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 showSpecialPlsOnTitleSld="0">
  <p:sldMasterIdLst>
    <p:sldMasterId id="2147483657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</p:sldIdLst>
  <p:sldSz cy="5143500" cx="9144000"/>
  <p:notesSz cx="6858000" cy="9144000"/>
  <p:embeddedFontLst>
    <p:embeddedFont>
      <p:font typeface="Oxygen Light"/>
      <p:regular r:id="rId33"/>
      <p:bold r:id="rId34"/>
    </p:embeddedFont>
    <p:embeddedFont>
      <p:font typeface="Oxygen"/>
      <p:regular r:id="rId35"/>
      <p:bold r:id="rId36"/>
    </p:embeddedFont>
    <p:embeddedFont>
      <p:font typeface="Montserrat"/>
      <p:regular r:id="rId37"/>
      <p:bold r:id="rId38"/>
      <p:italic r:id="rId39"/>
      <p:boldItalic r:id="rId40"/>
    </p:embeddedFont>
    <p:embeddedFont>
      <p:font typeface="Gilda Display"/>
      <p:regular r:id="rId41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Montserrat-boldItalic.fntdata"/><Relationship Id="rId20" Type="http://schemas.openxmlformats.org/officeDocument/2006/relationships/slide" Target="slides/slide16.xml"/><Relationship Id="rId41" Type="http://schemas.openxmlformats.org/officeDocument/2006/relationships/font" Target="fonts/GildaDisplay-regular.fntdata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29" Type="http://schemas.openxmlformats.org/officeDocument/2006/relationships/slide" Target="slides/slide25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11" Type="http://schemas.openxmlformats.org/officeDocument/2006/relationships/slide" Target="slides/slide7.xml"/><Relationship Id="rId33" Type="http://schemas.openxmlformats.org/officeDocument/2006/relationships/font" Target="fonts/OxygenLight-regular.fntdata"/><Relationship Id="rId10" Type="http://schemas.openxmlformats.org/officeDocument/2006/relationships/slide" Target="slides/slide6.xml"/><Relationship Id="rId32" Type="http://schemas.openxmlformats.org/officeDocument/2006/relationships/slide" Target="slides/slide28.xml"/><Relationship Id="rId13" Type="http://schemas.openxmlformats.org/officeDocument/2006/relationships/slide" Target="slides/slide9.xml"/><Relationship Id="rId35" Type="http://schemas.openxmlformats.org/officeDocument/2006/relationships/font" Target="fonts/Oxygen-regular.fntdata"/><Relationship Id="rId12" Type="http://schemas.openxmlformats.org/officeDocument/2006/relationships/slide" Target="slides/slide8.xml"/><Relationship Id="rId34" Type="http://schemas.openxmlformats.org/officeDocument/2006/relationships/font" Target="fonts/OxygenLight-bold.fntdata"/><Relationship Id="rId15" Type="http://schemas.openxmlformats.org/officeDocument/2006/relationships/slide" Target="slides/slide11.xml"/><Relationship Id="rId37" Type="http://schemas.openxmlformats.org/officeDocument/2006/relationships/font" Target="fonts/Montserrat-regular.fntdata"/><Relationship Id="rId14" Type="http://schemas.openxmlformats.org/officeDocument/2006/relationships/slide" Target="slides/slide10.xml"/><Relationship Id="rId36" Type="http://schemas.openxmlformats.org/officeDocument/2006/relationships/font" Target="fonts/Oxygen-bold.fntdata"/><Relationship Id="rId17" Type="http://schemas.openxmlformats.org/officeDocument/2006/relationships/slide" Target="slides/slide13.xml"/><Relationship Id="rId39" Type="http://schemas.openxmlformats.org/officeDocument/2006/relationships/font" Target="fonts/Montserrat-italic.fntdata"/><Relationship Id="rId16" Type="http://schemas.openxmlformats.org/officeDocument/2006/relationships/slide" Target="slides/slide12.xml"/><Relationship Id="rId38" Type="http://schemas.openxmlformats.org/officeDocument/2006/relationships/font" Target="fonts/Montserrat-bold.fntdata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78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gf5a57be6f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" name="Google Shape;680;gf5a57be6f9_0_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2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gf5a57be6f9_0_6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4" name="Google Shape;1124;gf5a57be6f9_0_683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80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f5a57be6f9_0_7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gf5a57be6f9_0_735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3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gf5a57be6f9_0_7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5" name="Google Shape;1355;gf5a57be6f9_0_775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8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gf5a57be6f9_0_7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0" name="Google Shape;1360;gf5a57be6f9_0_779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60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" name="Google Shape;1461;gf5a57be6f9_0_8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2" name="Google Shape;1462;gf5a57be6f9_0_828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99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" name="Google Shape;1500;gf5a57be6f9_0_8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01" name="Google Shape;1501;gf5a57be6f9_0_864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09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gf5a57be6f9_0_9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1" name="Google Shape;1611;gf5a57be6f9_0_97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25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" name="Google Shape;1726;gf5a57be6f9_0_10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7" name="Google Shape;1727;gf5a57be6f9_0_1094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4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" name="Google Shape;1785;gf5a57be6f9_0_11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6" name="Google Shape;1786;gf5a57be6f9_0_114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49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gf5a57be6f9_0_12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51" name="Google Shape;1951;gf5a57be6f9_0_1251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83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" name="Google Shape;685;gf5a57be6f9_0_2174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Google Shape;2052;gf5a57be6f9_0_12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3" name="Google Shape;2053;gf5a57be6f9_0_1299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34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gf5a57be6f9_0_13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6" name="Google Shape;2136;gf5a57be6f9_0_138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12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Google Shape;2213;gf5a57be6f9_0_14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4" name="Google Shape;2214;gf5a57be6f9_0_1456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31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gf5a57be6f9_0_14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3" name="Google Shape;2313;gf5a57be6f9_0_149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34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gf5a57be6f9_0_16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6" name="Google Shape;2436;gf5a57be6f9_0_1609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26" name="Shape 2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7" name="Google Shape;2527;gf5a57be6f9_0_16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8" name="Google Shape;2528;gf5a57be6f9_0_1698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42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Google Shape;2943;gf5a7c8a550_0_13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44" name="Google Shape;2944;gf5a7c8a550_0_1396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21" name="Shape 3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2" name="Google Shape;3222;gf5a57be6f9_0_231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23" name="Google Shape;3223;gf5a57be6f9_0_23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321" name="Shape 3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" name="Google Shape;3322;g41a98d525d_0_3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3" name="Google Shape;3323;g41a98d525d_0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4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gf5a57be6f9_0_2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6" name="Google Shape;746;gf5a57be6f9_0_225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3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gf5a57be6f9_0_3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" name="Google Shape;845;gf5a57be6f9_0_317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0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gf5a57be6f9_0_3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2" name="Google Shape;1032;gf5a57be6f9_0_346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6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f5a57be6f9_0_3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8" name="Google Shape;1038;gf5a57be6f9_0_368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3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Google Shape;1044;gf5a57be6f9_0_5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5" name="Google Shape;1045;gf5a57be6f9_0_57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5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gf5a57be6f9_0_6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7" name="Google Shape;1087;gf5a57be6f9_0_61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gf5a57be6f9_0_6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3" name="Google Shape;1103;gf5a57be6f9_0_648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bg>
      <p:bgPr>
        <a:solidFill>
          <a:schemeClr val="accent2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12" name="Google Shape;12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67" name="Google Shape;67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" name="Google Shape;121;p2"/>
          <p:cNvSpPr txBox="1"/>
          <p:nvPr>
            <p:ph type="ctrTitle"/>
          </p:nvPr>
        </p:nvSpPr>
        <p:spPr>
          <a:xfrm>
            <a:off x="1776125" y="1991825"/>
            <a:ext cx="5592000" cy="1159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9pPr>
          </a:lstStyle>
          <a:p/>
        </p:txBody>
      </p:sp>
      <p:grpSp>
        <p:nvGrpSpPr>
          <p:cNvPr id="122" name="Google Shape;122;p2"/>
          <p:cNvGrpSpPr/>
          <p:nvPr/>
        </p:nvGrpSpPr>
        <p:grpSpPr>
          <a:xfrm>
            <a:off x="174470" y="3620932"/>
            <a:ext cx="1257297" cy="1227065"/>
            <a:chOff x="174470" y="3620932"/>
            <a:chExt cx="1257297" cy="1227065"/>
          </a:xfrm>
        </p:grpSpPr>
        <p:sp>
          <p:nvSpPr>
            <p:cNvPr id="123" name="Google Shape;123;p2"/>
            <p:cNvSpPr/>
            <p:nvPr/>
          </p:nvSpPr>
          <p:spPr>
            <a:xfrm>
              <a:off x="613931" y="4515959"/>
              <a:ext cx="349807" cy="85894"/>
            </a:xfrm>
            <a:custGeom>
              <a:rect b="b" l="l" r="r" t="t"/>
              <a:pathLst>
                <a:path extrusionOk="0" h="171789" w="699613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14583" y="4551555"/>
              <a:ext cx="489244" cy="12667"/>
            </a:xfrm>
            <a:custGeom>
              <a:rect b="b" l="l" r="r" t="t"/>
              <a:pathLst>
                <a:path extrusionOk="0" h="25334" w="978488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40669" y="4501876"/>
              <a:ext cx="439940" cy="111413"/>
            </a:xfrm>
            <a:custGeom>
              <a:rect b="b" l="l" r="r" t="t"/>
              <a:pathLst>
                <a:path extrusionOk="0" h="222825" w="87988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0914" y="3820768"/>
              <a:ext cx="293313" cy="510693"/>
            </a:xfrm>
            <a:custGeom>
              <a:rect b="b" l="l" r="r" t="t"/>
              <a:pathLst>
                <a:path extrusionOk="0" h="1021386" w="586626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828" y="3743629"/>
              <a:ext cx="234038" cy="683450"/>
            </a:xfrm>
            <a:custGeom>
              <a:rect b="b" l="l" r="r" t="t"/>
              <a:pathLst>
                <a:path extrusionOk="0" h="1366900" w="468076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11098" y="4534813"/>
              <a:ext cx="520395" cy="313185"/>
            </a:xfrm>
            <a:custGeom>
              <a:rect b="b" l="l" r="r" t="t"/>
              <a:pathLst>
                <a:path extrusionOk="0" h="626370" w="1040789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13153" y="4563064"/>
              <a:ext cx="693956" cy="249719"/>
            </a:xfrm>
            <a:custGeom>
              <a:rect b="b" l="l" r="r" t="t"/>
              <a:pathLst>
                <a:path extrusionOk="0" h="499439" w="1387911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43483" y="4046501"/>
              <a:ext cx="89170" cy="351600"/>
            </a:xfrm>
            <a:custGeom>
              <a:rect b="b" l="l" r="r" t="t"/>
              <a:pathLst>
                <a:path extrusionOk="0" h="703201" w="178341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66399" y="4009216"/>
              <a:ext cx="40184" cy="488193"/>
            </a:xfrm>
            <a:custGeom>
              <a:rect b="b" l="l" r="r" t="t"/>
              <a:pathLst>
                <a:path extrusionOk="0" h="976385" w="80368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33302" y="3937173"/>
              <a:ext cx="135367" cy="432761"/>
            </a:xfrm>
            <a:custGeom>
              <a:rect b="b" l="l" r="r" t="t"/>
              <a:pathLst>
                <a:path extrusionOk="0" h="865523" w="270734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37027" y="4355691"/>
              <a:ext cx="413040" cy="405679"/>
            </a:xfrm>
            <a:custGeom>
              <a:rect b="b" l="l" r="r" t="t"/>
              <a:pathLst>
                <a:path extrusionOk="0" h="811358" w="82608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74470" y="4434464"/>
              <a:ext cx="377918" cy="356487"/>
            </a:xfrm>
            <a:custGeom>
              <a:rect b="b" l="l" r="r" t="t"/>
              <a:pathLst>
                <a:path extrusionOk="0" h="712974" w="755837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30538" y="4499978"/>
              <a:ext cx="285335" cy="267886"/>
            </a:xfrm>
            <a:custGeom>
              <a:rect b="b" l="l" r="r" t="t"/>
              <a:pathLst>
                <a:path extrusionOk="0" h="535772" w="570669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85048" y="4451217"/>
              <a:ext cx="355020" cy="339458"/>
            </a:xfrm>
            <a:custGeom>
              <a:rect b="b" l="l" r="r" t="t"/>
              <a:pathLst>
                <a:path extrusionOk="0" h="678916" w="71004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4865" y="4587687"/>
              <a:ext cx="47874" cy="44557"/>
            </a:xfrm>
            <a:custGeom>
              <a:rect b="b" l="l" r="r" t="t"/>
              <a:pathLst>
                <a:path extrusionOk="0" h="89115" w="95749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60737" y="4384185"/>
              <a:ext cx="367990" cy="364016"/>
            </a:xfrm>
            <a:custGeom>
              <a:rect b="b" l="l" r="r" t="t"/>
              <a:pathLst>
                <a:path extrusionOk="0" h="728032" w="73598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14020" y="3793355"/>
              <a:ext cx="1034010" cy="1027993"/>
            </a:xfrm>
            <a:custGeom>
              <a:rect b="b" l="l" r="r" t="t"/>
              <a:pathLst>
                <a:path extrusionOk="0" h="2055985" w="206802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12877" y="3620932"/>
              <a:ext cx="141038" cy="137687"/>
            </a:xfrm>
            <a:custGeom>
              <a:rect b="b" l="l" r="r" t="t"/>
              <a:pathLst>
                <a:path extrusionOk="0" h="275374" w="282076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5644" y="3672675"/>
              <a:ext cx="34426" cy="35318"/>
            </a:xfrm>
            <a:custGeom>
              <a:rect b="b" l="l" r="r" t="t"/>
              <a:pathLst>
                <a:path extrusionOk="0" h="70636" w="68852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291833" y="4552255"/>
              <a:ext cx="139933" cy="148021"/>
            </a:xfrm>
            <a:custGeom>
              <a:rect b="b" l="l" r="r" t="t"/>
              <a:pathLst>
                <a:path extrusionOk="0" h="296043" w="279867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43191" y="4608757"/>
              <a:ext cx="35916" cy="36161"/>
            </a:xfrm>
            <a:custGeom>
              <a:rect b="b" l="l" r="r" t="t"/>
              <a:pathLst>
                <a:path extrusionOk="0" h="72321" w="71832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7646248" y="3612158"/>
            <a:ext cx="1227065" cy="1257297"/>
            <a:chOff x="7646248" y="3612158"/>
            <a:chExt cx="1227065" cy="1257297"/>
          </a:xfrm>
        </p:grpSpPr>
        <p:sp>
          <p:nvSpPr>
            <p:cNvPr id="145" name="Google Shape;145;p2"/>
            <p:cNvSpPr/>
            <p:nvPr/>
          </p:nvSpPr>
          <p:spPr>
            <a:xfrm rot="-5400000">
              <a:off x="8409319" y="4212142"/>
              <a:ext cx="349807" cy="85895"/>
            </a:xfrm>
            <a:custGeom>
              <a:rect b="b" l="l" r="r" t="t"/>
              <a:pathLst>
                <a:path extrusionOk="0" h="171789" w="699613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 rot="-5400000">
              <a:off x="8338583" y="4278386"/>
              <a:ext cx="489244" cy="12667"/>
            </a:xfrm>
            <a:custGeom>
              <a:rect b="b" l="l" r="r" t="t"/>
              <a:pathLst>
                <a:path extrusionOk="0" h="25334" w="978488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 rot="-5400000">
              <a:off x="8362928" y="4127580"/>
              <a:ext cx="439940" cy="111413"/>
            </a:xfrm>
            <a:custGeom>
              <a:rect b="b" l="l" r="r" t="t"/>
              <a:pathLst>
                <a:path extrusionOk="0" h="222825" w="87988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 rot="-5400000">
              <a:off x="7954774" y="4461008"/>
              <a:ext cx="293313" cy="510693"/>
            </a:xfrm>
            <a:custGeom>
              <a:rect b="b" l="l" r="r" t="t"/>
              <a:pathLst>
                <a:path extrusionOk="0" h="1021386" w="586626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 rot="-5400000">
              <a:off x="7993651" y="4373352"/>
              <a:ext cx="234038" cy="683450"/>
            </a:xfrm>
            <a:custGeom>
              <a:rect b="b" l="l" r="r" t="t"/>
              <a:pathLst>
                <a:path extrusionOk="0" h="1366900" w="468076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 rot="-5400000">
              <a:off x="8456524" y="3916038"/>
              <a:ext cx="520395" cy="313185"/>
            </a:xfrm>
            <a:custGeom>
              <a:rect b="b" l="l" r="r" t="t"/>
              <a:pathLst>
                <a:path extrusionOk="0" h="626370" w="1040789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 rot="-5400000">
              <a:off x="8366262" y="3958934"/>
              <a:ext cx="693956" cy="249720"/>
            </a:xfrm>
            <a:custGeom>
              <a:rect b="b" l="l" r="r" t="t"/>
              <a:pathLst>
                <a:path extrusionOk="0" h="499439" w="1387911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 rot="-5400000">
              <a:off x="8203032" y="4380056"/>
              <a:ext cx="89171" cy="351601"/>
            </a:xfrm>
            <a:custGeom>
              <a:rect b="b" l="l" r="r" t="t"/>
              <a:pathLst>
                <a:path extrusionOk="0" h="703201" w="178341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 rot="-5400000">
              <a:off x="8258536" y="4313338"/>
              <a:ext cx="40184" cy="488193"/>
            </a:xfrm>
            <a:custGeom>
              <a:rect b="b" l="l" r="r" t="t"/>
              <a:pathLst>
                <a:path extrusionOk="0" h="976385" w="80368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 rot="-5400000">
              <a:off x="8111187" y="4326558"/>
              <a:ext cx="135367" cy="432762"/>
            </a:xfrm>
            <a:custGeom>
              <a:rect b="b" l="l" r="r" t="t"/>
              <a:pathLst>
                <a:path extrusionOk="0" h="865523" w="270734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 rot="-5400000">
              <a:off x="8377326" y="4397537"/>
              <a:ext cx="413040" cy="405679"/>
            </a:xfrm>
            <a:custGeom>
              <a:rect b="b" l="l" r="r" t="t"/>
              <a:pathLst>
                <a:path extrusionOk="0" h="811358" w="82608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 rot="-5400000">
              <a:off x="8449065" y="4502252"/>
              <a:ext cx="377918" cy="356487"/>
            </a:xfrm>
            <a:custGeom>
              <a:rect b="b" l="l" r="r" t="t"/>
              <a:pathLst>
                <a:path extrusionOk="0" h="712974" w="755837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 rot="-5400000">
              <a:off x="8516570" y="4536776"/>
              <a:ext cx="285335" cy="267886"/>
            </a:xfrm>
            <a:custGeom>
              <a:rect b="b" l="l" r="r" t="t"/>
              <a:pathLst>
                <a:path extrusionOk="0" h="535772" w="570669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 rot="-5400000">
              <a:off x="8468752" y="4511637"/>
              <a:ext cx="355020" cy="339458"/>
            </a:xfrm>
            <a:custGeom>
              <a:rect b="b" l="l" r="r" t="t"/>
              <a:pathLst>
                <a:path extrusionOk="0" h="678916" w="71004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 rot="-5400000">
              <a:off x="8611345" y="4662843"/>
              <a:ext cx="47875" cy="44557"/>
            </a:xfrm>
            <a:custGeom>
              <a:rect b="b" l="l" r="r" t="t"/>
              <a:pathLst>
                <a:path extrusionOk="0" h="89115" w="95749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 rot="-5400000">
              <a:off x="8407514" y="4417185"/>
              <a:ext cx="367990" cy="364016"/>
            </a:xfrm>
            <a:custGeom>
              <a:rect b="b" l="l" r="r" t="t"/>
              <a:pathLst>
                <a:path extrusionOk="0" h="728032" w="73598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 rot="-5400000">
              <a:off x="7815662" y="3798904"/>
              <a:ext cx="1034010" cy="1027993"/>
            </a:xfrm>
            <a:custGeom>
              <a:rect b="b" l="l" r="r" t="t"/>
              <a:pathLst>
                <a:path extrusionOk="0" h="2055985" w="206802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 rot="-5400000">
              <a:off x="7644573" y="4591684"/>
              <a:ext cx="141038" cy="137687"/>
            </a:xfrm>
            <a:custGeom>
              <a:rect b="b" l="l" r="r" t="t"/>
              <a:pathLst>
                <a:path extrusionOk="0" h="275374" w="282076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 rot="-5400000">
              <a:off x="7698437" y="4643409"/>
              <a:ext cx="34426" cy="35318"/>
            </a:xfrm>
            <a:custGeom>
              <a:rect b="b" l="l" r="r" t="t"/>
              <a:pathLst>
                <a:path extrusionOk="0" h="70636" w="68852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 rot="-5400000">
              <a:off x="8581616" y="3608114"/>
              <a:ext cx="139933" cy="148021"/>
            </a:xfrm>
            <a:custGeom>
              <a:rect b="b" l="l" r="r" t="t"/>
              <a:pathLst>
                <a:path extrusionOk="0" h="296043" w="279867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 rot="-5400000">
              <a:off x="8634196" y="3664695"/>
              <a:ext cx="35916" cy="36160"/>
            </a:xfrm>
            <a:custGeom>
              <a:rect b="b" l="l" r="r" t="t"/>
              <a:pathLst>
                <a:path extrusionOk="0" h="72321" w="71832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6" name="Google Shape;166;p2"/>
          <p:cNvGrpSpPr/>
          <p:nvPr/>
        </p:nvGrpSpPr>
        <p:grpSpPr>
          <a:xfrm>
            <a:off x="185302" y="153464"/>
            <a:ext cx="1222150" cy="1267519"/>
            <a:chOff x="185302" y="153464"/>
            <a:chExt cx="1222150" cy="1267519"/>
          </a:xfrm>
        </p:grpSpPr>
        <p:sp>
          <p:nvSpPr>
            <p:cNvPr id="167" name="Google Shape;167;p2"/>
            <p:cNvSpPr/>
            <p:nvPr/>
          </p:nvSpPr>
          <p:spPr>
            <a:xfrm rot="5331254">
              <a:off x="301102" y="732425"/>
              <a:ext cx="349876" cy="85912"/>
            </a:xfrm>
            <a:custGeom>
              <a:rect b="b" l="l" r="r" t="t"/>
              <a:pathLst>
                <a:path extrusionOk="0" h="171789" w="699613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 rot="5331254">
              <a:off x="231899" y="739380"/>
              <a:ext cx="489342" cy="12670"/>
            </a:xfrm>
            <a:custGeom>
              <a:rect b="b" l="l" r="r" t="t"/>
              <a:pathLst>
                <a:path extrusionOk="0" h="25334" w="978488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 rot="5331254">
              <a:off x="258758" y="791450"/>
              <a:ext cx="440028" cy="111435"/>
            </a:xfrm>
            <a:custGeom>
              <a:rect b="b" l="l" r="r" t="t"/>
              <a:pathLst>
                <a:path extrusionOk="0" h="222825" w="87988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 rot="5331254">
              <a:off x="803224" y="49830"/>
              <a:ext cx="293372" cy="510795"/>
            </a:xfrm>
            <a:custGeom>
              <a:rect b="b" l="l" r="r" t="t"/>
              <a:pathLst>
                <a:path extrusionOk="0" h="1021386" w="586626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 rot="5331254">
              <a:off x="823609" y="-35034"/>
              <a:ext cx="234085" cy="683587"/>
            </a:xfrm>
            <a:custGeom>
              <a:rect b="b" l="l" r="r" t="t"/>
              <a:pathLst>
                <a:path extrusionOk="0" h="1366900" w="468076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 rot="5331254">
              <a:off x="86849" y="803831"/>
              <a:ext cx="520499" cy="313248"/>
            </a:xfrm>
            <a:custGeom>
              <a:rect b="b" l="l" r="r" t="t"/>
              <a:pathLst>
                <a:path extrusionOk="0" h="626370" w="1040789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 rot="5331254">
              <a:off x="3411" y="824326"/>
              <a:ext cx="694094" cy="249769"/>
            </a:xfrm>
            <a:custGeom>
              <a:rect b="b" l="l" r="r" t="t"/>
              <a:pathLst>
                <a:path extrusionOk="0" h="499439" w="1387911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 rot="5331254">
              <a:off x="762120" y="292543"/>
              <a:ext cx="89188" cy="351671"/>
            </a:xfrm>
            <a:custGeom>
              <a:rect b="b" l="l" r="r" t="t"/>
              <a:pathLst>
                <a:path extrusionOk="0" h="703201" w="178341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 rot="5331254">
              <a:off x="755546" y="223309"/>
              <a:ext cx="40192" cy="488290"/>
            </a:xfrm>
            <a:custGeom>
              <a:rect b="b" l="l" r="r" t="t"/>
              <a:pathLst>
                <a:path extrusionOk="0" h="976385" w="80368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 rot="5331254">
              <a:off x="808013" y="263607"/>
              <a:ext cx="135394" cy="432848"/>
            </a:xfrm>
            <a:custGeom>
              <a:rect b="b" l="l" r="r" t="t"/>
              <a:pathLst>
                <a:path extrusionOk="0" h="865523" w="270734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 rot="5331254">
              <a:off x="263294" y="227433"/>
              <a:ext cx="413123" cy="405760"/>
            </a:xfrm>
            <a:custGeom>
              <a:rect b="b" l="l" r="r" t="t"/>
              <a:pathLst>
                <a:path extrusionOk="0" h="811358" w="82608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 rot="5331254">
              <a:off x="225154" y="172933"/>
              <a:ext cx="377994" cy="356558"/>
            </a:xfrm>
            <a:custGeom>
              <a:rect b="b" l="l" r="r" t="t"/>
              <a:pathLst>
                <a:path extrusionOk="0" h="712974" w="755837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 rot="5331254">
              <a:off x="250394" y="227368"/>
              <a:ext cx="285392" cy="267940"/>
            </a:xfrm>
            <a:custGeom>
              <a:rect b="b" l="l" r="r" t="t"/>
              <a:pathLst>
                <a:path extrusionOk="0" h="535772" w="570669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 rot="5331254">
              <a:off x="228342" y="180725"/>
              <a:ext cx="355091" cy="339526"/>
            </a:xfrm>
            <a:custGeom>
              <a:rect b="b" l="l" r="r" t="t"/>
              <a:pathLst>
                <a:path extrusionOk="0" h="678916" w="71004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 rot="5331254">
              <a:off x="392727" y="324066"/>
              <a:ext cx="47884" cy="44566"/>
            </a:xfrm>
            <a:custGeom>
              <a:rect b="b" l="l" r="r" t="t"/>
              <a:pathLst>
                <a:path extrusionOk="0" h="89115" w="95749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 rot="5331254">
              <a:off x="278166" y="249574"/>
              <a:ext cx="368064" cy="364089"/>
            </a:xfrm>
            <a:custGeom>
              <a:rect b="b" l="l" r="r" t="t"/>
              <a:pathLst>
                <a:path extrusionOk="0" h="728032" w="73598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 rot="5331254">
              <a:off x="209596" y="199228"/>
              <a:ext cx="1034217" cy="1028198"/>
            </a:xfrm>
            <a:custGeom>
              <a:rect b="b" l="l" r="r" t="t"/>
              <a:pathLst>
                <a:path extrusionOk="0" h="2055985" w="206802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 rot="5331254">
              <a:off x="1266665" y="284643"/>
              <a:ext cx="141066" cy="137715"/>
            </a:xfrm>
            <a:custGeom>
              <a:rect b="b" l="l" r="r" t="t"/>
              <a:pathLst>
                <a:path extrusionOk="0" h="275374" w="282076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 rot="5331254">
              <a:off x="1319371" y="335249"/>
              <a:ext cx="34433" cy="35325"/>
            </a:xfrm>
            <a:custGeom>
              <a:rect b="b" l="l" r="r" t="t"/>
              <a:pathLst>
                <a:path extrusionOk="0" h="70636" w="68852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 rot="5331254">
              <a:off x="349495" y="1275510"/>
              <a:ext cx="139961" cy="148051"/>
            </a:xfrm>
            <a:custGeom>
              <a:rect b="b" l="l" r="r" t="t"/>
              <a:pathLst>
                <a:path extrusionOk="0" h="296043" w="279867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 rot="5331254">
              <a:off x="400889" y="1330746"/>
              <a:ext cx="35923" cy="36168"/>
            </a:xfrm>
            <a:custGeom>
              <a:rect b="b" l="l" r="r" t="t"/>
              <a:pathLst>
                <a:path extrusionOk="0" h="72321" w="71832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8" name="Google Shape;188;p2"/>
          <p:cNvGrpSpPr/>
          <p:nvPr/>
        </p:nvGrpSpPr>
        <p:grpSpPr>
          <a:xfrm>
            <a:off x="7658244" y="143909"/>
            <a:ext cx="1257297" cy="1227065"/>
            <a:chOff x="7658244" y="143909"/>
            <a:chExt cx="1257297" cy="1227065"/>
          </a:xfrm>
        </p:grpSpPr>
        <p:sp>
          <p:nvSpPr>
            <p:cNvPr id="189" name="Google Shape;189;p2"/>
            <p:cNvSpPr/>
            <p:nvPr/>
          </p:nvSpPr>
          <p:spPr>
            <a:xfrm rot="10800000">
              <a:off x="8126273" y="390053"/>
              <a:ext cx="349807" cy="85895"/>
            </a:xfrm>
            <a:custGeom>
              <a:rect b="b" l="l" r="r" t="t"/>
              <a:pathLst>
                <a:path extrusionOk="0" h="171789" w="699613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 rot="10800000">
              <a:off x="8086183" y="427685"/>
              <a:ext cx="489244" cy="12667"/>
            </a:xfrm>
            <a:custGeom>
              <a:rect b="b" l="l" r="r" t="t"/>
              <a:pathLst>
                <a:path extrusionOk="0" h="25334" w="978488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 rot="10800000">
              <a:off x="8009402" y="378618"/>
              <a:ext cx="439940" cy="111413"/>
            </a:xfrm>
            <a:custGeom>
              <a:rect b="b" l="l" r="r" t="t"/>
              <a:pathLst>
                <a:path extrusionOk="0" h="222825" w="87988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 rot="10800000">
              <a:off x="8615784" y="660445"/>
              <a:ext cx="293313" cy="510693"/>
            </a:xfrm>
            <a:custGeom>
              <a:rect b="b" l="l" r="r" t="t"/>
              <a:pathLst>
                <a:path extrusionOk="0" h="1021386" w="586626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 rot="10800000">
              <a:off x="8644145" y="564828"/>
              <a:ext cx="234038" cy="683450"/>
            </a:xfrm>
            <a:custGeom>
              <a:rect b="b" l="l" r="r" t="t"/>
              <a:pathLst>
                <a:path extrusionOk="0" h="1366900" w="468076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 rot="10800000">
              <a:off x="7858519" y="143909"/>
              <a:ext cx="520394" cy="313185"/>
            </a:xfrm>
            <a:custGeom>
              <a:rect b="b" l="l" r="r" t="t"/>
              <a:pathLst>
                <a:path extrusionOk="0" h="626370" w="1040789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 rot="10800000">
              <a:off x="7782902" y="179123"/>
              <a:ext cx="693955" cy="249720"/>
            </a:xfrm>
            <a:custGeom>
              <a:rect b="b" l="l" r="r" t="t"/>
              <a:pathLst>
                <a:path extrusionOk="0" h="499439" w="1387911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 rot="10800000">
              <a:off x="8557357" y="593805"/>
              <a:ext cx="89171" cy="351601"/>
            </a:xfrm>
            <a:custGeom>
              <a:rect b="b" l="l" r="r" t="t"/>
              <a:pathLst>
                <a:path extrusionOk="0" h="703201" w="178341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 rot="10800000">
              <a:off x="8583428" y="494498"/>
              <a:ext cx="40184" cy="488193"/>
            </a:xfrm>
            <a:custGeom>
              <a:rect b="b" l="l" r="r" t="t"/>
              <a:pathLst>
                <a:path extrusionOk="0" h="976385" w="80368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 rot="10800000">
              <a:off x="8521342" y="621972"/>
              <a:ext cx="135367" cy="432762"/>
            </a:xfrm>
            <a:custGeom>
              <a:rect b="b" l="l" r="r" t="t"/>
              <a:pathLst>
                <a:path extrusionOk="0" h="865523" w="270734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 rot="10800000">
              <a:off x="8439944" y="230537"/>
              <a:ext cx="413040" cy="405679"/>
            </a:xfrm>
            <a:custGeom>
              <a:rect b="b" l="l" r="r" t="t"/>
              <a:pathLst>
                <a:path extrusionOk="0" h="811358" w="82608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 rot="10800000">
              <a:off x="8537622" y="200955"/>
              <a:ext cx="377918" cy="356487"/>
            </a:xfrm>
            <a:custGeom>
              <a:rect b="b" l="l" r="r" t="t"/>
              <a:pathLst>
                <a:path extrusionOk="0" h="712974" w="755837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 rot="10800000">
              <a:off x="8574138" y="224043"/>
              <a:ext cx="285335" cy="267886"/>
            </a:xfrm>
            <a:custGeom>
              <a:rect b="b" l="l" r="r" t="t"/>
              <a:pathLst>
                <a:path extrusionOk="0" h="535772" w="570669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 rot="10800000">
              <a:off x="8549942" y="201232"/>
              <a:ext cx="355020" cy="339458"/>
            </a:xfrm>
            <a:custGeom>
              <a:rect b="b" l="l" r="r" t="t"/>
              <a:pathLst>
                <a:path extrusionOk="0" h="678916" w="71004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 rot="10800000">
              <a:off x="8707272" y="359662"/>
              <a:ext cx="47874" cy="44557"/>
            </a:xfrm>
            <a:custGeom>
              <a:rect b="b" l="l" r="r" t="t"/>
              <a:pathLst>
                <a:path extrusionOk="0" h="89115" w="95749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 rot="10800000">
              <a:off x="8461284" y="243705"/>
              <a:ext cx="367990" cy="364016"/>
            </a:xfrm>
            <a:custGeom>
              <a:rect b="b" l="l" r="r" t="t"/>
              <a:pathLst>
                <a:path extrusionOk="0" h="728032" w="73598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 rot="10800000">
              <a:off x="7841981" y="170559"/>
              <a:ext cx="1034010" cy="1027993"/>
            </a:xfrm>
            <a:custGeom>
              <a:rect b="b" l="l" r="r" t="t"/>
              <a:pathLst>
                <a:path extrusionOk="0" h="2055985" w="206802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 rot="10800000">
              <a:off x="8636096" y="1233287"/>
              <a:ext cx="141038" cy="137687"/>
            </a:xfrm>
            <a:custGeom>
              <a:rect b="b" l="l" r="r" t="t"/>
              <a:pathLst>
                <a:path extrusionOk="0" h="275374" w="282076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 rot="10800000">
              <a:off x="8689941" y="1283914"/>
              <a:ext cx="34426" cy="35318"/>
            </a:xfrm>
            <a:custGeom>
              <a:rect b="b" l="l" r="r" t="t"/>
              <a:pathLst>
                <a:path extrusionOk="0" h="70636" w="68852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 rot="10800000">
              <a:off x="7658244" y="291629"/>
              <a:ext cx="139934" cy="148022"/>
            </a:xfrm>
            <a:custGeom>
              <a:rect b="b" l="l" r="r" t="t"/>
              <a:pathLst>
                <a:path extrusionOk="0" h="296043" w="279867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 rot="10800000">
              <a:off x="7710904" y="346989"/>
              <a:ext cx="35916" cy="36161"/>
            </a:xfrm>
            <a:custGeom>
              <a:rect b="b" l="l" r="r" t="t"/>
              <a:pathLst>
                <a:path extrusionOk="0" h="72321" w="71832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" name="Google Shape;210;p2"/>
          <p:cNvGrpSpPr/>
          <p:nvPr/>
        </p:nvGrpSpPr>
        <p:grpSpPr>
          <a:xfrm>
            <a:off x="3397625" y="948204"/>
            <a:ext cx="2350283" cy="429228"/>
            <a:chOff x="3397625" y="948204"/>
            <a:chExt cx="2350283" cy="429228"/>
          </a:xfrm>
        </p:grpSpPr>
        <p:sp>
          <p:nvSpPr>
            <p:cNvPr id="211" name="Google Shape;211;p2"/>
            <p:cNvSpPr/>
            <p:nvPr/>
          </p:nvSpPr>
          <p:spPr>
            <a:xfrm>
              <a:off x="3617146" y="1118049"/>
              <a:ext cx="626865" cy="169099"/>
            </a:xfrm>
            <a:custGeom>
              <a:rect b="b" l="l" r="r" t="t"/>
              <a:pathLst>
                <a:path extrusionOk="0" h="338197" w="125373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35361" y="948204"/>
              <a:ext cx="262736" cy="220353"/>
            </a:xfrm>
            <a:custGeom>
              <a:rect b="b" l="l" r="r" t="t"/>
              <a:pathLst>
                <a:path extrusionOk="0" h="440707" w="525472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271642" y="1183468"/>
              <a:ext cx="84981" cy="104456"/>
            </a:xfrm>
            <a:custGeom>
              <a:rect b="b" l="l" r="r" t="t"/>
              <a:pathLst>
                <a:path extrusionOk="0" h="208912" w="169962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202936" y="1103737"/>
              <a:ext cx="99965" cy="111274"/>
            </a:xfrm>
            <a:custGeom>
              <a:rect b="b" l="l" r="r" t="t"/>
              <a:pathLst>
                <a:path extrusionOk="0" h="222548" w="19993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124381" y="1031075"/>
              <a:ext cx="127963" cy="116325"/>
            </a:xfrm>
            <a:custGeom>
              <a:rect b="b" l="l" r="r" t="t"/>
              <a:pathLst>
                <a:path extrusionOk="0" h="232650" w="255926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303018" y="1004196"/>
              <a:ext cx="139692" cy="205957"/>
            </a:xfrm>
            <a:custGeom>
              <a:rect b="b" l="l" r="r" t="t"/>
              <a:pathLst>
                <a:path extrusionOk="0" h="411913" w="279384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314437" y="1020863"/>
              <a:ext cx="113332" cy="266449"/>
            </a:xfrm>
            <a:custGeom>
              <a:rect b="b" l="l" r="r" t="t"/>
              <a:pathLst>
                <a:path extrusionOk="0" h="532898" w="226665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045630" y="1194742"/>
              <a:ext cx="229543" cy="127541"/>
            </a:xfrm>
            <a:custGeom>
              <a:rect b="b" l="l" r="r" t="t"/>
              <a:pathLst>
                <a:path extrusionOk="0" h="255082" w="459086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064907" y="1208695"/>
              <a:ext cx="292743" cy="101177"/>
            </a:xfrm>
            <a:custGeom>
              <a:rect b="b" l="l" r="r" t="t"/>
              <a:pathLst>
                <a:path extrusionOk="0" h="202354" w="585487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53439" y="1035783"/>
              <a:ext cx="470246" cy="317364"/>
            </a:xfrm>
            <a:custGeom>
              <a:rect b="b" l="l" r="r" t="t"/>
              <a:pathLst>
                <a:path extrusionOk="0" h="634728" w="940492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31875" y="1045780"/>
              <a:ext cx="520521" cy="294065"/>
            </a:xfrm>
            <a:custGeom>
              <a:rect b="b" l="l" r="r" t="t"/>
              <a:pathLst>
                <a:path extrusionOk="0" h="588129" w="1041042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537160" y="1228142"/>
              <a:ext cx="184786" cy="149291"/>
            </a:xfrm>
            <a:custGeom>
              <a:rect b="b" l="l" r="r" t="t"/>
              <a:pathLst>
                <a:path extrusionOk="0" h="298581" w="369572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397625" y="1217909"/>
              <a:ext cx="90150" cy="109915"/>
            </a:xfrm>
            <a:custGeom>
              <a:rect b="b" l="l" r="r" t="t"/>
              <a:pathLst>
                <a:path extrusionOk="0" h="219829" w="18030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19355" y="1241796"/>
              <a:ext cx="404576" cy="112243"/>
            </a:xfrm>
            <a:custGeom>
              <a:rect b="b" l="l" r="r" t="t"/>
              <a:pathLst>
                <a:path extrusionOk="0" h="224487" w="809152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945321" y="1033597"/>
              <a:ext cx="79196" cy="82406"/>
            </a:xfrm>
            <a:custGeom>
              <a:rect b="b" l="l" r="r" t="t"/>
              <a:pathLst>
                <a:path extrusionOk="0" h="164811" w="158391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776230" y="1054575"/>
              <a:ext cx="235617" cy="62751"/>
            </a:xfrm>
            <a:custGeom>
              <a:rect b="b" l="l" r="r" t="t"/>
              <a:pathLst>
                <a:path extrusionOk="0" h="125503" w="471234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448013" y="1100575"/>
              <a:ext cx="98492" cy="103492"/>
            </a:xfrm>
            <a:custGeom>
              <a:rect b="b" l="l" r="r" t="t"/>
              <a:pathLst>
                <a:path extrusionOk="0" h="206983" w="196983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875043" y="1118049"/>
              <a:ext cx="646228" cy="169089"/>
            </a:xfrm>
            <a:custGeom>
              <a:rect b="b" l="l" r="r" t="t"/>
              <a:pathLst>
                <a:path extrusionOk="0" h="338178" w="1292455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19099" y="948204"/>
              <a:ext cx="271018" cy="220353"/>
            </a:xfrm>
            <a:custGeom>
              <a:rect b="b" l="l" r="r" t="t"/>
              <a:pathLst>
                <a:path extrusionOk="0" h="440707" w="542035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58914" y="1183475"/>
              <a:ext cx="87326" cy="104438"/>
            </a:xfrm>
            <a:custGeom>
              <a:rect b="b" l="l" r="r" t="t"/>
              <a:pathLst>
                <a:path extrusionOk="0" h="208876" w="174652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814161" y="1103737"/>
              <a:ext cx="103103" cy="111274"/>
            </a:xfrm>
            <a:custGeom>
              <a:rect b="b" l="l" r="r" t="t"/>
              <a:pathLst>
                <a:path extrusionOk="0" h="222548" w="206206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866512" y="1031075"/>
              <a:ext cx="131632" cy="116325"/>
            </a:xfrm>
            <a:custGeom>
              <a:rect b="b" l="l" r="r" t="t"/>
              <a:pathLst>
                <a:path extrusionOk="0" h="232650" w="263264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69949" y="1004196"/>
              <a:ext cx="144084" cy="205957"/>
            </a:xfrm>
            <a:custGeom>
              <a:rect b="b" l="l" r="r" t="t"/>
              <a:pathLst>
                <a:path extrusionOk="0" h="411913" w="288168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85447" y="1020862"/>
              <a:ext cx="116718" cy="266553"/>
            </a:xfrm>
            <a:custGeom>
              <a:rect b="b" l="l" r="r" t="t"/>
              <a:pathLst>
                <a:path extrusionOk="0" h="533106" w="233437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842752" y="1194742"/>
              <a:ext cx="236776" cy="127541"/>
            </a:xfrm>
            <a:custGeom>
              <a:rect b="b" l="l" r="r" t="t"/>
              <a:pathLst>
                <a:path extrusionOk="0" h="255082" w="473553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757773" y="1208692"/>
              <a:ext cx="301768" cy="101207"/>
            </a:xfrm>
            <a:custGeom>
              <a:rect b="b" l="l" r="r" t="t"/>
              <a:pathLst>
                <a:path extrusionOk="0" h="202414" w="603537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102150" y="1130506"/>
              <a:ext cx="208803" cy="113410"/>
            </a:xfrm>
            <a:custGeom>
              <a:rect b="b" l="l" r="r" t="t"/>
              <a:pathLst>
                <a:path extrusionOk="0" h="226820" w="417606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111770" y="1035783"/>
              <a:ext cx="475417" cy="317373"/>
            </a:xfrm>
            <a:custGeom>
              <a:rect b="b" l="l" r="r" t="t"/>
              <a:pathLst>
                <a:path extrusionOk="0" h="634746" w="950833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072688" y="1045774"/>
              <a:ext cx="536589" cy="294075"/>
            </a:xfrm>
            <a:custGeom>
              <a:rect b="b" l="l" r="r" t="t"/>
              <a:pathLst>
                <a:path extrusionOk="0" h="588150" w="1073177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413396" y="1228142"/>
              <a:ext cx="190587" cy="149291"/>
            </a:xfrm>
            <a:custGeom>
              <a:rect b="b" l="l" r="r" t="t"/>
              <a:pathLst>
                <a:path extrusionOk="0" h="298581" w="381174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654921" y="1217909"/>
              <a:ext cx="92986" cy="109915"/>
            </a:xfrm>
            <a:custGeom>
              <a:rect b="b" l="l" r="r" t="t"/>
              <a:pathLst>
                <a:path extrusionOk="0" h="219829" w="185973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308363" y="1241795"/>
              <a:ext cx="416975" cy="112245"/>
            </a:xfrm>
            <a:custGeom>
              <a:rect b="b" l="l" r="r" t="t"/>
              <a:pathLst>
                <a:path extrusionOk="0" h="224490" w="83395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101296" y="1033597"/>
              <a:ext cx="81682" cy="82406"/>
            </a:xfrm>
            <a:custGeom>
              <a:rect b="b" l="l" r="r" t="t"/>
              <a:pathLst>
                <a:path extrusionOk="0" h="164811" w="163364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114514" y="1054561"/>
              <a:ext cx="242725" cy="62767"/>
            </a:xfrm>
            <a:custGeom>
              <a:rect b="b" l="l" r="r" t="t"/>
              <a:pathLst>
                <a:path extrusionOk="0" h="125534" w="48545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594341" y="1100575"/>
              <a:ext cx="101601" cy="103492"/>
            </a:xfrm>
            <a:custGeom>
              <a:rect b="b" l="l" r="r" t="t"/>
              <a:pathLst>
                <a:path extrusionOk="0" h="206983" w="203202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428400" y="1094896"/>
              <a:ext cx="248363" cy="227706"/>
            </a:xfrm>
            <a:custGeom>
              <a:rect b="b" l="l" r="r" t="t"/>
              <a:pathLst>
                <a:path extrusionOk="0" h="455411" w="496725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521855" y="1180067"/>
              <a:ext cx="63760" cy="55633"/>
            </a:xfrm>
            <a:custGeom>
              <a:rect b="b" l="l" r="r" t="t"/>
              <a:pathLst>
                <a:path extrusionOk="0" h="111265" w="12752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48;p2"/>
          <p:cNvGrpSpPr/>
          <p:nvPr/>
        </p:nvGrpSpPr>
        <p:grpSpPr>
          <a:xfrm>
            <a:off x="3396092" y="3712804"/>
            <a:ext cx="2350283" cy="429228"/>
            <a:chOff x="3396092" y="3712804"/>
            <a:chExt cx="2350283" cy="429228"/>
          </a:xfrm>
        </p:grpSpPr>
        <p:sp>
          <p:nvSpPr>
            <p:cNvPr id="249" name="Google Shape;249;p2"/>
            <p:cNvSpPr/>
            <p:nvPr/>
          </p:nvSpPr>
          <p:spPr>
            <a:xfrm rot="10800000">
              <a:off x="4899989" y="3803089"/>
              <a:ext cx="626865" cy="169099"/>
            </a:xfrm>
            <a:custGeom>
              <a:rect b="b" l="l" r="r" t="t"/>
              <a:pathLst>
                <a:path extrusionOk="0" h="338197" w="125373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 rot="10800000">
              <a:off x="4845903" y="3921678"/>
              <a:ext cx="262736" cy="220353"/>
            </a:xfrm>
            <a:custGeom>
              <a:rect b="b" l="l" r="r" t="t"/>
              <a:pathLst>
                <a:path extrusionOk="0" h="440707" w="525472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 rot="10800000">
              <a:off x="4787377" y="3802312"/>
              <a:ext cx="84981" cy="104456"/>
            </a:xfrm>
            <a:custGeom>
              <a:rect b="b" l="l" r="r" t="t"/>
              <a:pathLst>
                <a:path extrusionOk="0" h="208912" w="169962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 rot="10800000">
              <a:off x="4841099" y="3875226"/>
              <a:ext cx="99965" cy="111274"/>
            </a:xfrm>
            <a:custGeom>
              <a:rect b="b" l="l" r="r" t="t"/>
              <a:pathLst>
                <a:path extrusionOk="0" h="222548" w="19993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10800000">
              <a:off x="4891656" y="3942836"/>
              <a:ext cx="127963" cy="116325"/>
            </a:xfrm>
            <a:custGeom>
              <a:rect b="b" l="l" r="r" t="t"/>
              <a:pathLst>
                <a:path extrusionOk="0" h="232650" w="255926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 rot="10800000">
              <a:off x="4701290" y="3880083"/>
              <a:ext cx="139692" cy="205957"/>
            </a:xfrm>
            <a:custGeom>
              <a:rect b="b" l="l" r="r" t="t"/>
              <a:pathLst>
                <a:path extrusionOk="0" h="411913" w="279384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 rot="10800000">
              <a:off x="4716230" y="3802924"/>
              <a:ext cx="113332" cy="266449"/>
            </a:xfrm>
            <a:custGeom>
              <a:rect b="b" l="l" r="r" t="t"/>
              <a:pathLst>
                <a:path extrusionOk="0" h="532898" w="226665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 rot="10800000">
              <a:off x="4868827" y="3767952"/>
              <a:ext cx="229543" cy="127541"/>
            </a:xfrm>
            <a:custGeom>
              <a:rect b="b" l="l" r="r" t="t"/>
              <a:pathLst>
                <a:path extrusionOk="0" h="255082" w="459086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 rot="10800000">
              <a:off x="4786349" y="3780364"/>
              <a:ext cx="292743" cy="101177"/>
            </a:xfrm>
            <a:custGeom>
              <a:rect b="b" l="l" r="r" t="t"/>
              <a:pathLst>
                <a:path extrusionOk="0" h="202354" w="585487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 rot="10800000">
              <a:off x="5120315" y="3737088"/>
              <a:ext cx="470246" cy="317364"/>
            </a:xfrm>
            <a:custGeom>
              <a:rect b="b" l="l" r="r" t="t"/>
              <a:pathLst>
                <a:path extrusionOk="0" h="634728" w="940492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 rot="10800000">
              <a:off x="5091604" y="3750391"/>
              <a:ext cx="520521" cy="294064"/>
            </a:xfrm>
            <a:custGeom>
              <a:rect b="b" l="l" r="r" t="t"/>
              <a:pathLst>
                <a:path extrusionOk="0" h="588129" w="1041042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 rot="10800000">
              <a:off x="5422054" y="3712804"/>
              <a:ext cx="184786" cy="149290"/>
            </a:xfrm>
            <a:custGeom>
              <a:rect b="b" l="l" r="r" t="t"/>
              <a:pathLst>
                <a:path extrusionOk="0" h="298581" w="369572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 rot="10800000">
              <a:off x="5656225" y="3762412"/>
              <a:ext cx="90150" cy="109914"/>
            </a:xfrm>
            <a:custGeom>
              <a:rect b="b" l="l" r="r" t="t"/>
              <a:pathLst>
                <a:path extrusionOk="0" h="219829" w="18030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 rot="10800000">
              <a:off x="5320069" y="3736197"/>
              <a:ext cx="404576" cy="112243"/>
            </a:xfrm>
            <a:custGeom>
              <a:rect b="b" l="l" r="r" t="t"/>
              <a:pathLst>
                <a:path extrusionOk="0" h="224487" w="809152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 rot="10800000">
              <a:off x="5119483" y="3974233"/>
              <a:ext cx="79196" cy="82406"/>
            </a:xfrm>
            <a:custGeom>
              <a:rect b="b" l="l" r="r" t="t"/>
              <a:pathLst>
                <a:path extrusionOk="0" h="164811" w="158391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 rot="10800000">
              <a:off x="5132153" y="3972909"/>
              <a:ext cx="235617" cy="62751"/>
            </a:xfrm>
            <a:custGeom>
              <a:rect b="b" l="l" r="r" t="t"/>
              <a:pathLst>
                <a:path extrusionOk="0" h="125503" w="471234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 rot="10800000">
              <a:off x="5597496" y="3886169"/>
              <a:ext cx="98492" cy="103492"/>
            </a:xfrm>
            <a:custGeom>
              <a:rect b="b" l="l" r="r" t="t"/>
              <a:pathLst>
                <a:path extrusionOk="0" h="206983" w="196983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 rot="10800000">
              <a:off x="3622729" y="3803098"/>
              <a:ext cx="646228" cy="169089"/>
            </a:xfrm>
            <a:custGeom>
              <a:rect b="b" l="l" r="r" t="t"/>
              <a:pathLst>
                <a:path extrusionOk="0" h="338178" w="1292455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 rot="10800000">
              <a:off x="4053884" y="3921678"/>
              <a:ext cx="271018" cy="220353"/>
            </a:xfrm>
            <a:custGeom>
              <a:rect b="b" l="l" r="r" t="t"/>
              <a:pathLst>
                <a:path extrusionOk="0" h="440707" w="542035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 rot="10800000">
              <a:off x="4297760" y="3802323"/>
              <a:ext cx="87326" cy="104438"/>
            </a:xfrm>
            <a:custGeom>
              <a:rect b="b" l="l" r="r" t="t"/>
              <a:pathLst>
                <a:path extrusionOk="0" h="208876" w="174652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 rot="10800000">
              <a:off x="4226736" y="3875226"/>
              <a:ext cx="103103" cy="111274"/>
            </a:xfrm>
            <a:custGeom>
              <a:rect b="b" l="l" r="r" t="t"/>
              <a:pathLst>
                <a:path extrusionOk="0" h="222548" w="206206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 rot="10800000">
              <a:off x="4145856" y="3942836"/>
              <a:ext cx="131632" cy="116325"/>
            </a:xfrm>
            <a:custGeom>
              <a:rect b="b" l="l" r="r" t="t"/>
              <a:pathLst>
                <a:path extrusionOk="0" h="232650" w="263264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 rot="10800000">
              <a:off x="4329967" y="3880083"/>
              <a:ext cx="144084" cy="205957"/>
            </a:xfrm>
            <a:custGeom>
              <a:rect b="b" l="l" r="r" t="t"/>
              <a:pathLst>
                <a:path extrusionOk="0" h="411913" w="288168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 rot="10800000">
              <a:off x="4341835" y="3802821"/>
              <a:ext cx="116718" cy="266553"/>
            </a:xfrm>
            <a:custGeom>
              <a:rect b="b" l="l" r="r" t="t"/>
              <a:pathLst>
                <a:path extrusionOk="0" h="533106" w="233437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 rot="10800000">
              <a:off x="4064472" y="3767952"/>
              <a:ext cx="236776" cy="127541"/>
            </a:xfrm>
            <a:custGeom>
              <a:rect b="b" l="l" r="r" t="t"/>
              <a:pathLst>
                <a:path extrusionOk="0" h="255082" w="473553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0800000">
              <a:off x="4084459" y="3780338"/>
              <a:ext cx="301768" cy="101207"/>
            </a:xfrm>
            <a:custGeom>
              <a:rect b="b" l="l" r="r" t="t"/>
              <a:pathLst>
                <a:path extrusionOk="0" h="202414" w="603537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 rot="10800000">
              <a:off x="3833047" y="3846320"/>
              <a:ext cx="208803" cy="113410"/>
            </a:xfrm>
            <a:custGeom>
              <a:rect b="b" l="l" r="r" t="t"/>
              <a:pathLst>
                <a:path extrusionOk="0" h="226820" w="417606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 rot="10800000">
              <a:off x="3556814" y="3737079"/>
              <a:ext cx="475417" cy="317373"/>
            </a:xfrm>
            <a:custGeom>
              <a:rect b="b" l="l" r="r" t="t"/>
              <a:pathLst>
                <a:path extrusionOk="0" h="634746" w="950833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 rot="10800000">
              <a:off x="3534724" y="3750388"/>
              <a:ext cx="536589" cy="294075"/>
            </a:xfrm>
            <a:custGeom>
              <a:rect b="b" l="l" r="r" t="t"/>
              <a:pathLst>
                <a:path extrusionOk="0" h="588150" w="1073177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 rot="10800000">
              <a:off x="3540017" y="3712804"/>
              <a:ext cx="190587" cy="149290"/>
            </a:xfrm>
            <a:custGeom>
              <a:rect b="b" l="l" r="r" t="t"/>
              <a:pathLst>
                <a:path extrusionOk="0" h="298581" w="381174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 rot="10800000">
              <a:off x="3396092" y="3762412"/>
              <a:ext cx="92986" cy="109914"/>
            </a:xfrm>
            <a:custGeom>
              <a:rect b="b" l="l" r="r" t="t"/>
              <a:pathLst>
                <a:path extrusionOk="0" h="219829" w="185973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 rot="10800000">
              <a:off x="3418663" y="3736196"/>
              <a:ext cx="416975" cy="112245"/>
            </a:xfrm>
            <a:custGeom>
              <a:rect b="b" l="l" r="r" t="t"/>
              <a:pathLst>
                <a:path extrusionOk="0" h="224490" w="83395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 rot="10800000">
              <a:off x="3961022" y="3974233"/>
              <a:ext cx="81682" cy="82406"/>
            </a:xfrm>
            <a:custGeom>
              <a:rect b="b" l="l" r="r" t="t"/>
              <a:pathLst>
                <a:path extrusionOk="0" h="164811" w="163364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 rot="10800000">
              <a:off x="3786761" y="3972908"/>
              <a:ext cx="242725" cy="62767"/>
            </a:xfrm>
            <a:custGeom>
              <a:rect b="b" l="l" r="r" t="t"/>
              <a:pathLst>
                <a:path extrusionOk="0" h="125534" w="48545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 rot="10800000">
              <a:off x="3448058" y="3886169"/>
              <a:ext cx="101601" cy="103492"/>
            </a:xfrm>
            <a:custGeom>
              <a:rect b="b" l="l" r="r" t="t"/>
              <a:pathLst>
                <a:path extrusionOk="0" h="206983" w="203202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 rot="10800000">
              <a:off x="4467238" y="3767635"/>
              <a:ext cx="248363" cy="227706"/>
            </a:xfrm>
            <a:custGeom>
              <a:rect b="b" l="l" r="r" t="t"/>
              <a:pathLst>
                <a:path extrusionOk="0" h="455411" w="496725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 rot="10800000">
              <a:off x="4558385" y="3854537"/>
              <a:ext cx="63760" cy="55632"/>
            </a:xfrm>
            <a:custGeom>
              <a:rect b="b" l="l" r="r" t="t"/>
              <a:pathLst>
                <a:path extrusionOk="0" h="111265" w="12752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spTree>
      <p:nvGrpSpPr>
        <p:cNvPr id="286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3"/>
          <p:cNvSpPr txBox="1"/>
          <p:nvPr>
            <p:ph type="ctrTitle"/>
          </p:nvPr>
        </p:nvSpPr>
        <p:spPr>
          <a:xfrm>
            <a:off x="2392775" y="1641225"/>
            <a:ext cx="4358400" cy="1310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288" name="Google Shape;288;p3"/>
          <p:cNvSpPr txBox="1"/>
          <p:nvPr>
            <p:ph idx="1" type="subTitle"/>
          </p:nvPr>
        </p:nvSpPr>
        <p:spPr>
          <a:xfrm>
            <a:off x="2392775" y="2972775"/>
            <a:ext cx="4358400" cy="453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2pPr>
            <a:lvl3pPr lvl="2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3pPr>
            <a:lvl4pPr lvl="3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4pPr>
            <a:lvl5pPr lvl="4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5pPr>
            <a:lvl6pPr lvl="5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6pPr>
            <a:lvl7pPr lvl="6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7pPr>
            <a:lvl8pPr lvl="7" rtl="0" algn="ctr">
              <a:spcBef>
                <a:spcPts val="80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8pPr>
            <a:lvl9pPr lvl="8" rtl="0" algn="ctr">
              <a:spcBef>
                <a:spcPts val="800"/>
              </a:spcBef>
              <a:spcAft>
                <a:spcPts val="80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289" name="Google Shape;289;p3"/>
          <p:cNvGrpSpPr/>
          <p:nvPr/>
        </p:nvGrpSpPr>
        <p:grpSpPr>
          <a:xfrm>
            <a:off x="334961" y="262286"/>
            <a:ext cx="8474079" cy="4552033"/>
            <a:chOff x="323353" y="262286"/>
            <a:chExt cx="8474079" cy="4552033"/>
          </a:xfrm>
        </p:grpSpPr>
        <p:grpSp>
          <p:nvGrpSpPr>
            <p:cNvPr id="290" name="Google Shape;290;p3"/>
            <p:cNvGrpSpPr/>
            <p:nvPr/>
          </p:nvGrpSpPr>
          <p:grpSpPr>
            <a:xfrm>
              <a:off x="323353" y="262286"/>
              <a:ext cx="2022991" cy="1885033"/>
              <a:chOff x="323353" y="262286"/>
              <a:chExt cx="2022991" cy="1885033"/>
            </a:xfrm>
          </p:grpSpPr>
          <p:sp>
            <p:nvSpPr>
              <p:cNvPr id="291" name="Google Shape;291;p3"/>
              <p:cNvSpPr/>
              <p:nvPr/>
            </p:nvSpPr>
            <p:spPr>
              <a:xfrm flipH="1" rot="10800000">
                <a:off x="845282" y="811330"/>
                <a:ext cx="812478" cy="773435"/>
              </a:xfrm>
              <a:custGeom>
                <a:rect b="b" l="l" r="r" t="t"/>
                <a:pathLst>
                  <a:path extrusionOk="0" h="1546869" w="1624955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" name="Google Shape;292;p3"/>
              <p:cNvSpPr/>
              <p:nvPr/>
            </p:nvSpPr>
            <p:spPr>
              <a:xfrm flipH="1" rot="10800000">
                <a:off x="803060" y="748758"/>
                <a:ext cx="738345" cy="706053"/>
              </a:xfrm>
              <a:custGeom>
                <a:rect b="b" l="l" r="r" t="t"/>
                <a:pathLst>
                  <a:path extrusionOk="0" h="1412106" w="1476691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 flipH="1" rot="10800000">
                <a:off x="621548" y="554680"/>
                <a:ext cx="353472" cy="355018"/>
              </a:xfrm>
              <a:custGeom>
                <a:rect b="b" l="l" r="r" t="t"/>
                <a:pathLst>
                  <a:path extrusionOk="0" h="710037" w="706944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 flipH="1" rot="10800000">
                <a:off x="558884" y="530525"/>
                <a:ext cx="163801" cy="150057"/>
              </a:xfrm>
              <a:custGeom>
                <a:rect b="b" l="l" r="r" t="t"/>
                <a:pathLst>
                  <a:path extrusionOk="0" h="300114" w="327602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3"/>
              <p:cNvSpPr/>
              <p:nvPr/>
            </p:nvSpPr>
            <p:spPr>
              <a:xfrm flipH="1" rot="10800000">
                <a:off x="669837" y="609157"/>
                <a:ext cx="179409" cy="173664"/>
              </a:xfrm>
              <a:custGeom>
                <a:rect b="b" l="l" r="r" t="t"/>
                <a:pathLst>
                  <a:path extrusionOk="0" h="347328" w="358817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" name="Google Shape;296;p3"/>
              <p:cNvSpPr/>
              <p:nvPr/>
            </p:nvSpPr>
            <p:spPr>
              <a:xfrm flipH="1" rot="10800000">
                <a:off x="380502" y="628974"/>
                <a:ext cx="192332" cy="409280"/>
              </a:xfrm>
              <a:custGeom>
                <a:rect b="b" l="l" r="r" t="t"/>
                <a:pathLst>
                  <a:path extrusionOk="0" h="818560" w="384663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3"/>
              <p:cNvSpPr/>
              <p:nvPr/>
            </p:nvSpPr>
            <p:spPr>
              <a:xfrm flipH="1" rot="10800000">
                <a:off x="671246" y="299020"/>
                <a:ext cx="430183" cy="194678"/>
              </a:xfrm>
              <a:custGeom>
                <a:rect b="b" l="l" r="r" t="t"/>
                <a:pathLst>
                  <a:path extrusionOk="0" h="389355" w="860366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 flipH="1" rot="10800000">
                <a:off x="455752" y="392226"/>
                <a:ext cx="481232" cy="488174"/>
              </a:xfrm>
              <a:custGeom>
                <a:rect b="b" l="l" r="r" t="t"/>
                <a:pathLst>
                  <a:path extrusionOk="0" h="976347" w="962464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 flipH="1" rot="10800000">
                <a:off x="1107825" y="1041611"/>
                <a:ext cx="245740" cy="229708"/>
              </a:xfrm>
              <a:custGeom>
                <a:rect b="b" l="l" r="r" t="t"/>
                <a:pathLst>
                  <a:path extrusionOk="0" h="459415" w="491479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" name="Google Shape;300;p3"/>
              <p:cNvSpPr/>
              <p:nvPr/>
            </p:nvSpPr>
            <p:spPr>
              <a:xfrm flipH="1" rot="10800000">
                <a:off x="850400" y="764750"/>
                <a:ext cx="426277" cy="435940"/>
              </a:xfrm>
              <a:custGeom>
                <a:rect b="b" l="l" r="r" t="t"/>
                <a:pathLst>
                  <a:path extrusionOk="0" h="871879" w="852555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" name="Google Shape;301;p3"/>
              <p:cNvSpPr/>
              <p:nvPr/>
            </p:nvSpPr>
            <p:spPr>
              <a:xfrm flipH="1" rot="10800000">
                <a:off x="323353" y="1133013"/>
                <a:ext cx="528350" cy="1014306"/>
              </a:xfrm>
              <a:custGeom>
                <a:rect b="b" l="l" r="r" t="t"/>
                <a:pathLst>
                  <a:path extrusionOk="0" h="2028612" w="105670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 flipH="1" rot="10800000">
                <a:off x="329503" y="965974"/>
                <a:ext cx="492271" cy="1129201"/>
              </a:xfrm>
              <a:custGeom>
                <a:rect b="b" l="l" r="r" t="t"/>
                <a:pathLst>
                  <a:path extrusionOk="0" h="2258401" w="984542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" name="Google Shape;303;p3"/>
              <p:cNvSpPr/>
              <p:nvPr/>
            </p:nvSpPr>
            <p:spPr>
              <a:xfrm flipH="1" rot="10800000">
                <a:off x="1259497" y="262286"/>
                <a:ext cx="1058453" cy="505822"/>
              </a:xfrm>
              <a:custGeom>
                <a:rect b="b" l="l" r="r" t="t"/>
                <a:pathLst>
                  <a:path extrusionOk="0" h="1011643" w="2116906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" name="Google Shape;304;p3"/>
              <p:cNvSpPr/>
              <p:nvPr/>
            </p:nvSpPr>
            <p:spPr>
              <a:xfrm flipH="1" rot="10800000">
                <a:off x="1086247" y="289802"/>
                <a:ext cx="1177026" cy="474481"/>
              </a:xfrm>
              <a:custGeom>
                <a:rect b="b" l="l" r="r" t="t"/>
                <a:pathLst>
                  <a:path extrusionOk="0" h="948961" w="2354051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 flipH="1" rot="10800000">
                <a:off x="1827967" y="730969"/>
                <a:ext cx="518378" cy="173893"/>
              </a:xfrm>
              <a:custGeom>
                <a:rect b="b" l="l" r="r" t="t"/>
                <a:pathLst>
                  <a:path extrusionOk="0" h="347787" w="1036755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06" name="Google Shape;306;p3"/>
            <p:cNvGrpSpPr/>
            <p:nvPr/>
          </p:nvGrpSpPr>
          <p:grpSpPr>
            <a:xfrm flipH="1" rot="10800000">
              <a:off x="323353" y="2929286"/>
              <a:ext cx="2022991" cy="1885033"/>
              <a:chOff x="323353" y="262286"/>
              <a:chExt cx="2022991" cy="1885033"/>
            </a:xfrm>
          </p:grpSpPr>
          <p:sp>
            <p:nvSpPr>
              <p:cNvPr id="307" name="Google Shape;307;p3"/>
              <p:cNvSpPr/>
              <p:nvPr/>
            </p:nvSpPr>
            <p:spPr>
              <a:xfrm flipH="1" rot="10800000">
                <a:off x="845282" y="811330"/>
                <a:ext cx="812478" cy="773435"/>
              </a:xfrm>
              <a:custGeom>
                <a:rect b="b" l="l" r="r" t="t"/>
                <a:pathLst>
                  <a:path extrusionOk="0" h="1546869" w="1624955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 flipH="1" rot="10800000">
                <a:off x="803060" y="748758"/>
                <a:ext cx="738345" cy="706053"/>
              </a:xfrm>
              <a:custGeom>
                <a:rect b="b" l="l" r="r" t="t"/>
                <a:pathLst>
                  <a:path extrusionOk="0" h="1412106" w="1476691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 flipH="1" rot="10800000">
                <a:off x="621548" y="554680"/>
                <a:ext cx="353472" cy="355018"/>
              </a:xfrm>
              <a:custGeom>
                <a:rect b="b" l="l" r="r" t="t"/>
                <a:pathLst>
                  <a:path extrusionOk="0" h="710037" w="706944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 flipH="1" rot="10800000">
                <a:off x="558884" y="530525"/>
                <a:ext cx="163801" cy="150057"/>
              </a:xfrm>
              <a:custGeom>
                <a:rect b="b" l="l" r="r" t="t"/>
                <a:pathLst>
                  <a:path extrusionOk="0" h="300114" w="327602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" name="Google Shape;311;p3"/>
              <p:cNvSpPr/>
              <p:nvPr/>
            </p:nvSpPr>
            <p:spPr>
              <a:xfrm flipH="1" rot="10800000">
                <a:off x="669837" y="609157"/>
                <a:ext cx="179409" cy="173664"/>
              </a:xfrm>
              <a:custGeom>
                <a:rect b="b" l="l" r="r" t="t"/>
                <a:pathLst>
                  <a:path extrusionOk="0" h="347328" w="358817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" name="Google Shape;312;p3"/>
              <p:cNvSpPr/>
              <p:nvPr/>
            </p:nvSpPr>
            <p:spPr>
              <a:xfrm flipH="1" rot="10800000">
                <a:off x="380502" y="628974"/>
                <a:ext cx="192332" cy="409280"/>
              </a:xfrm>
              <a:custGeom>
                <a:rect b="b" l="l" r="r" t="t"/>
                <a:pathLst>
                  <a:path extrusionOk="0" h="818560" w="384663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 flipH="1" rot="10800000">
                <a:off x="671246" y="299020"/>
                <a:ext cx="430183" cy="194678"/>
              </a:xfrm>
              <a:custGeom>
                <a:rect b="b" l="l" r="r" t="t"/>
                <a:pathLst>
                  <a:path extrusionOk="0" h="389355" w="860366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 flipH="1" rot="10800000">
                <a:off x="455752" y="392226"/>
                <a:ext cx="481232" cy="488174"/>
              </a:xfrm>
              <a:custGeom>
                <a:rect b="b" l="l" r="r" t="t"/>
                <a:pathLst>
                  <a:path extrusionOk="0" h="976347" w="962464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 flipH="1" rot="10800000">
                <a:off x="1107825" y="1041611"/>
                <a:ext cx="245740" cy="229708"/>
              </a:xfrm>
              <a:custGeom>
                <a:rect b="b" l="l" r="r" t="t"/>
                <a:pathLst>
                  <a:path extrusionOk="0" h="459415" w="491479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 flipH="1" rot="10800000">
                <a:off x="850400" y="764750"/>
                <a:ext cx="426277" cy="435940"/>
              </a:xfrm>
              <a:custGeom>
                <a:rect b="b" l="l" r="r" t="t"/>
                <a:pathLst>
                  <a:path extrusionOk="0" h="871879" w="852555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 flipH="1" rot="10800000">
                <a:off x="323353" y="1133013"/>
                <a:ext cx="528350" cy="1014306"/>
              </a:xfrm>
              <a:custGeom>
                <a:rect b="b" l="l" r="r" t="t"/>
                <a:pathLst>
                  <a:path extrusionOk="0" h="2028612" w="105670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 flipH="1" rot="10800000">
                <a:off x="329503" y="965974"/>
                <a:ext cx="492271" cy="1129201"/>
              </a:xfrm>
              <a:custGeom>
                <a:rect b="b" l="l" r="r" t="t"/>
                <a:pathLst>
                  <a:path extrusionOk="0" h="2258401" w="984542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 flipH="1" rot="10800000">
                <a:off x="1259497" y="262286"/>
                <a:ext cx="1058453" cy="505822"/>
              </a:xfrm>
              <a:custGeom>
                <a:rect b="b" l="l" r="r" t="t"/>
                <a:pathLst>
                  <a:path extrusionOk="0" h="1011643" w="2116906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 flipH="1" rot="10800000">
                <a:off x="1086247" y="289802"/>
                <a:ext cx="1177026" cy="474481"/>
              </a:xfrm>
              <a:custGeom>
                <a:rect b="b" l="l" r="r" t="t"/>
                <a:pathLst>
                  <a:path extrusionOk="0" h="948961" w="2354051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 flipH="1" rot="10800000">
                <a:off x="1827967" y="730969"/>
                <a:ext cx="518378" cy="173893"/>
              </a:xfrm>
              <a:custGeom>
                <a:rect b="b" l="l" r="r" t="t"/>
                <a:pathLst>
                  <a:path extrusionOk="0" h="347787" w="1036755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 flipH="1">
              <a:off x="6774441" y="262286"/>
              <a:ext cx="2022991" cy="1885033"/>
              <a:chOff x="323353" y="262286"/>
              <a:chExt cx="2022991" cy="1885033"/>
            </a:xfrm>
          </p:grpSpPr>
          <p:sp>
            <p:nvSpPr>
              <p:cNvPr id="323" name="Google Shape;323;p3"/>
              <p:cNvSpPr/>
              <p:nvPr/>
            </p:nvSpPr>
            <p:spPr>
              <a:xfrm flipH="1" rot="10800000">
                <a:off x="845282" y="811330"/>
                <a:ext cx="812478" cy="773435"/>
              </a:xfrm>
              <a:custGeom>
                <a:rect b="b" l="l" r="r" t="t"/>
                <a:pathLst>
                  <a:path extrusionOk="0" h="1546869" w="1624955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 flipH="1" rot="10800000">
                <a:off x="803060" y="748758"/>
                <a:ext cx="738345" cy="706053"/>
              </a:xfrm>
              <a:custGeom>
                <a:rect b="b" l="l" r="r" t="t"/>
                <a:pathLst>
                  <a:path extrusionOk="0" h="1412106" w="1476691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 flipH="1" rot="10800000">
                <a:off x="621548" y="554680"/>
                <a:ext cx="353472" cy="355018"/>
              </a:xfrm>
              <a:custGeom>
                <a:rect b="b" l="l" r="r" t="t"/>
                <a:pathLst>
                  <a:path extrusionOk="0" h="710037" w="706944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3"/>
              <p:cNvSpPr/>
              <p:nvPr/>
            </p:nvSpPr>
            <p:spPr>
              <a:xfrm flipH="1" rot="10800000">
                <a:off x="558884" y="530525"/>
                <a:ext cx="163801" cy="150057"/>
              </a:xfrm>
              <a:custGeom>
                <a:rect b="b" l="l" r="r" t="t"/>
                <a:pathLst>
                  <a:path extrusionOk="0" h="300114" w="327602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3"/>
              <p:cNvSpPr/>
              <p:nvPr/>
            </p:nvSpPr>
            <p:spPr>
              <a:xfrm flipH="1" rot="10800000">
                <a:off x="669837" y="609157"/>
                <a:ext cx="179409" cy="173664"/>
              </a:xfrm>
              <a:custGeom>
                <a:rect b="b" l="l" r="r" t="t"/>
                <a:pathLst>
                  <a:path extrusionOk="0" h="347328" w="358817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 flipH="1" rot="10800000">
                <a:off x="380502" y="628974"/>
                <a:ext cx="192332" cy="409280"/>
              </a:xfrm>
              <a:custGeom>
                <a:rect b="b" l="l" r="r" t="t"/>
                <a:pathLst>
                  <a:path extrusionOk="0" h="818560" w="384663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3"/>
              <p:cNvSpPr/>
              <p:nvPr/>
            </p:nvSpPr>
            <p:spPr>
              <a:xfrm flipH="1" rot="10800000">
                <a:off x="671246" y="299020"/>
                <a:ext cx="430183" cy="194678"/>
              </a:xfrm>
              <a:custGeom>
                <a:rect b="b" l="l" r="r" t="t"/>
                <a:pathLst>
                  <a:path extrusionOk="0" h="389355" w="860366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" name="Google Shape;330;p3"/>
              <p:cNvSpPr/>
              <p:nvPr/>
            </p:nvSpPr>
            <p:spPr>
              <a:xfrm flipH="1" rot="10800000">
                <a:off x="455752" y="392226"/>
                <a:ext cx="481232" cy="488174"/>
              </a:xfrm>
              <a:custGeom>
                <a:rect b="b" l="l" r="r" t="t"/>
                <a:pathLst>
                  <a:path extrusionOk="0" h="976347" w="962464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 flipH="1" rot="10800000">
                <a:off x="1107825" y="1041611"/>
                <a:ext cx="245740" cy="229708"/>
              </a:xfrm>
              <a:custGeom>
                <a:rect b="b" l="l" r="r" t="t"/>
                <a:pathLst>
                  <a:path extrusionOk="0" h="459415" w="491479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 flipH="1" rot="10800000">
                <a:off x="850400" y="764750"/>
                <a:ext cx="426277" cy="435940"/>
              </a:xfrm>
              <a:custGeom>
                <a:rect b="b" l="l" r="r" t="t"/>
                <a:pathLst>
                  <a:path extrusionOk="0" h="871879" w="852555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3" name="Google Shape;333;p3"/>
              <p:cNvSpPr/>
              <p:nvPr/>
            </p:nvSpPr>
            <p:spPr>
              <a:xfrm flipH="1" rot="10800000">
                <a:off x="323353" y="1133013"/>
                <a:ext cx="528350" cy="1014306"/>
              </a:xfrm>
              <a:custGeom>
                <a:rect b="b" l="l" r="r" t="t"/>
                <a:pathLst>
                  <a:path extrusionOk="0" h="2028612" w="105670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3"/>
              <p:cNvSpPr/>
              <p:nvPr/>
            </p:nvSpPr>
            <p:spPr>
              <a:xfrm flipH="1" rot="10800000">
                <a:off x="329503" y="965974"/>
                <a:ext cx="492271" cy="1129201"/>
              </a:xfrm>
              <a:custGeom>
                <a:rect b="b" l="l" r="r" t="t"/>
                <a:pathLst>
                  <a:path extrusionOk="0" h="2258401" w="984542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" name="Google Shape;335;p3"/>
              <p:cNvSpPr/>
              <p:nvPr/>
            </p:nvSpPr>
            <p:spPr>
              <a:xfrm flipH="1" rot="10800000">
                <a:off x="1259497" y="262286"/>
                <a:ext cx="1058453" cy="505822"/>
              </a:xfrm>
              <a:custGeom>
                <a:rect b="b" l="l" r="r" t="t"/>
                <a:pathLst>
                  <a:path extrusionOk="0" h="1011643" w="2116906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 flipH="1" rot="10800000">
                <a:off x="1086247" y="289802"/>
                <a:ext cx="1177026" cy="474481"/>
              </a:xfrm>
              <a:custGeom>
                <a:rect b="b" l="l" r="r" t="t"/>
                <a:pathLst>
                  <a:path extrusionOk="0" h="948961" w="2354051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 flipH="1" rot="10800000">
                <a:off x="1827967" y="730969"/>
                <a:ext cx="518378" cy="173893"/>
              </a:xfrm>
              <a:custGeom>
                <a:rect b="b" l="l" r="r" t="t"/>
                <a:pathLst>
                  <a:path extrusionOk="0" h="347787" w="1036755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rot="10800000">
              <a:off x="6774441" y="2929286"/>
              <a:ext cx="2022991" cy="1885033"/>
              <a:chOff x="323353" y="262286"/>
              <a:chExt cx="2022991" cy="1885033"/>
            </a:xfrm>
          </p:grpSpPr>
          <p:sp>
            <p:nvSpPr>
              <p:cNvPr id="339" name="Google Shape;339;p3"/>
              <p:cNvSpPr/>
              <p:nvPr/>
            </p:nvSpPr>
            <p:spPr>
              <a:xfrm flipH="1" rot="10800000">
                <a:off x="845282" y="811330"/>
                <a:ext cx="812478" cy="773435"/>
              </a:xfrm>
              <a:custGeom>
                <a:rect b="b" l="l" r="r" t="t"/>
                <a:pathLst>
                  <a:path extrusionOk="0" h="1546869" w="1624955">
                    <a:moveTo>
                      <a:pt x="1209026" y="1151837"/>
                    </a:moveTo>
                    <a:cubicBezTo>
                      <a:pt x="1720982" y="1241384"/>
                      <a:pt x="1660107" y="1377713"/>
                      <a:pt x="1547814" y="1451599"/>
                    </a:cubicBezTo>
                    <a:cubicBezTo>
                      <a:pt x="1464098" y="1506612"/>
                      <a:pt x="851925" y="1687313"/>
                      <a:pt x="520884" y="1334445"/>
                    </a:cubicBezTo>
                    <a:cubicBezTo>
                      <a:pt x="520884" y="1334445"/>
                      <a:pt x="671412" y="1057873"/>
                      <a:pt x="1209026" y="1151837"/>
                    </a:cubicBezTo>
                    <a:close/>
                    <a:moveTo>
                      <a:pt x="220030" y="1058676"/>
                    </a:moveTo>
                    <a:cubicBezTo>
                      <a:pt x="581659" y="734520"/>
                      <a:pt x="381525" y="151159"/>
                      <a:pt x="322461" y="71952"/>
                    </a:cubicBezTo>
                    <a:cubicBezTo>
                      <a:pt x="243173" y="-34260"/>
                      <a:pt x="99889" y="-89976"/>
                      <a:pt x="16475" y="402433"/>
                    </a:cubicBezTo>
                    <a:cubicBezTo>
                      <a:pt x="-71266" y="919738"/>
                      <a:pt x="220030" y="1058676"/>
                      <a:pt x="220030" y="105867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 flipH="1" rot="10800000">
                <a:off x="803060" y="748758"/>
                <a:ext cx="738345" cy="706053"/>
              </a:xfrm>
              <a:custGeom>
                <a:rect b="b" l="l" r="r" t="t"/>
                <a:pathLst>
                  <a:path extrusionOk="0" h="1412106" w="1476691">
                    <a:moveTo>
                      <a:pt x="9657" y="1099535"/>
                    </a:moveTo>
                    <a:cubicBezTo>
                      <a:pt x="46182" y="1093913"/>
                      <a:pt x="101222" y="1089295"/>
                      <a:pt x="162600" y="1085380"/>
                    </a:cubicBezTo>
                    <a:cubicBezTo>
                      <a:pt x="227097" y="1081365"/>
                      <a:pt x="298538" y="1078051"/>
                      <a:pt x="363237" y="1075241"/>
                    </a:cubicBezTo>
                    <a:cubicBezTo>
                      <a:pt x="362633" y="1072129"/>
                      <a:pt x="362029" y="1068916"/>
                      <a:pt x="361526" y="1065905"/>
                    </a:cubicBezTo>
                    <a:cubicBezTo>
                      <a:pt x="350860" y="1007076"/>
                      <a:pt x="342408" y="954272"/>
                      <a:pt x="339390" y="918834"/>
                    </a:cubicBezTo>
                    <a:cubicBezTo>
                      <a:pt x="332044" y="829589"/>
                      <a:pt x="323592" y="738737"/>
                      <a:pt x="317052" y="647081"/>
                    </a:cubicBezTo>
                    <a:cubicBezTo>
                      <a:pt x="310713" y="556531"/>
                      <a:pt x="305984" y="465176"/>
                      <a:pt x="304374" y="374224"/>
                    </a:cubicBezTo>
                    <a:cubicBezTo>
                      <a:pt x="302261" y="251448"/>
                      <a:pt x="306386" y="129174"/>
                      <a:pt x="320574" y="9912"/>
                    </a:cubicBezTo>
                    <a:cubicBezTo>
                      <a:pt x="321278" y="3788"/>
                      <a:pt x="326812" y="-629"/>
                      <a:pt x="332849" y="73"/>
                    </a:cubicBezTo>
                    <a:cubicBezTo>
                      <a:pt x="338987" y="776"/>
                      <a:pt x="343414" y="6197"/>
                      <a:pt x="342710" y="12321"/>
                    </a:cubicBezTo>
                    <a:cubicBezTo>
                      <a:pt x="330434" y="130780"/>
                      <a:pt x="328825" y="251950"/>
                      <a:pt x="332346" y="373621"/>
                    </a:cubicBezTo>
                    <a:cubicBezTo>
                      <a:pt x="334962" y="464072"/>
                      <a:pt x="340597" y="554824"/>
                      <a:pt x="347137" y="644973"/>
                    </a:cubicBezTo>
                    <a:cubicBezTo>
                      <a:pt x="353678" y="736528"/>
                      <a:pt x="360922" y="827380"/>
                      <a:pt x="367765" y="916626"/>
                    </a:cubicBezTo>
                    <a:cubicBezTo>
                      <a:pt x="370381" y="951461"/>
                      <a:pt x="378128" y="1003362"/>
                      <a:pt x="387889" y="1061286"/>
                    </a:cubicBezTo>
                    <a:cubicBezTo>
                      <a:pt x="388593" y="1065402"/>
                      <a:pt x="389398" y="1069819"/>
                      <a:pt x="390102" y="1074036"/>
                    </a:cubicBezTo>
                    <a:cubicBezTo>
                      <a:pt x="441217" y="1071828"/>
                      <a:pt x="486698" y="1069819"/>
                      <a:pt x="518393" y="1067812"/>
                    </a:cubicBezTo>
                    <a:cubicBezTo>
                      <a:pt x="611567" y="1062491"/>
                      <a:pt x="706553" y="1056067"/>
                      <a:pt x="802142" y="1051649"/>
                    </a:cubicBezTo>
                    <a:cubicBezTo>
                      <a:pt x="896725" y="1047232"/>
                      <a:pt x="992012" y="1044421"/>
                      <a:pt x="1086897" y="1044822"/>
                    </a:cubicBezTo>
                    <a:cubicBezTo>
                      <a:pt x="1214987" y="1045225"/>
                      <a:pt x="1342372" y="1051549"/>
                      <a:pt x="1466437" y="1067611"/>
                    </a:cubicBezTo>
                    <a:cubicBezTo>
                      <a:pt x="1472877" y="1068314"/>
                      <a:pt x="1477404" y="1074137"/>
                      <a:pt x="1476599" y="1080561"/>
                    </a:cubicBezTo>
                    <a:cubicBezTo>
                      <a:pt x="1475895" y="1086987"/>
                      <a:pt x="1470059" y="1091504"/>
                      <a:pt x="1463619" y="1090700"/>
                    </a:cubicBezTo>
                    <a:cubicBezTo>
                      <a:pt x="1340360" y="1076746"/>
                      <a:pt x="1213981" y="1072932"/>
                      <a:pt x="1086998" y="1074036"/>
                    </a:cubicBezTo>
                    <a:cubicBezTo>
                      <a:pt x="992516" y="1074839"/>
                      <a:pt x="897832" y="1078654"/>
                      <a:pt x="803651" y="1083071"/>
                    </a:cubicBezTo>
                    <a:cubicBezTo>
                      <a:pt x="708163" y="1087689"/>
                      <a:pt x="613177" y="1092809"/>
                      <a:pt x="520003" y="1097627"/>
                    </a:cubicBezTo>
                    <a:cubicBezTo>
                      <a:pt x="489012" y="1099133"/>
                      <a:pt x="444739" y="1100538"/>
                      <a:pt x="394932" y="1102045"/>
                    </a:cubicBezTo>
                    <a:cubicBezTo>
                      <a:pt x="414553" y="1213175"/>
                      <a:pt x="438802" y="1335550"/>
                      <a:pt x="449669" y="1399598"/>
                    </a:cubicBezTo>
                    <a:cubicBezTo>
                      <a:pt x="450676" y="1405420"/>
                      <a:pt x="446751" y="1410942"/>
                      <a:pt x="441016" y="1411946"/>
                    </a:cubicBezTo>
                    <a:cubicBezTo>
                      <a:pt x="435180" y="1412950"/>
                      <a:pt x="429646" y="1409135"/>
                      <a:pt x="428640" y="1403313"/>
                    </a:cubicBezTo>
                    <a:cubicBezTo>
                      <a:pt x="416666" y="1338762"/>
                      <a:pt x="389800" y="1214581"/>
                      <a:pt x="368469" y="1102848"/>
                    </a:cubicBezTo>
                    <a:cubicBezTo>
                      <a:pt x="302764" y="1104856"/>
                      <a:pt x="229714" y="1107164"/>
                      <a:pt x="164009" y="1110276"/>
                    </a:cubicBezTo>
                    <a:cubicBezTo>
                      <a:pt x="103335" y="1113188"/>
                      <a:pt x="49000" y="1116701"/>
                      <a:pt x="12776" y="1121621"/>
                    </a:cubicBezTo>
                    <a:cubicBezTo>
                      <a:pt x="6739" y="1122524"/>
                      <a:pt x="1004" y="1118308"/>
                      <a:pt x="98" y="1112184"/>
                    </a:cubicBezTo>
                    <a:cubicBezTo>
                      <a:pt x="-707" y="1106060"/>
                      <a:pt x="3519" y="1100438"/>
                      <a:pt x="9657" y="109953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3"/>
              <p:cNvSpPr/>
              <p:nvPr/>
            </p:nvSpPr>
            <p:spPr>
              <a:xfrm flipH="1" rot="10800000">
                <a:off x="621548" y="554680"/>
                <a:ext cx="353472" cy="355018"/>
              </a:xfrm>
              <a:custGeom>
                <a:rect b="b" l="l" r="r" t="t"/>
                <a:pathLst>
                  <a:path extrusionOk="0" h="710037" w="706944">
                    <a:moveTo>
                      <a:pt x="102615" y="587048"/>
                    </a:moveTo>
                    <a:cubicBezTo>
                      <a:pt x="96880" y="599597"/>
                      <a:pt x="49287" y="400224"/>
                      <a:pt x="28659" y="304955"/>
                    </a:cubicBezTo>
                    <a:cubicBezTo>
                      <a:pt x="-3539" y="156078"/>
                      <a:pt x="-20141" y="5895"/>
                      <a:pt x="42444" y="173"/>
                    </a:cubicBezTo>
                    <a:cubicBezTo>
                      <a:pt x="99395" y="-5047"/>
                      <a:pt x="119318" y="108493"/>
                      <a:pt x="123645" y="238296"/>
                    </a:cubicBezTo>
                    <a:cubicBezTo>
                      <a:pt x="143266" y="114015"/>
                      <a:pt x="175464" y="8807"/>
                      <a:pt x="228089" y="20151"/>
                    </a:cubicBezTo>
                    <a:cubicBezTo>
                      <a:pt x="278499" y="30993"/>
                      <a:pt x="268941" y="123049"/>
                      <a:pt x="238553" y="231169"/>
                    </a:cubicBezTo>
                    <a:cubicBezTo>
                      <a:pt x="293190" y="133390"/>
                      <a:pt x="350946" y="60708"/>
                      <a:pt x="393609" y="84601"/>
                    </a:cubicBezTo>
                    <a:cubicBezTo>
                      <a:pt x="446032" y="114015"/>
                      <a:pt x="383547" y="224342"/>
                      <a:pt x="300435" y="335473"/>
                    </a:cubicBezTo>
                    <a:cubicBezTo>
                      <a:pt x="396225" y="233578"/>
                      <a:pt x="495940" y="150055"/>
                      <a:pt x="536590" y="190109"/>
                    </a:cubicBezTo>
                    <a:cubicBezTo>
                      <a:pt x="577945" y="230868"/>
                      <a:pt x="491211" y="317001"/>
                      <a:pt x="382742" y="399822"/>
                    </a:cubicBezTo>
                    <a:cubicBezTo>
                      <a:pt x="506505" y="338083"/>
                      <a:pt x="625438" y="295719"/>
                      <a:pt x="649084" y="345009"/>
                    </a:cubicBezTo>
                    <a:cubicBezTo>
                      <a:pt x="671824" y="392192"/>
                      <a:pt x="578448" y="440279"/>
                      <a:pt x="460622" y="480636"/>
                    </a:cubicBezTo>
                    <a:cubicBezTo>
                      <a:pt x="585995" y="455438"/>
                      <a:pt x="696476" y="448109"/>
                      <a:pt x="705834" y="497601"/>
                    </a:cubicBezTo>
                    <a:cubicBezTo>
                      <a:pt x="716197" y="552614"/>
                      <a:pt x="594145" y="576206"/>
                      <a:pt x="455289" y="585442"/>
                    </a:cubicBezTo>
                    <a:cubicBezTo>
                      <a:pt x="593340" y="599697"/>
                      <a:pt x="714889" y="627103"/>
                      <a:pt x="706538" y="679406"/>
                    </a:cubicBezTo>
                    <a:cubicBezTo>
                      <a:pt x="690237" y="781602"/>
                      <a:pt x="107043" y="596083"/>
                      <a:pt x="104225" y="587148"/>
                    </a:cubicBezTo>
                    <a:lnTo>
                      <a:pt x="102615" y="587048"/>
                    </a:lnTo>
                    <a:lnTo>
                      <a:pt x="102615" y="587048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 flipH="1" rot="10800000">
                <a:off x="558884" y="530525"/>
                <a:ext cx="163801" cy="150057"/>
              </a:xfrm>
              <a:custGeom>
                <a:rect b="b" l="l" r="r" t="t"/>
                <a:pathLst>
                  <a:path extrusionOk="0" h="300114" w="327602">
                    <a:moveTo>
                      <a:pt x="5069" y="294558"/>
                    </a:moveTo>
                    <a:cubicBezTo>
                      <a:pt x="-23104" y="268758"/>
                      <a:pt x="73994" y="95085"/>
                      <a:pt x="103778" y="49910"/>
                    </a:cubicBezTo>
                    <a:cubicBezTo>
                      <a:pt x="117563" y="28828"/>
                      <a:pt x="141007" y="1121"/>
                      <a:pt x="170187" y="17"/>
                    </a:cubicBezTo>
                    <a:cubicBezTo>
                      <a:pt x="197858" y="-1088"/>
                      <a:pt x="216674" y="52319"/>
                      <a:pt x="215265" y="72196"/>
                    </a:cubicBezTo>
                    <a:cubicBezTo>
                      <a:pt x="214963" y="75409"/>
                      <a:pt x="207316" y="104823"/>
                      <a:pt x="208121" y="105325"/>
                    </a:cubicBezTo>
                    <a:cubicBezTo>
                      <a:pt x="212045" y="107634"/>
                      <a:pt x="231465" y="100506"/>
                      <a:pt x="236295" y="100104"/>
                    </a:cubicBezTo>
                    <a:cubicBezTo>
                      <a:pt x="263965" y="97695"/>
                      <a:pt x="299887" y="97896"/>
                      <a:pt x="319407" y="120483"/>
                    </a:cubicBezTo>
                    <a:cubicBezTo>
                      <a:pt x="347077" y="152508"/>
                      <a:pt x="297874" y="189853"/>
                      <a:pt x="272618" y="204509"/>
                    </a:cubicBezTo>
                    <a:cubicBezTo>
                      <a:pt x="193632" y="250487"/>
                      <a:pt x="33243" y="320358"/>
                      <a:pt x="5069" y="294558"/>
                    </a:cubicBezTo>
                    <a:lnTo>
                      <a:pt x="5069" y="29455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 flipH="1" rot="10800000">
                <a:off x="669837" y="609157"/>
                <a:ext cx="179409" cy="173664"/>
              </a:xfrm>
              <a:custGeom>
                <a:rect b="b" l="l" r="r" t="t"/>
                <a:pathLst>
                  <a:path extrusionOk="0" h="347328" w="358817">
                    <a:moveTo>
                      <a:pt x="168941" y="325362"/>
                    </a:moveTo>
                    <a:cubicBezTo>
                      <a:pt x="172161" y="324359"/>
                      <a:pt x="185443" y="322753"/>
                      <a:pt x="190776" y="321849"/>
                    </a:cubicBezTo>
                    <a:lnTo>
                      <a:pt x="227100" y="316328"/>
                    </a:lnTo>
                    <a:cubicBezTo>
                      <a:pt x="238973" y="315023"/>
                      <a:pt x="250846" y="313216"/>
                      <a:pt x="262820" y="312212"/>
                    </a:cubicBezTo>
                    <a:cubicBezTo>
                      <a:pt x="270769" y="311509"/>
                      <a:pt x="278819" y="311107"/>
                      <a:pt x="286868" y="310806"/>
                    </a:cubicBezTo>
                    <a:cubicBezTo>
                      <a:pt x="306992" y="310003"/>
                      <a:pt x="327116" y="310305"/>
                      <a:pt x="347442" y="310907"/>
                    </a:cubicBezTo>
                    <a:cubicBezTo>
                      <a:pt x="353579" y="310806"/>
                      <a:pt x="358711" y="315625"/>
                      <a:pt x="358812" y="321749"/>
                    </a:cubicBezTo>
                    <a:cubicBezTo>
                      <a:pt x="359013" y="327872"/>
                      <a:pt x="354083" y="332992"/>
                      <a:pt x="347945" y="333093"/>
                    </a:cubicBezTo>
                    <a:cubicBezTo>
                      <a:pt x="331342" y="334598"/>
                      <a:pt x="315042" y="336707"/>
                      <a:pt x="298540" y="338614"/>
                    </a:cubicBezTo>
                    <a:cubicBezTo>
                      <a:pt x="287472" y="339919"/>
                      <a:pt x="276404" y="341224"/>
                      <a:pt x="265336" y="342228"/>
                    </a:cubicBezTo>
                    <a:cubicBezTo>
                      <a:pt x="253462" y="343232"/>
                      <a:pt x="241489" y="343634"/>
                      <a:pt x="229615" y="344336"/>
                    </a:cubicBezTo>
                    <a:lnTo>
                      <a:pt x="193493" y="345942"/>
                    </a:lnTo>
                    <a:cubicBezTo>
                      <a:pt x="190575" y="346043"/>
                      <a:pt x="183531" y="345039"/>
                      <a:pt x="178802" y="344938"/>
                    </a:cubicBezTo>
                    <a:cubicBezTo>
                      <a:pt x="177796" y="345742"/>
                      <a:pt x="176689" y="346344"/>
                      <a:pt x="175482" y="346746"/>
                    </a:cubicBezTo>
                    <a:cubicBezTo>
                      <a:pt x="176085" y="346344"/>
                      <a:pt x="176790" y="345641"/>
                      <a:pt x="177293" y="344938"/>
                    </a:cubicBezTo>
                    <a:cubicBezTo>
                      <a:pt x="175280" y="345039"/>
                      <a:pt x="173872" y="345441"/>
                      <a:pt x="174073" y="346344"/>
                    </a:cubicBezTo>
                    <a:cubicBezTo>
                      <a:pt x="174174" y="346746"/>
                      <a:pt x="174274" y="346946"/>
                      <a:pt x="174475" y="347047"/>
                    </a:cubicBezTo>
                    <a:cubicBezTo>
                      <a:pt x="173167" y="347348"/>
                      <a:pt x="171759" y="347448"/>
                      <a:pt x="170350" y="347147"/>
                    </a:cubicBezTo>
                    <a:cubicBezTo>
                      <a:pt x="165520" y="346746"/>
                      <a:pt x="163608" y="344236"/>
                      <a:pt x="162904" y="343533"/>
                    </a:cubicBezTo>
                    <a:cubicBezTo>
                      <a:pt x="159483" y="340421"/>
                      <a:pt x="155861" y="329478"/>
                      <a:pt x="168941" y="325362"/>
                    </a:cubicBezTo>
                    <a:close/>
                    <a:moveTo>
                      <a:pt x="129398" y="292736"/>
                    </a:moveTo>
                    <a:cubicBezTo>
                      <a:pt x="128693" y="296149"/>
                      <a:pt x="130303" y="305586"/>
                      <a:pt x="141975" y="305084"/>
                    </a:cubicBezTo>
                    <a:cubicBezTo>
                      <a:pt x="145597" y="304984"/>
                      <a:pt x="159081" y="301670"/>
                      <a:pt x="164715" y="300667"/>
                    </a:cubicBezTo>
                    <a:lnTo>
                      <a:pt x="208083" y="291531"/>
                    </a:lnTo>
                    <a:cubicBezTo>
                      <a:pt x="220962" y="288319"/>
                      <a:pt x="234043" y="285609"/>
                      <a:pt x="246922" y="282296"/>
                    </a:cubicBezTo>
                    <a:cubicBezTo>
                      <a:pt x="255575" y="280087"/>
                      <a:pt x="264128" y="277577"/>
                      <a:pt x="272681" y="274967"/>
                    </a:cubicBezTo>
                    <a:cubicBezTo>
                      <a:pt x="294415" y="268442"/>
                      <a:pt x="315646" y="261013"/>
                      <a:pt x="336675" y="252681"/>
                    </a:cubicBezTo>
                    <a:cubicBezTo>
                      <a:pt x="342511" y="250774"/>
                      <a:pt x="345630" y="244449"/>
                      <a:pt x="343618" y="238626"/>
                    </a:cubicBezTo>
                    <a:cubicBezTo>
                      <a:pt x="341706" y="232804"/>
                      <a:pt x="335367" y="229692"/>
                      <a:pt x="329531" y="231699"/>
                    </a:cubicBezTo>
                    <a:cubicBezTo>
                      <a:pt x="311721" y="236619"/>
                      <a:pt x="293710" y="240534"/>
                      <a:pt x="275699" y="244650"/>
                    </a:cubicBezTo>
                    <a:cubicBezTo>
                      <a:pt x="263524" y="247360"/>
                      <a:pt x="251349" y="250070"/>
                      <a:pt x="239375" y="253183"/>
                    </a:cubicBezTo>
                    <a:cubicBezTo>
                      <a:pt x="226295" y="256496"/>
                      <a:pt x="213516" y="260511"/>
                      <a:pt x="200637" y="264326"/>
                    </a:cubicBezTo>
                    <a:lnTo>
                      <a:pt x="158879" y="277377"/>
                    </a:lnTo>
                    <a:cubicBezTo>
                      <a:pt x="155961" y="278280"/>
                      <a:pt x="149522" y="281693"/>
                      <a:pt x="144893" y="283400"/>
                    </a:cubicBezTo>
                    <a:cubicBezTo>
                      <a:pt x="144189" y="283099"/>
                      <a:pt x="143384" y="282898"/>
                      <a:pt x="142579" y="282798"/>
                    </a:cubicBezTo>
                    <a:lnTo>
                      <a:pt x="143283" y="283199"/>
                    </a:lnTo>
                    <a:lnTo>
                      <a:pt x="143988" y="283702"/>
                    </a:lnTo>
                    <a:cubicBezTo>
                      <a:pt x="141673" y="284504"/>
                      <a:pt x="139963" y="284705"/>
                      <a:pt x="139862" y="283702"/>
                    </a:cubicBezTo>
                    <a:cubicBezTo>
                      <a:pt x="139761" y="283299"/>
                      <a:pt x="139761" y="282998"/>
                      <a:pt x="139761" y="282798"/>
                    </a:cubicBezTo>
                    <a:cubicBezTo>
                      <a:pt x="138353" y="282998"/>
                      <a:pt x="137045" y="283400"/>
                      <a:pt x="135737" y="284203"/>
                    </a:cubicBezTo>
                    <a:cubicBezTo>
                      <a:pt x="130001" y="287114"/>
                      <a:pt x="129699" y="291431"/>
                      <a:pt x="129398" y="292736"/>
                    </a:cubicBezTo>
                    <a:close/>
                    <a:moveTo>
                      <a:pt x="118229" y="243947"/>
                    </a:moveTo>
                    <a:lnTo>
                      <a:pt x="151333" y="214734"/>
                    </a:lnTo>
                    <a:cubicBezTo>
                      <a:pt x="159282" y="208108"/>
                      <a:pt x="167231" y="201583"/>
                      <a:pt x="175582" y="195459"/>
                    </a:cubicBezTo>
                    <a:cubicBezTo>
                      <a:pt x="181116" y="191343"/>
                      <a:pt x="186650" y="187428"/>
                      <a:pt x="192386" y="183714"/>
                    </a:cubicBezTo>
                    <a:cubicBezTo>
                      <a:pt x="213617" y="169860"/>
                      <a:pt x="235753" y="157512"/>
                      <a:pt x="257387" y="144261"/>
                    </a:cubicBezTo>
                    <a:cubicBezTo>
                      <a:pt x="262418" y="140847"/>
                      <a:pt x="269360" y="142052"/>
                      <a:pt x="272882" y="147172"/>
                    </a:cubicBezTo>
                    <a:cubicBezTo>
                      <a:pt x="276303" y="152191"/>
                      <a:pt x="274995" y="159118"/>
                      <a:pt x="269964" y="162532"/>
                    </a:cubicBezTo>
                    <a:cubicBezTo>
                      <a:pt x="253160" y="175381"/>
                      <a:pt x="236458" y="188131"/>
                      <a:pt x="219453" y="200579"/>
                    </a:cubicBezTo>
                    <a:cubicBezTo>
                      <a:pt x="211101" y="206803"/>
                      <a:pt x="202750" y="212927"/>
                      <a:pt x="194298" y="219050"/>
                    </a:cubicBezTo>
                    <a:cubicBezTo>
                      <a:pt x="185946" y="225074"/>
                      <a:pt x="177393" y="230796"/>
                      <a:pt x="169143" y="237020"/>
                    </a:cubicBezTo>
                    <a:lnTo>
                      <a:pt x="133523" y="262921"/>
                    </a:lnTo>
                    <a:cubicBezTo>
                      <a:pt x="131008" y="264728"/>
                      <a:pt x="123461" y="266434"/>
                      <a:pt x="118631" y="268543"/>
                    </a:cubicBezTo>
                    <a:cubicBezTo>
                      <a:pt x="118028" y="274365"/>
                      <a:pt x="112795" y="278682"/>
                      <a:pt x="106959" y="278079"/>
                    </a:cubicBezTo>
                    <a:cubicBezTo>
                      <a:pt x="101425" y="277878"/>
                      <a:pt x="99010" y="274967"/>
                      <a:pt x="97602" y="273261"/>
                    </a:cubicBezTo>
                    <a:cubicBezTo>
                      <a:pt x="94985" y="270149"/>
                      <a:pt x="94583" y="266233"/>
                      <a:pt x="96595" y="261415"/>
                    </a:cubicBezTo>
                    <a:cubicBezTo>
                      <a:pt x="97300" y="259708"/>
                      <a:pt x="99815" y="256797"/>
                      <a:pt x="103840" y="253885"/>
                    </a:cubicBezTo>
                    <a:cubicBezTo>
                      <a:pt x="108066" y="250774"/>
                      <a:pt x="115210" y="246658"/>
                      <a:pt x="118229" y="243947"/>
                    </a:cubicBezTo>
                    <a:close/>
                    <a:moveTo>
                      <a:pt x="116518" y="269546"/>
                    </a:moveTo>
                    <a:cubicBezTo>
                      <a:pt x="114808" y="270650"/>
                      <a:pt x="113902" y="271855"/>
                      <a:pt x="114707" y="273160"/>
                    </a:cubicBezTo>
                    <a:cubicBezTo>
                      <a:pt x="115814" y="274666"/>
                      <a:pt x="116216" y="270851"/>
                      <a:pt x="116518" y="269546"/>
                    </a:cubicBezTo>
                    <a:close/>
                    <a:moveTo>
                      <a:pt x="56146" y="225977"/>
                    </a:moveTo>
                    <a:cubicBezTo>
                      <a:pt x="52021" y="230194"/>
                      <a:pt x="52021" y="236920"/>
                      <a:pt x="56146" y="241036"/>
                    </a:cubicBezTo>
                    <a:cubicBezTo>
                      <a:pt x="60372" y="245152"/>
                      <a:pt x="67114" y="245152"/>
                      <a:pt x="71239" y="240936"/>
                    </a:cubicBezTo>
                    <a:cubicBezTo>
                      <a:pt x="82810" y="230696"/>
                      <a:pt x="94382" y="220657"/>
                      <a:pt x="105752" y="210216"/>
                    </a:cubicBezTo>
                    <a:cubicBezTo>
                      <a:pt x="117223" y="199876"/>
                      <a:pt x="128593" y="189436"/>
                      <a:pt x="139460" y="178493"/>
                    </a:cubicBezTo>
                    <a:cubicBezTo>
                      <a:pt x="148214" y="169760"/>
                      <a:pt x="156666" y="160724"/>
                      <a:pt x="164816" y="151489"/>
                    </a:cubicBezTo>
                    <a:cubicBezTo>
                      <a:pt x="177293" y="137535"/>
                      <a:pt x="188965" y="123179"/>
                      <a:pt x="200737" y="108723"/>
                    </a:cubicBezTo>
                    <a:cubicBezTo>
                      <a:pt x="204863" y="104206"/>
                      <a:pt x="204561" y="97178"/>
                      <a:pt x="200033" y="93062"/>
                    </a:cubicBezTo>
                    <a:cubicBezTo>
                      <a:pt x="195505" y="88946"/>
                      <a:pt x="188462" y="89247"/>
                      <a:pt x="184336" y="93765"/>
                    </a:cubicBezTo>
                    <a:cubicBezTo>
                      <a:pt x="171155" y="106615"/>
                      <a:pt x="157571" y="118962"/>
                      <a:pt x="144289" y="131712"/>
                    </a:cubicBezTo>
                    <a:cubicBezTo>
                      <a:pt x="135435" y="140245"/>
                      <a:pt x="126580" y="148678"/>
                      <a:pt x="118028" y="157512"/>
                    </a:cubicBezTo>
                    <a:cubicBezTo>
                      <a:pt x="107362" y="168555"/>
                      <a:pt x="97099" y="179999"/>
                      <a:pt x="86735" y="191343"/>
                    </a:cubicBezTo>
                    <a:cubicBezTo>
                      <a:pt x="76371" y="202787"/>
                      <a:pt x="66309" y="214433"/>
                      <a:pt x="56146" y="225977"/>
                    </a:cubicBezTo>
                    <a:close/>
                    <a:moveTo>
                      <a:pt x="25658" y="190540"/>
                    </a:moveTo>
                    <a:cubicBezTo>
                      <a:pt x="24249" y="193853"/>
                      <a:pt x="23344" y="196262"/>
                      <a:pt x="23042" y="197467"/>
                    </a:cubicBezTo>
                    <a:cubicBezTo>
                      <a:pt x="20124" y="207406"/>
                      <a:pt x="28174" y="211421"/>
                      <a:pt x="29683" y="211823"/>
                    </a:cubicBezTo>
                    <a:cubicBezTo>
                      <a:pt x="35318" y="213629"/>
                      <a:pt x="41355" y="210517"/>
                      <a:pt x="43166" y="204996"/>
                    </a:cubicBezTo>
                    <a:lnTo>
                      <a:pt x="43267" y="204595"/>
                    </a:lnTo>
                    <a:lnTo>
                      <a:pt x="43166" y="204595"/>
                    </a:lnTo>
                    <a:cubicBezTo>
                      <a:pt x="42864" y="204394"/>
                      <a:pt x="43065" y="203992"/>
                      <a:pt x="43468" y="203290"/>
                    </a:cubicBezTo>
                    <a:cubicBezTo>
                      <a:pt x="43569" y="202586"/>
                      <a:pt x="43669" y="201984"/>
                      <a:pt x="43669" y="201382"/>
                    </a:cubicBezTo>
                    <a:cubicBezTo>
                      <a:pt x="43669" y="201683"/>
                      <a:pt x="43770" y="202185"/>
                      <a:pt x="43870" y="202687"/>
                    </a:cubicBezTo>
                    <a:cubicBezTo>
                      <a:pt x="44474" y="201884"/>
                      <a:pt x="45178" y="200880"/>
                      <a:pt x="45682" y="199876"/>
                    </a:cubicBezTo>
                    <a:cubicBezTo>
                      <a:pt x="53832" y="184818"/>
                      <a:pt x="75163" y="147774"/>
                      <a:pt x="76874" y="144863"/>
                    </a:cubicBezTo>
                    <a:cubicBezTo>
                      <a:pt x="81905" y="135727"/>
                      <a:pt x="86735" y="126492"/>
                      <a:pt x="90961" y="116955"/>
                    </a:cubicBezTo>
                    <a:cubicBezTo>
                      <a:pt x="93778" y="110730"/>
                      <a:pt x="96294" y="104406"/>
                      <a:pt x="98708" y="97981"/>
                    </a:cubicBezTo>
                    <a:cubicBezTo>
                      <a:pt x="107563" y="74390"/>
                      <a:pt x="114707" y="50397"/>
                      <a:pt x="123863" y="26906"/>
                    </a:cubicBezTo>
                    <a:cubicBezTo>
                      <a:pt x="126278" y="21284"/>
                      <a:pt x="123763" y="14759"/>
                      <a:pt x="118229" y="12249"/>
                    </a:cubicBezTo>
                    <a:cubicBezTo>
                      <a:pt x="112594" y="9739"/>
                      <a:pt x="105953" y="12249"/>
                      <a:pt x="103538" y="17871"/>
                    </a:cubicBezTo>
                    <a:cubicBezTo>
                      <a:pt x="97602" y="29215"/>
                      <a:pt x="91967" y="40659"/>
                      <a:pt x="86735" y="52305"/>
                    </a:cubicBezTo>
                    <a:cubicBezTo>
                      <a:pt x="80597" y="65656"/>
                      <a:pt x="74560" y="79008"/>
                      <a:pt x="68824" y="92460"/>
                    </a:cubicBezTo>
                    <a:cubicBezTo>
                      <a:pt x="63089" y="105611"/>
                      <a:pt x="57857" y="118862"/>
                      <a:pt x="51518" y="131712"/>
                    </a:cubicBezTo>
                    <a:cubicBezTo>
                      <a:pt x="50109" y="134824"/>
                      <a:pt x="32198" y="174377"/>
                      <a:pt x="25658" y="190540"/>
                    </a:cubicBezTo>
                    <a:close/>
                    <a:moveTo>
                      <a:pt x="43468" y="203290"/>
                    </a:moveTo>
                    <a:cubicBezTo>
                      <a:pt x="43468" y="203691"/>
                      <a:pt x="43367" y="204193"/>
                      <a:pt x="43267" y="204595"/>
                    </a:cubicBezTo>
                    <a:cubicBezTo>
                      <a:pt x="44273" y="204996"/>
                      <a:pt x="44072" y="203791"/>
                      <a:pt x="43870" y="202687"/>
                    </a:cubicBezTo>
                    <a:lnTo>
                      <a:pt x="43468" y="203290"/>
                    </a:lnTo>
                    <a:close/>
                    <a:moveTo>
                      <a:pt x="0" y="183312"/>
                    </a:moveTo>
                    <a:cubicBezTo>
                      <a:pt x="0" y="184115"/>
                      <a:pt x="0" y="185019"/>
                      <a:pt x="101" y="185822"/>
                    </a:cubicBezTo>
                    <a:cubicBezTo>
                      <a:pt x="503" y="191243"/>
                      <a:pt x="3320" y="193151"/>
                      <a:pt x="3924" y="193652"/>
                    </a:cubicBezTo>
                    <a:cubicBezTo>
                      <a:pt x="6138" y="195861"/>
                      <a:pt x="8754" y="196162"/>
                      <a:pt x="10968" y="196262"/>
                    </a:cubicBezTo>
                    <a:cubicBezTo>
                      <a:pt x="13684" y="196463"/>
                      <a:pt x="16602" y="195258"/>
                      <a:pt x="19420" y="192146"/>
                    </a:cubicBezTo>
                    <a:cubicBezTo>
                      <a:pt x="20023" y="191544"/>
                      <a:pt x="21231" y="189637"/>
                      <a:pt x="21835" y="186224"/>
                    </a:cubicBezTo>
                    <a:cubicBezTo>
                      <a:pt x="22438" y="183211"/>
                      <a:pt x="23344" y="171867"/>
                      <a:pt x="24249" y="167450"/>
                    </a:cubicBezTo>
                    <a:lnTo>
                      <a:pt x="31695" y="130809"/>
                    </a:lnTo>
                    <a:cubicBezTo>
                      <a:pt x="33808" y="119264"/>
                      <a:pt x="36425" y="107719"/>
                      <a:pt x="38336" y="95974"/>
                    </a:cubicBezTo>
                    <a:cubicBezTo>
                      <a:pt x="39644" y="88043"/>
                      <a:pt x="40751" y="80112"/>
                      <a:pt x="41556" y="72181"/>
                    </a:cubicBezTo>
                    <a:cubicBezTo>
                      <a:pt x="43569" y="51702"/>
                      <a:pt x="44172" y="31222"/>
                      <a:pt x="42562" y="10844"/>
                    </a:cubicBezTo>
                    <a:cubicBezTo>
                      <a:pt x="42462" y="4720"/>
                      <a:pt x="37330" y="-99"/>
                      <a:pt x="31192" y="2"/>
                    </a:cubicBezTo>
                    <a:cubicBezTo>
                      <a:pt x="25054" y="102"/>
                      <a:pt x="20225" y="5122"/>
                      <a:pt x="20325" y="11345"/>
                    </a:cubicBezTo>
                    <a:cubicBezTo>
                      <a:pt x="19822" y="22689"/>
                      <a:pt x="18212" y="33933"/>
                      <a:pt x="16602" y="45378"/>
                    </a:cubicBezTo>
                    <a:cubicBezTo>
                      <a:pt x="14590" y="58729"/>
                      <a:pt x="11873" y="71981"/>
                      <a:pt x="9660" y="85332"/>
                    </a:cubicBezTo>
                    <a:cubicBezTo>
                      <a:pt x="7245" y="99086"/>
                      <a:pt x="5635" y="112939"/>
                      <a:pt x="3824" y="126592"/>
                    </a:cubicBezTo>
                    <a:lnTo>
                      <a:pt x="302" y="164439"/>
                    </a:lnTo>
                    <a:cubicBezTo>
                      <a:pt x="201" y="167250"/>
                      <a:pt x="1409" y="173976"/>
                      <a:pt x="1711" y="178594"/>
                    </a:cubicBezTo>
                    <a:cubicBezTo>
                      <a:pt x="1207" y="179397"/>
                      <a:pt x="704" y="180300"/>
                      <a:pt x="503" y="181204"/>
                    </a:cubicBezTo>
                    <a:cubicBezTo>
                      <a:pt x="906" y="180702"/>
                      <a:pt x="1308" y="180200"/>
                      <a:pt x="1711" y="179798"/>
                    </a:cubicBezTo>
                    <a:cubicBezTo>
                      <a:pt x="1811" y="182007"/>
                      <a:pt x="1509" y="183513"/>
                      <a:pt x="503" y="183413"/>
                    </a:cubicBezTo>
                    <a:cubicBezTo>
                      <a:pt x="302" y="183413"/>
                      <a:pt x="101" y="183413"/>
                      <a:pt x="0" y="18331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 flipH="1" rot="10800000">
                <a:off x="380502" y="628974"/>
                <a:ext cx="192332" cy="409280"/>
              </a:xfrm>
              <a:custGeom>
                <a:rect b="b" l="l" r="r" t="t"/>
                <a:pathLst>
                  <a:path extrusionOk="0" h="818560" w="384663">
                    <a:moveTo>
                      <a:pt x="16403" y="418912"/>
                    </a:moveTo>
                    <a:cubicBezTo>
                      <a:pt x="45281" y="404857"/>
                      <a:pt x="81705" y="442403"/>
                      <a:pt x="97402" y="460473"/>
                    </a:cubicBezTo>
                    <a:cubicBezTo>
                      <a:pt x="146807" y="516891"/>
                      <a:pt x="169346" y="590376"/>
                      <a:pt x="176892" y="662556"/>
                    </a:cubicBezTo>
                    <a:lnTo>
                      <a:pt x="165421" y="678518"/>
                    </a:lnTo>
                    <a:cubicBezTo>
                      <a:pt x="171660" y="685545"/>
                      <a:pt x="147612" y="671089"/>
                      <a:pt x="139864" y="665568"/>
                    </a:cubicBezTo>
                    <a:cubicBezTo>
                      <a:pt x="124872" y="654726"/>
                      <a:pt x="110986" y="642378"/>
                      <a:pt x="98308" y="629227"/>
                    </a:cubicBezTo>
                    <a:cubicBezTo>
                      <a:pt x="58865" y="588269"/>
                      <a:pt x="19522" y="537973"/>
                      <a:pt x="4731" y="483261"/>
                    </a:cubicBezTo>
                    <a:cubicBezTo>
                      <a:pt x="-401" y="464489"/>
                      <a:pt x="-6337" y="430055"/>
                      <a:pt x="16403" y="418912"/>
                    </a:cubicBezTo>
                    <a:close/>
                    <a:moveTo>
                      <a:pt x="44878" y="243834"/>
                    </a:moveTo>
                    <a:cubicBezTo>
                      <a:pt x="-11771" y="292723"/>
                      <a:pt x="102232" y="416001"/>
                      <a:pt x="133022" y="449330"/>
                    </a:cubicBezTo>
                    <a:cubicBezTo>
                      <a:pt x="146605" y="463986"/>
                      <a:pt x="161195" y="477840"/>
                      <a:pt x="176490" y="490891"/>
                    </a:cubicBezTo>
                    <a:cubicBezTo>
                      <a:pt x="181521" y="495208"/>
                      <a:pt x="195909" y="500930"/>
                      <a:pt x="200739" y="503440"/>
                    </a:cubicBezTo>
                    <a:lnTo>
                      <a:pt x="201745" y="467801"/>
                    </a:lnTo>
                    <a:cubicBezTo>
                      <a:pt x="181923" y="402648"/>
                      <a:pt x="159887" y="330770"/>
                      <a:pt x="119337" y="274351"/>
                    </a:cubicBezTo>
                    <a:cubicBezTo>
                      <a:pt x="105251" y="254876"/>
                      <a:pt x="71543" y="220844"/>
                      <a:pt x="44878" y="243834"/>
                    </a:cubicBezTo>
                    <a:close/>
                    <a:moveTo>
                      <a:pt x="219555" y="351952"/>
                    </a:moveTo>
                    <a:cubicBezTo>
                      <a:pt x="215530" y="310090"/>
                      <a:pt x="208185" y="268629"/>
                      <a:pt x="196413" y="228172"/>
                    </a:cubicBezTo>
                    <a:cubicBezTo>
                      <a:pt x="189369" y="203979"/>
                      <a:pt x="180615" y="180086"/>
                      <a:pt x="169849" y="157197"/>
                    </a:cubicBezTo>
                    <a:cubicBezTo>
                      <a:pt x="153045" y="121358"/>
                      <a:pt x="69933" y="41349"/>
                      <a:pt x="81504" y="132602"/>
                    </a:cubicBezTo>
                    <a:cubicBezTo>
                      <a:pt x="89353" y="193739"/>
                      <a:pt x="127790" y="255579"/>
                      <a:pt x="159384" y="307881"/>
                    </a:cubicBezTo>
                    <a:cubicBezTo>
                      <a:pt x="165220" y="317619"/>
                      <a:pt x="204965" y="386888"/>
                      <a:pt x="216537" y="376447"/>
                    </a:cubicBezTo>
                    <a:lnTo>
                      <a:pt x="219555" y="351952"/>
                    </a:lnTo>
                    <a:close/>
                    <a:moveTo>
                      <a:pt x="234648" y="354763"/>
                    </a:moveTo>
                    <a:cubicBezTo>
                      <a:pt x="283147" y="277062"/>
                      <a:pt x="321182" y="190225"/>
                      <a:pt x="317861" y="97968"/>
                    </a:cubicBezTo>
                    <a:cubicBezTo>
                      <a:pt x="316956" y="71967"/>
                      <a:pt x="312931" y="8521"/>
                      <a:pt x="277311" y="490"/>
                    </a:cubicBezTo>
                    <a:cubicBezTo>
                      <a:pt x="254169" y="-4831"/>
                      <a:pt x="242899" y="34622"/>
                      <a:pt x="238572" y="48677"/>
                    </a:cubicBezTo>
                    <a:cubicBezTo>
                      <a:pt x="218851" y="112725"/>
                      <a:pt x="213820" y="183198"/>
                      <a:pt x="214424" y="249656"/>
                    </a:cubicBezTo>
                    <a:cubicBezTo>
                      <a:pt x="214625" y="269132"/>
                      <a:pt x="215832" y="288607"/>
                      <a:pt x="218951" y="307881"/>
                    </a:cubicBezTo>
                    <a:cubicBezTo>
                      <a:pt x="220561" y="317720"/>
                      <a:pt x="239075" y="334987"/>
                      <a:pt x="228812" y="336292"/>
                    </a:cubicBezTo>
                    <a:lnTo>
                      <a:pt x="234648" y="354763"/>
                    </a:lnTo>
                    <a:close/>
                    <a:moveTo>
                      <a:pt x="381353" y="285193"/>
                    </a:moveTo>
                    <a:cubicBezTo>
                      <a:pt x="384371" y="272745"/>
                      <a:pt x="390207" y="240821"/>
                      <a:pt x="371693" y="235501"/>
                    </a:cubicBezTo>
                    <a:cubicBezTo>
                      <a:pt x="350462" y="229277"/>
                      <a:pt x="323798" y="261301"/>
                      <a:pt x="312327" y="273749"/>
                    </a:cubicBezTo>
                    <a:cubicBezTo>
                      <a:pt x="273387" y="316013"/>
                      <a:pt x="215631" y="387892"/>
                      <a:pt x="213115" y="446419"/>
                    </a:cubicBezTo>
                    <a:cubicBezTo>
                      <a:pt x="243503" y="428950"/>
                      <a:pt x="279625" y="415097"/>
                      <a:pt x="305988" y="392610"/>
                    </a:cubicBezTo>
                    <a:cubicBezTo>
                      <a:pt x="339696" y="363999"/>
                      <a:pt x="370989" y="328260"/>
                      <a:pt x="381353" y="285193"/>
                    </a:cubicBezTo>
                    <a:close/>
                    <a:moveTo>
                      <a:pt x="358814" y="476033"/>
                    </a:moveTo>
                    <a:cubicBezTo>
                      <a:pt x="370083" y="463083"/>
                      <a:pt x="393528" y="431260"/>
                      <a:pt x="378535" y="413591"/>
                    </a:cubicBezTo>
                    <a:cubicBezTo>
                      <a:pt x="367869" y="401143"/>
                      <a:pt x="344727" y="408070"/>
                      <a:pt x="332149" y="412989"/>
                    </a:cubicBezTo>
                    <a:cubicBezTo>
                      <a:pt x="290191" y="429353"/>
                      <a:pt x="256382" y="463585"/>
                      <a:pt x="231227" y="498721"/>
                    </a:cubicBezTo>
                    <a:cubicBezTo>
                      <a:pt x="221668" y="512073"/>
                      <a:pt x="212814" y="526127"/>
                      <a:pt x="206575" y="541186"/>
                    </a:cubicBezTo>
                    <a:cubicBezTo>
                      <a:pt x="204764" y="545402"/>
                      <a:pt x="203255" y="549619"/>
                      <a:pt x="202248" y="554036"/>
                    </a:cubicBezTo>
                    <a:cubicBezTo>
                      <a:pt x="201745" y="556445"/>
                      <a:pt x="202953" y="563773"/>
                      <a:pt x="202047" y="561464"/>
                    </a:cubicBezTo>
                    <a:lnTo>
                      <a:pt x="198425" y="566584"/>
                    </a:lnTo>
                    <a:cubicBezTo>
                      <a:pt x="258093" y="547812"/>
                      <a:pt x="317358" y="523617"/>
                      <a:pt x="358814" y="476033"/>
                    </a:cubicBezTo>
                    <a:close/>
                    <a:moveTo>
                      <a:pt x="359719" y="549016"/>
                    </a:moveTo>
                    <a:cubicBezTo>
                      <a:pt x="349355" y="537471"/>
                      <a:pt x="327219" y="544498"/>
                      <a:pt x="315245" y="549116"/>
                    </a:cubicBezTo>
                    <a:cubicBezTo>
                      <a:pt x="275903" y="564375"/>
                      <a:pt x="242597" y="594191"/>
                      <a:pt x="215430" y="624810"/>
                    </a:cubicBezTo>
                    <a:cubicBezTo>
                      <a:pt x="204060" y="637660"/>
                      <a:pt x="193092" y="651413"/>
                      <a:pt x="184942" y="666472"/>
                    </a:cubicBezTo>
                    <a:cubicBezTo>
                      <a:pt x="184841" y="666773"/>
                      <a:pt x="179106" y="678116"/>
                      <a:pt x="180615" y="678417"/>
                    </a:cubicBezTo>
                    <a:lnTo>
                      <a:pt x="182628" y="689862"/>
                    </a:lnTo>
                    <a:cubicBezTo>
                      <a:pt x="231227" y="657235"/>
                      <a:pt x="291901" y="641575"/>
                      <a:pt x="336576" y="603728"/>
                    </a:cubicBezTo>
                    <a:cubicBezTo>
                      <a:pt x="349154" y="593087"/>
                      <a:pt x="375517" y="566484"/>
                      <a:pt x="359719" y="549016"/>
                    </a:cubicBezTo>
                    <a:close/>
                    <a:moveTo>
                      <a:pt x="26163" y="650108"/>
                    </a:moveTo>
                    <a:cubicBezTo>
                      <a:pt x="9963" y="662857"/>
                      <a:pt x="13787" y="685344"/>
                      <a:pt x="22440" y="701005"/>
                    </a:cubicBezTo>
                    <a:cubicBezTo>
                      <a:pt x="39646" y="732026"/>
                      <a:pt x="72147" y="754914"/>
                      <a:pt x="101729" y="774390"/>
                    </a:cubicBezTo>
                    <a:cubicBezTo>
                      <a:pt x="113401" y="782120"/>
                      <a:pt x="125475" y="789448"/>
                      <a:pt x="137751" y="796475"/>
                    </a:cubicBezTo>
                    <a:cubicBezTo>
                      <a:pt x="141675" y="798683"/>
                      <a:pt x="145599" y="800993"/>
                      <a:pt x="149624" y="803101"/>
                    </a:cubicBezTo>
                    <a:cubicBezTo>
                      <a:pt x="151335" y="804004"/>
                      <a:pt x="156869" y="805510"/>
                      <a:pt x="154957" y="805309"/>
                    </a:cubicBezTo>
                    <a:lnTo>
                      <a:pt x="159887" y="794568"/>
                    </a:lnTo>
                    <a:cubicBezTo>
                      <a:pt x="146505" y="748188"/>
                      <a:pt x="125878" y="699801"/>
                      <a:pt x="90459" y="664764"/>
                    </a:cubicBezTo>
                    <a:cubicBezTo>
                      <a:pt x="74863" y="649305"/>
                      <a:pt x="47293" y="633544"/>
                      <a:pt x="26163" y="650108"/>
                    </a:cubicBezTo>
                    <a:close/>
                    <a:moveTo>
                      <a:pt x="173572" y="805610"/>
                    </a:moveTo>
                    <a:lnTo>
                      <a:pt x="172264" y="818561"/>
                    </a:lnTo>
                    <a:cubicBezTo>
                      <a:pt x="200437" y="797780"/>
                      <a:pt x="232938" y="784027"/>
                      <a:pt x="263627" y="767262"/>
                    </a:cubicBezTo>
                    <a:cubicBezTo>
                      <a:pt x="279122" y="758829"/>
                      <a:pt x="294215" y="749894"/>
                      <a:pt x="308101" y="739153"/>
                    </a:cubicBezTo>
                    <a:cubicBezTo>
                      <a:pt x="325508" y="725500"/>
                      <a:pt x="344928" y="706928"/>
                      <a:pt x="349355" y="684843"/>
                    </a:cubicBezTo>
                    <a:cubicBezTo>
                      <a:pt x="352072" y="671089"/>
                      <a:pt x="346538" y="657637"/>
                      <a:pt x="330237" y="657737"/>
                    </a:cubicBezTo>
                    <a:cubicBezTo>
                      <a:pt x="276204" y="658340"/>
                      <a:pt x="224486" y="717469"/>
                      <a:pt x="197318" y="756119"/>
                    </a:cubicBezTo>
                    <a:cubicBezTo>
                      <a:pt x="187055" y="770575"/>
                      <a:pt x="175182" y="788043"/>
                      <a:pt x="173572" y="80561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 flipH="1" rot="10800000">
                <a:off x="671246" y="299020"/>
                <a:ext cx="430183" cy="194678"/>
              </a:xfrm>
              <a:custGeom>
                <a:rect b="b" l="l" r="r" t="t"/>
                <a:pathLst>
                  <a:path extrusionOk="0" h="389355" w="860366">
                    <a:moveTo>
                      <a:pt x="144793" y="198364"/>
                    </a:moveTo>
                    <a:lnTo>
                      <a:pt x="162502" y="188124"/>
                    </a:lnTo>
                    <a:cubicBezTo>
                      <a:pt x="236659" y="202881"/>
                      <a:pt x="310615" y="232998"/>
                      <a:pt x="364145" y="288814"/>
                    </a:cubicBezTo>
                    <a:cubicBezTo>
                      <a:pt x="381149" y="306684"/>
                      <a:pt x="416467" y="347442"/>
                      <a:pt x="398859" y="375450"/>
                    </a:cubicBezTo>
                    <a:cubicBezTo>
                      <a:pt x="384973" y="397636"/>
                      <a:pt x="349756" y="388300"/>
                      <a:pt x="330839" y="381273"/>
                    </a:cubicBezTo>
                    <a:cubicBezTo>
                      <a:pt x="275599" y="360794"/>
                      <a:pt x="227502" y="315819"/>
                      <a:pt x="189065" y="271648"/>
                    </a:cubicBezTo>
                    <a:cubicBezTo>
                      <a:pt x="176589" y="257392"/>
                      <a:pt x="165218" y="242033"/>
                      <a:pt x="155559" y="225670"/>
                    </a:cubicBezTo>
                    <a:cubicBezTo>
                      <a:pt x="150628" y="217237"/>
                      <a:pt x="138051" y="191337"/>
                      <a:pt x="144793" y="198364"/>
                    </a:cubicBezTo>
                    <a:close/>
                    <a:moveTo>
                      <a:pt x="379338" y="253578"/>
                    </a:moveTo>
                    <a:cubicBezTo>
                      <a:pt x="410732" y="288212"/>
                      <a:pt x="526948" y="416509"/>
                      <a:pt x="583497" y="363403"/>
                    </a:cubicBezTo>
                    <a:cubicBezTo>
                      <a:pt x="610060" y="338406"/>
                      <a:pt x="578365" y="300660"/>
                      <a:pt x="559549" y="284397"/>
                    </a:cubicBezTo>
                    <a:cubicBezTo>
                      <a:pt x="505214" y="237616"/>
                      <a:pt x="432868" y="208102"/>
                      <a:pt x="367264" y="181599"/>
                    </a:cubicBezTo>
                    <a:lnTo>
                      <a:pt x="330135" y="179189"/>
                    </a:lnTo>
                    <a:cubicBezTo>
                      <a:pt x="332248" y="184309"/>
                      <a:pt x="336776" y="199669"/>
                      <a:pt x="340700" y="205190"/>
                    </a:cubicBezTo>
                    <a:cubicBezTo>
                      <a:pt x="352674" y="222056"/>
                      <a:pt x="365553" y="238319"/>
                      <a:pt x="379338" y="253578"/>
                    </a:cubicBezTo>
                    <a:close/>
                    <a:moveTo>
                      <a:pt x="528860" y="240326"/>
                    </a:moveTo>
                    <a:cubicBezTo>
                      <a:pt x="579874" y="277671"/>
                      <a:pt x="640146" y="322846"/>
                      <a:pt x="702732" y="336700"/>
                    </a:cubicBezTo>
                    <a:cubicBezTo>
                      <a:pt x="796309" y="357480"/>
                      <a:pt x="721849" y="264822"/>
                      <a:pt x="686331" y="244242"/>
                    </a:cubicBezTo>
                    <a:cubicBezTo>
                      <a:pt x="663691" y="231091"/>
                      <a:pt x="639844" y="219746"/>
                      <a:pt x="615494" y="210210"/>
                    </a:cubicBezTo>
                    <a:cubicBezTo>
                      <a:pt x="574642" y="194248"/>
                      <a:pt x="532382" y="182804"/>
                      <a:pt x="489316" y="174672"/>
                    </a:cubicBezTo>
                    <a:lnTo>
                      <a:pt x="463658" y="175375"/>
                    </a:lnTo>
                    <a:cubicBezTo>
                      <a:pt x="451584" y="186217"/>
                      <a:pt x="519402" y="233399"/>
                      <a:pt x="528860" y="240326"/>
                    </a:cubicBezTo>
                    <a:close/>
                    <a:moveTo>
                      <a:pt x="806069" y="184610"/>
                    </a:moveTo>
                    <a:cubicBezTo>
                      <a:pt x="821162" y="181499"/>
                      <a:pt x="863322" y="173869"/>
                      <a:pt x="860202" y="149675"/>
                    </a:cubicBezTo>
                    <a:cubicBezTo>
                      <a:pt x="855473" y="112531"/>
                      <a:pt x="790070" y="102291"/>
                      <a:pt x="763204" y="98878"/>
                    </a:cubicBezTo>
                    <a:cubicBezTo>
                      <a:pt x="667816" y="86531"/>
                      <a:pt x="573636" y="116949"/>
                      <a:pt x="487907" y="159011"/>
                    </a:cubicBezTo>
                    <a:lnTo>
                      <a:pt x="506623" y="166741"/>
                    </a:lnTo>
                    <a:cubicBezTo>
                      <a:pt x="508937" y="156401"/>
                      <a:pt x="524936" y="176881"/>
                      <a:pt x="534998" y="179491"/>
                    </a:cubicBezTo>
                    <a:cubicBezTo>
                      <a:pt x="554719" y="184510"/>
                      <a:pt x="574743" y="187622"/>
                      <a:pt x="595068" y="189730"/>
                    </a:cubicBezTo>
                    <a:cubicBezTo>
                      <a:pt x="663892" y="196858"/>
                      <a:pt x="737647" y="198564"/>
                      <a:pt x="806069" y="184610"/>
                    </a:cubicBezTo>
                    <a:close/>
                    <a:moveTo>
                      <a:pt x="625958" y="30614"/>
                    </a:moveTo>
                    <a:cubicBezTo>
                      <a:pt x="622336" y="11239"/>
                      <a:pt x="588628" y="14150"/>
                      <a:pt x="575447" y="15957"/>
                    </a:cubicBezTo>
                    <a:cubicBezTo>
                      <a:pt x="529564" y="22382"/>
                      <a:pt x="489316" y="50892"/>
                      <a:pt x="456011" y="82515"/>
                    </a:cubicBezTo>
                    <a:cubicBezTo>
                      <a:pt x="429950" y="107311"/>
                      <a:pt x="411939" y="142848"/>
                      <a:pt x="390608" y="172062"/>
                    </a:cubicBezTo>
                    <a:cubicBezTo>
                      <a:pt x="451684" y="175274"/>
                      <a:pt x="532281" y="123273"/>
                      <a:pt x="580176" y="87535"/>
                    </a:cubicBezTo>
                    <a:cubicBezTo>
                      <a:pt x="594263" y="77094"/>
                      <a:pt x="630185" y="52900"/>
                      <a:pt x="625958" y="30614"/>
                    </a:cubicBezTo>
                    <a:close/>
                    <a:moveTo>
                      <a:pt x="437597" y="53904"/>
                    </a:moveTo>
                    <a:cubicBezTo>
                      <a:pt x="444037" y="41556"/>
                      <a:pt x="453596" y="18467"/>
                      <a:pt x="441723" y="6420"/>
                    </a:cubicBezTo>
                    <a:cubicBezTo>
                      <a:pt x="425020" y="-10546"/>
                      <a:pt x="389601" y="10335"/>
                      <a:pt x="374911" y="20575"/>
                    </a:cubicBezTo>
                    <a:cubicBezTo>
                      <a:pt x="321280" y="58221"/>
                      <a:pt x="289987" y="116346"/>
                      <a:pt x="264329" y="175475"/>
                    </a:cubicBezTo>
                    <a:lnTo>
                      <a:pt x="270065" y="172262"/>
                    </a:lnTo>
                    <a:cubicBezTo>
                      <a:pt x="267750" y="171159"/>
                      <a:pt x="275196" y="173066"/>
                      <a:pt x="277812" y="172765"/>
                    </a:cubicBezTo>
                    <a:cubicBezTo>
                      <a:pt x="282441" y="172162"/>
                      <a:pt x="287069" y="171058"/>
                      <a:pt x="291597" y="169652"/>
                    </a:cubicBezTo>
                    <a:cubicBezTo>
                      <a:pt x="307898" y="164734"/>
                      <a:pt x="323293" y="157003"/>
                      <a:pt x="338185" y="148571"/>
                    </a:cubicBezTo>
                    <a:cubicBezTo>
                      <a:pt x="377225" y="126385"/>
                      <a:pt x="416266" y="95063"/>
                      <a:pt x="437597" y="53904"/>
                    </a:cubicBezTo>
                    <a:close/>
                    <a:moveTo>
                      <a:pt x="294616" y="57919"/>
                    </a:moveTo>
                    <a:cubicBezTo>
                      <a:pt x="300553" y="46174"/>
                      <a:pt x="310212" y="24289"/>
                      <a:pt x="299345" y="12544"/>
                    </a:cubicBezTo>
                    <a:cubicBezTo>
                      <a:pt x="282743" y="-5225"/>
                      <a:pt x="252456" y="19069"/>
                      <a:pt x="240080" y="30915"/>
                    </a:cubicBezTo>
                    <a:cubicBezTo>
                      <a:pt x="196209" y="72877"/>
                      <a:pt x="173670" y="133311"/>
                      <a:pt x="134730" y="179692"/>
                    </a:cubicBezTo>
                    <a:lnTo>
                      <a:pt x="146402" y="182904"/>
                    </a:lnTo>
                    <a:cubicBezTo>
                      <a:pt x="146604" y="184410"/>
                      <a:pt x="158980" y="179692"/>
                      <a:pt x="159382" y="179591"/>
                    </a:cubicBezTo>
                    <a:cubicBezTo>
                      <a:pt x="175784" y="172765"/>
                      <a:pt x="191178" y="162927"/>
                      <a:pt x="205668" y="152486"/>
                    </a:cubicBezTo>
                    <a:cubicBezTo>
                      <a:pt x="240180" y="127790"/>
                      <a:pt x="274693" y="96670"/>
                      <a:pt x="294616" y="57919"/>
                    </a:cubicBezTo>
                    <a:close/>
                    <a:moveTo>
                      <a:pt x="23746" y="192742"/>
                    </a:moveTo>
                    <a:lnTo>
                      <a:pt x="12074" y="196758"/>
                    </a:lnTo>
                    <a:cubicBezTo>
                      <a:pt x="12074" y="194851"/>
                      <a:pt x="13081" y="200573"/>
                      <a:pt x="13785" y="202480"/>
                    </a:cubicBezTo>
                    <a:cubicBezTo>
                      <a:pt x="15495" y="206796"/>
                      <a:pt x="17508" y="211013"/>
                      <a:pt x="19520" y="215229"/>
                    </a:cubicBezTo>
                    <a:cubicBezTo>
                      <a:pt x="25457" y="228380"/>
                      <a:pt x="31796" y="241431"/>
                      <a:pt x="38638" y="254080"/>
                    </a:cubicBezTo>
                    <a:cubicBezTo>
                      <a:pt x="55744" y="286204"/>
                      <a:pt x="76170" y="321541"/>
                      <a:pt x="106657" y="342121"/>
                    </a:cubicBezTo>
                    <a:cubicBezTo>
                      <a:pt x="121952" y="352461"/>
                      <a:pt x="144994" y="358485"/>
                      <a:pt x="159886" y="343225"/>
                    </a:cubicBezTo>
                    <a:cubicBezTo>
                      <a:pt x="179205" y="323348"/>
                      <a:pt x="165722" y="293633"/>
                      <a:pt x="151232" y="276166"/>
                    </a:cubicBezTo>
                    <a:cubicBezTo>
                      <a:pt x="118531" y="236612"/>
                      <a:pt x="70434" y="210912"/>
                      <a:pt x="23746" y="192742"/>
                    </a:cubicBezTo>
                    <a:close/>
                    <a:moveTo>
                      <a:pt x="183330" y="32120"/>
                    </a:moveTo>
                    <a:cubicBezTo>
                      <a:pt x="185242" y="15555"/>
                      <a:pt x="171759" y="8528"/>
                      <a:pt x="157269" y="10034"/>
                    </a:cubicBezTo>
                    <a:cubicBezTo>
                      <a:pt x="133825" y="12443"/>
                      <a:pt x="112594" y="30413"/>
                      <a:pt x="96595" y="46876"/>
                    </a:cubicBezTo>
                    <a:cubicBezTo>
                      <a:pt x="84018" y="60028"/>
                      <a:pt x="73151" y="74584"/>
                      <a:pt x="62787" y="89542"/>
                    </a:cubicBezTo>
                    <a:cubicBezTo>
                      <a:pt x="42160" y="119257"/>
                      <a:pt x="24551" y="151080"/>
                      <a:pt x="0" y="177884"/>
                    </a:cubicBezTo>
                    <a:lnTo>
                      <a:pt x="13684" y="177784"/>
                    </a:lnTo>
                    <a:cubicBezTo>
                      <a:pt x="31997" y="177784"/>
                      <a:pt x="51417" y="167344"/>
                      <a:pt x="67516" y="158308"/>
                    </a:cubicBezTo>
                    <a:cubicBezTo>
                      <a:pt x="110481" y="134316"/>
                      <a:pt x="177192" y="87233"/>
                      <a:pt x="183330" y="3212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 flipH="1" rot="10800000">
                <a:off x="455752" y="392226"/>
                <a:ext cx="481232" cy="488174"/>
              </a:xfrm>
              <a:custGeom>
                <a:rect b="b" l="l" r="r" t="t"/>
                <a:pathLst>
                  <a:path extrusionOk="0" h="976347" w="962464">
                    <a:moveTo>
                      <a:pt x="8484" y="379172"/>
                    </a:moveTo>
                    <a:cubicBezTo>
                      <a:pt x="21163" y="254890"/>
                      <a:pt x="45311" y="132415"/>
                      <a:pt x="60002" y="63046"/>
                    </a:cubicBezTo>
                    <a:cubicBezTo>
                      <a:pt x="65335" y="37849"/>
                      <a:pt x="69561" y="19578"/>
                      <a:pt x="71573" y="10945"/>
                    </a:cubicBezTo>
                    <a:lnTo>
                      <a:pt x="72781" y="5624"/>
                    </a:lnTo>
                    <a:cubicBezTo>
                      <a:pt x="73083" y="4018"/>
                      <a:pt x="73686" y="2412"/>
                      <a:pt x="74693" y="1006"/>
                    </a:cubicBezTo>
                    <a:cubicBezTo>
                      <a:pt x="75095" y="605"/>
                      <a:pt x="96426" y="-3913"/>
                      <a:pt x="93609" y="10141"/>
                    </a:cubicBezTo>
                    <a:cubicBezTo>
                      <a:pt x="93408" y="11045"/>
                      <a:pt x="93106" y="12852"/>
                      <a:pt x="92502" y="15462"/>
                    </a:cubicBezTo>
                    <a:cubicBezTo>
                      <a:pt x="90792" y="24095"/>
                      <a:pt x="87069" y="42266"/>
                      <a:pt x="82340" y="67463"/>
                    </a:cubicBezTo>
                    <a:cubicBezTo>
                      <a:pt x="69259" y="136632"/>
                      <a:pt x="48531" y="258605"/>
                      <a:pt x="37463" y="381983"/>
                    </a:cubicBezTo>
                    <a:cubicBezTo>
                      <a:pt x="30822" y="455065"/>
                      <a:pt x="27602" y="528651"/>
                      <a:pt x="31828" y="591997"/>
                    </a:cubicBezTo>
                    <a:cubicBezTo>
                      <a:pt x="34948" y="638878"/>
                      <a:pt x="41890" y="680038"/>
                      <a:pt x="55172" y="710857"/>
                    </a:cubicBezTo>
                    <a:cubicBezTo>
                      <a:pt x="71674" y="748804"/>
                      <a:pt x="98137" y="769886"/>
                      <a:pt x="139794" y="761654"/>
                    </a:cubicBezTo>
                    <a:cubicBezTo>
                      <a:pt x="149755" y="759646"/>
                      <a:pt x="166659" y="750210"/>
                      <a:pt x="184268" y="739468"/>
                    </a:cubicBezTo>
                    <a:cubicBezTo>
                      <a:pt x="187991" y="737159"/>
                      <a:pt x="191513" y="734850"/>
                      <a:pt x="195236" y="732441"/>
                    </a:cubicBezTo>
                    <a:cubicBezTo>
                      <a:pt x="217271" y="706340"/>
                      <a:pt x="239307" y="683350"/>
                      <a:pt x="239307" y="683350"/>
                    </a:cubicBezTo>
                    <a:cubicBezTo>
                      <a:pt x="243433" y="678833"/>
                      <a:pt x="250577" y="678633"/>
                      <a:pt x="255004" y="682849"/>
                    </a:cubicBezTo>
                    <a:cubicBezTo>
                      <a:pt x="257922" y="685459"/>
                      <a:pt x="258425" y="689073"/>
                      <a:pt x="257721" y="692687"/>
                    </a:cubicBezTo>
                    <a:cubicBezTo>
                      <a:pt x="261142" y="692687"/>
                      <a:pt x="264462" y="693691"/>
                      <a:pt x="266777" y="696602"/>
                    </a:cubicBezTo>
                    <a:cubicBezTo>
                      <a:pt x="270399" y="701421"/>
                      <a:pt x="269493" y="708448"/>
                      <a:pt x="264563" y="712162"/>
                    </a:cubicBezTo>
                    <a:cubicBezTo>
                      <a:pt x="264563" y="712162"/>
                      <a:pt x="239307" y="731538"/>
                      <a:pt x="211435" y="750511"/>
                    </a:cubicBezTo>
                    <a:cubicBezTo>
                      <a:pt x="208216" y="754526"/>
                      <a:pt x="204996" y="758341"/>
                      <a:pt x="201876" y="762357"/>
                    </a:cubicBezTo>
                    <a:cubicBezTo>
                      <a:pt x="188796" y="779323"/>
                      <a:pt x="177225" y="795787"/>
                      <a:pt x="174105" y="805825"/>
                    </a:cubicBezTo>
                    <a:cubicBezTo>
                      <a:pt x="163540" y="839757"/>
                      <a:pt x="174105" y="865557"/>
                      <a:pt x="198959" y="884932"/>
                    </a:cubicBezTo>
                    <a:cubicBezTo>
                      <a:pt x="229748" y="908825"/>
                      <a:pt x="280260" y="923381"/>
                      <a:pt x="340531" y="932918"/>
                    </a:cubicBezTo>
                    <a:cubicBezTo>
                      <a:pt x="405934" y="943258"/>
                      <a:pt x="482506" y="947073"/>
                      <a:pt x="558978" y="947374"/>
                    </a:cubicBezTo>
                    <a:cubicBezTo>
                      <a:pt x="688073" y="947876"/>
                      <a:pt x="816465" y="938540"/>
                      <a:pt x="889414" y="931813"/>
                    </a:cubicBezTo>
                    <a:cubicBezTo>
                      <a:pt x="915978" y="929405"/>
                      <a:pt x="935197" y="927396"/>
                      <a:pt x="944353" y="926392"/>
                    </a:cubicBezTo>
                    <a:lnTo>
                      <a:pt x="952302" y="925690"/>
                    </a:lnTo>
                    <a:cubicBezTo>
                      <a:pt x="957233" y="925991"/>
                      <a:pt x="959346" y="928802"/>
                      <a:pt x="959949" y="929605"/>
                    </a:cubicBezTo>
                    <a:cubicBezTo>
                      <a:pt x="961660" y="931613"/>
                      <a:pt x="962364" y="933822"/>
                      <a:pt x="962465" y="936130"/>
                    </a:cubicBezTo>
                    <a:cubicBezTo>
                      <a:pt x="962465" y="938339"/>
                      <a:pt x="962163" y="942555"/>
                      <a:pt x="957233" y="945466"/>
                    </a:cubicBezTo>
                    <a:cubicBezTo>
                      <a:pt x="955723" y="946370"/>
                      <a:pt x="954013" y="946872"/>
                      <a:pt x="952302" y="946972"/>
                    </a:cubicBezTo>
                    <a:cubicBezTo>
                      <a:pt x="952302" y="946571"/>
                      <a:pt x="951799" y="946571"/>
                      <a:pt x="950994" y="946772"/>
                    </a:cubicBezTo>
                    <a:lnTo>
                      <a:pt x="951095" y="946972"/>
                    </a:lnTo>
                    <a:lnTo>
                      <a:pt x="950491" y="946872"/>
                    </a:lnTo>
                    <a:cubicBezTo>
                      <a:pt x="949485" y="947173"/>
                      <a:pt x="948177" y="947475"/>
                      <a:pt x="946869" y="947675"/>
                    </a:cubicBezTo>
                    <a:cubicBezTo>
                      <a:pt x="937712" y="948880"/>
                      <a:pt x="918393" y="951389"/>
                      <a:pt x="891729" y="954401"/>
                    </a:cubicBezTo>
                    <a:cubicBezTo>
                      <a:pt x="818377" y="962633"/>
                      <a:pt x="689080" y="975383"/>
                      <a:pt x="558978" y="976286"/>
                    </a:cubicBezTo>
                    <a:cubicBezTo>
                      <a:pt x="480896" y="976889"/>
                      <a:pt x="402513" y="973174"/>
                      <a:pt x="335802" y="962332"/>
                    </a:cubicBezTo>
                    <a:cubicBezTo>
                      <a:pt x="283681" y="953799"/>
                      <a:pt x="238603" y="940648"/>
                      <a:pt x="205700" y="922377"/>
                    </a:cubicBezTo>
                    <a:cubicBezTo>
                      <a:pt x="154987" y="894067"/>
                      <a:pt x="131342" y="853811"/>
                      <a:pt x="149856" y="798095"/>
                    </a:cubicBezTo>
                    <a:cubicBezTo>
                      <a:pt x="151365" y="793578"/>
                      <a:pt x="154384" y="787856"/>
                      <a:pt x="158207" y="781531"/>
                    </a:cubicBezTo>
                    <a:cubicBezTo>
                      <a:pt x="153378" y="783639"/>
                      <a:pt x="148548" y="785748"/>
                      <a:pt x="145026" y="786550"/>
                    </a:cubicBezTo>
                    <a:cubicBezTo>
                      <a:pt x="89484" y="798798"/>
                      <a:pt x="52556" y="772697"/>
                      <a:pt x="29615" y="722201"/>
                    </a:cubicBezTo>
                    <a:cubicBezTo>
                      <a:pt x="14522" y="689073"/>
                      <a:pt x="5768" y="644700"/>
                      <a:pt x="2145" y="594105"/>
                    </a:cubicBezTo>
                    <a:cubicBezTo>
                      <a:pt x="-2584" y="529254"/>
                      <a:pt x="938" y="453861"/>
                      <a:pt x="8484" y="379172"/>
                    </a:cubicBezTo>
                    <a:close/>
                    <a:moveTo>
                      <a:pt x="952302" y="946972"/>
                    </a:moveTo>
                    <a:cubicBezTo>
                      <a:pt x="951900" y="946972"/>
                      <a:pt x="951497" y="946972"/>
                      <a:pt x="951095" y="946972"/>
                    </a:cubicBezTo>
                    <a:cubicBezTo>
                      <a:pt x="952202" y="950887"/>
                      <a:pt x="953006" y="952293"/>
                      <a:pt x="952302" y="9469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 flipH="1" rot="10800000">
                <a:off x="1107825" y="1041611"/>
                <a:ext cx="245740" cy="229708"/>
              </a:xfrm>
              <a:custGeom>
                <a:rect b="b" l="l" r="r" t="t"/>
                <a:pathLst>
                  <a:path extrusionOk="0" h="459415" w="491479">
                    <a:moveTo>
                      <a:pt x="80923" y="10"/>
                    </a:moveTo>
                    <a:cubicBezTo>
                      <a:pt x="198850" y="2319"/>
                      <a:pt x="23771" y="338622"/>
                      <a:pt x="8779" y="427667"/>
                    </a:cubicBezTo>
                    <a:cubicBezTo>
                      <a:pt x="8779" y="427667"/>
                      <a:pt x="-37104" y="-2399"/>
                      <a:pt x="80923" y="10"/>
                    </a:cubicBezTo>
                    <a:close/>
                    <a:moveTo>
                      <a:pt x="45706" y="455576"/>
                    </a:moveTo>
                    <a:cubicBezTo>
                      <a:pt x="45706" y="455576"/>
                      <a:pt x="495378" y="488102"/>
                      <a:pt x="491454" y="363820"/>
                    </a:cubicBezTo>
                    <a:cubicBezTo>
                      <a:pt x="487530" y="239639"/>
                      <a:pt x="138579" y="436502"/>
                      <a:pt x="45706" y="455576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 flipH="1" rot="10800000">
                <a:off x="850400" y="764750"/>
                <a:ext cx="426277" cy="435940"/>
              </a:xfrm>
              <a:custGeom>
                <a:rect b="b" l="l" r="r" t="t"/>
                <a:pathLst>
                  <a:path extrusionOk="0" h="871879" w="852555">
                    <a:moveTo>
                      <a:pt x="781215" y="0"/>
                    </a:moveTo>
                    <a:cubicBezTo>
                      <a:pt x="820659" y="0"/>
                      <a:pt x="852555" y="30418"/>
                      <a:pt x="852555" y="67863"/>
                    </a:cubicBezTo>
                    <a:cubicBezTo>
                      <a:pt x="852555" y="105308"/>
                      <a:pt x="820659" y="135726"/>
                      <a:pt x="781215" y="135726"/>
                    </a:cubicBezTo>
                    <a:cubicBezTo>
                      <a:pt x="741873" y="135726"/>
                      <a:pt x="709876" y="105308"/>
                      <a:pt x="709876" y="67863"/>
                    </a:cubicBezTo>
                    <a:cubicBezTo>
                      <a:pt x="709876" y="30418"/>
                      <a:pt x="741873" y="0"/>
                      <a:pt x="781215" y="0"/>
                    </a:cubicBezTo>
                    <a:close/>
                    <a:moveTo>
                      <a:pt x="497265" y="804016"/>
                    </a:moveTo>
                    <a:cubicBezTo>
                      <a:pt x="497265" y="841461"/>
                      <a:pt x="529262" y="871879"/>
                      <a:pt x="568605" y="871879"/>
                    </a:cubicBezTo>
                    <a:cubicBezTo>
                      <a:pt x="608048" y="871879"/>
                      <a:pt x="640045" y="841461"/>
                      <a:pt x="640045" y="804016"/>
                    </a:cubicBezTo>
                    <a:cubicBezTo>
                      <a:pt x="640045" y="766471"/>
                      <a:pt x="608048" y="736053"/>
                      <a:pt x="568605" y="736053"/>
                    </a:cubicBezTo>
                    <a:cubicBezTo>
                      <a:pt x="529262" y="736053"/>
                      <a:pt x="497265" y="766471"/>
                      <a:pt x="497265" y="804016"/>
                    </a:cubicBezTo>
                    <a:close/>
                    <a:moveTo>
                      <a:pt x="0" y="350258"/>
                    </a:moveTo>
                    <a:cubicBezTo>
                      <a:pt x="0" y="387703"/>
                      <a:pt x="31997" y="418121"/>
                      <a:pt x="71340" y="418121"/>
                    </a:cubicBezTo>
                    <a:cubicBezTo>
                      <a:pt x="110783" y="418121"/>
                      <a:pt x="142780" y="387703"/>
                      <a:pt x="142780" y="350258"/>
                    </a:cubicBezTo>
                    <a:cubicBezTo>
                      <a:pt x="142780" y="312813"/>
                      <a:pt x="110783" y="282394"/>
                      <a:pt x="71340" y="282394"/>
                    </a:cubicBezTo>
                    <a:cubicBezTo>
                      <a:pt x="31997" y="282394"/>
                      <a:pt x="0" y="312813"/>
                      <a:pt x="0" y="350258"/>
                    </a:cubicBezTo>
                    <a:close/>
                    <a:moveTo>
                      <a:pt x="363843" y="419325"/>
                    </a:moveTo>
                    <a:cubicBezTo>
                      <a:pt x="363843" y="456770"/>
                      <a:pt x="395840" y="487188"/>
                      <a:pt x="435283" y="487188"/>
                    </a:cubicBezTo>
                    <a:cubicBezTo>
                      <a:pt x="474626" y="487188"/>
                      <a:pt x="506623" y="456770"/>
                      <a:pt x="506623" y="419325"/>
                    </a:cubicBezTo>
                    <a:cubicBezTo>
                      <a:pt x="506623" y="381880"/>
                      <a:pt x="474626" y="351462"/>
                      <a:pt x="435283" y="351462"/>
                    </a:cubicBezTo>
                    <a:cubicBezTo>
                      <a:pt x="395840" y="351462"/>
                      <a:pt x="363843" y="381880"/>
                      <a:pt x="363843" y="419325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 flipH="1" rot="10800000">
                <a:off x="323353" y="1133013"/>
                <a:ext cx="528350" cy="1014306"/>
              </a:xfrm>
              <a:custGeom>
                <a:rect b="b" l="l" r="r" t="t"/>
                <a:pathLst>
                  <a:path extrusionOk="0" h="2028612" w="1056700">
                    <a:moveTo>
                      <a:pt x="13883" y="1847180"/>
                    </a:moveTo>
                    <a:cubicBezTo>
                      <a:pt x="39239" y="1802206"/>
                      <a:pt x="90253" y="1772491"/>
                      <a:pt x="124565" y="1734243"/>
                    </a:cubicBezTo>
                    <a:cubicBezTo>
                      <a:pt x="160889" y="1693485"/>
                      <a:pt x="189465" y="1615784"/>
                      <a:pt x="249837" y="1603135"/>
                    </a:cubicBezTo>
                    <a:cubicBezTo>
                      <a:pt x="287871" y="1595104"/>
                      <a:pt x="331440" y="1561072"/>
                      <a:pt x="388190" y="1654835"/>
                    </a:cubicBezTo>
                    <a:cubicBezTo>
                      <a:pt x="410125" y="1690875"/>
                      <a:pt x="507626" y="1831520"/>
                      <a:pt x="529762" y="1888440"/>
                    </a:cubicBezTo>
                    <a:cubicBezTo>
                      <a:pt x="561860" y="1970358"/>
                      <a:pt x="536907" y="1963933"/>
                      <a:pt x="527448" y="1982104"/>
                    </a:cubicBezTo>
                    <a:cubicBezTo>
                      <a:pt x="518996" y="1998266"/>
                      <a:pt x="488609" y="1997563"/>
                      <a:pt x="472912" y="1997061"/>
                    </a:cubicBezTo>
                    <a:cubicBezTo>
                      <a:pt x="424816" y="1995455"/>
                      <a:pt x="379335" y="1988829"/>
                      <a:pt x="331239" y="1996359"/>
                    </a:cubicBezTo>
                    <a:cubicBezTo>
                      <a:pt x="278916" y="2004591"/>
                      <a:pt x="230015" y="2027479"/>
                      <a:pt x="176485" y="2028583"/>
                    </a:cubicBezTo>
                    <a:cubicBezTo>
                      <a:pt x="83512" y="2030391"/>
                      <a:pt x="-42163" y="1946766"/>
                      <a:pt x="13883" y="1847180"/>
                    </a:cubicBezTo>
                    <a:close/>
                    <a:moveTo>
                      <a:pt x="591443" y="1634255"/>
                    </a:moveTo>
                    <a:cubicBezTo>
                      <a:pt x="573331" y="1677423"/>
                      <a:pt x="556729" y="1723602"/>
                      <a:pt x="552201" y="1770182"/>
                    </a:cubicBezTo>
                    <a:cubicBezTo>
                      <a:pt x="552201" y="1770684"/>
                      <a:pt x="553408" y="1824292"/>
                      <a:pt x="561458" y="1818871"/>
                    </a:cubicBezTo>
                    <a:cubicBezTo>
                      <a:pt x="642558" y="1864648"/>
                      <a:pt x="907390" y="1795480"/>
                      <a:pt x="933451" y="1743478"/>
                    </a:cubicBezTo>
                    <a:cubicBezTo>
                      <a:pt x="958807" y="1692883"/>
                      <a:pt x="1010928" y="1663067"/>
                      <a:pt x="1038096" y="1614680"/>
                    </a:cubicBezTo>
                    <a:cubicBezTo>
                      <a:pt x="1088708" y="1525032"/>
                      <a:pt x="1028034" y="1401553"/>
                      <a:pt x="952267" y="1344733"/>
                    </a:cubicBezTo>
                    <a:cubicBezTo>
                      <a:pt x="831523" y="1254082"/>
                      <a:pt x="684416" y="1465100"/>
                      <a:pt x="636319" y="1545712"/>
                    </a:cubicBezTo>
                    <a:cubicBezTo>
                      <a:pt x="619214" y="1574323"/>
                      <a:pt x="604322" y="1603737"/>
                      <a:pt x="591443" y="1634255"/>
                    </a:cubicBezTo>
                    <a:close/>
                    <a:moveTo>
                      <a:pt x="545660" y="1335698"/>
                    </a:moveTo>
                    <a:cubicBezTo>
                      <a:pt x="560452" y="1388503"/>
                      <a:pt x="593254" y="1356880"/>
                      <a:pt x="684718" y="1333188"/>
                    </a:cubicBezTo>
                    <a:cubicBezTo>
                      <a:pt x="728387" y="1321945"/>
                      <a:pt x="756862" y="1286708"/>
                      <a:pt x="794595" y="1262414"/>
                    </a:cubicBezTo>
                    <a:cubicBezTo>
                      <a:pt x="839975" y="1233100"/>
                      <a:pt x="894511" y="1216034"/>
                      <a:pt x="934860" y="1179995"/>
                    </a:cubicBezTo>
                    <a:cubicBezTo>
                      <a:pt x="966756" y="1151584"/>
                      <a:pt x="1000665" y="1110526"/>
                      <a:pt x="986981" y="1066354"/>
                    </a:cubicBezTo>
                    <a:cubicBezTo>
                      <a:pt x="972290" y="1018970"/>
                      <a:pt x="929426" y="981927"/>
                      <a:pt x="894611" y="947795"/>
                    </a:cubicBezTo>
                    <a:cubicBezTo>
                      <a:pt x="821259" y="875816"/>
                      <a:pt x="755856" y="811265"/>
                      <a:pt x="657047" y="899206"/>
                    </a:cubicBezTo>
                    <a:cubicBezTo>
                      <a:pt x="602410" y="947795"/>
                      <a:pt x="592449" y="1031921"/>
                      <a:pt x="576148" y="1097575"/>
                    </a:cubicBezTo>
                    <a:cubicBezTo>
                      <a:pt x="569004" y="1126086"/>
                      <a:pt x="532681" y="1306284"/>
                      <a:pt x="545660" y="1335698"/>
                    </a:cubicBezTo>
                    <a:close/>
                    <a:moveTo>
                      <a:pt x="532681" y="1132611"/>
                    </a:moveTo>
                    <a:cubicBezTo>
                      <a:pt x="532379" y="1119159"/>
                      <a:pt x="530165" y="1105305"/>
                      <a:pt x="527951" y="1091753"/>
                    </a:cubicBezTo>
                    <a:cubicBezTo>
                      <a:pt x="521813" y="1055010"/>
                      <a:pt x="512959" y="1017866"/>
                      <a:pt x="496457" y="981626"/>
                    </a:cubicBezTo>
                    <a:cubicBezTo>
                      <a:pt x="458725" y="898805"/>
                      <a:pt x="376719" y="823111"/>
                      <a:pt x="293406" y="773419"/>
                    </a:cubicBezTo>
                    <a:cubicBezTo>
                      <a:pt x="255975" y="751132"/>
                      <a:pt x="258289" y="713487"/>
                      <a:pt x="223273" y="731657"/>
                    </a:cubicBezTo>
                    <a:cubicBezTo>
                      <a:pt x="175982" y="756252"/>
                      <a:pt x="122452" y="842989"/>
                      <a:pt x="102127" y="886357"/>
                    </a:cubicBezTo>
                    <a:cubicBezTo>
                      <a:pt x="83512" y="926010"/>
                      <a:pt x="34711" y="946289"/>
                      <a:pt x="19316" y="985340"/>
                    </a:cubicBezTo>
                    <a:cubicBezTo>
                      <a:pt x="-4128" y="1045072"/>
                      <a:pt x="60168" y="1119761"/>
                      <a:pt x="127382" y="1141546"/>
                    </a:cubicBezTo>
                    <a:cubicBezTo>
                      <a:pt x="175982" y="1157307"/>
                      <a:pt x="238769" y="1153291"/>
                      <a:pt x="301153" y="1159816"/>
                    </a:cubicBezTo>
                    <a:cubicBezTo>
                      <a:pt x="403685" y="1170558"/>
                      <a:pt x="504306" y="1182103"/>
                      <a:pt x="531976" y="1150882"/>
                    </a:cubicBezTo>
                    <a:cubicBezTo>
                      <a:pt x="530366" y="1156503"/>
                      <a:pt x="532882" y="1138735"/>
                      <a:pt x="532681" y="1132611"/>
                    </a:cubicBezTo>
                    <a:close/>
                    <a:moveTo>
                      <a:pt x="848226" y="254307"/>
                    </a:moveTo>
                    <a:cubicBezTo>
                      <a:pt x="868249" y="209333"/>
                      <a:pt x="865331" y="113662"/>
                      <a:pt x="788055" y="147091"/>
                    </a:cubicBezTo>
                    <a:cubicBezTo>
                      <a:pt x="705747" y="182629"/>
                      <a:pt x="670530" y="296771"/>
                      <a:pt x="649098" y="372766"/>
                    </a:cubicBezTo>
                    <a:cubicBezTo>
                      <a:pt x="647991" y="376581"/>
                      <a:pt x="625452" y="460004"/>
                      <a:pt x="630282" y="460205"/>
                    </a:cubicBezTo>
                    <a:lnTo>
                      <a:pt x="647287" y="446652"/>
                    </a:lnTo>
                    <a:cubicBezTo>
                      <a:pt x="722350" y="409408"/>
                      <a:pt x="815323" y="328193"/>
                      <a:pt x="848226" y="254307"/>
                    </a:cubicBezTo>
                    <a:close/>
                    <a:moveTo>
                      <a:pt x="357199" y="365538"/>
                    </a:moveTo>
                    <a:cubicBezTo>
                      <a:pt x="349954" y="349978"/>
                      <a:pt x="297129" y="264848"/>
                      <a:pt x="272778" y="284122"/>
                    </a:cubicBezTo>
                    <a:cubicBezTo>
                      <a:pt x="257384" y="296370"/>
                      <a:pt x="260100" y="329900"/>
                      <a:pt x="260503" y="346364"/>
                    </a:cubicBezTo>
                    <a:cubicBezTo>
                      <a:pt x="261308" y="389431"/>
                      <a:pt x="277004" y="503974"/>
                      <a:pt x="344722" y="498855"/>
                    </a:cubicBezTo>
                    <a:cubicBezTo>
                      <a:pt x="416665" y="493333"/>
                      <a:pt x="360419" y="372666"/>
                      <a:pt x="357199" y="365538"/>
                    </a:cubicBezTo>
                    <a:close/>
                    <a:moveTo>
                      <a:pt x="484584" y="118882"/>
                    </a:moveTo>
                    <a:cubicBezTo>
                      <a:pt x="495753" y="75514"/>
                      <a:pt x="470900" y="-12226"/>
                      <a:pt x="429444" y="1427"/>
                    </a:cubicBezTo>
                    <a:cubicBezTo>
                      <a:pt x="385876" y="15782"/>
                      <a:pt x="381348" y="154319"/>
                      <a:pt x="450977" y="159038"/>
                    </a:cubicBezTo>
                    <a:cubicBezTo>
                      <a:pt x="470900" y="160443"/>
                      <a:pt x="480760" y="133238"/>
                      <a:pt x="484584" y="118882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 flipH="1" rot="10800000">
                <a:off x="329503" y="965974"/>
                <a:ext cx="492271" cy="1129201"/>
              </a:xfrm>
              <a:custGeom>
                <a:rect b="b" l="l" r="r" t="t"/>
                <a:pathLst>
                  <a:path extrusionOk="0" h="2258401" w="984542">
                    <a:moveTo>
                      <a:pt x="39416" y="1870385"/>
                    </a:moveTo>
                    <a:cubicBezTo>
                      <a:pt x="34988" y="1874200"/>
                      <a:pt x="34385" y="1880925"/>
                      <a:pt x="38208" y="1885443"/>
                    </a:cubicBezTo>
                    <a:cubicBezTo>
                      <a:pt x="55616" y="1906926"/>
                      <a:pt x="81374" y="1908332"/>
                      <a:pt x="107737" y="1898995"/>
                    </a:cubicBezTo>
                    <a:cubicBezTo>
                      <a:pt x="140137" y="1887652"/>
                      <a:pt x="173140" y="1859241"/>
                      <a:pt x="188132" y="1840569"/>
                    </a:cubicBezTo>
                    <a:cubicBezTo>
                      <a:pt x="200006" y="1825712"/>
                      <a:pt x="210168" y="1809549"/>
                      <a:pt x="218117" y="1792483"/>
                    </a:cubicBezTo>
                    <a:cubicBezTo>
                      <a:pt x="222746" y="1782344"/>
                      <a:pt x="224758" y="1771401"/>
                      <a:pt x="227777" y="1760660"/>
                    </a:cubicBezTo>
                    <a:cubicBezTo>
                      <a:pt x="228179" y="1760660"/>
                      <a:pt x="228380" y="1760961"/>
                      <a:pt x="228783" y="1760961"/>
                    </a:cubicBezTo>
                    <a:cubicBezTo>
                      <a:pt x="230493" y="1760860"/>
                      <a:pt x="232003" y="1760258"/>
                      <a:pt x="233411" y="1759455"/>
                    </a:cubicBezTo>
                    <a:cubicBezTo>
                      <a:pt x="241662" y="1762065"/>
                      <a:pt x="254139" y="1769594"/>
                      <a:pt x="255447" y="1770297"/>
                    </a:cubicBezTo>
                    <a:cubicBezTo>
                      <a:pt x="266817" y="1775718"/>
                      <a:pt x="278087" y="1780637"/>
                      <a:pt x="289658" y="1784954"/>
                    </a:cubicBezTo>
                    <a:cubicBezTo>
                      <a:pt x="301431" y="1789270"/>
                      <a:pt x="313405" y="1792784"/>
                      <a:pt x="325982" y="1795595"/>
                    </a:cubicBezTo>
                    <a:cubicBezTo>
                      <a:pt x="346207" y="1799912"/>
                      <a:pt x="367136" y="1801719"/>
                      <a:pt x="387662" y="1805031"/>
                    </a:cubicBezTo>
                    <a:cubicBezTo>
                      <a:pt x="395813" y="1806336"/>
                      <a:pt x="403862" y="1807742"/>
                      <a:pt x="411912" y="1809950"/>
                    </a:cubicBezTo>
                    <a:cubicBezTo>
                      <a:pt x="431835" y="1814970"/>
                      <a:pt x="450751" y="1824406"/>
                      <a:pt x="468158" y="1836152"/>
                    </a:cubicBezTo>
                    <a:cubicBezTo>
                      <a:pt x="486270" y="1848299"/>
                      <a:pt x="502872" y="1862755"/>
                      <a:pt x="516959" y="1878014"/>
                    </a:cubicBezTo>
                    <a:cubicBezTo>
                      <a:pt x="517764" y="1879018"/>
                      <a:pt x="519072" y="1879018"/>
                      <a:pt x="520179" y="1879620"/>
                    </a:cubicBezTo>
                    <a:cubicBezTo>
                      <a:pt x="520280" y="1905019"/>
                      <a:pt x="519978" y="1930417"/>
                      <a:pt x="520179" y="1955816"/>
                    </a:cubicBezTo>
                    <a:cubicBezTo>
                      <a:pt x="521185" y="2053293"/>
                      <a:pt x="523701" y="2150571"/>
                      <a:pt x="529034" y="2247848"/>
                    </a:cubicBezTo>
                    <a:cubicBezTo>
                      <a:pt x="529336" y="2253971"/>
                      <a:pt x="534568" y="2258690"/>
                      <a:pt x="540706" y="2258388"/>
                    </a:cubicBezTo>
                    <a:cubicBezTo>
                      <a:pt x="543221" y="2258288"/>
                      <a:pt x="545234" y="2256883"/>
                      <a:pt x="547045" y="2255377"/>
                    </a:cubicBezTo>
                    <a:cubicBezTo>
                      <a:pt x="551371" y="2258087"/>
                      <a:pt x="556201" y="2258388"/>
                      <a:pt x="558717" y="2256682"/>
                    </a:cubicBezTo>
                    <a:cubicBezTo>
                      <a:pt x="562943" y="2253771"/>
                      <a:pt x="564351" y="2248350"/>
                      <a:pt x="562440" y="2243832"/>
                    </a:cubicBezTo>
                    <a:lnTo>
                      <a:pt x="562037" y="2243933"/>
                    </a:lnTo>
                    <a:cubicBezTo>
                      <a:pt x="560729" y="2244234"/>
                      <a:pt x="560226" y="2242627"/>
                      <a:pt x="560125" y="2240319"/>
                    </a:cubicBezTo>
                    <a:cubicBezTo>
                      <a:pt x="559723" y="2240017"/>
                      <a:pt x="559320" y="2239616"/>
                      <a:pt x="558918" y="2239415"/>
                    </a:cubicBezTo>
                    <a:lnTo>
                      <a:pt x="560025" y="2239917"/>
                    </a:lnTo>
                    <a:cubicBezTo>
                      <a:pt x="559823" y="2235500"/>
                      <a:pt x="561031" y="2229075"/>
                      <a:pt x="561031" y="2228673"/>
                    </a:cubicBezTo>
                    <a:cubicBezTo>
                      <a:pt x="560930" y="2222751"/>
                      <a:pt x="561031" y="2216928"/>
                      <a:pt x="561232" y="2211005"/>
                    </a:cubicBezTo>
                    <a:cubicBezTo>
                      <a:pt x="561433" y="2205182"/>
                      <a:pt x="561735" y="2199360"/>
                      <a:pt x="562238" y="2193537"/>
                    </a:cubicBezTo>
                    <a:cubicBezTo>
                      <a:pt x="563748" y="2175869"/>
                      <a:pt x="566062" y="2158100"/>
                      <a:pt x="568980" y="2140532"/>
                    </a:cubicBezTo>
                    <a:cubicBezTo>
                      <a:pt x="571999" y="2122863"/>
                      <a:pt x="575520" y="2105395"/>
                      <a:pt x="579746" y="2088128"/>
                    </a:cubicBezTo>
                    <a:cubicBezTo>
                      <a:pt x="593129" y="2032011"/>
                      <a:pt x="621604" y="1975492"/>
                      <a:pt x="662557" y="1931020"/>
                    </a:cubicBezTo>
                    <a:cubicBezTo>
                      <a:pt x="701899" y="1888254"/>
                      <a:pt x="753115" y="1856631"/>
                      <a:pt x="814091" y="1848400"/>
                    </a:cubicBezTo>
                    <a:cubicBezTo>
                      <a:pt x="832404" y="1845890"/>
                      <a:pt x="852930" y="1845689"/>
                      <a:pt x="872551" y="1849002"/>
                    </a:cubicBezTo>
                    <a:cubicBezTo>
                      <a:pt x="891266" y="1852114"/>
                      <a:pt x="909278" y="1858438"/>
                      <a:pt x="923364" y="1869682"/>
                    </a:cubicBezTo>
                    <a:cubicBezTo>
                      <a:pt x="946507" y="1888053"/>
                      <a:pt x="955764" y="1919575"/>
                      <a:pt x="954758" y="1950997"/>
                    </a:cubicBezTo>
                    <a:cubicBezTo>
                      <a:pt x="953752" y="1982921"/>
                      <a:pt x="942080" y="2015246"/>
                      <a:pt x="920648" y="2034521"/>
                    </a:cubicBezTo>
                    <a:cubicBezTo>
                      <a:pt x="914711" y="2039841"/>
                      <a:pt x="908070" y="2044158"/>
                      <a:pt x="900825" y="2047270"/>
                    </a:cubicBezTo>
                    <a:cubicBezTo>
                      <a:pt x="893782" y="2050282"/>
                      <a:pt x="886135" y="2052189"/>
                      <a:pt x="878085" y="2052792"/>
                    </a:cubicBezTo>
                    <a:cubicBezTo>
                      <a:pt x="871243" y="2053193"/>
                      <a:pt x="864200" y="2053394"/>
                      <a:pt x="857156" y="2052892"/>
                    </a:cubicBezTo>
                    <a:cubicBezTo>
                      <a:pt x="850515" y="2052390"/>
                      <a:pt x="843774" y="2051386"/>
                      <a:pt x="837435" y="2049479"/>
                    </a:cubicBezTo>
                    <a:cubicBezTo>
                      <a:pt x="832806" y="2048174"/>
                      <a:pt x="828278" y="2046367"/>
                      <a:pt x="824253" y="2043957"/>
                    </a:cubicBezTo>
                    <a:cubicBezTo>
                      <a:pt x="820229" y="2041649"/>
                      <a:pt x="816606" y="2038737"/>
                      <a:pt x="813387" y="2035324"/>
                    </a:cubicBezTo>
                    <a:cubicBezTo>
                      <a:pt x="793866" y="2014242"/>
                      <a:pt x="798595" y="1991655"/>
                      <a:pt x="811676" y="1978704"/>
                    </a:cubicBezTo>
                    <a:cubicBezTo>
                      <a:pt x="819323" y="1971276"/>
                      <a:pt x="829385" y="1966658"/>
                      <a:pt x="838843" y="1968365"/>
                    </a:cubicBezTo>
                    <a:cubicBezTo>
                      <a:pt x="846994" y="1969770"/>
                      <a:pt x="853936" y="1976195"/>
                      <a:pt x="858162" y="1988342"/>
                    </a:cubicBezTo>
                    <a:cubicBezTo>
                      <a:pt x="860074" y="1994064"/>
                      <a:pt x="866413" y="1997276"/>
                      <a:pt x="872249" y="1995269"/>
                    </a:cubicBezTo>
                    <a:cubicBezTo>
                      <a:pt x="878085" y="1993361"/>
                      <a:pt x="881205" y="1987037"/>
                      <a:pt x="879192" y="1981214"/>
                    </a:cubicBezTo>
                    <a:cubicBezTo>
                      <a:pt x="873759" y="1964449"/>
                      <a:pt x="864300" y="1954511"/>
                      <a:pt x="853735" y="1949290"/>
                    </a:cubicBezTo>
                    <a:cubicBezTo>
                      <a:pt x="835120" y="1939954"/>
                      <a:pt x="811575" y="1945978"/>
                      <a:pt x="795074" y="1961538"/>
                    </a:cubicBezTo>
                    <a:cubicBezTo>
                      <a:pt x="773541" y="1981817"/>
                      <a:pt x="763781" y="2017957"/>
                      <a:pt x="794470" y="2052390"/>
                    </a:cubicBezTo>
                    <a:cubicBezTo>
                      <a:pt x="799199" y="2057811"/>
                      <a:pt x="804834" y="2062328"/>
                      <a:pt x="810871" y="2066043"/>
                    </a:cubicBezTo>
                    <a:cubicBezTo>
                      <a:pt x="816707" y="2069657"/>
                      <a:pt x="823147" y="2072468"/>
                      <a:pt x="829989" y="2074576"/>
                    </a:cubicBezTo>
                    <a:cubicBezTo>
                      <a:pt x="838038" y="2077086"/>
                      <a:pt x="846491" y="2078592"/>
                      <a:pt x="855043" y="2079294"/>
                    </a:cubicBezTo>
                    <a:cubicBezTo>
                      <a:pt x="863294" y="2079997"/>
                      <a:pt x="871646" y="2080097"/>
                      <a:pt x="879695" y="2079595"/>
                    </a:cubicBezTo>
                    <a:cubicBezTo>
                      <a:pt x="890864" y="2079093"/>
                      <a:pt x="901530" y="2076584"/>
                      <a:pt x="911491" y="2072468"/>
                    </a:cubicBezTo>
                    <a:cubicBezTo>
                      <a:pt x="921553" y="2068352"/>
                      <a:pt x="930810" y="2062529"/>
                      <a:pt x="939162" y="2055301"/>
                    </a:cubicBezTo>
                    <a:cubicBezTo>
                      <a:pt x="966229" y="2031609"/>
                      <a:pt x="982328" y="1991956"/>
                      <a:pt x="984038" y="1952001"/>
                    </a:cubicBezTo>
                    <a:cubicBezTo>
                      <a:pt x="985749" y="1911143"/>
                      <a:pt x="972165" y="1870485"/>
                      <a:pt x="942180" y="1846392"/>
                    </a:cubicBezTo>
                    <a:cubicBezTo>
                      <a:pt x="927590" y="1834747"/>
                      <a:pt x="909982" y="1826816"/>
                      <a:pt x="891065" y="1822098"/>
                    </a:cubicBezTo>
                    <a:cubicBezTo>
                      <a:pt x="864401" y="1815572"/>
                      <a:pt x="835322" y="1815371"/>
                      <a:pt x="809965" y="1818985"/>
                    </a:cubicBezTo>
                    <a:cubicBezTo>
                      <a:pt x="742147" y="1828924"/>
                      <a:pt x="685297" y="1864261"/>
                      <a:pt x="642030" y="1912548"/>
                    </a:cubicBezTo>
                    <a:cubicBezTo>
                      <a:pt x="598764" y="1960936"/>
                      <a:pt x="569181" y="2022173"/>
                      <a:pt x="555799" y="2082607"/>
                    </a:cubicBezTo>
                    <a:cubicBezTo>
                      <a:pt x="553082" y="2095156"/>
                      <a:pt x="550969" y="2107905"/>
                      <a:pt x="548755" y="2120655"/>
                    </a:cubicBezTo>
                    <a:cubicBezTo>
                      <a:pt x="547548" y="2065641"/>
                      <a:pt x="545535" y="2010728"/>
                      <a:pt x="545435" y="1955715"/>
                    </a:cubicBezTo>
                    <a:cubicBezTo>
                      <a:pt x="545334" y="1884740"/>
                      <a:pt x="546240" y="1813765"/>
                      <a:pt x="546944" y="1742690"/>
                    </a:cubicBezTo>
                    <a:cubicBezTo>
                      <a:pt x="555497" y="1716488"/>
                      <a:pt x="568376" y="1691190"/>
                      <a:pt x="585280" y="1667398"/>
                    </a:cubicBezTo>
                    <a:cubicBezTo>
                      <a:pt x="603996" y="1641297"/>
                      <a:pt x="626837" y="1617304"/>
                      <a:pt x="651287" y="1595720"/>
                    </a:cubicBezTo>
                    <a:cubicBezTo>
                      <a:pt x="676442" y="1573434"/>
                      <a:pt x="703409" y="1553657"/>
                      <a:pt x="730274" y="1537896"/>
                    </a:cubicBezTo>
                    <a:cubicBezTo>
                      <a:pt x="758247" y="1521633"/>
                      <a:pt x="785615" y="1510188"/>
                      <a:pt x="810770" y="1503964"/>
                    </a:cubicBezTo>
                    <a:cubicBezTo>
                      <a:pt x="817512" y="1520127"/>
                      <a:pt x="824555" y="1536390"/>
                      <a:pt x="829888" y="1553557"/>
                    </a:cubicBezTo>
                    <a:cubicBezTo>
                      <a:pt x="833611" y="1565804"/>
                      <a:pt x="836127" y="1573434"/>
                      <a:pt x="837535" y="1578754"/>
                    </a:cubicBezTo>
                    <a:cubicBezTo>
                      <a:pt x="838441" y="1581766"/>
                      <a:pt x="838944" y="1583573"/>
                      <a:pt x="838843" y="1585280"/>
                    </a:cubicBezTo>
                    <a:cubicBezTo>
                      <a:pt x="838441" y="1591403"/>
                      <a:pt x="835020" y="1597326"/>
                      <a:pt x="830995" y="1621319"/>
                    </a:cubicBezTo>
                    <a:cubicBezTo>
                      <a:pt x="829486" y="1630153"/>
                      <a:pt x="831398" y="1638687"/>
                      <a:pt x="836429" y="1646015"/>
                    </a:cubicBezTo>
                    <a:cubicBezTo>
                      <a:pt x="844478" y="1657761"/>
                      <a:pt x="860477" y="1666896"/>
                      <a:pt x="878186" y="1668101"/>
                    </a:cubicBezTo>
                    <a:cubicBezTo>
                      <a:pt x="898511" y="1669506"/>
                      <a:pt x="920748" y="1661475"/>
                      <a:pt x="932923" y="1636880"/>
                    </a:cubicBezTo>
                    <a:cubicBezTo>
                      <a:pt x="935841" y="1631458"/>
                      <a:pt x="933728" y="1624733"/>
                      <a:pt x="928295" y="1621922"/>
                    </a:cubicBezTo>
                    <a:cubicBezTo>
                      <a:pt x="922761" y="1619111"/>
                      <a:pt x="916120" y="1621219"/>
                      <a:pt x="913202" y="1626640"/>
                    </a:cubicBezTo>
                    <a:cubicBezTo>
                      <a:pt x="905454" y="1640695"/>
                      <a:pt x="892273" y="1645011"/>
                      <a:pt x="880299" y="1643706"/>
                    </a:cubicBezTo>
                    <a:cubicBezTo>
                      <a:pt x="873557" y="1643003"/>
                      <a:pt x="867118" y="1640293"/>
                      <a:pt x="862489" y="1636579"/>
                    </a:cubicBezTo>
                    <a:cubicBezTo>
                      <a:pt x="858967" y="1633667"/>
                      <a:pt x="856251" y="1630153"/>
                      <a:pt x="857056" y="1626138"/>
                    </a:cubicBezTo>
                    <a:cubicBezTo>
                      <a:pt x="862288" y="1600539"/>
                      <a:pt x="865910" y="1594214"/>
                      <a:pt x="866615" y="1587789"/>
                    </a:cubicBezTo>
                    <a:cubicBezTo>
                      <a:pt x="867319" y="1580762"/>
                      <a:pt x="865407" y="1573434"/>
                      <a:pt x="857659" y="1545526"/>
                    </a:cubicBezTo>
                    <a:cubicBezTo>
                      <a:pt x="852025" y="1525649"/>
                      <a:pt x="844377" y="1506675"/>
                      <a:pt x="836730" y="1488003"/>
                    </a:cubicBezTo>
                    <a:cubicBezTo>
                      <a:pt x="829385" y="1470033"/>
                      <a:pt x="821939" y="1452264"/>
                      <a:pt x="817009" y="1433993"/>
                    </a:cubicBezTo>
                    <a:cubicBezTo>
                      <a:pt x="810972" y="1411707"/>
                      <a:pt x="808355" y="1388517"/>
                      <a:pt x="814896" y="1362918"/>
                    </a:cubicBezTo>
                    <a:cubicBezTo>
                      <a:pt x="819927" y="1342740"/>
                      <a:pt x="828983" y="1323866"/>
                      <a:pt x="840956" y="1306800"/>
                    </a:cubicBezTo>
                    <a:cubicBezTo>
                      <a:pt x="853031" y="1289634"/>
                      <a:pt x="867923" y="1274274"/>
                      <a:pt x="884927" y="1261425"/>
                    </a:cubicBezTo>
                    <a:cubicBezTo>
                      <a:pt x="887242" y="1259617"/>
                      <a:pt x="895694" y="1252791"/>
                      <a:pt x="904247" y="1247671"/>
                    </a:cubicBezTo>
                    <a:cubicBezTo>
                      <a:pt x="906863" y="1246065"/>
                      <a:pt x="910586" y="1243053"/>
                      <a:pt x="912900" y="1242150"/>
                    </a:cubicBezTo>
                    <a:cubicBezTo>
                      <a:pt x="912296" y="1241748"/>
                      <a:pt x="911793" y="1241246"/>
                      <a:pt x="911491" y="1241045"/>
                    </a:cubicBezTo>
                    <a:cubicBezTo>
                      <a:pt x="911994" y="1241447"/>
                      <a:pt x="912497" y="1241748"/>
                      <a:pt x="913000" y="1242049"/>
                    </a:cubicBezTo>
                    <a:cubicBezTo>
                      <a:pt x="914107" y="1241648"/>
                      <a:pt x="914812" y="1241648"/>
                      <a:pt x="914912" y="1242552"/>
                    </a:cubicBezTo>
                    <a:cubicBezTo>
                      <a:pt x="914912" y="1242752"/>
                      <a:pt x="914912" y="1242853"/>
                      <a:pt x="914812" y="1242953"/>
                    </a:cubicBezTo>
                    <a:cubicBezTo>
                      <a:pt x="918937" y="1244459"/>
                      <a:pt x="923566" y="1243355"/>
                      <a:pt x="926584" y="1239941"/>
                    </a:cubicBezTo>
                    <a:cubicBezTo>
                      <a:pt x="930408" y="1235424"/>
                      <a:pt x="929905" y="1228698"/>
                      <a:pt x="925377" y="1224883"/>
                    </a:cubicBezTo>
                    <a:cubicBezTo>
                      <a:pt x="921453" y="1221369"/>
                      <a:pt x="914610" y="1219964"/>
                      <a:pt x="906158" y="1222674"/>
                    </a:cubicBezTo>
                    <a:cubicBezTo>
                      <a:pt x="893782" y="1226489"/>
                      <a:pt x="875167" y="1239941"/>
                      <a:pt x="871243" y="1242652"/>
                    </a:cubicBezTo>
                    <a:cubicBezTo>
                      <a:pt x="851622" y="1256305"/>
                      <a:pt x="834215" y="1272869"/>
                      <a:pt x="820027" y="1291642"/>
                    </a:cubicBezTo>
                    <a:cubicBezTo>
                      <a:pt x="805437" y="1310916"/>
                      <a:pt x="794470" y="1332600"/>
                      <a:pt x="787829" y="1355790"/>
                    </a:cubicBezTo>
                    <a:cubicBezTo>
                      <a:pt x="779276" y="1386509"/>
                      <a:pt x="781188" y="1414518"/>
                      <a:pt x="788131" y="1441623"/>
                    </a:cubicBezTo>
                    <a:cubicBezTo>
                      <a:pt x="791753" y="1455577"/>
                      <a:pt x="797589" y="1469130"/>
                      <a:pt x="803023" y="1482782"/>
                    </a:cubicBezTo>
                    <a:cubicBezTo>
                      <a:pt x="770522" y="1489308"/>
                      <a:pt x="734500" y="1502559"/>
                      <a:pt x="698579" y="1524042"/>
                    </a:cubicBezTo>
                    <a:cubicBezTo>
                      <a:pt x="675336" y="1537796"/>
                      <a:pt x="652495" y="1554360"/>
                      <a:pt x="631364" y="1573333"/>
                    </a:cubicBezTo>
                    <a:cubicBezTo>
                      <a:pt x="605304" y="1596623"/>
                      <a:pt x="581859" y="1623528"/>
                      <a:pt x="563144" y="1652339"/>
                    </a:cubicBezTo>
                    <a:cubicBezTo>
                      <a:pt x="557006" y="1661776"/>
                      <a:pt x="552378" y="1671815"/>
                      <a:pt x="547347" y="1681653"/>
                    </a:cubicBezTo>
                    <a:cubicBezTo>
                      <a:pt x="548655" y="1546028"/>
                      <a:pt x="549560" y="1410402"/>
                      <a:pt x="546340" y="1274877"/>
                    </a:cubicBezTo>
                    <a:lnTo>
                      <a:pt x="546139" y="1269155"/>
                    </a:lnTo>
                    <a:cubicBezTo>
                      <a:pt x="554591" y="1244559"/>
                      <a:pt x="571697" y="1199183"/>
                      <a:pt x="594336" y="1163545"/>
                    </a:cubicBezTo>
                    <a:cubicBezTo>
                      <a:pt x="604197" y="1147885"/>
                      <a:pt x="615064" y="1134231"/>
                      <a:pt x="626837" y="1125899"/>
                    </a:cubicBezTo>
                    <a:cubicBezTo>
                      <a:pt x="634282" y="1120579"/>
                      <a:pt x="642030" y="1117667"/>
                      <a:pt x="650180" y="1119374"/>
                    </a:cubicBezTo>
                    <a:cubicBezTo>
                      <a:pt x="661148" y="1121683"/>
                      <a:pt x="673424" y="1120980"/>
                      <a:pt x="686605" y="1117868"/>
                    </a:cubicBezTo>
                    <a:cubicBezTo>
                      <a:pt x="700792" y="1114656"/>
                      <a:pt x="716087" y="1108632"/>
                      <a:pt x="731985" y="1101404"/>
                    </a:cubicBezTo>
                    <a:cubicBezTo>
                      <a:pt x="765089" y="1086346"/>
                      <a:pt x="800910" y="1066067"/>
                      <a:pt x="834114" y="1060245"/>
                    </a:cubicBezTo>
                    <a:cubicBezTo>
                      <a:pt x="857257" y="1056229"/>
                      <a:pt x="878991" y="1059542"/>
                      <a:pt x="896499" y="1079821"/>
                    </a:cubicBezTo>
                    <a:cubicBezTo>
                      <a:pt x="900423" y="1084639"/>
                      <a:pt x="907366" y="1085242"/>
                      <a:pt x="912095" y="1081427"/>
                    </a:cubicBezTo>
                    <a:cubicBezTo>
                      <a:pt x="916925" y="1077512"/>
                      <a:pt x="917528" y="1070485"/>
                      <a:pt x="913705" y="1065766"/>
                    </a:cubicBezTo>
                    <a:cubicBezTo>
                      <a:pt x="899719" y="1047997"/>
                      <a:pt x="883116" y="1039364"/>
                      <a:pt x="865105" y="1035850"/>
                    </a:cubicBezTo>
                    <a:cubicBezTo>
                      <a:pt x="863898" y="1033842"/>
                      <a:pt x="862389" y="1031835"/>
                      <a:pt x="859974" y="1030931"/>
                    </a:cubicBezTo>
                    <a:cubicBezTo>
                      <a:pt x="851823" y="1027518"/>
                      <a:pt x="846088" y="1018282"/>
                      <a:pt x="840856" y="1008143"/>
                    </a:cubicBezTo>
                    <a:cubicBezTo>
                      <a:pt x="831498" y="990274"/>
                      <a:pt x="825260" y="968590"/>
                      <a:pt x="820531" y="956141"/>
                    </a:cubicBezTo>
                    <a:cubicBezTo>
                      <a:pt x="813185" y="937469"/>
                      <a:pt x="803324" y="920202"/>
                      <a:pt x="793464" y="903236"/>
                    </a:cubicBezTo>
                    <a:cubicBezTo>
                      <a:pt x="784207" y="887375"/>
                      <a:pt x="775050" y="871815"/>
                      <a:pt x="769315" y="854849"/>
                    </a:cubicBezTo>
                    <a:cubicBezTo>
                      <a:pt x="764888" y="841698"/>
                      <a:pt x="762271" y="827844"/>
                      <a:pt x="763680" y="812183"/>
                    </a:cubicBezTo>
                    <a:cubicBezTo>
                      <a:pt x="764083" y="806260"/>
                      <a:pt x="765391" y="797225"/>
                      <a:pt x="768812" y="789495"/>
                    </a:cubicBezTo>
                    <a:cubicBezTo>
                      <a:pt x="770925" y="784777"/>
                      <a:pt x="773138" y="779758"/>
                      <a:pt x="778270" y="779356"/>
                    </a:cubicBezTo>
                    <a:cubicBezTo>
                      <a:pt x="780182" y="779256"/>
                      <a:pt x="781691" y="780761"/>
                      <a:pt x="783100" y="782167"/>
                    </a:cubicBezTo>
                    <a:cubicBezTo>
                      <a:pt x="785313" y="784275"/>
                      <a:pt x="787326" y="786685"/>
                      <a:pt x="788936" y="788793"/>
                    </a:cubicBezTo>
                    <a:cubicBezTo>
                      <a:pt x="790043" y="790097"/>
                      <a:pt x="793162" y="792507"/>
                      <a:pt x="795476" y="794615"/>
                    </a:cubicBezTo>
                    <a:cubicBezTo>
                      <a:pt x="795677" y="795418"/>
                      <a:pt x="796080" y="796221"/>
                      <a:pt x="796583" y="796924"/>
                    </a:cubicBezTo>
                    <a:cubicBezTo>
                      <a:pt x="796482" y="796623"/>
                      <a:pt x="796482" y="796422"/>
                      <a:pt x="796482" y="796422"/>
                    </a:cubicBezTo>
                    <a:lnTo>
                      <a:pt x="797086" y="796322"/>
                    </a:lnTo>
                    <a:cubicBezTo>
                      <a:pt x="797790" y="797225"/>
                      <a:pt x="798092" y="797928"/>
                      <a:pt x="797690" y="798329"/>
                    </a:cubicBezTo>
                    <a:lnTo>
                      <a:pt x="797992" y="798631"/>
                    </a:lnTo>
                    <a:cubicBezTo>
                      <a:pt x="855244" y="860571"/>
                      <a:pt x="851018" y="829952"/>
                      <a:pt x="813789" y="784275"/>
                    </a:cubicBezTo>
                    <a:cubicBezTo>
                      <a:pt x="812582" y="782769"/>
                      <a:pt x="808255" y="777650"/>
                      <a:pt x="806746" y="775441"/>
                    </a:cubicBezTo>
                    <a:cubicBezTo>
                      <a:pt x="803526" y="770923"/>
                      <a:pt x="799300" y="765302"/>
                      <a:pt x="794168" y="761386"/>
                    </a:cubicBezTo>
                    <a:cubicBezTo>
                      <a:pt x="789338" y="757572"/>
                      <a:pt x="783603" y="755564"/>
                      <a:pt x="777364" y="755564"/>
                    </a:cubicBezTo>
                    <a:cubicBezTo>
                      <a:pt x="765290" y="755564"/>
                      <a:pt x="756033" y="762491"/>
                      <a:pt x="749291" y="772429"/>
                    </a:cubicBezTo>
                    <a:cubicBezTo>
                      <a:pt x="741745" y="783673"/>
                      <a:pt x="738022" y="799534"/>
                      <a:pt x="736714" y="809172"/>
                    </a:cubicBezTo>
                    <a:cubicBezTo>
                      <a:pt x="733192" y="835775"/>
                      <a:pt x="738324" y="858964"/>
                      <a:pt x="747581" y="880548"/>
                    </a:cubicBezTo>
                    <a:cubicBezTo>
                      <a:pt x="754222" y="896008"/>
                      <a:pt x="762976" y="910665"/>
                      <a:pt x="771830" y="925523"/>
                    </a:cubicBezTo>
                    <a:cubicBezTo>
                      <a:pt x="779880" y="938874"/>
                      <a:pt x="788231" y="952226"/>
                      <a:pt x="794570" y="966883"/>
                    </a:cubicBezTo>
                    <a:cubicBezTo>
                      <a:pt x="801312" y="981841"/>
                      <a:pt x="811072" y="1009850"/>
                      <a:pt x="824958" y="1029124"/>
                    </a:cubicBezTo>
                    <a:cubicBezTo>
                      <a:pt x="826467" y="1031232"/>
                      <a:pt x="828278" y="1032738"/>
                      <a:pt x="829989" y="1034645"/>
                    </a:cubicBezTo>
                    <a:cubicBezTo>
                      <a:pt x="794570" y="1039364"/>
                      <a:pt x="755530" y="1059040"/>
                      <a:pt x="720011" y="1074299"/>
                    </a:cubicBezTo>
                    <a:cubicBezTo>
                      <a:pt x="705823" y="1080323"/>
                      <a:pt x="692240" y="1085744"/>
                      <a:pt x="679763" y="1088655"/>
                    </a:cubicBezTo>
                    <a:cubicBezTo>
                      <a:pt x="671210" y="1090663"/>
                      <a:pt x="663261" y="1091566"/>
                      <a:pt x="656016" y="1090161"/>
                    </a:cubicBezTo>
                    <a:cubicBezTo>
                      <a:pt x="630157" y="1085342"/>
                      <a:pt x="604901" y="1101003"/>
                      <a:pt x="584475" y="1128810"/>
                    </a:cubicBezTo>
                    <a:cubicBezTo>
                      <a:pt x="568276" y="1150796"/>
                      <a:pt x="554793" y="1179909"/>
                      <a:pt x="544127" y="1206913"/>
                    </a:cubicBezTo>
                    <a:lnTo>
                      <a:pt x="535876" y="946404"/>
                    </a:lnTo>
                    <a:cubicBezTo>
                      <a:pt x="535574" y="930743"/>
                      <a:pt x="534467" y="881552"/>
                      <a:pt x="533159" y="824732"/>
                    </a:cubicBezTo>
                    <a:cubicBezTo>
                      <a:pt x="533360" y="824632"/>
                      <a:pt x="533461" y="824832"/>
                      <a:pt x="533562" y="824832"/>
                    </a:cubicBezTo>
                    <a:cubicBezTo>
                      <a:pt x="534870" y="824129"/>
                      <a:pt x="537285" y="822624"/>
                      <a:pt x="538895" y="819110"/>
                    </a:cubicBezTo>
                    <a:cubicBezTo>
                      <a:pt x="540102" y="816400"/>
                      <a:pt x="542517" y="805256"/>
                      <a:pt x="543624" y="800739"/>
                    </a:cubicBezTo>
                    <a:lnTo>
                      <a:pt x="551271" y="768213"/>
                    </a:lnTo>
                    <a:cubicBezTo>
                      <a:pt x="555497" y="751448"/>
                      <a:pt x="561132" y="735085"/>
                      <a:pt x="567571" y="719022"/>
                    </a:cubicBezTo>
                    <a:cubicBezTo>
                      <a:pt x="574011" y="702859"/>
                      <a:pt x="581356" y="686998"/>
                      <a:pt x="589305" y="671538"/>
                    </a:cubicBezTo>
                    <a:cubicBezTo>
                      <a:pt x="616372" y="618131"/>
                      <a:pt x="655614" y="549164"/>
                      <a:pt x="706125" y="496661"/>
                    </a:cubicBezTo>
                    <a:cubicBezTo>
                      <a:pt x="738827" y="462729"/>
                      <a:pt x="776258" y="435624"/>
                      <a:pt x="818719" y="425585"/>
                    </a:cubicBezTo>
                    <a:cubicBezTo>
                      <a:pt x="868728" y="413438"/>
                      <a:pt x="899316" y="437632"/>
                      <a:pt x="908976" y="472065"/>
                    </a:cubicBezTo>
                    <a:cubicBezTo>
                      <a:pt x="919138" y="508105"/>
                      <a:pt x="908473" y="554083"/>
                      <a:pt x="875771" y="581991"/>
                    </a:cubicBezTo>
                    <a:cubicBezTo>
                      <a:pt x="871947" y="585304"/>
                      <a:pt x="867721" y="588115"/>
                      <a:pt x="863193" y="590323"/>
                    </a:cubicBezTo>
                    <a:cubicBezTo>
                      <a:pt x="858766" y="592632"/>
                      <a:pt x="853936" y="594439"/>
                      <a:pt x="849006" y="595644"/>
                    </a:cubicBezTo>
                    <a:cubicBezTo>
                      <a:pt x="834919" y="599057"/>
                      <a:pt x="823952" y="597953"/>
                      <a:pt x="816103" y="593335"/>
                    </a:cubicBezTo>
                    <a:cubicBezTo>
                      <a:pt x="806645" y="587713"/>
                      <a:pt x="802218" y="577373"/>
                      <a:pt x="802117" y="567334"/>
                    </a:cubicBezTo>
                    <a:cubicBezTo>
                      <a:pt x="802117" y="556994"/>
                      <a:pt x="806444" y="546554"/>
                      <a:pt x="815801" y="542137"/>
                    </a:cubicBezTo>
                    <a:cubicBezTo>
                      <a:pt x="823750" y="538322"/>
                      <a:pt x="834718" y="538824"/>
                      <a:pt x="848402" y="545048"/>
                    </a:cubicBezTo>
                    <a:cubicBezTo>
                      <a:pt x="853936" y="547658"/>
                      <a:pt x="860577" y="545349"/>
                      <a:pt x="863193" y="539727"/>
                    </a:cubicBezTo>
                    <a:cubicBezTo>
                      <a:pt x="865810" y="534206"/>
                      <a:pt x="863395" y="527580"/>
                      <a:pt x="857861" y="524970"/>
                    </a:cubicBezTo>
                    <a:cubicBezTo>
                      <a:pt x="836328" y="514530"/>
                      <a:pt x="818820" y="515232"/>
                      <a:pt x="806041" y="520954"/>
                    </a:cubicBezTo>
                    <a:cubicBezTo>
                      <a:pt x="788131" y="528986"/>
                      <a:pt x="778169" y="547658"/>
                      <a:pt x="777868" y="567134"/>
                    </a:cubicBezTo>
                    <a:cubicBezTo>
                      <a:pt x="777465" y="585505"/>
                      <a:pt x="785817" y="604177"/>
                      <a:pt x="802922" y="614818"/>
                    </a:cubicBezTo>
                    <a:cubicBezTo>
                      <a:pt x="815198" y="622548"/>
                      <a:pt x="832404" y="626162"/>
                      <a:pt x="854943" y="621143"/>
                    </a:cubicBezTo>
                    <a:cubicBezTo>
                      <a:pt x="861885" y="619637"/>
                      <a:pt x="868627" y="617228"/>
                      <a:pt x="875067" y="614216"/>
                    </a:cubicBezTo>
                    <a:cubicBezTo>
                      <a:pt x="881506" y="611104"/>
                      <a:pt x="887644" y="607189"/>
                      <a:pt x="893078" y="602671"/>
                    </a:cubicBezTo>
                    <a:cubicBezTo>
                      <a:pt x="935036" y="567937"/>
                      <a:pt x="949526" y="510012"/>
                      <a:pt x="937149" y="464335"/>
                    </a:cubicBezTo>
                    <a:cubicBezTo>
                      <a:pt x="924069" y="415747"/>
                      <a:pt x="882110" y="379707"/>
                      <a:pt x="811676" y="396372"/>
                    </a:cubicBezTo>
                    <a:cubicBezTo>
                      <a:pt x="763982" y="408017"/>
                      <a:pt x="721520" y="438134"/>
                      <a:pt x="685196" y="476884"/>
                    </a:cubicBezTo>
                    <a:cubicBezTo>
                      <a:pt x="633478" y="532098"/>
                      <a:pt x="594034" y="604579"/>
                      <a:pt x="566968" y="660496"/>
                    </a:cubicBezTo>
                    <a:cubicBezTo>
                      <a:pt x="559019" y="676859"/>
                      <a:pt x="551673" y="693523"/>
                      <a:pt x="545334" y="710489"/>
                    </a:cubicBezTo>
                    <a:cubicBezTo>
                      <a:pt x="539699" y="725347"/>
                      <a:pt x="535272" y="740606"/>
                      <a:pt x="531449" y="755966"/>
                    </a:cubicBezTo>
                    <a:cubicBezTo>
                      <a:pt x="531348" y="752151"/>
                      <a:pt x="531247" y="748235"/>
                      <a:pt x="531147" y="744521"/>
                    </a:cubicBezTo>
                    <a:cubicBezTo>
                      <a:pt x="530442" y="718320"/>
                      <a:pt x="529839" y="693122"/>
                      <a:pt x="529134" y="670735"/>
                    </a:cubicBezTo>
                    <a:lnTo>
                      <a:pt x="565056" y="556291"/>
                    </a:lnTo>
                    <a:cubicBezTo>
                      <a:pt x="574917" y="524067"/>
                      <a:pt x="585783" y="492143"/>
                      <a:pt x="597254" y="460621"/>
                    </a:cubicBezTo>
                    <a:cubicBezTo>
                      <a:pt x="608725" y="428998"/>
                      <a:pt x="620900" y="397677"/>
                      <a:pt x="634182" y="366857"/>
                    </a:cubicBezTo>
                    <a:cubicBezTo>
                      <a:pt x="660444" y="305519"/>
                      <a:pt x="690630" y="245788"/>
                      <a:pt x="728060" y="189068"/>
                    </a:cubicBezTo>
                    <a:cubicBezTo>
                      <a:pt x="731582" y="184049"/>
                      <a:pt x="730274" y="177122"/>
                      <a:pt x="725143" y="173709"/>
                    </a:cubicBezTo>
                    <a:cubicBezTo>
                      <a:pt x="720112" y="170195"/>
                      <a:pt x="713169" y="171500"/>
                      <a:pt x="709748" y="176620"/>
                    </a:cubicBezTo>
                    <a:cubicBezTo>
                      <a:pt x="669399" y="233240"/>
                      <a:pt x="635389" y="292870"/>
                      <a:pt x="607216" y="355112"/>
                    </a:cubicBezTo>
                    <a:cubicBezTo>
                      <a:pt x="593129" y="386333"/>
                      <a:pt x="580451" y="418156"/>
                      <a:pt x="569081" y="450582"/>
                    </a:cubicBezTo>
                    <a:cubicBezTo>
                      <a:pt x="557811" y="482807"/>
                      <a:pt x="548051" y="515634"/>
                      <a:pt x="538794" y="548662"/>
                    </a:cubicBezTo>
                    <a:lnTo>
                      <a:pt x="526015" y="595242"/>
                    </a:lnTo>
                    <a:cubicBezTo>
                      <a:pt x="523500" y="544044"/>
                      <a:pt x="519978" y="492745"/>
                      <a:pt x="514746" y="441446"/>
                    </a:cubicBezTo>
                    <a:cubicBezTo>
                      <a:pt x="509111" y="385530"/>
                      <a:pt x="501967" y="329814"/>
                      <a:pt x="493817" y="274299"/>
                    </a:cubicBezTo>
                    <a:cubicBezTo>
                      <a:pt x="491100" y="255927"/>
                      <a:pt x="488182" y="237657"/>
                      <a:pt x="485163" y="219285"/>
                    </a:cubicBezTo>
                    <a:cubicBezTo>
                      <a:pt x="478120" y="176720"/>
                      <a:pt x="470473" y="134156"/>
                      <a:pt x="463530" y="91591"/>
                    </a:cubicBezTo>
                    <a:lnTo>
                      <a:pt x="453971" y="34067"/>
                    </a:lnTo>
                    <a:lnTo>
                      <a:pt x="450147" y="15997"/>
                    </a:lnTo>
                    <a:cubicBezTo>
                      <a:pt x="449946" y="14893"/>
                      <a:pt x="448437" y="10576"/>
                      <a:pt x="447833" y="8970"/>
                    </a:cubicBezTo>
                    <a:cubicBezTo>
                      <a:pt x="447431" y="6762"/>
                      <a:pt x="446424" y="4553"/>
                      <a:pt x="444613" y="2947"/>
                    </a:cubicBezTo>
                    <a:cubicBezTo>
                      <a:pt x="441997" y="437"/>
                      <a:pt x="439482" y="136"/>
                      <a:pt x="437972" y="35"/>
                    </a:cubicBezTo>
                    <a:cubicBezTo>
                      <a:pt x="433847" y="-266"/>
                      <a:pt x="430426" y="1341"/>
                      <a:pt x="428112" y="5156"/>
                    </a:cubicBezTo>
                    <a:cubicBezTo>
                      <a:pt x="427709" y="5858"/>
                      <a:pt x="425697" y="9372"/>
                      <a:pt x="427105" y="14391"/>
                    </a:cubicBezTo>
                    <a:cubicBezTo>
                      <a:pt x="427609" y="15997"/>
                      <a:pt x="429118" y="19913"/>
                      <a:pt x="429420" y="21117"/>
                    </a:cubicBezTo>
                    <a:lnTo>
                      <a:pt x="432640" y="37681"/>
                    </a:lnTo>
                    <a:lnTo>
                      <a:pt x="441595" y="95003"/>
                    </a:lnTo>
                    <a:cubicBezTo>
                      <a:pt x="448034" y="137669"/>
                      <a:pt x="455279" y="180334"/>
                      <a:pt x="461920" y="223000"/>
                    </a:cubicBezTo>
                    <a:cubicBezTo>
                      <a:pt x="464737" y="241270"/>
                      <a:pt x="467454" y="259441"/>
                      <a:pt x="469970" y="277712"/>
                    </a:cubicBezTo>
                    <a:cubicBezTo>
                      <a:pt x="477617" y="332926"/>
                      <a:pt x="484056" y="388340"/>
                      <a:pt x="489188" y="443956"/>
                    </a:cubicBezTo>
                    <a:cubicBezTo>
                      <a:pt x="494320" y="499471"/>
                      <a:pt x="498043" y="555087"/>
                      <a:pt x="499954" y="610702"/>
                    </a:cubicBezTo>
                    <a:cubicBezTo>
                      <a:pt x="500256" y="619838"/>
                      <a:pt x="500659" y="632386"/>
                      <a:pt x="500961" y="646441"/>
                    </a:cubicBezTo>
                    <a:cubicBezTo>
                      <a:pt x="497540" y="636201"/>
                      <a:pt x="495024" y="625560"/>
                      <a:pt x="491100" y="615521"/>
                    </a:cubicBezTo>
                    <a:cubicBezTo>
                      <a:pt x="483252" y="594841"/>
                      <a:pt x="474296" y="574562"/>
                      <a:pt x="464335" y="554585"/>
                    </a:cubicBezTo>
                    <a:cubicBezTo>
                      <a:pt x="449644" y="525171"/>
                      <a:pt x="432740" y="496661"/>
                      <a:pt x="414427" y="468451"/>
                    </a:cubicBezTo>
                    <a:cubicBezTo>
                      <a:pt x="402957" y="450983"/>
                      <a:pt x="391586" y="433415"/>
                      <a:pt x="379814" y="416148"/>
                    </a:cubicBezTo>
                    <a:cubicBezTo>
                      <a:pt x="371764" y="404503"/>
                      <a:pt x="363513" y="392959"/>
                      <a:pt x="354860" y="381815"/>
                    </a:cubicBezTo>
                    <a:lnTo>
                      <a:pt x="330812" y="351699"/>
                    </a:lnTo>
                    <a:cubicBezTo>
                      <a:pt x="330108" y="350895"/>
                      <a:pt x="322561" y="342965"/>
                      <a:pt x="320045" y="340555"/>
                    </a:cubicBezTo>
                    <a:cubicBezTo>
                      <a:pt x="282715" y="305218"/>
                      <a:pt x="273358" y="318169"/>
                      <a:pt x="303644" y="354610"/>
                    </a:cubicBezTo>
                    <a:cubicBezTo>
                      <a:pt x="304047" y="355011"/>
                      <a:pt x="304449" y="355413"/>
                      <a:pt x="304852" y="355815"/>
                    </a:cubicBezTo>
                    <a:lnTo>
                      <a:pt x="304852" y="355714"/>
                    </a:lnTo>
                    <a:cubicBezTo>
                      <a:pt x="305556" y="355011"/>
                      <a:pt x="306663" y="355815"/>
                      <a:pt x="307870" y="357119"/>
                    </a:cubicBezTo>
                    <a:cubicBezTo>
                      <a:pt x="307065" y="357019"/>
                      <a:pt x="306361" y="356718"/>
                      <a:pt x="305959" y="356517"/>
                    </a:cubicBezTo>
                    <a:cubicBezTo>
                      <a:pt x="305959" y="356417"/>
                      <a:pt x="305657" y="356417"/>
                      <a:pt x="305456" y="356316"/>
                    </a:cubicBezTo>
                    <a:cubicBezTo>
                      <a:pt x="306361" y="357119"/>
                      <a:pt x="307468" y="357722"/>
                      <a:pt x="308675" y="358023"/>
                    </a:cubicBezTo>
                    <a:cubicBezTo>
                      <a:pt x="310889" y="360834"/>
                      <a:pt x="313203" y="365050"/>
                      <a:pt x="313505" y="365452"/>
                    </a:cubicBezTo>
                    <a:lnTo>
                      <a:pt x="335642" y="396070"/>
                    </a:lnTo>
                    <a:cubicBezTo>
                      <a:pt x="343490" y="407214"/>
                      <a:pt x="350936" y="418759"/>
                      <a:pt x="358281" y="430303"/>
                    </a:cubicBezTo>
                    <a:cubicBezTo>
                      <a:pt x="369349" y="447871"/>
                      <a:pt x="379915" y="465740"/>
                      <a:pt x="390681" y="483510"/>
                    </a:cubicBezTo>
                    <a:cubicBezTo>
                      <a:pt x="407786" y="511217"/>
                      <a:pt x="423181" y="539527"/>
                      <a:pt x="437369" y="568037"/>
                    </a:cubicBezTo>
                    <a:cubicBezTo>
                      <a:pt x="446827" y="587312"/>
                      <a:pt x="455883" y="606687"/>
                      <a:pt x="464134" y="626363"/>
                    </a:cubicBezTo>
                    <a:cubicBezTo>
                      <a:pt x="480937" y="666519"/>
                      <a:pt x="493615" y="708180"/>
                      <a:pt x="503174" y="751147"/>
                    </a:cubicBezTo>
                    <a:cubicBezTo>
                      <a:pt x="504784" y="834871"/>
                      <a:pt x="506092" y="924720"/>
                      <a:pt x="506394" y="947006"/>
                    </a:cubicBezTo>
                    <a:cubicBezTo>
                      <a:pt x="506998" y="979934"/>
                      <a:pt x="507803" y="1012861"/>
                      <a:pt x="508809" y="1045789"/>
                    </a:cubicBezTo>
                    <a:cubicBezTo>
                      <a:pt x="511023" y="1122386"/>
                      <a:pt x="514142" y="1199083"/>
                      <a:pt x="516255" y="1275680"/>
                    </a:cubicBezTo>
                    <a:cubicBezTo>
                      <a:pt x="517161" y="1305194"/>
                      <a:pt x="516657" y="1334709"/>
                      <a:pt x="517261" y="1364323"/>
                    </a:cubicBezTo>
                    <a:cubicBezTo>
                      <a:pt x="503879" y="1316940"/>
                      <a:pt x="478724" y="1261625"/>
                      <a:pt x="440890" y="1220666"/>
                    </a:cubicBezTo>
                    <a:cubicBezTo>
                      <a:pt x="410906" y="1188140"/>
                      <a:pt x="373475" y="1165252"/>
                      <a:pt x="329806" y="1161337"/>
                    </a:cubicBezTo>
                    <a:cubicBezTo>
                      <a:pt x="280804" y="1157522"/>
                      <a:pt x="240556" y="1183924"/>
                      <a:pt x="222243" y="1219462"/>
                    </a:cubicBezTo>
                    <a:cubicBezTo>
                      <a:pt x="203125" y="1256807"/>
                      <a:pt x="207351" y="1303990"/>
                      <a:pt x="250215" y="1336917"/>
                    </a:cubicBezTo>
                    <a:cubicBezTo>
                      <a:pt x="255447" y="1341033"/>
                      <a:pt x="261384" y="1344747"/>
                      <a:pt x="267622" y="1347759"/>
                    </a:cubicBezTo>
                    <a:cubicBezTo>
                      <a:pt x="274062" y="1350871"/>
                      <a:pt x="280804" y="1353381"/>
                      <a:pt x="287545" y="1354887"/>
                    </a:cubicBezTo>
                    <a:cubicBezTo>
                      <a:pt x="335642" y="1365327"/>
                      <a:pt x="362809" y="1334809"/>
                      <a:pt x="367840" y="1303387"/>
                    </a:cubicBezTo>
                    <a:cubicBezTo>
                      <a:pt x="370959" y="1283510"/>
                      <a:pt x="365123" y="1263633"/>
                      <a:pt x="351137" y="1252390"/>
                    </a:cubicBezTo>
                    <a:cubicBezTo>
                      <a:pt x="339666" y="1243254"/>
                      <a:pt x="322259" y="1239038"/>
                      <a:pt x="298613" y="1247571"/>
                    </a:cubicBezTo>
                    <a:cubicBezTo>
                      <a:pt x="292777" y="1249579"/>
                      <a:pt x="289658" y="1255903"/>
                      <a:pt x="291671" y="1261726"/>
                    </a:cubicBezTo>
                    <a:cubicBezTo>
                      <a:pt x="293683" y="1267448"/>
                      <a:pt x="300022" y="1270560"/>
                      <a:pt x="305858" y="1268552"/>
                    </a:cubicBezTo>
                    <a:cubicBezTo>
                      <a:pt x="319643" y="1264034"/>
                      <a:pt x="329705" y="1265139"/>
                      <a:pt x="336245" y="1270560"/>
                    </a:cubicBezTo>
                    <a:cubicBezTo>
                      <a:pt x="343792" y="1276884"/>
                      <a:pt x="345502" y="1288329"/>
                      <a:pt x="343490" y="1299171"/>
                    </a:cubicBezTo>
                    <a:cubicBezTo>
                      <a:pt x="339968" y="1318144"/>
                      <a:pt x="322662" y="1335913"/>
                      <a:pt x="293582" y="1328785"/>
                    </a:cubicBezTo>
                    <a:cubicBezTo>
                      <a:pt x="288954" y="1327681"/>
                      <a:pt x="284325" y="1325774"/>
                      <a:pt x="279898" y="1323565"/>
                    </a:cubicBezTo>
                    <a:cubicBezTo>
                      <a:pt x="275370" y="1321156"/>
                      <a:pt x="271043" y="1318345"/>
                      <a:pt x="267220" y="1315233"/>
                    </a:cubicBezTo>
                    <a:cubicBezTo>
                      <a:pt x="237738" y="1291742"/>
                      <a:pt x="234820" y="1259015"/>
                      <a:pt x="248505" y="1233115"/>
                    </a:cubicBezTo>
                    <a:cubicBezTo>
                      <a:pt x="262088" y="1207315"/>
                      <a:pt x="291570" y="1188241"/>
                      <a:pt x="327290" y="1191253"/>
                    </a:cubicBezTo>
                    <a:cubicBezTo>
                      <a:pt x="363715" y="1193963"/>
                      <a:pt x="394605" y="1213539"/>
                      <a:pt x="420062" y="1240142"/>
                    </a:cubicBezTo>
                    <a:cubicBezTo>
                      <a:pt x="460310" y="1282306"/>
                      <a:pt x="487176" y="1342338"/>
                      <a:pt x="498445" y="1388918"/>
                    </a:cubicBezTo>
                    <a:cubicBezTo>
                      <a:pt x="501967" y="1402973"/>
                      <a:pt x="505086" y="1417128"/>
                      <a:pt x="507803" y="1431283"/>
                    </a:cubicBezTo>
                    <a:cubicBezTo>
                      <a:pt x="510520" y="1445438"/>
                      <a:pt x="512834" y="1459593"/>
                      <a:pt x="514645" y="1473948"/>
                    </a:cubicBezTo>
                    <a:lnTo>
                      <a:pt x="517563" y="1501856"/>
                    </a:lnTo>
                    <a:cubicBezTo>
                      <a:pt x="517664" y="1502258"/>
                      <a:pt x="518469" y="1505872"/>
                      <a:pt x="518569" y="1508783"/>
                    </a:cubicBezTo>
                    <a:cubicBezTo>
                      <a:pt x="518670" y="1508683"/>
                      <a:pt x="518770" y="1508683"/>
                      <a:pt x="518871" y="1508582"/>
                    </a:cubicBezTo>
                    <a:cubicBezTo>
                      <a:pt x="518871" y="1508683"/>
                      <a:pt x="518871" y="1508884"/>
                      <a:pt x="518871" y="1508984"/>
                    </a:cubicBezTo>
                    <a:cubicBezTo>
                      <a:pt x="518770" y="1509084"/>
                      <a:pt x="518670" y="1509185"/>
                      <a:pt x="518569" y="1509285"/>
                    </a:cubicBezTo>
                    <a:cubicBezTo>
                      <a:pt x="518670" y="1511193"/>
                      <a:pt x="518368" y="1512598"/>
                      <a:pt x="517362" y="1512498"/>
                    </a:cubicBezTo>
                    <a:lnTo>
                      <a:pt x="517060" y="1512397"/>
                    </a:lnTo>
                    <a:cubicBezTo>
                      <a:pt x="516557" y="1514304"/>
                      <a:pt x="518469" y="1515710"/>
                      <a:pt x="518972" y="1517517"/>
                    </a:cubicBezTo>
                    <a:cubicBezTo>
                      <a:pt x="519274" y="1628347"/>
                      <a:pt x="519978" y="1739176"/>
                      <a:pt x="520179" y="1850106"/>
                    </a:cubicBezTo>
                    <a:cubicBezTo>
                      <a:pt x="508809" y="1837658"/>
                      <a:pt x="497640" y="1824808"/>
                      <a:pt x="483755" y="1814368"/>
                    </a:cubicBezTo>
                    <a:cubicBezTo>
                      <a:pt x="464436" y="1799611"/>
                      <a:pt x="442802" y="1788066"/>
                      <a:pt x="419861" y="1781139"/>
                    </a:cubicBezTo>
                    <a:cubicBezTo>
                      <a:pt x="410805" y="1778629"/>
                      <a:pt x="401548" y="1776722"/>
                      <a:pt x="392190" y="1775316"/>
                    </a:cubicBezTo>
                    <a:cubicBezTo>
                      <a:pt x="371966" y="1772304"/>
                      <a:pt x="351338" y="1771602"/>
                      <a:pt x="331315" y="1768088"/>
                    </a:cubicBezTo>
                    <a:cubicBezTo>
                      <a:pt x="319844" y="1766181"/>
                      <a:pt x="308877" y="1763470"/>
                      <a:pt x="298010" y="1760157"/>
                    </a:cubicBezTo>
                    <a:cubicBezTo>
                      <a:pt x="286941" y="1756845"/>
                      <a:pt x="276074" y="1752930"/>
                      <a:pt x="265207" y="1748512"/>
                    </a:cubicBezTo>
                    <a:cubicBezTo>
                      <a:pt x="263899" y="1747910"/>
                      <a:pt x="252529" y="1742388"/>
                      <a:pt x="243172" y="1739477"/>
                    </a:cubicBezTo>
                    <a:cubicBezTo>
                      <a:pt x="239650" y="1738373"/>
                      <a:pt x="237436" y="1738473"/>
                      <a:pt x="234619" y="1738172"/>
                    </a:cubicBezTo>
                    <a:cubicBezTo>
                      <a:pt x="234619" y="1737971"/>
                      <a:pt x="234820" y="1737771"/>
                      <a:pt x="234820" y="1737570"/>
                    </a:cubicBezTo>
                    <a:cubicBezTo>
                      <a:pt x="239549" y="1703939"/>
                      <a:pt x="237034" y="1670711"/>
                      <a:pt x="240757" y="1637582"/>
                    </a:cubicBezTo>
                    <a:cubicBezTo>
                      <a:pt x="242266" y="1624733"/>
                      <a:pt x="244580" y="1611782"/>
                      <a:pt x="249108" y="1598933"/>
                    </a:cubicBezTo>
                    <a:cubicBezTo>
                      <a:pt x="252328" y="1589697"/>
                      <a:pt x="260277" y="1579658"/>
                      <a:pt x="267723" y="1569318"/>
                    </a:cubicBezTo>
                    <a:cubicBezTo>
                      <a:pt x="277081" y="1556368"/>
                      <a:pt x="285835" y="1543116"/>
                      <a:pt x="288451" y="1530869"/>
                    </a:cubicBezTo>
                    <a:cubicBezTo>
                      <a:pt x="291570" y="1516212"/>
                      <a:pt x="288250" y="1502158"/>
                      <a:pt x="269937" y="1490713"/>
                    </a:cubicBezTo>
                    <a:cubicBezTo>
                      <a:pt x="264805" y="1487400"/>
                      <a:pt x="257862" y="1488806"/>
                      <a:pt x="254542" y="1493926"/>
                    </a:cubicBezTo>
                    <a:cubicBezTo>
                      <a:pt x="251121" y="1499045"/>
                      <a:pt x="252630" y="1505972"/>
                      <a:pt x="257762" y="1509285"/>
                    </a:cubicBezTo>
                    <a:cubicBezTo>
                      <a:pt x="262390" y="1512598"/>
                      <a:pt x="265006" y="1515810"/>
                      <a:pt x="265711" y="1519525"/>
                    </a:cubicBezTo>
                    <a:cubicBezTo>
                      <a:pt x="266516" y="1523942"/>
                      <a:pt x="264503" y="1528359"/>
                      <a:pt x="261988" y="1533077"/>
                    </a:cubicBezTo>
                    <a:cubicBezTo>
                      <a:pt x="256655" y="1543217"/>
                      <a:pt x="247498" y="1553557"/>
                      <a:pt x="239650" y="1563696"/>
                    </a:cubicBezTo>
                    <a:cubicBezTo>
                      <a:pt x="232808" y="1572631"/>
                      <a:pt x="226871" y="1581365"/>
                      <a:pt x="223651" y="1589596"/>
                    </a:cubicBezTo>
                    <a:cubicBezTo>
                      <a:pt x="217916" y="1604353"/>
                      <a:pt x="214495" y="1619111"/>
                      <a:pt x="212482" y="1634069"/>
                    </a:cubicBezTo>
                    <a:cubicBezTo>
                      <a:pt x="207955" y="1666796"/>
                      <a:pt x="210269" y="1699823"/>
                      <a:pt x="205037" y="1733253"/>
                    </a:cubicBezTo>
                    <a:cubicBezTo>
                      <a:pt x="202823" y="1749516"/>
                      <a:pt x="197993" y="1765377"/>
                      <a:pt x="191453" y="1780536"/>
                    </a:cubicBezTo>
                    <a:cubicBezTo>
                      <a:pt x="184812" y="1795695"/>
                      <a:pt x="176259" y="1810252"/>
                      <a:pt x="166197" y="1823704"/>
                    </a:cubicBezTo>
                    <a:cubicBezTo>
                      <a:pt x="154022" y="1840268"/>
                      <a:pt x="126553" y="1865566"/>
                      <a:pt x="99285" y="1876508"/>
                    </a:cubicBezTo>
                    <a:cubicBezTo>
                      <a:pt x="82783" y="1883134"/>
                      <a:pt x="66080" y="1884841"/>
                      <a:pt x="54408" y="1871690"/>
                    </a:cubicBezTo>
                    <a:cubicBezTo>
                      <a:pt x="50685" y="1867172"/>
                      <a:pt x="43944" y="1866670"/>
                      <a:pt x="39416" y="1870385"/>
                    </a:cubicBezTo>
                    <a:close/>
                    <a:moveTo>
                      <a:pt x="320146" y="354911"/>
                    </a:moveTo>
                    <a:cubicBezTo>
                      <a:pt x="323165" y="351297"/>
                      <a:pt x="323567" y="346077"/>
                      <a:pt x="320850" y="342061"/>
                    </a:cubicBezTo>
                    <a:cubicBezTo>
                      <a:pt x="325479" y="348586"/>
                      <a:pt x="323768" y="352602"/>
                      <a:pt x="320146" y="354911"/>
                    </a:cubicBezTo>
                    <a:close/>
                    <a:moveTo>
                      <a:pt x="4400" y="910966"/>
                    </a:moveTo>
                    <a:cubicBezTo>
                      <a:pt x="20197" y="898217"/>
                      <a:pt x="41428" y="877537"/>
                      <a:pt x="64369" y="861976"/>
                    </a:cubicBezTo>
                    <a:cubicBezTo>
                      <a:pt x="81374" y="850532"/>
                      <a:pt x="99385" y="842099"/>
                      <a:pt x="116793" y="839991"/>
                    </a:cubicBezTo>
                    <a:cubicBezTo>
                      <a:pt x="123937" y="839188"/>
                      <a:pt x="131181" y="839891"/>
                      <a:pt x="138325" y="841597"/>
                    </a:cubicBezTo>
                    <a:cubicBezTo>
                      <a:pt x="150500" y="844308"/>
                      <a:pt x="162776" y="850331"/>
                      <a:pt x="175253" y="852439"/>
                    </a:cubicBezTo>
                    <a:cubicBezTo>
                      <a:pt x="190547" y="855351"/>
                      <a:pt x="204131" y="854045"/>
                      <a:pt x="215904" y="849628"/>
                    </a:cubicBezTo>
                    <a:cubicBezTo>
                      <a:pt x="229185" y="844609"/>
                      <a:pt x="240254" y="835975"/>
                      <a:pt x="249108" y="825134"/>
                    </a:cubicBezTo>
                    <a:cubicBezTo>
                      <a:pt x="252227" y="821319"/>
                      <a:pt x="253737" y="814793"/>
                      <a:pt x="255045" y="806863"/>
                    </a:cubicBezTo>
                    <a:cubicBezTo>
                      <a:pt x="256856" y="795920"/>
                      <a:pt x="257560" y="782769"/>
                      <a:pt x="257560" y="769016"/>
                    </a:cubicBezTo>
                    <a:cubicBezTo>
                      <a:pt x="257661" y="722837"/>
                      <a:pt x="250718" y="670434"/>
                      <a:pt x="250718" y="670434"/>
                    </a:cubicBezTo>
                    <a:cubicBezTo>
                      <a:pt x="249813" y="664712"/>
                      <a:pt x="253737" y="659190"/>
                      <a:pt x="259573" y="658287"/>
                    </a:cubicBezTo>
                    <a:cubicBezTo>
                      <a:pt x="265409" y="657383"/>
                      <a:pt x="270842" y="661299"/>
                      <a:pt x="271748" y="667121"/>
                    </a:cubicBezTo>
                    <a:cubicBezTo>
                      <a:pt x="271748" y="667121"/>
                      <a:pt x="284426" y="734884"/>
                      <a:pt x="284124" y="785881"/>
                    </a:cubicBezTo>
                    <a:cubicBezTo>
                      <a:pt x="284023" y="811179"/>
                      <a:pt x="279596" y="832663"/>
                      <a:pt x="271647" y="843003"/>
                    </a:cubicBezTo>
                    <a:cubicBezTo>
                      <a:pt x="266214" y="850030"/>
                      <a:pt x="259875" y="856254"/>
                      <a:pt x="253133" y="861775"/>
                    </a:cubicBezTo>
                    <a:cubicBezTo>
                      <a:pt x="254743" y="864285"/>
                      <a:pt x="256152" y="866795"/>
                      <a:pt x="258365" y="869505"/>
                    </a:cubicBezTo>
                    <a:cubicBezTo>
                      <a:pt x="267220" y="880147"/>
                      <a:pt x="278992" y="891491"/>
                      <a:pt x="285432" y="900325"/>
                    </a:cubicBezTo>
                    <a:cubicBezTo>
                      <a:pt x="299016" y="919299"/>
                      <a:pt x="312197" y="940581"/>
                      <a:pt x="327693" y="960056"/>
                    </a:cubicBezTo>
                    <a:cubicBezTo>
                      <a:pt x="337151" y="971902"/>
                      <a:pt x="347314" y="983146"/>
                      <a:pt x="359589" y="992281"/>
                    </a:cubicBezTo>
                    <a:cubicBezTo>
                      <a:pt x="369752" y="1000212"/>
                      <a:pt x="382732" y="1005533"/>
                      <a:pt x="396819" y="1010050"/>
                    </a:cubicBezTo>
                    <a:cubicBezTo>
                      <a:pt x="432438" y="1021595"/>
                      <a:pt x="474498" y="1027920"/>
                      <a:pt x="502671" y="1043279"/>
                    </a:cubicBezTo>
                    <a:cubicBezTo>
                      <a:pt x="508205" y="1046090"/>
                      <a:pt x="510318" y="1052816"/>
                      <a:pt x="507602" y="1058237"/>
                    </a:cubicBezTo>
                    <a:cubicBezTo>
                      <a:pt x="504784" y="1063658"/>
                      <a:pt x="498043" y="1065867"/>
                      <a:pt x="492609" y="1063056"/>
                    </a:cubicBezTo>
                    <a:cubicBezTo>
                      <a:pt x="478522" y="1056530"/>
                      <a:pt x="461014" y="1052916"/>
                      <a:pt x="442802" y="1049302"/>
                    </a:cubicBezTo>
                    <a:cubicBezTo>
                      <a:pt x="424691" y="1045789"/>
                      <a:pt x="405875" y="1042576"/>
                      <a:pt x="388467" y="1037758"/>
                    </a:cubicBezTo>
                    <a:cubicBezTo>
                      <a:pt x="370557" y="1032738"/>
                      <a:pt x="354256" y="1025811"/>
                      <a:pt x="341276" y="1016174"/>
                    </a:cubicBezTo>
                    <a:cubicBezTo>
                      <a:pt x="327089" y="1005131"/>
                      <a:pt x="315115" y="991980"/>
                      <a:pt x="304550" y="977725"/>
                    </a:cubicBezTo>
                    <a:cubicBezTo>
                      <a:pt x="289457" y="957145"/>
                      <a:pt x="277483" y="934558"/>
                      <a:pt x="264503" y="914379"/>
                    </a:cubicBezTo>
                    <a:cubicBezTo>
                      <a:pt x="258969" y="905545"/>
                      <a:pt x="248303" y="894001"/>
                      <a:pt x="240556" y="883158"/>
                    </a:cubicBezTo>
                    <a:cubicBezTo>
                      <a:pt x="237939" y="879544"/>
                      <a:pt x="236631" y="876332"/>
                      <a:pt x="234720" y="872919"/>
                    </a:cubicBezTo>
                    <a:cubicBezTo>
                      <a:pt x="231902" y="874324"/>
                      <a:pt x="229588" y="876432"/>
                      <a:pt x="226670" y="877537"/>
                    </a:cubicBezTo>
                    <a:cubicBezTo>
                      <a:pt x="210168" y="883861"/>
                      <a:pt x="191151" y="885869"/>
                      <a:pt x="169618" y="881753"/>
                    </a:cubicBezTo>
                    <a:cubicBezTo>
                      <a:pt x="156739" y="879143"/>
                      <a:pt x="144161" y="872818"/>
                      <a:pt x="131483" y="869606"/>
                    </a:cubicBezTo>
                    <a:cubicBezTo>
                      <a:pt x="127559" y="868502"/>
                      <a:pt x="123635" y="867799"/>
                      <a:pt x="119610" y="868100"/>
                    </a:cubicBezTo>
                    <a:cubicBezTo>
                      <a:pt x="106127" y="869204"/>
                      <a:pt x="92141" y="875729"/>
                      <a:pt x="78557" y="883961"/>
                    </a:cubicBezTo>
                    <a:cubicBezTo>
                      <a:pt x="55515" y="898016"/>
                      <a:pt x="33882" y="916990"/>
                      <a:pt x="17984" y="928635"/>
                    </a:cubicBezTo>
                    <a:cubicBezTo>
                      <a:pt x="13053" y="932349"/>
                      <a:pt x="6110" y="931445"/>
                      <a:pt x="2287" y="926526"/>
                    </a:cubicBezTo>
                    <a:cubicBezTo>
                      <a:pt x="-1436" y="921708"/>
                      <a:pt x="-531" y="914781"/>
                      <a:pt x="4400" y="910966"/>
                    </a:cubicBezTo>
                    <a:close/>
                    <a:moveTo>
                      <a:pt x="914812" y="1242953"/>
                    </a:moveTo>
                    <a:cubicBezTo>
                      <a:pt x="914610" y="1243355"/>
                      <a:pt x="913705" y="1242752"/>
                      <a:pt x="912900" y="1242150"/>
                    </a:cubicBezTo>
                    <a:lnTo>
                      <a:pt x="913000" y="1242049"/>
                    </a:lnTo>
                    <a:cubicBezTo>
                      <a:pt x="913604" y="1242451"/>
                      <a:pt x="914208" y="1242752"/>
                      <a:pt x="914812" y="1242953"/>
                    </a:cubicBezTo>
                    <a:close/>
                    <a:moveTo>
                      <a:pt x="199905" y="810577"/>
                    </a:moveTo>
                    <a:cubicBezTo>
                      <a:pt x="194270" y="820917"/>
                      <a:pt x="188032" y="830956"/>
                      <a:pt x="185013" y="841899"/>
                    </a:cubicBezTo>
                    <a:cubicBezTo>
                      <a:pt x="183806" y="847922"/>
                      <a:pt x="177970" y="851737"/>
                      <a:pt x="171933" y="850532"/>
                    </a:cubicBezTo>
                    <a:cubicBezTo>
                      <a:pt x="165895" y="849327"/>
                      <a:pt x="161971" y="843505"/>
                      <a:pt x="163179" y="837481"/>
                    </a:cubicBezTo>
                    <a:cubicBezTo>
                      <a:pt x="164990" y="824230"/>
                      <a:pt x="169920" y="811480"/>
                      <a:pt x="175354" y="798731"/>
                    </a:cubicBezTo>
                    <a:cubicBezTo>
                      <a:pt x="179882" y="787989"/>
                      <a:pt x="184510" y="777348"/>
                      <a:pt x="187026" y="766406"/>
                    </a:cubicBezTo>
                    <a:cubicBezTo>
                      <a:pt x="188837" y="758575"/>
                      <a:pt x="189944" y="750645"/>
                      <a:pt x="187629" y="741911"/>
                    </a:cubicBezTo>
                    <a:cubicBezTo>
                      <a:pt x="187126" y="739702"/>
                      <a:pt x="185516" y="738397"/>
                      <a:pt x="183504" y="738197"/>
                    </a:cubicBezTo>
                    <a:cubicBezTo>
                      <a:pt x="180787" y="737795"/>
                      <a:pt x="177869" y="737795"/>
                      <a:pt x="175152" y="738397"/>
                    </a:cubicBezTo>
                    <a:cubicBezTo>
                      <a:pt x="175152" y="738297"/>
                      <a:pt x="175152" y="738297"/>
                      <a:pt x="175152" y="738197"/>
                    </a:cubicBezTo>
                    <a:cubicBezTo>
                      <a:pt x="175052" y="737996"/>
                      <a:pt x="174649" y="738397"/>
                      <a:pt x="174347" y="738498"/>
                    </a:cubicBezTo>
                    <a:cubicBezTo>
                      <a:pt x="172536" y="739401"/>
                      <a:pt x="167405" y="740907"/>
                      <a:pt x="164386" y="742513"/>
                    </a:cubicBezTo>
                    <a:lnTo>
                      <a:pt x="163984" y="743517"/>
                    </a:lnTo>
                    <a:lnTo>
                      <a:pt x="164185" y="742614"/>
                    </a:lnTo>
                    <a:cubicBezTo>
                      <a:pt x="162675" y="743417"/>
                      <a:pt x="161770" y="744320"/>
                      <a:pt x="162474" y="745123"/>
                    </a:cubicBezTo>
                    <a:cubicBezTo>
                      <a:pt x="162575" y="745224"/>
                      <a:pt x="162675" y="745324"/>
                      <a:pt x="162776" y="745324"/>
                    </a:cubicBezTo>
                    <a:cubicBezTo>
                      <a:pt x="160462" y="748235"/>
                      <a:pt x="156739" y="749741"/>
                      <a:pt x="152915" y="749239"/>
                    </a:cubicBezTo>
                    <a:cubicBezTo>
                      <a:pt x="146375" y="748737"/>
                      <a:pt x="144564" y="744120"/>
                      <a:pt x="143658" y="740305"/>
                    </a:cubicBezTo>
                    <a:cubicBezTo>
                      <a:pt x="143155" y="738397"/>
                      <a:pt x="143457" y="733980"/>
                      <a:pt x="147683" y="729362"/>
                    </a:cubicBezTo>
                    <a:cubicBezTo>
                      <a:pt x="151507" y="725347"/>
                      <a:pt x="164587" y="716613"/>
                      <a:pt x="165795" y="716111"/>
                    </a:cubicBezTo>
                    <a:cubicBezTo>
                      <a:pt x="175957" y="711694"/>
                      <a:pt x="187831" y="711091"/>
                      <a:pt x="197289" y="714705"/>
                    </a:cubicBezTo>
                    <a:cubicBezTo>
                      <a:pt x="205338" y="717717"/>
                      <a:pt x="211476" y="724142"/>
                      <a:pt x="214897" y="733980"/>
                    </a:cubicBezTo>
                    <a:cubicBezTo>
                      <a:pt x="219325" y="747834"/>
                      <a:pt x="219425" y="760885"/>
                      <a:pt x="216306" y="773333"/>
                    </a:cubicBezTo>
                    <a:cubicBezTo>
                      <a:pt x="213187" y="786283"/>
                      <a:pt x="206647" y="798531"/>
                      <a:pt x="199905" y="810577"/>
                    </a:cubicBezTo>
                    <a:close/>
                    <a:moveTo>
                      <a:pt x="865206" y="924218"/>
                    </a:moveTo>
                    <a:cubicBezTo>
                      <a:pt x="863193" y="916789"/>
                      <a:pt x="861584" y="909460"/>
                      <a:pt x="860980" y="902534"/>
                    </a:cubicBezTo>
                    <a:cubicBezTo>
                      <a:pt x="862288" y="906248"/>
                      <a:pt x="865508" y="909159"/>
                      <a:pt x="869734" y="909661"/>
                    </a:cubicBezTo>
                    <a:cubicBezTo>
                      <a:pt x="872048" y="910163"/>
                      <a:pt x="874060" y="909360"/>
                      <a:pt x="875872" y="908657"/>
                    </a:cubicBezTo>
                    <a:cubicBezTo>
                      <a:pt x="878488" y="907553"/>
                      <a:pt x="881607" y="904742"/>
                      <a:pt x="881808" y="898518"/>
                    </a:cubicBezTo>
                    <a:cubicBezTo>
                      <a:pt x="881909" y="897615"/>
                      <a:pt x="881406" y="895406"/>
                      <a:pt x="880299" y="892394"/>
                    </a:cubicBezTo>
                    <a:cubicBezTo>
                      <a:pt x="878790" y="888278"/>
                      <a:pt x="874966" y="880749"/>
                      <a:pt x="870639" y="875328"/>
                    </a:cubicBezTo>
                    <a:cubicBezTo>
                      <a:pt x="867721" y="871613"/>
                      <a:pt x="864099" y="869104"/>
                      <a:pt x="860980" y="867598"/>
                    </a:cubicBezTo>
                    <a:cubicBezTo>
                      <a:pt x="856754" y="865590"/>
                      <a:pt x="852628" y="865992"/>
                      <a:pt x="848604" y="867196"/>
                    </a:cubicBezTo>
                    <a:cubicBezTo>
                      <a:pt x="843774" y="868702"/>
                      <a:pt x="837334" y="874123"/>
                      <a:pt x="834315" y="888981"/>
                    </a:cubicBezTo>
                    <a:cubicBezTo>
                      <a:pt x="832001" y="901730"/>
                      <a:pt x="832605" y="916488"/>
                      <a:pt x="836227" y="931546"/>
                    </a:cubicBezTo>
                    <a:cubicBezTo>
                      <a:pt x="838240" y="940179"/>
                      <a:pt x="841258" y="948913"/>
                      <a:pt x="845082" y="957245"/>
                    </a:cubicBezTo>
                    <a:cubicBezTo>
                      <a:pt x="855244" y="979130"/>
                      <a:pt x="870237" y="998807"/>
                      <a:pt x="885028" y="1011355"/>
                    </a:cubicBezTo>
                    <a:cubicBezTo>
                      <a:pt x="889556" y="1015572"/>
                      <a:pt x="896599" y="1015371"/>
                      <a:pt x="900825" y="1010954"/>
                    </a:cubicBezTo>
                    <a:cubicBezTo>
                      <a:pt x="905051" y="1006537"/>
                      <a:pt x="904850" y="999509"/>
                      <a:pt x="900423" y="995293"/>
                    </a:cubicBezTo>
                    <a:cubicBezTo>
                      <a:pt x="889153" y="983246"/>
                      <a:pt x="879595" y="964775"/>
                      <a:pt x="872350" y="945801"/>
                    </a:cubicBezTo>
                    <a:cubicBezTo>
                      <a:pt x="869633" y="938573"/>
                      <a:pt x="867218" y="931345"/>
                      <a:pt x="865206" y="924218"/>
                    </a:cubicBezTo>
                    <a:close/>
                    <a:moveTo>
                      <a:pt x="860779" y="899321"/>
                    </a:moveTo>
                    <a:cubicBezTo>
                      <a:pt x="861282" y="900124"/>
                      <a:pt x="861282" y="900827"/>
                      <a:pt x="860879" y="901228"/>
                    </a:cubicBezTo>
                    <a:lnTo>
                      <a:pt x="860779" y="900124"/>
                    </a:lnTo>
                    <a:lnTo>
                      <a:pt x="860779" y="899321"/>
                    </a:lnTo>
                    <a:close/>
                    <a:moveTo>
                      <a:pt x="860980" y="895707"/>
                    </a:moveTo>
                    <a:lnTo>
                      <a:pt x="860779" y="896510"/>
                    </a:lnTo>
                    <a:lnTo>
                      <a:pt x="860779" y="896410"/>
                    </a:lnTo>
                    <a:lnTo>
                      <a:pt x="860980" y="895707"/>
                    </a:lnTo>
                    <a:lnTo>
                      <a:pt x="860980" y="895707"/>
                    </a:lnTo>
                    <a:close/>
                    <a:moveTo>
                      <a:pt x="966732" y="1493022"/>
                    </a:moveTo>
                    <a:cubicBezTo>
                      <a:pt x="959386" y="1512096"/>
                      <a:pt x="951337" y="1529764"/>
                      <a:pt x="947715" y="1543819"/>
                    </a:cubicBezTo>
                    <a:cubicBezTo>
                      <a:pt x="946406" y="1549842"/>
                      <a:pt x="940570" y="1553758"/>
                      <a:pt x="934533" y="1552452"/>
                    </a:cubicBezTo>
                    <a:cubicBezTo>
                      <a:pt x="928496" y="1551248"/>
                      <a:pt x="924672" y="1545325"/>
                      <a:pt x="925880" y="1539402"/>
                    </a:cubicBezTo>
                    <a:cubicBezTo>
                      <a:pt x="928295" y="1524243"/>
                      <a:pt x="934533" y="1504667"/>
                      <a:pt x="940872" y="1484087"/>
                    </a:cubicBezTo>
                    <a:cubicBezTo>
                      <a:pt x="946004" y="1467021"/>
                      <a:pt x="951035" y="1449252"/>
                      <a:pt x="953450" y="1432688"/>
                    </a:cubicBezTo>
                    <a:cubicBezTo>
                      <a:pt x="955362" y="1418734"/>
                      <a:pt x="956066" y="1405684"/>
                      <a:pt x="950331" y="1395344"/>
                    </a:cubicBezTo>
                    <a:cubicBezTo>
                      <a:pt x="947916" y="1390926"/>
                      <a:pt x="943287" y="1390826"/>
                      <a:pt x="938659" y="1391529"/>
                    </a:cubicBezTo>
                    <a:cubicBezTo>
                      <a:pt x="930207" y="1392733"/>
                      <a:pt x="921352" y="1396749"/>
                      <a:pt x="915516" y="1400363"/>
                    </a:cubicBezTo>
                    <a:cubicBezTo>
                      <a:pt x="914309" y="1401166"/>
                      <a:pt x="908976" y="1405182"/>
                      <a:pt x="907164" y="1406587"/>
                    </a:cubicBezTo>
                    <a:cubicBezTo>
                      <a:pt x="907265" y="1410301"/>
                      <a:pt x="905555" y="1413915"/>
                      <a:pt x="902335" y="1416024"/>
                    </a:cubicBezTo>
                    <a:cubicBezTo>
                      <a:pt x="897404" y="1419236"/>
                      <a:pt x="890763" y="1417831"/>
                      <a:pt x="887544" y="1412912"/>
                    </a:cubicBezTo>
                    <a:cubicBezTo>
                      <a:pt x="884525" y="1408796"/>
                      <a:pt x="884424" y="1403877"/>
                      <a:pt x="886336" y="1398656"/>
                    </a:cubicBezTo>
                    <a:cubicBezTo>
                      <a:pt x="888852" y="1391830"/>
                      <a:pt x="899216" y="1383397"/>
                      <a:pt x="902234" y="1381088"/>
                    </a:cubicBezTo>
                    <a:cubicBezTo>
                      <a:pt x="911793" y="1373860"/>
                      <a:pt x="927590" y="1365829"/>
                      <a:pt x="941677" y="1364725"/>
                    </a:cubicBezTo>
                    <a:cubicBezTo>
                      <a:pt x="954959" y="1363721"/>
                      <a:pt x="966832" y="1368540"/>
                      <a:pt x="974781" y="1381189"/>
                    </a:cubicBezTo>
                    <a:cubicBezTo>
                      <a:pt x="984038" y="1396448"/>
                      <a:pt x="986353" y="1415923"/>
                      <a:pt x="983233" y="1437005"/>
                    </a:cubicBezTo>
                    <a:cubicBezTo>
                      <a:pt x="980517" y="1455175"/>
                      <a:pt x="973775" y="1474651"/>
                      <a:pt x="966732" y="1493022"/>
                    </a:cubicBezTo>
                    <a:close/>
                    <a:moveTo>
                      <a:pt x="189440" y="1585982"/>
                    </a:moveTo>
                    <a:cubicBezTo>
                      <a:pt x="189038" y="1584176"/>
                      <a:pt x="188837" y="1582368"/>
                      <a:pt x="190044" y="1583071"/>
                    </a:cubicBezTo>
                    <a:cubicBezTo>
                      <a:pt x="189843" y="1583874"/>
                      <a:pt x="189742" y="1584778"/>
                      <a:pt x="189742" y="1585681"/>
                    </a:cubicBezTo>
                    <a:lnTo>
                      <a:pt x="189440" y="1585982"/>
                    </a:lnTo>
                    <a:close/>
                    <a:moveTo>
                      <a:pt x="191453" y="1621922"/>
                    </a:moveTo>
                    <a:cubicBezTo>
                      <a:pt x="187126" y="1628246"/>
                      <a:pt x="182397" y="1634370"/>
                      <a:pt x="177668" y="1640393"/>
                    </a:cubicBezTo>
                    <a:cubicBezTo>
                      <a:pt x="166398" y="1654147"/>
                      <a:pt x="148589" y="1669104"/>
                      <a:pt x="130175" y="1684565"/>
                    </a:cubicBezTo>
                    <a:cubicBezTo>
                      <a:pt x="124037" y="1689684"/>
                      <a:pt x="117698" y="1694904"/>
                      <a:pt x="111661" y="1700125"/>
                    </a:cubicBezTo>
                    <a:cubicBezTo>
                      <a:pt x="102605" y="1708055"/>
                      <a:pt x="94052" y="1716087"/>
                      <a:pt x="87412" y="1724620"/>
                    </a:cubicBezTo>
                    <a:cubicBezTo>
                      <a:pt x="77953" y="1736767"/>
                      <a:pt x="71514" y="1749516"/>
                      <a:pt x="74331" y="1764273"/>
                    </a:cubicBezTo>
                    <a:cubicBezTo>
                      <a:pt x="75740" y="1770297"/>
                      <a:pt x="72017" y="1776220"/>
                      <a:pt x="66080" y="1777625"/>
                    </a:cubicBezTo>
                    <a:cubicBezTo>
                      <a:pt x="60043" y="1779131"/>
                      <a:pt x="54106" y="1775417"/>
                      <a:pt x="52698" y="1769393"/>
                    </a:cubicBezTo>
                    <a:cubicBezTo>
                      <a:pt x="46459" y="1748011"/>
                      <a:pt x="52496" y="1727732"/>
                      <a:pt x="65174" y="1708758"/>
                    </a:cubicBezTo>
                    <a:cubicBezTo>
                      <a:pt x="76545" y="1691692"/>
                      <a:pt x="93549" y="1675730"/>
                      <a:pt x="111057" y="1661374"/>
                    </a:cubicBezTo>
                    <a:cubicBezTo>
                      <a:pt x="128364" y="1647320"/>
                      <a:pt x="146274" y="1635173"/>
                      <a:pt x="157443" y="1623026"/>
                    </a:cubicBezTo>
                    <a:cubicBezTo>
                      <a:pt x="162374" y="1617806"/>
                      <a:pt x="167203" y="1612485"/>
                      <a:pt x="171832" y="1606964"/>
                    </a:cubicBezTo>
                    <a:cubicBezTo>
                      <a:pt x="176360" y="1601543"/>
                      <a:pt x="180686" y="1596021"/>
                      <a:pt x="184711" y="1590199"/>
                    </a:cubicBezTo>
                    <a:cubicBezTo>
                      <a:pt x="185013" y="1589596"/>
                      <a:pt x="187831" y="1587789"/>
                      <a:pt x="189440" y="1585982"/>
                    </a:cubicBezTo>
                    <a:cubicBezTo>
                      <a:pt x="189742" y="1587187"/>
                      <a:pt x="190145" y="1588291"/>
                      <a:pt x="190245" y="1588693"/>
                    </a:cubicBezTo>
                    <a:cubicBezTo>
                      <a:pt x="189944" y="1587689"/>
                      <a:pt x="189742" y="1586685"/>
                      <a:pt x="189742" y="1585681"/>
                    </a:cubicBezTo>
                    <a:cubicBezTo>
                      <a:pt x="190748" y="1584577"/>
                      <a:pt x="191151" y="1583673"/>
                      <a:pt x="190145" y="1583071"/>
                    </a:cubicBezTo>
                    <a:lnTo>
                      <a:pt x="190044" y="1583071"/>
                    </a:lnTo>
                    <a:cubicBezTo>
                      <a:pt x="190950" y="1579558"/>
                      <a:pt x="193566" y="1576546"/>
                      <a:pt x="197289" y="1575442"/>
                    </a:cubicBezTo>
                    <a:cubicBezTo>
                      <a:pt x="202924" y="1573735"/>
                      <a:pt x="208860" y="1576847"/>
                      <a:pt x="210571" y="1582469"/>
                    </a:cubicBezTo>
                    <a:cubicBezTo>
                      <a:pt x="211275" y="1584376"/>
                      <a:pt x="211376" y="1586986"/>
                      <a:pt x="210470" y="1590199"/>
                    </a:cubicBezTo>
                    <a:cubicBezTo>
                      <a:pt x="209464" y="1593612"/>
                      <a:pt x="204735" y="1600438"/>
                      <a:pt x="203930" y="1601944"/>
                    </a:cubicBezTo>
                    <a:cubicBezTo>
                      <a:pt x="200106" y="1608771"/>
                      <a:pt x="195880" y="1615396"/>
                      <a:pt x="191453" y="1621922"/>
                    </a:cubicBezTo>
                    <a:close/>
                    <a:moveTo>
                      <a:pt x="560125" y="2240319"/>
                    </a:moveTo>
                    <a:lnTo>
                      <a:pt x="560025" y="2239917"/>
                    </a:lnTo>
                    <a:cubicBezTo>
                      <a:pt x="562842" y="2241322"/>
                      <a:pt x="564955" y="2243029"/>
                      <a:pt x="562440" y="2243832"/>
                    </a:cubicBezTo>
                    <a:cubicBezTo>
                      <a:pt x="562238" y="2243129"/>
                      <a:pt x="561836" y="2242527"/>
                      <a:pt x="561433" y="2241925"/>
                    </a:cubicBezTo>
                    <a:cubicBezTo>
                      <a:pt x="561031" y="2241322"/>
                      <a:pt x="560528" y="2240820"/>
                      <a:pt x="560125" y="2240319"/>
                    </a:cubicBezTo>
                    <a:close/>
                    <a:moveTo>
                      <a:pt x="518469" y="1509486"/>
                    </a:moveTo>
                    <a:cubicBezTo>
                      <a:pt x="517865" y="1510390"/>
                      <a:pt x="517362" y="1511393"/>
                      <a:pt x="517060" y="1512397"/>
                    </a:cubicBezTo>
                    <a:cubicBezTo>
                      <a:pt x="515148" y="1511996"/>
                      <a:pt x="516859" y="1510289"/>
                      <a:pt x="518569" y="1508783"/>
                    </a:cubicBezTo>
                    <a:lnTo>
                      <a:pt x="518569" y="1509285"/>
                    </a:lnTo>
                    <a:lnTo>
                      <a:pt x="518469" y="1509486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 flipH="1" rot="10800000">
                <a:off x="1259497" y="262286"/>
                <a:ext cx="1058453" cy="505822"/>
              </a:xfrm>
              <a:custGeom>
                <a:rect b="b" l="l" r="r" t="t"/>
                <a:pathLst>
                  <a:path extrusionOk="0" h="1011643" w="2116906">
                    <a:moveTo>
                      <a:pt x="34260" y="318021"/>
                    </a:moveTo>
                    <a:cubicBezTo>
                      <a:pt x="25506" y="267927"/>
                      <a:pt x="1357" y="221046"/>
                      <a:pt x="49" y="169747"/>
                    </a:cubicBezTo>
                    <a:cubicBezTo>
                      <a:pt x="-2366" y="80601"/>
                      <a:pt x="84369" y="-40267"/>
                      <a:pt x="188511" y="13140"/>
                    </a:cubicBezTo>
                    <a:cubicBezTo>
                      <a:pt x="235501" y="37233"/>
                      <a:pt x="266693" y="86022"/>
                      <a:pt x="306840" y="118649"/>
                    </a:cubicBezTo>
                    <a:cubicBezTo>
                      <a:pt x="349403" y="153383"/>
                      <a:pt x="430603" y="180489"/>
                      <a:pt x="444086" y="238313"/>
                    </a:cubicBezTo>
                    <a:cubicBezTo>
                      <a:pt x="452538" y="274653"/>
                      <a:pt x="488259" y="316315"/>
                      <a:pt x="390758" y="371227"/>
                    </a:cubicBezTo>
                    <a:cubicBezTo>
                      <a:pt x="353226" y="392310"/>
                      <a:pt x="206924" y="486374"/>
                      <a:pt x="147659" y="507957"/>
                    </a:cubicBezTo>
                    <a:cubicBezTo>
                      <a:pt x="62434" y="538978"/>
                      <a:pt x="68974" y="515086"/>
                      <a:pt x="49957" y="506050"/>
                    </a:cubicBezTo>
                    <a:cubicBezTo>
                      <a:pt x="33053" y="498019"/>
                      <a:pt x="33656" y="468906"/>
                      <a:pt x="34160" y="453848"/>
                    </a:cubicBezTo>
                    <a:cubicBezTo>
                      <a:pt x="35568" y="407770"/>
                      <a:pt x="42310" y="364100"/>
                      <a:pt x="34260" y="318021"/>
                    </a:cubicBezTo>
                    <a:close/>
                    <a:moveTo>
                      <a:pt x="1637643" y="598107"/>
                    </a:moveTo>
                    <a:lnTo>
                      <a:pt x="1651932" y="614370"/>
                    </a:lnTo>
                    <a:cubicBezTo>
                      <a:pt x="1691073" y="686148"/>
                      <a:pt x="1776197" y="774993"/>
                      <a:pt x="1853373" y="806213"/>
                    </a:cubicBezTo>
                    <a:cubicBezTo>
                      <a:pt x="1900363" y="825288"/>
                      <a:pt x="2000178" y="822075"/>
                      <a:pt x="1964961" y="748089"/>
                    </a:cubicBezTo>
                    <a:cubicBezTo>
                      <a:pt x="1927530" y="669383"/>
                      <a:pt x="1808295" y="636054"/>
                      <a:pt x="1729007" y="615876"/>
                    </a:cubicBezTo>
                    <a:cubicBezTo>
                      <a:pt x="1724982" y="614772"/>
                      <a:pt x="1637945" y="593489"/>
                      <a:pt x="1637643" y="598107"/>
                    </a:cubicBezTo>
                    <a:close/>
                    <a:moveTo>
                      <a:pt x="1596188" y="324547"/>
                    </a:moveTo>
                    <a:cubicBezTo>
                      <a:pt x="1602225" y="393414"/>
                      <a:pt x="1727900" y="339103"/>
                      <a:pt x="1735245" y="335891"/>
                    </a:cubicBezTo>
                    <a:cubicBezTo>
                      <a:pt x="1751445" y="328964"/>
                      <a:pt x="1839991" y="277866"/>
                      <a:pt x="1819766" y="254576"/>
                    </a:cubicBezTo>
                    <a:cubicBezTo>
                      <a:pt x="1806987" y="239919"/>
                      <a:pt x="1772072" y="242730"/>
                      <a:pt x="1754765" y="243132"/>
                    </a:cubicBezTo>
                    <a:cubicBezTo>
                      <a:pt x="1709990" y="244135"/>
                      <a:pt x="1590553" y="259695"/>
                      <a:pt x="1596188" y="324547"/>
                    </a:cubicBezTo>
                    <a:close/>
                    <a:moveTo>
                      <a:pt x="1993135" y="456960"/>
                    </a:moveTo>
                    <a:cubicBezTo>
                      <a:pt x="2038313" y="467501"/>
                      <a:pt x="2129777" y="443407"/>
                      <a:pt x="2115388" y="403654"/>
                    </a:cubicBezTo>
                    <a:cubicBezTo>
                      <a:pt x="2100195" y="361992"/>
                      <a:pt x="1955704" y="358177"/>
                      <a:pt x="1951076" y="424936"/>
                    </a:cubicBezTo>
                    <a:cubicBezTo>
                      <a:pt x="1949667" y="444111"/>
                      <a:pt x="1978042" y="453446"/>
                      <a:pt x="1993135" y="456960"/>
                    </a:cubicBezTo>
                    <a:close/>
                    <a:moveTo>
                      <a:pt x="220408" y="537974"/>
                    </a:moveTo>
                    <a:cubicBezTo>
                      <a:pt x="172915" y="615876"/>
                      <a:pt x="246267" y="869559"/>
                      <a:pt x="300602" y="894255"/>
                    </a:cubicBezTo>
                    <a:cubicBezTo>
                      <a:pt x="353528" y="918348"/>
                      <a:pt x="384821" y="968242"/>
                      <a:pt x="435332" y="994142"/>
                    </a:cubicBezTo>
                    <a:cubicBezTo>
                      <a:pt x="529110" y="1042229"/>
                      <a:pt x="657602" y="983602"/>
                      <a:pt x="716566" y="910618"/>
                    </a:cubicBezTo>
                    <a:cubicBezTo>
                      <a:pt x="810545" y="794468"/>
                      <a:pt x="589885" y="654426"/>
                      <a:pt x="505565" y="608548"/>
                    </a:cubicBezTo>
                    <a:cubicBezTo>
                      <a:pt x="475681" y="592385"/>
                      <a:pt x="444891" y="578130"/>
                      <a:pt x="412995" y="565983"/>
                    </a:cubicBezTo>
                    <a:cubicBezTo>
                      <a:pt x="367917" y="548816"/>
                      <a:pt x="319720" y="533055"/>
                      <a:pt x="271120" y="528939"/>
                    </a:cubicBezTo>
                    <a:cubicBezTo>
                      <a:pt x="270617" y="528838"/>
                      <a:pt x="214672" y="530244"/>
                      <a:pt x="220408" y="537974"/>
                    </a:cubicBezTo>
                    <a:close/>
                    <a:moveTo>
                      <a:pt x="727433" y="654124"/>
                    </a:moveTo>
                    <a:cubicBezTo>
                      <a:pt x="739306" y="695886"/>
                      <a:pt x="776234" y="723092"/>
                      <a:pt x="801791" y="759132"/>
                    </a:cubicBezTo>
                    <a:cubicBezTo>
                      <a:pt x="832480" y="802500"/>
                      <a:pt x="850491" y="854702"/>
                      <a:pt x="888325" y="893352"/>
                    </a:cubicBezTo>
                    <a:cubicBezTo>
                      <a:pt x="918108" y="923669"/>
                      <a:pt x="960973" y="956095"/>
                      <a:pt x="1007056" y="942743"/>
                    </a:cubicBezTo>
                    <a:cubicBezTo>
                      <a:pt x="1056361" y="928488"/>
                      <a:pt x="1094898" y="887227"/>
                      <a:pt x="1130316" y="853697"/>
                    </a:cubicBezTo>
                    <a:cubicBezTo>
                      <a:pt x="1205077" y="783024"/>
                      <a:pt x="1272090" y="720080"/>
                      <a:pt x="1180023" y="625614"/>
                    </a:cubicBezTo>
                    <a:cubicBezTo>
                      <a:pt x="1129109" y="573511"/>
                      <a:pt x="1041267" y="564276"/>
                      <a:pt x="972644" y="548917"/>
                    </a:cubicBezTo>
                    <a:cubicBezTo>
                      <a:pt x="942961" y="542291"/>
                      <a:pt x="754902" y="508259"/>
                      <a:pt x="724213" y="520707"/>
                    </a:cubicBezTo>
                    <a:cubicBezTo>
                      <a:pt x="669174" y="535163"/>
                      <a:pt x="702378" y="566484"/>
                      <a:pt x="727433" y="654124"/>
                    </a:cubicBezTo>
                    <a:close/>
                    <a:moveTo>
                      <a:pt x="1309521" y="276561"/>
                    </a:moveTo>
                    <a:cubicBezTo>
                      <a:pt x="1332663" y="240521"/>
                      <a:pt x="1372006" y="242629"/>
                      <a:pt x="1352888" y="209099"/>
                    </a:cubicBezTo>
                    <a:cubicBezTo>
                      <a:pt x="1327029" y="163824"/>
                      <a:pt x="1236269" y="112927"/>
                      <a:pt x="1190990" y="93551"/>
                    </a:cubicBezTo>
                    <a:cubicBezTo>
                      <a:pt x="1149535" y="75883"/>
                      <a:pt x="1128203" y="29202"/>
                      <a:pt x="1087351" y="14646"/>
                    </a:cubicBezTo>
                    <a:cubicBezTo>
                      <a:pt x="1025068" y="-7540"/>
                      <a:pt x="947288" y="54299"/>
                      <a:pt x="924850" y="118950"/>
                    </a:cubicBezTo>
                    <a:cubicBezTo>
                      <a:pt x="908650" y="165631"/>
                      <a:pt x="913178" y="225764"/>
                      <a:pt x="906638" y="285596"/>
                    </a:cubicBezTo>
                    <a:cubicBezTo>
                      <a:pt x="895972" y="383475"/>
                      <a:pt x="884501" y="479347"/>
                      <a:pt x="916599" y="506251"/>
                    </a:cubicBezTo>
                    <a:cubicBezTo>
                      <a:pt x="919617" y="506251"/>
                      <a:pt x="931189" y="507556"/>
                      <a:pt x="936019" y="507456"/>
                    </a:cubicBezTo>
                    <a:cubicBezTo>
                      <a:pt x="950005" y="507054"/>
                      <a:pt x="964393" y="504946"/>
                      <a:pt x="978682" y="502738"/>
                    </a:cubicBezTo>
                    <a:cubicBezTo>
                      <a:pt x="1016817" y="496714"/>
                      <a:pt x="1055555" y="488081"/>
                      <a:pt x="1093288" y="472119"/>
                    </a:cubicBezTo>
                    <a:cubicBezTo>
                      <a:pt x="1179520" y="435578"/>
                      <a:pt x="1258104" y="356571"/>
                      <a:pt x="1309521" y="276561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 flipH="1" rot="10800000">
                <a:off x="1086247" y="289802"/>
                <a:ext cx="1177026" cy="474481"/>
              </a:xfrm>
              <a:custGeom>
                <a:rect b="b" l="l" r="r" t="t"/>
                <a:pathLst>
                  <a:path extrusionOk="0" h="948961" w="2354051">
                    <a:moveTo>
                      <a:pt x="3032" y="530725"/>
                    </a:moveTo>
                    <a:cubicBezTo>
                      <a:pt x="517" y="535142"/>
                      <a:pt x="316" y="540062"/>
                      <a:pt x="2127" y="542371"/>
                    </a:cubicBezTo>
                    <a:cubicBezTo>
                      <a:pt x="5145" y="546286"/>
                      <a:pt x="10277" y="547591"/>
                      <a:pt x="14704" y="545784"/>
                    </a:cubicBezTo>
                    <a:lnTo>
                      <a:pt x="14604" y="545383"/>
                    </a:lnTo>
                    <a:cubicBezTo>
                      <a:pt x="14302" y="544077"/>
                      <a:pt x="15912" y="543475"/>
                      <a:pt x="18327" y="543274"/>
                    </a:cubicBezTo>
                    <a:lnTo>
                      <a:pt x="18930" y="542572"/>
                    </a:lnTo>
                    <a:lnTo>
                      <a:pt x="19132" y="542371"/>
                    </a:lnTo>
                    <a:lnTo>
                      <a:pt x="18628" y="543274"/>
                    </a:lnTo>
                    <a:cubicBezTo>
                      <a:pt x="23257" y="543073"/>
                      <a:pt x="30300" y="544278"/>
                      <a:pt x="30804" y="544278"/>
                    </a:cubicBezTo>
                    <a:cubicBezTo>
                      <a:pt x="36841" y="544178"/>
                      <a:pt x="42979" y="544278"/>
                      <a:pt x="49116" y="544479"/>
                    </a:cubicBezTo>
                    <a:cubicBezTo>
                      <a:pt x="55254" y="544679"/>
                      <a:pt x="61392" y="544981"/>
                      <a:pt x="67530" y="545383"/>
                    </a:cubicBezTo>
                    <a:cubicBezTo>
                      <a:pt x="85943" y="546788"/>
                      <a:pt x="104457" y="548896"/>
                      <a:pt x="122871" y="551707"/>
                    </a:cubicBezTo>
                    <a:cubicBezTo>
                      <a:pt x="141285" y="554417"/>
                      <a:pt x="159698" y="557831"/>
                      <a:pt x="177709" y="561746"/>
                    </a:cubicBezTo>
                    <a:cubicBezTo>
                      <a:pt x="235264" y="574194"/>
                      <a:pt x="293221" y="600496"/>
                      <a:pt x="339506" y="638342"/>
                    </a:cubicBezTo>
                    <a:cubicBezTo>
                      <a:pt x="385590" y="676190"/>
                      <a:pt x="420002" y="725681"/>
                      <a:pt x="429058" y="785212"/>
                    </a:cubicBezTo>
                    <a:cubicBezTo>
                      <a:pt x="431775" y="802679"/>
                      <a:pt x="432077" y="822255"/>
                      <a:pt x="428656" y="841028"/>
                    </a:cubicBezTo>
                    <a:cubicBezTo>
                      <a:pt x="425436" y="858697"/>
                      <a:pt x="418996" y="875663"/>
                      <a:pt x="407526" y="889014"/>
                    </a:cubicBezTo>
                    <a:cubicBezTo>
                      <a:pt x="388307" y="911501"/>
                      <a:pt x="355103" y="920536"/>
                      <a:pt x="321998" y="919733"/>
                    </a:cubicBezTo>
                    <a:cubicBezTo>
                      <a:pt x="288391" y="918830"/>
                      <a:pt x="254382" y="907787"/>
                      <a:pt x="233956" y="887107"/>
                    </a:cubicBezTo>
                    <a:cubicBezTo>
                      <a:pt x="228522" y="881585"/>
                      <a:pt x="223994" y="875361"/>
                      <a:pt x="220774" y="868635"/>
                    </a:cubicBezTo>
                    <a:cubicBezTo>
                      <a:pt x="217555" y="861909"/>
                      <a:pt x="215542" y="854681"/>
                      <a:pt x="214938" y="847051"/>
                    </a:cubicBezTo>
                    <a:cubicBezTo>
                      <a:pt x="214435" y="840526"/>
                      <a:pt x="214335" y="833901"/>
                      <a:pt x="214838" y="827175"/>
                    </a:cubicBezTo>
                    <a:cubicBezTo>
                      <a:pt x="215341" y="820850"/>
                      <a:pt x="216347" y="814626"/>
                      <a:pt x="218158" y="808603"/>
                    </a:cubicBezTo>
                    <a:cubicBezTo>
                      <a:pt x="219567" y="804185"/>
                      <a:pt x="221479" y="799868"/>
                      <a:pt x="223894" y="795954"/>
                    </a:cubicBezTo>
                    <a:cubicBezTo>
                      <a:pt x="226309" y="792239"/>
                      <a:pt x="229227" y="788725"/>
                      <a:pt x="232748" y="785714"/>
                    </a:cubicBezTo>
                    <a:cubicBezTo>
                      <a:pt x="254784" y="766841"/>
                      <a:pt x="278329" y="770756"/>
                      <a:pt x="292316" y="783003"/>
                    </a:cubicBezTo>
                    <a:cubicBezTo>
                      <a:pt x="300365" y="790131"/>
                      <a:pt x="305597" y="799668"/>
                      <a:pt x="303987" y="808703"/>
                    </a:cubicBezTo>
                    <a:cubicBezTo>
                      <a:pt x="302579" y="816633"/>
                      <a:pt x="295737" y="823159"/>
                      <a:pt x="283159" y="827275"/>
                    </a:cubicBezTo>
                    <a:cubicBezTo>
                      <a:pt x="277223" y="829082"/>
                      <a:pt x="274003" y="835306"/>
                      <a:pt x="275814" y="841129"/>
                    </a:cubicBezTo>
                    <a:cubicBezTo>
                      <a:pt x="277726" y="847051"/>
                      <a:pt x="283964" y="850264"/>
                      <a:pt x="289800" y="848457"/>
                    </a:cubicBezTo>
                    <a:cubicBezTo>
                      <a:pt x="313043" y="841430"/>
                      <a:pt x="323810" y="827476"/>
                      <a:pt x="326728" y="813120"/>
                    </a:cubicBezTo>
                    <a:cubicBezTo>
                      <a:pt x="330048" y="796757"/>
                      <a:pt x="322703" y="778385"/>
                      <a:pt x="308314" y="765234"/>
                    </a:cubicBezTo>
                    <a:cubicBezTo>
                      <a:pt x="287083" y="745860"/>
                      <a:pt x="250759" y="737828"/>
                      <a:pt x="216347" y="766238"/>
                    </a:cubicBezTo>
                    <a:cubicBezTo>
                      <a:pt x="210712" y="770857"/>
                      <a:pt x="206084" y="776177"/>
                      <a:pt x="202160" y="781899"/>
                    </a:cubicBezTo>
                    <a:cubicBezTo>
                      <a:pt x="198336" y="787722"/>
                      <a:pt x="195418" y="794046"/>
                      <a:pt x="193205" y="800672"/>
                    </a:cubicBezTo>
                    <a:cubicBezTo>
                      <a:pt x="190588" y="808503"/>
                      <a:pt x="189079" y="816734"/>
                      <a:pt x="188375" y="825066"/>
                    </a:cubicBezTo>
                    <a:cubicBezTo>
                      <a:pt x="187670" y="832997"/>
                      <a:pt x="187670" y="841028"/>
                      <a:pt x="188073" y="848959"/>
                    </a:cubicBezTo>
                    <a:cubicBezTo>
                      <a:pt x="188777" y="859901"/>
                      <a:pt x="191494" y="870342"/>
                      <a:pt x="196022" y="880180"/>
                    </a:cubicBezTo>
                    <a:cubicBezTo>
                      <a:pt x="200349" y="889717"/>
                      <a:pt x="206486" y="898551"/>
                      <a:pt x="214033" y="906382"/>
                    </a:cubicBezTo>
                    <a:cubicBezTo>
                      <a:pt x="238685" y="932081"/>
                      <a:pt x="279839" y="947340"/>
                      <a:pt x="321093" y="948846"/>
                    </a:cubicBezTo>
                    <a:cubicBezTo>
                      <a:pt x="363454" y="950352"/>
                      <a:pt x="405413" y="937101"/>
                      <a:pt x="430266" y="908490"/>
                    </a:cubicBezTo>
                    <a:cubicBezTo>
                      <a:pt x="445258" y="891223"/>
                      <a:pt x="454213" y="869338"/>
                      <a:pt x="458339" y="846349"/>
                    </a:cubicBezTo>
                    <a:cubicBezTo>
                      <a:pt x="462263" y="824263"/>
                      <a:pt x="461760" y="801174"/>
                      <a:pt x="458540" y="780594"/>
                    </a:cubicBezTo>
                    <a:cubicBezTo>
                      <a:pt x="447673" y="714036"/>
                      <a:pt x="409236" y="658521"/>
                      <a:pt x="356914" y="616859"/>
                    </a:cubicBezTo>
                    <a:cubicBezTo>
                      <a:pt x="306905" y="577106"/>
                      <a:pt x="244420" y="550000"/>
                      <a:pt x="182740" y="537753"/>
                    </a:cubicBezTo>
                    <a:cubicBezTo>
                      <a:pt x="171269" y="535444"/>
                      <a:pt x="159597" y="533838"/>
                      <a:pt x="148026" y="532030"/>
                    </a:cubicBezTo>
                    <a:cubicBezTo>
                      <a:pt x="203770" y="530725"/>
                      <a:pt x="259614" y="528618"/>
                      <a:pt x="315358" y="528317"/>
                    </a:cubicBezTo>
                    <a:cubicBezTo>
                      <a:pt x="389615" y="527914"/>
                      <a:pt x="463873" y="528517"/>
                      <a:pt x="538131" y="528818"/>
                    </a:cubicBezTo>
                    <a:cubicBezTo>
                      <a:pt x="564694" y="536649"/>
                      <a:pt x="590453" y="548494"/>
                      <a:pt x="614602" y="564055"/>
                    </a:cubicBezTo>
                    <a:cubicBezTo>
                      <a:pt x="641870" y="581523"/>
                      <a:pt x="666925" y="603006"/>
                      <a:pt x="689665" y="626095"/>
                    </a:cubicBezTo>
                    <a:cubicBezTo>
                      <a:pt x="713411" y="650088"/>
                      <a:pt x="734441" y="675888"/>
                      <a:pt x="751244" y="701688"/>
                    </a:cubicBezTo>
                    <a:cubicBezTo>
                      <a:pt x="768752" y="728793"/>
                      <a:pt x="781028" y="755195"/>
                      <a:pt x="787769" y="779691"/>
                    </a:cubicBezTo>
                    <a:cubicBezTo>
                      <a:pt x="771066" y="786316"/>
                      <a:pt x="754263" y="793142"/>
                      <a:pt x="736453" y="798162"/>
                    </a:cubicBezTo>
                    <a:cubicBezTo>
                      <a:pt x="714015" y="804587"/>
                      <a:pt x="708481" y="807398"/>
                      <a:pt x="702745" y="806996"/>
                    </a:cubicBezTo>
                    <a:cubicBezTo>
                      <a:pt x="696406" y="806595"/>
                      <a:pt x="690269" y="803382"/>
                      <a:pt x="665113" y="799567"/>
                    </a:cubicBezTo>
                    <a:cubicBezTo>
                      <a:pt x="641669" y="796155"/>
                      <a:pt x="619532" y="818039"/>
                      <a:pt x="617319" y="845044"/>
                    </a:cubicBezTo>
                    <a:cubicBezTo>
                      <a:pt x="615709" y="864820"/>
                      <a:pt x="623960" y="886706"/>
                      <a:pt x="650020" y="898551"/>
                    </a:cubicBezTo>
                    <a:cubicBezTo>
                      <a:pt x="655555" y="901161"/>
                      <a:pt x="662196" y="898852"/>
                      <a:pt x="664912" y="893331"/>
                    </a:cubicBezTo>
                    <a:cubicBezTo>
                      <a:pt x="667528" y="887709"/>
                      <a:pt x="665214" y="881084"/>
                      <a:pt x="659680" y="878474"/>
                    </a:cubicBezTo>
                    <a:cubicBezTo>
                      <a:pt x="644989" y="871145"/>
                      <a:pt x="640260" y="858697"/>
                      <a:pt x="641669" y="847453"/>
                    </a:cubicBezTo>
                    <a:cubicBezTo>
                      <a:pt x="642474" y="841028"/>
                      <a:pt x="645291" y="835005"/>
                      <a:pt x="649215" y="830688"/>
                    </a:cubicBezTo>
                    <a:cubicBezTo>
                      <a:pt x="652335" y="827175"/>
                      <a:pt x="656360" y="824865"/>
                      <a:pt x="660686" y="825669"/>
                    </a:cubicBezTo>
                    <a:cubicBezTo>
                      <a:pt x="687351" y="830587"/>
                      <a:pt x="693891" y="834101"/>
                      <a:pt x="700632" y="834703"/>
                    </a:cubicBezTo>
                    <a:cubicBezTo>
                      <a:pt x="707776" y="835407"/>
                      <a:pt x="715323" y="833398"/>
                      <a:pt x="744100" y="825970"/>
                    </a:cubicBezTo>
                    <a:cubicBezTo>
                      <a:pt x="764828" y="820549"/>
                      <a:pt x="784550" y="813120"/>
                      <a:pt x="803969" y="805691"/>
                    </a:cubicBezTo>
                    <a:cubicBezTo>
                      <a:pt x="822785" y="798563"/>
                      <a:pt x="841400" y="791335"/>
                      <a:pt x="860518" y="786517"/>
                    </a:cubicBezTo>
                    <a:cubicBezTo>
                      <a:pt x="883962" y="780594"/>
                      <a:pt x="908212" y="778084"/>
                      <a:pt x="935178" y="784208"/>
                    </a:cubicBezTo>
                    <a:cubicBezTo>
                      <a:pt x="956107" y="788826"/>
                      <a:pt x="975728" y="797258"/>
                      <a:pt x="993538" y="808603"/>
                    </a:cubicBezTo>
                    <a:cubicBezTo>
                      <a:pt x="1011750" y="820147"/>
                      <a:pt x="1028051" y="834503"/>
                      <a:pt x="1041634" y="850866"/>
                    </a:cubicBezTo>
                    <a:cubicBezTo>
                      <a:pt x="1043446" y="853075"/>
                      <a:pt x="1050489" y="861106"/>
                      <a:pt x="1055923" y="869237"/>
                    </a:cubicBezTo>
                    <a:cubicBezTo>
                      <a:pt x="1057532" y="871647"/>
                      <a:pt x="1060350" y="874859"/>
                      <a:pt x="1061456" y="876968"/>
                    </a:cubicBezTo>
                    <a:cubicBezTo>
                      <a:pt x="1061758" y="876566"/>
                      <a:pt x="1062161" y="876064"/>
                      <a:pt x="1062463" y="875663"/>
                    </a:cubicBezTo>
                    <a:cubicBezTo>
                      <a:pt x="1062060" y="876164"/>
                      <a:pt x="1061758" y="876566"/>
                      <a:pt x="1061456" y="877068"/>
                    </a:cubicBezTo>
                    <a:cubicBezTo>
                      <a:pt x="1062060" y="878273"/>
                      <a:pt x="1062060" y="878975"/>
                      <a:pt x="1061155" y="879076"/>
                    </a:cubicBezTo>
                    <a:cubicBezTo>
                      <a:pt x="1060853" y="879176"/>
                      <a:pt x="1060752" y="879076"/>
                      <a:pt x="1060652" y="878975"/>
                    </a:cubicBezTo>
                    <a:cubicBezTo>
                      <a:pt x="1059343" y="882790"/>
                      <a:pt x="1060350" y="887207"/>
                      <a:pt x="1063469" y="890118"/>
                    </a:cubicBezTo>
                    <a:cubicBezTo>
                      <a:pt x="1067796" y="894134"/>
                      <a:pt x="1074537" y="893933"/>
                      <a:pt x="1078562" y="889617"/>
                    </a:cubicBezTo>
                    <a:cubicBezTo>
                      <a:pt x="1082486" y="885601"/>
                      <a:pt x="1083895" y="878574"/>
                      <a:pt x="1080876" y="869941"/>
                    </a:cubicBezTo>
                    <a:cubicBezTo>
                      <a:pt x="1076751" y="857994"/>
                      <a:pt x="1062664" y="840225"/>
                      <a:pt x="1059746" y="836511"/>
                    </a:cubicBezTo>
                    <a:cubicBezTo>
                      <a:pt x="1045257" y="817537"/>
                      <a:pt x="1027648" y="800772"/>
                      <a:pt x="1007725" y="787119"/>
                    </a:cubicBezTo>
                    <a:cubicBezTo>
                      <a:pt x="987803" y="773466"/>
                      <a:pt x="965465" y="763227"/>
                      <a:pt x="941718" y="757103"/>
                    </a:cubicBezTo>
                    <a:cubicBezTo>
                      <a:pt x="910023" y="749072"/>
                      <a:pt x="881145" y="750879"/>
                      <a:pt x="853374" y="757605"/>
                    </a:cubicBezTo>
                    <a:cubicBezTo>
                      <a:pt x="838381" y="761119"/>
                      <a:pt x="823792" y="766941"/>
                      <a:pt x="809202" y="772362"/>
                    </a:cubicBezTo>
                    <a:cubicBezTo>
                      <a:pt x="801957" y="740338"/>
                      <a:pt x="787266" y="704700"/>
                      <a:pt x="763721" y="669463"/>
                    </a:cubicBezTo>
                    <a:cubicBezTo>
                      <a:pt x="748930" y="647177"/>
                      <a:pt x="731221" y="625192"/>
                      <a:pt x="711097" y="605014"/>
                    </a:cubicBezTo>
                    <a:cubicBezTo>
                      <a:pt x="686545" y="580418"/>
                      <a:pt x="658573" y="558633"/>
                      <a:pt x="628588" y="541267"/>
                    </a:cubicBezTo>
                    <a:cubicBezTo>
                      <a:pt x="620438" y="536447"/>
                      <a:pt x="611684" y="533035"/>
                      <a:pt x="603232" y="529019"/>
                    </a:cubicBezTo>
                    <a:cubicBezTo>
                      <a:pt x="744000" y="529722"/>
                      <a:pt x="884767" y="530023"/>
                      <a:pt x="1025434" y="526308"/>
                    </a:cubicBezTo>
                    <a:lnTo>
                      <a:pt x="1031975" y="526108"/>
                    </a:lnTo>
                    <a:cubicBezTo>
                      <a:pt x="1057432" y="534039"/>
                      <a:pt x="1103717" y="550000"/>
                      <a:pt x="1140846" y="571082"/>
                    </a:cubicBezTo>
                    <a:cubicBezTo>
                      <a:pt x="1157448" y="580519"/>
                      <a:pt x="1172038" y="590858"/>
                      <a:pt x="1181195" y="602102"/>
                    </a:cubicBezTo>
                    <a:cubicBezTo>
                      <a:pt x="1186930" y="609130"/>
                      <a:pt x="1190452" y="616458"/>
                      <a:pt x="1188640" y="624288"/>
                    </a:cubicBezTo>
                    <a:cubicBezTo>
                      <a:pt x="1186326" y="635130"/>
                      <a:pt x="1187031" y="647277"/>
                      <a:pt x="1190452" y="660328"/>
                    </a:cubicBezTo>
                    <a:cubicBezTo>
                      <a:pt x="1194074" y="673880"/>
                      <a:pt x="1200514" y="688638"/>
                      <a:pt x="1208161" y="703896"/>
                    </a:cubicBezTo>
                    <a:cubicBezTo>
                      <a:pt x="1223858" y="735519"/>
                      <a:pt x="1245088" y="769552"/>
                      <a:pt x="1251126" y="801274"/>
                    </a:cubicBezTo>
                    <a:cubicBezTo>
                      <a:pt x="1255251" y="822958"/>
                      <a:pt x="1251729" y="843438"/>
                      <a:pt x="1231002" y="860001"/>
                    </a:cubicBezTo>
                    <a:cubicBezTo>
                      <a:pt x="1226071" y="863716"/>
                      <a:pt x="1225166" y="870743"/>
                      <a:pt x="1228889" y="875562"/>
                    </a:cubicBezTo>
                    <a:cubicBezTo>
                      <a:pt x="1232611" y="880481"/>
                      <a:pt x="1239655" y="881385"/>
                      <a:pt x="1244485" y="877670"/>
                    </a:cubicBezTo>
                    <a:cubicBezTo>
                      <a:pt x="1262898" y="864218"/>
                      <a:pt x="1271853" y="848256"/>
                      <a:pt x="1275476" y="830990"/>
                    </a:cubicBezTo>
                    <a:cubicBezTo>
                      <a:pt x="1277589" y="829785"/>
                      <a:pt x="1279601" y="828279"/>
                      <a:pt x="1280607" y="825869"/>
                    </a:cubicBezTo>
                    <a:cubicBezTo>
                      <a:pt x="1284230" y="817939"/>
                      <a:pt x="1293990" y="812517"/>
                      <a:pt x="1304756" y="807298"/>
                    </a:cubicBezTo>
                    <a:cubicBezTo>
                      <a:pt x="1323270" y="798463"/>
                      <a:pt x="1345608" y="792440"/>
                      <a:pt x="1358488" y="787923"/>
                    </a:cubicBezTo>
                    <a:cubicBezTo>
                      <a:pt x="1378008" y="780795"/>
                      <a:pt x="1395918" y="771258"/>
                      <a:pt x="1413627" y="761721"/>
                    </a:cubicBezTo>
                    <a:cubicBezTo>
                      <a:pt x="1430230" y="752787"/>
                      <a:pt x="1446530" y="743851"/>
                      <a:pt x="1464441" y="738230"/>
                    </a:cubicBezTo>
                    <a:cubicBezTo>
                      <a:pt x="1478125" y="733913"/>
                      <a:pt x="1492715" y="731403"/>
                      <a:pt x="1509217" y="732608"/>
                    </a:cubicBezTo>
                    <a:cubicBezTo>
                      <a:pt x="1515354" y="733009"/>
                      <a:pt x="1524712" y="734214"/>
                      <a:pt x="1532762" y="737427"/>
                    </a:cubicBezTo>
                    <a:cubicBezTo>
                      <a:pt x="1535982" y="738631"/>
                      <a:pt x="1538900" y="739936"/>
                      <a:pt x="1541113" y="741944"/>
                    </a:cubicBezTo>
                    <a:cubicBezTo>
                      <a:pt x="1542421" y="743149"/>
                      <a:pt x="1543629" y="744253"/>
                      <a:pt x="1543729" y="746060"/>
                    </a:cubicBezTo>
                    <a:cubicBezTo>
                      <a:pt x="1543830" y="747666"/>
                      <a:pt x="1542220" y="748871"/>
                      <a:pt x="1540912" y="750076"/>
                    </a:cubicBezTo>
                    <a:cubicBezTo>
                      <a:pt x="1538698" y="752184"/>
                      <a:pt x="1536183" y="754091"/>
                      <a:pt x="1534070" y="755698"/>
                    </a:cubicBezTo>
                    <a:cubicBezTo>
                      <a:pt x="1532661" y="756701"/>
                      <a:pt x="1530146" y="759814"/>
                      <a:pt x="1527932" y="762022"/>
                    </a:cubicBezTo>
                    <a:cubicBezTo>
                      <a:pt x="1526926" y="762323"/>
                      <a:pt x="1525920" y="762825"/>
                      <a:pt x="1525014" y="763427"/>
                    </a:cubicBezTo>
                    <a:cubicBezTo>
                      <a:pt x="1525215" y="763427"/>
                      <a:pt x="1525416" y="763327"/>
                      <a:pt x="1525416" y="763327"/>
                    </a:cubicBezTo>
                    <a:lnTo>
                      <a:pt x="1525416" y="764130"/>
                    </a:lnTo>
                    <a:cubicBezTo>
                      <a:pt x="1524913" y="764331"/>
                      <a:pt x="1524410" y="764431"/>
                      <a:pt x="1524209" y="764130"/>
                    </a:cubicBezTo>
                    <a:lnTo>
                      <a:pt x="1524209" y="764030"/>
                    </a:lnTo>
                    <a:lnTo>
                      <a:pt x="1523807" y="764331"/>
                    </a:lnTo>
                    <a:cubicBezTo>
                      <a:pt x="1457397" y="821452"/>
                      <a:pt x="1488489" y="817939"/>
                      <a:pt x="1537692" y="780695"/>
                    </a:cubicBezTo>
                    <a:cubicBezTo>
                      <a:pt x="1539201" y="779490"/>
                      <a:pt x="1544534" y="775374"/>
                      <a:pt x="1546849" y="773868"/>
                    </a:cubicBezTo>
                    <a:cubicBezTo>
                      <a:pt x="1552483" y="770154"/>
                      <a:pt x="1559527" y="764933"/>
                      <a:pt x="1563551" y="758810"/>
                    </a:cubicBezTo>
                    <a:cubicBezTo>
                      <a:pt x="1566268" y="754694"/>
                      <a:pt x="1567576" y="749976"/>
                      <a:pt x="1567576" y="744956"/>
                    </a:cubicBezTo>
                    <a:cubicBezTo>
                      <a:pt x="1567476" y="735419"/>
                      <a:pt x="1562646" y="727689"/>
                      <a:pt x="1555301" y="721565"/>
                    </a:cubicBezTo>
                    <a:cubicBezTo>
                      <a:pt x="1543528" y="711827"/>
                      <a:pt x="1523505" y="707210"/>
                      <a:pt x="1511732" y="705704"/>
                    </a:cubicBezTo>
                    <a:cubicBezTo>
                      <a:pt x="1484464" y="702592"/>
                      <a:pt x="1460818" y="707410"/>
                      <a:pt x="1438682" y="716144"/>
                    </a:cubicBezTo>
                    <a:cubicBezTo>
                      <a:pt x="1422583" y="722469"/>
                      <a:pt x="1407288" y="730901"/>
                      <a:pt x="1391793" y="739535"/>
                    </a:cubicBezTo>
                    <a:cubicBezTo>
                      <a:pt x="1377706" y="747365"/>
                      <a:pt x="1363720" y="755597"/>
                      <a:pt x="1348325" y="761821"/>
                    </a:cubicBezTo>
                    <a:cubicBezTo>
                      <a:pt x="1332930" y="768246"/>
                      <a:pt x="1304153" y="777582"/>
                      <a:pt x="1284129" y="790934"/>
                    </a:cubicBezTo>
                    <a:cubicBezTo>
                      <a:pt x="1281312" y="792841"/>
                      <a:pt x="1279199" y="795050"/>
                      <a:pt x="1276683" y="797058"/>
                    </a:cubicBezTo>
                    <a:lnTo>
                      <a:pt x="1276683" y="796957"/>
                    </a:lnTo>
                    <a:cubicBezTo>
                      <a:pt x="1271652" y="762825"/>
                      <a:pt x="1250924" y="725179"/>
                      <a:pt x="1234825" y="691047"/>
                    </a:cubicBezTo>
                    <a:cubicBezTo>
                      <a:pt x="1228385" y="677495"/>
                      <a:pt x="1222751" y="664644"/>
                      <a:pt x="1219732" y="652698"/>
                    </a:cubicBezTo>
                    <a:cubicBezTo>
                      <a:pt x="1217619" y="644667"/>
                      <a:pt x="1216512" y="637239"/>
                      <a:pt x="1217921" y="630512"/>
                    </a:cubicBezTo>
                    <a:cubicBezTo>
                      <a:pt x="1220638" y="617361"/>
                      <a:pt x="1217921" y="604712"/>
                      <a:pt x="1210475" y="592766"/>
                    </a:cubicBezTo>
                    <a:cubicBezTo>
                      <a:pt x="1203029" y="581020"/>
                      <a:pt x="1190753" y="569676"/>
                      <a:pt x="1175459" y="559638"/>
                    </a:cubicBezTo>
                    <a:cubicBezTo>
                      <a:pt x="1153625" y="545483"/>
                      <a:pt x="1125552" y="533336"/>
                      <a:pt x="1099088" y="523798"/>
                    </a:cubicBezTo>
                    <a:lnTo>
                      <a:pt x="1367946" y="514864"/>
                    </a:lnTo>
                    <a:cubicBezTo>
                      <a:pt x="1384347" y="514463"/>
                      <a:pt x="1435965" y="513258"/>
                      <a:pt x="1495431" y="511652"/>
                    </a:cubicBezTo>
                    <a:cubicBezTo>
                      <a:pt x="1495633" y="511953"/>
                      <a:pt x="1495532" y="512254"/>
                      <a:pt x="1495733" y="512655"/>
                    </a:cubicBezTo>
                    <a:cubicBezTo>
                      <a:pt x="1496337" y="513760"/>
                      <a:pt x="1497947" y="515768"/>
                      <a:pt x="1501368" y="517173"/>
                    </a:cubicBezTo>
                    <a:cubicBezTo>
                      <a:pt x="1504085" y="518377"/>
                      <a:pt x="1515556" y="520486"/>
                      <a:pt x="1520184" y="521490"/>
                    </a:cubicBezTo>
                    <a:lnTo>
                      <a:pt x="1554194" y="528718"/>
                    </a:lnTo>
                    <a:cubicBezTo>
                      <a:pt x="1571702" y="532834"/>
                      <a:pt x="1588807" y="538054"/>
                      <a:pt x="1605611" y="544178"/>
                    </a:cubicBezTo>
                    <a:cubicBezTo>
                      <a:pt x="1622515" y="550402"/>
                      <a:pt x="1639117" y="557429"/>
                      <a:pt x="1655418" y="564958"/>
                    </a:cubicBezTo>
                    <a:cubicBezTo>
                      <a:pt x="1710658" y="590457"/>
                      <a:pt x="1781797" y="627300"/>
                      <a:pt x="1836534" y="674784"/>
                    </a:cubicBezTo>
                    <a:cubicBezTo>
                      <a:pt x="1872959" y="706306"/>
                      <a:pt x="1902239" y="742346"/>
                      <a:pt x="1913106" y="783706"/>
                    </a:cubicBezTo>
                    <a:cubicBezTo>
                      <a:pt x="1919143" y="806494"/>
                      <a:pt x="1917030" y="824966"/>
                      <a:pt x="1908679" y="839120"/>
                    </a:cubicBezTo>
                    <a:cubicBezTo>
                      <a:pt x="1899120" y="855183"/>
                      <a:pt x="1882014" y="865322"/>
                      <a:pt x="1862394" y="870041"/>
                    </a:cubicBezTo>
                    <a:cubicBezTo>
                      <a:pt x="1824762" y="878975"/>
                      <a:pt x="1777671" y="868836"/>
                      <a:pt x="1748693" y="837916"/>
                    </a:cubicBezTo>
                    <a:cubicBezTo>
                      <a:pt x="1745372" y="834302"/>
                      <a:pt x="1742454" y="830387"/>
                      <a:pt x="1740039" y="826170"/>
                    </a:cubicBezTo>
                    <a:cubicBezTo>
                      <a:pt x="1737725" y="821854"/>
                      <a:pt x="1735813" y="817337"/>
                      <a:pt x="1734606" y="812618"/>
                    </a:cubicBezTo>
                    <a:cubicBezTo>
                      <a:pt x="1730984" y="799166"/>
                      <a:pt x="1732191" y="788826"/>
                      <a:pt x="1737222" y="781497"/>
                    </a:cubicBezTo>
                    <a:cubicBezTo>
                      <a:pt x="1743259" y="772663"/>
                      <a:pt x="1754026" y="768547"/>
                      <a:pt x="1764490" y="768447"/>
                    </a:cubicBezTo>
                    <a:cubicBezTo>
                      <a:pt x="1775256" y="768347"/>
                      <a:pt x="1786123" y="772161"/>
                      <a:pt x="1791154" y="780895"/>
                    </a:cubicBezTo>
                    <a:cubicBezTo>
                      <a:pt x="1795380" y="788324"/>
                      <a:pt x="1794877" y="798563"/>
                      <a:pt x="1788438" y="811715"/>
                    </a:cubicBezTo>
                    <a:cubicBezTo>
                      <a:pt x="1785721" y="817136"/>
                      <a:pt x="1787934" y="823862"/>
                      <a:pt x="1793368" y="826673"/>
                    </a:cubicBezTo>
                    <a:cubicBezTo>
                      <a:pt x="1798902" y="829383"/>
                      <a:pt x="1805543" y="827175"/>
                      <a:pt x="1808361" y="821753"/>
                    </a:cubicBezTo>
                    <a:cubicBezTo>
                      <a:pt x="1819731" y="799868"/>
                      <a:pt x="1818322" y="782301"/>
                      <a:pt x="1811580" y="769652"/>
                    </a:cubicBezTo>
                    <a:cubicBezTo>
                      <a:pt x="1802927" y="753489"/>
                      <a:pt x="1784111" y="744454"/>
                      <a:pt x="1764591" y="744152"/>
                    </a:cubicBezTo>
                    <a:cubicBezTo>
                      <a:pt x="1746177" y="743952"/>
                      <a:pt x="1727462" y="751682"/>
                      <a:pt x="1716494" y="767042"/>
                    </a:cubicBezTo>
                    <a:cubicBezTo>
                      <a:pt x="1707841" y="779188"/>
                      <a:pt x="1703615" y="796355"/>
                      <a:pt x="1709149" y="819143"/>
                    </a:cubicBezTo>
                    <a:cubicBezTo>
                      <a:pt x="1710859" y="825970"/>
                      <a:pt x="1713375" y="832596"/>
                      <a:pt x="1716695" y="838819"/>
                    </a:cubicBezTo>
                    <a:cubicBezTo>
                      <a:pt x="1720016" y="845044"/>
                      <a:pt x="1724141" y="850766"/>
                      <a:pt x="1728871" y="856087"/>
                    </a:cubicBezTo>
                    <a:cubicBezTo>
                      <a:pt x="1772037" y="903671"/>
                      <a:pt x="1849514" y="913610"/>
                      <a:pt x="1898516" y="887508"/>
                    </a:cubicBezTo>
                    <a:cubicBezTo>
                      <a:pt x="1934538" y="868434"/>
                      <a:pt x="1956775" y="831190"/>
                      <a:pt x="1942185" y="775976"/>
                    </a:cubicBezTo>
                    <a:cubicBezTo>
                      <a:pt x="1929608" y="729295"/>
                      <a:pt x="1897007" y="687935"/>
                      <a:pt x="1855350" y="652899"/>
                    </a:cubicBezTo>
                    <a:cubicBezTo>
                      <a:pt x="1797896" y="604411"/>
                      <a:pt x="1723437" y="567669"/>
                      <a:pt x="1665782" y="542271"/>
                    </a:cubicBezTo>
                    <a:cubicBezTo>
                      <a:pt x="1648676" y="534741"/>
                      <a:pt x="1631269" y="527814"/>
                      <a:pt x="1613560" y="521791"/>
                    </a:cubicBezTo>
                    <a:cubicBezTo>
                      <a:pt x="1599171" y="516872"/>
                      <a:pt x="1584480" y="513158"/>
                      <a:pt x="1569689" y="509644"/>
                    </a:cubicBezTo>
                    <a:cubicBezTo>
                      <a:pt x="1572607" y="509543"/>
                      <a:pt x="1575525" y="509443"/>
                      <a:pt x="1578443" y="509443"/>
                    </a:cubicBezTo>
                    <a:cubicBezTo>
                      <a:pt x="1606013" y="508640"/>
                      <a:pt x="1632476" y="507937"/>
                      <a:pt x="1656021" y="507234"/>
                    </a:cubicBezTo>
                    <a:lnTo>
                      <a:pt x="1775457" y="541166"/>
                    </a:lnTo>
                    <a:cubicBezTo>
                      <a:pt x="1815706" y="552309"/>
                      <a:pt x="1855350" y="564858"/>
                      <a:pt x="1894592" y="578109"/>
                    </a:cubicBezTo>
                    <a:cubicBezTo>
                      <a:pt x="1934035" y="591461"/>
                      <a:pt x="1972975" y="605816"/>
                      <a:pt x="2011110" y="621879"/>
                    </a:cubicBezTo>
                    <a:cubicBezTo>
                      <a:pt x="2061923" y="643362"/>
                      <a:pt x="2111529" y="667355"/>
                      <a:pt x="2159223" y="695966"/>
                    </a:cubicBezTo>
                    <a:cubicBezTo>
                      <a:pt x="2164455" y="699178"/>
                      <a:pt x="2171298" y="697572"/>
                      <a:pt x="2174618" y="692452"/>
                    </a:cubicBezTo>
                    <a:cubicBezTo>
                      <a:pt x="2177838" y="687232"/>
                      <a:pt x="2176228" y="680406"/>
                      <a:pt x="2170996" y="677093"/>
                    </a:cubicBezTo>
                    <a:cubicBezTo>
                      <a:pt x="2111429" y="638544"/>
                      <a:pt x="2048843" y="606017"/>
                      <a:pt x="1983540" y="579213"/>
                    </a:cubicBezTo>
                    <a:cubicBezTo>
                      <a:pt x="1951040" y="565861"/>
                      <a:pt x="1917835" y="553915"/>
                      <a:pt x="1884127" y="543174"/>
                    </a:cubicBezTo>
                    <a:cubicBezTo>
                      <a:pt x="1850621" y="532633"/>
                      <a:pt x="1816712" y="523397"/>
                      <a:pt x="1782400" y="514764"/>
                    </a:cubicBezTo>
                    <a:lnTo>
                      <a:pt x="1737323" y="503721"/>
                    </a:lnTo>
                    <a:cubicBezTo>
                      <a:pt x="1789645" y="501111"/>
                      <a:pt x="1842068" y="497496"/>
                      <a:pt x="1894189" y="492377"/>
                    </a:cubicBezTo>
                    <a:cubicBezTo>
                      <a:pt x="1952549" y="486755"/>
                      <a:pt x="2010607" y="479728"/>
                      <a:pt x="2068464" y="471596"/>
                    </a:cubicBezTo>
                    <a:cubicBezTo>
                      <a:pt x="2087581" y="468986"/>
                      <a:pt x="2106700" y="466075"/>
                      <a:pt x="2125817" y="463063"/>
                    </a:cubicBezTo>
                    <a:cubicBezTo>
                      <a:pt x="2170191" y="456137"/>
                      <a:pt x="2214564" y="448507"/>
                      <a:pt x="2258938" y="441680"/>
                    </a:cubicBezTo>
                    <a:lnTo>
                      <a:pt x="2318907" y="432344"/>
                    </a:lnTo>
                    <a:lnTo>
                      <a:pt x="2337623" y="428630"/>
                    </a:lnTo>
                    <a:cubicBezTo>
                      <a:pt x="2338830" y="428329"/>
                      <a:pt x="2343258" y="426823"/>
                      <a:pt x="2344867" y="426321"/>
                    </a:cubicBezTo>
                    <a:cubicBezTo>
                      <a:pt x="2347081" y="426020"/>
                      <a:pt x="2349194" y="425015"/>
                      <a:pt x="2350905" y="423309"/>
                    </a:cubicBezTo>
                    <a:cubicBezTo>
                      <a:pt x="2354125" y="420097"/>
                      <a:pt x="2354125" y="416885"/>
                      <a:pt x="2354024" y="415077"/>
                    </a:cubicBezTo>
                    <a:cubicBezTo>
                      <a:pt x="2353823" y="411363"/>
                      <a:pt x="2352213" y="407950"/>
                      <a:pt x="2347685" y="405942"/>
                    </a:cubicBezTo>
                    <a:cubicBezTo>
                      <a:pt x="2346980" y="405641"/>
                      <a:pt x="2344062" y="404436"/>
                      <a:pt x="2339836" y="405641"/>
                    </a:cubicBezTo>
                    <a:cubicBezTo>
                      <a:pt x="2338126" y="406042"/>
                      <a:pt x="2334001" y="407548"/>
                      <a:pt x="2332693" y="407849"/>
                    </a:cubicBezTo>
                    <a:lnTo>
                      <a:pt x="2315386" y="411061"/>
                    </a:lnTo>
                    <a:lnTo>
                      <a:pt x="2255718" y="419796"/>
                    </a:lnTo>
                    <a:cubicBezTo>
                      <a:pt x="2211244" y="426220"/>
                      <a:pt x="2166770" y="433247"/>
                      <a:pt x="2122296" y="439873"/>
                    </a:cubicBezTo>
                    <a:cubicBezTo>
                      <a:pt x="2103279" y="442584"/>
                      <a:pt x="2084261" y="445294"/>
                      <a:pt x="2065244" y="447804"/>
                    </a:cubicBezTo>
                    <a:cubicBezTo>
                      <a:pt x="2007689" y="455333"/>
                      <a:pt x="1949832" y="461758"/>
                      <a:pt x="1891875" y="466878"/>
                    </a:cubicBezTo>
                    <a:cubicBezTo>
                      <a:pt x="1833918" y="471998"/>
                      <a:pt x="1775961" y="475813"/>
                      <a:pt x="1717903" y="477921"/>
                    </a:cubicBezTo>
                    <a:cubicBezTo>
                      <a:pt x="1709250" y="478222"/>
                      <a:pt x="1697578" y="478624"/>
                      <a:pt x="1684497" y="478925"/>
                    </a:cubicBezTo>
                    <a:cubicBezTo>
                      <a:pt x="1693352" y="476114"/>
                      <a:pt x="1702608" y="474106"/>
                      <a:pt x="1711363" y="470994"/>
                    </a:cubicBezTo>
                    <a:cubicBezTo>
                      <a:pt x="1732895" y="463364"/>
                      <a:pt x="1754126" y="454731"/>
                      <a:pt x="1774854" y="445094"/>
                    </a:cubicBezTo>
                    <a:cubicBezTo>
                      <a:pt x="1805644" y="430839"/>
                      <a:pt x="1835629" y="414274"/>
                      <a:pt x="1865110" y="396505"/>
                    </a:cubicBezTo>
                    <a:cubicBezTo>
                      <a:pt x="1883323" y="385462"/>
                      <a:pt x="1901635" y="374520"/>
                      <a:pt x="1919546" y="363076"/>
                    </a:cubicBezTo>
                    <a:cubicBezTo>
                      <a:pt x="1931721" y="355345"/>
                      <a:pt x="1943695" y="347315"/>
                      <a:pt x="1955367" y="338983"/>
                    </a:cubicBezTo>
                    <a:lnTo>
                      <a:pt x="1986760" y="315692"/>
                    </a:lnTo>
                    <a:cubicBezTo>
                      <a:pt x="1987666" y="314990"/>
                      <a:pt x="1995816" y="307761"/>
                      <a:pt x="1998331" y="305352"/>
                    </a:cubicBezTo>
                    <a:cubicBezTo>
                      <a:pt x="2036064" y="268509"/>
                      <a:pt x="2023788" y="258571"/>
                      <a:pt x="1984848" y="288587"/>
                    </a:cubicBezTo>
                    <a:cubicBezTo>
                      <a:pt x="1984446" y="288888"/>
                      <a:pt x="1983943" y="289290"/>
                      <a:pt x="1983641" y="289591"/>
                    </a:cubicBezTo>
                    <a:lnTo>
                      <a:pt x="1983641" y="289691"/>
                    </a:lnTo>
                    <a:cubicBezTo>
                      <a:pt x="1984345" y="290394"/>
                      <a:pt x="1983540" y="291499"/>
                      <a:pt x="1982131" y="292703"/>
                    </a:cubicBezTo>
                    <a:cubicBezTo>
                      <a:pt x="1982333" y="291900"/>
                      <a:pt x="1982534" y="291298"/>
                      <a:pt x="1982735" y="290996"/>
                    </a:cubicBezTo>
                    <a:cubicBezTo>
                      <a:pt x="1982735" y="290896"/>
                      <a:pt x="1982836" y="290695"/>
                      <a:pt x="1982936" y="290394"/>
                    </a:cubicBezTo>
                    <a:cubicBezTo>
                      <a:pt x="1982131" y="291298"/>
                      <a:pt x="1981629" y="292301"/>
                      <a:pt x="1981125" y="293406"/>
                    </a:cubicBezTo>
                    <a:cubicBezTo>
                      <a:pt x="1978308" y="295615"/>
                      <a:pt x="1974082" y="297722"/>
                      <a:pt x="1973579" y="298023"/>
                    </a:cubicBezTo>
                    <a:lnTo>
                      <a:pt x="1941783" y="319306"/>
                    </a:lnTo>
                    <a:cubicBezTo>
                      <a:pt x="1930111" y="326936"/>
                      <a:pt x="1918238" y="334163"/>
                      <a:pt x="1906163" y="341191"/>
                    </a:cubicBezTo>
                    <a:cubicBezTo>
                      <a:pt x="1887850" y="351832"/>
                      <a:pt x="1869336" y="362072"/>
                      <a:pt x="1850923" y="372412"/>
                    </a:cubicBezTo>
                    <a:cubicBezTo>
                      <a:pt x="1821844" y="389077"/>
                      <a:pt x="1792160" y="404034"/>
                      <a:pt x="1762176" y="417788"/>
                    </a:cubicBezTo>
                    <a:cubicBezTo>
                      <a:pt x="1742052" y="427024"/>
                      <a:pt x="1721827" y="435757"/>
                      <a:pt x="1701200" y="443789"/>
                    </a:cubicBezTo>
                    <a:cubicBezTo>
                      <a:pt x="1659644" y="459850"/>
                      <a:pt x="1616578" y="472198"/>
                      <a:pt x="1572104" y="481535"/>
                    </a:cubicBezTo>
                    <a:cubicBezTo>
                      <a:pt x="1484564" y="483442"/>
                      <a:pt x="1390485" y="485049"/>
                      <a:pt x="1367241" y="485551"/>
                    </a:cubicBezTo>
                    <a:cubicBezTo>
                      <a:pt x="1332930" y="486153"/>
                      <a:pt x="1298618" y="487056"/>
                      <a:pt x="1264307" y="488161"/>
                    </a:cubicBezTo>
                    <a:cubicBezTo>
                      <a:pt x="1262898" y="488161"/>
                      <a:pt x="1261490" y="488261"/>
                      <a:pt x="1260081" y="488261"/>
                    </a:cubicBezTo>
                    <a:cubicBezTo>
                      <a:pt x="1262596" y="487357"/>
                      <a:pt x="1264810" y="485852"/>
                      <a:pt x="1266219" y="483442"/>
                    </a:cubicBezTo>
                    <a:cubicBezTo>
                      <a:pt x="1282217" y="456237"/>
                      <a:pt x="1288456" y="415780"/>
                      <a:pt x="1300429" y="381447"/>
                    </a:cubicBezTo>
                    <a:cubicBezTo>
                      <a:pt x="1304957" y="368196"/>
                      <a:pt x="1310391" y="355848"/>
                      <a:pt x="1318541" y="346311"/>
                    </a:cubicBezTo>
                    <a:cubicBezTo>
                      <a:pt x="1328100" y="334465"/>
                      <a:pt x="1339973" y="324526"/>
                      <a:pt x="1352350" y="315391"/>
                    </a:cubicBezTo>
                    <a:cubicBezTo>
                      <a:pt x="1372574" y="300533"/>
                      <a:pt x="1394610" y="287784"/>
                      <a:pt x="1414432" y="274633"/>
                    </a:cubicBezTo>
                    <a:cubicBezTo>
                      <a:pt x="1423589" y="268409"/>
                      <a:pt x="1435361" y="256965"/>
                      <a:pt x="1446530" y="248432"/>
                    </a:cubicBezTo>
                    <a:cubicBezTo>
                      <a:pt x="1449649" y="246122"/>
                      <a:pt x="1452366" y="244617"/>
                      <a:pt x="1455083" y="243010"/>
                    </a:cubicBezTo>
                    <a:cubicBezTo>
                      <a:pt x="1461019" y="249837"/>
                      <a:pt x="1467862" y="255960"/>
                      <a:pt x="1475509" y="261382"/>
                    </a:cubicBezTo>
                    <a:cubicBezTo>
                      <a:pt x="1486174" y="268911"/>
                      <a:pt x="1508311" y="272926"/>
                      <a:pt x="1534573" y="272926"/>
                    </a:cubicBezTo>
                    <a:cubicBezTo>
                      <a:pt x="1587600" y="272826"/>
                      <a:pt x="1657933" y="260377"/>
                      <a:pt x="1657933" y="260377"/>
                    </a:cubicBezTo>
                    <a:cubicBezTo>
                      <a:pt x="1663769" y="259474"/>
                      <a:pt x="1667794" y="254053"/>
                      <a:pt x="1666888" y="248231"/>
                    </a:cubicBezTo>
                    <a:cubicBezTo>
                      <a:pt x="1665983" y="242408"/>
                      <a:pt x="1660549" y="238393"/>
                      <a:pt x="1654713" y="239296"/>
                    </a:cubicBezTo>
                    <a:cubicBezTo>
                      <a:pt x="1654713" y="239296"/>
                      <a:pt x="1600177" y="246122"/>
                      <a:pt x="1551980" y="246122"/>
                    </a:cubicBezTo>
                    <a:cubicBezTo>
                      <a:pt x="1534875" y="246122"/>
                      <a:pt x="1518574" y="245320"/>
                      <a:pt x="1506097" y="242810"/>
                    </a:cubicBezTo>
                    <a:cubicBezTo>
                      <a:pt x="1500362" y="241605"/>
                      <a:pt x="1495532" y="240200"/>
                      <a:pt x="1492514" y="237991"/>
                    </a:cubicBezTo>
                    <a:cubicBezTo>
                      <a:pt x="1481345" y="229658"/>
                      <a:pt x="1472390" y="219419"/>
                      <a:pt x="1467157" y="207071"/>
                    </a:cubicBezTo>
                    <a:cubicBezTo>
                      <a:pt x="1462328" y="195928"/>
                      <a:pt x="1460818" y="183078"/>
                      <a:pt x="1463736" y="168421"/>
                    </a:cubicBezTo>
                    <a:cubicBezTo>
                      <a:pt x="1465950" y="156575"/>
                      <a:pt x="1472088" y="144830"/>
                      <a:pt x="1474905" y="133185"/>
                    </a:cubicBezTo>
                    <a:cubicBezTo>
                      <a:pt x="1476716" y="126057"/>
                      <a:pt x="1477421" y="118930"/>
                      <a:pt x="1476515" y="111902"/>
                    </a:cubicBezTo>
                    <a:cubicBezTo>
                      <a:pt x="1474804" y="98651"/>
                      <a:pt x="1468968" y="84998"/>
                      <a:pt x="1460516" y="71747"/>
                    </a:cubicBezTo>
                    <a:cubicBezTo>
                      <a:pt x="1443914" y="45847"/>
                      <a:pt x="1417552" y="21452"/>
                      <a:pt x="1402056" y="3984"/>
                    </a:cubicBezTo>
                    <a:cubicBezTo>
                      <a:pt x="1398031" y="-734"/>
                      <a:pt x="1391088" y="-1336"/>
                      <a:pt x="1386359" y="2578"/>
                    </a:cubicBezTo>
                    <a:cubicBezTo>
                      <a:pt x="1381630" y="6493"/>
                      <a:pt x="1381026" y="13521"/>
                      <a:pt x="1384950" y="18239"/>
                    </a:cubicBezTo>
                    <a:cubicBezTo>
                      <a:pt x="1397126" y="33398"/>
                      <a:pt x="1416847" y="53977"/>
                      <a:pt x="1431538" y="75762"/>
                    </a:cubicBezTo>
                    <a:cubicBezTo>
                      <a:pt x="1440292" y="88712"/>
                      <a:pt x="1447335" y="102064"/>
                      <a:pt x="1448542" y="115014"/>
                    </a:cubicBezTo>
                    <a:cubicBezTo>
                      <a:pt x="1448844" y="118729"/>
                      <a:pt x="1448039" y="122342"/>
                      <a:pt x="1447033" y="125957"/>
                    </a:cubicBezTo>
                    <a:cubicBezTo>
                      <a:pt x="1443713" y="138104"/>
                      <a:pt x="1437172" y="150251"/>
                      <a:pt x="1434456" y="162599"/>
                    </a:cubicBezTo>
                    <a:cubicBezTo>
                      <a:pt x="1430129" y="183882"/>
                      <a:pt x="1432443" y="202654"/>
                      <a:pt x="1439487" y="218917"/>
                    </a:cubicBezTo>
                    <a:cubicBezTo>
                      <a:pt x="1440493" y="221125"/>
                      <a:pt x="1442203" y="222832"/>
                      <a:pt x="1443310" y="224940"/>
                    </a:cubicBezTo>
                    <a:cubicBezTo>
                      <a:pt x="1439990" y="226647"/>
                      <a:pt x="1436871" y="227852"/>
                      <a:pt x="1433349" y="230161"/>
                    </a:cubicBezTo>
                    <a:cubicBezTo>
                      <a:pt x="1422180" y="237690"/>
                      <a:pt x="1410106" y="247929"/>
                      <a:pt x="1400949" y="253350"/>
                    </a:cubicBezTo>
                    <a:cubicBezTo>
                      <a:pt x="1380121" y="265698"/>
                      <a:pt x="1356676" y="277142"/>
                      <a:pt x="1335546" y="291599"/>
                    </a:cubicBezTo>
                    <a:cubicBezTo>
                      <a:pt x="1320554" y="301738"/>
                      <a:pt x="1306769" y="313483"/>
                      <a:pt x="1295298" y="327237"/>
                    </a:cubicBezTo>
                    <a:cubicBezTo>
                      <a:pt x="1285236" y="339685"/>
                      <a:pt x="1278092" y="355345"/>
                      <a:pt x="1272960" y="372613"/>
                    </a:cubicBezTo>
                    <a:cubicBezTo>
                      <a:pt x="1267929" y="389378"/>
                      <a:pt x="1264508" y="407649"/>
                      <a:pt x="1260886" y="425117"/>
                    </a:cubicBezTo>
                    <a:cubicBezTo>
                      <a:pt x="1257163" y="442584"/>
                      <a:pt x="1253440" y="459248"/>
                      <a:pt x="1246698" y="472801"/>
                    </a:cubicBezTo>
                    <a:cubicBezTo>
                      <a:pt x="1243780" y="478222"/>
                      <a:pt x="1245692" y="484948"/>
                      <a:pt x="1251126" y="487860"/>
                    </a:cubicBezTo>
                    <a:cubicBezTo>
                      <a:pt x="1252836" y="488763"/>
                      <a:pt x="1254748" y="488462"/>
                      <a:pt x="1256559" y="488462"/>
                    </a:cubicBezTo>
                    <a:cubicBezTo>
                      <a:pt x="1179182" y="490972"/>
                      <a:pt x="1101805" y="494084"/>
                      <a:pt x="1024529" y="496393"/>
                    </a:cubicBezTo>
                    <a:cubicBezTo>
                      <a:pt x="995047" y="497396"/>
                      <a:pt x="965565" y="496995"/>
                      <a:pt x="936084" y="497698"/>
                    </a:cubicBezTo>
                    <a:cubicBezTo>
                      <a:pt x="983375" y="484747"/>
                      <a:pt x="1037509" y="461558"/>
                      <a:pt x="1078361" y="427325"/>
                    </a:cubicBezTo>
                    <a:cubicBezTo>
                      <a:pt x="1113578" y="397911"/>
                      <a:pt x="1138431" y="360968"/>
                      <a:pt x="1142255" y="317801"/>
                    </a:cubicBezTo>
                    <a:cubicBezTo>
                      <a:pt x="1146279" y="269513"/>
                      <a:pt x="1117301" y="229859"/>
                      <a:pt x="1078663" y="212994"/>
                    </a:cubicBezTo>
                    <a:cubicBezTo>
                      <a:pt x="1040628" y="196329"/>
                      <a:pt x="993337" y="201449"/>
                      <a:pt x="960233" y="241304"/>
                    </a:cubicBezTo>
                    <a:cubicBezTo>
                      <a:pt x="956107" y="246423"/>
                      <a:pt x="952183" y="252145"/>
                      <a:pt x="948963" y="258169"/>
                    </a:cubicBezTo>
                    <a:cubicBezTo>
                      <a:pt x="945643" y="264393"/>
                      <a:pt x="943026" y="270919"/>
                      <a:pt x="941517" y="277645"/>
                    </a:cubicBezTo>
                    <a:cubicBezTo>
                      <a:pt x="930650" y="324225"/>
                      <a:pt x="962547" y="350728"/>
                      <a:pt x="995651" y="355245"/>
                    </a:cubicBezTo>
                    <a:cubicBezTo>
                      <a:pt x="1019800" y="358558"/>
                      <a:pt x="1043848" y="349623"/>
                      <a:pt x="1053105" y="330349"/>
                    </a:cubicBezTo>
                    <a:cubicBezTo>
                      <a:pt x="1058237" y="319708"/>
                      <a:pt x="1059343" y="305453"/>
                      <a:pt x="1052300" y="287684"/>
                    </a:cubicBezTo>
                    <a:cubicBezTo>
                      <a:pt x="1050187" y="281961"/>
                      <a:pt x="1043747" y="279050"/>
                      <a:pt x="1038012" y="281258"/>
                    </a:cubicBezTo>
                    <a:cubicBezTo>
                      <a:pt x="1032277" y="283367"/>
                      <a:pt x="1029359" y="289791"/>
                      <a:pt x="1031572" y="295514"/>
                    </a:cubicBezTo>
                    <a:cubicBezTo>
                      <a:pt x="1036301" y="308665"/>
                      <a:pt x="1035094" y="318202"/>
                      <a:pt x="1029258" y="324125"/>
                    </a:cubicBezTo>
                    <a:cubicBezTo>
                      <a:pt x="1022416" y="331152"/>
                      <a:pt x="1010643" y="332758"/>
                      <a:pt x="999273" y="330951"/>
                    </a:cubicBezTo>
                    <a:cubicBezTo>
                      <a:pt x="979552" y="327739"/>
                      <a:pt x="960333" y="311777"/>
                      <a:pt x="967578" y="283969"/>
                    </a:cubicBezTo>
                    <a:cubicBezTo>
                      <a:pt x="968685" y="279552"/>
                      <a:pt x="970596" y="275235"/>
                      <a:pt x="972911" y="271019"/>
                    </a:cubicBezTo>
                    <a:cubicBezTo>
                      <a:pt x="975326" y="266702"/>
                      <a:pt x="978244" y="262687"/>
                      <a:pt x="981363" y="259072"/>
                    </a:cubicBezTo>
                    <a:cubicBezTo>
                      <a:pt x="1005612" y="230763"/>
                      <a:pt x="1039421" y="227651"/>
                      <a:pt x="1066689" y="239899"/>
                    </a:cubicBezTo>
                    <a:cubicBezTo>
                      <a:pt x="1094359" y="252347"/>
                      <a:pt x="1115389" y="280556"/>
                      <a:pt x="1112370" y="315291"/>
                    </a:cubicBezTo>
                    <a:cubicBezTo>
                      <a:pt x="1109553" y="350828"/>
                      <a:pt x="1088322" y="380845"/>
                      <a:pt x="1059746" y="405540"/>
                    </a:cubicBezTo>
                    <a:cubicBezTo>
                      <a:pt x="1015876" y="443387"/>
                      <a:pt x="954497" y="468886"/>
                      <a:pt x="906602" y="479828"/>
                    </a:cubicBezTo>
                    <a:cubicBezTo>
                      <a:pt x="891911" y="483141"/>
                      <a:pt x="877221" y="486253"/>
                      <a:pt x="862329" y="488963"/>
                    </a:cubicBezTo>
                    <a:cubicBezTo>
                      <a:pt x="847638" y="491674"/>
                      <a:pt x="832847" y="493983"/>
                      <a:pt x="817855" y="495790"/>
                    </a:cubicBezTo>
                    <a:cubicBezTo>
                      <a:pt x="817855" y="495790"/>
                      <a:pt x="812422" y="497396"/>
                      <a:pt x="805479" y="499505"/>
                    </a:cubicBezTo>
                    <a:cubicBezTo>
                      <a:pt x="678999" y="500709"/>
                      <a:pt x="552620" y="501814"/>
                      <a:pt x="426040" y="502516"/>
                    </a:cubicBezTo>
                    <a:cubicBezTo>
                      <a:pt x="438315" y="492076"/>
                      <a:pt x="450994" y="481936"/>
                      <a:pt x="461257" y="469388"/>
                    </a:cubicBezTo>
                    <a:cubicBezTo>
                      <a:pt x="476752" y="450515"/>
                      <a:pt x="488927" y="429433"/>
                      <a:pt x="496071" y="407147"/>
                    </a:cubicBezTo>
                    <a:cubicBezTo>
                      <a:pt x="498788" y="398312"/>
                      <a:pt x="500700" y="389378"/>
                      <a:pt x="502109" y="380443"/>
                    </a:cubicBezTo>
                    <a:cubicBezTo>
                      <a:pt x="505127" y="361068"/>
                      <a:pt x="505731" y="341291"/>
                      <a:pt x="509454" y="322017"/>
                    </a:cubicBezTo>
                    <a:cubicBezTo>
                      <a:pt x="511366" y="311074"/>
                      <a:pt x="514183" y="300533"/>
                      <a:pt x="517503" y="290093"/>
                    </a:cubicBezTo>
                    <a:cubicBezTo>
                      <a:pt x="521025" y="279552"/>
                      <a:pt x="525050" y="269212"/>
                      <a:pt x="529578" y="258771"/>
                    </a:cubicBezTo>
                    <a:cubicBezTo>
                      <a:pt x="530182" y="257466"/>
                      <a:pt x="535917" y="246423"/>
                      <a:pt x="538936" y="237489"/>
                    </a:cubicBezTo>
                    <a:cubicBezTo>
                      <a:pt x="540043" y="234076"/>
                      <a:pt x="539841" y="231968"/>
                      <a:pt x="540143" y="229257"/>
                    </a:cubicBezTo>
                    <a:cubicBezTo>
                      <a:pt x="540646" y="229357"/>
                      <a:pt x="541149" y="229558"/>
                      <a:pt x="541653" y="229658"/>
                    </a:cubicBezTo>
                    <a:cubicBezTo>
                      <a:pt x="576769" y="234076"/>
                      <a:pt x="611382" y="231466"/>
                      <a:pt x="645794" y="234879"/>
                    </a:cubicBezTo>
                    <a:cubicBezTo>
                      <a:pt x="659378" y="236184"/>
                      <a:pt x="672962" y="238393"/>
                      <a:pt x="686545" y="242709"/>
                    </a:cubicBezTo>
                    <a:cubicBezTo>
                      <a:pt x="696306" y="245821"/>
                      <a:pt x="706971" y="253451"/>
                      <a:pt x="717738" y="260579"/>
                    </a:cubicBezTo>
                    <a:cubicBezTo>
                      <a:pt x="731221" y="269413"/>
                      <a:pt x="744905" y="277645"/>
                      <a:pt x="757583" y="280054"/>
                    </a:cubicBezTo>
                    <a:cubicBezTo>
                      <a:pt x="772576" y="282865"/>
                      <a:pt x="786864" y="279452"/>
                      <a:pt x="798435" y="262285"/>
                    </a:cubicBezTo>
                    <a:cubicBezTo>
                      <a:pt x="801957" y="257266"/>
                      <a:pt x="800749" y="250339"/>
                      <a:pt x="795719" y="246825"/>
                    </a:cubicBezTo>
                    <a:cubicBezTo>
                      <a:pt x="790687" y="243211"/>
                      <a:pt x="783745" y="244416"/>
                      <a:pt x="780223" y="249436"/>
                    </a:cubicBezTo>
                    <a:cubicBezTo>
                      <a:pt x="772676" y="259575"/>
                      <a:pt x="763621" y="258169"/>
                      <a:pt x="754363" y="253652"/>
                    </a:cubicBezTo>
                    <a:cubicBezTo>
                      <a:pt x="743698" y="248532"/>
                      <a:pt x="732730" y="239798"/>
                      <a:pt x="722064" y="232269"/>
                    </a:cubicBezTo>
                    <a:cubicBezTo>
                      <a:pt x="712807" y="225744"/>
                      <a:pt x="703752" y="220122"/>
                      <a:pt x="695299" y="217110"/>
                    </a:cubicBezTo>
                    <a:cubicBezTo>
                      <a:pt x="679905" y="211689"/>
                      <a:pt x="664510" y="208476"/>
                      <a:pt x="649014" y="206569"/>
                    </a:cubicBezTo>
                    <a:cubicBezTo>
                      <a:pt x="614904" y="202353"/>
                      <a:pt x="580391" y="204762"/>
                      <a:pt x="545577" y="199943"/>
                    </a:cubicBezTo>
                    <a:cubicBezTo>
                      <a:pt x="528572" y="197836"/>
                      <a:pt x="511970" y="193318"/>
                      <a:pt x="496172" y="187094"/>
                    </a:cubicBezTo>
                    <a:cubicBezTo>
                      <a:pt x="480073" y="180769"/>
                      <a:pt x="464678" y="172637"/>
                      <a:pt x="450491" y="163001"/>
                    </a:cubicBezTo>
                    <a:cubicBezTo>
                      <a:pt x="433385" y="151455"/>
                      <a:pt x="407123" y="125656"/>
                      <a:pt x="395552" y="99755"/>
                    </a:cubicBezTo>
                    <a:cubicBezTo>
                      <a:pt x="388609" y="84195"/>
                      <a:pt x="386697" y="68434"/>
                      <a:pt x="400180" y="57291"/>
                    </a:cubicBezTo>
                    <a:cubicBezTo>
                      <a:pt x="404809" y="53676"/>
                      <a:pt x="405614" y="46950"/>
                      <a:pt x="401992" y="42333"/>
                    </a:cubicBezTo>
                    <a:cubicBezTo>
                      <a:pt x="398369" y="37715"/>
                      <a:pt x="391628" y="36912"/>
                      <a:pt x="386999" y="40526"/>
                    </a:cubicBezTo>
                    <a:cubicBezTo>
                      <a:pt x="364158" y="57692"/>
                      <a:pt x="363051" y="83191"/>
                      <a:pt x="373415" y="109091"/>
                    </a:cubicBezTo>
                    <a:cubicBezTo>
                      <a:pt x="385691" y="139911"/>
                      <a:pt x="415173" y="171132"/>
                      <a:pt x="434592" y="185387"/>
                    </a:cubicBezTo>
                    <a:cubicBezTo>
                      <a:pt x="450289" y="196731"/>
                      <a:pt x="467193" y="206469"/>
                      <a:pt x="485104" y="214098"/>
                    </a:cubicBezTo>
                    <a:cubicBezTo>
                      <a:pt x="495468" y="218415"/>
                      <a:pt x="506637" y="220222"/>
                      <a:pt x="517503" y="223033"/>
                    </a:cubicBezTo>
                    <a:cubicBezTo>
                      <a:pt x="517503" y="223134"/>
                      <a:pt x="517403" y="223234"/>
                      <a:pt x="517403" y="223334"/>
                    </a:cubicBezTo>
                    <a:cubicBezTo>
                      <a:pt x="517604" y="225041"/>
                      <a:pt x="518107" y="226547"/>
                      <a:pt x="518912" y="227952"/>
                    </a:cubicBezTo>
                    <a:cubicBezTo>
                      <a:pt x="516095" y="235783"/>
                      <a:pt x="508649" y="247227"/>
                      <a:pt x="508045" y="248432"/>
                    </a:cubicBezTo>
                    <a:cubicBezTo>
                      <a:pt x="502410" y="259274"/>
                      <a:pt x="497279" y="270115"/>
                      <a:pt x="492952" y="281258"/>
                    </a:cubicBezTo>
                    <a:cubicBezTo>
                      <a:pt x="488424" y="292602"/>
                      <a:pt x="484802" y="304248"/>
                      <a:pt x="481985" y="316294"/>
                    </a:cubicBezTo>
                    <a:cubicBezTo>
                      <a:pt x="477557" y="335871"/>
                      <a:pt x="475746" y="355848"/>
                      <a:pt x="472426" y="375624"/>
                    </a:cubicBezTo>
                    <a:cubicBezTo>
                      <a:pt x="471118" y="383355"/>
                      <a:pt x="469608" y="391084"/>
                      <a:pt x="467395" y="398614"/>
                    </a:cubicBezTo>
                    <a:cubicBezTo>
                      <a:pt x="462162" y="417888"/>
                      <a:pt x="452302" y="436159"/>
                      <a:pt x="440026" y="452924"/>
                    </a:cubicBezTo>
                    <a:cubicBezTo>
                      <a:pt x="427449" y="470191"/>
                      <a:pt x="412557" y="486052"/>
                      <a:pt x="396860" y="499505"/>
                    </a:cubicBezTo>
                    <a:cubicBezTo>
                      <a:pt x="395854" y="500307"/>
                      <a:pt x="395753" y="501612"/>
                      <a:pt x="395149" y="502616"/>
                    </a:cubicBezTo>
                    <a:cubicBezTo>
                      <a:pt x="368485" y="502817"/>
                      <a:pt x="341720" y="502616"/>
                      <a:pt x="315056" y="503018"/>
                    </a:cubicBezTo>
                    <a:cubicBezTo>
                      <a:pt x="213429" y="504423"/>
                      <a:pt x="112004" y="507335"/>
                      <a:pt x="10579" y="512856"/>
                    </a:cubicBezTo>
                    <a:cubicBezTo>
                      <a:pt x="4441" y="513158"/>
                      <a:pt x="-288" y="518377"/>
                      <a:pt x="14" y="524502"/>
                    </a:cubicBezTo>
                    <a:cubicBezTo>
                      <a:pt x="215" y="526911"/>
                      <a:pt x="1624" y="528919"/>
                      <a:pt x="3032" y="530725"/>
                    </a:cubicBezTo>
                    <a:close/>
                    <a:moveTo>
                      <a:pt x="1984848" y="305754"/>
                    </a:moveTo>
                    <a:cubicBezTo>
                      <a:pt x="1988370" y="308264"/>
                      <a:pt x="1993099" y="308464"/>
                      <a:pt x="1996822" y="306155"/>
                    </a:cubicBezTo>
                    <a:cubicBezTo>
                      <a:pt x="1990986" y="309970"/>
                      <a:pt x="1987162" y="308765"/>
                      <a:pt x="1984848" y="305754"/>
                    </a:cubicBezTo>
                    <a:close/>
                    <a:moveTo>
                      <a:pt x="2333095" y="418390"/>
                    </a:moveTo>
                    <a:cubicBezTo>
                      <a:pt x="2333598" y="420699"/>
                      <a:pt x="2334705" y="422707"/>
                      <a:pt x="2336919" y="424213"/>
                    </a:cubicBezTo>
                    <a:cubicBezTo>
                      <a:pt x="2336516" y="424012"/>
                      <a:pt x="2336214" y="423610"/>
                      <a:pt x="2335812" y="423309"/>
                    </a:cubicBezTo>
                    <a:cubicBezTo>
                      <a:pt x="2334403" y="421904"/>
                      <a:pt x="2333497" y="420197"/>
                      <a:pt x="2333095" y="418390"/>
                    </a:cubicBezTo>
                    <a:close/>
                    <a:moveTo>
                      <a:pt x="1060652" y="878975"/>
                    </a:moveTo>
                    <a:cubicBezTo>
                      <a:pt x="1060350" y="878674"/>
                      <a:pt x="1060853" y="877871"/>
                      <a:pt x="1061456" y="876968"/>
                    </a:cubicBezTo>
                    <a:lnTo>
                      <a:pt x="1061456" y="877068"/>
                    </a:lnTo>
                    <a:cubicBezTo>
                      <a:pt x="1061155" y="877670"/>
                      <a:pt x="1060853" y="878373"/>
                      <a:pt x="1060652" y="878975"/>
                    </a:cubicBezTo>
                    <a:close/>
                    <a:moveTo>
                      <a:pt x="1579852" y="158182"/>
                    </a:moveTo>
                    <a:cubicBezTo>
                      <a:pt x="1577437" y="158081"/>
                      <a:pt x="1575525" y="157680"/>
                      <a:pt x="1576632" y="156274"/>
                    </a:cubicBezTo>
                    <a:cubicBezTo>
                      <a:pt x="1577538" y="156977"/>
                      <a:pt x="1578544" y="157479"/>
                      <a:pt x="1579651" y="157780"/>
                    </a:cubicBezTo>
                    <a:lnTo>
                      <a:pt x="1579852" y="158182"/>
                    </a:lnTo>
                    <a:close/>
                    <a:moveTo>
                      <a:pt x="1587700" y="206168"/>
                    </a:moveTo>
                    <a:cubicBezTo>
                      <a:pt x="1573714" y="210384"/>
                      <a:pt x="1560432" y="210685"/>
                      <a:pt x="1547754" y="207874"/>
                    </a:cubicBezTo>
                    <a:cubicBezTo>
                      <a:pt x="1534170" y="204963"/>
                      <a:pt x="1521492" y="198739"/>
                      <a:pt x="1508814" y="192314"/>
                    </a:cubicBezTo>
                    <a:cubicBezTo>
                      <a:pt x="1497947" y="186793"/>
                      <a:pt x="1487382" y="180869"/>
                      <a:pt x="1475710" y="177958"/>
                    </a:cubicBezTo>
                    <a:cubicBezTo>
                      <a:pt x="1469673" y="176854"/>
                      <a:pt x="1465749" y="171031"/>
                      <a:pt x="1466755" y="165008"/>
                    </a:cubicBezTo>
                    <a:cubicBezTo>
                      <a:pt x="1467862" y="158985"/>
                      <a:pt x="1473698" y="154969"/>
                      <a:pt x="1479735" y="156074"/>
                    </a:cubicBezTo>
                    <a:cubicBezTo>
                      <a:pt x="1493419" y="157680"/>
                      <a:pt x="1506701" y="162298"/>
                      <a:pt x="1519983" y="167317"/>
                    </a:cubicBezTo>
                    <a:cubicBezTo>
                      <a:pt x="1531252" y="171634"/>
                      <a:pt x="1542421" y="176051"/>
                      <a:pt x="1554093" y="178461"/>
                    </a:cubicBezTo>
                    <a:cubicBezTo>
                      <a:pt x="1562344" y="180267"/>
                      <a:pt x="1570897" y="181271"/>
                      <a:pt x="1580254" y="178962"/>
                    </a:cubicBezTo>
                    <a:cubicBezTo>
                      <a:pt x="1582468" y="178461"/>
                      <a:pt x="1583977" y="177456"/>
                      <a:pt x="1584279" y="175549"/>
                    </a:cubicBezTo>
                    <a:cubicBezTo>
                      <a:pt x="1584682" y="173140"/>
                      <a:pt x="1584581" y="170530"/>
                      <a:pt x="1583977" y="168120"/>
                    </a:cubicBezTo>
                    <a:cubicBezTo>
                      <a:pt x="1584078" y="168120"/>
                      <a:pt x="1584179" y="168120"/>
                      <a:pt x="1584279" y="168020"/>
                    </a:cubicBezTo>
                    <a:cubicBezTo>
                      <a:pt x="1584480" y="168020"/>
                      <a:pt x="1584078" y="167618"/>
                      <a:pt x="1583977" y="167317"/>
                    </a:cubicBezTo>
                    <a:cubicBezTo>
                      <a:pt x="1582971" y="165610"/>
                      <a:pt x="1581361" y="160992"/>
                      <a:pt x="1579852" y="158182"/>
                    </a:cubicBezTo>
                    <a:lnTo>
                      <a:pt x="1580858" y="158182"/>
                    </a:lnTo>
                    <a:cubicBezTo>
                      <a:pt x="1580456" y="158081"/>
                      <a:pt x="1580053" y="157981"/>
                      <a:pt x="1579651" y="157780"/>
                    </a:cubicBezTo>
                    <a:cubicBezTo>
                      <a:pt x="1578745" y="156174"/>
                      <a:pt x="1577739" y="155270"/>
                      <a:pt x="1576934" y="155973"/>
                    </a:cubicBezTo>
                    <a:cubicBezTo>
                      <a:pt x="1576833" y="156074"/>
                      <a:pt x="1576733" y="156174"/>
                      <a:pt x="1576632" y="156274"/>
                    </a:cubicBezTo>
                    <a:cubicBezTo>
                      <a:pt x="1573613" y="154066"/>
                      <a:pt x="1571802" y="150150"/>
                      <a:pt x="1572507" y="146135"/>
                    </a:cubicBezTo>
                    <a:cubicBezTo>
                      <a:pt x="1573010" y="139710"/>
                      <a:pt x="1577437" y="137903"/>
                      <a:pt x="1581462" y="136899"/>
                    </a:cubicBezTo>
                    <a:cubicBezTo>
                      <a:pt x="1583273" y="136498"/>
                      <a:pt x="1587499" y="136799"/>
                      <a:pt x="1592027" y="140513"/>
                    </a:cubicBezTo>
                    <a:cubicBezTo>
                      <a:pt x="1596253" y="144127"/>
                      <a:pt x="1605510" y="156876"/>
                      <a:pt x="1606013" y="158081"/>
                    </a:cubicBezTo>
                    <a:cubicBezTo>
                      <a:pt x="1610843" y="168220"/>
                      <a:pt x="1611346" y="180368"/>
                      <a:pt x="1607221" y="189905"/>
                    </a:cubicBezTo>
                    <a:cubicBezTo>
                      <a:pt x="1604001" y="197233"/>
                      <a:pt x="1597561" y="202955"/>
                      <a:pt x="1587700" y="206168"/>
                    </a:cubicBezTo>
                    <a:close/>
                    <a:moveTo>
                      <a:pt x="1302341" y="848758"/>
                    </a:moveTo>
                    <a:cubicBezTo>
                      <a:pt x="1298015" y="853075"/>
                      <a:pt x="1297914" y="860103"/>
                      <a:pt x="1302241" y="864519"/>
                    </a:cubicBezTo>
                    <a:cubicBezTo>
                      <a:pt x="1306567" y="868836"/>
                      <a:pt x="1313611" y="868936"/>
                      <a:pt x="1317937" y="864620"/>
                    </a:cubicBezTo>
                    <a:cubicBezTo>
                      <a:pt x="1330515" y="853677"/>
                      <a:pt x="1349935" y="844441"/>
                      <a:pt x="1369958" y="837414"/>
                    </a:cubicBezTo>
                    <a:cubicBezTo>
                      <a:pt x="1377505" y="834703"/>
                      <a:pt x="1385051" y="832395"/>
                      <a:pt x="1392497" y="830487"/>
                    </a:cubicBezTo>
                    <a:cubicBezTo>
                      <a:pt x="1399540" y="828781"/>
                      <a:pt x="1406383" y="827275"/>
                      <a:pt x="1412923" y="826572"/>
                    </a:cubicBezTo>
                    <a:cubicBezTo>
                      <a:pt x="1410407" y="828179"/>
                      <a:pt x="1408596" y="830889"/>
                      <a:pt x="1408194" y="834101"/>
                    </a:cubicBezTo>
                    <a:cubicBezTo>
                      <a:pt x="1407590" y="836712"/>
                      <a:pt x="1408496" y="838920"/>
                      <a:pt x="1409502" y="840828"/>
                    </a:cubicBezTo>
                    <a:cubicBezTo>
                      <a:pt x="1410609" y="843136"/>
                      <a:pt x="1413426" y="846047"/>
                      <a:pt x="1419363" y="846249"/>
                    </a:cubicBezTo>
                    <a:cubicBezTo>
                      <a:pt x="1420268" y="846249"/>
                      <a:pt x="1422381" y="845847"/>
                      <a:pt x="1425299" y="844843"/>
                    </a:cubicBezTo>
                    <a:cubicBezTo>
                      <a:pt x="1429525" y="843438"/>
                      <a:pt x="1437172" y="839824"/>
                      <a:pt x="1442707" y="835708"/>
                    </a:cubicBezTo>
                    <a:cubicBezTo>
                      <a:pt x="1446731" y="832796"/>
                      <a:pt x="1449448" y="829282"/>
                      <a:pt x="1450957" y="826170"/>
                    </a:cubicBezTo>
                    <a:cubicBezTo>
                      <a:pt x="1453272" y="821553"/>
                      <a:pt x="1452769" y="817036"/>
                      <a:pt x="1451058" y="812618"/>
                    </a:cubicBezTo>
                    <a:cubicBezTo>
                      <a:pt x="1449348" y="808301"/>
                      <a:pt x="1443612" y="802378"/>
                      <a:pt x="1428922" y="799668"/>
                    </a:cubicBezTo>
                    <a:cubicBezTo>
                      <a:pt x="1416042" y="797560"/>
                      <a:pt x="1400949" y="798062"/>
                      <a:pt x="1385655" y="801475"/>
                    </a:cubicBezTo>
                    <a:cubicBezTo>
                      <a:pt x="1376800" y="803382"/>
                      <a:pt x="1367845" y="806294"/>
                      <a:pt x="1359292" y="809908"/>
                    </a:cubicBezTo>
                    <a:cubicBezTo>
                      <a:pt x="1336351" y="819746"/>
                      <a:pt x="1315523" y="834302"/>
                      <a:pt x="1302341" y="848758"/>
                    </a:cubicBezTo>
                    <a:close/>
                    <a:moveTo>
                      <a:pt x="1423891" y="826170"/>
                    </a:moveTo>
                    <a:lnTo>
                      <a:pt x="1423891" y="826170"/>
                    </a:lnTo>
                    <a:lnTo>
                      <a:pt x="1424796" y="826673"/>
                    </a:lnTo>
                    <a:lnTo>
                      <a:pt x="1423891" y="826170"/>
                    </a:lnTo>
                    <a:close/>
                    <a:moveTo>
                      <a:pt x="1416746" y="824966"/>
                    </a:moveTo>
                    <a:cubicBezTo>
                      <a:pt x="1416344" y="824163"/>
                      <a:pt x="1417954" y="824665"/>
                      <a:pt x="1418759" y="824865"/>
                    </a:cubicBezTo>
                    <a:cubicBezTo>
                      <a:pt x="1418055" y="824865"/>
                      <a:pt x="1417451" y="824865"/>
                      <a:pt x="1416746" y="824966"/>
                    </a:cubicBezTo>
                    <a:lnTo>
                      <a:pt x="1416746" y="824966"/>
                    </a:lnTo>
                    <a:close/>
                    <a:moveTo>
                      <a:pt x="750943" y="890319"/>
                    </a:moveTo>
                    <a:cubicBezTo>
                      <a:pt x="766740" y="892528"/>
                      <a:pt x="787065" y="898350"/>
                      <a:pt x="808497" y="904273"/>
                    </a:cubicBezTo>
                    <a:cubicBezTo>
                      <a:pt x="826408" y="909193"/>
                      <a:pt x="845123" y="913911"/>
                      <a:pt x="862430" y="916119"/>
                    </a:cubicBezTo>
                    <a:cubicBezTo>
                      <a:pt x="877321" y="918027"/>
                      <a:pt x="891207" y="918629"/>
                      <a:pt x="902275" y="912906"/>
                    </a:cubicBezTo>
                    <a:cubicBezTo>
                      <a:pt x="906501" y="910899"/>
                      <a:pt x="906803" y="906783"/>
                      <a:pt x="906099" y="902767"/>
                    </a:cubicBezTo>
                    <a:cubicBezTo>
                      <a:pt x="904791" y="894736"/>
                      <a:pt x="900565" y="886404"/>
                      <a:pt x="896842" y="880882"/>
                    </a:cubicBezTo>
                    <a:cubicBezTo>
                      <a:pt x="895936" y="879678"/>
                      <a:pt x="891308" y="874157"/>
                      <a:pt x="890000" y="872651"/>
                    </a:cubicBezTo>
                    <a:cubicBezTo>
                      <a:pt x="886075" y="872952"/>
                      <a:pt x="882151" y="871145"/>
                      <a:pt x="879938" y="867531"/>
                    </a:cubicBezTo>
                    <a:cubicBezTo>
                      <a:pt x="876919" y="862511"/>
                      <a:pt x="878529" y="855987"/>
                      <a:pt x="883560" y="852974"/>
                    </a:cubicBezTo>
                    <a:cubicBezTo>
                      <a:pt x="887484" y="850264"/>
                      <a:pt x="892113" y="850163"/>
                      <a:pt x="897043" y="851669"/>
                    </a:cubicBezTo>
                    <a:cubicBezTo>
                      <a:pt x="904288" y="853878"/>
                      <a:pt x="913142" y="863917"/>
                      <a:pt x="915557" y="866828"/>
                    </a:cubicBezTo>
                    <a:cubicBezTo>
                      <a:pt x="923204" y="876064"/>
                      <a:pt x="931656" y="891524"/>
                      <a:pt x="932864" y="905378"/>
                    </a:cubicBezTo>
                    <a:cubicBezTo>
                      <a:pt x="933870" y="918227"/>
                      <a:pt x="929040" y="929772"/>
                      <a:pt x="915658" y="937602"/>
                    </a:cubicBezTo>
                    <a:cubicBezTo>
                      <a:pt x="900062" y="946436"/>
                      <a:pt x="880139" y="948746"/>
                      <a:pt x="858606" y="945935"/>
                    </a:cubicBezTo>
                    <a:cubicBezTo>
                      <a:pt x="839589" y="943525"/>
                      <a:pt x="819465" y="937101"/>
                      <a:pt x="800347" y="930375"/>
                    </a:cubicBezTo>
                    <a:cubicBezTo>
                      <a:pt x="780324" y="923347"/>
                      <a:pt x="761709" y="915617"/>
                      <a:pt x="746918" y="912204"/>
                    </a:cubicBezTo>
                    <a:cubicBezTo>
                      <a:pt x="740881" y="910999"/>
                      <a:pt x="736856" y="905277"/>
                      <a:pt x="737962" y="899254"/>
                    </a:cubicBezTo>
                    <a:cubicBezTo>
                      <a:pt x="739069" y="893230"/>
                      <a:pt x="744905" y="889215"/>
                      <a:pt x="750943" y="890319"/>
                    </a:cubicBezTo>
                    <a:close/>
                    <a:moveTo>
                      <a:pt x="702846" y="205666"/>
                    </a:moveTo>
                    <a:cubicBezTo>
                      <a:pt x="701135" y="206268"/>
                      <a:pt x="698620" y="206268"/>
                      <a:pt x="695601" y="205565"/>
                    </a:cubicBezTo>
                    <a:cubicBezTo>
                      <a:pt x="692080" y="204661"/>
                      <a:pt x="685036" y="200144"/>
                      <a:pt x="683426" y="199341"/>
                    </a:cubicBezTo>
                    <a:cubicBezTo>
                      <a:pt x="676282" y="195827"/>
                      <a:pt x="669440" y="191912"/>
                      <a:pt x="662799" y="187696"/>
                    </a:cubicBezTo>
                    <a:cubicBezTo>
                      <a:pt x="656158" y="183480"/>
                      <a:pt x="649719" y="179063"/>
                      <a:pt x="643380" y="174545"/>
                    </a:cubicBezTo>
                    <a:cubicBezTo>
                      <a:pt x="628890" y="163703"/>
                      <a:pt x="613093" y="146537"/>
                      <a:pt x="596792" y="128768"/>
                    </a:cubicBezTo>
                    <a:cubicBezTo>
                      <a:pt x="591258" y="122745"/>
                      <a:pt x="585825" y="116721"/>
                      <a:pt x="580190" y="110898"/>
                    </a:cubicBezTo>
                    <a:cubicBezTo>
                      <a:pt x="571838" y="102265"/>
                      <a:pt x="563386" y="94033"/>
                      <a:pt x="554230" y="87709"/>
                    </a:cubicBezTo>
                    <a:cubicBezTo>
                      <a:pt x="541552" y="78874"/>
                      <a:pt x="527968" y="73052"/>
                      <a:pt x="512674" y="75762"/>
                    </a:cubicBezTo>
                    <a:cubicBezTo>
                      <a:pt x="506737" y="77067"/>
                      <a:pt x="500700" y="73353"/>
                      <a:pt x="499392" y="67330"/>
                    </a:cubicBezTo>
                    <a:cubicBezTo>
                      <a:pt x="498084" y="61306"/>
                      <a:pt x="501807" y="55383"/>
                      <a:pt x="507844" y="54078"/>
                    </a:cubicBezTo>
                    <a:cubicBezTo>
                      <a:pt x="529377" y="48255"/>
                      <a:pt x="549803" y="53476"/>
                      <a:pt x="569021" y="64820"/>
                    </a:cubicBezTo>
                    <a:cubicBezTo>
                      <a:pt x="586931" y="75461"/>
                      <a:pt x="603936" y="91724"/>
                      <a:pt x="619130" y="108690"/>
                    </a:cubicBezTo>
                    <a:cubicBezTo>
                      <a:pt x="634122" y="125355"/>
                      <a:pt x="647002" y="142822"/>
                      <a:pt x="659881" y="153564"/>
                    </a:cubicBezTo>
                    <a:cubicBezTo>
                      <a:pt x="665415" y="158382"/>
                      <a:pt x="671050" y="163001"/>
                      <a:pt x="676785" y="167418"/>
                    </a:cubicBezTo>
                    <a:cubicBezTo>
                      <a:pt x="682521" y="171734"/>
                      <a:pt x="702645" y="183781"/>
                      <a:pt x="702041" y="184985"/>
                    </a:cubicBezTo>
                    <a:cubicBezTo>
                      <a:pt x="705764" y="185789"/>
                      <a:pt x="708984" y="188499"/>
                      <a:pt x="710091" y="192515"/>
                    </a:cubicBezTo>
                    <a:cubicBezTo>
                      <a:pt x="711801" y="198137"/>
                      <a:pt x="708481" y="204059"/>
                      <a:pt x="702846" y="205666"/>
                    </a:cubicBezTo>
                    <a:close/>
                    <a:moveTo>
                      <a:pt x="18327" y="543274"/>
                    </a:moveTo>
                    <a:lnTo>
                      <a:pt x="18628" y="543274"/>
                    </a:lnTo>
                    <a:cubicBezTo>
                      <a:pt x="17119" y="545985"/>
                      <a:pt x="15409" y="548193"/>
                      <a:pt x="14704" y="545784"/>
                    </a:cubicBezTo>
                    <a:cubicBezTo>
                      <a:pt x="15509" y="545483"/>
                      <a:pt x="16314" y="544981"/>
                      <a:pt x="17019" y="544479"/>
                    </a:cubicBezTo>
                    <a:cubicBezTo>
                      <a:pt x="17522" y="544077"/>
                      <a:pt x="17924" y="543676"/>
                      <a:pt x="18327" y="543274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 flipH="1" rot="10800000">
                <a:off x="1827967" y="730969"/>
                <a:ext cx="518378" cy="173893"/>
              </a:xfrm>
              <a:custGeom>
                <a:rect b="b" l="l" r="r" t="t"/>
                <a:pathLst>
                  <a:path extrusionOk="0" h="347787" w="1036755">
                    <a:moveTo>
                      <a:pt x="160507" y="55756"/>
                    </a:moveTo>
                    <a:cubicBezTo>
                      <a:pt x="173688" y="-26964"/>
                      <a:pt x="283364" y="101935"/>
                      <a:pt x="296043" y="121410"/>
                    </a:cubicBezTo>
                    <a:cubicBezTo>
                      <a:pt x="314154" y="149018"/>
                      <a:pt x="329348" y="177327"/>
                      <a:pt x="342127" y="207645"/>
                    </a:cubicBezTo>
                    <a:cubicBezTo>
                      <a:pt x="362653" y="256334"/>
                      <a:pt x="378954" y="299300"/>
                      <a:pt x="399782" y="347788"/>
                    </a:cubicBezTo>
                    <a:cubicBezTo>
                      <a:pt x="376136" y="344274"/>
                      <a:pt x="339008" y="310644"/>
                      <a:pt x="321500" y="297593"/>
                    </a:cubicBezTo>
                    <a:cubicBezTo>
                      <a:pt x="254084" y="247499"/>
                      <a:pt x="145917" y="148114"/>
                      <a:pt x="160507" y="55756"/>
                    </a:cubicBezTo>
                    <a:close/>
                    <a:moveTo>
                      <a:pt x="783548" y="346985"/>
                    </a:moveTo>
                    <a:cubicBezTo>
                      <a:pt x="778315" y="355719"/>
                      <a:pt x="962149" y="221398"/>
                      <a:pt x="983480" y="205637"/>
                    </a:cubicBezTo>
                    <a:cubicBezTo>
                      <a:pt x="1061058" y="148616"/>
                      <a:pt x="1053512" y="41802"/>
                      <a:pt x="963456" y="107958"/>
                    </a:cubicBezTo>
                    <a:cubicBezTo>
                      <a:pt x="903789" y="151828"/>
                      <a:pt x="820274" y="285246"/>
                      <a:pt x="783548" y="346985"/>
                    </a:cubicBezTo>
                    <a:close/>
                    <a:moveTo>
                      <a:pt x="844322" y="39895"/>
                    </a:moveTo>
                    <a:lnTo>
                      <a:pt x="844121" y="40397"/>
                    </a:lnTo>
                    <a:cubicBezTo>
                      <a:pt x="846033" y="40096"/>
                      <a:pt x="847643" y="39392"/>
                      <a:pt x="846636" y="38489"/>
                    </a:cubicBezTo>
                    <a:cubicBezTo>
                      <a:pt x="845932" y="39091"/>
                      <a:pt x="845127" y="39593"/>
                      <a:pt x="844322" y="39895"/>
                    </a:cubicBezTo>
                    <a:close/>
                    <a:moveTo>
                      <a:pt x="686550" y="300706"/>
                    </a:moveTo>
                    <a:cubicBezTo>
                      <a:pt x="683632" y="306127"/>
                      <a:pt x="685544" y="312852"/>
                      <a:pt x="690977" y="315763"/>
                    </a:cubicBezTo>
                    <a:cubicBezTo>
                      <a:pt x="696310" y="318776"/>
                      <a:pt x="703052" y="316768"/>
                      <a:pt x="706070" y="311447"/>
                    </a:cubicBezTo>
                    <a:cubicBezTo>
                      <a:pt x="725993" y="277716"/>
                      <a:pt x="746016" y="244186"/>
                      <a:pt x="764832" y="209853"/>
                    </a:cubicBezTo>
                    <a:cubicBezTo>
                      <a:pt x="772379" y="196201"/>
                      <a:pt x="779623" y="182347"/>
                      <a:pt x="786667" y="168393"/>
                    </a:cubicBezTo>
                    <a:cubicBezTo>
                      <a:pt x="797333" y="147512"/>
                      <a:pt x="807294" y="126330"/>
                      <a:pt x="817557" y="105247"/>
                    </a:cubicBezTo>
                    <a:lnTo>
                      <a:pt x="841807" y="50736"/>
                    </a:lnTo>
                    <a:cubicBezTo>
                      <a:pt x="842109" y="50034"/>
                      <a:pt x="842914" y="43910"/>
                      <a:pt x="844121" y="40397"/>
                    </a:cubicBezTo>
                    <a:lnTo>
                      <a:pt x="843618" y="40497"/>
                    </a:lnTo>
                    <a:cubicBezTo>
                      <a:pt x="843215" y="40597"/>
                      <a:pt x="842712" y="40597"/>
                      <a:pt x="842310" y="40698"/>
                    </a:cubicBezTo>
                    <a:lnTo>
                      <a:pt x="841404" y="40798"/>
                    </a:lnTo>
                    <a:cubicBezTo>
                      <a:pt x="842410" y="40698"/>
                      <a:pt x="843417" y="40397"/>
                      <a:pt x="844322" y="39895"/>
                    </a:cubicBezTo>
                    <a:cubicBezTo>
                      <a:pt x="844926" y="38389"/>
                      <a:pt x="845630" y="37586"/>
                      <a:pt x="846435" y="38288"/>
                    </a:cubicBezTo>
                    <a:cubicBezTo>
                      <a:pt x="846536" y="38389"/>
                      <a:pt x="846636" y="38389"/>
                      <a:pt x="846636" y="38489"/>
                    </a:cubicBezTo>
                    <a:cubicBezTo>
                      <a:pt x="849152" y="36381"/>
                      <a:pt x="850661" y="33269"/>
                      <a:pt x="850561" y="29855"/>
                    </a:cubicBezTo>
                    <a:cubicBezTo>
                      <a:pt x="850259" y="23933"/>
                      <a:pt x="845328" y="19415"/>
                      <a:pt x="839392" y="19616"/>
                    </a:cubicBezTo>
                    <a:cubicBezTo>
                      <a:pt x="836776" y="19616"/>
                      <a:pt x="833455" y="20921"/>
                      <a:pt x="830336" y="24234"/>
                    </a:cubicBezTo>
                    <a:cubicBezTo>
                      <a:pt x="826814" y="27948"/>
                      <a:pt x="821985" y="39795"/>
                      <a:pt x="821180" y="41300"/>
                    </a:cubicBezTo>
                    <a:lnTo>
                      <a:pt x="793710" y="93101"/>
                    </a:lnTo>
                    <a:cubicBezTo>
                      <a:pt x="786264" y="106754"/>
                      <a:pt x="778617" y="120406"/>
                      <a:pt x="771272" y="134059"/>
                    </a:cubicBezTo>
                    <a:cubicBezTo>
                      <a:pt x="763826" y="147813"/>
                      <a:pt x="756481" y="161466"/>
                      <a:pt x="749236" y="175320"/>
                    </a:cubicBezTo>
                    <a:cubicBezTo>
                      <a:pt x="740684" y="191984"/>
                      <a:pt x="732332" y="208649"/>
                      <a:pt x="723981" y="225414"/>
                    </a:cubicBezTo>
                    <a:cubicBezTo>
                      <a:pt x="711504" y="250511"/>
                      <a:pt x="699228" y="275709"/>
                      <a:pt x="686550" y="300706"/>
                    </a:cubicBezTo>
                    <a:close/>
                    <a:moveTo>
                      <a:pt x="398071" y="125627"/>
                    </a:moveTo>
                    <a:cubicBezTo>
                      <a:pt x="405920" y="149319"/>
                      <a:pt x="413567" y="173211"/>
                      <a:pt x="421818" y="196903"/>
                    </a:cubicBezTo>
                    <a:cubicBezTo>
                      <a:pt x="430069" y="220494"/>
                      <a:pt x="438722" y="243785"/>
                      <a:pt x="446671" y="267376"/>
                    </a:cubicBezTo>
                    <a:cubicBezTo>
                      <a:pt x="453412" y="287655"/>
                      <a:pt x="460054" y="307833"/>
                      <a:pt x="465688" y="328212"/>
                    </a:cubicBezTo>
                    <a:cubicBezTo>
                      <a:pt x="467097" y="334236"/>
                      <a:pt x="473034" y="337849"/>
                      <a:pt x="479071" y="336444"/>
                    </a:cubicBezTo>
                    <a:cubicBezTo>
                      <a:pt x="485008" y="335038"/>
                      <a:pt x="488730" y="329115"/>
                      <a:pt x="487322" y="323092"/>
                    </a:cubicBezTo>
                    <a:cubicBezTo>
                      <a:pt x="480077" y="287855"/>
                      <a:pt x="470921" y="252719"/>
                      <a:pt x="460255" y="217985"/>
                    </a:cubicBezTo>
                    <a:cubicBezTo>
                      <a:pt x="456029" y="204231"/>
                      <a:pt x="451501" y="190579"/>
                      <a:pt x="446772" y="177026"/>
                    </a:cubicBezTo>
                    <a:cubicBezTo>
                      <a:pt x="439728" y="156647"/>
                      <a:pt x="431981" y="136569"/>
                      <a:pt x="424635" y="116492"/>
                    </a:cubicBezTo>
                    <a:cubicBezTo>
                      <a:pt x="416787" y="95611"/>
                      <a:pt x="404209" y="71718"/>
                      <a:pt x="395858" y="48428"/>
                    </a:cubicBezTo>
                    <a:cubicBezTo>
                      <a:pt x="392336" y="38790"/>
                      <a:pt x="389418" y="29354"/>
                      <a:pt x="388211" y="20218"/>
                    </a:cubicBezTo>
                    <a:cubicBezTo>
                      <a:pt x="387707" y="14395"/>
                      <a:pt x="382475" y="10079"/>
                      <a:pt x="376640" y="10581"/>
                    </a:cubicBezTo>
                    <a:cubicBezTo>
                      <a:pt x="370803" y="11183"/>
                      <a:pt x="366477" y="16303"/>
                      <a:pt x="366980" y="22226"/>
                    </a:cubicBezTo>
                    <a:cubicBezTo>
                      <a:pt x="367584" y="32868"/>
                      <a:pt x="369998" y="44212"/>
                      <a:pt x="373319" y="55756"/>
                    </a:cubicBezTo>
                    <a:cubicBezTo>
                      <a:pt x="380161" y="79548"/>
                      <a:pt x="391431" y="104144"/>
                      <a:pt x="398071" y="125627"/>
                    </a:cubicBezTo>
                    <a:close/>
                    <a:moveTo>
                      <a:pt x="3037" y="120306"/>
                    </a:moveTo>
                    <a:cubicBezTo>
                      <a:pt x="27588" y="147813"/>
                      <a:pt x="51636" y="178030"/>
                      <a:pt x="77395" y="207444"/>
                    </a:cubicBezTo>
                    <a:cubicBezTo>
                      <a:pt x="85746" y="217182"/>
                      <a:pt x="94400" y="226719"/>
                      <a:pt x="103254" y="236055"/>
                    </a:cubicBezTo>
                    <a:cubicBezTo>
                      <a:pt x="112109" y="245391"/>
                      <a:pt x="121265" y="254627"/>
                      <a:pt x="130623" y="263461"/>
                    </a:cubicBezTo>
                    <a:cubicBezTo>
                      <a:pt x="162821" y="293879"/>
                      <a:pt x="197234" y="321084"/>
                      <a:pt x="234262" y="342266"/>
                    </a:cubicBezTo>
                    <a:cubicBezTo>
                      <a:pt x="239192" y="345379"/>
                      <a:pt x="245833" y="343773"/>
                      <a:pt x="248852" y="338853"/>
                    </a:cubicBezTo>
                    <a:cubicBezTo>
                      <a:pt x="251971" y="333833"/>
                      <a:pt x="250361" y="327208"/>
                      <a:pt x="245431" y="324197"/>
                    </a:cubicBezTo>
                    <a:cubicBezTo>
                      <a:pt x="219772" y="307230"/>
                      <a:pt x="196127" y="286852"/>
                      <a:pt x="173386" y="264867"/>
                    </a:cubicBezTo>
                    <a:cubicBezTo>
                      <a:pt x="160809" y="252719"/>
                      <a:pt x="148533" y="240070"/>
                      <a:pt x="136459" y="227321"/>
                    </a:cubicBezTo>
                    <a:lnTo>
                      <a:pt x="75584" y="162771"/>
                    </a:lnTo>
                    <a:cubicBezTo>
                      <a:pt x="56667" y="142793"/>
                      <a:pt x="37851" y="123419"/>
                      <a:pt x="19236" y="105047"/>
                    </a:cubicBezTo>
                    <a:cubicBezTo>
                      <a:pt x="15010" y="100529"/>
                      <a:pt x="7967" y="100329"/>
                      <a:pt x="3540" y="104545"/>
                    </a:cubicBezTo>
                    <a:cubicBezTo>
                      <a:pt x="-988" y="108761"/>
                      <a:pt x="-1189" y="115789"/>
                      <a:pt x="3037" y="120306"/>
                    </a:cubicBezTo>
                    <a:close/>
                    <a:moveTo>
                      <a:pt x="545782" y="80150"/>
                    </a:moveTo>
                    <a:cubicBezTo>
                      <a:pt x="525255" y="170701"/>
                      <a:pt x="551920" y="246696"/>
                      <a:pt x="573251" y="329517"/>
                    </a:cubicBezTo>
                    <a:cubicBezTo>
                      <a:pt x="595388" y="243885"/>
                      <a:pt x="637749" y="185158"/>
                      <a:pt x="633724" y="95309"/>
                    </a:cubicBezTo>
                    <a:cubicBezTo>
                      <a:pt x="632818" y="72521"/>
                      <a:pt x="631510" y="11183"/>
                      <a:pt x="602331" y="1245"/>
                    </a:cubicBezTo>
                    <a:cubicBezTo>
                      <a:pt x="568321" y="-10300"/>
                      <a:pt x="550008" y="61779"/>
                      <a:pt x="545782" y="80150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bg>
      <p:bgPr>
        <a:solidFill>
          <a:schemeClr val="lt1"/>
        </a:solidFill>
      </p:bgPr>
    </p:bg>
    <p:spTree>
      <p:nvGrpSpPr>
        <p:cNvPr id="354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4"/>
          <p:cNvSpPr txBox="1"/>
          <p:nvPr>
            <p:ph idx="1" type="body"/>
          </p:nvPr>
        </p:nvSpPr>
        <p:spPr>
          <a:xfrm>
            <a:off x="1160675" y="2161800"/>
            <a:ext cx="6822600" cy="8199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482600" lvl="0" marL="457200" rtl="0" algn="ctr">
              <a:spcBef>
                <a:spcPts val="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1pPr>
            <a:lvl2pPr indent="-482600" lvl="1" marL="9144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2pPr>
            <a:lvl3pPr indent="-482600" lvl="2" marL="13716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3pPr>
            <a:lvl4pPr indent="-482600" lvl="3" marL="18288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4pPr>
            <a:lvl5pPr indent="-482600" lvl="4" marL="22860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5pPr>
            <a:lvl6pPr indent="-482600" lvl="5" marL="27432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6pPr>
            <a:lvl7pPr indent="-482600" lvl="6" marL="32004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●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7pPr>
            <a:lvl8pPr indent="-482600" lvl="7" marL="3657600" rtl="0" algn="ctr">
              <a:spcBef>
                <a:spcPts val="800"/>
              </a:spcBef>
              <a:spcAft>
                <a:spcPts val="0"/>
              </a:spcAft>
              <a:buSzPts val="4000"/>
              <a:buFont typeface="Gilda Display"/>
              <a:buChar char="○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8pPr>
            <a:lvl9pPr indent="-482600" lvl="8" marL="4114800" rtl="0" algn="ctr">
              <a:spcBef>
                <a:spcPts val="800"/>
              </a:spcBef>
              <a:spcAft>
                <a:spcPts val="800"/>
              </a:spcAft>
              <a:buSzPts val="4000"/>
              <a:buFont typeface="Gilda Display"/>
              <a:buChar char="■"/>
              <a:defRPr sz="4000"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/>
        </p:txBody>
      </p:sp>
      <p:sp>
        <p:nvSpPr>
          <p:cNvPr id="356" name="Google Shape;356;p4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57" name="Google Shape;357;p4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358" name="Google Shape;358;p4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359" name="Google Shape;359;p4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" name="Google Shape;360;p4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" name="Google Shape;361;p4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" name="Google Shape;362;p4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4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" name="Google Shape;364;p4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4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4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4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4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4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4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4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" name="Google Shape;372;p4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" name="Google Shape;373;p4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" name="Google Shape;374;p4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" name="Google Shape;375;p4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4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" name="Google Shape;377;p4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4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" name="Google Shape;379;p4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4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p4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4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4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4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4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4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" name="Google Shape;387;p4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8" name="Google Shape;388;p4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" name="Google Shape;389;p4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0" name="Google Shape;390;p4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4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2" name="Google Shape;392;p4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3" name="Google Shape;393;p4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" name="Google Shape;394;p4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5" name="Google Shape;395;p4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6" name="Google Shape;396;p4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" name="Google Shape;397;p4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4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" name="Google Shape;399;p4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" name="Google Shape;400;p4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4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" name="Google Shape;402;p4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" name="Google Shape;403;p4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4" name="Google Shape;404;p4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4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6" name="Google Shape;406;p4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4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4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4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4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4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" name="Google Shape;412;p4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13" name="Google Shape;413;p4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414" name="Google Shape;414;p4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4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" name="Google Shape;416;p4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7" name="Google Shape;417;p4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4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" name="Google Shape;419;p4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" name="Google Shape;420;p4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" name="Google Shape;421;p4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" name="Google Shape;422;p4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4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" name="Google Shape;424;p4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" name="Google Shape;425;p4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4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4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4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" name="Google Shape;429;p4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" name="Google Shape;430;p4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" name="Google Shape;431;p4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" name="Google Shape;432;p4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" name="Google Shape;433;p4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" name="Google Shape;434;p4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" name="Google Shape;435;p4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" name="Google Shape;436;p4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4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" name="Google Shape;438;p4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" name="Google Shape;441;p4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2" name="Google Shape;442;p4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4" name="Google Shape;444;p4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" name="Google Shape;445;p4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" name="Google Shape;448;p4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p4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4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3" name="Google Shape;453;p4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" name="Google Shape;454;p4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" name="Google Shape;457;p4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" name="Google Shape;458;p4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" name="Google Shape;459;p4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" name="Google Shape;462;p4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" name="Google Shape;463;p4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" name="Google Shape;465;p4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4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68" name="Google Shape;468;p4"/>
          <p:cNvGrpSpPr/>
          <p:nvPr/>
        </p:nvGrpSpPr>
        <p:grpSpPr>
          <a:xfrm>
            <a:off x="3577607" y="745688"/>
            <a:ext cx="2090806" cy="940669"/>
            <a:chOff x="3577607" y="745688"/>
            <a:chExt cx="2090806" cy="940669"/>
          </a:xfrm>
        </p:grpSpPr>
        <p:sp>
          <p:nvSpPr>
            <p:cNvPr id="469" name="Google Shape;469;p4"/>
            <p:cNvSpPr/>
            <p:nvPr/>
          </p:nvSpPr>
          <p:spPr>
            <a:xfrm>
              <a:off x="5064220" y="1412259"/>
              <a:ext cx="309234" cy="164559"/>
            </a:xfrm>
            <a:custGeom>
              <a:rect b="b" l="l" r="r" t="t"/>
              <a:pathLst>
                <a:path extrusionOk="0" h="329119" w="618468">
                  <a:moveTo>
                    <a:pt x="120314" y="138711"/>
                  </a:moveTo>
                  <a:cubicBezTo>
                    <a:pt x="92060" y="148994"/>
                    <a:pt x="31940" y="160054"/>
                    <a:pt x="1765" y="164990"/>
                  </a:cubicBezTo>
                  <a:cubicBezTo>
                    <a:pt x="-383" y="165355"/>
                    <a:pt x="805" y="163847"/>
                    <a:pt x="1537" y="163710"/>
                  </a:cubicBezTo>
                  <a:lnTo>
                    <a:pt x="73" y="155529"/>
                  </a:lnTo>
                  <a:cubicBezTo>
                    <a:pt x="-2715" y="82359"/>
                    <a:pt x="74413" y="39261"/>
                    <a:pt x="142945" y="15267"/>
                  </a:cubicBezTo>
                  <a:cubicBezTo>
                    <a:pt x="167862" y="6492"/>
                    <a:pt x="194379" y="642"/>
                    <a:pt x="221673" y="2"/>
                  </a:cubicBezTo>
                  <a:cubicBezTo>
                    <a:pt x="222450" y="-44"/>
                    <a:pt x="246453" y="733"/>
                    <a:pt x="246224" y="1647"/>
                  </a:cubicBezTo>
                  <a:cubicBezTo>
                    <a:pt x="245904" y="2881"/>
                    <a:pt x="237858" y="6446"/>
                    <a:pt x="236577" y="7452"/>
                  </a:cubicBezTo>
                  <a:cubicBezTo>
                    <a:pt x="229857" y="12844"/>
                    <a:pt x="224690" y="19746"/>
                    <a:pt x="220896" y="27012"/>
                  </a:cubicBezTo>
                  <a:cubicBezTo>
                    <a:pt x="213855" y="40540"/>
                    <a:pt x="210335" y="55348"/>
                    <a:pt x="203248" y="68876"/>
                  </a:cubicBezTo>
                  <a:cubicBezTo>
                    <a:pt x="186424" y="100869"/>
                    <a:pt x="157484" y="125183"/>
                    <a:pt x="120314" y="138711"/>
                  </a:cubicBezTo>
                  <a:close/>
                  <a:moveTo>
                    <a:pt x="319649" y="296706"/>
                  </a:moveTo>
                  <a:cubicBezTo>
                    <a:pt x="310322" y="283681"/>
                    <a:pt x="304287" y="269010"/>
                    <a:pt x="294915" y="256030"/>
                  </a:cubicBezTo>
                  <a:cubicBezTo>
                    <a:pt x="272695" y="225272"/>
                    <a:pt x="239823" y="203655"/>
                    <a:pt x="200642" y="193966"/>
                  </a:cubicBezTo>
                  <a:cubicBezTo>
                    <a:pt x="170879" y="186562"/>
                    <a:pt x="109388" y="181809"/>
                    <a:pt x="78619" y="180072"/>
                  </a:cubicBezTo>
                  <a:cubicBezTo>
                    <a:pt x="76379" y="179935"/>
                    <a:pt x="77887" y="181352"/>
                    <a:pt x="78619" y="181397"/>
                  </a:cubicBezTo>
                  <a:lnTo>
                    <a:pt x="78573" y="189898"/>
                  </a:lnTo>
                  <a:cubicBezTo>
                    <a:pt x="88494" y="264668"/>
                    <a:pt x="172388" y="300134"/>
                    <a:pt x="244487" y="317135"/>
                  </a:cubicBezTo>
                  <a:cubicBezTo>
                    <a:pt x="270684" y="323305"/>
                    <a:pt x="297978" y="326367"/>
                    <a:pt x="325089" y="324128"/>
                  </a:cubicBezTo>
                  <a:cubicBezTo>
                    <a:pt x="325867" y="324036"/>
                    <a:pt x="349503" y="320655"/>
                    <a:pt x="349137" y="319786"/>
                  </a:cubicBezTo>
                  <a:cubicBezTo>
                    <a:pt x="348589" y="318552"/>
                    <a:pt x="340039" y="315810"/>
                    <a:pt x="338576" y="314896"/>
                  </a:cubicBezTo>
                  <a:cubicBezTo>
                    <a:pt x="331033" y="310143"/>
                    <a:pt x="324678" y="303653"/>
                    <a:pt x="319649" y="296706"/>
                  </a:cubicBezTo>
                  <a:close/>
                  <a:moveTo>
                    <a:pt x="609598" y="323031"/>
                  </a:moveTo>
                  <a:cubicBezTo>
                    <a:pt x="603380" y="318187"/>
                    <a:pt x="598442" y="312062"/>
                    <a:pt x="594785" y="305710"/>
                  </a:cubicBezTo>
                  <a:cubicBezTo>
                    <a:pt x="587881" y="293827"/>
                    <a:pt x="584132" y="280893"/>
                    <a:pt x="577183" y="269010"/>
                  </a:cubicBezTo>
                  <a:cubicBezTo>
                    <a:pt x="560770" y="240903"/>
                    <a:pt x="533887" y="219102"/>
                    <a:pt x="500101" y="206488"/>
                  </a:cubicBezTo>
                  <a:cubicBezTo>
                    <a:pt x="474407" y="196891"/>
                    <a:pt x="420230" y="185739"/>
                    <a:pt x="393073" y="180712"/>
                  </a:cubicBezTo>
                  <a:cubicBezTo>
                    <a:pt x="391061" y="180346"/>
                    <a:pt x="392250" y="181717"/>
                    <a:pt x="392936" y="181809"/>
                  </a:cubicBezTo>
                  <a:lnTo>
                    <a:pt x="391930" y="188847"/>
                  </a:lnTo>
                  <a:cubicBezTo>
                    <a:pt x="392616" y="252100"/>
                    <a:pt x="463389" y="291359"/>
                    <a:pt x="525658" y="313890"/>
                  </a:cubicBezTo>
                  <a:cubicBezTo>
                    <a:pt x="548289" y="322071"/>
                    <a:pt x="572246" y="327830"/>
                    <a:pt x="596614" y="329110"/>
                  </a:cubicBezTo>
                  <a:cubicBezTo>
                    <a:pt x="597299" y="329155"/>
                    <a:pt x="618696" y="329064"/>
                    <a:pt x="618467" y="328287"/>
                  </a:cubicBezTo>
                  <a:cubicBezTo>
                    <a:pt x="618147" y="327236"/>
                    <a:pt x="610786" y="323945"/>
                    <a:pt x="609598" y="323031"/>
                  </a:cubicBezTo>
                  <a:close/>
                  <a:moveTo>
                    <a:pt x="461651" y="99817"/>
                  </a:moveTo>
                  <a:cubicBezTo>
                    <a:pt x="471892" y="86426"/>
                    <a:pt x="478933" y="71116"/>
                    <a:pt x="489174" y="57725"/>
                  </a:cubicBezTo>
                  <a:cubicBezTo>
                    <a:pt x="494660" y="50549"/>
                    <a:pt x="501427" y="43877"/>
                    <a:pt x="509336" y="39124"/>
                  </a:cubicBezTo>
                  <a:cubicBezTo>
                    <a:pt x="510845" y="38255"/>
                    <a:pt x="519577" y="35650"/>
                    <a:pt x="520217" y="34416"/>
                  </a:cubicBezTo>
                  <a:cubicBezTo>
                    <a:pt x="520674" y="33457"/>
                    <a:pt x="497266" y="29023"/>
                    <a:pt x="496489" y="28932"/>
                  </a:cubicBezTo>
                  <a:cubicBezTo>
                    <a:pt x="469561" y="25550"/>
                    <a:pt x="442084" y="27789"/>
                    <a:pt x="415476" y="33411"/>
                  </a:cubicBezTo>
                  <a:cubicBezTo>
                    <a:pt x="342325" y="48767"/>
                    <a:pt x="256054" y="83227"/>
                    <a:pt x="240966" y="161882"/>
                  </a:cubicBezTo>
                  <a:lnTo>
                    <a:pt x="240418" y="170886"/>
                  </a:lnTo>
                  <a:cubicBezTo>
                    <a:pt x="239686" y="170886"/>
                    <a:pt x="238086" y="172348"/>
                    <a:pt x="240326" y="172302"/>
                  </a:cubicBezTo>
                  <a:cubicBezTo>
                    <a:pt x="271141" y="171571"/>
                    <a:pt x="332907" y="168738"/>
                    <a:pt x="363173" y="162019"/>
                  </a:cubicBezTo>
                  <a:cubicBezTo>
                    <a:pt x="402994" y="153153"/>
                    <a:pt x="437283" y="131535"/>
                    <a:pt x="461651" y="998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4819766" y="1440028"/>
              <a:ext cx="666779" cy="111314"/>
            </a:xfrm>
            <a:custGeom>
              <a:rect b="b" l="l" r="r" t="t"/>
              <a:pathLst>
                <a:path extrusionOk="0" h="222628" w="1333559">
                  <a:moveTo>
                    <a:pt x="1332633" y="119691"/>
                  </a:moveTo>
                  <a:cubicBezTo>
                    <a:pt x="1332267" y="120284"/>
                    <a:pt x="1330209" y="122661"/>
                    <a:pt x="1325409" y="123301"/>
                  </a:cubicBezTo>
                  <a:cubicBezTo>
                    <a:pt x="1321523" y="123804"/>
                    <a:pt x="1313202" y="124398"/>
                    <a:pt x="1301910" y="124992"/>
                  </a:cubicBezTo>
                  <a:cubicBezTo>
                    <a:pt x="1237812" y="128420"/>
                    <a:pt x="1074869" y="132716"/>
                    <a:pt x="1071075" y="132853"/>
                  </a:cubicBezTo>
                  <a:cubicBezTo>
                    <a:pt x="1067052" y="133036"/>
                    <a:pt x="1001993" y="133447"/>
                    <a:pt x="905252" y="133447"/>
                  </a:cubicBezTo>
                  <a:lnTo>
                    <a:pt x="940959" y="153602"/>
                  </a:lnTo>
                  <a:cubicBezTo>
                    <a:pt x="949508" y="158675"/>
                    <a:pt x="958195" y="163474"/>
                    <a:pt x="966790" y="168456"/>
                  </a:cubicBezTo>
                  <a:cubicBezTo>
                    <a:pt x="979637" y="175997"/>
                    <a:pt x="992393" y="183629"/>
                    <a:pt x="1005423" y="190987"/>
                  </a:cubicBezTo>
                  <a:cubicBezTo>
                    <a:pt x="1014658" y="196243"/>
                    <a:pt x="1023893" y="201499"/>
                    <a:pt x="1033403" y="206572"/>
                  </a:cubicBezTo>
                  <a:cubicBezTo>
                    <a:pt x="1036740" y="208171"/>
                    <a:pt x="1038157" y="212193"/>
                    <a:pt x="1036511" y="215575"/>
                  </a:cubicBezTo>
                  <a:cubicBezTo>
                    <a:pt x="1034911" y="218912"/>
                    <a:pt x="1030888" y="220329"/>
                    <a:pt x="1027505" y="218683"/>
                  </a:cubicBezTo>
                  <a:cubicBezTo>
                    <a:pt x="1010817" y="211371"/>
                    <a:pt x="994450" y="203875"/>
                    <a:pt x="978540" y="195649"/>
                  </a:cubicBezTo>
                  <a:cubicBezTo>
                    <a:pt x="970539" y="191490"/>
                    <a:pt x="962584" y="187194"/>
                    <a:pt x="954857" y="182624"/>
                  </a:cubicBezTo>
                  <a:cubicBezTo>
                    <a:pt x="947040" y="178099"/>
                    <a:pt x="939496" y="173209"/>
                    <a:pt x="931907" y="168319"/>
                  </a:cubicBezTo>
                  <a:lnTo>
                    <a:pt x="881936" y="135047"/>
                  </a:lnTo>
                  <a:cubicBezTo>
                    <a:pt x="881341" y="134681"/>
                    <a:pt x="881204" y="133950"/>
                    <a:pt x="880747" y="133447"/>
                  </a:cubicBezTo>
                  <a:cubicBezTo>
                    <a:pt x="823782" y="133401"/>
                    <a:pt x="757855" y="133173"/>
                    <a:pt x="687585" y="132670"/>
                  </a:cubicBezTo>
                  <a:cubicBezTo>
                    <a:pt x="663400" y="132487"/>
                    <a:pt x="638071" y="132213"/>
                    <a:pt x="613109" y="131985"/>
                  </a:cubicBezTo>
                  <a:cubicBezTo>
                    <a:pt x="614298" y="132624"/>
                    <a:pt x="615486" y="133219"/>
                    <a:pt x="616081" y="133584"/>
                  </a:cubicBezTo>
                  <a:lnTo>
                    <a:pt x="646667" y="151637"/>
                  </a:lnTo>
                  <a:cubicBezTo>
                    <a:pt x="653981" y="156070"/>
                    <a:pt x="661342" y="160412"/>
                    <a:pt x="668611" y="164982"/>
                  </a:cubicBezTo>
                  <a:cubicBezTo>
                    <a:pt x="673412" y="167999"/>
                    <a:pt x="678212" y="171061"/>
                    <a:pt x="682967" y="174214"/>
                  </a:cubicBezTo>
                  <a:cubicBezTo>
                    <a:pt x="700798" y="186006"/>
                    <a:pt x="718308" y="198208"/>
                    <a:pt x="736093" y="210183"/>
                  </a:cubicBezTo>
                  <a:cubicBezTo>
                    <a:pt x="739247" y="212148"/>
                    <a:pt x="740207" y="216307"/>
                    <a:pt x="738196" y="219460"/>
                  </a:cubicBezTo>
                  <a:cubicBezTo>
                    <a:pt x="736230" y="222614"/>
                    <a:pt x="732069" y="223573"/>
                    <a:pt x="728915" y="221608"/>
                  </a:cubicBezTo>
                  <a:cubicBezTo>
                    <a:pt x="710399" y="210868"/>
                    <a:pt x="691791" y="200356"/>
                    <a:pt x="673412" y="189388"/>
                  </a:cubicBezTo>
                  <a:cubicBezTo>
                    <a:pt x="668520" y="186463"/>
                    <a:pt x="663674" y="183446"/>
                    <a:pt x="658828" y="180430"/>
                  </a:cubicBezTo>
                  <a:cubicBezTo>
                    <a:pt x="651604" y="175814"/>
                    <a:pt x="644518" y="171061"/>
                    <a:pt x="637385" y="166399"/>
                  </a:cubicBezTo>
                  <a:lnTo>
                    <a:pt x="607806" y="146290"/>
                  </a:lnTo>
                  <a:cubicBezTo>
                    <a:pt x="604376" y="143867"/>
                    <a:pt x="590432" y="135687"/>
                    <a:pt x="586272" y="132259"/>
                  </a:cubicBezTo>
                  <a:cubicBezTo>
                    <a:pt x="585997" y="132030"/>
                    <a:pt x="586089" y="131939"/>
                    <a:pt x="585860" y="131710"/>
                  </a:cubicBezTo>
                  <a:cubicBezTo>
                    <a:pt x="534747" y="131162"/>
                    <a:pt x="483176" y="130431"/>
                    <a:pt x="432108" y="129517"/>
                  </a:cubicBezTo>
                  <a:cubicBezTo>
                    <a:pt x="255404" y="126409"/>
                    <a:pt x="89399" y="121244"/>
                    <a:pt x="6236" y="114572"/>
                  </a:cubicBezTo>
                  <a:cubicBezTo>
                    <a:pt x="2533" y="114298"/>
                    <a:pt x="-256" y="111052"/>
                    <a:pt x="19" y="107351"/>
                  </a:cubicBezTo>
                  <a:cubicBezTo>
                    <a:pt x="293" y="103649"/>
                    <a:pt x="3539" y="100861"/>
                    <a:pt x="7242" y="101135"/>
                  </a:cubicBezTo>
                  <a:cubicBezTo>
                    <a:pt x="73306" y="105797"/>
                    <a:pt x="191626" y="108585"/>
                    <a:pt x="325994" y="110641"/>
                  </a:cubicBezTo>
                  <a:cubicBezTo>
                    <a:pt x="374090" y="111372"/>
                    <a:pt x="424198" y="111967"/>
                    <a:pt x="474763" y="112515"/>
                  </a:cubicBezTo>
                  <a:cubicBezTo>
                    <a:pt x="482764" y="101729"/>
                    <a:pt x="491177" y="91035"/>
                    <a:pt x="501235" y="81071"/>
                  </a:cubicBezTo>
                  <a:cubicBezTo>
                    <a:pt x="512665" y="69737"/>
                    <a:pt x="525191" y="58905"/>
                    <a:pt x="538770" y="48942"/>
                  </a:cubicBezTo>
                  <a:cubicBezTo>
                    <a:pt x="549239" y="41310"/>
                    <a:pt x="560349" y="34180"/>
                    <a:pt x="571779" y="27462"/>
                  </a:cubicBezTo>
                  <a:cubicBezTo>
                    <a:pt x="588603" y="17590"/>
                    <a:pt x="606297" y="8861"/>
                    <a:pt x="624036" y="725"/>
                  </a:cubicBezTo>
                  <a:cubicBezTo>
                    <a:pt x="627373" y="-966"/>
                    <a:pt x="631442" y="405"/>
                    <a:pt x="633088" y="3742"/>
                  </a:cubicBezTo>
                  <a:cubicBezTo>
                    <a:pt x="634734" y="7032"/>
                    <a:pt x="633408" y="11100"/>
                    <a:pt x="630071" y="12745"/>
                  </a:cubicBezTo>
                  <a:cubicBezTo>
                    <a:pt x="609909" y="23623"/>
                    <a:pt x="590204" y="35734"/>
                    <a:pt x="571322" y="48485"/>
                  </a:cubicBezTo>
                  <a:cubicBezTo>
                    <a:pt x="564967" y="52781"/>
                    <a:pt x="558749" y="57123"/>
                    <a:pt x="552577" y="61510"/>
                  </a:cubicBezTo>
                  <a:cubicBezTo>
                    <a:pt x="546359" y="65944"/>
                    <a:pt x="540233" y="70377"/>
                    <a:pt x="534290" y="74947"/>
                  </a:cubicBezTo>
                  <a:cubicBezTo>
                    <a:pt x="518836" y="86739"/>
                    <a:pt x="505121" y="99444"/>
                    <a:pt x="492685" y="112698"/>
                  </a:cubicBezTo>
                  <a:cubicBezTo>
                    <a:pt x="536621" y="113155"/>
                    <a:pt x="580740" y="113566"/>
                    <a:pt x="623898" y="113932"/>
                  </a:cubicBezTo>
                  <a:cubicBezTo>
                    <a:pt x="656587" y="114206"/>
                    <a:pt x="688591" y="114526"/>
                    <a:pt x="719771" y="114800"/>
                  </a:cubicBezTo>
                  <a:cubicBezTo>
                    <a:pt x="732664" y="109316"/>
                    <a:pt x="744825" y="103786"/>
                    <a:pt x="755935" y="98347"/>
                  </a:cubicBezTo>
                  <a:cubicBezTo>
                    <a:pt x="772805" y="90120"/>
                    <a:pt x="787892" y="81894"/>
                    <a:pt x="802248" y="74079"/>
                  </a:cubicBezTo>
                  <a:cubicBezTo>
                    <a:pt x="810706" y="69463"/>
                    <a:pt x="818889" y="65030"/>
                    <a:pt x="826982" y="60779"/>
                  </a:cubicBezTo>
                  <a:cubicBezTo>
                    <a:pt x="839737" y="54015"/>
                    <a:pt x="852310" y="47708"/>
                    <a:pt x="865157" y="41858"/>
                  </a:cubicBezTo>
                  <a:cubicBezTo>
                    <a:pt x="878461" y="35780"/>
                    <a:pt x="892131" y="30341"/>
                    <a:pt x="906853" y="25496"/>
                  </a:cubicBezTo>
                  <a:cubicBezTo>
                    <a:pt x="910327" y="24217"/>
                    <a:pt x="914213" y="25999"/>
                    <a:pt x="915493" y="29518"/>
                  </a:cubicBezTo>
                  <a:cubicBezTo>
                    <a:pt x="916728" y="32992"/>
                    <a:pt x="914945" y="36876"/>
                    <a:pt x="911470" y="38156"/>
                  </a:cubicBezTo>
                  <a:cubicBezTo>
                    <a:pt x="893823" y="45149"/>
                    <a:pt x="878004" y="53238"/>
                    <a:pt x="862322" y="61739"/>
                  </a:cubicBezTo>
                  <a:cubicBezTo>
                    <a:pt x="851670" y="67498"/>
                    <a:pt x="841155" y="73530"/>
                    <a:pt x="830228" y="79609"/>
                  </a:cubicBezTo>
                  <a:cubicBezTo>
                    <a:pt x="823141" y="83494"/>
                    <a:pt x="815918" y="87424"/>
                    <a:pt x="808466" y="91309"/>
                  </a:cubicBezTo>
                  <a:cubicBezTo>
                    <a:pt x="797905" y="96793"/>
                    <a:pt x="786795" y="102232"/>
                    <a:pt x="774908" y="107625"/>
                  </a:cubicBezTo>
                  <a:cubicBezTo>
                    <a:pt x="769239" y="110184"/>
                    <a:pt x="763021" y="112652"/>
                    <a:pt x="756986" y="115166"/>
                  </a:cubicBezTo>
                  <a:cubicBezTo>
                    <a:pt x="772256" y="115303"/>
                    <a:pt x="788075" y="115440"/>
                    <a:pt x="802659" y="115577"/>
                  </a:cubicBezTo>
                  <a:cubicBezTo>
                    <a:pt x="953532" y="116857"/>
                    <a:pt x="1065223" y="117497"/>
                    <a:pt x="1070526" y="117314"/>
                  </a:cubicBezTo>
                  <a:cubicBezTo>
                    <a:pt x="1074367" y="117223"/>
                    <a:pt x="1237172" y="114572"/>
                    <a:pt x="1301270" y="111830"/>
                  </a:cubicBezTo>
                  <a:cubicBezTo>
                    <a:pt x="1312105" y="111372"/>
                    <a:pt x="1320060" y="110915"/>
                    <a:pt x="1323809" y="110458"/>
                  </a:cubicBezTo>
                  <a:cubicBezTo>
                    <a:pt x="1324083" y="110458"/>
                    <a:pt x="1324449" y="110367"/>
                    <a:pt x="1324678" y="110367"/>
                  </a:cubicBezTo>
                  <a:cubicBezTo>
                    <a:pt x="1326506" y="109636"/>
                    <a:pt x="1328655" y="109727"/>
                    <a:pt x="1330484" y="110824"/>
                  </a:cubicBezTo>
                  <a:cubicBezTo>
                    <a:pt x="1333501" y="112698"/>
                    <a:pt x="1334461" y="116674"/>
                    <a:pt x="1332633" y="1196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5469543" y="1381357"/>
              <a:ext cx="198871" cy="144694"/>
            </a:xfrm>
            <a:custGeom>
              <a:rect b="b" l="l" r="r" t="t"/>
              <a:pathLst>
                <a:path extrusionOk="0" h="289389" w="397741">
                  <a:moveTo>
                    <a:pt x="15201" y="243523"/>
                  </a:moveTo>
                  <a:cubicBezTo>
                    <a:pt x="-12459" y="224693"/>
                    <a:pt x="5463" y="178579"/>
                    <a:pt x="8617" y="145536"/>
                  </a:cubicBezTo>
                  <a:cubicBezTo>
                    <a:pt x="11818" y="112218"/>
                    <a:pt x="-4961" y="72182"/>
                    <a:pt x="13738" y="40647"/>
                  </a:cubicBezTo>
                  <a:cubicBezTo>
                    <a:pt x="19315" y="31324"/>
                    <a:pt x="29145" y="25200"/>
                    <a:pt x="38380" y="18070"/>
                  </a:cubicBezTo>
                  <a:cubicBezTo>
                    <a:pt x="49627" y="9386"/>
                    <a:pt x="59822" y="2348"/>
                    <a:pt x="76373" y="520"/>
                  </a:cubicBezTo>
                  <a:cubicBezTo>
                    <a:pt x="92466" y="-1217"/>
                    <a:pt x="108422" y="1343"/>
                    <a:pt x="121269" y="9021"/>
                  </a:cubicBezTo>
                  <a:cubicBezTo>
                    <a:pt x="127075" y="12540"/>
                    <a:pt x="133658" y="20858"/>
                    <a:pt x="141385" y="21772"/>
                  </a:cubicBezTo>
                  <a:cubicBezTo>
                    <a:pt x="151397" y="23006"/>
                    <a:pt x="164153" y="13591"/>
                    <a:pt x="172611" y="10483"/>
                  </a:cubicBezTo>
                  <a:cubicBezTo>
                    <a:pt x="192590" y="3171"/>
                    <a:pt x="215358" y="5593"/>
                    <a:pt x="231634" y="17384"/>
                  </a:cubicBezTo>
                  <a:cubicBezTo>
                    <a:pt x="253350" y="33152"/>
                    <a:pt x="242332" y="61625"/>
                    <a:pt x="264277" y="75199"/>
                  </a:cubicBezTo>
                  <a:cubicBezTo>
                    <a:pt x="290063" y="91149"/>
                    <a:pt x="327689" y="76570"/>
                    <a:pt x="344377" y="105363"/>
                  </a:cubicBezTo>
                  <a:cubicBezTo>
                    <a:pt x="353383" y="120993"/>
                    <a:pt x="351783" y="137903"/>
                    <a:pt x="346434" y="154082"/>
                  </a:cubicBezTo>
                  <a:cubicBezTo>
                    <a:pt x="343142" y="163954"/>
                    <a:pt x="334639" y="178579"/>
                    <a:pt x="339531" y="188908"/>
                  </a:cubicBezTo>
                  <a:cubicBezTo>
                    <a:pt x="349177" y="209337"/>
                    <a:pt x="395856" y="208560"/>
                    <a:pt x="397685" y="232966"/>
                  </a:cubicBezTo>
                  <a:cubicBezTo>
                    <a:pt x="399468" y="257325"/>
                    <a:pt x="358961" y="268751"/>
                    <a:pt x="335050" y="275926"/>
                  </a:cubicBezTo>
                  <a:cubicBezTo>
                    <a:pt x="191173" y="318933"/>
                    <a:pt x="17852" y="245306"/>
                    <a:pt x="15201" y="243523"/>
                  </a:cubicBezTo>
                  <a:lnTo>
                    <a:pt x="15201" y="2435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5480716" y="1396209"/>
              <a:ext cx="154725" cy="114624"/>
            </a:xfrm>
            <a:custGeom>
              <a:rect b="b" l="l" r="r" t="t"/>
              <a:pathLst>
                <a:path extrusionOk="0" h="229247" w="309451">
                  <a:moveTo>
                    <a:pt x="296110" y="169393"/>
                  </a:moveTo>
                  <a:cubicBezTo>
                    <a:pt x="298533" y="171998"/>
                    <a:pt x="298351" y="176111"/>
                    <a:pt x="295699" y="178488"/>
                  </a:cubicBezTo>
                  <a:cubicBezTo>
                    <a:pt x="293733" y="180316"/>
                    <a:pt x="290898" y="180682"/>
                    <a:pt x="288613" y="179585"/>
                  </a:cubicBezTo>
                  <a:cubicBezTo>
                    <a:pt x="288658" y="179539"/>
                    <a:pt x="288658" y="179493"/>
                    <a:pt x="288658" y="179356"/>
                  </a:cubicBezTo>
                  <a:cubicBezTo>
                    <a:pt x="288704" y="178808"/>
                    <a:pt x="288247" y="178762"/>
                    <a:pt x="287515" y="178945"/>
                  </a:cubicBezTo>
                  <a:cubicBezTo>
                    <a:pt x="287195" y="178716"/>
                    <a:pt x="286875" y="178442"/>
                    <a:pt x="286601" y="178122"/>
                  </a:cubicBezTo>
                  <a:cubicBezTo>
                    <a:pt x="286784" y="178305"/>
                    <a:pt x="287104" y="178671"/>
                    <a:pt x="287424" y="178991"/>
                  </a:cubicBezTo>
                  <a:cubicBezTo>
                    <a:pt x="286098" y="179402"/>
                    <a:pt x="283949" y="180682"/>
                    <a:pt x="282395" y="181276"/>
                  </a:cubicBezTo>
                  <a:cubicBezTo>
                    <a:pt x="277183" y="183424"/>
                    <a:pt x="271742" y="186349"/>
                    <a:pt x="269639" y="187171"/>
                  </a:cubicBezTo>
                  <a:cubicBezTo>
                    <a:pt x="261181" y="190462"/>
                    <a:pt x="253592" y="191239"/>
                    <a:pt x="246597" y="190051"/>
                  </a:cubicBezTo>
                  <a:cubicBezTo>
                    <a:pt x="239053" y="188817"/>
                    <a:pt x="232150" y="185115"/>
                    <a:pt x="225612" y="179356"/>
                  </a:cubicBezTo>
                  <a:cubicBezTo>
                    <a:pt x="220811" y="175106"/>
                    <a:pt x="218205" y="170353"/>
                    <a:pt x="216605" y="165371"/>
                  </a:cubicBezTo>
                  <a:cubicBezTo>
                    <a:pt x="215234" y="161166"/>
                    <a:pt x="214776" y="156733"/>
                    <a:pt x="214228" y="152254"/>
                  </a:cubicBezTo>
                  <a:cubicBezTo>
                    <a:pt x="213725" y="147867"/>
                    <a:pt x="213359" y="143342"/>
                    <a:pt x="210662" y="139320"/>
                  </a:cubicBezTo>
                  <a:cubicBezTo>
                    <a:pt x="209245" y="137264"/>
                    <a:pt x="207324" y="135801"/>
                    <a:pt x="205175" y="134476"/>
                  </a:cubicBezTo>
                  <a:cubicBezTo>
                    <a:pt x="198501" y="130454"/>
                    <a:pt x="189814" y="128489"/>
                    <a:pt x="181950" y="125472"/>
                  </a:cubicBezTo>
                  <a:cubicBezTo>
                    <a:pt x="174955" y="122822"/>
                    <a:pt x="168555" y="119439"/>
                    <a:pt x="163617" y="114549"/>
                  </a:cubicBezTo>
                  <a:cubicBezTo>
                    <a:pt x="160691" y="111624"/>
                    <a:pt x="158588" y="108425"/>
                    <a:pt x="157079" y="105134"/>
                  </a:cubicBezTo>
                  <a:cubicBezTo>
                    <a:pt x="154930" y="100336"/>
                    <a:pt x="153970" y="95217"/>
                    <a:pt x="153056" y="90190"/>
                  </a:cubicBezTo>
                  <a:cubicBezTo>
                    <a:pt x="152279" y="85711"/>
                    <a:pt x="151867" y="81140"/>
                    <a:pt x="147935" y="77713"/>
                  </a:cubicBezTo>
                  <a:cubicBezTo>
                    <a:pt x="143135" y="73554"/>
                    <a:pt x="136551" y="72411"/>
                    <a:pt x="129739" y="71497"/>
                  </a:cubicBezTo>
                  <a:cubicBezTo>
                    <a:pt x="121053" y="70263"/>
                    <a:pt x="111955" y="69623"/>
                    <a:pt x="104091" y="67155"/>
                  </a:cubicBezTo>
                  <a:cubicBezTo>
                    <a:pt x="98971" y="65556"/>
                    <a:pt x="94262" y="63270"/>
                    <a:pt x="90330" y="59797"/>
                  </a:cubicBezTo>
                  <a:cubicBezTo>
                    <a:pt x="86398" y="56369"/>
                    <a:pt x="84341" y="52530"/>
                    <a:pt x="83380" y="48508"/>
                  </a:cubicBezTo>
                  <a:cubicBezTo>
                    <a:pt x="82603" y="45263"/>
                    <a:pt x="82557" y="41881"/>
                    <a:pt x="82649" y="38499"/>
                  </a:cubicBezTo>
                  <a:cubicBezTo>
                    <a:pt x="82740" y="35620"/>
                    <a:pt x="83243" y="32649"/>
                    <a:pt x="82100" y="29999"/>
                  </a:cubicBezTo>
                  <a:cubicBezTo>
                    <a:pt x="80774" y="27028"/>
                    <a:pt x="78031" y="24743"/>
                    <a:pt x="74831" y="22640"/>
                  </a:cubicBezTo>
                  <a:cubicBezTo>
                    <a:pt x="68979" y="18801"/>
                    <a:pt x="61801" y="15739"/>
                    <a:pt x="56040" y="12814"/>
                  </a:cubicBezTo>
                  <a:cubicBezTo>
                    <a:pt x="52703" y="11215"/>
                    <a:pt x="51240" y="7193"/>
                    <a:pt x="52886" y="3856"/>
                  </a:cubicBezTo>
                  <a:cubicBezTo>
                    <a:pt x="54486" y="474"/>
                    <a:pt x="58509" y="-942"/>
                    <a:pt x="61847" y="657"/>
                  </a:cubicBezTo>
                  <a:cubicBezTo>
                    <a:pt x="69436" y="4085"/>
                    <a:pt x="79083" y="7741"/>
                    <a:pt x="86078" y="12769"/>
                  </a:cubicBezTo>
                  <a:cubicBezTo>
                    <a:pt x="90375" y="15831"/>
                    <a:pt x="93713" y="19487"/>
                    <a:pt x="95770" y="23646"/>
                  </a:cubicBezTo>
                  <a:cubicBezTo>
                    <a:pt x="97416" y="27028"/>
                    <a:pt x="97965" y="30684"/>
                    <a:pt x="98148" y="34386"/>
                  </a:cubicBezTo>
                  <a:cubicBezTo>
                    <a:pt x="98285" y="37814"/>
                    <a:pt x="97873" y="41333"/>
                    <a:pt x="98788" y="44532"/>
                  </a:cubicBezTo>
                  <a:cubicBezTo>
                    <a:pt x="99062" y="45583"/>
                    <a:pt x="99702" y="46543"/>
                    <a:pt x="100799" y="47457"/>
                  </a:cubicBezTo>
                  <a:cubicBezTo>
                    <a:pt x="105783" y="51479"/>
                    <a:pt x="112595" y="52302"/>
                    <a:pt x="119590" y="53033"/>
                  </a:cubicBezTo>
                  <a:cubicBezTo>
                    <a:pt x="128368" y="53993"/>
                    <a:pt x="137512" y="54450"/>
                    <a:pt x="145512" y="56781"/>
                  </a:cubicBezTo>
                  <a:cubicBezTo>
                    <a:pt x="150724" y="58289"/>
                    <a:pt x="155479" y="60665"/>
                    <a:pt x="159594" y="64047"/>
                  </a:cubicBezTo>
                  <a:cubicBezTo>
                    <a:pt x="162931" y="66881"/>
                    <a:pt x="165217" y="69989"/>
                    <a:pt x="166954" y="73371"/>
                  </a:cubicBezTo>
                  <a:cubicBezTo>
                    <a:pt x="169332" y="78078"/>
                    <a:pt x="170338" y="83243"/>
                    <a:pt x="171298" y="88544"/>
                  </a:cubicBezTo>
                  <a:cubicBezTo>
                    <a:pt x="172121" y="93115"/>
                    <a:pt x="172669" y="97868"/>
                    <a:pt x="176510" y="101752"/>
                  </a:cubicBezTo>
                  <a:cubicBezTo>
                    <a:pt x="180579" y="105866"/>
                    <a:pt x="186431" y="108059"/>
                    <a:pt x="192374" y="110253"/>
                  </a:cubicBezTo>
                  <a:cubicBezTo>
                    <a:pt x="200101" y="113133"/>
                    <a:pt x="208010" y="115738"/>
                    <a:pt x="214319" y="119805"/>
                  </a:cubicBezTo>
                  <a:cubicBezTo>
                    <a:pt x="218571" y="122547"/>
                    <a:pt x="222183" y="125838"/>
                    <a:pt x="224835" y="130043"/>
                  </a:cubicBezTo>
                  <a:cubicBezTo>
                    <a:pt x="228401" y="135618"/>
                    <a:pt x="229727" y="141560"/>
                    <a:pt x="230321" y="147593"/>
                  </a:cubicBezTo>
                  <a:cubicBezTo>
                    <a:pt x="230778" y="152026"/>
                    <a:pt x="230778" y="156459"/>
                    <a:pt x="231967" y="160709"/>
                  </a:cubicBezTo>
                  <a:cubicBezTo>
                    <a:pt x="232698" y="163223"/>
                    <a:pt x="233841" y="165645"/>
                    <a:pt x="236173" y="167885"/>
                  </a:cubicBezTo>
                  <a:cubicBezTo>
                    <a:pt x="240242" y="171770"/>
                    <a:pt x="244494" y="174466"/>
                    <a:pt x="249340" y="175471"/>
                  </a:cubicBezTo>
                  <a:cubicBezTo>
                    <a:pt x="253958" y="176431"/>
                    <a:pt x="259078" y="175974"/>
                    <a:pt x="264839" y="174009"/>
                  </a:cubicBezTo>
                  <a:cubicBezTo>
                    <a:pt x="267993" y="172912"/>
                    <a:pt x="278554" y="167702"/>
                    <a:pt x="285229" y="166605"/>
                  </a:cubicBezTo>
                  <a:cubicBezTo>
                    <a:pt x="290304" y="165782"/>
                    <a:pt x="294144" y="167153"/>
                    <a:pt x="296110" y="169393"/>
                  </a:cubicBezTo>
                  <a:close/>
                  <a:moveTo>
                    <a:pt x="287424" y="178991"/>
                  </a:moveTo>
                  <a:cubicBezTo>
                    <a:pt x="287927" y="179448"/>
                    <a:pt x="288429" y="179859"/>
                    <a:pt x="288613" y="179585"/>
                  </a:cubicBezTo>
                  <a:cubicBezTo>
                    <a:pt x="288247" y="179402"/>
                    <a:pt x="287881" y="179219"/>
                    <a:pt x="287515" y="178945"/>
                  </a:cubicBezTo>
                  <a:lnTo>
                    <a:pt x="287424" y="178991"/>
                  </a:lnTo>
                  <a:close/>
                  <a:moveTo>
                    <a:pt x="290395" y="209566"/>
                  </a:moveTo>
                  <a:cubicBezTo>
                    <a:pt x="291493" y="211668"/>
                    <a:pt x="291493" y="213999"/>
                    <a:pt x="289755" y="216421"/>
                  </a:cubicBezTo>
                  <a:cubicBezTo>
                    <a:pt x="289344" y="217015"/>
                    <a:pt x="288521" y="217838"/>
                    <a:pt x="287195" y="218524"/>
                  </a:cubicBezTo>
                  <a:cubicBezTo>
                    <a:pt x="286418" y="218935"/>
                    <a:pt x="284589" y="219484"/>
                    <a:pt x="283812" y="219803"/>
                  </a:cubicBezTo>
                  <a:lnTo>
                    <a:pt x="276040" y="222500"/>
                  </a:lnTo>
                  <a:cubicBezTo>
                    <a:pt x="272748" y="223505"/>
                    <a:pt x="269456" y="224465"/>
                    <a:pt x="266119" y="225333"/>
                  </a:cubicBezTo>
                  <a:cubicBezTo>
                    <a:pt x="262781" y="226202"/>
                    <a:pt x="259353" y="226979"/>
                    <a:pt x="255878" y="227619"/>
                  </a:cubicBezTo>
                  <a:cubicBezTo>
                    <a:pt x="240836" y="230406"/>
                    <a:pt x="225246" y="229675"/>
                    <a:pt x="212399" y="224968"/>
                  </a:cubicBezTo>
                  <a:cubicBezTo>
                    <a:pt x="201929" y="221083"/>
                    <a:pt x="193334" y="214502"/>
                    <a:pt x="187848" y="205178"/>
                  </a:cubicBezTo>
                  <a:cubicBezTo>
                    <a:pt x="181996" y="195307"/>
                    <a:pt x="181036" y="182784"/>
                    <a:pt x="175824" y="172272"/>
                  </a:cubicBezTo>
                  <a:cubicBezTo>
                    <a:pt x="173492" y="167610"/>
                    <a:pt x="169972" y="163543"/>
                    <a:pt x="163800" y="160801"/>
                  </a:cubicBezTo>
                  <a:cubicBezTo>
                    <a:pt x="157171" y="157784"/>
                    <a:pt x="149810" y="157510"/>
                    <a:pt x="142358" y="157510"/>
                  </a:cubicBezTo>
                  <a:cubicBezTo>
                    <a:pt x="133397" y="157556"/>
                    <a:pt x="124299" y="158104"/>
                    <a:pt x="115704" y="157099"/>
                  </a:cubicBezTo>
                  <a:cubicBezTo>
                    <a:pt x="106743" y="156002"/>
                    <a:pt x="98330" y="153351"/>
                    <a:pt x="90878" y="147501"/>
                  </a:cubicBezTo>
                  <a:cubicBezTo>
                    <a:pt x="83792" y="141880"/>
                    <a:pt x="80912" y="135573"/>
                    <a:pt x="80134" y="128854"/>
                  </a:cubicBezTo>
                  <a:cubicBezTo>
                    <a:pt x="79357" y="122502"/>
                    <a:pt x="80820" y="115646"/>
                    <a:pt x="81917" y="108882"/>
                  </a:cubicBezTo>
                  <a:cubicBezTo>
                    <a:pt x="82649" y="104632"/>
                    <a:pt x="83426" y="100381"/>
                    <a:pt x="81552" y="96497"/>
                  </a:cubicBezTo>
                  <a:cubicBezTo>
                    <a:pt x="80272" y="93800"/>
                    <a:pt x="77711" y="92018"/>
                    <a:pt x="74785" y="90418"/>
                  </a:cubicBezTo>
                  <a:cubicBezTo>
                    <a:pt x="64910" y="84842"/>
                    <a:pt x="51606" y="81369"/>
                    <a:pt x="43879" y="74148"/>
                  </a:cubicBezTo>
                  <a:cubicBezTo>
                    <a:pt x="39628" y="70126"/>
                    <a:pt x="37159" y="66150"/>
                    <a:pt x="35695" y="62082"/>
                  </a:cubicBezTo>
                  <a:cubicBezTo>
                    <a:pt x="34278" y="58015"/>
                    <a:pt x="33775" y="53901"/>
                    <a:pt x="33593" y="49697"/>
                  </a:cubicBezTo>
                  <a:cubicBezTo>
                    <a:pt x="33410" y="45355"/>
                    <a:pt x="33638" y="40922"/>
                    <a:pt x="31901" y="36306"/>
                  </a:cubicBezTo>
                  <a:cubicBezTo>
                    <a:pt x="30529" y="32832"/>
                    <a:pt x="32221" y="28902"/>
                    <a:pt x="35695" y="27531"/>
                  </a:cubicBezTo>
                  <a:cubicBezTo>
                    <a:pt x="39170" y="26160"/>
                    <a:pt x="43102" y="27896"/>
                    <a:pt x="44428" y="31324"/>
                  </a:cubicBezTo>
                  <a:cubicBezTo>
                    <a:pt x="47811" y="39322"/>
                    <a:pt x="46805" y="47046"/>
                    <a:pt x="48497" y="54404"/>
                  </a:cubicBezTo>
                  <a:cubicBezTo>
                    <a:pt x="49183" y="57421"/>
                    <a:pt x="50691" y="60254"/>
                    <a:pt x="53892" y="63042"/>
                  </a:cubicBezTo>
                  <a:cubicBezTo>
                    <a:pt x="57686" y="66333"/>
                    <a:pt x="63081" y="68252"/>
                    <a:pt x="68476" y="70309"/>
                  </a:cubicBezTo>
                  <a:cubicBezTo>
                    <a:pt x="75288" y="72914"/>
                    <a:pt x="82146" y="75519"/>
                    <a:pt x="87449" y="79175"/>
                  </a:cubicBezTo>
                  <a:cubicBezTo>
                    <a:pt x="91290" y="81826"/>
                    <a:pt x="94353" y="85117"/>
                    <a:pt x="96410" y="89093"/>
                  </a:cubicBezTo>
                  <a:cubicBezTo>
                    <a:pt x="99428" y="94851"/>
                    <a:pt x="99885" y="101113"/>
                    <a:pt x="99336" y="107511"/>
                  </a:cubicBezTo>
                  <a:cubicBezTo>
                    <a:pt x="98742" y="113955"/>
                    <a:pt x="96684" y="120536"/>
                    <a:pt x="97553" y="126615"/>
                  </a:cubicBezTo>
                  <a:cubicBezTo>
                    <a:pt x="97919" y="129083"/>
                    <a:pt x="99153" y="131322"/>
                    <a:pt x="101851" y="133379"/>
                  </a:cubicBezTo>
                  <a:cubicBezTo>
                    <a:pt x="106606" y="137035"/>
                    <a:pt x="112092" y="138406"/>
                    <a:pt x="117761" y="139046"/>
                  </a:cubicBezTo>
                  <a:cubicBezTo>
                    <a:pt x="125716" y="139914"/>
                    <a:pt x="134128" y="139275"/>
                    <a:pt x="142403" y="139320"/>
                  </a:cubicBezTo>
                  <a:cubicBezTo>
                    <a:pt x="152507" y="139412"/>
                    <a:pt x="162383" y="140417"/>
                    <a:pt x="171252" y="144576"/>
                  </a:cubicBezTo>
                  <a:cubicBezTo>
                    <a:pt x="178979" y="148187"/>
                    <a:pt x="184236" y="153031"/>
                    <a:pt x="187939" y="158516"/>
                  </a:cubicBezTo>
                  <a:cubicBezTo>
                    <a:pt x="192328" y="164960"/>
                    <a:pt x="194615" y="172409"/>
                    <a:pt x="196535" y="179905"/>
                  </a:cubicBezTo>
                  <a:cubicBezTo>
                    <a:pt x="198043" y="185846"/>
                    <a:pt x="199232" y="191833"/>
                    <a:pt x="202112" y="197043"/>
                  </a:cubicBezTo>
                  <a:cubicBezTo>
                    <a:pt x="206410" y="204904"/>
                    <a:pt x="214274" y="209749"/>
                    <a:pt x="223509" y="212308"/>
                  </a:cubicBezTo>
                  <a:cubicBezTo>
                    <a:pt x="232744" y="214822"/>
                    <a:pt x="243259" y="215187"/>
                    <a:pt x="253592" y="213679"/>
                  </a:cubicBezTo>
                  <a:cubicBezTo>
                    <a:pt x="256746" y="213222"/>
                    <a:pt x="259809" y="212674"/>
                    <a:pt x="262918" y="211988"/>
                  </a:cubicBezTo>
                  <a:cubicBezTo>
                    <a:pt x="266073" y="211257"/>
                    <a:pt x="269228" y="210480"/>
                    <a:pt x="272337" y="209657"/>
                  </a:cubicBezTo>
                  <a:lnTo>
                    <a:pt x="279012" y="207646"/>
                  </a:lnTo>
                  <a:cubicBezTo>
                    <a:pt x="279194" y="207601"/>
                    <a:pt x="279514" y="207555"/>
                    <a:pt x="279880" y="207509"/>
                  </a:cubicBezTo>
                  <a:lnTo>
                    <a:pt x="279697" y="207829"/>
                  </a:lnTo>
                  <a:cubicBezTo>
                    <a:pt x="279835" y="207738"/>
                    <a:pt x="279926" y="207601"/>
                    <a:pt x="280063" y="207509"/>
                  </a:cubicBezTo>
                  <a:cubicBezTo>
                    <a:pt x="280886" y="207464"/>
                    <a:pt x="281800" y="207372"/>
                    <a:pt x="281618" y="206824"/>
                  </a:cubicBezTo>
                  <a:cubicBezTo>
                    <a:pt x="281572" y="206732"/>
                    <a:pt x="281526" y="206595"/>
                    <a:pt x="281480" y="206549"/>
                  </a:cubicBezTo>
                  <a:cubicBezTo>
                    <a:pt x="282852" y="205818"/>
                    <a:pt x="284543" y="205635"/>
                    <a:pt x="286144" y="206093"/>
                  </a:cubicBezTo>
                  <a:cubicBezTo>
                    <a:pt x="288932" y="206824"/>
                    <a:pt x="289893" y="208560"/>
                    <a:pt x="290395" y="209566"/>
                  </a:cubicBezTo>
                  <a:close/>
                  <a:moveTo>
                    <a:pt x="280978" y="217793"/>
                  </a:moveTo>
                  <a:cubicBezTo>
                    <a:pt x="280749" y="217655"/>
                    <a:pt x="280520" y="217473"/>
                    <a:pt x="280337" y="217335"/>
                  </a:cubicBezTo>
                  <a:lnTo>
                    <a:pt x="280566" y="217518"/>
                  </a:lnTo>
                  <a:lnTo>
                    <a:pt x="280978" y="217793"/>
                  </a:lnTo>
                  <a:close/>
                  <a:moveTo>
                    <a:pt x="281480" y="206549"/>
                  </a:moveTo>
                  <a:cubicBezTo>
                    <a:pt x="281069" y="205955"/>
                    <a:pt x="280475" y="206641"/>
                    <a:pt x="279880" y="207509"/>
                  </a:cubicBezTo>
                  <a:lnTo>
                    <a:pt x="280063" y="207509"/>
                  </a:lnTo>
                  <a:cubicBezTo>
                    <a:pt x="280475" y="207144"/>
                    <a:pt x="280932" y="206778"/>
                    <a:pt x="281480" y="206549"/>
                  </a:cubicBezTo>
                  <a:close/>
                  <a:moveTo>
                    <a:pt x="129237" y="176431"/>
                  </a:moveTo>
                  <a:cubicBezTo>
                    <a:pt x="125625" y="175654"/>
                    <a:pt x="121099" y="175791"/>
                    <a:pt x="117990" y="175609"/>
                  </a:cubicBezTo>
                  <a:cubicBezTo>
                    <a:pt x="112046" y="175380"/>
                    <a:pt x="104777" y="175563"/>
                    <a:pt x="98148" y="174649"/>
                  </a:cubicBezTo>
                  <a:cubicBezTo>
                    <a:pt x="94627" y="174192"/>
                    <a:pt x="91335" y="173323"/>
                    <a:pt x="88775" y="171587"/>
                  </a:cubicBezTo>
                  <a:cubicBezTo>
                    <a:pt x="87678" y="170855"/>
                    <a:pt x="86946" y="169896"/>
                    <a:pt x="86215" y="168890"/>
                  </a:cubicBezTo>
                  <a:cubicBezTo>
                    <a:pt x="83106" y="164411"/>
                    <a:pt x="81506" y="158973"/>
                    <a:pt x="78397" y="154722"/>
                  </a:cubicBezTo>
                  <a:cubicBezTo>
                    <a:pt x="76797" y="152529"/>
                    <a:pt x="74877" y="150563"/>
                    <a:pt x="72774" y="148689"/>
                  </a:cubicBezTo>
                  <a:cubicBezTo>
                    <a:pt x="69390" y="145719"/>
                    <a:pt x="65459" y="143068"/>
                    <a:pt x="61664" y="140371"/>
                  </a:cubicBezTo>
                  <a:cubicBezTo>
                    <a:pt x="58692" y="138315"/>
                    <a:pt x="55721" y="136304"/>
                    <a:pt x="53480" y="133699"/>
                  </a:cubicBezTo>
                  <a:cubicBezTo>
                    <a:pt x="51880" y="131779"/>
                    <a:pt x="51286" y="129586"/>
                    <a:pt x="50646" y="127438"/>
                  </a:cubicBezTo>
                  <a:cubicBezTo>
                    <a:pt x="49823" y="124695"/>
                    <a:pt x="49000" y="121999"/>
                    <a:pt x="47720" y="119439"/>
                  </a:cubicBezTo>
                  <a:cubicBezTo>
                    <a:pt x="46760" y="117520"/>
                    <a:pt x="45662" y="115692"/>
                    <a:pt x="44108" y="113955"/>
                  </a:cubicBezTo>
                  <a:cubicBezTo>
                    <a:pt x="42050" y="111624"/>
                    <a:pt x="39628" y="109522"/>
                    <a:pt x="36747" y="107694"/>
                  </a:cubicBezTo>
                  <a:cubicBezTo>
                    <a:pt x="32541" y="104997"/>
                    <a:pt x="27558" y="102758"/>
                    <a:pt x="22620" y="100473"/>
                  </a:cubicBezTo>
                  <a:cubicBezTo>
                    <a:pt x="18505" y="98553"/>
                    <a:pt x="14436" y="96725"/>
                    <a:pt x="11327" y="94074"/>
                  </a:cubicBezTo>
                  <a:cubicBezTo>
                    <a:pt x="8584" y="91561"/>
                    <a:pt x="4332" y="91743"/>
                    <a:pt x="1772" y="94440"/>
                  </a:cubicBezTo>
                  <a:cubicBezTo>
                    <a:pt x="-742" y="97182"/>
                    <a:pt x="-560" y="101433"/>
                    <a:pt x="2184" y="103992"/>
                  </a:cubicBezTo>
                  <a:cubicBezTo>
                    <a:pt x="8127" y="109979"/>
                    <a:pt x="17454" y="114092"/>
                    <a:pt x="25043" y="119028"/>
                  </a:cubicBezTo>
                  <a:cubicBezTo>
                    <a:pt x="27512" y="120628"/>
                    <a:pt x="29752" y="122365"/>
                    <a:pt x="31352" y="124467"/>
                  </a:cubicBezTo>
                  <a:cubicBezTo>
                    <a:pt x="32907" y="126478"/>
                    <a:pt x="33227" y="128854"/>
                    <a:pt x="33730" y="131139"/>
                  </a:cubicBezTo>
                  <a:cubicBezTo>
                    <a:pt x="34415" y="133882"/>
                    <a:pt x="35147" y="136624"/>
                    <a:pt x="36290" y="139275"/>
                  </a:cubicBezTo>
                  <a:cubicBezTo>
                    <a:pt x="37113" y="141240"/>
                    <a:pt x="38301" y="143159"/>
                    <a:pt x="39719" y="144987"/>
                  </a:cubicBezTo>
                  <a:cubicBezTo>
                    <a:pt x="41365" y="147090"/>
                    <a:pt x="43331" y="149009"/>
                    <a:pt x="45434" y="150837"/>
                  </a:cubicBezTo>
                  <a:cubicBezTo>
                    <a:pt x="48771" y="153717"/>
                    <a:pt x="52657" y="156322"/>
                    <a:pt x="56361" y="158973"/>
                  </a:cubicBezTo>
                  <a:cubicBezTo>
                    <a:pt x="59241" y="161029"/>
                    <a:pt x="62121" y="163040"/>
                    <a:pt x="64178" y="165691"/>
                  </a:cubicBezTo>
                  <a:cubicBezTo>
                    <a:pt x="67424" y="169667"/>
                    <a:pt x="69162" y="174877"/>
                    <a:pt x="72454" y="179082"/>
                  </a:cubicBezTo>
                  <a:cubicBezTo>
                    <a:pt x="74465" y="181641"/>
                    <a:pt x="76797" y="183972"/>
                    <a:pt x="79814" y="185755"/>
                  </a:cubicBezTo>
                  <a:cubicBezTo>
                    <a:pt x="83518" y="187903"/>
                    <a:pt x="87861" y="189365"/>
                    <a:pt x="92616" y="190005"/>
                  </a:cubicBezTo>
                  <a:cubicBezTo>
                    <a:pt x="100845" y="191102"/>
                    <a:pt x="110355" y="190096"/>
                    <a:pt x="117944" y="189822"/>
                  </a:cubicBezTo>
                  <a:lnTo>
                    <a:pt x="128139" y="189594"/>
                  </a:lnTo>
                  <a:cubicBezTo>
                    <a:pt x="130974" y="191833"/>
                    <a:pt x="134997" y="191330"/>
                    <a:pt x="137237" y="188542"/>
                  </a:cubicBezTo>
                  <a:cubicBezTo>
                    <a:pt x="139432" y="185755"/>
                    <a:pt x="138975" y="181687"/>
                    <a:pt x="136186" y="179493"/>
                  </a:cubicBezTo>
                  <a:cubicBezTo>
                    <a:pt x="134448" y="177985"/>
                    <a:pt x="132025" y="177025"/>
                    <a:pt x="129237" y="176431"/>
                  </a:cubicBezTo>
                  <a:close/>
                  <a:moveTo>
                    <a:pt x="259215" y="125609"/>
                  </a:moveTo>
                  <a:cubicBezTo>
                    <a:pt x="259718" y="126752"/>
                    <a:pt x="260633" y="125335"/>
                    <a:pt x="261227" y="124238"/>
                  </a:cubicBezTo>
                  <a:lnTo>
                    <a:pt x="261181" y="124284"/>
                  </a:lnTo>
                  <a:cubicBezTo>
                    <a:pt x="260633" y="124832"/>
                    <a:pt x="259947" y="125289"/>
                    <a:pt x="259215" y="125609"/>
                  </a:cubicBezTo>
                  <a:close/>
                  <a:moveTo>
                    <a:pt x="189631" y="73554"/>
                  </a:moveTo>
                  <a:cubicBezTo>
                    <a:pt x="193243" y="74011"/>
                    <a:pt x="196535" y="71543"/>
                    <a:pt x="197129" y="67978"/>
                  </a:cubicBezTo>
                  <a:cubicBezTo>
                    <a:pt x="197083" y="68024"/>
                    <a:pt x="197037" y="67978"/>
                    <a:pt x="197037" y="67932"/>
                  </a:cubicBezTo>
                  <a:cubicBezTo>
                    <a:pt x="197037" y="67795"/>
                    <a:pt x="197083" y="67749"/>
                    <a:pt x="197175" y="67704"/>
                  </a:cubicBezTo>
                  <a:cubicBezTo>
                    <a:pt x="197221" y="67429"/>
                    <a:pt x="197266" y="66927"/>
                    <a:pt x="197495" y="67018"/>
                  </a:cubicBezTo>
                  <a:cubicBezTo>
                    <a:pt x="197677" y="67110"/>
                    <a:pt x="197540" y="67475"/>
                    <a:pt x="197358" y="67704"/>
                  </a:cubicBezTo>
                  <a:cubicBezTo>
                    <a:pt x="197815" y="67795"/>
                    <a:pt x="198501" y="68161"/>
                    <a:pt x="198958" y="68252"/>
                  </a:cubicBezTo>
                  <a:cubicBezTo>
                    <a:pt x="201747" y="68846"/>
                    <a:pt x="204718" y="70309"/>
                    <a:pt x="207416" y="71588"/>
                  </a:cubicBezTo>
                  <a:cubicBezTo>
                    <a:pt x="213131" y="74102"/>
                    <a:pt x="218937" y="77164"/>
                    <a:pt x="224743" y="80318"/>
                  </a:cubicBezTo>
                  <a:cubicBezTo>
                    <a:pt x="228492" y="82374"/>
                    <a:pt x="232195" y="84522"/>
                    <a:pt x="235761" y="86670"/>
                  </a:cubicBezTo>
                  <a:cubicBezTo>
                    <a:pt x="241979" y="90464"/>
                    <a:pt x="247831" y="94303"/>
                    <a:pt x="252403" y="98645"/>
                  </a:cubicBezTo>
                  <a:cubicBezTo>
                    <a:pt x="254186" y="100244"/>
                    <a:pt x="255741" y="101981"/>
                    <a:pt x="256609" y="103992"/>
                  </a:cubicBezTo>
                  <a:cubicBezTo>
                    <a:pt x="257341" y="105637"/>
                    <a:pt x="257889" y="107374"/>
                    <a:pt x="257432" y="109111"/>
                  </a:cubicBezTo>
                  <a:lnTo>
                    <a:pt x="256060" y="112538"/>
                  </a:lnTo>
                  <a:lnTo>
                    <a:pt x="253820" y="113727"/>
                  </a:lnTo>
                  <a:cubicBezTo>
                    <a:pt x="251855" y="114778"/>
                    <a:pt x="251077" y="115920"/>
                    <a:pt x="250894" y="116240"/>
                  </a:cubicBezTo>
                  <a:cubicBezTo>
                    <a:pt x="249477" y="118800"/>
                    <a:pt x="249568" y="120902"/>
                    <a:pt x="250483" y="122502"/>
                  </a:cubicBezTo>
                  <a:cubicBezTo>
                    <a:pt x="251169" y="123690"/>
                    <a:pt x="252312" y="126158"/>
                    <a:pt x="255832" y="126204"/>
                  </a:cubicBezTo>
                  <a:cubicBezTo>
                    <a:pt x="256106" y="126204"/>
                    <a:pt x="256838" y="126341"/>
                    <a:pt x="258118" y="125975"/>
                  </a:cubicBezTo>
                  <a:cubicBezTo>
                    <a:pt x="258484" y="125884"/>
                    <a:pt x="258850" y="125747"/>
                    <a:pt x="259215" y="125609"/>
                  </a:cubicBezTo>
                  <a:lnTo>
                    <a:pt x="259169" y="125564"/>
                  </a:lnTo>
                  <a:cubicBezTo>
                    <a:pt x="259032" y="125107"/>
                    <a:pt x="259993" y="124695"/>
                    <a:pt x="261181" y="124284"/>
                  </a:cubicBezTo>
                  <a:lnTo>
                    <a:pt x="261273" y="124193"/>
                  </a:lnTo>
                  <a:lnTo>
                    <a:pt x="261227" y="124238"/>
                  </a:lnTo>
                  <a:cubicBezTo>
                    <a:pt x="262599" y="123781"/>
                    <a:pt x="264244" y="123370"/>
                    <a:pt x="264839" y="122913"/>
                  </a:cubicBezTo>
                  <a:cubicBezTo>
                    <a:pt x="266164" y="121907"/>
                    <a:pt x="267262" y="120628"/>
                    <a:pt x="268222" y="119302"/>
                  </a:cubicBezTo>
                  <a:cubicBezTo>
                    <a:pt x="269594" y="117474"/>
                    <a:pt x="270508" y="115418"/>
                    <a:pt x="271239" y="113544"/>
                  </a:cubicBezTo>
                  <a:cubicBezTo>
                    <a:pt x="272794" y="109568"/>
                    <a:pt x="272794" y="105454"/>
                    <a:pt x="272062" y="101387"/>
                  </a:cubicBezTo>
                  <a:cubicBezTo>
                    <a:pt x="271056" y="96222"/>
                    <a:pt x="268130" y="91286"/>
                    <a:pt x="264244" y="86945"/>
                  </a:cubicBezTo>
                  <a:cubicBezTo>
                    <a:pt x="257935" y="80181"/>
                    <a:pt x="249706" y="73554"/>
                    <a:pt x="240333" y="68206"/>
                  </a:cubicBezTo>
                  <a:cubicBezTo>
                    <a:pt x="231784" y="63270"/>
                    <a:pt x="222274" y="59523"/>
                    <a:pt x="213451" y="56369"/>
                  </a:cubicBezTo>
                  <a:cubicBezTo>
                    <a:pt x="205861" y="53856"/>
                    <a:pt x="196809" y="51890"/>
                    <a:pt x="191460" y="54495"/>
                  </a:cubicBezTo>
                  <a:cubicBezTo>
                    <a:pt x="187574" y="56415"/>
                    <a:pt x="184190" y="59614"/>
                    <a:pt x="183779" y="66013"/>
                  </a:cubicBezTo>
                  <a:cubicBezTo>
                    <a:pt x="183322" y="69715"/>
                    <a:pt x="185928" y="73097"/>
                    <a:pt x="189631" y="73554"/>
                  </a:cubicBezTo>
                  <a:close/>
                  <a:moveTo>
                    <a:pt x="197221" y="67704"/>
                  </a:moveTo>
                  <a:lnTo>
                    <a:pt x="197221" y="67704"/>
                  </a:lnTo>
                  <a:lnTo>
                    <a:pt x="197129" y="67978"/>
                  </a:lnTo>
                  <a:cubicBezTo>
                    <a:pt x="197175" y="67978"/>
                    <a:pt x="197312" y="67841"/>
                    <a:pt x="197358" y="67704"/>
                  </a:cubicBezTo>
                  <a:lnTo>
                    <a:pt x="197312" y="67704"/>
                  </a:lnTo>
                  <a:cubicBezTo>
                    <a:pt x="197266" y="67704"/>
                    <a:pt x="197266" y="67704"/>
                    <a:pt x="197221" y="67704"/>
                  </a:cubicBezTo>
                  <a:close/>
                  <a:moveTo>
                    <a:pt x="300179" y="74513"/>
                  </a:moveTo>
                  <a:cubicBezTo>
                    <a:pt x="297208" y="72594"/>
                    <a:pt x="293504" y="71223"/>
                    <a:pt x="289664" y="70172"/>
                  </a:cubicBezTo>
                  <a:cubicBezTo>
                    <a:pt x="285595" y="69029"/>
                    <a:pt x="281297" y="68663"/>
                    <a:pt x="278006" y="66744"/>
                  </a:cubicBezTo>
                  <a:cubicBezTo>
                    <a:pt x="275034" y="64504"/>
                    <a:pt x="270782" y="65099"/>
                    <a:pt x="268542" y="68069"/>
                  </a:cubicBezTo>
                  <a:cubicBezTo>
                    <a:pt x="266348" y="71040"/>
                    <a:pt x="266942" y="75290"/>
                    <a:pt x="269913" y="77530"/>
                  </a:cubicBezTo>
                  <a:cubicBezTo>
                    <a:pt x="274760" y="82100"/>
                    <a:pt x="282212" y="84979"/>
                    <a:pt x="288247" y="88499"/>
                  </a:cubicBezTo>
                  <a:cubicBezTo>
                    <a:pt x="289207" y="89047"/>
                    <a:pt x="290075" y="89641"/>
                    <a:pt x="290853" y="90281"/>
                  </a:cubicBezTo>
                  <a:cubicBezTo>
                    <a:pt x="291356" y="90692"/>
                    <a:pt x="292041" y="90921"/>
                    <a:pt x="292224" y="91606"/>
                  </a:cubicBezTo>
                  <a:cubicBezTo>
                    <a:pt x="292453" y="92429"/>
                    <a:pt x="292636" y="93297"/>
                    <a:pt x="292453" y="94166"/>
                  </a:cubicBezTo>
                  <a:cubicBezTo>
                    <a:pt x="292041" y="95811"/>
                    <a:pt x="291676" y="97456"/>
                    <a:pt x="290898" y="98873"/>
                  </a:cubicBezTo>
                  <a:cubicBezTo>
                    <a:pt x="290944" y="98782"/>
                    <a:pt x="291264" y="98507"/>
                    <a:pt x="291264" y="98507"/>
                  </a:cubicBezTo>
                  <a:cubicBezTo>
                    <a:pt x="291264" y="98507"/>
                    <a:pt x="288841" y="101707"/>
                    <a:pt x="288247" y="102804"/>
                  </a:cubicBezTo>
                  <a:cubicBezTo>
                    <a:pt x="286189" y="106643"/>
                    <a:pt x="287104" y="109613"/>
                    <a:pt x="287835" y="110482"/>
                  </a:cubicBezTo>
                  <a:cubicBezTo>
                    <a:pt x="289710" y="113544"/>
                    <a:pt x="293687" y="114458"/>
                    <a:pt x="296705" y="112584"/>
                  </a:cubicBezTo>
                  <a:cubicBezTo>
                    <a:pt x="297619" y="112036"/>
                    <a:pt x="298351" y="111259"/>
                    <a:pt x="298854" y="110436"/>
                  </a:cubicBezTo>
                  <a:cubicBezTo>
                    <a:pt x="299539" y="111030"/>
                    <a:pt x="299676" y="109979"/>
                    <a:pt x="299676" y="108928"/>
                  </a:cubicBezTo>
                  <a:lnTo>
                    <a:pt x="299448" y="109156"/>
                  </a:lnTo>
                  <a:cubicBezTo>
                    <a:pt x="299585" y="108745"/>
                    <a:pt x="299676" y="108334"/>
                    <a:pt x="299722" y="107922"/>
                  </a:cubicBezTo>
                  <a:lnTo>
                    <a:pt x="299676" y="108928"/>
                  </a:lnTo>
                  <a:cubicBezTo>
                    <a:pt x="300819" y="108105"/>
                    <a:pt x="302557" y="107237"/>
                    <a:pt x="302740" y="107054"/>
                  </a:cubicBezTo>
                  <a:cubicBezTo>
                    <a:pt x="305117" y="104403"/>
                    <a:pt x="306992" y="101067"/>
                    <a:pt x="308317" y="97639"/>
                  </a:cubicBezTo>
                  <a:cubicBezTo>
                    <a:pt x="309506" y="94668"/>
                    <a:pt x="309598" y="91515"/>
                    <a:pt x="309323" y="88499"/>
                  </a:cubicBezTo>
                  <a:cubicBezTo>
                    <a:pt x="308454" y="82283"/>
                    <a:pt x="305117" y="77713"/>
                    <a:pt x="300179" y="74513"/>
                  </a:cubicBezTo>
                  <a:close/>
                  <a:moveTo>
                    <a:pt x="265982" y="151752"/>
                  </a:moveTo>
                  <a:cubicBezTo>
                    <a:pt x="262507" y="151066"/>
                    <a:pt x="259078" y="153305"/>
                    <a:pt x="258392" y="156825"/>
                  </a:cubicBezTo>
                  <a:cubicBezTo>
                    <a:pt x="257661" y="160298"/>
                    <a:pt x="259947" y="163726"/>
                    <a:pt x="263421" y="164411"/>
                  </a:cubicBezTo>
                  <a:cubicBezTo>
                    <a:pt x="272565" y="167702"/>
                    <a:pt x="280109" y="164457"/>
                    <a:pt x="285915" y="159293"/>
                  </a:cubicBezTo>
                  <a:cubicBezTo>
                    <a:pt x="287332" y="158013"/>
                    <a:pt x="288567" y="156505"/>
                    <a:pt x="289573" y="154859"/>
                  </a:cubicBezTo>
                  <a:cubicBezTo>
                    <a:pt x="291493" y="151797"/>
                    <a:pt x="292819" y="148278"/>
                    <a:pt x="293367" y="144805"/>
                  </a:cubicBezTo>
                  <a:cubicBezTo>
                    <a:pt x="294373" y="138223"/>
                    <a:pt x="293550" y="131962"/>
                    <a:pt x="291264" y="128123"/>
                  </a:cubicBezTo>
                  <a:cubicBezTo>
                    <a:pt x="289893" y="124650"/>
                    <a:pt x="285961" y="123004"/>
                    <a:pt x="282486" y="124375"/>
                  </a:cubicBezTo>
                  <a:cubicBezTo>
                    <a:pt x="279057" y="125747"/>
                    <a:pt x="277366" y="129677"/>
                    <a:pt x="278783" y="133150"/>
                  </a:cubicBezTo>
                  <a:cubicBezTo>
                    <a:pt x="278874" y="133653"/>
                    <a:pt x="278509" y="134202"/>
                    <a:pt x="278463" y="134841"/>
                  </a:cubicBezTo>
                  <a:cubicBezTo>
                    <a:pt x="278326" y="136624"/>
                    <a:pt x="277411" y="138406"/>
                    <a:pt x="276634" y="140417"/>
                  </a:cubicBezTo>
                  <a:cubicBezTo>
                    <a:pt x="276131" y="141697"/>
                    <a:pt x="275400" y="142885"/>
                    <a:pt x="274714" y="144119"/>
                  </a:cubicBezTo>
                  <a:cubicBezTo>
                    <a:pt x="274120" y="145216"/>
                    <a:pt x="273617" y="146359"/>
                    <a:pt x="272885" y="147318"/>
                  </a:cubicBezTo>
                  <a:cubicBezTo>
                    <a:pt x="271193" y="149512"/>
                    <a:pt x="269456" y="151934"/>
                    <a:pt x="265982" y="151752"/>
                  </a:cubicBezTo>
                  <a:close/>
                  <a:moveTo>
                    <a:pt x="139843" y="42613"/>
                  </a:moveTo>
                  <a:cubicBezTo>
                    <a:pt x="142861" y="44532"/>
                    <a:pt x="146838" y="43710"/>
                    <a:pt x="148804" y="40693"/>
                  </a:cubicBezTo>
                  <a:cubicBezTo>
                    <a:pt x="149673" y="39368"/>
                    <a:pt x="149947" y="37860"/>
                    <a:pt x="149764" y="36351"/>
                  </a:cubicBezTo>
                  <a:cubicBezTo>
                    <a:pt x="150359" y="36169"/>
                    <a:pt x="151181" y="35940"/>
                    <a:pt x="151593" y="35712"/>
                  </a:cubicBezTo>
                  <a:cubicBezTo>
                    <a:pt x="153102" y="34797"/>
                    <a:pt x="155388" y="32969"/>
                    <a:pt x="155708" y="33929"/>
                  </a:cubicBezTo>
                  <a:cubicBezTo>
                    <a:pt x="155753" y="34021"/>
                    <a:pt x="155570" y="34066"/>
                    <a:pt x="155525" y="34066"/>
                  </a:cubicBezTo>
                  <a:cubicBezTo>
                    <a:pt x="156668" y="33746"/>
                    <a:pt x="157902" y="33792"/>
                    <a:pt x="159091" y="33746"/>
                  </a:cubicBezTo>
                  <a:cubicBezTo>
                    <a:pt x="160554" y="33655"/>
                    <a:pt x="161971" y="33563"/>
                    <a:pt x="163434" y="33701"/>
                  </a:cubicBezTo>
                  <a:cubicBezTo>
                    <a:pt x="167137" y="34066"/>
                    <a:pt x="170795" y="34569"/>
                    <a:pt x="174041" y="35574"/>
                  </a:cubicBezTo>
                  <a:cubicBezTo>
                    <a:pt x="177379" y="37220"/>
                    <a:pt x="181402" y="35894"/>
                    <a:pt x="183093" y="32558"/>
                  </a:cubicBezTo>
                  <a:cubicBezTo>
                    <a:pt x="184739" y="29222"/>
                    <a:pt x="183368" y="25154"/>
                    <a:pt x="180030" y="23509"/>
                  </a:cubicBezTo>
                  <a:cubicBezTo>
                    <a:pt x="176830" y="21269"/>
                    <a:pt x="173264" y="19213"/>
                    <a:pt x="169286" y="17567"/>
                  </a:cubicBezTo>
                  <a:cubicBezTo>
                    <a:pt x="167503" y="16836"/>
                    <a:pt x="165674" y="16379"/>
                    <a:pt x="163754" y="16014"/>
                  </a:cubicBezTo>
                  <a:cubicBezTo>
                    <a:pt x="161514" y="15557"/>
                    <a:pt x="159228" y="15419"/>
                    <a:pt x="156942" y="15602"/>
                  </a:cubicBezTo>
                  <a:cubicBezTo>
                    <a:pt x="154519" y="15785"/>
                    <a:pt x="152142" y="16379"/>
                    <a:pt x="149856" y="17293"/>
                  </a:cubicBezTo>
                  <a:cubicBezTo>
                    <a:pt x="148530" y="17887"/>
                    <a:pt x="145741" y="19304"/>
                    <a:pt x="143181" y="21681"/>
                  </a:cubicBezTo>
                  <a:cubicBezTo>
                    <a:pt x="139797" y="24834"/>
                    <a:pt x="136414" y="28673"/>
                    <a:pt x="135820" y="31827"/>
                  </a:cubicBezTo>
                  <a:cubicBezTo>
                    <a:pt x="135226" y="34706"/>
                    <a:pt x="134951" y="37265"/>
                    <a:pt x="136506" y="39322"/>
                  </a:cubicBezTo>
                  <a:cubicBezTo>
                    <a:pt x="137375" y="40465"/>
                    <a:pt x="138152" y="41881"/>
                    <a:pt x="139843" y="426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5415082" y="1347375"/>
              <a:ext cx="194969" cy="246370"/>
            </a:xfrm>
            <a:custGeom>
              <a:rect b="b" l="l" r="r" t="t"/>
              <a:pathLst>
                <a:path extrusionOk="0" h="492740" w="389938">
                  <a:moveTo>
                    <a:pt x="109401" y="20357"/>
                  </a:moveTo>
                  <a:cubicBezTo>
                    <a:pt x="127277" y="63821"/>
                    <a:pt x="17094" y="92294"/>
                    <a:pt x="1779" y="49699"/>
                  </a:cubicBezTo>
                  <a:cubicBezTo>
                    <a:pt x="-11663" y="12405"/>
                    <a:pt x="54721" y="-2677"/>
                    <a:pt x="78723" y="385"/>
                  </a:cubicBezTo>
                  <a:cubicBezTo>
                    <a:pt x="85627" y="1254"/>
                    <a:pt x="93262" y="2945"/>
                    <a:pt x="99434" y="6281"/>
                  </a:cubicBezTo>
                  <a:cubicBezTo>
                    <a:pt x="99937" y="6555"/>
                    <a:pt x="105561" y="11948"/>
                    <a:pt x="105606" y="11857"/>
                  </a:cubicBezTo>
                  <a:lnTo>
                    <a:pt x="109401" y="20357"/>
                  </a:lnTo>
                  <a:close/>
                  <a:moveTo>
                    <a:pt x="377862" y="444893"/>
                  </a:moveTo>
                  <a:cubicBezTo>
                    <a:pt x="380011" y="447909"/>
                    <a:pt x="373153" y="438952"/>
                    <a:pt x="369816" y="437443"/>
                  </a:cubicBezTo>
                  <a:cubicBezTo>
                    <a:pt x="362729" y="434244"/>
                    <a:pt x="354911" y="432507"/>
                    <a:pt x="347276" y="431319"/>
                  </a:cubicBezTo>
                  <a:cubicBezTo>
                    <a:pt x="326566" y="428029"/>
                    <a:pt x="291408" y="428577"/>
                    <a:pt x="295660" y="458787"/>
                  </a:cubicBezTo>
                  <a:cubicBezTo>
                    <a:pt x="300003" y="489225"/>
                    <a:pt x="342247" y="497543"/>
                    <a:pt x="366524" y="490276"/>
                  </a:cubicBezTo>
                  <a:cubicBezTo>
                    <a:pt x="381428" y="485843"/>
                    <a:pt x="404196" y="470944"/>
                    <a:pt x="377862" y="44489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5270096" y="1371017"/>
              <a:ext cx="297270" cy="213626"/>
            </a:xfrm>
            <a:custGeom>
              <a:rect b="b" l="l" r="r" t="t"/>
              <a:pathLst>
                <a:path extrusionOk="0" h="427253" w="594540">
                  <a:moveTo>
                    <a:pt x="191398" y="130156"/>
                  </a:moveTo>
                  <a:cubicBezTo>
                    <a:pt x="175214" y="153465"/>
                    <a:pt x="156058" y="176499"/>
                    <a:pt x="134432" y="196837"/>
                  </a:cubicBezTo>
                  <a:cubicBezTo>
                    <a:pt x="112670" y="217266"/>
                    <a:pt x="88485" y="234953"/>
                    <a:pt x="63019" y="248207"/>
                  </a:cubicBezTo>
                  <a:cubicBezTo>
                    <a:pt x="53510" y="253143"/>
                    <a:pt x="42675" y="259176"/>
                    <a:pt x="31473" y="263518"/>
                  </a:cubicBezTo>
                  <a:cubicBezTo>
                    <a:pt x="23427" y="266625"/>
                    <a:pt x="15243" y="268865"/>
                    <a:pt x="7288" y="269367"/>
                  </a:cubicBezTo>
                  <a:cubicBezTo>
                    <a:pt x="3585" y="269642"/>
                    <a:pt x="339" y="266900"/>
                    <a:pt x="19" y="263198"/>
                  </a:cubicBezTo>
                  <a:cubicBezTo>
                    <a:pt x="-256" y="259450"/>
                    <a:pt x="2488" y="256205"/>
                    <a:pt x="6191" y="255931"/>
                  </a:cubicBezTo>
                  <a:cubicBezTo>
                    <a:pt x="12820" y="255291"/>
                    <a:pt x="19495" y="253097"/>
                    <a:pt x="26079" y="250264"/>
                  </a:cubicBezTo>
                  <a:cubicBezTo>
                    <a:pt x="36594" y="245739"/>
                    <a:pt x="46789" y="239615"/>
                    <a:pt x="55750" y="234633"/>
                  </a:cubicBezTo>
                  <a:cubicBezTo>
                    <a:pt x="79570" y="221425"/>
                    <a:pt x="101835" y="203738"/>
                    <a:pt x="122225" y="184040"/>
                  </a:cubicBezTo>
                  <a:cubicBezTo>
                    <a:pt x="142662" y="164250"/>
                    <a:pt x="161132" y="142313"/>
                    <a:pt x="176585" y="119919"/>
                  </a:cubicBezTo>
                  <a:cubicBezTo>
                    <a:pt x="185820" y="106847"/>
                    <a:pt x="192953" y="92360"/>
                    <a:pt x="201685" y="78969"/>
                  </a:cubicBezTo>
                  <a:cubicBezTo>
                    <a:pt x="205708" y="72844"/>
                    <a:pt x="210052" y="66949"/>
                    <a:pt x="215035" y="61464"/>
                  </a:cubicBezTo>
                  <a:cubicBezTo>
                    <a:pt x="228202" y="47022"/>
                    <a:pt x="244889" y="34362"/>
                    <a:pt x="262994" y="23988"/>
                  </a:cubicBezTo>
                  <a:cubicBezTo>
                    <a:pt x="280779" y="13842"/>
                    <a:pt x="299889" y="5844"/>
                    <a:pt x="318177" y="314"/>
                  </a:cubicBezTo>
                  <a:cubicBezTo>
                    <a:pt x="321560" y="-783"/>
                    <a:pt x="325217" y="1091"/>
                    <a:pt x="326315" y="4473"/>
                  </a:cubicBezTo>
                  <a:cubicBezTo>
                    <a:pt x="327412" y="7855"/>
                    <a:pt x="325537" y="11511"/>
                    <a:pt x="322108" y="12608"/>
                  </a:cubicBezTo>
                  <a:cubicBezTo>
                    <a:pt x="304964" y="18412"/>
                    <a:pt x="287133" y="26639"/>
                    <a:pt x="270583" y="36785"/>
                  </a:cubicBezTo>
                  <a:cubicBezTo>
                    <a:pt x="254216" y="46839"/>
                    <a:pt x="239174" y="58814"/>
                    <a:pt x="227425" y="72433"/>
                  </a:cubicBezTo>
                  <a:cubicBezTo>
                    <a:pt x="223173" y="77369"/>
                    <a:pt x="219515" y="82671"/>
                    <a:pt x="216086" y="88155"/>
                  </a:cubicBezTo>
                  <a:cubicBezTo>
                    <a:pt x="207491" y="101912"/>
                    <a:pt x="200496" y="116719"/>
                    <a:pt x="191398" y="130156"/>
                  </a:cubicBezTo>
                  <a:close/>
                  <a:moveTo>
                    <a:pt x="588787" y="413835"/>
                  </a:moveTo>
                  <a:cubicBezTo>
                    <a:pt x="555229" y="408625"/>
                    <a:pt x="521717" y="404969"/>
                    <a:pt x="489257" y="396742"/>
                  </a:cubicBezTo>
                  <a:cubicBezTo>
                    <a:pt x="468363" y="391440"/>
                    <a:pt x="447927" y="384311"/>
                    <a:pt x="428222" y="373296"/>
                  </a:cubicBezTo>
                  <a:cubicBezTo>
                    <a:pt x="422370" y="370051"/>
                    <a:pt x="417112" y="366212"/>
                    <a:pt x="412129" y="362099"/>
                  </a:cubicBezTo>
                  <a:cubicBezTo>
                    <a:pt x="399328" y="351542"/>
                    <a:pt x="388218" y="339202"/>
                    <a:pt x="375005" y="328736"/>
                  </a:cubicBezTo>
                  <a:cubicBezTo>
                    <a:pt x="365953" y="321652"/>
                    <a:pt x="356260" y="315482"/>
                    <a:pt x="346202" y="309997"/>
                  </a:cubicBezTo>
                  <a:cubicBezTo>
                    <a:pt x="331389" y="301908"/>
                    <a:pt x="315753" y="295327"/>
                    <a:pt x="300163" y="289248"/>
                  </a:cubicBezTo>
                  <a:cubicBezTo>
                    <a:pt x="285579" y="283627"/>
                    <a:pt x="270812" y="278462"/>
                    <a:pt x="255816" y="274029"/>
                  </a:cubicBezTo>
                  <a:cubicBezTo>
                    <a:pt x="240775" y="269596"/>
                    <a:pt x="225550" y="265848"/>
                    <a:pt x="210097" y="263060"/>
                  </a:cubicBezTo>
                  <a:cubicBezTo>
                    <a:pt x="210052" y="263060"/>
                    <a:pt x="209960" y="263015"/>
                    <a:pt x="209914" y="263015"/>
                  </a:cubicBezTo>
                  <a:cubicBezTo>
                    <a:pt x="213938" y="261781"/>
                    <a:pt x="217732" y="260593"/>
                    <a:pt x="218144" y="260501"/>
                  </a:cubicBezTo>
                  <a:cubicBezTo>
                    <a:pt x="224087" y="258627"/>
                    <a:pt x="230031" y="256662"/>
                    <a:pt x="235974" y="254560"/>
                  </a:cubicBezTo>
                  <a:cubicBezTo>
                    <a:pt x="241872" y="252457"/>
                    <a:pt x="247769" y="250264"/>
                    <a:pt x="253576" y="247933"/>
                  </a:cubicBezTo>
                  <a:cubicBezTo>
                    <a:pt x="275475" y="239158"/>
                    <a:pt x="300895" y="227046"/>
                    <a:pt x="318862" y="209268"/>
                  </a:cubicBezTo>
                  <a:cubicBezTo>
                    <a:pt x="331938" y="196425"/>
                    <a:pt x="341036" y="180566"/>
                    <a:pt x="343185" y="161417"/>
                  </a:cubicBezTo>
                  <a:cubicBezTo>
                    <a:pt x="343688" y="156527"/>
                    <a:pt x="343642" y="151499"/>
                    <a:pt x="343048" y="146518"/>
                  </a:cubicBezTo>
                  <a:cubicBezTo>
                    <a:pt x="342453" y="141536"/>
                    <a:pt x="341265" y="136646"/>
                    <a:pt x="339573" y="132030"/>
                  </a:cubicBezTo>
                  <a:cubicBezTo>
                    <a:pt x="327412" y="99672"/>
                    <a:pt x="294448" y="96930"/>
                    <a:pt x="269806" y="108950"/>
                  </a:cubicBezTo>
                  <a:cubicBezTo>
                    <a:pt x="252799" y="117268"/>
                    <a:pt x="240592" y="132441"/>
                    <a:pt x="241643" y="147569"/>
                  </a:cubicBezTo>
                  <a:cubicBezTo>
                    <a:pt x="242237" y="156801"/>
                    <a:pt x="247358" y="166581"/>
                    <a:pt x="260251" y="174854"/>
                  </a:cubicBezTo>
                  <a:cubicBezTo>
                    <a:pt x="263314" y="176956"/>
                    <a:pt x="267520" y="176133"/>
                    <a:pt x="269577" y="173025"/>
                  </a:cubicBezTo>
                  <a:cubicBezTo>
                    <a:pt x="271681" y="169963"/>
                    <a:pt x="270857" y="165759"/>
                    <a:pt x="267748" y="163702"/>
                  </a:cubicBezTo>
                  <a:cubicBezTo>
                    <a:pt x="260068" y="158263"/>
                    <a:pt x="256410" y="152550"/>
                    <a:pt x="256273" y="146883"/>
                  </a:cubicBezTo>
                  <a:cubicBezTo>
                    <a:pt x="255999" y="137057"/>
                    <a:pt x="265508" y="128694"/>
                    <a:pt x="276710" y="123666"/>
                  </a:cubicBezTo>
                  <a:cubicBezTo>
                    <a:pt x="293077" y="116308"/>
                    <a:pt x="315159" y="116811"/>
                    <a:pt x="322566" y="138154"/>
                  </a:cubicBezTo>
                  <a:cubicBezTo>
                    <a:pt x="323754" y="141490"/>
                    <a:pt x="324532" y="145055"/>
                    <a:pt x="324943" y="148666"/>
                  </a:cubicBezTo>
                  <a:cubicBezTo>
                    <a:pt x="325400" y="152276"/>
                    <a:pt x="325400" y="155978"/>
                    <a:pt x="325035" y="159497"/>
                  </a:cubicBezTo>
                  <a:cubicBezTo>
                    <a:pt x="323571" y="174488"/>
                    <a:pt x="316348" y="186691"/>
                    <a:pt x="306427" y="196974"/>
                  </a:cubicBezTo>
                  <a:cubicBezTo>
                    <a:pt x="290379" y="213610"/>
                    <a:pt x="267474" y="225264"/>
                    <a:pt x="247724" y="233948"/>
                  </a:cubicBezTo>
                  <a:cubicBezTo>
                    <a:pt x="242146" y="236416"/>
                    <a:pt x="236523" y="238746"/>
                    <a:pt x="230853" y="240986"/>
                  </a:cubicBezTo>
                  <a:cubicBezTo>
                    <a:pt x="225184" y="243271"/>
                    <a:pt x="219515" y="245419"/>
                    <a:pt x="213754" y="247476"/>
                  </a:cubicBezTo>
                  <a:cubicBezTo>
                    <a:pt x="213069" y="247750"/>
                    <a:pt x="201776" y="251681"/>
                    <a:pt x="197342" y="253463"/>
                  </a:cubicBezTo>
                  <a:cubicBezTo>
                    <a:pt x="196244" y="253874"/>
                    <a:pt x="195467" y="254240"/>
                    <a:pt x="195101" y="254423"/>
                  </a:cubicBezTo>
                  <a:cubicBezTo>
                    <a:pt x="192541" y="255794"/>
                    <a:pt x="191718" y="257667"/>
                    <a:pt x="191535" y="259313"/>
                  </a:cubicBezTo>
                  <a:cubicBezTo>
                    <a:pt x="190575" y="259176"/>
                    <a:pt x="189569" y="258901"/>
                    <a:pt x="188655" y="258810"/>
                  </a:cubicBezTo>
                  <a:cubicBezTo>
                    <a:pt x="183580" y="258353"/>
                    <a:pt x="179100" y="258764"/>
                    <a:pt x="176128" y="260227"/>
                  </a:cubicBezTo>
                  <a:cubicBezTo>
                    <a:pt x="172928" y="261781"/>
                    <a:pt x="171556" y="265620"/>
                    <a:pt x="173110" y="268865"/>
                  </a:cubicBezTo>
                  <a:cubicBezTo>
                    <a:pt x="174619" y="272064"/>
                    <a:pt x="178505" y="273435"/>
                    <a:pt x="181706" y="271881"/>
                  </a:cubicBezTo>
                  <a:cubicBezTo>
                    <a:pt x="183535" y="271059"/>
                    <a:pt x="186598" y="271744"/>
                    <a:pt x="189844" y="272338"/>
                  </a:cubicBezTo>
                  <a:cubicBezTo>
                    <a:pt x="196473" y="273572"/>
                    <a:pt x="203697" y="275903"/>
                    <a:pt x="207354" y="276680"/>
                  </a:cubicBezTo>
                  <a:cubicBezTo>
                    <a:pt x="222213" y="279833"/>
                    <a:pt x="236843" y="283901"/>
                    <a:pt x="251244" y="288609"/>
                  </a:cubicBezTo>
                  <a:cubicBezTo>
                    <a:pt x="265691" y="293316"/>
                    <a:pt x="279910" y="298709"/>
                    <a:pt x="293946" y="304559"/>
                  </a:cubicBezTo>
                  <a:cubicBezTo>
                    <a:pt x="306335" y="309678"/>
                    <a:pt x="318680" y="315208"/>
                    <a:pt x="330612" y="321515"/>
                  </a:cubicBezTo>
                  <a:cubicBezTo>
                    <a:pt x="342270" y="327685"/>
                    <a:pt x="353471" y="334631"/>
                    <a:pt x="363713" y="342904"/>
                  </a:cubicBezTo>
                  <a:cubicBezTo>
                    <a:pt x="376834" y="353324"/>
                    <a:pt x="387807" y="365710"/>
                    <a:pt x="400562" y="376130"/>
                  </a:cubicBezTo>
                  <a:cubicBezTo>
                    <a:pt x="406414" y="380929"/>
                    <a:pt x="412678" y="385316"/>
                    <a:pt x="419581" y="389018"/>
                  </a:cubicBezTo>
                  <a:cubicBezTo>
                    <a:pt x="440886" y="400398"/>
                    <a:pt x="462877" y="407756"/>
                    <a:pt x="485325" y="412829"/>
                  </a:cubicBezTo>
                  <a:cubicBezTo>
                    <a:pt x="518517" y="420325"/>
                    <a:pt x="552669" y="422930"/>
                    <a:pt x="586866" y="427180"/>
                  </a:cubicBezTo>
                  <a:cubicBezTo>
                    <a:pt x="590524" y="427729"/>
                    <a:pt x="593953" y="425123"/>
                    <a:pt x="594456" y="421467"/>
                  </a:cubicBezTo>
                  <a:cubicBezTo>
                    <a:pt x="595050" y="417765"/>
                    <a:pt x="592444" y="414383"/>
                    <a:pt x="588787" y="4138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5196029" y="1274621"/>
              <a:ext cx="76801" cy="112141"/>
            </a:xfrm>
            <a:custGeom>
              <a:rect b="b" l="l" r="r" t="t"/>
              <a:pathLst>
                <a:path extrusionOk="0" h="224281" w="153602">
                  <a:moveTo>
                    <a:pt x="390" y="135199"/>
                  </a:moveTo>
                  <a:cubicBezTo>
                    <a:pt x="-2444" y="137347"/>
                    <a:pt x="10860" y="88627"/>
                    <a:pt x="17672" y="65547"/>
                  </a:cubicBezTo>
                  <a:cubicBezTo>
                    <a:pt x="28370" y="29579"/>
                    <a:pt x="42726" y="-5018"/>
                    <a:pt x="57630" y="603"/>
                  </a:cubicBezTo>
                  <a:cubicBezTo>
                    <a:pt x="71209" y="5722"/>
                    <a:pt x="61974" y="32687"/>
                    <a:pt x="47252" y="61434"/>
                  </a:cubicBezTo>
                  <a:cubicBezTo>
                    <a:pt x="66729" y="36480"/>
                    <a:pt x="86753" y="17102"/>
                    <a:pt x="97314" y="25329"/>
                  </a:cubicBezTo>
                  <a:cubicBezTo>
                    <a:pt x="107464" y="33235"/>
                    <a:pt x="94160" y="52248"/>
                    <a:pt x="74226" y="72494"/>
                  </a:cubicBezTo>
                  <a:cubicBezTo>
                    <a:pt x="98411" y="57184"/>
                    <a:pt x="120311" y="47677"/>
                    <a:pt x="127077" y="57549"/>
                  </a:cubicBezTo>
                  <a:cubicBezTo>
                    <a:pt x="135444" y="69706"/>
                    <a:pt x="107921" y="86936"/>
                    <a:pt x="75644" y="102018"/>
                  </a:cubicBezTo>
                  <a:cubicBezTo>
                    <a:pt x="109704" y="90318"/>
                    <a:pt x="142393" y="83052"/>
                    <a:pt x="146782" y="96260"/>
                  </a:cubicBezTo>
                  <a:cubicBezTo>
                    <a:pt x="151263" y="109696"/>
                    <a:pt x="121180" y="118974"/>
                    <a:pt x="86525" y="125098"/>
                  </a:cubicBezTo>
                  <a:cubicBezTo>
                    <a:pt x="122094" y="125235"/>
                    <a:pt x="154189" y="129029"/>
                    <a:pt x="153594" y="142374"/>
                  </a:cubicBezTo>
                  <a:cubicBezTo>
                    <a:pt x="153046" y="155171"/>
                    <a:pt x="126072" y="155400"/>
                    <a:pt x="94434" y="151286"/>
                  </a:cubicBezTo>
                  <a:cubicBezTo>
                    <a:pt x="125934" y="159513"/>
                    <a:pt x="151903" y="170070"/>
                    <a:pt x="148017" y="181862"/>
                  </a:cubicBezTo>
                  <a:cubicBezTo>
                    <a:pt x="143765" y="195024"/>
                    <a:pt x="113225" y="186752"/>
                    <a:pt x="80581" y="173544"/>
                  </a:cubicBezTo>
                  <a:cubicBezTo>
                    <a:pt x="110161" y="191825"/>
                    <a:pt x="134438" y="211112"/>
                    <a:pt x="126209" y="221623"/>
                  </a:cubicBezTo>
                  <a:cubicBezTo>
                    <a:pt x="110161" y="242098"/>
                    <a:pt x="299" y="137667"/>
                    <a:pt x="711" y="135382"/>
                  </a:cubicBezTo>
                  <a:lnTo>
                    <a:pt x="390" y="135199"/>
                  </a:lnTo>
                  <a:lnTo>
                    <a:pt x="390" y="1351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5114139" y="1346839"/>
              <a:ext cx="64106" cy="23405"/>
            </a:xfrm>
            <a:custGeom>
              <a:rect b="b" l="l" r="r" t="t"/>
              <a:pathLst>
                <a:path extrusionOk="0" h="46810" w="128211">
                  <a:moveTo>
                    <a:pt x="123983" y="177"/>
                  </a:moveTo>
                  <a:cubicBezTo>
                    <a:pt x="125674" y="-418"/>
                    <a:pt x="127503" y="542"/>
                    <a:pt x="128052" y="2233"/>
                  </a:cubicBezTo>
                  <a:cubicBezTo>
                    <a:pt x="128601" y="3924"/>
                    <a:pt x="127686" y="5752"/>
                    <a:pt x="125995" y="6301"/>
                  </a:cubicBezTo>
                  <a:cubicBezTo>
                    <a:pt x="125995" y="6301"/>
                    <a:pt x="113193" y="11008"/>
                    <a:pt x="95866" y="17132"/>
                  </a:cubicBezTo>
                  <a:cubicBezTo>
                    <a:pt x="86631" y="20377"/>
                    <a:pt x="76161" y="24125"/>
                    <a:pt x="65600" y="27644"/>
                  </a:cubicBezTo>
                  <a:cubicBezTo>
                    <a:pt x="57279" y="30432"/>
                    <a:pt x="48958" y="33083"/>
                    <a:pt x="41186" y="35459"/>
                  </a:cubicBezTo>
                  <a:cubicBezTo>
                    <a:pt x="20658" y="41904"/>
                    <a:pt x="4428" y="46657"/>
                    <a:pt x="4428" y="46657"/>
                  </a:cubicBezTo>
                  <a:cubicBezTo>
                    <a:pt x="2645" y="47205"/>
                    <a:pt x="725" y="46245"/>
                    <a:pt x="176" y="44509"/>
                  </a:cubicBezTo>
                  <a:cubicBezTo>
                    <a:pt x="-418" y="42726"/>
                    <a:pt x="542" y="40807"/>
                    <a:pt x="2279" y="40258"/>
                  </a:cubicBezTo>
                  <a:cubicBezTo>
                    <a:pt x="2279" y="40258"/>
                    <a:pt x="18144" y="34362"/>
                    <a:pt x="38489" y="27278"/>
                  </a:cubicBezTo>
                  <a:cubicBezTo>
                    <a:pt x="46124" y="24582"/>
                    <a:pt x="54399" y="21748"/>
                    <a:pt x="62720" y="19006"/>
                  </a:cubicBezTo>
                  <a:cubicBezTo>
                    <a:pt x="73326" y="15533"/>
                    <a:pt x="83933" y="12288"/>
                    <a:pt x="93306" y="9409"/>
                  </a:cubicBezTo>
                  <a:cubicBezTo>
                    <a:pt x="110907" y="4016"/>
                    <a:pt x="123983" y="177"/>
                    <a:pt x="123983" y="177"/>
                  </a:cubicBezTo>
                  <a:lnTo>
                    <a:pt x="123983" y="1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5165160" y="1326550"/>
              <a:ext cx="46387" cy="28649"/>
            </a:xfrm>
            <a:custGeom>
              <a:rect b="b" l="l" r="r" t="t"/>
              <a:pathLst>
                <a:path extrusionOk="0" h="57297" w="92774">
                  <a:moveTo>
                    <a:pt x="179" y="47246"/>
                  </a:moveTo>
                  <a:cubicBezTo>
                    <a:pt x="-3113" y="38517"/>
                    <a:pt x="39909" y="11278"/>
                    <a:pt x="52116" y="4697"/>
                  </a:cubicBezTo>
                  <a:cubicBezTo>
                    <a:pt x="57830" y="1635"/>
                    <a:pt x="66471" y="-1839"/>
                    <a:pt x="73238" y="1132"/>
                  </a:cubicBezTo>
                  <a:cubicBezTo>
                    <a:pt x="79638" y="3920"/>
                    <a:pt x="77444" y="17631"/>
                    <a:pt x="74701" y="21790"/>
                  </a:cubicBezTo>
                  <a:cubicBezTo>
                    <a:pt x="74289" y="22475"/>
                    <a:pt x="68986" y="28051"/>
                    <a:pt x="69123" y="28234"/>
                  </a:cubicBezTo>
                  <a:cubicBezTo>
                    <a:pt x="69717" y="29194"/>
                    <a:pt x="74975" y="29742"/>
                    <a:pt x="76118" y="30199"/>
                  </a:cubicBezTo>
                  <a:cubicBezTo>
                    <a:pt x="82702" y="32713"/>
                    <a:pt x="90839" y="36689"/>
                    <a:pt x="92531" y="43773"/>
                  </a:cubicBezTo>
                  <a:cubicBezTo>
                    <a:pt x="94909" y="53782"/>
                    <a:pt x="79273" y="56524"/>
                    <a:pt x="71729" y="56935"/>
                  </a:cubicBezTo>
                  <a:cubicBezTo>
                    <a:pt x="48275" y="58306"/>
                    <a:pt x="3425" y="55930"/>
                    <a:pt x="179" y="47246"/>
                  </a:cubicBezTo>
                  <a:lnTo>
                    <a:pt x="179" y="4724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5204038" y="1306807"/>
              <a:ext cx="36461" cy="54623"/>
            </a:xfrm>
            <a:custGeom>
              <a:rect b="b" l="l" r="r" t="t"/>
              <a:pathLst>
                <a:path extrusionOk="0" h="109245" w="72921">
                  <a:moveTo>
                    <a:pt x="64609" y="102819"/>
                  </a:moveTo>
                  <a:cubicBezTo>
                    <a:pt x="66301" y="103550"/>
                    <a:pt x="67078" y="105561"/>
                    <a:pt x="66301" y="107252"/>
                  </a:cubicBezTo>
                  <a:cubicBezTo>
                    <a:pt x="65524" y="108943"/>
                    <a:pt x="63512" y="109720"/>
                    <a:pt x="61820" y="108943"/>
                  </a:cubicBezTo>
                  <a:cubicBezTo>
                    <a:pt x="58437" y="107709"/>
                    <a:pt x="55054" y="106612"/>
                    <a:pt x="51625" y="105470"/>
                  </a:cubicBezTo>
                  <a:cubicBezTo>
                    <a:pt x="49339" y="104693"/>
                    <a:pt x="47099" y="103916"/>
                    <a:pt x="44813" y="103139"/>
                  </a:cubicBezTo>
                  <a:cubicBezTo>
                    <a:pt x="42938" y="102453"/>
                    <a:pt x="41064" y="101722"/>
                    <a:pt x="39189" y="100945"/>
                  </a:cubicBezTo>
                  <a:cubicBezTo>
                    <a:pt x="37315" y="100214"/>
                    <a:pt x="35486" y="99391"/>
                    <a:pt x="33612" y="98568"/>
                  </a:cubicBezTo>
                  <a:lnTo>
                    <a:pt x="25291" y="94866"/>
                  </a:lnTo>
                  <a:cubicBezTo>
                    <a:pt x="24605" y="94547"/>
                    <a:pt x="23188" y="93541"/>
                    <a:pt x="22136" y="92993"/>
                  </a:cubicBezTo>
                  <a:cubicBezTo>
                    <a:pt x="22045" y="92993"/>
                    <a:pt x="21908" y="92993"/>
                    <a:pt x="21816" y="93038"/>
                  </a:cubicBezTo>
                  <a:lnTo>
                    <a:pt x="21999" y="92947"/>
                  </a:lnTo>
                  <a:cubicBezTo>
                    <a:pt x="21405" y="92627"/>
                    <a:pt x="20948" y="92490"/>
                    <a:pt x="20856" y="92764"/>
                  </a:cubicBezTo>
                  <a:cubicBezTo>
                    <a:pt x="20856" y="92810"/>
                    <a:pt x="20856" y="92855"/>
                    <a:pt x="20810" y="92947"/>
                  </a:cubicBezTo>
                  <a:cubicBezTo>
                    <a:pt x="20445" y="92855"/>
                    <a:pt x="20079" y="92673"/>
                    <a:pt x="19759" y="92444"/>
                  </a:cubicBezTo>
                  <a:cubicBezTo>
                    <a:pt x="18159" y="91484"/>
                    <a:pt x="18159" y="90159"/>
                    <a:pt x="18113" y="89839"/>
                  </a:cubicBezTo>
                  <a:cubicBezTo>
                    <a:pt x="17930" y="88605"/>
                    <a:pt x="18524" y="87691"/>
                    <a:pt x="19439" y="86914"/>
                  </a:cubicBezTo>
                  <a:cubicBezTo>
                    <a:pt x="19759" y="86640"/>
                    <a:pt x="20719" y="86137"/>
                    <a:pt x="22273" y="86366"/>
                  </a:cubicBezTo>
                  <a:cubicBezTo>
                    <a:pt x="23188" y="86503"/>
                    <a:pt x="26388" y="87554"/>
                    <a:pt x="27714" y="87920"/>
                  </a:cubicBezTo>
                  <a:lnTo>
                    <a:pt x="36675" y="90616"/>
                  </a:lnTo>
                  <a:cubicBezTo>
                    <a:pt x="39509" y="91576"/>
                    <a:pt x="42436" y="92490"/>
                    <a:pt x="45270" y="93541"/>
                  </a:cubicBezTo>
                  <a:cubicBezTo>
                    <a:pt x="47144" y="94272"/>
                    <a:pt x="49019" y="95095"/>
                    <a:pt x="50893" y="95918"/>
                  </a:cubicBezTo>
                  <a:cubicBezTo>
                    <a:pt x="55557" y="98020"/>
                    <a:pt x="60083" y="100351"/>
                    <a:pt x="64609" y="102819"/>
                  </a:cubicBezTo>
                  <a:close/>
                  <a:moveTo>
                    <a:pt x="70004" y="83532"/>
                  </a:moveTo>
                  <a:cubicBezTo>
                    <a:pt x="65386" y="82618"/>
                    <a:pt x="60860" y="81384"/>
                    <a:pt x="56242" y="80241"/>
                  </a:cubicBezTo>
                  <a:cubicBezTo>
                    <a:pt x="53179" y="79510"/>
                    <a:pt x="50116" y="78733"/>
                    <a:pt x="47007" y="78093"/>
                  </a:cubicBezTo>
                  <a:cubicBezTo>
                    <a:pt x="43624" y="77362"/>
                    <a:pt x="40241" y="76859"/>
                    <a:pt x="36858" y="76311"/>
                  </a:cubicBezTo>
                  <a:lnTo>
                    <a:pt x="25839" y="74711"/>
                  </a:lnTo>
                  <a:cubicBezTo>
                    <a:pt x="25062" y="74574"/>
                    <a:pt x="23233" y="74666"/>
                    <a:pt x="21999" y="74574"/>
                  </a:cubicBezTo>
                  <a:cubicBezTo>
                    <a:pt x="21953" y="74529"/>
                    <a:pt x="21862" y="74437"/>
                    <a:pt x="21816" y="74391"/>
                  </a:cubicBezTo>
                  <a:lnTo>
                    <a:pt x="21908" y="74574"/>
                  </a:lnTo>
                  <a:cubicBezTo>
                    <a:pt x="21176" y="74483"/>
                    <a:pt x="20719" y="74346"/>
                    <a:pt x="20765" y="74072"/>
                  </a:cubicBezTo>
                  <a:cubicBezTo>
                    <a:pt x="20810" y="74026"/>
                    <a:pt x="20810" y="73934"/>
                    <a:pt x="20856" y="73889"/>
                  </a:cubicBezTo>
                  <a:cubicBezTo>
                    <a:pt x="20490" y="73752"/>
                    <a:pt x="20033" y="73706"/>
                    <a:pt x="19622" y="73706"/>
                  </a:cubicBezTo>
                  <a:cubicBezTo>
                    <a:pt x="17930" y="73706"/>
                    <a:pt x="17290" y="74620"/>
                    <a:pt x="17062" y="74848"/>
                  </a:cubicBezTo>
                  <a:cubicBezTo>
                    <a:pt x="16193" y="75671"/>
                    <a:pt x="15050" y="78688"/>
                    <a:pt x="18524" y="80241"/>
                  </a:cubicBezTo>
                  <a:cubicBezTo>
                    <a:pt x="19393" y="80607"/>
                    <a:pt x="22868" y="81430"/>
                    <a:pt x="24285" y="81841"/>
                  </a:cubicBezTo>
                  <a:lnTo>
                    <a:pt x="35257" y="84720"/>
                  </a:lnTo>
                  <a:cubicBezTo>
                    <a:pt x="38549" y="85452"/>
                    <a:pt x="41841" y="86320"/>
                    <a:pt x="45133" y="87005"/>
                  </a:cubicBezTo>
                  <a:cubicBezTo>
                    <a:pt x="47373" y="87462"/>
                    <a:pt x="49613" y="87874"/>
                    <a:pt x="51899" y="88239"/>
                  </a:cubicBezTo>
                  <a:cubicBezTo>
                    <a:pt x="57614" y="89154"/>
                    <a:pt x="63329" y="89748"/>
                    <a:pt x="69135" y="90205"/>
                  </a:cubicBezTo>
                  <a:cubicBezTo>
                    <a:pt x="70964" y="90433"/>
                    <a:pt x="72656" y="89154"/>
                    <a:pt x="72884" y="87325"/>
                  </a:cubicBezTo>
                  <a:cubicBezTo>
                    <a:pt x="73159" y="85452"/>
                    <a:pt x="71878" y="83761"/>
                    <a:pt x="70004" y="83532"/>
                  </a:cubicBezTo>
                  <a:close/>
                  <a:moveTo>
                    <a:pt x="21908" y="70187"/>
                  </a:moveTo>
                  <a:lnTo>
                    <a:pt x="33155" y="68587"/>
                  </a:lnTo>
                  <a:cubicBezTo>
                    <a:pt x="35760" y="68130"/>
                    <a:pt x="38412" y="67856"/>
                    <a:pt x="41018" y="67445"/>
                  </a:cubicBezTo>
                  <a:cubicBezTo>
                    <a:pt x="43670" y="67079"/>
                    <a:pt x="46322" y="66622"/>
                    <a:pt x="48928" y="66165"/>
                  </a:cubicBezTo>
                  <a:cubicBezTo>
                    <a:pt x="54322" y="65251"/>
                    <a:pt x="59626" y="64245"/>
                    <a:pt x="64975" y="63240"/>
                  </a:cubicBezTo>
                  <a:cubicBezTo>
                    <a:pt x="66804" y="62966"/>
                    <a:pt x="68129" y="61275"/>
                    <a:pt x="67901" y="59447"/>
                  </a:cubicBezTo>
                  <a:cubicBezTo>
                    <a:pt x="67672" y="57618"/>
                    <a:pt x="65981" y="56293"/>
                    <a:pt x="64106" y="56522"/>
                  </a:cubicBezTo>
                  <a:cubicBezTo>
                    <a:pt x="57568" y="56979"/>
                    <a:pt x="51076" y="57161"/>
                    <a:pt x="44584" y="57801"/>
                  </a:cubicBezTo>
                  <a:cubicBezTo>
                    <a:pt x="42801" y="57984"/>
                    <a:pt x="41064" y="58213"/>
                    <a:pt x="39327" y="58487"/>
                  </a:cubicBezTo>
                  <a:cubicBezTo>
                    <a:pt x="36675" y="58898"/>
                    <a:pt x="34069" y="59492"/>
                    <a:pt x="31509" y="60086"/>
                  </a:cubicBezTo>
                  <a:lnTo>
                    <a:pt x="20490" y="62966"/>
                  </a:lnTo>
                  <a:cubicBezTo>
                    <a:pt x="19484" y="63240"/>
                    <a:pt x="17381" y="63377"/>
                    <a:pt x="16056" y="63606"/>
                  </a:cubicBezTo>
                  <a:cubicBezTo>
                    <a:pt x="14821" y="63834"/>
                    <a:pt x="13861" y="64108"/>
                    <a:pt x="13450" y="64428"/>
                  </a:cubicBezTo>
                  <a:cubicBezTo>
                    <a:pt x="12215" y="65342"/>
                    <a:pt x="11758" y="66393"/>
                    <a:pt x="11849" y="67490"/>
                  </a:cubicBezTo>
                  <a:cubicBezTo>
                    <a:pt x="11941" y="68176"/>
                    <a:pt x="12032" y="69547"/>
                    <a:pt x="13770" y="70461"/>
                  </a:cubicBezTo>
                  <a:cubicBezTo>
                    <a:pt x="15141" y="71284"/>
                    <a:pt x="16970" y="70964"/>
                    <a:pt x="17930" y="69684"/>
                  </a:cubicBezTo>
                  <a:cubicBezTo>
                    <a:pt x="19302" y="69821"/>
                    <a:pt x="21130" y="70278"/>
                    <a:pt x="21908" y="70187"/>
                  </a:cubicBezTo>
                  <a:close/>
                  <a:moveTo>
                    <a:pt x="33566" y="52591"/>
                  </a:moveTo>
                  <a:cubicBezTo>
                    <a:pt x="36583" y="51631"/>
                    <a:pt x="39601" y="50580"/>
                    <a:pt x="42573" y="49438"/>
                  </a:cubicBezTo>
                  <a:cubicBezTo>
                    <a:pt x="47053" y="47701"/>
                    <a:pt x="51442" y="45781"/>
                    <a:pt x="55831" y="43862"/>
                  </a:cubicBezTo>
                  <a:cubicBezTo>
                    <a:pt x="57568" y="43222"/>
                    <a:pt x="58483" y="41302"/>
                    <a:pt x="57888" y="39566"/>
                  </a:cubicBezTo>
                  <a:cubicBezTo>
                    <a:pt x="57248" y="37829"/>
                    <a:pt x="55328" y="36915"/>
                    <a:pt x="53545" y="37509"/>
                  </a:cubicBezTo>
                  <a:cubicBezTo>
                    <a:pt x="49019" y="38834"/>
                    <a:pt x="44401" y="39931"/>
                    <a:pt x="39829" y="41211"/>
                  </a:cubicBezTo>
                  <a:cubicBezTo>
                    <a:pt x="36812" y="42079"/>
                    <a:pt x="33795" y="42948"/>
                    <a:pt x="30777" y="43953"/>
                  </a:cubicBezTo>
                  <a:cubicBezTo>
                    <a:pt x="27028" y="45187"/>
                    <a:pt x="23325" y="46558"/>
                    <a:pt x="19622" y="47975"/>
                  </a:cubicBezTo>
                  <a:cubicBezTo>
                    <a:pt x="15873" y="49392"/>
                    <a:pt x="12215" y="50854"/>
                    <a:pt x="8512" y="52317"/>
                  </a:cubicBezTo>
                  <a:cubicBezTo>
                    <a:pt x="6820" y="52865"/>
                    <a:pt x="5860" y="54693"/>
                    <a:pt x="6409" y="56384"/>
                  </a:cubicBezTo>
                  <a:cubicBezTo>
                    <a:pt x="6958" y="58075"/>
                    <a:pt x="8740" y="59035"/>
                    <a:pt x="10478" y="58487"/>
                  </a:cubicBezTo>
                  <a:cubicBezTo>
                    <a:pt x="14318" y="57573"/>
                    <a:pt x="18204" y="56704"/>
                    <a:pt x="22045" y="55699"/>
                  </a:cubicBezTo>
                  <a:cubicBezTo>
                    <a:pt x="25885" y="54739"/>
                    <a:pt x="29771" y="53779"/>
                    <a:pt x="33566" y="52591"/>
                  </a:cubicBezTo>
                  <a:close/>
                  <a:moveTo>
                    <a:pt x="9061" y="47015"/>
                  </a:moveTo>
                  <a:lnTo>
                    <a:pt x="8878" y="47152"/>
                  </a:lnTo>
                  <a:cubicBezTo>
                    <a:pt x="9015" y="46970"/>
                    <a:pt x="9106" y="46787"/>
                    <a:pt x="9243" y="46604"/>
                  </a:cubicBezTo>
                  <a:cubicBezTo>
                    <a:pt x="9198" y="46695"/>
                    <a:pt x="9152" y="46878"/>
                    <a:pt x="9061" y="47015"/>
                  </a:cubicBezTo>
                  <a:cubicBezTo>
                    <a:pt x="9289" y="46924"/>
                    <a:pt x="9518" y="46832"/>
                    <a:pt x="9746" y="46695"/>
                  </a:cubicBezTo>
                  <a:cubicBezTo>
                    <a:pt x="13450" y="44319"/>
                    <a:pt x="22822" y="38697"/>
                    <a:pt x="23554" y="38286"/>
                  </a:cubicBezTo>
                  <a:cubicBezTo>
                    <a:pt x="25794" y="36824"/>
                    <a:pt x="28034" y="35361"/>
                    <a:pt x="30137" y="33761"/>
                  </a:cubicBezTo>
                  <a:cubicBezTo>
                    <a:pt x="31509" y="32710"/>
                    <a:pt x="32880" y="31613"/>
                    <a:pt x="34206" y="30471"/>
                  </a:cubicBezTo>
                  <a:cubicBezTo>
                    <a:pt x="39052" y="26266"/>
                    <a:pt x="43487" y="21696"/>
                    <a:pt x="48379" y="17537"/>
                  </a:cubicBezTo>
                  <a:cubicBezTo>
                    <a:pt x="49842" y="16394"/>
                    <a:pt x="50162" y="14292"/>
                    <a:pt x="49019" y="12784"/>
                  </a:cubicBezTo>
                  <a:cubicBezTo>
                    <a:pt x="47876" y="11321"/>
                    <a:pt x="45773" y="11047"/>
                    <a:pt x="44310" y="12144"/>
                  </a:cubicBezTo>
                  <a:cubicBezTo>
                    <a:pt x="40652" y="14566"/>
                    <a:pt x="37132" y="17034"/>
                    <a:pt x="33658" y="19639"/>
                  </a:cubicBezTo>
                  <a:cubicBezTo>
                    <a:pt x="31097" y="21559"/>
                    <a:pt x="28537" y="23433"/>
                    <a:pt x="26022" y="25398"/>
                  </a:cubicBezTo>
                  <a:cubicBezTo>
                    <a:pt x="23599" y="27317"/>
                    <a:pt x="21222" y="29282"/>
                    <a:pt x="18662" y="31111"/>
                  </a:cubicBezTo>
                  <a:cubicBezTo>
                    <a:pt x="17976" y="31659"/>
                    <a:pt x="9198" y="38423"/>
                    <a:pt x="5769" y="41257"/>
                  </a:cubicBezTo>
                  <a:cubicBezTo>
                    <a:pt x="5083" y="41851"/>
                    <a:pt x="4535" y="42308"/>
                    <a:pt x="4306" y="42536"/>
                  </a:cubicBezTo>
                  <a:cubicBezTo>
                    <a:pt x="2066" y="44867"/>
                    <a:pt x="3757" y="47152"/>
                    <a:pt x="4123" y="47427"/>
                  </a:cubicBezTo>
                  <a:cubicBezTo>
                    <a:pt x="5403" y="48661"/>
                    <a:pt x="7415" y="48615"/>
                    <a:pt x="8649" y="47381"/>
                  </a:cubicBezTo>
                  <a:cubicBezTo>
                    <a:pt x="8832" y="47655"/>
                    <a:pt x="8969" y="47335"/>
                    <a:pt x="9061" y="47015"/>
                  </a:cubicBezTo>
                  <a:close/>
                  <a:moveTo>
                    <a:pt x="8924" y="37189"/>
                  </a:moveTo>
                  <a:lnTo>
                    <a:pt x="15095" y="30105"/>
                  </a:lnTo>
                  <a:cubicBezTo>
                    <a:pt x="16970" y="27820"/>
                    <a:pt x="18982" y="25672"/>
                    <a:pt x="20856" y="23295"/>
                  </a:cubicBezTo>
                  <a:cubicBezTo>
                    <a:pt x="22091" y="21742"/>
                    <a:pt x="23279" y="20096"/>
                    <a:pt x="24422" y="18451"/>
                  </a:cubicBezTo>
                  <a:cubicBezTo>
                    <a:pt x="27348" y="14109"/>
                    <a:pt x="29954" y="9630"/>
                    <a:pt x="32011" y="4923"/>
                  </a:cubicBezTo>
                  <a:cubicBezTo>
                    <a:pt x="32880" y="3278"/>
                    <a:pt x="32286" y="1267"/>
                    <a:pt x="30640" y="398"/>
                  </a:cubicBezTo>
                  <a:cubicBezTo>
                    <a:pt x="28994" y="-470"/>
                    <a:pt x="26937" y="124"/>
                    <a:pt x="26068" y="1769"/>
                  </a:cubicBezTo>
                  <a:cubicBezTo>
                    <a:pt x="25062" y="3369"/>
                    <a:pt x="23919" y="4877"/>
                    <a:pt x="22822" y="6431"/>
                  </a:cubicBezTo>
                  <a:cubicBezTo>
                    <a:pt x="20536" y="9493"/>
                    <a:pt x="17976" y="12372"/>
                    <a:pt x="15507" y="15389"/>
                  </a:cubicBezTo>
                  <a:cubicBezTo>
                    <a:pt x="14273" y="16897"/>
                    <a:pt x="13038" y="18451"/>
                    <a:pt x="11849" y="20005"/>
                  </a:cubicBezTo>
                  <a:cubicBezTo>
                    <a:pt x="10661" y="21604"/>
                    <a:pt x="9518" y="23250"/>
                    <a:pt x="8375" y="24895"/>
                  </a:cubicBezTo>
                  <a:lnTo>
                    <a:pt x="3072" y="32893"/>
                  </a:lnTo>
                  <a:cubicBezTo>
                    <a:pt x="2660" y="33487"/>
                    <a:pt x="2203" y="35087"/>
                    <a:pt x="1700" y="36138"/>
                  </a:cubicBezTo>
                  <a:cubicBezTo>
                    <a:pt x="1471" y="36229"/>
                    <a:pt x="1289" y="36412"/>
                    <a:pt x="1105" y="36595"/>
                  </a:cubicBezTo>
                  <a:lnTo>
                    <a:pt x="1563" y="36412"/>
                  </a:lnTo>
                  <a:cubicBezTo>
                    <a:pt x="1289" y="36915"/>
                    <a:pt x="1060" y="37189"/>
                    <a:pt x="831" y="37098"/>
                  </a:cubicBezTo>
                  <a:cubicBezTo>
                    <a:pt x="786" y="37052"/>
                    <a:pt x="786" y="37052"/>
                    <a:pt x="740" y="37006"/>
                  </a:cubicBezTo>
                  <a:cubicBezTo>
                    <a:pt x="603" y="37235"/>
                    <a:pt x="465" y="37463"/>
                    <a:pt x="374" y="37692"/>
                  </a:cubicBezTo>
                  <a:cubicBezTo>
                    <a:pt x="-632" y="39840"/>
                    <a:pt x="694" y="41028"/>
                    <a:pt x="831" y="41257"/>
                  </a:cubicBezTo>
                  <a:cubicBezTo>
                    <a:pt x="1197" y="41759"/>
                    <a:pt x="3849" y="43542"/>
                    <a:pt x="6089" y="40982"/>
                  </a:cubicBezTo>
                  <a:cubicBezTo>
                    <a:pt x="6592" y="40388"/>
                    <a:pt x="8192" y="38058"/>
                    <a:pt x="8924" y="371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732183" y="1123765"/>
              <a:ext cx="261321" cy="375581"/>
            </a:xfrm>
            <a:custGeom>
              <a:rect b="b" l="l" r="r" t="t"/>
              <a:pathLst>
                <a:path extrusionOk="0" h="751162" w="522641">
                  <a:moveTo>
                    <a:pt x="35" y="692893"/>
                  </a:moveTo>
                  <a:cubicBezTo>
                    <a:pt x="35" y="692893"/>
                    <a:pt x="-7463" y="143131"/>
                    <a:pt x="196763" y="13289"/>
                  </a:cubicBezTo>
                  <a:cubicBezTo>
                    <a:pt x="288567" y="-45074"/>
                    <a:pt x="290487" y="102867"/>
                    <a:pt x="244357" y="184492"/>
                  </a:cubicBezTo>
                  <a:cubicBezTo>
                    <a:pt x="244174" y="184767"/>
                    <a:pt x="244037" y="185041"/>
                    <a:pt x="243854" y="185361"/>
                  </a:cubicBezTo>
                  <a:cubicBezTo>
                    <a:pt x="286784" y="145051"/>
                    <a:pt x="359065" y="96423"/>
                    <a:pt x="348962" y="187417"/>
                  </a:cubicBezTo>
                  <a:cubicBezTo>
                    <a:pt x="347499" y="200534"/>
                    <a:pt x="344253" y="213377"/>
                    <a:pt x="340229" y="225945"/>
                  </a:cubicBezTo>
                  <a:cubicBezTo>
                    <a:pt x="331406" y="253595"/>
                    <a:pt x="319290" y="280652"/>
                    <a:pt x="305072" y="306931"/>
                  </a:cubicBezTo>
                  <a:cubicBezTo>
                    <a:pt x="319656" y="295139"/>
                    <a:pt x="334652" y="284079"/>
                    <a:pt x="350150" y="273979"/>
                  </a:cubicBezTo>
                  <a:cubicBezTo>
                    <a:pt x="375341" y="257480"/>
                    <a:pt x="437062" y="217901"/>
                    <a:pt x="465316" y="249802"/>
                  </a:cubicBezTo>
                  <a:cubicBezTo>
                    <a:pt x="477020" y="263010"/>
                    <a:pt x="473866" y="283120"/>
                    <a:pt x="468425" y="298247"/>
                  </a:cubicBezTo>
                  <a:cubicBezTo>
                    <a:pt x="455121" y="335312"/>
                    <a:pt x="427461" y="367533"/>
                    <a:pt x="401675" y="396555"/>
                  </a:cubicBezTo>
                  <a:cubicBezTo>
                    <a:pt x="388874" y="410997"/>
                    <a:pt x="375753" y="424799"/>
                    <a:pt x="362266" y="438053"/>
                  </a:cubicBezTo>
                  <a:cubicBezTo>
                    <a:pt x="365100" y="437047"/>
                    <a:pt x="367981" y="436042"/>
                    <a:pt x="370815" y="435036"/>
                  </a:cubicBezTo>
                  <a:cubicBezTo>
                    <a:pt x="407573" y="422422"/>
                    <a:pt x="451738" y="408255"/>
                    <a:pt x="491056" y="415567"/>
                  </a:cubicBezTo>
                  <a:cubicBezTo>
                    <a:pt x="521688" y="421234"/>
                    <a:pt x="529597" y="446371"/>
                    <a:pt x="516704" y="473016"/>
                  </a:cubicBezTo>
                  <a:cubicBezTo>
                    <a:pt x="499742" y="507933"/>
                    <a:pt x="462710" y="530190"/>
                    <a:pt x="430341" y="548883"/>
                  </a:cubicBezTo>
                  <a:cubicBezTo>
                    <a:pt x="412419" y="559257"/>
                    <a:pt x="394040" y="569358"/>
                    <a:pt x="375387" y="579047"/>
                  </a:cubicBezTo>
                  <a:cubicBezTo>
                    <a:pt x="377124" y="579001"/>
                    <a:pt x="378862" y="578955"/>
                    <a:pt x="380599" y="578910"/>
                  </a:cubicBezTo>
                  <a:cubicBezTo>
                    <a:pt x="410088" y="578133"/>
                    <a:pt x="453795" y="579687"/>
                    <a:pt x="475146" y="604046"/>
                  </a:cubicBezTo>
                  <a:cubicBezTo>
                    <a:pt x="506555" y="639786"/>
                    <a:pt x="434684" y="683890"/>
                    <a:pt x="410956" y="696961"/>
                  </a:cubicBezTo>
                  <a:cubicBezTo>
                    <a:pt x="402087" y="701851"/>
                    <a:pt x="392989" y="706330"/>
                    <a:pt x="383754" y="710443"/>
                  </a:cubicBezTo>
                  <a:cubicBezTo>
                    <a:pt x="298671" y="748514"/>
                    <a:pt x="193426" y="767663"/>
                    <a:pt x="103954" y="733066"/>
                  </a:cubicBezTo>
                  <a:cubicBezTo>
                    <a:pt x="85575" y="725982"/>
                    <a:pt x="12562" y="709803"/>
                    <a:pt x="35" y="692893"/>
                  </a:cubicBezTo>
                  <a:lnTo>
                    <a:pt x="35" y="692893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4730304" y="1204203"/>
              <a:ext cx="207925" cy="277040"/>
            </a:xfrm>
            <a:custGeom>
              <a:rect b="b" l="l" r="r" t="t"/>
              <a:pathLst>
                <a:path extrusionOk="0" h="554079" w="415851">
                  <a:moveTo>
                    <a:pt x="260185" y="18956"/>
                  </a:moveTo>
                  <a:lnTo>
                    <a:pt x="260642" y="18819"/>
                  </a:lnTo>
                  <a:lnTo>
                    <a:pt x="260687" y="18864"/>
                  </a:lnTo>
                  <a:cubicBezTo>
                    <a:pt x="260825" y="19001"/>
                    <a:pt x="260322" y="18910"/>
                    <a:pt x="260185" y="18956"/>
                  </a:cubicBezTo>
                  <a:close/>
                  <a:moveTo>
                    <a:pt x="415034" y="398931"/>
                  </a:moveTo>
                  <a:cubicBezTo>
                    <a:pt x="412840" y="393812"/>
                    <a:pt x="406896" y="391435"/>
                    <a:pt x="401776" y="393629"/>
                  </a:cubicBezTo>
                  <a:cubicBezTo>
                    <a:pt x="350434" y="414424"/>
                    <a:pt x="299731" y="435219"/>
                    <a:pt x="248435" y="454963"/>
                  </a:cubicBezTo>
                  <a:cubicBezTo>
                    <a:pt x="231427" y="461498"/>
                    <a:pt x="214420" y="467988"/>
                    <a:pt x="197229" y="474249"/>
                  </a:cubicBezTo>
                  <a:cubicBezTo>
                    <a:pt x="180222" y="480465"/>
                    <a:pt x="163123" y="486635"/>
                    <a:pt x="145750" y="492211"/>
                  </a:cubicBezTo>
                  <a:cubicBezTo>
                    <a:pt x="130800" y="497147"/>
                    <a:pt x="115713" y="501763"/>
                    <a:pt x="100626" y="506242"/>
                  </a:cubicBezTo>
                  <a:cubicBezTo>
                    <a:pt x="99391" y="506607"/>
                    <a:pt x="98111" y="506927"/>
                    <a:pt x="96877" y="507293"/>
                  </a:cubicBezTo>
                  <a:lnTo>
                    <a:pt x="144059" y="476580"/>
                  </a:lnTo>
                  <a:cubicBezTo>
                    <a:pt x="168747" y="460082"/>
                    <a:pt x="194395" y="443308"/>
                    <a:pt x="219495" y="425210"/>
                  </a:cubicBezTo>
                  <a:cubicBezTo>
                    <a:pt x="244183" y="407340"/>
                    <a:pt x="268505" y="388373"/>
                    <a:pt x="291639" y="368401"/>
                  </a:cubicBezTo>
                  <a:cubicBezTo>
                    <a:pt x="323231" y="341162"/>
                    <a:pt x="352491" y="311775"/>
                    <a:pt x="377773" y="280469"/>
                  </a:cubicBezTo>
                  <a:cubicBezTo>
                    <a:pt x="381385" y="276218"/>
                    <a:pt x="380837" y="269820"/>
                    <a:pt x="376585" y="266209"/>
                  </a:cubicBezTo>
                  <a:cubicBezTo>
                    <a:pt x="372287" y="262599"/>
                    <a:pt x="365932" y="263147"/>
                    <a:pt x="362320" y="267397"/>
                  </a:cubicBezTo>
                  <a:cubicBezTo>
                    <a:pt x="336489" y="296602"/>
                    <a:pt x="306498" y="323247"/>
                    <a:pt x="275135" y="348657"/>
                  </a:cubicBezTo>
                  <a:cubicBezTo>
                    <a:pt x="251818" y="367487"/>
                    <a:pt x="227587" y="385494"/>
                    <a:pt x="203447" y="403090"/>
                  </a:cubicBezTo>
                  <a:cubicBezTo>
                    <a:pt x="178622" y="421234"/>
                    <a:pt x="154025" y="439104"/>
                    <a:pt x="129931" y="456105"/>
                  </a:cubicBezTo>
                  <a:lnTo>
                    <a:pt x="100626" y="477083"/>
                  </a:lnTo>
                  <a:cubicBezTo>
                    <a:pt x="105518" y="471736"/>
                    <a:pt x="110592" y="466389"/>
                    <a:pt x="114844" y="461316"/>
                  </a:cubicBezTo>
                  <a:cubicBezTo>
                    <a:pt x="141178" y="429369"/>
                    <a:pt x="166598" y="396828"/>
                    <a:pt x="190692" y="363374"/>
                  </a:cubicBezTo>
                  <a:cubicBezTo>
                    <a:pt x="214740" y="329965"/>
                    <a:pt x="237462" y="295642"/>
                    <a:pt x="260230" y="261273"/>
                  </a:cubicBezTo>
                  <a:cubicBezTo>
                    <a:pt x="272849" y="241941"/>
                    <a:pt x="285467" y="222654"/>
                    <a:pt x="298268" y="203459"/>
                  </a:cubicBezTo>
                  <a:cubicBezTo>
                    <a:pt x="306772" y="190708"/>
                    <a:pt x="315367" y="178048"/>
                    <a:pt x="324145" y="165525"/>
                  </a:cubicBezTo>
                  <a:lnTo>
                    <a:pt x="343301" y="138698"/>
                  </a:lnTo>
                  <a:cubicBezTo>
                    <a:pt x="344719" y="136778"/>
                    <a:pt x="346685" y="131294"/>
                    <a:pt x="348742" y="127592"/>
                  </a:cubicBezTo>
                  <a:cubicBezTo>
                    <a:pt x="348925" y="127638"/>
                    <a:pt x="349153" y="127592"/>
                    <a:pt x="349382" y="127592"/>
                  </a:cubicBezTo>
                  <a:cubicBezTo>
                    <a:pt x="350708" y="127500"/>
                    <a:pt x="351531" y="126541"/>
                    <a:pt x="352674" y="125992"/>
                  </a:cubicBezTo>
                  <a:cubicBezTo>
                    <a:pt x="351942" y="126221"/>
                    <a:pt x="350799" y="126266"/>
                    <a:pt x="349565" y="126221"/>
                  </a:cubicBezTo>
                  <a:cubicBezTo>
                    <a:pt x="350708" y="124438"/>
                    <a:pt x="351851" y="123524"/>
                    <a:pt x="352902" y="124484"/>
                  </a:cubicBezTo>
                  <a:cubicBezTo>
                    <a:pt x="353725" y="125215"/>
                    <a:pt x="353497" y="125627"/>
                    <a:pt x="352857" y="125901"/>
                  </a:cubicBezTo>
                  <a:cubicBezTo>
                    <a:pt x="356148" y="124210"/>
                    <a:pt x="358663" y="121285"/>
                    <a:pt x="358434" y="117354"/>
                  </a:cubicBezTo>
                  <a:cubicBezTo>
                    <a:pt x="358206" y="112327"/>
                    <a:pt x="355691" y="109950"/>
                    <a:pt x="354000" y="108625"/>
                  </a:cubicBezTo>
                  <a:cubicBezTo>
                    <a:pt x="351485" y="106706"/>
                    <a:pt x="348422" y="106066"/>
                    <a:pt x="344764" y="107117"/>
                  </a:cubicBezTo>
                  <a:cubicBezTo>
                    <a:pt x="342981" y="107620"/>
                    <a:pt x="339918" y="109493"/>
                    <a:pt x="336992" y="112967"/>
                  </a:cubicBezTo>
                  <a:cubicBezTo>
                    <a:pt x="333883" y="116714"/>
                    <a:pt x="329677" y="123296"/>
                    <a:pt x="327254" y="126312"/>
                  </a:cubicBezTo>
                  <a:lnTo>
                    <a:pt x="306726" y="152820"/>
                  </a:lnTo>
                  <a:cubicBezTo>
                    <a:pt x="297400" y="165160"/>
                    <a:pt x="288210" y="177682"/>
                    <a:pt x="279204" y="190251"/>
                  </a:cubicBezTo>
                  <a:cubicBezTo>
                    <a:pt x="265671" y="209080"/>
                    <a:pt x="252504" y="228093"/>
                    <a:pt x="239245" y="247105"/>
                  </a:cubicBezTo>
                  <a:cubicBezTo>
                    <a:pt x="225255" y="267306"/>
                    <a:pt x="211082" y="287370"/>
                    <a:pt x="196909" y="307433"/>
                  </a:cubicBezTo>
                  <a:cubicBezTo>
                    <a:pt x="182782" y="327497"/>
                    <a:pt x="168518" y="347423"/>
                    <a:pt x="154162" y="367259"/>
                  </a:cubicBezTo>
                  <a:cubicBezTo>
                    <a:pt x="135006" y="393675"/>
                    <a:pt x="115713" y="419954"/>
                    <a:pt x="95459" y="445639"/>
                  </a:cubicBezTo>
                  <a:cubicBezTo>
                    <a:pt x="84075" y="460264"/>
                    <a:pt x="69537" y="476489"/>
                    <a:pt x="53992" y="491708"/>
                  </a:cubicBezTo>
                  <a:cubicBezTo>
                    <a:pt x="46312" y="499249"/>
                    <a:pt x="38448" y="506516"/>
                    <a:pt x="30538" y="513280"/>
                  </a:cubicBezTo>
                  <a:cubicBezTo>
                    <a:pt x="49055" y="453226"/>
                    <a:pt x="70497" y="392258"/>
                    <a:pt x="95185" y="332250"/>
                  </a:cubicBezTo>
                  <a:cubicBezTo>
                    <a:pt x="106340" y="305057"/>
                    <a:pt x="117999" y="278092"/>
                    <a:pt x="130160" y="251584"/>
                  </a:cubicBezTo>
                  <a:cubicBezTo>
                    <a:pt x="148722" y="211046"/>
                    <a:pt x="168381" y="171512"/>
                    <a:pt x="189869" y="134264"/>
                  </a:cubicBezTo>
                  <a:cubicBezTo>
                    <a:pt x="198784" y="118497"/>
                    <a:pt x="207973" y="102912"/>
                    <a:pt x="217437" y="87465"/>
                  </a:cubicBezTo>
                  <a:cubicBezTo>
                    <a:pt x="226901" y="72017"/>
                    <a:pt x="236548" y="56706"/>
                    <a:pt x="246560" y="41624"/>
                  </a:cubicBezTo>
                  <a:cubicBezTo>
                    <a:pt x="249303" y="37420"/>
                    <a:pt x="255841" y="13334"/>
                    <a:pt x="260642" y="18819"/>
                  </a:cubicBezTo>
                  <a:cubicBezTo>
                    <a:pt x="265488" y="17082"/>
                    <a:pt x="268185" y="11872"/>
                    <a:pt x="266677" y="6936"/>
                  </a:cubicBezTo>
                  <a:cubicBezTo>
                    <a:pt x="265168" y="1771"/>
                    <a:pt x="259773" y="-1108"/>
                    <a:pt x="254652" y="400"/>
                  </a:cubicBezTo>
                  <a:cubicBezTo>
                    <a:pt x="251589" y="1223"/>
                    <a:pt x="248160" y="3508"/>
                    <a:pt x="244869" y="7073"/>
                  </a:cubicBezTo>
                  <a:cubicBezTo>
                    <a:pt x="238834" y="13608"/>
                    <a:pt x="232525" y="25811"/>
                    <a:pt x="229553" y="29970"/>
                  </a:cubicBezTo>
                  <a:cubicBezTo>
                    <a:pt x="218946" y="44961"/>
                    <a:pt x="208568" y="60088"/>
                    <a:pt x="198464" y="75445"/>
                  </a:cubicBezTo>
                  <a:cubicBezTo>
                    <a:pt x="188360" y="90755"/>
                    <a:pt x="178531" y="106248"/>
                    <a:pt x="168975" y="121925"/>
                  </a:cubicBezTo>
                  <a:cubicBezTo>
                    <a:pt x="146253" y="159401"/>
                    <a:pt x="124811" y="199026"/>
                    <a:pt x="105472" y="240158"/>
                  </a:cubicBezTo>
                  <a:cubicBezTo>
                    <a:pt x="92853" y="266986"/>
                    <a:pt x="81104" y="294408"/>
                    <a:pt x="70222" y="322241"/>
                  </a:cubicBezTo>
                  <a:cubicBezTo>
                    <a:pt x="42745" y="392395"/>
                    <a:pt x="20617" y="464698"/>
                    <a:pt x="2421" y="534532"/>
                  </a:cubicBezTo>
                  <a:cubicBezTo>
                    <a:pt x="2147" y="535583"/>
                    <a:pt x="2741" y="536451"/>
                    <a:pt x="2787" y="537502"/>
                  </a:cubicBezTo>
                  <a:cubicBezTo>
                    <a:pt x="-3339" y="545089"/>
                    <a:pt x="2238" y="550619"/>
                    <a:pt x="4342" y="552219"/>
                  </a:cubicBezTo>
                  <a:cubicBezTo>
                    <a:pt x="5759" y="553316"/>
                    <a:pt x="8456" y="554595"/>
                    <a:pt x="12571" y="553864"/>
                  </a:cubicBezTo>
                  <a:cubicBezTo>
                    <a:pt x="15177" y="553407"/>
                    <a:pt x="24915" y="548197"/>
                    <a:pt x="29258" y="547146"/>
                  </a:cubicBezTo>
                  <a:lnTo>
                    <a:pt x="60210" y="540382"/>
                  </a:lnTo>
                  <a:cubicBezTo>
                    <a:pt x="75800" y="537000"/>
                    <a:pt x="91436" y="533389"/>
                    <a:pt x="106980" y="529504"/>
                  </a:cubicBezTo>
                  <a:cubicBezTo>
                    <a:pt x="122525" y="525574"/>
                    <a:pt x="137978" y="521324"/>
                    <a:pt x="153339" y="516890"/>
                  </a:cubicBezTo>
                  <a:cubicBezTo>
                    <a:pt x="171261" y="511589"/>
                    <a:pt x="189000" y="506013"/>
                    <a:pt x="206419" y="499889"/>
                  </a:cubicBezTo>
                  <a:cubicBezTo>
                    <a:pt x="223975" y="493719"/>
                    <a:pt x="241303" y="487092"/>
                    <a:pt x="258401" y="480099"/>
                  </a:cubicBezTo>
                  <a:cubicBezTo>
                    <a:pt x="309515" y="459122"/>
                    <a:pt x="359074" y="435173"/>
                    <a:pt x="409731" y="412230"/>
                  </a:cubicBezTo>
                  <a:cubicBezTo>
                    <a:pt x="414851" y="409991"/>
                    <a:pt x="417229" y="404050"/>
                    <a:pt x="415034" y="39893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00230" y="1546198"/>
              <a:ext cx="363813" cy="140158"/>
            </a:xfrm>
            <a:custGeom>
              <a:rect b="b" l="l" r="r" t="t"/>
              <a:pathLst>
                <a:path extrusionOk="0" h="280316" w="727626">
                  <a:moveTo>
                    <a:pt x="157227" y="60135"/>
                  </a:moveTo>
                  <a:cubicBezTo>
                    <a:pt x="110365" y="81936"/>
                    <a:pt x="60257" y="85546"/>
                    <a:pt x="10058" y="92127"/>
                  </a:cubicBezTo>
                  <a:cubicBezTo>
                    <a:pt x="10287" y="92356"/>
                    <a:pt x="10835" y="92904"/>
                    <a:pt x="10927" y="92950"/>
                  </a:cubicBezTo>
                  <a:cubicBezTo>
                    <a:pt x="14767" y="96698"/>
                    <a:pt x="18562" y="100491"/>
                    <a:pt x="22402" y="104193"/>
                  </a:cubicBezTo>
                  <a:cubicBezTo>
                    <a:pt x="32369" y="113608"/>
                    <a:pt x="42427" y="122885"/>
                    <a:pt x="52485" y="132209"/>
                  </a:cubicBezTo>
                  <a:cubicBezTo>
                    <a:pt x="81608" y="159311"/>
                    <a:pt x="116217" y="187647"/>
                    <a:pt x="130756" y="225992"/>
                  </a:cubicBezTo>
                  <a:cubicBezTo>
                    <a:pt x="135556" y="238560"/>
                    <a:pt x="141820" y="262737"/>
                    <a:pt x="127510" y="272015"/>
                  </a:cubicBezTo>
                  <a:cubicBezTo>
                    <a:pt x="106891" y="285406"/>
                    <a:pt x="74247" y="260223"/>
                    <a:pt x="60395" y="247061"/>
                  </a:cubicBezTo>
                  <a:cubicBezTo>
                    <a:pt x="17739" y="206476"/>
                    <a:pt x="1417" y="144594"/>
                    <a:pt x="0" y="87374"/>
                  </a:cubicBezTo>
                  <a:lnTo>
                    <a:pt x="3566" y="87923"/>
                  </a:lnTo>
                  <a:cubicBezTo>
                    <a:pt x="3429" y="86689"/>
                    <a:pt x="3292" y="85226"/>
                    <a:pt x="3475" y="84449"/>
                  </a:cubicBezTo>
                  <a:cubicBezTo>
                    <a:pt x="4572" y="80382"/>
                    <a:pt x="7955" y="76360"/>
                    <a:pt x="10378" y="73023"/>
                  </a:cubicBezTo>
                  <a:cubicBezTo>
                    <a:pt x="17830" y="62603"/>
                    <a:pt x="27203" y="52823"/>
                    <a:pt x="37718" y="45464"/>
                  </a:cubicBezTo>
                  <a:cubicBezTo>
                    <a:pt x="72464" y="21196"/>
                    <a:pt x="115669" y="7257"/>
                    <a:pt x="157684" y="2823"/>
                  </a:cubicBezTo>
                  <a:cubicBezTo>
                    <a:pt x="169434" y="1544"/>
                    <a:pt x="192385" y="-650"/>
                    <a:pt x="197551" y="14112"/>
                  </a:cubicBezTo>
                  <a:cubicBezTo>
                    <a:pt x="205278" y="36141"/>
                    <a:pt x="172314" y="53097"/>
                    <a:pt x="157227" y="60135"/>
                  </a:cubicBezTo>
                  <a:close/>
                  <a:moveTo>
                    <a:pt x="250859" y="119366"/>
                  </a:moveTo>
                  <a:cubicBezTo>
                    <a:pt x="235818" y="113242"/>
                    <a:pt x="220319" y="108078"/>
                    <a:pt x="204226" y="105427"/>
                  </a:cubicBezTo>
                  <a:cubicBezTo>
                    <a:pt x="198877" y="104558"/>
                    <a:pt x="193391" y="103873"/>
                    <a:pt x="187950" y="104101"/>
                  </a:cubicBezTo>
                  <a:cubicBezTo>
                    <a:pt x="185436" y="104239"/>
                    <a:pt x="179858" y="107895"/>
                    <a:pt x="180635" y="105518"/>
                  </a:cubicBezTo>
                  <a:lnTo>
                    <a:pt x="169617" y="104284"/>
                  </a:lnTo>
                  <a:cubicBezTo>
                    <a:pt x="196637" y="157483"/>
                    <a:pt x="239613" y="213880"/>
                    <a:pt x="293149" y="241942"/>
                  </a:cubicBezTo>
                  <a:cubicBezTo>
                    <a:pt x="309563" y="250534"/>
                    <a:pt x="347463" y="266347"/>
                    <a:pt x="362276" y="246329"/>
                  </a:cubicBezTo>
                  <a:cubicBezTo>
                    <a:pt x="372152" y="232984"/>
                    <a:pt x="362871" y="212189"/>
                    <a:pt x="356059" y="199712"/>
                  </a:cubicBezTo>
                  <a:cubicBezTo>
                    <a:pt x="334617" y="160590"/>
                    <a:pt x="290818" y="135728"/>
                    <a:pt x="250859" y="119366"/>
                  </a:cubicBezTo>
                  <a:close/>
                  <a:moveTo>
                    <a:pt x="387513" y="7759"/>
                  </a:moveTo>
                  <a:cubicBezTo>
                    <a:pt x="381113" y="-3529"/>
                    <a:pt x="362962" y="36"/>
                    <a:pt x="353133" y="2823"/>
                  </a:cubicBezTo>
                  <a:cubicBezTo>
                    <a:pt x="321084" y="11873"/>
                    <a:pt x="291686" y="33582"/>
                    <a:pt x="267684" y="55976"/>
                  </a:cubicBezTo>
                  <a:cubicBezTo>
                    <a:pt x="259455" y="63700"/>
                    <a:pt x="251362" y="71881"/>
                    <a:pt x="244870" y="81158"/>
                  </a:cubicBezTo>
                  <a:cubicBezTo>
                    <a:pt x="242767" y="84175"/>
                    <a:pt x="240847" y="87374"/>
                    <a:pt x="239384" y="90756"/>
                  </a:cubicBezTo>
                  <a:cubicBezTo>
                    <a:pt x="238835" y="92036"/>
                    <a:pt x="238195" y="95418"/>
                    <a:pt x="237921" y="96378"/>
                  </a:cubicBezTo>
                  <a:lnTo>
                    <a:pt x="245419" y="99074"/>
                  </a:lnTo>
                  <a:cubicBezTo>
                    <a:pt x="285606" y="83489"/>
                    <a:pt x="329542" y="77457"/>
                    <a:pt x="364517" y="50309"/>
                  </a:cubicBezTo>
                  <a:cubicBezTo>
                    <a:pt x="374849" y="42311"/>
                    <a:pt x="396246" y="23161"/>
                    <a:pt x="387513" y="7759"/>
                  </a:cubicBezTo>
                  <a:close/>
                  <a:moveTo>
                    <a:pt x="445988" y="122063"/>
                  </a:moveTo>
                  <a:cubicBezTo>
                    <a:pt x="481968" y="122428"/>
                    <a:pt x="524167" y="124942"/>
                    <a:pt x="557679" y="110408"/>
                  </a:cubicBezTo>
                  <a:cubicBezTo>
                    <a:pt x="579350" y="101039"/>
                    <a:pt x="597454" y="74349"/>
                    <a:pt x="563120" y="69687"/>
                  </a:cubicBezTo>
                  <a:cubicBezTo>
                    <a:pt x="532488" y="65574"/>
                    <a:pt x="500165" y="75720"/>
                    <a:pt x="473282" y="89751"/>
                  </a:cubicBezTo>
                  <a:cubicBezTo>
                    <a:pt x="465327" y="93864"/>
                    <a:pt x="457463" y="98434"/>
                    <a:pt x="450605" y="104239"/>
                  </a:cubicBezTo>
                  <a:cubicBezTo>
                    <a:pt x="449737" y="105015"/>
                    <a:pt x="443290" y="109951"/>
                    <a:pt x="445530" y="111917"/>
                  </a:cubicBezTo>
                  <a:lnTo>
                    <a:pt x="445988" y="122063"/>
                  </a:lnTo>
                  <a:close/>
                  <a:moveTo>
                    <a:pt x="440181" y="141487"/>
                  </a:moveTo>
                  <a:cubicBezTo>
                    <a:pt x="429712" y="133854"/>
                    <a:pt x="418282" y="126633"/>
                    <a:pt x="405984" y="122246"/>
                  </a:cubicBezTo>
                  <a:cubicBezTo>
                    <a:pt x="405389" y="122017"/>
                    <a:pt x="392817" y="117949"/>
                    <a:pt x="392542" y="120692"/>
                  </a:cubicBezTo>
                  <a:lnTo>
                    <a:pt x="387010" y="124851"/>
                  </a:lnTo>
                  <a:cubicBezTo>
                    <a:pt x="387925" y="125171"/>
                    <a:pt x="389708" y="132437"/>
                    <a:pt x="390028" y="133214"/>
                  </a:cubicBezTo>
                  <a:cubicBezTo>
                    <a:pt x="393502" y="141944"/>
                    <a:pt x="396931" y="150673"/>
                    <a:pt x="400772" y="159219"/>
                  </a:cubicBezTo>
                  <a:cubicBezTo>
                    <a:pt x="415265" y="191577"/>
                    <a:pt x="436250" y="223615"/>
                    <a:pt x="466607" y="242993"/>
                  </a:cubicBezTo>
                  <a:cubicBezTo>
                    <a:pt x="476756" y="249483"/>
                    <a:pt x="497742" y="260086"/>
                    <a:pt x="508714" y="249209"/>
                  </a:cubicBezTo>
                  <a:cubicBezTo>
                    <a:pt x="517218" y="240754"/>
                    <a:pt x="510040" y="224026"/>
                    <a:pt x="505925" y="215297"/>
                  </a:cubicBezTo>
                  <a:cubicBezTo>
                    <a:pt x="491844" y="185819"/>
                    <a:pt x="466287" y="160499"/>
                    <a:pt x="440181" y="141487"/>
                  </a:cubicBezTo>
                  <a:close/>
                  <a:moveTo>
                    <a:pt x="725879" y="250991"/>
                  </a:moveTo>
                  <a:cubicBezTo>
                    <a:pt x="719615" y="231065"/>
                    <a:pt x="704939" y="214246"/>
                    <a:pt x="688755" y="201540"/>
                  </a:cubicBezTo>
                  <a:cubicBezTo>
                    <a:pt x="664524" y="182482"/>
                    <a:pt x="635309" y="171605"/>
                    <a:pt x="605684" y="164201"/>
                  </a:cubicBezTo>
                  <a:cubicBezTo>
                    <a:pt x="596037" y="161779"/>
                    <a:pt x="586390" y="159722"/>
                    <a:pt x="576515" y="158808"/>
                  </a:cubicBezTo>
                  <a:cubicBezTo>
                    <a:pt x="572446" y="158397"/>
                    <a:pt x="565451" y="162967"/>
                    <a:pt x="564308" y="159037"/>
                  </a:cubicBezTo>
                  <a:lnTo>
                    <a:pt x="556079" y="156614"/>
                  </a:lnTo>
                  <a:cubicBezTo>
                    <a:pt x="571669" y="164247"/>
                    <a:pt x="582047" y="187647"/>
                    <a:pt x="591922" y="200718"/>
                  </a:cubicBezTo>
                  <a:cubicBezTo>
                    <a:pt x="612542" y="228002"/>
                    <a:pt x="634852" y="254464"/>
                    <a:pt x="666033" y="269912"/>
                  </a:cubicBezTo>
                  <a:cubicBezTo>
                    <a:pt x="673073" y="273386"/>
                    <a:pt x="680434" y="276174"/>
                    <a:pt x="688023" y="278093"/>
                  </a:cubicBezTo>
                  <a:cubicBezTo>
                    <a:pt x="692915" y="279327"/>
                    <a:pt x="697944" y="280150"/>
                    <a:pt x="702974" y="280287"/>
                  </a:cubicBezTo>
                  <a:cubicBezTo>
                    <a:pt x="722404" y="280972"/>
                    <a:pt x="731776" y="269821"/>
                    <a:pt x="725879" y="25099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5034790" y="1086639"/>
              <a:ext cx="93254" cy="84456"/>
            </a:xfrm>
            <a:custGeom>
              <a:rect b="b" l="l" r="r" t="t"/>
              <a:pathLst>
                <a:path extrusionOk="0" h="168912" w="186508">
                  <a:moveTo>
                    <a:pt x="39274" y="144030"/>
                  </a:moveTo>
                  <a:cubicBezTo>
                    <a:pt x="38086" y="141790"/>
                    <a:pt x="43618" y="138363"/>
                    <a:pt x="44761" y="137586"/>
                  </a:cubicBezTo>
                  <a:cubicBezTo>
                    <a:pt x="54042" y="131187"/>
                    <a:pt x="64603" y="126891"/>
                    <a:pt x="75164" y="123189"/>
                  </a:cubicBezTo>
                  <a:cubicBezTo>
                    <a:pt x="106116" y="112312"/>
                    <a:pt x="146120" y="105959"/>
                    <a:pt x="175105" y="125840"/>
                  </a:cubicBezTo>
                  <a:cubicBezTo>
                    <a:pt x="202217" y="144487"/>
                    <a:pt x="175243" y="162631"/>
                    <a:pt x="153663" y="167019"/>
                  </a:cubicBezTo>
                  <a:cubicBezTo>
                    <a:pt x="123169" y="173188"/>
                    <a:pt x="95235" y="162722"/>
                    <a:pt x="65609" y="157878"/>
                  </a:cubicBezTo>
                  <a:cubicBezTo>
                    <a:pt x="56511" y="156370"/>
                    <a:pt x="41743" y="158198"/>
                    <a:pt x="33422" y="153993"/>
                  </a:cubicBezTo>
                  <a:lnTo>
                    <a:pt x="39274" y="144030"/>
                  </a:lnTo>
                  <a:lnTo>
                    <a:pt x="39274" y="144030"/>
                  </a:lnTo>
                  <a:close/>
                  <a:moveTo>
                    <a:pt x="15181" y="157832"/>
                  </a:moveTo>
                  <a:cubicBezTo>
                    <a:pt x="13581" y="159340"/>
                    <a:pt x="8414" y="148189"/>
                    <a:pt x="8277" y="147778"/>
                  </a:cubicBezTo>
                  <a:cubicBezTo>
                    <a:pt x="3934" y="136855"/>
                    <a:pt x="1831" y="125109"/>
                    <a:pt x="779" y="113455"/>
                  </a:cubicBezTo>
                  <a:cubicBezTo>
                    <a:pt x="-1918" y="83062"/>
                    <a:pt x="2059" y="49150"/>
                    <a:pt x="17878" y="22505"/>
                  </a:cubicBezTo>
                  <a:cubicBezTo>
                    <a:pt x="23136" y="13685"/>
                    <a:pt x="33468" y="-1443"/>
                    <a:pt x="45767" y="111"/>
                  </a:cubicBezTo>
                  <a:cubicBezTo>
                    <a:pt x="59939" y="1893"/>
                    <a:pt x="61448" y="28173"/>
                    <a:pt x="62226" y="38364"/>
                  </a:cubicBezTo>
                  <a:cubicBezTo>
                    <a:pt x="65380" y="78629"/>
                    <a:pt x="57379" y="118848"/>
                    <a:pt x="32463" y="151251"/>
                  </a:cubicBezTo>
                  <a:lnTo>
                    <a:pt x="15181" y="157832"/>
                  </a:lnTo>
                  <a:lnTo>
                    <a:pt x="15181" y="15783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4992558" y="1065126"/>
              <a:ext cx="151679" cy="154781"/>
            </a:xfrm>
            <a:custGeom>
              <a:rect b="b" l="l" r="r" t="t"/>
              <a:pathLst>
                <a:path extrusionOk="0" h="309561" w="303359">
                  <a:moveTo>
                    <a:pt x="302225" y="10092"/>
                  </a:moveTo>
                  <a:cubicBezTo>
                    <a:pt x="299665" y="13932"/>
                    <a:pt x="296327" y="17679"/>
                    <a:pt x="292578" y="21290"/>
                  </a:cubicBezTo>
                  <a:cubicBezTo>
                    <a:pt x="285035" y="28602"/>
                    <a:pt x="275799" y="35458"/>
                    <a:pt x="269216" y="41947"/>
                  </a:cubicBezTo>
                  <a:cubicBezTo>
                    <a:pt x="258472" y="52551"/>
                    <a:pt x="247819" y="63199"/>
                    <a:pt x="237212" y="73940"/>
                  </a:cubicBezTo>
                  <a:cubicBezTo>
                    <a:pt x="226605" y="84634"/>
                    <a:pt x="216090" y="95420"/>
                    <a:pt x="205667" y="106297"/>
                  </a:cubicBezTo>
                  <a:cubicBezTo>
                    <a:pt x="186236" y="126315"/>
                    <a:pt x="167308" y="146790"/>
                    <a:pt x="148198" y="167128"/>
                  </a:cubicBezTo>
                  <a:cubicBezTo>
                    <a:pt x="144815" y="170693"/>
                    <a:pt x="141431" y="174258"/>
                    <a:pt x="138048" y="177823"/>
                  </a:cubicBezTo>
                  <a:cubicBezTo>
                    <a:pt x="139054" y="177640"/>
                    <a:pt x="140426" y="177457"/>
                    <a:pt x="141294" y="177274"/>
                  </a:cubicBezTo>
                  <a:cubicBezTo>
                    <a:pt x="153867" y="175080"/>
                    <a:pt x="166348" y="173207"/>
                    <a:pt x="178875" y="172567"/>
                  </a:cubicBezTo>
                  <a:cubicBezTo>
                    <a:pt x="191448" y="171881"/>
                    <a:pt x="204021" y="172430"/>
                    <a:pt x="216776" y="173252"/>
                  </a:cubicBezTo>
                  <a:cubicBezTo>
                    <a:pt x="222400" y="173755"/>
                    <a:pt x="229029" y="173435"/>
                    <a:pt x="235201" y="174029"/>
                  </a:cubicBezTo>
                  <a:cubicBezTo>
                    <a:pt x="238447" y="174395"/>
                    <a:pt x="241556" y="174852"/>
                    <a:pt x="244390" y="175812"/>
                  </a:cubicBezTo>
                  <a:cubicBezTo>
                    <a:pt x="248002" y="176771"/>
                    <a:pt x="250105" y="180473"/>
                    <a:pt x="249145" y="184038"/>
                  </a:cubicBezTo>
                  <a:cubicBezTo>
                    <a:pt x="248185" y="187649"/>
                    <a:pt x="244482" y="189797"/>
                    <a:pt x="240916" y="188791"/>
                  </a:cubicBezTo>
                  <a:cubicBezTo>
                    <a:pt x="238904" y="188380"/>
                    <a:pt x="236709" y="188334"/>
                    <a:pt x="234515" y="188334"/>
                  </a:cubicBezTo>
                  <a:cubicBezTo>
                    <a:pt x="228343" y="188380"/>
                    <a:pt x="221759" y="189294"/>
                    <a:pt x="216182" y="189340"/>
                  </a:cubicBezTo>
                  <a:cubicBezTo>
                    <a:pt x="203929" y="189248"/>
                    <a:pt x="191951" y="190025"/>
                    <a:pt x="179881" y="190757"/>
                  </a:cubicBezTo>
                  <a:cubicBezTo>
                    <a:pt x="167903" y="191488"/>
                    <a:pt x="155878" y="192082"/>
                    <a:pt x="143717" y="193636"/>
                  </a:cubicBezTo>
                  <a:cubicBezTo>
                    <a:pt x="138002" y="194230"/>
                    <a:pt x="129087" y="194413"/>
                    <a:pt x="120995" y="195784"/>
                  </a:cubicBezTo>
                  <a:cubicBezTo>
                    <a:pt x="110800" y="206524"/>
                    <a:pt x="100650" y="217264"/>
                    <a:pt x="90409" y="227959"/>
                  </a:cubicBezTo>
                  <a:cubicBezTo>
                    <a:pt x="64486" y="254924"/>
                    <a:pt x="38244" y="281569"/>
                    <a:pt x="11544" y="307574"/>
                  </a:cubicBezTo>
                  <a:cubicBezTo>
                    <a:pt x="8892" y="310224"/>
                    <a:pt x="4640" y="310224"/>
                    <a:pt x="1989" y="307574"/>
                  </a:cubicBezTo>
                  <a:cubicBezTo>
                    <a:pt x="-663" y="304969"/>
                    <a:pt x="-663" y="300718"/>
                    <a:pt x="1989" y="298067"/>
                  </a:cubicBezTo>
                  <a:cubicBezTo>
                    <a:pt x="29054" y="270006"/>
                    <a:pt x="55343" y="241076"/>
                    <a:pt x="81768" y="212191"/>
                  </a:cubicBezTo>
                  <a:cubicBezTo>
                    <a:pt x="87437" y="205976"/>
                    <a:pt x="93198" y="199806"/>
                    <a:pt x="98913" y="193590"/>
                  </a:cubicBezTo>
                  <a:cubicBezTo>
                    <a:pt x="99141" y="192128"/>
                    <a:pt x="99690" y="190665"/>
                    <a:pt x="100925" y="189614"/>
                  </a:cubicBezTo>
                  <a:cubicBezTo>
                    <a:pt x="101062" y="189477"/>
                    <a:pt x="101382" y="189431"/>
                    <a:pt x="101519" y="189294"/>
                  </a:cubicBezTo>
                  <a:cubicBezTo>
                    <a:pt x="101702" y="188106"/>
                    <a:pt x="101793" y="186918"/>
                    <a:pt x="102022" y="185775"/>
                  </a:cubicBezTo>
                  <a:cubicBezTo>
                    <a:pt x="103576" y="178371"/>
                    <a:pt x="106045" y="171059"/>
                    <a:pt x="107417" y="163746"/>
                  </a:cubicBezTo>
                  <a:cubicBezTo>
                    <a:pt x="108560" y="158490"/>
                    <a:pt x="109062" y="153189"/>
                    <a:pt x="109520" y="147887"/>
                  </a:cubicBezTo>
                  <a:cubicBezTo>
                    <a:pt x="110251" y="139798"/>
                    <a:pt x="110617" y="131663"/>
                    <a:pt x="110251" y="123482"/>
                  </a:cubicBezTo>
                  <a:lnTo>
                    <a:pt x="108788" y="97431"/>
                  </a:lnTo>
                  <a:lnTo>
                    <a:pt x="108011" y="89022"/>
                  </a:lnTo>
                  <a:cubicBezTo>
                    <a:pt x="107828" y="87788"/>
                    <a:pt x="106822" y="85320"/>
                    <a:pt x="106731" y="84131"/>
                  </a:cubicBezTo>
                  <a:cubicBezTo>
                    <a:pt x="106548" y="82075"/>
                    <a:pt x="106914" y="80475"/>
                    <a:pt x="107599" y="79515"/>
                  </a:cubicBezTo>
                  <a:cubicBezTo>
                    <a:pt x="108697" y="77824"/>
                    <a:pt x="110068" y="76453"/>
                    <a:pt x="112263" y="76225"/>
                  </a:cubicBezTo>
                  <a:cubicBezTo>
                    <a:pt x="113177" y="76088"/>
                    <a:pt x="114412" y="75905"/>
                    <a:pt x="115874" y="76545"/>
                  </a:cubicBezTo>
                  <a:cubicBezTo>
                    <a:pt x="118755" y="77550"/>
                    <a:pt x="120492" y="80384"/>
                    <a:pt x="120172" y="83263"/>
                  </a:cubicBezTo>
                  <a:cubicBezTo>
                    <a:pt x="120629" y="84314"/>
                    <a:pt x="121224" y="85777"/>
                    <a:pt x="121361" y="86417"/>
                  </a:cubicBezTo>
                  <a:lnTo>
                    <a:pt x="123327" y="95466"/>
                  </a:lnTo>
                  <a:cubicBezTo>
                    <a:pt x="124150" y="99899"/>
                    <a:pt x="124972" y="104332"/>
                    <a:pt x="125704" y="108811"/>
                  </a:cubicBezTo>
                  <a:cubicBezTo>
                    <a:pt x="126390" y="113290"/>
                    <a:pt x="126984" y="117860"/>
                    <a:pt x="127487" y="122385"/>
                  </a:cubicBezTo>
                  <a:cubicBezTo>
                    <a:pt x="128127" y="129926"/>
                    <a:pt x="128539" y="137513"/>
                    <a:pt x="128036" y="145054"/>
                  </a:cubicBezTo>
                  <a:cubicBezTo>
                    <a:pt x="127579" y="152138"/>
                    <a:pt x="126161" y="159039"/>
                    <a:pt x="124378" y="165986"/>
                  </a:cubicBezTo>
                  <a:cubicBezTo>
                    <a:pt x="127899" y="162192"/>
                    <a:pt x="131327" y="158353"/>
                    <a:pt x="134848" y="154605"/>
                  </a:cubicBezTo>
                  <a:cubicBezTo>
                    <a:pt x="154095" y="134176"/>
                    <a:pt x="173755" y="114158"/>
                    <a:pt x="193551" y="94369"/>
                  </a:cubicBezTo>
                  <a:cubicBezTo>
                    <a:pt x="204295" y="83720"/>
                    <a:pt x="215176" y="73117"/>
                    <a:pt x="226103" y="62651"/>
                  </a:cubicBezTo>
                  <a:cubicBezTo>
                    <a:pt x="237075" y="52185"/>
                    <a:pt x="248093" y="41810"/>
                    <a:pt x="259249" y="31527"/>
                  </a:cubicBezTo>
                  <a:cubicBezTo>
                    <a:pt x="266061" y="25220"/>
                    <a:pt x="275571" y="18639"/>
                    <a:pt x="283434" y="11555"/>
                  </a:cubicBezTo>
                  <a:cubicBezTo>
                    <a:pt x="286543" y="8721"/>
                    <a:pt x="289423" y="5842"/>
                    <a:pt x="291572" y="2780"/>
                  </a:cubicBezTo>
                  <a:cubicBezTo>
                    <a:pt x="293584" y="-145"/>
                    <a:pt x="297607" y="-876"/>
                    <a:pt x="300579" y="1135"/>
                  </a:cubicBezTo>
                  <a:cubicBezTo>
                    <a:pt x="303505" y="3146"/>
                    <a:pt x="304236" y="7167"/>
                    <a:pt x="302225" y="100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5078532" y="942032"/>
              <a:ext cx="171699" cy="181585"/>
            </a:xfrm>
            <a:custGeom>
              <a:rect b="b" l="l" r="r" t="t"/>
              <a:pathLst>
                <a:path extrusionOk="0" h="363170" w="343397">
                  <a:moveTo>
                    <a:pt x="88627" y="153907"/>
                  </a:moveTo>
                  <a:cubicBezTo>
                    <a:pt x="50224" y="146366"/>
                    <a:pt x="2219" y="147006"/>
                    <a:pt x="70" y="196457"/>
                  </a:cubicBezTo>
                  <a:cubicBezTo>
                    <a:pt x="-2308" y="252032"/>
                    <a:pt x="56441" y="242434"/>
                    <a:pt x="102160" y="221182"/>
                  </a:cubicBezTo>
                  <a:cubicBezTo>
                    <a:pt x="69151" y="244993"/>
                    <a:pt x="35868" y="280276"/>
                    <a:pt x="61424" y="314919"/>
                  </a:cubicBezTo>
                  <a:cubicBezTo>
                    <a:pt x="87621" y="350385"/>
                    <a:pt x="121865" y="315376"/>
                    <a:pt x="145684" y="272918"/>
                  </a:cubicBezTo>
                  <a:cubicBezTo>
                    <a:pt x="140335" y="322597"/>
                    <a:pt x="148473" y="375019"/>
                    <a:pt x="193872" y="360805"/>
                  </a:cubicBezTo>
                  <a:cubicBezTo>
                    <a:pt x="232916" y="348648"/>
                    <a:pt x="229121" y="307652"/>
                    <a:pt x="216823" y="271593"/>
                  </a:cubicBezTo>
                  <a:cubicBezTo>
                    <a:pt x="240871" y="303768"/>
                    <a:pt x="274017" y="332972"/>
                    <a:pt x="303003" y="304910"/>
                  </a:cubicBezTo>
                  <a:cubicBezTo>
                    <a:pt x="333589" y="275295"/>
                    <a:pt x="300763" y="241429"/>
                    <a:pt x="260850" y="218348"/>
                  </a:cubicBezTo>
                  <a:cubicBezTo>
                    <a:pt x="303598" y="230780"/>
                    <a:pt x="348036" y="228997"/>
                    <a:pt x="343007" y="180918"/>
                  </a:cubicBezTo>
                  <a:cubicBezTo>
                    <a:pt x="337749" y="130644"/>
                    <a:pt x="287459" y="134118"/>
                    <a:pt x="249009" y="144538"/>
                  </a:cubicBezTo>
                  <a:cubicBezTo>
                    <a:pt x="286270" y="127080"/>
                    <a:pt x="328011" y="97418"/>
                    <a:pt x="307301" y="57428"/>
                  </a:cubicBezTo>
                  <a:cubicBezTo>
                    <a:pt x="284076" y="12502"/>
                    <a:pt x="236893" y="55280"/>
                    <a:pt x="206216" y="99566"/>
                  </a:cubicBezTo>
                  <a:cubicBezTo>
                    <a:pt x="216457" y="58479"/>
                    <a:pt x="218880" y="5784"/>
                    <a:pt x="166578" y="391"/>
                  </a:cubicBezTo>
                  <a:cubicBezTo>
                    <a:pt x="109612" y="-5459"/>
                    <a:pt x="114961" y="55554"/>
                    <a:pt x="133752" y="105553"/>
                  </a:cubicBezTo>
                  <a:cubicBezTo>
                    <a:pt x="110435" y="70362"/>
                    <a:pt x="76009" y="34439"/>
                    <a:pt x="44371" y="63187"/>
                  </a:cubicBezTo>
                  <a:cubicBezTo>
                    <a:pt x="11728" y="92848"/>
                    <a:pt x="47343" y="129410"/>
                    <a:pt x="88627" y="153907"/>
                  </a:cubicBezTo>
                  <a:lnTo>
                    <a:pt x="88627" y="153907"/>
                  </a:lnTo>
                  <a:close/>
                  <a:moveTo>
                    <a:pt x="138689" y="198468"/>
                  </a:moveTo>
                  <a:cubicBezTo>
                    <a:pt x="143947" y="191155"/>
                    <a:pt x="141387" y="182883"/>
                    <a:pt x="138689" y="176759"/>
                  </a:cubicBezTo>
                  <a:cubicBezTo>
                    <a:pt x="160086" y="182380"/>
                    <a:pt x="157663" y="152719"/>
                    <a:pt x="161640" y="155964"/>
                  </a:cubicBezTo>
                  <a:cubicBezTo>
                    <a:pt x="161640" y="155964"/>
                    <a:pt x="160955" y="154364"/>
                    <a:pt x="159583" y="151531"/>
                  </a:cubicBezTo>
                  <a:cubicBezTo>
                    <a:pt x="168818" y="156695"/>
                    <a:pt x="179516" y="151074"/>
                    <a:pt x="185231" y="148834"/>
                  </a:cubicBezTo>
                  <a:cubicBezTo>
                    <a:pt x="189712" y="157746"/>
                    <a:pt x="202970" y="160169"/>
                    <a:pt x="200273" y="162728"/>
                  </a:cubicBezTo>
                  <a:cubicBezTo>
                    <a:pt x="200273" y="162728"/>
                    <a:pt x="202102" y="162225"/>
                    <a:pt x="205256" y="161265"/>
                  </a:cubicBezTo>
                  <a:cubicBezTo>
                    <a:pt x="206399" y="164739"/>
                    <a:pt x="191495" y="183523"/>
                    <a:pt x="207725" y="195131"/>
                  </a:cubicBezTo>
                  <a:cubicBezTo>
                    <a:pt x="207496" y="195040"/>
                    <a:pt x="207268" y="194994"/>
                    <a:pt x="206993" y="194903"/>
                  </a:cubicBezTo>
                  <a:cubicBezTo>
                    <a:pt x="190626" y="190150"/>
                    <a:pt x="187563" y="204135"/>
                    <a:pt x="185688" y="211767"/>
                  </a:cubicBezTo>
                  <a:cubicBezTo>
                    <a:pt x="182534" y="211265"/>
                    <a:pt x="176407" y="208797"/>
                    <a:pt x="170327" y="209299"/>
                  </a:cubicBezTo>
                  <a:cubicBezTo>
                    <a:pt x="168315" y="195131"/>
                    <a:pt x="148290" y="195817"/>
                    <a:pt x="150988" y="192206"/>
                  </a:cubicBezTo>
                  <a:cubicBezTo>
                    <a:pt x="150988" y="192206"/>
                    <a:pt x="146187" y="194446"/>
                    <a:pt x="138689" y="198468"/>
                  </a:cubicBezTo>
                  <a:lnTo>
                    <a:pt x="138689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5141556" y="1011343"/>
              <a:ext cx="44050" cy="44375"/>
            </a:xfrm>
            <a:custGeom>
              <a:rect b="b" l="l" r="r" t="t"/>
              <a:pathLst>
                <a:path extrusionOk="0" h="88749" w="88100">
                  <a:moveTo>
                    <a:pt x="23" y="45723"/>
                  </a:moveTo>
                  <a:cubicBezTo>
                    <a:pt x="-754" y="21272"/>
                    <a:pt x="18402" y="797"/>
                    <a:pt x="42724" y="20"/>
                  </a:cubicBezTo>
                  <a:cubicBezTo>
                    <a:pt x="67001" y="-711"/>
                    <a:pt x="87346" y="18530"/>
                    <a:pt x="88078" y="43027"/>
                  </a:cubicBezTo>
                  <a:cubicBezTo>
                    <a:pt x="88855" y="67478"/>
                    <a:pt x="69699" y="87953"/>
                    <a:pt x="45376" y="88730"/>
                  </a:cubicBezTo>
                  <a:cubicBezTo>
                    <a:pt x="21099" y="89461"/>
                    <a:pt x="754" y="70220"/>
                    <a:pt x="23" y="45723"/>
                  </a:cubicBezTo>
                  <a:lnTo>
                    <a:pt x="23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5095309" y="1142564"/>
              <a:ext cx="344585" cy="154524"/>
            </a:xfrm>
            <a:custGeom>
              <a:rect b="b" l="l" r="r" t="t"/>
              <a:pathLst>
                <a:path extrusionOk="0" h="309048" w="689169">
                  <a:moveTo>
                    <a:pt x="87030" y="147945"/>
                  </a:moveTo>
                  <a:cubicBezTo>
                    <a:pt x="104357" y="156949"/>
                    <a:pt x="95671" y="187524"/>
                    <a:pt x="90779" y="201007"/>
                  </a:cubicBezTo>
                  <a:cubicBezTo>
                    <a:pt x="75920" y="241774"/>
                    <a:pt x="42820" y="278245"/>
                    <a:pt x="12874" y="309048"/>
                  </a:cubicBezTo>
                  <a:lnTo>
                    <a:pt x="10954" y="301050"/>
                  </a:lnTo>
                  <a:cubicBezTo>
                    <a:pt x="8713" y="303884"/>
                    <a:pt x="2907" y="289350"/>
                    <a:pt x="2816" y="289076"/>
                  </a:cubicBezTo>
                  <a:cubicBezTo>
                    <a:pt x="-933" y="275091"/>
                    <a:pt x="-522" y="260466"/>
                    <a:pt x="1627" y="246253"/>
                  </a:cubicBezTo>
                  <a:cubicBezTo>
                    <a:pt x="6702" y="212432"/>
                    <a:pt x="22292" y="176190"/>
                    <a:pt x="51460" y="156446"/>
                  </a:cubicBezTo>
                  <a:cubicBezTo>
                    <a:pt x="60833" y="150048"/>
                    <a:pt x="75554" y="141958"/>
                    <a:pt x="87030" y="147945"/>
                  </a:cubicBezTo>
                  <a:close/>
                  <a:moveTo>
                    <a:pt x="274431" y="42234"/>
                  </a:moveTo>
                  <a:cubicBezTo>
                    <a:pt x="269905" y="41960"/>
                    <a:pt x="265379" y="42645"/>
                    <a:pt x="261036" y="43834"/>
                  </a:cubicBezTo>
                  <a:cubicBezTo>
                    <a:pt x="255550" y="45342"/>
                    <a:pt x="250429" y="47718"/>
                    <a:pt x="245492" y="50506"/>
                  </a:cubicBezTo>
                  <a:cubicBezTo>
                    <a:pt x="213077" y="68742"/>
                    <a:pt x="191315" y="102151"/>
                    <a:pt x="179016" y="136474"/>
                  </a:cubicBezTo>
                  <a:cubicBezTo>
                    <a:pt x="173987" y="150505"/>
                    <a:pt x="169461" y="166226"/>
                    <a:pt x="170741" y="181308"/>
                  </a:cubicBezTo>
                  <a:cubicBezTo>
                    <a:pt x="170970" y="184188"/>
                    <a:pt x="171838" y="192323"/>
                    <a:pt x="175496" y="193694"/>
                  </a:cubicBezTo>
                  <a:lnTo>
                    <a:pt x="187794" y="191774"/>
                  </a:lnTo>
                  <a:cubicBezTo>
                    <a:pt x="206402" y="175915"/>
                    <a:pt x="227844" y="164535"/>
                    <a:pt x="245400" y="147077"/>
                  </a:cubicBezTo>
                  <a:cubicBezTo>
                    <a:pt x="256464" y="136108"/>
                    <a:pt x="266522" y="123951"/>
                    <a:pt x="275346" y="111154"/>
                  </a:cubicBezTo>
                  <a:cubicBezTo>
                    <a:pt x="286227" y="95295"/>
                    <a:pt x="312561" y="44336"/>
                    <a:pt x="274431" y="42234"/>
                  </a:cubicBezTo>
                  <a:close/>
                  <a:moveTo>
                    <a:pt x="516147" y="9419"/>
                  </a:moveTo>
                  <a:cubicBezTo>
                    <a:pt x="506638" y="-3880"/>
                    <a:pt x="484418" y="-315"/>
                    <a:pt x="471206" y="3432"/>
                  </a:cubicBezTo>
                  <a:cubicBezTo>
                    <a:pt x="434996" y="13807"/>
                    <a:pt x="403999" y="38624"/>
                    <a:pt x="383837" y="70113"/>
                  </a:cubicBezTo>
                  <a:cubicBezTo>
                    <a:pt x="375333" y="83413"/>
                    <a:pt x="368475" y="97900"/>
                    <a:pt x="363126" y="112754"/>
                  </a:cubicBezTo>
                  <a:cubicBezTo>
                    <a:pt x="361115" y="118284"/>
                    <a:pt x="359149" y="123951"/>
                    <a:pt x="358006" y="129710"/>
                  </a:cubicBezTo>
                  <a:cubicBezTo>
                    <a:pt x="357686" y="131492"/>
                    <a:pt x="358417" y="134966"/>
                    <a:pt x="358280" y="136748"/>
                  </a:cubicBezTo>
                  <a:lnTo>
                    <a:pt x="358646" y="136382"/>
                  </a:lnTo>
                  <a:cubicBezTo>
                    <a:pt x="374922" y="127973"/>
                    <a:pt x="394855" y="125642"/>
                    <a:pt x="412091" y="119564"/>
                  </a:cubicBezTo>
                  <a:cubicBezTo>
                    <a:pt x="444003" y="108321"/>
                    <a:pt x="474177" y="89994"/>
                    <a:pt x="497448" y="65223"/>
                  </a:cubicBezTo>
                  <a:cubicBezTo>
                    <a:pt x="509427" y="52426"/>
                    <a:pt x="529223" y="27701"/>
                    <a:pt x="516147" y="9419"/>
                  </a:cubicBezTo>
                  <a:close/>
                  <a:moveTo>
                    <a:pt x="670906" y="86932"/>
                  </a:moveTo>
                  <a:cubicBezTo>
                    <a:pt x="666562" y="85561"/>
                    <a:pt x="661991" y="84875"/>
                    <a:pt x="657419" y="84646"/>
                  </a:cubicBezTo>
                  <a:cubicBezTo>
                    <a:pt x="614717" y="82453"/>
                    <a:pt x="576131" y="110377"/>
                    <a:pt x="548791" y="140587"/>
                  </a:cubicBezTo>
                  <a:cubicBezTo>
                    <a:pt x="540561" y="149682"/>
                    <a:pt x="518022" y="169700"/>
                    <a:pt x="512398" y="180714"/>
                  </a:cubicBezTo>
                  <a:cubicBezTo>
                    <a:pt x="511027" y="183502"/>
                    <a:pt x="621575" y="189261"/>
                    <a:pt x="662128" y="157680"/>
                  </a:cubicBezTo>
                  <a:cubicBezTo>
                    <a:pt x="680918" y="143009"/>
                    <a:pt x="707481" y="98357"/>
                    <a:pt x="670906" y="8693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4885559" y="751675"/>
              <a:ext cx="135746" cy="361613"/>
            </a:xfrm>
            <a:custGeom>
              <a:rect b="b" l="l" r="r" t="t"/>
              <a:pathLst>
                <a:path extrusionOk="0" h="723226" w="271492">
                  <a:moveTo>
                    <a:pt x="206661" y="586449"/>
                  </a:moveTo>
                  <a:cubicBezTo>
                    <a:pt x="217405" y="594858"/>
                    <a:pt x="212742" y="612042"/>
                    <a:pt x="208353" y="623514"/>
                  </a:cubicBezTo>
                  <a:cubicBezTo>
                    <a:pt x="194775" y="659071"/>
                    <a:pt x="157468" y="688458"/>
                    <a:pt x="119567" y="706922"/>
                  </a:cubicBezTo>
                  <a:cubicBezTo>
                    <a:pt x="103657" y="714691"/>
                    <a:pt x="86695" y="721044"/>
                    <a:pt x="69093" y="723192"/>
                  </a:cubicBezTo>
                  <a:cubicBezTo>
                    <a:pt x="68728" y="723238"/>
                    <a:pt x="49800" y="723604"/>
                    <a:pt x="52406" y="720313"/>
                  </a:cubicBezTo>
                  <a:lnTo>
                    <a:pt x="42439" y="721775"/>
                  </a:lnTo>
                  <a:cubicBezTo>
                    <a:pt x="68636" y="681008"/>
                    <a:pt x="100502" y="634940"/>
                    <a:pt x="143341" y="604456"/>
                  </a:cubicBezTo>
                  <a:cubicBezTo>
                    <a:pt x="157514" y="594310"/>
                    <a:pt x="190477" y="573743"/>
                    <a:pt x="206661" y="586449"/>
                  </a:cubicBezTo>
                  <a:close/>
                  <a:moveTo>
                    <a:pt x="269022" y="366663"/>
                  </a:moveTo>
                  <a:cubicBezTo>
                    <a:pt x="254026" y="331471"/>
                    <a:pt x="203050" y="376992"/>
                    <a:pt x="188100" y="393673"/>
                  </a:cubicBezTo>
                  <a:cubicBezTo>
                    <a:pt x="175984" y="407201"/>
                    <a:pt x="165057" y="421644"/>
                    <a:pt x="155868" y="436497"/>
                  </a:cubicBezTo>
                  <a:cubicBezTo>
                    <a:pt x="141192" y="460171"/>
                    <a:pt x="134883" y="485034"/>
                    <a:pt x="122402" y="509028"/>
                  </a:cubicBezTo>
                  <a:lnTo>
                    <a:pt x="124185" y="521413"/>
                  </a:lnTo>
                  <a:cubicBezTo>
                    <a:pt x="126973" y="524293"/>
                    <a:pt x="136757" y="521870"/>
                    <a:pt x="140186" y="520911"/>
                  </a:cubicBezTo>
                  <a:cubicBezTo>
                    <a:pt x="158291" y="516020"/>
                    <a:pt x="175207" y="505371"/>
                    <a:pt x="189974" y="494905"/>
                  </a:cubicBezTo>
                  <a:cubicBezTo>
                    <a:pt x="226046" y="469403"/>
                    <a:pt x="258050" y="435309"/>
                    <a:pt x="268794" y="397330"/>
                  </a:cubicBezTo>
                  <a:cubicBezTo>
                    <a:pt x="270439" y="391571"/>
                    <a:pt x="271537" y="385721"/>
                    <a:pt x="271491" y="379962"/>
                  </a:cubicBezTo>
                  <a:cubicBezTo>
                    <a:pt x="271491" y="375392"/>
                    <a:pt x="270759" y="370822"/>
                    <a:pt x="269022" y="366663"/>
                  </a:cubicBezTo>
                  <a:close/>
                  <a:moveTo>
                    <a:pt x="157514" y="311453"/>
                  </a:moveTo>
                  <a:cubicBezTo>
                    <a:pt x="173104" y="300348"/>
                    <a:pt x="187780" y="288008"/>
                    <a:pt x="200581" y="274571"/>
                  </a:cubicBezTo>
                  <a:cubicBezTo>
                    <a:pt x="230847" y="242762"/>
                    <a:pt x="249729" y="203457"/>
                    <a:pt x="250003" y="165067"/>
                  </a:cubicBezTo>
                  <a:cubicBezTo>
                    <a:pt x="250094" y="151036"/>
                    <a:pt x="246986" y="128596"/>
                    <a:pt x="228332" y="125031"/>
                  </a:cubicBezTo>
                  <a:cubicBezTo>
                    <a:pt x="202684" y="120095"/>
                    <a:pt x="180190" y="148796"/>
                    <a:pt x="169172" y="165295"/>
                  </a:cubicBezTo>
                  <a:cubicBezTo>
                    <a:pt x="147776" y="197287"/>
                    <a:pt x="136209" y="233210"/>
                    <a:pt x="133511" y="267944"/>
                  </a:cubicBezTo>
                  <a:cubicBezTo>
                    <a:pt x="132048" y="286637"/>
                    <a:pt x="135843" y="306426"/>
                    <a:pt x="131317" y="325210"/>
                  </a:cubicBezTo>
                  <a:lnTo>
                    <a:pt x="131042" y="325667"/>
                  </a:lnTo>
                  <a:cubicBezTo>
                    <a:pt x="133054" y="324844"/>
                    <a:pt x="137352" y="324159"/>
                    <a:pt x="139318" y="323108"/>
                  </a:cubicBezTo>
                  <a:cubicBezTo>
                    <a:pt x="145673" y="319680"/>
                    <a:pt x="151662" y="315567"/>
                    <a:pt x="157514" y="311453"/>
                  </a:cubicBezTo>
                  <a:close/>
                  <a:moveTo>
                    <a:pt x="94056" y="22016"/>
                  </a:moveTo>
                  <a:cubicBezTo>
                    <a:pt x="92319" y="17811"/>
                    <a:pt x="90033" y="13744"/>
                    <a:pt x="87015" y="10179"/>
                  </a:cubicBezTo>
                  <a:cubicBezTo>
                    <a:pt x="61641" y="-19711"/>
                    <a:pt x="18117" y="23433"/>
                    <a:pt x="7099" y="47153"/>
                  </a:cubicBezTo>
                  <a:cubicBezTo>
                    <a:pt x="-16584" y="98249"/>
                    <a:pt x="26346" y="200349"/>
                    <a:pt x="29135" y="197927"/>
                  </a:cubicBezTo>
                  <a:cubicBezTo>
                    <a:pt x="40199" y="188147"/>
                    <a:pt x="56246" y="158760"/>
                    <a:pt x="64201" y="147288"/>
                  </a:cubicBezTo>
                  <a:cubicBezTo>
                    <a:pt x="90535" y="109217"/>
                    <a:pt x="110606" y="61503"/>
                    <a:pt x="94056" y="2201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4706568" y="766932"/>
              <a:ext cx="290518" cy="536767"/>
            </a:xfrm>
            <a:custGeom>
              <a:rect b="b" l="l" r="r" t="t"/>
              <a:pathLst>
                <a:path extrusionOk="0" h="1073533" w="581037">
                  <a:moveTo>
                    <a:pt x="580279" y="387564"/>
                  </a:moveTo>
                  <a:cubicBezTo>
                    <a:pt x="579410" y="387427"/>
                    <a:pt x="579228" y="388569"/>
                    <a:pt x="579136" y="389849"/>
                  </a:cubicBezTo>
                  <a:cubicBezTo>
                    <a:pt x="579319" y="389712"/>
                    <a:pt x="579502" y="389575"/>
                    <a:pt x="579685" y="389438"/>
                  </a:cubicBezTo>
                  <a:lnTo>
                    <a:pt x="579319" y="389895"/>
                  </a:lnTo>
                  <a:lnTo>
                    <a:pt x="579136" y="390078"/>
                  </a:lnTo>
                  <a:cubicBezTo>
                    <a:pt x="579090" y="391083"/>
                    <a:pt x="579045" y="392180"/>
                    <a:pt x="578725" y="392683"/>
                  </a:cubicBezTo>
                  <a:lnTo>
                    <a:pt x="572873" y="401869"/>
                  </a:lnTo>
                  <a:cubicBezTo>
                    <a:pt x="569764" y="406531"/>
                    <a:pt x="566472" y="411147"/>
                    <a:pt x="563134" y="415671"/>
                  </a:cubicBezTo>
                  <a:cubicBezTo>
                    <a:pt x="559797" y="420150"/>
                    <a:pt x="556368" y="424538"/>
                    <a:pt x="552939" y="428925"/>
                  </a:cubicBezTo>
                  <a:cubicBezTo>
                    <a:pt x="548687" y="434318"/>
                    <a:pt x="544390" y="439574"/>
                    <a:pt x="539818" y="444556"/>
                  </a:cubicBezTo>
                  <a:cubicBezTo>
                    <a:pt x="535246" y="449583"/>
                    <a:pt x="530491" y="454428"/>
                    <a:pt x="525554" y="459089"/>
                  </a:cubicBezTo>
                  <a:cubicBezTo>
                    <a:pt x="519610" y="464619"/>
                    <a:pt x="513438" y="469875"/>
                    <a:pt x="507083" y="474994"/>
                  </a:cubicBezTo>
                  <a:cubicBezTo>
                    <a:pt x="497848" y="482443"/>
                    <a:pt x="488110" y="489527"/>
                    <a:pt x="477960" y="496657"/>
                  </a:cubicBezTo>
                  <a:cubicBezTo>
                    <a:pt x="476726" y="497617"/>
                    <a:pt x="475217" y="497845"/>
                    <a:pt x="473708" y="497800"/>
                  </a:cubicBezTo>
                  <a:cubicBezTo>
                    <a:pt x="471834" y="503970"/>
                    <a:pt x="470096" y="510094"/>
                    <a:pt x="468131" y="516309"/>
                  </a:cubicBezTo>
                  <a:cubicBezTo>
                    <a:pt x="452449" y="565486"/>
                    <a:pt x="433841" y="614891"/>
                    <a:pt x="420766" y="663245"/>
                  </a:cubicBezTo>
                  <a:cubicBezTo>
                    <a:pt x="419348" y="668455"/>
                    <a:pt x="418571" y="674168"/>
                    <a:pt x="417291" y="679561"/>
                  </a:cubicBezTo>
                  <a:cubicBezTo>
                    <a:pt x="422412" y="675676"/>
                    <a:pt x="427395" y="671883"/>
                    <a:pt x="433019" y="667632"/>
                  </a:cubicBezTo>
                  <a:cubicBezTo>
                    <a:pt x="438139" y="663702"/>
                    <a:pt x="443351" y="659634"/>
                    <a:pt x="448563" y="655567"/>
                  </a:cubicBezTo>
                  <a:cubicBezTo>
                    <a:pt x="451992" y="652916"/>
                    <a:pt x="455466" y="650219"/>
                    <a:pt x="458895" y="647569"/>
                  </a:cubicBezTo>
                  <a:cubicBezTo>
                    <a:pt x="464062" y="643501"/>
                    <a:pt x="469182" y="639525"/>
                    <a:pt x="473937" y="635412"/>
                  </a:cubicBezTo>
                  <a:cubicBezTo>
                    <a:pt x="483264" y="627368"/>
                    <a:pt x="491493" y="619278"/>
                    <a:pt x="496796" y="610915"/>
                  </a:cubicBezTo>
                  <a:cubicBezTo>
                    <a:pt x="498534" y="607807"/>
                    <a:pt x="502465" y="606710"/>
                    <a:pt x="505574" y="608447"/>
                  </a:cubicBezTo>
                  <a:cubicBezTo>
                    <a:pt x="508683" y="610184"/>
                    <a:pt x="509780" y="614114"/>
                    <a:pt x="508043" y="617222"/>
                  </a:cubicBezTo>
                  <a:cubicBezTo>
                    <a:pt x="501597" y="630201"/>
                    <a:pt x="490213" y="643638"/>
                    <a:pt x="476543" y="656161"/>
                  </a:cubicBezTo>
                  <a:cubicBezTo>
                    <a:pt x="472977" y="659451"/>
                    <a:pt x="469228" y="662605"/>
                    <a:pt x="465342" y="665667"/>
                  </a:cubicBezTo>
                  <a:cubicBezTo>
                    <a:pt x="461501" y="668638"/>
                    <a:pt x="457570" y="671517"/>
                    <a:pt x="453546" y="674259"/>
                  </a:cubicBezTo>
                  <a:cubicBezTo>
                    <a:pt x="440745" y="682988"/>
                    <a:pt x="427624" y="690438"/>
                    <a:pt x="416651" y="696974"/>
                  </a:cubicBezTo>
                  <a:cubicBezTo>
                    <a:pt x="415691" y="697613"/>
                    <a:pt x="414594" y="697476"/>
                    <a:pt x="413497" y="697568"/>
                  </a:cubicBezTo>
                  <a:cubicBezTo>
                    <a:pt x="409702" y="718134"/>
                    <a:pt x="406913" y="739066"/>
                    <a:pt x="407279" y="759770"/>
                  </a:cubicBezTo>
                  <a:cubicBezTo>
                    <a:pt x="407690" y="781890"/>
                    <a:pt x="411073" y="803279"/>
                    <a:pt x="418891" y="822291"/>
                  </a:cubicBezTo>
                  <a:cubicBezTo>
                    <a:pt x="422229" y="830381"/>
                    <a:pt x="425978" y="838105"/>
                    <a:pt x="430733" y="845189"/>
                  </a:cubicBezTo>
                  <a:cubicBezTo>
                    <a:pt x="435305" y="851953"/>
                    <a:pt x="440745" y="858123"/>
                    <a:pt x="447694" y="863561"/>
                  </a:cubicBezTo>
                  <a:cubicBezTo>
                    <a:pt x="450392" y="865664"/>
                    <a:pt x="464427" y="872062"/>
                    <a:pt x="470005" y="874164"/>
                  </a:cubicBezTo>
                  <a:lnTo>
                    <a:pt x="470051" y="874164"/>
                  </a:lnTo>
                  <a:cubicBezTo>
                    <a:pt x="471560" y="874164"/>
                    <a:pt x="473068" y="874667"/>
                    <a:pt x="474303" y="875764"/>
                  </a:cubicBezTo>
                  <a:cubicBezTo>
                    <a:pt x="475811" y="877044"/>
                    <a:pt x="476223" y="878323"/>
                    <a:pt x="476451" y="879009"/>
                  </a:cubicBezTo>
                  <a:cubicBezTo>
                    <a:pt x="477137" y="881294"/>
                    <a:pt x="476543" y="883122"/>
                    <a:pt x="475537" y="884630"/>
                  </a:cubicBezTo>
                  <a:cubicBezTo>
                    <a:pt x="474806" y="885681"/>
                    <a:pt x="473068" y="887692"/>
                    <a:pt x="469456" y="887373"/>
                  </a:cubicBezTo>
                  <a:cubicBezTo>
                    <a:pt x="468816" y="887327"/>
                    <a:pt x="467445" y="887007"/>
                    <a:pt x="465525" y="886321"/>
                  </a:cubicBezTo>
                  <a:cubicBezTo>
                    <a:pt x="458987" y="883990"/>
                    <a:pt x="442711" y="876587"/>
                    <a:pt x="439556" y="874210"/>
                  </a:cubicBezTo>
                  <a:cubicBezTo>
                    <a:pt x="431281" y="867949"/>
                    <a:pt x="424743" y="860819"/>
                    <a:pt x="419303" y="853049"/>
                  </a:cubicBezTo>
                  <a:cubicBezTo>
                    <a:pt x="413862" y="845234"/>
                    <a:pt x="409565" y="836734"/>
                    <a:pt x="405724" y="827867"/>
                  </a:cubicBezTo>
                  <a:cubicBezTo>
                    <a:pt x="396901" y="807346"/>
                    <a:pt x="392740" y="784175"/>
                    <a:pt x="391963" y="760181"/>
                  </a:cubicBezTo>
                  <a:cubicBezTo>
                    <a:pt x="390866" y="726315"/>
                    <a:pt x="396489" y="690758"/>
                    <a:pt x="404673" y="658994"/>
                  </a:cubicBezTo>
                  <a:cubicBezTo>
                    <a:pt x="417337" y="610229"/>
                    <a:pt x="435259" y="560276"/>
                    <a:pt x="450895" y="510825"/>
                  </a:cubicBezTo>
                  <a:cubicBezTo>
                    <a:pt x="466850" y="460278"/>
                    <a:pt x="480338" y="410233"/>
                    <a:pt x="482121" y="362244"/>
                  </a:cubicBezTo>
                  <a:cubicBezTo>
                    <a:pt x="484452" y="298717"/>
                    <a:pt x="466165" y="238938"/>
                    <a:pt x="405221" y="186790"/>
                  </a:cubicBezTo>
                  <a:cubicBezTo>
                    <a:pt x="396352" y="179158"/>
                    <a:pt x="386248" y="173080"/>
                    <a:pt x="375550" y="167778"/>
                  </a:cubicBezTo>
                  <a:cubicBezTo>
                    <a:pt x="359365" y="159826"/>
                    <a:pt x="341764" y="153656"/>
                    <a:pt x="324436" y="146983"/>
                  </a:cubicBezTo>
                  <a:cubicBezTo>
                    <a:pt x="320962" y="145658"/>
                    <a:pt x="319179" y="141773"/>
                    <a:pt x="320504" y="138300"/>
                  </a:cubicBezTo>
                  <a:cubicBezTo>
                    <a:pt x="321784" y="134826"/>
                    <a:pt x="325671" y="133044"/>
                    <a:pt x="329191" y="134369"/>
                  </a:cubicBezTo>
                  <a:cubicBezTo>
                    <a:pt x="346016" y="140539"/>
                    <a:pt x="363023" y="146389"/>
                    <a:pt x="378933" y="153610"/>
                  </a:cubicBezTo>
                  <a:cubicBezTo>
                    <a:pt x="379527" y="152330"/>
                    <a:pt x="380167" y="150959"/>
                    <a:pt x="380259" y="150685"/>
                  </a:cubicBezTo>
                  <a:cubicBezTo>
                    <a:pt x="382088" y="145749"/>
                    <a:pt x="383688" y="140859"/>
                    <a:pt x="385105" y="135923"/>
                  </a:cubicBezTo>
                  <a:cubicBezTo>
                    <a:pt x="386614" y="130896"/>
                    <a:pt x="387894" y="125868"/>
                    <a:pt x="389037" y="120887"/>
                  </a:cubicBezTo>
                  <a:cubicBezTo>
                    <a:pt x="391826" y="109507"/>
                    <a:pt x="393837" y="98172"/>
                    <a:pt x="395803" y="86975"/>
                  </a:cubicBezTo>
                  <a:cubicBezTo>
                    <a:pt x="397129" y="79343"/>
                    <a:pt x="398364" y="71756"/>
                    <a:pt x="399507" y="64169"/>
                  </a:cubicBezTo>
                  <a:cubicBezTo>
                    <a:pt x="402524" y="44791"/>
                    <a:pt x="404901" y="25641"/>
                    <a:pt x="406182" y="6538"/>
                  </a:cubicBezTo>
                  <a:cubicBezTo>
                    <a:pt x="406319" y="2836"/>
                    <a:pt x="409428" y="-89"/>
                    <a:pt x="413131" y="2"/>
                  </a:cubicBezTo>
                  <a:cubicBezTo>
                    <a:pt x="416834" y="93"/>
                    <a:pt x="419760" y="3201"/>
                    <a:pt x="419669" y="6949"/>
                  </a:cubicBezTo>
                  <a:cubicBezTo>
                    <a:pt x="419806" y="26601"/>
                    <a:pt x="419440" y="46482"/>
                    <a:pt x="417246" y="66546"/>
                  </a:cubicBezTo>
                  <a:cubicBezTo>
                    <a:pt x="416377" y="74407"/>
                    <a:pt x="415188" y="82313"/>
                    <a:pt x="413634" y="90220"/>
                  </a:cubicBezTo>
                  <a:cubicBezTo>
                    <a:pt x="411393" y="101874"/>
                    <a:pt x="408330" y="113483"/>
                    <a:pt x="404856" y="125137"/>
                  </a:cubicBezTo>
                  <a:cubicBezTo>
                    <a:pt x="403210" y="130347"/>
                    <a:pt x="401472" y="135603"/>
                    <a:pt x="399461" y="140767"/>
                  </a:cubicBezTo>
                  <a:cubicBezTo>
                    <a:pt x="397495" y="145886"/>
                    <a:pt x="395346" y="150959"/>
                    <a:pt x="392969" y="156032"/>
                  </a:cubicBezTo>
                  <a:cubicBezTo>
                    <a:pt x="392832" y="156307"/>
                    <a:pt x="391231" y="158180"/>
                    <a:pt x="390043" y="159871"/>
                  </a:cubicBezTo>
                  <a:cubicBezTo>
                    <a:pt x="398729" y="164487"/>
                    <a:pt x="407462" y="169058"/>
                    <a:pt x="414960" y="175273"/>
                  </a:cubicBezTo>
                  <a:cubicBezTo>
                    <a:pt x="455969" y="209505"/>
                    <a:pt x="479469" y="247118"/>
                    <a:pt x="490944" y="287017"/>
                  </a:cubicBezTo>
                  <a:lnTo>
                    <a:pt x="491996" y="285235"/>
                  </a:lnTo>
                  <a:lnTo>
                    <a:pt x="505803" y="259733"/>
                  </a:lnTo>
                  <a:cubicBezTo>
                    <a:pt x="513164" y="245930"/>
                    <a:pt x="519610" y="232082"/>
                    <a:pt x="525737" y="218417"/>
                  </a:cubicBezTo>
                  <a:cubicBezTo>
                    <a:pt x="529897" y="209094"/>
                    <a:pt x="533920" y="199816"/>
                    <a:pt x="537486" y="190447"/>
                  </a:cubicBezTo>
                  <a:cubicBezTo>
                    <a:pt x="543521" y="174679"/>
                    <a:pt x="548642" y="158729"/>
                    <a:pt x="551933" y="142139"/>
                  </a:cubicBezTo>
                  <a:cubicBezTo>
                    <a:pt x="552528" y="138482"/>
                    <a:pt x="555957" y="135969"/>
                    <a:pt x="559660" y="136563"/>
                  </a:cubicBezTo>
                  <a:cubicBezTo>
                    <a:pt x="563317" y="137157"/>
                    <a:pt x="565832" y="140630"/>
                    <a:pt x="565238" y="144287"/>
                  </a:cubicBezTo>
                  <a:cubicBezTo>
                    <a:pt x="562449" y="166361"/>
                    <a:pt x="557282" y="187750"/>
                    <a:pt x="549419" y="208728"/>
                  </a:cubicBezTo>
                  <a:cubicBezTo>
                    <a:pt x="546401" y="216954"/>
                    <a:pt x="542881" y="225044"/>
                    <a:pt x="538995" y="233088"/>
                  </a:cubicBezTo>
                  <a:cubicBezTo>
                    <a:pt x="533372" y="244742"/>
                    <a:pt x="526834" y="256168"/>
                    <a:pt x="519976" y="267685"/>
                  </a:cubicBezTo>
                  <a:lnTo>
                    <a:pt x="503929" y="292730"/>
                  </a:lnTo>
                  <a:lnTo>
                    <a:pt x="498396" y="300591"/>
                  </a:lnTo>
                  <a:cubicBezTo>
                    <a:pt x="497985" y="301459"/>
                    <a:pt x="496659" y="304110"/>
                    <a:pt x="495882" y="304841"/>
                  </a:cubicBezTo>
                  <a:cubicBezTo>
                    <a:pt x="495653" y="305070"/>
                    <a:pt x="495379" y="305070"/>
                    <a:pt x="495105" y="305298"/>
                  </a:cubicBezTo>
                  <a:cubicBezTo>
                    <a:pt x="498808" y="324082"/>
                    <a:pt x="500362" y="343232"/>
                    <a:pt x="499814" y="362793"/>
                  </a:cubicBezTo>
                  <a:cubicBezTo>
                    <a:pt x="498762" y="399721"/>
                    <a:pt x="490944" y="437883"/>
                    <a:pt x="480109" y="476502"/>
                  </a:cubicBezTo>
                  <a:cubicBezTo>
                    <a:pt x="488933" y="468687"/>
                    <a:pt x="497802" y="460917"/>
                    <a:pt x="506032" y="452874"/>
                  </a:cubicBezTo>
                  <a:cubicBezTo>
                    <a:pt x="510695" y="448349"/>
                    <a:pt x="515267" y="443733"/>
                    <a:pt x="519839" y="439117"/>
                  </a:cubicBezTo>
                  <a:cubicBezTo>
                    <a:pt x="526605" y="432307"/>
                    <a:pt x="533463" y="425452"/>
                    <a:pt x="539955" y="418002"/>
                  </a:cubicBezTo>
                  <a:lnTo>
                    <a:pt x="561260" y="393414"/>
                  </a:lnTo>
                  <a:lnTo>
                    <a:pt x="567295" y="385736"/>
                  </a:lnTo>
                  <a:cubicBezTo>
                    <a:pt x="567478" y="384959"/>
                    <a:pt x="567843" y="383725"/>
                    <a:pt x="568026" y="383268"/>
                  </a:cubicBezTo>
                  <a:cubicBezTo>
                    <a:pt x="568621" y="381942"/>
                    <a:pt x="569307" y="380983"/>
                    <a:pt x="570038" y="380480"/>
                  </a:cubicBezTo>
                  <a:cubicBezTo>
                    <a:pt x="571867" y="379063"/>
                    <a:pt x="573787" y="378423"/>
                    <a:pt x="575936" y="379063"/>
                  </a:cubicBezTo>
                  <a:cubicBezTo>
                    <a:pt x="576942" y="379383"/>
                    <a:pt x="578267" y="379794"/>
                    <a:pt x="579456" y="381257"/>
                  </a:cubicBezTo>
                  <a:cubicBezTo>
                    <a:pt x="581056" y="383085"/>
                    <a:pt x="581422" y="385553"/>
                    <a:pt x="580645" y="387701"/>
                  </a:cubicBezTo>
                  <a:cubicBezTo>
                    <a:pt x="580553" y="387655"/>
                    <a:pt x="580462" y="387610"/>
                    <a:pt x="580279" y="387564"/>
                  </a:cubicBezTo>
                  <a:close/>
                  <a:moveTo>
                    <a:pt x="266282" y="436421"/>
                  </a:moveTo>
                  <a:cubicBezTo>
                    <a:pt x="245937" y="426412"/>
                    <a:pt x="220243" y="429611"/>
                    <a:pt x="198709" y="455890"/>
                  </a:cubicBezTo>
                  <a:cubicBezTo>
                    <a:pt x="195966" y="459226"/>
                    <a:pt x="193589" y="462700"/>
                    <a:pt x="191577" y="466402"/>
                  </a:cubicBezTo>
                  <a:cubicBezTo>
                    <a:pt x="189566" y="470149"/>
                    <a:pt x="187920" y="474080"/>
                    <a:pt x="186640" y="478239"/>
                  </a:cubicBezTo>
                  <a:cubicBezTo>
                    <a:pt x="185314" y="482763"/>
                    <a:pt x="184216" y="487608"/>
                    <a:pt x="183896" y="492407"/>
                  </a:cubicBezTo>
                  <a:cubicBezTo>
                    <a:pt x="183668" y="495926"/>
                    <a:pt x="183759" y="499445"/>
                    <a:pt x="184399" y="502827"/>
                  </a:cubicBezTo>
                  <a:cubicBezTo>
                    <a:pt x="185085" y="506620"/>
                    <a:pt x="186045" y="510048"/>
                    <a:pt x="187462" y="513202"/>
                  </a:cubicBezTo>
                  <a:cubicBezTo>
                    <a:pt x="188971" y="516584"/>
                    <a:pt x="190983" y="519691"/>
                    <a:pt x="193817" y="522754"/>
                  </a:cubicBezTo>
                  <a:cubicBezTo>
                    <a:pt x="205796" y="535505"/>
                    <a:pt x="225866" y="532945"/>
                    <a:pt x="237845" y="524764"/>
                  </a:cubicBezTo>
                  <a:cubicBezTo>
                    <a:pt x="245480" y="519554"/>
                    <a:pt x="249411" y="512150"/>
                    <a:pt x="248451" y="505889"/>
                  </a:cubicBezTo>
                  <a:cubicBezTo>
                    <a:pt x="247766" y="501502"/>
                    <a:pt x="244977" y="496886"/>
                    <a:pt x="238256" y="493595"/>
                  </a:cubicBezTo>
                  <a:cubicBezTo>
                    <a:pt x="234919" y="491950"/>
                    <a:pt x="230895" y="493321"/>
                    <a:pt x="229204" y="496611"/>
                  </a:cubicBezTo>
                  <a:cubicBezTo>
                    <a:pt x="227558" y="499948"/>
                    <a:pt x="228929" y="504015"/>
                    <a:pt x="232221" y="505661"/>
                  </a:cubicBezTo>
                  <a:cubicBezTo>
                    <a:pt x="233684" y="506392"/>
                    <a:pt x="234736" y="506940"/>
                    <a:pt x="234964" y="507854"/>
                  </a:cubicBezTo>
                  <a:cubicBezTo>
                    <a:pt x="235147" y="508768"/>
                    <a:pt x="234233" y="509500"/>
                    <a:pt x="233501" y="510368"/>
                  </a:cubicBezTo>
                  <a:cubicBezTo>
                    <a:pt x="230804" y="513430"/>
                    <a:pt x="226004" y="515898"/>
                    <a:pt x="220883" y="516995"/>
                  </a:cubicBezTo>
                  <a:cubicBezTo>
                    <a:pt x="215168" y="518229"/>
                    <a:pt x="208767" y="517681"/>
                    <a:pt x="204470" y="512927"/>
                  </a:cubicBezTo>
                  <a:cubicBezTo>
                    <a:pt x="202870" y="511145"/>
                    <a:pt x="201727" y="509317"/>
                    <a:pt x="200858" y="507306"/>
                  </a:cubicBezTo>
                  <a:cubicBezTo>
                    <a:pt x="199898" y="505158"/>
                    <a:pt x="199349" y="502827"/>
                    <a:pt x="198892" y="500222"/>
                  </a:cubicBezTo>
                  <a:cubicBezTo>
                    <a:pt x="198435" y="497480"/>
                    <a:pt x="198526" y="494646"/>
                    <a:pt x="198938" y="491813"/>
                  </a:cubicBezTo>
                  <a:cubicBezTo>
                    <a:pt x="199349" y="488659"/>
                    <a:pt x="200127" y="485597"/>
                    <a:pt x="201041" y="482672"/>
                  </a:cubicBezTo>
                  <a:cubicBezTo>
                    <a:pt x="202047" y="479518"/>
                    <a:pt x="203327" y="476548"/>
                    <a:pt x="204927" y="473760"/>
                  </a:cubicBezTo>
                  <a:cubicBezTo>
                    <a:pt x="206527" y="470926"/>
                    <a:pt x="208402" y="468276"/>
                    <a:pt x="210550" y="465716"/>
                  </a:cubicBezTo>
                  <a:cubicBezTo>
                    <a:pt x="226324" y="447024"/>
                    <a:pt x="244428" y="443596"/>
                    <a:pt x="259012" y="451000"/>
                  </a:cubicBezTo>
                  <a:cubicBezTo>
                    <a:pt x="273917" y="458541"/>
                    <a:pt x="284569" y="476456"/>
                    <a:pt x="285529" y="498440"/>
                  </a:cubicBezTo>
                  <a:cubicBezTo>
                    <a:pt x="285987" y="509500"/>
                    <a:pt x="283655" y="520377"/>
                    <a:pt x="279815" y="530843"/>
                  </a:cubicBezTo>
                  <a:cubicBezTo>
                    <a:pt x="273688" y="547250"/>
                    <a:pt x="263676" y="562607"/>
                    <a:pt x="253663" y="575906"/>
                  </a:cubicBezTo>
                  <a:cubicBezTo>
                    <a:pt x="238850" y="595467"/>
                    <a:pt x="222712" y="612240"/>
                    <a:pt x="205796" y="627871"/>
                  </a:cubicBezTo>
                  <a:cubicBezTo>
                    <a:pt x="179645" y="652093"/>
                    <a:pt x="151573" y="673574"/>
                    <a:pt x="123273" y="697888"/>
                  </a:cubicBezTo>
                  <a:cubicBezTo>
                    <a:pt x="89853" y="726726"/>
                    <a:pt x="64433" y="759313"/>
                    <a:pt x="45688" y="795555"/>
                  </a:cubicBezTo>
                  <a:cubicBezTo>
                    <a:pt x="27126" y="831478"/>
                    <a:pt x="15102" y="871011"/>
                    <a:pt x="8290" y="914109"/>
                  </a:cubicBezTo>
                  <a:cubicBezTo>
                    <a:pt x="5318" y="932756"/>
                    <a:pt x="3215" y="951540"/>
                    <a:pt x="1890" y="970415"/>
                  </a:cubicBezTo>
                  <a:cubicBezTo>
                    <a:pt x="518" y="989199"/>
                    <a:pt x="-31" y="1008074"/>
                    <a:pt x="15" y="1026950"/>
                  </a:cubicBezTo>
                  <a:cubicBezTo>
                    <a:pt x="61" y="1033120"/>
                    <a:pt x="-488" y="1047516"/>
                    <a:pt x="2347" y="1058073"/>
                  </a:cubicBezTo>
                  <a:cubicBezTo>
                    <a:pt x="4084" y="1064655"/>
                    <a:pt x="7238" y="1069910"/>
                    <a:pt x="11628" y="1072561"/>
                  </a:cubicBezTo>
                  <a:cubicBezTo>
                    <a:pt x="14645" y="1074435"/>
                    <a:pt x="18623" y="1073521"/>
                    <a:pt x="20543" y="1070505"/>
                  </a:cubicBezTo>
                  <a:cubicBezTo>
                    <a:pt x="22417" y="1067488"/>
                    <a:pt x="21457" y="1063466"/>
                    <a:pt x="18440" y="1061593"/>
                  </a:cubicBezTo>
                  <a:cubicBezTo>
                    <a:pt x="15742" y="1059902"/>
                    <a:pt x="15011" y="1055651"/>
                    <a:pt x="14325" y="1051218"/>
                  </a:cubicBezTo>
                  <a:cubicBezTo>
                    <a:pt x="12908" y="1042260"/>
                    <a:pt x="13548" y="1031840"/>
                    <a:pt x="13593" y="1026995"/>
                  </a:cubicBezTo>
                  <a:cubicBezTo>
                    <a:pt x="13822" y="1008486"/>
                    <a:pt x="14691" y="989976"/>
                    <a:pt x="16245" y="971557"/>
                  </a:cubicBezTo>
                  <a:cubicBezTo>
                    <a:pt x="17845" y="953139"/>
                    <a:pt x="20131" y="934767"/>
                    <a:pt x="23286" y="916577"/>
                  </a:cubicBezTo>
                  <a:cubicBezTo>
                    <a:pt x="30327" y="875353"/>
                    <a:pt x="42305" y="837556"/>
                    <a:pt x="60501" y="803325"/>
                  </a:cubicBezTo>
                  <a:cubicBezTo>
                    <a:pt x="78651" y="769184"/>
                    <a:pt x="102974" y="738518"/>
                    <a:pt x="134931" y="711461"/>
                  </a:cubicBezTo>
                  <a:cubicBezTo>
                    <a:pt x="163506" y="687102"/>
                    <a:pt x="191897" y="665667"/>
                    <a:pt x="218186" y="641262"/>
                  </a:cubicBezTo>
                  <a:cubicBezTo>
                    <a:pt x="235879" y="624900"/>
                    <a:pt x="252612" y="607213"/>
                    <a:pt x="267973" y="586646"/>
                  </a:cubicBezTo>
                  <a:cubicBezTo>
                    <a:pt x="278900" y="571930"/>
                    <a:pt x="289644" y="554928"/>
                    <a:pt x="296182" y="536830"/>
                  </a:cubicBezTo>
                  <a:cubicBezTo>
                    <a:pt x="300754" y="524170"/>
                    <a:pt x="303268" y="510962"/>
                    <a:pt x="302583" y="497617"/>
                  </a:cubicBezTo>
                  <a:cubicBezTo>
                    <a:pt x="300982" y="468870"/>
                    <a:pt x="285895" y="446018"/>
                    <a:pt x="266282" y="436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4830130" y="887817"/>
              <a:ext cx="80922" cy="157904"/>
            </a:xfrm>
            <a:custGeom>
              <a:rect b="b" l="l" r="r" t="t"/>
              <a:pathLst>
                <a:path extrusionOk="0" h="315808" w="161844">
                  <a:moveTo>
                    <a:pt x="41010" y="20064"/>
                  </a:moveTo>
                  <a:cubicBezTo>
                    <a:pt x="41010" y="31124"/>
                    <a:pt x="31820" y="40082"/>
                    <a:pt x="20528" y="40082"/>
                  </a:cubicBezTo>
                  <a:cubicBezTo>
                    <a:pt x="9190" y="40082"/>
                    <a:pt x="0" y="31124"/>
                    <a:pt x="0" y="20064"/>
                  </a:cubicBezTo>
                  <a:cubicBezTo>
                    <a:pt x="0" y="9004"/>
                    <a:pt x="9190" y="0"/>
                    <a:pt x="20528" y="0"/>
                  </a:cubicBezTo>
                  <a:cubicBezTo>
                    <a:pt x="31820" y="0"/>
                    <a:pt x="41010" y="9004"/>
                    <a:pt x="41010" y="20064"/>
                  </a:cubicBezTo>
                  <a:close/>
                  <a:moveTo>
                    <a:pt x="116080" y="95382"/>
                  </a:moveTo>
                  <a:cubicBezTo>
                    <a:pt x="127418" y="95382"/>
                    <a:pt x="136608" y="86379"/>
                    <a:pt x="136608" y="75364"/>
                  </a:cubicBezTo>
                  <a:cubicBezTo>
                    <a:pt x="136608" y="64304"/>
                    <a:pt x="127418" y="55301"/>
                    <a:pt x="116080" y="55301"/>
                  </a:cubicBezTo>
                  <a:cubicBezTo>
                    <a:pt x="104788" y="55301"/>
                    <a:pt x="95598" y="64304"/>
                    <a:pt x="95598" y="75364"/>
                  </a:cubicBezTo>
                  <a:cubicBezTo>
                    <a:pt x="95598" y="86379"/>
                    <a:pt x="104788" y="95382"/>
                    <a:pt x="116080" y="95382"/>
                  </a:cubicBezTo>
                  <a:close/>
                  <a:moveTo>
                    <a:pt x="141363" y="160189"/>
                  </a:moveTo>
                  <a:cubicBezTo>
                    <a:pt x="130025" y="160189"/>
                    <a:pt x="120835" y="169147"/>
                    <a:pt x="120835" y="180207"/>
                  </a:cubicBezTo>
                  <a:cubicBezTo>
                    <a:pt x="120835" y="191267"/>
                    <a:pt x="130025" y="200225"/>
                    <a:pt x="141363" y="200225"/>
                  </a:cubicBezTo>
                  <a:cubicBezTo>
                    <a:pt x="152655" y="200225"/>
                    <a:pt x="161845" y="191267"/>
                    <a:pt x="161845" y="180207"/>
                  </a:cubicBezTo>
                  <a:cubicBezTo>
                    <a:pt x="161845" y="169147"/>
                    <a:pt x="152655" y="160189"/>
                    <a:pt x="141363" y="160189"/>
                  </a:cubicBezTo>
                  <a:close/>
                  <a:moveTo>
                    <a:pt x="115257" y="275727"/>
                  </a:moveTo>
                  <a:cubicBezTo>
                    <a:pt x="103965" y="275727"/>
                    <a:pt x="94775" y="284730"/>
                    <a:pt x="94775" y="295790"/>
                  </a:cubicBezTo>
                  <a:cubicBezTo>
                    <a:pt x="94775" y="306850"/>
                    <a:pt x="103965" y="315808"/>
                    <a:pt x="115257" y="315808"/>
                  </a:cubicBezTo>
                  <a:cubicBezTo>
                    <a:pt x="126596" y="315808"/>
                    <a:pt x="135739" y="306850"/>
                    <a:pt x="135739" y="295790"/>
                  </a:cubicBezTo>
                  <a:cubicBezTo>
                    <a:pt x="135739" y="284730"/>
                    <a:pt x="126596" y="275727"/>
                    <a:pt x="115257" y="27572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4727596" y="1358883"/>
              <a:ext cx="419262" cy="313524"/>
            </a:xfrm>
            <a:custGeom>
              <a:rect b="b" l="l" r="r" t="t"/>
              <a:pathLst>
                <a:path extrusionOk="0" h="627049" w="838524">
                  <a:moveTo>
                    <a:pt x="837498" y="621601"/>
                  </a:moveTo>
                  <a:cubicBezTo>
                    <a:pt x="836355" y="623931"/>
                    <a:pt x="832972" y="628867"/>
                    <a:pt x="825611" y="626354"/>
                  </a:cubicBezTo>
                  <a:cubicBezTo>
                    <a:pt x="825291" y="626262"/>
                    <a:pt x="824559" y="625988"/>
                    <a:pt x="823553" y="625348"/>
                  </a:cubicBezTo>
                  <a:cubicBezTo>
                    <a:pt x="823462" y="625303"/>
                    <a:pt x="823234" y="625165"/>
                    <a:pt x="822913" y="624937"/>
                  </a:cubicBezTo>
                  <a:lnTo>
                    <a:pt x="811666" y="616345"/>
                  </a:lnTo>
                  <a:cubicBezTo>
                    <a:pt x="788030" y="598429"/>
                    <a:pt x="732938" y="557022"/>
                    <a:pt x="708982" y="545231"/>
                  </a:cubicBezTo>
                  <a:cubicBezTo>
                    <a:pt x="706513" y="543997"/>
                    <a:pt x="693666" y="538924"/>
                    <a:pt x="680133" y="533805"/>
                  </a:cubicBezTo>
                  <a:cubicBezTo>
                    <a:pt x="669024" y="529555"/>
                    <a:pt x="657411" y="525350"/>
                    <a:pt x="650599" y="523248"/>
                  </a:cubicBezTo>
                  <a:cubicBezTo>
                    <a:pt x="628105" y="516255"/>
                    <a:pt x="604377" y="510268"/>
                    <a:pt x="580420" y="505698"/>
                  </a:cubicBezTo>
                  <a:cubicBezTo>
                    <a:pt x="573563" y="504372"/>
                    <a:pt x="566659" y="503504"/>
                    <a:pt x="559755" y="502453"/>
                  </a:cubicBezTo>
                  <a:lnTo>
                    <a:pt x="574294" y="522562"/>
                  </a:lnTo>
                  <a:cubicBezTo>
                    <a:pt x="578272" y="528275"/>
                    <a:pt x="582844" y="534125"/>
                    <a:pt x="587278" y="540341"/>
                  </a:cubicBezTo>
                  <a:cubicBezTo>
                    <a:pt x="593405" y="549070"/>
                    <a:pt x="599622" y="558165"/>
                    <a:pt x="606389" y="566666"/>
                  </a:cubicBezTo>
                  <a:cubicBezTo>
                    <a:pt x="613978" y="576263"/>
                    <a:pt x="621705" y="585358"/>
                    <a:pt x="630346" y="592351"/>
                  </a:cubicBezTo>
                  <a:cubicBezTo>
                    <a:pt x="634735" y="595413"/>
                    <a:pt x="635832" y="601446"/>
                    <a:pt x="632769" y="605833"/>
                  </a:cubicBezTo>
                  <a:cubicBezTo>
                    <a:pt x="629751" y="610221"/>
                    <a:pt x="623671" y="611317"/>
                    <a:pt x="619282" y="608255"/>
                  </a:cubicBezTo>
                  <a:cubicBezTo>
                    <a:pt x="605749" y="600212"/>
                    <a:pt x="592719" y="588831"/>
                    <a:pt x="580969" y="575989"/>
                  </a:cubicBezTo>
                  <a:cubicBezTo>
                    <a:pt x="575391" y="569956"/>
                    <a:pt x="570134" y="563558"/>
                    <a:pt x="565470" y="557022"/>
                  </a:cubicBezTo>
                  <a:cubicBezTo>
                    <a:pt x="560624" y="550213"/>
                    <a:pt x="556509" y="543128"/>
                    <a:pt x="552578" y="536547"/>
                  </a:cubicBezTo>
                  <a:cubicBezTo>
                    <a:pt x="549926" y="531840"/>
                    <a:pt x="547183" y="527178"/>
                    <a:pt x="544623" y="522379"/>
                  </a:cubicBezTo>
                  <a:cubicBezTo>
                    <a:pt x="542840" y="518997"/>
                    <a:pt x="541102" y="515615"/>
                    <a:pt x="539548" y="512188"/>
                  </a:cubicBezTo>
                  <a:cubicBezTo>
                    <a:pt x="538633" y="510131"/>
                    <a:pt x="539228" y="502361"/>
                    <a:pt x="536759" y="503458"/>
                  </a:cubicBezTo>
                  <a:cubicBezTo>
                    <a:pt x="535525" y="502316"/>
                    <a:pt x="535159" y="500670"/>
                    <a:pt x="534610" y="499162"/>
                  </a:cubicBezTo>
                  <a:cubicBezTo>
                    <a:pt x="526061" y="498248"/>
                    <a:pt x="517466" y="497334"/>
                    <a:pt x="509053" y="496877"/>
                  </a:cubicBezTo>
                  <a:cubicBezTo>
                    <a:pt x="463654" y="494455"/>
                    <a:pt x="418210" y="493358"/>
                    <a:pt x="372765" y="492124"/>
                  </a:cubicBezTo>
                  <a:lnTo>
                    <a:pt x="386664" y="500031"/>
                  </a:lnTo>
                  <a:cubicBezTo>
                    <a:pt x="396813" y="506566"/>
                    <a:pt x="406460" y="513330"/>
                    <a:pt x="415329" y="520917"/>
                  </a:cubicBezTo>
                  <a:cubicBezTo>
                    <a:pt x="421319" y="526081"/>
                    <a:pt x="426942" y="531611"/>
                    <a:pt x="432291" y="537370"/>
                  </a:cubicBezTo>
                  <a:cubicBezTo>
                    <a:pt x="445413" y="551447"/>
                    <a:pt x="456888" y="566940"/>
                    <a:pt x="468089" y="583393"/>
                  </a:cubicBezTo>
                  <a:cubicBezTo>
                    <a:pt x="471472" y="587826"/>
                    <a:pt x="470604" y="594133"/>
                    <a:pt x="466169" y="597561"/>
                  </a:cubicBezTo>
                  <a:cubicBezTo>
                    <a:pt x="461734" y="600943"/>
                    <a:pt x="455379" y="600075"/>
                    <a:pt x="451996" y="595641"/>
                  </a:cubicBezTo>
                  <a:cubicBezTo>
                    <a:pt x="439789" y="581336"/>
                    <a:pt x="426988" y="568448"/>
                    <a:pt x="413592" y="556108"/>
                  </a:cubicBezTo>
                  <a:cubicBezTo>
                    <a:pt x="408289" y="551218"/>
                    <a:pt x="402848" y="546419"/>
                    <a:pt x="397362" y="541666"/>
                  </a:cubicBezTo>
                  <a:cubicBezTo>
                    <a:pt x="389315" y="534628"/>
                    <a:pt x="381178" y="527544"/>
                    <a:pt x="372262" y="521008"/>
                  </a:cubicBezTo>
                  <a:lnTo>
                    <a:pt x="344511" y="501082"/>
                  </a:lnTo>
                  <a:lnTo>
                    <a:pt x="334316" y="494180"/>
                  </a:lnTo>
                  <a:lnTo>
                    <a:pt x="333310" y="493586"/>
                  </a:lnTo>
                  <a:lnTo>
                    <a:pt x="333630" y="493129"/>
                  </a:lnTo>
                  <a:lnTo>
                    <a:pt x="333996" y="492581"/>
                  </a:lnTo>
                  <a:cubicBezTo>
                    <a:pt x="333447" y="492627"/>
                    <a:pt x="332898" y="492627"/>
                    <a:pt x="332350" y="492581"/>
                  </a:cubicBezTo>
                  <a:cubicBezTo>
                    <a:pt x="332487" y="492672"/>
                    <a:pt x="332578" y="492764"/>
                    <a:pt x="332578" y="492855"/>
                  </a:cubicBezTo>
                  <a:cubicBezTo>
                    <a:pt x="332533" y="492946"/>
                    <a:pt x="332487" y="492992"/>
                    <a:pt x="332395" y="493038"/>
                  </a:cubicBezTo>
                  <a:lnTo>
                    <a:pt x="333310" y="493586"/>
                  </a:lnTo>
                  <a:cubicBezTo>
                    <a:pt x="331572" y="495871"/>
                    <a:pt x="330567" y="496329"/>
                    <a:pt x="331572" y="492581"/>
                  </a:cubicBezTo>
                  <a:lnTo>
                    <a:pt x="331527" y="492490"/>
                  </a:lnTo>
                  <a:lnTo>
                    <a:pt x="331572" y="492490"/>
                  </a:lnTo>
                  <a:lnTo>
                    <a:pt x="331572" y="492444"/>
                  </a:lnTo>
                  <a:lnTo>
                    <a:pt x="331527" y="492444"/>
                  </a:lnTo>
                  <a:lnTo>
                    <a:pt x="331481" y="492398"/>
                  </a:lnTo>
                  <a:cubicBezTo>
                    <a:pt x="330475" y="492215"/>
                    <a:pt x="329881" y="491210"/>
                    <a:pt x="329012" y="490707"/>
                  </a:cubicBezTo>
                  <a:cubicBezTo>
                    <a:pt x="322337" y="490479"/>
                    <a:pt x="315617" y="490387"/>
                    <a:pt x="308942" y="490113"/>
                  </a:cubicBezTo>
                  <a:cubicBezTo>
                    <a:pt x="280185" y="488925"/>
                    <a:pt x="251427" y="487188"/>
                    <a:pt x="222716" y="484811"/>
                  </a:cubicBezTo>
                  <a:cubicBezTo>
                    <a:pt x="205708" y="483303"/>
                    <a:pt x="186004" y="480333"/>
                    <a:pt x="166116" y="476402"/>
                  </a:cubicBezTo>
                  <a:cubicBezTo>
                    <a:pt x="170642" y="483943"/>
                    <a:pt x="174757" y="491621"/>
                    <a:pt x="179237" y="499162"/>
                  </a:cubicBezTo>
                  <a:cubicBezTo>
                    <a:pt x="184541" y="508440"/>
                    <a:pt x="190347" y="517261"/>
                    <a:pt x="196016" y="526173"/>
                  </a:cubicBezTo>
                  <a:cubicBezTo>
                    <a:pt x="201731" y="535176"/>
                    <a:pt x="207492" y="544134"/>
                    <a:pt x="213252" y="553092"/>
                  </a:cubicBezTo>
                  <a:cubicBezTo>
                    <a:pt x="224956" y="571190"/>
                    <a:pt x="236614" y="589289"/>
                    <a:pt x="248867" y="607250"/>
                  </a:cubicBezTo>
                  <a:cubicBezTo>
                    <a:pt x="252250" y="611683"/>
                    <a:pt x="251336" y="618036"/>
                    <a:pt x="246901" y="621418"/>
                  </a:cubicBezTo>
                  <a:cubicBezTo>
                    <a:pt x="242466" y="624754"/>
                    <a:pt x="236112" y="623886"/>
                    <a:pt x="232728" y="619453"/>
                  </a:cubicBezTo>
                  <a:cubicBezTo>
                    <a:pt x="222487" y="607341"/>
                    <a:pt x="212201" y="595367"/>
                    <a:pt x="202508" y="582982"/>
                  </a:cubicBezTo>
                  <a:cubicBezTo>
                    <a:pt x="195925" y="574618"/>
                    <a:pt x="189570" y="566117"/>
                    <a:pt x="183580" y="557296"/>
                  </a:cubicBezTo>
                  <a:cubicBezTo>
                    <a:pt x="179603" y="551447"/>
                    <a:pt x="175808" y="545414"/>
                    <a:pt x="172197" y="539244"/>
                  </a:cubicBezTo>
                  <a:cubicBezTo>
                    <a:pt x="166802" y="530012"/>
                    <a:pt x="161910" y="520460"/>
                    <a:pt x="157201" y="510771"/>
                  </a:cubicBezTo>
                  <a:lnTo>
                    <a:pt x="141611" y="477270"/>
                  </a:lnTo>
                  <a:cubicBezTo>
                    <a:pt x="141016" y="476128"/>
                    <a:pt x="140330" y="472746"/>
                    <a:pt x="139416" y="470689"/>
                  </a:cubicBezTo>
                  <a:cubicBezTo>
                    <a:pt x="139188" y="470598"/>
                    <a:pt x="138913" y="470598"/>
                    <a:pt x="138639" y="470506"/>
                  </a:cubicBezTo>
                  <a:cubicBezTo>
                    <a:pt x="118751" y="464931"/>
                    <a:pt x="99869" y="457527"/>
                    <a:pt x="84462" y="447929"/>
                  </a:cubicBezTo>
                  <a:cubicBezTo>
                    <a:pt x="53510" y="428597"/>
                    <a:pt x="28502" y="390206"/>
                    <a:pt x="14009" y="349713"/>
                  </a:cubicBezTo>
                  <a:cubicBezTo>
                    <a:pt x="-2815" y="302730"/>
                    <a:pt x="-5056" y="253371"/>
                    <a:pt x="10397" y="228737"/>
                  </a:cubicBezTo>
                  <a:cubicBezTo>
                    <a:pt x="13323" y="223984"/>
                    <a:pt x="19541" y="222476"/>
                    <a:pt x="24296" y="225401"/>
                  </a:cubicBezTo>
                  <a:cubicBezTo>
                    <a:pt x="29051" y="228326"/>
                    <a:pt x="30559" y="234541"/>
                    <a:pt x="27633" y="239295"/>
                  </a:cubicBezTo>
                  <a:cubicBezTo>
                    <a:pt x="23336" y="246516"/>
                    <a:pt x="21370" y="256296"/>
                    <a:pt x="20913" y="267585"/>
                  </a:cubicBezTo>
                  <a:cubicBezTo>
                    <a:pt x="20090" y="289294"/>
                    <a:pt x="25393" y="316030"/>
                    <a:pt x="35268" y="341852"/>
                  </a:cubicBezTo>
                  <a:cubicBezTo>
                    <a:pt x="48573" y="376861"/>
                    <a:pt x="70198" y="410407"/>
                    <a:pt x="97446" y="426769"/>
                  </a:cubicBezTo>
                  <a:cubicBezTo>
                    <a:pt x="111070" y="434995"/>
                    <a:pt x="127849" y="441074"/>
                    <a:pt x="145405" y="445690"/>
                  </a:cubicBezTo>
                  <a:cubicBezTo>
                    <a:pt x="146914" y="446101"/>
                    <a:pt x="148468" y="446238"/>
                    <a:pt x="149977" y="446604"/>
                  </a:cubicBezTo>
                  <a:cubicBezTo>
                    <a:pt x="151211" y="445324"/>
                    <a:pt x="152355" y="443907"/>
                    <a:pt x="154229" y="443450"/>
                  </a:cubicBezTo>
                  <a:cubicBezTo>
                    <a:pt x="166802" y="439245"/>
                    <a:pt x="178506" y="433030"/>
                    <a:pt x="190530" y="427088"/>
                  </a:cubicBezTo>
                  <a:cubicBezTo>
                    <a:pt x="198759" y="423021"/>
                    <a:pt x="207034" y="418908"/>
                    <a:pt x="215447" y="415251"/>
                  </a:cubicBezTo>
                  <a:cubicBezTo>
                    <a:pt x="224865" y="411138"/>
                    <a:pt x="234557" y="407802"/>
                    <a:pt x="244204" y="404694"/>
                  </a:cubicBezTo>
                  <a:lnTo>
                    <a:pt x="267978" y="398570"/>
                  </a:lnTo>
                  <a:cubicBezTo>
                    <a:pt x="268618" y="398478"/>
                    <a:pt x="275293" y="396970"/>
                    <a:pt x="277853" y="397244"/>
                  </a:cubicBezTo>
                  <a:cubicBezTo>
                    <a:pt x="283431" y="397930"/>
                    <a:pt x="286265" y="400809"/>
                    <a:pt x="287134" y="403460"/>
                  </a:cubicBezTo>
                  <a:cubicBezTo>
                    <a:pt x="289283" y="408350"/>
                    <a:pt x="286997" y="414063"/>
                    <a:pt x="282105" y="416165"/>
                  </a:cubicBezTo>
                  <a:cubicBezTo>
                    <a:pt x="280733" y="416759"/>
                    <a:pt x="279316" y="416988"/>
                    <a:pt x="277899" y="416942"/>
                  </a:cubicBezTo>
                  <a:lnTo>
                    <a:pt x="277899" y="416805"/>
                  </a:lnTo>
                  <a:cubicBezTo>
                    <a:pt x="277761" y="416120"/>
                    <a:pt x="277030" y="416303"/>
                    <a:pt x="276161" y="416714"/>
                  </a:cubicBezTo>
                  <a:cubicBezTo>
                    <a:pt x="275978" y="416668"/>
                    <a:pt x="275750" y="416622"/>
                    <a:pt x="275521" y="416577"/>
                  </a:cubicBezTo>
                  <a:lnTo>
                    <a:pt x="276024" y="416805"/>
                  </a:lnTo>
                  <a:cubicBezTo>
                    <a:pt x="274881" y="417399"/>
                    <a:pt x="273555" y="418451"/>
                    <a:pt x="273418" y="418496"/>
                  </a:cubicBezTo>
                  <a:lnTo>
                    <a:pt x="252707" y="427363"/>
                  </a:lnTo>
                  <a:cubicBezTo>
                    <a:pt x="242101" y="431887"/>
                    <a:pt x="231951" y="437554"/>
                    <a:pt x="221390" y="442536"/>
                  </a:cubicBezTo>
                  <a:cubicBezTo>
                    <a:pt x="214121" y="445918"/>
                    <a:pt x="206669" y="449026"/>
                    <a:pt x="199171" y="451814"/>
                  </a:cubicBezTo>
                  <a:cubicBezTo>
                    <a:pt x="196245" y="452911"/>
                    <a:pt x="193136" y="453322"/>
                    <a:pt x="190164" y="454328"/>
                  </a:cubicBezTo>
                  <a:cubicBezTo>
                    <a:pt x="202325" y="456018"/>
                    <a:pt x="214212" y="457344"/>
                    <a:pt x="224865" y="458121"/>
                  </a:cubicBezTo>
                  <a:cubicBezTo>
                    <a:pt x="243747" y="459538"/>
                    <a:pt x="262674" y="460589"/>
                    <a:pt x="281602" y="461548"/>
                  </a:cubicBezTo>
                  <a:cubicBezTo>
                    <a:pt x="314108" y="463194"/>
                    <a:pt x="346660" y="464245"/>
                    <a:pt x="379212" y="465342"/>
                  </a:cubicBezTo>
                  <a:cubicBezTo>
                    <a:pt x="391876" y="452225"/>
                    <a:pt x="404951" y="439840"/>
                    <a:pt x="419536" y="429191"/>
                  </a:cubicBezTo>
                  <a:cubicBezTo>
                    <a:pt x="425799" y="424620"/>
                    <a:pt x="432337" y="420324"/>
                    <a:pt x="439149" y="416531"/>
                  </a:cubicBezTo>
                  <a:cubicBezTo>
                    <a:pt x="449344" y="410864"/>
                    <a:pt x="460043" y="406248"/>
                    <a:pt x="470924" y="401860"/>
                  </a:cubicBezTo>
                  <a:lnTo>
                    <a:pt x="492046" y="393268"/>
                  </a:lnTo>
                  <a:cubicBezTo>
                    <a:pt x="497258" y="391257"/>
                    <a:pt x="503110" y="393908"/>
                    <a:pt x="505076" y="399118"/>
                  </a:cubicBezTo>
                  <a:cubicBezTo>
                    <a:pt x="507042" y="404328"/>
                    <a:pt x="504436" y="410178"/>
                    <a:pt x="499224" y="412144"/>
                  </a:cubicBezTo>
                  <a:lnTo>
                    <a:pt x="480936" y="423295"/>
                  </a:lnTo>
                  <a:cubicBezTo>
                    <a:pt x="469323" y="429374"/>
                    <a:pt x="458442" y="436549"/>
                    <a:pt x="447424" y="443404"/>
                  </a:cubicBezTo>
                  <a:cubicBezTo>
                    <a:pt x="440018" y="448020"/>
                    <a:pt x="432566" y="452362"/>
                    <a:pt x="425296" y="457115"/>
                  </a:cubicBezTo>
                  <a:cubicBezTo>
                    <a:pt x="420633" y="460132"/>
                    <a:pt x="416290" y="463605"/>
                    <a:pt x="411718" y="466667"/>
                  </a:cubicBezTo>
                  <a:cubicBezTo>
                    <a:pt x="444635" y="467810"/>
                    <a:pt x="477599" y="468998"/>
                    <a:pt x="510516" y="471009"/>
                  </a:cubicBezTo>
                  <a:cubicBezTo>
                    <a:pt x="533833" y="472472"/>
                    <a:pt x="557744" y="475899"/>
                    <a:pt x="581380" y="480652"/>
                  </a:cubicBezTo>
                  <a:cubicBezTo>
                    <a:pt x="581609" y="480424"/>
                    <a:pt x="581883" y="480195"/>
                    <a:pt x="582066" y="480104"/>
                  </a:cubicBezTo>
                  <a:lnTo>
                    <a:pt x="590021" y="476219"/>
                  </a:lnTo>
                  <a:lnTo>
                    <a:pt x="612652" y="466484"/>
                  </a:lnTo>
                  <a:cubicBezTo>
                    <a:pt x="617727" y="464611"/>
                    <a:pt x="622756" y="462691"/>
                    <a:pt x="627922" y="461137"/>
                  </a:cubicBezTo>
                  <a:cubicBezTo>
                    <a:pt x="633043" y="459583"/>
                    <a:pt x="638255" y="458212"/>
                    <a:pt x="643513" y="457070"/>
                  </a:cubicBezTo>
                  <a:cubicBezTo>
                    <a:pt x="649776" y="455744"/>
                    <a:pt x="656085" y="454739"/>
                    <a:pt x="662486" y="453916"/>
                  </a:cubicBezTo>
                  <a:cubicBezTo>
                    <a:pt x="671995" y="452591"/>
                    <a:pt x="681459" y="451814"/>
                    <a:pt x="690969" y="450945"/>
                  </a:cubicBezTo>
                  <a:cubicBezTo>
                    <a:pt x="696455" y="449986"/>
                    <a:pt x="701713" y="453688"/>
                    <a:pt x="702673" y="459172"/>
                  </a:cubicBezTo>
                  <a:cubicBezTo>
                    <a:pt x="703633" y="464656"/>
                    <a:pt x="699975" y="469912"/>
                    <a:pt x="694489" y="470872"/>
                  </a:cubicBezTo>
                  <a:cubicBezTo>
                    <a:pt x="685483" y="473248"/>
                    <a:pt x="676613" y="475945"/>
                    <a:pt x="667606" y="478459"/>
                  </a:cubicBezTo>
                  <a:cubicBezTo>
                    <a:pt x="661663" y="480150"/>
                    <a:pt x="655811" y="481886"/>
                    <a:pt x="649868" y="483486"/>
                  </a:cubicBezTo>
                  <a:cubicBezTo>
                    <a:pt x="644976" y="484811"/>
                    <a:pt x="640038" y="486045"/>
                    <a:pt x="635100" y="487279"/>
                  </a:cubicBezTo>
                  <a:cubicBezTo>
                    <a:pt x="630208" y="488468"/>
                    <a:pt x="625225" y="489473"/>
                    <a:pt x="620379" y="490753"/>
                  </a:cubicBezTo>
                  <a:cubicBezTo>
                    <a:pt x="632906" y="494089"/>
                    <a:pt x="645753" y="496831"/>
                    <a:pt x="657731" y="500762"/>
                  </a:cubicBezTo>
                  <a:cubicBezTo>
                    <a:pt x="664863" y="503093"/>
                    <a:pt x="676933" y="507709"/>
                    <a:pt x="688500" y="512370"/>
                  </a:cubicBezTo>
                  <a:cubicBezTo>
                    <a:pt x="702856" y="518129"/>
                    <a:pt x="716434" y="523888"/>
                    <a:pt x="719086" y="525259"/>
                  </a:cubicBezTo>
                  <a:cubicBezTo>
                    <a:pt x="743545" y="537964"/>
                    <a:pt x="799688" y="581702"/>
                    <a:pt x="823736" y="600714"/>
                  </a:cubicBezTo>
                  <a:lnTo>
                    <a:pt x="834480" y="609261"/>
                  </a:lnTo>
                  <a:cubicBezTo>
                    <a:pt x="838321" y="612094"/>
                    <a:pt x="839646" y="617305"/>
                    <a:pt x="837498" y="621601"/>
                  </a:cubicBezTo>
                  <a:close/>
                  <a:moveTo>
                    <a:pt x="537490" y="504052"/>
                  </a:moveTo>
                  <a:cubicBezTo>
                    <a:pt x="537262" y="503870"/>
                    <a:pt x="536987" y="503641"/>
                    <a:pt x="536759" y="503458"/>
                  </a:cubicBezTo>
                  <a:lnTo>
                    <a:pt x="536622" y="503504"/>
                  </a:lnTo>
                  <a:cubicBezTo>
                    <a:pt x="536302" y="503687"/>
                    <a:pt x="537262" y="503824"/>
                    <a:pt x="537490" y="504052"/>
                  </a:cubicBezTo>
                  <a:close/>
                  <a:moveTo>
                    <a:pt x="331435" y="492490"/>
                  </a:moveTo>
                  <a:lnTo>
                    <a:pt x="331435" y="492490"/>
                  </a:lnTo>
                  <a:lnTo>
                    <a:pt x="331435" y="492490"/>
                  </a:lnTo>
                  <a:lnTo>
                    <a:pt x="331435" y="492490"/>
                  </a:lnTo>
                  <a:close/>
                  <a:moveTo>
                    <a:pt x="331481" y="492535"/>
                  </a:moveTo>
                  <a:lnTo>
                    <a:pt x="331481" y="492535"/>
                  </a:lnTo>
                  <a:lnTo>
                    <a:pt x="331481" y="492535"/>
                  </a:lnTo>
                  <a:lnTo>
                    <a:pt x="331481" y="492535"/>
                  </a:lnTo>
                  <a:close/>
                  <a:moveTo>
                    <a:pt x="276024" y="416897"/>
                  </a:moveTo>
                  <a:cubicBezTo>
                    <a:pt x="276938" y="417308"/>
                    <a:pt x="277944" y="417719"/>
                    <a:pt x="277899" y="417034"/>
                  </a:cubicBezTo>
                  <a:cubicBezTo>
                    <a:pt x="277304" y="417034"/>
                    <a:pt x="276756" y="416942"/>
                    <a:pt x="276161" y="416805"/>
                  </a:cubicBezTo>
                  <a:lnTo>
                    <a:pt x="276024" y="416897"/>
                  </a:lnTo>
                  <a:close/>
                  <a:moveTo>
                    <a:pt x="453139" y="279605"/>
                  </a:moveTo>
                  <a:cubicBezTo>
                    <a:pt x="455059" y="279330"/>
                    <a:pt x="462146" y="277091"/>
                    <a:pt x="464980" y="276086"/>
                  </a:cubicBezTo>
                  <a:lnTo>
                    <a:pt x="486880" y="268133"/>
                  </a:lnTo>
                  <a:cubicBezTo>
                    <a:pt x="497441" y="264066"/>
                    <a:pt x="507590" y="259404"/>
                    <a:pt x="517557" y="254239"/>
                  </a:cubicBezTo>
                  <a:cubicBezTo>
                    <a:pt x="527478" y="249121"/>
                    <a:pt x="537125" y="243545"/>
                    <a:pt x="546680" y="237695"/>
                  </a:cubicBezTo>
                  <a:cubicBezTo>
                    <a:pt x="579049" y="217997"/>
                    <a:pt x="616035" y="191352"/>
                    <a:pt x="643192" y="158812"/>
                  </a:cubicBezTo>
                  <a:cubicBezTo>
                    <a:pt x="662074" y="136188"/>
                    <a:pt x="676064" y="110686"/>
                    <a:pt x="681048" y="82990"/>
                  </a:cubicBezTo>
                  <a:cubicBezTo>
                    <a:pt x="683196" y="70833"/>
                    <a:pt x="683059" y="56162"/>
                    <a:pt x="679539" y="42954"/>
                  </a:cubicBezTo>
                  <a:cubicBezTo>
                    <a:pt x="676979" y="33540"/>
                    <a:pt x="672727" y="24856"/>
                    <a:pt x="666463" y="18183"/>
                  </a:cubicBezTo>
                  <a:cubicBezTo>
                    <a:pt x="653296" y="4107"/>
                    <a:pt x="634872" y="-1652"/>
                    <a:pt x="617453" y="405"/>
                  </a:cubicBezTo>
                  <a:cubicBezTo>
                    <a:pt x="599897" y="2461"/>
                    <a:pt x="583438" y="12425"/>
                    <a:pt x="574568" y="29563"/>
                  </a:cubicBezTo>
                  <a:cubicBezTo>
                    <a:pt x="570408" y="37561"/>
                    <a:pt x="567848" y="46702"/>
                    <a:pt x="567756" y="55751"/>
                  </a:cubicBezTo>
                  <a:cubicBezTo>
                    <a:pt x="567619" y="65166"/>
                    <a:pt x="570088" y="74489"/>
                    <a:pt x="575986" y="82305"/>
                  </a:cubicBezTo>
                  <a:cubicBezTo>
                    <a:pt x="580055" y="87789"/>
                    <a:pt x="590799" y="93639"/>
                    <a:pt x="600948" y="94827"/>
                  </a:cubicBezTo>
                  <a:cubicBezTo>
                    <a:pt x="608858" y="95741"/>
                    <a:pt x="616218" y="93868"/>
                    <a:pt x="620470" y="88429"/>
                  </a:cubicBezTo>
                  <a:cubicBezTo>
                    <a:pt x="622345" y="86144"/>
                    <a:pt x="621979" y="82716"/>
                    <a:pt x="619693" y="80842"/>
                  </a:cubicBezTo>
                  <a:cubicBezTo>
                    <a:pt x="617361" y="79014"/>
                    <a:pt x="613978" y="79380"/>
                    <a:pt x="612104" y="81665"/>
                  </a:cubicBezTo>
                  <a:cubicBezTo>
                    <a:pt x="609315" y="85047"/>
                    <a:pt x="604057" y="84407"/>
                    <a:pt x="599074" y="83127"/>
                  </a:cubicBezTo>
                  <a:cubicBezTo>
                    <a:pt x="593267" y="81619"/>
                    <a:pt x="587598" y="78603"/>
                    <a:pt x="585358" y="75449"/>
                  </a:cubicBezTo>
                  <a:cubicBezTo>
                    <a:pt x="581198" y="69691"/>
                    <a:pt x="579643" y="62835"/>
                    <a:pt x="579872" y="56025"/>
                  </a:cubicBezTo>
                  <a:cubicBezTo>
                    <a:pt x="580100" y="48850"/>
                    <a:pt x="582295" y="41675"/>
                    <a:pt x="585678" y="35413"/>
                  </a:cubicBezTo>
                  <a:cubicBezTo>
                    <a:pt x="592719" y="22434"/>
                    <a:pt x="605474" y="15121"/>
                    <a:pt x="618916" y="13750"/>
                  </a:cubicBezTo>
                  <a:cubicBezTo>
                    <a:pt x="632220" y="12379"/>
                    <a:pt x="646210" y="16858"/>
                    <a:pt x="656131" y="27735"/>
                  </a:cubicBezTo>
                  <a:cubicBezTo>
                    <a:pt x="661983" y="34134"/>
                    <a:pt x="665229" y="42909"/>
                    <a:pt x="666829" y="52095"/>
                  </a:cubicBezTo>
                  <a:cubicBezTo>
                    <a:pt x="668475" y="61738"/>
                    <a:pt x="668246" y="71839"/>
                    <a:pt x="666692" y="80431"/>
                  </a:cubicBezTo>
                  <a:cubicBezTo>
                    <a:pt x="662303" y="105750"/>
                    <a:pt x="649273" y="128922"/>
                    <a:pt x="632220" y="149762"/>
                  </a:cubicBezTo>
                  <a:cubicBezTo>
                    <a:pt x="606343" y="181435"/>
                    <a:pt x="571094" y="207714"/>
                    <a:pt x="540188" y="227229"/>
                  </a:cubicBezTo>
                  <a:cubicBezTo>
                    <a:pt x="530953" y="233079"/>
                    <a:pt x="521626" y="238700"/>
                    <a:pt x="512071" y="243865"/>
                  </a:cubicBezTo>
                  <a:cubicBezTo>
                    <a:pt x="502561" y="249029"/>
                    <a:pt x="492869" y="253737"/>
                    <a:pt x="482811" y="257850"/>
                  </a:cubicBezTo>
                  <a:lnTo>
                    <a:pt x="461368" y="266122"/>
                  </a:lnTo>
                  <a:cubicBezTo>
                    <a:pt x="459997" y="266671"/>
                    <a:pt x="456797" y="268270"/>
                    <a:pt x="454465" y="269139"/>
                  </a:cubicBezTo>
                  <a:cubicBezTo>
                    <a:pt x="454008" y="268956"/>
                    <a:pt x="453551" y="268864"/>
                    <a:pt x="453048" y="268819"/>
                  </a:cubicBezTo>
                  <a:lnTo>
                    <a:pt x="453505" y="269093"/>
                  </a:lnTo>
                  <a:lnTo>
                    <a:pt x="453871" y="269367"/>
                  </a:lnTo>
                  <a:cubicBezTo>
                    <a:pt x="452636" y="269779"/>
                    <a:pt x="451722" y="269870"/>
                    <a:pt x="451676" y="269322"/>
                  </a:cubicBezTo>
                  <a:cubicBezTo>
                    <a:pt x="451630" y="269139"/>
                    <a:pt x="451630" y="268956"/>
                    <a:pt x="451630" y="268864"/>
                  </a:cubicBezTo>
                  <a:cubicBezTo>
                    <a:pt x="451036" y="268956"/>
                    <a:pt x="450442" y="269184"/>
                    <a:pt x="449893" y="269504"/>
                  </a:cubicBezTo>
                  <a:cubicBezTo>
                    <a:pt x="447607" y="270830"/>
                    <a:pt x="447150" y="272429"/>
                    <a:pt x="446967" y="272932"/>
                  </a:cubicBezTo>
                  <a:cubicBezTo>
                    <a:pt x="446418" y="274760"/>
                    <a:pt x="446921" y="280427"/>
                    <a:pt x="453139" y="2796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4997399" y="1160938"/>
              <a:ext cx="429193" cy="190480"/>
            </a:xfrm>
            <a:custGeom>
              <a:rect b="b" l="l" r="r" t="t"/>
              <a:pathLst>
                <a:path extrusionOk="0" h="380959" w="858385">
                  <a:moveTo>
                    <a:pt x="858085" y="79798"/>
                  </a:moveTo>
                  <a:cubicBezTo>
                    <a:pt x="859183" y="83363"/>
                    <a:pt x="857171" y="87157"/>
                    <a:pt x="853650" y="88254"/>
                  </a:cubicBezTo>
                  <a:cubicBezTo>
                    <a:pt x="836095" y="94378"/>
                    <a:pt x="818813" y="101416"/>
                    <a:pt x="801531" y="108866"/>
                  </a:cubicBezTo>
                  <a:cubicBezTo>
                    <a:pt x="794764" y="111791"/>
                    <a:pt x="787953" y="114761"/>
                    <a:pt x="781140" y="117778"/>
                  </a:cubicBezTo>
                  <a:cubicBezTo>
                    <a:pt x="771036" y="122257"/>
                    <a:pt x="760841" y="126735"/>
                    <a:pt x="750920" y="131900"/>
                  </a:cubicBezTo>
                  <a:cubicBezTo>
                    <a:pt x="746577" y="134048"/>
                    <a:pt x="742279" y="136287"/>
                    <a:pt x="738073" y="138664"/>
                  </a:cubicBezTo>
                  <a:cubicBezTo>
                    <a:pt x="733867" y="141040"/>
                    <a:pt x="729752" y="143508"/>
                    <a:pt x="725684" y="146205"/>
                  </a:cubicBezTo>
                  <a:cubicBezTo>
                    <a:pt x="725638" y="146251"/>
                    <a:pt x="725135" y="146616"/>
                    <a:pt x="724952" y="146753"/>
                  </a:cubicBezTo>
                  <a:cubicBezTo>
                    <a:pt x="736382" y="156625"/>
                    <a:pt x="747125" y="167365"/>
                    <a:pt x="757915" y="178106"/>
                  </a:cubicBezTo>
                  <a:cubicBezTo>
                    <a:pt x="760567" y="180711"/>
                    <a:pt x="760658" y="184961"/>
                    <a:pt x="758052" y="187658"/>
                  </a:cubicBezTo>
                  <a:cubicBezTo>
                    <a:pt x="755447" y="190308"/>
                    <a:pt x="751195" y="190354"/>
                    <a:pt x="748497" y="187749"/>
                  </a:cubicBezTo>
                  <a:cubicBezTo>
                    <a:pt x="736382" y="176186"/>
                    <a:pt x="724678" y="164212"/>
                    <a:pt x="711648" y="153929"/>
                  </a:cubicBezTo>
                  <a:cubicBezTo>
                    <a:pt x="703327" y="147302"/>
                    <a:pt x="694458" y="141406"/>
                    <a:pt x="684582" y="136790"/>
                  </a:cubicBezTo>
                  <a:cubicBezTo>
                    <a:pt x="622542" y="107540"/>
                    <a:pt x="565896" y="106123"/>
                    <a:pt x="512130" y="119423"/>
                  </a:cubicBezTo>
                  <a:cubicBezTo>
                    <a:pt x="517251" y="122074"/>
                    <a:pt x="522600" y="124633"/>
                    <a:pt x="527584" y="127878"/>
                  </a:cubicBezTo>
                  <a:cubicBezTo>
                    <a:pt x="529915" y="129432"/>
                    <a:pt x="532155" y="131077"/>
                    <a:pt x="534167" y="132997"/>
                  </a:cubicBezTo>
                  <a:cubicBezTo>
                    <a:pt x="547791" y="145702"/>
                    <a:pt x="559404" y="160647"/>
                    <a:pt x="569462" y="176597"/>
                  </a:cubicBezTo>
                  <a:cubicBezTo>
                    <a:pt x="579383" y="192411"/>
                    <a:pt x="587749" y="209229"/>
                    <a:pt x="595065" y="225957"/>
                  </a:cubicBezTo>
                  <a:cubicBezTo>
                    <a:pt x="606677" y="252556"/>
                    <a:pt x="613123" y="288616"/>
                    <a:pt x="627022" y="317683"/>
                  </a:cubicBezTo>
                  <a:cubicBezTo>
                    <a:pt x="632828" y="329794"/>
                    <a:pt x="639961" y="340717"/>
                    <a:pt x="649607" y="348898"/>
                  </a:cubicBezTo>
                  <a:cubicBezTo>
                    <a:pt x="679965" y="374766"/>
                    <a:pt x="716037" y="369419"/>
                    <a:pt x="739262" y="349081"/>
                  </a:cubicBezTo>
                  <a:cubicBezTo>
                    <a:pt x="762396" y="328834"/>
                    <a:pt x="772774" y="293734"/>
                    <a:pt x="751835" y="259640"/>
                  </a:cubicBezTo>
                  <a:cubicBezTo>
                    <a:pt x="749594" y="256029"/>
                    <a:pt x="746760" y="253150"/>
                    <a:pt x="743560" y="250682"/>
                  </a:cubicBezTo>
                  <a:cubicBezTo>
                    <a:pt x="740039" y="247986"/>
                    <a:pt x="736107" y="245792"/>
                    <a:pt x="732038" y="243872"/>
                  </a:cubicBezTo>
                  <a:cubicBezTo>
                    <a:pt x="728472" y="242181"/>
                    <a:pt x="724723" y="240810"/>
                    <a:pt x="720929" y="239850"/>
                  </a:cubicBezTo>
                  <a:cubicBezTo>
                    <a:pt x="717134" y="238891"/>
                    <a:pt x="713248" y="238297"/>
                    <a:pt x="709362" y="238205"/>
                  </a:cubicBezTo>
                  <a:cubicBezTo>
                    <a:pt x="706207" y="238159"/>
                    <a:pt x="703144" y="238525"/>
                    <a:pt x="700218" y="239348"/>
                  </a:cubicBezTo>
                  <a:cubicBezTo>
                    <a:pt x="697292" y="240216"/>
                    <a:pt x="694503" y="241496"/>
                    <a:pt x="691897" y="243232"/>
                  </a:cubicBezTo>
                  <a:cubicBezTo>
                    <a:pt x="684033" y="248534"/>
                    <a:pt x="679279" y="255481"/>
                    <a:pt x="677724" y="263205"/>
                  </a:cubicBezTo>
                  <a:cubicBezTo>
                    <a:pt x="676170" y="271020"/>
                    <a:pt x="677953" y="279566"/>
                    <a:pt x="682799" y="287656"/>
                  </a:cubicBezTo>
                  <a:cubicBezTo>
                    <a:pt x="685542" y="292181"/>
                    <a:pt x="690388" y="295700"/>
                    <a:pt x="695372" y="296705"/>
                  </a:cubicBezTo>
                  <a:cubicBezTo>
                    <a:pt x="699807" y="297573"/>
                    <a:pt x="704333" y="296339"/>
                    <a:pt x="707167" y="291541"/>
                  </a:cubicBezTo>
                  <a:cubicBezTo>
                    <a:pt x="708676" y="288981"/>
                    <a:pt x="711968" y="288067"/>
                    <a:pt x="714528" y="289575"/>
                  </a:cubicBezTo>
                  <a:cubicBezTo>
                    <a:pt x="717134" y="291084"/>
                    <a:pt x="718003" y="294374"/>
                    <a:pt x="716494" y="296934"/>
                  </a:cubicBezTo>
                  <a:cubicBezTo>
                    <a:pt x="711053" y="306531"/>
                    <a:pt x="702093" y="309273"/>
                    <a:pt x="693315" y="307674"/>
                  </a:cubicBezTo>
                  <a:cubicBezTo>
                    <a:pt x="685268" y="306211"/>
                    <a:pt x="677450" y="300818"/>
                    <a:pt x="672970" y="293643"/>
                  </a:cubicBezTo>
                  <a:cubicBezTo>
                    <a:pt x="666295" y="282903"/>
                    <a:pt x="664054" y="271477"/>
                    <a:pt x="665975" y="260965"/>
                  </a:cubicBezTo>
                  <a:cubicBezTo>
                    <a:pt x="667895" y="250316"/>
                    <a:pt x="674112" y="240445"/>
                    <a:pt x="684856" y="232949"/>
                  </a:cubicBezTo>
                  <a:cubicBezTo>
                    <a:pt x="688560" y="230390"/>
                    <a:pt x="692491" y="228516"/>
                    <a:pt x="696652" y="227236"/>
                  </a:cubicBezTo>
                  <a:cubicBezTo>
                    <a:pt x="700766" y="226002"/>
                    <a:pt x="705064" y="225408"/>
                    <a:pt x="709545" y="225408"/>
                  </a:cubicBezTo>
                  <a:cubicBezTo>
                    <a:pt x="714391" y="225454"/>
                    <a:pt x="719283" y="226094"/>
                    <a:pt x="723992" y="227236"/>
                  </a:cubicBezTo>
                  <a:cubicBezTo>
                    <a:pt x="728701" y="228333"/>
                    <a:pt x="733227" y="229933"/>
                    <a:pt x="737616" y="231944"/>
                  </a:cubicBezTo>
                  <a:cubicBezTo>
                    <a:pt x="743605" y="234686"/>
                    <a:pt x="749320" y="237931"/>
                    <a:pt x="754258" y="242090"/>
                  </a:cubicBezTo>
                  <a:cubicBezTo>
                    <a:pt x="757732" y="245061"/>
                    <a:pt x="760796" y="248488"/>
                    <a:pt x="763356" y="252510"/>
                  </a:cubicBezTo>
                  <a:cubicBezTo>
                    <a:pt x="788867" y="293232"/>
                    <a:pt x="776569" y="335553"/>
                    <a:pt x="748817" y="360004"/>
                  </a:cubicBezTo>
                  <a:cubicBezTo>
                    <a:pt x="720837" y="384683"/>
                    <a:pt x="676993" y="391128"/>
                    <a:pt x="640326" y="359730"/>
                  </a:cubicBezTo>
                  <a:cubicBezTo>
                    <a:pt x="629308" y="350178"/>
                    <a:pt x="621033" y="337655"/>
                    <a:pt x="614495" y="323579"/>
                  </a:cubicBezTo>
                  <a:cubicBezTo>
                    <a:pt x="600825" y="294191"/>
                    <a:pt x="594790" y="257857"/>
                    <a:pt x="583452" y="230938"/>
                  </a:cubicBezTo>
                  <a:cubicBezTo>
                    <a:pt x="576594" y="214668"/>
                    <a:pt x="568731" y="198261"/>
                    <a:pt x="559358" y="182813"/>
                  </a:cubicBezTo>
                  <a:cubicBezTo>
                    <a:pt x="550077" y="167548"/>
                    <a:pt x="539379" y="153198"/>
                    <a:pt x="526623" y="140903"/>
                  </a:cubicBezTo>
                  <a:cubicBezTo>
                    <a:pt x="525115" y="139441"/>
                    <a:pt x="523423" y="138116"/>
                    <a:pt x="521640" y="136927"/>
                  </a:cubicBezTo>
                  <a:cubicBezTo>
                    <a:pt x="513868" y="131717"/>
                    <a:pt x="504998" y="128015"/>
                    <a:pt x="498324" y="123034"/>
                  </a:cubicBezTo>
                  <a:cubicBezTo>
                    <a:pt x="497958" y="123125"/>
                    <a:pt x="497592" y="123216"/>
                    <a:pt x="497272" y="123308"/>
                  </a:cubicBezTo>
                  <a:cubicBezTo>
                    <a:pt x="451827" y="136836"/>
                    <a:pt x="408349" y="160327"/>
                    <a:pt x="365281" y="186058"/>
                  </a:cubicBezTo>
                  <a:cubicBezTo>
                    <a:pt x="322534" y="211560"/>
                    <a:pt x="280153" y="239211"/>
                    <a:pt x="237131" y="262336"/>
                  </a:cubicBezTo>
                  <a:cubicBezTo>
                    <a:pt x="214043" y="274630"/>
                    <a:pt x="187847" y="286331"/>
                    <a:pt x="160735" y="294466"/>
                  </a:cubicBezTo>
                  <a:cubicBezTo>
                    <a:pt x="133258" y="302738"/>
                    <a:pt x="104867" y="307445"/>
                    <a:pt x="77893" y="305800"/>
                  </a:cubicBezTo>
                  <a:cubicBezTo>
                    <a:pt x="68474" y="305206"/>
                    <a:pt x="59239" y="304155"/>
                    <a:pt x="50278" y="302144"/>
                  </a:cubicBezTo>
                  <a:cubicBezTo>
                    <a:pt x="41043" y="300041"/>
                    <a:pt x="32128" y="296888"/>
                    <a:pt x="23487" y="292226"/>
                  </a:cubicBezTo>
                  <a:cubicBezTo>
                    <a:pt x="20195" y="290398"/>
                    <a:pt x="7897" y="279978"/>
                    <a:pt x="3508" y="275545"/>
                  </a:cubicBezTo>
                  <a:cubicBezTo>
                    <a:pt x="-5316" y="266724"/>
                    <a:pt x="4697" y="261057"/>
                    <a:pt x="9634" y="263388"/>
                  </a:cubicBezTo>
                  <a:cubicBezTo>
                    <a:pt x="11006" y="264027"/>
                    <a:pt x="12057" y="265124"/>
                    <a:pt x="12697" y="266404"/>
                  </a:cubicBezTo>
                  <a:cubicBezTo>
                    <a:pt x="16584" y="270152"/>
                    <a:pt x="26962" y="278927"/>
                    <a:pt x="29796" y="280435"/>
                  </a:cubicBezTo>
                  <a:cubicBezTo>
                    <a:pt x="37340" y="284365"/>
                    <a:pt x="45204" y="286925"/>
                    <a:pt x="53204" y="288616"/>
                  </a:cubicBezTo>
                  <a:cubicBezTo>
                    <a:pt x="61479" y="290352"/>
                    <a:pt x="69983" y="291129"/>
                    <a:pt x="78670" y="291495"/>
                  </a:cubicBezTo>
                  <a:cubicBezTo>
                    <a:pt x="103952" y="292638"/>
                    <a:pt x="130469" y="287702"/>
                    <a:pt x="156163" y="279566"/>
                  </a:cubicBezTo>
                  <a:cubicBezTo>
                    <a:pt x="170656" y="274950"/>
                    <a:pt x="184692" y="269238"/>
                    <a:pt x="198270" y="263022"/>
                  </a:cubicBezTo>
                  <a:cubicBezTo>
                    <a:pt x="198225" y="262245"/>
                    <a:pt x="197813" y="261559"/>
                    <a:pt x="198088" y="260782"/>
                  </a:cubicBezTo>
                  <a:cubicBezTo>
                    <a:pt x="200739" y="250362"/>
                    <a:pt x="203620" y="238022"/>
                    <a:pt x="207780" y="225591"/>
                  </a:cubicBezTo>
                  <a:cubicBezTo>
                    <a:pt x="209106" y="221706"/>
                    <a:pt x="210569" y="217867"/>
                    <a:pt x="212215" y="214074"/>
                  </a:cubicBezTo>
                  <a:cubicBezTo>
                    <a:pt x="213861" y="210235"/>
                    <a:pt x="215689" y="206442"/>
                    <a:pt x="217655" y="202831"/>
                  </a:cubicBezTo>
                  <a:cubicBezTo>
                    <a:pt x="224970" y="189303"/>
                    <a:pt x="233885" y="177420"/>
                    <a:pt x="243944" y="169285"/>
                  </a:cubicBezTo>
                  <a:cubicBezTo>
                    <a:pt x="246549" y="166908"/>
                    <a:pt x="250664" y="167091"/>
                    <a:pt x="253041" y="169742"/>
                  </a:cubicBezTo>
                  <a:cubicBezTo>
                    <a:pt x="255465" y="172393"/>
                    <a:pt x="255236" y="176460"/>
                    <a:pt x="252630" y="178837"/>
                  </a:cubicBezTo>
                  <a:cubicBezTo>
                    <a:pt x="246687" y="185007"/>
                    <a:pt x="241932" y="193096"/>
                    <a:pt x="237543" y="202008"/>
                  </a:cubicBezTo>
                  <a:cubicBezTo>
                    <a:pt x="235211" y="206670"/>
                    <a:pt x="233062" y="211606"/>
                    <a:pt x="230960" y="216633"/>
                  </a:cubicBezTo>
                  <a:cubicBezTo>
                    <a:pt x="229542" y="219924"/>
                    <a:pt x="228125" y="223260"/>
                    <a:pt x="226708" y="226551"/>
                  </a:cubicBezTo>
                  <a:cubicBezTo>
                    <a:pt x="224559" y="231670"/>
                    <a:pt x="222410" y="236743"/>
                    <a:pt x="220353" y="241679"/>
                  </a:cubicBezTo>
                  <a:cubicBezTo>
                    <a:pt x="218432" y="246340"/>
                    <a:pt x="216832" y="250362"/>
                    <a:pt x="215049" y="254658"/>
                  </a:cubicBezTo>
                  <a:cubicBezTo>
                    <a:pt x="219713" y="252282"/>
                    <a:pt x="224742" y="250088"/>
                    <a:pt x="229176" y="247666"/>
                  </a:cubicBezTo>
                  <a:cubicBezTo>
                    <a:pt x="271741" y="224266"/>
                    <a:pt x="313482" y="196021"/>
                    <a:pt x="355955" y="170473"/>
                  </a:cubicBezTo>
                  <a:cubicBezTo>
                    <a:pt x="359749" y="168188"/>
                    <a:pt x="363590" y="166086"/>
                    <a:pt x="367430" y="163846"/>
                  </a:cubicBezTo>
                  <a:cubicBezTo>
                    <a:pt x="367384" y="162841"/>
                    <a:pt x="367019" y="161881"/>
                    <a:pt x="367430" y="160876"/>
                  </a:cubicBezTo>
                  <a:cubicBezTo>
                    <a:pt x="370951" y="151004"/>
                    <a:pt x="374562" y="141498"/>
                    <a:pt x="378677" y="132220"/>
                  </a:cubicBezTo>
                  <a:cubicBezTo>
                    <a:pt x="381466" y="125913"/>
                    <a:pt x="384483" y="119697"/>
                    <a:pt x="387821" y="113664"/>
                  </a:cubicBezTo>
                  <a:cubicBezTo>
                    <a:pt x="390564" y="108637"/>
                    <a:pt x="393582" y="103747"/>
                    <a:pt x="396828" y="98902"/>
                  </a:cubicBezTo>
                  <a:cubicBezTo>
                    <a:pt x="400028" y="94195"/>
                    <a:pt x="403548" y="89625"/>
                    <a:pt x="407160" y="85009"/>
                  </a:cubicBezTo>
                  <a:cubicBezTo>
                    <a:pt x="410223" y="81261"/>
                    <a:pt x="413241" y="77468"/>
                    <a:pt x="416395" y="73766"/>
                  </a:cubicBezTo>
                  <a:cubicBezTo>
                    <a:pt x="419596" y="70064"/>
                    <a:pt x="422842" y="66407"/>
                    <a:pt x="426225" y="62843"/>
                  </a:cubicBezTo>
                  <a:lnTo>
                    <a:pt x="433037" y="55987"/>
                  </a:lnTo>
                  <a:cubicBezTo>
                    <a:pt x="433402" y="55621"/>
                    <a:pt x="434363" y="55347"/>
                    <a:pt x="435323" y="55073"/>
                  </a:cubicBezTo>
                  <a:lnTo>
                    <a:pt x="435460" y="54845"/>
                  </a:lnTo>
                  <a:lnTo>
                    <a:pt x="435689" y="54525"/>
                  </a:lnTo>
                  <a:lnTo>
                    <a:pt x="435460" y="55027"/>
                  </a:lnTo>
                  <a:cubicBezTo>
                    <a:pt x="436649" y="54662"/>
                    <a:pt x="437746" y="54205"/>
                    <a:pt x="437380" y="53428"/>
                  </a:cubicBezTo>
                  <a:cubicBezTo>
                    <a:pt x="437335" y="53291"/>
                    <a:pt x="437289" y="53199"/>
                    <a:pt x="437243" y="53153"/>
                  </a:cubicBezTo>
                  <a:cubicBezTo>
                    <a:pt x="438843" y="52148"/>
                    <a:pt x="440809" y="51828"/>
                    <a:pt x="442729" y="52422"/>
                  </a:cubicBezTo>
                  <a:cubicBezTo>
                    <a:pt x="445610" y="53199"/>
                    <a:pt x="446432" y="55164"/>
                    <a:pt x="446935" y="56307"/>
                  </a:cubicBezTo>
                  <a:cubicBezTo>
                    <a:pt x="447804" y="58089"/>
                    <a:pt x="447621" y="60009"/>
                    <a:pt x="446524" y="62111"/>
                  </a:cubicBezTo>
                  <a:cubicBezTo>
                    <a:pt x="446158" y="62797"/>
                    <a:pt x="445427" y="63619"/>
                    <a:pt x="444330" y="64442"/>
                  </a:cubicBezTo>
                  <a:cubicBezTo>
                    <a:pt x="444009" y="64671"/>
                    <a:pt x="443049" y="65219"/>
                    <a:pt x="442409" y="65539"/>
                  </a:cubicBezTo>
                  <a:lnTo>
                    <a:pt x="437151" y="72212"/>
                  </a:lnTo>
                  <a:lnTo>
                    <a:pt x="420876" y="95155"/>
                  </a:lnTo>
                  <a:cubicBezTo>
                    <a:pt x="416075" y="101964"/>
                    <a:pt x="411915" y="108911"/>
                    <a:pt x="407709" y="115721"/>
                  </a:cubicBezTo>
                  <a:cubicBezTo>
                    <a:pt x="404874" y="120383"/>
                    <a:pt x="402039" y="125044"/>
                    <a:pt x="399296" y="129706"/>
                  </a:cubicBezTo>
                  <a:cubicBezTo>
                    <a:pt x="395044" y="137019"/>
                    <a:pt x="391158" y="144788"/>
                    <a:pt x="387181" y="152375"/>
                  </a:cubicBezTo>
                  <a:cubicBezTo>
                    <a:pt x="421424" y="133271"/>
                    <a:pt x="456308" y="116772"/>
                    <a:pt x="492288" y="106352"/>
                  </a:cubicBezTo>
                  <a:cubicBezTo>
                    <a:pt x="508976" y="101553"/>
                    <a:pt x="525892" y="98125"/>
                    <a:pt x="543082" y="96251"/>
                  </a:cubicBezTo>
                  <a:cubicBezTo>
                    <a:pt x="543128" y="96160"/>
                    <a:pt x="543082" y="96069"/>
                    <a:pt x="543174" y="95977"/>
                  </a:cubicBezTo>
                  <a:cubicBezTo>
                    <a:pt x="543768" y="95063"/>
                    <a:pt x="546648" y="92778"/>
                    <a:pt x="546648" y="92778"/>
                  </a:cubicBezTo>
                  <a:cubicBezTo>
                    <a:pt x="546648" y="92778"/>
                    <a:pt x="546420" y="92915"/>
                    <a:pt x="546328" y="93007"/>
                  </a:cubicBezTo>
                  <a:lnTo>
                    <a:pt x="552043" y="86608"/>
                  </a:lnTo>
                  <a:lnTo>
                    <a:pt x="570559" y="67459"/>
                  </a:lnTo>
                  <a:cubicBezTo>
                    <a:pt x="579474" y="58912"/>
                    <a:pt x="588435" y="50640"/>
                    <a:pt x="597808" y="43053"/>
                  </a:cubicBezTo>
                  <a:cubicBezTo>
                    <a:pt x="604208" y="37889"/>
                    <a:pt x="610838" y="33044"/>
                    <a:pt x="617650" y="28565"/>
                  </a:cubicBezTo>
                  <a:cubicBezTo>
                    <a:pt x="634611" y="17368"/>
                    <a:pt x="652762" y="8182"/>
                    <a:pt x="672284" y="549"/>
                  </a:cubicBezTo>
                  <a:cubicBezTo>
                    <a:pt x="675713" y="-913"/>
                    <a:pt x="679690" y="641"/>
                    <a:pt x="681153" y="4068"/>
                  </a:cubicBezTo>
                  <a:cubicBezTo>
                    <a:pt x="682662" y="7496"/>
                    <a:pt x="681062" y="11472"/>
                    <a:pt x="677679" y="12935"/>
                  </a:cubicBezTo>
                  <a:cubicBezTo>
                    <a:pt x="663323" y="19836"/>
                    <a:pt x="650156" y="27925"/>
                    <a:pt x="637355" y="36609"/>
                  </a:cubicBezTo>
                  <a:cubicBezTo>
                    <a:pt x="629628" y="41865"/>
                    <a:pt x="622130" y="47395"/>
                    <a:pt x="614632" y="53062"/>
                  </a:cubicBezTo>
                  <a:cubicBezTo>
                    <a:pt x="603477" y="61471"/>
                    <a:pt x="592322" y="70064"/>
                    <a:pt x="581486" y="79433"/>
                  </a:cubicBezTo>
                  <a:lnTo>
                    <a:pt x="564113" y="94652"/>
                  </a:lnTo>
                  <a:cubicBezTo>
                    <a:pt x="604483" y="93418"/>
                    <a:pt x="646590" y="101599"/>
                    <a:pt x="691074" y="123353"/>
                  </a:cubicBezTo>
                  <a:cubicBezTo>
                    <a:pt x="699669" y="127558"/>
                    <a:pt x="707167" y="133134"/>
                    <a:pt x="714574" y="138755"/>
                  </a:cubicBezTo>
                  <a:cubicBezTo>
                    <a:pt x="715945" y="137384"/>
                    <a:pt x="717363" y="135282"/>
                    <a:pt x="717637" y="135099"/>
                  </a:cubicBezTo>
                  <a:cubicBezTo>
                    <a:pt x="721706" y="131900"/>
                    <a:pt x="725821" y="128838"/>
                    <a:pt x="730073" y="125958"/>
                  </a:cubicBezTo>
                  <a:cubicBezTo>
                    <a:pt x="734324" y="123034"/>
                    <a:pt x="738668" y="120291"/>
                    <a:pt x="743057" y="117641"/>
                  </a:cubicBezTo>
                  <a:cubicBezTo>
                    <a:pt x="753069" y="111745"/>
                    <a:pt x="763219" y="106169"/>
                    <a:pt x="773597" y="101325"/>
                  </a:cubicBezTo>
                  <a:cubicBezTo>
                    <a:pt x="780592" y="98034"/>
                    <a:pt x="787678" y="95017"/>
                    <a:pt x="794856" y="92321"/>
                  </a:cubicBezTo>
                  <a:cubicBezTo>
                    <a:pt x="812869" y="85511"/>
                    <a:pt x="831248" y="80255"/>
                    <a:pt x="849673" y="75411"/>
                  </a:cubicBezTo>
                  <a:cubicBezTo>
                    <a:pt x="853239" y="74268"/>
                    <a:pt x="856988" y="76279"/>
                    <a:pt x="858085" y="797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3904641" y="1406272"/>
              <a:ext cx="342888" cy="164559"/>
            </a:xfrm>
            <a:custGeom>
              <a:rect b="b" l="l" r="r" t="t"/>
              <a:pathLst>
                <a:path extrusionOk="0" h="329119" w="685776">
                  <a:moveTo>
                    <a:pt x="684048" y="163710"/>
                  </a:moveTo>
                  <a:cubicBezTo>
                    <a:pt x="684871" y="163802"/>
                    <a:pt x="686243" y="165356"/>
                    <a:pt x="683774" y="164990"/>
                  </a:cubicBezTo>
                  <a:cubicBezTo>
                    <a:pt x="650353" y="160054"/>
                    <a:pt x="583695" y="148994"/>
                    <a:pt x="552378" y="138711"/>
                  </a:cubicBezTo>
                  <a:cubicBezTo>
                    <a:pt x="511139" y="125183"/>
                    <a:pt x="479091" y="100869"/>
                    <a:pt x="460437" y="68876"/>
                  </a:cubicBezTo>
                  <a:cubicBezTo>
                    <a:pt x="452528" y="55348"/>
                    <a:pt x="448688" y="40540"/>
                    <a:pt x="440824" y="27012"/>
                  </a:cubicBezTo>
                  <a:cubicBezTo>
                    <a:pt x="436663" y="19746"/>
                    <a:pt x="430903" y="12844"/>
                    <a:pt x="423451" y="7451"/>
                  </a:cubicBezTo>
                  <a:cubicBezTo>
                    <a:pt x="422079" y="6400"/>
                    <a:pt x="413118" y="2881"/>
                    <a:pt x="412798" y="1647"/>
                  </a:cubicBezTo>
                  <a:cubicBezTo>
                    <a:pt x="412524" y="733"/>
                    <a:pt x="439132" y="-44"/>
                    <a:pt x="440001" y="2"/>
                  </a:cubicBezTo>
                  <a:cubicBezTo>
                    <a:pt x="470221" y="642"/>
                    <a:pt x="499618" y="6492"/>
                    <a:pt x="527278" y="15221"/>
                  </a:cubicBezTo>
                  <a:cubicBezTo>
                    <a:pt x="603263" y="39261"/>
                    <a:pt x="688803" y="82359"/>
                    <a:pt x="685694" y="155529"/>
                  </a:cubicBezTo>
                  <a:lnTo>
                    <a:pt x="684048" y="163710"/>
                  </a:lnTo>
                  <a:close/>
                  <a:moveTo>
                    <a:pt x="598600" y="180072"/>
                  </a:moveTo>
                  <a:cubicBezTo>
                    <a:pt x="564493" y="181809"/>
                    <a:pt x="496281" y="186562"/>
                    <a:pt x="463318" y="193920"/>
                  </a:cubicBezTo>
                  <a:cubicBezTo>
                    <a:pt x="419839" y="203655"/>
                    <a:pt x="383401" y="225272"/>
                    <a:pt x="358758" y="256030"/>
                  </a:cubicBezTo>
                  <a:cubicBezTo>
                    <a:pt x="348335" y="269010"/>
                    <a:pt x="341660" y="283681"/>
                    <a:pt x="331327" y="296706"/>
                  </a:cubicBezTo>
                  <a:cubicBezTo>
                    <a:pt x="325795" y="303653"/>
                    <a:pt x="318754" y="310143"/>
                    <a:pt x="310342" y="314896"/>
                  </a:cubicBezTo>
                  <a:cubicBezTo>
                    <a:pt x="308742" y="315810"/>
                    <a:pt x="299232" y="318552"/>
                    <a:pt x="298638" y="319740"/>
                  </a:cubicBezTo>
                  <a:cubicBezTo>
                    <a:pt x="298227" y="320654"/>
                    <a:pt x="324424" y="324037"/>
                    <a:pt x="325292" y="324128"/>
                  </a:cubicBezTo>
                  <a:cubicBezTo>
                    <a:pt x="355375" y="326367"/>
                    <a:pt x="385641" y="323305"/>
                    <a:pt x="414718" y="317135"/>
                  </a:cubicBezTo>
                  <a:cubicBezTo>
                    <a:pt x="494589" y="300088"/>
                    <a:pt x="587673" y="264668"/>
                    <a:pt x="598645" y="189898"/>
                  </a:cubicBezTo>
                  <a:lnTo>
                    <a:pt x="598600" y="181397"/>
                  </a:lnTo>
                  <a:cubicBezTo>
                    <a:pt x="599423" y="181352"/>
                    <a:pt x="601068" y="179935"/>
                    <a:pt x="598600" y="180072"/>
                  </a:cubicBezTo>
                  <a:close/>
                  <a:moveTo>
                    <a:pt x="249948" y="180712"/>
                  </a:moveTo>
                  <a:cubicBezTo>
                    <a:pt x="219819" y="185739"/>
                    <a:pt x="159744" y="196891"/>
                    <a:pt x="131307" y="206488"/>
                  </a:cubicBezTo>
                  <a:cubicBezTo>
                    <a:pt x="93818" y="219102"/>
                    <a:pt x="64009" y="240903"/>
                    <a:pt x="45767" y="269010"/>
                  </a:cubicBezTo>
                  <a:cubicBezTo>
                    <a:pt x="38086" y="280893"/>
                    <a:pt x="33926" y="293827"/>
                    <a:pt x="26291" y="305664"/>
                  </a:cubicBezTo>
                  <a:cubicBezTo>
                    <a:pt x="22222" y="312062"/>
                    <a:pt x="16735" y="318186"/>
                    <a:pt x="9832" y="323031"/>
                  </a:cubicBezTo>
                  <a:cubicBezTo>
                    <a:pt x="8552" y="323945"/>
                    <a:pt x="414" y="327190"/>
                    <a:pt x="2" y="328287"/>
                  </a:cubicBezTo>
                  <a:cubicBezTo>
                    <a:pt x="-272" y="329064"/>
                    <a:pt x="23456" y="329155"/>
                    <a:pt x="24233" y="329110"/>
                  </a:cubicBezTo>
                  <a:cubicBezTo>
                    <a:pt x="51299" y="327830"/>
                    <a:pt x="77816" y="322071"/>
                    <a:pt x="102961" y="313890"/>
                  </a:cubicBezTo>
                  <a:cubicBezTo>
                    <a:pt x="171951" y="291359"/>
                    <a:pt x="250450" y="252100"/>
                    <a:pt x="251182" y="188847"/>
                  </a:cubicBezTo>
                  <a:lnTo>
                    <a:pt x="250130" y="181809"/>
                  </a:lnTo>
                  <a:cubicBezTo>
                    <a:pt x="250862" y="181717"/>
                    <a:pt x="252188" y="180346"/>
                    <a:pt x="249948" y="180712"/>
                  </a:cubicBezTo>
                  <a:close/>
                  <a:moveTo>
                    <a:pt x="419199" y="170886"/>
                  </a:moveTo>
                  <a:lnTo>
                    <a:pt x="418604" y="161882"/>
                  </a:lnTo>
                  <a:cubicBezTo>
                    <a:pt x="401871" y="83227"/>
                    <a:pt x="306227" y="48767"/>
                    <a:pt x="225076" y="33411"/>
                  </a:cubicBezTo>
                  <a:cubicBezTo>
                    <a:pt x="195588" y="27789"/>
                    <a:pt x="165139" y="25550"/>
                    <a:pt x="135239" y="28932"/>
                  </a:cubicBezTo>
                  <a:cubicBezTo>
                    <a:pt x="134370" y="29023"/>
                    <a:pt x="108493" y="33456"/>
                    <a:pt x="108950" y="34371"/>
                  </a:cubicBezTo>
                  <a:cubicBezTo>
                    <a:pt x="109636" y="35650"/>
                    <a:pt x="119374" y="38255"/>
                    <a:pt x="121020" y="39124"/>
                  </a:cubicBezTo>
                  <a:cubicBezTo>
                    <a:pt x="129753" y="43877"/>
                    <a:pt x="137296" y="50549"/>
                    <a:pt x="143377" y="57725"/>
                  </a:cubicBezTo>
                  <a:cubicBezTo>
                    <a:pt x="154715" y="71116"/>
                    <a:pt x="162533" y="86426"/>
                    <a:pt x="173917" y="99817"/>
                  </a:cubicBezTo>
                  <a:cubicBezTo>
                    <a:pt x="200891" y="131535"/>
                    <a:pt x="238929" y="153153"/>
                    <a:pt x="283094" y="162019"/>
                  </a:cubicBezTo>
                  <a:cubicBezTo>
                    <a:pt x="316651" y="168737"/>
                    <a:pt x="385093" y="171571"/>
                    <a:pt x="419290" y="172302"/>
                  </a:cubicBezTo>
                  <a:cubicBezTo>
                    <a:pt x="421805" y="172302"/>
                    <a:pt x="420022" y="170886"/>
                    <a:pt x="419199" y="1708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3779613" y="1434042"/>
              <a:ext cx="738586" cy="111306"/>
            </a:xfrm>
            <a:custGeom>
              <a:rect b="b" l="l" r="r" t="t"/>
              <a:pathLst>
                <a:path extrusionOk="0" h="222612" w="1477172">
                  <a:moveTo>
                    <a:pt x="1477154" y="107393"/>
                  </a:moveTo>
                  <a:cubicBezTo>
                    <a:pt x="1477429" y="111095"/>
                    <a:pt x="1474640" y="114340"/>
                    <a:pt x="1470891" y="114568"/>
                  </a:cubicBezTo>
                  <a:cubicBezTo>
                    <a:pt x="1378676" y="121241"/>
                    <a:pt x="1194657" y="126405"/>
                    <a:pt x="998752" y="129513"/>
                  </a:cubicBezTo>
                  <a:cubicBezTo>
                    <a:pt x="941969" y="130427"/>
                    <a:pt x="884592" y="131113"/>
                    <a:pt x="827763" y="131707"/>
                  </a:cubicBezTo>
                  <a:cubicBezTo>
                    <a:pt x="827398" y="132027"/>
                    <a:pt x="827535" y="132164"/>
                    <a:pt x="827123" y="132484"/>
                  </a:cubicBezTo>
                  <a:cubicBezTo>
                    <a:pt x="822506" y="135866"/>
                    <a:pt x="807053" y="144047"/>
                    <a:pt x="803258" y="146469"/>
                  </a:cubicBezTo>
                  <a:lnTo>
                    <a:pt x="770386" y="166578"/>
                  </a:lnTo>
                  <a:cubicBezTo>
                    <a:pt x="762431" y="171286"/>
                    <a:pt x="754522" y="176039"/>
                    <a:pt x="746521" y="180609"/>
                  </a:cubicBezTo>
                  <a:cubicBezTo>
                    <a:pt x="741172" y="183671"/>
                    <a:pt x="735777" y="186642"/>
                    <a:pt x="730382" y="189567"/>
                  </a:cubicBezTo>
                  <a:cubicBezTo>
                    <a:pt x="710083" y="200581"/>
                    <a:pt x="689555" y="211047"/>
                    <a:pt x="669027" y="221742"/>
                  </a:cubicBezTo>
                  <a:cubicBezTo>
                    <a:pt x="665827" y="223570"/>
                    <a:pt x="661712" y="222428"/>
                    <a:pt x="659884" y="219182"/>
                  </a:cubicBezTo>
                  <a:cubicBezTo>
                    <a:pt x="658055" y="215938"/>
                    <a:pt x="659198" y="211824"/>
                    <a:pt x="662444" y="209996"/>
                  </a:cubicBezTo>
                  <a:cubicBezTo>
                    <a:pt x="682194" y="198022"/>
                    <a:pt x="701716" y="185819"/>
                    <a:pt x="721513" y="174028"/>
                  </a:cubicBezTo>
                  <a:cubicBezTo>
                    <a:pt x="726816" y="170874"/>
                    <a:pt x="732120" y="167767"/>
                    <a:pt x="737469" y="164750"/>
                  </a:cubicBezTo>
                  <a:cubicBezTo>
                    <a:pt x="745515" y="160180"/>
                    <a:pt x="753653" y="155838"/>
                    <a:pt x="761745" y="151405"/>
                  </a:cubicBezTo>
                  <a:lnTo>
                    <a:pt x="795577" y="133398"/>
                  </a:lnTo>
                  <a:cubicBezTo>
                    <a:pt x="796172" y="133078"/>
                    <a:pt x="797406" y="132484"/>
                    <a:pt x="798503" y="131935"/>
                  </a:cubicBezTo>
                  <a:cubicBezTo>
                    <a:pt x="770661" y="132164"/>
                    <a:pt x="742452" y="132484"/>
                    <a:pt x="715524" y="132667"/>
                  </a:cubicBezTo>
                  <a:cubicBezTo>
                    <a:pt x="637344" y="133169"/>
                    <a:pt x="564057" y="133398"/>
                    <a:pt x="500828" y="133444"/>
                  </a:cubicBezTo>
                  <a:cubicBezTo>
                    <a:pt x="500325" y="134038"/>
                    <a:pt x="500142" y="134815"/>
                    <a:pt x="499410" y="135180"/>
                  </a:cubicBezTo>
                  <a:lnTo>
                    <a:pt x="443816" y="168544"/>
                  </a:lnTo>
                  <a:cubicBezTo>
                    <a:pt x="435358" y="173388"/>
                    <a:pt x="426946" y="178278"/>
                    <a:pt x="418259" y="182849"/>
                  </a:cubicBezTo>
                  <a:cubicBezTo>
                    <a:pt x="409664" y="187419"/>
                    <a:pt x="400886" y="191715"/>
                    <a:pt x="392017" y="195874"/>
                  </a:cubicBezTo>
                  <a:cubicBezTo>
                    <a:pt x="374506" y="204055"/>
                    <a:pt x="356493" y="211504"/>
                    <a:pt x="338069" y="218817"/>
                  </a:cubicBezTo>
                  <a:cubicBezTo>
                    <a:pt x="334640" y="220279"/>
                    <a:pt x="330662" y="218725"/>
                    <a:pt x="329199" y="215298"/>
                  </a:cubicBezTo>
                  <a:cubicBezTo>
                    <a:pt x="327690" y="211916"/>
                    <a:pt x="329245" y="207940"/>
                    <a:pt x="332674" y="206431"/>
                  </a:cubicBezTo>
                  <a:cubicBezTo>
                    <a:pt x="343189" y="201358"/>
                    <a:pt x="353476" y="196103"/>
                    <a:pt x="363717" y="190892"/>
                  </a:cubicBezTo>
                  <a:cubicBezTo>
                    <a:pt x="378255" y="183488"/>
                    <a:pt x="392474" y="175810"/>
                    <a:pt x="406693" y="168315"/>
                  </a:cubicBezTo>
                  <a:cubicBezTo>
                    <a:pt x="416293" y="163288"/>
                    <a:pt x="425940" y="158489"/>
                    <a:pt x="435450" y="153370"/>
                  </a:cubicBezTo>
                  <a:lnTo>
                    <a:pt x="474448" y="133444"/>
                  </a:lnTo>
                  <a:cubicBezTo>
                    <a:pt x="367100" y="133444"/>
                    <a:pt x="294818" y="133032"/>
                    <a:pt x="290384" y="132849"/>
                  </a:cubicBezTo>
                  <a:cubicBezTo>
                    <a:pt x="286178" y="132712"/>
                    <a:pt x="105542" y="128416"/>
                    <a:pt x="34495" y="124989"/>
                  </a:cubicBezTo>
                  <a:cubicBezTo>
                    <a:pt x="22014" y="124394"/>
                    <a:pt x="12824" y="123846"/>
                    <a:pt x="8481" y="123297"/>
                  </a:cubicBezTo>
                  <a:cubicBezTo>
                    <a:pt x="3635" y="122749"/>
                    <a:pt x="1440" y="120464"/>
                    <a:pt x="1120" y="119961"/>
                  </a:cubicBezTo>
                  <a:cubicBezTo>
                    <a:pt x="-891" y="116990"/>
                    <a:pt x="-114" y="112969"/>
                    <a:pt x="2812" y="111003"/>
                  </a:cubicBezTo>
                  <a:cubicBezTo>
                    <a:pt x="4641" y="109769"/>
                    <a:pt x="6881" y="109587"/>
                    <a:pt x="8755" y="110318"/>
                  </a:cubicBezTo>
                  <a:cubicBezTo>
                    <a:pt x="9075" y="110363"/>
                    <a:pt x="9533" y="110409"/>
                    <a:pt x="9944" y="110455"/>
                  </a:cubicBezTo>
                  <a:cubicBezTo>
                    <a:pt x="14150" y="110912"/>
                    <a:pt x="22974" y="111369"/>
                    <a:pt x="35044" y="111826"/>
                  </a:cubicBezTo>
                  <a:cubicBezTo>
                    <a:pt x="106137" y="114568"/>
                    <a:pt x="286635" y="117219"/>
                    <a:pt x="290841" y="117310"/>
                  </a:cubicBezTo>
                  <a:cubicBezTo>
                    <a:pt x="296739" y="117493"/>
                    <a:pt x="420591" y="116853"/>
                    <a:pt x="587968" y="115574"/>
                  </a:cubicBezTo>
                  <a:cubicBezTo>
                    <a:pt x="604244" y="115437"/>
                    <a:pt x="621846" y="115299"/>
                    <a:pt x="638853" y="115162"/>
                  </a:cubicBezTo>
                  <a:cubicBezTo>
                    <a:pt x="632407" y="112740"/>
                    <a:pt x="625686" y="110318"/>
                    <a:pt x="619651" y="107850"/>
                  </a:cubicBezTo>
                  <a:cubicBezTo>
                    <a:pt x="606438" y="102457"/>
                    <a:pt x="594140" y="97018"/>
                    <a:pt x="582436" y="91534"/>
                  </a:cubicBezTo>
                  <a:cubicBezTo>
                    <a:pt x="574115" y="87649"/>
                    <a:pt x="566069" y="83719"/>
                    <a:pt x="558251" y="79788"/>
                  </a:cubicBezTo>
                  <a:cubicBezTo>
                    <a:pt x="546044" y="73710"/>
                    <a:pt x="534294" y="67631"/>
                    <a:pt x="522407" y="61827"/>
                  </a:cubicBezTo>
                  <a:cubicBezTo>
                    <a:pt x="504988" y="53326"/>
                    <a:pt x="487341" y="45237"/>
                    <a:pt x="467773" y="38198"/>
                  </a:cubicBezTo>
                  <a:cubicBezTo>
                    <a:pt x="464253" y="37056"/>
                    <a:pt x="462332" y="33217"/>
                    <a:pt x="463475" y="29698"/>
                  </a:cubicBezTo>
                  <a:cubicBezTo>
                    <a:pt x="464618" y="26178"/>
                    <a:pt x="468459" y="24259"/>
                    <a:pt x="471979" y="25402"/>
                  </a:cubicBezTo>
                  <a:cubicBezTo>
                    <a:pt x="488164" y="30200"/>
                    <a:pt x="503205" y="35639"/>
                    <a:pt x="517835" y="41672"/>
                  </a:cubicBezTo>
                  <a:cubicBezTo>
                    <a:pt x="532099" y="47522"/>
                    <a:pt x="545998" y="53829"/>
                    <a:pt x="560171" y="60593"/>
                  </a:cubicBezTo>
                  <a:cubicBezTo>
                    <a:pt x="569177" y="64889"/>
                    <a:pt x="578321" y="69322"/>
                    <a:pt x="587694" y="73984"/>
                  </a:cubicBezTo>
                  <a:cubicBezTo>
                    <a:pt x="603695" y="81799"/>
                    <a:pt x="620520" y="90071"/>
                    <a:pt x="639310" y="98298"/>
                  </a:cubicBezTo>
                  <a:cubicBezTo>
                    <a:pt x="651746" y="103782"/>
                    <a:pt x="665324" y="109312"/>
                    <a:pt x="679680" y="114797"/>
                  </a:cubicBezTo>
                  <a:cubicBezTo>
                    <a:pt x="714289" y="114523"/>
                    <a:pt x="749858" y="114203"/>
                    <a:pt x="786159" y="113928"/>
                  </a:cubicBezTo>
                  <a:cubicBezTo>
                    <a:pt x="834210" y="113517"/>
                    <a:pt x="883266" y="113106"/>
                    <a:pt x="932185" y="112649"/>
                  </a:cubicBezTo>
                  <a:cubicBezTo>
                    <a:pt x="918287" y="99258"/>
                    <a:pt x="902971" y="86415"/>
                    <a:pt x="885598" y="74578"/>
                  </a:cubicBezTo>
                  <a:cubicBezTo>
                    <a:pt x="878969" y="70053"/>
                    <a:pt x="872202" y="65575"/>
                    <a:pt x="865253" y="61141"/>
                  </a:cubicBezTo>
                  <a:cubicBezTo>
                    <a:pt x="858441" y="56800"/>
                    <a:pt x="851537" y="52503"/>
                    <a:pt x="844542" y="48253"/>
                  </a:cubicBezTo>
                  <a:cubicBezTo>
                    <a:pt x="823740" y="35639"/>
                    <a:pt x="802024" y="23619"/>
                    <a:pt x="779896" y="12879"/>
                  </a:cubicBezTo>
                  <a:cubicBezTo>
                    <a:pt x="776513" y="11325"/>
                    <a:pt x="775004" y="7349"/>
                    <a:pt x="776513" y="3967"/>
                  </a:cubicBezTo>
                  <a:cubicBezTo>
                    <a:pt x="778021" y="585"/>
                    <a:pt x="782045" y="-923"/>
                    <a:pt x="785428" y="585"/>
                  </a:cubicBezTo>
                  <a:cubicBezTo>
                    <a:pt x="804767" y="8583"/>
                    <a:pt x="824015" y="17175"/>
                    <a:pt x="842393" y="26864"/>
                  </a:cubicBezTo>
                  <a:cubicBezTo>
                    <a:pt x="854920" y="33445"/>
                    <a:pt x="867127" y="40484"/>
                    <a:pt x="878649" y="48070"/>
                  </a:cubicBezTo>
                  <a:cubicBezTo>
                    <a:pt x="893736" y="58034"/>
                    <a:pt x="907726" y="68865"/>
                    <a:pt x="920527" y="80154"/>
                  </a:cubicBezTo>
                  <a:cubicBezTo>
                    <a:pt x="932140" y="90437"/>
                    <a:pt x="942335" y="101314"/>
                    <a:pt x="951524" y="112512"/>
                  </a:cubicBezTo>
                  <a:cubicBezTo>
                    <a:pt x="1007576" y="111963"/>
                    <a:pt x="1063170" y="111369"/>
                    <a:pt x="1116478" y="110638"/>
                  </a:cubicBezTo>
                  <a:cubicBezTo>
                    <a:pt x="1265522" y="108581"/>
                    <a:pt x="1396735" y="105748"/>
                    <a:pt x="1469976" y="101131"/>
                  </a:cubicBezTo>
                  <a:cubicBezTo>
                    <a:pt x="1473725" y="100857"/>
                    <a:pt x="1476926" y="103691"/>
                    <a:pt x="1477154" y="107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3577607" y="1375369"/>
              <a:ext cx="220501" cy="144694"/>
            </a:xfrm>
            <a:custGeom>
              <a:rect b="b" l="l" r="r" t="t"/>
              <a:pathLst>
                <a:path extrusionOk="0" h="289389" w="441002">
                  <a:moveTo>
                    <a:pt x="424151" y="243523"/>
                  </a:moveTo>
                  <a:cubicBezTo>
                    <a:pt x="421225" y="245306"/>
                    <a:pt x="229023" y="318933"/>
                    <a:pt x="69509" y="275926"/>
                  </a:cubicBezTo>
                  <a:cubicBezTo>
                    <a:pt x="42993" y="268751"/>
                    <a:pt x="-1903" y="257325"/>
                    <a:pt x="62" y="232966"/>
                  </a:cubicBezTo>
                  <a:cubicBezTo>
                    <a:pt x="2074" y="208560"/>
                    <a:pt x="53828" y="209337"/>
                    <a:pt x="64572" y="188862"/>
                  </a:cubicBezTo>
                  <a:cubicBezTo>
                    <a:pt x="69967" y="178579"/>
                    <a:pt x="60549" y="163954"/>
                    <a:pt x="56891" y="154082"/>
                  </a:cubicBezTo>
                  <a:cubicBezTo>
                    <a:pt x="50948" y="137903"/>
                    <a:pt x="49165" y="120948"/>
                    <a:pt x="59177" y="105363"/>
                  </a:cubicBezTo>
                  <a:cubicBezTo>
                    <a:pt x="77693" y="76570"/>
                    <a:pt x="119389" y="91149"/>
                    <a:pt x="148009" y="75199"/>
                  </a:cubicBezTo>
                  <a:cubicBezTo>
                    <a:pt x="172285" y="61625"/>
                    <a:pt x="160079" y="33152"/>
                    <a:pt x="184172" y="17384"/>
                  </a:cubicBezTo>
                  <a:cubicBezTo>
                    <a:pt x="202231" y="5593"/>
                    <a:pt x="227468" y="3171"/>
                    <a:pt x="249642" y="10483"/>
                  </a:cubicBezTo>
                  <a:cubicBezTo>
                    <a:pt x="259014" y="13591"/>
                    <a:pt x="273141" y="23006"/>
                    <a:pt x="284251" y="21772"/>
                  </a:cubicBezTo>
                  <a:cubicBezTo>
                    <a:pt x="292800" y="20858"/>
                    <a:pt x="300070" y="12540"/>
                    <a:pt x="306562" y="9021"/>
                  </a:cubicBezTo>
                  <a:cubicBezTo>
                    <a:pt x="320780" y="1343"/>
                    <a:pt x="338474" y="-1217"/>
                    <a:pt x="356304" y="520"/>
                  </a:cubicBezTo>
                  <a:cubicBezTo>
                    <a:pt x="374637" y="2348"/>
                    <a:pt x="385976" y="9386"/>
                    <a:pt x="398457" y="18070"/>
                  </a:cubicBezTo>
                  <a:cubicBezTo>
                    <a:pt x="408698" y="25200"/>
                    <a:pt x="419625" y="31324"/>
                    <a:pt x="425751" y="40647"/>
                  </a:cubicBezTo>
                  <a:cubicBezTo>
                    <a:pt x="446507" y="72182"/>
                    <a:pt x="427900" y="112218"/>
                    <a:pt x="431466" y="145536"/>
                  </a:cubicBezTo>
                  <a:cubicBezTo>
                    <a:pt x="434986" y="178579"/>
                    <a:pt x="454782" y="224693"/>
                    <a:pt x="424151" y="243523"/>
                  </a:cubicBezTo>
                  <a:lnTo>
                    <a:pt x="424151" y="2435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3642320" y="1341388"/>
              <a:ext cx="216173" cy="246370"/>
            </a:xfrm>
            <a:custGeom>
              <a:rect b="b" l="l" r="r" t="t"/>
              <a:pathLst>
                <a:path extrusionOk="0" h="492740" w="432346">
                  <a:moveTo>
                    <a:pt x="430374" y="49699"/>
                  </a:moveTo>
                  <a:cubicBezTo>
                    <a:pt x="413412" y="92294"/>
                    <a:pt x="291251" y="63821"/>
                    <a:pt x="311048" y="20357"/>
                  </a:cubicBezTo>
                  <a:lnTo>
                    <a:pt x="315254" y="11857"/>
                  </a:lnTo>
                  <a:cubicBezTo>
                    <a:pt x="315300" y="11948"/>
                    <a:pt x="321517" y="6555"/>
                    <a:pt x="322066" y="6281"/>
                  </a:cubicBezTo>
                  <a:cubicBezTo>
                    <a:pt x="328924" y="2945"/>
                    <a:pt x="337428" y="1254"/>
                    <a:pt x="345063" y="385"/>
                  </a:cubicBezTo>
                  <a:cubicBezTo>
                    <a:pt x="371671" y="-2677"/>
                    <a:pt x="445278" y="12405"/>
                    <a:pt x="430374" y="49699"/>
                  </a:cubicBezTo>
                  <a:close/>
                  <a:moveTo>
                    <a:pt x="47296" y="431319"/>
                  </a:moveTo>
                  <a:cubicBezTo>
                    <a:pt x="38838" y="432508"/>
                    <a:pt x="30151" y="434244"/>
                    <a:pt x="22333" y="437443"/>
                  </a:cubicBezTo>
                  <a:cubicBezTo>
                    <a:pt x="18584" y="438952"/>
                    <a:pt x="10995" y="447909"/>
                    <a:pt x="13372" y="444893"/>
                  </a:cubicBezTo>
                  <a:cubicBezTo>
                    <a:pt x="-15797" y="470944"/>
                    <a:pt x="9440" y="485843"/>
                    <a:pt x="25945" y="490276"/>
                  </a:cubicBezTo>
                  <a:cubicBezTo>
                    <a:pt x="52873" y="497543"/>
                    <a:pt x="99735" y="489225"/>
                    <a:pt x="104490" y="458787"/>
                  </a:cubicBezTo>
                  <a:cubicBezTo>
                    <a:pt x="109245" y="428577"/>
                    <a:pt x="70246" y="428029"/>
                    <a:pt x="47296" y="43131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3614652" y="1365032"/>
              <a:ext cx="404229" cy="213618"/>
            </a:xfrm>
            <a:custGeom>
              <a:rect b="b" l="l" r="r" t="t"/>
              <a:pathLst>
                <a:path extrusionOk="0" h="427236" w="808457">
                  <a:moveTo>
                    <a:pt x="23126" y="229144"/>
                  </a:moveTo>
                  <a:lnTo>
                    <a:pt x="23171" y="229190"/>
                  </a:lnTo>
                  <a:cubicBezTo>
                    <a:pt x="22714" y="229647"/>
                    <a:pt x="22120" y="230241"/>
                    <a:pt x="22029" y="229875"/>
                  </a:cubicBezTo>
                  <a:cubicBezTo>
                    <a:pt x="22394" y="229692"/>
                    <a:pt x="22806" y="229418"/>
                    <a:pt x="23126" y="229144"/>
                  </a:cubicBezTo>
                  <a:close/>
                  <a:moveTo>
                    <a:pt x="21983" y="229738"/>
                  </a:moveTo>
                  <a:cubicBezTo>
                    <a:pt x="21983" y="229144"/>
                    <a:pt x="22440" y="229007"/>
                    <a:pt x="23126" y="229144"/>
                  </a:cubicBezTo>
                  <a:cubicBezTo>
                    <a:pt x="23309" y="229007"/>
                    <a:pt x="23492" y="228870"/>
                    <a:pt x="23629" y="228733"/>
                  </a:cubicBezTo>
                  <a:cubicBezTo>
                    <a:pt x="23537" y="228824"/>
                    <a:pt x="23354" y="229007"/>
                    <a:pt x="23171" y="229190"/>
                  </a:cubicBezTo>
                  <a:cubicBezTo>
                    <a:pt x="24772" y="229510"/>
                    <a:pt x="27515" y="231018"/>
                    <a:pt x="29435" y="231749"/>
                  </a:cubicBezTo>
                  <a:cubicBezTo>
                    <a:pt x="35241" y="233897"/>
                    <a:pt x="41322" y="236822"/>
                    <a:pt x="43608" y="237645"/>
                  </a:cubicBezTo>
                  <a:cubicBezTo>
                    <a:pt x="52614" y="240798"/>
                    <a:pt x="60752" y="241575"/>
                    <a:pt x="68205" y="240524"/>
                  </a:cubicBezTo>
                  <a:cubicBezTo>
                    <a:pt x="76480" y="239336"/>
                    <a:pt x="83978" y="235725"/>
                    <a:pt x="91110" y="230012"/>
                  </a:cubicBezTo>
                  <a:cubicBezTo>
                    <a:pt x="96367" y="225808"/>
                    <a:pt x="99202" y="221146"/>
                    <a:pt x="100985" y="216301"/>
                  </a:cubicBezTo>
                  <a:cubicBezTo>
                    <a:pt x="102585" y="211960"/>
                    <a:pt x="103134" y="207389"/>
                    <a:pt x="103682" y="202819"/>
                  </a:cubicBezTo>
                  <a:cubicBezTo>
                    <a:pt x="104231" y="198477"/>
                    <a:pt x="104597" y="193998"/>
                    <a:pt x="107569" y="190022"/>
                  </a:cubicBezTo>
                  <a:cubicBezTo>
                    <a:pt x="109169" y="187874"/>
                    <a:pt x="111455" y="186320"/>
                    <a:pt x="114015" y="184949"/>
                  </a:cubicBezTo>
                  <a:cubicBezTo>
                    <a:pt x="121421" y="180973"/>
                    <a:pt x="131022" y="178962"/>
                    <a:pt x="139755" y="175946"/>
                  </a:cubicBezTo>
                  <a:cubicBezTo>
                    <a:pt x="147344" y="173341"/>
                    <a:pt x="154339" y="170050"/>
                    <a:pt x="159642" y="165251"/>
                  </a:cubicBezTo>
                  <a:cubicBezTo>
                    <a:pt x="162888" y="162372"/>
                    <a:pt x="165129" y="159264"/>
                    <a:pt x="166820" y="155973"/>
                  </a:cubicBezTo>
                  <a:cubicBezTo>
                    <a:pt x="169335" y="151083"/>
                    <a:pt x="170386" y="145873"/>
                    <a:pt x="171392" y="140663"/>
                  </a:cubicBezTo>
                  <a:cubicBezTo>
                    <a:pt x="172306" y="136275"/>
                    <a:pt x="172855" y="131751"/>
                    <a:pt x="177153" y="128414"/>
                  </a:cubicBezTo>
                  <a:cubicBezTo>
                    <a:pt x="182639" y="124073"/>
                    <a:pt x="190274" y="122839"/>
                    <a:pt x="198138" y="121879"/>
                  </a:cubicBezTo>
                  <a:cubicBezTo>
                    <a:pt x="207601" y="120691"/>
                    <a:pt x="217522" y="120051"/>
                    <a:pt x="226072" y="117629"/>
                  </a:cubicBezTo>
                  <a:cubicBezTo>
                    <a:pt x="231695" y="116075"/>
                    <a:pt x="236770" y="113789"/>
                    <a:pt x="241068" y="110407"/>
                  </a:cubicBezTo>
                  <a:cubicBezTo>
                    <a:pt x="245365" y="107025"/>
                    <a:pt x="247605" y="103323"/>
                    <a:pt x="248703" y="99347"/>
                  </a:cubicBezTo>
                  <a:cubicBezTo>
                    <a:pt x="249663" y="96011"/>
                    <a:pt x="249754" y="92492"/>
                    <a:pt x="249663" y="88973"/>
                  </a:cubicBezTo>
                  <a:cubicBezTo>
                    <a:pt x="249571" y="86139"/>
                    <a:pt x="248977" y="83260"/>
                    <a:pt x="250257" y="80655"/>
                  </a:cubicBezTo>
                  <a:cubicBezTo>
                    <a:pt x="251766" y="77593"/>
                    <a:pt x="255012" y="75262"/>
                    <a:pt x="258715" y="73068"/>
                  </a:cubicBezTo>
                  <a:cubicBezTo>
                    <a:pt x="265162" y="69275"/>
                    <a:pt x="273071" y="66213"/>
                    <a:pt x="279426" y="63288"/>
                  </a:cubicBezTo>
                  <a:cubicBezTo>
                    <a:pt x="282855" y="61825"/>
                    <a:pt x="284455" y="57849"/>
                    <a:pt x="282992" y="54467"/>
                  </a:cubicBezTo>
                  <a:cubicBezTo>
                    <a:pt x="281483" y="51039"/>
                    <a:pt x="277551" y="49440"/>
                    <a:pt x="274122" y="50948"/>
                  </a:cubicBezTo>
                  <a:cubicBezTo>
                    <a:pt x="265893" y="54284"/>
                    <a:pt x="255423" y="57849"/>
                    <a:pt x="247743" y="62739"/>
                  </a:cubicBezTo>
                  <a:cubicBezTo>
                    <a:pt x="242851" y="65847"/>
                    <a:pt x="239102" y="69549"/>
                    <a:pt x="236862" y="73754"/>
                  </a:cubicBezTo>
                  <a:cubicBezTo>
                    <a:pt x="233570" y="79786"/>
                    <a:pt x="234758" y="86779"/>
                    <a:pt x="233844" y="93269"/>
                  </a:cubicBezTo>
                  <a:cubicBezTo>
                    <a:pt x="233615" y="94868"/>
                    <a:pt x="232975" y="96331"/>
                    <a:pt x="231284" y="97565"/>
                  </a:cubicBezTo>
                  <a:cubicBezTo>
                    <a:pt x="225569" y="101770"/>
                    <a:pt x="217751" y="102638"/>
                    <a:pt x="209705" y="103415"/>
                  </a:cubicBezTo>
                  <a:cubicBezTo>
                    <a:pt x="200149" y="104329"/>
                    <a:pt x="190183" y="104740"/>
                    <a:pt x="181496" y="107025"/>
                  </a:cubicBezTo>
                  <a:cubicBezTo>
                    <a:pt x="175827" y="108488"/>
                    <a:pt x="170615" y="110819"/>
                    <a:pt x="166180" y="114155"/>
                  </a:cubicBezTo>
                  <a:cubicBezTo>
                    <a:pt x="162568" y="116852"/>
                    <a:pt x="160100" y="119914"/>
                    <a:pt x="158225" y="123159"/>
                  </a:cubicBezTo>
                  <a:cubicBezTo>
                    <a:pt x="155482" y="128003"/>
                    <a:pt x="154339" y="133305"/>
                    <a:pt x="153196" y="138698"/>
                  </a:cubicBezTo>
                  <a:cubicBezTo>
                    <a:pt x="152282" y="143222"/>
                    <a:pt x="151642" y="147975"/>
                    <a:pt x="147435" y="151769"/>
                  </a:cubicBezTo>
                  <a:cubicBezTo>
                    <a:pt x="142864" y="156019"/>
                    <a:pt x="136189" y="158304"/>
                    <a:pt x="129468" y="160544"/>
                  </a:cubicBezTo>
                  <a:cubicBezTo>
                    <a:pt x="121101" y="163332"/>
                    <a:pt x="112506" y="165891"/>
                    <a:pt x="105603" y="169821"/>
                  </a:cubicBezTo>
                  <a:cubicBezTo>
                    <a:pt x="100848" y="172564"/>
                    <a:pt x="96779" y="175854"/>
                    <a:pt x="93807" y="180059"/>
                  </a:cubicBezTo>
                  <a:cubicBezTo>
                    <a:pt x="89830" y="185772"/>
                    <a:pt x="88321" y="191759"/>
                    <a:pt x="87635" y="197883"/>
                  </a:cubicBezTo>
                  <a:cubicBezTo>
                    <a:pt x="87132" y="202316"/>
                    <a:pt x="87132" y="206795"/>
                    <a:pt x="85761" y="211000"/>
                  </a:cubicBezTo>
                  <a:cubicBezTo>
                    <a:pt x="84938" y="213468"/>
                    <a:pt x="83658" y="215799"/>
                    <a:pt x="81143" y="217947"/>
                  </a:cubicBezTo>
                  <a:cubicBezTo>
                    <a:pt x="76388" y="222060"/>
                    <a:pt x="71405" y="224802"/>
                    <a:pt x="65781" y="225853"/>
                  </a:cubicBezTo>
                  <a:cubicBezTo>
                    <a:pt x="60478" y="226813"/>
                    <a:pt x="54626" y="226310"/>
                    <a:pt x="48043" y="224300"/>
                  </a:cubicBezTo>
                  <a:cubicBezTo>
                    <a:pt x="44568" y="223203"/>
                    <a:pt x="32955" y="218038"/>
                    <a:pt x="25595" y="216987"/>
                  </a:cubicBezTo>
                  <a:cubicBezTo>
                    <a:pt x="20474" y="216256"/>
                    <a:pt x="16542" y="217490"/>
                    <a:pt x="14576" y="219501"/>
                  </a:cubicBezTo>
                  <a:cubicBezTo>
                    <a:pt x="12016" y="222014"/>
                    <a:pt x="12016" y="226127"/>
                    <a:pt x="14485" y="228641"/>
                  </a:cubicBezTo>
                  <a:cubicBezTo>
                    <a:pt x="16542" y="230698"/>
                    <a:pt x="19560" y="231109"/>
                    <a:pt x="22029" y="229875"/>
                  </a:cubicBezTo>
                  <a:cubicBezTo>
                    <a:pt x="21983" y="229829"/>
                    <a:pt x="21983" y="229784"/>
                    <a:pt x="21983" y="229738"/>
                  </a:cubicBezTo>
                  <a:close/>
                  <a:moveTo>
                    <a:pt x="159825" y="211320"/>
                  </a:moveTo>
                  <a:cubicBezTo>
                    <a:pt x="168512" y="207755"/>
                    <a:pt x="178296" y="207801"/>
                    <a:pt x="188171" y="207938"/>
                  </a:cubicBezTo>
                  <a:cubicBezTo>
                    <a:pt x="199921" y="208121"/>
                    <a:pt x="211762" y="208532"/>
                    <a:pt x="222552" y="206018"/>
                  </a:cubicBezTo>
                  <a:cubicBezTo>
                    <a:pt x="228906" y="204510"/>
                    <a:pt x="234896" y="202042"/>
                    <a:pt x="240382" y="198112"/>
                  </a:cubicBezTo>
                  <a:cubicBezTo>
                    <a:pt x="248108" y="192627"/>
                    <a:pt x="251263" y="186366"/>
                    <a:pt x="252223" y="179830"/>
                  </a:cubicBezTo>
                  <a:cubicBezTo>
                    <a:pt x="253046" y="174300"/>
                    <a:pt x="252177" y="168496"/>
                    <a:pt x="250989" y="162646"/>
                  </a:cubicBezTo>
                  <a:cubicBezTo>
                    <a:pt x="249937" y="157344"/>
                    <a:pt x="248108" y="152043"/>
                    <a:pt x="250714" y="147198"/>
                  </a:cubicBezTo>
                  <a:cubicBezTo>
                    <a:pt x="252223" y="144365"/>
                    <a:pt x="255241" y="142537"/>
                    <a:pt x="258669" y="140800"/>
                  </a:cubicBezTo>
                  <a:cubicBezTo>
                    <a:pt x="269596" y="135361"/>
                    <a:pt x="284135" y="131888"/>
                    <a:pt x="292639" y="124713"/>
                  </a:cubicBezTo>
                  <a:cubicBezTo>
                    <a:pt x="297210" y="120873"/>
                    <a:pt x="299908" y="116943"/>
                    <a:pt x="301554" y="113013"/>
                  </a:cubicBezTo>
                  <a:cubicBezTo>
                    <a:pt x="303291" y="108808"/>
                    <a:pt x="303840" y="104603"/>
                    <a:pt x="304068" y="100307"/>
                  </a:cubicBezTo>
                  <a:cubicBezTo>
                    <a:pt x="304343" y="95965"/>
                    <a:pt x="304068" y="91486"/>
                    <a:pt x="305988" y="86870"/>
                  </a:cubicBezTo>
                  <a:cubicBezTo>
                    <a:pt x="307497" y="83488"/>
                    <a:pt x="305897" y="79512"/>
                    <a:pt x="302514" y="78004"/>
                  </a:cubicBezTo>
                  <a:cubicBezTo>
                    <a:pt x="299085" y="76541"/>
                    <a:pt x="295107" y="78095"/>
                    <a:pt x="293644" y="81477"/>
                  </a:cubicBezTo>
                  <a:cubicBezTo>
                    <a:pt x="289895" y="89567"/>
                    <a:pt x="291084" y="97336"/>
                    <a:pt x="289118" y="104832"/>
                  </a:cubicBezTo>
                  <a:cubicBezTo>
                    <a:pt x="288341" y="107711"/>
                    <a:pt x="286695" y="110453"/>
                    <a:pt x="283220" y="113195"/>
                  </a:cubicBezTo>
                  <a:cubicBezTo>
                    <a:pt x="278969" y="116532"/>
                    <a:pt x="272934" y="118497"/>
                    <a:pt x="266899" y="120599"/>
                  </a:cubicBezTo>
                  <a:cubicBezTo>
                    <a:pt x="259538" y="123113"/>
                    <a:pt x="252086" y="125627"/>
                    <a:pt x="246325" y="129146"/>
                  </a:cubicBezTo>
                  <a:cubicBezTo>
                    <a:pt x="241982" y="131842"/>
                    <a:pt x="238507" y="135133"/>
                    <a:pt x="236221" y="139155"/>
                  </a:cubicBezTo>
                  <a:cubicBezTo>
                    <a:pt x="232793" y="145096"/>
                    <a:pt x="232290" y="151494"/>
                    <a:pt x="232975" y="158076"/>
                  </a:cubicBezTo>
                  <a:cubicBezTo>
                    <a:pt x="233615" y="164474"/>
                    <a:pt x="235947" y="171010"/>
                    <a:pt x="234941" y="177042"/>
                  </a:cubicBezTo>
                  <a:cubicBezTo>
                    <a:pt x="234530" y="179419"/>
                    <a:pt x="233067" y="181567"/>
                    <a:pt x="230187" y="183532"/>
                  </a:cubicBezTo>
                  <a:cubicBezTo>
                    <a:pt x="224609" y="187371"/>
                    <a:pt x="218254" y="188788"/>
                    <a:pt x="211625" y="189428"/>
                  </a:cubicBezTo>
                  <a:cubicBezTo>
                    <a:pt x="202755" y="190296"/>
                    <a:pt x="193383" y="189657"/>
                    <a:pt x="184193" y="189702"/>
                  </a:cubicBezTo>
                  <a:cubicBezTo>
                    <a:pt x="173267" y="189748"/>
                    <a:pt x="162568" y="190753"/>
                    <a:pt x="152967" y="194775"/>
                  </a:cubicBezTo>
                  <a:cubicBezTo>
                    <a:pt x="141721" y="199574"/>
                    <a:pt x="135366" y="206384"/>
                    <a:pt x="131205" y="214108"/>
                  </a:cubicBezTo>
                  <a:cubicBezTo>
                    <a:pt x="128051" y="219912"/>
                    <a:pt x="126222" y="226310"/>
                    <a:pt x="124439" y="232617"/>
                  </a:cubicBezTo>
                  <a:cubicBezTo>
                    <a:pt x="123022" y="237645"/>
                    <a:pt x="121696" y="242672"/>
                    <a:pt x="118953" y="247105"/>
                  </a:cubicBezTo>
                  <a:cubicBezTo>
                    <a:pt x="113969" y="255240"/>
                    <a:pt x="104825" y="260131"/>
                    <a:pt x="94173" y="262690"/>
                  </a:cubicBezTo>
                  <a:cubicBezTo>
                    <a:pt x="83886" y="265204"/>
                    <a:pt x="72182" y="265524"/>
                    <a:pt x="60752" y="264015"/>
                  </a:cubicBezTo>
                  <a:cubicBezTo>
                    <a:pt x="57232" y="263558"/>
                    <a:pt x="53757" y="263010"/>
                    <a:pt x="50328" y="262324"/>
                  </a:cubicBezTo>
                  <a:cubicBezTo>
                    <a:pt x="46808" y="261593"/>
                    <a:pt x="43288" y="260816"/>
                    <a:pt x="39813" y="259994"/>
                  </a:cubicBezTo>
                  <a:lnTo>
                    <a:pt x="32315" y="257937"/>
                  </a:lnTo>
                  <a:cubicBezTo>
                    <a:pt x="32087" y="257845"/>
                    <a:pt x="31629" y="257845"/>
                    <a:pt x="31127" y="257845"/>
                  </a:cubicBezTo>
                  <a:lnTo>
                    <a:pt x="31127" y="257891"/>
                  </a:lnTo>
                  <a:lnTo>
                    <a:pt x="31081" y="257845"/>
                  </a:lnTo>
                  <a:cubicBezTo>
                    <a:pt x="30212" y="257800"/>
                    <a:pt x="29252" y="257708"/>
                    <a:pt x="29435" y="257160"/>
                  </a:cubicBezTo>
                  <a:cubicBezTo>
                    <a:pt x="29481" y="257023"/>
                    <a:pt x="29526" y="256931"/>
                    <a:pt x="29572" y="256840"/>
                  </a:cubicBezTo>
                  <a:cubicBezTo>
                    <a:pt x="28292" y="256200"/>
                    <a:pt x="26738" y="256017"/>
                    <a:pt x="25229" y="256429"/>
                  </a:cubicBezTo>
                  <a:cubicBezTo>
                    <a:pt x="22303" y="257114"/>
                    <a:pt x="21297" y="258942"/>
                    <a:pt x="20794" y="259856"/>
                  </a:cubicBezTo>
                  <a:cubicBezTo>
                    <a:pt x="19605" y="262142"/>
                    <a:pt x="19560" y="264701"/>
                    <a:pt x="21846" y="267306"/>
                  </a:cubicBezTo>
                  <a:cubicBezTo>
                    <a:pt x="22303" y="267809"/>
                    <a:pt x="23080" y="268449"/>
                    <a:pt x="24314" y="269043"/>
                  </a:cubicBezTo>
                  <a:cubicBezTo>
                    <a:pt x="25137" y="269408"/>
                    <a:pt x="27103" y="269911"/>
                    <a:pt x="27926" y="270277"/>
                  </a:cubicBezTo>
                  <a:lnTo>
                    <a:pt x="36476" y="272928"/>
                  </a:lnTo>
                  <a:cubicBezTo>
                    <a:pt x="40042" y="273933"/>
                    <a:pt x="43699" y="274893"/>
                    <a:pt x="47402" y="275761"/>
                  </a:cubicBezTo>
                  <a:cubicBezTo>
                    <a:pt x="51106" y="276629"/>
                    <a:pt x="54855" y="277406"/>
                    <a:pt x="58649" y="278046"/>
                  </a:cubicBezTo>
                  <a:cubicBezTo>
                    <a:pt x="74834" y="280743"/>
                    <a:pt x="91567" y="280103"/>
                    <a:pt x="105374" y="275670"/>
                  </a:cubicBezTo>
                  <a:cubicBezTo>
                    <a:pt x="117170" y="271922"/>
                    <a:pt x="126816" y="265295"/>
                    <a:pt x="132943" y="255926"/>
                  </a:cubicBezTo>
                  <a:cubicBezTo>
                    <a:pt x="139435" y="245871"/>
                    <a:pt x="140395" y="233120"/>
                    <a:pt x="146430" y="222563"/>
                  </a:cubicBezTo>
                  <a:cubicBezTo>
                    <a:pt x="149036" y="217992"/>
                    <a:pt x="153013" y="214062"/>
                    <a:pt x="159825" y="211320"/>
                  </a:cubicBezTo>
                  <a:close/>
                  <a:moveTo>
                    <a:pt x="31127" y="257845"/>
                  </a:moveTo>
                  <a:cubicBezTo>
                    <a:pt x="30578" y="257023"/>
                    <a:pt x="29938" y="256337"/>
                    <a:pt x="29572" y="256840"/>
                  </a:cubicBezTo>
                  <a:cubicBezTo>
                    <a:pt x="30121" y="257114"/>
                    <a:pt x="30624" y="257434"/>
                    <a:pt x="31081" y="257845"/>
                  </a:cubicBezTo>
                  <a:lnTo>
                    <a:pt x="31127" y="257845"/>
                  </a:lnTo>
                  <a:close/>
                  <a:moveTo>
                    <a:pt x="294193" y="164017"/>
                  </a:moveTo>
                  <a:cubicBezTo>
                    <a:pt x="292501" y="165708"/>
                    <a:pt x="291267" y="167536"/>
                    <a:pt x="290261" y="169410"/>
                  </a:cubicBezTo>
                  <a:cubicBezTo>
                    <a:pt x="288798" y="172061"/>
                    <a:pt x="287884" y="174803"/>
                    <a:pt x="286969" y="177591"/>
                  </a:cubicBezTo>
                  <a:cubicBezTo>
                    <a:pt x="286284" y="179693"/>
                    <a:pt x="285644" y="181887"/>
                    <a:pt x="283861" y="183715"/>
                  </a:cubicBezTo>
                  <a:cubicBezTo>
                    <a:pt x="281392" y="186366"/>
                    <a:pt x="278054" y="188423"/>
                    <a:pt x="274717" y="190525"/>
                  </a:cubicBezTo>
                  <a:cubicBezTo>
                    <a:pt x="270511" y="193176"/>
                    <a:pt x="266259" y="195781"/>
                    <a:pt x="262510" y="198706"/>
                  </a:cubicBezTo>
                  <a:cubicBezTo>
                    <a:pt x="260178" y="200580"/>
                    <a:pt x="258029" y="202545"/>
                    <a:pt x="256246" y="204739"/>
                  </a:cubicBezTo>
                  <a:cubicBezTo>
                    <a:pt x="253092" y="208623"/>
                    <a:pt x="251172" y="213376"/>
                    <a:pt x="248383" y="217627"/>
                  </a:cubicBezTo>
                  <a:cubicBezTo>
                    <a:pt x="247377" y="219135"/>
                    <a:pt x="246280" y="220643"/>
                    <a:pt x="244497" y="221740"/>
                  </a:cubicBezTo>
                  <a:cubicBezTo>
                    <a:pt x="241479" y="223614"/>
                    <a:pt x="237547" y="224482"/>
                    <a:pt x="233387" y="224985"/>
                  </a:cubicBezTo>
                  <a:cubicBezTo>
                    <a:pt x="225980" y="225899"/>
                    <a:pt x="217934" y="225716"/>
                    <a:pt x="211350" y="225990"/>
                  </a:cubicBezTo>
                  <a:cubicBezTo>
                    <a:pt x="207921" y="226127"/>
                    <a:pt x="203075" y="225990"/>
                    <a:pt x="199098" y="226767"/>
                  </a:cubicBezTo>
                  <a:cubicBezTo>
                    <a:pt x="196217" y="227361"/>
                    <a:pt x="193657" y="228230"/>
                    <a:pt x="191828" y="229692"/>
                  </a:cubicBezTo>
                  <a:cubicBezTo>
                    <a:pt x="188948" y="231749"/>
                    <a:pt x="188262" y="235771"/>
                    <a:pt x="190320" y="238696"/>
                  </a:cubicBezTo>
                  <a:cubicBezTo>
                    <a:pt x="192423" y="241575"/>
                    <a:pt x="196446" y="242261"/>
                    <a:pt x="199326" y="240158"/>
                  </a:cubicBezTo>
                  <a:cubicBezTo>
                    <a:pt x="200332" y="239519"/>
                    <a:pt x="201978" y="239839"/>
                    <a:pt x="203578" y="239839"/>
                  </a:cubicBezTo>
                  <a:cubicBezTo>
                    <a:pt x="206367" y="239839"/>
                    <a:pt x="209202" y="240113"/>
                    <a:pt x="211396" y="240204"/>
                  </a:cubicBezTo>
                  <a:cubicBezTo>
                    <a:pt x="219671" y="240478"/>
                    <a:pt x="230049" y="241530"/>
                    <a:pt x="239102" y="240478"/>
                  </a:cubicBezTo>
                  <a:cubicBezTo>
                    <a:pt x="244177" y="239839"/>
                    <a:pt x="248886" y="238467"/>
                    <a:pt x="252817" y="236365"/>
                  </a:cubicBezTo>
                  <a:cubicBezTo>
                    <a:pt x="256063" y="234628"/>
                    <a:pt x="258578" y="232435"/>
                    <a:pt x="260681" y="229967"/>
                  </a:cubicBezTo>
                  <a:cubicBezTo>
                    <a:pt x="264384" y="225762"/>
                    <a:pt x="266305" y="220460"/>
                    <a:pt x="269916" y="216393"/>
                  </a:cubicBezTo>
                  <a:cubicBezTo>
                    <a:pt x="272248" y="213742"/>
                    <a:pt x="275448" y="211685"/>
                    <a:pt x="278740" y="209583"/>
                  </a:cubicBezTo>
                  <a:cubicBezTo>
                    <a:pt x="282809" y="206932"/>
                    <a:pt x="287061" y="204373"/>
                    <a:pt x="290718" y="201494"/>
                  </a:cubicBezTo>
                  <a:cubicBezTo>
                    <a:pt x="293050" y="199711"/>
                    <a:pt x="295199" y="197792"/>
                    <a:pt x="297028" y="195689"/>
                  </a:cubicBezTo>
                  <a:cubicBezTo>
                    <a:pt x="298628" y="193861"/>
                    <a:pt x="299862" y="191987"/>
                    <a:pt x="300822" y="190022"/>
                  </a:cubicBezTo>
                  <a:cubicBezTo>
                    <a:pt x="302148" y="187326"/>
                    <a:pt x="302971" y="184538"/>
                    <a:pt x="303748" y="181704"/>
                  </a:cubicBezTo>
                  <a:cubicBezTo>
                    <a:pt x="304343" y="179510"/>
                    <a:pt x="304708" y="177180"/>
                    <a:pt x="306400" y="175169"/>
                  </a:cubicBezTo>
                  <a:cubicBezTo>
                    <a:pt x="307589" y="173798"/>
                    <a:pt x="309097" y="172564"/>
                    <a:pt x="310789" y="171421"/>
                  </a:cubicBezTo>
                  <a:cubicBezTo>
                    <a:pt x="319430" y="165525"/>
                    <a:pt x="331545" y="161275"/>
                    <a:pt x="338998" y="154557"/>
                  </a:cubicBezTo>
                  <a:cubicBezTo>
                    <a:pt x="341832" y="152180"/>
                    <a:pt x="342244" y="147930"/>
                    <a:pt x="339820" y="145096"/>
                  </a:cubicBezTo>
                  <a:cubicBezTo>
                    <a:pt x="337443" y="142217"/>
                    <a:pt x="333191" y="141851"/>
                    <a:pt x="330357" y="144228"/>
                  </a:cubicBezTo>
                  <a:cubicBezTo>
                    <a:pt x="322813" y="150032"/>
                    <a:pt x="310880" y="152866"/>
                    <a:pt x="302285" y="157801"/>
                  </a:cubicBezTo>
                  <a:cubicBezTo>
                    <a:pt x="299176" y="159584"/>
                    <a:pt x="296433" y="161686"/>
                    <a:pt x="294193" y="164017"/>
                  </a:cubicBezTo>
                  <a:close/>
                  <a:moveTo>
                    <a:pt x="49231" y="173523"/>
                  </a:moveTo>
                  <a:cubicBezTo>
                    <a:pt x="47448" y="172289"/>
                    <a:pt x="46077" y="170690"/>
                    <a:pt x="44888" y="169044"/>
                  </a:cubicBezTo>
                  <a:cubicBezTo>
                    <a:pt x="44385" y="168405"/>
                    <a:pt x="43928" y="167673"/>
                    <a:pt x="43562" y="166988"/>
                  </a:cubicBezTo>
                  <a:cubicBezTo>
                    <a:pt x="37802" y="174529"/>
                    <a:pt x="50420" y="189976"/>
                    <a:pt x="55266" y="176083"/>
                  </a:cubicBezTo>
                  <a:cubicBezTo>
                    <a:pt x="54489" y="175763"/>
                    <a:pt x="53757" y="175351"/>
                    <a:pt x="53209" y="174803"/>
                  </a:cubicBezTo>
                  <a:cubicBezTo>
                    <a:pt x="51700" y="174346"/>
                    <a:pt x="49871" y="173935"/>
                    <a:pt x="49231" y="173523"/>
                  </a:cubicBezTo>
                  <a:close/>
                  <a:moveTo>
                    <a:pt x="42191" y="164109"/>
                  </a:moveTo>
                  <a:cubicBezTo>
                    <a:pt x="42602" y="165068"/>
                    <a:pt x="43059" y="166028"/>
                    <a:pt x="43562" y="166988"/>
                  </a:cubicBezTo>
                  <a:cubicBezTo>
                    <a:pt x="45619" y="164291"/>
                    <a:pt x="50008" y="162600"/>
                    <a:pt x="57918" y="163606"/>
                  </a:cubicBezTo>
                  <a:cubicBezTo>
                    <a:pt x="54809" y="163423"/>
                    <a:pt x="51929" y="165571"/>
                    <a:pt x="51243" y="168725"/>
                  </a:cubicBezTo>
                  <a:cubicBezTo>
                    <a:pt x="50786" y="171010"/>
                    <a:pt x="51563" y="173295"/>
                    <a:pt x="53209" y="174803"/>
                  </a:cubicBezTo>
                  <a:cubicBezTo>
                    <a:pt x="54443" y="175169"/>
                    <a:pt x="55449" y="175534"/>
                    <a:pt x="55266" y="176037"/>
                  </a:cubicBezTo>
                  <a:lnTo>
                    <a:pt x="55266" y="176083"/>
                  </a:lnTo>
                  <a:cubicBezTo>
                    <a:pt x="55540" y="176220"/>
                    <a:pt x="55906" y="176311"/>
                    <a:pt x="56226" y="176357"/>
                  </a:cubicBezTo>
                  <a:cubicBezTo>
                    <a:pt x="57232" y="176631"/>
                    <a:pt x="57826" y="176585"/>
                    <a:pt x="58055" y="176585"/>
                  </a:cubicBezTo>
                  <a:cubicBezTo>
                    <a:pt x="59929" y="176631"/>
                    <a:pt x="60981" y="175809"/>
                    <a:pt x="61575" y="175443"/>
                  </a:cubicBezTo>
                  <a:cubicBezTo>
                    <a:pt x="63953" y="174026"/>
                    <a:pt x="64410" y="171832"/>
                    <a:pt x="64364" y="169547"/>
                  </a:cubicBezTo>
                  <a:cubicBezTo>
                    <a:pt x="64364" y="169090"/>
                    <a:pt x="64044" y="165845"/>
                    <a:pt x="60204" y="164017"/>
                  </a:cubicBezTo>
                  <a:lnTo>
                    <a:pt x="57461" y="162692"/>
                  </a:lnTo>
                  <a:lnTo>
                    <a:pt x="55860" y="159310"/>
                  </a:lnTo>
                  <a:cubicBezTo>
                    <a:pt x="55358" y="157664"/>
                    <a:pt x="55952" y="156065"/>
                    <a:pt x="56683" y="154557"/>
                  </a:cubicBezTo>
                  <a:cubicBezTo>
                    <a:pt x="57644" y="152546"/>
                    <a:pt x="59381" y="150855"/>
                    <a:pt x="61301" y="149255"/>
                  </a:cubicBezTo>
                  <a:cubicBezTo>
                    <a:pt x="66467" y="144868"/>
                    <a:pt x="73005" y="140983"/>
                    <a:pt x="80046" y="137144"/>
                  </a:cubicBezTo>
                  <a:cubicBezTo>
                    <a:pt x="84023" y="134996"/>
                    <a:pt x="88184" y="132848"/>
                    <a:pt x="92390" y="130791"/>
                  </a:cubicBezTo>
                  <a:cubicBezTo>
                    <a:pt x="98791" y="127637"/>
                    <a:pt x="105237" y="124575"/>
                    <a:pt x="111592" y="122062"/>
                  </a:cubicBezTo>
                  <a:cubicBezTo>
                    <a:pt x="114655" y="120782"/>
                    <a:pt x="118038" y="119320"/>
                    <a:pt x="121147" y="118680"/>
                  </a:cubicBezTo>
                  <a:cubicBezTo>
                    <a:pt x="121924" y="118543"/>
                    <a:pt x="122610" y="118360"/>
                    <a:pt x="123296" y="118360"/>
                  </a:cubicBezTo>
                  <a:cubicBezTo>
                    <a:pt x="123524" y="118360"/>
                    <a:pt x="123844" y="118223"/>
                    <a:pt x="124027" y="118177"/>
                  </a:cubicBezTo>
                  <a:cubicBezTo>
                    <a:pt x="123936" y="117994"/>
                    <a:pt x="123799" y="117674"/>
                    <a:pt x="123982" y="117629"/>
                  </a:cubicBezTo>
                  <a:cubicBezTo>
                    <a:pt x="124119" y="117537"/>
                    <a:pt x="124210" y="117948"/>
                    <a:pt x="124256" y="118177"/>
                  </a:cubicBezTo>
                  <a:cubicBezTo>
                    <a:pt x="124805" y="121879"/>
                    <a:pt x="128188" y="124438"/>
                    <a:pt x="131891" y="123936"/>
                  </a:cubicBezTo>
                  <a:cubicBezTo>
                    <a:pt x="135548" y="123433"/>
                    <a:pt x="138154" y="120005"/>
                    <a:pt x="137606" y="116303"/>
                  </a:cubicBezTo>
                  <a:cubicBezTo>
                    <a:pt x="137103" y="109631"/>
                    <a:pt x="133354" y="106386"/>
                    <a:pt x="128736" y="104557"/>
                  </a:cubicBezTo>
                  <a:cubicBezTo>
                    <a:pt x="123067" y="102364"/>
                    <a:pt x="113832" y="104329"/>
                    <a:pt x="106060" y="106614"/>
                  </a:cubicBezTo>
                  <a:cubicBezTo>
                    <a:pt x="96413" y="109722"/>
                    <a:pt x="86081" y="113424"/>
                    <a:pt x="76708" y="118268"/>
                  </a:cubicBezTo>
                  <a:cubicBezTo>
                    <a:pt x="66330" y="123616"/>
                    <a:pt x="57141" y="130243"/>
                    <a:pt x="50100" y="137052"/>
                  </a:cubicBezTo>
                  <a:cubicBezTo>
                    <a:pt x="45802" y="141394"/>
                    <a:pt x="42602" y="146284"/>
                    <a:pt x="41459" y="151403"/>
                  </a:cubicBezTo>
                  <a:cubicBezTo>
                    <a:pt x="40453" y="155608"/>
                    <a:pt x="40499" y="159950"/>
                    <a:pt x="42191" y="164109"/>
                  </a:cubicBezTo>
                  <a:close/>
                  <a:moveTo>
                    <a:pt x="22211" y="161138"/>
                  </a:moveTo>
                  <a:cubicBezTo>
                    <a:pt x="23034" y="160224"/>
                    <a:pt x="24223" y="156933"/>
                    <a:pt x="21754" y="152911"/>
                  </a:cubicBezTo>
                  <a:cubicBezTo>
                    <a:pt x="21068" y="151814"/>
                    <a:pt x="18371" y="148615"/>
                    <a:pt x="18371" y="148615"/>
                  </a:cubicBezTo>
                  <a:cubicBezTo>
                    <a:pt x="18371" y="148615"/>
                    <a:pt x="18691" y="148889"/>
                    <a:pt x="18737" y="148981"/>
                  </a:cubicBezTo>
                  <a:cubicBezTo>
                    <a:pt x="18051" y="147793"/>
                    <a:pt x="17594" y="146513"/>
                    <a:pt x="17137" y="145233"/>
                  </a:cubicBezTo>
                  <a:cubicBezTo>
                    <a:pt x="16771" y="144182"/>
                    <a:pt x="16817" y="143085"/>
                    <a:pt x="17091" y="142125"/>
                  </a:cubicBezTo>
                  <a:cubicBezTo>
                    <a:pt x="17274" y="141394"/>
                    <a:pt x="18142" y="141257"/>
                    <a:pt x="18782" y="140800"/>
                  </a:cubicBezTo>
                  <a:cubicBezTo>
                    <a:pt x="19743" y="140114"/>
                    <a:pt x="20840" y="139520"/>
                    <a:pt x="22029" y="138926"/>
                  </a:cubicBezTo>
                  <a:cubicBezTo>
                    <a:pt x="26052" y="136915"/>
                    <a:pt x="30624" y="135041"/>
                    <a:pt x="34784" y="132893"/>
                  </a:cubicBezTo>
                  <a:cubicBezTo>
                    <a:pt x="37527" y="131431"/>
                    <a:pt x="40087" y="129968"/>
                    <a:pt x="42191" y="128095"/>
                  </a:cubicBezTo>
                  <a:cubicBezTo>
                    <a:pt x="45254" y="125992"/>
                    <a:pt x="46031" y="121833"/>
                    <a:pt x="43974" y="118725"/>
                  </a:cubicBezTo>
                  <a:cubicBezTo>
                    <a:pt x="41871" y="115663"/>
                    <a:pt x="37664" y="114841"/>
                    <a:pt x="34601" y="116943"/>
                  </a:cubicBezTo>
                  <a:cubicBezTo>
                    <a:pt x="31629" y="118451"/>
                    <a:pt x="27926" y="118863"/>
                    <a:pt x="24223" y="119777"/>
                  </a:cubicBezTo>
                  <a:cubicBezTo>
                    <a:pt x="19331" y="120919"/>
                    <a:pt x="14485" y="122245"/>
                    <a:pt x="10645" y="124393"/>
                  </a:cubicBezTo>
                  <a:cubicBezTo>
                    <a:pt x="4930" y="127592"/>
                    <a:pt x="1135" y="132391"/>
                    <a:pt x="175" y="138698"/>
                  </a:cubicBezTo>
                  <a:cubicBezTo>
                    <a:pt x="-191" y="141897"/>
                    <a:pt x="-54" y="145187"/>
                    <a:pt x="1272" y="148341"/>
                  </a:cubicBezTo>
                  <a:cubicBezTo>
                    <a:pt x="2689" y="151723"/>
                    <a:pt x="4747" y="155059"/>
                    <a:pt x="7353" y="157710"/>
                  </a:cubicBezTo>
                  <a:cubicBezTo>
                    <a:pt x="7536" y="157939"/>
                    <a:pt x="9364" y="158716"/>
                    <a:pt x="10599" y="159538"/>
                  </a:cubicBezTo>
                  <a:lnTo>
                    <a:pt x="10507" y="158487"/>
                  </a:lnTo>
                  <a:cubicBezTo>
                    <a:pt x="10599" y="158898"/>
                    <a:pt x="10690" y="159310"/>
                    <a:pt x="10873" y="159721"/>
                  </a:cubicBezTo>
                  <a:lnTo>
                    <a:pt x="10599" y="159538"/>
                  </a:lnTo>
                  <a:cubicBezTo>
                    <a:pt x="10690" y="160635"/>
                    <a:pt x="10873" y="161732"/>
                    <a:pt x="11559" y="161046"/>
                  </a:cubicBezTo>
                  <a:cubicBezTo>
                    <a:pt x="11970" y="161732"/>
                    <a:pt x="12565" y="162326"/>
                    <a:pt x="13250" y="162783"/>
                  </a:cubicBezTo>
                  <a:cubicBezTo>
                    <a:pt x="16176" y="164794"/>
                    <a:pt x="20200" y="164063"/>
                    <a:pt x="22211" y="161138"/>
                  </a:cubicBezTo>
                  <a:close/>
                  <a:moveTo>
                    <a:pt x="28841" y="174849"/>
                  </a:moveTo>
                  <a:cubicBezTo>
                    <a:pt x="25457" y="173341"/>
                    <a:pt x="21480" y="174849"/>
                    <a:pt x="19971" y="178276"/>
                  </a:cubicBezTo>
                  <a:cubicBezTo>
                    <a:pt x="17365" y="182298"/>
                    <a:pt x="16588" y="189017"/>
                    <a:pt x="18005" y="196055"/>
                  </a:cubicBezTo>
                  <a:cubicBezTo>
                    <a:pt x="18782" y="199665"/>
                    <a:pt x="20428" y="203276"/>
                    <a:pt x="22714" y="206384"/>
                  </a:cubicBezTo>
                  <a:cubicBezTo>
                    <a:pt x="23903" y="208029"/>
                    <a:pt x="25275" y="209537"/>
                    <a:pt x="26920" y="210726"/>
                  </a:cubicBezTo>
                  <a:cubicBezTo>
                    <a:pt x="32910" y="215159"/>
                    <a:pt x="40545" y="217901"/>
                    <a:pt x="49780" y="214839"/>
                  </a:cubicBezTo>
                  <a:cubicBezTo>
                    <a:pt x="53300" y="214199"/>
                    <a:pt x="55632" y="210817"/>
                    <a:pt x="54992" y="207298"/>
                  </a:cubicBezTo>
                  <a:cubicBezTo>
                    <a:pt x="54352" y="203824"/>
                    <a:pt x="50969" y="201494"/>
                    <a:pt x="47494" y="202133"/>
                  </a:cubicBezTo>
                  <a:cubicBezTo>
                    <a:pt x="43379" y="202271"/>
                    <a:pt x="40956" y="199940"/>
                    <a:pt x="38853" y="197655"/>
                  </a:cubicBezTo>
                  <a:cubicBezTo>
                    <a:pt x="37802" y="196512"/>
                    <a:pt x="37024" y="195187"/>
                    <a:pt x="36247" y="193861"/>
                  </a:cubicBezTo>
                  <a:cubicBezTo>
                    <a:pt x="35333" y="192307"/>
                    <a:pt x="34373" y="190891"/>
                    <a:pt x="33824" y="189291"/>
                  </a:cubicBezTo>
                  <a:cubicBezTo>
                    <a:pt x="33275" y="187737"/>
                    <a:pt x="32544" y="186320"/>
                    <a:pt x="32498" y="184949"/>
                  </a:cubicBezTo>
                  <a:cubicBezTo>
                    <a:pt x="32498" y="184492"/>
                    <a:pt x="32178" y="184126"/>
                    <a:pt x="32270" y="183761"/>
                  </a:cubicBezTo>
                  <a:cubicBezTo>
                    <a:pt x="33778" y="180333"/>
                    <a:pt x="32270" y="176357"/>
                    <a:pt x="28841" y="174849"/>
                  </a:cubicBezTo>
                  <a:close/>
                  <a:moveTo>
                    <a:pt x="148578" y="86093"/>
                  </a:moveTo>
                  <a:cubicBezTo>
                    <a:pt x="152282" y="85042"/>
                    <a:pt x="156396" y="84494"/>
                    <a:pt x="160648" y="84128"/>
                  </a:cubicBezTo>
                  <a:cubicBezTo>
                    <a:pt x="162340" y="83991"/>
                    <a:pt x="164077" y="84083"/>
                    <a:pt x="165814" y="84128"/>
                  </a:cubicBezTo>
                  <a:cubicBezTo>
                    <a:pt x="167277" y="84174"/>
                    <a:pt x="168786" y="84128"/>
                    <a:pt x="170295" y="84494"/>
                  </a:cubicBezTo>
                  <a:cubicBezTo>
                    <a:pt x="171118" y="84677"/>
                    <a:pt x="173038" y="85271"/>
                    <a:pt x="174821" y="86231"/>
                  </a:cubicBezTo>
                  <a:cubicBezTo>
                    <a:pt x="175278" y="86459"/>
                    <a:pt x="176101" y="86642"/>
                    <a:pt x="176741" y="86870"/>
                  </a:cubicBezTo>
                  <a:cubicBezTo>
                    <a:pt x="176604" y="88196"/>
                    <a:pt x="176878" y="89613"/>
                    <a:pt x="177610" y="90847"/>
                  </a:cubicBezTo>
                  <a:cubicBezTo>
                    <a:pt x="179393" y="93909"/>
                    <a:pt x="183370" y="94960"/>
                    <a:pt x="186434" y="93132"/>
                  </a:cubicBezTo>
                  <a:cubicBezTo>
                    <a:pt x="188262" y="92446"/>
                    <a:pt x="189131" y="91029"/>
                    <a:pt x="190000" y="89932"/>
                  </a:cubicBezTo>
                  <a:cubicBezTo>
                    <a:pt x="191783" y="87693"/>
                    <a:pt x="191508" y="84905"/>
                    <a:pt x="190640" y="81706"/>
                  </a:cubicBezTo>
                  <a:cubicBezTo>
                    <a:pt x="189771" y="78598"/>
                    <a:pt x="186068" y="74850"/>
                    <a:pt x="182365" y="71788"/>
                  </a:cubicBezTo>
                  <a:cubicBezTo>
                    <a:pt x="179667" y="69549"/>
                    <a:pt x="176787" y="68224"/>
                    <a:pt x="175415" y="67629"/>
                  </a:cubicBezTo>
                  <a:cubicBezTo>
                    <a:pt x="172535" y="66578"/>
                    <a:pt x="169563" y="65984"/>
                    <a:pt x="166546" y="65893"/>
                  </a:cubicBezTo>
                  <a:cubicBezTo>
                    <a:pt x="164626" y="65847"/>
                    <a:pt x="162706" y="65984"/>
                    <a:pt x="160831" y="66350"/>
                  </a:cubicBezTo>
                  <a:cubicBezTo>
                    <a:pt x="158179" y="66852"/>
                    <a:pt x="155573" y="67538"/>
                    <a:pt x="153059" y="68543"/>
                  </a:cubicBezTo>
                  <a:cubicBezTo>
                    <a:pt x="149447" y="70052"/>
                    <a:pt x="146110" y="71880"/>
                    <a:pt x="143092" y="73799"/>
                  </a:cubicBezTo>
                  <a:cubicBezTo>
                    <a:pt x="139709" y="75307"/>
                    <a:pt x="138200" y="79284"/>
                    <a:pt x="139709" y="82666"/>
                  </a:cubicBezTo>
                  <a:cubicBezTo>
                    <a:pt x="141218" y="86093"/>
                    <a:pt x="145195" y="87602"/>
                    <a:pt x="148578" y="86093"/>
                  </a:cubicBezTo>
                  <a:close/>
                  <a:moveTo>
                    <a:pt x="802221" y="255926"/>
                  </a:moveTo>
                  <a:cubicBezTo>
                    <a:pt x="794815" y="255286"/>
                    <a:pt x="787317" y="253047"/>
                    <a:pt x="779910" y="250213"/>
                  </a:cubicBezTo>
                  <a:cubicBezTo>
                    <a:pt x="768161" y="245688"/>
                    <a:pt x="756731" y="239473"/>
                    <a:pt x="746718" y="234446"/>
                  </a:cubicBezTo>
                  <a:cubicBezTo>
                    <a:pt x="720522" y="221329"/>
                    <a:pt x="695925" y="203870"/>
                    <a:pt x="673477" y="184355"/>
                  </a:cubicBezTo>
                  <a:cubicBezTo>
                    <a:pt x="650480" y="164383"/>
                    <a:pt x="629678" y="142217"/>
                    <a:pt x="612351" y="119548"/>
                  </a:cubicBezTo>
                  <a:cubicBezTo>
                    <a:pt x="602110" y="106431"/>
                    <a:pt x="594200" y="91898"/>
                    <a:pt x="584462" y="78507"/>
                  </a:cubicBezTo>
                  <a:cubicBezTo>
                    <a:pt x="580073" y="72428"/>
                    <a:pt x="575273" y="66578"/>
                    <a:pt x="569832" y="61140"/>
                  </a:cubicBezTo>
                  <a:cubicBezTo>
                    <a:pt x="555156" y="46560"/>
                    <a:pt x="536503" y="33855"/>
                    <a:pt x="516295" y="23480"/>
                  </a:cubicBezTo>
                  <a:cubicBezTo>
                    <a:pt x="496819" y="13517"/>
                    <a:pt x="475971" y="5702"/>
                    <a:pt x="456038" y="263"/>
                  </a:cubicBezTo>
                  <a:cubicBezTo>
                    <a:pt x="452609" y="-742"/>
                    <a:pt x="448997" y="1223"/>
                    <a:pt x="448037" y="4651"/>
                  </a:cubicBezTo>
                  <a:cubicBezTo>
                    <a:pt x="447031" y="8078"/>
                    <a:pt x="448997" y="11643"/>
                    <a:pt x="452426" y="12649"/>
                  </a:cubicBezTo>
                  <a:cubicBezTo>
                    <a:pt x="471308" y="18453"/>
                    <a:pt x="491013" y="26588"/>
                    <a:pt x="509300" y="36643"/>
                  </a:cubicBezTo>
                  <a:cubicBezTo>
                    <a:pt x="527725" y="46789"/>
                    <a:pt x="544732" y="58900"/>
                    <a:pt x="557991" y="72748"/>
                  </a:cubicBezTo>
                  <a:cubicBezTo>
                    <a:pt x="562700" y="77684"/>
                    <a:pt x="566769" y="82940"/>
                    <a:pt x="570564" y="88379"/>
                  </a:cubicBezTo>
                  <a:cubicBezTo>
                    <a:pt x="580119" y="102181"/>
                    <a:pt x="587937" y="117034"/>
                    <a:pt x="598086" y="130517"/>
                  </a:cubicBezTo>
                  <a:cubicBezTo>
                    <a:pt x="616191" y="154054"/>
                    <a:pt x="637679" y="177317"/>
                    <a:pt x="661956" y="197792"/>
                  </a:cubicBezTo>
                  <a:cubicBezTo>
                    <a:pt x="685775" y="217901"/>
                    <a:pt x="712155" y="235314"/>
                    <a:pt x="739998" y="248385"/>
                  </a:cubicBezTo>
                  <a:cubicBezTo>
                    <a:pt x="750513" y="253275"/>
                    <a:pt x="762583" y="259354"/>
                    <a:pt x="775019" y="263650"/>
                  </a:cubicBezTo>
                  <a:cubicBezTo>
                    <a:pt x="783705" y="266712"/>
                    <a:pt x="792620" y="268906"/>
                    <a:pt x="801261" y="269363"/>
                  </a:cubicBezTo>
                  <a:cubicBezTo>
                    <a:pt x="804964" y="269637"/>
                    <a:pt x="808165" y="266849"/>
                    <a:pt x="808439" y="263101"/>
                  </a:cubicBezTo>
                  <a:cubicBezTo>
                    <a:pt x="808713" y="259399"/>
                    <a:pt x="805924" y="256200"/>
                    <a:pt x="802221" y="255926"/>
                  </a:cubicBezTo>
                  <a:close/>
                  <a:moveTo>
                    <a:pt x="600144" y="258805"/>
                  </a:moveTo>
                  <a:cubicBezTo>
                    <a:pt x="598864" y="258897"/>
                    <a:pt x="597492" y="259262"/>
                    <a:pt x="596166" y="259445"/>
                  </a:cubicBezTo>
                  <a:cubicBezTo>
                    <a:pt x="595983" y="257663"/>
                    <a:pt x="595115" y="255652"/>
                    <a:pt x="592280" y="254281"/>
                  </a:cubicBezTo>
                  <a:cubicBezTo>
                    <a:pt x="591869" y="254098"/>
                    <a:pt x="591046" y="253778"/>
                    <a:pt x="589857" y="253367"/>
                  </a:cubicBezTo>
                  <a:cubicBezTo>
                    <a:pt x="584965" y="251630"/>
                    <a:pt x="572484" y="247654"/>
                    <a:pt x="571707" y="247425"/>
                  </a:cubicBezTo>
                  <a:cubicBezTo>
                    <a:pt x="565352" y="245323"/>
                    <a:pt x="558997" y="243175"/>
                    <a:pt x="552688" y="240890"/>
                  </a:cubicBezTo>
                  <a:cubicBezTo>
                    <a:pt x="546378" y="238650"/>
                    <a:pt x="540161" y="236274"/>
                    <a:pt x="533943" y="233806"/>
                  </a:cubicBezTo>
                  <a:cubicBezTo>
                    <a:pt x="512318" y="225259"/>
                    <a:pt x="487355" y="213788"/>
                    <a:pt x="469479" y="197609"/>
                  </a:cubicBezTo>
                  <a:cubicBezTo>
                    <a:pt x="457958" y="187189"/>
                    <a:pt x="449409" y="174757"/>
                    <a:pt x="447763" y="159401"/>
                  </a:cubicBezTo>
                  <a:cubicBezTo>
                    <a:pt x="447351" y="155928"/>
                    <a:pt x="447397" y="152317"/>
                    <a:pt x="447854" y="148752"/>
                  </a:cubicBezTo>
                  <a:cubicBezTo>
                    <a:pt x="448311" y="145233"/>
                    <a:pt x="449180" y="141714"/>
                    <a:pt x="450460" y="138423"/>
                  </a:cubicBezTo>
                  <a:cubicBezTo>
                    <a:pt x="458827" y="116806"/>
                    <a:pt x="483378" y="116257"/>
                    <a:pt x="501940" y="123341"/>
                  </a:cubicBezTo>
                  <a:cubicBezTo>
                    <a:pt x="509529" y="126266"/>
                    <a:pt x="516295" y="130425"/>
                    <a:pt x="520822" y="135498"/>
                  </a:cubicBezTo>
                  <a:cubicBezTo>
                    <a:pt x="523748" y="138880"/>
                    <a:pt x="525805" y="142537"/>
                    <a:pt x="525805" y="146421"/>
                  </a:cubicBezTo>
                  <a:cubicBezTo>
                    <a:pt x="525805" y="152226"/>
                    <a:pt x="521690" y="157939"/>
                    <a:pt x="512912" y="163514"/>
                  </a:cubicBezTo>
                  <a:cubicBezTo>
                    <a:pt x="509758" y="165434"/>
                    <a:pt x="508752" y="169593"/>
                    <a:pt x="510672" y="172746"/>
                  </a:cubicBezTo>
                  <a:cubicBezTo>
                    <a:pt x="512592" y="175946"/>
                    <a:pt x="516753" y="176951"/>
                    <a:pt x="519953" y="175032"/>
                  </a:cubicBezTo>
                  <a:cubicBezTo>
                    <a:pt x="534629" y="166485"/>
                    <a:pt x="540115" y="156202"/>
                    <a:pt x="540481" y="146696"/>
                  </a:cubicBezTo>
                  <a:cubicBezTo>
                    <a:pt x="541029" y="131568"/>
                    <a:pt x="527131" y="116257"/>
                    <a:pt x="507974" y="108259"/>
                  </a:cubicBezTo>
                  <a:cubicBezTo>
                    <a:pt x="481320" y="97108"/>
                    <a:pt x="446574" y="100581"/>
                    <a:pt x="433636" y="131705"/>
                  </a:cubicBezTo>
                  <a:cubicBezTo>
                    <a:pt x="431761" y="136367"/>
                    <a:pt x="430481" y="141348"/>
                    <a:pt x="429795" y="146376"/>
                  </a:cubicBezTo>
                  <a:cubicBezTo>
                    <a:pt x="429109" y="151403"/>
                    <a:pt x="429064" y="156522"/>
                    <a:pt x="429612" y="161503"/>
                  </a:cubicBezTo>
                  <a:cubicBezTo>
                    <a:pt x="432035" y="181339"/>
                    <a:pt x="442688" y="197609"/>
                    <a:pt x="457867" y="210726"/>
                  </a:cubicBezTo>
                  <a:cubicBezTo>
                    <a:pt x="477571" y="227819"/>
                    <a:pt x="504911" y="239519"/>
                    <a:pt x="528548" y="248065"/>
                  </a:cubicBezTo>
                  <a:cubicBezTo>
                    <a:pt x="534994" y="250350"/>
                    <a:pt x="541486" y="252590"/>
                    <a:pt x="548024" y="254646"/>
                  </a:cubicBezTo>
                  <a:cubicBezTo>
                    <a:pt x="554562" y="256749"/>
                    <a:pt x="561146" y="258714"/>
                    <a:pt x="567729" y="260542"/>
                  </a:cubicBezTo>
                  <a:cubicBezTo>
                    <a:pt x="568141" y="260679"/>
                    <a:pt x="572210" y="261776"/>
                    <a:pt x="576553" y="263010"/>
                  </a:cubicBezTo>
                  <a:lnTo>
                    <a:pt x="576553" y="263010"/>
                  </a:lnTo>
                  <a:cubicBezTo>
                    <a:pt x="559500" y="265798"/>
                    <a:pt x="542675" y="269500"/>
                    <a:pt x="526125" y="273887"/>
                  </a:cubicBezTo>
                  <a:cubicBezTo>
                    <a:pt x="509529" y="278320"/>
                    <a:pt x="493162" y="283485"/>
                    <a:pt x="476977" y="289106"/>
                  </a:cubicBezTo>
                  <a:cubicBezTo>
                    <a:pt x="459833" y="295139"/>
                    <a:pt x="442642" y="301675"/>
                    <a:pt x="426366" y="309673"/>
                  </a:cubicBezTo>
                  <a:cubicBezTo>
                    <a:pt x="415165" y="315157"/>
                    <a:pt x="404421" y="321373"/>
                    <a:pt x="394363" y="328457"/>
                  </a:cubicBezTo>
                  <a:cubicBezTo>
                    <a:pt x="379687" y="338923"/>
                    <a:pt x="367343" y="351354"/>
                    <a:pt x="353079" y="361911"/>
                  </a:cubicBezTo>
                  <a:cubicBezTo>
                    <a:pt x="347501" y="366025"/>
                    <a:pt x="341695" y="369864"/>
                    <a:pt x="335203" y="373108"/>
                  </a:cubicBezTo>
                  <a:cubicBezTo>
                    <a:pt x="313075" y="384214"/>
                    <a:pt x="290124" y="391435"/>
                    <a:pt x="266716" y="396783"/>
                  </a:cubicBezTo>
                  <a:cubicBezTo>
                    <a:pt x="230781" y="404918"/>
                    <a:pt x="193703" y="408574"/>
                    <a:pt x="156579" y="413830"/>
                  </a:cubicBezTo>
                  <a:cubicBezTo>
                    <a:pt x="152876" y="414287"/>
                    <a:pt x="150270" y="417669"/>
                    <a:pt x="150727" y="421371"/>
                  </a:cubicBezTo>
                  <a:cubicBezTo>
                    <a:pt x="151184" y="425027"/>
                    <a:pt x="154568" y="427678"/>
                    <a:pt x="158271" y="427175"/>
                  </a:cubicBezTo>
                  <a:cubicBezTo>
                    <a:pt x="195989" y="422925"/>
                    <a:pt x="233615" y="420411"/>
                    <a:pt x="270191" y="412962"/>
                  </a:cubicBezTo>
                  <a:cubicBezTo>
                    <a:pt x="295107" y="407934"/>
                    <a:pt x="319521" y="400576"/>
                    <a:pt x="343112" y="389196"/>
                  </a:cubicBezTo>
                  <a:cubicBezTo>
                    <a:pt x="350656" y="385586"/>
                    <a:pt x="357468" y="381244"/>
                    <a:pt x="363869" y="376536"/>
                  </a:cubicBezTo>
                  <a:cubicBezTo>
                    <a:pt x="378087" y="366070"/>
                    <a:pt x="390294" y="353639"/>
                    <a:pt x="404924" y="343173"/>
                  </a:cubicBezTo>
                  <a:cubicBezTo>
                    <a:pt x="416400" y="334809"/>
                    <a:pt x="428972" y="327771"/>
                    <a:pt x="442048" y="321556"/>
                  </a:cubicBezTo>
                  <a:cubicBezTo>
                    <a:pt x="455261" y="315248"/>
                    <a:pt x="468931" y="309764"/>
                    <a:pt x="482601" y="304645"/>
                  </a:cubicBezTo>
                  <a:cubicBezTo>
                    <a:pt x="498282" y="298795"/>
                    <a:pt x="514147" y="293357"/>
                    <a:pt x="530240" y="288604"/>
                  </a:cubicBezTo>
                  <a:cubicBezTo>
                    <a:pt x="546241" y="283896"/>
                    <a:pt x="562471" y="279874"/>
                    <a:pt x="578930" y="276721"/>
                  </a:cubicBezTo>
                  <a:cubicBezTo>
                    <a:pt x="583045" y="275944"/>
                    <a:pt x="591046" y="273567"/>
                    <a:pt x="598452" y="272379"/>
                  </a:cubicBezTo>
                  <a:cubicBezTo>
                    <a:pt x="602338" y="271739"/>
                    <a:pt x="605996" y="271054"/>
                    <a:pt x="608236" y="271968"/>
                  </a:cubicBezTo>
                  <a:cubicBezTo>
                    <a:pt x="611482" y="273384"/>
                    <a:pt x="615277" y="271876"/>
                    <a:pt x="616694" y="268631"/>
                  </a:cubicBezTo>
                  <a:cubicBezTo>
                    <a:pt x="618111" y="265341"/>
                    <a:pt x="616603" y="261547"/>
                    <a:pt x="613311" y="260131"/>
                  </a:cubicBezTo>
                  <a:cubicBezTo>
                    <a:pt x="610202" y="258714"/>
                    <a:pt x="605493" y="258348"/>
                    <a:pt x="600144" y="2588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4016216" y="1268634"/>
              <a:ext cx="85168" cy="112141"/>
            </a:xfrm>
            <a:custGeom>
              <a:rect b="b" l="l" r="r" t="t"/>
              <a:pathLst>
                <a:path extrusionOk="0" h="224281" w="170335">
                  <a:moveTo>
                    <a:pt x="169900" y="135199"/>
                  </a:moveTo>
                  <a:lnTo>
                    <a:pt x="169534" y="135382"/>
                  </a:lnTo>
                  <a:cubicBezTo>
                    <a:pt x="169991" y="137667"/>
                    <a:pt x="48150" y="242098"/>
                    <a:pt x="30366" y="221623"/>
                  </a:cubicBezTo>
                  <a:cubicBezTo>
                    <a:pt x="21268" y="211111"/>
                    <a:pt x="48150" y="191825"/>
                    <a:pt x="80977" y="173544"/>
                  </a:cubicBezTo>
                  <a:cubicBezTo>
                    <a:pt x="44813" y="186752"/>
                    <a:pt x="10935" y="195024"/>
                    <a:pt x="6181" y="181862"/>
                  </a:cubicBezTo>
                  <a:cubicBezTo>
                    <a:pt x="1929" y="170070"/>
                    <a:pt x="30686" y="159513"/>
                    <a:pt x="65615" y="151286"/>
                  </a:cubicBezTo>
                  <a:cubicBezTo>
                    <a:pt x="30549" y="155399"/>
                    <a:pt x="649" y="155171"/>
                    <a:pt x="9" y="142374"/>
                  </a:cubicBezTo>
                  <a:cubicBezTo>
                    <a:pt x="-632" y="129029"/>
                    <a:pt x="34938" y="125235"/>
                    <a:pt x="74393" y="125098"/>
                  </a:cubicBezTo>
                  <a:cubicBezTo>
                    <a:pt x="35989" y="118928"/>
                    <a:pt x="2614" y="109651"/>
                    <a:pt x="7552" y="96260"/>
                  </a:cubicBezTo>
                  <a:cubicBezTo>
                    <a:pt x="12444" y="83052"/>
                    <a:pt x="48699" y="90318"/>
                    <a:pt x="86463" y="102018"/>
                  </a:cubicBezTo>
                  <a:cubicBezTo>
                    <a:pt x="50665" y="86936"/>
                    <a:pt x="20171" y="69706"/>
                    <a:pt x="29406" y="57549"/>
                  </a:cubicBezTo>
                  <a:cubicBezTo>
                    <a:pt x="36904" y="47677"/>
                    <a:pt x="61180" y="57184"/>
                    <a:pt x="88017" y="72494"/>
                  </a:cubicBezTo>
                  <a:cubicBezTo>
                    <a:pt x="65935" y="52248"/>
                    <a:pt x="51168" y="33235"/>
                    <a:pt x="62415" y="25329"/>
                  </a:cubicBezTo>
                  <a:cubicBezTo>
                    <a:pt x="74119" y="17102"/>
                    <a:pt x="96338" y="36480"/>
                    <a:pt x="117918" y="61434"/>
                  </a:cubicBezTo>
                  <a:cubicBezTo>
                    <a:pt x="101596" y="32687"/>
                    <a:pt x="91401" y="5722"/>
                    <a:pt x="106442" y="603"/>
                  </a:cubicBezTo>
                  <a:cubicBezTo>
                    <a:pt x="122947" y="-5018"/>
                    <a:pt x="138902" y="29579"/>
                    <a:pt x="150744" y="65547"/>
                  </a:cubicBezTo>
                  <a:cubicBezTo>
                    <a:pt x="158287" y="88582"/>
                    <a:pt x="173054" y="137301"/>
                    <a:pt x="169900" y="135199"/>
                  </a:cubicBezTo>
                  <a:lnTo>
                    <a:pt x="169900" y="1351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4121263" y="1340851"/>
              <a:ext cx="70742" cy="23405"/>
            </a:xfrm>
            <a:custGeom>
              <a:rect b="b" l="l" r="r" t="t"/>
              <a:pathLst>
                <a:path extrusionOk="0" h="46809" w="141484">
                  <a:moveTo>
                    <a:pt x="2324" y="6304"/>
                  </a:moveTo>
                  <a:cubicBezTo>
                    <a:pt x="633" y="5801"/>
                    <a:pt x="-373" y="4018"/>
                    <a:pt x="130" y="2282"/>
                  </a:cubicBezTo>
                  <a:cubicBezTo>
                    <a:pt x="678" y="591"/>
                    <a:pt x="2462" y="-369"/>
                    <a:pt x="4153" y="134"/>
                  </a:cubicBezTo>
                  <a:cubicBezTo>
                    <a:pt x="4153" y="134"/>
                    <a:pt x="18646" y="3973"/>
                    <a:pt x="38122" y="9366"/>
                  </a:cubicBezTo>
                  <a:cubicBezTo>
                    <a:pt x="48455" y="12245"/>
                    <a:pt x="60250" y="15536"/>
                    <a:pt x="72000" y="18963"/>
                  </a:cubicBezTo>
                  <a:cubicBezTo>
                    <a:pt x="81189" y="21705"/>
                    <a:pt x="90379" y="24539"/>
                    <a:pt x="98883" y="27236"/>
                  </a:cubicBezTo>
                  <a:cubicBezTo>
                    <a:pt x="121468" y="34319"/>
                    <a:pt x="139069" y="40215"/>
                    <a:pt x="139069" y="40215"/>
                  </a:cubicBezTo>
                  <a:cubicBezTo>
                    <a:pt x="140853" y="40718"/>
                    <a:pt x="141858" y="42637"/>
                    <a:pt x="141355" y="44420"/>
                  </a:cubicBezTo>
                  <a:cubicBezTo>
                    <a:pt x="140807" y="46202"/>
                    <a:pt x="138932" y="47208"/>
                    <a:pt x="137149" y="46659"/>
                  </a:cubicBezTo>
                  <a:cubicBezTo>
                    <a:pt x="137149" y="46659"/>
                    <a:pt x="119182" y="41952"/>
                    <a:pt x="96414" y="35508"/>
                  </a:cubicBezTo>
                  <a:cubicBezTo>
                    <a:pt x="87864" y="33085"/>
                    <a:pt x="78583" y="30480"/>
                    <a:pt x="69394" y="27692"/>
                  </a:cubicBezTo>
                  <a:cubicBezTo>
                    <a:pt x="57690" y="24173"/>
                    <a:pt x="46032" y="20426"/>
                    <a:pt x="35791" y="17181"/>
                  </a:cubicBezTo>
                  <a:cubicBezTo>
                    <a:pt x="16543" y="11057"/>
                    <a:pt x="2324" y="6304"/>
                    <a:pt x="2324" y="6304"/>
                  </a:cubicBezTo>
                  <a:lnTo>
                    <a:pt x="2324" y="63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4084177" y="1320554"/>
              <a:ext cx="51443" cy="28658"/>
            </a:xfrm>
            <a:custGeom>
              <a:rect b="b" l="l" r="r" t="t"/>
              <a:pathLst>
                <a:path extrusionOk="0" h="57315" w="102886">
                  <a:moveTo>
                    <a:pt x="102692" y="47264"/>
                  </a:moveTo>
                  <a:cubicBezTo>
                    <a:pt x="99034" y="55948"/>
                    <a:pt x="49338" y="58324"/>
                    <a:pt x="23324" y="56953"/>
                  </a:cubicBezTo>
                  <a:cubicBezTo>
                    <a:pt x="14957" y="56542"/>
                    <a:pt x="-2416" y="53800"/>
                    <a:pt x="281" y="43791"/>
                  </a:cubicBezTo>
                  <a:cubicBezTo>
                    <a:pt x="2156" y="36707"/>
                    <a:pt x="11162" y="32731"/>
                    <a:pt x="18477" y="30217"/>
                  </a:cubicBezTo>
                  <a:cubicBezTo>
                    <a:pt x="19712" y="29760"/>
                    <a:pt x="25564" y="29166"/>
                    <a:pt x="26250" y="28252"/>
                  </a:cubicBezTo>
                  <a:cubicBezTo>
                    <a:pt x="26387" y="28069"/>
                    <a:pt x="20489" y="22493"/>
                    <a:pt x="20032" y="21808"/>
                  </a:cubicBezTo>
                  <a:cubicBezTo>
                    <a:pt x="17015" y="17649"/>
                    <a:pt x="14591" y="3938"/>
                    <a:pt x="21678" y="1104"/>
                  </a:cubicBezTo>
                  <a:cubicBezTo>
                    <a:pt x="29130" y="-1821"/>
                    <a:pt x="38777" y="1653"/>
                    <a:pt x="45086" y="4715"/>
                  </a:cubicBezTo>
                  <a:cubicBezTo>
                    <a:pt x="58619" y="11296"/>
                    <a:pt x="106304" y="38535"/>
                    <a:pt x="102692" y="47264"/>
                  </a:cubicBezTo>
                  <a:lnTo>
                    <a:pt x="102692" y="4726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4052256" y="1300805"/>
              <a:ext cx="40088" cy="54630"/>
            </a:xfrm>
            <a:custGeom>
              <a:rect b="b" l="l" r="r" t="t"/>
              <a:pathLst>
                <a:path extrusionOk="0" h="109260" w="80175">
                  <a:moveTo>
                    <a:pt x="56672" y="93023"/>
                  </a:moveTo>
                  <a:lnTo>
                    <a:pt x="56672" y="93023"/>
                  </a:lnTo>
                  <a:cubicBezTo>
                    <a:pt x="56672" y="93023"/>
                    <a:pt x="56718" y="93023"/>
                    <a:pt x="56763" y="93023"/>
                  </a:cubicBezTo>
                  <a:lnTo>
                    <a:pt x="56672" y="93023"/>
                  </a:lnTo>
                  <a:close/>
                  <a:moveTo>
                    <a:pt x="55895" y="86396"/>
                  </a:moveTo>
                  <a:cubicBezTo>
                    <a:pt x="54889" y="86487"/>
                    <a:pt x="51414" y="87538"/>
                    <a:pt x="49951" y="87904"/>
                  </a:cubicBezTo>
                  <a:lnTo>
                    <a:pt x="40122" y="90600"/>
                  </a:lnTo>
                  <a:cubicBezTo>
                    <a:pt x="36967" y="91560"/>
                    <a:pt x="33767" y="92429"/>
                    <a:pt x="30612" y="93525"/>
                  </a:cubicBezTo>
                  <a:cubicBezTo>
                    <a:pt x="28509" y="94257"/>
                    <a:pt x="26452" y="95034"/>
                    <a:pt x="24395" y="95902"/>
                  </a:cubicBezTo>
                  <a:cubicBezTo>
                    <a:pt x="19183" y="98004"/>
                    <a:pt x="14154" y="100335"/>
                    <a:pt x="9079" y="102757"/>
                  </a:cubicBezTo>
                  <a:cubicBezTo>
                    <a:pt x="7387" y="103489"/>
                    <a:pt x="6564" y="105454"/>
                    <a:pt x="7250" y="107191"/>
                  </a:cubicBezTo>
                  <a:cubicBezTo>
                    <a:pt x="7981" y="108882"/>
                    <a:pt x="9947" y="109704"/>
                    <a:pt x="11639" y="109019"/>
                  </a:cubicBezTo>
                  <a:cubicBezTo>
                    <a:pt x="15388" y="107785"/>
                    <a:pt x="19183" y="106688"/>
                    <a:pt x="22932" y="105545"/>
                  </a:cubicBezTo>
                  <a:cubicBezTo>
                    <a:pt x="25446" y="104768"/>
                    <a:pt x="27961" y="103991"/>
                    <a:pt x="30475" y="103214"/>
                  </a:cubicBezTo>
                  <a:cubicBezTo>
                    <a:pt x="32578" y="102529"/>
                    <a:pt x="34636" y="101798"/>
                    <a:pt x="36739" y="101021"/>
                  </a:cubicBezTo>
                  <a:cubicBezTo>
                    <a:pt x="38796" y="100289"/>
                    <a:pt x="40853" y="99467"/>
                    <a:pt x="42911" y="98644"/>
                  </a:cubicBezTo>
                  <a:lnTo>
                    <a:pt x="52237" y="94896"/>
                  </a:lnTo>
                  <a:cubicBezTo>
                    <a:pt x="52969" y="94622"/>
                    <a:pt x="54615" y="93525"/>
                    <a:pt x="55803" y="92977"/>
                  </a:cubicBezTo>
                  <a:cubicBezTo>
                    <a:pt x="56078" y="93023"/>
                    <a:pt x="56352" y="93023"/>
                    <a:pt x="56672" y="93023"/>
                  </a:cubicBezTo>
                  <a:lnTo>
                    <a:pt x="56169" y="92794"/>
                  </a:lnTo>
                  <a:cubicBezTo>
                    <a:pt x="56718" y="92566"/>
                    <a:pt x="57129" y="92520"/>
                    <a:pt x="57221" y="92794"/>
                  </a:cubicBezTo>
                  <a:cubicBezTo>
                    <a:pt x="57221" y="92886"/>
                    <a:pt x="57221" y="92931"/>
                    <a:pt x="57221" y="92977"/>
                  </a:cubicBezTo>
                  <a:cubicBezTo>
                    <a:pt x="57586" y="92886"/>
                    <a:pt x="57907" y="92748"/>
                    <a:pt x="58227" y="92566"/>
                  </a:cubicBezTo>
                  <a:cubicBezTo>
                    <a:pt x="61015" y="91057"/>
                    <a:pt x="59872" y="88544"/>
                    <a:pt x="59690" y="88132"/>
                  </a:cubicBezTo>
                  <a:cubicBezTo>
                    <a:pt x="59507" y="87630"/>
                    <a:pt x="58409" y="86030"/>
                    <a:pt x="55895" y="86396"/>
                  </a:cubicBezTo>
                  <a:close/>
                  <a:moveTo>
                    <a:pt x="58684" y="73736"/>
                  </a:moveTo>
                  <a:cubicBezTo>
                    <a:pt x="58318" y="73736"/>
                    <a:pt x="57952" y="73782"/>
                    <a:pt x="57586" y="73873"/>
                  </a:cubicBezTo>
                  <a:cubicBezTo>
                    <a:pt x="57632" y="73919"/>
                    <a:pt x="57632" y="74010"/>
                    <a:pt x="57678" y="74056"/>
                  </a:cubicBezTo>
                  <a:cubicBezTo>
                    <a:pt x="57769" y="74376"/>
                    <a:pt x="57266" y="74513"/>
                    <a:pt x="56489" y="74604"/>
                  </a:cubicBezTo>
                  <a:lnTo>
                    <a:pt x="56672" y="74284"/>
                  </a:lnTo>
                  <a:cubicBezTo>
                    <a:pt x="56535" y="74376"/>
                    <a:pt x="56398" y="74513"/>
                    <a:pt x="56306" y="74604"/>
                  </a:cubicBezTo>
                  <a:cubicBezTo>
                    <a:pt x="54889" y="74696"/>
                    <a:pt x="52877" y="74604"/>
                    <a:pt x="52009" y="74696"/>
                  </a:cubicBezTo>
                  <a:lnTo>
                    <a:pt x="39802" y="76341"/>
                  </a:lnTo>
                  <a:cubicBezTo>
                    <a:pt x="36053" y="76889"/>
                    <a:pt x="32304" y="77392"/>
                    <a:pt x="28555" y="78078"/>
                  </a:cubicBezTo>
                  <a:cubicBezTo>
                    <a:pt x="25126" y="78718"/>
                    <a:pt x="21697" y="79495"/>
                    <a:pt x="18268" y="80271"/>
                  </a:cubicBezTo>
                  <a:cubicBezTo>
                    <a:pt x="13148" y="81414"/>
                    <a:pt x="8073" y="82602"/>
                    <a:pt x="2952" y="83562"/>
                  </a:cubicBezTo>
                  <a:cubicBezTo>
                    <a:pt x="1078" y="83745"/>
                    <a:pt x="-202" y="85436"/>
                    <a:pt x="26" y="87310"/>
                  </a:cubicBezTo>
                  <a:cubicBezTo>
                    <a:pt x="209" y="89138"/>
                    <a:pt x="1901" y="90463"/>
                    <a:pt x="3775" y="90235"/>
                  </a:cubicBezTo>
                  <a:cubicBezTo>
                    <a:pt x="10130" y="89823"/>
                    <a:pt x="16439" y="89184"/>
                    <a:pt x="22749" y="88270"/>
                  </a:cubicBezTo>
                  <a:cubicBezTo>
                    <a:pt x="25263" y="87904"/>
                    <a:pt x="27732" y="87538"/>
                    <a:pt x="30247" y="87081"/>
                  </a:cubicBezTo>
                  <a:cubicBezTo>
                    <a:pt x="33904" y="86350"/>
                    <a:pt x="37562" y="85482"/>
                    <a:pt x="41265" y="84750"/>
                  </a:cubicBezTo>
                  <a:lnTo>
                    <a:pt x="53426" y="81871"/>
                  </a:lnTo>
                  <a:cubicBezTo>
                    <a:pt x="54935" y="81460"/>
                    <a:pt x="58729" y="80683"/>
                    <a:pt x="59690" y="80271"/>
                  </a:cubicBezTo>
                  <a:cubicBezTo>
                    <a:pt x="61381" y="79632"/>
                    <a:pt x="61930" y="78443"/>
                    <a:pt x="62021" y="77986"/>
                  </a:cubicBezTo>
                  <a:cubicBezTo>
                    <a:pt x="62295" y="76844"/>
                    <a:pt x="62250" y="75701"/>
                    <a:pt x="61198" y="74787"/>
                  </a:cubicBezTo>
                  <a:cubicBezTo>
                    <a:pt x="60970" y="74559"/>
                    <a:pt x="60330" y="73736"/>
                    <a:pt x="58684" y="73736"/>
                  </a:cubicBezTo>
                  <a:close/>
                  <a:moveTo>
                    <a:pt x="57632" y="62950"/>
                  </a:moveTo>
                  <a:lnTo>
                    <a:pt x="45380" y="60116"/>
                  </a:lnTo>
                  <a:cubicBezTo>
                    <a:pt x="42545" y="59522"/>
                    <a:pt x="39665" y="58928"/>
                    <a:pt x="36739" y="58517"/>
                  </a:cubicBezTo>
                  <a:cubicBezTo>
                    <a:pt x="34818" y="58243"/>
                    <a:pt x="32898" y="57968"/>
                    <a:pt x="30932" y="57831"/>
                  </a:cubicBezTo>
                  <a:cubicBezTo>
                    <a:pt x="23755" y="57191"/>
                    <a:pt x="16531" y="57009"/>
                    <a:pt x="9307" y="56552"/>
                  </a:cubicBezTo>
                  <a:cubicBezTo>
                    <a:pt x="7479" y="56323"/>
                    <a:pt x="5787" y="57694"/>
                    <a:pt x="5558" y="59522"/>
                  </a:cubicBezTo>
                  <a:cubicBezTo>
                    <a:pt x="5376" y="61350"/>
                    <a:pt x="6701" y="63041"/>
                    <a:pt x="8530" y="63270"/>
                  </a:cubicBezTo>
                  <a:cubicBezTo>
                    <a:pt x="14474" y="64275"/>
                    <a:pt x="20371" y="65281"/>
                    <a:pt x="26315" y="66195"/>
                  </a:cubicBezTo>
                  <a:cubicBezTo>
                    <a:pt x="29241" y="66652"/>
                    <a:pt x="32212" y="67109"/>
                    <a:pt x="35138" y="67475"/>
                  </a:cubicBezTo>
                  <a:cubicBezTo>
                    <a:pt x="38065" y="67886"/>
                    <a:pt x="40990" y="68160"/>
                    <a:pt x="43871" y="68617"/>
                  </a:cubicBezTo>
                  <a:lnTo>
                    <a:pt x="56306" y="70217"/>
                  </a:lnTo>
                  <a:cubicBezTo>
                    <a:pt x="57495" y="70354"/>
                    <a:pt x="59781" y="70263"/>
                    <a:pt x="61427" y="70263"/>
                  </a:cubicBezTo>
                  <a:cubicBezTo>
                    <a:pt x="62387" y="71039"/>
                    <a:pt x="63759" y="71177"/>
                    <a:pt x="64902" y="70537"/>
                  </a:cubicBezTo>
                  <a:cubicBezTo>
                    <a:pt x="67187" y="69486"/>
                    <a:pt x="67005" y="67703"/>
                    <a:pt x="66959" y="66881"/>
                  </a:cubicBezTo>
                  <a:cubicBezTo>
                    <a:pt x="66867" y="66012"/>
                    <a:pt x="66319" y="65052"/>
                    <a:pt x="65039" y="64275"/>
                  </a:cubicBezTo>
                  <a:cubicBezTo>
                    <a:pt x="64124" y="63727"/>
                    <a:pt x="59507" y="63407"/>
                    <a:pt x="57632" y="62950"/>
                  </a:cubicBezTo>
                  <a:close/>
                  <a:moveTo>
                    <a:pt x="58501" y="47959"/>
                  </a:moveTo>
                  <a:cubicBezTo>
                    <a:pt x="54386" y="46588"/>
                    <a:pt x="50271" y="45172"/>
                    <a:pt x="46111" y="43938"/>
                  </a:cubicBezTo>
                  <a:cubicBezTo>
                    <a:pt x="42774" y="42932"/>
                    <a:pt x="39390" y="42064"/>
                    <a:pt x="36053" y="41195"/>
                  </a:cubicBezTo>
                  <a:cubicBezTo>
                    <a:pt x="30978" y="39916"/>
                    <a:pt x="25903" y="38819"/>
                    <a:pt x="20874" y="37493"/>
                  </a:cubicBezTo>
                  <a:cubicBezTo>
                    <a:pt x="19091" y="36945"/>
                    <a:pt x="17217" y="37905"/>
                    <a:pt x="16622" y="39687"/>
                  </a:cubicBezTo>
                  <a:cubicBezTo>
                    <a:pt x="16074" y="41470"/>
                    <a:pt x="17034" y="43343"/>
                    <a:pt x="18817" y="43938"/>
                  </a:cubicBezTo>
                  <a:cubicBezTo>
                    <a:pt x="23709" y="45857"/>
                    <a:pt x="28601" y="47777"/>
                    <a:pt x="33584" y="49513"/>
                  </a:cubicBezTo>
                  <a:cubicBezTo>
                    <a:pt x="36876" y="50656"/>
                    <a:pt x="40213" y="51707"/>
                    <a:pt x="43551" y="52667"/>
                  </a:cubicBezTo>
                  <a:cubicBezTo>
                    <a:pt x="47757" y="53855"/>
                    <a:pt x="52009" y="54815"/>
                    <a:pt x="56306" y="55775"/>
                  </a:cubicBezTo>
                  <a:cubicBezTo>
                    <a:pt x="60558" y="56734"/>
                    <a:pt x="64810" y="57603"/>
                    <a:pt x="69062" y="58517"/>
                  </a:cubicBezTo>
                  <a:cubicBezTo>
                    <a:pt x="70799" y="59020"/>
                    <a:pt x="72582" y="58014"/>
                    <a:pt x="73085" y="56323"/>
                  </a:cubicBezTo>
                  <a:cubicBezTo>
                    <a:pt x="73542" y="54586"/>
                    <a:pt x="72537" y="52804"/>
                    <a:pt x="70845" y="52301"/>
                  </a:cubicBezTo>
                  <a:cubicBezTo>
                    <a:pt x="66730" y="50884"/>
                    <a:pt x="62661" y="49376"/>
                    <a:pt x="58501" y="47959"/>
                  </a:cubicBezTo>
                  <a:close/>
                  <a:moveTo>
                    <a:pt x="73725" y="41195"/>
                  </a:moveTo>
                  <a:cubicBezTo>
                    <a:pt x="69885" y="38316"/>
                    <a:pt x="60101" y="31552"/>
                    <a:pt x="59324" y="31004"/>
                  </a:cubicBezTo>
                  <a:cubicBezTo>
                    <a:pt x="56535" y="29221"/>
                    <a:pt x="53838" y="27210"/>
                    <a:pt x="51140" y="25291"/>
                  </a:cubicBezTo>
                  <a:cubicBezTo>
                    <a:pt x="48351" y="23371"/>
                    <a:pt x="45562" y="21452"/>
                    <a:pt x="42728" y="19532"/>
                  </a:cubicBezTo>
                  <a:cubicBezTo>
                    <a:pt x="38887" y="16973"/>
                    <a:pt x="35001" y="14505"/>
                    <a:pt x="31024" y="12083"/>
                  </a:cubicBezTo>
                  <a:cubicBezTo>
                    <a:pt x="29469" y="11031"/>
                    <a:pt x="27366" y="11443"/>
                    <a:pt x="26315" y="12951"/>
                  </a:cubicBezTo>
                  <a:cubicBezTo>
                    <a:pt x="25263" y="14505"/>
                    <a:pt x="25675" y="16607"/>
                    <a:pt x="27183" y="17658"/>
                  </a:cubicBezTo>
                  <a:cubicBezTo>
                    <a:pt x="32670" y="21863"/>
                    <a:pt x="37699" y="26433"/>
                    <a:pt x="43094" y="30638"/>
                  </a:cubicBezTo>
                  <a:cubicBezTo>
                    <a:pt x="44557" y="31781"/>
                    <a:pt x="46065" y="32877"/>
                    <a:pt x="47574" y="33929"/>
                  </a:cubicBezTo>
                  <a:cubicBezTo>
                    <a:pt x="49906" y="35528"/>
                    <a:pt x="52329" y="36991"/>
                    <a:pt x="54798" y="38407"/>
                  </a:cubicBezTo>
                  <a:cubicBezTo>
                    <a:pt x="55621" y="38865"/>
                    <a:pt x="65953" y="44440"/>
                    <a:pt x="70022" y="46817"/>
                  </a:cubicBezTo>
                  <a:cubicBezTo>
                    <a:pt x="70296" y="46954"/>
                    <a:pt x="70571" y="47045"/>
                    <a:pt x="70799" y="47183"/>
                  </a:cubicBezTo>
                  <a:cubicBezTo>
                    <a:pt x="70754" y="47000"/>
                    <a:pt x="70708" y="46863"/>
                    <a:pt x="70662" y="46771"/>
                  </a:cubicBezTo>
                  <a:cubicBezTo>
                    <a:pt x="70754" y="46954"/>
                    <a:pt x="70845" y="47091"/>
                    <a:pt x="70982" y="47228"/>
                  </a:cubicBezTo>
                  <a:lnTo>
                    <a:pt x="70799" y="47183"/>
                  </a:lnTo>
                  <a:cubicBezTo>
                    <a:pt x="70936" y="47457"/>
                    <a:pt x="71074" y="47777"/>
                    <a:pt x="71256" y="47502"/>
                  </a:cubicBezTo>
                  <a:cubicBezTo>
                    <a:pt x="72445" y="48599"/>
                    <a:pt x="74274" y="48645"/>
                    <a:pt x="75554" y="47594"/>
                  </a:cubicBezTo>
                  <a:cubicBezTo>
                    <a:pt x="75920" y="47274"/>
                    <a:pt x="77840" y="44760"/>
                    <a:pt x="75325" y="42475"/>
                  </a:cubicBezTo>
                  <a:cubicBezTo>
                    <a:pt x="75097" y="42247"/>
                    <a:pt x="74502" y="41790"/>
                    <a:pt x="73725" y="41195"/>
                  </a:cubicBezTo>
                  <a:close/>
                  <a:moveTo>
                    <a:pt x="79257" y="36899"/>
                  </a:moveTo>
                  <a:lnTo>
                    <a:pt x="79166" y="36991"/>
                  </a:lnTo>
                  <a:cubicBezTo>
                    <a:pt x="78937" y="37174"/>
                    <a:pt x="78571" y="36717"/>
                    <a:pt x="78251" y="36077"/>
                  </a:cubicBezTo>
                  <a:lnTo>
                    <a:pt x="78297" y="36077"/>
                  </a:lnTo>
                  <a:lnTo>
                    <a:pt x="78251" y="36031"/>
                  </a:lnTo>
                  <a:cubicBezTo>
                    <a:pt x="77703" y="34980"/>
                    <a:pt x="77108" y="33380"/>
                    <a:pt x="76651" y="32740"/>
                  </a:cubicBezTo>
                  <a:lnTo>
                    <a:pt x="70708" y="24742"/>
                  </a:lnTo>
                  <a:cubicBezTo>
                    <a:pt x="69428" y="23143"/>
                    <a:pt x="68148" y="21497"/>
                    <a:pt x="66822" y="19898"/>
                  </a:cubicBezTo>
                  <a:cubicBezTo>
                    <a:pt x="65496" y="18298"/>
                    <a:pt x="64124" y="16790"/>
                    <a:pt x="62753" y="15282"/>
                  </a:cubicBezTo>
                  <a:cubicBezTo>
                    <a:pt x="60055" y="12265"/>
                    <a:pt x="57266" y="9386"/>
                    <a:pt x="54798" y="6324"/>
                  </a:cubicBezTo>
                  <a:cubicBezTo>
                    <a:pt x="53517" y="4816"/>
                    <a:pt x="52283" y="3262"/>
                    <a:pt x="51186" y="1662"/>
                  </a:cubicBezTo>
                  <a:cubicBezTo>
                    <a:pt x="50226" y="63"/>
                    <a:pt x="48168" y="-486"/>
                    <a:pt x="46568" y="474"/>
                  </a:cubicBezTo>
                  <a:cubicBezTo>
                    <a:pt x="44968" y="1434"/>
                    <a:pt x="44419" y="3490"/>
                    <a:pt x="45380" y="5090"/>
                  </a:cubicBezTo>
                  <a:cubicBezTo>
                    <a:pt x="47711" y="9797"/>
                    <a:pt x="50637" y="14322"/>
                    <a:pt x="53975" y="18709"/>
                  </a:cubicBezTo>
                  <a:cubicBezTo>
                    <a:pt x="55209" y="20355"/>
                    <a:pt x="56535" y="22000"/>
                    <a:pt x="57907" y="23554"/>
                  </a:cubicBezTo>
                  <a:cubicBezTo>
                    <a:pt x="59964" y="25885"/>
                    <a:pt x="62158" y="28033"/>
                    <a:pt x="64216" y="30318"/>
                  </a:cubicBezTo>
                  <a:lnTo>
                    <a:pt x="70982" y="37356"/>
                  </a:lnTo>
                  <a:cubicBezTo>
                    <a:pt x="71805" y="38225"/>
                    <a:pt x="73542" y="40510"/>
                    <a:pt x="74137" y="41104"/>
                  </a:cubicBezTo>
                  <a:cubicBezTo>
                    <a:pt x="75508" y="42567"/>
                    <a:pt x="76926" y="42475"/>
                    <a:pt x="77291" y="42384"/>
                  </a:cubicBezTo>
                  <a:cubicBezTo>
                    <a:pt x="77749" y="42292"/>
                    <a:pt x="81452" y="41013"/>
                    <a:pt x="79714" y="37631"/>
                  </a:cubicBezTo>
                  <a:cubicBezTo>
                    <a:pt x="79577" y="37356"/>
                    <a:pt x="79440" y="37128"/>
                    <a:pt x="79257" y="368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4325939" y="1117778"/>
              <a:ext cx="289743" cy="375581"/>
            </a:xfrm>
            <a:custGeom>
              <a:rect b="b" l="l" r="r" t="t"/>
              <a:pathLst>
                <a:path extrusionOk="0" h="751162" w="579487">
                  <a:moveTo>
                    <a:pt x="579448" y="692893"/>
                  </a:moveTo>
                  <a:cubicBezTo>
                    <a:pt x="565550" y="709803"/>
                    <a:pt x="484627" y="725982"/>
                    <a:pt x="464237" y="733066"/>
                  </a:cubicBezTo>
                  <a:cubicBezTo>
                    <a:pt x="365027" y="767663"/>
                    <a:pt x="248306" y="748514"/>
                    <a:pt x="154034" y="710443"/>
                  </a:cubicBezTo>
                  <a:cubicBezTo>
                    <a:pt x="143747" y="706330"/>
                    <a:pt x="133689" y="701851"/>
                    <a:pt x="123860" y="696961"/>
                  </a:cubicBezTo>
                  <a:cubicBezTo>
                    <a:pt x="97526" y="683890"/>
                    <a:pt x="17838" y="639786"/>
                    <a:pt x="52630" y="604046"/>
                  </a:cubicBezTo>
                  <a:cubicBezTo>
                    <a:pt x="76358" y="579687"/>
                    <a:pt x="124774" y="578133"/>
                    <a:pt x="157509" y="578864"/>
                  </a:cubicBezTo>
                  <a:cubicBezTo>
                    <a:pt x="159429" y="578910"/>
                    <a:pt x="161349" y="579001"/>
                    <a:pt x="163269" y="579047"/>
                  </a:cubicBezTo>
                  <a:cubicBezTo>
                    <a:pt x="142559" y="569358"/>
                    <a:pt x="122214" y="559257"/>
                    <a:pt x="102326" y="548883"/>
                  </a:cubicBezTo>
                  <a:cubicBezTo>
                    <a:pt x="66437" y="530190"/>
                    <a:pt x="25381" y="507933"/>
                    <a:pt x="6591" y="473016"/>
                  </a:cubicBezTo>
                  <a:cubicBezTo>
                    <a:pt x="-7719" y="446371"/>
                    <a:pt x="1059" y="421234"/>
                    <a:pt x="35028" y="415567"/>
                  </a:cubicBezTo>
                  <a:cubicBezTo>
                    <a:pt x="78598" y="408255"/>
                    <a:pt x="127563" y="422377"/>
                    <a:pt x="168344" y="435037"/>
                  </a:cubicBezTo>
                  <a:cubicBezTo>
                    <a:pt x="171499" y="436042"/>
                    <a:pt x="174653" y="437047"/>
                    <a:pt x="177808" y="438053"/>
                  </a:cubicBezTo>
                  <a:cubicBezTo>
                    <a:pt x="162904" y="424799"/>
                    <a:pt x="148274" y="410997"/>
                    <a:pt x="134101" y="396555"/>
                  </a:cubicBezTo>
                  <a:cubicBezTo>
                    <a:pt x="105526" y="367533"/>
                    <a:pt x="74895" y="335313"/>
                    <a:pt x="60082" y="298247"/>
                  </a:cubicBezTo>
                  <a:cubicBezTo>
                    <a:pt x="54093" y="283120"/>
                    <a:pt x="50618" y="263010"/>
                    <a:pt x="63556" y="249802"/>
                  </a:cubicBezTo>
                  <a:cubicBezTo>
                    <a:pt x="94874" y="217901"/>
                    <a:pt x="163361" y="257480"/>
                    <a:pt x="191249" y="273933"/>
                  </a:cubicBezTo>
                  <a:cubicBezTo>
                    <a:pt x="208439" y="284079"/>
                    <a:pt x="225081" y="295139"/>
                    <a:pt x="241266" y="306931"/>
                  </a:cubicBezTo>
                  <a:cubicBezTo>
                    <a:pt x="225447" y="280652"/>
                    <a:pt x="212051" y="253595"/>
                    <a:pt x="202222" y="225945"/>
                  </a:cubicBezTo>
                  <a:cubicBezTo>
                    <a:pt x="197787" y="213377"/>
                    <a:pt x="194221" y="200534"/>
                    <a:pt x="192575" y="187417"/>
                  </a:cubicBezTo>
                  <a:cubicBezTo>
                    <a:pt x="181328" y="96423"/>
                    <a:pt x="261519" y="145051"/>
                    <a:pt x="309113" y="185361"/>
                  </a:cubicBezTo>
                  <a:cubicBezTo>
                    <a:pt x="308930" y="185041"/>
                    <a:pt x="308747" y="184767"/>
                    <a:pt x="308564" y="184492"/>
                  </a:cubicBezTo>
                  <a:cubicBezTo>
                    <a:pt x="257405" y="102867"/>
                    <a:pt x="259553" y="-45074"/>
                    <a:pt x="361323" y="13289"/>
                  </a:cubicBezTo>
                  <a:cubicBezTo>
                    <a:pt x="587769" y="143131"/>
                    <a:pt x="579448" y="692893"/>
                    <a:pt x="579448" y="692893"/>
                  </a:cubicBezTo>
                  <a:lnTo>
                    <a:pt x="579448" y="692893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4387800" y="1198207"/>
              <a:ext cx="229293" cy="277068"/>
            </a:xfrm>
            <a:custGeom>
              <a:rect b="b" l="l" r="r" t="t"/>
              <a:pathLst>
                <a:path extrusionOk="0" h="554136" w="458587">
                  <a:moveTo>
                    <a:pt x="455817" y="537384"/>
                  </a:moveTo>
                  <a:cubicBezTo>
                    <a:pt x="455863" y="536333"/>
                    <a:pt x="456457" y="535327"/>
                    <a:pt x="456137" y="534276"/>
                  </a:cubicBezTo>
                  <a:cubicBezTo>
                    <a:pt x="435747" y="464030"/>
                    <a:pt x="410876" y="391317"/>
                    <a:pt x="380107" y="320751"/>
                  </a:cubicBezTo>
                  <a:cubicBezTo>
                    <a:pt x="368037" y="292964"/>
                    <a:pt x="354962" y="265542"/>
                    <a:pt x="340972" y="238760"/>
                  </a:cubicBezTo>
                  <a:cubicBezTo>
                    <a:pt x="319712" y="197947"/>
                    <a:pt x="296213" y="158643"/>
                    <a:pt x="271250" y="121440"/>
                  </a:cubicBezTo>
                  <a:cubicBezTo>
                    <a:pt x="260598" y="105764"/>
                    <a:pt x="249762" y="90271"/>
                    <a:pt x="238561" y="74915"/>
                  </a:cubicBezTo>
                  <a:cubicBezTo>
                    <a:pt x="227406" y="59604"/>
                    <a:pt x="215976" y="44522"/>
                    <a:pt x="204226" y="29577"/>
                  </a:cubicBezTo>
                  <a:cubicBezTo>
                    <a:pt x="201392" y="26012"/>
                    <a:pt x="195860" y="16232"/>
                    <a:pt x="190099" y="9651"/>
                  </a:cubicBezTo>
                  <a:cubicBezTo>
                    <a:pt x="185802" y="4715"/>
                    <a:pt x="181093" y="1333"/>
                    <a:pt x="177069" y="327"/>
                  </a:cubicBezTo>
                  <a:cubicBezTo>
                    <a:pt x="171903" y="-1044"/>
                    <a:pt x="166600" y="2018"/>
                    <a:pt x="165228" y="7183"/>
                  </a:cubicBezTo>
                  <a:cubicBezTo>
                    <a:pt x="163857" y="12210"/>
                    <a:pt x="166737" y="17374"/>
                    <a:pt x="171674" y="18928"/>
                  </a:cubicBezTo>
                  <a:cubicBezTo>
                    <a:pt x="171949" y="18380"/>
                    <a:pt x="172726" y="19842"/>
                    <a:pt x="173275" y="20437"/>
                  </a:cubicBezTo>
                  <a:cubicBezTo>
                    <a:pt x="175058" y="22265"/>
                    <a:pt x="176795" y="24687"/>
                    <a:pt x="178441" y="27155"/>
                  </a:cubicBezTo>
                  <a:cubicBezTo>
                    <a:pt x="182373" y="33051"/>
                    <a:pt x="185802" y="39312"/>
                    <a:pt x="187813" y="42054"/>
                  </a:cubicBezTo>
                  <a:cubicBezTo>
                    <a:pt x="198923" y="57136"/>
                    <a:pt x="209667" y="72447"/>
                    <a:pt x="220136" y="87849"/>
                  </a:cubicBezTo>
                  <a:cubicBezTo>
                    <a:pt x="230652" y="103342"/>
                    <a:pt x="240893" y="118972"/>
                    <a:pt x="250905" y="134740"/>
                  </a:cubicBezTo>
                  <a:cubicBezTo>
                    <a:pt x="274588" y="171759"/>
                    <a:pt x="296304" y="211018"/>
                    <a:pt x="316786" y="251191"/>
                  </a:cubicBezTo>
                  <a:cubicBezTo>
                    <a:pt x="330319" y="277653"/>
                    <a:pt x="343212" y="304572"/>
                    <a:pt x="355556" y="331720"/>
                  </a:cubicBezTo>
                  <a:cubicBezTo>
                    <a:pt x="383261" y="392459"/>
                    <a:pt x="407218" y="454250"/>
                    <a:pt x="427837" y="514989"/>
                  </a:cubicBezTo>
                  <a:cubicBezTo>
                    <a:pt x="418236" y="507677"/>
                    <a:pt x="408590" y="499862"/>
                    <a:pt x="399217" y="491635"/>
                  </a:cubicBezTo>
                  <a:cubicBezTo>
                    <a:pt x="381798" y="476233"/>
                    <a:pt x="365477" y="459917"/>
                    <a:pt x="352721" y="445155"/>
                  </a:cubicBezTo>
                  <a:cubicBezTo>
                    <a:pt x="330273" y="419516"/>
                    <a:pt x="308831" y="393328"/>
                    <a:pt x="287663" y="366957"/>
                  </a:cubicBezTo>
                  <a:cubicBezTo>
                    <a:pt x="274862" y="351052"/>
                    <a:pt x="262198" y="335102"/>
                    <a:pt x="249625" y="319106"/>
                  </a:cubicBezTo>
                  <a:cubicBezTo>
                    <a:pt x="230652" y="295066"/>
                    <a:pt x="211816" y="270935"/>
                    <a:pt x="193208" y="246621"/>
                  </a:cubicBezTo>
                  <a:cubicBezTo>
                    <a:pt x="178532" y="227609"/>
                    <a:pt x="163948" y="208596"/>
                    <a:pt x="148998" y="189766"/>
                  </a:cubicBezTo>
                  <a:cubicBezTo>
                    <a:pt x="139031" y="177198"/>
                    <a:pt x="128927" y="164721"/>
                    <a:pt x="118595" y="152381"/>
                  </a:cubicBezTo>
                  <a:lnTo>
                    <a:pt x="95918" y="125919"/>
                  </a:lnTo>
                  <a:cubicBezTo>
                    <a:pt x="93221" y="122903"/>
                    <a:pt x="88558" y="116276"/>
                    <a:pt x="85083" y="112528"/>
                  </a:cubicBezTo>
                  <a:cubicBezTo>
                    <a:pt x="82065" y="109283"/>
                    <a:pt x="79048" y="107547"/>
                    <a:pt x="77174" y="107044"/>
                  </a:cubicBezTo>
                  <a:cubicBezTo>
                    <a:pt x="73973" y="106221"/>
                    <a:pt x="71230" y="106678"/>
                    <a:pt x="68990" y="108049"/>
                  </a:cubicBezTo>
                  <a:cubicBezTo>
                    <a:pt x="66841" y="109329"/>
                    <a:pt x="63869" y="111751"/>
                    <a:pt x="63595" y="117281"/>
                  </a:cubicBezTo>
                  <a:cubicBezTo>
                    <a:pt x="63229" y="122629"/>
                    <a:pt x="67298" y="127245"/>
                    <a:pt x="72602" y="127610"/>
                  </a:cubicBezTo>
                  <a:cubicBezTo>
                    <a:pt x="73150" y="127656"/>
                    <a:pt x="73653" y="127656"/>
                    <a:pt x="74156" y="127610"/>
                  </a:cubicBezTo>
                  <a:cubicBezTo>
                    <a:pt x="76488" y="131266"/>
                    <a:pt x="78911" y="137116"/>
                    <a:pt x="80557" y="139127"/>
                  </a:cubicBezTo>
                  <a:lnTo>
                    <a:pt x="101862" y="165955"/>
                  </a:lnTo>
                  <a:cubicBezTo>
                    <a:pt x="111600" y="178478"/>
                    <a:pt x="121155" y="191137"/>
                    <a:pt x="130619" y="203889"/>
                  </a:cubicBezTo>
                  <a:cubicBezTo>
                    <a:pt x="144883" y="223084"/>
                    <a:pt x="158919" y="242462"/>
                    <a:pt x="172955" y="261749"/>
                  </a:cubicBezTo>
                  <a:cubicBezTo>
                    <a:pt x="198329" y="296254"/>
                    <a:pt x="223611" y="330669"/>
                    <a:pt x="250311" y="364124"/>
                  </a:cubicBezTo>
                  <a:cubicBezTo>
                    <a:pt x="276965" y="397532"/>
                    <a:pt x="304991" y="429982"/>
                    <a:pt x="334068" y="461837"/>
                  </a:cubicBezTo>
                  <a:cubicBezTo>
                    <a:pt x="339508" y="467687"/>
                    <a:pt x="345909" y="473902"/>
                    <a:pt x="352310" y="480118"/>
                  </a:cubicBezTo>
                  <a:lnTo>
                    <a:pt x="314637" y="455804"/>
                  </a:lnTo>
                  <a:cubicBezTo>
                    <a:pt x="288120" y="438894"/>
                    <a:pt x="260964" y="421115"/>
                    <a:pt x="233623" y="403154"/>
                  </a:cubicBezTo>
                  <a:cubicBezTo>
                    <a:pt x="206924" y="385604"/>
                    <a:pt x="180132" y="367688"/>
                    <a:pt x="154347" y="348904"/>
                  </a:cubicBezTo>
                  <a:cubicBezTo>
                    <a:pt x="119281" y="323311"/>
                    <a:pt x="85860" y="296483"/>
                    <a:pt x="57057" y="267050"/>
                  </a:cubicBezTo>
                  <a:cubicBezTo>
                    <a:pt x="53262" y="262983"/>
                    <a:pt x="46862" y="262754"/>
                    <a:pt x="42793" y="266593"/>
                  </a:cubicBezTo>
                  <a:cubicBezTo>
                    <a:pt x="38724" y="270387"/>
                    <a:pt x="38495" y="276785"/>
                    <a:pt x="42290" y="280853"/>
                  </a:cubicBezTo>
                  <a:cubicBezTo>
                    <a:pt x="70681" y="312433"/>
                    <a:pt x="103508" y="342049"/>
                    <a:pt x="138894" y="369471"/>
                  </a:cubicBezTo>
                  <a:cubicBezTo>
                    <a:pt x="164542" y="389352"/>
                    <a:pt x="191379" y="408227"/>
                    <a:pt x="218673" y="426005"/>
                  </a:cubicBezTo>
                  <a:cubicBezTo>
                    <a:pt x="246288" y="443967"/>
                    <a:pt x="274405" y="460603"/>
                    <a:pt x="301516" y="476964"/>
                  </a:cubicBezTo>
                  <a:lnTo>
                    <a:pt x="353910" y="507768"/>
                  </a:lnTo>
                  <a:cubicBezTo>
                    <a:pt x="351898" y="507220"/>
                    <a:pt x="349841" y="506763"/>
                    <a:pt x="347829" y="506214"/>
                  </a:cubicBezTo>
                  <a:cubicBezTo>
                    <a:pt x="331005" y="501690"/>
                    <a:pt x="314272" y="497028"/>
                    <a:pt x="297630" y="492138"/>
                  </a:cubicBezTo>
                  <a:cubicBezTo>
                    <a:pt x="278382" y="486516"/>
                    <a:pt x="259409" y="480392"/>
                    <a:pt x="240573" y="474222"/>
                  </a:cubicBezTo>
                  <a:cubicBezTo>
                    <a:pt x="221508" y="467961"/>
                    <a:pt x="202626" y="461425"/>
                    <a:pt x="183836" y="454935"/>
                  </a:cubicBezTo>
                  <a:cubicBezTo>
                    <a:pt x="126870" y="435146"/>
                    <a:pt x="70681" y="414305"/>
                    <a:pt x="13761" y="393511"/>
                  </a:cubicBezTo>
                  <a:cubicBezTo>
                    <a:pt x="8550" y="391500"/>
                    <a:pt x="2697" y="394105"/>
                    <a:pt x="686" y="399315"/>
                  </a:cubicBezTo>
                  <a:cubicBezTo>
                    <a:pt x="-1326" y="404479"/>
                    <a:pt x="1235" y="410375"/>
                    <a:pt x="6446" y="412386"/>
                  </a:cubicBezTo>
                  <a:cubicBezTo>
                    <a:pt x="62772" y="435375"/>
                    <a:pt x="117955" y="459369"/>
                    <a:pt x="174692" y="480346"/>
                  </a:cubicBezTo>
                  <a:cubicBezTo>
                    <a:pt x="193665" y="487339"/>
                    <a:pt x="212821" y="493920"/>
                    <a:pt x="232206" y="500090"/>
                  </a:cubicBezTo>
                  <a:cubicBezTo>
                    <a:pt x="251454" y="506214"/>
                    <a:pt x="270976" y="511744"/>
                    <a:pt x="290726" y="517000"/>
                  </a:cubicBezTo>
                  <a:cubicBezTo>
                    <a:pt x="307734" y="521433"/>
                    <a:pt x="324833" y="525684"/>
                    <a:pt x="342069" y="529614"/>
                  </a:cubicBezTo>
                  <a:cubicBezTo>
                    <a:pt x="359213" y="533499"/>
                    <a:pt x="376495" y="537110"/>
                    <a:pt x="393777" y="540446"/>
                  </a:cubicBezTo>
                  <a:lnTo>
                    <a:pt x="428066" y="547210"/>
                  </a:lnTo>
                  <a:cubicBezTo>
                    <a:pt x="432775" y="548215"/>
                    <a:pt x="443245" y="553334"/>
                    <a:pt x="446216" y="553883"/>
                  </a:cubicBezTo>
                  <a:cubicBezTo>
                    <a:pt x="454491" y="555391"/>
                    <a:pt x="457646" y="549815"/>
                    <a:pt x="458378" y="546616"/>
                  </a:cubicBezTo>
                  <a:cubicBezTo>
                    <a:pt x="458652" y="545199"/>
                    <a:pt x="459201" y="541451"/>
                    <a:pt x="455817" y="537384"/>
                  </a:cubicBezTo>
                  <a:close/>
                  <a:moveTo>
                    <a:pt x="69721" y="124868"/>
                  </a:moveTo>
                  <a:cubicBezTo>
                    <a:pt x="70727" y="123817"/>
                    <a:pt x="71916" y="124594"/>
                    <a:pt x="73196" y="126239"/>
                  </a:cubicBezTo>
                  <a:cubicBezTo>
                    <a:pt x="70910" y="126422"/>
                    <a:pt x="68304" y="126331"/>
                    <a:pt x="69721" y="1248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4136852" y="1540211"/>
              <a:ext cx="403397" cy="140158"/>
            </a:xfrm>
            <a:custGeom>
              <a:rect b="b" l="l" r="r" t="t"/>
              <a:pathLst>
                <a:path extrusionOk="0" h="280316" w="806795">
                  <a:moveTo>
                    <a:pt x="806796" y="87374"/>
                  </a:moveTo>
                  <a:cubicBezTo>
                    <a:pt x="805196" y="144594"/>
                    <a:pt x="787091" y="206476"/>
                    <a:pt x="739772" y="247015"/>
                  </a:cubicBezTo>
                  <a:cubicBezTo>
                    <a:pt x="724411" y="260223"/>
                    <a:pt x="688247" y="285405"/>
                    <a:pt x="665388" y="272014"/>
                  </a:cubicBezTo>
                  <a:cubicBezTo>
                    <a:pt x="649523" y="262737"/>
                    <a:pt x="656472" y="238560"/>
                    <a:pt x="661776" y="225991"/>
                  </a:cubicBezTo>
                  <a:cubicBezTo>
                    <a:pt x="677914" y="187647"/>
                    <a:pt x="716273" y="159311"/>
                    <a:pt x="748596" y="132163"/>
                  </a:cubicBezTo>
                  <a:cubicBezTo>
                    <a:pt x="759706" y="122840"/>
                    <a:pt x="770907" y="113608"/>
                    <a:pt x="781925" y="104193"/>
                  </a:cubicBezTo>
                  <a:cubicBezTo>
                    <a:pt x="786222" y="100491"/>
                    <a:pt x="790383" y="96697"/>
                    <a:pt x="794635" y="92950"/>
                  </a:cubicBezTo>
                  <a:cubicBezTo>
                    <a:pt x="794726" y="92858"/>
                    <a:pt x="795321" y="92356"/>
                    <a:pt x="795595" y="92127"/>
                  </a:cubicBezTo>
                  <a:cubicBezTo>
                    <a:pt x="739955" y="85500"/>
                    <a:pt x="684361" y="81935"/>
                    <a:pt x="632470" y="60135"/>
                  </a:cubicBezTo>
                  <a:cubicBezTo>
                    <a:pt x="615737" y="53097"/>
                    <a:pt x="579162" y="36095"/>
                    <a:pt x="587711" y="14112"/>
                  </a:cubicBezTo>
                  <a:cubicBezTo>
                    <a:pt x="593472" y="-650"/>
                    <a:pt x="618937" y="1544"/>
                    <a:pt x="631921" y="2824"/>
                  </a:cubicBezTo>
                  <a:cubicBezTo>
                    <a:pt x="678509" y="7257"/>
                    <a:pt x="726422" y="21196"/>
                    <a:pt x="764963" y="45464"/>
                  </a:cubicBezTo>
                  <a:cubicBezTo>
                    <a:pt x="776622" y="52823"/>
                    <a:pt x="787000" y="62603"/>
                    <a:pt x="795275" y="73023"/>
                  </a:cubicBezTo>
                  <a:cubicBezTo>
                    <a:pt x="797927" y="76360"/>
                    <a:pt x="801676" y="80382"/>
                    <a:pt x="802910" y="84403"/>
                  </a:cubicBezTo>
                  <a:cubicBezTo>
                    <a:pt x="803138" y="85180"/>
                    <a:pt x="803001" y="86689"/>
                    <a:pt x="802818" y="87923"/>
                  </a:cubicBezTo>
                  <a:lnTo>
                    <a:pt x="806796" y="87374"/>
                  </a:lnTo>
                  <a:close/>
                  <a:moveTo>
                    <a:pt x="598364" y="104101"/>
                  </a:moveTo>
                  <a:cubicBezTo>
                    <a:pt x="592329" y="103873"/>
                    <a:pt x="586248" y="104558"/>
                    <a:pt x="580305" y="105427"/>
                  </a:cubicBezTo>
                  <a:cubicBezTo>
                    <a:pt x="562474" y="108078"/>
                    <a:pt x="545284" y="113242"/>
                    <a:pt x="528597" y="119366"/>
                  </a:cubicBezTo>
                  <a:cubicBezTo>
                    <a:pt x="484295" y="135728"/>
                    <a:pt x="435742" y="160545"/>
                    <a:pt x="412014" y="199712"/>
                  </a:cubicBezTo>
                  <a:cubicBezTo>
                    <a:pt x="404424" y="212143"/>
                    <a:pt x="394137" y="232984"/>
                    <a:pt x="405064" y="246329"/>
                  </a:cubicBezTo>
                  <a:cubicBezTo>
                    <a:pt x="421477" y="266347"/>
                    <a:pt x="463539" y="250488"/>
                    <a:pt x="481735" y="241942"/>
                  </a:cubicBezTo>
                  <a:cubicBezTo>
                    <a:pt x="541078" y="213880"/>
                    <a:pt x="588763" y="157483"/>
                    <a:pt x="618709" y="104284"/>
                  </a:cubicBezTo>
                  <a:lnTo>
                    <a:pt x="606502" y="105518"/>
                  </a:lnTo>
                  <a:cubicBezTo>
                    <a:pt x="607370" y="107895"/>
                    <a:pt x="601152" y="104238"/>
                    <a:pt x="598364" y="104101"/>
                  </a:cubicBezTo>
                  <a:close/>
                  <a:moveTo>
                    <a:pt x="534677" y="99074"/>
                  </a:moveTo>
                  <a:lnTo>
                    <a:pt x="542952" y="96378"/>
                  </a:lnTo>
                  <a:cubicBezTo>
                    <a:pt x="542632" y="95372"/>
                    <a:pt x="541947" y="92036"/>
                    <a:pt x="541352" y="90756"/>
                  </a:cubicBezTo>
                  <a:cubicBezTo>
                    <a:pt x="539706" y="87374"/>
                    <a:pt x="537603" y="84175"/>
                    <a:pt x="535272" y="81158"/>
                  </a:cubicBezTo>
                  <a:cubicBezTo>
                    <a:pt x="528094" y="71881"/>
                    <a:pt x="519087" y="63700"/>
                    <a:pt x="509943" y="55976"/>
                  </a:cubicBezTo>
                  <a:cubicBezTo>
                    <a:pt x="483381" y="33582"/>
                    <a:pt x="450783" y="11873"/>
                    <a:pt x="415260" y="2824"/>
                  </a:cubicBezTo>
                  <a:cubicBezTo>
                    <a:pt x="404333" y="36"/>
                    <a:pt x="384171" y="-3529"/>
                    <a:pt x="377084" y="7759"/>
                  </a:cubicBezTo>
                  <a:cubicBezTo>
                    <a:pt x="367438" y="23161"/>
                    <a:pt x="391120" y="42311"/>
                    <a:pt x="402595" y="50309"/>
                  </a:cubicBezTo>
                  <a:cubicBezTo>
                    <a:pt x="441411" y="77457"/>
                    <a:pt x="490101" y="83489"/>
                    <a:pt x="534677" y="99074"/>
                  </a:cubicBezTo>
                  <a:close/>
                  <a:moveTo>
                    <a:pt x="188402" y="110408"/>
                  </a:moveTo>
                  <a:cubicBezTo>
                    <a:pt x="225572" y="124942"/>
                    <a:pt x="272342" y="122428"/>
                    <a:pt x="312301" y="122063"/>
                  </a:cubicBezTo>
                  <a:lnTo>
                    <a:pt x="312758" y="111917"/>
                  </a:lnTo>
                  <a:cubicBezTo>
                    <a:pt x="315272" y="109951"/>
                    <a:pt x="308140" y="104970"/>
                    <a:pt x="307134" y="104238"/>
                  </a:cubicBezTo>
                  <a:cubicBezTo>
                    <a:pt x="299499" y="98434"/>
                    <a:pt x="290813" y="93864"/>
                    <a:pt x="281989" y="89751"/>
                  </a:cubicBezTo>
                  <a:cubicBezTo>
                    <a:pt x="252180" y="75720"/>
                    <a:pt x="216337" y="65574"/>
                    <a:pt x="182413" y="69687"/>
                  </a:cubicBezTo>
                  <a:cubicBezTo>
                    <a:pt x="144284" y="74349"/>
                    <a:pt x="164400" y="101039"/>
                    <a:pt x="188402" y="110408"/>
                  </a:cubicBezTo>
                  <a:close/>
                  <a:moveTo>
                    <a:pt x="356602" y="122246"/>
                  </a:moveTo>
                  <a:cubicBezTo>
                    <a:pt x="342978" y="126633"/>
                    <a:pt x="330314" y="133854"/>
                    <a:pt x="318701" y="141441"/>
                  </a:cubicBezTo>
                  <a:cubicBezTo>
                    <a:pt x="289761" y="160499"/>
                    <a:pt x="261415" y="185818"/>
                    <a:pt x="245825" y="215297"/>
                  </a:cubicBezTo>
                  <a:cubicBezTo>
                    <a:pt x="241208" y="223980"/>
                    <a:pt x="233253" y="240753"/>
                    <a:pt x="242716" y="249163"/>
                  </a:cubicBezTo>
                  <a:cubicBezTo>
                    <a:pt x="254878" y="260086"/>
                    <a:pt x="278149" y="249483"/>
                    <a:pt x="289395" y="242993"/>
                  </a:cubicBezTo>
                  <a:cubicBezTo>
                    <a:pt x="323090" y="223615"/>
                    <a:pt x="346316" y="191531"/>
                    <a:pt x="362408" y="159219"/>
                  </a:cubicBezTo>
                  <a:cubicBezTo>
                    <a:pt x="366660" y="150673"/>
                    <a:pt x="370501" y="141944"/>
                    <a:pt x="374295" y="133214"/>
                  </a:cubicBezTo>
                  <a:cubicBezTo>
                    <a:pt x="374661" y="132437"/>
                    <a:pt x="376627" y="125170"/>
                    <a:pt x="377679" y="124851"/>
                  </a:cubicBezTo>
                  <a:lnTo>
                    <a:pt x="371507" y="120692"/>
                  </a:lnTo>
                  <a:cubicBezTo>
                    <a:pt x="371232" y="117949"/>
                    <a:pt x="357288" y="122017"/>
                    <a:pt x="356602" y="122246"/>
                  </a:cubicBezTo>
                  <a:close/>
                  <a:moveTo>
                    <a:pt x="167555" y="158762"/>
                  </a:moveTo>
                  <a:cubicBezTo>
                    <a:pt x="156582" y="159722"/>
                    <a:pt x="145884" y="161779"/>
                    <a:pt x="135186" y="164201"/>
                  </a:cubicBezTo>
                  <a:cubicBezTo>
                    <a:pt x="102359" y="171605"/>
                    <a:pt x="69945" y="182482"/>
                    <a:pt x="43062" y="201540"/>
                  </a:cubicBezTo>
                  <a:cubicBezTo>
                    <a:pt x="25140" y="214246"/>
                    <a:pt x="8864" y="231065"/>
                    <a:pt x="1961" y="250991"/>
                  </a:cubicBezTo>
                  <a:cubicBezTo>
                    <a:pt x="-4623" y="269821"/>
                    <a:pt x="5755" y="280972"/>
                    <a:pt x="27335" y="280287"/>
                  </a:cubicBezTo>
                  <a:cubicBezTo>
                    <a:pt x="32913" y="280149"/>
                    <a:pt x="38490" y="279327"/>
                    <a:pt x="43885" y="278093"/>
                  </a:cubicBezTo>
                  <a:cubicBezTo>
                    <a:pt x="52343" y="276173"/>
                    <a:pt x="60481" y="273385"/>
                    <a:pt x="68253" y="269912"/>
                  </a:cubicBezTo>
                  <a:cubicBezTo>
                    <a:pt x="102862" y="254465"/>
                    <a:pt x="127596" y="228002"/>
                    <a:pt x="150456" y="200718"/>
                  </a:cubicBezTo>
                  <a:cubicBezTo>
                    <a:pt x="161383" y="187647"/>
                    <a:pt x="172904" y="164247"/>
                    <a:pt x="190185" y="156569"/>
                  </a:cubicBezTo>
                  <a:lnTo>
                    <a:pt x="181042" y="159037"/>
                  </a:lnTo>
                  <a:cubicBezTo>
                    <a:pt x="179807" y="162967"/>
                    <a:pt x="172035" y="158397"/>
                    <a:pt x="167555" y="1587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4156431" y="1464891"/>
              <a:ext cx="463747" cy="201194"/>
            </a:xfrm>
            <a:custGeom>
              <a:rect b="b" l="l" r="r" t="t"/>
              <a:pathLst>
                <a:path extrusionOk="0" h="402387" w="927494">
                  <a:moveTo>
                    <a:pt x="915950" y="4426"/>
                  </a:moveTo>
                  <a:cubicBezTo>
                    <a:pt x="912795" y="-190"/>
                    <a:pt x="906531" y="-1378"/>
                    <a:pt x="901914" y="1730"/>
                  </a:cubicBezTo>
                  <a:cubicBezTo>
                    <a:pt x="897296" y="4883"/>
                    <a:pt x="896108" y="11190"/>
                    <a:pt x="899216" y="15806"/>
                  </a:cubicBezTo>
                  <a:cubicBezTo>
                    <a:pt x="905480" y="25221"/>
                    <a:pt x="907400" y="39069"/>
                    <a:pt x="906531" y="54928"/>
                  </a:cubicBezTo>
                  <a:cubicBezTo>
                    <a:pt x="905480" y="74718"/>
                    <a:pt x="899674" y="97386"/>
                    <a:pt x="890256" y="119324"/>
                  </a:cubicBezTo>
                  <a:cubicBezTo>
                    <a:pt x="875443" y="153738"/>
                    <a:pt x="851669" y="186553"/>
                    <a:pt x="821906" y="202686"/>
                  </a:cubicBezTo>
                  <a:cubicBezTo>
                    <a:pt x="806499" y="211050"/>
                    <a:pt x="787617" y="217174"/>
                    <a:pt x="767821" y="221881"/>
                  </a:cubicBezTo>
                  <a:cubicBezTo>
                    <a:pt x="765900" y="222338"/>
                    <a:pt x="763934" y="222521"/>
                    <a:pt x="762014" y="222933"/>
                  </a:cubicBezTo>
                  <a:cubicBezTo>
                    <a:pt x="760688" y="221470"/>
                    <a:pt x="759271" y="219962"/>
                    <a:pt x="757214" y="219459"/>
                  </a:cubicBezTo>
                  <a:cubicBezTo>
                    <a:pt x="743132" y="215254"/>
                    <a:pt x="729919" y="209039"/>
                    <a:pt x="716524" y="203052"/>
                  </a:cubicBezTo>
                  <a:cubicBezTo>
                    <a:pt x="707289" y="198984"/>
                    <a:pt x="698099" y="194825"/>
                    <a:pt x="688727" y="191169"/>
                  </a:cubicBezTo>
                  <a:cubicBezTo>
                    <a:pt x="678349" y="187056"/>
                    <a:pt x="667742" y="183719"/>
                    <a:pt x="657044" y="180657"/>
                  </a:cubicBezTo>
                  <a:lnTo>
                    <a:pt x="630984" y="174624"/>
                  </a:lnTo>
                  <a:cubicBezTo>
                    <a:pt x="630344" y="174487"/>
                    <a:pt x="623395" y="173070"/>
                    <a:pt x="620697" y="173345"/>
                  </a:cubicBezTo>
                  <a:cubicBezTo>
                    <a:pt x="615165" y="173939"/>
                    <a:pt x="612331" y="176864"/>
                    <a:pt x="611416" y="179195"/>
                  </a:cubicBezTo>
                  <a:cubicBezTo>
                    <a:pt x="609130" y="183993"/>
                    <a:pt x="611142" y="189798"/>
                    <a:pt x="615988" y="192083"/>
                  </a:cubicBezTo>
                  <a:cubicBezTo>
                    <a:pt x="617542" y="192860"/>
                    <a:pt x="619188" y="193134"/>
                    <a:pt x="620788" y="193043"/>
                  </a:cubicBezTo>
                  <a:lnTo>
                    <a:pt x="620788" y="192906"/>
                  </a:lnTo>
                  <a:cubicBezTo>
                    <a:pt x="620926" y="192174"/>
                    <a:pt x="621749" y="192266"/>
                    <a:pt x="622709" y="192677"/>
                  </a:cubicBezTo>
                  <a:cubicBezTo>
                    <a:pt x="624126" y="193317"/>
                    <a:pt x="625863" y="194596"/>
                    <a:pt x="626092" y="194688"/>
                  </a:cubicBezTo>
                  <a:lnTo>
                    <a:pt x="649317" y="203600"/>
                  </a:lnTo>
                  <a:cubicBezTo>
                    <a:pt x="661158" y="208125"/>
                    <a:pt x="672588" y="213883"/>
                    <a:pt x="684338" y="218865"/>
                  </a:cubicBezTo>
                  <a:cubicBezTo>
                    <a:pt x="692430" y="222247"/>
                    <a:pt x="700659" y="225309"/>
                    <a:pt x="708935" y="228143"/>
                  </a:cubicBezTo>
                  <a:cubicBezTo>
                    <a:pt x="711952" y="229148"/>
                    <a:pt x="715152" y="229559"/>
                    <a:pt x="718215" y="230473"/>
                  </a:cubicBezTo>
                  <a:cubicBezTo>
                    <a:pt x="704683" y="232165"/>
                    <a:pt x="691424" y="233490"/>
                    <a:pt x="679583" y="234267"/>
                  </a:cubicBezTo>
                  <a:cubicBezTo>
                    <a:pt x="658598" y="235684"/>
                    <a:pt x="637567" y="236735"/>
                    <a:pt x="616582" y="237649"/>
                  </a:cubicBezTo>
                  <a:cubicBezTo>
                    <a:pt x="580236" y="239294"/>
                    <a:pt x="543889" y="240345"/>
                    <a:pt x="507543" y="241488"/>
                  </a:cubicBezTo>
                  <a:cubicBezTo>
                    <a:pt x="493187" y="228143"/>
                    <a:pt x="478283" y="215528"/>
                    <a:pt x="461778" y="204743"/>
                  </a:cubicBezTo>
                  <a:cubicBezTo>
                    <a:pt x="454829" y="200172"/>
                    <a:pt x="447651" y="195922"/>
                    <a:pt x="440153" y="192174"/>
                  </a:cubicBezTo>
                  <a:cubicBezTo>
                    <a:pt x="429044" y="186553"/>
                    <a:pt x="417431" y="182074"/>
                    <a:pt x="405544" y="177732"/>
                  </a:cubicBezTo>
                  <a:lnTo>
                    <a:pt x="382410" y="169231"/>
                  </a:lnTo>
                  <a:cubicBezTo>
                    <a:pt x="377107" y="167449"/>
                    <a:pt x="371346" y="170237"/>
                    <a:pt x="369563" y="175538"/>
                  </a:cubicBezTo>
                  <a:cubicBezTo>
                    <a:pt x="367780" y="180794"/>
                    <a:pt x="370569" y="186553"/>
                    <a:pt x="375872" y="188381"/>
                  </a:cubicBezTo>
                  <a:lnTo>
                    <a:pt x="396355" y="199578"/>
                  </a:lnTo>
                  <a:cubicBezTo>
                    <a:pt x="409247" y="205657"/>
                    <a:pt x="421363" y="212832"/>
                    <a:pt x="433570" y="219642"/>
                  </a:cubicBezTo>
                  <a:cubicBezTo>
                    <a:pt x="441799" y="224212"/>
                    <a:pt x="450074" y="228600"/>
                    <a:pt x="458121" y="233307"/>
                  </a:cubicBezTo>
                  <a:cubicBezTo>
                    <a:pt x="463196" y="236278"/>
                    <a:pt x="467905" y="239705"/>
                    <a:pt x="472888" y="242768"/>
                  </a:cubicBezTo>
                  <a:cubicBezTo>
                    <a:pt x="436176" y="243910"/>
                    <a:pt x="399463" y="245098"/>
                    <a:pt x="362751" y="247064"/>
                  </a:cubicBezTo>
                  <a:cubicBezTo>
                    <a:pt x="336691" y="248572"/>
                    <a:pt x="309992" y="252045"/>
                    <a:pt x="283566" y="256844"/>
                  </a:cubicBezTo>
                  <a:cubicBezTo>
                    <a:pt x="283246" y="256570"/>
                    <a:pt x="282835" y="256204"/>
                    <a:pt x="282606" y="256113"/>
                  </a:cubicBezTo>
                  <a:lnTo>
                    <a:pt x="273737" y="252182"/>
                  </a:lnTo>
                  <a:lnTo>
                    <a:pt x="248591" y="242493"/>
                  </a:lnTo>
                  <a:cubicBezTo>
                    <a:pt x="243013" y="240619"/>
                    <a:pt x="237390" y="238700"/>
                    <a:pt x="231675" y="237146"/>
                  </a:cubicBezTo>
                  <a:cubicBezTo>
                    <a:pt x="226006" y="235592"/>
                    <a:pt x="220245" y="234221"/>
                    <a:pt x="214485" y="233079"/>
                  </a:cubicBezTo>
                  <a:cubicBezTo>
                    <a:pt x="207536" y="231753"/>
                    <a:pt x="200586" y="230793"/>
                    <a:pt x="193591" y="229925"/>
                  </a:cubicBezTo>
                  <a:cubicBezTo>
                    <a:pt x="183122" y="228645"/>
                    <a:pt x="172652" y="227868"/>
                    <a:pt x="162182" y="227046"/>
                  </a:cubicBezTo>
                  <a:cubicBezTo>
                    <a:pt x="156650" y="226132"/>
                    <a:pt x="151484" y="229925"/>
                    <a:pt x="150616" y="235409"/>
                  </a:cubicBezTo>
                  <a:cubicBezTo>
                    <a:pt x="149747" y="240939"/>
                    <a:pt x="153496" y="246104"/>
                    <a:pt x="159028" y="246972"/>
                  </a:cubicBezTo>
                  <a:cubicBezTo>
                    <a:pt x="169040" y="249395"/>
                    <a:pt x="178916" y="252045"/>
                    <a:pt x="188928" y="254605"/>
                  </a:cubicBezTo>
                  <a:cubicBezTo>
                    <a:pt x="195511" y="256296"/>
                    <a:pt x="202095" y="258032"/>
                    <a:pt x="208679" y="259632"/>
                  </a:cubicBezTo>
                  <a:cubicBezTo>
                    <a:pt x="214165" y="260957"/>
                    <a:pt x="219651" y="262191"/>
                    <a:pt x="225137" y="263425"/>
                  </a:cubicBezTo>
                  <a:cubicBezTo>
                    <a:pt x="230486" y="264614"/>
                    <a:pt x="235836" y="265619"/>
                    <a:pt x="241139" y="266853"/>
                  </a:cubicBezTo>
                  <a:cubicBezTo>
                    <a:pt x="227378" y="270189"/>
                    <a:pt x="213250" y="272886"/>
                    <a:pt x="200083" y="276771"/>
                  </a:cubicBezTo>
                  <a:cubicBezTo>
                    <a:pt x="192265" y="279102"/>
                    <a:pt x="178916" y="283717"/>
                    <a:pt x="166160" y="288334"/>
                  </a:cubicBezTo>
                  <a:cubicBezTo>
                    <a:pt x="150296" y="294046"/>
                    <a:pt x="135254" y="299805"/>
                    <a:pt x="132328" y="301176"/>
                  </a:cubicBezTo>
                  <a:cubicBezTo>
                    <a:pt x="105262" y="313836"/>
                    <a:pt x="43085" y="357482"/>
                    <a:pt x="16431" y="376495"/>
                  </a:cubicBezTo>
                  <a:cubicBezTo>
                    <a:pt x="11127" y="380288"/>
                    <a:pt x="7241" y="383122"/>
                    <a:pt x="5367" y="384447"/>
                  </a:cubicBezTo>
                  <a:lnTo>
                    <a:pt x="4772" y="384904"/>
                  </a:lnTo>
                  <a:cubicBezTo>
                    <a:pt x="246" y="387555"/>
                    <a:pt x="-1354" y="393359"/>
                    <a:pt x="1252" y="397975"/>
                  </a:cubicBezTo>
                  <a:cubicBezTo>
                    <a:pt x="1298" y="398066"/>
                    <a:pt x="8156" y="406019"/>
                    <a:pt x="16476" y="400352"/>
                  </a:cubicBezTo>
                  <a:cubicBezTo>
                    <a:pt x="18397" y="399026"/>
                    <a:pt x="22328" y="396330"/>
                    <a:pt x="27723" y="392628"/>
                  </a:cubicBezTo>
                  <a:cubicBezTo>
                    <a:pt x="53966" y="374667"/>
                    <a:pt x="115046" y="333214"/>
                    <a:pt x="141609" y="321423"/>
                  </a:cubicBezTo>
                  <a:cubicBezTo>
                    <a:pt x="144352" y="320189"/>
                    <a:pt x="158662" y="315070"/>
                    <a:pt x="173749" y="309905"/>
                  </a:cubicBezTo>
                  <a:cubicBezTo>
                    <a:pt x="186139" y="305701"/>
                    <a:pt x="199032" y="301450"/>
                    <a:pt x="206575" y="299348"/>
                  </a:cubicBezTo>
                  <a:cubicBezTo>
                    <a:pt x="231675" y="292355"/>
                    <a:pt x="258101" y="286323"/>
                    <a:pt x="284800" y="281752"/>
                  </a:cubicBezTo>
                  <a:cubicBezTo>
                    <a:pt x="292893" y="280335"/>
                    <a:pt x="301076" y="279376"/>
                    <a:pt x="309214" y="278279"/>
                  </a:cubicBezTo>
                  <a:lnTo>
                    <a:pt x="293487" y="298068"/>
                  </a:lnTo>
                  <a:cubicBezTo>
                    <a:pt x="288047" y="305244"/>
                    <a:pt x="281783" y="312693"/>
                    <a:pt x="275474" y="320554"/>
                  </a:cubicBezTo>
                  <a:cubicBezTo>
                    <a:pt x="269668" y="327821"/>
                    <a:pt x="263815" y="335408"/>
                    <a:pt x="257506" y="342537"/>
                  </a:cubicBezTo>
                  <a:cubicBezTo>
                    <a:pt x="249094" y="352043"/>
                    <a:pt x="240407" y="361138"/>
                    <a:pt x="230806" y="368085"/>
                  </a:cubicBezTo>
                  <a:cubicBezTo>
                    <a:pt x="226280" y="370965"/>
                    <a:pt x="224909" y="376906"/>
                    <a:pt x="227743" y="381431"/>
                  </a:cubicBezTo>
                  <a:cubicBezTo>
                    <a:pt x="230578" y="386001"/>
                    <a:pt x="236521" y="387372"/>
                    <a:pt x="241093" y="384538"/>
                  </a:cubicBezTo>
                  <a:cubicBezTo>
                    <a:pt x="255815" y="376632"/>
                    <a:pt x="269988" y="365480"/>
                    <a:pt x="282743" y="352866"/>
                  </a:cubicBezTo>
                  <a:cubicBezTo>
                    <a:pt x="288869" y="346788"/>
                    <a:pt x="294721" y="340389"/>
                    <a:pt x="299888" y="333808"/>
                  </a:cubicBezTo>
                  <a:cubicBezTo>
                    <a:pt x="305374" y="326907"/>
                    <a:pt x="310037" y="319732"/>
                    <a:pt x="314472" y="313059"/>
                  </a:cubicBezTo>
                  <a:cubicBezTo>
                    <a:pt x="317444" y="308351"/>
                    <a:pt x="320553" y="303690"/>
                    <a:pt x="323433" y="298891"/>
                  </a:cubicBezTo>
                  <a:cubicBezTo>
                    <a:pt x="325445" y="295463"/>
                    <a:pt x="327365" y="292081"/>
                    <a:pt x="329148" y="288608"/>
                  </a:cubicBezTo>
                  <a:cubicBezTo>
                    <a:pt x="329834" y="287237"/>
                    <a:pt x="330611" y="285454"/>
                    <a:pt x="331297" y="283489"/>
                  </a:cubicBezTo>
                  <a:cubicBezTo>
                    <a:pt x="331571" y="282666"/>
                    <a:pt x="331571" y="281067"/>
                    <a:pt x="331845" y="280244"/>
                  </a:cubicBezTo>
                  <a:cubicBezTo>
                    <a:pt x="331799" y="280290"/>
                    <a:pt x="331708" y="280335"/>
                    <a:pt x="331708" y="280335"/>
                  </a:cubicBezTo>
                  <a:lnTo>
                    <a:pt x="331891" y="280198"/>
                  </a:lnTo>
                  <a:cubicBezTo>
                    <a:pt x="331982" y="279924"/>
                    <a:pt x="332119" y="279787"/>
                    <a:pt x="332348" y="279833"/>
                  </a:cubicBezTo>
                  <a:cubicBezTo>
                    <a:pt x="333811" y="278644"/>
                    <a:pt x="334360" y="276908"/>
                    <a:pt x="335000" y="275217"/>
                  </a:cubicBezTo>
                  <a:cubicBezTo>
                    <a:pt x="344738" y="274303"/>
                    <a:pt x="354522" y="273343"/>
                    <a:pt x="364123" y="272932"/>
                  </a:cubicBezTo>
                  <a:cubicBezTo>
                    <a:pt x="414459" y="270509"/>
                    <a:pt x="464796" y="269412"/>
                    <a:pt x="515087" y="268178"/>
                  </a:cubicBezTo>
                  <a:cubicBezTo>
                    <a:pt x="514949" y="268224"/>
                    <a:pt x="514812" y="268316"/>
                    <a:pt x="514721" y="268361"/>
                  </a:cubicBezTo>
                  <a:cubicBezTo>
                    <a:pt x="510195" y="270738"/>
                    <a:pt x="505760" y="273206"/>
                    <a:pt x="501279" y="275719"/>
                  </a:cubicBezTo>
                  <a:cubicBezTo>
                    <a:pt x="490261" y="282164"/>
                    <a:pt x="479746" y="288791"/>
                    <a:pt x="470099" y="296286"/>
                  </a:cubicBezTo>
                  <a:cubicBezTo>
                    <a:pt x="463470" y="301405"/>
                    <a:pt x="457252" y="306889"/>
                    <a:pt x="451309" y="312602"/>
                  </a:cubicBezTo>
                  <a:cubicBezTo>
                    <a:pt x="436587" y="326815"/>
                    <a:pt x="423603" y="342446"/>
                    <a:pt x="410939" y="359036"/>
                  </a:cubicBezTo>
                  <a:cubicBezTo>
                    <a:pt x="407327" y="363287"/>
                    <a:pt x="407830" y="369685"/>
                    <a:pt x="412082" y="373250"/>
                  </a:cubicBezTo>
                  <a:cubicBezTo>
                    <a:pt x="416334" y="376860"/>
                    <a:pt x="422734" y="376358"/>
                    <a:pt x="426346" y="372107"/>
                  </a:cubicBezTo>
                  <a:cubicBezTo>
                    <a:pt x="439925" y="357711"/>
                    <a:pt x="454052" y="344731"/>
                    <a:pt x="468956" y="332300"/>
                  </a:cubicBezTo>
                  <a:cubicBezTo>
                    <a:pt x="474854" y="327410"/>
                    <a:pt x="480843" y="322657"/>
                    <a:pt x="486969" y="317903"/>
                  </a:cubicBezTo>
                  <a:cubicBezTo>
                    <a:pt x="495839" y="310957"/>
                    <a:pt x="504845" y="303873"/>
                    <a:pt x="514721" y="297428"/>
                  </a:cubicBezTo>
                  <a:lnTo>
                    <a:pt x="545672" y="277365"/>
                  </a:lnTo>
                  <a:lnTo>
                    <a:pt x="557148" y="270418"/>
                  </a:lnTo>
                  <a:lnTo>
                    <a:pt x="559571" y="269138"/>
                  </a:lnTo>
                  <a:cubicBezTo>
                    <a:pt x="559525" y="269093"/>
                    <a:pt x="559479" y="269047"/>
                    <a:pt x="559479" y="268955"/>
                  </a:cubicBezTo>
                  <a:cubicBezTo>
                    <a:pt x="559434" y="268910"/>
                    <a:pt x="559479" y="268818"/>
                    <a:pt x="559525" y="268773"/>
                  </a:cubicBezTo>
                  <a:cubicBezTo>
                    <a:pt x="559342" y="268727"/>
                    <a:pt x="559159" y="268681"/>
                    <a:pt x="559068" y="268636"/>
                  </a:cubicBezTo>
                  <a:lnTo>
                    <a:pt x="559388" y="268681"/>
                  </a:lnTo>
                  <a:lnTo>
                    <a:pt x="559708" y="268636"/>
                  </a:lnTo>
                  <a:cubicBezTo>
                    <a:pt x="560028" y="268453"/>
                    <a:pt x="560623" y="268316"/>
                    <a:pt x="560668" y="268590"/>
                  </a:cubicBezTo>
                  <a:cubicBezTo>
                    <a:pt x="561766" y="268453"/>
                    <a:pt x="562497" y="267356"/>
                    <a:pt x="563457" y="266853"/>
                  </a:cubicBezTo>
                  <a:cubicBezTo>
                    <a:pt x="571001" y="266625"/>
                    <a:pt x="578499" y="266533"/>
                    <a:pt x="586042" y="266213"/>
                  </a:cubicBezTo>
                  <a:cubicBezTo>
                    <a:pt x="617908" y="265025"/>
                    <a:pt x="649774" y="263243"/>
                    <a:pt x="681549" y="260866"/>
                  </a:cubicBezTo>
                  <a:cubicBezTo>
                    <a:pt x="700842" y="259358"/>
                    <a:pt x="723245" y="256250"/>
                    <a:pt x="745784" y="252137"/>
                  </a:cubicBezTo>
                  <a:cubicBezTo>
                    <a:pt x="740846" y="259586"/>
                    <a:pt x="736320" y="267310"/>
                    <a:pt x="731474" y="274805"/>
                  </a:cubicBezTo>
                  <a:cubicBezTo>
                    <a:pt x="725622" y="284083"/>
                    <a:pt x="719176" y="292949"/>
                    <a:pt x="712912" y="301907"/>
                  </a:cubicBezTo>
                  <a:cubicBezTo>
                    <a:pt x="706557" y="310957"/>
                    <a:pt x="700111" y="319869"/>
                    <a:pt x="693664" y="328872"/>
                  </a:cubicBezTo>
                  <a:cubicBezTo>
                    <a:pt x="680680" y="346925"/>
                    <a:pt x="667650" y="365023"/>
                    <a:pt x="653980" y="382939"/>
                  </a:cubicBezTo>
                  <a:cubicBezTo>
                    <a:pt x="650414" y="387235"/>
                    <a:pt x="650963" y="393588"/>
                    <a:pt x="655215" y="397198"/>
                  </a:cubicBezTo>
                  <a:cubicBezTo>
                    <a:pt x="659512" y="400763"/>
                    <a:pt x="665913" y="400215"/>
                    <a:pt x="669479" y="395919"/>
                  </a:cubicBezTo>
                  <a:cubicBezTo>
                    <a:pt x="680680" y="383899"/>
                    <a:pt x="691927" y="372061"/>
                    <a:pt x="702580" y="359767"/>
                  </a:cubicBezTo>
                  <a:cubicBezTo>
                    <a:pt x="709758" y="351404"/>
                    <a:pt x="716753" y="342949"/>
                    <a:pt x="723382" y="334174"/>
                  </a:cubicBezTo>
                  <a:cubicBezTo>
                    <a:pt x="727817" y="328278"/>
                    <a:pt x="732023" y="322245"/>
                    <a:pt x="736046" y="316075"/>
                  </a:cubicBezTo>
                  <a:cubicBezTo>
                    <a:pt x="742127" y="306752"/>
                    <a:pt x="747658" y="297154"/>
                    <a:pt x="752962" y="287328"/>
                  </a:cubicBezTo>
                  <a:lnTo>
                    <a:pt x="770472" y="253782"/>
                  </a:lnTo>
                  <a:cubicBezTo>
                    <a:pt x="771204" y="252594"/>
                    <a:pt x="772072" y="248937"/>
                    <a:pt x="773215" y="246835"/>
                  </a:cubicBezTo>
                  <a:cubicBezTo>
                    <a:pt x="773444" y="246789"/>
                    <a:pt x="773672" y="246744"/>
                    <a:pt x="773901" y="246698"/>
                  </a:cubicBezTo>
                  <a:cubicBezTo>
                    <a:pt x="795938" y="241168"/>
                    <a:pt x="816831" y="233810"/>
                    <a:pt x="833838" y="224212"/>
                  </a:cubicBezTo>
                  <a:cubicBezTo>
                    <a:pt x="867579" y="205200"/>
                    <a:pt x="894873" y="167723"/>
                    <a:pt x="911103" y="128007"/>
                  </a:cubicBezTo>
                  <a:cubicBezTo>
                    <a:pt x="930534" y="80202"/>
                    <a:pt x="933369" y="29517"/>
                    <a:pt x="915950" y="4426"/>
                  </a:cubicBezTo>
                  <a:close/>
                  <a:moveTo>
                    <a:pt x="558702" y="268636"/>
                  </a:moveTo>
                  <a:cubicBezTo>
                    <a:pt x="556508" y="268681"/>
                    <a:pt x="554999" y="267996"/>
                    <a:pt x="553810" y="267082"/>
                  </a:cubicBezTo>
                  <a:cubicBezTo>
                    <a:pt x="553902" y="267082"/>
                    <a:pt x="553993" y="267082"/>
                    <a:pt x="554085" y="267082"/>
                  </a:cubicBezTo>
                  <a:cubicBezTo>
                    <a:pt x="555548" y="267996"/>
                    <a:pt x="557148" y="268544"/>
                    <a:pt x="558702" y="268636"/>
                  </a:cubicBezTo>
                  <a:close/>
                  <a:moveTo>
                    <a:pt x="332074" y="280061"/>
                  </a:moveTo>
                  <a:lnTo>
                    <a:pt x="332302" y="279833"/>
                  </a:lnTo>
                  <a:lnTo>
                    <a:pt x="332485" y="279924"/>
                  </a:lnTo>
                  <a:cubicBezTo>
                    <a:pt x="332714" y="280061"/>
                    <a:pt x="332119" y="280153"/>
                    <a:pt x="331799" y="280244"/>
                  </a:cubicBezTo>
                  <a:lnTo>
                    <a:pt x="331845" y="280198"/>
                  </a:lnTo>
                  <a:lnTo>
                    <a:pt x="332074" y="280061"/>
                  </a:lnTo>
                  <a:close/>
                  <a:moveTo>
                    <a:pt x="560257" y="268636"/>
                  </a:moveTo>
                  <a:lnTo>
                    <a:pt x="560623" y="268590"/>
                  </a:lnTo>
                  <a:cubicBezTo>
                    <a:pt x="560714" y="268910"/>
                    <a:pt x="560440" y="268955"/>
                    <a:pt x="560074" y="268910"/>
                  </a:cubicBezTo>
                  <a:cubicBezTo>
                    <a:pt x="559891" y="269093"/>
                    <a:pt x="559662" y="269230"/>
                    <a:pt x="559525" y="269138"/>
                  </a:cubicBezTo>
                  <a:lnTo>
                    <a:pt x="559937" y="268910"/>
                  </a:lnTo>
                  <a:lnTo>
                    <a:pt x="559479" y="268773"/>
                  </a:lnTo>
                  <a:lnTo>
                    <a:pt x="559571" y="268727"/>
                  </a:lnTo>
                  <a:lnTo>
                    <a:pt x="559662" y="268636"/>
                  </a:lnTo>
                  <a:lnTo>
                    <a:pt x="560257" y="2686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4176764" y="1080652"/>
              <a:ext cx="103385" cy="84456"/>
            </a:xfrm>
            <a:custGeom>
              <a:rect b="b" l="l" r="r" t="t"/>
              <a:pathLst>
                <a:path extrusionOk="0" h="168912" w="206770">
                  <a:moveTo>
                    <a:pt x="163257" y="144030"/>
                  </a:moveTo>
                  <a:cubicBezTo>
                    <a:pt x="164537" y="141790"/>
                    <a:pt x="158411" y="138363"/>
                    <a:pt x="157131" y="137586"/>
                  </a:cubicBezTo>
                  <a:cubicBezTo>
                    <a:pt x="146844" y="131187"/>
                    <a:pt x="135186" y="126891"/>
                    <a:pt x="123436" y="123189"/>
                  </a:cubicBezTo>
                  <a:cubicBezTo>
                    <a:pt x="89101" y="112312"/>
                    <a:pt x="44754" y="105959"/>
                    <a:pt x="12659" y="125840"/>
                  </a:cubicBezTo>
                  <a:cubicBezTo>
                    <a:pt x="-17424" y="144487"/>
                    <a:pt x="12476" y="162631"/>
                    <a:pt x="36433" y="167019"/>
                  </a:cubicBezTo>
                  <a:cubicBezTo>
                    <a:pt x="70219" y="173188"/>
                    <a:pt x="101171" y="162722"/>
                    <a:pt x="134043" y="157878"/>
                  </a:cubicBezTo>
                  <a:cubicBezTo>
                    <a:pt x="144101" y="156370"/>
                    <a:pt x="160468" y="158152"/>
                    <a:pt x="169704" y="153993"/>
                  </a:cubicBezTo>
                  <a:lnTo>
                    <a:pt x="163257" y="144030"/>
                  </a:lnTo>
                  <a:lnTo>
                    <a:pt x="163257" y="144030"/>
                  </a:lnTo>
                  <a:close/>
                  <a:moveTo>
                    <a:pt x="189957" y="157787"/>
                  </a:moveTo>
                  <a:cubicBezTo>
                    <a:pt x="191740" y="159340"/>
                    <a:pt x="197455" y="148189"/>
                    <a:pt x="197638" y="147778"/>
                  </a:cubicBezTo>
                  <a:cubicBezTo>
                    <a:pt x="202393" y="136855"/>
                    <a:pt x="204770" y="125063"/>
                    <a:pt x="205913" y="113409"/>
                  </a:cubicBezTo>
                  <a:cubicBezTo>
                    <a:pt x="208885" y="83016"/>
                    <a:pt x="204496" y="49150"/>
                    <a:pt x="186940" y="22505"/>
                  </a:cubicBezTo>
                  <a:cubicBezTo>
                    <a:pt x="181133" y="13685"/>
                    <a:pt x="169704" y="-1443"/>
                    <a:pt x="156079" y="111"/>
                  </a:cubicBezTo>
                  <a:cubicBezTo>
                    <a:pt x="140306" y="1893"/>
                    <a:pt x="138661" y="28173"/>
                    <a:pt x="137792" y="38319"/>
                  </a:cubicBezTo>
                  <a:cubicBezTo>
                    <a:pt x="134317" y="78629"/>
                    <a:pt x="143187" y="118848"/>
                    <a:pt x="170801" y="151251"/>
                  </a:cubicBezTo>
                  <a:lnTo>
                    <a:pt x="189957" y="157787"/>
                  </a:lnTo>
                  <a:lnTo>
                    <a:pt x="189957" y="15778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4159159" y="1059134"/>
              <a:ext cx="167454" cy="154782"/>
            </a:xfrm>
            <a:custGeom>
              <a:rect b="b" l="l" r="r" t="t"/>
              <a:pathLst>
                <a:path extrusionOk="0" h="309563" w="334907">
                  <a:moveTo>
                    <a:pt x="333156" y="307355"/>
                  </a:moveTo>
                  <a:cubicBezTo>
                    <a:pt x="330687" y="310097"/>
                    <a:pt x="326389" y="310326"/>
                    <a:pt x="323646" y="307812"/>
                  </a:cubicBezTo>
                  <a:cubicBezTo>
                    <a:pt x="294066" y="281853"/>
                    <a:pt x="265080" y="255254"/>
                    <a:pt x="236415" y="228289"/>
                  </a:cubicBezTo>
                  <a:cubicBezTo>
                    <a:pt x="224985" y="217549"/>
                    <a:pt x="213647" y="206671"/>
                    <a:pt x="202308" y="195885"/>
                  </a:cubicBezTo>
                  <a:cubicBezTo>
                    <a:pt x="202125" y="195840"/>
                    <a:pt x="201988" y="195840"/>
                    <a:pt x="201805" y="195794"/>
                  </a:cubicBezTo>
                  <a:cubicBezTo>
                    <a:pt x="192799" y="194469"/>
                    <a:pt x="182832" y="194240"/>
                    <a:pt x="176523" y="193646"/>
                  </a:cubicBezTo>
                  <a:cubicBezTo>
                    <a:pt x="163036" y="192138"/>
                    <a:pt x="149640" y="191498"/>
                    <a:pt x="136244" y="190767"/>
                  </a:cubicBezTo>
                  <a:cubicBezTo>
                    <a:pt x="122895" y="190035"/>
                    <a:pt x="109499" y="189259"/>
                    <a:pt x="95920" y="189350"/>
                  </a:cubicBezTo>
                  <a:cubicBezTo>
                    <a:pt x="89703" y="189304"/>
                    <a:pt x="82433" y="188390"/>
                    <a:pt x="75576" y="188344"/>
                  </a:cubicBezTo>
                  <a:cubicBezTo>
                    <a:pt x="73015" y="188344"/>
                    <a:pt x="70501" y="188436"/>
                    <a:pt x="68215" y="188847"/>
                  </a:cubicBezTo>
                  <a:cubicBezTo>
                    <a:pt x="64603" y="189716"/>
                    <a:pt x="60945" y="187522"/>
                    <a:pt x="60077" y="183911"/>
                  </a:cubicBezTo>
                  <a:cubicBezTo>
                    <a:pt x="59208" y="180301"/>
                    <a:pt x="61403" y="176645"/>
                    <a:pt x="65014" y="175776"/>
                  </a:cubicBezTo>
                  <a:cubicBezTo>
                    <a:pt x="68078" y="174862"/>
                    <a:pt x="71461" y="174359"/>
                    <a:pt x="74935" y="174039"/>
                  </a:cubicBezTo>
                  <a:cubicBezTo>
                    <a:pt x="81793" y="173445"/>
                    <a:pt x="89154" y="173719"/>
                    <a:pt x="95372" y="173262"/>
                  </a:cubicBezTo>
                  <a:cubicBezTo>
                    <a:pt x="109453" y="172440"/>
                    <a:pt x="123352" y="171891"/>
                    <a:pt x="137205" y="172531"/>
                  </a:cubicBezTo>
                  <a:cubicBezTo>
                    <a:pt x="151057" y="173217"/>
                    <a:pt x="164819" y="175091"/>
                    <a:pt x="178763" y="177284"/>
                  </a:cubicBezTo>
                  <a:cubicBezTo>
                    <a:pt x="179997" y="177513"/>
                    <a:pt x="181963" y="177741"/>
                    <a:pt x="183426" y="177970"/>
                  </a:cubicBezTo>
                  <a:cubicBezTo>
                    <a:pt x="179723" y="174451"/>
                    <a:pt x="176020" y="170977"/>
                    <a:pt x="172362" y="167458"/>
                  </a:cubicBezTo>
                  <a:cubicBezTo>
                    <a:pt x="151195" y="147120"/>
                    <a:pt x="130118" y="126600"/>
                    <a:pt x="108585" y="106627"/>
                  </a:cubicBezTo>
                  <a:cubicBezTo>
                    <a:pt x="96972" y="95750"/>
                    <a:pt x="85268" y="84918"/>
                    <a:pt x="73472" y="74178"/>
                  </a:cubicBezTo>
                  <a:cubicBezTo>
                    <a:pt x="61723" y="63484"/>
                    <a:pt x="49881" y="52789"/>
                    <a:pt x="37949" y="42232"/>
                  </a:cubicBezTo>
                  <a:cubicBezTo>
                    <a:pt x="30680" y="35742"/>
                    <a:pt x="20484" y="28932"/>
                    <a:pt x="12118" y="21620"/>
                  </a:cubicBezTo>
                  <a:cubicBezTo>
                    <a:pt x="7957" y="17963"/>
                    <a:pt x="4163" y="14216"/>
                    <a:pt x="1328" y="10377"/>
                  </a:cubicBezTo>
                  <a:cubicBezTo>
                    <a:pt x="-821" y="7543"/>
                    <a:pt x="-318" y="3476"/>
                    <a:pt x="2517" y="1328"/>
                  </a:cubicBezTo>
                  <a:cubicBezTo>
                    <a:pt x="5351" y="-820"/>
                    <a:pt x="9420" y="-318"/>
                    <a:pt x="11569" y="2516"/>
                  </a:cubicBezTo>
                  <a:cubicBezTo>
                    <a:pt x="14038" y="5624"/>
                    <a:pt x="17238" y="8549"/>
                    <a:pt x="20759" y="11428"/>
                  </a:cubicBezTo>
                  <a:cubicBezTo>
                    <a:pt x="29399" y="18466"/>
                    <a:pt x="39869" y="25002"/>
                    <a:pt x="47413" y="31263"/>
                  </a:cubicBezTo>
                  <a:cubicBezTo>
                    <a:pt x="59711" y="41546"/>
                    <a:pt x="71918" y="51875"/>
                    <a:pt x="84033" y="62341"/>
                  </a:cubicBezTo>
                  <a:cubicBezTo>
                    <a:pt x="96149" y="72807"/>
                    <a:pt x="108173" y="83410"/>
                    <a:pt x="120106" y="94059"/>
                  </a:cubicBezTo>
                  <a:cubicBezTo>
                    <a:pt x="142005" y="113848"/>
                    <a:pt x="163721" y="133821"/>
                    <a:pt x="185026" y="154250"/>
                  </a:cubicBezTo>
                  <a:cubicBezTo>
                    <a:pt x="189781" y="158775"/>
                    <a:pt x="194353" y="163436"/>
                    <a:pt x="199062" y="168007"/>
                  </a:cubicBezTo>
                  <a:cubicBezTo>
                    <a:pt x="199062" y="168007"/>
                    <a:pt x="199062" y="168007"/>
                    <a:pt x="199062" y="167961"/>
                  </a:cubicBezTo>
                  <a:cubicBezTo>
                    <a:pt x="196822" y="160466"/>
                    <a:pt x="195268" y="152879"/>
                    <a:pt x="194673" y="145155"/>
                  </a:cubicBezTo>
                  <a:cubicBezTo>
                    <a:pt x="194125" y="137568"/>
                    <a:pt x="194536" y="129936"/>
                    <a:pt x="195268" y="122349"/>
                  </a:cubicBezTo>
                  <a:cubicBezTo>
                    <a:pt x="195770" y="117779"/>
                    <a:pt x="196410" y="113209"/>
                    <a:pt x="197188" y="108684"/>
                  </a:cubicBezTo>
                  <a:cubicBezTo>
                    <a:pt x="197919" y="104251"/>
                    <a:pt x="198834" y="99818"/>
                    <a:pt x="199702" y="95384"/>
                  </a:cubicBezTo>
                  <a:lnTo>
                    <a:pt x="201805" y="86290"/>
                  </a:lnTo>
                  <a:cubicBezTo>
                    <a:pt x="201988" y="85650"/>
                    <a:pt x="202628" y="84279"/>
                    <a:pt x="203085" y="83227"/>
                  </a:cubicBezTo>
                  <a:cubicBezTo>
                    <a:pt x="202811" y="80257"/>
                    <a:pt x="204640" y="77423"/>
                    <a:pt x="207612" y="76463"/>
                  </a:cubicBezTo>
                  <a:cubicBezTo>
                    <a:pt x="211406" y="75001"/>
                    <a:pt x="213601" y="77012"/>
                    <a:pt x="215018" y="78429"/>
                  </a:cubicBezTo>
                  <a:cubicBezTo>
                    <a:pt x="216070" y="79571"/>
                    <a:pt x="216847" y="81445"/>
                    <a:pt x="216618" y="84096"/>
                  </a:cubicBezTo>
                  <a:cubicBezTo>
                    <a:pt x="216527" y="85330"/>
                    <a:pt x="215064" y="89397"/>
                    <a:pt x="215064" y="89397"/>
                  </a:cubicBezTo>
                  <a:cubicBezTo>
                    <a:pt x="215064" y="89397"/>
                    <a:pt x="215155" y="89260"/>
                    <a:pt x="215155" y="89169"/>
                  </a:cubicBezTo>
                  <a:lnTo>
                    <a:pt x="214241" y="97532"/>
                  </a:lnTo>
                  <a:lnTo>
                    <a:pt x="212504" y="123538"/>
                  </a:lnTo>
                  <a:cubicBezTo>
                    <a:pt x="212138" y="130347"/>
                    <a:pt x="212412" y="137111"/>
                    <a:pt x="212915" y="143830"/>
                  </a:cubicBezTo>
                  <a:cubicBezTo>
                    <a:pt x="213372" y="150411"/>
                    <a:pt x="214012" y="156992"/>
                    <a:pt x="215567" y="163528"/>
                  </a:cubicBezTo>
                  <a:cubicBezTo>
                    <a:pt x="217167" y="170840"/>
                    <a:pt x="219910" y="178153"/>
                    <a:pt x="221693" y="185557"/>
                  </a:cubicBezTo>
                  <a:cubicBezTo>
                    <a:pt x="221967" y="186745"/>
                    <a:pt x="222059" y="187887"/>
                    <a:pt x="222287" y="189076"/>
                  </a:cubicBezTo>
                  <a:cubicBezTo>
                    <a:pt x="222470" y="189213"/>
                    <a:pt x="222882" y="189304"/>
                    <a:pt x="223065" y="189441"/>
                  </a:cubicBezTo>
                  <a:cubicBezTo>
                    <a:pt x="224482" y="190538"/>
                    <a:pt x="225305" y="192138"/>
                    <a:pt x="225488" y="193829"/>
                  </a:cubicBezTo>
                  <a:cubicBezTo>
                    <a:pt x="231660" y="199907"/>
                    <a:pt x="237878" y="205894"/>
                    <a:pt x="244004" y="211927"/>
                  </a:cubicBezTo>
                  <a:cubicBezTo>
                    <a:pt x="273355" y="240812"/>
                    <a:pt x="302615" y="269742"/>
                    <a:pt x="332698" y="297849"/>
                  </a:cubicBezTo>
                  <a:cubicBezTo>
                    <a:pt x="335442" y="300317"/>
                    <a:pt x="335670" y="304567"/>
                    <a:pt x="333156" y="3073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4041286" y="936045"/>
              <a:ext cx="190378" cy="181579"/>
            </a:xfrm>
            <a:custGeom>
              <a:rect b="b" l="l" r="r" t="t"/>
              <a:pathLst>
                <a:path extrusionOk="0" h="363158" w="380755">
                  <a:moveTo>
                    <a:pt x="282473" y="153907"/>
                  </a:moveTo>
                  <a:cubicBezTo>
                    <a:pt x="325037" y="146366"/>
                    <a:pt x="378300" y="147006"/>
                    <a:pt x="380677" y="196457"/>
                  </a:cubicBezTo>
                  <a:cubicBezTo>
                    <a:pt x="383329" y="252032"/>
                    <a:pt x="318134" y="242388"/>
                    <a:pt x="267477" y="221182"/>
                  </a:cubicBezTo>
                  <a:cubicBezTo>
                    <a:pt x="304052" y="244993"/>
                    <a:pt x="340993" y="280276"/>
                    <a:pt x="312647" y="314919"/>
                  </a:cubicBezTo>
                  <a:cubicBezTo>
                    <a:pt x="283616" y="350385"/>
                    <a:pt x="245669" y="315376"/>
                    <a:pt x="219198" y="272918"/>
                  </a:cubicBezTo>
                  <a:cubicBezTo>
                    <a:pt x="225141" y="322597"/>
                    <a:pt x="216089" y="374973"/>
                    <a:pt x="165798" y="360805"/>
                  </a:cubicBezTo>
                  <a:cubicBezTo>
                    <a:pt x="122502" y="348648"/>
                    <a:pt x="126709" y="307652"/>
                    <a:pt x="140333" y="271593"/>
                  </a:cubicBezTo>
                  <a:cubicBezTo>
                    <a:pt x="113633" y="303768"/>
                    <a:pt x="76921" y="332972"/>
                    <a:pt x="44780" y="304910"/>
                  </a:cubicBezTo>
                  <a:cubicBezTo>
                    <a:pt x="10857" y="275295"/>
                    <a:pt x="47249" y="241429"/>
                    <a:pt x="91505" y="218348"/>
                  </a:cubicBezTo>
                  <a:cubicBezTo>
                    <a:pt x="44140" y="230780"/>
                    <a:pt x="-5145" y="228997"/>
                    <a:pt x="433" y="180872"/>
                  </a:cubicBezTo>
                  <a:cubicBezTo>
                    <a:pt x="6239" y="130599"/>
                    <a:pt x="62016" y="134118"/>
                    <a:pt x="104672" y="144538"/>
                  </a:cubicBezTo>
                  <a:cubicBezTo>
                    <a:pt x="63342" y="127080"/>
                    <a:pt x="17075" y="97418"/>
                    <a:pt x="39980" y="57428"/>
                  </a:cubicBezTo>
                  <a:cubicBezTo>
                    <a:pt x="65765" y="12502"/>
                    <a:pt x="118068" y="55280"/>
                    <a:pt x="152083" y="99566"/>
                  </a:cubicBezTo>
                  <a:cubicBezTo>
                    <a:pt x="140744" y="58434"/>
                    <a:pt x="138093" y="5784"/>
                    <a:pt x="196064" y="391"/>
                  </a:cubicBezTo>
                  <a:cubicBezTo>
                    <a:pt x="259202" y="-5459"/>
                    <a:pt x="253259" y="55554"/>
                    <a:pt x="232411" y="105508"/>
                  </a:cubicBezTo>
                  <a:cubicBezTo>
                    <a:pt x="258288" y="70362"/>
                    <a:pt x="296463" y="34439"/>
                    <a:pt x="331529" y="63187"/>
                  </a:cubicBezTo>
                  <a:cubicBezTo>
                    <a:pt x="367739" y="92848"/>
                    <a:pt x="328237" y="129410"/>
                    <a:pt x="282473" y="153907"/>
                  </a:cubicBezTo>
                  <a:lnTo>
                    <a:pt x="282473" y="153907"/>
                  </a:lnTo>
                  <a:close/>
                  <a:moveTo>
                    <a:pt x="226970" y="198468"/>
                  </a:moveTo>
                  <a:cubicBezTo>
                    <a:pt x="221118" y="191155"/>
                    <a:pt x="223953" y="182883"/>
                    <a:pt x="226924" y="176759"/>
                  </a:cubicBezTo>
                  <a:cubicBezTo>
                    <a:pt x="203242" y="182380"/>
                    <a:pt x="205939" y="152719"/>
                    <a:pt x="201505" y="155964"/>
                  </a:cubicBezTo>
                  <a:cubicBezTo>
                    <a:pt x="201505" y="155964"/>
                    <a:pt x="202282" y="154364"/>
                    <a:pt x="203791" y="151531"/>
                  </a:cubicBezTo>
                  <a:cubicBezTo>
                    <a:pt x="193550" y="156649"/>
                    <a:pt x="181708" y="151074"/>
                    <a:pt x="175354" y="148834"/>
                  </a:cubicBezTo>
                  <a:cubicBezTo>
                    <a:pt x="170416" y="157746"/>
                    <a:pt x="155694" y="160169"/>
                    <a:pt x="158666" y="162728"/>
                  </a:cubicBezTo>
                  <a:cubicBezTo>
                    <a:pt x="158666" y="162728"/>
                    <a:pt x="156654" y="162225"/>
                    <a:pt x="153180" y="161265"/>
                  </a:cubicBezTo>
                  <a:cubicBezTo>
                    <a:pt x="151900" y="164739"/>
                    <a:pt x="168404" y="183523"/>
                    <a:pt x="150437" y="195131"/>
                  </a:cubicBezTo>
                  <a:cubicBezTo>
                    <a:pt x="150665" y="195040"/>
                    <a:pt x="150940" y="194994"/>
                    <a:pt x="151214" y="194903"/>
                  </a:cubicBezTo>
                  <a:cubicBezTo>
                    <a:pt x="169364" y="190150"/>
                    <a:pt x="172793" y="204135"/>
                    <a:pt x="174851" y="211722"/>
                  </a:cubicBezTo>
                  <a:cubicBezTo>
                    <a:pt x="178325" y="211265"/>
                    <a:pt x="185137" y="208797"/>
                    <a:pt x="191904" y="209299"/>
                  </a:cubicBezTo>
                  <a:cubicBezTo>
                    <a:pt x="194144" y="195131"/>
                    <a:pt x="216318" y="195771"/>
                    <a:pt x="213346" y="192206"/>
                  </a:cubicBezTo>
                  <a:cubicBezTo>
                    <a:pt x="213346" y="192206"/>
                    <a:pt x="218649" y="194446"/>
                    <a:pt x="226970" y="198468"/>
                  </a:cubicBezTo>
                  <a:lnTo>
                    <a:pt x="226970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4112927" y="1005356"/>
              <a:ext cx="48874" cy="44353"/>
            </a:xfrm>
            <a:custGeom>
              <a:rect b="b" l="l" r="r" t="t"/>
              <a:pathLst>
                <a:path extrusionOk="0" h="88706" w="97747">
                  <a:moveTo>
                    <a:pt x="97724" y="45723"/>
                  </a:moveTo>
                  <a:cubicBezTo>
                    <a:pt x="96902" y="70220"/>
                    <a:pt x="74316" y="89461"/>
                    <a:pt x="47388" y="88684"/>
                  </a:cubicBezTo>
                  <a:cubicBezTo>
                    <a:pt x="20414" y="87953"/>
                    <a:pt x="-800" y="67478"/>
                    <a:pt x="23" y="42981"/>
                  </a:cubicBezTo>
                  <a:cubicBezTo>
                    <a:pt x="846" y="18530"/>
                    <a:pt x="23386" y="-711"/>
                    <a:pt x="50360" y="20"/>
                  </a:cubicBezTo>
                  <a:cubicBezTo>
                    <a:pt x="77288" y="797"/>
                    <a:pt x="98547" y="21272"/>
                    <a:pt x="97724" y="45723"/>
                  </a:cubicBezTo>
                  <a:lnTo>
                    <a:pt x="97724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3830975" y="1136577"/>
              <a:ext cx="382075" cy="154524"/>
            </a:xfrm>
            <a:custGeom>
              <a:rect b="b" l="l" r="r" t="t"/>
              <a:pathLst>
                <a:path extrusionOk="0" h="309048" w="764150">
                  <a:moveTo>
                    <a:pt x="761066" y="289076"/>
                  </a:moveTo>
                  <a:cubicBezTo>
                    <a:pt x="760975" y="289350"/>
                    <a:pt x="754529" y="303884"/>
                    <a:pt x="752014" y="301051"/>
                  </a:cubicBezTo>
                  <a:lnTo>
                    <a:pt x="749911" y="309049"/>
                  </a:lnTo>
                  <a:cubicBezTo>
                    <a:pt x="716673" y="278245"/>
                    <a:pt x="680007" y="241774"/>
                    <a:pt x="663548" y="201006"/>
                  </a:cubicBezTo>
                  <a:cubicBezTo>
                    <a:pt x="658062" y="187524"/>
                    <a:pt x="648461" y="156949"/>
                    <a:pt x="667663" y="147945"/>
                  </a:cubicBezTo>
                  <a:cubicBezTo>
                    <a:pt x="680373" y="141958"/>
                    <a:pt x="696694" y="150048"/>
                    <a:pt x="707118" y="156446"/>
                  </a:cubicBezTo>
                  <a:cubicBezTo>
                    <a:pt x="739441" y="176190"/>
                    <a:pt x="756723" y="212432"/>
                    <a:pt x="762347" y="246252"/>
                  </a:cubicBezTo>
                  <a:cubicBezTo>
                    <a:pt x="764724" y="260466"/>
                    <a:pt x="765181" y="275091"/>
                    <a:pt x="761066" y="289076"/>
                  </a:cubicBezTo>
                  <a:close/>
                  <a:moveTo>
                    <a:pt x="491965" y="50506"/>
                  </a:moveTo>
                  <a:cubicBezTo>
                    <a:pt x="486525" y="47718"/>
                    <a:pt x="480810" y="45342"/>
                    <a:pt x="474729" y="43834"/>
                  </a:cubicBezTo>
                  <a:cubicBezTo>
                    <a:pt x="469929" y="42645"/>
                    <a:pt x="464900" y="41960"/>
                    <a:pt x="459916" y="42234"/>
                  </a:cubicBezTo>
                  <a:cubicBezTo>
                    <a:pt x="417580" y="44336"/>
                    <a:pt x="446795" y="95295"/>
                    <a:pt x="458865" y="111154"/>
                  </a:cubicBezTo>
                  <a:cubicBezTo>
                    <a:pt x="468648" y="123951"/>
                    <a:pt x="479804" y="136108"/>
                    <a:pt x="492057" y="147077"/>
                  </a:cubicBezTo>
                  <a:cubicBezTo>
                    <a:pt x="511533" y="164490"/>
                    <a:pt x="535307" y="175916"/>
                    <a:pt x="555926" y="191774"/>
                  </a:cubicBezTo>
                  <a:lnTo>
                    <a:pt x="569550" y="193694"/>
                  </a:lnTo>
                  <a:cubicBezTo>
                    <a:pt x="573619" y="192323"/>
                    <a:pt x="574579" y="184188"/>
                    <a:pt x="574853" y="181308"/>
                  </a:cubicBezTo>
                  <a:cubicBezTo>
                    <a:pt x="576271" y="166226"/>
                    <a:pt x="571242" y="150505"/>
                    <a:pt x="565664" y="136428"/>
                  </a:cubicBezTo>
                  <a:cubicBezTo>
                    <a:pt x="551994" y="102151"/>
                    <a:pt x="527900" y="68742"/>
                    <a:pt x="491965" y="50506"/>
                  </a:cubicBezTo>
                  <a:close/>
                  <a:moveTo>
                    <a:pt x="361575" y="112754"/>
                  </a:moveTo>
                  <a:cubicBezTo>
                    <a:pt x="355586" y="97900"/>
                    <a:pt x="347996" y="83413"/>
                    <a:pt x="338578" y="70113"/>
                  </a:cubicBezTo>
                  <a:cubicBezTo>
                    <a:pt x="316176" y="38624"/>
                    <a:pt x="281841" y="13807"/>
                    <a:pt x="241700" y="3432"/>
                  </a:cubicBezTo>
                  <a:cubicBezTo>
                    <a:pt x="227024" y="-315"/>
                    <a:pt x="202382" y="-3880"/>
                    <a:pt x="191866" y="9419"/>
                  </a:cubicBezTo>
                  <a:cubicBezTo>
                    <a:pt x="177373" y="27655"/>
                    <a:pt x="199318" y="52426"/>
                    <a:pt x="212623" y="65223"/>
                  </a:cubicBezTo>
                  <a:cubicBezTo>
                    <a:pt x="238408" y="89994"/>
                    <a:pt x="271829" y="108275"/>
                    <a:pt x="307261" y="119564"/>
                  </a:cubicBezTo>
                  <a:cubicBezTo>
                    <a:pt x="326326" y="125642"/>
                    <a:pt x="348453" y="127973"/>
                    <a:pt x="366512" y="136337"/>
                  </a:cubicBezTo>
                  <a:lnTo>
                    <a:pt x="366878" y="136702"/>
                  </a:lnTo>
                  <a:cubicBezTo>
                    <a:pt x="366787" y="134920"/>
                    <a:pt x="367564" y="131492"/>
                    <a:pt x="367198" y="129710"/>
                  </a:cubicBezTo>
                  <a:cubicBezTo>
                    <a:pt x="365918" y="123951"/>
                    <a:pt x="363769" y="118284"/>
                    <a:pt x="361575" y="112754"/>
                  </a:cubicBezTo>
                  <a:close/>
                  <a:moveTo>
                    <a:pt x="155657" y="140587"/>
                  </a:moveTo>
                  <a:cubicBezTo>
                    <a:pt x="125345" y="110377"/>
                    <a:pt x="82598" y="82453"/>
                    <a:pt x="35188" y="84647"/>
                  </a:cubicBezTo>
                  <a:cubicBezTo>
                    <a:pt x="30159" y="84875"/>
                    <a:pt x="25084" y="85561"/>
                    <a:pt x="20238" y="86886"/>
                  </a:cubicBezTo>
                  <a:cubicBezTo>
                    <a:pt x="-20315" y="98357"/>
                    <a:pt x="9174" y="142964"/>
                    <a:pt x="30021" y="157680"/>
                  </a:cubicBezTo>
                  <a:cubicBezTo>
                    <a:pt x="74963" y="189261"/>
                    <a:pt x="197581" y="183502"/>
                    <a:pt x="195981" y="180714"/>
                  </a:cubicBezTo>
                  <a:cubicBezTo>
                    <a:pt x="189763" y="169700"/>
                    <a:pt x="164801" y="149682"/>
                    <a:pt x="155657" y="1405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4295105" y="745688"/>
              <a:ext cx="150518" cy="361613"/>
            </a:xfrm>
            <a:custGeom>
              <a:rect b="b" l="l" r="r" t="t"/>
              <a:pathLst>
                <a:path extrusionOk="0" h="723226" w="301037">
                  <a:moveTo>
                    <a:pt x="90387" y="494906"/>
                  </a:moveTo>
                  <a:cubicBezTo>
                    <a:pt x="50383" y="469403"/>
                    <a:pt x="14951" y="435309"/>
                    <a:pt x="3019" y="397330"/>
                  </a:cubicBezTo>
                  <a:cubicBezTo>
                    <a:pt x="1190" y="391571"/>
                    <a:pt x="-44" y="385721"/>
                    <a:pt x="1" y="379962"/>
                  </a:cubicBezTo>
                  <a:cubicBezTo>
                    <a:pt x="47" y="375346"/>
                    <a:pt x="824" y="370822"/>
                    <a:pt x="2790" y="366663"/>
                  </a:cubicBezTo>
                  <a:cubicBezTo>
                    <a:pt x="19340" y="331471"/>
                    <a:pt x="75895" y="376992"/>
                    <a:pt x="92491" y="393673"/>
                  </a:cubicBezTo>
                  <a:cubicBezTo>
                    <a:pt x="105932" y="407201"/>
                    <a:pt x="118002" y="421644"/>
                    <a:pt x="128243" y="436497"/>
                  </a:cubicBezTo>
                  <a:cubicBezTo>
                    <a:pt x="144519" y="460171"/>
                    <a:pt x="151514" y="485034"/>
                    <a:pt x="165321" y="509028"/>
                  </a:cubicBezTo>
                  <a:lnTo>
                    <a:pt x="163355" y="521413"/>
                  </a:lnTo>
                  <a:cubicBezTo>
                    <a:pt x="160246" y="524293"/>
                    <a:pt x="149411" y="521870"/>
                    <a:pt x="145570" y="520911"/>
                  </a:cubicBezTo>
                  <a:cubicBezTo>
                    <a:pt x="125545" y="516020"/>
                    <a:pt x="106755" y="505371"/>
                    <a:pt x="90387" y="494906"/>
                  </a:cubicBezTo>
                  <a:close/>
                  <a:moveTo>
                    <a:pt x="126414" y="311408"/>
                  </a:moveTo>
                  <a:cubicBezTo>
                    <a:pt x="132860" y="315567"/>
                    <a:pt x="139490" y="319680"/>
                    <a:pt x="146576" y="323108"/>
                  </a:cubicBezTo>
                  <a:cubicBezTo>
                    <a:pt x="148725" y="324159"/>
                    <a:pt x="153525" y="324844"/>
                    <a:pt x="155765" y="325667"/>
                  </a:cubicBezTo>
                  <a:lnTo>
                    <a:pt x="155445" y="325210"/>
                  </a:lnTo>
                  <a:cubicBezTo>
                    <a:pt x="150416" y="306426"/>
                    <a:pt x="154623" y="286637"/>
                    <a:pt x="153022" y="267944"/>
                  </a:cubicBezTo>
                  <a:cubicBezTo>
                    <a:pt x="150005" y="233164"/>
                    <a:pt x="137204" y="197287"/>
                    <a:pt x="113476" y="165295"/>
                  </a:cubicBezTo>
                  <a:cubicBezTo>
                    <a:pt x="101269" y="148796"/>
                    <a:pt x="76306" y="120049"/>
                    <a:pt x="47869" y="125031"/>
                  </a:cubicBezTo>
                  <a:cubicBezTo>
                    <a:pt x="27204" y="128596"/>
                    <a:pt x="23729" y="151036"/>
                    <a:pt x="23867" y="165067"/>
                  </a:cubicBezTo>
                  <a:cubicBezTo>
                    <a:pt x="24141" y="203457"/>
                    <a:pt x="45080" y="242762"/>
                    <a:pt x="78638" y="274571"/>
                  </a:cubicBezTo>
                  <a:cubicBezTo>
                    <a:pt x="92811" y="288008"/>
                    <a:pt x="109132" y="300348"/>
                    <a:pt x="126414" y="311408"/>
                  </a:cubicBezTo>
                  <a:close/>
                  <a:moveTo>
                    <a:pt x="142096" y="604410"/>
                  </a:moveTo>
                  <a:cubicBezTo>
                    <a:pt x="126368" y="594310"/>
                    <a:pt x="89885" y="573743"/>
                    <a:pt x="71917" y="586449"/>
                  </a:cubicBezTo>
                  <a:cubicBezTo>
                    <a:pt x="59985" y="594858"/>
                    <a:pt x="65151" y="612042"/>
                    <a:pt x="70043" y="623514"/>
                  </a:cubicBezTo>
                  <a:cubicBezTo>
                    <a:pt x="85084" y="659071"/>
                    <a:pt x="126460" y="688458"/>
                    <a:pt x="168430" y="706922"/>
                  </a:cubicBezTo>
                  <a:cubicBezTo>
                    <a:pt x="186123" y="714691"/>
                    <a:pt x="204913" y="721044"/>
                    <a:pt x="224435" y="723192"/>
                  </a:cubicBezTo>
                  <a:cubicBezTo>
                    <a:pt x="224847" y="723238"/>
                    <a:pt x="245786" y="723604"/>
                    <a:pt x="242951" y="720313"/>
                  </a:cubicBezTo>
                  <a:lnTo>
                    <a:pt x="253970" y="721775"/>
                  </a:lnTo>
                  <a:cubicBezTo>
                    <a:pt x="224938" y="680963"/>
                    <a:pt x="189597" y="634940"/>
                    <a:pt x="142096" y="604410"/>
                  </a:cubicBezTo>
                  <a:close/>
                  <a:moveTo>
                    <a:pt x="293151" y="47153"/>
                  </a:moveTo>
                  <a:cubicBezTo>
                    <a:pt x="280944" y="23433"/>
                    <a:pt x="232710" y="-19711"/>
                    <a:pt x="204548" y="10179"/>
                  </a:cubicBezTo>
                  <a:cubicBezTo>
                    <a:pt x="201210" y="13744"/>
                    <a:pt x="198696" y="17811"/>
                    <a:pt x="196730" y="22016"/>
                  </a:cubicBezTo>
                  <a:cubicBezTo>
                    <a:pt x="178396" y="61503"/>
                    <a:pt x="200661" y="109217"/>
                    <a:pt x="229876" y="147288"/>
                  </a:cubicBezTo>
                  <a:cubicBezTo>
                    <a:pt x="238700" y="158760"/>
                    <a:pt x="256484" y="188147"/>
                    <a:pt x="268737" y="197881"/>
                  </a:cubicBezTo>
                  <a:cubicBezTo>
                    <a:pt x="271846" y="200349"/>
                    <a:pt x="319439" y="98249"/>
                    <a:pt x="293151" y="4715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4322308" y="760944"/>
              <a:ext cx="143964" cy="443699"/>
            </a:xfrm>
            <a:custGeom>
              <a:rect b="b" l="l" r="r" t="t"/>
              <a:pathLst>
                <a:path extrusionOk="0" h="887399" w="287928">
                  <a:moveTo>
                    <a:pt x="287572" y="138531"/>
                  </a:moveTo>
                  <a:cubicBezTo>
                    <a:pt x="288760" y="142050"/>
                    <a:pt x="286886" y="145843"/>
                    <a:pt x="283366" y="147077"/>
                  </a:cubicBezTo>
                  <a:cubicBezTo>
                    <a:pt x="264255" y="153704"/>
                    <a:pt x="244779" y="159874"/>
                    <a:pt x="226903" y="167781"/>
                  </a:cubicBezTo>
                  <a:cubicBezTo>
                    <a:pt x="214787" y="173128"/>
                    <a:pt x="203449" y="179298"/>
                    <a:pt x="193436" y="187022"/>
                  </a:cubicBezTo>
                  <a:cubicBezTo>
                    <a:pt x="126641" y="238620"/>
                    <a:pt x="105931" y="297577"/>
                    <a:pt x="107988" y="360282"/>
                  </a:cubicBezTo>
                  <a:cubicBezTo>
                    <a:pt x="109588" y="408590"/>
                    <a:pt x="124538" y="459000"/>
                    <a:pt x="142414" y="510005"/>
                  </a:cubicBezTo>
                  <a:cubicBezTo>
                    <a:pt x="159787" y="559638"/>
                    <a:pt x="179812" y="609820"/>
                    <a:pt x="193939" y="658768"/>
                  </a:cubicBezTo>
                  <a:cubicBezTo>
                    <a:pt x="203083" y="690669"/>
                    <a:pt x="209347" y="726317"/>
                    <a:pt x="208112" y="760321"/>
                  </a:cubicBezTo>
                  <a:cubicBezTo>
                    <a:pt x="207289" y="784360"/>
                    <a:pt x="202672" y="807577"/>
                    <a:pt x="192888" y="828098"/>
                  </a:cubicBezTo>
                  <a:cubicBezTo>
                    <a:pt x="188590" y="837147"/>
                    <a:pt x="183744" y="845740"/>
                    <a:pt x="177572" y="853646"/>
                  </a:cubicBezTo>
                  <a:cubicBezTo>
                    <a:pt x="171629" y="861279"/>
                    <a:pt x="164496" y="868271"/>
                    <a:pt x="155490" y="874395"/>
                  </a:cubicBezTo>
                  <a:cubicBezTo>
                    <a:pt x="152015" y="876772"/>
                    <a:pt x="134139" y="884084"/>
                    <a:pt x="126961" y="886370"/>
                  </a:cubicBezTo>
                  <a:cubicBezTo>
                    <a:pt x="125041" y="887009"/>
                    <a:pt x="123624" y="887284"/>
                    <a:pt x="122984" y="887375"/>
                  </a:cubicBezTo>
                  <a:cubicBezTo>
                    <a:pt x="120606" y="887558"/>
                    <a:pt x="119143" y="886690"/>
                    <a:pt x="118458" y="886187"/>
                  </a:cubicBezTo>
                  <a:cubicBezTo>
                    <a:pt x="116217" y="884587"/>
                    <a:pt x="115257" y="882485"/>
                    <a:pt x="115806" y="879743"/>
                  </a:cubicBezTo>
                  <a:cubicBezTo>
                    <a:pt x="115943" y="878920"/>
                    <a:pt x="116263" y="877183"/>
                    <a:pt x="118366" y="875538"/>
                  </a:cubicBezTo>
                  <a:cubicBezTo>
                    <a:pt x="119646" y="874578"/>
                    <a:pt x="121109" y="874121"/>
                    <a:pt x="122572" y="874167"/>
                  </a:cubicBezTo>
                  <a:lnTo>
                    <a:pt x="122892" y="874075"/>
                  </a:lnTo>
                  <a:cubicBezTo>
                    <a:pt x="129110" y="871973"/>
                    <a:pt x="144792" y="865483"/>
                    <a:pt x="147855" y="863335"/>
                  </a:cubicBezTo>
                  <a:cubicBezTo>
                    <a:pt x="155490" y="857988"/>
                    <a:pt x="161525" y="851864"/>
                    <a:pt x="166554" y="845191"/>
                  </a:cubicBezTo>
                  <a:cubicBezTo>
                    <a:pt x="171949" y="838016"/>
                    <a:pt x="176155" y="830201"/>
                    <a:pt x="179904" y="822065"/>
                  </a:cubicBezTo>
                  <a:cubicBezTo>
                    <a:pt x="188545" y="803144"/>
                    <a:pt x="192339" y="781847"/>
                    <a:pt x="192796" y="759864"/>
                  </a:cubicBezTo>
                  <a:cubicBezTo>
                    <a:pt x="193254" y="739297"/>
                    <a:pt x="190602" y="718182"/>
                    <a:pt x="186396" y="697707"/>
                  </a:cubicBezTo>
                  <a:cubicBezTo>
                    <a:pt x="184979" y="697845"/>
                    <a:pt x="183561" y="697890"/>
                    <a:pt x="182281" y="697113"/>
                  </a:cubicBezTo>
                  <a:cubicBezTo>
                    <a:pt x="170257" y="690715"/>
                    <a:pt x="156039" y="683357"/>
                    <a:pt x="142003" y="674764"/>
                  </a:cubicBezTo>
                  <a:cubicBezTo>
                    <a:pt x="137614" y="672068"/>
                    <a:pt x="133316" y="669234"/>
                    <a:pt x="129064" y="666264"/>
                  </a:cubicBezTo>
                  <a:cubicBezTo>
                    <a:pt x="124812" y="663247"/>
                    <a:pt x="120652" y="660094"/>
                    <a:pt x="116675" y="656849"/>
                  </a:cubicBezTo>
                  <a:cubicBezTo>
                    <a:pt x="101267" y="644189"/>
                    <a:pt x="88329" y="630570"/>
                    <a:pt x="81014" y="617499"/>
                  </a:cubicBezTo>
                  <a:cubicBezTo>
                    <a:pt x="79139" y="614436"/>
                    <a:pt x="80054" y="610460"/>
                    <a:pt x="83071" y="608586"/>
                  </a:cubicBezTo>
                  <a:cubicBezTo>
                    <a:pt x="86089" y="606713"/>
                    <a:pt x="90066" y="607627"/>
                    <a:pt x="91986" y="610643"/>
                  </a:cubicBezTo>
                  <a:cubicBezTo>
                    <a:pt x="97884" y="619190"/>
                    <a:pt x="107074" y="627325"/>
                    <a:pt x="117589" y="635506"/>
                  </a:cubicBezTo>
                  <a:cubicBezTo>
                    <a:pt x="122847" y="639619"/>
                    <a:pt x="128516" y="643595"/>
                    <a:pt x="134276" y="647663"/>
                  </a:cubicBezTo>
                  <a:cubicBezTo>
                    <a:pt x="138071" y="650313"/>
                    <a:pt x="141866" y="652964"/>
                    <a:pt x="145660" y="655615"/>
                  </a:cubicBezTo>
                  <a:cubicBezTo>
                    <a:pt x="151467" y="659682"/>
                    <a:pt x="157227" y="663704"/>
                    <a:pt x="162896" y="667589"/>
                  </a:cubicBezTo>
                  <a:cubicBezTo>
                    <a:pt x="169937" y="672434"/>
                    <a:pt x="176338" y="676821"/>
                    <a:pt x="182693" y="681117"/>
                  </a:cubicBezTo>
                  <a:cubicBezTo>
                    <a:pt x="181184" y="675176"/>
                    <a:pt x="179675" y="669234"/>
                    <a:pt x="177938" y="663476"/>
                  </a:cubicBezTo>
                  <a:cubicBezTo>
                    <a:pt x="163445" y="614939"/>
                    <a:pt x="142780" y="565351"/>
                    <a:pt x="125315" y="516038"/>
                  </a:cubicBezTo>
                  <a:cubicBezTo>
                    <a:pt x="123167" y="510005"/>
                    <a:pt x="121292" y="503972"/>
                    <a:pt x="119281" y="497985"/>
                  </a:cubicBezTo>
                  <a:cubicBezTo>
                    <a:pt x="117589" y="498259"/>
                    <a:pt x="115806" y="497939"/>
                    <a:pt x="114343" y="496934"/>
                  </a:cubicBezTo>
                  <a:cubicBezTo>
                    <a:pt x="103233" y="489850"/>
                    <a:pt x="92581" y="482857"/>
                    <a:pt x="82431" y="475453"/>
                  </a:cubicBezTo>
                  <a:cubicBezTo>
                    <a:pt x="75436" y="470380"/>
                    <a:pt x="68624" y="465125"/>
                    <a:pt x="62086" y="459640"/>
                  </a:cubicBezTo>
                  <a:cubicBezTo>
                    <a:pt x="56600" y="454978"/>
                    <a:pt x="51297" y="450134"/>
                    <a:pt x="46222" y="445061"/>
                  </a:cubicBezTo>
                  <a:cubicBezTo>
                    <a:pt x="41101" y="440034"/>
                    <a:pt x="36255" y="434732"/>
                    <a:pt x="31455" y="429293"/>
                  </a:cubicBezTo>
                  <a:cubicBezTo>
                    <a:pt x="27660" y="424906"/>
                    <a:pt x="23819" y="420518"/>
                    <a:pt x="20162" y="416039"/>
                  </a:cubicBezTo>
                  <a:cubicBezTo>
                    <a:pt x="16367" y="411469"/>
                    <a:pt x="12710" y="406899"/>
                    <a:pt x="9235" y="402191"/>
                  </a:cubicBezTo>
                  <a:lnTo>
                    <a:pt x="2652" y="392959"/>
                  </a:lnTo>
                  <a:cubicBezTo>
                    <a:pt x="2332" y="392457"/>
                    <a:pt x="2240" y="391360"/>
                    <a:pt x="2149" y="390309"/>
                  </a:cubicBezTo>
                  <a:lnTo>
                    <a:pt x="1966" y="390126"/>
                  </a:lnTo>
                  <a:cubicBezTo>
                    <a:pt x="1829" y="389989"/>
                    <a:pt x="1737" y="389897"/>
                    <a:pt x="1600" y="389760"/>
                  </a:cubicBezTo>
                  <a:lnTo>
                    <a:pt x="2103" y="390080"/>
                  </a:lnTo>
                  <a:cubicBezTo>
                    <a:pt x="1966" y="388755"/>
                    <a:pt x="1783" y="387566"/>
                    <a:pt x="869" y="387704"/>
                  </a:cubicBezTo>
                  <a:cubicBezTo>
                    <a:pt x="686" y="387749"/>
                    <a:pt x="549" y="387795"/>
                    <a:pt x="457" y="387886"/>
                  </a:cubicBezTo>
                  <a:cubicBezTo>
                    <a:pt x="-457" y="385556"/>
                    <a:pt x="0" y="382859"/>
                    <a:pt x="1829" y="380985"/>
                  </a:cubicBezTo>
                  <a:cubicBezTo>
                    <a:pt x="2880" y="379843"/>
                    <a:pt x="4023" y="379431"/>
                    <a:pt x="4938" y="379111"/>
                  </a:cubicBezTo>
                  <a:cubicBezTo>
                    <a:pt x="6858" y="378472"/>
                    <a:pt x="8595" y="378929"/>
                    <a:pt x="10241" y="379888"/>
                  </a:cubicBezTo>
                  <a:cubicBezTo>
                    <a:pt x="11155" y="380391"/>
                    <a:pt x="12024" y="381305"/>
                    <a:pt x="12801" y="382676"/>
                  </a:cubicBezTo>
                  <a:cubicBezTo>
                    <a:pt x="13076" y="383133"/>
                    <a:pt x="13533" y="384596"/>
                    <a:pt x="13761" y="385510"/>
                  </a:cubicBezTo>
                  <a:lnTo>
                    <a:pt x="20391" y="393142"/>
                  </a:lnTo>
                  <a:cubicBezTo>
                    <a:pt x="23317" y="396524"/>
                    <a:pt x="26425" y="399769"/>
                    <a:pt x="29534" y="403060"/>
                  </a:cubicBezTo>
                  <a:cubicBezTo>
                    <a:pt x="34198" y="407996"/>
                    <a:pt x="38998" y="412840"/>
                    <a:pt x="43890" y="417730"/>
                  </a:cubicBezTo>
                  <a:cubicBezTo>
                    <a:pt x="51114" y="425180"/>
                    <a:pt x="58703" y="432081"/>
                    <a:pt x="66338" y="438982"/>
                  </a:cubicBezTo>
                  <a:cubicBezTo>
                    <a:pt x="71413" y="443598"/>
                    <a:pt x="76533" y="448214"/>
                    <a:pt x="81745" y="452785"/>
                  </a:cubicBezTo>
                  <a:cubicBezTo>
                    <a:pt x="91529" y="461331"/>
                    <a:pt x="102044" y="469741"/>
                    <a:pt x="112651" y="478104"/>
                  </a:cubicBezTo>
                  <a:cubicBezTo>
                    <a:pt x="100216" y="438205"/>
                    <a:pt x="91209" y="398809"/>
                    <a:pt x="90249" y="360785"/>
                  </a:cubicBezTo>
                  <a:cubicBezTo>
                    <a:pt x="89746" y="342001"/>
                    <a:pt x="91438" y="323582"/>
                    <a:pt x="95324" y="305575"/>
                  </a:cubicBezTo>
                  <a:cubicBezTo>
                    <a:pt x="95095" y="305438"/>
                    <a:pt x="94867" y="305438"/>
                    <a:pt x="94684" y="305255"/>
                  </a:cubicBezTo>
                  <a:cubicBezTo>
                    <a:pt x="93769" y="304524"/>
                    <a:pt x="92215" y="301736"/>
                    <a:pt x="91712" y="300868"/>
                  </a:cubicBezTo>
                  <a:lnTo>
                    <a:pt x="85631" y="293007"/>
                  </a:lnTo>
                  <a:lnTo>
                    <a:pt x="67938" y="268007"/>
                  </a:lnTo>
                  <a:cubicBezTo>
                    <a:pt x="60440" y="256582"/>
                    <a:pt x="53308" y="245293"/>
                    <a:pt x="47136" y="233730"/>
                  </a:cubicBezTo>
                  <a:cubicBezTo>
                    <a:pt x="42839" y="225732"/>
                    <a:pt x="38952" y="217643"/>
                    <a:pt x="35569" y="209462"/>
                  </a:cubicBezTo>
                  <a:cubicBezTo>
                    <a:pt x="26745" y="188256"/>
                    <a:pt x="20802" y="166638"/>
                    <a:pt x="17602" y="144426"/>
                  </a:cubicBezTo>
                  <a:cubicBezTo>
                    <a:pt x="16916" y="140724"/>
                    <a:pt x="19385" y="137251"/>
                    <a:pt x="23042" y="136611"/>
                  </a:cubicBezTo>
                  <a:cubicBezTo>
                    <a:pt x="26700" y="135926"/>
                    <a:pt x="30220" y="138393"/>
                    <a:pt x="30860" y="142050"/>
                  </a:cubicBezTo>
                  <a:cubicBezTo>
                    <a:pt x="34472" y="158686"/>
                    <a:pt x="40050" y="174682"/>
                    <a:pt x="46770" y="190541"/>
                  </a:cubicBezTo>
                  <a:cubicBezTo>
                    <a:pt x="50702" y="199864"/>
                    <a:pt x="55137" y="209096"/>
                    <a:pt x="59754" y="218420"/>
                  </a:cubicBezTo>
                  <a:cubicBezTo>
                    <a:pt x="66475" y="231993"/>
                    <a:pt x="73653" y="245704"/>
                    <a:pt x="81791" y="259415"/>
                  </a:cubicBezTo>
                  <a:lnTo>
                    <a:pt x="97198" y="284963"/>
                  </a:lnTo>
                  <a:lnTo>
                    <a:pt x="99576" y="288619"/>
                  </a:lnTo>
                  <a:cubicBezTo>
                    <a:pt x="112057" y="248035"/>
                    <a:pt x="138117" y="209736"/>
                    <a:pt x="184293" y="175002"/>
                  </a:cubicBezTo>
                  <a:cubicBezTo>
                    <a:pt x="192431" y="168877"/>
                    <a:pt x="202077" y="164398"/>
                    <a:pt x="211587" y="159828"/>
                  </a:cubicBezTo>
                  <a:cubicBezTo>
                    <a:pt x="210353" y="158229"/>
                    <a:pt x="208798" y="156583"/>
                    <a:pt x="208615" y="156263"/>
                  </a:cubicBezTo>
                  <a:cubicBezTo>
                    <a:pt x="206009" y="151190"/>
                    <a:pt x="203678" y="146163"/>
                    <a:pt x="201529" y="141044"/>
                  </a:cubicBezTo>
                  <a:cubicBezTo>
                    <a:pt x="199334" y="135834"/>
                    <a:pt x="197368" y="130624"/>
                    <a:pt x="195585" y="125368"/>
                  </a:cubicBezTo>
                  <a:cubicBezTo>
                    <a:pt x="191791" y="113714"/>
                    <a:pt x="188408" y="102151"/>
                    <a:pt x="185939" y="90497"/>
                  </a:cubicBezTo>
                  <a:cubicBezTo>
                    <a:pt x="184247" y="82590"/>
                    <a:pt x="182921" y="74683"/>
                    <a:pt x="181915" y="66777"/>
                  </a:cubicBezTo>
                  <a:cubicBezTo>
                    <a:pt x="179447" y="46667"/>
                    <a:pt x="178898" y="26695"/>
                    <a:pt x="178989" y="6951"/>
                  </a:cubicBezTo>
                  <a:cubicBezTo>
                    <a:pt x="178852" y="3250"/>
                    <a:pt x="181778" y="142"/>
                    <a:pt x="185481" y="5"/>
                  </a:cubicBezTo>
                  <a:cubicBezTo>
                    <a:pt x="189230" y="-132"/>
                    <a:pt x="192339" y="2793"/>
                    <a:pt x="192431" y="6494"/>
                  </a:cubicBezTo>
                  <a:cubicBezTo>
                    <a:pt x="193802" y="25644"/>
                    <a:pt x="196317" y="44794"/>
                    <a:pt x="199609" y="64172"/>
                  </a:cubicBezTo>
                  <a:cubicBezTo>
                    <a:pt x="200889" y="71713"/>
                    <a:pt x="202260" y="79254"/>
                    <a:pt x="203723" y="86886"/>
                  </a:cubicBezTo>
                  <a:cubicBezTo>
                    <a:pt x="205918" y="98038"/>
                    <a:pt x="208204" y="109326"/>
                    <a:pt x="211313" y="120661"/>
                  </a:cubicBezTo>
                  <a:cubicBezTo>
                    <a:pt x="212593" y="125688"/>
                    <a:pt x="214056" y="130715"/>
                    <a:pt x="215702" y="135743"/>
                  </a:cubicBezTo>
                  <a:cubicBezTo>
                    <a:pt x="217348" y="140633"/>
                    <a:pt x="219085" y="145523"/>
                    <a:pt x="221142" y="150459"/>
                  </a:cubicBezTo>
                  <a:cubicBezTo>
                    <a:pt x="221279" y="150779"/>
                    <a:pt x="222056" y="152287"/>
                    <a:pt x="222834" y="153841"/>
                  </a:cubicBezTo>
                  <a:cubicBezTo>
                    <a:pt x="240756" y="146392"/>
                    <a:pt x="260003" y="140587"/>
                    <a:pt x="279022" y="134280"/>
                  </a:cubicBezTo>
                  <a:cubicBezTo>
                    <a:pt x="282543" y="133092"/>
                    <a:pt x="286383" y="135011"/>
                    <a:pt x="287572" y="13853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4476730" y="976533"/>
              <a:ext cx="166993" cy="321183"/>
            </a:xfrm>
            <a:custGeom>
              <a:rect b="b" l="l" r="r" t="t"/>
              <a:pathLst>
                <a:path extrusionOk="0" h="642365" w="333986">
                  <a:moveTo>
                    <a:pt x="321208" y="641521"/>
                  </a:moveTo>
                  <a:cubicBezTo>
                    <a:pt x="318099" y="643304"/>
                    <a:pt x="314167" y="642161"/>
                    <a:pt x="312430" y="639053"/>
                  </a:cubicBezTo>
                  <a:cubicBezTo>
                    <a:pt x="310692" y="635946"/>
                    <a:pt x="311790" y="632015"/>
                    <a:pt x="314899" y="630278"/>
                  </a:cubicBezTo>
                  <a:cubicBezTo>
                    <a:pt x="317825" y="628587"/>
                    <a:pt x="318739" y="624474"/>
                    <a:pt x="319516" y="620132"/>
                  </a:cubicBezTo>
                  <a:cubicBezTo>
                    <a:pt x="321162" y="611175"/>
                    <a:pt x="320476" y="600709"/>
                    <a:pt x="320385" y="595818"/>
                  </a:cubicBezTo>
                  <a:cubicBezTo>
                    <a:pt x="320202" y="577309"/>
                    <a:pt x="319242" y="558799"/>
                    <a:pt x="317505" y="540381"/>
                  </a:cubicBezTo>
                  <a:cubicBezTo>
                    <a:pt x="315767" y="522008"/>
                    <a:pt x="313207" y="503681"/>
                    <a:pt x="309778" y="485491"/>
                  </a:cubicBezTo>
                  <a:cubicBezTo>
                    <a:pt x="301869" y="443673"/>
                    <a:pt x="288336" y="405419"/>
                    <a:pt x="267671" y="370776"/>
                  </a:cubicBezTo>
                  <a:cubicBezTo>
                    <a:pt x="247692" y="337276"/>
                    <a:pt x="220946" y="307158"/>
                    <a:pt x="186108" y="280559"/>
                  </a:cubicBezTo>
                  <a:cubicBezTo>
                    <a:pt x="154608" y="256336"/>
                    <a:pt x="123336" y="234993"/>
                    <a:pt x="94259" y="210770"/>
                  </a:cubicBezTo>
                  <a:cubicBezTo>
                    <a:pt x="74509" y="194317"/>
                    <a:pt x="55810" y="176539"/>
                    <a:pt x="38665" y="155789"/>
                  </a:cubicBezTo>
                  <a:cubicBezTo>
                    <a:pt x="26641" y="141256"/>
                    <a:pt x="14754" y="124391"/>
                    <a:pt x="7485" y="106476"/>
                  </a:cubicBezTo>
                  <a:cubicBezTo>
                    <a:pt x="2273" y="93542"/>
                    <a:pt x="-653" y="80014"/>
                    <a:pt x="124" y="66348"/>
                  </a:cubicBezTo>
                  <a:cubicBezTo>
                    <a:pt x="1907" y="36779"/>
                    <a:pt x="19372" y="13379"/>
                    <a:pt x="42048" y="4238"/>
                  </a:cubicBezTo>
                  <a:cubicBezTo>
                    <a:pt x="63810" y="-4491"/>
                    <a:pt x="90739" y="-652"/>
                    <a:pt x="113507" y="24393"/>
                  </a:cubicBezTo>
                  <a:cubicBezTo>
                    <a:pt x="116524" y="27684"/>
                    <a:pt x="119130" y="31157"/>
                    <a:pt x="121325" y="34813"/>
                  </a:cubicBezTo>
                  <a:cubicBezTo>
                    <a:pt x="123611" y="38607"/>
                    <a:pt x="125485" y="42583"/>
                    <a:pt x="126903" y="46833"/>
                  </a:cubicBezTo>
                  <a:cubicBezTo>
                    <a:pt x="128411" y="51404"/>
                    <a:pt x="129646" y="56294"/>
                    <a:pt x="130011" y="61138"/>
                  </a:cubicBezTo>
                  <a:cubicBezTo>
                    <a:pt x="130286" y="64749"/>
                    <a:pt x="130194" y="68314"/>
                    <a:pt x="129463" y="71787"/>
                  </a:cubicBezTo>
                  <a:cubicBezTo>
                    <a:pt x="128686" y="75672"/>
                    <a:pt x="127588" y="79145"/>
                    <a:pt x="125942" y="82436"/>
                  </a:cubicBezTo>
                  <a:cubicBezTo>
                    <a:pt x="124296" y="85772"/>
                    <a:pt x="122056" y="88834"/>
                    <a:pt x="118947" y="91851"/>
                  </a:cubicBezTo>
                  <a:cubicBezTo>
                    <a:pt x="106420" y="103962"/>
                    <a:pt x="85435" y="101814"/>
                    <a:pt x="72497" y="94227"/>
                  </a:cubicBezTo>
                  <a:cubicBezTo>
                    <a:pt x="63719" y="89063"/>
                    <a:pt x="59056" y="81430"/>
                    <a:pt x="59924" y="75078"/>
                  </a:cubicBezTo>
                  <a:cubicBezTo>
                    <a:pt x="60519" y="70553"/>
                    <a:pt x="63490" y="65663"/>
                    <a:pt x="71125" y="62327"/>
                  </a:cubicBezTo>
                  <a:cubicBezTo>
                    <a:pt x="74509" y="60773"/>
                    <a:pt x="78486" y="62281"/>
                    <a:pt x="80041" y="65709"/>
                  </a:cubicBezTo>
                  <a:cubicBezTo>
                    <a:pt x="81549" y="69091"/>
                    <a:pt x="80041" y="73067"/>
                    <a:pt x="76657" y="74621"/>
                  </a:cubicBezTo>
                  <a:cubicBezTo>
                    <a:pt x="75103" y="75306"/>
                    <a:pt x="73960" y="75946"/>
                    <a:pt x="73457" y="76860"/>
                  </a:cubicBezTo>
                  <a:cubicBezTo>
                    <a:pt x="73274" y="77180"/>
                    <a:pt x="73777" y="77363"/>
                    <a:pt x="73960" y="77683"/>
                  </a:cubicBezTo>
                  <a:cubicBezTo>
                    <a:pt x="74326" y="78231"/>
                    <a:pt x="74829" y="78734"/>
                    <a:pt x="75332" y="79237"/>
                  </a:cubicBezTo>
                  <a:cubicBezTo>
                    <a:pt x="78623" y="82345"/>
                    <a:pt x="84064" y="84813"/>
                    <a:pt x="89916" y="85864"/>
                  </a:cubicBezTo>
                  <a:cubicBezTo>
                    <a:pt x="96545" y="87052"/>
                    <a:pt x="103860" y="86412"/>
                    <a:pt x="108798" y="81476"/>
                  </a:cubicBezTo>
                  <a:cubicBezTo>
                    <a:pt x="110581" y="79694"/>
                    <a:pt x="111861" y="77911"/>
                    <a:pt x="112821" y="75946"/>
                  </a:cubicBezTo>
                  <a:cubicBezTo>
                    <a:pt x="113873" y="73798"/>
                    <a:pt x="114467" y="71467"/>
                    <a:pt x="114970" y="68908"/>
                  </a:cubicBezTo>
                  <a:cubicBezTo>
                    <a:pt x="115473" y="66257"/>
                    <a:pt x="115381" y="63469"/>
                    <a:pt x="114970" y="60727"/>
                  </a:cubicBezTo>
                  <a:cubicBezTo>
                    <a:pt x="114513" y="57619"/>
                    <a:pt x="113644" y="54603"/>
                    <a:pt x="112638" y="51723"/>
                  </a:cubicBezTo>
                  <a:cubicBezTo>
                    <a:pt x="111541" y="48570"/>
                    <a:pt x="110078" y="45599"/>
                    <a:pt x="108341" y="42811"/>
                  </a:cubicBezTo>
                  <a:cubicBezTo>
                    <a:pt x="106603" y="39978"/>
                    <a:pt x="104500" y="37373"/>
                    <a:pt x="102169" y="34813"/>
                  </a:cubicBezTo>
                  <a:cubicBezTo>
                    <a:pt x="84704" y="16167"/>
                    <a:pt x="64588" y="12556"/>
                    <a:pt x="48220" y="19366"/>
                  </a:cubicBezTo>
                  <a:cubicBezTo>
                    <a:pt x="31030" y="26495"/>
                    <a:pt x="18320" y="44731"/>
                    <a:pt x="17223" y="67263"/>
                  </a:cubicBezTo>
                  <a:cubicBezTo>
                    <a:pt x="16720" y="78414"/>
                    <a:pt x="19326" y="89337"/>
                    <a:pt x="23669" y="99803"/>
                  </a:cubicBezTo>
                  <a:cubicBezTo>
                    <a:pt x="30436" y="116028"/>
                    <a:pt x="41408" y="131201"/>
                    <a:pt x="52426" y="144364"/>
                  </a:cubicBezTo>
                  <a:cubicBezTo>
                    <a:pt x="68931" y="164107"/>
                    <a:pt x="87036" y="181017"/>
                    <a:pt x="105963" y="196785"/>
                  </a:cubicBezTo>
                  <a:cubicBezTo>
                    <a:pt x="134858" y="220825"/>
                    <a:pt x="165809" y="242259"/>
                    <a:pt x="197035" y="266436"/>
                  </a:cubicBezTo>
                  <a:cubicBezTo>
                    <a:pt x="233473" y="294818"/>
                    <a:pt x="261362" y="326810"/>
                    <a:pt x="282027" y="362321"/>
                  </a:cubicBezTo>
                  <a:cubicBezTo>
                    <a:pt x="303240" y="398747"/>
                    <a:pt x="316910" y="438920"/>
                    <a:pt x="324682" y="482795"/>
                  </a:cubicBezTo>
                  <a:cubicBezTo>
                    <a:pt x="327928" y="501487"/>
                    <a:pt x="330306" y="520271"/>
                    <a:pt x="331815" y="539101"/>
                  </a:cubicBezTo>
                  <a:cubicBezTo>
                    <a:pt x="333323" y="557976"/>
                    <a:pt x="334009" y="576852"/>
                    <a:pt x="333963" y="595773"/>
                  </a:cubicBezTo>
                  <a:cubicBezTo>
                    <a:pt x="333918" y="602034"/>
                    <a:pt x="334558" y="616705"/>
                    <a:pt x="331312" y="627399"/>
                  </a:cubicBezTo>
                  <a:cubicBezTo>
                    <a:pt x="329346" y="633797"/>
                    <a:pt x="325963" y="638916"/>
                    <a:pt x="321208" y="641521"/>
                  </a:cubicBezTo>
                  <a:lnTo>
                    <a:pt x="321208" y="6415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4417357" y="881830"/>
              <a:ext cx="89723" cy="157904"/>
            </a:xfrm>
            <a:custGeom>
              <a:rect b="b" l="l" r="r" t="t"/>
              <a:pathLst>
                <a:path extrusionOk="0" h="315808" w="179446">
                  <a:moveTo>
                    <a:pt x="179447" y="20064"/>
                  </a:moveTo>
                  <a:cubicBezTo>
                    <a:pt x="179447" y="31124"/>
                    <a:pt x="169251" y="40082"/>
                    <a:pt x="156724" y="40082"/>
                  </a:cubicBezTo>
                  <a:cubicBezTo>
                    <a:pt x="144152" y="40082"/>
                    <a:pt x="133956" y="31124"/>
                    <a:pt x="133956" y="20064"/>
                  </a:cubicBezTo>
                  <a:cubicBezTo>
                    <a:pt x="133956" y="9004"/>
                    <a:pt x="144152" y="0"/>
                    <a:pt x="156724" y="0"/>
                  </a:cubicBezTo>
                  <a:cubicBezTo>
                    <a:pt x="169251" y="0"/>
                    <a:pt x="179447" y="9004"/>
                    <a:pt x="179447" y="20064"/>
                  </a:cubicBezTo>
                  <a:close/>
                  <a:moveTo>
                    <a:pt x="50748" y="95382"/>
                  </a:moveTo>
                  <a:cubicBezTo>
                    <a:pt x="63275" y="95382"/>
                    <a:pt x="73470" y="86379"/>
                    <a:pt x="73470" y="75319"/>
                  </a:cubicBezTo>
                  <a:cubicBezTo>
                    <a:pt x="73470" y="64304"/>
                    <a:pt x="63275" y="55301"/>
                    <a:pt x="50748" y="55301"/>
                  </a:cubicBezTo>
                  <a:cubicBezTo>
                    <a:pt x="38175" y="55301"/>
                    <a:pt x="27980" y="64304"/>
                    <a:pt x="27980" y="75319"/>
                  </a:cubicBezTo>
                  <a:cubicBezTo>
                    <a:pt x="27980" y="86379"/>
                    <a:pt x="38175" y="95382"/>
                    <a:pt x="50748" y="95382"/>
                  </a:cubicBezTo>
                  <a:close/>
                  <a:moveTo>
                    <a:pt x="45445" y="180207"/>
                  </a:moveTo>
                  <a:cubicBezTo>
                    <a:pt x="45445" y="169147"/>
                    <a:pt x="35295" y="160189"/>
                    <a:pt x="22722" y="160189"/>
                  </a:cubicBezTo>
                  <a:cubicBezTo>
                    <a:pt x="10195" y="160189"/>
                    <a:pt x="0" y="169147"/>
                    <a:pt x="0" y="180207"/>
                  </a:cubicBezTo>
                  <a:cubicBezTo>
                    <a:pt x="0" y="191267"/>
                    <a:pt x="10195" y="200225"/>
                    <a:pt x="22722" y="200225"/>
                  </a:cubicBezTo>
                  <a:cubicBezTo>
                    <a:pt x="35295" y="200225"/>
                    <a:pt x="45445" y="191267"/>
                    <a:pt x="45445" y="180207"/>
                  </a:cubicBezTo>
                  <a:close/>
                  <a:moveTo>
                    <a:pt x="51662" y="275727"/>
                  </a:moveTo>
                  <a:cubicBezTo>
                    <a:pt x="39090" y="275727"/>
                    <a:pt x="28940" y="284730"/>
                    <a:pt x="28940" y="295790"/>
                  </a:cubicBezTo>
                  <a:cubicBezTo>
                    <a:pt x="28940" y="306805"/>
                    <a:pt x="39090" y="315808"/>
                    <a:pt x="51662" y="315808"/>
                  </a:cubicBezTo>
                  <a:cubicBezTo>
                    <a:pt x="64189" y="315808"/>
                    <a:pt x="74385" y="306805"/>
                    <a:pt x="74385" y="295790"/>
                  </a:cubicBezTo>
                  <a:cubicBezTo>
                    <a:pt x="74385" y="284730"/>
                    <a:pt x="64189" y="275727"/>
                    <a:pt x="51662" y="27572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4242811" y="1352895"/>
              <a:ext cx="130001" cy="139830"/>
            </a:xfrm>
            <a:custGeom>
              <a:rect b="b" l="l" r="r" t="t"/>
              <a:pathLst>
                <a:path extrusionOk="0" h="279660" w="260003">
                  <a:moveTo>
                    <a:pt x="251940" y="269276"/>
                  </a:moveTo>
                  <a:cubicBezTo>
                    <a:pt x="253357" y="268591"/>
                    <a:pt x="255095" y="268591"/>
                    <a:pt x="256603" y="269368"/>
                  </a:cubicBezTo>
                  <a:cubicBezTo>
                    <a:pt x="260215" y="271241"/>
                    <a:pt x="260032" y="274121"/>
                    <a:pt x="259987" y="274715"/>
                  </a:cubicBezTo>
                  <a:cubicBezTo>
                    <a:pt x="259941" y="275857"/>
                    <a:pt x="258661" y="280199"/>
                    <a:pt x="253586" y="279605"/>
                  </a:cubicBezTo>
                  <a:cubicBezTo>
                    <a:pt x="251483" y="279331"/>
                    <a:pt x="243802" y="277091"/>
                    <a:pt x="240739" y="276132"/>
                  </a:cubicBezTo>
                  <a:lnTo>
                    <a:pt x="216462" y="268225"/>
                  </a:lnTo>
                  <a:cubicBezTo>
                    <a:pt x="204850" y="264203"/>
                    <a:pt x="193648" y="259541"/>
                    <a:pt x="182676" y="254423"/>
                  </a:cubicBezTo>
                  <a:cubicBezTo>
                    <a:pt x="171703" y="249304"/>
                    <a:pt x="160959" y="243682"/>
                    <a:pt x="150353" y="237878"/>
                  </a:cubicBezTo>
                  <a:cubicBezTo>
                    <a:pt x="115103" y="218500"/>
                    <a:pt x="74871" y="192404"/>
                    <a:pt x="45016" y="160640"/>
                  </a:cubicBezTo>
                  <a:cubicBezTo>
                    <a:pt x="23391" y="137560"/>
                    <a:pt x="7207" y="111509"/>
                    <a:pt x="1583" y="83128"/>
                  </a:cubicBezTo>
                  <a:cubicBezTo>
                    <a:pt x="-428" y="72799"/>
                    <a:pt x="-657" y="60642"/>
                    <a:pt x="1675" y="49125"/>
                  </a:cubicBezTo>
                  <a:cubicBezTo>
                    <a:pt x="4144" y="37287"/>
                    <a:pt x="9264" y="26090"/>
                    <a:pt x="17768" y="17909"/>
                  </a:cubicBezTo>
                  <a:cubicBezTo>
                    <a:pt x="31986" y="4198"/>
                    <a:pt x="51828" y="-1560"/>
                    <a:pt x="70665" y="359"/>
                  </a:cubicBezTo>
                  <a:cubicBezTo>
                    <a:pt x="90095" y="2279"/>
                    <a:pt x="108291" y="12242"/>
                    <a:pt x="118121" y="29289"/>
                  </a:cubicBezTo>
                  <a:cubicBezTo>
                    <a:pt x="122738" y="37379"/>
                    <a:pt x="125619" y="46657"/>
                    <a:pt x="125756" y="55751"/>
                  </a:cubicBezTo>
                  <a:cubicBezTo>
                    <a:pt x="125893" y="65258"/>
                    <a:pt x="123196" y="74673"/>
                    <a:pt x="116612" y="82579"/>
                  </a:cubicBezTo>
                  <a:cubicBezTo>
                    <a:pt x="112132" y="87926"/>
                    <a:pt x="100428" y="93731"/>
                    <a:pt x="89364" y="94828"/>
                  </a:cubicBezTo>
                  <a:cubicBezTo>
                    <a:pt x="80951" y="95696"/>
                    <a:pt x="73088" y="93868"/>
                    <a:pt x="68562" y="88658"/>
                  </a:cubicBezTo>
                  <a:cubicBezTo>
                    <a:pt x="66596" y="86418"/>
                    <a:pt x="66779" y="83036"/>
                    <a:pt x="68973" y="81025"/>
                  </a:cubicBezTo>
                  <a:cubicBezTo>
                    <a:pt x="71213" y="79060"/>
                    <a:pt x="74642" y="79243"/>
                    <a:pt x="76608" y="81482"/>
                  </a:cubicBezTo>
                  <a:cubicBezTo>
                    <a:pt x="79854" y="85001"/>
                    <a:pt x="85980" y="84453"/>
                    <a:pt x="91832" y="83128"/>
                  </a:cubicBezTo>
                  <a:cubicBezTo>
                    <a:pt x="98462" y="81574"/>
                    <a:pt x="104954" y="78466"/>
                    <a:pt x="107560" y="75221"/>
                  </a:cubicBezTo>
                  <a:cubicBezTo>
                    <a:pt x="112132" y="69508"/>
                    <a:pt x="113869" y="62790"/>
                    <a:pt x="113640" y="56071"/>
                  </a:cubicBezTo>
                  <a:cubicBezTo>
                    <a:pt x="113412" y="48987"/>
                    <a:pt x="110989" y="41858"/>
                    <a:pt x="107285" y="35642"/>
                  </a:cubicBezTo>
                  <a:cubicBezTo>
                    <a:pt x="99330" y="22388"/>
                    <a:pt x="84746" y="15030"/>
                    <a:pt x="69430" y="13705"/>
                  </a:cubicBezTo>
                  <a:cubicBezTo>
                    <a:pt x="54480" y="12425"/>
                    <a:pt x="38753" y="16995"/>
                    <a:pt x="27597" y="28010"/>
                  </a:cubicBezTo>
                  <a:cubicBezTo>
                    <a:pt x="21243" y="34271"/>
                    <a:pt x="17585" y="42909"/>
                    <a:pt x="15802" y="51958"/>
                  </a:cubicBezTo>
                  <a:cubicBezTo>
                    <a:pt x="13928" y="61601"/>
                    <a:pt x="14156" y="71702"/>
                    <a:pt x="15848" y="80294"/>
                  </a:cubicBezTo>
                  <a:cubicBezTo>
                    <a:pt x="20922" y="106162"/>
                    <a:pt x="35873" y="129745"/>
                    <a:pt x="55440" y="150951"/>
                  </a:cubicBezTo>
                  <a:cubicBezTo>
                    <a:pt x="84060" y="181983"/>
                    <a:pt x="122556" y="207805"/>
                    <a:pt x="156388" y="227047"/>
                  </a:cubicBezTo>
                  <a:cubicBezTo>
                    <a:pt x="166674" y="232942"/>
                    <a:pt x="177098" y="238564"/>
                    <a:pt x="187751" y="243774"/>
                  </a:cubicBezTo>
                  <a:cubicBezTo>
                    <a:pt x="198266" y="248938"/>
                    <a:pt x="209056" y="253646"/>
                    <a:pt x="220211" y="257759"/>
                  </a:cubicBezTo>
                  <a:lnTo>
                    <a:pt x="243985" y="266077"/>
                  </a:lnTo>
                  <a:cubicBezTo>
                    <a:pt x="245585" y="266625"/>
                    <a:pt x="249288" y="268408"/>
                    <a:pt x="251940" y="269276"/>
                  </a:cubicBezTo>
                  <a:lnTo>
                    <a:pt x="251940" y="269276"/>
                  </a:lnTo>
                  <a:close/>
                  <a:moveTo>
                    <a:pt x="252900" y="269550"/>
                  </a:moveTo>
                  <a:cubicBezTo>
                    <a:pt x="254089" y="269870"/>
                    <a:pt x="254912" y="269870"/>
                    <a:pt x="255003" y="269322"/>
                  </a:cubicBezTo>
                  <a:cubicBezTo>
                    <a:pt x="255140" y="268271"/>
                    <a:pt x="253677" y="269093"/>
                    <a:pt x="252900" y="269550"/>
                  </a:cubicBezTo>
                  <a:lnTo>
                    <a:pt x="252900" y="2695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3846089" y="1154909"/>
              <a:ext cx="475133" cy="190470"/>
            </a:xfrm>
            <a:custGeom>
              <a:rect b="b" l="l" r="r" t="t"/>
              <a:pathLst>
                <a:path extrusionOk="0" h="380940" w="950267">
                  <a:moveTo>
                    <a:pt x="950153" y="268134"/>
                  </a:moveTo>
                  <a:cubicBezTo>
                    <a:pt x="950335" y="269093"/>
                    <a:pt x="950473" y="270830"/>
                    <a:pt x="949147" y="272932"/>
                  </a:cubicBezTo>
                  <a:cubicBezTo>
                    <a:pt x="948827" y="273435"/>
                    <a:pt x="947912" y="274486"/>
                    <a:pt x="946404" y="275857"/>
                  </a:cubicBezTo>
                  <a:cubicBezTo>
                    <a:pt x="941557" y="280245"/>
                    <a:pt x="928070" y="290574"/>
                    <a:pt x="924413" y="292356"/>
                  </a:cubicBezTo>
                  <a:cubicBezTo>
                    <a:pt x="914903" y="297064"/>
                    <a:pt x="905028" y="300126"/>
                    <a:pt x="894878" y="302228"/>
                  </a:cubicBezTo>
                  <a:cubicBezTo>
                    <a:pt x="885049" y="304239"/>
                    <a:pt x="874945" y="305244"/>
                    <a:pt x="864612" y="305839"/>
                  </a:cubicBezTo>
                  <a:cubicBezTo>
                    <a:pt x="835032" y="307438"/>
                    <a:pt x="803944" y="302822"/>
                    <a:pt x="773815" y="294687"/>
                  </a:cubicBezTo>
                  <a:cubicBezTo>
                    <a:pt x="743686" y="286552"/>
                    <a:pt x="714517" y="274898"/>
                    <a:pt x="688869" y="262512"/>
                  </a:cubicBezTo>
                  <a:cubicBezTo>
                    <a:pt x="640727" y="239204"/>
                    <a:pt x="593271" y="211233"/>
                    <a:pt x="545403" y="185457"/>
                  </a:cubicBezTo>
                  <a:cubicBezTo>
                    <a:pt x="497444" y="159726"/>
                    <a:pt x="449028" y="136326"/>
                    <a:pt x="398463" y="122935"/>
                  </a:cubicBezTo>
                  <a:cubicBezTo>
                    <a:pt x="391056" y="128054"/>
                    <a:pt x="380952" y="131756"/>
                    <a:pt x="372220" y="137057"/>
                  </a:cubicBezTo>
                  <a:cubicBezTo>
                    <a:pt x="370163" y="138291"/>
                    <a:pt x="368243" y="139617"/>
                    <a:pt x="366505" y="141125"/>
                  </a:cubicBezTo>
                  <a:cubicBezTo>
                    <a:pt x="352515" y="153328"/>
                    <a:pt x="340674" y="167495"/>
                    <a:pt x="330433" y="182623"/>
                  </a:cubicBezTo>
                  <a:cubicBezTo>
                    <a:pt x="319918" y="198208"/>
                    <a:pt x="311094" y="214752"/>
                    <a:pt x="303413" y="231205"/>
                  </a:cubicBezTo>
                  <a:cubicBezTo>
                    <a:pt x="290703" y="258353"/>
                    <a:pt x="283983" y="295053"/>
                    <a:pt x="268530" y="324577"/>
                  </a:cubicBezTo>
                  <a:cubicBezTo>
                    <a:pt x="261352" y="338334"/>
                    <a:pt x="252300" y="350582"/>
                    <a:pt x="240275" y="359951"/>
                  </a:cubicBezTo>
                  <a:cubicBezTo>
                    <a:pt x="201597" y="389841"/>
                    <a:pt x="155695" y="385042"/>
                    <a:pt x="124972" y="362876"/>
                  </a:cubicBezTo>
                  <a:cubicBezTo>
                    <a:pt x="91689" y="338790"/>
                    <a:pt x="76053" y="294641"/>
                    <a:pt x="105450" y="252275"/>
                  </a:cubicBezTo>
                  <a:cubicBezTo>
                    <a:pt x="108285" y="248207"/>
                    <a:pt x="111760" y="244734"/>
                    <a:pt x="115691" y="241763"/>
                  </a:cubicBezTo>
                  <a:cubicBezTo>
                    <a:pt x="121041" y="237695"/>
                    <a:pt x="127213" y="234542"/>
                    <a:pt x="133705" y="231845"/>
                  </a:cubicBezTo>
                  <a:cubicBezTo>
                    <a:pt x="138505" y="229880"/>
                    <a:pt x="143534" y="228281"/>
                    <a:pt x="148655" y="227184"/>
                  </a:cubicBezTo>
                  <a:cubicBezTo>
                    <a:pt x="153821" y="226087"/>
                    <a:pt x="159079" y="225493"/>
                    <a:pt x="164382" y="225447"/>
                  </a:cubicBezTo>
                  <a:cubicBezTo>
                    <a:pt x="169137" y="225447"/>
                    <a:pt x="173754" y="225995"/>
                    <a:pt x="178189" y="227184"/>
                  </a:cubicBezTo>
                  <a:cubicBezTo>
                    <a:pt x="182715" y="228418"/>
                    <a:pt x="187013" y="230292"/>
                    <a:pt x="191036" y="232851"/>
                  </a:cubicBezTo>
                  <a:cubicBezTo>
                    <a:pt x="202786" y="240209"/>
                    <a:pt x="209598" y="249898"/>
                    <a:pt x="211884" y="260364"/>
                  </a:cubicBezTo>
                  <a:cubicBezTo>
                    <a:pt x="214216" y="271150"/>
                    <a:pt x="211747" y="282896"/>
                    <a:pt x="204157" y="293910"/>
                  </a:cubicBezTo>
                  <a:cubicBezTo>
                    <a:pt x="199311" y="300994"/>
                    <a:pt x="190762" y="306341"/>
                    <a:pt x="182030" y="307758"/>
                  </a:cubicBezTo>
                  <a:cubicBezTo>
                    <a:pt x="172612" y="309221"/>
                    <a:pt x="163056" y="306433"/>
                    <a:pt x="157250" y="297201"/>
                  </a:cubicBezTo>
                  <a:cubicBezTo>
                    <a:pt x="155604" y="294687"/>
                    <a:pt x="156336" y="291351"/>
                    <a:pt x="158850" y="289751"/>
                  </a:cubicBezTo>
                  <a:cubicBezTo>
                    <a:pt x="161365" y="288152"/>
                    <a:pt x="164702" y="288883"/>
                    <a:pt x="166302" y="291351"/>
                  </a:cubicBezTo>
                  <a:cubicBezTo>
                    <a:pt x="169594" y="296424"/>
                    <a:pt x="174989" y="297658"/>
                    <a:pt x="180155" y="296744"/>
                  </a:cubicBezTo>
                  <a:cubicBezTo>
                    <a:pt x="185916" y="295738"/>
                    <a:pt x="191493" y="292173"/>
                    <a:pt x="194648" y="287466"/>
                  </a:cubicBezTo>
                  <a:cubicBezTo>
                    <a:pt x="200043" y="279331"/>
                    <a:pt x="202009" y="270830"/>
                    <a:pt x="200180" y="263015"/>
                  </a:cubicBezTo>
                  <a:cubicBezTo>
                    <a:pt x="198397" y="255428"/>
                    <a:pt x="193094" y="248664"/>
                    <a:pt x="184498" y="243408"/>
                  </a:cubicBezTo>
                  <a:cubicBezTo>
                    <a:pt x="181527" y="241626"/>
                    <a:pt x="178281" y="240300"/>
                    <a:pt x="174943" y="239432"/>
                  </a:cubicBezTo>
                  <a:cubicBezTo>
                    <a:pt x="171606" y="238564"/>
                    <a:pt x="168085" y="238198"/>
                    <a:pt x="164519" y="238244"/>
                  </a:cubicBezTo>
                  <a:cubicBezTo>
                    <a:pt x="160130" y="238335"/>
                    <a:pt x="155741" y="238929"/>
                    <a:pt x="151489" y="239889"/>
                  </a:cubicBezTo>
                  <a:cubicBezTo>
                    <a:pt x="147146" y="240895"/>
                    <a:pt x="142894" y="242311"/>
                    <a:pt x="138825" y="244048"/>
                  </a:cubicBezTo>
                  <a:cubicBezTo>
                    <a:pt x="134345" y="245968"/>
                    <a:pt x="129956" y="248116"/>
                    <a:pt x="126070" y="250812"/>
                  </a:cubicBezTo>
                  <a:cubicBezTo>
                    <a:pt x="122412" y="253326"/>
                    <a:pt x="119166" y="256251"/>
                    <a:pt x="116652" y="259953"/>
                  </a:cubicBezTo>
                  <a:cubicBezTo>
                    <a:pt x="92695" y="295144"/>
                    <a:pt x="105953" y="331295"/>
                    <a:pt x="133476" y="351085"/>
                  </a:cubicBezTo>
                  <a:cubicBezTo>
                    <a:pt x="159673" y="369869"/>
                    <a:pt x="198626" y="374073"/>
                    <a:pt x="231589" y="348708"/>
                  </a:cubicBezTo>
                  <a:cubicBezTo>
                    <a:pt x="242104" y="340664"/>
                    <a:pt x="249922" y="330016"/>
                    <a:pt x="256323" y="318133"/>
                  </a:cubicBezTo>
                  <a:cubicBezTo>
                    <a:pt x="271959" y="288928"/>
                    <a:pt x="279045" y="252595"/>
                    <a:pt x="291984" y="225767"/>
                  </a:cubicBezTo>
                  <a:cubicBezTo>
                    <a:pt x="300167" y="208857"/>
                    <a:pt x="309540" y="191855"/>
                    <a:pt x="320695" y="175951"/>
                  </a:cubicBezTo>
                  <a:cubicBezTo>
                    <a:pt x="331713" y="160137"/>
                    <a:pt x="344423" y="145421"/>
                    <a:pt x="359373" y="132807"/>
                  </a:cubicBezTo>
                  <a:cubicBezTo>
                    <a:pt x="361613" y="130933"/>
                    <a:pt x="364082" y="129288"/>
                    <a:pt x="366688" y="127734"/>
                  </a:cubicBezTo>
                  <a:cubicBezTo>
                    <a:pt x="372083" y="124580"/>
                    <a:pt x="377935" y="122067"/>
                    <a:pt x="383513" y="119507"/>
                  </a:cubicBezTo>
                  <a:cubicBezTo>
                    <a:pt x="323575" y="106208"/>
                    <a:pt x="260437" y="107625"/>
                    <a:pt x="191356" y="136966"/>
                  </a:cubicBezTo>
                  <a:cubicBezTo>
                    <a:pt x="180475" y="141582"/>
                    <a:pt x="170691" y="147432"/>
                    <a:pt x="161502" y="154013"/>
                  </a:cubicBezTo>
                  <a:cubicBezTo>
                    <a:pt x="146963" y="164342"/>
                    <a:pt x="133842" y="176408"/>
                    <a:pt x="120355" y="188062"/>
                  </a:cubicBezTo>
                  <a:cubicBezTo>
                    <a:pt x="117566" y="190530"/>
                    <a:pt x="113268" y="190256"/>
                    <a:pt x="110845" y="187468"/>
                  </a:cubicBezTo>
                  <a:cubicBezTo>
                    <a:pt x="108376" y="184680"/>
                    <a:pt x="108651" y="180429"/>
                    <a:pt x="111440" y="177961"/>
                  </a:cubicBezTo>
                  <a:cubicBezTo>
                    <a:pt x="123372" y="167313"/>
                    <a:pt x="135213" y="156710"/>
                    <a:pt x="147740" y="146883"/>
                  </a:cubicBezTo>
                  <a:cubicBezTo>
                    <a:pt x="147603" y="146792"/>
                    <a:pt x="147192" y="146518"/>
                    <a:pt x="147146" y="146472"/>
                  </a:cubicBezTo>
                  <a:cubicBezTo>
                    <a:pt x="142620" y="143776"/>
                    <a:pt x="138048" y="141308"/>
                    <a:pt x="133385" y="138885"/>
                  </a:cubicBezTo>
                  <a:cubicBezTo>
                    <a:pt x="128721" y="136509"/>
                    <a:pt x="123967" y="134269"/>
                    <a:pt x="119212" y="132121"/>
                  </a:cubicBezTo>
                  <a:cubicBezTo>
                    <a:pt x="108102" y="126957"/>
                    <a:pt x="96810" y="122432"/>
                    <a:pt x="85471" y="117908"/>
                  </a:cubicBezTo>
                  <a:cubicBezTo>
                    <a:pt x="77928" y="114891"/>
                    <a:pt x="70338" y="111921"/>
                    <a:pt x="62749" y="108996"/>
                  </a:cubicBezTo>
                  <a:cubicBezTo>
                    <a:pt x="43593" y="101592"/>
                    <a:pt x="24437" y="94508"/>
                    <a:pt x="4960" y="88383"/>
                  </a:cubicBezTo>
                  <a:cubicBezTo>
                    <a:pt x="1349" y="87378"/>
                    <a:pt x="-755" y="83676"/>
                    <a:pt x="251" y="80066"/>
                  </a:cubicBezTo>
                  <a:cubicBezTo>
                    <a:pt x="1257" y="76501"/>
                    <a:pt x="4960" y="74398"/>
                    <a:pt x="8526" y="75358"/>
                  </a:cubicBezTo>
                  <a:cubicBezTo>
                    <a:pt x="28826" y="80203"/>
                    <a:pt x="49033" y="85413"/>
                    <a:pt x="68875" y="92177"/>
                  </a:cubicBezTo>
                  <a:cubicBezTo>
                    <a:pt x="76830" y="94873"/>
                    <a:pt x="84648" y="97844"/>
                    <a:pt x="92375" y="101135"/>
                  </a:cubicBezTo>
                  <a:cubicBezTo>
                    <a:pt x="103987" y="106025"/>
                    <a:pt x="115234" y="111646"/>
                    <a:pt x="126435" y="117542"/>
                  </a:cubicBezTo>
                  <a:cubicBezTo>
                    <a:pt x="131282" y="120147"/>
                    <a:pt x="136082" y="122889"/>
                    <a:pt x="140791" y="125814"/>
                  </a:cubicBezTo>
                  <a:cubicBezTo>
                    <a:pt x="145500" y="128694"/>
                    <a:pt x="150118" y="131756"/>
                    <a:pt x="154644" y="134955"/>
                  </a:cubicBezTo>
                  <a:cubicBezTo>
                    <a:pt x="154918" y="135183"/>
                    <a:pt x="156747" y="137560"/>
                    <a:pt x="158347" y="139023"/>
                  </a:cubicBezTo>
                  <a:lnTo>
                    <a:pt x="157844" y="139205"/>
                  </a:lnTo>
                  <a:cubicBezTo>
                    <a:pt x="157661" y="139297"/>
                    <a:pt x="157433" y="139388"/>
                    <a:pt x="157250" y="139434"/>
                  </a:cubicBezTo>
                  <a:lnTo>
                    <a:pt x="156838" y="139617"/>
                  </a:lnTo>
                  <a:cubicBezTo>
                    <a:pt x="157204" y="139525"/>
                    <a:pt x="157616" y="139479"/>
                    <a:pt x="157981" y="139434"/>
                  </a:cubicBezTo>
                  <a:cubicBezTo>
                    <a:pt x="158164" y="139297"/>
                    <a:pt x="158347" y="139251"/>
                    <a:pt x="158484" y="139114"/>
                  </a:cubicBezTo>
                  <a:lnTo>
                    <a:pt x="158347" y="138977"/>
                  </a:lnTo>
                  <a:cubicBezTo>
                    <a:pt x="158576" y="138885"/>
                    <a:pt x="158713" y="138931"/>
                    <a:pt x="158942" y="138840"/>
                  </a:cubicBezTo>
                  <a:cubicBezTo>
                    <a:pt x="167308" y="133081"/>
                    <a:pt x="175766" y="127505"/>
                    <a:pt x="185458" y="123209"/>
                  </a:cubicBezTo>
                  <a:cubicBezTo>
                    <a:pt x="234789" y="101500"/>
                    <a:pt x="281422" y="93411"/>
                    <a:pt x="326181" y="94691"/>
                  </a:cubicBezTo>
                  <a:lnTo>
                    <a:pt x="307254" y="79700"/>
                  </a:lnTo>
                  <a:cubicBezTo>
                    <a:pt x="295138" y="70194"/>
                    <a:pt x="282703" y="61510"/>
                    <a:pt x="270176" y="53055"/>
                  </a:cubicBezTo>
                  <a:cubicBezTo>
                    <a:pt x="261809" y="47388"/>
                    <a:pt x="253442" y="41858"/>
                    <a:pt x="244802" y="36556"/>
                  </a:cubicBezTo>
                  <a:cubicBezTo>
                    <a:pt x="230675" y="27964"/>
                    <a:pt x="216044" y="19920"/>
                    <a:pt x="200180" y="13019"/>
                  </a:cubicBezTo>
                  <a:cubicBezTo>
                    <a:pt x="196705" y="11648"/>
                    <a:pt x="195014" y="7763"/>
                    <a:pt x="196385" y="4290"/>
                  </a:cubicBezTo>
                  <a:cubicBezTo>
                    <a:pt x="197711" y="816"/>
                    <a:pt x="201643" y="-875"/>
                    <a:pt x="205118" y="451"/>
                  </a:cubicBezTo>
                  <a:cubicBezTo>
                    <a:pt x="226468" y="7992"/>
                    <a:pt x="246310" y="16995"/>
                    <a:pt x="264918" y="28055"/>
                  </a:cubicBezTo>
                  <a:cubicBezTo>
                    <a:pt x="272462" y="32534"/>
                    <a:pt x="279777" y="37379"/>
                    <a:pt x="286909" y="42543"/>
                  </a:cubicBezTo>
                  <a:cubicBezTo>
                    <a:pt x="297424" y="50176"/>
                    <a:pt x="307482" y="58585"/>
                    <a:pt x="317495" y="67223"/>
                  </a:cubicBezTo>
                  <a:lnTo>
                    <a:pt x="338160" y="86327"/>
                  </a:lnTo>
                  <a:lnTo>
                    <a:pt x="344469" y="92725"/>
                  </a:lnTo>
                  <a:cubicBezTo>
                    <a:pt x="345200" y="93228"/>
                    <a:pt x="347395" y="94873"/>
                    <a:pt x="347898" y="95559"/>
                  </a:cubicBezTo>
                  <a:cubicBezTo>
                    <a:pt x="348035" y="95787"/>
                    <a:pt x="347943" y="95925"/>
                    <a:pt x="348081" y="96153"/>
                  </a:cubicBezTo>
                  <a:cubicBezTo>
                    <a:pt x="366551" y="97935"/>
                    <a:pt x="384701" y="101180"/>
                    <a:pt x="402577" y="105705"/>
                  </a:cubicBezTo>
                  <a:cubicBezTo>
                    <a:pt x="443862" y="116217"/>
                    <a:pt x="483774" y="133447"/>
                    <a:pt x="523047" y="153328"/>
                  </a:cubicBezTo>
                  <a:cubicBezTo>
                    <a:pt x="518521" y="145421"/>
                    <a:pt x="514132" y="137377"/>
                    <a:pt x="509240" y="129836"/>
                  </a:cubicBezTo>
                  <a:cubicBezTo>
                    <a:pt x="506222" y="125174"/>
                    <a:pt x="503113" y="120558"/>
                    <a:pt x="499959" y="115897"/>
                  </a:cubicBezTo>
                  <a:cubicBezTo>
                    <a:pt x="495341" y="109133"/>
                    <a:pt x="490678" y="102232"/>
                    <a:pt x="485374" y="95513"/>
                  </a:cubicBezTo>
                  <a:lnTo>
                    <a:pt x="467178" y="72525"/>
                  </a:lnTo>
                  <a:lnTo>
                    <a:pt x="461235" y="65761"/>
                  </a:lnTo>
                  <a:cubicBezTo>
                    <a:pt x="460549" y="65395"/>
                    <a:pt x="459452" y="64846"/>
                    <a:pt x="459086" y="64618"/>
                  </a:cubicBezTo>
                  <a:cubicBezTo>
                    <a:pt x="457989" y="63887"/>
                    <a:pt x="457257" y="63201"/>
                    <a:pt x="456892" y="62607"/>
                  </a:cubicBezTo>
                  <a:cubicBezTo>
                    <a:pt x="455383" y="60276"/>
                    <a:pt x="455200" y="58082"/>
                    <a:pt x="456206" y="56163"/>
                  </a:cubicBezTo>
                  <a:cubicBezTo>
                    <a:pt x="456709" y="55066"/>
                    <a:pt x="457577" y="53055"/>
                    <a:pt x="460549" y="52370"/>
                  </a:cubicBezTo>
                  <a:cubicBezTo>
                    <a:pt x="462332" y="51821"/>
                    <a:pt x="464207" y="52141"/>
                    <a:pt x="465670" y="53009"/>
                  </a:cubicBezTo>
                  <a:cubicBezTo>
                    <a:pt x="465624" y="53101"/>
                    <a:pt x="465578" y="53192"/>
                    <a:pt x="465532" y="53284"/>
                  </a:cubicBezTo>
                  <a:cubicBezTo>
                    <a:pt x="465212" y="54106"/>
                    <a:pt x="466264" y="54518"/>
                    <a:pt x="467453" y="54837"/>
                  </a:cubicBezTo>
                  <a:cubicBezTo>
                    <a:pt x="467361" y="54609"/>
                    <a:pt x="467270" y="54426"/>
                    <a:pt x="467133" y="54198"/>
                  </a:cubicBezTo>
                  <a:cubicBezTo>
                    <a:pt x="467361" y="54426"/>
                    <a:pt x="467544" y="54655"/>
                    <a:pt x="467681" y="54883"/>
                  </a:cubicBezTo>
                  <a:cubicBezTo>
                    <a:pt x="468687" y="55157"/>
                    <a:pt x="469738" y="55386"/>
                    <a:pt x="470150" y="55706"/>
                  </a:cubicBezTo>
                  <a:lnTo>
                    <a:pt x="477602" y="62516"/>
                  </a:lnTo>
                  <a:cubicBezTo>
                    <a:pt x="481351" y="66080"/>
                    <a:pt x="484917" y="69691"/>
                    <a:pt x="488437" y="73439"/>
                  </a:cubicBezTo>
                  <a:cubicBezTo>
                    <a:pt x="491912" y="77095"/>
                    <a:pt x="495250" y="80888"/>
                    <a:pt x="498587" y="84636"/>
                  </a:cubicBezTo>
                  <a:cubicBezTo>
                    <a:pt x="504531" y="91537"/>
                    <a:pt x="510108" y="98438"/>
                    <a:pt x="515046" y="105614"/>
                  </a:cubicBezTo>
                  <a:cubicBezTo>
                    <a:pt x="518383" y="110549"/>
                    <a:pt x="521447" y="115623"/>
                    <a:pt x="524327" y="120741"/>
                  </a:cubicBezTo>
                  <a:cubicBezTo>
                    <a:pt x="531413" y="133492"/>
                    <a:pt x="537220" y="146746"/>
                    <a:pt x="542889" y="160640"/>
                  </a:cubicBezTo>
                  <a:cubicBezTo>
                    <a:pt x="543346" y="161645"/>
                    <a:pt x="543072" y="162697"/>
                    <a:pt x="543026" y="163748"/>
                  </a:cubicBezTo>
                  <a:cubicBezTo>
                    <a:pt x="546683" y="165667"/>
                    <a:pt x="550387" y="167495"/>
                    <a:pt x="553998" y="169461"/>
                  </a:cubicBezTo>
                  <a:cubicBezTo>
                    <a:pt x="601637" y="195237"/>
                    <a:pt x="648454" y="223802"/>
                    <a:pt x="696230" y="247476"/>
                  </a:cubicBezTo>
                  <a:cubicBezTo>
                    <a:pt x="701670" y="250172"/>
                    <a:pt x="707842" y="252640"/>
                    <a:pt x="713603" y="255245"/>
                  </a:cubicBezTo>
                  <a:cubicBezTo>
                    <a:pt x="711637" y="250766"/>
                    <a:pt x="709763" y="246516"/>
                    <a:pt x="707568" y="241671"/>
                  </a:cubicBezTo>
                  <a:cubicBezTo>
                    <a:pt x="705328" y="236690"/>
                    <a:pt x="702951" y="231617"/>
                    <a:pt x="700527" y="226452"/>
                  </a:cubicBezTo>
                  <a:cubicBezTo>
                    <a:pt x="698973" y="223116"/>
                    <a:pt x="697419" y="219780"/>
                    <a:pt x="695818" y="216489"/>
                  </a:cubicBezTo>
                  <a:cubicBezTo>
                    <a:pt x="693441" y="211507"/>
                    <a:pt x="691018" y="206572"/>
                    <a:pt x="688412" y="201864"/>
                  </a:cubicBezTo>
                  <a:cubicBezTo>
                    <a:pt x="683520" y="193135"/>
                    <a:pt x="678217" y="185137"/>
                    <a:pt x="671679" y="179058"/>
                  </a:cubicBezTo>
                  <a:cubicBezTo>
                    <a:pt x="668936" y="176819"/>
                    <a:pt x="668524" y="172751"/>
                    <a:pt x="670810" y="169963"/>
                  </a:cubicBezTo>
                  <a:cubicBezTo>
                    <a:pt x="673050" y="167221"/>
                    <a:pt x="677119" y="166810"/>
                    <a:pt x="679862" y="169095"/>
                  </a:cubicBezTo>
                  <a:cubicBezTo>
                    <a:pt x="690835" y="177047"/>
                    <a:pt x="700436" y="188702"/>
                    <a:pt x="708437" y="202001"/>
                  </a:cubicBezTo>
                  <a:cubicBezTo>
                    <a:pt x="710631" y="205612"/>
                    <a:pt x="712643" y="209405"/>
                    <a:pt x="714472" y="213244"/>
                  </a:cubicBezTo>
                  <a:cubicBezTo>
                    <a:pt x="716300" y="217083"/>
                    <a:pt x="717992" y="220968"/>
                    <a:pt x="719455" y="224899"/>
                  </a:cubicBezTo>
                  <a:cubicBezTo>
                    <a:pt x="724256" y="237467"/>
                    <a:pt x="727593" y="250035"/>
                    <a:pt x="730656" y="260547"/>
                  </a:cubicBezTo>
                  <a:cubicBezTo>
                    <a:pt x="730930" y="261324"/>
                    <a:pt x="730565" y="262055"/>
                    <a:pt x="730519" y="262832"/>
                  </a:cubicBezTo>
                  <a:cubicBezTo>
                    <a:pt x="745789" y="269139"/>
                    <a:pt x="761608" y="274989"/>
                    <a:pt x="777975" y="279651"/>
                  </a:cubicBezTo>
                  <a:cubicBezTo>
                    <a:pt x="806458" y="287740"/>
                    <a:pt x="835855" y="292630"/>
                    <a:pt x="863927" y="291488"/>
                  </a:cubicBezTo>
                  <a:cubicBezTo>
                    <a:pt x="873573" y="291122"/>
                    <a:pt x="883037" y="290300"/>
                    <a:pt x="892227" y="288609"/>
                  </a:cubicBezTo>
                  <a:cubicBezTo>
                    <a:pt x="901279" y="286872"/>
                    <a:pt x="910103" y="284312"/>
                    <a:pt x="918606" y="280291"/>
                  </a:cubicBezTo>
                  <a:cubicBezTo>
                    <a:pt x="921807" y="278782"/>
                    <a:pt x="933419" y="269916"/>
                    <a:pt x="937763" y="266168"/>
                  </a:cubicBezTo>
                  <a:cubicBezTo>
                    <a:pt x="938448" y="264889"/>
                    <a:pt x="939500" y="263883"/>
                    <a:pt x="940917" y="263289"/>
                  </a:cubicBezTo>
                  <a:cubicBezTo>
                    <a:pt x="944072" y="261918"/>
                    <a:pt x="946129" y="263106"/>
                    <a:pt x="946907" y="263518"/>
                  </a:cubicBezTo>
                  <a:cubicBezTo>
                    <a:pt x="948735" y="264523"/>
                    <a:pt x="949787" y="266077"/>
                    <a:pt x="950153" y="2681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4590413" y="863834"/>
              <a:ext cx="171700" cy="181585"/>
            </a:xfrm>
            <a:custGeom>
              <a:rect b="b" l="l" r="r" t="t"/>
              <a:pathLst>
                <a:path extrusionOk="0" h="363170" w="343400">
                  <a:moveTo>
                    <a:pt x="88584" y="153907"/>
                  </a:moveTo>
                  <a:cubicBezTo>
                    <a:pt x="50226" y="146366"/>
                    <a:pt x="2176" y="147006"/>
                    <a:pt x="73" y="196457"/>
                  </a:cubicBezTo>
                  <a:cubicBezTo>
                    <a:pt x="-2350" y="252032"/>
                    <a:pt x="56444" y="242434"/>
                    <a:pt x="102163" y="221182"/>
                  </a:cubicBezTo>
                  <a:cubicBezTo>
                    <a:pt x="69154" y="244993"/>
                    <a:pt x="35870" y="280276"/>
                    <a:pt x="61427" y="314919"/>
                  </a:cubicBezTo>
                  <a:cubicBezTo>
                    <a:pt x="87624" y="350385"/>
                    <a:pt x="121822" y="315376"/>
                    <a:pt x="145687" y="272918"/>
                  </a:cubicBezTo>
                  <a:cubicBezTo>
                    <a:pt x="140292" y="322597"/>
                    <a:pt x="148476" y="375019"/>
                    <a:pt x="193875" y="360805"/>
                  </a:cubicBezTo>
                  <a:cubicBezTo>
                    <a:pt x="232873" y="348648"/>
                    <a:pt x="229124" y="307652"/>
                    <a:pt x="216780" y="271593"/>
                  </a:cubicBezTo>
                  <a:cubicBezTo>
                    <a:pt x="240874" y="303813"/>
                    <a:pt x="274020" y="332972"/>
                    <a:pt x="303006" y="304910"/>
                  </a:cubicBezTo>
                  <a:cubicBezTo>
                    <a:pt x="333592" y="275295"/>
                    <a:pt x="300766" y="241429"/>
                    <a:pt x="260853" y="218348"/>
                  </a:cubicBezTo>
                  <a:cubicBezTo>
                    <a:pt x="303600" y="230780"/>
                    <a:pt x="348039" y="228997"/>
                    <a:pt x="343010" y="180918"/>
                  </a:cubicBezTo>
                  <a:cubicBezTo>
                    <a:pt x="337752" y="130644"/>
                    <a:pt x="287461" y="134163"/>
                    <a:pt x="249012" y="144538"/>
                  </a:cubicBezTo>
                  <a:cubicBezTo>
                    <a:pt x="286227" y="127080"/>
                    <a:pt x="328014" y="97418"/>
                    <a:pt x="307303" y="57428"/>
                  </a:cubicBezTo>
                  <a:cubicBezTo>
                    <a:pt x="284078" y="12502"/>
                    <a:pt x="236896" y="55280"/>
                    <a:pt x="206219" y="99566"/>
                  </a:cubicBezTo>
                  <a:cubicBezTo>
                    <a:pt x="216414" y="58479"/>
                    <a:pt x="218837" y="5784"/>
                    <a:pt x="166535" y="391"/>
                  </a:cubicBezTo>
                  <a:cubicBezTo>
                    <a:pt x="109615" y="-5459"/>
                    <a:pt x="114964" y="55554"/>
                    <a:pt x="133755" y="105553"/>
                  </a:cubicBezTo>
                  <a:cubicBezTo>
                    <a:pt x="110438" y="70362"/>
                    <a:pt x="76012" y="34439"/>
                    <a:pt x="44374" y="63187"/>
                  </a:cubicBezTo>
                  <a:cubicBezTo>
                    <a:pt x="11731" y="92848"/>
                    <a:pt x="47346" y="129456"/>
                    <a:pt x="88584" y="153907"/>
                  </a:cubicBezTo>
                  <a:lnTo>
                    <a:pt x="88584" y="153907"/>
                  </a:lnTo>
                  <a:close/>
                  <a:moveTo>
                    <a:pt x="138692" y="198468"/>
                  </a:moveTo>
                  <a:cubicBezTo>
                    <a:pt x="143950" y="191155"/>
                    <a:pt x="141390" y="182883"/>
                    <a:pt x="138692" y="176804"/>
                  </a:cubicBezTo>
                  <a:cubicBezTo>
                    <a:pt x="160089" y="182426"/>
                    <a:pt x="157620" y="152719"/>
                    <a:pt x="161643" y="155964"/>
                  </a:cubicBezTo>
                  <a:cubicBezTo>
                    <a:pt x="161643" y="155964"/>
                    <a:pt x="160912" y="154364"/>
                    <a:pt x="159586" y="151531"/>
                  </a:cubicBezTo>
                  <a:cubicBezTo>
                    <a:pt x="168821" y="156695"/>
                    <a:pt x="179473" y="151074"/>
                    <a:pt x="185234" y="148834"/>
                  </a:cubicBezTo>
                  <a:cubicBezTo>
                    <a:pt x="189715" y="157746"/>
                    <a:pt x="202927" y="160169"/>
                    <a:pt x="200276" y="162728"/>
                  </a:cubicBezTo>
                  <a:cubicBezTo>
                    <a:pt x="200276" y="162728"/>
                    <a:pt x="202059" y="162225"/>
                    <a:pt x="205259" y="161311"/>
                  </a:cubicBezTo>
                  <a:cubicBezTo>
                    <a:pt x="206356" y="164739"/>
                    <a:pt x="191497" y="183523"/>
                    <a:pt x="207728" y="195131"/>
                  </a:cubicBezTo>
                  <a:cubicBezTo>
                    <a:pt x="207499" y="195040"/>
                    <a:pt x="207225" y="194994"/>
                    <a:pt x="206996" y="194903"/>
                  </a:cubicBezTo>
                  <a:cubicBezTo>
                    <a:pt x="190629" y="190195"/>
                    <a:pt x="187520" y="204181"/>
                    <a:pt x="185691" y="211767"/>
                  </a:cubicBezTo>
                  <a:cubicBezTo>
                    <a:pt x="182537" y="211265"/>
                    <a:pt x="176364" y="208797"/>
                    <a:pt x="170330" y="209299"/>
                  </a:cubicBezTo>
                  <a:cubicBezTo>
                    <a:pt x="168318" y="195131"/>
                    <a:pt x="148293" y="195817"/>
                    <a:pt x="150991" y="192206"/>
                  </a:cubicBezTo>
                  <a:cubicBezTo>
                    <a:pt x="150991" y="192206"/>
                    <a:pt x="146190" y="194446"/>
                    <a:pt x="138692" y="198468"/>
                  </a:cubicBezTo>
                  <a:lnTo>
                    <a:pt x="138692" y="1984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4653416" y="933145"/>
              <a:ext cx="44070" cy="44375"/>
            </a:xfrm>
            <a:custGeom>
              <a:rect b="b" l="l" r="r" t="t"/>
              <a:pathLst>
                <a:path extrusionOk="0" h="88749" w="88140">
                  <a:moveTo>
                    <a:pt x="20" y="45723"/>
                  </a:moveTo>
                  <a:cubicBezTo>
                    <a:pt x="-711" y="21272"/>
                    <a:pt x="18445" y="797"/>
                    <a:pt x="42722" y="20"/>
                  </a:cubicBezTo>
                  <a:cubicBezTo>
                    <a:pt x="67044" y="-711"/>
                    <a:pt x="87389" y="18530"/>
                    <a:pt x="88120" y="43027"/>
                  </a:cubicBezTo>
                  <a:cubicBezTo>
                    <a:pt x="88852" y="67478"/>
                    <a:pt x="69742" y="87953"/>
                    <a:pt x="45419" y="88730"/>
                  </a:cubicBezTo>
                  <a:cubicBezTo>
                    <a:pt x="21097" y="89461"/>
                    <a:pt x="797" y="70220"/>
                    <a:pt x="20" y="45723"/>
                  </a:cubicBezTo>
                  <a:lnTo>
                    <a:pt x="20" y="45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8" name="Google Shape;518;p4"/>
          <p:cNvGrpSpPr/>
          <p:nvPr/>
        </p:nvGrpSpPr>
        <p:grpSpPr>
          <a:xfrm>
            <a:off x="3639406" y="3779211"/>
            <a:ext cx="1977284" cy="342457"/>
            <a:chOff x="3639406" y="3779211"/>
            <a:chExt cx="1977284" cy="342457"/>
          </a:xfrm>
        </p:grpSpPr>
        <p:sp>
          <p:nvSpPr>
            <p:cNvPr id="519" name="Google Shape;519;p4"/>
            <p:cNvSpPr/>
            <p:nvPr/>
          </p:nvSpPr>
          <p:spPr>
            <a:xfrm rot="10800000">
              <a:off x="4522203" y="3992319"/>
              <a:ext cx="212843" cy="129349"/>
            </a:xfrm>
            <a:custGeom>
              <a:rect b="b" l="l" r="r" t="t"/>
              <a:pathLst>
                <a:path extrusionOk="0" h="258698" w="425686">
                  <a:moveTo>
                    <a:pt x="217353" y="258218"/>
                  </a:moveTo>
                  <a:cubicBezTo>
                    <a:pt x="219922" y="263849"/>
                    <a:pt x="139155" y="218573"/>
                    <a:pt x="101188" y="196280"/>
                  </a:cubicBezTo>
                  <a:cubicBezTo>
                    <a:pt x="41936" y="161462"/>
                    <a:pt x="-13328" y="121242"/>
                    <a:pt x="2856" y="99600"/>
                  </a:cubicBezTo>
                  <a:cubicBezTo>
                    <a:pt x="17583" y="79873"/>
                    <a:pt x="61495" y="107989"/>
                    <a:pt x="106289" y="145910"/>
                  </a:cubicBezTo>
                  <a:cubicBezTo>
                    <a:pt x="70239" y="102013"/>
                    <a:pt x="44237" y="59917"/>
                    <a:pt x="63259" y="46625"/>
                  </a:cubicBezTo>
                  <a:cubicBezTo>
                    <a:pt x="81514" y="33870"/>
                    <a:pt x="109625" y="64820"/>
                    <a:pt x="137161" y="107184"/>
                  </a:cubicBezTo>
                  <a:cubicBezTo>
                    <a:pt x="120172" y="60223"/>
                    <a:pt x="112463" y="19851"/>
                    <a:pt x="132827" y="13530"/>
                  </a:cubicBezTo>
                  <a:cubicBezTo>
                    <a:pt x="157832" y="5755"/>
                    <a:pt x="176816" y="59074"/>
                    <a:pt x="190085" y="119135"/>
                  </a:cubicBezTo>
                  <a:cubicBezTo>
                    <a:pt x="183604" y="57810"/>
                    <a:pt x="184409" y="813"/>
                    <a:pt x="209606" y="9"/>
                  </a:cubicBezTo>
                  <a:cubicBezTo>
                    <a:pt x="235224" y="-795"/>
                    <a:pt x="239097" y="52869"/>
                    <a:pt x="235531" y="112470"/>
                  </a:cubicBezTo>
                  <a:cubicBezTo>
                    <a:pt x="250603" y="54401"/>
                    <a:pt x="270737" y="3763"/>
                    <a:pt x="294169" y="11155"/>
                  </a:cubicBezTo>
                  <a:cubicBezTo>
                    <a:pt x="316566" y="18242"/>
                    <a:pt x="305751" y="62483"/>
                    <a:pt x="285195" y="112202"/>
                  </a:cubicBezTo>
                  <a:cubicBezTo>
                    <a:pt x="312999" y="64628"/>
                    <a:pt x="342491" y="27320"/>
                    <a:pt x="361820" y="39347"/>
                  </a:cubicBezTo>
                  <a:cubicBezTo>
                    <a:pt x="383297" y="52677"/>
                    <a:pt x="355914" y="98643"/>
                    <a:pt x="318829" y="145604"/>
                  </a:cubicBezTo>
                  <a:cubicBezTo>
                    <a:pt x="363546" y="106035"/>
                    <a:pt x="407918" y="75660"/>
                    <a:pt x="423066" y="94161"/>
                  </a:cubicBezTo>
                  <a:cubicBezTo>
                    <a:pt x="452673" y="130320"/>
                    <a:pt x="221686" y="259559"/>
                    <a:pt x="217851" y="257720"/>
                  </a:cubicBezTo>
                  <a:lnTo>
                    <a:pt x="217353" y="258218"/>
                  </a:lnTo>
                  <a:lnTo>
                    <a:pt x="217353" y="258218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4"/>
            <p:cNvSpPr/>
            <p:nvPr/>
          </p:nvSpPr>
          <p:spPr>
            <a:xfrm rot="10800000">
              <a:off x="4617498" y="3801894"/>
              <a:ext cx="11691" cy="159772"/>
            </a:xfrm>
            <a:custGeom>
              <a:rect b="b" l="l" r="r" t="t"/>
              <a:pathLst>
                <a:path extrusionOk="0" h="319544" w="23382">
                  <a:moveTo>
                    <a:pt x="3031" y="8274"/>
                  </a:moveTo>
                  <a:cubicBezTo>
                    <a:pt x="3070" y="3716"/>
                    <a:pt x="6752" y="0"/>
                    <a:pt x="11315" y="0"/>
                  </a:cubicBezTo>
                  <a:cubicBezTo>
                    <a:pt x="15879" y="0"/>
                    <a:pt x="19561" y="3716"/>
                    <a:pt x="19561" y="8274"/>
                  </a:cubicBezTo>
                  <a:cubicBezTo>
                    <a:pt x="19561" y="8274"/>
                    <a:pt x="20711" y="40411"/>
                    <a:pt x="21785" y="83925"/>
                  </a:cubicBezTo>
                  <a:cubicBezTo>
                    <a:pt x="22360" y="106984"/>
                    <a:pt x="23051" y="133261"/>
                    <a:pt x="23319" y="159576"/>
                  </a:cubicBezTo>
                  <a:cubicBezTo>
                    <a:pt x="23473" y="180184"/>
                    <a:pt x="23319" y="200868"/>
                    <a:pt x="23166" y="220058"/>
                  </a:cubicBezTo>
                  <a:cubicBezTo>
                    <a:pt x="22820" y="263917"/>
                    <a:pt x="22054" y="300000"/>
                    <a:pt x="22820" y="310074"/>
                  </a:cubicBezTo>
                  <a:cubicBezTo>
                    <a:pt x="23281" y="314785"/>
                    <a:pt x="19829" y="319037"/>
                    <a:pt x="15112" y="319496"/>
                  </a:cubicBezTo>
                  <a:cubicBezTo>
                    <a:pt x="10395" y="319994"/>
                    <a:pt x="6138" y="316547"/>
                    <a:pt x="5678" y="311797"/>
                  </a:cubicBezTo>
                  <a:cubicBezTo>
                    <a:pt x="4335" y="301608"/>
                    <a:pt x="2303" y="264913"/>
                    <a:pt x="1037" y="220288"/>
                  </a:cubicBezTo>
                  <a:cubicBezTo>
                    <a:pt x="500" y="201059"/>
                    <a:pt x="40" y="180337"/>
                    <a:pt x="2" y="159691"/>
                  </a:cubicBezTo>
                  <a:cubicBezTo>
                    <a:pt x="-37" y="133337"/>
                    <a:pt x="539" y="107061"/>
                    <a:pt x="999" y="83963"/>
                  </a:cubicBezTo>
                  <a:cubicBezTo>
                    <a:pt x="1881" y="40449"/>
                    <a:pt x="3031" y="8274"/>
                    <a:pt x="3031" y="8274"/>
                  </a:cubicBezTo>
                  <a:lnTo>
                    <a:pt x="3031" y="827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4"/>
            <p:cNvSpPr/>
            <p:nvPr/>
          </p:nvSpPr>
          <p:spPr>
            <a:xfrm rot="10800000">
              <a:off x="4597029" y="3934886"/>
              <a:ext cx="52576" cy="76358"/>
            </a:xfrm>
            <a:custGeom>
              <a:rect b="b" l="l" r="r" t="t"/>
              <a:pathLst>
                <a:path extrusionOk="0" h="152716" w="105153">
                  <a:moveTo>
                    <a:pt x="56558" y="152705"/>
                  </a:moveTo>
                  <a:cubicBezTo>
                    <a:pt x="39760" y="153854"/>
                    <a:pt x="9501" y="70389"/>
                    <a:pt x="2943" y="47253"/>
                  </a:cubicBezTo>
                  <a:cubicBezTo>
                    <a:pt x="-125" y="36451"/>
                    <a:pt x="-2656" y="20593"/>
                    <a:pt x="5398" y="10979"/>
                  </a:cubicBezTo>
                  <a:cubicBezTo>
                    <a:pt x="13030" y="1901"/>
                    <a:pt x="36424" y="12090"/>
                    <a:pt x="42675" y="18563"/>
                  </a:cubicBezTo>
                  <a:cubicBezTo>
                    <a:pt x="43672" y="19597"/>
                    <a:pt x="51342" y="30935"/>
                    <a:pt x="51726" y="30821"/>
                  </a:cubicBezTo>
                  <a:cubicBezTo>
                    <a:pt x="53643" y="30284"/>
                    <a:pt x="56903" y="21972"/>
                    <a:pt x="58130" y="20325"/>
                  </a:cubicBezTo>
                  <a:cubicBezTo>
                    <a:pt x="65340" y="10749"/>
                    <a:pt x="75810" y="-589"/>
                    <a:pt x="89041" y="24"/>
                  </a:cubicBezTo>
                  <a:cubicBezTo>
                    <a:pt x="107795" y="943"/>
                    <a:pt x="106107" y="27871"/>
                    <a:pt x="103729" y="40397"/>
                  </a:cubicBezTo>
                  <a:cubicBezTo>
                    <a:pt x="96328" y="79429"/>
                    <a:pt x="73356" y="151594"/>
                    <a:pt x="56558" y="152705"/>
                  </a:cubicBezTo>
                  <a:lnTo>
                    <a:pt x="56558" y="15270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4"/>
            <p:cNvSpPr/>
            <p:nvPr/>
          </p:nvSpPr>
          <p:spPr>
            <a:xfrm rot="10800000">
              <a:off x="4574489" y="4011472"/>
              <a:ext cx="106657" cy="53624"/>
            </a:xfrm>
            <a:custGeom>
              <a:rect b="b" l="l" r="r" t="t"/>
              <a:pathLst>
                <a:path extrusionOk="0" h="107248" w="213313">
                  <a:moveTo>
                    <a:pt x="211219" y="38705"/>
                  </a:moveTo>
                  <a:cubicBezTo>
                    <a:pt x="207729" y="43761"/>
                    <a:pt x="204623" y="48894"/>
                    <a:pt x="201286" y="53988"/>
                  </a:cubicBezTo>
                  <a:cubicBezTo>
                    <a:pt x="199062" y="57435"/>
                    <a:pt x="196876" y="60844"/>
                    <a:pt x="194536" y="64139"/>
                  </a:cubicBezTo>
                  <a:cubicBezTo>
                    <a:pt x="192580" y="66935"/>
                    <a:pt x="190509" y="69654"/>
                    <a:pt x="188400" y="72297"/>
                  </a:cubicBezTo>
                  <a:cubicBezTo>
                    <a:pt x="186214" y="74979"/>
                    <a:pt x="183913" y="77507"/>
                    <a:pt x="181650" y="80112"/>
                  </a:cubicBezTo>
                  <a:lnTo>
                    <a:pt x="171296" y="91603"/>
                  </a:lnTo>
                  <a:cubicBezTo>
                    <a:pt x="170605" y="92369"/>
                    <a:pt x="168343" y="93710"/>
                    <a:pt x="166885" y="94935"/>
                  </a:cubicBezTo>
                  <a:cubicBezTo>
                    <a:pt x="166770" y="95510"/>
                    <a:pt x="166579" y="96084"/>
                    <a:pt x="166348" y="96659"/>
                  </a:cubicBezTo>
                  <a:cubicBezTo>
                    <a:pt x="166387" y="96161"/>
                    <a:pt x="166348" y="95587"/>
                    <a:pt x="166387" y="95433"/>
                  </a:cubicBezTo>
                  <a:cubicBezTo>
                    <a:pt x="165658" y="96161"/>
                    <a:pt x="165313" y="96812"/>
                    <a:pt x="165850" y="97272"/>
                  </a:cubicBezTo>
                  <a:cubicBezTo>
                    <a:pt x="165927" y="97310"/>
                    <a:pt x="165965" y="97349"/>
                    <a:pt x="166003" y="97387"/>
                  </a:cubicBezTo>
                  <a:cubicBezTo>
                    <a:pt x="165466" y="98306"/>
                    <a:pt x="164738" y="99149"/>
                    <a:pt x="163856" y="99877"/>
                  </a:cubicBezTo>
                  <a:cubicBezTo>
                    <a:pt x="161401" y="102290"/>
                    <a:pt x="159100" y="101907"/>
                    <a:pt x="158333" y="101983"/>
                  </a:cubicBezTo>
                  <a:cubicBezTo>
                    <a:pt x="155764" y="102328"/>
                    <a:pt x="154076" y="100911"/>
                    <a:pt x="152542" y="99838"/>
                  </a:cubicBezTo>
                  <a:cubicBezTo>
                    <a:pt x="151200" y="98881"/>
                    <a:pt x="148515" y="95242"/>
                    <a:pt x="150778" y="89343"/>
                  </a:cubicBezTo>
                  <a:cubicBezTo>
                    <a:pt x="151353" y="87887"/>
                    <a:pt x="154651" y="82755"/>
                    <a:pt x="155840" y="80571"/>
                  </a:cubicBezTo>
                  <a:lnTo>
                    <a:pt x="164086" y="66935"/>
                  </a:lnTo>
                  <a:cubicBezTo>
                    <a:pt x="165965" y="64024"/>
                    <a:pt x="167729" y="61113"/>
                    <a:pt x="169723" y="58278"/>
                  </a:cubicBezTo>
                  <a:cubicBezTo>
                    <a:pt x="171717" y="55444"/>
                    <a:pt x="173750" y="52647"/>
                    <a:pt x="175974" y="50004"/>
                  </a:cubicBezTo>
                  <a:cubicBezTo>
                    <a:pt x="182801" y="41922"/>
                    <a:pt x="190356" y="34721"/>
                    <a:pt x="198026" y="27367"/>
                  </a:cubicBezTo>
                  <a:cubicBezTo>
                    <a:pt x="201171" y="23728"/>
                    <a:pt x="206655" y="23345"/>
                    <a:pt x="210298" y="26447"/>
                  </a:cubicBezTo>
                  <a:cubicBezTo>
                    <a:pt x="213942" y="29588"/>
                    <a:pt x="214325" y="35066"/>
                    <a:pt x="211219" y="38705"/>
                  </a:cubicBezTo>
                  <a:close/>
                  <a:moveTo>
                    <a:pt x="166003" y="97387"/>
                  </a:moveTo>
                  <a:cubicBezTo>
                    <a:pt x="166272" y="97502"/>
                    <a:pt x="166348" y="97119"/>
                    <a:pt x="166348" y="96659"/>
                  </a:cubicBezTo>
                  <a:lnTo>
                    <a:pt x="166195" y="97004"/>
                  </a:lnTo>
                  <a:lnTo>
                    <a:pt x="166003" y="97387"/>
                  </a:lnTo>
                  <a:close/>
                  <a:moveTo>
                    <a:pt x="166617" y="55175"/>
                  </a:moveTo>
                  <a:cubicBezTo>
                    <a:pt x="168381" y="51728"/>
                    <a:pt x="169953" y="48204"/>
                    <a:pt x="171487" y="44680"/>
                  </a:cubicBezTo>
                  <a:cubicBezTo>
                    <a:pt x="175361" y="35525"/>
                    <a:pt x="178621" y="26294"/>
                    <a:pt x="181612" y="16833"/>
                  </a:cubicBezTo>
                  <a:cubicBezTo>
                    <a:pt x="183453" y="12428"/>
                    <a:pt x="181382" y="7333"/>
                    <a:pt x="176933" y="5495"/>
                  </a:cubicBezTo>
                  <a:cubicBezTo>
                    <a:pt x="172523" y="3618"/>
                    <a:pt x="167422" y="5725"/>
                    <a:pt x="165581" y="10130"/>
                  </a:cubicBezTo>
                  <a:cubicBezTo>
                    <a:pt x="162322" y="16105"/>
                    <a:pt x="158755" y="21774"/>
                    <a:pt x="155265" y="27596"/>
                  </a:cubicBezTo>
                  <a:cubicBezTo>
                    <a:pt x="152926" y="31542"/>
                    <a:pt x="150548" y="35410"/>
                    <a:pt x="148362" y="39394"/>
                  </a:cubicBezTo>
                  <a:cubicBezTo>
                    <a:pt x="146483" y="42765"/>
                    <a:pt x="144719" y="46212"/>
                    <a:pt x="143069" y="49660"/>
                  </a:cubicBezTo>
                  <a:cubicBezTo>
                    <a:pt x="141382" y="53184"/>
                    <a:pt x="139925" y="56823"/>
                    <a:pt x="138429" y="60423"/>
                  </a:cubicBezTo>
                  <a:lnTo>
                    <a:pt x="131411" y="77775"/>
                  </a:lnTo>
                  <a:cubicBezTo>
                    <a:pt x="130989" y="78771"/>
                    <a:pt x="130797" y="81414"/>
                    <a:pt x="130299" y="83329"/>
                  </a:cubicBezTo>
                  <a:cubicBezTo>
                    <a:pt x="129762" y="83712"/>
                    <a:pt x="129263" y="84172"/>
                    <a:pt x="128803" y="84708"/>
                  </a:cubicBezTo>
                  <a:cubicBezTo>
                    <a:pt x="129263" y="84440"/>
                    <a:pt x="129915" y="84172"/>
                    <a:pt x="130069" y="84057"/>
                  </a:cubicBezTo>
                  <a:cubicBezTo>
                    <a:pt x="129723" y="85053"/>
                    <a:pt x="129263" y="85666"/>
                    <a:pt x="128573" y="85398"/>
                  </a:cubicBezTo>
                  <a:cubicBezTo>
                    <a:pt x="128458" y="85359"/>
                    <a:pt x="128419" y="85321"/>
                    <a:pt x="128381" y="85244"/>
                  </a:cubicBezTo>
                  <a:cubicBezTo>
                    <a:pt x="127729" y="86202"/>
                    <a:pt x="127231" y="87313"/>
                    <a:pt x="127039" y="88539"/>
                  </a:cubicBezTo>
                  <a:cubicBezTo>
                    <a:pt x="125888" y="92331"/>
                    <a:pt x="127767" y="94437"/>
                    <a:pt x="128151" y="95203"/>
                  </a:cubicBezTo>
                  <a:cubicBezTo>
                    <a:pt x="129647" y="98191"/>
                    <a:pt x="135744" y="102558"/>
                    <a:pt x="142264" y="95433"/>
                  </a:cubicBezTo>
                  <a:cubicBezTo>
                    <a:pt x="143415" y="94208"/>
                    <a:pt x="146598" y="88692"/>
                    <a:pt x="148055" y="86508"/>
                  </a:cubicBezTo>
                  <a:lnTo>
                    <a:pt x="158256" y="70114"/>
                  </a:lnTo>
                  <a:cubicBezTo>
                    <a:pt x="160979" y="65096"/>
                    <a:pt x="163971" y="60270"/>
                    <a:pt x="166617" y="55175"/>
                  </a:cubicBezTo>
                  <a:close/>
                  <a:moveTo>
                    <a:pt x="126924" y="83138"/>
                  </a:moveTo>
                  <a:cubicBezTo>
                    <a:pt x="126732" y="84402"/>
                    <a:pt x="125275" y="86968"/>
                    <a:pt x="124431" y="89075"/>
                  </a:cubicBezTo>
                  <a:cubicBezTo>
                    <a:pt x="126042" y="92331"/>
                    <a:pt x="125351" y="96353"/>
                    <a:pt x="122552" y="98919"/>
                  </a:cubicBezTo>
                  <a:cubicBezTo>
                    <a:pt x="119752" y="102022"/>
                    <a:pt x="116722" y="101485"/>
                    <a:pt x="115035" y="101409"/>
                  </a:cubicBezTo>
                  <a:cubicBezTo>
                    <a:pt x="112159" y="101294"/>
                    <a:pt x="110049" y="99379"/>
                    <a:pt x="108285" y="96238"/>
                  </a:cubicBezTo>
                  <a:cubicBezTo>
                    <a:pt x="107710" y="95280"/>
                    <a:pt x="107518" y="93595"/>
                    <a:pt x="107365" y="91411"/>
                  </a:cubicBezTo>
                  <a:cubicBezTo>
                    <a:pt x="107250" y="89228"/>
                    <a:pt x="108017" y="84593"/>
                    <a:pt x="107863" y="82410"/>
                  </a:cubicBezTo>
                  <a:lnTo>
                    <a:pt x="106943" y="63066"/>
                  </a:lnTo>
                  <a:cubicBezTo>
                    <a:pt x="106905" y="58470"/>
                    <a:pt x="106866" y="53873"/>
                    <a:pt x="107211" y="49315"/>
                  </a:cubicBezTo>
                  <a:cubicBezTo>
                    <a:pt x="107442" y="46289"/>
                    <a:pt x="107787" y="43301"/>
                    <a:pt x="108247" y="40313"/>
                  </a:cubicBezTo>
                  <a:cubicBezTo>
                    <a:pt x="110011" y="29320"/>
                    <a:pt x="112811" y="18633"/>
                    <a:pt x="115035" y="7678"/>
                  </a:cubicBezTo>
                  <a:cubicBezTo>
                    <a:pt x="115572" y="2928"/>
                    <a:pt x="119906" y="-481"/>
                    <a:pt x="124661" y="56"/>
                  </a:cubicBezTo>
                  <a:cubicBezTo>
                    <a:pt x="129416" y="592"/>
                    <a:pt x="132868" y="4882"/>
                    <a:pt x="132331" y="9670"/>
                  </a:cubicBezTo>
                  <a:cubicBezTo>
                    <a:pt x="132024" y="20740"/>
                    <a:pt x="131871" y="31695"/>
                    <a:pt x="131296" y="42727"/>
                  </a:cubicBezTo>
                  <a:cubicBezTo>
                    <a:pt x="131142" y="45599"/>
                    <a:pt x="130951" y="48434"/>
                    <a:pt x="130644" y="51307"/>
                  </a:cubicBezTo>
                  <a:cubicBezTo>
                    <a:pt x="130222" y="55520"/>
                    <a:pt x="129608" y="59734"/>
                    <a:pt x="129225" y="63947"/>
                  </a:cubicBezTo>
                  <a:lnTo>
                    <a:pt x="126924" y="83138"/>
                  </a:lnTo>
                  <a:close/>
                  <a:moveTo>
                    <a:pt x="124047" y="90147"/>
                  </a:moveTo>
                  <a:cubicBezTo>
                    <a:pt x="123664" y="91335"/>
                    <a:pt x="123702" y="92177"/>
                    <a:pt x="124508" y="92331"/>
                  </a:cubicBezTo>
                  <a:cubicBezTo>
                    <a:pt x="125428" y="92484"/>
                    <a:pt x="124354" y="90875"/>
                    <a:pt x="124047" y="90147"/>
                  </a:cubicBezTo>
                  <a:close/>
                  <a:moveTo>
                    <a:pt x="99234" y="38743"/>
                  </a:moveTo>
                  <a:cubicBezTo>
                    <a:pt x="97892" y="30546"/>
                    <a:pt x="96013" y="22578"/>
                    <a:pt x="94210" y="14496"/>
                  </a:cubicBezTo>
                  <a:cubicBezTo>
                    <a:pt x="93635" y="9708"/>
                    <a:pt x="89302" y="6337"/>
                    <a:pt x="84546" y="6874"/>
                  </a:cubicBezTo>
                  <a:cubicBezTo>
                    <a:pt x="79791" y="7448"/>
                    <a:pt x="76377" y="11777"/>
                    <a:pt x="76953" y="16526"/>
                  </a:cubicBezTo>
                  <a:cubicBezTo>
                    <a:pt x="77106" y="24685"/>
                    <a:pt x="76799" y="32691"/>
                    <a:pt x="77029" y="40811"/>
                  </a:cubicBezTo>
                  <a:cubicBezTo>
                    <a:pt x="77144" y="46212"/>
                    <a:pt x="77336" y="51575"/>
                    <a:pt x="77873" y="56937"/>
                  </a:cubicBezTo>
                  <a:cubicBezTo>
                    <a:pt x="78487" y="63679"/>
                    <a:pt x="79637" y="70344"/>
                    <a:pt x="80711" y="77047"/>
                  </a:cubicBezTo>
                  <a:cubicBezTo>
                    <a:pt x="81785" y="83827"/>
                    <a:pt x="83165" y="90415"/>
                    <a:pt x="84393" y="97157"/>
                  </a:cubicBezTo>
                  <a:cubicBezTo>
                    <a:pt x="84776" y="101754"/>
                    <a:pt x="88765" y="105163"/>
                    <a:pt x="93367" y="104818"/>
                  </a:cubicBezTo>
                  <a:cubicBezTo>
                    <a:pt x="97930" y="104473"/>
                    <a:pt x="101382" y="100451"/>
                    <a:pt x="100999" y="95855"/>
                  </a:cubicBezTo>
                  <a:cubicBezTo>
                    <a:pt x="101190" y="89036"/>
                    <a:pt x="101574" y="82295"/>
                    <a:pt x="101612" y="75438"/>
                  </a:cubicBezTo>
                  <a:cubicBezTo>
                    <a:pt x="101651" y="68620"/>
                    <a:pt x="101727" y="61840"/>
                    <a:pt x="101267" y="55022"/>
                  </a:cubicBezTo>
                  <a:cubicBezTo>
                    <a:pt x="100883" y="49545"/>
                    <a:pt x="100116" y="44144"/>
                    <a:pt x="99234" y="38743"/>
                  </a:cubicBezTo>
                  <a:close/>
                  <a:moveTo>
                    <a:pt x="80251" y="92331"/>
                  </a:moveTo>
                  <a:lnTo>
                    <a:pt x="80289" y="92331"/>
                  </a:lnTo>
                  <a:cubicBezTo>
                    <a:pt x="80749" y="92177"/>
                    <a:pt x="80327" y="91833"/>
                    <a:pt x="79906" y="91565"/>
                  </a:cubicBezTo>
                  <a:lnTo>
                    <a:pt x="79982" y="91909"/>
                  </a:lnTo>
                  <a:cubicBezTo>
                    <a:pt x="79829" y="91679"/>
                    <a:pt x="79676" y="91450"/>
                    <a:pt x="79484" y="91258"/>
                  </a:cubicBezTo>
                  <a:lnTo>
                    <a:pt x="79522" y="91296"/>
                  </a:lnTo>
                  <a:lnTo>
                    <a:pt x="79906" y="91565"/>
                  </a:lnTo>
                  <a:cubicBezTo>
                    <a:pt x="79867" y="91182"/>
                    <a:pt x="79791" y="90722"/>
                    <a:pt x="79676" y="90339"/>
                  </a:cubicBezTo>
                  <a:cubicBezTo>
                    <a:pt x="77259" y="83099"/>
                    <a:pt x="71699" y="64828"/>
                    <a:pt x="71277" y="63411"/>
                  </a:cubicBezTo>
                  <a:cubicBezTo>
                    <a:pt x="69704" y="58891"/>
                    <a:pt x="68055" y="54448"/>
                    <a:pt x="66099" y="50081"/>
                  </a:cubicBezTo>
                  <a:cubicBezTo>
                    <a:pt x="64795" y="47285"/>
                    <a:pt x="63377" y="44489"/>
                    <a:pt x="61842" y="41807"/>
                  </a:cubicBezTo>
                  <a:cubicBezTo>
                    <a:pt x="56282" y="31963"/>
                    <a:pt x="49762" y="22847"/>
                    <a:pt x="44163" y="13041"/>
                  </a:cubicBezTo>
                  <a:cubicBezTo>
                    <a:pt x="42130" y="8712"/>
                    <a:pt x="36991" y="6797"/>
                    <a:pt x="32619" y="8827"/>
                  </a:cubicBezTo>
                  <a:cubicBezTo>
                    <a:pt x="28285" y="10819"/>
                    <a:pt x="26368" y="15990"/>
                    <a:pt x="28400" y="20357"/>
                  </a:cubicBezTo>
                  <a:cubicBezTo>
                    <a:pt x="31622" y="29397"/>
                    <a:pt x="35035" y="38245"/>
                    <a:pt x="38870" y="47055"/>
                  </a:cubicBezTo>
                  <a:cubicBezTo>
                    <a:pt x="40711" y="51307"/>
                    <a:pt x="42590" y="55482"/>
                    <a:pt x="44585" y="59619"/>
                  </a:cubicBezTo>
                  <a:cubicBezTo>
                    <a:pt x="45428" y="61381"/>
                    <a:pt x="46272" y="63104"/>
                    <a:pt x="47154" y="64828"/>
                  </a:cubicBezTo>
                  <a:cubicBezTo>
                    <a:pt x="45850" y="63028"/>
                    <a:pt x="44623" y="61228"/>
                    <a:pt x="43242" y="59504"/>
                  </a:cubicBezTo>
                  <a:cubicBezTo>
                    <a:pt x="40941" y="56631"/>
                    <a:pt x="38487" y="53950"/>
                    <a:pt x="35917" y="51307"/>
                  </a:cubicBezTo>
                  <a:cubicBezTo>
                    <a:pt x="29282" y="44489"/>
                    <a:pt x="22149" y="38322"/>
                    <a:pt x="14402" y="32844"/>
                  </a:cubicBezTo>
                  <a:cubicBezTo>
                    <a:pt x="10797" y="29703"/>
                    <a:pt x="5275" y="30086"/>
                    <a:pt x="2130" y="33725"/>
                  </a:cubicBezTo>
                  <a:cubicBezTo>
                    <a:pt x="-1015" y="37326"/>
                    <a:pt x="-631" y="42803"/>
                    <a:pt x="2974" y="45944"/>
                  </a:cubicBezTo>
                  <a:cubicBezTo>
                    <a:pt x="7001" y="50311"/>
                    <a:pt x="10414" y="55061"/>
                    <a:pt x="14019" y="59772"/>
                  </a:cubicBezTo>
                  <a:cubicBezTo>
                    <a:pt x="17701" y="64598"/>
                    <a:pt x="21114" y="69616"/>
                    <a:pt x="24949" y="74328"/>
                  </a:cubicBezTo>
                  <a:cubicBezTo>
                    <a:pt x="28362" y="78579"/>
                    <a:pt x="32120" y="82410"/>
                    <a:pt x="35764" y="86393"/>
                  </a:cubicBezTo>
                  <a:lnTo>
                    <a:pt x="48074" y="98574"/>
                  </a:lnTo>
                  <a:cubicBezTo>
                    <a:pt x="48995" y="99455"/>
                    <a:pt x="51641" y="100873"/>
                    <a:pt x="53367" y="102098"/>
                  </a:cubicBezTo>
                  <a:cubicBezTo>
                    <a:pt x="54441" y="102903"/>
                    <a:pt x="55131" y="103592"/>
                    <a:pt x="54786" y="103975"/>
                  </a:cubicBezTo>
                  <a:lnTo>
                    <a:pt x="54671" y="104090"/>
                  </a:lnTo>
                  <a:cubicBezTo>
                    <a:pt x="55093" y="104550"/>
                    <a:pt x="55591" y="104971"/>
                    <a:pt x="56166" y="105354"/>
                  </a:cubicBezTo>
                  <a:cubicBezTo>
                    <a:pt x="59196" y="107997"/>
                    <a:pt x="61842" y="107116"/>
                    <a:pt x="62418" y="107078"/>
                  </a:cubicBezTo>
                  <a:cubicBezTo>
                    <a:pt x="63568" y="107078"/>
                    <a:pt x="66483" y="105546"/>
                    <a:pt x="68209" y="102864"/>
                  </a:cubicBezTo>
                  <a:cubicBezTo>
                    <a:pt x="72197" y="105852"/>
                    <a:pt x="76454" y="104473"/>
                    <a:pt x="77221" y="103937"/>
                  </a:cubicBezTo>
                  <a:cubicBezTo>
                    <a:pt x="81248" y="101677"/>
                    <a:pt x="82667" y="96621"/>
                    <a:pt x="80404" y="92599"/>
                  </a:cubicBezTo>
                  <a:lnTo>
                    <a:pt x="80251" y="92331"/>
                  </a:lnTo>
                  <a:close/>
                  <a:moveTo>
                    <a:pt x="54671" y="104090"/>
                  </a:moveTo>
                  <a:cubicBezTo>
                    <a:pt x="54172" y="103516"/>
                    <a:pt x="53712" y="102864"/>
                    <a:pt x="53405" y="102175"/>
                  </a:cubicBezTo>
                  <a:cubicBezTo>
                    <a:pt x="53559" y="103401"/>
                    <a:pt x="53904" y="104818"/>
                    <a:pt x="54671" y="1040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523;p4"/>
            <p:cNvSpPr/>
            <p:nvPr/>
          </p:nvSpPr>
          <p:spPr>
            <a:xfrm rot="10800000">
              <a:off x="4531948" y="3869486"/>
              <a:ext cx="195193" cy="87500"/>
            </a:xfrm>
            <a:custGeom>
              <a:rect b="b" l="l" r="r" t="t"/>
              <a:pathLst>
                <a:path extrusionOk="0" h="175000" w="390386">
                  <a:moveTo>
                    <a:pt x="198166" y="175000"/>
                  </a:moveTo>
                  <a:cubicBezTo>
                    <a:pt x="175002" y="174579"/>
                    <a:pt x="97189" y="151826"/>
                    <a:pt x="62174" y="111377"/>
                  </a:cubicBezTo>
                  <a:cubicBezTo>
                    <a:pt x="35712" y="80810"/>
                    <a:pt x="-606" y="8453"/>
                    <a:pt x="8" y="7304"/>
                  </a:cubicBezTo>
                  <a:cubicBezTo>
                    <a:pt x="545" y="6270"/>
                    <a:pt x="86029" y="36453"/>
                    <a:pt x="102174" y="47140"/>
                  </a:cubicBezTo>
                  <a:cubicBezTo>
                    <a:pt x="163075" y="87436"/>
                    <a:pt x="206565" y="175153"/>
                    <a:pt x="198166" y="175000"/>
                  </a:cubicBezTo>
                  <a:close/>
                  <a:moveTo>
                    <a:pt x="302749" y="39824"/>
                  </a:moveTo>
                  <a:cubicBezTo>
                    <a:pt x="250477" y="80159"/>
                    <a:pt x="213162" y="167876"/>
                    <a:pt x="220372" y="167722"/>
                  </a:cubicBezTo>
                  <a:cubicBezTo>
                    <a:pt x="240276" y="167301"/>
                    <a:pt x="307006" y="144548"/>
                    <a:pt x="337035" y="104099"/>
                  </a:cubicBezTo>
                  <a:cubicBezTo>
                    <a:pt x="359738" y="73532"/>
                    <a:pt x="390879" y="1175"/>
                    <a:pt x="390381" y="26"/>
                  </a:cubicBezTo>
                  <a:cubicBezTo>
                    <a:pt x="389882" y="-1008"/>
                    <a:pt x="316594" y="29176"/>
                    <a:pt x="302749" y="3982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524;p4"/>
            <p:cNvSpPr/>
            <p:nvPr/>
          </p:nvSpPr>
          <p:spPr>
            <a:xfrm rot="10800000">
              <a:off x="4750161" y="3847328"/>
              <a:ext cx="89104" cy="193954"/>
            </a:xfrm>
            <a:custGeom>
              <a:rect b="b" l="l" r="r" t="t"/>
              <a:pathLst>
                <a:path extrusionOk="0" h="387907" w="178209">
                  <a:moveTo>
                    <a:pt x="156491" y="387908"/>
                  </a:moveTo>
                  <a:cubicBezTo>
                    <a:pt x="156491" y="387908"/>
                    <a:pt x="-13518" y="312372"/>
                    <a:pt x="864" y="189338"/>
                  </a:cubicBezTo>
                  <a:cubicBezTo>
                    <a:pt x="15284" y="66343"/>
                    <a:pt x="60422" y="0"/>
                    <a:pt x="60422" y="0"/>
                  </a:cubicBezTo>
                  <a:cubicBezTo>
                    <a:pt x="60422" y="0"/>
                    <a:pt x="161784" y="134946"/>
                    <a:pt x="175667" y="237563"/>
                  </a:cubicBezTo>
                  <a:cubicBezTo>
                    <a:pt x="187057" y="321680"/>
                    <a:pt x="156491" y="387908"/>
                    <a:pt x="156491" y="387908"/>
                  </a:cubicBezTo>
                  <a:lnTo>
                    <a:pt x="156491" y="38790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525;p4"/>
            <p:cNvSpPr/>
            <p:nvPr/>
          </p:nvSpPr>
          <p:spPr>
            <a:xfrm rot="10800000">
              <a:off x="4875951" y="3879116"/>
              <a:ext cx="227082" cy="162251"/>
            </a:xfrm>
            <a:custGeom>
              <a:rect b="b" l="l" r="r" t="t"/>
              <a:pathLst>
                <a:path extrusionOk="0" h="324502" w="454163">
                  <a:moveTo>
                    <a:pt x="430641" y="309019"/>
                  </a:moveTo>
                  <a:cubicBezTo>
                    <a:pt x="430641" y="309019"/>
                    <a:pt x="346960" y="347553"/>
                    <a:pt x="308302" y="303043"/>
                  </a:cubicBezTo>
                  <a:cubicBezTo>
                    <a:pt x="269606" y="258572"/>
                    <a:pt x="102167" y="98613"/>
                    <a:pt x="53921" y="69080"/>
                  </a:cubicBezTo>
                  <a:cubicBezTo>
                    <a:pt x="5714" y="39509"/>
                    <a:pt x="0" y="36024"/>
                    <a:pt x="0" y="36024"/>
                  </a:cubicBezTo>
                  <a:cubicBezTo>
                    <a:pt x="0" y="36024"/>
                    <a:pt x="205254" y="-18215"/>
                    <a:pt x="274362" y="6414"/>
                  </a:cubicBezTo>
                  <a:cubicBezTo>
                    <a:pt x="372041" y="41195"/>
                    <a:pt x="509721" y="171621"/>
                    <a:pt x="430641" y="309019"/>
                  </a:cubicBezTo>
                  <a:lnTo>
                    <a:pt x="430641" y="3090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526;p4"/>
            <p:cNvSpPr/>
            <p:nvPr/>
          </p:nvSpPr>
          <p:spPr>
            <a:xfrm rot="10800000">
              <a:off x="4943723" y="3781453"/>
              <a:ext cx="213768" cy="95796"/>
            </a:xfrm>
            <a:custGeom>
              <a:rect b="b" l="l" r="r" t="t"/>
              <a:pathLst>
                <a:path extrusionOk="0" h="191593" w="427535">
                  <a:moveTo>
                    <a:pt x="0" y="97765"/>
                  </a:moveTo>
                  <a:cubicBezTo>
                    <a:pt x="0" y="97765"/>
                    <a:pt x="188456" y="-4661"/>
                    <a:pt x="259712" y="165"/>
                  </a:cubicBezTo>
                  <a:cubicBezTo>
                    <a:pt x="329664" y="4915"/>
                    <a:pt x="427535" y="126800"/>
                    <a:pt x="427535" y="126800"/>
                  </a:cubicBezTo>
                  <a:cubicBezTo>
                    <a:pt x="427535" y="126800"/>
                    <a:pt x="389874" y="162308"/>
                    <a:pt x="311639" y="188738"/>
                  </a:cubicBezTo>
                  <a:cubicBezTo>
                    <a:pt x="246442" y="210801"/>
                    <a:pt x="0" y="97765"/>
                    <a:pt x="0" y="97765"/>
                  </a:cubicBezTo>
                  <a:lnTo>
                    <a:pt x="0" y="977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527;p4"/>
            <p:cNvSpPr/>
            <p:nvPr/>
          </p:nvSpPr>
          <p:spPr>
            <a:xfrm rot="10800000">
              <a:off x="4725914" y="3807010"/>
              <a:ext cx="76699" cy="164942"/>
            </a:xfrm>
            <a:custGeom>
              <a:rect b="b" l="l" r="r" t="t"/>
              <a:pathLst>
                <a:path extrusionOk="0" h="329884" w="153397">
                  <a:moveTo>
                    <a:pt x="144776" y="313446"/>
                  </a:moveTo>
                  <a:cubicBezTo>
                    <a:pt x="148381" y="313216"/>
                    <a:pt x="151832" y="315437"/>
                    <a:pt x="152983" y="319038"/>
                  </a:cubicBezTo>
                  <a:cubicBezTo>
                    <a:pt x="154402" y="323290"/>
                    <a:pt x="152062" y="327886"/>
                    <a:pt x="147805" y="329265"/>
                  </a:cubicBezTo>
                  <a:cubicBezTo>
                    <a:pt x="144776" y="330338"/>
                    <a:pt x="141171" y="330031"/>
                    <a:pt x="137374" y="328231"/>
                  </a:cubicBezTo>
                  <a:cubicBezTo>
                    <a:pt x="131430" y="325435"/>
                    <a:pt x="124220" y="317276"/>
                    <a:pt x="121919" y="314863"/>
                  </a:cubicBezTo>
                  <a:cubicBezTo>
                    <a:pt x="115514" y="308121"/>
                    <a:pt x="109531" y="300920"/>
                    <a:pt x="103894" y="293451"/>
                  </a:cubicBezTo>
                  <a:cubicBezTo>
                    <a:pt x="95610" y="282457"/>
                    <a:pt x="88016" y="270890"/>
                    <a:pt x="80615" y="259475"/>
                  </a:cubicBezTo>
                  <a:cubicBezTo>
                    <a:pt x="70989" y="244383"/>
                    <a:pt x="62321" y="228870"/>
                    <a:pt x="54651" y="212935"/>
                  </a:cubicBezTo>
                  <a:cubicBezTo>
                    <a:pt x="46981" y="196924"/>
                    <a:pt x="40231" y="180530"/>
                    <a:pt x="34402" y="163829"/>
                  </a:cubicBezTo>
                  <a:cubicBezTo>
                    <a:pt x="27460" y="143872"/>
                    <a:pt x="21785" y="123456"/>
                    <a:pt x="16952" y="102810"/>
                  </a:cubicBezTo>
                  <a:cubicBezTo>
                    <a:pt x="9781" y="72167"/>
                    <a:pt x="4603" y="40987"/>
                    <a:pt x="116" y="9884"/>
                  </a:cubicBezTo>
                  <a:cubicBezTo>
                    <a:pt x="-651" y="5287"/>
                    <a:pt x="2456" y="882"/>
                    <a:pt x="7058" y="116"/>
                  </a:cubicBezTo>
                  <a:cubicBezTo>
                    <a:pt x="11698" y="-650"/>
                    <a:pt x="16070" y="2453"/>
                    <a:pt x="16837" y="7049"/>
                  </a:cubicBezTo>
                  <a:cubicBezTo>
                    <a:pt x="24891" y="49184"/>
                    <a:pt x="34824" y="91166"/>
                    <a:pt x="47863" y="131998"/>
                  </a:cubicBezTo>
                  <a:cubicBezTo>
                    <a:pt x="53041" y="148239"/>
                    <a:pt x="58716" y="164289"/>
                    <a:pt x="65006" y="180108"/>
                  </a:cubicBezTo>
                  <a:cubicBezTo>
                    <a:pt x="74364" y="203627"/>
                    <a:pt x="84987" y="226686"/>
                    <a:pt x="98103" y="248750"/>
                  </a:cubicBezTo>
                  <a:cubicBezTo>
                    <a:pt x="104737" y="260088"/>
                    <a:pt x="111564" y="271579"/>
                    <a:pt x="119080" y="282534"/>
                  </a:cubicBezTo>
                  <a:cubicBezTo>
                    <a:pt x="123989" y="289735"/>
                    <a:pt x="129167" y="296668"/>
                    <a:pt x="134804" y="303218"/>
                  </a:cubicBezTo>
                  <a:cubicBezTo>
                    <a:pt x="135993" y="304597"/>
                    <a:pt x="138831" y="308389"/>
                    <a:pt x="142014" y="311301"/>
                  </a:cubicBezTo>
                  <a:cubicBezTo>
                    <a:pt x="142590" y="311875"/>
                    <a:pt x="143357" y="312871"/>
                    <a:pt x="143932" y="313446"/>
                  </a:cubicBezTo>
                  <a:cubicBezTo>
                    <a:pt x="143510" y="313561"/>
                    <a:pt x="143011" y="313752"/>
                    <a:pt x="142743" y="313829"/>
                  </a:cubicBezTo>
                  <a:cubicBezTo>
                    <a:pt x="143165" y="313714"/>
                    <a:pt x="143625" y="313599"/>
                    <a:pt x="144047" y="313522"/>
                  </a:cubicBezTo>
                  <a:lnTo>
                    <a:pt x="143932" y="313446"/>
                  </a:lnTo>
                  <a:cubicBezTo>
                    <a:pt x="144354" y="313292"/>
                    <a:pt x="144699" y="313254"/>
                    <a:pt x="144776" y="313446"/>
                  </a:cubicBezTo>
                  <a:cubicBezTo>
                    <a:pt x="144546" y="313484"/>
                    <a:pt x="144277" y="313484"/>
                    <a:pt x="144047" y="313522"/>
                  </a:cubicBezTo>
                  <a:cubicBezTo>
                    <a:pt x="144392" y="313867"/>
                    <a:pt x="144699" y="313982"/>
                    <a:pt x="144776" y="313637"/>
                  </a:cubicBezTo>
                  <a:cubicBezTo>
                    <a:pt x="144776" y="313561"/>
                    <a:pt x="144776" y="313484"/>
                    <a:pt x="144776" y="313446"/>
                  </a:cubicBezTo>
                  <a:lnTo>
                    <a:pt x="144776" y="3134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4"/>
            <p:cNvSpPr/>
            <p:nvPr/>
          </p:nvSpPr>
          <p:spPr>
            <a:xfrm rot="10800000">
              <a:off x="4896138" y="3810086"/>
              <a:ext cx="205186" cy="30911"/>
            </a:xfrm>
            <a:custGeom>
              <a:rect b="b" l="l" r="r" t="t"/>
              <a:pathLst>
                <a:path extrusionOk="0" h="61821" w="410371">
                  <a:moveTo>
                    <a:pt x="8932" y="21046"/>
                  </a:moveTo>
                  <a:cubicBezTo>
                    <a:pt x="7858" y="21084"/>
                    <a:pt x="6784" y="20931"/>
                    <a:pt x="5748" y="20548"/>
                  </a:cubicBezTo>
                  <a:cubicBezTo>
                    <a:pt x="2412" y="19437"/>
                    <a:pt x="1492" y="17407"/>
                    <a:pt x="1070" y="16756"/>
                  </a:cubicBezTo>
                  <a:cubicBezTo>
                    <a:pt x="-196" y="14611"/>
                    <a:pt x="-158" y="12543"/>
                    <a:pt x="264" y="10704"/>
                  </a:cubicBezTo>
                  <a:cubicBezTo>
                    <a:pt x="609" y="9248"/>
                    <a:pt x="2105" y="5226"/>
                    <a:pt x="7551" y="4575"/>
                  </a:cubicBezTo>
                  <a:cubicBezTo>
                    <a:pt x="8471" y="4460"/>
                    <a:pt x="12076" y="4728"/>
                    <a:pt x="13495" y="4537"/>
                  </a:cubicBezTo>
                  <a:lnTo>
                    <a:pt x="23735" y="3273"/>
                  </a:lnTo>
                  <a:lnTo>
                    <a:pt x="52191" y="400"/>
                  </a:lnTo>
                  <a:cubicBezTo>
                    <a:pt x="66765" y="-404"/>
                    <a:pt x="81146" y="17"/>
                    <a:pt x="95451" y="1549"/>
                  </a:cubicBezTo>
                  <a:cubicBezTo>
                    <a:pt x="109679" y="3043"/>
                    <a:pt x="123792" y="5686"/>
                    <a:pt x="137867" y="9172"/>
                  </a:cubicBezTo>
                  <a:cubicBezTo>
                    <a:pt x="163946" y="15798"/>
                    <a:pt x="190446" y="22617"/>
                    <a:pt x="216985" y="28477"/>
                  </a:cubicBezTo>
                  <a:cubicBezTo>
                    <a:pt x="243255" y="34299"/>
                    <a:pt x="269564" y="39049"/>
                    <a:pt x="295834" y="40351"/>
                  </a:cubicBezTo>
                  <a:cubicBezTo>
                    <a:pt x="330235" y="42075"/>
                    <a:pt x="364597" y="38360"/>
                    <a:pt x="398384" y="23842"/>
                  </a:cubicBezTo>
                  <a:cubicBezTo>
                    <a:pt x="402641" y="21889"/>
                    <a:pt x="407665" y="23804"/>
                    <a:pt x="409621" y="28056"/>
                  </a:cubicBezTo>
                  <a:cubicBezTo>
                    <a:pt x="411538" y="32308"/>
                    <a:pt x="409659" y="37325"/>
                    <a:pt x="405402" y="39279"/>
                  </a:cubicBezTo>
                  <a:cubicBezTo>
                    <a:pt x="369429" y="56478"/>
                    <a:pt x="332421" y="62491"/>
                    <a:pt x="295105" y="61764"/>
                  </a:cubicBezTo>
                  <a:cubicBezTo>
                    <a:pt x="267416" y="61189"/>
                    <a:pt x="239573" y="57014"/>
                    <a:pt x="211999" y="50923"/>
                  </a:cubicBezTo>
                  <a:cubicBezTo>
                    <a:pt x="185154" y="44948"/>
                    <a:pt x="158615" y="36981"/>
                    <a:pt x="132383" y="29741"/>
                  </a:cubicBezTo>
                  <a:cubicBezTo>
                    <a:pt x="119344" y="26064"/>
                    <a:pt x="106228" y="23191"/>
                    <a:pt x="92958" y="21276"/>
                  </a:cubicBezTo>
                  <a:cubicBezTo>
                    <a:pt x="79766" y="19399"/>
                    <a:pt x="66419" y="18403"/>
                    <a:pt x="52843" y="18633"/>
                  </a:cubicBezTo>
                  <a:lnTo>
                    <a:pt x="25614" y="20165"/>
                  </a:lnTo>
                  <a:lnTo>
                    <a:pt x="15029" y="21008"/>
                  </a:lnTo>
                  <a:cubicBezTo>
                    <a:pt x="14377" y="21046"/>
                    <a:pt x="12997" y="20663"/>
                    <a:pt x="11731" y="20395"/>
                  </a:cubicBezTo>
                  <a:cubicBezTo>
                    <a:pt x="11156" y="20625"/>
                    <a:pt x="10581" y="20778"/>
                    <a:pt x="9967" y="20893"/>
                  </a:cubicBezTo>
                  <a:cubicBezTo>
                    <a:pt x="9507" y="21161"/>
                    <a:pt x="9047" y="21314"/>
                    <a:pt x="8932" y="21046"/>
                  </a:cubicBezTo>
                  <a:cubicBezTo>
                    <a:pt x="9277" y="21008"/>
                    <a:pt x="9622" y="20969"/>
                    <a:pt x="9967" y="20893"/>
                  </a:cubicBezTo>
                  <a:cubicBezTo>
                    <a:pt x="10427" y="20663"/>
                    <a:pt x="10887" y="20357"/>
                    <a:pt x="11003" y="20318"/>
                  </a:cubicBezTo>
                  <a:lnTo>
                    <a:pt x="11156" y="20280"/>
                  </a:lnTo>
                  <a:cubicBezTo>
                    <a:pt x="9929" y="20050"/>
                    <a:pt x="8893" y="20050"/>
                    <a:pt x="8893" y="20778"/>
                  </a:cubicBezTo>
                  <a:cubicBezTo>
                    <a:pt x="8893" y="20893"/>
                    <a:pt x="8893" y="20969"/>
                    <a:pt x="8932" y="21046"/>
                  </a:cubicBezTo>
                  <a:lnTo>
                    <a:pt x="8932" y="210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529;p4"/>
            <p:cNvSpPr/>
            <p:nvPr/>
          </p:nvSpPr>
          <p:spPr>
            <a:xfrm rot="10800000">
              <a:off x="4796069" y="4027741"/>
              <a:ext cx="82547" cy="83870"/>
            </a:xfrm>
            <a:custGeom>
              <a:rect b="b" l="l" r="r" t="t"/>
              <a:pathLst>
                <a:path extrusionOk="0" h="167740" w="165094">
                  <a:moveTo>
                    <a:pt x="75537" y="163220"/>
                  </a:moveTo>
                  <a:cubicBezTo>
                    <a:pt x="71472" y="170957"/>
                    <a:pt x="55863" y="166859"/>
                    <a:pt x="49765" y="164790"/>
                  </a:cubicBezTo>
                  <a:cubicBezTo>
                    <a:pt x="31932" y="158700"/>
                    <a:pt x="-743" y="126065"/>
                    <a:pt x="1060" y="122962"/>
                  </a:cubicBezTo>
                  <a:cubicBezTo>
                    <a:pt x="2824" y="119898"/>
                    <a:pt x="41865" y="135449"/>
                    <a:pt x="60427" y="146251"/>
                  </a:cubicBezTo>
                  <a:cubicBezTo>
                    <a:pt x="64991" y="148894"/>
                    <a:pt x="79142" y="156287"/>
                    <a:pt x="75537" y="163220"/>
                  </a:cubicBezTo>
                  <a:close/>
                  <a:moveTo>
                    <a:pt x="115575" y="119591"/>
                  </a:moveTo>
                  <a:cubicBezTo>
                    <a:pt x="95441" y="105151"/>
                    <a:pt x="43054" y="97911"/>
                    <a:pt x="44243" y="99673"/>
                  </a:cubicBezTo>
                  <a:cubicBezTo>
                    <a:pt x="46812" y="103580"/>
                    <a:pt x="49804" y="106951"/>
                    <a:pt x="53025" y="110130"/>
                  </a:cubicBezTo>
                  <a:cubicBezTo>
                    <a:pt x="64492" y="121507"/>
                    <a:pt x="77685" y="131389"/>
                    <a:pt x="92296" y="136713"/>
                  </a:cubicBezTo>
                  <a:cubicBezTo>
                    <a:pt x="106294" y="141808"/>
                    <a:pt x="142114" y="138629"/>
                    <a:pt x="115575" y="119591"/>
                  </a:cubicBezTo>
                  <a:close/>
                  <a:moveTo>
                    <a:pt x="51990" y="60794"/>
                  </a:moveTo>
                  <a:cubicBezTo>
                    <a:pt x="53754" y="53899"/>
                    <a:pt x="56055" y="25669"/>
                    <a:pt x="42479" y="26282"/>
                  </a:cubicBezTo>
                  <a:cubicBezTo>
                    <a:pt x="34118" y="26665"/>
                    <a:pt x="29516" y="42331"/>
                    <a:pt x="26870" y="48192"/>
                  </a:cubicBezTo>
                  <a:cubicBezTo>
                    <a:pt x="16592" y="71136"/>
                    <a:pt x="-3619" y="110513"/>
                    <a:pt x="561" y="112620"/>
                  </a:cubicBezTo>
                  <a:cubicBezTo>
                    <a:pt x="4741" y="114727"/>
                    <a:pt x="45470" y="86496"/>
                    <a:pt x="51990" y="60794"/>
                  </a:cubicBezTo>
                  <a:close/>
                  <a:moveTo>
                    <a:pt x="71702" y="82053"/>
                  </a:moveTo>
                  <a:cubicBezTo>
                    <a:pt x="82977" y="69374"/>
                    <a:pt x="90916" y="53172"/>
                    <a:pt x="91107" y="36854"/>
                  </a:cubicBezTo>
                  <a:cubicBezTo>
                    <a:pt x="91146" y="32219"/>
                    <a:pt x="91069" y="23830"/>
                    <a:pt x="86007" y="21379"/>
                  </a:cubicBezTo>
                  <a:cubicBezTo>
                    <a:pt x="79142" y="18085"/>
                    <a:pt x="73236" y="30266"/>
                    <a:pt x="71433" y="34479"/>
                  </a:cubicBezTo>
                  <a:cubicBezTo>
                    <a:pt x="63188" y="54129"/>
                    <a:pt x="55940" y="85692"/>
                    <a:pt x="53830" y="95536"/>
                  </a:cubicBezTo>
                  <a:cubicBezTo>
                    <a:pt x="53485" y="97222"/>
                    <a:pt x="58471" y="93813"/>
                    <a:pt x="58931" y="93506"/>
                  </a:cubicBezTo>
                  <a:cubicBezTo>
                    <a:pt x="63763" y="90289"/>
                    <a:pt x="67905" y="86305"/>
                    <a:pt x="71702" y="82053"/>
                  </a:cubicBezTo>
                  <a:close/>
                  <a:moveTo>
                    <a:pt x="85355" y="85309"/>
                  </a:moveTo>
                  <a:cubicBezTo>
                    <a:pt x="85355" y="85309"/>
                    <a:pt x="107253" y="103887"/>
                    <a:pt x="128998" y="110015"/>
                  </a:cubicBezTo>
                  <a:cubicBezTo>
                    <a:pt x="146639" y="115033"/>
                    <a:pt x="165009" y="108253"/>
                    <a:pt x="165086" y="105380"/>
                  </a:cubicBezTo>
                  <a:cubicBezTo>
                    <a:pt x="166045" y="80521"/>
                    <a:pt x="85355" y="85309"/>
                    <a:pt x="85355" y="85309"/>
                  </a:cubicBezTo>
                  <a:close/>
                  <a:moveTo>
                    <a:pt x="127886" y="27431"/>
                  </a:moveTo>
                  <a:cubicBezTo>
                    <a:pt x="130264" y="20230"/>
                    <a:pt x="130877" y="-7311"/>
                    <a:pt x="114118" y="1844"/>
                  </a:cubicBezTo>
                  <a:cubicBezTo>
                    <a:pt x="104875" y="6900"/>
                    <a:pt x="101040" y="20575"/>
                    <a:pt x="98624" y="29308"/>
                  </a:cubicBezTo>
                  <a:cubicBezTo>
                    <a:pt x="95940" y="39076"/>
                    <a:pt x="90034" y="77150"/>
                    <a:pt x="94904" y="76844"/>
                  </a:cubicBezTo>
                  <a:cubicBezTo>
                    <a:pt x="99813" y="76537"/>
                    <a:pt x="121788" y="45702"/>
                    <a:pt x="127886" y="2743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530;p4"/>
            <p:cNvSpPr/>
            <p:nvPr/>
          </p:nvSpPr>
          <p:spPr>
            <a:xfrm rot="10800000">
              <a:off x="5053416" y="3937110"/>
              <a:ext cx="108202" cy="94826"/>
            </a:xfrm>
            <a:custGeom>
              <a:rect b="b" l="l" r="r" t="t"/>
              <a:pathLst>
                <a:path extrusionOk="0" h="189653" w="216404">
                  <a:moveTo>
                    <a:pt x="150805" y="165208"/>
                  </a:moveTo>
                  <a:cubicBezTo>
                    <a:pt x="172550" y="170609"/>
                    <a:pt x="195906" y="179994"/>
                    <a:pt x="195906" y="179994"/>
                  </a:cubicBezTo>
                  <a:cubicBezTo>
                    <a:pt x="195906" y="179994"/>
                    <a:pt x="172742" y="189379"/>
                    <a:pt x="146318" y="186850"/>
                  </a:cubicBezTo>
                  <a:cubicBezTo>
                    <a:pt x="130288" y="185318"/>
                    <a:pt x="116136" y="175666"/>
                    <a:pt x="117709" y="172525"/>
                  </a:cubicBezTo>
                  <a:cubicBezTo>
                    <a:pt x="123116" y="161799"/>
                    <a:pt x="146011" y="164021"/>
                    <a:pt x="150805" y="165208"/>
                  </a:cubicBezTo>
                  <a:close/>
                  <a:moveTo>
                    <a:pt x="155024" y="147550"/>
                  </a:moveTo>
                  <a:cubicBezTo>
                    <a:pt x="156289" y="145826"/>
                    <a:pt x="109386" y="120431"/>
                    <a:pt x="86184" y="126061"/>
                  </a:cubicBezTo>
                  <a:cubicBezTo>
                    <a:pt x="79511" y="127670"/>
                    <a:pt x="74257" y="129700"/>
                    <a:pt x="78629" y="136404"/>
                  </a:cubicBezTo>
                  <a:cubicBezTo>
                    <a:pt x="92243" y="157203"/>
                    <a:pt x="153758" y="149274"/>
                    <a:pt x="155024" y="147550"/>
                  </a:cubicBezTo>
                  <a:close/>
                  <a:moveTo>
                    <a:pt x="104247" y="101968"/>
                  </a:moveTo>
                  <a:cubicBezTo>
                    <a:pt x="101639" y="98942"/>
                    <a:pt x="62292" y="73508"/>
                    <a:pt x="34104" y="82356"/>
                  </a:cubicBezTo>
                  <a:cubicBezTo>
                    <a:pt x="19300" y="86991"/>
                    <a:pt x="45571" y="98865"/>
                    <a:pt x="49674" y="100512"/>
                  </a:cubicBezTo>
                  <a:cubicBezTo>
                    <a:pt x="73797" y="110089"/>
                    <a:pt x="106855" y="104994"/>
                    <a:pt x="104247" y="101968"/>
                  </a:cubicBezTo>
                  <a:close/>
                  <a:moveTo>
                    <a:pt x="69233" y="63127"/>
                  </a:moveTo>
                  <a:lnTo>
                    <a:pt x="66932" y="60561"/>
                  </a:lnTo>
                  <a:cubicBezTo>
                    <a:pt x="57651" y="55850"/>
                    <a:pt x="48409" y="51138"/>
                    <a:pt x="38898" y="46848"/>
                  </a:cubicBezTo>
                  <a:cubicBezTo>
                    <a:pt x="34219" y="44741"/>
                    <a:pt x="29502" y="42711"/>
                    <a:pt x="24631" y="40988"/>
                  </a:cubicBezTo>
                  <a:cubicBezTo>
                    <a:pt x="12474" y="36659"/>
                    <a:pt x="-12761" y="39762"/>
                    <a:pt x="7795" y="53551"/>
                  </a:cubicBezTo>
                  <a:cubicBezTo>
                    <a:pt x="19454" y="61365"/>
                    <a:pt x="34487" y="64468"/>
                    <a:pt x="48255" y="65617"/>
                  </a:cubicBezTo>
                  <a:cubicBezTo>
                    <a:pt x="52282" y="65962"/>
                    <a:pt x="68351" y="68222"/>
                    <a:pt x="69233" y="63127"/>
                  </a:cubicBezTo>
                  <a:close/>
                  <a:moveTo>
                    <a:pt x="74487" y="68758"/>
                  </a:moveTo>
                  <a:cubicBezTo>
                    <a:pt x="66702" y="49146"/>
                    <a:pt x="66433" y="26202"/>
                    <a:pt x="51553" y="11072"/>
                  </a:cubicBezTo>
                  <a:cubicBezTo>
                    <a:pt x="48178" y="7663"/>
                    <a:pt x="38054" y="-3062"/>
                    <a:pt x="32186" y="845"/>
                  </a:cubicBezTo>
                  <a:cubicBezTo>
                    <a:pt x="27316" y="4024"/>
                    <a:pt x="33337" y="13370"/>
                    <a:pt x="35254" y="16434"/>
                  </a:cubicBezTo>
                  <a:cubicBezTo>
                    <a:pt x="43960" y="30262"/>
                    <a:pt x="70345" y="65885"/>
                    <a:pt x="74487" y="68758"/>
                  </a:cubicBezTo>
                  <a:close/>
                  <a:moveTo>
                    <a:pt x="109233" y="101049"/>
                  </a:moveTo>
                  <a:lnTo>
                    <a:pt x="110652" y="101815"/>
                  </a:lnTo>
                  <a:cubicBezTo>
                    <a:pt x="111074" y="92277"/>
                    <a:pt x="111074" y="82739"/>
                    <a:pt x="110345" y="73163"/>
                  </a:cubicBezTo>
                  <a:cubicBezTo>
                    <a:pt x="109885" y="66690"/>
                    <a:pt x="109080" y="60178"/>
                    <a:pt x="107469" y="53858"/>
                  </a:cubicBezTo>
                  <a:cubicBezTo>
                    <a:pt x="105628" y="46580"/>
                    <a:pt x="102905" y="37770"/>
                    <a:pt x="97114" y="32561"/>
                  </a:cubicBezTo>
                  <a:cubicBezTo>
                    <a:pt x="92090" y="28041"/>
                    <a:pt x="87795" y="30990"/>
                    <a:pt x="87143" y="37042"/>
                  </a:cubicBezTo>
                  <a:cubicBezTo>
                    <a:pt x="85494" y="52287"/>
                    <a:pt x="93394" y="69218"/>
                    <a:pt x="99569" y="82739"/>
                  </a:cubicBezTo>
                  <a:cubicBezTo>
                    <a:pt x="99990" y="83620"/>
                    <a:pt x="109003" y="101240"/>
                    <a:pt x="109233" y="101049"/>
                  </a:cubicBezTo>
                  <a:close/>
                  <a:moveTo>
                    <a:pt x="143979" y="77760"/>
                  </a:moveTo>
                  <a:cubicBezTo>
                    <a:pt x="141639" y="73087"/>
                    <a:pt x="134890" y="63013"/>
                    <a:pt x="128217" y="65158"/>
                  </a:cubicBezTo>
                  <a:cubicBezTo>
                    <a:pt x="123883" y="66575"/>
                    <a:pt x="123691" y="73163"/>
                    <a:pt x="123730" y="76802"/>
                  </a:cubicBezTo>
                  <a:cubicBezTo>
                    <a:pt x="123730" y="88217"/>
                    <a:pt x="151150" y="134450"/>
                    <a:pt x="151112" y="134412"/>
                  </a:cubicBezTo>
                  <a:cubicBezTo>
                    <a:pt x="150690" y="115796"/>
                    <a:pt x="152493" y="94958"/>
                    <a:pt x="143979" y="77760"/>
                  </a:cubicBezTo>
                  <a:close/>
                  <a:moveTo>
                    <a:pt x="183327" y="118132"/>
                  </a:moveTo>
                  <a:cubicBezTo>
                    <a:pt x="182636" y="112042"/>
                    <a:pt x="181908" y="102313"/>
                    <a:pt x="177114" y="97716"/>
                  </a:cubicBezTo>
                  <a:cubicBezTo>
                    <a:pt x="170172" y="91051"/>
                    <a:pt x="164727" y="107752"/>
                    <a:pt x="164113" y="111621"/>
                  </a:cubicBezTo>
                  <a:cubicBezTo>
                    <a:pt x="161927" y="125180"/>
                    <a:pt x="175772" y="161761"/>
                    <a:pt x="178993" y="162834"/>
                  </a:cubicBezTo>
                  <a:cubicBezTo>
                    <a:pt x="182215" y="163944"/>
                    <a:pt x="184055" y="124185"/>
                    <a:pt x="183327" y="118132"/>
                  </a:cubicBezTo>
                  <a:close/>
                  <a:moveTo>
                    <a:pt x="211630" y="140617"/>
                  </a:moveTo>
                  <a:cubicBezTo>
                    <a:pt x="206836" y="139238"/>
                    <a:pt x="203308" y="144256"/>
                    <a:pt x="201927" y="146516"/>
                  </a:cubicBezTo>
                  <a:cubicBezTo>
                    <a:pt x="196558" y="155288"/>
                    <a:pt x="197018" y="166970"/>
                    <a:pt x="199588" y="177542"/>
                  </a:cubicBezTo>
                  <a:cubicBezTo>
                    <a:pt x="199779" y="178309"/>
                    <a:pt x="203614" y="191868"/>
                    <a:pt x="206721" y="189340"/>
                  </a:cubicBezTo>
                  <a:lnTo>
                    <a:pt x="204458" y="186467"/>
                  </a:lnTo>
                  <a:cubicBezTo>
                    <a:pt x="210096" y="176164"/>
                    <a:pt x="215618" y="165017"/>
                    <a:pt x="216270" y="153028"/>
                  </a:cubicBezTo>
                  <a:cubicBezTo>
                    <a:pt x="216424" y="150346"/>
                    <a:pt x="217267" y="142226"/>
                    <a:pt x="211630" y="14061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531;p4"/>
            <p:cNvSpPr/>
            <p:nvPr/>
          </p:nvSpPr>
          <p:spPr>
            <a:xfrm rot="10800000">
              <a:off x="5180235" y="3784757"/>
              <a:ext cx="105043" cy="68431"/>
            </a:xfrm>
            <a:custGeom>
              <a:rect b="b" l="l" r="r" t="t"/>
              <a:pathLst>
                <a:path extrusionOk="0" h="136861" w="210087">
                  <a:moveTo>
                    <a:pt x="210054" y="0"/>
                  </a:moveTo>
                  <a:cubicBezTo>
                    <a:pt x="210054" y="613"/>
                    <a:pt x="210130" y="1417"/>
                    <a:pt x="210054" y="1839"/>
                  </a:cubicBezTo>
                  <a:cubicBezTo>
                    <a:pt x="209785" y="3639"/>
                    <a:pt x="209478" y="5439"/>
                    <a:pt x="209210" y="7240"/>
                  </a:cubicBezTo>
                  <a:cubicBezTo>
                    <a:pt x="208366" y="12985"/>
                    <a:pt x="207331" y="18731"/>
                    <a:pt x="206295" y="24476"/>
                  </a:cubicBezTo>
                  <a:cubicBezTo>
                    <a:pt x="203227" y="41867"/>
                    <a:pt x="199660" y="59831"/>
                    <a:pt x="194138" y="76609"/>
                  </a:cubicBezTo>
                  <a:cubicBezTo>
                    <a:pt x="192374" y="81971"/>
                    <a:pt x="189267" y="91586"/>
                    <a:pt x="181636" y="89517"/>
                  </a:cubicBezTo>
                  <a:cubicBezTo>
                    <a:pt x="172125" y="86913"/>
                    <a:pt x="174272" y="72242"/>
                    <a:pt x="176190" y="65539"/>
                  </a:cubicBezTo>
                  <a:cubicBezTo>
                    <a:pt x="182441" y="44088"/>
                    <a:pt x="197359" y="25932"/>
                    <a:pt x="207024" y="6014"/>
                  </a:cubicBezTo>
                  <a:lnTo>
                    <a:pt x="210054" y="0"/>
                  </a:lnTo>
                  <a:close/>
                  <a:moveTo>
                    <a:pt x="171626" y="33018"/>
                  </a:moveTo>
                  <a:cubicBezTo>
                    <a:pt x="170629" y="34934"/>
                    <a:pt x="169325" y="36696"/>
                    <a:pt x="168251" y="38572"/>
                  </a:cubicBezTo>
                  <a:lnTo>
                    <a:pt x="166909" y="32827"/>
                  </a:lnTo>
                  <a:cubicBezTo>
                    <a:pt x="153371" y="37155"/>
                    <a:pt x="138836" y="37347"/>
                    <a:pt x="125145" y="41139"/>
                  </a:cubicBezTo>
                  <a:cubicBezTo>
                    <a:pt x="122230" y="41943"/>
                    <a:pt x="111645" y="44663"/>
                    <a:pt x="113333" y="49642"/>
                  </a:cubicBezTo>
                  <a:cubicBezTo>
                    <a:pt x="114637" y="53549"/>
                    <a:pt x="121540" y="53818"/>
                    <a:pt x="124761" y="53779"/>
                  </a:cubicBezTo>
                  <a:cubicBezTo>
                    <a:pt x="135078" y="53703"/>
                    <a:pt x="145432" y="49949"/>
                    <a:pt x="154828" y="45927"/>
                  </a:cubicBezTo>
                  <a:cubicBezTo>
                    <a:pt x="157858" y="44625"/>
                    <a:pt x="160849" y="43207"/>
                    <a:pt x="163802" y="41675"/>
                  </a:cubicBezTo>
                  <a:cubicBezTo>
                    <a:pt x="164378" y="41369"/>
                    <a:pt x="166219" y="40526"/>
                    <a:pt x="167369" y="39990"/>
                  </a:cubicBezTo>
                  <a:cubicBezTo>
                    <a:pt x="163112" y="47191"/>
                    <a:pt x="158702" y="54239"/>
                    <a:pt x="154330" y="61364"/>
                  </a:cubicBezTo>
                  <a:cubicBezTo>
                    <a:pt x="150610" y="67416"/>
                    <a:pt x="147005" y="73659"/>
                    <a:pt x="144320" y="80324"/>
                  </a:cubicBezTo>
                  <a:cubicBezTo>
                    <a:pt x="141712" y="86759"/>
                    <a:pt x="139526" y="94458"/>
                    <a:pt x="141175" y="101430"/>
                  </a:cubicBezTo>
                  <a:cubicBezTo>
                    <a:pt x="143055" y="109359"/>
                    <a:pt x="149843" y="108095"/>
                    <a:pt x="153831" y="102579"/>
                  </a:cubicBezTo>
                  <a:cubicBezTo>
                    <a:pt x="163419" y="89364"/>
                    <a:pt x="166142" y="70174"/>
                    <a:pt x="169862" y="54699"/>
                  </a:cubicBezTo>
                  <a:cubicBezTo>
                    <a:pt x="171281" y="48953"/>
                    <a:pt x="172508" y="43131"/>
                    <a:pt x="174042" y="37423"/>
                  </a:cubicBezTo>
                  <a:cubicBezTo>
                    <a:pt x="174119" y="37079"/>
                    <a:pt x="175691" y="32674"/>
                    <a:pt x="175384" y="32559"/>
                  </a:cubicBezTo>
                  <a:lnTo>
                    <a:pt x="171626" y="33018"/>
                  </a:lnTo>
                  <a:close/>
                  <a:moveTo>
                    <a:pt x="128175" y="76609"/>
                  </a:moveTo>
                  <a:cubicBezTo>
                    <a:pt x="123803" y="84155"/>
                    <a:pt x="118779" y="91318"/>
                    <a:pt x="114215" y="98710"/>
                  </a:cubicBezTo>
                  <a:cubicBezTo>
                    <a:pt x="111684" y="102771"/>
                    <a:pt x="109152" y="106754"/>
                    <a:pt x="106967" y="110968"/>
                  </a:cubicBezTo>
                  <a:cubicBezTo>
                    <a:pt x="104857" y="115105"/>
                    <a:pt x="97417" y="138968"/>
                    <a:pt x="110418" y="129584"/>
                  </a:cubicBezTo>
                  <a:cubicBezTo>
                    <a:pt x="122077" y="121233"/>
                    <a:pt x="128136" y="102617"/>
                    <a:pt x="131779" y="89517"/>
                  </a:cubicBezTo>
                  <a:cubicBezTo>
                    <a:pt x="133045" y="84997"/>
                    <a:pt x="135039" y="77949"/>
                    <a:pt x="132777" y="74157"/>
                  </a:cubicBezTo>
                  <a:lnTo>
                    <a:pt x="128175" y="76609"/>
                  </a:lnTo>
                  <a:close/>
                  <a:moveTo>
                    <a:pt x="106851" y="89058"/>
                  </a:moveTo>
                  <a:lnTo>
                    <a:pt x="105586" y="86759"/>
                  </a:lnTo>
                  <a:cubicBezTo>
                    <a:pt x="92700" y="98442"/>
                    <a:pt x="79162" y="109550"/>
                    <a:pt x="66890" y="121846"/>
                  </a:cubicBezTo>
                  <a:cubicBezTo>
                    <a:pt x="65126" y="123608"/>
                    <a:pt x="55078" y="132610"/>
                    <a:pt x="59066" y="135827"/>
                  </a:cubicBezTo>
                  <a:cubicBezTo>
                    <a:pt x="62671" y="138738"/>
                    <a:pt x="68961" y="134793"/>
                    <a:pt x="71799" y="132725"/>
                  </a:cubicBezTo>
                  <a:cubicBezTo>
                    <a:pt x="81923" y="125408"/>
                    <a:pt x="89632" y="114492"/>
                    <a:pt x="96957" y="104571"/>
                  </a:cubicBezTo>
                  <a:cubicBezTo>
                    <a:pt x="99565" y="101047"/>
                    <a:pt x="102173" y="97485"/>
                    <a:pt x="104550" y="93807"/>
                  </a:cubicBezTo>
                  <a:cubicBezTo>
                    <a:pt x="105509" y="92313"/>
                    <a:pt x="106928" y="87296"/>
                    <a:pt x="106851" y="89058"/>
                  </a:cubicBezTo>
                  <a:close/>
                  <a:moveTo>
                    <a:pt x="78165" y="96067"/>
                  </a:moveTo>
                  <a:lnTo>
                    <a:pt x="73716" y="98978"/>
                  </a:lnTo>
                  <a:cubicBezTo>
                    <a:pt x="67235" y="103154"/>
                    <a:pt x="60217" y="106563"/>
                    <a:pt x="53467" y="110240"/>
                  </a:cubicBezTo>
                  <a:cubicBezTo>
                    <a:pt x="49057" y="112691"/>
                    <a:pt x="44685" y="115219"/>
                    <a:pt x="40428" y="117977"/>
                  </a:cubicBezTo>
                  <a:cubicBezTo>
                    <a:pt x="36248" y="120697"/>
                    <a:pt x="30725" y="123838"/>
                    <a:pt x="28194" y="128358"/>
                  </a:cubicBezTo>
                  <a:cubicBezTo>
                    <a:pt x="24052" y="135827"/>
                    <a:pt x="37398" y="132112"/>
                    <a:pt x="39853" y="130809"/>
                  </a:cubicBezTo>
                  <a:cubicBezTo>
                    <a:pt x="51089" y="124719"/>
                    <a:pt x="60102" y="114607"/>
                    <a:pt x="68961" y="105528"/>
                  </a:cubicBezTo>
                  <a:cubicBezTo>
                    <a:pt x="71070" y="103345"/>
                    <a:pt x="77206" y="99170"/>
                    <a:pt x="78165" y="96067"/>
                  </a:cubicBezTo>
                  <a:close/>
                  <a:moveTo>
                    <a:pt x="52930" y="98097"/>
                  </a:moveTo>
                  <a:cubicBezTo>
                    <a:pt x="53275" y="98097"/>
                    <a:pt x="51895" y="99208"/>
                    <a:pt x="50667" y="100166"/>
                  </a:cubicBezTo>
                  <a:cubicBezTo>
                    <a:pt x="51895" y="100051"/>
                    <a:pt x="53122" y="99936"/>
                    <a:pt x="54311" y="99821"/>
                  </a:cubicBezTo>
                  <a:lnTo>
                    <a:pt x="52930" y="98097"/>
                  </a:lnTo>
                  <a:close/>
                  <a:moveTo>
                    <a:pt x="49210" y="101277"/>
                  </a:moveTo>
                  <a:cubicBezTo>
                    <a:pt x="49364" y="101162"/>
                    <a:pt x="50092" y="100626"/>
                    <a:pt x="50667" y="100166"/>
                  </a:cubicBezTo>
                  <a:cubicBezTo>
                    <a:pt x="37551" y="101315"/>
                    <a:pt x="24320" y="102081"/>
                    <a:pt x="11780" y="106448"/>
                  </a:cubicBezTo>
                  <a:cubicBezTo>
                    <a:pt x="8980" y="107444"/>
                    <a:pt x="-1221" y="110700"/>
                    <a:pt x="121" y="115411"/>
                  </a:cubicBezTo>
                  <a:cubicBezTo>
                    <a:pt x="1233" y="119318"/>
                    <a:pt x="7830" y="118973"/>
                    <a:pt x="10821" y="118705"/>
                  </a:cubicBezTo>
                  <a:cubicBezTo>
                    <a:pt x="21598" y="117671"/>
                    <a:pt x="32106" y="112002"/>
                    <a:pt x="41195" y="106524"/>
                  </a:cubicBezTo>
                  <a:cubicBezTo>
                    <a:pt x="43918" y="104839"/>
                    <a:pt x="46602" y="103115"/>
                    <a:pt x="49210" y="101277"/>
                  </a:cubicBezTo>
                  <a:close/>
                  <a:moveTo>
                    <a:pt x="34330" y="89058"/>
                  </a:moveTo>
                  <a:cubicBezTo>
                    <a:pt x="42806" y="92007"/>
                    <a:pt x="52432" y="92390"/>
                    <a:pt x="61329" y="92735"/>
                  </a:cubicBezTo>
                  <a:cubicBezTo>
                    <a:pt x="64857" y="92888"/>
                    <a:pt x="68424" y="92926"/>
                    <a:pt x="71952" y="92926"/>
                  </a:cubicBezTo>
                  <a:cubicBezTo>
                    <a:pt x="72297" y="92926"/>
                    <a:pt x="77475" y="92620"/>
                    <a:pt x="77168" y="92390"/>
                  </a:cubicBezTo>
                  <a:lnTo>
                    <a:pt x="70993" y="89785"/>
                  </a:lnTo>
                  <a:cubicBezTo>
                    <a:pt x="60485" y="85534"/>
                    <a:pt x="50054" y="80362"/>
                    <a:pt x="38702" y="78715"/>
                  </a:cubicBezTo>
                  <a:cubicBezTo>
                    <a:pt x="35596" y="78256"/>
                    <a:pt x="27043" y="77336"/>
                    <a:pt x="26737" y="82431"/>
                  </a:cubicBezTo>
                  <a:cubicBezTo>
                    <a:pt x="26507" y="85993"/>
                    <a:pt x="31645" y="88138"/>
                    <a:pt x="34330" y="89058"/>
                  </a:cubicBezTo>
                  <a:close/>
                  <a:moveTo>
                    <a:pt x="93659" y="83618"/>
                  </a:moveTo>
                  <a:cubicBezTo>
                    <a:pt x="95730" y="83810"/>
                    <a:pt x="102364" y="85802"/>
                    <a:pt x="104320" y="84653"/>
                  </a:cubicBezTo>
                  <a:lnTo>
                    <a:pt x="102403" y="81856"/>
                  </a:lnTo>
                  <a:cubicBezTo>
                    <a:pt x="96919" y="79596"/>
                    <a:pt x="91549" y="76992"/>
                    <a:pt x="86027" y="74732"/>
                  </a:cubicBezTo>
                  <a:cubicBezTo>
                    <a:pt x="82729" y="73353"/>
                    <a:pt x="79392" y="72089"/>
                    <a:pt x="75941" y="71055"/>
                  </a:cubicBezTo>
                  <a:cubicBezTo>
                    <a:pt x="72259" y="69982"/>
                    <a:pt x="68002" y="68718"/>
                    <a:pt x="64129" y="69522"/>
                  </a:cubicBezTo>
                  <a:cubicBezTo>
                    <a:pt x="59795" y="70403"/>
                    <a:pt x="60102" y="74196"/>
                    <a:pt x="63132" y="76532"/>
                  </a:cubicBezTo>
                  <a:cubicBezTo>
                    <a:pt x="70955" y="82622"/>
                    <a:pt x="84263" y="82661"/>
                    <a:pt x="93659" y="83618"/>
                  </a:cubicBezTo>
                  <a:close/>
                  <a:moveTo>
                    <a:pt x="90437" y="70403"/>
                  </a:moveTo>
                  <a:cubicBezTo>
                    <a:pt x="98453" y="73698"/>
                    <a:pt x="107657" y="74923"/>
                    <a:pt x="116247" y="75613"/>
                  </a:cubicBezTo>
                  <a:cubicBezTo>
                    <a:pt x="119507" y="75881"/>
                    <a:pt x="122805" y="76111"/>
                    <a:pt x="126065" y="75766"/>
                  </a:cubicBezTo>
                  <a:cubicBezTo>
                    <a:pt x="126180" y="75766"/>
                    <a:pt x="130591" y="74464"/>
                    <a:pt x="129670" y="74196"/>
                  </a:cubicBezTo>
                  <a:lnTo>
                    <a:pt x="131933" y="74042"/>
                  </a:lnTo>
                  <a:cubicBezTo>
                    <a:pt x="119737" y="70097"/>
                    <a:pt x="108270" y="63662"/>
                    <a:pt x="95423" y="61862"/>
                  </a:cubicBezTo>
                  <a:cubicBezTo>
                    <a:pt x="92815" y="61517"/>
                    <a:pt x="84685" y="60521"/>
                    <a:pt x="84071" y="64696"/>
                  </a:cubicBezTo>
                  <a:cubicBezTo>
                    <a:pt x="83611" y="67684"/>
                    <a:pt x="88405" y="69561"/>
                    <a:pt x="90437" y="70403"/>
                  </a:cubicBezTo>
                  <a:close/>
                  <a:moveTo>
                    <a:pt x="155135" y="20799"/>
                  </a:moveTo>
                  <a:cubicBezTo>
                    <a:pt x="168328" y="19918"/>
                    <a:pt x="181827" y="16433"/>
                    <a:pt x="194023" y="11338"/>
                  </a:cubicBezTo>
                  <a:cubicBezTo>
                    <a:pt x="197359" y="9959"/>
                    <a:pt x="200658" y="8389"/>
                    <a:pt x="203802" y="6550"/>
                  </a:cubicBezTo>
                  <a:cubicBezTo>
                    <a:pt x="204723" y="6014"/>
                    <a:pt x="205643" y="5439"/>
                    <a:pt x="206487" y="4788"/>
                  </a:cubicBezTo>
                  <a:cubicBezTo>
                    <a:pt x="207062" y="4405"/>
                    <a:pt x="208443" y="2911"/>
                    <a:pt x="207944" y="3332"/>
                  </a:cubicBezTo>
                  <a:lnTo>
                    <a:pt x="200542" y="919"/>
                  </a:lnTo>
                  <a:cubicBezTo>
                    <a:pt x="186008" y="6397"/>
                    <a:pt x="169824" y="6320"/>
                    <a:pt x="155135" y="11798"/>
                  </a:cubicBezTo>
                  <a:cubicBezTo>
                    <a:pt x="153179" y="12487"/>
                    <a:pt x="142633" y="15743"/>
                    <a:pt x="143361" y="19152"/>
                  </a:cubicBezTo>
                  <a:cubicBezTo>
                    <a:pt x="144013" y="22140"/>
                    <a:pt x="153371" y="20914"/>
                    <a:pt x="155135" y="2079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532;p4"/>
            <p:cNvSpPr/>
            <p:nvPr/>
          </p:nvSpPr>
          <p:spPr>
            <a:xfrm rot="10800000">
              <a:off x="5356531" y="3783209"/>
              <a:ext cx="89050" cy="142411"/>
            </a:xfrm>
            <a:custGeom>
              <a:rect b="b" l="l" r="r" t="t"/>
              <a:pathLst>
                <a:path extrusionOk="0" h="284822" w="178099">
                  <a:moveTo>
                    <a:pt x="178099" y="154975"/>
                  </a:moveTo>
                  <a:lnTo>
                    <a:pt x="176757" y="155281"/>
                  </a:lnTo>
                  <a:cubicBezTo>
                    <a:pt x="178598" y="157311"/>
                    <a:pt x="161033" y="153021"/>
                    <a:pt x="159998" y="152638"/>
                  </a:cubicBezTo>
                  <a:cubicBezTo>
                    <a:pt x="148952" y="148693"/>
                    <a:pt x="138176" y="143445"/>
                    <a:pt x="128435" y="136934"/>
                  </a:cubicBezTo>
                  <a:cubicBezTo>
                    <a:pt x="95031" y="114487"/>
                    <a:pt x="82759" y="73655"/>
                    <a:pt x="69835" y="37610"/>
                  </a:cubicBezTo>
                  <a:cubicBezTo>
                    <a:pt x="66421" y="28111"/>
                    <a:pt x="63392" y="18420"/>
                    <a:pt x="60477" y="8729"/>
                  </a:cubicBezTo>
                  <a:cubicBezTo>
                    <a:pt x="60055" y="7235"/>
                    <a:pt x="57678" y="1911"/>
                    <a:pt x="59480" y="608"/>
                  </a:cubicBezTo>
                  <a:cubicBezTo>
                    <a:pt x="61819" y="-1077"/>
                    <a:pt x="68186" y="1221"/>
                    <a:pt x="70525" y="1719"/>
                  </a:cubicBezTo>
                  <a:cubicBezTo>
                    <a:pt x="82951" y="4401"/>
                    <a:pt x="95146" y="8154"/>
                    <a:pt x="106843" y="13211"/>
                  </a:cubicBezTo>
                  <a:cubicBezTo>
                    <a:pt x="167323" y="39219"/>
                    <a:pt x="170889" y="98170"/>
                    <a:pt x="178099" y="154975"/>
                  </a:cubicBezTo>
                  <a:close/>
                  <a:moveTo>
                    <a:pt x="131465" y="146165"/>
                  </a:moveTo>
                  <a:cubicBezTo>
                    <a:pt x="132692" y="145131"/>
                    <a:pt x="128358" y="147046"/>
                    <a:pt x="126786" y="147199"/>
                  </a:cubicBezTo>
                  <a:cubicBezTo>
                    <a:pt x="123756" y="147544"/>
                    <a:pt x="120726" y="148157"/>
                    <a:pt x="117812" y="148961"/>
                  </a:cubicBezTo>
                  <a:cubicBezTo>
                    <a:pt x="107955" y="151681"/>
                    <a:pt x="98751" y="156545"/>
                    <a:pt x="90659" y="162712"/>
                  </a:cubicBezTo>
                  <a:cubicBezTo>
                    <a:pt x="62433" y="184278"/>
                    <a:pt x="41685" y="213810"/>
                    <a:pt x="25693" y="245105"/>
                  </a:cubicBezTo>
                  <a:cubicBezTo>
                    <a:pt x="20937" y="254451"/>
                    <a:pt x="16144" y="263912"/>
                    <a:pt x="10391" y="272722"/>
                  </a:cubicBezTo>
                  <a:cubicBezTo>
                    <a:pt x="8473" y="275633"/>
                    <a:pt x="6402" y="278468"/>
                    <a:pt x="4101" y="281073"/>
                  </a:cubicBezTo>
                  <a:cubicBezTo>
                    <a:pt x="2951" y="282375"/>
                    <a:pt x="-1344" y="284712"/>
                    <a:pt x="420" y="284788"/>
                  </a:cubicBezTo>
                  <a:cubicBezTo>
                    <a:pt x="12999" y="285363"/>
                    <a:pt x="29144" y="278583"/>
                    <a:pt x="41302" y="275978"/>
                  </a:cubicBezTo>
                  <a:cubicBezTo>
                    <a:pt x="67610" y="270386"/>
                    <a:pt x="97486" y="264487"/>
                    <a:pt x="119921" y="248706"/>
                  </a:cubicBezTo>
                  <a:cubicBezTo>
                    <a:pt x="146997" y="229668"/>
                    <a:pt x="163104" y="188951"/>
                    <a:pt x="156354" y="156392"/>
                  </a:cubicBezTo>
                  <a:lnTo>
                    <a:pt x="131465" y="1461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533;p4"/>
            <p:cNvSpPr/>
            <p:nvPr/>
          </p:nvSpPr>
          <p:spPr>
            <a:xfrm rot="10800000">
              <a:off x="5138340" y="3865374"/>
              <a:ext cx="237941" cy="148129"/>
            </a:xfrm>
            <a:custGeom>
              <a:rect b="b" l="l" r="r" t="t"/>
              <a:pathLst>
                <a:path extrusionOk="0" h="296257" w="475882">
                  <a:moveTo>
                    <a:pt x="147111" y="175226"/>
                  </a:moveTo>
                  <a:cubicBezTo>
                    <a:pt x="147111" y="175226"/>
                    <a:pt x="169969" y="198438"/>
                    <a:pt x="170467" y="224140"/>
                  </a:cubicBezTo>
                  <a:cubicBezTo>
                    <a:pt x="171081" y="256699"/>
                    <a:pt x="147955" y="293586"/>
                    <a:pt x="131388" y="295693"/>
                  </a:cubicBezTo>
                  <a:cubicBezTo>
                    <a:pt x="49317" y="305958"/>
                    <a:pt x="129355" y="172928"/>
                    <a:pt x="147111" y="175226"/>
                  </a:cubicBezTo>
                  <a:close/>
                  <a:moveTo>
                    <a:pt x="143775" y="119838"/>
                  </a:moveTo>
                  <a:lnTo>
                    <a:pt x="168473" y="97889"/>
                  </a:lnTo>
                  <a:cubicBezTo>
                    <a:pt x="152366" y="85402"/>
                    <a:pt x="122490" y="72340"/>
                    <a:pt x="102394" y="68127"/>
                  </a:cubicBezTo>
                  <a:cubicBezTo>
                    <a:pt x="88665" y="65292"/>
                    <a:pt x="74437" y="64871"/>
                    <a:pt x="60477" y="65867"/>
                  </a:cubicBezTo>
                  <a:cubicBezTo>
                    <a:pt x="50352" y="66556"/>
                    <a:pt x="40228" y="68012"/>
                    <a:pt x="30487" y="70808"/>
                  </a:cubicBezTo>
                  <a:cubicBezTo>
                    <a:pt x="9854" y="76707"/>
                    <a:pt x="-12466" y="91607"/>
                    <a:pt x="8282" y="112407"/>
                  </a:cubicBezTo>
                  <a:cubicBezTo>
                    <a:pt x="11695" y="115816"/>
                    <a:pt x="15568" y="118727"/>
                    <a:pt x="19710" y="121217"/>
                  </a:cubicBezTo>
                  <a:cubicBezTo>
                    <a:pt x="46134" y="137036"/>
                    <a:pt x="79231" y="137841"/>
                    <a:pt x="108300" y="129720"/>
                  </a:cubicBezTo>
                  <a:cubicBezTo>
                    <a:pt x="112327" y="128609"/>
                    <a:pt x="141129" y="123936"/>
                    <a:pt x="143775" y="119838"/>
                  </a:cubicBezTo>
                  <a:close/>
                  <a:moveTo>
                    <a:pt x="208933" y="7568"/>
                  </a:moveTo>
                  <a:cubicBezTo>
                    <a:pt x="195664" y="1745"/>
                    <a:pt x="170160" y="-5686"/>
                    <a:pt x="158080" y="6802"/>
                  </a:cubicBezTo>
                  <a:cubicBezTo>
                    <a:pt x="149451" y="15688"/>
                    <a:pt x="157773" y="28980"/>
                    <a:pt x="163717" y="36717"/>
                  </a:cubicBezTo>
                  <a:cubicBezTo>
                    <a:pt x="175836" y="52499"/>
                    <a:pt x="203526" y="80116"/>
                    <a:pt x="225616" y="81304"/>
                  </a:cubicBezTo>
                  <a:lnTo>
                    <a:pt x="284331" y="99958"/>
                  </a:lnTo>
                  <a:cubicBezTo>
                    <a:pt x="280381" y="58512"/>
                    <a:pt x="245481" y="23579"/>
                    <a:pt x="208933" y="7568"/>
                  </a:cubicBezTo>
                  <a:close/>
                  <a:moveTo>
                    <a:pt x="471023" y="149983"/>
                  </a:moveTo>
                  <a:cubicBezTo>
                    <a:pt x="462125" y="113977"/>
                    <a:pt x="442643" y="78354"/>
                    <a:pt x="414187" y="54184"/>
                  </a:cubicBezTo>
                  <a:cubicBezTo>
                    <a:pt x="404369" y="45834"/>
                    <a:pt x="366095" y="18140"/>
                    <a:pt x="353899" y="37407"/>
                  </a:cubicBezTo>
                  <a:cubicBezTo>
                    <a:pt x="348683" y="45719"/>
                    <a:pt x="356315" y="56597"/>
                    <a:pt x="360764" y="63339"/>
                  </a:cubicBezTo>
                  <a:cubicBezTo>
                    <a:pt x="373496" y="82721"/>
                    <a:pt x="388338" y="100647"/>
                    <a:pt x="400227" y="120566"/>
                  </a:cubicBezTo>
                  <a:cubicBezTo>
                    <a:pt x="403027" y="125239"/>
                    <a:pt x="413880" y="143395"/>
                    <a:pt x="413075" y="145004"/>
                  </a:cubicBezTo>
                  <a:lnTo>
                    <a:pt x="475011" y="185721"/>
                  </a:lnTo>
                  <a:cubicBezTo>
                    <a:pt x="477696" y="174958"/>
                    <a:pt x="473554" y="160249"/>
                    <a:pt x="471023" y="14998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534;p4"/>
            <p:cNvSpPr/>
            <p:nvPr/>
          </p:nvSpPr>
          <p:spPr>
            <a:xfrm rot="10800000">
              <a:off x="4806645" y="3798720"/>
              <a:ext cx="657158" cy="288714"/>
            </a:xfrm>
            <a:custGeom>
              <a:rect b="b" l="l" r="r" t="t"/>
              <a:pathLst>
                <a:path extrusionOk="0" h="577428" w="1314317">
                  <a:moveTo>
                    <a:pt x="661714" y="415976"/>
                  </a:moveTo>
                  <a:cubicBezTo>
                    <a:pt x="662711" y="420304"/>
                    <a:pt x="660027" y="424632"/>
                    <a:pt x="655693" y="425666"/>
                  </a:cubicBezTo>
                  <a:cubicBezTo>
                    <a:pt x="636633" y="430723"/>
                    <a:pt x="620525" y="439609"/>
                    <a:pt x="605799" y="450334"/>
                  </a:cubicBezTo>
                  <a:cubicBezTo>
                    <a:pt x="587735" y="463473"/>
                    <a:pt x="572012" y="479637"/>
                    <a:pt x="555904" y="495610"/>
                  </a:cubicBezTo>
                  <a:cubicBezTo>
                    <a:pt x="539145" y="512196"/>
                    <a:pt x="521925" y="528475"/>
                    <a:pt x="502750" y="542150"/>
                  </a:cubicBezTo>
                  <a:cubicBezTo>
                    <a:pt x="493316" y="548738"/>
                    <a:pt x="483421" y="554599"/>
                    <a:pt x="473028" y="559502"/>
                  </a:cubicBezTo>
                  <a:cubicBezTo>
                    <a:pt x="462597" y="564443"/>
                    <a:pt x="451743" y="568388"/>
                    <a:pt x="440507" y="571223"/>
                  </a:cubicBezTo>
                  <a:lnTo>
                    <a:pt x="417535" y="575934"/>
                  </a:lnTo>
                  <a:lnTo>
                    <a:pt x="410133" y="577084"/>
                  </a:lnTo>
                  <a:cubicBezTo>
                    <a:pt x="409903" y="577122"/>
                    <a:pt x="407295" y="577428"/>
                    <a:pt x="406298" y="577428"/>
                  </a:cubicBezTo>
                  <a:cubicBezTo>
                    <a:pt x="398206" y="577237"/>
                    <a:pt x="397899" y="569423"/>
                    <a:pt x="398513" y="567507"/>
                  </a:cubicBezTo>
                  <a:cubicBezTo>
                    <a:pt x="399471" y="564137"/>
                    <a:pt x="402616" y="561915"/>
                    <a:pt x="405991" y="561915"/>
                  </a:cubicBezTo>
                  <a:lnTo>
                    <a:pt x="405991" y="561953"/>
                  </a:lnTo>
                  <a:cubicBezTo>
                    <a:pt x="405991" y="562298"/>
                    <a:pt x="406489" y="562183"/>
                    <a:pt x="406950" y="561992"/>
                  </a:cubicBezTo>
                  <a:cubicBezTo>
                    <a:pt x="407333" y="562030"/>
                    <a:pt x="407678" y="562107"/>
                    <a:pt x="408062" y="562221"/>
                  </a:cubicBezTo>
                  <a:lnTo>
                    <a:pt x="408177" y="562260"/>
                  </a:lnTo>
                  <a:cubicBezTo>
                    <a:pt x="407947" y="562145"/>
                    <a:pt x="407640" y="561992"/>
                    <a:pt x="407333" y="561838"/>
                  </a:cubicBezTo>
                  <a:cubicBezTo>
                    <a:pt x="407487" y="561762"/>
                    <a:pt x="407640" y="561685"/>
                    <a:pt x="407640" y="561685"/>
                  </a:cubicBezTo>
                  <a:lnTo>
                    <a:pt x="414351" y="560268"/>
                  </a:lnTo>
                  <a:lnTo>
                    <a:pt x="435866" y="554561"/>
                  </a:lnTo>
                  <a:cubicBezTo>
                    <a:pt x="445799" y="551496"/>
                    <a:pt x="455348" y="547398"/>
                    <a:pt x="464514" y="542533"/>
                  </a:cubicBezTo>
                  <a:cubicBezTo>
                    <a:pt x="473680" y="537668"/>
                    <a:pt x="482424" y="531999"/>
                    <a:pt x="490708" y="525679"/>
                  </a:cubicBezTo>
                  <a:cubicBezTo>
                    <a:pt x="508809" y="512234"/>
                    <a:pt x="524495" y="495878"/>
                    <a:pt x="540641" y="480135"/>
                  </a:cubicBezTo>
                  <a:cubicBezTo>
                    <a:pt x="557707" y="463473"/>
                    <a:pt x="575156" y="447347"/>
                    <a:pt x="594715" y="434400"/>
                  </a:cubicBezTo>
                  <a:cubicBezTo>
                    <a:pt x="611705" y="423177"/>
                    <a:pt x="630382" y="414482"/>
                    <a:pt x="652012" y="410000"/>
                  </a:cubicBezTo>
                  <a:cubicBezTo>
                    <a:pt x="656345" y="408966"/>
                    <a:pt x="660679" y="411647"/>
                    <a:pt x="661714" y="415976"/>
                  </a:cubicBezTo>
                  <a:close/>
                  <a:moveTo>
                    <a:pt x="407333" y="561838"/>
                  </a:moveTo>
                  <a:cubicBezTo>
                    <a:pt x="406643" y="561532"/>
                    <a:pt x="405953" y="561302"/>
                    <a:pt x="405991" y="561915"/>
                  </a:cubicBezTo>
                  <a:cubicBezTo>
                    <a:pt x="406298" y="561915"/>
                    <a:pt x="406605" y="561953"/>
                    <a:pt x="406950" y="561992"/>
                  </a:cubicBezTo>
                  <a:lnTo>
                    <a:pt x="407333" y="561838"/>
                  </a:lnTo>
                  <a:close/>
                  <a:moveTo>
                    <a:pt x="922040" y="379433"/>
                  </a:moveTo>
                  <a:cubicBezTo>
                    <a:pt x="918780" y="379088"/>
                    <a:pt x="914139" y="376177"/>
                    <a:pt x="908003" y="372079"/>
                  </a:cubicBezTo>
                  <a:cubicBezTo>
                    <a:pt x="898339" y="365644"/>
                    <a:pt x="886220" y="355838"/>
                    <a:pt x="872452" y="344002"/>
                  </a:cubicBezTo>
                  <a:cubicBezTo>
                    <a:pt x="854811" y="328795"/>
                    <a:pt x="834753" y="310141"/>
                    <a:pt x="813967" y="290720"/>
                  </a:cubicBezTo>
                  <a:cubicBezTo>
                    <a:pt x="801196" y="278769"/>
                    <a:pt x="788157" y="266512"/>
                    <a:pt x="775271" y="254599"/>
                  </a:cubicBezTo>
                  <a:cubicBezTo>
                    <a:pt x="734926" y="217291"/>
                    <a:pt x="696805" y="182396"/>
                    <a:pt x="677361" y="164929"/>
                  </a:cubicBezTo>
                  <a:cubicBezTo>
                    <a:pt x="673987" y="161711"/>
                    <a:pt x="668579" y="161865"/>
                    <a:pt x="665396" y="165274"/>
                  </a:cubicBezTo>
                  <a:cubicBezTo>
                    <a:pt x="662174" y="168683"/>
                    <a:pt x="662328" y="174045"/>
                    <a:pt x="665741" y="177263"/>
                  </a:cubicBezTo>
                  <a:cubicBezTo>
                    <a:pt x="678589" y="189980"/>
                    <a:pt x="699643" y="211775"/>
                    <a:pt x="724571" y="236635"/>
                  </a:cubicBezTo>
                  <a:cubicBezTo>
                    <a:pt x="737112" y="249122"/>
                    <a:pt x="750573" y="262452"/>
                    <a:pt x="764494" y="275705"/>
                  </a:cubicBezTo>
                  <a:cubicBezTo>
                    <a:pt x="773430" y="284285"/>
                    <a:pt x="782596" y="292789"/>
                    <a:pt x="791762" y="301101"/>
                  </a:cubicBezTo>
                  <a:cubicBezTo>
                    <a:pt x="806067" y="314086"/>
                    <a:pt x="820410" y="326535"/>
                    <a:pt x="833986" y="337988"/>
                  </a:cubicBezTo>
                  <a:cubicBezTo>
                    <a:pt x="859528" y="359438"/>
                    <a:pt x="882577" y="377097"/>
                    <a:pt x="898761" y="386749"/>
                  </a:cubicBezTo>
                  <a:cubicBezTo>
                    <a:pt x="908272" y="392380"/>
                    <a:pt x="915903" y="395368"/>
                    <a:pt x="920774" y="395598"/>
                  </a:cubicBezTo>
                  <a:cubicBezTo>
                    <a:pt x="925261" y="395942"/>
                    <a:pt x="929173" y="392610"/>
                    <a:pt x="929518" y="388128"/>
                  </a:cubicBezTo>
                  <a:cubicBezTo>
                    <a:pt x="929863" y="383685"/>
                    <a:pt x="926527" y="379778"/>
                    <a:pt x="922040" y="379433"/>
                  </a:cubicBezTo>
                  <a:close/>
                  <a:moveTo>
                    <a:pt x="1307274" y="15389"/>
                  </a:moveTo>
                  <a:lnTo>
                    <a:pt x="1306392" y="15848"/>
                  </a:lnTo>
                  <a:cubicBezTo>
                    <a:pt x="1307312" y="16117"/>
                    <a:pt x="1308041" y="16117"/>
                    <a:pt x="1307811" y="15274"/>
                  </a:cubicBezTo>
                  <a:lnTo>
                    <a:pt x="1307389" y="15312"/>
                  </a:lnTo>
                  <a:lnTo>
                    <a:pt x="1307274" y="15389"/>
                  </a:lnTo>
                  <a:close/>
                  <a:moveTo>
                    <a:pt x="1309805" y="642"/>
                  </a:moveTo>
                  <a:cubicBezTo>
                    <a:pt x="1308501" y="-10"/>
                    <a:pt x="1305126" y="-622"/>
                    <a:pt x="1300792" y="1254"/>
                  </a:cubicBezTo>
                  <a:cubicBezTo>
                    <a:pt x="1294771" y="3821"/>
                    <a:pt x="1281157" y="12707"/>
                    <a:pt x="1279316" y="13665"/>
                  </a:cubicBezTo>
                  <a:cubicBezTo>
                    <a:pt x="1266890" y="19909"/>
                    <a:pt x="1254196" y="25693"/>
                    <a:pt x="1241387" y="31170"/>
                  </a:cubicBezTo>
                  <a:cubicBezTo>
                    <a:pt x="1228539" y="36648"/>
                    <a:pt x="1215577" y="41819"/>
                    <a:pt x="1202499" y="46722"/>
                  </a:cubicBezTo>
                  <a:cubicBezTo>
                    <a:pt x="1181713" y="54727"/>
                    <a:pt x="1160735" y="60971"/>
                    <a:pt x="1139796" y="65567"/>
                  </a:cubicBezTo>
                  <a:cubicBezTo>
                    <a:pt x="1125567" y="68708"/>
                    <a:pt x="1111339" y="71122"/>
                    <a:pt x="1097073" y="72462"/>
                  </a:cubicBezTo>
                  <a:cubicBezTo>
                    <a:pt x="1061828" y="75756"/>
                    <a:pt x="1026239" y="72960"/>
                    <a:pt x="990304" y="61009"/>
                  </a:cubicBezTo>
                  <a:cubicBezTo>
                    <a:pt x="986124" y="59515"/>
                    <a:pt x="981522" y="61660"/>
                    <a:pt x="980026" y="65874"/>
                  </a:cubicBezTo>
                  <a:cubicBezTo>
                    <a:pt x="978492" y="70049"/>
                    <a:pt x="980678" y="74646"/>
                    <a:pt x="984858" y="76139"/>
                  </a:cubicBezTo>
                  <a:cubicBezTo>
                    <a:pt x="1022826" y="90657"/>
                    <a:pt x="1060831" y="95790"/>
                    <a:pt x="1098722" y="93415"/>
                  </a:cubicBezTo>
                  <a:cubicBezTo>
                    <a:pt x="1114024" y="92457"/>
                    <a:pt x="1129326" y="90274"/>
                    <a:pt x="1144513" y="86865"/>
                  </a:cubicBezTo>
                  <a:cubicBezTo>
                    <a:pt x="1166564" y="81962"/>
                    <a:pt x="1188348" y="74531"/>
                    <a:pt x="1210054" y="65644"/>
                  </a:cubicBezTo>
                  <a:cubicBezTo>
                    <a:pt x="1223209" y="60128"/>
                    <a:pt x="1236286" y="54421"/>
                    <a:pt x="1249134" y="48254"/>
                  </a:cubicBezTo>
                  <a:cubicBezTo>
                    <a:pt x="1262058" y="42087"/>
                    <a:pt x="1274752" y="35499"/>
                    <a:pt x="1287254" y="28451"/>
                  </a:cubicBezTo>
                  <a:cubicBezTo>
                    <a:pt x="1288904" y="27531"/>
                    <a:pt x="1300371" y="19066"/>
                    <a:pt x="1306392" y="15848"/>
                  </a:cubicBezTo>
                  <a:cubicBezTo>
                    <a:pt x="1305241" y="15542"/>
                    <a:pt x="1303822" y="14853"/>
                    <a:pt x="1303400" y="14661"/>
                  </a:cubicBezTo>
                  <a:cubicBezTo>
                    <a:pt x="1304666" y="15236"/>
                    <a:pt x="1306046" y="15465"/>
                    <a:pt x="1307389" y="15312"/>
                  </a:cubicBezTo>
                  <a:cubicBezTo>
                    <a:pt x="1307542" y="15197"/>
                    <a:pt x="1307734" y="15044"/>
                    <a:pt x="1307772" y="15159"/>
                  </a:cubicBezTo>
                  <a:lnTo>
                    <a:pt x="1307811" y="15274"/>
                  </a:lnTo>
                  <a:cubicBezTo>
                    <a:pt x="1310265" y="14891"/>
                    <a:pt x="1312489" y="13282"/>
                    <a:pt x="1313602" y="10869"/>
                  </a:cubicBezTo>
                  <a:cubicBezTo>
                    <a:pt x="1315404" y="7000"/>
                    <a:pt x="1313678" y="2404"/>
                    <a:pt x="1309805" y="642"/>
                  </a:cubicBezTo>
                  <a:close/>
                  <a:moveTo>
                    <a:pt x="836249" y="358289"/>
                  </a:moveTo>
                  <a:cubicBezTo>
                    <a:pt x="797399" y="363613"/>
                    <a:pt x="757783" y="356451"/>
                    <a:pt x="718934" y="343580"/>
                  </a:cubicBezTo>
                  <a:cubicBezTo>
                    <a:pt x="660103" y="324083"/>
                    <a:pt x="603076" y="291218"/>
                    <a:pt x="553258" y="265669"/>
                  </a:cubicBezTo>
                  <a:cubicBezTo>
                    <a:pt x="522194" y="249965"/>
                    <a:pt x="485492" y="233762"/>
                    <a:pt x="448330" y="226369"/>
                  </a:cubicBezTo>
                  <a:cubicBezTo>
                    <a:pt x="422328" y="221160"/>
                    <a:pt x="396135" y="220317"/>
                    <a:pt x="371322" y="226254"/>
                  </a:cubicBezTo>
                  <a:cubicBezTo>
                    <a:pt x="325799" y="237324"/>
                    <a:pt x="305934" y="277007"/>
                    <a:pt x="309769" y="313128"/>
                  </a:cubicBezTo>
                  <a:cubicBezTo>
                    <a:pt x="313642" y="349939"/>
                    <a:pt x="341523" y="383225"/>
                    <a:pt x="391188" y="378246"/>
                  </a:cubicBezTo>
                  <a:cubicBezTo>
                    <a:pt x="405991" y="376752"/>
                    <a:pt x="418915" y="370393"/>
                    <a:pt x="427928" y="360587"/>
                  </a:cubicBezTo>
                  <a:cubicBezTo>
                    <a:pt x="437055" y="350705"/>
                    <a:pt x="442347" y="337375"/>
                    <a:pt x="441542" y="322015"/>
                  </a:cubicBezTo>
                  <a:cubicBezTo>
                    <a:pt x="440890" y="309681"/>
                    <a:pt x="430152" y="292138"/>
                    <a:pt x="415617" y="286507"/>
                  </a:cubicBezTo>
                  <a:cubicBezTo>
                    <a:pt x="403690" y="281910"/>
                    <a:pt x="388810" y="283749"/>
                    <a:pt x="375617" y="303514"/>
                  </a:cubicBezTo>
                  <a:cubicBezTo>
                    <a:pt x="373239" y="307000"/>
                    <a:pt x="374121" y="311826"/>
                    <a:pt x="377650" y="314201"/>
                  </a:cubicBezTo>
                  <a:cubicBezTo>
                    <a:pt x="381178" y="316614"/>
                    <a:pt x="385972" y="315695"/>
                    <a:pt x="388388" y="312171"/>
                  </a:cubicBezTo>
                  <a:cubicBezTo>
                    <a:pt x="395828" y="301522"/>
                    <a:pt x="403153" y="298879"/>
                    <a:pt x="409634" y="301522"/>
                  </a:cubicBezTo>
                  <a:cubicBezTo>
                    <a:pt x="418148" y="305046"/>
                    <a:pt x="424399" y="315465"/>
                    <a:pt x="424629" y="322743"/>
                  </a:cubicBezTo>
                  <a:cubicBezTo>
                    <a:pt x="424975" y="333085"/>
                    <a:pt x="421331" y="342010"/>
                    <a:pt x="415080" y="348560"/>
                  </a:cubicBezTo>
                  <a:cubicBezTo>
                    <a:pt x="408752" y="355187"/>
                    <a:pt x="399740" y="359247"/>
                    <a:pt x="389538" y="360089"/>
                  </a:cubicBezTo>
                  <a:cubicBezTo>
                    <a:pt x="352607" y="363154"/>
                    <a:pt x="332051" y="338524"/>
                    <a:pt x="329596" y="311213"/>
                  </a:cubicBezTo>
                  <a:cubicBezTo>
                    <a:pt x="327142" y="284209"/>
                    <a:pt x="342137" y="254714"/>
                    <a:pt x="376231" y="246938"/>
                  </a:cubicBezTo>
                  <a:cubicBezTo>
                    <a:pt x="398091" y="241844"/>
                    <a:pt x="421178" y="243070"/>
                    <a:pt x="444073" y="247666"/>
                  </a:cubicBezTo>
                  <a:cubicBezTo>
                    <a:pt x="479318" y="254753"/>
                    <a:pt x="514102" y="269921"/>
                    <a:pt x="543632" y="284707"/>
                  </a:cubicBezTo>
                  <a:cubicBezTo>
                    <a:pt x="594639" y="309911"/>
                    <a:pt x="653085" y="342469"/>
                    <a:pt x="713219" y="361277"/>
                  </a:cubicBezTo>
                  <a:cubicBezTo>
                    <a:pt x="754868" y="374262"/>
                    <a:pt x="797284" y="380697"/>
                    <a:pt x="838588" y="374224"/>
                  </a:cubicBezTo>
                  <a:cubicBezTo>
                    <a:pt x="842999" y="373573"/>
                    <a:pt x="846028" y="369474"/>
                    <a:pt x="845415" y="365107"/>
                  </a:cubicBezTo>
                  <a:cubicBezTo>
                    <a:pt x="844763" y="360702"/>
                    <a:pt x="840659" y="357638"/>
                    <a:pt x="836249" y="358289"/>
                  </a:cubicBezTo>
                  <a:close/>
                  <a:moveTo>
                    <a:pt x="532549" y="382881"/>
                  </a:moveTo>
                  <a:cubicBezTo>
                    <a:pt x="534620" y="379625"/>
                    <a:pt x="533699" y="375296"/>
                    <a:pt x="530478" y="373190"/>
                  </a:cubicBezTo>
                  <a:cubicBezTo>
                    <a:pt x="527218" y="371121"/>
                    <a:pt x="522884" y="372040"/>
                    <a:pt x="520775" y="375258"/>
                  </a:cubicBezTo>
                  <a:cubicBezTo>
                    <a:pt x="475521" y="443555"/>
                    <a:pt x="413891" y="474811"/>
                    <a:pt x="351341" y="484693"/>
                  </a:cubicBezTo>
                  <a:cubicBezTo>
                    <a:pt x="323383" y="489137"/>
                    <a:pt x="295234" y="489290"/>
                    <a:pt x="268158" y="486570"/>
                  </a:cubicBezTo>
                  <a:cubicBezTo>
                    <a:pt x="222559" y="481936"/>
                    <a:pt x="180066" y="469065"/>
                    <a:pt x="147391" y="453514"/>
                  </a:cubicBezTo>
                  <a:cubicBezTo>
                    <a:pt x="133086" y="446772"/>
                    <a:pt x="118321" y="440988"/>
                    <a:pt x="103173" y="436507"/>
                  </a:cubicBezTo>
                  <a:cubicBezTo>
                    <a:pt x="87986" y="432025"/>
                    <a:pt x="72415" y="428807"/>
                    <a:pt x="56577" y="427199"/>
                  </a:cubicBezTo>
                  <a:cubicBezTo>
                    <a:pt x="51131" y="426662"/>
                    <a:pt x="45647" y="426318"/>
                    <a:pt x="40162" y="426164"/>
                  </a:cubicBezTo>
                  <a:cubicBezTo>
                    <a:pt x="34678" y="426050"/>
                    <a:pt x="29156" y="426126"/>
                    <a:pt x="23710" y="426394"/>
                  </a:cubicBezTo>
                  <a:cubicBezTo>
                    <a:pt x="21064" y="426548"/>
                    <a:pt x="15234" y="428961"/>
                    <a:pt x="11208" y="430072"/>
                  </a:cubicBezTo>
                  <a:cubicBezTo>
                    <a:pt x="10440" y="429574"/>
                    <a:pt x="9597" y="429267"/>
                    <a:pt x="8753" y="429152"/>
                  </a:cubicBezTo>
                  <a:cubicBezTo>
                    <a:pt x="9137" y="429459"/>
                    <a:pt x="9597" y="429880"/>
                    <a:pt x="10057" y="430340"/>
                  </a:cubicBezTo>
                  <a:cubicBezTo>
                    <a:pt x="8293" y="430761"/>
                    <a:pt x="7027" y="430761"/>
                    <a:pt x="6951" y="429957"/>
                  </a:cubicBezTo>
                  <a:cubicBezTo>
                    <a:pt x="6951" y="429574"/>
                    <a:pt x="6951" y="429305"/>
                    <a:pt x="6989" y="429076"/>
                  </a:cubicBezTo>
                  <a:cubicBezTo>
                    <a:pt x="5992" y="429190"/>
                    <a:pt x="5033" y="429535"/>
                    <a:pt x="4113" y="430072"/>
                  </a:cubicBezTo>
                  <a:cubicBezTo>
                    <a:pt x="1313" y="431795"/>
                    <a:pt x="661" y="433710"/>
                    <a:pt x="431" y="434438"/>
                  </a:cubicBezTo>
                  <a:cubicBezTo>
                    <a:pt x="-681" y="437809"/>
                    <a:pt x="393" y="440375"/>
                    <a:pt x="3269" y="442252"/>
                  </a:cubicBezTo>
                  <a:cubicBezTo>
                    <a:pt x="3998" y="442750"/>
                    <a:pt x="5570" y="443478"/>
                    <a:pt x="7986" y="443363"/>
                  </a:cubicBezTo>
                  <a:cubicBezTo>
                    <a:pt x="10517" y="443172"/>
                    <a:pt x="20220" y="440375"/>
                    <a:pt x="24285" y="440260"/>
                  </a:cubicBezTo>
                  <a:cubicBezTo>
                    <a:pt x="29386" y="440107"/>
                    <a:pt x="34525" y="440184"/>
                    <a:pt x="39625" y="440452"/>
                  </a:cubicBezTo>
                  <a:cubicBezTo>
                    <a:pt x="44726" y="440720"/>
                    <a:pt x="49865" y="441180"/>
                    <a:pt x="54927" y="441831"/>
                  </a:cubicBezTo>
                  <a:cubicBezTo>
                    <a:pt x="69769" y="443670"/>
                    <a:pt x="84343" y="447040"/>
                    <a:pt x="98532" y="451599"/>
                  </a:cubicBezTo>
                  <a:cubicBezTo>
                    <a:pt x="112760" y="456157"/>
                    <a:pt x="126605" y="461941"/>
                    <a:pt x="140028" y="468644"/>
                  </a:cubicBezTo>
                  <a:cubicBezTo>
                    <a:pt x="174045" y="485498"/>
                    <a:pt x="218379" y="500092"/>
                    <a:pt x="266202" y="505263"/>
                  </a:cubicBezTo>
                  <a:cubicBezTo>
                    <a:pt x="294850" y="508327"/>
                    <a:pt x="324764" y="508059"/>
                    <a:pt x="354371" y="503041"/>
                  </a:cubicBezTo>
                  <a:cubicBezTo>
                    <a:pt x="420871" y="491703"/>
                    <a:pt x="485876" y="456655"/>
                    <a:pt x="532549" y="3828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535;p4"/>
            <p:cNvSpPr/>
            <p:nvPr/>
          </p:nvSpPr>
          <p:spPr>
            <a:xfrm rot="10800000">
              <a:off x="5458078" y="3779211"/>
              <a:ext cx="158612" cy="172553"/>
            </a:xfrm>
            <a:custGeom>
              <a:rect b="b" l="l" r="r" t="t"/>
              <a:pathLst>
                <a:path extrusionOk="0" h="345106" w="317224">
                  <a:moveTo>
                    <a:pt x="235601" y="199220"/>
                  </a:moveTo>
                  <a:cubicBezTo>
                    <a:pt x="271113" y="206575"/>
                    <a:pt x="315485" y="206153"/>
                    <a:pt x="317173" y="159192"/>
                  </a:cubicBezTo>
                  <a:cubicBezTo>
                    <a:pt x="319129" y="106409"/>
                    <a:pt x="264862" y="115296"/>
                    <a:pt x="222753" y="135252"/>
                  </a:cubicBezTo>
                  <a:cubicBezTo>
                    <a:pt x="253089" y="112767"/>
                    <a:pt x="283693" y="79404"/>
                    <a:pt x="259915" y="46386"/>
                  </a:cubicBezTo>
                  <a:cubicBezTo>
                    <a:pt x="235524" y="12563"/>
                    <a:pt x="204076" y="45697"/>
                    <a:pt x="182255" y="85878"/>
                  </a:cubicBezTo>
                  <a:cubicBezTo>
                    <a:pt x="186972" y="38725"/>
                    <a:pt x="179148" y="-11109"/>
                    <a:pt x="137269" y="2183"/>
                  </a:cubicBezTo>
                  <a:cubicBezTo>
                    <a:pt x="101296" y="13559"/>
                    <a:pt x="104978" y="52515"/>
                    <a:pt x="116560" y="86835"/>
                  </a:cubicBezTo>
                  <a:cubicBezTo>
                    <a:pt x="94124" y="56154"/>
                    <a:pt x="63367" y="28268"/>
                    <a:pt x="36752" y="54775"/>
                  </a:cubicBezTo>
                  <a:cubicBezTo>
                    <a:pt x="8640" y="82775"/>
                    <a:pt x="39129" y="115104"/>
                    <a:pt x="76099" y="137206"/>
                  </a:cubicBezTo>
                  <a:cubicBezTo>
                    <a:pt x="36560" y="125216"/>
                    <a:pt x="-4476" y="126710"/>
                    <a:pt x="395" y="172446"/>
                  </a:cubicBezTo>
                  <a:cubicBezTo>
                    <a:pt x="5534" y="220211"/>
                    <a:pt x="51977" y="217108"/>
                    <a:pt x="87451" y="207379"/>
                  </a:cubicBezTo>
                  <a:cubicBezTo>
                    <a:pt x="53127" y="223812"/>
                    <a:pt x="14700" y="251812"/>
                    <a:pt x="33990" y="289887"/>
                  </a:cubicBezTo>
                  <a:cubicBezTo>
                    <a:pt x="55697" y="332673"/>
                    <a:pt x="99110" y="292262"/>
                    <a:pt x="127183" y="250318"/>
                  </a:cubicBezTo>
                  <a:cubicBezTo>
                    <a:pt x="117979" y="289312"/>
                    <a:pt x="115984" y="339376"/>
                    <a:pt x="164345" y="344700"/>
                  </a:cubicBezTo>
                  <a:cubicBezTo>
                    <a:pt x="217000" y="350522"/>
                    <a:pt x="211746" y="292568"/>
                    <a:pt x="194143" y="244994"/>
                  </a:cubicBezTo>
                  <a:cubicBezTo>
                    <a:pt x="215850" y="278510"/>
                    <a:pt x="247873" y="312793"/>
                    <a:pt x="276943" y="285635"/>
                  </a:cubicBezTo>
                  <a:cubicBezTo>
                    <a:pt x="306971" y="257558"/>
                    <a:pt x="273836" y="222663"/>
                    <a:pt x="235601" y="199220"/>
                  </a:cubicBezTo>
                  <a:lnTo>
                    <a:pt x="235601" y="199220"/>
                  </a:lnTo>
                  <a:close/>
                  <a:moveTo>
                    <a:pt x="189081" y="156664"/>
                  </a:moveTo>
                  <a:cubicBezTo>
                    <a:pt x="184249" y="163559"/>
                    <a:pt x="186665" y="171450"/>
                    <a:pt x="189196" y="177272"/>
                  </a:cubicBezTo>
                  <a:cubicBezTo>
                    <a:pt x="169407" y="171833"/>
                    <a:pt x="171823" y="200025"/>
                    <a:pt x="168103" y="196922"/>
                  </a:cubicBezTo>
                  <a:cubicBezTo>
                    <a:pt x="168103" y="196922"/>
                    <a:pt x="168755" y="198454"/>
                    <a:pt x="170021" y="201174"/>
                  </a:cubicBezTo>
                  <a:cubicBezTo>
                    <a:pt x="161468" y="196233"/>
                    <a:pt x="151651" y="201519"/>
                    <a:pt x="146358" y="203625"/>
                  </a:cubicBezTo>
                  <a:cubicBezTo>
                    <a:pt x="142178" y="195084"/>
                    <a:pt x="129906" y="192747"/>
                    <a:pt x="132360" y="190334"/>
                  </a:cubicBezTo>
                  <a:cubicBezTo>
                    <a:pt x="132360" y="190334"/>
                    <a:pt x="130711" y="190793"/>
                    <a:pt x="127796" y="191674"/>
                  </a:cubicBezTo>
                  <a:cubicBezTo>
                    <a:pt x="126723" y="188380"/>
                    <a:pt x="140375" y="170645"/>
                    <a:pt x="125342" y="159537"/>
                  </a:cubicBezTo>
                  <a:cubicBezTo>
                    <a:pt x="125534" y="159575"/>
                    <a:pt x="125764" y="159652"/>
                    <a:pt x="125994" y="159729"/>
                  </a:cubicBezTo>
                  <a:cubicBezTo>
                    <a:pt x="141142" y="164325"/>
                    <a:pt x="143942" y="151034"/>
                    <a:pt x="145591" y="143832"/>
                  </a:cubicBezTo>
                  <a:cubicBezTo>
                    <a:pt x="148506" y="144292"/>
                    <a:pt x="154220" y="146667"/>
                    <a:pt x="159819" y="146207"/>
                  </a:cubicBezTo>
                  <a:cubicBezTo>
                    <a:pt x="161737" y="159690"/>
                    <a:pt x="180260" y="159154"/>
                    <a:pt x="177768" y="162563"/>
                  </a:cubicBezTo>
                  <a:cubicBezTo>
                    <a:pt x="177768" y="162563"/>
                    <a:pt x="182216" y="160456"/>
                    <a:pt x="189081" y="156664"/>
                  </a:cubicBezTo>
                  <a:lnTo>
                    <a:pt x="189081" y="15666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536;p4"/>
            <p:cNvSpPr/>
            <p:nvPr/>
          </p:nvSpPr>
          <p:spPr>
            <a:xfrm rot="10800000">
              <a:off x="5516250" y="3845079"/>
              <a:ext cx="40717" cy="42150"/>
            </a:xfrm>
            <a:custGeom>
              <a:rect b="b" l="l" r="r" t="t"/>
              <a:pathLst>
                <a:path extrusionOk="0" h="84299" w="81433">
                  <a:moveTo>
                    <a:pt x="81407" y="41039"/>
                  </a:moveTo>
                  <a:cubicBezTo>
                    <a:pt x="82212" y="64290"/>
                    <a:pt x="64648" y="83672"/>
                    <a:pt x="42174" y="84284"/>
                  </a:cubicBezTo>
                  <a:cubicBezTo>
                    <a:pt x="19701" y="84897"/>
                    <a:pt x="832" y="66511"/>
                    <a:pt x="27" y="43260"/>
                  </a:cubicBezTo>
                  <a:cubicBezTo>
                    <a:pt x="-779" y="20010"/>
                    <a:pt x="16786" y="628"/>
                    <a:pt x="39260" y="15"/>
                  </a:cubicBezTo>
                  <a:cubicBezTo>
                    <a:pt x="61695" y="-598"/>
                    <a:pt x="80602" y="17788"/>
                    <a:pt x="81407" y="41039"/>
                  </a:cubicBezTo>
                  <a:lnTo>
                    <a:pt x="81407" y="4103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537;p4"/>
            <p:cNvSpPr/>
            <p:nvPr/>
          </p:nvSpPr>
          <p:spPr>
            <a:xfrm rot="10800000">
              <a:off x="4802465" y="3828852"/>
              <a:ext cx="237537" cy="211525"/>
            </a:xfrm>
            <a:custGeom>
              <a:rect b="b" l="l" r="r" t="t"/>
              <a:pathLst>
                <a:path extrusionOk="0" h="423050" w="475074">
                  <a:moveTo>
                    <a:pt x="474627" y="417317"/>
                  </a:moveTo>
                  <a:cubicBezTo>
                    <a:pt x="473131" y="421722"/>
                    <a:pt x="468338" y="424097"/>
                    <a:pt x="463889" y="422603"/>
                  </a:cubicBezTo>
                  <a:cubicBezTo>
                    <a:pt x="420207" y="408584"/>
                    <a:pt x="382892" y="386176"/>
                    <a:pt x="349066" y="359056"/>
                  </a:cubicBezTo>
                  <a:cubicBezTo>
                    <a:pt x="310102" y="327838"/>
                    <a:pt x="275586" y="290530"/>
                    <a:pt x="241071" y="253030"/>
                  </a:cubicBezTo>
                  <a:cubicBezTo>
                    <a:pt x="237082" y="248702"/>
                    <a:pt x="233094" y="244373"/>
                    <a:pt x="229105" y="240045"/>
                  </a:cubicBezTo>
                  <a:cubicBezTo>
                    <a:pt x="227993" y="241730"/>
                    <a:pt x="226229" y="243032"/>
                    <a:pt x="224081" y="243492"/>
                  </a:cubicBezTo>
                  <a:cubicBezTo>
                    <a:pt x="216066" y="245867"/>
                    <a:pt x="208281" y="248357"/>
                    <a:pt x="200265" y="250310"/>
                  </a:cubicBezTo>
                  <a:cubicBezTo>
                    <a:pt x="194819" y="251651"/>
                    <a:pt x="189335" y="252838"/>
                    <a:pt x="183813" y="253643"/>
                  </a:cubicBezTo>
                  <a:cubicBezTo>
                    <a:pt x="180093" y="254179"/>
                    <a:pt x="176334" y="254485"/>
                    <a:pt x="172538" y="254677"/>
                  </a:cubicBezTo>
                  <a:cubicBezTo>
                    <a:pt x="166862" y="254945"/>
                    <a:pt x="161186" y="254830"/>
                    <a:pt x="155433" y="254524"/>
                  </a:cubicBezTo>
                  <a:cubicBezTo>
                    <a:pt x="152634" y="254332"/>
                    <a:pt x="141627" y="254524"/>
                    <a:pt x="135184" y="252953"/>
                  </a:cubicBezTo>
                  <a:cubicBezTo>
                    <a:pt x="130505" y="251842"/>
                    <a:pt x="127207" y="249927"/>
                    <a:pt x="125903" y="247744"/>
                  </a:cubicBezTo>
                  <a:cubicBezTo>
                    <a:pt x="123372" y="244335"/>
                    <a:pt x="124101" y="239508"/>
                    <a:pt x="127514" y="236980"/>
                  </a:cubicBezTo>
                  <a:cubicBezTo>
                    <a:pt x="130275" y="234950"/>
                    <a:pt x="133957" y="234989"/>
                    <a:pt x="136564" y="236904"/>
                  </a:cubicBezTo>
                  <a:lnTo>
                    <a:pt x="136603" y="236865"/>
                  </a:lnTo>
                  <a:cubicBezTo>
                    <a:pt x="136718" y="236253"/>
                    <a:pt x="137140" y="236827"/>
                    <a:pt x="137562" y="237478"/>
                  </a:cubicBezTo>
                  <a:lnTo>
                    <a:pt x="137370" y="237478"/>
                  </a:lnTo>
                  <a:lnTo>
                    <a:pt x="137293" y="237478"/>
                  </a:lnTo>
                  <a:cubicBezTo>
                    <a:pt x="137677" y="237823"/>
                    <a:pt x="138022" y="238168"/>
                    <a:pt x="138290" y="238589"/>
                  </a:cubicBezTo>
                  <a:cubicBezTo>
                    <a:pt x="138137" y="238398"/>
                    <a:pt x="137868" y="237900"/>
                    <a:pt x="137562" y="237478"/>
                  </a:cubicBezTo>
                  <a:cubicBezTo>
                    <a:pt x="138866" y="237402"/>
                    <a:pt x="141090" y="236712"/>
                    <a:pt x="142586" y="236559"/>
                  </a:cubicBezTo>
                  <a:cubicBezTo>
                    <a:pt x="147916" y="236138"/>
                    <a:pt x="153477" y="235180"/>
                    <a:pt x="155318" y="235027"/>
                  </a:cubicBezTo>
                  <a:lnTo>
                    <a:pt x="217983" y="228017"/>
                  </a:lnTo>
                  <a:cubicBezTo>
                    <a:pt x="194551" y="202813"/>
                    <a:pt x="170352" y="178413"/>
                    <a:pt x="143890" y="156618"/>
                  </a:cubicBezTo>
                  <a:cubicBezTo>
                    <a:pt x="131502" y="159989"/>
                    <a:pt x="119192" y="163666"/>
                    <a:pt x="106574" y="166156"/>
                  </a:cubicBezTo>
                  <a:cubicBezTo>
                    <a:pt x="102010" y="167075"/>
                    <a:pt x="97370" y="167726"/>
                    <a:pt x="92691" y="168262"/>
                  </a:cubicBezTo>
                  <a:cubicBezTo>
                    <a:pt x="88012" y="168760"/>
                    <a:pt x="83295" y="168990"/>
                    <a:pt x="78578" y="169220"/>
                  </a:cubicBezTo>
                  <a:cubicBezTo>
                    <a:pt x="74551" y="169373"/>
                    <a:pt x="70486" y="169488"/>
                    <a:pt x="66421" y="169412"/>
                  </a:cubicBezTo>
                  <a:cubicBezTo>
                    <a:pt x="62164" y="169335"/>
                    <a:pt x="57945" y="169067"/>
                    <a:pt x="53765" y="168492"/>
                  </a:cubicBezTo>
                  <a:cubicBezTo>
                    <a:pt x="52269" y="168301"/>
                    <a:pt x="50198" y="167803"/>
                    <a:pt x="48089" y="166998"/>
                  </a:cubicBezTo>
                  <a:lnTo>
                    <a:pt x="45635" y="166002"/>
                  </a:lnTo>
                  <a:cubicBezTo>
                    <a:pt x="42068" y="167075"/>
                    <a:pt x="38118" y="165390"/>
                    <a:pt x="36507" y="161904"/>
                  </a:cubicBezTo>
                  <a:cubicBezTo>
                    <a:pt x="35433" y="160065"/>
                    <a:pt x="35548" y="158418"/>
                    <a:pt x="35548" y="157231"/>
                  </a:cubicBezTo>
                  <a:cubicBezTo>
                    <a:pt x="35548" y="154243"/>
                    <a:pt x="37351" y="152328"/>
                    <a:pt x="39652" y="150757"/>
                  </a:cubicBezTo>
                  <a:cubicBezTo>
                    <a:pt x="40841" y="149915"/>
                    <a:pt x="42797" y="149493"/>
                    <a:pt x="45443" y="149532"/>
                  </a:cubicBezTo>
                  <a:cubicBezTo>
                    <a:pt x="47706" y="149570"/>
                    <a:pt x="52461" y="151179"/>
                    <a:pt x="54839" y="151102"/>
                  </a:cubicBezTo>
                  <a:cubicBezTo>
                    <a:pt x="57715" y="151102"/>
                    <a:pt x="60553" y="150834"/>
                    <a:pt x="63430" y="150566"/>
                  </a:cubicBezTo>
                  <a:cubicBezTo>
                    <a:pt x="67878" y="150144"/>
                    <a:pt x="72327" y="149493"/>
                    <a:pt x="76737" y="148842"/>
                  </a:cubicBezTo>
                  <a:cubicBezTo>
                    <a:pt x="81148" y="148229"/>
                    <a:pt x="85520" y="147425"/>
                    <a:pt x="89892" y="146774"/>
                  </a:cubicBezTo>
                  <a:cubicBezTo>
                    <a:pt x="94302" y="146122"/>
                    <a:pt x="98712" y="145471"/>
                    <a:pt x="103161" y="144897"/>
                  </a:cubicBezTo>
                  <a:cubicBezTo>
                    <a:pt x="110524" y="143977"/>
                    <a:pt x="117888" y="143096"/>
                    <a:pt x="125251" y="142254"/>
                  </a:cubicBezTo>
                  <a:cubicBezTo>
                    <a:pt x="113708" y="133520"/>
                    <a:pt x="102125" y="124787"/>
                    <a:pt x="89777" y="117279"/>
                  </a:cubicBezTo>
                  <a:cubicBezTo>
                    <a:pt x="74014" y="107703"/>
                    <a:pt x="57523" y="99353"/>
                    <a:pt x="40112" y="93033"/>
                  </a:cubicBezTo>
                  <a:cubicBezTo>
                    <a:pt x="36546" y="91692"/>
                    <a:pt x="27763" y="87364"/>
                    <a:pt x="19671" y="84376"/>
                  </a:cubicBezTo>
                  <a:cubicBezTo>
                    <a:pt x="15990" y="82997"/>
                    <a:pt x="10084" y="79550"/>
                    <a:pt x="10237" y="81810"/>
                  </a:cubicBezTo>
                  <a:cubicBezTo>
                    <a:pt x="6133" y="82959"/>
                    <a:pt x="1800" y="80660"/>
                    <a:pt x="419" y="76562"/>
                  </a:cubicBezTo>
                  <a:cubicBezTo>
                    <a:pt x="-1000" y="72310"/>
                    <a:pt x="1301" y="67714"/>
                    <a:pt x="5558" y="66296"/>
                  </a:cubicBezTo>
                  <a:cubicBezTo>
                    <a:pt x="8243" y="65339"/>
                    <a:pt x="12385" y="65300"/>
                    <a:pt x="17293" y="66373"/>
                  </a:cubicBezTo>
                  <a:cubicBezTo>
                    <a:pt x="26919" y="68441"/>
                    <a:pt x="40994" y="74991"/>
                    <a:pt x="45865" y="76600"/>
                  </a:cubicBezTo>
                  <a:cubicBezTo>
                    <a:pt x="62317" y="82078"/>
                    <a:pt x="77926" y="89394"/>
                    <a:pt x="93075" y="97629"/>
                  </a:cubicBezTo>
                  <a:cubicBezTo>
                    <a:pt x="91924" y="92420"/>
                    <a:pt x="90774" y="87249"/>
                    <a:pt x="89431" y="82116"/>
                  </a:cubicBezTo>
                  <a:cubicBezTo>
                    <a:pt x="87552" y="74800"/>
                    <a:pt x="85328" y="67599"/>
                    <a:pt x="83487" y="60244"/>
                  </a:cubicBezTo>
                  <a:cubicBezTo>
                    <a:pt x="81876" y="53886"/>
                    <a:pt x="80687" y="47412"/>
                    <a:pt x="79268" y="40939"/>
                  </a:cubicBezTo>
                  <a:cubicBezTo>
                    <a:pt x="78348" y="36112"/>
                    <a:pt x="74206" y="20025"/>
                    <a:pt x="72749" y="13283"/>
                  </a:cubicBezTo>
                  <a:cubicBezTo>
                    <a:pt x="72327" y="11406"/>
                    <a:pt x="72058" y="10065"/>
                    <a:pt x="71982" y="9529"/>
                  </a:cubicBezTo>
                  <a:cubicBezTo>
                    <a:pt x="71637" y="5316"/>
                    <a:pt x="73401" y="3171"/>
                    <a:pt x="74014" y="2634"/>
                  </a:cubicBezTo>
                  <a:cubicBezTo>
                    <a:pt x="76431" y="489"/>
                    <a:pt x="79192" y="-1043"/>
                    <a:pt x="82720" y="872"/>
                  </a:cubicBezTo>
                  <a:cubicBezTo>
                    <a:pt x="83410" y="1255"/>
                    <a:pt x="84906" y="1715"/>
                    <a:pt x="85980" y="3515"/>
                  </a:cubicBezTo>
                  <a:cubicBezTo>
                    <a:pt x="86785" y="4665"/>
                    <a:pt x="87245" y="5929"/>
                    <a:pt x="87360" y="7231"/>
                  </a:cubicBezTo>
                  <a:cubicBezTo>
                    <a:pt x="87591" y="7614"/>
                    <a:pt x="87821" y="8074"/>
                    <a:pt x="88051" y="8610"/>
                  </a:cubicBezTo>
                  <a:cubicBezTo>
                    <a:pt x="90659" y="15237"/>
                    <a:pt x="97255" y="30980"/>
                    <a:pt x="98904" y="35768"/>
                  </a:cubicBezTo>
                  <a:cubicBezTo>
                    <a:pt x="100860" y="42203"/>
                    <a:pt x="103046" y="48485"/>
                    <a:pt x="104695" y="54958"/>
                  </a:cubicBezTo>
                  <a:cubicBezTo>
                    <a:pt x="105807" y="59325"/>
                    <a:pt x="106689" y="63730"/>
                    <a:pt x="107456" y="68173"/>
                  </a:cubicBezTo>
                  <a:cubicBezTo>
                    <a:pt x="109374" y="79473"/>
                    <a:pt x="110371" y="90811"/>
                    <a:pt x="110601" y="102379"/>
                  </a:cubicBezTo>
                  <a:cubicBezTo>
                    <a:pt x="110793" y="104218"/>
                    <a:pt x="110026" y="105826"/>
                    <a:pt x="109105" y="107282"/>
                  </a:cubicBezTo>
                  <a:cubicBezTo>
                    <a:pt x="122413" y="115402"/>
                    <a:pt x="135567" y="123829"/>
                    <a:pt x="148070" y="133176"/>
                  </a:cubicBezTo>
                  <a:cubicBezTo>
                    <a:pt x="158578" y="141143"/>
                    <a:pt x="168703" y="149532"/>
                    <a:pt x="178635" y="158227"/>
                  </a:cubicBezTo>
                  <a:cubicBezTo>
                    <a:pt x="178252" y="157078"/>
                    <a:pt x="177562" y="156043"/>
                    <a:pt x="177753" y="154741"/>
                  </a:cubicBezTo>
                  <a:cubicBezTo>
                    <a:pt x="178827" y="143326"/>
                    <a:pt x="178674" y="131643"/>
                    <a:pt x="178252" y="119846"/>
                  </a:cubicBezTo>
                  <a:cubicBezTo>
                    <a:pt x="177945" y="111074"/>
                    <a:pt x="177216" y="102264"/>
                    <a:pt x="176641" y="93531"/>
                  </a:cubicBezTo>
                  <a:cubicBezTo>
                    <a:pt x="175989" y="84606"/>
                    <a:pt x="175606" y="75719"/>
                    <a:pt x="174762" y="67062"/>
                  </a:cubicBezTo>
                  <a:cubicBezTo>
                    <a:pt x="174340" y="61738"/>
                    <a:pt x="173765" y="56414"/>
                    <a:pt x="172806" y="51128"/>
                  </a:cubicBezTo>
                  <a:cubicBezTo>
                    <a:pt x="171886" y="46033"/>
                    <a:pt x="170735" y="41015"/>
                    <a:pt x="168933" y="36112"/>
                  </a:cubicBezTo>
                  <a:cubicBezTo>
                    <a:pt x="168856" y="35883"/>
                    <a:pt x="167974" y="31937"/>
                    <a:pt x="166785" y="29601"/>
                  </a:cubicBezTo>
                  <a:cubicBezTo>
                    <a:pt x="167744" y="30137"/>
                    <a:pt x="168664" y="30290"/>
                    <a:pt x="169431" y="30328"/>
                  </a:cubicBezTo>
                  <a:cubicBezTo>
                    <a:pt x="168511" y="30252"/>
                    <a:pt x="167590" y="29945"/>
                    <a:pt x="166747" y="29524"/>
                  </a:cubicBezTo>
                  <a:cubicBezTo>
                    <a:pt x="166133" y="28337"/>
                    <a:pt x="165443" y="27609"/>
                    <a:pt x="164752" y="27992"/>
                  </a:cubicBezTo>
                  <a:cubicBezTo>
                    <a:pt x="162183" y="25311"/>
                    <a:pt x="161876" y="21021"/>
                    <a:pt x="164254" y="17994"/>
                  </a:cubicBezTo>
                  <a:cubicBezTo>
                    <a:pt x="165826" y="15620"/>
                    <a:pt x="169815" y="12708"/>
                    <a:pt x="175376" y="16807"/>
                  </a:cubicBezTo>
                  <a:cubicBezTo>
                    <a:pt x="175797" y="17075"/>
                    <a:pt x="176526" y="17918"/>
                    <a:pt x="177523" y="19105"/>
                  </a:cubicBezTo>
                  <a:cubicBezTo>
                    <a:pt x="179594" y="21748"/>
                    <a:pt x="184273" y="28988"/>
                    <a:pt x="184503" y="29409"/>
                  </a:cubicBezTo>
                  <a:cubicBezTo>
                    <a:pt x="187303" y="35002"/>
                    <a:pt x="189450" y="40862"/>
                    <a:pt x="191176" y="46838"/>
                  </a:cubicBezTo>
                  <a:cubicBezTo>
                    <a:pt x="192864" y="52622"/>
                    <a:pt x="194052" y="58597"/>
                    <a:pt x="195050" y="64573"/>
                  </a:cubicBezTo>
                  <a:cubicBezTo>
                    <a:pt x="196392" y="73536"/>
                    <a:pt x="197772" y="82729"/>
                    <a:pt x="198424" y="92075"/>
                  </a:cubicBezTo>
                  <a:cubicBezTo>
                    <a:pt x="198846" y="98242"/>
                    <a:pt x="198961" y="104447"/>
                    <a:pt x="198846" y="110653"/>
                  </a:cubicBezTo>
                  <a:cubicBezTo>
                    <a:pt x="198578" y="126472"/>
                    <a:pt x="196814" y="142139"/>
                    <a:pt x="193707" y="157154"/>
                  </a:cubicBezTo>
                  <a:cubicBezTo>
                    <a:pt x="193017" y="161483"/>
                    <a:pt x="189028" y="164394"/>
                    <a:pt x="184771" y="163896"/>
                  </a:cubicBezTo>
                  <a:cubicBezTo>
                    <a:pt x="205404" y="182473"/>
                    <a:pt x="224963" y="202238"/>
                    <a:pt x="243985" y="222540"/>
                  </a:cubicBezTo>
                  <a:lnTo>
                    <a:pt x="252998" y="132256"/>
                  </a:lnTo>
                  <a:cubicBezTo>
                    <a:pt x="253343" y="127928"/>
                    <a:pt x="254187" y="120267"/>
                    <a:pt x="254493" y="112798"/>
                  </a:cubicBezTo>
                  <a:cubicBezTo>
                    <a:pt x="254647" y="108967"/>
                    <a:pt x="254762" y="105213"/>
                    <a:pt x="254417" y="102072"/>
                  </a:cubicBezTo>
                  <a:cubicBezTo>
                    <a:pt x="254263" y="100694"/>
                    <a:pt x="254685" y="98395"/>
                    <a:pt x="253956" y="98548"/>
                  </a:cubicBezTo>
                  <a:cubicBezTo>
                    <a:pt x="253956" y="98663"/>
                    <a:pt x="254225" y="98740"/>
                    <a:pt x="254302" y="98855"/>
                  </a:cubicBezTo>
                  <a:cubicBezTo>
                    <a:pt x="254148" y="98740"/>
                    <a:pt x="254033" y="98587"/>
                    <a:pt x="253918" y="98472"/>
                  </a:cubicBezTo>
                  <a:cubicBezTo>
                    <a:pt x="251272" y="95446"/>
                    <a:pt x="251387" y="90811"/>
                    <a:pt x="254302" y="87938"/>
                  </a:cubicBezTo>
                  <a:cubicBezTo>
                    <a:pt x="257293" y="84950"/>
                    <a:pt x="262202" y="84950"/>
                    <a:pt x="265193" y="87938"/>
                  </a:cubicBezTo>
                  <a:cubicBezTo>
                    <a:pt x="268031" y="90428"/>
                    <a:pt x="270294" y="96403"/>
                    <a:pt x="271368" y="103949"/>
                  </a:cubicBezTo>
                  <a:cubicBezTo>
                    <a:pt x="272787" y="113755"/>
                    <a:pt x="272595" y="126702"/>
                    <a:pt x="272710" y="132908"/>
                  </a:cubicBezTo>
                  <a:cubicBezTo>
                    <a:pt x="272710" y="141564"/>
                    <a:pt x="272557" y="150183"/>
                    <a:pt x="271981" y="158763"/>
                  </a:cubicBezTo>
                  <a:cubicBezTo>
                    <a:pt x="271598" y="164470"/>
                    <a:pt x="271061" y="170178"/>
                    <a:pt x="270332" y="175808"/>
                  </a:cubicBezTo>
                  <a:cubicBezTo>
                    <a:pt x="269258" y="184274"/>
                    <a:pt x="267839" y="192701"/>
                    <a:pt x="266267" y="201089"/>
                  </a:cubicBezTo>
                  <a:cubicBezTo>
                    <a:pt x="263966" y="213462"/>
                    <a:pt x="261205" y="225719"/>
                    <a:pt x="258597" y="238168"/>
                  </a:cubicBezTo>
                  <a:cubicBezTo>
                    <a:pt x="292269" y="274710"/>
                    <a:pt x="324944" y="311789"/>
                    <a:pt x="362259" y="343045"/>
                  </a:cubicBezTo>
                  <a:cubicBezTo>
                    <a:pt x="393784" y="369475"/>
                    <a:pt x="428338" y="392036"/>
                    <a:pt x="469373" y="406554"/>
                  </a:cubicBezTo>
                  <a:cubicBezTo>
                    <a:pt x="473745" y="408048"/>
                    <a:pt x="476123" y="412874"/>
                    <a:pt x="474627" y="417317"/>
                  </a:cubicBezTo>
                  <a:close/>
                  <a:moveTo>
                    <a:pt x="165788" y="28950"/>
                  </a:moveTo>
                  <a:cubicBezTo>
                    <a:pt x="166095" y="29218"/>
                    <a:pt x="166440" y="29409"/>
                    <a:pt x="166747" y="29601"/>
                  </a:cubicBezTo>
                  <a:lnTo>
                    <a:pt x="166708" y="29524"/>
                  </a:lnTo>
                  <a:cubicBezTo>
                    <a:pt x="166401" y="29333"/>
                    <a:pt x="166095" y="29141"/>
                    <a:pt x="165788" y="28950"/>
                  </a:cubicBezTo>
                  <a:close/>
                  <a:moveTo>
                    <a:pt x="164714" y="27992"/>
                  </a:moveTo>
                  <a:lnTo>
                    <a:pt x="164676" y="28030"/>
                  </a:lnTo>
                  <a:cubicBezTo>
                    <a:pt x="164331" y="28222"/>
                    <a:pt x="165021" y="28452"/>
                    <a:pt x="165328" y="28605"/>
                  </a:cubicBezTo>
                  <a:lnTo>
                    <a:pt x="164982" y="28260"/>
                  </a:lnTo>
                  <a:lnTo>
                    <a:pt x="164714" y="27992"/>
                  </a:lnTo>
                  <a:close/>
                  <a:moveTo>
                    <a:pt x="165328" y="28605"/>
                  </a:moveTo>
                  <a:lnTo>
                    <a:pt x="165596" y="28796"/>
                  </a:lnTo>
                  <a:lnTo>
                    <a:pt x="165788" y="28950"/>
                  </a:lnTo>
                  <a:lnTo>
                    <a:pt x="165481" y="28643"/>
                  </a:lnTo>
                  <a:cubicBezTo>
                    <a:pt x="165443" y="28643"/>
                    <a:pt x="165404" y="28605"/>
                    <a:pt x="165328" y="28605"/>
                  </a:cubicBezTo>
                  <a:close/>
                  <a:moveTo>
                    <a:pt x="253841" y="98472"/>
                  </a:moveTo>
                  <a:cubicBezTo>
                    <a:pt x="253803" y="98472"/>
                    <a:pt x="253918" y="98510"/>
                    <a:pt x="253918" y="98548"/>
                  </a:cubicBezTo>
                  <a:cubicBezTo>
                    <a:pt x="253918" y="98548"/>
                    <a:pt x="253918" y="98472"/>
                    <a:pt x="253880" y="98472"/>
                  </a:cubicBezTo>
                  <a:lnTo>
                    <a:pt x="253841" y="984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538;p4"/>
            <p:cNvSpPr/>
            <p:nvPr/>
          </p:nvSpPr>
          <p:spPr>
            <a:xfrm rot="10800000">
              <a:off x="4552336" y="3861583"/>
              <a:ext cx="143639" cy="76619"/>
            </a:xfrm>
            <a:custGeom>
              <a:rect b="b" l="l" r="r" t="t"/>
              <a:pathLst>
                <a:path extrusionOk="0" h="153238" w="287277">
                  <a:moveTo>
                    <a:pt x="139784" y="147621"/>
                  </a:moveTo>
                  <a:cubicBezTo>
                    <a:pt x="140053" y="148463"/>
                    <a:pt x="140475" y="149229"/>
                    <a:pt x="140973" y="149881"/>
                  </a:cubicBezTo>
                  <a:cubicBezTo>
                    <a:pt x="140168" y="150723"/>
                    <a:pt x="139861" y="148770"/>
                    <a:pt x="139669" y="147582"/>
                  </a:cubicBezTo>
                  <a:lnTo>
                    <a:pt x="139784" y="147621"/>
                  </a:lnTo>
                  <a:close/>
                  <a:moveTo>
                    <a:pt x="284865" y="2562"/>
                  </a:moveTo>
                  <a:cubicBezTo>
                    <a:pt x="281567" y="-809"/>
                    <a:pt x="276198" y="-847"/>
                    <a:pt x="272862" y="2409"/>
                  </a:cubicBezTo>
                  <a:cubicBezTo>
                    <a:pt x="259899" y="14053"/>
                    <a:pt x="246630" y="25200"/>
                    <a:pt x="233552" y="36691"/>
                  </a:cubicBezTo>
                  <a:cubicBezTo>
                    <a:pt x="224808" y="44390"/>
                    <a:pt x="216026" y="52090"/>
                    <a:pt x="207588" y="60095"/>
                  </a:cubicBezTo>
                  <a:cubicBezTo>
                    <a:pt x="193399" y="73617"/>
                    <a:pt x="180052" y="87866"/>
                    <a:pt x="166860" y="102345"/>
                  </a:cubicBezTo>
                  <a:cubicBezTo>
                    <a:pt x="162258" y="107631"/>
                    <a:pt x="157732" y="113032"/>
                    <a:pt x="153590" y="118777"/>
                  </a:cubicBezTo>
                  <a:cubicBezTo>
                    <a:pt x="150791" y="122685"/>
                    <a:pt x="148145" y="126668"/>
                    <a:pt x="145767" y="130843"/>
                  </a:cubicBezTo>
                  <a:cubicBezTo>
                    <a:pt x="145652" y="131073"/>
                    <a:pt x="145307" y="131648"/>
                    <a:pt x="145038" y="132107"/>
                  </a:cubicBezTo>
                  <a:cubicBezTo>
                    <a:pt x="144386" y="131609"/>
                    <a:pt x="143351" y="130843"/>
                    <a:pt x="143121" y="130652"/>
                  </a:cubicBezTo>
                  <a:lnTo>
                    <a:pt x="116582" y="105946"/>
                  </a:lnTo>
                  <a:cubicBezTo>
                    <a:pt x="108567" y="98514"/>
                    <a:pt x="100628" y="91007"/>
                    <a:pt x="92536" y="83652"/>
                  </a:cubicBezTo>
                  <a:cubicBezTo>
                    <a:pt x="87128" y="78749"/>
                    <a:pt x="81721" y="73885"/>
                    <a:pt x="76237" y="69097"/>
                  </a:cubicBezTo>
                  <a:cubicBezTo>
                    <a:pt x="68030" y="61934"/>
                    <a:pt x="59708" y="54924"/>
                    <a:pt x="51424" y="47838"/>
                  </a:cubicBezTo>
                  <a:cubicBezTo>
                    <a:pt x="38998" y="37266"/>
                    <a:pt x="26573" y="26770"/>
                    <a:pt x="14415" y="15815"/>
                  </a:cubicBezTo>
                  <a:cubicBezTo>
                    <a:pt x="11117" y="12521"/>
                    <a:pt x="5710" y="12560"/>
                    <a:pt x="2450" y="15892"/>
                  </a:cubicBezTo>
                  <a:cubicBezTo>
                    <a:pt x="-848" y="19225"/>
                    <a:pt x="-810" y="24587"/>
                    <a:pt x="2527" y="27881"/>
                  </a:cubicBezTo>
                  <a:cubicBezTo>
                    <a:pt x="18212" y="44697"/>
                    <a:pt x="34166" y="61168"/>
                    <a:pt x="50925" y="76911"/>
                  </a:cubicBezTo>
                  <a:cubicBezTo>
                    <a:pt x="57598" y="83193"/>
                    <a:pt x="64425" y="89321"/>
                    <a:pt x="71366" y="95297"/>
                  </a:cubicBezTo>
                  <a:cubicBezTo>
                    <a:pt x="81721" y="104222"/>
                    <a:pt x="92459" y="112764"/>
                    <a:pt x="103044" y="121459"/>
                  </a:cubicBezTo>
                  <a:lnTo>
                    <a:pt x="131884" y="143982"/>
                  </a:lnTo>
                  <a:cubicBezTo>
                    <a:pt x="132574" y="144556"/>
                    <a:pt x="137215" y="146012"/>
                    <a:pt x="139669" y="147582"/>
                  </a:cubicBezTo>
                  <a:cubicBezTo>
                    <a:pt x="139631" y="147238"/>
                    <a:pt x="139592" y="146969"/>
                    <a:pt x="139554" y="146816"/>
                  </a:cubicBezTo>
                  <a:cubicBezTo>
                    <a:pt x="139631" y="147084"/>
                    <a:pt x="139708" y="147352"/>
                    <a:pt x="139784" y="147621"/>
                  </a:cubicBezTo>
                  <a:cubicBezTo>
                    <a:pt x="140973" y="148387"/>
                    <a:pt x="141625" y="149153"/>
                    <a:pt x="141011" y="149842"/>
                  </a:cubicBezTo>
                  <a:lnTo>
                    <a:pt x="140973" y="149881"/>
                  </a:lnTo>
                  <a:cubicBezTo>
                    <a:pt x="142277" y="151643"/>
                    <a:pt x="144310" y="152485"/>
                    <a:pt x="146457" y="152792"/>
                  </a:cubicBezTo>
                  <a:cubicBezTo>
                    <a:pt x="149218" y="153596"/>
                    <a:pt x="152133" y="153443"/>
                    <a:pt x="154319" y="151260"/>
                  </a:cubicBezTo>
                  <a:cubicBezTo>
                    <a:pt x="155815" y="149804"/>
                    <a:pt x="156582" y="147927"/>
                    <a:pt x="156697" y="146012"/>
                  </a:cubicBezTo>
                  <a:cubicBezTo>
                    <a:pt x="156582" y="145974"/>
                    <a:pt x="156467" y="145935"/>
                    <a:pt x="156352" y="145897"/>
                  </a:cubicBezTo>
                  <a:cubicBezTo>
                    <a:pt x="155585" y="145591"/>
                    <a:pt x="155853" y="144824"/>
                    <a:pt x="156543" y="143943"/>
                  </a:cubicBezTo>
                  <a:cubicBezTo>
                    <a:pt x="156428" y="143292"/>
                    <a:pt x="156198" y="142679"/>
                    <a:pt x="155930" y="142105"/>
                  </a:cubicBezTo>
                  <a:lnTo>
                    <a:pt x="156237" y="142564"/>
                  </a:lnTo>
                  <a:cubicBezTo>
                    <a:pt x="156313" y="142756"/>
                    <a:pt x="156428" y="142948"/>
                    <a:pt x="156543" y="143177"/>
                  </a:cubicBezTo>
                  <a:lnTo>
                    <a:pt x="156774" y="143637"/>
                  </a:lnTo>
                  <a:cubicBezTo>
                    <a:pt x="158039" y="142181"/>
                    <a:pt x="160149" y="140496"/>
                    <a:pt x="160417" y="140075"/>
                  </a:cubicBezTo>
                  <a:cubicBezTo>
                    <a:pt x="163408" y="135785"/>
                    <a:pt x="166783" y="131763"/>
                    <a:pt x="170273" y="127856"/>
                  </a:cubicBezTo>
                  <a:cubicBezTo>
                    <a:pt x="173878" y="123834"/>
                    <a:pt x="177713" y="120042"/>
                    <a:pt x="181548" y="116288"/>
                  </a:cubicBezTo>
                  <a:cubicBezTo>
                    <a:pt x="191788" y="106175"/>
                    <a:pt x="202449" y="96523"/>
                    <a:pt x="212919" y="86640"/>
                  </a:cubicBezTo>
                  <a:cubicBezTo>
                    <a:pt x="219937" y="80052"/>
                    <a:pt x="226917" y="73387"/>
                    <a:pt x="233782" y="66645"/>
                  </a:cubicBezTo>
                  <a:cubicBezTo>
                    <a:pt x="251155" y="49638"/>
                    <a:pt x="268029" y="32171"/>
                    <a:pt x="284712" y="14513"/>
                  </a:cubicBezTo>
                  <a:cubicBezTo>
                    <a:pt x="288087" y="11257"/>
                    <a:pt x="288125" y="5895"/>
                    <a:pt x="284865" y="2562"/>
                  </a:cubicBezTo>
                  <a:close/>
                  <a:moveTo>
                    <a:pt x="156697" y="146012"/>
                  </a:moveTo>
                  <a:cubicBezTo>
                    <a:pt x="157732" y="146242"/>
                    <a:pt x="157464" y="145054"/>
                    <a:pt x="156774" y="143637"/>
                  </a:cubicBezTo>
                  <a:lnTo>
                    <a:pt x="156543" y="143943"/>
                  </a:lnTo>
                  <a:cubicBezTo>
                    <a:pt x="156697" y="144633"/>
                    <a:pt x="156735" y="145322"/>
                    <a:pt x="156697" y="1460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539;p4"/>
            <p:cNvSpPr/>
            <p:nvPr/>
          </p:nvSpPr>
          <p:spPr>
            <a:xfrm rot="10800000">
              <a:off x="4416831" y="3847328"/>
              <a:ext cx="89104" cy="193954"/>
            </a:xfrm>
            <a:custGeom>
              <a:rect b="b" l="l" r="r" t="t"/>
              <a:pathLst>
                <a:path extrusionOk="0" h="387907" w="178209">
                  <a:moveTo>
                    <a:pt x="21718" y="387908"/>
                  </a:moveTo>
                  <a:cubicBezTo>
                    <a:pt x="21718" y="387908"/>
                    <a:pt x="-8847" y="321680"/>
                    <a:pt x="2543" y="237563"/>
                  </a:cubicBezTo>
                  <a:cubicBezTo>
                    <a:pt x="16426" y="134946"/>
                    <a:pt x="117787" y="0"/>
                    <a:pt x="117787" y="0"/>
                  </a:cubicBezTo>
                  <a:cubicBezTo>
                    <a:pt x="117787" y="0"/>
                    <a:pt x="162926" y="66343"/>
                    <a:pt x="177346" y="189338"/>
                  </a:cubicBezTo>
                  <a:cubicBezTo>
                    <a:pt x="191728" y="312372"/>
                    <a:pt x="21718" y="387908"/>
                    <a:pt x="21718" y="387908"/>
                  </a:cubicBezTo>
                  <a:lnTo>
                    <a:pt x="21718" y="38790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540;p4"/>
            <p:cNvSpPr/>
            <p:nvPr/>
          </p:nvSpPr>
          <p:spPr>
            <a:xfrm rot="10800000">
              <a:off x="4153063" y="3879116"/>
              <a:ext cx="227082" cy="162251"/>
            </a:xfrm>
            <a:custGeom>
              <a:rect b="b" l="l" r="r" t="t"/>
              <a:pathLst>
                <a:path extrusionOk="0" h="324502" w="454164">
                  <a:moveTo>
                    <a:pt x="23523" y="309019"/>
                  </a:moveTo>
                  <a:cubicBezTo>
                    <a:pt x="-55557" y="171621"/>
                    <a:pt x="82123" y="41195"/>
                    <a:pt x="179802" y="6414"/>
                  </a:cubicBezTo>
                  <a:cubicBezTo>
                    <a:pt x="248910" y="-18215"/>
                    <a:pt x="454164" y="36024"/>
                    <a:pt x="454164" y="36024"/>
                  </a:cubicBezTo>
                  <a:cubicBezTo>
                    <a:pt x="454164" y="36024"/>
                    <a:pt x="448450" y="39509"/>
                    <a:pt x="400243" y="69080"/>
                  </a:cubicBezTo>
                  <a:cubicBezTo>
                    <a:pt x="351997" y="98613"/>
                    <a:pt x="184558" y="258572"/>
                    <a:pt x="145862" y="303043"/>
                  </a:cubicBezTo>
                  <a:cubicBezTo>
                    <a:pt x="107204" y="347553"/>
                    <a:pt x="23523" y="309019"/>
                    <a:pt x="23523" y="309019"/>
                  </a:cubicBezTo>
                  <a:lnTo>
                    <a:pt x="23523" y="3090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4"/>
            <p:cNvSpPr/>
            <p:nvPr/>
          </p:nvSpPr>
          <p:spPr>
            <a:xfrm rot="10800000">
              <a:off x="4098605" y="3781453"/>
              <a:ext cx="213768" cy="95796"/>
            </a:xfrm>
            <a:custGeom>
              <a:rect b="b" l="l" r="r" t="t"/>
              <a:pathLst>
                <a:path extrusionOk="0" h="191593" w="427535">
                  <a:moveTo>
                    <a:pt x="427535" y="97765"/>
                  </a:moveTo>
                  <a:cubicBezTo>
                    <a:pt x="427535" y="97765"/>
                    <a:pt x="181093" y="210801"/>
                    <a:pt x="115896" y="188738"/>
                  </a:cubicBezTo>
                  <a:cubicBezTo>
                    <a:pt x="37661" y="162308"/>
                    <a:pt x="0" y="126800"/>
                    <a:pt x="0" y="126800"/>
                  </a:cubicBezTo>
                  <a:cubicBezTo>
                    <a:pt x="0" y="126800"/>
                    <a:pt x="97871" y="4915"/>
                    <a:pt x="167823" y="165"/>
                  </a:cubicBezTo>
                  <a:cubicBezTo>
                    <a:pt x="239079" y="-4661"/>
                    <a:pt x="427535" y="97765"/>
                    <a:pt x="427535" y="97765"/>
                  </a:cubicBezTo>
                  <a:lnTo>
                    <a:pt x="427535" y="9776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4"/>
            <p:cNvSpPr/>
            <p:nvPr/>
          </p:nvSpPr>
          <p:spPr>
            <a:xfrm rot="10800000">
              <a:off x="4453484" y="3807010"/>
              <a:ext cx="76699" cy="164942"/>
            </a:xfrm>
            <a:custGeom>
              <a:rect b="b" l="l" r="r" t="t"/>
              <a:pathLst>
                <a:path extrusionOk="0" h="329884" w="153397">
                  <a:moveTo>
                    <a:pt x="8622" y="313446"/>
                  </a:moveTo>
                  <a:cubicBezTo>
                    <a:pt x="8622" y="313484"/>
                    <a:pt x="8622" y="313561"/>
                    <a:pt x="8622" y="313637"/>
                  </a:cubicBezTo>
                  <a:cubicBezTo>
                    <a:pt x="8699" y="313982"/>
                    <a:pt x="9006" y="313867"/>
                    <a:pt x="9351" y="313522"/>
                  </a:cubicBezTo>
                  <a:cubicBezTo>
                    <a:pt x="9121" y="313484"/>
                    <a:pt x="8852" y="313484"/>
                    <a:pt x="8622" y="313446"/>
                  </a:cubicBezTo>
                  <a:cubicBezTo>
                    <a:pt x="8699" y="313254"/>
                    <a:pt x="9044" y="313292"/>
                    <a:pt x="9466" y="313446"/>
                  </a:cubicBezTo>
                  <a:lnTo>
                    <a:pt x="9351" y="313522"/>
                  </a:lnTo>
                  <a:cubicBezTo>
                    <a:pt x="9773" y="313599"/>
                    <a:pt x="10233" y="313714"/>
                    <a:pt x="10655" y="313829"/>
                  </a:cubicBezTo>
                  <a:cubicBezTo>
                    <a:pt x="10386" y="313752"/>
                    <a:pt x="9888" y="313561"/>
                    <a:pt x="9466" y="313446"/>
                  </a:cubicBezTo>
                  <a:cubicBezTo>
                    <a:pt x="10041" y="312871"/>
                    <a:pt x="10808" y="311875"/>
                    <a:pt x="11383" y="311301"/>
                  </a:cubicBezTo>
                  <a:cubicBezTo>
                    <a:pt x="14567" y="308389"/>
                    <a:pt x="17405" y="304597"/>
                    <a:pt x="18593" y="303218"/>
                  </a:cubicBezTo>
                  <a:cubicBezTo>
                    <a:pt x="24231" y="296668"/>
                    <a:pt x="29408" y="289735"/>
                    <a:pt x="34317" y="282534"/>
                  </a:cubicBezTo>
                  <a:cubicBezTo>
                    <a:pt x="41834" y="271579"/>
                    <a:pt x="48660" y="260088"/>
                    <a:pt x="55295" y="248750"/>
                  </a:cubicBezTo>
                  <a:cubicBezTo>
                    <a:pt x="68411" y="226686"/>
                    <a:pt x="79034" y="203627"/>
                    <a:pt x="88392" y="180108"/>
                  </a:cubicBezTo>
                  <a:cubicBezTo>
                    <a:pt x="94682" y="164289"/>
                    <a:pt x="100357" y="148239"/>
                    <a:pt x="105535" y="131998"/>
                  </a:cubicBezTo>
                  <a:cubicBezTo>
                    <a:pt x="118574" y="91166"/>
                    <a:pt x="128507" y="49184"/>
                    <a:pt x="136561" y="7049"/>
                  </a:cubicBezTo>
                  <a:cubicBezTo>
                    <a:pt x="137328" y="2453"/>
                    <a:pt x="141700" y="-650"/>
                    <a:pt x="146340" y="116"/>
                  </a:cubicBezTo>
                  <a:cubicBezTo>
                    <a:pt x="150942" y="882"/>
                    <a:pt x="154049" y="5287"/>
                    <a:pt x="153282" y="9884"/>
                  </a:cubicBezTo>
                  <a:cubicBezTo>
                    <a:pt x="148795" y="40987"/>
                    <a:pt x="143617" y="72167"/>
                    <a:pt x="136446" y="102810"/>
                  </a:cubicBezTo>
                  <a:cubicBezTo>
                    <a:pt x="131613" y="123456"/>
                    <a:pt x="125937" y="143872"/>
                    <a:pt x="118996" y="163829"/>
                  </a:cubicBezTo>
                  <a:cubicBezTo>
                    <a:pt x="113167" y="180530"/>
                    <a:pt x="106417" y="196924"/>
                    <a:pt x="98747" y="212935"/>
                  </a:cubicBezTo>
                  <a:cubicBezTo>
                    <a:pt x="91076" y="228870"/>
                    <a:pt x="82409" y="244383"/>
                    <a:pt x="72783" y="259475"/>
                  </a:cubicBezTo>
                  <a:cubicBezTo>
                    <a:pt x="65381" y="270890"/>
                    <a:pt x="57788" y="282457"/>
                    <a:pt x="49504" y="293451"/>
                  </a:cubicBezTo>
                  <a:cubicBezTo>
                    <a:pt x="43867" y="300920"/>
                    <a:pt x="37884" y="308121"/>
                    <a:pt x="31479" y="314863"/>
                  </a:cubicBezTo>
                  <a:cubicBezTo>
                    <a:pt x="29178" y="317276"/>
                    <a:pt x="21968" y="325435"/>
                    <a:pt x="16024" y="328231"/>
                  </a:cubicBezTo>
                  <a:cubicBezTo>
                    <a:pt x="12227" y="330031"/>
                    <a:pt x="8622" y="330338"/>
                    <a:pt x="5592" y="329265"/>
                  </a:cubicBezTo>
                  <a:cubicBezTo>
                    <a:pt x="1336" y="327886"/>
                    <a:pt x="-1004" y="323290"/>
                    <a:pt x="415" y="319038"/>
                  </a:cubicBezTo>
                  <a:cubicBezTo>
                    <a:pt x="1566" y="315437"/>
                    <a:pt x="5017" y="313216"/>
                    <a:pt x="8622" y="313446"/>
                  </a:cubicBezTo>
                  <a:lnTo>
                    <a:pt x="8622" y="3134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4"/>
            <p:cNvSpPr/>
            <p:nvPr/>
          </p:nvSpPr>
          <p:spPr>
            <a:xfrm rot="10800000">
              <a:off x="4216095" y="3828853"/>
              <a:ext cx="237537" cy="178738"/>
            </a:xfrm>
            <a:custGeom>
              <a:rect b="b" l="l" r="r" t="t"/>
              <a:pathLst>
                <a:path extrusionOk="0" h="357476" w="475074">
                  <a:moveTo>
                    <a:pt x="464838" y="16236"/>
                  </a:moveTo>
                  <a:cubicBezTo>
                    <a:pt x="464991" y="13976"/>
                    <a:pt x="459085" y="17424"/>
                    <a:pt x="455403" y="18803"/>
                  </a:cubicBezTo>
                  <a:cubicBezTo>
                    <a:pt x="447311" y="21790"/>
                    <a:pt x="438529" y="26119"/>
                    <a:pt x="434962" y="27459"/>
                  </a:cubicBezTo>
                  <a:cubicBezTo>
                    <a:pt x="417551" y="33780"/>
                    <a:pt x="401060" y="42130"/>
                    <a:pt x="385298" y="51706"/>
                  </a:cubicBezTo>
                  <a:cubicBezTo>
                    <a:pt x="369382" y="61397"/>
                    <a:pt x="354234" y="72314"/>
                    <a:pt x="339622" y="83882"/>
                  </a:cubicBezTo>
                  <a:cubicBezTo>
                    <a:pt x="300773" y="114295"/>
                    <a:pt x="267446" y="151068"/>
                    <a:pt x="234004" y="187457"/>
                  </a:cubicBezTo>
                  <a:cubicBezTo>
                    <a:pt x="199488" y="224957"/>
                    <a:pt x="164973" y="262265"/>
                    <a:pt x="126008" y="293483"/>
                  </a:cubicBezTo>
                  <a:cubicBezTo>
                    <a:pt x="92183" y="320603"/>
                    <a:pt x="54867" y="343011"/>
                    <a:pt x="11186" y="357030"/>
                  </a:cubicBezTo>
                  <a:cubicBezTo>
                    <a:pt x="6737" y="358524"/>
                    <a:pt x="1943" y="356149"/>
                    <a:pt x="447" y="351744"/>
                  </a:cubicBezTo>
                  <a:cubicBezTo>
                    <a:pt x="-1048" y="347301"/>
                    <a:pt x="1329" y="342474"/>
                    <a:pt x="5740" y="340980"/>
                  </a:cubicBezTo>
                  <a:cubicBezTo>
                    <a:pt x="46775" y="326463"/>
                    <a:pt x="81329" y="303902"/>
                    <a:pt x="112854" y="277472"/>
                  </a:cubicBezTo>
                  <a:cubicBezTo>
                    <a:pt x="150361" y="246024"/>
                    <a:pt x="183227" y="208677"/>
                    <a:pt x="217091" y="171943"/>
                  </a:cubicBezTo>
                  <a:cubicBezTo>
                    <a:pt x="251377" y="134673"/>
                    <a:pt x="286736" y="98131"/>
                    <a:pt x="327043" y="67602"/>
                  </a:cubicBezTo>
                  <a:cubicBezTo>
                    <a:pt x="342613" y="55958"/>
                    <a:pt x="358721" y="44926"/>
                    <a:pt x="375633" y="35312"/>
                  </a:cubicBezTo>
                  <a:cubicBezTo>
                    <a:pt x="392700" y="25583"/>
                    <a:pt x="410495" y="17271"/>
                    <a:pt x="429210" y="11027"/>
                  </a:cubicBezTo>
                  <a:cubicBezTo>
                    <a:pt x="434080" y="9418"/>
                    <a:pt x="448155" y="2868"/>
                    <a:pt x="457781" y="800"/>
                  </a:cubicBezTo>
                  <a:cubicBezTo>
                    <a:pt x="462690" y="-273"/>
                    <a:pt x="466832" y="-235"/>
                    <a:pt x="469517" y="723"/>
                  </a:cubicBezTo>
                  <a:cubicBezTo>
                    <a:pt x="473773" y="2140"/>
                    <a:pt x="476074" y="6737"/>
                    <a:pt x="474655" y="10989"/>
                  </a:cubicBezTo>
                  <a:cubicBezTo>
                    <a:pt x="473275" y="15087"/>
                    <a:pt x="468941" y="17385"/>
                    <a:pt x="464838" y="16236"/>
                  </a:cubicBezTo>
                  <a:lnTo>
                    <a:pt x="464838" y="16236"/>
                  </a:lnTo>
                  <a:close/>
                  <a:moveTo>
                    <a:pt x="464838" y="16236"/>
                  </a:moveTo>
                  <a:lnTo>
                    <a:pt x="464838" y="16236"/>
                  </a:lnTo>
                  <a:cubicBezTo>
                    <a:pt x="464799" y="16428"/>
                    <a:pt x="464531" y="16160"/>
                    <a:pt x="464377" y="16121"/>
                  </a:cubicBezTo>
                  <a:cubicBezTo>
                    <a:pt x="464531" y="16160"/>
                    <a:pt x="464684" y="16198"/>
                    <a:pt x="464838" y="16236"/>
                  </a:cubicBezTo>
                  <a:lnTo>
                    <a:pt x="464838" y="1623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544;p4"/>
            <p:cNvSpPr/>
            <p:nvPr/>
          </p:nvSpPr>
          <p:spPr>
            <a:xfrm rot="10800000">
              <a:off x="4154772" y="3810086"/>
              <a:ext cx="205186" cy="30911"/>
            </a:xfrm>
            <a:custGeom>
              <a:rect b="b" l="l" r="r" t="t"/>
              <a:pathLst>
                <a:path extrusionOk="0" h="61821" w="410371">
                  <a:moveTo>
                    <a:pt x="401440" y="21046"/>
                  </a:moveTo>
                  <a:cubicBezTo>
                    <a:pt x="401479" y="20969"/>
                    <a:pt x="401479" y="20893"/>
                    <a:pt x="401479" y="20778"/>
                  </a:cubicBezTo>
                  <a:cubicBezTo>
                    <a:pt x="401479" y="20050"/>
                    <a:pt x="400443" y="20050"/>
                    <a:pt x="399216" y="20280"/>
                  </a:cubicBezTo>
                  <a:lnTo>
                    <a:pt x="399370" y="20318"/>
                  </a:lnTo>
                  <a:cubicBezTo>
                    <a:pt x="399485" y="20357"/>
                    <a:pt x="399945" y="20663"/>
                    <a:pt x="400405" y="20893"/>
                  </a:cubicBezTo>
                  <a:cubicBezTo>
                    <a:pt x="400750" y="20969"/>
                    <a:pt x="401095" y="21008"/>
                    <a:pt x="401440" y="21046"/>
                  </a:cubicBezTo>
                  <a:cubicBezTo>
                    <a:pt x="401325" y="21314"/>
                    <a:pt x="400865" y="21161"/>
                    <a:pt x="400405" y="20893"/>
                  </a:cubicBezTo>
                  <a:cubicBezTo>
                    <a:pt x="399791" y="20778"/>
                    <a:pt x="399216" y="20625"/>
                    <a:pt x="398641" y="20395"/>
                  </a:cubicBezTo>
                  <a:cubicBezTo>
                    <a:pt x="397375" y="20663"/>
                    <a:pt x="395995" y="21046"/>
                    <a:pt x="395343" y="21008"/>
                  </a:cubicBezTo>
                  <a:lnTo>
                    <a:pt x="384758" y="20165"/>
                  </a:lnTo>
                  <a:lnTo>
                    <a:pt x="357529" y="18633"/>
                  </a:lnTo>
                  <a:cubicBezTo>
                    <a:pt x="343953" y="18403"/>
                    <a:pt x="330606" y="19399"/>
                    <a:pt x="317414" y="21276"/>
                  </a:cubicBezTo>
                  <a:cubicBezTo>
                    <a:pt x="304144" y="23191"/>
                    <a:pt x="291028" y="26064"/>
                    <a:pt x="277989" y="29741"/>
                  </a:cubicBezTo>
                  <a:cubicBezTo>
                    <a:pt x="251757" y="36981"/>
                    <a:pt x="225218" y="44948"/>
                    <a:pt x="198373" y="50923"/>
                  </a:cubicBezTo>
                  <a:cubicBezTo>
                    <a:pt x="170798" y="57014"/>
                    <a:pt x="142956" y="61189"/>
                    <a:pt x="115266" y="61764"/>
                  </a:cubicBezTo>
                  <a:cubicBezTo>
                    <a:pt x="77951" y="62491"/>
                    <a:pt x="40943" y="56478"/>
                    <a:pt x="4970" y="39279"/>
                  </a:cubicBezTo>
                  <a:cubicBezTo>
                    <a:pt x="713" y="37325"/>
                    <a:pt x="-1166" y="32308"/>
                    <a:pt x="751" y="28056"/>
                  </a:cubicBezTo>
                  <a:cubicBezTo>
                    <a:pt x="2707" y="23804"/>
                    <a:pt x="7731" y="21889"/>
                    <a:pt x="11988" y="23842"/>
                  </a:cubicBezTo>
                  <a:cubicBezTo>
                    <a:pt x="45775" y="38360"/>
                    <a:pt x="80137" y="42075"/>
                    <a:pt x="114538" y="40351"/>
                  </a:cubicBezTo>
                  <a:cubicBezTo>
                    <a:pt x="140808" y="39049"/>
                    <a:pt x="167117" y="34299"/>
                    <a:pt x="193387" y="28477"/>
                  </a:cubicBezTo>
                  <a:cubicBezTo>
                    <a:pt x="219926" y="22617"/>
                    <a:pt x="246426" y="15798"/>
                    <a:pt x="272505" y="9172"/>
                  </a:cubicBezTo>
                  <a:cubicBezTo>
                    <a:pt x="286580" y="5686"/>
                    <a:pt x="300693" y="3043"/>
                    <a:pt x="314921" y="1549"/>
                  </a:cubicBezTo>
                  <a:cubicBezTo>
                    <a:pt x="329226" y="17"/>
                    <a:pt x="343607" y="-404"/>
                    <a:pt x="358181" y="400"/>
                  </a:cubicBezTo>
                  <a:lnTo>
                    <a:pt x="386637" y="3273"/>
                  </a:lnTo>
                  <a:lnTo>
                    <a:pt x="396877" y="4537"/>
                  </a:lnTo>
                  <a:cubicBezTo>
                    <a:pt x="398296" y="4728"/>
                    <a:pt x="401901" y="4460"/>
                    <a:pt x="402821" y="4575"/>
                  </a:cubicBezTo>
                  <a:cubicBezTo>
                    <a:pt x="408267" y="5226"/>
                    <a:pt x="409763" y="9248"/>
                    <a:pt x="410108" y="10704"/>
                  </a:cubicBezTo>
                  <a:cubicBezTo>
                    <a:pt x="410529" y="12543"/>
                    <a:pt x="410568" y="14611"/>
                    <a:pt x="409302" y="16756"/>
                  </a:cubicBezTo>
                  <a:cubicBezTo>
                    <a:pt x="408880" y="17407"/>
                    <a:pt x="407960" y="19437"/>
                    <a:pt x="404623" y="20548"/>
                  </a:cubicBezTo>
                  <a:cubicBezTo>
                    <a:pt x="403588" y="20931"/>
                    <a:pt x="402514" y="21084"/>
                    <a:pt x="401440" y="21046"/>
                  </a:cubicBezTo>
                  <a:lnTo>
                    <a:pt x="401440" y="2104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4"/>
            <p:cNvSpPr/>
            <p:nvPr/>
          </p:nvSpPr>
          <p:spPr>
            <a:xfrm rot="10800000">
              <a:off x="4377480" y="4027741"/>
              <a:ext cx="82547" cy="83870"/>
            </a:xfrm>
            <a:custGeom>
              <a:rect b="b" l="l" r="r" t="t"/>
              <a:pathLst>
                <a:path extrusionOk="0" h="167740" w="165094">
                  <a:moveTo>
                    <a:pt x="164035" y="122962"/>
                  </a:moveTo>
                  <a:cubicBezTo>
                    <a:pt x="165837" y="126065"/>
                    <a:pt x="133163" y="158700"/>
                    <a:pt x="115329" y="164790"/>
                  </a:cubicBezTo>
                  <a:cubicBezTo>
                    <a:pt x="109232" y="166859"/>
                    <a:pt x="93623" y="170957"/>
                    <a:pt x="89558" y="163220"/>
                  </a:cubicBezTo>
                  <a:cubicBezTo>
                    <a:pt x="85953" y="156287"/>
                    <a:pt x="100104" y="148894"/>
                    <a:pt x="104668" y="146251"/>
                  </a:cubicBezTo>
                  <a:cubicBezTo>
                    <a:pt x="123230" y="135449"/>
                    <a:pt x="162271" y="119898"/>
                    <a:pt x="164035" y="122962"/>
                  </a:cubicBezTo>
                  <a:close/>
                  <a:moveTo>
                    <a:pt x="120852" y="99673"/>
                  </a:moveTo>
                  <a:cubicBezTo>
                    <a:pt x="122041" y="97911"/>
                    <a:pt x="69654" y="105151"/>
                    <a:pt x="49519" y="119591"/>
                  </a:cubicBezTo>
                  <a:cubicBezTo>
                    <a:pt x="22981" y="138629"/>
                    <a:pt x="58800" y="141808"/>
                    <a:pt x="72798" y="136713"/>
                  </a:cubicBezTo>
                  <a:cubicBezTo>
                    <a:pt x="87410" y="131389"/>
                    <a:pt x="100603" y="121507"/>
                    <a:pt x="112070" y="110130"/>
                  </a:cubicBezTo>
                  <a:cubicBezTo>
                    <a:pt x="115291" y="106951"/>
                    <a:pt x="118282" y="103580"/>
                    <a:pt x="120852" y="99673"/>
                  </a:cubicBezTo>
                  <a:close/>
                  <a:moveTo>
                    <a:pt x="138225" y="48192"/>
                  </a:moveTo>
                  <a:cubicBezTo>
                    <a:pt x="135579" y="42331"/>
                    <a:pt x="130977" y="26665"/>
                    <a:pt x="122616" y="26282"/>
                  </a:cubicBezTo>
                  <a:cubicBezTo>
                    <a:pt x="109040" y="25669"/>
                    <a:pt x="111341" y="53899"/>
                    <a:pt x="113105" y="60794"/>
                  </a:cubicBezTo>
                  <a:cubicBezTo>
                    <a:pt x="119625" y="86496"/>
                    <a:pt x="160353" y="114727"/>
                    <a:pt x="164534" y="112620"/>
                  </a:cubicBezTo>
                  <a:cubicBezTo>
                    <a:pt x="168714" y="110513"/>
                    <a:pt x="148503" y="71136"/>
                    <a:pt x="138225" y="48192"/>
                  </a:cubicBezTo>
                  <a:close/>
                  <a:moveTo>
                    <a:pt x="106164" y="93506"/>
                  </a:moveTo>
                  <a:cubicBezTo>
                    <a:pt x="106624" y="93813"/>
                    <a:pt x="111609" y="97222"/>
                    <a:pt x="111264" y="95536"/>
                  </a:cubicBezTo>
                  <a:cubicBezTo>
                    <a:pt x="109155" y="85692"/>
                    <a:pt x="101907" y="54129"/>
                    <a:pt x="93661" y="34479"/>
                  </a:cubicBezTo>
                  <a:cubicBezTo>
                    <a:pt x="91859" y="30266"/>
                    <a:pt x="85953" y="18085"/>
                    <a:pt x="79088" y="21379"/>
                  </a:cubicBezTo>
                  <a:cubicBezTo>
                    <a:pt x="74026" y="23830"/>
                    <a:pt x="73949" y="32219"/>
                    <a:pt x="73987" y="36854"/>
                  </a:cubicBezTo>
                  <a:cubicBezTo>
                    <a:pt x="74179" y="53172"/>
                    <a:pt x="82118" y="69374"/>
                    <a:pt x="93393" y="82053"/>
                  </a:cubicBezTo>
                  <a:cubicBezTo>
                    <a:pt x="97189" y="86305"/>
                    <a:pt x="101331" y="90289"/>
                    <a:pt x="106164" y="93506"/>
                  </a:cubicBezTo>
                  <a:close/>
                  <a:moveTo>
                    <a:pt x="8" y="105380"/>
                  </a:moveTo>
                  <a:cubicBezTo>
                    <a:pt x="85" y="108253"/>
                    <a:pt x="18455" y="115033"/>
                    <a:pt x="36097" y="110015"/>
                  </a:cubicBezTo>
                  <a:cubicBezTo>
                    <a:pt x="57842" y="103887"/>
                    <a:pt x="79740" y="85309"/>
                    <a:pt x="79740" y="85309"/>
                  </a:cubicBezTo>
                  <a:cubicBezTo>
                    <a:pt x="79740" y="85309"/>
                    <a:pt x="-950" y="80521"/>
                    <a:pt x="8" y="105380"/>
                  </a:cubicBezTo>
                  <a:close/>
                  <a:moveTo>
                    <a:pt x="70191" y="76844"/>
                  </a:moveTo>
                  <a:cubicBezTo>
                    <a:pt x="75061" y="77150"/>
                    <a:pt x="69155" y="39076"/>
                    <a:pt x="66471" y="29308"/>
                  </a:cubicBezTo>
                  <a:cubicBezTo>
                    <a:pt x="64054" y="20575"/>
                    <a:pt x="60219" y="6900"/>
                    <a:pt x="50977" y="1844"/>
                  </a:cubicBezTo>
                  <a:cubicBezTo>
                    <a:pt x="34217" y="-7311"/>
                    <a:pt x="34831" y="20230"/>
                    <a:pt x="37209" y="27431"/>
                  </a:cubicBezTo>
                  <a:cubicBezTo>
                    <a:pt x="43307" y="45702"/>
                    <a:pt x="65282" y="76537"/>
                    <a:pt x="70191" y="7684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546;p4"/>
            <p:cNvSpPr/>
            <p:nvPr/>
          </p:nvSpPr>
          <p:spPr>
            <a:xfrm rot="10800000">
              <a:off x="4094478" y="3937110"/>
              <a:ext cx="108202" cy="94826"/>
            </a:xfrm>
            <a:custGeom>
              <a:rect b="b" l="l" r="r" t="t"/>
              <a:pathLst>
                <a:path extrusionOk="0" h="189653" w="216404">
                  <a:moveTo>
                    <a:pt x="98696" y="172525"/>
                  </a:moveTo>
                  <a:cubicBezTo>
                    <a:pt x="100268" y="175666"/>
                    <a:pt x="86117" y="185318"/>
                    <a:pt x="70086" y="186850"/>
                  </a:cubicBezTo>
                  <a:cubicBezTo>
                    <a:pt x="43662" y="189379"/>
                    <a:pt x="20498" y="179994"/>
                    <a:pt x="20498" y="179994"/>
                  </a:cubicBezTo>
                  <a:cubicBezTo>
                    <a:pt x="20498" y="179994"/>
                    <a:pt x="43854" y="170609"/>
                    <a:pt x="65599" y="165208"/>
                  </a:cubicBezTo>
                  <a:cubicBezTo>
                    <a:pt x="70393" y="164021"/>
                    <a:pt x="93288" y="161799"/>
                    <a:pt x="98696" y="172525"/>
                  </a:cubicBezTo>
                  <a:close/>
                  <a:moveTo>
                    <a:pt x="130220" y="126061"/>
                  </a:moveTo>
                  <a:cubicBezTo>
                    <a:pt x="107018" y="120431"/>
                    <a:pt x="60115" y="145826"/>
                    <a:pt x="61380" y="147550"/>
                  </a:cubicBezTo>
                  <a:cubicBezTo>
                    <a:pt x="62646" y="149274"/>
                    <a:pt x="124161" y="157203"/>
                    <a:pt x="137775" y="136404"/>
                  </a:cubicBezTo>
                  <a:cubicBezTo>
                    <a:pt x="142147" y="129700"/>
                    <a:pt x="136893" y="127670"/>
                    <a:pt x="130220" y="126061"/>
                  </a:cubicBezTo>
                  <a:close/>
                  <a:moveTo>
                    <a:pt x="182301" y="82356"/>
                  </a:moveTo>
                  <a:cubicBezTo>
                    <a:pt x="154113" y="73508"/>
                    <a:pt x="114765" y="98942"/>
                    <a:pt x="112157" y="101968"/>
                  </a:cubicBezTo>
                  <a:cubicBezTo>
                    <a:pt x="109549" y="104994"/>
                    <a:pt x="142607" y="110089"/>
                    <a:pt x="166730" y="100512"/>
                  </a:cubicBezTo>
                  <a:cubicBezTo>
                    <a:pt x="170834" y="98865"/>
                    <a:pt x="197104" y="86991"/>
                    <a:pt x="182301" y="82356"/>
                  </a:cubicBezTo>
                  <a:close/>
                  <a:moveTo>
                    <a:pt x="191773" y="40988"/>
                  </a:moveTo>
                  <a:cubicBezTo>
                    <a:pt x="186903" y="42711"/>
                    <a:pt x="182185" y="44741"/>
                    <a:pt x="177507" y="46848"/>
                  </a:cubicBezTo>
                  <a:cubicBezTo>
                    <a:pt x="167996" y="51138"/>
                    <a:pt x="158753" y="55850"/>
                    <a:pt x="149472" y="60561"/>
                  </a:cubicBezTo>
                  <a:lnTo>
                    <a:pt x="147171" y="63127"/>
                  </a:lnTo>
                  <a:cubicBezTo>
                    <a:pt x="148053" y="68222"/>
                    <a:pt x="164122" y="65962"/>
                    <a:pt x="168149" y="65617"/>
                  </a:cubicBezTo>
                  <a:cubicBezTo>
                    <a:pt x="181917" y="64468"/>
                    <a:pt x="196950" y="61365"/>
                    <a:pt x="208609" y="53551"/>
                  </a:cubicBezTo>
                  <a:cubicBezTo>
                    <a:pt x="229165" y="39762"/>
                    <a:pt x="203930" y="36659"/>
                    <a:pt x="191773" y="40988"/>
                  </a:cubicBezTo>
                  <a:close/>
                  <a:moveTo>
                    <a:pt x="181150" y="16434"/>
                  </a:moveTo>
                  <a:cubicBezTo>
                    <a:pt x="183067" y="13370"/>
                    <a:pt x="189088" y="4024"/>
                    <a:pt x="184218" y="845"/>
                  </a:cubicBezTo>
                  <a:cubicBezTo>
                    <a:pt x="178350" y="-3062"/>
                    <a:pt x="168226" y="7663"/>
                    <a:pt x="164851" y="11072"/>
                  </a:cubicBezTo>
                  <a:cubicBezTo>
                    <a:pt x="149971" y="26202"/>
                    <a:pt x="149702" y="49146"/>
                    <a:pt x="141917" y="68758"/>
                  </a:cubicBezTo>
                  <a:cubicBezTo>
                    <a:pt x="146059" y="65885"/>
                    <a:pt x="172444" y="30262"/>
                    <a:pt x="181150" y="16434"/>
                  </a:cubicBezTo>
                  <a:close/>
                  <a:moveTo>
                    <a:pt x="116836" y="82739"/>
                  </a:moveTo>
                  <a:cubicBezTo>
                    <a:pt x="123010" y="69218"/>
                    <a:pt x="130910" y="52287"/>
                    <a:pt x="129261" y="37042"/>
                  </a:cubicBezTo>
                  <a:cubicBezTo>
                    <a:pt x="128609" y="30990"/>
                    <a:pt x="124314" y="28041"/>
                    <a:pt x="119290" y="32561"/>
                  </a:cubicBezTo>
                  <a:cubicBezTo>
                    <a:pt x="113499" y="37770"/>
                    <a:pt x="110776" y="46580"/>
                    <a:pt x="108935" y="53858"/>
                  </a:cubicBezTo>
                  <a:cubicBezTo>
                    <a:pt x="107325" y="60178"/>
                    <a:pt x="106519" y="66690"/>
                    <a:pt x="106059" y="73163"/>
                  </a:cubicBezTo>
                  <a:cubicBezTo>
                    <a:pt x="105330" y="82739"/>
                    <a:pt x="105330" y="92277"/>
                    <a:pt x="105752" y="101815"/>
                  </a:cubicBezTo>
                  <a:lnTo>
                    <a:pt x="107171" y="101049"/>
                  </a:lnTo>
                  <a:cubicBezTo>
                    <a:pt x="107401" y="101240"/>
                    <a:pt x="116414" y="83620"/>
                    <a:pt x="116836" y="82739"/>
                  </a:cubicBezTo>
                  <a:close/>
                  <a:moveTo>
                    <a:pt x="88188" y="65158"/>
                  </a:moveTo>
                  <a:cubicBezTo>
                    <a:pt x="81514" y="63013"/>
                    <a:pt x="74765" y="73087"/>
                    <a:pt x="72425" y="77760"/>
                  </a:cubicBezTo>
                  <a:cubicBezTo>
                    <a:pt x="63911" y="94958"/>
                    <a:pt x="65714" y="115796"/>
                    <a:pt x="65292" y="134412"/>
                  </a:cubicBezTo>
                  <a:cubicBezTo>
                    <a:pt x="65254" y="134450"/>
                    <a:pt x="92675" y="88217"/>
                    <a:pt x="92675" y="76802"/>
                  </a:cubicBezTo>
                  <a:cubicBezTo>
                    <a:pt x="92713" y="73163"/>
                    <a:pt x="92521" y="66575"/>
                    <a:pt x="88188" y="65158"/>
                  </a:cubicBezTo>
                  <a:close/>
                  <a:moveTo>
                    <a:pt x="52291" y="111621"/>
                  </a:moveTo>
                  <a:cubicBezTo>
                    <a:pt x="51677" y="107752"/>
                    <a:pt x="46232" y="91051"/>
                    <a:pt x="39290" y="97716"/>
                  </a:cubicBezTo>
                  <a:cubicBezTo>
                    <a:pt x="34496" y="102313"/>
                    <a:pt x="33768" y="112042"/>
                    <a:pt x="33077" y="118132"/>
                  </a:cubicBezTo>
                  <a:cubicBezTo>
                    <a:pt x="32349" y="124185"/>
                    <a:pt x="34190" y="163944"/>
                    <a:pt x="37411" y="162834"/>
                  </a:cubicBezTo>
                  <a:cubicBezTo>
                    <a:pt x="40633" y="161761"/>
                    <a:pt x="54477" y="125180"/>
                    <a:pt x="52291" y="111621"/>
                  </a:cubicBezTo>
                  <a:close/>
                  <a:moveTo>
                    <a:pt x="4774" y="140617"/>
                  </a:moveTo>
                  <a:cubicBezTo>
                    <a:pt x="-863" y="142226"/>
                    <a:pt x="-19" y="150346"/>
                    <a:pt x="134" y="153028"/>
                  </a:cubicBezTo>
                  <a:cubicBezTo>
                    <a:pt x="786" y="165017"/>
                    <a:pt x="6308" y="176164"/>
                    <a:pt x="11946" y="186467"/>
                  </a:cubicBezTo>
                  <a:lnTo>
                    <a:pt x="9683" y="189340"/>
                  </a:lnTo>
                  <a:cubicBezTo>
                    <a:pt x="12790" y="191868"/>
                    <a:pt x="16625" y="178309"/>
                    <a:pt x="16817" y="177542"/>
                  </a:cubicBezTo>
                  <a:cubicBezTo>
                    <a:pt x="19386" y="166970"/>
                    <a:pt x="19846" y="155288"/>
                    <a:pt x="14477" y="146516"/>
                  </a:cubicBezTo>
                  <a:cubicBezTo>
                    <a:pt x="13097" y="144256"/>
                    <a:pt x="9568" y="139238"/>
                    <a:pt x="4774" y="14061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547;p4"/>
            <p:cNvSpPr/>
            <p:nvPr/>
          </p:nvSpPr>
          <p:spPr>
            <a:xfrm rot="10800000">
              <a:off x="3970817" y="3784757"/>
              <a:ext cx="105035" cy="68431"/>
            </a:xfrm>
            <a:custGeom>
              <a:rect b="b" l="l" r="r" t="t"/>
              <a:pathLst>
                <a:path extrusionOk="0" h="136861" w="210070">
                  <a:moveTo>
                    <a:pt x="33881" y="65539"/>
                  </a:moveTo>
                  <a:cubicBezTo>
                    <a:pt x="35798" y="72242"/>
                    <a:pt x="37946" y="86913"/>
                    <a:pt x="28435" y="89517"/>
                  </a:cubicBezTo>
                  <a:cubicBezTo>
                    <a:pt x="20803" y="91586"/>
                    <a:pt x="17697" y="81971"/>
                    <a:pt x="15933" y="76609"/>
                  </a:cubicBezTo>
                  <a:cubicBezTo>
                    <a:pt x="10410" y="59831"/>
                    <a:pt x="6843" y="41867"/>
                    <a:pt x="3776" y="24476"/>
                  </a:cubicBezTo>
                  <a:cubicBezTo>
                    <a:pt x="2740" y="18731"/>
                    <a:pt x="1705" y="12985"/>
                    <a:pt x="861" y="7240"/>
                  </a:cubicBezTo>
                  <a:cubicBezTo>
                    <a:pt x="592" y="5439"/>
                    <a:pt x="285" y="3639"/>
                    <a:pt x="17" y="1839"/>
                  </a:cubicBezTo>
                  <a:cubicBezTo>
                    <a:pt x="-21" y="1417"/>
                    <a:pt x="17" y="613"/>
                    <a:pt x="17" y="0"/>
                  </a:cubicBezTo>
                  <a:lnTo>
                    <a:pt x="3008" y="6014"/>
                  </a:lnTo>
                  <a:cubicBezTo>
                    <a:pt x="12711" y="25932"/>
                    <a:pt x="27630" y="44088"/>
                    <a:pt x="33881" y="65539"/>
                  </a:cubicBezTo>
                  <a:close/>
                  <a:moveTo>
                    <a:pt x="55741" y="61364"/>
                  </a:moveTo>
                  <a:cubicBezTo>
                    <a:pt x="51369" y="54277"/>
                    <a:pt x="46959" y="47191"/>
                    <a:pt x="42702" y="39990"/>
                  </a:cubicBezTo>
                  <a:cubicBezTo>
                    <a:pt x="43852" y="40526"/>
                    <a:pt x="45693" y="41369"/>
                    <a:pt x="46268" y="41675"/>
                  </a:cubicBezTo>
                  <a:cubicBezTo>
                    <a:pt x="49221" y="43207"/>
                    <a:pt x="52213" y="44625"/>
                    <a:pt x="55242" y="45927"/>
                  </a:cubicBezTo>
                  <a:cubicBezTo>
                    <a:pt x="64638" y="49949"/>
                    <a:pt x="74993" y="53703"/>
                    <a:pt x="85309" y="53779"/>
                  </a:cubicBezTo>
                  <a:cubicBezTo>
                    <a:pt x="88531" y="53818"/>
                    <a:pt x="95434" y="53549"/>
                    <a:pt x="96738" y="49642"/>
                  </a:cubicBezTo>
                  <a:cubicBezTo>
                    <a:pt x="98425" y="44663"/>
                    <a:pt x="87840" y="41943"/>
                    <a:pt x="84926" y="41139"/>
                  </a:cubicBezTo>
                  <a:cubicBezTo>
                    <a:pt x="71234" y="37347"/>
                    <a:pt x="56700" y="37155"/>
                    <a:pt x="43162" y="32827"/>
                  </a:cubicBezTo>
                  <a:lnTo>
                    <a:pt x="41819" y="38572"/>
                  </a:lnTo>
                  <a:cubicBezTo>
                    <a:pt x="40746" y="36696"/>
                    <a:pt x="39442" y="34934"/>
                    <a:pt x="38445" y="33018"/>
                  </a:cubicBezTo>
                  <a:lnTo>
                    <a:pt x="34686" y="32559"/>
                  </a:lnTo>
                  <a:cubicBezTo>
                    <a:pt x="34379" y="32674"/>
                    <a:pt x="35952" y="37079"/>
                    <a:pt x="36028" y="37423"/>
                  </a:cubicBezTo>
                  <a:cubicBezTo>
                    <a:pt x="37562" y="43131"/>
                    <a:pt x="38790" y="48953"/>
                    <a:pt x="40209" y="54699"/>
                  </a:cubicBezTo>
                  <a:cubicBezTo>
                    <a:pt x="43929" y="70174"/>
                    <a:pt x="46652" y="89364"/>
                    <a:pt x="56239" y="102579"/>
                  </a:cubicBezTo>
                  <a:cubicBezTo>
                    <a:pt x="60228" y="108095"/>
                    <a:pt x="67016" y="109359"/>
                    <a:pt x="68895" y="101430"/>
                  </a:cubicBezTo>
                  <a:cubicBezTo>
                    <a:pt x="70544" y="94458"/>
                    <a:pt x="68358" y="86759"/>
                    <a:pt x="65750" y="80324"/>
                  </a:cubicBezTo>
                  <a:cubicBezTo>
                    <a:pt x="63066" y="73659"/>
                    <a:pt x="59461" y="67416"/>
                    <a:pt x="55741" y="61364"/>
                  </a:cubicBezTo>
                  <a:close/>
                  <a:moveTo>
                    <a:pt x="95856" y="98710"/>
                  </a:moveTo>
                  <a:cubicBezTo>
                    <a:pt x="91292" y="91318"/>
                    <a:pt x="86268" y="84155"/>
                    <a:pt x="81896" y="76609"/>
                  </a:cubicBezTo>
                  <a:lnTo>
                    <a:pt x="77294" y="74157"/>
                  </a:lnTo>
                  <a:cubicBezTo>
                    <a:pt x="75031" y="77949"/>
                    <a:pt x="77025" y="84997"/>
                    <a:pt x="78291" y="89517"/>
                  </a:cubicBezTo>
                  <a:cubicBezTo>
                    <a:pt x="81934" y="102617"/>
                    <a:pt x="87994" y="121233"/>
                    <a:pt x="99653" y="129584"/>
                  </a:cubicBezTo>
                  <a:cubicBezTo>
                    <a:pt x="112653" y="138968"/>
                    <a:pt x="105213" y="115105"/>
                    <a:pt x="103104" y="110968"/>
                  </a:cubicBezTo>
                  <a:cubicBezTo>
                    <a:pt x="100918" y="106754"/>
                    <a:pt x="98387" y="102771"/>
                    <a:pt x="95856" y="98710"/>
                  </a:cubicBezTo>
                  <a:close/>
                  <a:moveTo>
                    <a:pt x="143181" y="121846"/>
                  </a:moveTo>
                  <a:cubicBezTo>
                    <a:pt x="130908" y="109550"/>
                    <a:pt x="117371" y="98442"/>
                    <a:pt x="104485" y="86759"/>
                  </a:cubicBezTo>
                  <a:lnTo>
                    <a:pt x="103219" y="89058"/>
                  </a:lnTo>
                  <a:cubicBezTo>
                    <a:pt x="103142" y="87296"/>
                    <a:pt x="104561" y="92313"/>
                    <a:pt x="105520" y="93807"/>
                  </a:cubicBezTo>
                  <a:cubicBezTo>
                    <a:pt x="107898" y="97485"/>
                    <a:pt x="110506" y="101047"/>
                    <a:pt x="113114" y="104571"/>
                  </a:cubicBezTo>
                  <a:cubicBezTo>
                    <a:pt x="120439" y="114492"/>
                    <a:pt x="128147" y="125408"/>
                    <a:pt x="138272" y="132725"/>
                  </a:cubicBezTo>
                  <a:cubicBezTo>
                    <a:pt x="141110" y="134793"/>
                    <a:pt x="147399" y="138738"/>
                    <a:pt x="151004" y="135827"/>
                  </a:cubicBezTo>
                  <a:cubicBezTo>
                    <a:pt x="154993" y="132610"/>
                    <a:pt x="144945" y="123608"/>
                    <a:pt x="143181" y="121846"/>
                  </a:cubicBezTo>
                  <a:close/>
                  <a:moveTo>
                    <a:pt x="169643" y="117977"/>
                  </a:moveTo>
                  <a:cubicBezTo>
                    <a:pt x="165386" y="115219"/>
                    <a:pt x="161014" y="112691"/>
                    <a:pt x="156604" y="110240"/>
                  </a:cubicBezTo>
                  <a:cubicBezTo>
                    <a:pt x="149854" y="106563"/>
                    <a:pt x="142836" y="103154"/>
                    <a:pt x="136354" y="98978"/>
                  </a:cubicBezTo>
                  <a:lnTo>
                    <a:pt x="131905" y="96067"/>
                  </a:lnTo>
                  <a:cubicBezTo>
                    <a:pt x="132864" y="99170"/>
                    <a:pt x="139000" y="103345"/>
                    <a:pt x="141110" y="105528"/>
                  </a:cubicBezTo>
                  <a:cubicBezTo>
                    <a:pt x="149969" y="114607"/>
                    <a:pt x="158981" y="124719"/>
                    <a:pt x="170218" y="130809"/>
                  </a:cubicBezTo>
                  <a:cubicBezTo>
                    <a:pt x="172673" y="132112"/>
                    <a:pt x="186019" y="135827"/>
                    <a:pt x="181877" y="128358"/>
                  </a:cubicBezTo>
                  <a:cubicBezTo>
                    <a:pt x="179345" y="123838"/>
                    <a:pt x="173823" y="120697"/>
                    <a:pt x="169643" y="117977"/>
                  </a:cubicBezTo>
                  <a:close/>
                  <a:moveTo>
                    <a:pt x="198291" y="106448"/>
                  </a:moveTo>
                  <a:cubicBezTo>
                    <a:pt x="185750" y="102119"/>
                    <a:pt x="172519" y="101315"/>
                    <a:pt x="159403" y="100166"/>
                  </a:cubicBezTo>
                  <a:cubicBezTo>
                    <a:pt x="159978" y="100626"/>
                    <a:pt x="160707" y="101162"/>
                    <a:pt x="160861" y="101277"/>
                  </a:cubicBezTo>
                  <a:cubicBezTo>
                    <a:pt x="163468" y="103115"/>
                    <a:pt x="166153" y="104839"/>
                    <a:pt x="168876" y="106524"/>
                  </a:cubicBezTo>
                  <a:cubicBezTo>
                    <a:pt x="177965" y="112002"/>
                    <a:pt x="188473" y="117671"/>
                    <a:pt x="199250" y="118705"/>
                  </a:cubicBezTo>
                  <a:cubicBezTo>
                    <a:pt x="202241" y="118973"/>
                    <a:pt x="208837" y="119318"/>
                    <a:pt x="209950" y="115411"/>
                  </a:cubicBezTo>
                  <a:cubicBezTo>
                    <a:pt x="211292" y="110700"/>
                    <a:pt x="201090" y="107444"/>
                    <a:pt x="198291" y="106448"/>
                  </a:cubicBezTo>
                  <a:close/>
                  <a:moveTo>
                    <a:pt x="157141" y="98097"/>
                  </a:moveTo>
                  <a:lnTo>
                    <a:pt x="155760" y="99821"/>
                  </a:lnTo>
                  <a:cubicBezTo>
                    <a:pt x="156987" y="99936"/>
                    <a:pt x="158176" y="100051"/>
                    <a:pt x="159403" y="100166"/>
                  </a:cubicBezTo>
                  <a:cubicBezTo>
                    <a:pt x="158176" y="99247"/>
                    <a:pt x="156795" y="98097"/>
                    <a:pt x="157141" y="98097"/>
                  </a:cubicBezTo>
                  <a:close/>
                  <a:moveTo>
                    <a:pt x="132903" y="92390"/>
                  </a:moveTo>
                  <a:cubicBezTo>
                    <a:pt x="132596" y="92620"/>
                    <a:pt x="137773" y="92926"/>
                    <a:pt x="138118" y="92926"/>
                  </a:cubicBezTo>
                  <a:cubicBezTo>
                    <a:pt x="141647" y="92926"/>
                    <a:pt x="145213" y="92888"/>
                    <a:pt x="148742" y="92735"/>
                  </a:cubicBezTo>
                  <a:cubicBezTo>
                    <a:pt x="157639" y="92390"/>
                    <a:pt x="167265" y="92007"/>
                    <a:pt x="175740" y="89058"/>
                  </a:cubicBezTo>
                  <a:cubicBezTo>
                    <a:pt x="178425" y="88138"/>
                    <a:pt x="183564" y="85993"/>
                    <a:pt x="183334" y="82431"/>
                  </a:cubicBezTo>
                  <a:cubicBezTo>
                    <a:pt x="183027" y="77336"/>
                    <a:pt x="174475" y="78256"/>
                    <a:pt x="171368" y="78715"/>
                  </a:cubicBezTo>
                  <a:cubicBezTo>
                    <a:pt x="160017" y="80362"/>
                    <a:pt x="149585" y="85534"/>
                    <a:pt x="139077" y="89785"/>
                  </a:cubicBezTo>
                  <a:lnTo>
                    <a:pt x="132903" y="92390"/>
                  </a:lnTo>
                  <a:close/>
                  <a:moveTo>
                    <a:pt x="107668" y="81856"/>
                  </a:moveTo>
                  <a:lnTo>
                    <a:pt x="105750" y="84653"/>
                  </a:lnTo>
                  <a:cubicBezTo>
                    <a:pt x="107706" y="85802"/>
                    <a:pt x="114341" y="83810"/>
                    <a:pt x="116412" y="83618"/>
                  </a:cubicBezTo>
                  <a:cubicBezTo>
                    <a:pt x="125808" y="82661"/>
                    <a:pt x="139116" y="82622"/>
                    <a:pt x="146939" y="76532"/>
                  </a:cubicBezTo>
                  <a:cubicBezTo>
                    <a:pt x="149969" y="74196"/>
                    <a:pt x="150276" y="70403"/>
                    <a:pt x="145942" y="69522"/>
                  </a:cubicBezTo>
                  <a:cubicBezTo>
                    <a:pt x="142068" y="68718"/>
                    <a:pt x="137811" y="69982"/>
                    <a:pt x="134130" y="71055"/>
                  </a:cubicBezTo>
                  <a:cubicBezTo>
                    <a:pt x="130678" y="72089"/>
                    <a:pt x="127342" y="73353"/>
                    <a:pt x="124043" y="74732"/>
                  </a:cubicBezTo>
                  <a:cubicBezTo>
                    <a:pt x="118521" y="76992"/>
                    <a:pt x="113152" y="79596"/>
                    <a:pt x="107668" y="81856"/>
                  </a:cubicBezTo>
                  <a:close/>
                  <a:moveTo>
                    <a:pt x="80400" y="74196"/>
                  </a:moveTo>
                  <a:cubicBezTo>
                    <a:pt x="79480" y="74464"/>
                    <a:pt x="83890" y="75766"/>
                    <a:pt x="84005" y="75766"/>
                  </a:cubicBezTo>
                  <a:cubicBezTo>
                    <a:pt x="87265" y="76111"/>
                    <a:pt x="90563" y="75881"/>
                    <a:pt x="93823" y="75613"/>
                  </a:cubicBezTo>
                  <a:cubicBezTo>
                    <a:pt x="102414" y="74923"/>
                    <a:pt x="111618" y="73698"/>
                    <a:pt x="119633" y="70403"/>
                  </a:cubicBezTo>
                  <a:cubicBezTo>
                    <a:pt x="121666" y="69561"/>
                    <a:pt x="126460" y="67684"/>
                    <a:pt x="125999" y="64696"/>
                  </a:cubicBezTo>
                  <a:cubicBezTo>
                    <a:pt x="125386" y="60521"/>
                    <a:pt x="117256" y="61517"/>
                    <a:pt x="114648" y="61862"/>
                  </a:cubicBezTo>
                  <a:cubicBezTo>
                    <a:pt x="101800" y="63662"/>
                    <a:pt x="90333" y="70097"/>
                    <a:pt x="78138" y="74042"/>
                  </a:cubicBezTo>
                  <a:lnTo>
                    <a:pt x="80400" y="74196"/>
                  </a:lnTo>
                  <a:close/>
                  <a:moveTo>
                    <a:pt x="3584" y="4788"/>
                  </a:moveTo>
                  <a:cubicBezTo>
                    <a:pt x="4427" y="5439"/>
                    <a:pt x="5348" y="6014"/>
                    <a:pt x="6268" y="6550"/>
                  </a:cubicBezTo>
                  <a:cubicBezTo>
                    <a:pt x="9413" y="8389"/>
                    <a:pt x="12711" y="9959"/>
                    <a:pt x="16048" y="11338"/>
                  </a:cubicBezTo>
                  <a:cubicBezTo>
                    <a:pt x="28243" y="16433"/>
                    <a:pt x="41743" y="19918"/>
                    <a:pt x="54936" y="20799"/>
                  </a:cubicBezTo>
                  <a:cubicBezTo>
                    <a:pt x="56700" y="20914"/>
                    <a:pt x="66057" y="22140"/>
                    <a:pt x="66709" y="19152"/>
                  </a:cubicBezTo>
                  <a:cubicBezTo>
                    <a:pt x="67438" y="15743"/>
                    <a:pt x="56891" y="12487"/>
                    <a:pt x="54936" y="11798"/>
                  </a:cubicBezTo>
                  <a:cubicBezTo>
                    <a:pt x="40247" y="6320"/>
                    <a:pt x="24063" y="6397"/>
                    <a:pt x="9528" y="919"/>
                  </a:cubicBezTo>
                  <a:lnTo>
                    <a:pt x="2126" y="3332"/>
                  </a:lnTo>
                  <a:cubicBezTo>
                    <a:pt x="1628" y="2911"/>
                    <a:pt x="3008" y="4405"/>
                    <a:pt x="3584" y="47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4"/>
            <p:cNvSpPr/>
            <p:nvPr/>
          </p:nvSpPr>
          <p:spPr>
            <a:xfrm rot="10800000">
              <a:off x="3991448" y="3798720"/>
              <a:ext cx="131806" cy="83825"/>
            </a:xfrm>
            <a:custGeom>
              <a:rect b="b" l="l" r="r" t="t"/>
              <a:pathLst>
                <a:path extrusionOk="0" h="167650" w="263612">
                  <a:moveTo>
                    <a:pt x="254589" y="152060"/>
                  </a:moveTo>
                  <a:cubicBezTo>
                    <a:pt x="254282" y="152213"/>
                    <a:pt x="253975" y="152367"/>
                    <a:pt x="253745" y="152482"/>
                  </a:cubicBezTo>
                  <a:lnTo>
                    <a:pt x="253860" y="152443"/>
                  </a:lnTo>
                  <a:cubicBezTo>
                    <a:pt x="254244" y="152328"/>
                    <a:pt x="254589" y="152252"/>
                    <a:pt x="254972" y="152213"/>
                  </a:cubicBezTo>
                  <a:lnTo>
                    <a:pt x="254589" y="152060"/>
                  </a:lnTo>
                  <a:cubicBezTo>
                    <a:pt x="255279" y="151754"/>
                    <a:pt x="255970" y="151524"/>
                    <a:pt x="255931" y="152137"/>
                  </a:cubicBezTo>
                  <a:cubicBezTo>
                    <a:pt x="255624" y="152137"/>
                    <a:pt x="255318" y="152175"/>
                    <a:pt x="254972" y="152213"/>
                  </a:cubicBezTo>
                  <a:cubicBezTo>
                    <a:pt x="255433" y="152405"/>
                    <a:pt x="255931" y="152520"/>
                    <a:pt x="255931" y="152175"/>
                  </a:cubicBezTo>
                  <a:lnTo>
                    <a:pt x="255931" y="152137"/>
                  </a:lnTo>
                  <a:cubicBezTo>
                    <a:pt x="259306" y="152137"/>
                    <a:pt x="262451" y="154358"/>
                    <a:pt x="263410" y="157729"/>
                  </a:cubicBezTo>
                  <a:cubicBezTo>
                    <a:pt x="264023" y="159644"/>
                    <a:pt x="263717" y="167459"/>
                    <a:pt x="255624" y="167650"/>
                  </a:cubicBezTo>
                  <a:cubicBezTo>
                    <a:pt x="254627" y="167650"/>
                    <a:pt x="252020" y="167344"/>
                    <a:pt x="251789" y="167305"/>
                  </a:cubicBezTo>
                  <a:lnTo>
                    <a:pt x="244387" y="166156"/>
                  </a:lnTo>
                  <a:lnTo>
                    <a:pt x="221415" y="161445"/>
                  </a:lnTo>
                  <a:cubicBezTo>
                    <a:pt x="210179" y="158610"/>
                    <a:pt x="199325" y="154665"/>
                    <a:pt x="188894" y="149724"/>
                  </a:cubicBezTo>
                  <a:cubicBezTo>
                    <a:pt x="178501" y="144821"/>
                    <a:pt x="168606" y="138960"/>
                    <a:pt x="159172" y="132372"/>
                  </a:cubicBezTo>
                  <a:cubicBezTo>
                    <a:pt x="139997" y="118697"/>
                    <a:pt x="122777" y="102418"/>
                    <a:pt x="106018" y="85832"/>
                  </a:cubicBezTo>
                  <a:cubicBezTo>
                    <a:pt x="89910" y="69859"/>
                    <a:pt x="74187" y="53695"/>
                    <a:pt x="56123" y="40556"/>
                  </a:cubicBezTo>
                  <a:cubicBezTo>
                    <a:pt x="41397" y="29831"/>
                    <a:pt x="25289" y="20944"/>
                    <a:pt x="6229" y="15888"/>
                  </a:cubicBezTo>
                  <a:cubicBezTo>
                    <a:pt x="1895" y="14854"/>
                    <a:pt x="-789" y="10526"/>
                    <a:pt x="208" y="6197"/>
                  </a:cubicBezTo>
                  <a:cubicBezTo>
                    <a:pt x="1243" y="1869"/>
                    <a:pt x="5577" y="-812"/>
                    <a:pt x="9911" y="222"/>
                  </a:cubicBezTo>
                  <a:cubicBezTo>
                    <a:pt x="31541" y="4703"/>
                    <a:pt x="50217" y="13399"/>
                    <a:pt x="67207" y="24622"/>
                  </a:cubicBezTo>
                  <a:cubicBezTo>
                    <a:pt x="86766" y="37569"/>
                    <a:pt x="104215" y="53695"/>
                    <a:pt x="121281" y="70357"/>
                  </a:cubicBezTo>
                  <a:cubicBezTo>
                    <a:pt x="137427" y="86100"/>
                    <a:pt x="153113" y="102456"/>
                    <a:pt x="171214" y="115901"/>
                  </a:cubicBezTo>
                  <a:cubicBezTo>
                    <a:pt x="179498" y="122221"/>
                    <a:pt x="188242" y="127890"/>
                    <a:pt x="197408" y="132755"/>
                  </a:cubicBezTo>
                  <a:cubicBezTo>
                    <a:pt x="206574" y="137619"/>
                    <a:pt x="216123" y="141718"/>
                    <a:pt x="226056" y="144782"/>
                  </a:cubicBezTo>
                  <a:lnTo>
                    <a:pt x="247571" y="150490"/>
                  </a:lnTo>
                  <a:lnTo>
                    <a:pt x="254282" y="151907"/>
                  </a:lnTo>
                  <a:cubicBezTo>
                    <a:pt x="254282" y="151907"/>
                    <a:pt x="254435" y="151984"/>
                    <a:pt x="254589" y="152060"/>
                  </a:cubicBezTo>
                  <a:lnTo>
                    <a:pt x="254589" y="152060"/>
                  </a:lnTo>
                  <a:close/>
                  <a:moveTo>
                    <a:pt x="249297" y="156006"/>
                  </a:moveTo>
                  <a:cubicBezTo>
                    <a:pt x="248529" y="157231"/>
                    <a:pt x="248223" y="158572"/>
                    <a:pt x="248261" y="159989"/>
                  </a:cubicBezTo>
                  <a:cubicBezTo>
                    <a:pt x="248223" y="158572"/>
                    <a:pt x="248606" y="157193"/>
                    <a:pt x="249297" y="156006"/>
                  </a:cubicBezTo>
                  <a:lnTo>
                    <a:pt x="249297" y="156006"/>
                  </a:lnTo>
                  <a:close/>
                  <a:moveTo>
                    <a:pt x="252901" y="152788"/>
                  </a:moveTo>
                  <a:cubicBezTo>
                    <a:pt x="251751" y="153248"/>
                    <a:pt x="250946" y="153899"/>
                    <a:pt x="250332" y="154588"/>
                  </a:cubicBezTo>
                  <a:cubicBezTo>
                    <a:pt x="251061" y="153861"/>
                    <a:pt x="251904" y="153209"/>
                    <a:pt x="252901" y="152788"/>
                  </a:cubicBezTo>
                  <a:lnTo>
                    <a:pt x="252901" y="1527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549;p4"/>
            <p:cNvSpPr/>
            <p:nvPr/>
          </p:nvSpPr>
          <p:spPr>
            <a:xfrm rot="10800000">
              <a:off x="4123832" y="3889622"/>
              <a:ext cx="133232" cy="116504"/>
            </a:xfrm>
            <a:custGeom>
              <a:rect b="b" l="l" r="r" t="t"/>
              <a:pathLst>
                <a:path extrusionOk="0" h="233009" w="266465">
                  <a:moveTo>
                    <a:pt x="7503" y="216820"/>
                  </a:moveTo>
                  <a:cubicBezTo>
                    <a:pt x="10763" y="216476"/>
                    <a:pt x="15403" y="213565"/>
                    <a:pt x="21540" y="209466"/>
                  </a:cubicBezTo>
                  <a:cubicBezTo>
                    <a:pt x="31204" y="203031"/>
                    <a:pt x="43323" y="193225"/>
                    <a:pt x="57091" y="181389"/>
                  </a:cubicBezTo>
                  <a:cubicBezTo>
                    <a:pt x="74732" y="166182"/>
                    <a:pt x="94789" y="147528"/>
                    <a:pt x="115576" y="128108"/>
                  </a:cubicBezTo>
                  <a:cubicBezTo>
                    <a:pt x="128346" y="116157"/>
                    <a:pt x="141386" y="103899"/>
                    <a:pt x="154272" y="91987"/>
                  </a:cubicBezTo>
                  <a:cubicBezTo>
                    <a:pt x="194617" y="54678"/>
                    <a:pt x="232737" y="19783"/>
                    <a:pt x="252181" y="2316"/>
                  </a:cubicBezTo>
                  <a:cubicBezTo>
                    <a:pt x="255556" y="-901"/>
                    <a:pt x="260964" y="-748"/>
                    <a:pt x="264147" y="2661"/>
                  </a:cubicBezTo>
                  <a:cubicBezTo>
                    <a:pt x="267368" y="6070"/>
                    <a:pt x="267215" y="11433"/>
                    <a:pt x="263801" y="14650"/>
                  </a:cubicBezTo>
                  <a:cubicBezTo>
                    <a:pt x="250954" y="27367"/>
                    <a:pt x="229899" y="49162"/>
                    <a:pt x="204971" y="74022"/>
                  </a:cubicBezTo>
                  <a:cubicBezTo>
                    <a:pt x="192431" y="86509"/>
                    <a:pt x="178969" y="99839"/>
                    <a:pt x="165048" y="113092"/>
                  </a:cubicBezTo>
                  <a:cubicBezTo>
                    <a:pt x="156112" y="121672"/>
                    <a:pt x="146947" y="130176"/>
                    <a:pt x="137781" y="138488"/>
                  </a:cubicBezTo>
                  <a:cubicBezTo>
                    <a:pt x="123476" y="151473"/>
                    <a:pt x="109133" y="163922"/>
                    <a:pt x="95557" y="175375"/>
                  </a:cubicBezTo>
                  <a:cubicBezTo>
                    <a:pt x="70015" y="196826"/>
                    <a:pt x="46966" y="214484"/>
                    <a:pt x="30782" y="224137"/>
                  </a:cubicBezTo>
                  <a:cubicBezTo>
                    <a:pt x="21271" y="229767"/>
                    <a:pt x="13639" y="232755"/>
                    <a:pt x="8769" y="232985"/>
                  </a:cubicBezTo>
                  <a:cubicBezTo>
                    <a:pt x="4281" y="233330"/>
                    <a:pt x="370" y="229997"/>
                    <a:pt x="25" y="225515"/>
                  </a:cubicBezTo>
                  <a:cubicBezTo>
                    <a:pt x="-320" y="221072"/>
                    <a:pt x="3016" y="217165"/>
                    <a:pt x="7503" y="216820"/>
                  </a:cubicBezTo>
                  <a:lnTo>
                    <a:pt x="7503" y="21682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4"/>
            <p:cNvSpPr/>
            <p:nvPr/>
          </p:nvSpPr>
          <p:spPr>
            <a:xfrm rot="10800000">
              <a:off x="4282061" y="4040449"/>
              <a:ext cx="167390" cy="46985"/>
            </a:xfrm>
            <a:custGeom>
              <a:rect b="b" l="l" r="r" t="t"/>
              <a:pathLst>
                <a:path extrusionOk="0" h="93970" w="334781">
                  <a:moveTo>
                    <a:pt x="7926" y="15848"/>
                  </a:moveTo>
                  <a:cubicBezTo>
                    <a:pt x="9076" y="15542"/>
                    <a:pt x="10495" y="14853"/>
                    <a:pt x="10917" y="14661"/>
                  </a:cubicBezTo>
                  <a:cubicBezTo>
                    <a:pt x="9651" y="15236"/>
                    <a:pt x="8271" y="15465"/>
                    <a:pt x="6928" y="15312"/>
                  </a:cubicBezTo>
                  <a:cubicBezTo>
                    <a:pt x="6775" y="15197"/>
                    <a:pt x="6583" y="15044"/>
                    <a:pt x="6545" y="15159"/>
                  </a:cubicBezTo>
                  <a:lnTo>
                    <a:pt x="6507" y="15274"/>
                  </a:lnTo>
                  <a:lnTo>
                    <a:pt x="6928" y="15312"/>
                  </a:lnTo>
                  <a:lnTo>
                    <a:pt x="7043" y="15389"/>
                  </a:lnTo>
                  <a:lnTo>
                    <a:pt x="7926" y="15848"/>
                  </a:lnTo>
                  <a:cubicBezTo>
                    <a:pt x="7005" y="16117"/>
                    <a:pt x="6276" y="16117"/>
                    <a:pt x="6507" y="15274"/>
                  </a:cubicBezTo>
                  <a:cubicBezTo>
                    <a:pt x="4052" y="14891"/>
                    <a:pt x="1828" y="13282"/>
                    <a:pt x="716" y="10869"/>
                  </a:cubicBezTo>
                  <a:cubicBezTo>
                    <a:pt x="-1087" y="7000"/>
                    <a:pt x="639" y="2404"/>
                    <a:pt x="4512" y="642"/>
                  </a:cubicBezTo>
                  <a:cubicBezTo>
                    <a:pt x="5816" y="-10"/>
                    <a:pt x="9191" y="-622"/>
                    <a:pt x="13525" y="1254"/>
                  </a:cubicBezTo>
                  <a:cubicBezTo>
                    <a:pt x="19546" y="3821"/>
                    <a:pt x="33160" y="12707"/>
                    <a:pt x="35001" y="13665"/>
                  </a:cubicBezTo>
                  <a:cubicBezTo>
                    <a:pt x="47427" y="19909"/>
                    <a:pt x="60121" y="25693"/>
                    <a:pt x="72930" y="31170"/>
                  </a:cubicBezTo>
                  <a:cubicBezTo>
                    <a:pt x="85778" y="36648"/>
                    <a:pt x="98740" y="41819"/>
                    <a:pt x="111818" y="46722"/>
                  </a:cubicBezTo>
                  <a:cubicBezTo>
                    <a:pt x="132604" y="54727"/>
                    <a:pt x="153582" y="60971"/>
                    <a:pt x="174521" y="65567"/>
                  </a:cubicBezTo>
                  <a:cubicBezTo>
                    <a:pt x="188750" y="68708"/>
                    <a:pt x="202978" y="71122"/>
                    <a:pt x="217244" y="72462"/>
                  </a:cubicBezTo>
                  <a:cubicBezTo>
                    <a:pt x="252489" y="75756"/>
                    <a:pt x="288078" y="72960"/>
                    <a:pt x="324013" y="61009"/>
                  </a:cubicBezTo>
                  <a:cubicBezTo>
                    <a:pt x="328193" y="59515"/>
                    <a:pt x="332796" y="61660"/>
                    <a:pt x="334291" y="65874"/>
                  </a:cubicBezTo>
                  <a:cubicBezTo>
                    <a:pt x="335825" y="70049"/>
                    <a:pt x="333639" y="74646"/>
                    <a:pt x="329459" y="76139"/>
                  </a:cubicBezTo>
                  <a:cubicBezTo>
                    <a:pt x="291492" y="90657"/>
                    <a:pt x="253486" y="95790"/>
                    <a:pt x="215595" y="93415"/>
                  </a:cubicBezTo>
                  <a:cubicBezTo>
                    <a:pt x="200293" y="92457"/>
                    <a:pt x="184991" y="90274"/>
                    <a:pt x="169805" y="86865"/>
                  </a:cubicBezTo>
                  <a:cubicBezTo>
                    <a:pt x="147753" y="81962"/>
                    <a:pt x="125969" y="74531"/>
                    <a:pt x="104263" y="65644"/>
                  </a:cubicBezTo>
                  <a:cubicBezTo>
                    <a:pt x="91109" y="60128"/>
                    <a:pt x="78031" y="54421"/>
                    <a:pt x="65183" y="48254"/>
                  </a:cubicBezTo>
                  <a:cubicBezTo>
                    <a:pt x="52259" y="42087"/>
                    <a:pt x="39565" y="35499"/>
                    <a:pt x="27063" y="28451"/>
                  </a:cubicBezTo>
                  <a:cubicBezTo>
                    <a:pt x="25414" y="27531"/>
                    <a:pt x="13947" y="19066"/>
                    <a:pt x="7926" y="15848"/>
                  </a:cubicBezTo>
                  <a:lnTo>
                    <a:pt x="7926" y="158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4"/>
            <p:cNvSpPr/>
            <p:nvPr/>
          </p:nvSpPr>
          <p:spPr>
            <a:xfrm rot="10800000">
              <a:off x="3810515" y="3783209"/>
              <a:ext cx="89050" cy="142411"/>
            </a:xfrm>
            <a:custGeom>
              <a:rect b="b" l="l" r="r" t="t"/>
              <a:pathLst>
                <a:path extrusionOk="0" h="284822" w="178099">
                  <a:moveTo>
                    <a:pt x="49665" y="136934"/>
                  </a:moveTo>
                  <a:cubicBezTo>
                    <a:pt x="39923" y="143445"/>
                    <a:pt x="29147" y="148693"/>
                    <a:pt x="18102" y="152638"/>
                  </a:cubicBezTo>
                  <a:cubicBezTo>
                    <a:pt x="17066" y="153021"/>
                    <a:pt x="-498" y="157311"/>
                    <a:pt x="1342" y="155281"/>
                  </a:cubicBezTo>
                  <a:lnTo>
                    <a:pt x="0" y="154975"/>
                  </a:lnTo>
                  <a:cubicBezTo>
                    <a:pt x="7210" y="98170"/>
                    <a:pt x="10777" y="39219"/>
                    <a:pt x="71256" y="13211"/>
                  </a:cubicBezTo>
                  <a:cubicBezTo>
                    <a:pt x="82953" y="8154"/>
                    <a:pt x="95149" y="4401"/>
                    <a:pt x="107574" y="1719"/>
                  </a:cubicBezTo>
                  <a:cubicBezTo>
                    <a:pt x="109914" y="1221"/>
                    <a:pt x="116280" y="-1077"/>
                    <a:pt x="118619" y="608"/>
                  </a:cubicBezTo>
                  <a:cubicBezTo>
                    <a:pt x="120422" y="1911"/>
                    <a:pt x="118044" y="7235"/>
                    <a:pt x="117622" y="8729"/>
                  </a:cubicBezTo>
                  <a:cubicBezTo>
                    <a:pt x="114708" y="18420"/>
                    <a:pt x="111678" y="28111"/>
                    <a:pt x="108265" y="37610"/>
                  </a:cubicBezTo>
                  <a:cubicBezTo>
                    <a:pt x="95340" y="73655"/>
                    <a:pt x="83068" y="114487"/>
                    <a:pt x="49665" y="136934"/>
                  </a:cubicBezTo>
                  <a:close/>
                  <a:moveTo>
                    <a:pt x="173998" y="281073"/>
                  </a:moveTo>
                  <a:cubicBezTo>
                    <a:pt x="171697" y="278468"/>
                    <a:pt x="169626" y="275633"/>
                    <a:pt x="167708" y="272722"/>
                  </a:cubicBezTo>
                  <a:cubicBezTo>
                    <a:pt x="161956" y="263912"/>
                    <a:pt x="157162" y="254451"/>
                    <a:pt x="152406" y="245105"/>
                  </a:cubicBezTo>
                  <a:cubicBezTo>
                    <a:pt x="136414" y="213810"/>
                    <a:pt x="115666" y="184278"/>
                    <a:pt x="87440" y="162712"/>
                  </a:cubicBezTo>
                  <a:cubicBezTo>
                    <a:pt x="79348" y="156545"/>
                    <a:pt x="70144" y="151681"/>
                    <a:pt x="60288" y="148961"/>
                  </a:cubicBezTo>
                  <a:cubicBezTo>
                    <a:pt x="57373" y="148157"/>
                    <a:pt x="54343" y="147544"/>
                    <a:pt x="51314" y="147199"/>
                  </a:cubicBezTo>
                  <a:cubicBezTo>
                    <a:pt x="49741" y="147046"/>
                    <a:pt x="45408" y="145131"/>
                    <a:pt x="46635" y="146165"/>
                  </a:cubicBezTo>
                  <a:lnTo>
                    <a:pt x="21745" y="156392"/>
                  </a:lnTo>
                  <a:cubicBezTo>
                    <a:pt x="14995" y="188951"/>
                    <a:pt x="31103" y="229668"/>
                    <a:pt x="58178" y="248706"/>
                  </a:cubicBezTo>
                  <a:cubicBezTo>
                    <a:pt x="80614" y="264487"/>
                    <a:pt x="110489" y="270386"/>
                    <a:pt x="136797" y="275978"/>
                  </a:cubicBezTo>
                  <a:cubicBezTo>
                    <a:pt x="148955" y="278583"/>
                    <a:pt x="165100" y="285363"/>
                    <a:pt x="177680" y="284788"/>
                  </a:cubicBezTo>
                  <a:cubicBezTo>
                    <a:pt x="179444" y="284712"/>
                    <a:pt x="175148" y="282375"/>
                    <a:pt x="173998" y="28107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552;p4"/>
            <p:cNvSpPr/>
            <p:nvPr/>
          </p:nvSpPr>
          <p:spPr>
            <a:xfrm rot="10800000">
              <a:off x="3879815" y="3865374"/>
              <a:ext cx="237941" cy="148129"/>
            </a:xfrm>
            <a:custGeom>
              <a:rect b="b" l="l" r="r" t="t"/>
              <a:pathLst>
                <a:path extrusionOk="0" h="296257" w="475882">
                  <a:moveTo>
                    <a:pt x="344495" y="295693"/>
                  </a:moveTo>
                  <a:cubicBezTo>
                    <a:pt x="327927" y="293586"/>
                    <a:pt x="304802" y="256699"/>
                    <a:pt x="305416" y="224140"/>
                  </a:cubicBezTo>
                  <a:cubicBezTo>
                    <a:pt x="305914" y="198438"/>
                    <a:pt x="328771" y="175226"/>
                    <a:pt x="328771" y="175226"/>
                  </a:cubicBezTo>
                  <a:cubicBezTo>
                    <a:pt x="346528" y="172928"/>
                    <a:pt x="426566" y="305958"/>
                    <a:pt x="344495" y="295693"/>
                  </a:cubicBezTo>
                  <a:close/>
                  <a:moveTo>
                    <a:pt x="445396" y="70808"/>
                  </a:moveTo>
                  <a:cubicBezTo>
                    <a:pt x="435655" y="68012"/>
                    <a:pt x="425530" y="66556"/>
                    <a:pt x="415406" y="65867"/>
                  </a:cubicBezTo>
                  <a:cubicBezTo>
                    <a:pt x="401446" y="64871"/>
                    <a:pt x="387218" y="65292"/>
                    <a:pt x="373488" y="68127"/>
                  </a:cubicBezTo>
                  <a:cubicBezTo>
                    <a:pt x="353392" y="72340"/>
                    <a:pt x="323517" y="85402"/>
                    <a:pt x="307410" y="97889"/>
                  </a:cubicBezTo>
                  <a:lnTo>
                    <a:pt x="332108" y="119838"/>
                  </a:lnTo>
                  <a:cubicBezTo>
                    <a:pt x="334754" y="123936"/>
                    <a:pt x="363555" y="128609"/>
                    <a:pt x="367582" y="129720"/>
                  </a:cubicBezTo>
                  <a:cubicBezTo>
                    <a:pt x="396652" y="137841"/>
                    <a:pt x="429749" y="137036"/>
                    <a:pt x="456173" y="121217"/>
                  </a:cubicBezTo>
                  <a:cubicBezTo>
                    <a:pt x="460314" y="118727"/>
                    <a:pt x="464188" y="115816"/>
                    <a:pt x="467601" y="112407"/>
                  </a:cubicBezTo>
                  <a:cubicBezTo>
                    <a:pt x="488349" y="91607"/>
                    <a:pt x="466029" y="76707"/>
                    <a:pt x="445396" y="70808"/>
                  </a:cubicBezTo>
                  <a:close/>
                  <a:moveTo>
                    <a:pt x="317803" y="6802"/>
                  </a:moveTo>
                  <a:cubicBezTo>
                    <a:pt x="305722" y="-5686"/>
                    <a:pt x="280219" y="1745"/>
                    <a:pt x="266950" y="7568"/>
                  </a:cubicBezTo>
                  <a:cubicBezTo>
                    <a:pt x="230401" y="23579"/>
                    <a:pt x="195502" y="58512"/>
                    <a:pt x="191552" y="99958"/>
                  </a:cubicBezTo>
                  <a:lnTo>
                    <a:pt x="250267" y="81304"/>
                  </a:lnTo>
                  <a:cubicBezTo>
                    <a:pt x="272357" y="80116"/>
                    <a:pt x="300046" y="52499"/>
                    <a:pt x="312165" y="36717"/>
                  </a:cubicBezTo>
                  <a:cubicBezTo>
                    <a:pt x="318110" y="28980"/>
                    <a:pt x="326432" y="15688"/>
                    <a:pt x="317803" y="6802"/>
                  </a:cubicBezTo>
                  <a:close/>
                  <a:moveTo>
                    <a:pt x="61696" y="54184"/>
                  </a:moveTo>
                  <a:cubicBezTo>
                    <a:pt x="33240" y="78354"/>
                    <a:pt x="13757" y="113977"/>
                    <a:pt x="4860" y="149983"/>
                  </a:cubicBezTo>
                  <a:cubicBezTo>
                    <a:pt x="2329" y="160249"/>
                    <a:pt x="-1813" y="174958"/>
                    <a:pt x="872" y="185721"/>
                  </a:cubicBezTo>
                  <a:lnTo>
                    <a:pt x="62808" y="145004"/>
                  </a:lnTo>
                  <a:cubicBezTo>
                    <a:pt x="62003" y="143395"/>
                    <a:pt x="72856" y="125239"/>
                    <a:pt x="75656" y="120566"/>
                  </a:cubicBezTo>
                  <a:cubicBezTo>
                    <a:pt x="87545" y="100647"/>
                    <a:pt x="102386" y="82721"/>
                    <a:pt x="115119" y="63339"/>
                  </a:cubicBezTo>
                  <a:cubicBezTo>
                    <a:pt x="119567" y="56597"/>
                    <a:pt x="127199" y="45719"/>
                    <a:pt x="121983" y="37407"/>
                  </a:cubicBezTo>
                  <a:cubicBezTo>
                    <a:pt x="109788" y="18140"/>
                    <a:pt x="71514" y="45834"/>
                    <a:pt x="61696" y="54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4"/>
            <p:cNvSpPr/>
            <p:nvPr/>
          </p:nvSpPr>
          <p:spPr>
            <a:xfrm rot="10800000">
              <a:off x="3946945" y="3898063"/>
              <a:ext cx="268094" cy="78308"/>
            </a:xfrm>
            <a:custGeom>
              <a:rect b="b" l="l" r="r" t="t"/>
              <a:pathLst>
                <a:path extrusionOk="0" h="156617" w="536189">
                  <a:moveTo>
                    <a:pt x="457106" y="90047"/>
                  </a:moveTo>
                  <a:cubicBezTo>
                    <a:pt x="449666" y="79398"/>
                    <a:pt x="442341" y="76755"/>
                    <a:pt x="435859" y="79398"/>
                  </a:cubicBezTo>
                  <a:cubicBezTo>
                    <a:pt x="427345" y="82922"/>
                    <a:pt x="421094" y="93341"/>
                    <a:pt x="420864" y="100619"/>
                  </a:cubicBezTo>
                  <a:cubicBezTo>
                    <a:pt x="420519" y="110961"/>
                    <a:pt x="424162" y="119886"/>
                    <a:pt x="430414" y="126436"/>
                  </a:cubicBezTo>
                  <a:cubicBezTo>
                    <a:pt x="436741" y="133063"/>
                    <a:pt x="445754" y="137123"/>
                    <a:pt x="455955" y="137966"/>
                  </a:cubicBezTo>
                  <a:cubicBezTo>
                    <a:pt x="492887" y="141030"/>
                    <a:pt x="513443" y="116400"/>
                    <a:pt x="515897" y="89089"/>
                  </a:cubicBezTo>
                  <a:cubicBezTo>
                    <a:pt x="518352" y="62085"/>
                    <a:pt x="503357" y="32590"/>
                    <a:pt x="469263" y="24815"/>
                  </a:cubicBezTo>
                  <a:cubicBezTo>
                    <a:pt x="447403" y="19720"/>
                    <a:pt x="424316" y="20946"/>
                    <a:pt x="401420" y="25542"/>
                  </a:cubicBezTo>
                  <a:cubicBezTo>
                    <a:pt x="366176" y="32629"/>
                    <a:pt x="331392" y="47797"/>
                    <a:pt x="301862" y="62583"/>
                  </a:cubicBezTo>
                  <a:cubicBezTo>
                    <a:pt x="250855" y="87787"/>
                    <a:pt x="192408" y="120346"/>
                    <a:pt x="132274" y="139153"/>
                  </a:cubicBezTo>
                  <a:cubicBezTo>
                    <a:pt x="90625" y="152138"/>
                    <a:pt x="48209" y="158573"/>
                    <a:pt x="6905" y="152100"/>
                  </a:cubicBezTo>
                  <a:cubicBezTo>
                    <a:pt x="2495" y="151449"/>
                    <a:pt x="-535" y="147350"/>
                    <a:pt x="79" y="142983"/>
                  </a:cubicBezTo>
                  <a:cubicBezTo>
                    <a:pt x="731" y="138578"/>
                    <a:pt x="4834" y="135514"/>
                    <a:pt x="9245" y="136165"/>
                  </a:cubicBezTo>
                  <a:cubicBezTo>
                    <a:pt x="48094" y="141490"/>
                    <a:pt x="87711" y="134327"/>
                    <a:pt x="126560" y="121456"/>
                  </a:cubicBezTo>
                  <a:cubicBezTo>
                    <a:pt x="185390" y="101959"/>
                    <a:pt x="242418" y="69094"/>
                    <a:pt x="292236" y="43545"/>
                  </a:cubicBezTo>
                  <a:cubicBezTo>
                    <a:pt x="323300" y="27841"/>
                    <a:pt x="360001" y="11638"/>
                    <a:pt x="397164" y="4245"/>
                  </a:cubicBezTo>
                  <a:cubicBezTo>
                    <a:pt x="423165" y="-964"/>
                    <a:pt x="449359" y="-1807"/>
                    <a:pt x="474172" y="4130"/>
                  </a:cubicBezTo>
                  <a:cubicBezTo>
                    <a:pt x="519694" y="15200"/>
                    <a:pt x="539560" y="54883"/>
                    <a:pt x="535725" y="91004"/>
                  </a:cubicBezTo>
                  <a:cubicBezTo>
                    <a:pt x="531851" y="127815"/>
                    <a:pt x="503970" y="161101"/>
                    <a:pt x="454306" y="156122"/>
                  </a:cubicBezTo>
                  <a:cubicBezTo>
                    <a:pt x="439503" y="154628"/>
                    <a:pt x="426579" y="148269"/>
                    <a:pt x="417566" y="138464"/>
                  </a:cubicBezTo>
                  <a:cubicBezTo>
                    <a:pt x="408439" y="128581"/>
                    <a:pt x="403146" y="115251"/>
                    <a:pt x="403951" y="99891"/>
                  </a:cubicBezTo>
                  <a:cubicBezTo>
                    <a:pt x="404604" y="87557"/>
                    <a:pt x="415342" y="70014"/>
                    <a:pt x="429877" y="64383"/>
                  </a:cubicBezTo>
                  <a:cubicBezTo>
                    <a:pt x="441804" y="59786"/>
                    <a:pt x="456684" y="61625"/>
                    <a:pt x="469877" y="81390"/>
                  </a:cubicBezTo>
                  <a:cubicBezTo>
                    <a:pt x="472254" y="84876"/>
                    <a:pt x="471372" y="89702"/>
                    <a:pt x="467844" y="92077"/>
                  </a:cubicBezTo>
                  <a:cubicBezTo>
                    <a:pt x="464316" y="94490"/>
                    <a:pt x="459522" y="93571"/>
                    <a:pt x="457106" y="90047"/>
                  </a:cubicBezTo>
                  <a:lnTo>
                    <a:pt x="457106" y="900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4"/>
            <p:cNvSpPr/>
            <p:nvPr/>
          </p:nvSpPr>
          <p:spPr>
            <a:xfrm rot="10800000">
              <a:off x="3792293" y="3833806"/>
              <a:ext cx="266827" cy="67585"/>
            </a:xfrm>
            <a:custGeom>
              <a:rect b="b" l="l" r="r" t="t"/>
              <a:pathLst>
                <a:path extrusionOk="0" h="135170" w="533654">
                  <a:moveTo>
                    <a:pt x="522447" y="57986"/>
                  </a:moveTo>
                  <a:cubicBezTo>
                    <a:pt x="523214" y="57488"/>
                    <a:pt x="524058" y="57182"/>
                    <a:pt x="524901" y="57067"/>
                  </a:cubicBezTo>
                  <a:cubicBezTo>
                    <a:pt x="525783" y="56416"/>
                    <a:pt x="526474" y="56224"/>
                    <a:pt x="526666" y="56990"/>
                  </a:cubicBezTo>
                  <a:cubicBezTo>
                    <a:pt x="527663" y="57105"/>
                    <a:pt x="528621" y="57450"/>
                    <a:pt x="529542" y="57986"/>
                  </a:cubicBezTo>
                  <a:cubicBezTo>
                    <a:pt x="532342" y="59710"/>
                    <a:pt x="532993" y="61625"/>
                    <a:pt x="533223" y="62353"/>
                  </a:cubicBezTo>
                  <a:cubicBezTo>
                    <a:pt x="534336" y="65724"/>
                    <a:pt x="533262" y="68290"/>
                    <a:pt x="530386" y="70167"/>
                  </a:cubicBezTo>
                  <a:cubicBezTo>
                    <a:pt x="529657" y="70665"/>
                    <a:pt x="528085" y="71393"/>
                    <a:pt x="525668" y="71278"/>
                  </a:cubicBezTo>
                  <a:cubicBezTo>
                    <a:pt x="523137" y="71086"/>
                    <a:pt x="513434" y="68290"/>
                    <a:pt x="509369" y="68175"/>
                  </a:cubicBezTo>
                  <a:cubicBezTo>
                    <a:pt x="504269" y="68022"/>
                    <a:pt x="499130" y="68099"/>
                    <a:pt x="494029" y="68367"/>
                  </a:cubicBezTo>
                  <a:cubicBezTo>
                    <a:pt x="488928" y="68635"/>
                    <a:pt x="483789" y="69095"/>
                    <a:pt x="478727" y="69746"/>
                  </a:cubicBezTo>
                  <a:cubicBezTo>
                    <a:pt x="463885" y="71584"/>
                    <a:pt x="449312" y="74955"/>
                    <a:pt x="435122" y="79513"/>
                  </a:cubicBezTo>
                  <a:cubicBezTo>
                    <a:pt x="420894" y="84072"/>
                    <a:pt x="407049" y="89856"/>
                    <a:pt x="393626" y="96559"/>
                  </a:cubicBezTo>
                  <a:cubicBezTo>
                    <a:pt x="359609" y="113413"/>
                    <a:pt x="315276" y="128007"/>
                    <a:pt x="267452" y="133178"/>
                  </a:cubicBezTo>
                  <a:cubicBezTo>
                    <a:pt x="238804" y="136242"/>
                    <a:pt x="208891" y="135974"/>
                    <a:pt x="179284" y="130956"/>
                  </a:cubicBezTo>
                  <a:cubicBezTo>
                    <a:pt x="112783" y="119618"/>
                    <a:pt x="47779" y="84570"/>
                    <a:pt x="1106" y="10795"/>
                  </a:cubicBezTo>
                  <a:cubicBezTo>
                    <a:pt x="-965" y="7540"/>
                    <a:pt x="-45" y="3211"/>
                    <a:pt x="3177" y="1104"/>
                  </a:cubicBezTo>
                  <a:cubicBezTo>
                    <a:pt x="6436" y="-964"/>
                    <a:pt x="10770" y="-45"/>
                    <a:pt x="12880" y="3173"/>
                  </a:cubicBezTo>
                  <a:cubicBezTo>
                    <a:pt x="58133" y="71470"/>
                    <a:pt x="119763" y="102726"/>
                    <a:pt x="182314" y="112608"/>
                  </a:cubicBezTo>
                  <a:cubicBezTo>
                    <a:pt x="210271" y="117052"/>
                    <a:pt x="238421" y="117205"/>
                    <a:pt x="265496" y="114485"/>
                  </a:cubicBezTo>
                  <a:cubicBezTo>
                    <a:pt x="311095" y="109850"/>
                    <a:pt x="353588" y="96980"/>
                    <a:pt x="386263" y="81429"/>
                  </a:cubicBezTo>
                  <a:cubicBezTo>
                    <a:pt x="400568" y="74687"/>
                    <a:pt x="415333" y="68903"/>
                    <a:pt x="430482" y="64422"/>
                  </a:cubicBezTo>
                  <a:cubicBezTo>
                    <a:pt x="445669" y="59940"/>
                    <a:pt x="461239" y="56722"/>
                    <a:pt x="477078" y="55114"/>
                  </a:cubicBezTo>
                  <a:cubicBezTo>
                    <a:pt x="482524" y="54577"/>
                    <a:pt x="488008" y="54233"/>
                    <a:pt x="493492" y="54079"/>
                  </a:cubicBezTo>
                  <a:cubicBezTo>
                    <a:pt x="498976" y="53964"/>
                    <a:pt x="504499" y="54041"/>
                    <a:pt x="509945" y="54309"/>
                  </a:cubicBezTo>
                  <a:cubicBezTo>
                    <a:pt x="512591" y="54462"/>
                    <a:pt x="518420" y="56876"/>
                    <a:pt x="522447" y="57986"/>
                  </a:cubicBezTo>
                  <a:lnTo>
                    <a:pt x="522447" y="57986"/>
                  </a:lnTo>
                  <a:close/>
                  <a:moveTo>
                    <a:pt x="524901" y="57067"/>
                  </a:moveTo>
                  <a:cubicBezTo>
                    <a:pt x="524518" y="57374"/>
                    <a:pt x="524058" y="57795"/>
                    <a:pt x="523597" y="58255"/>
                  </a:cubicBezTo>
                  <a:cubicBezTo>
                    <a:pt x="525362" y="58676"/>
                    <a:pt x="526627" y="58676"/>
                    <a:pt x="526704" y="57871"/>
                  </a:cubicBezTo>
                  <a:cubicBezTo>
                    <a:pt x="526704" y="57488"/>
                    <a:pt x="526704" y="57220"/>
                    <a:pt x="526666" y="56990"/>
                  </a:cubicBezTo>
                  <a:cubicBezTo>
                    <a:pt x="526090" y="56952"/>
                    <a:pt x="525477" y="56952"/>
                    <a:pt x="524901" y="57067"/>
                  </a:cubicBezTo>
                  <a:lnTo>
                    <a:pt x="524901" y="5706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555;p4"/>
            <p:cNvSpPr/>
            <p:nvPr/>
          </p:nvSpPr>
          <p:spPr>
            <a:xfrm rot="10800000">
              <a:off x="3639406" y="3779211"/>
              <a:ext cx="158612" cy="172553"/>
            </a:xfrm>
            <a:custGeom>
              <a:rect b="b" l="l" r="r" t="t"/>
              <a:pathLst>
                <a:path extrusionOk="0" h="345106" w="317224">
                  <a:moveTo>
                    <a:pt x="81624" y="199220"/>
                  </a:moveTo>
                  <a:cubicBezTo>
                    <a:pt x="43388" y="222663"/>
                    <a:pt x="10253" y="257558"/>
                    <a:pt x="40281" y="285635"/>
                  </a:cubicBezTo>
                  <a:cubicBezTo>
                    <a:pt x="69351" y="312793"/>
                    <a:pt x="101374" y="278510"/>
                    <a:pt x="123081" y="244994"/>
                  </a:cubicBezTo>
                  <a:cubicBezTo>
                    <a:pt x="105478" y="292568"/>
                    <a:pt x="100224" y="350522"/>
                    <a:pt x="152879" y="344700"/>
                  </a:cubicBezTo>
                  <a:cubicBezTo>
                    <a:pt x="201240" y="339376"/>
                    <a:pt x="199246" y="289312"/>
                    <a:pt x="190041" y="250318"/>
                  </a:cubicBezTo>
                  <a:cubicBezTo>
                    <a:pt x="218114" y="292262"/>
                    <a:pt x="261527" y="332673"/>
                    <a:pt x="283234" y="289887"/>
                  </a:cubicBezTo>
                  <a:cubicBezTo>
                    <a:pt x="302524" y="251812"/>
                    <a:pt x="264097" y="223812"/>
                    <a:pt x="229773" y="207379"/>
                  </a:cubicBezTo>
                  <a:cubicBezTo>
                    <a:pt x="265247" y="217108"/>
                    <a:pt x="311690" y="220211"/>
                    <a:pt x="316829" y="172446"/>
                  </a:cubicBezTo>
                  <a:cubicBezTo>
                    <a:pt x="321700" y="126710"/>
                    <a:pt x="280664" y="125216"/>
                    <a:pt x="241125" y="137206"/>
                  </a:cubicBezTo>
                  <a:cubicBezTo>
                    <a:pt x="278095" y="115104"/>
                    <a:pt x="308584" y="82775"/>
                    <a:pt x="280473" y="54775"/>
                  </a:cubicBezTo>
                  <a:cubicBezTo>
                    <a:pt x="253857" y="28268"/>
                    <a:pt x="223100" y="56154"/>
                    <a:pt x="200664" y="86835"/>
                  </a:cubicBezTo>
                  <a:cubicBezTo>
                    <a:pt x="212246" y="52515"/>
                    <a:pt x="215928" y="13559"/>
                    <a:pt x="179955" y="2183"/>
                  </a:cubicBezTo>
                  <a:cubicBezTo>
                    <a:pt x="138076" y="-11109"/>
                    <a:pt x="130252" y="38725"/>
                    <a:pt x="134970" y="85878"/>
                  </a:cubicBezTo>
                  <a:cubicBezTo>
                    <a:pt x="113148" y="45697"/>
                    <a:pt x="81700" y="12563"/>
                    <a:pt x="57309" y="46386"/>
                  </a:cubicBezTo>
                  <a:cubicBezTo>
                    <a:pt x="33532" y="79404"/>
                    <a:pt x="64136" y="112767"/>
                    <a:pt x="94471" y="135252"/>
                  </a:cubicBezTo>
                  <a:cubicBezTo>
                    <a:pt x="52362" y="115296"/>
                    <a:pt x="-1905" y="106409"/>
                    <a:pt x="51" y="159192"/>
                  </a:cubicBezTo>
                  <a:cubicBezTo>
                    <a:pt x="1739" y="206153"/>
                    <a:pt x="46111" y="206575"/>
                    <a:pt x="81624" y="199220"/>
                  </a:cubicBezTo>
                  <a:lnTo>
                    <a:pt x="81624" y="199220"/>
                  </a:lnTo>
                  <a:close/>
                  <a:moveTo>
                    <a:pt x="128143" y="156664"/>
                  </a:moveTo>
                  <a:cubicBezTo>
                    <a:pt x="135008" y="160456"/>
                    <a:pt x="139457" y="162563"/>
                    <a:pt x="139457" y="162563"/>
                  </a:cubicBezTo>
                  <a:cubicBezTo>
                    <a:pt x="136964" y="159154"/>
                    <a:pt x="155487" y="159690"/>
                    <a:pt x="157405" y="146207"/>
                  </a:cubicBezTo>
                  <a:cubicBezTo>
                    <a:pt x="163004" y="146667"/>
                    <a:pt x="168718" y="144292"/>
                    <a:pt x="171633" y="143832"/>
                  </a:cubicBezTo>
                  <a:cubicBezTo>
                    <a:pt x="173282" y="151034"/>
                    <a:pt x="176082" y="164325"/>
                    <a:pt x="191230" y="159729"/>
                  </a:cubicBezTo>
                  <a:cubicBezTo>
                    <a:pt x="191460" y="159652"/>
                    <a:pt x="191691" y="159575"/>
                    <a:pt x="191882" y="159537"/>
                  </a:cubicBezTo>
                  <a:cubicBezTo>
                    <a:pt x="176849" y="170645"/>
                    <a:pt x="190501" y="188380"/>
                    <a:pt x="189428" y="191674"/>
                  </a:cubicBezTo>
                  <a:cubicBezTo>
                    <a:pt x="186513" y="190793"/>
                    <a:pt x="184864" y="190334"/>
                    <a:pt x="184864" y="190334"/>
                  </a:cubicBezTo>
                  <a:cubicBezTo>
                    <a:pt x="187318" y="192747"/>
                    <a:pt x="175046" y="195084"/>
                    <a:pt x="170866" y="203625"/>
                  </a:cubicBezTo>
                  <a:cubicBezTo>
                    <a:pt x="165574" y="201519"/>
                    <a:pt x="155756" y="196233"/>
                    <a:pt x="147203" y="201174"/>
                  </a:cubicBezTo>
                  <a:cubicBezTo>
                    <a:pt x="148469" y="198454"/>
                    <a:pt x="149121" y="196922"/>
                    <a:pt x="149121" y="196922"/>
                  </a:cubicBezTo>
                  <a:cubicBezTo>
                    <a:pt x="145401" y="200025"/>
                    <a:pt x="147817" y="171833"/>
                    <a:pt x="128028" y="177272"/>
                  </a:cubicBezTo>
                  <a:cubicBezTo>
                    <a:pt x="130559" y="171450"/>
                    <a:pt x="132975" y="163559"/>
                    <a:pt x="128143" y="156664"/>
                  </a:cubicBezTo>
                  <a:lnTo>
                    <a:pt x="128143" y="15666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4"/>
            <p:cNvSpPr/>
            <p:nvPr/>
          </p:nvSpPr>
          <p:spPr>
            <a:xfrm rot="10800000">
              <a:off x="3699130" y="3845079"/>
              <a:ext cx="40717" cy="42150"/>
            </a:xfrm>
            <a:custGeom>
              <a:rect b="b" l="l" r="r" t="t"/>
              <a:pathLst>
                <a:path extrusionOk="0" h="84299" w="81433">
                  <a:moveTo>
                    <a:pt x="27" y="41039"/>
                  </a:moveTo>
                  <a:cubicBezTo>
                    <a:pt x="832" y="17788"/>
                    <a:pt x="19739" y="-598"/>
                    <a:pt x="42174" y="15"/>
                  </a:cubicBezTo>
                  <a:cubicBezTo>
                    <a:pt x="64648" y="628"/>
                    <a:pt x="82213" y="20010"/>
                    <a:pt x="81407" y="43260"/>
                  </a:cubicBezTo>
                  <a:cubicBezTo>
                    <a:pt x="80602" y="66511"/>
                    <a:pt x="61733" y="84897"/>
                    <a:pt x="39260" y="84284"/>
                  </a:cubicBezTo>
                  <a:cubicBezTo>
                    <a:pt x="16786" y="83672"/>
                    <a:pt x="-779" y="64290"/>
                    <a:pt x="27" y="41039"/>
                  </a:cubicBezTo>
                  <a:lnTo>
                    <a:pt x="27" y="4103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4"/>
            <p:cNvSpPr/>
            <p:nvPr/>
          </p:nvSpPr>
          <p:spPr>
            <a:xfrm rot="10800000">
              <a:off x="4233867" y="3912963"/>
              <a:ext cx="118563" cy="127414"/>
            </a:xfrm>
            <a:custGeom>
              <a:rect b="b" l="l" r="r" t="t"/>
              <a:pathLst>
                <a:path extrusionOk="0" h="254827" w="237126">
                  <a:moveTo>
                    <a:pt x="162071" y="102379"/>
                  </a:moveTo>
                  <a:cubicBezTo>
                    <a:pt x="162301" y="90811"/>
                    <a:pt x="163298" y="79473"/>
                    <a:pt x="165215" y="68173"/>
                  </a:cubicBezTo>
                  <a:cubicBezTo>
                    <a:pt x="165982" y="63730"/>
                    <a:pt x="166864" y="59325"/>
                    <a:pt x="167977" y="54958"/>
                  </a:cubicBezTo>
                  <a:cubicBezTo>
                    <a:pt x="169626" y="48485"/>
                    <a:pt x="171812" y="42203"/>
                    <a:pt x="173768" y="35768"/>
                  </a:cubicBezTo>
                  <a:cubicBezTo>
                    <a:pt x="175417" y="30980"/>
                    <a:pt x="182013" y="15237"/>
                    <a:pt x="184621" y="8610"/>
                  </a:cubicBezTo>
                  <a:cubicBezTo>
                    <a:pt x="184851" y="8074"/>
                    <a:pt x="185081" y="7614"/>
                    <a:pt x="185311" y="7231"/>
                  </a:cubicBezTo>
                  <a:cubicBezTo>
                    <a:pt x="185426" y="5929"/>
                    <a:pt x="185886" y="4665"/>
                    <a:pt x="186692" y="3515"/>
                  </a:cubicBezTo>
                  <a:cubicBezTo>
                    <a:pt x="187766" y="1715"/>
                    <a:pt x="189261" y="1255"/>
                    <a:pt x="189952" y="872"/>
                  </a:cubicBezTo>
                  <a:cubicBezTo>
                    <a:pt x="193480" y="-1043"/>
                    <a:pt x="196241" y="489"/>
                    <a:pt x="198657" y="2634"/>
                  </a:cubicBezTo>
                  <a:cubicBezTo>
                    <a:pt x="199271" y="3171"/>
                    <a:pt x="201035" y="5316"/>
                    <a:pt x="200690" y="9529"/>
                  </a:cubicBezTo>
                  <a:cubicBezTo>
                    <a:pt x="200613" y="10065"/>
                    <a:pt x="200345" y="11406"/>
                    <a:pt x="199923" y="13283"/>
                  </a:cubicBezTo>
                  <a:cubicBezTo>
                    <a:pt x="198466" y="20025"/>
                    <a:pt x="194324" y="36112"/>
                    <a:pt x="193403" y="40939"/>
                  </a:cubicBezTo>
                  <a:cubicBezTo>
                    <a:pt x="191984" y="47412"/>
                    <a:pt x="190795" y="53886"/>
                    <a:pt x="189185" y="60244"/>
                  </a:cubicBezTo>
                  <a:cubicBezTo>
                    <a:pt x="187344" y="67599"/>
                    <a:pt x="185120" y="74800"/>
                    <a:pt x="183240" y="82116"/>
                  </a:cubicBezTo>
                  <a:cubicBezTo>
                    <a:pt x="181361" y="89317"/>
                    <a:pt x="179444" y="96480"/>
                    <a:pt x="178101" y="103911"/>
                  </a:cubicBezTo>
                  <a:cubicBezTo>
                    <a:pt x="177680" y="108316"/>
                    <a:pt x="173768" y="111572"/>
                    <a:pt x="169319" y="111151"/>
                  </a:cubicBezTo>
                  <a:cubicBezTo>
                    <a:pt x="164909" y="110729"/>
                    <a:pt x="161649" y="106784"/>
                    <a:pt x="162071" y="102379"/>
                  </a:cubicBezTo>
                  <a:close/>
                  <a:moveTo>
                    <a:pt x="107344" y="28605"/>
                  </a:moveTo>
                  <a:cubicBezTo>
                    <a:pt x="107651" y="28452"/>
                    <a:pt x="108341" y="28222"/>
                    <a:pt x="107996" y="28030"/>
                  </a:cubicBezTo>
                  <a:lnTo>
                    <a:pt x="107958" y="27992"/>
                  </a:lnTo>
                  <a:lnTo>
                    <a:pt x="107689" y="28260"/>
                  </a:lnTo>
                  <a:lnTo>
                    <a:pt x="107344" y="28605"/>
                  </a:lnTo>
                  <a:close/>
                  <a:moveTo>
                    <a:pt x="106884" y="28950"/>
                  </a:moveTo>
                  <a:lnTo>
                    <a:pt x="107076" y="28796"/>
                  </a:lnTo>
                  <a:lnTo>
                    <a:pt x="107344" y="28605"/>
                  </a:lnTo>
                  <a:cubicBezTo>
                    <a:pt x="107267" y="28605"/>
                    <a:pt x="107229" y="28643"/>
                    <a:pt x="107190" y="28643"/>
                  </a:cubicBezTo>
                  <a:lnTo>
                    <a:pt x="106884" y="28950"/>
                  </a:lnTo>
                  <a:close/>
                  <a:moveTo>
                    <a:pt x="105925" y="29601"/>
                  </a:moveTo>
                  <a:cubicBezTo>
                    <a:pt x="106232" y="29409"/>
                    <a:pt x="106577" y="29218"/>
                    <a:pt x="106884" y="28950"/>
                  </a:cubicBezTo>
                  <a:cubicBezTo>
                    <a:pt x="106577" y="29141"/>
                    <a:pt x="106270" y="29333"/>
                    <a:pt x="105963" y="29524"/>
                  </a:cubicBezTo>
                  <a:lnTo>
                    <a:pt x="105925" y="29601"/>
                  </a:lnTo>
                  <a:close/>
                  <a:moveTo>
                    <a:pt x="88169" y="163934"/>
                  </a:moveTo>
                  <a:cubicBezTo>
                    <a:pt x="92579" y="163245"/>
                    <a:pt x="95609" y="159146"/>
                    <a:pt x="94957" y="154741"/>
                  </a:cubicBezTo>
                  <a:cubicBezTo>
                    <a:pt x="93883" y="143326"/>
                    <a:pt x="94036" y="131643"/>
                    <a:pt x="94458" y="119846"/>
                  </a:cubicBezTo>
                  <a:cubicBezTo>
                    <a:pt x="94765" y="111074"/>
                    <a:pt x="95493" y="102264"/>
                    <a:pt x="96069" y="93531"/>
                  </a:cubicBezTo>
                  <a:cubicBezTo>
                    <a:pt x="96721" y="84606"/>
                    <a:pt x="97104" y="75719"/>
                    <a:pt x="97948" y="67062"/>
                  </a:cubicBezTo>
                  <a:cubicBezTo>
                    <a:pt x="98370" y="61738"/>
                    <a:pt x="98945" y="56414"/>
                    <a:pt x="99904" y="51128"/>
                  </a:cubicBezTo>
                  <a:cubicBezTo>
                    <a:pt x="100824" y="46033"/>
                    <a:pt x="101975" y="41015"/>
                    <a:pt x="103777" y="36112"/>
                  </a:cubicBezTo>
                  <a:cubicBezTo>
                    <a:pt x="103854" y="35883"/>
                    <a:pt x="104736" y="31937"/>
                    <a:pt x="105925" y="29601"/>
                  </a:cubicBezTo>
                  <a:cubicBezTo>
                    <a:pt x="104966" y="30137"/>
                    <a:pt x="104046" y="30290"/>
                    <a:pt x="103279" y="30328"/>
                  </a:cubicBezTo>
                  <a:cubicBezTo>
                    <a:pt x="104199" y="30252"/>
                    <a:pt x="105120" y="29945"/>
                    <a:pt x="105963" y="29524"/>
                  </a:cubicBezTo>
                  <a:cubicBezTo>
                    <a:pt x="106577" y="28337"/>
                    <a:pt x="107267" y="27609"/>
                    <a:pt x="107958" y="27992"/>
                  </a:cubicBezTo>
                  <a:cubicBezTo>
                    <a:pt x="110527" y="25311"/>
                    <a:pt x="110834" y="21021"/>
                    <a:pt x="108456" y="17994"/>
                  </a:cubicBezTo>
                  <a:cubicBezTo>
                    <a:pt x="106884" y="15620"/>
                    <a:pt x="102895" y="12708"/>
                    <a:pt x="97334" y="16807"/>
                  </a:cubicBezTo>
                  <a:cubicBezTo>
                    <a:pt x="96913" y="17075"/>
                    <a:pt x="96184" y="17918"/>
                    <a:pt x="95187" y="19105"/>
                  </a:cubicBezTo>
                  <a:cubicBezTo>
                    <a:pt x="93116" y="21748"/>
                    <a:pt x="88437" y="28988"/>
                    <a:pt x="88207" y="29409"/>
                  </a:cubicBezTo>
                  <a:cubicBezTo>
                    <a:pt x="85407" y="35002"/>
                    <a:pt x="83260" y="40862"/>
                    <a:pt x="81534" y="46838"/>
                  </a:cubicBezTo>
                  <a:cubicBezTo>
                    <a:pt x="79846" y="52622"/>
                    <a:pt x="78658" y="58597"/>
                    <a:pt x="77660" y="64573"/>
                  </a:cubicBezTo>
                  <a:cubicBezTo>
                    <a:pt x="76318" y="73536"/>
                    <a:pt x="74938" y="82729"/>
                    <a:pt x="74285" y="92075"/>
                  </a:cubicBezTo>
                  <a:cubicBezTo>
                    <a:pt x="73864" y="98242"/>
                    <a:pt x="73749" y="104447"/>
                    <a:pt x="73864" y="110653"/>
                  </a:cubicBezTo>
                  <a:cubicBezTo>
                    <a:pt x="74132" y="126472"/>
                    <a:pt x="75896" y="142139"/>
                    <a:pt x="79003" y="157154"/>
                  </a:cubicBezTo>
                  <a:cubicBezTo>
                    <a:pt x="79693" y="161559"/>
                    <a:pt x="83796" y="164585"/>
                    <a:pt x="88169" y="163934"/>
                  </a:cubicBezTo>
                  <a:close/>
                  <a:moveTo>
                    <a:pt x="18830" y="98472"/>
                  </a:moveTo>
                  <a:lnTo>
                    <a:pt x="18792" y="98472"/>
                  </a:lnTo>
                  <a:cubicBezTo>
                    <a:pt x="18753" y="98472"/>
                    <a:pt x="18792" y="98548"/>
                    <a:pt x="18753" y="98548"/>
                  </a:cubicBezTo>
                  <a:cubicBezTo>
                    <a:pt x="18753" y="98510"/>
                    <a:pt x="18868" y="98510"/>
                    <a:pt x="18830" y="98472"/>
                  </a:cubicBezTo>
                  <a:close/>
                  <a:moveTo>
                    <a:pt x="18217" y="112798"/>
                  </a:moveTo>
                  <a:cubicBezTo>
                    <a:pt x="18063" y="108967"/>
                    <a:pt x="17948" y="105213"/>
                    <a:pt x="18293" y="102072"/>
                  </a:cubicBezTo>
                  <a:cubicBezTo>
                    <a:pt x="18447" y="100694"/>
                    <a:pt x="18025" y="98395"/>
                    <a:pt x="18753" y="98548"/>
                  </a:cubicBezTo>
                  <a:cubicBezTo>
                    <a:pt x="18753" y="98663"/>
                    <a:pt x="18485" y="98740"/>
                    <a:pt x="18409" y="98855"/>
                  </a:cubicBezTo>
                  <a:cubicBezTo>
                    <a:pt x="18562" y="98740"/>
                    <a:pt x="18677" y="98587"/>
                    <a:pt x="18792" y="98472"/>
                  </a:cubicBezTo>
                  <a:cubicBezTo>
                    <a:pt x="21438" y="95446"/>
                    <a:pt x="21323" y="90811"/>
                    <a:pt x="18409" y="87938"/>
                  </a:cubicBezTo>
                  <a:cubicBezTo>
                    <a:pt x="15417" y="84950"/>
                    <a:pt x="10508" y="84950"/>
                    <a:pt x="7517" y="87938"/>
                  </a:cubicBezTo>
                  <a:cubicBezTo>
                    <a:pt x="4679" y="90428"/>
                    <a:pt x="2416" y="96403"/>
                    <a:pt x="1342" y="103949"/>
                  </a:cubicBezTo>
                  <a:cubicBezTo>
                    <a:pt x="-77" y="113755"/>
                    <a:pt x="115" y="126702"/>
                    <a:pt x="0" y="132908"/>
                  </a:cubicBezTo>
                  <a:cubicBezTo>
                    <a:pt x="0" y="141564"/>
                    <a:pt x="153" y="150183"/>
                    <a:pt x="729" y="158763"/>
                  </a:cubicBezTo>
                  <a:cubicBezTo>
                    <a:pt x="1112" y="164470"/>
                    <a:pt x="1649" y="170178"/>
                    <a:pt x="2378" y="175808"/>
                  </a:cubicBezTo>
                  <a:cubicBezTo>
                    <a:pt x="3452" y="184274"/>
                    <a:pt x="4871" y="192701"/>
                    <a:pt x="6443" y="201089"/>
                  </a:cubicBezTo>
                  <a:cubicBezTo>
                    <a:pt x="8744" y="213538"/>
                    <a:pt x="11544" y="225872"/>
                    <a:pt x="14152" y="238359"/>
                  </a:cubicBezTo>
                  <a:cubicBezTo>
                    <a:pt x="14803" y="242764"/>
                    <a:pt x="18907" y="245790"/>
                    <a:pt x="23317" y="245101"/>
                  </a:cubicBezTo>
                  <a:cubicBezTo>
                    <a:pt x="27689" y="244450"/>
                    <a:pt x="30719" y="240351"/>
                    <a:pt x="30067" y="235946"/>
                  </a:cubicBezTo>
                  <a:lnTo>
                    <a:pt x="19712" y="132256"/>
                  </a:lnTo>
                  <a:cubicBezTo>
                    <a:pt x="19367" y="127928"/>
                    <a:pt x="18524" y="120267"/>
                    <a:pt x="18217" y="112798"/>
                  </a:cubicBezTo>
                  <a:close/>
                  <a:moveTo>
                    <a:pt x="233020" y="150757"/>
                  </a:moveTo>
                  <a:cubicBezTo>
                    <a:pt x="231831" y="149915"/>
                    <a:pt x="229875" y="149493"/>
                    <a:pt x="227229" y="149532"/>
                  </a:cubicBezTo>
                  <a:cubicBezTo>
                    <a:pt x="224966" y="149570"/>
                    <a:pt x="220210" y="151179"/>
                    <a:pt x="217833" y="151102"/>
                  </a:cubicBezTo>
                  <a:cubicBezTo>
                    <a:pt x="214957" y="151102"/>
                    <a:pt x="212118" y="150834"/>
                    <a:pt x="209242" y="150566"/>
                  </a:cubicBezTo>
                  <a:cubicBezTo>
                    <a:pt x="204794" y="150144"/>
                    <a:pt x="200345" y="149493"/>
                    <a:pt x="195934" y="148842"/>
                  </a:cubicBezTo>
                  <a:cubicBezTo>
                    <a:pt x="191524" y="148229"/>
                    <a:pt x="187152" y="147425"/>
                    <a:pt x="182780" y="146774"/>
                  </a:cubicBezTo>
                  <a:cubicBezTo>
                    <a:pt x="178370" y="146122"/>
                    <a:pt x="173959" y="145471"/>
                    <a:pt x="169511" y="144897"/>
                  </a:cubicBezTo>
                  <a:cubicBezTo>
                    <a:pt x="155973" y="143211"/>
                    <a:pt x="142473" y="141871"/>
                    <a:pt x="128935" y="140070"/>
                  </a:cubicBezTo>
                  <a:cubicBezTo>
                    <a:pt x="124602" y="139189"/>
                    <a:pt x="120345" y="142024"/>
                    <a:pt x="119463" y="146352"/>
                  </a:cubicBezTo>
                  <a:cubicBezTo>
                    <a:pt x="118581" y="150719"/>
                    <a:pt x="121419" y="154971"/>
                    <a:pt x="125791" y="155852"/>
                  </a:cubicBezTo>
                  <a:cubicBezTo>
                    <a:pt x="139213" y="159452"/>
                    <a:pt x="152444" y="163474"/>
                    <a:pt x="166097" y="166156"/>
                  </a:cubicBezTo>
                  <a:cubicBezTo>
                    <a:pt x="170661" y="167075"/>
                    <a:pt x="175302" y="167726"/>
                    <a:pt x="179980" y="168262"/>
                  </a:cubicBezTo>
                  <a:cubicBezTo>
                    <a:pt x="184659" y="168760"/>
                    <a:pt x="189377" y="168990"/>
                    <a:pt x="194093" y="169220"/>
                  </a:cubicBezTo>
                  <a:cubicBezTo>
                    <a:pt x="198120" y="169373"/>
                    <a:pt x="202186" y="169488"/>
                    <a:pt x="206251" y="169412"/>
                  </a:cubicBezTo>
                  <a:cubicBezTo>
                    <a:pt x="210508" y="169335"/>
                    <a:pt x="214726" y="169067"/>
                    <a:pt x="218907" y="168492"/>
                  </a:cubicBezTo>
                  <a:cubicBezTo>
                    <a:pt x="220402" y="168301"/>
                    <a:pt x="222473" y="167803"/>
                    <a:pt x="224583" y="166998"/>
                  </a:cubicBezTo>
                  <a:lnTo>
                    <a:pt x="227037" y="166002"/>
                  </a:lnTo>
                  <a:cubicBezTo>
                    <a:pt x="230604" y="167075"/>
                    <a:pt x="234554" y="165390"/>
                    <a:pt x="236164" y="161904"/>
                  </a:cubicBezTo>
                  <a:cubicBezTo>
                    <a:pt x="237238" y="160065"/>
                    <a:pt x="237123" y="158418"/>
                    <a:pt x="237123" y="157231"/>
                  </a:cubicBezTo>
                  <a:cubicBezTo>
                    <a:pt x="237123" y="154243"/>
                    <a:pt x="235321" y="152328"/>
                    <a:pt x="233020" y="150757"/>
                  </a:cubicBezTo>
                  <a:close/>
                  <a:moveTo>
                    <a:pt x="136107" y="236904"/>
                  </a:moveTo>
                  <a:lnTo>
                    <a:pt x="136107" y="236904"/>
                  </a:lnTo>
                  <a:cubicBezTo>
                    <a:pt x="135954" y="236253"/>
                    <a:pt x="135532" y="236827"/>
                    <a:pt x="135110" y="237478"/>
                  </a:cubicBezTo>
                  <a:lnTo>
                    <a:pt x="135302" y="237478"/>
                  </a:lnTo>
                  <a:lnTo>
                    <a:pt x="135378" y="237478"/>
                  </a:lnTo>
                  <a:cubicBezTo>
                    <a:pt x="134995" y="237823"/>
                    <a:pt x="134650" y="238168"/>
                    <a:pt x="134381" y="238589"/>
                  </a:cubicBezTo>
                  <a:cubicBezTo>
                    <a:pt x="134535" y="238398"/>
                    <a:pt x="134803" y="237900"/>
                    <a:pt x="135110" y="237478"/>
                  </a:cubicBezTo>
                  <a:cubicBezTo>
                    <a:pt x="133806" y="237402"/>
                    <a:pt x="131582" y="236712"/>
                    <a:pt x="130086" y="236559"/>
                  </a:cubicBezTo>
                  <a:cubicBezTo>
                    <a:pt x="124755" y="236138"/>
                    <a:pt x="119194" y="235180"/>
                    <a:pt x="117353" y="235027"/>
                  </a:cubicBezTo>
                  <a:lnTo>
                    <a:pt x="51927" y="227711"/>
                  </a:lnTo>
                  <a:cubicBezTo>
                    <a:pt x="47593" y="226791"/>
                    <a:pt x="43298" y="229588"/>
                    <a:pt x="42378" y="233954"/>
                  </a:cubicBezTo>
                  <a:cubicBezTo>
                    <a:pt x="41457" y="238283"/>
                    <a:pt x="44257" y="242573"/>
                    <a:pt x="48590" y="243492"/>
                  </a:cubicBezTo>
                  <a:cubicBezTo>
                    <a:pt x="56606" y="245867"/>
                    <a:pt x="64391" y="248357"/>
                    <a:pt x="72406" y="250310"/>
                  </a:cubicBezTo>
                  <a:cubicBezTo>
                    <a:pt x="77852" y="251651"/>
                    <a:pt x="83336" y="252838"/>
                    <a:pt x="88859" y="253643"/>
                  </a:cubicBezTo>
                  <a:cubicBezTo>
                    <a:pt x="92579" y="254179"/>
                    <a:pt x="96337" y="254485"/>
                    <a:pt x="100134" y="254677"/>
                  </a:cubicBezTo>
                  <a:cubicBezTo>
                    <a:pt x="105810" y="254945"/>
                    <a:pt x="111486" y="254830"/>
                    <a:pt x="117238" y="254524"/>
                  </a:cubicBezTo>
                  <a:cubicBezTo>
                    <a:pt x="120038" y="254332"/>
                    <a:pt x="131045" y="254524"/>
                    <a:pt x="137488" y="252953"/>
                  </a:cubicBezTo>
                  <a:cubicBezTo>
                    <a:pt x="142167" y="251842"/>
                    <a:pt x="145465" y="249927"/>
                    <a:pt x="146769" y="247744"/>
                  </a:cubicBezTo>
                  <a:cubicBezTo>
                    <a:pt x="149300" y="244335"/>
                    <a:pt x="148571" y="239508"/>
                    <a:pt x="145158" y="236980"/>
                  </a:cubicBezTo>
                  <a:cubicBezTo>
                    <a:pt x="142397" y="234950"/>
                    <a:pt x="138715" y="234989"/>
                    <a:pt x="136107" y="23690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8" name="Google Shape;558;p4"/>
          <p:cNvSpPr txBox="1"/>
          <p:nvPr>
            <p:ph idx="2" type="subTitle"/>
          </p:nvPr>
        </p:nvSpPr>
        <p:spPr>
          <a:xfrm>
            <a:off x="1160675" y="3311825"/>
            <a:ext cx="6822600" cy="26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1pPr>
            <a:lvl2pPr lvl="1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>
              <a:spcBef>
                <a:spcPts val="8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>
              <a:spcBef>
                <a:spcPts val="800"/>
              </a:spcBef>
              <a:spcAft>
                <a:spcPts val="8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559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5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561" name="Google Shape;561;p5"/>
          <p:cNvSpPr txBox="1"/>
          <p:nvPr>
            <p:ph idx="1" type="body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62" name="Google Shape;562;p5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563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6"/>
          <p:cNvSpPr txBox="1"/>
          <p:nvPr>
            <p:ph type="title"/>
          </p:nvPr>
        </p:nvSpPr>
        <p:spPr>
          <a:xfrm>
            <a:off x="947725" y="785650"/>
            <a:ext cx="72486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565" name="Google Shape;565;p6"/>
          <p:cNvSpPr txBox="1"/>
          <p:nvPr>
            <p:ph idx="1" type="body"/>
          </p:nvPr>
        </p:nvSpPr>
        <p:spPr>
          <a:xfrm>
            <a:off x="947725" y="1783650"/>
            <a:ext cx="3386700" cy="255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66" name="Google Shape;566;p6"/>
          <p:cNvSpPr txBox="1"/>
          <p:nvPr>
            <p:ph idx="2" type="body"/>
          </p:nvPr>
        </p:nvSpPr>
        <p:spPr>
          <a:xfrm>
            <a:off x="4809543" y="1783650"/>
            <a:ext cx="3386700" cy="255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567" name="Google Shape;567;p6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68" name="Google Shape;568;p6"/>
          <p:cNvGrpSpPr/>
          <p:nvPr/>
        </p:nvGrpSpPr>
        <p:grpSpPr>
          <a:xfrm>
            <a:off x="264594" y="212555"/>
            <a:ext cx="8614812" cy="4718390"/>
            <a:chOff x="284414" y="217039"/>
            <a:chExt cx="8614812" cy="4718390"/>
          </a:xfrm>
        </p:grpSpPr>
        <p:grpSp>
          <p:nvGrpSpPr>
            <p:cNvPr id="569" name="Google Shape;569;p6"/>
            <p:cNvGrpSpPr/>
            <p:nvPr/>
          </p:nvGrpSpPr>
          <p:grpSpPr>
            <a:xfrm>
              <a:off x="284414" y="217039"/>
              <a:ext cx="1241287" cy="1200952"/>
              <a:chOff x="284414" y="217039"/>
              <a:chExt cx="1241287" cy="1200952"/>
            </a:xfrm>
          </p:grpSpPr>
          <p:sp>
            <p:nvSpPr>
              <p:cNvPr id="570" name="Google Shape;570;p6"/>
              <p:cNvSpPr/>
              <p:nvPr/>
            </p:nvSpPr>
            <p:spPr>
              <a:xfrm flipH="1" rot="10800000">
                <a:off x="448033" y="384225"/>
                <a:ext cx="157413" cy="202257"/>
              </a:xfrm>
              <a:custGeom>
                <a:rect b="b" l="l" r="r" t="t"/>
                <a:pathLst>
                  <a:path extrusionOk="0" h="404513" w="314825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 flipH="1" rot="10800000">
                <a:off x="344071" y="355193"/>
                <a:ext cx="81348" cy="57380"/>
              </a:xfrm>
              <a:custGeom>
                <a:rect b="b" l="l" r="r" t="t"/>
                <a:pathLst>
                  <a:path extrusionOk="0" h="114759" w="162696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 flipH="1" rot="10800000">
                <a:off x="401928" y="396544"/>
                <a:ext cx="85905" cy="71755"/>
              </a:xfrm>
              <a:custGeom>
                <a:rect b="b" l="l" r="r" t="t"/>
                <a:pathLst>
                  <a:path extrusionOk="0" h="143510" w="17181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 flipH="1" rot="10800000">
                <a:off x="459096" y="422543"/>
                <a:ext cx="82351" cy="96467"/>
              </a:xfrm>
              <a:custGeom>
                <a:rect b="b" l="l" r="r" t="t"/>
                <a:pathLst>
                  <a:path extrusionOk="0" h="192934" w="164702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 flipH="1" rot="10800000">
                <a:off x="294726" y="751161"/>
                <a:ext cx="211302" cy="537707"/>
              </a:xfrm>
              <a:custGeom>
                <a:rect b="b" l="l" r="r" t="t"/>
                <a:pathLst>
                  <a:path extrusionOk="0" h="1075414" w="422605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 flipH="1" rot="10800000">
                <a:off x="284414" y="1322156"/>
                <a:ext cx="243694" cy="95835"/>
              </a:xfrm>
              <a:custGeom>
                <a:rect b="b" l="l" r="r" t="t"/>
                <a:pathLst>
                  <a:path extrusionOk="0" h="191671" w="487387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 flipH="1" rot="10800000">
                <a:off x="321203" y="1328593"/>
                <a:ext cx="142252" cy="81040"/>
              </a:xfrm>
              <a:custGeom>
                <a:rect b="b" l="l" r="r" t="t"/>
                <a:pathLst>
                  <a:path extrusionOk="0" h="162080" w="284504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 flipH="1" rot="10800000">
                <a:off x="287208" y="438437"/>
                <a:ext cx="189664" cy="890184"/>
              </a:xfrm>
              <a:custGeom>
                <a:rect b="b" l="l" r="r" t="t"/>
                <a:pathLst>
                  <a:path extrusionOk="0" h="1780367" w="379328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 flipH="1" rot="10800000">
                <a:off x="858657" y="239110"/>
                <a:ext cx="537879" cy="211235"/>
              </a:xfrm>
              <a:custGeom>
                <a:rect b="b" l="l" r="r" t="t"/>
                <a:pathLst>
                  <a:path extrusionOk="0" h="422470" w="1075758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 flipH="1" rot="10800000">
                <a:off x="314718" y="300661"/>
                <a:ext cx="312271" cy="333027"/>
              </a:xfrm>
              <a:custGeom>
                <a:rect b="b" l="l" r="r" t="t"/>
                <a:pathLst>
                  <a:path extrusionOk="0" h="666053" w="624542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 flipH="1" rot="10800000">
                <a:off x="1429834" y="217039"/>
                <a:ext cx="95867" cy="243616"/>
              </a:xfrm>
              <a:custGeom>
                <a:rect b="b" l="l" r="r" t="t"/>
                <a:pathLst>
                  <a:path extrusionOk="0" h="487231" w="191733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 flipH="1" rot="10800000">
                <a:off x="1436274" y="281671"/>
                <a:ext cx="81066" cy="142207"/>
              </a:xfrm>
              <a:custGeom>
                <a:rect b="b" l="l" r="r" t="t"/>
                <a:pathLst>
                  <a:path extrusionOk="0" h="284413" w="162132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 flipH="1" rot="10800000">
                <a:off x="545846" y="269493"/>
                <a:ext cx="890455" cy="188409"/>
              </a:xfrm>
              <a:custGeom>
                <a:rect b="b" l="l" r="r" t="t"/>
                <a:pathLst>
                  <a:path extrusionOk="0" h="376817" w="1780909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583;p6"/>
              <p:cNvSpPr/>
              <p:nvPr/>
            </p:nvSpPr>
            <p:spPr>
              <a:xfrm flipH="1" rot="10800000">
                <a:off x="332351" y="318154"/>
                <a:ext cx="238412" cy="258544"/>
              </a:xfrm>
              <a:custGeom>
                <a:rect b="b" l="l" r="r" t="t"/>
                <a:pathLst>
                  <a:path extrusionOk="0" h="517087" w="476824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" name="Google Shape;584;p6"/>
              <p:cNvSpPr/>
              <p:nvPr/>
            </p:nvSpPr>
            <p:spPr>
              <a:xfrm flipH="1" rot="10800000">
                <a:off x="507106" y="440259"/>
                <a:ext cx="312719" cy="336885"/>
              </a:xfrm>
              <a:custGeom>
                <a:rect b="b" l="l" r="r" t="t"/>
                <a:pathLst>
                  <a:path extrusionOk="0" h="673769" w="625438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 flipH="1" rot="10800000">
                <a:off x="503625" y="489033"/>
                <a:ext cx="472208" cy="465996"/>
              </a:xfrm>
              <a:custGeom>
                <a:rect b="b" l="l" r="r" t="t"/>
                <a:pathLst>
                  <a:path extrusionOk="0" h="931992" w="944416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 flipH="1" rot="10800000">
                <a:off x="553489" y="542785"/>
                <a:ext cx="371215" cy="357381"/>
              </a:xfrm>
              <a:custGeom>
                <a:rect b="b" l="l" r="r" t="t"/>
                <a:pathLst>
                  <a:path extrusionOk="0" h="714761" w="74243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 flipH="1" rot="10800000">
                <a:off x="605042" y="536404"/>
                <a:ext cx="168060" cy="198131"/>
              </a:xfrm>
              <a:custGeom>
                <a:rect b="b" l="l" r="r" t="t"/>
                <a:pathLst>
                  <a:path extrusionOk="0" h="396261" w="33612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 flipH="1" rot="10800000">
                <a:off x="511607" y="451363"/>
                <a:ext cx="274640" cy="259729"/>
              </a:xfrm>
              <a:custGeom>
                <a:rect b="b" l="l" r="r" t="t"/>
                <a:pathLst>
                  <a:path extrusionOk="0" h="519458" w="54928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9" name="Google Shape;589;p6"/>
            <p:cNvGrpSpPr/>
            <p:nvPr/>
          </p:nvGrpSpPr>
          <p:grpSpPr>
            <a:xfrm flipH="1" rot="10800000">
              <a:off x="284414" y="3734476"/>
              <a:ext cx="1241287" cy="1200952"/>
              <a:chOff x="284414" y="217039"/>
              <a:chExt cx="1241287" cy="1200952"/>
            </a:xfrm>
          </p:grpSpPr>
          <p:sp>
            <p:nvSpPr>
              <p:cNvPr id="590" name="Google Shape;590;p6"/>
              <p:cNvSpPr/>
              <p:nvPr/>
            </p:nvSpPr>
            <p:spPr>
              <a:xfrm flipH="1" rot="10800000">
                <a:off x="448033" y="384225"/>
                <a:ext cx="157413" cy="202257"/>
              </a:xfrm>
              <a:custGeom>
                <a:rect b="b" l="l" r="r" t="t"/>
                <a:pathLst>
                  <a:path extrusionOk="0" h="404513" w="314825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 flipH="1" rot="10800000">
                <a:off x="344071" y="355193"/>
                <a:ext cx="81348" cy="57380"/>
              </a:xfrm>
              <a:custGeom>
                <a:rect b="b" l="l" r="r" t="t"/>
                <a:pathLst>
                  <a:path extrusionOk="0" h="114759" w="162696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 flipH="1" rot="10800000">
                <a:off x="401928" y="396544"/>
                <a:ext cx="85905" cy="71755"/>
              </a:xfrm>
              <a:custGeom>
                <a:rect b="b" l="l" r="r" t="t"/>
                <a:pathLst>
                  <a:path extrusionOk="0" h="143510" w="17181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 flipH="1" rot="10800000">
                <a:off x="459096" y="422543"/>
                <a:ext cx="82351" cy="96467"/>
              </a:xfrm>
              <a:custGeom>
                <a:rect b="b" l="l" r="r" t="t"/>
                <a:pathLst>
                  <a:path extrusionOk="0" h="192934" w="164702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 flipH="1" rot="10800000">
                <a:off x="294726" y="751161"/>
                <a:ext cx="211302" cy="537707"/>
              </a:xfrm>
              <a:custGeom>
                <a:rect b="b" l="l" r="r" t="t"/>
                <a:pathLst>
                  <a:path extrusionOk="0" h="1075414" w="422605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 flipH="1" rot="10800000">
                <a:off x="284414" y="1322156"/>
                <a:ext cx="243694" cy="95835"/>
              </a:xfrm>
              <a:custGeom>
                <a:rect b="b" l="l" r="r" t="t"/>
                <a:pathLst>
                  <a:path extrusionOk="0" h="191671" w="487387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 flipH="1" rot="10800000">
                <a:off x="321203" y="1328593"/>
                <a:ext cx="142252" cy="81040"/>
              </a:xfrm>
              <a:custGeom>
                <a:rect b="b" l="l" r="r" t="t"/>
                <a:pathLst>
                  <a:path extrusionOk="0" h="162080" w="284504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 flipH="1" rot="10800000">
                <a:off x="287208" y="438437"/>
                <a:ext cx="189664" cy="890184"/>
              </a:xfrm>
              <a:custGeom>
                <a:rect b="b" l="l" r="r" t="t"/>
                <a:pathLst>
                  <a:path extrusionOk="0" h="1780367" w="379328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 flipH="1" rot="10800000">
                <a:off x="858657" y="239110"/>
                <a:ext cx="537879" cy="211235"/>
              </a:xfrm>
              <a:custGeom>
                <a:rect b="b" l="l" r="r" t="t"/>
                <a:pathLst>
                  <a:path extrusionOk="0" h="422470" w="1075758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 flipH="1" rot="10800000">
                <a:off x="314718" y="300661"/>
                <a:ext cx="312271" cy="333027"/>
              </a:xfrm>
              <a:custGeom>
                <a:rect b="b" l="l" r="r" t="t"/>
                <a:pathLst>
                  <a:path extrusionOk="0" h="666053" w="624542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 flipH="1" rot="10800000">
                <a:off x="1429834" y="217039"/>
                <a:ext cx="95867" cy="243616"/>
              </a:xfrm>
              <a:custGeom>
                <a:rect b="b" l="l" r="r" t="t"/>
                <a:pathLst>
                  <a:path extrusionOk="0" h="487231" w="191733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 flipH="1" rot="10800000">
                <a:off x="1436274" y="281671"/>
                <a:ext cx="81066" cy="142207"/>
              </a:xfrm>
              <a:custGeom>
                <a:rect b="b" l="l" r="r" t="t"/>
                <a:pathLst>
                  <a:path extrusionOk="0" h="284413" w="162132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 flipH="1" rot="10800000">
                <a:off x="545846" y="269493"/>
                <a:ext cx="890455" cy="188409"/>
              </a:xfrm>
              <a:custGeom>
                <a:rect b="b" l="l" r="r" t="t"/>
                <a:pathLst>
                  <a:path extrusionOk="0" h="376817" w="1780909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 flipH="1" rot="10800000">
                <a:off x="332351" y="318154"/>
                <a:ext cx="238412" cy="258544"/>
              </a:xfrm>
              <a:custGeom>
                <a:rect b="b" l="l" r="r" t="t"/>
                <a:pathLst>
                  <a:path extrusionOk="0" h="517087" w="476824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 flipH="1" rot="10800000">
                <a:off x="507106" y="440259"/>
                <a:ext cx="312719" cy="336885"/>
              </a:xfrm>
              <a:custGeom>
                <a:rect b="b" l="l" r="r" t="t"/>
                <a:pathLst>
                  <a:path extrusionOk="0" h="673769" w="625438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 flipH="1" rot="10800000">
                <a:off x="503625" y="489033"/>
                <a:ext cx="472208" cy="465996"/>
              </a:xfrm>
              <a:custGeom>
                <a:rect b="b" l="l" r="r" t="t"/>
                <a:pathLst>
                  <a:path extrusionOk="0" h="931992" w="944416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 flipH="1" rot="10800000">
                <a:off x="553489" y="542785"/>
                <a:ext cx="371215" cy="357381"/>
              </a:xfrm>
              <a:custGeom>
                <a:rect b="b" l="l" r="r" t="t"/>
                <a:pathLst>
                  <a:path extrusionOk="0" h="714761" w="74243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 flipH="1" rot="10800000">
                <a:off x="605042" y="536404"/>
                <a:ext cx="168060" cy="198131"/>
              </a:xfrm>
              <a:custGeom>
                <a:rect b="b" l="l" r="r" t="t"/>
                <a:pathLst>
                  <a:path extrusionOk="0" h="396261" w="33612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" name="Google Shape;608;p6"/>
              <p:cNvSpPr/>
              <p:nvPr/>
            </p:nvSpPr>
            <p:spPr>
              <a:xfrm flipH="1" rot="10800000">
                <a:off x="511607" y="451363"/>
                <a:ext cx="274640" cy="259729"/>
              </a:xfrm>
              <a:custGeom>
                <a:rect b="b" l="l" r="r" t="t"/>
                <a:pathLst>
                  <a:path extrusionOk="0" h="519458" w="54928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09" name="Google Shape;609;p6"/>
            <p:cNvGrpSpPr/>
            <p:nvPr/>
          </p:nvGrpSpPr>
          <p:grpSpPr>
            <a:xfrm flipH="1">
              <a:off x="7657939" y="217039"/>
              <a:ext cx="1241287" cy="1200952"/>
              <a:chOff x="284414" y="217039"/>
              <a:chExt cx="1241287" cy="1200952"/>
            </a:xfrm>
          </p:grpSpPr>
          <p:sp>
            <p:nvSpPr>
              <p:cNvPr id="610" name="Google Shape;610;p6"/>
              <p:cNvSpPr/>
              <p:nvPr/>
            </p:nvSpPr>
            <p:spPr>
              <a:xfrm flipH="1" rot="10800000">
                <a:off x="448033" y="384225"/>
                <a:ext cx="157413" cy="202257"/>
              </a:xfrm>
              <a:custGeom>
                <a:rect b="b" l="l" r="r" t="t"/>
                <a:pathLst>
                  <a:path extrusionOk="0" h="404513" w="314825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6"/>
              <p:cNvSpPr/>
              <p:nvPr/>
            </p:nvSpPr>
            <p:spPr>
              <a:xfrm flipH="1" rot="10800000">
                <a:off x="344071" y="355193"/>
                <a:ext cx="81348" cy="57380"/>
              </a:xfrm>
              <a:custGeom>
                <a:rect b="b" l="l" r="r" t="t"/>
                <a:pathLst>
                  <a:path extrusionOk="0" h="114759" w="162696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" name="Google Shape;612;p6"/>
              <p:cNvSpPr/>
              <p:nvPr/>
            </p:nvSpPr>
            <p:spPr>
              <a:xfrm flipH="1" rot="10800000">
                <a:off x="401928" y="396544"/>
                <a:ext cx="85905" cy="71755"/>
              </a:xfrm>
              <a:custGeom>
                <a:rect b="b" l="l" r="r" t="t"/>
                <a:pathLst>
                  <a:path extrusionOk="0" h="143510" w="17181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" name="Google Shape;613;p6"/>
              <p:cNvSpPr/>
              <p:nvPr/>
            </p:nvSpPr>
            <p:spPr>
              <a:xfrm flipH="1" rot="10800000">
                <a:off x="459096" y="422543"/>
                <a:ext cx="82351" cy="96467"/>
              </a:xfrm>
              <a:custGeom>
                <a:rect b="b" l="l" r="r" t="t"/>
                <a:pathLst>
                  <a:path extrusionOk="0" h="192934" w="164702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" name="Google Shape;614;p6"/>
              <p:cNvSpPr/>
              <p:nvPr/>
            </p:nvSpPr>
            <p:spPr>
              <a:xfrm flipH="1" rot="10800000">
                <a:off x="294726" y="751161"/>
                <a:ext cx="211302" cy="537707"/>
              </a:xfrm>
              <a:custGeom>
                <a:rect b="b" l="l" r="r" t="t"/>
                <a:pathLst>
                  <a:path extrusionOk="0" h="1075414" w="422605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" name="Google Shape;615;p6"/>
              <p:cNvSpPr/>
              <p:nvPr/>
            </p:nvSpPr>
            <p:spPr>
              <a:xfrm flipH="1" rot="10800000">
                <a:off x="284414" y="1322156"/>
                <a:ext cx="243694" cy="95835"/>
              </a:xfrm>
              <a:custGeom>
                <a:rect b="b" l="l" r="r" t="t"/>
                <a:pathLst>
                  <a:path extrusionOk="0" h="191671" w="487387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" name="Google Shape;616;p6"/>
              <p:cNvSpPr/>
              <p:nvPr/>
            </p:nvSpPr>
            <p:spPr>
              <a:xfrm flipH="1" rot="10800000">
                <a:off x="321203" y="1328593"/>
                <a:ext cx="142252" cy="81040"/>
              </a:xfrm>
              <a:custGeom>
                <a:rect b="b" l="l" r="r" t="t"/>
                <a:pathLst>
                  <a:path extrusionOk="0" h="162080" w="284504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6"/>
              <p:cNvSpPr/>
              <p:nvPr/>
            </p:nvSpPr>
            <p:spPr>
              <a:xfrm flipH="1" rot="10800000">
                <a:off x="287208" y="438437"/>
                <a:ext cx="189664" cy="890184"/>
              </a:xfrm>
              <a:custGeom>
                <a:rect b="b" l="l" r="r" t="t"/>
                <a:pathLst>
                  <a:path extrusionOk="0" h="1780367" w="379328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" name="Google Shape;618;p6"/>
              <p:cNvSpPr/>
              <p:nvPr/>
            </p:nvSpPr>
            <p:spPr>
              <a:xfrm flipH="1" rot="10800000">
                <a:off x="858657" y="239110"/>
                <a:ext cx="537879" cy="211235"/>
              </a:xfrm>
              <a:custGeom>
                <a:rect b="b" l="l" r="r" t="t"/>
                <a:pathLst>
                  <a:path extrusionOk="0" h="422470" w="1075758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" name="Google Shape;619;p6"/>
              <p:cNvSpPr/>
              <p:nvPr/>
            </p:nvSpPr>
            <p:spPr>
              <a:xfrm flipH="1" rot="10800000">
                <a:off x="314718" y="300661"/>
                <a:ext cx="312271" cy="333027"/>
              </a:xfrm>
              <a:custGeom>
                <a:rect b="b" l="l" r="r" t="t"/>
                <a:pathLst>
                  <a:path extrusionOk="0" h="666053" w="624542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" name="Google Shape;620;p6"/>
              <p:cNvSpPr/>
              <p:nvPr/>
            </p:nvSpPr>
            <p:spPr>
              <a:xfrm flipH="1" rot="10800000">
                <a:off x="1429834" y="217039"/>
                <a:ext cx="95867" cy="243616"/>
              </a:xfrm>
              <a:custGeom>
                <a:rect b="b" l="l" r="r" t="t"/>
                <a:pathLst>
                  <a:path extrusionOk="0" h="487231" w="191733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" name="Google Shape;621;p6"/>
              <p:cNvSpPr/>
              <p:nvPr/>
            </p:nvSpPr>
            <p:spPr>
              <a:xfrm flipH="1" rot="10800000">
                <a:off x="1436274" y="281671"/>
                <a:ext cx="81066" cy="142207"/>
              </a:xfrm>
              <a:custGeom>
                <a:rect b="b" l="l" r="r" t="t"/>
                <a:pathLst>
                  <a:path extrusionOk="0" h="284413" w="162132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" name="Google Shape;622;p6"/>
              <p:cNvSpPr/>
              <p:nvPr/>
            </p:nvSpPr>
            <p:spPr>
              <a:xfrm flipH="1" rot="10800000">
                <a:off x="545846" y="269493"/>
                <a:ext cx="890455" cy="188409"/>
              </a:xfrm>
              <a:custGeom>
                <a:rect b="b" l="l" r="r" t="t"/>
                <a:pathLst>
                  <a:path extrusionOk="0" h="376817" w="1780909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" name="Google Shape;623;p6"/>
              <p:cNvSpPr/>
              <p:nvPr/>
            </p:nvSpPr>
            <p:spPr>
              <a:xfrm flipH="1" rot="10800000">
                <a:off x="332351" y="318154"/>
                <a:ext cx="238412" cy="258544"/>
              </a:xfrm>
              <a:custGeom>
                <a:rect b="b" l="l" r="r" t="t"/>
                <a:pathLst>
                  <a:path extrusionOk="0" h="517087" w="476824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" name="Google Shape;624;p6"/>
              <p:cNvSpPr/>
              <p:nvPr/>
            </p:nvSpPr>
            <p:spPr>
              <a:xfrm flipH="1" rot="10800000">
                <a:off x="507106" y="440259"/>
                <a:ext cx="312719" cy="336885"/>
              </a:xfrm>
              <a:custGeom>
                <a:rect b="b" l="l" r="r" t="t"/>
                <a:pathLst>
                  <a:path extrusionOk="0" h="673769" w="625438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" name="Google Shape;625;p6"/>
              <p:cNvSpPr/>
              <p:nvPr/>
            </p:nvSpPr>
            <p:spPr>
              <a:xfrm flipH="1" rot="10800000">
                <a:off x="503625" y="489033"/>
                <a:ext cx="472208" cy="465996"/>
              </a:xfrm>
              <a:custGeom>
                <a:rect b="b" l="l" r="r" t="t"/>
                <a:pathLst>
                  <a:path extrusionOk="0" h="931992" w="944416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" name="Google Shape;626;p6"/>
              <p:cNvSpPr/>
              <p:nvPr/>
            </p:nvSpPr>
            <p:spPr>
              <a:xfrm flipH="1" rot="10800000">
                <a:off x="553489" y="542785"/>
                <a:ext cx="371215" cy="357381"/>
              </a:xfrm>
              <a:custGeom>
                <a:rect b="b" l="l" r="r" t="t"/>
                <a:pathLst>
                  <a:path extrusionOk="0" h="714761" w="74243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" name="Google Shape;627;p6"/>
              <p:cNvSpPr/>
              <p:nvPr/>
            </p:nvSpPr>
            <p:spPr>
              <a:xfrm flipH="1" rot="10800000">
                <a:off x="605042" y="536404"/>
                <a:ext cx="168060" cy="198131"/>
              </a:xfrm>
              <a:custGeom>
                <a:rect b="b" l="l" r="r" t="t"/>
                <a:pathLst>
                  <a:path extrusionOk="0" h="396261" w="33612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" name="Google Shape;628;p6"/>
              <p:cNvSpPr/>
              <p:nvPr/>
            </p:nvSpPr>
            <p:spPr>
              <a:xfrm flipH="1" rot="10800000">
                <a:off x="511607" y="451363"/>
                <a:ext cx="274640" cy="259729"/>
              </a:xfrm>
              <a:custGeom>
                <a:rect b="b" l="l" r="r" t="t"/>
                <a:pathLst>
                  <a:path extrusionOk="0" h="519458" w="54928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29" name="Google Shape;629;p6"/>
            <p:cNvGrpSpPr/>
            <p:nvPr/>
          </p:nvGrpSpPr>
          <p:grpSpPr>
            <a:xfrm rot="10800000">
              <a:off x="7657939" y="3734476"/>
              <a:ext cx="1241287" cy="1200952"/>
              <a:chOff x="284414" y="217039"/>
              <a:chExt cx="1241287" cy="1200952"/>
            </a:xfrm>
          </p:grpSpPr>
          <p:sp>
            <p:nvSpPr>
              <p:cNvPr id="630" name="Google Shape;630;p6"/>
              <p:cNvSpPr/>
              <p:nvPr/>
            </p:nvSpPr>
            <p:spPr>
              <a:xfrm flipH="1" rot="10800000">
                <a:off x="448033" y="384225"/>
                <a:ext cx="157413" cy="202257"/>
              </a:xfrm>
              <a:custGeom>
                <a:rect b="b" l="l" r="r" t="t"/>
                <a:pathLst>
                  <a:path extrusionOk="0" h="404513" w="314825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" name="Google Shape;631;p6"/>
              <p:cNvSpPr/>
              <p:nvPr/>
            </p:nvSpPr>
            <p:spPr>
              <a:xfrm flipH="1" rot="10800000">
                <a:off x="344071" y="355193"/>
                <a:ext cx="81348" cy="57380"/>
              </a:xfrm>
              <a:custGeom>
                <a:rect b="b" l="l" r="r" t="t"/>
                <a:pathLst>
                  <a:path extrusionOk="0" h="114759" w="162696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6"/>
              <p:cNvSpPr/>
              <p:nvPr/>
            </p:nvSpPr>
            <p:spPr>
              <a:xfrm flipH="1" rot="10800000">
                <a:off x="401928" y="396544"/>
                <a:ext cx="85905" cy="71755"/>
              </a:xfrm>
              <a:custGeom>
                <a:rect b="b" l="l" r="r" t="t"/>
                <a:pathLst>
                  <a:path extrusionOk="0" h="143510" w="17181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" name="Google Shape;633;p6"/>
              <p:cNvSpPr/>
              <p:nvPr/>
            </p:nvSpPr>
            <p:spPr>
              <a:xfrm flipH="1" rot="10800000">
                <a:off x="459096" y="422543"/>
                <a:ext cx="82351" cy="96467"/>
              </a:xfrm>
              <a:custGeom>
                <a:rect b="b" l="l" r="r" t="t"/>
                <a:pathLst>
                  <a:path extrusionOk="0" h="192934" w="164702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" name="Google Shape;634;p6"/>
              <p:cNvSpPr/>
              <p:nvPr/>
            </p:nvSpPr>
            <p:spPr>
              <a:xfrm flipH="1" rot="10800000">
                <a:off x="294726" y="751161"/>
                <a:ext cx="211302" cy="537707"/>
              </a:xfrm>
              <a:custGeom>
                <a:rect b="b" l="l" r="r" t="t"/>
                <a:pathLst>
                  <a:path extrusionOk="0" h="1075414" w="422605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" name="Google Shape;635;p6"/>
              <p:cNvSpPr/>
              <p:nvPr/>
            </p:nvSpPr>
            <p:spPr>
              <a:xfrm flipH="1" rot="10800000">
                <a:off x="284414" y="1322156"/>
                <a:ext cx="243694" cy="95835"/>
              </a:xfrm>
              <a:custGeom>
                <a:rect b="b" l="l" r="r" t="t"/>
                <a:pathLst>
                  <a:path extrusionOk="0" h="191671" w="487387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" name="Google Shape;636;p6"/>
              <p:cNvSpPr/>
              <p:nvPr/>
            </p:nvSpPr>
            <p:spPr>
              <a:xfrm flipH="1" rot="10800000">
                <a:off x="321203" y="1328593"/>
                <a:ext cx="142252" cy="81040"/>
              </a:xfrm>
              <a:custGeom>
                <a:rect b="b" l="l" r="r" t="t"/>
                <a:pathLst>
                  <a:path extrusionOk="0" h="162080" w="284504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" name="Google Shape;637;p6"/>
              <p:cNvSpPr/>
              <p:nvPr/>
            </p:nvSpPr>
            <p:spPr>
              <a:xfrm flipH="1" rot="10800000">
                <a:off x="287208" y="438437"/>
                <a:ext cx="189664" cy="890184"/>
              </a:xfrm>
              <a:custGeom>
                <a:rect b="b" l="l" r="r" t="t"/>
                <a:pathLst>
                  <a:path extrusionOk="0" h="1780367" w="379328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" name="Google Shape;638;p6"/>
              <p:cNvSpPr/>
              <p:nvPr/>
            </p:nvSpPr>
            <p:spPr>
              <a:xfrm flipH="1" rot="10800000">
                <a:off x="858657" y="239110"/>
                <a:ext cx="537879" cy="211235"/>
              </a:xfrm>
              <a:custGeom>
                <a:rect b="b" l="l" r="r" t="t"/>
                <a:pathLst>
                  <a:path extrusionOk="0" h="422470" w="1075758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6"/>
              <p:cNvSpPr/>
              <p:nvPr/>
            </p:nvSpPr>
            <p:spPr>
              <a:xfrm flipH="1" rot="10800000">
                <a:off x="314718" y="300661"/>
                <a:ext cx="312271" cy="333027"/>
              </a:xfrm>
              <a:custGeom>
                <a:rect b="b" l="l" r="r" t="t"/>
                <a:pathLst>
                  <a:path extrusionOk="0" h="666053" w="624542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" name="Google Shape;640;p6"/>
              <p:cNvSpPr/>
              <p:nvPr/>
            </p:nvSpPr>
            <p:spPr>
              <a:xfrm flipH="1" rot="10800000">
                <a:off x="1429834" y="217039"/>
                <a:ext cx="95867" cy="243616"/>
              </a:xfrm>
              <a:custGeom>
                <a:rect b="b" l="l" r="r" t="t"/>
                <a:pathLst>
                  <a:path extrusionOk="0" h="487231" w="191733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" name="Google Shape;641;p6"/>
              <p:cNvSpPr/>
              <p:nvPr/>
            </p:nvSpPr>
            <p:spPr>
              <a:xfrm flipH="1" rot="10800000">
                <a:off x="1436274" y="281671"/>
                <a:ext cx="81066" cy="142207"/>
              </a:xfrm>
              <a:custGeom>
                <a:rect b="b" l="l" r="r" t="t"/>
                <a:pathLst>
                  <a:path extrusionOk="0" h="284413" w="162132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" name="Google Shape;642;p6"/>
              <p:cNvSpPr/>
              <p:nvPr/>
            </p:nvSpPr>
            <p:spPr>
              <a:xfrm flipH="1" rot="10800000">
                <a:off x="545846" y="269493"/>
                <a:ext cx="890455" cy="188409"/>
              </a:xfrm>
              <a:custGeom>
                <a:rect b="b" l="l" r="r" t="t"/>
                <a:pathLst>
                  <a:path extrusionOk="0" h="376817" w="1780909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" name="Google Shape;643;p6"/>
              <p:cNvSpPr/>
              <p:nvPr/>
            </p:nvSpPr>
            <p:spPr>
              <a:xfrm flipH="1" rot="10800000">
                <a:off x="332351" y="318154"/>
                <a:ext cx="238412" cy="258544"/>
              </a:xfrm>
              <a:custGeom>
                <a:rect b="b" l="l" r="r" t="t"/>
                <a:pathLst>
                  <a:path extrusionOk="0" h="517087" w="476824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4" name="Google Shape;644;p6"/>
              <p:cNvSpPr/>
              <p:nvPr/>
            </p:nvSpPr>
            <p:spPr>
              <a:xfrm flipH="1" rot="10800000">
                <a:off x="507106" y="440259"/>
                <a:ext cx="312719" cy="336885"/>
              </a:xfrm>
              <a:custGeom>
                <a:rect b="b" l="l" r="r" t="t"/>
                <a:pathLst>
                  <a:path extrusionOk="0" h="673769" w="625438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5" name="Google Shape;645;p6"/>
              <p:cNvSpPr/>
              <p:nvPr/>
            </p:nvSpPr>
            <p:spPr>
              <a:xfrm flipH="1" rot="10800000">
                <a:off x="503625" y="489033"/>
                <a:ext cx="472208" cy="465996"/>
              </a:xfrm>
              <a:custGeom>
                <a:rect b="b" l="l" r="r" t="t"/>
                <a:pathLst>
                  <a:path extrusionOk="0" h="931992" w="944416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" name="Google Shape;646;p6"/>
              <p:cNvSpPr/>
              <p:nvPr/>
            </p:nvSpPr>
            <p:spPr>
              <a:xfrm flipH="1" rot="10800000">
                <a:off x="553489" y="542785"/>
                <a:ext cx="371215" cy="357381"/>
              </a:xfrm>
              <a:custGeom>
                <a:rect b="b" l="l" r="r" t="t"/>
                <a:pathLst>
                  <a:path extrusionOk="0" h="714761" w="74243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" name="Google Shape;647;p6"/>
              <p:cNvSpPr/>
              <p:nvPr/>
            </p:nvSpPr>
            <p:spPr>
              <a:xfrm flipH="1" rot="10800000">
                <a:off x="605042" y="536404"/>
                <a:ext cx="168060" cy="198131"/>
              </a:xfrm>
              <a:custGeom>
                <a:rect b="b" l="l" r="r" t="t"/>
                <a:pathLst>
                  <a:path extrusionOk="0" h="396261" w="33612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" name="Google Shape;648;p6"/>
              <p:cNvSpPr/>
              <p:nvPr/>
            </p:nvSpPr>
            <p:spPr>
              <a:xfrm flipH="1" rot="10800000">
                <a:off x="511607" y="451363"/>
                <a:ext cx="274640" cy="259729"/>
              </a:xfrm>
              <a:custGeom>
                <a:rect b="b" l="l" r="r" t="t"/>
                <a:pathLst>
                  <a:path extrusionOk="0" h="519458" w="54928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649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7"/>
          <p:cNvSpPr txBox="1"/>
          <p:nvPr>
            <p:ph type="title"/>
          </p:nvPr>
        </p:nvSpPr>
        <p:spPr>
          <a:xfrm>
            <a:off x="910000" y="785650"/>
            <a:ext cx="73239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651" name="Google Shape;651;p7"/>
          <p:cNvSpPr txBox="1"/>
          <p:nvPr>
            <p:ph idx="1" type="body"/>
          </p:nvPr>
        </p:nvSpPr>
        <p:spPr>
          <a:xfrm>
            <a:off x="910000" y="1783650"/>
            <a:ext cx="2281800" cy="255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52" name="Google Shape;652;p7"/>
          <p:cNvSpPr txBox="1"/>
          <p:nvPr>
            <p:ph idx="2" type="body"/>
          </p:nvPr>
        </p:nvSpPr>
        <p:spPr>
          <a:xfrm>
            <a:off x="3431236" y="1783650"/>
            <a:ext cx="2281800" cy="255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53" name="Google Shape;653;p7"/>
          <p:cNvSpPr txBox="1"/>
          <p:nvPr>
            <p:ph idx="3" type="body"/>
          </p:nvPr>
        </p:nvSpPr>
        <p:spPr>
          <a:xfrm>
            <a:off x="5952472" y="1783650"/>
            <a:ext cx="2281800" cy="255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17500" lvl="1" marL="9144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654" name="Google Shape;654;p7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655" name="Google Shape;655;p7"/>
          <p:cNvGrpSpPr/>
          <p:nvPr/>
        </p:nvGrpSpPr>
        <p:grpSpPr>
          <a:xfrm>
            <a:off x="-626765" y="-239581"/>
            <a:ext cx="10397531" cy="1573608"/>
            <a:chOff x="-626765" y="-239581"/>
            <a:chExt cx="10397531" cy="1573608"/>
          </a:xfrm>
        </p:grpSpPr>
        <p:sp>
          <p:nvSpPr>
            <p:cNvPr id="656" name="Google Shape;656;p7"/>
            <p:cNvSpPr/>
            <p:nvPr/>
          </p:nvSpPr>
          <p:spPr>
            <a:xfrm rot="5400000">
              <a:off x="556732" y="740254"/>
              <a:ext cx="582942" cy="604603"/>
            </a:xfrm>
            <a:custGeom>
              <a:rect b="b" l="l" r="r" t="t"/>
              <a:pathLst>
                <a:path extrusionOk="0" h="1209206" w="1165884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 rot="5400000">
              <a:off x="-484849" y="-326703"/>
              <a:ext cx="1449333" cy="1733165"/>
            </a:xfrm>
            <a:custGeom>
              <a:rect b="b" l="l" r="r" t="t"/>
              <a:pathLst>
                <a:path extrusionOk="0" h="3466331" w="2898666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 rot="5400000">
              <a:off x="-489728" y="211890"/>
              <a:ext cx="898344" cy="556226"/>
            </a:xfrm>
            <a:custGeom>
              <a:rect b="b" l="l" r="r" t="t"/>
              <a:pathLst>
                <a:path extrusionOk="0" h="1112451" w="1796687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 rot="5400000">
              <a:off x="-432317" y="240474"/>
              <a:ext cx="804661" cy="500423"/>
            </a:xfrm>
            <a:custGeom>
              <a:rect b="b" l="l" r="r" t="t"/>
              <a:pathLst>
                <a:path extrusionOk="0" h="1000845" w="1609322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 rot="5400000">
              <a:off x="-367962" y="125143"/>
              <a:ext cx="1412975" cy="683526"/>
            </a:xfrm>
            <a:custGeom>
              <a:rect b="b" l="l" r="r" t="t"/>
              <a:pathLst>
                <a:path extrusionOk="0" h="1367052" w="282595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 rot="5400000">
              <a:off x="-309656" y="74782"/>
              <a:ext cx="894083" cy="826054"/>
            </a:xfrm>
            <a:custGeom>
              <a:rect b="b" l="l" r="r" t="t"/>
              <a:pathLst>
                <a:path extrusionOk="0" h="1652108" w="1788166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 rot="5400000">
              <a:off x="-196480" y="226085"/>
              <a:ext cx="627015" cy="572135"/>
            </a:xfrm>
            <a:custGeom>
              <a:rect b="b" l="l" r="r" t="t"/>
              <a:pathLst>
                <a:path extrusionOk="0" h="1144270" w="125403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 flipH="1" rot="-5400000">
              <a:off x="8004327" y="740254"/>
              <a:ext cx="582942" cy="604603"/>
            </a:xfrm>
            <a:custGeom>
              <a:rect b="b" l="l" r="r" t="t"/>
              <a:pathLst>
                <a:path extrusionOk="0" h="1209206" w="1165884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 flipH="1" rot="-5400000">
              <a:off x="8179516" y="-326704"/>
              <a:ext cx="1449333" cy="1733165"/>
            </a:xfrm>
            <a:custGeom>
              <a:rect b="b" l="l" r="r" t="t"/>
              <a:pathLst>
                <a:path extrusionOk="0" h="3466331" w="2898666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 flipH="1" rot="-5400000">
              <a:off x="8735385" y="211889"/>
              <a:ext cx="898344" cy="556226"/>
            </a:xfrm>
            <a:custGeom>
              <a:rect b="b" l="l" r="r" t="t"/>
              <a:pathLst>
                <a:path extrusionOk="0" h="1112451" w="1796687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 flipH="1" rot="-5400000">
              <a:off x="8771657" y="240474"/>
              <a:ext cx="804661" cy="500423"/>
            </a:xfrm>
            <a:custGeom>
              <a:rect b="b" l="l" r="r" t="t"/>
              <a:pathLst>
                <a:path extrusionOk="0" h="1000845" w="1609322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 flipH="1" rot="-5400000">
              <a:off x="8098987" y="125143"/>
              <a:ext cx="1412975" cy="683526"/>
            </a:xfrm>
            <a:custGeom>
              <a:rect b="b" l="l" r="r" t="t"/>
              <a:pathLst>
                <a:path extrusionOk="0" h="1367052" w="282595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 flipH="1" rot="-5400000">
              <a:off x="8559574" y="74782"/>
              <a:ext cx="894083" cy="826054"/>
            </a:xfrm>
            <a:custGeom>
              <a:rect b="b" l="l" r="r" t="t"/>
              <a:pathLst>
                <a:path extrusionOk="0" h="1652108" w="1788166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 flipH="1" rot="-5400000">
              <a:off x="8713466" y="226084"/>
              <a:ext cx="627015" cy="572135"/>
            </a:xfrm>
            <a:custGeom>
              <a:rect b="b" l="l" r="r" t="t"/>
              <a:pathLst>
                <a:path extrusionOk="0" h="1144270" w="125403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70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p8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/>
        </p:txBody>
      </p:sp>
      <p:sp>
        <p:nvSpPr>
          <p:cNvPr id="672" name="Google Shape;672;p8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73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9"/>
          <p:cNvSpPr txBox="1"/>
          <p:nvPr>
            <p:ph idx="1" type="body"/>
          </p:nvPr>
        </p:nvSpPr>
        <p:spPr>
          <a:xfrm>
            <a:off x="855300" y="4406300"/>
            <a:ext cx="7433400" cy="519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rtl="0" algn="ctr">
              <a:spcBef>
                <a:spcPts val="0"/>
              </a:spcBef>
              <a:spcAft>
                <a:spcPts val="80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675" name="Google Shape;675;p9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676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0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0" Type="http://schemas.openxmlformats.org/officeDocument/2006/relationships/theme" Target="../theme/theme2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chemeClr val="lt2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175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indent="-317500" lvl="1" marL="9144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indent="-317500" lvl="2" marL="1371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indent="-317500" lvl="3" marL="18288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indent="-317500" lvl="4" marL="2286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indent="-317500" lvl="5" marL="27432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indent="-317500" lvl="6" marL="32004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indent="-317500" lvl="7" marL="3657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indent="-317500" lvl="8" marL="41148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rtl="0" algn="ctr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</p:sldLayoutIdLst>
  <p:transition>
    <p:fade thruBlk="1"/>
  </p:transition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6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5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2.jpg"/><Relationship Id="rId4" Type="http://schemas.openxmlformats.org/officeDocument/2006/relationships/image" Target="../media/image3.jpg"/><Relationship Id="rId5" Type="http://schemas.openxmlformats.org/officeDocument/2006/relationships/image" Target="../media/image4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8.jpg"/><Relationship Id="rId4" Type="http://schemas.openxmlformats.org/officeDocument/2006/relationships/image" Target="../media/image19.jpg"/><Relationship Id="rId5" Type="http://schemas.openxmlformats.org/officeDocument/2006/relationships/image" Target="../media/image7.jpg"/><Relationship Id="rId6" Type="http://schemas.openxmlformats.org/officeDocument/2006/relationships/image" Target="../media/image9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2.xml"/><Relationship Id="rId3" Type="http://schemas.openxmlformats.org/officeDocument/2006/relationships/hyperlink" Target="http://www.slidescarnival.com/help-use-presentation-template" TargetMode="External"/><Relationship Id="rId4" Type="http://schemas.openxmlformats.org/officeDocument/2006/relationships/hyperlink" Target="http://www.slidescarnival.com/copyright-and-legal-information" TargetMode="Externa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4.jp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3.jpg"/><Relationship Id="rId4" Type="http://schemas.openxmlformats.org/officeDocument/2006/relationships/image" Target="../media/image10.jpg"/><Relationship Id="rId9" Type="http://schemas.openxmlformats.org/officeDocument/2006/relationships/image" Target="../media/image16.jpg"/><Relationship Id="rId5" Type="http://schemas.openxmlformats.org/officeDocument/2006/relationships/image" Target="../media/image17.jpg"/><Relationship Id="rId6" Type="http://schemas.openxmlformats.org/officeDocument/2006/relationships/image" Target="../media/image15.jpg"/><Relationship Id="rId7" Type="http://schemas.openxmlformats.org/officeDocument/2006/relationships/image" Target="../media/image11.jpg"/><Relationship Id="rId8" Type="http://schemas.openxmlformats.org/officeDocument/2006/relationships/image" Target="../media/image12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7.xml"/><Relationship Id="rId3" Type="http://schemas.openxmlformats.org/officeDocument/2006/relationships/hyperlink" Target="https://fonts.google.com/specimen/Gilda+Display" TargetMode="External"/><Relationship Id="rId4" Type="http://schemas.openxmlformats.org/officeDocument/2006/relationships/hyperlink" Target="https://fonts.google.com/specimen/Oxygen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8.xml"/><Relationship Id="rId3" Type="http://schemas.openxmlformats.org/officeDocument/2006/relationships/hyperlink" Target="https://www.slidescarnival.com/?utm_source=template" TargetMode="External"/><Relationship Id="rId4" Type="http://schemas.openxmlformats.org/officeDocument/2006/relationships/image" Target="../media/image18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.jp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68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11"/>
          <p:cNvSpPr txBox="1"/>
          <p:nvPr>
            <p:ph type="ctrTitle"/>
          </p:nvPr>
        </p:nvSpPr>
        <p:spPr>
          <a:xfrm>
            <a:off x="1776125" y="1991825"/>
            <a:ext cx="5592000" cy="11598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 Title Goes Here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125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0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1127" name="Google Shape;1127;p20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1128" name="Google Shape;1128;p20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" name="Google Shape;1129;p20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" name="Google Shape;1130;p20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20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1132;p20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1133;p20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" name="Google Shape;1134;p20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1135;p20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1136;p20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20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20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1139;p20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1140;p20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20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1142;p20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1143;p20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20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1145;p20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1146;p20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1147;p20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1148;p20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1149;p20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1150;p20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20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" name="Google Shape;1152;p20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" name="Google Shape;1153;p20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" name="Google Shape;1154;p20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" name="Google Shape;1155;p20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6" name="Google Shape;1156;p20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20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" name="Google Shape;1158;p20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" name="Google Shape;1159;p20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20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" name="Google Shape;1161;p20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" name="Google Shape;1162;p20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" name="Google Shape;1163;p20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20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20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p20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20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" name="Google Shape;1168;p20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" name="Google Shape;1169;p20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" name="Google Shape;1170;p20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p20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20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20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20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" name="Google Shape;1175;p20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" name="Google Shape;1176;p20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" name="Google Shape;1177;p20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" name="Google Shape;1178;p20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9" name="Google Shape;1179;p20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0" name="Google Shape;1180;p20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20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2" name="Google Shape;1182;p20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1183" name="Google Shape;1183;p20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" name="Google Shape;1184;p20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" name="Google Shape;1185;p20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" name="Google Shape;1186;p20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" name="Google Shape;1187;p20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20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9" name="Google Shape;1189;p20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0" name="Google Shape;1190;p20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" name="Google Shape;1191;p20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" name="Google Shape;1192;p20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" name="Google Shape;1193;p20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4" name="Google Shape;1194;p20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1195;p20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" name="Google Shape;1196;p20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1197;p20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20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20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1200;p20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20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1202;p20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20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1204;p20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" name="Google Shape;1205;p20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" name="Google Shape;1206;p20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1207;p20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1208;p20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1209;p20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p20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p20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1212;p20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20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1214;p20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20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20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20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20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20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rect b="b" l="l" r="r" t="t"/>
                <a:pathLst>
                  <a:path extrusionOk="0" h="3797218" w="1839053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20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rect b="b" l="l" r="r" t="t"/>
                <a:pathLst>
                  <a:path extrusionOk="0" h="6528418" w="2762094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1221;p20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rect b="b" l="l" r="r" t="t"/>
                <a:pathLst>
                  <a:path extrusionOk="0" h="3912131" w="2862088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20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rect b="b" l="l" r="r" t="t"/>
                <a:pathLst>
                  <a:path extrusionOk="0" h="3287116" w="4041648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20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rect b="b" l="l" r="r" t="t"/>
                <a:pathLst>
                  <a:path extrusionOk="0" h="609687" w="1511516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20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rect b="b" l="l" r="r" t="t"/>
                <a:pathLst>
                  <a:path extrusionOk="0" h="7140262" w="5182443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20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rect b="b" l="l" r="r" t="t"/>
                <a:pathLst>
                  <a:path extrusionOk="0" h="3956342" w="1606883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1226;p20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rect b="b" l="l" r="r" t="t"/>
                <a:pathLst>
                  <a:path extrusionOk="0" h="3394724" w="3532744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1227;p20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rect b="b" l="l" r="r" t="t"/>
                <a:pathLst>
                  <a:path extrusionOk="0" h="2820726" w="280687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1228;p20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rect b="b" l="l" r="r" t="t"/>
                <a:pathLst>
                  <a:path extrusionOk="0" h="3234687" w="338074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p20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rect b="b" l="l" r="r" t="t"/>
                <a:pathLst>
                  <a:path extrusionOk="0" h="2668891" w="2801552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1230;p20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rect b="b" l="l" r="r" t="t"/>
                <a:pathLst>
                  <a:path extrusionOk="0" h="324906" w="329323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1231;p20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rect b="b" l="l" r="r" t="t"/>
                <a:pathLst>
                  <a:path extrusionOk="0" h="2554787" w="2658673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20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rect b="b" l="l" r="r" t="t"/>
                <a:pathLst>
                  <a:path extrusionOk="0" h="2126233" w="2116229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1233;p20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rect b="b" l="l" r="r" t="t"/>
                <a:pathLst>
                  <a:path extrusionOk="0" h="2434383" w="2544276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1234;p20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rect b="b" l="l" r="r" t="t"/>
                <a:pathLst>
                  <a:path extrusionOk="0" h="2012023" w="2111891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1235;p20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rect b="b" l="l" r="r" t="t"/>
                <a:pathLst>
                  <a:path extrusionOk="0" h="244516" w="247876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p20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rect b="b" l="l" r="r" t="t"/>
                <a:pathLst>
                  <a:path extrusionOk="0" h="3588643" w="2179822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37" name="Google Shape;1237;p20"/>
          <p:cNvGrpSpPr/>
          <p:nvPr/>
        </p:nvGrpSpPr>
        <p:grpSpPr>
          <a:xfrm>
            <a:off x="177848" y="3381286"/>
            <a:ext cx="8788304" cy="1563095"/>
            <a:chOff x="177848" y="3305086"/>
            <a:chExt cx="8788304" cy="1563095"/>
          </a:xfrm>
        </p:grpSpPr>
        <p:sp>
          <p:nvSpPr>
            <p:cNvPr id="1238" name="Google Shape;1238;p20"/>
            <p:cNvSpPr/>
            <p:nvPr/>
          </p:nvSpPr>
          <p:spPr>
            <a:xfrm>
              <a:off x="209949" y="3539427"/>
              <a:ext cx="369095" cy="533822"/>
            </a:xfrm>
            <a:custGeom>
              <a:rect b="b" l="l" r="r" t="t"/>
              <a:pathLst>
                <a:path extrusionOk="0" h="1067644" w="738190">
                  <a:moveTo>
                    <a:pt x="737921" y="253"/>
                  </a:moveTo>
                  <a:cubicBezTo>
                    <a:pt x="740037" y="2464"/>
                    <a:pt x="729023" y="24965"/>
                    <a:pt x="728109" y="27369"/>
                  </a:cubicBezTo>
                  <a:cubicBezTo>
                    <a:pt x="716902" y="56312"/>
                    <a:pt x="703435" y="84342"/>
                    <a:pt x="687563" y="111122"/>
                  </a:cubicBezTo>
                  <a:cubicBezTo>
                    <a:pt x="623835" y="218674"/>
                    <a:pt x="504313" y="292186"/>
                    <a:pt x="378299" y="303677"/>
                  </a:cubicBezTo>
                  <a:lnTo>
                    <a:pt x="387149" y="289397"/>
                  </a:lnTo>
                  <a:cubicBezTo>
                    <a:pt x="391093" y="280166"/>
                    <a:pt x="388880" y="256415"/>
                    <a:pt x="392728" y="244348"/>
                  </a:cubicBezTo>
                  <a:cubicBezTo>
                    <a:pt x="406580" y="201413"/>
                    <a:pt x="430629" y="163479"/>
                    <a:pt x="462228" y="130978"/>
                  </a:cubicBezTo>
                  <a:cubicBezTo>
                    <a:pt x="519031" y="72611"/>
                    <a:pt x="593630" y="36023"/>
                    <a:pt x="672220" y="16022"/>
                  </a:cubicBezTo>
                  <a:cubicBezTo>
                    <a:pt x="688766" y="11840"/>
                    <a:pt x="705455" y="8282"/>
                    <a:pt x="722001" y="4147"/>
                  </a:cubicBezTo>
                  <a:cubicBezTo>
                    <a:pt x="723732" y="3666"/>
                    <a:pt x="736478" y="-1142"/>
                    <a:pt x="737921" y="253"/>
                  </a:cubicBezTo>
                  <a:close/>
                  <a:moveTo>
                    <a:pt x="131416" y="217135"/>
                  </a:moveTo>
                  <a:cubicBezTo>
                    <a:pt x="99576" y="205356"/>
                    <a:pt x="66341" y="195740"/>
                    <a:pt x="32192" y="188096"/>
                  </a:cubicBezTo>
                  <a:cubicBezTo>
                    <a:pt x="29354" y="187471"/>
                    <a:pt x="2709" y="179586"/>
                    <a:pt x="256" y="181557"/>
                  </a:cubicBezTo>
                  <a:cubicBezTo>
                    <a:pt x="-1332" y="182903"/>
                    <a:pt x="4969" y="193577"/>
                    <a:pt x="5546" y="195067"/>
                  </a:cubicBezTo>
                  <a:cubicBezTo>
                    <a:pt x="11222" y="209058"/>
                    <a:pt x="16272" y="223193"/>
                    <a:pt x="21995" y="237184"/>
                  </a:cubicBezTo>
                  <a:cubicBezTo>
                    <a:pt x="49363" y="303677"/>
                    <a:pt x="95728" y="365506"/>
                    <a:pt x="166479" y="410363"/>
                  </a:cubicBezTo>
                  <a:cubicBezTo>
                    <a:pt x="205823" y="435316"/>
                    <a:pt x="251082" y="453393"/>
                    <a:pt x="301584" y="462240"/>
                  </a:cubicBezTo>
                  <a:cubicBezTo>
                    <a:pt x="315773" y="464740"/>
                    <a:pt x="343188" y="461134"/>
                    <a:pt x="354106" y="463874"/>
                  </a:cubicBezTo>
                  <a:lnTo>
                    <a:pt x="371132" y="470509"/>
                  </a:lnTo>
                  <a:cubicBezTo>
                    <a:pt x="351124" y="362429"/>
                    <a:pt x="259499" y="264492"/>
                    <a:pt x="131416" y="217135"/>
                  </a:cubicBezTo>
                  <a:close/>
                  <a:moveTo>
                    <a:pt x="178071" y="597485"/>
                  </a:moveTo>
                  <a:cubicBezTo>
                    <a:pt x="150270" y="575032"/>
                    <a:pt x="118526" y="563253"/>
                    <a:pt x="84089" y="555272"/>
                  </a:cubicBezTo>
                  <a:cubicBezTo>
                    <a:pt x="72401" y="552531"/>
                    <a:pt x="60569" y="550175"/>
                    <a:pt x="49122" y="546473"/>
                  </a:cubicBezTo>
                  <a:cubicBezTo>
                    <a:pt x="44168" y="544887"/>
                    <a:pt x="34549" y="535079"/>
                    <a:pt x="34741" y="540319"/>
                  </a:cubicBezTo>
                  <a:cubicBezTo>
                    <a:pt x="34886" y="545127"/>
                    <a:pt x="45130" y="557051"/>
                    <a:pt x="47391" y="561570"/>
                  </a:cubicBezTo>
                  <a:cubicBezTo>
                    <a:pt x="58790" y="584167"/>
                    <a:pt x="70141" y="606572"/>
                    <a:pt x="82935" y="628447"/>
                  </a:cubicBezTo>
                  <a:cubicBezTo>
                    <a:pt x="124635" y="699844"/>
                    <a:pt x="155417" y="787780"/>
                    <a:pt x="212364" y="848407"/>
                  </a:cubicBezTo>
                  <a:cubicBezTo>
                    <a:pt x="234392" y="871821"/>
                    <a:pt x="263251" y="893168"/>
                    <a:pt x="295331" y="899947"/>
                  </a:cubicBezTo>
                  <a:cubicBezTo>
                    <a:pt x="298698" y="900620"/>
                    <a:pt x="326065" y="903937"/>
                    <a:pt x="327268" y="896293"/>
                  </a:cubicBezTo>
                  <a:lnTo>
                    <a:pt x="321015" y="875523"/>
                  </a:lnTo>
                  <a:cubicBezTo>
                    <a:pt x="312935" y="770616"/>
                    <a:pt x="260750" y="664218"/>
                    <a:pt x="178071" y="597485"/>
                  </a:cubicBezTo>
                  <a:close/>
                  <a:moveTo>
                    <a:pt x="610993" y="788405"/>
                  </a:moveTo>
                  <a:cubicBezTo>
                    <a:pt x="515424" y="823262"/>
                    <a:pt x="434043" y="870186"/>
                    <a:pt x="395854" y="969901"/>
                  </a:cubicBezTo>
                  <a:cubicBezTo>
                    <a:pt x="388447" y="989277"/>
                    <a:pt x="370796" y="1030913"/>
                    <a:pt x="379549" y="1052741"/>
                  </a:cubicBezTo>
                  <a:lnTo>
                    <a:pt x="380992" y="1067645"/>
                  </a:lnTo>
                  <a:cubicBezTo>
                    <a:pt x="433418" y="1037500"/>
                    <a:pt x="495752" y="1034759"/>
                    <a:pt x="546398" y="999422"/>
                  </a:cubicBezTo>
                  <a:cubicBezTo>
                    <a:pt x="581750" y="974709"/>
                    <a:pt x="607578" y="939660"/>
                    <a:pt x="629510" y="903072"/>
                  </a:cubicBezTo>
                  <a:cubicBezTo>
                    <a:pt x="652837" y="864128"/>
                    <a:pt x="670729" y="821867"/>
                    <a:pt x="692133" y="781818"/>
                  </a:cubicBezTo>
                  <a:cubicBezTo>
                    <a:pt x="692950" y="780231"/>
                    <a:pt x="712429" y="748836"/>
                    <a:pt x="712237" y="748644"/>
                  </a:cubicBezTo>
                  <a:cubicBezTo>
                    <a:pt x="711083" y="747586"/>
                    <a:pt x="691507" y="758067"/>
                    <a:pt x="689920" y="758692"/>
                  </a:cubicBezTo>
                  <a:cubicBezTo>
                    <a:pt x="663996" y="769462"/>
                    <a:pt x="637350" y="778741"/>
                    <a:pt x="610993" y="78840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1239;p20"/>
            <p:cNvSpPr/>
            <p:nvPr/>
          </p:nvSpPr>
          <p:spPr>
            <a:xfrm>
              <a:off x="177848" y="3305086"/>
              <a:ext cx="423674" cy="170005"/>
            </a:xfrm>
            <a:custGeom>
              <a:rect b="b" l="l" r="r" t="t"/>
              <a:pathLst>
                <a:path extrusionOk="0" h="340010" w="847348">
                  <a:moveTo>
                    <a:pt x="221014" y="99931"/>
                  </a:moveTo>
                  <a:cubicBezTo>
                    <a:pt x="218994" y="96133"/>
                    <a:pt x="217070" y="92238"/>
                    <a:pt x="215242" y="88296"/>
                  </a:cubicBezTo>
                  <a:cubicBezTo>
                    <a:pt x="205863" y="67718"/>
                    <a:pt x="188452" y="31130"/>
                    <a:pt x="211683" y="13678"/>
                  </a:cubicBezTo>
                  <a:cubicBezTo>
                    <a:pt x="250497" y="-15506"/>
                    <a:pt x="315525" y="6851"/>
                    <a:pt x="347317" y="35554"/>
                  </a:cubicBezTo>
                  <a:cubicBezTo>
                    <a:pt x="352079" y="39833"/>
                    <a:pt x="356503" y="44400"/>
                    <a:pt x="360688" y="49112"/>
                  </a:cubicBezTo>
                  <a:cubicBezTo>
                    <a:pt x="361554" y="48295"/>
                    <a:pt x="362468" y="47525"/>
                    <a:pt x="363429" y="46756"/>
                  </a:cubicBezTo>
                  <a:cubicBezTo>
                    <a:pt x="381322" y="32573"/>
                    <a:pt x="403975" y="36515"/>
                    <a:pt x="425427" y="38486"/>
                  </a:cubicBezTo>
                  <a:cubicBezTo>
                    <a:pt x="426966" y="33582"/>
                    <a:pt x="428793" y="28871"/>
                    <a:pt x="430958" y="24351"/>
                  </a:cubicBezTo>
                  <a:cubicBezTo>
                    <a:pt x="450918" y="-17958"/>
                    <a:pt x="511136" y="3005"/>
                    <a:pt x="524218" y="39640"/>
                  </a:cubicBezTo>
                  <a:cubicBezTo>
                    <a:pt x="544371" y="43967"/>
                    <a:pt x="561397" y="54689"/>
                    <a:pt x="571257" y="79257"/>
                  </a:cubicBezTo>
                  <a:cubicBezTo>
                    <a:pt x="615699" y="47862"/>
                    <a:pt x="665191" y="23438"/>
                    <a:pt x="715260" y="11659"/>
                  </a:cubicBezTo>
                  <a:cubicBezTo>
                    <a:pt x="743830" y="4976"/>
                    <a:pt x="793610" y="-4207"/>
                    <a:pt x="816841" y="20409"/>
                  </a:cubicBezTo>
                  <a:cubicBezTo>
                    <a:pt x="849547" y="55074"/>
                    <a:pt x="795005" y="119258"/>
                    <a:pt x="769946" y="139980"/>
                  </a:cubicBezTo>
                  <a:cubicBezTo>
                    <a:pt x="760183" y="148009"/>
                    <a:pt x="749986" y="155173"/>
                    <a:pt x="739356" y="161568"/>
                  </a:cubicBezTo>
                  <a:cubicBezTo>
                    <a:pt x="751333" y="160125"/>
                    <a:pt x="763309" y="159260"/>
                    <a:pt x="775237" y="159068"/>
                  </a:cubicBezTo>
                  <a:cubicBezTo>
                    <a:pt x="785241" y="158923"/>
                    <a:pt x="795341" y="159260"/>
                    <a:pt x="805250" y="160943"/>
                  </a:cubicBezTo>
                  <a:cubicBezTo>
                    <a:pt x="840024" y="166856"/>
                    <a:pt x="858878" y="196425"/>
                    <a:pt x="839687" y="228878"/>
                  </a:cubicBezTo>
                  <a:cubicBezTo>
                    <a:pt x="823574" y="256042"/>
                    <a:pt x="559618" y="335179"/>
                    <a:pt x="448273" y="339747"/>
                  </a:cubicBezTo>
                  <a:cubicBezTo>
                    <a:pt x="352030" y="343641"/>
                    <a:pt x="256413" y="303784"/>
                    <a:pt x="171714" y="256186"/>
                  </a:cubicBezTo>
                  <a:cubicBezTo>
                    <a:pt x="144780" y="241090"/>
                    <a:pt x="95577" y="219647"/>
                    <a:pt x="74029" y="201329"/>
                  </a:cubicBezTo>
                  <a:cubicBezTo>
                    <a:pt x="42189" y="174308"/>
                    <a:pt x="-50927" y="91229"/>
                    <a:pt x="36417" y="70170"/>
                  </a:cubicBezTo>
                  <a:cubicBezTo>
                    <a:pt x="48538" y="67237"/>
                    <a:pt x="61139" y="66661"/>
                    <a:pt x="73548" y="66901"/>
                  </a:cubicBezTo>
                  <a:cubicBezTo>
                    <a:pt x="89180" y="67237"/>
                    <a:pt x="104956" y="68439"/>
                    <a:pt x="120347" y="71228"/>
                  </a:cubicBezTo>
                  <a:cubicBezTo>
                    <a:pt x="152091" y="76949"/>
                    <a:pt x="186625" y="86661"/>
                    <a:pt x="221014" y="99931"/>
                  </a:cubicBezTo>
                  <a:lnTo>
                    <a:pt x="221014" y="9993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1240;p20"/>
            <p:cNvSpPr/>
            <p:nvPr/>
          </p:nvSpPr>
          <p:spPr>
            <a:xfrm>
              <a:off x="254976" y="3318555"/>
              <a:ext cx="326856" cy="1052277"/>
            </a:xfrm>
            <a:custGeom>
              <a:rect b="b" l="l" r="r" t="t"/>
              <a:pathLst>
                <a:path extrusionOk="0" h="2104554" w="653712">
                  <a:moveTo>
                    <a:pt x="79503" y="111072"/>
                  </a:moveTo>
                  <a:lnTo>
                    <a:pt x="80465" y="111553"/>
                  </a:lnTo>
                  <a:cubicBezTo>
                    <a:pt x="78445" y="114053"/>
                    <a:pt x="77098" y="114774"/>
                    <a:pt x="78108" y="110543"/>
                  </a:cubicBezTo>
                  <a:lnTo>
                    <a:pt x="78445" y="110591"/>
                  </a:lnTo>
                  <a:cubicBezTo>
                    <a:pt x="78637" y="110591"/>
                    <a:pt x="78781" y="110640"/>
                    <a:pt x="78925" y="110640"/>
                  </a:cubicBezTo>
                  <a:lnTo>
                    <a:pt x="79262" y="110640"/>
                  </a:lnTo>
                  <a:cubicBezTo>
                    <a:pt x="79455" y="110736"/>
                    <a:pt x="79599" y="110880"/>
                    <a:pt x="79551" y="110976"/>
                  </a:cubicBezTo>
                  <a:lnTo>
                    <a:pt x="79503" y="111072"/>
                  </a:lnTo>
                  <a:close/>
                  <a:moveTo>
                    <a:pt x="70460" y="104534"/>
                  </a:moveTo>
                  <a:cubicBezTo>
                    <a:pt x="68681" y="100928"/>
                    <a:pt x="69547" y="97803"/>
                    <a:pt x="71134" y="95014"/>
                  </a:cubicBezTo>
                  <a:cubicBezTo>
                    <a:pt x="72048" y="93475"/>
                    <a:pt x="74260" y="90687"/>
                    <a:pt x="79310" y="90254"/>
                  </a:cubicBezTo>
                  <a:cubicBezTo>
                    <a:pt x="79695" y="90206"/>
                    <a:pt x="80657" y="90254"/>
                    <a:pt x="82004" y="90447"/>
                  </a:cubicBezTo>
                  <a:cubicBezTo>
                    <a:pt x="83158" y="90639"/>
                    <a:pt x="85948" y="91360"/>
                    <a:pt x="86188" y="91456"/>
                  </a:cubicBezTo>
                  <a:lnTo>
                    <a:pt x="94076" y="94533"/>
                  </a:lnTo>
                  <a:lnTo>
                    <a:pt x="111680" y="101937"/>
                  </a:lnTo>
                  <a:cubicBezTo>
                    <a:pt x="121924" y="106361"/>
                    <a:pt x="131977" y="111072"/>
                    <a:pt x="141981" y="116024"/>
                  </a:cubicBezTo>
                  <a:cubicBezTo>
                    <a:pt x="151889" y="120928"/>
                    <a:pt x="161653" y="126025"/>
                    <a:pt x="171416" y="131169"/>
                  </a:cubicBezTo>
                  <a:cubicBezTo>
                    <a:pt x="185557" y="138910"/>
                    <a:pt x="200034" y="147179"/>
                    <a:pt x="214126" y="156074"/>
                  </a:cubicBezTo>
                  <a:cubicBezTo>
                    <a:pt x="208355" y="143910"/>
                    <a:pt x="203208" y="131313"/>
                    <a:pt x="199649" y="118092"/>
                  </a:cubicBezTo>
                  <a:cubicBezTo>
                    <a:pt x="197533" y="110159"/>
                    <a:pt x="195946" y="102082"/>
                    <a:pt x="194840" y="93956"/>
                  </a:cubicBezTo>
                  <a:cubicBezTo>
                    <a:pt x="193781" y="85783"/>
                    <a:pt x="193397" y="77610"/>
                    <a:pt x="193108" y="69532"/>
                  </a:cubicBezTo>
                  <a:cubicBezTo>
                    <a:pt x="193012" y="64628"/>
                    <a:pt x="192916" y="59724"/>
                    <a:pt x="193204" y="54868"/>
                  </a:cubicBezTo>
                  <a:cubicBezTo>
                    <a:pt x="193445" y="49820"/>
                    <a:pt x="193878" y="44772"/>
                    <a:pt x="194791" y="39772"/>
                  </a:cubicBezTo>
                  <a:cubicBezTo>
                    <a:pt x="194888" y="39387"/>
                    <a:pt x="196523" y="36695"/>
                    <a:pt x="197533" y="34291"/>
                  </a:cubicBezTo>
                  <a:cubicBezTo>
                    <a:pt x="198110" y="35204"/>
                    <a:pt x="198735" y="36070"/>
                    <a:pt x="199264" y="36791"/>
                  </a:cubicBezTo>
                  <a:cubicBezTo>
                    <a:pt x="198591" y="35685"/>
                    <a:pt x="198110" y="34579"/>
                    <a:pt x="197822" y="33425"/>
                  </a:cubicBezTo>
                  <a:lnTo>
                    <a:pt x="197533" y="34291"/>
                  </a:lnTo>
                  <a:cubicBezTo>
                    <a:pt x="196138" y="32175"/>
                    <a:pt x="195128" y="29964"/>
                    <a:pt x="197533" y="30541"/>
                  </a:cubicBezTo>
                  <a:lnTo>
                    <a:pt x="197581" y="30541"/>
                  </a:lnTo>
                  <a:cubicBezTo>
                    <a:pt x="197677" y="28425"/>
                    <a:pt x="198928" y="26598"/>
                    <a:pt x="200323" y="24915"/>
                  </a:cubicBezTo>
                  <a:cubicBezTo>
                    <a:pt x="200563" y="24002"/>
                    <a:pt x="200274" y="22800"/>
                    <a:pt x="200707" y="22031"/>
                  </a:cubicBezTo>
                  <a:cubicBezTo>
                    <a:pt x="202295" y="19435"/>
                    <a:pt x="204603" y="16694"/>
                    <a:pt x="209172" y="16406"/>
                  </a:cubicBezTo>
                  <a:cubicBezTo>
                    <a:pt x="214704" y="15684"/>
                    <a:pt x="219754" y="19531"/>
                    <a:pt x="220523" y="25012"/>
                  </a:cubicBezTo>
                  <a:lnTo>
                    <a:pt x="228027" y="30589"/>
                  </a:lnTo>
                  <a:cubicBezTo>
                    <a:pt x="233029" y="33714"/>
                    <a:pt x="238415" y="36214"/>
                    <a:pt x="243947" y="38522"/>
                  </a:cubicBezTo>
                  <a:cubicBezTo>
                    <a:pt x="252604" y="42176"/>
                    <a:pt x="261646" y="44916"/>
                    <a:pt x="270544" y="47368"/>
                  </a:cubicBezTo>
                  <a:cubicBezTo>
                    <a:pt x="284781" y="51599"/>
                    <a:pt x="299451" y="54532"/>
                    <a:pt x="314120" y="57080"/>
                  </a:cubicBezTo>
                  <a:cubicBezTo>
                    <a:pt x="328694" y="59580"/>
                    <a:pt x="343315" y="61647"/>
                    <a:pt x="358081" y="61936"/>
                  </a:cubicBezTo>
                  <a:cubicBezTo>
                    <a:pt x="365777" y="62224"/>
                    <a:pt x="373568" y="62321"/>
                    <a:pt x="381264" y="61455"/>
                  </a:cubicBezTo>
                  <a:cubicBezTo>
                    <a:pt x="388382" y="60638"/>
                    <a:pt x="395404" y="59244"/>
                    <a:pt x="402042" y="56215"/>
                  </a:cubicBezTo>
                  <a:cubicBezTo>
                    <a:pt x="407236" y="53522"/>
                    <a:pt x="413681" y="55493"/>
                    <a:pt x="416375" y="60686"/>
                  </a:cubicBezTo>
                  <a:cubicBezTo>
                    <a:pt x="417577" y="62994"/>
                    <a:pt x="417529" y="65542"/>
                    <a:pt x="417048" y="67898"/>
                  </a:cubicBezTo>
                  <a:cubicBezTo>
                    <a:pt x="417096" y="68042"/>
                    <a:pt x="417289" y="68090"/>
                    <a:pt x="417337" y="68234"/>
                  </a:cubicBezTo>
                  <a:cubicBezTo>
                    <a:pt x="418395" y="71215"/>
                    <a:pt x="417962" y="74340"/>
                    <a:pt x="416471" y="76888"/>
                  </a:cubicBezTo>
                  <a:lnTo>
                    <a:pt x="416327" y="76840"/>
                  </a:lnTo>
                  <a:cubicBezTo>
                    <a:pt x="415653" y="76696"/>
                    <a:pt x="415557" y="77273"/>
                    <a:pt x="415605" y="78090"/>
                  </a:cubicBezTo>
                  <a:cubicBezTo>
                    <a:pt x="414884" y="78956"/>
                    <a:pt x="414066" y="79677"/>
                    <a:pt x="413152" y="80254"/>
                  </a:cubicBezTo>
                  <a:lnTo>
                    <a:pt x="414259" y="79677"/>
                  </a:lnTo>
                  <a:cubicBezTo>
                    <a:pt x="414836" y="79340"/>
                    <a:pt x="414788" y="79388"/>
                    <a:pt x="415413" y="79004"/>
                  </a:cubicBezTo>
                  <a:lnTo>
                    <a:pt x="415653" y="78860"/>
                  </a:lnTo>
                  <a:cubicBezTo>
                    <a:pt x="415846" y="79869"/>
                    <a:pt x="416134" y="80975"/>
                    <a:pt x="416086" y="81312"/>
                  </a:cubicBezTo>
                  <a:lnTo>
                    <a:pt x="412383" y="107130"/>
                  </a:lnTo>
                  <a:cubicBezTo>
                    <a:pt x="410940" y="114053"/>
                    <a:pt x="409305" y="120976"/>
                    <a:pt x="406948" y="127659"/>
                  </a:cubicBezTo>
                  <a:cubicBezTo>
                    <a:pt x="404543" y="134342"/>
                    <a:pt x="401609" y="140881"/>
                    <a:pt x="398098" y="147083"/>
                  </a:cubicBezTo>
                  <a:cubicBezTo>
                    <a:pt x="392374" y="157132"/>
                    <a:pt x="385256" y="166170"/>
                    <a:pt x="377560" y="174680"/>
                  </a:cubicBezTo>
                  <a:cubicBezTo>
                    <a:pt x="384102" y="171892"/>
                    <a:pt x="390595" y="168959"/>
                    <a:pt x="397280" y="166507"/>
                  </a:cubicBezTo>
                  <a:cubicBezTo>
                    <a:pt x="413297" y="160737"/>
                    <a:pt x="429650" y="155930"/>
                    <a:pt x="445810" y="150689"/>
                  </a:cubicBezTo>
                  <a:cubicBezTo>
                    <a:pt x="467406" y="144295"/>
                    <a:pt x="488472" y="138044"/>
                    <a:pt x="510164" y="134727"/>
                  </a:cubicBezTo>
                  <a:cubicBezTo>
                    <a:pt x="524978" y="132467"/>
                    <a:pt x="539984" y="131506"/>
                    <a:pt x="555520" y="132467"/>
                  </a:cubicBezTo>
                  <a:cubicBezTo>
                    <a:pt x="561388" y="132611"/>
                    <a:pt x="566053" y="137515"/>
                    <a:pt x="565909" y="143381"/>
                  </a:cubicBezTo>
                  <a:cubicBezTo>
                    <a:pt x="565764" y="149247"/>
                    <a:pt x="560859" y="153910"/>
                    <a:pt x="554991" y="153766"/>
                  </a:cubicBezTo>
                  <a:cubicBezTo>
                    <a:pt x="541091" y="153958"/>
                    <a:pt x="527768" y="156026"/>
                    <a:pt x="514685" y="158959"/>
                  </a:cubicBezTo>
                  <a:cubicBezTo>
                    <a:pt x="494388" y="163478"/>
                    <a:pt x="474717" y="170353"/>
                    <a:pt x="454564" y="177517"/>
                  </a:cubicBezTo>
                  <a:cubicBezTo>
                    <a:pt x="435998" y="183575"/>
                    <a:pt x="417289" y="189440"/>
                    <a:pt x="398867" y="195931"/>
                  </a:cubicBezTo>
                  <a:cubicBezTo>
                    <a:pt x="391172" y="198671"/>
                    <a:pt x="383428" y="201364"/>
                    <a:pt x="375829" y="204441"/>
                  </a:cubicBezTo>
                  <a:cubicBezTo>
                    <a:pt x="366258" y="208335"/>
                    <a:pt x="356782" y="212662"/>
                    <a:pt x="347548" y="217470"/>
                  </a:cubicBezTo>
                  <a:cubicBezTo>
                    <a:pt x="338361" y="222326"/>
                    <a:pt x="329367" y="227519"/>
                    <a:pt x="320806" y="233336"/>
                  </a:cubicBezTo>
                  <a:lnTo>
                    <a:pt x="306040" y="244442"/>
                  </a:lnTo>
                  <a:cubicBezTo>
                    <a:pt x="305751" y="244731"/>
                    <a:pt x="302385" y="248673"/>
                    <a:pt x="301038" y="250260"/>
                  </a:cubicBezTo>
                  <a:cubicBezTo>
                    <a:pt x="300894" y="250404"/>
                    <a:pt x="300701" y="250644"/>
                    <a:pt x="300701" y="250644"/>
                  </a:cubicBezTo>
                  <a:cubicBezTo>
                    <a:pt x="299787" y="251991"/>
                    <a:pt x="297912" y="252135"/>
                    <a:pt x="296421" y="252856"/>
                  </a:cubicBezTo>
                  <a:cubicBezTo>
                    <a:pt x="299643" y="260164"/>
                    <a:pt x="302866" y="267472"/>
                    <a:pt x="306569" y="274539"/>
                  </a:cubicBezTo>
                  <a:cubicBezTo>
                    <a:pt x="309503" y="279684"/>
                    <a:pt x="307723" y="286174"/>
                    <a:pt x="302673" y="289107"/>
                  </a:cubicBezTo>
                  <a:cubicBezTo>
                    <a:pt x="297575" y="291992"/>
                    <a:pt x="291034" y="290213"/>
                    <a:pt x="288148" y="285117"/>
                  </a:cubicBezTo>
                  <a:cubicBezTo>
                    <a:pt x="278721" y="270068"/>
                    <a:pt x="271266" y="254010"/>
                    <a:pt x="261983" y="238913"/>
                  </a:cubicBezTo>
                  <a:cubicBezTo>
                    <a:pt x="258376" y="233048"/>
                    <a:pt x="254432" y="227374"/>
                    <a:pt x="249911" y="222086"/>
                  </a:cubicBezTo>
                  <a:cubicBezTo>
                    <a:pt x="240436" y="210787"/>
                    <a:pt x="229037" y="201268"/>
                    <a:pt x="217060" y="192229"/>
                  </a:cubicBezTo>
                  <a:cubicBezTo>
                    <a:pt x="198351" y="178238"/>
                    <a:pt x="177909" y="165882"/>
                    <a:pt x="158238" y="154487"/>
                  </a:cubicBezTo>
                  <a:cubicBezTo>
                    <a:pt x="147079" y="147852"/>
                    <a:pt x="135921" y="141218"/>
                    <a:pt x="124618" y="134727"/>
                  </a:cubicBezTo>
                  <a:cubicBezTo>
                    <a:pt x="117115" y="130496"/>
                    <a:pt x="109611" y="126313"/>
                    <a:pt x="102012" y="122371"/>
                  </a:cubicBezTo>
                  <a:lnTo>
                    <a:pt x="85130" y="113813"/>
                  </a:lnTo>
                  <a:lnTo>
                    <a:pt x="80465" y="111553"/>
                  </a:lnTo>
                  <a:cubicBezTo>
                    <a:pt x="80705" y="111216"/>
                    <a:pt x="80946" y="110928"/>
                    <a:pt x="81234" y="110543"/>
                  </a:cubicBezTo>
                  <a:cubicBezTo>
                    <a:pt x="80561" y="110640"/>
                    <a:pt x="79936" y="110688"/>
                    <a:pt x="79262" y="110640"/>
                  </a:cubicBezTo>
                  <a:cubicBezTo>
                    <a:pt x="78877" y="110351"/>
                    <a:pt x="78156" y="110207"/>
                    <a:pt x="78108" y="110495"/>
                  </a:cubicBezTo>
                  <a:lnTo>
                    <a:pt x="78108" y="110543"/>
                  </a:lnTo>
                  <a:cubicBezTo>
                    <a:pt x="74837" y="109918"/>
                    <a:pt x="71903" y="107803"/>
                    <a:pt x="70460" y="104534"/>
                  </a:cubicBezTo>
                  <a:close/>
                  <a:moveTo>
                    <a:pt x="233029" y="168526"/>
                  </a:moveTo>
                  <a:cubicBezTo>
                    <a:pt x="233461" y="168863"/>
                    <a:pt x="233991" y="169103"/>
                    <a:pt x="234423" y="169440"/>
                  </a:cubicBezTo>
                  <a:cubicBezTo>
                    <a:pt x="248131" y="179921"/>
                    <a:pt x="260444" y="191940"/>
                    <a:pt x="270833" y="205450"/>
                  </a:cubicBezTo>
                  <a:cubicBezTo>
                    <a:pt x="275835" y="212133"/>
                    <a:pt x="280164" y="219153"/>
                    <a:pt x="284012" y="226413"/>
                  </a:cubicBezTo>
                  <a:cubicBezTo>
                    <a:pt x="285310" y="228913"/>
                    <a:pt x="286416" y="231557"/>
                    <a:pt x="287619" y="234105"/>
                  </a:cubicBezTo>
                  <a:cubicBezTo>
                    <a:pt x="289350" y="231846"/>
                    <a:pt x="291034" y="229634"/>
                    <a:pt x="291274" y="229394"/>
                  </a:cubicBezTo>
                  <a:cubicBezTo>
                    <a:pt x="293294" y="227230"/>
                    <a:pt x="295411" y="225211"/>
                    <a:pt x="297623" y="223240"/>
                  </a:cubicBezTo>
                  <a:cubicBezTo>
                    <a:pt x="300797" y="220355"/>
                    <a:pt x="304116" y="217662"/>
                    <a:pt x="307435" y="215018"/>
                  </a:cubicBezTo>
                  <a:cubicBezTo>
                    <a:pt x="316333" y="208047"/>
                    <a:pt x="325616" y="201652"/>
                    <a:pt x="335283" y="195739"/>
                  </a:cubicBezTo>
                  <a:cubicBezTo>
                    <a:pt x="343075" y="191027"/>
                    <a:pt x="351203" y="186940"/>
                    <a:pt x="359380" y="182902"/>
                  </a:cubicBezTo>
                  <a:cubicBezTo>
                    <a:pt x="358658" y="182565"/>
                    <a:pt x="357841" y="182757"/>
                    <a:pt x="357215" y="182229"/>
                  </a:cubicBezTo>
                  <a:cubicBezTo>
                    <a:pt x="352694" y="178478"/>
                    <a:pt x="352069" y="171747"/>
                    <a:pt x="355821" y="167228"/>
                  </a:cubicBezTo>
                  <a:cubicBezTo>
                    <a:pt x="361448" y="159103"/>
                    <a:pt x="365825" y="150256"/>
                    <a:pt x="370105" y="141266"/>
                  </a:cubicBezTo>
                  <a:cubicBezTo>
                    <a:pt x="373280" y="134583"/>
                    <a:pt x="376021" y="127756"/>
                    <a:pt x="378811" y="120928"/>
                  </a:cubicBezTo>
                  <a:cubicBezTo>
                    <a:pt x="381649" y="114053"/>
                    <a:pt x="384727" y="107274"/>
                    <a:pt x="386987" y="100255"/>
                  </a:cubicBezTo>
                  <a:lnTo>
                    <a:pt x="392615" y="82994"/>
                  </a:lnTo>
                  <a:cubicBezTo>
                    <a:pt x="391941" y="83187"/>
                    <a:pt x="391316" y="83619"/>
                    <a:pt x="390643" y="83812"/>
                  </a:cubicBezTo>
                  <a:cubicBezTo>
                    <a:pt x="380206" y="86648"/>
                    <a:pt x="369192" y="87658"/>
                    <a:pt x="358370" y="88283"/>
                  </a:cubicBezTo>
                  <a:cubicBezTo>
                    <a:pt x="342017" y="88860"/>
                    <a:pt x="325567" y="88187"/>
                    <a:pt x="309407" y="85494"/>
                  </a:cubicBezTo>
                  <a:cubicBezTo>
                    <a:pt x="293342" y="82850"/>
                    <a:pt x="277663" y="78138"/>
                    <a:pt x="262320" y="72898"/>
                  </a:cubicBezTo>
                  <a:cubicBezTo>
                    <a:pt x="252700" y="69340"/>
                    <a:pt x="242840" y="65398"/>
                    <a:pt x="233558" y="60590"/>
                  </a:cubicBezTo>
                  <a:cubicBezTo>
                    <a:pt x="227786" y="57513"/>
                    <a:pt x="222351" y="54003"/>
                    <a:pt x="217157" y="50205"/>
                  </a:cubicBezTo>
                  <a:cubicBezTo>
                    <a:pt x="217205" y="50734"/>
                    <a:pt x="217205" y="51263"/>
                    <a:pt x="217205" y="51791"/>
                  </a:cubicBezTo>
                  <a:cubicBezTo>
                    <a:pt x="217589" y="56984"/>
                    <a:pt x="218359" y="62080"/>
                    <a:pt x="219177" y="67128"/>
                  </a:cubicBezTo>
                  <a:cubicBezTo>
                    <a:pt x="220523" y="77513"/>
                    <a:pt x="222832" y="87995"/>
                    <a:pt x="224708" y="98524"/>
                  </a:cubicBezTo>
                  <a:cubicBezTo>
                    <a:pt x="226584" y="108957"/>
                    <a:pt x="228171" y="119342"/>
                    <a:pt x="230528" y="129583"/>
                  </a:cubicBezTo>
                  <a:cubicBezTo>
                    <a:pt x="232548" y="138573"/>
                    <a:pt x="234568" y="147324"/>
                    <a:pt x="237405" y="155785"/>
                  </a:cubicBezTo>
                  <a:cubicBezTo>
                    <a:pt x="239426" y="160593"/>
                    <a:pt x="237261" y="165738"/>
                    <a:pt x="233029" y="168526"/>
                  </a:cubicBezTo>
                  <a:close/>
                  <a:moveTo>
                    <a:pt x="415653" y="78860"/>
                  </a:moveTo>
                  <a:cubicBezTo>
                    <a:pt x="416952" y="78042"/>
                    <a:pt x="417625" y="77273"/>
                    <a:pt x="416471" y="76936"/>
                  </a:cubicBezTo>
                  <a:cubicBezTo>
                    <a:pt x="416182" y="77369"/>
                    <a:pt x="415894" y="77754"/>
                    <a:pt x="415605" y="78138"/>
                  </a:cubicBezTo>
                  <a:cubicBezTo>
                    <a:pt x="415605" y="78379"/>
                    <a:pt x="415653" y="78619"/>
                    <a:pt x="415653" y="78860"/>
                  </a:cubicBezTo>
                  <a:close/>
                  <a:moveTo>
                    <a:pt x="275739" y="24194"/>
                  </a:moveTo>
                  <a:cubicBezTo>
                    <a:pt x="278336" y="24627"/>
                    <a:pt x="281943" y="24242"/>
                    <a:pt x="283867" y="24387"/>
                  </a:cubicBezTo>
                  <a:lnTo>
                    <a:pt x="302721" y="26550"/>
                  </a:lnTo>
                  <a:cubicBezTo>
                    <a:pt x="309455" y="27271"/>
                    <a:pt x="316189" y="28377"/>
                    <a:pt x="323066" y="28906"/>
                  </a:cubicBezTo>
                  <a:cubicBezTo>
                    <a:pt x="329319" y="29435"/>
                    <a:pt x="335572" y="29579"/>
                    <a:pt x="341872" y="29819"/>
                  </a:cubicBezTo>
                  <a:cubicBezTo>
                    <a:pt x="351299" y="30204"/>
                    <a:pt x="360582" y="30156"/>
                    <a:pt x="369817" y="31166"/>
                  </a:cubicBezTo>
                  <a:cubicBezTo>
                    <a:pt x="375540" y="32416"/>
                    <a:pt x="381216" y="28714"/>
                    <a:pt x="382418" y="22992"/>
                  </a:cubicBezTo>
                  <a:cubicBezTo>
                    <a:pt x="383669" y="17271"/>
                    <a:pt x="380013" y="11598"/>
                    <a:pt x="374242" y="10396"/>
                  </a:cubicBezTo>
                  <a:cubicBezTo>
                    <a:pt x="362891" y="6742"/>
                    <a:pt x="351251" y="3665"/>
                    <a:pt x="339179" y="1790"/>
                  </a:cubicBezTo>
                  <a:cubicBezTo>
                    <a:pt x="333359" y="876"/>
                    <a:pt x="327443" y="299"/>
                    <a:pt x="321575" y="59"/>
                  </a:cubicBezTo>
                  <a:cubicBezTo>
                    <a:pt x="315659" y="-133"/>
                    <a:pt x="309792" y="203"/>
                    <a:pt x="304020" y="251"/>
                  </a:cubicBezTo>
                  <a:lnTo>
                    <a:pt x="283290" y="1934"/>
                  </a:lnTo>
                  <a:cubicBezTo>
                    <a:pt x="282328" y="2078"/>
                    <a:pt x="279971" y="3569"/>
                    <a:pt x="278432" y="4001"/>
                  </a:cubicBezTo>
                  <a:cubicBezTo>
                    <a:pt x="278577" y="4097"/>
                    <a:pt x="278673" y="4146"/>
                    <a:pt x="278769" y="4194"/>
                  </a:cubicBezTo>
                  <a:lnTo>
                    <a:pt x="278384" y="4001"/>
                  </a:lnTo>
                  <a:lnTo>
                    <a:pt x="278432" y="4001"/>
                  </a:lnTo>
                  <a:cubicBezTo>
                    <a:pt x="277807" y="3617"/>
                    <a:pt x="276893" y="2847"/>
                    <a:pt x="276893" y="3472"/>
                  </a:cubicBezTo>
                  <a:lnTo>
                    <a:pt x="276941" y="3569"/>
                  </a:lnTo>
                  <a:cubicBezTo>
                    <a:pt x="272276" y="2463"/>
                    <a:pt x="267322" y="4771"/>
                    <a:pt x="265302" y="9290"/>
                  </a:cubicBezTo>
                  <a:cubicBezTo>
                    <a:pt x="262945" y="14386"/>
                    <a:pt x="265206" y="20444"/>
                    <a:pt x="270352" y="22752"/>
                  </a:cubicBezTo>
                  <a:cubicBezTo>
                    <a:pt x="271747" y="23569"/>
                    <a:pt x="273671" y="23906"/>
                    <a:pt x="275739" y="24194"/>
                  </a:cubicBezTo>
                  <a:close/>
                  <a:moveTo>
                    <a:pt x="653109" y="1449772"/>
                  </a:moveTo>
                  <a:cubicBezTo>
                    <a:pt x="652532" y="1445108"/>
                    <a:pt x="651618" y="1440493"/>
                    <a:pt x="650127" y="1436070"/>
                  </a:cubicBezTo>
                  <a:cubicBezTo>
                    <a:pt x="643393" y="1416261"/>
                    <a:pt x="631321" y="1407030"/>
                    <a:pt x="618190" y="1404386"/>
                  </a:cubicBezTo>
                  <a:cubicBezTo>
                    <a:pt x="599913" y="1400684"/>
                    <a:pt x="577404" y="1410876"/>
                    <a:pt x="562109" y="1428040"/>
                  </a:cubicBezTo>
                  <a:cubicBezTo>
                    <a:pt x="546910" y="1445108"/>
                    <a:pt x="539215" y="1467946"/>
                    <a:pt x="546958" y="1486456"/>
                  </a:cubicBezTo>
                  <a:cubicBezTo>
                    <a:pt x="551480" y="1497225"/>
                    <a:pt x="561051" y="1507274"/>
                    <a:pt x="578558" y="1513476"/>
                  </a:cubicBezTo>
                  <a:cubicBezTo>
                    <a:pt x="584089" y="1515543"/>
                    <a:pt x="590198" y="1512755"/>
                    <a:pt x="592266" y="1507274"/>
                  </a:cubicBezTo>
                  <a:cubicBezTo>
                    <a:pt x="594334" y="1501745"/>
                    <a:pt x="591544" y="1495639"/>
                    <a:pt x="586061" y="1493572"/>
                  </a:cubicBezTo>
                  <a:cubicBezTo>
                    <a:pt x="576105" y="1489629"/>
                    <a:pt x="570189" y="1484389"/>
                    <a:pt x="567785" y="1478090"/>
                  </a:cubicBezTo>
                  <a:cubicBezTo>
                    <a:pt x="563552" y="1466936"/>
                    <a:pt x="570430" y="1454147"/>
                    <a:pt x="579809" y="1444291"/>
                  </a:cubicBezTo>
                  <a:cubicBezTo>
                    <a:pt x="586542" y="1437127"/>
                    <a:pt x="595104" y="1431598"/>
                    <a:pt x="603521" y="1429531"/>
                  </a:cubicBezTo>
                  <a:cubicBezTo>
                    <a:pt x="608186" y="1428425"/>
                    <a:pt x="612755" y="1428521"/>
                    <a:pt x="616555" y="1430925"/>
                  </a:cubicBezTo>
                  <a:cubicBezTo>
                    <a:pt x="620355" y="1433281"/>
                    <a:pt x="623000" y="1437800"/>
                    <a:pt x="625020" y="1444243"/>
                  </a:cubicBezTo>
                  <a:cubicBezTo>
                    <a:pt x="626078" y="1447656"/>
                    <a:pt x="626511" y="1451262"/>
                    <a:pt x="626703" y="1454868"/>
                  </a:cubicBezTo>
                  <a:cubicBezTo>
                    <a:pt x="626944" y="1459051"/>
                    <a:pt x="626800" y="1463282"/>
                    <a:pt x="626559" y="1467417"/>
                  </a:cubicBezTo>
                  <a:cubicBezTo>
                    <a:pt x="626174" y="1474100"/>
                    <a:pt x="625357" y="1480735"/>
                    <a:pt x="624202" y="1487369"/>
                  </a:cubicBezTo>
                  <a:cubicBezTo>
                    <a:pt x="623048" y="1493956"/>
                    <a:pt x="621509" y="1500543"/>
                    <a:pt x="619633" y="1506937"/>
                  </a:cubicBezTo>
                  <a:cubicBezTo>
                    <a:pt x="616940" y="1516217"/>
                    <a:pt x="613477" y="1525303"/>
                    <a:pt x="609437" y="1534198"/>
                  </a:cubicBezTo>
                  <a:cubicBezTo>
                    <a:pt x="605396" y="1543092"/>
                    <a:pt x="600779" y="1551795"/>
                    <a:pt x="595729" y="1560112"/>
                  </a:cubicBezTo>
                  <a:cubicBezTo>
                    <a:pt x="578414" y="1588959"/>
                    <a:pt x="553981" y="1615258"/>
                    <a:pt x="525940" y="1636798"/>
                  </a:cubicBezTo>
                  <a:cubicBezTo>
                    <a:pt x="497851" y="1658337"/>
                    <a:pt x="466155" y="1675212"/>
                    <a:pt x="433594" y="1684347"/>
                  </a:cubicBezTo>
                  <a:cubicBezTo>
                    <a:pt x="395645" y="1695117"/>
                    <a:pt x="348943" y="1696175"/>
                    <a:pt x="315467" y="1714156"/>
                  </a:cubicBezTo>
                  <a:cubicBezTo>
                    <a:pt x="307050" y="1718675"/>
                    <a:pt x="299355" y="1724156"/>
                    <a:pt x="292717" y="1730983"/>
                  </a:cubicBezTo>
                  <a:cubicBezTo>
                    <a:pt x="293390" y="1676270"/>
                    <a:pt x="294112" y="1617614"/>
                    <a:pt x="294833" y="1556026"/>
                  </a:cubicBezTo>
                  <a:cubicBezTo>
                    <a:pt x="295026" y="1540352"/>
                    <a:pt x="295218" y="1524150"/>
                    <a:pt x="295362" y="1508139"/>
                  </a:cubicBezTo>
                  <a:cubicBezTo>
                    <a:pt x="296517" y="1505447"/>
                    <a:pt x="297623" y="1502755"/>
                    <a:pt x="298874" y="1500110"/>
                  </a:cubicBezTo>
                  <a:cubicBezTo>
                    <a:pt x="300894" y="1495879"/>
                    <a:pt x="303058" y="1491745"/>
                    <a:pt x="305415" y="1487706"/>
                  </a:cubicBezTo>
                  <a:cubicBezTo>
                    <a:pt x="312341" y="1475494"/>
                    <a:pt x="320517" y="1463811"/>
                    <a:pt x="329271" y="1452609"/>
                  </a:cubicBezTo>
                  <a:cubicBezTo>
                    <a:pt x="338121" y="1441262"/>
                    <a:pt x="347596" y="1430492"/>
                    <a:pt x="357408" y="1420348"/>
                  </a:cubicBezTo>
                  <a:cubicBezTo>
                    <a:pt x="374146" y="1402655"/>
                    <a:pt x="393000" y="1387318"/>
                    <a:pt x="412383" y="1372558"/>
                  </a:cubicBezTo>
                  <a:cubicBezTo>
                    <a:pt x="430708" y="1358615"/>
                    <a:pt x="449658" y="1345249"/>
                    <a:pt x="468753" y="1332076"/>
                  </a:cubicBezTo>
                  <a:cubicBezTo>
                    <a:pt x="498092" y="1311834"/>
                    <a:pt x="527479" y="1291641"/>
                    <a:pt x="554702" y="1269381"/>
                  </a:cubicBezTo>
                  <a:cubicBezTo>
                    <a:pt x="559319" y="1265823"/>
                    <a:pt x="560185" y="1259140"/>
                    <a:pt x="556578" y="1254477"/>
                  </a:cubicBezTo>
                  <a:cubicBezTo>
                    <a:pt x="552971" y="1249861"/>
                    <a:pt x="546285" y="1248996"/>
                    <a:pt x="541668" y="1252602"/>
                  </a:cubicBezTo>
                  <a:cubicBezTo>
                    <a:pt x="513723" y="1273035"/>
                    <a:pt x="483566" y="1290920"/>
                    <a:pt x="453939" y="1309671"/>
                  </a:cubicBezTo>
                  <a:cubicBezTo>
                    <a:pt x="433786" y="1322364"/>
                    <a:pt x="413826" y="1335345"/>
                    <a:pt x="394972" y="1349624"/>
                  </a:cubicBezTo>
                  <a:cubicBezTo>
                    <a:pt x="374242" y="1365298"/>
                    <a:pt x="354955" y="1382654"/>
                    <a:pt x="337496" y="1401886"/>
                  </a:cubicBezTo>
                  <a:cubicBezTo>
                    <a:pt x="327491" y="1413136"/>
                    <a:pt x="317776" y="1425011"/>
                    <a:pt x="308974" y="1437512"/>
                  </a:cubicBezTo>
                  <a:cubicBezTo>
                    <a:pt x="304068" y="1444387"/>
                    <a:pt x="300268" y="1451791"/>
                    <a:pt x="295940" y="1458955"/>
                  </a:cubicBezTo>
                  <a:cubicBezTo>
                    <a:pt x="296853" y="1374866"/>
                    <a:pt x="297719" y="1287507"/>
                    <a:pt x="298344" y="1199956"/>
                  </a:cubicBezTo>
                  <a:cubicBezTo>
                    <a:pt x="308589" y="1181445"/>
                    <a:pt x="322778" y="1156541"/>
                    <a:pt x="334417" y="1134377"/>
                  </a:cubicBezTo>
                  <a:cubicBezTo>
                    <a:pt x="341776" y="1120434"/>
                    <a:pt x="348077" y="1107645"/>
                    <a:pt x="351828" y="1098318"/>
                  </a:cubicBezTo>
                  <a:cubicBezTo>
                    <a:pt x="368614" y="1056249"/>
                    <a:pt x="388382" y="1000382"/>
                    <a:pt x="419164" y="957159"/>
                  </a:cubicBezTo>
                  <a:cubicBezTo>
                    <a:pt x="438644" y="929802"/>
                    <a:pt x="462452" y="907398"/>
                    <a:pt x="494100" y="898743"/>
                  </a:cubicBezTo>
                  <a:cubicBezTo>
                    <a:pt x="505114" y="895618"/>
                    <a:pt x="514252" y="895859"/>
                    <a:pt x="521563" y="899176"/>
                  </a:cubicBezTo>
                  <a:cubicBezTo>
                    <a:pt x="534309" y="904898"/>
                    <a:pt x="540946" y="918888"/>
                    <a:pt x="543351" y="934418"/>
                  </a:cubicBezTo>
                  <a:cubicBezTo>
                    <a:pt x="547439" y="960765"/>
                    <a:pt x="539455" y="992641"/>
                    <a:pt x="518437" y="1007209"/>
                  </a:cubicBezTo>
                  <a:cubicBezTo>
                    <a:pt x="510357" y="1012834"/>
                    <a:pt x="503142" y="1012545"/>
                    <a:pt x="498380" y="1008603"/>
                  </a:cubicBezTo>
                  <a:cubicBezTo>
                    <a:pt x="495350" y="1006103"/>
                    <a:pt x="493138" y="1002593"/>
                    <a:pt x="492705" y="999083"/>
                  </a:cubicBezTo>
                  <a:cubicBezTo>
                    <a:pt x="492561" y="997641"/>
                    <a:pt x="492464" y="996103"/>
                    <a:pt x="493378" y="995045"/>
                  </a:cubicBezTo>
                  <a:cubicBezTo>
                    <a:pt x="495302" y="992737"/>
                    <a:pt x="499102" y="992208"/>
                    <a:pt x="504681" y="992641"/>
                  </a:cubicBezTo>
                  <a:cubicBezTo>
                    <a:pt x="510549" y="993266"/>
                    <a:pt x="515743" y="988987"/>
                    <a:pt x="516369" y="983169"/>
                  </a:cubicBezTo>
                  <a:cubicBezTo>
                    <a:pt x="516946" y="977304"/>
                    <a:pt x="512713" y="972111"/>
                    <a:pt x="506845" y="971486"/>
                  </a:cubicBezTo>
                  <a:cubicBezTo>
                    <a:pt x="490829" y="969563"/>
                    <a:pt x="481113" y="974996"/>
                    <a:pt x="475727" y="981727"/>
                  </a:cubicBezTo>
                  <a:cubicBezTo>
                    <a:pt x="468464" y="990862"/>
                    <a:pt x="468560" y="1004612"/>
                    <a:pt x="475101" y="1016151"/>
                  </a:cubicBezTo>
                  <a:cubicBezTo>
                    <a:pt x="484336" y="1032450"/>
                    <a:pt x="505980" y="1044325"/>
                    <a:pt x="532048" y="1027402"/>
                  </a:cubicBezTo>
                  <a:cubicBezTo>
                    <a:pt x="567015" y="1004516"/>
                    <a:pt x="579328" y="947447"/>
                    <a:pt x="564658" y="909176"/>
                  </a:cubicBezTo>
                  <a:cubicBezTo>
                    <a:pt x="558598" y="893214"/>
                    <a:pt x="547920" y="880570"/>
                    <a:pt x="533347" y="873646"/>
                  </a:cubicBezTo>
                  <a:cubicBezTo>
                    <a:pt x="520938" y="867829"/>
                    <a:pt x="505354" y="866098"/>
                    <a:pt x="486500" y="871146"/>
                  </a:cubicBezTo>
                  <a:cubicBezTo>
                    <a:pt x="448504" y="881724"/>
                    <a:pt x="419020" y="907782"/>
                    <a:pt x="396078" y="940956"/>
                  </a:cubicBezTo>
                  <a:cubicBezTo>
                    <a:pt x="364622" y="986487"/>
                    <a:pt x="345432" y="1045287"/>
                    <a:pt x="328982" y="1089519"/>
                  </a:cubicBezTo>
                  <a:cubicBezTo>
                    <a:pt x="325712" y="1098366"/>
                    <a:pt x="320132" y="1110530"/>
                    <a:pt x="313591" y="1123847"/>
                  </a:cubicBezTo>
                  <a:cubicBezTo>
                    <a:pt x="308878" y="1133511"/>
                    <a:pt x="303731" y="1143608"/>
                    <a:pt x="298633" y="1153608"/>
                  </a:cubicBezTo>
                  <a:cubicBezTo>
                    <a:pt x="299499" y="1018459"/>
                    <a:pt x="299932" y="884993"/>
                    <a:pt x="300268" y="764797"/>
                  </a:cubicBezTo>
                  <a:lnTo>
                    <a:pt x="313447" y="740132"/>
                  </a:lnTo>
                  <a:cubicBezTo>
                    <a:pt x="319363" y="729795"/>
                    <a:pt x="326097" y="719987"/>
                    <a:pt x="333215" y="710420"/>
                  </a:cubicBezTo>
                  <a:cubicBezTo>
                    <a:pt x="344085" y="695900"/>
                    <a:pt x="356013" y="682101"/>
                    <a:pt x="368230" y="668736"/>
                  </a:cubicBezTo>
                  <a:cubicBezTo>
                    <a:pt x="380254" y="655418"/>
                    <a:pt x="393384" y="643350"/>
                    <a:pt x="406996" y="631859"/>
                  </a:cubicBezTo>
                  <a:cubicBezTo>
                    <a:pt x="420752" y="620272"/>
                    <a:pt x="435133" y="609455"/>
                    <a:pt x="449898" y="599070"/>
                  </a:cubicBezTo>
                  <a:cubicBezTo>
                    <a:pt x="467791" y="586569"/>
                    <a:pt x="486164" y="574646"/>
                    <a:pt x="504825" y="563155"/>
                  </a:cubicBezTo>
                  <a:cubicBezTo>
                    <a:pt x="533347" y="545606"/>
                    <a:pt x="562301" y="528779"/>
                    <a:pt x="590342" y="511567"/>
                  </a:cubicBezTo>
                  <a:cubicBezTo>
                    <a:pt x="595440" y="508634"/>
                    <a:pt x="597172" y="502095"/>
                    <a:pt x="594238" y="497047"/>
                  </a:cubicBezTo>
                  <a:cubicBezTo>
                    <a:pt x="591304" y="491951"/>
                    <a:pt x="584763" y="490220"/>
                    <a:pt x="579713" y="493153"/>
                  </a:cubicBezTo>
                  <a:cubicBezTo>
                    <a:pt x="550758" y="508922"/>
                    <a:pt x="520794" y="524067"/>
                    <a:pt x="491502" y="540462"/>
                  </a:cubicBezTo>
                  <a:cubicBezTo>
                    <a:pt x="471783" y="551472"/>
                    <a:pt x="452351" y="563011"/>
                    <a:pt x="433690" y="575607"/>
                  </a:cubicBezTo>
                  <a:cubicBezTo>
                    <a:pt x="417914" y="586281"/>
                    <a:pt x="402715" y="597724"/>
                    <a:pt x="388382" y="610176"/>
                  </a:cubicBezTo>
                  <a:cubicBezTo>
                    <a:pt x="373953" y="622676"/>
                    <a:pt x="360486" y="636331"/>
                    <a:pt x="347981" y="650995"/>
                  </a:cubicBezTo>
                  <a:cubicBezTo>
                    <a:pt x="337832" y="663062"/>
                    <a:pt x="327828" y="675370"/>
                    <a:pt x="318641" y="688255"/>
                  </a:cubicBezTo>
                  <a:cubicBezTo>
                    <a:pt x="311860" y="697679"/>
                    <a:pt x="306184" y="707727"/>
                    <a:pt x="300413" y="717776"/>
                  </a:cubicBezTo>
                  <a:cubicBezTo>
                    <a:pt x="301134" y="476373"/>
                    <a:pt x="301182" y="300502"/>
                    <a:pt x="301182" y="300502"/>
                  </a:cubicBezTo>
                  <a:cubicBezTo>
                    <a:pt x="301230" y="294877"/>
                    <a:pt x="296709" y="290261"/>
                    <a:pt x="291082" y="290213"/>
                  </a:cubicBezTo>
                  <a:cubicBezTo>
                    <a:pt x="285454" y="290213"/>
                    <a:pt x="280837" y="294732"/>
                    <a:pt x="280837" y="300358"/>
                  </a:cubicBezTo>
                  <a:cubicBezTo>
                    <a:pt x="280837" y="300358"/>
                    <a:pt x="279106" y="411852"/>
                    <a:pt x="276893" y="578973"/>
                  </a:cubicBezTo>
                  <a:cubicBezTo>
                    <a:pt x="265398" y="540029"/>
                    <a:pt x="238031" y="483873"/>
                    <a:pt x="199890" y="451420"/>
                  </a:cubicBezTo>
                  <a:cubicBezTo>
                    <a:pt x="168482" y="424641"/>
                    <a:pt x="130726" y="413823"/>
                    <a:pt x="90373" y="435699"/>
                  </a:cubicBezTo>
                  <a:cubicBezTo>
                    <a:pt x="60985" y="452142"/>
                    <a:pt x="51606" y="489547"/>
                    <a:pt x="60264" y="522336"/>
                  </a:cubicBezTo>
                  <a:cubicBezTo>
                    <a:pt x="69017" y="555511"/>
                    <a:pt x="94990" y="582675"/>
                    <a:pt x="130822" y="578684"/>
                  </a:cubicBezTo>
                  <a:cubicBezTo>
                    <a:pt x="139816" y="577675"/>
                    <a:pt x="149580" y="574405"/>
                    <a:pt x="157997" y="569213"/>
                  </a:cubicBezTo>
                  <a:cubicBezTo>
                    <a:pt x="166847" y="563732"/>
                    <a:pt x="174350" y="556328"/>
                    <a:pt x="178631" y="547530"/>
                  </a:cubicBezTo>
                  <a:cubicBezTo>
                    <a:pt x="184980" y="534452"/>
                    <a:pt x="182575" y="521615"/>
                    <a:pt x="175024" y="512096"/>
                  </a:cubicBezTo>
                  <a:cubicBezTo>
                    <a:pt x="168049" y="503297"/>
                    <a:pt x="156747" y="497335"/>
                    <a:pt x="144722" y="497480"/>
                  </a:cubicBezTo>
                  <a:cubicBezTo>
                    <a:pt x="138854" y="497384"/>
                    <a:pt x="134045" y="502095"/>
                    <a:pt x="133997" y="507961"/>
                  </a:cubicBezTo>
                  <a:cubicBezTo>
                    <a:pt x="133900" y="513875"/>
                    <a:pt x="138614" y="518682"/>
                    <a:pt x="144482" y="518730"/>
                  </a:cubicBezTo>
                  <a:cubicBezTo>
                    <a:pt x="149676" y="518875"/>
                    <a:pt x="154438" y="521663"/>
                    <a:pt x="157276" y="525606"/>
                  </a:cubicBezTo>
                  <a:cubicBezTo>
                    <a:pt x="159584" y="528731"/>
                    <a:pt x="160113" y="532866"/>
                    <a:pt x="157901" y="537000"/>
                  </a:cubicBezTo>
                  <a:cubicBezTo>
                    <a:pt x="155352" y="541856"/>
                    <a:pt x="150783" y="545606"/>
                    <a:pt x="145732" y="548443"/>
                  </a:cubicBezTo>
                  <a:cubicBezTo>
                    <a:pt x="140297" y="551568"/>
                    <a:pt x="134141" y="553395"/>
                    <a:pt x="128465" y="553828"/>
                  </a:cubicBezTo>
                  <a:cubicBezTo>
                    <a:pt x="105956" y="555655"/>
                    <a:pt x="91816" y="536520"/>
                    <a:pt x="86813" y="515702"/>
                  </a:cubicBezTo>
                  <a:cubicBezTo>
                    <a:pt x="81859" y="494980"/>
                    <a:pt x="85611" y="470892"/>
                    <a:pt x="104225" y="460892"/>
                  </a:cubicBezTo>
                  <a:cubicBezTo>
                    <a:pt x="132794" y="445026"/>
                    <a:pt x="159392" y="454017"/>
                    <a:pt x="182142" y="472623"/>
                  </a:cubicBezTo>
                  <a:cubicBezTo>
                    <a:pt x="219561" y="503249"/>
                    <a:pt x="247554" y="558780"/>
                    <a:pt x="257414" y="593493"/>
                  </a:cubicBezTo>
                  <a:cubicBezTo>
                    <a:pt x="261069" y="606041"/>
                    <a:pt x="271699" y="657149"/>
                    <a:pt x="275787" y="662966"/>
                  </a:cubicBezTo>
                  <a:cubicBezTo>
                    <a:pt x="275450" y="690563"/>
                    <a:pt x="275065" y="719122"/>
                    <a:pt x="274681" y="748642"/>
                  </a:cubicBezTo>
                  <a:cubicBezTo>
                    <a:pt x="274585" y="756816"/>
                    <a:pt x="274488" y="765614"/>
                    <a:pt x="274344" y="773883"/>
                  </a:cubicBezTo>
                  <a:cubicBezTo>
                    <a:pt x="274344" y="773883"/>
                    <a:pt x="274344" y="773931"/>
                    <a:pt x="274344" y="773980"/>
                  </a:cubicBezTo>
                  <a:cubicBezTo>
                    <a:pt x="274344" y="774124"/>
                    <a:pt x="274392" y="774172"/>
                    <a:pt x="274344" y="774316"/>
                  </a:cubicBezTo>
                  <a:cubicBezTo>
                    <a:pt x="273863" y="812106"/>
                    <a:pt x="273382" y="851098"/>
                    <a:pt x="272901" y="891099"/>
                  </a:cubicBezTo>
                  <a:cubicBezTo>
                    <a:pt x="261406" y="874752"/>
                    <a:pt x="247891" y="859367"/>
                    <a:pt x="232884" y="845040"/>
                  </a:cubicBezTo>
                  <a:cubicBezTo>
                    <a:pt x="217108" y="830039"/>
                    <a:pt x="199890" y="816048"/>
                    <a:pt x="182094" y="803307"/>
                  </a:cubicBezTo>
                  <a:cubicBezTo>
                    <a:pt x="154534" y="783595"/>
                    <a:pt x="125676" y="766816"/>
                    <a:pt x="100473" y="751190"/>
                  </a:cubicBezTo>
                  <a:cubicBezTo>
                    <a:pt x="87535" y="743402"/>
                    <a:pt x="74164" y="736286"/>
                    <a:pt x="61178" y="728545"/>
                  </a:cubicBezTo>
                  <a:cubicBezTo>
                    <a:pt x="55791" y="725372"/>
                    <a:pt x="50452" y="722103"/>
                    <a:pt x="45306" y="718593"/>
                  </a:cubicBezTo>
                  <a:cubicBezTo>
                    <a:pt x="42324" y="716574"/>
                    <a:pt x="35590" y="709170"/>
                    <a:pt x="30588" y="705131"/>
                  </a:cubicBezTo>
                  <a:cubicBezTo>
                    <a:pt x="27269" y="702391"/>
                    <a:pt x="24143" y="700708"/>
                    <a:pt x="22075" y="700227"/>
                  </a:cubicBezTo>
                  <a:cubicBezTo>
                    <a:pt x="16640" y="698833"/>
                    <a:pt x="11060" y="702102"/>
                    <a:pt x="9618" y="707535"/>
                  </a:cubicBezTo>
                  <a:cubicBezTo>
                    <a:pt x="8319" y="712631"/>
                    <a:pt x="43189" y="744411"/>
                    <a:pt x="48769" y="748161"/>
                  </a:cubicBezTo>
                  <a:cubicBezTo>
                    <a:pt x="61226" y="756575"/>
                    <a:pt x="74164" y="764364"/>
                    <a:pt x="86573" y="772826"/>
                  </a:cubicBezTo>
                  <a:cubicBezTo>
                    <a:pt x="110910" y="788980"/>
                    <a:pt x="138181" y="807154"/>
                    <a:pt x="165260" y="826722"/>
                  </a:cubicBezTo>
                  <a:cubicBezTo>
                    <a:pt x="182094" y="838886"/>
                    <a:pt x="198928" y="851530"/>
                    <a:pt x="214463" y="865137"/>
                  </a:cubicBezTo>
                  <a:cubicBezTo>
                    <a:pt x="237790" y="885618"/>
                    <a:pt x="258232" y="908167"/>
                    <a:pt x="272420" y="933745"/>
                  </a:cubicBezTo>
                  <a:cubicBezTo>
                    <a:pt x="271410" y="1019324"/>
                    <a:pt x="270448" y="1107933"/>
                    <a:pt x="269679" y="1197023"/>
                  </a:cubicBezTo>
                  <a:cubicBezTo>
                    <a:pt x="269101" y="1262458"/>
                    <a:pt x="268669" y="1327797"/>
                    <a:pt x="268332" y="1391837"/>
                  </a:cubicBezTo>
                  <a:cubicBezTo>
                    <a:pt x="267129" y="1389626"/>
                    <a:pt x="265542" y="1387558"/>
                    <a:pt x="264436" y="1385299"/>
                  </a:cubicBezTo>
                  <a:cubicBezTo>
                    <a:pt x="247843" y="1352605"/>
                    <a:pt x="235626" y="1317748"/>
                    <a:pt x="219177" y="1284670"/>
                  </a:cubicBezTo>
                  <a:cubicBezTo>
                    <a:pt x="203978" y="1255438"/>
                    <a:pt x="187288" y="1227793"/>
                    <a:pt x="168819" y="1201302"/>
                  </a:cubicBezTo>
                  <a:cubicBezTo>
                    <a:pt x="150446" y="1175051"/>
                    <a:pt x="130341" y="1150050"/>
                    <a:pt x="109467" y="1124905"/>
                  </a:cubicBezTo>
                  <a:lnTo>
                    <a:pt x="60937" y="1066490"/>
                  </a:lnTo>
                  <a:cubicBezTo>
                    <a:pt x="58003" y="1062980"/>
                    <a:pt x="52713" y="1054374"/>
                    <a:pt x="47422" y="1048412"/>
                  </a:cubicBezTo>
                  <a:cubicBezTo>
                    <a:pt x="43430" y="1043845"/>
                    <a:pt x="39197" y="1040575"/>
                    <a:pt x="35638" y="1039421"/>
                  </a:cubicBezTo>
                  <a:cubicBezTo>
                    <a:pt x="30347" y="1037498"/>
                    <a:pt x="24528" y="1040287"/>
                    <a:pt x="22604" y="1045575"/>
                  </a:cubicBezTo>
                  <a:cubicBezTo>
                    <a:pt x="20776" y="1050720"/>
                    <a:pt x="28375" y="1058461"/>
                    <a:pt x="28375" y="1058461"/>
                  </a:cubicBezTo>
                  <a:cubicBezTo>
                    <a:pt x="28327" y="1058557"/>
                    <a:pt x="89699" y="1140771"/>
                    <a:pt x="89699" y="1140771"/>
                  </a:cubicBezTo>
                  <a:cubicBezTo>
                    <a:pt x="109323" y="1166012"/>
                    <a:pt x="127792" y="1191446"/>
                    <a:pt x="145396" y="1217408"/>
                  </a:cubicBezTo>
                  <a:cubicBezTo>
                    <a:pt x="162903" y="1243178"/>
                    <a:pt x="179593" y="1269477"/>
                    <a:pt x="194407" y="1297603"/>
                  </a:cubicBezTo>
                  <a:cubicBezTo>
                    <a:pt x="212203" y="1330008"/>
                    <a:pt x="225574" y="1364481"/>
                    <a:pt x="243610" y="1396453"/>
                  </a:cubicBezTo>
                  <a:cubicBezTo>
                    <a:pt x="250825" y="1409194"/>
                    <a:pt x="259049" y="1421357"/>
                    <a:pt x="268139" y="1433041"/>
                  </a:cubicBezTo>
                  <a:cubicBezTo>
                    <a:pt x="267947" y="1474725"/>
                    <a:pt x="267755" y="1515928"/>
                    <a:pt x="267610" y="1555737"/>
                  </a:cubicBezTo>
                  <a:cubicBezTo>
                    <a:pt x="267418" y="1600017"/>
                    <a:pt x="267274" y="1642663"/>
                    <a:pt x="267129" y="1683578"/>
                  </a:cubicBezTo>
                  <a:cubicBezTo>
                    <a:pt x="261165" y="1665500"/>
                    <a:pt x="254865" y="1648529"/>
                    <a:pt x="250151" y="1638336"/>
                  </a:cubicBezTo>
                  <a:cubicBezTo>
                    <a:pt x="231538" y="1598431"/>
                    <a:pt x="195609" y="1551795"/>
                    <a:pt x="151889" y="1526553"/>
                  </a:cubicBezTo>
                  <a:cubicBezTo>
                    <a:pt x="120193" y="1508235"/>
                    <a:pt x="84601" y="1501216"/>
                    <a:pt x="48769" y="1513332"/>
                  </a:cubicBezTo>
                  <a:cubicBezTo>
                    <a:pt x="27654" y="1520736"/>
                    <a:pt x="14379" y="1532611"/>
                    <a:pt x="7117" y="1546170"/>
                  </a:cubicBezTo>
                  <a:cubicBezTo>
                    <a:pt x="-1637" y="1562516"/>
                    <a:pt x="-2070" y="1581603"/>
                    <a:pt x="4471" y="1599729"/>
                  </a:cubicBezTo>
                  <a:cubicBezTo>
                    <a:pt x="15245" y="1629538"/>
                    <a:pt x="44728" y="1656462"/>
                    <a:pt x="79984" y="1660356"/>
                  </a:cubicBezTo>
                  <a:cubicBezTo>
                    <a:pt x="98693" y="1662375"/>
                    <a:pt x="114998" y="1651654"/>
                    <a:pt x="121636" y="1638384"/>
                  </a:cubicBezTo>
                  <a:cubicBezTo>
                    <a:pt x="126205" y="1629201"/>
                    <a:pt x="126686" y="1619057"/>
                    <a:pt x="121684" y="1610547"/>
                  </a:cubicBezTo>
                  <a:cubicBezTo>
                    <a:pt x="118125" y="1604441"/>
                    <a:pt x="111680" y="1598719"/>
                    <a:pt x="100858" y="1595690"/>
                  </a:cubicBezTo>
                  <a:cubicBezTo>
                    <a:pt x="95230" y="1594008"/>
                    <a:pt x="89314" y="1597181"/>
                    <a:pt x="87631" y="1602806"/>
                  </a:cubicBezTo>
                  <a:cubicBezTo>
                    <a:pt x="85900" y="1608431"/>
                    <a:pt x="89122" y="1614345"/>
                    <a:pt x="94701" y="1616028"/>
                  </a:cubicBezTo>
                  <a:cubicBezTo>
                    <a:pt x="98645" y="1617326"/>
                    <a:pt x="101291" y="1619009"/>
                    <a:pt x="102493" y="1621268"/>
                  </a:cubicBezTo>
                  <a:cubicBezTo>
                    <a:pt x="103599" y="1623336"/>
                    <a:pt x="102734" y="1625691"/>
                    <a:pt x="101531" y="1627855"/>
                  </a:cubicBezTo>
                  <a:cubicBezTo>
                    <a:pt x="98453" y="1633480"/>
                    <a:pt x="91094" y="1637759"/>
                    <a:pt x="83014" y="1636557"/>
                  </a:cubicBezTo>
                  <a:cubicBezTo>
                    <a:pt x="57618" y="1632951"/>
                    <a:pt x="36985" y="1612758"/>
                    <a:pt x="29818" y="1590979"/>
                  </a:cubicBezTo>
                  <a:cubicBezTo>
                    <a:pt x="26259" y="1580257"/>
                    <a:pt x="26211" y="1569055"/>
                    <a:pt x="31550" y="1559583"/>
                  </a:cubicBezTo>
                  <a:cubicBezTo>
                    <a:pt x="36215" y="1551314"/>
                    <a:pt x="44921" y="1544775"/>
                    <a:pt x="58003" y="1540448"/>
                  </a:cubicBezTo>
                  <a:cubicBezTo>
                    <a:pt x="85755" y="1530881"/>
                    <a:pt x="113171" y="1537275"/>
                    <a:pt x="137989" y="1551073"/>
                  </a:cubicBezTo>
                  <a:cubicBezTo>
                    <a:pt x="177380" y="1573045"/>
                    <a:pt x="210567" y="1613672"/>
                    <a:pt x="228123" y="1648913"/>
                  </a:cubicBezTo>
                  <a:cubicBezTo>
                    <a:pt x="233702" y="1660020"/>
                    <a:pt x="241638" y="1679587"/>
                    <a:pt x="248708" y="1699492"/>
                  </a:cubicBezTo>
                  <a:cubicBezTo>
                    <a:pt x="255730" y="1719252"/>
                    <a:pt x="265542" y="1755215"/>
                    <a:pt x="266937" y="1756705"/>
                  </a:cubicBezTo>
                  <a:cubicBezTo>
                    <a:pt x="266408" y="1955895"/>
                    <a:pt x="266408" y="2093832"/>
                    <a:pt x="266408" y="2093832"/>
                  </a:cubicBezTo>
                  <a:cubicBezTo>
                    <a:pt x="266360" y="2099698"/>
                    <a:pt x="271073" y="2104506"/>
                    <a:pt x="276941" y="2104554"/>
                  </a:cubicBezTo>
                  <a:cubicBezTo>
                    <a:pt x="282809" y="2104602"/>
                    <a:pt x="287619" y="2099890"/>
                    <a:pt x="287667" y="2094025"/>
                  </a:cubicBezTo>
                  <a:cubicBezTo>
                    <a:pt x="287667" y="2094025"/>
                    <a:pt x="289783" y="1960607"/>
                    <a:pt x="292284" y="1766513"/>
                  </a:cubicBezTo>
                  <a:cubicBezTo>
                    <a:pt x="293054" y="1765744"/>
                    <a:pt x="320710" y="1734205"/>
                    <a:pt x="339997" y="1727955"/>
                  </a:cubicBezTo>
                  <a:cubicBezTo>
                    <a:pt x="370923" y="1717762"/>
                    <a:pt x="408583" y="1717041"/>
                    <a:pt x="440231" y="1709060"/>
                  </a:cubicBezTo>
                  <a:cubicBezTo>
                    <a:pt x="476208" y="1699781"/>
                    <a:pt x="511655" y="1682328"/>
                    <a:pt x="542870" y="1659106"/>
                  </a:cubicBezTo>
                  <a:cubicBezTo>
                    <a:pt x="574085" y="1635788"/>
                    <a:pt x="600971" y="1606652"/>
                    <a:pt x="620307" y="1574969"/>
                  </a:cubicBezTo>
                  <a:cubicBezTo>
                    <a:pt x="625886" y="1565593"/>
                    <a:pt x="631032" y="1555833"/>
                    <a:pt x="635409" y="1545737"/>
                  </a:cubicBezTo>
                  <a:cubicBezTo>
                    <a:pt x="639882" y="1535592"/>
                    <a:pt x="643634" y="1525159"/>
                    <a:pt x="646519" y="1514534"/>
                  </a:cubicBezTo>
                  <a:cubicBezTo>
                    <a:pt x="648588" y="1507082"/>
                    <a:pt x="650223" y="1499485"/>
                    <a:pt x="651377" y="1491841"/>
                  </a:cubicBezTo>
                  <a:cubicBezTo>
                    <a:pt x="652580" y="1484148"/>
                    <a:pt x="653349" y="1476359"/>
                    <a:pt x="653590" y="1468619"/>
                  </a:cubicBezTo>
                  <a:cubicBezTo>
                    <a:pt x="653782" y="1462417"/>
                    <a:pt x="653830" y="1456022"/>
                    <a:pt x="653109" y="144977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1241;p20"/>
            <p:cNvSpPr/>
            <p:nvPr/>
          </p:nvSpPr>
          <p:spPr>
            <a:xfrm>
              <a:off x="954668" y="4451432"/>
              <a:ext cx="537726" cy="377981"/>
            </a:xfrm>
            <a:custGeom>
              <a:rect b="b" l="l" r="r" t="t"/>
              <a:pathLst>
                <a:path extrusionOk="0" h="755961" w="1075451">
                  <a:moveTo>
                    <a:pt x="1071026" y="16595"/>
                  </a:moveTo>
                  <a:cubicBezTo>
                    <a:pt x="1066554" y="33519"/>
                    <a:pt x="1062610" y="50634"/>
                    <a:pt x="1058040" y="67558"/>
                  </a:cubicBezTo>
                  <a:cubicBezTo>
                    <a:pt x="1036396" y="148042"/>
                    <a:pt x="998207" y="224054"/>
                    <a:pt x="938567" y="281315"/>
                  </a:cubicBezTo>
                  <a:cubicBezTo>
                    <a:pt x="905380" y="313144"/>
                    <a:pt x="866950" y="337135"/>
                    <a:pt x="823711" y="350452"/>
                  </a:cubicBezTo>
                  <a:cubicBezTo>
                    <a:pt x="811543" y="354203"/>
                    <a:pt x="787831" y="351414"/>
                    <a:pt x="778500" y="355260"/>
                  </a:cubicBezTo>
                  <a:lnTo>
                    <a:pt x="764023" y="364107"/>
                  </a:lnTo>
                  <a:cubicBezTo>
                    <a:pt x="778211" y="234631"/>
                    <a:pt x="854301" y="113137"/>
                    <a:pt x="963241" y="49817"/>
                  </a:cubicBezTo>
                  <a:cubicBezTo>
                    <a:pt x="990368" y="34047"/>
                    <a:pt x="1018697" y="20778"/>
                    <a:pt x="1047892" y="9816"/>
                  </a:cubicBezTo>
                  <a:cubicBezTo>
                    <a:pt x="1050297" y="8950"/>
                    <a:pt x="1073047" y="-1915"/>
                    <a:pt x="1075211" y="296"/>
                  </a:cubicBezTo>
                  <a:cubicBezTo>
                    <a:pt x="1076606" y="1835"/>
                    <a:pt x="1071508" y="14864"/>
                    <a:pt x="1071026" y="16595"/>
                  </a:cubicBezTo>
                  <a:close/>
                  <a:moveTo>
                    <a:pt x="845307" y="619981"/>
                  </a:moveTo>
                  <a:cubicBezTo>
                    <a:pt x="800721" y="487140"/>
                    <a:pt x="704671" y="390838"/>
                    <a:pt x="596981" y="368001"/>
                  </a:cubicBezTo>
                  <a:lnTo>
                    <a:pt x="603282" y="385646"/>
                  </a:lnTo>
                  <a:cubicBezTo>
                    <a:pt x="605783" y="396945"/>
                    <a:pt x="601551" y="425070"/>
                    <a:pt x="603763" y="439734"/>
                  </a:cubicBezTo>
                  <a:cubicBezTo>
                    <a:pt x="611555" y="491900"/>
                    <a:pt x="628629" y="538872"/>
                    <a:pt x="652774" y="579884"/>
                  </a:cubicBezTo>
                  <a:cubicBezTo>
                    <a:pt x="696110" y="653636"/>
                    <a:pt x="756952" y="702676"/>
                    <a:pt x="822893" y="732196"/>
                  </a:cubicBezTo>
                  <a:cubicBezTo>
                    <a:pt x="836746" y="738398"/>
                    <a:pt x="850790" y="743879"/>
                    <a:pt x="864642" y="749985"/>
                  </a:cubicBezTo>
                  <a:cubicBezTo>
                    <a:pt x="866085" y="750610"/>
                    <a:pt x="876666" y="757341"/>
                    <a:pt x="878013" y="755707"/>
                  </a:cubicBezTo>
                  <a:cubicBezTo>
                    <a:pt x="880033" y="753255"/>
                    <a:pt x="872722" y="725658"/>
                    <a:pt x="872145" y="722725"/>
                  </a:cubicBezTo>
                  <a:cubicBezTo>
                    <a:pt x="865315" y="687435"/>
                    <a:pt x="856369" y="653107"/>
                    <a:pt x="845307" y="619981"/>
                  </a:cubicBezTo>
                  <a:close/>
                  <a:moveTo>
                    <a:pt x="506078" y="661665"/>
                  </a:moveTo>
                  <a:cubicBezTo>
                    <a:pt x="498815" y="626039"/>
                    <a:pt x="487705" y="593153"/>
                    <a:pt x="465869" y="564066"/>
                  </a:cubicBezTo>
                  <a:cubicBezTo>
                    <a:pt x="400938" y="477572"/>
                    <a:pt x="295653" y="421657"/>
                    <a:pt x="190849" y="411080"/>
                  </a:cubicBezTo>
                  <a:lnTo>
                    <a:pt x="170216" y="404252"/>
                  </a:lnTo>
                  <a:cubicBezTo>
                    <a:pt x="162520" y="405358"/>
                    <a:pt x="165262" y="433580"/>
                    <a:pt x="165887" y="437090"/>
                  </a:cubicBezTo>
                  <a:cubicBezTo>
                    <a:pt x="171947" y="470168"/>
                    <a:pt x="192677" y="500313"/>
                    <a:pt x="215619" y="523487"/>
                  </a:cubicBezTo>
                  <a:cubicBezTo>
                    <a:pt x="275067" y="583393"/>
                    <a:pt x="362364" y="616904"/>
                    <a:pt x="432874" y="661329"/>
                  </a:cubicBezTo>
                  <a:cubicBezTo>
                    <a:pt x="454470" y="674935"/>
                    <a:pt x="476594" y="687099"/>
                    <a:pt x="498959" y="699311"/>
                  </a:cubicBezTo>
                  <a:cubicBezTo>
                    <a:pt x="503433" y="701714"/>
                    <a:pt x="515168" y="712484"/>
                    <a:pt x="519978" y="712773"/>
                  </a:cubicBezTo>
                  <a:cubicBezTo>
                    <a:pt x="525172" y="713061"/>
                    <a:pt x="515601" y="702965"/>
                    <a:pt x="514110" y="697820"/>
                  </a:cubicBezTo>
                  <a:cubicBezTo>
                    <a:pt x="510647" y="686041"/>
                    <a:pt x="508531" y="673829"/>
                    <a:pt x="506078" y="661665"/>
                  </a:cubicBezTo>
                  <a:close/>
                  <a:moveTo>
                    <a:pt x="284254" y="114531"/>
                  </a:moveTo>
                  <a:cubicBezTo>
                    <a:pt x="294403" y="87607"/>
                    <a:pt x="304311" y="60395"/>
                    <a:pt x="315661" y="33903"/>
                  </a:cubicBezTo>
                  <a:cubicBezTo>
                    <a:pt x="316335" y="32317"/>
                    <a:pt x="327205" y="12364"/>
                    <a:pt x="326195" y="11162"/>
                  </a:cubicBezTo>
                  <a:cubicBezTo>
                    <a:pt x="326002" y="10922"/>
                    <a:pt x="294210" y="30345"/>
                    <a:pt x="292575" y="31163"/>
                  </a:cubicBezTo>
                  <a:cubicBezTo>
                    <a:pt x="252077" y="52365"/>
                    <a:pt x="209415" y="69866"/>
                    <a:pt x="169975" y="93088"/>
                  </a:cubicBezTo>
                  <a:cubicBezTo>
                    <a:pt x="132892" y="114868"/>
                    <a:pt x="97301" y="140734"/>
                    <a:pt x="71809" y="176648"/>
                  </a:cubicBezTo>
                  <a:cubicBezTo>
                    <a:pt x="35399" y="227996"/>
                    <a:pt x="31263" y="292133"/>
                    <a:pt x="0" y="345452"/>
                  </a:cubicBezTo>
                  <a:lnTo>
                    <a:pt x="14910" y="347231"/>
                  </a:lnTo>
                  <a:cubicBezTo>
                    <a:pt x="36506" y="356703"/>
                    <a:pt x="78543" y="339394"/>
                    <a:pt x="98070" y="332183"/>
                  </a:cubicBezTo>
                  <a:cubicBezTo>
                    <a:pt x="198689" y="294922"/>
                    <a:pt x="247315" y="212178"/>
                    <a:pt x="284254" y="1145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1242;p20"/>
            <p:cNvSpPr/>
            <p:nvPr/>
          </p:nvSpPr>
          <p:spPr>
            <a:xfrm>
              <a:off x="1552778" y="4431068"/>
              <a:ext cx="171506" cy="437114"/>
            </a:xfrm>
            <a:custGeom>
              <a:rect b="b" l="l" r="r" t="t"/>
              <a:pathLst>
                <a:path extrusionOk="0" h="874227" w="343012">
                  <a:moveTo>
                    <a:pt x="235632" y="646815"/>
                  </a:moveTo>
                  <a:cubicBezTo>
                    <a:pt x="248090" y="682489"/>
                    <a:pt x="257084" y="718260"/>
                    <a:pt x="262134" y="751001"/>
                  </a:cubicBezTo>
                  <a:cubicBezTo>
                    <a:pt x="264587" y="766915"/>
                    <a:pt x="265453" y="783214"/>
                    <a:pt x="265453" y="799272"/>
                  </a:cubicBezTo>
                  <a:cubicBezTo>
                    <a:pt x="265405" y="812061"/>
                    <a:pt x="264539" y="824994"/>
                    <a:pt x="261364" y="837446"/>
                  </a:cubicBezTo>
                  <a:cubicBezTo>
                    <a:pt x="238422" y="926872"/>
                    <a:pt x="157379" y="829321"/>
                    <a:pt x="131021" y="795955"/>
                  </a:cubicBezTo>
                  <a:cubicBezTo>
                    <a:pt x="113177" y="773454"/>
                    <a:pt x="92784" y="722298"/>
                    <a:pt x="78211" y="694316"/>
                  </a:cubicBezTo>
                  <a:cubicBezTo>
                    <a:pt x="32470" y="606092"/>
                    <a:pt x="-5382" y="506858"/>
                    <a:pt x="630" y="407912"/>
                  </a:cubicBezTo>
                  <a:cubicBezTo>
                    <a:pt x="7556" y="293437"/>
                    <a:pt x="92351" y="23380"/>
                    <a:pt x="119911" y="7370"/>
                  </a:cubicBezTo>
                  <a:cubicBezTo>
                    <a:pt x="152761" y="-11717"/>
                    <a:pt x="181956" y="8283"/>
                    <a:pt x="187103" y="44246"/>
                  </a:cubicBezTo>
                  <a:cubicBezTo>
                    <a:pt x="188594" y="54439"/>
                    <a:pt x="188690" y="64824"/>
                    <a:pt x="188353" y="75113"/>
                  </a:cubicBezTo>
                  <a:cubicBezTo>
                    <a:pt x="187872" y="87421"/>
                    <a:pt x="186766" y="99729"/>
                    <a:pt x="185034" y="112037"/>
                  </a:cubicBezTo>
                  <a:cubicBezTo>
                    <a:pt x="191720" y="101219"/>
                    <a:pt x="199031" y="90834"/>
                    <a:pt x="207303" y="80978"/>
                  </a:cubicBezTo>
                  <a:cubicBezTo>
                    <a:pt x="228562" y="55593"/>
                    <a:pt x="293926" y="879"/>
                    <a:pt x="327883" y="35255"/>
                  </a:cubicBezTo>
                  <a:cubicBezTo>
                    <a:pt x="352027" y="59631"/>
                    <a:pt x="341783" y="110691"/>
                    <a:pt x="334472" y="139970"/>
                  </a:cubicBezTo>
                  <a:cubicBezTo>
                    <a:pt x="321630" y="191270"/>
                    <a:pt x="296139" y="241657"/>
                    <a:pt x="263769" y="286754"/>
                  </a:cubicBezTo>
                  <a:cubicBezTo>
                    <a:pt x="288155" y="297428"/>
                    <a:pt x="298544" y="315169"/>
                    <a:pt x="302391" y="335987"/>
                  </a:cubicBezTo>
                  <a:cubicBezTo>
                    <a:pt x="338753" y="350218"/>
                    <a:pt x="358424" y="412624"/>
                    <a:pt x="315714" y="432336"/>
                  </a:cubicBezTo>
                  <a:cubicBezTo>
                    <a:pt x="311145" y="434404"/>
                    <a:pt x="306335" y="436183"/>
                    <a:pt x="301429" y="437721"/>
                  </a:cubicBezTo>
                  <a:cubicBezTo>
                    <a:pt x="302920" y="459837"/>
                    <a:pt x="306383" y="483251"/>
                    <a:pt x="291810" y="501329"/>
                  </a:cubicBezTo>
                  <a:cubicBezTo>
                    <a:pt x="291040" y="502291"/>
                    <a:pt x="290223" y="503204"/>
                    <a:pt x="289405" y="504118"/>
                  </a:cubicBezTo>
                  <a:cubicBezTo>
                    <a:pt x="294070" y="508493"/>
                    <a:pt x="298496" y="513156"/>
                    <a:pt x="302680" y="518157"/>
                  </a:cubicBezTo>
                  <a:cubicBezTo>
                    <a:pt x="330721" y="551475"/>
                    <a:pt x="351691" y="618833"/>
                    <a:pt x="321630" y="658209"/>
                  </a:cubicBezTo>
                  <a:cubicBezTo>
                    <a:pt x="303690" y="681720"/>
                    <a:pt x="267473" y="663065"/>
                    <a:pt x="247128" y="652969"/>
                  </a:cubicBezTo>
                  <a:cubicBezTo>
                    <a:pt x="243232" y="651046"/>
                    <a:pt x="239384" y="648978"/>
                    <a:pt x="235632" y="646815"/>
                  </a:cubicBezTo>
                  <a:lnTo>
                    <a:pt x="235632" y="6468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20"/>
            <p:cNvSpPr/>
            <p:nvPr/>
          </p:nvSpPr>
          <p:spPr>
            <a:xfrm>
              <a:off x="1564300" y="4497038"/>
              <a:ext cx="145476" cy="255170"/>
            </a:xfrm>
            <a:custGeom>
              <a:rect b="b" l="l" r="r" t="t"/>
              <a:pathLst>
                <a:path extrusionOk="0" h="510340" w="290952">
                  <a:moveTo>
                    <a:pt x="175215" y="501940"/>
                  </a:moveTo>
                  <a:lnTo>
                    <a:pt x="175264" y="502373"/>
                  </a:lnTo>
                  <a:cubicBezTo>
                    <a:pt x="174686" y="502469"/>
                    <a:pt x="174782" y="501844"/>
                    <a:pt x="174927" y="501267"/>
                  </a:cubicBezTo>
                  <a:cubicBezTo>
                    <a:pt x="174831" y="501123"/>
                    <a:pt x="174638" y="500931"/>
                    <a:pt x="174782" y="500834"/>
                  </a:cubicBezTo>
                  <a:lnTo>
                    <a:pt x="174927" y="501219"/>
                  </a:lnTo>
                  <a:lnTo>
                    <a:pt x="175023" y="500834"/>
                  </a:lnTo>
                  <a:lnTo>
                    <a:pt x="175119" y="500931"/>
                  </a:lnTo>
                  <a:lnTo>
                    <a:pt x="175167" y="501027"/>
                  </a:lnTo>
                  <a:lnTo>
                    <a:pt x="175167" y="501411"/>
                  </a:lnTo>
                  <a:cubicBezTo>
                    <a:pt x="175215" y="501604"/>
                    <a:pt x="175215" y="501748"/>
                    <a:pt x="175215" y="501940"/>
                  </a:cubicBezTo>
                  <a:close/>
                  <a:moveTo>
                    <a:pt x="216050" y="155246"/>
                  </a:moveTo>
                  <a:cubicBezTo>
                    <a:pt x="215761" y="154092"/>
                    <a:pt x="214943" y="154765"/>
                    <a:pt x="214126" y="155967"/>
                  </a:cubicBezTo>
                  <a:cubicBezTo>
                    <a:pt x="214366" y="156015"/>
                    <a:pt x="214607" y="156063"/>
                    <a:pt x="214847" y="156063"/>
                  </a:cubicBezTo>
                  <a:cubicBezTo>
                    <a:pt x="215232" y="155775"/>
                    <a:pt x="215617" y="155486"/>
                    <a:pt x="216050" y="155246"/>
                  </a:cubicBezTo>
                  <a:close/>
                  <a:moveTo>
                    <a:pt x="272227" y="369388"/>
                  </a:moveTo>
                  <a:cubicBezTo>
                    <a:pt x="271794" y="373907"/>
                    <a:pt x="269149" y="376119"/>
                    <a:pt x="266648" y="377657"/>
                  </a:cubicBezTo>
                  <a:cubicBezTo>
                    <a:pt x="266023" y="378042"/>
                    <a:pt x="264916" y="377705"/>
                    <a:pt x="264147" y="377946"/>
                  </a:cubicBezTo>
                  <a:cubicBezTo>
                    <a:pt x="262319" y="379532"/>
                    <a:pt x="260203" y="380686"/>
                    <a:pt x="257894" y="380782"/>
                  </a:cubicBezTo>
                  <a:lnTo>
                    <a:pt x="257894" y="380830"/>
                  </a:lnTo>
                  <a:cubicBezTo>
                    <a:pt x="258471" y="383282"/>
                    <a:pt x="256259" y="382273"/>
                    <a:pt x="254095" y="380830"/>
                  </a:cubicBezTo>
                  <a:lnTo>
                    <a:pt x="254960" y="380494"/>
                  </a:lnTo>
                  <a:cubicBezTo>
                    <a:pt x="253806" y="380205"/>
                    <a:pt x="252748" y="379724"/>
                    <a:pt x="251738" y="379051"/>
                  </a:cubicBezTo>
                  <a:cubicBezTo>
                    <a:pt x="252411" y="379580"/>
                    <a:pt x="253229" y="380205"/>
                    <a:pt x="254095" y="380830"/>
                  </a:cubicBezTo>
                  <a:cubicBezTo>
                    <a:pt x="251690" y="381744"/>
                    <a:pt x="248996" y="383378"/>
                    <a:pt x="248612" y="383427"/>
                  </a:cubicBezTo>
                  <a:cubicBezTo>
                    <a:pt x="243561" y="384244"/>
                    <a:pt x="238511" y="384581"/>
                    <a:pt x="233413" y="384773"/>
                  </a:cubicBezTo>
                  <a:cubicBezTo>
                    <a:pt x="228507" y="384917"/>
                    <a:pt x="223601" y="384725"/>
                    <a:pt x="218743" y="384532"/>
                  </a:cubicBezTo>
                  <a:cubicBezTo>
                    <a:pt x="210663" y="384004"/>
                    <a:pt x="202438" y="383475"/>
                    <a:pt x="194262" y="382128"/>
                  </a:cubicBezTo>
                  <a:cubicBezTo>
                    <a:pt x="186181" y="380878"/>
                    <a:pt x="178101" y="379051"/>
                    <a:pt x="170165" y="376696"/>
                  </a:cubicBezTo>
                  <a:cubicBezTo>
                    <a:pt x="156987" y="372753"/>
                    <a:pt x="144481" y="367224"/>
                    <a:pt x="132409" y="361070"/>
                  </a:cubicBezTo>
                  <a:cubicBezTo>
                    <a:pt x="134862" y="365205"/>
                    <a:pt x="137652" y="369051"/>
                    <a:pt x="139960" y="373234"/>
                  </a:cubicBezTo>
                  <a:cubicBezTo>
                    <a:pt x="145972" y="384196"/>
                    <a:pt x="151359" y="395398"/>
                    <a:pt x="156746" y="406264"/>
                  </a:cubicBezTo>
                  <a:cubicBezTo>
                    <a:pt x="161652" y="416457"/>
                    <a:pt x="166558" y="426601"/>
                    <a:pt x="171271" y="436842"/>
                  </a:cubicBezTo>
                  <a:cubicBezTo>
                    <a:pt x="175985" y="447227"/>
                    <a:pt x="180458" y="457660"/>
                    <a:pt x="184642" y="468285"/>
                  </a:cubicBezTo>
                  <a:lnTo>
                    <a:pt x="191617" y="486555"/>
                  </a:lnTo>
                  <a:lnTo>
                    <a:pt x="194502" y="494680"/>
                  </a:lnTo>
                  <a:cubicBezTo>
                    <a:pt x="194599" y="494921"/>
                    <a:pt x="195272" y="497757"/>
                    <a:pt x="195416" y="498911"/>
                  </a:cubicBezTo>
                  <a:cubicBezTo>
                    <a:pt x="196955" y="510787"/>
                    <a:pt x="182382" y="510835"/>
                    <a:pt x="180939" y="510066"/>
                  </a:cubicBezTo>
                  <a:cubicBezTo>
                    <a:pt x="177764" y="508575"/>
                    <a:pt x="175744" y="505594"/>
                    <a:pt x="175264" y="502325"/>
                  </a:cubicBezTo>
                  <a:lnTo>
                    <a:pt x="175312" y="502325"/>
                  </a:lnTo>
                  <a:cubicBezTo>
                    <a:pt x="175552" y="502277"/>
                    <a:pt x="175408" y="501508"/>
                    <a:pt x="175167" y="501027"/>
                  </a:cubicBezTo>
                  <a:cubicBezTo>
                    <a:pt x="175167" y="500786"/>
                    <a:pt x="175167" y="500546"/>
                    <a:pt x="175215" y="500257"/>
                  </a:cubicBezTo>
                  <a:cubicBezTo>
                    <a:pt x="175167" y="500402"/>
                    <a:pt x="175119" y="500594"/>
                    <a:pt x="175023" y="500834"/>
                  </a:cubicBezTo>
                  <a:cubicBezTo>
                    <a:pt x="174975" y="500738"/>
                    <a:pt x="174927" y="500738"/>
                    <a:pt x="174831" y="500738"/>
                  </a:cubicBezTo>
                  <a:lnTo>
                    <a:pt x="174782" y="500834"/>
                  </a:lnTo>
                  <a:lnTo>
                    <a:pt x="172089" y="494873"/>
                  </a:lnTo>
                  <a:lnTo>
                    <a:pt x="163816" y="477372"/>
                  </a:lnTo>
                  <a:cubicBezTo>
                    <a:pt x="160065" y="469391"/>
                    <a:pt x="156025" y="461602"/>
                    <a:pt x="151936" y="453814"/>
                  </a:cubicBezTo>
                  <a:cubicBezTo>
                    <a:pt x="145780" y="441986"/>
                    <a:pt x="139383" y="430351"/>
                    <a:pt x="132890" y="418716"/>
                  </a:cubicBezTo>
                  <a:cubicBezTo>
                    <a:pt x="121924" y="398235"/>
                    <a:pt x="110092" y="376984"/>
                    <a:pt x="96480" y="357416"/>
                  </a:cubicBezTo>
                  <a:cubicBezTo>
                    <a:pt x="87727" y="344868"/>
                    <a:pt x="78444" y="332848"/>
                    <a:pt x="67237" y="322848"/>
                  </a:cubicBezTo>
                  <a:cubicBezTo>
                    <a:pt x="62043" y="318136"/>
                    <a:pt x="56464" y="313953"/>
                    <a:pt x="50692" y="310107"/>
                  </a:cubicBezTo>
                  <a:cubicBezTo>
                    <a:pt x="35830" y="300251"/>
                    <a:pt x="19862" y="292270"/>
                    <a:pt x="5048" y="282317"/>
                  </a:cubicBezTo>
                  <a:cubicBezTo>
                    <a:pt x="46" y="279192"/>
                    <a:pt x="-1493" y="272654"/>
                    <a:pt x="1585" y="267653"/>
                  </a:cubicBezTo>
                  <a:cubicBezTo>
                    <a:pt x="4663" y="262653"/>
                    <a:pt x="11252" y="261115"/>
                    <a:pt x="16206" y="264240"/>
                  </a:cubicBezTo>
                  <a:cubicBezTo>
                    <a:pt x="23132" y="268182"/>
                    <a:pt x="30299" y="271644"/>
                    <a:pt x="37465" y="275106"/>
                  </a:cubicBezTo>
                  <a:cubicBezTo>
                    <a:pt x="38235" y="273615"/>
                    <a:pt x="38427" y="271692"/>
                    <a:pt x="39822" y="270730"/>
                  </a:cubicBezTo>
                  <a:cubicBezTo>
                    <a:pt x="39918" y="270634"/>
                    <a:pt x="40063" y="270538"/>
                    <a:pt x="40207" y="270394"/>
                  </a:cubicBezTo>
                  <a:cubicBezTo>
                    <a:pt x="41794" y="269048"/>
                    <a:pt x="45834" y="265682"/>
                    <a:pt x="46075" y="265394"/>
                  </a:cubicBezTo>
                  <a:lnTo>
                    <a:pt x="57522" y="250441"/>
                  </a:lnTo>
                  <a:cubicBezTo>
                    <a:pt x="63534" y="241739"/>
                    <a:pt x="68969" y="232556"/>
                    <a:pt x="74019" y="223181"/>
                  </a:cubicBezTo>
                  <a:cubicBezTo>
                    <a:pt x="79021" y="213805"/>
                    <a:pt x="83590" y="204142"/>
                    <a:pt x="87630" y="194334"/>
                  </a:cubicBezTo>
                  <a:cubicBezTo>
                    <a:pt x="90901" y="186593"/>
                    <a:pt x="93787" y="178708"/>
                    <a:pt x="96673" y="170775"/>
                  </a:cubicBezTo>
                  <a:cubicBezTo>
                    <a:pt x="103551" y="151928"/>
                    <a:pt x="109899" y="132841"/>
                    <a:pt x="116296" y="113850"/>
                  </a:cubicBezTo>
                  <a:cubicBezTo>
                    <a:pt x="123944" y="93224"/>
                    <a:pt x="131255" y="73031"/>
                    <a:pt x="136257" y="52165"/>
                  </a:cubicBezTo>
                  <a:cubicBezTo>
                    <a:pt x="139431" y="38751"/>
                    <a:pt x="141788" y="25049"/>
                    <a:pt x="142317" y="10673"/>
                  </a:cubicBezTo>
                  <a:cubicBezTo>
                    <a:pt x="142269" y="4808"/>
                    <a:pt x="147030" y="48"/>
                    <a:pt x="152898" y="0"/>
                  </a:cubicBezTo>
                  <a:cubicBezTo>
                    <a:pt x="158766" y="0"/>
                    <a:pt x="163576" y="4760"/>
                    <a:pt x="163576" y="10625"/>
                  </a:cubicBezTo>
                  <a:cubicBezTo>
                    <a:pt x="164201" y="26588"/>
                    <a:pt x="162951" y="41973"/>
                    <a:pt x="160353" y="57117"/>
                  </a:cubicBezTo>
                  <a:cubicBezTo>
                    <a:pt x="156602" y="79281"/>
                    <a:pt x="149916" y="100821"/>
                    <a:pt x="143086" y="122937"/>
                  </a:cubicBezTo>
                  <a:cubicBezTo>
                    <a:pt x="137507" y="139428"/>
                    <a:pt x="132313" y="156159"/>
                    <a:pt x="126156" y="172506"/>
                  </a:cubicBezTo>
                  <a:cubicBezTo>
                    <a:pt x="123511" y="179622"/>
                    <a:pt x="120288" y="186497"/>
                    <a:pt x="117258" y="193420"/>
                  </a:cubicBezTo>
                  <a:cubicBezTo>
                    <a:pt x="125964" y="185631"/>
                    <a:pt x="135151" y="178516"/>
                    <a:pt x="145347" y="172843"/>
                  </a:cubicBezTo>
                  <a:cubicBezTo>
                    <a:pt x="151648" y="169381"/>
                    <a:pt x="158237" y="166448"/>
                    <a:pt x="165019" y="164140"/>
                  </a:cubicBezTo>
                  <a:cubicBezTo>
                    <a:pt x="171800" y="161784"/>
                    <a:pt x="178775" y="160246"/>
                    <a:pt x="185749" y="158852"/>
                  </a:cubicBezTo>
                  <a:lnTo>
                    <a:pt x="211673" y="155534"/>
                  </a:lnTo>
                  <a:cubicBezTo>
                    <a:pt x="212010" y="155486"/>
                    <a:pt x="213116" y="155823"/>
                    <a:pt x="214126" y="155967"/>
                  </a:cubicBezTo>
                  <a:lnTo>
                    <a:pt x="213933" y="156255"/>
                  </a:lnTo>
                  <a:cubicBezTo>
                    <a:pt x="213549" y="156880"/>
                    <a:pt x="213597" y="156832"/>
                    <a:pt x="213260" y="157409"/>
                  </a:cubicBezTo>
                  <a:lnTo>
                    <a:pt x="212635" y="158467"/>
                  </a:lnTo>
                  <a:cubicBezTo>
                    <a:pt x="213260" y="157553"/>
                    <a:pt x="213982" y="156736"/>
                    <a:pt x="214847" y="156063"/>
                  </a:cubicBezTo>
                  <a:cubicBezTo>
                    <a:pt x="215617" y="156159"/>
                    <a:pt x="216242" y="156015"/>
                    <a:pt x="216098" y="155390"/>
                  </a:cubicBezTo>
                  <a:lnTo>
                    <a:pt x="216050" y="155246"/>
                  </a:lnTo>
                  <a:cubicBezTo>
                    <a:pt x="218599" y="153755"/>
                    <a:pt x="221773" y="153371"/>
                    <a:pt x="224707" y="154428"/>
                  </a:cubicBezTo>
                  <a:cubicBezTo>
                    <a:pt x="224900" y="154525"/>
                    <a:pt x="224948" y="154765"/>
                    <a:pt x="225140" y="154813"/>
                  </a:cubicBezTo>
                  <a:cubicBezTo>
                    <a:pt x="227449" y="154332"/>
                    <a:pt x="229950" y="154284"/>
                    <a:pt x="232210" y="155534"/>
                  </a:cubicBezTo>
                  <a:cubicBezTo>
                    <a:pt x="237405" y="158323"/>
                    <a:pt x="239329" y="164765"/>
                    <a:pt x="236587" y="169910"/>
                  </a:cubicBezTo>
                  <a:cubicBezTo>
                    <a:pt x="233365" y="176737"/>
                    <a:pt x="231826" y="183997"/>
                    <a:pt x="230864" y="191401"/>
                  </a:cubicBezTo>
                  <a:cubicBezTo>
                    <a:pt x="229806" y="199286"/>
                    <a:pt x="229709" y="207315"/>
                    <a:pt x="229854" y="215296"/>
                  </a:cubicBezTo>
                  <a:cubicBezTo>
                    <a:pt x="229806" y="230537"/>
                    <a:pt x="231585" y="245682"/>
                    <a:pt x="233798" y="260730"/>
                  </a:cubicBezTo>
                  <a:cubicBezTo>
                    <a:pt x="236010" y="275971"/>
                    <a:pt x="238607" y="291164"/>
                    <a:pt x="242551" y="305972"/>
                  </a:cubicBezTo>
                  <a:cubicBezTo>
                    <a:pt x="244812" y="315155"/>
                    <a:pt x="247409" y="324530"/>
                    <a:pt x="250824" y="333521"/>
                  </a:cubicBezTo>
                  <a:cubicBezTo>
                    <a:pt x="253036" y="339290"/>
                    <a:pt x="255441" y="344916"/>
                    <a:pt x="258471" y="350156"/>
                  </a:cubicBezTo>
                  <a:lnTo>
                    <a:pt x="263906" y="357945"/>
                  </a:lnTo>
                  <a:cubicBezTo>
                    <a:pt x="269293" y="358858"/>
                    <a:pt x="272997" y="364003"/>
                    <a:pt x="272227" y="369388"/>
                  </a:cubicBezTo>
                  <a:close/>
                  <a:moveTo>
                    <a:pt x="175215" y="499825"/>
                  </a:moveTo>
                  <a:cubicBezTo>
                    <a:pt x="175456" y="496363"/>
                    <a:pt x="177236" y="494440"/>
                    <a:pt x="178582" y="493334"/>
                  </a:cubicBezTo>
                  <a:cubicBezTo>
                    <a:pt x="177620" y="494200"/>
                    <a:pt x="176803" y="495257"/>
                    <a:pt x="176177" y="496507"/>
                  </a:cubicBezTo>
                  <a:cubicBezTo>
                    <a:pt x="175648" y="497565"/>
                    <a:pt x="175360" y="498719"/>
                    <a:pt x="175215" y="499825"/>
                  </a:cubicBezTo>
                  <a:close/>
                  <a:moveTo>
                    <a:pt x="234471" y="360589"/>
                  </a:moveTo>
                  <a:cubicBezTo>
                    <a:pt x="235962" y="360782"/>
                    <a:pt x="237405" y="360782"/>
                    <a:pt x="238896" y="360926"/>
                  </a:cubicBezTo>
                  <a:cubicBezTo>
                    <a:pt x="235000" y="355349"/>
                    <a:pt x="231537" y="349387"/>
                    <a:pt x="228507" y="343137"/>
                  </a:cubicBezTo>
                  <a:cubicBezTo>
                    <a:pt x="223842" y="333521"/>
                    <a:pt x="220186" y="323376"/>
                    <a:pt x="216867" y="313376"/>
                  </a:cubicBezTo>
                  <a:cubicBezTo>
                    <a:pt x="211913" y="297510"/>
                    <a:pt x="207585" y="281308"/>
                    <a:pt x="205276" y="264817"/>
                  </a:cubicBezTo>
                  <a:cubicBezTo>
                    <a:pt x="202919" y="248182"/>
                    <a:pt x="202631" y="231306"/>
                    <a:pt x="203544" y="214526"/>
                  </a:cubicBezTo>
                  <a:cubicBezTo>
                    <a:pt x="204410" y="203420"/>
                    <a:pt x="205661" y="192218"/>
                    <a:pt x="208691" y="181545"/>
                  </a:cubicBezTo>
                  <a:cubicBezTo>
                    <a:pt x="208931" y="180631"/>
                    <a:pt x="209509" y="179862"/>
                    <a:pt x="209749" y="178996"/>
                  </a:cubicBezTo>
                  <a:lnTo>
                    <a:pt x="192290" y="184381"/>
                  </a:lnTo>
                  <a:cubicBezTo>
                    <a:pt x="185219" y="186593"/>
                    <a:pt x="178390" y="189574"/>
                    <a:pt x="171416" y="192362"/>
                  </a:cubicBezTo>
                  <a:cubicBezTo>
                    <a:pt x="164538" y="195103"/>
                    <a:pt x="157660" y="197795"/>
                    <a:pt x="150926" y="200968"/>
                  </a:cubicBezTo>
                  <a:cubicBezTo>
                    <a:pt x="141836" y="205199"/>
                    <a:pt x="132938" y="209526"/>
                    <a:pt x="124617" y="215152"/>
                  </a:cubicBezTo>
                  <a:cubicBezTo>
                    <a:pt x="120096" y="218854"/>
                    <a:pt x="113410" y="218229"/>
                    <a:pt x="109659" y="213661"/>
                  </a:cubicBezTo>
                  <a:cubicBezTo>
                    <a:pt x="109082" y="212988"/>
                    <a:pt x="109322" y="212026"/>
                    <a:pt x="108938" y="211257"/>
                  </a:cubicBezTo>
                  <a:cubicBezTo>
                    <a:pt x="104753" y="219527"/>
                    <a:pt x="100521" y="227796"/>
                    <a:pt x="95663" y="235633"/>
                  </a:cubicBezTo>
                  <a:cubicBezTo>
                    <a:pt x="89554" y="245489"/>
                    <a:pt x="82965" y="254961"/>
                    <a:pt x="75799" y="263951"/>
                  </a:cubicBezTo>
                  <a:cubicBezTo>
                    <a:pt x="73105" y="267317"/>
                    <a:pt x="70315" y="270682"/>
                    <a:pt x="67382" y="273904"/>
                  </a:cubicBezTo>
                  <a:cubicBezTo>
                    <a:pt x="65362" y="276115"/>
                    <a:pt x="63293" y="278279"/>
                    <a:pt x="61081" y="280298"/>
                  </a:cubicBezTo>
                  <a:cubicBezTo>
                    <a:pt x="60792" y="280538"/>
                    <a:pt x="58195" y="282558"/>
                    <a:pt x="55694" y="284385"/>
                  </a:cubicBezTo>
                  <a:cubicBezTo>
                    <a:pt x="58436" y="285827"/>
                    <a:pt x="61273" y="287077"/>
                    <a:pt x="63967" y="288616"/>
                  </a:cubicBezTo>
                  <a:cubicBezTo>
                    <a:pt x="71133" y="292750"/>
                    <a:pt x="78011" y="297366"/>
                    <a:pt x="84600" y="302606"/>
                  </a:cubicBezTo>
                  <a:cubicBezTo>
                    <a:pt x="97923" y="313616"/>
                    <a:pt x="109659" y="326646"/>
                    <a:pt x="119904" y="340973"/>
                  </a:cubicBezTo>
                  <a:cubicBezTo>
                    <a:pt x="120144" y="341310"/>
                    <a:pt x="120288" y="341694"/>
                    <a:pt x="120529" y="342031"/>
                  </a:cubicBezTo>
                  <a:cubicBezTo>
                    <a:pt x="123367" y="337752"/>
                    <a:pt x="128657" y="335684"/>
                    <a:pt x="133515" y="337896"/>
                  </a:cubicBezTo>
                  <a:cubicBezTo>
                    <a:pt x="144674" y="342079"/>
                    <a:pt x="156409" y="344916"/>
                    <a:pt x="168289" y="347656"/>
                  </a:cubicBezTo>
                  <a:cubicBezTo>
                    <a:pt x="177091" y="349723"/>
                    <a:pt x="186037" y="351406"/>
                    <a:pt x="194887" y="353185"/>
                  </a:cubicBezTo>
                  <a:cubicBezTo>
                    <a:pt x="203929" y="355012"/>
                    <a:pt x="212827" y="357128"/>
                    <a:pt x="221677" y="358570"/>
                  </a:cubicBezTo>
                  <a:cubicBezTo>
                    <a:pt x="225910" y="359339"/>
                    <a:pt x="230142" y="360012"/>
                    <a:pt x="234471" y="360589"/>
                  </a:cubicBezTo>
                  <a:close/>
                  <a:moveTo>
                    <a:pt x="289590" y="236018"/>
                  </a:moveTo>
                  <a:cubicBezTo>
                    <a:pt x="288003" y="223613"/>
                    <a:pt x="285117" y="211594"/>
                    <a:pt x="281799" y="199814"/>
                  </a:cubicBezTo>
                  <a:cubicBezTo>
                    <a:pt x="280692" y="194045"/>
                    <a:pt x="275161" y="190247"/>
                    <a:pt x="269389" y="191305"/>
                  </a:cubicBezTo>
                  <a:cubicBezTo>
                    <a:pt x="263618" y="192362"/>
                    <a:pt x="259770" y="197939"/>
                    <a:pt x="260876" y="203709"/>
                  </a:cubicBezTo>
                  <a:cubicBezTo>
                    <a:pt x="261646" y="213229"/>
                    <a:pt x="261454" y="222796"/>
                    <a:pt x="261598" y="232556"/>
                  </a:cubicBezTo>
                  <a:cubicBezTo>
                    <a:pt x="261742" y="238999"/>
                    <a:pt x="261742" y="245489"/>
                    <a:pt x="262127" y="251932"/>
                  </a:cubicBezTo>
                  <a:cubicBezTo>
                    <a:pt x="262512" y="259047"/>
                    <a:pt x="263474" y="266019"/>
                    <a:pt x="264051" y="272942"/>
                  </a:cubicBezTo>
                  <a:lnTo>
                    <a:pt x="265830" y="292462"/>
                  </a:lnTo>
                  <a:cubicBezTo>
                    <a:pt x="265926" y="294385"/>
                    <a:pt x="265446" y="298087"/>
                    <a:pt x="265830" y="300732"/>
                  </a:cubicBezTo>
                  <a:cubicBezTo>
                    <a:pt x="266119" y="302847"/>
                    <a:pt x="266359" y="304722"/>
                    <a:pt x="267129" y="306164"/>
                  </a:cubicBezTo>
                  <a:cubicBezTo>
                    <a:pt x="269341" y="311357"/>
                    <a:pt x="275305" y="313809"/>
                    <a:pt x="280500" y="311645"/>
                  </a:cubicBezTo>
                  <a:cubicBezTo>
                    <a:pt x="285117" y="309722"/>
                    <a:pt x="287570" y="304770"/>
                    <a:pt x="286512" y="300058"/>
                  </a:cubicBezTo>
                  <a:lnTo>
                    <a:pt x="286608" y="300058"/>
                  </a:lnTo>
                  <a:cubicBezTo>
                    <a:pt x="287234" y="300106"/>
                    <a:pt x="286368" y="299097"/>
                    <a:pt x="286031" y="298520"/>
                  </a:cubicBezTo>
                  <a:cubicBezTo>
                    <a:pt x="286512" y="296885"/>
                    <a:pt x="288099" y="294481"/>
                    <a:pt x="288244" y="293472"/>
                  </a:cubicBezTo>
                  <a:lnTo>
                    <a:pt x="290408" y="272221"/>
                  </a:lnTo>
                  <a:cubicBezTo>
                    <a:pt x="290648" y="266259"/>
                    <a:pt x="291033" y="260249"/>
                    <a:pt x="290937" y="254191"/>
                  </a:cubicBezTo>
                  <a:cubicBezTo>
                    <a:pt x="290841" y="248182"/>
                    <a:pt x="290408" y="242124"/>
                    <a:pt x="289590" y="23601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20"/>
            <p:cNvSpPr/>
            <p:nvPr/>
          </p:nvSpPr>
          <p:spPr>
            <a:xfrm>
              <a:off x="656850" y="4438137"/>
              <a:ext cx="907521" cy="339031"/>
            </a:xfrm>
            <a:custGeom>
              <a:rect b="b" l="l" r="r" t="t"/>
              <a:pathLst>
                <a:path extrusionOk="0" h="678062" w="1815042">
                  <a:moveTo>
                    <a:pt x="1815042" y="397283"/>
                  </a:moveTo>
                  <a:cubicBezTo>
                    <a:pt x="1814946" y="402909"/>
                    <a:pt x="1810328" y="407428"/>
                    <a:pt x="1804701" y="407380"/>
                  </a:cubicBezTo>
                  <a:cubicBezTo>
                    <a:pt x="1804701" y="407380"/>
                    <a:pt x="1692202" y="406755"/>
                    <a:pt x="1523814" y="405553"/>
                  </a:cubicBezTo>
                  <a:cubicBezTo>
                    <a:pt x="1562917" y="417909"/>
                    <a:pt x="1620537" y="448102"/>
                    <a:pt x="1652666" y="489161"/>
                  </a:cubicBezTo>
                  <a:cubicBezTo>
                    <a:pt x="1678061" y="521614"/>
                    <a:pt x="1687633" y="560077"/>
                    <a:pt x="1665268" y="600463"/>
                  </a:cubicBezTo>
                  <a:cubicBezTo>
                    <a:pt x="1648049" y="630561"/>
                    <a:pt x="1610148" y="639311"/>
                    <a:pt x="1577298" y="629503"/>
                  </a:cubicBezTo>
                  <a:cubicBezTo>
                    <a:pt x="1544688" y="619743"/>
                    <a:pt x="1518283" y="592771"/>
                    <a:pt x="1523044" y="556279"/>
                  </a:cubicBezTo>
                  <a:cubicBezTo>
                    <a:pt x="1524247" y="547192"/>
                    <a:pt x="1527614" y="537384"/>
                    <a:pt x="1532904" y="528922"/>
                  </a:cubicBezTo>
                  <a:cubicBezTo>
                    <a:pt x="1538580" y="519884"/>
                    <a:pt x="1546179" y="512287"/>
                    <a:pt x="1555077" y="508056"/>
                  </a:cubicBezTo>
                  <a:cubicBezTo>
                    <a:pt x="1568544" y="501710"/>
                    <a:pt x="1581531" y="504547"/>
                    <a:pt x="1590958" y="512720"/>
                  </a:cubicBezTo>
                  <a:cubicBezTo>
                    <a:pt x="1599375" y="519980"/>
                    <a:pt x="1604954" y="531519"/>
                    <a:pt x="1604569" y="543634"/>
                  </a:cubicBezTo>
                  <a:cubicBezTo>
                    <a:pt x="1604521" y="549500"/>
                    <a:pt x="1599663" y="554212"/>
                    <a:pt x="1593795" y="554164"/>
                  </a:cubicBezTo>
                  <a:cubicBezTo>
                    <a:pt x="1587927" y="554068"/>
                    <a:pt x="1583214" y="549260"/>
                    <a:pt x="1583310" y="543394"/>
                  </a:cubicBezTo>
                  <a:cubicBezTo>
                    <a:pt x="1583214" y="538009"/>
                    <a:pt x="1580569" y="532961"/>
                    <a:pt x="1576721" y="529836"/>
                  </a:cubicBezTo>
                  <a:cubicBezTo>
                    <a:pt x="1573643" y="527384"/>
                    <a:pt x="1569554" y="526711"/>
                    <a:pt x="1565418" y="528874"/>
                  </a:cubicBezTo>
                  <a:cubicBezTo>
                    <a:pt x="1560464" y="531423"/>
                    <a:pt x="1556616" y="536134"/>
                    <a:pt x="1553586" y="541327"/>
                  </a:cubicBezTo>
                  <a:cubicBezTo>
                    <a:pt x="1550412" y="546904"/>
                    <a:pt x="1548440" y="553250"/>
                    <a:pt x="1547863" y="559116"/>
                  </a:cubicBezTo>
                  <a:cubicBezTo>
                    <a:pt x="1545554" y="582242"/>
                    <a:pt x="1564119" y="597483"/>
                    <a:pt x="1584849" y="603156"/>
                  </a:cubicBezTo>
                  <a:cubicBezTo>
                    <a:pt x="1605483" y="608829"/>
                    <a:pt x="1629772" y="605415"/>
                    <a:pt x="1640161" y="586424"/>
                  </a:cubicBezTo>
                  <a:cubicBezTo>
                    <a:pt x="1656658" y="557385"/>
                    <a:pt x="1648578" y="529836"/>
                    <a:pt x="1630686" y="505989"/>
                  </a:cubicBezTo>
                  <a:cubicBezTo>
                    <a:pt x="1601010" y="466468"/>
                    <a:pt x="1545602" y="436179"/>
                    <a:pt x="1510828" y="425265"/>
                  </a:cubicBezTo>
                  <a:cubicBezTo>
                    <a:pt x="1498371" y="421275"/>
                    <a:pt x="1479132" y="419592"/>
                    <a:pt x="1463308" y="414976"/>
                  </a:cubicBezTo>
                  <a:cubicBezTo>
                    <a:pt x="1454939" y="412572"/>
                    <a:pt x="1447484" y="409303"/>
                    <a:pt x="1441712" y="404928"/>
                  </a:cubicBezTo>
                  <a:cubicBezTo>
                    <a:pt x="1414153" y="404735"/>
                    <a:pt x="1385631" y="404495"/>
                    <a:pt x="1356147" y="404255"/>
                  </a:cubicBezTo>
                  <a:cubicBezTo>
                    <a:pt x="1348115" y="404207"/>
                    <a:pt x="1339458" y="404110"/>
                    <a:pt x="1331281" y="404062"/>
                  </a:cubicBezTo>
                  <a:cubicBezTo>
                    <a:pt x="1331137" y="404062"/>
                    <a:pt x="1330945" y="404159"/>
                    <a:pt x="1330849" y="404159"/>
                  </a:cubicBezTo>
                  <a:cubicBezTo>
                    <a:pt x="1330223" y="404255"/>
                    <a:pt x="1329838" y="404062"/>
                    <a:pt x="1329261" y="404014"/>
                  </a:cubicBezTo>
                  <a:cubicBezTo>
                    <a:pt x="1291505" y="403726"/>
                    <a:pt x="1252498" y="403389"/>
                    <a:pt x="1212530" y="403053"/>
                  </a:cubicBezTo>
                  <a:cubicBezTo>
                    <a:pt x="1229219" y="415553"/>
                    <a:pt x="1244851" y="430169"/>
                    <a:pt x="1259280" y="446516"/>
                  </a:cubicBezTo>
                  <a:cubicBezTo>
                    <a:pt x="1273901" y="463055"/>
                    <a:pt x="1287465" y="481036"/>
                    <a:pt x="1299778" y="499546"/>
                  </a:cubicBezTo>
                  <a:cubicBezTo>
                    <a:pt x="1318824" y="528201"/>
                    <a:pt x="1334889" y="558058"/>
                    <a:pt x="1349895" y="584261"/>
                  </a:cubicBezTo>
                  <a:cubicBezTo>
                    <a:pt x="1357398" y="597675"/>
                    <a:pt x="1364228" y="611570"/>
                    <a:pt x="1371683" y="625128"/>
                  </a:cubicBezTo>
                  <a:cubicBezTo>
                    <a:pt x="1374761" y="630705"/>
                    <a:pt x="1377888" y="636234"/>
                    <a:pt x="1381254" y="641667"/>
                  </a:cubicBezTo>
                  <a:cubicBezTo>
                    <a:pt x="1383226" y="644792"/>
                    <a:pt x="1390585" y="651859"/>
                    <a:pt x="1394481" y="657100"/>
                  </a:cubicBezTo>
                  <a:cubicBezTo>
                    <a:pt x="1397078" y="660513"/>
                    <a:pt x="1398665" y="663639"/>
                    <a:pt x="1399098" y="665754"/>
                  </a:cubicBezTo>
                  <a:cubicBezTo>
                    <a:pt x="1400349" y="671235"/>
                    <a:pt x="1396934" y="676716"/>
                    <a:pt x="1391451" y="678014"/>
                  </a:cubicBezTo>
                  <a:cubicBezTo>
                    <a:pt x="1386304" y="679216"/>
                    <a:pt x="1365526" y="657484"/>
                    <a:pt x="1362977" y="653879"/>
                  </a:cubicBezTo>
                  <a:cubicBezTo>
                    <a:pt x="1359033" y="648350"/>
                    <a:pt x="1355282" y="642628"/>
                    <a:pt x="1351626" y="636859"/>
                  </a:cubicBezTo>
                  <a:cubicBezTo>
                    <a:pt x="1343498" y="623830"/>
                    <a:pt x="1335947" y="610367"/>
                    <a:pt x="1327770" y="597386"/>
                  </a:cubicBezTo>
                  <a:cubicBezTo>
                    <a:pt x="1312187" y="572097"/>
                    <a:pt x="1294631" y="543731"/>
                    <a:pt x="1275777" y="515557"/>
                  </a:cubicBezTo>
                  <a:cubicBezTo>
                    <a:pt x="1263994" y="497960"/>
                    <a:pt x="1251777" y="480459"/>
                    <a:pt x="1238502" y="464161"/>
                  </a:cubicBezTo>
                  <a:cubicBezTo>
                    <a:pt x="1218397" y="439496"/>
                    <a:pt x="1196128" y="417861"/>
                    <a:pt x="1170685" y="402716"/>
                  </a:cubicBezTo>
                  <a:cubicBezTo>
                    <a:pt x="1085120" y="401947"/>
                    <a:pt x="996526" y="401130"/>
                    <a:pt x="907498" y="400024"/>
                  </a:cubicBezTo>
                  <a:cubicBezTo>
                    <a:pt x="841605" y="399206"/>
                    <a:pt x="775904" y="398293"/>
                    <a:pt x="711454" y="397331"/>
                  </a:cubicBezTo>
                  <a:cubicBezTo>
                    <a:pt x="714099" y="398870"/>
                    <a:pt x="716456" y="400841"/>
                    <a:pt x="719101" y="402283"/>
                  </a:cubicBezTo>
                  <a:cubicBezTo>
                    <a:pt x="751519" y="420072"/>
                    <a:pt x="786149" y="433390"/>
                    <a:pt x="818903" y="451083"/>
                  </a:cubicBezTo>
                  <a:cubicBezTo>
                    <a:pt x="847857" y="467382"/>
                    <a:pt x="875225" y="485123"/>
                    <a:pt x="901341" y="504739"/>
                  </a:cubicBezTo>
                  <a:cubicBezTo>
                    <a:pt x="927169" y="524163"/>
                    <a:pt x="951699" y="545317"/>
                    <a:pt x="976373" y="567241"/>
                  </a:cubicBezTo>
                  <a:lnTo>
                    <a:pt x="1033705" y="618397"/>
                  </a:lnTo>
                  <a:cubicBezTo>
                    <a:pt x="1037167" y="621474"/>
                    <a:pt x="1045681" y="627147"/>
                    <a:pt x="1051548" y="632676"/>
                  </a:cubicBezTo>
                  <a:cubicBezTo>
                    <a:pt x="1055925" y="636859"/>
                    <a:pt x="1059100" y="641186"/>
                    <a:pt x="1060158" y="644840"/>
                  </a:cubicBezTo>
                  <a:cubicBezTo>
                    <a:pt x="1061889" y="650176"/>
                    <a:pt x="1058956" y="655946"/>
                    <a:pt x="1053617" y="657677"/>
                  </a:cubicBezTo>
                  <a:cubicBezTo>
                    <a:pt x="1048278" y="659408"/>
                    <a:pt x="1042506" y="656475"/>
                    <a:pt x="1040775" y="651138"/>
                  </a:cubicBezTo>
                  <a:cubicBezTo>
                    <a:pt x="1040198" y="649503"/>
                    <a:pt x="1037745" y="648205"/>
                    <a:pt x="1035436" y="646474"/>
                  </a:cubicBezTo>
                  <a:cubicBezTo>
                    <a:pt x="1029616" y="641907"/>
                    <a:pt x="1022594" y="637628"/>
                    <a:pt x="1019468" y="635080"/>
                  </a:cubicBezTo>
                  <a:lnTo>
                    <a:pt x="959779" y="586473"/>
                  </a:lnTo>
                  <a:cubicBezTo>
                    <a:pt x="934961" y="565751"/>
                    <a:pt x="909951" y="546231"/>
                    <a:pt x="884411" y="527576"/>
                  </a:cubicBezTo>
                  <a:cubicBezTo>
                    <a:pt x="858968" y="508970"/>
                    <a:pt x="832995" y="491229"/>
                    <a:pt x="805147" y="475363"/>
                  </a:cubicBezTo>
                  <a:cubicBezTo>
                    <a:pt x="773114" y="456420"/>
                    <a:pt x="738869" y="441900"/>
                    <a:pt x="707270" y="422717"/>
                  </a:cubicBezTo>
                  <a:cubicBezTo>
                    <a:pt x="694668" y="415024"/>
                    <a:pt x="682740" y="406322"/>
                    <a:pt x="671197" y="396706"/>
                  </a:cubicBezTo>
                  <a:cubicBezTo>
                    <a:pt x="629593" y="396081"/>
                    <a:pt x="588422" y="395408"/>
                    <a:pt x="548693" y="394735"/>
                  </a:cubicBezTo>
                  <a:cubicBezTo>
                    <a:pt x="503674" y="393966"/>
                    <a:pt x="460339" y="393245"/>
                    <a:pt x="418783" y="392524"/>
                  </a:cubicBezTo>
                  <a:cubicBezTo>
                    <a:pt x="437493" y="399255"/>
                    <a:pt x="455337" y="406514"/>
                    <a:pt x="465870" y="411803"/>
                  </a:cubicBezTo>
                  <a:cubicBezTo>
                    <a:pt x="505550" y="431852"/>
                    <a:pt x="551723" y="470122"/>
                    <a:pt x="575916" y="515941"/>
                  </a:cubicBezTo>
                  <a:cubicBezTo>
                    <a:pt x="593087" y="548587"/>
                    <a:pt x="599147" y="584886"/>
                    <a:pt x="586450" y="620993"/>
                  </a:cubicBezTo>
                  <a:cubicBezTo>
                    <a:pt x="578658" y="642340"/>
                    <a:pt x="566633" y="655658"/>
                    <a:pt x="553118" y="662869"/>
                  </a:cubicBezTo>
                  <a:cubicBezTo>
                    <a:pt x="536332" y="671764"/>
                    <a:pt x="516853" y="671764"/>
                    <a:pt x="498624" y="664456"/>
                  </a:cubicBezTo>
                  <a:cubicBezTo>
                    <a:pt x="469237" y="652725"/>
                    <a:pt x="443168" y="622099"/>
                    <a:pt x="440042" y="585944"/>
                  </a:cubicBezTo>
                  <a:cubicBezTo>
                    <a:pt x="438022" y="562097"/>
                    <a:pt x="456010" y="542913"/>
                    <a:pt x="473133" y="540798"/>
                  </a:cubicBezTo>
                  <a:cubicBezTo>
                    <a:pt x="486023" y="539211"/>
                    <a:pt x="499971" y="545077"/>
                    <a:pt x="505214" y="566087"/>
                  </a:cubicBezTo>
                  <a:cubicBezTo>
                    <a:pt x="506704" y="571761"/>
                    <a:pt x="503386" y="577578"/>
                    <a:pt x="497710" y="579117"/>
                  </a:cubicBezTo>
                  <a:cubicBezTo>
                    <a:pt x="492035" y="580655"/>
                    <a:pt x="486167" y="577289"/>
                    <a:pt x="484676" y="571616"/>
                  </a:cubicBezTo>
                  <a:cubicBezTo>
                    <a:pt x="483426" y="567481"/>
                    <a:pt x="481790" y="564693"/>
                    <a:pt x="479482" y="563347"/>
                  </a:cubicBezTo>
                  <a:cubicBezTo>
                    <a:pt x="477510" y="562193"/>
                    <a:pt x="475201" y="563058"/>
                    <a:pt x="473085" y="564212"/>
                  </a:cubicBezTo>
                  <a:cubicBezTo>
                    <a:pt x="467265" y="567385"/>
                    <a:pt x="462888" y="574982"/>
                    <a:pt x="463898" y="583492"/>
                  </a:cubicBezTo>
                  <a:cubicBezTo>
                    <a:pt x="467024" y="609742"/>
                    <a:pt x="486600" y="631522"/>
                    <a:pt x="508244" y="639455"/>
                  </a:cubicBezTo>
                  <a:cubicBezTo>
                    <a:pt x="518921" y="643397"/>
                    <a:pt x="530176" y="643734"/>
                    <a:pt x="539795" y="638397"/>
                  </a:cubicBezTo>
                  <a:cubicBezTo>
                    <a:pt x="548116" y="633734"/>
                    <a:pt x="554850" y="624839"/>
                    <a:pt x="559467" y="611425"/>
                  </a:cubicBezTo>
                  <a:cubicBezTo>
                    <a:pt x="569567" y="583107"/>
                    <a:pt x="563988" y="554741"/>
                    <a:pt x="550858" y="528922"/>
                  </a:cubicBezTo>
                  <a:cubicBezTo>
                    <a:pt x="529839" y="487575"/>
                    <a:pt x="489630" y="452285"/>
                    <a:pt x="454567" y="433390"/>
                  </a:cubicBezTo>
                  <a:cubicBezTo>
                    <a:pt x="443601" y="427429"/>
                    <a:pt x="424218" y="418871"/>
                    <a:pt x="404498" y="411226"/>
                  </a:cubicBezTo>
                  <a:cubicBezTo>
                    <a:pt x="384875" y="403630"/>
                    <a:pt x="364962" y="396803"/>
                    <a:pt x="352842" y="394591"/>
                  </a:cubicBezTo>
                  <a:cubicBezTo>
                    <a:pt x="350581" y="394206"/>
                    <a:pt x="348946" y="392764"/>
                    <a:pt x="347503" y="391273"/>
                  </a:cubicBezTo>
                  <a:cubicBezTo>
                    <a:pt x="148381" y="387716"/>
                    <a:pt x="10487" y="384831"/>
                    <a:pt x="10487" y="384831"/>
                  </a:cubicBezTo>
                  <a:cubicBezTo>
                    <a:pt x="4619" y="384735"/>
                    <a:pt x="-95" y="379927"/>
                    <a:pt x="1" y="374061"/>
                  </a:cubicBezTo>
                  <a:cubicBezTo>
                    <a:pt x="50" y="368196"/>
                    <a:pt x="4907" y="363484"/>
                    <a:pt x="10775" y="363532"/>
                  </a:cubicBezTo>
                  <a:cubicBezTo>
                    <a:pt x="10775" y="363532"/>
                    <a:pt x="144149" y="364205"/>
                    <a:pt x="338220" y="365696"/>
                  </a:cubicBezTo>
                  <a:cubicBezTo>
                    <a:pt x="339086" y="364878"/>
                    <a:pt x="339471" y="363676"/>
                    <a:pt x="340625" y="363148"/>
                  </a:cubicBezTo>
                  <a:cubicBezTo>
                    <a:pt x="360922" y="353820"/>
                    <a:pt x="371407" y="336704"/>
                    <a:pt x="378189" y="316752"/>
                  </a:cubicBezTo>
                  <a:cubicBezTo>
                    <a:pt x="388867" y="285212"/>
                    <a:pt x="390406" y="246653"/>
                    <a:pt x="399063" y="214392"/>
                  </a:cubicBezTo>
                  <a:cubicBezTo>
                    <a:pt x="409019" y="177805"/>
                    <a:pt x="427104" y="141938"/>
                    <a:pt x="450816" y="110495"/>
                  </a:cubicBezTo>
                  <a:cubicBezTo>
                    <a:pt x="474816" y="78619"/>
                    <a:pt x="504684" y="51454"/>
                    <a:pt x="536958" y="32127"/>
                  </a:cubicBezTo>
                  <a:cubicBezTo>
                    <a:pt x="546433" y="26598"/>
                    <a:pt x="556293" y="21501"/>
                    <a:pt x="566441" y="17174"/>
                  </a:cubicBezTo>
                  <a:cubicBezTo>
                    <a:pt x="576734" y="12799"/>
                    <a:pt x="587267" y="9145"/>
                    <a:pt x="597993" y="6356"/>
                  </a:cubicBezTo>
                  <a:cubicBezTo>
                    <a:pt x="605496" y="4433"/>
                    <a:pt x="613143" y="2895"/>
                    <a:pt x="620839" y="1837"/>
                  </a:cubicBezTo>
                  <a:cubicBezTo>
                    <a:pt x="628583" y="731"/>
                    <a:pt x="636374" y="154"/>
                    <a:pt x="644166" y="10"/>
                  </a:cubicBezTo>
                  <a:cubicBezTo>
                    <a:pt x="650371" y="-38"/>
                    <a:pt x="656816" y="58"/>
                    <a:pt x="663068" y="924"/>
                  </a:cubicBezTo>
                  <a:cubicBezTo>
                    <a:pt x="667734" y="1597"/>
                    <a:pt x="672351" y="2654"/>
                    <a:pt x="676728" y="4289"/>
                  </a:cubicBezTo>
                  <a:cubicBezTo>
                    <a:pt x="696351" y="11597"/>
                    <a:pt x="705346" y="24049"/>
                    <a:pt x="707702" y="37608"/>
                  </a:cubicBezTo>
                  <a:cubicBezTo>
                    <a:pt x="710925" y="56214"/>
                    <a:pt x="700440" y="78667"/>
                    <a:pt x="683269" y="93907"/>
                  </a:cubicBezTo>
                  <a:cubicBezTo>
                    <a:pt x="665762" y="109485"/>
                    <a:pt x="642386" y="117129"/>
                    <a:pt x="623869" y="108571"/>
                  </a:cubicBezTo>
                  <a:cubicBezTo>
                    <a:pt x="613240" y="103716"/>
                    <a:pt x="603476" y="93715"/>
                    <a:pt x="597656" y="75686"/>
                  </a:cubicBezTo>
                  <a:cubicBezTo>
                    <a:pt x="595780" y="70109"/>
                    <a:pt x="598762" y="64099"/>
                    <a:pt x="604293" y="62176"/>
                  </a:cubicBezTo>
                  <a:cubicBezTo>
                    <a:pt x="609873" y="60301"/>
                    <a:pt x="615933" y="63282"/>
                    <a:pt x="617809" y="68810"/>
                  </a:cubicBezTo>
                  <a:cubicBezTo>
                    <a:pt x="621512" y="79195"/>
                    <a:pt x="626659" y="85446"/>
                    <a:pt x="632911" y="88042"/>
                  </a:cubicBezTo>
                  <a:cubicBezTo>
                    <a:pt x="644022" y="92754"/>
                    <a:pt x="657008" y="85734"/>
                    <a:pt x="667060" y="76215"/>
                  </a:cubicBezTo>
                  <a:cubicBezTo>
                    <a:pt x="674323" y="69339"/>
                    <a:pt x="680046" y="60637"/>
                    <a:pt x="682211" y="51983"/>
                  </a:cubicBezTo>
                  <a:cubicBezTo>
                    <a:pt x="683413" y="47127"/>
                    <a:pt x="683413" y="42319"/>
                    <a:pt x="681056" y="38233"/>
                  </a:cubicBezTo>
                  <a:cubicBezTo>
                    <a:pt x="678748" y="34242"/>
                    <a:pt x="674275" y="31357"/>
                    <a:pt x="667830" y="29146"/>
                  </a:cubicBezTo>
                  <a:cubicBezTo>
                    <a:pt x="664463" y="27992"/>
                    <a:pt x="660904" y="27463"/>
                    <a:pt x="657345" y="27175"/>
                  </a:cubicBezTo>
                  <a:cubicBezTo>
                    <a:pt x="653160" y="26838"/>
                    <a:pt x="648928" y="26934"/>
                    <a:pt x="644791" y="27078"/>
                  </a:cubicBezTo>
                  <a:cubicBezTo>
                    <a:pt x="638154" y="27319"/>
                    <a:pt x="631468" y="27992"/>
                    <a:pt x="624879" y="29050"/>
                  </a:cubicBezTo>
                  <a:cubicBezTo>
                    <a:pt x="618242" y="30107"/>
                    <a:pt x="611652" y="31550"/>
                    <a:pt x="605255" y="33329"/>
                  </a:cubicBezTo>
                  <a:cubicBezTo>
                    <a:pt x="595877" y="35925"/>
                    <a:pt x="586738" y="39290"/>
                    <a:pt x="577744" y="43233"/>
                  </a:cubicBezTo>
                  <a:cubicBezTo>
                    <a:pt x="568750" y="47223"/>
                    <a:pt x="559996" y="51791"/>
                    <a:pt x="551579" y="56839"/>
                  </a:cubicBezTo>
                  <a:cubicBezTo>
                    <a:pt x="522192" y="74147"/>
                    <a:pt x="495257" y="98908"/>
                    <a:pt x="473085" y="127466"/>
                  </a:cubicBezTo>
                  <a:cubicBezTo>
                    <a:pt x="451008" y="155929"/>
                    <a:pt x="433549" y="188142"/>
                    <a:pt x="423737" y="221364"/>
                  </a:cubicBezTo>
                  <a:cubicBezTo>
                    <a:pt x="412194" y="260019"/>
                    <a:pt x="410126" y="307713"/>
                    <a:pt x="391656" y="341753"/>
                  </a:cubicBezTo>
                  <a:cubicBezTo>
                    <a:pt x="386702" y="350887"/>
                    <a:pt x="380450" y="358965"/>
                    <a:pt x="372946" y="365936"/>
                  </a:cubicBezTo>
                  <a:cubicBezTo>
                    <a:pt x="427970" y="366369"/>
                    <a:pt x="486985" y="366850"/>
                    <a:pt x="549030" y="367427"/>
                  </a:cubicBezTo>
                  <a:cubicBezTo>
                    <a:pt x="564662" y="367571"/>
                    <a:pt x="580822" y="367715"/>
                    <a:pt x="596742" y="367859"/>
                  </a:cubicBezTo>
                  <a:cubicBezTo>
                    <a:pt x="599484" y="366705"/>
                    <a:pt x="602273" y="365648"/>
                    <a:pt x="604967" y="364398"/>
                  </a:cubicBezTo>
                  <a:cubicBezTo>
                    <a:pt x="609248" y="362426"/>
                    <a:pt x="613384" y="360263"/>
                    <a:pt x="617520" y="357955"/>
                  </a:cubicBezTo>
                  <a:cubicBezTo>
                    <a:pt x="629833" y="351080"/>
                    <a:pt x="641713" y="342906"/>
                    <a:pt x="653160" y="334108"/>
                  </a:cubicBezTo>
                  <a:cubicBezTo>
                    <a:pt x="664655" y="325310"/>
                    <a:pt x="675622" y="315790"/>
                    <a:pt x="685962" y="305934"/>
                  </a:cubicBezTo>
                  <a:cubicBezTo>
                    <a:pt x="704047" y="289010"/>
                    <a:pt x="719823" y="269875"/>
                    <a:pt x="735070" y="250163"/>
                  </a:cubicBezTo>
                  <a:cubicBezTo>
                    <a:pt x="749403" y="231557"/>
                    <a:pt x="763110" y="212325"/>
                    <a:pt x="776722" y="192949"/>
                  </a:cubicBezTo>
                  <a:cubicBezTo>
                    <a:pt x="797596" y="163189"/>
                    <a:pt x="818374" y="133428"/>
                    <a:pt x="841220" y="105879"/>
                  </a:cubicBezTo>
                  <a:cubicBezTo>
                    <a:pt x="844827" y="101263"/>
                    <a:pt x="851513" y="100446"/>
                    <a:pt x="856130" y="104100"/>
                  </a:cubicBezTo>
                  <a:cubicBezTo>
                    <a:pt x="860747" y="107706"/>
                    <a:pt x="861565" y="114389"/>
                    <a:pt x="857958" y="119005"/>
                  </a:cubicBezTo>
                  <a:cubicBezTo>
                    <a:pt x="836939" y="147275"/>
                    <a:pt x="818422" y="177901"/>
                    <a:pt x="799039" y="207950"/>
                  </a:cubicBezTo>
                  <a:cubicBezTo>
                    <a:pt x="785908" y="228383"/>
                    <a:pt x="772537" y="248624"/>
                    <a:pt x="757868" y="267712"/>
                  </a:cubicBezTo>
                  <a:cubicBezTo>
                    <a:pt x="741707" y="288770"/>
                    <a:pt x="723911" y="308290"/>
                    <a:pt x="704287" y="325935"/>
                  </a:cubicBezTo>
                  <a:cubicBezTo>
                    <a:pt x="692840" y="335935"/>
                    <a:pt x="680768" y="345695"/>
                    <a:pt x="668118" y="354493"/>
                  </a:cubicBezTo>
                  <a:cubicBezTo>
                    <a:pt x="660663" y="359686"/>
                    <a:pt x="652679" y="363773"/>
                    <a:pt x="644936" y="368340"/>
                  </a:cubicBezTo>
                  <a:cubicBezTo>
                    <a:pt x="729394" y="369157"/>
                    <a:pt x="817123" y="370119"/>
                    <a:pt x="904997" y="371321"/>
                  </a:cubicBezTo>
                  <a:cubicBezTo>
                    <a:pt x="923755" y="361176"/>
                    <a:pt x="949005" y="347089"/>
                    <a:pt x="971419" y="335550"/>
                  </a:cubicBezTo>
                  <a:cubicBezTo>
                    <a:pt x="985559" y="328242"/>
                    <a:pt x="998498" y="322040"/>
                    <a:pt x="1007924" y="318386"/>
                  </a:cubicBezTo>
                  <a:cubicBezTo>
                    <a:pt x="1050538" y="301943"/>
                    <a:pt x="1107149" y="282664"/>
                    <a:pt x="1151158" y="251605"/>
                  </a:cubicBezTo>
                  <a:cubicBezTo>
                    <a:pt x="1178669" y="232182"/>
                    <a:pt x="1201323" y="208142"/>
                    <a:pt x="1210654" y="175882"/>
                  </a:cubicBezTo>
                  <a:cubicBezTo>
                    <a:pt x="1214886" y="161602"/>
                    <a:pt x="1213684" y="150208"/>
                    <a:pt x="1207912" y="141794"/>
                  </a:cubicBezTo>
                  <a:cubicBezTo>
                    <a:pt x="1201275" y="132034"/>
                    <a:pt x="1189539" y="126361"/>
                    <a:pt x="1176457" y="123957"/>
                  </a:cubicBezTo>
                  <a:cubicBezTo>
                    <a:pt x="1150148" y="119053"/>
                    <a:pt x="1117874" y="126649"/>
                    <a:pt x="1102820" y="148044"/>
                  </a:cubicBezTo>
                  <a:cubicBezTo>
                    <a:pt x="1096856" y="156458"/>
                    <a:pt x="1097000" y="164102"/>
                    <a:pt x="1100896" y="169247"/>
                  </a:cubicBezTo>
                  <a:cubicBezTo>
                    <a:pt x="1103349" y="172468"/>
                    <a:pt x="1106812" y="174872"/>
                    <a:pt x="1110323" y="175353"/>
                  </a:cubicBezTo>
                  <a:cubicBezTo>
                    <a:pt x="1111718" y="175593"/>
                    <a:pt x="1113209" y="175689"/>
                    <a:pt x="1114267" y="174776"/>
                  </a:cubicBezTo>
                  <a:cubicBezTo>
                    <a:pt x="1116672" y="172708"/>
                    <a:pt x="1117345" y="168718"/>
                    <a:pt x="1116961" y="162756"/>
                  </a:cubicBezTo>
                  <a:cubicBezTo>
                    <a:pt x="1116528" y="156939"/>
                    <a:pt x="1120905" y="151794"/>
                    <a:pt x="1126724" y="151361"/>
                  </a:cubicBezTo>
                  <a:cubicBezTo>
                    <a:pt x="1132592" y="150881"/>
                    <a:pt x="1137739" y="155256"/>
                    <a:pt x="1138171" y="161121"/>
                  </a:cubicBezTo>
                  <a:cubicBezTo>
                    <a:pt x="1139710" y="177276"/>
                    <a:pt x="1134276" y="186988"/>
                    <a:pt x="1127638" y="192372"/>
                  </a:cubicBezTo>
                  <a:cubicBezTo>
                    <a:pt x="1118211" y="199921"/>
                    <a:pt x="1104119" y="199536"/>
                    <a:pt x="1092479" y="192276"/>
                  </a:cubicBezTo>
                  <a:cubicBezTo>
                    <a:pt x="1076703" y="182468"/>
                    <a:pt x="1065497" y="160304"/>
                    <a:pt x="1082716" y="134293"/>
                  </a:cubicBezTo>
                  <a:cubicBezTo>
                    <a:pt x="1106524" y="98475"/>
                    <a:pt x="1164673" y="87225"/>
                    <a:pt x="1202670" y="103619"/>
                  </a:cubicBezTo>
                  <a:cubicBezTo>
                    <a:pt x="1231336" y="116024"/>
                    <a:pt x="1249805" y="142467"/>
                    <a:pt x="1238117" y="183863"/>
                  </a:cubicBezTo>
                  <a:cubicBezTo>
                    <a:pt x="1226862" y="222421"/>
                    <a:pt x="1200505" y="251942"/>
                    <a:pt x="1167222" y="274731"/>
                  </a:cubicBezTo>
                  <a:cubicBezTo>
                    <a:pt x="1120905" y="306463"/>
                    <a:pt x="1061264" y="325165"/>
                    <a:pt x="1016438" y="341272"/>
                  </a:cubicBezTo>
                  <a:cubicBezTo>
                    <a:pt x="1007540" y="344445"/>
                    <a:pt x="995227" y="349974"/>
                    <a:pt x="981760" y="356417"/>
                  </a:cubicBezTo>
                  <a:cubicBezTo>
                    <a:pt x="971515" y="361320"/>
                    <a:pt x="960789" y="366657"/>
                    <a:pt x="950160" y="371994"/>
                  </a:cubicBezTo>
                  <a:cubicBezTo>
                    <a:pt x="1085746" y="373917"/>
                    <a:pt x="1219696" y="376273"/>
                    <a:pt x="1340227" y="378388"/>
                  </a:cubicBezTo>
                  <a:lnTo>
                    <a:pt x="1365238" y="365359"/>
                  </a:lnTo>
                  <a:cubicBezTo>
                    <a:pt x="1375723" y="359446"/>
                    <a:pt x="1385727" y="352715"/>
                    <a:pt x="1395443" y="345599"/>
                  </a:cubicBezTo>
                  <a:cubicBezTo>
                    <a:pt x="1410209" y="334733"/>
                    <a:pt x="1424205" y="322762"/>
                    <a:pt x="1437816" y="310501"/>
                  </a:cubicBezTo>
                  <a:cubicBezTo>
                    <a:pt x="1451476" y="298338"/>
                    <a:pt x="1463885" y="285020"/>
                    <a:pt x="1475717" y="271173"/>
                  </a:cubicBezTo>
                  <a:cubicBezTo>
                    <a:pt x="1487597" y="257231"/>
                    <a:pt x="1498755" y="242615"/>
                    <a:pt x="1509433" y="227566"/>
                  </a:cubicBezTo>
                  <a:cubicBezTo>
                    <a:pt x="1522371" y="209440"/>
                    <a:pt x="1534636" y="190738"/>
                    <a:pt x="1546516" y="171795"/>
                  </a:cubicBezTo>
                  <a:cubicBezTo>
                    <a:pt x="1564649" y="142852"/>
                    <a:pt x="1582108" y="113476"/>
                    <a:pt x="1599856" y="84965"/>
                  </a:cubicBezTo>
                  <a:cubicBezTo>
                    <a:pt x="1602838" y="79917"/>
                    <a:pt x="1609379" y="78234"/>
                    <a:pt x="1614429" y="81215"/>
                  </a:cubicBezTo>
                  <a:cubicBezTo>
                    <a:pt x="1619479" y="84196"/>
                    <a:pt x="1621163" y="90734"/>
                    <a:pt x="1618181" y="95783"/>
                  </a:cubicBezTo>
                  <a:cubicBezTo>
                    <a:pt x="1601828" y="125159"/>
                    <a:pt x="1586100" y="155592"/>
                    <a:pt x="1569170" y="185305"/>
                  </a:cubicBezTo>
                  <a:cubicBezTo>
                    <a:pt x="1557723" y="205306"/>
                    <a:pt x="1545842" y="225066"/>
                    <a:pt x="1532856" y="243913"/>
                  </a:cubicBezTo>
                  <a:cubicBezTo>
                    <a:pt x="1521842" y="259971"/>
                    <a:pt x="1510058" y="275356"/>
                    <a:pt x="1497313" y="289876"/>
                  </a:cubicBezTo>
                  <a:cubicBezTo>
                    <a:pt x="1484422" y="304540"/>
                    <a:pt x="1470426" y="318194"/>
                    <a:pt x="1455420" y="330839"/>
                  </a:cubicBezTo>
                  <a:cubicBezTo>
                    <a:pt x="1443155" y="341031"/>
                    <a:pt x="1430650" y="351032"/>
                    <a:pt x="1417567" y="360263"/>
                  </a:cubicBezTo>
                  <a:cubicBezTo>
                    <a:pt x="1407563" y="367330"/>
                    <a:pt x="1396934" y="373292"/>
                    <a:pt x="1386304" y="379206"/>
                  </a:cubicBezTo>
                  <a:cubicBezTo>
                    <a:pt x="1628425" y="383437"/>
                    <a:pt x="1804894" y="387043"/>
                    <a:pt x="1804894" y="387043"/>
                  </a:cubicBezTo>
                  <a:cubicBezTo>
                    <a:pt x="1810569" y="386994"/>
                    <a:pt x="1815090" y="391658"/>
                    <a:pt x="1815042" y="3972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20"/>
            <p:cNvSpPr/>
            <p:nvPr/>
          </p:nvSpPr>
          <p:spPr>
            <a:xfrm>
              <a:off x="225255" y="4207416"/>
              <a:ext cx="561313" cy="593254"/>
            </a:xfrm>
            <a:custGeom>
              <a:rect b="b" l="l" r="r" t="t"/>
              <a:pathLst>
                <a:path extrusionOk="0" h="1186508" w="1122626">
                  <a:moveTo>
                    <a:pt x="442053" y="101825"/>
                  </a:moveTo>
                  <a:cubicBezTo>
                    <a:pt x="481060" y="89036"/>
                    <a:pt x="500395" y="19611"/>
                    <a:pt x="551234" y="2927"/>
                  </a:cubicBezTo>
                  <a:cubicBezTo>
                    <a:pt x="612317" y="-17025"/>
                    <a:pt x="666619" y="71247"/>
                    <a:pt x="708655" y="79661"/>
                  </a:cubicBezTo>
                  <a:cubicBezTo>
                    <a:pt x="768584" y="91681"/>
                    <a:pt x="840778" y="65333"/>
                    <a:pt x="874927" y="112931"/>
                  </a:cubicBezTo>
                  <a:cubicBezTo>
                    <a:pt x="915858" y="170000"/>
                    <a:pt x="871945" y="235003"/>
                    <a:pt x="907874" y="280581"/>
                  </a:cubicBezTo>
                  <a:cubicBezTo>
                    <a:pt x="923120" y="299909"/>
                    <a:pt x="962271" y="293322"/>
                    <a:pt x="983915" y="301784"/>
                  </a:cubicBezTo>
                  <a:cubicBezTo>
                    <a:pt x="1021623" y="316496"/>
                    <a:pt x="1055772" y="356497"/>
                    <a:pt x="1071019" y="393181"/>
                  </a:cubicBezTo>
                  <a:cubicBezTo>
                    <a:pt x="1097857" y="457799"/>
                    <a:pt x="1037062" y="519099"/>
                    <a:pt x="1046826" y="583716"/>
                  </a:cubicBezTo>
                  <a:cubicBezTo>
                    <a:pt x="1051492" y="614391"/>
                    <a:pt x="1085544" y="627516"/>
                    <a:pt x="1101368" y="651363"/>
                  </a:cubicBezTo>
                  <a:cubicBezTo>
                    <a:pt x="1130515" y="695211"/>
                    <a:pt x="1127245" y="760165"/>
                    <a:pt x="1106322" y="806224"/>
                  </a:cubicBezTo>
                  <a:cubicBezTo>
                    <a:pt x="1086025" y="850841"/>
                    <a:pt x="1040862" y="863918"/>
                    <a:pt x="1014938" y="902429"/>
                  </a:cubicBezTo>
                  <a:cubicBezTo>
                    <a:pt x="970496" y="968393"/>
                    <a:pt x="971891" y="1087243"/>
                    <a:pt x="879785" y="1113350"/>
                  </a:cubicBezTo>
                  <a:cubicBezTo>
                    <a:pt x="813026" y="1132293"/>
                    <a:pt x="752376" y="1081233"/>
                    <a:pt x="684655" y="1101234"/>
                  </a:cubicBezTo>
                  <a:cubicBezTo>
                    <a:pt x="608325" y="1123783"/>
                    <a:pt x="568019" y="1205420"/>
                    <a:pt x="476539" y="1182487"/>
                  </a:cubicBezTo>
                  <a:cubicBezTo>
                    <a:pt x="411367" y="1166140"/>
                    <a:pt x="402517" y="1095369"/>
                    <a:pt x="347061" y="1071137"/>
                  </a:cubicBezTo>
                  <a:cubicBezTo>
                    <a:pt x="282707" y="1043011"/>
                    <a:pt x="214650" y="1080897"/>
                    <a:pt x="161599" y="1019501"/>
                  </a:cubicBezTo>
                  <a:cubicBezTo>
                    <a:pt x="116195" y="966903"/>
                    <a:pt x="162753" y="896660"/>
                    <a:pt x="137647" y="838966"/>
                  </a:cubicBezTo>
                  <a:cubicBezTo>
                    <a:pt x="100323" y="753242"/>
                    <a:pt x="-19871" y="730452"/>
                    <a:pt x="2830" y="617852"/>
                  </a:cubicBezTo>
                  <a:cubicBezTo>
                    <a:pt x="13171" y="566552"/>
                    <a:pt x="65260" y="544292"/>
                    <a:pt x="76659" y="497800"/>
                  </a:cubicBezTo>
                  <a:cubicBezTo>
                    <a:pt x="92483" y="433231"/>
                    <a:pt x="30919" y="377027"/>
                    <a:pt x="83537" y="312938"/>
                  </a:cubicBezTo>
                  <a:cubicBezTo>
                    <a:pt x="119706" y="268850"/>
                    <a:pt x="171122" y="292216"/>
                    <a:pt x="204886" y="246397"/>
                  </a:cubicBezTo>
                  <a:cubicBezTo>
                    <a:pt x="233985" y="206925"/>
                    <a:pt x="233167" y="144471"/>
                    <a:pt x="270395" y="107114"/>
                  </a:cubicBezTo>
                  <a:cubicBezTo>
                    <a:pt x="307526" y="69805"/>
                    <a:pt x="424065" y="107691"/>
                    <a:pt x="442053" y="101825"/>
                  </a:cubicBezTo>
                  <a:lnTo>
                    <a:pt x="442053" y="10182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1246;p20"/>
            <p:cNvSpPr/>
            <p:nvPr/>
          </p:nvSpPr>
          <p:spPr>
            <a:xfrm>
              <a:off x="343060" y="4349049"/>
              <a:ext cx="372142" cy="328659"/>
            </a:xfrm>
            <a:custGeom>
              <a:rect b="b" l="l" r="r" t="t"/>
              <a:pathLst>
                <a:path extrusionOk="0" h="657318" w="744283">
                  <a:moveTo>
                    <a:pt x="143676" y="227995"/>
                  </a:moveTo>
                  <a:cubicBezTo>
                    <a:pt x="121648" y="222899"/>
                    <a:pt x="99571" y="220447"/>
                    <a:pt x="78649" y="220976"/>
                  </a:cubicBezTo>
                  <a:cubicBezTo>
                    <a:pt x="55177" y="221553"/>
                    <a:pt x="33245" y="225207"/>
                    <a:pt x="15112" y="232803"/>
                  </a:cubicBezTo>
                  <a:cubicBezTo>
                    <a:pt x="9774" y="235255"/>
                    <a:pt x="3473" y="232899"/>
                    <a:pt x="972" y="227611"/>
                  </a:cubicBezTo>
                  <a:cubicBezTo>
                    <a:pt x="-1481" y="222274"/>
                    <a:pt x="876" y="215928"/>
                    <a:pt x="6166" y="213476"/>
                  </a:cubicBezTo>
                  <a:cubicBezTo>
                    <a:pt x="29734" y="201552"/>
                    <a:pt x="59699" y="194341"/>
                    <a:pt x="91972" y="193764"/>
                  </a:cubicBezTo>
                  <a:cubicBezTo>
                    <a:pt x="110922" y="193427"/>
                    <a:pt x="130738" y="195350"/>
                    <a:pt x="150217" y="200014"/>
                  </a:cubicBezTo>
                  <a:cubicBezTo>
                    <a:pt x="173641" y="205639"/>
                    <a:pt x="196679" y="215110"/>
                    <a:pt x="217842" y="228236"/>
                  </a:cubicBezTo>
                  <a:cubicBezTo>
                    <a:pt x="238283" y="240929"/>
                    <a:pt x="256849" y="257179"/>
                    <a:pt x="272336" y="276988"/>
                  </a:cubicBezTo>
                  <a:cubicBezTo>
                    <a:pt x="275943" y="281267"/>
                    <a:pt x="275414" y="287709"/>
                    <a:pt x="271133" y="291315"/>
                  </a:cubicBezTo>
                  <a:cubicBezTo>
                    <a:pt x="266805" y="294969"/>
                    <a:pt x="260360" y="294392"/>
                    <a:pt x="256752" y="290113"/>
                  </a:cubicBezTo>
                  <a:cubicBezTo>
                    <a:pt x="241602" y="273526"/>
                    <a:pt x="223854" y="260641"/>
                    <a:pt x="204952" y="250400"/>
                  </a:cubicBezTo>
                  <a:cubicBezTo>
                    <a:pt x="185472" y="239871"/>
                    <a:pt x="164598" y="232755"/>
                    <a:pt x="143676" y="227995"/>
                  </a:cubicBezTo>
                  <a:close/>
                  <a:moveTo>
                    <a:pt x="486176" y="85779"/>
                  </a:moveTo>
                  <a:cubicBezTo>
                    <a:pt x="496613" y="73663"/>
                    <a:pt x="507194" y="62221"/>
                    <a:pt x="518497" y="53134"/>
                  </a:cubicBezTo>
                  <a:cubicBezTo>
                    <a:pt x="530713" y="43278"/>
                    <a:pt x="543171" y="35777"/>
                    <a:pt x="556205" y="33422"/>
                  </a:cubicBezTo>
                  <a:cubicBezTo>
                    <a:pt x="562025" y="32652"/>
                    <a:pt x="566113" y="27315"/>
                    <a:pt x="565343" y="21498"/>
                  </a:cubicBezTo>
                  <a:cubicBezTo>
                    <a:pt x="564526" y="15680"/>
                    <a:pt x="559187" y="11594"/>
                    <a:pt x="553367" y="12363"/>
                  </a:cubicBezTo>
                  <a:cubicBezTo>
                    <a:pt x="533792" y="14142"/>
                    <a:pt x="513783" y="24046"/>
                    <a:pt x="494737" y="38806"/>
                  </a:cubicBezTo>
                  <a:cubicBezTo>
                    <a:pt x="484348" y="46884"/>
                    <a:pt x="474151" y="56403"/>
                    <a:pt x="464724" y="66932"/>
                  </a:cubicBezTo>
                  <a:cubicBezTo>
                    <a:pt x="451257" y="81933"/>
                    <a:pt x="439088" y="98857"/>
                    <a:pt x="428651" y="115251"/>
                  </a:cubicBezTo>
                  <a:cubicBezTo>
                    <a:pt x="402439" y="156406"/>
                    <a:pt x="386759" y="194389"/>
                    <a:pt x="386759" y="194389"/>
                  </a:cubicBezTo>
                  <a:cubicBezTo>
                    <a:pt x="384354" y="199437"/>
                    <a:pt x="386470" y="205543"/>
                    <a:pt x="391569" y="207995"/>
                  </a:cubicBezTo>
                  <a:cubicBezTo>
                    <a:pt x="396619" y="210399"/>
                    <a:pt x="402727" y="208235"/>
                    <a:pt x="405132" y="203187"/>
                  </a:cubicBezTo>
                  <a:cubicBezTo>
                    <a:pt x="405132" y="203187"/>
                    <a:pt x="424226" y="168763"/>
                    <a:pt x="451353" y="130492"/>
                  </a:cubicBezTo>
                  <a:cubicBezTo>
                    <a:pt x="461935" y="115588"/>
                    <a:pt x="473766" y="100058"/>
                    <a:pt x="486176" y="85779"/>
                  </a:cubicBezTo>
                  <a:close/>
                  <a:moveTo>
                    <a:pt x="741042" y="299248"/>
                  </a:moveTo>
                  <a:cubicBezTo>
                    <a:pt x="730413" y="287998"/>
                    <a:pt x="712184" y="280209"/>
                    <a:pt x="689722" y="275497"/>
                  </a:cubicBezTo>
                  <a:cubicBezTo>
                    <a:pt x="673947" y="272180"/>
                    <a:pt x="656055" y="270257"/>
                    <a:pt x="637441" y="269872"/>
                  </a:cubicBezTo>
                  <a:cubicBezTo>
                    <a:pt x="616952" y="269439"/>
                    <a:pt x="595597" y="270785"/>
                    <a:pt x="575684" y="272853"/>
                  </a:cubicBezTo>
                  <a:cubicBezTo>
                    <a:pt x="525952" y="278045"/>
                    <a:pt x="484877" y="287853"/>
                    <a:pt x="484877" y="287853"/>
                  </a:cubicBezTo>
                  <a:cubicBezTo>
                    <a:pt x="479346" y="288863"/>
                    <a:pt x="475690" y="294151"/>
                    <a:pt x="476652" y="299681"/>
                  </a:cubicBezTo>
                  <a:cubicBezTo>
                    <a:pt x="477662" y="305210"/>
                    <a:pt x="483001" y="308912"/>
                    <a:pt x="488532" y="307902"/>
                  </a:cubicBezTo>
                  <a:cubicBezTo>
                    <a:pt x="488532" y="307902"/>
                    <a:pt x="537784" y="301508"/>
                    <a:pt x="592759" y="299440"/>
                  </a:cubicBezTo>
                  <a:cubicBezTo>
                    <a:pt x="601897" y="299104"/>
                    <a:pt x="611180" y="298863"/>
                    <a:pt x="620415" y="298623"/>
                  </a:cubicBezTo>
                  <a:cubicBezTo>
                    <a:pt x="634459" y="298286"/>
                    <a:pt x="648359" y="298142"/>
                    <a:pt x="661489" y="298767"/>
                  </a:cubicBezTo>
                  <a:cubicBezTo>
                    <a:pt x="677073" y="299488"/>
                    <a:pt x="691502" y="300931"/>
                    <a:pt x="703623" y="304152"/>
                  </a:cubicBezTo>
                  <a:cubicBezTo>
                    <a:pt x="712905" y="306604"/>
                    <a:pt x="720793" y="309681"/>
                    <a:pt x="726276" y="314537"/>
                  </a:cubicBezTo>
                  <a:cubicBezTo>
                    <a:pt x="730509" y="318576"/>
                    <a:pt x="737242" y="318479"/>
                    <a:pt x="741283" y="314248"/>
                  </a:cubicBezTo>
                  <a:cubicBezTo>
                    <a:pt x="745371" y="310018"/>
                    <a:pt x="745275" y="303238"/>
                    <a:pt x="741042" y="299248"/>
                  </a:cubicBezTo>
                  <a:close/>
                  <a:moveTo>
                    <a:pt x="501615" y="519977"/>
                  </a:moveTo>
                  <a:cubicBezTo>
                    <a:pt x="495314" y="500986"/>
                    <a:pt x="487378" y="482716"/>
                    <a:pt x="479538" y="466561"/>
                  </a:cubicBezTo>
                  <a:cubicBezTo>
                    <a:pt x="468524" y="443916"/>
                    <a:pt x="457269" y="425646"/>
                    <a:pt x="448804" y="415935"/>
                  </a:cubicBezTo>
                  <a:cubicBezTo>
                    <a:pt x="441590" y="407713"/>
                    <a:pt x="434664" y="404684"/>
                    <a:pt x="430479" y="404973"/>
                  </a:cubicBezTo>
                  <a:cubicBezTo>
                    <a:pt x="424852" y="405165"/>
                    <a:pt x="420427" y="409877"/>
                    <a:pt x="420571" y="415454"/>
                  </a:cubicBezTo>
                  <a:cubicBezTo>
                    <a:pt x="420715" y="420117"/>
                    <a:pt x="458279" y="482379"/>
                    <a:pt x="467177" y="507620"/>
                  </a:cubicBezTo>
                  <a:cubicBezTo>
                    <a:pt x="472324" y="522140"/>
                    <a:pt x="477133" y="537285"/>
                    <a:pt x="481414" y="552189"/>
                  </a:cubicBezTo>
                  <a:cubicBezTo>
                    <a:pt x="487089" y="572046"/>
                    <a:pt x="491803" y="591325"/>
                    <a:pt x="493246" y="608153"/>
                  </a:cubicBezTo>
                  <a:cubicBezTo>
                    <a:pt x="494400" y="621615"/>
                    <a:pt x="494160" y="633298"/>
                    <a:pt x="490071" y="641615"/>
                  </a:cubicBezTo>
                  <a:cubicBezTo>
                    <a:pt x="487282" y="646760"/>
                    <a:pt x="489206" y="653250"/>
                    <a:pt x="494352" y="656039"/>
                  </a:cubicBezTo>
                  <a:cubicBezTo>
                    <a:pt x="499547" y="658828"/>
                    <a:pt x="505992" y="656904"/>
                    <a:pt x="508781" y="651760"/>
                  </a:cubicBezTo>
                  <a:cubicBezTo>
                    <a:pt x="517872" y="636615"/>
                    <a:pt x="519988" y="611662"/>
                    <a:pt x="516332" y="583056"/>
                  </a:cubicBezTo>
                  <a:cubicBezTo>
                    <a:pt x="513783" y="563055"/>
                    <a:pt x="508637" y="541131"/>
                    <a:pt x="501615" y="519977"/>
                  </a:cubicBezTo>
                  <a:close/>
                  <a:moveTo>
                    <a:pt x="291094" y="371366"/>
                  </a:moveTo>
                  <a:cubicBezTo>
                    <a:pt x="253386" y="379780"/>
                    <a:pt x="219669" y="401848"/>
                    <a:pt x="191533" y="428916"/>
                  </a:cubicBezTo>
                  <a:cubicBezTo>
                    <a:pt x="181144" y="438916"/>
                    <a:pt x="171524" y="449638"/>
                    <a:pt x="162819" y="460552"/>
                  </a:cubicBezTo>
                  <a:cubicBezTo>
                    <a:pt x="153680" y="472090"/>
                    <a:pt x="145552" y="483822"/>
                    <a:pt x="138289" y="495072"/>
                  </a:cubicBezTo>
                  <a:cubicBezTo>
                    <a:pt x="123379" y="518246"/>
                    <a:pt x="112365" y="539304"/>
                    <a:pt x="104814" y="552622"/>
                  </a:cubicBezTo>
                  <a:cubicBezTo>
                    <a:pt x="101591" y="558343"/>
                    <a:pt x="99571" y="562526"/>
                    <a:pt x="97984" y="564017"/>
                  </a:cubicBezTo>
                  <a:cubicBezTo>
                    <a:pt x="93559" y="567911"/>
                    <a:pt x="93126" y="574642"/>
                    <a:pt x="96974" y="579017"/>
                  </a:cubicBezTo>
                  <a:cubicBezTo>
                    <a:pt x="100822" y="583440"/>
                    <a:pt x="107555" y="583921"/>
                    <a:pt x="111980" y="580075"/>
                  </a:cubicBezTo>
                  <a:cubicBezTo>
                    <a:pt x="118281" y="574979"/>
                    <a:pt x="135548" y="545506"/>
                    <a:pt x="160895" y="510457"/>
                  </a:cubicBezTo>
                  <a:cubicBezTo>
                    <a:pt x="168302" y="500168"/>
                    <a:pt x="176526" y="489399"/>
                    <a:pt x="185280" y="478533"/>
                  </a:cubicBezTo>
                  <a:cubicBezTo>
                    <a:pt x="193408" y="468436"/>
                    <a:pt x="202066" y="458292"/>
                    <a:pt x="211349" y="448580"/>
                  </a:cubicBezTo>
                  <a:cubicBezTo>
                    <a:pt x="235349" y="423387"/>
                    <a:pt x="263197" y="400886"/>
                    <a:pt x="296192" y="391078"/>
                  </a:cubicBezTo>
                  <a:cubicBezTo>
                    <a:pt x="301675" y="389636"/>
                    <a:pt x="304898" y="384107"/>
                    <a:pt x="303503" y="378626"/>
                  </a:cubicBezTo>
                  <a:cubicBezTo>
                    <a:pt x="302108" y="373241"/>
                    <a:pt x="296529" y="369972"/>
                    <a:pt x="291094" y="371366"/>
                  </a:cubicBezTo>
                  <a:close/>
                  <a:moveTo>
                    <a:pt x="266179" y="65201"/>
                  </a:moveTo>
                  <a:cubicBezTo>
                    <a:pt x="249778" y="42220"/>
                    <a:pt x="231694" y="24094"/>
                    <a:pt x="216399" y="13084"/>
                  </a:cubicBezTo>
                  <a:cubicBezTo>
                    <a:pt x="202691" y="3228"/>
                    <a:pt x="190378" y="-1003"/>
                    <a:pt x="181769" y="199"/>
                  </a:cubicBezTo>
                  <a:cubicBezTo>
                    <a:pt x="175949" y="776"/>
                    <a:pt x="171669" y="5969"/>
                    <a:pt x="172246" y="11834"/>
                  </a:cubicBezTo>
                  <a:cubicBezTo>
                    <a:pt x="172775" y="17652"/>
                    <a:pt x="178017" y="21931"/>
                    <a:pt x="183837" y="21402"/>
                  </a:cubicBezTo>
                  <a:cubicBezTo>
                    <a:pt x="185424" y="21306"/>
                    <a:pt x="187108" y="22267"/>
                    <a:pt x="189176" y="23229"/>
                  </a:cubicBezTo>
                  <a:cubicBezTo>
                    <a:pt x="194418" y="25729"/>
                    <a:pt x="200190" y="30441"/>
                    <a:pt x="206539" y="36451"/>
                  </a:cubicBezTo>
                  <a:cubicBezTo>
                    <a:pt x="214908" y="44432"/>
                    <a:pt x="223710" y="55009"/>
                    <a:pt x="232656" y="67076"/>
                  </a:cubicBezTo>
                  <a:cubicBezTo>
                    <a:pt x="240351" y="77413"/>
                    <a:pt x="247902" y="89000"/>
                    <a:pt x="255358" y="101212"/>
                  </a:cubicBezTo>
                  <a:cubicBezTo>
                    <a:pt x="265266" y="117511"/>
                    <a:pt x="274741" y="135012"/>
                    <a:pt x="282292" y="153185"/>
                  </a:cubicBezTo>
                  <a:cubicBezTo>
                    <a:pt x="289891" y="171551"/>
                    <a:pt x="295951" y="190302"/>
                    <a:pt x="298597" y="208812"/>
                  </a:cubicBezTo>
                  <a:cubicBezTo>
                    <a:pt x="299126" y="214437"/>
                    <a:pt x="304080" y="218524"/>
                    <a:pt x="309707" y="217995"/>
                  </a:cubicBezTo>
                  <a:cubicBezTo>
                    <a:pt x="315287" y="217418"/>
                    <a:pt x="319423" y="212466"/>
                    <a:pt x="318846" y="206841"/>
                  </a:cubicBezTo>
                  <a:cubicBezTo>
                    <a:pt x="317210" y="177513"/>
                    <a:pt x="308842" y="146647"/>
                    <a:pt x="296144" y="118136"/>
                  </a:cubicBezTo>
                  <a:cubicBezTo>
                    <a:pt x="287679" y="98953"/>
                    <a:pt x="277386" y="80875"/>
                    <a:pt x="266179" y="6520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20"/>
            <p:cNvSpPr/>
            <p:nvPr/>
          </p:nvSpPr>
          <p:spPr>
            <a:xfrm>
              <a:off x="473012" y="4454039"/>
              <a:ext cx="106665" cy="106261"/>
            </a:xfrm>
            <a:custGeom>
              <a:rect b="b" l="l" r="r" t="t"/>
              <a:pathLst>
                <a:path extrusionOk="0" h="212521" w="213331">
                  <a:moveTo>
                    <a:pt x="124596" y="75708"/>
                  </a:moveTo>
                  <a:cubicBezTo>
                    <a:pt x="122720" y="70756"/>
                    <a:pt x="140612" y="44121"/>
                    <a:pt x="142199" y="42198"/>
                  </a:cubicBezTo>
                  <a:cubicBezTo>
                    <a:pt x="145854" y="38015"/>
                    <a:pt x="149414" y="33639"/>
                    <a:pt x="153406" y="29649"/>
                  </a:cubicBezTo>
                  <a:cubicBezTo>
                    <a:pt x="157446" y="25562"/>
                    <a:pt x="161823" y="21716"/>
                    <a:pt x="166440" y="18302"/>
                  </a:cubicBezTo>
                  <a:cubicBezTo>
                    <a:pt x="176156" y="11091"/>
                    <a:pt x="186641" y="5369"/>
                    <a:pt x="197896" y="1138"/>
                  </a:cubicBezTo>
                  <a:cubicBezTo>
                    <a:pt x="203138" y="-1506"/>
                    <a:pt x="209535" y="609"/>
                    <a:pt x="212132" y="5898"/>
                  </a:cubicBezTo>
                  <a:cubicBezTo>
                    <a:pt x="214778" y="11139"/>
                    <a:pt x="212661" y="17533"/>
                    <a:pt x="207419" y="20129"/>
                  </a:cubicBezTo>
                  <a:cubicBezTo>
                    <a:pt x="204052" y="22341"/>
                    <a:pt x="201070" y="24889"/>
                    <a:pt x="197896" y="27437"/>
                  </a:cubicBezTo>
                  <a:cubicBezTo>
                    <a:pt x="191595" y="32534"/>
                    <a:pt x="185919" y="38351"/>
                    <a:pt x="180052" y="44024"/>
                  </a:cubicBezTo>
                  <a:cubicBezTo>
                    <a:pt x="177599" y="46332"/>
                    <a:pt x="175146" y="48592"/>
                    <a:pt x="172596" y="50804"/>
                  </a:cubicBezTo>
                  <a:cubicBezTo>
                    <a:pt x="168701" y="54217"/>
                    <a:pt x="164660" y="57438"/>
                    <a:pt x="160813" y="60804"/>
                  </a:cubicBezTo>
                  <a:cubicBezTo>
                    <a:pt x="157734" y="63256"/>
                    <a:pt x="151386" y="71477"/>
                    <a:pt x="146287" y="75949"/>
                  </a:cubicBezTo>
                  <a:cubicBezTo>
                    <a:pt x="142969" y="78930"/>
                    <a:pt x="140035" y="81093"/>
                    <a:pt x="137726" y="81670"/>
                  </a:cubicBezTo>
                  <a:cubicBezTo>
                    <a:pt x="132435" y="83641"/>
                    <a:pt x="126567" y="80997"/>
                    <a:pt x="124596" y="75708"/>
                  </a:cubicBezTo>
                  <a:close/>
                  <a:moveTo>
                    <a:pt x="88907" y="103786"/>
                  </a:moveTo>
                  <a:cubicBezTo>
                    <a:pt x="76354" y="99748"/>
                    <a:pt x="63945" y="99074"/>
                    <a:pt x="51728" y="101478"/>
                  </a:cubicBezTo>
                  <a:cubicBezTo>
                    <a:pt x="44899" y="102873"/>
                    <a:pt x="38261" y="105469"/>
                    <a:pt x="31864" y="108498"/>
                  </a:cubicBezTo>
                  <a:cubicBezTo>
                    <a:pt x="22918" y="112777"/>
                    <a:pt x="14838" y="118258"/>
                    <a:pt x="6373" y="122873"/>
                  </a:cubicBezTo>
                  <a:cubicBezTo>
                    <a:pt x="1178" y="124989"/>
                    <a:pt x="-1371" y="130951"/>
                    <a:pt x="745" y="136143"/>
                  </a:cubicBezTo>
                  <a:cubicBezTo>
                    <a:pt x="2862" y="141336"/>
                    <a:pt x="8778" y="143884"/>
                    <a:pt x="14020" y="141768"/>
                  </a:cubicBezTo>
                  <a:cubicBezTo>
                    <a:pt x="24554" y="138883"/>
                    <a:pt x="35231" y="135758"/>
                    <a:pt x="46053" y="132778"/>
                  </a:cubicBezTo>
                  <a:cubicBezTo>
                    <a:pt x="48698" y="132056"/>
                    <a:pt x="51296" y="131383"/>
                    <a:pt x="53893" y="130614"/>
                  </a:cubicBezTo>
                  <a:cubicBezTo>
                    <a:pt x="57596" y="129508"/>
                    <a:pt x="61204" y="128258"/>
                    <a:pt x="64955" y="127345"/>
                  </a:cubicBezTo>
                  <a:cubicBezTo>
                    <a:pt x="71400" y="125758"/>
                    <a:pt x="77749" y="124123"/>
                    <a:pt x="84723" y="124652"/>
                  </a:cubicBezTo>
                  <a:cubicBezTo>
                    <a:pt x="90495" y="125806"/>
                    <a:pt x="96122" y="122056"/>
                    <a:pt x="97276" y="116287"/>
                  </a:cubicBezTo>
                  <a:cubicBezTo>
                    <a:pt x="98431" y="110565"/>
                    <a:pt x="94679" y="104940"/>
                    <a:pt x="88907" y="103786"/>
                  </a:cubicBezTo>
                  <a:close/>
                  <a:moveTo>
                    <a:pt x="150376" y="169894"/>
                  </a:moveTo>
                  <a:cubicBezTo>
                    <a:pt x="148981" y="163067"/>
                    <a:pt x="146480" y="156576"/>
                    <a:pt x="144075" y="150038"/>
                  </a:cubicBezTo>
                  <a:cubicBezTo>
                    <a:pt x="143738" y="149317"/>
                    <a:pt x="141574" y="145278"/>
                    <a:pt x="139554" y="141336"/>
                  </a:cubicBezTo>
                  <a:cubicBezTo>
                    <a:pt x="139073" y="140470"/>
                    <a:pt x="138111" y="139412"/>
                    <a:pt x="137534" y="138643"/>
                  </a:cubicBezTo>
                  <a:lnTo>
                    <a:pt x="137053" y="139797"/>
                  </a:lnTo>
                  <a:cubicBezTo>
                    <a:pt x="137197" y="139316"/>
                    <a:pt x="137245" y="138787"/>
                    <a:pt x="137293" y="138258"/>
                  </a:cubicBezTo>
                  <a:lnTo>
                    <a:pt x="137534" y="138643"/>
                  </a:lnTo>
                  <a:cubicBezTo>
                    <a:pt x="137870" y="137874"/>
                    <a:pt x="138015" y="137201"/>
                    <a:pt x="137341" y="137441"/>
                  </a:cubicBezTo>
                  <a:cubicBezTo>
                    <a:pt x="137341" y="135854"/>
                    <a:pt x="136957" y="134220"/>
                    <a:pt x="136139" y="132729"/>
                  </a:cubicBezTo>
                  <a:cubicBezTo>
                    <a:pt x="133493" y="127777"/>
                    <a:pt x="127337" y="125854"/>
                    <a:pt x="122383" y="128498"/>
                  </a:cubicBezTo>
                  <a:cubicBezTo>
                    <a:pt x="120026" y="129268"/>
                    <a:pt x="116660" y="133210"/>
                    <a:pt x="116660" y="140807"/>
                  </a:cubicBezTo>
                  <a:cubicBezTo>
                    <a:pt x="116660" y="145134"/>
                    <a:pt x="119161" y="155855"/>
                    <a:pt x="119305" y="157105"/>
                  </a:cubicBezTo>
                  <a:cubicBezTo>
                    <a:pt x="120171" y="161721"/>
                    <a:pt x="120459" y="166384"/>
                    <a:pt x="121277" y="171000"/>
                  </a:cubicBezTo>
                  <a:cubicBezTo>
                    <a:pt x="121854" y="174173"/>
                    <a:pt x="122575" y="177298"/>
                    <a:pt x="123441" y="180423"/>
                  </a:cubicBezTo>
                  <a:cubicBezTo>
                    <a:pt x="125750" y="188597"/>
                    <a:pt x="128828" y="196337"/>
                    <a:pt x="131954" y="204318"/>
                  </a:cubicBezTo>
                  <a:cubicBezTo>
                    <a:pt x="133301" y="210040"/>
                    <a:pt x="139025" y="213550"/>
                    <a:pt x="144748" y="212251"/>
                  </a:cubicBezTo>
                  <a:cubicBezTo>
                    <a:pt x="150424" y="210905"/>
                    <a:pt x="153983" y="205136"/>
                    <a:pt x="152636" y="199463"/>
                  </a:cubicBezTo>
                  <a:cubicBezTo>
                    <a:pt x="152203" y="193501"/>
                    <a:pt x="152251" y="187779"/>
                    <a:pt x="151770" y="181866"/>
                  </a:cubicBezTo>
                  <a:cubicBezTo>
                    <a:pt x="151482" y="177827"/>
                    <a:pt x="151193" y="173885"/>
                    <a:pt x="150376" y="169894"/>
                  </a:cubicBezTo>
                  <a:close/>
                  <a:moveTo>
                    <a:pt x="104202" y="36043"/>
                  </a:moveTo>
                  <a:cubicBezTo>
                    <a:pt x="103337" y="33543"/>
                    <a:pt x="102327" y="31139"/>
                    <a:pt x="101124" y="28832"/>
                  </a:cubicBezTo>
                  <a:cubicBezTo>
                    <a:pt x="96843" y="20562"/>
                    <a:pt x="91841" y="13783"/>
                    <a:pt x="88667" y="9360"/>
                  </a:cubicBezTo>
                  <a:cubicBezTo>
                    <a:pt x="86022" y="4119"/>
                    <a:pt x="79673" y="2004"/>
                    <a:pt x="74382" y="4600"/>
                  </a:cubicBezTo>
                  <a:cubicBezTo>
                    <a:pt x="69140" y="7244"/>
                    <a:pt x="67023" y="13639"/>
                    <a:pt x="69621" y="18879"/>
                  </a:cubicBezTo>
                  <a:cubicBezTo>
                    <a:pt x="71304" y="23976"/>
                    <a:pt x="72939" y="32389"/>
                    <a:pt x="75585" y="41284"/>
                  </a:cubicBezTo>
                  <a:cubicBezTo>
                    <a:pt x="76354" y="43784"/>
                    <a:pt x="77268" y="46284"/>
                    <a:pt x="78230" y="48736"/>
                  </a:cubicBezTo>
                  <a:cubicBezTo>
                    <a:pt x="79625" y="52390"/>
                    <a:pt x="81308" y="55756"/>
                    <a:pt x="82318" y="59073"/>
                  </a:cubicBezTo>
                  <a:cubicBezTo>
                    <a:pt x="82992" y="61189"/>
                    <a:pt x="84531" y="78160"/>
                    <a:pt x="89629" y="80564"/>
                  </a:cubicBezTo>
                  <a:cubicBezTo>
                    <a:pt x="94679" y="83016"/>
                    <a:pt x="100787" y="80853"/>
                    <a:pt x="103192" y="75756"/>
                  </a:cubicBezTo>
                  <a:cubicBezTo>
                    <a:pt x="107858" y="68929"/>
                    <a:pt x="108435" y="56958"/>
                    <a:pt x="106222" y="43880"/>
                  </a:cubicBezTo>
                  <a:cubicBezTo>
                    <a:pt x="105790" y="41188"/>
                    <a:pt x="105068" y="38592"/>
                    <a:pt x="104202" y="36043"/>
                  </a:cubicBezTo>
                  <a:close/>
                  <a:moveTo>
                    <a:pt x="212228" y="132056"/>
                  </a:moveTo>
                  <a:cubicBezTo>
                    <a:pt x="209727" y="124171"/>
                    <a:pt x="200589" y="116383"/>
                    <a:pt x="188949" y="110084"/>
                  </a:cubicBezTo>
                  <a:cubicBezTo>
                    <a:pt x="186593" y="108786"/>
                    <a:pt x="184092" y="107777"/>
                    <a:pt x="181543" y="106863"/>
                  </a:cubicBezTo>
                  <a:cubicBezTo>
                    <a:pt x="179041" y="105998"/>
                    <a:pt x="176540" y="105325"/>
                    <a:pt x="173943" y="104844"/>
                  </a:cubicBezTo>
                  <a:cubicBezTo>
                    <a:pt x="164805" y="103161"/>
                    <a:pt x="156340" y="102921"/>
                    <a:pt x="150905" y="102728"/>
                  </a:cubicBezTo>
                  <a:cubicBezTo>
                    <a:pt x="145133" y="101575"/>
                    <a:pt x="139554" y="105325"/>
                    <a:pt x="138351" y="111094"/>
                  </a:cubicBezTo>
                  <a:cubicBezTo>
                    <a:pt x="137197" y="116863"/>
                    <a:pt x="140949" y="122441"/>
                    <a:pt x="146720" y="123595"/>
                  </a:cubicBezTo>
                  <a:cubicBezTo>
                    <a:pt x="151770" y="125421"/>
                    <a:pt x="159418" y="129268"/>
                    <a:pt x="168075" y="132633"/>
                  </a:cubicBezTo>
                  <a:cubicBezTo>
                    <a:pt x="170528" y="133547"/>
                    <a:pt x="173077" y="134364"/>
                    <a:pt x="175578" y="135133"/>
                  </a:cubicBezTo>
                  <a:cubicBezTo>
                    <a:pt x="179330" y="136287"/>
                    <a:pt x="182985" y="137008"/>
                    <a:pt x="186256" y="138258"/>
                  </a:cubicBezTo>
                  <a:cubicBezTo>
                    <a:pt x="188324" y="139028"/>
                    <a:pt x="202705" y="148259"/>
                    <a:pt x="207707" y="145711"/>
                  </a:cubicBezTo>
                  <a:cubicBezTo>
                    <a:pt x="212758" y="143211"/>
                    <a:pt x="214778" y="137105"/>
                    <a:pt x="212228" y="132056"/>
                  </a:cubicBezTo>
                  <a:close/>
                  <a:moveTo>
                    <a:pt x="64234" y="83641"/>
                  </a:moveTo>
                  <a:cubicBezTo>
                    <a:pt x="69861" y="85372"/>
                    <a:pt x="75825" y="82199"/>
                    <a:pt x="77508" y="76574"/>
                  </a:cubicBezTo>
                  <a:cubicBezTo>
                    <a:pt x="79240" y="70997"/>
                    <a:pt x="76114" y="65035"/>
                    <a:pt x="70486" y="63304"/>
                  </a:cubicBezTo>
                  <a:cubicBezTo>
                    <a:pt x="67168" y="61285"/>
                    <a:pt x="64186" y="59362"/>
                    <a:pt x="60674" y="57631"/>
                  </a:cubicBezTo>
                  <a:cubicBezTo>
                    <a:pt x="58270" y="56429"/>
                    <a:pt x="55817" y="55515"/>
                    <a:pt x="53171" y="54842"/>
                  </a:cubicBezTo>
                  <a:cubicBezTo>
                    <a:pt x="51392" y="54361"/>
                    <a:pt x="49564" y="54073"/>
                    <a:pt x="47688" y="53977"/>
                  </a:cubicBezTo>
                  <a:cubicBezTo>
                    <a:pt x="44802" y="53833"/>
                    <a:pt x="27728" y="60131"/>
                    <a:pt x="27728" y="60131"/>
                  </a:cubicBezTo>
                  <a:cubicBezTo>
                    <a:pt x="27872" y="60227"/>
                    <a:pt x="28065" y="60275"/>
                    <a:pt x="28113" y="60227"/>
                  </a:cubicBezTo>
                  <a:cubicBezTo>
                    <a:pt x="29027" y="59794"/>
                    <a:pt x="20129" y="61573"/>
                    <a:pt x="18493" y="66477"/>
                  </a:cubicBezTo>
                  <a:cubicBezTo>
                    <a:pt x="12385" y="85035"/>
                    <a:pt x="60626" y="83401"/>
                    <a:pt x="64234" y="83641"/>
                  </a:cubicBezTo>
                  <a:close/>
                  <a:moveTo>
                    <a:pt x="81645" y="141576"/>
                  </a:moveTo>
                  <a:cubicBezTo>
                    <a:pt x="78567" y="143066"/>
                    <a:pt x="76643" y="145903"/>
                    <a:pt x="76114" y="149028"/>
                  </a:cubicBezTo>
                  <a:cubicBezTo>
                    <a:pt x="76114" y="148451"/>
                    <a:pt x="76162" y="147682"/>
                    <a:pt x="76691" y="146913"/>
                  </a:cubicBezTo>
                  <a:cubicBezTo>
                    <a:pt x="76739" y="146816"/>
                    <a:pt x="76739" y="146432"/>
                    <a:pt x="76787" y="146239"/>
                  </a:cubicBezTo>
                  <a:cubicBezTo>
                    <a:pt x="76739" y="146239"/>
                    <a:pt x="76691" y="146288"/>
                    <a:pt x="76643" y="146288"/>
                  </a:cubicBezTo>
                  <a:cubicBezTo>
                    <a:pt x="74190" y="148836"/>
                    <a:pt x="68081" y="154749"/>
                    <a:pt x="67552" y="155374"/>
                  </a:cubicBezTo>
                  <a:cubicBezTo>
                    <a:pt x="65196" y="158500"/>
                    <a:pt x="62791" y="161480"/>
                    <a:pt x="60867" y="164942"/>
                  </a:cubicBezTo>
                  <a:cubicBezTo>
                    <a:pt x="59568" y="167202"/>
                    <a:pt x="58510" y="169606"/>
                    <a:pt x="57741" y="172058"/>
                  </a:cubicBezTo>
                  <a:cubicBezTo>
                    <a:pt x="55624" y="178500"/>
                    <a:pt x="54662" y="184895"/>
                    <a:pt x="53893" y="191578"/>
                  </a:cubicBezTo>
                  <a:cubicBezTo>
                    <a:pt x="52113" y="197155"/>
                    <a:pt x="55239" y="203117"/>
                    <a:pt x="60819" y="204895"/>
                  </a:cubicBezTo>
                  <a:cubicBezTo>
                    <a:pt x="66446" y="206626"/>
                    <a:pt x="72410" y="203549"/>
                    <a:pt x="74142" y="197924"/>
                  </a:cubicBezTo>
                  <a:cubicBezTo>
                    <a:pt x="75873" y="194943"/>
                    <a:pt x="77893" y="192347"/>
                    <a:pt x="79721" y="189366"/>
                  </a:cubicBezTo>
                  <a:cubicBezTo>
                    <a:pt x="81501" y="186529"/>
                    <a:pt x="83424" y="183789"/>
                    <a:pt x="85012" y="180856"/>
                  </a:cubicBezTo>
                  <a:cubicBezTo>
                    <a:pt x="85877" y="179269"/>
                    <a:pt x="86551" y="177635"/>
                    <a:pt x="87272" y="175952"/>
                  </a:cubicBezTo>
                  <a:cubicBezTo>
                    <a:pt x="88330" y="173404"/>
                    <a:pt x="89052" y="170808"/>
                    <a:pt x="90062" y="168259"/>
                  </a:cubicBezTo>
                  <a:cubicBezTo>
                    <a:pt x="90302" y="167538"/>
                    <a:pt x="93332" y="160423"/>
                    <a:pt x="94439" y="157442"/>
                  </a:cubicBezTo>
                  <a:cubicBezTo>
                    <a:pt x="96747" y="150999"/>
                    <a:pt x="95689" y="146672"/>
                    <a:pt x="95304" y="146191"/>
                  </a:cubicBezTo>
                  <a:cubicBezTo>
                    <a:pt x="92803" y="141095"/>
                    <a:pt x="86647" y="139076"/>
                    <a:pt x="81645" y="1415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20"/>
            <p:cNvSpPr/>
            <p:nvPr/>
          </p:nvSpPr>
          <p:spPr>
            <a:xfrm>
              <a:off x="798169" y="3943302"/>
              <a:ext cx="295284" cy="271308"/>
            </a:xfrm>
            <a:custGeom>
              <a:rect b="b" l="l" r="r" t="t"/>
              <a:pathLst>
                <a:path extrusionOk="0" h="542616" w="590568">
                  <a:moveTo>
                    <a:pt x="14267" y="520481"/>
                  </a:moveTo>
                  <a:cubicBezTo>
                    <a:pt x="-14543" y="509374"/>
                    <a:pt x="9168" y="429083"/>
                    <a:pt x="9313" y="427977"/>
                  </a:cubicBezTo>
                  <a:cubicBezTo>
                    <a:pt x="10515" y="419419"/>
                    <a:pt x="11333" y="410765"/>
                    <a:pt x="12391" y="402159"/>
                  </a:cubicBezTo>
                  <a:cubicBezTo>
                    <a:pt x="15517" y="377543"/>
                    <a:pt x="19413" y="353071"/>
                    <a:pt x="24511" y="328791"/>
                  </a:cubicBezTo>
                  <a:cubicBezTo>
                    <a:pt x="40768" y="250808"/>
                    <a:pt x="72945" y="183931"/>
                    <a:pt x="115030" y="116813"/>
                  </a:cubicBezTo>
                  <a:cubicBezTo>
                    <a:pt x="163320" y="39791"/>
                    <a:pt x="275290" y="-59539"/>
                    <a:pt x="325311" y="45560"/>
                  </a:cubicBezTo>
                  <a:cubicBezTo>
                    <a:pt x="325311" y="45560"/>
                    <a:pt x="432134" y="-11316"/>
                    <a:pt x="544730" y="90658"/>
                  </a:cubicBezTo>
                  <a:cubicBezTo>
                    <a:pt x="639385" y="176382"/>
                    <a:pt x="558101" y="360860"/>
                    <a:pt x="558101" y="360860"/>
                  </a:cubicBezTo>
                  <a:cubicBezTo>
                    <a:pt x="558101" y="360860"/>
                    <a:pt x="586526" y="382543"/>
                    <a:pt x="564690" y="411006"/>
                  </a:cubicBezTo>
                  <a:cubicBezTo>
                    <a:pt x="507935" y="484950"/>
                    <a:pt x="389665" y="536154"/>
                    <a:pt x="302465" y="541251"/>
                  </a:cubicBezTo>
                  <a:cubicBezTo>
                    <a:pt x="226279" y="545722"/>
                    <a:pt x="63133" y="539327"/>
                    <a:pt x="14267" y="520481"/>
                  </a:cubicBezTo>
                  <a:lnTo>
                    <a:pt x="14267" y="52048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20"/>
            <p:cNvSpPr/>
            <p:nvPr/>
          </p:nvSpPr>
          <p:spPr>
            <a:xfrm>
              <a:off x="654363" y="3934155"/>
              <a:ext cx="394960" cy="425942"/>
            </a:xfrm>
            <a:custGeom>
              <a:rect b="b" l="l" r="r" t="t"/>
              <a:pathLst>
                <a:path extrusionOk="0" h="851884" w="789919">
                  <a:moveTo>
                    <a:pt x="85876" y="110636"/>
                  </a:moveTo>
                  <a:cubicBezTo>
                    <a:pt x="141909" y="254487"/>
                    <a:pt x="146094" y="462282"/>
                    <a:pt x="113292" y="632288"/>
                  </a:cubicBezTo>
                  <a:lnTo>
                    <a:pt x="105836" y="667722"/>
                  </a:lnTo>
                  <a:cubicBezTo>
                    <a:pt x="104201" y="664453"/>
                    <a:pt x="97852" y="658251"/>
                    <a:pt x="95592" y="653972"/>
                  </a:cubicBezTo>
                  <a:cubicBezTo>
                    <a:pt x="89676" y="642721"/>
                    <a:pt x="84000" y="630749"/>
                    <a:pt x="78421" y="618634"/>
                  </a:cubicBezTo>
                  <a:cubicBezTo>
                    <a:pt x="61299" y="581661"/>
                    <a:pt x="43791" y="543679"/>
                    <a:pt x="29795" y="500120"/>
                  </a:cubicBezTo>
                  <a:cubicBezTo>
                    <a:pt x="-7865" y="382616"/>
                    <a:pt x="-4546" y="246217"/>
                    <a:pt x="10941" y="111597"/>
                  </a:cubicBezTo>
                  <a:cubicBezTo>
                    <a:pt x="14163" y="83856"/>
                    <a:pt x="17386" y="56114"/>
                    <a:pt x="20416" y="28229"/>
                  </a:cubicBezTo>
                  <a:cubicBezTo>
                    <a:pt x="20608" y="26210"/>
                    <a:pt x="22340" y="728"/>
                    <a:pt x="23254" y="103"/>
                  </a:cubicBezTo>
                  <a:cubicBezTo>
                    <a:pt x="25947" y="-1676"/>
                    <a:pt x="37635" y="20152"/>
                    <a:pt x="39655" y="23133"/>
                  </a:cubicBezTo>
                  <a:cubicBezTo>
                    <a:pt x="56537" y="47653"/>
                    <a:pt x="72505" y="76307"/>
                    <a:pt x="85876" y="110636"/>
                  </a:cubicBezTo>
                  <a:close/>
                  <a:moveTo>
                    <a:pt x="698922" y="792870"/>
                  </a:moveTo>
                  <a:cubicBezTo>
                    <a:pt x="601958" y="758398"/>
                    <a:pt x="523704" y="719166"/>
                    <a:pt x="393842" y="722147"/>
                  </a:cubicBezTo>
                  <a:cubicBezTo>
                    <a:pt x="334923" y="723541"/>
                    <a:pt x="276437" y="732580"/>
                    <a:pt x="227570" y="748927"/>
                  </a:cubicBezTo>
                  <a:cubicBezTo>
                    <a:pt x="221654" y="750946"/>
                    <a:pt x="184620" y="762581"/>
                    <a:pt x="189910" y="768350"/>
                  </a:cubicBezTo>
                  <a:lnTo>
                    <a:pt x="205013" y="773110"/>
                  </a:lnTo>
                  <a:cubicBezTo>
                    <a:pt x="304141" y="813400"/>
                    <a:pt x="450548" y="854844"/>
                    <a:pt x="582431" y="851719"/>
                  </a:cubicBezTo>
                  <a:cubicBezTo>
                    <a:pt x="630720" y="850565"/>
                    <a:pt x="677663" y="842968"/>
                    <a:pt x="722826" y="834891"/>
                  </a:cubicBezTo>
                  <a:cubicBezTo>
                    <a:pt x="738265" y="832102"/>
                    <a:pt x="753657" y="829266"/>
                    <a:pt x="768807" y="826141"/>
                  </a:cubicBezTo>
                  <a:cubicBezTo>
                    <a:pt x="775637" y="824746"/>
                    <a:pt x="794106" y="824314"/>
                    <a:pt x="789056" y="821669"/>
                  </a:cubicBezTo>
                  <a:cubicBezTo>
                    <a:pt x="767124" y="810179"/>
                    <a:pt x="725183" y="802246"/>
                    <a:pt x="698922" y="79287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20"/>
            <p:cNvSpPr/>
            <p:nvPr/>
          </p:nvSpPr>
          <p:spPr>
            <a:xfrm>
              <a:off x="842561" y="3964012"/>
              <a:ext cx="235908" cy="247943"/>
            </a:xfrm>
            <a:custGeom>
              <a:rect b="b" l="l" r="r" t="t"/>
              <a:pathLst>
                <a:path extrusionOk="0" h="495887" w="471815">
                  <a:moveTo>
                    <a:pt x="224502" y="19382"/>
                  </a:moveTo>
                  <a:lnTo>
                    <a:pt x="224599" y="19670"/>
                  </a:lnTo>
                  <a:cubicBezTo>
                    <a:pt x="223396" y="19334"/>
                    <a:pt x="222530" y="18853"/>
                    <a:pt x="222819" y="18324"/>
                  </a:cubicBezTo>
                  <a:cubicBezTo>
                    <a:pt x="223348" y="18709"/>
                    <a:pt x="223925" y="19093"/>
                    <a:pt x="224502" y="19382"/>
                  </a:cubicBezTo>
                  <a:close/>
                  <a:moveTo>
                    <a:pt x="470375" y="311940"/>
                  </a:moveTo>
                  <a:cubicBezTo>
                    <a:pt x="458687" y="290593"/>
                    <a:pt x="441324" y="283093"/>
                    <a:pt x="421364" y="281939"/>
                  </a:cubicBezTo>
                  <a:cubicBezTo>
                    <a:pt x="403231" y="280833"/>
                    <a:pt x="382453" y="285881"/>
                    <a:pt x="361916" y="290160"/>
                  </a:cubicBezTo>
                  <a:cubicBezTo>
                    <a:pt x="344505" y="293766"/>
                    <a:pt x="327382" y="297180"/>
                    <a:pt x="312857" y="292468"/>
                  </a:cubicBezTo>
                  <a:cubicBezTo>
                    <a:pt x="308143" y="291026"/>
                    <a:pt x="304584" y="288045"/>
                    <a:pt x="301313" y="284727"/>
                  </a:cubicBezTo>
                  <a:cubicBezTo>
                    <a:pt x="293810" y="277275"/>
                    <a:pt x="287606" y="268044"/>
                    <a:pt x="279718" y="260880"/>
                  </a:cubicBezTo>
                  <a:cubicBezTo>
                    <a:pt x="269569" y="251842"/>
                    <a:pt x="257305" y="245303"/>
                    <a:pt x="244174" y="241553"/>
                  </a:cubicBezTo>
                  <a:cubicBezTo>
                    <a:pt x="231476" y="237899"/>
                    <a:pt x="218009" y="236697"/>
                    <a:pt x="205023" y="237947"/>
                  </a:cubicBezTo>
                  <a:cubicBezTo>
                    <a:pt x="192662" y="239197"/>
                    <a:pt x="180590" y="242514"/>
                    <a:pt x="169383" y="247707"/>
                  </a:cubicBezTo>
                  <a:cubicBezTo>
                    <a:pt x="158369" y="252851"/>
                    <a:pt x="148124" y="259678"/>
                    <a:pt x="139130" y="267852"/>
                  </a:cubicBezTo>
                  <a:cubicBezTo>
                    <a:pt x="137158" y="269679"/>
                    <a:pt x="135282" y="271650"/>
                    <a:pt x="133406" y="273621"/>
                  </a:cubicBezTo>
                  <a:cubicBezTo>
                    <a:pt x="133695" y="271313"/>
                    <a:pt x="133695" y="268909"/>
                    <a:pt x="134080" y="266650"/>
                  </a:cubicBezTo>
                  <a:cubicBezTo>
                    <a:pt x="135234" y="259630"/>
                    <a:pt x="137062" y="252851"/>
                    <a:pt x="140477" y="246553"/>
                  </a:cubicBezTo>
                  <a:cubicBezTo>
                    <a:pt x="147932" y="232754"/>
                    <a:pt x="159619" y="222898"/>
                    <a:pt x="171788" y="213475"/>
                  </a:cubicBezTo>
                  <a:cubicBezTo>
                    <a:pt x="186073" y="202369"/>
                    <a:pt x="201127" y="191888"/>
                    <a:pt x="213151" y="178666"/>
                  </a:cubicBezTo>
                  <a:cubicBezTo>
                    <a:pt x="219741" y="171406"/>
                    <a:pt x="225512" y="163425"/>
                    <a:pt x="229889" y="154146"/>
                  </a:cubicBezTo>
                  <a:cubicBezTo>
                    <a:pt x="236430" y="140251"/>
                    <a:pt x="240855" y="125395"/>
                    <a:pt x="243693" y="110154"/>
                  </a:cubicBezTo>
                  <a:cubicBezTo>
                    <a:pt x="247733" y="88230"/>
                    <a:pt x="248599" y="65489"/>
                    <a:pt x="248551" y="43709"/>
                  </a:cubicBezTo>
                  <a:cubicBezTo>
                    <a:pt x="248551" y="41786"/>
                    <a:pt x="247012" y="21882"/>
                    <a:pt x="242972" y="11737"/>
                  </a:cubicBezTo>
                  <a:cubicBezTo>
                    <a:pt x="239749" y="3660"/>
                    <a:pt x="233978" y="54"/>
                    <a:pt x="229264" y="6"/>
                  </a:cubicBezTo>
                  <a:cubicBezTo>
                    <a:pt x="223637" y="-186"/>
                    <a:pt x="218923" y="4237"/>
                    <a:pt x="218779" y="9862"/>
                  </a:cubicBezTo>
                  <a:cubicBezTo>
                    <a:pt x="218635" y="13276"/>
                    <a:pt x="220270" y="16401"/>
                    <a:pt x="222819" y="18324"/>
                  </a:cubicBezTo>
                  <a:cubicBezTo>
                    <a:pt x="222867" y="18180"/>
                    <a:pt x="223011" y="18036"/>
                    <a:pt x="223204" y="17891"/>
                  </a:cubicBezTo>
                  <a:cubicBezTo>
                    <a:pt x="223925" y="17459"/>
                    <a:pt x="224262" y="18180"/>
                    <a:pt x="224502" y="19382"/>
                  </a:cubicBezTo>
                  <a:cubicBezTo>
                    <a:pt x="225272" y="19718"/>
                    <a:pt x="226042" y="20007"/>
                    <a:pt x="226859" y="20151"/>
                  </a:cubicBezTo>
                  <a:cubicBezTo>
                    <a:pt x="226138" y="20055"/>
                    <a:pt x="225272" y="19862"/>
                    <a:pt x="224599" y="19670"/>
                  </a:cubicBezTo>
                  <a:cubicBezTo>
                    <a:pt x="224887" y="21497"/>
                    <a:pt x="224935" y="24334"/>
                    <a:pt x="225272" y="26257"/>
                  </a:cubicBezTo>
                  <a:cubicBezTo>
                    <a:pt x="226474" y="33853"/>
                    <a:pt x="226811" y="42267"/>
                    <a:pt x="226763" y="43373"/>
                  </a:cubicBezTo>
                  <a:cubicBezTo>
                    <a:pt x="226042" y="63710"/>
                    <a:pt x="224406" y="84913"/>
                    <a:pt x="219885" y="105298"/>
                  </a:cubicBezTo>
                  <a:cubicBezTo>
                    <a:pt x="216999" y="118327"/>
                    <a:pt x="212815" y="131020"/>
                    <a:pt x="206755" y="142799"/>
                  </a:cubicBezTo>
                  <a:cubicBezTo>
                    <a:pt x="199540" y="156983"/>
                    <a:pt x="187997" y="166839"/>
                    <a:pt x="175780" y="176070"/>
                  </a:cubicBezTo>
                  <a:cubicBezTo>
                    <a:pt x="161447" y="186887"/>
                    <a:pt x="146152" y="196695"/>
                    <a:pt x="133551" y="209100"/>
                  </a:cubicBezTo>
                  <a:cubicBezTo>
                    <a:pt x="126481" y="216071"/>
                    <a:pt x="120276" y="223812"/>
                    <a:pt x="115322" y="232754"/>
                  </a:cubicBezTo>
                  <a:cubicBezTo>
                    <a:pt x="110272" y="241937"/>
                    <a:pt x="107338" y="251745"/>
                    <a:pt x="105654" y="261938"/>
                  </a:cubicBezTo>
                  <a:cubicBezTo>
                    <a:pt x="102480" y="281314"/>
                    <a:pt x="104452" y="302180"/>
                    <a:pt x="99739" y="321075"/>
                  </a:cubicBezTo>
                  <a:cubicBezTo>
                    <a:pt x="92428" y="351172"/>
                    <a:pt x="81221" y="380836"/>
                    <a:pt x="65493" y="407712"/>
                  </a:cubicBezTo>
                  <a:cubicBezTo>
                    <a:pt x="49862" y="434300"/>
                    <a:pt x="29950" y="458195"/>
                    <a:pt x="4602" y="476513"/>
                  </a:cubicBezTo>
                  <a:cubicBezTo>
                    <a:pt x="-255" y="479878"/>
                    <a:pt x="-1458" y="486513"/>
                    <a:pt x="1909" y="491321"/>
                  </a:cubicBezTo>
                  <a:cubicBezTo>
                    <a:pt x="5276" y="496129"/>
                    <a:pt x="11865" y="497331"/>
                    <a:pt x="16723" y="494013"/>
                  </a:cubicBezTo>
                  <a:cubicBezTo>
                    <a:pt x="45485" y="474878"/>
                    <a:pt x="68764" y="449541"/>
                    <a:pt x="86945" y="420790"/>
                  </a:cubicBezTo>
                  <a:cubicBezTo>
                    <a:pt x="105029" y="392327"/>
                    <a:pt x="117967" y="360403"/>
                    <a:pt x="126817" y="328094"/>
                  </a:cubicBezTo>
                  <a:cubicBezTo>
                    <a:pt x="127779" y="324488"/>
                    <a:pt x="127827" y="320594"/>
                    <a:pt x="128404" y="316892"/>
                  </a:cubicBezTo>
                  <a:cubicBezTo>
                    <a:pt x="133070" y="310882"/>
                    <a:pt x="139322" y="300834"/>
                    <a:pt x="140862" y="298862"/>
                  </a:cubicBezTo>
                  <a:cubicBezTo>
                    <a:pt x="142785" y="296362"/>
                    <a:pt x="144950" y="294007"/>
                    <a:pt x="147162" y="291747"/>
                  </a:cubicBezTo>
                  <a:cubicBezTo>
                    <a:pt x="149423" y="289487"/>
                    <a:pt x="151828" y="287324"/>
                    <a:pt x="154281" y="285304"/>
                  </a:cubicBezTo>
                  <a:cubicBezTo>
                    <a:pt x="161784" y="279102"/>
                    <a:pt x="170297" y="274102"/>
                    <a:pt x="179339" y="270400"/>
                  </a:cubicBezTo>
                  <a:cubicBezTo>
                    <a:pt x="188141" y="266794"/>
                    <a:pt x="197520" y="264631"/>
                    <a:pt x="207043" y="264102"/>
                  </a:cubicBezTo>
                  <a:cubicBezTo>
                    <a:pt x="216759" y="263573"/>
                    <a:pt x="226763" y="264871"/>
                    <a:pt x="236142" y="267948"/>
                  </a:cubicBezTo>
                  <a:cubicBezTo>
                    <a:pt x="245184" y="270833"/>
                    <a:pt x="253553" y="275496"/>
                    <a:pt x="260431" y="281939"/>
                  </a:cubicBezTo>
                  <a:cubicBezTo>
                    <a:pt x="269569" y="290353"/>
                    <a:pt x="276303" y="301651"/>
                    <a:pt x="285730" y="309488"/>
                  </a:cubicBezTo>
                  <a:cubicBezTo>
                    <a:pt x="291117" y="314007"/>
                    <a:pt x="297225" y="317613"/>
                    <a:pt x="304488" y="319825"/>
                  </a:cubicBezTo>
                  <a:cubicBezTo>
                    <a:pt x="320216" y="324344"/>
                    <a:pt x="338060" y="322950"/>
                    <a:pt x="356433" y="318959"/>
                  </a:cubicBezTo>
                  <a:cubicBezTo>
                    <a:pt x="378269" y="314199"/>
                    <a:pt x="400874" y="305786"/>
                    <a:pt x="420594" y="305930"/>
                  </a:cubicBezTo>
                  <a:cubicBezTo>
                    <a:pt x="432955" y="306026"/>
                    <a:pt x="444018" y="309872"/>
                    <a:pt x="452002" y="322661"/>
                  </a:cubicBezTo>
                  <a:cubicBezTo>
                    <a:pt x="454984" y="327710"/>
                    <a:pt x="461477" y="329440"/>
                    <a:pt x="466575" y="326460"/>
                  </a:cubicBezTo>
                  <a:cubicBezTo>
                    <a:pt x="471625" y="323479"/>
                    <a:pt x="473309" y="316988"/>
                    <a:pt x="470375" y="3119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1251;p20"/>
            <p:cNvSpPr/>
            <p:nvPr/>
          </p:nvSpPr>
          <p:spPr>
            <a:xfrm>
              <a:off x="654481" y="3983102"/>
              <a:ext cx="346786" cy="376825"/>
            </a:xfrm>
            <a:custGeom>
              <a:rect b="b" l="l" r="r" t="t"/>
              <a:pathLst>
                <a:path extrusionOk="0" h="753649" w="693571">
                  <a:moveTo>
                    <a:pt x="693298" y="736323"/>
                  </a:moveTo>
                  <a:cubicBezTo>
                    <a:pt x="692817" y="734689"/>
                    <a:pt x="691230" y="732381"/>
                    <a:pt x="687719" y="730506"/>
                  </a:cubicBezTo>
                  <a:cubicBezTo>
                    <a:pt x="687046" y="730121"/>
                    <a:pt x="683535" y="729160"/>
                    <a:pt x="682621" y="728871"/>
                  </a:cubicBezTo>
                  <a:lnTo>
                    <a:pt x="682669" y="728919"/>
                  </a:lnTo>
                  <a:cubicBezTo>
                    <a:pt x="682525" y="728823"/>
                    <a:pt x="682044" y="728775"/>
                    <a:pt x="682044" y="728775"/>
                  </a:cubicBezTo>
                  <a:cubicBezTo>
                    <a:pt x="682044" y="728775"/>
                    <a:pt x="682525" y="728919"/>
                    <a:pt x="682621" y="728919"/>
                  </a:cubicBezTo>
                  <a:lnTo>
                    <a:pt x="675887" y="724400"/>
                  </a:lnTo>
                  <a:cubicBezTo>
                    <a:pt x="672857" y="722188"/>
                    <a:pt x="670068" y="719688"/>
                    <a:pt x="667230" y="717092"/>
                  </a:cubicBezTo>
                  <a:cubicBezTo>
                    <a:pt x="662901" y="713149"/>
                    <a:pt x="658909" y="708822"/>
                    <a:pt x="655109" y="704447"/>
                  </a:cubicBezTo>
                  <a:cubicBezTo>
                    <a:pt x="649770" y="698726"/>
                    <a:pt x="644624" y="691226"/>
                    <a:pt x="638564" y="683966"/>
                  </a:cubicBezTo>
                  <a:cubicBezTo>
                    <a:pt x="633514" y="677908"/>
                    <a:pt x="627790" y="672187"/>
                    <a:pt x="621970" y="666705"/>
                  </a:cubicBezTo>
                  <a:cubicBezTo>
                    <a:pt x="604703" y="660407"/>
                    <a:pt x="587244" y="654446"/>
                    <a:pt x="569496" y="649061"/>
                  </a:cubicBezTo>
                  <a:cubicBezTo>
                    <a:pt x="569160" y="649734"/>
                    <a:pt x="568390" y="650070"/>
                    <a:pt x="568198" y="650840"/>
                  </a:cubicBezTo>
                  <a:cubicBezTo>
                    <a:pt x="566803" y="656561"/>
                    <a:pt x="570266" y="662330"/>
                    <a:pt x="575990" y="663725"/>
                  </a:cubicBezTo>
                  <a:cubicBezTo>
                    <a:pt x="582819" y="665984"/>
                    <a:pt x="588495" y="670936"/>
                    <a:pt x="594218" y="676321"/>
                  </a:cubicBezTo>
                  <a:cubicBezTo>
                    <a:pt x="598980" y="680841"/>
                    <a:pt x="603405" y="686081"/>
                    <a:pt x="607686" y="691418"/>
                  </a:cubicBezTo>
                  <a:cubicBezTo>
                    <a:pt x="605810" y="691178"/>
                    <a:pt x="603357" y="690841"/>
                    <a:pt x="602010" y="690985"/>
                  </a:cubicBezTo>
                  <a:cubicBezTo>
                    <a:pt x="597633" y="691370"/>
                    <a:pt x="593353" y="691899"/>
                    <a:pt x="588976" y="692668"/>
                  </a:cubicBezTo>
                  <a:cubicBezTo>
                    <a:pt x="585898" y="693197"/>
                    <a:pt x="582964" y="694062"/>
                    <a:pt x="579934" y="694928"/>
                  </a:cubicBezTo>
                  <a:cubicBezTo>
                    <a:pt x="575124" y="696514"/>
                    <a:pt x="570266" y="698341"/>
                    <a:pt x="565793" y="700841"/>
                  </a:cubicBezTo>
                  <a:cubicBezTo>
                    <a:pt x="561368" y="703293"/>
                    <a:pt x="557184" y="706226"/>
                    <a:pt x="553384" y="709544"/>
                  </a:cubicBezTo>
                  <a:cubicBezTo>
                    <a:pt x="547997" y="714303"/>
                    <a:pt x="543861" y="720025"/>
                    <a:pt x="539628" y="725650"/>
                  </a:cubicBezTo>
                  <a:cubicBezTo>
                    <a:pt x="537512" y="723054"/>
                    <a:pt x="535540" y="720602"/>
                    <a:pt x="534241" y="719063"/>
                  </a:cubicBezTo>
                  <a:cubicBezTo>
                    <a:pt x="525776" y="709592"/>
                    <a:pt x="517744" y="694831"/>
                    <a:pt x="507836" y="680360"/>
                  </a:cubicBezTo>
                  <a:cubicBezTo>
                    <a:pt x="498072" y="665984"/>
                    <a:pt x="486818" y="651705"/>
                    <a:pt x="474553" y="640887"/>
                  </a:cubicBezTo>
                  <a:cubicBezTo>
                    <a:pt x="467819" y="634878"/>
                    <a:pt x="460749" y="629925"/>
                    <a:pt x="453342" y="626368"/>
                  </a:cubicBezTo>
                  <a:cubicBezTo>
                    <a:pt x="443049" y="625502"/>
                    <a:pt x="432324" y="625021"/>
                    <a:pt x="421357" y="624733"/>
                  </a:cubicBezTo>
                  <a:cubicBezTo>
                    <a:pt x="420059" y="626319"/>
                    <a:pt x="418760" y="627954"/>
                    <a:pt x="418520" y="630118"/>
                  </a:cubicBezTo>
                  <a:cubicBezTo>
                    <a:pt x="418039" y="635935"/>
                    <a:pt x="422367" y="641128"/>
                    <a:pt x="428235" y="641608"/>
                  </a:cubicBezTo>
                  <a:cubicBezTo>
                    <a:pt x="439105" y="643195"/>
                    <a:pt x="447955" y="650599"/>
                    <a:pt x="456468" y="659590"/>
                  </a:cubicBezTo>
                  <a:cubicBezTo>
                    <a:pt x="459691" y="662955"/>
                    <a:pt x="462577" y="666946"/>
                    <a:pt x="465559" y="670792"/>
                  </a:cubicBezTo>
                  <a:cubicBezTo>
                    <a:pt x="465366" y="670792"/>
                    <a:pt x="465222" y="670792"/>
                    <a:pt x="465030" y="670792"/>
                  </a:cubicBezTo>
                  <a:cubicBezTo>
                    <a:pt x="461567" y="670792"/>
                    <a:pt x="458104" y="671129"/>
                    <a:pt x="454641" y="671465"/>
                  </a:cubicBezTo>
                  <a:cubicBezTo>
                    <a:pt x="449398" y="672138"/>
                    <a:pt x="444396" y="673052"/>
                    <a:pt x="439682" y="674638"/>
                  </a:cubicBezTo>
                  <a:cubicBezTo>
                    <a:pt x="434632" y="676321"/>
                    <a:pt x="429967" y="678581"/>
                    <a:pt x="425638" y="681369"/>
                  </a:cubicBezTo>
                  <a:cubicBezTo>
                    <a:pt x="420155" y="684927"/>
                    <a:pt x="415730" y="690168"/>
                    <a:pt x="411113" y="695072"/>
                  </a:cubicBezTo>
                  <a:cubicBezTo>
                    <a:pt x="404956" y="686418"/>
                    <a:pt x="398559" y="677860"/>
                    <a:pt x="391200" y="670167"/>
                  </a:cubicBezTo>
                  <a:cubicBezTo>
                    <a:pt x="382639" y="661225"/>
                    <a:pt x="372779" y="653484"/>
                    <a:pt x="361284" y="647041"/>
                  </a:cubicBezTo>
                  <a:cubicBezTo>
                    <a:pt x="359649" y="646176"/>
                    <a:pt x="338678" y="635358"/>
                    <a:pt x="329925" y="632858"/>
                  </a:cubicBezTo>
                  <a:cubicBezTo>
                    <a:pt x="325259" y="631512"/>
                    <a:pt x="321748" y="631656"/>
                    <a:pt x="320161" y="632281"/>
                  </a:cubicBezTo>
                  <a:cubicBezTo>
                    <a:pt x="317516" y="633339"/>
                    <a:pt x="315496" y="634685"/>
                    <a:pt x="314389" y="636704"/>
                  </a:cubicBezTo>
                  <a:cubicBezTo>
                    <a:pt x="311359" y="641416"/>
                    <a:pt x="312658" y="647714"/>
                    <a:pt x="317371" y="650792"/>
                  </a:cubicBezTo>
                  <a:cubicBezTo>
                    <a:pt x="318862" y="651753"/>
                    <a:pt x="320546" y="652282"/>
                    <a:pt x="322181" y="652378"/>
                  </a:cubicBezTo>
                  <a:lnTo>
                    <a:pt x="322229" y="652186"/>
                  </a:lnTo>
                  <a:cubicBezTo>
                    <a:pt x="322277" y="652041"/>
                    <a:pt x="322470" y="652282"/>
                    <a:pt x="322662" y="652426"/>
                  </a:cubicBezTo>
                  <a:cubicBezTo>
                    <a:pt x="323576" y="652426"/>
                    <a:pt x="324442" y="652330"/>
                    <a:pt x="325356" y="652138"/>
                  </a:cubicBezTo>
                  <a:cubicBezTo>
                    <a:pt x="324730" y="652378"/>
                    <a:pt x="324057" y="652667"/>
                    <a:pt x="323432" y="652811"/>
                  </a:cubicBezTo>
                  <a:cubicBezTo>
                    <a:pt x="330935" y="656465"/>
                    <a:pt x="346566" y="667667"/>
                    <a:pt x="347817" y="668581"/>
                  </a:cubicBezTo>
                  <a:cubicBezTo>
                    <a:pt x="353589" y="672619"/>
                    <a:pt x="358494" y="677235"/>
                    <a:pt x="363160" y="681946"/>
                  </a:cubicBezTo>
                  <a:cubicBezTo>
                    <a:pt x="367970" y="686754"/>
                    <a:pt x="372346" y="691899"/>
                    <a:pt x="376627" y="697043"/>
                  </a:cubicBezTo>
                  <a:cubicBezTo>
                    <a:pt x="379657" y="700649"/>
                    <a:pt x="382687" y="704255"/>
                    <a:pt x="385766" y="707861"/>
                  </a:cubicBezTo>
                  <a:cubicBezTo>
                    <a:pt x="394423" y="718053"/>
                    <a:pt x="403417" y="727910"/>
                    <a:pt x="413133" y="737285"/>
                  </a:cubicBezTo>
                  <a:cubicBezTo>
                    <a:pt x="422848" y="739208"/>
                    <a:pt x="432516" y="740987"/>
                    <a:pt x="442328" y="742622"/>
                  </a:cubicBezTo>
                  <a:cubicBezTo>
                    <a:pt x="442953" y="739112"/>
                    <a:pt x="442472" y="735554"/>
                    <a:pt x="439682" y="733006"/>
                  </a:cubicBezTo>
                  <a:cubicBezTo>
                    <a:pt x="433863" y="726996"/>
                    <a:pt x="428909" y="720457"/>
                    <a:pt x="424195" y="713774"/>
                  </a:cubicBezTo>
                  <a:cubicBezTo>
                    <a:pt x="427706" y="711611"/>
                    <a:pt x="431169" y="709303"/>
                    <a:pt x="434728" y="707524"/>
                  </a:cubicBezTo>
                  <a:cubicBezTo>
                    <a:pt x="438720" y="705553"/>
                    <a:pt x="442857" y="704159"/>
                    <a:pt x="447041" y="702572"/>
                  </a:cubicBezTo>
                  <a:cubicBezTo>
                    <a:pt x="451129" y="701034"/>
                    <a:pt x="455266" y="699255"/>
                    <a:pt x="459835" y="698101"/>
                  </a:cubicBezTo>
                  <a:lnTo>
                    <a:pt x="476140" y="694207"/>
                  </a:lnTo>
                  <a:cubicBezTo>
                    <a:pt x="476813" y="694110"/>
                    <a:pt x="479603" y="693726"/>
                    <a:pt x="481912" y="693437"/>
                  </a:cubicBezTo>
                  <a:cubicBezTo>
                    <a:pt x="482633" y="694495"/>
                    <a:pt x="483355" y="695504"/>
                    <a:pt x="484076" y="696562"/>
                  </a:cubicBezTo>
                  <a:cubicBezTo>
                    <a:pt x="494898" y="712332"/>
                    <a:pt x="505768" y="726996"/>
                    <a:pt x="515580" y="736708"/>
                  </a:cubicBezTo>
                  <a:cubicBezTo>
                    <a:pt x="519283" y="740170"/>
                    <a:pt x="526113" y="746852"/>
                    <a:pt x="533376" y="753007"/>
                  </a:cubicBezTo>
                  <a:cubicBezTo>
                    <a:pt x="545833" y="753680"/>
                    <a:pt x="558194" y="753680"/>
                    <a:pt x="570458" y="753632"/>
                  </a:cubicBezTo>
                  <a:cubicBezTo>
                    <a:pt x="569015" y="749449"/>
                    <a:pt x="565601" y="746179"/>
                    <a:pt x="560983" y="746420"/>
                  </a:cubicBezTo>
                  <a:cubicBezTo>
                    <a:pt x="559925" y="746420"/>
                    <a:pt x="559108" y="745266"/>
                    <a:pt x="557953" y="744497"/>
                  </a:cubicBezTo>
                  <a:cubicBezTo>
                    <a:pt x="557039" y="743920"/>
                    <a:pt x="556222" y="742862"/>
                    <a:pt x="555308" y="742093"/>
                  </a:cubicBezTo>
                  <a:cubicBezTo>
                    <a:pt x="558723" y="739400"/>
                    <a:pt x="562138" y="736708"/>
                    <a:pt x="565841" y="734208"/>
                  </a:cubicBezTo>
                  <a:cubicBezTo>
                    <a:pt x="569785" y="731612"/>
                    <a:pt x="573873" y="729400"/>
                    <a:pt x="577913" y="726996"/>
                  </a:cubicBezTo>
                  <a:cubicBezTo>
                    <a:pt x="581906" y="724640"/>
                    <a:pt x="585753" y="722092"/>
                    <a:pt x="589938" y="720217"/>
                  </a:cubicBezTo>
                  <a:lnTo>
                    <a:pt x="606772" y="713197"/>
                  </a:lnTo>
                  <a:cubicBezTo>
                    <a:pt x="606387" y="713342"/>
                    <a:pt x="605473" y="713149"/>
                    <a:pt x="605473" y="713149"/>
                  </a:cubicBezTo>
                  <a:cubicBezTo>
                    <a:pt x="605473" y="713149"/>
                    <a:pt x="612447" y="713149"/>
                    <a:pt x="614563" y="712140"/>
                  </a:cubicBezTo>
                  <a:cubicBezTo>
                    <a:pt x="617161" y="710890"/>
                    <a:pt x="619229" y="709255"/>
                    <a:pt x="620720" y="707091"/>
                  </a:cubicBezTo>
                  <a:cubicBezTo>
                    <a:pt x="625818" y="713053"/>
                    <a:pt x="631013" y="718823"/>
                    <a:pt x="635871" y="723390"/>
                  </a:cubicBezTo>
                  <a:cubicBezTo>
                    <a:pt x="640103" y="727188"/>
                    <a:pt x="644384" y="730939"/>
                    <a:pt x="649001" y="734352"/>
                  </a:cubicBezTo>
                  <a:cubicBezTo>
                    <a:pt x="653763" y="737814"/>
                    <a:pt x="658669" y="741035"/>
                    <a:pt x="663815" y="743775"/>
                  </a:cubicBezTo>
                  <a:lnTo>
                    <a:pt x="668144" y="745699"/>
                  </a:lnTo>
                  <a:cubicBezTo>
                    <a:pt x="676561" y="744449"/>
                    <a:pt x="684833" y="743102"/>
                    <a:pt x="693154" y="741708"/>
                  </a:cubicBezTo>
                  <a:cubicBezTo>
                    <a:pt x="693395" y="739929"/>
                    <a:pt x="693876" y="738198"/>
                    <a:pt x="693298" y="736323"/>
                  </a:cubicBezTo>
                  <a:close/>
                  <a:moveTo>
                    <a:pt x="673531" y="742573"/>
                  </a:moveTo>
                  <a:cubicBezTo>
                    <a:pt x="673338" y="741756"/>
                    <a:pt x="673242" y="740891"/>
                    <a:pt x="673242" y="740025"/>
                  </a:cubicBezTo>
                  <a:cubicBezTo>
                    <a:pt x="673194" y="741035"/>
                    <a:pt x="673290" y="741997"/>
                    <a:pt x="673627" y="742958"/>
                  </a:cubicBezTo>
                  <a:lnTo>
                    <a:pt x="673531" y="742573"/>
                  </a:lnTo>
                  <a:close/>
                  <a:moveTo>
                    <a:pt x="22248" y="46204"/>
                  </a:moveTo>
                  <a:cubicBezTo>
                    <a:pt x="21526" y="45098"/>
                    <a:pt x="19843" y="42261"/>
                    <a:pt x="19362" y="41444"/>
                  </a:cubicBezTo>
                  <a:cubicBezTo>
                    <a:pt x="15947" y="35963"/>
                    <a:pt x="12628" y="31011"/>
                    <a:pt x="9406" y="26491"/>
                  </a:cubicBezTo>
                  <a:cubicBezTo>
                    <a:pt x="8155" y="37742"/>
                    <a:pt x="6953" y="49040"/>
                    <a:pt x="5943" y="60291"/>
                  </a:cubicBezTo>
                  <a:lnTo>
                    <a:pt x="11570" y="70435"/>
                  </a:lnTo>
                  <a:cubicBezTo>
                    <a:pt x="15995" y="77455"/>
                    <a:pt x="20468" y="84330"/>
                    <a:pt x="25133" y="91157"/>
                  </a:cubicBezTo>
                  <a:cubicBezTo>
                    <a:pt x="28260" y="95724"/>
                    <a:pt x="31434" y="100196"/>
                    <a:pt x="34657" y="104667"/>
                  </a:cubicBezTo>
                  <a:cubicBezTo>
                    <a:pt x="43218" y="115965"/>
                    <a:pt x="54328" y="128129"/>
                    <a:pt x="65920" y="140389"/>
                  </a:cubicBezTo>
                  <a:cubicBezTo>
                    <a:pt x="70585" y="145341"/>
                    <a:pt x="75299" y="150342"/>
                    <a:pt x="79820" y="155438"/>
                  </a:cubicBezTo>
                  <a:cubicBezTo>
                    <a:pt x="76597" y="159429"/>
                    <a:pt x="72942" y="164765"/>
                    <a:pt x="72269" y="165534"/>
                  </a:cubicBezTo>
                  <a:cubicBezTo>
                    <a:pt x="70345" y="168035"/>
                    <a:pt x="68180" y="170246"/>
                    <a:pt x="66160" y="172602"/>
                  </a:cubicBezTo>
                  <a:cubicBezTo>
                    <a:pt x="64140" y="175006"/>
                    <a:pt x="62072" y="177314"/>
                    <a:pt x="60148" y="179766"/>
                  </a:cubicBezTo>
                  <a:cubicBezTo>
                    <a:pt x="57166" y="183516"/>
                    <a:pt x="54521" y="187410"/>
                    <a:pt x="51635" y="191256"/>
                  </a:cubicBezTo>
                  <a:cubicBezTo>
                    <a:pt x="48605" y="195199"/>
                    <a:pt x="45911" y="199189"/>
                    <a:pt x="42785" y="203084"/>
                  </a:cubicBezTo>
                  <a:cubicBezTo>
                    <a:pt x="38408" y="207026"/>
                    <a:pt x="38120" y="213757"/>
                    <a:pt x="42064" y="218084"/>
                  </a:cubicBezTo>
                  <a:cubicBezTo>
                    <a:pt x="46008" y="222460"/>
                    <a:pt x="52741" y="222748"/>
                    <a:pt x="57070" y="218806"/>
                  </a:cubicBezTo>
                  <a:cubicBezTo>
                    <a:pt x="62553" y="215152"/>
                    <a:pt x="67796" y="211498"/>
                    <a:pt x="72846" y="207267"/>
                  </a:cubicBezTo>
                  <a:cubicBezTo>
                    <a:pt x="76213" y="204430"/>
                    <a:pt x="79387" y="201401"/>
                    <a:pt x="82321" y="198036"/>
                  </a:cubicBezTo>
                  <a:cubicBezTo>
                    <a:pt x="84245" y="195824"/>
                    <a:pt x="85976" y="193420"/>
                    <a:pt x="87612" y="190920"/>
                  </a:cubicBezTo>
                  <a:cubicBezTo>
                    <a:pt x="90064" y="187170"/>
                    <a:pt x="92133" y="183227"/>
                    <a:pt x="94105" y="179189"/>
                  </a:cubicBezTo>
                  <a:cubicBezTo>
                    <a:pt x="94249" y="178852"/>
                    <a:pt x="94730" y="177602"/>
                    <a:pt x="95211" y="176256"/>
                  </a:cubicBezTo>
                  <a:cubicBezTo>
                    <a:pt x="100598" y="185151"/>
                    <a:pt x="104782" y="194333"/>
                    <a:pt x="105263" y="204574"/>
                  </a:cubicBezTo>
                  <a:cubicBezTo>
                    <a:pt x="105167" y="210440"/>
                    <a:pt x="109881" y="215296"/>
                    <a:pt x="115748" y="215344"/>
                  </a:cubicBezTo>
                  <a:cubicBezTo>
                    <a:pt x="121616" y="215392"/>
                    <a:pt x="126474" y="210728"/>
                    <a:pt x="126522" y="204863"/>
                  </a:cubicBezTo>
                  <a:cubicBezTo>
                    <a:pt x="127821" y="184622"/>
                    <a:pt x="120269" y="165679"/>
                    <a:pt x="108630" y="148082"/>
                  </a:cubicBezTo>
                  <a:cubicBezTo>
                    <a:pt x="101079" y="136687"/>
                    <a:pt x="91844" y="125870"/>
                    <a:pt x="82321" y="115869"/>
                  </a:cubicBezTo>
                  <a:cubicBezTo>
                    <a:pt x="78906" y="112312"/>
                    <a:pt x="75539" y="108994"/>
                    <a:pt x="72172" y="105629"/>
                  </a:cubicBezTo>
                  <a:cubicBezTo>
                    <a:pt x="77607" y="96109"/>
                    <a:pt x="82802" y="86349"/>
                    <a:pt x="86986" y="75964"/>
                  </a:cubicBezTo>
                  <a:cubicBezTo>
                    <a:pt x="88814" y="71397"/>
                    <a:pt x="90449" y="66733"/>
                    <a:pt x="91748" y="62021"/>
                  </a:cubicBezTo>
                  <a:cubicBezTo>
                    <a:pt x="93479" y="55867"/>
                    <a:pt x="94538" y="49569"/>
                    <a:pt x="95692" y="43415"/>
                  </a:cubicBezTo>
                  <a:cubicBezTo>
                    <a:pt x="92373" y="33126"/>
                    <a:pt x="89391" y="22453"/>
                    <a:pt x="85640" y="12693"/>
                  </a:cubicBezTo>
                  <a:cubicBezTo>
                    <a:pt x="83860" y="8077"/>
                    <a:pt x="81696" y="4375"/>
                    <a:pt x="79820" y="0"/>
                  </a:cubicBezTo>
                  <a:cubicBezTo>
                    <a:pt x="77271" y="2788"/>
                    <a:pt x="75780" y="6394"/>
                    <a:pt x="77223" y="10096"/>
                  </a:cubicBezTo>
                  <a:cubicBezTo>
                    <a:pt x="77992" y="12933"/>
                    <a:pt x="76357" y="16395"/>
                    <a:pt x="75347" y="20001"/>
                  </a:cubicBezTo>
                  <a:cubicBezTo>
                    <a:pt x="73904" y="25241"/>
                    <a:pt x="71836" y="30386"/>
                    <a:pt x="70489" y="34280"/>
                  </a:cubicBezTo>
                  <a:cubicBezTo>
                    <a:pt x="68565" y="40819"/>
                    <a:pt x="66064" y="47309"/>
                    <a:pt x="64092" y="53992"/>
                  </a:cubicBezTo>
                  <a:cubicBezTo>
                    <a:pt x="62264" y="60098"/>
                    <a:pt x="60725" y="66348"/>
                    <a:pt x="59090" y="72502"/>
                  </a:cubicBezTo>
                  <a:cubicBezTo>
                    <a:pt x="57743" y="77503"/>
                    <a:pt x="56204" y="82262"/>
                    <a:pt x="54857" y="87166"/>
                  </a:cubicBezTo>
                  <a:lnTo>
                    <a:pt x="30280" y="57310"/>
                  </a:lnTo>
                  <a:lnTo>
                    <a:pt x="22248" y="46204"/>
                  </a:lnTo>
                  <a:close/>
                  <a:moveTo>
                    <a:pt x="19843" y="42742"/>
                  </a:moveTo>
                  <a:cubicBezTo>
                    <a:pt x="19843" y="42646"/>
                    <a:pt x="19747" y="42550"/>
                    <a:pt x="19698" y="42309"/>
                  </a:cubicBezTo>
                  <a:lnTo>
                    <a:pt x="19843" y="42742"/>
                  </a:lnTo>
                  <a:lnTo>
                    <a:pt x="19843" y="42742"/>
                  </a:lnTo>
                  <a:close/>
                  <a:moveTo>
                    <a:pt x="77319" y="335396"/>
                  </a:moveTo>
                  <a:cubicBezTo>
                    <a:pt x="79964" y="332031"/>
                    <a:pt x="82417" y="328569"/>
                    <a:pt x="84581" y="324867"/>
                  </a:cubicBezTo>
                  <a:cubicBezTo>
                    <a:pt x="86072" y="322415"/>
                    <a:pt x="87371" y="319819"/>
                    <a:pt x="88525" y="317126"/>
                  </a:cubicBezTo>
                  <a:cubicBezTo>
                    <a:pt x="90257" y="313088"/>
                    <a:pt x="91604" y="308905"/>
                    <a:pt x="92854" y="304626"/>
                  </a:cubicBezTo>
                  <a:cubicBezTo>
                    <a:pt x="92998" y="304049"/>
                    <a:pt x="94153" y="299289"/>
                    <a:pt x="95067" y="294193"/>
                  </a:cubicBezTo>
                  <a:cubicBezTo>
                    <a:pt x="99011" y="296260"/>
                    <a:pt x="102954" y="298231"/>
                    <a:pt x="106706" y="300539"/>
                  </a:cubicBezTo>
                  <a:cubicBezTo>
                    <a:pt x="113344" y="304674"/>
                    <a:pt x="119644" y="309001"/>
                    <a:pt x="124021" y="314963"/>
                  </a:cubicBezTo>
                  <a:cubicBezTo>
                    <a:pt x="126137" y="318280"/>
                    <a:pt x="129745" y="319290"/>
                    <a:pt x="133400" y="319145"/>
                  </a:cubicBezTo>
                  <a:cubicBezTo>
                    <a:pt x="133448" y="309915"/>
                    <a:pt x="133208" y="300731"/>
                    <a:pt x="133015" y="291548"/>
                  </a:cubicBezTo>
                  <a:cubicBezTo>
                    <a:pt x="129312" y="287558"/>
                    <a:pt x="125175" y="283856"/>
                    <a:pt x="120750" y="280346"/>
                  </a:cubicBezTo>
                  <a:cubicBezTo>
                    <a:pt x="109736" y="271788"/>
                    <a:pt x="96798" y="265009"/>
                    <a:pt x="86313" y="257797"/>
                  </a:cubicBezTo>
                  <a:cubicBezTo>
                    <a:pt x="76501" y="251643"/>
                    <a:pt x="67699" y="244480"/>
                    <a:pt x="59234" y="236883"/>
                  </a:cubicBezTo>
                  <a:cubicBezTo>
                    <a:pt x="50577" y="229191"/>
                    <a:pt x="42256" y="221113"/>
                    <a:pt x="34512" y="212171"/>
                  </a:cubicBezTo>
                  <a:cubicBezTo>
                    <a:pt x="30424" y="207651"/>
                    <a:pt x="24171" y="201641"/>
                    <a:pt x="19314" y="195247"/>
                  </a:cubicBezTo>
                  <a:cubicBezTo>
                    <a:pt x="16909" y="192026"/>
                    <a:pt x="14456" y="188997"/>
                    <a:pt x="13879" y="185824"/>
                  </a:cubicBezTo>
                  <a:cubicBezTo>
                    <a:pt x="13157" y="180246"/>
                    <a:pt x="8059" y="176304"/>
                    <a:pt x="2480" y="177025"/>
                  </a:cubicBezTo>
                  <a:cubicBezTo>
                    <a:pt x="1470" y="177170"/>
                    <a:pt x="892" y="178035"/>
                    <a:pt x="27" y="178420"/>
                  </a:cubicBezTo>
                  <a:cubicBezTo>
                    <a:pt x="-21" y="187699"/>
                    <a:pt x="-21" y="196978"/>
                    <a:pt x="171" y="206209"/>
                  </a:cubicBezTo>
                  <a:cubicBezTo>
                    <a:pt x="4692" y="214190"/>
                    <a:pt x="10897" y="222027"/>
                    <a:pt x="14889" y="227748"/>
                  </a:cubicBezTo>
                  <a:cubicBezTo>
                    <a:pt x="22632" y="238373"/>
                    <a:pt x="30809" y="248470"/>
                    <a:pt x="40044" y="257461"/>
                  </a:cubicBezTo>
                  <a:cubicBezTo>
                    <a:pt x="49422" y="266644"/>
                    <a:pt x="59956" y="274577"/>
                    <a:pt x="71307" y="281692"/>
                  </a:cubicBezTo>
                  <a:cubicBezTo>
                    <a:pt x="72269" y="282221"/>
                    <a:pt x="73375" y="282750"/>
                    <a:pt x="74337" y="283279"/>
                  </a:cubicBezTo>
                  <a:cubicBezTo>
                    <a:pt x="74337" y="283279"/>
                    <a:pt x="74337" y="283279"/>
                    <a:pt x="74337" y="283279"/>
                  </a:cubicBezTo>
                  <a:cubicBezTo>
                    <a:pt x="74481" y="284337"/>
                    <a:pt x="74818" y="285394"/>
                    <a:pt x="75251" y="286308"/>
                  </a:cubicBezTo>
                  <a:cubicBezTo>
                    <a:pt x="73808" y="289577"/>
                    <a:pt x="68902" y="294481"/>
                    <a:pt x="68709" y="294866"/>
                  </a:cubicBezTo>
                  <a:cubicBezTo>
                    <a:pt x="66978" y="298183"/>
                    <a:pt x="64910" y="301212"/>
                    <a:pt x="63082" y="304481"/>
                  </a:cubicBezTo>
                  <a:cubicBezTo>
                    <a:pt x="61831" y="306645"/>
                    <a:pt x="60581" y="308809"/>
                    <a:pt x="59427" y="311068"/>
                  </a:cubicBezTo>
                  <a:cubicBezTo>
                    <a:pt x="57695" y="314482"/>
                    <a:pt x="56156" y="317992"/>
                    <a:pt x="54521" y="321549"/>
                  </a:cubicBezTo>
                  <a:cubicBezTo>
                    <a:pt x="51972" y="327078"/>
                    <a:pt x="49759" y="332559"/>
                    <a:pt x="47258" y="338137"/>
                  </a:cubicBezTo>
                  <a:cubicBezTo>
                    <a:pt x="45863" y="340300"/>
                    <a:pt x="45671" y="342848"/>
                    <a:pt x="45959" y="345252"/>
                  </a:cubicBezTo>
                  <a:cubicBezTo>
                    <a:pt x="44180" y="343954"/>
                    <a:pt x="42448" y="342752"/>
                    <a:pt x="40717" y="341310"/>
                  </a:cubicBezTo>
                  <a:cubicBezTo>
                    <a:pt x="38120" y="339098"/>
                    <a:pt x="35474" y="337031"/>
                    <a:pt x="33695" y="334675"/>
                  </a:cubicBezTo>
                  <a:cubicBezTo>
                    <a:pt x="33118" y="333858"/>
                    <a:pt x="32059" y="333425"/>
                    <a:pt x="31963" y="332608"/>
                  </a:cubicBezTo>
                  <a:cubicBezTo>
                    <a:pt x="31915" y="327030"/>
                    <a:pt x="27298" y="322511"/>
                    <a:pt x="21670" y="322559"/>
                  </a:cubicBezTo>
                  <a:cubicBezTo>
                    <a:pt x="16764" y="322607"/>
                    <a:pt x="13205" y="326357"/>
                    <a:pt x="12340" y="331021"/>
                  </a:cubicBezTo>
                  <a:cubicBezTo>
                    <a:pt x="13205" y="335637"/>
                    <a:pt x="14023" y="340300"/>
                    <a:pt x="14937" y="344868"/>
                  </a:cubicBezTo>
                  <a:cubicBezTo>
                    <a:pt x="15947" y="346839"/>
                    <a:pt x="16813" y="348810"/>
                    <a:pt x="18207" y="350829"/>
                  </a:cubicBezTo>
                  <a:cubicBezTo>
                    <a:pt x="24364" y="359772"/>
                    <a:pt x="35041" y="368618"/>
                    <a:pt x="39899" y="373282"/>
                  </a:cubicBezTo>
                  <a:cubicBezTo>
                    <a:pt x="48653" y="381071"/>
                    <a:pt x="58080" y="388042"/>
                    <a:pt x="67651" y="394485"/>
                  </a:cubicBezTo>
                  <a:cubicBezTo>
                    <a:pt x="76261" y="400254"/>
                    <a:pt x="85014" y="405399"/>
                    <a:pt x="92181" y="412370"/>
                  </a:cubicBezTo>
                  <a:cubicBezTo>
                    <a:pt x="97616" y="417658"/>
                    <a:pt x="102618" y="423524"/>
                    <a:pt x="105648" y="431457"/>
                  </a:cubicBezTo>
                  <a:cubicBezTo>
                    <a:pt x="107331" y="437082"/>
                    <a:pt x="113247" y="440303"/>
                    <a:pt x="118875" y="438669"/>
                  </a:cubicBezTo>
                  <a:cubicBezTo>
                    <a:pt x="124502" y="436986"/>
                    <a:pt x="127725" y="431072"/>
                    <a:pt x="126041" y="425447"/>
                  </a:cubicBezTo>
                  <a:cubicBezTo>
                    <a:pt x="122626" y="409437"/>
                    <a:pt x="114402" y="397273"/>
                    <a:pt x="103820" y="386888"/>
                  </a:cubicBezTo>
                  <a:cubicBezTo>
                    <a:pt x="96702" y="379821"/>
                    <a:pt x="88429" y="373667"/>
                    <a:pt x="79724" y="367945"/>
                  </a:cubicBezTo>
                  <a:cubicBezTo>
                    <a:pt x="72750" y="363330"/>
                    <a:pt x="65439" y="359099"/>
                    <a:pt x="58657" y="354147"/>
                  </a:cubicBezTo>
                  <a:cubicBezTo>
                    <a:pt x="61254" y="353522"/>
                    <a:pt x="63611" y="352031"/>
                    <a:pt x="65150" y="349627"/>
                  </a:cubicBezTo>
                  <a:cubicBezTo>
                    <a:pt x="69335" y="344819"/>
                    <a:pt x="73471" y="340348"/>
                    <a:pt x="77319" y="335396"/>
                  </a:cubicBezTo>
                  <a:close/>
                  <a:moveTo>
                    <a:pt x="74673" y="283519"/>
                  </a:moveTo>
                  <a:cubicBezTo>
                    <a:pt x="74289" y="283375"/>
                    <a:pt x="75106" y="284144"/>
                    <a:pt x="75106" y="284433"/>
                  </a:cubicBezTo>
                  <a:cubicBezTo>
                    <a:pt x="75106" y="284914"/>
                    <a:pt x="75299" y="285346"/>
                    <a:pt x="75491" y="285731"/>
                  </a:cubicBezTo>
                  <a:cubicBezTo>
                    <a:pt x="75828" y="284577"/>
                    <a:pt x="75683" y="283808"/>
                    <a:pt x="74673" y="283519"/>
                  </a:cubicBezTo>
                  <a:close/>
                  <a:moveTo>
                    <a:pt x="322710" y="652522"/>
                  </a:moveTo>
                  <a:lnTo>
                    <a:pt x="323384" y="652859"/>
                  </a:lnTo>
                  <a:cubicBezTo>
                    <a:pt x="322614" y="653051"/>
                    <a:pt x="322037" y="653051"/>
                    <a:pt x="322133" y="652426"/>
                  </a:cubicBezTo>
                  <a:lnTo>
                    <a:pt x="322614" y="652474"/>
                  </a:lnTo>
                  <a:lnTo>
                    <a:pt x="322710" y="65252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1252;p20"/>
            <p:cNvSpPr/>
            <p:nvPr/>
          </p:nvSpPr>
          <p:spPr>
            <a:xfrm>
              <a:off x="676162" y="4199637"/>
              <a:ext cx="134082" cy="152350"/>
            </a:xfrm>
            <a:custGeom>
              <a:rect b="b" l="l" r="r" t="t"/>
              <a:pathLst>
                <a:path extrusionOk="0" h="304700" w="268164">
                  <a:moveTo>
                    <a:pt x="103025" y="207914"/>
                  </a:moveTo>
                  <a:lnTo>
                    <a:pt x="80419" y="232338"/>
                  </a:lnTo>
                  <a:cubicBezTo>
                    <a:pt x="81478" y="232001"/>
                    <a:pt x="82536" y="231473"/>
                    <a:pt x="83594" y="231184"/>
                  </a:cubicBezTo>
                  <a:cubicBezTo>
                    <a:pt x="92251" y="228684"/>
                    <a:pt x="101005" y="227001"/>
                    <a:pt x="109566" y="225511"/>
                  </a:cubicBezTo>
                  <a:cubicBezTo>
                    <a:pt x="115530" y="224597"/>
                    <a:pt x="121446" y="223828"/>
                    <a:pt x="127458" y="223444"/>
                  </a:cubicBezTo>
                  <a:cubicBezTo>
                    <a:pt x="133423" y="223059"/>
                    <a:pt x="139435" y="222963"/>
                    <a:pt x="145399" y="223107"/>
                  </a:cubicBezTo>
                  <a:lnTo>
                    <a:pt x="158048" y="223828"/>
                  </a:lnTo>
                  <a:cubicBezTo>
                    <a:pt x="159010" y="223924"/>
                    <a:pt x="161030" y="224597"/>
                    <a:pt x="162714" y="224982"/>
                  </a:cubicBezTo>
                  <a:cubicBezTo>
                    <a:pt x="163050" y="224934"/>
                    <a:pt x="163387" y="224886"/>
                    <a:pt x="163724" y="224886"/>
                  </a:cubicBezTo>
                  <a:cubicBezTo>
                    <a:pt x="163627" y="224886"/>
                    <a:pt x="163627" y="224934"/>
                    <a:pt x="163627" y="224934"/>
                  </a:cubicBezTo>
                  <a:cubicBezTo>
                    <a:pt x="163627" y="225030"/>
                    <a:pt x="163627" y="225078"/>
                    <a:pt x="163676" y="225174"/>
                  </a:cubicBezTo>
                  <a:cubicBezTo>
                    <a:pt x="164589" y="225319"/>
                    <a:pt x="165263" y="225319"/>
                    <a:pt x="165359" y="224886"/>
                  </a:cubicBezTo>
                  <a:lnTo>
                    <a:pt x="165792" y="224934"/>
                  </a:lnTo>
                  <a:cubicBezTo>
                    <a:pt x="246739" y="230319"/>
                    <a:pt x="222787" y="245127"/>
                    <a:pt x="167283" y="245319"/>
                  </a:cubicBezTo>
                  <a:cubicBezTo>
                    <a:pt x="166417" y="245512"/>
                    <a:pt x="165311" y="245512"/>
                    <a:pt x="163916" y="245319"/>
                  </a:cubicBezTo>
                  <a:lnTo>
                    <a:pt x="163676" y="245319"/>
                  </a:lnTo>
                  <a:cubicBezTo>
                    <a:pt x="162666" y="245271"/>
                    <a:pt x="159058" y="245223"/>
                    <a:pt x="157615" y="245271"/>
                  </a:cubicBezTo>
                  <a:lnTo>
                    <a:pt x="146313" y="246233"/>
                  </a:lnTo>
                  <a:cubicBezTo>
                    <a:pt x="141022" y="246762"/>
                    <a:pt x="135779" y="247675"/>
                    <a:pt x="130585" y="248589"/>
                  </a:cubicBezTo>
                  <a:cubicBezTo>
                    <a:pt x="125342" y="249550"/>
                    <a:pt x="120196" y="250704"/>
                    <a:pt x="115098" y="252050"/>
                  </a:cubicBezTo>
                  <a:cubicBezTo>
                    <a:pt x="105815" y="254262"/>
                    <a:pt x="96532" y="257291"/>
                    <a:pt x="87105" y="260176"/>
                  </a:cubicBezTo>
                  <a:cubicBezTo>
                    <a:pt x="77870" y="263012"/>
                    <a:pt x="68588" y="265897"/>
                    <a:pt x="59545" y="269310"/>
                  </a:cubicBezTo>
                  <a:cubicBezTo>
                    <a:pt x="51609" y="272291"/>
                    <a:pt x="44299" y="276090"/>
                    <a:pt x="36843" y="279743"/>
                  </a:cubicBezTo>
                  <a:cubicBezTo>
                    <a:pt x="36843" y="279743"/>
                    <a:pt x="15440" y="304744"/>
                    <a:pt x="11208" y="304696"/>
                  </a:cubicBezTo>
                  <a:cubicBezTo>
                    <a:pt x="7168" y="304792"/>
                    <a:pt x="4859" y="303014"/>
                    <a:pt x="3320" y="301667"/>
                  </a:cubicBezTo>
                  <a:cubicBezTo>
                    <a:pt x="1252" y="299792"/>
                    <a:pt x="242" y="297340"/>
                    <a:pt x="1" y="294456"/>
                  </a:cubicBezTo>
                  <a:cubicBezTo>
                    <a:pt x="-191" y="292629"/>
                    <a:pt x="23761" y="232482"/>
                    <a:pt x="30543" y="209645"/>
                  </a:cubicBezTo>
                  <a:cubicBezTo>
                    <a:pt x="33861" y="198347"/>
                    <a:pt x="36940" y="186952"/>
                    <a:pt x="39729" y="175557"/>
                  </a:cubicBezTo>
                  <a:cubicBezTo>
                    <a:pt x="42519" y="164018"/>
                    <a:pt x="45261" y="152576"/>
                    <a:pt x="47232" y="140989"/>
                  </a:cubicBezTo>
                  <a:cubicBezTo>
                    <a:pt x="48483" y="134258"/>
                    <a:pt x="49349" y="127527"/>
                    <a:pt x="49974" y="120748"/>
                  </a:cubicBezTo>
                  <a:cubicBezTo>
                    <a:pt x="50647" y="113824"/>
                    <a:pt x="51080" y="106853"/>
                    <a:pt x="51369" y="99882"/>
                  </a:cubicBezTo>
                  <a:cubicBezTo>
                    <a:pt x="51513" y="96372"/>
                    <a:pt x="50455" y="90122"/>
                    <a:pt x="50792" y="85506"/>
                  </a:cubicBezTo>
                  <a:cubicBezTo>
                    <a:pt x="50984" y="82910"/>
                    <a:pt x="51321" y="80554"/>
                    <a:pt x="52090" y="78727"/>
                  </a:cubicBezTo>
                  <a:cubicBezTo>
                    <a:pt x="54014" y="73438"/>
                    <a:pt x="59882" y="70698"/>
                    <a:pt x="65125" y="72621"/>
                  </a:cubicBezTo>
                  <a:cubicBezTo>
                    <a:pt x="70319" y="74496"/>
                    <a:pt x="70271" y="169595"/>
                    <a:pt x="67578" y="182000"/>
                  </a:cubicBezTo>
                  <a:cubicBezTo>
                    <a:pt x="64884" y="194260"/>
                    <a:pt x="61421" y="206424"/>
                    <a:pt x="57189" y="218299"/>
                  </a:cubicBezTo>
                  <a:cubicBezTo>
                    <a:pt x="56660" y="219838"/>
                    <a:pt x="55890" y="221280"/>
                    <a:pt x="55313" y="222819"/>
                  </a:cubicBezTo>
                  <a:lnTo>
                    <a:pt x="82680" y="190269"/>
                  </a:lnTo>
                  <a:cubicBezTo>
                    <a:pt x="98648" y="171471"/>
                    <a:pt x="114039" y="151806"/>
                    <a:pt x="129960" y="132383"/>
                  </a:cubicBezTo>
                  <a:cubicBezTo>
                    <a:pt x="145880" y="113007"/>
                    <a:pt x="162185" y="93776"/>
                    <a:pt x="178874" y="75025"/>
                  </a:cubicBezTo>
                  <a:cubicBezTo>
                    <a:pt x="201576" y="49543"/>
                    <a:pt x="225192" y="25168"/>
                    <a:pt x="250250" y="2907"/>
                  </a:cubicBezTo>
                  <a:cubicBezTo>
                    <a:pt x="254531" y="-1131"/>
                    <a:pt x="261265" y="-939"/>
                    <a:pt x="265257" y="3340"/>
                  </a:cubicBezTo>
                  <a:cubicBezTo>
                    <a:pt x="269297" y="7619"/>
                    <a:pt x="269104" y="14350"/>
                    <a:pt x="264824" y="18389"/>
                  </a:cubicBezTo>
                  <a:cubicBezTo>
                    <a:pt x="247461" y="35697"/>
                    <a:pt x="231156" y="54303"/>
                    <a:pt x="215043" y="73246"/>
                  </a:cubicBezTo>
                  <a:cubicBezTo>
                    <a:pt x="192582" y="99833"/>
                    <a:pt x="171131" y="127575"/>
                    <a:pt x="149054" y="154547"/>
                  </a:cubicBezTo>
                  <a:cubicBezTo>
                    <a:pt x="134048" y="172769"/>
                    <a:pt x="118561" y="190510"/>
                    <a:pt x="103025" y="20791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20"/>
            <p:cNvSpPr/>
            <p:nvPr/>
          </p:nvSpPr>
          <p:spPr>
            <a:xfrm>
              <a:off x="540419" y="3636593"/>
              <a:ext cx="266456" cy="208188"/>
            </a:xfrm>
            <a:custGeom>
              <a:rect b="b" l="l" r="r" t="t"/>
              <a:pathLst>
                <a:path extrusionOk="0" h="416375" w="532911">
                  <a:moveTo>
                    <a:pt x="470079" y="407384"/>
                  </a:moveTo>
                  <a:lnTo>
                    <a:pt x="465702" y="396759"/>
                  </a:lnTo>
                  <a:cubicBezTo>
                    <a:pt x="461421" y="397095"/>
                    <a:pt x="459305" y="389066"/>
                    <a:pt x="458343" y="386277"/>
                  </a:cubicBezTo>
                  <a:cubicBezTo>
                    <a:pt x="453293" y="371902"/>
                    <a:pt x="451321" y="356373"/>
                    <a:pt x="450503" y="341180"/>
                  </a:cubicBezTo>
                  <a:cubicBezTo>
                    <a:pt x="448195" y="298871"/>
                    <a:pt x="456034" y="256994"/>
                    <a:pt x="481430" y="222281"/>
                  </a:cubicBezTo>
                  <a:cubicBezTo>
                    <a:pt x="487394" y="214156"/>
                    <a:pt x="496051" y="199877"/>
                    <a:pt x="505959" y="195838"/>
                  </a:cubicBezTo>
                  <a:cubicBezTo>
                    <a:pt x="508220" y="194877"/>
                    <a:pt x="512837" y="208435"/>
                    <a:pt x="513511" y="209925"/>
                  </a:cubicBezTo>
                  <a:cubicBezTo>
                    <a:pt x="521591" y="227859"/>
                    <a:pt x="529431" y="245888"/>
                    <a:pt x="531884" y="265648"/>
                  </a:cubicBezTo>
                  <a:cubicBezTo>
                    <a:pt x="538088" y="315313"/>
                    <a:pt x="516060" y="382575"/>
                    <a:pt x="470079" y="407384"/>
                  </a:cubicBezTo>
                  <a:close/>
                  <a:moveTo>
                    <a:pt x="341804" y="201944"/>
                  </a:moveTo>
                  <a:cubicBezTo>
                    <a:pt x="344353" y="205887"/>
                    <a:pt x="347143" y="209733"/>
                    <a:pt x="350221" y="213243"/>
                  </a:cubicBezTo>
                  <a:cubicBezTo>
                    <a:pt x="351664" y="214829"/>
                    <a:pt x="357820" y="217041"/>
                    <a:pt x="355656" y="216800"/>
                  </a:cubicBezTo>
                  <a:lnTo>
                    <a:pt x="370325" y="227185"/>
                  </a:lnTo>
                  <a:cubicBezTo>
                    <a:pt x="411208" y="171607"/>
                    <a:pt x="412122" y="109201"/>
                    <a:pt x="377925" y="50160"/>
                  </a:cubicBezTo>
                  <a:cubicBezTo>
                    <a:pt x="370422" y="37227"/>
                    <a:pt x="362197" y="24775"/>
                    <a:pt x="353828" y="12370"/>
                  </a:cubicBezTo>
                  <a:cubicBezTo>
                    <a:pt x="352674" y="10640"/>
                    <a:pt x="348441" y="1601"/>
                    <a:pt x="345940" y="1409"/>
                  </a:cubicBezTo>
                  <a:cubicBezTo>
                    <a:pt x="344882" y="1312"/>
                    <a:pt x="343535" y="8139"/>
                    <a:pt x="343295" y="8861"/>
                  </a:cubicBezTo>
                  <a:cubicBezTo>
                    <a:pt x="340265" y="18621"/>
                    <a:pt x="336898" y="28284"/>
                    <a:pt x="333723" y="37996"/>
                  </a:cubicBezTo>
                  <a:cubicBezTo>
                    <a:pt x="320545" y="78527"/>
                    <a:pt x="309723" y="118913"/>
                    <a:pt x="322757" y="160981"/>
                  </a:cubicBezTo>
                  <a:cubicBezTo>
                    <a:pt x="327230" y="175261"/>
                    <a:pt x="333675" y="189300"/>
                    <a:pt x="341804" y="201944"/>
                  </a:cubicBezTo>
                  <a:close/>
                  <a:moveTo>
                    <a:pt x="440836" y="381085"/>
                  </a:moveTo>
                  <a:cubicBezTo>
                    <a:pt x="438383" y="377912"/>
                    <a:pt x="435545" y="375075"/>
                    <a:pt x="432611" y="372335"/>
                  </a:cubicBezTo>
                  <a:cubicBezTo>
                    <a:pt x="424435" y="364546"/>
                    <a:pt x="415296" y="357623"/>
                    <a:pt x="405869" y="351372"/>
                  </a:cubicBezTo>
                  <a:cubicBezTo>
                    <a:pt x="379175" y="333728"/>
                    <a:pt x="346854" y="319015"/>
                    <a:pt x="314148" y="323775"/>
                  </a:cubicBezTo>
                  <a:cubicBezTo>
                    <a:pt x="302076" y="325506"/>
                    <a:pt x="290628" y="329112"/>
                    <a:pt x="280095" y="335218"/>
                  </a:cubicBezTo>
                  <a:cubicBezTo>
                    <a:pt x="279518" y="335555"/>
                    <a:pt x="272207" y="339112"/>
                    <a:pt x="272159" y="339930"/>
                  </a:cubicBezTo>
                  <a:cubicBezTo>
                    <a:pt x="271871" y="354065"/>
                    <a:pt x="302220" y="374739"/>
                    <a:pt x="311262" y="381373"/>
                  </a:cubicBezTo>
                  <a:cubicBezTo>
                    <a:pt x="356425" y="414451"/>
                    <a:pt x="399713" y="427240"/>
                    <a:pt x="452042" y="405894"/>
                  </a:cubicBezTo>
                  <a:lnTo>
                    <a:pt x="443529" y="385701"/>
                  </a:lnTo>
                  <a:cubicBezTo>
                    <a:pt x="443674" y="385701"/>
                    <a:pt x="441028" y="381325"/>
                    <a:pt x="440836" y="381085"/>
                  </a:cubicBezTo>
                  <a:close/>
                  <a:moveTo>
                    <a:pt x="362870" y="229926"/>
                  </a:moveTo>
                  <a:lnTo>
                    <a:pt x="343006" y="211752"/>
                  </a:lnTo>
                  <a:cubicBezTo>
                    <a:pt x="311070" y="193482"/>
                    <a:pt x="270043" y="199300"/>
                    <a:pt x="238636" y="216031"/>
                  </a:cubicBezTo>
                  <a:cubicBezTo>
                    <a:pt x="231758" y="219685"/>
                    <a:pt x="225168" y="224253"/>
                    <a:pt x="219300" y="229397"/>
                  </a:cubicBezTo>
                  <a:cubicBezTo>
                    <a:pt x="215597" y="232570"/>
                    <a:pt x="212182" y="236128"/>
                    <a:pt x="209344" y="240119"/>
                  </a:cubicBezTo>
                  <a:cubicBezTo>
                    <a:pt x="191116" y="265841"/>
                    <a:pt x="215357" y="268966"/>
                    <a:pt x="239790" y="273341"/>
                  </a:cubicBezTo>
                  <a:cubicBezTo>
                    <a:pt x="249169" y="275024"/>
                    <a:pt x="258644" y="275889"/>
                    <a:pt x="268119" y="276178"/>
                  </a:cubicBezTo>
                  <a:cubicBezTo>
                    <a:pt x="284039" y="276658"/>
                    <a:pt x="300296" y="275841"/>
                    <a:pt x="315399" y="270408"/>
                  </a:cubicBezTo>
                  <a:cubicBezTo>
                    <a:pt x="336273" y="262860"/>
                    <a:pt x="349884" y="246994"/>
                    <a:pt x="362870" y="229926"/>
                  </a:cubicBezTo>
                  <a:close/>
                  <a:moveTo>
                    <a:pt x="248399" y="148962"/>
                  </a:moveTo>
                  <a:lnTo>
                    <a:pt x="252391" y="146173"/>
                  </a:lnTo>
                  <a:cubicBezTo>
                    <a:pt x="259413" y="126509"/>
                    <a:pt x="263935" y="106412"/>
                    <a:pt x="263117" y="85306"/>
                  </a:cubicBezTo>
                  <a:cubicBezTo>
                    <a:pt x="262492" y="70257"/>
                    <a:pt x="259606" y="55016"/>
                    <a:pt x="251958" y="41891"/>
                  </a:cubicBezTo>
                  <a:cubicBezTo>
                    <a:pt x="246908" y="33237"/>
                    <a:pt x="240127" y="25977"/>
                    <a:pt x="232431" y="19630"/>
                  </a:cubicBezTo>
                  <a:cubicBezTo>
                    <a:pt x="226178" y="14486"/>
                    <a:pt x="207084" y="-1476"/>
                    <a:pt x="197609" y="110"/>
                  </a:cubicBezTo>
                  <a:cubicBezTo>
                    <a:pt x="194290" y="639"/>
                    <a:pt x="194242" y="25496"/>
                    <a:pt x="194146" y="27563"/>
                  </a:cubicBezTo>
                  <a:cubicBezTo>
                    <a:pt x="192703" y="60737"/>
                    <a:pt x="199677" y="94152"/>
                    <a:pt x="218242" y="122086"/>
                  </a:cubicBezTo>
                  <a:cubicBezTo>
                    <a:pt x="222090" y="127951"/>
                    <a:pt x="237770" y="152952"/>
                    <a:pt x="248399" y="148962"/>
                  </a:cubicBezTo>
                  <a:close/>
                  <a:moveTo>
                    <a:pt x="256095" y="156606"/>
                  </a:moveTo>
                  <a:cubicBezTo>
                    <a:pt x="255085" y="160500"/>
                    <a:pt x="193617" y="149971"/>
                    <a:pt x="169953" y="156510"/>
                  </a:cubicBezTo>
                  <a:cubicBezTo>
                    <a:pt x="147972" y="162568"/>
                    <a:pt x="112717" y="187953"/>
                    <a:pt x="114064" y="195790"/>
                  </a:cubicBezTo>
                  <a:cubicBezTo>
                    <a:pt x="115411" y="203627"/>
                    <a:pt x="166875" y="203002"/>
                    <a:pt x="178129" y="203531"/>
                  </a:cubicBezTo>
                  <a:cubicBezTo>
                    <a:pt x="222042" y="205454"/>
                    <a:pt x="231758" y="189684"/>
                    <a:pt x="256095" y="156606"/>
                  </a:cubicBezTo>
                  <a:close/>
                  <a:moveTo>
                    <a:pt x="153937" y="124538"/>
                  </a:moveTo>
                  <a:cubicBezTo>
                    <a:pt x="137247" y="112230"/>
                    <a:pt x="113583" y="87084"/>
                    <a:pt x="92517" y="82709"/>
                  </a:cubicBezTo>
                  <a:cubicBezTo>
                    <a:pt x="77703" y="79680"/>
                    <a:pt x="13589" y="94008"/>
                    <a:pt x="170" y="98527"/>
                  </a:cubicBezTo>
                  <a:cubicBezTo>
                    <a:pt x="-4062" y="99921"/>
                    <a:pt x="71835" y="159683"/>
                    <a:pt x="102184" y="154683"/>
                  </a:cubicBezTo>
                  <a:cubicBezTo>
                    <a:pt x="117238" y="152231"/>
                    <a:pt x="132918" y="143529"/>
                    <a:pt x="144509" y="133721"/>
                  </a:cubicBezTo>
                  <a:cubicBezTo>
                    <a:pt x="145760" y="132663"/>
                    <a:pt x="153985" y="126653"/>
                    <a:pt x="153937" y="1245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1254;p20"/>
            <p:cNvSpPr/>
            <p:nvPr/>
          </p:nvSpPr>
          <p:spPr>
            <a:xfrm>
              <a:off x="565462" y="3655089"/>
              <a:ext cx="308648" cy="294969"/>
            </a:xfrm>
            <a:custGeom>
              <a:rect b="b" l="l" r="r" t="t"/>
              <a:pathLst>
                <a:path extrusionOk="0" h="589938" w="617296">
                  <a:moveTo>
                    <a:pt x="611950" y="475300"/>
                  </a:moveTo>
                  <a:cubicBezTo>
                    <a:pt x="605553" y="461261"/>
                    <a:pt x="593240" y="449242"/>
                    <a:pt x="572847" y="442751"/>
                  </a:cubicBezTo>
                  <a:cubicBezTo>
                    <a:pt x="564574" y="440059"/>
                    <a:pt x="554666" y="440780"/>
                    <a:pt x="544998" y="444338"/>
                  </a:cubicBezTo>
                  <a:cubicBezTo>
                    <a:pt x="533215" y="448713"/>
                    <a:pt x="521864" y="457175"/>
                    <a:pt x="515130" y="466550"/>
                  </a:cubicBezTo>
                  <a:cubicBezTo>
                    <a:pt x="509358" y="474531"/>
                    <a:pt x="506809" y="483185"/>
                    <a:pt x="508156" y="490878"/>
                  </a:cubicBezTo>
                  <a:cubicBezTo>
                    <a:pt x="509503" y="498570"/>
                    <a:pt x="514216" y="506119"/>
                    <a:pt x="525231" y="511215"/>
                  </a:cubicBezTo>
                  <a:cubicBezTo>
                    <a:pt x="530569" y="513763"/>
                    <a:pt x="536918" y="511504"/>
                    <a:pt x="539419" y="506215"/>
                  </a:cubicBezTo>
                  <a:cubicBezTo>
                    <a:pt x="541968" y="500878"/>
                    <a:pt x="539708" y="494532"/>
                    <a:pt x="534369" y="492032"/>
                  </a:cubicBezTo>
                  <a:cubicBezTo>
                    <a:pt x="532108" y="490926"/>
                    <a:pt x="530521" y="489772"/>
                    <a:pt x="529752" y="488234"/>
                  </a:cubicBezTo>
                  <a:cubicBezTo>
                    <a:pt x="528982" y="486695"/>
                    <a:pt x="529752" y="485012"/>
                    <a:pt x="530569" y="483281"/>
                  </a:cubicBezTo>
                  <a:cubicBezTo>
                    <a:pt x="532012" y="480301"/>
                    <a:pt x="534465" y="477464"/>
                    <a:pt x="537351" y="474868"/>
                  </a:cubicBezTo>
                  <a:cubicBezTo>
                    <a:pt x="545287" y="467656"/>
                    <a:pt x="556927" y="461742"/>
                    <a:pt x="565584" y="464675"/>
                  </a:cubicBezTo>
                  <a:cubicBezTo>
                    <a:pt x="578282" y="469050"/>
                    <a:pt x="586218" y="476214"/>
                    <a:pt x="590065" y="485108"/>
                  </a:cubicBezTo>
                  <a:cubicBezTo>
                    <a:pt x="594394" y="495013"/>
                    <a:pt x="593480" y="506696"/>
                    <a:pt x="589584" y="517850"/>
                  </a:cubicBezTo>
                  <a:cubicBezTo>
                    <a:pt x="581937" y="539678"/>
                    <a:pt x="562313" y="560015"/>
                    <a:pt x="539034" y="562611"/>
                  </a:cubicBezTo>
                  <a:cubicBezTo>
                    <a:pt x="510657" y="565880"/>
                    <a:pt x="490889" y="557755"/>
                    <a:pt x="476749" y="542899"/>
                  </a:cubicBezTo>
                  <a:cubicBezTo>
                    <a:pt x="452989" y="517946"/>
                    <a:pt x="443995" y="476358"/>
                    <a:pt x="436299" y="438905"/>
                  </a:cubicBezTo>
                  <a:cubicBezTo>
                    <a:pt x="431297" y="415202"/>
                    <a:pt x="425814" y="391355"/>
                    <a:pt x="419609" y="367749"/>
                  </a:cubicBezTo>
                  <a:cubicBezTo>
                    <a:pt x="424515" y="357027"/>
                    <a:pt x="431008" y="344238"/>
                    <a:pt x="438127" y="329334"/>
                  </a:cubicBezTo>
                  <a:cubicBezTo>
                    <a:pt x="443225" y="318660"/>
                    <a:pt x="448516" y="307506"/>
                    <a:pt x="452989" y="296400"/>
                  </a:cubicBezTo>
                  <a:cubicBezTo>
                    <a:pt x="462175" y="273515"/>
                    <a:pt x="468813" y="251399"/>
                    <a:pt x="471795" y="237600"/>
                  </a:cubicBezTo>
                  <a:cubicBezTo>
                    <a:pt x="473334" y="231975"/>
                    <a:pt x="470063" y="226109"/>
                    <a:pt x="464388" y="224523"/>
                  </a:cubicBezTo>
                  <a:cubicBezTo>
                    <a:pt x="458760" y="222936"/>
                    <a:pt x="452892" y="226253"/>
                    <a:pt x="451305" y="231879"/>
                  </a:cubicBezTo>
                  <a:cubicBezTo>
                    <a:pt x="447265" y="243465"/>
                    <a:pt x="438367" y="260630"/>
                    <a:pt x="429277" y="279765"/>
                  </a:cubicBezTo>
                  <a:cubicBezTo>
                    <a:pt x="426776" y="285102"/>
                    <a:pt x="424275" y="290583"/>
                    <a:pt x="421870" y="296112"/>
                  </a:cubicBezTo>
                  <a:cubicBezTo>
                    <a:pt x="419513" y="301689"/>
                    <a:pt x="417252" y="307266"/>
                    <a:pt x="415136" y="312843"/>
                  </a:cubicBezTo>
                  <a:cubicBezTo>
                    <a:pt x="412731" y="319141"/>
                    <a:pt x="410471" y="325295"/>
                    <a:pt x="408355" y="331305"/>
                  </a:cubicBezTo>
                  <a:cubicBezTo>
                    <a:pt x="405709" y="322988"/>
                    <a:pt x="403641" y="314430"/>
                    <a:pt x="400611" y="306256"/>
                  </a:cubicBezTo>
                  <a:cubicBezTo>
                    <a:pt x="389789" y="277072"/>
                    <a:pt x="376370" y="248995"/>
                    <a:pt x="359295" y="222696"/>
                  </a:cubicBezTo>
                  <a:cubicBezTo>
                    <a:pt x="351408" y="210628"/>
                    <a:pt x="341981" y="200147"/>
                    <a:pt x="332650" y="189618"/>
                  </a:cubicBezTo>
                  <a:cubicBezTo>
                    <a:pt x="330630" y="184281"/>
                    <a:pt x="328850" y="178848"/>
                    <a:pt x="327455" y="173271"/>
                  </a:cubicBezTo>
                  <a:cubicBezTo>
                    <a:pt x="325772" y="166684"/>
                    <a:pt x="324473" y="160001"/>
                    <a:pt x="323415" y="153318"/>
                  </a:cubicBezTo>
                  <a:cubicBezTo>
                    <a:pt x="321251" y="141491"/>
                    <a:pt x="320385" y="129904"/>
                    <a:pt x="319712" y="118413"/>
                  </a:cubicBezTo>
                  <a:cubicBezTo>
                    <a:pt x="319182" y="110528"/>
                    <a:pt x="318798" y="102691"/>
                    <a:pt x="318605" y="94855"/>
                  </a:cubicBezTo>
                  <a:cubicBezTo>
                    <a:pt x="318124" y="74902"/>
                    <a:pt x="318557" y="54949"/>
                    <a:pt x="319760" y="34228"/>
                  </a:cubicBezTo>
                  <a:cubicBezTo>
                    <a:pt x="320385" y="28410"/>
                    <a:pt x="316152" y="23121"/>
                    <a:pt x="310333" y="22496"/>
                  </a:cubicBezTo>
                  <a:cubicBezTo>
                    <a:pt x="304513" y="21823"/>
                    <a:pt x="299222" y="26054"/>
                    <a:pt x="298597" y="31872"/>
                  </a:cubicBezTo>
                  <a:cubicBezTo>
                    <a:pt x="296000" y="47113"/>
                    <a:pt x="293547" y="61873"/>
                    <a:pt x="292056" y="76681"/>
                  </a:cubicBezTo>
                  <a:cubicBezTo>
                    <a:pt x="290998" y="86922"/>
                    <a:pt x="290372" y="97114"/>
                    <a:pt x="290469" y="107403"/>
                  </a:cubicBezTo>
                  <a:cubicBezTo>
                    <a:pt x="290517" y="115961"/>
                    <a:pt x="291094" y="124615"/>
                    <a:pt x="292248" y="133269"/>
                  </a:cubicBezTo>
                  <a:cubicBezTo>
                    <a:pt x="293210" y="140577"/>
                    <a:pt x="294797" y="147885"/>
                    <a:pt x="296529" y="155241"/>
                  </a:cubicBezTo>
                  <a:cubicBezTo>
                    <a:pt x="290661" y="150482"/>
                    <a:pt x="285418" y="144953"/>
                    <a:pt x="279214" y="140625"/>
                  </a:cubicBezTo>
                  <a:cubicBezTo>
                    <a:pt x="259446" y="126827"/>
                    <a:pt x="237802" y="115865"/>
                    <a:pt x="215437" y="106201"/>
                  </a:cubicBezTo>
                  <a:lnTo>
                    <a:pt x="207886" y="92258"/>
                  </a:lnTo>
                  <a:cubicBezTo>
                    <a:pt x="205289" y="85624"/>
                    <a:pt x="203220" y="78700"/>
                    <a:pt x="201008" y="71681"/>
                  </a:cubicBezTo>
                  <a:cubicBezTo>
                    <a:pt x="199613" y="67113"/>
                    <a:pt x="198314" y="62498"/>
                    <a:pt x="196872" y="57882"/>
                  </a:cubicBezTo>
                  <a:cubicBezTo>
                    <a:pt x="194419" y="50190"/>
                    <a:pt x="191869" y="42593"/>
                    <a:pt x="189753" y="34853"/>
                  </a:cubicBezTo>
                  <a:cubicBezTo>
                    <a:pt x="187348" y="26343"/>
                    <a:pt x="184992" y="18073"/>
                    <a:pt x="183452" y="9659"/>
                  </a:cubicBezTo>
                  <a:cubicBezTo>
                    <a:pt x="182923" y="3842"/>
                    <a:pt x="177729" y="-485"/>
                    <a:pt x="171909" y="44"/>
                  </a:cubicBezTo>
                  <a:cubicBezTo>
                    <a:pt x="166041" y="573"/>
                    <a:pt x="161713" y="5717"/>
                    <a:pt x="162242" y="11583"/>
                  </a:cubicBezTo>
                  <a:cubicBezTo>
                    <a:pt x="162194" y="20958"/>
                    <a:pt x="162675" y="30477"/>
                    <a:pt x="163877" y="40141"/>
                  </a:cubicBezTo>
                  <a:cubicBezTo>
                    <a:pt x="164695" y="46440"/>
                    <a:pt x="165753" y="52738"/>
                    <a:pt x="167292" y="58940"/>
                  </a:cubicBezTo>
                  <a:cubicBezTo>
                    <a:pt x="168831" y="65142"/>
                    <a:pt x="170755" y="71200"/>
                    <a:pt x="173112" y="77114"/>
                  </a:cubicBezTo>
                  <a:cubicBezTo>
                    <a:pt x="175228" y="82498"/>
                    <a:pt x="178018" y="87354"/>
                    <a:pt x="180615" y="92403"/>
                  </a:cubicBezTo>
                  <a:cubicBezTo>
                    <a:pt x="179364" y="92018"/>
                    <a:pt x="178258" y="91393"/>
                    <a:pt x="177007" y="90960"/>
                  </a:cubicBezTo>
                  <a:cubicBezTo>
                    <a:pt x="164983" y="87162"/>
                    <a:pt x="152718" y="83845"/>
                    <a:pt x="140261" y="81152"/>
                  </a:cubicBezTo>
                  <a:cubicBezTo>
                    <a:pt x="127804" y="78460"/>
                    <a:pt x="115251" y="76393"/>
                    <a:pt x="102697" y="75046"/>
                  </a:cubicBezTo>
                  <a:cubicBezTo>
                    <a:pt x="101206" y="74902"/>
                    <a:pt x="8668" y="64950"/>
                    <a:pt x="6311" y="65911"/>
                  </a:cubicBezTo>
                  <a:cubicBezTo>
                    <a:pt x="1116" y="68027"/>
                    <a:pt x="-1385" y="73989"/>
                    <a:pt x="780" y="79181"/>
                  </a:cubicBezTo>
                  <a:cubicBezTo>
                    <a:pt x="1164" y="80143"/>
                    <a:pt x="2848" y="84085"/>
                    <a:pt x="8668" y="85527"/>
                  </a:cubicBezTo>
                  <a:cubicBezTo>
                    <a:pt x="10207" y="85912"/>
                    <a:pt x="13429" y="86489"/>
                    <a:pt x="17806" y="87114"/>
                  </a:cubicBezTo>
                  <a:cubicBezTo>
                    <a:pt x="40556" y="90431"/>
                    <a:pt x="98561" y="97018"/>
                    <a:pt x="100052" y="97211"/>
                  </a:cubicBezTo>
                  <a:cubicBezTo>
                    <a:pt x="111788" y="98701"/>
                    <a:pt x="123572" y="100913"/>
                    <a:pt x="135211" y="103653"/>
                  </a:cubicBezTo>
                  <a:cubicBezTo>
                    <a:pt x="146851" y="106394"/>
                    <a:pt x="158346" y="109711"/>
                    <a:pt x="169552" y="113509"/>
                  </a:cubicBezTo>
                  <a:cubicBezTo>
                    <a:pt x="171524" y="114182"/>
                    <a:pt x="173304" y="115192"/>
                    <a:pt x="175228" y="115865"/>
                  </a:cubicBezTo>
                  <a:cubicBezTo>
                    <a:pt x="173352" y="116923"/>
                    <a:pt x="171332" y="117548"/>
                    <a:pt x="169408" y="118654"/>
                  </a:cubicBezTo>
                  <a:cubicBezTo>
                    <a:pt x="165176" y="121106"/>
                    <a:pt x="160895" y="123990"/>
                    <a:pt x="155171" y="125481"/>
                  </a:cubicBezTo>
                  <a:cubicBezTo>
                    <a:pt x="155171" y="125481"/>
                    <a:pt x="128093" y="132260"/>
                    <a:pt x="127515" y="132116"/>
                  </a:cubicBezTo>
                  <a:cubicBezTo>
                    <a:pt x="127179" y="131875"/>
                    <a:pt x="120878" y="132019"/>
                    <a:pt x="118473" y="133943"/>
                  </a:cubicBezTo>
                  <a:cubicBezTo>
                    <a:pt x="116213" y="135337"/>
                    <a:pt x="115684" y="137452"/>
                    <a:pt x="115058" y="138750"/>
                  </a:cubicBezTo>
                  <a:cubicBezTo>
                    <a:pt x="113808" y="141250"/>
                    <a:pt x="114577" y="143751"/>
                    <a:pt x="115251" y="146155"/>
                  </a:cubicBezTo>
                  <a:cubicBezTo>
                    <a:pt x="115780" y="148030"/>
                    <a:pt x="118329" y="151203"/>
                    <a:pt x="124004" y="152693"/>
                  </a:cubicBezTo>
                  <a:cubicBezTo>
                    <a:pt x="126698" y="153366"/>
                    <a:pt x="134923" y="153462"/>
                    <a:pt x="136269" y="153559"/>
                  </a:cubicBezTo>
                  <a:cubicBezTo>
                    <a:pt x="140406" y="153655"/>
                    <a:pt x="144446" y="153703"/>
                    <a:pt x="148582" y="153559"/>
                  </a:cubicBezTo>
                  <a:cubicBezTo>
                    <a:pt x="152863" y="153414"/>
                    <a:pt x="157095" y="152886"/>
                    <a:pt x="161328" y="152260"/>
                  </a:cubicBezTo>
                  <a:cubicBezTo>
                    <a:pt x="166522" y="151347"/>
                    <a:pt x="171188" y="149953"/>
                    <a:pt x="175372" y="148030"/>
                  </a:cubicBezTo>
                  <a:cubicBezTo>
                    <a:pt x="181769" y="145001"/>
                    <a:pt x="187108" y="141010"/>
                    <a:pt x="192350" y="137260"/>
                  </a:cubicBezTo>
                  <a:cubicBezTo>
                    <a:pt x="196872" y="134039"/>
                    <a:pt x="201441" y="130914"/>
                    <a:pt x="207645" y="129423"/>
                  </a:cubicBezTo>
                  <a:cubicBezTo>
                    <a:pt x="227509" y="138606"/>
                    <a:pt x="246700" y="148943"/>
                    <a:pt x="264256" y="161636"/>
                  </a:cubicBezTo>
                  <a:cubicBezTo>
                    <a:pt x="270701" y="166299"/>
                    <a:pt x="276232" y="172165"/>
                    <a:pt x="282340" y="177309"/>
                  </a:cubicBezTo>
                  <a:cubicBezTo>
                    <a:pt x="274789" y="178271"/>
                    <a:pt x="267141" y="179569"/>
                    <a:pt x="259831" y="181733"/>
                  </a:cubicBezTo>
                  <a:cubicBezTo>
                    <a:pt x="250788" y="184425"/>
                    <a:pt x="242516" y="187983"/>
                    <a:pt x="235638" y="189714"/>
                  </a:cubicBezTo>
                  <a:cubicBezTo>
                    <a:pt x="235638" y="189714"/>
                    <a:pt x="194515" y="201685"/>
                    <a:pt x="192783" y="203031"/>
                  </a:cubicBezTo>
                  <a:cubicBezTo>
                    <a:pt x="191244" y="203945"/>
                    <a:pt x="186675" y="221109"/>
                    <a:pt x="200046" y="221349"/>
                  </a:cubicBezTo>
                  <a:cubicBezTo>
                    <a:pt x="201441" y="221349"/>
                    <a:pt x="204904" y="221061"/>
                    <a:pt x="205337" y="221013"/>
                  </a:cubicBezTo>
                  <a:lnTo>
                    <a:pt x="214571" y="219619"/>
                  </a:lnTo>
                  <a:lnTo>
                    <a:pt x="241217" y="215772"/>
                  </a:lnTo>
                  <a:cubicBezTo>
                    <a:pt x="249826" y="214234"/>
                    <a:pt x="260744" y="211445"/>
                    <a:pt x="272047" y="208176"/>
                  </a:cubicBezTo>
                  <a:cubicBezTo>
                    <a:pt x="280993" y="205580"/>
                    <a:pt x="290132" y="202503"/>
                    <a:pt x="298837" y="201637"/>
                  </a:cubicBezTo>
                  <a:cubicBezTo>
                    <a:pt x="301964" y="201349"/>
                    <a:pt x="304994" y="201156"/>
                    <a:pt x="307928" y="201301"/>
                  </a:cubicBezTo>
                  <a:cubicBezTo>
                    <a:pt x="318172" y="212551"/>
                    <a:pt x="327936" y="224330"/>
                    <a:pt x="336257" y="237504"/>
                  </a:cubicBezTo>
                  <a:cubicBezTo>
                    <a:pt x="351937" y="262216"/>
                    <a:pt x="364009" y="288707"/>
                    <a:pt x="373965" y="316016"/>
                  </a:cubicBezTo>
                  <a:cubicBezTo>
                    <a:pt x="377236" y="324959"/>
                    <a:pt x="379496" y="334286"/>
                    <a:pt x="382286" y="343373"/>
                  </a:cubicBezTo>
                  <a:cubicBezTo>
                    <a:pt x="379977" y="342027"/>
                    <a:pt x="377765" y="340536"/>
                    <a:pt x="375408" y="339286"/>
                  </a:cubicBezTo>
                  <a:cubicBezTo>
                    <a:pt x="365692" y="334430"/>
                    <a:pt x="355496" y="330151"/>
                    <a:pt x="344818" y="326786"/>
                  </a:cubicBezTo>
                  <a:cubicBezTo>
                    <a:pt x="335584" y="323853"/>
                    <a:pt x="326060" y="321497"/>
                    <a:pt x="316730" y="318997"/>
                  </a:cubicBezTo>
                  <a:cubicBezTo>
                    <a:pt x="303262" y="315391"/>
                    <a:pt x="289939" y="312122"/>
                    <a:pt x="277963" y="305727"/>
                  </a:cubicBezTo>
                  <a:cubicBezTo>
                    <a:pt x="273009" y="302650"/>
                    <a:pt x="266420" y="304141"/>
                    <a:pt x="263342" y="309093"/>
                  </a:cubicBezTo>
                  <a:cubicBezTo>
                    <a:pt x="260215" y="314093"/>
                    <a:pt x="261706" y="320632"/>
                    <a:pt x="266661" y="323757"/>
                  </a:cubicBezTo>
                  <a:cubicBezTo>
                    <a:pt x="278685" y="332507"/>
                    <a:pt x="292152" y="339046"/>
                    <a:pt x="306389" y="344431"/>
                  </a:cubicBezTo>
                  <a:cubicBezTo>
                    <a:pt x="314325" y="347459"/>
                    <a:pt x="322405" y="350152"/>
                    <a:pt x="330581" y="352508"/>
                  </a:cubicBezTo>
                  <a:cubicBezTo>
                    <a:pt x="342221" y="355873"/>
                    <a:pt x="354005" y="358469"/>
                    <a:pt x="364923" y="362797"/>
                  </a:cubicBezTo>
                  <a:cubicBezTo>
                    <a:pt x="370214" y="364720"/>
                    <a:pt x="375360" y="366883"/>
                    <a:pt x="380410" y="369287"/>
                  </a:cubicBezTo>
                  <a:cubicBezTo>
                    <a:pt x="384306" y="371162"/>
                    <a:pt x="388154" y="373181"/>
                    <a:pt x="392002" y="375201"/>
                  </a:cubicBezTo>
                  <a:cubicBezTo>
                    <a:pt x="398062" y="398327"/>
                    <a:pt x="403401" y="421597"/>
                    <a:pt x="408258" y="444819"/>
                  </a:cubicBezTo>
                  <a:cubicBezTo>
                    <a:pt x="417397" y="487320"/>
                    <a:pt x="429517" y="533956"/>
                    <a:pt x="456885" y="561986"/>
                  </a:cubicBezTo>
                  <a:cubicBezTo>
                    <a:pt x="476508" y="582131"/>
                    <a:pt x="503442" y="593814"/>
                    <a:pt x="542257" y="588766"/>
                  </a:cubicBezTo>
                  <a:cubicBezTo>
                    <a:pt x="574819" y="584535"/>
                    <a:pt x="603004" y="556697"/>
                    <a:pt x="613104" y="525831"/>
                  </a:cubicBezTo>
                  <a:cubicBezTo>
                    <a:pt x="618827" y="508475"/>
                    <a:pt x="618924" y="490445"/>
                    <a:pt x="611950" y="47530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1255;p20"/>
            <p:cNvSpPr/>
            <p:nvPr/>
          </p:nvSpPr>
          <p:spPr>
            <a:xfrm>
              <a:off x="1190499" y="4211973"/>
              <a:ext cx="206927" cy="276158"/>
            </a:xfrm>
            <a:custGeom>
              <a:rect b="b" l="l" r="r" t="t"/>
              <a:pathLst>
                <a:path extrusionOk="0" h="552317" w="413855">
                  <a:moveTo>
                    <a:pt x="195783" y="54294"/>
                  </a:moveTo>
                  <a:cubicBezTo>
                    <a:pt x="160576" y="79680"/>
                    <a:pt x="118491" y="86891"/>
                    <a:pt x="76213" y="83670"/>
                  </a:cubicBezTo>
                  <a:cubicBezTo>
                    <a:pt x="61063" y="82516"/>
                    <a:pt x="45575" y="80160"/>
                    <a:pt x="31291" y="74631"/>
                  </a:cubicBezTo>
                  <a:cubicBezTo>
                    <a:pt x="28501" y="73574"/>
                    <a:pt x="20517" y="71218"/>
                    <a:pt x="20998" y="66843"/>
                  </a:cubicBezTo>
                  <a:lnTo>
                    <a:pt x="10417" y="62131"/>
                  </a:lnTo>
                  <a:cubicBezTo>
                    <a:pt x="36245" y="15302"/>
                    <a:pt x="104013" y="-5996"/>
                    <a:pt x="153553" y="1456"/>
                  </a:cubicBezTo>
                  <a:cubicBezTo>
                    <a:pt x="173225" y="4389"/>
                    <a:pt x="191069" y="12802"/>
                    <a:pt x="208865" y="21505"/>
                  </a:cubicBezTo>
                  <a:cubicBezTo>
                    <a:pt x="210308" y="22226"/>
                    <a:pt x="223775" y="27274"/>
                    <a:pt x="222813" y="29582"/>
                  </a:cubicBezTo>
                  <a:cubicBezTo>
                    <a:pt x="218533" y="39726"/>
                    <a:pt x="204056" y="48284"/>
                    <a:pt x="195783" y="54294"/>
                  </a:cubicBezTo>
                  <a:close/>
                  <a:moveTo>
                    <a:pt x="198669" y="183866"/>
                  </a:moveTo>
                  <a:cubicBezTo>
                    <a:pt x="198476" y="181654"/>
                    <a:pt x="200496" y="188001"/>
                    <a:pt x="202084" y="189539"/>
                  </a:cubicBezTo>
                  <a:cubicBezTo>
                    <a:pt x="205546" y="192760"/>
                    <a:pt x="209298" y="195741"/>
                    <a:pt x="213194" y="198434"/>
                  </a:cubicBezTo>
                  <a:cubicBezTo>
                    <a:pt x="225603" y="207088"/>
                    <a:pt x="239503" y="213963"/>
                    <a:pt x="253740" y="218867"/>
                  </a:cubicBezTo>
                  <a:cubicBezTo>
                    <a:pt x="295536" y="233195"/>
                    <a:pt x="336178" y="222858"/>
                    <a:pt x="377013" y="210165"/>
                  </a:cubicBezTo>
                  <a:cubicBezTo>
                    <a:pt x="386776" y="207088"/>
                    <a:pt x="396492" y="203818"/>
                    <a:pt x="406304" y="200886"/>
                  </a:cubicBezTo>
                  <a:cubicBezTo>
                    <a:pt x="407073" y="200693"/>
                    <a:pt x="413903" y="199443"/>
                    <a:pt x="413855" y="198337"/>
                  </a:cubicBezTo>
                  <a:cubicBezTo>
                    <a:pt x="413711" y="195741"/>
                    <a:pt x="404765" y="191222"/>
                    <a:pt x="403081" y="190020"/>
                  </a:cubicBezTo>
                  <a:cubicBezTo>
                    <a:pt x="390817" y="181173"/>
                    <a:pt x="378552" y="172423"/>
                    <a:pt x="365758" y="164394"/>
                  </a:cubicBezTo>
                  <a:cubicBezTo>
                    <a:pt x="307464" y="127999"/>
                    <a:pt x="245034" y="127662"/>
                    <a:pt x="188568" y="168529"/>
                  </a:cubicBezTo>
                  <a:lnTo>
                    <a:pt x="198669" y="183866"/>
                  </a:lnTo>
                  <a:close/>
                  <a:moveTo>
                    <a:pt x="44758" y="101363"/>
                  </a:moveTo>
                  <a:cubicBezTo>
                    <a:pt x="42065" y="98334"/>
                    <a:pt x="39275" y="95353"/>
                    <a:pt x="36149" y="92757"/>
                  </a:cubicBezTo>
                  <a:cubicBezTo>
                    <a:pt x="35860" y="92516"/>
                    <a:pt x="31627" y="89728"/>
                    <a:pt x="31627" y="89872"/>
                  </a:cubicBezTo>
                  <a:lnTo>
                    <a:pt x="11571" y="80689"/>
                  </a:lnTo>
                  <a:cubicBezTo>
                    <a:pt x="-10890" y="134105"/>
                    <a:pt x="990" y="178962"/>
                    <a:pt x="33070" y="226127"/>
                  </a:cubicBezTo>
                  <a:cubicBezTo>
                    <a:pt x="39515" y="235550"/>
                    <a:pt x="59572" y="267234"/>
                    <a:pt x="73664" y="267186"/>
                  </a:cubicBezTo>
                  <a:cubicBezTo>
                    <a:pt x="74530" y="267186"/>
                    <a:pt x="78233" y="259734"/>
                    <a:pt x="78570" y="259157"/>
                  </a:cubicBezTo>
                  <a:cubicBezTo>
                    <a:pt x="84919" y="248435"/>
                    <a:pt x="88767" y="236704"/>
                    <a:pt x="90787" y="224348"/>
                  </a:cubicBezTo>
                  <a:cubicBezTo>
                    <a:pt x="96222" y="190741"/>
                    <a:pt x="82226" y="157230"/>
                    <a:pt x="65151" y="129393"/>
                  </a:cubicBezTo>
                  <a:cubicBezTo>
                    <a:pt x="59091" y="119537"/>
                    <a:pt x="52357" y="110017"/>
                    <a:pt x="44758" y="101363"/>
                  </a:cubicBezTo>
                  <a:close/>
                  <a:moveTo>
                    <a:pt x="203430" y="196991"/>
                  </a:moveTo>
                  <a:lnTo>
                    <a:pt x="185682" y="176173"/>
                  </a:lnTo>
                  <a:cubicBezTo>
                    <a:pt x="168271" y="189155"/>
                    <a:pt x="152159" y="202857"/>
                    <a:pt x="144175" y="224156"/>
                  </a:cubicBezTo>
                  <a:cubicBezTo>
                    <a:pt x="138403" y="239589"/>
                    <a:pt x="137249" y="256320"/>
                    <a:pt x="137393" y="272715"/>
                  </a:cubicBezTo>
                  <a:cubicBezTo>
                    <a:pt x="137489" y="282475"/>
                    <a:pt x="138114" y="292235"/>
                    <a:pt x="139605" y="301899"/>
                  </a:cubicBezTo>
                  <a:cubicBezTo>
                    <a:pt x="143453" y="327188"/>
                    <a:pt x="146050" y="352189"/>
                    <a:pt x="172167" y="333919"/>
                  </a:cubicBezTo>
                  <a:cubicBezTo>
                    <a:pt x="176207" y="331130"/>
                    <a:pt x="179863" y="327669"/>
                    <a:pt x="183133" y="323967"/>
                  </a:cubicBezTo>
                  <a:cubicBezTo>
                    <a:pt x="188376" y="318005"/>
                    <a:pt x="193089" y="311322"/>
                    <a:pt x="196889" y="304303"/>
                  </a:cubicBezTo>
                  <a:cubicBezTo>
                    <a:pt x="214300" y="272282"/>
                    <a:pt x="220986" y="230214"/>
                    <a:pt x="203430" y="196991"/>
                  </a:cubicBezTo>
                  <a:close/>
                  <a:moveTo>
                    <a:pt x="371289" y="294206"/>
                  </a:moveTo>
                  <a:cubicBezTo>
                    <a:pt x="358303" y="286033"/>
                    <a:pt x="343152" y="282763"/>
                    <a:pt x="328098" y="281802"/>
                  </a:cubicBezTo>
                  <a:cubicBezTo>
                    <a:pt x="307031" y="280504"/>
                    <a:pt x="286831" y="284735"/>
                    <a:pt x="267015" y="291562"/>
                  </a:cubicBezTo>
                  <a:lnTo>
                    <a:pt x="264177" y="295649"/>
                  </a:lnTo>
                  <a:cubicBezTo>
                    <a:pt x="259944" y="306466"/>
                    <a:pt x="284666" y="323149"/>
                    <a:pt x="290390" y="327236"/>
                  </a:cubicBezTo>
                  <a:cubicBezTo>
                    <a:pt x="317901" y="346900"/>
                    <a:pt x="351185" y="354785"/>
                    <a:pt x="384420" y="353968"/>
                  </a:cubicBezTo>
                  <a:cubicBezTo>
                    <a:pt x="386440" y="353920"/>
                    <a:pt x="411306" y="354401"/>
                    <a:pt x="411931" y="350987"/>
                  </a:cubicBezTo>
                  <a:cubicBezTo>
                    <a:pt x="413711" y="341275"/>
                    <a:pt x="398175" y="321274"/>
                    <a:pt x="393125" y="314736"/>
                  </a:cubicBezTo>
                  <a:cubicBezTo>
                    <a:pt x="386969" y="306707"/>
                    <a:pt x="379850" y="299591"/>
                    <a:pt x="371289" y="294206"/>
                  </a:cubicBezTo>
                  <a:close/>
                  <a:moveTo>
                    <a:pt x="256722" y="287571"/>
                  </a:moveTo>
                  <a:cubicBezTo>
                    <a:pt x="223054" y="311947"/>
                    <a:pt x="207086" y="321611"/>
                    <a:pt x="208096" y="366853"/>
                  </a:cubicBezTo>
                  <a:cubicBezTo>
                    <a:pt x="208384" y="378440"/>
                    <a:pt x="206653" y="431374"/>
                    <a:pt x="214445" y="432961"/>
                  </a:cubicBezTo>
                  <a:cubicBezTo>
                    <a:pt x="222284" y="434548"/>
                    <a:pt x="248449" y="398729"/>
                    <a:pt x="254942" y="376276"/>
                  </a:cubicBezTo>
                  <a:cubicBezTo>
                    <a:pt x="262012" y="352045"/>
                    <a:pt x="252778" y="288533"/>
                    <a:pt x="256722" y="287571"/>
                  </a:cubicBezTo>
                  <a:close/>
                  <a:moveTo>
                    <a:pt x="286494" y="393344"/>
                  </a:moveTo>
                  <a:cubicBezTo>
                    <a:pt x="284378" y="393248"/>
                    <a:pt x="278269" y="401566"/>
                    <a:pt x="277163" y="402864"/>
                  </a:cubicBezTo>
                  <a:cubicBezTo>
                    <a:pt x="267063" y="414595"/>
                    <a:pt x="258068" y="430509"/>
                    <a:pt x="255231" y="445990"/>
                  </a:cubicBezTo>
                  <a:cubicBezTo>
                    <a:pt x="249603" y="477145"/>
                    <a:pt x="307753" y="556475"/>
                    <a:pt x="309244" y="552148"/>
                  </a:cubicBezTo>
                  <a:cubicBezTo>
                    <a:pt x="314054" y="538445"/>
                    <a:pt x="329781" y="472770"/>
                    <a:pt x="327040" y="457433"/>
                  </a:cubicBezTo>
                  <a:cubicBezTo>
                    <a:pt x="323144" y="435653"/>
                    <a:pt x="298470" y="410845"/>
                    <a:pt x="286494" y="393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1256;p20"/>
            <p:cNvSpPr/>
            <p:nvPr/>
          </p:nvSpPr>
          <p:spPr>
            <a:xfrm>
              <a:off x="1087068" y="4140303"/>
              <a:ext cx="291269" cy="321796"/>
            </a:xfrm>
            <a:custGeom>
              <a:rect b="b" l="l" r="r" t="t"/>
              <a:pathLst>
                <a:path extrusionOk="0" h="643593" w="582539">
                  <a:moveTo>
                    <a:pt x="512593" y="628082"/>
                  </a:moveTo>
                  <a:lnTo>
                    <a:pt x="512593" y="626880"/>
                  </a:lnTo>
                  <a:cubicBezTo>
                    <a:pt x="514565" y="628323"/>
                    <a:pt x="515864" y="629861"/>
                    <a:pt x="513411" y="630390"/>
                  </a:cubicBezTo>
                  <a:cubicBezTo>
                    <a:pt x="513218" y="629717"/>
                    <a:pt x="512930" y="629044"/>
                    <a:pt x="512593" y="628467"/>
                  </a:cubicBezTo>
                  <a:lnTo>
                    <a:pt x="512593" y="628082"/>
                  </a:lnTo>
                  <a:close/>
                  <a:moveTo>
                    <a:pt x="382009" y="435287"/>
                  </a:moveTo>
                  <a:cubicBezTo>
                    <a:pt x="382057" y="435768"/>
                    <a:pt x="382057" y="436297"/>
                    <a:pt x="382057" y="436826"/>
                  </a:cubicBezTo>
                  <a:cubicBezTo>
                    <a:pt x="387108" y="437739"/>
                    <a:pt x="385713" y="436681"/>
                    <a:pt x="382009" y="435287"/>
                  </a:cubicBezTo>
                  <a:close/>
                  <a:moveTo>
                    <a:pt x="573051" y="456778"/>
                  </a:moveTo>
                  <a:cubicBezTo>
                    <a:pt x="564682" y="455048"/>
                    <a:pt x="556458" y="452451"/>
                    <a:pt x="547993" y="449855"/>
                  </a:cubicBezTo>
                  <a:cubicBezTo>
                    <a:pt x="540345" y="447499"/>
                    <a:pt x="532794" y="444711"/>
                    <a:pt x="525146" y="442066"/>
                  </a:cubicBezTo>
                  <a:cubicBezTo>
                    <a:pt x="520577" y="440480"/>
                    <a:pt x="516008" y="439037"/>
                    <a:pt x="511439" y="437451"/>
                  </a:cubicBezTo>
                  <a:cubicBezTo>
                    <a:pt x="504513" y="435047"/>
                    <a:pt x="497635" y="432787"/>
                    <a:pt x="491045" y="429951"/>
                  </a:cubicBezTo>
                  <a:lnTo>
                    <a:pt x="477290" y="421873"/>
                  </a:lnTo>
                  <a:cubicBezTo>
                    <a:pt x="468151" y="398795"/>
                    <a:pt x="457762" y="376439"/>
                    <a:pt x="444536" y="355958"/>
                  </a:cubicBezTo>
                  <a:cubicBezTo>
                    <a:pt x="440063" y="349034"/>
                    <a:pt x="434291" y="343073"/>
                    <a:pt x="429289" y="336486"/>
                  </a:cubicBezTo>
                  <a:cubicBezTo>
                    <a:pt x="436792" y="338457"/>
                    <a:pt x="444247" y="340284"/>
                    <a:pt x="451702" y="341486"/>
                  </a:cubicBezTo>
                  <a:cubicBezTo>
                    <a:pt x="460360" y="342832"/>
                    <a:pt x="468969" y="343601"/>
                    <a:pt x="477626" y="343842"/>
                  </a:cubicBezTo>
                  <a:cubicBezTo>
                    <a:pt x="487871" y="344130"/>
                    <a:pt x="498116" y="343697"/>
                    <a:pt x="508409" y="342880"/>
                  </a:cubicBezTo>
                  <a:cubicBezTo>
                    <a:pt x="523223" y="341630"/>
                    <a:pt x="538084" y="339467"/>
                    <a:pt x="553331" y="337159"/>
                  </a:cubicBezTo>
                  <a:cubicBezTo>
                    <a:pt x="559199" y="336582"/>
                    <a:pt x="563480" y="331390"/>
                    <a:pt x="562951" y="325572"/>
                  </a:cubicBezTo>
                  <a:cubicBezTo>
                    <a:pt x="562422" y="319706"/>
                    <a:pt x="557227" y="315427"/>
                    <a:pt x="551359" y="315956"/>
                  </a:cubicBezTo>
                  <a:cubicBezTo>
                    <a:pt x="530629" y="316774"/>
                    <a:pt x="510669" y="316870"/>
                    <a:pt x="490757" y="315956"/>
                  </a:cubicBezTo>
                  <a:cubicBezTo>
                    <a:pt x="482917" y="315620"/>
                    <a:pt x="475077" y="315043"/>
                    <a:pt x="467189" y="314370"/>
                  </a:cubicBezTo>
                  <a:cubicBezTo>
                    <a:pt x="455790" y="313408"/>
                    <a:pt x="444199" y="312302"/>
                    <a:pt x="432463" y="309802"/>
                  </a:cubicBezTo>
                  <a:cubicBezTo>
                    <a:pt x="425826" y="308552"/>
                    <a:pt x="419140" y="307062"/>
                    <a:pt x="412599" y="305187"/>
                  </a:cubicBezTo>
                  <a:cubicBezTo>
                    <a:pt x="407020" y="303600"/>
                    <a:pt x="401585" y="301677"/>
                    <a:pt x="396294" y="299465"/>
                  </a:cubicBezTo>
                  <a:cubicBezTo>
                    <a:pt x="385953" y="289657"/>
                    <a:pt x="375757" y="279801"/>
                    <a:pt x="363877" y="271435"/>
                  </a:cubicBezTo>
                  <a:cubicBezTo>
                    <a:pt x="338049" y="253358"/>
                    <a:pt x="310297" y="238982"/>
                    <a:pt x="281390" y="227251"/>
                  </a:cubicBezTo>
                  <a:cubicBezTo>
                    <a:pt x="272829" y="223790"/>
                    <a:pt x="263835" y="221338"/>
                    <a:pt x="255081" y="218309"/>
                  </a:cubicBezTo>
                  <a:cubicBezTo>
                    <a:pt x="261526" y="216097"/>
                    <a:pt x="268115" y="213789"/>
                    <a:pt x="274945" y="211241"/>
                  </a:cubicBezTo>
                  <a:cubicBezTo>
                    <a:pt x="280524" y="209174"/>
                    <a:pt x="286200" y="206962"/>
                    <a:pt x="291827" y="204606"/>
                  </a:cubicBezTo>
                  <a:cubicBezTo>
                    <a:pt x="297407" y="202298"/>
                    <a:pt x="302938" y="199847"/>
                    <a:pt x="308325" y="197346"/>
                  </a:cubicBezTo>
                  <a:cubicBezTo>
                    <a:pt x="327612" y="188404"/>
                    <a:pt x="344975" y="179701"/>
                    <a:pt x="356614" y="175807"/>
                  </a:cubicBezTo>
                  <a:cubicBezTo>
                    <a:pt x="362290" y="174317"/>
                    <a:pt x="365704" y="168451"/>
                    <a:pt x="364165" y="162778"/>
                  </a:cubicBezTo>
                  <a:cubicBezTo>
                    <a:pt x="362674" y="157105"/>
                    <a:pt x="356855" y="153739"/>
                    <a:pt x="351179" y="155230"/>
                  </a:cubicBezTo>
                  <a:cubicBezTo>
                    <a:pt x="337279" y="158066"/>
                    <a:pt x="315010" y="164461"/>
                    <a:pt x="291875" y="173499"/>
                  </a:cubicBezTo>
                  <a:cubicBezTo>
                    <a:pt x="280717" y="177875"/>
                    <a:pt x="269414" y="183067"/>
                    <a:pt x="258688" y="188067"/>
                  </a:cubicBezTo>
                  <a:cubicBezTo>
                    <a:pt x="243634" y="195135"/>
                    <a:pt x="230696" y="201481"/>
                    <a:pt x="219874" y="206289"/>
                  </a:cubicBezTo>
                  <a:cubicBezTo>
                    <a:pt x="196451" y="199414"/>
                    <a:pt x="172787" y="193308"/>
                    <a:pt x="149219" y="187683"/>
                  </a:cubicBezTo>
                  <a:cubicBezTo>
                    <a:pt x="111656" y="178932"/>
                    <a:pt x="69907" y="168691"/>
                    <a:pt x="45570" y="143306"/>
                  </a:cubicBezTo>
                  <a:cubicBezTo>
                    <a:pt x="31237" y="128354"/>
                    <a:pt x="23830" y="107824"/>
                    <a:pt x="27630" y="78833"/>
                  </a:cubicBezTo>
                  <a:cubicBezTo>
                    <a:pt x="30756" y="54938"/>
                    <a:pt x="51390" y="34985"/>
                    <a:pt x="73370" y="27533"/>
                  </a:cubicBezTo>
                  <a:cubicBezTo>
                    <a:pt x="84625" y="23687"/>
                    <a:pt x="96409" y="22965"/>
                    <a:pt x="106269" y="27677"/>
                  </a:cubicBezTo>
                  <a:cubicBezTo>
                    <a:pt x="115070" y="31908"/>
                    <a:pt x="122045" y="40274"/>
                    <a:pt x="126133" y="53399"/>
                  </a:cubicBezTo>
                  <a:cubicBezTo>
                    <a:pt x="128922" y="62486"/>
                    <a:pt x="122814" y="74506"/>
                    <a:pt x="115455" y="82631"/>
                  </a:cubicBezTo>
                  <a:cubicBezTo>
                    <a:pt x="112762" y="85612"/>
                    <a:pt x="109876" y="88112"/>
                    <a:pt x="106846" y="89554"/>
                  </a:cubicBezTo>
                  <a:cubicBezTo>
                    <a:pt x="105114" y="90372"/>
                    <a:pt x="103431" y="91189"/>
                    <a:pt x="101940" y="90372"/>
                  </a:cubicBezTo>
                  <a:cubicBezTo>
                    <a:pt x="100401" y="89554"/>
                    <a:pt x="99295" y="87823"/>
                    <a:pt x="98188" y="85419"/>
                  </a:cubicBezTo>
                  <a:cubicBezTo>
                    <a:pt x="95832" y="80035"/>
                    <a:pt x="89579" y="77583"/>
                    <a:pt x="84192" y="79938"/>
                  </a:cubicBezTo>
                  <a:cubicBezTo>
                    <a:pt x="78805" y="82294"/>
                    <a:pt x="76352" y="88545"/>
                    <a:pt x="78709" y="93929"/>
                  </a:cubicBezTo>
                  <a:cubicBezTo>
                    <a:pt x="83567" y="105420"/>
                    <a:pt x="91118" y="110420"/>
                    <a:pt x="98814" y="111911"/>
                  </a:cubicBezTo>
                  <a:cubicBezTo>
                    <a:pt x="106605" y="113401"/>
                    <a:pt x="115455" y="110901"/>
                    <a:pt x="123632" y="104939"/>
                  </a:cubicBezTo>
                  <a:cubicBezTo>
                    <a:pt x="133059" y="98160"/>
                    <a:pt x="141668" y="86670"/>
                    <a:pt x="146189" y="74746"/>
                  </a:cubicBezTo>
                  <a:cubicBezTo>
                    <a:pt x="149845" y="65130"/>
                    <a:pt x="150711" y="55226"/>
                    <a:pt x="148306" y="46812"/>
                  </a:cubicBezTo>
                  <a:cubicBezTo>
                    <a:pt x="142293" y="25898"/>
                    <a:pt x="130606" y="13061"/>
                    <a:pt x="116850" y="6186"/>
                  </a:cubicBezTo>
                  <a:cubicBezTo>
                    <a:pt x="101603" y="-1507"/>
                    <a:pt x="83278" y="-1747"/>
                    <a:pt x="65579" y="3926"/>
                  </a:cubicBezTo>
                  <a:cubicBezTo>
                    <a:pt x="34748" y="13782"/>
                    <a:pt x="6467" y="41956"/>
                    <a:pt x="1561" y="75179"/>
                  </a:cubicBezTo>
                  <a:cubicBezTo>
                    <a:pt x="-4210" y="114218"/>
                    <a:pt x="6515" y="141816"/>
                    <a:pt x="25562" y="162201"/>
                  </a:cubicBezTo>
                  <a:cubicBezTo>
                    <a:pt x="52977" y="191529"/>
                    <a:pt x="99824" y="205183"/>
                    <a:pt x="142582" y="215568"/>
                  </a:cubicBezTo>
                  <a:cubicBezTo>
                    <a:pt x="165620" y="221001"/>
                    <a:pt x="188803" y="227011"/>
                    <a:pt x="211746" y="233694"/>
                  </a:cubicBezTo>
                  <a:cubicBezTo>
                    <a:pt x="213718" y="237732"/>
                    <a:pt x="215738" y="241771"/>
                    <a:pt x="217517" y="245954"/>
                  </a:cubicBezTo>
                  <a:cubicBezTo>
                    <a:pt x="219826" y="251194"/>
                    <a:pt x="221894" y="256531"/>
                    <a:pt x="223722" y="261964"/>
                  </a:cubicBezTo>
                  <a:cubicBezTo>
                    <a:pt x="227810" y="273359"/>
                    <a:pt x="230167" y="285522"/>
                    <a:pt x="233293" y="297638"/>
                  </a:cubicBezTo>
                  <a:cubicBezTo>
                    <a:pt x="235457" y="306052"/>
                    <a:pt x="237959" y="314418"/>
                    <a:pt x="240796" y="322639"/>
                  </a:cubicBezTo>
                  <a:cubicBezTo>
                    <a:pt x="245895" y="337351"/>
                    <a:pt x="252099" y="351390"/>
                    <a:pt x="260612" y="363939"/>
                  </a:cubicBezTo>
                  <a:cubicBezTo>
                    <a:pt x="263546" y="368987"/>
                    <a:pt x="270087" y="370718"/>
                    <a:pt x="275138" y="367785"/>
                  </a:cubicBezTo>
                  <a:cubicBezTo>
                    <a:pt x="280236" y="364852"/>
                    <a:pt x="281967" y="358313"/>
                    <a:pt x="279034" y="353265"/>
                  </a:cubicBezTo>
                  <a:cubicBezTo>
                    <a:pt x="272877" y="340765"/>
                    <a:pt x="269847" y="326966"/>
                    <a:pt x="266528" y="313023"/>
                  </a:cubicBezTo>
                  <a:cubicBezTo>
                    <a:pt x="264268" y="303311"/>
                    <a:pt x="262103" y="293552"/>
                    <a:pt x="259362" y="283984"/>
                  </a:cubicBezTo>
                  <a:cubicBezTo>
                    <a:pt x="256235" y="272974"/>
                    <a:pt x="252195" y="262349"/>
                    <a:pt x="247530" y="252252"/>
                  </a:cubicBezTo>
                  <a:cubicBezTo>
                    <a:pt x="246183" y="249512"/>
                    <a:pt x="244596" y="246964"/>
                    <a:pt x="243153" y="244271"/>
                  </a:cubicBezTo>
                  <a:cubicBezTo>
                    <a:pt x="252388" y="247396"/>
                    <a:pt x="261815" y="249992"/>
                    <a:pt x="270857" y="253598"/>
                  </a:cubicBezTo>
                  <a:cubicBezTo>
                    <a:pt x="297888" y="264416"/>
                    <a:pt x="324004" y="277349"/>
                    <a:pt x="348341" y="293984"/>
                  </a:cubicBezTo>
                  <a:cubicBezTo>
                    <a:pt x="361424" y="302879"/>
                    <a:pt x="373015" y="313264"/>
                    <a:pt x="384126" y="324082"/>
                  </a:cubicBezTo>
                  <a:cubicBezTo>
                    <a:pt x="384222" y="327159"/>
                    <a:pt x="383981" y="330380"/>
                    <a:pt x="383597" y="333697"/>
                  </a:cubicBezTo>
                  <a:cubicBezTo>
                    <a:pt x="382539" y="342736"/>
                    <a:pt x="379220" y="352111"/>
                    <a:pt x="376430" y="361342"/>
                  </a:cubicBezTo>
                  <a:cubicBezTo>
                    <a:pt x="372919" y="372881"/>
                    <a:pt x="369889" y="384035"/>
                    <a:pt x="368158" y="392834"/>
                  </a:cubicBezTo>
                  <a:lnTo>
                    <a:pt x="363781" y="420191"/>
                  </a:lnTo>
                  <a:lnTo>
                    <a:pt x="362193" y="429614"/>
                  </a:lnTo>
                  <a:cubicBezTo>
                    <a:pt x="362097" y="430095"/>
                    <a:pt x="361760" y="433556"/>
                    <a:pt x="361760" y="434951"/>
                  </a:cubicBezTo>
                  <a:cubicBezTo>
                    <a:pt x="361760" y="435864"/>
                    <a:pt x="361712" y="436489"/>
                    <a:pt x="361712" y="436778"/>
                  </a:cubicBezTo>
                  <a:cubicBezTo>
                    <a:pt x="362242" y="440432"/>
                    <a:pt x="363588" y="442403"/>
                    <a:pt x="364262" y="443076"/>
                  </a:cubicBezTo>
                  <a:cubicBezTo>
                    <a:pt x="367484" y="446105"/>
                    <a:pt x="370658" y="447355"/>
                    <a:pt x="374121" y="446249"/>
                  </a:cubicBezTo>
                  <a:cubicBezTo>
                    <a:pt x="375757" y="445768"/>
                    <a:pt x="378258" y="445240"/>
                    <a:pt x="379989" y="442499"/>
                  </a:cubicBezTo>
                  <a:cubicBezTo>
                    <a:pt x="381336" y="440816"/>
                    <a:pt x="382009" y="438797"/>
                    <a:pt x="382106" y="436826"/>
                  </a:cubicBezTo>
                  <a:cubicBezTo>
                    <a:pt x="381769" y="436730"/>
                    <a:pt x="381769" y="435960"/>
                    <a:pt x="381961" y="435239"/>
                  </a:cubicBezTo>
                  <a:lnTo>
                    <a:pt x="382057" y="435287"/>
                  </a:lnTo>
                  <a:lnTo>
                    <a:pt x="382057" y="435047"/>
                  </a:lnTo>
                  <a:cubicBezTo>
                    <a:pt x="382202" y="434470"/>
                    <a:pt x="382490" y="433989"/>
                    <a:pt x="382779" y="434037"/>
                  </a:cubicBezTo>
                  <a:cubicBezTo>
                    <a:pt x="382827" y="434037"/>
                    <a:pt x="382827" y="434085"/>
                    <a:pt x="382827" y="434133"/>
                  </a:cubicBezTo>
                  <a:lnTo>
                    <a:pt x="385809" y="425672"/>
                  </a:lnTo>
                  <a:lnTo>
                    <a:pt x="394130" y="398795"/>
                  </a:lnTo>
                  <a:cubicBezTo>
                    <a:pt x="396054" y="391728"/>
                    <a:pt x="399805" y="383266"/>
                    <a:pt x="402691" y="373987"/>
                  </a:cubicBezTo>
                  <a:cubicBezTo>
                    <a:pt x="405000" y="366583"/>
                    <a:pt x="406443" y="358746"/>
                    <a:pt x="407597" y="351005"/>
                  </a:cubicBezTo>
                  <a:cubicBezTo>
                    <a:pt x="412695" y="357448"/>
                    <a:pt x="418467" y="363314"/>
                    <a:pt x="423036" y="370141"/>
                  </a:cubicBezTo>
                  <a:cubicBezTo>
                    <a:pt x="435253" y="388411"/>
                    <a:pt x="445113" y="408315"/>
                    <a:pt x="453818" y="428941"/>
                  </a:cubicBezTo>
                  <a:cubicBezTo>
                    <a:pt x="452279" y="435479"/>
                    <a:pt x="448960" y="440287"/>
                    <a:pt x="445594" y="444951"/>
                  </a:cubicBezTo>
                  <a:cubicBezTo>
                    <a:pt x="441698" y="450288"/>
                    <a:pt x="437610" y="455673"/>
                    <a:pt x="434483" y="462211"/>
                  </a:cubicBezTo>
                  <a:cubicBezTo>
                    <a:pt x="432463" y="466442"/>
                    <a:pt x="430972" y="471154"/>
                    <a:pt x="429962" y="476394"/>
                  </a:cubicBezTo>
                  <a:cubicBezTo>
                    <a:pt x="429241" y="480721"/>
                    <a:pt x="428664" y="485049"/>
                    <a:pt x="428423" y="489424"/>
                  </a:cubicBezTo>
                  <a:cubicBezTo>
                    <a:pt x="428183" y="493655"/>
                    <a:pt x="428135" y="497789"/>
                    <a:pt x="428183" y="502020"/>
                  </a:cubicBezTo>
                  <a:cubicBezTo>
                    <a:pt x="428231" y="503415"/>
                    <a:pt x="428135" y="511780"/>
                    <a:pt x="428760" y="514521"/>
                  </a:cubicBezTo>
                  <a:cubicBezTo>
                    <a:pt x="430010" y="520002"/>
                    <a:pt x="432848" y="522598"/>
                    <a:pt x="434579" y="523223"/>
                  </a:cubicBezTo>
                  <a:cubicBezTo>
                    <a:pt x="437129" y="524184"/>
                    <a:pt x="439678" y="525146"/>
                    <a:pt x="442419" y="523896"/>
                  </a:cubicBezTo>
                  <a:cubicBezTo>
                    <a:pt x="443766" y="523271"/>
                    <a:pt x="445979" y="522790"/>
                    <a:pt x="447470" y="520434"/>
                  </a:cubicBezTo>
                  <a:cubicBezTo>
                    <a:pt x="449394" y="518030"/>
                    <a:pt x="450115" y="515050"/>
                    <a:pt x="449586" y="512213"/>
                  </a:cubicBezTo>
                  <a:cubicBezTo>
                    <a:pt x="449538" y="512261"/>
                    <a:pt x="449442" y="512261"/>
                    <a:pt x="449297" y="512261"/>
                  </a:cubicBezTo>
                  <a:cubicBezTo>
                    <a:pt x="448672" y="512261"/>
                    <a:pt x="448672" y="511444"/>
                    <a:pt x="448912" y="510338"/>
                  </a:cubicBezTo>
                  <a:lnTo>
                    <a:pt x="449249" y="510819"/>
                  </a:lnTo>
                  <a:cubicBezTo>
                    <a:pt x="449153" y="510578"/>
                    <a:pt x="449057" y="510338"/>
                    <a:pt x="448960" y="510097"/>
                  </a:cubicBezTo>
                  <a:cubicBezTo>
                    <a:pt x="449538" y="507886"/>
                    <a:pt x="451029" y="504761"/>
                    <a:pt x="451173" y="504184"/>
                  </a:cubicBezTo>
                  <a:lnTo>
                    <a:pt x="456704" y="482933"/>
                  </a:lnTo>
                  <a:cubicBezTo>
                    <a:pt x="458291" y="476971"/>
                    <a:pt x="461321" y="472596"/>
                    <a:pt x="463919" y="468221"/>
                  </a:cubicBezTo>
                  <a:cubicBezTo>
                    <a:pt x="464977" y="466346"/>
                    <a:pt x="465650" y="464423"/>
                    <a:pt x="466660" y="462596"/>
                  </a:cubicBezTo>
                  <a:cubicBezTo>
                    <a:pt x="467286" y="464567"/>
                    <a:pt x="468247" y="466394"/>
                    <a:pt x="468873" y="468365"/>
                  </a:cubicBezTo>
                  <a:cubicBezTo>
                    <a:pt x="472432" y="480000"/>
                    <a:pt x="475558" y="491972"/>
                    <a:pt x="478059" y="504040"/>
                  </a:cubicBezTo>
                  <a:cubicBezTo>
                    <a:pt x="480560" y="516059"/>
                    <a:pt x="482484" y="528223"/>
                    <a:pt x="483735" y="540387"/>
                  </a:cubicBezTo>
                  <a:cubicBezTo>
                    <a:pt x="483927" y="541925"/>
                    <a:pt x="489218" y="601735"/>
                    <a:pt x="492056" y="625198"/>
                  </a:cubicBezTo>
                  <a:cubicBezTo>
                    <a:pt x="492633" y="629717"/>
                    <a:pt x="493114" y="633034"/>
                    <a:pt x="493450" y="634573"/>
                  </a:cubicBezTo>
                  <a:cubicBezTo>
                    <a:pt x="494749" y="640486"/>
                    <a:pt x="498645" y="642314"/>
                    <a:pt x="499511" y="642698"/>
                  </a:cubicBezTo>
                  <a:cubicBezTo>
                    <a:pt x="504657" y="645006"/>
                    <a:pt x="510717" y="642698"/>
                    <a:pt x="513026" y="637554"/>
                  </a:cubicBezTo>
                  <a:cubicBezTo>
                    <a:pt x="514084" y="635246"/>
                    <a:pt x="514180" y="632698"/>
                    <a:pt x="513459" y="630438"/>
                  </a:cubicBezTo>
                  <a:lnTo>
                    <a:pt x="513411" y="630438"/>
                  </a:lnTo>
                  <a:cubicBezTo>
                    <a:pt x="512834" y="630534"/>
                    <a:pt x="512689" y="629765"/>
                    <a:pt x="512641" y="628515"/>
                  </a:cubicBezTo>
                  <a:cubicBezTo>
                    <a:pt x="511824" y="626928"/>
                    <a:pt x="510525" y="625630"/>
                    <a:pt x="508938" y="624669"/>
                  </a:cubicBezTo>
                  <a:cubicBezTo>
                    <a:pt x="509948" y="625198"/>
                    <a:pt x="511439" y="626063"/>
                    <a:pt x="512641" y="626928"/>
                  </a:cubicBezTo>
                  <a:cubicBezTo>
                    <a:pt x="512641" y="625726"/>
                    <a:pt x="512641" y="624284"/>
                    <a:pt x="512497" y="622938"/>
                  </a:cubicBezTo>
                  <a:cubicBezTo>
                    <a:pt x="510188" y="599476"/>
                    <a:pt x="506100" y="539810"/>
                    <a:pt x="506004" y="538271"/>
                  </a:cubicBezTo>
                  <a:cubicBezTo>
                    <a:pt x="504898" y="525338"/>
                    <a:pt x="503118" y="512405"/>
                    <a:pt x="500713" y="499568"/>
                  </a:cubicBezTo>
                  <a:cubicBezTo>
                    <a:pt x="498308" y="486731"/>
                    <a:pt x="495230" y="473991"/>
                    <a:pt x="491671" y="461586"/>
                  </a:cubicBezTo>
                  <a:cubicBezTo>
                    <a:pt x="491238" y="460096"/>
                    <a:pt x="490565" y="458701"/>
                    <a:pt x="490084" y="457211"/>
                  </a:cubicBezTo>
                  <a:cubicBezTo>
                    <a:pt x="495086" y="459952"/>
                    <a:pt x="499895" y="462932"/>
                    <a:pt x="505234" y="465240"/>
                  </a:cubicBezTo>
                  <a:cubicBezTo>
                    <a:pt x="511102" y="467740"/>
                    <a:pt x="517162" y="469856"/>
                    <a:pt x="523319" y="471586"/>
                  </a:cubicBezTo>
                  <a:cubicBezTo>
                    <a:pt x="529523" y="473317"/>
                    <a:pt x="535776" y="474567"/>
                    <a:pt x="542077" y="475529"/>
                  </a:cubicBezTo>
                  <a:cubicBezTo>
                    <a:pt x="551744" y="477019"/>
                    <a:pt x="561315" y="477741"/>
                    <a:pt x="570742" y="477885"/>
                  </a:cubicBezTo>
                  <a:cubicBezTo>
                    <a:pt x="576562" y="478558"/>
                    <a:pt x="581805" y="474375"/>
                    <a:pt x="582478" y="468509"/>
                  </a:cubicBezTo>
                  <a:cubicBezTo>
                    <a:pt x="583103" y="462692"/>
                    <a:pt x="578871" y="457451"/>
                    <a:pt x="573051" y="45677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20"/>
            <p:cNvSpPr/>
            <p:nvPr/>
          </p:nvSpPr>
          <p:spPr>
            <a:xfrm>
              <a:off x="623784" y="3531404"/>
              <a:ext cx="877993" cy="873784"/>
            </a:xfrm>
            <a:custGeom>
              <a:rect b="b" l="l" r="r" t="t"/>
              <a:pathLst>
                <a:path extrusionOk="0" h="1747568" w="1755985">
                  <a:moveTo>
                    <a:pt x="567979" y="520835"/>
                  </a:moveTo>
                  <a:cubicBezTo>
                    <a:pt x="567979" y="542615"/>
                    <a:pt x="552059" y="560260"/>
                    <a:pt x="532435" y="560260"/>
                  </a:cubicBezTo>
                  <a:cubicBezTo>
                    <a:pt x="512811" y="560260"/>
                    <a:pt x="496891" y="542615"/>
                    <a:pt x="496891" y="520835"/>
                  </a:cubicBezTo>
                  <a:cubicBezTo>
                    <a:pt x="496891" y="499104"/>
                    <a:pt x="512811" y="481459"/>
                    <a:pt x="532435" y="481459"/>
                  </a:cubicBezTo>
                  <a:cubicBezTo>
                    <a:pt x="552059" y="481459"/>
                    <a:pt x="567979" y="499152"/>
                    <a:pt x="567979" y="520835"/>
                  </a:cubicBezTo>
                  <a:close/>
                  <a:moveTo>
                    <a:pt x="1246485" y="1152876"/>
                  </a:moveTo>
                  <a:cubicBezTo>
                    <a:pt x="1224697" y="1152443"/>
                    <a:pt x="1206708" y="1168453"/>
                    <a:pt x="1206276" y="1188695"/>
                  </a:cubicBezTo>
                  <a:cubicBezTo>
                    <a:pt x="1205891" y="1208888"/>
                    <a:pt x="1223206" y="1225619"/>
                    <a:pt x="1244946" y="1226100"/>
                  </a:cubicBezTo>
                  <a:cubicBezTo>
                    <a:pt x="1266686" y="1226532"/>
                    <a:pt x="1284722" y="1210522"/>
                    <a:pt x="1285107" y="1190329"/>
                  </a:cubicBezTo>
                  <a:cubicBezTo>
                    <a:pt x="1285540" y="1170136"/>
                    <a:pt x="1268225" y="1153357"/>
                    <a:pt x="1246485" y="1152876"/>
                  </a:cubicBezTo>
                  <a:close/>
                  <a:moveTo>
                    <a:pt x="405555" y="240922"/>
                  </a:moveTo>
                  <a:cubicBezTo>
                    <a:pt x="385931" y="240922"/>
                    <a:pt x="370011" y="258615"/>
                    <a:pt x="370011" y="280346"/>
                  </a:cubicBezTo>
                  <a:cubicBezTo>
                    <a:pt x="370011" y="302078"/>
                    <a:pt x="385931" y="319771"/>
                    <a:pt x="405555" y="319771"/>
                  </a:cubicBezTo>
                  <a:cubicBezTo>
                    <a:pt x="425178" y="319771"/>
                    <a:pt x="441147" y="302078"/>
                    <a:pt x="441147" y="280346"/>
                  </a:cubicBezTo>
                  <a:cubicBezTo>
                    <a:pt x="441147" y="258663"/>
                    <a:pt x="425178" y="240922"/>
                    <a:pt x="405555" y="240922"/>
                  </a:cubicBezTo>
                  <a:close/>
                  <a:moveTo>
                    <a:pt x="1484277" y="1288458"/>
                  </a:moveTo>
                  <a:cubicBezTo>
                    <a:pt x="1462537" y="1288025"/>
                    <a:pt x="1444549" y="1304035"/>
                    <a:pt x="1444116" y="1324228"/>
                  </a:cubicBezTo>
                  <a:cubicBezTo>
                    <a:pt x="1443683" y="1344469"/>
                    <a:pt x="1460998" y="1361201"/>
                    <a:pt x="1482738" y="1361681"/>
                  </a:cubicBezTo>
                  <a:cubicBezTo>
                    <a:pt x="1504526" y="1362114"/>
                    <a:pt x="1522514" y="1346104"/>
                    <a:pt x="1522947" y="1325911"/>
                  </a:cubicBezTo>
                  <a:cubicBezTo>
                    <a:pt x="1523380" y="1305622"/>
                    <a:pt x="1506065" y="1288890"/>
                    <a:pt x="1484277" y="1288458"/>
                  </a:cubicBezTo>
                  <a:close/>
                  <a:moveTo>
                    <a:pt x="238225" y="60964"/>
                  </a:moveTo>
                  <a:cubicBezTo>
                    <a:pt x="218601" y="60964"/>
                    <a:pt x="202681" y="78657"/>
                    <a:pt x="202681" y="100388"/>
                  </a:cubicBezTo>
                  <a:cubicBezTo>
                    <a:pt x="202681" y="122168"/>
                    <a:pt x="218601" y="139812"/>
                    <a:pt x="238225" y="139812"/>
                  </a:cubicBezTo>
                  <a:cubicBezTo>
                    <a:pt x="257849" y="139812"/>
                    <a:pt x="273817" y="122168"/>
                    <a:pt x="273817" y="100388"/>
                  </a:cubicBezTo>
                  <a:cubicBezTo>
                    <a:pt x="273817" y="78608"/>
                    <a:pt x="257849" y="60964"/>
                    <a:pt x="238225" y="60964"/>
                  </a:cubicBezTo>
                  <a:close/>
                  <a:moveTo>
                    <a:pt x="1699367" y="1501830"/>
                  </a:moveTo>
                  <a:cubicBezTo>
                    <a:pt x="1699800" y="1481637"/>
                    <a:pt x="1682485" y="1464858"/>
                    <a:pt x="1660745" y="1464425"/>
                  </a:cubicBezTo>
                  <a:cubicBezTo>
                    <a:pt x="1638957" y="1463944"/>
                    <a:pt x="1620969" y="1480003"/>
                    <a:pt x="1620536" y="1500196"/>
                  </a:cubicBezTo>
                  <a:cubicBezTo>
                    <a:pt x="1620103" y="1520389"/>
                    <a:pt x="1637466" y="1537168"/>
                    <a:pt x="1659206" y="1537601"/>
                  </a:cubicBezTo>
                  <a:cubicBezTo>
                    <a:pt x="1680946" y="1538130"/>
                    <a:pt x="1698982" y="1522071"/>
                    <a:pt x="1699367" y="1501830"/>
                  </a:cubicBezTo>
                  <a:close/>
                  <a:moveTo>
                    <a:pt x="35544" y="0"/>
                  </a:moveTo>
                  <a:cubicBezTo>
                    <a:pt x="15920" y="0"/>
                    <a:pt x="0" y="17645"/>
                    <a:pt x="0" y="39424"/>
                  </a:cubicBezTo>
                  <a:cubicBezTo>
                    <a:pt x="0" y="61156"/>
                    <a:pt x="15920" y="78801"/>
                    <a:pt x="35544" y="78801"/>
                  </a:cubicBezTo>
                  <a:cubicBezTo>
                    <a:pt x="55167" y="78801"/>
                    <a:pt x="71088" y="61156"/>
                    <a:pt x="71088" y="39424"/>
                  </a:cubicBezTo>
                  <a:cubicBezTo>
                    <a:pt x="71088" y="17645"/>
                    <a:pt x="55167" y="0"/>
                    <a:pt x="35544" y="0"/>
                  </a:cubicBezTo>
                  <a:close/>
                  <a:moveTo>
                    <a:pt x="1717307" y="1674336"/>
                  </a:moveTo>
                  <a:cubicBezTo>
                    <a:pt x="1695567" y="1673903"/>
                    <a:pt x="1677579" y="1689914"/>
                    <a:pt x="1677146" y="1710107"/>
                  </a:cubicBezTo>
                  <a:cubicBezTo>
                    <a:pt x="1676713" y="1730348"/>
                    <a:pt x="1694028" y="1747079"/>
                    <a:pt x="1715816" y="1747560"/>
                  </a:cubicBezTo>
                  <a:cubicBezTo>
                    <a:pt x="1737556" y="1747993"/>
                    <a:pt x="1755544" y="1731982"/>
                    <a:pt x="1755977" y="1711789"/>
                  </a:cubicBezTo>
                  <a:cubicBezTo>
                    <a:pt x="1756410" y="1691500"/>
                    <a:pt x="1739095" y="1674769"/>
                    <a:pt x="1717307" y="167433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20"/>
            <p:cNvSpPr/>
            <p:nvPr/>
          </p:nvSpPr>
          <p:spPr>
            <a:xfrm flipH="1">
              <a:off x="8564956" y="3539427"/>
              <a:ext cx="369095" cy="533822"/>
            </a:xfrm>
            <a:custGeom>
              <a:rect b="b" l="l" r="r" t="t"/>
              <a:pathLst>
                <a:path extrusionOk="0" h="1067644" w="738190">
                  <a:moveTo>
                    <a:pt x="737921" y="253"/>
                  </a:moveTo>
                  <a:cubicBezTo>
                    <a:pt x="740037" y="2464"/>
                    <a:pt x="729023" y="24965"/>
                    <a:pt x="728109" y="27369"/>
                  </a:cubicBezTo>
                  <a:cubicBezTo>
                    <a:pt x="716902" y="56312"/>
                    <a:pt x="703435" y="84342"/>
                    <a:pt x="687563" y="111122"/>
                  </a:cubicBezTo>
                  <a:cubicBezTo>
                    <a:pt x="623835" y="218674"/>
                    <a:pt x="504313" y="292186"/>
                    <a:pt x="378299" y="303677"/>
                  </a:cubicBezTo>
                  <a:lnTo>
                    <a:pt x="387149" y="289397"/>
                  </a:lnTo>
                  <a:cubicBezTo>
                    <a:pt x="391093" y="280166"/>
                    <a:pt x="388880" y="256415"/>
                    <a:pt x="392728" y="244348"/>
                  </a:cubicBezTo>
                  <a:cubicBezTo>
                    <a:pt x="406580" y="201413"/>
                    <a:pt x="430629" y="163479"/>
                    <a:pt x="462228" y="130978"/>
                  </a:cubicBezTo>
                  <a:cubicBezTo>
                    <a:pt x="519031" y="72611"/>
                    <a:pt x="593630" y="36023"/>
                    <a:pt x="672220" y="16022"/>
                  </a:cubicBezTo>
                  <a:cubicBezTo>
                    <a:pt x="688766" y="11840"/>
                    <a:pt x="705455" y="8282"/>
                    <a:pt x="722001" y="4147"/>
                  </a:cubicBezTo>
                  <a:cubicBezTo>
                    <a:pt x="723732" y="3666"/>
                    <a:pt x="736478" y="-1142"/>
                    <a:pt x="737921" y="253"/>
                  </a:cubicBezTo>
                  <a:close/>
                  <a:moveTo>
                    <a:pt x="131416" y="217135"/>
                  </a:moveTo>
                  <a:cubicBezTo>
                    <a:pt x="99576" y="205356"/>
                    <a:pt x="66341" y="195740"/>
                    <a:pt x="32192" y="188096"/>
                  </a:cubicBezTo>
                  <a:cubicBezTo>
                    <a:pt x="29354" y="187471"/>
                    <a:pt x="2709" y="179586"/>
                    <a:pt x="256" y="181557"/>
                  </a:cubicBezTo>
                  <a:cubicBezTo>
                    <a:pt x="-1332" y="182903"/>
                    <a:pt x="4969" y="193577"/>
                    <a:pt x="5546" y="195067"/>
                  </a:cubicBezTo>
                  <a:cubicBezTo>
                    <a:pt x="11222" y="209058"/>
                    <a:pt x="16272" y="223193"/>
                    <a:pt x="21995" y="237184"/>
                  </a:cubicBezTo>
                  <a:cubicBezTo>
                    <a:pt x="49363" y="303677"/>
                    <a:pt x="95728" y="365506"/>
                    <a:pt x="166479" y="410363"/>
                  </a:cubicBezTo>
                  <a:cubicBezTo>
                    <a:pt x="205823" y="435316"/>
                    <a:pt x="251082" y="453393"/>
                    <a:pt x="301584" y="462240"/>
                  </a:cubicBezTo>
                  <a:cubicBezTo>
                    <a:pt x="315773" y="464740"/>
                    <a:pt x="343188" y="461134"/>
                    <a:pt x="354106" y="463874"/>
                  </a:cubicBezTo>
                  <a:lnTo>
                    <a:pt x="371132" y="470509"/>
                  </a:lnTo>
                  <a:cubicBezTo>
                    <a:pt x="351124" y="362429"/>
                    <a:pt x="259499" y="264492"/>
                    <a:pt x="131416" y="217135"/>
                  </a:cubicBezTo>
                  <a:close/>
                  <a:moveTo>
                    <a:pt x="178071" y="597485"/>
                  </a:moveTo>
                  <a:cubicBezTo>
                    <a:pt x="150270" y="575032"/>
                    <a:pt x="118526" y="563253"/>
                    <a:pt x="84089" y="555272"/>
                  </a:cubicBezTo>
                  <a:cubicBezTo>
                    <a:pt x="72401" y="552531"/>
                    <a:pt x="60569" y="550175"/>
                    <a:pt x="49122" y="546473"/>
                  </a:cubicBezTo>
                  <a:cubicBezTo>
                    <a:pt x="44168" y="544887"/>
                    <a:pt x="34549" y="535079"/>
                    <a:pt x="34741" y="540319"/>
                  </a:cubicBezTo>
                  <a:cubicBezTo>
                    <a:pt x="34886" y="545127"/>
                    <a:pt x="45130" y="557051"/>
                    <a:pt x="47391" y="561570"/>
                  </a:cubicBezTo>
                  <a:cubicBezTo>
                    <a:pt x="58790" y="584167"/>
                    <a:pt x="70141" y="606572"/>
                    <a:pt x="82935" y="628447"/>
                  </a:cubicBezTo>
                  <a:cubicBezTo>
                    <a:pt x="124635" y="699844"/>
                    <a:pt x="155417" y="787780"/>
                    <a:pt x="212364" y="848407"/>
                  </a:cubicBezTo>
                  <a:cubicBezTo>
                    <a:pt x="234392" y="871821"/>
                    <a:pt x="263251" y="893168"/>
                    <a:pt x="295331" y="899947"/>
                  </a:cubicBezTo>
                  <a:cubicBezTo>
                    <a:pt x="298698" y="900620"/>
                    <a:pt x="326065" y="903937"/>
                    <a:pt x="327268" y="896293"/>
                  </a:cubicBezTo>
                  <a:lnTo>
                    <a:pt x="321015" y="875523"/>
                  </a:lnTo>
                  <a:cubicBezTo>
                    <a:pt x="312935" y="770616"/>
                    <a:pt x="260750" y="664218"/>
                    <a:pt x="178071" y="597485"/>
                  </a:cubicBezTo>
                  <a:close/>
                  <a:moveTo>
                    <a:pt x="610993" y="788405"/>
                  </a:moveTo>
                  <a:cubicBezTo>
                    <a:pt x="515424" y="823262"/>
                    <a:pt x="434043" y="870186"/>
                    <a:pt x="395854" y="969901"/>
                  </a:cubicBezTo>
                  <a:cubicBezTo>
                    <a:pt x="388447" y="989277"/>
                    <a:pt x="370796" y="1030913"/>
                    <a:pt x="379549" y="1052741"/>
                  </a:cubicBezTo>
                  <a:lnTo>
                    <a:pt x="380992" y="1067645"/>
                  </a:lnTo>
                  <a:cubicBezTo>
                    <a:pt x="433418" y="1037500"/>
                    <a:pt x="495752" y="1034759"/>
                    <a:pt x="546398" y="999422"/>
                  </a:cubicBezTo>
                  <a:cubicBezTo>
                    <a:pt x="581750" y="974709"/>
                    <a:pt x="607578" y="939660"/>
                    <a:pt x="629510" y="903072"/>
                  </a:cubicBezTo>
                  <a:cubicBezTo>
                    <a:pt x="652837" y="864128"/>
                    <a:pt x="670729" y="821867"/>
                    <a:pt x="692133" y="781818"/>
                  </a:cubicBezTo>
                  <a:cubicBezTo>
                    <a:pt x="692950" y="780231"/>
                    <a:pt x="712429" y="748836"/>
                    <a:pt x="712237" y="748644"/>
                  </a:cubicBezTo>
                  <a:cubicBezTo>
                    <a:pt x="711083" y="747586"/>
                    <a:pt x="691507" y="758067"/>
                    <a:pt x="689920" y="758692"/>
                  </a:cubicBezTo>
                  <a:cubicBezTo>
                    <a:pt x="663996" y="769462"/>
                    <a:pt x="637350" y="778741"/>
                    <a:pt x="610993" y="78840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20"/>
            <p:cNvSpPr/>
            <p:nvPr/>
          </p:nvSpPr>
          <p:spPr>
            <a:xfrm flipH="1">
              <a:off x="8542478" y="3305086"/>
              <a:ext cx="423674" cy="170005"/>
            </a:xfrm>
            <a:custGeom>
              <a:rect b="b" l="l" r="r" t="t"/>
              <a:pathLst>
                <a:path extrusionOk="0" h="340010" w="847348">
                  <a:moveTo>
                    <a:pt x="221014" y="99931"/>
                  </a:moveTo>
                  <a:cubicBezTo>
                    <a:pt x="218994" y="96133"/>
                    <a:pt x="217070" y="92238"/>
                    <a:pt x="215242" y="88296"/>
                  </a:cubicBezTo>
                  <a:cubicBezTo>
                    <a:pt x="205863" y="67718"/>
                    <a:pt x="188452" y="31130"/>
                    <a:pt x="211683" y="13678"/>
                  </a:cubicBezTo>
                  <a:cubicBezTo>
                    <a:pt x="250497" y="-15506"/>
                    <a:pt x="315525" y="6851"/>
                    <a:pt x="347317" y="35554"/>
                  </a:cubicBezTo>
                  <a:cubicBezTo>
                    <a:pt x="352079" y="39833"/>
                    <a:pt x="356503" y="44400"/>
                    <a:pt x="360688" y="49112"/>
                  </a:cubicBezTo>
                  <a:cubicBezTo>
                    <a:pt x="361554" y="48295"/>
                    <a:pt x="362468" y="47525"/>
                    <a:pt x="363429" y="46756"/>
                  </a:cubicBezTo>
                  <a:cubicBezTo>
                    <a:pt x="381322" y="32573"/>
                    <a:pt x="403975" y="36515"/>
                    <a:pt x="425427" y="38486"/>
                  </a:cubicBezTo>
                  <a:cubicBezTo>
                    <a:pt x="426966" y="33582"/>
                    <a:pt x="428793" y="28871"/>
                    <a:pt x="430958" y="24351"/>
                  </a:cubicBezTo>
                  <a:cubicBezTo>
                    <a:pt x="450918" y="-17958"/>
                    <a:pt x="511136" y="3005"/>
                    <a:pt x="524218" y="39640"/>
                  </a:cubicBezTo>
                  <a:cubicBezTo>
                    <a:pt x="544371" y="43967"/>
                    <a:pt x="561397" y="54689"/>
                    <a:pt x="571257" y="79257"/>
                  </a:cubicBezTo>
                  <a:cubicBezTo>
                    <a:pt x="615699" y="47862"/>
                    <a:pt x="665191" y="23438"/>
                    <a:pt x="715260" y="11659"/>
                  </a:cubicBezTo>
                  <a:cubicBezTo>
                    <a:pt x="743830" y="4976"/>
                    <a:pt x="793610" y="-4207"/>
                    <a:pt x="816841" y="20409"/>
                  </a:cubicBezTo>
                  <a:cubicBezTo>
                    <a:pt x="849547" y="55074"/>
                    <a:pt x="795005" y="119258"/>
                    <a:pt x="769946" y="139980"/>
                  </a:cubicBezTo>
                  <a:cubicBezTo>
                    <a:pt x="760183" y="148009"/>
                    <a:pt x="749986" y="155173"/>
                    <a:pt x="739356" y="161568"/>
                  </a:cubicBezTo>
                  <a:cubicBezTo>
                    <a:pt x="751333" y="160125"/>
                    <a:pt x="763309" y="159260"/>
                    <a:pt x="775237" y="159068"/>
                  </a:cubicBezTo>
                  <a:cubicBezTo>
                    <a:pt x="785241" y="158923"/>
                    <a:pt x="795341" y="159260"/>
                    <a:pt x="805250" y="160943"/>
                  </a:cubicBezTo>
                  <a:cubicBezTo>
                    <a:pt x="840024" y="166856"/>
                    <a:pt x="858878" y="196425"/>
                    <a:pt x="839687" y="228878"/>
                  </a:cubicBezTo>
                  <a:cubicBezTo>
                    <a:pt x="823574" y="256042"/>
                    <a:pt x="559618" y="335179"/>
                    <a:pt x="448273" y="339747"/>
                  </a:cubicBezTo>
                  <a:cubicBezTo>
                    <a:pt x="352030" y="343641"/>
                    <a:pt x="256413" y="303784"/>
                    <a:pt x="171714" y="256186"/>
                  </a:cubicBezTo>
                  <a:cubicBezTo>
                    <a:pt x="144780" y="241090"/>
                    <a:pt x="95577" y="219647"/>
                    <a:pt x="74029" y="201329"/>
                  </a:cubicBezTo>
                  <a:cubicBezTo>
                    <a:pt x="42189" y="174308"/>
                    <a:pt x="-50927" y="91229"/>
                    <a:pt x="36417" y="70170"/>
                  </a:cubicBezTo>
                  <a:cubicBezTo>
                    <a:pt x="48538" y="67237"/>
                    <a:pt x="61139" y="66661"/>
                    <a:pt x="73548" y="66901"/>
                  </a:cubicBezTo>
                  <a:cubicBezTo>
                    <a:pt x="89180" y="67237"/>
                    <a:pt x="104956" y="68439"/>
                    <a:pt x="120347" y="71228"/>
                  </a:cubicBezTo>
                  <a:cubicBezTo>
                    <a:pt x="152091" y="76949"/>
                    <a:pt x="186625" y="86661"/>
                    <a:pt x="221014" y="99931"/>
                  </a:cubicBezTo>
                  <a:lnTo>
                    <a:pt x="221014" y="9993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20"/>
            <p:cNvSpPr/>
            <p:nvPr/>
          </p:nvSpPr>
          <p:spPr>
            <a:xfrm flipH="1">
              <a:off x="8562167" y="3318555"/>
              <a:ext cx="326856" cy="1052277"/>
            </a:xfrm>
            <a:custGeom>
              <a:rect b="b" l="l" r="r" t="t"/>
              <a:pathLst>
                <a:path extrusionOk="0" h="2104554" w="653712">
                  <a:moveTo>
                    <a:pt x="79503" y="111072"/>
                  </a:moveTo>
                  <a:lnTo>
                    <a:pt x="80465" y="111553"/>
                  </a:lnTo>
                  <a:cubicBezTo>
                    <a:pt x="78445" y="114053"/>
                    <a:pt x="77098" y="114774"/>
                    <a:pt x="78108" y="110543"/>
                  </a:cubicBezTo>
                  <a:lnTo>
                    <a:pt x="78445" y="110591"/>
                  </a:lnTo>
                  <a:cubicBezTo>
                    <a:pt x="78637" y="110591"/>
                    <a:pt x="78781" y="110640"/>
                    <a:pt x="78925" y="110640"/>
                  </a:cubicBezTo>
                  <a:lnTo>
                    <a:pt x="79262" y="110640"/>
                  </a:lnTo>
                  <a:cubicBezTo>
                    <a:pt x="79455" y="110736"/>
                    <a:pt x="79599" y="110880"/>
                    <a:pt x="79551" y="110976"/>
                  </a:cubicBezTo>
                  <a:lnTo>
                    <a:pt x="79503" y="111072"/>
                  </a:lnTo>
                  <a:close/>
                  <a:moveTo>
                    <a:pt x="70460" y="104534"/>
                  </a:moveTo>
                  <a:cubicBezTo>
                    <a:pt x="68681" y="100928"/>
                    <a:pt x="69547" y="97803"/>
                    <a:pt x="71134" y="95014"/>
                  </a:cubicBezTo>
                  <a:cubicBezTo>
                    <a:pt x="72048" y="93475"/>
                    <a:pt x="74260" y="90687"/>
                    <a:pt x="79310" y="90254"/>
                  </a:cubicBezTo>
                  <a:cubicBezTo>
                    <a:pt x="79695" y="90206"/>
                    <a:pt x="80657" y="90254"/>
                    <a:pt x="82004" y="90447"/>
                  </a:cubicBezTo>
                  <a:cubicBezTo>
                    <a:pt x="83158" y="90639"/>
                    <a:pt x="85948" y="91360"/>
                    <a:pt x="86188" y="91456"/>
                  </a:cubicBezTo>
                  <a:lnTo>
                    <a:pt x="94076" y="94533"/>
                  </a:lnTo>
                  <a:lnTo>
                    <a:pt x="111680" y="101937"/>
                  </a:lnTo>
                  <a:cubicBezTo>
                    <a:pt x="121924" y="106361"/>
                    <a:pt x="131977" y="111072"/>
                    <a:pt x="141981" y="116024"/>
                  </a:cubicBezTo>
                  <a:cubicBezTo>
                    <a:pt x="151889" y="120928"/>
                    <a:pt x="161653" y="126025"/>
                    <a:pt x="171416" y="131169"/>
                  </a:cubicBezTo>
                  <a:cubicBezTo>
                    <a:pt x="185557" y="138910"/>
                    <a:pt x="200034" y="147179"/>
                    <a:pt x="214126" y="156074"/>
                  </a:cubicBezTo>
                  <a:cubicBezTo>
                    <a:pt x="208355" y="143910"/>
                    <a:pt x="203208" y="131313"/>
                    <a:pt x="199649" y="118092"/>
                  </a:cubicBezTo>
                  <a:cubicBezTo>
                    <a:pt x="197533" y="110159"/>
                    <a:pt x="195946" y="102082"/>
                    <a:pt x="194840" y="93956"/>
                  </a:cubicBezTo>
                  <a:cubicBezTo>
                    <a:pt x="193781" y="85783"/>
                    <a:pt x="193397" y="77610"/>
                    <a:pt x="193108" y="69532"/>
                  </a:cubicBezTo>
                  <a:cubicBezTo>
                    <a:pt x="193012" y="64628"/>
                    <a:pt x="192916" y="59724"/>
                    <a:pt x="193204" y="54868"/>
                  </a:cubicBezTo>
                  <a:cubicBezTo>
                    <a:pt x="193445" y="49820"/>
                    <a:pt x="193878" y="44772"/>
                    <a:pt x="194791" y="39772"/>
                  </a:cubicBezTo>
                  <a:cubicBezTo>
                    <a:pt x="194888" y="39387"/>
                    <a:pt x="196523" y="36695"/>
                    <a:pt x="197533" y="34291"/>
                  </a:cubicBezTo>
                  <a:cubicBezTo>
                    <a:pt x="198110" y="35204"/>
                    <a:pt x="198735" y="36070"/>
                    <a:pt x="199264" y="36791"/>
                  </a:cubicBezTo>
                  <a:cubicBezTo>
                    <a:pt x="198591" y="35685"/>
                    <a:pt x="198110" y="34579"/>
                    <a:pt x="197822" y="33425"/>
                  </a:cubicBezTo>
                  <a:lnTo>
                    <a:pt x="197533" y="34291"/>
                  </a:lnTo>
                  <a:cubicBezTo>
                    <a:pt x="196138" y="32175"/>
                    <a:pt x="195128" y="29964"/>
                    <a:pt x="197533" y="30541"/>
                  </a:cubicBezTo>
                  <a:lnTo>
                    <a:pt x="197581" y="30541"/>
                  </a:lnTo>
                  <a:cubicBezTo>
                    <a:pt x="197677" y="28425"/>
                    <a:pt x="198928" y="26598"/>
                    <a:pt x="200323" y="24915"/>
                  </a:cubicBezTo>
                  <a:cubicBezTo>
                    <a:pt x="200563" y="24002"/>
                    <a:pt x="200274" y="22800"/>
                    <a:pt x="200707" y="22031"/>
                  </a:cubicBezTo>
                  <a:cubicBezTo>
                    <a:pt x="202295" y="19435"/>
                    <a:pt x="204603" y="16694"/>
                    <a:pt x="209172" y="16406"/>
                  </a:cubicBezTo>
                  <a:cubicBezTo>
                    <a:pt x="214704" y="15684"/>
                    <a:pt x="219754" y="19531"/>
                    <a:pt x="220523" y="25012"/>
                  </a:cubicBezTo>
                  <a:lnTo>
                    <a:pt x="228027" y="30589"/>
                  </a:lnTo>
                  <a:cubicBezTo>
                    <a:pt x="233029" y="33714"/>
                    <a:pt x="238415" y="36214"/>
                    <a:pt x="243947" y="38522"/>
                  </a:cubicBezTo>
                  <a:cubicBezTo>
                    <a:pt x="252604" y="42176"/>
                    <a:pt x="261646" y="44916"/>
                    <a:pt x="270544" y="47368"/>
                  </a:cubicBezTo>
                  <a:cubicBezTo>
                    <a:pt x="284781" y="51599"/>
                    <a:pt x="299451" y="54532"/>
                    <a:pt x="314120" y="57080"/>
                  </a:cubicBezTo>
                  <a:cubicBezTo>
                    <a:pt x="328694" y="59580"/>
                    <a:pt x="343315" y="61647"/>
                    <a:pt x="358081" y="61936"/>
                  </a:cubicBezTo>
                  <a:cubicBezTo>
                    <a:pt x="365777" y="62224"/>
                    <a:pt x="373568" y="62321"/>
                    <a:pt x="381264" y="61455"/>
                  </a:cubicBezTo>
                  <a:cubicBezTo>
                    <a:pt x="388382" y="60638"/>
                    <a:pt x="395404" y="59244"/>
                    <a:pt x="402042" y="56215"/>
                  </a:cubicBezTo>
                  <a:cubicBezTo>
                    <a:pt x="407236" y="53522"/>
                    <a:pt x="413681" y="55493"/>
                    <a:pt x="416375" y="60686"/>
                  </a:cubicBezTo>
                  <a:cubicBezTo>
                    <a:pt x="417577" y="62994"/>
                    <a:pt x="417529" y="65542"/>
                    <a:pt x="417048" y="67898"/>
                  </a:cubicBezTo>
                  <a:cubicBezTo>
                    <a:pt x="417096" y="68042"/>
                    <a:pt x="417289" y="68090"/>
                    <a:pt x="417337" y="68234"/>
                  </a:cubicBezTo>
                  <a:cubicBezTo>
                    <a:pt x="418395" y="71215"/>
                    <a:pt x="417962" y="74340"/>
                    <a:pt x="416471" y="76888"/>
                  </a:cubicBezTo>
                  <a:lnTo>
                    <a:pt x="416327" y="76840"/>
                  </a:lnTo>
                  <a:cubicBezTo>
                    <a:pt x="415653" y="76696"/>
                    <a:pt x="415557" y="77273"/>
                    <a:pt x="415605" y="78090"/>
                  </a:cubicBezTo>
                  <a:cubicBezTo>
                    <a:pt x="414884" y="78956"/>
                    <a:pt x="414066" y="79677"/>
                    <a:pt x="413152" y="80254"/>
                  </a:cubicBezTo>
                  <a:lnTo>
                    <a:pt x="414259" y="79677"/>
                  </a:lnTo>
                  <a:cubicBezTo>
                    <a:pt x="414836" y="79340"/>
                    <a:pt x="414788" y="79388"/>
                    <a:pt x="415413" y="79004"/>
                  </a:cubicBezTo>
                  <a:lnTo>
                    <a:pt x="415653" y="78860"/>
                  </a:lnTo>
                  <a:cubicBezTo>
                    <a:pt x="415846" y="79869"/>
                    <a:pt x="416134" y="80975"/>
                    <a:pt x="416086" y="81312"/>
                  </a:cubicBezTo>
                  <a:lnTo>
                    <a:pt x="412383" y="107130"/>
                  </a:lnTo>
                  <a:cubicBezTo>
                    <a:pt x="410940" y="114053"/>
                    <a:pt x="409305" y="120976"/>
                    <a:pt x="406948" y="127659"/>
                  </a:cubicBezTo>
                  <a:cubicBezTo>
                    <a:pt x="404543" y="134342"/>
                    <a:pt x="401609" y="140881"/>
                    <a:pt x="398098" y="147083"/>
                  </a:cubicBezTo>
                  <a:cubicBezTo>
                    <a:pt x="392374" y="157132"/>
                    <a:pt x="385256" y="166170"/>
                    <a:pt x="377560" y="174680"/>
                  </a:cubicBezTo>
                  <a:cubicBezTo>
                    <a:pt x="384102" y="171892"/>
                    <a:pt x="390595" y="168959"/>
                    <a:pt x="397280" y="166507"/>
                  </a:cubicBezTo>
                  <a:cubicBezTo>
                    <a:pt x="413297" y="160737"/>
                    <a:pt x="429650" y="155930"/>
                    <a:pt x="445810" y="150689"/>
                  </a:cubicBezTo>
                  <a:cubicBezTo>
                    <a:pt x="467406" y="144295"/>
                    <a:pt x="488472" y="138044"/>
                    <a:pt x="510164" y="134727"/>
                  </a:cubicBezTo>
                  <a:cubicBezTo>
                    <a:pt x="524978" y="132467"/>
                    <a:pt x="539984" y="131506"/>
                    <a:pt x="555520" y="132467"/>
                  </a:cubicBezTo>
                  <a:cubicBezTo>
                    <a:pt x="561388" y="132611"/>
                    <a:pt x="566053" y="137515"/>
                    <a:pt x="565909" y="143381"/>
                  </a:cubicBezTo>
                  <a:cubicBezTo>
                    <a:pt x="565764" y="149247"/>
                    <a:pt x="560859" y="153910"/>
                    <a:pt x="554991" y="153766"/>
                  </a:cubicBezTo>
                  <a:cubicBezTo>
                    <a:pt x="541091" y="153958"/>
                    <a:pt x="527768" y="156026"/>
                    <a:pt x="514685" y="158959"/>
                  </a:cubicBezTo>
                  <a:cubicBezTo>
                    <a:pt x="494388" y="163478"/>
                    <a:pt x="474717" y="170353"/>
                    <a:pt x="454564" y="177517"/>
                  </a:cubicBezTo>
                  <a:cubicBezTo>
                    <a:pt x="435998" y="183575"/>
                    <a:pt x="417289" y="189440"/>
                    <a:pt x="398867" y="195931"/>
                  </a:cubicBezTo>
                  <a:cubicBezTo>
                    <a:pt x="391172" y="198671"/>
                    <a:pt x="383428" y="201364"/>
                    <a:pt x="375829" y="204441"/>
                  </a:cubicBezTo>
                  <a:cubicBezTo>
                    <a:pt x="366258" y="208335"/>
                    <a:pt x="356782" y="212662"/>
                    <a:pt x="347548" y="217470"/>
                  </a:cubicBezTo>
                  <a:cubicBezTo>
                    <a:pt x="338361" y="222326"/>
                    <a:pt x="329367" y="227519"/>
                    <a:pt x="320806" y="233336"/>
                  </a:cubicBezTo>
                  <a:lnTo>
                    <a:pt x="306040" y="244442"/>
                  </a:lnTo>
                  <a:cubicBezTo>
                    <a:pt x="305751" y="244731"/>
                    <a:pt x="302385" y="248673"/>
                    <a:pt x="301038" y="250260"/>
                  </a:cubicBezTo>
                  <a:cubicBezTo>
                    <a:pt x="300894" y="250404"/>
                    <a:pt x="300701" y="250644"/>
                    <a:pt x="300701" y="250644"/>
                  </a:cubicBezTo>
                  <a:cubicBezTo>
                    <a:pt x="299787" y="251991"/>
                    <a:pt x="297912" y="252135"/>
                    <a:pt x="296421" y="252856"/>
                  </a:cubicBezTo>
                  <a:cubicBezTo>
                    <a:pt x="299643" y="260164"/>
                    <a:pt x="302866" y="267472"/>
                    <a:pt x="306569" y="274539"/>
                  </a:cubicBezTo>
                  <a:cubicBezTo>
                    <a:pt x="309503" y="279684"/>
                    <a:pt x="307723" y="286174"/>
                    <a:pt x="302673" y="289107"/>
                  </a:cubicBezTo>
                  <a:cubicBezTo>
                    <a:pt x="297575" y="291992"/>
                    <a:pt x="291034" y="290213"/>
                    <a:pt x="288148" y="285117"/>
                  </a:cubicBezTo>
                  <a:cubicBezTo>
                    <a:pt x="278721" y="270068"/>
                    <a:pt x="271266" y="254010"/>
                    <a:pt x="261983" y="238913"/>
                  </a:cubicBezTo>
                  <a:cubicBezTo>
                    <a:pt x="258376" y="233048"/>
                    <a:pt x="254432" y="227374"/>
                    <a:pt x="249911" y="222086"/>
                  </a:cubicBezTo>
                  <a:cubicBezTo>
                    <a:pt x="240436" y="210787"/>
                    <a:pt x="229037" y="201268"/>
                    <a:pt x="217060" y="192229"/>
                  </a:cubicBezTo>
                  <a:cubicBezTo>
                    <a:pt x="198351" y="178238"/>
                    <a:pt x="177909" y="165882"/>
                    <a:pt x="158238" y="154487"/>
                  </a:cubicBezTo>
                  <a:cubicBezTo>
                    <a:pt x="147079" y="147852"/>
                    <a:pt x="135921" y="141218"/>
                    <a:pt x="124618" y="134727"/>
                  </a:cubicBezTo>
                  <a:cubicBezTo>
                    <a:pt x="117115" y="130496"/>
                    <a:pt x="109611" y="126313"/>
                    <a:pt x="102012" y="122371"/>
                  </a:cubicBezTo>
                  <a:lnTo>
                    <a:pt x="85130" y="113813"/>
                  </a:lnTo>
                  <a:lnTo>
                    <a:pt x="80465" y="111553"/>
                  </a:lnTo>
                  <a:cubicBezTo>
                    <a:pt x="80705" y="111216"/>
                    <a:pt x="80946" y="110928"/>
                    <a:pt x="81234" y="110543"/>
                  </a:cubicBezTo>
                  <a:cubicBezTo>
                    <a:pt x="80561" y="110640"/>
                    <a:pt x="79936" y="110688"/>
                    <a:pt x="79262" y="110640"/>
                  </a:cubicBezTo>
                  <a:cubicBezTo>
                    <a:pt x="78877" y="110351"/>
                    <a:pt x="78156" y="110207"/>
                    <a:pt x="78108" y="110495"/>
                  </a:cubicBezTo>
                  <a:lnTo>
                    <a:pt x="78108" y="110543"/>
                  </a:lnTo>
                  <a:cubicBezTo>
                    <a:pt x="74837" y="109918"/>
                    <a:pt x="71903" y="107803"/>
                    <a:pt x="70460" y="104534"/>
                  </a:cubicBezTo>
                  <a:close/>
                  <a:moveTo>
                    <a:pt x="233029" y="168526"/>
                  </a:moveTo>
                  <a:cubicBezTo>
                    <a:pt x="233461" y="168863"/>
                    <a:pt x="233991" y="169103"/>
                    <a:pt x="234423" y="169440"/>
                  </a:cubicBezTo>
                  <a:cubicBezTo>
                    <a:pt x="248131" y="179921"/>
                    <a:pt x="260444" y="191940"/>
                    <a:pt x="270833" y="205450"/>
                  </a:cubicBezTo>
                  <a:cubicBezTo>
                    <a:pt x="275835" y="212133"/>
                    <a:pt x="280164" y="219153"/>
                    <a:pt x="284012" y="226413"/>
                  </a:cubicBezTo>
                  <a:cubicBezTo>
                    <a:pt x="285310" y="228913"/>
                    <a:pt x="286416" y="231557"/>
                    <a:pt x="287619" y="234105"/>
                  </a:cubicBezTo>
                  <a:cubicBezTo>
                    <a:pt x="289350" y="231846"/>
                    <a:pt x="291034" y="229634"/>
                    <a:pt x="291274" y="229394"/>
                  </a:cubicBezTo>
                  <a:cubicBezTo>
                    <a:pt x="293294" y="227230"/>
                    <a:pt x="295411" y="225211"/>
                    <a:pt x="297623" y="223240"/>
                  </a:cubicBezTo>
                  <a:cubicBezTo>
                    <a:pt x="300797" y="220355"/>
                    <a:pt x="304116" y="217662"/>
                    <a:pt x="307435" y="215018"/>
                  </a:cubicBezTo>
                  <a:cubicBezTo>
                    <a:pt x="316333" y="208047"/>
                    <a:pt x="325616" y="201652"/>
                    <a:pt x="335283" y="195739"/>
                  </a:cubicBezTo>
                  <a:cubicBezTo>
                    <a:pt x="343075" y="191027"/>
                    <a:pt x="351203" y="186940"/>
                    <a:pt x="359380" y="182902"/>
                  </a:cubicBezTo>
                  <a:cubicBezTo>
                    <a:pt x="358658" y="182565"/>
                    <a:pt x="357841" y="182757"/>
                    <a:pt x="357215" y="182229"/>
                  </a:cubicBezTo>
                  <a:cubicBezTo>
                    <a:pt x="352694" y="178478"/>
                    <a:pt x="352069" y="171747"/>
                    <a:pt x="355821" y="167228"/>
                  </a:cubicBezTo>
                  <a:cubicBezTo>
                    <a:pt x="361448" y="159103"/>
                    <a:pt x="365825" y="150256"/>
                    <a:pt x="370105" y="141266"/>
                  </a:cubicBezTo>
                  <a:cubicBezTo>
                    <a:pt x="373280" y="134583"/>
                    <a:pt x="376021" y="127756"/>
                    <a:pt x="378811" y="120928"/>
                  </a:cubicBezTo>
                  <a:cubicBezTo>
                    <a:pt x="381649" y="114053"/>
                    <a:pt x="384727" y="107274"/>
                    <a:pt x="386987" y="100255"/>
                  </a:cubicBezTo>
                  <a:lnTo>
                    <a:pt x="392615" y="82994"/>
                  </a:lnTo>
                  <a:cubicBezTo>
                    <a:pt x="391941" y="83187"/>
                    <a:pt x="391316" y="83619"/>
                    <a:pt x="390643" y="83812"/>
                  </a:cubicBezTo>
                  <a:cubicBezTo>
                    <a:pt x="380206" y="86648"/>
                    <a:pt x="369192" y="87658"/>
                    <a:pt x="358370" y="88283"/>
                  </a:cubicBezTo>
                  <a:cubicBezTo>
                    <a:pt x="342017" y="88860"/>
                    <a:pt x="325567" y="88187"/>
                    <a:pt x="309407" y="85494"/>
                  </a:cubicBezTo>
                  <a:cubicBezTo>
                    <a:pt x="293342" y="82850"/>
                    <a:pt x="277663" y="78138"/>
                    <a:pt x="262320" y="72898"/>
                  </a:cubicBezTo>
                  <a:cubicBezTo>
                    <a:pt x="252700" y="69340"/>
                    <a:pt x="242840" y="65398"/>
                    <a:pt x="233558" y="60590"/>
                  </a:cubicBezTo>
                  <a:cubicBezTo>
                    <a:pt x="227786" y="57513"/>
                    <a:pt x="222351" y="54003"/>
                    <a:pt x="217157" y="50205"/>
                  </a:cubicBezTo>
                  <a:cubicBezTo>
                    <a:pt x="217205" y="50734"/>
                    <a:pt x="217205" y="51263"/>
                    <a:pt x="217205" y="51791"/>
                  </a:cubicBezTo>
                  <a:cubicBezTo>
                    <a:pt x="217589" y="56984"/>
                    <a:pt x="218359" y="62080"/>
                    <a:pt x="219177" y="67128"/>
                  </a:cubicBezTo>
                  <a:cubicBezTo>
                    <a:pt x="220523" y="77513"/>
                    <a:pt x="222832" y="87995"/>
                    <a:pt x="224708" y="98524"/>
                  </a:cubicBezTo>
                  <a:cubicBezTo>
                    <a:pt x="226584" y="108957"/>
                    <a:pt x="228171" y="119342"/>
                    <a:pt x="230528" y="129583"/>
                  </a:cubicBezTo>
                  <a:cubicBezTo>
                    <a:pt x="232548" y="138573"/>
                    <a:pt x="234568" y="147324"/>
                    <a:pt x="237405" y="155785"/>
                  </a:cubicBezTo>
                  <a:cubicBezTo>
                    <a:pt x="239426" y="160593"/>
                    <a:pt x="237261" y="165738"/>
                    <a:pt x="233029" y="168526"/>
                  </a:cubicBezTo>
                  <a:close/>
                  <a:moveTo>
                    <a:pt x="415653" y="78860"/>
                  </a:moveTo>
                  <a:cubicBezTo>
                    <a:pt x="416952" y="78042"/>
                    <a:pt x="417625" y="77273"/>
                    <a:pt x="416471" y="76936"/>
                  </a:cubicBezTo>
                  <a:cubicBezTo>
                    <a:pt x="416182" y="77369"/>
                    <a:pt x="415894" y="77754"/>
                    <a:pt x="415605" y="78138"/>
                  </a:cubicBezTo>
                  <a:cubicBezTo>
                    <a:pt x="415605" y="78379"/>
                    <a:pt x="415653" y="78619"/>
                    <a:pt x="415653" y="78860"/>
                  </a:cubicBezTo>
                  <a:close/>
                  <a:moveTo>
                    <a:pt x="275739" y="24194"/>
                  </a:moveTo>
                  <a:cubicBezTo>
                    <a:pt x="278336" y="24627"/>
                    <a:pt x="281943" y="24242"/>
                    <a:pt x="283867" y="24387"/>
                  </a:cubicBezTo>
                  <a:lnTo>
                    <a:pt x="302721" y="26550"/>
                  </a:lnTo>
                  <a:cubicBezTo>
                    <a:pt x="309455" y="27271"/>
                    <a:pt x="316189" y="28377"/>
                    <a:pt x="323066" y="28906"/>
                  </a:cubicBezTo>
                  <a:cubicBezTo>
                    <a:pt x="329319" y="29435"/>
                    <a:pt x="335572" y="29579"/>
                    <a:pt x="341872" y="29819"/>
                  </a:cubicBezTo>
                  <a:cubicBezTo>
                    <a:pt x="351299" y="30204"/>
                    <a:pt x="360582" y="30156"/>
                    <a:pt x="369817" y="31166"/>
                  </a:cubicBezTo>
                  <a:cubicBezTo>
                    <a:pt x="375540" y="32416"/>
                    <a:pt x="381216" y="28714"/>
                    <a:pt x="382418" y="22992"/>
                  </a:cubicBezTo>
                  <a:cubicBezTo>
                    <a:pt x="383669" y="17271"/>
                    <a:pt x="380013" y="11598"/>
                    <a:pt x="374242" y="10396"/>
                  </a:cubicBezTo>
                  <a:cubicBezTo>
                    <a:pt x="362891" y="6742"/>
                    <a:pt x="351251" y="3665"/>
                    <a:pt x="339179" y="1790"/>
                  </a:cubicBezTo>
                  <a:cubicBezTo>
                    <a:pt x="333359" y="876"/>
                    <a:pt x="327443" y="299"/>
                    <a:pt x="321575" y="59"/>
                  </a:cubicBezTo>
                  <a:cubicBezTo>
                    <a:pt x="315659" y="-133"/>
                    <a:pt x="309792" y="203"/>
                    <a:pt x="304020" y="251"/>
                  </a:cubicBezTo>
                  <a:lnTo>
                    <a:pt x="283290" y="1934"/>
                  </a:lnTo>
                  <a:cubicBezTo>
                    <a:pt x="282328" y="2078"/>
                    <a:pt x="279971" y="3569"/>
                    <a:pt x="278432" y="4001"/>
                  </a:cubicBezTo>
                  <a:cubicBezTo>
                    <a:pt x="278577" y="4097"/>
                    <a:pt x="278673" y="4146"/>
                    <a:pt x="278769" y="4194"/>
                  </a:cubicBezTo>
                  <a:lnTo>
                    <a:pt x="278384" y="4001"/>
                  </a:lnTo>
                  <a:lnTo>
                    <a:pt x="278432" y="4001"/>
                  </a:lnTo>
                  <a:cubicBezTo>
                    <a:pt x="277807" y="3617"/>
                    <a:pt x="276893" y="2847"/>
                    <a:pt x="276893" y="3472"/>
                  </a:cubicBezTo>
                  <a:lnTo>
                    <a:pt x="276941" y="3569"/>
                  </a:lnTo>
                  <a:cubicBezTo>
                    <a:pt x="272276" y="2463"/>
                    <a:pt x="267322" y="4771"/>
                    <a:pt x="265302" y="9290"/>
                  </a:cubicBezTo>
                  <a:cubicBezTo>
                    <a:pt x="262945" y="14386"/>
                    <a:pt x="265206" y="20444"/>
                    <a:pt x="270352" y="22752"/>
                  </a:cubicBezTo>
                  <a:cubicBezTo>
                    <a:pt x="271747" y="23569"/>
                    <a:pt x="273671" y="23906"/>
                    <a:pt x="275739" y="24194"/>
                  </a:cubicBezTo>
                  <a:close/>
                  <a:moveTo>
                    <a:pt x="653109" y="1449772"/>
                  </a:moveTo>
                  <a:cubicBezTo>
                    <a:pt x="652532" y="1445108"/>
                    <a:pt x="651618" y="1440493"/>
                    <a:pt x="650127" y="1436070"/>
                  </a:cubicBezTo>
                  <a:cubicBezTo>
                    <a:pt x="643393" y="1416261"/>
                    <a:pt x="631321" y="1407030"/>
                    <a:pt x="618190" y="1404386"/>
                  </a:cubicBezTo>
                  <a:cubicBezTo>
                    <a:pt x="599913" y="1400684"/>
                    <a:pt x="577404" y="1410876"/>
                    <a:pt x="562109" y="1428040"/>
                  </a:cubicBezTo>
                  <a:cubicBezTo>
                    <a:pt x="546910" y="1445108"/>
                    <a:pt x="539215" y="1467946"/>
                    <a:pt x="546958" y="1486456"/>
                  </a:cubicBezTo>
                  <a:cubicBezTo>
                    <a:pt x="551480" y="1497225"/>
                    <a:pt x="561051" y="1507274"/>
                    <a:pt x="578558" y="1513476"/>
                  </a:cubicBezTo>
                  <a:cubicBezTo>
                    <a:pt x="584089" y="1515543"/>
                    <a:pt x="590198" y="1512755"/>
                    <a:pt x="592266" y="1507274"/>
                  </a:cubicBezTo>
                  <a:cubicBezTo>
                    <a:pt x="594334" y="1501745"/>
                    <a:pt x="591544" y="1495639"/>
                    <a:pt x="586061" y="1493572"/>
                  </a:cubicBezTo>
                  <a:cubicBezTo>
                    <a:pt x="576105" y="1489629"/>
                    <a:pt x="570189" y="1484389"/>
                    <a:pt x="567785" y="1478090"/>
                  </a:cubicBezTo>
                  <a:cubicBezTo>
                    <a:pt x="563552" y="1466936"/>
                    <a:pt x="570430" y="1454147"/>
                    <a:pt x="579809" y="1444291"/>
                  </a:cubicBezTo>
                  <a:cubicBezTo>
                    <a:pt x="586542" y="1437127"/>
                    <a:pt x="595104" y="1431598"/>
                    <a:pt x="603521" y="1429531"/>
                  </a:cubicBezTo>
                  <a:cubicBezTo>
                    <a:pt x="608186" y="1428425"/>
                    <a:pt x="612755" y="1428521"/>
                    <a:pt x="616555" y="1430925"/>
                  </a:cubicBezTo>
                  <a:cubicBezTo>
                    <a:pt x="620355" y="1433281"/>
                    <a:pt x="623000" y="1437800"/>
                    <a:pt x="625020" y="1444243"/>
                  </a:cubicBezTo>
                  <a:cubicBezTo>
                    <a:pt x="626078" y="1447656"/>
                    <a:pt x="626511" y="1451262"/>
                    <a:pt x="626703" y="1454868"/>
                  </a:cubicBezTo>
                  <a:cubicBezTo>
                    <a:pt x="626944" y="1459051"/>
                    <a:pt x="626800" y="1463282"/>
                    <a:pt x="626559" y="1467417"/>
                  </a:cubicBezTo>
                  <a:cubicBezTo>
                    <a:pt x="626174" y="1474100"/>
                    <a:pt x="625357" y="1480735"/>
                    <a:pt x="624202" y="1487369"/>
                  </a:cubicBezTo>
                  <a:cubicBezTo>
                    <a:pt x="623048" y="1493956"/>
                    <a:pt x="621509" y="1500543"/>
                    <a:pt x="619633" y="1506937"/>
                  </a:cubicBezTo>
                  <a:cubicBezTo>
                    <a:pt x="616940" y="1516217"/>
                    <a:pt x="613477" y="1525303"/>
                    <a:pt x="609437" y="1534198"/>
                  </a:cubicBezTo>
                  <a:cubicBezTo>
                    <a:pt x="605396" y="1543092"/>
                    <a:pt x="600779" y="1551795"/>
                    <a:pt x="595729" y="1560112"/>
                  </a:cubicBezTo>
                  <a:cubicBezTo>
                    <a:pt x="578414" y="1588959"/>
                    <a:pt x="553981" y="1615258"/>
                    <a:pt x="525940" y="1636798"/>
                  </a:cubicBezTo>
                  <a:cubicBezTo>
                    <a:pt x="497851" y="1658337"/>
                    <a:pt x="466155" y="1675212"/>
                    <a:pt x="433594" y="1684347"/>
                  </a:cubicBezTo>
                  <a:cubicBezTo>
                    <a:pt x="395645" y="1695117"/>
                    <a:pt x="348943" y="1696175"/>
                    <a:pt x="315467" y="1714156"/>
                  </a:cubicBezTo>
                  <a:cubicBezTo>
                    <a:pt x="307050" y="1718675"/>
                    <a:pt x="299355" y="1724156"/>
                    <a:pt x="292717" y="1730983"/>
                  </a:cubicBezTo>
                  <a:cubicBezTo>
                    <a:pt x="293390" y="1676270"/>
                    <a:pt x="294112" y="1617614"/>
                    <a:pt x="294833" y="1556026"/>
                  </a:cubicBezTo>
                  <a:cubicBezTo>
                    <a:pt x="295026" y="1540352"/>
                    <a:pt x="295218" y="1524150"/>
                    <a:pt x="295362" y="1508139"/>
                  </a:cubicBezTo>
                  <a:cubicBezTo>
                    <a:pt x="296517" y="1505447"/>
                    <a:pt x="297623" y="1502755"/>
                    <a:pt x="298874" y="1500110"/>
                  </a:cubicBezTo>
                  <a:cubicBezTo>
                    <a:pt x="300894" y="1495879"/>
                    <a:pt x="303058" y="1491745"/>
                    <a:pt x="305415" y="1487706"/>
                  </a:cubicBezTo>
                  <a:cubicBezTo>
                    <a:pt x="312341" y="1475494"/>
                    <a:pt x="320517" y="1463811"/>
                    <a:pt x="329271" y="1452609"/>
                  </a:cubicBezTo>
                  <a:cubicBezTo>
                    <a:pt x="338121" y="1441262"/>
                    <a:pt x="347596" y="1430492"/>
                    <a:pt x="357408" y="1420348"/>
                  </a:cubicBezTo>
                  <a:cubicBezTo>
                    <a:pt x="374146" y="1402655"/>
                    <a:pt x="393000" y="1387318"/>
                    <a:pt x="412383" y="1372558"/>
                  </a:cubicBezTo>
                  <a:cubicBezTo>
                    <a:pt x="430708" y="1358615"/>
                    <a:pt x="449658" y="1345249"/>
                    <a:pt x="468753" y="1332076"/>
                  </a:cubicBezTo>
                  <a:cubicBezTo>
                    <a:pt x="498092" y="1311834"/>
                    <a:pt x="527479" y="1291641"/>
                    <a:pt x="554702" y="1269381"/>
                  </a:cubicBezTo>
                  <a:cubicBezTo>
                    <a:pt x="559319" y="1265823"/>
                    <a:pt x="560185" y="1259140"/>
                    <a:pt x="556578" y="1254477"/>
                  </a:cubicBezTo>
                  <a:cubicBezTo>
                    <a:pt x="552971" y="1249861"/>
                    <a:pt x="546285" y="1248996"/>
                    <a:pt x="541668" y="1252602"/>
                  </a:cubicBezTo>
                  <a:cubicBezTo>
                    <a:pt x="513723" y="1273035"/>
                    <a:pt x="483566" y="1290920"/>
                    <a:pt x="453939" y="1309671"/>
                  </a:cubicBezTo>
                  <a:cubicBezTo>
                    <a:pt x="433786" y="1322364"/>
                    <a:pt x="413826" y="1335345"/>
                    <a:pt x="394972" y="1349624"/>
                  </a:cubicBezTo>
                  <a:cubicBezTo>
                    <a:pt x="374242" y="1365298"/>
                    <a:pt x="354955" y="1382654"/>
                    <a:pt x="337496" y="1401886"/>
                  </a:cubicBezTo>
                  <a:cubicBezTo>
                    <a:pt x="327491" y="1413136"/>
                    <a:pt x="317776" y="1425011"/>
                    <a:pt x="308974" y="1437512"/>
                  </a:cubicBezTo>
                  <a:cubicBezTo>
                    <a:pt x="304068" y="1444387"/>
                    <a:pt x="300268" y="1451791"/>
                    <a:pt x="295940" y="1458955"/>
                  </a:cubicBezTo>
                  <a:cubicBezTo>
                    <a:pt x="296853" y="1374866"/>
                    <a:pt x="297719" y="1287507"/>
                    <a:pt x="298344" y="1199956"/>
                  </a:cubicBezTo>
                  <a:cubicBezTo>
                    <a:pt x="308589" y="1181445"/>
                    <a:pt x="322778" y="1156541"/>
                    <a:pt x="334417" y="1134377"/>
                  </a:cubicBezTo>
                  <a:cubicBezTo>
                    <a:pt x="341776" y="1120434"/>
                    <a:pt x="348077" y="1107645"/>
                    <a:pt x="351828" y="1098318"/>
                  </a:cubicBezTo>
                  <a:cubicBezTo>
                    <a:pt x="368614" y="1056249"/>
                    <a:pt x="388382" y="1000382"/>
                    <a:pt x="419164" y="957159"/>
                  </a:cubicBezTo>
                  <a:cubicBezTo>
                    <a:pt x="438644" y="929802"/>
                    <a:pt x="462452" y="907398"/>
                    <a:pt x="494100" y="898743"/>
                  </a:cubicBezTo>
                  <a:cubicBezTo>
                    <a:pt x="505114" y="895618"/>
                    <a:pt x="514252" y="895859"/>
                    <a:pt x="521563" y="899176"/>
                  </a:cubicBezTo>
                  <a:cubicBezTo>
                    <a:pt x="534309" y="904898"/>
                    <a:pt x="540946" y="918888"/>
                    <a:pt x="543351" y="934418"/>
                  </a:cubicBezTo>
                  <a:cubicBezTo>
                    <a:pt x="547439" y="960765"/>
                    <a:pt x="539455" y="992641"/>
                    <a:pt x="518437" y="1007209"/>
                  </a:cubicBezTo>
                  <a:cubicBezTo>
                    <a:pt x="510357" y="1012834"/>
                    <a:pt x="503142" y="1012545"/>
                    <a:pt x="498380" y="1008603"/>
                  </a:cubicBezTo>
                  <a:cubicBezTo>
                    <a:pt x="495350" y="1006103"/>
                    <a:pt x="493138" y="1002593"/>
                    <a:pt x="492705" y="999083"/>
                  </a:cubicBezTo>
                  <a:cubicBezTo>
                    <a:pt x="492561" y="997641"/>
                    <a:pt x="492464" y="996103"/>
                    <a:pt x="493378" y="995045"/>
                  </a:cubicBezTo>
                  <a:cubicBezTo>
                    <a:pt x="495302" y="992737"/>
                    <a:pt x="499102" y="992208"/>
                    <a:pt x="504681" y="992641"/>
                  </a:cubicBezTo>
                  <a:cubicBezTo>
                    <a:pt x="510549" y="993266"/>
                    <a:pt x="515743" y="988987"/>
                    <a:pt x="516369" y="983169"/>
                  </a:cubicBezTo>
                  <a:cubicBezTo>
                    <a:pt x="516946" y="977304"/>
                    <a:pt x="512713" y="972111"/>
                    <a:pt x="506845" y="971486"/>
                  </a:cubicBezTo>
                  <a:cubicBezTo>
                    <a:pt x="490829" y="969563"/>
                    <a:pt x="481113" y="974996"/>
                    <a:pt x="475727" y="981727"/>
                  </a:cubicBezTo>
                  <a:cubicBezTo>
                    <a:pt x="468464" y="990862"/>
                    <a:pt x="468560" y="1004612"/>
                    <a:pt x="475101" y="1016151"/>
                  </a:cubicBezTo>
                  <a:cubicBezTo>
                    <a:pt x="484336" y="1032450"/>
                    <a:pt x="505980" y="1044325"/>
                    <a:pt x="532048" y="1027402"/>
                  </a:cubicBezTo>
                  <a:cubicBezTo>
                    <a:pt x="567015" y="1004516"/>
                    <a:pt x="579328" y="947447"/>
                    <a:pt x="564658" y="909176"/>
                  </a:cubicBezTo>
                  <a:cubicBezTo>
                    <a:pt x="558598" y="893214"/>
                    <a:pt x="547920" y="880570"/>
                    <a:pt x="533347" y="873646"/>
                  </a:cubicBezTo>
                  <a:cubicBezTo>
                    <a:pt x="520938" y="867829"/>
                    <a:pt x="505354" y="866098"/>
                    <a:pt x="486500" y="871146"/>
                  </a:cubicBezTo>
                  <a:cubicBezTo>
                    <a:pt x="448504" y="881724"/>
                    <a:pt x="419020" y="907782"/>
                    <a:pt x="396078" y="940956"/>
                  </a:cubicBezTo>
                  <a:cubicBezTo>
                    <a:pt x="364622" y="986487"/>
                    <a:pt x="345432" y="1045287"/>
                    <a:pt x="328982" y="1089519"/>
                  </a:cubicBezTo>
                  <a:cubicBezTo>
                    <a:pt x="325712" y="1098366"/>
                    <a:pt x="320132" y="1110530"/>
                    <a:pt x="313591" y="1123847"/>
                  </a:cubicBezTo>
                  <a:cubicBezTo>
                    <a:pt x="308878" y="1133511"/>
                    <a:pt x="303731" y="1143608"/>
                    <a:pt x="298633" y="1153608"/>
                  </a:cubicBezTo>
                  <a:cubicBezTo>
                    <a:pt x="299499" y="1018459"/>
                    <a:pt x="299932" y="884993"/>
                    <a:pt x="300268" y="764797"/>
                  </a:cubicBezTo>
                  <a:lnTo>
                    <a:pt x="313447" y="740132"/>
                  </a:lnTo>
                  <a:cubicBezTo>
                    <a:pt x="319363" y="729795"/>
                    <a:pt x="326097" y="719987"/>
                    <a:pt x="333215" y="710420"/>
                  </a:cubicBezTo>
                  <a:cubicBezTo>
                    <a:pt x="344085" y="695900"/>
                    <a:pt x="356013" y="682101"/>
                    <a:pt x="368230" y="668736"/>
                  </a:cubicBezTo>
                  <a:cubicBezTo>
                    <a:pt x="380254" y="655418"/>
                    <a:pt x="393384" y="643350"/>
                    <a:pt x="406996" y="631859"/>
                  </a:cubicBezTo>
                  <a:cubicBezTo>
                    <a:pt x="420752" y="620272"/>
                    <a:pt x="435133" y="609455"/>
                    <a:pt x="449898" y="599070"/>
                  </a:cubicBezTo>
                  <a:cubicBezTo>
                    <a:pt x="467791" y="586569"/>
                    <a:pt x="486164" y="574646"/>
                    <a:pt x="504825" y="563155"/>
                  </a:cubicBezTo>
                  <a:cubicBezTo>
                    <a:pt x="533347" y="545606"/>
                    <a:pt x="562301" y="528779"/>
                    <a:pt x="590342" y="511567"/>
                  </a:cubicBezTo>
                  <a:cubicBezTo>
                    <a:pt x="595440" y="508634"/>
                    <a:pt x="597172" y="502095"/>
                    <a:pt x="594238" y="497047"/>
                  </a:cubicBezTo>
                  <a:cubicBezTo>
                    <a:pt x="591304" y="491951"/>
                    <a:pt x="584763" y="490220"/>
                    <a:pt x="579713" y="493153"/>
                  </a:cubicBezTo>
                  <a:cubicBezTo>
                    <a:pt x="550758" y="508922"/>
                    <a:pt x="520794" y="524067"/>
                    <a:pt x="491502" y="540462"/>
                  </a:cubicBezTo>
                  <a:cubicBezTo>
                    <a:pt x="471783" y="551472"/>
                    <a:pt x="452351" y="563011"/>
                    <a:pt x="433690" y="575607"/>
                  </a:cubicBezTo>
                  <a:cubicBezTo>
                    <a:pt x="417914" y="586281"/>
                    <a:pt x="402715" y="597724"/>
                    <a:pt x="388382" y="610176"/>
                  </a:cubicBezTo>
                  <a:cubicBezTo>
                    <a:pt x="373953" y="622676"/>
                    <a:pt x="360486" y="636331"/>
                    <a:pt x="347981" y="650995"/>
                  </a:cubicBezTo>
                  <a:cubicBezTo>
                    <a:pt x="337832" y="663062"/>
                    <a:pt x="327828" y="675370"/>
                    <a:pt x="318641" y="688255"/>
                  </a:cubicBezTo>
                  <a:cubicBezTo>
                    <a:pt x="311860" y="697679"/>
                    <a:pt x="306184" y="707727"/>
                    <a:pt x="300413" y="717776"/>
                  </a:cubicBezTo>
                  <a:cubicBezTo>
                    <a:pt x="301134" y="476373"/>
                    <a:pt x="301182" y="300502"/>
                    <a:pt x="301182" y="300502"/>
                  </a:cubicBezTo>
                  <a:cubicBezTo>
                    <a:pt x="301230" y="294877"/>
                    <a:pt x="296709" y="290261"/>
                    <a:pt x="291082" y="290213"/>
                  </a:cubicBezTo>
                  <a:cubicBezTo>
                    <a:pt x="285454" y="290213"/>
                    <a:pt x="280837" y="294732"/>
                    <a:pt x="280837" y="300358"/>
                  </a:cubicBezTo>
                  <a:cubicBezTo>
                    <a:pt x="280837" y="300358"/>
                    <a:pt x="279106" y="411852"/>
                    <a:pt x="276893" y="578973"/>
                  </a:cubicBezTo>
                  <a:cubicBezTo>
                    <a:pt x="265398" y="540029"/>
                    <a:pt x="238031" y="483873"/>
                    <a:pt x="199890" y="451420"/>
                  </a:cubicBezTo>
                  <a:cubicBezTo>
                    <a:pt x="168482" y="424641"/>
                    <a:pt x="130726" y="413823"/>
                    <a:pt x="90373" y="435699"/>
                  </a:cubicBezTo>
                  <a:cubicBezTo>
                    <a:pt x="60985" y="452142"/>
                    <a:pt x="51606" y="489547"/>
                    <a:pt x="60264" y="522336"/>
                  </a:cubicBezTo>
                  <a:cubicBezTo>
                    <a:pt x="69017" y="555511"/>
                    <a:pt x="94990" y="582675"/>
                    <a:pt x="130822" y="578684"/>
                  </a:cubicBezTo>
                  <a:cubicBezTo>
                    <a:pt x="139816" y="577675"/>
                    <a:pt x="149580" y="574405"/>
                    <a:pt x="157997" y="569213"/>
                  </a:cubicBezTo>
                  <a:cubicBezTo>
                    <a:pt x="166847" y="563732"/>
                    <a:pt x="174350" y="556328"/>
                    <a:pt x="178631" y="547530"/>
                  </a:cubicBezTo>
                  <a:cubicBezTo>
                    <a:pt x="184980" y="534452"/>
                    <a:pt x="182575" y="521615"/>
                    <a:pt x="175024" y="512096"/>
                  </a:cubicBezTo>
                  <a:cubicBezTo>
                    <a:pt x="168049" y="503297"/>
                    <a:pt x="156747" y="497335"/>
                    <a:pt x="144722" y="497480"/>
                  </a:cubicBezTo>
                  <a:cubicBezTo>
                    <a:pt x="138854" y="497384"/>
                    <a:pt x="134045" y="502095"/>
                    <a:pt x="133997" y="507961"/>
                  </a:cubicBezTo>
                  <a:cubicBezTo>
                    <a:pt x="133900" y="513875"/>
                    <a:pt x="138614" y="518682"/>
                    <a:pt x="144482" y="518730"/>
                  </a:cubicBezTo>
                  <a:cubicBezTo>
                    <a:pt x="149676" y="518875"/>
                    <a:pt x="154438" y="521663"/>
                    <a:pt x="157276" y="525606"/>
                  </a:cubicBezTo>
                  <a:cubicBezTo>
                    <a:pt x="159584" y="528731"/>
                    <a:pt x="160113" y="532866"/>
                    <a:pt x="157901" y="537000"/>
                  </a:cubicBezTo>
                  <a:cubicBezTo>
                    <a:pt x="155352" y="541856"/>
                    <a:pt x="150783" y="545606"/>
                    <a:pt x="145732" y="548443"/>
                  </a:cubicBezTo>
                  <a:cubicBezTo>
                    <a:pt x="140297" y="551568"/>
                    <a:pt x="134141" y="553395"/>
                    <a:pt x="128465" y="553828"/>
                  </a:cubicBezTo>
                  <a:cubicBezTo>
                    <a:pt x="105956" y="555655"/>
                    <a:pt x="91816" y="536520"/>
                    <a:pt x="86813" y="515702"/>
                  </a:cubicBezTo>
                  <a:cubicBezTo>
                    <a:pt x="81859" y="494980"/>
                    <a:pt x="85611" y="470892"/>
                    <a:pt x="104225" y="460892"/>
                  </a:cubicBezTo>
                  <a:cubicBezTo>
                    <a:pt x="132794" y="445026"/>
                    <a:pt x="159392" y="454017"/>
                    <a:pt x="182142" y="472623"/>
                  </a:cubicBezTo>
                  <a:cubicBezTo>
                    <a:pt x="219561" y="503249"/>
                    <a:pt x="247554" y="558780"/>
                    <a:pt x="257414" y="593493"/>
                  </a:cubicBezTo>
                  <a:cubicBezTo>
                    <a:pt x="261069" y="606041"/>
                    <a:pt x="271699" y="657149"/>
                    <a:pt x="275787" y="662966"/>
                  </a:cubicBezTo>
                  <a:cubicBezTo>
                    <a:pt x="275450" y="690563"/>
                    <a:pt x="275065" y="719122"/>
                    <a:pt x="274681" y="748642"/>
                  </a:cubicBezTo>
                  <a:cubicBezTo>
                    <a:pt x="274585" y="756816"/>
                    <a:pt x="274488" y="765614"/>
                    <a:pt x="274344" y="773883"/>
                  </a:cubicBezTo>
                  <a:cubicBezTo>
                    <a:pt x="274344" y="773883"/>
                    <a:pt x="274344" y="773931"/>
                    <a:pt x="274344" y="773980"/>
                  </a:cubicBezTo>
                  <a:cubicBezTo>
                    <a:pt x="274344" y="774124"/>
                    <a:pt x="274392" y="774172"/>
                    <a:pt x="274344" y="774316"/>
                  </a:cubicBezTo>
                  <a:cubicBezTo>
                    <a:pt x="273863" y="812106"/>
                    <a:pt x="273382" y="851098"/>
                    <a:pt x="272901" y="891099"/>
                  </a:cubicBezTo>
                  <a:cubicBezTo>
                    <a:pt x="261406" y="874752"/>
                    <a:pt x="247891" y="859367"/>
                    <a:pt x="232884" y="845040"/>
                  </a:cubicBezTo>
                  <a:cubicBezTo>
                    <a:pt x="217108" y="830039"/>
                    <a:pt x="199890" y="816048"/>
                    <a:pt x="182094" y="803307"/>
                  </a:cubicBezTo>
                  <a:cubicBezTo>
                    <a:pt x="154534" y="783595"/>
                    <a:pt x="125676" y="766816"/>
                    <a:pt x="100473" y="751190"/>
                  </a:cubicBezTo>
                  <a:cubicBezTo>
                    <a:pt x="87535" y="743402"/>
                    <a:pt x="74164" y="736286"/>
                    <a:pt x="61178" y="728545"/>
                  </a:cubicBezTo>
                  <a:cubicBezTo>
                    <a:pt x="55791" y="725372"/>
                    <a:pt x="50452" y="722103"/>
                    <a:pt x="45306" y="718593"/>
                  </a:cubicBezTo>
                  <a:cubicBezTo>
                    <a:pt x="42324" y="716574"/>
                    <a:pt x="35590" y="709170"/>
                    <a:pt x="30588" y="705131"/>
                  </a:cubicBezTo>
                  <a:cubicBezTo>
                    <a:pt x="27269" y="702391"/>
                    <a:pt x="24143" y="700708"/>
                    <a:pt x="22075" y="700227"/>
                  </a:cubicBezTo>
                  <a:cubicBezTo>
                    <a:pt x="16640" y="698833"/>
                    <a:pt x="11060" y="702102"/>
                    <a:pt x="9618" y="707535"/>
                  </a:cubicBezTo>
                  <a:cubicBezTo>
                    <a:pt x="8319" y="712631"/>
                    <a:pt x="43189" y="744411"/>
                    <a:pt x="48769" y="748161"/>
                  </a:cubicBezTo>
                  <a:cubicBezTo>
                    <a:pt x="61226" y="756575"/>
                    <a:pt x="74164" y="764364"/>
                    <a:pt x="86573" y="772826"/>
                  </a:cubicBezTo>
                  <a:cubicBezTo>
                    <a:pt x="110910" y="788980"/>
                    <a:pt x="138181" y="807154"/>
                    <a:pt x="165260" y="826722"/>
                  </a:cubicBezTo>
                  <a:cubicBezTo>
                    <a:pt x="182094" y="838886"/>
                    <a:pt x="198928" y="851530"/>
                    <a:pt x="214463" y="865137"/>
                  </a:cubicBezTo>
                  <a:cubicBezTo>
                    <a:pt x="237790" y="885618"/>
                    <a:pt x="258232" y="908167"/>
                    <a:pt x="272420" y="933745"/>
                  </a:cubicBezTo>
                  <a:cubicBezTo>
                    <a:pt x="271410" y="1019324"/>
                    <a:pt x="270448" y="1107933"/>
                    <a:pt x="269679" y="1197023"/>
                  </a:cubicBezTo>
                  <a:cubicBezTo>
                    <a:pt x="269101" y="1262458"/>
                    <a:pt x="268669" y="1327797"/>
                    <a:pt x="268332" y="1391837"/>
                  </a:cubicBezTo>
                  <a:cubicBezTo>
                    <a:pt x="267129" y="1389626"/>
                    <a:pt x="265542" y="1387558"/>
                    <a:pt x="264436" y="1385299"/>
                  </a:cubicBezTo>
                  <a:cubicBezTo>
                    <a:pt x="247843" y="1352605"/>
                    <a:pt x="235626" y="1317748"/>
                    <a:pt x="219177" y="1284670"/>
                  </a:cubicBezTo>
                  <a:cubicBezTo>
                    <a:pt x="203978" y="1255438"/>
                    <a:pt x="187288" y="1227793"/>
                    <a:pt x="168819" y="1201302"/>
                  </a:cubicBezTo>
                  <a:cubicBezTo>
                    <a:pt x="150446" y="1175051"/>
                    <a:pt x="130341" y="1150050"/>
                    <a:pt x="109467" y="1124905"/>
                  </a:cubicBezTo>
                  <a:lnTo>
                    <a:pt x="60937" y="1066490"/>
                  </a:lnTo>
                  <a:cubicBezTo>
                    <a:pt x="58003" y="1062980"/>
                    <a:pt x="52713" y="1054374"/>
                    <a:pt x="47422" y="1048412"/>
                  </a:cubicBezTo>
                  <a:cubicBezTo>
                    <a:pt x="43430" y="1043845"/>
                    <a:pt x="39197" y="1040575"/>
                    <a:pt x="35638" y="1039421"/>
                  </a:cubicBezTo>
                  <a:cubicBezTo>
                    <a:pt x="30347" y="1037498"/>
                    <a:pt x="24528" y="1040287"/>
                    <a:pt x="22604" y="1045575"/>
                  </a:cubicBezTo>
                  <a:cubicBezTo>
                    <a:pt x="20776" y="1050720"/>
                    <a:pt x="28375" y="1058461"/>
                    <a:pt x="28375" y="1058461"/>
                  </a:cubicBezTo>
                  <a:cubicBezTo>
                    <a:pt x="28327" y="1058557"/>
                    <a:pt x="89699" y="1140771"/>
                    <a:pt x="89699" y="1140771"/>
                  </a:cubicBezTo>
                  <a:cubicBezTo>
                    <a:pt x="109323" y="1166012"/>
                    <a:pt x="127792" y="1191446"/>
                    <a:pt x="145396" y="1217408"/>
                  </a:cubicBezTo>
                  <a:cubicBezTo>
                    <a:pt x="162903" y="1243178"/>
                    <a:pt x="179593" y="1269477"/>
                    <a:pt x="194407" y="1297603"/>
                  </a:cubicBezTo>
                  <a:cubicBezTo>
                    <a:pt x="212203" y="1330008"/>
                    <a:pt x="225574" y="1364481"/>
                    <a:pt x="243610" y="1396453"/>
                  </a:cubicBezTo>
                  <a:cubicBezTo>
                    <a:pt x="250825" y="1409194"/>
                    <a:pt x="259049" y="1421357"/>
                    <a:pt x="268139" y="1433041"/>
                  </a:cubicBezTo>
                  <a:cubicBezTo>
                    <a:pt x="267947" y="1474725"/>
                    <a:pt x="267755" y="1515928"/>
                    <a:pt x="267610" y="1555737"/>
                  </a:cubicBezTo>
                  <a:cubicBezTo>
                    <a:pt x="267418" y="1600017"/>
                    <a:pt x="267274" y="1642663"/>
                    <a:pt x="267129" y="1683578"/>
                  </a:cubicBezTo>
                  <a:cubicBezTo>
                    <a:pt x="261165" y="1665500"/>
                    <a:pt x="254865" y="1648529"/>
                    <a:pt x="250151" y="1638336"/>
                  </a:cubicBezTo>
                  <a:cubicBezTo>
                    <a:pt x="231538" y="1598431"/>
                    <a:pt x="195609" y="1551795"/>
                    <a:pt x="151889" y="1526553"/>
                  </a:cubicBezTo>
                  <a:cubicBezTo>
                    <a:pt x="120193" y="1508235"/>
                    <a:pt x="84601" y="1501216"/>
                    <a:pt x="48769" y="1513332"/>
                  </a:cubicBezTo>
                  <a:cubicBezTo>
                    <a:pt x="27654" y="1520736"/>
                    <a:pt x="14379" y="1532611"/>
                    <a:pt x="7117" y="1546170"/>
                  </a:cubicBezTo>
                  <a:cubicBezTo>
                    <a:pt x="-1637" y="1562516"/>
                    <a:pt x="-2070" y="1581603"/>
                    <a:pt x="4471" y="1599729"/>
                  </a:cubicBezTo>
                  <a:cubicBezTo>
                    <a:pt x="15245" y="1629538"/>
                    <a:pt x="44728" y="1656462"/>
                    <a:pt x="79984" y="1660356"/>
                  </a:cubicBezTo>
                  <a:cubicBezTo>
                    <a:pt x="98693" y="1662375"/>
                    <a:pt x="114998" y="1651654"/>
                    <a:pt x="121636" y="1638384"/>
                  </a:cubicBezTo>
                  <a:cubicBezTo>
                    <a:pt x="126205" y="1629201"/>
                    <a:pt x="126686" y="1619057"/>
                    <a:pt x="121684" y="1610547"/>
                  </a:cubicBezTo>
                  <a:cubicBezTo>
                    <a:pt x="118125" y="1604441"/>
                    <a:pt x="111680" y="1598719"/>
                    <a:pt x="100858" y="1595690"/>
                  </a:cubicBezTo>
                  <a:cubicBezTo>
                    <a:pt x="95230" y="1594008"/>
                    <a:pt x="89314" y="1597181"/>
                    <a:pt x="87631" y="1602806"/>
                  </a:cubicBezTo>
                  <a:cubicBezTo>
                    <a:pt x="85900" y="1608431"/>
                    <a:pt x="89122" y="1614345"/>
                    <a:pt x="94701" y="1616028"/>
                  </a:cubicBezTo>
                  <a:cubicBezTo>
                    <a:pt x="98645" y="1617326"/>
                    <a:pt x="101291" y="1619009"/>
                    <a:pt x="102493" y="1621268"/>
                  </a:cubicBezTo>
                  <a:cubicBezTo>
                    <a:pt x="103599" y="1623336"/>
                    <a:pt x="102734" y="1625691"/>
                    <a:pt x="101531" y="1627855"/>
                  </a:cubicBezTo>
                  <a:cubicBezTo>
                    <a:pt x="98453" y="1633480"/>
                    <a:pt x="91094" y="1637759"/>
                    <a:pt x="83014" y="1636557"/>
                  </a:cubicBezTo>
                  <a:cubicBezTo>
                    <a:pt x="57618" y="1632951"/>
                    <a:pt x="36985" y="1612758"/>
                    <a:pt x="29818" y="1590979"/>
                  </a:cubicBezTo>
                  <a:cubicBezTo>
                    <a:pt x="26259" y="1580257"/>
                    <a:pt x="26211" y="1569055"/>
                    <a:pt x="31550" y="1559583"/>
                  </a:cubicBezTo>
                  <a:cubicBezTo>
                    <a:pt x="36215" y="1551314"/>
                    <a:pt x="44921" y="1544775"/>
                    <a:pt x="58003" y="1540448"/>
                  </a:cubicBezTo>
                  <a:cubicBezTo>
                    <a:pt x="85755" y="1530881"/>
                    <a:pt x="113171" y="1537275"/>
                    <a:pt x="137989" y="1551073"/>
                  </a:cubicBezTo>
                  <a:cubicBezTo>
                    <a:pt x="177380" y="1573045"/>
                    <a:pt x="210567" y="1613672"/>
                    <a:pt x="228123" y="1648913"/>
                  </a:cubicBezTo>
                  <a:cubicBezTo>
                    <a:pt x="233702" y="1660020"/>
                    <a:pt x="241638" y="1679587"/>
                    <a:pt x="248708" y="1699492"/>
                  </a:cubicBezTo>
                  <a:cubicBezTo>
                    <a:pt x="255730" y="1719252"/>
                    <a:pt x="265542" y="1755215"/>
                    <a:pt x="266937" y="1756705"/>
                  </a:cubicBezTo>
                  <a:cubicBezTo>
                    <a:pt x="266408" y="1955895"/>
                    <a:pt x="266408" y="2093832"/>
                    <a:pt x="266408" y="2093832"/>
                  </a:cubicBezTo>
                  <a:cubicBezTo>
                    <a:pt x="266360" y="2099698"/>
                    <a:pt x="271073" y="2104506"/>
                    <a:pt x="276941" y="2104554"/>
                  </a:cubicBezTo>
                  <a:cubicBezTo>
                    <a:pt x="282809" y="2104602"/>
                    <a:pt x="287619" y="2099890"/>
                    <a:pt x="287667" y="2094025"/>
                  </a:cubicBezTo>
                  <a:cubicBezTo>
                    <a:pt x="287667" y="2094025"/>
                    <a:pt x="289783" y="1960607"/>
                    <a:pt x="292284" y="1766513"/>
                  </a:cubicBezTo>
                  <a:cubicBezTo>
                    <a:pt x="293054" y="1765744"/>
                    <a:pt x="320710" y="1734205"/>
                    <a:pt x="339997" y="1727955"/>
                  </a:cubicBezTo>
                  <a:cubicBezTo>
                    <a:pt x="370923" y="1717762"/>
                    <a:pt x="408583" y="1717041"/>
                    <a:pt x="440231" y="1709060"/>
                  </a:cubicBezTo>
                  <a:cubicBezTo>
                    <a:pt x="476208" y="1699781"/>
                    <a:pt x="511655" y="1682328"/>
                    <a:pt x="542870" y="1659106"/>
                  </a:cubicBezTo>
                  <a:cubicBezTo>
                    <a:pt x="574085" y="1635788"/>
                    <a:pt x="600971" y="1606652"/>
                    <a:pt x="620307" y="1574969"/>
                  </a:cubicBezTo>
                  <a:cubicBezTo>
                    <a:pt x="625886" y="1565593"/>
                    <a:pt x="631032" y="1555833"/>
                    <a:pt x="635409" y="1545737"/>
                  </a:cubicBezTo>
                  <a:cubicBezTo>
                    <a:pt x="639882" y="1535592"/>
                    <a:pt x="643634" y="1525159"/>
                    <a:pt x="646519" y="1514534"/>
                  </a:cubicBezTo>
                  <a:cubicBezTo>
                    <a:pt x="648588" y="1507082"/>
                    <a:pt x="650223" y="1499485"/>
                    <a:pt x="651377" y="1491841"/>
                  </a:cubicBezTo>
                  <a:cubicBezTo>
                    <a:pt x="652580" y="1484148"/>
                    <a:pt x="653349" y="1476359"/>
                    <a:pt x="653590" y="1468619"/>
                  </a:cubicBezTo>
                  <a:cubicBezTo>
                    <a:pt x="653782" y="1462417"/>
                    <a:pt x="653830" y="1456022"/>
                    <a:pt x="653109" y="144977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20"/>
            <p:cNvSpPr/>
            <p:nvPr/>
          </p:nvSpPr>
          <p:spPr>
            <a:xfrm flipH="1">
              <a:off x="7651607" y="4451432"/>
              <a:ext cx="537726" cy="377981"/>
            </a:xfrm>
            <a:custGeom>
              <a:rect b="b" l="l" r="r" t="t"/>
              <a:pathLst>
                <a:path extrusionOk="0" h="755961" w="1075451">
                  <a:moveTo>
                    <a:pt x="1071026" y="16595"/>
                  </a:moveTo>
                  <a:cubicBezTo>
                    <a:pt x="1066554" y="33519"/>
                    <a:pt x="1062610" y="50634"/>
                    <a:pt x="1058040" y="67558"/>
                  </a:cubicBezTo>
                  <a:cubicBezTo>
                    <a:pt x="1036396" y="148042"/>
                    <a:pt x="998207" y="224054"/>
                    <a:pt x="938567" y="281315"/>
                  </a:cubicBezTo>
                  <a:cubicBezTo>
                    <a:pt x="905380" y="313144"/>
                    <a:pt x="866950" y="337135"/>
                    <a:pt x="823711" y="350452"/>
                  </a:cubicBezTo>
                  <a:cubicBezTo>
                    <a:pt x="811543" y="354203"/>
                    <a:pt x="787831" y="351414"/>
                    <a:pt x="778500" y="355260"/>
                  </a:cubicBezTo>
                  <a:lnTo>
                    <a:pt x="764023" y="364107"/>
                  </a:lnTo>
                  <a:cubicBezTo>
                    <a:pt x="778211" y="234631"/>
                    <a:pt x="854301" y="113137"/>
                    <a:pt x="963241" y="49817"/>
                  </a:cubicBezTo>
                  <a:cubicBezTo>
                    <a:pt x="990368" y="34047"/>
                    <a:pt x="1018697" y="20778"/>
                    <a:pt x="1047892" y="9816"/>
                  </a:cubicBezTo>
                  <a:cubicBezTo>
                    <a:pt x="1050297" y="8950"/>
                    <a:pt x="1073047" y="-1915"/>
                    <a:pt x="1075211" y="296"/>
                  </a:cubicBezTo>
                  <a:cubicBezTo>
                    <a:pt x="1076606" y="1835"/>
                    <a:pt x="1071508" y="14864"/>
                    <a:pt x="1071026" y="16595"/>
                  </a:cubicBezTo>
                  <a:close/>
                  <a:moveTo>
                    <a:pt x="845307" y="619981"/>
                  </a:moveTo>
                  <a:cubicBezTo>
                    <a:pt x="800721" y="487140"/>
                    <a:pt x="704671" y="390838"/>
                    <a:pt x="596981" y="368001"/>
                  </a:cubicBezTo>
                  <a:lnTo>
                    <a:pt x="603282" y="385646"/>
                  </a:lnTo>
                  <a:cubicBezTo>
                    <a:pt x="605783" y="396945"/>
                    <a:pt x="601551" y="425070"/>
                    <a:pt x="603763" y="439734"/>
                  </a:cubicBezTo>
                  <a:cubicBezTo>
                    <a:pt x="611555" y="491900"/>
                    <a:pt x="628629" y="538872"/>
                    <a:pt x="652774" y="579884"/>
                  </a:cubicBezTo>
                  <a:cubicBezTo>
                    <a:pt x="696110" y="653636"/>
                    <a:pt x="756952" y="702676"/>
                    <a:pt x="822893" y="732196"/>
                  </a:cubicBezTo>
                  <a:cubicBezTo>
                    <a:pt x="836746" y="738398"/>
                    <a:pt x="850790" y="743879"/>
                    <a:pt x="864642" y="749985"/>
                  </a:cubicBezTo>
                  <a:cubicBezTo>
                    <a:pt x="866085" y="750610"/>
                    <a:pt x="876666" y="757341"/>
                    <a:pt x="878013" y="755707"/>
                  </a:cubicBezTo>
                  <a:cubicBezTo>
                    <a:pt x="880033" y="753255"/>
                    <a:pt x="872722" y="725658"/>
                    <a:pt x="872145" y="722725"/>
                  </a:cubicBezTo>
                  <a:cubicBezTo>
                    <a:pt x="865315" y="687435"/>
                    <a:pt x="856369" y="653107"/>
                    <a:pt x="845307" y="619981"/>
                  </a:cubicBezTo>
                  <a:close/>
                  <a:moveTo>
                    <a:pt x="506078" y="661665"/>
                  </a:moveTo>
                  <a:cubicBezTo>
                    <a:pt x="498815" y="626039"/>
                    <a:pt x="487705" y="593153"/>
                    <a:pt x="465869" y="564066"/>
                  </a:cubicBezTo>
                  <a:cubicBezTo>
                    <a:pt x="400938" y="477572"/>
                    <a:pt x="295653" y="421657"/>
                    <a:pt x="190849" y="411080"/>
                  </a:cubicBezTo>
                  <a:lnTo>
                    <a:pt x="170216" y="404252"/>
                  </a:lnTo>
                  <a:cubicBezTo>
                    <a:pt x="162520" y="405358"/>
                    <a:pt x="165262" y="433580"/>
                    <a:pt x="165887" y="437090"/>
                  </a:cubicBezTo>
                  <a:cubicBezTo>
                    <a:pt x="171947" y="470168"/>
                    <a:pt x="192677" y="500313"/>
                    <a:pt x="215619" y="523487"/>
                  </a:cubicBezTo>
                  <a:cubicBezTo>
                    <a:pt x="275067" y="583393"/>
                    <a:pt x="362364" y="616904"/>
                    <a:pt x="432874" y="661329"/>
                  </a:cubicBezTo>
                  <a:cubicBezTo>
                    <a:pt x="454470" y="674935"/>
                    <a:pt x="476594" y="687099"/>
                    <a:pt x="498959" y="699311"/>
                  </a:cubicBezTo>
                  <a:cubicBezTo>
                    <a:pt x="503433" y="701714"/>
                    <a:pt x="515168" y="712484"/>
                    <a:pt x="519978" y="712773"/>
                  </a:cubicBezTo>
                  <a:cubicBezTo>
                    <a:pt x="525172" y="713061"/>
                    <a:pt x="515601" y="702965"/>
                    <a:pt x="514110" y="697820"/>
                  </a:cubicBezTo>
                  <a:cubicBezTo>
                    <a:pt x="510647" y="686041"/>
                    <a:pt x="508531" y="673829"/>
                    <a:pt x="506078" y="661665"/>
                  </a:cubicBezTo>
                  <a:close/>
                  <a:moveTo>
                    <a:pt x="284254" y="114531"/>
                  </a:moveTo>
                  <a:cubicBezTo>
                    <a:pt x="294403" y="87607"/>
                    <a:pt x="304311" y="60395"/>
                    <a:pt x="315661" y="33903"/>
                  </a:cubicBezTo>
                  <a:cubicBezTo>
                    <a:pt x="316335" y="32317"/>
                    <a:pt x="327205" y="12364"/>
                    <a:pt x="326195" y="11162"/>
                  </a:cubicBezTo>
                  <a:cubicBezTo>
                    <a:pt x="326002" y="10922"/>
                    <a:pt x="294210" y="30345"/>
                    <a:pt x="292575" y="31163"/>
                  </a:cubicBezTo>
                  <a:cubicBezTo>
                    <a:pt x="252077" y="52365"/>
                    <a:pt x="209415" y="69866"/>
                    <a:pt x="169975" y="93088"/>
                  </a:cubicBezTo>
                  <a:cubicBezTo>
                    <a:pt x="132892" y="114868"/>
                    <a:pt x="97301" y="140734"/>
                    <a:pt x="71809" y="176648"/>
                  </a:cubicBezTo>
                  <a:cubicBezTo>
                    <a:pt x="35399" y="227996"/>
                    <a:pt x="31263" y="292133"/>
                    <a:pt x="0" y="345452"/>
                  </a:cubicBezTo>
                  <a:lnTo>
                    <a:pt x="14910" y="347231"/>
                  </a:lnTo>
                  <a:cubicBezTo>
                    <a:pt x="36506" y="356703"/>
                    <a:pt x="78543" y="339394"/>
                    <a:pt x="98070" y="332183"/>
                  </a:cubicBezTo>
                  <a:cubicBezTo>
                    <a:pt x="198689" y="294922"/>
                    <a:pt x="247315" y="212178"/>
                    <a:pt x="284254" y="1145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20"/>
            <p:cNvSpPr/>
            <p:nvPr/>
          </p:nvSpPr>
          <p:spPr>
            <a:xfrm flipH="1">
              <a:off x="7419717" y="4431068"/>
              <a:ext cx="171506" cy="437114"/>
            </a:xfrm>
            <a:custGeom>
              <a:rect b="b" l="l" r="r" t="t"/>
              <a:pathLst>
                <a:path extrusionOk="0" h="874227" w="343012">
                  <a:moveTo>
                    <a:pt x="235632" y="646815"/>
                  </a:moveTo>
                  <a:cubicBezTo>
                    <a:pt x="248090" y="682489"/>
                    <a:pt x="257084" y="718260"/>
                    <a:pt x="262134" y="751001"/>
                  </a:cubicBezTo>
                  <a:cubicBezTo>
                    <a:pt x="264587" y="766915"/>
                    <a:pt x="265453" y="783214"/>
                    <a:pt x="265453" y="799272"/>
                  </a:cubicBezTo>
                  <a:cubicBezTo>
                    <a:pt x="265405" y="812061"/>
                    <a:pt x="264539" y="824994"/>
                    <a:pt x="261364" y="837446"/>
                  </a:cubicBezTo>
                  <a:cubicBezTo>
                    <a:pt x="238422" y="926872"/>
                    <a:pt x="157379" y="829321"/>
                    <a:pt x="131021" y="795955"/>
                  </a:cubicBezTo>
                  <a:cubicBezTo>
                    <a:pt x="113177" y="773454"/>
                    <a:pt x="92784" y="722298"/>
                    <a:pt x="78211" y="694316"/>
                  </a:cubicBezTo>
                  <a:cubicBezTo>
                    <a:pt x="32470" y="606092"/>
                    <a:pt x="-5382" y="506858"/>
                    <a:pt x="630" y="407912"/>
                  </a:cubicBezTo>
                  <a:cubicBezTo>
                    <a:pt x="7556" y="293437"/>
                    <a:pt x="92351" y="23380"/>
                    <a:pt x="119911" y="7370"/>
                  </a:cubicBezTo>
                  <a:cubicBezTo>
                    <a:pt x="152761" y="-11717"/>
                    <a:pt x="181956" y="8283"/>
                    <a:pt x="187103" y="44246"/>
                  </a:cubicBezTo>
                  <a:cubicBezTo>
                    <a:pt x="188594" y="54439"/>
                    <a:pt x="188690" y="64824"/>
                    <a:pt x="188353" y="75113"/>
                  </a:cubicBezTo>
                  <a:cubicBezTo>
                    <a:pt x="187872" y="87421"/>
                    <a:pt x="186766" y="99729"/>
                    <a:pt x="185034" y="112037"/>
                  </a:cubicBezTo>
                  <a:cubicBezTo>
                    <a:pt x="191720" y="101219"/>
                    <a:pt x="199031" y="90834"/>
                    <a:pt x="207303" y="80978"/>
                  </a:cubicBezTo>
                  <a:cubicBezTo>
                    <a:pt x="228562" y="55593"/>
                    <a:pt x="293926" y="879"/>
                    <a:pt x="327883" y="35255"/>
                  </a:cubicBezTo>
                  <a:cubicBezTo>
                    <a:pt x="352027" y="59631"/>
                    <a:pt x="341783" y="110691"/>
                    <a:pt x="334472" y="139970"/>
                  </a:cubicBezTo>
                  <a:cubicBezTo>
                    <a:pt x="321630" y="191270"/>
                    <a:pt x="296139" y="241657"/>
                    <a:pt x="263769" y="286754"/>
                  </a:cubicBezTo>
                  <a:cubicBezTo>
                    <a:pt x="288155" y="297428"/>
                    <a:pt x="298544" y="315169"/>
                    <a:pt x="302391" y="335987"/>
                  </a:cubicBezTo>
                  <a:cubicBezTo>
                    <a:pt x="338753" y="350218"/>
                    <a:pt x="358424" y="412624"/>
                    <a:pt x="315714" y="432336"/>
                  </a:cubicBezTo>
                  <a:cubicBezTo>
                    <a:pt x="311145" y="434404"/>
                    <a:pt x="306335" y="436183"/>
                    <a:pt x="301429" y="437721"/>
                  </a:cubicBezTo>
                  <a:cubicBezTo>
                    <a:pt x="302920" y="459837"/>
                    <a:pt x="306383" y="483251"/>
                    <a:pt x="291810" y="501329"/>
                  </a:cubicBezTo>
                  <a:cubicBezTo>
                    <a:pt x="291040" y="502291"/>
                    <a:pt x="290223" y="503204"/>
                    <a:pt x="289405" y="504118"/>
                  </a:cubicBezTo>
                  <a:cubicBezTo>
                    <a:pt x="294070" y="508493"/>
                    <a:pt x="298496" y="513156"/>
                    <a:pt x="302680" y="518157"/>
                  </a:cubicBezTo>
                  <a:cubicBezTo>
                    <a:pt x="330721" y="551475"/>
                    <a:pt x="351691" y="618833"/>
                    <a:pt x="321630" y="658209"/>
                  </a:cubicBezTo>
                  <a:cubicBezTo>
                    <a:pt x="303690" y="681720"/>
                    <a:pt x="267473" y="663065"/>
                    <a:pt x="247128" y="652969"/>
                  </a:cubicBezTo>
                  <a:cubicBezTo>
                    <a:pt x="243232" y="651046"/>
                    <a:pt x="239384" y="648978"/>
                    <a:pt x="235632" y="646815"/>
                  </a:cubicBezTo>
                  <a:lnTo>
                    <a:pt x="235632" y="6468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20"/>
            <p:cNvSpPr/>
            <p:nvPr/>
          </p:nvSpPr>
          <p:spPr>
            <a:xfrm flipH="1">
              <a:off x="7434224" y="4497038"/>
              <a:ext cx="145476" cy="255170"/>
            </a:xfrm>
            <a:custGeom>
              <a:rect b="b" l="l" r="r" t="t"/>
              <a:pathLst>
                <a:path extrusionOk="0" h="510340" w="290952">
                  <a:moveTo>
                    <a:pt x="175215" y="501940"/>
                  </a:moveTo>
                  <a:lnTo>
                    <a:pt x="175264" y="502373"/>
                  </a:lnTo>
                  <a:cubicBezTo>
                    <a:pt x="174686" y="502469"/>
                    <a:pt x="174782" y="501844"/>
                    <a:pt x="174927" y="501267"/>
                  </a:cubicBezTo>
                  <a:cubicBezTo>
                    <a:pt x="174831" y="501123"/>
                    <a:pt x="174638" y="500931"/>
                    <a:pt x="174782" y="500834"/>
                  </a:cubicBezTo>
                  <a:lnTo>
                    <a:pt x="174927" y="501219"/>
                  </a:lnTo>
                  <a:lnTo>
                    <a:pt x="175023" y="500834"/>
                  </a:lnTo>
                  <a:lnTo>
                    <a:pt x="175119" y="500931"/>
                  </a:lnTo>
                  <a:lnTo>
                    <a:pt x="175167" y="501027"/>
                  </a:lnTo>
                  <a:lnTo>
                    <a:pt x="175167" y="501411"/>
                  </a:lnTo>
                  <a:cubicBezTo>
                    <a:pt x="175215" y="501604"/>
                    <a:pt x="175215" y="501748"/>
                    <a:pt x="175215" y="501940"/>
                  </a:cubicBezTo>
                  <a:close/>
                  <a:moveTo>
                    <a:pt x="216050" y="155246"/>
                  </a:moveTo>
                  <a:cubicBezTo>
                    <a:pt x="215761" y="154092"/>
                    <a:pt x="214943" y="154765"/>
                    <a:pt x="214126" y="155967"/>
                  </a:cubicBezTo>
                  <a:cubicBezTo>
                    <a:pt x="214366" y="156015"/>
                    <a:pt x="214607" y="156063"/>
                    <a:pt x="214847" y="156063"/>
                  </a:cubicBezTo>
                  <a:cubicBezTo>
                    <a:pt x="215232" y="155775"/>
                    <a:pt x="215617" y="155486"/>
                    <a:pt x="216050" y="155246"/>
                  </a:cubicBezTo>
                  <a:close/>
                  <a:moveTo>
                    <a:pt x="272227" y="369388"/>
                  </a:moveTo>
                  <a:cubicBezTo>
                    <a:pt x="271794" y="373907"/>
                    <a:pt x="269149" y="376119"/>
                    <a:pt x="266648" y="377657"/>
                  </a:cubicBezTo>
                  <a:cubicBezTo>
                    <a:pt x="266023" y="378042"/>
                    <a:pt x="264916" y="377705"/>
                    <a:pt x="264147" y="377946"/>
                  </a:cubicBezTo>
                  <a:cubicBezTo>
                    <a:pt x="262319" y="379532"/>
                    <a:pt x="260203" y="380686"/>
                    <a:pt x="257894" y="380782"/>
                  </a:cubicBezTo>
                  <a:lnTo>
                    <a:pt x="257894" y="380830"/>
                  </a:lnTo>
                  <a:cubicBezTo>
                    <a:pt x="258471" y="383282"/>
                    <a:pt x="256259" y="382273"/>
                    <a:pt x="254095" y="380830"/>
                  </a:cubicBezTo>
                  <a:lnTo>
                    <a:pt x="254960" y="380494"/>
                  </a:lnTo>
                  <a:cubicBezTo>
                    <a:pt x="253806" y="380205"/>
                    <a:pt x="252748" y="379724"/>
                    <a:pt x="251738" y="379051"/>
                  </a:cubicBezTo>
                  <a:cubicBezTo>
                    <a:pt x="252411" y="379580"/>
                    <a:pt x="253229" y="380205"/>
                    <a:pt x="254095" y="380830"/>
                  </a:cubicBezTo>
                  <a:cubicBezTo>
                    <a:pt x="251690" y="381744"/>
                    <a:pt x="248996" y="383378"/>
                    <a:pt x="248612" y="383427"/>
                  </a:cubicBezTo>
                  <a:cubicBezTo>
                    <a:pt x="243561" y="384244"/>
                    <a:pt x="238511" y="384581"/>
                    <a:pt x="233413" y="384773"/>
                  </a:cubicBezTo>
                  <a:cubicBezTo>
                    <a:pt x="228507" y="384917"/>
                    <a:pt x="223601" y="384725"/>
                    <a:pt x="218743" y="384532"/>
                  </a:cubicBezTo>
                  <a:cubicBezTo>
                    <a:pt x="210663" y="384004"/>
                    <a:pt x="202438" y="383475"/>
                    <a:pt x="194262" y="382128"/>
                  </a:cubicBezTo>
                  <a:cubicBezTo>
                    <a:pt x="186181" y="380878"/>
                    <a:pt x="178101" y="379051"/>
                    <a:pt x="170165" y="376696"/>
                  </a:cubicBezTo>
                  <a:cubicBezTo>
                    <a:pt x="156987" y="372753"/>
                    <a:pt x="144481" y="367224"/>
                    <a:pt x="132409" y="361070"/>
                  </a:cubicBezTo>
                  <a:cubicBezTo>
                    <a:pt x="134862" y="365205"/>
                    <a:pt x="137652" y="369051"/>
                    <a:pt x="139960" y="373234"/>
                  </a:cubicBezTo>
                  <a:cubicBezTo>
                    <a:pt x="145972" y="384196"/>
                    <a:pt x="151359" y="395398"/>
                    <a:pt x="156746" y="406264"/>
                  </a:cubicBezTo>
                  <a:cubicBezTo>
                    <a:pt x="161652" y="416457"/>
                    <a:pt x="166558" y="426601"/>
                    <a:pt x="171271" y="436842"/>
                  </a:cubicBezTo>
                  <a:cubicBezTo>
                    <a:pt x="175985" y="447227"/>
                    <a:pt x="180458" y="457660"/>
                    <a:pt x="184642" y="468285"/>
                  </a:cubicBezTo>
                  <a:lnTo>
                    <a:pt x="191617" y="486555"/>
                  </a:lnTo>
                  <a:lnTo>
                    <a:pt x="194502" y="494680"/>
                  </a:lnTo>
                  <a:cubicBezTo>
                    <a:pt x="194599" y="494921"/>
                    <a:pt x="195272" y="497757"/>
                    <a:pt x="195416" y="498911"/>
                  </a:cubicBezTo>
                  <a:cubicBezTo>
                    <a:pt x="196955" y="510787"/>
                    <a:pt x="182382" y="510835"/>
                    <a:pt x="180939" y="510066"/>
                  </a:cubicBezTo>
                  <a:cubicBezTo>
                    <a:pt x="177764" y="508575"/>
                    <a:pt x="175744" y="505594"/>
                    <a:pt x="175264" y="502325"/>
                  </a:cubicBezTo>
                  <a:lnTo>
                    <a:pt x="175312" y="502325"/>
                  </a:lnTo>
                  <a:cubicBezTo>
                    <a:pt x="175552" y="502277"/>
                    <a:pt x="175408" y="501508"/>
                    <a:pt x="175167" y="501027"/>
                  </a:cubicBezTo>
                  <a:cubicBezTo>
                    <a:pt x="175167" y="500786"/>
                    <a:pt x="175167" y="500546"/>
                    <a:pt x="175215" y="500257"/>
                  </a:cubicBezTo>
                  <a:cubicBezTo>
                    <a:pt x="175167" y="500402"/>
                    <a:pt x="175119" y="500594"/>
                    <a:pt x="175023" y="500834"/>
                  </a:cubicBezTo>
                  <a:cubicBezTo>
                    <a:pt x="174975" y="500738"/>
                    <a:pt x="174927" y="500738"/>
                    <a:pt x="174831" y="500738"/>
                  </a:cubicBezTo>
                  <a:lnTo>
                    <a:pt x="174782" y="500834"/>
                  </a:lnTo>
                  <a:lnTo>
                    <a:pt x="172089" y="494873"/>
                  </a:lnTo>
                  <a:lnTo>
                    <a:pt x="163816" y="477372"/>
                  </a:lnTo>
                  <a:cubicBezTo>
                    <a:pt x="160065" y="469391"/>
                    <a:pt x="156025" y="461602"/>
                    <a:pt x="151936" y="453814"/>
                  </a:cubicBezTo>
                  <a:cubicBezTo>
                    <a:pt x="145780" y="441986"/>
                    <a:pt x="139383" y="430351"/>
                    <a:pt x="132890" y="418716"/>
                  </a:cubicBezTo>
                  <a:cubicBezTo>
                    <a:pt x="121924" y="398235"/>
                    <a:pt x="110092" y="376984"/>
                    <a:pt x="96480" y="357416"/>
                  </a:cubicBezTo>
                  <a:cubicBezTo>
                    <a:pt x="87727" y="344868"/>
                    <a:pt x="78444" y="332848"/>
                    <a:pt x="67237" y="322848"/>
                  </a:cubicBezTo>
                  <a:cubicBezTo>
                    <a:pt x="62043" y="318136"/>
                    <a:pt x="56464" y="313953"/>
                    <a:pt x="50692" y="310107"/>
                  </a:cubicBezTo>
                  <a:cubicBezTo>
                    <a:pt x="35830" y="300251"/>
                    <a:pt x="19862" y="292270"/>
                    <a:pt x="5048" y="282317"/>
                  </a:cubicBezTo>
                  <a:cubicBezTo>
                    <a:pt x="46" y="279192"/>
                    <a:pt x="-1493" y="272654"/>
                    <a:pt x="1585" y="267653"/>
                  </a:cubicBezTo>
                  <a:cubicBezTo>
                    <a:pt x="4663" y="262653"/>
                    <a:pt x="11252" y="261115"/>
                    <a:pt x="16206" y="264240"/>
                  </a:cubicBezTo>
                  <a:cubicBezTo>
                    <a:pt x="23132" y="268182"/>
                    <a:pt x="30299" y="271644"/>
                    <a:pt x="37465" y="275106"/>
                  </a:cubicBezTo>
                  <a:cubicBezTo>
                    <a:pt x="38235" y="273615"/>
                    <a:pt x="38427" y="271692"/>
                    <a:pt x="39822" y="270730"/>
                  </a:cubicBezTo>
                  <a:cubicBezTo>
                    <a:pt x="39918" y="270634"/>
                    <a:pt x="40063" y="270538"/>
                    <a:pt x="40207" y="270394"/>
                  </a:cubicBezTo>
                  <a:cubicBezTo>
                    <a:pt x="41794" y="269048"/>
                    <a:pt x="45834" y="265682"/>
                    <a:pt x="46075" y="265394"/>
                  </a:cubicBezTo>
                  <a:lnTo>
                    <a:pt x="57522" y="250441"/>
                  </a:lnTo>
                  <a:cubicBezTo>
                    <a:pt x="63534" y="241739"/>
                    <a:pt x="68969" y="232556"/>
                    <a:pt x="74019" y="223181"/>
                  </a:cubicBezTo>
                  <a:cubicBezTo>
                    <a:pt x="79021" y="213805"/>
                    <a:pt x="83590" y="204142"/>
                    <a:pt x="87630" y="194334"/>
                  </a:cubicBezTo>
                  <a:cubicBezTo>
                    <a:pt x="90901" y="186593"/>
                    <a:pt x="93787" y="178708"/>
                    <a:pt x="96673" y="170775"/>
                  </a:cubicBezTo>
                  <a:cubicBezTo>
                    <a:pt x="103551" y="151928"/>
                    <a:pt x="109899" y="132841"/>
                    <a:pt x="116296" y="113850"/>
                  </a:cubicBezTo>
                  <a:cubicBezTo>
                    <a:pt x="123944" y="93224"/>
                    <a:pt x="131255" y="73031"/>
                    <a:pt x="136257" y="52165"/>
                  </a:cubicBezTo>
                  <a:cubicBezTo>
                    <a:pt x="139431" y="38751"/>
                    <a:pt x="141788" y="25049"/>
                    <a:pt x="142317" y="10673"/>
                  </a:cubicBezTo>
                  <a:cubicBezTo>
                    <a:pt x="142269" y="4808"/>
                    <a:pt x="147030" y="48"/>
                    <a:pt x="152898" y="0"/>
                  </a:cubicBezTo>
                  <a:cubicBezTo>
                    <a:pt x="158766" y="0"/>
                    <a:pt x="163576" y="4760"/>
                    <a:pt x="163576" y="10625"/>
                  </a:cubicBezTo>
                  <a:cubicBezTo>
                    <a:pt x="164201" y="26588"/>
                    <a:pt x="162951" y="41973"/>
                    <a:pt x="160353" y="57117"/>
                  </a:cubicBezTo>
                  <a:cubicBezTo>
                    <a:pt x="156602" y="79281"/>
                    <a:pt x="149916" y="100821"/>
                    <a:pt x="143086" y="122937"/>
                  </a:cubicBezTo>
                  <a:cubicBezTo>
                    <a:pt x="137507" y="139428"/>
                    <a:pt x="132313" y="156159"/>
                    <a:pt x="126156" y="172506"/>
                  </a:cubicBezTo>
                  <a:cubicBezTo>
                    <a:pt x="123511" y="179622"/>
                    <a:pt x="120288" y="186497"/>
                    <a:pt x="117258" y="193420"/>
                  </a:cubicBezTo>
                  <a:cubicBezTo>
                    <a:pt x="125964" y="185631"/>
                    <a:pt x="135151" y="178516"/>
                    <a:pt x="145347" y="172843"/>
                  </a:cubicBezTo>
                  <a:cubicBezTo>
                    <a:pt x="151648" y="169381"/>
                    <a:pt x="158237" y="166448"/>
                    <a:pt x="165019" y="164140"/>
                  </a:cubicBezTo>
                  <a:cubicBezTo>
                    <a:pt x="171800" y="161784"/>
                    <a:pt x="178775" y="160246"/>
                    <a:pt x="185749" y="158852"/>
                  </a:cubicBezTo>
                  <a:lnTo>
                    <a:pt x="211673" y="155534"/>
                  </a:lnTo>
                  <a:cubicBezTo>
                    <a:pt x="212010" y="155486"/>
                    <a:pt x="213116" y="155823"/>
                    <a:pt x="214126" y="155967"/>
                  </a:cubicBezTo>
                  <a:lnTo>
                    <a:pt x="213933" y="156255"/>
                  </a:lnTo>
                  <a:cubicBezTo>
                    <a:pt x="213549" y="156880"/>
                    <a:pt x="213597" y="156832"/>
                    <a:pt x="213260" y="157409"/>
                  </a:cubicBezTo>
                  <a:lnTo>
                    <a:pt x="212635" y="158467"/>
                  </a:lnTo>
                  <a:cubicBezTo>
                    <a:pt x="213260" y="157553"/>
                    <a:pt x="213982" y="156736"/>
                    <a:pt x="214847" y="156063"/>
                  </a:cubicBezTo>
                  <a:cubicBezTo>
                    <a:pt x="215617" y="156159"/>
                    <a:pt x="216242" y="156015"/>
                    <a:pt x="216098" y="155390"/>
                  </a:cubicBezTo>
                  <a:lnTo>
                    <a:pt x="216050" y="155246"/>
                  </a:lnTo>
                  <a:cubicBezTo>
                    <a:pt x="218599" y="153755"/>
                    <a:pt x="221773" y="153371"/>
                    <a:pt x="224707" y="154428"/>
                  </a:cubicBezTo>
                  <a:cubicBezTo>
                    <a:pt x="224900" y="154525"/>
                    <a:pt x="224948" y="154765"/>
                    <a:pt x="225140" y="154813"/>
                  </a:cubicBezTo>
                  <a:cubicBezTo>
                    <a:pt x="227449" y="154332"/>
                    <a:pt x="229950" y="154284"/>
                    <a:pt x="232210" y="155534"/>
                  </a:cubicBezTo>
                  <a:cubicBezTo>
                    <a:pt x="237405" y="158323"/>
                    <a:pt x="239329" y="164765"/>
                    <a:pt x="236587" y="169910"/>
                  </a:cubicBezTo>
                  <a:cubicBezTo>
                    <a:pt x="233365" y="176737"/>
                    <a:pt x="231826" y="183997"/>
                    <a:pt x="230864" y="191401"/>
                  </a:cubicBezTo>
                  <a:cubicBezTo>
                    <a:pt x="229806" y="199286"/>
                    <a:pt x="229709" y="207315"/>
                    <a:pt x="229854" y="215296"/>
                  </a:cubicBezTo>
                  <a:cubicBezTo>
                    <a:pt x="229806" y="230537"/>
                    <a:pt x="231585" y="245682"/>
                    <a:pt x="233798" y="260730"/>
                  </a:cubicBezTo>
                  <a:cubicBezTo>
                    <a:pt x="236010" y="275971"/>
                    <a:pt x="238607" y="291164"/>
                    <a:pt x="242551" y="305972"/>
                  </a:cubicBezTo>
                  <a:cubicBezTo>
                    <a:pt x="244812" y="315155"/>
                    <a:pt x="247409" y="324530"/>
                    <a:pt x="250824" y="333521"/>
                  </a:cubicBezTo>
                  <a:cubicBezTo>
                    <a:pt x="253036" y="339290"/>
                    <a:pt x="255441" y="344916"/>
                    <a:pt x="258471" y="350156"/>
                  </a:cubicBezTo>
                  <a:lnTo>
                    <a:pt x="263906" y="357945"/>
                  </a:lnTo>
                  <a:cubicBezTo>
                    <a:pt x="269293" y="358858"/>
                    <a:pt x="272997" y="364003"/>
                    <a:pt x="272227" y="369388"/>
                  </a:cubicBezTo>
                  <a:close/>
                  <a:moveTo>
                    <a:pt x="175215" y="499825"/>
                  </a:moveTo>
                  <a:cubicBezTo>
                    <a:pt x="175456" y="496363"/>
                    <a:pt x="177236" y="494440"/>
                    <a:pt x="178582" y="493334"/>
                  </a:cubicBezTo>
                  <a:cubicBezTo>
                    <a:pt x="177620" y="494200"/>
                    <a:pt x="176803" y="495257"/>
                    <a:pt x="176177" y="496507"/>
                  </a:cubicBezTo>
                  <a:cubicBezTo>
                    <a:pt x="175648" y="497565"/>
                    <a:pt x="175360" y="498719"/>
                    <a:pt x="175215" y="499825"/>
                  </a:cubicBezTo>
                  <a:close/>
                  <a:moveTo>
                    <a:pt x="234471" y="360589"/>
                  </a:moveTo>
                  <a:cubicBezTo>
                    <a:pt x="235962" y="360782"/>
                    <a:pt x="237405" y="360782"/>
                    <a:pt x="238896" y="360926"/>
                  </a:cubicBezTo>
                  <a:cubicBezTo>
                    <a:pt x="235000" y="355349"/>
                    <a:pt x="231537" y="349387"/>
                    <a:pt x="228507" y="343137"/>
                  </a:cubicBezTo>
                  <a:cubicBezTo>
                    <a:pt x="223842" y="333521"/>
                    <a:pt x="220186" y="323376"/>
                    <a:pt x="216867" y="313376"/>
                  </a:cubicBezTo>
                  <a:cubicBezTo>
                    <a:pt x="211913" y="297510"/>
                    <a:pt x="207585" y="281308"/>
                    <a:pt x="205276" y="264817"/>
                  </a:cubicBezTo>
                  <a:cubicBezTo>
                    <a:pt x="202919" y="248182"/>
                    <a:pt x="202631" y="231306"/>
                    <a:pt x="203544" y="214526"/>
                  </a:cubicBezTo>
                  <a:cubicBezTo>
                    <a:pt x="204410" y="203420"/>
                    <a:pt x="205661" y="192218"/>
                    <a:pt x="208691" y="181545"/>
                  </a:cubicBezTo>
                  <a:cubicBezTo>
                    <a:pt x="208931" y="180631"/>
                    <a:pt x="209509" y="179862"/>
                    <a:pt x="209749" y="178996"/>
                  </a:cubicBezTo>
                  <a:lnTo>
                    <a:pt x="192290" y="184381"/>
                  </a:lnTo>
                  <a:cubicBezTo>
                    <a:pt x="185219" y="186593"/>
                    <a:pt x="178390" y="189574"/>
                    <a:pt x="171416" y="192362"/>
                  </a:cubicBezTo>
                  <a:cubicBezTo>
                    <a:pt x="164538" y="195103"/>
                    <a:pt x="157660" y="197795"/>
                    <a:pt x="150926" y="200968"/>
                  </a:cubicBezTo>
                  <a:cubicBezTo>
                    <a:pt x="141836" y="205199"/>
                    <a:pt x="132938" y="209526"/>
                    <a:pt x="124617" y="215152"/>
                  </a:cubicBezTo>
                  <a:cubicBezTo>
                    <a:pt x="120096" y="218854"/>
                    <a:pt x="113410" y="218229"/>
                    <a:pt x="109659" y="213661"/>
                  </a:cubicBezTo>
                  <a:cubicBezTo>
                    <a:pt x="109082" y="212988"/>
                    <a:pt x="109322" y="212026"/>
                    <a:pt x="108938" y="211257"/>
                  </a:cubicBezTo>
                  <a:cubicBezTo>
                    <a:pt x="104753" y="219527"/>
                    <a:pt x="100521" y="227796"/>
                    <a:pt x="95663" y="235633"/>
                  </a:cubicBezTo>
                  <a:cubicBezTo>
                    <a:pt x="89554" y="245489"/>
                    <a:pt x="82965" y="254961"/>
                    <a:pt x="75799" y="263951"/>
                  </a:cubicBezTo>
                  <a:cubicBezTo>
                    <a:pt x="73105" y="267317"/>
                    <a:pt x="70315" y="270682"/>
                    <a:pt x="67382" y="273904"/>
                  </a:cubicBezTo>
                  <a:cubicBezTo>
                    <a:pt x="65362" y="276115"/>
                    <a:pt x="63293" y="278279"/>
                    <a:pt x="61081" y="280298"/>
                  </a:cubicBezTo>
                  <a:cubicBezTo>
                    <a:pt x="60792" y="280538"/>
                    <a:pt x="58195" y="282558"/>
                    <a:pt x="55694" y="284385"/>
                  </a:cubicBezTo>
                  <a:cubicBezTo>
                    <a:pt x="58436" y="285827"/>
                    <a:pt x="61273" y="287077"/>
                    <a:pt x="63967" y="288616"/>
                  </a:cubicBezTo>
                  <a:cubicBezTo>
                    <a:pt x="71133" y="292750"/>
                    <a:pt x="78011" y="297366"/>
                    <a:pt x="84600" y="302606"/>
                  </a:cubicBezTo>
                  <a:cubicBezTo>
                    <a:pt x="97923" y="313616"/>
                    <a:pt x="109659" y="326646"/>
                    <a:pt x="119904" y="340973"/>
                  </a:cubicBezTo>
                  <a:cubicBezTo>
                    <a:pt x="120144" y="341310"/>
                    <a:pt x="120288" y="341694"/>
                    <a:pt x="120529" y="342031"/>
                  </a:cubicBezTo>
                  <a:cubicBezTo>
                    <a:pt x="123367" y="337752"/>
                    <a:pt x="128657" y="335684"/>
                    <a:pt x="133515" y="337896"/>
                  </a:cubicBezTo>
                  <a:cubicBezTo>
                    <a:pt x="144674" y="342079"/>
                    <a:pt x="156409" y="344916"/>
                    <a:pt x="168289" y="347656"/>
                  </a:cubicBezTo>
                  <a:cubicBezTo>
                    <a:pt x="177091" y="349723"/>
                    <a:pt x="186037" y="351406"/>
                    <a:pt x="194887" y="353185"/>
                  </a:cubicBezTo>
                  <a:cubicBezTo>
                    <a:pt x="203929" y="355012"/>
                    <a:pt x="212827" y="357128"/>
                    <a:pt x="221677" y="358570"/>
                  </a:cubicBezTo>
                  <a:cubicBezTo>
                    <a:pt x="225910" y="359339"/>
                    <a:pt x="230142" y="360012"/>
                    <a:pt x="234471" y="360589"/>
                  </a:cubicBezTo>
                  <a:close/>
                  <a:moveTo>
                    <a:pt x="289590" y="236018"/>
                  </a:moveTo>
                  <a:cubicBezTo>
                    <a:pt x="288003" y="223613"/>
                    <a:pt x="285117" y="211594"/>
                    <a:pt x="281799" y="199814"/>
                  </a:cubicBezTo>
                  <a:cubicBezTo>
                    <a:pt x="280692" y="194045"/>
                    <a:pt x="275161" y="190247"/>
                    <a:pt x="269389" y="191305"/>
                  </a:cubicBezTo>
                  <a:cubicBezTo>
                    <a:pt x="263618" y="192362"/>
                    <a:pt x="259770" y="197939"/>
                    <a:pt x="260876" y="203709"/>
                  </a:cubicBezTo>
                  <a:cubicBezTo>
                    <a:pt x="261646" y="213229"/>
                    <a:pt x="261454" y="222796"/>
                    <a:pt x="261598" y="232556"/>
                  </a:cubicBezTo>
                  <a:cubicBezTo>
                    <a:pt x="261742" y="238999"/>
                    <a:pt x="261742" y="245489"/>
                    <a:pt x="262127" y="251932"/>
                  </a:cubicBezTo>
                  <a:cubicBezTo>
                    <a:pt x="262512" y="259047"/>
                    <a:pt x="263474" y="266019"/>
                    <a:pt x="264051" y="272942"/>
                  </a:cubicBezTo>
                  <a:lnTo>
                    <a:pt x="265830" y="292462"/>
                  </a:lnTo>
                  <a:cubicBezTo>
                    <a:pt x="265926" y="294385"/>
                    <a:pt x="265446" y="298087"/>
                    <a:pt x="265830" y="300732"/>
                  </a:cubicBezTo>
                  <a:cubicBezTo>
                    <a:pt x="266119" y="302847"/>
                    <a:pt x="266359" y="304722"/>
                    <a:pt x="267129" y="306164"/>
                  </a:cubicBezTo>
                  <a:cubicBezTo>
                    <a:pt x="269341" y="311357"/>
                    <a:pt x="275305" y="313809"/>
                    <a:pt x="280500" y="311645"/>
                  </a:cubicBezTo>
                  <a:cubicBezTo>
                    <a:pt x="285117" y="309722"/>
                    <a:pt x="287570" y="304770"/>
                    <a:pt x="286512" y="300058"/>
                  </a:cubicBezTo>
                  <a:lnTo>
                    <a:pt x="286608" y="300058"/>
                  </a:lnTo>
                  <a:cubicBezTo>
                    <a:pt x="287234" y="300106"/>
                    <a:pt x="286368" y="299097"/>
                    <a:pt x="286031" y="298520"/>
                  </a:cubicBezTo>
                  <a:cubicBezTo>
                    <a:pt x="286512" y="296885"/>
                    <a:pt x="288099" y="294481"/>
                    <a:pt x="288244" y="293472"/>
                  </a:cubicBezTo>
                  <a:lnTo>
                    <a:pt x="290408" y="272221"/>
                  </a:lnTo>
                  <a:cubicBezTo>
                    <a:pt x="290648" y="266259"/>
                    <a:pt x="291033" y="260249"/>
                    <a:pt x="290937" y="254191"/>
                  </a:cubicBezTo>
                  <a:cubicBezTo>
                    <a:pt x="290841" y="248182"/>
                    <a:pt x="290408" y="242124"/>
                    <a:pt x="289590" y="23601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20"/>
            <p:cNvSpPr/>
            <p:nvPr/>
          </p:nvSpPr>
          <p:spPr>
            <a:xfrm flipH="1">
              <a:off x="7579629" y="4438137"/>
              <a:ext cx="907521" cy="339031"/>
            </a:xfrm>
            <a:custGeom>
              <a:rect b="b" l="l" r="r" t="t"/>
              <a:pathLst>
                <a:path extrusionOk="0" h="678062" w="1815042">
                  <a:moveTo>
                    <a:pt x="1815042" y="397283"/>
                  </a:moveTo>
                  <a:cubicBezTo>
                    <a:pt x="1814946" y="402909"/>
                    <a:pt x="1810328" y="407428"/>
                    <a:pt x="1804701" y="407380"/>
                  </a:cubicBezTo>
                  <a:cubicBezTo>
                    <a:pt x="1804701" y="407380"/>
                    <a:pt x="1692202" y="406755"/>
                    <a:pt x="1523814" y="405553"/>
                  </a:cubicBezTo>
                  <a:cubicBezTo>
                    <a:pt x="1562917" y="417909"/>
                    <a:pt x="1620537" y="448102"/>
                    <a:pt x="1652666" y="489161"/>
                  </a:cubicBezTo>
                  <a:cubicBezTo>
                    <a:pt x="1678061" y="521614"/>
                    <a:pt x="1687633" y="560077"/>
                    <a:pt x="1665268" y="600463"/>
                  </a:cubicBezTo>
                  <a:cubicBezTo>
                    <a:pt x="1648049" y="630561"/>
                    <a:pt x="1610148" y="639311"/>
                    <a:pt x="1577298" y="629503"/>
                  </a:cubicBezTo>
                  <a:cubicBezTo>
                    <a:pt x="1544688" y="619743"/>
                    <a:pt x="1518283" y="592771"/>
                    <a:pt x="1523044" y="556279"/>
                  </a:cubicBezTo>
                  <a:cubicBezTo>
                    <a:pt x="1524247" y="547192"/>
                    <a:pt x="1527614" y="537384"/>
                    <a:pt x="1532904" y="528922"/>
                  </a:cubicBezTo>
                  <a:cubicBezTo>
                    <a:pt x="1538580" y="519884"/>
                    <a:pt x="1546179" y="512287"/>
                    <a:pt x="1555077" y="508056"/>
                  </a:cubicBezTo>
                  <a:cubicBezTo>
                    <a:pt x="1568544" y="501710"/>
                    <a:pt x="1581531" y="504547"/>
                    <a:pt x="1590958" y="512720"/>
                  </a:cubicBezTo>
                  <a:cubicBezTo>
                    <a:pt x="1599375" y="519980"/>
                    <a:pt x="1604954" y="531519"/>
                    <a:pt x="1604569" y="543634"/>
                  </a:cubicBezTo>
                  <a:cubicBezTo>
                    <a:pt x="1604521" y="549500"/>
                    <a:pt x="1599663" y="554212"/>
                    <a:pt x="1593795" y="554164"/>
                  </a:cubicBezTo>
                  <a:cubicBezTo>
                    <a:pt x="1587927" y="554068"/>
                    <a:pt x="1583214" y="549260"/>
                    <a:pt x="1583310" y="543394"/>
                  </a:cubicBezTo>
                  <a:cubicBezTo>
                    <a:pt x="1583214" y="538009"/>
                    <a:pt x="1580569" y="532961"/>
                    <a:pt x="1576721" y="529836"/>
                  </a:cubicBezTo>
                  <a:cubicBezTo>
                    <a:pt x="1573643" y="527384"/>
                    <a:pt x="1569554" y="526711"/>
                    <a:pt x="1565418" y="528874"/>
                  </a:cubicBezTo>
                  <a:cubicBezTo>
                    <a:pt x="1560464" y="531423"/>
                    <a:pt x="1556616" y="536134"/>
                    <a:pt x="1553586" y="541327"/>
                  </a:cubicBezTo>
                  <a:cubicBezTo>
                    <a:pt x="1550412" y="546904"/>
                    <a:pt x="1548440" y="553250"/>
                    <a:pt x="1547863" y="559116"/>
                  </a:cubicBezTo>
                  <a:cubicBezTo>
                    <a:pt x="1545554" y="582242"/>
                    <a:pt x="1564119" y="597483"/>
                    <a:pt x="1584849" y="603156"/>
                  </a:cubicBezTo>
                  <a:cubicBezTo>
                    <a:pt x="1605483" y="608829"/>
                    <a:pt x="1629772" y="605415"/>
                    <a:pt x="1640161" y="586424"/>
                  </a:cubicBezTo>
                  <a:cubicBezTo>
                    <a:pt x="1656658" y="557385"/>
                    <a:pt x="1648578" y="529836"/>
                    <a:pt x="1630686" y="505989"/>
                  </a:cubicBezTo>
                  <a:cubicBezTo>
                    <a:pt x="1601010" y="466468"/>
                    <a:pt x="1545602" y="436179"/>
                    <a:pt x="1510828" y="425265"/>
                  </a:cubicBezTo>
                  <a:cubicBezTo>
                    <a:pt x="1498371" y="421275"/>
                    <a:pt x="1479132" y="419592"/>
                    <a:pt x="1463308" y="414976"/>
                  </a:cubicBezTo>
                  <a:cubicBezTo>
                    <a:pt x="1454939" y="412572"/>
                    <a:pt x="1447484" y="409303"/>
                    <a:pt x="1441712" y="404928"/>
                  </a:cubicBezTo>
                  <a:cubicBezTo>
                    <a:pt x="1414153" y="404735"/>
                    <a:pt x="1385631" y="404495"/>
                    <a:pt x="1356147" y="404255"/>
                  </a:cubicBezTo>
                  <a:cubicBezTo>
                    <a:pt x="1348115" y="404207"/>
                    <a:pt x="1339458" y="404110"/>
                    <a:pt x="1331281" y="404062"/>
                  </a:cubicBezTo>
                  <a:cubicBezTo>
                    <a:pt x="1331137" y="404062"/>
                    <a:pt x="1330945" y="404159"/>
                    <a:pt x="1330849" y="404159"/>
                  </a:cubicBezTo>
                  <a:cubicBezTo>
                    <a:pt x="1330223" y="404255"/>
                    <a:pt x="1329838" y="404062"/>
                    <a:pt x="1329261" y="404014"/>
                  </a:cubicBezTo>
                  <a:cubicBezTo>
                    <a:pt x="1291505" y="403726"/>
                    <a:pt x="1252498" y="403389"/>
                    <a:pt x="1212530" y="403053"/>
                  </a:cubicBezTo>
                  <a:cubicBezTo>
                    <a:pt x="1229219" y="415553"/>
                    <a:pt x="1244851" y="430169"/>
                    <a:pt x="1259280" y="446516"/>
                  </a:cubicBezTo>
                  <a:cubicBezTo>
                    <a:pt x="1273901" y="463055"/>
                    <a:pt x="1287465" y="481036"/>
                    <a:pt x="1299778" y="499546"/>
                  </a:cubicBezTo>
                  <a:cubicBezTo>
                    <a:pt x="1318824" y="528201"/>
                    <a:pt x="1334889" y="558058"/>
                    <a:pt x="1349895" y="584261"/>
                  </a:cubicBezTo>
                  <a:cubicBezTo>
                    <a:pt x="1357398" y="597675"/>
                    <a:pt x="1364228" y="611570"/>
                    <a:pt x="1371683" y="625128"/>
                  </a:cubicBezTo>
                  <a:cubicBezTo>
                    <a:pt x="1374761" y="630705"/>
                    <a:pt x="1377888" y="636234"/>
                    <a:pt x="1381254" y="641667"/>
                  </a:cubicBezTo>
                  <a:cubicBezTo>
                    <a:pt x="1383226" y="644792"/>
                    <a:pt x="1390585" y="651859"/>
                    <a:pt x="1394481" y="657100"/>
                  </a:cubicBezTo>
                  <a:cubicBezTo>
                    <a:pt x="1397078" y="660513"/>
                    <a:pt x="1398665" y="663639"/>
                    <a:pt x="1399098" y="665754"/>
                  </a:cubicBezTo>
                  <a:cubicBezTo>
                    <a:pt x="1400349" y="671235"/>
                    <a:pt x="1396934" y="676716"/>
                    <a:pt x="1391451" y="678014"/>
                  </a:cubicBezTo>
                  <a:cubicBezTo>
                    <a:pt x="1386304" y="679216"/>
                    <a:pt x="1365526" y="657484"/>
                    <a:pt x="1362977" y="653879"/>
                  </a:cubicBezTo>
                  <a:cubicBezTo>
                    <a:pt x="1359033" y="648350"/>
                    <a:pt x="1355282" y="642628"/>
                    <a:pt x="1351626" y="636859"/>
                  </a:cubicBezTo>
                  <a:cubicBezTo>
                    <a:pt x="1343498" y="623830"/>
                    <a:pt x="1335947" y="610367"/>
                    <a:pt x="1327770" y="597386"/>
                  </a:cubicBezTo>
                  <a:cubicBezTo>
                    <a:pt x="1312187" y="572097"/>
                    <a:pt x="1294631" y="543731"/>
                    <a:pt x="1275777" y="515557"/>
                  </a:cubicBezTo>
                  <a:cubicBezTo>
                    <a:pt x="1263994" y="497960"/>
                    <a:pt x="1251777" y="480459"/>
                    <a:pt x="1238502" y="464161"/>
                  </a:cubicBezTo>
                  <a:cubicBezTo>
                    <a:pt x="1218397" y="439496"/>
                    <a:pt x="1196128" y="417861"/>
                    <a:pt x="1170685" y="402716"/>
                  </a:cubicBezTo>
                  <a:cubicBezTo>
                    <a:pt x="1085120" y="401947"/>
                    <a:pt x="996526" y="401130"/>
                    <a:pt x="907498" y="400024"/>
                  </a:cubicBezTo>
                  <a:cubicBezTo>
                    <a:pt x="841605" y="399206"/>
                    <a:pt x="775904" y="398293"/>
                    <a:pt x="711454" y="397331"/>
                  </a:cubicBezTo>
                  <a:cubicBezTo>
                    <a:pt x="714099" y="398870"/>
                    <a:pt x="716456" y="400841"/>
                    <a:pt x="719101" y="402283"/>
                  </a:cubicBezTo>
                  <a:cubicBezTo>
                    <a:pt x="751519" y="420072"/>
                    <a:pt x="786149" y="433390"/>
                    <a:pt x="818903" y="451083"/>
                  </a:cubicBezTo>
                  <a:cubicBezTo>
                    <a:pt x="847857" y="467382"/>
                    <a:pt x="875225" y="485123"/>
                    <a:pt x="901341" y="504739"/>
                  </a:cubicBezTo>
                  <a:cubicBezTo>
                    <a:pt x="927169" y="524163"/>
                    <a:pt x="951699" y="545317"/>
                    <a:pt x="976373" y="567241"/>
                  </a:cubicBezTo>
                  <a:lnTo>
                    <a:pt x="1033705" y="618397"/>
                  </a:lnTo>
                  <a:cubicBezTo>
                    <a:pt x="1037167" y="621474"/>
                    <a:pt x="1045681" y="627147"/>
                    <a:pt x="1051548" y="632676"/>
                  </a:cubicBezTo>
                  <a:cubicBezTo>
                    <a:pt x="1055925" y="636859"/>
                    <a:pt x="1059100" y="641186"/>
                    <a:pt x="1060158" y="644840"/>
                  </a:cubicBezTo>
                  <a:cubicBezTo>
                    <a:pt x="1061889" y="650176"/>
                    <a:pt x="1058956" y="655946"/>
                    <a:pt x="1053617" y="657677"/>
                  </a:cubicBezTo>
                  <a:cubicBezTo>
                    <a:pt x="1048278" y="659408"/>
                    <a:pt x="1042506" y="656475"/>
                    <a:pt x="1040775" y="651138"/>
                  </a:cubicBezTo>
                  <a:cubicBezTo>
                    <a:pt x="1040198" y="649503"/>
                    <a:pt x="1037745" y="648205"/>
                    <a:pt x="1035436" y="646474"/>
                  </a:cubicBezTo>
                  <a:cubicBezTo>
                    <a:pt x="1029616" y="641907"/>
                    <a:pt x="1022594" y="637628"/>
                    <a:pt x="1019468" y="635080"/>
                  </a:cubicBezTo>
                  <a:lnTo>
                    <a:pt x="959779" y="586473"/>
                  </a:lnTo>
                  <a:cubicBezTo>
                    <a:pt x="934961" y="565751"/>
                    <a:pt x="909951" y="546231"/>
                    <a:pt x="884411" y="527576"/>
                  </a:cubicBezTo>
                  <a:cubicBezTo>
                    <a:pt x="858968" y="508970"/>
                    <a:pt x="832995" y="491229"/>
                    <a:pt x="805147" y="475363"/>
                  </a:cubicBezTo>
                  <a:cubicBezTo>
                    <a:pt x="773114" y="456420"/>
                    <a:pt x="738869" y="441900"/>
                    <a:pt x="707270" y="422717"/>
                  </a:cubicBezTo>
                  <a:cubicBezTo>
                    <a:pt x="694668" y="415024"/>
                    <a:pt x="682740" y="406322"/>
                    <a:pt x="671197" y="396706"/>
                  </a:cubicBezTo>
                  <a:cubicBezTo>
                    <a:pt x="629593" y="396081"/>
                    <a:pt x="588422" y="395408"/>
                    <a:pt x="548693" y="394735"/>
                  </a:cubicBezTo>
                  <a:cubicBezTo>
                    <a:pt x="503674" y="393966"/>
                    <a:pt x="460339" y="393245"/>
                    <a:pt x="418783" y="392524"/>
                  </a:cubicBezTo>
                  <a:cubicBezTo>
                    <a:pt x="437493" y="399255"/>
                    <a:pt x="455337" y="406514"/>
                    <a:pt x="465870" y="411803"/>
                  </a:cubicBezTo>
                  <a:cubicBezTo>
                    <a:pt x="505550" y="431852"/>
                    <a:pt x="551723" y="470122"/>
                    <a:pt x="575916" y="515941"/>
                  </a:cubicBezTo>
                  <a:cubicBezTo>
                    <a:pt x="593087" y="548587"/>
                    <a:pt x="599147" y="584886"/>
                    <a:pt x="586450" y="620993"/>
                  </a:cubicBezTo>
                  <a:cubicBezTo>
                    <a:pt x="578658" y="642340"/>
                    <a:pt x="566633" y="655658"/>
                    <a:pt x="553118" y="662869"/>
                  </a:cubicBezTo>
                  <a:cubicBezTo>
                    <a:pt x="536332" y="671764"/>
                    <a:pt x="516853" y="671764"/>
                    <a:pt x="498624" y="664456"/>
                  </a:cubicBezTo>
                  <a:cubicBezTo>
                    <a:pt x="469237" y="652725"/>
                    <a:pt x="443168" y="622099"/>
                    <a:pt x="440042" y="585944"/>
                  </a:cubicBezTo>
                  <a:cubicBezTo>
                    <a:pt x="438022" y="562097"/>
                    <a:pt x="456010" y="542913"/>
                    <a:pt x="473133" y="540798"/>
                  </a:cubicBezTo>
                  <a:cubicBezTo>
                    <a:pt x="486023" y="539211"/>
                    <a:pt x="499971" y="545077"/>
                    <a:pt x="505214" y="566087"/>
                  </a:cubicBezTo>
                  <a:cubicBezTo>
                    <a:pt x="506704" y="571761"/>
                    <a:pt x="503386" y="577578"/>
                    <a:pt x="497710" y="579117"/>
                  </a:cubicBezTo>
                  <a:cubicBezTo>
                    <a:pt x="492035" y="580655"/>
                    <a:pt x="486167" y="577289"/>
                    <a:pt x="484676" y="571616"/>
                  </a:cubicBezTo>
                  <a:cubicBezTo>
                    <a:pt x="483426" y="567481"/>
                    <a:pt x="481790" y="564693"/>
                    <a:pt x="479482" y="563347"/>
                  </a:cubicBezTo>
                  <a:cubicBezTo>
                    <a:pt x="477510" y="562193"/>
                    <a:pt x="475201" y="563058"/>
                    <a:pt x="473085" y="564212"/>
                  </a:cubicBezTo>
                  <a:cubicBezTo>
                    <a:pt x="467265" y="567385"/>
                    <a:pt x="462888" y="574982"/>
                    <a:pt x="463898" y="583492"/>
                  </a:cubicBezTo>
                  <a:cubicBezTo>
                    <a:pt x="467024" y="609742"/>
                    <a:pt x="486600" y="631522"/>
                    <a:pt x="508244" y="639455"/>
                  </a:cubicBezTo>
                  <a:cubicBezTo>
                    <a:pt x="518921" y="643397"/>
                    <a:pt x="530176" y="643734"/>
                    <a:pt x="539795" y="638397"/>
                  </a:cubicBezTo>
                  <a:cubicBezTo>
                    <a:pt x="548116" y="633734"/>
                    <a:pt x="554850" y="624839"/>
                    <a:pt x="559467" y="611425"/>
                  </a:cubicBezTo>
                  <a:cubicBezTo>
                    <a:pt x="569567" y="583107"/>
                    <a:pt x="563988" y="554741"/>
                    <a:pt x="550858" y="528922"/>
                  </a:cubicBezTo>
                  <a:cubicBezTo>
                    <a:pt x="529839" y="487575"/>
                    <a:pt x="489630" y="452285"/>
                    <a:pt x="454567" y="433390"/>
                  </a:cubicBezTo>
                  <a:cubicBezTo>
                    <a:pt x="443601" y="427429"/>
                    <a:pt x="424218" y="418871"/>
                    <a:pt x="404498" y="411226"/>
                  </a:cubicBezTo>
                  <a:cubicBezTo>
                    <a:pt x="384875" y="403630"/>
                    <a:pt x="364962" y="396803"/>
                    <a:pt x="352842" y="394591"/>
                  </a:cubicBezTo>
                  <a:cubicBezTo>
                    <a:pt x="350581" y="394206"/>
                    <a:pt x="348946" y="392764"/>
                    <a:pt x="347503" y="391273"/>
                  </a:cubicBezTo>
                  <a:cubicBezTo>
                    <a:pt x="148381" y="387716"/>
                    <a:pt x="10487" y="384831"/>
                    <a:pt x="10487" y="384831"/>
                  </a:cubicBezTo>
                  <a:cubicBezTo>
                    <a:pt x="4619" y="384735"/>
                    <a:pt x="-95" y="379927"/>
                    <a:pt x="1" y="374061"/>
                  </a:cubicBezTo>
                  <a:cubicBezTo>
                    <a:pt x="50" y="368196"/>
                    <a:pt x="4907" y="363484"/>
                    <a:pt x="10775" y="363532"/>
                  </a:cubicBezTo>
                  <a:cubicBezTo>
                    <a:pt x="10775" y="363532"/>
                    <a:pt x="144149" y="364205"/>
                    <a:pt x="338220" y="365696"/>
                  </a:cubicBezTo>
                  <a:cubicBezTo>
                    <a:pt x="339086" y="364878"/>
                    <a:pt x="339471" y="363676"/>
                    <a:pt x="340625" y="363148"/>
                  </a:cubicBezTo>
                  <a:cubicBezTo>
                    <a:pt x="360922" y="353820"/>
                    <a:pt x="371407" y="336704"/>
                    <a:pt x="378189" y="316752"/>
                  </a:cubicBezTo>
                  <a:cubicBezTo>
                    <a:pt x="388867" y="285212"/>
                    <a:pt x="390406" y="246653"/>
                    <a:pt x="399063" y="214392"/>
                  </a:cubicBezTo>
                  <a:cubicBezTo>
                    <a:pt x="409019" y="177805"/>
                    <a:pt x="427104" y="141938"/>
                    <a:pt x="450816" y="110495"/>
                  </a:cubicBezTo>
                  <a:cubicBezTo>
                    <a:pt x="474816" y="78619"/>
                    <a:pt x="504684" y="51454"/>
                    <a:pt x="536958" y="32127"/>
                  </a:cubicBezTo>
                  <a:cubicBezTo>
                    <a:pt x="546433" y="26598"/>
                    <a:pt x="556293" y="21501"/>
                    <a:pt x="566441" y="17174"/>
                  </a:cubicBezTo>
                  <a:cubicBezTo>
                    <a:pt x="576734" y="12799"/>
                    <a:pt x="587267" y="9145"/>
                    <a:pt x="597993" y="6356"/>
                  </a:cubicBezTo>
                  <a:cubicBezTo>
                    <a:pt x="605496" y="4433"/>
                    <a:pt x="613143" y="2895"/>
                    <a:pt x="620839" y="1837"/>
                  </a:cubicBezTo>
                  <a:cubicBezTo>
                    <a:pt x="628583" y="731"/>
                    <a:pt x="636374" y="154"/>
                    <a:pt x="644166" y="10"/>
                  </a:cubicBezTo>
                  <a:cubicBezTo>
                    <a:pt x="650371" y="-38"/>
                    <a:pt x="656816" y="58"/>
                    <a:pt x="663068" y="924"/>
                  </a:cubicBezTo>
                  <a:cubicBezTo>
                    <a:pt x="667734" y="1597"/>
                    <a:pt x="672351" y="2654"/>
                    <a:pt x="676728" y="4289"/>
                  </a:cubicBezTo>
                  <a:cubicBezTo>
                    <a:pt x="696351" y="11597"/>
                    <a:pt x="705346" y="24049"/>
                    <a:pt x="707702" y="37608"/>
                  </a:cubicBezTo>
                  <a:cubicBezTo>
                    <a:pt x="710925" y="56214"/>
                    <a:pt x="700440" y="78667"/>
                    <a:pt x="683269" y="93907"/>
                  </a:cubicBezTo>
                  <a:cubicBezTo>
                    <a:pt x="665762" y="109485"/>
                    <a:pt x="642386" y="117129"/>
                    <a:pt x="623869" y="108571"/>
                  </a:cubicBezTo>
                  <a:cubicBezTo>
                    <a:pt x="613240" y="103716"/>
                    <a:pt x="603476" y="93715"/>
                    <a:pt x="597656" y="75686"/>
                  </a:cubicBezTo>
                  <a:cubicBezTo>
                    <a:pt x="595780" y="70109"/>
                    <a:pt x="598762" y="64099"/>
                    <a:pt x="604293" y="62176"/>
                  </a:cubicBezTo>
                  <a:cubicBezTo>
                    <a:pt x="609873" y="60301"/>
                    <a:pt x="615933" y="63282"/>
                    <a:pt x="617809" y="68810"/>
                  </a:cubicBezTo>
                  <a:cubicBezTo>
                    <a:pt x="621512" y="79195"/>
                    <a:pt x="626659" y="85446"/>
                    <a:pt x="632911" y="88042"/>
                  </a:cubicBezTo>
                  <a:cubicBezTo>
                    <a:pt x="644022" y="92754"/>
                    <a:pt x="657008" y="85734"/>
                    <a:pt x="667060" y="76215"/>
                  </a:cubicBezTo>
                  <a:cubicBezTo>
                    <a:pt x="674323" y="69339"/>
                    <a:pt x="680046" y="60637"/>
                    <a:pt x="682211" y="51983"/>
                  </a:cubicBezTo>
                  <a:cubicBezTo>
                    <a:pt x="683413" y="47127"/>
                    <a:pt x="683413" y="42319"/>
                    <a:pt x="681056" y="38233"/>
                  </a:cubicBezTo>
                  <a:cubicBezTo>
                    <a:pt x="678748" y="34242"/>
                    <a:pt x="674275" y="31357"/>
                    <a:pt x="667830" y="29146"/>
                  </a:cubicBezTo>
                  <a:cubicBezTo>
                    <a:pt x="664463" y="27992"/>
                    <a:pt x="660904" y="27463"/>
                    <a:pt x="657345" y="27175"/>
                  </a:cubicBezTo>
                  <a:cubicBezTo>
                    <a:pt x="653160" y="26838"/>
                    <a:pt x="648928" y="26934"/>
                    <a:pt x="644791" y="27078"/>
                  </a:cubicBezTo>
                  <a:cubicBezTo>
                    <a:pt x="638154" y="27319"/>
                    <a:pt x="631468" y="27992"/>
                    <a:pt x="624879" y="29050"/>
                  </a:cubicBezTo>
                  <a:cubicBezTo>
                    <a:pt x="618242" y="30107"/>
                    <a:pt x="611652" y="31550"/>
                    <a:pt x="605255" y="33329"/>
                  </a:cubicBezTo>
                  <a:cubicBezTo>
                    <a:pt x="595877" y="35925"/>
                    <a:pt x="586738" y="39290"/>
                    <a:pt x="577744" y="43233"/>
                  </a:cubicBezTo>
                  <a:cubicBezTo>
                    <a:pt x="568750" y="47223"/>
                    <a:pt x="559996" y="51791"/>
                    <a:pt x="551579" y="56839"/>
                  </a:cubicBezTo>
                  <a:cubicBezTo>
                    <a:pt x="522192" y="74147"/>
                    <a:pt x="495257" y="98908"/>
                    <a:pt x="473085" y="127466"/>
                  </a:cubicBezTo>
                  <a:cubicBezTo>
                    <a:pt x="451008" y="155929"/>
                    <a:pt x="433549" y="188142"/>
                    <a:pt x="423737" y="221364"/>
                  </a:cubicBezTo>
                  <a:cubicBezTo>
                    <a:pt x="412194" y="260019"/>
                    <a:pt x="410126" y="307713"/>
                    <a:pt x="391656" y="341753"/>
                  </a:cubicBezTo>
                  <a:cubicBezTo>
                    <a:pt x="386702" y="350887"/>
                    <a:pt x="380450" y="358965"/>
                    <a:pt x="372946" y="365936"/>
                  </a:cubicBezTo>
                  <a:cubicBezTo>
                    <a:pt x="427970" y="366369"/>
                    <a:pt x="486985" y="366850"/>
                    <a:pt x="549030" y="367427"/>
                  </a:cubicBezTo>
                  <a:cubicBezTo>
                    <a:pt x="564662" y="367571"/>
                    <a:pt x="580822" y="367715"/>
                    <a:pt x="596742" y="367859"/>
                  </a:cubicBezTo>
                  <a:cubicBezTo>
                    <a:pt x="599484" y="366705"/>
                    <a:pt x="602273" y="365648"/>
                    <a:pt x="604967" y="364398"/>
                  </a:cubicBezTo>
                  <a:cubicBezTo>
                    <a:pt x="609248" y="362426"/>
                    <a:pt x="613384" y="360263"/>
                    <a:pt x="617520" y="357955"/>
                  </a:cubicBezTo>
                  <a:cubicBezTo>
                    <a:pt x="629833" y="351080"/>
                    <a:pt x="641713" y="342906"/>
                    <a:pt x="653160" y="334108"/>
                  </a:cubicBezTo>
                  <a:cubicBezTo>
                    <a:pt x="664655" y="325310"/>
                    <a:pt x="675622" y="315790"/>
                    <a:pt x="685962" y="305934"/>
                  </a:cubicBezTo>
                  <a:cubicBezTo>
                    <a:pt x="704047" y="289010"/>
                    <a:pt x="719823" y="269875"/>
                    <a:pt x="735070" y="250163"/>
                  </a:cubicBezTo>
                  <a:cubicBezTo>
                    <a:pt x="749403" y="231557"/>
                    <a:pt x="763110" y="212325"/>
                    <a:pt x="776722" y="192949"/>
                  </a:cubicBezTo>
                  <a:cubicBezTo>
                    <a:pt x="797596" y="163189"/>
                    <a:pt x="818374" y="133428"/>
                    <a:pt x="841220" y="105879"/>
                  </a:cubicBezTo>
                  <a:cubicBezTo>
                    <a:pt x="844827" y="101263"/>
                    <a:pt x="851513" y="100446"/>
                    <a:pt x="856130" y="104100"/>
                  </a:cubicBezTo>
                  <a:cubicBezTo>
                    <a:pt x="860747" y="107706"/>
                    <a:pt x="861565" y="114389"/>
                    <a:pt x="857958" y="119005"/>
                  </a:cubicBezTo>
                  <a:cubicBezTo>
                    <a:pt x="836939" y="147275"/>
                    <a:pt x="818422" y="177901"/>
                    <a:pt x="799039" y="207950"/>
                  </a:cubicBezTo>
                  <a:cubicBezTo>
                    <a:pt x="785908" y="228383"/>
                    <a:pt x="772537" y="248624"/>
                    <a:pt x="757868" y="267712"/>
                  </a:cubicBezTo>
                  <a:cubicBezTo>
                    <a:pt x="741707" y="288770"/>
                    <a:pt x="723911" y="308290"/>
                    <a:pt x="704287" y="325935"/>
                  </a:cubicBezTo>
                  <a:cubicBezTo>
                    <a:pt x="692840" y="335935"/>
                    <a:pt x="680768" y="345695"/>
                    <a:pt x="668118" y="354493"/>
                  </a:cubicBezTo>
                  <a:cubicBezTo>
                    <a:pt x="660663" y="359686"/>
                    <a:pt x="652679" y="363773"/>
                    <a:pt x="644936" y="368340"/>
                  </a:cubicBezTo>
                  <a:cubicBezTo>
                    <a:pt x="729394" y="369157"/>
                    <a:pt x="817123" y="370119"/>
                    <a:pt x="904997" y="371321"/>
                  </a:cubicBezTo>
                  <a:cubicBezTo>
                    <a:pt x="923755" y="361176"/>
                    <a:pt x="949005" y="347089"/>
                    <a:pt x="971419" y="335550"/>
                  </a:cubicBezTo>
                  <a:cubicBezTo>
                    <a:pt x="985559" y="328242"/>
                    <a:pt x="998498" y="322040"/>
                    <a:pt x="1007924" y="318386"/>
                  </a:cubicBezTo>
                  <a:cubicBezTo>
                    <a:pt x="1050538" y="301943"/>
                    <a:pt x="1107149" y="282664"/>
                    <a:pt x="1151158" y="251605"/>
                  </a:cubicBezTo>
                  <a:cubicBezTo>
                    <a:pt x="1178669" y="232182"/>
                    <a:pt x="1201323" y="208142"/>
                    <a:pt x="1210654" y="175882"/>
                  </a:cubicBezTo>
                  <a:cubicBezTo>
                    <a:pt x="1214886" y="161602"/>
                    <a:pt x="1213684" y="150208"/>
                    <a:pt x="1207912" y="141794"/>
                  </a:cubicBezTo>
                  <a:cubicBezTo>
                    <a:pt x="1201275" y="132034"/>
                    <a:pt x="1189539" y="126361"/>
                    <a:pt x="1176457" y="123957"/>
                  </a:cubicBezTo>
                  <a:cubicBezTo>
                    <a:pt x="1150148" y="119053"/>
                    <a:pt x="1117874" y="126649"/>
                    <a:pt x="1102820" y="148044"/>
                  </a:cubicBezTo>
                  <a:cubicBezTo>
                    <a:pt x="1096856" y="156458"/>
                    <a:pt x="1097000" y="164102"/>
                    <a:pt x="1100896" y="169247"/>
                  </a:cubicBezTo>
                  <a:cubicBezTo>
                    <a:pt x="1103349" y="172468"/>
                    <a:pt x="1106812" y="174872"/>
                    <a:pt x="1110323" y="175353"/>
                  </a:cubicBezTo>
                  <a:cubicBezTo>
                    <a:pt x="1111718" y="175593"/>
                    <a:pt x="1113209" y="175689"/>
                    <a:pt x="1114267" y="174776"/>
                  </a:cubicBezTo>
                  <a:cubicBezTo>
                    <a:pt x="1116672" y="172708"/>
                    <a:pt x="1117345" y="168718"/>
                    <a:pt x="1116961" y="162756"/>
                  </a:cubicBezTo>
                  <a:cubicBezTo>
                    <a:pt x="1116528" y="156939"/>
                    <a:pt x="1120905" y="151794"/>
                    <a:pt x="1126724" y="151361"/>
                  </a:cubicBezTo>
                  <a:cubicBezTo>
                    <a:pt x="1132592" y="150881"/>
                    <a:pt x="1137739" y="155256"/>
                    <a:pt x="1138171" y="161121"/>
                  </a:cubicBezTo>
                  <a:cubicBezTo>
                    <a:pt x="1139710" y="177276"/>
                    <a:pt x="1134276" y="186988"/>
                    <a:pt x="1127638" y="192372"/>
                  </a:cubicBezTo>
                  <a:cubicBezTo>
                    <a:pt x="1118211" y="199921"/>
                    <a:pt x="1104119" y="199536"/>
                    <a:pt x="1092479" y="192276"/>
                  </a:cubicBezTo>
                  <a:cubicBezTo>
                    <a:pt x="1076703" y="182468"/>
                    <a:pt x="1065497" y="160304"/>
                    <a:pt x="1082716" y="134293"/>
                  </a:cubicBezTo>
                  <a:cubicBezTo>
                    <a:pt x="1106524" y="98475"/>
                    <a:pt x="1164673" y="87225"/>
                    <a:pt x="1202670" y="103619"/>
                  </a:cubicBezTo>
                  <a:cubicBezTo>
                    <a:pt x="1231336" y="116024"/>
                    <a:pt x="1249805" y="142467"/>
                    <a:pt x="1238117" y="183863"/>
                  </a:cubicBezTo>
                  <a:cubicBezTo>
                    <a:pt x="1226862" y="222421"/>
                    <a:pt x="1200505" y="251942"/>
                    <a:pt x="1167222" y="274731"/>
                  </a:cubicBezTo>
                  <a:cubicBezTo>
                    <a:pt x="1120905" y="306463"/>
                    <a:pt x="1061264" y="325165"/>
                    <a:pt x="1016438" y="341272"/>
                  </a:cubicBezTo>
                  <a:cubicBezTo>
                    <a:pt x="1007540" y="344445"/>
                    <a:pt x="995227" y="349974"/>
                    <a:pt x="981760" y="356417"/>
                  </a:cubicBezTo>
                  <a:cubicBezTo>
                    <a:pt x="971515" y="361320"/>
                    <a:pt x="960789" y="366657"/>
                    <a:pt x="950160" y="371994"/>
                  </a:cubicBezTo>
                  <a:cubicBezTo>
                    <a:pt x="1085746" y="373917"/>
                    <a:pt x="1219696" y="376273"/>
                    <a:pt x="1340227" y="378388"/>
                  </a:cubicBezTo>
                  <a:lnTo>
                    <a:pt x="1365238" y="365359"/>
                  </a:lnTo>
                  <a:cubicBezTo>
                    <a:pt x="1375723" y="359446"/>
                    <a:pt x="1385727" y="352715"/>
                    <a:pt x="1395443" y="345599"/>
                  </a:cubicBezTo>
                  <a:cubicBezTo>
                    <a:pt x="1410209" y="334733"/>
                    <a:pt x="1424205" y="322762"/>
                    <a:pt x="1437816" y="310501"/>
                  </a:cubicBezTo>
                  <a:cubicBezTo>
                    <a:pt x="1451476" y="298338"/>
                    <a:pt x="1463885" y="285020"/>
                    <a:pt x="1475717" y="271173"/>
                  </a:cubicBezTo>
                  <a:cubicBezTo>
                    <a:pt x="1487597" y="257231"/>
                    <a:pt x="1498755" y="242615"/>
                    <a:pt x="1509433" y="227566"/>
                  </a:cubicBezTo>
                  <a:cubicBezTo>
                    <a:pt x="1522371" y="209440"/>
                    <a:pt x="1534636" y="190738"/>
                    <a:pt x="1546516" y="171795"/>
                  </a:cubicBezTo>
                  <a:cubicBezTo>
                    <a:pt x="1564649" y="142852"/>
                    <a:pt x="1582108" y="113476"/>
                    <a:pt x="1599856" y="84965"/>
                  </a:cubicBezTo>
                  <a:cubicBezTo>
                    <a:pt x="1602838" y="79917"/>
                    <a:pt x="1609379" y="78234"/>
                    <a:pt x="1614429" y="81215"/>
                  </a:cubicBezTo>
                  <a:cubicBezTo>
                    <a:pt x="1619479" y="84196"/>
                    <a:pt x="1621163" y="90734"/>
                    <a:pt x="1618181" y="95783"/>
                  </a:cubicBezTo>
                  <a:cubicBezTo>
                    <a:pt x="1601828" y="125159"/>
                    <a:pt x="1586100" y="155592"/>
                    <a:pt x="1569170" y="185305"/>
                  </a:cubicBezTo>
                  <a:cubicBezTo>
                    <a:pt x="1557723" y="205306"/>
                    <a:pt x="1545842" y="225066"/>
                    <a:pt x="1532856" y="243913"/>
                  </a:cubicBezTo>
                  <a:cubicBezTo>
                    <a:pt x="1521842" y="259971"/>
                    <a:pt x="1510058" y="275356"/>
                    <a:pt x="1497313" y="289876"/>
                  </a:cubicBezTo>
                  <a:cubicBezTo>
                    <a:pt x="1484422" y="304540"/>
                    <a:pt x="1470426" y="318194"/>
                    <a:pt x="1455420" y="330839"/>
                  </a:cubicBezTo>
                  <a:cubicBezTo>
                    <a:pt x="1443155" y="341031"/>
                    <a:pt x="1430650" y="351032"/>
                    <a:pt x="1417567" y="360263"/>
                  </a:cubicBezTo>
                  <a:cubicBezTo>
                    <a:pt x="1407563" y="367330"/>
                    <a:pt x="1396934" y="373292"/>
                    <a:pt x="1386304" y="379206"/>
                  </a:cubicBezTo>
                  <a:cubicBezTo>
                    <a:pt x="1628425" y="383437"/>
                    <a:pt x="1804894" y="387043"/>
                    <a:pt x="1804894" y="387043"/>
                  </a:cubicBezTo>
                  <a:cubicBezTo>
                    <a:pt x="1810569" y="386994"/>
                    <a:pt x="1815090" y="391658"/>
                    <a:pt x="1815042" y="3972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20"/>
            <p:cNvSpPr/>
            <p:nvPr/>
          </p:nvSpPr>
          <p:spPr>
            <a:xfrm flipH="1">
              <a:off x="8357432" y="4207416"/>
              <a:ext cx="561313" cy="593254"/>
            </a:xfrm>
            <a:custGeom>
              <a:rect b="b" l="l" r="r" t="t"/>
              <a:pathLst>
                <a:path extrusionOk="0" h="1186508" w="1122626">
                  <a:moveTo>
                    <a:pt x="442053" y="101825"/>
                  </a:moveTo>
                  <a:cubicBezTo>
                    <a:pt x="481060" y="89036"/>
                    <a:pt x="500395" y="19611"/>
                    <a:pt x="551234" y="2927"/>
                  </a:cubicBezTo>
                  <a:cubicBezTo>
                    <a:pt x="612317" y="-17025"/>
                    <a:pt x="666619" y="71247"/>
                    <a:pt x="708655" y="79661"/>
                  </a:cubicBezTo>
                  <a:cubicBezTo>
                    <a:pt x="768584" y="91681"/>
                    <a:pt x="840778" y="65333"/>
                    <a:pt x="874927" y="112931"/>
                  </a:cubicBezTo>
                  <a:cubicBezTo>
                    <a:pt x="915858" y="170000"/>
                    <a:pt x="871945" y="235003"/>
                    <a:pt x="907874" y="280581"/>
                  </a:cubicBezTo>
                  <a:cubicBezTo>
                    <a:pt x="923120" y="299909"/>
                    <a:pt x="962271" y="293322"/>
                    <a:pt x="983915" y="301784"/>
                  </a:cubicBezTo>
                  <a:cubicBezTo>
                    <a:pt x="1021623" y="316496"/>
                    <a:pt x="1055772" y="356497"/>
                    <a:pt x="1071019" y="393181"/>
                  </a:cubicBezTo>
                  <a:cubicBezTo>
                    <a:pt x="1097857" y="457799"/>
                    <a:pt x="1037062" y="519099"/>
                    <a:pt x="1046826" y="583716"/>
                  </a:cubicBezTo>
                  <a:cubicBezTo>
                    <a:pt x="1051492" y="614391"/>
                    <a:pt x="1085544" y="627516"/>
                    <a:pt x="1101368" y="651363"/>
                  </a:cubicBezTo>
                  <a:cubicBezTo>
                    <a:pt x="1130515" y="695211"/>
                    <a:pt x="1127245" y="760165"/>
                    <a:pt x="1106322" y="806224"/>
                  </a:cubicBezTo>
                  <a:cubicBezTo>
                    <a:pt x="1086025" y="850841"/>
                    <a:pt x="1040862" y="863918"/>
                    <a:pt x="1014938" y="902429"/>
                  </a:cubicBezTo>
                  <a:cubicBezTo>
                    <a:pt x="970496" y="968393"/>
                    <a:pt x="971891" y="1087243"/>
                    <a:pt x="879785" y="1113350"/>
                  </a:cubicBezTo>
                  <a:cubicBezTo>
                    <a:pt x="813026" y="1132293"/>
                    <a:pt x="752376" y="1081233"/>
                    <a:pt x="684655" y="1101234"/>
                  </a:cubicBezTo>
                  <a:cubicBezTo>
                    <a:pt x="608325" y="1123783"/>
                    <a:pt x="568019" y="1205420"/>
                    <a:pt x="476539" y="1182487"/>
                  </a:cubicBezTo>
                  <a:cubicBezTo>
                    <a:pt x="411367" y="1166140"/>
                    <a:pt x="402517" y="1095369"/>
                    <a:pt x="347061" y="1071137"/>
                  </a:cubicBezTo>
                  <a:cubicBezTo>
                    <a:pt x="282707" y="1043011"/>
                    <a:pt x="214650" y="1080897"/>
                    <a:pt x="161599" y="1019501"/>
                  </a:cubicBezTo>
                  <a:cubicBezTo>
                    <a:pt x="116195" y="966903"/>
                    <a:pt x="162753" y="896660"/>
                    <a:pt x="137647" y="838966"/>
                  </a:cubicBezTo>
                  <a:cubicBezTo>
                    <a:pt x="100323" y="753242"/>
                    <a:pt x="-19871" y="730452"/>
                    <a:pt x="2830" y="617852"/>
                  </a:cubicBezTo>
                  <a:cubicBezTo>
                    <a:pt x="13171" y="566552"/>
                    <a:pt x="65260" y="544292"/>
                    <a:pt x="76659" y="497800"/>
                  </a:cubicBezTo>
                  <a:cubicBezTo>
                    <a:pt x="92483" y="433231"/>
                    <a:pt x="30919" y="377027"/>
                    <a:pt x="83537" y="312938"/>
                  </a:cubicBezTo>
                  <a:cubicBezTo>
                    <a:pt x="119706" y="268850"/>
                    <a:pt x="171122" y="292216"/>
                    <a:pt x="204886" y="246397"/>
                  </a:cubicBezTo>
                  <a:cubicBezTo>
                    <a:pt x="233985" y="206925"/>
                    <a:pt x="233167" y="144471"/>
                    <a:pt x="270395" y="107114"/>
                  </a:cubicBezTo>
                  <a:cubicBezTo>
                    <a:pt x="307526" y="69805"/>
                    <a:pt x="424065" y="107691"/>
                    <a:pt x="442053" y="101825"/>
                  </a:cubicBezTo>
                  <a:lnTo>
                    <a:pt x="442053" y="10182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20"/>
            <p:cNvSpPr/>
            <p:nvPr/>
          </p:nvSpPr>
          <p:spPr>
            <a:xfrm flipH="1">
              <a:off x="8428798" y="4349049"/>
              <a:ext cx="372141" cy="328659"/>
            </a:xfrm>
            <a:custGeom>
              <a:rect b="b" l="l" r="r" t="t"/>
              <a:pathLst>
                <a:path extrusionOk="0" h="657318" w="744283">
                  <a:moveTo>
                    <a:pt x="143676" y="227995"/>
                  </a:moveTo>
                  <a:cubicBezTo>
                    <a:pt x="121648" y="222899"/>
                    <a:pt x="99571" y="220447"/>
                    <a:pt x="78649" y="220976"/>
                  </a:cubicBezTo>
                  <a:cubicBezTo>
                    <a:pt x="55177" y="221553"/>
                    <a:pt x="33245" y="225207"/>
                    <a:pt x="15112" y="232803"/>
                  </a:cubicBezTo>
                  <a:cubicBezTo>
                    <a:pt x="9774" y="235255"/>
                    <a:pt x="3473" y="232899"/>
                    <a:pt x="972" y="227611"/>
                  </a:cubicBezTo>
                  <a:cubicBezTo>
                    <a:pt x="-1481" y="222274"/>
                    <a:pt x="876" y="215928"/>
                    <a:pt x="6166" y="213476"/>
                  </a:cubicBezTo>
                  <a:cubicBezTo>
                    <a:pt x="29734" y="201552"/>
                    <a:pt x="59699" y="194341"/>
                    <a:pt x="91972" y="193764"/>
                  </a:cubicBezTo>
                  <a:cubicBezTo>
                    <a:pt x="110922" y="193427"/>
                    <a:pt x="130738" y="195350"/>
                    <a:pt x="150217" y="200014"/>
                  </a:cubicBezTo>
                  <a:cubicBezTo>
                    <a:pt x="173641" y="205639"/>
                    <a:pt x="196679" y="215110"/>
                    <a:pt x="217842" y="228236"/>
                  </a:cubicBezTo>
                  <a:cubicBezTo>
                    <a:pt x="238283" y="240929"/>
                    <a:pt x="256849" y="257179"/>
                    <a:pt x="272336" y="276988"/>
                  </a:cubicBezTo>
                  <a:cubicBezTo>
                    <a:pt x="275943" y="281267"/>
                    <a:pt x="275414" y="287709"/>
                    <a:pt x="271133" y="291315"/>
                  </a:cubicBezTo>
                  <a:cubicBezTo>
                    <a:pt x="266805" y="294969"/>
                    <a:pt x="260360" y="294392"/>
                    <a:pt x="256752" y="290113"/>
                  </a:cubicBezTo>
                  <a:cubicBezTo>
                    <a:pt x="241602" y="273526"/>
                    <a:pt x="223854" y="260641"/>
                    <a:pt x="204952" y="250400"/>
                  </a:cubicBezTo>
                  <a:cubicBezTo>
                    <a:pt x="185472" y="239871"/>
                    <a:pt x="164598" y="232755"/>
                    <a:pt x="143676" y="227995"/>
                  </a:cubicBezTo>
                  <a:close/>
                  <a:moveTo>
                    <a:pt x="486176" y="85779"/>
                  </a:moveTo>
                  <a:cubicBezTo>
                    <a:pt x="496613" y="73663"/>
                    <a:pt x="507194" y="62221"/>
                    <a:pt x="518497" y="53134"/>
                  </a:cubicBezTo>
                  <a:cubicBezTo>
                    <a:pt x="530713" y="43278"/>
                    <a:pt x="543171" y="35777"/>
                    <a:pt x="556205" y="33422"/>
                  </a:cubicBezTo>
                  <a:cubicBezTo>
                    <a:pt x="562025" y="32652"/>
                    <a:pt x="566113" y="27315"/>
                    <a:pt x="565343" y="21498"/>
                  </a:cubicBezTo>
                  <a:cubicBezTo>
                    <a:pt x="564526" y="15680"/>
                    <a:pt x="559187" y="11594"/>
                    <a:pt x="553367" y="12363"/>
                  </a:cubicBezTo>
                  <a:cubicBezTo>
                    <a:pt x="533792" y="14142"/>
                    <a:pt x="513783" y="24046"/>
                    <a:pt x="494737" y="38806"/>
                  </a:cubicBezTo>
                  <a:cubicBezTo>
                    <a:pt x="484348" y="46884"/>
                    <a:pt x="474151" y="56403"/>
                    <a:pt x="464724" y="66932"/>
                  </a:cubicBezTo>
                  <a:cubicBezTo>
                    <a:pt x="451257" y="81933"/>
                    <a:pt x="439088" y="98857"/>
                    <a:pt x="428651" y="115251"/>
                  </a:cubicBezTo>
                  <a:cubicBezTo>
                    <a:pt x="402439" y="156406"/>
                    <a:pt x="386759" y="194389"/>
                    <a:pt x="386759" y="194389"/>
                  </a:cubicBezTo>
                  <a:cubicBezTo>
                    <a:pt x="384354" y="199437"/>
                    <a:pt x="386470" y="205543"/>
                    <a:pt x="391569" y="207995"/>
                  </a:cubicBezTo>
                  <a:cubicBezTo>
                    <a:pt x="396619" y="210399"/>
                    <a:pt x="402727" y="208235"/>
                    <a:pt x="405132" y="203187"/>
                  </a:cubicBezTo>
                  <a:cubicBezTo>
                    <a:pt x="405132" y="203187"/>
                    <a:pt x="424226" y="168763"/>
                    <a:pt x="451353" y="130492"/>
                  </a:cubicBezTo>
                  <a:cubicBezTo>
                    <a:pt x="461935" y="115588"/>
                    <a:pt x="473766" y="100058"/>
                    <a:pt x="486176" y="85779"/>
                  </a:cubicBezTo>
                  <a:close/>
                  <a:moveTo>
                    <a:pt x="741042" y="299248"/>
                  </a:moveTo>
                  <a:cubicBezTo>
                    <a:pt x="730413" y="287998"/>
                    <a:pt x="712184" y="280209"/>
                    <a:pt x="689722" y="275497"/>
                  </a:cubicBezTo>
                  <a:cubicBezTo>
                    <a:pt x="673947" y="272180"/>
                    <a:pt x="656055" y="270257"/>
                    <a:pt x="637441" y="269872"/>
                  </a:cubicBezTo>
                  <a:cubicBezTo>
                    <a:pt x="616952" y="269439"/>
                    <a:pt x="595597" y="270785"/>
                    <a:pt x="575684" y="272853"/>
                  </a:cubicBezTo>
                  <a:cubicBezTo>
                    <a:pt x="525952" y="278045"/>
                    <a:pt x="484877" y="287853"/>
                    <a:pt x="484877" y="287853"/>
                  </a:cubicBezTo>
                  <a:cubicBezTo>
                    <a:pt x="479346" y="288863"/>
                    <a:pt x="475690" y="294151"/>
                    <a:pt x="476652" y="299681"/>
                  </a:cubicBezTo>
                  <a:cubicBezTo>
                    <a:pt x="477662" y="305210"/>
                    <a:pt x="483001" y="308912"/>
                    <a:pt x="488532" y="307902"/>
                  </a:cubicBezTo>
                  <a:cubicBezTo>
                    <a:pt x="488532" y="307902"/>
                    <a:pt x="537784" y="301508"/>
                    <a:pt x="592759" y="299440"/>
                  </a:cubicBezTo>
                  <a:cubicBezTo>
                    <a:pt x="601897" y="299104"/>
                    <a:pt x="611180" y="298863"/>
                    <a:pt x="620415" y="298623"/>
                  </a:cubicBezTo>
                  <a:cubicBezTo>
                    <a:pt x="634459" y="298286"/>
                    <a:pt x="648359" y="298142"/>
                    <a:pt x="661489" y="298767"/>
                  </a:cubicBezTo>
                  <a:cubicBezTo>
                    <a:pt x="677073" y="299488"/>
                    <a:pt x="691502" y="300931"/>
                    <a:pt x="703623" y="304152"/>
                  </a:cubicBezTo>
                  <a:cubicBezTo>
                    <a:pt x="712905" y="306604"/>
                    <a:pt x="720793" y="309681"/>
                    <a:pt x="726276" y="314537"/>
                  </a:cubicBezTo>
                  <a:cubicBezTo>
                    <a:pt x="730509" y="318576"/>
                    <a:pt x="737242" y="318479"/>
                    <a:pt x="741283" y="314248"/>
                  </a:cubicBezTo>
                  <a:cubicBezTo>
                    <a:pt x="745371" y="310018"/>
                    <a:pt x="745275" y="303238"/>
                    <a:pt x="741042" y="299248"/>
                  </a:cubicBezTo>
                  <a:close/>
                  <a:moveTo>
                    <a:pt x="501615" y="519977"/>
                  </a:moveTo>
                  <a:cubicBezTo>
                    <a:pt x="495314" y="500986"/>
                    <a:pt x="487378" y="482716"/>
                    <a:pt x="479538" y="466561"/>
                  </a:cubicBezTo>
                  <a:cubicBezTo>
                    <a:pt x="468524" y="443916"/>
                    <a:pt x="457269" y="425646"/>
                    <a:pt x="448804" y="415935"/>
                  </a:cubicBezTo>
                  <a:cubicBezTo>
                    <a:pt x="441590" y="407713"/>
                    <a:pt x="434664" y="404684"/>
                    <a:pt x="430479" y="404973"/>
                  </a:cubicBezTo>
                  <a:cubicBezTo>
                    <a:pt x="424852" y="405165"/>
                    <a:pt x="420427" y="409877"/>
                    <a:pt x="420571" y="415454"/>
                  </a:cubicBezTo>
                  <a:cubicBezTo>
                    <a:pt x="420715" y="420117"/>
                    <a:pt x="458279" y="482379"/>
                    <a:pt x="467177" y="507620"/>
                  </a:cubicBezTo>
                  <a:cubicBezTo>
                    <a:pt x="472324" y="522140"/>
                    <a:pt x="477133" y="537285"/>
                    <a:pt x="481414" y="552189"/>
                  </a:cubicBezTo>
                  <a:cubicBezTo>
                    <a:pt x="487089" y="572046"/>
                    <a:pt x="491803" y="591325"/>
                    <a:pt x="493246" y="608153"/>
                  </a:cubicBezTo>
                  <a:cubicBezTo>
                    <a:pt x="494400" y="621615"/>
                    <a:pt x="494160" y="633298"/>
                    <a:pt x="490071" y="641615"/>
                  </a:cubicBezTo>
                  <a:cubicBezTo>
                    <a:pt x="487282" y="646760"/>
                    <a:pt x="489206" y="653250"/>
                    <a:pt x="494352" y="656039"/>
                  </a:cubicBezTo>
                  <a:cubicBezTo>
                    <a:pt x="499547" y="658828"/>
                    <a:pt x="505992" y="656904"/>
                    <a:pt x="508781" y="651760"/>
                  </a:cubicBezTo>
                  <a:cubicBezTo>
                    <a:pt x="517872" y="636615"/>
                    <a:pt x="519988" y="611662"/>
                    <a:pt x="516332" y="583056"/>
                  </a:cubicBezTo>
                  <a:cubicBezTo>
                    <a:pt x="513783" y="563055"/>
                    <a:pt x="508637" y="541131"/>
                    <a:pt x="501615" y="519977"/>
                  </a:cubicBezTo>
                  <a:close/>
                  <a:moveTo>
                    <a:pt x="291094" y="371366"/>
                  </a:moveTo>
                  <a:cubicBezTo>
                    <a:pt x="253386" y="379780"/>
                    <a:pt x="219669" y="401848"/>
                    <a:pt x="191533" y="428916"/>
                  </a:cubicBezTo>
                  <a:cubicBezTo>
                    <a:pt x="181144" y="438916"/>
                    <a:pt x="171524" y="449638"/>
                    <a:pt x="162819" y="460552"/>
                  </a:cubicBezTo>
                  <a:cubicBezTo>
                    <a:pt x="153680" y="472090"/>
                    <a:pt x="145552" y="483822"/>
                    <a:pt x="138289" y="495072"/>
                  </a:cubicBezTo>
                  <a:cubicBezTo>
                    <a:pt x="123379" y="518246"/>
                    <a:pt x="112365" y="539304"/>
                    <a:pt x="104814" y="552622"/>
                  </a:cubicBezTo>
                  <a:cubicBezTo>
                    <a:pt x="101591" y="558343"/>
                    <a:pt x="99571" y="562526"/>
                    <a:pt x="97984" y="564017"/>
                  </a:cubicBezTo>
                  <a:cubicBezTo>
                    <a:pt x="93559" y="567911"/>
                    <a:pt x="93126" y="574642"/>
                    <a:pt x="96974" y="579017"/>
                  </a:cubicBezTo>
                  <a:cubicBezTo>
                    <a:pt x="100822" y="583440"/>
                    <a:pt x="107555" y="583921"/>
                    <a:pt x="111980" y="580075"/>
                  </a:cubicBezTo>
                  <a:cubicBezTo>
                    <a:pt x="118281" y="574979"/>
                    <a:pt x="135548" y="545506"/>
                    <a:pt x="160895" y="510457"/>
                  </a:cubicBezTo>
                  <a:cubicBezTo>
                    <a:pt x="168302" y="500168"/>
                    <a:pt x="176526" y="489399"/>
                    <a:pt x="185280" y="478533"/>
                  </a:cubicBezTo>
                  <a:cubicBezTo>
                    <a:pt x="193408" y="468436"/>
                    <a:pt x="202066" y="458292"/>
                    <a:pt x="211349" y="448580"/>
                  </a:cubicBezTo>
                  <a:cubicBezTo>
                    <a:pt x="235349" y="423387"/>
                    <a:pt x="263197" y="400886"/>
                    <a:pt x="296192" y="391078"/>
                  </a:cubicBezTo>
                  <a:cubicBezTo>
                    <a:pt x="301675" y="389636"/>
                    <a:pt x="304898" y="384107"/>
                    <a:pt x="303503" y="378626"/>
                  </a:cubicBezTo>
                  <a:cubicBezTo>
                    <a:pt x="302108" y="373241"/>
                    <a:pt x="296529" y="369972"/>
                    <a:pt x="291094" y="371366"/>
                  </a:cubicBezTo>
                  <a:close/>
                  <a:moveTo>
                    <a:pt x="266179" y="65201"/>
                  </a:moveTo>
                  <a:cubicBezTo>
                    <a:pt x="249778" y="42220"/>
                    <a:pt x="231694" y="24094"/>
                    <a:pt x="216399" y="13084"/>
                  </a:cubicBezTo>
                  <a:cubicBezTo>
                    <a:pt x="202691" y="3228"/>
                    <a:pt x="190378" y="-1003"/>
                    <a:pt x="181769" y="199"/>
                  </a:cubicBezTo>
                  <a:cubicBezTo>
                    <a:pt x="175949" y="776"/>
                    <a:pt x="171669" y="5969"/>
                    <a:pt x="172246" y="11834"/>
                  </a:cubicBezTo>
                  <a:cubicBezTo>
                    <a:pt x="172775" y="17652"/>
                    <a:pt x="178017" y="21931"/>
                    <a:pt x="183837" y="21402"/>
                  </a:cubicBezTo>
                  <a:cubicBezTo>
                    <a:pt x="185424" y="21306"/>
                    <a:pt x="187108" y="22267"/>
                    <a:pt x="189176" y="23229"/>
                  </a:cubicBezTo>
                  <a:cubicBezTo>
                    <a:pt x="194418" y="25729"/>
                    <a:pt x="200190" y="30441"/>
                    <a:pt x="206539" y="36451"/>
                  </a:cubicBezTo>
                  <a:cubicBezTo>
                    <a:pt x="214908" y="44432"/>
                    <a:pt x="223710" y="55009"/>
                    <a:pt x="232656" y="67076"/>
                  </a:cubicBezTo>
                  <a:cubicBezTo>
                    <a:pt x="240351" y="77413"/>
                    <a:pt x="247902" y="89000"/>
                    <a:pt x="255358" y="101212"/>
                  </a:cubicBezTo>
                  <a:cubicBezTo>
                    <a:pt x="265266" y="117511"/>
                    <a:pt x="274741" y="135012"/>
                    <a:pt x="282292" y="153185"/>
                  </a:cubicBezTo>
                  <a:cubicBezTo>
                    <a:pt x="289891" y="171551"/>
                    <a:pt x="295951" y="190302"/>
                    <a:pt x="298597" y="208812"/>
                  </a:cubicBezTo>
                  <a:cubicBezTo>
                    <a:pt x="299126" y="214437"/>
                    <a:pt x="304080" y="218524"/>
                    <a:pt x="309707" y="217995"/>
                  </a:cubicBezTo>
                  <a:cubicBezTo>
                    <a:pt x="315287" y="217418"/>
                    <a:pt x="319423" y="212466"/>
                    <a:pt x="318846" y="206841"/>
                  </a:cubicBezTo>
                  <a:cubicBezTo>
                    <a:pt x="317210" y="177513"/>
                    <a:pt x="308842" y="146647"/>
                    <a:pt x="296144" y="118136"/>
                  </a:cubicBezTo>
                  <a:cubicBezTo>
                    <a:pt x="287679" y="98953"/>
                    <a:pt x="277386" y="80875"/>
                    <a:pt x="266179" y="6520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20"/>
            <p:cNvSpPr/>
            <p:nvPr/>
          </p:nvSpPr>
          <p:spPr>
            <a:xfrm flipH="1">
              <a:off x="8564323" y="4454039"/>
              <a:ext cx="106665" cy="106261"/>
            </a:xfrm>
            <a:custGeom>
              <a:rect b="b" l="l" r="r" t="t"/>
              <a:pathLst>
                <a:path extrusionOk="0" h="212521" w="213331">
                  <a:moveTo>
                    <a:pt x="124596" y="75708"/>
                  </a:moveTo>
                  <a:cubicBezTo>
                    <a:pt x="122720" y="70756"/>
                    <a:pt x="140612" y="44121"/>
                    <a:pt x="142199" y="42198"/>
                  </a:cubicBezTo>
                  <a:cubicBezTo>
                    <a:pt x="145854" y="38015"/>
                    <a:pt x="149414" y="33639"/>
                    <a:pt x="153406" y="29649"/>
                  </a:cubicBezTo>
                  <a:cubicBezTo>
                    <a:pt x="157446" y="25562"/>
                    <a:pt x="161823" y="21716"/>
                    <a:pt x="166440" y="18302"/>
                  </a:cubicBezTo>
                  <a:cubicBezTo>
                    <a:pt x="176156" y="11091"/>
                    <a:pt x="186641" y="5369"/>
                    <a:pt x="197896" y="1138"/>
                  </a:cubicBezTo>
                  <a:cubicBezTo>
                    <a:pt x="203138" y="-1506"/>
                    <a:pt x="209535" y="609"/>
                    <a:pt x="212132" y="5898"/>
                  </a:cubicBezTo>
                  <a:cubicBezTo>
                    <a:pt x="214778" y="11139"/>
                    <a:pt x="212661" y="17533"/>
                    <a:pt x="207419" y="20129"/>
                  </a:cubicBezTo>
                  <a:cubicBezTo>
                    <a:pt x="204052" y="22341"/>
                    <a:pt x="201070" y="24889"/>
                    <a:pt x="197896" y="27437"/>
                  </a:cubicBezTo>
                  <a:cubicBezTo>
                    <a:pt x="191595" y="32534"/>
                    <a:pt x="185919" y="38351"/>
                    <a:pt x="180052" y="44024"/>
                  </a:cubicBezTo>
                  <a:cubicBezTo>
                    <a:pt x="177599" y="46332"/>
                    <a:pt x="175146" y="48592"/>
                    <a:pt x="172596" y="50804"/>
                  </a:cubicBezTo>
                  <a:cubicBezTo>
                    <a:pt x="168701" y="54217"/>
                    <a:pt x="164660" y="57438"/>
                    <a:pt x="160813" y="60804"/>
                  </a:cubicBezTo>
                  <a:cubicBezTo>
                    <a:pt x="157734" y="63256"/>
                    <a:pt x="151386" y="71477"/>
                    <a:pt x="146287" y="75949"/>
                  </a:cubicBezTo>
                  <a:cubicBezTo>
                    <a:pt x="142969" y="78930"/>
                    <a:pt x="140035" y="81093"/>
                    <a:pt x="137726" y="81670"/>
                  </a:cubicBezTo>
                  <a:cubicBezTo>
                    <a:pt x="132435" y="83641"/>
                    <a:pt x="126567" y="80997"/>
                    <a:pt x="124596" y="75708"/>
                  </a:cubicBezTo>
                  <a:close/>
                  <a:moveTo>
                    <a:pt x="88907" y="103786"/>
                  </a:moveTo>
                  <a:cubicBezTo>
                    <a:pt x="76354" y="99748"/>
                    <a:pt x="63945" y="99074"/>
                    <a:pt x="51728" y="101478"/>
                  </a:cubicBezTo>
                  <a:cubicBezTo>
                    <a:pt x="44899" y="102873"/>
                    <a:pt x="38261" y="105469"/>
                    <a:pt x="31864" y="108498"/>
                  </a:cubicBezTo>
                  <a:cubicBezTo>
                    <a:pt x="22918" y="112777"/>
                    <a:pt x="14838" y="118258"/>
                    <a:pt x="6373" y="122873"/>
                  </a:cubicBezTo>
                  <a:cubicBezTo>
                    <a:pt x="1178" y="124989"/>
                    <a:pt x="-1371" y="130951"/>
                    <a:pt x="745" y="136143"/>
                  </a:cubicBezTo>
                  <a:cubicBezTo>
                    <a:pt x="2862" y="141336"/>
                    <a:pt x="8778" y="143884"/>
                    <a:pt x="14020" y="141768"/>
                  </a:cubicBezTo>
                  <a:cubicBezTo>
                    <a:pt x="24554" y="138883"/>
                    <a:pt x="35231" y="135758"/>
                    <a:pt x="46053" y="132778"/>
                  </a:cubicBezTo>
                  <a:cubicBezTo>
                    <a:pt x="48698" y="132056"/>
                    <a:pt x="51296" y="131383"/>
                    <a:pt x="53893" y="130614"/>
                  </a:cubicBezTo>
                  <a:cubicBezTo>
                    <a:pt x="57596" y="129508"/>
                    <a:pt x="61204" y="128258"/>
                    <a:pt x="64955" y="127345"/>
                  </a:cubicBezTo>
                  <a:cubicBezTo>
                    <a:pt x="71400" y="125758"/>
                    <a:pt x="77749" y="124123"/>
                    <a:pt x="84723" y="124652"/>
                  </a:cubicBezTo>
                  <a:cubicBezTo>
                    <a:pt x="90495" y="125806"/>
                    <a:pt x="96122" y="122056"/>
                    <a:pt x="97276" y="116287"/>
                  </a:cubicBezTo>
                  <a:cubicBezTo>
                    <a:pt x="98431" y="110565"/>
                    <a:pt x="94679" y="104940"/>
                    <a:pt x="88907" y="103786"/>
                  </a:cubicBezTo>
                  <a:close/>
                  <a:moveTo>
                    <a:pt x="150376" y="169894"/>
                  </a:moveTo>
                  <a:cubicBezTo>
                    <a:pt x="148981" y="163067"/>
                    <a:pt x="146480" y="156576"/>
                    <a:pt x="144075" y="150038"/>
                  </a:cubicBezTo>
                  <a:cubicBezTo>
                    <a:pt x="143738" y="149317"/>
                    <a:pt x="141574" y="145278"/>
                    <a:pt x="139554" y="141336"/>
                  </a:cubicBezTo>
                  <a:cubicBezTo>
                    <a:pt x="139073" y="140470"/>
                    <a:pt x="138111" y="139412"/>
                    <a:pt x="137534" y="138643"/>
                  </a:cubicBezTo>
                  <a:lnTo>
                    <a:pt x="137053" y="139797"/>
                  </a:lnTo>
                  <a:cubicBezTo>
                    <a:pt x="137197" y="139316"/>
                    <a:pt x="137245" y="138787"/>
                    <a:pt x="137293" y="138258"/>
                  </a:cubicBezTo>
                  <a:lnTo>
                    <a:pt x="137534" y="138643"/>
                  </a:lnTo>
                  <a:cubicBezTo>
                    <a:pt x="137870" y="137874"/>
                    <a:pt x="138015" y="137201"/>
                    <a:pt x="137341" y="137441"/>
                  </a:cubicBezTo>
                  <a:cubicBezTo>
                    <a:pt x="137341" y="135854"/>
                    <a:pt x="136957" y="134220"/>
                    <a:pt x="136139" y="132729"/>
                  </a:cubicBezTo>
                  <a:cubicBezTo>
                    <a:pt x="133493" y="127777"/>
                    <a:pt x="127337" y="125854"/>
                    <a:pt x="122383" y="128498"/>
                  </a:cubicBezTo>
                  <a:cubicBezTo>
                    <a:pt x="120026" y="129268"/>
                    <a:pt x="116660" y="133210"/>
                    <a:pt x="116660" y="140807"/>
                  </a:cubicBezTo>
                  <a:cubicBezTo>
                    <a:pt x="116660" y="145134"/>
                    <a:pt x="119161" y="155855"/>
                    <a:pt x="119305" y="157105"/>
                  </a:cubicBezTo>
                  <a:cubicBezTo>
                    <a:pt x="120171" y="161721"/>
                    <a:pt x="120459" y="166384"/>
                    <a:pt x="121277" y="171000"/>
                  </a:cubicBezTo>
                  <a:cubicBezTo>
                    <a:pt x="121854" y="174173"/>
                    <a:pt x="122575" y="177298"/>
                    <a:pt x="123441" y="180423"/>
                  </a:cubicBezTo>
                  <a:cubicBezTo>
                    <a:pt x="125750" y="188597"/>
                    <a:pt x="128828" y="196337"/>
                    <a:pt x="131954" y="204318"/>
                  </a:cubicBezTo>
                  <a:cubicBezTo>
                    <a:pt x="133301" y="210040"/>
                    <a:pt x="139025" y="213550"/>
                    <a:pt x="144748" y="212251"/>
                  </a:cubicBezTo>
                  <a:cubicBezTo>
                    <a:pt x="150424" y="210905"/>
                    <a:pt x="153983" y="205136"/>
                    <a:pt x="152636" y="199463"/>
                  </a:cubicBezTo>
                  <a:cubicBezTo>
                    <a:pt x="152203" y="193501"/>
                    <a:pt x="152251" y="187779"/>
                    <a:pt x="151770" y="181866"/>
                  </a:cubicBezTo>
                  <a:cubicBezTo>
                    <a:pt x="151482" y="177827"/>
                    <a:pt x="151193" y="173885"/>
                    <a:pt x="150376" y="169894"/>
                  </a:cubicBezTo>
                  <a:close/>
                  <a:moveTo>
                    <a:pt x="104202" y="36043"/>
                  </a:moveTo>
                  <a:cubicBezTo>
                    <a:pt x="103337" y="33543"/>
                    <a:pt x="102327" y="31139"/>
                    <a:pt x="101124" y="28832"/>
                  </a:cubicBezTo>
                  <a:cubicBezTo>
                    <a:pt x="96843" y="20562"/>
                    <a:pt x="91841" y="13783"/>
                    <a:pt x="88667" y="9360"/>
                  </a:cubicBezTo>
                  <a:cubicBezTo>
                    <a:pt x="86022" y="4119"/>
                    <a:pt x="79673" y="2004"/>
                    <a:pt x="74382" y="4600"/>
                  </a:cubicBezTo>
                  <a:cubicBezTo>
                    <a:pt x="69140" y="7244"/>
                    <a:pt x="67023" y="13639"/>
                    <a:pt x="69621" y="18879"/>
                  </a:cubicBezTo>
                  <a:cubicBezTo>
                    <a:pt x="71304" y="23976"/>
                    <a:pt x="72939" y="32389"/>
                    <a:pt x="75585" y="41284"/>
                  </a:cubicBezTo>
                  <a:cubicBezTo>
                    <a:pt x="76354" y="43784"/>
                    <a:pt x="77268" y="46284"/>
                    <a:pt x="78230" y="48736"/>
                  </a:cubicBezTo>
                  <a:cubicBezTo>
                    <a:pt x="79625" y="52390"/>
                    <a:pt x="81308" y="55756"/>
                    <a:pt x="82318" y="59073"/>
                  </a:cubicBezTo>
                  <a:cubicBezTo>
                    <a:pt x="82992" y="61189"/>
                    <a:pt x="84531" y="78160"/>
                    <a:pt x="89629" y="80564"/>
                  </a:cubicBezTo>
                  <a:cubicBezTo>
                    <a:pt x="94679" y="83016"/>
                    <a:pt x="100787" y="80853"/>
                    <a:pt x="103192" y="75756"/>
                  </a:cubicBezTo>
                  <a:cubicBezTo>
                    <a:pt x="107858" y="68929"/>
                    <a:pt x="108435" y="56958"/>
                    <a:pt x="106222" y="43880"/>
                  </a:cubicBezTo>
                  <a:cubicBezTo>
                    <a:pt x="105790" y="41188"/>
                    <a:pt x="105068" y="38592"/>
                    <a:pt x="104202" y="36043"/>
                  </a:cubicBezTo>
                  <a:close/>
                  <a:moveTo>
                    <a:pt x="212228" y="132056"/>
                  </a:moveTo>
                  <a:cubicBezTo>
                    <a:pt x="209727" y="124171"/>
                    <a:pt x="200589" y="116383"/>
                    <a:pt x="188949" y="110084"/>
                  </a:cubicBezTo>
                  <a:cubicBezTo>
                    <a:pt x="186593" y="108786"/>
                    <a:pt x="184092" y="107777"/>
                    <a:pt x="181543" y="106863"/>
                  </a:cubicBezTo>
                  <a:cubicBezTo>
                    <a:pt x="179041" y="105998"/>
                    <a:pt x="176540" y="105325"/>
                    <a:pt x="173943" y="104844"/>
                  </a:cubicBezTo>
                  <a:cubicBezTo>
                    <a:pt x="164805" y="103161"/>
                    <a:pt x="156340" y="102921"/>
                    <a:pt x="150905" y="102728"/>
                  </a:cubicBezTo>
                  <a:cubicBezTo>
                    <a:pt x="145133" y="101575"/>
                    <a:pt x="139554" y="105325"/>
                    <a:pt x="138351" y="111094"/>
                  </a:cubicBezTo>
                  <a:cubicBezTo>
                    <a:pt x="137197" y="116863"/>
                    <a:pt x="140949" y="122441"/>
                    <a:pt x="146720" y="123595"/>
                  </a:cubicBezTo>
                  <a:cubicBezTo>
                    <a:pt x="151770" y="125421"/>
                    <a:pt x="159418" y="129268"/>
                    <a:pt x="168075" y="132633"/>
                  </a:cubicBezTo>
                  <a:cubicBezTo>
                    <a:pt x="170528" y="133547"/>
                    <a:pt x="173077" y="134364"/>
                    <a:pt x="175578" y="135133"/>
                  </a:cubicBezTo>
                  <a:cubicBezTo>
                    <a:pt x="179330" y="136287"/>
                    <a:pt x="182985" y="137008"/>
                    <a:pt x="186256" y="138258"/>
                  </a:cubicBezTo>
                  <a:cubicBezTo>
                    <a:pt x="188324" y="139028"/>
                    <a:pt x="202705" y="148259"/>
                    <a:pt x="207707" y="145711"/>
                  </a:cubicBezTo>
                  <a:cubicBezTo>
                    <a:pt x="212758" y="143211"/>
                    <a:pt x="214778" y="137105"/>
                    <a:pt x="212228" y="132056"/>
                  </a:cubicBezTo>
                  <a:close/>
                  <a:moveTo>
                    <a:pt x="64234" y="83641"/>
                  </a:moveTo>
                  <a:cubicBezTo>
                    <a:pt x="69861" y="85372"/>
                    <a:pt x="75825" y="82199"/>
                    <a:pt x="77508" y="76574"/>
                  </a:cubicBezTo>
                  <a:cubicBezTo>
                    <a:pt x="79240" y="70997"/>
                    <a:pt x="76114" y="65035"/>
                    <a:pt x="70486" y="63304"/>
                  </a:cubicBezTo>
                  <a:cubicBezTo>
                    <a:pt x="67168" y="61285"/>
                    <a:pt x="64186" y="59362"/>
                    <a:pt x="60674" y="57631"/>
                  </a:cubicBezTo>
                  <a:cubicBezTo>
                    <a:pt x="58270" y="56429"/>
                    <a:pt x="55817" y="55515"/>
                    <a:pt x="53171" y="54842"/>
                  </a:cubicBezTo>
                  <a:cubicBezTo>
                    <a:pt x="51392" y="54361"/>
                    <a:pt x="49564" y="54073"/>
                    <a:pt x="47688" y="53977"/>
                  </a:cubicBezTo>
                  <a:cubicBezTo>
                    <a:pt x="44802" y="53833"/>
                    <a:pt x="27728" y="60131"/>
                    <a:pt x="27728" y="60131"/>
                  </a:cubicBezTo>
                  <a:cubicBezTo>
                    <a:pt x="27872" y="60227"/>
                    <a:pt x="28065" y="60275"/>
                    <a:pt x="28113" y="60227"/>
                  </a:cubicBezTo>
                  <a:cubicBezTo>
                    <a:pt x="29027" y="59794"/>
                    <a:pt x="20129" y="61573"/>
                    <a:pt x="18493" y="66477"/>
                  </a:cubicBezTo>
                  <a:cubicBezTo>
                    <a:pt x="12385" y="85035"/>
                    <a:pt x="60626" y="83401"/>
                    <a:pt x="64234" y="83641"/>
                  </a:cubicBezTo>
                  <a:close/>
                  <a:moveTo>
                    <a:pt x="81645" y="141576"/>
                  </a:moveTo>
                  <a:cubicBezTo>
                    <a:pt x="78567" y="143066"/>
                    <a:pt x="76643" y="145903"/>
                    <a:pt x="76114" y="149028"/>
                  </a:cubicBezTo>
                  <a:cubicBezTo>
                    <a:pt x="76114" y="148451"/>
                    <a:pt x="76162" y="147682"/>
                    <a:pt x="76691" y="146913"/>
                  </a:cubicBezTo>
                  <a:cubicBezTo>
                    <a:pt x="76739" y="146816"/>
                    <a:pt x="76739" y="146432"/>
                    <a:pt x="76787" y="146239"/>
                  </a:cubicBezTo>
                  <a:cubicBezTo>
                    <a:pt x="76739" y="146239"/>
                    <a:pt x="76691" y="146288"/>
                    <a:pt x="76643" y="146288"/>
                  </a:cubicBezTo>
                  <a:cubicBezTo>
                    <a:pt x="74190" y="148836"/>
                    <a:pt x="68081" y="154749"/>
                    <a:pt x="67552" y="155374"/>
                  </a:cubicBezTo>
                  <a:cubicBezTo>
                    <a:pt x="65196" y="158500"/>
                    <a:pt x="62791" y="161480"/>
                    <a:pt x="60867" y="164942"/>
                  </a:cubicBezTo>
                  <a:cubicBezTo>
                    <a:pt x="59568" y="167202"/>
                    <a:pt x="58510" y="169606"/>
                    <a:pt x="57741" y="172058"/>
                  </a:cubicBezTo>
                  <a:cubicBezTo>
                    <a:pt x="55624" y="178500"/>
                    <a:pt x="54662" y="184895"/>
                    <a:pt x="53893" y="191578"/>
                  </a:cubicBezTo>
                  <a:cubicBezTo>
                    <a:pt x="52113" y="197155"/>
                    <a:pt x="55239" y="203117"/>
                    <a:pt x="60819" y="204895"/>
                  </a:cubicBezTo>
                  <a:cubicBezTo>
                    <a:pt x="66446" y="206626"/>
                    <a:pt x="72410" y="203549"/>
                    <a:pt x="74142" y="197924"/>
                  </a:cubicBezTo>
                  <a:cubicBezTo>
                    <a:pt x="75873" y="194943"/>
                    <a:pt x="77893" y="192347"/>
                    <a:pt x="79721" y="189366"/>
                  </a:cubicBezTo>
                  <a:cubicBezTo>
                    <a:pt x="81501" y="186529"/>
                    <a:pt x="83424" y="183789"/>
                    <a:pt x="85012" y="180856"/>
                  </a:cubicBezTo>
                  <a:cubicBezTo>
                    <a:pt x="85877" y="179269"/>
                    <a:pt x="86551" y="177635"/>
                    <a:pt x="87272" y="175952"/>
                  </a:cubicBezTo>
                  <a:cubicBezTo>
                    <a:pt x="88330" y="173404"/>
                    <a:pt x="89052" y="170808"/>
                    <a:pt x="90062" y="168259"/>
                  </a:cubicBezTo>
                  <a:cubicBezTo>
                    <a:pt x="90302" y="167538"/>
                    <a:pt x="93332" y="160423"/>
                    <a:pt x="94439" y="157442"/>
                  </a:cubicBezTo>
                  <a:cubicBezTo>
                    <a:pt x="96747" y="150999"/>
                    <a:pt x="95689" y="146672"/>
                    <a:pt x="95304" y="146191"/>
                  </a:cubicBezTo>
                  <a:cubicBezTo>
                    <a:pt x="92803" y="141095"/>
                    <a:pt x="86647" y="139076"/>
                    <a:pt x="81645" y="1415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20"/>
            <p:cNvSpPr/>
            <p:nvPr/>
          </p:nvSpPr>
          <p:spPr>
            <a:xfrm flipH="1">
              <a:off x="8050547" y="3943302"/>
              <a:ext cx="295284" cy="271308"/>
            </a:xfrm>
            <a:custGeom>
              <a:rect b="b" l="l" r="r" t="t"/>
              <a:pathLst>
                <a:path extrusionOk="0" h="542616" w="590568">
                  <a:moveTo>
                    <a:pt x="14267" y="520481"/>
                  </a:moveTo>
                  <a:cubicBezTo>
                    <a:pt x="-14543" y="509374"/>
                    <a:pt x="9168" y="429083"/>
                    <a:pt x="9313" y="427977"/>
                  </a:cubicBezTo>
                  <a:cubicBezTo>
                    <a:pt x="10515" y="419419"/>
                    <a:pt x="11333" y="410765"/>
                    <a:pt x="12391" y="402159"/>
                  </a:cubicBezTo>
                  <a:cubicBezTo>
                    <a:pt x="15517" y="377543"/>
                    <a:pt x="19413" y="353071"/>
                    <a:pt x="24511" y="328791"/>
                  </a:cubicBezTo>
                  <a:cubicBezTo>
                    <a:pt x="40768" y="250808"/>
                    <a:pt x="72945" y="183931"/>
                    <a:pt x="115030" y="116813"/>
                  </a:cubicBezTo>
                  <a:cubicBezTo>
                    <a:pt x="163320" y="39791"/>
                    <a:pt x="275290" y="-59539"/>
                    <a:pt x="325311" y="45560"/>
                  </a:cubicBezTo>
                  <a:cubicBezTo>
                    <a:pt x="325311" y="45560"/>
                    <a:pt x="432134" y="-11316"/>
                    <a:pt x="544730" y="90658"/>
                  </a:cubicBezTo>
                  <a:cubicBezTo>
                    <a:pt x="639385" y="176382"/>
                    <a:pt x="558101" y="360860"/>
                    <a:pt x="558101" y="360860"/>
                  </a:cubicBezTo>
                  <a:cubicBezTo>
                    <a:pt x="558101" y="360860"/>
                    <a:pt x="586526" y="382543"/>
                    <a:pt x="564690" y="411006"/>
                  </a:cubicBezTo>
                  <a:cubicBezTo>
                    <a:pt x="507935" y="484950"/>
                    <a:pt x="389665" y="536154"/>
                    <a:pt x="302465" y="541251"/>
                  </a:cubicBezTo>
                  <a:cubicBezTo>
                    <a:pt x="226279" y="545722"/>
                    <a:pt x="63133" y="539327"/>
                    <a:pt x="14267" y="520481"/>
                  </a:cubicBezTo>
                  <a:lnTo>
                    <a:pt x="14267" y="52048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20"/>
            <p:cNvSpPr/>
            <p:nvPr/>
          </p:nvSpPr>
          <p:spPr>
            <a:xfrm flipH="1">
              <a:off x="8094678" y="3934155"/>
              <a:ext cx="394960" cy="425942"/>
            </a:xfrm>
            <a:custGeom>
              <a:rect b="b" l="l" r="r" t="t"/>
              <a:pathLst>
                <a:path extrusionOk="0" h="851884" w="789919">
                  <a:moveTo>
                    <a:pt x="85876" y="110636"/>
                  </a:moveTo>
                  <a:cubicBezTo>
                    <a:pt x="141909" y="254487"/>
                    <a:pt x="146094" y="462282"/>
                    <a:pt x="113292" y="632288"/>
                  </a:cubicBezTo>
                  <a:lnTo>
                    <a:pt x="105836" y="667722"/>
                  </a:lnTo>
                  <a:cubicBezTo>
                    <a:pt x="104201" y="664453"/>
                    <a:pt x="97852" y="658251"/>
                    <a:pt x="95592" y="653972"/>
                  </a:cubicBezTo>
                  <a:cubicBezTo>
                    <a:pt x="89676" y="642721"/>
                    <a:pt x="84000" y="630749"/>
                    <a:pt x="78421" y="618634"/>
                  </a:cubicBezTo>
                  <a:cubicBezTo>
                    <a:pt x="61299" y="581661"/>
                    <a:pt x="43791" y="543679"/>
                    <a:pt x="29795" y="500120"/>
                  </a:cubicBezTo>
                  <a:cubicBezTo>
                    <a:pt x="-7865" y="382616"/>
                    <a:pt x="-4546" y="246217"/>
                    <a:pt x="10941" y="111597"/>
                  </a:cubicBezTo>
                  <a:cubicBezTo>
                    <a:pt x="14163" y="83856"/>
                    <a:pt x="17386" y="56114"/>
                    <a:pt x="20416" y="28229"/>
                  </a:cubicBezTo>
                  <a:cubicBezTo>
                    <a:pt x="20608" y="26210"/>
                    <a:pt x="22340" y="728"/>
                    <a:pt x="23254" y="103"/>
                  </a:cubicBezTo>
                  <a:cubicBezTo>
                    <a:pt x="25947" y="-1676"/>
                    <a:pt x="37635" y="20152"/>
                    <a:pt x="39655" y="23133"/>
                  </a:cubicBezTo>
                  <a:cubicBezTo>
                    <a:pt x="56537" y="47653"/>
                    <a:pt x="72505" y="76307"/>
                    <a:pt x="85876" y="110636"/>
                  </a:cubicBezTo>
                  <a:close/>
                  <a:moveTo>
                    <a:pt x="698922" y="792870"/>
                  </a:moveTo>
                  <a:cubicBezTo>
                    <a:pt x="601958" y="758398"/>
                    <a:pt x="523704" y="719166"/>
                    <a:pt x="393842" y="722147"/>
                  </a:cubicBezTo>
                  <a:cubicBezTo>
                    <a:pt x="334923" y="723541"/>
                    <a:pt x="276437" y="732580"/>
                    <a:pt x="227570" y="748927"/>
                  </a:cubicBezTo>
                  <a:cubicBezTo>
                    <a:pt x="221654" y="750946"/>
                    <a:pt x="184620" y="762581"/>
                    <a:pt x="189910" y="768350"/>
                  </a:cubicBezTo>
                  <a:lnTo>
                    <a:pt x="205013" y="773110"/>
                  </a:lnTo>
                  <a:cubicBezTo>
                    <a:pt x="304141" y="813400"/>
                    <a:pt x="450548" y="854844"/>
                    <a:pt x="582431" y="851719"/>
                  </a:cubicBezTo>
                  <a:cubicBezTo>
                    <a:pt x="630720" y="850565"/>
                    <a:pt x="677663" y="842968"/>
                    <a:pt x="722826" y="834891"/>
                  </a:cubicBezTo>
                  <a:cubicBezTo>
                    <a:pt x="738265" y="832102"/>
                    <a:pt x="753657" y="829266"/>
                    <a:pt x="768807" y="826141"/>
                  </a:cubicBezTo>
                  <a:cubicBezTo>
                    <a:pt x="775637" y="824746"/>
                    <a:pt x="794106" y="824314"/>
                    <a:pt x="789056" y="821669"/>
                  </a:cubicBezTo>
                  <a:cubicBezTo>
                    <a:pt x="767124" y="810179"/>
                    <a:pt x="725183" y="802246"/>
                    <a:pt x="698922" y="79287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20"/>
            <p:cNvSpPr/>
            <p:nvPr/>
          </p:nvSpPr>
          <p:spPr>
            <a:xfrm flipH="1">
              <a:off x="8065532" y="3964012"/>
              <a:ext cx="235907" cy="247943"/>
            </a:xfrm>
            <a:custGeom>
              <a:rect b="b" l="l" r="r" t="t"/>
              <a:pathLst>
                <a:path extrusionOk="0" h="495887" w="471815">
                  <a:moveTo>
                    <a:pt x="224502" y="19382"/>
                  </a:moveTo>
                  <a:lnTo>
                    <a:pt x="224599" y="19670"/>
                  </a:lnTo>
                  <a:cubicBezTo>
                    <a:pt x="223396" y="19334"/>
                    <a:pt x="222530" y="18853"/>
                    <a:pt x="222819" y="18324"/>
                  </a:cubicBezTo>
                  <a:cubicBezTo>
                    <a:pt x="223348" y="18709"/>
                    <a:pt x="223925" y="19093"/>
                    <a:pt x="224502" y="19382"/>
                  </a:cubicBezTo>
                  <a:close/>
                  <a:moveTo>
                    <a:pt x="470375" y="311940"/>
                  </a:moveTo>
                  <a:cubicBezTo>
                    <a:pt x="458687" y="290593"/>
                    <a:pt x="441324" y="283093"/>
                    <a:pt x="421364" y="281939"/>
                  </a:cubicBezTo>
                  <a:cubicBezTo>
                    <a:pt x="403231" y="280833"/>
                    <a:pt x="382453" y="285881"/>
                    <a:pt x="361916" y="290160"/>
                  </a:cubicBezTo>
                  <a:cubicBezTo>
                    <a:pt x="344505" y="293766"/>
                    <a:pt x="327382" y="297180"/>
                    <a:pt x="312857" y="292468"/>
                  </a:cubicBezTo>
                  <a:cubicBezTo>
                    <a:pt x="308143" y="291026"/>
                    <a:pt x="304584" y="288045"/>
                    <a:pt x="301313" y="284727"/>
                  </a:cubicBezTo>
                  <a:cubicBezTo>
                    <a:pt x="293810" y="277275"/>
                    <a:pt x="287606" y="268044"/>
                    <a:pt x="279718" y="260880"/>
                  </a:cubicBezTo>
                  <a:cubicBezTo>
                    <a:pt x="269569" y="251842"/>
                    <a:pt x="257305" y="245303"/>
                    <a:pt x="244174" y="241553"/>
                  </a:cubicBezTo>
                  <a:cubicBezTo>
                    <a:pt x="231476" y="237899"/>
                    <a:pt x="218009" y="236697"/>
                    <a:pt x="205023" y="237947"/>
                  </a:cubicBezTo>
                  <a:cubicBezTo>
                    <a:pt x="192662" y="239197"/>
                    <a:pt x="180590" y="242514"/>
                    <a:pt x="169383" y="247707"/>
                  </a:cubicBezTo>
                  <a:cubicBezTo>
                    <a:pt x="158369" y="252851"/>
                    <a:pt x="148124" y="259678"/>
                    <a:pt x="139130" y="267852"/>
                  </a:cubicBezTo>
                  <a:cubicBezTo>
                    <a:pt x="137158" y="269679"/>
                    <a:pt x="135282" y="271650"/>
                    <a:pt x="133406" y="273621"/>
                  </a:cubicBezTo>
                  <a:cubicBezTo>
                    <a:pt x="133695" y="271313"/>
                    <a:pt x="133695" y="268909"/>
                    <a:pt x="134080" y="266650"/>
                  </a:cubicBezTo>
                  <a:cubicBezTo>
                    <a:pt x="135234" y="259630"/>
                    <a:pt x="137062" y="252851"/>
                    <a:pt x="140477" y="246553"/>
                  </a:cubicBezTo>
                  <a:cubicBezTo>
                    <a:pt x="147932" y="232754"/>
                    <a:pt x="159619" y="222898"/>
                    <a:pt x="171788" y="213475"/>
                  </a:cubicBezTo>
                  <a:cubicBezTo>
                    <a:pt x="186073" y="202369"/>
                    <a:pt x="201127" y="191888"/>
                    <a:pt x="213151" y="178666"/>
                  </a:cubicBezTo>
                  <a:cubicBezTo>
                    <a:pt x="219741" y="171406"/>
                    <a:pt x="225512" y="163425"/>
                    <a:pt x="229889" y="154146"/>
                  </a:cubicBezTo>
                  <a:cubicBezTo>
                    <a:pt x="236430" y="140251"/>
                    <a:pt x="240855" y="125395"/>
                    <a:pt x="243693" y="110154"/>
                  </a:cubicBezTo>
                  <a:cubicBezTo>
                    <a:pt x="247733" y="88230"/>
                    <a:pt x="248599" y="65489"/>
                    <a:pt x="248551" y="43709"/>
                  </a:cubicBezTo>
                  <a:cubicBezTo>
                    <a:pt x="248551" y="41786"/>
                    <a:pt x="247012" y="21882"/>
                    <a:pt x="242972" y="11737"/>
                  </a:cubicBezTo>
                  <a:cubicBezTo>
                    <a:pt x="239749" y="3660"/>
                    <a:pt x="233978" y="54"/>
                    <a:pt x="229264" y="6"/>
                  </a:cubicBezTo>
                  <a:cubicBezTo>
                    <a:pt x="223637" y="-186"/>
                    <a:pt x="218923" y="4237"/>
                    <a:pt x="218779" y="9862"/>
                  </a:cubicBezTo>
                  <a:cubicBezTo>
                    <a:pt x="218635" y="13276"/>
                    <a:pt x="220270" y="16401"/>
                    <a:pt x="222819" y="18324"/>
                  </a:cubicBezTo>
                  <a:cubicBezTo>
                    <a:pt x="222867" y="18180"/>
                    <a:pt x="223011" y="18036"/>
                    <a:pt x="223204" y="17891"/>
                  </a:cubicBezTo>
                  <a:cubicBezTo>
                    <a:pt x="223925" y="17459"/>
                    <a:pt x="224262" y="18180"/>
                    <a:pt x="224502" y="19382"/>
                  </a:cubicBezTo>
                  <a:cubicBezTo>
                    <a:pt x="225272" y="19718"/>
                    <a:pt x="226042" y="20007"/>
                    <a:pt x="226859" y="20151"/>
                  </a:cubicBezTo>
                  <a:cubicBezTo>
                    <a:pt x="226138" y="20055"/>
                    <a:pt x="225272" y="19862"/>
                    <a:pt x="224599" y="19670"/>
                  </a:cubicBezTo>
                  <a:cubicBezTo>
                    <a:pt x="224887" y="21497"/>
                    <a:pt x="224935" y="24334"/>
                    <a:pt x="225272" y="26257"/>
                  </a:cubicBezTo>
                  <a:cubicBezTo>
                    <a:pt x="226474" y="33853"/>
                    <a:pt x="226811" y="42267"/>
                    <a:pt x="226763" y="43373"/>
                  </a:cubicBezTo>
                  <a:cubicBezTo>
                    <a:pt x="226042" y="63710"/>
                    <a:pt x="224406" y="84913"/>
                    <a:pt x="219885" y="105298"/>
                  </a:cubicBezTo>
                  <a:cubicBezTo>
                    <a:pt x="216999" y="118327"/>
                    <a:pt x="212815" y="131020"/>
                    <a:pt x="206755" y="142799"/>
                  </a:cubicBezTo>
                  <a:cubicBezTo>
                    <a:pt x="199540" y="156983"/>
                    <a:pt x="187997" y="166839"/>
                    <a:pt x="175780" y="176070"/>
                  </a:cubicBezTo>
                  <a:cubicBezTo>
                    <a:pt x="161447" y="186887"/>
                    <a:pt x="146152" y="196695"/>
                    <a:pt x="133551" y="209100"/>
                  </a:cubicBezTo>
                  <a:cubicBezTo>
                    <a:pt x="126481" y="216071"/>
                    <a:pt x="120276" y="223812"/>
                    <a:pt x="115322" y="232754"/>
                  </a:cubicBezTo>
                  <a:cubicBezTo>
                    <a:pt x="110272" y="241937"/>
                    <a:pt x="107338" y="251745"/>
                    <a:pt x="105654" y="261938"/>
                  </a:cubicBezTo>
                  <a:cubicBezTo>
                    <a:pt x="102480" y="281314"/>
                    <a:pt x="104452" y="302180"/>
                    <a:pt x="99739" y="321075"/>
                  </a:cubicBezTo>
                  <a:cubicBezTo>
                    <a:pt x="92428" y="351172"/>
                    <a:pt x="81221" y="380836"/>
                    <a:pt x="65493" y="407712"/>
                  </a:cubicBezTo>
                  <a:cubicBezTo>
                    <a:pt x="49862" y="434300"/>
                    <a:pt x="29950" y="458195"/>
                    <a:pt x="4602" y="476513"/>
                  </a:cubicBezTo>
                  <a:cubicBezTo>
                    <a:pt x="-255" y="479878"/>
                    <a:pt x="-1458" y="486513"/>
                    <a:pt x="1909" y="491321"/>
                  </a:cubicBezTo>
                  <a:cubicBezTo>
                    <a:pt x="5276" y="496129"/>
                    <a:pt x="11865" y="497331"/>
                    <a:pt x="16723" y="494013"/>
                  </a:cubicBezTo>
                  <a:cubicBezTo>
                    <a:pt x="45485" y="474878"/>
                    <a:pt x="68764" y="449541"/>
                    <a:pt x="86945" y="420790"/>
                  </a:cubicBezTo>
                  <a:cubicBezTo>
                    <a:pt x="105029" y="392327"/>
                    <a:pt x="117967" y="360403"/>
                    <a:pt x="126817" y="328094"/>
                  </a:cubicBezTo>
                  <a:cubicBezTo>
                    <a:pt x="127779" y="324488"/>
                    <a:pt x="127827" y="320594"/>
                    <a:pt x="128404" y="316892"/>
                  </a:cubicBezTo>
                  <a:cubicBezTo>
                    <a:pt x="133070" y="310882"/>
                    <a:pt x="139322" y="300834"/>
                    <a:pt x="140862" y="298862"/>
                  </a:cubicBezTo>
                  <a:cubicBezTo>
                    <a:pt x="142785" y="296362"/>
                    <a:pt x="144950" y="294007"/>
                    <a:pt x="147162" y="291747"/>
                  </a:cubicBezTo>
                  <a:cubicBezTo>
                    <a:pt x="149423" y="289487"/>
                    <a:pt x="151828" y="287324"/>
                    <a:pt x="154281" y="285304"/>
                  </a:cubicBezTo>
                  <a:cubicBezTo>
                    <a:pt x="161784" y="279102"/>
                    <a:pt x="170297" y="274102"/>
                    <a:pt x="179339" y="270400"/>
                  </a:cubicBezTo>
                  <a:cubicBezTo>
                    <a:pt x="188141" y="266794"/>
                    <a:pt x="197520" y="264631"/>
                    <a:pt x="207043" y="264102"/>
                  </a:cubicBezTo>
                  <a:cubicBezTo>
                    <a:pt x="216759" y="263573"/>
                    <a:pt x="226763" y="264871"/>
                    <a:pt x="236142" y="267948"/>
                  </a:cubicBezTo>
                  <a:cubicBezTo>
                    <a:pt x="245184" y="270833"/>
                    <a:pt x="253553" y="275496"/>
                    <a:pt x="260431" y="281939"/>
                  </a:cubicBezTo>
                  <a:cubicBezTo>
                    <a:pt x="269569" y="290353"/>
                    <a:pt x="276303" y="301651"/>
                    <a:pt x="285730" y="309488"/>
                  </a:cubicBezTo>
                  <a:cubicBezTo>
                    <a:pt x="291117" y="314007"/>
                    <a:pt x="297225" y="317613"/>
                    <a:pt x="304488" y="319825"/>
                  </a:cubicBezTo>
                  <a:cubicBezTo>
                    <a:pt x="320216" y="324344"/>
                    <a:pt x="338060" y="322950"/>
                    <a:pt x="356433" y="318959"/>
                  </a:cubicBezTo>
                  <a:cubicBezTo>
                    <a:pt x="378269" y="314199"/>
                    <a:pt x="400874" y="305786"/>
                    <a:pt x="420594" y="305930"/>
                  </a:cubicBezTo>
                  <a:cubicBezTo>
                    <a:pt x="432955" y="306026"/>
                    <a:pt x="444018" y="309872"/>
                    <a:pt x="452002" y="322661"/>
                  </a:cubicBezTo>
                  <a:cubicBezTo>
                    <a:pt x="454984" y="327710"/>
                    <a:pt x="461477" y="329440"/>
                    <a:pt x="466575" y="326460"/>
                  </a:cubicBezTo>
                  <a:cubicBezTo>
                    <a:pt x="471625" y="323479"/>
                    <a:pt x="473309" y="316988"/>
                    <a:pt x="470375" y="3119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20"/>
            <p:cNvSpPr/>
            <p:nvPr/>
          </p:nvSpPr>
          <p:spPr>
            <a:xfrm flipH="1">
              <a:off x="8142734" y="3983102"/>
              <a:ext cx="346785" cy="376825"/>
            </a:xfrm>
            <a:custGeom>
              <a:rect b="b" l="l" r="r" t="t"/>
              <a:pathLst>
                <a:path extrusionOk="0" h="753649" w="693571">
                  <a:moveTo>
                    <a:pt x="693298" y="736323"/>
                  </a:moveTo>
                  <a:cubicBezTo>
                    <a:pt x="692817" y="734689"/>
                    <a:pt x="691230" y="732381"/>
                    <a:pt x="687719" y="730506"/>
                  </a:cubicBezTo>
                  <a:cubicBezTo>
                    <a:pt x="687046" y="730121"/>
                    <a:pt x="683535" y="729160"/>
                    <a:pt x="682621" y="728871"/>
                  </a:cubicBezTo>
                  <a:lnTo>
                    <a:pt x="682669" y="728919"/>
                  </a:lnTo>
                  <a:cubicBezTo>
                    <a:pt x="682525" y="728823"/>
                    <a:pt x="682044" y="728775"/>
                    <a:pt x="682044" y="728775"/>
                  </a:cubicBezTo>
                  <a:cubicBezTo>
                    <a:pt x="682044" y="728775"/>
                    <a:pt x="682525" y="728919"/>
                    <a:pt x="682621" y="728919"/>
                  </a:cubicBezTo>
                  <a:lnTo>
                    <a:pt x="675887" y="724400"/>
                  </a:lnTo>
                  <a:cubicBezTo>
                    <a:pt x="672857" y="722188"/>
                    <a:pt x="670068" y="719688"/>
                    <a:pt x="667230" y="717092"/>
                  </a:cubicBezTo>
                  <a:cubicBezTo>
                    <a:pt x="662901" y="713149"/>
                    <a:pt x="658909" y="708822"/>
                    <a:pt x="655109" y="704447"/>
                  </a:cubicBezTo>
                  <a:cubicBezTo>
                    <a:pt x="649770" y="698726"/>
                    <a:pt x="644624" y="691226"/>
                    <a:pt x="638564" y="683966"/>
                  </a:cubicBezTo>
                  <a:cubicBezTo>
                    <a:pt x="633514" y="677908"/>
                    <a:pt x="627790" y="672187"/>
                    <a:pt x="621970" y="666705"/>
                  </a:cubicBezTo>
                  <a:cubicBezTo>
                    <a:pt x="604703" y="660407"/>
                    <a:pt x="587244" y="654446"/>
                    <a:pt x="569496" y="649061"/>
                  </a:cubicBezTo>
                  <a:cubicBezTo>
                    <a:pt x="569160" y="649734"/>
                    <a:pt x="568390" y="650070"/>
                    <a:pt x="568198" y="650840"/>
                  </a:cubicBezTo>
                  <a:cubicBezTo>
                    <a:pt x="566803" y="656561"/>
                    <a:pt x="570266" y="662330"/>
                    <a:pt x="575990" y="663725"/>
                  </a:cubicBezTo>
                  <a:cubicBezTo>
                    <a:pt x="582819" y="665984"/>
                    <a:pt x="588495" y="670936"/>
                    <a:pt x="594218" y="676321"/>
                  </a:cubicBezTo>
                  <a:cubicBezTo>
                    <a:pt x="598980" y="680841"/>
                    <a:pt x="603405" y="686081"/>
                    <a:pt x="607686" y="691418"/>
                  </a:cubicBezTo>
                  <a:cubicBezTo>
                    <a:pt x="605810" y="691178"/>
                    <a:pt x="603357" y="690841"/>
                    <a:pt x="602010" y="690985"/>
                  </a:cubicBezTo>
                  <a:cubicBezTo>
                    <a:pt x="597633" y="691370"/>
                    <a:pt x="593353" y="691899"/>
                    <a:pt x="588976" y="692668"/>
                  </a:cubicBezTo>
                  <a:cubicBezTo>
                    <a:pt x="585898" y="693197"/>
                    <a:pt x="582964" y="694062"/>
                    <a:pt x="579934" y="694928"/>
                  </a:cubicBezTo>
                  <a:cubicBezTo>
                    <a:pt x="575124" y="696514"/>
                    <a:pt x="570266" y="698341"/>
                    <a:pt x="565793" y="700841"/>
                  </a:cubicBezTo>
                  <a:cubicBezTo>
                    <a:pt x="561368" y="703293"/>
                    <a:pt x="557184" y="706226"/>
                    <a:pt x="553384" y="709544"/>
                  </a:cubicBezTo>
                  <a:cubicBezTo>
                    <a:pt x="547997" y="714303"/>
                    <a:pt x="543861" y="720025"/>
                    <a:pt x="539628" y="725650"/>
                  </a:cubicBezTo>
                  <a:cubicBezTo>
                    <a:pt x="537512" y="723054"/>
                    <a:pt x="535540" y="720602"/>
                    <a:pt x="534241" y="719063"/>
                  </a:cubicBezTo>
                  <a:cubicBezTo>
                    <a:pt x="525776" y="709592"/>
                    <a:pt x="517744" y="694831"/>
                    <a:pt x="507836" y="680360"/>
                  </a:cubicBezTo>
                  <a:cubicBezTo>
                    <a:pt x="498072" y="665984"/>
                    <a:pt x="486818" y="651705"/>
                    <a:pt x="474553" y="640887"/>
                  </a:cubicBezTo>
                  <a:cubicBezTo>
                    <a:pt x="467819" y="634878"/>
                    <a:pt x="460749" y="629925"/>
                    <a:pt x="453342" y="626368"/>
                  </a:cubicBezTo>
                  <a:cubicBezTo>
                    <a:pt x="443049" y="625502"/>
                    <a:pt x="432324" y="625021"/>
                    <a:pt x="421357" y="624733"/>
                  </a:cubicBezTo>
                  <a:cubicBezTo>
                    <a:pt x="420059" y="626319"/>
                    <a:pt x="418760" y="627954"/>
                    <a:pt x="418520" y="630118"/>
                  </a:cubicBezTo>
                  <a:cubicBezTo>
                    <a:pt x="418039" y="635935"/>
                    <a:pt x="422367" y="641128"/>
                    <a:pt x="428235" y="641608"/>
                  </a:cubicBezTo>
                  <a:cubicBezTo>
                    <a:pt x="439105" y="643195"/>
                    <a:pt x="447955" y="650599"/>
                    <a:pt x="456468" y="659590"/>
                  </a:cubicBezTo>
                  <a:cubicBezTo>
                    <a:pt x="459691" y="662955"/>
                    <a:pt x="462577" y="666946"/>
                    <a:pt x="465559" y="670792"/>
                  </a:cubicBezTo>
                  <a:cubicBezTo>
                    <a:pt x="465366" y="670792"/>
                    <a:pt x="465222" y="670792"/>
                    <a:pt x="465030" y="670792"/>
                  </a:cubicBezTo>
                  <a:cubicBezTo>
                    <a:pt x="461567" y="670792"/>
                    <a:pt x="458104" y="671129"/>
                    <a:pt x="454641" y="671465"/>
                  </a:cubicBezTo>
                  <a:cubicBezTo>
                    <a:pt x="449398" y="672138"/>
                    <a:pt x="444396" y="673052"/>
                    <a:pt x="439682" y="674638"/>
                  </a:cubicBezTo>
                  <a:cubicBezTo>
                    <a:pt x="434632" y="676321"/>
                    <a:pt x="429967" y="678581"/>
                    <a:pt x="425638" y="681369"/>
                  </a:cubicBezTo>
                  <a:cubicBezTo>
                    <a:pt x="420155" y="684927"/>
                    <a:pt x="415730" y="690168"/>
                    <a:pt x="411113" y="695072"/>
                  </a:cubicBezTo>
                  <a:cubicBezTo>
                    <a:pt x="404956" y="686418"/>
                    <a:pt x="398559" y="677860"/>
                    <a:pt x="391200" y="670167"/>
                  </a:cubicBezTo>
                  <a:cubicBezTo>
                    <a:pt x="382639" y="661225"/>
                    <a:pt x="372779" y="653484"/>
                    <a:pt x="361284" y="647041"/>
                  </a:cubicBezTo>
                  <a:cubicBezTo>
                    <a:pt x="359649" y="646176"/>
                    <a:pt x="338678" y="635358"/>
                    <a:pt x="329925" y="632858"/>
                  </a:cubicBezTo>
                  <a:cubicBezTo>
                    <a:pt x="325259" y="631512"/>
                    <a:pt x="321748" y="631656"/>
                    <a:pt x="320161" y="632281"/>
                  </a:cubicBezTo>
                  <a:cubicBezTo>
                    <a:pt x="317516" y="633339"/>
                    <a:pt x="315496" y="634685"/>
                    <a:pt x="314389" y="636704"/>
                  </a:cubicBezTo>
                  <a:cubicBezTo>
                    <a:pt x="311359" y="641416"/>
                    <a:pt x="312658" y="647714"/>
                    <a:pt x="317371" y="650792"/>
                  </a:cubicBezTo>
                  <a:cubicBezTo>
                    <a:pt x="318862" y="651753"/>
                    <a:pt x="320546" y="652282"/>
                    <a:pt x="322181" y="652378"/>
                  </a:cubicBezTo>
                  <a:lnTo>
                    <a:pt x="322229" y="652186"/>
                  </a:lnTo>
                  <a:cubicBezTo>
                    <a:pt x="322277" y="652041"/>
                    <a:pt x="322470" y="652282"/>
                    <a:pt x="322662" y="652426"/>
                  </a:cubicBezTo>
                  <a:cubicBezTo>
                    <a:pt x="323576" y="652426"/>
                    <a:pt x="324442" y="652330"/>
                    <a:pt x="325356" y="652138"/>
                  </a:cubicBezTo>
                  <a:cubicBezTo>
                    <a:pt x="324730" y="652378"/>
                    <a:pt x="324057" y="652667"/>
                    <a:pt x="323432" y="652811"/>
                  </a:cubicBezTo>
                  <a:cubicBezTo>
                    <a:pt x="330935" y="656465"/>
                    <a:pt x="346566" y="667667"/>
                    <a:pt x="347817" y="668581"/>
                  </a:cubicBezTo>
                  <a:cubicBezTo>
                    <a:pt x="353589" y="672619"/>
                    <a:pt x="358494" y="677235"/>
                    <a:pt x="363160" y="681946"/>
                  </a:cubicBezTo>
                  <a:cubicBezTo>
                    <a:pt x="367970" y="686754"/>
                    <a:pt x="372346" y="691899"/>
                    <a:pt x="376627" y="697043"/>
                  </a:cubicBezTo>
                  <a:cubicBezTo>
                    <a:pt x="379657" y="700649"/>
                    <a:pt x="382687" y="704255"/>
                    <a:pt x="385766" y="707861"/>
                  </a:cubicBezTo>
                  <a:cubicBezTo>
                    <a:pt x="394423" y="718053"/>
                    <a:pt x="403417" y="727910"/>
                    <a:pt x="413133" y="737285"/>
                  </a:cubicBezTo>
                  <a:cubicBezTo>
                    <a:pt x="422848" y="739208"/>
                    <a:pt x="432516" y="740987"/>
                    <a:pt x="442328" y="742622"/>
                  </a:cubicBezTo>
                  <a:cubicBezTo>
                    <a:pt x="442953" y="739112"/>
                    <a:pt x="442472" y="735554"/>
                    <a:pt x="439682" y="733006"/>
                  </a:cubicBezTo>
                  <a:cubicBezTo>
                    <a:pt x="433863" y="726996"/>
                    <a:pt x="428909" y="720457"/>
                    <a:pt x="424195" y="713774"/>
                  </a:cubicBezTo>
                  <a:cubicBezTo>
                    <a:pt x="427706" y="711611"/>
                    <a:pt x="431169" y="709303"/>
                    <a:pt x="434728" y="707524"/>
                  </a:cubicBezTo>
                  <a:cubicBezTo>
                    <a:pt x="438720" y="705553"/>
                    <a:pt x="442857" y="704159"/>
                    <a:pt x="447041" y="702572"/>
                  </a:cubicBezTo>
                  <a:cubicBezTo>
                    <a:pt x="451129" y="701034"/>
                    <a:pt x="455266" y="699255"/>
                    <a:pt x="459835" y="698101"/>
                  </a:cubicBezTo>
                  <a:lnTo>
                    <a:pt x="476140" y="694207"/>
                  </a:lnTo>
                  <a:cubicBezTo>
                    <a:pt x="476813" y="694110"/>
                    <a:pt x="479603" y="693726"/>
                    <a:pt x="481912" y="693437"/>
                  </a:cubicBezTo>
                  <a:cubicBezTo>
                    <a:pt x="482633" y="694495"/>
                    <a:pt x="483355" y="695504"/>
                    <a:pt x="484076" y="696562"/>
                  </a:cubicBezTo>
                  <a:cubicBezTo>
                    <a:pt x="494898" y="712332"/>
                    <a:pt x="505768" y="726996"/>
                    <a:pt x="515580" y="736708"/>
                  </a:cubicBezTo>
                  <a:cubicBezTo>
                    <a:pt x="519283" y="740170"/>
                    <a:pt x="526113" y="746852"/>
                    <a:pt x="533376" y="753007"/>
                  </a:cubicBezTo>
                  <a:cubicBezTo>
                    <a:pt x="545833" y="753680"/>
                    <a:pt x="558194" y="753680"/>
                    <a:pt x="570458" y="753632"/>
                  </a:cubicBezTo>
                  <a:cubicBezTo>
                    <a:pt x="569015" y="749449"/>
                    <a:pt x="565601" y="746179"/>
                    <a:pt x="560983" y="746420"/>
                  </a:cubicBezTo>
                  <a:cubicBezTo>
                    <a:pt x="559925" y="746420"/>
                    <a:pt x="559108" y="745266"/>
                    <a:pt x="557953" y="744497"/>
                  </a:cubicBezTo>
                  <a:cubicBezTo>
                    <a:pt x="557039" y="743920"/>
                    <a:pt x="556222" y="742862"/>
                    <a:pt x="555308" y="742093"/>
                  </a:cubicBezTo>
                  <a:cubicBezTo>
                    <a:pt x="558723" y="739400"/>
                    <a:pt x="562138" y="736708"/>
                    <a:pt x="565841" y="734208"/>
                  </a:cubicBezTo>
                  <a:cubicBezTo>
                    <a:pt x="569785" y="731612"/>
                    <a:pt x="573873" y="729400"/>
                    <a:pt x="577913" y="726996"/>
                  </a:cubicBezTo>
                  <a:cubicBezTo>
                    <a:pt x="581906" y="724640"/>
                    <a:pt x="585753" y="722092"/>
                    <a:pt x="589938" y="720217"/>
                  </a:cubicBezTo>
                  <a:lnTo>
                    <a:pt x="606772" y="713197"/>
                  </a:lnTo>
                  <a:cubicBezTo>
                    <a:pt x="606387" y="713342"/>
                    <a:pt x="605473" y="713149"/>
                    <a:pt x="605473" y="713149"/>
                  </a:cubicBezTo>
                  <a:cubicBezTo>
                    <a:pt x="605473" y="713149"/>
                    <a:pt x="612447" y="713149"/>
                    <a:pt x="614563" y="712140"/>
                  </a:cubicBezTo>
                  <a:cubicBezTo>
                    <a:pt x="617161" y="710890"/>
                    <a:pt x="619229" y="709255"/>
                    <a:pt x="620720" y="707091"/>
                  </a:cubicBezTo>
                  <a:cubicBezTo>
                    <a:pt x="625818" y="713053"/>
                    <a:pt x="631013" y="718823"/>
                    <a:pt x="635871" y="723390"/>
                  </a:cubicBezTo>
                  <a:cubicBezTo>
                    <a:pt x="640103" y="727188"/>
                    <a:pt x="644384" y="730939"/>
                    <a:pt x="649001" y="734352"/>
                  </a:cubicBezTo>
                  <a:cubicBezTo>
                    <a:pt x="653763" y="737814"/>
                    <a:pt x="658669" y="741035"/>
                    <a:pt x="663815" y="743775"/>
                  </a:cubicBezTo>
                  <a:lnTo>
                    <a:pt x="668144" y="745699"/>
                  </a:lnTo>
                  <a:cubicBezTo>
                    <a:pt x="676561" y="744449"/>
                    <a:pt x="684833" y="743102"/>
                    <a:pt x="693154" y="741708"/>
                  </a:cubicBezTo>
                  <a:cubicBezTo>
                    <a:pt x="693395" y="739929"/>
                    <a:pt x="693876" y="738198"/>
                    <a:pt x="693298" y="736323"/>
                  </a:cubicBezTo>
                  <a:close/>
                  <a:moveTo>
                    <a:pt x="673531" y="742573"/>
                  </a:moveTo>
                  <a:cubicBezTo>
                    <a:pt x="673338" y="741756"/>
                    <a:pt x="673242" y="740891"/>
                    <a:pt x="673242" y="740025"/>
                  </a:cubicBezTo>
                  <a:cubicBezTo>
                    <a:pt x="673194" y="741035"/>
                    <a:pt x="673290" y="741997"/>
                    <a:pt x="673627" y="742958"/>
                  </a:cubicBezTo>
                  <a:lnTo>
                    <a:pt x="673531" y="742573"/>
                  </a:lnTo>
                  <a:close/>
                  <a:moveTo>
                    <a:pt x="22248" y="46204"/>
                  </a:moveTo>
                  <a:cubicBezTo>
                    <a:pt x="21526" y="45098"/>
                    <a:pt x="19843" y="42261"/>
                    <a:pt x="19362" y="41444"/>
                  </a:cubicBezTo>
                  <a:cubicBezTo>
                    <a:pt x="15947" y="35963"/>
                    <a:pt x="12628" y="31011"/>
                    <a:pt x="9406" y="26491"/>
                  </a:cubicBezTo>
                  <a:cubicBezTo>
                    <a:pt x="8155" y="37742"/>
                    <a:pt x="6953" y="49040"/>
                    <a:pt x="5943" y="60291"/>
                  </a:cubicBezTo>
                  <a:lnTo>
                    <a:pt x="11570" y="70435"/>
                  </a:lnTo>
                  <a:cubicBezTo>
                    <a:pt x="15995" y="77455"/>
                    <a:pt x="20468" y="84330"/>
                    <a:pt x="25133" y="91157"/>
                  </a:cubicBezTo>
                  <a:cubicBezTo>
                    <a:pt x="28260" y="95724"/>
                    <a:pt x="31434" y="100196"/>
                    <a:pt x="34657" y="104667"/>
                  </a:cubicBezTo>
                  <a:cubicBezTo>
                    <a:pt x="43218" y="115965"/>
                    <a:pt x="54328" y="128129"/>
                    <a:pt x="65920" y="140389"/>
                  </a:cubicBezTo>
                  <a:cubicBezTo>
                    <a:pt x="70585" y="145341"/>
                    <a:pt x="75299" y="150342"/>
                    <a:pt x="79820" y="155438"/>
                  </a:cubicBezTo>
                  <a:cubicBezTo>
                    <a:pt x="76597" y="159429"/>
                    <a:pt x="72942" y="164765"/>
                    <a:pt x="72269" y="165534"/>
                  </a:cubicBezTo>
                  <a:cubicBezTo>
                    <a:pt x="70345" y="168035"/>
                    <a:pt x="68180" y="170246"/>
                    <a:pt x="66160" y="172602"/>
                  </a:cubicBezTo>
                  <a:cubicBezTo>
                    <a:pt x="64140" y="175006"/>
                    <a:pt x="62072" y="177314"/>
                    <a:pt x="60148" y="179766"/>
                  </a:cubicBezTo>
                  <a:cubicBezTo>
                    <a:pt x="57166" y="183516"/>
                    <a:pt x="54521" y="187410"/>
                    <a:pt x="51635" y="191256"/>
                  </a:cubicBezTo>
                  <a:cubicBezTo>
                    <a:pt x="48605" y="195199"/>
                    <a:pt x="45911" y="199189"/>
                    <a:pt x="42785" y="203084"/>
                  </a:cubicBezTo>
                  <a:cubicBezTo>
                    <a:pt x="38408" y="207026"/>
                    <a:pt x="38120" y="213757"/>
                    <a:pt x="42064" y="218084"/>
                  </a:cubicBezTo>
                  <a:cubicBezTo>
                    <a:pt x="46008" y="222460"/>
                    <a:pt x="52741" y="222748"/>
                    <a:pt x="57070" y="218806"/>
                  </a:cubicBezTo>
                  <a:cubicBezTo>
                    <a:pt x="62553" y="215152"/>
                    <a:pt x="67796" y="211498"/>
                    <a:pt x="72846" y="207267"/>
                  </a:cubicBezTo>
                  <a:cubicBezTo>
                    <a:pt x="76213" y="204430"/>
                    <a:pt x="79387" y="201401"/>
                    <a:pt x="82321" y="198036"/>
                  </a:cubicBezTo>
                  <a:cubicBezTo>
                    <a:pt x="84245" y="195824"/>
                    <a:pt x="85976" y="193420"/>
                    <a:pt x="87612" y="190920"/>
                  </a:cubicBezTo>
                  <a:cubicBezTo>
                    <a:pt x="90064" y="187170"/>
                    <a:pt x="92133" y="183227"/>
                    <a:pt x="94105" y="179189"/>
                  </a:cubicBezTo>
                  <a:cubicBezTo>
                    <a:pt x="94249" y="178852"/>
                    <a:pt x="94730" y="177602"/>
                    <a:pt x="95211" y="176256"/>
                  </a:cubicBezTo>
                  <a:cubicBezTo>
                    <a:pt x="100598" y="185151"/>
                    <a:pt x="104782" y="194333"/>
                    <a:pt x="105263" y="204574"/>
                  </a:cubicBezTo>
                  <a:cubicBezTo>
                    <a:pt x="105167" y="210440"/>
                    <a:pt x="109881" y="215296"/>
                    <a:pt x="115748" y="215344"/>
                  </a:cubicBezTo>
                  <a:cubicBezTo>
                    <a:pt x="121616" y="215392"/>
                    <a:pt x="126474" y="210728"/>
                    <a:pt x="126522" y="204863"/>
                  </a:cubicBezTo>
                  <a:cubicBezTo>
                    <a:pt x="127821" y="184622"/>
                    <a:pt x="120269" y="165679"/>
                    <a:pt x="108630" y="148082"/>
                  </a:cubicBezTo>
                  <a:cubicBezTo>
                    <a:pt x="101079" y="136687"/>
                    <a:pt x="91844" y="125870"/>
                    <a:pt x="82321" y="115869"/>
                  </a:cubicBezTo>
                  <a:cubicBezTo>
                    <a:pt x="78906" y="112312"/>
                    <a:pt x="75539" y="108994"/>
                    <a:pt x="72172" y="105629"/>
                  </a:cubicBezTo>
                  <a:cubicBezTo>
                    <a:pt x="77607" y="96109"/>
                    <a:pt x="82802" y="86349"/>
                    <a:pt x="86986" y="75964"/>
                  </a:cubicBezTo>
                  <a:cubicBezTo>
                    <a:pt x="88814" y="71397"/>
                    <a:pt x="90449" y="66733"/>
                    <a:pt x="91748" y="62021"/>
                  </a:cubicBezTo>
                  <a:cubicBezTo>
                    <a:pt x="93479" y="55867"/>
                    <a:pt x="94538" y="49569"/>
                    <a:pt x="95692" y="43415"/>
                  </a:cubicBezTo>
                  <a:cubicBezTo>
                    <a:pt x="92373" y="33126"/>
                    <a:pt x="89391" y="22453"/>
                    <a:pt x="85640" y="12693"/>
                  </a:cubicBezTo>
                  <a:cubicBezTo>
                    <a:pt x="83860" y="8077"/>
                    <a:pt x="81696" y="4375"/>
                    <a:pt x="79820" y="0"/>
                  </a:cubicBezTo>
                  <a:cubicBezTo>
                    <a:pt x="77271" y="2788"/>
                    <a:pt x="75780" y="6394"/>
                    <a:pt x="77223" y="10096"/>
                  </a:cubicBezTo>
                  <a:cubicBezTo>
                    <a:pt x="77992" y="12933"/>
                    <a:pt x="76357" y="16395"/>
                    <a:pt x="75347" y="20001"/>
                  </a:cubicBezTo>
                  <a:cubicBezTo>
                    <a:pt x="73904" y="25241"/>
                    <a:pt x="71836" y="30386"/>
                    <a:pt x="70489" y="34280"/>
                  </a:cubicBezTo>
                  <a:cubicBezTo>
                    <a:pt x="68565" y="40819"/>
                    <a:pt x="66064" y="47309"/>
                    <a:pt x="64092" y="53992"/>
                  </a:cubicBezTo>
                  <a:cubicBezTo>
                    <a:pt x="62264" y="60098"/>
                    <a:pt x="60725" y="66348"/>
                    <a:pt x="59090" y="72502"/>
                  </a:cubicBezTo>
                  <a:cubicBezTo>
                    <a:pt x="57743" y="77503"/>
                    <a:pt x="56204" y="82262"/>
                    <a:pt x="54857" y="87166"/>
                  </a:cubicBezTo>
                  <a:lnTo>
                    <a:pt x="30280" y="57310"/>
                  </a:lnTo>
                  <a:lnTo>
                    <a:pt x="22248" y="46204"/>
                  </a:lnTo>
                  <a:close/>
                  <a:moveTo>
                    <a:pt x="19843" y="42742"/>
                  </a:moveTo>
                  <a:cubicBezTo>
                    <a:pt x="19843" y="42646"/>
                    <a:pt x="19747" y="42550"/>
                    <a:pt x="19698" y="42309"/>
                  </a:cubicBezTo>
                  <a:lnTo>
                    <a:pt x="19843" y="42742"/>
                  </a:lnTo>
                  <a:lnTo>
                    <a:pt x="19843" y="42742"/>
                  </a:lnTo>
                  <a:close/>
                  <a:moveTo>
                    <a:pt x="77319" y="335396"/>
                  </a:moveTo>
                  <a:cubicBezTo>
                    <a:pt x="79964" y="332031"/>
                    <a:pt x="82417" y="328569"/>
                    <a:pt x="84581" y="324867"/>
                  </a:cubicBezTo>
                  <a:cubicBezTo>
                    <a:pt x="86072" y="322415"/>
                    <a:pt x="87371" y="319819"/>
                    <a:pt x="88525" y="317126"/>
                  </a:cubicBezTo>
                  <a:cubicBezTo>
                    <a:pt x="90257" y="313088"/>
                    <a:pt x="91604" y="308905"/>
                    <a:pt x="92854" y="304626"/>
                  </a:cubicBezTo>
                  <a:cubicBezTo>
                    <a:pt x="92998" y="304049"/>
                    <a:pt x="94153" y="299289"/>
                    <a:pt x="95067" y="294193"/>
                  </a:cubicBezTo>
                  <a:cubicBezTo>
                    <a:pt x="99011" y="296260"/>
                    <a:pt x="102954" y="298231"/>
                    <a:pt x="106706" y="300539"/>
                  </a:cubicBezTo>
                  <a:cubicBezTo>
                    <a:pt x="113344" y="304674"/>
                    <a:pt x="119644" y="309001"/>
                    <a:pt x="124021" y="314963"/>
                  </a:cubicBezTo>
                  <a:cubicBezTo>
                    <a:pt x="126137" y="318280"/>
                    <a:pt x="129745" y="319290"/>
                    <a:pt x="133400" y="319145"/>
                  </a:cubicBezTo>
                  <a:cubicBezTo>
                    <a:pt x="133448" y="309915"/>
                    <a:pt x="133208" y="300731"/>
                    <a:pt x="133015" y="291548"/>
                  </a:cubicBezTo>
                  <a:cubicBezTo>
                    <a:pt x="129312" y="287558"/>
                    <a:pt x="125175" y="283856"/>
                    <a:pt x="120750" y="280346"/>
                  </a:cubicBezTo>
                  <a:cubicBezTo>
                    <a:pt x="109736" y="271788"/>
                    <a:pt x="96798" y="265009"/>
                    <a:pt x="86313" y="257797"/>
                  </a:cubicBezTo>
                  <a:cubicBezTo>
                    <a:pt x="76501" y="251643"/>
                    <a:pt x="67699" y="244480"/>
                    <a:pt x="59234" y="236883"/>
                  </a:cubicBezTo>
                  <a:cubicBezTo>
                    <a:pt x="50577" y="229191"/>
                    <a:pt x="42256" y="221113"/>
                    <a:pt x="34512" y="212171"/>
                  </a:cubicBezTo>
                  <a:cubicBezTo>
                    <a:pt x="30424" y="207651"/>
                    <a:pt x="24171" y="201641"/>
                    <a:pt x="19314" y="195247"/>
                  </a:cubicBezTo>
                  <a:cubicBezTo>
                    <a:pt x="16909" y="192026"/>
                    <a:pt x="14456" y="188997"/>
                    <a:pt x="13879" y="185824"/>
                  </a:cubicBezTo>
                  <a:cubicBezTo>
                    <a:pt x="13157" y="180246"/>
                    <a:pt x="8059" y="176304"/>
                    <a:pt x="2480" y="177025"/>
                  </a:cubicBezTo>
                  <a:cubicBezTo>
                    <a:pt x="1470" y="177170"/>
                    <a:pt x="892" y="178035"/>
                    <a:pt x="27" y="178420"/>
                  </a:cubicBezTo>
                  <a:cubicBezTo>
                    <a:pt x="-21" y="187699"/>
                    <a:pt x="-21" y="196978"/>
                    <a:pt x="171" y="206209"/>
                  </a:cubicBezTo>
                  <a:cubicBezTo>
                    <a:pt x="4692" y="214190"/>
                    <a:pt x="10897" y="222027"/>
                    <a:pt x="14889" y="227748"/>
                  </a:cubicBezTo>
                  <a:cubicBezTo>
                    <a:pt x="22632" y="238373"/>
                    <a:pt x="30809" y="248470"/>
                    <a:pt x="40044" y="257461"/>
                  </a:cubicBezTo>
                  <a:cubicBezTo>
                    <a:pt x="49422" y="266644"/>
                    <a:pt x="59956" y="274577"/>
                    <a:pt x="71307" y="281692"/>
                  </a:cubicBezTo>
                  <a:cubicBezTo>
                    <a:pt x="72269" y="282221"/>
                    <a:pt x="73375" y="282750"/>
                    <a:pt x="74337" y="283279"/>
                  </a:cubicBezTo>
                  <a:cubicBezTo>
                    <a:pt x="74337" y="283279"/>
                    <a:pt x="74337" y="283279"/>
                    <a:pt x="74337" y="283279"/>
                  </a:cubicBezTo>
                  <a:cubicBezTo>
                    <a:pt x="74481" y="284337"/>
                    <a:pt x="74818" y="285394"/>
                    <a:pt x="75251" y="286308"/>
                  </a:cubicBezTo>
                  <a:cubicBezTo>
                    <a:pt x="73808" y="289577"/>
                    <a:pt x="68902" y="294481"/>
                    <a:pt x="68709" y="294866"/>
                  </a:cubicBezTo>
                  <a:cubicBezTo>
                    <a:pt x="66978" y="298183"/>
                    <a:pt x="64910" y="301212"/>
                    <a:pt x="63082" y="304481"/>
                  </a:cubicBezTo>
                  <a:cubicBezTo>
                    <a:pt x="61831" y="306645"/>
                    <a:pt x="60581" y="308809"/>
                    <a:pt x="59427" y="311068"/>
                  </a:cubicBezTo>
                  <a:cubicBezTo>
                    <a:pt x="57695" y="314482"/>
                    <a:pt x="56156" y="317992"/>
                    <a:pt x="54521" y="321549"/>
                  </a:cubicBezTo>
                  <a:cubicBezTo>
                    <a:pt x="51972" y="327078"/>
                    <a:pt x="49759" y="332559"/>
                    <a:pt x="47258" y="338137"/>
                  </a:cubicBezTo>
                  <a:cubicBezTo>
                    <a:pt x="45863" y="340300"/>
                    <a:pt x="45671" y="342848"/>
                    <a:pt x="45959" y="345252"/>
                  </a:cubicBezTo>
                  <a:cubicBezTo>
                    <a:pt x="44180" y="343954"/>
                    <a:pt x="42448" y="342752"/>
                    <a:pt x="40717" y="341310"/>
                  </a:cubicBezTo>
                  <a:cubicBezTo>
                    <a:pt x="38120" y="339098"/>
                    <a:pt x="35474" y="337031"/>
                    <a:pt x="33695" y="334675"/>
                  </a:cubicBezTo>
                  <a:cubicBezTo>
                    <a:pt x="33118" y="333858"/>
                    <a:pt x="32059" y="333425"/>
                    <a:pt x="31963" y="332608"/>
                  </a:cubicBezTo>
                  <a:cubicBezTo>
                    <a:pt x="31915" y="327030"/>
                    <a:pt x="27298" y="322511"/>
                    <a:pt x="21670" y="322559"/>
                  </a:cubicBezTo>
                  <a:cubicBezTo>
                    <a:pt x="16764" y="322607"/>
                    <a:pt x="13205" y="326357"/>
                    <a:pt x="12340" y="331021"/>
                  </a:cubicBezTo>
                  <a:cubicBezTo>
                    <a:pt x="13205" y="335637"/>
                    <a:pt x="14023" y="340300"/>
                    <a:pt x="14937" y="344868"/>
                  </a:cubicBezTo>
                  <a:cubicBezTo>
                    <a:pt x="15947" y="346839"/>
                    <a:pt x="16813" y="348810"/>
                    <a:pt x="18207" y="350829"/>
                  </a:cubicBezTo>
                  <a:cubicBezTo>
                    <a:pt x="24364" y="359772"/>
                    <a:pt x="35041" y="368618"/>
                    <a:pt x="39899" y="373282"/>
                  </a:cubicBezTo>
                  <a:cubicBezTo>
                    <a:pt x="48653" y="381071"/>
                    <a:pt x="58080" y="388042"/>
                    <a:pt x="67651" y="394485"/>
                  </a:cubicBezTo>
                  <a:cubicBezTo>
                    <a:pt x="76261" y="400254"/>
                    <a:pt x="85014" y="405399"/>
                    <a:pt x="92181" y="412370"/>
                  </a:cubicBezTo>
                  <a:cubicBezTo>
                    <a:pt x="97616" y="417658"/>
                    <a:pt x="102618" y="423524"/>
                    <a:pt x="105648" y="431457"/>
                  </a:cubicBezTo>
                  <a:cubicBezTo>
                    <a:pt x="107331" y="437082"/>
                    <a:pt x="113247" y="440303"/>
                    <a:pt x="118875" y="438669"/>
                  </a:cubicBezTo>
                  <a:cubicBezTo>
                    <a:pt x="124502" y="436986"/>
                    <a:pt x="127725" y="431072"/>
                    <a:pt x="126041" y="425447"/>
                  </a:cubicBezTo>
                  <a:cubicBezTo>
                    <a:pt x="122626" y="409437"/>
                    <a:pt x="114402" y="397273"/>
                    <a:pt x="103820" y="386888"/>
                  </a:cubicBezTo>
                  <a:cubicBezTo>
                    <a:pt x="96702" y="379821"/>
                    <a:pt x="88429" y="373667"/>
                    <a:pt x="79724" y="367945"/>
                  </a:cubicBezTo>
                  <a:cubicBezTo>
                    <a:pt x="72750" y="363330"/>
                    <a:pt x="65439" y="359099"/>
                    <a:pt x="58657" y="354147"/>
                  </a:cubicBezTo>
                  <a:cubicBezTo>
                    <a:pt x="61254" y="353522"/>
                    <a:pt x="63611" y="352031"/>
                    <a:pt x="65150" y="349627"/>
                  </a:cubicBezTo>
                  <a:cubicBezTo>
                    <a:pt x="69335" y="344819"/>
                    <a:pt x="73471" y="340348"/>
                    <a:pt x="77319" y="335396"/>
                  </a:cubicBezTo>
                  <a:close/>
                  <a:moveTo>
                    <a:pt x="74673" y="283519"/>
                  </a:moveTo>
                  <a:cubicBezTo>
                    <a:pt x="74289" y="283375"/>
                    <a:pt x="75106" y="284144"/>
                    <a:pt x="75106" y="284433"/>
                  </a:cubicBezTo>
                  <a:cubicBezTo>
                    <a:pt x="75106" y="284914"/>
                    <a:pt x="75299" y="285346"/>
                    <a:pt x="75491" y="285731"/>
                  </a:cubicBezTo>
                  <a:cubicBezTo>
                    <a:pt x="75828" y="284577"/>
                    <a:pt x="75683" y="283808"/>
                    <a:pt x="74673" y="283519"/>
                  </a:cubicBezTo>
                  <a:close/>
                  <a:moveTo>
                    <a:pt x="322710" y="652522"/>
                  </a:moveTo>
                  <a:lnTo>
                    <a:pt x="323384" y="652859"/>
                  </a:lnTo>
                  <a:cubicBezTo>
                    <a:pt x="322614" y="653051"/>
                    <a:pt x="322037" y="653051"/>
                    <a:pt x="322133" y="652426"/>
                  </a:cubicBezTo>
                  <a:lnTo>
                    <a:pt x="322614" y="652474"/>
                  </a:lnTo>
                  <a:lnTo>
                    <a:pt x="322710" y="65252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20"/>
            <p:cNvSpPr/>
            <p:nvPr/>
          </p:nvSpPr>
          <p:spPr>
            <a:xfrm flipH="1">
              <a:off x="8333756" y="4199637"/>
              <a:ext cx="134082" cy="152350"/>
            </a:xfrm>
            <a:custGeom>
              <a:rect b="b" l="l" r="r" t="t"/>
              <a:pathLst>
                <a:path extrusionOk="0" h="304700" w="268164">
                  <a:moveTo>
                    <a:pt x="103025" y="207914"/>
                  </a:moveTo>
                  <a:lnTo>
                    <a:pt x="80419" y="232338"/>
                  </a:lnTo>
                  <a:cubicBezTo>
                    <a:pt x="81478" y="232001"/>
                    <a:pt x="82536" y="231473"/>
                    <a:pt x="83594" y="231184"/>
                  </a:cubicBezTo>
                  <a:cubicBezTo>
                    <a:pt x="92251" y="228684"/>
                    <a:pt x="101005" y="227001"/>
                    <a:pt x="109566" y="225511"/>
                  </a:cubicBezTo>
                  <a:cubicBezTo>
                    <a:pt x="115530" y="224597"/>
                    <a:pt x="121446" y="223828"/>
                    <a:pt x="127458" y="223444"/>
                  </a:cubicBezTo>
                  <a:cubicBezTo>
                    <a:pt x="133423" y="223059"/>
                    <a:pt x="139435" y="222963"/>
                    <a:pt x="145399" y="223107"/>
                  </a:cubicBezTo>
                  <a:lnTo>
                    <a:pt x="158048" y="223828"/>
                  </a:lnTo>
                  <a:cubicBezTo>
                    <a:pt x="159010" y="223924"/>
                    <a:pt x="161030" y="224597"/>
                    <a:pt x="162714" y="224982"/>
                  </a:cubicBezTo>
                  <a:cubicBezTo>
                    <a:pt x="163050" y="224934"/>
                    <a:pt x="163387" y="224886"/>
                    <a:pt x="163724" y="224886"/>
                  </a:cubicBezTo>
                  <a:cubicBezTo>
                    <a:pt x="163627" y="224886"/>
                    <a:pt x="163627" y="224934"/>
                    <a:pt x="163627" y="224934"/>
                  </a:cubicBezTo>
                  <a:cubicBezTo>
                    <a:pt x="163627" y="225030"/>
                    <a:pt x="163627" y="225078"/>
                    <a:pt x="163676" y="225174"/>
                  </a:cubicBezTo>
                  <a:cubicBezTo>
                    <a:pt x="164589" y="225319"/>
                    <a:pt x="165263" y="225319"/>
                    <a:pt x="165359" y="224886"/>
                  </a:cubicBezTo>
                  <a:lnTo>
                    <a:pt x="165792" y="224934"/>
                  </a:lnTo>
                  <a:cubicBezTo>
                    <a:pt x="246739" y="230319"/>
                    <a:pt x="222787" y="245127"/>
                    <a:pt x="167283" y="245319"/>
                  </a:cubicBezTo>
                  <a:cubicBezTo>
                    <a:pt x="166417" y="245512"/>
                    <a:pt x="165311" y="245512"/>
                    <a:pt x="163916" y="245319"/>
                  </a:cubicBezTo>
                  <a:lnTo>
                    <a:pt x="163676" y="245319"/>
                  </a:lnTo>
                  <a:cubicBezTo>
                    <a:pt x="162666" y="245271"/>
                    <a:pt x="159058" y="245223"/>
                    <a:pt x="157615" y="245271"/>
                  </a:cubicBezTo>
                  <a:lnTo>
                    <a:pt x="146313" y="246233"/>
                  </a:lnTo>
                  <a:cubicBezTo>
                    <a:pt x="141022" y="246762"/>
                    <a:pt x="135779" y="247675"/>
                    <a:pt x="130585" y="248589"/>
                  </a:cubicBezTo>
                  <a:cubicBezTo>
                    <a:pt x="125342" y="249550"/>
                    <a:pt x="120196" y="250704"/>
                    <a:pt x="115098" y="252050"/>
                  </a:cubicBezTo>
                  <a:cubicBezTo>
                    <a:pt x="105815" y="254262"/>
                    <a:pt x="96532" y="257291"/>
                    <a:pt x="87105" y="260176"/>
                  </a:cubicBezTo>
                  <a:cubicBezTo>
                    <a:pt x="77870" y="263012"/>
                    <a:pt x="68588" y="265897"/>
                    <a:pt x="59545" y="269310"/>
                  </a:cubicBezTo>
                  <a:cubicBezTo>
                    <a:pt x="51609" y="272291"/>
                    <a:pt x="44299" y="276090"/>
                    <a:pt x="36843" y="279743"/>
                  </a:cubicBezTo>
                  <a:cubicBezTo>
                    <a:pt x="36843" y="279743"/>
                    <a:pt x="15440" y="304744"/>
                    <a:pt x="11208" y="304696"/>
                  </a:cubicBezTo>
                  <a:cubicBezTo>
                    <a:pt x="7168" y="304792"/>
                    <a:pt x="4859" y="303014"/>
                    <a:pt x="3320" y="301667"/>
                  </a:cubicBezTo>
                  <a:cubicBezTo>
                    <a:pt x="1252" y="299792"/>
                    <a:pt x="242" y="297340"/>
                    <a:pt x="1" y="294456"/>
                  </a:cubicBezTo>
                  <a:cubicBezTo>
                    <a:pt x="-191" y="292629"/>
                    <a:pt x="23761" y="232482"/>
                    <a:pt x="30543" y="209645"/>
                  </a:cubicBezTo>
                  <a:cubicBezTo>
                    <a:pt x="33861" y="198347"/>
                    <a:pt x="36940" y="186952"/>
                    <a:pt x="39729" y="175557"/>
                  </a:cubicBezTo>
                  <a:cubicBezTo>
                    <a:pt x="42519" y="164018"/>
                    <a:pt x="45261" y="152576"/>
                    <a:pt x="47232" y="140989"/>
                  </a:cubicBezTo>
                  <a:cubicBezTo>
                    <a:pt x="48483" y="134258"/>
                    <a:pt x="49349" y="127527"/>
                    <a:pt x="49974" y="120748"/>
                  </a:cubicBezTo>
                  <a:cubicBezTo>
                    <a:pt x="50647" y="113824"/>
                    <a:pt x="51080" y="106853"/>
                    <a:pt x="51369" y="99882"/>
                  </a:cubicBezTo>
                  <a:cubicBezTo>
                    <a:pt x="51513" y="96372"/>
                    <a:pt x="50455" y="90122"/>
                    <a:pt x="50792" y="85506"/>
                  </a:cubicBezTo>
                  <a:cubicBezTo>
                    <a:pt x="50984" y="82910"/>
                    <a:pt x="51321" y="80554"/>
                    <a:pt x="52090" y="78727"/>
                  </a:cubicBezTo>
                  <a:cubicBezTo>
                    <a:pt x="54014" y="73438"/>
                    <a:pt x="59882" y="70698"/>
                    <a:pt x="65125" y="72621"/>
                  </a:cubicBezTo>
                  <a:cubicBezTo>
                    <a:pt x="70319" y="74496"/>
                    <a:pt x="70271" y="169595"/>
                    <a:pt x="67578" y="182000"/>
                  </a:cubicBezTo>
                  <a:cubicBezTo>
                    <a:pt x="64884" y="194260"/>
                    <a:pt x="61421" y="206424"/>
                    <a:pt x="57189" y="218299"/>
                  </a:cubicBezTo>
                  <a:cubicBezTo>
                    <a:pt x="56660" y="219838"/>
                    <a:pt x="55890" y="221280"/>
                    <a:pt x="55313" y="222819"/>
                  </a:cubicBezTo>
                  <a:lnTo>
                    <a:pt x="82680" y="190269"/>
                  </a:lnTo>
                  <a:cubicBezTo>
                    <a:pt x="98648" y="171471"/>
                    <a:pt x="114039" y="151806"/>
                    <a:pt x="129960" y="132383"/>
                  </a:cubicBezTo>
                  <a:cubicBezTo>
                    <a:pt x="145880" y="113007"/>
                    <a:pt x="162185" y="93776"/>
                    <a:pt x="178874" y="75025"/>
                  </a:cubicBezTo>
                  <a:cubicBezTo>
                    <a:pt x="201576" y="49543"/>
                    <a:pt x="225192" y="25168"/>
                    <a:pt x="250250" y="2907"/>
                  </a:cubicBezTo>
                  <a:cubicBezTo>
                    <a:pt x="254531" y="-1131"/>
                    <a:pt x="261265" y="-939"/>
                    <a:pt x="265257" y="3340"/>
                  </a:cubicBezTo>
                  <a:cubicBezTo>
                    <a:pt x="269297" y="7619"/>
                    <a:pt x="269104" y="14350"/>
                    <a:pt x="264824" y="18389"/>
                  </a:cubicBezTo>
                  <a:cubicBezTo>
                    <a:pt x="247461" y="35697"/>
                    <a:pt x="231156" y="54303"/>
                    <a:pt x="215043" y="73246"/>
                  </a:cubicBezTo>
                  <a:cubicBezTo>
                    <a:pt x="192582" y="99833"/>
                    <a:pt x="171131" y="127575"/>
                    <a:pt x="149054" y="154547"/>
                  </a:cubicBezTo>
                  <a:cubicBezTo>
                    <a:pt x="134048" y="172769"/>
                    <a:pt x="118561" y="190510"/>
                    <a:pt x="103025" y="20791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20"/>
            <p:cNvSpPr/>
            <p:nvPr/>
          </p:nvSpPr>
          <p:spPr>
            <a:xfrm flipH="1">
              <a:off x="8337126" y="3636593"/>
              <a:ext cx="266455" cy="208188"/>
            </a:xfrm>
            <a:custGeom>
              <a:rect b="b" l="l" r="r" t="t"/>
              <a:pathLst>
                <a:path extrusionOk="0" h="416375" w="532911">
                  <a:moveTo>
                    <a:pt x="470079" y="407384"/>
                  </a:moveTo>
                  <a:lnTo>
                    <a:pt x="465702" y="396759"/>
                  </a:lnTo>
                  <a:cubicBezTo>
                    <a:pt x="461421" y="397095"/>
                    <a:pt x="459305" y="389066"/>
                    <a:pt x="458343" y="386277"/>
                  </a:cubicBezTo>
                  <a:cubicBezTo>
                    <a:pt x="453293" y="371902"/>
                    <a:pt x="451321" y="356373"/>
                    <a:pt x="450503" y="341180"/>
                  </a:cubicBezTo>
                  <a:cubicBezTo>
                    <a:pt x="448195" y="298871"/>
                    <a:pt x="456034" y="256994"/>
                    <a:pt x="481430" y="222281"/>
                  </a:cubicBezTo>
                  <a:cubicBezTo>
                    <a:pt x="487394" y="214156"/>
                    <a:pt x="496051" y="199877"/>
                    <a:pt x="505959" y="195838"/>
                  </a:cubicBezTo>
                  <a:cubicBezTo>
                    <a:pt x="508220" y="194877"/>
                    <a:pt x="512837" y="208435"/>
                    <a:pt x="513511" y="209925"/>
                  </a:cubicBezTo>
                  <a:cubicBezTo>
                    <a:pt x="521591" y="227859"/>
                    <a:pt x="529431" y="245888"/>
                    <a:pt x="531884" y="265648"/>
                  </a:cubicBezTo>
                  <a:cubicBezTo>
                    <a:pt x="538088" y="315313"/>
                    <a:pt x="516060" y="382575"/>
                    <a:pt x="470079" y="407384"/>
                  </a:cubicBezTo>
                  <a:close/>
                  <a:moveTo>
                    <a:pt x="341804" y="201944"/>
                  </a:moveTo>
                  <a:cubicBezTo>
                    <a:pt x="344353" y="205887"/>
                    <a:pt x="347143" y="209733"/>
                    <a:pt x="350221" y="213243"/>
                  </a:cubicBezTo>
                  <a:cubicBezTo>
                    <a:pt x="351664" y="214829"/>
                    <a:pt x="357820" y="217041"/>
                    <a:pt x="355656" y="216800"/>
                  </a:cubicBezTo>
                  <a:lnTo>
                    <a:pt x="370325" y="227185"/>
                  </a:lnTo>
                  <a:cubicBezTo>
                    <a:pt x="411208" y="171607"/>
                    <a:pt x="412122" y="109201"/>
                    <a:pt x="377925" y="50160"/>
                  </a:cubicBezTo>
                  <a:cubicBezTo>
                    <a:pt x="370422" y="37227"/>
                    <a:pt x="362197" y="24775"/>
                    <a:pt x="353828" y="12370"/>
                  </a:cubicBezTo>
                  <a:cubicBezTo>
                    <a:pt x="352674" y="10640"/>
                    <a:pt x="348441" y="1601"/>
                    <a:pt x="345940" y="1409"/>
                  </a:cubicBezTo>
                  <a:cubicBezTo>
                    <a:pt x="344882" y="1312"/>
                    <a:pt x="343535" y="8139"/>
                    <a:pt x="343295" y="8861"/>
                  </a:cubicBezTo>
                  <a:cubicBezTo>
                    <a:pt x="340265" y="18621"/>
                    <a:pt x="336898" y="28284"/>
                    <a:pt x="333723" y="37996"/>
                  </a:cubicBezTo>
                  <a:cubicBezTo>
                    <a:pt x="320545" y="78527"/>
                    <a:pt x="309723" y="118913"/>
                    <a:pt x="322757" y="160981"/>
                  </a:cubicBezTo>
                  <a:cubicBezTo>
                    <a:pt x="327230" y="175261"/>
                    <a:pt x="333675" y="189300"/>
                    <a:pt x="341804" y="201944"/>
                  </a:cubicBezTo>
                  <a:close/>
                  <a:moveTo>
                    <a:pt x="440836" y="381085"/>
                  </a:moveTo>
                  <a:cubicBezTo>
                    <a:pt x="438383" y="377912"/>
                    <a:pt x="435545" y="375075"/>
                    <a:pt x="432611" y="372335"/>
                  </a:cubicBezTo>
                  <a:cubicBezTo>
                    <a:pt x="424435" y="364546"/>
                    <a:pt x="415296" y="357623"/>
                    <a:pt x="405869" y="351372"/>
                  </a:cubicBezTo>
                  <a:cubicBezTo>
                    <a:pt x="379175" y="333728"/>
                    <a:pt x="346854" y="319015"/>
                    <a:pt x="314148" y="323775"/>
                  </a:cubicBezTo>
                  <a:cubicBezTo>
                    <a:pt x="302076" y="325506"/>
                    <a:pt x="290628" y="329112"/>
                    <a:pt x="280095" y="335218"/>
                  </a:cubicBezTo>
                  <a:cubicBezTo>
                    <a:pt x="279518" y="335555"/>
                    <a:pt x="272207" y="339112"/>
                    <a:pt x="272159" y="339930"/>
                  </a:cubicBezTo>
                  <a:cubicBezTo>
                    <a:pt x="271871" y="354065"/>
                    <a:pt x="302220" y="374739"/>
                    <a:pt x="311262" y="381373"/>
                  </a:cubicBezTo>
                  <a:cubicBezTo>
                    <a:pt x="356425" y="414451"/>
                    <a:pt x="399713" y="427240"/>
                    <a:pt x="452042" y="405894"/>
                  </a:cubicBezTo>
                  <a:lnTo>
                    <a:pt x="443529" y="385701"/>
                  </a:lnTo>
                  <a:cubicBezTo>
                    <a:pt x="443674" y="385701"/>
                    <a:pt x="441028" y="381325"/>
                    <a:pt x="440836" y="381085"/>
                  </a:cubicBezTo>
                  <a:close/>
                  <a:moveTo>
                    <a:pt x="362870" y="229926"/>
                  </a:moveTo>
                  <a:lnTo>
                    <a:pt x="343006" y="211752"/>
                  </a:lnTo>
                  <a:cubicBezTo>
                    <a:pt x="311070" y="193482"/>
                    <a:pt x="270043" y="199300"/>
                    <a:pt x="238636" y="216031"/>
                  </a:cubicBezTo>
                  <a:cubicBezTo>
                    <a:pt x="231758" y="219685"/>
                    <a:pt x="225168" y="224253"/>
                    <a:pt x="219300" y="229397"/>
                  </a:cubicBezTo>
                  <a:cubicBezTo>
                    <a:pt x="215597" y="232570"/>
                    <a:pt x="212182" y="236128"/>
                    <a:pt x="209344" y="240119"/>
                  </a:cubicBezTo>
                  <a:cubicBezTo>
                    <a:pt x="191116" y="265841"/>
                    <a:pt x="215357" y="268966"/>
                    <a:pt x="239790" y="273341"/>
                  </a:cubicBezTo>
                  <a:cubicBezTo>
                    <a:pt x="249169" y="275024"/>
                    <a:pt x="258644" y="275889"/>
                    <a:pt x="268119" y="276178"/>
                  </a:cubicBezTo>
                  <a:cubicBezTo>
                    <a:pt x="284039" y="276658"/>
                    <a:pt x="300296" y="275841"/>
                    <a:pt x="315399" y="270408"/>
                  </a:cubicBezTo>
                  <a:cubicBezTo>
                    <a:pt x="336273" y="262860"/>
                    <a:pt x="349884" y="246994"/>
                    <a:pt x="362870" y="229926"/>
                  </a:cubicBezTo>
                  <a:close/>
                  <a:moveTo>
                    <a:pt x="248399" y="148962"/>
                  </a:moveTo>
                  <a:lnTo>
                    <a:pt x="252391" y="146173"/>
                  </a:lnTo>
                  <a:cubicBezTo>
                    <a:pt x="259413" y="126509"/>
                    <a:pt x="263935" y="106412"/>
                    <a:pt x="263117" y="85306"/>
                  </a:cubicBezTo>
                  <a:cubicBezTo>
                    <a:pt x="262492" y="70257"/>
                    <a:pt x="259606" y="55016"/>
                    <a:pt x="251958" y="41891"/>
                  </a:cubicBezTo>
                  <a:cubicBezTo>
                    <a:pt x="246908" y="33237"/>
                    <a:pt x="240127" y="25977"/>
                    <a:pt x="232431" y="19630"/>
                  </a:cubicBezTo>
                  <a:cubicBezTo>
                    <a:pt x="226178" y="14486"/>
                    <a:pt x="207084" y="-1476"/>
                    <a:pt x="197609" y="110"/>
                  </a:cubicBezTo>
                  <a:cubicBezTo>
                    <a:pt x="194290" y="639"/>
                    <a:pt x="194242" y="25496"/>
                    <a:pt x="194146" y="27563"/>
                  </a:cubicBezTo>
                  <a:cubicBezTo>
                    <a:pt x="192703" y="60737"/>
                    <a:pt x="199677" y="94152"/>
                    <a:pt x="218242" y="122086"/>
                  </a:cubicBezTo>
                  <a:cubicBezTo>
                    <a:pt x="222090" y="127951"/>
                    <a:pt x="237770" y="152952"/>
                    <a:pt x="248399" y="148962"/>
                  </a:cubicBezTo>
                  <a:close/>
                  <a:moveTo>
                    <a:pt x="256095" y="156606"/>
                  </a:moveTo>
                  <a:cubicBezTo>
                    <a:pt x="255085" y="160500"/>
                    <a:pt x="193617" y="149971"/>
                    <a:pt x="169953" y="156510"/>
                  </a:cubicBezTo>
                  <a:cubicBezTo>
                    <a:pt x="147972" y="162568"/>
                    <a:pt x="112717" y="187953"/>
                    <a:pt x="114064" y="195790"/>
                  </a:cubicBezTo>
                  <a:cubicBezTo>
                    <a:pt x="115411" y="203627"/>
                    <a:pt x="166875" y="203002"/>
                    <a:pt x="178129" y="203531"/>
                  </a:cubicBezTo>
                  <a:cubicBezTo>
                    <a:pt x="222042" y="205454"/>
                    <a:pt x="231758" y="189684"/>
                    <a:pt x="256095" y="156606"/>
                  </a:cubicBezTo>
                  <a:close/>
                  <a:moveTo>
                    <a:pt x="153937" y="124538"/>
                  </a:moveTo>
                  <a:cubicBezTo>
                    <a:pt x="137247" y="112230"/>
                    <a:pt x="113583" y="87084"/>
                    <a:pt x="92517" y="82709"/>
                  </a:cubicBezTo>
                  <a:cubicBezTo>
                    <a:pt x="77703" y="79680"/>
                    <a:pt x="13589" y="94008"/>
                    <a:pt x="170" y="98527"/>
                  </a:cubicBezTo>
                  <a:cubicBezTo>
                    <a:pt x="-4062" y="99921"/>
                    <a:pt x="71835" y="159683"/>
                    <a:pt x="102184" y="154683"/>
                  </a:cubicBezTo>
                  <a:cubicBezTo>
                    <a:pt x="117238" y="152231"/>
                    <a:pt x="132918" y="143529"/>
                    <a:pt x="144509" y="133721"/>
                  </a:cubicBezTo>
                  <a:cubicBezTo>
                    <a:pt x="145760" y="132663"/>
                    <a:pt x="153985" y="126653"/>
                    <a:pt x="153937" y="1245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20"/>
            <p:cNvSpPr/>
            <p:nvPr/>
          </p:nvSpPr>
          <p:spPr>
            <a:xfrm flipH="1">
              <a:off x="8269890" y="3655089"/>
              <a:ext cx="308648" cy="294969"/>
            </a:xfrm>
            <a:custGeom>
              <a:rect b="b" l="l" r="r" t="t"/>
              <a:pathLst>
                <a:path extrusionOk="0" h="589938" w="617296">
                  <a:moveTo>
                    <a:pt x="611950" y="475300"/>
                  </a:moveTo>
                  <a:cubicBezTo>
                    <a:pt x="605553" y="461261"/>
                    <a:pt x="593240" y="449242"/>
                    <a:pt x="572847" y="442751"/>
                  </a:cubicBezTo>
                  <a:cubicBezTo>
                    <a:pt x="564574" y="440059"/>
                    <a:pt x="554666" y="440780"/>
                    <a:pt x="544998" y="444338"/>
                  </a:cubicBezTo>
                  <a:cubicBezTo>
                    <a:pt x="533215" y="448713"/>
                    <a:pt x="521864" y="457175"/>
                    <a:pt x="515130" y="466550"/>
                  </a:cubicBezTo>
                  <a:cubicBezTo>
                    <a:pt x="509358" y="474531"/>
                    <a:pt x="506809" y="483185"/>
                    <a:pt x="508156" y="490878"/>
                  </a:cubicBezTo>
                  <a:cubicBezTo>
                    <a:pt x="509503" y="498570"/>
                    <a:pt x="514216" y="506119"/>
                    <a:pt x="525231" y="511215"/>
                  </a:cubicBezTo>
                  <a:cubicBezTo>
                    <a:pt x="530569" y="513763"/>
                    <a:pt x="536918" y="511504"/>
                    <a:pt x="539419" y="506215"/>
                  </a:cubicBezTo>
                  <a:cubicBezTo>
                    <a:pt x="541968" y="500878"/>
                    <a:pt x="539708" y="494532"/>
                    <a:pt x="534369" y="492032"/>
                  </a:cubicBezTo>
                  <a:cubicBezTo>
                    <a:pt x="532108" y="490926"/>
                    <a:pt x="530521" y="489772"/>
                    <a:pt x="529752" y="488234"/>
                  </a:cubicBezTo>
                  <a:cubicBezTo>
                    <a:pt x="528982" y="486695"/>
                    <a:pt x="529752" y="485012"/>
                    <a:pt x="530569" y="483281"/>
                  </a:cubicBezTo>
                  <a:cubicBezTo>
                    <a:pt x="532012" y="480301"/>
                    <a:pt x="534465" y="477464"/>
                    <a:pt x="537351" y="474868"/>
                  </a:cubicBezTo>
                  <a:cubicBezTo>
                    <a:pt x="545287" y="467656"/>
                    <a:pt x="556927" y="461742"/>
                    <a:pt x="565584" y="464675"/>
                  </a:cubicBezTo>
                  <a:cubicBezTo>
                    <a:pt x="578282" y="469050"/>
                    <a:pt x="586218" y="476214"/>
                    <a:pt x="590065" y="485108"/>
                  </a:cubicBezTo>
                  <a:cubicBezTo>
                    <a:pt x="594394" y="495013"/>
                    <a:pt x="593480" y="506696"/>
                    <a:pt x="589584" y="517850"/>
                  </a:cubicBezTo>
                  <a:cubicBezTo>
                    <a:pt x="581937" y="539678"/>
                    <a:pt x="562313" y="560015"/>
                    <a:pt x="539034" y="562611"/>
                  </a:cubicBezTo>
                  <a:cubicBezTo>
                    <a:pt x="510657" y="565880"/>
                    <a:pt x="490889" y="557755"/>
                    <a:pt x="476749" y="542899"/>
                  </a:cubicBezTo>
                  <a:cubicBezTo>
                    <a:pt x="452989" y="517946"/>
                    <a:pt x="443995" y="476358"/>
                    <a:pt x="436299" y="438905"/>
                  </a:cubicBezTo>
                  <a:cubicBezTo>
                    <a:pt x="431297" y="415202"/>
                    <a:pt x="425814" y="391355"/>
                    <a:pt x="419609" y="367749"/>
                  </a:cubicBezTo>
                  <a:cubicBezTo>
                    <a:pt x="424515" y="357027"/>
                    <a:pt x="431008" y="344238"/>
                    <a:pt x="438127" y="329334"/>
                  </a:cubicBezTo>
                  <a:cubicBezTo>
                    <a:pt x="443225" y="318660"/>
                    <a:pt x="448516" y="307506"/>
                    <a:pt x="452989" y="296400"/>
                  </a:cubicBezTo>
                  <a:cubicBezTo>
                    <a:pt x="462175" y="273515"/>
                    <a:pt x="468813" y="251399"/>
                    <a:pt x="471795" y="237600"/>
                  </a:cubicBezTo>
                  <a:cubicBezTo>
                    <a:pt x="473334" y="231975"/>
                    <a:pt x="470063" y="226109"/>
                    <a:pt x="464388" y="224523"/>
                  </a:cubicBezTo>
                  <a:cubicBezTo>
                    <a:pt x="458760" y="222936"/>
                    <a:pt x="452892" y="226253"/>
                    <a:pt x="451305" y="231879"/>
                  </a:cubicBezTo>
                  <a:cubicBezTo>
                    <a:pt x="447265" y="243465"/>
                    <a:pt x="438367" y="260630"/>
                    <a:pt x="429277" y="279765"/>
                  </a:cubicBezTo>
                  <a:cubicBezTo>
                    <a:pt x="426776" y="285102"/>
                    <a:pt x="424275" y="290583"/>
                    <a:pt x="421870" y="296112"/>
                  </a:cubicBezTo>
                  <a:cubicBezTo>
                    <a:pt x="419513" y="301689"/>
                    <a:pt x="417252" y="307266"/>
                    <a:pt x="415136" y="312843"/>
                  </a:cubicBezTo>
                  <a:cubicBezTo>
                    <a:pt x="412731" y="319141"/>
                    <a:pt x="410471" y="325295"/>
                    <a:pt x="408355" y="331305"/>
                  </a:cubicBezTo>
                  <a:cubicBezTo>
                    <a:pt x="405709" y="322988"/>
                    <a:pt x="403641" y="314430"/>
                    <a:pt x="400611" y="306256"/>
                  </a:cubicBezTo>
                  <a:cubicBezTo>
                    <a:pt x="389789" y="277072"/>
                    <a:pt x="376370" y="248995"/>
                    <a:pt x="359295" y="222696"/>
                  </a:cubicBezTo>
                  <a:cubicBezTo>
                    <a:pt x="351408" y="210628"/>
                    <a:pt x="341981" y="200147"/>
                    <a:pt x="332650" y="189618"/>
                  </a:cubicBezTo>
                  <a:cubicBezTo>
                    <a:pt x="330630" y="184281"/>
                    <a:pt x="328850" y="178848"/>
                    <a:pt x="327455" y="173271"/>
                  </a:cubicBezTo>
                  <a:cubicBezTo>
                    <a:pt x="325772" y="166684"/>
                    <a:pt x="324473" y="160001"/>
                    <a:pt x="323415" y="153318"/>
                  </a:cubicBezTo>
                  <a:cubicBezTo>
                    <a:pt x="321251" y="141491"/>
                    <a:pt x="320385" y="129904"/>
                    <a:pt x="319712" y="118413"/>
                  </a:cubicBezTo>
                  <a:cubicBezTo>
                    <a:pt x="319182" y="110528"/>
                    <a:pt x="318798" y="102691"/>
                    <a:pt x="318605" y="94855"/>
                  </a:cubicBezTo>
                  <a:cubicBezTo>
                    <a:pt x="318124" y="74902"/>
                    <a:pt x="318557" y="54949"/>
                    <a:pt x="319760" y="34228"/>
                  </a:cubicBezTo>
                  <a:cubicBezTo>
                    <a:pt x="320385" y="28410"/>
                    <a:pt x="316152" y="23121"/>
                    <a:pt x="310333" y="22496"/>
                  </a:cubicBezTo>
                  <a:cubicBezTo>
                    <a:pt x="304513" y="21823"/>
                    <a:pt x="299222" y="26054"/>
                    <a:pt x="298597" y="31872"/>
                  </a:cubicBezTo>
                  <a:cubicBezTo>
                    <a:pt x="296000" y="47113"/>
                    <a:pt x="293547" y="61873"/>
                    <a:pt x="292056" y="76681"/>
                  </a:cubicBezTo>
                  <a:cubicBezTo>
                    <a:pt x="290998" y="86922"/>
                    <a:pt x="290372" y="97114"/>
                    <a:pt x="290469" y="107403"/>
                  </a:cubicBezTo>
                  <a:cubicBezTo>
                    <a:pt x="290517" y="115961"/>
                    <a:pt x="291094" y="124615"/>
                    <a:pt x="292248" y="133269"/>
                  </a:cubicBezTo>
                  <a:cubicBezTo>
                    <a:pt x="293210" y="140577"/>
                    <a:pt x="294797" y="147885"/>
                    <a:pt x="296529" y="155241"/>
                  </a:cubicBezTo>
                  <a:cubicBezTo>
                    <a:pt x="290661" y="150482"/>
                    <a:pt x="285418" y="144953"/>
                    <a:pt x="279214" y="140625"/>
                  </a:cubicBezTo>
                  <a:cubicBezTo>
                    <a:pt x="259446" y="126827"/>
                    <a:pt x="237802" y="115865"/>
                    <a:pt x="215437" y="106201"/>
                  </a:cubicBezTo>
                  <a:lnTo>
                    <a:pt x="207886" y="92258"/>
                  </a:lnTo>
                  <a:cubicBezTo>
                    <a:pt x="205289" y="85624"/>
                    <a:pt x="203220" y="78700"/>
                    <a:pt x="201008" y="71681"/>
                  </a:cubicBezTo>
                  <a:cubicBezTo>
                    <a:pt x="199613" y="67113"/>
                    <a:pt x="198314" y="62498"/>
                    <a:pt x="196872" y="57882"/>
                  </a:cubicBezTo>
                  <a:cubicBezTo>
                    <a:pt x="194419" y="50190"/>
                    <a:pt x="191869" y="42593"/>
                    <a:pt x="189753" y="34853"/>
                  </a:cubicBezTo>
                  <a:cubicBezTo>
                    <a:pt x="187348" y="26343"/>
                    <a:pt x="184992" y="18073"/>
                    <a:pt x="183452" y="9659"/>
                  </a:cubicBezTo>
                  <a:cubicBezTo>
                    <a:pt x="182923" y="3842"/>
                    <a:pt x="177729" y="-485"/>
                    <a:pt x="171909" y="44"/>
                  </a:cubicBezTo>
                  <a:cubicBezTo>
                    <a:pt x="166041" y="573"/>
                    <a:pt x="161713" y="5717"/>
                    <a:pt x="162242" y="11583"/>
                  </a:cubicBezTo>
                  <a:cubicBezTo>
                    <a:pt x="162194" y="20958"/>
                    <a:pt x="162675" y="30477"/>
                    <a:pt x="163877" y="40141"/>
                  </a:cubicBezTo>
                  <a:cubicBezTo>
                    <a:pt x="164695" y="46440"/>
                    <a:pt x="165753" y="52738"/>
                    <a:pt x="167292" y="58940"/>
                  </a:cubicBezTo>
                  <a:cubicBezTo>
                    <a:pt x="168831" y="65142"/>
                    <a:pt x="170755" y="71200"/>
                    <a:pt x="173112" y="77114"/>
                  </a:cubicBezTo>
                  <a:cubicBezTo>
                    <a:pt x="175228" y="82498"/>
                    <a:pt x="178018" y="87354"/>
                    <a:pt x="180615" y="92403"/>
                  </a:cubicBezTo>
                  <a:cubicBezTo>
                    <a:pt x="179364" y="92018"/>
                    <a:pt x="178258" y="91393"/>
                    <a:pt x="177007" y="90960"/>
                  </a:cubicBezTo>
                  <a:cubicBezTo>
                    <a:pt x="164983" y="87162"/>
                    <a:pt x="152718" y="83845"/>
                    <a:pt x="140261" y="81152"/>
                  </a:cubicBezTo>
                  <a:cubicBezTo>
                    <a:pt x="127804" y="78460"/>
                    <a:pt x="115251" y="76393"/>
                    <a:pt x="102697" y="75046"/>
                  </a:cubicBezTo>
                  <a:cubicBezTo>
                    <a:pt x="101206" y="74902"/>
                    <a:pt x="8668" y="64950"/>
                    <a:pt x="6311" y="65911"/>
                  </a:cubicBezTo>
                  <a:cubicBezTo>
                    <a:pt x="1116" y="68027"/>
                    <a:pt x="-1385" y="73989"/>
                    <a:pt x="780" y="79181"/>
                  </a:cubicBezTo>
                  <a:cubicBezTo>
                    <a:pt x="1164" y="80143"/>
                    <a:pt x="2848" y="84085"/>
                    <a:pt x="8668" y="85527"/>
                  </a:cubicBezTo>
                  <a:cubicBezTo>
                    <a:pt x="10207" y="85912"/>
                    <a:pt x="13429" y="86489"/>
                    <a:pt x="17806" y="87114"/>
                  </a:cubicBezTo>
                  <a:cubicBezTo>
                    <a:pt x="40556" y="90431"/>
                    <a:pt x="98561" y="97018"/>
                    <a:pt x="100052" y="97211"/>
                  </a:cubicBezTo>
                  <a:cubicBezTo>
                    <a:pt x="111788" y="98701"/>
                    <a:pt x="123572" y="100913"/>
                    <a:pt x="135211" y="103653"/>
                  </a:cubicBezTo>
                  <a:cubicBezTo>
                    <a:pt x="146851" y="106394"/>
                    <a:pt x="158346" y="109711"/>
                    <a:pt x="169552" y="113509"/>
                  </a:cubicBezTo>
                  <a:cubicBezTo>
                    <a:pt x="171524" y="114182"/>
                    <a:pt x="173304" y="115192"/>
                    <a:pt x="175228" y="115865"/>
                  </a:cubicBezTo>
                  <a:cubicBezTo>
                    <a:pt x="173352" y="116923"/>
                    <a:pt x="171332" y="117548"/>
                    <a:pt x="169408" y="118654"/>
                  </a:cubicBezTo>
                  <a:cubicBezTo>
                    <a:pt x="165176" y="121106"/>
                    <a:pt x="160895" y="123990"/>
                    <a:pt x="155171" y="125481"/>
                  </a:cubicBezTo>
                  <a:cubicBezTo>
                    <a:pt x="155171" y="125481"/>
                    <a:pt x="128093" y="132260"/>
                    <a:pt x="127515" y="132116"/>
                  </a:cubicBezTo>
                  <a:cubicBezTo>
                    <a:pt x="127179" y="131875"/>
                    <a:pt x="120878" y="132019"/>
                    <a:pt x="118473" y="133943"/>
                  </a:cubicBezTo>
                  <a:cubicBezTo>
                    <a:pt x="116213" y="135337"/>
                    <a:pt x="115684" y="137452"/>
                    <a:pt x="115058" y="138750"/>
                  </a:cubicBezTo>
                  <a:cubicBezTo>
                    <a:pt x="113808" y="141250"/>
                    <a:pt x="114577" y="143751"/>
                    <a:pt x="115251" y="146155"/>
                  </a:cubicBezTo>
                  <a:cubicBezTo>
                    <a:pt x="115780" y="148030"/>
                    <a:pt x="118329" y="151203"/>
                    <a:pt x="124004" y="152693"/>
                  </a:cubicBezTo>
                  <a:cubicBezTo>
                    <a:pt x="126698" y="153366"/>
                    <a:pt x="134923" y="153462"/>
                    <a:pt x="136269" y="153559"/>
                  </a:cubicBezTo>
                  <a:cubicBezTo>
                    <a:pt x="140406" y="153655"/>
                    <a:pt x="144446" y="153703"/>
                    <a:pt x="148582" y="153559"/>
                  </a:cubicBezTo>
                  <a:cubicBezTo>
                    <a:pt x="152863" y="153414"/>
                    <a:pt x="157095" y="152886"/>
                    <a:pt x="161328" y="152260"/>
                  </a:cubicBezTo>
                  <a:cubicBezTo>
                    <a:pt x="166522" y="151347"/>
                    <a:pt x="171188" y="149953"/>
                    <a:pt x="175372" y="148030"/>
                  </a:cubicBezTo>
                  <a:cubicBezTo>
                    <a:pt x="181769" y="145001"/>
                    <a:pt x="187108" y="141010"/>
                    <a:pt x="192350" y="137260"/>
                  </a:cubicBezTo>
                  <a:cubicBezTo>
                    <a:pt x="196872" y="134039"/>
                    <a:pt x="201441" y="130914"/>
                    <a:pt x="207645" y="129423"/>
                  </a:cubicBezTo>
                  <a:cubicBezTo>
                    <a:pt x="227509" y="138606"/>
                    <a:pt x="246700" y="148943"/>
                    <a:pt x="264256" y="161636"/>
                  </a:cubicBezTo>
                  <a:cubicBezTo>
                    <a:pt x="270701" y="166299"/>
                    <a:pt x="276232" y="172165"/>
                    <a:pt x="282340" y="177309"/>
                  </a:cubicBezTo>
                  <a:cubicBezTo>
                    <a:pt x="274789" y="178271"/>
                    <a:pt x="267141" y="179569"/>
                    <a:pt x="259831" y="181733"/>
                  </a:cubicBezTo>
                  <a:cubicBezTo>
                    <a:pt x="250788" y="184425"/>
                    <a:pt x="242516" y="187983"/>
                    <a:pt x="235638" y="189714"/>
                  </a:cubicBezTo>
                  <a:cubicBezTo>
                    <a:pt x="235638" y="189714"/>
                    <a:pt x="194515" y="201685"/>
                    <a:pt x="192783" y="203031"/>
                  </a:cubicBezTo>
                  <a:cubicBezTo>
                    <a:pt x="191244" y="203945"/>
                    <a:pt x="186675" y="221109"/>
                    <a:pt x="200046" y="221349"/>
                  </a:cubicBezTo>
                  <a:cubicBezTo>
                    <a:pt x="201441" y="221349"/>
                    <a:pt x="204904" y="221061"/>
                    <a:pt x="205337" y="221013"/>
                  </a:cubicBezTo>
                  <a:lnTo>
                    <a:pt x="214571" y="219619"/>
                  </a:lnTo>
                  <a:lnTo>
                    <a:pt x="241217" y="215772"/>
                  </a:lnTo>
                  <a:cubicBezTo>
                    <a:pt x="249826" y="214234"/>
                    <a:pt x="260744" y="211445"/>
                    <a:pt x="272047" y="208176"/>
                  </a:cubicBezTo>
                  <a:cubicBezTo>
                    <a:pt x="280993" y="205580"/>
                    <a:pt x="290132" y="202503"/>
                    <a:pt x="298837" y="201637"/>
                  </a:cubicBezTo>
                  <a:cubicBezTo>
                    <a:pt x="301964" y="201349"/>
                    <a:pt x="304994" y="201156"/>
                    <a:pt x="307928" y="201301"/>
                  </a:cubicBezTo>
                  <a:cubicBezTo>
                    <a:pt x="318172" y="212551"/>
                    <a:pt x="327936" y="224330"/>
                    <a:pt x="336257" y="237504"/>
                  </a:cubicBezTo>
                  <a:cubicBezTo>
                    <a:pt x="351937" y="262216"/>
                    <a:pt x="364009" y="288707"/>
                    <a:pt x="373965" y="316016"/>
                  </a:cubicBezTo>
                  <a:cubicBezTo>
                    <a:pt x="377236" y="324959"/>
                    <a:pt x="379496" y="334286"/>
                    <a:pt x="382286" y="343373"/>
                  </a:cubicBezTo>
                  <a:cubicBezTo>
                    <a:pt x="379977" y="342027"/>
                    <a:pt x="377765" y="340536"/>
                    <a:pt x="375408" y="339286"/>
                  </a:cubicBezTo>
                  <a:cubicBezTo>
                    <a:pt x="365692" y="334430"/>
                    <a:pt x="355496" y="330151"/>
                    <a:pt x="344818" y="326786"/>
                  </a:cubicBezTo>
                  <a:cubicBezTo>
                    <a:pt x="335584" y="323853"/>
                    <a:pt x="326060" y="321497"/>
                    <a:pt x="316730" y="318997"/>
                  </a:cubicBezTo>
                  <a:cubicBezTo>
                    <a:pt x="303262" y="315391"/>
                    <a:pt x="289939" y="312122"/>
                    <a:pt x="277963" y="305727"/>
                  </a:cubicBezTo>
                  <a:cubicBezTo>
                    <a:pt x="273009" y="302650"/>
                    <a:pt x="266420" y="304141"/>
                    <a:pt x="263342" y="309093"/>
                  </a:cubicBezTo>
                  <a:cubicBezTo>
                    <a:pt x="260215" y="314093"/>
                    <a:pt x="261706" y="320632"/>
                    <a:pt x="266661" y="323757"/>
                  </a:cubicBezTo>
                  <a:cubicBezTo>
                    <a:pt x="278685" y="332507"/>
                    <a:pt x="292152" y="339046"/>
                    <a:pt x="306389" y="344431"/>
                  </a:cubicBezTo>
                  <a:cubicBezTo>
                    <a:pt x="314325" y="347459"/>
                    <a:pt x="322405" y="350152"/>
                    <a:pt x="330581" y="352508"/>
                  </a:cubicBezTo>
                  <a:cubicBezTo>
                    <a:pt x="342221" y="355873"/>
                    <a:pt x="354005" y="358469"/>
                    <a:pt x="364923" y="362797"/>
                  </a:cubicBezTo>
                  <a:cubicBezTo>
                    <a:pt x="370214" y="364720"/>
                    <a:pt x="375360" y="366883"/>
                    <a:pt x="380410" y="369287"/>
                  </a:cubicBezTo>
                  <a:cubicBezTo>
                    <a:pt x="384306" y="371162"/>
                    <a:pt x="388154" y="373181"/>
                    <a:pt x="392002" y="375201"/>
                  </a:cubicBezTo>
                  <a:cubicBezTo>
                    <a:pt x="398062" y="398327"/>
                    <a:pt x="403401" y="421597"/>
                    <a:pt x="408258" y="444819"/>
                  </a:cubicBezTo>
                  <a:cubicBezTo>
                    <a:pt x="417397" y="487320"/>
                    <a:pt x="429517" y="533956"/>
                    <a:pt x="456885" y="561986"/>
                  </a:cubicBezTo>
                  <a:cubicBezTo>
                    <a:pt x="476508" y="582131"/>
                    <a:pt x="503442" y="593814"/>
                    <a:pt x="542257" y="588766"/>
                  </a:cubicBezTo>
                  <a:cubicBezTo>
                    <a:pt x="574819" y="584535"/>
                    <a:pt x="603004" y="556697"/>
                    <a:pt x="613104" y="525831"/>
                  </a:cubicBezTo>
                  <a:cubicBezTo>
                    <a:pt x="618827" y="508475"/>
                    <a:pt x="618924" y="490445"/>
                    <a:pt x="611950" y="47530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20"/>
            <p:cNvSpPr/>
            <p:nvPr/>
          </p:nvSpPr>
          <p:spPr>
            <a:xfrm flipH="1">
              <a:off x="7746574" y="4211973"/>
              <a:ext cx="206927" cy="276158"/>
            </a:xfrm>
            <a:custGeom>
              <a:rect b="b" l="l" r="r" t="t"/>
              <a:pathLst>
                <a:path extrusionOk="0" h="552317" w="413855">
                  <a:moveTo>
                    <a:pt x="195783" y="54294"/>
                  </a:moveTo>
                  <a:cubicBezTo>
                    <a:pt x="160576" y="79680"/>
                    <a:pt x="118491" y="86891"/>
                    <a:pt x="76213" y="83670"/>
                  </a:cubicBezTo>
                  <a:cubicBezTo>
                    <a:pt x="61063" y="82516"/>
                    <a:pt x="45575" y="80160"/>
                    <a:pt x="31291" y="74631"/>
                  </a:cubicBezTo>
                  <a:cubicBezTo>
                    <a:pt x="28501" y="73574"/>
                    <a:pt x="20517" y="71218"/>
                    <a:pt x="20998" y="66843"/>
                  </a:cubicBezTo>
                  <a:lnTo>
                    <a:pt x="10417" y="62131"/>
                  </a:lnTo>
                  <a:cubicBezTo>
                    <a:pt x="36245" y="15302"/>
                    <a:pt x="104013" y="-5996"/>
                    <a:pt x="153553" y="1456"/>
                  </a:cubicBezTo>
                  <a:cubicBezTo>
                    <a:pt x="173225" y="4389"/>
                    <a:pt x="191069" y="12802"/>
                    <a:pt x="208865" y="21505"/>
                  </a:cubicBezTo>
                  <a:cubicBezTo>
                    <a:pt x="210308" y="22226"/>
                    <a:pt x="223775" y="27274"/>
                    <a:pt x="222813" y="29582"/>
                  </a:cubicBezTo>
                  <a:cubicBezTo>
                    <a:pt x="218533" y="39726"/>
                    <a:pt x="204056" y="48284"/>
                    <a:pt x="195783" y="54294"/>
                  </a:cubicBezTo>
                  <a:close/>
                  <a:moveTo>
                    <a:pt x="198669" y="183866"/>
                  </a:moveTo>
                  <a:cubicBezTo>
                    <a:pt x="198476" y="181654"/>
                    <a:pt x="200496" y="188001"/>
                    <a:pt x="202084" y="189539"/>
                  </a:cubicBezTo>
                  <a:cubicBezTo>
                    <a:pt x="205546" y="192760"/>
                    <a:pt x="209298" y="195741"/>
                    <a:pt x="213194" y="198434"/>
                  </a:cubicBezTo>
                  <a:cubicBezTo>
                    <a:pt x="225603" y="207088"/>
                    <a:pt x="239503" y="213963"/>
                    <a:pt x="253740" y="218867"/>
                  </a:cubicBezTo>
                  <a:cubicBezTo>
                    <a:pt x="295536" y="233195"/>
                    <a:pt x="336178" y="222858"/>
                    <a:pt x="377013" y="210165"/>
                  </a:cubicBezTo>
                  <a:cubicBezTo>
                    <a:pt x="386776" y="207088"/>
                    <a:pt x="396492" y="203818"/>
                    <a:pt x="406304" y="200886"/>
                  </a:cubicBezTo>
                  <a:cubicBezTo>
                    <a:pt x="407073" y="200693"/>
                    <a:pt x="413903" y="199443"/>
                    <a:pt x="413855" y="198337"/>
                  </a:cubicBezTo>
                  <a:cubicBezTo>
                    <a:pt x="413711" y="195741"/>
                    <a:pt x="404765" y="191222"/>
                    <a:pt x="403081" y="190020"/>
                  </a:cubicBezTo>
                  <a:cubicBezTo>
                    <a:pt x="390817" y="181173"/>
                    <a:pt x="378552" y="172423"/>
                    <a:pt x="365758" y="164394"/>
                  </a:cubicBezTo>
                  <a:cubicBezTo>
                    <a:pt x="307464" y="127999"/>
                    <a:pt x="245034" y="127662"/>
                    <a:pt x="188568" y="168529"/>
                  </a:cubicBezTo>
                  <a:lnTo>
                    <a:pt x="198669" y="183866"/>
                  </a:lnTo>
                  <a:close/>
                  <a:moveTo>
                    <a:pt x="44758" y="101363"/>
                  </a:moveTo>
                  <a:cubicBezTo>
                    <a:pt x="42065" y="98334"/>
                    <a:pt x="39275" y="95353"/>
                    <a:pt x="36149" y="92757"/>
                  </a:cubicBezTo>
                  <a:cubicBezTo>
                    <a:pt x="35860" y="92516"/>
                    <a:pt x="31627" y="89728"/>
                    <a:pt x="31627" y="89872"/>
                  </a:cubicBezTo>
                  <a:lnTo>
                    <a:pt x="11571" y="80689"/>
                  </a:lnTo>
                  <a:cubicBezTo>
                    <a:pt x="-10890" y="134105"/>
                    <a:pt x="990" y="178962"/>
                    <a:pt x="33070" y="226127"/>
                  </a:cubicBezTo>
                  <a:cubicBezTo>
                    <a:pt x="39515" y="235550"/>
                    <a:pt x="59572" y="267234"/>
                    <a:pt x="73664" y="267186"/>
                  </a:cubicBezTo>
                  <a:cubicBezTo>
                    <a:pt x="74530" y="267186"/>
                    <a:pt x="78233" y="259734"/>
                    <a:pt x="78570" y="259157"/>
                  </a:cubicBezTo>
                  <a:cubicBezTo>
                    <a:pt x="84919" y="248435"/>
                    <a:pt x="88767" y="236704"/>
                    <a:pt x="90787" y="224348"/>
                  </a:cubicBezTo>
                  <a:cubicBezTo>
                    <a:pt x="96222" y="190741"/>
                    <a:pt x="82226" y="157230"/>
                    <a:pt x="65151" y="129393"/>
                  </a:cubicBezTo>
                  <a:cubicBezTo>
                    <a:pt x="59091" y="119537"/>
                    <a:pt x="52357" y="110017"/>
                    <a:pt x="44758" y="101363"/>
                  </a:cubicBezTo>
                  <a:close/>
                  <a:moveTo>
                    <a:pt x="203430" y="196991"/>
                  </a:moveTo>
                  <a:lnTo>
                    <a:pt x="185682" y="176173"/>
                  </a:lnTo>
                  <a:cubicBezTo>
                    <a:pt x="168271" y="189155"/>
                    <a:pt x="152159" y="202857"/>
                    <a:pt x="144175" y="224156"/>
                  </a:cubicBezTo>
                  <a:cubicBezTo>
                    <a:pt x="138403" y="239589"/>
                    <a:pt x="137249" y="256320"/>
                    <a:pt x="137393" y="272715"/>
                  </a:cubicBezTo>
                  <a:cubicBezTo>
                    <a:pt x="137489" y="282475"/>
                    <a:pt x="138114" y="292235"/>
                    <a:pt x="139605" y="301899"/>
                  </a:cubicBezTo>
                  <a:cubicBezTo>
                    <a:pt x="143453" y="327188"/>
                    <a:pt x="146050" y="352189"/>
                    <a:pt x="172167" y="333919"/>
                  </a:cubicBezTo>
                  <a:cubicBezTo>
                    <a:pt x="176207" y="331130"/>
                    <a:pt x="179863" y="327669"/>
                    <a:pt x="183133" y="323967"/>
                  </a:cubicBezTo>
                  <a:cubicBezTo>
                    <a:pt x="188376" y="318005"/>
                    <a:pt x="193089" y="311322"/>
                    <a:pt x="196889" y="304303"/>
                  </a:cubicBezTo>
                  <a:cubicBezTo>
                    <a:pt x="214300" y="272282"/>
                    <a:pt x="220986" y="230214"/>
                    <a:pt x="203430" y="196991"/>
                  </a:cubicBezTo>
                  <a:close/>
                  <a:moveTo>
                    <a:pt x="371289" y="294206"/>
                  </a:moveTo>
                  <a:cubicBezTo>
                    <a:pt x="358303" y="286033"/>
                    <a:pt x="343152" y="282763"/>
                    <a:pt x="328098" y="281802"/>
                  </a:cubicBezTo>
                  <a:cubicBezTo>
                    <a:pt x="307031" y="280504"/>
                    <a:pt x="286831" y="284735"/>
                    <a:pt x="267015" y="291562"/>
                  </a:cubicBezTo>
                  <a:lnTo>
                    <a:pt x="264177" y="295649"/>
                  </a:lnTo>
                  <a:cubicBezTo>
                    <a:pt x="259944" y="306466"/>
                    <a:pt x="284666" y="323149"/>
                    <a:pt x="290390" y="327236"/>
                  </a:cubicBezTo>
                  <a:cubicBezTo>
                    <a:pt x="317901" y="346900"/>
                    <a:pt x="351185" y="354785"/>
                    <a:pt x="384420" y="353968"/>
                  </a:cubicBezTo>
                  <a:cubicBezTo>
                    <a:pt x="386440" y="353920"/>
                    <a:pt x="411306" y="354401"/>
                    <a:pt x="411931" y="350987"/>
                  </a:cubicBezTo>
                  <a:cubicBezTo>
                    <a:pt x="413711" y="341275"/>
                    <a:pt x="398175" y="321274"/>
                    <a:pt x="393125" y="314736"/>
                  </a:cubicBezTo>
                  <a:cubicBezTo>
                    <a:pt x="386969" y="306707"/>
                    <a:pt x="379850" y="299591"/>
                    <a:pt x="371289" y="294206"/>
                  </a:cubicBezTo>
                  <a:close/>
                  <a:moveTo>
                    <a:pt x="256722" y="287571"/>
                  </a:moveTo>
                  <a:cubicBezTo>
                    <a:pt x="223054" y="311947"/>
                    <a:pt x="207086" y="321611"/>
                    <a:pt x="208096" y="366853"/>
                  </a:cubicBezTo>
                  <a:cubicBezTo>
                    <a:pt x="208384" y="378440"/>
                    <a:pt x="206653" y="431374"/>
                    <a:pt x="214445" y="432961"/>
                  </a:cubicBezTo>
                  <a:cubicBezTo>
                    <a:pt x="222284" y="434548"/>
                    <a:pt x="248449" y="398729"/>
                    <a:pt x="254942" y="376276"/>
                  </a:cubicBezTo>
                  <a:cubicBezTo>
                    <a:pt x="262012" y="352045"/>
                    <a:pt x="252778" y="288533"/>
                    <a:pt x="256722" y="287571"/>
                  </a:cubicBezTo>
                  <a:close/>
                  <a:moveTo>
                    <a:pt x="286494" y="393344"/>
                  </a:moveTo>
                  <a:cubicBezTo>
                    <a:pt x="284378" y="393248"/>
                    <a:pt x="278269" y="401566"/>
                    <a:pt x="277163" y="402864"/>
                  </a:cubicBezTo>
                  <a:cubicBezTo>
                    <a:pt x="267063" y="414595"/>
                    <a:pt x="258068" y="430509"/>
                    <a:pt x="255231" y="445990"/>
                  </a:cubicBezTo>
                  <a:cubicBezTo>
                    <a:pt x="249603" y="477145"/>
                    <a:pt x="307753" y="556475"/>
                    <a:pt x="309244" y="552148"/>
                  </a:cubicBezTo>
                  <a:cubicBezTo>
                    <a:pt x="314054" y="538445"/>
                    <a:pt x="329781" y="472770"/>
                    <a:pt x="327040" y="457433"/>
                  </a:cubicBezTo>
                  <a:cubicBezTo>
                    <a:pt x="323144" y="435653"/>
                    <a:pt x="298470" y="410845"/>
                    <a:pt x="286494" y="393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20"/>
            <p:cNvSpPr/>
            <p:nvPr/>
          </p:nvSpPr>
          <p:spPr>
            <a:xfrm flipH="1">
              <a:off x="7765662" y="4140303"/>
              <a:ext cx="291270" cy="321796"/>
            </a:xfrm>
            <a:custGeom>
              <a:rect b="b" l="l" r="r" t="t"/>
              <a:pathLst>
                <a:path extrusionOk="0" h="643593" w="582539">
                  <a:moveTo>
                    <a:pt x="512593" y="628082"/>
                  </a:moveTo>
                  <a:lnTo>
                    <a:pt x="512593" y="626880"/>
                  </a:lnTo>
                  <a:cubicBezTo>
                    <a:pt x="514565" y="628323"/>
                    <a:pt x="515864" y="629861"/>
                    <a:pt x="513411" y="630390"/>
                  </a:cubicBezTo>
                  <a:cubicBezTo>
                    <a:pt x="513218" y="629717"/>
                    <a:pt x="512930" y="629044"/>
                    <a:pt x="512593" y="628467"/>
                  </a:cubicBezTo>
                  <a:lnTo>
                    <a:pt x="512593" y="628082"/>
                  </a:lnTo>
                  <a:close/>
                  <a:moveTo>
                    <a:pt x="382009" y="435287"/>
                  </a:moveTo>
                  <a:cubicBezTo>
                    <a:pt x="382057" y="435768"/>
                    <a:pt x="382057" y="436297"/>
                    <a:pt x="382057" y="436826"/>
                  </a:cubicBezTo>
                  <a:cubicBezTo>
                    <a:pt x="387108" y="437739"/>
                    <a:pt x="385713" y="436681"/>
                    <a:pt x="382009" y="435287"/>
                  </a:cubicBezTo>
                  <a:close/>
                  <a:moveTo>
                    <a:pt x="573051" y="456778"/>
                  </a:moveTo>
                  <a:cubicBezTo>
                    <a:pt x="564682" y="455048"/>
                    <a:pt x="556458" y="452451"/>
                    <a:pt x="547993" y="449855"/>
                  </a:cubicBezTo>
                  <a:cubicBezTo>
                    <a:pt x="540345" y="447499"/>
                    <a:pt x="532794" y="444711"/>
                    <a:pt x="525146" y="442066"/>
                  </a:cubicBezTo>
                  <a:cubicBezTo>
                    <a:pt x="520577" y="440480"/>
                    <a:pt x="516008" y="439037"/>
                    <a:pt x="511439" y="437451"/>
                  </a:cubicBezTo>
                  <a:cubicBezTo>
                    <a:pt x="504513" y="435047"/>
                    <a:pt x="497635" y="432787"/>
                    <a:pt x="491045" y="429951"/>
                  </a:cubicBezTo>
                  <a:lnTo>
                    <a:pt x="477290" y="421873"/>
                  </a:lnTo>
                  <a:cubicBezTo>
                    <a:pt x="468151" y="398795"/>
                    <a:pt x="457762" y="376439"/>
                    <a:pt x="444536" y="355958"/>
                  </a:cubicBezTo>
                  <a:cubicBezTo>
                    <a:pt x="440063" y="349034"/>
                    <a:pt x="434291" y="343073"/>
                    <a:pt x="429289" y="336486"/>
                  </a:cubicBezTo>
                  <a:cubicBezTo>
                    <a:pt x="436792" y="338457"/>
                    <a:pt x="444247" y="340284"/>
                    <a:pt x="451702" y="341486"/>
                  </a:cubicBezTo>
                  <a:cubicBezTo>
                    <a:pt x="460360" y="342832"/>
                    <a:pt x="468969" y="343601"/>
                    <a:pt x="477626" y="343842"/>
                  </a:cubicBezTo>
                  <a:cubicBezTo>
                    <a:pt x="487871" y="344130"/>
                    <a:pt x="498116" y="343697"/>
                    <a:pt x="508409" y="342880"/>
                  </a:cubicBezTo>
                  <a:cubicBezTo>
                    <a:pt x="523223" y="341630"/>
                    <a:pt x="538084" y="339467"/>
                    <a:pt x="553331" y="337159"/>
                  </a:cubicBezTo>
                  <a:cubicBezTo>
                    <a:pt x="559199" y="336582"/>
                    <a:pt x="563480" y="331390"/>
                    <a:pt x="562951" y="325572"/>
                  </a:cubicBezTo>
                  <a:cubicBezTo>
                    <a:pt x="562422" y="319706"/>
                    <a:pt x="557227" y="315427"/>
                    <a:pt x="551359" y="315956"/>
                  </a:cubicBezTo>
                  <a:cubicBezTo>
                    <a:pt x="530629" y="316774"/>
                    <a:pt x="510669" y="316870"/>
                    <a:pt x="490757" y="315956"/>
                  </a:cubicBezTo>
                  <a:cubicBezTo>
                    <a:pt x="482917" y="315620"/>
                    <a:pt x="475077" y="315043"/>
                    <a:pt x="467189" y="314370"/>
                  </a:cubicBezTo>
                  <a:cubicBezTo>
                    <a:pt x="455790" y="313408"/>
                    <a:pt x="444199" y="312302"/>
                    <a:pt x="432463" y="309802"/>
                  </a:cubicBezTo>
                  <a:cubicBezTo>
                    <a:pt x="425826" y="308552"/>
                    <a:pt x="419140" y="307062"/>
                    <a:pt x="412599" y="305187"/>
                  </a:cubicBezTo>
                  <a:cubicBezTo>
                    <a:pt x="407020" y="303600"/>
                    <a:pt x="401585" y="301677"/>
                    <a:pt x="396294" y="299465"/>
                  </a:cubicBezTo>
                  <a:cubicBezTo>
                    <a:pt x="385953" y="289657"/>
                    <a:pt x="375757" y="279801"/>
                    <a:pt x="363877" y="271435"/>
                  </a:cubicBezTo>
                  <a:cubicBezTo>
                    <a:pt x="338049" y="253358"/>
                    <a:pt x="310297" y="238982"/>
                    <a:pt x="281390" y="227251"/>
                  </a:cubicBezTo>
                  <a:cubicBezTo>
                    <a:pt x="272829" y="223790"/>
                    <a:pt x="263835" y="221338"/>
                    <a:pt x="255081" y="218309"/>
                  </a:cubicBezTo>
                  <a:cubicBezTo>
                    <a:pt x="261526" y="216097"/>
                    <a:pt x="268115" y="213789"/>
                    <a:pt x="274945" y="211241"/>
                  </a:cubicBezTo>
                  <a:cubicBezTo>
                    <a:pt x="280524" y="209174"/>
                    <a:pt x="286200" y="206962"/>
                    <a:pt x="291827" y="204606"/>
                  </a:cubicBezTo>
                  <a:cubicBezTo>
                    <a:pt x="297407" y="202298"/>
                    <a:pt x="302938" y="199847"/>
                    <a:pt x="308325" y="197346"/>
                  </a:cubicBezTo>
                  <a:cubicBezTo>
                    <a:pt x="327612" y="188404"/>
                    <a:pt x="344975" y="179701"/>
                    <a:pt x="356614" y="175807"/>
                  </a:cubicBezTo>
                  <a:cubicBezTo>
                    <a:pt x="362290" y="174317"/>
                    <a:pt x="365704" y="168451"/>
                    <a:pt x="364165" y="162778"/>
                  </a:cubicBezTo>
                  <a:cubicBezTo>
                    <a:pt x="362674" y="157105"/>
                    <a:pt x="356855" y="153739"/>
                    <a:pt x="351179" y="155230"/>
                  </a:cubicBezTo>
                  <a:cubicBezTo>
                    <a:pt x="337279" y="158066"/>
                    <a:pt x="315010" y="164461"/>
                    <a:pt x="291875" y="173499"/>
                  </a:cubicBezTo>
                  <a:cubicBezTo>
                    <a:pt x="280717" y="177875"/>
                    <a:pt x="269414" y="183067"/>
                    <a:pt x="258688" y="188067"/>
                  </a:cubicBezTo>
                  <a:cubicBezTo>
                    <a:pt x="243634" y="195135"/>
                    <a:pt x="230696" y="201481"/>
                    <a:pt x="219874" y="206289"/>
                  </a:cubicBezTo>
                  <a:cubicBezTo>
                    <a:pt x="196451" y="199414"/>
                    <a:pt x="172787" y="193308"/>
                    <a:pt x="149219" y="187683"/>
                  </a:cubicBezTo>
                  <a:cubicBezTo>
                    <a:pt x="111656" y="178932"/>
                    <a:pt x="69907" y="168691"/>
                    <a:pt x="45570" y="143306"/>
                  </a:cubicBezTo>
                  <a:cubicBezTo>
                    <a:pt x="31237" y="128354"/>
                    <a:pt x="23830" y="107824"/>
                    <a:pt x="27630" y="78833"/>
                  </a:cubicBezTo>
                  <a:cubicBezTo>
                    <a:pt x="30756" y="54938"/>
                    <a:pt x="51390" y="34985"/>
                    <a:pt x="73370" y="27533"/>
                  </a:cubicBezTo>
                  <a:cubicBezTo>
                    <a:pt x="84625" y="23687"/>
                    <a:pt x="96409" y="22965"/>
                    <a:pt x="106269" y="27677"/>
                  </a:cubicBezTo>
                  <a:cubicBezTo>
                    <a:pt x="115070" y="31908"/>
                    <a:pt x="122045" y="40274"/>
                    <a:pt x="126133" y="53399"/>
                  </a:cubicBezTo>
                  <a:cubicBezTo>
                    <a:pt x="128922" y="62486"/>
                    <a:pt x="122814" y="74506"/>
                    <a:pt x="115455" y="82631"/>
                  </a:cubicBezTo>
                  <a:cubicBezTo>
                    <a:pt x="112762" y="85612"/>
                    <a:pt x="109876" y="88112"/>
                    <a:pt x="106846" y="89554"/>
                  </a:cubicBezTo>
                  <a:cubicBezTo>
                    <a:pt x="105114" y="90372"/>
                    <a:pt x="103431" y="91189"/>
                    <a:pt x="101940" y="90372"/>
                  </a:cubicBezTo>
                  <a:cubicBezTo>
                    <a:pt x="100401" y="89554"/>
                    <a:pt x="99295" y="87823"/>
                    <a:pt x="98188" y="85419"/>
                  </a:cubicBezTo>
                  <a:cubicBezTo>
                    <a:pt x="95832" y="80035"/>
                    <a:pt x="89579" y="77583"/>
                    <a:pt x="84192" y="79938"/>
                  </a:cubicBezTo>
                  <a:cubicBezTo>
                    <a:pt x="78805" y="82294"/>
                    <a:pt x="76352" y="88545"/>
                    <a:pt x="78709" y="93929"/>
                  </a:cubicBezTo>
                  <a:cubicBezTo>
                    <a:pt x="83567" y="105420"/>
                    <a:pt x="91118" y="110420"/>
                    <a:pt x="98814" y="111911"/>
                  </a:cubicBezTo>
                  <a:cubicBezTo>
                    <a:pt x="106605" y="113401"/>
                    <a:pt x="115455" y="110901"/>
                    <a:pt x="123632" y="104939"/>
                  </a:cubicBezTo>
                  <a:cubicBezTo>
                    <a:pt x="133059" y="98160"/>
                    <a:pt x="141668" y="86670"/>
                    <a:pt x="146189" y="74746"/>
                  </a:cubicBezTo>
                  <a:cubicBezTo>
                    <a:pt x="149845" y="65130"/>
                    <a:pt x="150711" y="55226"/>
                    <a:pt x="148306" y="46812"/>
                  </a:cubicBezTo>
                  <a:cubicBezTo>
                    <a:pt x="142293" y="25898"/>
                    <a:pt x="130606" y="13061"/>
                    <a:pt x="116850" y="6186"/>
                  </a:cubicBezTo>
                  <a:cubicBezTo>
                    <a:pt x="101603" y="-1507"/>
                    <a:pt x="83278" y="-1747"/>
                    <a:pt x="65579" y="3926"/>
                  </a:cubicBezTo>
                  <a:cubicBezTo>
                    <a:pt x="34748" y="13782"/>
                    <a:pt x="6467" y="41956"/>
                    <a:pt x="1561" y="75179"/>
                  </a:cubicBezTo>
                  <a:cubicBezTo>
                    <a:pt x="-4210" y="114218"/>
                    <a:pt x="6515" y="141816"/>
                    <a:pt x="25562" y="162201"/>
                  </a:cubicBezTo>
                  <a:cubicBezTo>
                    <a:pt x="52977" y="191529"/>
                    <a:pt x="99824" y="205183"/>
                    <a:pt x="142582" y="215568"/>
                  </a:cubicBezTo>
                  <a:cubicBezTo>
                    <a:pt x="165620" y="221001"/>
                    <a:pt x="188803" y="227011"/>
                    <a:pt x="211746" y="233694"/>
                  </a:cubicBezTo>
                  <a:cubicBezTo>
                    <a:pt x="213718" y="237732"/>
                    <a:pt x="215738" y="241771"/>
                    <a:pt x="217517" y="245954"/>
                  </a:cubicBezTo>
                  <a:cubicBezTo>
                    <a:pt x="219826" y="251194"/>
                    <a:pt x="221894" y="256531"/>
                    <a:pt x="223722" y="261964"/>
                  </a:cubicBezTo>
                  <a:cubicBezTo>
                    <a:pt x="227810" y="273359"/>
                    <a:pt x="230167" y="285522"/>
                    <a:pt x="233293" y="297638"/>
                  </a:cubicBezTo>
                  <a:cubicBezTo>
                    <a:pt x="235457" y="306052"/>
                    <a:pt x="237959" y="314418"/>
                    <a:pt x="240796" y="322639"/>
                  </a:cubicBezTo>
                  <a:cubicBezTo>
                    <a:pt x="245895" y="337351"/>
                    <a:pt x="252099" y="351390"/>
                    <a:pt x="260612" y="363939"/>
                  </a:cubicBezTo>
                  <a:cubicBezTo>
                    <a:pt x="263546" y="368987"/>
                    <a:pt x="270087" y="370718"/>
                    <a:pt x="275138" y="367785"/>
                  </a:cubicBezTo>
                  <a:cubicBezTo>
                    <a:pt x="280236" y="364852"/>
                    <a:pt x="281967" y="358313"/>
                    <a:pt x="279034" y="353265"/>
                  </a:cubicBezTo>
                  <a:cubicBezTo>
                    <a:pt x="272877" y="340765"/>
                    <a:pt x="269847" y="326966"/>
                    <a:pt x="266528" y="313023"/>
                  </a:cubicBezTo>
                  <a:cubicBezTo>
                    <a:pt x="264268" y="303311"/>
                    <a:pt x="262103" y="293552"/>
                    <a:pt x="259362" y="283984"/>
                  </a:cubicBezTo>
                  <a:cubicBezTo>
                    <a:pt x="256235" y="272974"/>
                    <a:pt x="252195" y="262349"/>
                    <a:pt x="247530" y="252252"/>
                  </a:cubicBezTo>
                  <a:cubicBezTo>
                    <a:pt x="246183" y="249512"/>
                    <a:pt x="244596" y="246964"/>
                    <a:pt x="243153" y="244271"/>
                  </a:cubicBezTo>
                  <a:cubicBezTo>
                    <a:pt x="252388" y="247396"/>
                    <a:pt x="261815" y="249992"/>
                    <a:pt x="270857" y="253598"/>
                  </a:cubicBezTo>
                  <a:cubicBezTo>
                    <a:pt x="297888" y="264416"/>
                    <a:pt x="324004" y="277349"/>
                    <a:pt x="348341" y="293984"/>
                  </a:cubicBezTo>
                  <a:cubicBezTo>
                    <a:pt x="361424" y="302879"/>
                    <a:pt x="373015" y="313264"/>
                    <a:pt x="384126" y="324082"/>
                  </a:cubicBezTo>
                  <a:cubicBezTo>
                    <a:pt x="384222" y="327159"/>
                    <a:pt x="383981" y="330380"/>
                    <a:pt x="383597" y="333697"/>
                  </a:cubicBezTo>
                  <a:cubicBezTo>
                    <a:pt x="382539" y="342736"/>
                    <a:pt x="379220" y="352111"/>
                    <a:pt x="376430" y="361342"/>
                  </a:cubicBezTo>
                  <a:cubicBezTo>
                    <a:pt x="372919" y="372881"/>
                    <a:pt x="369889" y="384035"/>
                    <a:pt x="368158" y="392834"/>
                  </a:cubicBezTo>
                  <a:lnTo>
                    <a:pt x="363781" y="420191"/>
                  </a:lnTo>
                  <a:lnTo>
                    <a:pt x="362193" y="429614"/>
                  </a:lnTo>
                  <a:cubicBezTo>
                    <a:pt x="362097" y="430095"/>
                    <a:pt x="361760" y="433556"/>
                    <a:pt x="361760" y="434951"/>
                  </a:cubicBezTo>
                  <a:cubicBezTo>
                    <a:pt x="361760" y="435864"/>
                    <a:pt x="361712" y="436489"/>
                    <a:pt x="361712" y="436778"/>
                  </a:cubicBezTo>
                  <a:cubicBezTo>
                    <a:pt x="362242" y="440432"/>
                    <a:pt x="363588" y="442403"/>
                    <a:pt x="364262" y="443076"/>
                  </a:cubicBezTo>
                  <a:cubicBezTo>
                    <a:pt x="367484" y="446105"/>
                    <a:pt x="370658" y="447355"/>
                    <a:pt x="374121" y="446249"/>
                  </a:cubicBezTo>
                  <a:cubicBezTo>
                    <a:pt x="375757" y="445768"/>
                    <a:pt x="378258" y="445240"/>
                    <a:pt x="379989" y="442499"/>
                  </a:cubicBezTo>
                  <a:cubicBezTo>
                    <a:pt x="381336" y="440816"/>
                    <a:pt x="382009" y="438797"/>
                    <a:pt x="382106" y="436826"/>
                  </a:cubicBezTo>
                  <a:cubicBezTo>
                    <a:pt x="381769" y="436730"/>
                    <a:pt x="381769" y="435960"/>
                    <a:pt x="381961" y="435239"/>
                  </a:cubicBezTo>
                  <a:lnTo>
                    <a:pt x="382057" y="435287"/>
                  </a:lnTo>
                  <a:lnTo>
                    <a:pt x="382057" y="435047"/>
                  </a:lnTo>
                  <a:cubicBezTo>
                    <a:pt x="382202" y="434470"/>
                    <a:pt x="382490" y="433989"/>
                    <a:pt x="382779" y="434037"/>
                  </a:cubicBezTo>
                  <a:cubicBezTo>
                    <a:pt x="382827" y="434037"/>
                    <a:pt x="382827" y="434085"/>
                    <a:pt x="382827" y="434133"/>
                  </a:cubicBezTo>
                  <a:lnTo>
                    <a:pt x="385809" y="425672"/>
                  </a:lnTo>
                  <a:lnTo>
                    <a:pt x="394130" y="398795"/>
                  </a:lnTo>
                  <a:cubicBezTo>
                    <a:pt x="396054" y="391728"/>
                    <a:pt x="399805" y="383266"/>
                    <a:pt x="402691" y="373987"/>
                  </a:cubicBezTo>
                  <a:cubicBezTo>
                    <a:pt x="405000" y="366583"/>
                    <a:pt x="406443" y="358746"/>
                    <a:pt x="407597" y="351005"/>
                  </a:cubicBezTo>
                  <a:cubicBezTo>
                    <a:pt x="412695" y="357448"/>
                    <a:pt x="418467" y="363314"/>
                    <a:pt x="423036" y="370141"/>
                  </a:cubicBezTo>
                  <a:cubicBezTo>
                    <a:pt x="435253" y="388411"/>
                    <a:pt x="445113" y="408315"/>
                    <a:pt x="453818" y="428941"/>
                  </a:cubicBezTo>
                  <a:cubicBezTo>
                    <a:pt x="452279" y="435479"/>
                    <a:pt x="448960" y="440287"/>
                    <a:pt x="445594" y="444951"/>
                  </a:cubicBezTo>
                  <a:cubicBezTo>
                    <a:pt x="441698" y="450288"/>
                    <a:pt x="437610" y="455673"/>
                    <a:pt x="434483" y="462211"/>
                  </a:cubicBezTo>
                  <a:cubicBezTo>
                    <a:pt x="432463" y="466442"/>
                    <a:pt x="430972" y="471154"/>
                    <a:pt x="429962" y="476394"/>
                  </a:cubicBezTo>
                  <a:cubicBezTo>
                    <a:pt x="429241" y="480721"/>
                    <a:pt x="428664" y="485049"/>
                    <a:pt x="428423" y="489424"/>
                  </a:cubicBezTo>
                  <a:cubicBezTo>
                    <a:pt x="428183" y="493655"/>
                    <a:pt x="428135" y="497789"/>
                    <a:pt x="428183" y="502020"/>
                  </a:cubicBezTo>
                  <a:cubicBezTo>
                    <a:pt x="428231" y="503415"/>
                    <a:pt x="428135" y="511780"/>
                    <a:pt x="428760" y="514521"/>
                  </a:cubicBezTo>
                  <a:cubicBezTo>
                    <a:pt x="430010" y="520002"/>
                    <a:pt x="432848" y="522598"/>
                    <a:pt x="434579" y="523223"/>
                  </a:cubicBezTo>
                  <a:cubicBezTo>
                    <a:pt x="437129" y="524184"/>
                    <a:pt x="439678" y="525146"/>
                    <a:pt x="442419" y="523896"/>
                  </a:cubicBezTo>
                  <a:cubicBezTo>
                    <a:pt x="443766" y="523271"/>
                    <a:pt x="445979" y="522790"/>
                    <a:pt x="447470" y="520434"/>
                  </a:cubicBezTo>
                  <a:cubicBezTo>
                    <a:pt x="449394" y="518030"/>
                    <a:pt x="450115" y="515050"/>
                    <a:pt x="449586" y="512213"/>
                  </a:cubicBezTo>
                  <a:cubicBezTo>
                    <a:pt x="449538" y="512261"/>
                    <a:pt x="449442" y="512261"/>
                    <a:pt x="449297" y="512261"/>
                  </a:cubicBezTo>
                  <a:cubicBezTo>
                    <a:pt x="448672" y="512261"/>
                    <a:pt x="448672" y="511444"/>
                    <a:pt x="448912" y="510338"/>
                  </a:cubicBezTo>
                  <a:lnTo>
                    <a:pt x="449249" y="510819"/>
                  </a:lnTo>
                  <a:cubicBezTo>
                    <a:pt x="449153" y="510578"/>
                    <a:pt x="449057" y="510338"/>
                    <a:pt x="448960" y="510097"/>
                  </a:cubicBezTo>
                  <a:cubicBezTo>
                    <a:pt x="449538" y="507886"/>
                    <a:pt x="451029" y="504761"/>
                    <a:pt x="451173" y="504184"/>
                  </a:cubicBezTo>
                  <a:lnTo>
                    <a:pt x="456704" y="482933"/>
                  </a:lnTo>
                  <a:cubicBezTo>
                    <a:pt x="458291" y="476971"/>
                    <a:pt x="461321" y="472596"/>
                    <a:pt x="463919" y="468221"/>
                  </a:cubicBezTo>
                  <a:cubicBezTo>
                    <a:pt x="464977" y="466346"/>
                    <a:pt x="465650" y="464423"/>
                    <a:pt x="466660" y="462596"/>
                  </a:cubicBezTo>
                  <a:cubicBezTo>
                    <a:pt x="467286" y="464567"/>
                    <a:pt x="468247" y="466394"/>
                    <a:pt x="468873" y="468365"/>
                  </a:cubicBezTo>
                  <a:cubicBezTo>
                    <a:pt x="472432" y="480000"/>
                    <a:pt x="475558" y="491972"/>
                    <a:pt x="478059" y="504040"/>
                  </a:cubicBezTo>
                  <a:cubicBezTo>
                    <a:pt x="480560" y="516059"/>
                    <a:pt x="482484" y="528223"/>
                    <a:pt x="483735" y="540387"/>
                  </a:cubicBezTo>
                  <a:cubicBezTo>
                    <a:pt x="483927" y="541925"/>
                    <a:pt x="489218" y="601735"/>
                    <a:pt x="492056" y="625198"/>
                  </a:cubicBezTo>
                  <a:cubicBezTo>
                    <a:pt x="492633" y="629717"/>
                    <a:pt x="493114" y="633034"/>
                    <a:pt x="493450" y="634573"/>
                  </a:cubicBezTo>
                  <a:cubicBezTo>
                    <a:pt x="494749" y="640486"/>
                    <a:pt x="498645" y="642314"/>
                    <a:pt x="499511" y="642698"/>
                  </a:cubicBezTo>
                  <a:cubicBezTo>
                    <a:pt x="504657" y="645006"/>
                    <a:pt x="510717" y="642698"/>
                    <a:pt x="513026" y="637554"/>
                  </a:cubicBezTo>
                  <a:cubicBezTo>
                    <a:pt x="514084" y="635246"/>
                    <a:pt x="514180" y="632698"/>
                    <a:pt x="513459" y="630438"/>
                  </a:cubicBezTo>
                  <a:lnTo>
                    <a:pt x="513411" y="630438"/>
                  </a:lnTo>
                  <a:cubicBezTo>
                    <a:pt x="512834" y="630534"/>
                    <a:pt x="512689" y="629765"/>
                    <a:pt x="512641" y="628515"/>
                  </a:cubicBezTo>
                  <a:cubicBezTo>
                    <a:pt x="511824" y="626928"/>
                    <a:pt x="510525" y="625630"/>
                    <a:pt x="508938" y="624669"/>
                  </a:cubicBezTo>
                  <a:cubicBezTo>
                    <a:pt x="509948" y="625198"/>
                    <a:pt x="511439" y="626063"/>
                    <a:pt x="512641" y="626928"/>
                  </a:cubicBezTo>
                  <a:cubicBezTo>
                    <a:pt x="512641" y="625726"/>
                    <a:pt x="512641" y="624284"/>
                    <a:pt x="512497" y="622938"/>
                  </a:cubicBezTo>
                  <a:cubicBezTo>
                    <a:pt x="510188" y="599476"/>
                    <a:pt x="506100" y="539810"/>
                    <a:pt x="506004" y="538271"/>
                  </a:cubicBezTo>
                  <a:cubicBezTo>
                    <a:pt x="504898" y="525338"/>
                    <a:pt x="503118" y="512405"/>
                    <a:pt x="500713" y="499568"/>
                  </a:cubicBezTo>
                  <a:cubicBezTo>
                    <a:pt x="498308" y="486731"/>
                    <a:pt x="495230" y="473991"/>
                    <a:pt x="491671" y="461586"/>
                  </a:cubicBezTo>
                  <a:cubicBezTo>
                    <a:pt x="491238" y="460096"/>
                    <a:pt x="490565" y="458701"/>
                    <a:pt x="490084" y="457211"/>
                  </a:cubicBezTo>
                  <a:cubicBezTo>
                    <a:pt x="495086" y="459952"/>
                    <a:pt x="499895" y="462932"/>
                    <a:pt x="505234" y="465240"/>
                  </a:cubicBezTo>
                  <a:cubicBezTo>
                    <a:pt x="511102" y="467740"/>
                    <a:pt x="517162" y="469856"/>
                    <a:pt x="523319" y="471586"/>
                  </a:cubicBezTo>
                  <a:cubicBezTo>
                    <a:pt x="529523" y="473317"/>
                    <a:pt x="535776" y="474567"/>
                    <a:pt x="542077" y="475529"/>
                  </a:cubicBezTo>
                  <a:cubicBezTo>
                    <a:pt x="551744" y="477019"/>
                    <a:pt x="561315" y="477741"/>
                    <a:pt x="570742" y="477885"/>
                  </a:cubicBezTo>
                  <a:cubicBezTo>
                    <a:pt x="576562" y="478558"/>
                    <a:pt x="581805" y="474375"/>
                    <a:pt x="582478" y="468509"/>
                  </a:cubicBezTo>
                  <a:cubicBezTo>
                    <a:pt x="583103" y="462692"/>
                    <a:pt x="578871" y="457451"/>
                    <a:pt x="573051" y="45677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20"/>
            <p:cNvSpPr/>
            <p:nvPr/>
          </p:nvSpPr>
          <p:spPr>
            <a:xfrm flipH="1">
              <a:off x="7642223" y="3531404"/>
              <a:ext cx="877993" cy="873784"/>
            </a:xfrm>
            <a:custGeom>
              <a:rect b="b" l="l" r="r" t="t"/>
              <a:pathLst>
                <a:path extrusionOk="0" h="1747568" w="1755985">
                  <a:moveTo>
                    <a:pt x="567979" y="520835"/>
                  </a:moveTo>
                  <a:cubicBezTo>
                    <a:pt x="567979" y="542615"/>
                    <a:pt x="552059" y="560260"/>
                    <a:pt x="532435" y="560260"/>
                  </a:cubicBezTo>
                  <a:cubicBezTo>
                    <a:pt x="512811" y="560260"/>
                    <a:pt x="496891" y="542615"/>
                    <a:pt x="496891" y="520835"/>
                  </a:cubicBezTo>
                  <a:cubicBezTo>
                    <a:pt x="496891" y="499104"/>
                    <a:pt x="512811" y="481459"/>
                    <a:pt x="532435" y="481459"/>
                  </a:cubicBezTo>
                  <a:cubicBezTo>
                    <a:pt x="552059" y="481459"/>
                    <a:pt x="567979" y="499152"/>
                    <a:pt x="567979" y="520835"/>
                  </a:cubicBezTo>
                  <a:close/>
                  <a:moveTo>
                    <a:pt x="1246485" y="1152876"/>
                  </a:moveTo>
                  <a:cubicBezTo>
                    <a:pt x="1224697" y="1152443"/>
                    <a:pt x="1206708" y="1168453"/>
                    <a:pt x="1206276" y="1188695"/>
                  </a:cubicBezTo>
                  <a:cubicBezTo>
                    <a:pt x="1205891" y="1208888"/>
                    <a:pt x="1223206" y="1225619"/>
                    <a:pt x="1244946" y="1226100"/>
                  </a:cubicBezTo>
                  <a:cubicBezTo>
                    <a:pt x="1266686" y="1226532"/>
                    <a:pt x="1284722" y="1210522"/>
                    <a:pt x="1285107" y="1190329"/>
                  </a:cubicBezTo>
                  <a:cubicBezTo>
                    <a:pt x="1285540" y="1170136"/>
                    <a:pt x="1268225" y="1153357"/>
                    <a:pt x="1246485" y="1152876"/>
                  </a:cubicBezTo>
                  <a:close/>
                  <a:moveTo>
                    <a:pt x="405555" y="240922"/>
                  </a:moveTo>
                  <a:cubicBezTo>
                    <a:pt x="385931" y="240922"/>
                    <a:pt x="370011" y="258615"/>
                    <a:pt x="370011" y="280346"/>
                  </a:cubicBezTo>
                  <a:cubicBezTo>
                    <a:pt x="370011" y="302078"/>
                    <a:pt x="385931" y="319771"/>
                    <a:pt x="405555" y="319771"/>
                  </a:cubicBezTo>
                  <a:cubicBezTo>
                    <a:pt x="425178" y="319771"/>
                    <a:pt x="441147" y="302078"/>
                    <a:pt x="441147" y="280346"/>
                  </a:cubicBezTo>
                  <a:cubicBezTo>
                    <a:pt x="441147" y="258663"/>
                    <a:pt x="425178" y="240922"/>
                    <a:pt x="405555" y="240922"/>
                  </a:cubicBezTo>
                  <a:close/>
                  <a:moveTo>
                    <a:pt x="1484277" y="1288458"/>
                  </a:moveTo>
                  <a:cubicBezTo>
                    <a:pt x="1462537" y="1288025"/>
                    <a:pt x="1444549" y="1304035"/>
                    <a:pt x="1444116" y="1324228"/>
                  </a:cubicBezTo>
                  <a:cubicBezTo>
                    <a:pt x="1443683" y="1344469"/>
                    <a:pt x="1460998" y="1361201"/>
                    <a:pt x="1482738" y="1361681"/>
                  </a:cubicBezTo>
                  <a:cubicBezTo>
                    <a:pt x="1504526" y="1362114"/>
                    <a:pt x="1522514" y="1346104"/>
                    <a:pt x="1522947" y="1325911"/>
                  </a:cubicBezTo>
                  <a:cubicBezTo>
                    <a:pt x="1523380" y="1305622"/>
                    <a:pt x="1506065" y="1288890"/>
                    <a:pt x="1484277" y="1288458"/>
                  </a:cubicBezTo>
                  <a:close/>
                  <a:moveTo>
                    <a:pt x="238225" y="60964"/>
                  </a:moveTo>
                  <a:cubicBezTo>
                    <a:pt x="218601" y="60964"/>
                    <a:pt x="202681" y="78657"/>
                    <a:pt x="202681" y="100388"/>
                  </a:cubicBezTo>
                  <a:cubicBezTo>
                    <a:pt x="202681" y="122168"/>
                    <a:pt x="218601" y="139812"/>
                    <a:pt x="238225" y="139812"/>
                  </a:cubicBezTo>
                  <a:cubicBezTo>
                    <a:pt x="257849" y="139812"/>
                    <a:pt x="273817" y="122168"/>
                    <a:pt x="273817" y="100388"/>
                  </a:cubicBezTo>
                  <a:cubicBezTo>
                    <a:pt x="273817" y="78608"/>
                    <a:pt x="257849" y="60964"/>
                    <a:pt x="238225" y="60964"/>
                  </a:cubicBezTo>
                  <a:close/>
                  <a:moveTo>
                    <a:pt x="1699367" y="1501830"/>
                  </a:moveTo>
                  <a:cubicBezTo>
                    <a:pt x="1699800" y="1481637"/>
                    <a:pt x="1682485" y="1464858"/>
                    <a:pt x="1660745" y="1464425"/>
                  </a:cubicBezTo>
                  <a:cubicBezTo>
                    <a:pt x="1638957" y="1463944"/>
                    <a:pt x="1620969" y="1480003"/>
                    <a:pt x="1620536" y="1500196"/>
                  </a:cubicBezTo>
                  <a:cubicBezTo>
                    <a:pt x="1620103" y="1520389"/>
                    <a:pt x="1637466" y="1537168"/>
                    <a:pt x="1659206" y="1537601"/>
                  </a:cubicBezTo>
                  <a:cubicBezTo>
                    <a:pt x="1680946" y="1538130"/>
                    <a:pt x="1698982" y="1522071"/>
                    <a:pt x="1699367" y="1501830"/>
                  </a:cubicBezTo>
                  <a:close/>
                  <a:moveTo>
                    <a:pt x="35544" y="0"/>
                  </a:moveTo>
                  <a:cubicBezTo>
                    <a:pt x="15920" y="0"/>
                    <a:pt x="0" y="17645"/>
                    <a:pt x="0" y="39424"/>
                  </a:cubicBezTo>
                  <a:cubicBezTo>
                    <a:pt x="0" y="61156"/>
                    <a:pt x="15920" y="78801"/>
                    <a:pt x="35544" y="78801"/>
                  </a:cubicBezTo>
                  <a:cubicBezTo>
                    <a:pt x="55167" y="78801"/>
                    <a:pt x="71088" y="61156"/>
                    <a:pt x="71088" y="39424"/>
                  </a:cubicBezTo>
                  <a:cubicBezTo>
                    <a:pt x="71088" y="17645"/>
                    <a:pt x="55167" y="0"/>
                    <a:pt x="35544" y="0"/>
                  </a:cubicBezTo>
                  <a:close/>
                  <a:moveTo>
                    <a:pt x="1717307" y="1674336"/>
                  </a:moveTo>
                  <a:cubicBezTo>
                    <a:pt x="1695567" y="1673903"/>
                    <a:pt x="1677579" y="1689914"/>
                    <a:pt x="1677146" y="1710107"/>
                  </a:cubicBezTo>
                  <a:cubicBezTo>
                    <a:pt x="1676713" y="1730348"/>
                    <a:pt x="1694028" y="1747079"/>
                    <a:pt x="1715816" y="1747560"/>
                  </a:cubicBezTo>
                  <a:cubicBezTo>
                    <a:pt x="1737556" y="1747993"/>
                    <a:pt x="1755544" y="1731982"/>
                    <a:pt x="1755977" y="1711789"/>
                  </a:cubicBezTo>
                  <a:cubicBezTo>
                    <a:pt x="1756410" y="1691500"/>
                    <a:pt x="1739095" y="1674769"/>
                    <a:pt x="1717307" y="167433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8" name="Google Shape;1278;p20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Write Your Topic or Idea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279" name="Google Shape;1279;p20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‹#›</a:t>
            </a:fld>
            <a:endParaRPr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283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4" name="Google Shape;1284;p21"/>
          <p:cNvGrpSpPr/>
          <p:nvPr/>
        </p:nvGrpSpPr>
        <p:grpSpPr>
          <a:xfrm>
            <a:off x="5183989" y="300533"/>
            <a:ext cx="3424950" cy="1895250"/>
            <a:chOff x="5183989" y="300533"/>
            <a:chExt cx="3424950" cy="1895250"/>
          </a:xfrm>
        </p:grpSpPr>
        <p:sp>
          <p:nvSpPr>
            <p:cNvPr id="1285" name="Google Shape;1285;p21"/>
            <p:cNvSpPr/>
            <p:nvPr/>
          </p:nvSpPr>
          <p:spPr>
            <a:xfrm>
              <a:off x="5193754" y="943659"/>
              <a:ext cx="547277" cy="1252124"/>
            </a:xfrm>
            <a:custGeom>
              <a:rect b="b" l="l" r="r" t="t"/>
              <a:pathLst>
                <a:path extrusionOk="0" h="2504248" w="1094554">
                  <a:moveTo>
                    <a:pt x="396805" y="1916748"/>
                  </a:moveTo>
                  <a:cubicBezTo>
                    <a:pt x="479738" y="2031878"/>
                    <a:pt x="363457" y="2202953"/>
                    <a:pt x="340407" y="2234129"/>
                  </a:cubicBezTo>
                  <a:cubicBezTo>
                    <a:pt x="323059" y="2257630"/>
                    <a:pt x="285197" y="2305502"/>
                    <a:pt x="249156" y="2291417"/>
                  </a:cubicBezTo>
                  <a:cubicBezTo>
                    <a:pt x="222224" y="2280893"/>
                    <a:pt x="202501" y="2193615"/>
                    <a:pt x="203610" y="2170510"/>
                  </a:cubicBezTo>
                  <a:cubicBezTo>
                    <a:pt x="212402" y="1982423"/>
                    <a:pt x="370427" y="1880032"/>
                    <a:pt x="396805" y="1916748"/>
                  </a:cubicBezTo>
                  <a:close/>
                  <a:moveTo>
                    <a:pt x="683943" y="2054351"/>
                  </a:moveTo>
                  <a:cubicBezTo>
                    <a:pt x="641011" y="2037892"/>
                    <a:pt x="634832" y="2166395"/>
                    <a:pt x="632614" y="2198759"/>
                  </a:cubicBezTo>
                  <a:cubicBezTo>
                    <a:pt x="626040" y="2296481"/>
                    <a:pt x="657645" y="2456873"/>
                    <a:pt x="764421" y="2499602"/>
                  </a:cubicBezTo>
                  <a:cubicBezTo>
                    <a:pt x="833096" y="2527059"/>
                    <a:pt x="835393" y="2425539"/>
                    <a:pt x="831987" y="2386054"/>
                  </a:cubicBezTo>
                  <a:cubicBezTo>
                    <a:pt x="824066" y="2291813"/>
                    <a:pt x="783827" y="2092648"/>
                    <a:pt x="683943" y="2054351"/>
                  </a:cubicBezTo>
                  <a:close/>
                  <a:moveTo>
                    <a:pt x="616693" y="1687594"/>
                  </a:moveTo>
                  <a:cubicBezTo>
                    <a:pt x="619545" y="1683717"/>
                    <a:pt x="653447" y="1710383"/>
                    <a:pt x="657011" y="1712519"/>
                  </a:cubicBezTo>
                  <a:cubicBezTo>
                    <a:pt x="683626" y="1728661"/>
                    <a:pt x="735192" y="1755011"/>
                    <a:pt x="766005" y="1734517"/>
                  </a:cubicBezTo>
                  <a:cubicBezTo>
                    <a:pt x="795788" y="1714656"/>
                    <a:pt x="766559" y="1663302"/>
                    <a:pt x="755708" y="1641146"/>
                  </a:cubicBezTo>
                  <a:cubicBezTo>
                    <a:pt x="711350" y="1549912"/>
                    <a:pt x="644258" y="1482179"/>
                    <a:pt x="580573" y="1405108"/>
                  </a:cubicBezTo>
                  <a:lnTo>
                    <a:pt x="546512" y="1449341"/>
                  </a:lnTo>
                  <a:cubicBezTo>
                    <a:pt x="531383" y="1332706"/>
                    <a:pt x="519264" y="1478380"/>
                    <a:pt x="516888" y="1523325"/>
                  </a:cubicBezTo>
                  <a:cubicBezTo>
                    <a:pt x="512690" y="1605301"/>
                    <a:pt x="506670" y="1692896"/>
                    <a:pt x="528690" y="1773052"/>
                  </a:cubicBezTo>
                  <a:cubicBezTo>
                    <a:pt x="534948" y="1795762"/>
                    <a:pt x="551186" y="1839440"/>
                    <a:pt x="581444" y="1841022"/>
                  </a:cubicBezTo>
                  <a:cubicBezTo>
                    <a:pt x="648377" y="1844425"/>
                    <a:pt x="599584" y="1711095"/>
                    <a:pt x="616693" y="1687594"/>
                  </a:cubicBezTo>
                  <a:close/>
                  <a:moveTo>
                    <a:pt x="469678" y="897663"/>
                  </a:moveTo>
                  <a:cubicBezTo>
                    <a:pt x="453123" y="866170"/>
                    <a:pt x="433241" y="833727"/>
                    <a:pt x="395458" y="826052"/>
                  </a:cubicBezTo>
                  <a:cubicBezTo>
                    <a:pt x="339060" y="814658"/>
                    <a:pt x="308485" y="863242"/>
                    <a:pt x="256443" y="864587"/>
                  </a:cubicBezTo>
                  <a:cubicBezTo>
                    <a:pt x="192045" y="866249"/>
                    <a:pt x="58655" y="814183"/>
                    <a:pt x="25941" y="902252"/>
                  </a:cubicBezTo>
                  <a:cubicBezTo>
                    <a:pt x="3999" y="961202"/>
                    <a:pt x="84398" y="1072772"/>
                    <a:pt x="105072" y="1125709"/>
                  </a:cubicBezTo>
                  <a:cubicBezTo>
                    <a:pt x="130103" y="1189802"/>
                    <a:pt x="161787" y="1347503"/>
                    <a:pt x="258820" y="1336742"/>
                  </a:cubicBezTo>
                  <a:cubicBezTo>
                    <a:pt x="328208" y="1329066"/>
                    <a:pt x="391022" y="1270116"/>
                    <a:pt x="437123" y="1223273"/>
                  </a:cubicBezTo>
                  <a:cubicBezTo>
                    <a:pt x="448133" y="1212037"/>
                    <a:pt x="479421" y="1163611"/>
                    <a:pt x="497085" y="1161474"/>
                  </a:cubicBezTo>
                  <a:lnTo>
                    <a:pt x="492016" y="1143354"/>
                  </a:lnTo>
                  <a:cubicBezTo>
                    <a:pt x="527740" y="1068024"/>
                    <a:pt x="507145" y="969194"/>
                    <a:pt x="469678" y="897663"/>
                  </a:cubicBezTo>
                  <a:close/>
                  <a:moveTo>
                    <a:pt x="907633" y="780475"/>
                  </a:moveTo>
                  <a:cubicBezTo>
                    <a:pt x="864147" y="778259"/>
                    <a:pt x="826443" y="748982"/>
                    <a:pt x="781689" y="748982"/>
                  </a:cubicBezTo>
                  <a:cubicBezTo>
                    <a:pt x="650595" y="748982"/>
                    <a:pt x="549681" y="854696"/>
                    <a:pt x="535423" y="974970"/>
                  </a:cubicBezTo>
                  <a:lnTo>
                    <a:pt x="534948" y="1048163"/>
                  </a:lnTo>
                  <a:cubicBezTo>
                    <a:pt x="530829" y="1037639"/>
                    <a:pt x="542077" y="1069607"/>
                    <a:pt x="548017" y="1079181"/>
                  </a:cubicBezTo>
                  <a:cubicBezTo>
                    <a:pt x="561721" y="1101258"/>
                    <a:pt x="577721" y="1122306"/>
                    <a:pt x="594910" y="1141771"/>
                  </a:cubicBezTo>
                  <a:cubicBezTo>
                    <a:pt x="647823" y="1201671"/>
                    <a:pt x="739865" y="1272095"/>
                    <a:pt x="826839" y="1248831"/>
                  </a:cubicBezTo>
                  <a:cubicBezTo>
                    <a:pt x="977814" y="1208634"/>
                    <a:pt x="993022" y="1016908"/>
                    <a:pt x="1021617" y="892678"/>
                  </a:cubicBezTo>
                  <a:cubicBezTo>
                    <a:pt x="1029697" y="857466"/>
                    <a:pt x="1059638" y="787754"/>
                    <a:pt x="1043638" y="751751"/>
                  </a:cubicBezTo>
                  <a:cubicBezTo>
                    <a:pt x="1010528" y="677371"/>
                    <a:pt x="946288" y="782453"/>
                    <a:pt x="907633" y="780475"/>
                  </a:cubicBezTo>
                  <a:close/>
                  <a:moveTo>
                    <a:pt x="104597" y="478840"/>
                  </a:moveTo>
                  <a:cubicBezTo>
                    <a:pt x="161628" y="530194"/>
                    <a:pt x="173035" y="609005"/>
                    <a:pt x="230383" y="659963"/>
                  </a:cubicBezTo>
                  <a:cubicBezTo>
                    <a:pt x="288524" y="711792"/>
                    <a:pt x="366546" y="733710"/>
                    <a:pt x="441242" y="705224"/>
                  </a:cubicBezTo>
                  <a:cubicBezTo>
                    <a:pt x="468490" y="694858"/>
                    <a:pt x="493362" y="679745"/>
                    <a:pt x="513244" y="658618"/>
                  </a:cubicBezTo>
                  <a:cubicBezTo>
                    <a:pt x="523304" y="647936"/>
                    <a:pt x="528215" y="613673"/>
                    <a:pt x="539384" y="623327"/>
                  </a:cubicBezTo>
                  <a:lnTo>
                    <a:pt x="522512" y="613040"/>
                  </a:lnTo>
                  <a:cubicBezTo>
                    <a:pt x="489798" y="556543"/>
                    <a:pt x="511343" y="471402"/>
                    <a:pt x="502392" y="408891"/>
                  </a:cubicBezTo>
                  <a:cubicBezTo>
                    <a:pt x="485600" y="291466"/>
                    <a:pt x="434113" y="247708"/>
                    <a:pt x="347694" y="179263"/>
                  </a:cubicBezTo>
                  <a:cubicBezTo>
                    <a:pt x="319891" y="157265"/>
                    <a:pt x="295494" y="125931"/>
                    <a:pt x="261988" y="111846"/>
                  </a:cubicBezTo>
                  <a:cubicBezTo>
                    <a:pt x="227136" y="97286"/>
                    <a:pt x="200046" y="122132"/>
                    <a:pt x="177233" y="145159"/>
                  </a:cubicBezTo>
                  <a:cubicBezTo>
                    <a:pt x="127805" y="195088"/>
                    <a:pt x="75764" y="247866"/>
                    <a:pt x="33386" y="303651"/>
                  </a:cubicBezTo>
                  <a:cubicBezTo>
                    <a:pt x="17386" y="324858"/>
                    <a:pt x="-2179" y="353027"/>
                    <a:pt x="197" y="380801"/>
                  </a:cubicBezTo>
                  <a:cubicBezTo>
                    <a:pt x="4079" y="425824"/>
                    <a:pt x="74418" y="451541"/>
                    <a:pt x="104597" y="478840"/>
                  </a:cubicBezTo>
                  <a:close/>
                  <a:moveTo>
                    <a:pt x="1080312" y="190261"/>
                  </a:moveTo>
                  <a:cubicBezTo>
                    <a:pt x="1051242" y="142389"/>
                    <a:pt x="1007993" y="123873"/>
                    <a:pt x="958883" y="102034"/>
                  </a:cubicBezTo>
                  <a:cubicBezTo>
                    <a:pt x="928941" y="88741"/>
                    <a:pt x="905574" y="73469"/>
                    <a:pt x="884821" y="48227"/>
                  </a:cubicBezTo>
                  <a:cubicBezTo>
                    <a:pt x="874127" y="35250"/>
                    <a:pt x="861771" y="4628"/>
                    <a:pt x="843314" y="434"/>
                  </a:cubicBezTo>
                  <a:cubicBezTo>
                    <a:pt x="819393" y="-4947"/>
                    <a:pt x="798085" y="41185"/>
                    <a:pt x="791432" y="56298"/>
                  </a:cubicBezTo>
                  <a:cubicBezTo>
                    <a:pt x="762520" y="121974"/>
                    <a:pt x="761965" y="197066"/>
                    <a:pt x="721647" y="258390"/>
                  </a:cubicBezTo>
                  <a:cubicBezTo>
                    <a:pt x="665249" y="344402"/>
                    <a:pt x="544374" y="350416"/>
                    <a:pt x="541839" y="470373"/>
                  </a:cubicBezTo>
                  <a:cubicBezTo>
                    <a:pt x="597366" y="512707"/>
                    <a:pt x="716023" y="689161"/>
                    <a:pt x="841889" y="644533"/>
                  </a:cubicBezTo>
                  <a:cubicBezTo>
                    <a:pt x="966883" y="600222"/>
                    <a:pt x="1016548" y="452886"/>
                    <a:pt x="1060034" y="343611"/>
                  </a:cubicBezTo>
                  <a:cubicBezTo>
                    <a:pt x="1081421" y="290041"/>
                    <a:pt x="1113343" y="244543"/>
                    <a:pt x="1080312" y="19026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21"/>
            <p:cNvSpPr/>
            <p:nvPr/>
          </p:nvSpPr>
          <p:spPr>
            <a:xfrm>
              <a:off x="5183989" y="300533"/>
              <a:ext cx="691557" cy="604783"/>
            </a:xfrm>
            <a:custGeom>
              <a:rect b="b" l="l" r="r" t="t"/>
              <a:pathLst>
                <a:path extrusionOk="0" h="1209566" w="1383114">
                  <a:moveTo>
                    <a:pt x="1382387" y="1202336"/>
                  </a:moveTo>
                  <a:cubicBezTo>
                    <a:pt x="1377397" y="1208429"/>
                    <a:pt x="726841" y="1254244"/>
                    <a:pt x="666720" y="1007286"/>
                  </a:cubicBezTo>
                  <a:lnTo>
                    <a:pt x="1133587" y="551273"/>
                  </a:lnTo>
                  <a:cubicBezTo>
                    <a:pt x="1323692" y="583795"/>
                    <a:pt x="1391021" y="1191970"/>
                    <a:pt x="1382387" y="1202336"/>
                  </a:cubicBezTo>
                  <a:close/>
                  <a:moveTo>
                    <a:pt x="480" y="8695"/>
                  </a:moveTo>
                  <a:cubicBezTo>
                    <a:pt x="-6174" y="20723"/>
                    <a:pt x="55610" y="496201"/>
                    <a:pt x="233200" y="638472"/>
                  </a:cubicBezTo>
                  <a:lnTo>
                    <a:pt x="729613" y="166159"/>
                  </a:lnTo>
                  <a:cubicBezTo>
                    <a:pt x="507427" y="-47565"/>
                    <a:pt x="2935" y="4185"/>
                    <a:pt x="480" y="86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1287;p21"/>
            <p:cNvSpPr/>
            <p:nvPr/>
          </p:nvSpPr>
          <p:spPr>
            <a:xfrm>
              <a:off x="5210314" y="334438"/>
              <a:ext cx="570342" cy="501776"/>
            </a:xfrm>
            <a:custGeom>
              <a:rect b="b" l="l" r="r" t="t"/>
              <a:pathLst>
                <a:path extrusionOk="0" h="1003553" w="1140684">
                  <a:moveTo>
                    <a:pt x="504283" y="181673"/>
                  </a:moveTo>
                  <a:cubicBezTo>
                    <a:pt x="510224" y="104207"/>
                    <a:pt x="527412" y="32913"/>
                    <a:pt x="568444" y="12656"/>
                  </a:cubicBezTo>
                  <a:cubicBezTo>
                    <a:pt x="669199" y="-37036"/>
                    <a:pt x="940971" y="68520"/>
                    <a:pt x="961882" y="174235"/>
                  </a:cubicBezTo>
                  <a:cubicBezTo>
                    <a:pt x="966081" y="195283"/>
                    <a:pt x="947228" y="225510"/>
                    <a:pt x="916336" y="259139"/>
                  </a:cubicBezTo>
                  <a:cubicBezTo>
                    <a:pt x="959031" y="243709"/>
                    <a:pt x="997052" y="237458"/>
                    <a:pt x="1022716" y="247903"/>
                  </a:cubicBezTo>
                  <a:cubicBezTo>
                    <a:pt x="1127670" y="290553"/>
                    <a:pt x="1185415" y="544078"/>
                    <a:pt x="1098045" y="620040"/>
                  </a:cubicBezTo>
                  <a:cubicBezTo>
                    <a:pt x="1084500" y="631830"/>
                    <a:pt x="1057648" y="636894"/>
                    <a:pt x="1022954" y="637369"/>
                  </a:cubicBezTo>
                  <a:cubicBezTo>
                    <a:pt x="1052578" y="657705"/>
                    <a:pt x="1072460" y="678832"/>
                    <a:pt x="1075391" y="699959"/>
                  </a:cubicBezTo>
                  <a:cubicBezTo>
                    <a:pt x="1089174" y="799739"/>
                    <a:pt x="873008" y="977064"/>
                    <a:pt x="753083" y="953326"/>
                  </a:cubicBezTo>
                  <a:cubicBezTo>
                    <a:pt x="738825" y="950556"/>
                    <a:pt x="724330" y="939874"/>
                    <a:pt x="709834" y="923811"/>
                  </a:cubicBezTo>
                  <a:cubicBezTo>
                    <a:pt x="706745" y="940349"/>
                    <a:pt x="700488" y="953959"/>
                    <a:pt x="690269" y="963296"/>
                  </a:cubicBezTo>
                  <a:cubicBezTo>
                    <a:pt x="610663" y="1036252"/>
                    <a:pt x="315366" y="1005075"/>
                    <a:pt x="259760" y="909806"/>
                  </a:cubicBezTo>
                  <a:cubicBezTo>
                    <a:pt x="242017" y="879421"/>
                    <a:pt x="273067" y="811371"/>
                    <a:pt x="317267" y="740077"/>
                  </a:cubicBezTo>
                  <a:cubicBezTo>
                    <a:pt x="254453" y="780036"/>
                    <a:pt x="192273" y="807731"/>
                    <a:pt x="152350" y="795941"/>
                  </a:cubicBezTo>
                  <a:cubicBezTo>
                    <a:pt x="42723" y="763657"/>
                    <a:pt x="-48131" y="517728"/>
                    <a:pt x="28307" y="434090"/>
                  </a:cubicBezTo>
                  <a:cubicBezTo>
                    <a:pt x="47872" y="412726"/>
                    <a:pt x="105933" y="405921"/>
                    <a:pt x="176193" y="406633"/>
                  </a:cubicBezTo>
                  <a:cubicBezTo>
                    <a:pt x="129142" y="384794"/>
                    <a:pt x="94448" y="360027"/>
                    <a:pt x="87873" y="333202"/>
                  </a:cubicBezTo>
                  <a:cubicBezTo>
                    <a:pt x="63793" y="234926"/>
                    <a:pt x="260869" y="41538"/>
                    <a:pt x="382695" y="55781"/>
                  </a:cubicBezTo>
                  <a:cubicBezTo>
                    <a:pt x="419528" y="60054"/>
                    <a:pt x="463569" y="114731"/>
                    <a:pt x="504283" y="181673"/>
                  </a:cubicBezTo>
                  <a:lnTo>
                    <a:pt x="504283" y="181673"/>
                  </a:lnTo>
                  <a:close/>
                  <a:moveTo>
                    <a:pt x="537947" y="490745"/>
                  </a:moveTo>
                  <a:lnTo>
                    <a:pt x="538185" y="534028"/>
                  </a:lnTo>
                  <a:lnTo>
                    <a:pt x="560919" y="542891"/>
                  </a:lnTo>
                  <a:lnTo>
                    <a:pt x="595930" y="528094"/>
                  </a:lnTo>
                  <a:lnTo>
                    <a:pt x="600920" y="488926"/>
                  </a:lnTo>
                  <a:lnTo>
                    <a:pt x="576840" y="470331"/>
                  </a:lnTo>
                  <a:lnTo>
                    <a:pt x="537947" y="490745"/>
                  </a:lnTo>
                  <a:lnTo>
                    <a:pt x="53794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" name="Google Shape;1288;p21"/>
            <p:cNvSpPr/>
            <p:nvPr/>
          </p:nvSpPr>
          <p:spPr>
            <a:xfrm>
              <a:off x="5290750" y="422385"/>
              <a:ext cx="438771" cy="385789"/>
            </a:xfrm>
            <a:custGeom>
              <a:rect b="b" l="l" r="r" t="t"/>
              <a:pathLst>
                <a:path extrusionOk="0" h="771578" w="877541">
                  <a:moveTo>
                    <a:pt x="283053" y="303457"/>
                  </a:moveTo>
                  <a:lnTo>
                    <a:pt x="301747" y="307809"/>
                  </a:lnTo>
                  <a:cubicBezTo>
                    <a:pt x="302302" y="307967"/>
                    <a:pt x="339055" y="316513"/>
                    <a:pt x="353392" y="320153"/>
                  </a:cubicBezTo>
                  <a:cubicBezTo>
                    <a:pt x="354105" y="320390"/>
                    <a:pt x="354897" y="320470"/>
                    <a:pt x="355610" y="320549"/>
                  </a:cubicBezTo>
                  <a:lnTo>
                    <a:pt x="355135" y="319995"/>
                  </a:lnTo>
                  <a:lnTo>
                    <a:pt x="354977" y="319836"/>
                  </a:lnTo>
                  <a:cubicBezTo>
                    <a:pt x="355373" y="320153"/>
                    <a:pt x="355848" y="320390"/>
                    <a:pt x="356323" y="320628"/>
                  </a:cubicBezTo>
                  <a:lnTo>
                    <a:pt x="355610" y="320549"/>
                  </a:lnTo>
                  <a:cubicBezTo>
                    <a:pt x="356323" y="321340"/>
                    <a:pt x="357274" y="322289"/>
                    <a:pt x="357670" y="321261"/>
                  </a:cubicBezTo>
                  <a:cubicBezTo>
                    <a:pt x="362264" y="323160"/>
                    <a:pt x="367729" y="322922"/>
                    <a:pt x="372403" y="320232"/>
                  </a:cubicBezTo>
                  <a:cubicBezTo>
                    <a:pt x="374700" y="319045"/>
                    <a:pt x="389116" y="298235"/>
                    <a:pt x="369314" y="289768"/>
                  </a:cubicBezTo>
                  <a:cubicBezTo>
                    <a:pt x="368363" y="289293"/>
                    <a:pt x="366304" y="288581"/>
                    <a:pt x="363452" y="287552"/>
                  </a:cubicBezTo>
                  <a:cubicBezTo>
                    <a:pt x="349432" y="282409"/>
                    <a:pt x="313549" y="270223"/>
                    <a:pt x="312995" y="270065"/>
                  </a:cubicBezTo>
                  <a:lnTo>
                    <a:pt x="294064" y="263735"/>
                  </a:lnTo>
                  <a:lnTo>
                    <a:pt x="225309" y="243478"/>
                  </a:lnTo>
                  <a:cubicBezTo>
                    <a:pt x="211922" y="239997"/>
                    <a:pt x="198536" y="236278"/>
                    <a:pt x="184991" y="233271"/>
                  </a:cubicBezTo>
                  <a:cubicBezTo>
                    <a:pt x="164634" y="228602"/>
                    <a:pt x="144197" y="224725"/>
                    <a:pt x="123603" y="221243"/>
                  </a:cubicBezTo>
                  <a:cubicBezTo>
                    <a:pt x="89304" y="215546"/>
                    <a:pt x="54848" y="211352"/>
                    <a:pt x="20154" y="207792"/>
                  </a:cubicBezTo>
                  <a:cubicBezTo>
                    <a:pt x="10569" y="206367"/>
                    <a:pt x="1697" y="212935"/>
                    <a:pt x="192" y="222509"/>
                  </a:cubicBezTo>
                  <a:cubicBezTo>
                    <a:pt x="-1233" y="232084"/>
                    <a:pt x="5420" y="240946"/>
                    <a:pt x="14926" y="242371"/>
                  </a:cubicBezTo>
                  <a:lnTo>
                    <a:pt x="214219" y="288423"/>
                  </a:lnTo>
                  <a:lnTo>
                    <a:pt x="283053" y="303457"/>
                  </a:lnTo>
                  <a:close/>
                  <a:moveTo>
                    <a:pt x="349511" y="314139"/>
                  </a:moveTo>
                  <a:cubicBezTo>
                    <a:pt x="350778" y="316355"/>
                    <a:pt x="352521" y="318175"/>
                    <a:pt x="354501" y="319520"/>
                  </a:cubicBezTo>
                  <a:cubicBezTo>
                    <a:pt x="349511" y="316513"/>
                    <a:pt x="348244" y="312398"/>
                    <a:pt x="347689" y="309629"/>
                  </a:cubicBezTo>
                  <a:cubicBezTo>
                    <a:pt x="348085" y="311212"/>
                    <a:pt x="348640" y="312715"/>
                    <a:pt x="349511" y="314139"/>
                  </a:cubicBezTo>
                  <a:close/>
                  <a:moveTo>
                    <a:pt x="377948" y="344603"/>
                  </a:moveTo>
                  <a:cubicBezTo>
                    <a:pt x="373908" y="347136"/>
                    <a:pt x="365670" y="352754"/>
                    <a:pt x="354501" y="360666"/>
                  </a:cubicBezTo>
                  <a:cubicBezTo>
                    <a:pt x="337471" y="372773"/>
                    <a:pt x="313470" y="389944"/>
                    <a:pt x="287885" y="409409"/>
                  </a:cubicBezTo>
                  <a:cubicBezTo>
                    <a:pt x="273707" y="420170"/>
                    <a:pt x="258973" y="431644"/>
                    <a:pt x="244874" y="443355"/>
                  </a:cubicBezTo>
                  <a:cubicBezTo>
                    <a:pt x="230220" y="455461"/>
                    <a:pt x="216358" y="467884"/>
                    <a:pt x="203605" y="479358"/>
                  </a:cubicBezTo>
                  <a:cubicBezTo>
                    <a:pt x="168753" y="510692"/>
                    <a:pt x="143168" y="535222"/>
                    <a:pt x="143168" y="535222"/>
                  </a:cubicBezTo>
                  <a:cubicBezTo>
                    <a:pt x="135722" y="541394"/>
                    <a:pt x="134692" y="552393"/>
                    <a:pt x="140870" y="559831"/>
                  </a:cubicBezTo>
                  <a:cubicBezTo>
                    <a:pt x="147049" y="567269"/>
                    <a:pt x="158059" y="568297"/>
                    <a:pt x="165505" y="562125"/>
                  </a:cubicBezTo>
                  <a:cubicBezTo>
                    <a:pt x="165505" y="562125"/>
                    <a:pt x="194417" y="541631"/>
                    <a:pt x="231725" y="513462"/>
                  </a:cubicBezTo>
                  <a:cubicBezTo>
                    <a:pt x="245349" y="503096"/>
                    <a:pt x="260241" y="491860"/>
                    <a:pt x="274974" y="479912"/>
                  </a:cubicBezTo>
                  <a:cubicBezTo>
                    <a:pt x="289153" y="468359"/>
                    <a:pt x="303173" y="456173"/>
                    <a:pt x="316639" y="444462"/>
                  </a:cubicBezTo>
                  <a:cubicBezTo>
                    <a:pt x="340639" y="423415"/>
                    <a:pt x="362185" y="403554"/>
                    <a:pt x="377710" y="389785"/>
                  </a:cubicBezTo>
                  <a:cubicBezTo>
                    <a:pt x="387215" y="381319"/>
                    <a:pt x="394027" y="375147"/>
                    <a:pt x="397513" y="372377"/>
                  </a:cubicBezTo>
                  <a:lnTo>
                    <a:pt x="397513" y="372298"/>
                  </a:lnTo>
                  <a:lnTo>
                    <a:pt x="397037" y="372377"/>
                  </a:lnTo>
                  <a:lnTo>
                    <a:pt x="397829" y="371982"/>
                  </a:lnTo>
                  <a:cubicBezTo>
                    <a:pt x="397988" y="371823"/>
                    <a:pt x="398146" y="371586"/>
                    <a:pt x="398226" y="371744"/>
                  </a:cubicBezTo>
                  <a:lnTo>
                    <a:pt x="398226" y="371823"/>
                  </a:lnTo>
                  <a:cubicBezTo>
                    <a:pt x="404087" y="368658"/>
                    <a:pt x="407731" y="362249"/>
                    <a:pt x="407018" y="355286"/>
                  </a:cubicBezTo>
                  <a:cubicBezTo>
                    <a:pt x="406939" y="352991"/>
                    <a:pt x="396008" y="333526"/>
                    <a:pt x="377948" y="344603"/>
                  </a:cubicBezTo>
                  <a:close/>
                  <a:moveTo>
                    <a:pt x="392047" y="373722"/>
                  </a:moveTo>
                  <a:cubicBezTo>
                    <a:pt x="390542" y="373881"/>
                    <a:pt x="389037" y="373802"/>
                    <a:pt x="387611" y="373564"/>
                  </a:cubicBezTo>
                  <a:cubicBezTo>
                    <a:pt x="389671" y="374039"/>
                    <a:pt x="392364" y="374276"/>
                    <a:pt x="395691" y="372931"/>
                  </a:cubicBezTo>
                  <a:cubicBezTo>
                    <a:pt x="394503" y="373327"/>
                    <a:pt x="393314" y="373564"/>
                    <a:pt x="392047" y="373722"/>
                  </a:cubicBezTo>
                  <a:close/>
                  <a:moveTo>
                    <a:pt x="397829" y="371982"/>
                  </a:moveTo>
                  <a:lnTo>
                    <a:pt x="398226" y="371823"/>
                  </a:lnTo>
                  <a:cubicBezTo>
                    <a:pt x="398463" y="372140"/>
                    <a:pt x="397988" y="372219"/>
                    <a:pt x="397513" y="372298"/>
                  </a:cubicBezTo>
                  <a:lnTo>
                    <a:pt x="397829" y="371982"/>
                  </a:lnTo>
                  <a:close/>
                  <a:moveTo>
                    <a:pt x="563538" y="704397"/>
                  </a:moveTo>
                  <a:cubicBezTo>
                    <a:pt x="566152" y="720855"/>
                    <a:pt x="567736" y="737314"/>
                    <a:pt x="567261" y="753773"/>
                  </a:cubicBezTo>
                  <a:cubicBezTo>
                    <a:pt x="567340" y="763505"/>
                    <a:pt x="559657" y="771418"/>
                    <a:pt x="549993" y="771576"/>
                  </a:cubicBezTo>
                  <a:cubicBezTo>
                    <a:pt x="540329" y="771735"/>
                    <a:pt x="532329" y="763980"/>
                    <a:pt x="532171" y="754326"/>
                  </a:cubicBezTo>
                  <a:cubicBezTo>
                    <a:pt x="531378" y="740083"/>
                    <a:pt x="528448" y="726157"/>
                    <a:pt x="525042" y="712231"/>
                  </a:cubicBezTo>
                  <a:cubicBezTo>
                    <a:pt x="519576" y="689917"/>
                    <a:pt x="512209" y="667919"/>
                    <a:pt x="506269" y="646080"/>
                  </a:cubicBezTo>
                  <a:cubicBezTo>
                    <a:pt x="500328" y="622500"/>
                    <a:pt x="493991" y="599157"/>
                    <a:pt x="488050" y="575656"/>
                  </a:cubicBezTo>
                  <a:cubicBezTo>
                    <a:pt x="482268" y="552393"/>
                    <a:pt x="476802" y="529050"/>
                    <a:pt x="470386" y="505866"/>
                  </a:cubicBezTo>
                  <a:cubicBezTo>
                    <a:pt x="467218" y="494392"/>
                    <a:pt x="464049" y="482839"/>
                    <a:pt x="460564" y="471445"/>
                  </a:cubicBezTo>
                  <a:cubicBezTo>
                    <a:pt x="456762" y="458864"/>
                    <a:pt x="452881" y="446362"/>
                    <a:pt x="448603" y="433859"/>
                  </a:cubicBezTo>
                  <a:cubicBezTo>
                    <a:pt x="444405" y="421595"/>
                    <a:pt x="439969" y="409409"/>
                    <a:pt x="434900" y="397461"/>
                  </a:cubicBezTo>
                  <a:cubicBezTo>
                    <a:pt x="434504" y="396590"/>
                    <a:pt x="433870" y="387411"/>
                    <a:pt x="431811" y="382426"/>
                  </a:cubicBezTo>
                  <a:cubicBezTo>
                    <a:pt x="430860" y="382110"/>
                    <a:pt x="429910" y="381635"/>
                    <a:pt x="429038" y="381081"/>
                  </a:cubicBezTo>
                  <a:cubicBezTo>
                    <a:pt x="429672" y="381319"/>
                    <a:pt x="430147" y="381477"/>
                    <a:pt x="430385" y="381635"/>
                  </a:cubicBezTo>
                  <a:cubicBezTo>
                    <a:pt x="430860" y="381952"/>
                    <a:pt x="431256" y="382189"/>
                    <a:pt x="431732" y="382347"/>
                  </a:cubicBezTo>
                  <a:cubicBezTo>
                    <a:pt x="430702" y="380053"/>
                    <a:pt x="429434" y="378707"/>
                    <a:pt x="427613" y="379736"/>
                  </a:cubicBezTo>
                  <a:cubicBezTo>
                    <a:pt x="427533" y="379815"/>
                    <a:pt x="427454" y="379894"/>
                    <a:pt x="427454" y="379973"/>
                  </a:cubicBezTo>
                  <a:cubicBezTo>
                    <a:pt x="423969" y="377204"/>
                    <a:pt x="421593" y="373089"/>
                    <a:pt x="421117" y="368342"/>
                  </a:cubicBezTo>
                  <a:cubicBezTo>
                    <a:pt x="420325" y="359084"/>
                    <a:pt x="427137" y="350934"/>
                    <a:pt x="436405" y="350142"/>
                  </a:cubicBezTo>
                  <a:cubicBezTo>
                    <a:pt x="440762" y="349588"/>
                    <a:pt x="446782" y="351013"/>
                    <a:pt x="452485" y="356631"/>
                  </a:cubicBezTo>
                  <a:cubicBezTo>
                    <a:pt x="458029" y="362091"/>
                    <a:pt x="466426" y="380053"/>
                    <a:pt x="467376" y="382031"/>
                  </a:cubicBezTo>
                  <a:cubicBezTo>
                    <a:pt x="473951" y="394296"/>
                    <a:pt x="479812" y="406877"/>
                    <a:pt x="485357" y="419537"/>
                  </a:cubicBezTo>
                  <a:cubicBezTo>
                    <a:pt x="490902" y="432198"/>
                    <a:pt x="495971" y="444937"/>
                    <a:pt x="500882" y="457677"/>
                  </a:cubicBezTo>
                  <a:cubicBezTo>
                    <a:pt x="511734" y="486954"/>
                    <a:pt x="521556" y="516310"/>
                    <a:pt x="529477" y="546300"/>
                  </a:cubicBezTo>
                  <a:cubicBezTo>
                    <a:pt x="537319" y="575894"/>
                    <a:pt x="543260" y="606041"/>
                    <a:pt x="549676" y="636031"/>
                  </a:cubicBezTo>
                  <a:cubicBezTo>
                    <a:pt x="554033" y="658661"/>
                    <a:pt x="559894" y="681450"/>
                    <a:pt x="563538" y="704397"/>
                  </a:cubicBezTo>
                  <a:close/>
                  <a:moveTo>
                    <a:pt x="875707" y="456253"/>
                  </a:moveTo>
                  <a:cubicBezTo>
                    <a:pt x="873489" y="461079"/>
                    <a:pt x="868182" y="465511"/>
                    <a:pt x="859944" y="467568"/>
                  </a:cubicBezTo>
                  <a:cubicBezTo>
                    <a:pt x="852498" y="469388"/>
                    <a:pt x="839428" y="468280"/>
                    <a:pt x="835785" y="468201"/>
                  </a:cubicBezTo>
                  <a:cubicBezTo>
                    <a:pt x="821844" y="467884"/>
                    <a:pt x="807903" y="466935"/>
                    <a:pt x="793961" y="465511"/>
                  </a:cubicBezTo>
                  <a:cubicBezTo>
                    <a:pt x="780100" y="464165"/>
                    <a:pt x="766317" y="462266"/>
                    <a:pt x="752613" y="460051"/>
                  </a:cubicBezTo>
                  <a:cubicBezTo>
                    <a:pt x="711266" y="452771"/>
                    <a:pt x="665561" y="439477"/>
                    <a:pt x="620015" y="422149"/>
                  </a:cubicBezTo>
                  <a:cubicBezTo>
                    <a:pt x="594747" y="412495"/>
                    <a:pt x="569716" y="401417"/>
                    <a:pt x="545240" y="390418"/>
                  </a:cubicBezTo>
                  <a:cubicBezTo>
                    <a:pt x="506269" y="373010"/>
                    <a:pt x="469119" y="355207"/>
                    <a:pt x="435454" y="341517"/>
                  </a:cubicBezTo>
                  <a:cubicBezTo>
                    <a:pt x="426424" y="338194"/>
                    <a:pt x="421672" y="328145"/>
                    <a:pt x="424999" y="319045"/>
                  </a:cubicBezTo>
                  <a:cubicBezTo>
                    <a:pt x="426583" y="314772"/>
                    <a:pt x="429830" y="311607"/>
                    <a:pt x="433633" y="309708"/>
                  </a:cubicBezTo>
                  <a:cubicBezTo>
                    <a:pt x="428088" y="302824"/>
                    <a:pt x="427850" y="293091"/>
                    <a:pt x="434187" y="286682"/>
                  </a:cubicBezTo>
                  <a:cubicBezTo>
                    <a:pt x="465634" y="252341"/>
                    <a:pt x="502863" y="216496"/>
                    <a:pt x="543656" y="184291"/>
                  </a:cubicBezTo>
                  <a:cubicBezTo>
                    <a:pt x="559419" y="171868"/>
                    <a:pt x="575657" y="160157"/>
                    <a:pt x="592212" y="149158"/>
                  </a:cubicBezTo>
                  <a:cubicBezTo>
                    <a:pt x="617956" y="132067"/>
                    <a:pt x="644412" y="117032"/>
                    <a:pt x="669839" y="103501"/>
                  </a:cubicBezTo>
                  <a:cubicBezTo>
                    <a:pt x="682591" y="96934"/>
                    <a:pt x="695344" y="90287"/>
                    <a:pt x="708256" y="83878"/>
                  </a:cubicBezTo>
                  <a:cubicBezTo>
                    <a:pt x="717048" y="79605"/>
                    <a:pt x="725840" y="75490"/>
                    <a:pt x="734791" y="71534"/>
                  </a:cubicBezTo>
                  <a:cubicBezTo>
                    <a:pt x="735425" y="71297"/>
                    <a:pt x="748732" y="65362"/>
                    <a:pt x="754118" y="63700"/>
                  </a:cubicBezTo>
                  <a:cubicBezTo>
                    <a:pt x="768931" y="59269"/>
                    <a:pt x="776694" y="70743"/>
                    <a:pt x="777565" y="73512"/>
                  </a:cubicBezTo>
                  <a:cubicBezTo>
                    <a:pt x="780733" y="82216"/>
                    <a:pt x="776218" y="91870"/>
                    <a:pt x="767505" y="95035"/>
                  </a:cubicBezTo>
                  <a:cubicBezTo>
                    <a:pt x="766871" y="95272"/>
                    <a:pt x="766159" y="95430"/>
                    <a:pt x="765525" y="95589"/>
                  </a:cubicBezTo>
                  <a:lnTo>
                    <a:pt x="765446" y="95510"/>
                  </a:lnTo>
                  <a:cubicBezTo>
                    <a:pt x="764812" y="94006"/>
                    <a:pt x="762752" y="94560"/>
                    <a:pt x="760376" y="95905"/>
                  </a:cubicBezTo>
                  <a:lnTo>
                    <a:pt x="760693" y="95984"/>
                  </a:lnTo>
                  <a:lnTo>
                    <a:pt x="760376" y="95984"/>
                  </a:lnTo>
                  <a:cubicBezTo>
                    <a:pt x="756099" y="98358"/>
                    <a:pt x="750871" y="103185"/>
                    <a:pt x="750554" y="103422"/>
                  </a:cubicBezTo>
                  <a:lnTo>
                    <a:pt x="690592" y="139821"/>
                  </a:lnTo>
                  <a:cubicBezTo>
                    <a:pt x="662314" y="156913"/>
                    <a:pt x="633718" y="177328"/>
                    <a:pt x="604648" y="197980"/>
                  </a:cubicBezTo>
                  <a:cubicBezTo>
                    <a:pt x="585875" y="211352"/>
                    <a:pt x="566944" y="224725"/>
                    <a:pt x="548567" y="238493"/>
                  </a:cubicBezTo>
                  <a:cubicBezTo>
                    <a:pt x="516408" y="262469"/>
                    <a:pt x="485595" y="286682"/>
                    <a:pt x="459059" y="311291"/>
                  </a:cubicBezTo>
                  <a:cubicBezTo>
                    <a:pt x="458584" y="311765"/>
                    <a:pt x="457792" y="311607"/>
                    <a:pt x="457237" y="312003"/>
                  </a:cubicBezTo>
                  <a:cubicBezTo>
                    <a:pt x="500882" y="326483"/>
                    <a:pt x="549835" y="344999"/>
                    <a:pt x="599658" y="363752"/>
                  </a:cubicBezTo>
                  <a:cubicBezTo>
                    <a:pt x="616292" y="370083"/>
                    <a:pt x="632847" y="376413"/>
                    <a:pt x="649323" y="382585"/>
                  </a:cubicBezTo>
                  <a:cubicBezTo>
                    <a:pt x="666036" y="388836"/>
                    <a:pt x="682512" y="395008"/>
                    <a:pt x="698750" y="400547"/>
                  </a:cubicBezTo>
                  <a:cubicBezTo>
                    <a:pt x="720137" y="407906"/>
                    <a:pt x="740890" y="414473"/>
                    <a:pt x="760772" y="418983"/>
                  </a:cubicBezTo>
                  <a:cubicBezTo>
                    <a:pt x="773525" y="421990"/>
                    <a:pt x="786357" y="424760"/>
                    <a:pt x="799348" y="427054"/>
                  </a:cubicBezTo>
                  <a:cubicBezTo>
                    <a:pt x="812180" y="429349"/>
                    <a:pt x="825091" y="431327"/>
                    <a:pt x="838082" y="432752"/>
                  </a:cubicBezTo>
                  <a:cubicBezTo>
                    <a:pt x="839507" y="432831"/>
                    <a:pt x="845211" y="435205"/>
                    <a:pt x="849171" y="435917"/>
                  </a:cubicBezTo>
                  <a:cubicBezTo>
                    <a:pt x="848458" y="436866"/>
                    <a:pt x="847666" y="437974"/>
                    <a:pt x="847112" y="438924"/>
                  </a:cubicBezTo>
                  <a:cubicBezTo>
                    <a:pt x="847904" y="437816"/>
                    <a:pt x="848775" y="436866"/>
                    <a:pt x="849726" y="435996"/>
                  </a:cubicBezTo>
                  <a:cubicBezTo>
                    <a:pt x="851944" y="436312"/>
                    <a:pt x="853528" y="435996"/>
                    <a:pt x="853211" y="434255"/>
                  </a:cubicBezTo>
                  <a:cubicBezTo>
                    <a:pt x="853211" y="434018"/>
                    <a:pt x="853132" y="433859"/>
                    <a:pt x="853132" y="433701"/>
                  </a:cubicBezTo>
                  <a:cubicBezTo>
                    <a:pt x="857726" y="431327"/>
                    <a:pt x="863429" y="431169"/>
                    <a:pt x="868419" y="433701"/>
                  </a:cubicBezTo>
                  <a:cubicBezTo>
                    <a:pt x="876657" y="437974"/>
                    <a:pt x="879905" y="448023"/>
                    <a:pt x="875707" y="456253"/>
                  </a:cubicBezTo>
                  <a:close/>
                  <a:moveTo>
                    <a:pt x="849726" y="435996"/>
                  </a:moveTo>
                  <a:lnTo>
                    <a:pt x="849171" y="435917"/>
                  </a:lnTo>
                  <a:cubicBezTo>
                    <a:pt x="850835" y="433780"/>
                    <a:pt x="852498" y="432119"/>
                    <a:pt x="853132" y="433701"/>
                  </a:cubicBezTo>
                  <a:cubicBezTo>
                    <a:pt x="851944" y="434334"/>
                    <a:pt x="850755" y="435126"/>
                    <a:pt x="849726" y="435996"/>
                  </a:cubicBezTo>
                  <a:close/>
                  <a:moveTo>
                    <a:pt x="760693" y="95984"/>
                  </a:moveTo>
                  <a:cubicBezTo>
                    <a:pt x="762277" y="96063"/>
                    <a:pt x="763861" y="95984"/>
                    <a:pt x="765525" y="95589"/>
                  </a:cubicBezTo>
                  <a:cubicBezTo>
                    <a:pt x="766238" y="97567"/>
                    <a:pt x="762356" y="96380"/>
                    <a:pt x="760693" y="95984"/>
                  </a:cubicBezTo>
                  <a:close/>
                  <a:moveTo>
                    <a:pt x="415414" y="323397"/>
                  </a:moveTo>
                  <a:cubicBezTo>
                    <a:pt x="405909" y="325455"/>
                    <a:pt x="396641" y="319441"/>
                    <a:pt x="394582" y="309946"/>
                  </a:cubicBezTo>
                  <a:cubicBezTo>
                    <a:pt x="388799" y="288818"/>
                    <a:pt x="375651" y="251075"/>
                    <a:pt x="363214" y="208425"/>
                  </a:cubicBezTo>
                  <a:cubicBezTo>
                    <a:pt x="359888" y="197189"/>
                    <a:pt x="356798" y="185636"/>
                    <a:pt x="353868" y="173846"/>
                  </a:cubicBezTo>
                  <a:cubicBezTo>
                    <a:pt x="351016" y="162214"/>
                    <a:pt x="348481" y="150424"/>
                    <a:pt x="346263" y="138792"/>
                  </a:cubicBezTo>
                  <a:cubicBezTo>
                    <a:pt x="336917" y="90445"/>
                    <a:pt x="331293" y="44630"/>
                    <a:pt x="332322" y="16936"/>
                  </a:cubicBezTo>
                  <a:cubicBezTo>
                    <a:pt x="332243" y="7678"/>
                    <a:pt x="339610" y="82"/>
                    <a:pt x="348877" y="2"/>
                  </a:cubicBezTo>
                  <a:cubicBezTo>
                    <a:pt x="358145" y="-156"/>
                    <a:pt x="365749" y="7282"/>
                    <a:pt x="365908" y="16540"/>
                  </a:cubicBezTo>
                  <a:cubicBezTo>
                    <a:pt x="367492" y="40120"/>
                    <a:pt x="377472" y="76835"/>
                    <a:pt x="388007" y="117111"/>
                  </a:cubicBezTo>
                  <a:cubicBezTo>
                    <a:pt x="393790" y="139505"/>
                    <a:pt x="400206" y="162768"/>
                    <a:pt x="405434" y="185478"/>
                  </a:cubicBezTo>
                  <a:cubicBezTo>
                    <a:pt x="416761" y="233825"/>
                    <a:pt x="424919" y="278769"/>
                    <a:pt x="428801" y="302587"/>
                  </a:cubicBezTo>
                  <a:cubicBezTo>
                    <a:pt x="430860" y="312003"/>
                    <a:pt x="424840" y="321340"/>
                    <a:pt x="415414" y="32339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" name="Google Shape;1289;p21"/>
            <p:cNvSpPr/>
            <p:nvPr/>
          </p:nvSpPr>
          <p:spPr>
            <a:xfrm>
              <a:off x="5222286" y="353748"/>
              <a:ext cx="543768" cy="486344"/>
            </a:xfrm>
            <a:custGeom>
              <a:rect b="b" l="l" r="r" t="t"/>
              <a:pathLst>
                <a:path extrusionOk="0" h="972688" w="1087536">
                  <a:moveTo>
                    <a:pt x="179815" y="114724"/>
                  </a:moveTo>
                  <a:lnTo>
                    <a:pt x="179339" y="113854"/>
                  </a:lnTo>
                  <a:cubicBezTo>
                    <a:pt x="180607" y="112904"/>
                    <a:pt x="181082" y="114329"/>
                    <a:pt x="181320" y="116069"/>
                  </a:cubicBezTo>
                  <a:lnTo>
                    <a:pt x="180448" y="115199"/>
                  </a:lnTo>
                  <a:cubicBezTo>
                    <a:pt x="180290" y="114962"/>
                    <a:pt x="180052" y="114803"/>
                    <a:pt x="179815" y="114724"/>
                  </a:cubicBezTo>
                  <a:close/>
                  <a:moveTo>
                    <a:pt x="515667" y="483063"/>
                  </a:moveTo>
                  <a:lnTo>
                    <a:pt x="416575" y="513053"/>
                  </a:lnTo>
                  <a:cubicBezTo>
                    <a:pt x="387584" y="521440"/>
                    <a:pt x="355504" y="531094"/>
                    <a:pt x="322314" y="540352"/>
                  </a:cubicBezTo>
                  <a:cubicBezTo>
                    <a:pt x="301482" y="546128"/>
                    <a:pt x="280254" y="551825"/>
                    <a:pt x="259104" y="557206"/>
                  </a:cubicBezTo>
                  <a:cubicBezTo>
                    <a:pt x="217360" y="567809"/>
                    <a:pt x="176250" y="577621"/>
                    <a:pt x="140051" y="586404"/>
                  </a:cubicBezTo>
                  <a:cubicBezTo>
                    <a:pt x="80643" y="600805"/>
                    <a:pt x="34939" y="611488"/>
                    <a:pt x="23057" y="615840"/>
                  </a:cubicBezTo>
                  <a:cubicBezTo>
                    <a:pt x="14502" y="619321"/>
                    <a:pt x="4680" y="615207"/>
                    <a:pt x="1195" y="606661"/>
                  </a:cubicBezTo>
                  <a:cubicBezTo>
                    <a:pt x="-2211" y="598036"/>
                    <a:pt x="1908" y="588303"/>
                    <a:pt x="10462" y="584822"/>
                  </a:cubicBezTo>
                  <a:cubicBezTo>
                    <a:pt x="27176" y="577384"/>
                    <a:pt x="111139" y="550322"/>
                    <a:pt x="207618" y="522706"/>
                  </a:cubicBezTo>
                  <a:cubicBezTo>
                    <a:pt x="239777" y="513528"/>
                    <a:pt x="273442" y="504428"/>
                    <a:pt x="306393" y="496040"/>
                  </a:cubicBezTo>
                  <a:cubicBezTo>
                    <a:pt x="341167" y="487178"/>
                    <a:pt x="375227" y="479582"/>
                    <a:pt x="405802" y="472302"/>
                  </a:cubicBezTo>
                  <a:lnTo>
                    <a:pt x="503548" y="449909"/>
                  </a:lnTo>
                  <a:cubicBezTo>
                    <a:pt x="484538" y="435666"/>
                    <a:pt x="453170" y="411215"/>
                    <a:pt x="416496" y="381068"/>
                  </a:cubicBezTo>
                  <a:cubicBezTo>
                    <a:pt x="397961" y="366034"/>
                    <a:pt x="378158" y="349654"/>
                    <a:pt x="358276" y="332404"/>
                  </a:cubicBezTo>
                  <a:cubicBezTo>
                    <a:pt x="339345" y="316025"/>
                    <a:pt x="320255" y="298933"/>
                    <a:pt x="301799" y="281921"/>
                  </a:cubicBezTo>
                  <a:cubicBezTo>
                    <a:pt x="271699" y="254147"/>
                    <a:pt x="243341" y="226690"/>
                    <a:pt x="219420" y="203347"/>
                  </a:cubicBezTo>
                  <a:cubicBezTo>
                    <a:pt x="190825" y="175415"/>
                    <a:pt x="168884" y="153022"/>
                    <a:pt x="158903" y="142023"/>
                  </a:cubicBezTo>
                  <a:cubicBezTo>
                    <a:pt x="155022" y="137750"/>
                    <a:pt x="152566" y="134664"/>
                    <a:pt x="151616" y="133161"/>
                  </a:cubicBezTo>
                  <a:cubicBezTo>
                    <a:pt x="143774" y="120580"/>
                    <a:pt x="151536" y="112113"/>
                    <a:pt x="154626" y="109818"/>
                  </a:cubicBezTo>
                  <a:cubicBezTo>
                    <a:pt x="161834" y="104042"/>
                    <a:pt x="172448" y="105150"/>
                    <a:pt x="178230" y="112350"/>
                  </a:cubicBezTo>
                  <a:cubicBezTo>
                    <a:pt x="178626" y="112825"/>
                    <a:pt x="179023" y="113379"/>
                    <a:pt x="179339" y="113854"/>
                  </a:cubicBezTo>
                  <a:lnTo>
                    <a:pt x="179260" y="113933"/>
                  </a:lnTo>
                  <a:cubicBezTo>
                    <a:pt x="179023" y="114170"/>
                    <a:pt x="179419" y="114408"/>
                    <a:pt x="179815" y="114724"/>
                  </a:cubicBezTo>
                  <a:cubicBezTo>
                    <a:pt x="180686" y="116148"/>
                    <a:pt x="181240" y="117652"/>
                    <a:pt x="181557" y="119234"/>
                  </a:cubicBezTo>
                  <a:cubicBezTo>
                    <a:pt x="181557" y="118443"/>
                    <a:pt x="181478" y="117177"/>
                    <a:pt x="181320" y="116069"/>
                  </a:cubicBezTo>
                  <a:cubicBezTo>
                    <a:pt x="186548" y="121134"/>
                    <a:pt x="197083" y="130391"/>
                    <a:pt x="211182" y="142735"/>
                  </a:cubicBezTo>
                  <a:cubicBezTo>
                    <a:pt x="235341" y="163783"/>
                    <a:pt x="270115" y="193061"/>
                    <a:pt x="307898" y="225582"/>
                  </a:cubicBezTo>
                  <a:cubicBezTo>
                    <a:pt x="328730" y="243623"/>
                    <a:pt x="350593" y="262456"/>
                    <a:pt x="371979" y="281525"/>
                  </a:cubicBezTo>
                  <a:cubicBezTo>
                    <a:pt x="393683" y="300912"/>
                    <a:pt x="414832" y="320614"/>
                    <a:pt x="434635" y="338893"/>
                  </a:cubicBezTo>
                  <a:cubicBezTo>
                    <a:pt x="474953" y="376162"/>
                    <a:pt x="509093" y="408367"/>
                    <a:pt x="528183" y="424667"/>
                  </a:cubicBezTo>
                  <a:cubicBezTo>
                    <a:pt x="535708" y="430681"/>
                    <a:pt x="536975" y="441680"/>
                    <a:pt x="530955" y="449197"/>
                  </a:cubicBezTo>
                  <a:cubicBezTo>
                    <a:pt x="528737" y="452045"/>
                    <a:pt x="525410" y="453074"/>
                    <a:pt x="522163" y="454103"/>
                  </a:cubicBezTo>
                  <a:cubicBezTo>
                    <a:pt x="524460" y="456239"/>
                    <a:pt x="527074" y="458296"/>
                    <a:pt x="527945" y="461541"/>
                  </a:cubicBezTo>
                  <a:cubicBezTo>
                    <a:pt x="530480" y="470878"/>
                    <a:pt x="525014" y="480531"/>
                    <a:pt x="515667" y="483063"/>
                  </a:cubicBezTo>
                  <a:close/>
                  <a:moveTo>
                    <a:pt x="181874" y="120975"/>
                  </a:moveTo>
                  <a:cubicBezTo>
                    <a:pt x="182349" y="125565"/>
                    <a:pt x="181003" y="130312"/>
                    <a:pt x="177834" y="133873"/>
                  </a:cubicBezTo>
                  <a:cubicBezTo>
                    <a:pt x="180607" y="130866"/>
                    <a:pt x="182904" y="126831"/>
                    <a:pt x="181874" y="120975"/>
                  </a:cubicBezTo>
                  <a:close/>
                  <a:moveTo>
                    <a:pt x="846055" y="693939"/>
                  </a:moveTo>
                  <a:cubicBezTo>
                    <a:pt x="825301" y="674632"/>
                    <a:pt x="804865" y="655087"/>
                    <a:pt x="784033" y="635938"/>
                  </a:cubicBezTo>
                  <a:cubicBezTo>
                    <a:pt x="770092" y="623119"/>
                    <a:pt x="756071" y="610459"/>
                    <a:pt x="741972" y="598036"/>
                  </a:cubicBezTo>
                  <a:cubicBezTo>
                    <a:pt x="720664" y="579283"/>
                    <a:pt x="699198" y="560846"/>
                    <a:pt x="677574" y="542488"/>
                  </a:cubicBezTo>
                  <a:cubicBezTo>
                    <a:pt x="645097" y="514952"/>
                    <a:pt x="612304" y="488048"/>
                    <a:pt x="579590" y="460829"/>
                  </a:cubicBezTo>
                  <a:cubicBezTo>
                    <a:pt x="572382" y="454340"/>
                    <a:pt x="561293" y="454973"/>
                    <a:pt x="554877" y="462174"/>
                  </a:cubicBezTo>
                  <a:cubicBezTo>
                    <a:pt x="548461" y="469374"/>
                    <a:pt x="549094" y="480452"/>
                    <a:pt x="556302" y="486941"/>
                  </a:cubicBezTo>
                  <a:cubicBezTo>
                    <a:pt x="558045" y="488602"/>
                    <a:pt x="559867" y="490343"/>
                    <a:pt x="561610" y="492005"/>
                  </a:cubicBezTo>
                  <a:cubicBezTo>
                    <a:pt x="557253" y="494458"/>
                    <a:pt x="553688" y="498256"/>
                    <a:pt x="552659" y="503557"/>
                  </a:cubicBezTo>
                  <a:cubicBezTo>
                    <a:pt x="544658" y="539402"/>
                    <a:pt x="527787" y="609193"/>
                    <a:pt x="510439" y="684206"/>
                  </a:cubicBezTo>
                  <a:cubicBezTo>
                    <a:pt x="504895" y="708023"/>
                    <a:pt x="499667" y="732474"/>
                    <a:pt x="494360" y="756449"/>
                  </a:cubicBezTo>
                  <a:cubicBezTo>
                    <a:pt x="485884" y="794747"/>
                    <a:pt x="477726" y="831937"/>
                    <a:pt x="469250" y="863905"/>
                  </a:cubicBezTo>
                  <a:cubicBezTo>
                    <a:pt x="459428" y="901016"/>
                    <a:pt x="450239" y="931005"/>
                    <a:pt x="440576" y="946593"/>
                  </a:cubicBezTo>
                  <a:cubicBezTo>
                    <a:pt x="435427" y="954269"/>
                    <a:pt x="437487" y="964713"/>
                    <a:pt x="445170" y="969857"/>
                  </a:cubicBezTo>
                  <a:cubicBezTo>
                    <a:pt x="452853" y="975000"/>
                    <a:pt x="463309" y="972943"/>
                    <a:pt x="468458" y="965267"/>
                  </a:cubicBezTo>
                  <a:cubicBezTo>
                    <a:pt x="488340" y="937731"/>
                    <a:pt x="513449" y="866041"/>
                    <a:pt x="535074" y="785252"/>
                  </a:cubicBezTo>
                  <a:cubicBezTo>
                    <a:pt x="539827" y="767448"/>
                    <a:pt x="544421" y="749091"/>
                    <a:pt x="548540" y="730733"/>
                  </a:cubicBezTo>
                  <a:cubicBezTo>
                    <a:pt x="552738" y="712296"/>
                    <a:pt x="556540" y="693860"/>
                    <a:pt x="559946" y="675818"/>
                  </a:cubicBezTo>
                  <a:cubicBezTo>
                    <a:pt x="572303" y="609905"/>
                    <a:pt x="580937" y="550243"/>
                    <a:pt x="586244" y="515664"/>
                  </a:cubicBezTo>
                  <a:cubicBezTo>
                    <a:pt x="606839" y="535525"/>
                    <a:pt x="627433" y="555386"/>
                    <a:pt x="648266" y="575168"/>
                  </a:cubicBezTo>
                  <a:cubicBezTo>
                    <a:pt x="668781" y="594633"/>
                    <a:pt x="689455" y="614020"/>
                    <a:pt x="710367" y="633089"/>
                  </a:cubicBezTo>
                  <a:cubicBezTo>
                    <a:pt x="724308" y="645829"/>
                    <a:pt x="738407" y="658410"/>
                    <a:pt x="752665" y="670833"/>
                  </a:cubicBezTo>
                  <a:cubicBezTo>
                    <a:pt x="774052" y="689428"/>
                    <a:pt x="795756" y="707628"/>
                    <a:pt x="817301" y="726064"/>
                  </a:cubicBezTo>
                  <a:lnTo>
                    <a:pt x="923760" y="817773"/>
                  </a:lnTo>
                  <a:cubicBezTo>
                    <a:pt x="930572" y="824104"/>
                    <a:pt x="941186" y="823629"/>
                    <a:pt x="947523" y="816903"/>
                  </a:cubicBezTo>
                  <a:cubicBezTo>
                    <a:pt x="953781" y="810098"/>
                    <a:pt x="953385" y="799416"/>
                    <a:pt x="946573" y="793165"/>
                  </a:cubicBezTo>
                  <a:lnTo>
                    <a:pt x="846055" y="693939"/>
                  </a:lnTo>
                  <a:close/>
                  <a:moveTo>
                    <a:pt x="1067210" y="387240"/>
                  </a:moveTo>
                  <a:lnTo>
                    <a:pt x="1025625" y="392541"/>
                  </a:lnTo>
                  <a:lnTo>
                    <a:pt x="918691" y="402986"/>
                  </a:lnTo>
                  <a:cubicBezTo>
                    <a:pt x="897541" y="404885"/>
                    <a:pt x="876392" y="406310"/>
                    <a:pt x="855243" y="408130"/>
                  </a:cubicBezTo>
                  <a:cubicBezTo>
                    <a:pt x="834015" y="409949"/>
                    <a:pt x="812865" y="411849"/>
                    <a:pt x="791716" y="413985"/>
                  </a:cubicBezTo>
                  <a:cubicBezTo>
                    <a:pt x="766290" y="416517"/>
                    <a:pt x="740863" y="419366"/>
                    <a:pt x="715436" y="422293"/>
                  </a:cubicBezTo>
                  <a:cubicBezTo>
                    <a:pt x="678128" y="426725"/>
                    <a:pt x="640899" y="431472"/>
                    <a:pt x="603591" y="436457"/>
                  </a:cubicBezTo>
                  <a:cubicBezTo>
                    <a:pt x="603829" y="435270"/>
                    <a:pt x="604858" y="434558"/>
                    <a:pt x="604858" y="433371"/>
                  </a:cubicBezTo>
                  <a:cubicBezTo>
                    <a:pt x="604858" y="433688"/>
                    <a:pt x="604858" y="434558"/>
                    <a:pt x="604858" y="434558"/>
                  </a:cubicBezTo>
                  <a:cubicBezTo>
                    <a:pt x="604858" y="434558"/>
                    <a:pt x="607156" y="427832"/>
                    <a:pt x="609453" y="422056"/>
                  </a:cubicBezTo>
                  <a:cubicBezTo>
                    <a:pt x="615235" y="407180"/>
                    <a:pt x="625374" y="384391"/>
                    <a:pt x="637652" y="356776"/>
                  </a:cubicBezTo>
                  <a:cubicBezTo>
                    <a:pt x="647553" y="334541"/>
                    <a:pt x="658959" y="309378"/>
                    <a:pt x="670603" y="282950"/>
                  </a:cubicBezTo>
                  <a:cubicBezTo>
                    <a:pt x="677653" y="266728"/>
                    <a:pt x="684940" y="250112"/>
                    <a:pt x="691832" y="233337"/>
                  </a:cubicBezTo>
                  <a:cubicBezTo>
                    <a:pt x="706802" y="197254"/>
                    <a:pt x="721140" y="160856"/>
                    <a:pt x="733655" y="128809"/>
                  </a:cubicBezTo>
                  <a:cubicBezTo>
                    <a:pt x="755834" y="72233"/>
                    <a:pt x="771914" y="28792"/>
                    <a:pt x="773815" y="21828"/>
                  </a:cubicBezTo>
                  <a:cubicBezTo>
                    <a:pt x="776666" y="13045"/>
                    <a:pt x="771755" y="3550"/>
                    <a:pt x="762883" y="780"/>
                  </a:cubicBezTo>
                  <a:cubicBezTo>
                    <a:pt x="754091" y="-1989"/>
                    <a:pt x="744665" y="2838"/>
                    <a:pt x="741814" y="11700"/>
                  </a:cubicBezTo>
                  <a:cubicBezTo>
                    <a:pt x="738883" y="20008"/>
                    <a:pt x="707911" y="82598"/>
                    <a:pt x="674009" y="157295"/>
                  </a:cubicBezTo>
                  <a:cubicBezTo>
                    <a:pt x="659514" y="189262"/>
                    <a:pt x="644464" y="223446"/>
                    <a:pt x="630919" y="256521"/>
                  </a:cubicBezTo>
                  <a:cubicBezTo>
                    <a:pt x="615790" y="293474"/>
                    <a:pt x="602799" y="329002"/>
                    <a:pt x="592343" y="357963"/>
                  </a:cubicBezTo>
                  <a:cubicBezTo>
                    <a:pt x="577848" y="398239"/>
                    <a:pt x="569610" y="427199"/>
                    <a:pt x="569847" y="433371"/>
                  </a:cubicBezTo>
                  <a:cubicBezTo>
                    <a:pt x="569847" y="442787"/>
                    <a:pt x="577452" y="450384"/>
                    <a:pt x="586798" y="450700"/>
                  </a:cubicBezTo>
                  <a:cubicBezTo>
                    <a:pt x="586402" y="452520"/>
                    <a:pt x="585056" y="453944"/>
                    <a:pt x="585214" y="455923"/>
                  </a:cubicBezTo>
                  <a:cubicBezTo>
                    <a:pt x="586165" y="465497"/>
                    <a:pt x="594720" y="472539"/>
                    <a:pt x="604304" y="471669"/>
                  </a:cubicBezTo>
                  <a:cubicBezTo>
                    <a:pt x="642642" y="469374"/>
                    <a:pt x="680901" y="467792"/>
                    <a:pt x="719159" y="465655"/>
                  </a:cubicBezTo>
                  <a:cubicBezTo>
                    <a:pt x="744744" y="464231"/>
                    <a:pt x="770329" y="462807"/>
                    <a:pt x="795914" y="460829"/>
                  </a:cubicBezTo>
                  <a:cubicBezTo>
                    <a:pt x="817222" y="459167"/>
                    <a:pt x="838530" y="457110"/>
                    <a:pt x="859758" y="454815"/>
                  </a:cubicBezTo>
                  <a:cubicBezTo>
                    <a:pt x="881066" y="452520"/>
                    <a:pt x="902294" y="449592"/>
                    <a:pt x="923523" y="446744"/>
                  </a:cubicBezTo>
                  <a:cubicBezTo>
                    <a:pt x="937939" y="444766"/>
                    <a:pt x="952355" y="442629"/>
                    <a:pt x="966692" y="440334"/>
                  </a:cubicBezTo>
                  <a:cubicBezTo>
                    <a:pt x="988238" y="436853"/>
                    <a:pt x="1009624" y="433055"/>
                    <a:pt x="1031090" y="429019"/>
                  </a:cubicBezTo>
                  <a:lnTo>
                    <a:pt x="1074260" y="419999"/>
                  </a:lnTo>
                  <a:cubicBezTo>
                    <a:pt x="1083369" y="418020"/>
                    <a:pt x="1089073" y="409079"/>
                    <a:pt x="1087172" y="400059"/>
                  </a:cubicBezTo>
                  <a:cubicBezTo>
                    <a:pt x="1085191" y="391038"/>
                    <a:pt x="1076240" y="385262"/>
                    <a:pt x="1067210" y="3872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1290;p21"/>
            <p:cNvSpPr/>
            <p:nvPr/>
          </p:nvSpPr>
          <p:spPr>
            <a:xfrm>
              <a:off x="5469743" y="557100"/>
              <a:ext cx="732717" cy="266452"/>
            </a:xfrm>
            <a:custGeom>
              <a:rect b="b" l="l" r="r" t="t"/>
              <a:pathLst>
                <a:path extrusionOk="0" h="532905" w="1465434">
                  <a:moveTo>
                    <a:pt x="144559" y="62669"/>
                  </a:moveTo>
                  <a:cubicBezTo>
                    <a:pt x="144559" y="97327"/>
                    <a:pt x="112162" y="125417"/>
                    <a:pt x="72319" y="125417"/>
                  </a:cubicBezTo>
                  <a:cubicBezTo>
                    <a:pt x="32397" y="125417"/>
                    <a:pt x="0" y="97327"/>
                    <a:pt x="0" y="62669"/>
                  </a:cubicBezTo>
                  <a:cubicBezTo>
                    <a:pt x="0" y="28090"/>
                    <a:pt x="32397" y="0"/>
                    <a:pt x="72319" y="0"/>
                  </a:cubicBezTo>
                  <a:cubicBezTo>
                    <a:pt x="112162" y="0"/>
                    <a:pt x="144559" y="28090"/>
                    <a:pt x="144559" y="62669"/>
                  </a:cubicBezTo>
                  <a:close/>
                  <a:moveTo>
                    <a:pt x="1390066" y="128582"/>
                  </a:moveTo>
                  <a:cubicBezTo>
                    <a:pt x="1373194" y="124863"/>
                    <a:pt x="1350144" y="124547"/>
                    <a:pt x="1338421" y="139344"/>
                  </a:cubicBezTo>
                  <a:cubicBezTo>
                    <a:pt x="1325034" y="156277"/>
                    <a:pt x="1326777" y="187612"/>
                    <a:pt x="1298340" y="187770"/>
                  </a:cubicBezTo>
                  <a:cubicBezTo>
                    <a:pt x="1259131" y="187928"/>
                    <a:pt x="1217149" y="156594"/>
                    <a:pt x="1178019" y="171865"/>
                  </a:cubicBezTo>
                  <a:cubicBezTo>
                    <a:pt x="1150216" y="182785"/>
                    <a:pt x="1146969" y="216493"/>
                    <a:pt x="1153860" y="240865"/>
                  </a:cubicBezTo>
                  <a:cubicBezTo>
                    <a:pt x="1155999" y="248382"/>
                    <a:pt x="1167801" y="274652"/>
                    <a:pt x="1156632" y="279795"/>
                  </a:cubicBezTo>
                  <a:cubicBezTo>
                    <a:pt x="1146494" y="284543"/>
                    <a:pt x="1129226" y="272990"/>
                    <a:pt x="1120750" y="268876"/>
                  </a:cubicBezTo>
                  <a:cubicBezTo>
                    <a:pt x="1095403" y="256690"/>
                    <a:pt x="1059837" y="238095"/>
                    <a:pt x="1033698" y="259301"/>
                  </a:cubicBezTo>
                  <a:cubicBezTo>
                    <a:pt x="1003043" y="284227"/>
                    <a:pt x="1016747" y="333365"/>
                    <a:pt x="1036233" y="359873"/>
                  </a:cubicBezTo>
                  <a:cubicBezTo>
                    <a:pt x="1085739" y="427131"/>
                    <a:pt x="1317430" y="521293"/>
                    <a:pt x="1336282" y="532133"/>
                  </a:cubicBezTo>
                  <a:cubicBezTo>
                    <a:pt x="1339213" y="533795"/>
                    <a:pt x="1333668" y="532292"/>
                    <a:pt x="1336599" y="532054"/>
                  </a:cubicBezTo>
                  <a:cubicBezTo>
                    <a:pt x="1389353" y="456092"/>
                    <a:pt x="1458345" y="349902"/>
                    <a:pt x="1464682" y="257956"/>
                  </a:cubicBezTo>
                  <a:cubicBezTo>
                    <a:pt x="1468801" y="199085"/>
                    <a:pt x="1457633" y="143300"/>
                    <a:pt x="1390066" y="12858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21"/>
            <p:cNvSpPr/>
            <p:nvPr/>
          </p:nvSpPr>
          <p:spPr>
            <a:xfrm>
              <a:off x="6028850" y="405891"/>
              <a:ext cx="876168" cy="495103"/>
            </a:xfrm>
            <a:custGeom>
              <a:rect b="b" l="l" r="r" t="t"/>
              <a:pathLst>
                <a:path extrusionOk="0" h="990205" w="1752336">
                  <a:moveTo>
                    <a:pt x="1752297" y="28638"/>
                  </a:moveTo>
                  <a:cubicBezTo>
                    <a:pt x="1751663" y="37817"/>
                    <a:pt x="1743663" y="44701"/>
                    <a:pt x="1734474" y="43989"/>
                  </a:cubicBezTo>
                  <a:cubicBezTo>
                    <a:pt x="1652887" y="38767"/>
                    <a:pt x="1544765" y="30458"/>
                    <a:pt x="1431811" y="41219"/>
                  </a:cubicBezTo>
                  <a:cubicBezTo>
                    <a:pt x="1430543" y="42644"/>
                    <a:pt x="1430227" y="44147"/>
                    <a:pt x="1428246" y="45413"/>
                  </a:cubicBezTo>
                  <a:cubicBezTo>
                    <a:pt x="1421276" y="49686"/>
                    <a:pt x="1401869" y="57203"/>
                    <a:pt x="1400047" y="57915"/>
                  </a:cubicBezTo>
                  <a:cubicBezTo>
                    <a:pt x="1378898" y="67332"/>
                    <a:pt x="1357987" y="76985"/>
                    <a:pt x="1337630" y="87747"/>
                  </a:cubicBezTo>
                  <a:cubicBezTo>
                    <a:pt x="1324322" y="94789"/>
                    <a:pt x="1311252" y="102385"/>
                    <a:pt x="1298658" y="110694"/>
                  </a:cubicBezTo>
                  <a:cubicBezTo>
                    <a:pt x="1260795" y="135461"/>
                    <a:pt x="1226497" y="165054"/>
                    <a:pt x="1195367" y="197576"/>
                  </a:cubicBezTo>
                  <a:cubicBezTo>
                    <a:pt x="1163921" y="230335"/>
                    <a:pt x="1135801" y="266259"/>
                    <a:pt x="1110691" y="303686"/>
                  </a:cubicBezTo>
                  <a:cubicBezTo>
                    <a:pt x="1082175" y="346019"/>
                    <a:pt x="1060155" y="394129"/>
                    <a:pt x="1047877" y="444137"/>
                  </a:cubicBezTo>
                  <a:cubicBezTo>
                    <a:pt x="1035837" y="493434"/>
                    <a:pt x="1033461" y="544709"/>
                    <a:pt x="1045739" y="594164"/>
                  </a:cubicBezTo>
                  <a:cubicBezTo>
                    <a:pt x="1049937" y="611730"/>
                    <a:pt x="1057699" y="632778"/>
                    <a:pt x="1069502" y="650661"/>
                  </a:cubicBezTo>
                  <a:cubicBezTo>
                    <a:pt x="1079641" y="666170"/>
                    <a:pt x="1092552" y="679701"/>
                    <a:pt x="1109661" y="684290"/>
                  </a:cubicBezTo>
                  <a:cubicBezTo>
                    <a:pt x="1121781" y="687613"/>
                    <a:pt x="1133266" y="683578"/>
                    <a:pt x="1143167" y="676061"/>
                  </a:cubicBezTo>
                  <a:cubicBezTo>
                    <a:pt x="1154415" y="667436"/>
                    <a:pt x="1163762" y="654696"/>
                    <a:pt x="1170416" y="640532"/>
                  </a:cubicBezTo>
                  <a:cubicBezTo>
                    <a:pt x="1178495" y="623441"/>
                    <a:pt x="1182773" y="604213"/>
                    <a:pt x="1180713" y="587200"/>
                  </a:cubicBezTo>
                  <a:cubicBezTo>
                    <a:pt x="1179446" y="576597"/>
                    <a:pt x="1175802" y="566864"/>
                    <a:pt x="1168277" y="559980"/>
                  </a:cubicBezTo>
                  <a:cubicBezTo>
                    <a:pt x="1159089" y="551672"/>
                    <a:pt x="1146890" y="553413"/>
                    <a:pt x="1138811" y="559031"/>
                  </a:cubicBezTo>
                  <a:cubicBezTo>
                    <a:pt x="1134533" y="562038"/>
                    <a:pt x="1130415" y="565757"/>
                    <a:pt x="1131127" y="570425"/>
                  </a:cubicBezTo>
                  <a:cubicBezTo>
                    <a:pt x="1131603" y="573195"/>
                    <a:pt x="1133583" y="575648"/>
                    <a:pt x="1136751" y="578101"/>
                  </a:cubicBezTo>
                  <a:cubicBezTo>
                    <a:pt x="1144039" y="583640"/>
                    <a:pt x="1145544" y="594084"/>
                    <a:pt x="1139999" y="601364"/>
                  </a:cubicBezTo>
                  <a:cubicBezTo>
                    <a:pt x="1134454" y="608723"/>
                    <a:pt x="1123998" y="610226"/>
                    <a:pt x="1116711" y="604688"/>
                  </a:cubicBezTo>
                  <a:cubicBezTo>
                    <a:pt x="1104988" y="596142"/>
                    <a:pt x="1099523" y="586013"/>
                    <a:pt x="1097701" y="576281"/>
                  </a:cubicBezTo>
                  <a:cubicBezTo>
                    <a:pt x="1094453" y="559426"/>
                    <a:pt x="1103008" y="542018"/>
                    <a:pt x="1118375" y="530624"/>
                  </a:cubicBezTo>
                  <a:cubicBezTo>
                    <a:pt x="1138256" y="515985"/>
                    <a:pt x="1168753" y="512345"/>
                    <a:pt x="1192437" y="532602"/>
                  </a:cubicBezTo>
                  <a:cubicBezTo>
                    <a:pt x="1223962" y="559585"/>
                    <a:pt x="1225784" y="612679"/>
                    <a:pt x="1206457" y="656833"/>
                  </a:cubicBezTo>
                  <a:cubicBezTo>
                    <a:pt x="1186179" y="703043"/>
                    <a:pt x="1143959" y="735960"/>
                    <a:pt x="1099126" y="724962"/>
                  </a:cubicBezTo>
                  <a:cubicBezTo>
                    <a:pt x="1076868" y="719423"/>
                    <a:pt x="1058095" y="705575"/>
                    <a:pt x="1042966" y="687376"/>
                  </a:cubicBezTo>
                  <a:cubicBezTo>
                    <a:pt x="1022688" y="663163"/>
                    <a:pt x="1009381" y="631037"/>
                    <a:pt x="1002648" y="604846"/>
                  </a:cubicBezTo>
                  <a:cubicBezTo>
                    <a:pt x="988469" y="548349"/>
                    <a:pt x="990291" y="489715"/>
                    <a:pt x="1004391" y="433376"/>
                  </a:cubicBezTo>
                  <a:cubicBezTo>
                    <a:pt x="1018094" y="378382"/>
                    <a:pt x="1043521" y="325842"/>
                    <a:pt x="1075601" y="279710"/>
                  </a:cubicBezTo>
                  <a:cubicBezTo>
                    <a:pt x="1102770" y="240859"/>
                    <a:pt x="1133108" y="203589"/>
                    <a:pt x="1167010" y="169802"/>
                  </a:cubicBezTo>
                  <a:cubicBezTo>
                    <a:pt x="1200912" y="135935"/>
                    <a:pt x="1238220" y="105550"/>
                    <a:pt x="1279172" y="80229"/>
                  </a:cubicBezTo>
                  <a:cubicBezTo>
                    <a:pt x="1291212" y="72791"/>
                    <a:pt x="1303569" y="66224"/>
                    <a:pt x="1316084" y="59973"/>
                  </a:cubicBezTo>
                  <a:cubicBezTo>
                    <a:pt x="1289945" y="66066"/>
                    <a:pt x="1263964" y="73108"/>
                    <a:pt x="1238379" y="82208"/>
                  </a:cubicBezTo>
                  <a:cubicBezTo>
                    <a:pt x="1101899" y="131109"/>
                    <a:pt x="976825" y="228831"/>
                    <a:pt x="904348" y="418738"/>
                  </a:cubicBezTo>
                  <a:cubicBezTo>
                    <a:pt x="874960" y="494700"/>
                    <a:pt x="851276" y="572403"/>
                    <a:pt x="821256" y="647812"/>
                  </a:cubicBezTo>
                  <a:cubicBezTo>
                    <a:pt x="800899" y="698849"/>
                    <a:pt x="777690" y="748858"/>
                    <a:pt x="748303" y="796730"/>
                  </a:cubicBezTo>
                  <a:cubicBezTo>
                    <a:pt x="698559" y="877361"/>
                    <a:pt x="619586" y="942879"/>
                    <a:pt x="531424" y="972631"/>
                  </a:cubicBezTo>
                  <a:cubicBezTo>
                    <a:pt x="442233" y="1002700"/>
                    <a:pt x="343854" y="996844"/>
                    <a:pt x="256405" y="934254"/>
                  </a:cubicBezTo>
                  <a:cubicBezTo>
                    <a:pt x="235018" y="918903"/>
                    <a:pt x="217830" y="900467"/>
                    <a:pt x="203176" y="880210"/>
                  </a:cubicBezTo>
                  <a:cubicBezTo>
                    <a:pt x="171175" y="835899"/>
                    <a:pt x="151927" y="782487"/>
                    <a:pt x="123332" y="735881"/>
                  </a:cubicBezTo>
                  <a:cubicBezTo>
                    <a:pt x="110816" y="715466"/>
                    <a:pt x="96242" y="697662"/>
                    <a:pt x="80875" y="680967"/>
                  </a:cubicBezTo>
                  <a:cubicBezTo>
                    <a:pt x="56161" y="654221"/>
                    <a:pt x="29229" y="630167"/>
                    <a:pt x="4278" y="603026"/>
                  </a:cubicBezTo>
                  <a:cubicBezTo>
                    <a:pt x="-1742" y="596617"/>
                    <a:pt x="-1346" y="586488"/>
                    <a:pt x="5070" y="580554"/>
                  </a:cubicBezTo>
                  <a:cubicBezTo>
                    <a:pt x="11486" y="574540"/>
                    <a:pt x="21625" y="574856"/>
                    <a:pt x="27645" y="581345"/>
                  </a:cubicBezTo>
                  <a:cubicBezTo>
                    <a:pt x="57270" y="612679"/>
                    <a:pt x="89588" y="639820"/>
                    <a:pt x="118025" y="671946"/>
                  </a:cubicBezTo>
                  <a:cubicBezTo>
                    <a:pt x="130461" y="686031"/>
                    <a:pt x="142184" y="700986"/>
                    <a:pt x="152640" y="717603"/>
                  </a:cubicBezTo>
                  <a:cubicBezTo>
                    <a:pt x="168244" y="742211"/>
                    <a:pt x="181551" y="768482"/>
                    <a:pt x="195176" y="794515"/>
                  </a:cubicBezTo>
                  <a:cubicBezTo>
                    <a:pt x="195096" y="787552"/>
                    <a:pt x="194938" y="780509"/>
                    <a:pt x="194621" y="773546"/>
                  </a:cubicBezTo>
                  <a:cubicBezTo>
                    <a:pt x="193987" y="759303"/>
                    <a:pt x="192958" y="745060"/>
                    <a:pt x="191611" y="730896"/>
                  </a:cubicBezTo>
                  <a:cubicBezTo>
                    <a:pt x="189710" y="707949"/>
                    <a:pt x="186938" y="684923"/>
                    <a:pt x="184720" y="661818"/>
                  </a:cubicBezTo>
                  <a:cubicBezTo>
                    <a:pt x="182502" y="638950"/>
                    <a:pt x="180522" y="616003"/>
                    <a:pt x="177908" y="593135"/>
                  </a:cubicBezTo>
                  <a:cubicBezTo>
                    <a:pt x="174264" y="562671"/>
                    <a:pt x="170224" y="532365"/>
                    <a:pt x="163967" y="502455"/>
                  </a:cubicBezTo>
                  <a:cubicBezTo>
                    <a:pt x="161669" y="493592"/>
                    <a:pt x="166977" y="484493"/>
                    <a:pt x="175927" y="482198"/>
                  </a:cubicBezTo>
                  <a:cubicBezTo>
                    <a:pt x="184799" y="479903"/>
                    <a:pt x="193908" y="485205"/>
                    <a:pt x="196205" y="494146"/>
                  </a:cubicBezTo>
                  <a:cubicBezTo>
                    <a:pt x="207849" y="532127"/>
                    <a:pt x="217038" y="570900"/>
                    <a:pt x="223454" y="610306"/>
                  </a:cubicBezTo>
                  <a:cubicBezTo>
                    <a:pt x="225988" y="625973"/>
                    <a:pt x="228127" y="641719"/>
                    <a:pt x="229632" y="657466"/>
                  </a:cubicBezTo>
                  <a:cubicBezTo>
                    <a:pt x="231850" y="681125"/>
                    <a:pt x="232721" y="704784"/>
                    <a:pt x="233593" y="728364"/>
                  </a:cubicBezTo>
                  <a:cubicBezTo>
                    <a:pt x="233909" y="740866"/>
                    <a:pt x="234068" y="753448"/>
                    <a:pt x="233672" y="765950"/>
                  </a:cubicBezTo>
                  <a:cubicBezTo>
                    <a:pt x="233276" y="778531"/>
                    <a:pt x="232563" y="791112"/>
                    <a:pt x="231454" y="803614"/>
                  </a:cubicBezTo>
                  <a:lnTo>
                    <a:pt x="228206" y="830834"/>
                  </a:lnTo>
                  <a:cubicBezTo>
                    <a:pt x="227969" y="832575"/>
                    <a:pt x="225988" y="836057"/>
                    <a:pt x="224642" y="839143"/>
                  </a:cubicBezTo>
                  <a:cubicBezTo>
                    <a:pt x="224959" y="840171"/>
                    <a:pt x="225196" y="841279"/>
                    <a:pt x="225276" y="842387"/>
                  </a:cubicBezTo>
                  <a:lnTo>
                    <a:pt x="224879" y="841437"/>
                  </a:lnTo>
                  <a:lnTo>
                    <a:pt x="224246" y="840171"/>
                  </a:lnTo>
                  <a:cubicBezTo>
                    <a:pt x="223295" y="842624"/>
                    <a:pt x="222978" y="844682"/>
                    <a:pt x="224563" y="845077"/>
                  </a:cubicBezTo>
                  <a:cubicBezTo>
                    <a:pt x="224800" y="845156"/>
                    <a:pt x="225038" y="845156"/>
                    <a:pt x="225196" y="845077"/>
                  </a:cubicBezTo>
                  <a:cubicBezTo>
                    <a:pt x="225196" y="845473"/>
                    <a:pt x="224879" y="845790"/>
                    <a:pt x="224800" y="846185"/>
                  </a:cubicBezTo>
                  <a:cubicBezTo>
                    <a:pt x="239217" y="867787"/>
                    <a:pt x="255772" y="887806"/>
                    <a:pt x="278267" y="903394"/>
                  </a:cubicBezTo>
                  <a:cubicBezTo>
                    <a:pt x="355022" y="956964"/>
                    <a:pt x="440728" y="960920"/>
                    <a:pt x="518038" y="933859"/>
                  </a:cubicBezTo>
                  <a:cubicBezTo>
                    <a:pt x="596852" y="906243"/>
                    <a:pt x="667033" y="846739"/>
                    <a:pt x="710915" y="774021"/>
                  </a:cubicBezTo>
                  <a:cubicBezTo>
                    <a:pt x="738718" y="728127"/>
                    <a:pt x="760422" y="680175"/>
                    <a:pt x="779670" y="631354"/>
                  </a:cubicBezTo>
                  <a:cubicBezTo>
                    <a:pt x="809374" y="555945"/>
                    <a:pt x="833217" y="478479"/>
                    <a:pt x="862525" y="402595"/>
                  </a:cubicBezTo>
                  <a:cubicBezTo>
                    <a:pt x="924388" y="244419"/>
                    <a:pt x="1019995" y="146301"/>
                    <a:pt x="1128751" y="86560"/>
                  </a:cubicBezTo>
                  <a:cubicBezTo>
                    <a:pt x="1331847" y="-25090"/>
                    <a:pt x="1581123" y="-1351"/>
                    <a:pt x="1736930" y="10834"/>
                  </a:cubicBezTo>
                  <a:cubicBezTo>
                    <a:pt x="1746039" y="11547"/>
                    <a:pt x="1752930" y="19459"/>
                    <a:pt x="1752297" y="28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" name="Google Shape;1292;p21"/>
            <p:cNvSpPr/>
            <p:nvPr/>
          </p:nvSpPr>
          <p:spPr>
            <a:xfrm>
              <a:off x="5187720" y="835258"/>
              <a:ext cx="538757" cy="1181974"/>
            </a:xfrm>
            <a:custGeom>
              <a:rect b="b" l="l" r="r" t="t"/>
              <a:pathLst>
                <a:path extrusionOk="0" h="2363947" w="1077513">
                  <a:moveTo>
                    <a:pt x="694744" y="2345533"/>
                  </a:moveTo>
                  <a:cubicBezTo>
                    <a:pt x="694506" y="2347116"/>
                    <a:pt x="694506" y="2348619"/>
                    <a:pt x="694744" y="2350043"/>
                  </a:cubicBezTo>
                  <a:cubicBezTo>
                    <a:pt x="693239" y="2349885"/>
                    <a:pt x="693793" y="2347590"/>
                    <a:pt x="694823" y="2345058"/>
                  </a:cubicBezTo>
                  <a:lnTo>
                    <a:pt x="694744" y="2345533"/>
                  </a:lnTo>
                  <a:close/>
                  <a:moveTo>
                    <a:pt x="723181" y="2330499"/>
                  </a:moveTo>
                  <a:lnTo>
                    <a:pt x="719616" y="2299955"/>
                  </a:lnTo>
                  <a:lnTo>
                    <a:pt x="706942" y="2198197"/>
                  </a:lnTo>
                  <a:cubicBezTo>
                    <a:pt x="703774" y="2175092"/>
                    <a:pt x="701239" y="2151828"/>
                    <a:pt x="698150" y="2128644"/>
                  </a:cubicBezTo>
                  <a:cubicBezTo>
                    <a:pt x="694982" y="2105381"/>
                    <a:pt x="691575" y="2082196"/>
                    <a:pt x="687932" y="2059012"/>
                  </a:cubicBezTo>
                  <a:cubicBezTo>
                    <a:pt x="680565" y="2012168"/>
                    <a:pt x="671931" y="1965641"/>
                    <a:pt x="662268" y="1919589"/>
                  </a:cubicBezTo>
                  <a:cubicBezTo>
                    <a:pt x="660763" y="1910568"/>
                    <a:pt x="652129" y="1904475"/>
                    <a:pt x="643099" y="1906058"/>
                  </a:cubicBezTo>
                  <a:cubicBezTo>
                    <a:pt x="633989" y="1907561"/>
                    <a:pt x="627890" y="1916186"/>
                    <a:pt x="629474" y="1925207"/>
                  </a:cubicBezTo>
                  <a:cubicBezTo>
                    <a:pt x="634702" y="1963979"/>
                    <a:pt x="638346" y="2003148"/>
                    <a:pt x="642544" y="2042316"/>
                  </a:cubicBezTo>
                  <a:cubicBezTo>
                    <a:pt x="645396" y="2068507"/>
                    <a:pt x="648089" y="2094698"/>
                    <a:pt x="651574" y="2120731"/>
                  </a:cubicBezTo>
                  <a:cubicBezTo>
                    <a:pt x="655376" y="2148901"/>
                    <a:pt x="660208" y="2176833"/>
                    <a:pt x="664961" y="2204765"/>
                  </a:cubicBezTo>
                  <a:lnTo>
                    <a:pt x="684288" y="2305653"/>
                  </a:lnTo>
                  <a:lnTo>
                    <a:pt x="690308" y="2335721"/>
                  </a:lnTo>
                  <a:cubicBezTo>
                    <a:pt x="690783" y="2337699"/>
                    <a:pt x="693239" y="2341181"/>
                    <a:pt x="694982" y="2344188"/>
                  </a:cubicBezTo>
                  <a:lnTo>
                    <a:pt x="694823" y="2345058"/>
                  </a:lnTo>
                  <a:lnTo>
                    <a:pt x="695140" y="2344346"/>
                  </a:lnTo>
                  <a:cubicBezTo>
                    <a:pt x="696645" y="2347036"/>
                    <a:pt x="697596" y="2349252"/>
                    <a:pt x="695853" y="2349885"/>
                  </a:cubicBezTo>
                  <a:cubicBezTo>
                    <a:pt x="695378" y="2350043"/>
                    <a:pt x="694982" y="2350122"/>
                    <a:pt x="694744" y="2350043"/>
                  </a:cubicBezTo>
                  <a:cubicBezTo>
                    <a:pt x="695615" y="2356927"/>
                    <a:pt x="701002" y="2362545"/>
                    <a:pt x="708210" y="2363653"/>
                  </a:cubicBezTo>
                  <a:cubicBezTo>
                    <a:pt x="714547" y="2364840"/>
                    <a:pt x="718745" y="2362229"/>
                    <a:pt x="721913" y="2359618"/>
                  </a:cubicBezTo>
                  <a:cubicBezTo>
                    <a:pt x="725002" y="2357086"/>
                    <a:pt x="727220" y="2353050"/>
                    <a:pt x="727537" y="2347353"/>
                  </a:cubicBezTo>
                  <a:cubicBezTo>
                    <a:pt x="727696" y="2345295"/>
                    <a:pt x="727141" y="2342210"/>
                    <a:pt x="725953" y="2338570"/>
                  </a:cubicBezTo>
                  <a:cubicBezTo>
                    <a:pt x="725240" y="2336117"/>
                    <a:pt x="723418" y="2332714"/>
                    <a:pt x="723181" y="2330499"/>
                  </a:cubicBezTo>
                  <a:close/>
                  <a:moveTo>
                    <a:pt x="875819" y="249758"/>
                  </a:moveTo>
                  <a:cubicBezTo>
                    <a:pt x="873205" y="249837"/>
                    <a:pt x="874710" y="252765"/>
                    <a:pt x="876374" y="255297"/>
                  </a:cubicBezTo>
                  <a:lnTo>
                    <a:pt x="876453" y="254901"/>
                  </a:lnTo>
                  <a:cubicBezTo>
                    <a:pt x="875978" y="253239"/>
                    <a:pt x="875740" y="251499"/>
                    <a:pt x="875819" y="249758"/>
                  </a:cubicBezTo>
                  <a:close/>
                  <a:moveTo>
                    <a:pt x="1075747" y="607177"/>
                  </a:moveTo>
                  <a:cubicBezTo>
                    <a:pt x="1071707" y="615407"/>
                    <a:pt x="1061726" y="618730"/>
                    <a:pt x="1053489" y="614615"/>
                  </a:cubicBezTo>
                  <a:cubicBezTo>
                    <a:pt x="1049766" y="613349"/>
                    <a:pt x="1043191" y="612875"/>
                    <a:pt x="1035032" y="611529"/>
                  </a:cubicBezTo>
                  <a:cubicBezTo>
                    <a:pt x="1025923" y="610184"/>
                    <a:pt x="1015230" y="609156"/>
                    <a:pt x="1004140" y="607652"/>
                  </a:cubicBezTo>
                  <a:cubicBezTo>
                    <a:pt x="999625" y="607098"/>
                    <a:pt x="995110" y="606307"/>
                    <a:pt x="990595" y="605595"/>
                  </a:cubicBezTo>
                  <a:cubicBezTo>
                    <a:pt x="983783" y="604408"/>
                    <a:pt x="977209" y="602984"/>
                    <a:pt x="970872" y="602113"/>
                  </a:cubicBezTo>
                  <a:cubicBezTo>
                    <a:pt x="963664" y="601164"/>
                    <a:pt x="957169" y="600056"/>
                    <a:pt x="951703" y="600452"/>
                  </a:cubicBezTo>
                  <a:cubicBezTo>
                    <a:pt x="950198" y="600531"/>
                    <a:pt x="948693" y="600214"/>
                    <a:pt x="947426" y="600610"/>
                  </a:cubicBezTo>
                  <a:cubicBezTo>
                    <a:pt x="947188" y="600689"/>
                    <a:pt x="946713" y="600372"/>
                    <a:pt x="946554" y="600372"/>
                  </a:cubicBezTo>
                  <a:cubicBezTo>
                    <a:pt x="946554" y="600135"/>
                    <a:pt x="946554" y="599660"/>
                    <a:pt x="946713" y="599581"/>
                  </a:cubicBezTo>
                  <a:cubicBezTo>
                    <a:pt x="943069" y="604012"/>
                    <a:pt x="937683" y="604962"/>
                    <a:pt x="932376" y="604250"/>
                  </a:cubicBezTo>
                  <a:cubicBezTo>
                    <a:pt x="928890" y="608048"/>
                    <a:pt x="926118" y="612558"/>
                    <a:pt x="922316" y="616119"/>
                  </a:cubicBezTo>
                  <a:cubicBezTo>
                    <a:pt x="900137" y="636929"/>
                    <a:pt x="873364" y="653230"/>
                    <a:pt x="843897" y="665653"/>
                  </a:cubicBezTo>
                  <a:cubicBezTo>
                    <a:pt x="762152" y="699994"/>
                    <a:pt x="659891" y="704821"/>
                    <a:pt x="583136" y="703317"/>
                  </a:cubicBezTo>
                  <a:cubicBezTo>
                    <a:pt x="574819" y="703317"/>
                    <a:pt x="568562" y="696829"/>
                    <a:pt x="567294" y="688837"/>
                  </a:cubicBezTo>
                  <a:cubicBezTo>
                    <a:pt x="564126" y="733070"/>
                    <a:pt x="560403" y="777302"/>
                    <a:pt x="557630" y="821455"/>
                  </a:cubicBezTo>
                  <a:cubicBezTo>
                    <a:pt x="550581" y="936823"/>
                    <a:pt x="545115" y="1051637"/>
                    <a:pt x="545036" y="1165265"/>
                  </a:cubicBezTo>
                  <a:cubicBezTo>
                    <a:pt x="545036" y="1190427"/>
                    <a:pt x="546066" y="1215827"/>
                    <a:pt x="546462" y="1241069"/>
                  </a:cubicBezTo>
                  <a:cubicBezTo>
                    <a:pt x="575453" y="1220100"/>
                    <a:pt x="606107" y="1194700"/>
                    <a:pt x="638425" y="1173652"/>
                  </a:cubicBezTo>
                  <a:cubicBezTo>
                    <a:pt x="665515" y="1156007"/>
                    <a:pt x="693635" y="1141764"/>
                    <a:pt x="721913" y="1135750"/>
                  </a:cubicBezTo>
                  <a:cubicBezTo>
                    <a:pt x="741161" y="1131715"/>
                    <a:pt x="760489" y="1132506"/>
                    <a:pt x="779737" y="1136858"/>
                  </a:cubicBezTo>
                  <a:cubicBezTo>
                    <a:pt x="777519" y="1133060"/>
                    <a:pt x="774984" y="1129341"/>
                    <a:pt x="773004" y="1125385"/>
                  </a:cubicBezTo>
                  <a:cubicBezTo>
                    <a:pt x="769202" y="1117472"/>
                    <a:pt x="766430" y="1109163"/>
                    <a:pt x="764291" y="1100617"/>
                  </a:cubicBezTo>
                  <a:cubicBezTo>
                    <a:pt x="761439" y="1087403"/>
                    <a:pt x="759063" y="1071261"/>
                    <a:pt x="760013" y="1055198"/>
                  </a:cubicBezTo>
                  <a:cubicBezTo>
                    <a:pt x="760964" y="1037948"/>
                    <a:pt x="765241" y="1020936"/>
                    <a:pt x="773004" y="1007642"/>
                  </a:cubicBezTo>
                  <a:cubicBezTo>
                    <a:pt x="785836" y="985882"/>
                    <a:pt x="806193" y="971086"/>
                    <a:pt x="838432" y="977732"/>
                  </a:cubicBezTo>
                  <a:cubicBezTo>
                    <a:pt x="847541" y="978840"/>
                    <a:pt x="854036" y="987148"/>
                    <a:pt x="852848" y="996248"/>
                  </a:cubicBezTo>
                  <a:cubicBezTo>
                    <a:pt x="851739" y="1005348"/>
                    <a:pt x="843422" y="1011836"/>
                    <a:pt x="834313" y="1010649"/>
                  </a:cubicBezTo>
                  <a:cubicBezTo>
                    <a:pt x="821085" y="1010095"/>
                    <a:pt x="814352" y="1017375"/>
                    <a:pt x="810233" y="1026633"/>
                  </a:cubicBezTo>
                  <a:cubicBezTo>
                    <a:pt x="806352" y="1035575"/>
                    <a:pt x="805559" y="1046573"/>
                    <a:pt x="805005" y="1057572"/>
                  </a:cubicBezTo>
                  <a:cubicBezTo>
                    <a:pt x="804371" y="1069995"/>
                    <a:pt x="804451" y="1082576"/>
                    <a:pt x="806035" y="1092863"/>
                  </a:cubicBezTo>
                  <a:cubicBezTo>
                    <a:pt x="806827" y="1098877"/>
                    <a:pt x="808015" y="1104811"/>
                    <a:pt x="809916" y="1110508"/>
                  </a:cubicBezTo>
                  <a:cubicBezTo>
                    <a:pt x="811976" y="1116680"/>
                    <a:pt x="814193" y="1122773"/>
                    <a:pt x="817045" y="1128629"/>
                  </a:cubicBezTo>
                  <a:cubicBezTo>
                    <a:pt x="819501" y="1133772"/>
                    <a:pt x="827897" y="1141764"/>
                    <a:pt x="829956" y="1146432"/>
                  </a:cubicBezTo>
                  <a:cubicBezTo>
                    <a:pt x="832412" y="1151892"/>
                    <a:pt x="833046" y="1156640"/>
                    <a:pt x="831937" y="1160280"/>
                  </a:cubicBezTo>
                  <a:cubicBezTo>
                    <a:pt x="831857" y="1160438"/>
                    <a:pt x="831778" y="1160517"/>
                    <a:pt x="831699" y="1160675"/>
                  </a:cubicBezTo>
                  <a:cubicBezTo>
                    <a:pt x="843343" y="1169538"/>
                    <a:pt x="854828" y="1180616"/>
                    <a:pt x="866235" y="1194542"/>
                  </a:cubicBezTo>
                  <a:cubicBezTo>
                    <a:pt x="877007" y="1208389"/>
                    <a:pt x="884532" y="1225639"/>
                    <a:pt x="890632" y="1244076"/>
                  </a:cubicBezTo>
                  <a:cubicBezTo>
                    <a:pt x="897761" y="1265757"/>
                    <a:pt x="902989" y="1289100"/>
                    <a:pt x="914395" y="1307457"/>
                  </a:cubicBezTo>
                  <a:cubicBezTo>
                    <a:pt x="921207" y="1318298"/>
                    <a:pt x="930079" y="1327476"/>
                    <a:pt x="944178" y="1331987"/>
                  </a:cubicBezTo>
                  <a:cubicBezTo>
                    <a:pt x="952970" y="1334519"/>
                    <a:pt x="958119" y="1343698"/>
                    <a:pt x="955584" y="1352560"/>
                  </a:cubicBezTo>
                  <a:cubicBezTo>
                    <a:pt x="953050" y="1361343"/>
                    <a:pt x="943861" y="1366486"/>
                    <a:pt x="934990" y="1363954"/>
                  </a:cubicBezTo>
                  <a:cubicBezTo>
                    <a:pt x="911781" y="1358178"/>
                    <a:pt x="895939" y="1344805"/>
                    <a:pt x="883820" y="1327793"/>
                  </a:cubicBezTo>
                  <a:cubicBezTo>
                    <a:pt x="871700" y="1310939"/>
                    <a:pt x="863938" y="1289812"/>
                    <a:pt x="856096" y="1269001"/>
                  </a:cubicBezTo>
                  <a:cubicBezTo>
                    <a:pt x="849601" y="1251672"/>
                    <a:pt x="843343" y="1234502"/>
                    <a:pt x="832570" y="1221999"/>
                  </a:cubicBezTo>
                  <a:cubicBezTo>
                    <a:pt x="799460" y="1181565"/>
                    <a:pt x="765162" y="1172070"/>
                    <a:pt x="730468" y="1178637"/>
                  </a:cubicBezTo>
                  <a:cubicBezTo>
                    <a:pt x="706705" y="1183148"/>
                    <a:pt x="682862" y="1194067"/>
                    <a:pt x="659337" y="1207598"/>
                  </a:cubicBezTo>
                  <a:cubicBezTo>
                    <a:pt x="622108" y="1229121"/>
                    <a:pt x="585909" y="1256262"/>
                    <a:pt x="552878" y="1275964"/>
                  </a:cubicBezTo>
                  <a:cubicBezTo>
                    <a:pt x="551135" y="1277072"/>
                    <a:pt x="549076" y="1276597"/>
                    <a:pt x="547175" y="1276993"/>
                  </a:cubicBezTo>
                  <a:cubicBezTo>
                    <a:pt x="547650" y="1294718"/>
                    <a:pt x="547412" y="1312442"/>
                    <a:pt x="548125" y="1330167"/>
                  </a:cubicBezTo>
                  <a:cubicBezTo>
                    <a:pt x="550343" y="1385161"/>
                    <a:pt x="553908" y="1440154"/>
                    <a:pt x="559135" y="1494594"/>
                  </a:cubicBezTo>
                  <a:cubicBezTo>
                    <a:pt x="562383" y="1528223"/>
                    <a:pt x="571175" y="1563356"/>
                    <a:pt x="576641" y="1597777"/>
                  </a:cubicBezTo>
                  <a:cubicBezTo>
                    <a:pt x="579176" y="1613681"/>
                    <a:pt x="580998" y="1629507"/>
                    <a:pt x="581394" y="1644937"/>
                  </a:cubicBezTo>
                  <a:cubicBezTo>
                    <a:pt x="581710" y="1653720"/>
                    <a:pt x="574819" y="1661079"/>
                    <a:pt x="566027" y="1661395"/>
                  </a:cubicBezTo>
                  <a:cubicBezTo>
                    <a:pt x="557234" y="1661712"/>
                    <a:pt x="549789" y="1654828"/>
                    <a:pt x="549472" y="1646044"/>
                  </a:cubicBezTo>
                  <a:cubicBezTo>
                    <a:pt x="548838" y="1632039"/>
                    <a:pt x="546858" y="1617717"/>
                    <a:pt x="544244" y="1603236"/>
                  </a:cubicBezTo>
                  <a:cubicBezTo>
                    <a:pt x="540679" y="1583296"/>
                    <a:pt x="536244" y="1563277"/>
                    <a:pt x="532125" y="1543337"/>
                  </a:cubicBezTo>
                  <a:cubicBezTo>
                    <a:pt x="518659" y="1587015"/>
                    <a:pt x="506540" y="1630694"/>
                    <a:pt x="496559" y="1674451"/>
                  </a:cubicBezTo>
                  <a:cubicBezTo>
                    <a:pt x="485549" y="1723036"/>
                    <a:pt x="476598" y="1771857"/>
                    <a:pt x="468202" y="1821154"/>
                  </a:cubicBezTo>
                  <a:cubicBezTo>
                    <a:pt x="459964" y="1869976"/>
                    <a:pt x="452043" y="1919193"/>
                    <a:pt x="445310" y="1969439"/>
                  </a:cubicBezTo>
                  <a:cubicBezTo>
                    <a:pt x="441508" y="1996105"/>
                    <a:pt x="437389" y="2022771"/>
                    <a:pt x="432478" y="2049358"/>
                  </a:cubicBezTo>
                  <a:cubicBezTo>
                    <a:pt x="427488" y="2076024"/>
                    <a:pt x="421784" y="2102532"/>
                    <a:pt x="414972" y="2128802"/>
                  </a:cubicBezTo>
                  <a:lnTo>
                    <a:pt x="401665" y="2178020"/>
                  </a:lnTo>
                  <a:cubicBezTo>
                    <a:pt x="400398" y="2182451"/>
                    <a:pt x="396991" y="2190838"/>
                    <a:pt x="394694" y="2197169"/>
                  </a:cubicBezTo>
                  <a:cubicBezTo>
                    <a:pt x="395486" y="2201758"/>
                    <a:pt x="394219" y="2206664"/>
                    <a:pt x="390892" y="2210383"/>
                  </a:cubicBezTo>
                  <a:cubicBezTo>
                    <a:pt x="380040" y="2223043"/>
                    <a:pt x="369426" y="2215289"/>
                    <a:pt x="366337" y="2212519"/>
                  </a:cubicBezTo>
                  <a:cubicBezTo>
                    <a:pt x="364040" y="2210462"/>
                    <a:pt x="360871" y="2206189"/>
                    <a:pt x="361188" y="2198909"/>
                  </a:cubicBezTo>
                  <a:cubicBezTo>
                    <a:pt x="361347" y="2194478"/>
                    <a:pt x="367684" y="2177149"/>
                    <a:pt x="369347" y="2169790"/>
                  </a:cubicBezTo>
                  <a:lnTo>
                    <a:pt x="380199" y="2120652"/>
                  </a:lnTo>
                  <a:cubicBezTo>
                    <a:pt x="384555" y="2100079"/>
                    <a:pt x="388278" y="2079347"/>
                    <a:pt x="391526" y="2058616"/>
                  </a:cubicBezTo>
                  <a:cubicBezTo>
                    <a:pt x="396516" y="2027282"/>
                    <a:pt x="400398" y="1995789"/>
                    <a:pt x="403645" y="1964296"/>
                  </a:cubicBezTo>
                  <a:cubicBezTo>
                    <a:pt x="409428" y="1913258"/>
                    <a:pt x="415448" y="1863092"/>
                    <a:pt x="423685" y="1813637"/>
                  </a:cubicBezTo>
                  <a:cubicBezTo>
                    <a:pt x="429309" y="1780087"/>
                    <a:pt x="435963" y="1746932"/>
                    <a:pt x="443567" y="1714015"/>
                  </a:cubicBezTo>
                  <a:cubicBezTo>
                    <a:pt x="462419" y="1632197"/>
                    <a:pt x="487371" y="1551882"/>
                    <a:pt x="520164" y="1471410"/>
                  </a:cubicBezTo>
                  <a:cubicBezTo>
                    <a:pt x="520481" y="1470619"/>
                    <a:pt x="521352" y="1470460"/>
                    <a:pt x="521748" y="1469748"/>
                  </a:cubicBezTo>
                  <a:cubicBezTo>
                    <a:pt x="516916" y="1424012"/>
                    <a:pt x="512560" y="1378197"/>
                    <a:pt x="509787" y="1332066"/>
                  </a:cubicBezTo>
                  <a:cubicBezTo>
                    <a:pt x="508916" y="1317111"/>
                    <a:pt x="508916" y="1302156"/>
                    <a:pt x="508203" y="1287201"/>
                  </a:cubicBezTo>
                  <a:cubicBezTo>
                    <a:pt x="506619" y="1288941"/>
                    <a:pt x="505589" y="1291236"/>
                    <a:pt x="503213" y="1292186"/>
                  </a:cubicBezTo>
                  <a:cubicBezTo>
                    <a:pt x="459885" y="1312284"/>
                    <a:pt x="412754" y="1307378"/>
                    <a:pt x="366020" y="1297883"/>
                  </a:cubicBezTo>
                  <a:cubicBezTo>
                    <a:pt x="345109" y="1293689"/>
                    <a:pt x="324435" y="1288704"/>
                    <a:pt x="304236" y="1285064"/>
                  </a:cubicBezTo>
                  <a:cubicBezTo>
                    <a:pt x="284829" y="1281582"/>
                    <a:pt x="266056" y="1279288"/>
                    <a:pt x="247996" y="1281820"/>
                  </a:cubicBezTo>
                  <a:cubicBezTo>
                    <a:pt x="221540" y="1285460"/>
                    <a:pt x="196906" y="1299307"/>
                    <a:pt x="174727" y="1332936"/>
                  </a:cubicBezTo>
                  <a:cubicBezTo>
                    <a:pt x="170845" y="1338792"/>
                    <a:pt x="168073" y="1344252"/>
                    <a:pt x="166093" y="1349790"/>
                  </a:cubicBezTo>
                  <a:cubicBezTo>
                    <a:pt x="162370" y="1360156"/>
                    <a:pt x="160548" y="1370443"/>
                    <a:pt x="157776" y="1381837"/>
                  </a:cubicBezTo>
                  <a:cubicBezTo>
                    <a:pt x="156112" y="1390462"/>
                    <a:pt x="147716" y="1396080"/>
                    <a:pt x="139082" y="1394419"/>
                  </a:cubicBezTo>
                  <a:cubicBezTo>
                    <a:pt x="130448" y="1392678"/>
                    <a:pt x="124824" y="1384369"/>
                    <a:pt x="126487" y="1375744"/>
                  </a:cubicBezTo>
                  <a:cubicBezTo>
                    <a:pt x="128468" y="1362767"/>
                    <a:pt x="129656" y="1351215"/>
                    <a:pt x="132903" y="1339346"/>
                  </a:cubicBezTo>
                  <a:cubicBezTo>
                    <a:pt x="135121" y="1331037"/>
                    <a:pt x="138527" y="1322729"/>
                    <a:pt x="143518" y="1313867"/>
                  </a:cubicBezTo>
                  <a:cubicBezTo>
                    <a:pt x="171004" y="1265599"/>
                    <a:pt x="204827" y="1245421"/>
                    <a:pt x="241105" y="1238774"/>
                  </a:cubicBezTo>
                  <a:cubicBezTo>
                    <a:pt x="248788" y="1237350"/>
                    <a:pt x="256630" y="1236955"/>
                    <a:pt x="264551" y="1236796"/>
                  </a:cubicBezTo>
                  <a:cubicBezTo>
                    <a:pt x="264789" y="1236401"/>
                    <a:pt x="264551" y="1236005"/>
                    <a:pt x="264789" y="1235609"/>
                  </a:cubicBezTo>
                  <a:cubicBezTo>
                    <a:pt x="277621" y="1213216"/>
                    <a:pt x="302731" y="1190032"/>
                    <a:pt x="325464" y="1166214"/>
                  </a:cubicBezTo>
                  <a:cubicBezTo>
                    <a:pt x="330613" y="1160913"/>
                    <a:pt x="335524" y="1155611"/>
                    <a:pt x="340277" y="1150310"/>
                  </a:cubicBezTo>
                  <a:cubicBezTo>
                    <a:pt x="347010" y="1142713"/>
                    <a:pt x="353346" y="1135275"/>
                    <a:pt x="357703" y="1127125"/>
                  </a:cubicBezTo>
                  <a:cubicBezTo>
                    <a:pt x="364436" y="1114386"/>
                    <a:pt x="367287" y="1100380"/>
                    <a:pt x="359525" y="1083605"/>
                  </a:cubicBezTo>
                  <a:cubicBezTo>
                    <a:pt x="355010" y="1075613"/>
                    <a:pt x="357941" y="1065485"/>
                    <a:pt x="365941" y="1060975"/>
                  </a:cubicBezTo>
                  <a:cubicBezTo>
                    <a:pt x="373941" y="1056543"/>
                    <a:pt x="384080" y="1059392"/>
                    <a:pt x="388595" y="1067463"/>
                  </a:cubicBezTo>
                  <a:cubicBezTo>
                    <a:pt x="406814" y="1095079"/>
                    <a:pt x="406021" y="1120953"/>
                    <a:pt x="396437" y="1145008"/>
                  </a:cubicBezTo>
                  <a:cubicBezTo>
                    <a:pt x="391605" y="1157352"/>
                    <a:pt x="383684" y="1169142"/>
                    <a:pt x="374100" y="1180141"/>
                  </a:cubicBezTo>
                  <a:cubicBezTo>
                    <a:pt x="368555" y="1186392"/>
                    <a:pt x="362376" y="1192326"/>
                    <a:pt x="355881" y="1198024"/>
                  </a:cubicBezTo>
                  <a:cubicBezTo>
                    <a:pt x="344633" y="1207994"/>
                    <a:pt x="332435" y="1217173"/>
                    <a:pt x="321108" y="1226193"/>
                  </a:cubicBezTo>
                  <a:cubicBezTo>
                    <a:pt x="315246" y="1230862"/>
                    <a:pt x="309622" y="1235372"/>
                    <a:pt x="304474" y="1239803"/>
                  </a:cubicBezTo>
                  <a:cubicBezTo>
                    <a:pt x="319840" y="1242256"/>
                    <a:pt x="335286" y="1245658"/>
                    <a:pt x="350970" y="1249773"/>
                  </a:cubicBezTo>
                  <a:cubicBezTo>
                    <a:pt x="374971" y="1256024"/>
                    <a:pt x="399130" y="1263146"/>
                    <a:pt x="423210" y="1266390"/>
                  </a:cubicBezTo>
                  <a:cubicBezTo>
                    <a:pt x="445864" y="1269476"/>
                    <a:pt x="468360" y="1269713"/>
                    <a:pt x="490381" y="1261563"/>
                  </a:cubicBezTo>
                  <a:cubicBezTo>
                    <a:pt x="496638" y="1258952"/>
                    <a:pt x="502817" y="1261405"/>
                    <a:pt x="507490" y="1265757"/>
                  </a:cubicBezTo>
                  <a:cubicBezTo>
                    <a:pt x="506144" y="1232286"/>
                    <a:pt x="504401" y="1198815"/>
                    <a:pt x="503926" y="1165502"/>
                  </a:cubicBezTo>
                  <a:cubicBezTo>
                    <a:pt x="502817" y="1073635"/>
                    <a:pt x="504718" y="980976"/>
                    <a:pt x="509074" y="888002"/>
                  </a:cubicBezTo>
                  <a:cubicBezTo>
                    <a:pt x="509787" y="872334"/>
                    <a:pt x="511134" y="856509"/>
                    <a:pt x="512005" y="840762"/>
                  </a:cubicBezTo>
                  <a:cubicBezTo>
                    <a:pt x="480242" y="836410"/>
                    <a:pt x="450142" y="823987"/>
                    <a:pt x="421309" y="806263"/>
                  </a:cubicBezTo>
                  <a:cubicBezTo>
                    <a:pt x="385110" y="784028"/>
                    <a:pt x="350653" y="754276"/>
                    <a:pt x="317147" y="724998"/>
                  </a:cubicBezTo>
                  <a:cubicBezTo>
                    <a:pt x="284354" y="696354"/>
                    <a:pt x="252670" y="668027"/>
                    <a:pt x="218847" y="651252"/>
                  </a:cubicBezTo>
                  <a:cubicBezTo>
                    <a:pt x="198015" y="640490"/>
                    <a:pt x="175756" y="630678"/>
                    <a:pt x="152785" y="623478"/>
                  </a:cubicBezTo>
                  <a:cubicBezTo>
                    <a:pt x="130448" y="616435"/>
                    <a:pt x="107477" y="611529"/>
                    <a:pt x="84268" y="611055"/>
                  </a:cubicBezTo>
                  <a:cubicBezTo>
                    <a:pt x="76902" y="610896"/>
                    <a:pt x="69456" y="611134"/>
                    <a:pt x="62010" y="611767"/>
                  </a:cubicBezTo>
                  <a:cubicBezTo>
                    <a:pt x="54564" y="612479"/>
                    <a:pt x="47118" y="613428"/>
                    <a:pt x="39752" y="614695"/>
                  </a:cubicBezTo>
                  <a:cubicBezTo>
                    <a:pt x="37772" y="615802"/>
                    <a:pt x="27553" y="621341"/>
                    <a:pt x="23989" y="622370"/>
                  </a:cubicBezTo>
                  <a:cubicBezTo>
                    <a:pt x="18840" y="623873"/>
                    <a:pt x="14563" y="623557"/>
                    <a:pt x="11553" y="622370"/>
                  </a:cubicBezTo>
                  <a:cubicBezTo>
                    <a:pt x="5612" y="620075"/>
                    <a:pt x="-725" y="615723"/>
                    <a:pt x="67" y="604645"/>
                  </a:cubicBezTo>
                  <a:cubicBezTo>
                    <a:pt x="384" y="596812"/>
                    <a:pt x="6642" y="591352"/>
                    <a:pt x="14167" y="590323"/>
                  </a:cubicBezTo>
                  <a:cubicBezTo>
                    <a:pt x="13850" y="590719"/>
                    <a:pt x="13454" y="590956"/>
                    <a:pt x="13850" y="591906"/>
                  </a:cubicBezTo>
                  <a:cubicBezTo>
                    <a:pt x="14325" y="593093"/>
                    <a:pt x="15909" y="591668"/>
                    <a:pt x="17731" y="590007"/>
                  </a:cubicBezTo>
                  <a:cubicBezTo>
                    <a:pt x="16860" y="589690"/>
                    <a:pt x="16385" y="589769"/>
                    <a:pt x="15672" y="589769"/>
                  </a:cubicBezTo>
                  <a:cubicBezTo>
                    <a:pt x="16068" y="589769"/>
                    <a:pt x="16306" y="589374"/>
                    <a:pt x="16702" y="589374"/>
                  </a:cubicBezTo>
                  <a:cubicBezTo>
                    <a:pt x="17177" y="589453"/>
                    <a:pt x="17731" y="589453"/>
                    <a:pt x="18286" y="589532"/>
                  </a:cubicBezTo>
                  <a:cubicBezTo>
                    <a:pt x="19157" y="588741"/>
                    <a:pt x="20108" y="587870"/>
                    <a:pt x="20979" y="587395"/>
                  </a:cubicBezTo>
                  <a:cubicBezTo>
                    <a:pt x="25098" y="584863"/>
                    <a:pt x="29375" y="583044"/>
                    <a:pt x="32544" y="582252"/>
                  </a:cubicBezTo>
                  <a:cubicBezTo>
                    <a:pt x="40940" y="580274"/>
                    <a:pt x="49416" y="578612"/>
                    <a:pt x="57891" y="577346"/>
                  </a:cubicBezTo>
                  <a:cubicBezTo>
                    <a:pt x="66604" y="576001"/>
                    <a:pt x="75397" y="575289"/>
                    <a:pt x="84110" y="574972"/>
                  </a:cubicBezTo>
                  <a:cubicBezTo>
                    <a:pt x="110883" y="574102"/>
                    <a:pt x="137815" y="578058"/>
                    <a:pt x="164033" y="585022"/>
                  </a:cubicBezTo>
                  <a:cubicBezTo>
                    <a:pt x="187480" y="591194"/>
                    <a:pt x="210213" y="600135"/>
                    <a:pt x="231837" y="609947"/>
                  </a:cubicBezTo>
                  <a:cubicBezTo>
                    <a:pt x="230174" y="605358"/>
                    <a:pt x="227402" y="601164"/>
                    <a:pt x="226293" y="596495"/>
                  </a:cubicBezTo>
                  <a:cubicBezTo>
                    <a:pt x="222807" y="582410"/>
                    <a:pt x="222174" y="567851"/>
                    <a:pt x="224233" y="553212"/>
                  </a:cubicBezTo>
                  <a:cubicBezTo>
                    <a:pt x="227560" y="531769"/>
                    <a:pt x="234451" y="507081"/>
                    <a:pt x="241739" y="481839"/>
                  </a:cubicBezTo>
                  <a:cubicBezTo>
                    <a:pt x="247996" y="460316"/>
                    <a:pt x="254571" y="438398"/>
                    <a:pt x="256710" y="417034"/>
                  </a:cubicBezTo>
                  <a:cubicBezTo>
                    <a:pt x="259324" y="390684"/>
                    <a:pt x="256313" y="365284"/>
                    <a:pt x="235560" y="344474"/>
                  </a:cubicBezTo>
                  <a:cubicBezTo>
                    <a:pt x="228827" y="338223"/>
                    <a:pt x="228352" y="327698"/>
                    <a:pt x="234531" y="320973"/>
                  </a:cubicBezTo>
                  <a:cubicBezTo>
                    <a:pt x="240709" y="314247"/>
                    <a:pt x="251244" y="313772"/>
                    <a:pt x="258056" y="319944"/>
                  </a:cubicBezTo>
                  <a:cubicBezTo>
                    <a:pt x="290295" y="346847"/>
                    <a:pt x="299879" y="382138"/>
                    <a:pt x="298691" y="419803"/>
                  </a:cubicBezTo>
                  <a:cubicBezTo>
                    <a:pt x="297899" y="444253"/>
                    <a:pt x="292196" y="469891"/>
                    <a:pt x="285067" y="494420"/>
                  </a:cubicBezTo>
                  <a:cubicBezTo>
                    <a:pt x="278096" y="518159"/>
                    <a:pt x="269383" y="540631"/>
                    <a:pt x="265344" y="560492"/>
                  </a:cubicBezTo>
                  <a:cubicBezTo>
                    <a:pt x="263284" y="569908"/>
                    <a:pt x="263046" y="579404"/>
                    <a:pt x="264551" y="588662"/>
                  </a:cubicBezTo>
                  <a:cubicBezTo>
                    <a:pt x="266136" y="598632"/>
                    <a:pt x="269146" y="608443"/>
                    <a:pt x="273661" y="617622"/>
                  </a:cubicBezTo>
                  <a:cubicBezTo>
                    <a:pt x="274136" y="618651"/>
                    <a:pt x="279997" y="631074"/>
                    <a:pt x="285146" y="637167"/>
                  </a:cubicBezTo>
                  <a:cubicBezTo>
                    <a:pt x="286889" y="637325"/>
                    <a:pt x="288631" y="637721"/>
                    <a:pt x="290136" y="638433"/>
                  </a:cubicBezTo>
                  <a:cubicBezTo>
                    <a:pt x="288790" y="638195"/>
                    <a:pt x="286968" y="638195"/>
                    <a:pt x="286493" y="638037"/>
                  </a:cubicBezTo>
                  <a:lnTo>
                    <a:pt x="285859" y="637958"/>
                  </a:lnTo>
                  <a:cubicBezTo>
                    <a:pt x="287998" y="640253"/>
                    <a:pt x="289978" y="641361"/>
                    <a:pt x="291404" y="639857"/>
                  </a:cubicBezTo>
                  <a:cubicBezTo>
                    <a:pt x="291641" y="639620"/>
                    <a:pt x="291721" y="639382"/>
                    <a:pt x="291641" y="639145"/>
                  </a:cubicBezTo>
                  <a:cubicBezTo>
                    <a:pt x="296077" y="641677"/>
                    <a:pt x="299246" y="646267"/>
                    <a:pt x="299721" y="651726"/>
                  </a:cubicBezTo>
                  <a:cubicBezTo>
                    <a:pt x="299721" y="651964"/>
                    <a:pt x="299562" y="652043"/>
                    <a:pt x="299562" y="652280"/>
                  </a:cubicBezTo>
                  <a:cubicBezTo>
                    <a:pt x="315405" y="664545"/>
                    <a:pt x="331167" y="677601"/>
                    <a:pt x="346772" y="691607"/>
                  </a:cubicBezTo>
                  <a:cubicBezTo>
                    <a:pt x="378377" y="719934"/>
                    <a:pt x="409507" y="750161"/>
                    <a:pt x="442934" y="773029"/>
                  </a:cubicBezTo>
                  <a:cubicBezTo>
                    <a:pt x="465509" y="788459"/>
                    <a:pt x="488955" y="800645"/>
                    <a:pt x="514223" y="806263"/>
                  </a:cubicBezTo>
                  <a:cubicBezTo>
                    <a:pt x="516362" y="772080"/>
                    <a:pt x="518025" y="737817"/>
                    <a:pt x="520639" y="703634"/>
                  </a:cubicBezTo>
                  <a:cubicBezTo>
                    <a:pt x="527689" y="611688"/>
                    <a:pt x="536244" y="519662"/>
                    <a:pt x="545036" y="428032"/>
                  </a:cubicBezTo>
                  <a:cubicBezTo>
                    <a:pt x="558423" y="289401"/>
                    <a:pt x="572522" y="151560"/>
                    <a:pt x="582740" y="15540"/>
                  </a:cubicBezTo>
                  <a:cubicBezTo>
                    <a:pt x="583374" y="6440"/>
                    <a:pt x="591295" y="-523"/>
                    <a:pt x="600483" y="31"/>
                  </a:cubicBezTo>
                  <a:cubicBezTo>
                    <a:pt x="609593" y="664"/>
                    <a:pt x="616563" y="8577"/>
                    <a:pt x="616009" y="17755"/>
                  </a:cubicBezTo>
                  <a:cubicBezTo>
                    <a:pt x="607137" y="176644"/>
                    <a:pt x="593988" y="338302"/>
                    <a:pt x="580998" y="500513"/>
                  </a:cubicBezTo>
                  <a:cubicBezTo>
                    <a:pt x="576087" y="561521"/>
                    <a:pt x="572126" y="622528"/>
                    <a:pt x="567690" y="683615"/>
                  </a:cubicBezTo>
                  <a:cubicBezTo>
                    <a:pt x="569354" y="676098"/>
                    <a:pt x="575136" y="670084"/>
                    <a:pt x="583057" y="670084"/>
                  </a:cubicBezTo>
                  <a:cubicBezTo>
                    <a:pt x="655139" y="668501"/>
                    <a:pt x="750508" y="659876"/>
                    <a:pt x="826313" y="625456"/>
                  </a:cubicBezTo>
                  <a:cubicBezTo>
                    <a:pt x="850630" y="614457"/>
                    <a:pt x="872888" y="600689"/>
                    <a:pt x="891503" y="583281"/>
                  </a:cubicBezTo>
                  <a:cubicBezTo>
                    <a:pt x="909484" y="566427"/>
                    <a:pt x="924058" y="546328"/>
                    <a:pt x="933247" y="521640"/>
                  </a:cubicBezTo>
                  <a:cubicBezTo>
                    <a:pt x="941643" y="499564"/>
                    <a:pt x="941326" y="476775"/>
                    <a:pt x="936970" y="454144"/>
                  </a:cubicBezTo>
                  <a:cubicBezTo>
                    <a:pt x="929524" y="416163"/>
                    <a:pt x="911385" y="378498"/>
                    <a:pt x="897761" y="344553"/>
                  </a:cubicBezTo>
                  <a:cubicBezTo>
                    <a:pt x="893958" y="334978"/>
                    <a:pt x="890394" y="325483"/>
                    <a:pt x="887305" y="315829"/>
                  </a:cubicBezTo>
                  <a:cubicBezTo>
                    <a:pt x="884136" y="306018"/>
                    <a:pt x="881364" y="296047"/>
                    <a:pt x="879225" y="285840"/>
                  </a:cubicBezTo>
                  <a:lnTo>
                    <a:pt x="875344" y="262972"/>
                  </a:lnTo>
                  <a:cubicBezTo>
                    <a:pt x="875106" y="261390"/>
                    <a:pt x="875898" y="258145"/>
                    <a:pt x="876374" y="255297"/>
                  </a:cubicBezTo>
                  <a:lnTo>
                    <a:pt x="876691" y="255771"/>
                  </a:lnTo>
                  <a:lnTo>
                    <a:pt x="876453" y="254901"/>
                  </a:lnTo>
                  <a:cubicBezTo>
                    <a:pt x="876928" y="252132"/>
                    <a:pt x="877166" y="249758"/>
                    <a:pt x="876136" y="249758"/>
                  </a:cubicBezTo>
                  <a:lnTo>
                    <a:pt x="875819" y="249758"/>
                  </a:lnTo>
                  <a:cubicBezTo>
                    <a:pt x="875898" y="248175"/>
                    <a:pt x="876215" y="246593"/>
                    <a:pt x="876770" y="245010"/>
                  </a:cubicBezTo>
                  <a:cubicBezTo>
                    <a:pt x="879304" y="237256"/>
                    <a:pt x="884453" y="235752"/>
                    <a:pt x="885562" y="235198"/>
                  </a:cubicBezTo>
                  <a:cubicBezTo>
                    <a:pt x="889047" y="233616"/>
                    <a:pt x="892374" y="233616"/>
                    <a:pt x="895384" y="234170"/>
                  </a:cubicBezTo>
                  <a:cubicBezTo>
                    <a:pt x="899028" y="234882"/>
                    <a:pt x="902592" y="236939"/>
                    <a:pt x="905523" y="241212"/>
                  </a:cubicBezTo>
                  <a:cubicBezTo>
                    <a:pt x="906236" y="242320"/>
                    <a:pt x="908137" y="245406"/>
                    <a:pt x="908058" y="250707"/>
                  </a:cubicBezTo>
                  <a:cubicBezTo>
                    <a:pt x="908058" y="252132"/>
                    <a:pt x="904810" y="259570"/>
                    <a:pt x="907503" y="259490"/>
                  </a:cubicBezTo>
                  <a:cubicBezTo>
                    <a:pt x="907583" y="259490"/>
                    <a:pt x="907662" y="259411"/>
                    <a:pt x="907662" y="259411"/>
                  </a:cubicBezTo>
                  <a:lnTo>
                    <a:pt x="911860" y="278165"/>
                  </a:lnTo>
                  <a:cubicBezTo>
                    <a:pt x="914157" y="287106"/>
                    <a:pt x="917088" y="295810"/>
                    <a:pt x="920336" y="304356"/>
                  </a:cubicBezTo>
                  <a:cubicBezTo>
                    <a:pt x="923583" y="313139"/>
                    <a:pt x="927227" y="321764"/>
                    <a:pt x="931108" y="330310"/>
                  </a:cubicBezTo>
                  <a:cubicBezTo>
                    <a:pt x="947188" y="365917"/>
                    <a:pt x="967862" y="405402"/>
                    <a:pt x="977288" y="445599"/>
                  </a:cubicBezTo>
                  <a:cubicBezTo>
                    <a:pt x="984259" y="475825"/>
                    <a:pt x="984813" y="506527"/>
                    <a:pt x="974436" y="536516"/>
                  </a:cubicBezTo>
                  <a:cubicBezTo>
                    <a:pt x="971030" y="546012"/>
                    <a:pt x="965961" y="554083"/>
                    <a:pt x="961446" y="562708"/>
                  </a:cubicBezTo>
                  <a:cubicBezTo>
                    <a:pt x="969446" y="561600"/>
                    <a:pt x="977367" y="560413"/>
                    <a:pt x="986872" y="560650"/>
                  </a:cubicBezTo>
                  <a:cubicBezTo>
                    <a:pt x="992338" y="560809"/>
                    <a:pt x="998041" y="561283"/>
                    <a:pt x="1003665" y="562075"/>
                  </a:cubicBezTo>
                  <a:cubicBezTo>
                    <a:pt x="1009131" y="562945"/>
                    <a:pt x="1014675" y="564053"/>
                    <a:pt x="1019903" y="565477"/>
                  </a:cubicBezTo>
                  <a:cubicBezTo>
                    <a:pt x="1042082" y="571570"/>
                    <a:pt x="1060776" y="580037"/>
                    <a:pt x="1068301" y="584863"/>
                  </a:cubicBezTo>
                  <a:cubicBezTo>
                    <a:pt x="1076539" y="588978"/>
                    <a:pt x="1079866" y="598948"/>
                    <a:pt x="1075747" y="607177"/>
                  </a:cubicBezTo>
                  <a:close/>
                  <a:moveTo>
                    <a:pt x="394140" y="2198672"/>
                  </a:moveTo>
                  <a:cubicBezTo>
                    <a:pt x="395011" y="2200808"/>
                    <a:pt x="395170" y="2202549"/>
                    <a:pt x="393031" y="2202075"/>
                  </a:cubicBezTo>
                  <a:cubicBezTo>
                    <a:pt x="392872" y="2201996"/>
                    <a:pt x="393189" y="2201600"/>
                    <a:pt x="393269" y="2201362"/>
                  </a:cubicBezTo>
                  <a:cubicBezTo>
                    <a:pt x="393506" y="2200571"/>
                    <a:pt x="393823" y="2199701"/>
                    <a:pt x="394140" y="21986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" name="Google Shape;1293;p21"/>
            <p:cNvSpPr/>
            <p:nvPr/>
          </p:nvSpPr>
          <p:spPr>
            <a:xfrm>
              <a:off x="5832675" y="928968"/>
              <a:ext cx="445529" cy="265657"/>
            </a:xfrm>
            <a:custGeom>
              <a:rect b="b" l="l" r="r" t="t"/>
              <a:pathLst>
                <a:path extrusionOk="0" h="531313" w="891057">
                  <a:moveTo>
                    <a:pt x="41449" y="508064"/>
                  </a:moveTo>
                  <a:cubicBezTo>
                    <a:pt x="46122" y="514790"/>
                    <a:pt x="-4018" y="330977"/>
                    <a:pt x="259" y="285557"/>
                  </a:cubicBezTo>
                  <a:cubicBezTo>
                    <a:pt x="1606" y="270919"/>
                    <a:pt x="5091" y="242512"/>
                    <a:pt x="25211" y="241246"/>
                  </a:cubicBezTo>
                  <a:cubicBezTo>
                    <a:pt x="55786" y="239268"/>
                    <a:pt x="73608" y="280256"/>
                    <a:pt x="78440" y="303282"/>
                  </a:cubicBezTo>
                  <a:cubicBezTo>
                    <a:pt x="91114" y="363973"/>
                    <a:pt x="81371" y="457027"/>
                    <a:pt x="41449" y="508064"/>
                  </a:cubicBezTo>
                  <a:close/>
                  <a:moveTo>
                    <a:pt x="210405" y="458926"/>
                  </a:moveTo>
                  <a:cubicBezTo>
                    <a:pt x="175948" y="452912"/>
                    <a:pt x="139511" y="462487"/>
                    <a:pt x="107669" y="474672"/>
                  </a:cubicBezTo>
                  <a:cubicBezTo>
                    <a:pt x="98163" y="478312"/>
                    <a:pt x="46914" y="508223"/>
                    <a:pt x="51271" y="505770"/>
                  </a:cubicBezTo>
                  <a:cubicBezTo>
                    <a:pt x="91035" y="515581"/>
                    <a:pt x="168186" y="540823"/>
                    <a:pt x="206920" y="527530"/>
                  </a:cubicBezTo>
                  <a:cubicBezTo>
                    <a:pt x="224029" y="521595"/>
                    <a:pt x="248505" y="504504"/>
                    <a:pt x="245891" y="483930"/>
                  </a:cubicBezTo>
                  <a:cubicBezTo>
                    <a:pt x="243832" y="467709"/>
                    <a:pt x="224425" y="461379"/>
                    <a:pt x="210405" y="458926"/>
                  </a:cubicBezTo>
                  <a:close/>
                  <a:moveTo>
                    <a:pt x="150997" y="383359"/>
                  </a:moveTo>
                  <a:cubicBezTo>
                    <a:pt x="155670" y="391826"/>
                    <a:pt x="194800" y="341580"/>
                    <a:pt x="197414" y="335566"/>
                  </a:cubicBezTo>
                  <a:cubicBezTo>
                    <a:pt x="216425" y="291571"/>
                    <a:pt x="224425" y="240217"/>
                    <a:pt x="217613" y="192820"/>
                  </a:cubicBezTo>
                  <a:cubicBezTo>
                    <a:pt x="215791" y="179685"/>
                    <a:pt x="211276" y="151120"/>
                    <a:pt x="193533" y="149300"/>
                  </a:cubicBezTo>
                  <a:cubicBezTo>
                    <a:pt x="175711" y="147480"/>
                    <a:pt x="164621" y="174462"/>
                    <a:pt x="159631" y="186806"/>
                  </a:cubicBezTo>
                  <a:cubicBezTo>
                    <a:pt x="141967" y="230643"/>
                    <a:pt x="136343" y="283263"/>
                    <a:pt x="136897" y="330106"/>
                  </a:cubicBezTo>
                  <a:cubicBezTo>
                    <a:pt x="136977" y="335170"/>
                    <a:pt x="137056" y="384704"/>
                    <a:pt x="150997" y="383359"/>
                  </a:cubicBezTo>
                  <a:close/>
                  <a:moveTo>
                    <a:pt x="396233" y="363261"/>
                  </a:moveTo>
                  <a:cubicBezTo>
                    <a:pt x="389738" y="359463"/>
                    <a:pt x="382767" y="356535"/>
                    <a:pt x="375638" y="354082"/>
                  </a:cubicBezTo>
                  <a:cubicBezTo>
                    <a:pt x="366925" y="351075"/>
                    <a:pt x="358132" y="348701"/>
                    <a:pt x="349023" y="347040"/>
                  </a:cubicBezTo>
                  <a:cubicBezTo>
                    <a:pt x="298962" y="337861"/>
                    <a:pt x="248980" y="348622"/>
                    <a:pt x="202484" y="367059"/>
                  </a:cubicBezTo>
                  <a:cubicBezTo>
                    <a:pt x="188939" y="372440"/>
                    <a:pt x="160502" y="375684"/>
                    <a:pt x="150997" y="387474"/>
                  </a:cubicBezTo>
                  <a:cubicBezTo>
                    <a:pt x="181018" y="401321"/>
                    <a:pt x="218247" y="422211"/>
                    <a:pt x="251357" y="425139"/>
                  </a:cubicBezTo>
                  <a:cubicBezTo>
                    <a:pt x="274961" y="427196"/>
                    <a:pt x="298962" y="426325"/>
                    <a:pt x="322488" y="423872"/>
                  </a:cubicBezTo>
                  <a:cubicBezTo>
                    <a:pt x="343558" y="421815"/>
                    <a:pt x="453819" y="396890"/>
                    <a:pt x="396233" y="363261"/>
                  </a:cubicBezTo>
                  <a:close/>
                  <a:moveTo>
                    <a:pt x="477186" y="234283"/>
                  </a:moveTo>
                  <a:cubicBezTo>
                    <a:pt x="436155" y="223838"/>
                    <a:pt x="389421" y="233887"/>
                    <a:pt x="349340" y="243620"/>
                  </a:cubicBezTo>
                  <a:cubicBezTo>
                    <a:pt x="330805" y="248130"/>
                    <a:pt x="312428" y="253511"/>
                    <a:pt x="294526" y="260078"/>
                  </a:cubicBezTo>
                  <a:cubicBezTo>
                    <a:pt x="294368" y="260157"/>
                    <a:pt x="293734" y="260316"/>
                    <a:pt x="293418" y="260474"/>
                  </a:cubicBezTo>
                  <a:cubicBezTo>
                    <a:pt x="302131" y="252007"/>
                    <a:pt x="306962" y="233175"/>
                    <a:pt x="311715" y="222888"/>
                  </a:cubicBezTo>
                  <a:cubicBezTo>
                    <a:pt x="329537" y="184907"/>
                    <a:pt x="347043" y="143444"/>
                    <a:pt x="350053" y="101348"/>
                  </a:cubicBezTo>
                  <a:cubicBezTo>
                    <a:pt x="350924" y="89163"/>
                    <a:pt x="352588" y="47225"/>
                    <a:pt x="332389" y="46750"/>
                  </a:cubicBezTo>
                  <a:cubicBezTo>
                    <a:pt x="314963" y="46354"/>
                    <a:pt x="303160" y="72150"/>
                    <a:pt x="296824" y="84257"/>
                  </a:cubicBezTo>
                  <a:cubicBezTo>
                    <a:pt x="275991" y="124058"/>
                    <a:pt x="265852" y="171139"/>
                    <a:pt x="263476" y="215529"/>
                  </a:cubicBezTo>
                  <a:cubicBezTo>
                    <a:pt x="262605" y="230880"/>
                    <a:pt x="263397" y="246468"/>
                    <a:pt x="267357" y="261503"/>
                  </a:cubicBezTo>
                  <a:cubicBezTo>
                    <a:pt x="268625" y="266329"/>
                    <a:pt x="270288" y="271393"/>
                    <a:pt x="273456" y="275350"/>
                  </a:cubicBezTo>
                  <a:cubicBezTo>
                    <a:pt x="275120" y="277407"/>
                    <a:pt x="281298" y="282313"/>
                    <a:pt x="279001" y="280968"/>
                  </a:cubicBezTo>
                  <a:lnTo>
                    <a:pt x="279239" y="280651"/>
                  </a:lnTo>
                  <a:lnTo>
                    <a:pt x="278605" y="284608"/>
                  </a:lnTo>
                  <a:cubicBezTo>
                    <a:pt x="309656" y="289197"/>
                    <a:pt x="340469" y="295132"/>
                    <a:pt x="371677" y="298297"/>
                  </a:cubicBezTo>
                  <a:cubicBezTo>
                    <a:pt x="393223" y="300433"/>
                    <a:pt x="415243" y="301541"/>
                    <a:pt x="436868" y="300117"/>
                  </a:cubicBezTo>
                  <a:cubicBezTo>
                    <a:pt x="458492" y="298614"/>
                    <a:pt x="484790" y="295527"/>
                    <a:pt x="502613" y="282234"/>
                  </a:cubicBezTo>
                  <a:cubicBezTo>
                    <a:pt x="529861" y="261740"/>
                    <a:pt x="499127" y="239822"/>
                    <a:pt x="477186" y="234283"/>
                  </a:cubicBezTo>
                  <a:close/>
                  <a:moveTo>
                    <a:pt x="586021" y="192503"/>
                  </a:moveTo>
                  <a:cubicBezTo>
                    <a:pt x="557426" y="173829"/>
                    <a:pt x="517425" y="169556"/>
                    <a:pt x="483998" y="169952"/>
                  </a:cubicBezTo>
                  <a:cubicBezTo>
                    <a:pt x="479166" y="169952"/>
                    <a:pt x="429422" y="173196"/>
                    <a:pt x="411679" y="175966"/>
                  </a:cubicBezTo>
                  <a:cubicBezTo>
                    <a:pt x="444076" y="140358"/>
                    <a:pt x="477265" y="99449"/>
                    <a:pt x="490731" y="53001"/>
                  </a:cubicBezTo>
                  <a:cubicBezTo>
                    <a:pt x="494375" y="40262"/>
                    <a:pt x="501900" y="7107"/>
                    <a:pt x="482889" y="1489"/>
                  </a:cubicBezTo>
                  <a:cubicBezTo>
                    <a:pt x="469423" y="-2388"/>
                    <a:pt x="459047" y="13042"/>
                    <a:pt x="452551" y="21983"/>
                  </a:cubicBezTo>
                  <a:cubicBezTo>
                    <a:pt x="431323" y="51577"/>
                    <a:pt x="418016" y="89321"/>
                    <a:pt x="410887" y="124612"/>
                  </a:cubicBezTo>
                  <a:cubicBezTo>
                    <a:pt x="408431" y="137114"/>
                    <a:pt x="406926" y="149853"/>
                    <a:pt x="407718" y="162593"/>
                  </a:cubicBezTo>
                  <a:cubicBezTo>
                    <a:pt x="407956" y="166549"/>
                    <a:pt x="408827" y="172721"/>
                    <a:pt x="409540" y="176282"/>
                  </a:cubicBezTo>
                  <a:cubicBezTo>
                    <a:pt x="406372" y="176836"/>
                    <a:pt x="404312" y="177469"/>
                    <a:pt x="405342" y="177944"/>
                  </a:cubicBezTo>
                  <a:cubicBezTo>
                    <a:pt x="455165" y="203818"/>
                    <a:pt x="496593" y="231671"/>
                    <a:pt x="555525" y="236261"/>
                  </a:cubicBezTo>
                  <a:cubicBezTo>
                    <a:pt x="568357" y="237289"/>
                    <a:pt x="603210" y="241404"/>
                    <a:pt x="607883" y="223600"/>
                  </a:cubicBezTo>
                  <a:cubicBezTo>
                    <a:pt x="611052" y="211257"/>
                    <a:pt x="594814" y="198200"/>
                    <a:pt x="586021" y="192503"/>
                  </a:cubicBezTo>
                  <a:close/>
                  <a:moveTo>
                    <a:pt x="654142" y="53239"/>
                  </a:moveTo>
                  <a:cubicBezTo>
                    <a:pt x="662063" y="47858"/>
                    <a:pt x="716085" y="1885"/>
                    <a:pt x="678143" y="65"/>
                  </a:cubicBezTo>
                  <a:cubicBezTo>
                    <a:pt x="636954" y="-1913"/>
                    <a:pt x="594497" y="41844"/>
                    <a:pt x="571209" y="70093"/>
                  </a:cubicBezTo>
                  <a:cubicBezTo>
                    <a:pt x="561624" y="81725"/>
                    <a:pt x="539762" y="109498"/>
                    <a:pt x="542297" y="124928"/>
                  </a:cubicBezTo>
                  <a:cubicBezTo>
                    <a:pt x="560911" y="106729"/>
                    <a:pt x="591012" y="88292"/>
                    <a:pt x="613745" y="76423"/>
                  </a:cubicBezTo>
                  <a:cubicBezTo>
                    <a:pt x="627528" y="69302"/>
                    <a:pt x="641310" y="62022"/>
                    <a:pt x="654142" y="53239"/>
                  </a:cubicBezTo>
                  <a:close/>
                  <a:moveTo>
                    <a:pt x="605269" y="129518"/>
                  </a:moveTo>
                  <a:cubicBezTo>
                    <a:pt x="600358" y="128172"/>
                    <a:pt x="555367" y="111239"/>
                    <a:pt x="554099" y="120814"/>
                  </a:cubicBezTo>
                  <a:cubicBezTo>
                    <a:pt x="571209" y="135057"/>
                    <a:pt x="584596" y="142811"/>
                    <a:pt x="599725" y="158874"/>
                  </a:cubicBezTo>
                  <a:cubicBezTo>
                    <a:pt x="610260" y="170031"/>
                    <a:pt x="620953" y="181267"/>
                    <a:pt x="632914" y="191000"/>
                  </a:cubicBezTo>
                  <a:cubicBezTo>
                    <a:pt x="644399" y="200416"/>
                    <a:pt x="664044" y="215767"/>
                    <a:pt x="680123" y="215529"/>
                  </a:cubicBezTo>
                  <a:cubicBezTo>
                    <a:pt x="704124" y="215292"/>
                    <a:pt x="686539" y="178893"/>
                    <a:pt x="679727" y="170901"/>
                  </a:cubicBezTo>
                  <a:cubicBezTo>
                    <a:pt x="661509" y="149537"/>
                    <a:pt x="632122" y="136639"/>
                    <a:pt x="605269" y="129518"/>
                  </a:cubicBezTo>
                  <a:close/>
                  <a:moveTo>
                    <a:pt x="887893" y="97154"/>
                  </a:moveTo>
                  <a:cubicBezTo>
                    <a:pt x="858426" y="46513"/>
                    <a:pt x="766304" y="70805"/>
                    <a:pt x="722818" y="81171"/>
                  </a:cubicBezTo>
                  <a:cubicBezTo>
                    <a:pt x="709511" y="84336"/>
                    <a:pt x="682658" y="85523"/>
                    <a:pt x="671331" y="93594"/>
                  </a:cubicBezTo>
                  <a:lnTo>
                    <a:pt x="686460" y="113059"/>
                  </a:lnTo>
                  <a:cubicBezTo>
                    <a:pt x="711887" y="124374"/>
                    <a:pt x="737630" y="135927"/>
                    <a:pt x="764800" y="142495"/>
                  </a:cubicBezTo>
                  <a:cubicBezTo>
                    <a:pt x="799415" y="150803"/>
                    <a:pt x="836089" y="150012"/>
                    <a:pt x="868486" y="134344"/>
                  </a:cubicBezTo>
                  <a:cubicBezTo>
                    <a:pt x="882823" y="127460"/>
                    <a:pt x="897715" y="113929"/>
                    <a:pt x="887893" y="971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p21"/>
            <p:cNvSpPr/>
            <p:nvPr/>
          </p:nvSpPr>
          <p:spPr>
            <a:xfrm>
              <a:off x="5785264" y="943919"/>
              <a:ext cx="442938" cy="378133"/>
            </a:xfrm>
            <a:custGeom>
              <a:rect b="b" l="l" r="r" t="t"/>
              <a:pathLst>
                <a:path extrusionOk="0" h="756265" w="885875">
                  <a:moveTo>
                    <a:pt x="885681" y="76353"/>
                  </a:moveTo>
                  <a:cubicBezTo>
                    <a:pt x="884731" y="80547"/>
                    <a:pt x="880453" y="83237"/>
                    <a:pt x="876255" y="82287"/>
                  </a:cubicBezTo>
                  <a:cubicBezTo>
                    <a:pt x="876255" y="82287"/>
                    <a:pt x="800451" y="65987"/>
                    <a:pt x="684486" y="92574"/>
                  </a:cubicBezTo>
                  <a:cubicBezTo>
                    <a:pt x="688447" y="94394"/>
                    <a:pt x="692407" y="96372"/>
                    <a:pt x="696289" y="98350"/>
                  </a:cubicBezTo>
                  <a:cubicBezTo>
                    <a:pt x="701675" y="101357"/>
                    <a:pt x="707220" y="104206"/>
                    <a:pt x="712685" y="107450"/>
                  </a:cubicBezTo>
                  <a:cubicBezTo>
                    <a:pt x="718072" y="110694"/>
                    <a:pt x="723379" y="114176"/>
                    <a:pt x="728527" y="117895"/>
                  </a:cubicBezTo>
                  <a:cubicBezTo>
                    <a:pt x="739142" y="125649"/>
                    <a:pt x="748964" y="134274"/>
                    <a:pt x="757598" y="143611"/>
                  </a:cubicBezTo>
                  <a:cubicBezTo>
                    <a:pt x="760687" y="146618"/>
                    <a:pt x="760845" y="151603"/>
                    <a:pt x="757835" y="154689"/>
                  </a:cubicBezTo>
                  <a:cubicBezTo>
                    <a:pt x="754825" y="157854"/>
                    <a:pt x="749835" y="157933"/>
                    <a:pt x="746667" y="154927"/>
                  </a:cubicBezTo>
                  <a:cubicBezTo>
                    <a:pt x="741280" y="150495"/>
                    <a:pt x="735419" y="146539"/>
                    <a:pt x="729399" y="142583"/>
                  </a:cubicBezTo>
                  <a:cubicBezTo>
                    <a:pt x="721002" y="136965"/>
                    <a:pt x="712131" y="131980"/>
                    <a:pt x="703497" y="126836"/>
                  </a:cubicBezTo>
                  <a:cubicBezTo>
                    <a:pt x="697477" y="123196"/>
                    <a:pt x="691774" y="119319"/>
                    <a:pt x="686071" y="115758"/>
                  </a:cubicBezTo>
                  <a:cubicBezTo>
                    <a:pt x="681952" y="113068"/>
                    <a:pt x="677753" y="110378"/>
                    <a:pt x="673476" y="107846"/>
                  </a:cubicBezTo>
                  <a:cubicBezTo>
                    <a:pt x="670625" y="106184"/>
                    <a:pt x="667773" y="104601"/>
                    <a:pt x="664921" y="103098"/>
                  </a:cubicBezTo>
                  <a:lnTo>
                    <a:pt x="657713" y="99458"/>
                  </a:lnTo>
                  <a:cubicBezTo>
                    <a:pt x="621355" y="109428"/>
                    <a:pt x="581750" y="123671"/>
                    <a:pt x="539610" y="143690"/>
                  </a:cubicBezTo>
                  <a:cubicBezTo>
                    <a:pt x="542699" y="144324"/>
                    <a:pt x="545947" y="145036"/>
                    <a:pt x="548957" y="145510"/>
                  </a:cubicBezTo>
                  <a:cubicBezTo>
                    <a:pt x="556799" y="147172"/>
                    <a:pt x="564641" y="148438"/>
                    <a:pt x="572483" y="150021"/>
                  </a:cubicBezTo>
                  <a:cubicBezTo>
                    <a:pt x="580324" y="151603"/>
                    <a:pt x="588166" y="153581"/>
                    <a:pt x="596087" y="155401"/>
                  </a:cubicBezTo>
                  <a:cubicBezTo>
                    <a:pt x="600127" y="156351"/>
                    <a:pt x="604088" y="157380"/>
                    <a:pt x="608048" y="158567"/>
                  </a:cubicBezTo>
                  <a:cubicBezTo>
                    <a:pt x="613830" y="160228"/>
                    <a:pt x="619534" y="162127"/>
                    <a:pt x="625316" y="163868"/>
                  </a:cubicBezTo>
                  <a:lnTo>
                    <a:pt x="634663" y="167033"/>
                  </a:lnTo>
                  <a:cubicBezTo>
                    <a:pt x="635851" y="167112"/>
                    <a:pt x="639019" y="167271"/>
                    <a:pt x="639653" y="167429"/>
                  </a:cubicBezTo>
                  <a:cubicBezTo>
                    <a:pt x="642663" y="168378"/>
                    <a:pt x="644089" y="170040"/>
                    <a:pt x="644723" y="171306"/>
                  </a:cubicBezTo>
                  <a:cubicBezTo>
                    <a:pt x="645752" y="173680"/>
                    <a:pt x="646465" y="176370"/>
                    <a:pt x="644327" y="179219"/>
                  </a:cubicBezTo>
                  <a:cubicBezTo>
                    <a:pt x="643851" y="179773"/>
                    <a:pt x="643138" y="180960"/>
                    <a:pt x="641317" y="181830"/>
                  </a:cubicBezTo>
                  <a:cubicBezTo>
                    <a:pt x="640049" y="182542"/>
                    <a:pt x="638623" y="182780"/>
                    <a:pt x="637198" y="182700"/>
                  </a:cubicBezTo>
                  <a:cubicBezTo>
                    <a:pt x="637198" y="182621"/>
                    <a:pt x="637198" y="182463"/>
                    <a:pt x="637198" y="182384"/>
                  </a:cubicBezTo>
                  <a:cubicBezTo>
                    <a:pt x="637198" y="181593"/>
                    <a:pt x="635930" y="181751"/>
                    <a:pt x="634584" y="181988"/>
                  </a:cubicBezTo>
                  <a:cubicBezTo>
                    <a:pt x="633316" y="182226"/>
                    <a:pt x="631970" y="182542"/>
                    <a:pt x="631336" y="182463"/>
                  </a:cubicBezTo>
                  <a:lnTo>
                    <a:pt x="621118" y="180406"/>
                  </a:lnTo>
                  <a:lnTo>
                    <a:pt x="592206" y="175104"/>
                  </a:lnTo>
                  <a:cubicBezTo>
                    <a:pt x="584127" y="173680"/>
                    <a:pt x="576126" y="172572"/>
                    <a:pt x="568126" y="170910"/>
                  </a:cubicBezTo>
                  <a:cubicBezTo>
                    <a:pt x="560126" y="169249"/>
                    <a:pt x="552126" y="167112"/>
                    <a:pt x="544204" y="164897"/>
                  </a:cubicBezTo>
                  <a:cubicBezTo>
                    <a:pt x="537630" y="162918"/>
                    <a:pt x="530659" y="160386"/>
                    <a:pt x="523768" y="158408"/>
                  </a:cubicBezTo>
                  <a:cubicBezTo>
                    <a:pt x="520441" y="157459"/>
                    <a:pt x="517194" y="156826"/>
                    <a:pt x="513867" y="156272"/>
                  </a:cubicBezTo>
                  <a:cubicBezTo>
                    <a:pt x="486856" y="170357"/>
                    <a:pt x="458974" y="186499"/>
                    <a:pt x="430379" y="205806"/>
                  </a:cubicBezTo>
                  <a:cubicBezTo>
                    <a:pt x="416755" y="215064"/>
                    <a:pt x="402893" y="225034"/>
                    <a:pt x="388952" y="235558"/>
                  </a:cubicBezTo>
                  <a:cubicBezTo>
                    <a:pt x="395843" y="235716"/>
                    <a:pt x="402893" y="235953"/>
                    <a:pt x="409071" y="235716"/>
                  </a:cubicBezTo>
                  <a:cubicBezTo>
                    <a:pt x="422775" y="235479"/>
                    <a:pt x="436953" y="234846"/>
                    <a:pt x="451290" y="234608"/>
                  </a:cubicBezTo>
                  <a:cubicBezTo>
                    <a:pt x="465152" y="234371"/>
                    <a:pt x="479173" y="234292"/>
                    <a:pt x="492876" y="233263"/>
                  </a:cubicBezTo>
                  <a:cubicBezTo>
                    <a:pt x="504837" y="232472"/>
                    <a:pt x="516560" y="231285"/>
                    <a:pt x="527808" y="228990"/>
                  </a:cubicBezTo>
                  <a:cubicBezTo>
                    <a:pt x="532085" y="227961"/>
                    <a:pt x="536363" y="230493"/>
                    <a:pt x="537392" y="234687"/>
                  </a:cubicBezTo>
                  <a:cubicBezTo>
                    <a:pt x="538501" y="238881"/>
                    <a:pt x="535967" y="243233"/>
                    <a:pt x="531768" y="244262"/>
                  </a:cubicBezTo>
                  <a:cubicBezTo>
                    <a:pt x="512283" y="250117"/>
                    <a:pt x="491371" y="253599"/>
                    <a:pt x="470222" y="255102"/>
                  </a:cubicBezTo>
                  <a:cubicBezTo>
                    <a:pt x="461984" y="255735"/>
                    <a:pt x="453746" y="255973"/>
                    <a:pt x="445508" y="255973"/>
                  </a:cubicBezTo>
                  <a:cubicBezTo>
                    <a:pt x="433072" y="255973"/>
                    <a:pt x="420794" y="255261"/>
                    <a:pt x="408913" y="254865"/>
                  </a:cubicBezTo>
                  <a:cubicBezTo>
                    <a:pt x="399724" y="254311"/>
                    <a:pt x="389189" y="252649"/>
                    <a:pt x="379209" y="251779"/>
                  </a:cubicBezTo>
                  <a:cubicBezTo>
                    <a:pt x="375644" y="251462"/>
                    <a:pt x="372159" y="251383"/>
                    <a:pt x="368912" y="251462"/>
                  </a:cubicBezTo>
                  <a:cubicBezTo>
                    <a:pt x="334772" y="278603"/>
                    <a:pt x="299998" y="309938"/>
                    <a:pt x="264829" y="345941"/>
                  </a:cubicBezTo>
                  <a:lnTo>
                    <a:pt x="303404" y="343567"/>
                  </a:lnTo>
                  <a:cubicBezTo>
                    <a:pt x="317741" y="342855"/>
                    <a:pt x="332158" y="341826"/>
                    <a:pt x="346653" y="341193"/>
                  </a:cubicBezTo>
                  <a:cubicBezTo>
                    <a:pt x="360911" y="340560"/>
                    <a:pt x="375248" y="340085"/>
                    <a:pt x="389506" y="339136"/>
                  </a:cubicBezTo>
                  <a:cubicBezTo>
                    <a:pt x="401784" y="338265"/>
                    <a:pt x="413903" y="337237"/>
                    <a:pt x="426022" y="335575"/>
                  </a:cubicBezTo>
                  <a:cubicBezTo>
                    <a:pt x="430300" y="334863"/>
                    <a:pt x="434419" y="337712"/>
                    <a:pt x="435211" y="341984"/>
                  </a:cubicBezTo>
                  <a:cubicBezTo>
                    <a:pt x="436003" y="346257"/>
                    <a:pt x="433151" y="350293"/>
                    <a:pt x="428874" y="351084"/>
                  </a:cubicBezTo>
                  <a:cubicBezTo>
                    <a:pt x="408279" y="355673"/>
                    <a:pt x="387526" y="358918"/>
                    <a:pt x="366456" y="360975"/>
                  </a:cubicBezTo>
                  <a:cubicBezTo>
                    <a:pt x="358139" y="361766"/>
                    <a:pt x="349822" y="362399"/>
                    <a:pt x="341425" y="362795"/>
                  </a:cubicBezTo>
                  <a:cubicBezTo>
                    <a:pt x="328989" y="363349"/>
                    <a:pt x="316474" y="363270"/>
                    <a:pt x="304038" y="363428"/>
                  </a:cubicBezTo>
                  <a:lnTo>
                    <a:pt x="263007" y="362874"/>
                  </a:lnTo>
                  <a:lnTo>
                    <a:pt x="250175" y="362004"/>
                  </a:lnTo>
                  <a:cubicBezTo>
                    <a:pt x="249937" y="362004"/>
                    <a:pt x="249462" y="361845"/>
                    <a:pt x="249145" y="361845"/>
                  </a:cubicBezTo>
                  <a:cubicBezTo>
                    <a:pt x="221501" y="391202"/>
                    <a:pt x="193618" y="424435"/>
                    <a:pt x="165816" y="460043"/>
                  </a:cubicBezTo>
                  <a:cubicBezTo>
                    <a:pt x="171915" y="459489"/>
                    <a:pt x="177460" y="459014"/>
                    <a:pt x="180153" y="458619"/>
                  </a:cubicBezTo>
                  <a:cubicBezTo>
                    <a:pt x="191559" y="457036"/>
                    <a:pt x="202886" y="455137"/>
                    <a:pt x="214292" y="453634"/>
                  </a:cubicBezTo>
                  <a:cubicBezTo>
                    <a:pt x="221976" y="452605"/>
                    <a:pt x="229580" y="451735"/>
                    <a:pt x="237264" y="451101"/>
                  </a:cubicBezTo>
                  <a:cubicBezTo>
                    <a:pt x="256670" y="449361"/>
                    <a:pt x="276077" y="448490"/>
                    <a:pt x="295483" y="448095"/>
                  </a:cubicBezTo>
                  <a:cubicBezTo>
                    <a:pt x="299761" y="447778"/>
                    <a:pt x="303563" y="451101"/>
                    <a:pt x="303800" y="455453"/>
                  </a:cubicBezTo>
                  <a:cubicBezTo>
                    <a:pt x="304117" y="459726"/>
                    <a:pt x="300790" y="463525"/>
                    <a:pt x="296434" y="463762"/>
                  </a:cubicBezTo>
                  <a:cubicBezTo>
                    <a:pt x="282810" y="465344"/>
                    <a:pt x="269265" y="467481"/>
                    <a:pt x="255640" y="469459"/>
                  </a:cubicBezTo>
                  <a:cubicBezTo>
                    <a:pt x="246531" y="470804"/>
                    <a:pt x="237422" y="472149"/>
                    <a:pt x="228313" y="473336"/>
                  </a:cubicBezTo>
                  <a:cubicBezTo>
                    <a:pt x="222213" y="474128"/>
                    <a:pt x="216035" y="474840"/>
                    <a:pt x="209936" y="475394"/>
                  </a:cubicBezTo>
                  <a:cubicBezTo>
                    <a:pt x="200668" y="476343"/>
                    <a:pt x="191480" y="476976"/>
                    <a:pt x="182212" y="477688"/>
                  </a:cubicBezTo>
                  <a:cubicBezTo>
                    <a:pt x="177856" y="477926"/>
                    <a:pt x="166608" y="477451"/>
                    <a:pt x="156627" y="478084"/>
                  </a:cubicBezTo>
                  <a:cubicBezTo>
                    <a:pt x="155043" y="478163"/>
                    <a:pt x="153696" y="478401"/>
                    <a:pt x="152191" y="478480"/>
                  </a:cubicBezTo>
                  <a:cubicBezTo>
                    <a:pt x="135399" y="500556"/>
                    <a:pt x="118606" y="522158"/>
                    <a:pt x="101972" y="546688"/>
                  </a:cubicBezTo>
                  <a:cubicBezTo>
                    <a:pt x="82961" y="574541"/>
                    <a:pt x="58961" y="622888"/>
                    <a:pt x="40901" y="665696"/>
                  </a:cubicBezTo>
                  <a:cubicBezTo>
                    <a:pt x="29732" y="692124"/>
                    <a:pt x="20860" y="716496"/>
                    <a:pt x="17058" y="732638"/>
                  </a:cubicBezTo>
                  <a:cubicBezTo>
                    <a:pt x="15474" y="739126"/>
                    <a:pt x="14365" y="743874"/>
                    <a:pt x="15157" y="746327"/>
                  </a:cubicBezTo>
                  <a:cubicBezTo>
                    <a:pt x="16424" y="750283"/>
                    <a:pt x="14286" y="754556"/>
                    <a:pt x="10404" y="755901"/>
                  </a:cubicBezTo>
                  <a:cubicBezTo>
                    <a:pt x="6444" y="757167"/>
                    <a:pt x="2167" y="755031"/>
                    <a:pt x="820" y="751153"/>
                  </a:cubicBezTo>
                  <a:cubicBezTo>
                    <a:pt x="-527" y="747276"/>
                    <a:pt x="-289" y="739601"/>
                    <a:pt x="2087" y="729156"/>
                  </a:cubicBezTo>
                  <a:cubicBezTo>
                    <a:pt x="5810" y="712381"/>
                    <a:pt x="14603" y="687060"/>
                    <a:pt x="25771" y="659445"/>
                  </a:cubicBezTo>
                  <a:cubicBezTo>
                    <a:pt x="43673" y="615291"/>
                    <a:pt x="67753" y="565441"/>
                    <a:pt x="86843" y="536559"/>
                  </a:cubicBezTo>
                  <a:cubicBezTo>
                    <a:pt x="99358" y="517806"/>
                    <a:pt x="111873" y="501743"/>
                    <a:pt x="124389" y="484414"/>
                  </a:cubicBezTo>
                  <a:cubicBezTo>
                    <a:pt x="124309" y="484256"/>
                    <a:pt x="124072" y="484098"/>
                    <a:pt x="123992" y="483860"/>
                  </a:cubicBezTo>
                  <a:cubicBezTo>
                    <a:pt x="122883" y="481645"/>
                    <a:pt x="122963" y="477767"/>
                    <a:pt x="125181" y="473257"/>
                  </a:cubicBezTo>
                  <a:cubicBezTo>
                    <a:pt x="127082" y="469301"/>
                    <a:pt x="131517" y="463683"/>
                    <a:pt x="132389" y="460043"/>
                  </a:cubicBezTo>
                  <a:cubicBezTo>
                    <a:pt x="133735" y="454029"/>
                    <a:pt x="134686" y="448015"/>
                    <a:pt x="135478" y="442002"/>
                  </a:cubicBezTo>
                  <a:cubicBezTo>
                    <a:pt x="136745" y="432744"/>
                    <a:pt x="137379" y="423486"/>
                    <a:pt x="137854" y="414149"/>
                  </a:cubicBezTo>
                  <a:cubicBezTo>
                    <a:pt x="138646" y="401884"/>
                    <a:pt x="138567" y="389619"/>
                    <a:pt x="138646" y="377354"/>
                  </a:cubicBezTo>
                  <a:cubicBezTo>
                    <a:pt x="138726" y="358680"/>
                    <a:pt x="138726" y="339927"/>
                    <a:pt x="138963" y="321253"/>
                  </a:cubicBezTo>
                  <a:cubicBezTo>
                    <a:pt x="139042" y="307643"/>
                    <a:pt x="139597" y="294112"/>
                    <a:pt x="140547" y="280581"/>
                  </a:cubicBezTo>
                  <a:cubicBezTo>
                    <a:pt x="140706" y="276229"/>
                    <a:pt x="144350" y="272827"/>
                    <a:pt x="148706" y="272985"/>
                  </a:cubicBezTo>
                  <a:cubicBezTo>
                    <a:pt x="153063" y="273064"/>
                    <a:pt x="156469" y="276704"/>
                    <a:pt x="156310" y="281056"/>
                  </a:cubicBezTo>
                  <a:cubicBezTo>
                    <a:pt x="156469" y="299730"/>
                    <a:pt x="157736" y="318325"/>
                    <a:pt x="158687" y="336920"/>
                  </a:cubicBezTo>
                  <a:cubicBezTo>
                    <a:pt x="159320" y="349502"/>
                    <a:pt x="159954" y="362083"/>
                    <a:pt x="160033" y="374743"/>
                  </a:cubicBezTo>
                  <a:cubicBezTo>
                    <a:pt x="160033" y="388432"/>
                    <a:pt x="159241" y="402042"/>
                    <a:pt x="157894" y="415731"/>
                  </a:cubicBezTo>
                  <a:cubicBezTo>
                    <a:pt x="157023" y="423881"/>
                    <a:pt x="156073" y="432032"/>
                    <a:pt x="154568" y="440103"/>
                  </a:cubicBezTo>
                  <a:cubicBezTo>
                    <a:pt x="154330" y="441290"/>
                    <a:pt x="153934" y="442397"/>
                    <a:pt x="153776" y="443584"/>
                  </a:cubicBezTo>
                  <a:cubicBezTo>
                    <a:pt x="177776" y="412408"/>
                    <a:pt x="236709" y="343092"/>
                    <a:pt x="237105" y="342776"/>
                  </a:cubicBezTo>
                  <a:lnTo>
                    <a:pt x="237184" y="342855"/>
                  </a:lnTo>
                  <a:cubicBezTo>
                    <a:pt x="237897" y="343330"/>
                    <a:pt x="238610" y="342617"/>
                    <a:pt x="239244" y="341351"/>
                  </a:cubicBezTo>
                  <a:lnTo>
                    <a:pt x="239957" y="341114"/>
                  </a:lnTo>
                  <a:lnTo>
                    <a:pt x="239323" y="341193"/>
                  </a:lnTo>
                  <a:cubicBezTo>
                    <a:pt x="240590" y="338740"/>
                    <a:pt x="241620" y="334625"/>
                    <a:pt x="241699" y="334467"/>
                  </a:cubicBezTo>
                  <a:cubicBezTo>
                    <a:pt x="243838" y="329482"/>
                    <a:pt x="245343" y="324339"/>
                    <a:pt x="246769" y="319117"/>
                  </a:cubicBezTo>
                  <a:cubicBezTo>
                    <a:pt x="248907" y="310966"/>
                    <a:pt x="250412" y="302658"/>
                    <a:pt x="251759" y="294429"/>
                  </a:cubicBezTo>
                  <a:cubicBezTo>
                    <a:pt x="253106" y="287228"/>
                    <a:pt x="254294" y="280028"/>
                    <a:pt x="255720" y="272906"/>
                  </a:cubicBezTo>
                  <a:cubicBezTo>
                    <a:pt x="257066" y="265785"/>
                    <a:pt x="258492" y="258663"/>
                    <a:pt x="259918" y="251541"/>
                  </a:cubicBezTo>
                  <a:cubicBezTo>
                    <a:pt x="262928" y="237378"/>
                    <a:pt x="266017" y="223293"/>
                    <a:pt x="268552" y="209050"/>
                  </a:cubicBezTo>
                  <a:cubicBezTo>
                    <a:pt x="269819" y="201928"/>
                    <a:pt x="271086" y="194807"/>
                    <a:pt x="272116" y="187686"/>
                  </a:cubicBezTo>
                  <a:cubicBezTo>
                    <a:pt x="272591" y="183333"/>
                    <a:pt x="276393" y="180168"/>
                    <a:pt x="280750" y="180564"/>
                  </a:cubicBezTo>
                  <a:cubicBezTo>
                    <a:pt x="285107" y="181039"/>
                    <a:pt x="288275" y="184837"/>
                    <a:pt x="287879" y="189189"/>
                  </a:cubicBezTo>
                  <a:cubicBezTo>
                    <a:pt x="286849" y="207705"/>
                    <a:pt x="285186" y="226142"/>
                    <a:pt x="282414" y="244499"/>
                  </a:cubicBezTo>
                  <a:cubicBezTo>
                    <a:pt x="281384" y="251779"/>
                    <a:pt x="280116" y="259059"/>
                    <a:pt x="278691" y="266338"/>
                  </a:cubicBezTo>
                  <a:cubicBezTo>
                    <a:pt x="276552" y="277100"/>
                    <a:pt x="273859" y="287782"/>
                    <a:pt x="271403" y="298543"/>
                  </a:cubicBezTo>
                  <a:cubicBezTo>
                    <a:pt x="270057" y="303766"/>
                    <a:pt x="268393" y="308988"/>
                    <a:pt x="266888" y="314211"/>
                  </a:cubicBezTo>
                  <a:cubicBezTo>
                    <a:pt x="298810" y="282401"/>
                    <a:pt x="330494" y="254390"/>
                    <a:pt x="361703" y="229940"/>
                  </a:cubicBezTo>
                  <a:cubicBezTo>
                    <a:pt x="361862" y="229544"/>
                    <a:pt x="361624" y="229544"/>
                    <a:pt x="361862" y="229228"/>
                  </a:cubicBezTo>
                  <a:cubicBezTo>
                    <a:pt x="362179" y="228674"/>
                    <a:pt x="364080" y="227012"/>
                    <a:pt x="363287" y="226616"/>
                  </a:cubicBezTo>
                  <a:cubicBezTo>
                    <a:pt x="363287" y="226616"/>
                    <a:pt x="363287" y="226616"/>
                    <a:pt x="363208" y="226695"/>
                  </a:cubicBezTo>
                  <a:lnTo>
                    <a:pt x="365981" y="217754"/>
                  </a:lnTo>
                  <a:cubicBezTo>
                    <a:pt x="366773" y="214747"/>
                    <a:pt x="367406" y="211661"/>
                    <a:pt x="368040" y="208575"/>
                  </a:cubicBezTo>
                  <a:cubicBezTo>
                    <a:pt x="369466" y="200979"/>
                    <a:pt x="370496" y="193304"/>
                    <a:pt x="371922" y="185628"/>
                  </a:cubicBezTo>
                  <a:cubicBezTo>
                    <a:pt x="373981" y="175104"/>
                    <a:pt x="375961" y="164897"/>
                    <a:pt x="378654" y="155006"/>
                  </a:cubicBezTo>
                  <a:cubicBezTo>
                    <a:pt x="380555" y="148122"/>
                    <a:pt x="382694" y="141475"/>
                    <a:pt x="385070" y="134828"/>
                  </a:cubicBezTo>
                  <a:cubicBezTo>
                    <a:pt x="391011" y="118528"/>
                    <a:pt x="398378" y="102782"/>
                    <a:pt x="407487" y="86877"/>
                  </a:cubicBezTo>
                  <a:cubicBezTo>
                    <a:pt x="409467" y="83000"/>
                    <a:pt x="414220" y="81496"/>
                    <a:pt x="418101" y="83395"/>
                  </a:cubicBezTo>
                  <a:cubicBezTo>
                    <a:pt x="421983" y="85373"/>
                    <a:pt x="423488" y="90121"/>
                    <a:pt x="421507" y="93998"/>
                  </a:cubicBezTo>
                  <a:cubicBezTo>
                    <a:pt x="415883" y="106659"/>
                    <a:pt x="411527" y="119161"/>
                    <a:pt x="407566" y="131663"/>
                  </a:cubicBezTo>
                  <a:cubicBezTo>
                    <a:pt x="404556" y="141238"/>
                    <a:pt x="401942" y="150891"/>
                    <a:pt x="399249" y="160624"/>
                  </a:cubicBezTo>
                  <a:cubicBezTo>
                    <a:pt x="396635" y="170198"/>
                    <a:pt x="393784" y="179931"/>
                    <a:pt x="391249" y="189980"/>
                  </a:cubicBezTo>
                  <a:cubicBezTo>
                    <a:pt x="389506" y="196469"/>
                    <a:pt x="388001" y="202957"/>
                    <a:pt x="386259" y="209446"/>
                  </a:cubicBezTo>
                  <a:cubicBezTo>
                    <a:pt x="386021" y="210237"/>
                    <a:pt x="385704" y="211028"/>
                    <a:pt x="385466" y="211899"/>
                  </a:cubicBezTo>
                  <a:cubicBezTo>
                    <a:pt x="396556" y="203748"/>
                    <a:pt x="407725" y="195519"/>
                    <a:pt x="418656" y="188239"/>
                  </a:cubicBezTo>
                  <a:cubicBezTo>
                    <a:pt x="445825" y="170040"/>
                    <a:pt x="472360" y="154768"/>
                    <a:pt x="498262" y="141238"/>
                  </a:cubicBezTo>
                  <a:cubicBezTo>
                    <a:pt x="499054" y="139813"/>
                    <a:pt x="499847" y="138468"/>
                    <a:pt x="500005" y="138072"/>
                  </a:cubicBezTo>
                  <a:lnTo>
                    <a:pt x="509589" y="114730"/>
                  </a:lnTo>
                  <a:cubicBezTo>
                    <a:pt x="513312" y="105393"/>
                    <a:pt x="516560" y="95897"/>
                    <a:pt x="520204" y="86560"/>
                  </a:cubicBezTo>
                  <a:cubicBezTo>
                    <a:pt x="522580" y="80230"/>
                    <a:pt x="525115" y="73979"/>
                    <a:pt x="527808" y="67807"/>
                  </a:cubicBezTo>
                  <a:cubicBezTo>
                    <a:pt x="534541" y="52061"/>
                    <a:pt x="542066" y="36710"/>
                    <a:pt x="550145" y="21597"/>
                  </a:cubicBezTo>
                  <a:cubicBezTo>
                    <a:pt x="552046" y="17640"/>
                    <a:pt x="556720" y="15979"/>
                    <a:pt x="560680" y="17798"/>
                  </a:cubicBezTo>
                  <a:cubicBezTo>
                    <a:pt x="564562" y="19618"/>
                    <a:pt x="566304" y="24366"/>
                    <a:pt x="564403" y="28243"/>
                  </a:cubicBezTo>
                  <a:cubicBezTo>
                    <a:pt x="559888" y="39479"/>
                    <a:pt x="556007" y="50795"/>
                    <a:pt x="551967" y="62189"/>
                  </a:cubicBezTo>
                  <a:cubicBezTo>
                    <a:pt x="549274" y="69785"/>
                    <a:pt x="546581" y="77461"/>
                    <a:pt x="543650" y="84978"/>
                  </a:cubicBezTo>
                  <a:cubicBezTo>
                    <a:pt x="541194" y="91308"/>
                    <a:pt x="538581" y="97559"/>
                    <a:pt x="535808" y="103810"/>
                  </a:cubicBezTo>
                  <a:cubicBezTo>
                    <a:pt x="533036" y="110061"/>
                    <a:pt x="530026" y="116233"/>
                    <a:pt x="526936" y="122405"/>
                  </a:cubicBezTo>
                  <a:lnTo>
                    <a:pt x="523451" y="128735"/>
                  </a:lnTo>
                  <a:cubicBezTo>
                    <a:pt x="546818" y="117578"/>
                    <a:pt x="569631" y="107767"/>
                    <a:pt x="591493" y="99933"/>
                  </a:cubicBezTo>
                  <a:cubicBezTo>
                    <a:pt x="606622" y="94473"/>
                    <a:pt x="620801" y="90517"/>
                    <a:pt x="635059" y="86323"/>
                  </a:cubicBezTo>
                  <a:cubicBezTo>
                    <a:pt x="635138" y="86244"/>
                    <a:pt x="635059" y="86165"/>
                    <a:pt x="635138" y="86165"/>
                  </a:cubicBezTo>
                  <a:cubicBezTo>
                    <a:pt x="640921" y="78252"/>
                    <a:pt x="646624" y="70418"/>
                    <a:pt x="652644" y="62822"/>
                  </a:cubicBezTo>
                  <a:cubicBezTo>
                    <a:pt x="656683" y="57679"/>
                    <a:pt x="660882" y="52615"/>
                    <a:pt x="665317" y="47788"/>
                  </a:cubicBezTo>
                  <a:cubicBezTo>
                    <a:pt x="669040" y="43752"/>
                    <a:pt x="672842" y="39796"/>
                    <a:pt x="676961" y="36077"/>
                  </a:cubicBezTo>
                  <a:cubicBezTo>
                    <a:pt x="681001" y="32279"/>
                    <a:pt x="685278" y="28797"/>
                    <a:pt x="689635" y="25316"/>
                  </a:cubicBezTo>
                  <a:cubicBezTo>
                    <a:pt x="693041" y="22625"/>
                    <a:pt x="696447" y="20014"/>
                    <a:pt x="700012" y="17561"/>
                  </a:cubicBezTo>
                  <a:cubicBezTo>
                    <a:pt x="705239" y="13921"/>
                    <a:pt x="710467" y="10439"/>
                    <a:pt x="715695" y="6800"/>
                  </a:cubicBezTo>
                  <a:cubicBezTo>
                    <a:pt x="715775" y="6721"/>
                    <a:pt x="718468" y="5771"/>
                    <a:pt x="720131" y="4742"/>
                  </a:cubicBezTo>
                  <a:lnTo>
                    <a:pt x="720052" y="5296"/>
                  </a:lnTo>
                  <a:lnTo>
                    <a:pt x="720289" y="4663"/>
                  </a:lnTo>
                  <a:cubicBezTo>
                    <a:pt x="721240" y="4030"/>
                    <a:pt x="721795" y="3397"/>
                    <a:pt x="721319" y="2922"/>
                  </a:cubicBezTo>
                  <a:lnTo>
                    <a:pt x="721319" y="2843"/>
                  </a:lnTo>
                  <a:cubicBezTo>
                    <a:pt x="721557" y="2527"/>
                    <a:pt x="721874" y="2210"/>
                    <a:pt x="722191" y="1894"/>
                  </a:cubicBezTo>
                  <a:cubicBezTo>
                    <a:pt x="725359" y="-876"/>
                    <a:pt x="730112" y="-559"/>
                    <a:pt x="732884" y="2527"/>
                  </a:cubicBezTo>
                  <a:cubicBezTo>
                    <a:pt x="733914" y="3555"/>
                    <a:pt x="736528" y="8541"/>
                    <a:pt x="732171" y="13605"/>
                  </a:cubicBezTo>
                  <a:cubicBezTo>
                    <a:pt x="730666" y="15345"/>
                    <a:pt x="725993" y="19381"/>
                    <a:pt x="725755" y="19618"/>
                  </a:cubicBezTo>
                  <a:lnTo>
                    <a:pt x="702626" y="40350"/>
                  </a:lnTo>
                  <a:lnTo>
                    <a:pt x="665080" y="78173"/>
                  </a:lnTo>
                  <a:cubicBezTo>
                    <a:pt x="794034" y="47155"/>
                    <a:pt x="879661" y="66937"/>
                    <a:pt x="879661" y="66937"/>
                  </a:cubicBezTo>
                  <a:cubicBezTo>
                    <a:pt x="884018" y="67886"/>
                    <a:pt x="886632" y="72080"/>
                    <a:pt x="885681" y="76353"/>
                  </a:cubicBezTo>
                  <a:close/>
                  <a:moveTo>
                    <a:pt x="721319" y="2843"/>
                  </a:moveTo>
                  <a:cubicBezTo>
                    <a:pt x="720606" y="2131"/>
                    <a:pt x="720289" y="3635"/>
                    <a:pt x="720131" y="4742"/>
                  </a:cubicBezTo>
                  <a:lnTo>
                    <a:pt x="720289" y="4663"/>
                  </a:lnTo>
                  <a:cubicBezTo>
                    <a:pt x="720527" y="4030"/>
                    <a:pt x="720923" y="3397"/>
                    <a:pt x="721319" y="2843"/>
                  </a:cubicBezTo>
                  <a:close/>
                  <a:moveTo>
                    <a:pt x="239323" y="341351"/>
                  </a:moveTo>
                  <a:cubicBezTo>
                    <a:pt x="238610" y="341510"/>
                    <a:pt x="238689" y="341905"/>
                    <a:pt x="238214" y="342143"/>
                  </a:cubicBezTo>
                  <a:cubicBezTo>
                    <a:pt x="238531" y="341905"/>
                    <a:pt x="238927" y="341668"/>
                    <a:pt x="239244" y="341510"/>
                  </a:cubicBezTo>
                  <a:lnTo>
                    <a:pt x="239323" y="341351"/>
                  </a:lnTo>
                  <a:close/>
                  <a:moveTo>
                    <a:pt x="238214" y="342143"/>
                  </a:moveTo>
                  <a:cubicBezTo>
                    <a:pt x="237739" y="342380"/>
                    <a:pt x="236630" y="342538"/>
                    <a:pt x="237105" y="342934"/>
                  </a:cubicBezTo>
                  <a:cubicBezTo>
                    <a:pt x="237264" y="342776"/>
                    <a:pt x="237422" y="342617"/>
                    <a:pt x="237580" y="342538"/>
                  </a:cubicBezTo>
                  <a:cubicBezTo>
                    <a:pt x="237818" y="342380"/>
                    <a:pt x="237976" y="342301"/>
                    <a:pt x="238214" y="3421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21"/>
            <p:cNvSpPr/>
            <p:nvPr/>
          </p:nvSpPr>
          <p:spPr>
            <a:xfrm>
              <a:off x="5869400" y="327766"/>
              <a:ext cx="553061" cy="261366"/>
            </a:xfrm>
            <a:custGeom>
              <a:rect b="b" l="l" r="r" t="t"/>
              <a:pathLst>
                <a:path extrusionOk="0" h="522732" w="1106121">
                  <a:moveTo>
                    <a:pt x="205631" y="392994"/>
                  </a:moveTo>
                  <a:cubicBezTo>
                    <a:pt x="224879" y="415229"/>
                    <a:pt x="294030" y="532101"/>
                    <a:pt x="215215" y="522131"/>
                  </a:cubicBezTo>
                  <a:cubicBezTo>
                    <a:pt x="206740" y="521023"/>
                    <a:pt x="198581" y="518966"/>
                    <a:pt x="190581" y="516275"/>
                  </a:cubicBezTo>
                  <a:cubicBezTo>
                    <a:pt x="177590" y="511923"/>
                    <a:pt x="165154" y="506068"/>
                    <a:pt x="153352" y="499342"/>
                  </a:cubicBezTo>
                  <a:cubicBezTo>
                    <a:pt x="100439" y="469036"/>
                    <a:pt x="63685" y="415467"/>
                    <a:pt x="36516" y="363005"/>
                  </a:cubicBezTo>
                  <a:cubicBezTo>
                    <a:pt x="24001" y="338792"/>
                    <a:pt x="11169" y="311809"/>
                    <a:pt x="6337" y="284906"/>
                  </a:cubicBezTo>
                  <a:cubicBezTo>
                    <a:pt x="5466" y="280317"/>
                    <a:pt x="1188" y="263541"/>
                    <a:pt x="9189" y="261009"/>
                  </a:cubicBezTo>
                  <a:lnTo>
                    <a:pt x="19407" y="244313"/>
                  </a:lnTo>
                  <a:cubicBezTo>
                    <a:pt x="60279" y="266944"/>
                    <a:pt x="98617" y="297962"/>
                    <a:pt x="134896" y="326923"/>
                  </a:cubicBezTo>
                  <a:cubicBezTo>
                    <a:pt x="160243" y="347100"/>
                    <a:pt x="184561" y="368465"/>
                    <a:pt x="205631" y="392994"/>
                  </a:cubicBezTo>
                  <a:close/>
                  <a:moveTo>
                    <a:pt x="29704" y="239724"/>
                  </a:moveTo>
                  <a:cubicBezTo>
                    <a:pt x="47843" y="232603"/>
                    <a:pt x="65269" y="223345"/>
                    <a:pt x="81745" y="213216"/>
                  </a:cubicBezTo>
                  <a:cubicBezTo>
                    <a:pt x="134816" y="180537"/>
                    <a:pt x="182105" y="131161"/>
                    <a:pt x="197076" y="70074"/>
                  </a:cubicBezTo>
                  <a:cubicBezTo>
                    <a:pt x="198819" y="62953"/>
                    <a:pt x="200007" y="55594"/>
                    <a:pt x="199690" y="48156"/>
                  </a:cubicBezTo>
                  <a:cubicBezTo>
                    <a:pt x="198898" y="28295"/>
                    <a:pt x="184798" y="17454"/>
                    <a:pt x="164916" y="18879"/>
                  </a:cubicBezTo>
                  <a:cubicBezTo>
                    <a:pt x="137985" y="20857"/>
                    <a:pt x="110816" y="36762"/>
                    <a:pt x="90617" y="53378"/>
                  </a:cubicBezTo>
                  <a:cubicBezTo>
                    <a:pt x="50457" y="86533"/>
                    <a:pt x="30100" y="133693"/>
                    <a:pt x="15129" y="181723"/>
                  </a:cubicBezTo>
                  <a:cubicBezTo>
                    <a:pt x="9743" y="199132"/>
                    <a:pt x="7842" y="219546"/>
                    <a:pt x="0" y="236163"/>
                  </a:cubicBezTo>
                  <a:lnTo>
                    <a:pt x="12911" y="242731"/>
                  </a:lnTo>
                  <a:cubicBezTo>
                    <a:pt x="13783" y="246450"/>
                    <a:pt x="28199" y="240278"/>
                    <a:pt x="29704" y="239724"/>
                  </a:cubicBezTo>
                  <a:close/>
                  <a:moveTo>
                    <a:pt x="497997" y="80757"/>
                  </a:moveTo>
                  <a:cubicBezTo>
                    <a:pt x="509007" y="60263"/>
                    <a:pt x="518433" y="29482"/>
                    <a:pt x="500215" y="9779"/>
                  </a:cubicBezTo>
                  <a:cubicBezTo>
                    <a:pt x="476293" y="-16096"/>
                    <a:pt x="432410" y="15714"/>
                    <a:pt x="413717" y="32251"/>
                  </a:cubicBezTo>
                  <a:cubicBezTo>
                    <a:pt x="351853" y="86770"/>
                    <a:pt x="326268" y="164078"/>
                    <a:pt x="275970" y="226510"/>
                  </a:cubicBezTo>
                  <a:lnTo>
                    <a:pt x="274623" y="236796"/>
                  </a:lnTo>
                  <a:cubicBezTo>
                    <a:pt x="274861" y="241623"/>
                    <a:pt x="295535" y="236084"/>
                    <a:pt x="296960" y="235689"/>
                  </a:cubicBezTo>
                  <a:cubicBezTo>
                    <a:pt x="321040" y="229121"/>
                    <a:pt x="343774" y="217173"/>
                    <a:pt x="365002" y="204512"/>
                  </a:cubicBezTo>
                  <a:cubicBezTo>
                    <a:pt x="416331" y="174127"/>
                    <a:pt x="469639" y="133851"/>
                    <a:pt x="497997" y="80757"/>
                  </a:cubicBezTo>
                  <a:close/>
                  <a:moveTo>
                    <a:pt x="408330" y="300336"/>
                  </a:moveTo>
                  <a:cubicBezTo>
                    <a:pt x="386864" y="289337"/>
                    <a:pt x="356685" y="287280"/>
                    <a:pt x="337833" y="272720"/>
                  </a:cubicBezTo>
                  <a:lnTo>
                    <a:pt x="319377" y="263779"/>
                  </a:lnTo>
                  <a:cubicBezTo>
                    <a:pt x="318110" y="264254"/>
                    <a:pt x="321357" y="279130"/>
                    <a:pt x="321516" y="279921"/>
                  </a:cubicBezTo>
                  <a:cubicBezTo>
                    <a:pt x="325080" y="298753"/>
                    <a:pt x="331892" y="316873"/>
                    <a:pt x="338704" y="334835"/>
                  </a:cubicBezTo>
                  <a:cubicBezTo>
                    <a:pt x="365398" y="405576"/>
                    <a:pt x="408014" y="466346"/>
                    <a:pt x="477006" y="503219"/>
                  </a:cubicBezTo>
                  <a:cubicBezTo>
                    <a:pt x="486194" y="508125"/>
                    <a:pt x="495858" y="512319"/>
                    <a:pt x="506155" y="514693"/>
                  </a:cubicBezTo>
                  <a:cubicBezTo>
                    <a:pt x="513364" y="516433"/>
                    <a:pt x="520889" y="517304"/>
                    <a:pt x="528255" y="516592"/>
                  </a:cubicBezTo>
                  <a:cubicBezTo>
                    <a:pt x="583148" y="510974"/>
                    <a:pt x="561841" y="443319"/>
                    <a:pt x="542038" y="415229"/>
                  </a:cubicBezTo>
                  <a:cubicBezTo>
                    <a:pt x="510274" y="369968"/>
                    <a:pt x="458075" y="325894"/>
                    <a:pt x="408330" y="300336"/>
                  </a:cubicBezTo>
                  <a:close/>
                  <a:moveTo>
                    <a:pt x="768659" y="115177"/>
                  </a:moveTo>
                  <a:cubicBezTo>
                    <a:pt x="781254" y="96819"/>
                    <a:pt x="795512" y="66355"/>
                    <a:pt x="779511" y="45624"/>
                  </a:cubicBezTo>
                  <a:cubicBezTo>
                    <a:pt x="757807" y="17613"/>
                    <a:pt x="706954" y="38028"/>
                    <a:pt x="682874" y="50609"/>
                  </a:cubicBezTo>
                  <a:cubicBezTo>
                    <a:pt x="606595" y="90648"/>
                    <a:pt x="600099" y="175631"/>
                    <a:pt x="541879" y="236322"/>
                  </a:cubicBezTo>
                  <a:cubicBezTo>
                    <a:pt x="565405" y="234660"/>
                    <a:pt x="588851" y="228092"/>
                    <a:pt x="611109" y="220654"/>
                  </a:cubicBezTo>
                  <a:cubicBezTo>
                    <a:pt x="671309" y="200556"/>
                    <a:pt x="732222" y="168034"/>
                    <a:pt x="768659" y="115177"/>
                  </a:cubicBezTo>
                  <a:close/>
                  <a:moveTo>
                    <a:pt x="550593" y="247716"/>
                  </a:moveTo>
                  <a:lnTo>
                    <a:pt x="555028" y="260851"/>
                  </a:lnTo>
                  <a:cubicBezTo>
                    <a:pt x="546315" y="258794"/>
                    <a:pt x="551781" y="279050"/>
                    <a:pt x="552335" y="280950"/>
                  </a:cubicBezTo>
                  <a:cubicBezTo>
                    <a:pt x="558197" y="300652"/>
                    <a:pt x="569682" y="318931"/>
                    <a:pt x="580772" y="336181"/>
                  </a:cubicBezTo>
                  <a:cubicBezTo>
                    <a:pt x="611664" y="384290"/>
                    <a:pt x="650160" y="434141"/>
                    <a:pt x="702439" y="461598"/>
                  </a:cubicBezTo>
                  <a:cubicBezTo>
                    <a:pt x="718994" y="470302"/>
                    <a:pt x="753055" y="482646"/>
                    <a:pt x="768897" y="465792"/>
                  </a:cubicBezTo>
                  <a:cubicBezTo>
                    <a:pt x="789096" y="444348"/>
                    <a:pt x="761689" y="404072"/>
                    <a:pt x="748381" y="386901"/>
                  </a:cubicBezTo>
                  <a:cubicBezTo>
                    <a:pt x="697211" y="320988"/>
                    <a:pt x="614515" y="297645"/>
                    <a:pt x="550593" y="247716"/>
                  </a:cubicBezTo>
                  <a:close/>
                  <a:moveTo>
                    <a:pt x="1088432" y="233552"/>
                  </a:moveTo>
                  <a:cubicBezTo>
                    <a:pt x="1060392" y="211080"/>
                    <a:pt x="1019678" y="205778"/>
                    <a:pt x="984904" y="202851"/>
                  </a:cubicBezTo>
                  <a:cubicBezTo>
                    <a:pt x="952111" y="200081"/>
                    <a:pt x="919159" y="201268"/>
                    <a:pt x="886445" y="205066"/>
                  </a:cubicBezTo>
                  <a:cubicBezTo>
                    <a:pt x="829334" y="211555"/>
                    <a:pt x="774442" y="232761"/>
                    <a:pt x="717727" y="239012"/>
                  </a:cubicBezTo>
                  <a:lnTo>
                    <a:pt x="715192" y="256420"/>
                  </a:lnTo>
                  <a:cubicBezTo>
                    <a:pt x="727232" y="274461"/>
                    <a:pt x="776422" y="284352"/>
                    <a:pt x="794957" y="290287"/>
                  </a:cubicBezTo>
                  <a:cubicBezTo>
                    <a:pt x="874643" y="315528"/>
                    <a:pt x="1002568" y="349078"/>
                    <a:pt x="1081462" y="303659"/>
                  </a:cubicBezTo>
                  <a:cubicBezTo>
                    <a:pt x="1110453" y="286963"/>
                    <a:pt x="1115285" y="254996"/>
                    <a:pt x="1088432" y="2335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21"/>
            <p:cNvSpPr/>
            <p:nvPr/>
          </p:nvSpPr>
          <p:spPr>
            <a:xfrm>
              <a:off x="5770786" y="368905"/>
              <a:ext cx="586807" cy="187917"/>
            </a:xfrm>
            <a:custGeom>
              <a:rect b="b" l="l" r="r" t="t"/>
              <a:pathLst>
                <a:path extrusionOk="0" h="375834" w="1173614">
                  <a:moveTo>
                    <a:pt x="1152189" y="161164"/>
                  </a:moveTo>
                  <a:lnTo>
                    <a:pt x="1151951" y="161164"/>
                  </a:lnTo>
                  <a:cubicBezTo>
                    <a:pt x="1152744" y="160452"/>
                    <a:pt x="1153932" y="159265"/>
                    <a:pt x="1154090" y="160215"/>
                  </a:cubicBezTo>
                  <a:cubicBezTo>
                    <a:pt x="1153457" y="160531"/>
                    <a:pt x="1152823" y="160848"/>
                    <a:pt x="1152189" y="161164"/>
                  </a:cubicBezTo>
                  <a:close/>
                  <a:moveTo>
                    <a:pt x="1171279" y="165675"/>
                  </a:moveTo>
                  <a:cubicBezTo>
                    <a:pt x="1167477" y="159898"/>
                    <a:pt x="1160269" y="157841"/>
                    <a:pt x="1154090" y="160215"/>
                  </a:cubicBezTo>
                  <a:lnTo>
                    <a:pt x="1154090" y="160294"/>
                  </a:lnTo>
                  <a:cubicBezTo>
                    <a:pt x="1154249" y="161006"/>
                    <a:pt x="1153457" y="161243"/>
                    <a:pt x="1152189" y="161164"/>
                  </a:cubicBezTo>
                  <a:cubicBezTo>
                    <a:pt x="1151951" y="161323"/>
                    <a:pt x="1151714" y="161481"/>
                    <a:pt x="1151476" y="161639"/>
                  </a:cubicBezTo>
                  <a:cubicBezTo>
                    <a:pt x="1151635" y="161560"/>
                    <a:pt x="1151793" y="161402"/>
                    <a:pt x="1151951" y="161164"/>
                  </a:cubicBezTo>
                  <a:cubicBezTo>
                    <a:pt x="1150367" y="161164"/>
                    <a:pt x="1148149" y="160848"/>
                    <a:pt x="1146248" y="160927"/>
                  </a:cubicBezTo>
                  <a:cubicBezTo>
                    <a:pt x="1126446" y="161797"/>
                    <a:pt x="1085019" y="160610"/>
                    <a:pt x="1035829" y="158711"/>
                  </a:cubicBezTo>
                  <a:cubicBezTo>
                    <a:pt x="953054" y="155546"/>
                    <a:pt x="849288" y="150166"/>
                    <a:pt x="787979" y="147475"/>
                  </a:cubicBezTo>
                  <a:cubicBezTo>
                    <a:pt x="795029" y="143044"/>
                    <a:pt x="801999" y="138455"/>
                    <a:pt x="808970" y="133865"/>
                  </a:cubicBezTo>
                  <a:cubicBezTo>
                    <a:pt x="817683" y="127931"/>
                    <a:pt x="826317" y="121917"/>
                    <a:pt x="834476" y="115349"/>
                  </a:cubicBezTo>
                  <a:cubicBezTo>
                    <a:pt x="842634" y="108861"/>
                    <a:pt x="850476" y="101977"/>
                    <a:pt x="858001" y="94776"/>
                  </a:cubicBezTo>
                  <a:cubicBezTo>
                    <a:pt x="867031" y="86230"/>
                    <a:pt x="875507" y="77210"/>
                    <a:pt x="883824" y="67952"/>
                  </a:cubicBezTo>
                  <a:cubicBezTo>
                    <a:pt x="896101" y="54263"/>
                    <a:pt x="907745" y="40178"/>
                    <a:pt x="919548" y="26014"/>
                  </a:cubicBezTo>
                  <a:cubicBezTo>
                    <a:pt x="925251" y="20080"/>
                    <a:pt x="925013" y="10664"/>
                    <a:pt x="919073" y="4966"/>
                  </a:cubicBezTo>
                  <a:cubicBezTo>
                    <a:pt x="913132" y="-731"/>
                    <a:pt x="903706" y="-493"/>
                    <a:pt x="898002" y="5441"/>
                  </a:cubicBezTo>
                  <a:cubicBezTo>
                    <a:pt x="879626" y="22612"/>
                    <a:pt x="860932" y="39149"/>
                    <a:pt x="842159" y="55608"/>
                  </a:cubicBezTo>
                  <a:cubicBezTo>
                    <a:pt x="834713" y="62097"/>
                    <a:pt x="827267" y="68506"/>
                    <a:pt x="819901" y="74994"/>
                  </a:cubicBezTo>
                  <a:cubicBezTo>
                    <a:pt x="808970" y="84648"/>
                    <a:pt x="798276" y="94539"/>
                    <a:pt x="786712" y="103639"/>
                  </a:cubicBezTo>
                  <a:lnTo>
                    <a:pt x="751146" y="131491"/>
                  </a:lnTo>
                  <a:lnTo>
                    <a:pt x="737443" y="140670"/>
                  </a:lnTo>
                  <a:cubicBezTo>
                    <a:pt x="735621" y="141936"/>
                    <a:pt x="731740" y="144231"/>
                    <a:pt x="729601" y="145734"/>
                  </a:cubicBezTo>
                  <a:cubicBezTo>
                    <a:pt x="680807" y="145339"/>
                    <a:pt x="604290" y="146367"/>
                    <a:pt x="516841" y="148900"/>
                  </a:cubicBezTo>
                  <a:cubicBezTo>
                    <a:pt x="521119" y="145655"/>
                    <a:pt x="525317" y="142411"/>
                    <a:pt x="529594" y="139088"/>
                  </a:cubicBezTo>
                  <a:cubicBezTo>
                    <a:pt x="539654" y="131017"/>
                    <a:pt x="550110" y="123025"/>
                    <a:pt x="560090" y="114321"/>
                  </a:cubicBezTo>
                  <a:cubicBezTo>
                    <a:pt x="570071" y="105696"/>
                    <a:pt x="579814" y="96517"/>
                    <a:pt x="589081" y="87022"/>
                  </a:cubicBezTo>
                  <a:cubicBezTo>
                    <a:pt x="608250" y="67319"/>
                    <a:pt x="625439" y="46113"/>
                    <a:pt x="639855" y="23561"/>
                  </a:cubicBezTo>
                  <a:cubicBezTo>
                    <a:pt x="644687" y="16915"/>
                    <a:pt x="643182" y="7578"/>
                    <a:pt x="636528" y="2830"/>
                  </a:cubicBezTo>
                  <a:cubicBezTo>
                    <a:pt x="629875" y="-1997"/>
                    <a:pt x="620528" y="-493"/>
                    <a:pt x="615696" y="6153"/>
                  </a:cubicBezTo>
                  <a:cubicBezTo>
                    <a:pt x="606270" y="17627"/>
                    <a:pt x="595656" y="28072"/>
                    <a:pt x="584725" y="38596"/>
                  </a:cubicBezTo>
                  <a:cubicBezTo>
                    <a:pt x="569437" y="53313"/>
                    <a:pt x="552961" y="67002"/>
                    <a:pt x="536961" y="81008"/>
                  </a:cubicBezTo>
                  <a:cubicBezTo>
                    <a:pt x="525950" y="90662"/>
                    <a:pt x="515415" y="100790"/>
                    <a:pt x="504881" y="110444"/>
                  </a:cubicBezTo>
                  <a:cubicBezTo>
                    <a:pt x="496959" y="117961"/>
                    <a:pt x="489118" y="125557"/>
                    <a:pt x="481038" y="132837"/>
                  </a:cubicBezTo>
                  <a:cubicBezTo>
                    <a:pt x="475889" y="137505"/>
                    <a:pt x="470661" y="142174"/>
                    <a:pt x="465196" y="146447"/>
                  </a:cubicBezTo>
                  <a:lnTo>
                    <a:pt x="459493" y="150719"/>
                  </a:lnTo>
                  <a:cubicBezTo>
                    <a:pt x="383134" y="153252"/>
                    <a:pt x="304082" y="156179"/>
                    <a:pt x="232396" y="158316"/>
                  </a:cubicBezTo>
                  <a:cubicBezTo>
                    <a:pt x="235010" y="156496"/>
                    <a:pt x="237624" y="154834"/>
                    <a:pt x="240080" y="152856"/>
                  </a:cubicBezTo>
                  <a:cubicBezTo>
                    <a:pt x="246496" y="147713"/>
                    <a:pt x="252516" y="142174"/>
                    <a:pt x="258377" y="136556"/>
                  </a:cubicBezTo>
                  <a:cubicBezTo>
                    <a:pt x="268833" y="126269"/>
                    <a:pt x="278814" y="115745"/>
                    <a:pt x="287764" y="104351"/>
                  </a:cubicBezTo>
                  <a:cubicBezTo>
                    <a:pt x="295923" y="93985"/>
                    <a:pt x="303290" y="83065"/>
                    <a:pt x="310577" y="72146"/>
                  </a:cubicBezTo>
                  <a:cubicBezTo>
                    <a:pt x="321270" y="56320"/>
                    <a:pt x="331251" y="40257"/>
                    <a:pt x="343053" y="25144"/>
                  </a:cubicBezTo>
                  <a:cubicBezTo>
                    <a:pt x="348598" y="19051"/>
                    <a:pt x="348044" y="9635"/>
                    <a:pt x="341944" y="4175"/>
                  </a:cubicBezTo>
                  <a:cubicBezTo>
                    <a:pt x="335845" y="-1364"/>
                    <a:pt x="326419" y="-810"/>
                    <a:pt x="320874" y="5283"/>
                  </a:cubicBezTo>
                  <a:cubicBezTo>
                    <a:pt x="310498" y="15332"/>
                    <a:pt x="300676" y="25777"/>
                    <a:pt x="291329" y="36617"/>
                  </a:cubicBezTo>
                  <a:cubicBezTo>
                    <a:pt x="280715" y="48961"/>
                    <a:pt x="270338" y="61384"/>
                    <a:pt x="260278" y="74124"/>
                  </a:cubicBezTo>
                  <a:cubicBezTo>
                    <a:pt x="250694" y="86310"/>
                    <a:pt x="241664" y="98891"/>
                    <a:pt x="231050" y="110523"/>
                  </a:cubicBezTo>
                  <a:cubicBezTo>
                    <a:pt x="225426" y="117169"/>
                    <a:pt x="219643" y="123658"/>
                    <a:pt x="213386" y="129830"/>
                  </a:cubicBezTo>
                  <a:cubicBezTo>
                    <a:pt x="209346" y="133865"/>
                    <a:pt x="205306" y="137743"/>
                    <a:pt x="200950" y="141303"/>
                  </a:cubicBezTo>
                  <a:lnTo>
                    <a:pt x="188355" y="151194"/>
                  </a:lnTo>
                  <a:cubicBezTo>
                    <a:pt x="187801" y="151669"/>
                    <a:pt x="182652" y="155863"/>
                    <a:pt x="181068" y="157762"/>
                  </a:cubicBezTo>
                  <a:cubicBezTo>
                    <a:pt x="180434" y="158474"/>
                    <a:pt x="180434" y="159028"/>
                    <a:pt x="180038" y="159740"/>
                  </a:cubicBezTo>
                  <a:cubicBezTo>
                    <a:pt x="173860" y="159898"/>
                    <a:pt x="166968" y="160136"/>
                    <a:pt x="160948" y="160215"/>
                  </a:cubicBezTo>
                  <a:cubicBezTo>
                    <a:pt x="95362" y="161560"/>
                    <a:pt x="42925" y="161956"/>
                    <a:pt x="16468" y="159503"/>
                  </a:cubicBezTo>
                  <a:cubicBezTo>
                    <a:pt x="8309" y="158632"/>
                    <a:pt x="943" y="164567"/>
                    <a:pt x="72" y="172796"/>
                  </a:cubicBezTo>
                  <a:cubicBezTo>
                    <a:pt x="-720" y="180946"/>
                    <a:pt x="5141" y="188226"/>
                    <a:pt x="13379" y="189096"/>
                  </a:cubicBezTo>
                  <a:cubicBezTo>
                    <a:pt x="47043" y="193132"/>
                    <a:pt x="122373" y="194319"/>
                    <a:pt x="213307" y="193923"/>
                  </a:cubicBezTo>
                  <a:cubicBezTo>
                    <a:pt x="222257" y="219086"/>
                    <a:pt x="234535" y="243220"/>
                    <a:pt x="251248" y="265296"/>
                  </a:cubicBezTo>
                  <a:cubicBezTo>
                    <a:pt x="262892" y="280647"/>
                    <a:pt x="276120" y="295048"/>
                    <a:pt x="289586" y="309054"/>
                  </a:cubicBezTo>
                  <a:cubicBezTo>
                    <a:pt x="309468" y="329864"/>
                    <a:pt x="330300" y="349172"/>
                    <a:pt x="347172" y="369903"/>
                  </a:cubicBezTo>
                  <a:cubicBezTo>
                    <a:pt x="351846" y="376312"/>
                    <a:pt x="360717" y="377737"/>
                    <a:pt x="367133" y="373147"/>
                  </a:cubicBezTo>
                  <a:cubicBezTo>
                    <a:pt x="373470" y="368558"/>
                    <a:pt x="374975" y="359616"/>
                    <a:pt x="370302" y="353207"/>
                  </a:cubicBezTo>
                  <a:cubicBezTo>
                    <a:pt x="352875" y="326145"/>
                    <a:pt x="331172" y="299479"/>
                    <a:pt x="309230" y="272655"/>
                  </a:cubicBezTo>
                  <a:cubicBezTo>
                    <a:pt x="303686" y="265929"/>
                    <a:pt x="298220" y="259283"/>
                    <a:pt x="292675" y="252636"/>
                  </a:cubicBezTo>
                  <a:cubicBezTo>
                    <a:pt x="284358" y="242824"/>
                    <a:pt x="276200" y="233091"/>
                    <a:pt x="268516" y="223042"/>
                  </a:cubicBezTo>
                  <a:cubicBezTo>
                    <a:pt x="261229" y="213468"/>
                    <a:pt x="254417" y="203735"/>
                    <a:pt x="248397" y="193686"/>
                  </a:cubicBezTo>
                  <a:cubicBezTo>
                    <a:pt x="325627" y="192974"/>
                    <a:pt x="410778" y="191708"/>
                    <a:pt x="490543" y="189729"/>
                  </a:cubicBezTo>
                  <a:cubicBezTo>
                    <a:pt x="498623" y="189492"/>
                    <a:pt x="506148" y="189334"/>
                    <a:pt x="514148" y="189096"/>
                  </a:cubicBezTo>
                  <a:cubicBezTo>
                    <a:pt x="522782" y="196060"/>
                    <a:pt x="530782" y="204052"/>
                    <a:pt x="538545" y="212914"/>
                  </a:cubicBezTo>
                  <a:cubicBezTo>
                    <a:pt x="550823" y="226999"/>
                    <a:pt x="561833" y="242903"/>
                    <a:pt x="573477" y="258017"/>
                  </a:cubicBezTo>
                  <a:cubicBezTo>
                    <a:pt x="586388" y="274792"/>
                    <a:pt x="600092" y="290538"/>
                    <a:pt x="613399" y="303911"/>
                  </a:cubicBezTo>
                  <a:cubicBezTo>
                    <a:pt x="620053" y="310162"/>
                    <a:pt x="632409" y="325196"/>
                    <a:pt x="644449" y="335008"/>
                  </a:cubicBezTo>
                  <a:cubicBezTo>
                    <a:pt x="652608" y="341655"/>
                    <a:pt x="660608" y="346402"/>
                    <a:pt x="667421" y="347352"/>
                  </a:cubicBezTo>
                  <a:cubicBezTo>
                    <a:pt x="675104" y="348934"/>
                    <a:pt x="682708" y="344028"/>
                    <a:pt x="684292" y="336353"/>
                  </a:cubicBezTo>
                  <a:cubicBezTo>
                    <a:pt x="685956" y="328678"/>
                    <a:pt x="680966" y="321081"/>
                    <a:pt x="673282" y="319499"/>
                  </a:cubicBezTo>
                  <a:cubicBezTo>
                    <a:pt x="672173" y="319182"/>
                    <a:pt x="671460" y="317916"/>
                    <a:pt x="670272" y="316967"/>
                  </a:cubicBezTo>
                  <a:cubicBezTo>
                    <a:pt x="667500" y="314672"/>
                    <a:pt x="664886" y="311586"/>
                    <a:pt x="662113" y="308263"/>
                  </a:cubicBezTo>
                  <a:cubicBezTo>
                    <a:pt x="653242" y="297897"/>
                    <a:pt x="644846" y="285157"/>
                    <a:pt x="639935" y="279223"/>
                  </a:cubicBezTo>
                  <a:cubicBezTo>
                    <a:pt x="627894" y="265375"/>
                    <a:pt x="616963" y="248442"/>
                    <a:pt x="604448" y="232063"/>
                  </a:cubicBezTo>
                  <a:cubicBezTo>
                    <a:pt x="595973" y="221064"/>
                    <a:pt x="586943" y="210382"/>
                    <a:pt x="577437" y="200333"/>
                  </a:cubicBezTo>
                  <a:cubicBezTo>
                    <a:pt x="573081" y="195743"/>
                    <a:pt x="568328" y="192024"/>
                    <a:pt x="563813" y="187830"/>
                  </a:cubicBezTo>
                  <a:cubicBezTo>
                    <a:pt x="635419" y="185852"/>
                    <a:pt x="696253" y="184191"/>
                    <a:pt x="735859" y="184191"/>
                  </a:cubicBezTo>
                  <a:cubicBezTo>
                    <a:pt x="736492" y="186406"/>
                    <a:pt x="737047" y="188622"/>
                    <a:pt x="738868" y="190283"/>
                  </a:cubicBezTo>
                  <a:cubicBezTo>
                    <a:pt x="748928" y="201124"/>
                    <a:pt x="758592" y="212360"/>
                    <a:pt x="768572" y="223438"/>
                  </a:cubicBezTo>
                  <a:cubicBezTo>
                    <a:pt x="775226" y="230876"/>
                    <a:pt x="781880" y="238314"/>
                    <a:pt x="788771" y="245435"/>
                  </a:cubicBezTo>
                  <a:cubicBezTo>
                    <a:pt x="794633" y="251449"/>
                    <a:pt x="800653" y="257304"/>
                    <a:pt x="806831" y="262923"/>
                  </a:cubicBezTo>
                  <a:cubicBezTo>
                    <a:pt x="813089" y="268699"/>
                    <a:pt x="819584" y="274000"/>
                    <a:pt x="826079" y="279460"/>
                  </a:cubicBezTo>
                  <a:cubicBezTo>
                    <a:pt x="836139" y="287610"/>
                    <a:pt x="846278" y="298846"/>
                    <a:pt x="857684" y="306917"/>
                  </a:cubicBezTo>
                  <a:cubicBezTo>
                    <a:pt x="863863" y="311349"/>
                    <a:pt x="870200" y="315147"/>
                    <a:pt x="876932" y="317441"/>
                  </a:cubicBezTo>
                  <a:cubicBezTo>
                    <a:pt x="884141" y="320607"/>
                    <a:pt x="892537" y="317283"/>
                    <a:pt x="895705" y="310083"/>
                  </a:cubicBezTo>
                  <a:cubicBezTo>
                    <a:pt x="898874" y="302882"/>
                    <a:pt x="895547" y="294494"/>
                    <a:pt x="888339" y="291329"/>
                  </a:cubicBezTo>
                  <a:cubicBezTo>
                    <a:pt x="884457" y="289272"/>
                    <a:pt x="881289" y="286028"/>
                    <a:pt x="878041" y="282784"/>
                  </a:cubicBezTo>
                  <a:cubicBezTo>
                    <a:pt x="868299" y="273288"/>
                    <a:pt x="860140" y="261261"/>
                    <a:pt x="851585" y="252082"/>
                  </a:cubicBezTo>
                  <a:cubicBezTo>
                    <a:pt x="842872" y="243378"/>
                    <a:pt x="834634" y="234199"/>
                    <a:pt x="825842" y="225495"/>
                  </a:cubicBezTo>
                  <a:cubicBezTo>
                    <a:pt x="819980" y="219640"/>
                    <a:pt x="813802" y="214101"/>
                    <a:pt x="807623" y="208562"/>
                  </a:cubicBezTo>
                  <a:cubicBezTo>
                    <a:pt x="798197" y="200174"/>
                    <a:pt x="788375" y="192499"/>
                    <a:pt x="778632" y="184665"/>
                  </a:cubicBezTo>
                  <a:cubicBezTo>
                    <a:pt x="848179" y="186169"/>
                    <a:pt x="986798" y="190600"/>
                    <a:pt x="1076543" y="190995"/>
                  </a:cubicBezTo>
                  <a:cubicBezTo>
                    <a:pt x="1111633" y="191154"/>
                    <a:pt x="1139278" y="190679"/>
                    <a:pt x="1152506" y="189334"/>
                  </a:cubicBezTo>
                  <a:cubicBezTo>
                    <a:pt x="1160506" y="188543"/>
                    <a:pt x="1165417" y="186564"/>
                    <a:pt x="1167239" y="185377"/>
                  </a:cubicBezTo>
                  <a:cubicBezTo>
                    <a:pt x="1173814" y="181025"/>
                    <a:pt x="1175556" y="172242"/>
                    <a:pt x="1171279" y="1656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21"/>
            <p:cNvSpPr/>
            <p:nvPr/>
          </p:nvSpPr>
          <p:spPr>
            <a:xfrm>
              <a:off x="6287622" y="609965"/>
              <a:ext cx="261998" cy="328293"/>
            </a:xfrm>
            <a:custGeom>
              <a:rect b="b" l="l" r="r" t="t"/>
              <a:pathLst>
                <a:path extrusionOk="0" h="656586" w="523996">
                  <a:moveTo>
                    <a:pt x="146480" y="127460"/>
                  </a:moveTo>
                  <a:cubicBezTo>
                    <a:pt x="120340" y="175174"/>
                    <a:pt x="69724" y="198596"/>
                    <a:pt x="33525" y="179685"/>
                  </a:cubicBezTo>
                  <a:cubicBezTo>
                    <a:pt x="-2674" y="160773"/>
                    <a:pt x="-10833" y="106571"/>
                    <a:pt x="15307" y="58777"/>
                  </a:cubicBezTo>
                  <a:cubicBezTo>
                    <a:pt x="41446" y="11063"/>
                    <a:pt x="92062" y="-12358"/>
                    <a:pt x="128261" y="6553"/>
                  </a:cubicBezTo>
                  <a:cubicBezTo>
                    <a:pt x="164460" y="25465"/>
                    <a:pt x="172619" y="79667"/>
                    <a:pt x="146480" y="127460"/>
                  </a:cubicBezTo>
                  <a:close/>
                  <a:moveTo>
                    <a:pt x="446767" y="457185"/>
                  </a:moveTo>
                  <a:cubicBezTo>
                    <a:pt x="404151" y="457185"/>
                    <a:pt x="369536" y="501892"/>
                    <a:pt x="369536" y="556886"/>
                  </a:cubicBezTo>
                  <a:cubicBezTo>
                    <a:pt x="369536" y="611959"/>
                    <a:pt x="404151" y="656587"/>
                    <a:pt x="446767" y="656587"/>
                  </a:cubicBezTo>
                  <a:cubicBezTo>
                    <a:pt x="489382" y="656587"/>
                    <a:pt x="523997" y="611959"/>
                    <a:pt x="523997" y="556886"/>
                  </a:cubicBezTo>
                  <a:cubicBezTo>
                    <a:pt x="523997" y="501892"/>
                    <a:pt x="489382" y="457185"/>
                    <a:pt x="446767" y="45718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8" name="Google Shape;1298;p21"/>
            <p:cNvSpPr/>
            <p:nvPr/>
          </p:nvSpPr>
          <p:spPr>
            <a:xfrm>
              <a:off x="6322420" y="411444"/>
              <a:ext cx="407545" cy="462053"/>
            </a:xfrm>
            <a:custGeom>
              <a:rect b="b" l="l" r="r" t="t"/>
              <a:pathLst>
                <a:path extrusionOk="0" h="924105" w="815090">
                  <a:moveTo>
                    <a:pt x="815046" y="13734"/>
                  </a:moveTo>
                  <a:cubicBezTo>
                    <a:pt x="815680" y="21963"/>
                    <a:pt x="809501" y="29085"/>
                    <a:pt x="801343" y="29718"/>
                  </a:cubicBezTo>
                  <a:cubicBezTo>
                    <a:pt x="801343" y="29718"/>
                    <a:pt x="774253" y="32329"/>
                    <a:pt x="737341" y="36364"/>
                  </a:cubicBezTo>
                  <a:cubicBezTo>
                    <a:pt x="737420" y="36681"/>
                    <a:pt x="737737" y="37156"/>
                    <a:pt x="737816" y="37393"/>
                  </a:cubicBezTo>
                  <a:cubicBezTo>
                    <a:pt x="739479" y="42457"/>
                    <a:pt x="738212" y="46730"/>
                    <a:pt x="735439" y="50449"/>
                  </a:cubicBezTo>
                  <a:cubicBezTo>
                    <a:pt x="734014" y="52348"/>
                    <a:pt x="730845" y="55513"/>
                    <a:pt x="724667" y="56067"/>
                  </a:cubicBezTo>
                  <a:cubicBezTo>
                    <a:pt x="722924" y="56146"/>
                    <a:pt x="712706" y="51478"/>
                    <a:pt x="712785" y="55118"/>
                  </a:cubicBezTo>
                  <a:cubicBezTo>
                    <a:pt x="712785" y="55197"/>
                    <a:pt x="712785" y="55197"/>
                    <a:pt x="712864" y="55276"/>
                  </a:cubicBezTo>
                  <a:cubicBezTo>
                    <a:pt x="710330" y="55751"/>
                    <a:pt x="707953" y="56463"/>
                    <a:pt x="705577" y="57254"/>
                  </a:cubicBezTo>
                  <a:cubicBezTo>
                    <a:pt x="700983" y="58757"/>
                    <a:pt x="696547" y="60736"/>
                    <a:pt x="692032" y="62635"/>
                  </a:cubicBezTo>
                  <a:cubicBezTo>
                    <a:pt x="679913" y="67778"/>
                    <a:pt x="668586" y="73871"/>
                    <a:pt x="657655" y="80597"/>
                  </a:cubicBezTo>
                  <a:cubicBezTo>
                    <a:pt x="646407" y="87481"/>
                    <a:pt x="635634" y="95077"/>
                    <a:pt x="624862" y="103069"/>
                  </a:cubicBezTo>
                  <a:cubicBezTo>
                    <a:pt x="594049" y="125858"/>
                    <a:pt x="564978" y="151732"/>
                    <a:pt x="538443" y="179902"/>
                  </a:cubicBezTo>
                  <a:cubicBezTo>
                    <a:pt x="511907" y="207992"/>
                    <a:pt x="487827" y="238456"/>
                    <a:pt x="467233" y="270424"/>
                  </a:cubicBezTo>
                  <a:cubicBezTo>
                    <a:pt x="438242" y="315052"/>
                    <a:pt x="416934" y="364981"/>
                    <a:pt x="401171" y="417601"/>
                  </a:cubicBezTo>
                  <a:cubicBezTo>
                    <a:pt x="385804" y="469034"/>
                    <a:pt x="375982" y="523158"/>
                    <a:pt x="370833" y="577993"/>
                  </a:cubicBezTo>
                  <a:cubicBezTo>
                    <a:pt x="360457" y="689880"/>
                    <a:pt x="369487" y="804852"/>
                    <a:pt x="391745" y="905819"/>
                  </a:cubicBezTo>
                  <a:cubicBezTo>
                    <a:pt x="393567" y="913811"/>
                    <a:pt x="388577" y="921803"/>
                    <a:pt x="380576" y="923702"/>
                  </a:cubicBezTo>
                  <a:cubicBezTo>
                    <a:pt x="372576" y="925601"/>
                    <a:pt x="364576" y="920616"/>
                    <a:pt x="362675" y="912624"/>
                  </a:cubicBezTo>
                  <a:cubicBezTo>
                    <a:pt x="336931" y="808967"/>
                    <a:pt x="323545" y="690434"/>
                    <a:pt x="332179" y="574749"/>
                  </a:cubicBezTo>
                  <a:cubicBezTo>
                    <a:pt x="336535" y="517065"/>
                    <a:pt x="346278" y="460014"/>
                    <a:pt x="362595" y="406049"/>
                  </a:cubicBezTo>
                  <a:cubicBezTo>
                    <a:pt x="379546" y="349789"/>
                    <a:pt x="403785" y="296932"/>
                    <a:pt x="435469" y="249534"/>
                  </a:cubicBezTo>
                  <a:cubicBezTo>
                    <a:pt x="458044" y="216142"/>
                    <a:pt x="484104" y="184333"/>
                    <a:pt x="512937" y="155293"/>
                  </a:cubicBezTo>
                  <a:cubicBezTo>
                    <a:pt x="541611" y="126332"/>
                    <a:pt x="572979" y="99983"/>
                    <a:pt x="606089" y="76878"/>
                  </a:cubicBezTo>
                  <a:cubicBezTo>
                    <a:pt x="617812" y="68727"/>
                    <a:pt x="629614" y="60973"/>
                    <a:pt x="641813" y="54010"/>
                  </a:cubicBezTo>
                  <a:cubicBezTo>
                    <a:pt x="647199" y="50924"/>
                    <a:pt x="653140" y="48629"/>
                    <a:pt x="658764" y="45780"/>
                  </a:cubicBezTo>
                  <a:cubicBezTo>
                    <a:pt x="654011" y="46413"/>
                    <a:pt x="649179" y="47046"/>
                    <a:pt x="644427" y="47680"/>
                  </a:cubicBezTo>
                  <a:cubicBezTo>
                    <a:pt x="602920" y="53377"/>
                    <a:pt x="563790" y="59628"/>
                    <a:pt x="543512" y="66037"/>
                  </a:cubicBezTo>
                  <a:cubicBezTo>
                    <a:pt x="504461" y="78302"/>
                    <a:pt x="467074" y="91833"/>
                    <a:pt x="431350" y="107025"/>
                  </a:cubicBezTo>
                  <a:cubicBezTo>
                    <a:pt x="394359" y="122772"/>
                    <a:pt x="359269" y="140338"/>
                    <a:pt x="326000" y="160674"/>
                  </a:cubicBezTo>
                  <a:cubicBezTo>
                    <a:pt x="260731" y="200475"/>
                    <a:pt x="202669" y="250721"/>
                    <a:pt x="153242" y="318375"/>
                  </a:cubicBezTo>
                  <a:lnTo>
                    <a:pt x="25871" y="490874"/>
                  </a:lnTo>
                  <a:cubicBezTo>
                    <a:pt x="21277" y="497283"/>
                    <a:pt x="12326" y="498707"/>
                    <a:pt x="5990" y="494197"/>
                  </a:cubicBezTo>
                  <a:cubicBezTo>
                    <a:pt x="-426" y="489607"/>
                    <a:pt x="-1932" y="480666"/>
                    <a:pt x="2663" y="474336"/>
                  </a:cubicBezTo>
                  <a:lnTo>
                    <a:pt x="124647" y="297960"/>
                  </a:lnTo>
                  <a:cubicBezTo>
                    <a:pt x="175738" y="224925"/>
                    <a:pt x="236017" y="169615"/>
                    <a:pt x="304930" y="126649"/>
                  </a:cubicBezTo>
                  <a:cubicBezTo>
                    <a:pt x="339783" y="104889"/>
                    <a:pt x="376853" y="86373"/>
                    <a:pt x="415904" y="70231"/>
                  </a:cubicBezTo>
                  <a:cubicBezTo>
                    <a:pt x="453054" y="54880"/>
                    <a:pt x="492026" y="41903"/>
                    <a:pt x="532661" y="30034"/>
                  </a:cubicBezTo>
                  <a:cubicBezTo>
                    <a:pt x="554364" y="23783"/>
                    <a:pt x="595950" y="17848"/>
                    <a:pt x="640149" y="13101"/>
                  </a:cubicBezTo>
                  <a:cubicBezTo>
                    <a:pt x="715795" y="5030"/>
                    <a:pt x="799046" y="45"/>
                    <a:pt x="799046" y="45"/>
                  </a:cubicBezTo>
                  <a:cubicBezTo>
                    <a:pt x="807204" y="-588"/>
                    <a:pt x="814413" y="5584"/>
                    <a:pt x="815046" y="1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p21"/>
            <p:cNvSpPr/>
            <p:nvPr/>
          </p:nvSpPr>
          <p:spPr>
            <a:xfrm>
              <a:off x="5195667" y="302210"/>
              <a:ext cx="652739" cy="577915"/>
            </a:xfrm>
            <a:custGeom>
              <a:rect b="b" l="l" r="r" t="t"/>
              <a:pathLst>
                <a:path extrusionOk="0" h="1155830" w="1305477">
                  <a:moveTo>
                    <a:pt x="186714" y="173251"/>
                  </a:moveTo>
                  <a:cubicBezTo>
                    <a:pt x="190120" y="180689"/>
                    <a:pt x="186872" y="189552"/>
                    <a:pt x="179427" y="192954"/>
                  </a:cubicBezTo>
                  <a:cubicBezTo>
                    <a:pt x="171902" y="196436"/>
                    <a:pt x="163109" y="193113"/>
                    <a:pt x="159703" y="185675"/>
                  </a:cubicBezTo>
                  <a:cubicBezTo>
                    <a:pt x="153525" y="174280"/>
                    <a:pt x="142990" y="164231"/>
                    <a:pt x="131267" y="153944"/>
                  </a:cubicBezTo>
                  <a:cubicBezTo>
                    <a:pt x="118038" y="142233"/>
                    <a:pt x="102592" y="131314"/>
                    <a:pt x="88255" y="119999"/>
                  </a:cubicBezTo>
                  <a:cubicBezTo>
                    <a:pt x="71383" y="106705"/>
                    <a:pt x="56096" y="92937"/>
                    <a:pt x="44452" y="80435"/>
                  </a:cubicBezTo>
                  <a:cubicBezTo>
                    <a:pt x="35976" y="70781"/>
                    <a:pt x="26471" y="52503"/>
                    <a:pt x="16649" y="38260"/>
                  </a:cubicBezTo>
                  <a:cubicBezTo>
                    <a:pt x="13401" y="33433"/>
                    <a:pt x="10550" y="28923"/>
                    <a:pt x="7064" y="26549"/>
                  </a:cubicBezTo>
                  <a:cubicBezTo>
                    <a:pt x="252" y="22592"/>
                    <a:pt x="-2045" y="13809"/>
                    <a:pt x="1995" y="7004"/>
                  </a:cubicBezTo>
                  <a:cubicBezTo>
                    <a:pt x="5956" y="278"/>
                    <a:pt x="14669" y="-2016"/>
                    <a:pt x="21481" y="1940"/>
                  </a:cubicBezTo>
                  <a:cubicBezTo>
                    <a:pt x="27976" y="5263"/>
                    <a:pt x="34709" y="11435"/>
                    <a:pt x="41363" y="18953"/>
                  </a:cubicBezTo>
                  <a:cubicBezTo>
                    <a:pt x="51898" y="30743"/>
                    <a:pt x="62037" y="46647"/>
                    <a:pt x="70829" y="54560"/>
                  </a:cubicBezTo>
                  <a:cubicBezTo>
                    <a:pt x="82156" y="65400"/>
                    <a:pt x="97919" y="76083"/>
                    <a:pt x="113365" y="88506"/>
                  </a:cubicBezTo>
                  <a:cubicBezTo>
                    <a:pt x="128573" y="100691"/>
                    <a:pt x="143703" y="114222"/>
                    <a:pt x="156535" y="128149"/>
                  </a:cubicBezTo>
                  <a:cubicBezTo>
                    <a:pt x="170001" y="142708"/>
                    <a:pt x="180852" y="157822"/>
                    <a:pt x="186714" y="173251"/>
                  </a:cubicBezTo>
                  <a:close/>
                  <a:moveTo>
                    <a:pt x="1302711" y="1149608"/>
                  </a:moveTo>
                  <a:cubicBezTo>
                    <a:pt x="1297959" y="1156254"/>
                    <a:pt x="1288612" y="1157837"/>
                    <a:pt x="1281958" y="1153089"/>
                  </a:cubicBezTo>
                  <a:cubicBezTo>
                    <a:pt x="1257720" y="1137343"/>
                    <a:pt x="1234274" y="1118827"/>
                    <a:pt x="1211699" y="1098729"/>
                  </a:cubicBezTo>
                  <a:cubicBezTo>
                    <a:pt x="1195460" y="1084248"/>
                    <a:pt x="1179539" y="1069214"/>
                    <a:pt x="1164093" y="1054021"/>
                  </a:cubicBezTo>
                  <a:cubicBezTo>
                    <a:pt x="1148726" y="1038750"/>
                    <a:pt x="1133993" y="1023083"/>
                    <a:pt x="1118864" y="1008760"/>
                  </a:cubicBezTo>
                  <a:lnTo>
                    <a:pt x="1067535" y="959939"/>
                  </a:lnTo>
                  <a:cubicBezTo>
                    <a:pt x="1062228" y="954954"/>
                    <a:pt x="1049871" y="947436"/>
                    <a:pt x="1043059" y="941581"/>
                  </a:cubicBezTo>
                  <a:cubicBezTo>
                    <a:pt x="1036485" y="935963"/>
                    <a:pt x="1033237" y="930108"/>
                    <a:pt x="1032841" y="926468"/>
                  </a:cubicBezTo>
                  <a:cubicBezTo>
                    <a:pt x="1032287" y="921957"/>
                    <a:pt x="1032920" y="917922"/>
                    <a:pt x="1035614" y="914519"/>
                  </a:cubicBezTo>
                  <a:cubicBezTo>
                    <a:pt x="1037594" y="911987"/>
                    <a:pt x="1040762" y="908664"/>
                    <a:pt x="1047020" y="907635"/>
                  </a:cubicBezTo>
                  <a:cubicBezTo>
                    <a:pt x="1054782" y="905974"/>
                    <a:pt x="1062308" y="910879"/>
                    <a:pt x="1063971" y="918555"/>
                  </a:cubicBezTo>
                  <a:cubicBezTo>
                    <a:pt x="1064367" y="920296"/>
                    <a:pt x="1064446" y="922116"/>
                    <a:pt x="1064129" y="923856"/>
                  </a:cubicBezTo>
                  <a:cubicBezTo>
                    <a:pt x="1071417" y="927892"/>
                    <a:pt x="1084407" y="931848"/>
                    <a:pt x="1088685" y="935093"/>
                  </a:cubicBezTo>
                  <a:lnTo>
                    <a:pt x="1144449" y="980670"/>
                  </a:lnTo>
                  <a:cubicBezTo>
                    <a:pt x="1155301" y="990165"/>
                    <a:pt x="1166311" y="999898"/>
                    <a:pt x="1177004" y="1010264"/>
                  </a:cubicBezTo>
                  <a:cubicBezTo>
                    <a:pt x="1187381" y="1020155"/>
                    <a:pt x="1197599" y="1030441"/>
                    <a:pt x="1207738" y="1040886"/>
                  </a:cubicBezTo>
                  <a:cubicBezTo>
                    <a:pt x="1227620" y="1061380"/>
                    <a:pt x="1247106" y="1082349"/>
                    <a:pt x="1267621" y="1101340"/>
                  </a:cubicBezTo>
                  <a:cubicBezTo>
                    <a:pt x="1277998" y="1110993"/>
                    <a:pt x="1288374" y="1120330"/>
                    <a:pt x="1299226" y="1128876"/>
                  </a:cubicBezTo>
                  <a:cubicBezTo>
                    <a:pt x="1305959" y="1133624"/>
                    <a:pt x="1307464" y="1142882"/>
                    <a:pt x="1302711" y="1149608"/>
                  </a:cubicBezTo>
                  <a:close/>
                  <a:moveTo>
                    <a:pt x="1061515" y="922195"/>
                  </a:moveTo>
                  <a:cubicBezTo>
                    <a:pt x="1061436" y="921720"/>
                    <a:pt x="1061357" y="921324"/>
                    <a:pt x="1061199" y="920850"/>
                  </a:cubicBezTo>
                  <a:cubicBezTo>
                    <a:pt x="1060961" y="919900"/>
                    <a:pt x="1060882" y="915627"/>
                    <a:pt x="1059694" y="916972"/>
                  </a:cubicBezTo>
                  <a:cubicBezTo>
                    <a:pt x="1058189" y="918713"/>
                    <a:pt x="1059139" y="920454"/>
                    <a:pt x="1061515" y="922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21"/>
            <p:cNvSpPr/>
            <p:nvPr/>
          </p:nvSpPr>
          <p:spPr>
            <a:xfrm>
              <a:off x="8051896" y="943659"/>
              <a:ext cx="547276" cy="1252124"/>
            </a:xfrm>
            <a:custGeom>
              <a:rect b="b" l="l" r="r" t="t"/>
              <a:pathLst>
                <a:path extrusionOk="0" h="2504248" w="1094553">
                  <a:moveTo>
                    <a:pt x="890944" y="2170510"/>
                  </a:moveTo>
                  <a:cubicBezTo>
                    <a:pt x="892053" y="2193615"/>
                    <a:pt x="872330" y="2280893"/>
                    <a:pt x="845398" y="2291417"/>
                  </a:cubicBezTo>
                  <a:cubicBezTo>
                    <a:pt x="809357" y="2305502"/>
                    <a:pt x="771494" y="2257630"/>
                    <a:pt x="754147" y="2234129"/>
                  </a:cubicBezTo>
                  <a:cubicBezTo>
                    <a:pt x="731097" y="2202953"/>
                    <a:pt x="614816" y="2031878"/>
                    <a:pt x="697749" y="1916748"/>
                  </a:cubicBezTo>
                  <a:cubicBezTo>
                    <a:pt x="724126" y="1880032"/>
                    <a:pt x="882152" y="1982423"/>
                    <a:pt x="890944" y="2170510"/>
                  </a:cubicBezTo>
                  <a:close/>
                  <a:moveTo>
                    <a:pt x="262566" y="2386054"/>
                  </a:moveTo>
                  <a:cubicBezTo>
                    <a:pt x="259160" y="2425539"/>
                    <a:pt x="261457" y="2527059"/>
                    <a:pt x="330133" y="2499602"/>
                  </a:cubicBezTo>
                  <a:cubicBezTo>
                    <a:pt x="436909" y="2456873"/>
                    <a:pt x="468514" y="2296481"/>
                    <a:pt x="461940" y="2198759"/>
                  </a:cubicBezTo>
                  <a:cubicBezTo>
                    <a:pt x="459722" y="2166395"/>
                    <a:pt x="453543" y="2037892"/>
                    <a:pt x="410611" y="2054351"/>
                  </a:cubicBezTo>
                  <a:cubicBezTo>
                    <a:pt x="310726" y="2092648"/>
                    <a:pt x="270488" y="2291813"/>
                    <a:pt x="262566" y="2386054"/>
                  </a:cubicBezTo>
                  <a:close/>
                  <a:moveTo>
                    <a:pt x="513109" y="1841022"/>
                  </a:moveTo>
                  <a:cubicBezTo>
                    <a:pt x="543368" y="1839440"/>
                    <a:pt x="559606" y="1795762"/>
                    <a:pt x="565864" y="1773052"/>
                  </a:cubicBezTo>
                  <a:cubicBezTo>
                    <a:pt x="587884" y="1692896"/>
                    <a:pt x="581865" y="1605301"/>
                    <a:pt x="577666" y="1523325"/>
                  </a:cubicBezTo>
                  <a:cubicBezTo>
                    <a:pt x="575290" y="1478380"/>
                    <a:pt x="563171" y="1332706"/>
                    <a:pt x="548041" y="1449341"/>
                  </a:cubicBezTo>
                  <a:lnTo>
                    <a:pt x="513981" y="1405108"/>
                  </a:lnTo>
                  <a:cubicBezTo>
                    <a:pt x="450296" y="1482179"/>
                    <a:pt x="383204" y="1549912"/>
                    <a:pt x="338846" y="1641146"/>
                  </a:cubicBezTo>
                  <a:cubicBezTo>
                    <a:pt x="327995" y="1663302"/>
                    <a:pt x="298766" y="1714656"/>
                    <a:pt x="328549" y="1734517"/>
                  </a:cubicBezTo>
                  <a:cubicBezTo>
                    <a:pt x="359362" y="1755011"/>
                    <a:pt x="410928" y="1728661"/>
                    <a:pt x="437542" y="1712519"/>
                  </a:cubicBezTo>
                  <a:cubicBezTo>
                    <a:pt x="441107" y="1710383"/>
                    <a:pt x="475009" y="1683717"/>
                    <a:pt x="477861" y="1687594"/>
                  </a:cubicBezTo>
                  <a:cubicBezTo>
                    <a:pt x="494971" y="1711095"/>
                    <a:pt x="446176" y="1844425"/>
                    <a:pt x="513109" y="1841022"/>
                  </a:cubicBezTo>
                  <a:close/>
                  <a:moveTo>
                    <a:pt x="602538" y="1143354"/>
                  </a:moveTo>
                  <a:lnTo>
                    <a:pt x="597469" y="1161474"/>
                  </a:lnTo>
                  <a:cubicBezTo>
                    <a:pt x="615133" y="1163611"/>
                    <a:pt x="646421" y="1212037"/>
                    <a:pt x="657431" y="1223273"/>
                  </a:cubicBezTo>
                  <a:cubicBezTo>
                    <a:pt x="703532" y="1270116"/>
                    <a:pt x="766345" y="1329066"/>
                    <a:pt x="835734" y="1336742"/>
                  </a:cubicBezTo>
                  <a:cubicBezTo>
                    <a:pt x="932767" y="1347503"/>
                    <a:pt x="964451" y="1189802"/>
                    <a:pt x="989482" y="1125709"/>
                  </a:cubicBezTo>
                  <a:cubicBezTo>
                    <a:pt x="1010156" y="1072772"/>
                    <a:pt x="1090554" y="961202"/>
                    <a:pt x="1068613" y="902252"/>
                  </a:cubicBezTo>
                  <a:cubicBezTo>
                    <a:pt x="1035899" y="814183"/>
                    <a:pt x="902509" y="866249"/>
                    <a:pt x="838110" y="864587"/>
                  </a:cubicBezTo>
                  <a:cubicBezTo>
                    <a:pt x="786069" y="863242"/>
                    <a:pt x="755494" y="814658"/>
                    <a:pt x="699096" y="826052"/>
                  </a:cubicBezTo>
                  <a:cubicBezTo>
                    <a:pt x="661313" y="833727"/>
                    <a:pt x="641431" y="866170"/>
                    <a:pt x="624876" y="897663"/>
                  </a:cubicBezTo>
                  <a:cubicBezTo>
                    <a:pt x="587409" y="969194"/>
                    <a:pt x="566814" y="1068024"/>
                    <a:pt x="602538" y="1143354"/>
                  </a:cubicBezTo>
                  <a:close/>
                  <a:moveTo>
                    <a:pt x="50916" y="751751"/>
                  </a:moveTo>
                  <a:cubicBezTo>
                    <a:pt x="34915" y="787754"/>
                    <a:pt x="64857" y="857466"/>
                    <a:pt x="72936" y="892678"/>
                  </a:cubicBezTo>
                  <a:cubicBezTo>
                    <a:pt x="101531" y="1016908"/>
                    <a:pt x="116740" y="1208634"/>
                    <a:pt x="267715" y="1248831"/>
                  </a:cubicBezTo>
                  <a:cubicBezTo>
                    <a:pt x="354688" y="1272095"/>
                    <a:pt x="446731" y="1201671"/>
                    <a:pt x="499644" y="1141771"/>
                  </a:cubicBezTo>
                  <a:cubicBezTo>
                    <a:pt x="516832" y="1122306"/>
                    <a:pt x="532833" y="1101258"/>
                    <a:pt x="546536" y="1079181"/>
                  </a:cubicBezTo>
                  <a:cubicBezTo>
                    <a:pt x="552477" y="1069607"/>
                    <a:pt x="563725" y="1037639"/>
                    <a:pt x="559606" y="1048163"/>
                  </a:cubicBezTo>
                  <a:lnTo>
                    <a:pt x="559131" y="974970"/>
                  </a:lnTo>
                  <a:cubicBezTo>
                    <a:pt x="544873" y="854696"/>
                    <a:pt x="443959" y="748982"/>
                    <a:pt x="312865" y="748982"/>
                  </a:cubicBezTo>
                  <a:cubicBezTo>
                    <a:pt x="268111" y="748982"/>
                    <a:pt x="230407" y="778259"/>
                    <a:pt x="186921" y="780475"/>
                  </a:cubicBezTo>
                  <a:cubicBezTo>
                    <a:pt x="148265" y="782453"/>
                    <a:pt x="84026" y="677371"/>
                    <a:pt x="50916" y="751751"/>
                  </a:cubicBezTo>
                  <a:close/>
                  <a:moveTo>
                    <a:pt x="1094356" y="380801"/>
                  </a:moveTo>
                  <a:cubicBezTo>
                    <a:pt x="1096733" y="353027"/>
                    <a:pt x="1077168" y="324858"/>
                    <a:pt x="1061167" y="303651"/>
                  </a:cubicBezTo>
                  <a:cubicBezTo>
                    <a:pt x="1018790" y="247866"/>
                    <a:pt x="966748" y="195088"/>
                    <a:pt x="917321" y="145159"/>
                  </a:cubicBezTo>
                  <a:cubicBezTo>
                    <a:pt x="894508" y="122132"/>
                    <a:pt x="867418" y="97286"/>
                    <a:pt x="832565" y="111846"/>
                  </a:cubicBezTo>
                  <a:cubicBezTo>
                    <a:pt x="799060" y="125931"/>
                    <a:pt x="774663" y="157265"/>
                    <a:pt x="746860" y="179263"/>
                  </a:cubicBezTo>
                  <a:cubicBezTo>
                    <a:pt x="660441" y="247708"/>
                    <a:pt x="608954" y="291466"/>
                    <a:pt x="592162" y="408891"/>
                  </a:cubicBezTo>
                  <a:cubicBezTo>
                    <a:pt x="583211" y="471402"/>
                    <a:pt x="604756" y="556543"/>
                    <a:pt x="572042" y="613040"/>
                  </a:cubicBezTo>
                  <a:lnTo>
                    <a:pt x="555170" y="623327"/>
                  </a:lnTo>
                  <a:cubicBezTo>
                    <a:pt x="566339" y="613673"/>
                    <a:pt x="571250" y="647936"/>
                    <a:pt x="581310" y="658618"/>
                  </a:cubicBezTo>
                  <a:cubicBezTo>
                    <a:pt x="601192" y="679745"/>
                    <a:pt x="626064" y="694858"/>
                    <a:pt x="653312" y="705224"/>
                  </a:cubicBezTo>
                  <a:cubicBezTo>
                    <a:pt x="728007" y="733710"/>
                    <a:pt x="806030" y="711792"/>
                    <a:pt x="864171" y="659963"/>
                  </a:cubicBezTo>
                  <a:cubicBezTo>
                    <a:pt x="921519" y="609005"/>
                    <a:pt x="932926" y="530194"/>
                    <a:pt x="989957" y="478840"/>
                  </a:cubicBezTo>
                  <a:cubicBezTo>
                    <a:pt x="1020136" y="451541"/>
                    <a:pt x="1090475" y="425824"/>
                    <a:pt x="1094356" y="380801"/>
                  </a:cubicBezTo>
                  <a:close/>
                  <a:moveTo>
                    <a:pt x="34519" y="343611"/>
                  </a:moveTo>
                  <a:cubicBezTo>
                    <a:pt x="78006" y="452886"/>
                    <a:pt x="127671" y="600222"/>
                    <a:pt x="252665" y="644533"/>
                  </a:cubicBezTo>
                  <a:cubicBezTo>
                    <a:pt x="378531" y="689161"/>
                    <a:pt x="497188" y="512707"/>
                    <a:pt x="552715" y="470373"/>
                  </a:cubicBezTo>
                  <a:cubicBezTo>
                    <a:pt x="550180" y="350416"/>
                    <a:pt x="429305" y="344402"/>
                    <a:pt x="372907" y="258390"/>
                  </a:cubicBezTo>
                  <a:cubicBezTo>
                    <a:pt x="332589" y="197066"/>
                    <a:pt x="332034" y="121974"/>
                    <a:pt x="303122" y="56298"/>
                  </a:cubicBezTo>
                  <a:cubicBezTo>
                    <a:pt x="296469" y="41185"/>
                    <a:pt x="275161" y="-4947"/>
                    <a:pt x="251239" y="434"/>
                  </a:cubicBezTo>
                  <a:cubicBezTo>
                    <a:pt x="232783" y="4628"/>
                    <a:pt x="220426" y="35250"/>
                    <a:pt x="209733" y="48227"/>
                  </a:cubicBezTo>
                  <a:cubicBezTo>
                    <a:pt x="188980" y="73469"/>
                    <a:pt x="165613" y="88741"/>
                    <a:pt x="135671" y="102034"/>
                  </a:cubicBezTo>
                  <a:cubicBezTo>
                    <a:pt x="86560" y="123873"/>
                    <a:pt x="43312" y="142389"/>
                    <a:pt x="14242" y="190261"/>
                  </a:cubicBezTo>
                  <a:cubicBezTo>
                    <a:pt x="-18789" y="244543"/>
                    <a:pt x="13133" y="290041"/>
                    <a:pt x="34519" y="34361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1301;p21"/>
            <p:cNvSpPr/>
            <p:nvPr/>
          </p:nvSpPr>
          <p:spPr>
            <a:xfrm>
              <a:off x="7917381" y="300533"/>
              <a:ext cx="691557" cy="604783"/>
            </a:xfrm>
            <a:custGeom>
              <a:rect b="b" l="l" r="r" t="t"/>
              <a:pathLst>
                <a:path extrusionOk="0" h="1209566" w="1383114">
                  <a:moveTo>
                    <a:pt x="249528" y="551273"/>
                  </a:moveTo>
                  <a:lnTo>
                    <a:pt x="716395" y="1007286"/>
                  </a:lnTo>
                  <a:cubicBezTo>
                    <a:pt x="656274" y="1254244"/>
                    <a:pt x="5718" y="1208429"/>
                    <a:pt x="728" y="1202336"/>
                  </a:cubicBezTo>
                  <a:cubicBezTo>
                    <a:pt x="-7906" y="1191970"/>
                    <a:pt x="59422" y="583795"/>
                    <a:pt x="249528" y="551273"/>
                  </a:cubicBezTo>
                  <a:close/>
                  <a:moveTo>
                    <a:pt x="653502" y="166159"/>
                  </a:moveTo>
                  <a:lnTo>
                    <a:pt x="1149914" y="638472"/>
                  </a:lnTo>
                  <a:cubicBezTo>
                    <a:pt x="1327504" y="496201"/>
                    <a:pt x="1389289" y="20723"/>
                    <a:pt x="1382635" y="8695"/>
                  </a:cubicBezTo>
                  <a:cubicBezTo>
                    <a:pt x="1380180" y="4185"/>
                    <a:pt x="875687" y="-47565"/>
                    <a:pt x="653502" y="1661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1302;p21"/>
            <p:cNvSpPr/>
            <p:nvPr/>
          </p:nvSpPr>
          <p:spPr>
            <a:xfrm>
              <a:off x="8012270" y="334438"/>
              <a:ext cx="570342" cy="501776"/>
            </a:xfrm>
            <a:custGeom>
              <a:rect b="b" l="l" r="r" t="t"/>
              <a:pathLst>
                <a:path extrusionOk="0" h="1003553" w="1140684">
                  <a:moveTo>
                    <a:pt x="636402" y="181673"/>
                  </a:moveTo>
                  <a:cubicBezTo>
                    <a:pt x="677116" y="114731"/>
                    <a:pt x="721157" y="60054"/>
                    <a:pt x="757990" y="55781"/>
                  </a:cubicBezTo>
                  <a:cubicBezTo>
                    <a:pt x="879815" y="41538"/>
                    <a:pt x="1076892" y="234926"/>
                    <a:pt x="1052812" y="333202"/>
                  </a:cubicBezTo>
                  <a:cubicBezTo>
                    <a:pt x="1046237" y="360027"/>
                    <a:pt x="1011543" y="384794"/>
                    <a:pt x="964492" y="406633"/>
                  </a:cubicBezTo>
                  <a:cubicBezTo>
                    <a:pt x="1034751" y="405921"/>
                    <a:pt x="1092813" y="412726"/>
                    <a:pt x="1112378" y="434090"/>
                  </a:cubicBezTo>
                  <a:cubicBezTo>
                    <a:pt x="1188816" y="517728"/>
                    <a:pt x="1097962" y="763657"/>
                    <a:pt x="988334" y="795941"/>
                  </a:cubicBezTo>
                  <a:cubicBezTo>
                    <a:pt x="948412" y="807731"/>
                    <a:pt x="886232" y="780036"/>
                    <a:pt x="823418" y="740077"/>
                  </a:cubicBezTo>
                  <a:cubicBezTo>
                    <a:pt x="867617" y="811371"/>
                    <a:pt x="898668" y="879421"/>
                    <a:pt x="880924" y="909806"/>
                  </a:cubicBezTo>
                  <a:cubicBezTo>
                    <a:pt x="825319" y="1005075"/>
                    <a:pt x="530022" y="1036252"/>
                    <a:pt x="450415" y="963296"/>
                  </a:cubicBezTo>
                  <a:cubicBezTo>
                    <a:pt x="440197" y="953959"/>
                    <a:pt x="433939" y="940349"/>
                    <a:pt x="430850" y="923811"/>
                  </a:cubicBezTo>
                  <a:cubicBezTo>
                    <a:pt x="416355" y="939874"/>
                    <a:pt x="401859" y="950556"/>
                    <a:pt x="387601" y="953326"/>
                  </a:cubicBezTo>
                  <a:cubicBezTo>
                    <a:pt x="267677" y="977064"/>
                    <a:pt x="51511" y="799739"/>
                    <a:pt x="65294" y="699959"/>
                  </a:cubicBezTo>
                  <a:cubicBezTo>
                    <a:pt x="68225" y="678832"/>
                    <a:pt x="88106" y="657705"/>
                    <a:pt x="117731" y="637369"/>
                  </a:cubicBezTo>
                  <a:cubicBezTo>
                    <a:pt x="83037" y="636894"/>
                    <a:pt x="56185" y="631830"/>
                    <a:pt x="42639" y="620040"/>
                  </a:cubicBezTo>
                  <a:cubicBezTo>
                    <a:pt x="-44730" y="544078"/>
                    <a:pt x="13014" y="290553"/>
                    <a:pt x="117969" y="247903"/>
                  </a:cubicBezTo>
                  <a:cubicBezTo>
                    <a:pt x="143633" y="237458"/>
                    <a:pt x="181654" y="243709"/>
                    <a:pt x="224349" y="259139"/>
                  </a:cubicBezTo>
                  <a:cubicBezTo>
                    <a:pt x="193456" y="225510"/>
                    <a:pt x="174604" y="195283"/>
                    <a:pt x="178802" y="174235"/>
                  </a:cubicBezTo>
                  <a:cubicBezTo>
                    <a:pt x="199714" y="68520"/>
                    <a:pt x="471485" y="-37036"/>
                    <a:pt x="572241" y="12656"/>
                  </a:cubicBezTo>
                  <a:cubicBezTo>
                    <a:pt x="613272" y="32913"/>
                    <a:pt x="630461" y="104207"/>
                    <a:pt x="636402" y="181673"/>
                  </a:cubicBezTo>
                  <a:lnTo>
                    <a:pt x="636402" y="181673"/>
                  </a:lnTo>
                  <a:close/>
                  <a:moveTo>
                    <a:pt x="602737" y="490745"/>
                  </a:moveTo>
                  <a:lnTo>
                    <a:pt x="563845" y="470331"/>
                  </a:lnTo>
                  <a:lnTo>
                    <a:pt x="539765" y="488926"/>
                  </a:lnTo>
                  <a:lnTo>
                    <a:pt x="544755" y="528094"/>
                  </a:lnTo>
                  <a:lnTo>
                    <a:pt x="579766" y="542891"/>
                  </a:lnTo>
                  <a:lnTo>
                    <a:pt x="602499" y="534028"/>
                  </a:lnTo>
                  <a:lnTo>
                    <a:pt x="602737" y="490745"/>
                  </a:lnTo>
                  <a:lnTo>
                    <a:pt x="60273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" name="Google Shape;1303;p21"/>
            <p:cNvSpPr/>
            <p:nvPr/>
          </p:nvSpPr>
          <p:spPr>
            <a:xfrm>
              <a:off x="8063406" y="422385"/>
              <a:ext cx="438771" cy="385789"/>
            </a:xfrm>
            <a:custGeom>
              <a:rect b="b" l="l" r="r" t="t"/>
              <a:pathLst>
                <a:path extrusionOk="0" h="771578" w="877541">
                  <a:moveTo>
                    <a:pt x="663322" y="288423"/>
                  </a:moveTo>
                  <a:lnTo>
                    <a:pt x="862616" y="242371"/>
                  </a:lnTo>
                  <a:cubicBezTo>
                    <a:pt x="872121" y="240946"/>
                    <a:pt x="878775" y="232084"/>
                    <a:pt x="877349" y="222509"/>
                  </a:cubicBezTo>
                  <a:cubicBezTo>
                    <a:pt x="875844" y="212935"/>
                    <a:pt x="866973" y="206367"/>
                    <a:pt x="857388" y="207792"/>
                  </a:cubicBezTo>
                  <a:cubicBezTo>
                    <a:pt x="822693" y="211352"/>
                    <a:pt x="788237" y="215546"/>
                    <a:pt x="753939" y="221243"/>
                  </a:cubicBezTo>
                  <a:cubicBezTo>
                    <a:pt x="733344" y="224725"/>
                    <a:pt x="712908" y="228602"/>
                    <a:pt x="692551" y="233271"/>
                  </a:cubicBezTo>
                  <a:cubicBezTo>
                    <a:pt x="679006" y="236278"/>
                    <a:pt x="665619" y="239997"/>
                    <a:pt x="652232" y="243478"/>
                  </a:cubicBezTo>
                  <a:lnTo>
                    <a:pt x="583478" y="263735"/>
                  </a:lnTo>
                  <a:lnTo>
                    <a:pt x="564547" y="270065"/>
                  </a:lnTo>
                  <a:cubicBezTo>
                    <a:pt x="563992" y="270223"/>
                    <a:pt x="528110" y="282409"/>
                    <a:pt x="514089" y="287552"/>
                  </a:cubicBezTo>
                  <a:cubicBezTo>
                    <a:pt x="511238" y="288581"/>
                    <a:pt x="509178" y="289293"/>
                    <a:pt x="508228" y="289768"/>
                  </a:cubicBezTo>
                  <a:cubicBezTo>
                    <a:pt x="488425" y="298235"/>
                    <a:pt x="502842" y="319045"/>
                    <a:pt x="505139" y="320232"/>
                  </a:cubicBezTo>
                  <a:cubicBezTo>
                    <a:pt x="509812" y="322922"/>
                    <a:pt x="515278" y="323160"/>
                    <a:pt x="519872" y="321261"/>
                  </a:cubicBezTo>
                  <a:cubicBezTo>
                    <a:pt x="520268" y="322289"/>
                    <a:pt x="521218" y="321340"/>
                    <a:pt x="521931" y="320549"/>
                  </a:cubicBezTo>
                  <a:lnTo>
                    <a:pt x="521218" y="320628"/>
                  </a:lnTo>
                  <a:cubicBezTo>
                    <a:pt x="521694" y="320390"/>
                    <a:pt x="522169" y="320153"/>
                    <a:pt x="522565" y="319836"/>
                  </a:cubicBezTo>
                  <a:lnTo>
                    <a:pt x="522406" y="319995"/>
                  </a:lnTo>
                  <a:lnTo>
                    <a:pt x="521931" y="320549"/>
                  </a:lnTo>
                  <a:cubicBezTo>
                    <a:pt x="522644" y="320470"/>
                    <a:pt x="523436" y="320390"/>
                    <a:pt x="524149" y="320153"/>
                  </a:cubicBezTo>
                  <a:cubicBezTo>
                    <a:pt x="538486" y="316513"/>
                    <a:pt x="575240" y="307967"/>
                    <a:pt x="575794" y="307809"/>
                  </a:cubicBezTo>
                  <a:lnTo>
                    <a:pt x="594488" y="303457"/>
                  </a:lnTo>
                  <a:lnTo>
                    <a:pt x="663322" y="288423"/>
                  </a:lnTo>
                  <a:close/>
                  <a:moveTo>
                    <a:pt x="529852" y="309629"/>
                  </a:moveTo>
                  <a:cubicBezTo>
                    <a:pt x="529298" y="312398"/>
                    <a:pt x="528031" y="316513"/>
                    <a:pt x="523040" y="319520"/>
                  </a:cubicBezTo>
                  <a:cubicBezTo>
                    <a:pt x="525021" y="318175"/>
                    <a:pt x="526763" y="316355"/>
                    <a:pt x="528031" y="314139"/>
                  </a:cubicBezTo>
                  <a:cubicBezTo>
                    <a:pt x="528902" y="312715"/>
                    <a:pt x="529456" y="311212"/>
                    <a:pt x="529852" y="309629"/>
                  </a:cubicBezTo>
                  <a:close/>
                  <a:moveTo>
                    <a:pt x="470523" y="355286"/>
                  </a:moveTo>
                  <a:cubicBezTo>
                    <a:pt x="469811" y="362249"/>
                    <a:pt x="473454" y="368658"/>
                    <a:pt x="479316" y="371823"/>
                  </a:cubicBezTo>
                  <a:lnTo>
                    <a:pt x="479316" y="371744"/>
                  </a:lnTo>
                  <a:cubicBezTo>
                    <a:pt x="479395" y="371586"/>
                    <a:pt x="479554" y="371823"/>
                    <a:pt x="479712" y="371982"/>
                  </a:cubicBezTo>
                  <a:lnTo>
                    <a:pt x="480504" y="372377"/>
                  </a:lnTo>
                  <a:lnTo>
                    <a:pt x="480029" y="372298"/>
                  </a:lnTo>
                  <a:lnTo>
                    <a:pt x="480029" y="372377"/>
                  </a:lnTo>
                  <a:cubicBezTo>
                    <a:pt x="483514" y="375147"/>
                    <a:pt x="490326" y="381319"/>
                    <a:pt x="499832" y="389785"/>
                  </a:cubicBezTo>
                  <a:cubicBezTo>
                    <a:pt x="515357" y="403554"/>
                    <a:pt x="536902" y="423415"/>
                    <a:pt x="560903" y="444462"/>
                  </a:cubicBezTo>
                  <a:cubicBezTo>
                    <a:pt x="574369" y="456173"/>
                    <a:pt x="588389" y="468359"/>
                    <a:pt x="602567" y="479912"/>
                  </a:cubicBezTo>
                  <a:cubicBezTo>
                    <a:pt x="617301" y="491860"/>
                    <a:pt x="632192" y="503096"/>
                    <a:pt x="645817" y="513462"/>
                  </a:cubicBezTo>
                  <a:cubicBezTo>
                    <a:pt x="683125" y="541631"/>
                    <a:pt x="712037" y="562125"/>
                    <a:pt x="712037" y="562125"/>
                  </a:cubicBezTo>
                  <a:cubicBezTo>
                    <a:pt x="719483" y="568297"/>
                    <a:pt x="730493" y="567269"/>
                    <a:pt x="736671" y="559831"/>
                  </a:cubicBezTo>
                  <a:cubicBezTo>
                    <a:pt x="742850" y="552393"/>
                    <a:pt x="741820" y="541394"/>
                    <a:pt x="734374" y="535222"/>
                  </a:cubicBezTo>
                  <a:cubicBezTo>
                    <a:pt x="734374" y="535222"/>
                    <a:pt x="708789" y="510692"/>
                    <a:pt x="673936" y="479358"/>
                  </a:cubicBezTo>
                  <a:cubicBezTo>
                    <a:pt x="661184" y="467884"/>
                    <a:pt x="647322" y="455461"/>
                    <a:pt x="632668" y="443355"/>
                  </a:cubicBezTo>
                  <a:cubicBezTo>
                    <a:pt x="618568" y="431644"/>
                    <a:pt x="603835" y="420170"/>
                    <a:pt x="589657" y="409409"/>
                  </a:cubicBezTo>
                  <a:cubicBezTo>
                    <a:pt x="564071" y="389944"/>
                    <a:pt x="540071" y="372773"/>
                    <a:pt x="523040" y="360666"/>
                  </a:cubicBezTo>
                  <a:cubicBezTo>
                    <a:pt x="511872" y="352754"/>
                    <a:pt x="503633" y="347136"/>
                    <a:pt x="499594" y="344603"/>
                  </a:cubicBezTo>
                  <a:cubicBezTo>
                    <a:pt x="481534" y="333526"/>
                    <a:pt x="470603" y="352991"/>
                    <a:pt x="470523" y="355286"/>
                  </a:cubicBezTo>
                  <a:close/>
                  <a:moveTo>
                    <a:pt x="481851" y="372931"/>
                  </a:moveTo>
                  <a:cubicBezTo>
                    <a:pt x="485178" y="374276"/>
                    <a:pt x="487871" y="374039"/>
                    <a:pt x="489930" y="373564"/>
                  </a:cubicBezTo>
                  <a:cubicBezTo>
                    <a:pt x="488505" y="373802"/>
                    <a:pt x="486999" y="373881"/>
                    <a:pt x="485494" y="373722"/>
                  </a:cubicBezTo>
                  <a:cubicBezTo>
                    <a:pt x="484227" y="373564"/>
                    <a:pt x="483039" y="373327"/>
                    <a:pt x="481851" y="372931"/>
                  </a:cubicBezTo>
                  <a:close/>
                  <a:moveTo>
                    <a:pt x="480029" y="372298"/>
                  </a:moveTo>
                  <a:cubicBezTo>
                    <a:pt x="479554" y="372219"/>
                    <a:pt x="479078" y="372140"/>
                    <a:pt x="479316" y="371823"/>
                  </a:cubicBezTo>
                  <a:lnTo>
                    <a:pt x="479712" y="371982"/>
                  </a:lnTo>
                  <a:lnTo>
                    <a:pt x="480029" y="372298"/>
                  </a:lnTo>
                  <a:close/>
                  <a:moveTo>
                    <a:pt x="327866" y="636031"/>
                  </a:moveTo>
                  <a:cubicBezTo>
                    <a:pt x="334281" y="606041"/>
                    <a:pt x="340222" y="575894"/>
                    <a:pt x="348064" y="546300"/>
                  </a:cubicBezTo>
                  <a:cubicBezTo>
                    <a:pt x="355985" y="516310"/>
                    <a:pt x="365807" y="486954"/>
                    <a:pt x="376659" y="457677"/>
                  </a:cubicBezTo>
                  <a:cubicBezTo>
                    <a:pt x="381570" y="444937"/>
                    <a:pt x="386640" y="432198"/>
                    <a:pt x="392184" y="419537"/>
                  </a:cubicBezTo>
                  <a:cubicBezTo>
                    <a:pt x="397729" y="406877"/>
                    <a:pt x="403590" y="394296"/>
                    <a:pt x="410165" y="382031"/>
                  </a:cubicBezTo>
                  <a:cubicBezTo>
                    <a:pt x="411116" y="380053"/>
                    <a:pt x="419512" y="362091"/>
                    <a:pt x="425057" y="356631"/>
                  </a:cubicBezTo>
                  <a:cubicBezTo>
                    <a:pt x="430760" y="351013"/>
                    <a:pt x="436780" y="349588"/>
                    <a:pt x="441137" y="350142"/>
                  </a:cubicBezTo>
                  <a:cubicBezTo>
                    <a:pt x="450404" y="350934"/>
                    <a:pt x="457216" y="359084"/>
                    <a:pt x="456424" y="368342"/>
                  </a:cubicBezTo>
                  <a:cubicBezTo>
                    <a:pt x="455949" y="373089"/>
                    <a:pt x="453573" y="377204"/>
                    <a:pt x="450087" y="379973"/>
                  </a:cubicBezTo>
                  <a:cubicBezTo>
                    <a:pt x="450087" y="379894"/>
                    <a:pt x="450008" y="379815"/>
                    <a:pt x="449929" y="379736"/>
                  </a:cubicBezTo>
                  <a:cubicBezTo>
                    <a:pt x="448107" y="378707"/>
                    <a:pt x="446840" y="380053"/>
                    <a:pt x="445810" y="382347"/>
                  </a:cubicBezTo>
                  <a:cubicBezTo>
                    <a:pt x="446285" y="382189"/>
                    <a:pt x="446681" y="381952"/>
                    <a:pt x="447156" y="381635"/>
                  </a:cubicBezTo>
                  <a:cubicBezTo>
                    <a:pt x="447394" y="381477"/>
                    <a:pt x="447870" y="381319"/>
                    <a:pt x="448503" y="381081"/>
                  </a:cubicBezTo>
                  <a:cubicBezTo>
                    <a:pt x="447631" y="381635"/>
                    <a:pt x="446681" y="382110"/>
                    <a:pt x="445731" y="382426"/>
                  </a:cubicBezTo>
                  <a:cubicBezTo>
                    <a:pt x="443671" y="387411"/>
                    <a:pt x="443037" y="396590"/>
                    <a:pt x="442642" y="397461"/>
                  </a:cubicBezTo>
                  <a:cubicBezTo>
                    <a:pt x="437572" y="409409"/>
                    <a:pt x="433136" y="421595"/>
                    <a:pt x="428938" y="433859"/>
                  </a:cubicBezTo>
                  <a:cubicBezTo>
                    <a:pt x="424661" y="446362"/>
                    <a:pt x="420779" y="458864"/>
                    <a:pt x="416978" y="471445"/>
                  </a:cubicBezTo>
                  <a:cubicBezTo>
                    <a:pt x="413492" y="482839"/>
                    <a:pt x="410324" y="494392"/>
                    <a:pt x="407155" y="505866"/>
                  </a:cubicBezTo>
                  <a:cubicBezTo>
                    <a:pt x="400739" y="529050"/>
                    <a:pt x="395274" y="552393"/>
                    <a:pt x="389491" y="575656"/>
                  </a:cubicBezTo>
                  <a:cubicBezTo>
                    <a:pt x="383550" y="599157"/>
                    <a:pt x="377213" y="622500"/>
                    <a:pt x="371273" y="646080"/>
                  </a:cubicBezTo>
                  <a:cubicBezTo>
                    <a:pt x="365332" y="667919"/>
                    <a:pt x="357965" y="689917"/>
                    <a:pt x="352500" y="712231"/>
                  </a:cubicBezTo>
                  <a:cubicBezTo>
                    <a:pt x="349094" y="726157"/>
                    <a:pt x="346163" y="740083"/>
                    <a:pt x="345371" y="754326"/>
                  </a:cubicBezTo>
                  <a:cubicBezTo>
                    <a:pt x="345212" y="763980"/>
                    <a:pt x="337212" y="771735"/>
                    <a:pt x="327548" y="771576"/>
                  </a:cubicBezTo>
                  <a:cubicBezTo>
                    <a:pt x="317885" y="771418"/>
                    <a:pt x="310202" y="763505"/>
                    <a:pt x="310281" y="753773"/>
                  </a:cubicBezTo>
                  <a:cubicBezTo>
                    <a:pt x="309805" y="737314"/>
                    <a:pt x="311390" y="720855"/>
                    <a:pt x="314004" y="704397"/>
                  </a:cubicBezTo>
                  <a:cubicBezTo>
                    <a:pt x="317647" y="681450"/>
                    <a:pt x="323509" y="658661"/>
                    <a:pt x="327866" y="636031"/>
                  </a:cubicBezTo>
                  <a:close/>
                  <a:moveTo>
                    <a:pt x="9122" y="433701"/>
                  </a:moveTo>
                  <a:cubicBezTo>
                    <a:pt x="14112" y="431169"/>
                    <a:pt x="19816" y="431327"/>
                    <a:pt x="24410" y="433701"/>
                  </a:cubicBezTo>
                  <a:cubicBezTo>
                    <a:pt x="24410" y="433859"/>
                    <a:pt x="24331" y="434018"/>
                    <a:pt x="24331" y="434255"/>
                  </a:cubicBezTo>
                  <a:cubicBezTo>
                    <a:pt x="24013" y="435996"/>
                    <a:pt x="25598" y="436312"/>
                    <a:pt x="27816" y="435996"/>
                  </a:cubicBezTo>
                  <a:cubicBezTo>
                    <a:pt x="28767" y="436866"/>
                    <a:pt x="29638" y="437816"/>
                    <a:pt x="30430" y="438924"/>
                  </a:cubicBezTo>
                  <a:cubicBezTo>
                    <a:pt x="29875" y="437974"/>
                    <a:pt x="29083" y="436866"/>
                    <a:pt x="28370" y="435917"/>
                  </a:cubicBezTo>
                  <a:cubicBezTo>
                    <a:pt x="32331" y="435205"/>
                    <a:pt x="38034" y="432831"/>
                    <a:pt x="39459" y="432752"/>
                  </a:cubicBezTo>
                  <a:cubicBezTo>
                    <a:pt x="52450" y="431327"/>
                    <a:pt x="65362" y="429349"/>
                    <a:pt x="78194" y="427054"/>
                  </a:cubicBezTo>
                  <a:cubicBezTo>
                    <a:pt x="91184" y="424760"/>
                    <a:pt x="104016" y="421990"/>
                    <a:pt x="116769" y="418983"/>
                  </a:cubicBezTo>
                  <a:cubicBezTo>
                    <a:pt x="136651" y="414473"/>
                    <a:pt x="157404" y="407906"/>
                    <a:pt x="178791" y="400547"/>
                  </a:cubicBezTo>
                  <a:cubicBezTo>
                    <a:pt x="195029" y="395008"/>
                    <a:pt x="211505" y="388836"/>
                    <a:pt x="228218" y="382585"/>
                  </a:cubicBezTo>
                  <a:cubicBezTo>
                    <a:pt x="244694" y="376413"/>
                    <a:pt x="261249" y="370083"/>
                    <a:pt x="277883" y="363752"/>
                  </a:cubicBezTo>
                  <a:cubicBezTo>
                    <a:pt x="327707" y="344999"/>
                    <a:pt x="376659" y="326562"/>
                    <a:pt x="420304" y="312003"/>
                  </a:cubicBezTo>
                  <a:cubicBezTo>
                    <a:pt x="419750" y="311607"/>
                    <a:pt x="419036" y="311765"/>
                    <a:pt x="418482" y="311212"/>
                  </a:cubicBezTo>
                  <a:cubicBezTo>
                    <a:pt x="391947" y="286603"/>
                    <a:pt x="361134" y="262390"/>
                    <a:pt x="328975" y="238414"/>
                  </a:cubicBezTo>
                  <a:cubicBezTo>
                    <a:pt x="310598" y="224646"/>
                    <a:pt x="291666" y="211273"/>
                    <a:pt x="272893" y="197901"/>
                  </a:cubicBezTo>
                  <a:cubicBezTo>
                    <a:pt x="243823" y="177248"/>
                    <a:pt x="215228" y="156833"/>
                    <a:pt x="186950" y="139742"/>
                  </a:cubicBezTo>
                  <a:lnTo>
                    <a:pt x="126987" y="103343"/>
                  </a:lnTo>
                  <a:cubicBezTo>
                    <a:pt x="126671" y="103106"/>
                    <a:pt x="121443" y="98279"/>
                    <a:pt x="117165" y="95905"/>
                  </a:cubicBezTo>
                  <a:lnTo>
                    <a:pt x="116849" y="95905"/>
                  </a:lnTo>
                  <a:lnTo>
                    <a:pt x="117165" y="95826"/>
                  </a:lnTo>
                  <a:cubicBezTo>
                    <a:pt x="114789" y="94481"/>
                    <a:pt x="112729" y="93927"/>
                    <a:pt x="112096" y="95430"/>
                  </a:cubicBezTo>
                  <a:lnTo>
                    <a:pt x="112016" y="95510"/>
                  </a:lnTo>
                  <a:cubicBezTo>
                    <a:pt x="111383" y="95351"/>
                    <a:pt x="110670" y="95193"/>
                    <a:pt x="110037" y="94956"/>
                  </a:cubicBezTo>
                  <a:cubicBezTo>
                    <a:pt x="101323" y="91791"/>
                    <a:pt x="96808" y="82137"/>
                    <a:pt x="99976" y="73433"/>
                  </a:cubicBezTo>
                  <a:cubicBezTo>
                    <a:pt x="100848" y="70663"/>
                    <a:pt x="108610" y="59190"/>
                    <a:pt x="123423" y="63621"/>
                  </a:cubicBezTo>
                  <a:cubicBezTo>
                    <a:pt x="128809" y="65283"/>
                    <a:pt x="142117" y="71217"/>
                    <a:pt x="142750" y="71455"/>
                  </a:cubicBezTo>
                  <a:cubicBezTo>
                    <a:pt x="151701" y="75411"/>
                    <a:pt x="160493" y="79526"/>
                    <a:pt x="169286" y="83799"/>
                  </a:cubicBezTo>
                  <a:cubicBezTo>
                    <a:pt x="182197" y="90208"/>
                    <a:pt x="194950" y="96855"/>
                    <a:pt x="207703" y="103422"/>
                  </a:cubicBezTo>
                  <a:cubicBezTo>
                    <a:pt x="233130" y="116953"/>
                    <a:pt x="259586" y="131987"/>
                    <a:pt x="285329" y="149079"/>
                  </a:cubicBezTo>
                  <a:cubicBezTo>
                    <a:pt x="301884" y="160078"/>
                    <a:pt x="318123" y="171789"/>
                    <a:pt x="333885" y="184212"/>
                  </a:cubicBezTo>
                  <a:cubicBezTo>
                    <a:pt x="374679" y="216417"/>
                    <a:pt x="411908" y="252261"/>
                    <a:pt x="443355" y="286603"/>
                  </a:cubicBezTo>
                  <a:cubicBezTo>
                    <a:pt x="449691" y="293012"/>
                    <a:pt x="449454" y="302745"/>
                    <a:pt x="443909" y="309629"/>
                  </a:cubicBezTo>
                  <a:cubicBezTo>
                    <a:pt x="447711" y="311607"/>
                    <a:pt x="450959" y="314693"/>
                    <a:pt x="452543" y="318966"/>
                  </a:cubicBezTo>
                  <a:cubicBezTo>
                    <a:pt x="455870" y="328066"/>
                    <a:pt x="451117" y="338115"/>
                    <a:pt x="442087" y="341438"/>
                  </a:cubicBezTo>
                  <a:cubicBezTo>
                    <a:pt x="408423" y="355127"/>
                    <a:pt x="371273" y="372931"/>
                    <a:pt x="332301" y="390339"/>
                  </a:cubicBezTo>
                  <a:cubicBezTo>
                    <a:pt x="307825" y="401338"/>
                    <a:pt x="282795" y="412416"/>
                    <a:pt x="257527" y="422069"/>
                  </a:cubicBezTo>
                  <a:cubicBezTo>
                    <a:pt x="211980" y="439398"/>
                    <a:pt x="166276" y="452692"/>
                    <a:pt x="124928" y="459972"/>
                  </a:cubicBezTo>
                  <a:cubicBezTo>
                    <a:pt x="111225" y="462187"/>
                    <a:pt x="97442" y="464086"/>
                    <a:pt x="83580" y="465431"/>
                  </a:cubicBezTo>
                  <a:cubicBezTo>
                    <a:pt x="69639" y="466856"/>
                    <a:pt x="55698" y="467805"/>
                    <a:pt x="41757" y="468122"/>
                  </a:cubicBezTo>
                  <a:cubicBezTo>
                    <a:pt x="38113" y="468201"/>
                    <a:pt x="25043" y="469309"/>
                    <a:pt x="17598" y="467489"/>
                  </a:cubicBezTo>
                  <a:cubicBezTo>
                    <a:pt x="9360" y="465431"/>
                    <a:pt x="4052" y="461000"/>
                    <a:pt x="1835" y="456173"/>
                  </a:cubicBezTo>
                  <a:cubicBezTo>
                    <a:pt x="-2364" y="448023"/>
                    <a:pt x="884" y="437974"/>
                    <a:pt x="9122" y="433701"/>
                  </a:cubicBezTo>
                  <a:close/>
                  <a:moveTo>
                    <a:pt x="24410" y="433701"/>
                  </a:moveTo>
                  <a:cubicBezTo>
                    <a:pt x="25043" y="432119"/>
                    <a:pt x="26707" y="433780"/>
                    <a:pt x="28370" y="435917"/>
                  </a:cubicBezTo>
                  <a:lnTo>
                    <a:pt x="27816" y="435996"/>
                  </a:lnTo>
                  <a:cubicBezTo>
                    <a:pt x="26786" y="435126"/>
                    <a:pt x="25598" y="434334"/>
                    <a:pt x="24410" y="433701"/>
                  </a:cubicBezTo>
                  <a:close/>
                  <a:moveTo>
                    <a:pt x="112016" y="95589"/>
                  </a:moveTo>
                  <a:cubicBezTo>
                    <a:pt x="113680" y="95984"/>
                    <a:pt x="115264" y="96063"/>
                    <a:pt x="116849" y="95984"/>
                  </a:cubicBezTo>
                  <a:cubicBezTo>
                    <a:pt x="115185" y="96380"/>
                    <a:pt x="111304" y="97567"/>
                    <a:pt x="112016" y="95589"/>
                  </a:cubicBezTo>
                  <a:close/>
                  <a:moveTo>
                    <a:pt x="448740" y="302587"/>
                  </a:moveTo>
                  <a:cubicBezTo>
                    <a:pt x="452622" y="278769"/>
                    <a:pt x="460780" y="233825"/>
                    <a:pt x="472108" y="185478"/>
                  </a:cubicBezTo>
                  <a:cubicBezTo>
                    <a:pt x="477335" y="162768"/>
                    <a:pt x="483752" y="139505"/>
                    <a:pt x="489534" y="117111"/>
                  </a:cubicBezTo>
                  <a:cubicBezTo>
                    <a:pt x="500069" y="76835"/>
                    <a:pt x="510050" y="40120"/>
                    <a:pt x="511634" y="16540"/>
                  </a:cubicBezTo>
                  <a:cubicBezTo>
                    <a:pt x="511792" y="7282"/>
                    <a:pt x="519397" y="-156"/>
                    <a:pt x="528664" y="2"/>
                  </a:cubicBezTo>
                  <a:cubicBezTo>
                    <a:pt x="537932" y="82"/>
                    <a:pt x="545298" y="7678"/>
                    <a:pt x="545219" y="16936"/>
                  </a:cubicBezTo>
                  <a:cubicBezTo>
                    <a:pt x="546249" y="44630"/>
                    <a:pt x="540625" y="90445"/>
                    <a:pt x="531278" y="138792"/>
                  </a:cubicBezTo>
                  <a:cubicBezTo>
                    <a:pt x="529061" y="150424"/>
                    <a:pt x="526525" y="162214"/>
                    <a:pt x="523674" y="173846"/>
                  </a:cubicBezTo>
                  <a:cubicBezTo>
                    <a:pt x="520743" y="185636"/>
                    <a:pt x="517654" y="197189"/>
                    <a:pt x="514327" y="208425"/>
                  </a:cubicBezTo>
                  <a:cubicBezTo>
                    <a:pt x="501891" y="251075"/>
                    <a:pt x="488742" y="288818"/>
                    <a:pt x="482960" y="309946"/>
                  </a:cubicBezTo>
                  <a:cubicBezTo>
                    <a:pt x="480900" y="319441"/>
                    <a:pt x="471632" y="325455"/>
                    <a:pt x="462127" y="323397"/>
                  </a:cubicBezTo>
                  <a:cubicBezTo>
                    <a:pt x="452701" y="321340"/>
                    <a:pt x="446681" y="312003"/>
                    <a:pt x="448740" y="30258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4" name="Google Shape;1304;p21"/>
            <p:cNvSpPr/>
            <p:nvPr/>
          </p:nvSpPr>
          <p:spPr>
            <a:xfrm>
              <a:off x="8026873" y="353748"/>
              <a:ext cx="543768" cy="486344"/>
            </a:xfrm>
            <a:custGeom>
              <a:rect b="b" l="l" r="r" t="t"/>
              <a:pathLst>
                <a:path extrusionOk="0" h="972688" w="1087536">
                  <a:moveTo>
                    <a:pt x="907088" y="115199"/>
                  </a:moveTo>
                  <a:lnTo>
                    <a:pt x="906217" y="116069"/>
                  </a:lnTo>
                  <a:cubicBezTo>
                    <a:pt x="906454" y="114329"/>
                    <a:pt x="906930" y="112904"/>
                    <a:pt x="908197" y="113854"/>
                  </a:cubicBezTo>
                  <a:lnTo>
                    <a:pt x="907722" y="114724"/>
                  </a:lnTo>
                  <a:cubicBezTo>
                    <a:pt x="907484" y="114803"/>
                    <a:pt x="907247" y="114962"/>
                    <a:pt x="907088" y="115199"/>
                  </a:cubicBezTo>
                  <a:close/>
                  <a:moveTo>
                    <a:pt x="559591" y="461541"/>
                  </a:moveTo>
                  <a:cubicBezTo>
                    <a:pt x="560463" y="458217"/>
                    <a:pt x="562997" y="456239"/>
                    <a:pt x="565374" y="454103"/>
                  </a:cubicBezTo>
                  <a:cubicBezTo>
                    <a:pt x="562126" y="453074"/>
                    <a:pt x="558878" y="452045"/>
                    <a:pt x="556581" y="449197"/>
                  </a:cubicBezTo>
                  <a:cubicBezTo>
                    <a:pt x="550562" y="441680"/>
                    <a:pt x="551829" y="430681"/>
                    <a:pt x="559354" y="424667"/>
                  </a:cubicBezTo>
                  <a:cubicBezTo>
                    <a:pt x="578444" y="408367"/>
                    <a:pt x="612583" y="376162"/>
                    <a:pt x="652902" y="338893"/>
                  </a:cubicBezTo>
                  <a:cubicBezTo>
                    <a:pt x="672704" y="320614"/>
                    <a:pt x="693853" y="300912"/>
                    <a:pt x="715557" y="281525"/>
                  </a:cubicBezTo>
                  <a:cubicBezTo>
                    <a:pt x="736944" y="262456"/>
                    <a:pt x="758806" y="243623"/>
                    <a:pt x="779638" y="225582"/>
                  </a:cubicBezTo>
                  <a:cubicBezTo>
                    <a:pt x="817422" y="193061"/>
                    <a:pt x="852195" y="163783"/>
                    <a:pt x="876355" y="142735"/>
                  </a:cubicBezTo>
                  <a:cubicBezTo>
                    <a:pt x="890454" y="130391"/>
                    <a:pt x="900989" y="121134"/>
                    <a:pt x="906217" y="116069"/>
                  </a:cubicBezTo>
                  <a:cubicBezTo>
                    <a:pt x="906058" y="117177"/>
                    <a:pt x="905979" y="118443"/>
                    <a:pt x="905979" y="119234"/>
                  </a:cubicBezTo>
                  <a:cubicBezTo>
                    <a:pt x="906296" y="117652"/>
                    <a:pt x="906850" y="116148"/>
                    <a:pt x="907722" y="114724"/>
                  </a:cubicBezTo>
                  <a:cubicBezTo>
                    <a:pt x="908118" y="114408"/>
                    <a:pt x="908514" y="114170"/>
                    <a:pt x="908276" y="113933"/>
                  </a:cubicBezTo>
                  <a:lnTo>
                    <a:pt x="908197" y="113854"/>
                  </a:lnTo>
                  <a:cubicBezTo>
                    <a:pt x="908514" y="113379"/>
                    <a:pt x="908910" y="112825"/>
                    <a:pt x="909306" y="112350"/>
                  </a:cubicBezTo>
                  <a:cubicBezTo>
                    <a:pt x="915088" y="105150"/>
                    <a:pt x="925703" y="104042"/>
                    <a:pt x="932911" y="109818"/>
                  </a:cubicBezTo>
                  <a:cubicBezTo>
                    <a:pt x="936000" y="112113"/>
                    <a:pt x="943763" y="120580"/>
                    <a:pt x="935921" y="133161"/>
                  </a:cubicBezTo>
                  <a:cubicBezTo>
                    <a:pt x="934970" y="134664"/>
                    <a:pt x="932515" y="137750"/>
                    <a:pt x="928633" y="142023"/>
                  </a:cubicBezTo>
                  <a:cubicBezTo>
                    <a:pt x="918653" y="153022"/>
                    <a:pt x="896711" y="175415"/>
                    <a:pt x="868116" y="203347"/>
                  </a:cubicBezTo>
                  <a:cubicBezTo>
                    <a:pt x="844195" y="226690"/>
                    <a:pt x="815838" y="254147"/>
                    <a:pt x="785737" y="281921"/>
                  </a:cubicBezTo>
                  <a:cubicBezTo>
                    <a:pt x="767282" y="298933"/>
                    <a:pt x="748192" y="316025"/>
                    <a:pt x="729260" y="332404"/>
                  </a:cubicBezTo>
                  <a:cubicBezTo>
                    <a:pt x="709379" y="349654"/>
                    <a:pt x="689576" y="366034"/>
                    <a:pt x="671041" y="381147"/>
                  </a:cubicBezTo>
                  <a:cubicBezTo>
                    <a:pt x="634366" y="411215"/>
                    <a:pt x="602999" y="435745"/>
                    <a:pt x="583988" y="449988"/>
                  </a:cubicBezTo>
                  <a:lnTo>
                    <a:pt x="681734" y="472381"/>
                  </a:lnTo>
                  <a:cubicBezTo>
                    <a:pt x="712310" y="479661"/>
                    <a:pt x="746370" y="487257"/>
                    <a:pt x="781143" y="496119"/>
                  </a:cubicBezTo>
                  <a:cubicBezTo>
                    <a:pt x="814095" y="504507"/>
                    <a:pt x="847760" y="513607"/>
                    <a:pt x="879919" y="522786"/>
                  </a:cubicBezTo>
                  <a:cubicBezTo>
                    <a:pt x="976398" y="550401"/>
                    <a:pt x="1060361" y="577463"/>
                    <a:pt x="1077074" y="584901"/>
                  </a:cubicBezTo>
                  <a:cubicBezTo>
                    <a:pt x="1085629" y="588382"/>
                    <a:pt x="1089748" y="598115"/>
                    <a:pt x="1086342" y="606740"/>
                  </a:cubicBezTo>
                  <a:cubicBezTo>
                    <a:pt x="1082856" y="615286"/>
                    <a:pt x="1073035" y="619400"/>
                    <a:pt x="1064480" y="615919"/>
                  </a:cubicBezTo>
                  <a:cubicBezTo>
                    <a:pt x="1052598" y="611567"/>
                    <a:pt x="1006893" y="600885"/>
                    <a:pt x="947485" y="586483"/>
                  </a:cubicBezTo>
                  <a:cubicBezTo>
                    <a:pt x="911287" y="577700"/>
                    <a:pt x="870176" y="567888"/>
                    <a:pt x="828432" y="557285"/>
                  </a:cubicBezTo>
                  <a:cubicBezTo>
                    <a:pt x="807283" y="551904"/>
                    <a:pt x="786055" y="546207"/>
                    <a:pt x="765222" y="540431"/>
                  </a:cubicBezTo>
                  <a:cubicBezTo>
                    <a:pt x="732033" y="531173"/>
                    <a:pt x="699952" y="521519"/>
                    <a:pt x="670961" y="513132"/>
                  </a:cubicBezTo>
                  <a:lnTo>
                    <a:pt x="571869" y="483063"/>
                  </a:lnTo>
                  <a:cubicBezTo>
                    <a:pt x="562522" y="480531"/>
                    <a:pt x="557057" y="470878"/>
                    <a:pt x="559591" y="461541"/>
                  </a:cubicBezTo>
                  <a:close/>
                  <a:moveTo>
                    <a:pt x="909702" y="133873"/>
                  </a:moveTo>
                  <a:cubicBezTo>
                    <a:pt x="906533" y="130312"/>
                    <a:pt x="905187" y="125565"/>
                    <a:pt x="905662" y="120975"/>
                  </a:cubicBezTo>
                  <a:cubicBezTo>
                    <a:pt x="904632" y="126831"/>
                    <a:pt x="906930" y="130866"/>
                    <a:pt x="909702" y="133873"/>
                  </a:cubicBezTo>
                  <a:close/>
                  <a:moveTo>
                    <a:pt x="140963" y="793165"/>
                  </a:moveTo>
                  <a:cubicBezTo>
                    <a:pt x="134151" y="799416"/>
                    <a:pt x="133756" y="810098"/>
                    <a:pt x="140013" y="816903"/>
                  </a:cubicBezTo>
                  <a:cubicBezTo>
                    <a:pt x="146350" y="823629"/>
                    <a:pt x="156964" y="824104"/>
                    <a:pt x="163776" y="817773"/>
                  </a:cubicBezTo>
                  <a:lnTo>
                    <a:pt x="270235" y="726064"/>
                  </a:lnTo>
                  <a:cubicBezTo>
                    <a:pt x="291780" y="707628"/>
                    <a:pt x="313484" y="689428"/>
                    <a:pt x="334871" y="670833"/>
                  </a:cubicBezTo>
                  <a:cubicBezTo>
                    <a:pt x="349129" y="658410"/>
                    <a:pt x="363228" y="645829"/>
                    <a:pt x="377169" y="633089"/>
                  </a:cubicBezTo>
                  <a:cubicBezTo>
                    <a:pt x="398081" y="614020"/>
                    <a:pt x="418755" y="594633"/>
                    <a:pt x="439270" y="575168"/>
                  </a:cubicBezTo>
                  <a:cubicBezTo>
                    <a:pt x="460103" y="555386"/>
                    <a:pt x="480698" y="535525"/>
                    <a:pt x="501293" y="515664"/>
                  </a:cubicBezTo>
                  <a:cubicBezTo>
                    <a:pt x="506600" y="550243"/>
                    <a:pt x="515234" y="609905"/>
                    <a:pt x="527590" y="675818"/>
                  </a:cubicBezTo>
                  <a:cubicBezTo>
                    <a:pt x="530996" y="693860"/>
                    <a:pt x="534798" y="712296"/>
                    <a:pt x="538997" y="730733"/>
                  </a:cubicBezTo>
                  <a:cubicBezTo>
                    <a:pt x="543116" y="749091"/>
                    <a:pt x="547710" y="767448"/>
                    <a:pt x="552462" y="785252"/>
                  </a:cubicBezTo>
                  <a:cubicBezTo>
                    <a:pt x="574087" y="866041"/>
                    <a:pt x="599197" y="937731"/>
                    <a:pt x="619079" y="965267"/>
                  </a:cubicBezTo>
                  <a:cubicBezTo>
                    <a:pt x="624227" y="972943"/>
                    <a:pt x="634683" y="975000"/>
                    <a:pt x="642366" y="969857"/>
                  </a:cubicBezTo>
                  <a:cubicBezTo>
                    <a:pt x="650050" y="964713"/>
                    <a:pt x="652109" y="954269"/>
                    <a:pt x="646960" y="946593"/>
                  </a:cubicBezTo>
                  <a:cubicBezTo>
                    <a:pt x="637297" y="931005"/>
                    <a:pt x="628108" y="901016"/>
                    <a:pt x="618286" y="863905"/>
                  </a:cubicBezTo>
                  <a:cubicBezTo>
                    <a:pt x="609811" y="831937"/>
                    <a:pt x="601652" y="794747"/>
                    <a:pt x="593176" y="756449"/>
                  </a:cubicBezTo>
                  <a:cubicBezTo>
                    <a:pt x="587870" y="732474"/>
                    <a:pt x="582642" y="708023"/>
                    <a:pt x="577097" y="684206"/>
                  </a:cubicBezTo>
                  <a:cubicBezTo>
                    <a:pt x="559750" y="609193"/>
                    <a:pt x="542878" y="539402"/>
                    <a:pt x="534877" y="503557"/>
                  </a:cubicBezTo>
                  <a:cubicBezTo>
                    <a:pt x="533848" y="498256"/>
                    <a:pt x="530363" y="494458"/>
                    <a:pt x="525927" y="492005"/>
                  </a:cubicBezTo>
                  <a:cubicBezTo>
                    <a:pt x="527670" y="490343"/>
                    <a:pt x="529412" y="488602"/>
                    <a:pt x="531234" y="486941"/>
                  </a:cubicBezTo>
                  <a:cubicBezTo>
                    <a:pt x="538442" y="480452"/>
                    <a:pt x="539076" y="469374"/>
                    <a:pt x="532660" y="462174"/>
                  </a:cubicBezTo>
                  <a:cubicBezTo>
                    <a:pt x="526244" y="454973"/>
                    <a:pt x="515154" y="454340"/>
                    <a:pt x="507946" y="460829"/>
                  </a:cubicBezTo>
                  <a:cubicBezTo>
                    <a:pt x="475232" y="488048"/>
                    <a:pt x="442439" y="514952"/>
                    <a:pt x="409963" y="542488"/>
                  </a:cubicBezTo>
                  <a:cubicBezTo>
                    <a:pt x="388338" y="560846"/>
                    <a:pt x="366872" y="579283"/>
                    <a:pt x="345564" y="598036"/>
                  </a:cubicBezTo>
                  <a:cubicBezTo>
                    <a:pt x="331465" y="610459"/>
                    <a:pt x="317445" y="623119"/>
                    <a:pt x="303504" y="635938"/>
                  </a:cubicBezTo>
                  <a:cubicBezTo>
                    <a:pt x="282671" y="655087"/>
                    <a:pt x="262235" y="674632"/>
                    <a:pt x="241482" y="693939"/>
                  </a:cubicBezTo>
                  <a:lnTo>
                    <a:pt x="140963" y="793165"/>
                  </a:lnTo>
                  <a:close/>
                  <a:moveTo>
                    <a:pt x="365" y="400059"/>
                  </a:moveTo>
                  <a:cubicBezTo>
                    <a:pt x="-1536" y="409079"/>
                    <a:pt x="4167" y="418020"/>
                    <a:pt x="13276" y="419999"/>
                  </a:cubicBezTo>
                  <a:lnTo>
                    <a:pt x="56446" y="429019"/>
                  </a:lnTo>
                  <a:cubicBezTo>
                    <a:pt x="77912" y="433055"/>
                    <a:pt x="99299" y="436853"/>
                    <a:pt x="120844" y="440334"/>
                  </a:cubicBezTo>
                  <a:cubicBezTo>
                    <a:pt x="135181" y="442629"/>
                    <a:pt x="149597" y="444766"/>
                    <a:pt x="164014" y="446744"/>
                  </a:cubicBezTo>
                  <a:cubicBezTo>
                    <a:pt x="185243" y="449592"/>
                    <a:pt x="206471" y="452520"/>
                    <a:pt x="227778" y="454815"/>
                  </a:cubicBezTo>
                  <a:cubicBezTo>
                    <a:pt x="249007" y="457110"/>
                    <a:pt x="270315" y="459167"/>
                    <a:pt x="291622" y="460829"/>
                  </a:cubicBezTo>
                  <a:cubicBezTo>
                    <a:pt x="317207" y="462807"/>
                    <a:pt x="342792" y="464231"/>
                    <a:pt x="368377" y="465655"/>
                  </a:cubicBezTo>
                  <a:cubicBezTo>
                    <a:pt x="406636" y="467792"/>
                    <a:pt x="444895" y="469374"/>
                    <a:pt x="483232" y="471669"/>
                  </a:cubicBezTo>
                  <a:cubicBezTo>
                    <a:pt x="492817" y="472539"/>
                    <a:pt x="501372" y="465497"/>
                    <a:pt x="502322" y="455923"/>
                  </a:cubicBezTo>
                  <a:cubicBezTo>
                    <a:pt x="502481" y="453944"/>
                    <a:pt x="501134" y="452520"/>
                    <a:pt x="500738" y="450700"/>
                  </a:cubicBezTo>
                  <a:cubicBezTo>
                    <a:pt x="510085" y="450384"/>
                    <a:pt x="517689" y="442787"/>
                    <a:pt x="517689" y="433371"/>
                  </a:cubicBezTo>
                  <a:cubicBezTo>
                    <a:pt x="517927" y="427199"/>
                    <a:pt x="509688" y="398239"/>
                    <a:pt x="495193" y="357963"/>
                  </a:cubicBezTo>
                  <a:cubicBezTo>
                    <a:pt x="484738" y="329002"/>
                    <a:pt x="471747" y="293474"/>
                    <a:pt x="456618" y="256521"/>
                  </a:cubicBezTo>
                  <a:cubicBezTo>
                    <a:pt x="443073" y="223446"/>
                    <a:pt x="428023" y="189262"/>
                    <a:pt x="413527" y="157295"/>
                  </a:cubicBezTo>
                  <a:cubicBezTo>
                    <a:pt x="379625" y="82598"/>
                    <a:pt x="348654" y="20008"/>
                    <a:pt x="345723" y="11700"/>
                  </a:cubicBezTo>
                  <a:cubicBezTo>
                    <a:pt x="342871" y="2838"/>
                    <a:pt x="333445" y="-1989"/>
                    <a:pt x="324653" y="780"/>
                  </a:cubicBezTo>
                  <a:cubicBezTo>
                    <a:pt x="315781" y="3550"/>
                    <a:pt x="310870" y="13045"/>
                    <a:pt x="313722" y="21828"/>
                  </a:cubicBezTo>
                  <a:cubicBezTo>
                    <a:pt x="315623" y="28792"/>
                    <a:pt x="331703" y="72233"/>
                    <a:pt x="353882" y="128809"/>
                  </a:cubicBezTo>
                  <a:cubicBezTo>
                    <a:pt x="366397" y="160856"/>
                    <a:pt x="380734" y="197254"/>
                    <a:pt x="395705" y="233337"/>
                  </a:cubicBezTo>
                  <a:cubicBezTo>
                    <a:pt x="402596" y="250112"/>
                    <a:pt x="409884" y="266728"/>
                    <a:pt x="416933" y="282950"/>
                  </a:cubicBezTo>
                  <a:cubicBezTo>
                    <a:pt x="428577" y="309378"/>
                    <a:pt x="439983" y="334541"/>
                    <a:pt x="449885" y="356776"/>
                  </a:cubicBezTo>
                  <a:cubicBezTo>
                    <a:pt x="462162" y="384391"/>
                    <a:pt x="472301" y="407180"/>
                    <a:pt x="478084" y="422056"/>
                  </a:cubicBezTo>
                  <a:cubicBezTo>
                    <a:pt x="480381" y="427832"/>
                    <a:pt x="482678" y="434558"/>
                    <a:pt x="482678" y="434558"/>
                  </a:cubicBezTo>
                  <a:cubicBezTo>
                    <a:pt x="482678" y="434558"/>
                    <a:pt x="482678" y="433688"/>
                    <a:pt x="482678" y="433371"/>
                  </a:cubicBezTo>
                  <a:cubicBezTo>
                    <a:pt x="482678" y="434558"/>
                    <a:pt x="483708" y="435349"/>
                    <a:pt x="483945" y="436457"/>
                  </a:cubicBezTo>
                  <a:cubicBezTo>
                    <a:pt x="446637" y="431551"/>
                    <a:pt x="409408" y="426725"/>
                    <a:pt x="372100" y="422293"/>
                  </a:cubicBezTo>
                  <a:cubicBezTo>
                    <a:pt x="346673" y="419366"/>
                    <a:pt x="321247" y="416517"/>
                    <a:pt x="295820" y="413985"/>
                  </a:cubicBezTo>
                  <a:cubicBezTo>
                    <a:pt x="274671" y="411849"/>
                    <a:pt x="253522" y="409949"/>
                    <a:pt x="232293" y="408130"/>
                  </a:cubicBezTo>
                  <a:cubicBezTo>
                    <a:pt x="211144" y="406310"/>
                    <a:pt x="189995" y="404885"/>
                    <a:pt x="168846" y="402986"/>
                  </a:cubicBezTo>
                  <a:lnTo>
                    <a:pt x="61911" y="392541"/>
                  </a:lnTo>
                  <a:lnTo>
                    <a:pt x="20326" y="387240"/>
                  </a:lnTo>
                  <a:cubicBezTo>
                    <a:pt x="11296" y="385262"/>
                    <a:pt x="2345" y="391038"/>
                    <a:pt x="365" y="40005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1305;p21"/>
            <p:cNvSpPr/>
            <p:nvPr/>
          </p:nvSpPr>
          <p:spPr>
            <a:xfrm>
              <a:off x="7590467" y="557100"/>
              <a:ext cx="732717" cy="266452"/>
            </a:xfrm>
            <a:custGeom>
              <a:rect b="b" l="l" r="r" t="t"/>
              <a:pathLst>
                <a:path extrusionOk="0" h="532905" w="1465434">
                  <a:moveTo>
                    <a:pt x="1393115" y="0"/>
                  </a:moveTo>
                  <a:cubicBezTo>
                    <a:pt x="1433037" y="0"/>
                    <a:pt x="1465435" y="28090"/>
                    <a:pt x="1465435" y="62669"/>
                  </a:cubicBezTo>
                  <a:cubicBezTo>
                    <a:pt x="1465435" y="97327"/>
                    <a:pt x="1433037" y="125417"/>
                    <a:pt x="1393115" y="125417"/>
                  </a:cubicBezTo>
                  <a:cubicBezTo>
                    <a:pt x="1353272" y="125417"/>
                    <a:pt x="1320875" y="97327"/>
                    <a:pt x="1320875" y="62669"/>
                  </a:cubicBezTo>
                  <a:cubicBezTo>
                    <a:pt x="1320875" y="28090"/>
                    <a:pt x="1353272" y="0"/>
                    <a:pt x="1393115" y="0"/>
                  </a:cubicBezTo>
                  <a:close/>
                  <a:moveTo>
                    <a:pt x="752" y="257956"/>
                  </a:moveTo>
                  <a:cubicBezTo>
                    <a:pt x="7089" y="349902"/>
                    <a:pt x="76081" y="456092"/>
                    <a:pt x="128836" y="532054"/>
                  </a:cubicBezTo>
                  <a:cubicBezTo>
                    <a:pt x="131766" y="532292"/>
                    <a:pt x="126222" y="533795"/>
                    <a:pt x="129152" y="532133"/>
                  </a:cubicBezTo>
                  <a:cubicBezTo>
                    <a:pt x="148005" y="521293"/>
                    <a:pt x="379695" y="427131"/>
                    <a:pt x="429202" y="359873"/>
                  </a:cubicBezTo>
                  <a:cubicBezTo>
                    <a:pt x="448688" y="333365"/>
                    <a:pt x="462391" y="284227"/>
                    <a:pt x="431737" y="259301"/>
                  </a:cubicBezTo>
                  <a:cubicBezTo>
                    <a:pt x="405598" y="238095"/>
                    <a:pt x="370032" y="256690"/>
                    <a:pt x="344684" y="268876"/>
                  </a:cubicBezTo>
                  <a:cubicBezTo>
                    <a:pt x="336209" y="272990"/>
                    <a:pt x="318941" y="284543"/>
                    <a:pt x="308802" y="279795"/>
                  </a:cubicBezTo>
                  <a:cubicBezTo>
                    <a:pt x="297633" y="274652"/>
                    <a:pt x="309436" y="248382"/>
                    <a:pt x="311574" y="240865"/>
                  </a:cubicBezTo>
                  <a:cubicBezTo>
                    <a:pt x="318465" y="216493"/>
                    <a:pt x="315218" y="182785"/>
                    <a:pt x="287415" y="171865"/>
                  </a:cubicBezTo>
                  <a:cubicBezTo>
                    <a:pt x="248285" y="156594"/>
                    <a:pt x="206304" y="187928"/>
                    <a:pt x="167094" y="187770"/>
                  </a:cubicBezTo>
                  <a:cubicBezTo>
                    <a:pt x="138658" y="187612"/>
                    <a:pt x="140400" y="156277"/>
                    <a:pt x="127014" y="139344"/>
                  </a:cubicBezTo>
                  <a:cubicBezTo>
                    <a:pt x="115290" y="124547"/>
                    <a:pt x="92240" y="124863"/>
                    <a:pt x="75369" y="128582"/>
                  </a:cubicBezTo>
                  <a:cubicBezTo>
                    <a:pt x="7802" y="143300"/>
                    <a:pt x="-3367" y="199085"/>
                    <a:pt x="752" y="2579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1306;p21"/>
            <p:cNvSpPr/>
            <p:nvPr/>
          </p:nvSpPr>
          <p:spPr>
            <a:xfrm>
              <a:off x="6887909" y="405891"/>
              <a:ext cx="876168" cy="495103"/>
            </a:xfrm>
            <a:custGeom>
              <a:rect b="b" l="l" r="r" t="t"/>
              <a:pathLst>
                <a:path extrusionOk="0" h="990205" w="1752337">
                  <a:moveTo>
                    <a:pt x="15407" y="10834"/>
                  </a:moveTo>
                  <a:cubicBezTo>
                    <a:pt x="171214" y="-1351"/>
                    <a:pt x="420490" y="-25090"/>
                    <a:pt x="623586" y="86560"/>
                  </a:cubicBezTo>
                  <a:cubicBezTo>
                    <a:pt x="732342" y="146301"/>
                    <a:pt x="827949" y="244419"/>
                    <a:pt x="889813" y="402595"/>
                  </a:cubicBezTo>
                  <a:cubicBezTo>
                    <a:pt x="919121" y="478479"/>
                    <a:pt x="942963" y="555945"/>
                    <a:pt x="972667" y="631354"/>
                  </a:cubicBezTo>
                  <a:cubicBezTo>
                    <a:pt x="991915" y="680175"/>
                    <a:pt x="1013619" y="728127"/>
                    <a:pt x="1041422" y="774021"/>
                  </a:cubicBezTo>
                  <a:cubicBezTo>
                    <a:pt x="1085304" y="846739"/>
                    <a:pt x="1155485" y="906243"/>
                    <a:pt x="1234299" y="933859"/>
                  </a:cubicBezTo>
                  <a:cubicBezTo>
                    <a:pt x="1311609" y="960920"/>
                    <a:pt x="1397315" y="956964"/>
                    <a:pt x="1474070" y="903394"/>
                  </a:cubicBezTo>
                  <a:cubicBezTo>
                    <a:pt x="1496486" y="887806"/>
                    <a:pt x="1513121" y="867787"/>
                    <a:pt x="1527537" y="846185"/>
                  </a:cubicBezTo>
                  <a:cubicBezTo>
                    <a:pt x="1527458" y="845790"/>
                    <a:pt x="1527220" y="845473"/>
                    <a:pt x="1527141" y="845077"/>
                  </a:cubicBezTo>
                  <a:cubicBezTo>
                    <a:pt x="1527299" y="845156"/>
                    <a:pt x="1527537" y="845156"/>
                    <a:pt x="1527775" y="845077"/>
                  </a:cubicBezTo>
                  <a:cubicBezTo>
                    <a:pt x="1529359" y="844682"/>
                    <a:pt x="1529042" y="842624"/>
                    <a:pt x="1528091" y="840171"/>
                  </a:cubicBezTo>
                  <a:lnTo>
                    <a:pt x="1527458" y="841437"/>
                  </a:lnTo>
                  <a:lnTo>
                    <a:pt x="1527061" y="842387"/>
                  </a:lnTo>
                  <a:cubicBezTo>
                    <a:pt x="1527141" y="841279"/>
                    <a:pt x="1527378" y="840171"/>
                    <a:pt x="1527695" y="839143"/>
                  </a:cubicBezTo>
                  <a:cubicBezTo>
                    <a:pt x="1526349" y="836057"/>
                    <a:pt x="1524368" y="832575"/>
                    <a:pt x="1524131" y="830834"/>
                  </a:cubicBezTo>
                  <a:lnTo>
                    <a:pt x="1520883" y="803614"/>
                  </a:lnTo>
                  <a:cubicBezTo>
                    <a:pt x="1519774" y="791112"/>
                    <a:pt x="1519061" y="778531"/>
                    <a:pt x="1518665" y="765950"/>
                  </a:cubicBezTo>
                  <a:cubicBezTo>
                    <a:pt x="1518269" y="753448"/>
                    <a:pt x="1518428" y="740866"/>
                    <a:pt x="1518744" y="728364"/>
                  </a:cubicBezTo>
                  <a:cubicBezTo>
                    <a:pt x="1519616" y="704784"/>
                    <a:pt x="1520487" y="681125"/>
                    <a:pt x="1522705" y="657466"/>
                  </a:cubicBezTo>
                  <a:cubicBezTo>
                    <a:pt x="1524210" y="641719"/>
                    <a:pt x="1526349" y="625973"/>
                    <a:pt x="1528884" y="610306"/>
                  </a:cubicBezTo>
                  <a:cubicBezTo>
                    <a:pt x="1535299" y="570900"/>
                    <a:pt x="1544488" y="532127"/>
                    <a:pt x="1556132" y="494146"/>
                  </a:cubicBezTo>
                  <a:cubicBezTo>
                    <a:pt x="1558429" y="485205"/>
                    <a:pt x="1567538" y="479903"/>
                    <a:pt x="1576410" y="482198"/>
                  </a:cubicBezTo>
                  <a:cubicBezTo>
                    <a:pt x="1585360" y="484493"/>
                    <a:pt x="1590668" y="493592"/>
                    <a:pt x="1588371" y="502455"/>
                  </a:cubicBezTo>
                  <a:cubicBezTo>
                    <a:pt x="1582113" y="532365"/>
                    <a:pt x="1578073" y="562671"/>
                    <a:pt x="1574429" y="593135"/>
                  </a:cubicBezTo>
                  <a:cubicBezTo>
                    <a:pt x="1571816" y="616003"/>
                    <a:pt x="1569835" y="638950"/>
                    <a:pt x="1567617" y="661818"/>
                  </a:cubicBezTo>
                  <a:cubicBezTo>
                    <a:pt x="1565399" y="684923"/>
                    <a:pt x="1562627" y="707949"/>
                    <a:pt x="1560726" y="730896"/>
                  </a:cubicBezTo>
                  <a:cubicBezTo>
                    <a:pt x="1559379" y="745060"/>
                    <a:pt x="1558350" y="759303"/>
                    <a:pt x="1557716" y="773546"/>
                  </a:cubicBezTo>
                  <a:cubicBezTo>
                    <a:pt x="1557399" y="780509"/>
                    <a:pt x="1557320" y="787552"/>
                    <a:pt x="1557162" y="794515"/>
                  </a:cubicBezTo>
                  <a:cubicBezTo>
                    <a:pt x="1570786" y="768482"/>
                    <a:pt x="1584093" y="742211"/>
                    <a:pt x="1599698" y="717603"/>
                  </a:cubicBezTo>
                  <a:cubicBezTo>
                    <a:pt x="1610153" y="700986"/>
                    <a:pt x="1621877" y="686031"/>
                    <a:pt x="1634313" y="671946"/>
                  </a:cubicBezTo>
                  <a:cubicBezTo>
                    <a:pt x="1662749" y="639820"/>
                    <a:pt x="1695067" y="612679"/>
                    <a:pt x="1724692" y="581345"/>
                  </a:cubicBezTo>
                  <a:cubicBezTo>
                    <a:pt x="1730712" y="574856"/>
                    <a:pt x="1740851" y="574540"/>
                    <a:pt x="1747267" y="580554"/>
                  </a:cubicBezTo>
                  <a:cubicBezTo>
                    <a:pt x="1753683" y="586488"/>
                    <a:pt x="1754079" y="596617"/>
                    <a:pt x="1748059" y="603026"/>
                  </a:cubicBezTo>
                  <a:cubicBezTo>
                    <a:pt x="1723108" y="630167"/>
                    <a:pt x="1696176" y="654221"/>
                    <a:pt x="1671462" y="680967"/>
                  </a:cubicBezTo>
                  <a:cubicBezTo>
                    <a:pt x="1656096" y="697662"/>
                    <a:pt x="1641521" y="715466"/>
                    <a:pt x="1629006" y="735881"/>
                  </a:cubicBezTo>
                  <a:cubicBezTo>
                    <a:pt x="1600411" y="782487"/>
                    <a:pt x="1581162" y="835899"/>
                    <a:pt x="1549161" y="880210"/>
                  </a:cubicBezTo>
                  <a:cubicBezTo>
                    <a:pt x="1534507" y="900467"/>
                    <a:pt x="1517319" y="918903"/>
                    <a:pt x="1495932" y="934254"/>
                  </a:cubicBezTo>
                  <a:cubicBezTo>
                    <a:pt x="1408483" y="996844"/>
                    <a:pt x="1310104" y="1002700"/>
                    <a:pt x="1220913" y="972631"/>
                  </a:cubicBezTo>
                  <a:cubicBezTo>
                    <a:pt x="1132752" y="942879"/>
                    <a:pt x="1053779" y="877361"/>
                    <a:pt x="1004034" y="796730"/>
                  </a:cubicBezTo>
                  <a:cubicBezTo>
                    <a:pt x="974647" y="748858"/>
                    <a:pt x="951439" y="698849"/>
                    <a:pt x="931081" y="647812"/>
                  </a:cubicBezTo>
                  <a:cubicBezTo>
                    <a:pt x="901060" y="572403"/>
                    <a:pt x="877377" y="494700"/>
                    <a:pt x="847990" y="418738"/>
                  </a:cubicBezTo>
                  <a:cubicBezTo>
                    <a:pt x="775512" y="228831"/>
                    <a:pt x="650438" y="131109"/>
                    <a:pt x="513959" y="82208"/>
                  </a:cubicBezTo>
                  <a:cubicBezTo>
                    <a:pt x="488374" y="73029"/>
                    <a:pt x="462393" y="65986"/>
                    <a:pt x="436253" y="59973"/>
                  </a:cubicBezTo>
                  <a:cubicBezTo>
                    <a:pt x="448768" y="66303"/>
                    <a:pt x="461125" y="72871"/>
                    <a:pt x="473165" y="80229"/>
                  </a:cubicBezTo>
                  <a:cubicBezTo>
                    <a:pt x="514117" y="105550"/>
                    <a:pt x="551425" y="135935"/>
                    <a:pt x="585327" y="169802"/>
                  </a:cubicBezTo>
                  <a:cubicBezTo>
                    <a:pt x="619229" y="203589"/>
                    <a:pt x="649567" y="240859"/>
                    <a:pt x="676736" y="279710"/>
                  </a:cubicBezTo>
                  <a:cubicBezTo>
                    <a:pt x="708817" y="325842"/>
                    <a:pt x="734243" y="378382"/>
                    <a:pt x="747947" y="433376"/>
                  </a:cubicBezTo>
                  <a:cubicBezTo>
                    <a:pt x="762046" y="489715"/>
                    <a:pt x="763868" y="548349"/>
                    <a:pt x="749689" y="604846"/>
                  </a:cubicBezTo>
                  <a:cubicBezTo>
                    <a:pt x="742956" y="631037"/>
                    <a:pt x="729649" y="663163"/>
                    <a:pt x="709371" y="687376"/>
                  </a:cubicBezTo>
                  <a:cubicBezTo>
                    <a:pt x="694242" y="705575"/>
                    <a:pt x="675469" y="719423"/>
                    <a:pt x="653211" y="724962"/>
                  </a:cubicBezTo>
                  <a:cubicBezTo>
                    <a:pt x="608378" y="735960"/>
                    <a:pt x="566158" y="703043"/>
                    <a:pt x="545881" y="656833"/>
                  </a:cubicBezTo>
                  <a:cubicBezTo>
                    <a:pt x="526553" y="612679"/>
                    <a:pt x="528375" y="559585"/>
                    <a:pt x="559901" y="532602"/>
                  </a:cubicBezTo>
                  <a:cubicBezTo>
                    <a:pt x="583585" y="512345"/>
                    <a:pt x="614081" y="515985"/>
                    <a:pt x="633963" y="530624"/>
                  </a:cubicBezTo>
                  <a:cubicBezTo>
                    <a:pt x="649330" y="542018"/>
                    <a:pt x="657884" y="559426"/>
                    <a:pt x="654636" y="576281"/>
                  </a:cubicBezTo>
                  <a:cubicBezTo>
                    <a:pt x="652815" y="586013"/>
                    <a:pt x="647349" y="596142"/>
                    <a:pt x="635626" y="604688"/>
                  </a:cubicBezTo>
                  <a:cubicBezTo>
                    <a:pt x="628339" y="610226"/>
                    <a:pt x="617883" y="608723"/>
                    <a:pt x="612338" y="601364"/>
                  </a:cubicBezTo>
                  <a:cubicBezTo>
                    <a:pt x="606793" y="594084"/>
                    <a:pt x="608298" y="583640"/>
                    <a:pt x="615586" y="578101"/>
                  </a:cubicBezTo>
                  <a:cubicBezTo>
                    <a:pt x="618754" y="575648"/>
                    <a:pt x="620735" y="573195"/>
                    <a:pt x="621210" y="570425"/>
                  </a:cubicBezTo>
                  <a:cubicBezTo>
                    <a:pt x="621923" y="565757"/>
                    <a:pt x="617804" y="562038"/>
                    <a:pt x="613526" y="559031"/>
                  </a:cubicBezTo>
                  <a:cubicBezTo>
                    <a:pt x="605447" y="553413"/>
                    <a:pt x="593248" y="551672"/>
                    <a:pt x="584060" y="559980"/>
                  </a:cubicBezTo>
                  <a:cubicBezTo>
                    <a:pt x="576535" y="566864"/>
                    <a:pt x="572891" y="576597"/>
                    <a:pt x="571624" y="587200"/>
                  </a:cubicBezTo>
                  <a:cubicBezTo>
                    <a:pt x="569565" y="604213"/>
                    <a:pt x="573842" y="623441"/>
                    <a:pt x="581921" y="640532"/>
                  </a:cubicBezTo>
                  <a:cubicBezTo>
                    <a:pt x="588575" y="654696"/>
                    <a:pt x="597922" y="667436"/>
                    <a:pt x="609170" y="676061"/>
                  </a:cubicBezTo>
                  <a:cubicBezTo>
                    <a:pt x="619071" y="683578"/>
                    <a:pt x="630557" y="687613"/>
                    <a:pt x="642676" y="684290"/>
                  </a:cubicBezTo>
                  <a:cubicBezTo>
                    <a:pt x="659785" y="679701"/>
                    <a:pt x="672697" y="666170"/>
                    <a:pt x="682836" y="650661"/>
                  </a:cubicBezTo>
                  <a:cubicBezTo>
                    <a:pt x="694638" y="632778"/>
                    <a:pt x="702400" y="611730"/>
                    <a:pt x="706599" y="594164"/>
                  </a:cubicBezTo>
                  <a:cubicBezTo>
                    <a:pt x="718876" y="544709"/>
                    <a:pt x="716500" y="493434"/>
                    <a:pt x="704460" y="444137"/>
                  </a:cubicBezTo>
                  <a:cubicBezTo>
                    <a:pt x="692182" y="394129"/>
                    <a:pt x="670162" y="346019"/>
                    <a:pt x="641646" y="303686"/>
                  </a:cubicBezTo>
                  <a:cubicBezTo>
                    <a:pt x="616536" y="266259"/>
                    <a:pt x="588417" y="230335"/>
                    <a:pt x="556970" y="197576"/>
                  </a:cubicBezTo>
                  <a:cubicBezTo>
                    <a:pt x="525840" y="165054"/>
                    <a:pt x="491542" y="135461"/>
                    <a:pt x="453679" y="110694"/>
                  </a:cubicBezTo>
                  <a:cubicBezTo>
                    <a:pt x="441085" y="102385"/>
                    <a:pt x="428015" y="94789"/>
                    <a:pt x="414708" y="87747"/>
                  </a:cubicBezTo>
                  <a:cubicBezTo>
                    <a:pt x="394351" y="76985"/>
                    <a:pt x="373439" y="67332"/>
                    <a:pt x="352290" y="57915"/>
                  </a:cubicBezTo>
                  <a:cubicBezTo>
                    <a:pt x="350468" y="57203"/>
                    <a:pt x="331061" y="49686"/>
                    <a:pt x="324091" y="45413"/>
                  </a:cubicBezTo>
                  <a:cubicBezTo>
                    <a:pt x="322111" y="44147"/>
                    <a:pt x="321794" y="42644"/>
                    <a:pt x="320526" y="41219"/>
                  </a:cubicBezTo>
                  <a:cubicBezTo>
                    <a:pt x="207572" y="30458"/>
                    <a:pt x="99450" y="38687"/>
                    <a:pt x="17863" y="43989"/>
                  </a:cubicBezTo>
                  <a:cubicBezTo>
                    <a:pt x="8674" y="44701"/>
                    <a:pt x="674" y="37817"/>
                    <a:pt x="40" y="28638"/>
                  </a:cubicBezTo>
                  <a:cubicBezTo>
                    <a:pt x="-593" y="19459"/>
                    <a:pt x="6298" y="11547"/>
                    <a:pt x="15407" y="108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21"/>
            <p:cNvSpPr/>
            <p:nvPr/>
          </p:nvSpPr>
          <p:spPr>
            <a:xfrm>
              <a:off x="8066437" y="835258"/>
              <a:ext cx="538771" cy="1181974"/>
            </a:xfrm>
            <a:custGeom>
              <a:rect b="b" l="l" r="r" t="t"/>
              <a:pathLst>
                <a:path extrusionOk="0" h="2363947" w="1077541">
                  <a:moveTo>
                    <a:pt x="382719" y="2345058"/>
                  </a:moveTo>
                  <a:cubicBezTo>
                    <a:pt x="383748" y="2347590"/>
                    <a:pt x="384303" y="2349885"/>
                    <a:pt x="382798" y="2350043"/>
                  </a:cubicBezTo>
                  <a:cubicBezTo>
                    <a:pt x="383035" y="2348619"/>
                    <a:pt x="383035" y="2347116"/>
                    <a:pt x="382798" y="2345533"/>
                  </a:cubicBezTo>
                  <a:lnTo>
                    <a:pt x="382719" y="2345058"/>
                  </a:lnTo>
                  <a:close/>
                  <a:moveTo>
                    <a:pt x="351589" y="2338570"/>
                  </a:moveTo>
                  <a:cubicBezTo>
                    <a:pt x="350401" y="2342210"/>
                    <a:pt x="349846" y="2345295"/>
                    <a:pt x="350005" y="2347353"/>
                  </a:cubicBezTo>
                  <a:cubicBezTo>
                    <a:pt x="350322" y="2353050"/>
                    <a:pt x="352540" y="2357086"/>
                    <a:pt x="355628" y="2359618"/>
                  </a:cubicBezTo>
                  <a:cubicBezTo>
                    <a:pt x="358797" y="2362229"/>
                    <a:pt x="362995" y="2364840"/>
                    <a:pt x="369332" y="2363653"/>
                  </a:cubicBezTo>
                  <a:cubicBezTo>
                    <a:pt x="376540" y="2362545"/>
                    <a:pt x="381926" y="2356927"/>
                    <a:pt x="382798" y="2350043"/>
                  </a:cubicBezTo>
                  <a:cubicBezTo>
                    <a:pt x="382560" y="2350122"/>
                    <a:pt x="382164" y="2350043"/>
                    <a:pt x="381689" y="2349885"/>
                  </a:cubicBezTo>
                  <a:cubicBezTo>
                    <a:pt x="379946" y="2349252"/>
                    <a:pt x="380897" y="2347036"/>
                    <a:pt x="382402" y="2344346"/>
                  </a:cubicBezTo>
                  <a:lnTo>
                    <a:pt x="382719" y="2345058"/>
                  </a:lnTo>
                  <a:lnTo>
                    <a:pt x="382560" y="2344188"/>
                  </a:lnTo>
                  <a:cubicBezTo>
                    <a:pt x="384303" y="2341181"/>
                    <a:pt x="386759" y="2337699"/>
                    <a:pt x="387234" y="2335721"/>
                  </a:cubicBezTo>
                  <a:lnTo>
                    <a:pt x="393254" y="2305653"/>
                  </a:lnTo>
                  <a:lnTo>
                    <a:pt x="412581" y="2204765"/>
                  </a:lnTo>
                  <a:cubicBezTo>
                    <a:pt x="417333" y="2176833"/>
                    <a:pt x="422166" y="2148901"/>
                    <a:pt x="425967" y="2120731"/>
                  </a:cubicBezTo>
                  <a:cubicBezTo>
                    <a:pt x="429453" y="2094698"/>
                    <a:pt x="432146" y="2068507"/>
                    <a:pt x="434998" y="2042316"/>
                  </a:cubicBezTo>
                  <a:cubicBezTo>
                    <a:pt x="439196" y="2003148"/>
                    <a:pt x="442840" y="1963979"/>
                    <a:pt x="448067" y="1925207"/>
                  </a:cubicBezTo>
                  <a:cubicBezTo>
                    <a:pt x="449652" y="1916186"/>
                    <a:pt x="443552" y="1907561"/>
                    <a:pt x="434443" y="1906058"/>
                  </a:cubicBezTo>
                  <a:cubicBezTo>
                    <a:pt x="425413" y="1904475"/>
                    <a:pt x="416779" y="1910568"/>
                    <a:pt x="415274" y="1919589"/>
                  </a:cubicBezTo>
                  <a:cubicBezTo>
                    <a:pt x="405611" y="1965641"/>
                    <a:pt x="396977" y="2012168"/>
                    <a:pt x="389610" y="2059012"/>
                  </a:cubicBezTo>
                  <a:cubicBezTo>
                    <a:pt x="385966" y="2082196"/>
                    <a:pt x="382560" y="2105381"/>
                    <a:pt x="379392" y="2128644"/>
                  </a:cubicBezTo>
                  <a:cubicBezTo>
                    <a:pt x="376302" y="2151828"/>
                    <a:pt x="373768" y="2175092"/>
                    <a:pt x="370599" y="2198197"/>
                  </a:cubicBezTo>
                  <a:lnTo>
                    <a:pt x="357925" y="2299955"/>
                  </a:lnTo>
                  <a:lnTo>
                    <a:pt x="354361" y="2330499"/>
                  </a:lnTo>
                  <a:cubicBezTo>
                    <a:pt x="354124" y="2332714"/>
                    <a:pt x="352302" y="2336117"/>
                    <a:pt x="351589" y="2338570"/>
                  </a:cubicBezTo>
                  <a:close/>
                  <a:moveTo>
                    <a:pt x="201089" y="254901"/>
                  </a:moveTo>
                  <a:lnTo>
                    <a:pt x="201168" y="255297"/>
                  </a:lnTo>
                  <a:cubicBezTo>
                    <a:pt x="202831" y="252765"/>
                    <a:pt x="204337" y="249837"/>
                    <a:pt x="201722" y="249758"/>
                  </a:cubicBezTo>
                  <a:cubicBezTo>
                    <a:pt x="201802" y="251499"/>
                    <a:pt x="201564" y="253239"/>
                    <a:pt x="201089" y="254901"/>
                  </a:cubicBezTo>
                  <a:close/>
                  <a:moveTo>
                    <a:pt x="9241" y="584863"/>
                  </a:moveTo>
                  <a:cubicBezTo>
                    <a:pt x="16766" y="580037"/>
                    <a:pt x="35459" y="571570"/>
                    <a:pt x="57639" y="565477"/>
                  </a:cubicBezTo>
                  <a:cubicBezTo>
                    <a:pt x="62866" y="564053"/>
                    <a:pt x="68411" y="562945"/>
                    <a:pt x="73877" y="562075"/>
                  </a:cubicBezTo>
                  <a:cubicBezTo>
                    <a:pt x="79500" y="561283"/>
                    <a:pt x="85204" y="560809"/>
                    <a:pt x="90670" y="560650"/>
                  </a:cubicBezTo>
                  <a:cubicBezTo>
                    <a:pt x="100174" y="560413"/>
                    <a:pt x="108095" y="561600"/>
                    <a:pt x="116096" y="562708"/>
                  </a:cubicBezTo>
                  <a:cubicBezTo>
                    <a:pt x="111581" y="554162"/>
                    <a:pt x="106511" y="546012"/>
                    <a:pt x="103105" y="536516"/>
                  </a:cubicBezTo>
                  <a:cubicBezTo>
                    <a:pt x="92729" y="506527"/>
                    <a:pt x="93283" y="475825"/>
                    <a:pt x="100254" y="445599"/>
                  </a:cubicBezTo>
                  <a:cubicBezTo>
                    <a:pt x="109680" y="405402"/>
                    <a:pt x="130354" y="365917"/>
                    <a:pt x="146433" y="330310"/>
                  </a:cubicBezTo>
                  <a:cubicBezTo>
                    <a:pt x="150315" y="321764"/>
                    <a:pt x="153959" y="313139"/>
                    <a:pt x="157206" y="304356"/>
                  </a:cubicBezTo>
                  <a:cubicBezTo>
                    <a:pt x="160454" y="295810"/>
                    <a:pt x="163385" y="287106"/>
                    <a:pt x="165682" y="278165"/>
                  </a:cubicBezTo>
                  <a:lnTo>
                    <a:pt x="169880" y="259411"/>
                  </a:lnTo>
                  <a:cubicBezTo>
                    <a:pt x="169880" y="259411"/>
                    <a:pt x="169959" y="259490"/>
                    <a:pt x="170039" y="259490"/>
                  </a:cubicBezTo>
                  <a:cubicBezTo>
                    <a:pt x="172731" y="259570"/>
                    <a:pt x="169484" y="252132"/>
                    <a:pt x="169484" y="250707"/>
                  </a:cubicBezTo>
                  <a:cubicBezTo>
                    <a:pt x="169405" y="245406"/>
                    <a:pt x="171306" y="242320"/>
                    <a:pt x="172018" y="241212"/>
                  </a:cubicBezTo>
                  <a:cubicBezTo>
                    <a:pt x="174949" y="236939"/>
                    <a:pt x="178514" y="234882"/>
                    <a:pt x="182158" y="234170"/>
                  </a:cubicBezTo>
                  <a:cubicBezTo>
                    <a:pt x="185167" y="233616"/>
                    <a:pt x="188494" y="233616"/>
                    <a:pt x="191980" y="235198"/>
                  </a:cubicBezTo>
                  <a:cubicBezTo>
                    <a:pt x="193089" y="235752"/>
                    <a:pt x="198237" y="237256"/>
                    <a:pt x="200772" y="245010"/>
                  </a:cubicBezTo>
                  <a:cubicBezTo>
                    <a:pt x="201326" y="246593"/>
                    <a:pt x="201643" y="248175"/>
                    <a:pt x="201722" y="249758"/>
                  </a:cubicBezTo>
                  <a:lnTo>
                    <a:pt x="201406" y="249758"/>
                  </a:lnTo>
                  <a:cubicBezTo>
                    <a:pt x="200376" y="249758"/>
                    <a:pt x="200613" y="252132"/>
                    <a:pt x="201089" y="254901"/>
                  </a:cubicBezTo>
                  <a:lnTo>
                    <a:pt x="200851" y="255771"/>
                  </a:lnTo>
                  <a:lnTo>
                    <a:pt x="201168" y="255297"/>
                  </a:lnTo>
                  <a:cubicBezTo>
                    <a:pt x="201643" y="258145"/>
                    <a:pt x="202435" y="261390"/>
                    <a:pt x="202198" y="262972"/>
                  </a:cubicBezTo>
                  <a:lnTo>
                    <a:pt x="198316" y="285840"/>
                  </a:lnTo>
                  <a:cubicBezTo>
                    <a:pt x="196178" y="296047"/>
                    <a:pt x="193405" y="306018"/>
                    <a:pt x="190237" y="315829"/>
                  </a:cubicBezTo>
                  <a:cubicBezTo>
                    <a:pt x="187148" y="325483"/>
                    <a:pt x="183583" y="334978"/>
                    <a:pt x="179781" y="344553"/>
                  </a:cubicBezTo>
                  <a:cubicBezTo>
                    <a:pt x="166157" y="378498"/>
                    <a:pt x="148018" y="416163"/>
                    <a:pt x="140572" y="454144"/>
                  </a:cubicBezTo>
                  <a:cubicBezTo>
                    <a:pt x="136215" y="476775"/>
                    <a:pt x="135899" y="499564"/>
                    <a:pt x="144295" y="521640"/>
                  </a:cubicBezTo>
                  <a:cubicBezTo>
                    <a:pt x="153484" y="546328"/>
                    <a:pt x="168058" y="566427"/>
                    <a:pt x="186039" y="583281"/>
                  </a:cubicBezTo>
                  <a:cubicBezTo>
                    <a:pt x="204653" y="600689"/>
                    <a:pt x="226911" y="614457"/>
                    <a:pt x="251229" y="625456"/>
                  </a:cubicBezTo>
                  <a:cubicBezTo>
                    <a:pt x="327033" y="659876"/>
                    <a:pt x="422403" y="668501"/>
                    <a:pt x="494485" y="670084"/>
                  </a:cubicBezTo>
                  <a:cubicBezTo>
                    <a:pt x="502406" y="670084"/>
                    <a:pt x="508188" y="676098"/>
                    <a:pt x="509852" y="683615"/>
                  </a:cubicBezTo>
                  <a:cubicBezTo>
                    <a:pt x="505416" y="622528"/>
                    <a:pt x="501455" y="561521"/>
                    <a:pt x="496544" y="500513"/>
                  </a:cubicBezTo>
                  <a:cubicBezTo>
                    <a:pt x="483554" y="338302"/>
                    <a:pt x="470405" y="176644"/>
                    <a:pt x="461533" y="17755"/>
                  </a:cubicBezTo>
                  <a:cubicBezTo>
                    <a:pt x="460979" y="8577"/>
                    <a:pt x="467949" y="664"/>
                    <a:pt x="477059" y="31"/>
                  </a:cubicBezTo>
                  <a:cubicBezTo>
                    <a:pt x="486247" y="-523"/>
                    <a:pt x="494168" y="6440"/>
                    <a:pt x="494802" y="15540"/>
                  </a:cubicBezTo>
                  <a:cubicBezTo>
                    <a:pt x="505020" y="151560"/>
                    <a:pt x="519119" y="289401"/>
                    <a:pt x="532506" y="428032"/>
                  </a:cubicBezTo>
                  <a:cubicBezTo>
                    <a:pt x="541298" y="519662"/>
                    <a:pt x="549853" y="611688"/>
                    <a:pt x="556902" y="703634"/>
                  </a:cubicBezTo>
                  <a:cubicBezTo>
                    <a:pt x="559517" y="737896"/>
                    <a:pt x="561259" y="772080"/>
                    <a:pt x="563319" y="806263"/>
                  </a:cubicBezTo>
                  <a:cubicBezTo>
                    <a:pt x="588508" y="800645"/>
                    <a:pt x="611954" y="788459"/>
                    <a:pt x="634608" y="773029"/>
                  </a:cubicBezTo>
                  <a:cubicBezTo>
                    <a:pt x="668035" y="750161"/>
                    <a:pt x="699165" y="719934"/>
                    <a:pt x="730770" y="691607"/>
                  </a:cubicBezTo>
                  <a:cubicBezTo>
                    <a:pt x="746295" y="677601"/>
                    <a:pt x="762137" y="664545"/>
                    <a:pt x="777979" y="652280"/>
                  </a:cubicBezTo>
                  <a:cubicBezTo>
                    <a:pt x="777979" y="652043"/>
                    <a:pt x="777821" y="651964"/>
                    <a:pt x="777821" y="651726"/>
                  </a:cubicBezTo>
                  <a:cubicBezTo>
                    <a:pt x="778296" y="646267"/>
                    <a:pt x="781464" y="641677"/>
                    <a:pt x="785900" y="639145"/>
                  </a:cubicBezTo>
                  <a:cubicBezTo>
                    <a:pt x="785821" y="639382"/>
                    <a:pt x="785900" y="639620"/>
                    <a:pt x="786138" y="639857"/>
                  </a:cubicBezTo>
                  <a:cubicBezTo>
                    <a:pt x="787564" y="641361"/>
                    <a:pt x="789544" y="640253"/>
                    <a:pt x="791683" y="637958"/>
                  </a:cubicBezTo>
                  <a:lnTo>
                    <a:pt x="791049" y="638037"/>
                  </a:lnTo>
                  <a:cubicBezTo>
                    <a:pt x="790574" y="638195"/>
                    <a:pt x="788752" y="638195"/>
                    <a:pt x="787405" y="638433"/>
                  </a:cubicBezTo>
                  <a:cubicBezTo>
                    <a:pt x="788910" y="637721"/>
                    <a:pt x="790653" y="637325"/>
                    <a:pt x="792395" y="637167"/>
                  </a:cubicBezTo>
                  <a:cubicBezTo>
                    <a:pt x="797544" y="631074"/>
                    <a:pt x="803406" y="618651"/>
                    <a:pt x="803881" y="617622"/>
                  </a:cubicBezTo>
                  <a:cubicBezTo>
                    <a:pt x="808396" y="608443"/>
                    <a:pt x="811406" y="598632"/>
                    <a:pt x="812990" y="588662"/>
                  </a:cubicBezTo>
                  <a:cubicBezTo>
                    <a:pt x="814495" y="579404"/>
                    <a:pt x="814258" y="569908"/>
                    <a:pt x="812198" y="560492"/>
                  </a:cubicBezTo>
                  <a:cubicBezTo>
                    <a:pt x="808159" y="540631"/>
                    <a:pt x="799446" y="518159"/>
                    <a:pt x="792475" y="494420"/>
                  </a:cubicBezTo>
                  <a:cubicBezTo>
                    <a:pt x="785346" y="469891"/>
                    <a:pt x="779643" y="444253"/>
                    <a:pt x="778851" y="419803"/>
                  </a:cubicBezTo>
                  <a:cubicBezTo>
                    <a:pt x="777662" y="382138"/>
                    <a:pt x="787247" y="346847"/>
                    <a:pt x="819486" y="319944"/>
                  </a:cubicBezTo>
                  <a:cubicBezTo>
                    <a:pt x="826298" y="313772"/>
                    <a:pt x="836833" y="314247"/>
                    <a:pt x="843011" y="320973"/>
                  </a:cubicBezTo>
                  <a:cubicBezTo>
                    <a:pt x="849190" y="327698"/>
                    <a:pt x="848715" y="338223"/>
                    <a:pt x="841981" y="344474"/>
                  </a:cubicBezTo>
                  <a:cubicBezTo>
                    <a:pt x="821229" y="365284"/>
                    <a:pt x="818218" y="390684"/>
                    <a:pt x="820832" y="417034"/>
                  </a:cubicBezTo>
                  <a:cubicBezTo>
                    <a:pt x="822971" y="438398"/>
                    <a:pt x="829545" y="460316"/>
                    <a:pt x="835803" y="481839"/>
                  </a:cubicBezTo>
                  <a:cubicBezTo>
                    <a:pt x="843090" y="507081"/>
                    <a:pt x="849982" y="531769"/>
                    <a:pt x="853309" y="553212"/>
                  </a:cubicBezTo>
                  <a:cubicBezTo>
                    <a:pt x="855368" y="567851"/>
                    <a:pt x="854734" y="582410"/>
                    <a:pt x="851249" y="596495"/>
                  </a:cubicBezTo>
                  <a:cubicBezTo>
                    <a:pt x="850061" y="601164"/>
                    <a:pt x="847368" y="605358"/>
                    <a:pt x="845704" y="609947"/>
                  </a:cubicBezTo>
                  <a:cubicBezTo>
                    <a:pt x="867329" y="600135"/>
                    <a:pt x="890062" y="591194"/>
                    <a:pt x="913508" y="585022"/>
                  </a:cubicBezTo>
                  <a:cubicBezTo>
                    <a:pt x="939727" y="578058"/>
                    <a:pt x="966659" y="574102"/>
                    <a:pt x="993432" y="574972"/>
                  </a:cubicBezTo>
                  <a:cubicBezTo>
                    <a:pt x="1002145" y="575289"/>
                    <a:pt x="1010938" y="576001"/>
                    <a:pt x="1019651" y="577346"/>
                  </a:cubicBezTo>
                  <a:cubicBezTo>
                    <a:pt x="1028126" y="578612"/>
                    <a:pt x="1036602" y="580274"/>
                    <a:pt x="1044998" y="582252"/>
                  </a:cubicBezTo>
                  <a:cubicBezTo>
                    <a:pt x="1048167" y="583044"/>
                    <a:pt x="1052444" y="584863"/>
                    <a:pt x="1056563" y="587395"/>
                  </a:cubicBezTo>
                  <a:cubicBezTo>
                    <a:pt x="1057434" y="587870"/>
                    <a:pt x="1058385" y="588741"/>
                    <a:pt x="1059256" y="589532"/>
                  </a:cubicBezTo>
                  <a:cubicBezTo>
                    <a:pt x="1059810" y="589453"/>
                    <a:pt x="1060365" y="589453"/>
                    <a:pt x="1060840" y="589374"/>
                  </a:cubicBezTo>
                  <a:cubicBezTo>
                    <a:pt x="1061236" y="589374"/>
                    <a:pt x="1061474" y="589690"/>
                    <a:pt x="1061870" y="589769"/>
                  </a:cubicBezTo>
                  <a:cubicBezTo>
                    <a:pt x="1061236" y="589848"/>
                    <a:pt x="1060682" y="589769"/>
                    <a:pt x="1059810" y="590007"/>
                  </a:cubicBezTo>
                  <a:cubicBezTo>
                    <a:pt x="1061632" y="591668"/>
                    <a:pt x="1063217" y="593093"/>
                    <a:pt x="1063692" y="591906"/>
                  </a:cubicBezTo>
                  <a:cubicBezTo>
                    <a:pt x="1064008" y="590956"/>
                    <a:pt x="1063613" y="590719"/>
                    <a:pt x="1063375" y="590323"/>
                  </a:cubicBezTo>
                  <a:cubicBezTo>
                    <a:pt x="1070900" y="591352"/>
                    <a:pt x="1077157" y="596891"/>
                    <a:pt x="1077475" y="604645"/>
                  </a:cubicBezTo>
                  <a:cubicBezTo>
                    <a:pt x="1078266" y="615723"/>
                    <a:pt x="1071929" y="620075"/>
                    <a:pt x="1065989" y="622370"/>
                  </a:cubicBezTo>
                  <a:cubicBezTo>
                    <a:pt x="1062979" y="623557"/>
                    <a:pt x="1058701" y="623873"/>
                    <a:pt x="1053553" y="622370"/>
                  </a:cubicBezTo>
                  <a:cubicBezTo>
                    <a:pt x="1049989" y="621341"/>
                    <a:pt x="1039770" y="615802"/>
                    <a:pt x="1037790" y="614695"/>
                  </a:cubicBezTo>
                  <a:cubicBezTo>
                    <a:pt x="1030423" y="613428"/>
                    <a:pt x="1022978" y="612479"/>
                    <a:pt x="1015532" y="611767"/>
                  </a:cubicBezTo>
                  <a:cubicBezTo>
                    <a:pt x="1008086" y="611134"/>
                    <a:pt x="1000640" y="610896"/>
                    <a:pt x="993274" y="611055"/>
                  </a:cubicBezTo>
                  <a:cubicBezTo>
                    <a:pt x="970065" y="611529"/>
                    <a:pt x="947094" y="616435"/>
                    <a:pt x="924757" y="623478"/>
                  </a:cubicBezTo>
                  <a:cubicBezTo>
                    <a:pt x="901786" y="630678"/>
                    <a:pt x="879527" y="640490"/>
                    <a:pt x="858695" y="651252"/>
                  </a:cubicBezTo>
                  <a:cubicBezTo>
                    <a:pt x="824872" y="668027"/>
                    <a:pt x="793188" y="696354"/>
                    <a:pt x="760394" y="724998"/>
                  </a:cubicBezTo>
                  <a:cubicBezTo>
                    <a:pt x="726889" y="754276"/>
                    <a:pt x="692432" y="784028"/>
                    <a:pt x="656233" y="806263"/>
                  </a:cubicBezTo>
                  <a:cubicBezTo>
                    <a:pt x="627400" y="823987"/>
                    <a:pt x="597221" y="836489"/>
                    <a:pt x="565537" y="840762"/>
                  </a:cubicBezTo>
                  <a:cubicBezTo>
                    <a:pt x="566408" y="856509"/>
                    <a:pt x="567754" y="872255"/>
                    <a:pt x="568468" y="888002"/>
                  </a:cubicBezTo>
                  <a:cubicBezTo>
                    <a:pt x="572824" y="980976"/>
                    <a:pt x="574725" y="1073635"/>
                    <a:pt x="573616" y="1165502"/>
                  </a:cubicBezTo>
                  <a:cubicBezTo>
                    <a:pt x="573220" y="1198815"/>
                    <a:pt x="571398" y="1232286"/>
                    <a:pt x="570051" y="1265757"/>
                  </a:cubicBezTo>
                  <a:cubicBezTo>
                    <a:pt x="574725" y="1261405"/>
                    <a:pt x="580824" y="1258952"/>
                    <a:pt x="587161" y="1261563"/>
                  </a:cubicBezTo>
                  <a:cubicBezTo>
                    <a:pt x="609182" y="1269713"/>
                    <a:pt x="631677" y="1269476"/>
                    <a:pt x="654332" y="1266390"/>
                  </a:cubicBezTo>
                  <a:cubicBezTo>
                    <a:pt x="678412" y="1263146"/>
                    <a:pt x="702571" y="1256024"/>
                    <a:pt x="726572" y="1249773"/>
                  </a:cubicBezTo>
                  <a:cubicBezTo>
                    <a:pt x="742255" y="1245658"/>
                    <a:pt x="757702" y="1242256"/>
                    <a:pt x="773068" y="1239803"/>
                  </a:cubicBezTo>
                  <a:cubicBezTo>
                    <a:pt x="767919" y="1235293"/>
                    <a:pt x="762296" y="1230862"/>
                    <a:pt x="756434" y="1226193"/>
                  </a:cubicBezTo>
                  <a:cubicBezTo>
                    <a:pt x="745107" y="1217173"/>
                    <a:pt x="732908" y="1207994"/>
                    <a:pt x="721661" y="1198024"/>
                  </a:cubicBezTo>
                  <a:cubicBezTo>
                    <a:pt x="715165" y="1192326"/>
                    <a:pt x="708987" y="1186392"/>
                    <a:pt x="703442" y="1180141"/>
                  </a:cubicBezTo>
                  <a:cubicBezTo>
                    <a:pt x="693858" y="1169142"/>
                    <a:pt x="685937" y="1157352"/>
                    <a:pt x="681105" y="1145008"/>
                  </a:cubicBezTo>
                  <a:cubicBezTo>
                    <a:pt x="671521" y="1120953"/>
                    <a:pt x="670728" y="1095079"/>
                    <a:pt x="688946" y="1067463"/>
                  </a:cubicBezTo>
                  <a:cubicBezTo>
                    <a:pt x="693461" y="1059392"/>
                    <a:pt x="703601" y="1056543"/>
                    <a:pt x="711601" y="1060975"/>
                  </a:cubicBezTo>
                  <a:cubicBezTo>
                    <a:pt x="719601" y="1065485"/>
                    <a:pt x="722532" y="1075613"/>
                    <a:pt x="718017" y="1083605"/>
                  </a:cubicBezTo>
                  <a:cubicBezTo>
                    <a:pt x="710254" y="1100380"/>
                    <a:pt x="713106" y="1114386"/>
                    <a:pt x="719839" y="1127125"/>
                  </a:cubicBezTo>
                  <a:cubicBezTo>
                    <a:pt x="724195" y="1135275"/>
                    <a:pt x="730532" y="1142713"/>
                    <a:pt x="737265" y="1150310"/>
                  </a:cubicBezTo>
                  <a:cubicBezTo>
                    <a:pt x="742018" y="1155611"/>
                    <a:pt x="746929" y="1160913"/>
                    <a:pt x="752078" y="1166214"/>
                  </a:cubicBezTo>
                  <a:cubicBezTo>
                    <a:pt x="774811" y="1190032"/>
                    <a:pt x="799921" y="1213216"/>
                    <a:pt x="812753" y="1235609"/>
                  </a:cubicBezTo>
                  <a:cubicBezTo>
                    <a:pt x="812990" y="1236005"/>
                    <a:pt x="812753" y="1236401"/>
                    <a:pt x="812990" y="1236796"/>
                  </a:cubicBezTo>
                  <a:cubicBezTo>
                    <a:pt x="820911" y="1236955"/>
                    <a:pt x="828753" y="1237350"/>
                    <a:pt x="836436" y="1238774"/>
                  </a:cubicBezTo>
                  <a:cubicBezTo>
                    <a:pt x="872715" y="1245421"/>
                    <a:pt x="906538" y="1265599"/>
                    <a:pt x="934024" y="1313867"/>
                  </a:cubicBezTo>
                  <a:cubicBezTo>
                    <a:pt x="939015" y="1322729"/>
                    <a:pt x="942421" y="1331037"/>
                    <a:pt x="944638" y="1339346"/>
                  </a:cubicBezTo>
                  <a:cubicBezTo>
                    <a:pt x="947886" y="1351215"/>
                    <a:pt x="949074" y="1362767"/>
                    <a:pt x="951055" y="1375744"/>
                  </a:cubicBezTo>
                  <a:cubicBezTo>
                    <a:pt x="952718" y="1384369"/>
                    <a:pt x="947094" y="1392678"/>
                    <a:pt x="938460" y="1394419"/>
                  </a:cubicBezTo>
                  <a:cubicBezTo>
                    <a:pt x="929826" y="1396080"/>
                    <a:pt x="921430" y="1390462"/>
                    <a:pt x="919766" y="1381837"/>
                  </a:cubicBezTo>
                  <a:cubicBezTo>
                    <a:pt x="916994" y="1370443"/>
                    <a:pt x="915172" y="1360156"/>
                    <a:pt x="911449" y="1349790"/>
                  </a:cubicBezTo>
                  <a:cubicBezTo>
                    <a:pt x="909469" y="1344252"/>
                    <a:pt x="906696" y="1338792"/>
                    <a:pt x="902815" y="1332936"/>
                  </a:cubicBezTo>
                  <a:cubicBezTo>
                    <a:pt x="880636" y="1299307"/>
                    <a:pt x="856002" y="1285460"/>
                    <a:pt x="829545" y="1281820"/>
                  </a:cubicBezTo>
                  <a:cubicBezTo>
                    <a:pt x="811486" y="1279288"/>
                    <a:pt x="792713" y="1281582"/>
                    <a:pt x="773306" y="1285064"/>
                  </a:cubicBezTo>
                  <a:cubicBezTo>
                    <a:pt x="753107" y="1288704"/>
                    <a:pt x="732433" y="1293689"/>
                    <a:pt x="711522" y="1297883"/>
                  </a:cubicBezTo>
                  <a:cubicBezTo>
                    <a:pt x="664787" y="1307378"/>
                    <a:pt x="617657" y="1312284"/>
                    <a:pt x="574329" y="1292186"/>
                  </a:cubicBezTo>
                  <a:cubicBezTo>
                    <a:pt x="571953" y="1291236"/>
                    <a:pt x="570923" y="1288941"/>
                    <a:pt x="569339" y="1287201"/>
                  </a:cubicBezTo>
                  <a:cubicBezTo>
                    <a:pt x="568626" y="1302156"/>
                    <a:pt x="568626" y="1317111"/>
                    <a:pt x="567754" y="1332066"/>
                  </a:cubicBezTo>
                  <a:cubicBezTo>
                    <a:pt x="564982" y="1378197"/>
                    <a:pt x="560626" y="1424091"/>
                    <a:pt x="555794" y="1469748"/>
                  </a:cubicBezTo>
                  <a:cubicBezTo>
                    <a:pt x="556190" y="1470460"/>
                    <a:pt x="557061" y="1470619"/>
                    <a:pt x="557378" y="1471410"/>
                  </a:cubicBezTo>
                  <a:cubicBezTo>
                    <a:pt x="590171" y="1551882"/>
                    <a:pt x="615122" y="1632197"/>
                    <a:pt x="633974" y="1714015"/>
                  </a:cubicBezTo>
                  <a:cubicBezTo>
                    <a:pt x="641579" y="1746932"/>
                    <a:pt x="648232" y="1780087"/>
                    <a:pt x="653856" y="1813637"/>
                  </a:cubicBezTo>
                  <a:cubicBezTo>
                    <a:pt x="662094" y="1863092"/>
                    <a:pt x="668114" y="1913258"/>
                    <a:pt x="673897" y="1964296"/>
                  </a:cubicBezTo>
                  <a:cubicBezTo>
                    <a:pt x="677145" y="1995789"/>
                    <a:pt x="681026" y="2027282"/>
                    <a:pt x="686016" y="2058616"/>
                  </a:cubicBezTo>
                  <a:cubicBezTo>
                    <a:pt x="689264" y="2079347"/>
                    <a:pt x="692986" y="2100079"/>
                    <a:pt x="697343" y="2120652"/>
                  </a:cubicBezTo>
                  <a:lnTo>
                    <a:pt x="708195" y="2169790"/>
                  </a:lnTo>
                  <a:cubicBezTo>
                    <a:pt x="709858" y="2177149"/>
                    <a:pt x="716195" y="2194478"/>
                    <a:pt x="716353" y="2198909"/>
                  </a:cubicBezTo>
                  <a:cubicBezTo>
                    <a:pt x="716671" y="2206189"/>
                    <a:pt x="713502" y="2210462"/>
                    <a:pt x="711205" y="2212519"/>
                  </a:cubicBezTo>
                  <a:cubicBezTo>
                    <a:pt x="708116" y="2215289"/>
                    <a:pt x="697501" y="2223043"/>
                    <a:pt x="686649" y="2210383"/>
                  </a:cubicBezTo>
                  <a:cubicBezTo>
                    <a:pt x="683323" y="2206664"/>
                    <a:pt x="682055" y="2201758"/>
                    <a:pt x="682848" y="2197169"/>
                  </a:cubicBezTo>
                  <a:cubicBezTo>
                    <a:pt x="680551" y="2190838"/>
                    <a:pt x="677145" y="2182451"/>
                    <a:pt x="675877" y="2178020"/>
                  </a:cubicBezTo>
                  <a:lnTo>
                    <a:pt x="662569" y="2128802"/>
                  </a:lnTo>
                  <a:cubicBezTo>
                    <a:pt x="655757" y="2102532"/>
                    <a:pt x="650054" y="2076024"/>
                    <a:pt x="645064" y="2049358"/>
                  </a:cubicBezTo>
                  <a:cubicBezTo>
                    <a:pt x="640153" y="2022771"/>
                    <a:pt x="636034" y="1996105"/>
                    <a:pt x="632232" y="1969439"/>
                  </a:cubicBezTo>
                  <a:cubicBezTo>
                    <a:pt x="625499" y="1919193"/>
                    <a:pt x="617578" y="1869976"/>
                    <a:pt x="609340" y="1821154"/>
                  </a:cubicBezTo>
                  <a:cubicBezTo>
                    <a:pt x="600944" y="1771857"/>
                    <a:pt x="591993" y="1723036"/>
                    <a:pt x="580983" y="1674451"/>
                  </a:cubicBezTo>
                  <a:cubicBezTo>
                    <a:pt x="571081" y="1630615"/>
                    <a:pt x="558962" y="1587015"/>
                    <a:pt x="545417" y="1543337"/>
                  </a:cubicBezTo>
                  <a:cubicBezTo>
                    <a:pt x="541298" y="1563277"/>
                    <a:pt x="536862" y="1583296"/>
                    <a:pt x="533298" y="1603236"/>
                  </a:cubicBezTo>
                  <a:cubicBezTo>
                    <a:pt x="530684" y="1617717"/>
                    <a:pt x="528704" y="1632039"/>
                    <a:pt x="528070" y="1646044"/>
                  </a:cubicBezTo>
                  <a:cubicBezTo>
                    <a:pt x="527753" y="1654828"/>
                    <a:pt x="520307" y="1661712"/>
                    <a:pt x="511515" y="1661395"/>
                  </a:cubicBezTo>
                  <a:cubicBezTo>
                    <a:pt x="502723" y="1661079"/>
                    <a:pt x="495831" y="1653720"/>
                    <a:pt x="496148" y="1644937"/>
                  </a:cubicBezTo>
                  <a:cubicBezTo>
                    <a:pt x="496544" y="1629507"/>
                    <a:pt x="498366" y="1613681"/>
                    <a:pt x="500901" y="1597777"/>
                  </a:cubicBezTo>
                  <a:cubicBezTo>
                    <a:pt x="506366" y="1563356"/>
                    <a:pt x="515158" y="1528223"/>
                    <a:pt x="518406" y="1494594"/>
                  </a:cubicBezTo>
                  <a:cubicBezTo>
                    <a:pt x="523634" y="1440154"/>
                    <a:pt x="527199" y="1385161"/>
                    <a:pt x="529416" y="1330167"/>
                  </a:cubicBezTo>
                  <a:cubicBezTo>
                    <a:pt x="530130" y="1312442"/>
                    <a:pt x="529892" y="1294718"/>
                    <a:pt x="530367" y="1276993"/>
                  </a:cubicBezTo>
                  <a:cubicBezTo>
                    <a:pt x="528387" y="1276597"/>
                    <a:pt x="526407" y="1277151"/>
                    <a:pt x="524664" y="1275964"/>
                  </a:cubicBezTo>
                  <a:cubicBezTo>
                    <a:pt x="491633" y="1256262"/>
                    <a:pt x="455434" y="1229121"/>
                    <a:pt x="418205" y="1207598"/>
                  </a:cubicBezTo>
                  <a:cubicBezTo>
                    <a:pt x="394680" y="1194067"/>
                    <a:pt x="370837" y="1183148"/>
                    <a:pt x="347074" y="1178637"/>
                  </a:cubicBezTo>
                  <a:cubicBezTo>
                    <a:pt x="312380" y="1172070"/>
                    <a:pt x="278082" y="1181565"/>
                    <a:pt x="244972" y="1221999"/>
                  </a:cubicBezTo>
                  <a:cubicBezTo>
                    <a:pt x="234199" y="1234502"/>
                    <a:pt x="227941" y="1251672"/>
                    <a:pt x="221446" y="1269001"/>
                  </a:cubicBezTo>
                  <a:cubicBezTo>
                    <a:pt x="213604" y="1289812"/>
                    <a:pt x="205841" y="1310939"/>
                    <a:pt x="193722" y="1327793"/>
                  </a:cubicBezTo>
                  <a:cubicBezTo>
                    <a:pt x="181603" y="1344805"/>
                    <a:pt x="165761" y="1358178"/>
                    <a:pt x="142552" y="1363954"/>
                  </a:cubicBezTo>
                  <a:cubicBezTo>
                    <a:pt x="133681" y="1366486"/>
                    <a:pt x="124492" y="1361343"/>
                    <a:pt x="121958" y="1352560"/>
                  </a:cubicBezTo>
                  <a:cubicBezTo>
                    <a:pt x="119423" y="1343698"/>
                    <a:pt x="124571" y="1334519"/>
                    <a:pt x="133364" y="1331987"/>
                  </a:cubicBezTo>
                  <a:cubicBezTo>
                    <a:pt x="147463" y="1327476"/>
                    <a:pt x="156335" y="1318298"/>
                    <a:pt x="163147" y="1307457"/>
                  </a:cubicBezTo>
                  <a:cubicBezTo>
                    <a:pt x="174553" y="1289100"/>
                    <a:pt x="179781" y="1265757"/>
                    <a:pt x="186910" y="1244076"/>
                  </a:cubicBezTo>
                  <a:cubicBezTo>
                    <a:pt x="193010" y="1225639"/>
                    <a:pt x="200534" y="1208389"/>
                    <a:pt x="211307" y="1194542"/>
                  </a:cubicBezTo>
                  <a:cubicBezTo>
                    <a:pt x="222634" y="1180616"/>
                    <a:pt x="234199" y="1169617"/>
                    <a:pt x="245843" y="1160675"/>
                  </a:cubicBezTo>
                  <a:cubicBezTo>
                    <a:pt x="245764" y="1160517"/>
                    <a:pt x="245684" y="1160438"/>
                    <a:pt x="245605" y="1160280"/>
                  </a:cubicBezTo>
                  <a:cubicBezTo>
                    <a:pt x="244496" y="1156640"/>
                    <a:pt x="245130" y="1151892"/>
                    <a:pt x="247585" y="1146432"/>
                  </a:cubicBezTo>
                  <a:cubicBezTo>
                    <a:pt x="249645" y="1141764"/>
                    <a:pt x="258041" y="1133772"/>
                    <a:pt x="260497" y="1128629"/>
                  </a:cubicBezTo>
                  <a:cubicBezTo>
                    <a:pt x="263348" y="1122773"/>
                    <a:pt x="265567" y="1116680"/>
                    <a:pt x="267625" y="1110508"/>
                  </a:cubicBezTo>
                  <a:cubicBezTo>
                    <a:pt x="269527" y="1104811"/>
                    <a:pt x="270715" y="1098877"/>
                    <a:pt x="271507" y="1092863"/>
                  </a:cubicBezTo>
                  <a:cubicBezTo>
                    <a:pt x="273091" y="1082576"/>
                    <a:pt x="273170" y="1069995"/>
                    <a:pt x="272537" y="1057572"/>
                  </a:cubicBezTo>
                  <a:cubicBezTo>
                    <a:pt x="271982" y="1046573"/>
                    <a:pt x="271190" y="1035575"/>
                    <a:pt x="267309" y="1026633"/>
                  </a:cubicBezTo>
                  <a:cubicBezTo>
                    <a:pt x="263190" y="1017375"/>
                    <a:pt x="256457" y="1010095"/>
                    <a:pt x="243229" y="1010649"/>
                  </a:cubicBezTo>
                  <a:cubicBezTo>
                    <a:pt x="234120" y="1011836"/>
                    <a:pt x="225802" y="1005348"/>
                    <a:pt x="224693" y="996248"/>
                  </a:cubicBezTo>
                  <a:cubicBezTo>
                    <a:pt x="223505" y="987148"/>
                    <a:pt x="230001" y="978840"/>
                    <a:pt x="239110" y="977732"/>
                  </a:cubicBezTo>
                  <a:cubicBezTo>
                    <a:pt x="271349" y="971086"/>
                    <a:pt x="291706" y="985882"/>
                    <a:pt x="304538" y="1007642"/>
                  </a:cubicBezTo>
                  <a:cubicBezTo>
                    <a:pt x="312300" y="1020936"/>
                    <a:pt x="316578" y="1037948"/>
                    <a:pt x="317529" y="1055198"/>
                  </a:cubicBezTo>
                  <a:cubicBezTo>
                    <a:pt x="318479" y="1071261"/>
                    <a:pt x="316102" y="1087403"/>
                    <a:pt x="313251" y="1100617"/>
                  </a:cubicBezTo>
                  <a:cubicBezTo>
                    <a:pt x="311112" y="1109163"/>
                    <a:pt x="308340" y="1117472"/>
                    <a:pt x="304538" y="1125385"/>
                  </a:cubicBezTo>
                  <a:cubicBezTo>
                    <a:pt x="302557" y="1129420"/>
                    <a:pt x="300102" y="1133060"/>
                    <a:pt x="297805" y="1136858"/>
                  </a:cubicBezTo>
                  <a:cubicBezTo>
                    <a:pt x="317053" y="1132506"/>
                    <a:pt x="336381" y="1131635"/>
                    <a:pt x="355628" y="1135750"/>
                  </a:cubicBezTo>
                  <a:cubicBezTo>
                    <a:pt x="383907" y="1141764"/>
                    <a:pt x="412027" y="1156007"/>
                    <a:pt x="439116" y="1173652"/>
                  </a:cubicBezTo>
                  <a:cubicBezTo>
                    <a:pt x="471356" y="1194779"/>
                    <a:pt x="502009" y="1220179"/>
                    <a:pt x="531080" y="1241069"/>
                  </a:cubicBezTo>
                  <a:cubicBezTo>
                    <a:pt x="531476" y="1215748"/>
                    <a:pt x="532506" y="1190427"/>
                    <a:pt x="532427" y="1165265"/>
                  </a:cubicBezTo>
                  <a:cubicBezTo>
                    <a:pt x="532347" y="1051637"/>
                    <a:pt x="526882" y="936823"/>
                    <a:pt x="519832" y="821455"/>
                  </a:cubicBezTo>
                  <a:cubicBezTo>
                    <a:pt x="517139" y="777381"/>
                    <a:pt x="513416" y="733070"/>
                    <a:pt x="510169" y="688837"/>
                  </a:cubicBezTo>
                  <a:cubicBezTo>
                    <a:pt x="508901" y="696829"/>
                    <a:pt x="502723" y="703317"/>
                    <a:pt x="494326" y="703317"/>
                  </a:cubicBezTo>
                  <a:cubicBezTo>
                    <a:pt x="417571" y="704821"/>
                    <a:pt x="315311" y="699994"/>
                    <a:pt x="233565" y="665653"/>
                  </a:cubicBezTo>
                  <a:cubicBezTo>
                    <a:pt x="204099" y="653230"/>
                    <a:pt x="177325" y="636929"/>
                    <a:pt x="155147" y="616119"/>
                  </a:cubicBezTo>
                  <a:cubicBezTo>
                    <a:pt x="151345" y="612558"/>
                    <a:pt x="148572" y="608048"/>
                    <a:pt x="145087" y="604250"/>
                  </a:cubicBezTo>
                  <a:cubicBezTo>
                    <a:pt x="139780" y="604962"/>
                    <a:pt x="134393" y="604012"/>
                    <a:pt x="130750" y="599581"/>
                  </a:cubicBezTo>
                  <a:cubicBezTo>
                    <a:pt x="130908" y="599660"/>
                    <a:pt x="130908" y="600135"/>
                    <a:pt x="130908" y="600372"/>
                  </a:cubicBezTo>
                  <a:cubicBezTo>
                    <a:pt x="130750" y="600372"/>
                    <a:pt x="130275" y="600689"/>
                    <a:pt x="130037" y="600610"/>
                  </a:cubicBezTo>
                  <a:cubicBezTo>
                    <a:pt x="128770" y="600214"/>
                    <a:pt x="127265" y="600531"/>
                    <a:pt x="125759" y="600452"/>
                  </a:cubicBezTo>
                  <a:cubicBezTo>
                    <a:pt x="120294" y="600056"/>
                    <a:pt x="113799" y="601164"/>
                    <a:pt x="106591" y="602113"/>
                  </a:cubicBezTo>
                  <a:cubicBezTo>
                    <a:pt x="100254" y="602984"/>
                    <a:pt x="93679" y="604408"/>
                    <a:pt x="86867" y="605595"/>
                  </a:cubicBezTo>
                  <a:cubicBezTo>
                    <a:pt x="82352" y="606307"/>
                    <a:pt x="77837" y="607098"/>
                    <a:pt x="73322" y="607652"/>
                  </a:cubicBezTo>
                  <a:cubicBezTo>
                    <a:pt x="62233" y="609156"/>
                    <a:pt x="51539" y="610184"/>
                    <a:pt x="42430" y="611529"/>
                  </a:cubicBezTo>
                  <a:cubicBezTo>
                    <a:pt x="34271" y="612875"/>
                    <a:pt x="27697" y="613349"/>
                    <a:pt x="23974" y="614615"/>
                  </a:cubicBezTo>
                  <a:cubicBezTo>
                    <a:pt x="15736" y="618730"/>
                    <a:pt x="5755" y="615407"/>
                    <a:pt x="1716" y="607177"/>
                  </a:cubicBezTo>
                  <a:cubicBezTo>
                    <a:pt x="-2324" y="598948"/>
                    <a:pt x="1003" y="588978"/>
                    <a:pt x="9241" y="584863"/>
                  </a:cubicBezTo>
                  <a:close/>
                  <a:moveTo>
                    <a:pt x="684273" y="2201362"/>
                  </a:moveTo>
                  <a:cubicBezTo>
                    <a:pt x="684352" y="2201600"/>
                    <a:pt x="684669" y="2201996"/>
                    <a:pt x="684511" y="2202075"/>
                  </a:cubicBezTo>
                  <a:cubicBezTo>
                    <a:pt x="682372" y="2202549"/>
                    <a:pt x="682531" y="2200808"/>
                    <a:pt x="683402" y="2198672"/>
                  </a:cubicBezTo>
                  <a:cubicBezTo>
                    <a:pt x="683719" y="2199701"/>
                    <a:pt x="684036" y="2200571"/>
                    <a:pt x="684273" y="220136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21"/>
            <p:cNvSpPr/>
            <p:nvPr/>
          </p:nvSpPr>
          <p:spPr>
            <a:xfrm>
              <a:off x="7514723" y="928968"/>
              <a:ext cx="445529" cy="265657"/>
            </a:xfrm>
            <a:custGeom>
              <a:rect b="b" l="l" r="r" t="t"/>
              <a:pathLst>
                <a:path extrusionOk="0" h="531313" w="891057">
                  <a:moveTo>
                    <a:pt x="812617" y="303282"/>
                  </a:moveTo>
                  <a:cubicBezTo>
                    <a:pt x="817449" y="280256"/>
                    <a:pt x="835271" y="239268"/>
                    <a:pt x="865846" y="241246"/>
                  </a:cubicBezTo>
                  <a:cubicBezTo>
                    <a:pt x="885966" y="242512"/>
                    <a:pt x="889452" y="270919"/>
                    <a:pt x="890798" y="285557"/>
                  </a:cubicBezTo>
                  <a:cubicBezTo>
                    <a:pt x="895075" y="330977"/>
                    <a:pt x="844935" y="514790"/>
                    <a:pt x="849608" y="508064"/>
                  </a:cubicBezTo>
                  <a:cubicBezTo>
                    <a:pt x="809686" y="457027"/>
                    <a:pt x="799943" y="363973"/>
                    <a:pt x="812617" y="303282"/>
                  </a:cubicBezTo>
                  <a:close/>
                  <a:moveTo>
                    <a:pt x="645166" y="483930"/>
                  </a:moveTo>
                  <a:cubicBezTo>
                    <a:pt x="642552" y="504504"/>
                    <a:pt x="667028" y="521595"/>
                    <a:pt x="684138" y="527530"/>
                  </a:cubicBezTo>
                  <a:cubicBezTo>
                    <a:pt x="722871" y="540823"/>
                    <a:pt x="800022" y="515581"/>
                    <a:pt x="839786" y="505770"/>
                  </a:cubicBezTo>
                  <a:cubicBezTo>
                    <a:pt x="844143" y="508223"/>
                    <a:pt x="792894" y="478312"/>
                    <a:pt x="783388" y="474672"/>
                  </a:cubicBezTo>
                  <a:cubicBezTo>
                    <a:pt x="751546" y="462487"/>
                    <a:pt x="715109" y="452912"/>
                    <a:pt x="680652" y="458926"/>
                  </a:cubicBezTo>
                  <a:cubicBezTo>
                    <a:pt x="666632" y="461379"/>
                    <a:pt x="647225" y="467709"/>
                    <a:pt x="645166" y="483930"/>
                  </a:cubicBezTo>
                  <a:close/>
                  <a:moveTo>
                    <a:pt x="754160" y="330106"/>
                  </a:moveTo>
                  <a:cubicBezTo>
                    <a:pt x="754714" y="283263"/>
                    <a:pt x="749090" y="230643"/>
                    <a:pt x="731426" y="186806"/>
                  </a:cubicBezTo>
                  <a:cubicBezTo>
                    <a:pt x="726436" y="174462"/>
                    <a:pt x="715346" y="147480"/>
                    <a:pt x="697524" y="149300"/>
                  </a:cubicBezTo>
                  <a:cubicBezTo>
                    <a:pt x="679781" y="151120"/>
                    <a:pt x="675266" y="179685"/>
                    <a:pt x="673444" y="192820"/>
                  </a:cubicBezTo>
                  <a:cubicBezTo>
                    <a:pt x="666632" y="240217"/>
                    <a:pt x="674632" y="291571"/>
                    <a:pt x="693643" y="335566"/>
                  </a:cubicBezTo>
                  <a:cubicBezTo>
                    <a:pt x="696257" y="341580"/>
                    <a:pt x="735387" y="391826"/>
                    <a:pt x="740060" y="383359"/>
                  </a:cubicBezTo>
                  <a:cubicBezTo>
                    <a:pt x="754001" y="384704"/>
                    <a:pt x="754081" y="335170"/>
                    <a:pt x="754160" y="330106"/>
                  </a:cubicBezTo>
                  <a:close/>
                  <a:moveTo>
                    <a:pt x="568569" y="423872"/>
                  </a:moveTo>
                  <a:cubicBezTo>
                    <a:pt x="592095" y="426325"/>
                    <a:pt x="616096" y="427196"/>
                    <a:pt x="639701" y="425139"/>
                  </a:cubicBezTo>
                  <a:cubicBezTo>
                    <a:pt x="672811" y="422211"/>
                    <a:pt x="710040" y="401321"/>
                    <a:pt x="740060" y="387474"/>
                  </a:cubicBezTo>
                  <a:cubicBezTo>
                    <a:pt x="730555" y="375684"/>
                    <a:pt x="702118" y="372440"/>
                    <a:pt x="688573" y="367059"/>
                  </a:cubicBezTo>
                  <a:cubicBezTo>
                    <a:pt x="642077" y="348622"/>
                    <a:pt x="592095" y="337861"/>
                    <a:pt x="542034" y="347040"/>
                  </a:cubicBezTo>
                  <a:cubicBezTo>
                    <a:pt x="532925" y="348701"/>
                    <a:pt x="524132" y="351075"/>
                    <a:pt x="515419" y="354082"/>
                  </a:cubicBezTo>
                  <a:cubicBezTo>
                    <a:pt x="508290" y="356535"/>
                    <a:pt x="501320" y="359463"/>
                    <a:pt x="494824" y="363261"/>
                  </a:cubicBezTo>
                  <a:cubicBezTo>
                    <a:pt x="437238" y="396890"/>
                    <a:pt x="547499" y="421815"/>
                    <a:pt x="568569" y="423872"/>
                  </a:cubicBezTo>
                  <a:close/>
                  <a:moveTo>
                    <a:pt x="388524" y="282234"/>
                  </a:moveTo>
                  <a:cubicBezTo>
                    <a:pt x="406346" y="295527"/>
                    <a:pt x="432644" y="298614"/>
                    <a:pt x="454268" y="300117"/>
                  </a:cubicBezTo>
                  <a:cubicBezTo>
                    <a:pt x="475893" y="301541"/>
                    <a:pt x="497914" y="300433"/>
                    <a:pt x="519459" y="298297"/>
                  </a:cubicBezTo>
                  <a:cubicBezTo>
                    <a:pt x="550668" y="295132"/>
                    <a:pt x="581481" y="289197"/>
                    <a:pt x="612531" y="284608"/>
                  </a:cubicBezTo>
                  <a:lnTo>
                    <a:pt x="611897" y="280651"/>
                  </a:lnTo>
                  <a:lnTo>
                    <a:pt x="612135" y="280968"/>
                  </a:lnTo>
                  <a:cubicBezTo>
                    <a:pt x="609838" y="282313"/>
                    <a:pt x="616016" y="277407"/>
                    <a:pt x="617680" y="275350"/>
                  </a:cubicBezTo>
                  <a:cubicBezTo>
                    <a:pt x="620848" y="271393"/>
                    <a:pt x="622512" y="266329"/>
                    <a:pt x="623779" y="261503"/>
                  </a:cubicBezTo>
                  <a:cubicBezTo>
                    <a:pt x="627740" y="246468"/>
                    <a:pt x="628531" y="230880"/>
                    <a:pt x="627661" y="215529"/>
                  </a:cubicBezTo>
                  <a:cubicBezTo>
                    <a:pt x="625284" y="171139"/>
                    <a:pt x="615145" y="124058"/>
                    <a:pt x="594313" y="84257"/>
                  </a:cubicBezTo>
                  <a:cubicBezTo>
                    <a:pt x="587976" y="72150"/>
                    <a:pt x="576174" y="46354"/>
                    <a:pt x="558747" y="46750"/>
                  </a:cubicBezTo>
                  <a:cubicBezTo>
                    <a:pt x="538549" y="47225"/>
                    <a:pt x="540212" y="89163"/>
                    <a:pt x="541083" y="101348"/>
                  </a:cubicBezTo>
                  <a:cubicBezTo>
                    <a:pt x="544093" y="143444"/>
                    <a:pt x="561599" y="184907"/>
                    <a:pt x="579421" y="222888"/>
                  </a:cubicBezTo>
                  <a:cubicBezTo>
                    <a:pt x="584174" y="233175"/>
                    <a:pt x="589006" y="251928"/>
                    <a:pt x="597719" y="260474"/>
                  </a:cubicBezTo>
                  <a:cubicBezTo>
                    <a:pt x="597402" y="260395"/>
                    <a:pt x="596769" y="260157"/>
                    <a:pt x="596610" y="260078"/>
                  </a:cubicBezTo>
                  <a:cubicBezTo>
                    <a:pt x="578708" y="253511"/>
                    <a:pt x="560331" y="248130"/>
                    <a:pt x="541796" y="243620"/>
                  </a:cubicBezTo>
                  <a:cubicBezTo>
                    <a:pt x="501716" y="233887"/>
                    <a:pt x="454982" y="223838"/>
                    <a:pt x="413950" y="234283"/>
                  </a:cubicBezTo>
                  <a:cubicBezTo>
                    <a:pt x="391930" y="239822"/>
                    <a:pt x="361196" y="261740"/>
                    <a:pt x="388524" y="282234"/>
                  </a:cubicBezTo>
                  <a:close/>
                  <a:moveTo>
                    <a:pt x="283174" y="223600"/>
                  </a:moveTo>
                  <a:cubicBezTo>
                    <a:pt x="287847" y="241404"/>
                    <a:pt x="322700" y="237289"/>
                    <a:pt x="335532" y="236261"/>
                  </a:cubicBezTo>
                  <a:cubicBezTo>
                    <a:pt x="394464" y="231671"/>
                    <a:pt x="435891" y="203818"/>
                    <a:pt x="485715" y="177944"/>
                  </a:cubicBezTo>
                  <a:cubicBezTo>
                    <a:pt x="486824" y="177469"/>
                    <a:pt x="484765" y="176915"/>
                    <a:pt x="481517" y="176282"/>
                  </a:cubicBezTo>
                  <a:cubicBezTo>
                    <a:pt x="482150" y="172721"/>
                    <a:pt x="483022" y="166470"/>
                    <a:pt x="483338" y="162593"/>
                  </a:cubicBezTo>
                  <a:cubicBezTo>
                    <a:pt x="484131" y="149853"/>
                    <a:pt x="482626" y="137114"/>
                    <a:pt x="480171" y="124612"/>
                  </a:cubicBezTo>
                  <a:cubicBezTo>
                    <a:pt x="473041" y="89321"/>
                    <a:pt x="459734" y="51577"/>
                    <a:pt x="438506" y="21983"/>
                  </a:cubicBezTo>
                  <a:cubicBezTo>
                    <a:pt x="432010" y="13042"/>
                    <a:pt x="421634" y="-2388"/>
                    <a:pt x="408168" y="1489"/>
                  </a:cubicBezTo>
                  <a:cubicBezTo>
                    <a:pt x="389158" y="7107"/>
                    <a:pt x="396682" y="40262"/>
                    <a:pt x="400326" y="53001"/>
                  </a:cubicBezTo>
                  <a:cubicBezTo>
                    <a:pt x="413871" y="99449"/>
                    <a:pt x="446981" y="140358"/>
                    <a:pt x="479378" y="175966"/>
                  </a:cubicBezTo>
                  <a:cubicBezTo>
                    <a:pt x="461635" y="173196"/>
                    <a:pt x="411891" y="169952"/>
                    <a:pt x="407059" y="169952"/>
                  </a:cubicBezTo>
                  <a:cubicBezTo>
                    <a:pt x="373632" y="169556"/>
                    <a:pt x="333631" y="173829"/>
                    <a:pt x="305036" y="192503"/>
                  </a:cubicBezTo>
                  <a:cubicBezTo>
                    <a:pt x="296244" y="198200"/>
                    <a:pt x="280005" y="211257"/>
                    <a:pt x="283174" y="223600"/>
                  </a:cubicBezTo>
                  <a:close/>
                  <a:moveTo>
                    <a:pt x="277312" y="76423"/>
                  </a:moveTo>
                  <a:cubicBezTo>
                    <a:pt x="300046" y="88292"/>
                    <a:pt x="330145" y="106729"/>
                    <a:pt x="348760" y="124928"/>
                  </a:cubicBezTo>
                  <a:cubicBezTo>
                    <a:pt x="351295" y="109498"/>
                    <a:pt x="329433" y="81725"/>
                    <a:pt x="319848" y="70093"/>
                  </a:cubicBezTo>
                  <a:cubicBezTo>
                    <a:pt x="296560" y="41844"/>
                    <a:pt x="254103" y="-1913"/>
                    <a:pt x="212914" y="65"/>
                  </a:cubicBezTo>
                  <a:cubicBezTo>
                    <a:pt x="174972" y="1885"/>
                    <a:pt x="228994" y="47858"/>
                    <a:pt x="236915" y="53239"/>
                  </a:cubicBezTo>
                  <a:cubicBezTo>
                    <a:pt x="249747" y="62022"/>
                    <a:pt x="263529" y="69302"/>
                    <a:pt x="277312" y="76423"/>
                  </a:cubicBezTo>
                  <a:close/>
                  <a:moveTo>
                    <a:pt x="211330" y="170901"/>
                  </a:moveTo>
                  <a:cubicBezTo>
                    <a:pt x="204518" y="178893"/>
                    <a:pt x="186933" y="215292"/>
                    <a:pt x="210934" y="215529"/>
                  </a:cubicBezTo>
                  <a:cubicBezTo>
                    <a:pt x="227013" y="215767"/>
                    <a:pt x="246658" y="200416"/>
                    <a:pt x="258143" y="191000"/>
                  </a:cubicBezTo>
                  <a:cubicBezTo>
                    <a:pt x="270104" y="181267"/>
                    <a:pt x="280797" y="170031"/>
                    <a:pt x="291332" y="158874"/>
                  </a:cubicBezTo>
                  <a:cubicBezTo>
                    <a:pt x="306461" y="142811"/>
                    <a:pt x="319848" y="135057"/>
                    <a:pt x="336958" y="120814"/>
                  </a:cubicBezTo>
                  <a:cubicBezTo>
                    <a:pt x="335690" y="111239"/>
                    <a:pt x="290699" y="128172"/>
                    <a:pt x="285788" y="129518"/>
                  </a:cubicBezTo>
                  <a:cubicBezTo>
                    <a:pt x="258935" y="136639"/>
                    <a:pt x="229548" y="149537"/>
                    <a:pt x="211330" y="170901"/>
                  </a:cubicBezTo>
                  <a:close/>
                  <a:moveTo>
                    <a:pt x="22571" y="134344"/>
                  </a:moveTo>
                  <a:cubicBezTo>
                    <a:pt x="54968" y="150012"/>
                    <a:pt x="91643" y="150803"/>
                    <a:pt x="126258" y="142495"/>
                  </a:cubicBezTo>
                  <a:cubicBezTo>
                    <a:pt x="153427" y="135927"/>
                    <a:pt x="179170" y="124374"/>
                    <a:pt x="204597" y="113059"/>
                  </a:cubicBezTo>
                  <a:lnTo>
                    <a:pt x="219726" y="93594"/>
                  </a:lnTo>
                  <a:cubicBezTo>
                    <a:pt x="208399" y="85523"/>
                    <a:pt x="181546" y="84336"/>
                    <a:pt x="168239" y="81171"/>
                  </a:cubicBezTo>
                  <a:cubicBezTo>
                    <a:pt x="124753" y="70805"/>
                    <a:pt x="32631" y="46513"/>
                    <a:pt x="3164" y="97154"/>
                  </a:cubicBezTo>
                  <a:cubicBezTo>
                    <a:pt x="-6658" y="113929"/>
                    <a:pt x="8234" y="127460"/>
                    <a:pt x="22571" y="134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p21"/>
            <p:cNvSpPr/>
            <p:nvPr/>
          </p:nvSpPr>
          <p:spPr>
            <a:xfrm>
              <a:off x="7564699" y="943919"/>
              <a:ext cx="442924" cy="378133"/>
            </a:xfrm>
            <a:custGeom>
              <a:rect b="b" l="l" r="r" t="t"/>
              <a:pathLst>
                <a:path extrusionOk="0" h="756265" w="885848">
                  <a:moveTo>
                    <a:pt x="6187" y="66937"/>
                  </a:moveTo>
                  <a:cubicBezTo>
                    <a:pt x="6187" y="66937"/>
                    <a:pt x="91814" y="47234"/>
                    <a:pt x="220768" y="78173"/>
                  </a:cubicBezTo>
                  <a:lnTo>
                    <a:pt x="183223" y="40350"/>
                  </a:lnTo>
                  <a:lnTo>
                    <a:pt x="160093" y="19618"/>
                  </a:lnTo>
                  <a:cubicBezTo>
                    <a:pt x="159856" y="19381"/>
                    <a:pt x="155182" y="15345"/>
                    <a:pt x="153677" y="13605"/>
                  </a:cubicBezTo>
                  <a:cubicBezTo>
                    <a:pt x="149320" y="8541"/>
                    <a:pt x="151935" y="3555"/>
                    <a:pt x="152964" y="2527"/>
                  </a:cubicBezTo>
                  <a:cubicBezTo>
                    <a:pt x="155737" y="-559"/>
                    <a:pt x="160489" y="-876"/>
                    <a:pt x="163658" y="1894"/>
                  </a:cubicBezTo>
                  <a:cubicBezTo>
                    <a:pt x="163975" y="2210"/>
                    <a:pt x="164292" y="2527"/>
                    <a:pt x="164529" y="2843"/>
                  </a:cubicBezTo>
                  <a:lnTo>
                    <a:pt x="164529" y="2922"/>
                  </a:lnTo>
                  <a:cubicBezTo>
                    <a:pt x="164054" y="3397"/>
                    <a:pt x="164608" y="4030"/>
                    <a:pt x="165559" y="4663"/>
                  </a:cubicBezTo>
                  <a:lnTo>
                    <a:pt x="165796" y="5296"/>
                  </a:lnTo>
                  <a:lnTo>
                    <a:pt x="165717" y="4742"/>
                  </a:lnTo>
                  <a:cubicBezTo>
                    <a:pt x="167381" y="5771"/>
                    <a:pt x="170074" y="6721"/>
                    <a:pt x="170153" y="6800"/>
                  </a:cubicBezTo>
                  <a:cubicBezTo>
                    <a:pt x="175381" y="10439"/>
                    <a:pt x="180609" y="13921"/>
                    <a:pt x="185837" y="17561"/>
                  </a:cubicBezTo>
                  <a:cubicBezTo>
                    <a:pt x="189401" y="20014"/>
                    <a:pt x="192807" y="22625"/>
                    <a:pt x="196213" y="25316"/>
                  </a:cubicBezTo>
                  <a:cubicBezTo>
                    <a:pt x="200570" y="28797"/>
                    <a:pt x="204847" y="32279"/>
                    <a:pt x="208887" y="36077"/>
                  </a:cubicBezTo>
                  <a:cubicBezTo>
                    <a:pt x="213006" y="39796"/>
                    <a:pt x="216808" y="43752"/>
                    <a:pt x="220531" y="47788"/>
                  </a:cubicBezTo>
                  <a:cubicBezTo>
                    <a:pt x="224967" y="52615"/>
                    <a:pt x="229165" y="57679"/>
                    <a:pt x="233205" y="62822"/>
                  </a:cubicBezTo>
                  <a:cubicBezTo>
                    <a:pt x="239225" y="70418"/>
                    <a:pt x="244928" y="78252"/>
                    <a:pt x="250710" y="86165"/>
                  </a:cubicBezTo>
                  <a:cubicBezTo>
                    <a:pt x="250789" y="86244"/>
                    <a:pt x="250710" y="86323"/>
                    <a:pt x="250789" y="86323"/>
                  </a:cubicBezTo>
                  <a:cubicBezTo>
                    <a:pt x="265047" y="90438"/>
                    <a:pt x="279226" y="94394"/>
                    <a:pt x="294355" y="99933"/>
                  </a:cubicBezTo>
                  <a:cubicBezTo>
                    <a:pt x="316217" y="107767"/>
                    <a:pt x="339030" y="117658"/>
                    <a:pt x="362397" y="128735"/>
                  </a:cubicBezTo>
                  <a:lnTo>
                    <a:pt x="358912" y="122405"/>
                  </a:lnTo>
                  <a:cubicBezTo>
                    <a:pt x="355822" y="116233"/>
                    <a:pt x="352813" y="110061"/>
                    <a:pt x="350040" y="103810"/>
                  </a:cubicBezTo>
                  <a:cubicBezTo>
                    <a:pt x="347268" y="97559"/>
                    <a:pt x="344654" y="91308"/>
                    <a:pt x="342198" y="84978"/>
                  </a:cubicBezTo>
                  <a:cubicBezTo>
                    <a:pt x="339267" y="77461"/>
                    <a:pt x="336574" y="69785"/>
                    <a:pt x="333881" y="62189"/>
                  </a:cubicBezTo>
                  <a:cubicBezTo>
                    <a:pt x="329842" y="50795"/>
                    <a:pt x="325960" y="39479"/>
                    <a:pt x="321445" y="28243"/>
                  </a:cubicBezTo>
                  <a:cubicBezTo>
                    <a:pt x="319544" y="24366"/>
                    <a:pt x="321287" y="19618"/>
                    <a:pt x="325168" y="17798"/>
                  </a:cubicBezTo>
                  <a:cubicBezTo>
                    <a:pt x="329128" y="15979"/>
                    <a:pt x="333802" y="17640"/>
                    <a:pt x="335703" y="21597"/>
                  </a:cubicBezTo>
                  <a:cubicBezTo>
                    <a:pt x="343782" y="36710"/>
                    <a:pt x="351307" y="52061"/>
                    <a:pt x="358040" y="67807"/>
                  </a:cubicBezTo>
                  <a:cubicBezTo>
                    <a:pt x="360734" y="73979"/>
                    <a:pt x="363268" y="80230"/>
                    <a:pt x="365644" y="86560"/>
                  </a:cubicBezTo>
                  <a:cubicBezTo>
                    <a:pt x="369289" y="95897"/>
                    <a:pt x="372536" y="105393"/>
                    <a:pt x="376259" y="114730"/>
                  </a:cubicBezTo>
                  <a:lnTo>
                    <a:pt x="385844" y="138072"/>
                  </a:lnTo>
                  <a:cubicBezTo>
                    <a:pt x="386081" y="138468"/>
                    <a:pt x="386794" y="139813"/>
                    <a:pt x="387586" y="141238"/>
                  </a:cubicBezTo>
                  <a:cubicBezTo>
                    <a:pt x="413488" y="154689"/>
                    <a:pt x="439944" y="170040"/>
                    <a:pt x="467193" y="188239"/>
                  </a:cubicBezTo>
                  <a:cubicBezTo>
                    <a:pt x="478124" y="195598"/>
                    <a:pt x="489292" y="203748"/>
                    <a:pt x="500382" y="211899"/>
                  </a:cubicBezTo>
                  <a:cubicBezTo>
                    <a:pt x="500144" y="211107"/>
                    <a:pt x="499827" y="210316"/>
                    <a:pt x="499590" y="209446"/>
                  </a:cubicBezTo>
                  <a:cubicBezTo>
                    <a:pt x="497847" y="202957"/>
                    <a:pt x="496342" y="196469"/>
                    <a:pt x="494600" y="189980"/>
                  </a:cubicBezTo>
                  <a:cubicBezTo>
                    <a:pt x="492065" y="179931"/>
                    <a:pt x="489213" y="170198"/>
                    <a:pt x="486599" y="160624"/>
                  </a:cubicBezTo>
                  <a:cubicBezTo>
                    <a:pt x="483906" y="150891"/>
                    <a:pt x="481292" y="141238"/>
                    <a:pt x="478282" y="131663"/>
                  </a:cubicBezTo>
                  <a:cubicBezTo>
                    <a:pt x="474321" y="119161"/>
                    <a:pt x="469965" y="106659"/>
                    <a:pt x="464341" y="93998"/>
                  </a:cubicBezTo>
                  <a:cubicBezTo>
                    <a:pt x="462361" y="90121"/>
                    <a:pt x="463866" y="85373"/>
                    <a:pt x="467747" y="83395"/>
                  </a:cubicBezTo>
                  <a:cubicBezTo>
                    <a:pt x="471629" y="81496"/>
                    <a:pt x="476381" y="83000"/>
                    <a:pt x="478361" y="86877"/>
                  </a:cubicBezTo>
                  <a:cubicBezTo>
                    <a:pt x="487470" y="102782"/>
                    <a:pt x="494837" y="118528"/>
                    <a:pt x="500778" y="134828"/>
                  </a:cubicBezTo>
                  <a:cubicBezTo>
                    <a:pt x="503154" y="141475"/>
                    <a:pt x="505293" y="148122"/>
                    <a:pt x="507194" y="155006"/>
                  </a:cubicBezTo>
                  <a:cubicBezTo>
                    <a:pt x="509887" y="164897"/>
                    <a:pt x="511867" y="175104"/>
                    <a:pt x="513927" y="185628"/>
                  </a:cubicBezTo>
                  <a:cubicBezTo>
                    <a:pt x="515352" y="193304"/>
                    <a:pt x="516382" y="200979"/>
                    <a:pt x="517808" y="208575"/>
                  </a:cubicBezTo>
                  <a:cubicBezTo>
                    <a:pt x="518442" y="211661"/>
                    <a:pt x="519076" y="214747"/>
                    <a:pt x="519868" y="217754"/>
                  </a:cubicBezTo>
                  <a:lnTo>
                    <a:pt x="522640" y="226695"/>
                  </a:lnTo>
                  <a:cubicBezTo>
                    <a:pt x="522561" y="226616"/>
                    <a:pt x="522561" y="226616"/>
                    <a:pt x="522561" y="226616"/>
                  </a:cubicBezTo>
                  <a:cubicBezTo>
                    <a:pt x="521768" y="227012"/>
                    <a:pt x="523670" y="228674"/>
                    <a:pt x="523986" y="229228"/>
                  </a:cubicBezTo>
                  <a:cubicBezTo>
                    <a:pt x="524224" y="229623"/>
                    <a:pt x="523986" y="229623"/>
                    <a:pt x="524145" y="229940"/>
                  </a:cubicBezTo>
                  <a:cubicBezTo>
                    <a:pt x="555354" y="254390"/>
                    <a:pt x="587038" y="282401"/>
                    <a:pt x="618960" y="314211"/>
                  </a:cubicBezTo>
                  <a:cubicBezTo>
                    <a:pt x="617455" y="308988"/>
                    <a:pt x="615792" y="303845"/>
                    <a:pt x="614445" y="298543"/>
                  </a:cubicBezTo>
                  <a:cubicBezTo>
                    <a:pt x="611989" y="287782"/>
                    <a:pt x="609296" y="277100"/>
                    <a:pt x="607158" y="266338"/>
                  </a:cubicBezTo>
                  <a:cubicBezTo>
                    <a:pt x="605732" y="259059"/>
                    <a:pt x="604464" y="251779"/>
                    <a:pt x="603434" y="244499"/>
                  </a:cubicBezTo>
                  <a:cubicBezTo>
                    <a:pt x="600662" y="226142"/>
                    <a:pt x="598999" y="207705"/>
                    <a:pt x="597970" y="189189"/>
                  </a:cubicBezTo>
                  <a:cubicBezTo>
                    <a:pt x="597573" y="184837"/>
                    <a:pt x="600742" y="181039"/>
                    <a:pt x="605098" y="180564"/>
                  </a:cubicBezTo>
                  <a:cubicBezTo>
                    <a:pt x="609455" y="180168"/>
                    <a:pt x="613257" y="183333"/>
                    <a:pt x="613732" y="187686"/>
                  </a:cubicBezTo>
                  <a:cubicBezTo>
                    <a:pt x="614762" y="194807"/>
                    <a:pt x="616029" y="201928"/>
                    <a:pt x="617297" y="209050"/>
                  </a:cubicBezTo>
                  <a:cubicBezTo>
                    <a:pt x="619831" y="223293"/>
                    <a:pt x="622920" y="237378"/>
                    <a:pt x="625931" y="251541"/>
                  </a:cubicBezTo>
                  <a:cubicBezTo>
                    <a:pt x="627356" y="258663"/>
                    <a:pt x="628782" y="265785"/>
                    <a:pt x="630129" y="272906"/>
                  </a:cubicBezTo>
                  <a:cubicBezTo>
                    <a:pt x="631554" y="280028"/>
                    <a:pt x="632743" y="287228"/>
                    <a:pt x="634089" y="294429"/>
                  </a:cubicBezTo>
                  <a:cubicBezTo>
                    <a:pt x="635436" y="302658"/>
                    <a:pt x="636941" y="310966"/>
                    <a:pt x="639080" y="319117"/>
                  </a:cubicBezTo>
                  <a:cubicBezTo>
                    <a:pt x="640505" y="324339"/>
                    <a:pt x="642011" y="329482"/>
                    <a:pt x="644149" y="334467"/>
                  </a:cubicBezTo>
                  <a:cubicBezTo>
                    <a:pt x="644228" y="334625"/>
                    <a:pt x="645258" y="338740"/>
                    <a:pt x="646525" y="341193"/>
                  </a:cubicBezTo>
                  <a:lnTo>
                    <a:pt x="645892" y="341114"/>
                  </a:lnTo>
                  <a:lnTo>
                    <a:pt x="646605" y="341351"/>
                  </a:lnTo>
                  <a:cubicBezTo>
                    <a:pt x="647238" y="342617"/>
                    <a:pt x="647951" y="343330"/>
                    <a:pt x="648664" y="342855"/>
                  </a:cubicBezTo>
                  <a:lnTo>
                    <a:pt x="648743" y="342776"/>
                  </a:lnTo>
                  <a:cubicBezTo>
                    <a:pt x="649060" y="343092"/>
                    <a:pt x="708072" y="412408"/>
                    <a:pt x="732072" y="443584"/>
                  </a:cubicBezTo>
                  <a:cubicBezTo>
                    <a:pt x="731835" y="442397"/>
                    <a:pt x="731439" y="441290"/>
                    <a:pt x="731281" y="440103"/>
                  </a:cubicBezTo>
                  <a:cubicBezTo>
                    <a:pt x="729775" y="432032"/>
                    <a:pt x="728825" y="423881"/>
                    <a:pt x="727954" y="415731"/>
                  </a:cubicBezTo>
                  <a:cubicBezTo>
                    <a:pt x="726607" y="402042"/>
                    <a:pt x="725815" y="388432"/>
                    <a:pt x="725815" y="374743"/>
                  </a:cubicBezTo>
                  <a:cubicBezTo>
                    <a:pt x="725894" y="362083"/>
                    <a:pt x="726528" y="349502"/>
                    <a:pt x="727162" y="336920"/>
                  </a:cubicBezTo>
                  <a:cubicBezTo>
                    <a:pt x="728112" y="318325"/>
                    <a:pt x="729380" y="299730"/>
                    <a:pt x="729538" y="281056"/>
                  </a:cubicBezTo>
                  <a:cubicBezTo>
                    <a:pt x="729380" y="276704"/>
                    <a:pt x="732786" y="273064"/>
                    <a:pt x="737142" y="272985"/>
                  </a:cubicBezTo>
                  <a:cubicBezTo>
                    <a:pt x="741499" y="272827"/>
                    <a:pt x="745142" y="276229"/>
                    <a:pt x="745301" y="280581"/>
                  </a:cubicBezTo>
                  <a:cubicBezTo>
                    <a:pt x="746251" y="294112"/>
                    <a:pt x="746806" y="307643"/>
                    <a:pt x="746885" y="321253"/>
                  </a:cubicBezTo>
                  <a:cubicBezTo>
                    <a:pt x="747123" y="339927"/>
                    <a:pt x="747123" y="358680"/>
                    <a:pt x="747202" y="377354"/>
                  </a:cubicBezTo>
                  <a:cubicBezTo>
                    <a:pt x="747281" y="389619"/>
                    <a:pt x="747202" y="401884"/>
                    <a:pt x="747994" y="414149"/>
                  </a:cubicBezTo>
                  <a:cubicBezTo>
                    <a:pt x="748469" y="423486"/>
                    <a:pt x="749103" y="432744"/>
                    <a:pt x="750370" y="442002"/>
                  </a:cubicBezTo>
                  <a:cubicBezTo>
                    <a:pt x="751163" y="448015"/>
                    <a:pt x="752113" y="454029"/>
                    <a:pt x="753460" y="460043"/>
                  </a:cubicBezTo>
                  <a:cubicBezTo>
                    <a:pt x="754331" y="463683"/>
                    <a:pt x="758767" y="469301"/>
                    <a:pt x="760667" y="473257"/>
                  </a:cubicBezTo>
                  <a:cubicBezTo>
                    <a:pt x="762885" y="477767"/>
                    <a:pt x="762964" y="481645"/>
                    <a:pt x="761856" y="483860"/>
                  </a:cubicBezTo>
                  <a:cubicBezTo>
                    <a:pt x="761776" y="484019"/>
                    <a:pt x="761539" y="484177"/>
                    <a:pt x="761460" y="484414"/>
                  </a:cubicBezTo>
                  <a:cubicBezTo>
                    <a:pt x="773975" y="501743"/>
                    <a:pt x="786490" y="517806"/>
                    <a:pt x="799005" y="536559"/>
                  </a:cubicBezTo>
                  <a:cubicBezTo>
                    <a:pt x="818096" y="565441"/>
                    <a:pt x="842175" y="615291"/>
                    <a:pt x="860077" y="659445"/>
                  </a:cubicBezTo>
                  <a:cubicBezTo>
                    <a:pt x="871246" y="687060"/>
                    <a:pt x="880038" y="712381"/>
                    <a:pt x="883761" y="729156"/>
                  </a:cubicBezTo>
                  <a:cubicBezTo>
                    <a:pt x="886137" y="739601"/>
                    <a:pt x="886375" y="747276"/>
                    <a:pt x="885028" y="751153"/>
                  </a:cubicBezTo>
                  <a:cubicBezTo>
                    <a:pt x="883682" y="755031"/>
                    <a:pt x="879404" y="757167"/>
                    <a:pt x="875444" y="755901"/>
                  </a:cubicBezTo>
                  <a:cubicBezTo>
                    <a:pt x="871562" y="754556"/>
                    <a:pt x="869424" y="750283"/>
                    <a:pt x="870691" y="746327"/>
                  </a:cubicBezTo>
                  <a:cubicBezTo>
                    <a:pt x="871483" y="743874"/>
                    <a:pt x="870374" y="739126"/>
                    <a:pt x="868790" y="732638"/>
                  </a:cubicBezTo>
                  <a:cubicBezTo>
                    <a:pt x="864988" y="716496"/>
                    <a:pt x="856116" y="692124"/>
                    <a:pt x="844948" y="665696"/>
                  </a:cubicBezTo>
                  <a:cubicBezTo>
                    <a:pt x="826888" y="622888"/>
                    <a:pt x="802887" y="574541"/>
                    <a:pt x="783877" y="546688"/>
                  </a:cubicBezTo>
                  <a:cubicBezTo>
                    <a:pt x="767242" y="522079"/>
                    <a:pt x="750449" y="500556"/>
                    <a:pt x="733657" y="478480"/>
                  </a:cubicBezTo>
                  <a:cubicBezTo>
                    <a:pt x="732152" y="478321"/>
                    <a:pt x="730884" y="478084"/>
                    <a:pt x="729221" y="478084"/>
                  </a:cubicBezTo>
                  <a:cubicBezTo>
                    <a:pt x="719241" y="477451"/>
                    <a:pt x="707993" y="477926"/>
                    <a:pt x="703636" y="477688"/>
                  </a:cubicBezTo>
                  <a:cubicBezTo>
                    <a:pt x="694368" y="476976"/>
                    <a:pt x="685180" y="476343"/>
                    <a:pt x="675912" y="475394"/>
                  </a:cubicBezTo>
                  <a:cubicBezTo>
                    <a:pt x="669813" y="474840"/>
                    <a:pt x="663635" y="474128"/>
                    <a:pt x="657536" y="473336"/>
                  </a:cubicBezTo>
                  <a:cubicBezTo>
                    <a:pt x="648426" y="472149"/>
                    <a:pt x="639317" y="470804"/>
                    <a:pt x="630208" y="469459"/>
                  </a:cubicBezTo>
                  <a:cubicBezTo>
                    <a:pt x="616583" y="467481"/>
                    <a:pt x="603039" y="465344"/>
                    <a:pt x="589415" y="463762"/>
                  </a:cubicBezTo>
                  <a:cubicBezTo>
                    <a:pt x="585058" y="463525"/>
                    <a:pt x="581731" y="459726"/>
                    <a:pt x="582048" y="455453"/>
                  </a:cubicBezTo>
                  <a:cubicBezTo>
                    <a:pt x="582285" y="451101"/>
                    <a:pt x="586088" y="447778"/>
                    <a:pt x="590365" y="448095"/>
                  </a:cubicBezTo>
                  <a:cubicBezTo>
                    <a:pt x="609771" y="448490"/>
                    <a:pt x="629178" y="449361"/>
                    <a:pt x="648585" y="451101"/>
                  </a:cubicBezTo>
                  <a:cubicBezTo>
                    <a:pt x="656268" y="451735"/>
                    <a:pt x="663872" y="452605"/>
                    <a:pt x="671556" y="453634"/>
                  </a:cubicBezTo>
                  <a:cubicBezTo>
                    <a:pt x="682962" y="455137"/>
                    <a:pt x="694289" y="457036"/>
                    <a:pt x="705695" y="458619"/>
                  </a:cubicBezTo>
                  <a:cubicBezTo>
                    <a:pt x="708389" y="459014"/>
                    <a:pt x="713934" y="459410"/>
                    <a:pt x="720032" y="460043"/>
                  </a:cubicBezTo>
                  <a:cubicBezTo>
                    <a:pt x="692150" y="424435"/>
                    <a:pt x="664348" y="391281"/>
                    <a:pt x="636703" y="361845"/>
                  </a:cubicBezTo>
                  <a:cubicBezTo>
                    <a:pt x="636386" y="361925"/>
                    <a:pt x="635911" y="362004"/>
                    <a:pt x="635674" y="362004"/>
                  </a:cubicBezTo>
                  <a:lnTo>
                    <a:pt x="622841" y="362874"/>
                  </a:lnTo>
                  <a:lnTo>
                    <a:pt x="581810" y="363428"/>
                  </a:lnTo>
                  <a:cubicBezTo>
                    <a:pt x="569374" y="363270"/>
                    <a:pt x="556859" y="363349"/>
                    <a:pt x="544423" y="362795"/>
                  </a:cubicBezTo>
                  <a:cubicBezTo>
                    <a:pt x="536026" y="362399"/>
                    <a:pt x="527710" y="361766"/>
                    <a:pt x="519392" y="360975"/>
                  </a:cubicBezTo>
                  <a:cubicBezTo>
                    <a:pt x="498322" y="358918"/>
                    <a:pt x="477569" y="355673"/>
                    <a:pt x="456974" y="351084"/>
                  </a:cubicBezTo>
                  <a:cubicBezTo>
                    <a:pt x="452697" y="350293"/>
                    <a:pt x="449846" y="346257"/>
                    <a:pt x="450638" y="341984"/>
                  </a:cubicBezTo>
                  <a:cubicBezTo>
                    <a:pt x="451429" y="337712"/>
                    <a:pt x="455549" y="334863"/>
                    <a:pt x="459826" y="335575"/>
                  </a:cubicBezTo>
                  <a:cubicBezTo>
                    <a:pt x="471945" y="337237"/>
                    <a:pt x="484064" y="338265"/>
                    <a:pt x="496342" y="339136"/>
                  </a:cubicBezTo>
                  <a:cubicBezTo>
                    <a:pt x="510600" y="340085"/>
                    <a:pt x="524937" y="340560"/>
                    <a:pt x="539195" y="341193"/>
                  </a:cubicBezTo>
                  <a:cubicBezTo>
                    <a:pt x="553690" y="341826"/>
                    <a:pt x="568107" y="342855"/>
                    <a:pt x="582444" y="343567"/>
                  </a:cubicBezTo>
                  <a:lnTo>
                    <a:pt x="621019" y="345941"/>
                  </a:lnTo>
                  <a:cubicBezTo>
                    <a:pt x="585850" y="309859"/>
                    <a:pt x="551077" y="278603"/>
                    <a:pt x="516937" y="251462"/>
                  </a:cubicBezTo>
                  <a:cubicBezTo>
                    <a:pt x="513610" y="251304"/>
                    <a:pt x="510204" y="251462"/>
                    <a:pt x="506640" y="251779"/>
                  </a:cubicBezTo>
                  <a:cubicBezTo>
                    <a:pt x="496659" y="252649"/>
                    <a:pt x="486124" y="254311"/>
                    <a:pt x="476936" y="254865"/>
                  </a:cubicBezTo>
                  <a:cubicBezTo>
                    <a:pt x="465054" y="255261"/>
                    <a:pt x="452777" y="255973"/>
                    <a:pt x="440340" y="255973"/>
                  </a:cubicBezTo>
                  <a:cubicBezTo>
                    <a:pt x="432102" y="255973"/>
                    <a:pt x="423864" y="255735"/>
                    <a:pt x="415627" y="255102"/>
                  </a:cubicBezTo>
                  <a:cubicBezTo>
                    <a:pt x="394478" y="253599"/>
                    <a:pt x="373566" y="250117"/>
                    <a:pt x="354080" y="244262"/>
                  </a:cubicBezTo>
                  <a:cubicBezTo>
                    <a:pt x="349882" y="243233"/>
                    <a:pt x="347347" y="238881"/>
                    <a:pt x="348456" y="234687"/>
                  </a:cubicBezTo>
                  <a:cubicBezTo>
                    <a:pt x="349486" y="230493"/>
                    <a:pt x="353763" y="227961"/>
                    <a:pt x="358040" y="228990"/>
                  </a:cubicBezTo>
                  <a:cubicBezTo>
                    <a:pt x="369289" y="231285"/>
                    <a:pt x="381011" y="232472"/>
                    <a:pt x="392972" y="233263"/>
                  </a:cubicBezTo>
                  <a:cubicBezTo>
                    <a:pt x="406676" y="234292"/>
                    <a:pt x="420696" y="234371"/>
                    <a:pt x="434558" y="234608"/>
                  </a:cubicBezTo>
                  <a:cubicBezTo>
                    <a:pt x="448895" y="234846"/>
                    <a:pt x="463074" y="235479"/>
                    <a:pt x="476777" y="235716"/>
                  </a:cubicBezTo>
                  <a:cubicBezTo>
                    <a:pt x="482955" y="235953"/>
                    <a:pt x="490005" y="235716"/>
                    <a:pt x="496897" y="235558"/>
                  </a:cubicBezTo>
                  <a:cubicBezTo>
                    <a:pt x="482955" y="225034"/>
                    <a:pt x="469093" y="215064"/>
                    <a:pt x="455469" y="205806"/>
                  </a:cubicBezTo>
                  <a:cubicBezTo>
                    <a:pt x="426874" y="186499"/>
                    <a:pt x="399072" y="170357"/>
                    <a:pt x="371981" y="156272"/>
                  </a:cubicBezTo>
                  <a:cubicBezTo>
                    <a:pt x="368655" y="156826"/>
                    <a:pt x="365407" y="157538"/>
                    <a:pt x="362080" y="158408"/>
                  </a:cubicBezTo>
                  <a:cubicBezTo>
                    <a:pt x="355189" y="160386"/>
                    <a:pt x="348219" y="162918"/>
                    <a:pt x="341644" y="164897"/>
                  </a:cubicBezTo>
                  <a:cubicBezTo>
                    <a:pt x="333723" y="167112"/>
                    <a:pt x="325722" y="169249"/>
                    <a:pt x="317722" y="170910"/>
                  </a:cubicBezTo>
                  <a:cubicBezTo>
                    <a:pt x="309722" y="172572"/>
                    <a:pt x="301722" y="173680"/>
                    <a:pt x="293642" y="175104"/>
                  </a:cubicBezTo>
                  <a:lnTo>
                    <a:pt x="264730" y="180406"/>
                  </a:lnTo>
                  <a:lnTo>
                    <a:pt x="254512" y="182463"/>
                  </a:lnTo>
                  <a:cubicBezTo>
                    <a:pt x="253879" y="182542"/>
                    <a:pt x="252532" y="182226"/>
                    <a:pt x="251265" y="181988"/>
                  </a:cubicBezTo>
                  <a:cubicBezTo>
                    <a:pt x="249918" y="181751"/>
                    <a:pt x="248651" y="181593"/>
                    <a:pt x="248651" y="182384"/>
                  </a:cubicBezTo>
                  <a:cubicBezTo>
                    <a:pt x="248651" y="182463"/>
                    <a:pt x="248651" y="182621"/>
                    <a:pt x="248651" y="182700"/>
                  </a:cubicBezTo>
                  <a:cubicBezTo>
                    <a:pt x="247225" y="182780"/>
                    <a:pt x="245799" y="182542"/>
                    <a:pt x="244532" y="181830"/>
                  </a:cubicBezTo>
                  <a:cubicBezTo>
                    <a:pt x="242710" y="180960"/>
                    <a:pt x="241997" y="179773"/>
                    <a:pt x="241522" y="179219"/>
                  </a:cubicBezTo>
                  <a:cubicBezTo>
                    <a:pt x="239383" y="176370"/>
                    <a:pt x="240096" y="173680"/>
                    <a:pt x="241126" y="171306"/>
                  </a:cubicBezTo>
                  <a:cubicBezTo>
                    <a:pt x="241759" y="170040"/>
                    <a:pt x="243185" y="168378"/>
                    <a:pt x="246195" y="167429"/>
                  </a:cubicBezTo>
                  <a:cubicBezTo>
                    <a:pt x="246829" y="167271"/>
                    <a:pt x="249997" y="167112"/>
                    <a:pt x="251186" y="167033"/>
                  </a:cubicBezTo>
                  <a:lnTo>
                    <a:pt x="260532" y="163868"/>
                  </a:lnTo>
                  <a:cubicBezTo>
                    <a:pt x="266315" y="162127"/>
                    <a:pt x="272018" y="160228"/>
                    <a:pt x="277800" y="158567"/>
                  </a:cubicBezTo>
                  <a:cubicBezTo>
                    <a:pt x="281761" y="157380"/>
                    <a:pt x="285721" y="156351"/>
                    <a:pt x="289761" y="155401"/>
                  </a:cubicBezTo>
                  <a:cubicBezTo>
                    <a:pt x="297682" y="153581"/>
                    <a:pt x="305524" y="151603"/>
                    <a:pt x="313366" y="150021"/>
                  </a:cubicBezTo>
                  <a:cubicBezTo>
                    <a:pt x="321208" y="148438"/>
                    <a:pt x="329049" y="147172"/>
                    <a:pt x="336891" y="145510"/>
                  </a:cubicBezTo>
                  <a:cubicBezTo>
                    <a:pt x="339901" y="144957"/>
                    <a:pt x="343070" y="144324"/>
                    <a:pt x="346238" y="143690"/>
                  </a:cubicBezTo>
                  <a:cubicBezTo>
                    <a:pt x="304177" y="123750"/>
                    <a:pt x="264493" y="109428"/>
                    <a:pt x="228135" y="99458"/>
                  </a:cubicBezTo>
                  <a:lnTo>
                    <a:pt x="220927" y="103098"/>
                  </a:lnTo>
                  <a:cubicBezTo>
                    <a:pt x="218075" y="104601"/>
                    <a:pt x="215224" y="106184"/>
                    <a:pt x="212372" y="107846"/>
                  </a:cubicBezTo>
                  <a:cubicBezTo>
                    <a:pt x="208095" y="110378"/>
                    <a:pt x="203897" y="113068"/>
                    <a:pt x="199778" y="115758"/>
                  </a:cubicBezTo>
                  <a:cubicBezTo>
                    <a:pt x="194075" y="119319"/>
                    <a:pt x="188371" y="123196"/>
                    <a:pt x="182351" y="126836"/>
                  </a:cubicBezTo>
                  <a:cubicBezTo>
                    <a:pt x="173718" y="131980"/>
                    <a:pt x="164846" y="136965"/>
                    <a:pt x="156449" y="142583"/>
                  </a:cubicBezTo>
                  <a:cubicBezTo>
                    <a:pt x="150429" y="146539"/>
                    <a:pt x="144568" y="150495"/>
                    <a:pt x="139182" y="154927"/>
                  </a:cubicBezTo>
                  <a:cubicBezTo>
                    <a:pt x="136013" y="157933"/>
                    <a:pt x="131023" y="157854"/>
                    <a:pt x="128013" y="154689"/>
                  </a:cubicBezTo>
                  <a:cubicBezTo>
                    <a:pt x="125003" y="151603"/>
                    <a:pt x="125162" y="146618"/>
                    <a:pt x="128251" y="143611"/>
                  </a:cubicBezTo>
                  <a:cubicBezTo>
                    <a:pt x="136885" y="134274"/>
                    <a:pt x="146707" y="125649"/>
                    <a:pt x="157321" y="117895"/>
                  </a:cubicBezTo>
                  <a:cubicBezTo>
                    <a:pt x="162469" y="114176"/>
                    <a:pt x="167777" y="110694"/>
                    <a:pt x="173163" y="107450"/>
                  </a:cubicBezTo>
                  <a:cubicBezTo>
                    <a:pt x="178629" y="104206"/>
                    <a:pt x="184173" y="101357"/>
                    <a:pt x="189560" y="98350"/>
                  </a:cubicBezTo>
                  <a:cubicBezTo>
                    <a:pt x="193441" y="96372"/>
                    <a:pt x="197401" y="94394"/>
                    <a:pt x="201362" y="92574"/>
                  </a:cubicBezTo>
                  <a:cubicBezTo>
                    <a:pt x="85398" y="66066"/>
                    <a:pt x="9593" y="82287"/>
                    <a:pt x="9593" y="82287"/>
                  </a:cubicBezTo>
                  <a:cubicBezTo>
                    <a:pt x="5395" y="83237"/>
                    <a:pt x="1118" y="80547"/>
                    <a:pt x="167" y="76353"/>
                  </a:cubicBezTo>
                  <a:cubicBezTo>
                    <a:pt x="-704" y="72080"/>
                    <a:pt x="1910" y="67886"/>
                    <a:pt x="6187" y="66937"/>
                  </a:cubicBezTo>
                  <a:close/>
                  <a:moveTo>
                    <a:pt x="165638" y="4663"/>
                  </a:moveTo>
                  <a:lnTo>
                    <a:pt x="165796" y="4742"/>
                  </a:lnTo>
                  <a:cubicBezTo>
                    <a:pt x="165638" y="3635"/>
                    <a:pt x="165321" y="2131"/>
                    <a:pt x="164608" y="2843"/>
                  </a:cubicBezTo>
                  <a:cubicBezTo>
                    <a:pt x="165004" y="3397"/>
                    <a:pt x="165400" y="4030"/>
                    <a:pt x="165638" y="4663"/>
                  </a:cubicBezTo>
                  <a:close/>
                  <a:moveTo>
                    <a:pt x="646684" y="341510"/>
                  </a:moveTo>
                  <a:cubicBezTo>
                    <a:pt x="647000" y="341668"/>
                    <a:pt x="647396" y="341905"/>
                    <a:pt x="647714" y="342143"/>
                  </a:cubicBezTo>
                  <a:cubicBezTo>
                    <a:pt x="647238" y="341905"/>
                    <a:pt x="647317" y="341510"/>
                    <a:pt x="646605" y="341351"/>
                  </a:cubicBezTo>
                  <a:lnTo>
                    <a:pt x="646684" y="341510"/>
                  </a:lnTo>
                  <a:close/>
                  <a:moveTo>
                    <a:pt x="648347" y="342538"/>
                  </a:moveTo>
                  <a:cubicBezTo>
                    <a:pt x="648505" y="342617"/>
                    <a:pt x="648664" y="342776"/>
                    <a:pt x="648823" y="342934"/>
                  </a:cubicBezTo>
                  <a:cubicBezTo>
                    <a:pt x="649298" y="342538"/>
                    <a:pt x="648189" y="342380"/>
                    <a:pt x="647714" y="342143"/>
                  </a:cubicBezTo>
                  <a:cubicBezTo>
                    <a:pt x="647951" y="342301"/>
                    <a:pt x="648109" y="342380"/>
                    <a:pt x="648347" y="3425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1310;p21"/>
            <p:cNvSpPr/>
            <p:nvPr/>
          </p:nvSpPr>
          <p:spPr>
            <a:xfrm>
              <a:off x="7370467" y="327766"/>
              <a:ext cx="553060" cy="261366"/>
            </a:xfrm>
            <a:custGeom>
              <a:rect b="b" l="l" r="r" t="t"/>
              <a:pathLst>
                <a:path extrusionOk="0" h="522732" w="1106120">
                  <a:moveTo>
                    <a:pt x="971226" y="326923"/>
                  </a:moveTo>
                  <a:cubicBezTo>
                    <a:pt x="1007504" y="297962"/>
                    <a:pt x="1045842" y="266944"/>
                    <a:pt x="1086715" y="244313"/>
                  </a:cubicBezTo>
                  <a:lnTo>
                    <a:pt x="1096933" y="261009"/>
                  </a:lnTo>
                  <a:cubicBezTo>
                    <a:pt x="1104933" y="263541"/>
                    <a:pt x="1100655" y="280317"/>
                    <a:pt x="1099784" y="284906"/>
                  </a:cubicBezTo>
                  <a:cubicBezTo>
                    <a:pt x="1094952" y="311809"/>
                    <a:pt x="1082120" y="338792"/>
                    <a:pt x="1069605" y="363005"/>
                  </a:cubicBezTo>
                  <a:cubicBezTo>
                    <a:pt x="1042435" y="415467"/>
                    <a:pt x="1005682" y="469036"/>
                    <a:pt x="952769" y="499342"/>
                  </a:cubicBezTo>
                  <a:cubicBezTo>
                    <a:pt x="940967" y="506068"/>
                    <a:pt x="928531" y="511923"/>
                    <a:pt x="915540" y="516275"/>
                  </a:cubicBezTo>
                  <a:cubicBezTo>
                    <a:pt x="907540" y="518966"/>
                    <a:pt x="899381" y="521023"/>
                    <a:pt x="890906" y="522131"/>
                  </a:cubicBezTo>
                  <a:cubicBezTo>
                    <a:pt x="812091" y="532101"/>
                    <a:pt x="881242" y="415229"/>
                    <a:pt x="900490" y="392994"/>
                  </a:cubicBezTo>
                  <a:cubicBezTo>
                    <a:pt x="921561" y="368465"/>
                    <a:pt x="945878" y="347100"/>
                    <a:pt x="971226" y="326923"/>
                  </a:cubicBezTo>
                  <a:close/>
                  <a:moveTo>
                    <a:pt x="1093210" y="242731"/>
                  </a:moveTo>
                  <a:lnTo>
                    <a:pt x="1106121" y="236163"/>
                  </a:lnTo>
                  <a:cubicBezTo>
                    <a:pt x="1098279" y="219546"/>
                    <a:pt x="1096378" y="199132"/>
                    <a:pt x="1090992" y="181723"/>
                  </a:cubicBezTo>
                  <a:cubicBezTo>
                    <a:pt x="1076021" y="133693"/>
                    <a:pt x="1055664" y="86533"/>
                    <a:pt x="1015504" y="53378"/>
                  </a:cubicBezTo>
                  <a:cubicBezTo>
                    <a:pt x="995306" y="36762"/>
                    <a:pt x="968136" y="20857"/>
                    <a:pt x="941204" y="18879"/>
                  </a:cubicBezTo>
                  <a:cubicBezTo>
                    <a:pt x="921323" y="17454"/>
                    <a:pt x="907224" y="28295"/>
                    <a:pt x="906431" y="48156"/>
                  </a:cubicBezTo>
                  <a:cubicBezTo>
                    <a:pt x="906115" y="55594"/>
                    <a:pt x="907303" y="62953"/>
                    <a:pt x="909045" y="70074"/>
                  </a:cubicBezTo>
                  <a:cubicBezTo>
                    <a:pt x="924016" y="131161"/>
                    <a:pt x="971305" y="180537"/>
                    <a:pt x="1024376" y="213216"/>
                  </a:cubicBezTo>
                  <a:cubicBezTo>
                    <a:pt x="1040852" y="223345"/>
                    <a:pt x="1058278" y="232603"/>
                    <a:pt x="1076417" y="239724"/>
                  </a:cubicBezTo>
                  <a:cubicBezTo>
                    <a:pt x="1077922" y="240278"/>
                    <a:pt x="1092339" y="246450"/>
                    <a:pt x="1093210" y="242731"/>
                  </a:cubicBezTo>
                  <a:close/>
                  <a:moveTo>
                    <a:pt x="741119" y="204512"/>
                  </a:moveTo>
                  <a:cubicBezTo>
                    <a:pt x="762347" y="217173"/>
                    <a:pt x="785080" y="229121"/>
                    <a:pt x="809160" y="235689"/>
                  </a:cubicBezTo>
                  <a:cubicBezTo>
                    <a:pt x="810587" y="236084"/>
                    <a:pt x="831260" y="241623"/>
                    <a:pt x="831498" y="236796"/>
                  </a:cubicBezTo>
                  <a:lnTo>
                    <a:pt x="830151" y="226510"/>
                  </a:lnTo>
                  <a:cubicBezTo>
                    <a:pt x="779853" y="164078"/>
                    <a:pt x="754267" y="86770"/>
                    <a:pt x="692404" y="32251"/>
                  </a:cubicBezTo>
                  <a:cubicBezTo>
                    <a:pt x="673711" y="15714"/>
                    <a:pt x="629828" y="-16096"/>
                    <a:pt x="605906" y="9779"/>
                  </a:cubicBezTo>
                  <a:cubicBezTo>
                    <a:pt x="587688" y="29482"/>
                    <a:pt x="597114" y="60263"/>
                    <a:pt x="608124" y="80757"/>
                  </a:cubicBezTo>
                  <a:cubicBezTo>
                    <a:pt x="636482" y="133851"/>
                    <a:pt x="689790" y="174127"/>
                    <a:pt x="741119" y="204512"/>
                  </a:cubicBezTo>
                  <a:close/>
                  <a:moveTo>
                    <a:pt x="564083" y="415229"/>
                  </a:moveTo>
                  <a:cubicBezTo>
                    <a:pt x="544280" y="443319"/>
                    <a:pt x="522973" y="510974"/>
                    <a:pt x="577866" y="516592"/>
                  </a:cubicBezTo>
                  <a:cubicBezTo>
                    <a:pt x="585232" y="517304"/>
                    <a:pt x="592757" y="516433"/>
                    <a:pt x="599965" y="514693"/>
                  </a:cubicBezTo>
                  <a:cubicBezTo>
                    <a:pt x="610263" y="512319"/>
                    <a:pt x="619927" y="508125"/>
                    <a:pt x="629115" y="503219"/>
                  </a:cubicBezTo>
                  <a:cubicBezTo>
                    <a:pt x="698107" y="466346"/>
                    <a:pt x="740723" y="405576"/>
                    <a:pt x="767416" y="334835"/>
                  </a:cubicBezTo>
                  <a:cubicBezTo>
                    <a:pt x="774229" y="316873"/>
                    <a:pt x="781041" y="298753"/>
                    <a:pt x="784605" y="279921"/>
                  </a:cubicBezTo>
                  <a:cubicBezTo>
                    <a:pt x="784764" y="279130"/>
                    <a:pt x="788011" y="264254"/>
                    <a:pt x="786744" y="263779"/>
                  </a:cubicBezTo>
                  <a:lnTo>
                    <a:pt x="768288" y="272720"/>
                  </a:lnTo>
                  <a:cubicBezTo>
                    <a:pt x="749436" y="287280"/>
                    <a:pt x="719257" y="289337"/>
                    <a:pt x="697791" y="300336"/>
                  </a:cubicBezTo>
                  <a:cubicBezTo>
                    <a:pt x="648046" y="325894"/>
                    <a:pt x="595847" y="369968"/>
                    <a:pt x="564083" y="415229"/>
                  </a:cubicBezTo>
                  <a:close/>
                  <a:moveTo>
                    <a:pt x="495012" y="220654"/>
                  </a:moveTo>
                  <a:cubicBezTo>
                    <a:pt x="517270" y="228092"/>
                    <a:pt x="540716" y="234660"/>
                    <a:pt x="564242" y="236322"/>
                  </a:cubicBezTo>
                  <a:cubicBezTo>
                    <a:pt x="506022" y="175631"/>
                    <a:pt x="499527" y="90648"/>
                    <a:pt x="423247" y="50609"/>
                  </a:cubicBezTo>
                  <a:cubicBezTo>
                    <a:pt x="399167" y="38028"/>
                    <a:pt x="348314" y="17613"/>
                    <a:pt x="326610" y="45624"/>
                  </a:cubicBezTo>
                  <a:cubicBezTo>
                    <a:pt x="310609" y="66355"/>
                    <a:pt x="324867" y="96819"/>
                    <a:pt x="337462" y="115177"/>
                  </a:cubicBezTo>
                  <a:cubicBezTo>
                    <a:pt x="373898" y="168034"/>
                    <a:pt x="434811" y="200556"/>
                    <a:pt x="495012" y="220654"/>
                  </a:cubicBezTo>
                  <a:close/>
                  <a:moveTo>
                    <a:pt x="357740" y="386901"/>
                  </a:moveTo>
                  <a:cubicBezTo>
                    <a:pt x="344432" y="404072"/>
                    <a:pt x="317025" y="444348"/>
                    <a:pt x="337224" y="465792"/>
                  </a:cubicBezTo>
                  <a:cubicBezTo>
                    <a:pt x="353066" y="482646"/>
                    <a:pt x="387127" y="470302"/>
                    <a:pt x="403682" y="461598"/>
                  </a:cubicBezTo>
                  <a:cubicBezTo>
                    <a:pt x="455961" y="434141"/>
                    <a:pt x="494457" y="384290"/>
                    <a:pt x="525349" y="336181"/>
                  </a:cubicBezTo>
                  <a:cubicBezTo>
                    <a:pt x="536439" y="318931"/>
                    <a:pt x="547924" y="300652"/>
                    <a:pt x="553786" y="280950"/>
                  </a:cubicBezTo>
                  <a:cubicBezTo>
                    <a:pt x="554340" y="279050"/>
                    <a:pt x="559806" y="258794"/>
                    <a:pt x="551093" y="260851"/>
                  </a:cubicBezTo>
                  <a:lnTo>
                    <a:pt x="555529" y="247716"/>
                  </a:lnTo>
                  <a:cubicBezTo>
                    <a:pt x="491605" y="297645"/>
                    <a:pt x="408910" y="320988"/>
                    <a:pt x="357740" y="386901"/>
                  </a:cubicBezTo>
                  <a:close/>
                  <a:moveTo>
                    <a:pt x="24659" y="303659"/>
                  </a:moveTo>
                  <a:cubicBezTo>
                    <a:pt x="103553" y="349078"/>
                    <a:pt x="231478" y="315528"/>
                    <a:pt x="311164" y="290287"/>
                  </a:cubicBezTo>
                  <a:cubicBezTo>
                    <a:pt x="329699" y="284352"/>
                    <a:pt x="378889" y="274461"/>
                    <a:pt x="390929" y="256420"/>
                  </a:cubicBezTo>
                  <a:lnTo>
                    <a:pt x="388394" y="239012"/>
                  </a:lnTo>
                  <a:cubicBezTo>
                    <a:pt x="331679" y="232761"/>
                    <a:pt x="276787" y="211555"/>
                    <a:pt x="219676" y="205066"/>
                  </a:cubicBezTo>
                  <a:cubicBezTo>
                    <a:pt x="186962" y="201268"/>
                    <a:pt x="154010" y="200081"/>
                    <a:pt x="121217" y="202851"/>
                  </a:cubicBezTo>
                  <a:cubicBezTo>
                    <a:pt x="86444" y="205778"/>
                    <a:pt x="45729" y="211080"/>
                    <a:pt x="17689" y="233552"/>
                  </a:cubicBezTo>
                  <a:cubicBezTo>
                    <a:pt x="-9164" y="254996"/>
                    <a:pt x="-4332" y="286963"/>
                    <a:pt x="24659" y="3036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21"/>
            <p:cNvSpPr/>
            <p:nvPr/>
          </p:nvSpPr>
          <p:spPr>
            <a:xfrm>
              <a:off x="7435334" y="368905"/>
              <a:ext cx="586807" cy="187917"/>
            </a:xfrm>
            <a:custGeom>
              <a:rect b="b" l="l" r="r" t="t"/>
              <a:pathLst>
                <a:path extrusionOk="0" h="375834" w="1173614">
                  <a:moveTo>
                    <a:pt x="19524" y="160215"/>
                  </a:moveTo>
                  <a:cubicBezTo>
                    <a:pt x="19683" y="159265"/>
                    <a:pt x="20871" y="160452"/>
                    <a:pt x="21663" y="161164"/>
                  </a:cubicBezTo>
                  <a:lnTo>
                    <a:pt x="21426" y="161164"/>
                  </a:lnTo>
                  <a:cubicBezTo>
                    <a:pt x="20792" y="160848"/>
                    <a:pt x="20158" y="160531"/>
                    <a:pt x="19524" y="160215"/>
                  </a:cubicBezTo>
                  <a:close/>
                  <a:moveTo>
                    <a:pt x="6375" y="185377"/>
                  </a:moveTo>
                  <a:cubicBezTo>
                    <a:pt x="8197" y="186564"/>
                    <a:pt x="13108" y="188543"/>
                    <a:pt x="21109" y="189334"/>
                  </a:cubicBezTo>
                  <a:cubicBezTo>
                    <a:pt x="34337" y="190679"/>
                    <a:pt x="61981" y="191154"/>
                    <a:pt x="97072" y="190995"/>
                  </a:cubicBezTo>
                  <a:cubicBezTo>
                    <a:pt x="186817" y="190521"/>
                    <a:pt x="325515" y="186169"/>
                    <a:pt x="394983" y="184665"/>
                  </a:cubicBezTo>
                  <a:cubicBezTo>
                    <a:pt x="385240" y="192578"/>
                    <a:pt x="375417" y="200174"/>
                    <a:pt x="365991" y="208562"/>
                  </a:cubicBezTo>
                  <a:cubicBezTo>
                    <a:pt x="359813" y="214101"/>
                    <a:pt x="353634" y="219640"/>
                    <a:pt x="347773" y="225495"/>
                  </a:cubicBezTo>
                  <a:cubicBezTo>
                    <a:pt x="338981" y="234199"/>
                    <a:pt x="330743" y="243378"/>
                    <a:pt x="322029" y="252082"/>
                  </a:cubicBezTo>
                  <a:cubicBezTo>
                    <a:pt x="313475" y="261261"/>
                    <a:pt x="305316" y="273288"/>
                    <a:pt x="295573" y="282784"/>
                  </a:cubicBezTo>
                  <a:cubicBezTo>
                    <a:pt x="292326" y="286028"/>
                    <a:pt x="289157" y="289272"/>
                    <a:pt x="285276" y="291329"/>
                  </a:cubicBezTo>
                  <a:cubicBezTo>
                    <a:pt x="278068" y="294494"/>
                    <a:pt x="274741" y="302882"/>
                    <a:pt x="277909" y="310083"/>
                  </a:cubicBezTo>
                  <a:cubicBezTo>
                    <a:pt x="281078" y="317283"/>
                    <a:pt x="289474" y="320607"/>
                    <a:pt x="296682" y="317441"/>
                  </a:cubicBezTo>
                  <a:cubicBezTo>
                    <a:pt x="303415" y="315147"/>
                    <a:pt x="309752" y="311349"/>
                    <a:pt x="315930" y="306917"/>
                  </a:cubicBezTo>
                  <a:cubicBezTo>
                    <a:pt x="327337" y="298846"/>
                    <a:pt x="337476" y="287610"/>
                    <a:pt x="347535" y="279460"/>
                  </a:cubicBezTo>
                  <a:cubicBezTo>
                    <a:pt x="354031" y="274000"/>
                    <a:pt x="360526" y="268699"/>
                    <a:pt x="366783" y="262923"/>
                  </a:cubicBezTo>
                  <a:cubicBezTo>
                    <a:pt x="372962" y="257304"/>
                    <a:pt x="378982" y="251449"/>
                    <a:pt x="384843" y="245435"/>
                  </a:cubicBezTo>
                  <a:cubicBezTo>
                    <a:pt x="391735" y="238314"/>
                    <a:pt x="398389" y="230876"/>
                    <a:pt x="405042" y="223438"/>
                  </a:cubicBezTo>
                  <a:cubicBezTo>
                    <a:pt x="415023" y="212360"/>
                    <a:pt x="424686" y="201124"/>
                    <a:pt x="434746" y="190283"/>
                  </a:cubicBezTo>
                  <a:cubicBezTo>
                    <a:pt x="436647" y="188622"/>
                    <a:pt x="437122" y="186327"/>
                    <a:pt x="437756" y="184191"/>
                  </a:cubicBezTo>
                  <a:cubicBezTo>
                    <a:pt x="477361" y="184111"/>
                    <a:pt x="538116" y="185852"/>
                    <a:pt x="609801" y="187830"/>
                  </a:cubicBezTo>
                  <a:cubicBezTo>
                    <a:pt x="605286" y="192024"/>
                    <a:pt x="600534" y="195822"/>
                    <a:pt x="596177" y="200333"/>
                  </a:cubicBezTo>
                  <a:cubicBezTo>
                    <a:pt x="586672" y="210382"/>
                    <a:pt x="577642" y="221064"/>
                    <a:pt x="569166" y="232063"/>
                  </a:cubicBezTo>
                  <a:cubicBezTo>
                    <a:pt x="556651" y="248442"/>
                    <a:pt x="545720" y="265375"/>
                    <a:pt x="533680" y="279223"/>
                  </a:cubicBezTo>
                  <a:cubicBezTo>
                    <a:pt x="528769" y="285157"/>
                    <a:pt x="520373" y="297897"/>
                    <a:pt x="511501" y="308263"/>
                  </a:cubicBezTo>
                  <a:cubicBezTo>
                    <a:pt x="508729" y="311586"/>
                    <a:pt x="506115" y="314672"/>
                    <a:pt x="503343" y="316967"/>
                  </a:cubicBezTo>
                  <a:cubicBezTo>
                    <a:pt x="502154" y="317916"/>
                    <a:pt x="501441" y="319182"/>
                    <a:pt x="500332" y="319499"/>
                  </a:cubicBezTo>
                  <a:cubicBezTo>
                    <a:pt x="492649" y="321081"/>
                    <a:pt x="487659" y="328678"/>
                    <a:pt x="489322" y="336353"/>
                  </a:cubicBezTo>
                  <a:cubicBezTo>
                    <a:pt x="490906" y="344028"/>
                    <a:pt x="498511" y="348934"/>
                    <a:pt x="506194" y="347352"/>
                  </a:cubicBezTo>
                  <a:cubicBezTo>
                    <a:pt x="513006" y="346402"/>
                    <a:pt x="521006" y="341655"/>
                    <a:pt x="529165" y="335008"/>
                  </a:cubicBezTo>
                  <a:cubicBezTo>
                    <a:pt x="541205" y="325196"/>
                    <a:pt x="553562" y="310162"/>
                    <a:pt x="560216" y="303911"/>
                  </a:cubicBezTo>
                  <a:cubicBezTo>
                    <a:pt x="573523" y="290538"/>
                    <a:pt x="587227" y="274792"/>
                    <a:pt x="600138" y="258017"/>
                  </a:cubicBezTo>
                  <a:cubicBezTo>
                    <a:pt x="611782" y="242903"/>
                    <a:pt x="622792" y="226999"/>
                    <a:pt x="635070" y="212914"/>
                  </a:cubicBezTo>
                  <a:cubicBezTo>
                    <a:pt x="642832" y="204052"/>
                    <a:pt x="650911" y="196139"/>
                    <a:pt x="659466" y="189096"/>
                  </a:cubicBezTo>
                  <a:cubicBezTo>
                    <a:pt x="667467" y="189334"/>
                    <a:pt x="674912" y="189492"/>
                    <a:pt x="683071" y="189729"/>
                  </a:cubicBezTo>
                  <a:cubicBezTo>
                    <a:pt x="762836" y="191708"/>
                    <a:pt x="847988" y="192974"/>
                    <a:pt x="925218" y="193686"/>
                  </a:cubicBezTo>
                  <a:cubicBezTo>
                    <a:pt x="919119" y="203735"/>
                    <a:pt x="912386" y="213468"/>
                    <a:pt x="905099" y="223042"/>
                  </a:cubicBezTo>
                  <a:cubicBezTo>
                    <a:pt x="897415" y="233091"/>
                    <a:pt x="889256" y="242824"/>
                    <a:pt x="880939" y="252636"/>
                  </a:cubicBezTo>
                  <a:cubicBezTo>
                    <a:pt x="875395" y="259283"/>
                    <a:pt x="869929" y="265929"/>
                    <a:pt x="864384" y="272655"/>
                  </a:cubicBezTo>
                  <a:cubicBezTo>
                    <a:pt x="842443" y="299479"/>
                    <a:pt x="820739" y="326145"/>
                    <a:pt x="803313" y="353207"/>
                  </a:cubicBezTo>
                  <a:cubicBezTo>
                    <a:pt x="798640" y="359616"/>
                    <a:pt x="800144" y="368558"/>
                    <a:pt x="806481" y="373147"/>
                  </a:cubicBezTo>
                  <a:cubicBezTo>
                    <a:pt x="812897" y="377737"/>
                    <a:pt x="821769" y="376312"/>
                    <a:pt x="826442" y="369903"/>
                  </a:cubicBezTo>
                  <a:cubicBezTo>
                    <a:pt x="843314" y="349172"/>
                    <a:pt x="864146" y="329864"/>
                    <a:pt x="884028" y="309054"/>
                  </a:cubicBezTo>
                  <a:cubicBezTo>
                    <a:pt x="897494" y="295048"/>
                    <a:pt x="910723" y="280647"/>
                    <a:pt x="922366" y="265296"/>
                  </a:cubicBezTo>
                  <a:cubicBezTo>
                    <a:pt x="939079" y="243220"/>
                    <a:pt x="951278" y="219086"/>
                    <a:pt x="960308" y="193923"/>
                  </a:cubicBezTo>
                  <a:cubicBezTo>
                    <a:pt x="1051242" y="194319"/>
                    <a:pt x="1126571" y="193132"/>
                    <a:pt x="1160235" y="189096"/>
                  </a:cubicBezTo>
                  <a:cubicBezTo>
                    <a:pt x="1168474" y="188226"/>
                    <a:pt x="1174335" y="180946"/>
                    <a:pt x="1173543" y="172796"/>
                  </a:cubicBezTo>
                  <a:cubicBezTo>
                    <a:pt x="1172672" y="164567"/>
                    <a:pt x="1165305" y="158632"/>
                    <a:pt x="1157147" y="159503"/>
                  </a:cubicBezTo>
                  <a:cubicBezTo>
                    <a:pt x="1130690" y="161956"/>
                    <a:pt x="1078253" y="161560"/>
                    <a:pt x="1012666" y="160215"/>
                  </a:cubicBezTo>
                  <a:cubicBezTo>
                    <a:pt x="1006726" y="160057"/>
                    <a:pt x="999755" y="159819"/>
                    <a:pt x="993577" y="159740"/>
                  </a:cubicBezTo>
                  <a:cubicBezTo>
                    <a:pt x="993102" y="159028"/>
                    <a:pt x="993102" y="158474"/>
                    <a:pt x="992547" y="157762"/>
                  </a:cubicBezTo>
                  <a:cubicBezTo>
                    <a:pt x="990963" y="155863"/>
                    <a:pt x="985814" y="151669"/>
                    <a:pt x="985259" y="151194"/>
                  </a:cubicBezTo>
                  <a:lnTo>
                    <a:pt x="972665" y="141303"/>
                  </a:lnTo>
                  <a:cubicBezTo>
                    <a:pt x="968308" y="137743"/>
                    <a:pt x="964268" y="133865"/>
                    <a:pt x="960229" y="129830"/>
                  </a:cubicBezTo>
                  <a:cubicBezTo>
                    <a:pt x="953971" y="123658"/>
                    <a:pt x="948189" y="117169"/>
                    <a:pt x="942565" y="110523"/>
                  </a:cubicBezTo>
                  <a:cubicBezTo>
                    <a:pt x="931951" y="98891"/>
                    <a:pt x="922921" y="86310"/>
                    <a:pt x="913336" y="74124"/>
                  </a:cubicBezTo>
                  <a:cubicBezTo>
                    <a:pt x="903277" y="61384"/>
                    <a:pt x="892900" y="48961"/>
                    <a:pt x="882286" y="36617"/>
                  </a:cubicBezTo>
                  <a:cubicBezTo>
                    <a:pt x="872939" y="25777"/>
                    <a:pt x="863117" y="15332"/>
                    <a:pt x="852740" y="5283"/>
                  </a:cubicBezTo>
                  <a:cubicBezTo>
                    <a:pt x="847196" y="-810"/>
                    <a:pt x="837769" y="-1364"/>
                    <a:pt x="831670" y="4175"/>
                  </a:cubicBezTo>
                  <a:cubicBezTo>
                    <a:pt x="825571" y="9635"/>
                    <a:pt x="825017" y="19051"/>
                    <a:pt x="830561" y="25144"/>
                  </a:cubicBezTo>
                  <a:cubicBezTo>
                    <a:pt x="842363" y="40257"/>
                    <a:pt x="852344" y="56320"/>
                    <a:pt x="863037" y="72146"/>
                  </a:cubicBezTo>
                  <a:cubicBezTo>
                    <a:pt x="870325" y="83065"/>
                    <a:pt x="877692" y="93985"/>
                    <a:pt x="885850" y="104351"/>
                  </a:cubicBezTo>
                  <a:cubicBezTo>
                    <a:pt x="894801" y="115745"/>
                    <a:pt x="904781" y="126269"/>
                    <a:pt x="915238" y="136556"/>
                  </a:cubicBezTo>
                  <a:cubicBezTo>
                    <a:pt x="921099" y="142174"/>
                    <a:pt x="927119" y="147713"/>
                    <a:pt x="933535" y="152856"/>
                  </a:cubicBezTo>
                  <a:cubicBezTo>
                    <a:pt x="935991" y="154834"/>
                    <a:pt x="938604" y="156575"/>
                    <a:pt x="941218" y="158316"/>
                  </a:cubicBezTo>
                  <a:cubicBezTo>
                    <a:pt x="869533" y="156179"/>
                    <a:pt x="790481" y="153252"/>
                    <a:pt x="714122" y="150719"/>
                  </a:cubicBezTo>
                  <a:lnTo>
                    <a:pt x="708419" y="146447"/>
                  </a:lnTo>
                  <a:cubicBezTo>
                    <a:pt x="702953" y="142174"/>
                    <a:pt x="697725" y="137505"/>
                    <a:pt x="692576" y="132837"/>
                  </a:cubicBezTo>
                  <a:cubicBezTo>
                    <a:pt x="684497" y="125557"/>
                    <a:pt x="676655" y="117961"/>
                    <a:pt x="668734" y="110444"/>
                  </a:cubicBezTo>
                  <a:cubicBezTo>
                    <a:pt x="658199" y="100790"/>
                    <a:pt x="647664" y="90662"/>
                    <a:pt x="636654" y="81008"/>
                  </a:cubicBezTo>
                  <a:cubicBezTo>
                    <a:pt x="620653" y="67002"/>
                    <a:pt x="604178" y="53313"/>
                    <a:pt x="588890" y="38596"/>
                  </a:cubicBezTo>
                  <a:cubicBezTo>
                    <a:pt x="577959" y="28072"/>
                    <a:pt x="567345" y="17627"/>
                    <a:pt x="557919" y="6153"/>
                  </a:cubicBezTo>
                  <a:cubicBezTo>
                    <a:pt x="553087" y="-493"/>
                    <a:pt x="543740" y="-1997"/>
                    <a:pt x="537086" y="2830"/>
                  </a:cubicBezTo>
                  <a:cubicBezTo>
                    <a:pt x="530433" y="7578"/>
                    <a:pt x="528927" y="16915"/>
                    <a:pt x="533759" y="23561"/>
                  </a:cubicBezTo>
                  <a:cubicBezTo>
                    <a:pt x="548176" y="46113"/>
                    <a:pt x="565364" y="67319"/>
                    <a:pt x="584533" y="87022"/>
                  </a:cubicBezTo>
                  <a:cubicBezTo>
                    <a:pt x="593801" y="96517"/>
                    <a:pt x="603544" y="105696"/>
                    <a:pt x="613524" y="114321"/>
                  </a:cubicBezTo>
                  <a:cubicBezTo>
                    <a:pt x="623505" y="123025"/>
                    <a:pt x="633961" y="131017"/>
                    <a:pt x="644020" y="139088"/>
                  </a:cubicBezTo>
                  <a:cubicBezTo>
                    <a:pt x="648219" y="142411"/>
                    <a:pt x="652496" y="145655"/>
                    <a:pt x="656773" y="148900"/>
                  </a:cubicBezTo>
                  <a:cubicBezTo>
                    <a:pt x="569325" y="146367"/>
                    <a:pt x="492808" y="145339"/>
                    <a:pt x="444014" y="145734"/>
                  </a:cubicBezTo>
                  <a:cubicBezTo>
                    <a:pt x="441875" y="144231"/>
                    <a:pt x="437994" y="141936"/>
                    <a:pt x="436172" y="140670"/>
                  </a:cubicBezTo>
                  <a:lnTo>
                    <a:pt x="422469" y="131491"/>
                  </a:lnTo>
                  <a:lnTo>
                    <a:pt x="386903" y="103639"/>
                  </a:lnTo>
                  <a:cubicBezTo>
                    <a:pt x="375338" y="94539"/>
                    <a:pt x="364645" y="84648"/>
                    <a:pt x="353714" y="74994"/>
                  </a:cubicBezTo>
                  <a:cubicBezTo>
                    <a:pt x="346347" y="68506"/>
                    <a:pt x="338901" y="62097"/>
                    <a:pt x="331456" y="55608"/>
                  </a:cubicBezTo>
                  <a:cubicBezTo>
                    <a:pt x="312683" y="39149"/>
                    <a:pt x="293989" y="22612"/>
                    <a:pt x="275612" y="5441"/>
                  </a:cubicBezTo>
                  <a:cubicBezTo>
                    <a:pt x="269909" y="-493"/>
                    <a:pt x="260483" y="-731"/>
                    <a:pt x="254542" y="4966"/>
                  </a:cubicBezTo>
                  <a:cubicBezTo>
                    <a:pt x="248601" y="10664"/>
                    <a:pt x="248364" y="20080"/>
                    <a:pt x="254067" y="26014"/>
                  </a:cubicBezTo>
                  <a:cubicBezTo>
                    <a:pt x="265869" y="40178"/>
                    <a:pt x="277513" y="54263"/>
                    <a:pt x="289791" y="67952"/>
                  </a:cubicBezTo>
                  <a:cubicBezTo>
                    <a:pt x="298108" y="77210"/>
                    <a:pt x="306583" y="86230"/>
                    <a:pt x="315613" y="94776"/>
                  </a:cubicBezTo>
                  <a:cubicBezTo>
                    <a:pt x="323138" y="101977"/>
                    <a:pt x="330980" y="108861"/>
                    <a:pt x="339139" y="115349"/>
                  </a:cubicBezTo>
                  <a:cubicBezTo>
                    <a:pt x="347298" y="121917"/>
                    <a:pt x="355932" y="127931"/>
                    <a:pt x="364645" y="133865"/>
                  </a:cubicBezTo>
                  <a:cubicBezTo>
                    <a:pt x="371615" y="138455"/>
                    <a:pt x="378586" y="143044"/>
                    <a:pt x="385636" y="147475"/>
                  </a:cubicBezTo>
                  <a:cubicBezTo>
                    <a:pt x="324327" y="150245"/>
                    <a:pt x="220481" y="155546"/>
                    <a:pt x="137786" y="158711"/>
                  </a:cubicBezTo>
                  <a:cubicBezTo>
                    <a:pt x="88596" y="160610"/>
                    <a:pt x="47169" y="161797"/>
                    <a:pt x="27366" y="160927"/>
                  </a:cubicBezTo>
                  <a:cubicBezTo>
                    <a:pt x="25465" y="160848"/>
                    <a:pt x="23247" y="161164"/>
                    <a:pt x="21663" y="161164"/>
                  </a:cubicBezTo>
                  <a:cubicBezTo>
                    <a:pt x="21821" y="161402"/>
                    <a:pt x="21980" y="161560"/>
                    <a:pt x="22138" y="161639"/>
                  </a:cubicBezTo>
                  <a:cubicBezTo>
                    <a:pt x="21901" y="161481"/>
                    <a:pt x="21663" y="161323"/>
                    <a:pt x="21426" y="161164"/>
                  </a:cubicBezTo>
                  <a:cubicBezTo>
                    <a:pt x="20158" y="161243"/>
                    <a:pt x="19366" y="161006"/>
                    <a:pt x="19524" y="160294"/>
                  </a:cubicBezTo>
                  <a:lnTo>
                    <a:pt x="19524" y="160215"/>
                  </a:lnTo>
                  <a:cubicBezTo>
                    <a:pt x="13346" y="157841"/>
                    <a:pt x="6138" y="159898"/>
                    <a:pt x="2336" y="165675"/>
                  </a:cubicBezTo>
                  <a:cubicBezTo>
                    <a:pt x="-1942" y="172242"/>
                    <a:pt x="-199" y="181025"/>
                    <a:pt x="6375" y="1853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" name="Google Shape;1312;p21"/>
            <p:cNvSpPr/>
            <p:nvPr/>
          </p:nvSpPr>
          <p:spPr>
            <a:xfrm>
              <a:off x="7243306" y="609965"/>
              <a:ext cx="261999" cy="328293"/>
            </a:xfrm>
            <a:custGeom>
              <a:rect b="b" l="l" r="r" t="t"/>
              <a:pathLst>
                <a:path extrusionOk="0" h="656586" w="523997">
                  <a:moveTo>
                    <a:pt x="395736" y="6553"/>
                  </a:moveTo>
                  <a:cubicBezTo>
                    <a:pt x="431935" y="-12358"/>
                    <a:pt x="482551" y="11063"/>
                    <a:pt x="508690" y="58777"/>
                  </a:cubicBezTo>
                  <a:cubicBezTo>
                    <a:pt x="534830" y="106571"/>
                    <a:pt x="526671" y="160773"/>
                    <a:pt x="490472" y="179685"/>
                  </a:cubicBezTo>
                  <a:cubicBezTo>
                    <a:pt x="454273" y="198596"/>
                    <a:pt x="403657" y="175174"/>
                    <a:pt x="377518" y="127460"/>
                  </a:cubicBezTo>
                  <a:cubicBezTo>
                    <a:pt x="351378" y="79667"/>
                    <a:pt x="359537" y="25465"/>
                    <a:pt x="395736" y="6553"/>
                  </a:cubicBezTo>
                  <a:close/>
                  <a:moveTo>
                    <a:pt x="0" y="556886"/>
                  </a:moveTo>
                  <a:cubicBezTo>
                    <a:pt x="0" y="611959"/>
                    <a:pt x="34615" y="656587"/>
                    <a:pt x="77230" y="656587"/>
                  </a:cubicBezTo>
                  <a:cubicBezTo>
                    <a:pt x="119846" y="656587"/>
                    <a:pt x="154461" y="611959"/>
                    <a:pt x="154461" y="556886"/>
                  </a:cubicBezTo>
                  <a:cubicBezTo>
                    <a:pt x="154461" y="501892"/>
                    <a:pt x="119846" y="457185"/>
                    <a:pt x="77230" y="457185"/>
                  </a:cubicBezTo>
                  <a:cubicBezTo>
                    <a:pt x="34615" y="457185"/>
                    <a:pt x="0" y="501892"/>
                    <a:pt x="0" y="5568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1313;p21"/>
            <p:cNvSpPr/>
            <p:nvPr/>
          </p:nvSpPr>
          <p:spPr>
            <a:xfrm>
              <a:off x="7062962" y="411444"/>
              <a:ext cx="407545" cy="462053"/>
            </a:xfrm>
            <a:custGeom>
              <a:rect b="b" l="l" r="r" t="t"/>
              <a:pathLst>
                <a:path extrusionOk="0" h="924105" w="815090">
                  <a:moveTo>
                    <a:pt x="16045" y="45"/>
                  </a:moveTo>
                  <a:cubicBezTo>
                    <a:pt x="16045" y="45"/>
                    <a:pt x="99295" y="5030"/>
                    <a:pt x="174942" y="13101"/>
                  </a:cubicBezTo>
                  <a:cubicBezTo>
                    <a:pt x="219141" y="17848"/>
                    <a:pt x="260727" y="23783"/>
                    <a:pt x="282430" y="30034"/>
                  </a:cubicBezTo>
                  <a:cubicBezTo>
                    <a:pt x="323065" y="41903"/>
                    <a:pt x="362037" y="54880"/>
                    <a:pt x="399187" y="70231"/>
                  </a:cubicBezTo>
                  <a:cubicBezTo>
                    <a:pt x="438237" y="86373"/>
                    <a:pt x="475308" y="104889"/>
                    <a:pt x="510161" y="126649"/>
                  </a:cubicBezTo>
                  <a:cubicBezTo>
                    <a:pt x="579074" y="169615"/>
                    <a:pt x="639353" y="224925"/>
                    <a:pt x="690444" y="297960"/>
                  </a:cubicBezTo>
                  <a:lnTo>
                    <a:pt x="812428" y="474336"/>
                  </a:lnTo>
                  <a:cubicBezTo>
                    <a:pt x="817022" y="480666"/>
                    <a:pt x="815517" y="489607"/>
                    <a:pt x="809101" y="494197"/>
                  </a:cubicBezTo>
                  <a:cubicBezTo>
                    <a:pt x="802764" y="498707"/>
                    <a:pt x="793814" y="497283"/>
                    <a:pt x="789219" y="490874"/>
                  </a:cubicBezTo>
                  <a:lnTo>
                    <a:pt x="661849" y="318375"/>
                  </a:lnTo>
                  <a:cubicBezTo>
                    <a:pt x="612421" y="250721"/>
                    <a:pt x="554360" y="200475"/>
                    <a:pt x="489091" y="160674"/>
                  </a:cubicBezTo>
                  <a:cubicBezTo>
                    <a:pt x="455822" y="140338"/>
                    <a:pt x="420732" y="122772"/>
                    <a:pt x="383740" y="107025"/>
                  </a:cubicBezTo>
                  <a:cubicBezTo>
                    <a:pt x="348016" y="91833"/>
                    <a:pt x="310629" y="78302"/>
                    <a:pt x="271578" y="66037"/>
                  </a:cubicBezTo>
                  <a:cubicBezTo>
                    <a:pt x="251301" y="59628"/>
                    <a:pt x="212170" y="53377"/>
                    <a:pt x="170664" y="47680"/>
                  </a:cubicBezTo>
                  <a:cubicBezTo>
                    <a:pt x="165911" y="47046"/>
                    <a:pt x="161159" y="46413"/>
                    <a:pt x="156327" y="45780"/>
                  </a:cubicBezTo>
                  <a:cubicBezTo>
                    <a:pt x="161951" y="48550"/>
                    <a:pt x="167892" y="50845"/>
                    <a:pt x="173278" y="54010"/>
                  </a:cubicBezTo>
                  <a:cubicBezTo>
                    <a:pt x="185477" y="60973"/>
                    <a:pt x="197279" y="68727"/>
                    <a:pt x="209002" y="76878"/>
                  </a:cubicBezTo>
                  <a:cubicBezTo>
                    <a:pt x="242112" y="99983"/>
                    <a:pt x="273480" y="126332"/>
                    <a:pt x="302154" y="155293"/>
                  </a:cubicBezTo>
                  <a:cubicBezTo>
                    <a:pt x="330986" y="184333"/>
                    <a:pt x="357047" y="216142"/>
                    <a:pt x="379622" y="249534"/>
                  </a:cubicBezTo>
                  <a:cubicBezTo>
                    <a:pt x="411306" y="296932"/>
                    <a:pt x="435544" y="349789"/>
                    <a:pt x="452495" y="406049"/>
                  </a:cubicBezTo>
                  <a:cubicBezTo>
                    <a:pt x="468813" y="460014"/>
                    <a:pt x="478556" y="517065"/>
                    <a:pt x="482912" y="574749"/>
                  </a:cubicBezTo>
                  <a:cubicBezTo>
                    <a:pt x="491546" y="690434"/>
                    <a:pt x="478160" y="808967"/>
                    <a:pt x="452416" y="912624"/>
                  </a:cubicBezTo>
                  <a:cubicBezTo>
                    <a:pt x="450515" y="920616"/>
                    <a:pt x="442515" y="925601"/>
                    <a:pt x="434515" y="923702"/>
                  </a:cubicBezTo>
                  <a:cubicBezTo>
                    <a:pt x="426514" y="921803"/>
                    <a:pt x="421524" y="913811"/>
                    <a:pt x="423346" y="905819"/>
                  </a:cubicBezTo>
                  <a:cubicBezTo>
                    <a:pt x="445604" y="804852"/>
                    <a:pt x="454634" y="689880"/>
                    <a:pt x="444257" y="577993"/>
                  </a:cubicBezTo>
                  <a:cubicBezTo>
                    <a:pt x="439109" y="523158"/>
                    <a:pt x="429287" y="469034"/>
                    <a:pt x="413920" y="417601"/>
                  </a:cubicBezTo>
                  <a:cubicBezTo>
                    <a:pt x="398157" y="364981"/>
                    <a:pt x="376849" y="315052"/>
                    <a:pt x="347858" y="270424"/>
                  </a:cubicBezTo>
                  <a:cubicBezTo>
                    <a:pt x="327264" y="238456"/>
                    <a:pt x="303183" y="207992"/>
                    <a:pt x="276648" y="179902"/>
                  </a:cubicBezTo>
                  <a:cubicBezTo>
                    <a:pt x="250112" y="151732"/>
                    <a:pt x="221042" y="125858"/>
                    <a:pt x="190229" y="103069"/>
                  </a:cubicBezTo>
                  <a:cubicBezTo>
                    <a:pt x="179457" y="95077"/>
                    <a:pt x="168684" y="87481"/>
                    <a:pt x="157436" y="80597"/>
                  </a:cubicBezTo>
                  <a:cubicBezTo>
                    <a:pt x="146505" y="73871"/>
                    <a:pt x="135178" y="67778"/>
                    <a:pt x="123059" y="62635"/>
                  </a:cubicBezTo>
                  <a:cubicBezTo>
                    <a:pt x="118544" y="60736"/>
                    <a:pt x="114108" y="58757"/>
                    <a:pt x="109514" y="57254"/>
                  </a:cubicBezTo>
                  <a:cubicBezTo>
                    <a:pt x="107137" y="56463"/>
                    <a:pt x="104761" y="55751"/>
                    <a:pt x="102226" y="55276"/>
                  </a:cubicBezTo>
                  <a:cubicBezTo>
                    <a:pt x="102306" y="55197"/>
                    <a:pt x="102306" y="55197"/>
                    <a:pt x="102306" y="55118"/>
                  </a:cubicBezTo>
                  <a:cubicBezTo>
                    <a:pt x="102385" y="51478"/>
                    <a:pt x="92166" y="56146"/>
                    <a:pt x="90424" y="56067"/>
                  </a:cubicBezTo>
                  <a:cubicBezTo>
                    <a:pt x="84246" y="55513"/>
                    <a:pt x="81077" y="52348"/>
                    <a:pt x="79651" y="50449"/>
                  </a:cubicBezTo>
                  <a:cubicBezTo>
                    <a:pt x="76879" y="46730"/>
                    <a:pt x="75611" y="42457"/>
                    <a:pt x="77275" y="37393"/>
                  </a:cubicBezTo>
                  <a:cubicBezTo>
                    <a:pt x="77354" y="37156"/>
                    <a:pt x="77592" y="36681"/>
                    <a:pt x="77750" y="36364"/>
                  </a:cubicBezTo>
                  <a:cubicBezTo>
                    <a:pt x="40917" y="32329"/>
                    <a:pt x="13748" y="29718"/>
                    <a:pt x="13748" y="29718"/>
                  </a:cubicBezTo>
                  <a:cubicBezTo>
                    <a:pt x="5589" y="29085"/>
                    <a:pt x="-589" y="21963"/>
                    <a:pt x="45" y="13734"/>
                  </a:cubicBezTo>
                  <a:cubicBezTo>
                    <a:pt x="678" y="5584"/>
                    <a:pt x="7886" y="-588"/>
                    <a:pt x="16045" y="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21"/>
            <p:cNvSpPr/>
            <p:nvPr/>
          </p:nvSpPr>
          <p:spPr>
            <a:xfrm>
              <a:off x="7944521" y="302210"/>
              <a:ext cx="652738" cy="577915"/>
            </a:xfrm>
            <a:custGeom>
              <a:rect b="b" l="l" r="r" t="t"/>
              <a:pathLst>
                <a:path extrusionOk="0" h="1155830" w="1305477">
                  <a:moveTo>
                    <a:pt x="1148943" y="128149"/>
                  </a:moveTo>
                  <a:cubicBezTo>
                    <a:pt x="1161775" y="114222"/>
                    <a:pt x="1176904" y="100691"/>
                    <a:pt x="1192113" y="88506"/>
                  </a:cubicBezTo>
                  <a:cubicBezTo>
                    <a:pt x="1207559" y="76083"/>
                    <a:pt x="1223322" y="65400"/>
                    <a:pt x="1234649" y="54560"/>
                  </a:cubicBezTo>
                  <a:cubicBezTo>
                    <a:pt x="1243441" y="46647"/>
                    <a:pt x="1253580" y="30743"/>
                    <a:pt x="1264116" y="18953"/>
                  </a:cubicBezTo>
                  <a:cubicBezTo>
                    <a:pt x="1270769" y="11435"/>
                    <a:pt x="1277502" y="5263"/>
                    <a:pt x="1283997" y="1940"/>
                  </a:cubicBezTo>
                  <a:cubicBezTo>
                    <a:pt x="1290809" y="-2016"/>
                    <a:pt x="1299523" y="278"/>
                    <a:pt x="1303483" y="7004"/>
                  </a:cubicBezTo>
                  <a:cubicBezTo>
                    <a:pt x="1307523" y="13809"/>
                    <a:pt x="1305226" y="22592"/>
                    <a:pt x="1298414" y="26549"/>
                  </a:cubicBezTo>
                  <a:cubicBezTo>
                    <a:pt x="1294928" y="28923"/>
                    <a:pt x="1292077" y="33433"/>
                    <a:pt x="1288829" y="38260"/>
                  </a:cubicBezTo>
                  <a:cubicBezTo>
                    <a:pt x="1279007" y="52503"/>
                    <a:pt x="1269501" y="70781"/>
                    <a:pt x="1261026" y="80435"/>
                  </a:cubicBezTo>
                  <a:cubicBezTo>
                    <a:pt x="1249382" y="92937"/>
                    <a:pt x="1234094" y="106705"/>
                    <a:pt x="1217223" y="119999"/>
                  </a:cubicBezTo>
                  <a:cubicBezTo>
                    <a:pt x="1202886" y="131314"/>
                    <a:pt x="1187440" y="142233"/>
                    <a:pt x="1174211" y="153944"/>
                  </a:cubicBezTo>
                  <a:cubicBezTo>
                    <a:pt x="1162488" y="164231"/>
                    <a:pt x="1151953" y="174280"/>
                    <a:pt x="1145775" y="185675"/>
                  </a:cubicBezTo>
                  <a:cubicBezTo>
                    <a:pt x="1142369" y="193113"/>
                    <a:pt x="1133576" y="196436"/>
                    <a:pt x="1126051" y="192954"/>
                  </a:cubicBezTo>
                  <a:cubicBezTo>
                    <a:pt x="1118605" y="189552"/>
                    <a:pt x="1115358" y="180689"/>
                    <a:pt x="1118764" y="173251"/>
                  </a:cubicBezTo>
                  <a:cubicBezTo>
                    <a:pt x="1124626" y="157822"/>
                    <a:pt x="1135478" y="142708"/>
                    <a:pt x="1148943" y="128149"/>
                  </a:cubicBezTo>
                  <a:close/>
                  <a:moveTo>
                    <a:pt x="6252" y="1128876"/>
                  </a:moveTo>
                  <a:cubicBezTo>
                    <a:pt x="17103" y="1120330"/>
                    <a:pt x="27480" y="1110993"/>
                    <a:pt x="37857" y="1101340"/>
                  </a:cubicBezTo>
                  <a:cubicBezTo>
                    <a:pt x="58372" y="1082349"/>
                    <a:pt x="77858" y="1061380"/>
                    <a:pt x="97740" y="1040886"/>
                  </a:cubicBezTo>
                  <a:cubicBezTo>
                    <a:pt x="107879" y="1030441"/>
                    <a:pt x="118097" y="1020155"/>
                    <a:pt x="128473" y="1010264"/>
                  </a:cubicBezTo>
                  <a:cubicBezTo>
                    <a:pt x="139167" y="999898"/>
                    <a:pt x="150177" y="990165"/>
                    <a:pt x="161029" y="980670"/>
                  </a:cubicBezTo>
                  <a:lnTo>
                    <a:pt x="216794" y="935093"/>
                  </a:lnTo>
                  <a:cubicBezTo>
                    <a:pt x="221070" y="931848"/>
                    <a:pt x="234061" y="927892"/>
                    <a:pt x="241349" y="923856"/>
                  </a:cubicBezTo>
                  <a:cubicBezTo>
                    <a:pt x="241032" y="922116"/>
                    <a:pt x="241111" y="920296"/>
                    <a:pt x="241507" y="918555"/>
                  </a:cubicBezTo>
                  <a:cubicBezTo>
                    <a:pt x="243171" y="910879"/>
                    <a:pt x="250695" y="905974"/>
                    <a:pt x="258458" y="907635"/>
                  </a:cubicBezTo>
                  <a:cubicBezTo>
                    <a:pt x="264716" y="908664"/>
                    <a:pt x="267884" y="911987"/>
                    <a:pt x="269864" y="914519"/>
                  </a:cubicBezTo>
                  <a:cubicBezTo>
                    <a:pt x="272557" y="917922"/>
                    <a:pt x="273191" y="921957"/>
                    <a:pt x="272637" y="926468"/>
                  </a:cubicBezTo>
                  <a:cubicBezTo>
                    <a:pt x="272241" y="930108"/>
                    <a:pt x="268993" y="935963"/>
                    <a:pt x="262419" y="941581"/>
                  </a:cubicBezTo>
                  <a:cubicBezTo>
                    <a:pt x="255607" y="947436"/>
                    <a:pt x="243250" y="954954"/>
                    <a:pt x="237943" y="959939"/>
                  </a:cubicBezTo>
                  <a:lnTo>
                    <a:pt x="186614" y="1008760"/>
                  </a:lnTo>
                  <a:cubicBezTo>
                    <a:pt x="171485" y="1023083"/>
                    <a:pt x="156752" y="1038750"/>
                    <a:pt x="141385" y="1054021"/>
                  </a:cubicBezTo>
                  <a:cubicBezTo>
                    <a:pt x="125939" y="1069214"/>
                    <a:pt x="110017" y="1084248"/>
                    <a:pt x="93779" y="1098729"/>
                  </a:cubicBezTo>
                  <a:cubicBezTo>
                    <a:pt x="71204" y="1118827"/>
                    <a:pt x="47758" y="1137343"/>
                    <a:pt x="23520" y="1153089"/>
                  </a:cubicBezTo>
                  <a:cubicBezTo>
                    <a:pt x="16866" y="1157837"/>
                    <a:pt x="7519" y="1156254"/>
                    <a:pt x="2766" y="1149608"/>
                  </a:cubicBezTo>
                  <a:cubicBezTo>
                    <a:pt x="-1986" y="1142882"/>
                    <a:pt x="-481" y="1133624"/>
                    <a:pt x="6252" y="1128876"/>
                  </a:cubicBezTo>
                  <a:close/>
                  <a:moveTo>
                    <a:pt x="245784" y="916972"/>
                  </a:moveTo>
                  <a:cubicBezTo>
                    <a:pt x="244596" y="915627"/>
                    <a:pt x="244517" y="919900"/>
                    <a:pt x="244280" y="920850"/>
                  </a:cubicBezTo>
                  <a:cubicBezTo>
                    <a:pt x="244121" y="921324"/>
                    <a:pt x="244041" y="921720"/>
                    <a:pt x="243962" y="922195"/>
                  </a:cubicBezTo>
                  <a:cubicBezTo>
                    <a:pt x="246339" y="920454"/>
                    <a:pt x="247289" y="918713"/>
                    <a:pt x="245784" y="9169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21"/>
            <p:cNvSpPr/>
            <p:nvPr/>
          </p:nvSpPr>
          <p:spPr>
            <a:xfrm>
              <a:off x="6724721" y="449487"/>
              <a:ext cx="345544" cy="351630"/>
            </a:xfrm>
            <a:custGeom>
              <a:rect b="b" l="l" r="r" t="t"/>
              <a:pathLst>
                <a:path extrusionOk="0" h="703260" w="691088">
                  <a:moveTo>
                    <a:pt x="10206" y="479751"/>
                  </a:moveTo>
                  <a:cubicBezTo>
                    <a:pt x="59713" y="294276"/>
                    <a:pt x="341940" y="0"/>
                    <a:pt x="341940" y="0"/>
                  </a:cubicBezTo>
                  <a:cubicBezTo>
                    <a:pt x="341940" y="0"/>
                    <a:pt x="314692" y="561332"/>
                    <a:pt x="208232" y="662694"/>
                  </a:cubicBezTo>
                  <a:cubicBezTo>
                    <a:pt x="101774" y="764057"/>
                    <a:pt x="-39301" y="665226"/>
                    <a:pt x="10206" y="479751"/>
                  </a:cubicBezTo>
                  <a:close/>
                  <a:moveTo>
                    <a:pt x="680882" y="479751"/>
                  </a:moveTo>
                  <a:cubicBezTo>
                    <a:pt x="631375" y="294276"/>
                    <a:pt x="349148" y="0"/>
                    <a:pt x="349148" y="0"/>
                  </a:cubicBezTo>
                  <a:cubicBezTo>
                    <a:pt x="349148" y="0"/>
                    <a:pt x="376397" y="561332"/>
                    <a:pt x="482856" y="662694"/>
                  </a:cubicBezTo>
                  <a:cubicBezTo>
                    <a:pt x="589314" y="764057"/>
                    <a:pt x="730389" y="665226"/>
                    <a:pt x="680882" y="47975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1316;p21"/>
            <p:cNvSpPr/>
            <p:nvPr/>
          </p:nvSpPr>
          <p:spPr>
            <a:xfrm>
              <a:off x="5535002" y="2121929"/>
              <a:ext cx="6544" cy="8917"/>
            </a:xfrm>
            <a:custGeom>
              <a:rect b="b" l="l" r="r" t="t"/>
              <a:pathLst>
                <a:path extrusionOk="0" h="17834" w="13089">
                  <a:moveTo>
                    <a:pt x="12852" y="0"/>
                  </a:moveTo>
                  <a:lnTo>
                    <a:pt x="13090" y="0"/>
                  </a:lnTo>
                  <a:lnTo>
                    <a:pt x="12852" y="0"/>
                  </a:lnTo>
                  <a:lnTo>
                    <a:pt x="12852" y="0"/>
                  </a:lnTo>
                  <a:close/>
                  <a:moveTo>
                    <a:pt x="8020" y="1820"/>
                  </a:moveTo>
                  <a:cubicBezTo>
                    <a:pt x="9446" y="1029"/>
                    <a:pt x="10951" y="396"/>
                    <a:pt x="12614" y="79"/>
                  </a:cubicBezTo>
                  <a:cubicBezTo>
                    <a:pt x="10872" y="396"/>
                    <a:pt x="9287" y="1029"/>
                    <a:pt x="8020" y="1820"/>
                  </a:cubicBezTo>
                  <a:lnTo>
                    <a:pt x="8020" y="1820"/>
                  </a:lnTo>
                  <a:close/>
                  <a:moveTo>
                    <a:pt x="178" y="17804"/>
                  </a:moveTo>
                  <a:cubicBezTo>
                    <a:pt x="416" y="17883"/>
                    <a:pt x="812" y="17804"/>
                    <a:pt x="1287" y="17645"/>
                  </a:cubicBezTo>
                  <a:cubicBezTo>
                    <a:pt x="3030" y="17092"/>
                    <a:pt x="2079" y="14797"/>
                    <a:pt x="574" y="12107"/>
                  </a:cubicBezTo>
                  <a:lnTo>
                    <a:pt x="257" y="12819"/>
                  </a:lnTo>
                  <a:lnTo>
                    <a:pt x="178" y="13294"/>
                  </a:lnTo>
                  <a:cubicBezTo>
                    <a:pt x="-59" y="14876"/>
                    <a:pt x="-59" y="16379"/>
                    <a:pt x="178" y="17804"/>
                  </a:cubicBezTo>
                  <a:lnTo>
                    <a:pt x="178" y="178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17" name="Google Shape;1317;p21"/>
          <p:cNvSpPr/>
          <p:nvPr/>
        </p:nvSpPr>
        <p:spPr>
          <a:xfrm>
            <a:off x="5650089" y="969840"/>
            <a:ext cx="2512113" cy="3033804"/>
          </a:xfrm>
          <a:custGeom>
            <a:rect b="b" l="l" r="r" t="t"/>
            <a:pathLst>
              <a:path extrusionOk="0" h="7632211" w="6319781">
                <a:moveTo>
                  <a:pt x="3159890" y="6106"/>
                </a:moveTo>
                <a:cubicBezTo>
                  <a:pt x="2080895" y="0"/>
                  <a:pt x="1081791" y="724844"/>
                  <a:pt x="540895" y="1906170"/>
                </a:cubicBezTo>
                <a:cubicBezTo>
                  <a:pt x="0" y="3087497"/>
                  <a:pt x="0" y="4544715"/>
                  <a:pt x="540895" y="5726042"/>
                </a:cubicBezTo>
                <a:cubicBezTo>
                  <a:pt x="1081791" y="6907368"/>
                  <a:pt x="2080895" y="7632212"/>
                  <a:pt x="3159890" y="7626106"/>
                </a:cubicBezTo>
                <a:cubicBezTo>
                  <a:pt x="4238885" y="7632212"/>
                  <a:pt x="5237990" y="6907368"/>
                  <a:pt x="5778885" y="5726042"/>
                </a:cubicBezTo>
                <a:cubicBezTo>
                  <a:pt x="6319781" y="4544715"/>
                  <a:pt x="6319781" y="3087497"/>
                  <a:pt x="5778885" y="1906170"/>
                </a:cubicBezTo>
                <a:cubicBezTo>
                  <a:pt x="5237990" y="724844"/>
                  <a:pt x="4238885" y="0"/>
                  <a:pt x="3159890" y="6106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-44787" r="-44796" t="0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8" name="Google Shape;1318;p21"/>
          <p:cNvSpPr txBox="1"/>
          <p:nvPr/>
        </p:nvSpPr>
        <p:spPr>
          <a:xfrm>
            <a:off x="514350" y="1615900"/>
            <a:ext cx="3950100" cy="1231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rPr>
              <a:t>Write Your Topic or Idea</a:t>
            </a:r>
            <a:endParaRPr sz="700">
              <a:solidFill>
                <a:schemeClr val="dk1"/>
              </a:solidFill>
            </a:endParaRPr>
          </a:p>
        </p:txBody>
      </p:sp>
      <p:sp>
        <p:nvSpPr>
          <p:cNvPr id="1319" name="Google Shape;1319;p21"/>
          <p:cNvSpPr txBox="1"/>
          <p:nvPr/>
        </p:nvSpPr>
        <p:spPr>
          <a:xfrm>
            <a:off x="514350" y="2956894"/>
            <a:ext cx="3950100" cy="2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dk1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1320" name="Google Shape;1320;p21"/>
          <p:cNvGrpSpPr/>
          <p:nvPr/>
        </p:nvGrpSpPr>
        <p:grpSpPr>
          <a:xfrm flipH="1" rot="10800000">
            <a:off x="5183989" y="2749233"/>
            <a:ext cx="3424950" cy="1895250"/>
            <a:chOff x="5183989" y="300533"/>
            <a:chExt cx="3424950" cy="1895250"/>
          </a:xfrm>
        </p:grpSpPr>
        <p:sp>
          <p:nvSpPr>
            <p:cNvPr id="1321" name="Google Shape;1321;p21"/>
            <p:cNvSpPr/>
            <p:nvPr/>
          </p:nvSpPr>
          <p:spPr>
            <a:xfrm>
              <a:off x="5193754" y="943659"/>
              <a:ext cx="547277" cy="1252124"/>
            </a:xfrm>
            <a:custGeom>
              <a:rect b="b" l="l" r="r" t="t"/>
              <a:pathLst>
                <a:path extrusionOk="0" h="2504248" w="1094554">
                  <a:moveTo>
                    <a:pt x="396805" y="1916748"/>
                  </a:moveTo>
                  <a:cubicBezTo>
                    <a:pt x="479738" y="2031878"/>
                    <a:pt x="363457" y="2202953"/>
                    <a:pt x="340407" y="2234129"/>
                  </a:cubicBezTo>
                  <a:cubicBezTo>
                    <a:pt x="323059" y="2257630"/>
                    <a:pt x="285197" y="2305502"/>
                    <a:pt x="249156" y="2291417"/>
                  </a:cubicBezTo>
                  <a:cubicBezTo>
                    <a:pt x="222224" y="2280893"/>
                    <a:pt x="202501" y="2193615"/>
                    <a:pt x="203610" y="2170510"/>
                  </a:cubicBezTo>
                  <a:cubicBezTo>
                    <a:pt x="212402" y="1982423"/>
                    <a:pt x="370427" y="1880032"/>
                    <a:pt x="396805" y="1916748"/>
                  </a:cubicBezTo>
                  <a:close/>
                  <a:moveTo>
                    <a:pt x="683943" y="2054351"/>
                  </a:moveTo>
                  <a:cubicBezTo>
                    <a:pt x="641011" y="2037892"/>
                    <a:pt x="634832" y="2166395"/>
                    <a:pt x="632614" y="2198759"/>
                  </a:cubicBezTo>
                  <a:cubicBezTo>
                    <a:pt x="626040" y="2296481"/>
                    <a:pt x="657645" y="2456873"/>
                    <a:pt x="764421" y="2499602"/>
                  </a:cubicBezTo>
                  <a:cubicBezTo>
                    <a:pt x="833096" y="2527059"/>
                    <a:pt x="835393" y="2425539"/>
                    <a:pt x="831987" y="2386054"/>
                  </a:cubicBezTo>
                  <a:cubicBezTo>
                    <a:pt x="824066" y="2291813"/>
                    <a:pt x="783827" y="2092648"/>
                    <a:pt x="683943" y="2054351"/>
                  </a:cubicBezTo>
                  <a:close/>
                  <a:moveTo>
                    <a:pt x="616693" y="1687594"/>
                  </a:moveTo>
                  <a:cubicBezTo>
                    <a:pt x="619545" y="1683717"/>
                    <a:pt x="653447" y="1710383"/>
                    <a:pt x="657011" y="1712519"/>
                  </a:cubicBezTo>
                  <a:cubicBezTo>
                    <a:pt x="683626" y="1728661"/>
                    <a:pt x="735192" y="1755011"/>
                    <a:pt x="766005" y="1734517"/>
                  </a:cubicBezTo>
                  <a:cubicBezTo>
                    <a:pt x="795788" y="1714656"/>
                    <a:pt x="766559" y="1663302"/>
                    <a:pt x="755708" y="1641146"/>
                  </a:cubicBezTo>
                  <a:cubicBezTo>
                    <a:pt x="711350" y="1549912"/>
                    <a:pt x="644258" y="1482179"/>
                    <a:pt x="580573" y="1405108"/>
                  </a:cubicBezTo>
                  <a:lnTo>
                    <a:pt x="546512" y="1449341"/>
                  </a:lnTo>
                  <a:cubicBezTo>
                    <a:pt x="531383" y="1332706"/>
                    <a:pt x="519264" y="1478380"/>
                    <a:pt x="516888" y="1523325"/>
                  </a:cubicBezTo>
                  <a:cubicBezTo>
                    <a:pt x="512690" y="1605301"/>
                    <a:pt x="506670" y="1692896"/>
                    <a:pt x="528690" y="1773052"/>
                  </a:cubicBezTo>
                  <a:cubicBezTo>
                    <a:pt x="534948" y="1795762"/>
                    <a:pt x="551186" y="1839440"/>
                    <a:pt x="581444" y="1841022"/>
                  </a:cubicBezTo>
                  <a:cubicBezTo>
                    <a:pt x="648377" y="1844425"/>
                    <a:pt x="599584" y="1711095"/>
                    <a:pt x="616693" y="1687594"/>
                  </a:cubicBezTo>
                  <a:close/>
                  <a:moveTo>
                    <a:pt x="469678" y="897663"/>
                  </a:moveTo>
                  <a:cubicBezTo>
                    <a:pt x="453123" y="866170"/>
                    <a:pt x="433241" y="833727"/>
                    <a:pt x="395458" y="826052"/>
                  </a:cubicBezTo>
                  <a:cubicBezTo>
                    <a:pt x="339060" y="814658"/>
                    <a:pt x="308485" y="863242"/>
                    <a:pt x="256443" y="864587"/>
                  </a:cubicBezTo>
                  <a:cubicBezTo>
                    <a:pt x="192045" y="866249"/>
                    <a:pt x="58655" y="814183"/>
                    <a:pt x="25941" y="902252"/>
                  </a:cubicBezTo>
                  <a:cubicBezTo>
                    <a:pt x="3999" y="961202"/>
                    <a:pt x="84398" y="1072772"/>
                    <a:pt x="105072" y="1125709"/>
                  </a:cubicBezTo>
                  <a:cubicBezTo>
                    <a:pt x="130103" y="1189802"/>
                    <a:pt x="161787" y="1347503"/>
                    <a:pt x="258820" y="1336742"/>
                  </a:cubicBezTo>
                  <a:cubicBezTo>
                    <a:pt x="328208" y="1329066"/>
                    <a:pt x="391022" y="1270116"/>
                    <a:pt x="437123" y="1223273"/>
                  </a:cubicBezTo>
                  <a:cubicBezTo>
                    <a:pt x="448133" y="1212037"/>
                    <a:pt x="479421" y="1163611"/>
                    <a:pt x="497085" y="1161474"/>
                  </a:cubicBezTo>
                  <a:lnTo>
                    <a:pt x="492016" y="1143354"/>
                  </a:lnTo>
                  <a:cubicBezTo>
                    <a:pt x="527740" y="1068024"/>
                    <a:pt x="507145" y="969194"/>
                    <a:pt x="469678" y="897663"/>
                  </a:cubicBezTo>
                  <a:close/>
                  <a:moveTo>
                    <a:pt x="907633" y="780475"/>
                  </a:moveTo>
                  <a:cubicBezTo>
                    <a:pt x="864147" y="778259"/>
                    <a:pt x="826443" y="748982"/>
                    <a:pt x="781689" y="748982"/>
                  </a:cubicBezTo>
                  <a:cubicBezTo>
                    <a:pt x="650595" y="748982"/>
                    <a:pt x="549681" y="854696"/>
                    <a:pt x="535423" y="974970"/>
                  </a:cubicBezTo>
                  <a:lnTo>
                    <a:pt x="534948" y="1048163"/>
                  </a:lnTo>
                  <a:cubicBezTo>
                    <a:pt x="530829" y="1037639"/>
                    <a:pt x="542077" y="1069607"/>
                    <a:pt x="548017" y="1079181"/>
                  </a:cubicBezTo>
                  <a:cubicBezTo>
                    <a:pt x="561721" y="1101258"/>
                    <a:pt x="577721" y="1122306"/>
                    <a:pt x="594910" y="1141771"/>
                  </a:cubicBezTo>
                  <a:cubicBezTo>
                    <a:pt x="647823" y="1201671"/>
                    <a:pt x="739865" y="1272095"/>
                    <a:pt x="826839" y="1248831"/>
                  </a:cubicBezTo>
                  <a:cubicBezTo>
                    <a:pt x="977814" y="1208634"/>
                    <a:pt x="993022" y="1016908"/>
                    <a:pt x="1021617" y="892678"/>
                  </a:cubicBezTo>
                  <a:cubicBezTo>
                    <a:pt x="1029697" y="857466"/>
                    <a:pt x="1059638" y="787754"/>
                    <a:pt x="1043638" y="751751"/>
                  </a:cubicBezTo>
                  <a:cubicBezTo>
                    <a:pt x="1010528" y="677371"/>
                    <a:pt x="946288" y="782453"/>
                    <a:pt x="907633" y="780475"/>
                  </a:cubicBezTo>
                  <a:close/>
                  <a:moveTo>
                    <a:pt x="104597" y="478840"/>
                  </a:moveTo>
                  <a:cubicBezTo>
                    <a:pt x="161628" y="530194"/>
                    <a:pt x="173035" y="609005"/>
                    <a:pt x="230383" y="659963"/>
                  </a:cubicBezTo>
                  <a:cubicBezTo>
                    <a:pt x="288524" y="711792"/>
                    <a:pt x="366546" y="733710"/>
                    <a:pt x="441242" y="705224"/>
                  </a:cubicBezTo>
                  <a:cubicBezTo>
                    <a:pt x="468490" y="694858"/>
                    <a:pt x="493362" y="679745"/>
                    <a:pt x="513244" y="658618"/>
                  </a:cubicBezTo>
                  <a:cubicBezTo>
                    <a:pt x="523304" y="647936"/>
                    <a:pt x="528215" y="613673"/>
                    <a:pt x="539384" y="623327"/>
                  </a:cubicBezTo>
                  <a:lnTo>
                    <a:pt x="522512" y="613040"/>
                  </a:lnTo>
                  <a:cubicBezTo>
                    <a:pt x="489798" y="556543"/>
                    <a:pt x="511343" y="471402"/>
                    <a:pt x="502392" y="408891"/>
                  </a:cubicBezTo>
                  <a:cubicBezTo>
                    <a:pt x="485600" y="291466"/>
                    <a:pt x="434113" y="247708"/>
                    <a:pt x="347694" y="179263"/>
                  </a:cubicBezTo>
                  <a:cubicBezTo>
                    <a:pt x="319891" y="157265"/>
                    <a:pt x="295494" y="125931"/>
                    <a:pt x="261988" y="111846"/>
                  </a:cubicBezTo>
                  <a:cubicBezTo>
                    <a:pt x="227136" y="97286"/>
                    <a:pt x="200046" y="122132"/>
                    <a:pt x="177233" y="145159"/>
                  </a:cubicBezTo>
                  <a:cubicBezTo>
                    <a:pt x="127805" y="195088"/>
                    <a:pt x="75764" y="247866"/>
                    <a:pt x="33386" y="303651"/>
                  </a:cubicBezTo>
                  <a:cubicBezTo>
                    <a:pt x="17386" y="324858"/>
                    <a:pt x="-2179" y="353027"/>
                    <a:pt x="197" y="380801"/>
                  </a:cubicBezTo>
                  <a:cubicBezTo>
                    <a:pt x="4079" y="425824"/>
                    <a:pt x="74418" y="451541"/>
                    <a:pt x="104597" y="478840"/>
                  </a:cubicBezTo>
                  <a:close/>
                  <a:moveTo>
                    <a:pt x="1080312" y="190261"/>
                  </a:moveTo>
                  <a:cubicBezTo>
                    <a:pt x="1051242" y="142389"/>
                    <a:pt x="1007993" y="123873"/>
                    <a:pt x="958883" y="102034"/>
                  </a:cubicBezTo>
                  <a:cubicBezTo>
                    <a:pt x="928941" y="88741"/>
                    <a:pt x="905574" y="73469"/>
                    <a:pt x="884821" y="48227"/>
                  </a:cubicBezTo>
                  <a:cubicBezTo>
                    <a:pt x="874127" y="35250"/>
                    <a:pt x="861771" y="4628"/>
                    <a:pt x="843314" y="434"/>
                  </a:cubicBezTo>
                  <a:cubicBezTo>
                    <a:pt x="819393" y="-4947"/>
                    <a:pt x="798085" y="41185"/>
                    <a:pt x="791432" y="56298"/>
                  </a:cubicBezTo>
                  <a:cubicBezTo>
                    <a:pt x="762520" y="121974"/>
                    <a:pt x="761965" y="197066"/>
                    <a:pt x="721647" y="258390"/>
                  </a:cubicBezTo>
                  <a:cubicBezTo>
                    <a:pt x="665249" y="344402"/>
                    <a:pt x="544374" y="350416"/>
                    <a:pt x="541839" y="470373"/>
                  </a:cubicBezTo>
                  <a:cubicBezTo>
                    <a:pt x="597366" y="512707"/>
                    <a:pt x="716023" y="689161"/>
                    <a:pt x="841889" y="644533"/>
                  </a:cubicBezTo>
                  <a:cubicBezTo>
                    <a:pt x="966883" y="600222"/>
                    <a:pt x="1016548" y="452886"/>
                    <a:pt x="1060034" y="343611"/>
                  </a:cubicBezTo>
                  <a:cubicBezTo>
                    <a:pt x="1081421" y="290041"/>
                    <a:pt x="1113343" y="244543"/>
                    <a:pt x="1080312" y="19026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1322;p21"/>
            <p:cNvSpPr/>
            <p:nvPr/>
          </p:nvSpPr>
          <p:spPr>
            <a:xfrm>
              <a:off x="5183989" y="300533"/>
              <a:ext cx="691557" cy="604783"/>
            </a:xfrm>
            <a:custGeom>
              <a:rect b="b" l="l" r="r" t="t"/>
              <a:pathLst>
                <a:path extrusionOk="0" h="1209566" w="1383114">
                  <a:moveTo>
                    <a:pt x="1382387" y="1202336"/>
                  </a:moveTo>
                  <a:cubicBezTo>
                    <a:pt x="1377397" y="1208429"/>
                    <a:pt x="726841" y="1254244"/>
                    <a:pt x="666720" y="1007286"/>
                  </a:cubicBezTo>
                  <a:lnTo>
                    <a:pt x="1133587" y="551273"/>
                  </a:lnTo>
                  <a:cubicBezTo>
                    <a:pt x="1323692" y="583795"/>
                    <a:pt x="1391021" y="1191970"/>
                    <a:pt x="1382387" y="1202336"/>
                  </a:cubicBezTo>
                  <a:close/>
                  <a:moveTo>
                    <a:pt x="480" y="8695"/>
                  </a:moveTo>
                  <a:cubicBezTo>
                    <a:pt x="-6174" y="20723"/>
                    <a:pt x="55610" y="496201"/>
                    <a:pt x="233200" y="638472"/>
                  </a:cubicBezTo>
                  <a:lnTo>
                    <a:pt x="729613" y="166159"/>
                  </a:lnTo>
                  <a:cubicBezTo>
                    <a:pt x="507427" y="-47565"/>
                    <a:pt x="2935" y="4185"/>
                    <a:pt x="480" y="86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21"/>
            <p:cNvSpPr/>
            <p:nvPr/>
          </p:nvSpPr>
          <p:spPr>
            <a:xfrm>
              <a:off x="5210314" y="334438"/>
              <a:ext cx="570342" cy="501776"/>
            </a:xfrm>
            <a:custGeom>
              <a:rect b="b" l="l" r="r" t="t"/>
              <a:pathLst>
                <a:path extrusionOk="0" h="1003553" w="1140684">
                  <a:moveTo>
                    <a:pt x="504283" y="181673"/>
                  </a:moveTo>
                  <a:cubicBezTo>
                    <a:pt x="510224" y="104207"/>
                    <a:pt x="527412" y="32913"/>
                    <a:pt x="568444" y="12656"/>
                  </a:cubicBezTo>
                  <a:cubicBezTo>
                    <a:pt x="669199" y="-37036"/>
                    <a:pt x="940971" y="68520"/>
                    <a:pt x="961882" y="174235"/>
                  </a:cubicBezTo>
                  <a:cubicBezTo>
                    <a:pt x="966081" y="195283"/>
                    <a:pt x="947228" y="225510"/>
                    <a:pt x="916336" y="259139"/>
                  </a:cubicBezTo>
                  <a:cubicBezTo>
                    <a:pt x="959031" y="243709"/>
                    <a:pt x="997052" y="237458"/>
                    <a:pt x="1022716" y="247903"/>
                  </a:cubicBezTo>
                  <a:cubicBezTo>
                    <a:pt x="1127670" y="290553"/>
                    <a:pt x="1185415" y="544078"/>
                    <a:pt x="1098045" y="620040"/>
                  </a:cubicBezTo>
                  <a:cubicBezTo>
                    <a:pt x="1084500" y="631830"/>
                    <a:pt x="1057648" y="636894"/>
                    <a:pt x="1022954" y="637369"/>
                  </a:cubicBezTo>
                  <a:cubicBezTo>
                    <a:pt x="1052578" y="657705"/>
                    <a:pt x="1072460" y="678832"/>
                    <a:pt x="1075391" y="699959"/>
                  </a:cubicBezTo>
                  <a:cubicBezTo>
                    <a:pt x="1089174" y="799739"/>
                    <a:pt x="873008" y="977064"/>
                    <a:pt x="753083" y="953326"/>
                  </a:cubicBezTo>
                  <a:cubicBezTo>
                    <a:pt x="738825" y="950556"/>
                    <a:pt x="724330" y="939874"/>
                    <a:pt x="709834" y="923811"/>
                  </a:cubicBezTo>
                  <a:cubicBezTo>
                    <a:pt x="706745" y="940349"/>
                    <a:pt x="700488" y="953959"/>
                    <a:pt x="690269" y="963296"/>
                  </a:cubicBezTo>
                  <a:cubicBezTo>
                    <a:pt x="610663" y="1036252"/>
                    <a:pt x="315366" y="1005075"/>
                    <a:pt x="259760" y="909806"/>
                  </a:cubicBezTo>
                  <a:cubicBezTo>
                    <a:pt x="242017" y="879421"/>
                    <a:pt x="273067" y="811371"/>
                    <a:pt x="317267" y="740077"/>
                  </a:cubicBezTo>
                  <a:cubicBezTo>
                    <a:pt x="254453" y="780036"/>
                    <a:pt x="192273" y="807731"/>
                    <a:pt x="152350" y="795941"/>
                  </a:cubicBezTo>
                  <a:cubicBezTo>
                    <a:pt x="42723" y="763657"/>
                    <a:pt x="-48131" y="517728"/>
                    <a:pt x="28307" y="434090"/>
                  </a:cubicBezTo>
                  <a:cubicBezTo>
                    <a:pt x="47872" y="412726"/>
                    <a:pt x="105933" y="405921"/>
                    <a:pt x="176193" y="406633"/>
                  </a:cubicBezTo>
                  <a:cubicBezTo>
                    <a:pt x="129142" y="384794"/>
                    <a:pt x="94448" y="360027"/>
                    <a:pt x="87873" y="333202"/>
                  </a:cubicBezTo>
                  <a:cubicBezTo>
                    <a:pt x="63793" y="234926"/>
                    <a:pt x="260869" y="41538"/>
                    <a:pt x="382695" y="55781"/>
                  </a:cubicBezTo>
                  <a:cubicBezTo>
                    <a:pt x="419528" y="60054"/>
                    <a:pt x="463569" y="114731"/>
                    <a:pt x="504283" y="181673"/>
                  </a:cubicBezTo>
                  <a:lnTo>
                    <a:pt x="504283" y="181673"/>
                  </a:lnTo>
                  <a:close/>
                  <a:moveTo>
                    <a:pt x="537947" y="490745"/>
                  </a:moveTo>
                  <a:lnTo>
                    <a:pt x="538185" y="534028"/>
                  </a:lnTo>
                  <a:lnTo>
                    <a:pt x="560919" y="542891"/>
                  </a:lnTo>
                  <a:lnTo>
                    <a:pt x="595930" y="528094"/>
                  </a:lnTo>
                  <a:lnTo>
                    <a:pt x="600920" y="488926"/>
                  </a:lnTo>
                  <a:lnTo>
                    <a:pt x="576840" y="470331"/>
                  </a:lnTo>
                  <a:lnTo>
                    <a:pt x="537947" y="490745"/>
                  </a:lnTo>
                  <a:lnTo>
                    <a:pt x="53794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1324;p21"/>
            <p:cNvSpPr/>
            <p:nvPr/>
          </p:nvSpPr>
          <p:spPr>
            <a:xfrm>
              <a:off x="5290750" y="422385"/>
              <a:ext cx="438771" cy="385789"/>
            </a:xfrm>
            <a:custGeom>
              <a:rect b="b" l="l" r="r" t="t"/>
              <a:pathLst>
                <a:path extrusionOk="0" h="771578" w="877541">
                  <a:moveTo>
                    <a:pt x="283053" y="303457"/>
                  </a:moveTo>
                  <a:lnTo>
                    <a:pt x="301747" y="307809"/>
                  </a:lnTo>
                  <a:cubicBezTo>
                    <a:pt x="302302" y="307967"/>
                    <a:pt x="339055" y="316513"/>
                    <a:pt x="353392" y="320153"/>
                  </a:cubicBezTo>
                  <a:cubicBezTo>
                    <a:pt x="354105" y="320390"/>
                    <a:pt x="354897" y="320470"/>
                    <a:pt x="355610" y="320549"/>
                  </a:cubicBezTo>
                  <a:lnTo>
                    <a:pt x="355135" y="319995"/>
                  </a:lnTo>
                  <a:lnTo>
                    <a:pt x="354977" y="319836"/>
                  </a:lnTo>
                  <a:cubicBezTo>
                    <a:pt x="355373" y="320153"/>
                    <a:pt x="355848" y="320390"/>
                    <a:pt x="356323" y="320628"/>
                  </a:cubicBezTo>
                  <a:lnTo>
                    <a:pt x="355610" y="320549"/>
                  </a:lnTo>
                  <a:cubicBezTo>
                    <a:pt x="356323" y="321340"/>
                    <a:pt x="357274" y="322289"/>
                    <a:pt x="357670" y="321261"/>
                  </a:cubicBezTo>
                  <a:cubicBezTo>
                    <a:pt x="362264" y="323160"/>
                    <a:pt x="367729" y="322922"/>
                    <a:pt x="372403" y="320232"/>
                  </a:cubicBezTo>
                  <a:cubicBezTo>
                    <a:pt x="374700" y="319045"/>
                    <a:pt x="389116" y="298235"/>
                    <a:pt x="369314" y="289768"/>
                  </a:cubicBezTo>
                  <a:cubicBezTo>
                    <a:pt x="368363" y="289293"/>
                    <a:pt x="366304" y="288581"/>
                    <a:pt x="363452" y="287552"/>
                  </a:cubicBezTo>
                  <a:cubicBezTo>
                    <a:pt x="349432" y="282409"/>
                    <a:pt x="313549" y="270223"/>
                    <a:pt x="312995" y="270065"/>
                  </a:cubicBezTo>
                  <a:lnTo>
                    <a:pt x="294064" y="263735"/>
                  </a:lnTo>
                  <a:lnTo>
                    <a:pt x="225309" y="243478"/>
                  </a:lnTo>
                  <a:cubicBezTo>
                    <a:pt x="211922" y="239997"/>
                    <a:pt x="198536" y="236278"/>
                    <a:pt x="184991" y="233271"/>
                  </a:cubicBezTo>
                  <a:cubicBezTo>
                    <a:pt x="164634" y="228602"/>
                    <a:pt x="144197" y="224725"/>
                    <a:pt x="123603" y="221243"/>
                  </a:cubicBezTo>
                  <a:cubicBezTo>
                    <a:pt x="89304" y="215546"/>
                    <a:pt x="54848" y="211352"/>
                    <a:pt x="20154" y="207792"/>
                  </a:cubicBezTo>
                  <a:cubicBezTo>
                    <a:pt x="10569" y="206367"/>
                    <a:pt x="1697" y="212935"/>
                    <a:pt x="192" y="222509"/>
                  </a:cubicBezTo>
                  <a:cubicBezTo>
                    <a:pt x="-1233" y="232084"/>
                    <a:pt x="5420" y="240946"/>
                    <a:pt x="14926" y="242371"/>
                  </a:cubicBezTo>
                  <a:lnTo>
                    <a:pt x="214219" y="288423"/>
                  </a:lnTo>
                  <a:lnTo>
                    <a:pt x="283053" y="303457"/>
                  </a:lnTo>
                  <a:close/>
                  <a:moveTo>
                    <a:pt x="349511" y="314139"/>
                  </a:moveTo>
                  <a:cubicBezTo>
                    <a:pt x="350778" y="316355"/>
                    <a:pt x="352521" y="318175"/>
                    <a:pt x="354501" y="319520"/>
                  </a:cubicBezTo>
                  <a:cubicBezTo>
                    <a:pt x="349511" y="316513"/>
                    <a:pt x="348244" y="312398"/>
                    <a:pt x="347689" y="309629"/>
                  </a:cubicBezTo>
                  <a:cubicBezTo>
                    <a:pt x="348085" y="311212"/>
                    <a:pt x="348640" y="312715"/>
                    <a:pt x="349511" y="314139"/>
                  </a:cubicBezTo>
                  <a:close/>
                  <a:moveTo>
                    <a:pt x="377948" y="344603"/>
                  </a:moveTo>
                  <a:cubicBezTo>
                    <a:pt x="373908" y="347136"/>
                    <a:pt x="365670" y="352754"/>
                    <a:pt x="354501" y="360666"/>
                  </a:cubicBezTo>
                  <a:cubicBezTo>
                    <a:pt x="337471" y="372773"/>
                    <a:pt x="313470" y="389944"/>
                    <a:pt x="287885" y="409409"/>
                  </a:cubicBezTo>
                  <a:cubicBezTo>
                    <a:pt x="273707" y="420170"/>
                    <a:pt x="258973" y="431644"/>
                    <a:pt x="244874" y="443355"/>
                  </a:cubicBezTo>
                  <a:cubicBezTo>
                    <a:pt x="230220" y="455461"/>
                    <a:pt x="216358" y="467884"/>
                    <a:pt x="203605" y="479358"/>
                  </a:cubicBezTo>
                  <a:cubicBezTo>
                    <a:pt x="168753" y="510692"/>
                    <a:pt x="143168" y="535222"/>
                    <a:pt x="143168" y="535222"/>
                  </a:cubicBezTo>
                  <a:cubicBezTo>
                    <a:pt x="135722" y="541394"/>
                    <a:pt x="134692" y="552393"/>
                    <a:pt x="140870" y="559831"/>
                  </a:cubicBezTo>
                  <a:cubicBezTo>
                    <a:pt x="147049" y="567269"/>
                    <a:pt x="158059" y="568297"/>
                    <a:pt x="165505" y="562125"/>
                  </a:cubicBezTo>
                  <a:cubicBezTo>
                    <a:pt x="165505" y="562125"/>
                    <a:pt x="194417" y="541631"/>
                    <a:pt x="231725" y="513462"/>
                  </a:cubicBezTo>
                  <a:cubicBezTo>
                    <a:pt x="245349" y="503096"/>
                    <a:pt x="260241" y="491860"/>
                    <a:pt x="274974" y="479912"/>
                  </a:cubicBezTo>
                  <a:cubicBezTo>
                    <a:pt x="289153" y="468359"/>
                    <a:pt x="303173" y="456173"/>
                    <a:pt x="316639" y="444462"/>
                  </a:cubicBezTo>
                  <a:cubicBezTo>
                    <a:pt x="340639" y="423415"/>
                    <a:pt x="362185" y="403554"/>
                    <a:pt x="377710" y="389785"/>
                  </a:cubicBezTo>
                  <a:cubicBezTo>
                    <a:pt x="387215" y="381319"/>
                    <a:pt x="394027" y="375147"/>
                    <a:pt x="397513" y="372377"/>
                  </a:cubicBezTo>
                  <a:lnTo>
                    <a:pt x="397513" y="372298"/>
                  </a:lnTo>
                  <a:lnTo>
                    <a:pt x="397037" y="372377"/>
                  </a:lnTo>
                  <a:lnTo>
                    <a:pt x="397829" y="371982"/>
                  </a:lnTo>
                  <a:cubicBezTo>
                    <a:pt x="397988" y="371823"/>
                    <a:pt x="398146" y="371586"/>
                    <a:pt x="398226" y="371744"/>
                  </a:cubicBezTo>
                  <a:lnTo>
                    <a:pt x="398226" y="371823"/>
                  </a:lnTo>
                  <a:cubicBezTo>
                    <a:pt x="404087" y="368658"/>
                    <a:pt x="407731" y="362249"/>
                    <a:pt x="407018" y="355286"/>
                  </a:cubicBezTo>
                  <a:cubicBezTo>
                    <a:pt x="406939" y="352991"/>
                    <a:pt x="396008" y="333526"/>
                    <a:pt x="377948" y="344603"/>
                  </a:cubicBezTo>
                  <a:close/>
                  <a:moveTo>
                    <a:pt x="392047" y="373722"/>
                  </a:moveTo>
                  <a:cubicBezTo>
                    <a:pt x="390542" y="373881"/>
                    <a:pt x="389037" y="373802"/>
                    <a:pt x="387611" y="373564"/>
                  </a:cubicBezTo>
                  <a:cubicBezTo>
                    <a:pt x="389671" y="374039"/>
                    <a:pt x="392364" y="374276"/>
                    <a:pt x="395691" y="372931"/>
                  </a:cubicBezTo>
                  <a:cubicBezTo>
                    <a:pt x="394503" y="373327"/>
                    <a:pt x="393314" y="373564"/>
                    <a:pt x="392047" y="373722"/>
                  </a:cubicBezTo>
                  <a:close/>
                  <a:moveTo>
                    <a:pt x="397829" y="371982"/>
                  </a:moveTo>
                  <a:lnTo>
                    <a:pt x="398226" y="371823"/>
                  </a:lnTo>
                  <a:cubicBezTo>
                    <a:pt x="398463" y="372140"/>
                    <a:pt x="397988" y="372219"/>
                    <a:pt x="397513" y="372298"/>
                  </a:cubicBezTo>
                  <a:lnTo>
                    <a:pt x="397829" y="371982"/>
                  </a:lnTo>
                  <a:close/>
                  <a:moveTo>
                    <a:pt x="563538" y="704397"/>
                  </a:moveTo>
                  <a:cubicBezTo>
                    <a:pt x="566152" y="720855"/>
                    <a:pt x="567736" y="737314"/>
                    <a:pt x="567261" y="753773"/>
                  </a:cubicBezTo>
                  <a:cubicBezTo>
                    <a:pt x="567340" y="763505"/>
                    <a:pt x="559657" y="771418"/>
                    <a:pt x="549993" y="771576"/>
                  </a:cubicBezTo>
                  <a:cubicBezTo>
                    <a:pt x="540329" y="771735"/>
                    <a:pt x="532329" y="763980"/>
                    <a:pt x="532171" y="754326"/>
                  </a:cubicBezTo>
                  <a:cubicBezTo>
                    <a:pt x="531378" y="740083"/>
                    <a:pt x="528448" y="726157"/>
                    <a:pt x="525042" y="712231"/>
                  </a:cubicBezTo>
                  <a:cubicBezTo>
                    <a:pt x="519576" y="689917"/>
                    <a:pt x="512209" y="667919"/>
                    <a:pt x="506269" y="646080"/>
                  </a:cubicBezTo>
                  <a:cubicBezTo>
                    <a:pt x="500328" y="622500"/>
                    <a:pt x="493991" y="599157"/>
                    <a:pt x="488050" y="575656"/>
                  </a:cubicBezTo>
                  <a:cubicBezTo>
                    <a:pt x="482268" y="552393"/>
                    <a:pt x="476802" y="529050"/>
                    <a:pt x="470386" y="505866"/>
                  </a:cubicBezTo>
                  <a:cubicBezTo>
                    <a:pt x="467218" y="494392"/>
                    <a:pt x="464049" y="482839"/>
                    <a:pt x="460564" y="471445"/>
                  </a:cubicBezTo>
                  <a:cubicBezTo>
                    <a:pt x="456762" y="458864"/>
                    <a:pt x="452881" y="446362"/>
                    <a:pt x="448603" y="433859"/>
                  </a:cubicBezTo>
                  <a:cubicBezTo>
                    <a:pt x="444405" y="421595"/>
                    <a:pt x="439969" y="409409"/>
                    <a:pt x="434900" y="397461"/>
                  </a:cubicBezTo>
                  <a:cubicBezTo>
                    <a:pt x="434504" y="396590"/>
                    <a:pt x="433870" y="387411"/>
                    <a:pt x="431811" y="382426"/>
                  </a:cubicBezTo>
                  <a:cubicBezTo>
                    <a:pt x="430860" y="382110"/>
                    <a:pt x="429910" y="381635"/>
                    <a:pt x="429038" y="381081"/>
                  </a:cubicBezTo>
                  <a:cubicBezTo>
                    <a:pt x="429672" y="381319"/>
                    <a:pt x="430147" y="381477"/>
                    <a:pt x="430385" y="381635"/>
                  </a:cubicBezTo>
                  <a:cubicBezTo>
                    <a:pt x="430860" y="381952"/>
                    <a:pt x="431256" y="382189"/>
                    <a:pt x="431732" y="382347"/>
                  </a:cubicBezTo>
                  <a:cubicBezTo>
                    <a:pt x="430702" y="380053"/>
                    <a:pt x="429434" y="378707"/>
                    <a:pt x="427613" y="379736"/>
                  </a:cubicBezTo>
                  <a:cubicBezTo>
                    <a:pt x="427533" y="379815"/>
                    <a:pt x="427454" y="379894"/>
                    <a:pt x="427454" y="379973"/>
                  </a:cubicBezTo>
                  <a:cubicBezTo>
                    <a:pt x="423969" y="377204"/>
                    <a:pt x="421593" y="373089"/>
                    <a:pt x="421117" y="368342"/>
                  </a:cubicBezTo>
                  <a:cubicBezTo>
                    <a:pt x="420325" y="359084"/>
                    <a:pt x="427137" y="350934"/>
                    <a:pt x="436405" y="350142"/>
                  </a:cubicBezTo>
                  <a:cubicBezTo>
                    <a:pt x="440762" y="349588"/>
                    <a:pt x="446782" y="351013"/>
                    <a:pt x="452485" y="356631"/>
                  </a:cubicBezTo>
                  <a:cubicBezTo>
                    <a:pt x="458029" y="362091"/>
                    <a:pt x="466426" y="380053"/>
                    <a:pt x="467376" y="382031"/>
                  </a:cubicBezTo>
                  <a:cubicBezTo>
                    <a:pt x="473951" y="394296"/>
                    <a:pt x="479812" y="406877"/>
                    <a:pt x="485357" y="419537"/>
                  </a:cubicBezTo>
                  <a:cubicBezTo>
                    <a:pt x="490902" y="432198"/>
                    <a:pt x="495971" y="444937"/>
                    <a:pt x="500882" y="457677"/>
                  </a:cubicBezTo>
                  <a:cubicBezTo>
                    <a:pt x="511734" y="486954"/>
                    <a:pt x="521556" y="516310"/>
                    <a:pt x="529477" y="546300"/>
                  </a:cubicBezTo>
                  <a:cubicBezTo>
                    <a:pt x="537319" y="575894"/>
                    <a:pt x="543260" y="606041"/>
                    <a:pt x="549676" y="636031"/>
                  </a:cubicBezTo>
                  <a:cubicBezTo>
                    <a:pt x="554033" y="658661"/>
                    <a:pt x="559894" y="681450"/>
                    <a:pt x="563538" y="704397"/>
                  </a:cubicBezTo>
                  <a:close/>
                  <a:moveTo>
                    <a:pt x="875707" y="456253"/>
                  </a:moveTo>
                  <a:cubicBezTo>
                    <a:pt x="873489" y="461079"/>
                    <a:pt x="868182" y="465511"/>
                    <a:pt x="859944" y="467568"/>
                  </a:cubicBezTo>
                  <a:cubicBezTo>
                    <a:pt x="852498" y="469388"/>
                    <a:pt x="839428" y="468280"/>
                    <a:pt x="835785" y="468201"/>
                  </a:cubicBezTo>
                  <a:cubicBezTo>
                    <a:pt x="821844" y="467884"/>
                    <a:pt x="807903" y="466935"/>
                    <a:pt x="793961" y="465511"/>
                  </a:cubicBezTo>
                  <a:cubicBezTo>
                    <a:pt x="780100" y="464165"/>
                    <a:pt x="766317" y="462266"/>
                    <a:pt x="752613" y="460051"/>
                  </a:cubicBezTo>
                  <a:cubicBezTo>
                    <a:pt x="711266" y="452771"/>
                    <a:pt x="665561" y="439477"/>
                    <a:pt x="620015" y="422149"/>
                  </a:cubicBezTo>
                  <a:cubicBezTo>
                    <a:pt x="594747" y="412495"/>
                    <a:pt x="569716" y="401417"/>
                    <a:pt x="545240" y="390418"/>
                  </a:cubicBezTo>
                  <a:cubicBezTo>
                    <a:pt x="506269" y="373010"/>
                    <a:pt x="469119" y="355207"/>
                    <a:pt x="435454" y="341517"/>
                  </a:cubicBezTo>
                  <a:cubicBezTo>
                    <a:pt x="426424" y="338194"/>
                    <a:pt x="421672" y="328145"/>
                    <a:pt x="424999" y="319045"/>
                  </a:cubicBezTo>
                  <a:cubicBezTo>
                    <a:pt x="426583" y="314772"/>
                    <a:pt x="429830" y="311607"/>
                    <a:pt x="433633" y="309708"/>
                  </a:cubicBezTo>
                  <a:cubicBezTo>
                    <a:pt x="428088" y="302824"/>
                    <a:pt x="427850" y="293091"/>
                    <a:pt x="434187" y="286682"/>
                  </a:cubicBezTo>
                  <a:cubicBezTo>
                    <a:pt x="465634" y="252341"/>
                    <a:pt x="502863" y="216496"/>
                    <a:pt x="543656" y="184291"/>
                  </a:cubicBezTo>
                  <a:cubicBezTo>
                    <a:pt x="559419" y="171868"/>
                    <a:pt x="575657" y="160157"/>
                    <a:pt x="592212" y="149158"/>
                  </a:cubicBezTo>
                  <a:cubicBezTo>
                    <a:pt x="617956" y="132067"/>
                    <a:pt x="644412" y="117032"/>
                    <a:pt x="669839" y="103501"/>
                  </a:cubicBezTo>
                  <a:cubicBezTo>
                    <a:pt x="682591" y="96934"/>
                    <a:pt x="695344" y="90287"/>
                    <a:pt x="708256" y="83878"/>
                  </a:cubicBezTo>
                  <a:cubicBezTo>
                    <a:pt x="717048" y="79605"/>
                    <a:pt x="725840" y="75490"/>
                    <a:pt x="734791" y="71534"/>
                  </a:cubicBezTo>
                  <a:cubicBezTo>
                    <a:pt x="735425" y="71297"/>
                    <a:pt x="748732" y="65362"/>
                    <a:pt x="754118" y="63700"/>
                  </a:cubicBezTo>
                  <a:cubicBezTo>
                    <a:pt x="768931" y="59269"/>
                    <a:pt x="776694" y="70743"/>
                    <a:pt x="777565" y="73512"/>
                  </a:cubicBezTo>
                  <a:cubicBezTo>
                    <a:pt x="780733" y="82216"/>
                    <a:pt x="776218" y="91870"/>
                    <a:pt x="767505" y="95035"/>
                  </a:cubicBezTo>
                  <a:cubicBezTo>
                    <a:pt x="766871" y="95272"/>
                    <a:pt x="766159" y="95430"/>
                    <a:pt x="765525" y="95589"/>
                  </a:cubicBezTo>
                  <a:lnTo>
                    <a:pt x="765446" y="95510"/>
                  </a:lnTo>
                  <a:cubicBezTo>
                    <a:pt x="764812" y="94006"/>
                    <a:pt x="762752" y="94560"/>
                    <a:pt x="760376" y="95905"/>
                  </a:cubicBezTo>
                  <a:lnTo>
                    <a:pt x="760693" y="95984"/>
                  </a:lnTo>
                  <a:lnTo>
                    <a:pt x="760376" y="95984"/>
                  </a:lnTo>
                  <a:cubicBezTo>
                    <a:pt x="756099" y="98358"/>
                    <a:pt x="750871" y="103185"/>
                    <a:pt x="750554" y="103422"/>
                  </a:cubicBezTo>
                  <a:lnTo>
                    <a:pt x="690592" y="139821"/>
                  </a:lnTo>
                  <a:cubicBezTo>
                    <a:pt x="662314" y="156913"/>
                    <a:pt x="633718" y="177328"/>
                    <a:pt x="604648" y="197980"/>
                  </a:cubicBezTo>
                  <a:cubicBezTo>
                    <a:pt x="585875" y="211352"/>
                    <a:pt x="566944" y="224725"/>
                    <a:pt x="548567" y="238493"/>
                  </a:cubicBezTo>
                  <a:cubicBezTo>
                    <a:pt x="516408" y="262469"/>
                    <a:pt x="485595" y="286682"/>
                    <a:pt x="459059" y="311291"/>
                  </a:cubicBezTo>
                  <a:cubicBezTo>
                    <a:pt x="458584" y="311765"/>
                    <a:pt x="457792" y="311607"/>
                    <a:pt x="457237" y="312003"/>
                  </a:cubicBezTo>
                  <a:cubicBezTo>
                    <a:pt x="500882" y="326483"/>
                    <a:pt x="549835" y="344999"/>
                    <a:pt x="599658" y="363752"/>
                  </a:cubicBezTo>
                  <a:cubicBezTo>
                    <a:pt x="616292" y="370083"/>
                    <a:pt x="632847" y="376413"/>
                    <a:pt x="649323" y="382585"/>
                  </a:cubicBezTo>
                  <a:cubicBezTo>
                    <a:pt x="666036" y="388836"/>
                    <a:pt x="682512" y="395008"/>
                    <a:pt x="698750" y="400547"/>
                  </a:cubicBezTo>
                  <a:cubicBezTo>
                    <a:pt x="720137" y="407906"/>
                    <a:pt x="740890" y="414473"/>
                    <a:pt x="760772" y="418983"/>
                  </a:cubicBezTo>
                  <a:cubicBezTo>
                    <a:pt x="773525" y="421990"/>
                    <a:pt x="786357" y="424760"/>
                    <a:pt x="799348" y="427054"/>
                  </a:cubicBezTo>
                  <a:cubicBezTo>
                    <a:pt x="812180" y="429349"/>
                    <a:pt x="825091" y="431327"/>
                    <a:pt x="838082" y="432752"/>
                  </a:cubicBezTo>
                  <a:cubicBezTo>
                    <a:pt x="839507" y="432831"/>
                    <a:pt x="845211" y="435205"/>
                    <a:pt x="849171" y="435917"/>
                  </a:cubicBezTo>
                  <a:cubicBezTo>
                    <a:pt x="848458" y="436866"/>
                    <a:pt x="847666" y="437974"/>
                    <a:pt x="847112" y="438924"/>
                  </a:cubicBezTo>
                  <a:cubicBezTo>
                    <a:pt x="847904" y="437816"/>
                    <a:pt x="848775" y="436866"/>
                    <a:pt x="849726" y="435996"/>
                  </a:cubicBezTo>
                  <a:cubicBezTo>
                    <a:pt x="851944" y="436312"/>
                    <a:pt x="853528" y="435996"/>
                    <a:pt x="853211" y="434255"/>
                  </a:cubicBezTo>
                  <a:cubicBezTo>
                    <a:pt x="853211" y="434018"/>
                    <a:pt x="853132" y="433859"/>
                    <a:pt x="853132" y="433701"/>
                  </a:cubicBezTo>
                  <a:cubicBezTo>
                    <a:pt x="857726" y="431327"/>
                    <a:pt x="863429" y="431169"/>
                    <a:pt x="868419" y="433701"/>
                  </a:cubicBezTo>
                  <a:cubicBezTo>
                    <a:pt x="876657" y="437974"/>
                    <a:pt x="879905" y="448023"/>
                    <a:pt x="875707" y="456253"/>
                  </a:cubicBezTo>
                  <a:close/>
                  <a:moveTo>
                    <a:pt x="849726" y="435996"/>
                  </a:moveTo>
                  <a:lnTo>
                    <a:pt x="849171" y="435917"/>
                  </a:lnTo>
                  <a:cubicBezTo>
                    <a:pt x="850835" y="433780"/>
                    <a:pt x="852498" y="432119"/>
                    <a:pt x="853132" y="433701"/>
                  </a:cubicBezTo>
                  <a:cubicBezTo>
                    <a:pt x="851944" y="434334"/>
                    <a:pt x="850755" y="435126"/>
                    <a:pt x="849726" y="435996"/>
                  </a:cubicBezTo>
                  <a:close/>
                  <a:moveTo>
                    <a:pt x="760693" y="95984"/>
                  </a:moveTo>
                  <a:cubicBezTo>
                    <a:pt x="762277" y="96063"/>
                    <a:pt x="763861" y="95984"/>
                    <a:pt x="765525" y="95589"/>
                  </a:cubicBezTo>
                  <a:cubicBezTo>
                    <a:pt x="766238" y="97567"/>
                    <a:pt x="762356" y="96380"/>
                    <a:pt x="760693" y="95984"/>
                  </a:cubicBezTo>
                  <a:close/>
                  <a:moveTo>
                    <a:pt x="415414" y="323397"/>
                  </a:moveTo>
                  <a:cubicBezTo>
                    <a:pt x="405909" y="325455"/>
                    <a:pt x="396641" y="319441"/>
                    <a:pt x="394582" y="309946"/>
                  </a:cubicBezTo>
                  <a:cubicBezTo>
                    <a:pt x="388799" y="288818"/>
                    <a:pt x="375651" y="251075"/>
                    <a:pt x="363214" y="208425"/>
                  </a:cubicBezTo>
                  <a:cubicBezTo>
                    <a:pt x="359888" y="197189"/>
                    <a:pt x="356798" y="185636"/>
                    <a:pt x="353868" y="173846"/>
                  </a:cubicBezTo>
                  <a:cubicBezTo>
                    <a:pt x="351016" y="162214"/>
                    <a:pt x="348481" y="150424"/>
                    <a:pt x="346263" y="138792"/>
                  </a:cubicBezTo>
                  <a:cubicBezTo>
                    <a:pt x="336917" y="90445"/>
                    <a:pt x="331293" y="44630"/>
                    <a:pt x="332322" y="16936"/>
                  </a:cubicBezTo>
                  <a:cubicBezTo>
                    <a:pt x="332243" y="7678"/>
                    <a:pt x="339610" y="82"/>
                    <a:pt x="348877" y="2"/>
                  </a:cubicBezTo>
                  <a:cubicBezTo>
                    <a:pt x="358145" y="-156"/>
                    <a:pt x="365749" y="7282"/>
                    <a:pt x="365908" y="16540"/>
                  </a:cubicBezTo>
                  <a:cubicBezTo>
                    <a:pt x="367492" y="40120"/>
                    <a:pt x="377472" y="76835"/>
                    <a:pt x="388007" y="117111"/>
                  </a:cubicBezTo>
                  <a:cubicBezTo>
                    <a:pt x="393790" y="139505"/>
                    <a:pt x="400206" y="162768"/>
                    <a:pt x="405434" y="185478"/>
                  </a:cubicBezTo>
                  <a:cubicBezTo>
                    <a:pt x="416761" y="233825"/>
                    <a:pt x="424919" y="278769"/>
                    <a:pt x="428801" y="302587"/>
                  </a:cubicBezTo>
                  <a:cubicBezTo>
                    <a:pt x="430860" y="312003"/>
                    <a:pt x="424840" y="321340"/>
                    <a:pt x="415414" y="32339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1325;p21"/>
            <p:cNvSpPr/>
            <p:nvPr/>
          </p:nvSpPr>
          <p:spPr>
            <a:xfrm>
              <a:off x="5222286" y="353748"/>
              <a:ext cx="543768" cy="486344"/>
            </a:xfrm>
            <a:custGeom>
              <a:rect b="b" l="l" r="r" t="t"/>
              <a:pathLst>
                <a:path extrusionOk="0" h="972688" w="1087536">
                  <a:moveTo>
                    <a:pt x="179815" y="114724"/>
                  </a:moveTo>
                  <a:lnTo>
                    <a:pt x="179339" y="113854"/>
                  </a:lnTo>
                  <a:cubicBezTo>
                    <a:pt x="180607" y="112904"/>
                    <a:pt x="181082" y="114329"/>
                    <a:pt x="181320" y="116069"/>
                  </a:cubicBezTo>
                  <a:lnTo>
                    <a:pt x="180448" y="115199"/>
                  </a:lnTo>
                  <a:cubicBezTo>
                    <a:pt x="180290" y="114962"/>
                    <a:pt x="180052" y="114803"/>
                    <a:pt x="179815" y="114724"/>
                  </a:cubicBezTo>
                  <a:close/>
                  <a:moveTo>
                    <a:pt x="515667" y="483063"/>
                  </a:moveTo>
                  <a:lnTo>
                    <a:pt x="416575" y="513053"/>
                  </a:lnTo>
                  <a:cubicBezTo>
                    <a:pt x="387584" y="521440"/>
                    <a:pt x="355504" y="531094"/>
                    <a:pt x="322314" y="540352"/>
                  </a:cubicBezTo>
                  <a:cubicBezTo>
                    <a:pt x="301482" y="546128"/>
                    <a:pt x="280254" y="551825"/>
                    <a:pt x="259104" y="557206"/>
                  </a:cubicBezTo>
                  <a:cubicBezTo>
                    <a:pt x="217360" y="567809"/>
                    <a:pt x="176250" y="577621"/>
                    <a:pt x="140051" y="586404"/>
                  </a:cubicBezTo>
                  <a:cubicBezTo>
                    <a:pt x="80643" y="600805"/>
                    <a:pt x="34939" y="611488"/>
                    <a:pt x="23057" y="615840"/>
                  </a:cubicBezTo>
                  <a:cubicBezTo>
                    <a:pt x="14502" y="619321"/>
                    <a:pt x="4680" y="615207"/>
                    <a:pt x="1195" y="606661"/>
                  </a:cubicBezTo>
                  <a:cubicBezTo>
                    <a:pt x="-2211" y="598036"/>
                    <a:pt x="1908" y="588303"/>
                    <a:pt x="10462" y="584822"/>
                  </a:cubicBezTo>
                  <a:cubicBezTo>
                    <a:pt x="27176" y="577384"/>
                    <a:pt x="111139" y="550322"/>
                    <a:pt x="207618" y="522706"/>
                  </a:cubicBezTo>
                  <a:cubicBezTo>
                    <a:pt x="239777" y="513528"/>
                    <a:pt x="273442" y="504428"/>
                    <a:pt x="306393" y="496040"/>
                  </a:cubicBezTo>
                  <a:cubicBezTo>
                    <a:pt x="341167" y="487178"/>
                    <a:pt x="375227" y="479582"/>
                    <a:pt x="405802" y="472302"/>
                  </a:cubicBezTo>
                  <a:lnTo>
                    <a:pt x="503548" y="449909"/>
                  </a:lnTo>
                  <a:cubicBezTo>
                    <a:pt x="484538" y="435666"/>
                    <a:pt x="453170" y="411215"/>
                    <a:pt x="416496" y="381068"/>
                  </a:cubicBezTo>
                  <a:cubicBezTo>
                    <a:pt x="397961" y="366034"/>
                    <a:pt x="378158" y="349654"/>
                    <a:pt x="358276" y="332404"/>
                  </a:cubicBezTo>
                  <a:cubicBezTo>
                    <a:pt x="339345" y="316025"/>
                    <a:pt x="320255" y="298933"/>
                    <a:pt x="301799" y="281921"/>
                  </a:cubicBezTo>
                  <a:cubicBezTo>
                    <a:pt x="271699" y="254147"/>
                    <a:pt x="243341" y="226690"/>
                    <a:pt x="219420" y="203347"/>
                  </a:cubicBezTo>
                  <a:cubicBezTo>
                    <a:pt x="190825" y="175415"/>
                    <a:pt x="168884" y="153022"/>
                    <a:pt x="158903" y="142023"/>
                  </a:cubicBezTo>
                  <a:cubicBezTo>
                    <a:pt x="155022" y="137750"/>
                    <a:pt x="152566" y="134664"/>
                    <a:pt x="151616" y="133161"/>
                  </a:cubicBezTo>
                  <a:cubicBezTo>
                    <a:pt x="143774" y="120580"/>
                    <a:pt x="151536" y="112113"/>
                    <a:pt x="154626" y="109818"/>
                  </a:cubicBezTo>
                  <a:cubicBezTo>
                    <a:pt x="161834" y="104042"/>
                    <a:pt x="172448" y="105150"/>
                    <a:pt x="178230" y="112350"/>
                  </a:cubicBezTo>
                  <a:cubicBezTo>
                    <a:pt x="178626" y="112825"/>
                    <a:pt x="179023" y="113379"/>
                    <a:pt x="179339" y="113854"/>
                  </a:cubicBezTo>
                  <a:lnTo>
                    <a:pt x="179260" y="113933"/>
                  </a:lnTo>
                  <a:cubicBezTo>
                    <a:pt x="179023" y="114170"/>
                    <a:pt x="179419" y="114408"/>
                    <a:pt x="179815" y="114724"/>
                  </a:cubicBezTo>
                  <a:cubicBezTo>
                    <a:pt x="180686" y="116148"/>
                    <a:pt x="181240" y="117652"/>
                    <a:pt x="181557" y="119234"/>
                  </a:cubicBezTo>
                  <a:cubicBezTo>
                    <a:pt x="181557" y="118443"/>
                    <a:pt x="181478" y="117177"/>
                    <a:pt x="181320" y="116069"/>
                  </a:cubicBezTo>
                  <a:cubicBezTo>
                    <a:pt x="186548" y="121134"/>
                    <a:pt x="197083" y="130391"/>
                    <a:pt x="211182" y="142735"/>
                  </a:cubicBezTo>
                  <a:cubicBezTo>
                    <a:pt x="235341" y="163783"/>
                    <a:pt x="270115" y="193061"/>
                    <a:pt x="307898" y="225582"/>
                  </a:cubicBezTo>
                  <a:cubicBezTo>
                    <a:pt x="328730" y="243623"/>
                    <a:pt x="350593" y="262456"/>
                    <a:pt x="371979" y="281525"/>
                  </a:cubicBezTo>
                  <a:cubicBezTo>
                    <a:pt x="393683" y="300912"/>
                    <a:pt x="414832" y="320614"/>
                    <a:pt x="434635" y="338893"/>
                  </a:cubicBezTo>
                  <a:cubicBezTo>
                    <a:pt x="474953" y="376162"/>
                    <a:pt x="509093" y="408367"/>
                    <a:pt x="528183" y="424667"/>
                  </a:cubicBezTo>
                  <a:cubicBezTo>
                    <a:pt x="535708" y="430681"/>
                    <a:pt x="536975" y="441680"/>
                    <a:pt x="530955" y="449197"/>
                  </a:cubicBezTo>
                  <a:cubicBezTo>
                    <a:pt x="528737" y="452045"/>
                    <a:pt x="525410" y="453074"/>
                    <a:pt x="522163" y="454103"/>
                  </a:cubicBezTo>
                  <a:cubicBezTo>
                    <a:pt x="524460" y="456239"/>
                    <a:pt x="527074" y="458296"/>
                    <a:pt x="527945" y="461541"/>
                  </a:cubicBezTo>
                  <a:cubicBezTo>
                    <a:pt x="530480" y="470878"/>
                    <a:pt x="525014" y="480531"/>
                    <a:pt x="515667" y="483063"/>
                  </a:cubicBezTo>
                  <a:close/>
                  <a:moveTo>
                    <a:pt x="181874" y="120975"/>
                  </a:moveTo>
                  <a:cubicBezTo>
                    <a:pt x="182349" y="125565"/>
                    <a:pt x="181003" y="130312"/>
                    <a:pt x="177834" y="133873"/>
                  </a:cubicBezTo>
                  <a:cubicBezTo>
                    <a:pt x="180607" y="130866"/>
                    <a:pt x="182904" y="126831"/>
                    <a:pt x="181874" y="120975"/>
                  </a:cubicBezTo>
                  <a:close/>
                  <a:moveTo>
                    <a:pt x="846055" y="693939"/>
                  </a:moveTo>
                  <a:cubicBezTo>
                    <a:pt x="825301" y="674632"/>
                    <a:pt x="804865" y="655087"/>
                    <a:pt x="784033" y="635938"/>
                  </a:cubicBezTo>
                  <a:cubicBezTo>
                    <a:pt x="770092" y="623119"/>
                    <a:pt x="756071" y="610459"/>
                    <a:pt x="741972" y="598036"/>
                  </a:cubicBezTo>
                  <a:cubicBezTo>
                    <a:pt x="720664" y="579283"/>
                    <a:pt x="699198" y="560846"/>
                    <a:pt x="677574" y="542488"/>
                  </a:cubicBezTo>
                  <a:cubicBezTo>
                    <a:pt x="645097" y="514952"/>
                    <a:pt x="612304" y="488048"/>
                    <a:pt x="579590" y="460829"/>
                  </a:cubicBezTo>
                  <a:cubicBezTo>
                    <a:pt x="572382" y="454340"/>
                    <a:pt x="561293" y="454973"/>
                    <a:pt x="554877" y="462174"/>
                  </a:cubicBezTo>
                  <a:cubicBezTo>
                    <a:pt x="548461" y="469374"/>
                    <a:pt x="549094" y="480452"/>
                    <a:pt x="556302" y="486941"/>
                  </a:cubicBezTo>
                  <a:cubicBezTo>
                    <a:pt x="558045" y="488602"/>
                    <a:pt x="559867" y="490343"/>
                    <a:pt x="561610" y="492005"/>
                  </a:cubicBezTo>
                  <a:cubicBezTo>
                    <a:pt x="557253" y="494458"/>
                    <a:pt x="553688" y="498256"/>
                    <a:pt x="552659" y="503557"/>
                  </a:cubicBezTo>
                  <a:cubicBezTo>
                    <a:pt x="544658" y="539402"/>
                    <a:pt x="527787" y="609193"/>
                    <a:pt x="510439" y="684206"/>
                  </a:cubicBezTo>
                  <a:cubicBezTo>
                    <a:pt x="504895" y="708023"/>
                    <a:pt x="499667" y="732474"/>
                    <a:pt x="494360" y="756449"/>
                  </a:cubicBezTo>
                  <a:cubicBezTo>
                    <a:pt x="485884" y="794747"/>
                    <a:pt x="477726" y="831937"/>
                    <a:pt x="469250" y="863905"/>
                  </a:cubicBezTo>
                  <a:cubicBezTo>
                    <a:pt x="459428" y="901016"/>
                    <a:pt x="450239" y="931005"/>
                    <a:pt x="440576" y="946593"/>
                  </a:cubicBezTo>
                  <a:cubicBezTo>
                    <a:pt x="435427" y="954269"/>
                    <a:pt x="437487" y="964713"/>
                    <a:pt x="445170" y="969857"/>
                  </a:cubicBezTo>
                  <a:cubicBezTo>
                    <a:pt x="452853" y="975000"/>
                    <a:pt x="463309" y="972943"/>
                    <a:pt x="468458" y="965267"/>
                  </a:cubicBezTo>
                  <a:cubicBezTo>
                    <a:pt x="488340" y="937731"/>
                    <a:pt x="513449" y="866041"/>
                    <a:pt x="535074" y="785252"/>
                  </a:cubicBezTo>
                  <a:cubicBezTo>
                    <a:pt x="539827" y="767448"/>
                    <a:pt x="544421" y="749091"/>
                    <a:pt x="548540" y="730733"/>
                  </a:cubicBezTo>
                  <a:cubicBezTo>
                    <a:pt x="552738" y="712296"/>
                    <a:pt x="556540" y="693860"/>
                    <a:pt x="559946" y="675818"/>
                  </a:cubicBezTo>
                  <a:cubicBezTo>
                    <a:pt x="572303" y="609905"/>
                    <a:pt x="580937" y="550243"/>
                    <a:pt x="586244" y="515664"/>
                  </a:cubicBezTo>
                  <a:cubicBezTo>
                    <a:pt x="606839" y="535525"/>
                    <a:pt x="627433" y="555386"/>
                    <a:pt x="648266" y="575168"/>
                  </a:cubicBezTo>
                  <a:cubicBezTo>
                    <a:pt x="668781" y="594633"/>
                    <a:pt x="689455" y="614020"/>
                    <a:pt x="710367" y="633089"/>
                  </a:cubicBezTo>
                  <a:cubicBezTo>
                    <a:pt x="724308" y="645829"/>
                    <a:pt x="738407" y="658410"/>
                    <a:pt x="752665" y="670833"/>
                  </a:cubicBezTo>
                  <a:cubicBezTo>
                    <a:pt x="774052" y="689428"/>
                    <a:pt x="795756" y="707628"/>
                    <a:pt x="817301" y="726064"/>
                  </a:cubicBezTo>
                  <a:lnTo>
                    <a:pt x="923760" y="817773"/>
                  </a:lnTo>
                  <a:cubicBezTo>
                    <a:pt x="930572" y="824104"/>
                    <a:pt x="941186" y="823629"/>
                    <a:pt x="947523" y="816903"/>
                  </a:cubicBezTo>
                  <a:cubicBezTo>
                    <a:pt x="953781" y="810098"/>
                    <a:pt x="953385" y="799416"/>
                    <a:pt x="946573" y="793165"/>
                  </a:cubicBezTo>
                  <a:lnTo>
                    <a:pt x="846055" y="693939"/>
                  </a:lnTo>
                  <a:close/>
                  <a:moveTo>
                    <a:pt x="1067210" y="387240"/>
                  </a:moveTo>
                  <a:lnTo>
                    <a:pt x="1025625" y="392541"/>
                  </a:lnTo>
                  <a:lnTo>
                    <a:pt x="918691" y="402986"/>
                  </a:lnTo>
                  <a:cubicBezTo>
                    <a:pt x="897541" y="404885"/>
                    <a:pt x="876392" y="406310"/>
                    <a:pt x="855243" y="408130"/>
                  </a:cubicBezTo>
                  <a:cubicBezTo>
                    <a:pt x="834015" y="409949"/>
                    <a:pt x="812865" y="411849"/>
                    <a:pt x="791716" y="413985"/>
                  </a:cubicBezTo>
                  <a:cubicBezTo>
                    <a:pt x="766290" y="416517"/>
                    <a:pt x="740863" y="419366"/>
                    <a:pt x="715436" y="422293"/>
                  </a:cubicBezTo>
                  <a:cubicBezTo>
                    <a:pt x="678128" y="426725"/>
                    <a:pt x="640899" y="431472"/>
                    <a:pt x="603591" y="436457"/>
                  </a:cubicBezTo>
                  <a:cubicBezTo>
                    <a:pt x="603829" y="435270"/>
                    <a:pt x="604858" y="434558"/>
                    <a:pt x="604858" y="433371"/>
                  </a:cubicBezTo>
                  <a:cubicBezTo>
                    <a:pt x="604858" y="433688"/>
                    <a:pt x="604858" y="434558"/>
                    <a:pt x="604858" y="434558"/>
                  </a:cubicBezTo>
                  <a:cubicBezTo>
                    <a:pt x="604858" y="434558"/>
                    <a:pt x="607156" y="427832"/>
                    <a:pt x="609453" y="422056"/>
                  </a:cubicBezTo>
                  <a:cubicBezTo>
                    <a:pt x="615235" y="407180"/>
                    <a:pt x="625374" y="384391"/>
                    <a:pt x="637652" y="356776"/>
                  </a:cubicBezTo>
                  <a:cubicBezTo>
                    <a:pt x="647553" y="334541"/>
                    <a:pt x="658959" y="309378"/>
                    <a:pt x="670603" y="282950"/>
                  </a:cubicBezTo>
                  <a:cubicBezTo>
                    <a:pt x="677653" y="266728"/>
                    <a:pt x="684940" y="250112"/>
                    <a:pt x="691832" y="233337"/>
                  </a:cubicBezTo>
                  <a:cubicBezTo>
                    <a:pt x="706802" y="197254"/>
                    <a:pt x="721140" y="160856"/>
                    <a:pt x="733655" y="128809"/>
                  </a:cubicBezTo>
                  <a:cubicBezTo>
                    <a:pt x="755834" y="72233"/>
                    <a:pt x="771914" y="28792"/>
                    <a:pt x="773815" y="21828"/>
                  </a:cubicBezTo>
                  <a:cubicBezTo>
                    <a:pt x="776666" y="13045"/>
                    <a:pt x="771755" y="3550"/>
                    <a:pt x="762883" y="780"/>
                  </a:cubicBezTo>
                  <a:cubicBezTo>
                    <a:pt x="754091" y="-1989"/>
                    <a:pt x="744665" y="2838"/>
                    <a:pt x="741814" y="11700"/>
                  </a:cubicBezTo>
                  <a:cubicBezTo>
                    <a:pt x="738883" y="20008"/>
                    <a:pt x="707911" y="82598"/>
                    <a:pt x="674009" y="157295"/>
                  </a:cubicBezTo>
                  <a:cubicBezTo>
                    <a:pt x="659514" y="189262"/>
                    <a:pt x="644464" y="223446"/>
                    <a:pt x="630919" y="256521"/>
                  </a:cubicBezTo>
                  <a:cubicBezTo>
                    <a:pt x="615790" y="293474"/>
                    <a:pt x="602799" y="329002"/>
                    <a:pt x="592343" y="357963"/>
                  </a:cubicBezTo>
                  <a:cubicBezTo>
                    <a:pt x="577848" y="398239"/>
                    <a:pt x="569610" y="427199"/>
                    <a:pt x="569847" y="433371"/>
                  </a:cubicBezTo>
                  <a:cubicBezTo>
                    <a:pt x="569847" y="442787"/>
                    <a:pt x="577452" y="450384"/>
                    <a:pt x="586798" y="450700"/>
                  </a:cubicBezTo>
                  <a:cubicBezTo>
                    <a:pt x="586402" y="452520"/>
                    <a:pt x="585056" y="453944"/>
                    <a:pt x="585214" y="455923"/>
                  </a:cubicBezTo>
                  <a:cubicBezTo>
                    <a:pt x="586165" y="465497"/>
                    <a:pt x="594720" y="472539"/>
                    <a:pt x="604304" y="471669"/>
                  </a:cubicBezTo>
                  <a:cubicBezTo>
                    <a:pt x="642642" y="469374"/>
                    <a:pt x="680901" y="467792"/>
                    <a:pt x="719159" y="465655"/>
                  </a:cubicBezTo>
                  <a:cubicBezTo>
                    <a:pt x="744744" y="464231"/>
                    <a:pt x="770329" y="462807"/>
                    <a:pt x="795914" y="460829"/>
                  </a:cubicBezTo>
                  <a:cubicBezTo>
                    <a:pt x="817222" y="459167"/>
                    <a:pt x="838530" y="457110"/>
                    <a:pt x="859758" y="454815"/>
                  </a:cubicBezTo>
                  <a:cubicBezTo>
                    <a:pt x="881066" y="452520"/>
                    <a:pt x="902294" y="449592"/>
                    <a:pt x="923523" y="446744"/>
                  </a:cubicBezTo>
                  <a:cubicBezTo>
                    <a:pt x="937939" y="444766"/>
                    <a:pt x="952355" y="442629"/>
                    <a:pt x="966692" y="440334"/>
                  </a:cubicBezTo>
                  <a:cubicBezTo>
                    <a:pt x="988238" y="436853"/>
                    <a:pt x="1009624" y="433055"/>
                    <a:pt x="1031090" y="429019"/>
                  </a:cubicBezTo>
                  <a:lnTo>
                    <a:pt x="1074260" y="419999"/>
                  </a:lnTo>
                  <a:cubicBezTo>
                    <a:pt x="1083369" y="418020"/>
                    <a:pt x="1089073" y="409079"/>
                    <a:pt x="1087172" y="400059"/>
                  </a:cubicBezTo>
                  <a:cubicBezTo>
                    <a:pt x="1085191" y="391038"/>
                    <a:pt x="1076240" y="385262"/>
                    <a:pt x="1067210" y="387240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1326;p21"/>
            <p:cNvSpPr/>
            <p:nvPr/>
          </p:nvSpPr>
          <p:spPr>
            <a:xfrm>
              <a:off x="5469743" y="557100"/>
              <a:ext cx="732717" cy="266452"/>
            </a:xfrm>
            <a:custGeom>
              <a:rect b="b" l="l" r="r" t="t"/>
              <a:pathLst>
                <a:path extrusionOk="0" h="532905" w="1465434">
                  <a:moveTo>
                    <a:pt x="144559" y="62669"/>
                  </a:moveTo>
                  <a:cubicBezTo>
                    <a:pt x="144559" y="97327"/>
                    <a:pt x="112162" y="125417"/>
                    <a:pt x="72319" y="125417"/>
                  </a:cubicBezTo>
                  <a:cubicBezTo>
                    <a:pt x="32397" y="125417"/>
                    <a:pt x="0" y="97327"/>
                    <a:pt x="0" y="62669"/>
                  </a:cubicBezTo>
                  <a:cubicBezTo>
                    <a:pt x="0" y="28090"/>
                    <a:pt x="32397" y="0"/>
                    <a:pt x="72319" y="0"/>
                  </a:cubicBezTo>
                  <a:cubicBezTo>
                    <a:pt x="112162" y="0"/>
                    <a:pt x="144559" y="28090"/>
                    <a:pt x="144559" y="62669"/>
                  </a:cubicBezTo>
                  <a:close/>
                  <a:moveTo>
                    <a:pt x="1390066" y="128582"/>
                  </a:moveTo>
                  <a:cubicBezTo>
                    <a:pt x="1373194" y="124863"/>
                    <a:pt x="1350144" y="124547"/>
                    <a:pt x="1338421" y="139344"/>
                  </a:cubicBezTo>
                  <a:cubicBezTo>
                    <a:pt x="1325034" y="156277"/>
                    <a:pt x="1326777" y="187612"/>
                    <a:pt x="1298340" y="187770"/>
                  </a:cubicBezTo>
                  <a:cubicBezTo>
                    <a:pt x="1259131" y="187928"/>
                    <a:pt x="1217149" y="156594"/>
                    <a:pt x="1178019" y="171865"/>
                  </a:cubicBezTo>
                  <a:cubicBezTo>
                    <a:pt x="1150216" y="182785"/>
                    <a:pt x="1146969" y="216493"/>
                    <a:pt x="1153860" y="240865"/>
                  </a:cubicBezTo>
                  <a:cubicBezTo>
                    <a:pt x="1155999" y="248382"/>
                    <a:pt x="1167801" y="274652"/>
                    <a:pt x="1156632" y="279795"/>
                  </a:cubicBezTo>
                  <a:cubicBezTo>
                    <a:pt x="1146494" y="284543"/>
                    <a:pt x="1129226" y="272990"/>
                    <a:pt x="1120750" y="268876"/>
                  </a:cubicBezTo>
                  <a:cubicBezTo>
                    <a:pt x="1095403" y="256690"/>
                    <a:pt x="1059837" y="238095"/>
                    <a:pt x="1033698" y="259301"/>
                  </a:cubicBezTo>
                  <a:cubicBezTo>
                    <a:pt x="1003043" y="284227"/>
                    <a:pt x="1016747" y="333365"/>
                    <a:pt x="1036233" y="359873"/>
                  </a:cubicBezTo>
                  <a:cubicBezTo>
                    <a:pt x="1085739" y="427131"/>
                    <a:pt x="1317430" y="521293"/>
                    <a:pt x="1336282" y="532133"/>
                  </a:cubicBezTo>
                  <a:cubicBezTo>
                    <a:pt x="1339213" y="533795"/>
                    <a:pt x="1333668" y="532292"/>
                    <a:pt x="1336599" y="532054"/>
                  </a:cubicBezTo>
                  <a:cubicBezTo>
                    <a:pt x="1389353" y="456092"/>
                    <a:pt x="1458345" y="349902"/>
                    <a:pt x="1464682" y="257956"/>
                  </a:cubicBezTo>
                  <a:cubicBezTo>
                    <a:pt x="1468801" y="199085"/>
                    <a:pt x="1457633" y="143300"/>
                    <a:pt x="1390066" y="12858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21"/>
            <p:cNvSpPr/>
            <p:nvPr/>
          </p:nvSpPr>
          <p:spPr>
            <a:xfrm>
              <a:off x="6028850" y="405891"/>
              <a:ext cx="876168" cy="495103"/>
            </a:xfrm>
            <a:custGeom>
              <a:rect b="b" l="l" r="r" t="t"/>
              <a:pathLst>
                <a:path extrusionOk="0" h="990205" w="1752336">
                  <a:moveTo>
                    <a:pt x="1752297" y="28638"/>
                  </a:moveTo>
                  <a:cubicBezTo>
                    <a:pt x="1751663" y="37817"/>
                    <a:pt x="1743663" y="44701"/>
                    <a:pt x="1734474" y="43989"/>
                  </a:cubicBezTo>
                  <a:cubicBezTo>
                    <a:pt x="1652887" y="38767"/>
                    <a:pt x="1544765" y="30458"/>
                    <a:pt x="1431811" y="41219"/>
                  </a:cubicBezTo>
                  <a:cubicBezTo>
                    <a:pt x="1430543" y="42644"/>
                    <a:pt x="1430227" y="44147"/>
                    <a:pt x="1428246" y="45413"/>
                  </a:cubicBezTo>
                  <a:cubicBezTo>
                    <a:pt x="1421276" y="49686"/>
                    <a:pt x="1401869" y="57203"/>
                    <a:pt x="1400047" y="57915"/>
                  </a:cubicBezTo>
                  <a:cubicBezTo>
                    <a:pt x="1378898" y="67332"/>
                    <a:pt x="1357987" y="76985"/>
                    <a:pt x="1337630" y="87747"/>
                  </a:cubicBezTo>
                  <a:cubicBezTo>
                    <a:pt x="1324322" y="94789"/>
                    <a:pt x="1311252" y="102385"/>
                    <a:pt x="1298658" y="110694"/>
                  </a:cubicBezTo>
                  <a:cubicBezTo>
                    <a:pt x="1260795" y="135461"/>
                    <a:pt x="1226497" y="165054"/>
                    <a:pt x="1195367" y="197576"/>
                  </a:cubicBezTo>
                  <a:cubicBezTo>
                    <a:pt x="1163921" y="230335"/>
                    <a:pt x="1135801" y="266259"/>
                    <a:pt x="1110691" y="303686"/>
                  </a:cubicBezTo>
                  <a:cubicBezTo>
                    <a:pt x="1082175" y="346019"/>
                    <a:pt x="1060155" y="394129"/>
                    <a:pt x="1047877" y="444137"/>
                  </a:cubicBezTo>
                  <a:cubicBezTo>
                    <a:pt x="1035837" y="493434"/>
                    <a:pt x="1033461" y="544709"/>
                    <a:pt x="1045739" y="594164"/>
                  </a:cubicBezTo>
                  <a:cubicBezTo>
                    <a:pt x="1049937" y="611730"/>
                    <a:pt x="1057699" y="632778"/>
                    <a:pt x="1069502" y="650661"/>
                  </a:cubicBezTo>
                  <a:cubicBezTo>
                    <a:pt x="1079641" y="666170"/>
                    <a:pt x="1092552" y="679701"/>
                    <a:pt x="1109661" y="684290"/>
                  </a:cubicBezTo>
                  <a:cubicBezTo>
                    <a:pt x="1121781" y="687613"/>
                    <a:pt x="1133266" y="683578"/>
                    <a:pt x="1143167" y="676061"/>
                  </a:cubicBezTo>
                  <a:cubicBezTo>
                    <a:pt x="1154415" y="667436"/>
                    <a:pt x="1163762" y="654696"/>
                    <a:pt x="1170416" y="640532"/>
                  </a:cubicBezTo>
                  <a:cubicBezTo>
                    <a:pt x="1178495" y="623441"/>
                    <a:pt x="1182773" y="604213"/>
                    <a:pt x="1180713" y="587200"/>
                  </a:cubicBezTo>
                  <a:cubicBezTo>
                    <a:pt x="1179446" y="576597"/>
                    <a:pt x="1175802" y="566864"/>
                    <a:pt x="1168277" y="559980"/>
                  </a:cubicBezTo>
                  <a:cubicBezTo>
                    <a:pt x="1159089" y="551672"/>
                    <a:pt x="1146890" y="553413"/>
                    <a:pt x="1138811" y="559031"/>
                  </a:cubicBezTo>
                  <a:cubicBezTo>
                    <a:pt x="1134533" y="562038"/>
                    <a:pt x="1130415" y="565757"/>
                    <a:pt x="1131127" y="570425"/>
                  </a:cubicBezTo>
                  <a:cubicBezTo>
                    <a:pt x="1131603" y="573195"/>
                    <a:pt x="1133583" y="575648"/>
                    <a:pt x="1136751" y="578101"/>
                  </a:cubicBezTo>
                  <a:cubicBezTo>
                    <a:pt x="1144039" y="583640"/>
                    <a:pt x="1145544" y="594084"/>
                    <a:pt x="1139999" y="601364"/>
                  </a:cubicBezTo>
                  <a:cubicBezTo>
                    <a:pt x="1134454" y="608723"/>
                    <a:pt x="1123998" y="610226"/>
                    <a:pt x="1116711" y="604688"/>
                  </a:cubicBezTo>
                  <a:cubicBezTo>
                    <a:pt x="1104988" y="596142"/>
                    <a:pt x="1099523" y="586013"/>
                    <a:pt x="1097701" y="576281"/>
                  </a:cubicBezTo>
                  <a:cubicBezTo>
                    <a:pt x="1094453" y="559426"/>
                    <a:pt x="1103008" y="542018"/>
                    <a:pt x="1118375" y="530624"/>
                  </a:cubicBezTo>
                  <a:cubicBezTo>
                    <a:pt x="1138256" y="515985"/>
                    <a:pt x="1168753" y="512345"/>
                    <a:pt x="1192437" y="532602"/>
                  </a:cubicBezTo>
                  <a:cubicBezTo>
                    <a:pt x="1223962" y="559585"/>
                    <a:pt x="1225784" y="612679"/>
                    <a:pt x="1206457" y="656833"/>
                  </a:cubicBezTo>
                  <a:cubicBezTo>
                    <a:pt x="1186179" y="703043"/>
                    <a:pt x="1143959" y="735960"/>
                    <a:pt x="1099126" y="724962"/>
                  </a:cubicBezTo>
                  <a:cubicBezTo>
                    <a:pt x="1076868" y="719423"/>
                    <a:pt x="1058095" y="705575"/>
                    <a:pt x="1042966" y="687376"/>
                  </a:cubicBezTo>
                  <a:cubicBezTo>
                    <a:pt x="1022688" y="663163"/>
                    <a:pt x="1009381" y="631037"/>
                    <a:pt x="1002648" y="604846"/>
                  </a:cubicBezTo>
                  <a:cubicBezTo>
                    <a:pt x="988469" y="548349"/>
                    <a:pt x="990291" y="489715"/>
                    <a:pt x="1004391" y="433376"/>
                  </a:cubicBezTo>
                  <a:cubicBezTo>
                    <a:pt x="1018094" y="378382"/>
                    <a:pt x="1043521" y="325842"/>
                    <a:pt x="1075601" y="279710"/>
                  </a:cubicBezTo>
                  <a:cubicBezTo>
                    <a:pt x="1102770" y="240859"/>
                    <a:pt x="1133108" y="203589"/>
                    <a:pt x="1167010" y="169802"/>
                  </a:cubicBezTo>
                  <a:cubicBezTo>
                    <a:pt x="1200912" y="135935"/>
                    <a:pt x="1238220" y="105550"/>
                    <a:pt x="1279172" y="80229"/>
                  </a:cubicBezTo>
                  <a:cubicBezTo>
                    <a:pt x="1291212" y="72791"/>
                    <a:pt x="1303569" y="66224"/>
                    <a:pt x="1316084" y="59973"/>
                  </a:cubicBezTo>
                  <a:cubicBezTo>
                    <a:pt x="1289945" y="66066"/>
                    <a:pt x="1263964" y="73108"/>
                    <a:pt x="1238379" y="82208"/>
                  </a:cubicBezTo>
                  <a:cubicBezTo>
                    <a:pt x="1101899" y="131109"/>
                    <a:pt x="976825" y="228831"/>
                    <a:pt x="904348" y="418738"/>
                  </a:cubicBezTo>
                  <a:cubicBezTo>
                    <a:pt x="874960" y="494700"/>
                    <a:pt x="851276" y="572403"/>
                    <a:pt x="821256" y="647812"/>
                  </a:cubicBezTo>
                  <a:cubicBezTo>
                    <a:pt x="800899" y="698849"/>
                    <a:pt x="777690" y="748858"/>
                    <a:pt x="748303" y="796730"/>
                  </a:cubicBezTo>
                  <a:cubicBezTo>
                    <a:pt x="698559" y="877361"/>
                    <a:pt x="619586" y="942879"/>
                    <a:pt x="531424" y="972631"/>
                  </a:cubicBezTo>
                  <a:cubicBezTo>
                    <a:pt x="442233" y="1002700"/>
                    <a:pt x="343854" y="996844"/>
                    <a:pt x="256405" y="934254"/>
                  </a:cubicBezTo>
                  <a:cubicBezTo>
                    <a:pt x="235018" y="918903"/>
                    <a:pt x="217830" y="900467"/>
                    <a:pt x="203176" y="880210"/>
                  </a:cubicBezTo>
                  <a:cubicBezTo>
                    <a:pt x="171175" y="835899"/>
                    <a:pt x="151927" y="782487"/>
                    <a:pt x="123332" y="735881"/>
                  </a:cubicBezTo>
                  <a:cubicBezTo>
                    <a:pt x="110816" y="715466"/>
                    <a:pt x="96242" y="697662"/>
                    <a:pt x="80875" y="680967"/>
                  </a:cubicBezTo>
                  <a:cubicBezTo>
                    <a:pt x="56161" y="654221"/>
                    <a:pt x="29229" y="630167"/>
                    <a:pt x="4278" y="603026"/>
                  </a:cubicBezTo>
                  <a:cubicBezTo>
                    <a:pt x="-1742" y="596617"/>
                    <a:pt x="-1346" y="586488"/>
                    <a:pt x="5070" y="580554"/>
                  </a:cubicBezTo>
                  <a:cubicBezTo>
                    <a:pt x="11486" y="574540"/>
                    <a:pt x="21625" y="574856"/>
                    <a:pt x="27645" y="581345"/>
                  </a:cubicBezTo>
                  <a:cubicBezTo>
                    <a:pt x="57270" y="612679"/>
                    <a:pt x="89588" y="639820"/>
                    <a:pt x="118025" y="671946"/>
                  </a:cubicBezTo>
                  <a:cubicBezTo>
                    <a:pt x="130461" y="686031"/>
                    <a:pt x="142184" y="700986"/>
                    <a:pt x="152640" y="717603"/>
                  </a:cubicBezTo>
                  <a:cubicBezTo>
                    <a:pt x="168244" y="742211"/>
                    <a:pt x="181551" y="768482"/>
                    <a:pt x="195176" y="794515"/>
                  </a:cubicBezTo>
                  <a:cubicBezTo>
                    <a:pt x="195096" y="787552"/>
                    <a:pt x="194938" y="780509"/>
                    <a:pt x="194621" y="773546"/>
                  </a:cubicBezTo>
                  <a:cubicBezTo>
                    <a:pt x="193987" y="759303"/>
                    <a:pt x="192958" y="745060"/>
                    <a:pt x="191611" y="730896"/>
                  </a:cubicBezTo>
                  <a:cubicBezTo>
                    <a:pt x="189710" y="707949"/>
                    <a:pt x="186938" y="684923"/>
                    <a:pt x="184720" y="661818"/>
                  </a:cubicBezTo>
                  <a:cubicBezTo>
                    <a:pt x="182502" y="638950"/>
                    <a:pt x="180522" y="616003"/>
                    <a:pt x="177908" y="593135"/>
                  </a:cubicBezTo>
                  <a:cubicBezTo>
                    <a:pt x="174264" y="562671"/>
                    <a:pt x="170224" y="532365"/>
                    <a:pt x="163967" y="502455"/>
                  </a:cubicBezTo>
                  <a:cubicBezTo>
                    <a:pt x="161669" y="493592"/>
                    <a:pt x="166977" y="484493"/>
                    <a:pt x="175927" y="482198"/>
                  </a:cubicBezTo>
                  <a:cubicBezTo>
                    <a:pt x="184799" y="479903"/>
                    <a:pt x="193908" y="485205"/>
                    <a:pt x="196205" y="494146"/>
                  </a:cubicBezTo>
                  <a:cubicBezTo>
                    <a:pt x="207849" y="532127"/>
                    <a:pt x="217038" y="570900"/>
                    <a:pt x="223454" y="610306"/>
                  </a:cubicBezTo>
                  <a:cubicBezTo>
                    <a:pt x="225988" y="625973"/>
                    <a:pt x="228127" y="641719"/>
                    <a:pt x="229632" y="657466"/>
                  </a:cubicBezTo>
                  <a:cubicBezTo>
                    <a:pt x="231850" y="681125"/>
                    <a:pt x="232721" y="704784"/>
                    <a:pt x="233593" y="728364"/>
                  </a:cubicBezTo>
                  <a:cubicBezTo>
                    <a:pt x="233909" y="740866"/>
                    <a:pt x="234068" y="753448"/>
                    <a:pt x="233672" y="765950"/>
                  </a:cubicBezTo>
                  <a:cubicBezTo>
                    <a:pt x="233276" y="778531"/>
                    <a:pt x="232563" y="791112"/>
                    <a:pt x="231454" y="803614"/>
                  </a:cubicBezTo>
                  <a:lnTo>
                    <a:pt x="228206" y="830834"/>
                  </a:lnTo>
                  <a:cubicBezTo>
                    <a:pt x="227969" y="832575"/>
                    <a:pt x="225988" y="836057"/>
                    <a:pt x="224642" y="839143"/>
                  </a:cubicBezTo>
                  <a:cubicBezTo>
                    <a:pt x="224959" y="840171"/>
                    <a:pt x="225196" y="841279"/>
                    <a:pt x="225276" y="842387"/>
                  </a:cubicBezTo>
                  <a:lnTo>
                    <a:pt x="224879" y="841437"/>
                  </a:lnTo>
                  <a:lnTo>
                    <a:pt x="224246" y="840171"/>
                  </a:lnTo>
                  <a:cubicBezTo>
                    <a:pt x="223295" y="842624"/>
                    <a:pt x="222978" y="844682"/>
                    <a:pt x="224563" y="845077"/>
                  </a:cubicBezTo>
                  <a:cubicBezTo>
                    <a:pt x="224800" y="845156"/>
                    <a:pt x="225038" y="845156"/>
                    <a:pt x="225196" y="845077"/>
                  </a:cubicBezTo>
                  <a:cubicBezTo>
                    <a:pt x="225196" y="845473"/>
                    <a:pt x="224879" y="845790"/>
                    <a:pt x="224800" y="846185"/>
                  </a:cubicBezTo>
                  <a:cubicBezTo>
                    <a:pt x="239217" y="867787"/>
                    <a:pt x="255772" y="887806"/>
                    <a:pt x="278267" y="903394"/>
                  </a:cubicBezTo>
                  <a:cubicBezTo>
                    <a:pt x="355022" y="956964"/>
                    <a:pt x="440728" y="960920"/>
                    <a:pt x="518038" y="933859"/>
                  </a:cubicBezTo>
                  <a:cubicBezTo>
                    <a:pt x="596852" y="906243"/>
                    <a:pt x="667033" y="846739"/>
                    <a:pt x="710915" y="774021"/>
                  </a:cubicBezTo>
                  <a:cubicBezTo>
                    <a:pt x="738718" y="728127"/>
                    <a:pt x="760422" y="680175"/>
                    <a:pt x="779670" y="631354"/>
                  </a:cubicBezTo>
                  <a:cubicBezTo>
                    <a:pt x="809374" y="555945"/>
                    <a:pt x="833217" y="478479"/>
                    <a:pt x="862525" y="402595"/>
                  </a:cubicBezTo>
                  <a:cubicBezTo>
                    <a:pt x="924388" y="244419"/>
                    <a:pt x="1019995" y="146301"/>
                    <a:pt x="1128751" y="86560"/>
                  </a:cubicBezTo>
                  <a:cubicBezTo>
                    <a:pt x="1331847" y="-25090"/>
                    <a:pt x="1581123" y="-1351"/>
                    <a:pt x="1736930" y="10834"/>
                  </a:cubicBezTo>
                  <a:cubicBezTo>
                    <a:pt x="1746039" y="11547"/>
                    <a:pt x="1752930" y="19459"/>
                    <a:pt x="1752297" y="28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21"/>
            <p:cNvSpPr/>
            <p:nvPr/>
          </p:nvSpPr>
          <p:spPr>
            <a:xfrm>
              <a:off x="5187720" y="835258"/>
              <a:ext cx="538757" cy="1181974"/>
            </a:xfrm>
            <a:custGeom>
              <a:rect b="b" l="l" r="r" t="t"/>
              <a:pathLst>
                <a:path extrusionOk="0" h="2363947" w="1077513">
                  <a:moveTo>
                    <a:pt x="694744" y="2345533"/>
                  </a:moveTo>
                  <a:cubicBezTo>
                    <a:pt x="694506" y="2347116"/>
                    <a:pt x="694506" y="2348619"/>
                    <a:pt x="694744" y="2350043"/>
                  </a:cubicBezTo>
                  <a:cubicBezTo>
                    <a:pt x="693239" y="2349885"/>
                    <a:pt x="693793" y="2347590"/>
                    <a:pt x="694823" y="2345058"/>
                  </a:cubicBezTo>
                  <a:lnTo>
                    <a:pt x="694744" y="2345533"/>
                  </a:lnTo>
                  <a:close/>
                  <a:moveTo>
                    <a:pt x="723181" y="2330499"/>
                  </a:moveTo>
                  <a:lnTo>
                    <a:pt x="719616" y="2299955"/>
                  </a:lnTo>
                  <a:lnTo>
                    <a:pt x="706942" y="2198197"/>
                  </a:lnTo>
                  <a:cubicBezTo>
                    <a:pt x="703774" y="2175092"/>
                    <a:pt x="701239" y="2151828"/>
                    <a:pt x="698150" y="2128644"/>
                  </a:cubicBezTo>
                  <a:cubicBezTo>
                    <a:pt x="694982" y="2105381"/>
                    <a:pt x="691575" y="2082196"/>
                    <a:pt x="687932" y="2059012"/>
                  </a:cubicBezTo>
                  <a:cubicBezTo>
                    <a:pt x="680565" y="2012168"/>
                    <a:pt x="671931" y="1965641"/>
                    <a:pt x="662268" y="1919589"/>
                  </a:cubicBezTo>
                  <a:cubicBezTo>
                    <a:pt x="660763" y="1910568"/>
                    <a:pt x="652129" y="1904475"/>
                    <a:pt x="643099" y="1906058"/>
                  </a:cubicBezTo>
                  <a:cubicBezTo>
                    <a:pt x="633989" y="1907561"/>
                    <a:pt x="627890" y="1916186"/>
                    <a:pt x="629474" y="1925207"/>
                  </a:cubicBezTo>
                  <a:cubicBezTo>
                    <a:pt x="634702" y="1963979"/>
                    <a:pt x="638346" y="2003148"/>
                    <a:pt x="642544" y="2042316"/>
                  </a:cubicBezTo>
                  <a:cubicBezTo>
                    <a:pt x="645396" y="2068507"/>
                    <a:pt x="648089" y="2094698"/>
                    <a:pt x="651574" y="2120731"/>
                  </a:cubicBezTo>
                  <a:cubicBezTo>
                    <a:pt x="655376" y="2148901"/>
                    <a:pt x="660208" y="2176833"/>
                    <a:pt x="664961" y="2204765"/>
                  </a:cubicBezTo>
                  <a:lnTo>
                    <a:pt x="684288" y="2305653"/>
                  </a:lnTo>
                  <a:lnTo>
                    <a:pt x="690308" y="2335721"/>
                  </a:lnTo>
                  <a:cubicBezTo>
                    <a:pt x="690783" y="2337699"/>
                    <a:pt x="693239" y="2341181"/>
                    <a:pt x="694982" y="2344188"/>
                  </a:cubicBezTo>
                  <a:lnTo>
                    <a:pt x="694823" y="2345058"/>
                  </a:lnTo>
                  <a:lnTo>
                    <a:pt x="695140" y="2344346"/>
                  </a:lnTo>
                  <a:cubicBezTo>
                    <a:pt x="696645" y="2347036"/>
                    <a:pt x="697596" y="2349252"/>
                    <a:pt x="695853" y="2349885"/>
                  </a:cubicBezTo>
                  <a:cubicBezTo>
                    <a:pt x="695378" y="2350043"/>
                    <a:pt x="694982" y="2350122"/>
                    <a:pt x="694744" y="2350043"/>
                  </a:cubicBezTo>
                  <a:cubicBezTo>
                    <a:pt x="695615" y="2356927"/>
                    <a:pt x="701002" y="2362545"/>
                    <a:pt x="708210" y="2363653"/>
                  </a:cubicBezTo>
                  <a:cubicBezTo>
                    <a:pt x="714547" y="2364840"/>
                    <a:pt x="718745" y="2362229"/>
                    <a:pt x="721913" y="2359618"/>
                  </a:cubicBezTo>
                  <a:cubicBezTo>
                    <a:pt x="725002" y="2357086"/>
                    <a:pt x="727220" y="2353050"/>
                    <a:pt x="727537" y="2347353"/>
                  </a:cubicBezTo>
                  <a:cubicBezTo>
                    <a:pt x="727696" y="2345295"/>
                    <a:pt x="727141" y="2342210"/>
                    <a:pt x="725953" y="2338570"/>
                  </a:cubicBezTo>
                  <a:cubicBezTo>
                    <a:pt x="725240" y="2336117"/>
                    <a:pt x="723418" y="2332714"/>
                    <a:pt x="723181" y="2330499"/>
                  </a:cubicBezTo>
                  <a:close/>
                  <a:moveTo>
                    <a:pt x="875819" y="249758"/>
                  </a:moveTo>
                  <a:cubicBezTo>
                    <a:pt x="873205" y="249837"/>
                    <a:pt x="874710" y="252765"/>
                    <a:pt x="876374" y="255297"/>
                  </a:cubicBezTo>
                  <a:lnTo>
                    <a:pt x="876453" y="254901"/>
                  </a:lnTo>
                  <a:cubicBezTo>
                    <a:pt x="875978" y="253239"/>
                    <a:pt x="875740" y="251499"/>
                    <a:pt x="875819" y="249758"/>
                  </a:cubicBezTo>
                  <a:close/>
                  <a:moveTo>
                    <a:pt x="1075747" y="607177"/>
                  </a:moveTo>
                  <a:cubicBezTo>
                    <a:pt x="1071707" y="615407"/>
                    <a:pt x="1061726" y="618730"/>
                    <a:pt x="1053489" y="614615"/>
                  </a:cubicBezTo>
                  <a:cubicBezTo>
                    <a:pt x="1049766" y="613349"/>
                    <a:pt x="1043191" y="612875"/>
                    <a:pt x="1035032" y="611529"/>
                  </a:cubicBezTo>
                  <a:cubicBezTo>
                    <a:pt x="1025923" y="610184"/>
                    <a:pt x="1015230" y="609156"/>
                    <a:pt x="1004140" y="607652"/>
                  </a:cubicBezTo>
                  <a:cubicBezTo>
                    <a:pt x="999625" y="607098"/>
                    <a:pt x="995110" y="606307"/>
                    <a:pt x="990595" y="605595"/>
                  </a:cubicBezTo>
                  <a:cubicBezTo>
                    <a:pt x="983783" y="604408"/>
                    <a:pt x="977209" y="602984"/>
                    <a:pt x="970872" y="602113"/>
                  </a:cubicBezTo>
                  <a:cubicBezTo>
                    <a:pt x="963664" y="601164"/>
                    <a:pt x="957169" y="600056"/>
                    <a:pt x="951703" y="600452"/>
                  </a:cubicBezTo>
                  <a:cubicBezTo>
                    <a:pt x="950198" y="600531"/>
                    <a:pt x="948693" y="600214"/>
                    <a:pt x="947426" y="600610"/>
                  </a:cubicBezTo>
                  <a:cubicBezTo>
                    <a:pt x="947188" y="600689"/>
                    <a:pt x="946713" y="600372"/>
                    <a:pt x="946554" y="600372"/>
                  </a:cubicBezTo>
                  <a:cubicBezTo>
                    <a:pt x="946554" y="600135"/>
                    <a:pt x="946554" y="599660"/>
                    <a:pt x="946713" y="599581"/>
                  </a:cubicBezTo>
                  <a:cubicBezTo>
                    <a:pt x="943069" y="604012"/>
                    <a:pt x="937683" y="604962"/>
                    <a:pt x="932376" y="604250"/>
                  </a:cubicBezTo>
                  <a:cubicBezTo>
                    <a:pt x="928890" y="608048"/>
                    <a:pt x="926118" y="612558"/>
                    <a:pt x="922316" y="616119"/>
                  </a:cubicBezTo>
                  <a:cubicBezTo>
                    <a:pt x="900137" y="636929"/>
                    <a:pt x="873364" y="653230"/>
                    <a:pt x="843897" y="665653"/>
                  </a:cubicBezTo>
                  <a:cubicBezTo>
                    <a:pt x="762152" y="699994"/>
                    <a:pt x="659891" y="704821"/>
                    <a:pt x="583136" y="703317"/>
                  </a:cubicBezTo>
                  <a:cubicBezTo>
                    <a:pt x="574819" y="703317"/>
                    <a:pt x="568562" y="696829"/>
                    <a:pt x="567294" y="688837"/>
                  </a:cubicBezTo>
                  <a:cubicBezTo>
                    <a:pt x="564126" y="733070"/>
                    <a:pt x="560403" y="777302"/>
                    <a:pt x="557630" y="821455"/>
                  </a:cubicBezTo>
                  <a:cubicBezTo>
                    <a:pt x="550581" y="936823"/>
                    <a:pt x="545115" y="1051637"/>
                    <a:pt x="545036" y="1165265"/>
                  </a:cubicBezTo>
                  <a:cubicBezTo>
                    <a:pt x="545036" y="1190427"/>
                    <a:pt x="546066" y="1215827"/>
                    <a:pt x="546462" y="1241069"/>
                  </a:cubicBezTo>
                  <a:cubicBezTo>
                    <a:pt x="575453" y="1220100"/>
                    <a:pt x="606107" y="1194700"/>
                    <a:pt x="638425" y="1173652"/>
                  </a:cubicBezTo>
                  <a:cubicBezTo>
                    <a:pt x="665515" y="1156007"/>
                    <a:pt x="693635" y="1141764"/>
                    <a:pt x="721913" y="1135750"/>
                  </a:cubicBezTo>
                  <a:cubicBezTo>
                    <a:pt x="741161" y="1131715"/>
                    <a:pt x="760489" y="1132506"/>
                    <a:pt x="779737" y="1136858"/>
                  </a:cubicBezTo>
                  <a:cubicBezTo>
                    <a:pt x="777519" y="1133060"/>
                    <a:pt x="774984" y="1129341"/>
                    <a:pt x="773004" y="1125385"/>
                  </a:cubicBezTo>
                  <a:cubicBezTo>
                    <a:pt x="769202" y="1117472"/>
                    <a:pt x="766430" y="1109163"/>
                    <a:pt x="764291" y="1100617"/>
                  </a:cubicBezTo>
                  <a:cubicBezTo>
                    <a:pt x="761439" y="1087403"/>
                    <a:pt x="759063" y="1071261"/>
                    <a:pt x="760013" y="1055198"/>
                  </a:cubicBezTo>
                  <a:cubicBezTo>
                    <a:pt x="760964" y="1037948"/>
                    <a:pt x="765241" y="1020936"/>
                    <a:pt x="773004" y="1007642"/>
                  </a:cubicBezTo>
                  <a:cubicBezTo>
                    <a:pt x="785836" y="985882"/>
                    <a:pt x="806193" y="971086"/>
                    <a:pt x="838432" y="977732"/>
                  </a:cubicBezTo>
                  <a:cubicBezTo>
                    <a:pt x="847541" y="978840"/>
                    <a:pt x="854036" y="987148"/>
                    <a:pt x="852848" y="996248"/>
                  </a:cubicBezTo>
                  <a:cubicBezTo>
                    <a:pt x="851739" y="1005348"/>
                    <a:pt x="843422" y="1011836"/>
                    <a:pt x="834313" y="1010649"/>
                  </a:cubicBezTo>
                  <a:cubicBezTo>
                    <a:pt x="821085" y="1010095"/>
                    <a:pt x="814352" y="1017375"/>
                    <a:pt x="810233" y="1026633"/>
                  </a:cubicBezTo>
                  <a:cubicBezTo>
                    <a:pt x="806352" y="1035575"/>
                    <a:pt x="805559" y="1046573"/>
                    <a:pt x="805005" y="1057572"/>
                  </a:cubicBezTo>
                  <a:cubicBezTo>
                    <a:pt x="804371" y="1069995"/>
                    <a:pt x="804451" y="1082576"/>
                    <a:pt x="806035" y="1092863"/>
                  </a:cubicBezTo>
                  <a:cubicBezTo>
                    <a:pt x="806827" y="1098877"/>
                    <a:pt x="808015" y="1104811"/>
                    <a:pt x="809916" y="1110508"/>
                  </a:cubicBezTo>
                  <a:cubicBezTo>
                    <a:pt x="811976" y="1116680"/>
                    <a:pt x="814193" y="1122773"/>
                    <a:pt x="817045" y="1128629"/>
                  </a:cubicBezTo>
                  <a:cubicBezTo>
                    <a:pt x="819501" y="1133772"/>
                    <a:pt x="827897" y="1141764"/>
                    <a:pt x="829956" y="1146432"/>
                  </a:cubicBezTo>
                  <a:cubicBezTo>
                    <a:pt x="832412" y="1151892"/>
                    <a:pt x="833046" y="1156640"/>
                    <a:pt x="831937" y="1160280"/>
                  </a:cubicBezTo>
                  <a:cubicBezTo>
                    <a:pt x="831857" y="1160438"/>
                    <a:pt x="831778" y="1160517"/>
                    <a:pt x="831699" y="1160675"/>
                  </a:cubicBezTo>
                  <a:cubicBezTo>
                    <a:pt x="843343" y="1169538"/>
                    <a:pt x="854828" y="1180616"/>
                    <a:pt x="866235" y="1194542"/>
                  </a:cubicBezTo>
                  <a:cubicBezTo>
                    <a:pt x="877007" y="1208389"/>
                    <a:pt x="884532" y="1225639"/>
                    <a:pt x="890632" y="1244076"/>
                  </a:cubicBezTo>
                  <a:cubicBezTo>
                    <a:pt x="897761" y="1265757"/>
                    <a:pt x="902989" y="1289100"/>
                    <a:pt x="914395" y="1307457"/>
                  </a:cubicBezTo>
                  <a:cubicBezTo>
                    <a:pt x="921207" y="1318298"/>
                    <a:pt x="930079" y="1327476"/>
                    <a:pt x="944178" y="1331987"/>
                  </a:cubicBezTo>
                  <a:cubicBezTo>
                    <a:pt x="952970" y="1334519"/>
                    <a:pt x="958119" y="1343698"/>
                    <a:pt x="955584" y="1352560"/>
                  </a:cubicBezTo>
                  <a:cubicBezTo>
                    <a:pt x="953050" y="1361343"/>
                    <a:pt x="943861" y="1366486"/>
                    <a:pt x="934990" y="1363954"/>
                  </a:cubicBezTo>
                  <a:cubicBezTo>
                    <a:pt x="911781" y="1358178"/>
                    <a:pt x="895939" y="1344805"/>
                    <a:pt x="883820" y="1327793"/>
                  </a:cubicBezTo>
                  <a:cubicBezTo>
                    <a:pt x="871700" y="1310939"/>
                    <a:pt x="863938" y="1289812"/>
                    <a:pt x="856096" y="1269001"/>
                  </a:cubicBezTo>
                  <a:cubicBezTo>
                    <a:pt x="849601" y="1251672"/>
                    <a:pt x="843343" y="1234502"/>
                    <a:pt x="832570" y="1221999"/>
                  </a:cubicBezTo>
                  <a:cubicBezTo>
                    <a:pt x="799460" y="1181565"/>
                    <a:pt x="765162" y="1172070"/>
                    <a:pt x="730468" y="1178637"/>
                  </a:cubicBezTo>
                  <a:cubicBezTo>
                    <a:pt x="706705" y="1183148"/>
                    <a:pt x="682862" y="1194067"/>
                    <a:pt x="659337" y="1207598"/>
                  </a:cubicBezTo>
                  <a:cubicBezTo>
                    <a:pt x="622108" y="1229121"/>
                    <a:pt x="585909" y="1256262"/>
                    <a:pt x="552878" y="1275964"/>
                  </a:cubicBezTo>
                  <a:cubicBezTo>
                    <a:pt x="551135" y="1277072"/>
                    <a:pt x="549076" y="1276597"/>
                    <a:pt x="547175" y="1276993"/>
                  </a:cubicBezTo>
                  <a:cubicBezTo>
                    <a:pt x="547650" y="1294718"/>
                    <a:pt x="547412" y="1312442"/>
                    <a:pt x="548125" y="1330167"/>
                  </a:cubicBezTo>
                  <a:cubicBezTo>
                    <a:pt x="550343" y="1385161"/>
                    <a:pt x="553908" y="1440154"/>
                    <a:pt x="559135" y="1494594"/>
                  </a:cubicBezTo>
                  <a:cubicBezTo>
                    <a:pt x="562383" y="1528223"/>
                    <a:pt x="571175" y="1563356"/>
                    <a:pt x="576641" y="1597777"/>
                  </a:cubicBezTo>
                  <a:cubicBezTo>
                    <a:pt x="579176" y="1613681"/>
                    <a:pt x="580998" y="1629507"/>
                    <a:pt x="581394" y="1644937"/>
                  </a:cubicBezTo>
                  <a:cubicBezTo>
                    <a:pt x="581710" y="1653720"/>
                    <a:pt x="574819" y="1661079"/>
                    <a:pt x="566027" y="1661395"/>
                  </a:cubicBezTo>
                  <a:cubicBezTo>
                    <a:pt x="557234" y="1661712"/>
                    <a:pt x="549789" y="1654828"/>
                    <a:pt x="549472" y="1646044"/>
                  </a:cubicBezTo>
                  <a:cubicBezTo>
                    <a:pt x="548838" y="1632039"/>
                    <a:pt x="546858" y="1617717"/>
                    <a:pt x="544244" y="1603236"/>
                  </a:cubicBezTo>
                  <a:cubicBezTo>
                    <a:pt x="540679" y="1583296"/>
                    <a:pt x="536244" y="1563277"/>
                    <a:pt x="532125" y="1543337"/>
                  </a:cubicBezTo>
                  <a:cubicBezTo>
                    <a:pt x="518659" y="1587015"/>
                    <a:pt x="506540" y="1630694"/>
                    <a:pt x="496559" y="1674451"/>
                  </a:cubicBezTo>
                  <a:cubicBezTo>
                    <a:pt x="485549" y="1723036"/>
                    <a:pt x="476598" y="1771857"/>
                    <a:pt x="468202" y="1821154"/>
                  </a:cubicBezTo>
                  <a:cubicBezTo>
                    <a:pt x="459964" y="1869976"/>
                    <a:pt x="452043" y="1919193"/>
                    <a:pt x="445310" y="1969439"/>
                  </a:cubicBezTo>
                  <a:cubicBezTo>
                    <a:pt x="441508" y="1996105"/>
                    <a:pt x="437389" y="2022771"/>
                    <a:pt x="432478" y="2049358"/>
                  </a:cubicBezTo>
                  <a:cubicBezTo>
                    <a:pt x="427488" y="2076024"/>
                    <a:pt x="421784" y="2102532"/>
                    <a:pt x="414972" y="2128802"/>
                  </a:cubicBezTo>
                  <a:lnTo>
                    <a:pt x="401665" y="2178020"/>
                  </a:lnTo>
                  <a:cubicBezTo>
                    <a:pt x="400398" y="2182451"/>
                    <a:pt x="396991" y="2190838"/>
                    <a:pt x="394694" y="2197169"/>
                  </a:cubicBezTo>
                  <a:cubicBezTo>
                    <a:pt x="395486" y="2201758"/>
                    <a:pt x="394219" y="2206664"/>
                    <a:pt x="390892" y="2210383"/>
                  </a:cubicBezTo>
                  <a:cubicBezTo>
                    <a:pt x="380040" y="2223043"/>
                    <a:pt x="369426" y="2215289"/>
                    <a:pt x="366337" y="2212519"/>
                  </a:cubicBezTo>
                  <a:cubicBezTo>
                    <a:pt x="364040" y="2210462"/>
                    <a:pt x="360871" y="2206189"/>
                    <a:pt x="361188" y="2198909"/>
                  </a:cubicBezTo>
                  <a:cubicBezTo>
                    <a:pt x="361347" y="2194478"/>
                    <a:pt x="367684" y="2177149"/>
                    <a:pt x="369347" y="2169790"/>
                  </a:cubicBezTo>
                  <a:lnTo>
                    <a:pt x="380199" y="2120652"/>
                  </a:lnTo>
                  <a:cubicBezTo>
                    <a:pt x="384555" y="2100079"/>
                    <a:pt x="388278" y="2079347"/>
                    <a:pt x="391526" y="2058616"/>
                  </a:cubicBezTo>
                  <a:cubicBezTo>
                    <a:pt x="396516" y="2027282"/>
                    <a:pt x="400398" y="1995789"/>
                    <a:pt x="403645" y="1964296"/>
                  </a:cubicBezTo>
                  <a:cubicBezTo>
                    <a:pt x="409428" y="1913258"/>
                    <a:pt x="415448" y="1863092"/>
                    <a:pt x="423685" y="1813637"/>
                  </a:cubicBezTo>
                  <a:cubicBezTo>
                    <a:pt x="429309" y="1780087"/>
                    <a:pt x="435963" y="1746932"/>
                    <a:pt x="443567" y="1714015"/>
                  </a:cubicBezTo>
                  <a:cubicBezTo>
                    <a:pt x="462419" y="1632197"/>
                    <a:pt x="487371" y="1551882"/>
                    <a:pt x="520164" y="1471410"/>
                  </a:cubicBezTo>
                  <a:cubicBezTo>
                    <a:pt x="520481" y="1470619"/>
                    <a:pt x="521352" y="1470460"/>
                    <a:pt x="521748" y="1469748"/>
                  </a:cubicBezTo>
                  <a:cubicBezTo>
                    <a:pt x="516916" y="1424012"/>
                    <a:pt x="512560" y="1378197"/>
                    <a:pt x="509787" y="1332066"/>
                  </a:cubicBezTo>
                  <a:cubicBezTo>
                    <a:pt x="508916" y="1317111"/>
                    <a:pt x="508916" y="1302156"/>
                    <a:pt x="508203" y="1287201"/>
                  </a:cubicBezTo>
                  <a:cubicBezTo>
                    <a:pt x="506619" y="1288941"/>
                    <a:pt x="505589" y="1291236"/>
                    <a:pt x="503213" y="1292186"/>
                  </a:cubicBezTo>
                  <a:cubicBezTo>
                    <a:pt x="459885" y="1312284"/>
                    <a:pt x="412754" y="1307378"/>
                    <a:pt x="366020" y="1297883"/>
                  </a:cubicBezTo>
                  <a:cubicBezTo>
                    <a:pt x="345109" y="1293689"/>
                    <a:pt x="324435" y="1288704"/>
                    <a:pt x="304236" y="1285064"/>
                  </a:cubicBezTo>
                  <a:cubicBezTo>
                    <a:pt x="284829" y="1281582"/>
                    <a:pt x="266056" y="1279288"/>
                    <a:pt x="247996" y="1281820"/>
                  </a:cubicBezTo>
                  <a:cubicBezTo>
                    <a:pt x="221540" y="1285460"/>
                    <a:pt x="196906" y="1299307"/>
                    <a:pt x="174727" y="1332936"/>
                  </a:cubicBezTo>
                  <a:cubicBezTo>
                    <a:pt x="170845" y="1338792"/>
                    <a:pt x="168073" y="1344252"/>
                    <a:pt x="166093" y="1349790"/>
                  </a:cubicBezTo>
                  <a:cubicBezTo>
                    <a:pt x="162370" y="1360156"/>
                    <a:pt x="160548" y="1370443"/>
                    <a:pt x="157776" y="1381837"/>
                  </a:cubicBezTo>
                  <a:cubicBezTo>
                    <a:pt x="156112" y="1390462"/>
                    <a:pt x="147716" y="1396080"/>
                    <a:pt x="139082" y="1394419"/>
                  </a:cubicBezTo>
                  <a:cubicBezTo>
                    <a:pt x="130448" y="1392678"/>
                    <a:pt x="124824" y="1384369"/>
                    <a:pt x="126487" y="1375744"/>
                  </a:cubicBezTo>
                  <a:cubicBezTo>
                    <a:pt x="128468" y="1362767"/>
                    <a:pt x="129656" y="1351215"/>
                    <a:pt x="132903" y="1339346"/>
                  </a:cubicBezTo>
                  <a:cubicBezTo>
                    <a:pt x="135121" y="1331037"/>
                    <a:pt x="138527" y="1322729"/>
                    <a:pt x="143518" y="1313867"/>
                  </a:cubicBezTo>
                  <a:cubicBezTo>
                    <a:pt x="171004" y="1265599"/>
                    <a:pt x="204827" y="1245421"/>
                    <a:pt x="241105" y="1238774"/>
                  </a:cubicBezTo>
                  <a:cubicBezTo>
                    <a:pt x="248788" y="1237350"/>
                    <a:pt x="256630" y="1236955"/>
                    <a:pt x="264551" y="1236796"/>
                  </a:cubicBezTo>
                  <a:cubicBezTo>
                    <a:pt x="264789" y="1236401"/>
                    <a:pt x="264551" y="1236005"/>
                    <a:pt x="264789" y="1235609"/>
                  </a:cubicBezTo>
                  <a:cubicBezTo>
                    <a:pt x="277621" y="1213216"/>
                    <a:pt x="302731" y="1190032"/>
                    <a:pt x="325464" y="1166214"/>
                  </a:cubicBezTo>
                  <a:cubicBezTo>
                    <a:pt x="330613" y="1160913"/>
                    <a:pt x="335524" y="1155611"/>
                    <a:pt x="340277" y="1150310"/>
                  </a:cubicBezTo>
                  <a:cubicBezTo>
                    <a:pt x="347010" y="1142713"/>
                    <a:pt x="353346" y="1135275"/>
                    <a:pt x="357703" y="1127125"/>
                  </a:cubicBezTo>
                  <a:cubicBezTo>
                    <a:pt x="364436" y="1114386"/>
                    <a:pt x="367287" y="1100380"/>
                    <a:pt x="359525" y="1083605"/>
                  </a:cubicBezTo>
                  <a:cubicBezTo>
                    <a:pt x="355010" y="1075613"/>
                    <a:pt x="357941" y="1065485"/>
                    <a:pt x="365941" y="1060975"/>
                  </a:cubicBezTo>
                  <a:cubicBezTo>
                    <a:pt x="373941" y="1056543"/>
                    <a:pt x="384080" y="1059392"/>
                    <a:pt x="388595" y="1067463"/>
                  </a:cubicBezTo>
                  <a:cubicBezTo>
                    <a:pt x="406814" y="1095079"/>
                    <a:pt x="406021" y="1120953"/>
                    <a:pt x="396437" y="1145008"/>
                  </a:cubicBezTo>
                  <a:cubicBezTo>
                    <a:pt x="391605" y="1157352"/>
                    <a:pt x="383684" y="1169142"/>
                    <a:pt x="374100" y="1180141"/>
                  </a:cubicBezTo>
                  <a:cubicBezTo>
                    <a:pt x="368555" y="1186392"/>
                    <a:pt x="362376" y="1192326"/>
                    <a:pt x="355881" y="1198024"/>
                  </a:cubicBezTo>
                  <a:cubicBezTo>
                    <a:pt x="344633" y="1207994"/>
                    <a:pt x="332435" y="1217173"/>
                    <a:pt x="321108" y="1226193"/>
                  </a:cubicBezTo>
                  <a:cubicBezTo>
                    <a:pt x="315246" y="1230862"/>
                    <a:pt x="309622" y="1235372"/>
                    <a:pt x="304474" y="1239803"/>
                  </a:cubicBezTo>
                  <a:cubicBezTo>
                    <a:pt x="319840" y="1242256"/>
                    <a:pt x="335286" y="1245658"/>
                    <a:pt x="350970" y="1249773"/>
                  </a:cubicBezTo>
                  <a:cubicBezTo>
                    <a:pt x="374971" y="1256024"/>
                    <a:pt x="399130" y="1263146"/>
                    <a:pt x="423210" y="1266390"/>
                  </a:cubicBezTo>
                  <a:cubicBezTo>
                    <a:pt x="445864" y="1269476"/>
                    <a:pt x="468360" y="1269713"/>
                    <a:pt x="490381" y="1261563"/>
                  </a:cubicBezTo>
                  <a:cubicBezTo>
                    <a:pt x="496638" y="1258952"/>
                    <a:pt x="502817" y="1261405"/>
                    <a:pt x="507490" y="1265757"/>
                  </a:cubicBezTo>
                  <a:cubicBezTo>
                    <a:pt x="506144" y="1232286"/>
                    <a:pt x="504401" y="1198815"/>
                    <a:pt x="503926" y="1165502"/>
                  </a:cubicBezTo>
                  <a:cubicBezTo>
                    <a:pt x="502817" y="1073635"/>
                    <a:pt x="504718" y="980976"/>
                    <a:pt x="509074" y="888002"/>
                  </a:cubicBezTo>
                  <a:cubicBezTo>
                    <a:pt x="509787" y="872334"/>
                    <a:pt x="511134" y="856509"/>
                    <a:pt x="512005" y="840762"/>
                  </a:cubicBezTo>
                  <a:cubicBezTo>
                    <a:pt x="480242" y="836410"/>
                    <a:pt x="450142" y="823987"/>
                    <a:pt x="421309" y="806263"/>
                  </a:cubicBezTo>
                  <a:cubicBezTo>
                    <a:pt x="385110" y="784028"/>
                    <a:pt x="350653" y="754276"/>
                    <a:pt x="317147" y="724998"/>
                  </a:cubicBezTo>
                  <a:cubicBezTo>
                    <a:pt x="284354" y="696354"/>
                    <a:pt x="252670" y="668027"/>
                    <a:pt x="218847" y="651252"/>
                  </a:cubicBezTo>
                  <a:cubicBezTo>
                    <a:pt x="198015" y="640490"/>
                    <a:pt x="175756" y="630678"/>
                    <a:pt x="152785" y="623478"/>
                  </a:cubicBezTo>
                  <a:cubicBezTo>
                    <a:pt x="130448" y="616435"/>
                    <a:pt x="107477" y="611529"/>
                    <a:pt x="84268" y="611055"/>
                  </a:cubicBezTo>
                  <a:cubicBezTo>
                    <a:pt x="76902" y="610896"/>
                    <a:pt x="69456" y="611134"/>
                    <a:pt x="62010" y="611767"/>
                  </a:cubicBezTo>
                  <a:cubicBezTo>
                    <a:pt x="54564" y="612479"/>
                    <a:pt x="47118" y="613428"/>
                    <a:pt x="39752" y="614695"/>
                  </a:cubicBezTo>
                  <a:cubicBezTo>
                    <a:pt x="37772" y="615802"/>
                    <a:pt x="27553" y="621341"/>
                    <a:pt x="23989" y="622370"/>
                  </a:cubicBezTo>
                  <a:cubicBezTo>
                    <a:pt x="18840" y="623873"/>
                    <a:pt x="14563" y="623557"/>
                    <a:pt x="11553" y="622370"/>
                  </a:cubicBezTo>
                  <a:cubicBezTo>
                    <a:pt x="5612" y="620075"/>
                    <a:pt x="-725" y="615723"/>
                    <a:pt x="67" y="604645"/>
                  </a:cubicBezTo>
                  <a:cubicBezTo>
                    <a:pt x="384" y="596812"/>
                    <a:pt x="6642" y="591352"/>
                    <a:pt x="14167" y="590323"/>
                  </a:cubicBezTo>
                  <a:cubicBezTo>
                    <a:pt x="13850" y="590719"/>
                    <a:pt x="13454" y="590956"/>
                    <a:pt x="13850" y="591906"/>
                  </a:cubicBezTo>
                  <a:cubicBezTo>
                    <a:pt x="14325" y="593093"/>
                    <a:pt x="15909" y="591668"/>
                    <a:pt x="17731" y="590007"/>
                  </a:cubicBezTo>
                  <a:cubicBezTo>
                    <a:pt x="16860" y="589690"/>
                    <a:pt x="16385" y="589769"/>
                    <a:pt x="15672" y="589769"/>
                  </a:cubicBezTo>
                  <a:cubicBezTo>
                    <a:pt x="16068" y="589769"/>
                    <a:pt x="16306" y="589374"/>
                    <a:pt x="16702" y="589374"/>
                  </a:cubicBezTo>
                  <a:cubicBezTo>
                    <a:pt x="17177" y="589453"/>
                    <a:pt x="17731" y="589453"/>
                    <a:pt x="18286" y="589532"/>
                  </a:cubicBezTo>
                  <a:cubicBezTo>
                    <a:pt x="19157" y="588741"/>
                    <a:pt x="20108" y="587870"/>
                    <a:pt x="20979" y="587395"/>
                  </a:cubicBezTo>
                  <a:cubicBezTo>
                    <a:pt x="25098" y="584863"/>
                    <a:pt x="29375" y="583044"/>
                    <a:pt x="32544" y="582252"/>
                  </a:cubicBezTo>
                  <a:cubicBezTo>
                    <a:pt x="40940" y="580274"/>
                    <a:pt x="49416" y="578612"/>
                    <a:pt x="57891" y="577346"/>
                  </a:cubicBezTo>
                  <a:cubicBezTo>
                    <a:pt x="66604" y="576001"/>
                    <a:pt x="75397" y="575289"/>
                    <a:pt x="84110" y="574972"/>
                  </a:cubicBezTo>
                  <a:cubicBezTo>
                    <a:pt x="110883" y="574102"/>
                    <a:pt x="137815" y="578058"/>
                    <a:pt x="164033" y="585022"/>
                  </a:cubicBezTo>
                  <a:cubicBezTo>
                    <a:pt x="187480" y="591194"/>
                    <a:pt x="210213" y="600135"/>
                    <a:pt x="231837" y="609947"/>
                  </a:cubicBezTo>
                  <a:cubicBezTo>
                    <a:pt x="230174" y="605358"/>
                    <a:pt x="227402" y="601164"/>
                    <a:pt x="226293" y="596495"/>
                  </a:cubicBezTo>
                  <a:cubicBezTo>
                    <a:pt x="222807" y="582410"/>
                    <a:pt x="222174" y="567851"/>
                    <a:pt x="224233" y="553212"/>
                  </a:cubicBezTo>
                  <a:cubicBezTo>
                    <a:pt x="227560" y="531769"/>
                    <a:pt x="234451" y="507081"/>
                    <a:pt x="241739" y="481839"/>
                  </a:cubicBezTo>
                  <a:cubicBezTo>
                    <a:pt x="247996" y="460316"/>
                    <a:pt x="254571" y="438398"/>
                    <a:pt x="256710" y="417034"/>
                  </a:cubicBezTo>
                  <a:cubicBezTo>
                    <a:pt x="259324" y="390684"/>
                    <a:pt x="256313" y="365284"/>
                    <a:pt x="235560" y="344474"/>
                  </a:cubicBezTo>
                  <a:cubicBezTo>
                    <a:pt x="228827" y="338223"/>
                    <a:pt x="228352" y="327698"/>
                    <a:pt x="234531" y="320973"/>
                  </a:cubicBezTo>
                  <a:cubicBezTo>
                    <a:pt x="240709" y="314247"/>
                    <a:pt x="251244" y="313772"/>
                    <a:pt x="258056" y="319944"/>
                  </a:cubicBezTo>
                  <a:cubicBezTo>
                    <a:pt x="290295" y="346847"/>
                    <a:pt x="299879" y="382138"/>
                    <a:pt x="298691" y="419803"/>
                  </a:cubicBezTo>
                  <a:cubicBezTo>
                    <a:pt x="297899" y="444253"/>
                    <a:pt x="292196" y="469891"/>
                    <a:pt x="285067" y="494420"/>
                  </a:cubicBezTo>
                  <a:cubicBezTo>
                    <a:pt x="278096" y="518159"/>
                    <a:pt x="269383" y="540631"/>
                    <a:pt x="265344" y="560492"/>
                  </a:cubicBezTo>
                  <a:cubicBezTo>
                    <a:pt x="263284" y="569908"/>
                    <a:pt x="263046" y="579404"/>
                    <a:pt x="264551" y="588662"/>
                  </a:cubicBezTo>
                  <a:cubicBezTo>
                    <a:pt x="266136" y="598632"/>
                    <a:pt x="269146" y="608443"/>
                    <a:pt x="273661" y="617622"/>
                  </a:cubicBezTo>
                  <a:cubicBezTo>
                    <a:pt x="274136" y="618651"/>
                    <a:pt x="279997" y="631074"/>
                    <a:pt x="285146" y="637167"/>
                  </a:cubicBezTo>
                  <a:cubicBezTo>
                    <a:pt x="286889" y="637325"/>
                    <a:pt x="288631" y="637721"/>
                    <a:pt x="290136" y="638433"/>
                  </a:cubicBezTo>
                  <a:cubicBezTo>
                    <a:pt x="288790" y="638195"/>
                    <a:pt x="286968" y="638195"/>
                    <a:pt x="286493" y="638037"/>
                  </a:cubicBezTo>
                  <a:lnTo>
                    <a:pt x="285859" y="637958"/>
                  </a:lnTo>
                  <a:cubicBezTo>
                    <a:pt x="287998" y="640253"/>
                    <a:pt x="289978" y="641361"/>
                    <a:pt x="291404" y="639857"/>
                  </a:cubicBezTo>
                  <a:cubicBezTo>
                    <a:pt x="291641" y="639620"/>
                    <a:pt x="291721" y="639382"/>
                    <a:pt x="291641" y="639145"/>
                  </a:cubicBezTo>
                  <a:cubicBezTo>
                    <a:pt x="296077" y="641677"/>
                    <a:pt x="299246" y="646267"/>
                    <a:pt x="299721" y="651726"/>
                  </a:cubicBezTo>
                  <a:cubicBezTo>
                    <a:pt x="299721" y="651964"/>
                    <a:pt x="299562" y="652043"/>
                    <a:pt x="299562" y="652280"/>
                  </a:cubicBezTo>
                  <a:cubicBezTo>
                    <a:pt x="315405" y="664545"/>
                    <a:pt x="331167" y="677601"/>
                    <a:pt x="346772" y="691607"/>
                  </a:cubicBezTo>
                  <a:cubicBezTo>
                    <a:pt x="378377" y="719934"/>
                    <a:pt x="409507" y="750161"/>
                    <a:pt x="442934" y="773029"/>
                  </a:cubicBezTo>
                  <a:cubicBezTo>
                    <a:pt x="465509" y="788459"/>
                    <a:pt x="488955" y="800645"/>
                    <a:pt x="514223" y="806263"/>
                  </a:cubicBezTo>
                  <a:cubicBezTo>
                    <a:pt x="516362" y="772080"/>
                    <a:pt x="518025" y="737817"/>
                    <a:pt x="520639" y="703634"/>
                  </a:cubicBezTo>
                  <a:cubicBezTo>
                    <a:pt x="527689" y="611688"/>
                    <a:pt x="536244" y="519662"/>
                    <a:pt x="545036" y="428032"/>
                  </a:cubicBezTo>
                  <a:cubicBezTo>
                    <a:pt x="558423" y="289401"/>
                    <a:pt x="572522" y="151560"/>
                    <a:pt x="582740" y="15540"/>
                  </a:cubicBezTo>
                  <a:cubicBezTo>
                    <a:pt x="583374" y="6440"/>
                    <a:pt x="591295" y="-523"/>
                    <a:pt x="600483" y="31"/>
                  </a:cubicBezTo>
                  <a:cubicBezTo>
                    <a:pt x="609593" y="664"/>
                    <a:pt x="616563" y="8577"/>
                    <a:pt x="616009" y="17755"/>
                  </a:cubicBezTo>
                  <a:cubicBezTo>
                    <a:pt x="607137" y="176644"/>
                    <a:pt x="593988" y="338302"/>
                    <a:pt x="580998" y="500513"/>
                  </a:cubicBezTo>
                  <a:cubicBezTo>
                    <a:pt x="576087" y="561521"/>
                    <a:pt x="572126" y="622528"/>
                    <a:pt x="567690" y="683615"/>
                  </a:cubicBezTo>
                  <a:cubicBezTo>
                    <a:pt x="569354" y="676098"/>
                    <a:pt x="575136" y="670084"/>
                    <a:pt x="583057" y="670084"/>
                  </a:cubicBezTo>
                  <a:cubicBezTo>
                    <a:pt x="655139" y="668501"/>
                    <a:pt x="750508" y="659876"/>
                    <a:pt x="826313" y="625456"/>
                  </a:cubicBezTo>
                  <a:cubicBezTo>
                    <a:pt x="850630" y="614457"/>
                    <a:pt x="872888" y="600689"/>
                    <a:pt x="891503" y="583281"/>
                  </a:cubicBezTo>
                  <a:cubicBezTo>
                    <a:pt x="909484" y="566427"/>
                    <a:pt x="924058" y="546328"/>
                    <a:pt x="933247" y="521640"/>
                  </a:cubicBezTo>
                  <a:cubicBezTo>
                    <a:pt x="941643" y="499564"/>
                    <a:pt x="941326" y="476775"/>
                    <a:pt x="936970" y="454144"/>
                  </a:cubicBezTo>
                  <a:cubicBezTo>
                    <a:pt x="929524" y="416163"/>
                    <a:pt x="911385" y="378498"/>
                    <a:pt x="897761" y="344553"/>
                  </a:cubicBezTo>
                  <a:cubicBezTo>
                    <a:pt x="893958" y="334978"/>
                    <a:pt x="890394" y="325483"/>
                    <a:pt x="887305" y="315829"/>
                  </a:cubicBezTo>
                  <a:cubicBezTo>
                    <a:pt x="884136" y="306018"/>
                    <a:pt x="881364" y="296047"/>
                    <a:pt x="879225" y="285840"/>
                  </a:cubicBezTo>
                  <a:lnTo>
                    <a:pt x="875344" y="262972"/>
                  </a:lnTo>
                  <a:cubicBezTo>
                    <a:pt x="875106" y="261390"/>
                    <a:pt x="875898" y="258145"/>
                    <a:pt x="876374" y="255297"/>
                  </a:cubicBezTo>
                  <a:lnTo>
                    <a:pt x="876691" y="255771"/>
                  </a:lnTo>
                  <a:lnTo>
                    <a:pt x="876453" y="254901"/>
                  </a:lnTo>
                  <a:cubicBezTo>
                    <a:pt x="876928" y="252132"/>
                    <a:pt x="877166" y="249758"/>
                    <a:pt x="876136" y="249758"/>
                  </a:cubicBezTo>
                  <a:lnTo>
                    <a:pt x="875819" y="249758"/>
                  </a:lnTo>
                  <a:cubicBezTo>
                    <a:pt x="875898" y="248175"/>
                    <a:pt x="876215" y="246593"/>
                    <a:pt x="876770" y="245010"/>
                  </a:cubicBezTo>
                  <a:cubicBezTo>
                    <a:pt x="879304" y="237256"/>
                    <a:pt x="884453" y="235752"/>
                    <a:pt x="885562" y="235198"/>
                  </a:cubicBezTo>
                  <a:cubicBezTo>
                    <a:pt x="889047" y="233616"/>
                    <a:pt x="892374" y="233616"/>
                    <a:pt x="895384" y="234170"/>
                  </a:cubicBezTo>
                  <a:cubicBezTo>
                    <a:pt x="899028" y="234882"/>
                    <a:pt x="902592" y="236939"/>
                    <a:pt x="905523" y="241212"/>
                  </a:cubicBezTo>
                  <a:cubicBezTo>
                    <a:pt x="906236" y="242320"/>
                    <a:pt x="908137" y="245406"/>
                    <a:pt x="908058" y="250707"/>
                  </a:cubicBezTo>
                  <a:cubicBezTo>
                    <a:pt x="908058" y="252132"/>
                    <a:pt x="904810" y="259570"/>
                    <a:pt x="907503" y="259490"/>
                  </a:cubicBezTo>
                  <a:cubicBezTo>
                    <a:pt x="907583" y="259490"/>
                    <a:pt x="907662" y="259411"/>
                    <a:pt x="907662" y="259411"/>
                  </a:cubicBezTo>
                  <a:lnTo>
                    <a:pt x="911860" y="278165"/>
                  </a:lnTo>
                  <a:cubicBezTo>
                    <a:pt x="914157" y="287106"/>
                    <a:pt x="917088" y="295810"/>
                    <a:pt x="920336" y="304356"/>
                  </a:cubicBezTo>
                  <a:cubicBezTo>
                    <a:pt x="923583" y="313139"/>
                    <a:pt x="927227" y="321764"/>
                    <a:pt x="931108" y="330310"/>
                  </a:cubicBezTo>
                  <a:cubicBezTo>
                    <a:pt x="947188" y="365917"/>
                    <a:pt x="967862" y="405402"/>
                    <a:pt x="977288" y="445599"/>
                  </a:cubicBezTo>
                  <a:cubicBezTo>
                    <a:pt x="984259" y="475825"/>
                    <a:pt x="984813" y="506527"/>
                    <a:pt x="974436" y="536516"/>
                  </a:cubicBezTo>
                  <a:cubicBezTo>
                    <a:pt x="971030" y="546012"/>
                    <a:pt x="965961" y="554083"/>
                    <a:pt x="961446" y="562708"/>
                  </a:cubicBezTo>
                  <a:cubicBezTo>
                    <a:pt x="969446" y="561600"/>
                    <a:pt x="977367" y="560413"/>
                    <a:pt x="986872" y="560650"/>
                  </a:cubicBezTo>
                  <a:cubicBezTo>
                    <a:pt x="992338" y="560809"/>
                    <a:pt x="998041" y="561283"/>
                    <a:pt x="1003665" y="562075"/>
                  </a:cubicBezTo>
                  <a:cubicBezTo>
                    <a:pt x="1009131" y="562945"/>
                    <a:pt x="1014675" y="564053"/>
                    <a:pt x="1019903" y="565477"/>
                  </a:cubicBezTo>
                  <a:cubicBezTo>
                    <a:pt x="1042082" y="571570"/>
                    <a:pt x="1060776" y="580037"/>
                    <a:pt x="1068301" y="584863"/>
                  </a:cubicBezTo>
                  <a:cubicBezTo>
                    <a:pt x="1076539" y="588978"/>
                    <a:pt x="1079866" y="598948"/>
                    <a:pt x="1075747" y="607177"/>
                  </a:cubicBezTo>
                  <a:close/>
                  <a:moveTo>
                    <a:pt x="394140" y="2198672"/>
                  </a:moveTo>
                  <a:cubicBezTo>
                    <a:pt x="395011" y="2200808"/>
                    <a:pt x="395170" y="2202549"/>
                    <a:pt x="393031" y="2202075"/>
                  </a:cubicBezTo>
                  <a:cubicBezTo>
                    <a:pt x="392872" y="2201996"/>
                    <a:pt x="393189" y="2201600"/>
                    <a:pt x="393269" y="2201362"/>
                  </a:cubicBezTo>
                  <a:cubicBezTo>
                    <a:pt x="393506" y="2200571"/>
                    <a:pt x="393823" y="2199701"/>
                    <a:pt x="394140" y="21986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1329;p21"/>
            <p:cNvSpPr/>
            <p:nvPr/>
          </p:nvSpPr>
          <p:spPr>
            <a:xfrm>
              <a:off x="5832675" y="928968"/>
              <a:ext cx="445529" cy="265657"/>
            </a:xfrm>
            <a:custGeom>
              <a:rect b="b" l="l" r="r" t="t"/>
              <a:pathLst>
                <a:path extrusionOk="0" h="531313" w="891057">
                  <a:moveTo>
                    <a:pt x="41449" y="508064"/>
                  </a:moveTo>
                  <a:cubicBezTo>
                    <a:pt x="46122" y="514790"/>
                    <a:pt x="-4018" y="330977"/>
                    <a:pt x="259" y="285557"/>
                  </a:cubicBezTo>
                  <a:cubicBezTo>
                    <a:pt x="1606" y="270919"/>
                    <a:pt x="5091" y="242512"/>
                    <a:pt x="25211" y="241246"/>
                  </a:cubicBezTo>
                  <a:cubicBezTo>
                    <a:pt x="55786" y="239268"/>
                    <a:pt x="73608" y="280256"/>
                    <a:pt x="78440" y="303282"/>
                  </a:cubicBezTo>
                  <a:cubicBezTo>
                    <a:pt x="91114" y="363973"/>
                    <a:pt x="81371" y="457027"/>
                    <a:pt x="41449" y="508064"/>
                  </a:cubicBezTo>
                  <a:close/>
                  <a:moveTo>
                    <a:pt x="210405" y="458926"/>
                  </a:moveTo>
                  <a:cubicBezTo>
                    <a:pt x="175948" y="452912"/>
                    <a:pt x="139511" y="462487"/>
                    <a:pt x="107669" y="474672"/>
                  </a:cubicBezTo>
                  <a:cubicBezTo>
                    <a:pt x="98163" y="478312"/>
                    <a:pt x="46914" y="508223"/>
                    <a:pt x="51271" y="505770"/>
                  </a:cubicBezTo>
                  <a:cubicBezTo>
                    <a:pt x="91035" y="515581"/>
                    <a:pt x="168186" y="540823"/>
                    <a:pt x="206920" y="527530"/>
                  </a:cubicBezTo>
                  <a:cubicBezTo>
                    <a:pt x="224029" y="521595"/>
                    <a:pt x="248505" y="504504"/>
                    <a:pt x="245891" y="483930"/>
                  </a:cubicBezTo>
                  <a:cubicBezTo>
                    <a:pt x="243832" y="467709"/>
                    <a:pt x="224425" y="461379"/>
                    <a:pt x="210405" y="458926"/>
                  </a:cubicBezTo>
                  <a:close/>
                  <a:moveTo>
                    <a:pt x="150997" y="383359"/>
                  </a:moveTo>
                  <a:cubicBezTo>
                    <a:pt x="155670" y="391826"/>
                    <a:pt x="194800" y="341580"/>
                    <a:pt x="197414" y="335566"/>
                  </a:cubicBezTo>
                  <a:cubicBezTo>
                    <a:pt x="216425" y="291571"/>
                    <a:pt x="224425" y="240217"/>
                    <a:pt x="217613" y="192820"/>
                  </a:cubicBezTo>
                  <a:cubicBezTo>
                    <a:pt x="215791" y="179685"/>
                    <a:pt x="211276" y="151120"/>
                    <a:pt x="193533" y="149300"/>
                  </a:cubicBezTo>
                  <a:cubicBezTo>
                    <a:pt x="175711" y="147480"/>
                    <a:pt x="164621" y="174462"/>
                    <a:pt x="159631" y="186806"/>
                  </a:cubicBezTo>
                  <a:cubicBezTo>
                    <a:pt x="141967" y="230643"/>
                    <a:pt x="136343" y="283263"/>
                    <a:pt x="136897" y="330106"/>
                  </a:cubicBezTo>
                  <a:cubicBezTo>
                    <a:pt x="136977" y="335170"/>
                    <a:pt x="137056" y="384704"/>
                    <a:pt x="150997" y="383359"/>
                  </a:cubicBezTo>
                  <a:close/>
                  <a:moveTo>
                    <a:pt x="396233" y="363261"/>
                  </a:moveTo>
                  <a:cubicBezTo>
                    <a:pt x="389738" y="359463"/>
                    <a:pt x="382767" y="356535"/>
                    <a:pt x="375638" y="354082"/>
                  </a:cubicBezTo>
                  <a:cubicBezTo>
                    <a:pt x="366925" y="351075"/>
                    <a:pt x="358132" y="348701"/>
                    <a:pt x="349023" y="347040"/>
                  </a:cubicBezTo>
                  <a:cubicBezTo>
                    <a:pt x="298962" y="337861"/>
                    <a:pt x="248980" y="348622"/>
                    <a:pt x="202484" y="367059"/>
                  </a:cubicBezTo>
                  <a:cubicBezTo>
                    <a:pt x="188939" y="372440"/>
                    <a:pt x="160502" y="375684"/>
                    <a:pt x="150997" y="387474"/>
                  </a:cubicBezTo>
                  <a:cubicBezTo>
                    <a:pt x="181018" y="401321"/>
                    <a:pt x="218247" y="422211"/>
                    <a:pt x="251357" y="425139"/>
                  </a:cubicBezTo>
                  <a:cubicBezTo>
                    <a:pt x="274961" y="427196"/>
                    <a:pt x="298962" y="426325"/>
                    <a:pt x="322488" y="423872"/>
                  </a:cubicBezTo>
                  <a:cubicBezTo>
                    <a:pt x="343558" y="421815"/>
                    <a:pt x="453819" y="396890"/>
                    <a:pt x="396233" y="363261"/>
                  </a:cubicBezTo>
                  <a:close/>
                  <a:moveTo>
                    <a:pt x="477186" y="234283"/>
                  </a:moveTo>
                  <a:cubicBezTo>
                    <a:pt x="436155" y="223838"/>
                    <a:pt x="389421" y="233887"/>
                    <a:pt x="349340" y="243620"/>
                  </a:cubicBezTo>
                  <a:cubicBezTo>
                    <a:pt x="330805" y="248130"/>
                    <a:pt x="312428" y="253511"/>
                    <a:pt x="294526" y="260078"/>
                  </a:cubicBezTo>
                  <a:cubicBezTo>
                    <a:pt x="294368" y="260157"/>
                    <a:pt x="293734" y="260316"/>
                    <a:pt x="293418" y="260474"/>
                  </a:cubicBezTo>
                  <a:cubicBezTo>
                    <a:pt x="302131" y="252007"/>
                    <a:pt x="306962" y="233175"/>
                    <a:pt x="311715" y="222888"/>
                  </a:cubicBezTo>
                  <a:cubicBezTo>
                    <a:pt x="329537" y="184907"/>
                    <a:pt x="347043" y="143444"/>
                    <a:pt x="350053" y="101348"/>
                  </a:cubicBezTo>
                  <a:cubicBezTo>
                    <a:pt x="350924" y="89163"/>
                    <a:pt x="352588" y="47225"/>
                    <a:pt x="332389" y="46750"/>
                  </a:cubicBezTo>
                  <a:cubicBezTo>
                    <a:pt x="314963" y="46354"/>
                    <a:pt x="303160" y="72150"/>
                    <a:pt x="296824" y="84257"/>
                  </a:cubicBezTo>
                  <a:cubicBezTo>
                    <a:pt x="275991" y="124058"/>
                    <a:pt x="265852" y="171139"/>
                    <a:pt x="263476" y="215529"/>
                  </a:cubicBezTo>
                  <a:cubicBezTo>
                    <a:pt x="262605" y="230880"/>
                    <a:pt x="263397" y="246468"/>
                    <a:pt x="267357" y="261503"/>
                  </a:cubicBezTo>
                  <a:cubicBezTo>
                    <a:pt x="268625" y="266329"/>
                    <a:pt x="270288" y="271393"/>
                    <a:pt x="273456" y="275350"/>
                  </a:cubicBezTo>
                  <a:cubicBezTo>
                    <a:pt x="275120" y="277407"/>
                    <a:pt x="281298" y="282313"/>
                    <a:pt x="279001" y="280968"/>
                  </a:cubicBezTo>
                  <a:lnTo>
                    <a:pt x="279239" y="280651"/>
                  </a:lnTo>
                  <a:lnTo>
                    <a:pt x="278605" y="284608"/>
                  </a:lnTo>
                  <a:cubicBezTo>
                    <a:pt x="309656" y="289197"/>
                    <a:pt x="340469" y="295132"/>
                    <a:pt x="371677" y="298297"/>
                  </a:cubicBezTo>
                  <a:cubicBezTo>
                    <a:pt x="393223" y="300433"/>
                    <a:pt x="415243" y="301541"/>
                    <a:pt x="436868" y="300117"/>
                  </a:cubicBezTo>
                  <a:cubicBezTo>
                    <a:pt x="458492" y="298614"/>
                    <a:pt x="484790" y="295527"/>
                    <a:pt x="502613" y="282234"/>
                  </a:cubicBezTo>
                  <a:cubicBezTo>
                    <a:pt x="529861" y="261740"/>
                    <a:pt x="499127" y="239822"/>
                    <a:pt x="477186" y="234283"/>
                  </a:cubicBezTo>
                  <a:close/>
                  <a:moveTo>
                    <a:pt x="586021" y="192503"/>
                  </a:moveTo>
                  <a:cubicBezTo>
                    <a:pt x="557426" y="173829"/>
                    <a:pt x="517425" y="169556"/>
                    <a:pt x="483998" y="169952"/>
                  </a:cubicBezTo>
                  <a:cubicBezTo>
                    <a:pt x="479166" y="169952"/>
                    <a:pt x="429422" y="173196"/>
                    <a:pt x="411679" y="175966"/>
                  </a:cubicBezTo>
                  <a:cubicBezTo>
                    <a:pt x="444076" y="140358"/>
                    <a:pt x="477265" y="99449"/>
                    <a:pt x="490731" y="53001"/>
                  </a:cubicBezTo>
                  <a:cubicBezTo>
                    <a:pt x="494375" y="40262"/>
                    <a:pt x="501900" y="7107"/>
                    <a:pt x="482889" y="1489"/>
                  </a:cubicBezTo>
                  <a:cubicBezTo>
                    <a:pt x="469423" y="-2388"/>
                    <a:pt x="459047" y="13042"/>
                    <a:pt x="452551" y="21983"/>
                  </a:cubicBezTo>
                  <a:cubicBezTo>
                    <a:pt x="431323" y="51577"/>
                    <a:pt x="418016" y="89321"/>
                    <a:pt x="410887" y="124612"/>
                  </a:cubicBezTo>
                  <a:cubicBezTo>
                    <a:pt x="408431" y="137114"/>
                    <a:pt x="406926" y="149853"/>
                    <a:pt x="407718" y="162593"/>
                  </a:cubicBezTo>
                  <a:cubicBezTo>
                    <a:pt x="407956" y="166549"/>
                    <a:pt x="408827" y="172721"/>
                    <a:pt x="409540" y="176282"/>
                  </a:cubicBezTo>
                  <a:cubicBezTo>
                    <a:pt x="406372" y="176836"/>
                    <a:pt x="404312" y="177469"/>
                    <a:pt x="405342" y="177944"/>
                  </a:cubicBezTo>
                  <a:cubicBezTo>
                    <a:pt x="455165" y="203818"/>
                    <a:pt x="496593" y="231671"/>
                    <a:pt x="555525" y="236261"/>
                  </a:cubicBezTo>
                  <a:cubicBezTo>
                    <a:pt x="568357" y="237289"/>
                    <a:pt x="603210" y="241404"/>
                    <a:pt x="607883" y="223600"/>
                  </a:cubicBezTo>
                  <a:cubicBezTo>
                    <a:pt x="611052" y="211257"/>
                    <a:pt x="594814" y="198200"/>
                    <a:pt x="586021" y="192503"/>
                  </a:cubicBezTo>
                  <a:close/>
                  <a:moveTo>
                    <a:pt x="654142" y="53239"/>
                  </a:moveTo>
                  <a:cubicBezTo>
                    <a:pt x="662063" y="47858"/>
                    <a:pt x="716085" y="1885"/>
                    <a:pt x="678143" y="65"/>
                  </a:cubicBezTo>
                  <a:cubicBezTo>
                    <a:pt x="636954" y="-1913"/>
                    <a:pt x="594497" y="41844"/>
                    <a:pt x="571209" y="70093"/>
                  </a:cubicBezTo>
                  <a:cubicBezTo>
                    <a:pt x="561624" y="81725"/>
                    <a:pt x="539762" y="109498"/>
                    <a:pt x="542297" y="124928"/>
                  </a:cubicBezTo>
                  <a:cubicBezTo>
                    <a:pt x="560911" y="106729"/>
                    <a:pt x="591012" y="88292"/>
                    <a:pt x="613745" y="76423"/>
                  </a:cubicBezTo>
                  <a:cubicBezTo>
                    <a:pt x="627528" y="69302"/>
                    <a:pt x="641310" y="62022"/>
                    <a:pt x="654142" y="53239"/>
                  </a:cubicBezTo>
                  <a:close/>
                  <a:moveTo>
                    <a:pt x="605269" y="129518"/>
                  </a:moveTo>
                  <a:cubicBezTo>
                    <a:pt x="600358" y="128172"/>
                    <a:pt x="555367" y="111239"/>
                    <a:pt x="554099" y="120814"/>
                  </a:cubicBezTo>
                  <a:cubicBezTo>
                    <a:pt x="571209" y="135057"/>
                    <a:pt x="584596" y="142811"/>
                    <a:pt x="599725" y="158874"/>
                  </a:cubicBezTo>
                  <a:cubicBezTo>
                    <a:pt x="610260" y="170031"/>
                    <a:pt x="620953" y="181267"/>
                    <a:pt x="632914" y="191000"/>
                  </a:cubicBezTo>
                  <a:cubicBezTo>
                    <a:pt x="644399" y="200416"/>
                    <a:pt x="664044" y="215767"/>
                    <a:pt x="680123" y="215529"/>
                  </a:cubicBezTo>
                  <a:cubicBezTo>
                    <a:pt x="704124" y="215292"/>
                    <a:pt x="686539" y="178893"/>
                    <a:pt x="679727" y="170901"/>
                  </a:cubicBezTo>
                  <a:cubicBezTo>
                    <a:pt x="661509" y="149537"/>
                    <a:pt x="632122" y="136639"/>
                    <a:pt x="605269" y="129518"/>
                  </a:cubicBezTo>
                  <a:close/>
                  <a:moveTo>
                    <a:pt x="887893" y="97154"/>
                  </a:moveTo>
                  <a:cubicBezTo>
                    <a:pt x="858426" y="46513"/>
                    <a:pt x="766304" y="70805"/>
                    <a:pt x="722818" y="81171"/>
                  </a:cubicBezTo>
                  <a:cubicBezTo>
                    <a:pt x="709511" y="84336"/>
                    <a:pt x="682658" y="85523"/>
                    <a:pt x="671331" y="93594"/>
                  </a:cubicBezTo>
                  <a:lnTo>
                    <a:pt x="686460" y="113059"/>
                  </a:lnTo>
                  <a:cubicBezTo>
                    <a:pt x="711887" y="124374"/>
                    <a:pt x="737630" y="135927"/>
                    <a:pt x="764800" y="142495"/>
                  </a:cubicBezTo>
                  <a:cubicBezTo>
                    <a:pt x="799415" y="150803"/>
                    <a:pt x="836089" y="150012"/>
                    <a:pt x="868486" y="134344"/>
                  </a:cubicBezTo>
                  <a:cubicBezTo>
                    <a:pt x="882823" y="127460"/>
                    <a:pt x="897715" y="113929"/>
                    <a:pt x="887893" y="971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1330;p21"/>
            <p:cNvSpPr/>
            <p:nvPr/>
          </p:nvSpPr>
          <p:spPr>
            <a:xfrm>
              <a:off x="5785264" y="943919"/>
              <a:ext cx="442938" cy="378133"/>
            </a:xfrm>
            <a:custGeom>
              <a:rect b="b" l="l" r="r" t="t"/>
              <a:pathLst>
                <a:path extrusionOk="0" h="756265" w="885875">
                  <a:moveTo>
                    <a:pt x="885681" y="76353"/>
                  </a:moveTo>
                  <a:cubicBezTo>
                    <a:pt x="884731" y="80547"/>
                    <a:pt x="880453" y="83237"/>
                    <a:pt x="876255" y="82287"/>
                  </a:cubicBezTo>
                  <a:cubicBezTo>
                    <a:pt x="876255" y="82287"/>
                    <a:pt x="800451" y="65987"/>
                    <a:pt x="684486" y="92574"/>
                  </a:cubicBezTo>
                  <a:cubicBezTo>
                    <a:pt x="688447" y="94394"/>
                    <a:pt x="692407" y="96372"/>
                    <a:pt x="696289" y="98350"/>
                  </a:cubicBezTo>
                  <a:cubicBezTo>
                    <a:pt x="701675" y="101357"/>
                    <a:pt x="707220" y="104206"/>
                    <a:pt x="712685" y="107450"/>
                  </a:cubicBezTo>
                  <a:cubicBezTo>
                    <a:pt x="718072" y="110694"/>
                    <a:pt x="723379" y="114176"/>
                    <a:pt x="728527" y="117895"/>
                  </a:cubicBezTo>
                  <a:cubicBezTo>
                    <a:pt x="739142" y="125649"/>
                    <a:pt x="748964" y="134274"/>
                    <a:pt x="757598" y="143611"/>
                  </a:cubicBezTo>
                  <a:cubicBezTo>
                    <a:pt x="760687" y="146618"/>
                    <a:pt x="760845" y="151603"/>
                    <a:pt x="757835" y="154689"/>
                  </a:cubicBezTo>
                  <a:cubicBezTo>
                    <a:pt x="754825" y="157854"/>
                    <a:pt x="749835" y="157933"/>
                    <a:pt x="746667" y="154927"/>
                  </a:cubicBezTo>
                  <a:cubicBezTo>
                    <a:pt x="741280" y="150495"/>
                    <a:pt x="735419" y="146539"/>
                    <a:pt x="729399" y="142583"/>
                  </a:cubicBezTo>
                  <a:cubicBezTo>
                    <a:pt x="721002" y="136965"/>
                    <a:pt x="712131" y="131980"/>
                    <a:pt x="703497" y="126836"/>
                  </a:cubicBezTo>
                  <a:cubicBezTo>
                    <a:pt x="697477" y="123196"/>
                    <a:pt x="691774" y="119319"/>
                    <a:pt x="686071" y="115758"/>
                  </a:cubicBezTo>
                  <a:cubicBezTo>
                    <a:pt x="681952" y="113068"/>
                    <a:pt x="677753" y="110378"/>
                    <a:pt x="673476" y="107846"/>
                  </a:cubicBezTo>
                  <a:cubicBezTo>
                    <a:pt x="670625" y="106184"/>
                    <a:pt x="667773" y="104601"/>
                    <a:pt x="664921" y="103098"/>
                  </a:cubicBezTo>
                  <a:lnTo>
                    <a:pt x="657713" y="99458"/>
                  </a:lnTo>
                  <a:cubicBezTo>
                    <a:pt x="621355" y="109428"/>
                    <a:pt x="581750" y="123671"/>
                    <a:pt x="539610" y="143690"/>
                  </a:cubicBezTo>
                  <a:cubicBezTo>
                    <a:pt x="542699" y="144324"/>
                    <a:pt x="545947" y="145036"/>
                    <a:pt x="548957" y="145510"/>
                  </a:cubicBezTo>
                  <a:cubicBezTo>
                    <a:pt x="556799" y="147172"/>
                    <a:pt x="564641" y="148438"/>
                    <a:pt x="572483" y="150021"/>
                  </a:cubicBezTo>
                  <a:cubicBezTo>
                    <a:pt x="580324" y="151603"/>
                    <a:pt x="588166" y="153581"/>
                    <a:pt x="596087" y="155401"/>
                  </a:cubicBezTo>
                  <a:cubicBezTo>
                    <a:pt x="600127" y="156351"/>
                    <a:pt x="604088" y="157380"/>
                    <a:pt x="608048" y="158567"/>
                  </a:cubicBezTo>
                  <a:cubicBezTo>
                    <a:pt x="613830" y="160228"/>
                    <a:pt x="619534" y="162127"/>
                    <a:pt x="625316" y="163868"/>
                  </a:cubicBezTo>
                  <a:lnTo>
                    <a:pt x="634663" y="167033"/>
                  </a:lnTo>
                  <a:cubicBezTo>
                    <a:pt x="635851" y="167112"/>
                    <a:pt x="639019" y="167271"/>
                    <a:pt x="639653" y="167429"/>
                  </a:cubicBezTo>
                  <a:cubicBezTo>
                    <a:pt x="642663" y="168378"/>
                    <a:pt x="644089" y="170040"/>
                    <a:pt x="644723" y="171306"/>
                  </a:cubicBezTo>
                  <a:cubicBezTo>
                    <a:pt x="645752" y="173680"/>
                    <a:pt x="646465" y="176370"/>
                    <a:pt x="644327" y="179219"/>
                  </a:cubicBezTo>
                  <a:cubicBezTo>
                    <a:pt x="643851" y="179773"/>
                    <a:pt x="643138" y="180960"/>
                    <a:pt x="641317" y="181830"/>
                  </a:cubicBezTo>
                  <a:cubicBezTo>
                    <a:pt x="640049" y="182542"/>
                    <a:pt x="638623" y="182780"/>
                    <a:pt x="637198" y="182700"/>
                  </a:cubicBezTo>
                  <a:cubicBezTo>
                    <a:pt x="637198" y="182621"/>
                    <a:pt x="637198" y="182463"/>
                    <a:pt x="637198" y="182384"/>
                  </a:cubicBezTo>
                  <a:cubicBezTo>
                    <a:pt x="637198" y="181593"/>
                    <a:pt x="635930" y="181751"/>
                    <a:pt x="634584" y="181988"/>
                  </a:cubicBezTo>
                  <a:cubicBezTo>
                    <a:pt x="633316" y="182226"/>
                    <a:pt x="631970" y="182542"/>
                    <a:pt x="631336" y="182463"/>
                  </a:cubicBezTo>
                  <a:lnTo>
                    <a:pt x="621118" y="180406"/>
                  </a:lnTo>
                  <a:lnTo>
                    <a:pt x="592206" y="175104"/>
                  </a:lnTo>
                  <a:cubicBezTo>
                    <a:pt x="584127" y="173680"/>
                    <a:pt x="576126" y="172572"/>
                    <a:pt x="568126" y="170910"/>
                  </a:cubicBezTo>
                  <a:cubicBezTo>
                    <a:pt x="560126" y="169249"/>
                    <a:pt x="552126" y="167112"/>
                    <a:pt x="544204" y="164897"/>
                  </a:cubicBezTo>
                  <a:cubicBezTo>
                    <a:pt x="537630" y="162918"/>
                    <a:pt x="530659" y="160386"/>
                    <a:pt x="523768" y="158408"/>
                  </a:cubicBezTo>
                  <a:cubicBezTo>
                    <a:pt x="520441" y="157459"/>
                    <a:pt x="517194" y="156826"/>
                    <a:pt x="513867" y="156272"/>
                  </a:cubicBezTo>
                  <a:cubicBezTo>
                    <a:pt x="486856" y="170357"/>
                    <a:pt x="458974" y="186499"/>
                    <a:pt x="430379" y="205806"/>
                  </a:cubicBezTo>
                  <a:cubicBezTo>
                    <a:pt x="416755" y="215064"/>
                    <a:pt x="402893" y="225034"/>
                    <a:pt x="388952" y="235558"/>
                  </a:cubicBezTo>
                  <a:cubicBezTo>
                    <a:pt x="395843" y="235716"/>
                    <a:pt x="402893" y="235953"/>
                    <a:pt x="409071" y="235716"/>
                  </a:cubicBezTo>
                  <a:cubicBezTo>
                    <a:pt x="422775" y="235479"/>
                    <a:pt x="436953" y="234846"/>
                    <a:pt x="451290" y="234608"/>
                  </a:cubicBezTo>
                  <a:cubicBezTo>
                    <a:pt x="465152" y="234371"/>
                    <a:pt x="479173" y="234292"/>
                    <a:pt x="492876" y="233263"/>
                  </a:cubicBezTo>
                  <a:cubicBezTo>
                    <a:pt x="504837" y="232472"/>
                    <a:pt x="516560" y="231285"/>
                    <a:pt x="527808" y="228990"/>
                  </a:cubicBezTo>
                  <a:cubicBezTo>
                    <a:pt x="532085" y="227961"/>
                    <a:pt x="536363" y="230493"/>
                    <a:pt x="537392" y="234687"/>
                  </a:cubicBezTo>
                  <a:cubicBezTo>
                    <a:pt x="538501" y="238881"/>
                    <a:pt x="535967" y="243233"/>
                    <a:pt x="531768" y="244262"/>
                  </a:cubicBezTo>
                  <a:cubicBezTo>
                    <a:pt x="512283" y="250117"/>
                    <a:pt x="491371" y="253599"/>
                    <a:pt x="470222" y="255102"/>
                  </a:cubicBezTo>
                  <a:cubicBezTo>
                    <a:pt x="461984" y="255735"/>
                    <a:pt x="453746" y="255973"/>
                    <a:pt x="445508" y="255973"/>
                  </a:cubicBezTo>
                  <a:cubicBezTo>
                    <a:pt x="433072" y="255973"/>
                    <a:pt x="420794" y="255261"/>
                    <a:pt x="408913" y="254865"/>
                  </a:cubicBezTo>
                  <a:cubicBezTo>
                    <a:pt x="399724" y="254311"/>
                    <a:pt x="389189" y="252649"/>
                    <a:pt x="379209" y="251779"/>
                  </a:cubicBezTo>
                  <a:cubicBezTo>
                    <a:pt x="375644" y="251462"/>
                    <a:pt x="372159" y="251383"/>
                    <a:pt x="368912" y="251462"/>
                  </a:cubicBezTo>
                  <a:cubicBezTo>
                    <a:pt x="334772" y="278603"/>
                    <a:pt x="299998" y="309938"/>
                    <a:pt x="264829" y="345941"/>
                  </a:cubicBezTo>
                  <a:lnTo>
                    <a:pt x="303404" y="343567"/>
                  </a:lnTo>
                  <a:cubicBezTo>
                    <a:pt x="317741" y="342855"/>
                    <a:pt x="332158" y="341826"/>
                    <a:pt x="346653" y="341193"/>
                  </a:cubicBezTo>
                  <a:cubicBezTo>
                    <a:pt x="360911" y="340560"/>
                    <a:pt x="375248" y="340085"/>
                    <a:pt x="389506" y="339136"/>
                  </a:cubicBezTo>
                  <a:cubicBezTo>
                    <a:pt x="401784" y="338265"/>
                    <a:pt x="413903" y="337237"/>
                    <a:pt x="426022" y="335575"/>
                  </a:cubicBezTo>
                  <a:cubicBezTo>
                    <a:pt x="430300" y="334863"/>
                    <a:pt x="434419" y="337712"/>
                    <a:pt x="435211" y="341984"/>
                  </a:cubicBezTo>
                  <a:cubicBezTo>
                    <a:pt x="436003" y="346257"/>
                    <a:pt x="433151" y="350293"/>
                    <a:pt x="428874" y="351084"/>
                  </a:cubicBezTo>
                  <a:cubicBezTo>
                    <a:pt x="408279" y="355673"/>
                    <a:pt x="387526" y="358918"/>
                    <a:pt x="366456" y="360975"/>
                  </a:cubicBezTo>
                  <a:cubicBezTo>
                    <a:pt x="358139" y="361766"/>
                    <a:pt x="349822" y="362399"/>
                    <a:pt x="341425" y="362795"/>
                  </a:cubicBezTo>
                  <a:cubicBezTo>
                    <a:pt x="328989" y="363349"/>
                    <a:pt x="316474" y="363270"/>
                    <a:pt x="304038" y="363428"/>
                  </a:cubicBezTo>
                  <a:lnTo>
                    <a:pt x="263007" y="362874"/>
                  </a:lnTo>
                  <a:lnTo>
                    <a:pt x="250175" y="362004"/>
                  </a:lnTo>
                  <a:cubicBezTo>
                    <a:pt x="249937" y="362004"/>
                    <a:pt x="249462" y="361845"/>
                    <a:pt x="249145" y="361845"/>
                  </a:cubicBezTo>
                  <a:cubicBezTo>
                    <a:pt x="221501" y="391202"/>
                    <a:pt x="193618" y="424435"/>
                    <a:pt x="165816" y="460043"/>
                  </a:cubicBezTo>
                  <a:cubicBezTo>
                    <a:pt x="171915" y="459489"/>
                    <a:pt x="177460" y="459014"/>
                    <a:pt x="180153" y="458619"/>
                  </a:cubicBezTo>
                  <a:cubicBezTo>
                    <a:pt x="191559" y="457036"/>
                    <a:pt x="202886" y="455137"/>
                    <a:pt x="214292" y="453634"/>
                  </a:cubicBezTo>
                  <a:cubicBezTo>
                    <a:pt x="221976" y="452605"/>
                    <a:pt x="229580" y="451735"/>
                    <a:pt x="237264" y="451101"/>
                  </a:cubicBezTo>
                  <a:cubicBezTo>
                    <a:pt x="256670" y="449361"/>
                    <a:pt x="276077" y="448490"/>
                    <a:pt x="295483" y="448095"/>
                  </a:cubicBezTo>
                  <a:cubicBezTo>
                    <a:pt x="299761" y="447778"/>
                    <a:pt x="303563" y="451101"/>
                    <a:pt x="303800" y="455453"/>
                  </a:cubicBezTo>
                  <a:cubicBezTo>
                    <a:pt x="304117" y="459726"/>
                    <a:pt x="300790" y="463525"/>
                    <a:pt x="296434" y="463762"/>
                  </a:cubicBezTo>
                  <a:cubicBezTo>
                    <a:pt x="282810" y="465344"/>
                    <a:pt x="269265" y="467481"/>
                    <a:pt x="255640" y="469459"/>
                  </a:cubicBezTo>
                  <a:cubicBezTo>
                    <a:pt x="246531" y="470804"/>
                    <a:pt x="237422" y="472149"/>
                    <a:pt x="228313" y="473336"/>
                  </a:cubicBezTo>
                  <a:cubicBezTo>
                    <a:pt x="222213" y="474128"/>
                    <a:pt x="216035" y="474840"/>
                    <a:pt x="209936" y="475394"/>
                  </a:cubicBezTo>
                  <a:cubicBezTo>
                    <a:pt x="200668" y="476343"/>
                    <a:pt x="191480" y="476976"/>
                    <a:pt x="182212" y="477688"/>
                  </a:cubicBezTo>
                  <a:cubicBezTo>
                    <a:pt x="177856" y="477926"/>
                    <a:pt x="166608" y="477451"/>
                    <a:pt x="156627" y="478084"/>
                  </a:cubicBezTo>
                  <a:cubicBezTo>
                    <a:pt x="155043" y="478163"/>
                    <a:pt x="153696" y="478401"/>
                    <a:pt x="152191" y="478480"/>
                  </a:cubicBezTo>
                  <a:cubicBezTo>
                    <a:pt x="135399" y="500556"/>
                    <a:pt x="118606" y="522158"/>
                    <a:pt x="101972" y="546688"/>
                  </a:cubicBezTo>
                  <a:cubicBezTo>
                    <a:pt x="82961" y="574541"/>
                    <a:pt x="58961" y="622888"/>
                    <a:pt x="40901" y="665696"/>
                  </a:cubicBezTo>
                  <a:cubicBezTo>
                    <a:pt x="29732" y="692124"/>
                    <a:pt x="20860" y="716496"/>
                    <a:pt x="17058" y="732638"/>
                  </a:cubicBezTo>
                  <a:cubicBezTo>
                    <a:pt x="15474" y="739126"/>
                    <a:pt x="14365" y="743874"/>
                    <a:pt x="15157" y="746327"/>
                  </a:cubicBezTo>
                  <a:cubicBezTo>
                    <a:pt x="16424" y="750283"/>
                    <a:pt x="14286" y="754556"/>
                    <a:pt x="10404" y="755901"/>
                  </a:cubicBezTo>
                  <a:cubicBezTo>
                    <a:pt x="6444" y="757167"/>
                    <a:pt x="2167" y="755031"/>
                    <a:pt x="820" y="751153"/>
                  </a:cubicBezTo>
                  <a:cubicBezTo>
                    <a:pt x="-527" y="747276"/>
                    <a:pt x="-289" y="739601"/>
                    <a:pt x="2087" y="729156"/>
                  </a:cubicBezTo>
                  <a:cubicBezTo>
                    <a:pt x="5810" y="712381"/>
                    <a:pt x="14603" y="687060"/>
                    <a:pt x="25771" y="659445"/>
                  </a:cubicBezTo>
                  <a:cubicBezTo>
                    <a:pt x="43673" y="615291"/>
                    <a:pt x="67753" y="565441"/>
                    <a:pt x="86843" y="536559"/>
                  </a:cubicBezTo>
                  <a:cubicBezTo>
                    <a:pt x="99358" y="517806"/>
                    <a:pt x="111873" y="501743"/>
                    <a:pt x="124389" y="484414"/>
                  </a:cubicBezTo>
                  <a:cubicBezTo>
                    <a:pt x="124309" y="484256"/>
                    <a:pt x="124072" y="484098"/>
                    <a:pt x="123992" y="483860"/>
                  </a:cubicBezTo>
                  <a:cubicBezTo>
                    <a:pt x="122883" y="481645"/>
                    <a:pt x="122963" y="477767"/>
                    <a:pt x="125181" y="473257"/>
                  </a:cubicBezTo>
                  <a:cubicBezTo>
                    <a:pt x="127082" y="469301"/>
                    <a:pt x="131517" y="463683"/>
                    <a:pt x="132389" y="460043"/>
                  </a:cubicBezTo>
                  <a:cubicBezTo>
                    <a:pt x="133735" y="454029"/>
                    <a:pt x="134686" y="448015"/>
                    <a:pt x="135478" y="442002"/>
                  </a:cubicBezTo>
                  <a:cubicBezTo>
                    <a:pt x="136745" y="432744"/>
                    <a:pt x="137379" y="423486"/>
                    <a:pt x="137854" y="414149"/>
                  </a:cubicBezTo>
                  <a:cubicBezTo>
                    <a:pt x="138646" y="401884"/>
                    <a:pt x="138567" y="389619"/>
                    <a:pt x="138646" y="377354"/>
                  </a:cubicBezTo>
                  <a:cubicBezTo>
                    <a:pt x="138726" y="358680"/>
                    <a:pt x="138726" y="339927"/>
                    <a:pt x="138963" y="321253"/>
                  </a:cubicBezTo>
                  <a:cubicBezTo>
                    <a:pt x="139042" y="307643"/>
                    <a:pt x="139597" y="294112"/>
                    <a:pt x="140547" y="280581"/>
                  </a:cubicBezTo>
                  <a:cubicBezTo>
                    <a:pt x="140706" y="276229"/>
                    <a:pt x="144350" y="272827"/>
                    <a:pt x="148706" y="272985"/>
                  </a:cubicBezTo>
                  <a:cubicBezTo>
                    <a:pt x="153063" y="273064"/>
                    <a:pt x="156469" y="276704"/>
                    <a:pt x="156310" y="281056"/>
                  </a:cubicBezTo>
                  <a:cubicBezTo>
                    <a:pt x="156469" y="299730"/>
                    <a:pt x="157736" y="318325"/>
                    <a:pt x="158687" y="336920"/>
                  </a:cubicBezTo>
                  <a:cubicBezTo>
                    <a:pt x="159320" y="349502"/>
                    <a:pt x="159954" y="362083"/>
                    <a:pt x="160033" y="374743"/>
                  </a:cubicBezTo>
                  <a:cubicBezTo>
                    <a:pt x="160033" y="388432"/>
                    <a:pt x="159241" y="402042"/>
                    <a:pt x="157894" y="415731"/>
                  </a:cubicBezTo>
                  <a:cubicBezTo>
                    <a:pt x="157023" y="423881"/>
                    <a:pt x="156073" y="432032"/>
                    <a:pt x="154568" y="440103"/>
                  </a:cubicBezTo>
                  <a:cubicBezTo>
                    <a:pt x="154330" y="441290"/>
                    <a:pt x="153934" y="442397"/>
                    <a:pt x="153776" y="443584"/>
                  </a:cubicBezTo>
                  <a:cubicBezTo>
                    <a:pt x="177776" y="412408"/>
                    <a:pt x="236709" y="343092"/>
                    <a:pt x="237105" y="342776"/>
                  </a:cubicBezTo>
                  <a:lnTo>
                    <a:pt x="237184" y="342855"/>
                  </a:lnTo>
                  <a:cubicBezTo>
                    <a:pt x="237897" y="343330"/>
                    <a:pt x="238610" y="342617"/>
                    <a:pt x="239244" y="341351"/>
                  </a:cubicBezTo>
                  <a:lnTo>
                    <a:pt x="239957" y="341114"/>
                  </a:lnTo>
                  <a:lnTo>
                    <a:pt x="239323" y="341193"/>
                  </a:lnTo>
                  <a:cubicBezTo>
                    <a:pt x="240590" y="338740"/>
                    <a:pt x="241620" y="334625"/>
                    <a:pt x="241699" y="334467"/>
                  </a:cubicBezTo>
                  <a:cubicBezTo>
                    <a:pt x="243838" y="329482"/>
                    <a:pt x="245343" y="324339"/>
                    <a:pt x="246769" y="319117"/>
                  </a:cubicBezTo>
                  <a:cubicBezTo>
                    <a:pt x="248907" y="310966"/>
                    <a:pt x="250412" y="302658"/>
                    <a:pt x="251759" y="294429"/>
                  </a:cubicBezTo>
                  <a:cubicBezTo>
                    <a:pt x="253106" y="287228"/>
                    <a:pt x="254294" y="280028"/>
                    <a:pt x="255720" y="272906"/>
                  </a:cubicBezTo>
                  <a:cubicBezTo>
                    <a:pt x="257066" y="265785"/>
                    <a:pt x="258492" y="258663"/>
                    <a:pt x="259918" y="251541"/>
                  </a:cubicBezTo>
                  <a:cubicBezTo>
                    <a:pt x="262928" y="237378"/>
                    <a:pt x="266017" y="223293"/>
                    <a:pt x="268552" y="209050"/>
                  </a:cubicBezTo>
                  <a:cubicBezTo>
                    <a:pt x="269819" y="201928"/>
                    <a:pt x="271086" y="194807"/>
                    <a:pt x="272116" y="187686"/>
                  </a:cubicBezTo>
                  <a:cubicBezTo>
                    <a:pt x="272591" y="183333"/>
                    <a:pt x="276393" y="180168"/>
                    <a:pt x="280750" y="180564"/>
                  </a:cubicBezTo>
                  <a:cubicBezTo>
                    <a:pt x="285107" y="181039"/>
                    <a:pt x="288275" y="184837"/>
                    <a:pt x="287879" y="189189"/>
                  </a:cubicBezTo>
                  <a:cubicBezTo>
                    <a:pt x="286849" y="207705"/>
                    <a:pt x="285186" y="226142"/>
                    <a:pt x="282414" y="244499"/>
                  </a:cubicBezTo>
                  <a:cubicBezTo>
                    <a:pt x="281384" y="251779"/>
                    <a:pt x="280116" y="259059"/>
                    <a:pt x="278691" y="266338"/>
                  </a:cubicBezTo>
                  <a:cubicBezTo>
                    <a:pt x="276552" y="277100"/>
                    <a:pt x="273859" y="287782"/>
                    <a:pt x="271403" y="298543"/>
                  </a:cubicBezTo>
                  <a:cubicBezTo>
                    <a:pt x="270057" y="303766"/>
                    <a:pt x="268393" y="308988"/>
                    <a:pt x="266888" y="314211"/>
                  </a:cubicBezTo>
                  <a:cubicBezTo>
                    <a:pt x="298810" y="282401"/>
                    <a:pt x="330494" y="254390"/>
                    <a:pt x="361703" y="229940"/>
                  </a:cubicBezTo>
                  <a:cubicBezTo>
                    <a:pt x="361862" y="229544"/>
                    <a:pt x="361624" y="229544"/>
                    <a:pt x="361862" y="229228"/>
                  </a:cubicBezTo>
                  <a:cubicBezTo>
                    <a:pt x="362179" y="228674"/>
                    <a:pt x="364080" y="227012"/>
                    <a:pt x="363287" y="226616"/>
                  </a:cubicBezTo>
                  <a:cubicBezTo>
                    <a:pt x="363287" y="226616"/>
                    <a:pt x="363287" y="226616"/>
                    <a:pt x="363208" y="226695"/>
                  </a:cubicBezTo>
                  <a:lnTo>
                    <a:pt x="365981" y="217754"/>
                  </a:lnTo>
                  <a:cubicBezTo>
                    <a:pt x="366773" y="214747"/>
                    <a:pt x="367406" y="211661"/>
                    <a:pt x="368040" y="208575"/>
                  </a:cubicBezTo>
                  <a:cubicBezTo>
                    <a:pt x="369466" y="200979"/>
                    <a:pt x="370496" y="193304"/>
                    <a:pt x="371922" y="185628"/>
                  </a:cubicBezTo>
                  <a:cubicBezTo>
                    <a:pt x="373981" y="175104"/>
                    <a:pt x="375961" y="164897"/>
                    <a:pt x="378654" y="155006"/>
                  </a:cubicBezTo>
                  <a:cubicBezTo>
                    <a:pt x="380555" y="148122"/>
                    <a:pt x="382694" y="141475"/>
                    <a:pt x="385070" y="134828"/>
                  </a:cubicBezTo>
                  <a:cubicBezTo>
                    <a:pt x="391011" y="118528"/>
                    <a:pt x="398378" y="102782"/>
                    <a:pt x="407487" y="86877"/>
                  </a:cubicBezTo>
                  <a:cubicBezTo>
                    <a:pt x="409467" y="83000"/>
                    <a:pt x="414220" y="81496"/>
                    <a:pt x="418101" y="83395"/>
                  </a:cubicBezTo>
                  <a:cubicBezTo>
                    <a:pt x="421983" y="85373"/>
                    <a:pt x="423488" y="90121"/>
                    <a:pt x="421507" y="93998"/>
                  </a:cubicBezTo>
                  <a:cubicBezTo>
                    <a:pt x="415883" y="106659"/>
                    <a:pt x="411527" y="119161"/>
                    <a:pt x="407566" y="131663"/>
                  </a:cubicBezTo>
                  <a:cubicBezTo>
                    <a:pt x="404556" y="141238"/>
                    <a:pt x="401942" y="150891"/>
                    <a:pt x="399249" y="160624"/>
                  </a:cubicBezTo>
                  <a:cubicBezTo>
                    <a:pt x="396635" y="170198"/>
                    <a:pt x="393784" y="179931"/>
                    <a:pt x="391249" y="189980"/>
                  </a:cubicBezTo>
                  <a:cubicBezTo>
                    <a:pt x="389506" y="196469"/>
                    <a:pt x="388001" y="202957"/>
                    <a:pt x="386259" y="209446"/>
                  </a:cubicBezTo>
                  <a:cubicBezTo>
                    <a:pt x="386021" y="210237"/>
                    <a:pt x="385704" y="211028"/>
                    <a:pt x="385466" y="211899"/>
                  </a:cubicBezTo>
                  <a:cubicBezTo>
                    <a:pt x="396556" y="203748"/>
                    <a:pt x="407725" y="195519"/>
                    <a:pt x="418656" y="188239"/>
                  </a:cubicBezTo>
                  <a:cubicBezTo>
                    <a:pt x="445825" y="170040"/>
                    <a:pt x="472360" y="154768"/>
                    <a:pt x="498262" y="141238"/>
                  </a:cubicBezTo>
                  <a:cubicBezTo>
                    <a:pt x="499054" y="139813"/>
                    <a:pt x="499847" y="138468"/>
                    <a:pt x="500005" y="138072"/>
                  </a:cubicBezTo>
                  <a:lnTo>
                    <a:pt x="509589" y="114730"/>
                  </a:lnTo>
                  <a:cubicBezTo>
                    <a:pt x="513312" y="105393"/>
                    <a:pt x="516560" y="95897"/>
                    <a:pt x="520204" y="86560"/>
                  </a:cubicBezTo>
                  <a:cubicBezTo>
                    <a:pt x="522580" y="80230"/>
                    <a:pt x="525115" y="73979"/>
                    <a:pt x="527808" y="67807"/>
                  </a:cubicBezTo>
                  <a:cubicBezTo>
                    <a:pt x="534541" y="52061"/>
                    <a:pt x="542066" y="36710"/>
                    <a:pt x="550145" y="21597"/>
                  </a:cubicBezTo>
                  <a:cubicBezTo>
                    <a:pt x="552046" y="17640"/>
                    <a:pt x="556720" y="15979"/>
                    <a:pt x="560680" y="17798"/>
                  </a:cubicBezTo>
                  <a:cubicBezTo>
                    <a:pt x="564562" y="19618"/>
                    <a:pt x="566304" y="24366"/>
                    <a:pt x="564403" y="28243"/>
                  </a:cubicBezTo>
                  <a:cubicBezTo>
                    <a:pt x="559888" y="39479"/>
                    <a:pt x="556007" y="50795"/>
                    <a:pt x="551967" y="62189"/>
                  </a:cubicBezTo>
                  <a:cubicBezTo>
                    <a:pt x="549274" y="69785"/>
                    <a:pt x="546581" y="77461"/>
                    <a:pt x="543650" y="84978"/>
                  </a:cubicBezTo>
                  <a:cubicBezTo>
                    <a:pt x="541194" y="91308"/>
                    <a:pt x="538581" y="97559"/>
                    <a:pt x="535808" y="103810"/>
                  </a:cubicBezTo>
                  <a:cubicBezTo>
                    <a:pt x="533036" y="110061"/>
                    <a:pt x="530026" y="116233"/>
                    <a:pt x="526936" y="122405"/>
                  </a:cubicBezTo>
                  <a:lnTo>
                    <a:pt x="523451" y="128735"/>
                  </a:lnTo>
                  <a:cubicBezTo>
                    <a:pt x="546818" y="117578"/>
                    <a:pt x="569631" y="107767"/>
                    <a:pt x="591493" y="99933"/>
                  </a:cubicBezTo>
                  <a:cubicBezTo>
                    <a:pt x="606622" y="94473"/>
                    <a:pt x="620801" y="90517"/>
                    <a:pt x="635059" y="86323"/>
                  </a:cubicBezTo>
                  <a:cubicBezTo>
                    <a:pt x="635138" y="86244"/>
                    <a:pt x="635059" y="86165"/>
                    <a:pt x="635138" y="86165"/>
                  </a:cubicBezTo>
                  <a:cubicBezTo>
                    <a:pt x="640921" y="78252"/>
                    <a:pt x="646624" y="70418"/>
                    <a:pt x="652644" y="62822"/>
                  </a:cubicBezTo>
                  <a:cubicBezTo>
                    <a:pt x="656683" y="57679"/>
                    <a:pt x="660882" y="52615"/>
                    <a:pt x="665317" y="47788"/>
                  </a:cubicBezTo>
                  <a:cubicBezTo>
                    <a:pt x="669040" y="43752"/>
                    <a:pt x="672842" y="39796"/>
                    <a:pt x="676961" y="36077"/>
                  </a:cubicBezTo>
                  <a:cubicBezTo>
                    <a:pt x="681001" y="32279"/>
                    <a:pt x="685278" y="28797"/>
                    <a:pt x="689635" y="25316"/>
                  </a:cubicBezTo>
                  <a:cubicBezTo>
                    <a:pt x="693041" y="22625"/>
                    <a:pt x="696447" y="20014"/>
                    <a:pt x="700012" y="17561"/>
                  </a:cubicBezTo>
                  <a:cubicBezTo>
                    <a:pt x="705239" y="13921"/>
                    <a:pt x="710467" y="10439"/>
                    <a:pt x="715695" y="6800"/>
                  </a:cubicBezTo>
                  <a:cubicBezTo>
                    <a:pt x="715775" y="6721"/>
                    <a:pt x="718468" y="5771"/>
                    <a:pt x="720131" y="4742"/>
                  </a:cubicBezTo>
                  <a:lnTo>
                    <a:pt x="720052" y="5296"/>
                  </a:lnTo>
                  <a:lnTo>
                    <a:pt x="720289" y="4663"/>
                  </a:lnTo>
                  <a:cubicBezTo>
                    <a:pt x="721240" y="4030"/>
                    <a:pt x="721795" y="3397"/>
                    <a:pt x="721319" y="2922"/>
                  </a:cubicBezTo>
                  <a:lnTo>
                    <a:pt x="721319" y="2843"/>
                  </a:lnTo>
                  <a:cubicBezTo>
                    <a:pt x="721557" y="2527"/>
                    <a:pt x="721874" y="2210"/>
                    <a:pt x="722191" y="1894"/>
                  </a:cubicBezTo>
                  <a:cubicBezTo>
                    <a:pt x="725359" y="-876"/>
                    <a:pt x="730112" y="-559"/>
                    <a:pt x="732884" y="2527"/>
                  </a:cubicBezTo>
                  <a:cubicBezTo>
                    <a:pt x="733914" y="3555"/>
                    <a:pt x="736528" y="8541"/>
                    <a:pt x="732171" y="13605"/>
                  </a:cubicBezTo>
                  <a:cubicBezTo>
                    <a:pt x="730666" y="15345"/>
                    <a:pt x="725993" y="19381"/>
                    <a:pt x="725755" y="19618"/>
                  </a:cubicBezTo>
                  <a:lnTo>
                    <a:pt x="702626" y="40350"/>
                  </a:lnTo>
                  <a:lnTo>
                    <a:pt x="665080" y="78173"/>
                  </a:lnTo>
                  <a:cubicBezTo>
                    <a:pt x="794034" y="47155"/>
                    <a:pt x="879661" y="66937"/>
                    <a:pt x="879661" y="66937"/>
                  </a:cubicBezTo>
                  <a:cubicBezTo>
                    <a:pt x="884018" y="67886"/>
                    <a:pt x="886632" y="72080"/>
                    <a:pt x="885681" y="76353"/>
                  </a:cubicBezTo>
                  <a:close/>
                  <a:moveTo>
                    <a:pt x="721319" y="2843"/>
                  </a:moveTo>
                  <a:cubicBezTo>
                    <a:pt x="720606" y="2131"/>
                    <a:pt x="720289" y="3635"/>
                    <a:pt x="720131" y="4742"/>
                  </a:cubicBezTo>
                  <a:lnTo>
                    <a:pt x="720289" y="4663"/>
                  </a:lnTo>
                  <a:cubicBezTo>
                    <a:pt x="720527" y="4030"/>
                    <a:pt x="720923" y="3397"/>
                    <a:pt x="721319" y="2843"/>
                  </a:cubicBezTo>
                  <a:close/>
                  <a:moveTo>
                    <a:pt x="239323" y="341351"/>
                  </a:moveTo>
                  <a:cubicBezTo>
                    <a:pt x="238610" y="341510"/>
                    <a:pt x="238689" y="341905"/>
                    <a:pt x="238214" y="342143"/>
                  </a:cubicBezTo>
                  <a:cubicBezTo>
                    <a:pt x="238531" y="341905"/>
                    <a:pt x="238927" y="341668"/>
                    <a:pt x="239244" y="341510"/>
                  </a:cubicBezTo>
                  <a:lnTo>
                    <a:pt x="239323" y="341351"/>
                  </a:lnTo>
                  <a:close/>
                  <a:moveTo>
                    <a:pt x="238214" y="342143"/>
                  </a:moveTo>
                  <a:cubicBezTo>
                    <a:pt x="237739" y="342380"/>
                    <a:pt x="236630" y="342538"/>
                    <a:pt x="237105" y="342934"/>
                  </a:cubicBezTo>
                  <a:cubicBezTo>
                    <a:pt x="237264" y="342776"/>
                    <a:pt x="237422" y="342617"/>
                    <a:pt x="237580" y="342538"/>
                  </a:cubicBezTo>
                  <a:cubicBezTo>
                    <a:pt x="237818" y="342380"/>
                    <a:pt x="237976" y="342301"/>
                    <a:pt x="238214" y="3421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" name="Google Shape;1331;p21"/>
            <p:cNvSpPr/>
            <p:nvPr/>
          </p:nvSpPr>
          <p:spPr>
            <a:xfrm>
              <a:off x="5869400" y="327766"/>
              <a:ext cx="553061" cy="261366"/>
            </a:xfrm>
            <a:custGeom>
              <a:rect b="b" l="l" r="r" t="t"/>
              <a:pathLst>
                <a:path extrusionOk="0" h="522732" w="1106121">
                  <a:moveTo>
                    <a:pt x="205631" y="392994"/>
                  </a:moveTo>
                  <a:cubicBezTo>
                    <a:pt x="224879" y="415229"/>
                    <a:pt x="294030" y="532101"/>
                    <a:pt x="215215" y="522131"/>
                  </a:cubicBezTo>
                  <a:cubicBezTo>
                    <a:pt x="206740" y="521023"/>
                    <a:pt x="198581" y="518966"/>
                    <a:pt x="190581" y="516275"/>
                  </a:cubicBezTo>
                  <a:cubicBezTo>
                    <a:pt x="177590" y="511923"/>
                    <a:pt x="165154" y="506068"/>
                    <a:pt x="153352" y="499342"/>
                  </a:cubicBezTo>
                  <a:cubicBezTo>
                    <a:pt x="100439" y="469036"/>
                    <a:pt x="63685" y="415467"/>
                    <a:pt x="36516" y="363005"/>
                  </a:cubicBezTo>
                  <a:cubicBezTo>
                    <a:pt x="24001" y="338792"/>
                    <a:pt x="11169" y="311809"/>
                    <a:pt x="6337" y="284906"/>
                  </a:cubicBezTo>
                  <a:cubicBezTo>
                    <a:pt x="5466" y="280317"/>
                    <a:pt x="1188" y="263541"/>
                    <a:pt x="9189" y="261009"/>
                  </a:cubicBezTo>
                  <a:lnTo>
                    <a:pt x="19407" y="244313"/>
                  </a:lnTo>
                  <a:cubicBezTo>
                    <a:pt x="60279" y="266944"/>
                    <a:pt x="98617" y="297962"/>
                    <a:pt x="134896" y="326923"/>
                  </a:cubicBezTo>
                  <a:cubicBezTo>
                    <a:pt x="160243" y="347100"/>
                    <a:pt x="184561" y="368465"/>
                    <a:pt x="205631" y="392994"/>
                  </a:cubicBezTo>
                  <a:close/>
                  <a:moveTo>
                    <a:pt x="29704" y="239724"/>
                  </a:moveTo>
                  <a:cubicBezTo>
                    <a:pt x="47843" y="232603"/>
                    <a:pt x="65269" y="223345"/>
                    <a:pt x="81745" y="213216"/>
                  </a:cubicBezTo>
                  <a:cubicBezTo>
                    <a:pt x="134816" y="180537"/>
                    <a:pt x="182105" y="131161"/>
                    <a:pt x="197076" y="70074"/>
                  </a:cubicBezTo>
                  <a:cubicBezTo>
                    <a:pt x="198819" y="62953"/>
                    <a:pt x="200007" y="55594"/>
                    <a:pt x="199690" y="48156"/>
                  </a:cubicBezTo>
                  <a:cubicBezTo>
                    <a:pt x="198898" y="28295"/>
                    <a:pt x="184798" y="17454"/>
                    <a:pt x="164916" y="18879"/>
                  </a:cubicBezTo>
                  <a:cubicBezTo>
                    <a:pt x="137985" y="20857"/>
                    <a:pt x="110816" y="36762"/>
                    <a:pt x="90617" y="53378"/>
                  </a:cubicBezTo>
                  <a:cubicBezTo>
                    <a:pt x="50457" y="86533"/>
                    <a:pt x="30100" y="133693"/>
                    <a:pt x="15129" y="181723"/>
                  </a:cubicBezTo>
                  <a:cubicBezTo>
                    <a:pt x="9743" y="199132"/>
                    <a:pt x="7842" y="219546"/>
                    <a:pt x="0" y="236163"/>
                  </a:cubicBezTo>
                  <a:lnTo>
                    <a:pt x="12911" y="242731"/>
                  </a:lnTo>
                  <a:cubicBezTo>
                    <a:pt x="13783" y="246450"/>
                    <a:pt x="28199" y="240278"/>
                    <a:pt x="29704" y="239724"/>
                  </a:cubicBezTo>
                  <a:close/>
                  <a:moveTo>
                    <a:pt x="497997" y="80757"/>
                  </a:moveTo>
                  <a:cubicBezTo>
                    <a:pt x="509007" y="60263"/>
                    <a:pt x="518433" y="29482"/>
                    <a:pt x="500215" y="9779"/>
                  </a:cubicBezTo>
                  <a:cubicBezTo>
                    <a:pt x="476293" y="-16096"/>
                    <a:pt x="432410" y="15714"/>
                    <a:pt x="413717" y="32251"/>
                  </a:cubicBezTo>
                  <a:cubicBezTo>
                    <a:pt x="351853" y="86770"/>
                    <a:pt x="326268" y="164078"/>
                    <a:pt x="275970" y="226510"/>
                  </a:cubicBezTo>
                  <a:lnTo>
                    <a:pt x="274623" y="236796"/>
                  </a:lnTo>
                  <a:cubicBezTo>
                    <a:pt x="274861" y="241623"/>
                    <a:pt x="295535" y="236084"/>
                    <a:pt x="296960" y="235689"/>
                  </a:cubicBezTo>
                  <a:cubicBezTo>
                    <a:pt x="321040" y="229121"/>
                    <a:pt x="343774" y="217173"/>
                    <a:pt x="365002" y="204512"/>
                  </a:cubicBezTo>
                  <a:cubicBezTo>
                    <a:pt x="416331" y="174127"/>
                    <a:pt x="469639" y="133851"/>
                    <a:pt x="497997" y="80757"/>
                  </a:cubicBezTo>
                  <a:close/>
                  <a:moveTo>
                    <a:pt x="408330" y="300336"/>
                  </a:moveTo>
                  <a:cubicBezTo>
                    <a:pt x="386864" y="289337"/>
                    <a:pt x="356685" y="287280"/>
                    <a:pt x="337833" y="272720"/>
                  </a:cubicBezTo>
                  <a:lnTo>
                    <a:pt x="319377" y="263779"/>
                  </a:lnTo>
                  <a:cubicBezTo>
                    <a:pt x="318110" y="264254"/>
                    <a:pt x="321357" y="279130"/>
                    <a:pt x="321516" y="279921"/>
                  </a:cubicBezTo>
                  <a:cubicBezTo>
                    <a:pt x="325080" y="298753"/>
                    <a:pt x="331892" y="316873"/>
                    <a:pt x="338704" y="334835"/>
                  </a:cubicBezTo>
                  <a:cubicBezTo>
                    <a:pt x="365398" y="405576"/>
                    <a:pt x="408014" y="466346"/>
                    <a:pt x="477006" y="503219"/>
                  </a:cubicBezTo>
                  <a:cubicBezTo>
                    <a:pt x="486194" y="508125"/>
                    <a:pt x="495858" y="512319"/>
                    <a:pt x="506155" y="514693"/>
                  </a:cubicBezTo>
                  <a:cubicBezTo>
                    <a:pt x="513364" y="516433"/>
                    <a:pt x="520889" y="517304"/>
                    <a:pt x="528255" y="516592"/>
                  </a:cubicBezTo>
                  <a:cubicBezTo>
                    <a:pt x="583148" y="510974"/>
                    <a:pt x="561841" y="443319"/>
                    <a:pt x="542038" y="415229"/>
                  </a:cubicBezTo>
                  <a:cubicBezTo>
                    <a:pt x="510274" y="369968"/>
                    <a:pt x="458075" y="325894"/>
                    <a:pt x="408330" y="300336"/>
                  </a:cubicBezTo>
                  <a:close/>
                  <a:moveTo>
                    <a:pt x="768659" y="115177"/>
                  </a:moveTo>
                  <a:cubicBezTo>
                    <a:pt x="781254" y="96819"/>
                    <a:pt x="795512" y="66355"/>
                    <a:pt x="779511" y="45624"/>
                  </a:cubicBezTo>
                  <a:cubicBezTo>
                    <a:pt x="757807" y="17613"/>
                    <a:pt x="706954" y="38028"/>
                    <a:pt x="682874" y="50609"/>
                  </a:cubicBezTo>
                  <a:cubicBezTo>
                    <a:pt x="606595" y="90648"/>
                    <a:pt x="600099" y="175631"/>
                    <a:pt x="541879" y="236322"/>
                  </a:cubicBezTo>
                  <a:cubicBezTo>
                    <a:pt x="565405" y="234660"/>
                    <a:pt x="588851" y="228092"/>
                    <a:pt x="611109" y="220654"/>
                  </a:cubicBezTo>
                  <a:cubicBezTo>
                    <a:pt x="671309" y="200556"/>
                    <a:pt x="732222" y="168034"/>
                    <a:pt x="768659" y="115177"/>
                  </a:cubicBezTo>
                  <a:close/>
                  <a:moveTo>
                    <a:pt x="550593" y="247716"/>
                  </a:moveTo>
                  <a:lnTo>
                    <a:pt x="555028" y="260851"/>
                  </a:lnTo>
                  <a:cubicBezTo>
                    <a:pt x="546315" y="258794"/>
                    <a:pt x="551781" y="279050"/>
                    <a:pt x="552335" y="280950"/>
                  </a:cubicBezTo>
                  <a:cubicBezTo>
                    <a:pt x="558197" y="300652"/>
                    <a:pt x="569682" y="318931"/>
                    <a:pt x="580772" y="336181"/>
                  </a:cubicBezTo>
                  <a:cubicBezTo>
                    <a:pt x="611664" y="384290"/>
                    <a:pt x="650160" y="434141"/>
                    <a:pt x="702439" y="461598"/>
                  </a:cubicBezTo>
                  <a:cubicBezTo>
                    <a:pt x="718994" y="470302"/>
                    <a:pt x="753055" y="482646"/>
                    <a:pt x="768897" y="465792"/>
                  </a:cubicBezTo>
                  <a:cubicBezTo>
                    <a:pt x="789096" y="444348"/>
                    <a:pt x="761689" y="404072"/>
                    <a:pt x="748381" y="386901"/>
                  </a:cubicBezTo>
                  <a:cubicBezTo>
                    <a:pt x="697211" y="320988"/>
                    <a:pt x="614515" y="297645"/>
                    <a:pt x="550593" y="247716"/>
                  </a:cubicBezTo>
                  <a:close/>
                  <a:moveTo>
                    <a:pt x="1088432" y="233552"/>
                  </a:moveTo>
                  <a:cubicBezTo>
                    <a:pt x="1060392" y="211080"/>
                    <a:pt x="1019678" y="205778"/>
                    <a:pt x="984904" y="202851"/>
                  </a:cubicBezTo>
                  <a:cubicBezTo>
                    <a:pt x="952111" y="200081"/>
                    <a:pt x="919159" y="201268"/>
                    <a:pt x="886445" y="205066"/>
                  </a:cubicBezTo>
                  <a:cubicBezTo>
                    <a:pt x="829334" y="211555"/>
                    <a:pt x="774442" y="232761"/>
                    <a:pt x="717727" y="239012"/>
                  </a:cubicBezTo>
                  <a:lnTo>
                    <a:pt x="715192" y="256420"/>
                  </a:lnTo>
                  <a:cubicBezTo>
                    <a:pt x="727232" y="274461"/>
                    <a:pt x="776422" y="284352"/>
                    <a:pt x="794957" y="290287"/>
                  </a:cubicBezTo>
                  <a:cubicBezTo>
                    <a:pt x="874643" y="315528"/>
                    <a:pt x="1002568" y="349078"/>
                    <a:pt x="1081462" y="303659"/>
                  </a:cubicBezTo>
                  <a:cubicBezTo>
                    <a:pt x="1110453" y="286963"/>
                    <a:pt x="1115285" y="254996"/>
                    <a:pt x="1088432" y="2335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1332;p21"/>
            <p:cNvSpPr/>
            <p:nvPr/>
          </p:nvSpPr>
          <p:spPr>
            <a:xfrm>
              <a:off x="5770786" y="368905"/>
              <a:ext cx="586807" cy="187917"/>
            </a:xfrm>
            <a:custGeom>
              <a:rect b="b" l="l" r="r" t="t"/>
              <a:pathLst>
                <a:path extrusionOk="0" h="375834" w="1173614">
                  <a:moveTo>
                    <a:pt x="1152189" y="161164"/>
                  </a:moveTo>
                  <a:lnTo>
                    <a:pt x="1151951" y="161164"/>
                  </a:lnTo>
                  <a:cubicBezTo>
                    <a:pt x="1152744" y="160452"/>
                    <a:pt x="1153932" y="159265"/>
                    <a:pt x="1154090" y="160215"/>
                  </a:cubicBezTo>
                  <a:cubicBezTo>
                    <a:pt x="1153457" y="160531"/>
                    <a:pt x="1152823" y="160848"/>
                    <a:pt x="1152189" y="161164"/>
                  </a:cubicBezTo>
                  <a:close/>
                  <a:moveTo>
                    <a:pt x="1171279" y="165675"/>
                  </a:moveTo>
                  <a:cubicBezTo>
                    <a:pt x="1167477" y="159898"/>
                    <a:pt x="1160269" y="157841"/>
                    <a:pt x="1154090" y="160215"/>
                  </a:cubicBezTo>
                  <a:lnTo>
                    <a:pt x="1154090" y="160294"/>
                  </a:lnTo>
                  <a:cubicBezTo>
                    <a:pt x="1154249" y="161006"/>
                    <a:pt x="1153457" y="161243"/>
                    <a:pt x="1152189" y="161164"/>
                  </a:cubicBezTo>
                  <a:cubicBezTo>
                    <a:pt x="1151951" y="161323"/>
                    <a:pt x="1151714" y="161481"/>
                    <a:pt x="1151476" y="161639"/>
                  </a:cubicBezTo>
                  <a:cubicBezTo>
                    <a:pt x="1151635" y="161560"/>
                    <a:pt x="1151793" y="161402"/>
                    <a:pt x="1151951" y="161164"/>
                  </a:cubicBezTo>
                  <a:cubicBezTo>
                    <a:pt x="1150367" y="161164"/>
                    <a:pt x="1148149" y="160848"/>
                    <a:pt x="1146248" y="160927"/>
                  </a:cubicBezTo>
                  <a:cubicBezTo>
                    <a:pt x="1126446" y="161797"/>
                    <a:pt x="1085019" y="160610"/>
                    <a:pt x="1035829" y="158711"/>
                  </a:cubicBezTo>
                  <a:cubicBezTo>
                    <a:pt x="953054" y="155546"/>
                    <a:pt x="849288" y="150166"/>
                    <a:pt x="787979" y="147475"/>
                  </a:cubicBezTo>
                  <a:cubicBezTo>
                    <a:pt x="795029" y="143044"/>
                    <a:pt x="801999" y="138455"/>
                    <a:pt x="808970" y="133865"/>
                  </a:cubicBezTo>
                  <a:cubicBezTo>
                    <a:pt x="817683" y="127931"/>
                    <a:pt x="826317" y="121917"/>
                    <a:pt x="834476" y="115349"/>
                  </a:cubicBezTo>
                  <a:cubicBezTo>
                    <a:pt x="842634" y="108861"/>
                    <a:pt x="850476" y="101977"/>
                    <a:pt x="858001" y="94776"/>
                  </a:cubicBezTo>
                  <a:cubicBezTo>
                    <a:pt x="867031" y="86230"/>
                    <a:pt x="875507" y="77210"/>
                    <a:pt x="883824" y="67952"/>
                  </a:cubicBezTo>
                  <a:cubicBezTo>
                    <a:pt x="896101" y="54263"/>
                    <a:pt x="907745" y="40178"/>
                    <a:pt x="919548" y="26014"/>
                  </a:cubicBezTo>
                  <a:cubicBezTo>
                    <a:pt x="925251" y="20080"/>
                    <a:pt x="925013" y="10664"/>
                    <a:pt x="919073" y="4966"/>
                  </a:cubicBezTo>
                  <a:cubicBezTo>
                    <a:pt x="913132" y="-731"/>
                    <a:pt x="903706" y="-493"/>
                    <a:pt x="898002" y="5441"/>
                  </a:cubicBezTo>
                  <a:cubicBezTo>
                    <a:pt x="879626" y="22612"/>
                    <a:pt x="860932" y="39149"/>
                    <a:pt x="842159" y="55608"/>
                  </a:cubicBezTo>
                  <a:cubicBezTo>
                    <a:pt x="834713" y="62097"/>
                    <a:pt x="827267" y="68506"/>
                    <a:pt x="819901" y="74994"/>
                  </a:cubicBezTo>
                  <a:cubicBezTo>
                    <a:pt x="808970" y="84648"/>
                    <a:pt x="798276" y="94539"/>
                    <a:pt x="786712" y="103639"/>
                  </a:cubicBezTo>
                  <a:lnTo>
                    <a:pt x="751146" y="131491"/>
                  </a:lnTo>
                  <a:lnTo>
                    <a:pt x="737443" y="140670"/>
                  </a:lnTo>
                  <a:cubicBezTo>
                    <a:pt x="735621" y="141936"/>
                    <a:pt x="731740" y="144231"/>
                    <a:pt x="729601" y="145734"/>
                  </a:cubicBezTo>
                  <a:cubicBezTo>
                    <a:pt x="680807" y="145339"/>
                    <a:pt x="604290" y="146367"/>
                    <a:pt x="516841" y="148900"/>
                  </a:cubicBezTo>
                  <a:cubicBezTo>
                    <a:pt x="521119" y="145655"/>
                    <a:pt x="525317" y="142411"/>
                    <a:pt x="529594" y="139088"/>
                  </a:cubicBezTo>
                  <a:cubicBezTo>
                    <a:pt x="539654" y="131017"/>
                    <a:pt x="550110" y="123025"/>
                    <a:pt x="560090" y="114321"/>
                  </a:cubicBezTo>
                  <a:cubicBezTo>
                    <a:pt x="570071" y="105696"/>
                    <a:pt x="579814" y="96517"/>
                    <a:pt x="589081" y="87022"/>
                  </a:cubicBezTo>
                  <a:cubicBezTo>
                    <a:pt x="608250" y="67319"/>
                    <a:pt x="625439" y="46113"/>
                    <a:pt x="639855" y="23561"/>
                  </a:cubicBezTo>
                  <a:cubicBezTo>
                    <a:pt x="644687" y="16915"/>
                    <a:pt x="643182" y="7578"/>
                    <a:pt x="636528" y="2830"/>
                  </a:cubicBezTo>
                  <a:cubicBezTo>
                    <a:pt x="629875" y="-1997"/>
                    <a:pt x="620528" y="-493"/>
                    <a:pt x="615696" y="6153"/>
                  </a:cubicBezTo>
                  <a:cubicBezTo>
                    <a:pt x="606270" y="17627"/>
                    <a:pt x="595656" y="28072"/>
                    <a:pt x="584725" y="38596"/>
                  </a:cubicBezTo>
                  <a:cubicBezTo>
                    <a:pt x="569437" y="53313"/>
                    <a:pt x="552961" y="67002"/>
                    <a:pt x="536961" y="81008"/>
                  </a:cubicBezTo>
                  <a:cubicBezTo>
                    <a:pt x="525950" y="90662"/>
                    <a:pt x="515415" y="100790"/>
                    <a:pt x="504881" y="110444"/>
                  </a:cubicBezTo>
                  <a:cubicBezTo>
                    <a:pt x="496959" y="117961"/>
                    <a:pt x="489118" y="125557"/>
                    <a:pt x="481038" y="132837"/>
                  </a:cubicBezTo>
                  <a:cubicBezTo>
                    <a:pt x="475889" y="137505"/>
                    <a:pt x="470661" y="142174"/>
                    <a:pt x="465196" y="146447"/>
                  </a:cubicBezTo>
                  <a:lnTo>
                    <a:pt x="459493" y="150719"/>
                  </a:lnTo>
                  <a:cubicBezTo>
                    <a:pt x="383134" y="153252"/>
                    <a:pt x="304082" y="156179"/>
                    <a:pt x="232396" y="158316"/>
                  </a:cubicBezTo>
                  <a:cubicBezTo>
                    <a:pt x="235010" y="156496"/>
                    <a:pt x="237624" y="154834"/>
                    <a:pt x="240080" y="152856"/>
                  </a:cubicBezTo>
                  <a:cubicBezTo>
                    <a:pt x="246496" y="147713"/>
                    <a:pt x="252516" y="142174"/>
                    <a:pt x="258377" y="136556"/>
                  </a:cubicBezTo>
                  <a:cubicBezTo>
                    <a:pt x="268833" y="126269"/>
                    <a:pt x="278814" y="115745"/>
                    <a:pt x="287764" y="104351"/>
                  </a:cubicBezTo>
                  <a:cubicBezTo>
                    <a:pt x="295923" y="93985"/>
                    <a:pt x="303290" y="83065"/>
                    <a:pt x="310577" y="72146"/>
                  </a:cubicBezTo>
                  <a:cubicBezTo>
                    <a:pt x="321270" y="56320"/>
                    <a:pt x="331251" y="40257"/>
                    <a:pt x="343053" y="25144"/>
                  </a:cubicBezTo>
                  <a:cubicBezTo>
                    <a:pt x="348598" y="19051"/>
                    <a:pt x="348044" y="9635"/>
                    <a:pt x="341944" y="4175"/>
                  </a:cubicBezTo>
                  <a:cubicBezTo>
                    <a:pt x="335845" y="-1364"/>
                    <a:pt x="326419" y="-810"/>
                    <a:pt x="320874" y="5283"/>
                  </a:cubicBezTo>
                  <a:cubicBezTo>
                    <a:pt x="310498" y="15332"/>
                    <a:pt x="300676" y="25777"/>
                    <a:pt x="291329" y="36617"/>
                  </a:cubicBezTo>
                  <a:cubicBezTo>
                    <a:pt x="280715" y="48961"/>
                    <a:pt x="270338" y="61384"/>
                    <a:pt x="260278" y="74124"/>
                  </a:cubicBezTo>
                  <a:cubicBezTo>
                    <a:pt x="250694" y="86310"/>
                    <a:pt x="241664" y="98891"/>
                    <a:pt x="231050" y="110523"/>
                  </a:cubicBezTo>
                  <a:cubicBezTo>
                    <a:pt x="225426" y="117169"/>
                    <a:pt x="219643" y="123658"/>
                    <a:pt x="213386" y="129830"/>
                  </a:cubicBezTo>
                  <a:cubicBezTo>
                    <a:pt x="209346" y="133865"/>
                    <a:pt x="205306" y="137743"/>
                    <a:pt x="200950" y="141303"/>
                  </a:cubicBezTo>
                  <a:lnTo>
                    <a:pt x="188355" y="151194"/>
                  </a:lnTo>
                  <a:cubicBezTo>
                    <a:pt x="187801" y="151669"/>
                    <a:pt x="182652" y="155863"/>
                    <a:pt x="181068" y="157762"/>
                  </a:cubicBezTo>
                  <a:cubicBezTo>
                    <a:pt x="180434" y="158474"/>
                    <a:pt x="180434" y="159028"/>
                    <a:pt x="180038" y="159740"/>
                  </a:cubicBezTo>
                  <a:cubicBezTo>
                    <a:pt x="173860" y="159898"/>
                    <a:pt x="166968" y="160136"/>
                    <a:pt x="160948" y="160215"/>
                  </a:cubicBezTo>
                  <a:cubicBezTo>
                    <a:pt x="95362" y="161560"/>
                    <a:pt x="42925" y="161956"/>
                    <a:pt x="16468" y="159503"/>
                  </a:cubicBezTo>
                  <a:cubicBezTo>
                    <a:pt x="8309" y="158632"/>
                    <a:pt x="943" y="164567"/>
                    <a:pt x="72" y="172796"/>
                  </a:cubicBezTo>
                  <a:cubicBezTo>
                    <a:pt x="-720" y="180946"/>
                    <a:pt x="5141" y="188226"/>
                    <a:pt x="13379" y="189096"/>
                  </a:cubicBezTo>
                  <a:cubicBezTo>
                    <a:pt x="47043" y="193132"/>
                    <a:pt x="122373" y="194319"/>
                    <a:pt x="213307" y="193923"/>
                  </a:cubicBezTo>
                  <a:cubicBezTo>
                    <a:pt x="222257" y="219086"/>
                    <a:pt x="234535" y="243220"/>
                    <a:pt x="251248" y="265296"/>
                  </a:cubicBezTo>
                  <a:cubicBezTo>
                    <a:pt x="262892" y="280647"/>
                    <a:pt x="276120" y="295048"/>
                    <a:pt x="289586" y="309054"/>
                  </a:cubicBezTo>
                  <a:cubicBezTo>
                    <a:pt x="309468" y="329864"/>
                    <a:pt x="330300" y="349172"/>
                    <a:pt x="347172" y="369903"/>
                  </a:cubicBezTo>
                  <a:cubicBezTo>
                    <a:pt x="351846" y="376312"/>
                    <a:pt x="360717" y="377737"/>
                    <a:pt x="367133" y="373147"/>
                  </a:cubicBezTo>
                  <a:cubicBezTo>
                    <a:pt x="373470" y="368558"/>
                    <a:pt x="374975" y="359616"/>
                    <a:pt x="370302" y="353207"/>
                  </a:cubicBezTo>
                  <a:cubicBezTo>
                    <a:pt x="352875" y="326145"/>
                    <a:pt x="331172" y="299479"/>
                    <a:pt x="309230" y="272655"/>
                  </a:cubicBezTo>
                  <a:cubicBezTo>
                    <a:pt x="303686" y="265929"/>
                    <a:pt x="298220" y="259283"/>
                    <a:pt x="292675" y="252636"/>
                  </a:cubicBezTo>
                  <a:cubicBezTo>
                    <a:pt x="284358" y="242824"/>
                    <a:pt x="276200" y="233091"/>
                    <a:pt x="268516" y="223042"/>
                  </a:cubicBezTo>
                  <a:cubicBezTo>
                    <a:pt x="261229" y="213468"/>
                    <a:pt x="254417" y="203735"/>
                    <a:pt x="248397" y="193686"/>
                  </a:cubicBezTo>
                  <a:cubicBezTo>
                    <a:pt x="325627" y="192974"/>
                    <a:pt x="410778" y="191708"/>
                    <a:pt x="490543" y="189729"/>
                  </a:cubicBezTo>
                  <a:cubicBezTo>
                    <a:pt x="498623" y="189492"/>
                    <a:pt x="506148" y="189334"/>
                    <a:pt x="514148" y="189096"/>
                  </a:cubicBezTo>
                  <a:cubicBezTo>
                    <a:pt x="522782" y="196060"/>
                    <a:pt x="530782" y="204052"/>
                    <a:pt x="538545" y="212914"/>
                  </a:cubicBezTo>
                  <a:cubicBezTo>
                    <a:pt x="550823" y="226999"/>
                    <a:pt x="561833" y="242903"/>
                    <a:pt x="573477" y="258017"/>
                  </a:cubicBezTo>
                  <a:cubicBezTo>
                    <a:pt x="586388" y="274792"/>
                    <a:pt x="600092" y="290538"/>
                    <a:pt x="613399" y="303911"/>
                  </a:cubicBezTo>
                  <a:cubicBezTo>
                    <a:pt x="620053" y="310162"/>
                    <a:pt x="632409" y="325196"/>
                    <a:pt x="644449" y="335008"/>
                  </a:cubicBezTo>
                  <a:cubicBezTo>
                    <a:pt x="652608" y="341655"/>
                    <a:pt x="660608" y="346402"/>
                    <a:pt x="667421" y="347352"/>
                  </a:cubicBezTo>
                  <a:cubicBezTo>
                    <a:pt x="675104" y="348934"/>
                    <a:pt x="682708" y="344028"/>
                    <a:pt x="684292" y="336353"/>
                  </a:cubicBezTo>
                  <a:cubicBezTo>
                    <a:pt x="685956" y="328678"/>
                    <a:pt x="680966" y="321081"/>
                    <a:pt x="673282" y="319499"/>
                  </a:cubicBezTo>
                  <a:cubicBezTo>
                    <a:pt x="672173" y="319182"/>
                    <a:pt x="671460" y="317916"/>
                    <a:pt x="670272" y="316967"/>
                  </a:cubicBezTo>
                  <a:cubicBezTo>
                    <a:pt x="667500" y="314672"/>
                    <a:pt x="664886" y="311586"/>
                    <a:pt x="662113" y="308263"/>
                  </a:cubicBezTo>
                  <a:cubicBezTo>
                    <a:pt x="653242" y="297897"/>
                    <a:pt x="644846" y="285157"/>
                    <a:pt x="639935" y="279223"/>
                  </a:cubicBezTo>
                  <a:cubicBezTo>
                    <a:pt x="627894" y="265375"/>
                    <a:pt x="616963" y="248442"/>
                    <a:pt x="604448" y="232063"/>
                  </a:cubicBezTo>
                  <a:cubicBezTo>
                    <a:pt x="595973" y="221064"/>
                    <a:pt x="586943" y="210382"/>
                    <a:pt x="577437" y="200333"/>
                  </a:cubicBezTo>
                  <a:cubicBezTo>
                    <a:pt x="573081" y="195743"/>
                    <a:pt x="568328" y="192024"/>
                    <a:pt x="563813" y="187830"/>
                  </a:cubicBezTo>
                  <a:cubicBezTo>
                    <a:pt x="635419" y="185852"/>
                    <a:pt x="696253" y="184191"/>
                    <a:pt x="735859" y="184191"/>
                  </a:cubicBezTo>
                  <a:cubicBezTo>
                    <a:pt x="736492" y="186406"/>
                    <a:pt x="737047" y="188622"/>
                    <a:pt x="738868" y="190283"/>
                  </a:cubicBezTo>
                  <a:cubicBezTo>
                    <a:pt x="748928" y="201124"/>
                    <a:pt x="758592" y="212360"/>
                    <a:pt x="768572" y="223438"/>
                  </a:cubicBezTo>
                  <a:cubicBezTo>
                    <a:pt x="775226" y="230876"/>
                    <a:pt x="781880" y="238314"/>
                    <a:pt x="788771" y="245435"/>
                  </a:cubicBezTo>
                  <a:cubicBezTo>
                    <a:pt x="794633" y="251449"/>
                    <a:pt x="800653" y="257304"/>
                    <a:pt x="806831" y="262923"/>
                  </a:cubicBezTo>
                  <a:cubicBezTo>
                    <a:pt x="813089" y="268699"/>
                    <a:pt x="819584" y="274000"/>
                    <a:pt x="826079" y="279460"/>
                  </a:cubicBezTo>
                  <a:cubicBezTo>
                    <a:pt x="836139" y="287610"/>
                    <a:pt x="846278" y="298846"/>
                    <a:pt x="857684" y="306917"/>
                  </a:cubicBezTo>
                  <a:cubicBezTo>
                    <a:pt x="863863" y="311349"/>
                    <a:pt x="870200" y="315147"/>
                    <a:pt x="876932" y="317441"/>
                  </a:cubicBezTo>
                  <a:cubicBezTo>
                    <a:pt x="884141" y="320607"/>
                    <a:pt x="892537" y="317283"/>
                    <a:pt x="895705" y="310083"/>
                  </a:cubicBezTo>
                  <a:cubicBezTo>
                    <a:pt x="898874" y="302882"/>
                    <a:pt x="895547" y="294494"/>
                    <a:pt x="888339" y="291329"/>
                  </a:cubicBezTo>
                  <a:cubicBezTo>
                    <a:pt x="884457" y="289272"/>
                    <a:pt x="881289" y="286028"/>
                    <a:pt x="878041" y="282784"/>
                  </a:cubicBezTo>
                  <a:cubicBezTo>
                    <a:pt x="868299" y="273288"/>
                    <a:pt x="860140" y="261261"/>
                    <a:pt x="851585" y="252082"/>
                  </a:cubicBezTo>
                  <a:cubicBezTo>
                    <a:pt x="842872" y="243378"/>
                    <a:pt x="834634" y="234199"/>
                    <a:pt x="825842" y="225495"/>
                  </a:cubicBezTo>
                  <a:cubicBezTo>
                    <a:pt x="819980" y="219640"/>
                    <a:pt x="813802" y="214101"/>
                    <a:pt x="807623" y="208562"/>
                  </a:cubicBezTo>
                  <a:cubicBezTo>
                    <a:pt x="798197" y="200174"/>
                    <a:pt x="788375" y="192499"/>
                    <a:pt x="778632" y="184665"/>
                  </a:cubicBezTo>
                  <a:cubicBezTo>
                    <a:pt x="848179" y="186169"/>
                    <a:pt x="986798" y="190600"/>
                    <a:pt x="1076543" y="190995"/>
                  </a:cubicBezTo>
                  <a:cubicBezTo>
                    <a:pt x="1111633" y="191154"/>
                    <a:pt x="1139278" y="190679"/>
                    <a:pt x="1152506" y="189334"/>
                  </a:cubicBezTo>
                  <a:cubicBezTo>
                    <a:pt x="1160506" y="188543"/>
                    <a:pt x="1165417" y="186564"/>
                    <a:pt x="1167239" y="185377"/>
                  </a:cubicBezTo>
                  <a:cubicBezTo>
                    <a:pt x="1173814" y="181025"/>
                    <a:pt x="1175556" y="172242"/>
                    <a:pt x="1171279" y="1656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1333;p21"/>
            <p:cNvSpPr/>
            <p:nvPr/>
          </p:nvSpPr>
          <p:spPr>
            <a:xfrm>
              <a:off x="6287622" y="609965"/>
              <a:ext cx="261998" cy="328293"/>
            </a:xfrm>
            <a:custGeom>
              <a:rect b="b" l="l" r="r" t="t"/>
              <a:pathLst>
                <a:path extrusionOk="0" h="656586" w="523996">
                  <a:moveTo>
                    <a:pt x="146480" y="127460"/>
                  </a:moveTo>
                  <a:cubicBezTo>
                    <a:pt x="120340" y="175174"/>
                    <a:pt x="69724" y="198596"/>
                    <a:pt x="33525" y="179685"/>
                  </a:cubicBezTo>
                  <a:cubicBezTo>
                    <a:pt x="-2674" y="160773"/>
                    <a:pt x="-10833" y="106571"/>
                    <a:pt x="15307" y="58777"/>
                  </a:cubicBezTo>
                  <a:cubicBezTo>
                    <a:pt x="41446" y="11063"/>
                    <a:pt x="92062" y="-12358"/>
                    <a:pt x="128261" y="6553"/>
                  </a:cubicBezTo>
                  <a:cubicBezTo>
                    <a:pt x="164460" y="25465"/>
                    <a:pt x="172619" y="79667"/>
                    <a:pt x="146480" y="127460"/>
                  </a:cubicBezTo>
                  <a:close/>
                  <a:moveTo>
                    <a:pt x="446767" y="457185"/>
                  </a:moveTo>
                  <a:cubicBezTo>
                    <a:pt x="404151" y="457185"/>
                    <a:pt x="369536" y="501892"/>
                    <a:pt x="369536" y="556886"/>
                  </a:cubicBezTo>
                  <a:cubicBezTo>
                    <a:pt x="369536" y="611959"/>
                    <a:pt x="404151" y="656587"/>
                    <a:pt x="446767" y="656587"/>
                  </a:cubicBezTo>
                  <a:cubicBezTo>
                    <a:pt x="489382" y="656587"/>
                    <a:pt x="523997" y="611959"/>
                    <a:pt x="523997" y="556886"/>
                  </a:cubicBezTo>
                  <a:cubicBezTo>
                    <a:pt x="523997" y="501892"/>
                    <a:pt x="489382" y="457185"/>
                    <a:pt x="446767" y="45718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" name="Google Shape;1334;p21"/>
            <p:cNvSpPr/>
            <p:nvPr/>
          </p:nvSpPr>
          <p:spPr>
            <a:xfrm>
              <a:off x="6322420" y="411444"/>
              <a:ext cx="407545" cy="462053"/>
            </a:xfrm>
            <a:custGeom>
              <a:rect b="b" l="l" r="r" t="t"/>
              <a:pathLst>
                <a:path extrusionOk="0" h="924105" w="815090">
                  <a:moveTo>
                    <a:pt x="815046" y="13734"/>
                  </a:moveTo>
                  <a:cubicBezTo>
                    <a:pt x="815680" y="21963"/>
                    <a:pt x="809501" y="29085"/>
                    <a:pt x="801343" y="29718"/>
                  </a:cubicBezTo>
                  <a:cubicBezTo>
                    <a:pt x="801343" y="29718"/>
                    <a:pt x="774253" y="32329"/>
                    <a:pt x="737341" y="36364"/>
                  </a:cubicBezTo>
                  <a:cubicBezTo>
                    <a:pt x="737420" y="36681"/>
                    <a:pt x="737737" y="37156"/>
                    <a:pt x="737816" y="37393"/>
                  </a:cubicBezTo>
                  <a:cubicBezTo>
                    <a:pt x="739479" y="42457"/>
                    <a:pt x="738212" y="46730"/>
                    <a:pt x="735439" y="50449"/>
                  </a:cubicBezTo>
                  <a:cubicBezTo>
                    <a:pt x="734014" y="52348"/>
                    <a:pt x="730845" y="55513"/>
                    <a:pt x="724667" y="56067"/>
                  </a:cubicBezTo>
                  <a:cubicBezTo>
                    <a:pt x="722924" y="56146"/>
                    <a:pt x="712706" y="51478"/>
                    <a:pt x="712785" y="55118"/>
                  </a:cubicBezTo>
                  <a:cubicBezTo>
                    <a:pt x="712785" y="55197"/>
                    <a:pt x="712785" y="55197"/>
                    <a:pt x="712864" y="55276"/>
                  </a:cubicBezTo>
                  <a:cubicBezTo>
                    <a:pt x="710330" y="55751"/>
                    <a:pt x="707953" y="56463"/>
                    <a:pt x="705577" y="57254"/>
                  </a:cubicBezTo>
                  <a:cubicBezTo>
                    <a:pt x="700983" y="58757"/>
                    <a:pt x="696547" y="60736"/>
                    <a:pt x="692032" y="62635"/>
                  </a:cubicBezTo>
                  <a:cubicBezTo>
                    <a:pt x="679913" y="67778"/>
                    <a:pt x="668586" y="73871"/>
                    <a:pt x="657655" y="80597"/>
                  </a:cubicBezTo>
                  <a:cubicBezTo>
                    <a:pt x="646407" y="87481"/>
                    <a:pt x="635634" y="95077"/>
                    <a:pt x="624862" y="103069"/>
                  </a:cubicBezTo>
                  <a:cubicBezTo>
                    <a:pt x="594049" y="125858"/>
                    <a:pt x="564978" y="151732"/>
                    <a:pt x="538443" y="179902"/>
                  </a:cubicBezTo>
                  <a:cubicBezTo>
                    <a:pt x="511907" y="207992"/>
                    <a:pt x="487827" y="238456"/>
                    <a:pt x="467233" y="270424"/>
                  </a:cubicBezTo>
                  <a:cubicBezTo>
                    <a:pt x="438242" y="315052"/>
                    <a:pt x="416934" y="364981"/>
                    <a:pt x="401171" y="417601"/>
                  </a:cubicBezTo>
                  <a:cubicBezTo>
                    <a:pt x="385804" y="469034"/>
                    <a:pt x="375982" y="523158"/>
                    <a:pt x="370833" y="577993"/>
                  </a:cubicBezTo>
                  <a:cubicBezTo>
                    <a:pt x="360457" y="689880"/>
                    <a:pt x="369487" y="804852"/>
                    <a:pt x="391745" y="905819"/>
                  </a:cubicBezTo>
                  <a:cubicBezTo>
                    <a:pt x="393567" y="913811"/>
                    <a:pt x="388577" y="921803"/>
                    <a:pt x="380576" y="923702"/>
                  </a:cubicBezTo>
                  <a:cubicBezTo>
                    <a:pt x="372576" y="925601"/>
                    <a:pt x="364576" y="920616"/>
                    <a:pt x="362675" y="912624"/>
                  </a:cubicBezTo>
                  <a:cubicBezTo>
                    <a:pt x="336931" y="808967"/>
                    <a:pt x="323545" y="690434"/>
                    <a:pt x="332179" y="574749"/>
                  </a:cubicBezTo>
                  <a:cubicBezTo>
                    <a:pt x="336535" y="517065"/>
                    <a:pt x="346278" y="460014"/>
                    <a:pt x="362595" y="406049"/>
                  </a:cubicBezTo>
                  <a:cubicBezTo>
                    <a:pt x="379546" y="349789"/>
                    <a:pt x="403785" y="296932"/>
                    <a:pt x="435469" y="249534"/>
                  </a:cubicBezTo>
                  <a:cubicBezTo>
                    <a:pt x="458044" y="216142"/>
                    <a:pt x="484104" y="184333"/>
                    <a:pt x="512937" y="155293"/>
                  </a:cubicBezTo>
                  <a:cubicBezTo>
                    <a:pt x="541611" y="126332"/>
                    <a:pt x="572979" y="99983"/>
                    <a:pt x="606089" y="76878"/>
                  </a:cubicBezTo>
                  <a:cubicBezTo>
                    <a:pt x="617812" y="68727"/>
                    <a:pt x="629614" y="60973"/>
                    <a:pt x="641813" y="54010"/>
                  </a:cubicBezTo>
                  <a:cubicBezTo>
                    <a:pt x="647199" y="50924"/>
                    <a:pt x="653140" y="48629"/>
                    <a:pt x="658764" y="45780"/>
                  </a:cubicBezTo>
                  <a:cubicBezTo>
                    <a:pt x="654011" y="46413"/>
                    <a:pt x="649179" y="47046"/>
                    <a:pt x="644427" y="47680"/>
                  </a:cubicBezTo>
                  <a:cubicBezTo>
                    <a:pt x="602920" y="53377"/>
                    <a:pt x="563790" y="59628"/>
                    <a:pt x="543512" y="66037"/>
                  </a:cubicBezTo>
                  <a:cubicBezTo>
                    <a:pt x="504461" y="78302"/>
                    <a:pt x="467074" y="91833"/>
                    <a:pt x="431350" y="107025"/>
                  </a:cubicBezTo>
                  <a:cubicBezTo>
                    <a:pt x="394359" y="122772"/>
                    <a:pt x="359269" y="140338"/>
                    <a:pt x="326000" y="160674"/>
                  </a:cubicBezTo>
                  <a:cubicBezTo>
                    <a:pt x="260731" y="200475"/>
                    <a:pt x="202669" y="250721"/>
                    <a:pt x="153242" y="318375"/>
                  </a:cubicBezTo>
                  <a:lnTo>
                    <a:pt x="25871" y="490874"/>
                  </a:lnTo>
                  <a:cubicBezTo>
                    <a:pt x="21277" y="497283"/>
                    <a:pt x="12326" y="498707"/>
                    <a:pt x="5990" y="494197"/>
                  </a:cubicBezTo>
                  <a:cubicBezTo>
                    <a:pt x="-426" y="489607"/>
                    <a:pt x="-1932" y="480666"/>
                    <a:pt x="2663" y="474336"/>
                  </a:cubicBezTo>
                  <a:lnTo>
                    <a:pt x="124647" y="297960"/>
                  </a:lnTo>
                  <a:cubicBezTo>
                    <a:pt x="175738" y="224925"/>
                    <a:pt x="236017" y="169615"/>
                    <a:pt x="304930" y="126649"/>
                  </a:cubicBezTo>
                  <a:cubicBezTo>
                    <a:pt x="339783" y="104889"/>
                    <a:pt x="376853" y="86373"/>
                    <a:pt x="415904" y="70231"/>
                  </a:cubicBezTo>
                  <a:cubicBezTo>
                    <a:pt x="453054" y="54880"/>
                    <a:pt x="492026" y="41903"/>
                    <a:pt x="532661" y="30034"/>
                  </a:cubicBezTo>
                  <a:cubicBezTo>
                    <a:pt x="554364" y="23783"/>
                    <a:pt x="595950" y="17848"/>
                    <a:pt x="640149" y="13101"/>
                  </a:cubicBezTo>
                  <a:cubicBezTo>
                    <a:pt x="715795" y="5030"/>
                    <a:pt x="799046" y="45"/>
                    <a:pt x="799046" y="45"/>
                  </a:cubicBezTo>
                  <a:cubicBezTo>
                    <a:pt x="807204" y="-588"/>
                    <a:pt x="814413" y="5584"/>
                    <a:pt x="815046" y="137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1335;p21"/>
            <p:cNvSpPr/>
            <p:nvPr/>
          </p:nvSpPr>
          <p:spPr>
            <a:xfrm>
              <a:off x="5195667" y="302210"/>
              <a:ext cx="652739" cy="577915"/>
            </a:xfrm>
            <a:custGeom>
              <a:rect b="b" l="l" r="r" t="t"/>
              <a:pathLst>
                <a:path extrusionOk="0" h="1155830" w="1305477">
                  <a:moveTo>
                    <a:pt x="186714" y="173251"/>
                  </a:moveTo>
                  <a:cubicBezTo>
                    <a:pt x="190120" y="180689"/>
                    <a:pt x="186872" y="189552"/>
                    <a:pt x="179427" y="192954"/>
                  </a:cubicBezTo>
                  <a:cubicBezTo>
                    <a:pt x="171902" y="196436"/>
                    <a:pt x="163109" y="193113"/>
                    <a:pt x="159703" y="185675"/>
                  </a:cubicBezTo>
                  <a:cubicBezTo>
                    <a:pt x="153525" y="174280"/>
                    <a:pt x="142990" y="164231"/>
                    <a:pt x="131267" y="153944"/>
                  </a:cubicBezTo>
                  <a:cubicBezTo>
                    <a:pt x="118038" y="142233"/>
                    <a:pt x="102592" y="131314"/>
                    <a:pt x="88255" y="119999"/>
                  </a:cubicBezTo>
                  <a:cubicBezTo>
                    <a:pt x="71383" y="106705"/>
                    <a:pt x="56096" y="92937"/>
                    <a:pt x="44452" y="80435"/>
                  </a:cubicBezTo>
                  <a:cubicBezTo>
                    <a:pt x="35976" y="70781"/>
                    <a:pt x="26471" y="52503"/>
                    <a:pt x="16649" y="38260"/>
                  </a:cubicBezTo>
                  <a:cubicBezTo>
                    <a:pt x="13401" y="33433"/>
                    <a:pt x="10550" y="28923"/>
                    <a:pt x="7064" y="26549"/>
                  </a:cubicBezTo>
                  <a:cubicBezTo>
                    <a:pt x="252" y="22592"/>
                    <a:pt x="-2045" y="13809"/>
                    <a:pt x="1995" y="7004"/>
                  </a:cubicBezTo>
                  <a:cubicBezTo>
                    <a:pt x="5956" y="278"/>
                    <a:pt x="14669" y="-2016"/>
                    <a:pt x="21481" y="1940"/>
                  </a:cubicBezTo>
                  <a:cubicBezTo>
                    <a:pt x="27976" y="5263"/>
                    <a:pt x="34709" y="11435"/>
                    <a:pt x="41363" y="18953"/>
                  </a:cubicBezTo>
                  <a:cubicBezTo>
                    <a:pt x="51898" y="30743"/>
                    <a:pt x="62037" y="46647"/>
                    <a:pt x="70829" y="54560"/>
                  </a:cubicBezTo>
                  <a:cubicBezTo>
                    <a:pt x="82156" y="65400"/>
                    <a:pt x="97919" y="76083"/>
                    <a:pt x="113365" y="88506"/>
                  </a:cubicBezTo>
                  <a:cubicBezTo>
                    <a:pt x="128573" y="100691"/>
                    <a:pt x="143703" y="114222"/>
                    <a:pt x="156535" y="128149"/>
                  </a:cubicBezTo>
                  <a:cubicBezTo>
                    <a:pt x="170001" y="142708"/>
                    <a:pt x="180852" y="157822"/>
                    <a:pt x="186714" y="173251"/>
                  </a:cubicBezTo>
                  <a:close/>
                  <a:moveTo>
                    <a:pt x="1302711" y="1149608"/>
                  </a:moveTo>
                  <a:cubicBezTo>
                    <a:pt x="1297959" y="1156254"/>
                    <a:pt x="1288612" y="1157837"/>
                    <a:pt x="1281958" y="1153089"/>
                  </a:cubicBezTo>
                  <a:cubicBezTo>
                    <a:pt x="1257720" y="1137343"/>
                    <a:pt x="1234274" y="1118827"/>
                    <a:pt x="1211699" y="1098729"/>
                  </a:cubicBezTo>
                  <a:cubicBezTo>
                    <a:pt x="1195460" y="1084248"/>
                    <a:pt x="1179539" y="1069214"/>
                    <a:pt x="1164093" y="1054021"/>
                  </a:cubicBezTo>
                  <a:cubicBezTo>
                    <a:pt x="1148726" y="1038750"/>
                    <a:pt x="1133993" y="1023083"/>
                    <a:pt x="1118864" y="1008760"/>
                  </a:cubicBezTo>
                  <a:lnTo>
                    <a:pt x="1067535" y="959939"/>
                  </a:lnTo>
                  <a:cubicBezTo>
                    <a:pt x="1062228" y="954954"/>
                    <a:pt x="1049871" y="947436"/>
                    <a:pt x="1043059" y="941581"/>
                  </a:cubicBezTo>
                  <a:cubicBezTo>
                    <a:pt x="1036485" y="935963"/>
                    <a:pt x="1033237" y="930108"/>
                    <a:pt x="1032841" y="926468"/>
                  </a:cubicBezTo>
                  <a:cubicBezTo>
                    <a:pt x="1032287" y="921957"/>
                    <a:pt x="1032920" y="917922"/>
                    <a:pt x="1035614" y="914519"/>
                  </a:cubicBezTo>
                  <a:cubicBezTo>
                    <a:pt x="1037594" y="911987"/>
                    <a:pt x="1040762" y="908664"/>
                    <a:pt x="1047020" y="907635"/>
                  </a:cubicBezTo>
                  <a:cubicBezTo>
                    <a:pt x="1054782" y="905974"/>
                    <a:pt x="1062308" y="910879"/>
                    <a:pt x="1063971" y="918555"/>
                  </a:cubicBezTo>
                  <a:cubicBezTo>
                    <a:pt x="1064367" y="920296"/>
                    <a:pt x="1064446" y="922116"/>
                    <a:pt x="1064129" y="923856"/>
                  </a:cubicBezTo>
                  <a:cubicBezTo>
                    <a:pt x="1071417" y="927892"/>
                    <a:pt x="1084407" y="931848"/>
                    <a:pt x="1088685" y="935093"/>
                  </a:cubicBezTo>
                  <a:lnTo>
                    <a:pt x="1144449" y="980670"/>
                  </a:lnTo>
                  <a:cubicBezTo>
                    <a:pt x="1155301" y="990165"/>
                    <a:pt x="1166311" y="999898"/>
                    <a:pt x="1177004" y="1010264"/>
                  </a:cubicBezTo>
                  <a:cubicBezTo>
                    <a:pt x="1187381" y="1020155"/>
                    <a:pt x="1197599" y="1030441"/>
                    <a:pt x="1207738" y="1040886"/>
                  </a:cubicBezTo>
                  <a:cubicBezTo>
                    <a:pt x="1227620" y="1061380"/>
                    <a:pt x="1247106" y="1082349"/>
                    <a:pt x="1267621" y="1101340"/>
                  </a:cubicBezTo>
                  <a:cubicBezTo>
                    <a:pt x="1277998" y="1110993"/>
                    <a:pt x="1288374" y="1120330"/>
                    <a:pt x="1299226" y="1128876"/>
                  </a:cubicBezTo>
                  <a:cubicBezTo>
                    <a:pt x="1305959" y="1133624"/>
                    <a:pt x="1307464" y="1142882"/>
                    <a:pt x="1302711" y="1149608"/>
                  </a:cubicBezTo>
                  <a:close/>
                  <a:moveTo>
                    <a:pt x="1061515" y="922195"/>
                  </a:moveTo>
                  <a:cubicBezTo>
                    <a:pt x="1061436" y="921720"/>
                    <a:pt x="1061357" y="921324"/>
                    <a:pt x="1061199" y="920850"/>
                  </a:cubicBezTo>
                  <a:cubicBezTo>
                    <a:pt x="1060961" y="919900"/>
                    <a:pt x="1060882" y="915627"/>
                    <a:pt x="1059694" y="916972"/>
                  </a:cubicBezTo>
                  <a:cubicBezTo>
                    <a:pt x="1058189" y="918713"/>
                    <a:pt x="1059139" y="920454"/>
                    <a:pt x="1061515" y="922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8051896" y="943659"/>
              <a:ext cx="547276" cy="1252124"/>
            </a:xfrm>
            <a:custGeom>
              <a:rect b="b" l="l" r="r" t="t"/>
              <a:pathLst>
                <a:path extrusionOk="0" h="2504248" w="1094553">
                  <a:moveTo>
                    <a:pt x="890944" y="2170510"/>
                  </a:moveTo>
                  <a:cubicBezTo>
                    <a:pt x="892053" y="2193615"/>
                    <a:pt x="872330" y="2280893"/>
                    <a:pt x="845398" y="2291417"/>
                  </a:cubicBezTo>
                  <a:cubicBezTo>
                    <a:pt x="809357" y="2305502"/>
                    <a:pt x="771494" y="2257630"/>
                    <a:pt x="754147" y="2234129"/>
                  </a:cubicBezTo>
                  <a:cubicBezTo>
                    <a:pt x="731097" y="2202953"/>
                    <a:pt x="614816" y="2031878"/>
                    <a:pt x="697749" y="1916748"/>
                  </a:cubicBezTo>
                  <a:cubicBezTo>
                    <a:pt x="724126" y="1880032"/>
                    <a:pt x="882152" y="1982423"/>
                    <a:pt x="890944" y="2170510"/>
                  </a:cubicBezTo>
                  <a:close/>
                  <a:moveTo>
                    <a:pt x="262566" y="2386054"/>
                  </a:moveTo>
                  <a:cubicBezTo>
                    <a:pt x="259160" y="2425539"/>
                    <a:pt x="261457" y="2527059"/>
                    <a:pt x="330133" y="2499602"/>
                  </a:cubicBezTo>
                  <a:cubicBezTo>
                    <a:pt x="436909" y="2456873"/>
                    <a:pt x="468514" y="2296481"/>
                    <a:pt x="461940" y="2198759"/>
                  </a:cubicBezTo>
                  <a:cubicBezTo>
                    <a:pt x="459722" y="2166395"/>
                    <a:pt x="453543" y="2037892"/>
                    <a:pt x="410611" y="2054351"/>
                  </a:cubicBezTo>
                  <a:cubicBezTo>
                    <a:pt x="310726" y="2092648"/>
                    <a:pt x="270488" y="2291813"/>
                    <a:pt x="262566" y="2386054"/>
                  </a:cubicBezTo>
                  <a:close/>
                  <a:moveTo>
                    <a:pt x="513109" y="1841022"/>
                  </a:moveTo>
                  <a:cubicBezTo>
                    <a:pt x="543368" y="1839440"/>
                    <a:pt x="559606" y="1795762"/>
                    <a:pt x="565864" y="1773052"/>
                  </a:cubicBezTo>
                  <a:cubicBezTo>
                    <a:pt x="587884" y="1692896"/>
                    <a:pt x="581865" y="1605301"/>
                    <a:pt x="577666" y="1523325"/>
                  </a:cubicBezTo>
                  <a:cubicBezTo>
                    <a:pt x="575290" y="1478380"/>
                    <a:pt x="563171" y="1332706"/>
                    <a:pt x="548041" y="1449341"/>
                  </a:cubicBezTo>
                  <a:lnTo>
                    <a:pt x="513981" y="1405108"/>
                  </a:lnTo>
                  <a:cubicBezTo>
                    <a:pt x="450296" y="1482179"/>
                    <a:pt x="383204" y="1549912"/>
                    <a:pt x="338846" y="1641146"/>
                  </a:cubicBezTo>
                  <a:cubicBezTo>
                    <a:pt x="327995" y="1663302"/>
                    <a:pt x="298766" y="1714656"/>
                    <a:pt x="328549" y="1734517"/>
                  </a:cubicBezTo>
                  <a:cubicBezTo>
                    <a:pt x="359362" y="1755011"/>
                    <a:pt x="410928" y="1728661"/>
                    <a:pt x="437542" y="1712519"/>
                  </a:cubicBezTo>
                  <a:cubicBezTo>
                    <a:pt x="441107" y="1710383"/>
                    <a:pt x="475009" y="1683717"/>
                    <a:pt x="477861" y="1687594"/>
                  </a:cubicBezTo>
                  <a:cubicBezTo>
                    <a:pt x="494971" y="1711095"/>
                    <a:pt x="446176" y="1844425"/>
                    <a:pt x="513109" y="1841022"/>
                  </a:cubicBezTo>
                  <a:close/>
                  <a:moveTo>
                    <a:pt x="602538" y="1143354"/>
                  </a:moveTo>
                  <a:lnTo>
                    <a:pt x="597469" y="1161474"/>
                  </a:lnTo>
                  <a:cubicBezTo>
                    <a:pt x="615133" y="1163611"/>
                    <a:pt x="646421" y="1212037"/>
                    <a:pt x="657431" y="1223273"/>
                  </a:cubicBezTo>
                  <a:cubicBezTo>
                    <a:pt x="703532" y="1270116"/>
                    <a:pt x="766345" y="1329066"/>
                    <a:pt x="835734" y="1336742"/>
                  </a:cubicBezTo>
                  <a:cubicBezTo>
                    <a:pt x="932767" y="1347503"/>
                    <a:pt x="964451" y="1189802"/>
                    <a:pt x="989482" y="1125709"/>
                  </a:cubicBezTo>
                  <a:cubicBezTo>
                    <a:pt x="1010156" y="1072772"/>
                    <a:pt x="1090554" y="961202"/>
                    <a:pt x="1068613" y="902252"/>
                  </a:cubicBezTo>
                  <a:cubicBezTo>
                    <a:pt x="1035899" y="814183"/>
                    <a:pt x="902509" y="866249"/>
                    <a:pt x="838110" y="864587"/>
                  </a:cubicBezTo>
                  <a:cubicBezTo>
                    <a:pt x="786069" y="863242"/>
                    <a:pt x="755494" y="814658"/>
                    <a:pt x="699096" y="826052"/>
                  </a:cubicBezTo>
                  <a:cubicBezTo>
                    <a:pt x="661313" y="833727"/>
                    <a:pt x="641431" y="866170"/>
                    <a:pt x="624876" y="897663"/>
                  </a:cubicBezTo>
                  <a:cubicBezTo>
                    <a:pt x="587409" y="969194"/>
                    <a:pt x="566814" y="1068024"/>
                    <a:pt x="602538" y="1143354"/>
                  </a:cubicBezTo>
                  <a:close/>
                  <a:moveTo>
                    <a:pt x="50916" y="751751"/>
                  </a:moveTo>
                  <a:cubicBezTo>
                    <a:pt x="34915" y="787754"/>
                    <a:pt x="64857" y="857466"/>
                    <a:pt x="72936" y="892678"/>
                  </a:cubicBezTo>
                  <a:cubicBezTo>
                    <a:pt x="101531" y="1016908"/>
                    <a:pt x="116740" y="1208634"/>
                    <a:pt x="267715" y="1248831"/>
                  </a:cubicBezTo>
                  <a:cubicBezTo>
                    <a:pt x="354688" y="1272095"/>
                    <a:pt x="446731" y="1201671"/>
                    <a:pt x="499644" y="1141771"/>
                  </a:cubicBezTo>
                  <a:cubicBezTo>
                    <a:pt x="516832" y="1122306"/>
                    <a:pt x="532833" y="1101258"/>
                    <a:pt x="546536" y="1079181"/>
                  </a:cubicBezTo>
                  <a:cubicBezTo>
                    <a:pt x="552477" y="1069607"/>
                    <a:pt x="563725" y="1037639"/>
                    <a:pt x="559606" y="1048163"/>
                  </a:cubicBezTo>
                  <a:lnTo>
                    <a:pt x="559131" y="974970"/>
                  </a:lnTo>
                  <a:cubicBezTo>
                    <a:pt x="544873" y="854696"/>
                    <a:pt x="443959" y="748982"/>
                    <a:pt x="312865" y="748982"/>
                  </a:cubicBezTo>
                  <a:cubicBezTo>
                    <a:pt x="268111" y="748982"/>
                    <a:pt x="230407" y="778259"/>
                    <a:pt x="186921" y="780475"/>
                  </a:cubicBezTo>
                  <a:cubicBezTo>
                    <a:pt x="148265" y="782453"/>
                    <a:pt x="84026" y="677371"/>
                    <a:pt x="50916" y="751751"/>
                  </a:cubicBezTo>
                  <a:close/>
                  <a:moveTo>
                    <a:pt x="1094356" y="380801"/>
                  </a:moveTo>
                  <a:cubicBezTo>
                    <a:pt x="1096733" y="353027"/>
                    <a:pt x="1077168" y="324858"/>
                    <a:pt x="1061167" y="303651"/>
                  </a:cubicBezTo>
                  <a:cubicBezTo>
                    <a:pt x="1018790" y="247866"/>
                    <a:pt x="966748" y="195088"/>
                    <a:pt x="917321" y="145159"/>
                  </a:cubicBezTo>
                  <a:cubicBezTo>
                    <a:pt x="894508" y="122132"/>
                    <a:pt x="867418" y="97286"/>
                    <a:pt x="832565" y="111846"/>
                  </a:cubicBezTo>
                  <a:cubicBezTo>
                    <a:pt x="799060" y="125931"/>
                    <a:pt x="774663" y="157265"/>
                    <a:pt x="746860" y="179263"/>
                  </a:cubicBezTo>
                  <a:cubicBezTo>
                    <a:pt x="660441" y="247708"/>
                    <a:pt x="608954" y="291466"/>
                    <a:pt x="592162" y="408891"/>
                  </a:cubicBezTo>
                  <a:cubicBezTo>
                    <a:pt x="583211" y="471402"/>
                    <a:pt x="604756" y="556543"/>
                    <a:pt x="572042" y="613040"/>
                  </a:cubicBezTo>
                  <a:lnTo>
                    <a:pt x="555170" y="623327"/>
                  </a:lnTo>
                  <a:cubicBezTo>
                    <a:pt x="566339" y="613673"/>
                    <a:pt x="571250" y="647936"/>
                    <a:pt x="581310" y="658618"/>
                  </a:cubicBezTo>
                  <a:cubicBezTo>
                    <a:pt x="601192" y="679745"/>
                    <a:pt x="626064" y="694858"/>
                    <a:pt x="653312" y="705224"/>
                  </a:cubicBezTo>
                  <a:cubicBezTo>
                    <a:pt x="728007" y="733710"/>
                    <a:pt x="806030" y="711792"/>
                    <a:pt x="864171" y="659963"/>
                  </a:cubicBezTo>
                  <a:cubicBezTo>
                    <a:pt x="921519" y="609005"/>
                    <a:pt x="932926" y="530194"/>
                    <a:pt x="989957" y="478840"/>
                  </a:cubicBezTo>
                  <a:cubicBezTo>
                    <a:pt x="1020136" y="451541"/>
                    <a:pt x="1090475" y="425824"/>
                    <a:pt x="1094356" y="380801"/>
                  </a:cubicBezTo>
                  <a:close/>
                  <a:moveTo>
                    <a:pt x="34519" y="343611"/>
                  </a:moveTo>
                  <a:cubicBezTo>
                    <a:pt x="78006" y="452886"/>
                    <a:pt x="127671" y="600222"/>
                    <a:pt x="252665" y="644533"/>
                  </a:cubicBezTo>
                  <a:cubicBezTo>
                    <a:pt x="378531" y="689161"/>
                    <a:pt x="497188" y="512707"/>
                    <a:pt x="552715" y="470373"/>
                  </a:cubicBezTo>
                  <a:cubicBezTo>
                    <a:pt x="550180" y="350416"/>
                    <a:pt x="429305" y="344402"/>
                    <a:pt x="372907" y="258390"/>
                  </a:cubicBezTo>
                  <a:cubicBezTo>
                    <a:pt x="332589" y="197066"/>
                    <a:pt x="332034" y="121974"/>
                    <a:pt x="303122" y="56298"/>
                  </a:cubicBezTo>
                  <a:cubicBezTo>
                    <a:pt x="296469" y="41185"/>
                    <a:pt x="275161" y="-4947"/>
                    <a:pt x="251239" y="434"/>
                  </a:cubicBezTo>
                  <a:cubicBezTo>
                    <a:pt x="232783" y="4628"/>
                    <a:pt x="220426" y="35250"/>
                    <a:pt x="209733" y="48227"/>
                  </a:cubicBezTo>
                  <a:cubicBezTo>
                    <a:pt x="188980" y="73469"/>
                    <a:pt x="165613" y="88741"/>
                    <a:pt x="135671" y="102034"/>
                  </a:cubicBezTo>
                  <a:cubicBezTo>
                    <a:pt x="86560" y="123873"/>
                    <a:pt x="43312" y="142389"/>
                    <a:pt x="14242" y="190261"/>
                  </a:cubicBezTo>
                  <a:cubicBezTo>
                    <a:pt x="-18789" y="244543"/>
                    <a:pt x="13133" y="290041"/>
                    <a:pt x="34519" y="34361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7917381" y="300533"/>
              <a:ext cx="691557" cy="604783"/>
            </a:xfrm>
            <a:custGeom>
              <a:rect b="b" l="l" r="r" t="t"/>
              <a:pathLst>
                <a:path extrusionOk="0" h="1209566" w="1383114">
                  <a:moveTo>
                    <a:pt x="249528" y="551273"/>
                  </a:moveTo>
                  <a:lnTo>
                    <a:pt x="716395" y="1007286"/>
                  </a:lnTo>
                  <a:cubicBezTo>
                    <a:pt x="656274" y="1254244"/>
                    <a:pt x="5718" y="1208429"/>
                    <a:pt x="728" y="1202336"/>
                  </a:cubicBezTo>
                  <a:cubicBezTo>
                    <a:pt x="-7906" y="1191970"/>
                    <a:pt x="59422" y="583795"/>
                    <a:pt x="249528" y="551273"/>
                  </a:cubicBezTo>
                  <a:close/>
                  <a:moveTo>
                    <a:pt x="653502" y="166159"/>
                  </a:moveTo>
                  <a:lnTo>
                    <a:pt x="1149914" y="638472"/>
                  </a:lnTo>
                  <a:cubicBezTo>
                    <a:pt x="1327504" y="496201"/>
                    <a:pt x="1389289" y="20723"/>
                    <a:pt x="1382635" y="8695"/>
                  </a:cubicBezTo>
                  <a:cubicBezTo>
                    <a:pt x="1380180" y="4185"/>
                    <a:pt x="875687" y="-47565"/>
                    <a:pt x="653502" y="1661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8012270" y="334438"/>
              <a:ext cx="570342" cy="501776"/>
            </a:xfrm>
            <a:custGeom>
              <a:rect b="b" l="l" r="r" t="t"/>
              <a:pathLst>
                <a:path extrusionOk="0" h="1003553" w="1140684">
                  <a:moveTo>
                    <a:pt x="636402" y="181673"/>
                  </a:moveTo>
                  <a:cubicBezTo>
                    <a:pt x="677116" y="114731"/>
                    <a:pt x="721157" y="60054"/>
                    <a:pt x="757990" y="55781"/>
                  </a:cubicBezTo>
                  <a:cubicBezTo>
                    <a:pt x="879815" y="41538"/>
                    <a:pt x="1076892" y="234926"/>
                    <a:pt x="1052812" y="333202"/>
                  </a:cubicBezTo>
                  <a:cubicBezTo>
                    <a:pt x="1046237" y="360027"/>
                    <a:pt x="1011543" y="384794"/>
                    <a:pt x="964492" y="406633"/>
                  </a:cubicBezTo>
                  <a:cubicBezTo>
                    <a:pt x="1034751" y="405921"/>
                    <a:pt x="1092813" y="412726"/>
                    <a:pt x="1112378" y="434090"/>
                  </a:cubicBezTo>
                  <a:cubicBezTo>
                    <a:pt x="1188816" y="517728"/>
                    <a:pt x="1097962" y="763657"/>
                    <a:pt x="988334" y="795941"/>
                  </a:cubicBezTo>
                  <a:cubicBezTo>
                    <a:pt x="948412" y="807731"/>
                    <a:pt x="886232" y="780036"/>
                    <a:pt x="823418" y="740077"/>
                  </a:cubicBezTo>
                  <a:cubicBezTo>
                    <a:pt x="867617" y="811371"/>
                    <a:pt x="898668" y="879421"/>
                    <a:pt x="880924" y="909806"/>
                  </a:cubicBezTo>
                  <a:cubicBezTo>
                    <a:pt x="825319" y="1005075"/>
                    <a:pt x="530022" y="1036252"/>
                    <a:pt x="450415" y="963296"/>
                  </a:cubicBezTo>
                  <a:cubicBezTo>
                    <a:pt x="440197" y="953959"/>
                    <a:pt x="433939" y="940349"/>
                    <a:pt x="430850" y="923811"/>
                  </a:cubicBezTo>
                  <a:cubicBezTo>
                    <a:pt x="416355" y="939874"/>
                    <a:pt x="401859" y="950556"/>
                    <a:pt x="387601" y="953326"/>
                  </a:cubicBezTo>
                  <a:cubicBezTo>
                    <a:pt x="267677" y="977064"/>
                    <a:pt x="51511" y="799739"/>
                    <a:pt x="65294" y="699959"/>
                  </a:cubicBezTo>
                  <a:cubicBezTo>
                    <a:pt x="68225" y="678832"/>
                    <a:pt x="88106" y="657705"/>
                    <a:pt x="117731" y="637369"/>
                  </a:cubicBezTo>
                  <a:cubicBezTo>
                    <a:pt x="83037" y="636894"/>
                    <a:pt x="56185" y="631830"/>
                    <a:pt x="42639" y="620040"/>
                  </a:cubicBezTo>
                  <a:cubicBezTo>
                    <a:pt x="-44730" y="544078"/>
                    <a:pt x="13014" y="290553"/>
                    <a:pt x="117969" y="247903"/>
                  </a:cubicBezTo>
                  <a:cubicBezTo>
                    <a:pt x="143633" y="237458"/>
                    <a:pt x="181654" y="243709"/>
                    <a:pt x="224349" y="259139"/>
                  </a:cubicBezTo>
                  <a:cubicBezTo>
                    <a:pt x="193456" y="225510"/>
                    <a:pt x="174604" y="195283"/>
                    <a:pt x="178802" y="174235"/>
                  </a:cubicBezTo>
                  <a:cubicBezTo>
                    <a:pt x="199714" y="68520"/>
                    <a:pt x="471485" y="-37036"/>
                    <a:pt x="572241" y="12656"/>
                  </a:cubicBezTo>
                  <a:cubicBezTo>
                    <a:pt x="613272" y="32913"/>
                    <a:pt x="630461" y="104207"/>
                    <a:pt x="636402" y="181673"/>
                  </a:cubicBezTo>
                  <a:lnTo>
                    <a:pt x="636402" y="181673"/>
                  </a:lnTo>
                  <a:close/>
                  <a:moveTo>
                    <a:pt x="602737" y="490745"/>
                  </a:moveTo>
                  <a:lnTo>
                    <a:pt x="563845" y="470331"/>
                  </a:lnTo>
                  <a:lnTo>
                    <a:pt x="539765" y="488926"/>
                  </a:lnTo>
                  <a:lnTo>
                    <a:pt x="544755" y="528094"/>
                  </a:lnTo>
                  <a:lnTo>
                    <a:pt x="579766" y="542891"/>
                  </a:lnTo>
                  <a:lnTo>
                    <a:pt x="602499" y="534028"/>
                  </a:lnTo>
                  <a:lnTo>
                    <a:pt x="602737" y="490745"/>
                  </a:lnTo>
                  <a:lnTo>
                    <a:pt x="602737" y="4907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8063406" y="422385"/>
              <a:ext cx="438771" cy="385789"/>
            </a:xfrm>
            <a:custGeom>
              <a:rect b="b" l="l" r="r" t="t"/>
              <a:pathLst>
                <a:path extrusionOk="0" h="771578" w="877541">
                  <a:moveTo>
                    <a:pt x="663322" y="288423"/>
                  </a:moveTo>
                  <a:lnTo>
                    <a:pt x="862616" y="242371"/>
                  </a:lnTo>
                  <a:cubicBezTo>
                    <a:pt x="872121" y="240946"/>
                    <a:pt x="878775" y="232084"/>
                    <a:pt x="877349" y="222509"/>
                  </a:cubicBezTo>
                  <a:cubicBezTo>
                    <a:pt x="875844" y="212935"/>
                    <a:pt x="866973" y="206367"/>
                    <a:pt x="857388" y="207792"/>
                  </a:cubicBezTo>
                  <a:cubicBezTo>
                    <a:pt x="822693" y="211352"/>
                    <a:pt x="788237" y="215546"/>
                    <a:pt x="753939" y="221243"/>
                  </a:cubicBezTo>
                  <a:cubicBezTo>
                    <a:pt x="733344" y="224725"/>
                    <a:pt x="712908" y="228602"/>
                    <a:pt x="692551" y="233271"/>
                  </a:cubicBezTo>
                  <a:cubicBezTo>
                    <a:pt x="679006" y="236278"/>
                    <a:pt x="665619" y="239997"/>
                    <a:pt x="652232" y="243478"/>
                  </a:cubicBezTo>
                  <a:lnTo>
                    <a:pt x="583478" y="263735"/>
                  </a:lnTo>
                  <a:lnTo>
                    <a:pt x="564547" y="270065"/>
                  </a:lnTo>
                  <a:cubicBezTo>
                    <a:pt x="563992" y="270223"/>
                    <a:pt x="528110" y="282409"/>
                    <a:pt x="514089" y="287552"/>
                  </a:cubicBezTo>
                  <a:cubicBezTo>
                    <a:pt x="511238" y="288581"/>
                    <a:pt x="509178" y="289293"/>
                    <a:pt x="508228" y="289768"/>
                  </a:cubicBezTo>
                  <a:cubicBezTo>
                    <a:pt x="488425" y="298235"/>
                    <a:pt x="502842" y="319045"/>
                    <a:pt x="505139" y="320232"/>
                  </a:cubicBezTo>
                  <a:cubicBezTo>
                    <a:pt x="509812" y="322922"/>
                    <a:pt x="515278" y="323160"/>
                    <a:pt x="519872" y="321261"/>
                  </a:cubicBezTo>
                  <a:cubicBezTo>
                    <a:pt x="520268" y="322289"/>
                    <a:pt x="521218" y="321340"/>
                    <a:pt x="521931" y="320549"/>
                  </a:cubicBezTo>
                  <a:lnTo>
                    <a:pt x="521218" y="320628"/>
                  </a:lnTo>
                  <a:cubicBezTo>
                    <a:pt x="521694" y="320390"/>
                    <a:pt x="522169" y="320153"/>
                    <a:pt x="522565" y="319836"/>
                  </a:cubicBezTo>
                  <a:lnTo>
                    <a:pt x="522406" y="319995"/>
                  </a:lnTo>
                  <a:lnTo>
                    <a:pt x="521931" y="320549"/>
                  </a:lnTo>
                  <a:cubicBezTo>
                    <a:pt x="522644" y="320470"/>
                    <a:pt x="523436" y="320390"/>
                    <a:pt x="524149" y="320153"/>
                  </a:cubicBezTo>
                  <a:cubicBezTo>
                    <a:pt x="538486" y="316513"/>
                    <a:pt x="575240" y="307967"/>
                    <a:pt x="575794" y="307809"/>
                  </a:cubicBezTo>
                  <a:lnTo>
                    <a:pt x="594488" y="303457"/>
                  </a:lnTo>
                  <a:lnTo>
                    <a:pt x="663322" y="288423"/>
                  </a:lnTo>
                  <a:close/>
                  <a:moveTo>
                    <a:pt x="529852" y="309629"/>
                  </a:moveTo>
                  <a:cubicBezTo>
                    <a:pt x="529298" y="312398"/>
                    <a:pt x="528031" y="316513"/>
                    <a:pt x="523040" y="319520"/>
                  </a:cubicBezTo>
                  <a:cubicBezTo>
                    <a:pt x="525021" y="318175"/>
                    <a:pt x="526763" y="316355"/>
                    <a:pt x="528031" y="314139"/>
                  </a:cubicBezTo>
                  <a:cubicBezTo>
                    <a:pt x="528902" y="312715"/>
                    <a:pt x="529456" y="311212"/>
                    <a:pt x="529852" y="309629"/>
                  </a:cubicBezTo>
                  <a:close/>
                  <a:moveTo>
                    <a:pt x="470523" y="355286"/>
                  </a:moveTo>
                  <a:cubicBezTo>
                    <a:pt x="469811" y="362249"/>
                    <a:pt x="473454" y="368658"/>
                    <a:pt x="479316" y="371823"/>
                  </a:cubicBezTo>
                  <a:lnTo>
                    <a:pt x="479316" y="371744"/>
                  </a:lnTo>
                  <a:cubicBezTo>
                    <a:pt x="479395" y="371586"/>
                    <a:pt x="479554" y="371823"/>
                    <a:pt x="479712" y="371982"/>
                  </a:cubicBezTo>
                  <a:lnTo>
                    <a:pt x="480504" y="372377"/>
                  </a:lnTo>
                  <a:lnTo>
                    <a:pt x="480029" y="372298"/>
                  </a:lnTo>
                  <a:lnTo>
                    <a:pt x="480029" y="372377"/>
                  </a:lnTo>
                  <a:cubicBezTo>
                    <a:pt x="483514" y="375147"/>
                    <a:pt x="490326" y="381319"/>
                    <a:pt x="499832" y="389785"/>
                  </a:cubicBezTo>
                  <a:cubicBezTo>
                    <a:pt x="515357" y="403554"/>
                    <a:pt x="536902" y="423415"/>
                    <a:pt x="560903" y="444462"/>
                  </a:cubicBezTo>
                  <a:cubicBezTo>
                    <a:pt x="574369" y="456173"/>
                    <a:pt x="588389" y="468359"/>
                    <a:pt x="602567" y="479912"/>
                  </a:cubicBezTo>
                  <a:cubicBezTo>
                    <a:pt x="617301" y="491860"/>
                    <a:pt x="632192" y="503096"/>
                    <a:pt x="645817" y="513462"/>
                  </a:cubicBezTo>
                  <a:cubicBezTo>
                    <a:pt x="683125" y="541631"/>
                    <a:pt x="712037" y="562125"/>
                    <a:pt x="712037" y="562125"/>
                  </a:cubicBezTo>
                  <a:cubicBezTo>
                    <a:pt x="719483" y="568297"/>
                    <a:pt x="730493" y="567269"/>
                    <a:pt x="736671" y="559831"/>
                  </a:cubicBezTo>
                  <a:cubicBezTo>
                    <a:pt x="742850" y="552393"/>
                    <a:pt x="741820" y="541394"/>
                    <a:pt x="734374" y="535222"/>
                  </a:cubicBezTo>
                  <a:cubicBezTo>
                    <a:pt x="734374" y="535222"/>
                    <a:pt x="708789" y="510692"/>
                    <a:pt x="673936" y="479358"/>
                  </a:cubicBezTo>
                  <a:cubicBezTo>
                    <a:pt x="661184" y="467884"/>
                    <a:pt x="647322" y="455461"/>
                    <a:pt x="632668" y="443355"/>
                  </a:cubicBezTo>
                  <a:cubicBezTo>
                    <a:pt x="618568" y="431644"/>
                    <a:pt x="603835" y="420170"/>
                    <a:pt x="589657" y="409409"/>
                  </a:cubicBezTo>
                  <a:cubicBezTo>
                    <a:pt x="564071" y="389944"/>
                    <a:pt x="540071" y="372773"/>
                    <a:pt x="523040" y="360666"/>
                  </a:cubicBezTo>
                  <a:cubicBezTo>
                    <a:pt x="511872" y="352754"/>
                    <a:pt x="503633" y="347136"/>
                    <a:pt x="499594" y="344603"/>
                  </a:cubicBezTo>
                  <a:cubicBezTo>
                    <a:pt x="481534" y="333526"/>
                    <a:pt x="470603" y="352991"/>
                    <a:pt x="470523" y="355286"/>
                  </a:cubicBezTo>
                  <a:close/>
                  <a:moveTo>
                    <a:pt x="481851" y="372931"/>
                  </a:moveTo>
                  <a:cubicBezTo>
                    <a:pt x="485178" y="374276"/>
                    <a:pt x="487871" y="374039"/>
                    <a:pt x="489930" y="373564"/>
                  </a:cubicBezTo>
                  <a:cubicBezTo>
                    <a:pt x="488505" y="373802"/>
                    <a:pt x="486999" y="373881"/>
                    <a:pt x="485494" y="373722"/>
                  </a:cubicBezTo>
                  <a:cubicBezTo>
                    <a:pt x="484227" y="373564"/>
                    <a:pt x="483039" y="373327"/>
                    <a:pt x="481851" y="372931"/>
                  </a:cubicBezTo>
                  <a:close/>
                  <a:moveTo>
                    <a:pt x="480029" y="372298"/>
                  </a:moveTo>
                  <a:cubicBezTo>
                    <a:pt x="479554" y="372219"/>
                    <a:pt x="479078" y="372140"/>
                    <a:pt x="479316" y="371823"/>
                  </a:cubicBezTo>
                  <a:lnTo>
                    <a:pt x="479712" y="371982"/>
                  </a:lnTo>
                  <a:lnTo>
                    <a:pt x="480029" y="372298"/>
                  </a:lnTo>
                  <a:close/>
                  <a:moveTo>
                    <a:pt x="327866" y="636031"/>
                  </a:moveTo>
                  <a:cubicBezTo>
                    <a:pt x="334281" y="606041"/>
                    <a:pt x="340222" y="575894"/>
                    <a:pt x="348064" y="546300"/>
                  </a:cubicBezTo>
                  <a:cubicBezTo>
                    <a:pt x="355985" y="516310"/>
                    <a:pt x="365807" y="486954"/>
                    <a:pt x="376659" y="457677"/>
                  </a:cubicBezTo>
                  <a:cubicBezTo>
                    <a:pt x="381570" y="444937"/>
                    <a:pt x="386640" y="432198"/>
                    <a:pt x="392184" y="419537"/>
                  </a:cubicBezTo>
                  <a:cubicBezTo>
                    <a:pt x="397729" y="406877"/>
                    <a:pt x="403590" y="394296"/>
                    <a:pt x="410165" y="382031"/>
                  </a:cubicBezTo>
                  <a:cubicBezTo>
                    <a:pt x="411116" y="380053"/>
                    <a:pt x="419512" y="362091"/>
                    <a:pt x="425057" y="356631"/>
                  </a:cubicBezTo>
                  <a:cubicBezTo>
                    <a:pt x="430760" y="351013"/>
                    <a:pt x="436780" y="349588"/>
                    <a:pt x="441137" y="350142"/>
                  </a:cubicBezTo>
                  <a:cubicBezTo>
                    <a:pt x="450404" y="350934"/>
                    <a:pt x="457216" y="359084"/>
                    <a:pt x="456424" y="368342"/>
                  </a:cubicBezTo>
                  <a:cubicBezTo>
                    <a:pt x="455949" y="373089"/>
                    <a:pt x="453573" y="377204"/>
                    <a:pt x="450087" y="379973"/>
                  </a:cubicBezTo>
                  <a:cubicBezTo>
                    <a:pt x="450087" y="379894"/>
                    <a:pt x="450008" y="379815"/>
                    <a:pt x="449929" y="379736"/>
                  </a:cubicBezTo>
                  <a:cubicBezTo>
                    <a:pt x="448107" y="378707"/>
                    <a:pt x="446840" y="380053"/>
                    <a:pt x="445810" y="382347"/>
                  </a:cubicBezTo>
                  <a:cubicBezTo>
                    <a:pt x="446285" y="382189"/>
                    <a:pt x="446681" y="381952"/>
                    <a:pt x="447156" y="381635"/>
                  </a:cubicBezTo>
                  <a:cubicBezTo>
                    <a:pt x="447394" y="381477"/>
                    <a:pt x="447870" y="381319"/>
                    <a:pt x="448503" y="381081"/>
                  </a:cubicBezTo>
                  <a:cubicBezTo>
                    <a:pt x="447631" y="381635"/>
                    <a:pt x="446681" y="382110"/>
                    <a:pt x="445731" y="382426"/>
                  </a:cubicBezTo>
                  <a:cubicBezTo>
                    <a:pt x="443671" y="387411"/>
                    <a:pt x="443037" y="396590"/>
                    <a:pt x="442642" y="397461"/>
                  </a:cubicBezTo>
                  <a:cubicBezTo>
                    <a:pt x="437572" y="409409"/>
                    <a:pt x="433136" y="421595"/>
                    <a:pt x="428938" y="433859"/>
                  </a:cubicBezTo>
                  <a:cubicBezTo>
                    <a:pt x="424661" y="446362"/>
                    <a:pt x="420779" y="458864"/>
                    <a:pt x="416978" y="471445"/>
                  </a:cubicBezTo>
                  <a:cubicBezTo>
                    <a:pt x="413492" y="482839"/>
                    <a:pt x="410324" y="494392"/>
                    <a:pt x="407155" y="505866"/>
                  </a:cubicBezTo>
                  <a:cubicBezTo>
                    <a:pt x="400739" y="529050"/>
                    <a:pt x="395274" y="552393"/>
                    <a:pt x="389491" y="575656"/>
                  </a:cubicBezTo>
                  <a:cubicBezTo>
                    <a:pt x="383550" y="599157"/>
                    <a:pt x="377213" y="622500"/>
                    <a:pt x="371273" y="646080"/>
                  </a:cubicBezTo>
                  <a:cubicBezTo>
                    <a:pt x="365332" y="667919"/>
                    <a:pt x="357965" y="689917"/>
                    <a:pt x="352500" y="712231"/>
                  </a:cubicBezTo>
                  <a:cubicBezTo>
                    <a:pt x="349094" y="726157"/>
                    <a:pt x="346163" y="740083"/>
                    <a:pt x="345371" y="754326"/>
                  </a:cubicBezTo>
                  <a:cubicBezTo>
                    <a:pt x="345212" y="763980"/>
                    <a:pt x="337212" y="771735"/>
                    <a:pt x="327548" y="771576"/>
                  </a:cubicBezTo>
                  <a:cubicBezTo>
                    <a:pt x="317885" y="771418"/>
                    <a:pt x="310202" y="763505"/>
                    <a:pt x="310281" y="753773"/>
                  </a:cubicBezTo>
                  <a:cubicBezTo>
                    <a:pt x="309805" y="737314"/>
                    <a:pt x="311390" y="720855"/>
                    <a:pt x="314004" y="704397"/>
                  </a:cubicBezTo>
                  <a:cubicBezTo>
                    <a:pt x="317647" y="681450"/>
                    <a:pt x="323509" y="658661"/>
                    <a:pt x="327866" y="636031"/>
                  </a:cubicBezTo>
                  <a:close/>
                  <a:moveTo>
                    <a:pt x="9122" y="433701"/>
                  </a:moveTo>
                  <a:cubicBezTo>
                    <a:pt x="14112" y="431169"/>
                    <a:pt x="19816" y="431327"/>
                    <a:pt x="24410" y="433701"/>
                  </a:cubicBezTo>
                  <a:cubicBezTo>
                    <a:pt x="24410" y="433859"/>
                    <a:pt x="24331" y="434018"/>
                    <a:pt x="24331" y="434255"/>
                  </a:cubicBezTo>
                  <a:cubicBezTo>
                    <a:pt x="24013" y="435996"/>
                    <a:pt x="25598" y="436312"/>
                    <a:pt x="27816" y="435996"/>
                  </a:cubicBezTo>
                  <a:cubicBezTo>
                    <a:pt x="28767" y="436866"/>
                    <a:pt x="29638" y="437816"/>
                    <a:pt x="30430" y="438924"/>
                  </a:cubicBezTo>
                  <a:cubicBezTo>
                    <a:pt x="29875" y="437974"/>
                    <a:pt x="29083" y="436866"/>
                    <a:pt x="28370" y="435917"/>
                  </a:cubicBezTo>
                  <a:cubicBezTo>
                    <a:pt x="32331" y="435205"/>
                    <a:pt x="38034" y="432831"/>
                    <a:pt x="39459" y="432752"/>
                  </a:cubicBezTo>
                  <a:cubicBezTo>
                    <a:pt x="52450" y="431327"/>
                    <a:pt x="65362" y="429349"/>
                    <a:pt x="78194" y="427054"/>
                  </a:cubicBezTo>
                  <a:cubicBezTo>
                    <a:pt x="91184" y="424760"/>
                    <a:pt x="104016" y="421990"/>
                    <a:pt x="116769" y="418983"/>
                  </a:cubicBezTo>
                  <a:cubicBezTo>
                    <a:pt x="136651" y="414473"/>
                    <a:pt x="157404" y="407906"/>
                    <a:pt x="178791" y="400547"/>
                  </a:cubicBezTo>
                  <a:cubicBezTo>
                    <a:pt x="195029" y="395008"/>
                    <a:pt x="211505" y="388836"/>
                    <a:pt x="228218" y="382585"/>
                  </a:cubicBezTo>
                  <a:cubicBezTo>
                    <a:pt x="244694" y="376413"/>
                    <a:pt x="261249" y="370083"/>
                    <a:pt x="277883" y="363752"/>
                  </a:cubicBezTo>
                  <a:cubicBezTo>
                    <a:pt x="327707" y="344999"/>
                    <a:pt x="376659" y="326562"/>
                    <a:pt x="420304" y="312003"/>
                  </a:cubicBezTo>
                  <a:cubicBezTo>
                    <a:pt x="419750" y="311607"/>
                    <a:pt x="419036" y="311765"/>
                    <a:pt x="418482" y="311212"/>
                  </a:cubicBezTo>
                  <a:cubicBezTo>
                    <a:pt x="391947" y="286603"/>
                    <a:pt x="361134" y="262390"/>
                    <a:pt x="328975" y="238414"/>
                  </a:cubicBezTo>
                  <a:cubicBezTo>
                    <a:pt x="310598" y="224646"/>
                    <a:pt x="291666" y="211273"/>
                    <a:pt x="272893" y="197901"/>
                  </a:cubicBezTo>
                  <a:cubicBezTo>
                    <a:pt x="243823" y="177248"/>
                    <a:pt x="215228" y="156833"/>
                    <a:pt x="186950" y="139742"/>
                  </a:cubicBezTo>
                  <a:lnTo>
                    <a:pt x="126987" y="103343"/>
                  </a:lnTo>
                  <a:cubicBezTo>
                    <a:pt x="126671" y="103106"/>
                    <a:pt x="121443" y="98279"/>
                    <a:pt x="117165" y="95905"/>
                  </a:cubicBezTo>
                  <a:lnTo>
                    <a:pt x="116849" y="95905"/>
                  </a:lnTo>
                  <a:lnTo>
                    <a:pt x="117165" y="95826"/>
                  </a:lnTo>
                  <a:cubicBezTo>
                    <a:pt x="114789" y="94481"/>
                    <a:pt x="112729" y="93927"/>
                    <a:pt x="112096" y="95430"/>
                  </a:cubicBezTo>
                  <a:lnTo>
                    <a:pt x="112016" y="95510"/>
                  </a:lnTo>
                  <a:cubicBezTo>
                    <a:pt x="111383" y="95351"/>
                    <a:pt x="110670" y="95193"/>
                    <a:pt x="110037" y="94956"/>
                  </a:cubicBezTo>
                  <a:cubicBezTo>
                    <a:pt x="101323" y="91791"/>
                    <a:pt x="96808" y="82137"/>
                    <a:pt x="99976" y="73433"/>
                  </a:cubicBezTo>
                  <a:cubicBezTo>
                    <a:pt x="100848" y="70663"/>
                    <a:pt x="108610" y="59190"/>
                    <a:pt x="123423" y="63621"/>
                  </a:cubicBezTo>
                  <a:cubicBezTo>
                    <a:pt x="128809" y="65283"/>
                    <a:pt x="142117" y="71217"/>
                    <a:pt x="142750" y="71455"/>
                  </a:cubicBezTo>
                  <a:cubicBezTo>
                    <a:pt x="151701" y="75411"/>
                    <a:pt x="160493" y="79526"/>
                    <a:pt x="169286" y="83799"/>
                  </a:cubicBezTo>
                  <a:cubicBezTo>
                    <a:pt x="182197" y="90208"/>
                    <a:pt x="194950" y="96855"/>
                    <a:pt x="207703" y="103422"/>
                  </a:cubicBezTo>
                  <a:cubicBezTo>
                    <a:pt x="233130" y="116953"/>
                    <a:pt x="259586" y="131987"/>
                    <a:pt x="285329" y="149079"/>
                  </a:cubicBezTo>
                  <a:cubicBezTo>
                    <a:pt x="301884" y="160078"/>
                    <a:pt x="318123" y="171789"/>
                    <a:pt x="333885" y="184212"/>
                  </a:cubicBezTo>
                  <a:cubicBezTo>
                    <a:pt x="374679" y="216417"/>
                    <a:pt x="411908" y="252261"/>
                    <a:pt x="443355" y="286603"/>
                  </a:cubicBezTo>
                  <a:cubicBezTo>
                    <a:pt x="449691" y="293012"/>
                    <a:pt x="449454" y="302745"/>
                    <a:pt x="443909" y="309629"/>
                  </a:cubicBezTo>
                  <a:cubicBezTo>
                    <a:pt x="447711" y="311607"/>
                    <a:pt x="450959" y="314693"/>
                    <a:pt x="452543" y="318966"/>
                  </a:cubicBezTo>
                  <a:cubicBezTo>
                    <a:pt x="455870" y="328066"/>
                    <a:pt x="451117" y="338115"/>
                    <a:pt x="442087" y="341438"/>
                  </a:cubicBezTo>
                  <a:cubicBezTo>
                    <a:pt x="408423" y="355127"/>
                    <a:pt x="371273" y="372931"/>
                    <a:pt x="332301" y="390339"/>
                  </a:cubicBezTo>
                  <a:cubicBezTo>
                    <a:pt x="307825" y="401338"/>
                    <a:pt x="282795" y="412416"/>
                    <a:pt x="257527" y="422069"/>
                  </a:cubicBezTo>
                  <a:cubicBezTo>
                    <a:pt x="211980" y="439398"/>
                    <a:pt x="166276" y="452692"/>
                    <a:pt x="124928" y="459972"/>
                  </a:cubicBezTo>
                  <a:cubicBezTo>
                    <a:pt x="111225" y="462187"/>
                    <a:pt x="97442" y="464086"/>
                    <a:pt x="83580" y="465431"/>
                  </a:cubicBezTo>
                  <a:cubicBezTo>
                    <a:pt x="69639" y="466856"/>
                    <a:pt x="55698" y="467805"/>
                    <a:pt x="41757" y="468122"/>
                  </a:cubicBezTo>
                  <a:cubicBezTo>
                    <a:pt x="38113" y="468201"/>
                    <a:pt x="25043" y="469309"/>
                    <a:pt x="17598" y="467489"/>
                  </a:cubicBezTo>
                  <a:cubicBezTo>
                    <a:pt x="9360" y="465431"/>
                    <a:pt x="4052" y="461000"/>
                    <a:pt x="1835" y="456173"/>
                  </a:cubicBezTo>
                  <a:cubicBezTo>
                    <a:pt x="-2364" y="448023"/>
                    <a:pt x="884" y="437974"/>
                    <a:pt x="9122" y="433701"/>
                  </a:cubicBezTo>
                  <a:close/>
                  <a:moveTo>
                    <a:pt x="24410" y="433701"/>
                  </a:moveTo>
                  <a:cubicBezTo>
                    <a:pt x="25043" y="432119"/>
                    <a:pt x="26707" y="433780"/>
                    <a:pt x="28370" y="435917"/>
                  </a:cubicBezTo>
                  <a:lnTo>
                    <a:pt x="27816" y="435996"/>
                  </a:lnTo>
                  <a:cubicBezTo>
                    <a:pt x="26786" y="435126"/>
                    <a:pt x="25598" y="434334"/>
                    <a:pt x="24410" y="433701"/>
                  </a:cubicBezTo>
                  <a:close/>
                  <a:moveTo>
                    <a:pt x="112016" y="95589"/>
                  </a:moveTo>
                  <a:cubicBezTo>
                    <a:pt x="113680" y="95984"/>
                    <a:pt x="115264" y="96063"/>
                    <a:pt x="116849" y="95984"/>
                  </a:cubicBezTo>
                  <a:cubicBezTo>
                    <a:pt x="115185" y="96380"/>
                    <a:pt x="111304" y="97567"/>
                    <a:pt x="112016" y="95589"/>
                  </a:cubicBezTo>
                  <a:close/>
                  <a:moveTo>
                    <a:pt x="448740" y="302587"/>
                  </a:moveTo>
                  <a:cubicBezTo>
                    <a:pt x="452622" y="278769"/>
                    <a:pt x="460780" y="233825"/>
                    <a:pt x="472108" y="185478"/>
                  </a:cubicBezTo>
                  <a:cubicBezTo>
                    <a:pt x="477335" y="162768"/>
                    <a:pt x="483752" y="139505"/>
                    <a:pt x="489534" y="117111"/>
                  </a:cubicBezTo>
                  <a:cubicBezTo>
                    <a:pt x="500069" y="76835"/>
                    <a:pt x="510050" y="40120"/>
                    <a:pt x="511634" y="16540"/>
                  </a:cubicBezTo>
                  <a:cubicBezTo>
                    <a:pt x="511792" y="7282"/>
                    <a:pt x="519397" y="-156"/>
                    <a:pt x="528664" y="2"/>
                  </a:cubicBezTo>
                  <a:cubicBezTo>
                    <a:pt x="537932" y="82"/>
                    <a:pt x="545298" y="7678"/>
                    <a:pt x="545219" y="16936"/>
                  </a:cubicBezTo>
                  <a:cubicBezTo>
                    <a:pt x="546249" y="44630"/>
                    <a:pt x="540625" y="90445"/>
                    <a:pt x="531278" y="138792"/>
                  </a:cubicBezTo>
                  <a:cubicBezTo>
                    <a:pt x="529061" y="150424"/>
                    <a:pt x="526525" y="162214"/>
                    <a:pt x="523674" y="173846"/>
                  </a:cubicBezTo>
                  <a:cubicBezTo>
                    <a:pt x="520743" y="185636"/>
                    <a:pt x="517654" y="197189"/>
                    <a:pt x="514327" y="208425"/>
                  </a:cubicBezTo>
                  <a:cubicBezTo>
                    <a:pt x="501891" y="251075"/>
                    <a:pt x="488742" y="288818"/>
                    <a:pt x="482960" y="309946"/>
                  </a:cubicBezTo>
                  <a:cubicBezTo>
                    <a:pt x="480900" y="319441"/>
                    <a:pt x="471632" y="325455"/>
                    <a:pt x="462127" y="323397"/>
                  </a:cubicBezTo>
                  <a:cubicBezTo>
                    <a:pt x="452701" y="321340"/>
                    <a:pt x="446681" y="312003"/>
                    <a:pt x="448740" y="30258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1340;p21"/>
            <p:cNvSpPr/>
            <p:nvPr/>
          </p:nvSpPr>
          <p:spPr>
            <a:xfrm>
              <a:off x="8026873" y="353748"/>
              <a:ext cx="543768" cy="486344"/>
            </a:xfrm>
            <a:custGeom>
              <a:rect b="b" l="l" r="r" t="t"/>
              <a:pathLst>
                <a:path extrusionOk="0" h="972688" w="1087536">
                  <a:moveTo>
                    <a:pt x="907088" y="115199"/>
                  </a:moveTo>
                  <a:lnTo>
                    <a:pt x="906217" y="116069"/>
                  </a:lnTo>
                  <a:cubicBezTo>
                    <a:pt x="906454" y="114329"/>
                    <a:pt x="906930" y="112904"/>
                    <a:pt x="908197" y="113854"/>
                  </a:cubicBezTo>
                  <a:lnTo>
                    <a:pt x="907722" y="114724"/>
                  </a:lnTo>
                  <a:cubicBezTo>
                    <a:pt x="907484" y="114803"/>
                    <a:pt x="907247" y="114962"/>
                    <a:pt x="907088" y="115199"/>
                  </a:cubicBezTo>
                  <a:close/>
                  <a:moveTo>
                    <a:pt x="559591" y="461541"/>
                  </a:moveTo>
                  <a:cubicBezTo>
                    <a:pt x="560463" y="458217"/>
                    <a:pt x="562997" y="456239"/>
                    <a:pt x="565374" y="454103"/>
                  </a:cubicBezTo>
                  <a:cubicBezTo>
                    <a:pt x="562126" y="453074"/>
                    <a:pt x="558878" y="452045"/>
                    <a:pt x="556581" y="449197"/>
                  </a:cubicBezTo>
                  <a:cubicBezTo>
                    <a:pt x="550562" y="441680"/>
                    <a:pt x="551829" y="430681"/>
                    <a:pt x="559354" y="424667"/>
                  </a:cubicBezTo>
                  <a:cubicBezTo>
                    <a:pt x="578444" y="408367"/>
                    <a:pt x="612583" y="376162"/>
                    <a:pt x="652902" y="338893"/>
                  </a:cubicBezTo>
                  <a:cubicBezTo>
                    <a:pt x="672704" y="320614"/>
                    <a:pt x="693853" y="300912"/>
                    <a:pt x="715557" y="281525"/>
                  </a:cubicBezTo>
                  <a:cubicBezTo>
                    <a:pt x="736944" y="262456"/>
                    <a:pt x="758806" y="243623"/>
                    <a:pt x="779638" y="225582"/>
                  </a:cubicBezTo>
                  <a:cubicBezTo>
                    <a:pt x="817422" y="193061"/>
                    <a:pt x="852195" y="163783"/>
                    <a:pt x="876355" y="142735"/>
                  </a:cubicBezTo>
                  <a:cubicBezTo>
                    <a:pt x="890454" y="130391"/>
                    <a:pt x="900989" y="121134"/>
                    <a:pt x="906217" y="116069"/>
                  </a:cubicBezTo>
                  <a:cubicBezTo>
                    <a:pt x="906058" y="117177"/>
                    <a:pt x="905979" y="118443"/>
                    <a:pt x="905979" y="119234"/>
                  </a:cubicBezTo>
                  <a:cubicBezTo>
                    <a:pt x="906296" y="117652"/>
                    <a:pt x="906850" y="116148"/>
                    <a:pt x="907722" y="114724"/>
                  </a:cubicBezTo>
                  <a:cubicBezTo>
                    <a:pt x="908118" y="114408"/>
                    <a:pt x="908514" y="114170"/>
                    <a:pt x="908276" y="113933"/>
                  </a:cubicBezTo>
                  <a:lnTo>
                    <a:pt x="908197" y="113854"/>
                  </a:lnTo>
                  <a:cubicBezTo>
                    <a:pt x="908514" y="113379"/>
                    <a:pt x="908910" y="112825"/>
                    <a:pt x="909306" y="112350"/>
                  </a:cubicBezTo>
                  <a:cubicBezTo>
                    <a:pt x="915088" y="105150"/>
                    <a:pt x="925703" y="104042"/>
                    <a:pt x="932911" y="109818"/>
                  </a:cubicBezTo>
                  <a:cubicBezTo>
                    <a:pt x="936000" y="112113"/>
                    <a:pt x="943763" y="120580"/>
                    <a:pt x="935921" y="133161"/>
                  </a:cubicBezTo>
                  <a:cubicBezTo>
                    <a:pt x="934970" y="134664"/>
                    <a:pt x="932515" y="137750"/>
                    <a:pt x="928633" y="142023"/>
                  </a:cubicBezTo>
                  <a:cubicBezTo>
                    <a:pt x="918653" y="153022"/>
                    <a:pt x="896711" y="175415"/>
                    <a:pt x="868116" y="203347"/>
                  </a:cubicBezTo>
                  <a:cubicBezTo>
                    <a:pt x="844195" y="226690"/>
                    <a:pt x="815838" y="254147"/>
                    <a:pt x="785737" y="281921"/>
                  </a:cubicBezTo>
                  <a:cubicBezTo>
                    <a:pt x="767282" y="298933"/>
                    <a:pt x="748192" y="316025"/>
                    <a:pt x="729260" y="332404"/>
                  </a:cubicBezTo>
                  <a:cubicBezTo>
                    <a:pt x="709379" y="349654"/>
                    <a:pt x="689576" y="366034"/>
                    <a:pt x="671041" y="381147"/>
                  </a:cubicBezTo>
                  <a:cubicBezTo>
                    <a:pt x="634366" y="411215"/>
                    <a:pt x="602999" y="435745"/>
                    <a:pt x="583988" y="449988"/>
                  </a:cubicBezTo>
                  <a:lnTo>
                    <a:pt x="681734" y="472381"/>
                  </a:lnTo>
                  <a:cubicBezTo>
                    <a:pt x="712310" y="479661"/>
                    <a:pt x="746370" y="487257"/>
                    <a:pt x="781143" y="496119"/>
                  </a:cubicBezTo>
                  <a:cubicBezTo>
                    <a:pt x="814095" y="504507"/>
                    <a:pt x="847760" y="513607"/>
                    <a:pt x="879919" y="522786"/>
                  </a:cubicBezTo>
                  <a:cubicBezTo>
                    <a:pt x="976398" y="550401"/>
                    <a:pt x="1060361" y="577463"/>
                    <a:pt x="1077074" y="584901"/>
                  </a:cubicBezTo>
                  <a:cubicBezTo>
                    <a:pt x="1085629" y="588382"/>
                    <a:pt x="1089748" y="598115"/>
                    <a:pt x="1086342" y="606740"/>
                  </a:cubicBezTo>
                  <a:cubicBezTo>
                    <a:pt x="1082856" y="615286"/>
                    <a:pt x="1073035" y="619400"/>
                    <a:pt x="1064480" y="615919"/>
                  </a:cubicBezTo>
                  <a:cubicBezTo>
                    <a:pt x="1052598" y="611567"/>
                    <a:pt x="1006893" y="600885"/>
                    <a:pt x="947485" y="586483"/>
                  </a:cubicBezTo>
                  <a:cubicBezTo>
                    <a:pt x="911287" y="577700"/>
                    <a:pt x="870176" y="567888"/>
                    <a:pt x="828432" y="557285"/>
                  </a:cubicBezTo>
                  <a:cubicBezTo>
                    <a:pt x="807283" y="551904"/>
                    <a:pt x="786055" y="546207"/>
                    <a:pt x="765222" y="540431"/>
                  </a:cubicBezTo>
                  <a:cubicBezTo>
                    <a:pt x="732033" y="531173"/>
                    <a:pt x="699952" y="521519"/>
                    <a:pt x="670961" y="513132"/>
                  </a:cubicBezTo>
                  <a:lnTo>
                    <a:pt x="571869" y="483063"/>
                  </a:lnTo>
                  <a:cubicBezTo>
                    <a:pt x="562522" y="480531"/>
                    <a:pt x="557057" y="470878"/>
                    <a:pt x="559591" y="461541"/>
                  </a:cubicBezTo>
                  <a:close/>
                  <a:moveTo>
                    <a:pt x="909702" y="133873"/>
                  </a:moveTo>
                  <a:cubicBezTo>
                    <a:pt x="906533" y="130312"/>
                    <a:pt x="905187" y="125565"/>
                    <a:pt x="905662" y="120975"/>
                  </a:cubicBezTo>
                  <a:cubicBezTo>
                    <a:pt x="904632" y="126831"/>
                    <a:pt x="906930" y="130866"/>
                    <a:pt x="909702" y="133873"/>
                  </a:cubicBezTo>
                  <a:close/>
                  <a:moveTo>
                    <a:pt x="140963" y="793165"/>
                  </a:moveTo>
                  <a:cubicBezTo>
                    <a:pt x="134151" y="799416"/>
                    <a:pt x="133756" y="810098"/>
                    <a:pt x="140013" y="816903"/>
                  </a:cubicBezTo>
                  <a:cubicBezTo>
                    <a:pt x="146350" y="823629"/>
                    <a:pt x="156964" y="824104"/>
                    <a:pt x="163776" y="817773"/>
                  </a:cubicBezTo>
                  <a:lnTo>
                    <a:pt x="270235" y="726064"/>
                  </a:lnTo>
                  <a:cubicBezTo>
                    <a:pt x="291780" y="707628"/>
                    <a:pt x="313484" y="689428"/>
                    <a:pt x="334871" y="670833"/>
                  </a:cubicBezTo>
                  <a:cubicBezTo>
                    <a:pt x="349129" y="658410"/>
                    <a:pt x="363228" y="645829"/>
                    <a:pt x="377169" y="633089"/>
                  </a:cubicBezTo>
                  <a:cubicBezTo>
                    <a:pt x="398081" y="614020"/>
                    <a:pt x="418755" y="594633"/>
                    <a:pt x="439270" y="575168"/>
                  </a:cubicBezTo>
                  <a:cubicBezTo>
                    <a:pt x="460103" y="555386"/>
                    <a:pt x="480698" y="535525"/>
                    <a:pt x="501293" y="515664"/>
                  </a:cubicBezTo>
                  <a:cubicBezTo>
                    <a:pt x="506600" y="550243"/>
                    <a:pt x="515234" y="609905"/>
                    <a:pt x="527590" y="675818"/>
                  </a:cubicBezTo>
                  <a:cubicBezTo>
                    <a:pt x="530996" y="693860"/>
                    <a:pt x="534798" y="712296"/>
                    <a:pt x="538997" y="730733"/>
                  </a:cubicBezTo>
                  <a:cubicBezTo>
                    <a:pt x="543116" y="749091"/>
                    <a:pt x="547710" y="767448"/>
                    <a:pt x="552462" y="785252"/>
                  </a:cubicBezTo>
                  <a:cubicBezTo>
                    <a:pt x="574087" y="866041"/>
                    <a:pt x="599197" y="937731"/>
                    <a:pt x="619079" y="965267"/>
                  </a:cubicBezTo>
                  <a:cubicBezTo>
                    <a:pt x="624227" y="972943"/>
                    <a:pt x="634683" y="975000"/>
                    <a:pt x="642366" y="969857"/>
                  </a:cubicBezTo>
                  <a:cubicBezTo>
                    <a:pt x="650050" y="964713"/>
                    <a:pt x="652109" y="954269"/>
                    <a:pt x="646960" y="946593"/>
                  </a:cubicBezTo>
                  <a:cubicBezTo>
                    <a:pt x="637297" y="931005"/>
                    <a:pt x="628108" y="901016"/>
                    <a:pt x="618286" y="863905"/>
                  </a:cubicBezTo>
                  <a:cubicBezTo>
                    <a:pt x="609811" y="831937"/>
                    <a:pt x="601652" y="794747"/>
                    <a:pt x="593176" y="756449"/>
                  </a:cubicBezTo>
                  <a:cubicBezTo>
                    <a:pt x="587870" y="732474"/>
                    <a:pt x="582642" y="708023"/>
                    <a:pt x="577097" y="684206"/>
                  </a:cubicBezTo>
                  <a:cubicBezTo>
                    <a:pt x="559750" y="609193"/>
                    <a:pt x="542878" y="539402"/>
                    <a:pt x="534877" y="503557"/>
                  </a:cubicBezTo>
                  <a:cubicBezTo>
                    <a:pt x="533848" y="498256"/>
                    <a:pt x="530363" y="494458"/>
                    <a:pt x="525927" y="492005"/>
                  </a:cubicBezTo>
                  <a:cubicBezTo>
                    <a:pt x="527670" y="490343"/>
                    <a:pt x="529412" y="488602"/>
                    <a:pt x="531234" y="486941"/>
                  </a:cubicBezTo>
                  <a:cubicBezTo>
                    <a:pt x="538442" y="480452"/>
                    <a:pt x="539076" y="469374"/>
                    <a:pt x="532660" y="462174"/>
                  </a:cubicBezTo>
                  <a:cubicBezTo>
                    <a:pt x="526244" y="454973"/>
                    <a:pt x="515154" y="454340"/>
                    <a:pt x="507946" y="460829"/>
                  </a:cubicBezTo>
                  <a:cubicBezTo>
                    <a:pt x="475232" y="488048"/>
                    <a:pt x="442439" y="514952"/>
                    <a:pt x="409963" y="542488"/>
                  </a:cubicBezTo>
                  <a:cubicBezTo>
                    <a:pt x="388338" y="560846"/>
                    <a:pt x="366872" y="579283"/>
                    <a:pt x="345564" y="598036"/>
                  </a:cubicBezTo>
                  <a:cubicBezTo>
                    <a:pt x="331465" y="610459"/>
                    <a:pt x="317445" y="623119"/>
                    <a:pt x="303504" y="635938"/>
                  </a:cubicBezTo>
                  <a:cubicBezTo>
                    <a:pt x="282671" y="655087"/>
                    <a:pt x="262235" y="674632"/>
                    <a:pt x="241482" y="693939"/>
                  </a:cubicBezTo>
                  <a:lnTo>
                    <a:pt x="140963" y="793165"/>
                  </a:lnTo>
                  <a:close/>
                  <a:moveTo>
                    <a:pt x="365" y="400059"/>
                  </a:moveTo>
                  <a:cubicBezTo>
                    <a:pt x="-1536" y="409079"/>
                    <a:pt x="4167" y="418020"/>
                    <a:pt x="13276" y="419999"/>
                  </a:cubicBezTo>
                  <a:lnTo>
                    <a:pt x="56446" y="429019"/>
                  </a:lnTo>
                  <a:cubicBezTo>
                    <a:pt x="77912" y="433055"/>
                    <a:pt x="99299" y="436853"/>
                    <a:pt x="120844" y="440334"/>
                  </a:cubicBezTo>
                  <a:cubicBezTo>
                    <a:pt x="135181" y="442629"/>
                    <a:pt x="149597" y="444766"/>
                    <a:pt x="164014" y="446744"/>
                  </a:cubicBezTo>
                  <a:cubicBezTo>
                    <a:pt x="185243" y="449592"/>
                    <a:pt x="206471" y="452520"/>
                    <a:pt x="227778" y="454815"/>
                  </a:cubicBezTo>
                  <a:cubicBezTo>
                    <a:pt x="249007" y="457110"/>
                    <a:pt x="270315" y="459167"/>
                    <a:pt x="291622" y="460829"/>
                  </a:cubicBezTo>
                  <a:cubicBezTo>
                    <a:pt x="317207" y="462807"/>
                    <a:pt x="342792" y="464231"/>
                    <a:pt x="368377" y="465655"/>
                  </a:cubicBezTo>
                  <a:cubicBezTo>
                    <a:pt x="406636" y="467792"/>
                    <a:pt x="444895" y="469374"/>
                    <a:pt x="483232" y="471669"/>
                  </a:cubicBezTo>
                  <a:cubicBezTo>
                    <a:pt x="492817" y="472539"/>
                    <a:pt x="501372" y="465497"/>
                    <a:pt x="502322" y="455923"/>
                  </a:cubicBezTo>
                  <a:cubicBezTo>
                    <a:pt x="502481" y="453944"/>
                    <a:pt x="501134" y="452520"/>
                    <a:pt x="500738" y="450700"/>
                  </a:cubicBezTo>
                  <a:cubicBezTo>
                    <a:pt x="510085" y="450384"/>
                    <a:pt x="517689" y="442787"/>
                    <a:pt x="517689" y="433371"/>
                  </a:cubicBezTo>
                  <a:cubicBezTo>
                    <a:pt x="517927" y="427199"/>
                    <a:pt x="509688" y="398239"/>
                    <a:pt x="495193" y="357963"/>
                  </a:cubicBezTo>
                  <a:cubicBezTo>
                    <a:pt x="484738" y="329002"/>
                    <a:pt x="471747" y="293474"/>
                    <a:pt x="456618" y="256521"/>
                  </a:cubicBezTo>
                  <a:cubicBezTo>
                    <a:pt x="443073" y="223446"/>
                    <a:pt x="428023" y="189262"/>
                    <a:pt x="413527" y="157295"/>
                  </a:cubicBezTo>
                  <a:cubicBezTo>
                    <a:pt x="379625" y="82598"/>
                    <a:pt x="348654" y="20008"/>
                    <a:pt x="345723" y="11700"/>
                  </a:cubicBezTo>
                  <a:cubicBezTo>
                    <a:pt x="342871" y="2838"/>
                    <a:pt x="333445" y="-1989"/>
                    <a:pt x="324653" y="780"/>
                  </a:cubicBezTo>
                  <a:cubicBezTo>
                    <a:pt x="315781" y="3550"/>
                    <a:pt x="310870" y="13045"/>
                    <a:pt x="313722" y="21828"/>
                  </a:cubicBezTo>
                  <a:cubicBezTo>
                    <a:pt x="315623" y="28792"/>
                    <a:pt x="331703" y="72233"/>
                    <a:pt x="353882" y="128809"/>
                  </a:cubicBezTo>
                  <a:cubicBezTo>
                    <a:pt x="366397" y="160856"/>
                    <a:pt x="380734" y="197254"/>
                    <a:pt x="395705" y="233337"/>
                  </a:cubicBezTo>
                  <a:cubicBezTo>
                    <a:pt x="402596" y="250112"/>
                    <a:pt x="409884" y="266728"/>
                    <a:pt x="416933" y="282950"/>
                  </a:cubicBezTo>
                  <a:cubicBezTo>
                    <a:pt x="428577" y="309378"/>
                    <a:pt x="439983" y="334541"/>
                    <a:pt x="449885" y="356776"/>
                  </a:cubicBezTo>
                  <a:cubicBezTo>
                    <a:pt x="462162" y="384391"/>
                    <a:pt x="472301" y="407180"/>
                    <a:pt x="478084" y="422056"/>
                  </a:cubicBezTo>
                  <a:cubicBezTo>
                    <a:pt x="480381" y="427832"/>
                    <a:pt x="482678" y="434558"/>
                    <a:pt x="482678" y="434558"/>
                  </a:cubicBezTo>
                  <a:cubicBezTo>
                    <a:pt x="482678" y="434558"/>
                    <a:pt x="482678" y="433688"/>
                    <a:pt x="482678" y="433371"/>
                  </a:cubicBezTo>
                  <a:cubicBezTo>
                    <a:pt x="482678" y="434558"/>
                    <a:pt x="483708" y="435349"/>
                    <a:pt x="483945" y="436457"/>
                  </a:cubicBezTo>
                  <a:cubicBezTo>
                    <a:pt x="446637" y="431551"/>
                    <a:pt x="409408" y="426725"/>
                    <a:pt x="372100" y="422293"/>
                  </a:cubicBezTo>
                  <a:cubicBezTo>
                    <a:pt x="346673" y="419366"/>
                    <a:pt x="321247" y="416517"/>
                    <a:pt x="295820" y="413985"/>
                  </a:cubicBezTo>
                  <a:cubicBezTo>
                    <a:pt x="274671" y="411849"/>
                    <a:pt x="253522" y="409949"/>
                    <a:pt x="232293" y="408130"/>
                  </a:cubicBezTo>
                  <a:cubicBezTo>
                    <a:pt x="211144" y="406310"/>
                    <a:pt x="189995" y="404885"/>
                    <a:pt x="168846" y="402986"/>
                  </a:cubicBezTo>
                  <a:lnTo>
                    <a:pt x="61911" y="392541"/>
                  </a:lnTo>
                  <a:lnTo>
                    <a:pt x="20326" y="387240"/>
                  </a:lnTo>
                  <a:cubicBezTo>
                    <a:pt x="11296" y="385262"/>
                    <a:pt x="2345" y="391038"/>
                    <a:pt x="365" y="40005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p21"/>
            <p:cNvSpPr/>
            <p:nvPr/>
          </p:nvSpPr>
          <p:spPr>
            <a:xfrm>
              <a:off x="7590467" y="557100"/>
              <a:ext cx="732717" cy="266452"/>
            </a:xfrm>
            <a:custGeom>
              <a:rect b="b" l="l" r="r" t="t"/>
              <a:pathLst>
                <a:path extrusionOk="0" h="532905" w="1465434">
                  <a:moveTo>
                    <a:pt x="1393115" y="0"/>
                  </a:moveTo>
                  <a:cubicBezTo>
                    <a:pt x="1433037" y="0"/>
                    <a:pt x="1465435" y="28090"/>
                    <a:pt x="1465435" y="62669"/>
                  </a:cubicBezTo>
                  <a:cubicBezTo>
                    <a:pt x="1465435" y="97327"/>
                    <a:pt x="1433037" y="125417"/>
                    <a:pt x="1393115" y="125417"/>
                  </a:cubicBezTo>
                  <a:cubicBezTo>
                    <a:pt x="1353272" y="125417"/>
                    <a:pt x="1320875" y="97327"/>
                    <a:pt x="1320875" y="62669"/>
                  </a:cubicBezTo>
                  <a:cubicBezTo>
                    <a:pt x="1320875" y="28090"/>
                    <a:pt x="1353272" y="0"/>
                    <a:pt x="1393115" y="0"/>
                  </a:cubicBezTo>
                  <a:close/>
                  <a:moveTo>
                    <a:pt x="752" y="257956"/>
                  </a:moveTo>
                  <a:cubicBezTo>
                    <a:pt x="7089" y="349902"/>
                    <a:pt x="76081" y="456092"/>
                    <a:pt x="128836" y="532054"/>
                  </a:cubicBezTo>
                  <a:cubicBezTo>
                    <a:pt x="131766" y="532292"/>
                    <a:pt x="126222" y="533795"/>
                    <a:pt x="129152" y="532133"/>
                  </a:cubicBezTo>
                  <a:cubicBezTo>
                    <a:pt x="148005" y="521293"/>
                    <a:pt x="379695" y="427131"/>
                    <a:pt x="429202" y="359873"/>
                  </a:cubicBezTo>
                  <a:cubicBezTo>
                    <a:pt x="448688" y="333365"/>
                    <a:pt x="462391" y="284227"/>
                    <a:pt x="431737" y="259301"/>
                  </a:cubicBezTo>
                  <a:cubicBezTo>
                    <a:pt x="405598" y="238095"/>
                    <a:pt x="370032" y="256690"/>
                    <a:pt x="344684" y="268876"/>
                  </a:cubicBezTo>
                  <a:cubicBezTo>
                    <a:pt x="336209" y="272990"/>
                    <a:pt x="318941" y="284543"/>
                    <a:pt x="308802" y="279795"/>
                  </a:cubicBezTo>
                  <a:cubicBezTo>
                    <a:pt x="297633" y="274652"/>
                    <a:pt x="309436" y="248382"/>
                    <a:pt x="311574" y="240865"/>
                  </a:cubicBezTo>
                  <a:cubicBezTo>
                    <a:pt x="318465" y="216493"/>
                    <a:pt x="315218" y="182785"/>
                    <a:pt x="287415" y="171865"/>
                  </a:cubicBezTo>
                  <a:cubicBezTo>
                    <a:pt x="248285" y="156594"/>
                    <a:pt x="206304" y="187928"/>
                    <a:pt x="167094" y="187770"/>
                  </a:cubicBezTo>
                  <a:cubicBezTo>
                    <a:pt x="138658" y="187612"/>
                    <a:pt x="140400" y="156277"/>
                    <a:pt x="127014" y="139344"/>
                  </a:cubicBezTo>
                  <a:cubicBezTo>
                    <a:pt x="115290" y="124547"/>
                    <a:pt x="92240" y="124863"/>
                    <a:pt x="75369" y="128582"/>
                  </a:cubicBezTo>
                  <a:cubicBezTo>
                    <a:pt x="7802" y="143300"/>
                    <a:pt x="-3367" y="199085"/>
                    <a:pt x="752" y="2579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1342;p21"/>
            <p:cNvSpPr/>
            <p:nvPr/>
          </p:nvSpPr>
          <p:spPr>
            <a:xfrm>
              <a:off x="6887909" y="405891"/>
              <a:ext cx="876168" cy="495103"/>
            </a:xfrm>
            <a:custGeom>
              <a:rect b="b" l="l" r="r" t="t"/>
              <a:pathLst>
                <a:path extrusionOk="0" h="990205" w="1752337">
                  <a:moveTo>
                    <a:pt x="15407" y="10834"/>
                  </a:moveTo>
                  <a:cubicBezTo>
                    <a:pt x="171214" y="-1351"/>
                    <a:pt x="420490" y="-25090"/>
                    <a:pt x="623586" y="86560"/>
                  </a:cubicBezTo>
                  <a:cubicBezTo>
                    <a:pt x="732342" y="146301"/>
                    <a:pt x="827949" y="244419"/>
                    <a:pt x="889813" y="402595"/>
                  </a:cubicBezTo>
                  <a:cubicBezTo>
                    <a:pt x="919121" y="478479"/>
                    <a:pt x="942963" y="555945"/>
                    <a:pt x="972667" y="631354"/>
                  </a:cubicBezTo>
                  <a:cubicBezTo>
                    <a:pt x="991915" y="680175"/>
                    <a:pt x="1013619" y="728127"/>
                    <a:pt x="1041422" y="774021"/>
                  </a:cubicBezTo>
                  <a:cubicBezTo>
                    <a:pt x="1085304" y="846739"/>
                    <a:pt x="1155485" y="906243"/>
                    <a:pt x="1234299" y="933859"/>
                  </a:cubicBezTo>
                  <a:cubicBezTo>
                    <a:pt x="1311609" y="960920"/>
                    <a:pt x="1397315" y="956964"/>
                    <a:pt x="1474070" y="903394"/>
                  </a:cubicBezTo>
                  <a:cubicBezTo>
                    <a:pt x="1496486" y="887806"/>
                    <a:pt x="1513121" y="867787"/>
                    <a:pt x="1527537" y="846185"/>
                  </a:cubicBezTo>
                  <a:cubicBezTo>
                    <a:pt x="1527458" y="845790"/>
                    <a:pt x="1527220" y="845473"/>
                    <a:pt x="1527141" y="845077"/>
                  </a:cubicBezTo>
                  <a:cubicBezTo>
                    <a:pt x="1527299" y="845156"/>
                    <a:pt x="1527537" y="845156"/>
                    <a:pt x="1527775" y="845077"/>
                  </a:cubicBezTo>
                  <a:cubicBezTo>
                    <a:pt x="1529359" y="844682"/>
                    <a:pt x="1529042" y="842624"/>
                    <a:pt x="1528091" y="840171"/>
                  </a:cubicBezTo>
                  <a:lnTo>
                    <a:pt x="1527458" y="841437"/>
                  </a:lnTo>
                  <a:lnTo>
                    <a:pt x="1527061" y="842387"/>
                  </a:lnTo>
                  <a:cubicBezTo>
                    <a:pt x="1527141" y="841279"/>
                    <a:pt x="1527378" y="840171"/>
                    <a:pt x="1527695" y="839143"/>
                  </a:cubicBezTo>
                  <a:cubicBezTo>
                    <a:pt x="1526349" y="836057"/>
                    <a:pt x="1524368" y="832575"/>
                    <a:pt x="1524131" y="830834"/>
                  </a:cubicBezTo>
                  <a:lnTo>
                    <a:pt x="1520883" y="803614"/>
                  </a:lnTo>
                  <a:cubicBezTo>
                    <a:pt x="1519774" y="791112"/>
                    <a:pt x="1519061" y="778531"/>
                    <a:pt x="1518665" y="765950"/>
                  </a:cubicBezTo>
                  <a:cubicBezTo>
                    <a:pt x="1518269" y="753448"/>
                    <a:pt x="1518428" y="740866"/>
                    <a:pt x="1518744" y="728364"/>
                  </a:cubicBezTo>
                  <a:cubicBezTo>
                    <a:pt x="1519616" y="704784"/>
                    <a:pt x="1520487" y="681125"/>
                    <a:pt x="1522705" y="657466"/>
                  </a:cubicBezTo>
                  <a:cubicBezTo>
                    <a:pt x="1524210" y="641719"/>
                    <a:pt x="1526349" y="625973"/>
                    <a:pt x="1528884" y="610306"/>
                  </a:cubicBezTo>
                  <a:cubicBezTo>
                    <a:pt x="1535299" y="570900"/>
                    <a:pt x="1544488" y="532127"/>
                    <a:pt x="1556132" y="494146"/>
                  </a:cubicBezTo>
                  <a:cubicBezTo>
                    <a:pt x="1558429" y="485205"/>
                    <a:pt x="1567538" y="479903"/>
                    <a:pt x="1576410" y="482198"/>
                  </a:cubicBezTo>
                  <a:cubicBezTo>
                    <a:pt x="1585360" y="484493"/>
                    <a:pt x="1590668" y="493592"/>
                    <a:pt x="1588371" y="502455"/>
                  </a:cubicBezTo>
                  <a:cubicBezTo>
                    <a:pt x="1582113" y="532365"/>
                    <a:pt x="1578073" y="562671"/>
                    <a:pt x="1574429" y="593135"/>
                  </a:cubicBezTo>
                  <a:cubicBezTo>
                    <a:pt x="1571816" y="616003"/>
                    <a:pt x="1569835" y="638950"/>
                    <a:pt x="1567617" y="661818"/>
                  </a:cubicBezTo>
                  <a:cubicBezTo>
                    <a:pt x="1565399" y="684923"/>
                    <a:pt x="1562627" y="707949"/>
                    <a:pt x="1560726" y="730896"/>
                  </a:cubicBezTo>
                  <a:cubicBezTo>
                    <a:pt x="1559379" y="745060"/>
                    <a:pt x="1558350" y="759303"/>
                    <a:pt x="1557716" y="773546"/>
                  </a:cubicBezTo>
                  <a:cubicBezTo>
                    <a:pt x="1557399" y="780509"/>
                    <a:pt x="1557320" y="787552"/>
                    <a:pt x="1557162" y="794515"/>
                  </a:cubicBezTo>
                  <a:cubicBezTo>
                    <a:pt x="1570786" y="768482"/>
                    <a:pt x="1584093" y="742211"/>
                    <a:pt x="1599698" y="717603"/>
                  </a:cubicBezTo>
                  <a:cubicBezTo>
                    <a:pt x="1610153" y="700986"/>
                    <a:pt x="1621877" y="686031"/>
                    <a:pt x="1634313" y="671946"/>
                  </a:cubicBezTo>
                  <a:cubicBezTo>
                    <a:pt x="1662749" y="639820"/>
                    <a:pt x="1695067" y="612679"/>
                    <a:pt x="1724692" y="581345"/>
                  </a:cubicBezTo>
                  <a:cubicBezTo>
                    <a:pt x="1730712" y="574856"/>
                    <a:pt x="1740851" y="574540"/>
                    <a:pt x="1747267" y="580554"/>
                  </a:cubicBezTo>
                  <a:cubicBezTo>
                    <a:pt x="1753683" y="586488"/>
                    <a:pt x="1754079" y="596617"/>
                    <a:pt x="1748059" y="603026"/>
                  </a:cubicBezTo>
                  <a:cubicBezTo>
                    <a:pt x="1723108" y="630167"/>
                    <a:pt x="1696176" y="654221"/>
                    <a:pt x="1671462" y="680967"/>
                  </a:cubicBezTo>
                  <a:cubicBezTo>
                    <a:pt x="1656096" y="697662"/>
                    <a:pt x="1641521" y="715466"/>
                    <a:pt x="1629006" y="735881"/>
                  </a:cubicBezTo>
                  <a:cubicBezTo>
                    <a:pt x="1600411" y="782487"/>
                    <a:pt x="1581162" y="835899"/>
                    <a:pt x="1549161" y="880210"/>
                  </a:cubicBezTo>
                  <a:cubicBezTo>
                    <a:pt x="1534507" y="900467"/>
                    <a:pt x="1517319" y="918903"/>
                    <a:pt x="1495932" y="934254"/>
                  </a:cubicBezTo>
                  <a:cubicBezTo>
                    <a:pt x="1408483" y="996844"/>
                    <a:pt x="1310104" y="1002700"/>
                    <a:pt x="1220913" y="972631"/>
                  </a:cubicBezTo>
                  <a:cubicBezTo>
                    <a:pt x="1132752" y="942879"/>
                    <a:pt x="1053779" y="877361"/>
                    <a:pt x="1004034" y="796730"/>
                  </a:cubicBezTo>
                  <a:cubicBezTo>
                    <a:pt x="974647" y="748858"/>
                    <a:pt x="951439" y="698849"/>
                    <a:pt x="931081" y="647812"/>
                  </a:cubicBezTo>
                  <a:cubicBezTo>
                    <a:pt x="901060" y="572403"/>
                    <a:pt x="877377" y="494700"/>
                    <a:pt x="847990" y="418738"/>
                  </a:cubicBezTo>
                  <a:cubicBezTo>
                    <a:pt x="775512" y="228831"/>
                    <a:pt x="650438" y="131109"/>
                    <a:pt x="513959" y="82208"/>
                  </a:cubicBezTo>
                  <a:cubicBezTo>
                    <a:pt x="488374" y="73029"/>
                    <a:pt x="462393" y="65986"/>
                    <a:pt x="436253" y="59973"/>
                  </a:cubicBezTo>
                  <a:cubicBezTo>
                    <a:pt x="448768" y="66303"/>
                    <a:pt x="461125" y="72871"/>
                    <a:pt x="473165" y="80229"/>
                  </a:cubicBezTo>
                  <a:cubicBezTo>
                    <a:pt x="514117" y="105550"/>
                    <a:pt x="551425" y="135935"/>
                    <a:pt x="585327" y="169802"/>
                  </a:cubicBezTo>
                  <a:cubicBezTo>
                    <a:pt x="619229" y="203589"/>
                    <a:pt x="649567" y="240859"/>
                    <a:pt x="676736" y="279710"/>
                  </a:cubicBezTo>
                  <a:cubicBezTo>
                    <a:pt x="708817" y="325842"/>
                    <a:pt x="734243" y="378382"/>
                    <a:pt x="747947" y="433376"/>
                  </a:cubicBezTo>
                  <a:cubicBezTo>
                    <a:pt x="762046" y="489715"/>
                    <a:pt x="763868" y="548349"/>
                    <a:pt x="749689" y="604846"/>
                  </a:cubicBezTo>
                  <a:cubicBezTo>
                    <a:pt x="742956" y="631037"/>
                    <a:pt x="729649" y="663163"/>
                    <a:pt x="709371" y="687376"/>
                  </a:cubicBezTo>
                  <a:cubicBezTo>
                    <a:pt x="694242" y="705575"/>
                    <a:pt x="675469" y="719423"/>
                    <a:pt x="653211" y="724962"/>
                  </a:cubicBezTo>
                  <a:cubicBezTo>
                    <a:pt x="608378" y="735960"/>
                    <a:pt x="566158" y="703043"/>
                    <a:pt x="545881" y="656833"/>
                  </a:cubicBezTo>
                  <a:cubicBezTo>
                    <a:pt x="526553" y="612679"/>
                    <a:pt x="528375" y="559585"/>
                    <a:pt x="559901" y="532602"/>
                  </a:cubicBezTo>
                  <a:cubicBezTo>
                    <a:pt x="583585" y="512345"/>
                    <a:pt x="614081" y="515985"/>
                    <a:pt x="633963" y="530624"/>
                  </a:cubicBezTo>
                  <a:cubicBezTo>
                    <a:pt x="649330" y="542018"/>
                    <a:pt x="657884" y="559426"/>
                    <a:pt x="654636" y="576281"/>
                  </a:cubicBezTo>
                  <a:cubicBezTo>
                    <a:pt x="652815" y="586013"/>
                    <a:pt x="647349" y="596142"/>
                    <a:pt x="635626" y="604688"/>
                  </a:cubicBezTo>
                  <a:cubicBezTo>
                    <a:pt x="628339" y="610226"/>
                    <a:pt x="617883" y="608723"/>
                    <a:pt x="612338" y="601364"/>
                  </a:cubicBezTo>
                  <a:cubicBezTo>
                    <a:pt x="606793" y="594084"/>
                    <a:pt x="608298" y="583640"/>
                    <a:pt x="615586" y="578101"/>
                  </a:cubicBezTo>
                  <a:cubicBezTo>
                    <a:pt x="618754" y="575648"/>
                    <a:pt x="620735" y="573195"/>
                    <a:pt x="621210" y="570425"/>
                  </a:cubicBezTo>
                  <a:cubicBezTo>
                    <a:pt x="621923" y="565757"/>
                    <a:pt x="617804" y="562038"/>
                    <a:pt x="613526" y="559031"/>
                  </a:cubicBezTo>
                  <a:cubicBezTo>
                    <a:pt x="605447" y="553413"/>
                    <a:pt x="593248" y="551672"/>
                    <a:pt x="584060" y="559980"/>
                  </a:cubicBezTo>
                  <a:cubicBezTo>
                    <a:pt x="576535" y="566864"/>
                    <a:pt x="572891" y="576597"/>
                    <a:pt x="571624" y="587200"/>
                  </a:cubicBezTo>
                  <a:cubicBezTo>
                    <a:pt x="569565" y="604213"/>
                    <a:pt x="573842" y="623441"/>
                    <a:pt x="581921" y="640532"/>
                  </a:cubicBezTo>
                  <a:cubicBezTo>
                    <a:pt x="588575" y="654696"/>
                    <a:pt x="597922" y="667436"/>
                    <a:pt x="609170" y="676061"/>
                  </a:cubicBezTo>
                  <a:cubicBezTo>
                    <a:pt x="619071" y="683578"/>
                    <a:pt x="630557" y="687613"/>
                    <a:pt x="642676" y="684290"/>
                  </a:cubicBezTo>
                  <a:cubicBezTo>
                    <a:pt x="659785" y="679701"/>
                    <a:pt x="672697" y="666170"/>
                    <a:pt x="682836" y="650661"/>
                  </a:cubicBezTo>
                  <a:cubicBezTo>
                    <a:pt x="694638" y="632778"/>
                    <a:pt x="702400" y="611730"/>
                    <a:pt x="706599" y="594164"/>
                  </a:cubicBezTo>
                  <a:cubicBezTo>
                    <a:pt x="718876" y="544709"/>
                    <a:pt x="716500" y="493434"/>
                    <a:pt x="704460" y="444137"/>
                  </a:cubicBezTo>
                  <a:cubicBezTo>
                    <a:pt x="692182" y="394129"/>
                    <a:pt x="670162" y="346019"/>
                    <a:pt x="641646" y="303686"/>
                  </a:cubicBezTo>
                  <a:cubicBezTo>
                    <a:pt x="616536" y="266259"/>
                    <a:pt x="588417" y="230335"/>
                    <a:pt x="556970" y="197576"/>
                  </a:cubicBezTo>
                  <a:cubicBezTo>
                    <a:pt x="525840" y="165054"/>
                    <a:pt x="491542" y="135461"/>
                    <a:pt x="453679" y="110694"/>
                  </a:cubicBezTo>
                  <a:cubicBezTo>
                    <a:pt x="441085" y="102385"/>
                    <a:pt x="428015" y="94789"/>
                    <a:pt x="414708" y="87747"/>
                  </a:cubicBezTo>
                  <a:cubicBezTo>
                    <a:pt x="394351" y="76985"/>
                    <a:pt x="373439" y="67332"/>
                    <a:pt x="352290" y="57915"/>
                  </a:cubicBezTo>
                  <a:cubicBezTo>
                    <a:pt x="350468" y="57203"/>
                    <a:pt x="331061" y="49686"/>
                    <a:pt x="324091" y="45413"/>
                  </a:cubicBezTo>
                  <a:cubicBezTo>
                    <a:pt x="322111" y="44147"/>
                    <a:pt x="321794" y="42644"/>
                    <a:pt x="320526" y="41219"/>
                  </a:cubicBezTo>
                  <a:cubicBezTo>
                    <a:pt x="207572" y="30458"/>
                    <a:pt x="99450" y="38687"/>
                    <a:pt x="17863" y="43989"/>
                  </a:cubicBezTo>
                  <a:cubicBezTo>
                    <a:pt x="8674" y="44701"/>
                    <a:pt x="674" y="37817"/>
                    <a:pt x="40" y="28638"/>
                  </a:cubicBezTo>
                  <a:cubicBezTo>
                    <a:pt x="-593" y="19459"/>
                    <a:pt x="6298" y="11547"/>
                    <a:pt x="15407" y="108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21"/>
            <p:cNvSpPr/>
            <p:nvPr/>
          </p:nvSpPr>
          <p:spPr>
            <a:xfrm>
              <a:off x="8066437" y="835258"/>
              <a:ext cx="538771" cy="1181974"/>
            </a:xfrm>
            <a:custGeom>
              <a:rect b="b" l="l" r="r" t="t"/>
              <a:pathLst>
                <a:path extrusionOk="0" h="2363947" w="1077541">
                  <a:moveTo>
                    <a:pt x="382719" y="2345058"/>
                  </a:moveTo>
                  <a:cubicBezTo>
                    <a:pt x="383748" y="2347590"/>
                    <a:pt x="384303" y="2349885"/>
                    <a:pt x="382798" y="2350043"/>
                  </a:cubicBezTo>
                  <a:cubicBezTo>
                    <a:pt x="383035" y="2348619"/>
                    <a:pt x="383035" y="2347116"/>
                    <a:pt x="382798" y="2345533"/>
                  </a:cubicBezTo>
                  <a:lnTo>
                    <a:pt x="382719" y="2345058"/>
                  </a:lnTo>
                  <a:close/>
                  <a:moveTo>
                    <a:pt x="351589" y="2338570"/>
                  </a:moveTo>
                  <a:cubicBezTo>
                    <a:pt x="350401" y="2342210"/>
                    <a:pt x="349846" y="2345295"/>
                    <a:pt x="350005" y="2347353"/>
                  </a:cubicBezTo>
                  <a:cubicBezTo>
                    <a:pt x="350322" y="2353050"/>
                    <a:pt x="352540" y="2357086"/>
                    <a:pt x="355628" y="2359618"/>
                  </a:cubicBezTo>
                  <a:cubicBezTo>
                    <a:pt x="358797" y="2362229"/>
                    <a:pt x="362995" y="2364840"/>
                    <a:pt x="369332" y="2363653"/>
                  </a:cubicBezTo>
                  <a:cubicBezTo>
                    <a:pt x="376540" y="2362545"/>
                    <a:pt x="381926" y="2356927"/>
                    <a:pt x="382798" y="2350043"/>
                  </a:cubicBezTo>
                  <a:cubicBezTo>
                    <a:pt x="382560" y="2350122"/>
                    <a:pt x="382164" y="2350043"/>
                    <a:pt x="381689" y="2349885"/>
                  </a:cubicBezTo>
                  <a:cubicBezTo>
                    <a:pt x="379946" y="2349252"/>
                    <a:pt x="380897" y="2347036"/>
                    <a:pt x="382402" y="2344346"/>
                  </a:cubicBezTo>
                  <a:lnTo>
                    <a:pt x="382719" y="2345058"/>
                  </a:lnTo>
                  <a:lnTo>
                    <a:pt x="382560" y="2344188"/>
                  </a:lnTo>
                  <a:cubicBezTo>
                    <a:pt x="384303" y="2341181"/>
                    <a:pt x="386759" y="2337699"/>
                    <a:pt x="387234" y="2335721"/>
                  </a:cubicBezTo>
                  <a:lnTo>
                    <a:pt x="393254" y="2305653"/>
                  </a:lnTo>
                  <a:lnTo>
                    <a:pt x="412581" y="2204765"/>
                  </a:lnTo>
                  <a:cubicBezTo>
                    <a:pt x="417333" y="2176833"/>
                    <a:pt x="422166" y="2148901"/>
                    <a:pt x="425967" y="2120731"/>
                  </a:cubicBezTo>
                  <a:cubicBezTo>
                    <a:pt x="429453" y="2094698"/>
                    <a:pt x="432146" y="2068507"/>
                    <a:pt x="434998" y="2042316"/>
                  </a:cubicBezTo>
                  <a:cubicBezTo>
                    <a:pt x="439196" y="2003148"/>
                    <a:pt x="442840" y="1963979"/>
                    <a:pt x="448067" y="1925207"/>
                  </a:cubicBezTo>
                  <a:cubicBezTo>
                    <a:pt x="449652" y="1916186"/>
                    <a:pt x="443552" y="1907561"/>
                    <a:pt x="434443" y="1906058"/>
                  </a:cubicBezTo>
                  <a:cubicBezTo>
                    <a:pt x="425413" y="1904475"/>
                    <a:pt x="416779" y="1910568"/>
                    <a:pt x="415274" y="1919589"/>
                  </a:cubicBezTo>
                  <a:cubicBezTo>
                    <a:pt x="405611" y="1965641"/>
                    <a:pt x="396977" y="2012168"/>
                    <a:pt x="389610" y="2059012"/>
                  </a:cubicBezTo>
                  <a:cubicBezTo>
                    <a:pt x="385966" y="2082196"/>
                    <a:pt x="382560" y="2105381"/>
                    <a:pt x="379392" y="2128644"/>
                  </a:cubicBezTo>
                  <a:cubicBezTo>
                    <a:pt x="376302" y="2151828"/>
                    <a:pt x="373768" y="2175092"/>
                    <a:pt x="370599" y="2198197"/>
                  </a:cubicBezTo>
                  <a:lnTo>
                    <a:pt x="357925" y="2299955"/>
                  </a:lnTo>
                  <a:lnTo>
                    <a:pt x="354361" y="2330499"/>
                  </a:lnTo>
                  <a:cubicBezTo>
                    <a:pt x="354124" y="2332714"/>
                    <a:pt x="352302" y="2336117"/>
                    <a:pt x="351589" y="2338570"/>
                  </a:cubicBezTo>
                  <a:close/>
                  <a:moveTo>
                    <a:pt x="201089" y="254901"/>
                  </a:moveTo>
                  <a:lnTo>
                    <a:pt x="201168" y="255297"/>
                  </a:lnTo>
                  <a:cubicBezTo>
                    <a:pt x="202831" y="252765"/>
                    <a:pt x="204337" y="249837"/>
                    <a:pt x="201722" y="249758"/>
                  </a:cubicBezTo>
                  <a:cubicBezTo>
                    <a:pt x="201802" y="251499"/>
                    <a:pt x="201564" y="253239"/>
                    <a:pt x="201089" y="254901"/>
                  </a:cubicBezTo>
                  <a:close/>
                  <a:moveTo>
                    <a:pt x="9241" y="584863"/>
                  </a:moveTo>
                  <a:cubicBezTo>
                    <a:pt x="16766" y="580037"/>
                    <a:pt x="35459" y="571570"/>
                    <a:pt x="57639" y="565477"/>
                  </a:cubicBezTo>
                  <a:cubicBezTo>
                    <a:pt x="62866" y="564053"/>
                    <a:pt x="68411" y="562945"/>
                    <a:pt x="73877" y="562075"/>
                  </a:cubicBezTo>
                  <a:cubicBezTo>
                    <a:pt x="79500" y="561283"/>
                    <a:pt x="85204" y="560809"/>
                    <a:pt x="90670" y="560650"/>
                  </a:cubicBezTo>
                  <a:cubicBezTo>
                    <a:pt x="100174" y="560413"/>
                    <a:pt x="108095" y="561600"/>
                    <a:pt x="116096" y="562708"/>
                  </a:cubicBezTo>
                  <a:cubicBezTo>
                    <a:pt x="111581" y="554162"/>
                    <a:pt x="106511" y="546012"/>
                    <a:pt x="103105" y="536516"/>
                  </a:cubicBezTo>
                  <a:cubicBezTo>
                    <a:pt x="92729" y="506527"/>
                    <a:pt x="93283" y="475825"/>
                    <a:pt x="100254" y="445599"/>
                  </a:cubicBezTo>
                  <a:cubicBezTo>
                    <a:pt x="109680" y="405402"/>
                    <a:pt x="130354" y="365917"/>
                    <a:pt x="146433" y="330310"/>
                  </a:cubicBezTo>
                  <a:cubicBezTo>
                    <a:pt x="150315" y="321764"/>
                    <a:pt x="153959" y="313139"/>
                    <a:pt x="157206" y="304356"/>
                  </a:cubicBezTo>
                  <a:cubicBezTo>
                    <a:pt x="160454" y="295810"/>
                    <a:pt x="163385" y="287106"/>
                    <a:pt x="165682" y="278165"/>
                  </a:cubicBezTo>
                  <a:lnTo>
                    <a:pt x="169880" y="259411"/>
                  </a:lnTo>
                  <a:cubicBezTo>
                    <a:pt x="169880" y="259411"/>
                    <a:pt x="169959" y="259490"/>
                    <a:pt x="170039" y="259490"/>
                  </a:cubicBezTo>
                  <a:cubicBezTo>
                    <a:pt x="172731" y="259570"/>
                    <a:pt x="169484" y="252132"/>
                    <a:pt x="169484" y="250707"/>
                  </a:cubicBezTo>
                  <a:cubicBezTo>
                    <a:pt x="169405" y="245406"/>
                    <a:pt x="171306" y="242320"/>
                    <a:pt x="172018" y="241212"/>
                  </a:cubicBezTo>
                  <a:cubicBezTo>
                    <a:pt x="174949" y="236939"/>
                    <a:pt x="178514" y="234882"/>
                    <a:pt x="182158" y="234170"/>
                  </a:cubicBezTo>
                  <a:cubicBezTo>
                    <a:pt x="185167" y="233616"/>
                    <a:pt x="188494" y="233616"/>
                    <a:pt x="191980" y="235198"/>
                  </a:cubicBezTo>
                  <a:cubicBezTo>
                    <a:pt x="193089" y="235752"/>
                    <a:pt x="198237" y="237256"/>
                    <a:pt x="200772" y="245010"/>
                  </a:cubicBezTo>
                  <a:cubicBezTo>
                    <a:pt x="201326" y="246593"/>
                    <a:pt x="201643" y="248175"/>
                    <a:pt x="201722" y="249758"/>
                  </a:cubicBezTo>
                  <a:lnTo>
                    <a:pt x="201406" y="249758"/>
                  </a:lnTo>
                  <a:cubicBezTo>
                    <a:pt x="200376" y="249758"/>
                    <a:pt x="200613" y="252132"/>
                    <a:pt x="201089" y="254901"/>
                  </a:cubicBezTo>
                  <a:lnTo>
                    <a:pt x="200851" y="255771"/>
                  </a:lnTo>
                  <a:lnTo>
                    <a:pt x="201168" y="255297"/>
                  </a:lnTo>
                  <a:cubicBezTo>
                    <a:pt x="201643" y="258145"/>
                    <a:pt x="202435" y="261390"/>
                    <a:pt x="202198" y="262972"/>
                  </a:cubicBezTo>
                  <a:lnTo>
                    <a:pt x="198316" y="285840"/>
                  </a:lnTo>
                  <a:cubicBezTo>
                    <a:pt x="196178" y="296047"/>
                    <a:pt x="193405" y="306018"/>
                    <a:pt x="190237" y="315829"/>
                  </a:cubicBezTo>
                  <a:cubicBezTo>
                    <a:pt x="187148" y="325483"/>
                    <a:pt x="183583" y="334978"/>
                    <a:pt x="179781" y="344553"/>
                  </a:cubicBezTo>
                  <a:cubicBezTo>
                    <a:pt x="166157" y="378498"/>
                    <a:pt x="148018" y="416163"/>
                    <a:pt x="140572" y="454144"/>
                  </a:cubicBezTo>
                  <a:cubicBezTo>
                    <a:pt x="136215" y="476775"/>
                    <a:pt x="135899" y="499564"/>
                    <a:pt x="144295" y="521640"/>
                  </a:cubicBezTo>
                  <a:cubicBezTo>
                    <a:pt x="153484" y="546328"/>
                    <a:pt x="168058" y="566427"/>
                    <a:pt x="186039" y="583281"/>
                  </a:cubicBezTo>
                  <a:cubicBezTo>
                    <a:pt x="204653" y="600689"/>
                    <a:pt x="226911" y="614457"/>
                    <a:pt x="251229" y="625456"/>
                  </a:cubicBezTo>
                  <a:cubicBezTo>
                    <a:pt x="327033" y="659876"/>
                    <a:pt x="422403" y="668501"/>
                    <a:pt x="494485" y="670084"/>
                  </a:cubicBezTo>
                  <a:cubicBezTo>
                    <a:pt x="502406" y="670084"/>
                    <a:pt x="508188" y="676098"/>
                    <a:pt x="509852" y="683615"/>
                  </a:cubicBezTo>
                  <a:cubicBezTo>
                    <a:pt x="505416" y="622528"/>
                    <a:pt x="501455" y="561521"/>
                    <a:pt x="496544" y="500513"/>
                  </a:cubicBezTo>
                  <a:cubicBezTo>
                    <a:pt x="483554" y="338302"/>
                    <a:pt x="470405" y="176644"/>
                    <a:pt x="461533" y="17755"/>
                  </a:cubicBezTo>
                  <a:cubicBezTo>
                    <a:pt x="460979" y="8577"/>
                    <a:pt x="467949" y="664"/>
                    <a:pt x="477059" y="31"/>
                  </a:cubicBezTo>
                  <a:cubicBezTo>
                    <a:pt x="486247" y="-523"/>
                    <a:pt x="494168" y="6440"/>
                    <a:pt x="494802" y="15540"/>
                  </a:cubicBezTo>
                  <a:cubicBezTo>
                    <a:pt x="505020" y="151560"/>
                    <a:pt x="519119" y="289401"/>
                    <a:pt x="532506" y="428032"/>
                  </a:cubicBezTo>
                  <a:cubicBezTo>
                    <a:pt x="541298" y="519662"/>
                    <a:pt x="549853" y="611688"/>
                    <a:pt x="556902" y="703634"/>
                  </a:cubicBezTo>
                  <a:cubicBezTo>
                    <a:pt x="559517" y="737896"/>
                    <a:pt x="561259" y="772080"/>
                    <a:pt x="563319" y="806263"/>
                  </a:cubicBezTo>
                  <a:cubicBezTo>
                    <a:pt x="588508" y="800645"/>
                    <a:pt x="611954" y="788459"/>
                    <a:pt x="634608" y="773029"/>
                  </a:cubicBezTo>
                  <a:cubicBezTo>
                    <a:pt x="668035" y="750161"/>
                    <a:pt x="699165" y="719934"/>
                    <a:pt x="730770" y="691607"/>
                  </a:cubicBezTo>
                  <a:cubicBezTo>
                    <a:pt x="746295" y="677601"/>
                    <a:pt x="762137" y="664545"/>
                    <a:pt x="777979" y="652280"/>
                  </a:cubicBezTo>
                  <a:cubicBezTo>
                    <a:pt x="777979" y="652043"/>
                    <a:pt x="777821" y="651964"/>
                    <a:pt x="777821" y="651726"/>
                  </a:cubicBezTo>
                  <a:cubicBezTo>
                    <a:pt x="778296" y="646267"/>
                    <a:pt x="781464" y="641677"/>
                    <a:pt x="785900" y="639145"/>
                  </a:cubicBezTo>
                  <a:cubicBezTo>
                    <a:pt x="785821" y="639382"/>
                    <a:pt x="785900" y="639620"/>
                    <a:pt x="786138" y="639857"/>
                  </a:cubicBezTo>
                  <a:cubicBezTo>
                    <a:pt x="787564" y="641361"/>
                    <a:pt x="789544" y="640253"/>
                    <a:pt x="791683" y="637958"/>
                  </a:cubicBezTo>
                  <a:lnTo>
                    <a:pt x="791049" y="638037"/>
                  </a:lnTo>
                  <a:cubicBezTo>
                    <a:pt x="790574" y="638195"/>
                    <a:pt x="788752" y="638195"/>
                    <a:pt x="787405" y="638433"/>
                  </a:cubicBezTo>
                  <a:cubicBezTo>
                    <a:pt x="788910" y="637721"/>
                    <a:pt x="790653" y="637325"/>
                    <a:pt x="792395" y="637167"/>
                  </a:cubicBezTo>
                  <a:cubicBezTo>
                    <a:pt x="797544" y="631074"/>
                    <a:pt x="803406" y="618651"/>
                    <a:pt x="803881" y="617622"/>
                  </a:cubicBezTo>
                  <a:cubicBezTo>
                    <a:pt x="808396" y="608443"/>
                    <a:pt x="811406" y="598632"/>
                    <a:pt x="812990" y="588662"/>
                  </a:cubicBezTo>
                  <a:cubicBezTo>
                    <a:pt x="814495" y="579404"/>
                    <a:pt x="814258" y="569908"/>
                    <a:pt x="812198" y="560492"/>
                  </a:cubicBezTo>
                  <a:cubicBezTo>
                    <a:pt x="808159" y="540631"/>
                    <a:pt x="799446" y="518159"/>
                    <a:pt x="792475" y="494420"/>
                  </a:cubicBezTo>
                  <a:cubicBezTo>
                    <a:pt x="785346" y="469891"/>
                    <a:pt x="779643" y="444253"/>
                    <a:pt x="778851" y="419803"/>
                  </a:cubicBezTo>
                  <a:cubicBezTo>
                    <a:pt x="777662" y="382138"/>
                    <a:pt x="787247" y="346847"/>
                    <a:pt x="819486" y="319944"/>
                  </a:cubicBezTo>
                  <a:cubicBezTo>
                    <a:pt x="826298" y="313772"/>
                    <a:pt x="836833" y="314247"/>
                    <a:pt x="843011" y="320973"/>
                  </a:cubicBezTo>
                  <a:cubicBezTo>
                    <a:pt x="849190" y="327698"/>
                    <a:pt x="848715" y="338223"/>
                    <a:pt x="841981" y="344474"/>
                  </a:cubicBezTo>
                  <a:cubicBezTo>
                    <a:pt x="821229" y="365284"/>
                    <a:pt x="818218" y="390684"/>
                    <a:pt x="820832" y="417034"/>
                  </a:cubicBezTo>
                  <a:cubicBezTo>
                    <a:pt x="822971" y="438398"/>
                    <a:pt x="829545" y="460316"/>
                    <a:pt x="835803" y="481839"/>
                  </a:cubicBezTo>
                  <a:cubicBezTo>
                    <a:pt x="843090" y="507081"/>
                    <a:pt x="849982" y="531769"/>
                    <a:pt x="853309" y="553212"/>
                  </a:cubicBezTo>
                  <a:cubicBezTo>
                    <a:pt x="855368" y="567851"/>
                    <a:pt x="854734" y="582410"/>
                    <a:pt x="851249" y="596495"/>
                  </a:cubicBezTo>
                  <a:cubicBezTo>
                    <a:pt x="850061" y="601164"/>
                    <a:pt x="847368" y="605358"/>
                    <a:pt x="845704" y="609947"/>
                  </a:cubicBezTo>
                  <a:cubicBezTo>
                    <a:pt x="867329" y="600135"/>
                    <a:pt x="890062" y="591194"/>
                    <a:pt x="913508" y="585022"/>
                  </a:cubicBezTo>
                  <a:cubicBezTo>
                    <a:pt x="939727" y="578058"/>
                    <a:pt x="966659" y="574102"/>
                    <a:pt x="993432" y="574972"/>
                  </a:cubicBezTo>
                  <a:cubicBezTo>
                    <a:pt x="1002145" y="575289"/>
                    <a:pt x="1010938" y="576001"/>
                    <a:pt x="1019651" y="577346"/>
                  </a:cubicBezTo>
                  <a:cubicBezTo>
                    <a:pt x="1028126" y="578612"/>
                    <a:pt x="1036602" y="580274"/>
                    <a:pt x="1044998" y="582252"/>
                  </a:cubicBezTo>
                  <a:cubicBezTo>
                    <a:pt x="1048167" y="583044"/>
                    <a:pt x="1052444" y="584863"/>
                    <a:pt x="1056563" y="587395"/>
                  </a:cubicBezTo>
                  <a:cubicBezTo>
                    <a:pt x="1057434" y="587870"/>
                    <a:pt x="1058385" y="588741"/>
                    <a:pt x="1059256" y="589532"/>
                  </a:cubicBezTo>
                  <a:cubicBezTo>
                    <a:pt x="1059810" y="589453"/>
                    <a:pt x="1060365" y="589453"/>
                    <a:pt x="1060840" y="589374"/>
                  </a:cubicBezTo>
                  <a:cubicBezTo>
                    <a:pt x="1061236" y="589374"/>
                    <a:pt x="1061474" y="589690"/>
                    <a:pt x="1061870" y="589769"/>
                  </a:cubicBezTo>
                  <a:cubicBezTo>
                    <a:pt x="1061236" y="589848"/>
                    <a:pt x="1060682" y="589769"/>
                    <a:pt x="1059810" y="590007"/>
                  </a:cubicBezTo>
                  <a:cubicBezTo>
                    <a:pt x="1061632" y="591668"/>
                    <a:pt x="1063217" y="593093"/>
                    <a:pt x="1063692" y="591906"/>
                  </a:cubicBezTo>
                  <a:cubicBezTo>
                    <a:pt x="1064008" y="590956"/>
                    <a:pt x="1063613" y="590719"/>
                    <a:pt x="1063375" y="590323"/>
                  </a:cubicBezTo>
                  <a:cubicBezTo>
                    <a:pt x="1070900" y="591352"/>
                    <a:pt x="1077157" y="596891"/>
                    <a:pt x="1077475" y="604645"/>
                  </a:cubicBezTo>
                  <a:cubicBezTo>
                    <a:pt x="1078266" y="615723"/>
                    <a:pt x="1071929" y="620075"/>
                    <a:pt x="1065989" y="622370"/>
                  </a:cubicBezTo>
                  <a:cubicBezTo>
                    <a:pt x="1062979" y="623557"/>
                    <a:pt x="1058701" y="623873"/>
                    <a:pt x="1053553" y="622370"/>
                  </a:cubicBezTo>
                  <a:cubicBezTo>
                    <a:pt x="1049989" y="621341"/>
                    <a:pt x="1039770" y="615802"/>
                    <a:pt x="1037790" y="614695"/>
                  </a:cubicBezTo>
                  <a:cubicBezTo>
                    <a:pt x="1030423" y="613428"/>
                    <a:pt x="1022978" y="612479"/>
                    <a:pt x="1015532" y="611767"/>
                  </a:cubicBezTo>
                  <a:cubicBezTo>
                    <a:pt x="1008086" y="611134"/>
                    <a:pt x="1000640" y="610896"/>
                    <a:pt x="993274" y="611055"/>
                  </a:cubicBezTo>
                  <a:cubicBezTo>
                    <a:pt x="970065" y="611529"/>
                    <a:pt x="947094" y="616435"/>
                    <a:pt x="924757" y="623478"/>
                  </a:cubicBezTo>
                  <a:cubicBezTo>
                    <a:pt x="901786" y="630678"/>
                    <a:pt x="879527" y="640490"/>
                    <a:pt x="858695" y="651252"/>
                  </a:cubicBezTo>
                  <a:cubicBezTo>
                    <a:pt x="824872" y="668027"/>
                    <a:pt x="793188" y="696354"/>
                    <a:pt x="760394" y="724998"/>
                  </a:cubicBezTo>
                  <a:cubicBezTo>
                    <a:pt x="726889" y="754276"/>
                    <a:pt x="692432" y="784028"/>
                    <a:pt x="656233" y="806263"/>
                  </a:cubicBezTo>
                  <a:cubicBezTo>
                    <a:pt x="627400" y="823987"/>
                    <a:pt x="597221" y="836489"/>
                    <a:pt x="565537" y="840762"/>
                  </a:cubicBezTo>
                  <a:cubicBezTo>
                    <a:pt x="566408" y="856509"/>
                    <a:pt x="567754" y="872255"/>
                    <a:pt x="568468" y="888002"/>
                  </a:cubicBezTo>
                  <a:cubicBezTo>
                    <a:pt x="572824" y="980976"/>
                    <a:pt x="574725" y="1073635"/>
                    <a:pt x="573616" y="1165502"/>
                  </a:cubicBezTo>
                  <a:cubicBezTo>
                    <a:pt x="573220" y="1198815"/>
                    <a:pt x="571398" y="1232286"/>
                    <a:pt x="570051" y="1265757"/>
                  </a:cubicBezTo>
                  <a:cubicBezTo>
                    <a:pt x="574725" y="1261405"/>
                    <a:pt x="580824" y="1258952"/>
                    <a:pt x="587161" y="1261563"/>
                  </a:cubicBezTo>
                  <a:cubicBezTo>
                    <a:pt x="609182" y="1269713"/>
                    <a:pt x="631677" y="1269476"/>
                    <a:pt x="654332" y="1266390"/>
                  </a:cubicBezTo>
                  <a:cubicBezTo>
                    <a:pt x="678412" y="1263146"/>
                    <a:pt x="702571" y="1256024"/>
                    <a:pt x="726572" y="1249773"/>
                  </a:cubicBezTo>
                  <a:cubicBezTo>
                    <a:pt x="742255" y="1245658"/>
                    <a:pt x="757702" y="1242256"/>
                    <a:pt x="773068" y="1239803"/>
                  </a:cubicBezTo>
                  <a:cubicBezTo>
                    <a:pt x="767919" y="1235293"/>
                    <a:pt x="762296" y="1230862"/>
                    <a:pt x="756434" y="1226193"/>
                  </a:cubicBezTo>
                  <a:cubicBezTo>
                    <a:pt x="745107" y="1217173"/>
                    <a:pt x="732908" y="1207994"/>
                    <a:pt x="721661" y="1198024"/>
                  </a:cubicBezTo>
                  <a:cubicBezTo>
                    <a:pt x="715165" y="1192326"/>
                    <a:pt x="708987" y="1186392"/>
                    <a:pt x="703442" y="1180141"/>
                  </a:cubicBezTo>
                  <a:cubicBezTo>
                    <a:pt x="693858" y="1169142"/>
                    <a:pt x="685937" y="1157352"/>
                    <a:pt x="681105" y="1145008"/>
                  </a:cubicBezTo>
                  <a:cubicBezTo>
                    <a:pt x="671521" y="1120953"/>
                    <a:pt x="670728" y="1095079"/>
                    <a:pt x="688946" y="1067463"/>
                  </a:cubicBezTo>
                  <a:cubicBezTo>
                    <a:pt x="693461" y="1059392"/>
                    <a:pt x="703601" y="1056543"/>
                    <a:pt x="711601" y="1060975"/>
                  </a:cubicBezTo>
                  <a:cubicBezTo>
                    <a:pt x="719601" y="1065485"/>
                    <a:pt x="722532" y="1075613"/>
                    <a:pt x="718017" y="1083605"/>
                  </a:cubicBezTo>
                  <a:cubicBezTo>
                    <a:pt x="710254" y="1100380"/>
                    <a:pt x="713106" y="1114386"/>
                    <a:pt x="719839" y="1127125"/>
                  </a:cubicBezTo>
                  <a:cubicBezTo>
                    <a:pt x="724195" y="1135275"/>
                    <a:pt x="730532" y="1142713"/>
                    <a:pt x="737265" y="1150310"/>
                  </a:cubicBezTo>
                  <a:cubicBezTo>
                    <a:pt x="742018" y="1155611"/>
                    <a:pt x="746929" y="1160913"/>
                    <a:pt x="752078" y="1166214"/>
                  </a:cubicBezTo>
                  <a:cubicBezTo>
                    <a:pt x="774811" y="1190032"/>
                    <a:pt x="799921" y="1213216"/>
                    <a:pt x="812753" y="1235609"/>
                  </a:cubicBezTo>
                  <a:cubicBezTo>
                    <a:pt x="812990" y="1236005"/>
                    <a:pt x="812753" y="1236401"/>
                    <a:pt x="812990" y="1236796"/>
                  </a:cubicBezTo>
                  <a:cubicBezTo>
                    <a:pt x="820911" y="1236955"/>
                    <a:pt x="828753" y="1237350"/>
                    <a:pt x="836436" y="1238774"/>
                  </a:cubicBezTo>
                  <a:cubicBezTo>
                    <a:pt x="872715" y="1245421"/>
                    <a:pt x="906538" y="1265599"/>
                    <a:pt x="934024" y="1313867"/>
                  </a:cubicBezTo>
                  <a:cubicBezTo>
                    <a:pt x="939015" y="1322729"/>
                    <a:pt x="942421" y="1331037"/>
                    <a:pt x="944638" y="1339346"/>
                  </a:cubicBezTo>
                  <a:cubicBezTo>
                    <a:pt x="947886" y="1351215"/>
                    <a:pt x="949074" y="1362767"/>
                    <a:pt x="951055" y="1375744"/>
                  </a:cubicBezTo>
                  <a:cubicBezTo>
                    <a:pt x="952718" y="1384369"/>
                    <a:pt x="947094" y="1392678"/>
                    <a:pt x="938460" y="1394419"/>
                  </a:cubicBezTo>
                  <a:cubicBezTo>
                    <a:pt x="929826" y="1396080"/>
                    <a:pt x="921430" y="1390462"/>
                    <a:pt x="919766" y="1381837"/>
                  </a:cubicBezTo>
                  <a:cubicBezTo>
                    <a:pt x="916994" y="1370443"/>
                    <a:pt x="915172" y="1360156"/>
                    <a:pt x="911449" y="1349790"/>
                  </a:cubicBezTo>
                  <a:cubicBezTo>
                    <a:pt x="909469" y="1344252"/>
                    <a:pt x="906696" y="1338792"/>
                    <a:pt x="902815" y="1332936"/>
                  </a:cubicBezTo>
                  <a:cubicBezTo>
                    <a:pt x="880636" y="1299307"/>
                    <a:pt x="856002" y="1285460"/>
                    <a:pt x="829545" y="1281820"/>
                  </a:cubicBezTo>
                  <a:cubicBezTo>
                    <a:pt x="811486" y="1279288"/>
                    <a:pt x="792713" y="1281582"/>
                    <a:pt x="773306" y="1285064"/>
                  </a:cubicBezTo>
                  <a:cubicBezTo>
                    <a:pt x="753107" y="1288704"/>
                    <a:pt x="732433" y="1293689"/>
                    <a:pt x="711522" y="1297883"/>
                  </a:cubicBezTo>
                  <a:cubicBezTo>
                    <a:pt x="664787" y="1307378"/>
                    <a:pt x="617657" y="1312284"/>
                    <a:pt x="574329" y="1292186"/>
                  </a:cubicBezTo>
                  <a:cubicBezTo>
                    <a:pt x="571953" y="1291236"/>
                    <a:pt x="570923" y="1288941"/>
                    <a:pt x="569339" y="1287201"/>
                  </a:cubicBezTo>
                  <a:cubicBezTo>
                    <a:pt x="568626" y="1302156"/>
                    <a:pt x="568626" y="1317111"/>
                    <a:pt x="567754" y="1332066"/>
                  </a:cubicBezTo>
                  <a:cubicBezTo>
                    <a:pt x="564982" y="1378197"/>
                    <a:pt x="560626" y="1424091"/>
                    <a:pt x="555794" y="1469748"/>
                  </a:cubicBezTo>
                  <a:cubicBezTo>
                    <a:pt x="556190" y="1470460"/>
                    <a:pt x="557061" y="1470619"/>
                    <a:pt x="557378" y="1471410"/>
                  </a:cubicBezTo>
                  <a:cubicBezTo>
                    <a:pt x="590171" y="1551882"/>
                    <a:pt x="615122" y="1632197"/>
                    <a:pt x="633974" y="1714015"/>
                  </a:cubicBezTo>
                  <a:cubicBezTo>
                    <a:pt x="641579" y="1746932"/>
                    <a:pt x="648232" y="1780087"/>
                    <a:pt x="653856" y="1813637"/>
                  </a:cubicBezTo>
                  <a:cubicBezTo>
                    <a:pt x="662094" y="1863092"/>
                    <a:pt x="668114" y="1913258"/>
                    <a:pt x="673897" y="1964296"/>
                  </a:cubicBezTo>
                  <a:cubicBezTo>
                    <a:pt x="677145" y="1995789"/>
                    <a:pt x="681026" y="2027282"/>
                    <a:pt x="686016" y="2058616"/>
                  </a:cubicBezTo>
                  <a:cubicBezTo>
                    <a:pt x="689264" y="2079347"/>
                    <a:pt x="692986" y="2100079"/>
                    <a:pt x="697343" y="2120652"/>
                  </a:cubicBezTo>
                  <a:lnTo>
                    <a:pt x="708195" y="2169790"/>
                  </a:lnTo>
                  <a:cubicBezTo>
                    <a:pt x="709858" y="2177149"/>
                    <a:pt x="716195" y="2194478"/>
                    <a:pt x="716353" y="2198909"/>
                  </a:cubicBezTo>
                  <a:cubicBezTo>
                    <a:pt x="716671" y="2206189"/>
                    <a:pt x="713502" y="2210462"/>
                    <a:pt x="711205" y="2212519"/>
                  </a:cubicBezTo>
                  <a:cubicBezTo>
                    <a:pt x="708116" y="2215289"/>
                    <a:pt x="697501" y="2223043"/>
                    <a:pt x="686649" y="2210383"/>
                  </a:cubicBezTo>
                  <a:cubicBezTo>
                    <a:pt x="683323" y="2206664"/>
                    <a:pt x="682055" y="2201758"/>
                    <a:pt x="682848" y="2197169"/>
                  </a:cubicBezTo>
                  <a:cubicBezTo>
                    <a:pt x="680551" y="2190838"/>
                    <a:pt x="677145" y="2182451"/>
                    <a:pt x="675877" y="2178020"/>
                  </a:cubicBezTo>
                  <a:lnTo>
                    <a:pt x="662569" y="2128802"/>
                  </a:lnTo>
                  <a:cubicBezTo>
                    <a:pt x="655757" y="2102532"/>
                    <a:pt x="650054" y="2076024"/>
                    <a:pt x="645064" y="2049358"/>
                  </a:cubicBezTo>
                  <a:cubicBezTo>
                    <a:pt x="640153" y="2022771"/>
                    <a:pt x="636034" y="1996105"/>
                    <a:pt x="632232" y="1969439"/>
                  </a:cubicBezTo>
                  <a:cubicBezTo>
                    <a:pt x="625499" y="1919193"/>
                    <a:pt x="617578" y="1869976"/>
                    <a:pt x="609340" y="1821154"/>
                  </a:cubicBezTo>
                  <a:cubicBezTo>
                    <a:pt x="600944" y="1771857"/>
                    <a:pt x="591993" y="1723036"/>
                    <a:pt x="580983" y="1674451"/>
                  </a:cubicBezTo>
                  <a:cubicBezTo>
                    <a:pt x="571081" y="1630615"/>
                    <a:pt x="558962" y="1587015"/>
                    <a:pt x="545417" y="1543337"/>
                  </a:cubicBezTo>
                  <a:cubicBezTo>
                    <a:pt x="541298" y="1563277"/>
                    <a:pt x="536862" y="1583296"/>
                    <a:pt x="533298" y="1603236"/>
                  </a:cubicBezTo>
                  <a:cubicBezTo>
                    <a:pt x="530684" y="1617717"/>
                    <a:pt x="528704" y="1632039"/>
                    <a:pt x="528070" y="1646044"/>
                  </a:cubicBezTo>
                  <a:cubicBezTo>
                    <a:pt x="527753" y="1654828"/>
                    <a:pt x="520307" y="1661712"/>
                    <a:pt x="511515" y="1661395"/>
                  </a:cubicBezTo>
                  <a:cubicBezTo>
                    <a:pt x="502723" y="1661079"/>
                    <a:pt x="495831" y="1653720"/>
                    <a:pt x="496148" y="1644937"/>
                  </a:cubicBezTo>
                  <a:cubicBezTo>
                    <a:pt x="496544" y="1629507"/>
                    <a:pt x="498366" y="1613681"/>
                    <a:pt x="500901" y="1597777"/>
                  </a:cubicBezTo>
                  <a:cubicBezTo>
                    <a:pt x="506366" y="1563356"/>
                    <a:pt x="515158" y="1528223"/>
                    <a:pt x="518406" y="1494594"/>
                  </a:cubicBezTo>
                  <a:cubicBezTo>
                    <a:pt x="523634" y="1440154"/>
                    <a:pt x="527199" y="1385161"/>
                    <a:pt x="529416" y="1330167"/>
                  </a:cubicBezTo>
                  <a:cubicBezTo>
                    <a:pt x="530130" y="1312442"/>
                    <a:pt x="529892" y="1294718"/>
                    <a:pt x="530367" y="1276993"/>
                  </a:cubicBezTo>
                  <a:cubicBezTo>
                    <a:pt x="528387" y="1276597"/>
                    <a:pt x="526407" y="1277151"/>
                    <a:pt x="524664" y="1275964"/>
                  </a:cubicBezTo>
                  <a:cubicBezTo>
                    <a:pt x="491633" y="1256262"/>
                    <a:pt x="455434" y="1229121"/>
                    <a:pt x="418205" y="1207598"/>
                  </a:cubicBezTo>
                  <a:cubicBezTo>
                    <a:pt x="394680" y="1194067"/>
                    <a:pt x="370837" y="1183148"/>
                    <a:pt x="347074" y="1178637"/>
                  </a:cubicBezTo>
                  <a:cubicBezTo>
                    <a:pt x="312380" y="1172070"/>
                    <a:pt x="278082" y="1181565"/>
                    <a:pt x="244972" y="1221999"/>
                  </a:cubicBezTo>
                  <a:cubicBezTo>
                    <a:pt x="234199" y="1234502"/>
                    <a:pt x="227941" y="1251672"/>
                    <a:pt x="221446" y="1269001"/>
                  </a:cubicBezTo>
                  <a:cubicBezTo>
                    <a:pt x="213604" y="1289812"/>
                    <a:pt x="205841" y="1310939"/>
                    <a:pt x="193722" y="1327793"/>
                  </a:cubicBezTo>
                  <a:cubicBezTo>
                    <a:pt x="181603" y="1344805"/>
                    <a:pt x="165761" y="1358178"/>
                    <a:pt x="142552" y="1363954"/>
                  </a:cubicBezTo>
                  <a:cubicBezTo>
                    <a:pt x="133681" y="1366486"/>
                    <a:pt x="124492" y="1361343"/>
                    <a:pt x="121958" y="1352560"/>
                  </a:cubicBezTo>
                  <a:cubicBezTo>
                    <a:pt x="119423" y="1343698"/>
                    <a:pt x="124571" y="1334519"/>
                    <a:pt x="133364" y="1331987"/>
                  </a:cubicBezTo>
                  <a:cubicBezTo>
                    <a:pt x="147463" y="1327476"/>
                    <a:pt x="156335" y="1318298"/>
                    <a:pt x="163147" y="1307457"/>
                  </a:cubicBezTo>
                  <a:cubicBezTo>
                    <a:pt x="174553" y="1289100"/>
                    <a:pt x="179781" y="1265757"/>
                    <a:pt x="186910" y="1244076"/>
                  </a:cubicBezTo>
                  <a:cubicBezTo>
                    <a:pt x="193010" y="1225639"/>
                    <a:pt x="200534" y="1208389"/>
                    <a:pt x="211307" y="1194542"/>
                  </a:cubicBezTo>
                  <a:cubicBezTo>
                    <a:pt x="222634" y="1180616"/>
                    <a:pt x="234199" y="1169617"/>
                    <a:pt x="245843" y="1160675"/>
                  </a:cubicBezTo>
                  <a:cubicBezTo>
                    <a:pt x="245764" y="1160517"/>
                    <a:pt x="245684" y="1160438"/>
                    <a:pt x="245605" y="1160280"/>
                  </a:cubicBezTo>
                  <a:cubicBezTo>
                    <a:pt x="244496" y="1156640"/>
                    <a:pt x="245130" y="1151892"/>
                    <a:pt x="247585" y="1146432"/>
                  </a:cubicBezTo>
                  <a:cubicBezTo>
                    <a:pt x="249645" y="1141764"/>
                    <a:pt x="258041" y="1133772"/>
                    <a:pt x="260497" y="1128629"/>
                  </a:cubicBezTo>
                  <a:cubicBezTo>
                    <a:pt x="263348" y="1122773"/>
                    <a:pt x="265567" y="1116680"/>
                    <a:pt x="267625" y="1110508"/>
                  </a:cubicBezTo>
                  <a:cubicBezTo>
                    <a:pt x="269527" y="1104811"/>
                    <a:pt x="270715" y="1098877"/>
                    <a:pt x="271507" y="1092863"/>
                  </a:cubicBezTo>
                  <a:cubicBezTo>
                    <a:pt x="273091" y="1082576"/>
                    <a:pt x="273170" y="1069995"/>
                    <a:pt x="272537" y="1057572"/>
                  </a:cubicBezTo>
                  <a:cubicBezTo>
                    <a:pt x="271982" y="1046573"/>
                    <a:pt x="271190" y="1035575"/>
                    <a:pt x="267309" y="1026633"/>
                  </a:cubicBezTo>
                  <a:cubicBezTo>
                    <a:pt x="263190" y="1017375"/>
                    <a:pt x="256457" y="1010095"/>
                    <a:pt x="243229" y="1010649"/>
                  </a:cubicBezTo>
                  <a:cubicBezTo>
                    <a:pt x="234120" y="1011836"/>
                    <a:pt x="225802" y="1005348"/>
                    <a:pt x="224693" y="996248"/>
                  </a:cubicBezTo>
                  <a:cubicBezTo>
                    <a:pt x="223505" y="987148"/>
                    <a:pt x="230001" y="978840"/>
                    <a:pt x="239110" y="977732"/>
                  </a:cubicBezTo>
                  <a:cubicBezTo>
                    <a:pt x="271349" y="971086"/>
                    <a:pt x="291706" y="985882"/>
                    <a:pt x="304538" y="1007642"/>
                  </a:cubicBezTo>
                  <a:cubicBezTo>
                    <a:pt x="312300" y="1020936"/>
                    <a:pt x="316578" y="1037948"/>
                    <a:pt x="317529" y="1055198"/>
                  </a:cubicBezTo>
                  <a:cubicBezTo>
                    <a:pt x="318479" y="1071261"/>
                    <a:pt x="316102" y="1087403"/>
                    <a:pt x="313251" y="1100617"/>
                  </a:cubicBezTo>
                  <a:cubicBezTo>
                    <a:pt x="311112" y="1109163"/>
                    <a:pt x="308340" y="1117472"/>
                    <a:pt x="304538" y="1125385"/>
                  </a:cubicBezTo>
                  <a:cubicBezTo>
                    <a:pt x="302557" y="1129420"/>
                    <a:pt x="300102" y="1133060"/>
                    <a:pt x="297805" y="1136858"/>
                  </a:cubicBezTo>
                  <a:cubicBezTo>
                    <a:pt x="317053" y="1132506"/>
                    <a:pt x="336381" y="1131635"/>
                    <a:pt x="355628" y="1135750"/>
                  </a:cubicBezTo>
                  <a:cubicBezTo>
                    <a:pt x="383907" y="1141764"/>
                    <a:pt x="412027" y="1156007"/>
                    <a:pt x="439116" y="1173652"/>
                  </a:cubicBezTo>
                  <a:cubicBezTo>
                    <a:pt x="471356" y="1194779"/>
                    <a:pt x="502009" y="1220179"/>
                    <a:pt x="531080" y="1241069"/>
                  </a:cubicBezTo>
                  <a:cubicBezTo>
                    <a:pt x="531476" y="1215748"/>
                    <a:pt x="532506" y="1190427"/>
                    <a:pt x="532427" y="1165265"/>
                  </a:cubicBezTo>
                  <a:cubicBezTo>
                    <a:pt x="532347" y="1051637"/>
                    <a:pt x="526882" y="936823"/>
                    <a:pt x="519832" y="821455"/>
                  </a:cubicBezTo>
                  <a:cubicBezTo>
                    <a:pt x="517139" y="777381"/>
                    <a:pt x="513416" y="733070"/>
                    <a:pt x="510169" y="688837"/>
                  </a:cubicBezTo>
                  <a:cubicBezTo>
                    <a:pt x="508901" y="696829"/>
                    <a:pt x="502723" y="703317"/>
                    <a:pt x="494326" y="703317"/>
                  </a:cubicBezTo>
                  <a:cubicBezTo>
                    <a:pt x="417571" y="704821"/>
                    <a:pt x="315311" y="699994"/>
                    <a:pt x="233565" y="665653"/>
                  </a:cubicBezTo>
                  <a:cubicBezTo>
                    <a:pt x="204099" y="653230"/>
                    <a:pt x="177325" y="636929"/>
                    <a:pt x="155147" y="616119"/>
                  </a:cubicBezTo>
                  <a:cubicBezTo>
                    <a:pt x="151345" y="612558"/>
                    <a:pt x="148572" y="608048"/>
                    <a:pt x="145087" y="604250"/>
                  </a:cubicBezTo>
                  <a:cubicBezTo>
                    <a:pt x="139780" y="604962"/>
                    <a:pt x="134393" y="604012"/>
                    <a:pt x="130750" y="599581"/>
                  </a:cubicBezTo>
                  <a:cubicBezTo>
                    <a:pt x="130908" y="599660"/>
                    <a:pt x="130908" y="600135"/>
                    <a:pt x="130908" y="600372"/>
                  </a:cubicBezTo>
                  <a:cubicBezTo>
                    <a:pt x="130750" y="600372"/>
                    <a:pt x="130275" y="600689"/>
                    <a:pt x="130037" y="600610"/>
                  </a:cubicBezTo>
                  <a:cubicBezTo>
                    <a:pt x="128770" y="600214"/>
                    <a:pt x="127265" y="600531"/>
                    <a:pt x="125759" y="600452"/>
                  </a:cubicBezTo>
                  <a:cubicBezTo>
                    <a:pt x="120294" y="600056"/>
                    <a:pt x="113799" y="601164"/>
                    <a:pt x="106591" y="602113"/>
                  </a:cubicBezTo>
                  <a:cubicBezTo>
                    <a:pt x="100254" y="602984"/>
                    <a:pt x="93679" y="604408"/>
                    <a:pt x="86867" y="605595"/>
                  </a:cubicBezTo>
                  <a:cubicBezTo>
                    <a:pt x="82352" y="606307"/>
                    <a:pt x="77837" y="607098"/>
                    <a:pt x="73322" y="607652"/>
                  </a:cubicBezTo>
                  <a:cubicBezTo>
                    <a:pt x="62233" y="609156"/>
                    <a:pt x="51539" y="610184"/>
                    <a:pt x="42430" y="611529"/>
                  </a:cubicBezTo>
                  <a:cubicBezTo>
                    <a:pt x="34271" y="612875"/>
                    <a:pt x="27697" y="613349"/>
                    <a:pt x="23974" y="614615"/>
                  </a:cubicBezTo>
                  <a:cubicBezTo>
                    <a:pt x="15736" y="618730"/>
                    <a:pt x="5755" y="615407"/>
                    <a:pt x="1716" y="607177"/>
                  </a:cubicBezTo>
                  <a:cubicBezTo>
                    <a:pt x="-2324" y="598948"/>
                    <a:pt x="1003" y="588978"/>
                    <a:pt x="9241" y="584863"/>
                  </a:cubicBezTo>
                  <a:close/>
                  <a:moveTo>
                    <a:pt x="684273" y="2201362"/>
                  </a:moveTo>
                  <a:cubicBezTo>
                    <a:pt x="684352" y="2201600"/>
                    <a:pt x="684669" y="2201996"/>
                    <a:pt x="684511" y="2202075"/>
                  </a:cubicBezTo>
                  <a:cubicBezTo>
                    <a:pt x="682372" y="2202549"/>
                    <a:pt x="682531" y="2200808"/>
                    <a:pt x="683402" y="2198672"/>
                  </a:cubicBezTo>
                  <a:cubicBezTo>
                    <a:pt x="683719" y="2199701"/>
                    <a:pt x="684036" y="2200571"/>
                    <a:pt x="684273" y="220136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" name="Google Shape;1344;p21"/>
            <p:cNvSpPr/>
            <p:nvPr/>
          </p:nvSpPr>
          <p:spPr>
            <a:xfrm>
              <a:off x="7514723" y="928968"/>
              <a:ext cx="445529" cy="265657"/>
            </a:xfrm>
            <a:custGeom>
              <a:rect b="b" l="l" r="r" t="t"/>
              <a:pathLst>
                <a:path extrusionOk="0" h="531313" w="891057">
                  <a:moveTo>
                    <a:pt x="812617" y="303282"/>
                  </a:moveTo>
                  <a:cubicBezTo>
                    <a:pt x="817449" y="280256"/>
                    <a:pt x="835271" y="239268"/>
                    <a:pt x="865846" y="241246"/>
                  </a:cubicBezTo>
                  <a:cubicBezTo>
                    <a:pt x="885966" y="242512"/>
                    <a:pt x="889452" y="270919"/>
                    <a:pt x="890798" y="285557"/>
                  </a:cubicBezTo>
                  <a:cubicBezTo>
                    <a:pt x="895075" y="330977"/>
                    <a:pt x="844935" y="514790"/>
                    <a:pt x="849608" y="508064"/>
                  </a:cubicBezTo>
                  <a:cubicBezTo>
                    <a:pt x="809686" y="457027"/>
                    <a:pt x="799943" y="363973"/>
                    <a:pt x="812617" y="303282"/>
                  </a:cubicBezTo>
                  <a:close/>
                  <a:moveTo>
                    <a:pt x="645166" y="483930"/>
                  </a:moveTo>
                  <a:cubicBezTo>
                    <a:pt x="642552" y="504504"/>
                    <a:pt x="667028" y="521595"/>
                    <a:pt x="684138" y="527530"/>
                  </a:cubicBezTo>
                  <a:cubicBezTo>
                    <a:pt x="722871" y="540823"/>
                    <a:pt x="800022" y="515581"/>
                    <a:pt x="839786" y="505770"/>
                  </a:cubicBezTo>
                  <a:cubicBezTo>
                    <a:pt x="844143" y="508223"/>
                    <a:pt x="792894" y="478312"/>
                    <a:pt x="783388" y="474672"/>
                  </a:cubicBezTo>
                  <a:cubicBezTo>
                    <a:pt x="751546" y="462487"/>
                    <a:pt x="715109" y="452912"/>
                    <a:pt x="680652" y="458926"/>
                  </a:cubicBezTo>
                  <a:cubicBezTo>
                    <a:pt x="666632" y="461379"/>
                    <a:pt x="647225" y="467709"/>
                    <a:pt x="645166" y="483930"/>
                  </a:cubicBezTo>
                  <a:close/>
                  <a:moveTo>
                    <a:pt x="754160" y="330106"/>
                  </a:moveTo>
                  <a:cubicBezTo>
                    <a:pt x="754714" y="283263"/>
                    <a:pt x="749090" y="230643"/>
                    <a:pt x="731426" y="186806"/>
                  </a:cubicBezTo>
                  <a:cubicBezTo>
                    <a:pt x="726436" y="174462"/>
                    <a:pt x="715346" y="147480"/>
                    <a:pt x="697524" y="149300"/>
                  </a:cubicBezTo>
                  <a:cubicBezTo>
                    <a:pt x="679781" y="151120"/>
                    <a:pt x="675266" y="179685"/>
                    <a:pt x="673444" y="192820"/>
                  </a:cubicBezTo>
                  <a:cubicBezTo>
                    <a:pt x="666632" y="240217"/>
                    <a:pt x="674632" y="291571"/>
                    <a:pt x="693643" y="335566"/>
                  </a:cubicBezTo>
                  <a:cubicBezTo>
                    <a:pt x="696257" y="341580"/>
                    <a:pt x="735387" y="391826"/>
                    <a:pt x="740060" y="383359"/>
                  </a:cubicBezTo>
                  <a:cubicBezTo>
                    <a:pt x="754001" y="384704"/>
                    <a:pt x="754081" y="335170"/>
                    <a:pt x="754160" y="330106"/>
                  </a:cubicBezTo>
                  <a:close/>
                  <a:moveTo>
                    <a:pt x="568569" y="423872"/>
                  </a:moveTo>
                  <a:cubicBezTo>
                    <a:pt x="592095" y="426325"/>
                    <a:pt x="616096" y="427196"/>
                    <a:pt x="639701" y="425139"/>
                  </a:cubicBezTo>
                  <a:cubicBezTo>
                    <a:pt x="672811" y="422211"/>
                    <a:pt x="710040" y="401321"/>
                    <a:pt x="740060" y="387474"/>
                  </a:cubicBezTo>
                  <a:cubicBezTo>
                    <a:pt x="730555" y="375684"/>
                    <a:pt x="702118" y="372440"/>
                    <a:pt x="688573" y="367059"/>
                  </a:cubicBezTo>
                  <a:cubicBezTo>
                    <a:pt x="642077" y="348622"/>
                    <a:pt x="592095" y="337861"/>
                    <a:pt x="542034" y="347040"/>
                  </a:cubicBezTo>
                  <a:cubicBezTo>
                    <a:pt x="532925" y="348701"/>
                    <a:pt x="524132" y="351075"/>
                    <a:pt x="515419" y="354082"/>
                  </a:cubicBezTo>
                  <a:cubicBezTo>
                    <a:pt x="508290" y="356535"/>
                    <a:pt x="501320" y="359463"/>
                    <a:pt x="494824" y="363261"/>
                  </a:cubicBezTo>
                  <a:cubicBezTo>
                    <a:pt x="437238" y="396890"/>
                    <a:pt x="547499" y="421815"/>
                    <a:pt x="568569" y="423872"/>
                  </a:cubicBezTo>
                  <a:close/>
                  <a:moveTo>
                    <a:pt x="388524" y="282234"/>
                  </a:moveTo>
                  <a:cubicBezTo>
                    <a:pt x="406346" y="295527"/>
                    <a:pt x="432644" y="298614"/>
                    <a:pt x="454268" y="300117"/>
                  </a:cubicBezTo>
                  <a:cubicBezTo>
                    <a:pt x="475893" y="301541"/>
                    <a:pt x="497914" y="300433"/>
                    <a:pt x="519459" y="298297"/>
                  </a:cubicBezTo>
                  <a:cubicBezTo>
                    <a:pt x="550668" y="295132"/>
                    <a:pt x="581481" y="289197"/>
                    <a:pt x="612531" y="284608"/>
                  </a:cubicBezTo>
                  <a:lnTo>
                    <a:pt x="611897" y="280651"/>
                  </a:lnTo>
                  <a:lnTo>
                    <a:pt x="612135" y="280968"/>
                  </a:lnTo>
                  <a:cubicBezTo>
                    <a:pt x="609838" y="282313"/>
                    <a:pt x="616016" y="277407"/>
                    <a:pt x="617680" y="275350"/>
                  </a:cubicBezTo>
                  <a:cubicBezTo>
                    <a:pt x="620848" y="271393"/>
                    <a:pt x="622512" y="266329"/>
                    <a:pt x="623779" y="261503"/>
                  </a:cubicBezTo>
                  <a:cubicBezTo>
                    <a:pt x="627740" y="246468"/>
                    <a:pt x="628531" y="230880"/>
                    <a:pt x="627661" y="215529"/>
                  </a:cubicBezTo>
                  <a:cubicBezTo>
                    <a:pt x="625284" y="171139"/>
                    <a:pt x="615145" y="124058"/>
                    <a:pt x="594313" y="84257"/>
                  </a:cubicBezTo>
                  <a:cubicBezTo>
                    <a:pt x="587976" y="72150"/>
                    <a:pt x="576174" y="46354"/>
                    <a:pt x="558747" y="46750"/>
                  </a:cubicBezTo>
                  <a:cubicBezTo>
                    <a:pt x="538549" y="47225"/>
                    <a:pt x="540212" y="89163"/>
                    <a:pt x="541083" y="101348"/>
                  </a:cubicBezTo>
                  <a:cubicBezTo>
                    <a:pt x="544093" y="143444"/>
                    <a:pt x="561599" y="184907"/>
                    <a:pt x="579421" y="222888"/>
                  </a:cubicBezTo>
                  <a:cubicBezTo>
                    <a:pt x="584174" y="233175"/>
                    <a:pt x="589006" y="251928"/>
                    <a:pt x="597719" y="260474"/>
                  </a:cubicBezTo>
                  <a:cubicBezTo>
                    <a:pt x="597402" y="260395"/>
                    <a:pt x="596769" y="260157"/>
                    <a:pt x="596610" y="260078"/>
                  </a:cubicBezTo>
                  <a:cubicBezTo>
                    <a:pt x="578708" y="253511"/>
                    <a:pt x="560331" y="248130"/>
                    <a:pt x="541796" y="243620"/>
                  </a:cubicBezTo>
                  <a:cubicBezTo>
                    <a:pt x="501716" y="233887"/>
                    <a:pt x="454982" y="223838"/>
                    <a:pt x="413950" y="234283"/>
                  </a:cubicBezTo>
                  <a:cubicBezTo>
                    <a:pt x="391930" y="239822"/>
                    <a:pt x="361196" y="261740"/>
                    <a:pt x="388524" y="282234"/>
                  </a:cubicBezTo>
                  <a:close/>
                  <a:moveTo>
                    <a:pt x="283174" y="223600"/>
                  </a:moveTo>
                  <a:cubicBezTo>
                    <a:pt x="287847" y="241404"/>
                    <a:pt x="322700" y="237289"/>
                    <a:pt x="335532" y="236261"/>
                  </a:cubicBezTo>
                  <a:cubicBezTo>
                    <a:pt x="394464" y="231671"/>
                    <a:pt x="435891" y="203818"/>
                    <a:pt x="485715" y="177944"/>
                  </a:cubicBezTo>
                  <a:cubicBezTo>
                    <a:pt x="486824" y="177469"/>
                    <a:pt x="484765" y="176915"/>
                    <a:pt x="481517" y="176282"/>
                  </a:cubicBezTo>
                  <a:cubicBezTo>
                    <a:pt x="482150" y="172721"/>
                    <a:pt x="483022" y="166470"/>
                    <a:pt x="483338" y="162593"/>
                  </a:cubicBezTo>
                  <a:cubicBezTo>
                    <a:pt x="484131" y="149853"/>
                    <a:pt x="482626" y="137114"/>
                    <a:pt x="480171" y="124612"/>
                  </a:cubicBezTo>
                  <a:cubicBezTo>
                    <a:pt x="473041" y="89321"/>
                    <a:pt x="459734" y="51577"/>
                    <a:pt x="438506" y="21983"/>
                  </a:cubicBezTo>
                  <a:cubicBezTo>
                    <a:pt x="432010" y="13042"/>
                    <a:pt x="421634" y="-2388"/>
                    <a:pt x="408168" y="1489"/>
                  </a:cubicBezTo>
                  <a:cubicBezTo>
                    <a:pt x="389158" y="7107"/>
                    <a:pt x="396682" y="40262"/>
                    <a:pt x="400326" y="53001"/>
                  </a:cubicBezTo>
                  <a:cubicBezTo>
                    <a:pt x="413871" y="99449"/>
                    <a:pt x="446981" y="140358"/>
                    <a:pt x="479378" y="175966"/>
                  </a:cubicBezTo>
                  <a:cubicBezTo>
                    <a:pt x="461635" y="173196"/>
                    <a:pt x="411891" y="169952"/>
                    <a:pt x="407059" y="169952"/>
                  </a:cubicBezTo>
                  <a:cubicBezTo>
                    <a:pt x="373632" y="169556"/>
                    <a:pt x="333631" y="173829"/>
                    <a:pt x="305036" y="192503"/>
                  </a:cubicBezTo>
                  <a:cubicBezTo>
                    <a:pt x="296244" y="198200"/>
                    <a:pt x="280005" y="211257"/>
                    <a:pt x="283174" y="223600"/>
                  </a:cubicBezTo>
                  <a:close/>
                  <a:moveTo>
                    <a:pt x="277312" y="76423"/>
                  </a:moveTo>
                  <a:cubicBezTo>
                    <a:pt x="300046" y="88292"/>
                    <a:pt x="330145" y="106729"/>
                    <a:pt x="348760" y="124928"/>
                  </a:cubicBezTo>
                  <a:cubicBezTo>
                    <a:pt x="351295" y="109498"/>
                    <a:pt x="329433" y="81725"/>
                    <a:pt x="319848" y="70093"/>
                  </a:cubicBezTo>
                  <a:cubicBezTo>
                    <a:pt x="296560" y="41844"/>
                    <a:pt x="254103" y="-1913"/>
                    <a:pt x="212914" y="65"/>
                  </a:cubicBezTo>
                  <a:cubicBezTo>
                    <a:pt x="174972" y="1885"/>
                    <a:pt x="228994" y="47858"/>
                    <a:pt x="236915" y="53239"/>
                  </a:cubicBezTo>
                  <a:cubicBezTo>
                    <a:pt x="249747" y="62022"/>
                    <a:pt x="263529" y="69302"/>
                    <a:pt x="277312" y="76423"/>
                  </a:cubicBezTo>
                  <a:close/>
                  <a:moveTo>
                    <a:pt x="211330" y="170901"/>
                  </a:moveTo>
                  <a:cubicBezTo>
                    <a:pt x="204518" y="178893"/>
                    <a:pt x="186933" y="215292"/>
                    <a:pt x="210934" y="215529"/>
                  </a:cubicBezTo>
                  <a:cubicBezTo>
                    <a:pt x="227013" y="215767"/>
                    <a:pt x="246658" y="200416"/>
                    <a:pt x="258143" y="191000"/>
                  </a:cubicBezTo>
                  <a:cubicBezTo>
                    <a:pt x="270104" y="181267"/>
                    <a:pt x="280797" y="170031"/>
                    <a:pt x="291332" y="158874"/>
                  </a:cubicBezTo>
                  <a:cubicBezTo>
                    <a:pt x="306461" y="142811"/>
                    <a:pt x="319848" y="135057"/>
                    <a:pt x="336958" y="120814"/>
                  </a:cubicBezTo>
                  <a:cubicBezTo>
                    <a:pt x="335690" y="111239"/>
                    <a:pt x="290699" y="128172"/>
                    <a:pt x="285788" y="129518"/>
                  </a:cubicBezTo>
                  <a:cubicBezTo>
                    <a:pt x="258935" y="136639"/>
                    <a:pt x="229548" y="149537"/>
                    <a:pt x="211330" y="170901"/>
                  </a:cubicBezTo>
                  <a:close/>
                  <a:moveTo>
                    <a:pt x="22571" y="134344"/>
                  </a:moveTo>
                  <a:cubicBezTo>
                    <a:pt x="54968" y="150012"/>
                    <a:pt x="91643" y="150803"/>
                    <a:pt x="126258" y="142495"/>
                  </a:cubicBezTo>
                  <a:cubicBezTo>
                    <a:pt x="153427" y="135927"/>
                    <a:pt x="179170" y="124374"/>
                    <a:pt x="204597" y="113059"/>
                  </a:cubicBezTo>
                  <a:lnTo>
                    <a:pt x="219726" y="93594"/>
                  </a:lnTo>
                  <a:cubicBezTo>
                    <a:pt x="208399" y="85523"/>
                    <a:pt x="181546" y="84336"/>
                    <a:pt x="168239" y="81171"/>
                  </a:cubicBezTo>
                  <a:cubicBezTo>
                    <a:pt x="124753" y="70805"/>
                    <a:pt x="32631" y="46513"/>
                    <a:pt x="3164" y="97154"/>
                  </a:cubicBezTo>
                  <a:cubicBezTo>
                    <a:pt x="-6658" y="113929"/>
                    <a:pt x="8234" y="127460"/>
                    <a:pt x="22571" y="1343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21"/>
            <p:cNvSpPr/>
            <p:nvPr/>
          </p:nvSpPr>
          <p:spPr>
            <a:xfrm>
              <a:off x="7564699" y="943919"/>
              <a:ext cx="442924" cy="378133"/>
            </a:xfrm>
            <a:custGeom>
              <a:rect b="b" l="l" r="r" t="t"/>
              <a:pathLst>
                <a:path extrusionOk="0" h="756265" w="885848">
                  <a:moveTo>
                    <a:pt x="6187" y="66937"/>
                  </a:moveTo>
                  <a:cubicBezTo>
                    <a:pt x="6187" y="66937"/>
                    <a:pt x="91814" y="47234"/>
                    <a:pt x="220768" y="78173"/>
                  </a:cubicBezTo>
                  <a:lnTo>
                    <a:pt x="183223" y="40350"/>
                  </a:lnTo>
                  <a:lnTo>
                    <a:pt x="160093" y="19618"/>
                  </a:lnTo>
                  <a:cubicBezTo>
                    <a:pt x="159856" y="19381"/>
                    <a:pt x="155182" y="15345"/>
                    <a:pt x="153677" y="13605"/>
                  </a:cubicBezTo>
                  <a:cubicBezTo>
                    <a:pt x="149320" y="8541"/>
                    <a:pt x="151935" y="3555"/>
                    <a:pt x="152964" y="2527"/>
                  </a:cubicBezTo>
                  <a:cubicBezTo>
                    <a:pt x="155737" y="-559"/>
                    <a:pt x="160489" y="-876"/>
                    <a:pt x="163658" y="1894"/>
                  </a:cubicBezTo>
                  <a:cubicBezTo>
                    <a:pt x="163975" y="2210"/>
                    <a:pt x="164292" y="2527"/>
                    <a:pt x="164529" y="2843"/>
                  </a:cubicBezTo>
                  <a:lnTo>
                    <a:pt x="164529" y="2922"/>
                  </a:lnTo>
                  <a:cubicBezTo>
                    <a:pt x="164054" y="3397"/>
                    <a:pt x="164608" y="4030"/>
                    <a:pt x="165559" y="4663"/>
                  </a:cubicBezTo>
                  <a:lnTo>
                    <a:pt x="165796" y="5296"/>
                  </a:lnTo>
                  <a:lnTo>
                    <a:pt x="165717" y="4742"/>
                  </a:lnTo>
                  <a:cubicBezTo>
                    <a:pt x="167381" y="5771"/>
                    <a:pt x="170074" y="6721"/>
                    <a:pt x="170153" y="6800"/>
                  </a:cubicBezTo>
                  <a:cubicBezTo>
                    <a:pt x="175381" y="10439"/>
                    <a:pt x="180609" y="13921"/>
                    <a:pt x="185837" y="17561"/>
                  </a:cubicBezTo>
                  <a:cubicBezTo>
                    <a:pt x="189401" y="20014"/>
                    <a:pt x="192807" y="22625"/>
                    <a:pt x="196213" y="25316"/>
                  </a:cubicBezTo>
                  <a:cubicBezTo>
                    <a:pt x="200570" y="28797"/>
                    <a:pt x="204847" y="32279"/>
                    <a:pt x="208887" y="36077"/>
                  </a:cubicBezTo>
                  <a:cubicBezTo>
                    <a:pt x="213006" y="39796"/>
                    <a:pt x="216808" y="43752"/>
                    <a:pt x="220531" y="47788"/>
                  </a:cubicBezTo>
                  <a:cubicBezTo>
                    <a:pt x="224967" y="52615"/>
                    <a:pt x="229165" y="57679"/>
                    <a:pt x="233205" y="62822"/>
                  </a:cubicBezTo>
                  <a:cubicBezTo>
                    <a:pt x="239225" y="70418"/>
                    <a:pt x="244928" y="78252"/>
                    <a:pt x="250710" y="86165"/>
                  </a:cubicBezTo>
                  <a:cubicBezTo>
                    <a:pt x="250789" y="86244"/>
                    <a:pt x="250710" y="86323"/>
                    <a:pt x="250789" y="86323"/>
                  </a:cubicBezTo>
                  <a:cubicBezTo>
                    <a:pt x="265047" y="90438"/>
                    <a:pt x="279226" y="94394"/>
                    <a:pt x="294355" y="99933"/>
                  </a:cubicBezTo>
                  <a:cubicBezTo>
                    <a:pt x="316217" y="107767"/>
                    <a:pt x="339030" y="117658"/>
                    <a:pt x="362397" y="128735"/>
                  </a:cubicBezTo>
                  <a:lnTo>
                    <a:pt x="358912" y="122405"/>
                  </a:lnTo>
                  <a:cubicBezTo>
                    <a:pt x="355822" y="116233"/>
                    <a:pt x="352813" y="110061"/>
                    <a:pt x="350040" y="103810"/>
                  </a:cubicBezTo>
                  <a:cubicBezTo>
                    <a:pt x="347268" y="97559"/>
                    <a:pt x="344654" y="91308"/>
                    <a:pt x="342198" y="84978"/>
                  </a:cubicBezTo>
                  <a:cubicBezTo>
                    <a:pt x="339267" y="77461"/>
                    <a:pt x="336574" y="69785"/>
                    <a:pt x="333881" y="62189"/>
                  </a:cubicBezTo>
                  <a:cubicBezTo>
                    <a:pt x="329842" y="50795"/>
                    <a:pt x="325960" y="39479"/>
                    <a:pt x="321445" y="28243"/>
                  </a:cubicBezTo>
                  <a:cubicBezTo>
                    <a:pt x="319544" y="24366"/>
                    <a:pt x="321287" y="19618"/>
                    <a:pt x="325168" y="17798"/>
                  </a:cubicBezTo>
                  <a:cubicBezTo>
                    <a:pt x="329128" y="15979"/>
                    <a:pt x="333802" y="17640"/>
                    <a:pt x="335703" y="21597"/>
                  </a:cubicBezTo>
                  <a:cubicBezTo>
                    <a:pt x="343782" y="36710"/>
                    <a:pt x="351307" y="52061"/>
                    <a:pt x="358040" y="67807"/>
                  </a:cubicBezTo>
                  <a:cubicBezTo>
                    <a:pt x="360734" y="73979"/>
                    <a:pt x="363268" y="80230"/>
                    <a:pt x="365644" y="86560"/>
                  </a:cubicBezTo>
                  <a:cubicBezTo>
                    <a:pt x="369289" y="95897"/>
                    <a:pt x="372536" y="105393"/>
                    <a:pt x="376259" y="114730"/>
                  </a:cubicBezTo>
                  <a:lnTo>
                    <a:pt x="385844" y="138072"/>
                  </a:lnTo>
                  <a:cubicBezTo>
                    <a:pt x="386081" y="138468"/>
                    <a:pt x="386794" y="139813"/>
                    <a:pt x="387586" y="141238"/>
                  </a:cubicBezTo>
                  <a:cubicBezTo>
                    <a:pt x="413488" y="154689"/>
                    <a:pt x="439944" y="170040"/>
                    <a:pt x="467193" y="188239"/>
                  </a:cubicBezTo>
                  <a:cubicBezTo>
                    <a:pt x="478124" y="195598"/>
                    <a:pt x="489292" y="203748"/>
                    <a:pt x="500382" y="211899"/>
                  </a:cubicBezTo>
                  <a:cubicBezTo>
                    <a:pt x="500144" y="211107"/>
                    <a:pt x="499827" y="210316"/>
                    <a:pt x="499590" y="209446"/>
                  </a:cubicBezTo>
                  <a:cubicBezTo>
                    <a:pt x="497847" y="202957"/>
                    <a:pt x="496342" y="196469"/>
                    <a:pt x="494600" y="189980"/>
                  </a:cubicBezTo>
                  <a:cubicBezTo>
                    <a:pt x="492065" y="179931"/>
                    <a:pt x="489213" y="170198"/>
                    <a:pt x="486599" y="160624"/>
                  </a:cubicBezTo>
                  <a:cubicBezTo>
                    <a:pt x="483906" y="150891"/>
                    <a:pt x="481292" y="141238"/>
                    <a:pt x="478282" y="131663"/>
                  </a:cubicBezTo>
                  <a:cubicBezTo>
                    <a:pt x="474321" y="119161"/>
                    <a:pt x="469965" y="106659"/>
                    <a:pt x="464341" y="93998"/>
                  </a:cubicBezTo>
                  <a:cubicBezTo>
                    <a:pt x="462361" y="90121"/>
                    <a:pt x="463866" y="85373"/>
                    <a:pt x="467747" y="83395"/>
                  </a:cubicBezTo>
                  <a:cubicBezTo>
                    <a:pt x="471629" y="81496"/>
                    <a:pt x="476381" y="83000"/>
                    <a:pt x="478361" y="86877"/>
                  </a:cubicBezTo>
                  <a:cubicBezTo>
                    <a:pt x="487470" y="102782"/>
                    <a:pt x="494837" y="118528"/>
                    <a:pt x="500778" y="134828"/>
                  </a:cubicBezTo>
                  <a:cubicBezTo>
                    <a:pt x="503154" y="141475"/>
                    <a:pt x="505293" y="148122"/>
                    <a:pt x="507194" y="155006"/>
                  </a:cubicBezTo>
                  <a:cubicBezTo>
                    <a:pt x="509887" y="164897"/>
                    <a:pt x="511867" y="175104"/>
                    <a:pt x="513927" y="185628"/>
                  </a:cubicBezTo>
                  <a:cubicBezTo>
                    <a:pt x="515352" y="193304"/>
                    <a:pt x="516382" y="200979"/>
                    <a:pt x="517808" y="208575"/>
                  </a:cubicBezTo>
                  <a:cubicBezTo>
                    <a:pt x="518442" y="211661"/>
                    <a:pt x="519076" y="214747"/>
                    <a:pt x="519868" y="217754"/>
                  </a:cubicBezTo>
                  <a:lnTo>
                    <a:pt x="522640" y="226695"/>
                  </a:lnTo>
                  <a:cubicBezTo>
                    <a:pt x="522561" y="226616"/>
                    <a:pt x="522561" y="226616"/>
                    <a:pt x="522561" y="226616"/>
                  </a:cubicBezTo>
                  <a:cubicBezTo>
                    <a:pt x="521768" y="227012"/>
                    <a:pt x="523670" y="228674"/>
                    <a:pt x="523986" y="229228"/>
                  </a:cubicBezTo>
                  <a:cubicBezTo>
                    <a:pt x="524224" y="229623"/>
                    <a:pt x="523986" y="229623"/>
                    <a:pt x="524145" y="229940"/>
                  </a:cubicBezTo>
                  <a:cubicBezTo>
                    <a:pt x="555354" y="254390"/>
                    <a:pt x="587038" y="282401"/>
                    <a:pt x="618960" y="314211"/>
                  </a:cubicBezTo>
                  <a:cubicBezTo>
                    <a:pt x="617455" y="308988"/>
                    <a:pt x="615792" y="303845"/>
                    <a:pt x="614445" y="298543"/>
                  </a:cubicBezTo>
                  <a:cubicBezTo>
                    <a:pt x="611989" y="287782"/>
                    <a:pt x="609296" y="277100"/>
                    <a:pt x="607158" y="266338"/>
                  </a:cubicBezTo>
                  <a:cubicBezTo>
                    <a:pt x="605732" y="259059"/>
                    <a:pt x="604464" y="251779"/>
                    <a:pt x="603434" y="244499"/>
                  </a:cubicBezTo>
                  <a:cubicBezTo>
                    <a:pt x="600662" y="226142"/>
                    <a:pt x="598999" y="207705"/>
                    <a:pt x="597970" y="189189"/>
                  </a:cubicBezTo>
                  <a:cubicBezTo>
                    <a:pt x="597573" y="184837"/>
                    <a:pt x="600742" y="181039"/>
                    <a:pt x="605098" y="180564"/>
                  </a:cubicBezTo>
                  <a:cubicBezTo>
                    <a:pt x="609455" y="180168"/>
                    <a:pt x="613257" y="183333"/>
                    <a:pt x="613732" y="187686"/>
                  </a:cubicBezTo>
                  <a:cubicBezTo>
                    <a:pt x="614762" y="194807"/>
                    <a:pt x="616029" y="201928"/>
                    <a:pt x="617297" y="209050"/>
                  </a:cubicBezTo>
                  <a:cubicBezTo>
                    <a:pt x="619831" y="223293"/>
                    <a:pt x="622920" y="237378"/>
                    <a:pt x="625931" y="251541"/>
                  </a:cubicBezTo>
                  <a:cubicBezTo>
                    <a:pt x="627356" y="258663"/>
                    <a:pt x="628782" y="265785"/>
                    <a:pt x="630129" y="272906"/>
                  </a:cubicBezTo>
                  <a:cubicBezTo>
                    <a:pt x="631554" y="280028"/>
                    <a:pt x="632743" y="287228"/>
                    <a:pt x="634089" y="294429"/>
                  </a:cubicBezTo>
                  <a:cubicBezTo>
                    <a:pt x="635436" y="302658"/>
                    <a:pt x="636941" y="310966"/>
                    <a:pt x="639080" y="319117"/>
                  </a:cubicBezTo>
                  <a:cubicBezTo>
                    <a:pt x="640505" y="324339"/>
                    <a:pt x="642011" y="329482"/>
                    <a:pt x="644149" y="334467"/>
                  </a:cubicBezTo>
                  <a:cubicBezTo>
                    <a:pt x="644228" y="334625"/>
                    <a:pt x="645258" y="338740"/>
                    <a:pt x="646525" y="341193"/>
                  </a:cubicBezTo>
                  <a:lnTo>
                    <a:pt x="645892" y="341114"/>
                  </a:lnTo>
                  <a:lnTo>
                    <a:pt x="646605" y="341351"/>
                  </a:lnTo>
                  <a:cubicBezTo>
                    <a:pt x="647238" y="342617"/>
                    <a:pt x="647951" y="343330"/>
                    <a:pt x="648664" y="342855"/>
                  </a:cubicBezTo>
                  <a:lnTo>
                    <a:pt x="648743" y="342776"/>
                  </a:lnTo>
                  <a:cubicBezTo>
                    <a:pt x="649060" y="343092"/>
                    <a:pt x="708072" y="412408"/>
                    <a:pt x="732072" y="443584"/>
                  </a:cubicBezTo>
                  <a:cubicBezTo>
                    <a:pt x="731835" y="442397"/>
                    <a:pt x="731439" y="441290"/>
                    <a:pt x="731281" y="440103"/>
                  </a:cubicBezTo>
                  <a:cubicBezTo>
                    <a:pt x="729775" y="432032"/>
                    <a:pt x="728825" y="423881"/>
                    <a:pt x="727954" y="415731"/>
                  </a:cubicBezTo>
                  <a:cubicBezTo>
                    <a:pt x="726607" y="402042"/>
                    <a:pt x="725815" y="388432"/>
                    <a:pt x="725815" y="374743"/>
                  </a:cubicBezTo>
                  <a:cubicBezTo>
                    <a:pt x="725894" y="362083"/>
                    <a:pt x="726528" y="349502"/>
                    <a:pt x="727162" y="336920"/>
                  </a:cubicBezTo>
                  <a:cubicBezTo>
                    <a:pt x="728112" y="318325"/>
                    <a:pt x="729380" y="299730"/>
                    <a:pt x="729538" y="281056"/>
                  </a:cubicBezTo>
                  <a:cubicBezTo>
                    <a:pt x="729380" y="276704"/>
                    <a:pt x="732786" y="273064"/>
                    <a:pt x="737142" y="272985"/>
                  </a:cubicBezTo>
                  <a:cubicBezTo>
                    <a:pt x="741499" y="272827"/>
                    <a:pt x="745142" y="276229"/>
                    <a:pt x="745301" y="280581"/>
                  </a:cubicBezTo>
                  <a:cubicBezTo>
                    <a:pt x="746251" y="294112"/>
                    <a:pt x="746806" y="307643"/>
                    <a:pt x="746885" y="321253"/>
                  </a:cubicBezTo>
                  <a:cubicBezTo>
                    <a:pt x="747123" y="339927"/>
                    <a:pt x="747123" y="358680"/>
                    <a:pt x="747202" y="377354"/>
                  </a:cubicBezTo>
                  <a:cubicBezTo>
                    <a:pt x="747281" y="389619"/>
                    <a:pt x="747202" y="401884"/>
                    <a:pt x="747994" y="414149"/>
                  </a:cubicBezTo>
                  <a:cubicBezTo>
                    <a:pt x="748469" y="423486"/>
                    <a:pt x="749103" y="432744"/>
                    <a:pt x="750370" y="442002"/>
                  </a:cubicBezTo>
                  <a:cubicBezTo>
                    <a:pt x="751163" y="448015"/>
                    <a:pt x="752113" y="454029"/>
                    <a:pt x="753460" y="460043"/>
                  </a:cubicBezTo>
                  <a:cubicBezTo>
                    <a:pt x="754331" y="463683"/>
                    <a:pt x="758767" y="469301"/>
                    <a:pt x="760667" y="473257"/>
                  </a:cubicBezTo>
                  <a:cubicBezTo>
                    <a:pt x="762885" y="477767"/>
                    <a:pt x="762964" y="481645"/>
                    <a:pt x="761856" y="483860"/>
                  </a:cubicBezTo>
                  <a:cubicBezTo>
                    <a:pt x="761776" y="484019"/>
                    <a:pt x="761539" y="484177"/>
                    <a:pt x="761460" y="484414"/>
                  </a:cubicBezTo>
                  <a:cubicBezTo>
                    <a:pt x="773975" y="501743"/>
                    <a:pt x="786490" y="517806"/>
                    <a:pt x="799005" y="536559"/>
                  </a:cubicBezTo>
                  <a:cubicBezTo>
                    <a:pt x="818096" y="565441"/>
                    <a:pt x="842175" y="615291"/>
                    <a:pt x="860077" y="659445"/>
                  </a:cubicBezTo>
                  <a:cubicBezTo>
                    <a:pt x="871246" y="687060"/>
                    <a:pt x="880038" y="712381"/>
                    <a:pt x="883761" y="729156"/>
                  </a:cubicBezTo>
                  <a:cubicBezTo>
                    <a:pt x="886137" y="739601"/>
                    <a:pt x="886375" y="747276"/>
                    <a:pt x="885028" y="751153"/>
                  </a:cubicBezTo>
                  <a:cubicBezTo>
                    <a:pt x="883682" y="755031"/>
                    <a:pt x="879404" y="757167"/>
                    <a:pt x="875444" y="755901"/>
                  </a:cubicBezTo>
                  <a:cubicBezTo>
                    <a:pt x="871562" y="754556"/>
                    <a:pt x="869424" y="750283"/>
                    <a:pt x="870691" y="746327"/>
                  </a:cubicBezTo>
                  <a:cubicBezTo>
                    <a:pt x="871483" y="743874"/>
                    <a:pt x="870374" y="739126"/>
                    <a:pt x="868790" y="732638"/>
                  </a:cubicBezTo>
                  <a:cubicBezTo>
                    <a:pt x="864988" y="716496"/>
                    <a:pt x="856116" y="692124"/>
                    <a:pt x="844948" y="665696"/>
                  </a:cubicBezTo>
                  <a:cubicBezTo>
                    <a:pt x="826888" y="622888"/>
                    <a:pt x="802887" y="574541"/>
                    <a:pt x="783877" y="546688"/>
                  </a:cubicBezTo>
                  <a:cubicBezTo>
                    <a:pt x="767242" y="522079"/>
                    <a:pt x="750449" y="500556"/>
                    <a:pt x="733657" y="478480"/>
                  </a:cubicBezTo>
                  <a:cubicBezTo>
                    <a:pt x="732152" y="478321"/>
                    <a:pt x="730884" y="478084"/>
                    <a:pt x="729221" y="478084"/>
                  </a:cubicBezTo>
                  <a:cubicBezTo>
                    <a:pt x="719241" y="477451"/>
                    <a:pt x="707993" y="477926"/>
                    <a:pt x="703636" y="477688"/>
                  </a:cubicBezTo>
                  <a:cubicBezTo>
                    <a:pt x="694368" y="476976"/>
                    <a:pt x="685180" y="476343"/>
                    <a:pt x="675912" y="475394"/>
                  </a:cubicBezTo>
                  <a:cubicBezTo>
                    <a:pt x="669813" y="474840"/>
                    <a:pt x="663635" y="474128"/>
                    <a:pt x="657536" y="473336"/>
                  </a:cubicBezTo>
                  <a:cubicBezTo>
                    <a:pt x="648426" y="472149"/>
                    <a:pt x="639317" y="470804"/>
                    <a:pt x="630208" y="469459"/>
                  </a:cubicBezTo>
                  <a:cubicBezTo>
                    <a:pt x="616583" y="467481"/>
                    <a:pt x="603039" y="465344"/>
                    <a:pt x="589415" y="463762"/>
                  </a:cubicBezTo>
                  <a:cubicBezTo>
                    <a:pt x="585058" y="463525"/>
                    <a:pt x="581731" y="459726"/>
                    <a:pt x="582048" y="455453"/>
                  </a:cubicBezTo>
                  <a:cubicBezTo>
                    <a:pt x="582285" y="451101"/>
                    <a:pt x="586088" y="447778"/>
                    <a:pt x="590365" y="448095"/>
                  </a:cubicBezTo>
                  <a:cubicBezTo>
                    <a:pt x="609771" y="448490"/>
                    <a:pt x="629178" y="449361"/>
                    <a:pt x="648585" y="451101"/>
                  </a:cubicBezTo>
                  <a:cubicBezTo>
                    <a:pt x="656268" y="451735"/>
                    <a:pt x="663872" y="452605"/>
                    <a:pt x="671556" y="453634"/>
                  </a:cubicBezTo>
                  <a:cubicBezTo>
                    <a:pt x="682962" y="455137"/>
                    <a:pt x="694289" y="457036"/>
                    <a:pt x="705695" y="458619"/>
                  </a:cubicBezTo>
                  <a:cubicBezTo>
                    <a:pt x="708389" y="459014"/>
                    <a:pt x="713934" y="459410"/>
                    <a:pt x="720032" y="460043"/>
                  </a:cubicBezTo>
                  <a:cubicBezTo>
                    <a:pt x="692150" y="424435"/>
                    <a:pt x="664348" y="391281"/>
                    <a:pt x="636703" y="361845"/>
                  </a:cubicBezTo>
                  <a:cubicBezTo>
                    <a:pt x="636386" y="361925"/>
                    <a:pt x="635911" y="362004"/>
                    <a:pt x="635674" y="362004"/>
                  </a:cubicBezTo>
                  <a:lnTo>
                    <a:pt x="622841" y="362874"/>
                  </a:lnTo>
                  <a:lnTo>
                    <a:pt x="581810" y="363428"/>
                  </a:lnTo>
                  <a:cubicBezTo>
                    <a:pt x="569374" y="363270"/>
                    <a:pt x="556859" y="363349"/>
                    <a:pt x="544423" y="362795"/>
                  </a:cubicBezTo>
                  <a:cubicBezTo>
                    <a:pt x="536026" y="362399"/>
                    <a:pt x="527710" y="361766"/>
                    <a:pt x="519392" y="360975"/>
                  </a:cubicBezTo>
                  <a:cubicBezTo>
                    <a:pt x="498322" y="358918"/>
                    <a:pt x="477569" y="355673"/>
                    <a:pt x="456974" y="351084"/>
                  </a:cubicBezTo>
                  <a:cubicBezTo>
                    <a:pt x="452697" y="350293"/>
                    <a:pt x="449846" y="346257"/>
                    <a:pt x="450638" y="341984"/>
                  </a:cubicBezTo>
                  <a:cubicBezTo>
                    <a:pt x="451429" y="337712"/>
                    <a:pt x="455549" y="334863"/>
                    <a:pt x="459826" y="335575"/>
                  </a:cubicBezTo>
                  <a:cubicBezTo>
                    <a:pt x="471945" y="337237"/>
                    <a:pt x="484064" y="338265"/>
                    <a:pt x="496342" y="339136"/>
                  </a:cubicBezTo>
                  <a:cubicBezTo>
                    <a:pt x="510600" y="340085"/>
                    <a:pt x="524937" y="340560"/>
                    <a:pt x="539195" y="341193"/>
                  </a:cubicBezTo>
                  <a:cubicBezTo>
                    <a:pt x="553690" y="341826"/>
                    <a:pt x="568107" y="342855"/>
                    <a:pt x="582444" y="343567"/>
                  </a:cubicBezTo>
                  <a:lnTo>
                    <a:pt x="621019" y="345941"/>
                  </a:lnTo>
                  <a:cubicBezTo>
                    <a:pt x="585850" y="309859"/>
                    <a:pt x="551077" y="278603"/>
                    <a:pt x="516937" y="251462"/>
                  </a:cubicBezTo>
                  <a:cubicBezTo>
                    <a:pt x="513610" y="251304"/>
                    <a:pt x="510204" y="251462"/>
                    <a:pt x="506640" y="251779"/>
                  </a:cubicBezTo>
                  <a:cubicBezTo>
                    <a:pt x="496659" y="252649"/>
                    <a:pt x="486124" y="254311"/>
                    <a:pt x="476936" y="254865"/>
                  </a:cubicBezTo>
                  <a:cubicBezTo>
                    <a:pt x="465054" y="255261"/>
                    <a:pt x="452777" y="255973"/>
                    <a:pt x="440340" y="255973"/>
                  </a:cubicBezTo>
                  <a:cubicBezTo>
                    <a:pt x="432102" y="255973"/>
                    <a:pt x="423864" y="255735"/>
                    <a:pt x="415627" y="255102"/>
                  </a:cubicBezTo>
                  <a:cubicBezTo>
                    <a:pt x="394478" y="253599"/>
                    <a:pt x="373566" y="250117"/>
                    <a:pt x="354080" y="244262"/>
                  </a:cubicBezTo>
                  <a:cubicBezTo>
                    <a:pt x="349882" y="243233"/>
                    <a:pt x="347347" y="238881"/>
                    <a:pt x="348456" y="234687"/>
                  </a:cubicBezTo>
                  <a:cubicBezTo>
                    <a:pt x="349486" y="230493"/>
                    <a:pt x="353763" y="227961"/>
                    <a:pt x="358040" y="228990"/>
                  </a:cubicBezTo>
                  <a:cubicBezTo>
                    <a:pt x="369289" y="231285"/>
                    <a:pt x="381011" y="232472"/>
                    <a:pt x="392972" y="233263"/>
                  </a:cubicBezTo>
                  <a:cubicBezTo>
                    <a:pt x="406676" y="234292"/>
                    <a:pt x="420696" y="234371"/>
                    <a:pt x="434558" y="234608"/>
                  </a:cubicBezTo>
                  <a:cubicBezTo>
                    <a:pt x="448895" y="234846"/>
                    <a:pt x="463074" y="235479"/>
                    <a:pt x="476777" y="235716"/>
                  </a:cubicBezTo>
                  <a:cubicBezTo>
                    <a:pt x="482955" y="235953"/>
                    <a:pt x="490005" y="235716"/>
                    <a:pt x="496897" y="235558"/>
                  </a:cubicBezTo>
                  <a:cubicBezTo>
                    <a:pt x="482955" y="225034"/>
                    <a:pt x="469093" y="215064"/>
                    <a:pt x="455469" y="205806"/>
                  </a:cubicBezTo>
                  <a:cubicBezTo>
                    <a:pt x="426874" y="186499"/>
                    <a:pt x="399072" y="170357"/>
                    <a:pt x="371981" y="156272"/>
                  </a:cubicBezTo>
                  <a:cubicBezTo>
                    <a:pt x="368655" y="156826"/>
                    <a:pt x="365407" y="157538"/>
                    <a:pt x="362080" y="158408"/>
                  </a:cubicBezTo>
                  <a:cubicBezTo>
                    <a:pt x="355189" y="160386"/>
                    <a:pt x="348219" y="162918"/>
                    <a:pt x="341644" y="164897"/>
                  </a:cubicBezTo>
                  <a:cubicBezTo>
                    <a:pt x="333723" y="167112"/>
                    <a:pt x="325722" y="169249"/>
                    <a:pt x="317722" y="170910"/>
                  </a:cubicBezTo>
                  <a:cubicBezTo>
                    <a:pt x="309722" y="172572"/>
                    <a:pt x="301722" y="173680"/>
                    <a:pt x="293642" y="175104"/>
                  </a:cubicBezTo>
                  <a:lnTo>
                    <a:pt x="264730" y="180406"/>
                  </a:lnTo>
                  <a:lnTo>
                    <a:pt x="254512" y="182463"/>
                  </a:lnTo>
                  <a:cubicBezTo>
                    <a:pt x="253879" y="182542"/>
                    <a:pt x="252532" y="182226"/>
                    <a:pt x="251265" y="181988"/>
                  </a:cubicBezTo>
                  <a:cubicBezTo>
                    <a:pt x="249918" y="181751"/>
                    <a:pt x="248651" y="181593"/>
                    <a:pt x="248651" y="182384"/>
                  </a:cubicBezTo>
                  <a:cubicBezTo>
                    <a:pt x="248651" y="182463"/>
                    <a:pt x="248651" y="182621"/>
                    <a:pt x="248651" y="182700"/>
                  </a:cubicBezTo>
                  <a:cubicBezTo>
                    <a:pt x="247225" y="182780"/>
                    <a:pt x="245799" y="182542"/>
                    <a:pt x="244532" y="181830"/>
                  </a:cubicBezTo>
                  <a:cubicBezTo>
                    <a:pt x="242710" y="180960"/>
                    <a:pt x="241997" y="179773"/>
                    <a:pt x="241522" y="179219"/>
                  </a:cubicBezTo>
                  <a:cubicBezTo>
                    <a:pt x="239383" y="176370"/>
                    <a:pt x="240096" y="173680"/>
                    <a:pt x="241126" y="171306"/>
                  </a:cubicBezTo>
                  <a:cubicBezTo>
                    <a:pt x="241759" y="170040"/>
                    <a:pt x="243185" y="168378"/>
                    <a:pt x="246195" y="167429"/>
                  </a:cubicBezTo>
                  <a:cubicBezTo>
                    <a:pt x="246829" y="167271"/>
                    <a:pt x="249997" y="167112"/>
                    <a:pt x="251186" y="167033"/>
                  </a:cubicBezTo>
                  <a:lnTo>
                    <a:pt x="260532" y="163868"/>
                  </a:lnTo>
                  <a:cubicBezTo>
                    <a:pt x="266315" y="162127"/>
                    <a:pt x="272018" y="160228"/>
                    <a:pt x="277800" y="158567"/>
                  </a:cubicBezTo>
                  <a:cubicBezTo>
                    <a:pt x="281761" y="157380"/>
                    <a:pt x="285721" y="156351"/>
                    <a:pt x="289761" y="155401"/>
                  </a:cubicBezTo>
                  <a:cubicBezTo>
                    <a:pt x="297682" y="153581"/>
                    <a:pt x="305524" y="151603"/>
                    <a:pt x="313366" y="150021"/>
                  </a:cubicBezTo>
                  <a:cubicBezTo>
                    <a:pt x="321208" y="148438"/>
                    <a:pt x="329049" y="147172"/>
                    <a:pt x="336891" y="145510"/>
                  </a:cubicBezTo>
                  <a:cubicBezTo>
                    <a:pt x="339901" y="144957"/>
                    <a:pt x="343070" y="144324"/>
                    <a:pt x="346238" y="143690"/>
                  </a:cubicBezTo>
                  <a:cubicBezTo>
                    <a:pt x="304177" y="123750"/>
                    <a:pt x="264493" y="109428"/>
                    <a:pt x="228135" y="99458"/>
                  </a:cubicBezTo>
                  <a:lnTo>
                    <a:pt x="220927" y="103098"/>
                  </a:lnTo>
                  <a:cubicBezTo>
                    <a:pt x="218075" y="104601"/>
                    <a:pt x="215224" y="106184"/>
                    <a:pt x="212372" y="107846"/>
                  </a:cubicBezTo>
                  <a:cubicBezTo>
                    <a:pt x="208095" y="110378"/>
                    <a:pt x="203897" y="113068"/>
                    <a:pt x="199778" y="115758"/>
                  </a:cubicBezTo>
                  <a:cubicBezTo>
                    <a:pt x="194075" y="119319"/>
                    <a:pt x="188371" y="123196"/>
                    <a:pt x="182351" y="126836"/>
                  </a:cubicBezTo>
                  <a:cubicBezTo>
                    <a:pt x="173718" y="131980"/>
                    <a:pt x="164846" y="136965"/>
                    <a:pt x="156449" y="142583"/>
                  </a:cubicBezTo>
                  <a:cubicBezTo>
                    <a:pt x="150429" y="146539"/>
                    <a:pt x="144568" y="150495"/>
                    <a:pt x="139182" y="154927"/>
                  </a:cubicBezTo>
                  <a:cubicBezTo>
                    <a:pt x="136013" y="157933"/>
                    <a:pt x="131023" y="157854"/>
                    <a:pt x="128013" y="154689"/>
                  </a:cubicBezTo>
                  <a:cubicBezTo>
                    <a:pt x="125003" y="151603"/>
                    <a:pt x="125162" y="146618"/>
                    <a:pt x="128251" y="143611"/>
                  </a:cubicBezTo>
                  <a:cubicBezTo>
                    <a:pt x="136885" y="134274"/>
                    <a:pt x="146707" y="125649"/>
                    <a:pt x="157321" y="117895"/>
                  </a:cubicBezTo>
                  <a:cubicBezTo>
                    <a:pt x="162469" y="114176"/>
                    <a:pt x="167777" y="110694"/>
                    <a:pt x="173163" y="107450"/>
                  </a:cubicBezTo>
                  <a:cubicBezTo>
                    <a:pt x="178629" y="104206"/>
                    <a:pt x="184173" y="101357"/>
                    <a:pt x="189560" y="98350"/>
                  </a:cubicBezTo>
                  <a:cubicBezTo>
                    <a:pt x="193441" y="96372"/>
                    <a:pt x="197401" y="94394"/>
                    <a:pt x="201362" y="92574"/>
                  </a:cubicBezTo>
                  <a:cubicBezTo>
                    <a:pt x="85398" y="66066"/>
                    <a:pt x="9593" y="82287"/>
                    <a:pt x="9593" y="82287"/>
                  </a:cubicBezTo>
                  <a:cubicBezTo>
                    <a:pt x="5395" y="83237"/>
                    <a:pt x="1118" y="80547"/>
                    <a:pt x="167" y="76353"/>
                  </a:cubicBezTo>
                  <a:cubicBezTo>
                    <a:pt x="-704" y="72080"/>
                    <a:pt x="1910" y="67886"/>
                    <a:pt x="6187" y="66937"/>
                  </a:cubicBezTo>
                  <a:close/>
                  <a:moveTo>
                    <a:pt x="165638" y="4663"/>
                  </a:moveTo>
                  <a:lnTo>
                    <a:pt x="165796" y="4742"/>
                  </a:lnTo>
                  <a:cubicBezTo>
                    <a:pt x="165638" y="3635"/>
                    <a:pt x="165321" y="2131"/>
                    <a:pt x="164608" y="2843"/>
                  </a:cubicBezTo>
                  <a:cubicBezTo>
                    <a:pt x="165004" y="3397"/>
                    <a:pt x="165400" y="4030"/>
                    <a:pt x="165638" y="4663"/>
                  </a:cubicBezTo>
                  <a:close/>
                  <a:moveTo>
                    <a:pt x="646684" y="341510"/>
                  </a:moveTo>
                  <a:cubicBezTo>
                    <a:pt x="647000" y="341668"/>
                    <a:pt x="647396" y="341905"/>
                    <a:pt x="647714" y="342143"/>
                  </a:cubicBezTo>
                  <a:cubicBezTo>
                    <a:pt x="647238" y="341905"/>
                    <a:pt x="647317" y="341510"/>
                    <a:pt x="646605" y="341351"/>
                  </a:cubicBezTo>
                  <a:lnTo>
                    <a:pt x="646684" y="341510"/>
                  </a:lnTo>
                  <a:close/>
                  <a:moveTo>
                    <a:pt x="648347" y="342538"/>
                  </a:moveTo>
                  <a:cubicBezTo>
                    <a:pt x="648505" y="342617"/>
                    <a:pt x="648664" y="342776"/>
                    <a:pt x="648823" y="342934"/>
                  </a:cubicBezTo>
                  <a:cubicBezTo>
                    <a:pt x="649298" y="342538"/>
                    <a:pt x="648189" y="342380"/>
                    <a:pt x="647714" y="342143"/>
                  </a:cubicBezTo>
                  <a:cubicBezTo>
                    <a:pt x="647951" y="342301"/>
                    <a:pt x="648109" y="342380"/>
                    <a:pt x="648347" y="3425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21"/>
            <p:cNvSpPr/>
            <p:nvPr/>
          </p:nvSpPr>
          <p:spPr>
            <a:xfrm>
              <a:off x="7370467" y="327766"/>
              <a:ext cx="553060" cy="261366"/>
            </a:xfrm>
            <a:custGeom>
              <a:rect b="b" l="l" r="r" t="t"/>
              <a:pathLst>
                <a:path extrusionOk="0" h="522732" w="1106120">
                  <a:moveTo>
                    <a:pt x="971226" y="326923"/>
                  </a:moveTo>
                  <a:cubicBezTo>
                    <a:pt x="1007504" y="297962"/>
                    <a:pt x="1045842" y="266944"/>
                    <a:pt x="1086715" y="244313"/>
                  </a:cubicBezTo>
                  <a:lnTo>
                    <a:pt x="1096933" y="261009"/>
                  </a:lnTo>
                  <a:cubicBezTo>
                    <a:pt x="1104933" y="263541"/>
                    <a:pt x="1100655" y="280317"/>
                    <a:pt x="1099784" y="284906"/>
                  </a:cubicBezTo>
                  <a:cubicBezTo>
                    <a:pt x="1094952" y="311809"/>
                    <a:pt x="1082120" y="338792"/>
                    <a:pt x="1069605" y="363005"/>
                  </a:cubicBezTo>
                  <a:cubicBezTo>
                    <a:pt x="1042435" y="415467"/>
                    <a:pt x="1005682" y="469036"/>
                    <a:pt x="952769" y="499342"/>
                  </a:cubicBezTo>
                  <a:cubicBezTo>
                    <a:pt x="940967" y="506068"/>
                    <a:pt x="928531" y="511923"/>
                    <a:pt x="915540" y="516275"/>
                  </a:cubicBezTo>
                  <a:cubicBezTo>
                    <a:pt x="907540" y="518966"/>
                    <a:pt x="899381" y="521023"/>
                    <a:pt x="890906" y="522131"/>
                  </a:cubicBezTo>
                  <a:cubicBezTo>
                    <a:pt x="812091" y="532101"/>
                    <a:pt x="881242" y="415229"/>
                    <a:pt x="900490" y="392994"/>
                  </a:cubicBezTo>
                  <a:cubicBezTo>
                    <a:pt x="921561" y="368465"/>
                    <a:pt x="945878" y="347100"/>
                    <a:pt x="971226" y="326923"/>
                  </a:cubicBezTo>
                  <a:close/>
                  <a:moveTo>
                    <a:pt x="1093210" y="242731"/>
                  </a:moveTo>
                  <a:lnTo>
                    <a:pt x="1106121" y="236163"/>
                  </a:lnTo>
                  <a:cubicBezTo>
                    <a:pt x="1098279" y="219546"/>
                    <a:pt x="1096378" y="199132"/>
                    <a:pt x="1090992" y="181723"/>
                  </a:cubicBezTo>
                  <a:cubicBezTo>
                    <a:pt x="1076021" y="133693"/>
                    <a:pt x="1055664" y="86533"/>
                    <a:pt x="1015504" y="53378"/>
                  </a:cubicBezTo>
                  <a:cubicBezTo>
                    <a:pt x="995306" y="36762"/>
                    <a:pt x="968136" y="20857"/>
                    <a:pt x="941204" y="18879"/>
                  </a:cubicBezTo>
                  <a:cubicBezTo>
                    <a:pt x="921323" y="17454"/>
                    <a:pt x="907224" y="28295"/>
                    <a:pt x="906431" y="48156"/>
                  </a:cubicBezTo>
                  <a:cubicBezTo>
                    <a:pt x="906115" y="55594"/>
                    <a:pt x="907303" y="62953"/>
                    <a:pt x="909045" y="70074"/>
                  </a:cubicBezTo>
                  <a:cubicBezTo>
                    <a:pt x="924016" y="131161"/>
                    <a:pt x="971305" y="180537"/>
                    <a:pt x="1024376" y="213216"/>
                  </a:cubicBezTo>
                  <a:cubicBezTo>
                    <a:pt x="1040852" y="223345"/>
                    <a:pt x="1058278" y="232603"/>
                    <a:pt x="1076417" y="239724"/>
                  </a:cubicBezTo>
                  <a:cubicBezTo>
                    <a:pt x="1077922" y="240278"/>
                    <a:pt x="1092339" y="246450"/>
                    <a:pt x="1093210" y="242731"/>
                  </a:cubicBezTo>
                  <a:close/>
                  <a:moveTo>
                    <a:pt x="741119" y="204512"/>
                  </a:moveTo>
                  <a:cubicBezTo>
                    <a:pt x="762347" y="217173"/>
                    <a:pt x="785080" y="229121"/>
                    <a:pt x="809160" y="235689"/>
                  </a:cubicBezTo>
                  <a:cubicBezTo>
                    <a:pt x="810587" y="236084"/>
                    <a:pt x="831260" y="241623"/>
                    <a:pt x="831498" y="236796"/>
                  </a:cubicBezTo>
                  <a:lnTo>
                    <a:pt x="830151" y="226510"/>
                  </a:lnTo>
                  <a:cubicBezTo>
                    <a:pt x="779853" y="164078"/>
                    <a:pt x="754267" y="86770"/>
                    <a:pt x="692404" y="32251"/>
                  </a:cubicBezTo>
                  <a:cubicBezTo>
                    <a:pt x="673711" y="15714"/>
                    <a:pt x="629828" y="-16096"/>
                    <a:pt x="605906" y="9779"/>
                  </a:cubicBezTo>
                  <a:cubicBezTo>
                    <a:pt x="587688" y="29482"/>
                    <a:pt x="597114" y="60263"/>
                    <a:pt x="608124" y="80757"/>
                  </a:cubicBezTo>
                  <a:cubicBezTo>
                    <a:pt x="636482" y="133851"/>
                    <a:pt x="689790" y="174127"/>
                    <a:pt x="741119" y="204512"/>
                  </a:cubicBezTo>
                  <a:close/>
                  <a:moveTo>
                    <a:pt x="564083" y="415229"/>
                  </a:moveTo>
                  <a:cubicBezTo>
                    <a:pt x="544280" y="443319"/>
                    <a:pt x="522973" y="510974"/>
                    <a:pt x="577866" y="516592"/>
                  </a:cubicBezTo>
                  <a:cubicBezTo>
                    <a:pt x="585232" y="517304"/>
                    <a:pt x="592757" y="516433"/>
                    <a:pt x="599965" y="514693"/>
                  </a:cubicBezTo>
                  <a:cubicBezTo>
                    <a:pt x="610263" y="512319"/>
                    <a:pt x="619927" y="508125"/>
                    <a:pt x="629115" y="503219"/>
                  </a:cubicBezTo>
                  <a:cubicBezTo>
                    <a:pt x="698107" y="466346"/>
                    <a:pt x="740723" y="405576"/>
                    <a:pt x="767416" y="334835"/>
                  </a:cubicBezTo>
                  <a:cubicBezTo>
                    <a:pt x="774229" y="316873"/>
                    <a:pt x="781041" y="298753"/>
                    <a:pt x="784605" y="279921"/>
                  </a:cubicBezTo>
                  <a:cubicBezTo>
                    <a:pt x="784764" y="279130"/>
                    <a:pt x="788011" y="264254"/>
                    <a:pt x="786744" y="263779"/>
                  </a:cubicBezTo>
                  <a:lnTo>
                    <a:pt x="768288" y="272720"/>
                  </a:lnTo>
                  <a:cubicBezTo>
                    <a:pt x="749436" y="287280"/>
                    <a:pt x="719257" y="289337"/>
                    <a:pt x="697791" y="300336"/>
                  </a:cubicBezTo>
                  <a:cubicBezTo>
                    <a:pt x="648046" y="325894"/>
                    <a:pt x="595847" y="369968"/>
                    <a:pt x="564083" y="415229"/>
                  </a:cubicBezTo>
                  <a:close/>
                  <a:moveTo>
                    <a:pt x="495012" y="220654"/>
                  </a:moveTo>
                  <a:cubicBezTo>
                    <a:pt x="517270" y="228092"/>
                    <a:pt x="540716" y="234660"/>
                    <a:pt x="564242" y="236322"/>
                  </a:cubicBezTo>
                  <a:cubicBezTo>
                    <a:pt x="506022" y="175631"/>
                    <a:pt x="499527" y="90648"/>
                    <a:pt x="423247" y="50609"/>
                  </a:cubicBezTo>
                  <a:cubicBezTo>
                    <a:pt x="399167" y="38028"/>
                    <a:pt x="348314" y="17613"/>
                    <a:pt x="326610" y="45624"/>
                  </a:cubicBezTo>
                  <a:cubicBezTo>
                    <a:pt x="310609" y="66355"/>
                    <a:pt x="324867" y="96819"/>
                    <a:pt x="337462" y="115177"/>
                  </a:cubicBezTo>
                  <a:cubicBezTo>
                    <a:pt x="373898" y="168034"/>
                    <a:pt x="434811" y="200556"/>
                    <a:pt x="495012" y="220654"/>
                  </a:cubicBezTo>
                  <a:close/>
                  <a:moveTo>
                    <a:pt x="357740" y="386901"/>
                  </a:moveTo>
                  <a:cubicBezTo>
                    <a:pt x="344432" y="404072"/>
                    <a:pt x="317025" y="444348"/>
                    <a:pt x="337224" y="465792"/>
                  </a:cubicBezTo>
                  <a:cubicBezTo>
                    <a:pt x="353066" y="482646"/>
                    <a:pt x="387127" y="470302"/>
                    <a:pt x="403682" y="461598"/>
                  </a:cubicBezTo>
                  <a:cubicBezTo>
                    <a:pt x="455961" y="434141"/>
                    <a:pt x="494457" y="384290"/>
                    <a:pt x="525349" y="336181"/>
                  </a:cubicBezTo>
                  <a:cubicBezTo>
                    <a:pt x="536439" y="318931"/>
                    <a:pt x="547924" y="300652"/>
                    <a:pt x="553786" y="280950"/>
                  </a:cubicBezTo>
                  <a:cubicBezTo>
                    <a:pt x="554340" y="279050"/>
                    <a:pt x="559806" y="258794"/>
                    <a:pt x="551093" y="260851"/>
                  </a:cubicBezTo>
                  <a:lnTo>
                    <a:pt x="555529" y="247716"/>
                  </a:lnTo>
                  <a:cubicBezTo>
                    <a:pt x="491605" y="297645"/>
                    <a:pt x="408910" y="320988"/>
                    <a:pt x="357740" y="386901"/>
                  </a:cubicBezTo>
                  <a:close/>
                  <a:moveTo>
                    <a:pt x="24659" y="303659"/>
                  </a:moveTo>
                  <a:cubicBezTo>
                    <a:pt x="103553" y="349078"/>
                    <a:pt x="231478" y="315528"/>
                    <a:pt x="311164" y="290287"/>
                  </a:cubicBezTo>
                  <a:cubicBezTo>
                    <a:pt x="329699" y="284352"/>
                    <a:pt x="378889" y="274461"/>
                    <a:pt x="390929" y="256420"/>
                  </a:cubicBezTo>
                  <a:lnTo>
                    <a:pt x="388394" y="239012"/>
                  </a:lnTo>
                  <a:cubicBezTo>
                    <a:pt x="331679" y="232761"/>
                    <a:pt x="276787" y="211555"/>
                    <a:pt x="219676" y="205066"/>
                  </a:cubicBezTo>
                  <a:cubicBezTo>
                    <a:pt x="186962" y="201268"/>
                    <a:pt x="154010" y="200081"/>
                    <a:pt x="121217" y="202851"/>
                  </a:cubicBezTo>
                  <a:cubicBezTo>
                    <a:pt x="86444" y="205778"/>
                    <a:pt x="45729" y="211080"/>
                    <a:pt x="17689" y="233552"/>
                  </a:cubicBezTo>
                  <a:cubicBezTo>
                    <a:pt x="-9164" y="254996"/>
                    <a:pt x="-4332" y="286963"/>
                    <a:pt x="24659" y="30365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1347;p21"/>
            <p:cNvSpPr/>
            <p:nvPr/>
          </p:nvSpPr>
          <p:spPr>
            <a:xfrm>
              <a:off x="7435334" y="368905"/>
              <a:ext cx="586807" cy="187917"/>
            </a:xfrm>
            <a:custGeom>
              <a:rect b="b" l="l" r="r" t="t"/>
              <a:pathLst>
                <a:path extrusionOk="0" h="375834" w="1173614">
                  <a:moveTo>
                    <a:pt x="19524" y="160215"/>
                  </a:moveTo>
                  <a:cubicBezTo>
                    <a:pt x="19683" y="159265"/>
                    <a:pt x="20871" y="160452"/>
                    <a:pt x="21663" y="161164"/>
                  </a:cubicBezTo>
                  <a:lnTo>
                    <a:pt x="21426" y="161164"/>
                  </a:lnTo>
                  <a:cubicBezTo>
                    <a:pt x="20792" y="160848"/>
                    <a:pt x="20158" y="160531"/>
                    <a:pt x="19524" y="160215"/>
                  </a:cubicBezTo>
                  <a:close/>
                  <a:moveTo>
                    <a:pt x="6375" y="185377"/>
                  </a:moveTo>
                  <a:cubicBezTo>
                    <a:pt x="8197" y="186564"/>
                    <a:pt x="13108" y="188543"/>
                    <a:pt x="21109" y="189334"/>
                  </a:cubicBezTo>
                  <a:cubicBezTo>
                    <a:pt x="34337" y="190679"/>
                    <a:pt x="61981" y="191154"/>
                    <a:pt x="97072" y="190995"/>
                  </a:cubicBezTo>
                  <a:cubicBezTo>
                    <a:pt x="186817" y="190521"/>
                    <a:pt x="325515" y="186169"/>
                    <a:pt x="394983" y="184665"/>
                  </a:cubicBezTo>
                  <a:cubicBezTo>
                    <a:pt x="385240" y="192578"/>
                    <a:pt x="375417" y="200174"/>
                    <a:pt x="365991" y="208562"/>
                  </a:cubicBezTo>
                  <a:cubicBezTo>
                    <a:pt x="359813" y="214101"/>
                    <a:pt x="353634" y="219640"/>
                    <a:pt x="347773" y="225495"/>
                  </a:cubicBezTo>
                  <a:cubicBezTo>
                    <a:pt x="338981" y="234199"/>
                    <a:pt x="330743" y="243378"/>
                    <a:pt x="322029" y="252082"/>
                  </a:cubicBezTo>
                  <a:cubicBezTo>
                    <a:pt x="313475" y="261261"/>
                    <a:pt x="305316" y="273288"/>
                    <a:pt x="295573" y="282784"/>
                  </a:cubicBezTo>
                  <a:cubicBezTo>
                    <a:pt x="292326" y="286028"/>
                    <a:pt x="289157" y="289272"/>
                    <a:pt x="285276" y="291329"/>
                  </a:cubicBezTo>
                  <a:cubicBezTo>
                    <a:pt x="278068" y="294494"/>
                    <a:pt x="274741" y="302882"/>
                    <a:pt x="277909" y="310083"/>
                  </a:cubicBezTo>
                  <a:cubicBezTo>
                    <a:pt x="281078" y="317283"/>
                    <a:pt x="289474" y="320607"/>
                    <a:pt x="296682" y="317441"/>
                  </a:cubicBezTo>
                  <a:cubicBezTo>
                    <a:pt x="303415" y="315147"/>
                    <a:pt x="309752" y="311349"/>
                    <a:pt x="315930" y="306917"/>
                  </a:cubicBezTo>
                  <a:cubicBezTo>
                    <a:pt x="327337" y="298846"/>
                    <a:pt x="337476" y="287610"/>
                    <a:pt x="347535" y="279460"/>
                  </a:cubicBezTo>
                  <a:cubicBezTo>
                    <a:pt x="354031" y="274000"/>
                    <a:pt x="360526" y="268699"/>
                    <a:pt x="366783" y="262923"/>
                  </a:cubicBezTo>
                  <a:cubicBezTo>
                    <a:pt x="372962" y="257304"/>
                    <a:pt x="378982" y="251449"/>
                    <a:pt x="384843" y="245435"/>
                  </a:cubicBezTo>
                  <a:cubicBezTo>
                    <a:pt x="391735" y="238314"/>
                    <a:pt x="398389" y="230876"/>
                    <a:pt x="405042" y="223438"/>
                  </a:cubicBezTo>
                  <a:cubicBezTo>
                    <a:pt x="415023" y="212360"/>
                    <a:pt x="424686" y="201124"/>
                    <a:pt x="434746" y="190283"/>
                  </a:cubicBezTo>
                  <a:cubicBezTo>
                    <a:pt x="436647" y="188622"/>
                    <a:pt x="437122" y="186327"/>
                    <a:pt x="437756" y="184191"/>
                  </a:cubicBezTo>
                  <a:cubicBezTo>
                    <a:pt x="477361" y="184111"/>
                    <a:pt x="538116" y="185852"/>
                    <a:pt x="609801" y="187830"/>
                  </a:cubicBezTo>
                  <a:cubicBezTo>
                    <a:pt x="605286" y="192024"/>
                    <a:pt x="600534" y="195822"/>
                    <a:pt x="596177" y="200333"/>
                  </a:cubicBezTo>
                  <a:cubicBezTo>
                    <a:pt x="586672" y="210382"/>
                    <a:pt x="577642" y="221064"/>
                    <a:pt x="569166" y="232063"/>
                  </a:cubicBezTo>
                  <a:cubicBezTo>
                    <a:pt x="556651" y="248442"/>
                    <a:pt x="545720" y="265375"/>
                    <a:pt x="533680" y="279223"/>
                  </a:cubicBezTo>
                  <a:cubicBezTo>
                    <a:pt x="528769" y="285157"/>
                    <a:pt x="520373" y="297897"/>
                    <a:pt x="511501" y="308263"/>
                  </a:cubicBezTo>
                  <a:cubicBezTo>
                    <a:pt x="508729" y="311586"/>
                    <a:pt x="506115" y="314672"/>
                    <a:pt x="503343" y="316967"/>
                  </a:cubicBezTo>
                  <a:cubicBezTo>
                    <a:pt x="502154" y="317916"/>
                    <a:pt x="501441" y="319182"/>
                    <a:pt x="500332" y="319499"/>
                  </a:cubicBezTo>
                  <a:cubicBezTo>
                    <a:pt x="492649" y="321081"/>
                    <a:pt x="487659" y="328678"/>
                    <a:pt x="489322" y="336353"/>
                  </a:cubicBezTo>
                  <a:cubicBezTo>
                    <a:pt x="490906" y="344028"/>
                    <a:pt x="498511" y="348934"/>
                    <a:pt x="506194" y="347352"/>
                  </a:cubicBezTo>
                  <a:cubicBezTo>
                    <a:pt x="513006" y="346402"/>
                    <a:pt x="521006" y="341655"/>
                    <a:pt x="529165" y="335008"/>
                  </a:cubicBezTo>
                  <a:cubicBezTo>
                    <a:pt x="541205" y="325196"/>
                    <a:pt x="553562" y="310162"/>
                    <a:pt x="560216" y="303911"/>
                  </a:cubicBezTo>
                  <a:cubicBezTo>
                    <a:pt x="573523" y="290538"/>
                    <a:pt x="587227" y="274792"/>
                    <a:pt x="600138" y="258017"/>
                  </a:cubicBezTo>
                  <a:cubicBezTo>
                    <a:pt x="611782" y="242903"/>
                    <a:pt x="622792" y="226999"/>
                    <a:pt x="635070" y="212914"/>
                  </a:cubicBezTo>
                  <a:cubicBezTo>
                    <a:pt x="642832" y="204052"/>
                    <a:pt x="650911" y="196139"/>
                    <a:pt x="659466" y="189096"/>
                  </a:cubicBezTo>
                  <a:cubicBezTo>
                    <a:pt x="667467" y="189334"/>
                    <a:pt x="674912" y="189492"/>
                    <a:pt x="683071" y="189729"/>
                  </a:cubicBezTo>
                  <a:cubicBezTo>
                    <a:pt x="762836" y="191708"/>
                    <a:pt x="847988" y="192974"/>
                    <a:pt x="925218" y="193686"/>
                  </a:cubicBezTo>
                  <a:cubicBezTo>
                    <a:pt x="919119" y="203735"/>
                    <a:pt x="912386" y="213468"/>
                    <a:pt x="905099" y="223042"/>
                  </a:cubicBezTo>
                  <a:cubicBezTo>
                    <a:pt x="897415" y="233091"/>
                    <a:pt x="889256" y="242824"/>
                    <a:pt x="880939" y="252636"/>
                  </a:cubicBezTo>
                  <a:cubicBezTo>
                    <a:pt x="875395" y="259283"/>
                    <a:pt x="869929" y="265929"/>
                    <a:pt x="864384" y="272655"/>
                  </a:cubicBezTo>
                  <a:cubicBezTo>
                    <a:pt x="842443" y="299479"/>
                    <a:pt x="820739" y="326145"/>
                    <a:pt x="803313" y="353207"/>
                  </a:cubicBezTo>
                  <a:cubicBezTo>
                    <a:pt x="798640" y="359616"/>
                    <a:pt x="800144" y="368558"/>
                    <a:pt x="806481" y="373147"/>
                  </a:cubicBezTo>
                  <a:cubicBezTo>
                    <a:pt x="812897" y="377737"/>
                    <a:pt x="821769" y="376312"/>
                    <a:pt x="826442" y="369903"/>
                  </a:cubicBezTo>
                  <a:cubicBezTo>
                    <a:pt x="843314" y="349172"/>
                    <a:pt x="864146" y="329864"/>
                    <a:pt x="884028" y="309054"/>
                  </a:cubicBezTo>
                  <a:cubicBezTo>
                    <a:pt x="897494" y="295048"/>
                    <a:pt x="910723" y="280647"/>
                    <a:pt x="922366" y="265296"/>
                  </a:cubicBezTo>
                  <a:cubicBezTo>
                    <a:pt x="939079" y="243220"/>
                    <a:pt x="951278" y="219086"/>
                    <a:pt x="960308" y="193923"/>
                  </a:cubicBezTo>
                  <a:cubicBezTo>
                    <a:pt x="1051242" y="194319"/>
                    <a:pt x="1126571" y="193132"/>
                    <a:pt x="1160235" y="189096"/>
                  </a:cubicBezTo>
                  <a:cubicBezTo>
                    <a:pt x="1168474" y="188226"/>
                    <a:pt x="1174335" y="180946"/>
                    <a:pt x="1173543" y="172796"/>
                  </a:cubicBezTo>
                  <a:cubicBezTo>
                    <a:pt x="1172672" y="164567"/>
                    <a:pt x="1165305" y="158632"/>
                    <a:pt x="1157147" y="159503"/>
                  </a:cubicBezTo>
                  <a:cubicBezTo>
                    <a:pt x="1130690" y="161956"/>
                    <a:pt x="1078253" y="161560"/>
                    <a:pt x="1012666" y="160215"/>
                  </a:cubicBezTo>
                  <a:cubicBezTo>
                    <a:pt x="1006726" y="160057"/>
                    <a:pt x="999755" y="159819"/>
                    <a:pt x="993577" y="159740"/>
                  </a:cubicBezTo>
                  <a:cubicBezTo>
                    <a:pt x="993102" y="159028"/>
                    <a:pt x="993102" y="158474"/>
                    <a:pt x="992547" y="157762"/>
                  </a:cubicBezTo>
                  <a:cubicBezTo>
                    <a:pt x="990963" y="155863"/>
                    <a:pt x="985814" y="151669"/>
                    <a:pt x="985259" y="151194"/>
                  </a:cubicBezTo>
                  <a:lnTo>
                    <a:pt x="972665" y="141303"/>
                  </a:lnTo>
                  <a:cubicBezTo>
                    <a:pt x="968308" y="137743"/>
                    <a:pt x="964268" y="133865"/>
                    <a:pt x="960229" y="129830"/>
                  </a:cubicBezTo>
                  <a:cubicBezTo>
                    <a:pt x="953971" y="123658"/>
                    <a:pt x="948189" y="117169"/>
                    <a:pt x="942565" y="110523"/>
                  </a:cubicBezTo>
                  <a:cubicBezTo>
                    <a:pt x="931951" y="98891"/>
                    <a:pt x="922921" y="86310"/>
                    <a:pt x="913336" y="74124"/>
                  </a:cubicBezTo>
                  <a:cubicBezTo>
                    <a:pt x="903277" y="61384"/>
                    <a:pt x="892900" y="48961"/>
                    <a:pt x="882286" y="36617"/>
                  </a:cubicBezTo>
                  <a:cubicBezTo>
                    <a:pt x="872939" y="25777"/>
                    <a:pt x="863117" y="15332"/>
                    <a:pt x="852740" y="5283"/>
                  </a:cubicBezTo>
                  <a:cubicBezTo>
                    <a:pt x="847196" y="-810"/>
                    <a:pt x="837769" y="-1364"/>
                    <a:pt x="831670" y="4175"/>
                  </a:cubicBezTo>
                  <a:cubicBezTo>
                    <a:pt x="825571" y="9635"/>
                    <a:pt x="825017" y="19051"/>
                    <a:pt x="830561" y="25144"/>
                  </a:cubicBezTo>
                  <a:cubicBezTo>
                    <a:pt x="842363" y="40257"/>
                    <a:pt x="852344" y="56320"/>
                    <a:pt x="863037" y="72146"/>
                  </a:cubicBezTo>
                  <a:cubicBezTo>
                    <a:pt x="870325" y="83065"/>
                    <a:pt x="877692" y="93985"/>
                    <a:pt x="885850" y="104351"/>
                  </a:cubicBezTo>
                  <a:cubicBezTo>
                    <a:pt x="894801" y="115745"/>
                    <a:pt x="904781" y="126269"/>
                    <a:pt x="915238" y="136556"/>
                  </a:cubicBezTo>
                  <a:cubicBezTo>
                    <a:pt x="921099" y="142174"/>
                    <a:pt x="927119" y="147713"/>
                    <a:pt x="933535" y="152856"/>
                  </a:cubicBezTo>
                  <a:cubicBezTo>
                    <a:pt x="935991" y="154834"/>
                    <a:pt x="938604" y="156575"/>
                    <a:pt x="941218" y="158316"/>
                  </a:cubicBezTo>
                  <a:cubicBezTo>
                    <a:pt x="869533" y="156179"/>
                    <a:pt x="790481" y="153252"/>
                    <a:pt x="714122" y="150719"/>
                  </a:cubicBezTo>
                  <a:lnTo>
                    <a:pt x="708419" y="146447"/>
                  </a:lnTo>
                  <a:cubicBezTo>
                    <a:pt x="702953" y="142174"/>
                    <a:pt x="697725" y="137505"/>
                    <a:pt x="692576" y="132837"/>
                  </a:cubicBezTo>
                  <a:cubicBezTo>
                    <a:pt x="684497" y="125557"/>
                    <a:pt x="676655" y="117961"/>
                    <a:pt x="668734" y="110444"/>
                  </a:cubicBezTo>
                  <a:cubicBezTo>
                    <a:pt x="658199" y="100790"/>
                    <a:pt x="647664" y="90662"/>
                    <a:pt x="636654" y="81008"/>
                  </a:cubicBezTo>
                  <a:cubicBezTo>
                    <a:pt x="620653" y="67002"/>
                    <a:pt x="604178" y="53313"/>
                    <a:pt x="588890" y="38596"/>
                  </a:cubicBezTo>
                  <a:cubicBezTo>
                    <a:pt x="577959" y="28072"/>
                    <a:pt x="567345" y="17627"/>
                    <a:pt x="557919" y="6153"/>
                  </a:cubicBezTo>
                  <a:cubicBezTo>
                    <a:pt x="553087" y="-493"/>
                    <a:pt x="543740" y="-1997"/>
                    <a:pt x="537086" y="2830"/>
                  </a:cubicBezTo>
                  <a:cubicBezTo>
                    <a:pt x="530433" y="7578"/>
                    <a:pt x="528927" y="16915"/>
                    <a:pt x="533759" y="23561"/>
                  </a:cubicBezTo>
                  <a:cubicBezTo>
                    <a:pt x="548176" y="46113"/>
                    <a:pt x="565364" y="67319"/>
                    <a:pt x="584533" y="87022"/>
                  </a:cubicBezTo>
                  <a:cubicBezTo>
                    <a:pt x="593801" y="96517"/>
                    <a:pt x="603544" y="105696"/>
                    <a:pt x="613524" y="114321"/>
                  </a:cubicBezTo>
                  <a:cubicBezTo>
                    <a:pt x="623505" y="123025"/>
                    <a:pt x="633961" y="131017"/>
                    <a:pt x="644020" y="139088"/>
                  </a:cubicBezTo>
                  <a:cubicBezTo>
                    <a:pt x="648219" y="142411"/>
                    <a:pt x="652496" y="145655"/>
                    <a:pt x="656773" y="148900"/>
                  </a:cubicBezTo>
                  <a:cubicBezTo>
                    <a:pt x="569325" y="146367"/>
                    <a:pt x="492808" y="145339"/>
                    <a:pt x="444014" y="145734"/>
                  </a:cubicBezTo>
                  <a:cubicBezTo>
                    <a:pt x="441875" y="144231"/>
                    <a:pt x="437994" y="141936"/>
                    <a:pt x="436172" y="140670"/>
                  </a:cubicBezTo>
                  <a:lnTo>
                    <a:pt x="422469" y="131491"/>
                  </a:lnTo>
                  <a:lnTo>
                    <a:pt x="386903" y="103639"/>
                  </a:lnTo>
                  <a:cubicBezTo>
                    <a:pt x="375338" y="94539"/>
                    <a:pt x="364645" y="84648"/>
                    <a:pt x="353714" y="74994"/>
                  </a:cubicBezTo>
                  <a:cubicBezTo>
                    <a:pt x="346347" y="68506"/>
                    <a:pt x="338901" y="62097"/>
                    <a:pt x="331456" y="55608"/>
                  </a:cubicBezTo>
                  <a:cubicBezTo>
                    <a:pt x="312683" y="39149"/>
                    <a:pt x="293989" y="22612"/>
                    <a:pt x="275612" y="5441"/>
                  </a:cubicBezTo>
                  <a:cubicBezTo>
                    <a:pt x="269909" y="-493"/>
                    <a:pt x="260483" y="-731"/>
                    <a:pt x="254542" y="4966"/>
                  </a:cubicBezTo>
                  <a:cubicBezTo>
                    <a:pt x="248601" y="10664"/>
                    <a:pt x="248364" y="20080"/>
                    <a:pt x="254067" y="26014"/>
                  </a:cubicBezTo>
                  <a:cubicBezTo>
                    <a:pt x="265869" y="40178"/>
                    <a:pt x="277513" y="54263"/>
                    <a:pt x="289791" y="67952"/>
                  </a:cubicBezTo>
                  <a:cubicBezTo>
                    <a:pt x="298108" y="77210"/>
                    <a:pt x="306583" y="86230"/>
                    <a:pt x="315613" y="94776"/>
                  </a:cubicBezTo>
                  <a:cubicBezTo>
                    <a:pt x="323138" y="101977"/>
                    <a:pt x="330980" y="108861"/>
                    <a:pt x="339139" y="115349"/>
                  </a:cubicBezTo>
                  <a:cubicBezTo>
                    <a:pt x="347298" y="121917"/>
                    <a:pt x="355932" y="127931"/>
                    <a:pt x="364645" y="133865"/>
                  </a:cubicBezTo>
                  <a:cubicBezTo>
                    <a:pt x="371615" y="138455"/>
                    <a:pt x="378586" y="143044"/>
                    <a:pt x="385636" y="147475"/>
                  </a:cubicBezTo>
                  <a:cubicBezTo>
                    <a:pt x="324327" y="150245"/>
                    <a:pt x="220481" y="155546"/>
                    <a:pt x="137786" y="158711"/>
                  </a:cubicBezTo>
                  <a:cubicBezTo>
                    <a:pt x="88596" y="160610"/>
                    <a:pt x="47169" y="161797"/>
                    <a:pt x="27366" y="160927"/>
                  </a:cubicBezTo>
                  <a:cubicBezTo>
                    <a:pt x="25465" y="160848"/>
                    <a:pt x="23247" y="161164"/>
                    <a:pt x="21663" y="161164"/>
                  </a:cubicBezTo>
                  <a:cubicBezTo>
                    <a:pt x="21821" y="161402"/>
                    <a:pt x="21980" y="161560"/>
                    <a:pt x="22138" y="161639"/>
                  </a:cubicBezTo>
                  <a:cubicBezTo>
                    <a:pt x="21901" y="161481"/>
                    <a:pt x="21663" y="161323"/>
                    <a:pt x="21426" y="161164"/>
                  </a:cubicBezTo>
                  <a:cubicBezTo>
                    <a:pt x="20158" y="161243"/>
                    <a:pt x="19366" y="161006"/>
                    <a:pt x="19524" y="160294"/>
                  </a:cubicBezTo>
                  <a:lnTo>
                    <a:pt x="19524" y="160215"/>
                  </a:lnTo>
                  <a:cubicBezTo>
                    <a:pt x="13346" y="157841"/>
                    <a:pt x="6138" y="159898"/>
                    <a:pt x="2336" y="165675"/>
                  </a:cubicBezTo>
                  <a:cubicBezTo>
                    <a:pt x="-1942" y="172242"/>
                    <a:pt x="-199" y="181025"/>
                    <a:pt x="6375" y="1853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21"/>
            <p:cNvSpPr/>
            <p:nvPr/>
          </p:nvSpPr>
          <p:spPr>
            <a:xfrm>
              <a:off x="7243306" y="609965"/>
              <a:ext cx="261999" cy="328293"/>
            </a:xfrm>
            <a:custGeom>
              <a:rect b="b" l="l" r="r" t="t"/>
              <a:pathLst>
                <a:path extrusionOk="0" h="656586" w="523997">
                  <a:moveTo>
                    <a:pt x="395736" y="6553"/>
                  </a:moveTo>
                  <a:cubicBezTo>
                    <a:pt x="431935" y="-12358"/>
                    <a:pt x="482551" y="11063"/>
                    <a:pt x="508690" y="58777"/>
                  </a:cubicBezTo>
                  <a:cubicBezTo>
                    <a:pt x="534830" y="106571"/>
                    <a:pt x="526671" y="160773"/>
                    <a:pt x="490472" y="179685"/>
                  </a:cubicBezTo>
                  <a:cubicBezTo>
                    <a:pt x="454273" y="198596"/>
                    <a:pt x="403657" y="175174"/>
                    <a:pt x="377518" y="127460"/>
                  </a:cubicBezTo>
                  <a:cubicBezTo>
                    <a:pt x="351378" y="79667"/>
                    <a:pt x="359537" y="25465"/>
                    <a:pt x="395736" y="6553"/>
                  </a:cubicBezTo>
                  <a:close/>
                  <a:moveTo>
                    <a:pt x="0" y="556886"/>
                  </a:moveTo>
                  <a:cubicBezTo>
                    <a:pt x="0" y="611959"/>
                    <a:pt x="34615" y="656587"/>
                    <a:pt x="77230" y="656587"/>
                  </a:cubicBezTo>
                  <a:cubicBezTo>
                    <a:pt x="119846" y="656587"/>
                    <a:pt x="154461" y="611959"/>
                    <a:pt x="154461" y="556886"/>
                  </a:cubicBezTo>
                  <a:cubicBezTo>
                    <a:pt x="154461" y="501892"/>
                    <a:pt x="119846" y="457185"/>
                    <a:pt x="77230" y="457185"/>
                  </a:cubicBezTo>
                  <a:cubicBezTo>
                    <a:pt x="34615" y="457185"/>
                    <a:pt x="0" y="501892"/>
                    <a:pt x="0" y="5568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21"/>
            <p:cNvSpPr/>
            <p:nvPr/>
          </p:nvSpPr>
          <p:spPr>
            <a:xfrm>
              <a:off x="7062962" y="411444"/>
              <a:ext cx="407545" cy="462053"/>
            </a:xfrm>
            <a:custGeom>
              <a:rect b="b" l="l" r="r" t="t"/>
              <a:pathLst>
                <a:path extrusionOk="0" h="924105" w="815090">
                  <a:moveTo>
                    <a:pt x="16045" y="45"/>
                  </a:moveTo>
                  <a:cubicBezTo>
                    <a:pt x="16045" y="45"/>
                    <a:pt x="99295" y="5030"/>
                    <a:pt x="174942" y="13101"/>
                  </a:cubicBezTo>
                  <a:cubicBezTo>
                    <a:pt x="219141" y="17848"/>
                    <a:pt x="260727" y="23783"/>
                    <a:pt x="282430" y="30034"/>
                  </a:cubicBezTo>
                  <a:cubicBezTo>
                    <a:pt x="323065" y="41903"/>
                    <a:pt x="362037" y="54880"/>
                    <a:pt x="399187" y="70231"/>
                  </a:cubicBezTo>
                  <a:cubicBezTo>
                    <a:pt x="438237" y="86373"/>
                    <a:pt x="475308" y="104889"/>
                    <a:pt x="510161" y="126649"/>
                  </a:cubicBezTo>
                  <a:cubicBezTo>
                    <a:pt x="579074" y="169615"/>
                    <a:pt x="639353" y="224925"/>
                    <a:pt x="690444" y="297960"/>
                  </a:cubicBezTo>
                  <a:lnTo>
                    <a:pt x="812428" y="474336"/>
                  </a:lnTo>
                  <a:cubicBezTo>
                    <a:pt x="817022" y="480666"/>
                    <a:pt x="815517" y="489607"/>
                    <a:pt x="809101" y="494197"/>
                  </a:cubicBezTo>
                  <a:cubicBezTo>
                    <a:pt x="802764" y="498707"/>
                    <a:pt x="793814" y="497283"/>
                    <a:pt x="789219" y="490874"/>
                  </a:cubicBezTo>
                  <a:lnTo>
                    <a:pt x="661849" y="318375"/>
                  </a:lnTo>
                  <a:cubicBezTo>
                    <a:pt x="612421" y="250721"/>
                    <a:pt x="554360" y="200475"/>
                    <a:pt x="489091" y="160674"/>
                  </a:cubicBezTo>
                  <a:cubicBezTo>
                    <a:pt x="455822" y="140338"/>
                    <a:pt x="420732" y="122772"/>
                    <a:pt x="383740" y="107025"/>
                  </a:cubicBezTo>
                  <a:cubicBezTo>
                    <a:pt x="348016" y="91833"/>
                    <a:pt x="310629" y="78302"/>
                    <a:pt x="271578" y="66037"/>
                  </a:cubicBezTo>
                  <a:cubicBezTo>
                    <a:pt x="251301" y="59628"/>
                    <a:pt x="212170" y="53377"/>
                    <a:pt x="170664" y="47680"/>
                  </a:cubicBezTo>
                  <a:cubicBezTo>
                    <a:pt x="165911" y="47046"/>
                    <a:pt x="161159" y="46413"/>
                    <a:pt x="156327" y="45780"/>
                  </a:cubicBezTo>
                  <a:cubicBezTo>
                    <a:pt x="161951" y="48550"/>
                    <a:pt x="167892" y="50845"/>
                    <a:pt x="173278" y="54010"/>
                  </a:cubicBezTo>
                  <a:cubicBezTo>
                    <a:pt x="185477" y="60973"/>
                    <a:pt x="197279" y="68727"/>
                    <a:pt x="209002" y="76878"/>
                  </a:cubicBezTo>
                  <a:cubicBezTo>
                    <a:pt x="242112" y="99983"/>
                    <a:pt x="273480" y="126332"/>
                    <a:pt x="302154" y="155293"/>
                  </a:cubicBezTo>
                  <a:cubicBezTo>
                    <a:pt x="330986" y="184333"/>
                    <a:pt x="357047" y="216142"/>
                    <a:pt x="379622" y="249534"/>
                  </a:cubicBezTo>
                  <a:cubicBezTo>
                    <a:pt x="411306" y="296932"/>
                    <a:pt x="435544" y="349789"/>
                    <a:pt x="452495" y="406049"/>
                  </a:cubicBezTo>
                  <a:cubicBezTo>
                    <a:pt x="468813" y="460014"/>
                    <a:pt x="478556" y="517065"/>
                    <a:pt x="482912" y="574749"/>
                  </a:cubicBezTo>
                  <a:cubicBezTo>
                    <a:pt x="491546" y="690434"/>
                    <a:pt x="478160" y="808967"/>
                    <a:pt x="452416" y="912624"/>
                  </a:cubicBezTo>
                  <a:cubicBezTo>
                    <a:pt x="450515" y="920616"/>
                    <a:pt x="442515" y="925601"/>
                    <a:pt x="434515" y="923702"/>
                  </a:cubicBezTo>
                  <a:cubicBezTo>
                    <a:pt x="426514" y="921803"/>
                    <a:pt x="421524" y="913811"/>
                    <a:pt x="423346" y="905819"/>
                  </a:cubicBezTo>
                  <a:cubicBezTo>
                    <a:pt x="445604" y="804852"/>
                    <a:pt x="454634" y="689880"/>
                    <a:pt x="444257" y="577993"/>
                  </a:cubicBezTo>
                  <a:cubicBezTo>
                    <a:pt x="439109" y="523158"/>
                    <a:pt x="429287" y="469034"/>
                    <a:pt x="413920" y="417601"/>
                  </a:cubicBezTo>
                  <a:cubicBezTo>
                    <a:pt x="398157" y="364981"/>
                    <a:pt x="376849" y="315052"/>
                    <a:pt x="347858" y="270424"/>
                  </a:cubicBezTo>
                  <a:cubicBezTo>
                    <a:pt x="327264" y="238456"/>
                    <a:pt x="303183" y="207992"/>
                    <a:pt x="276648" y="179902"/>
                  </a:cubicBezTo>
                  <a:cubicBezTo>
                    <a:pt x="250112" y="151732"/>
                    <a:pt x="221042" y="125858"/>
                    <a:pt x="190229" y="103069"/>
                  </a:cubicBezTo>
                  <a:cubicBezTo>
                    <a:pt x="179457" y="95077"/>
                    <a:pt x="168684" y="87481"/>
                    <a:pt x="157436" y="80597"/>
                  </a:cubicBezTo>
                  <a:cubicBezTo>
                    <a:pt x="146505" y="73871"/>
                    <a:pt x="135178" y="67778"/>
                    <a:pt x="123059" y="62635"/>
                  </a:cubicBezTo>
                  <a:cubicBezTo>
                    <a:pt x="118544" y="60736"/>
                    <a:pt x="114108" y="58757"/>
                    <a:pt x="109514" y="57254"/>
                  </a:cubicBezTo>
                  <a:cubicBezTo>
                    <a:pt x="107137" y="56463"/>
                    <a:pt x="104761" y="55751"/>
                    <a:pt x="102226" y="55276"/>
                  </a:cubicBezTo>
                  <a:cubicBezTo>
                    <a:pt x="102306" y="55197"/>
                    <a:pt x="102306" y="55197"/>
                    <a:pt x="102306" y="55118"/>
                  </a:cubicBezTo>
                  <a:cubicBezTo>
                    <a:pt x="102385" y="51478"/>
                    <a:pt x="92166" y="56146"/>
                    <a:pt x="90424" y="56067"/>
                  </a:cubicBezTo>
                  <a:cubicBezTo>
                    <a:pt x="84246" y="55513"/>
                    <a:pt x="81077" y="52348"/>
                    <a:pt x="79651" y="50449"/>
                  </a:cubicBezTo>
                  <a:cubicBezTo>
                    <a:pt x="76879" y="46730"/>
                    <a:pt x="75611" y="42457"/>
                    <a:pt x="77275" y="37393"/>
                  </a:cubicBezTo>
                  <a:cubicBezTo>
                    <a:pt x="77354" y="37156"/>
                    <a:pt x="77592" y="36681"/>
                    <a:pt x="77750" y="36364"/>
                  </a:cubicBezTo>
                  <a:cubicBezTo>
                    <a:pt x="40917" y="32329"/>
                    <a:pt x="13748" y="29718"/>
                    <a:pt x="13748" y="29718"/>
                  </a:cubicBezTo>
                  <a:cubicBezTo>
                    <a:pt x="5589" y="29085"/>
                    <a:pt x="-589" y="21963"/>
                    <a:pt x="45" y="13734"/>
                  </a:cubicBezTo>
                  <a:cubicBezTo>
                    <a:pt x="678" y="5584"/>
                    <a:pt x="7886" y="-588"/>
                    <a:pt x="16045" y="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21"/>
            <p:cNvSpPr/>
            <p:nvPr/>
          </p:nvSpPr>
          <p:spPr>
            <a:xfrm>
              <a:off x="7944521" y="302210"/>
              <a:ext cx="652738" cy="577915"/>
            </a:xfrm>
            <a:custGeom>
              <a:rect b="b" l="l" r="r" t="t"/>
              <a:pathLst>
                <a:path extrusionOk="0" h="1155830" w="1305477">
                  <a:moveTo>
                    <a:pt x="1148943" y="128149"/>
                  </a:moveTo>
                  <a:cubicBezTo>
                    <a:pt x="1161775" y="114222"/>
                    <a:pt x="1176904" y="100691"/>
                    <a:pt x="1192113" y="88506"/>
                  </a:cubicBezTo>
                  <a:cubicBezTo>
                    <a:pt x="1207559" y="76083"/>
                    <a:pt x="1223322" y="65400"/>
                    <a:pt x="1234649" y="54560"/>
                  </a:cubicBezTo>
                  <a:cubicBezTo>
                    <a:pt x="1243441" y="46647"/>
                    <a:pt x="1253580" y="30743"/>
                    <a:pt x="1264116" y="18953"/>
                  </a:cubicBezTo>
                  <a:cubicBezTo>
                    <a:pt x="1270769" y="11435"/>
                    <a:pt x="1277502" y="5263"/>
                    <a:pt x="1283997" y="1940"/>
                  </a:cubicBezTo>
                  <a:cubicBezTo>
                    <a:pt x="1290809" y="-2016"/>
                    <a:pt x="1299523" y="278"/>
                    <a:pt x="1303483" y="7004"/>
                  </a:cubicBezTo>
                  <a:cubicBezTo>
                    <a:pt x="1307523" y="13809"/>
                    <a:pt x="1305226" y="22592"/>
                    <a:pt x="1298414" y="26549"/>
                  </a:cubicBezTo>
                  <a:cubicBezTo>
                    <a:pt x="1294928" y="28923"/>
                    <a:pt x="1292077" y="33433"/>
                    <a:pt x="1288829" y="38260"/>
                  </a:cubicBezTo>
                  <a:cubicBezTo>
                    <a:pt x="1279007" y="52503"/>
                    <a:pt x="1269501" y="70781"/>
                    <a:pt x="1261026" y="80435"/>
                  </a:cubicBezTo>
                  <a:cubicBezTo>
                    <a:pt x="1249382" y="92937"/>
                    <a:pt x="1234094" y="106705"/>
                    <a:pt x="1217223" y="119999"/>
                  </a:cubicBezTo>
                  <a:cubicBezTo>
                    <a:pt x="1202886" y="131314"/>
                    <a:pt x="1187440" y="142233"/>
                    <a:pt x="1174211" y="153944"/>
                  </a:cubicBezTo>
                  <a:cubicBezTo>
                    <a:pt x="1162488" y="164231"/>
                    <a:pt x="1151953" y="174280"/>
                    <a:pt x="1145775" y="185675"/>
                  </a:cubicBezTo>
                  <a:cubicBezTo>
                    <a:pt x="1142369" y="193113"/>
                    <a:pt x="1133576" y="196436"/>
                    <a:pt x="1126051" y="192954"/>
                  </a:cubicBezTo>
                  <a:cubicBezTo>
                    <a:pt x="1118605" y="189552"/>
                    <a:pt x="1115358" y="180689"/>
                    <a:pt x="1118764" y="173251"/>
                  </a:cubicBezTo>
                  <a:cubicBezTo>
                    <a:pt x="1124626" y="157822"/>
                    <a:pt x="1135478" y="142708"/>
                    <a:pt x="1148943" y="128149"/>
                  </a:cubicBezTo>
                  <a:close/>
                  <a:moveTo>
                    <a:pt x="6252" y="1128876"/>
                  </a:moveTo>
                  <a:cubicBezTo>
                    <a:pt x="17103" y="1120330"/>
                    <a:pt x="27480" y="1110993"/>
                    <a:pt x="37857" y="1101340"/>
                  </a:cubicBezTo>
                  <a:cubicBezTo>
                    <a:pt x="58372" y="1082349"/>
                    <a:pt x="77858" y="1061380"/>
                    <a:pt x="97740" y="1040886"/>
                  </a:cubicBezTo>
                  <a:cubicBezTo>
                    <a:pt x="107879" y="1030441"/>
                    <a:pt x="118097" y="1020155"/>
                    <a:pt x="128473" y="1010264"/>
                  </a:cubicBezTo>
                  <a:cubicBezTo>
                    <a:pt x="139167" y="999898"/>
                    <a:pt x="150177" y="990165"/>
                    <a:pt x="161029" y="980670"/>
                  </a:cubicBezTo>
                  <a:lnTo>
                    <a:pt x="216794" y="935093"/>
                  </a:lnTo>
                  <a:cubicBezTo>
                    <a:pt x="221070" y="931848"/>
                    <a:pt x="234061" y="927892"/>
                    <a:pt x="241349" y="923856"/>
                  </a:cubicBezTo>
                  <a:cubicBezTo>
                    <a:pt x="241032" y="922116"/>
                    <a:pt x="241111" y="920296"/>
                    <a:pt x="241507" y="918555"/>
                  </a:cubicBezTo>
                  <a:cubicBezTo>
                    <a:pt x="243171" y="910879"/>
                    <a:pt x="250695" y="905974"/>
                    <a:pt x="258458" y="907635"/>
                  </a:cubicBezTo>
                  <a:cubicBezTo>
                    <a:pt x="264716" y="908664"/>
                    <a:pt x="267884" y="911987"/>
                    <a:pt x="269864" y="914519"/>
                  </a:cubicBezTo>
                  <a:cubicBezTo>
                    <a:pt x="272557" y="917922"/>
                    <a:pt x="273191" y="921957"/>
                    <a:pt x="272637" y="926468"/>
                  </a:cubicBezTo>
                  <a:cubicBezTo>
                    <a:pt x="272241" y="930108"/>
                    <a:pt x="268993" y="935963"/>
                    <a:pt x="262419" y="941581"/>
                  </a:cubicBezTo>
                  <a:cubicBezTo>
                    <a:pt x="255607" y="947436"/>
                    <a:pt x="243250" y="954954"/>
                    <a:pt x="237943" y="959939"/>
                  </a:cubicBezTo>
                  <a:lnTo>
                    <a:pt x="186614" y="1008760"/>
                  </a:lnTo>
                  <a:cubicBezTo>
                    <a:pt x="171485" y="1023083"/>
                    <a:pt x="156752" y="1038750"/>
                    <a:pt x="141385" y="1054021"/>
                  </a:cubicBezTo>
                  <a:cubicBezTo>
                    <a:pt x="125939" y="1069214"/>
                    <a:pt x="110017" y="1084248"/>
                    <a:pt x="93779" y="1098729"/>
                  </a:cubicBezTo>
                  <a:cubicBezTo>
                    <a:pt x="71204" y="1118827"/>
                    <a:pt x="47758" y="1137343"/>
                    <a:pt x="23520" y="1153089"/>
                  </a:cubicBezTo>
                  <a:cubicBezTo>
                    <a:pt x="16866" y="1157837"/>
                    <a:pt x="7519" y="1156254"/>
                    <a:pt x="2766" y="1149608"/>
                  </a:cubicBezTo>
                  <a:cubicBezTo>
                    <a:pt x="-1986" y="1142882"/>
                    <a:pt x="-481" y="1133624"/>
                    <a:pt x="6252" y="1128876"/>
                  </a:cubicBezTo>
                  <a:close/>
                  <a:moveTo>
                    <a:pt x="245784" y="916972"/>
                  </a:moveTo>
                  <a:cubicBezTo>
                    <a:pt x="244596" y="915627"/>
                    <a:pt x="244517" y="919900"/>
                    <a:pt x="244280" y="920850"/>
                  </a:cubicBezTo>
                  <a:cubicBezTo>
                    <a:pt x="244121" y="921324"/>
                    <a:pt x="244041" y="921720"/>
                    <a:pt x="243962" y="922195"/>
                  </a:cubicBezTo>
                  <a:cubicBezTo>
                    <a:pt x="246339" y="920454"/>
                    <a:pt x="247289" y="918713"/>
                    <a:pt x="245784" y="9169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21"/>
            <p:cNvSpPr/>
            <p:nvPr/>
          </p:nvSpPr>
          <p:spPr>
            <a:xfrm>
              <a:off x="6724721" y="449487"/>
              <a:ext cx="345544" cy="351630"/>
            </a:xfrm>
            <a:custGeom>
              <a:rect b="b" l="l" r="r" t="t"/>
              <a:pathLst>
                <a:path extrusionOk="0" h="703260" w="691088">
                  <a:moveTo>
                    <a:pt x="10206" y="479751"/>
                  </a:moveTo>
                  <a:cubicBezTo>
                    <a:pt x="59713" y="294276"/>
                    <a:pt x="341940" y="0"/>
                    <a:pt x="341940" y="0"/>
                  </a:cubicBezTo>
                  <a:cubicBezTo>
                    <a:pt x="341940" y="0"/>
                    <a:pt x="314692" y="561332"/>
                    <a:pt x="208232" y="662694"/>
                  </a:cubicBezTo>
                  <a:cubicBezTo>
                    <a:pt x="101774" y="764057"/>
                    <a:pt x="-39301" y="665226"/>
                    <a:pt x="10206" y="479751"/>
                  </a:cubicBezTo>
                  <a:close/>
                  <a:moveTo>
                    <a:pt x="680882" y="479751"/>
                  </a:moveTo>
                  <a:cubicBezTo>
                    <a:pt x="631375" y="294276"/>
                    <a:pt x="349148" y="0"/>
                    <a:pt x="349148" y="0"/>
                  </a:cubicBezTo>
                  <a:cubicBezTo>
                    <a:pt x="349148" y="0"/>
                    <a:pt x="376397" y="561332"/>
                    <a:pt x="482856" y="662694"/>
                  </a:cubicBezTo>
                  <a:cubicBezTo>
                    <a:pt x="589314" y="764057"/>
                    <a:pt x="730389" y="665226"/>
                    <a:pt x="680882" y="47975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1352;p21"/>
            <p:cNvSpPr/>
            <p:nvPr/>
          </p:nvSpPr>
          <p:spPr>
            <a:xfrm>
              <a:off x="5535002" y="2121929"/>
              <a:ext cx="6544" cy="8917"/>
            </a:xfrm>
            <a:custGeom>
              <a:rect b="b" l="l" r="r" t="t"/>
              <a:pathLst>
                <a:path extrusionOk="0" h="17834" w="13089">
                  <a:moveTo>
                    <a:pt x="12852" y="0"/>
                  </a:moveTo>
                  <a:lnTo>
                    <a:pt x="13090" y="0"/>
                  </a:lnTo>
                  <a:lnTo>
                    <a:pt x="12852" y="0"/>
                  </a:lnTo>
                  <a:lnTo>
                    <a:pt x="12852" y="0"/>
                  </a:lnTo>
                  <a:close/>
                  <a:moveTo>
                    <a:pt x="8020" y="1820"/>
                  </a:moveTo>
                  <a:cubicBezTo>
                    <a:pt x="9446" y="1029"/>
                    <a:pt x="10951" y="396"/>
                    <a:pt x="12614" y="79"/>
                  </a:cubicBezTo>
                  <a:cubicBezTo>
                    <a:pt x="10872" y="396"/>
                    <a:pt x="9287" y="1029"/>
                    <a:pt x="8020" y="1820"/>
                  </a:cubicBezTo>
                  <a:lnTo>
                    <a:pt x="8020" y="1820"/>
                  </a:lnTo>
                  <a:close/>
                  <a:moveTo>
                    <a:pt x="178" y="17804"/>
                  </a:moveTo>
                  <a:cubicBezTo>
                    <a:pt x="416" y="17883"/>
                    <a:pt x="812" y="17804"/>
                    <a:pt x="1287" y="17645"/>
                  </a:cubicBezTo>
                  <a:cubicBezTo>
                    <a:pt x="3030" y="17092"/>
                    <a:pt x="2079" y="14797"/>
                    <a:pt x="574" y="12107"/>
                  </a:cubicBezTo>
                  <a:lnTo>
                    <a:pt x="257" y="12819"/>
                  </a:lnTo>
                  <a:lnTo>
                    <a:pt x="178" y="13294"/>
                  </a:lnTo>
                  <a:cubicBezTo>
                    <a:pt x="-59" y="14876"/>
                    <a:pt x="-59" y="16379"/>
                    <a:pt x="178" y="17804"/>
                  </a:cubicBezTo>
                  <a:lnTo>
                    <a:pt x="178" y="1780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356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7" name="Google Shape;1357;p22"/>
          <p:cNvPicPr preferRelativeResize="0"/>
          <p:nvPr/>
        </p:nvPicPr>
        <p:blipFill rotWithShape="1">
          <a:blip r:embed="rId3">
            <a:alphaModFix/>
          </a:blip>
          <a:srcRect b="7870" l="0" r="0" t="7862"/>
          <a:stretch/>
        </p:blipFill>
        <p:spPr>
          <a:xfrm>
            <a:off x="0" y="0"/>
            <a:ext cx="9144002" cy="51435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36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2" name="Google Shape;1362;p23"/>
          <p:cNvGrpSpPr/>
          <p:nvPr/>
        </p:nvGrpSpPr>
        <p:grpSpPr>
          <a:xfrm flipH="1">
            <a:off x="6054459" y="-1643625"/>
            <a:ext cx="5188482" cy="8591508"/>
            <a:chOff x="575981" y="217737"/>
            <a:chExt cx="13835952" cy="22910689"/>
          </a:xfrm>
        </p:grpSpPr>
        <p:sp>
          <p:nvSpPr>
            <p:cNvPr id="1363" name="Google Shape;1363;p23"/>
            <p:cNvSpPr/>
            <p:nvPr/>
          </p:nvSpPr>
          <p:spPr>
            <a:xfrm rot="1790023">
              <a:off x="4407466" y="6644054"/>
              <a:ext cx="1839110" cy="379733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1364;p23"/>
            <p:cNvSpPr/>
            <p:nvPr/>
          </p:nvSpPr>
          <p:spPr>
            <a:xfrm rot="1790023">
              <a:off x="3584705" y="6459829"/>
              <a:ext cx="2762180" cy="6528622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23"/>
            <p:cNvSpPr/>
            <p:nvPr/>
          </p:nvSpPr>
          <p:spPr>
            <a:xfrm rot="1790023">
              <a:off x="3692365" y="5945896"/>
              <a:ext cx="2862177" cy="3912253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23"/>
            <p:cNvSpPr/>
            <p:nvPr/>
          </p:nvSpPr>
          <p:spPr>
            <a:xfrm rot="1790023">
              <a:off x="3438340" y="10348556"/>
              <a:ext cx="4041774" cy="3287219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1367;p23"/>
            <p:cNvSpPr/>
            <p:nvPr/>
          </p:nvSpPr>
          <p:spPr>
            <a:xfrm rot="1790023">
              <a:off x="4816163" y="13234425"/>
              <a:ext cx="1511563" cy="60970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23"/>
            <p:cNvSpPr/>
            <p:nvPr/>
          </p:nvSpPr>
          <p:spPr>
            <a:xfrm rot="1790023">
              <a:off x="2008703" y="8892573"/>
              <a:ext cx="5182605" cy="7140485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23"/>
            <p:cNvSpPr/>
            <p:nvPr/>
          </p:nvSpPr>
          <p:spPr>
            <a:xfrm rot="1790023">
              <a:off x="2173465" y="9189958"/>
              <a:ext cx="1606933" cy="3956466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23"/>
            <p:cNvSpPr/>
            <p:nvPr/>
          </p:nvSpPr>
          <p:spPr>
            <a:xfrm rot="1790023">
              <a:off x="6069583" y="7768978"/>
              <a:ext cx="3532854" cy="339483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23"/>
            <p:cNvSpPr/>
            <p:nvPr/>
          </p:nvSpPr>
          <p:spPr>
            <a:xfrm rot="1790023">
              <a:off x="6456955" y="8067091"/>
              <a:ext cx="2806958" cy="2820814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23"/>
            <p:cNvSpPr/>
            <p:nvPr/>
          </p:nvSpPr>
          <p:spPr>
            <a:xfrm rot="1790023">
              <a:off x="6016631" y="8052468"/>
              <a:ext cx="3380846" cy="3234788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3" name="Google Shape;1373;p23"/>
            <p:cNvSpPr/>
            <p:nvPr/>
          </p:nvSpPr>
          <p:spPr>
            <a:xfrm rot="1790023">
              <a:off x="6296618" y="8286123"/>
              <a:ext cx="2801640" cy="2668974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1374;p23"/>
            <p:cNvSpPr/>
            <p:nvPr/>
          </p:nvSpPr>
          <p:spPr>
            <a:xfrm rot="1790023">
              <a:off x="7597329" y="9354915"/>
              <a:ext cx="329333" cy="32491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23"/>
            <p:cNvSpPr/>
            <p:nvPr/>
          </p:nvSpPr>
          <p:spPr>
            <a:xfrm rot="1790023">
              <a:off x="6734774" y="11625216"/>
              <a:ext cx="2658756" cy="255486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23"/>
            <p:cNvSpPr/>
            <p:nvPr/>
          </p:nvSpPr>
          <p:spPr>
            <a:xfrm rot="1790023">
              <a:off x="7024477" y="11847806"/>
              <a:ext cx="2116295" cy="2126299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23"/>
            <p:cNvSpPr/>
            <p:nvPr/>
          </p:nvSpPr>
          <p:spPr>
            <a:xfrm rot="1790023">
              <a:off x="6694870" y="11838454"/>
              <a:ext cx="2544356" cy="2434459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23"/>
            <p:cNvSpPr/>
            <p:nvPr/>
          </p:nvSpPr>
          <p:spPr>
            <a:xfrm rot="1790023">
              <a:off x="6903935" y="12012614"/>
              <a:ext cx="2111957" cy="2012086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23"/>
            <p:cNvSpPr/>
            <p:nvPr/>
          </p:nvSpPr>
          <p:spPr>
            <a:xfrm rot="1790023">
              <a:off x="7884574" y="12818754"/>
              <a:ext cx="247884" cy="244524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23"/>
            <p:cNvSpPr/>
            <p:nvPr/>
          </p:nvSpPr>
          <p:spPr>
            <a:xfrm rot="1790023">
              <a:off x="4733155" y="10111931"/>
              <a:ext cx="2179890" cy="358875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23"/>
            <p:cNvSpPr/>
            <p:nvPr/>
          </p:nvSpPr>
          <p:spPr>
            <a:xfrm rot="5528855">
              <a:off x="11008944" y="299586"/>
              <a:ext cx="1840346" cy="379988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23"/>
            <p:cNvSpPr/>
            <p:nvPr/>
          </p:nvSpPr>
          <p:spPr>
            <a:xfrm rot="5528855">
              <a:off x="9332251" y="-837584"/>
              <a:ext cx="2764035" cy="6533007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23"/>
            <p:cNvSpPr/>
            <p:nvPr/>
          </p:nvSpPr>
          <p:spPr>
            <a:xfrm rot="5528855">
              <a:off x="10970153" y="-235307"/>
              <a:ext cx="2864100" cy="391488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23"/>
            <p:cNvSpPr/>
            <p:nvPr/>
          </p:nvSpPr>
          <p:spPr>
            <a:xfrm rot="5528855">
              <a:off x="6913708" y="2274115"/>
              <a:ext cx="4044489" cy="328942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23"/>
            <p:cNvSpPr/>
            <p:nvPr/>
          </p:nvSpPr>
          <p:spPr>
            <a:xfrm rot="5528855">
              <a:off x="6862212" y="4430570"/>
              <a:ext cx="1512578" cy="61011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1386;p23"/>
            <p:cNvSpPr/>
            <p:nvPr/>
          </p:nvSpPr>
          <p:spPr>
            <a:xfrm rot="5528855">
              <a:off x="5526018" y="-195215"/>
              <a:ext cx="5186086" cy="7145281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" name="Google Shape;1387;p23"/>
            <p:cNvSpPr/>
            <p:nvPr/>
          </p:nvSpPr>
          <p:spPr>
            <a:xfrm rot="5528855">
              <a:off x="7708561" y="-642538"/>
              <a:ext cx="1608012" cy="3959123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" name="Google Shape;1388;p23"/>
            <p:cNvSpPr/>
            <p:nvPr/>
          </p:nvSpPr>
          <p:spPr>
            <a:xfrm rot="5528855">
              <a:off x="10508764" y="3152503"/>
              <a:ext cx="3535227" cy="339711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p23"/>
            <p:cNvSpPr/>
            <p:nvPr/>
          </p:nvSpPr>
          <p:spPr>
            <a:xfrm rot="5528855">
              <a:off x="10873527" y="3466141"/>
              <a:ext cx="2808843" cy="2822709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23"/>
            <p:cNvSpPr/>
            <p:nvPr/>
          </p:nvSpPr>
          <p:spPr>
            <a:xfrm rot="5528855">
              <a:off x="10344763" y="3212751"/>
              <a:ext cx="3383116" cy="3236961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1391;p23"/>
            <p:cNvSpPr/>
            <p:nvPr/>
          </p:nvSpPr>
          <p:spPr>
            <a:xfrm rot="5528855">
              <a:off x="10673810" y="3464167"/>
              <a:ext cx="2803521" cy="2670767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1392;p23"/>
            <p:cNvSpPr/>
            <p:nvPr/>
          </p:nvSpPr>
          <p:spPr>
            <a:xfrm rot="5528855">
              <a:off x="12032565" y="4644964"/>
              <a:ext cx="329554" cy="325134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23"/>
            <p:cNvSpPr/>
            <p:nvPr/>
          </p:nvSpPr>
          <p:spPr>
            <a:xfrm rot="5528855">
              <a:off x="8008730" y="5369800"/>
              <a:ext cx="2660542" cy="2556583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23"/>
            <p:cNvSpPr/>
            <p:nvPr/>
          </p:nvSpPr>
          <p:spPr>
            <a:xfrm rot="5528855">
              <a:off x="8281412" y="5604184"/>
              <a:ext cx="2117716" cy="2127727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" name="Google Shape;1395;p23"/>
            <p:cNvSpPr/>
            <p:nvPr/>
          </p:nvSpPr>
          <p:spPr>
            <a:xfrm rot="5528855">
              <a:off x="7885362" y="5415031"/>
              <a:ext cx="2546064" cy="2436094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23"/>
            <p:cNvSpPr/>
            <p:nvPr/>
          </p:nvSpPr>
          <p:spPr>
            <a:xfrm rot="5528855">
              <a:off x="8131258" y="5602627"/>
              <a:ext cx="2113375" cy="2013437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23"/>
            <p:cNvSpPr/>
            <p:nvPr/>
          </p:nvSpPr>
          <p:spPr>
            <a:xfrm rot="5528855">
              <a:off x="9155525" y="6493047"/>
              <a:ext cx="248050" cy="244688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23"/>
            <p:cNvSpPr/>
            <p:nvPr/>
          </p:nvSpPr>
          <p:spPr>
            <a:xfrm rot="5528855">
              <a:off x="8089826" y="2405075"/>
              <a:ext cx="2181354" cy="359116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23"/>
            <p:cNvSpPr/>
            <p:nvPr/>
          </p:nvSpPr>
          <p:spPr>
            <a:xfrm>
              <a:off x="5979978" y="13897680"/>
              <a:ext cx="1839053" cy="3797218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23"/>
            <p:cNvSpPr/>
            <p:nvPr/>
          </p:nvSpPr>
          <p:spPr>
            <a:xfrm>
              <a:off x="5792914" y="13736488"/>
              <a:ext cx="2762094" cy="6528418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1401;p23"/>
            <p:cNvSpPr/>
            <p:nvPr/>
          </p:nvSpPr>
          <p:spPr>
            <a:xfrm>
              <a:off x="4973399" y="13385148"/>
              <a:ext cx="2862088" cy="391213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23"/>
            <p:cNvSpPr/>
            <p:nvPr/>
          </p:nvSpPr>
          <p:spPr>
            <a:xfrm>
              <a:off x="6707623" y="17079667"/>
              <a:ext cx="4041648" cy="328711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23"/>
            <p:cNvSpPr/>
            <p:nvPr/>
          </p:nvSpPr>
          <p:spPr>
            <a:xfrm>
              <a:off x="8838727" y="19705603"/>
              <a:ext cx="1511516" cy="609687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23"/>
            <p:cNvSpPr/>
            <p:nvPr/>
          </p:nvSpPr>
          <p:spPr>
            <a:xfrm>
              <a:off x="5626598" y="15988164"/>
              <a:ext cx="5182443" cy="7140262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23"/>
            <p:cNvSpPr/>
            <p:nvPr/>
          </p:nvSpPr>
          <p:spPr>
            <a:xfrm>
              <a:off x="5361703" y="17264431"/>
              <a:ext cx="1606883" cy="3956342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1406;p23"/>
            <p:cNvSpPr/>
            <p:nvPr/>
          </p:nvSpPr>
          <p:spPr>
            <a:xfrm>
              <a:off x="7769232" y="13652994"/>
              <a:ext cx="3532744" cy="3394724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" name="Google Shape;1407;p23"/>
            <p:cNvSpPr/>
            <p:nvPr/>
          </p:nvSpPr>
          <p:spPr>
            <a:xfrm>
              <a:off x="8158735" y="13937700"/>
              <a:ext cx="2806870" cy="2820726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23"/>
            <p:cNvSpPr/>
            <p:nvPr/>
          </p:nvSpPr>
          <p:spPr>
            <a:xfrm>
              <a:off x="7834416" y="13973709"/>
              <a:ext cx="3380740" cy="3234687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23"/>
            <p:cNvSpPr/>
            <p:nvPr/>
          </p:nvSpPr>
          <p:spPr>
            <a:xfrm>
              <a:off x="8091042" y="14218816"/>
              <a:ext cx="2801552" cy="2668891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23"/>
            <p:cNvSpPr/>
            <p:nvPr/>
          </p:nvSpPr>
          <p:spPr>
            <a:xfrm>
              <a:off x="9331258" y="15269856"/>
              <a:ext cx="329323" cy="32490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1411;p23"/>
            <p:cNvSpPr/>
            <p:nvPr/>
          </p:nvSpPr>
          <p:spPr>
            <a:xfrm>
              <a:off x="10111862" y="16941627"/>
              <a:ext cx="2658673" cy="255478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" name="Google Shape;1412;p23"/>
            <p:cNvSpPr/>
            <p:nvPr/>
          </p:nvSpPr>
          <p:spPr>
            <a:xfrm>
              <a:off x="10403132" y="17154088"/>
              <a:ext cx="2116229" cy="2126233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23"/>
            <p:cNvSpPr/>
            <p:nvPr/>
          </p:nvSpPr>
          <p:spPr>
            <a:xfrm>
              <a:off x="10160826" y="17182920"/>
              <a:ext cx="2544276" cy="2434383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1414;p23"/>
            <p:cNvSpPr/>
            <p:nvPr/>
          </p:nvSpPr>
          <p:spPr>
            <a:xfrm>
              <a:off x="10352315" y="17365641"/>
              <a:ext cx="2111891" cy="2012023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1415;p23"/>
            <p:cNvSpPr/>
            <p:nvPr/>
          </p:nvSpPr>
          <p:spPr>
            <a:xfrm>
              <a:off x="11287451" y="18158406"/>
              <a:ext cx="247876" cy="244516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23"/>
            <p:cNvSpPr/>
            <p:nvPr/>
          </p:nvSpPr>
          <p:spPr>
            <a:xfrm>
              <a:off x="7911726" y="16674063"/>
              <a:ext cx="2179822" cy="3588643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7" name="Google Shape;1417;p23"/>
          <p:cNvGrpSpPr/>
          <p:nvPr/>
        </p:nvGrpSpPr>
        <p:grpSpPr>
          <a:xfrm>
            <a:off x="342900" y="317500"/>
            <a:ext cx="4371975" cy="4457701"/>
            <a:chOff x="0" y="0"/>
            <a:chExt cx="11658601" cy="11887202"/>
          </a:xfrm>
        </p:grpSpPr>
        <p:pic>
          <p:nvPicPr>
            <p:cNvPr id="1418" name="Google Shape;1418;p23"/>
            <p:cNvPicPr preferRelativeResize="0"/>
            <p:nvPr/>
          </p:nvPicPr>
          <p:blipFill rotWithShape="1">
            <a:blip r:embed="rId3">
              <a:alphaModFix/>
            </a:blip>
            <a:srcRect b="0" l="14024" r="14017" t="0"/>
            <a:stretch/>
          </p:blipFill>
          <p:spPr>
            <a:xfrm>
              <a:off x="0" y="0"/>
              <a:ext cx="5702300" cy="118872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19" name="Google Shape;1419;p23"/>
            <p:cNvPicPr preferRelativeResize="0"/>
            <p:nvPr/>
          </p:nvPicPr>
          <p:blipFill rotWithShape="1">
            <a:blip r:embed="rId4">
              <a:alphaModFix/>
            </a:blip>
            <a:srcRect b="0" l="17311" r="17311" t="0"/>
            <a:stretch/>
          </p:blipFill>
          <p:spPr>
            <a:xfrm>
              <a:off x="5956300" y="0"/>
              <a:ext cx="5702301" cy="581659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20" name="Google Shape;1420;p23"/>
            <p:cNvPicPr preferRelativeResize="0"/>
            <p:nvPr/>
          </p:nvPicPr>
          <p:blipFill rotWithShape="1">
            <a:blip r:embed="rId5">
              <a:alphaModFix/>
            </a:blip>
            <a:srcRect b="0" l="17311" r="17311" t="0"/>
            <a:stretch/>
          </p:blipFill>
          <p:spPr>
            <a:xfrm>
              <a:off x="5956300" y="6070600"/>
              <a:ext cx="5702301" cy="5816599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1" name="Google Shape;1421;p23"/>
          <p:cNvSpPr txBox="1"/>
          <p:nvPr/>
        </p:nvSpPr>
        <p:spPr>
          <a:xfrm>
            <a:off x="5276850" y="2438916"/>
            <a:ext cx="2667000" cy="215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40014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Write a caption for the photos.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1422" name="Google Shape;1422;p23"/>
          <p:cNvGrpSpPr/>
          <p:nvPr/>
        </p:nvGrpSpPr>
        <p:grpSpPr>
          <a:xfrm>
            <a:off x="8223849" y="-14215"/>
            <a:ext cx="934203" cy="5115332"/>
            <a:chOff x="8223849" y="-14215"/>
            <a:chExt cx="934203" cy="5115332"/>
          </a:xfrm>
        </p:grpSpPr>
        <p:sp>
          <p:nvSpPr>
            <p:cNvPr id="1423" name="Google Shape;1423;p23"/>
            <p:cNvSpPr/>
            <p:nvPr/>
          </p:nvSpPr>
          <p:spPr>
            <a:xfrm rot="-5400000">
              <a:off x="8095354" y="3757135"/>
              <a:ext cx="1364357" cy="368039"/>
            </a:xfrm>
            <a:custGeom>
              <a:rect b="b" l="l" r="r" t="t"/>
              <a:pathLst>
                <a:path extrusionOk="0" h="736078" w="2728713">
                  <a:moveTo>
                    <a:pt x="2698572" y="229335"/>
                  </a:moveTo>
                  <a:cubicBezTo>
                    <a:pt x="2686109" y="234565"/>
                    <a:pt x="2664979" y="253744"/>
                    <a:pt x="2660889" y="255874"/>
                  </a:cubicBezTo>
                  <a:cubicBezTo>
                    <a:pt x="2631677" y="271178"/>
                    <a:pt x="2601590" y="285126"/>
                    <a:pt x="2571209" y="298202"/>
                  </a:cubicBezTo>
                  <a:cubicBezTo>
                    <a:pt x="2540927" y="311085"/>
                    <a:pt x="2510157" y="323095"/>
                    <a:pt x="2479387" y="334331"/>
                  </a:cubicBezTo>
                  <a:cubicBezTo>
                    <a:pt x="2403242" y="362130"/>
                    <a:pt x="2326611" y="381211"/>
                    <a:pt x="2248713" y="392350"/>
                  </a:cubicBezTo>
                  <a:cubicBezTo>
                    <a:pt x="2170913" y="403392"/>
                    <a:pt x="2091944" y="406394"/>
                    <a:pt x="2011222" y="402229"/>
                  </a:cubicBezTo>
                  <a:cubicBezTo>
                    <a:pt x="1889020" y="395837"/>
                    <a:pt x="1764773" y="380242"/>
                    <a:pt x="1642474" y="355640"/>
                  </a:cubicBezTo>
                  <a:cubicBezTo>
                    <a:pt x="1519980" y="331038"/>
                    <a:pt x="1399433" y="297427"/>
                    <a:pt x="1284339" y="255390"/>
                  </a:cubicBezTo>
                  <a:cubicBezTo>
                    <a:pt x="1151134" y="206573"/>
                    <a:pt x="1029029" y="156496"/>
                    <a:pt x="900887" y="118431"/>
                  </a:cubicBezTo>
                  <a:cubicBezTo>
                    <a:pt x="817829" y="93828"/>
                    <a:pt x="732239" y="74263"/>
                    <a:pt x="639248" y="63802"/>
                  </a:cubicBezTo>
                  <a:cubicBezTo>
                    <a:pt x="525907" y="50919"/>
                    <a:pt x="409840" y="57796"/>
                    <a:pt x="309059" y="95087"/>
                  </a:cubicBezTo>
                  <a:cubicBezTo>
                    <a:pt x="209156" y="131991"/>
                    <a:pt x="124637" y="199115"/>
                    <a:pt x="74393" y="307501"/>
                  </a:cubicBezTo>
                  <a:cubicBezTo>
                    <a:pt x="52192" y="355252"/>
                    <a:pt x="46739" y="431384"/>
                    <a:pt x="70205" y="501995"/>
                  </a:cubicBezTo>
                  <a:cubicBezTo>
                    <a:pt x="89583" y="560401"/>
                    <a:pt x="129310" y="615127"/>
                    <a:pt x="197276" y="646413"/>
                  </a:cubicBezTo>
                  <a:cubicBezTo>
                    <a:pt x="255505" y="673243"/>
                    <a:pt x="304191" y="683897"/>
                    <a:pt x="344113" y="685157"/>
                  </a:cubicBezTo>
                  <a:cubicBezTo>
                    <a:pt x="426003" y="687772"/>
                    <a:pt x="468652" y="650093"/>
                    <a:pt x="478292" y="641763"/>
                  </a:cubicBezTo>
                  <a:cubicBezTo>
                    <a:pt x="520746" y="605344"/>
                    <a:pt x="533794" y="560014"/>
                    <a:pt x="520844" y="521657"/>
                  </a:cubicBezTo>
                  <a:cubicBezTo>
                    <a:pt x="507699" y="483010"/>
                    <a:pt x="469431" y="452790"/>
                    <a:pt x="413929" y="445623"/>
                  </a:cubicBezTo>
                  <a:cubicBezTo>
                    <a:pt x="378096" y="441070"/>
                    <a:pt x="345379" y="464220"/>
                    <a:pt x="327365" y="495118"/>
                  </a:cubicBezTo>
                  <a:cubicBezTo>
                    <a:pt x="309644" y="525435"/>
                    <a:pt x="305651" y="564179"/>
                    <a:pt x="329508" y="594302"/>
                  </a:cubicBezTo>
                  <a:cubicBezTo>
                    <a:pt x="336908" y="603601"/>
                    <a:pt x="335350" y="617064"/>
                    <a:pt x="326002" y="624426"/>
                  </a:cubicBezTo>
                  <a:cubicBezTo>
                    <a:pt x="316752" y="631787"/>
                    <a:pt x="303217" y="630237"/>
                    <a:pt x="295817" y="621036"/>
                  </a:cubicBezTo>
                  <a:cubicBezTo>
                    <a:pt x="259692" y="576480"/>
                    <a:pt x="262710" y="518655"/>
                    <a:pt x="288709" y="473034"/>
                  </a:cubicBezTo>
                  <a:cubicBezTo>
                    <a:pt x="315194" y="426348"/>
                    <a:pt x="365633" y="393803"/>
                    <a:pt x="419577" y="400195"/>
                  </a:cubicBezTo>
                  <a:cubicBezTo>
                    <a:pt x="496209" y="409300"/>
                    <a:pt x="547426" y="453178"/>
                    <a:pt x="566025" y="506257"/>
                  </a:cubicBezTo>
                  <a:cubicBezTo>
                    <a:pt x="585012" y="560692"/>
                    <a:pt x="570601" y="626460"/>
                    <a:pt x="510815" y="678861"/>
                  </a:cubicBezTo>
                  <a:cubicBezTo>
                    <a:pt x="500201" y="688159"/>
                    <a:pt x="458136" y="726709"/>
                    <a:pt x="378388" y="734652"/>
                  </a:cubicBezTo>
                  <a:cubicBezTo>
                    <a:pt x="327463" y="739785"/>
                    <a:pt x="260276" y="732134"/>
                    <a:pt x="175367" y="693971"/>
                  </a:cubicBezTo>
                  <a:cubicBezTo>
                    <a:pt x="92114" y="656486"/>
                    <a:pt x="42844" y="590331"/>
                    <a:pt x="18598" y="519139"/>
                  </a:cubicBezTo>
                  <a:cubicBezTo>
                    <a:pt x="-10419" y="434193"/>
                    <a:pt x="-2921" y="342273"/>
                    <a:pt x="23467" y="284254"/>
                  </a:cubicBezTo>
                  <a:cubicBezTo>
                    <a:pt x="79845" y="160758"/>
                    <a:pt x="175367" y="83464"/>
                    <a:pt x="288806" y="41137"/>
                  </a:cubicBezTo>
                  <a:cubicBezTo>
                    <a:pt x="397668" y="455"/>
                    <a:pt x="523278" y="-7584"/>
                    <a:pt x="645870" y="6267"/>
                  </a:cubicBezTo>
                  <a:cubicBezTo>
                    <a:pt x="742463" y="17309"/>
                    <a:pt x="831364" y="37746"/>
                    <a:pt x="917441" y="63705"/>
                  </a:cubicBezTo>
                  <a:cubicBezTo>
                    <a:pt x="1046556" y="102642"/>
                    <a:pt x="1169342" y="154075"/>
                    <a:pt x="1303521" y="204055"/>
                  </a:cubicBezTo>
                  <a:cubicBezTo>
                    <a:pt x="1415694" y="246092"/>
                    <a:pt x="1533514" y="279702"/>
                    <a:pt x="1652990" y="304789"/>
                  </a:cubicBezTo>
                  <a:cubicBezTo>
                    <a:pt x="1772758" y="329875"/>
                    <a:pt x="1894278" y="346341"/>
                    <a:pt x="2013948" y="353703"/>
                  </a:cubicBezTo>
                  <a:cubicBezTo>
                    <a:pt x="2091554" y="358449"/>
                    <a:pt x="2167505" y="356318"/>
                    <a:pt x="2242383" y="346438"/>
                  </a:cubicBezTo>
                  <a:cubicBezTo>
                    <a:pt x="2317263" y="336559"/>
                    <a:pt x="2391071" y="319027"/>
                    <a:pt x="2464392" y="293069"/>
                  </a:cubicBezTo>
                  <a:cubicBezTo>
                    <a:pt x="2494577" y="282414"/>
                    <a:pt x="2524763" y="271081"/>
                    <a:pt x="2554461" y="258780"/>
                  </a:cubicBezTo>
                  <a:cubicBezTo>
                    <a:pt x="2583965" y="246479"/>
                    <a:pt x="2613177" y="233306"/>
                    <a:pt x="2641609" y="218874"/>
                  </a:cubicBezTo>
                  <a:cubicBezTo>
                    <a:pt x="2648133" y="215581"/>
                    <a:pt x="2681727" y="195143"/>
                    <a:pt x="2696430" y="191172"/>
                  </a:cubicBezTo>
                  <a:cubicBezTo>
                    <a:pt x="2711133" y="187104"/>
                    <a:pt x="2720676" y="193497"/>
                    <a:pt x="2724570" y="198824"/>
                  </a:cubicBezTo>
                  <a:cubicBezTo>
                    <a:pt x="2731387" y="207832"/>
                    <a:pt x="2729634" y="220714"/>
                    <a:pt x="2720481" y="227495"/>
                  </a:cubicBezTo>
                  <a:cubicBezTo>
                    <a:pt x="2716586" y="230400"/>
                    <a:pt x="2712010" y="231756"/>
                    <a:pt x="2707530" y="231660"/>
                  </a:cubicBezTo>
                  <a:cubicBezTo>
                    <a:pt x="2707628" y="231466"/>
                    <a:pt x="2707725" y="231175"/>
                    <a:pt x="2707530" y="230691"/>
                  </a:cubicBezTo>
                  <a:cubicBezTo>
                    <a:pt x="2706654" y="227398"/>
                    <a:pt x="2703246" y="227398"/>
                    <a:pt x="2698864" y="229238"/>
                  </a:cubicBezTo>
                  <a:cubicBezTo>
                    <a:pt x="2699643" y="229625"/>
                    <a:pt x="2700422" y="229916"/>
                    <a:pt x="2701299" y="230207"/>
                  </a:cubicBezTo>
                  <a:cubicBezTo>
                    <a:pt x="2701883" y="230303"/>
                    <a:pt x="2703051" y="230885"/>
                    <a:pt x="2704220" y="231272"/>
                  </a:cubicBezTo>
                  <a:cubicBezTo>
                    <a:pt x="2705291" y="231466"/>
                    <a:pt x="2706362" y="231563"/>
                    <a:pt x="2707530" y="231660"/>
                  </a:cubicBezTo>
                  <a:cubicBezTo>
                    <a:pt x="2707044" y="232144"/>
                    <a:pt x="2705680" y="231756"/>
                    <a:pt x="2704220" y="231272"/>
                  </a:cubicBezTo>
                  <a:cubicBezTo>
                    <a:pt x="2702272" y="230885"/>
                    <a:pt x="2700422" y="230303"/>
                    <a:pt x="2698572" y="229335"/>
                  </a:cubicBezTo>
                  <a:lnTo>
                    <a:pt x="2698572" y="229335"/>
                  </a:lnTo>
                  <a:close/>
                  <a:moveTo>
                    <a:pt x="2692438" y="224492"/>
                  </a:moveTo>
                  <a:lnTo>
                    <a:pt x="2692535" y="224589"/>
                  </a:lnTo>
                  <a:lnTo>
                    <a:pt x="2692438" y="224492"/>
                  </a:lnTo>
                  <a:lnTo>
                    <a:pt x="2692438" y="22449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23"/>
            <p:cNvSpPr/>
            <p:nvPr/>
          </p:nvSpPr>
          <p:spPr>
            <a:xfrm rot="-5400000">
              <a:off x="8177727" y="3187382"/>
              <a:ext cx="571839" cy="479594"/>
            </a:xfrm>
            <a:custGeom>
              <a:rect b="b" l="l" r="r" t="t"/>
              <a:pathLst>
                <a:path extrusionOk="0" h="959189" w="1143677">
                  <a:moveTo>
                    <a:pt x="892127" y="871026"/>
                  </a:moveTo>
                  <a:cubicBezTo>
                    <a:pt x="910433" y="880809"/>
                    <a:pt x="603906" y="924008"/>
                    <a:pt x="457750" y="941540"/>
                  </a:cubicBezTo>
                  <a:cubicBezTo>
                    <a:pt x="229510" y="969048"/>
                    <a:pt x="977" y="974085"/>
                    <a:pt x="3" y="884199"/>
                  </a:cubicBezTo>
                  <a:cubicBezTo>
                    <a:pt x="-873" y="802256"/>
                    <a:pt x="172839" y="788017"/>
                    <a:pt x="368946" y="797994"/>
                  </a:cubicBezTo>
                  <a:cubicBezTo>
                    <a:pt x="184037" y="754601"/>
                    <a:pt x="29410" y="695710"/>
                    <a:pt x="52974" y="622097"/>
                  </a:cubicBezTo>
                  <a:cubicBezTo>
                    <a:pt x="75467" y="551583"/>
                    <a:pt x="213054" y="576573"/>
                    <a:pt x="372257" y="633236"/>
                  </a:cubicBezTo>
                  <a:cubicBezTo>
                    <a:pt x="231749" y="543253"/>
                    <a:pt x="129216" y="451914"/>
                    <a:pt x="170502" y="394089"/>
                  </a:cubicBezTo>
                  <a:cubicBezTo>
                    <a:pt x="221233" y="323091"/>
                    <a:pt x="379949" y="425762"/>
                    <a:pt x="537108" y="558073"/>
                  </a:cubicBezTo>
                  <a:cubicBezTo>
                    <a:pt x="395334" y="408909"/>
                    <a:pt x="281701" y="256355"/>
                    <a:pt x="347135" y="203372"/>
                  </a:cubicBezTo>
                  <a:cubicBezTo>
                    <a:pt x="413543" y="149518"/>
                    <a:pt x="532824" y="283766"/>
                    <a:pt x="644412" y="448718"/>
                  </a:cubicBezTo>
                  <a:cubicBezTo>
                    <a:pt x="566514" y="264588"/>
                    <a:pt x="517147" y="89853"/>
                    <a:pt x="594460" y="62248"/>
                  </a:cubicBezTo>
                  <a:cubicBezTo>
                    <a:pt x="668366" y="35708"/>
                    <a:pt x="729418" y="174702"/>
                    <a:pt x="775767" y="347693"/>
                  </a:cubicBezTo>
                  <a:cubicBezTo>
                    <a:pt x="753079" y="165791"/>
                    <a:pt x="755611" y="7522"/>
                    <a:pt x="831367" y="258"/>
                  </a:cubicBezTo>
                  <a:cubicBezTo>
                    <a:pt x="915593" y="-7685"/>
                    <a:pt x="936139" y="169181"/>
                    <a:pt x="933023" y="368228"/>
                  </a:cubicBezTo>
                  <a:cubicBezTo>
                    <a:pt x="971485" y="173249"/>
                    <a:pt x="1027669" y="3357"/>
                    <a:pt x="1105567" y="21760"/>
                  </a:cubicBezTo>
                  <a:cubicBezTo>
                    <a:pt x="1257662" y="57695"/>
                    <a:pt x="906343" y="865893"/>
                    <a:pt x="892419" y="868798"/>
                  </a:cubicBezTo>
                  <a:lnTo>
                    <a:pt x="892127" y="871026"/>
                  </a:lnTo>
                  <a:lnTo>
                    <a:pt x="892127" y="87102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23"/>
            <p:cNvSpPr/>
            <p:nvPr/>
          </p:nvSpPr>
          <p:spPr>
            <a:xfrm rot="-5400000">
              <a:off x="8757090" y="2992687"/>
              <a:ext cx="184959" cy="227346"/>
            </a:xfrm>
            <a:custGeom>
              <a:rect b="b" l="l" r="r" t="t"/>
              <a:pathLst>
                <a:path extrusionOk="0" h="454692" w="369918">
                  <a:moveTo>
                    <a:pt x="4214" y="33485"/>
                  </a:moveTo>
                  <a:cubicBezTo>
                    <a:pt x="-2700" y="24283"/>
                    <a:pt x="-947" y="11207"/>
                    <a:pt x="8303" y="4233"/>
                  </a:cubicBezTo>
                  <a:cubicBezTo>
                    <a:pt x="17554" y="-2741"/>
                    <a:pt x="30699" y="-901"/>
                    <a:pt x="37710" y="8301"/>
                  </a:cubicBezTo>
                  <a:cubicBezTo>
                    <a:pt x="37710" y="8301"/>
                    <a:pt x="73640" y="50726"/>
                    <a:pt x="121937" y="109229"/>
                  </a:cubicBezTo>
                  <a:cubicBezTo>
                    <a:pt x="147351" y="140127"/>
                    <a:pt x="176465" y="174997"/>
                    <a:pt x="204995" y="211125"/>
                  </a:cubicBezTo>
                  <a:cubicBezTo>
                    <a:pt x="227099" y="238924"/>
                    <a:pt x="248618" y="267498"/>
                    <a:pt x="268871" y="294328"/>
                  </a:cubicBezTo>
                  <a:cubicBezTo>
                    <a:pt x="309378" y="347988"/>
                    <a:pt x="343945" y="395062"/>
                    <a:pt x="364004" y="418018"/>
                  </a:cubicBezTo>
                  <a:cubicBezTo>
                    <a:pt x="372281" y="426735"/>
                    <a:pt x="371794" y="440586"/>
                    <a:pt x="363030" y="448819"/>
                  </a:cubicBezTo>
                  <a:cubicBezTo>
                    <a:pt x="354169" y="457052"/>
                    <a:pt x="340343" y="456568"/>
                    <a:pt x="332066" y="447754"/>
                  </a:cubicBezTo>
                  <a:cubicBezTo>
                    <a:pt x="309768" y="425960"/>
                    <a:pt x="269261" y="381792"/>
                    <a:pt x="224859" y="329100"/>
                  </a:cubicBezTo>
                  <a:cubicBezTo>
                    <a:pt x="203145" y="303239"/>
                    <a:pt x="180263" y="275440"/>
                    <a:pt x="158354" y="247157"/>
                  </a:cubicBezTo>
                  <a:cubicBezTo>
                    <a:pt x="130116" y="210738"/>
                    <a:pt x="103436" y="173737"/>
                    <a:pt x="80067" y="141193"/>
                  </a:cubicBezTo>
                  <a:cubicBezTo>
                    <a:pt x="35568" y="79493"/>
                    <a:pt x="4214" y="33485"/>
                    <a:pt x="4214" y="33485"/>
                  </a:cubicBezTo>
                  <a:lnTo>
                    <a:pt x="4214" y="334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23"/>
            <p:cNvSpPr/>
            <p:nvPr/>
          </p:nvSpPr>
          <p:spPr>
            <a:xfrm rot="-5400000">
              <a:off x="8574669" y="3118498"/>
              <a:ext cx="217572" cy="242186"/>
            </a:xfrm>
            <a:custGeom>
              <a:rect b="b" l="l" r="r" t="t"/>
              <a:pathLst>
                <a:path extrusionOk="0" h="484372" w="435144">
                  <a:moveTo>
                    <a:pt x="423834" y="478866"/>
                  </a:moveTo>
                  <a:cubicBezTo>
                    <a:pt x="381477" y="515866"/>
                    <a:pt x="131523" y="356048"/>
                    <a:pt x="67062" y="308005"/>
                  </a:cubicBezTo>
                  <a:cubicBezTo>
                    <a:pt x="36975" y="285631"/>
                    <a:pt x="-1877" y="248727"/>
                    <a:pt x="70" y="207078"/>
                  </a:cubicBezTo>
                  <a:cubicBezTo>
                    <a:pt x="1823" y="167559"/>
                    <a:pt x="84589" y="147412"/>
                    <a:pt x="114483" y="151867"/>
                  </a:cubicBezTo>
                  <a:cubicBezTo>
                    <a:pt x="119157" y="152545"/>
                    <a:pt x="162585" y="167171"/>
                    <a:pt x="163364" y="166106"/>
                  </a:cubicBezTo>
                  <a:cubicBezTo>
                    <a:pt x="167453" y="160779"/>
                    <a:pt x="159079" y="132205"/>
                    <a:pt x="159079" y="125328"/>
                  </a:cubicBezTo>
                  <a:cubicBezTo>
                    <a:pt x="158787" y="85519"/>
                    <a:pt x="163461" y="34377"/>
                    <a:pt x="199976" y="9290"/>
                  </a:cubicBezTo>
                  <a:cubicBezTo>
                    <a:pt x="251680" y="-26161"/>
                    <a:pt x="301827" y="48615"/>
                    <a:pt x="321009" y="86487"/>
                  </a:cubicBezTo>
                  <a:cubicBezTo>
                    <a:pt x="380601" y="204656"/>
                    <a:pt x="466093" y="441962"/>
                    <a:pt x="423834" y="478866"/>
                  </a:cubicBezTo>
                  <a:lnTo>
                    <a:pt x="423834" y="47886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23"/>
            <p:cNvSpPr/>
            <p:nvPr/>
          </p:nvSpPr>
          <p:spPr>
            <a:xfrm rot="-5400000">
              <a:off x="8391551" y="3253506"/>
              <a:ext cx="278509" cy="253179"/>
            </a:xfrm>
            <a:custGeom>
              <a:rect b="b" l="l" r="r" t="t"/>
              <a:pathLst>
                <a:path extrusionOk="0" h="506357" w="557018">
                  <a:moveTo>
                    <a:pt x="556917" y="158691"/>
                  </a:moveTo>
                  <a:cubicBezTo>
                    <a:pt x="556722" y="170121"/>
                    <a:pt x="555943" y="181550"/>
                    <a:pt x="555456" y="192980"/>
                  </a:cubicBezTo>
                  <a:lnTo>
                    <a:pt x="552438" y="244412"/>
                  </a:lnTo>
                  <a:cubicBezTo>
                    <a:pt x="552243" y="248480"/>
                    <a:pt x="549809" y="257779"/>
                    <a:pt x="548932" y="264268"/>
                  </a:cubicBezTo>
                  <a:cubicBezTo>
                    <a:pt x="549322" y="265140"/>
                    <a:pt x="549711" y="265915"/>
                    <a:pt x="550004" y="266787"/>
                  </a:cubicBezTo>
                  <a:lnTo>
                    <a:pt x="548738" y="265431"/>
                  </a:lnTo>
                  <a:cubicBezTo>
                    <a:pt x="548348" y="268918"/>
                    <a:pt x="548543" y="271436"/>
                    <a:pt x="550004" y="271242"/>
                  </a:cubicBezTo>
                  <a:cubicBezTo>
                    <a:pt x="550491" y="271242"/>
                    <a:pt x="550783" y="271145"/>
                    <a:pt x="551075" y="271049"/>
                  </a:cubicBezTo>
                  <a:cubicBezTo>
                    <a:pt x="551464" y="273761"/>
                    <a:pt x="551367" y="276570"/>
                    <a:pt x="550588" y="279475"/>
                  </a:cubicBezTo>
                  <a:cubicBezTo>
                    <a:pt x="549127" y="288193"/>
                    <a:pt x="544064" y="291195"/>
                    <a:pt x="542603" y="292648"/>
                  </a:cubicBezTo>
                  <a:cubicBezTo>
                    <a:pt x="537832" y="297104"/>
                    <a:pt x="532282" y="297104"/>
                    <a:pt x="527511" y="297104"/>
                  </a:cubicBezTo>
                  <a:cubicBezTo>
                    <a:pt x="523323" y="297104"/>
                    <a:pt x="511931" y="294004"/>
                    <a:pt x="507744" y="278507"/>
                  </a:cubicBezTo>
                  <a:cubicBezTo>
                    <a:pt x="506381" y="273567"/>
                    <a:pt x="505213" y="253904"/>
                    <a:pt x="504239" y="245962"/>
                  </a:cubicBezTo>
                  <a:lnTo>
                    <a:pt x="499565" y="193367"/>
                  </a:lnTo>
                  <a:cubicBezTo>
                    <a:pt x="498980" y="181938"/>
                    <a:pt x="498007" y="170605"/>
                    <a:pt x="497617" y="159176"/>
                  </a:cubicBezTo>
                  <a:cubicBezTo>
                    <a:pt x="497228" y="147649"/>
                    <a:pt x="497033" y="136123"/>
                    <a:pt x="497520" y="124694"/>
                  </a:cubicBezTo>
                  <a:cubicBezTo>
                    <a:pt x="498786" y="89824"/>
                    <a:pt x="502973" y="55439"/>
                    <a:pt x="507647" y="20666"/>
                  </a:cubicBezTo>
                  <a:cubicBezTo>
                    <a:pt x="508328" y="8559"/>
                    <a:pt x="518845" y="-643"/>
                    <a:pt x="531016" y="35"/>
                  </a:cubicBezTo>
                  <a:cubicBezTo>
                    <a:pt x="543090" y="810"/>
                    <a:pt x="552438" y="11174"/>
                    <a:pt x="551659" y="23282"/>
                  </a:cubicBezTo>
                  <a:cubicBezTo>
                    <a:pt x="552243" y="43622"/>
                    <a:pt x="553704" y="63769"/>
                    <a:pt x="554775" y="84013"/>
                  </a:cubicBezTo>
                  <a:cubicBezTo>
                    <a:pt x="555456" y="97573"/>
                    <a:pt x="556333" y="111133"/>
                    <a:pt x="556722" y="124694"/>
                  </a:cubicBezTo>
                  <a:cubicBezTo>
                    <a:pt x="557014" y="136026"/>
                    <a:pt x="557112" y="147359"/>
                    <a:pt x="556917" y="158691"/>
                  </a:cubicBezTo>
                  <a:close/>
                  <a:moveTo>
                    <a:pt x="473080" y="215354"/>
                  </a:moveTo>
                  <a:cubicBezTo>
                    <a:pt x="469964" y="196564"/>
                    <a:pt x="467724" y="177676"/>
                    <a:pt x="464316" y="158982"/>
                  </a:cubicBezTo>
                  <a:cubicBezTo>
                    <a:pt x="462077" y="146293"/>
                    <a:pt x="459253" y="133798"/>
                    <a:pt x="456234" y="121304"/>
                  </a:cubicBezTo>
                  <a:cubicBezTo>
                    <a:pt x="448639" y="89437"/>
                    <a:pt x="439389" y="58248"/>
                    <a:pt x="428873" y="27350"/>
                  </a:cubicBezTo>
                  <a:cubicBezTo>
                    <a:pt x="425757" y="15630"/>
                    <a:pt x="413682" y="8559"/>
                    <a:pt x="401901" y="11658"/>
                  </a:cubicBezTo>
                  <a:cubicBezTo>
                    <a:pt x="390118" y="14661"/>
                    <a:pt x="383108" y="26672"/>
                    <a:pt x="386126" y="38392"/>
                  </a:cubicBezTo>
                  <a:cubicBezTo>
                    <a:pt x="390995" y="64447"/>
                    <a:pt x="393916" y="90502"/>
                    <a:pt x="397616" y="116751"/>
                  </a:cubicBezTo>
                  <a:cubicBezTo>
                    <a:pt x="400050" y="134380"/>
                    <a:pt x="402290" y="152105"/>
                    <a:pt x="405503" y="169636"/>
                  </a:cubicBezTo>
                  <a:cubicBezTo>
                    <a:pt x="408911" y="188621"/>
                    <a:pt x="413682" y="207412"/>
                    <a:pt x="418064" y="226299"/>
                  </a:cubicBezTo>
                  <a:lnTo>
                    <a:pt x="433449" y="286837"/>
                  </a:lnTo>
                  <a:cubicBezTo>
                    <a:pt x="434520" y="290905"/>
                    <a:pt x="438707" y="299816"/>
                    <a:pt x="440947" y="306306"/>
                  </a:cubicBezTo>
                  <a:cubicBezTo>
                    <a:pt x="440557" y="307274"/>
                    <a:pt x="440363" y="308340"/>
                    <a:pt x="440168" y="309405"/>
                  </a:cubicBezTo>
                  <a:lnTo>
                    <a:pt x="440363" y="309018"/>
                  </a:lnTo>
                  <a:lnTo>
                    <a:pt x="441336" y="307565"/>
                  </a:lnTo>
                  <a:cubicBezTo>
                    <a:pt x="442407" y="310955"/>
                    <a:pt x="442699" y="313473"/>
                    <a:pt x="441142" y="313667"/>
                  </a:cubicBezTo>
                  <a:cubicBezTo>
                    <a:pt x="440655" y="313667"/>
                    <a:pt x="440168" y="313667"/>
                    <a:pt x="439876" y="313570"/>
                  </a:cubicBezTo>
                  <a:cubicBezTo>
                    <a:pt x="439973" y="316573"/>
                    <a:pt x="440752" y="319575"/>
                    <a:pt x="442212" y="322384"/>
                  </a:cubicBezTo>
                  <a:cubicBezTo>
                    <a:pt x="446107" y="331876"/>
                    <a:pt x="452923" y="333523"/>
                    <a:pt x="455066" y="334492"/>
                  </a:cubicBezTo>
                  <a:cubicBezTo>
                    <a:pt x="462758" y="337979"/>
                    <a:pt x="482427" y="337494"/>
                    <a:pt x="483985" y="312989"/>
                  </a:cubicBezTo>
                  <a:cubicBezTo>
                    <a:pt x="484375" y="307662"/>
                    <a:pt x="481356" y="287224"/>
                    <a:pt x="480577" y="278894"/>
                  </a:cubicBezTo>
                  <a:lnTo>
                    <a:pt x="473080" y="215354"/>
                  </a:lnTo>
                  <a:close/>
                  <a:moveTo>
                    <a:pt x="438804" y="360741"/>
                  </a:moveTo>
                  <a:cubicBezTo>
                    <a:pt x="437636" y="371492"/>
                    <a:pt x="430918" y="375366"/>
                    <a:pt x="427217" y="377788"/>
                  </a:cubicBezTo>
                  <a:cubicBezTo>
                    <a:pt x="421180" y="381856"/>
                    <a:pt x="413780" y="381566"/>
                    <a:pt x="405309" y="377691"/>
                  </a:cubicBezTo>
                  <a:cubicBezTo>
                    <a:pt x="402582" y="376529"/>
                    <a:pt x="399272" y="373429"/>
                    <a:pt x="395571" y="368877"/>
                  </a:cubicBezTo>
                  <a:cubicBezTo>
                    <a:pt x="390995" y="363162"/>
                    <a:pt x="383887" y="349021"/>
                    <a:pt x="379213" y="343500"/>
                  </a:cubicBezTo>
                  <a:lnTo>
                    <a:pt x="338414" y="293423"/>
                  </a:lnTo>
                  <a:cubicBezTo>
                    <a:pt x="329261" y="281316"/>
                    <a:pt x="320205" y="269208"/>
                    <a:pt x="311929" y="256520"/>
                  </a:cubicBezTo>
                  <a:cubicBezTo>
                    <a:pt x="306379" y="248190"/>
                    <a:pt x="301218" y="239569"/>
                    <a:pt x="296349" y="230852"/>
                  </a:cubicBezTo>
                  <a:cubicBezTo>
                    <a:pt x="278335" y="198598"/>
                    <a:pt x="263145" y="165084"/>
                    <a:pt x="246203" y="132152"/>
                  </a:cubicBezTo>
                  <a:cubicBezTo>
                    <a:pt x="239971" y="121691"/>
                    <a:pt x="243379" y="108227"/>
                    <a:pt x="253798" y="102028"/>
                  </a:cubicBezTo>
                  <a:cubicBezTo>
                    <a:pt x="264314" y="95829"/>
                    <a:pt x="277848" y="99220"/>
                    <a:pt x="284080" y="109583"/>
                  </a:cubicBezTo>
                  <a:cubicBezTo>
                    <a:pt x="301802" y="134767"/>
                    <a:pt x="319524" y="159757"/>
                    <a:pt x="336564" y="185328"/>
                  </a:cubicBezTo>
                  <a:cubicBezTo>
                    <a:pt x="344938" y="197823"/>
                    <a:pt x="353312" y="210414"/>
                    <a:pt x="361296" y="223103"/>
                  </a:cubicBezTo>
                  <a:cubicBezTo>
                    <a:pt x="369281" y="235695"/>
                    <a:pt x="376681" y="248577"/>
                    <a:pt x="384861" y="261072"/>
                  </a:cubicBezTo>
                  <a:lnTo>
                    <a:pt x="418746" y="315701"/>
                  </a:lnTo>
                  <a:cubicBezTo>
                    <a:pt x="420985" y="319478"/>
                    <a:pt x="422543" y="329746"/>
                    <a:pt x="424880" y="337010"/>
                  </a:cubicBezTo>
                  <a:cubicBezTo>
                    <a:pt x="434618" y="340303"/>
                    <a:pt x="440752" y="350280"/>
                    <a:pt x="438804" y="360741"/>
                  </a:cubicBezTo>
                  <a:close/>
                  <a:moveTo>
                    <a:pt x="431404" y="344371"/>
                  </a:moveTo>
                  <a:cubicBezTo>
                    <a:pt x="433449" y="343209"/>
                    <a:pt x="428288" y="341853"/>
                    <a:pt x="427315" y="341078"/>
                  </a:cubicBezTo>
                  <a:cubicBezTo>
                    <a:pt x="426925" y="340788"/>
                    <a:pt x="426438" y="340497"/>
                    <a:pt x="426049" y="340206"/>
                  </a:cubicBezTo>
                  <a:cubicBezTo>
                    <a:pt x="427412" y="343596"/>
                    <a:pt x="429165" y="345534"/>
                    <a:pt x="431404" y="344371"/>
                  </a:cubicBezTo>
                  <a:close/>
                  <a:moveTo>
                    <a:pt x="335882" y="347665"/>
                  </a:moveTo>
                  <a:cubicBezTo>
                    <a:pt x="321763" y="329842"/>
                    <a:pt x="307742" y="312020"/>
                    <a:pt x="292649" y="294973"/>
                  </a:cubicBezTo>
                  <a:cubicBezTo>
                    <a:pt x="280575" y="281413"/>
                    <a:pt x="267722" y="268433"/>
                    <a:pt x="254674" y="255745"/>
                  </a:cubicBezTo>
                  <a:cubicBezTo>
                    <a:pt x="234907" y="236567"/>
                    <a:pt x="214264" y="218744"/>
                    <a:pt x="193622" y="200535"/>
                  </a:cubicBezTo>
                  <a:cubicBezTo>
                    <a:pt x="185150" y="191817"/>
                    <a:pt x="171129" y="191624"/>
                    <a:pt x="162365" y="200050"/>
                  </a:cubicBezTo>
                  <a:cubicBezTo>
                    <a:pt x="153699" y="208574"/>
                    <a:pt x="153407" y="222425"/>
                    <a:pt x="161976" y="231142"/>
                  </a:cubicBezTo>
                  <a:cubicBezTo>
                    <a:pt x="179308" y="251870"/>
                    <a:pt x="195666" y="273180"/>
                    <a:pt x="212998" y="294004"/>
                  </a:cubicBezTo>
                  <a:cubicBezTo>
                    <a:pt x="224586" y="307855"/>
                    <a:pt x="236173" y="321513"/>
                    <a:pt x="248442" y="334782"/>
                  </a:cubicBezTo>
                  <a:cubicBezTo>
                    <a:pt x="263827" y="351345"/>
                    <a:pt x="279991" y="367037"/>
                    <a:pt x="296154" y="382922"/>
                  </a:cubicBezTo>
                  <a:cubicBezTo>
                    <a:pt x="312416" y="398903"/>
                    <a:pt x="328969" y="414207"/>
                    <a:pt x="345522" y="429802"/>
                  </a:cubicBezTo>
                  <a:cubicBezTo>
                    <a:pt x="353312" y="438519"/>
                    <a:pt x="366652" y="439197"/>
                    <a:pt x="375415" y="431448"/>
                  </a:cubicBezTo>
                  <a:cubicBezTo>
                    <a:pt x="384081" y="423699"/>
                    <a:pt x="384861" y="410430"/>
                    <a:pt x="377071" y="401809"/>
                  </a:cubicBezTo>
                  <a:cubicBezTo>
                    <a:pt x="363244" y="383696"/>
                    <a:pt x="349904" y="365584"/>
                    <a:pt x="335882" y="347665"/>
                  </a:cubicBezTo>
                  <a:close/>
                  <a:moveTo>
                    <a:pt x="317966" y="436388"/>
                  </a:moveTo>
                  <a:cubicBezTo>
                    <a:pt x="328677" y="440941"/>
                    <a:pt x="333643" y="453339"/>
                    <a:pt x="328969" y="463993"/>
                  </a:cubicBezTo>
                  <a:cubicBezTo>
                    <a:pt x="328093" y="466802"/>
                    <a:pt x="319134" y="481137"/>
                    <a:pt x="300244" y="474745"/>
                  </a:cubicBezTo>
                  <a:cubicBezTo>
                    <a:pt x="300147" y="474745"/>
                    <a:pt x="299952" y="474648"/>
                    <a:pt x="299952" y="474648"/>
                  </a:cubicBezTo>
                  <a:cubicBezTo>
                    <a:pt x="305599" y="484915"/>
                    <a:pt x="300536" y="497797"/>
                    <a:pt x="297517" y="500219"/>
                  </a:cubicBezTo>
                  <a:cubicBezTo>
                    <a:pt x="296349" y="501090"/>
                    <a:pt x="292260" y="506708"/>
                    <a:pt x="281743" y="506321"/>
                  </a:cubicBezTo>
                  <a:cubicBezTo>
                    <a:pt x="280088" y="506418"/>
                    <a:pt x="278433" y="506321"/>
                    <a:pt x="276875" y="506030"/>
                  </a:cubicBezTo>
                  <a:cubicBezTo>
                    <a:pt x="276972" y="505836"/>
                    <a:pt x="276972" y="505643"/>
                    <a:pt x="277069" y="505449"/>
                  </a:cubicBezTo>
                  <a:cubicBezTo>
                    <a:pt x="277264" y="503899"/>
                    <a:pt x="274635" y="503318"/>
                    <a:pt x="270838" y="503221"/>
                  </a:cubicBezTo>
                  <a:lnTo>
                    <a:pt x="271714" y="504190"/>
                  </a:lnTo>
                  <a:lnTo>
                    <a:pt x="272201" y="504577"/>
                  </a:lnTo>
                  <a:cubicBezTo>
                    <a:pt x="271227" y="504190"/>
                    <a:pt x="270351" y="503706"/>
                    <a:pt x="269474" y="503221"/>
                  </a:cubicBezTo>
                  <a:cubicBezTo>
                    <a:pt x="262561" y="503221"/>
                    <a:pt x="252532" y="504480"/>
                    <a:pt x="248345" y="503996"/>
                  </a:cubicBezTo>
                  <a:lnTo>
                    <a:pt x="191284" y="495279"/>
                  </a:lnTo>
                  <a:cubicBezTo>
                    <a:pt x="173757" y="491986"/>
                    <a:pt x="155938" y="488983"/>
                    <a:pt x="138314" y="484721"/>
                  </a:cubicBezTo>
                  <a:cubicBezTo>
                    <a:pt x="118548" y="479878"/>
                    <a:pt x="98976" y="473970"/>
                    <a:pt x="79112" y="468933"/>
                  </a:cubicBezTo>
                  <a:cubicBezTo>
                    <a:pt x="59638" y="464090"/>
                    <a:pt x="40455" y="459053"/>
                    <a:pt x="20591" y="456147"/>
                  </a:cubicBezTo>
                  <a:cubicBezTo>
                    <a:pt x="8517" y="455373"/>
                    <a:pt x="-733" y="444912"/>
                    <a:pt x="46" y="432804"/>
                  </a:cubicBezTo>
                  <a:cubicBezTo>
                    <a:pt x="825" y="420697"/>
                    <a:pt x="11341" y="411495"/>
                    <a:pt x="23415" y="412270"/>
                  </a:cubicBezTo>
                  <a:cubicBezTo>
                    <a:pt x="54671" y="411979"/>
                    <a:pt x="85733" y="414595"/>
                    <a:pt x="116697" y="419631"/>
                  </a:cubicBezTo>
                  <a:cubicBezTo>
                    <a:pt x="128674" y="421665"/>
                    <a:pt x="140554" y="423990"/>
                    <a:pt x="152336" y="426799"/>
                  </a:cubicBezTo>
                  <a:cubicBezTo>
                    <a:pt x="169766" y="431061"/>
                    <a:pt x="186806" y="436582"/>
                    <a:pt x="203846" y="441231"/>
                  </a:cubicBezTo>
                  <a:lnTo>
                    <a:pt x="257887" y="457407"/>
                  </a:lnTo>
                  <a:cubicBezTo>
                    <a:pt x="260029" y="457988"/>
                    <a:pt x="263924" y="458860"/>
                    <a:pt x="267430" y="459634"/>
                  </a:cubicBezTo>
                  <a:cubicBezTo>
                    <a:pt x="240750" y="446558"/>
                    <a:pt x="206669" y="429220"/>
                    <a:pt x="203261" y="427477"/>
                  </a:cubicBezTo>
                  <a:cubicBezTo>
                    <a:pt x="187390" y="418566"/>
                    <a:pt x="170836" y="411011"/>
                    <a:pt x="154575" y="402778"/>
                  </a:cubicBezTo>
                  <a:cubicBezTo>
                    <a:pt x="138022" y="394254"/>
                    <a:pt x="121566" y="385343"/>
                    <a:pt x="105208" y="376432"/>
                  </a:cubicBezTo>
                  <a:cubicBezTo>
                    <a:pt x="82617" y="364228"/>
                    <a:pt x="60611" y="351345"/>
                    <a:pt x="38897" y="337882"/>
                  </a:cubicBezTo>
                  <a:cubicBezTo>
                    <a:pt x="28089" y="332264"/>
                    <a:pt x="23999" y="318897"/>
                    <a:pt x="29647" y="308243"/>
                  </a:cubicBezTo>
                  <a:cubicBezTo>
                    <a:pt x="35295" y="297491"/>
                    <a:pt x="48732" y="293326"/>
                    <a:pt x="59443" y="299041"/>
                  </a:cubicBezTo>
                  <a:cubicBezTo>
                    <a:pt x="93912" y="314345"/>
                    <a:pt x="129453" y="326452"/>
                    <a:pt x="164020" y="341562"/>
                  </a:cubicBezTo>
                  <a:cubicBezTo>
                    <a:pt x="173465" y="345727"/>
                    <a:pt x="182813" y="350183"/>
                    <a:pt x="191869" y="355026"/>
                  </a:cubicBezTo>
                  <a:cubicBezTo>
                    <a:pt x="205793" y="362387"/>
                    <a:pt x="219133" y="370620"/>
                    <a:pt x="232376" y="379047"/>
                  </a:cubicBezTo>
                  <a:cubicBezTo>
                    <a:pt x="236563" y="381953"/>
                    <a:pt x="289338" y="417985"/>
                    <a:pt x="310760" y="431836"/>
                  </a:cubicBezTo>
                  <a:cubicBezTo>
                    <a:pt x="311929" y="432611"/>
                    <a:pt x="313000" y="433482"/>
                    <a:pt x="313876" y="434257"/>
                  </a:cubicBezTo>
                  <a:cubicBezTo>
                    <a:pt x="312610" y="434354"/>
                    <a:pt x="311247" y="434645"/>
                    <a:pt x="310663" y="434645"/>
                  </a:cubicBezTo>
                  <a:cubicBezTo>
                    <a:pt x="312123" y="434742"/>
                    <a:pt x="313681" y="434935"/>
                    <a:pt x="315239" y="435420"/>
                  </a:cubicBezTo>
                  <a:lnTo>
                    <a:pt x="314850" y="435032"/>
                  </a:lnTo>
                  <a:lnTo>
                    <a:pt x="313876" y="434257"/>
                  </a:lnTo>
                  <a:cubicBezTo>
                    <a:pt x="315921" y="434063"/>
                    <a:pt x="317966" y="434160"/>
                    <a:pt x="316992" y="436001"/>
                  </a:cubicBezTo>
                  <a:lnTo>
                    <a:pt x="317966" y="436388"/>
                  </a:lnTo>
                  <a:close/>
                  <a:moveTo>
                    <a:pt x="309981" y="434645"/>
                  </a:moveTo>
                  <a:cubicBezTo>
                    <a:pt x="300633" y="433676"/>
                    <a:pt x="295765" y="438422"/>
                    <a:pt x="292649" y="443071"/>
                  </a:cubicBezTo>
                  <a:cubicBezTo>
                    <a:pt x="296739" y="437647"/>
                    <a:pt x="303263" y="434548"/>
                    <a:pt x="309981" y="4346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1428;p23"/>
            <p:cNvSpPr/>
            <p:nvPr/>
          </p:nvSpPr>
          <p:spPr>
            <a:xfrm rot="-5400000">
              <a:off x="8417826" y="2754403"/>
              <a:ext cx="304036" cy="448259"/>
            </a:xfrm>
            <a:custGeom>
              <a:rect b="b" l="l" r="r" t="t"/>
              <a:pathLst>
                <a:path extrusionOk="0" h="896518" w="608072">
                  <a:moveTo>
                    <a:pt x="464818" y="764448"/>
                  </a:moveTo>
                  <a:cubicBezTo>
                    <a:pt x="480592" y="797767"/>
                    <a:pt x="445733" y="834090"/>
                    <a:pt x="420708" y="852881"/>
                  </a:cubicBezTo>
                  <a:cubicBezTo>
                    <a:pt x="365304" y="894530"/>
                    <a:pt x="277084" y="911965"/>
                    <a:pt x="210774" y="880098"/>
                  </a:cubicBezTo>
                  <a:lnTo>
                    <a:pt x="210092" y="871090"/>
                  </a:lnTo>
                  <a:cubicBezTo>
                    <a:pt x="203958" y="871575"/>
                    <a:pt x="194513" y="870800"/>
                    <a:pt x="193928" y="870800"/>
                  </a:cubicBezTo>
                  <a:cubicBezTo>
                    <a:pt x="173383" y="867991"/>
                    <a:pt x="153324" y="858111"/>
                    <a:pt x="135797" y="848134"/>
                  </a:cubicBezTo>
                  <a:cubicBezTo>
                    <a:pt x="78640" y="815396"/>
                    <a:pt x="30441" y="761154"/>
                    <a:pt x="8045" y="701876"/>
                  </a:cubicBezTo>
                  <a:cubicBezTo>
                    <a:pt x="4929" y="693450"/>
                    <a:pt x="2300" y="684926"/>
                    <a:pt x="937" y="676209"/>
                  </a:cubicBezTo>
                  <a:cubicBezTo>
                    <a:pt x="-8411" y="618383"/>
                    <a:pt x="54589" y="640661"/>
                    <a:pt x="82924" y="663520"/>
                  </a:cubicBezTo>
                  <a:cubicBezTo>
                    <a:pt x="141347" y="710691"/>
                    <a:pt x="174162" y="781786"/>
                    <a:pt x="203763" y="846778"/>
                  </a:cubicBezTo>
                  <a:lnTo>
                    <a:pt x="209021" y="857142"/>
                  </a:lnTo>
                  <a:lnTo>
                    <a:pt x="208534" y="851234"/>
                  </a:lnTo>
                  <a:cubicBezTo>
                    <a:pt x="206295" y="850847"/>
                    <a:pt x="263063" y="797477"/>
                    <a:pt x="268126" y="793990"/>
                  </a:cubicBezTo>
                  <a:cubicBezTo>
                    <a:pt x="304154" y="768806"/>
                    <a:pt x="431906" y="694999"/>
                    <a:pt x="464818" y="764448"/>
                  </a:cubicBezTo>
                  <a:close/>
                  <a:moveTo>
                    <a:pt x="232488" y="659839"/>
                  </a:moveTo>
                  <a:cubicBezTo>
                    <a:pt x="228106" y="621095"/>
                    <a:pt x="224990" y="574893"/>
                    <a:pt x="211553" y="537990"/>
                  </a:cubicBezTo>
                  <a:cubicBezTo>
                    <a:pt x="202108" y="512225"/>
                    <a:pt x="191202" y="486751"/>
                    <a:pt x="177375" y="462730"/>
                  </a:cubicBezTo>
                  <a:cubicBezTo>
                    <a:pt x="160822" y="434059"/>
                    <a:pt x="86332" y="343786"/>
                    <a:pt x="75329" y="424858"/>
                  </a:cubicBezTo>
                  <a:cubicBezTo>
                    <a:pt x="74161" y="433672"/>
                    <a:pt x="74063" y="442680"/>
                    <a:pt x="74745" y="451494"/>
                  </a:cubicBezTo>
                  <a:cubicBezTo>
                    <a:pt x="79322" y="510482"/>
                    <a:pt x="111162" y="569179"/>
                    <a:pt x="150209" y="614800"/>
                  </a:cubicBezTo>
                  <a:cubicBezTo>
                    <a:pt x="160725" y="627004"/>
                    <a:pt x="209703" y="682214"/>
                    <a:pt x="232488" y="659839"/>
                  </a:cubicBezTo>
                  <a:close/>
                  <a:moveTo>
                    <a:pt x="275624" y="479390"/>
                  </a:moveTo>
                  <a:cubicBezTo>
                    <a:pt x="278350" y="481424"/>
                    <a:pt x="287308" y="366936"/>
                    <a:pt x="261018" y="282668"/>
                  </a:cubicBezTo>
                  <a:cubicBezTo>
                    <a:pt x="241836" y="221259"/>
                    <a:pt x="188768" y="182030"/>
                    <a:pt x="175720" y="185324"/>
                  </a:cubicBezTo>
                  <a:cubicBezTo>
                    <a:pt x="161601" y="188907"/>
                    <a:pt x="144172" y="247508"/>
                    <a:pt x="159361" y="309110"/>
                  </a:cubicBezTo>
                  <a:cubicBezTo>
                    <a:pt x="177083" y="380883"/>
                    <a:pt x="258876" y="467185"/>
                    <a:pt x="275624" y="479390"/>
                  </a:cubicBezTo>
                  <a:close/>
                  <a:moveTo>
                    <a:pt x="261505" y="665167"/>
                  </a:moveTo>
                  <a:cubicBezTo>
                    <a:pt x="252352" y="671559"/>
                    <a:pt x="325770" y="682698"/>
                    <a:pt x="349043" y="681439"/>
                  </a:cubicBezTo>
                  <a:cubicBezTo>
                    <a:pt x="407368" y="678339"/>
                    <a:pt x="467934" y="666038"/>
                    <a:pt x="514965" y="631944"/>
                  </a:cubicBezTo>
                  <a:cubicBezTo>
                    <a:pt x="531518" y="619933"/>
                    <a:pt x="557224" y="598721"/>
                    <a:pt x="549434" y="576637"/>
                  </a:cubicBezTo>
                  <a:cubicBezTo>
                    <a:pt x="517399" y="486751"/>
                    <a:pt x="286140" y="661680"/>
                    <a:pt x="261505" y="665167"/>
                  </a:cubicBezTo>
                  <a:close/>
                  <a:moveTo>
                    <a:pt x="500067" y="335359"/>
                  </a:moveTo>
                  <a:cubicBezTo>
                    <a:pt x="421000" y="358509"/>
                    <a:pt x="365596" y="420112"/>
                    <a:pt x="332781" y="488882"/>
                  </a:cubicBezTo>
                  <a:lnTo>
                    <a:pt x="318857" y="551066"/>
                  </a:lnTo>
                  <a:cubicBezTo>
                    <a:pt x="320415" y="547676"/>
                    <a:pt x="336773" y="546610"/>
                    <a:pt x="339695" y="546029"/>
                  </a:cubicBezTo>
                  <a:cubicBezTo>
                    <a:pt x="363356" y="541186"/>
                    <a:pt x="386823" y="535471"/>
                    <a:pt x="409997" y="529176"/>
                  </a:cubicBezTo>
                  <a:cubicBezTo>
                    <a:pt x="475334" y="511256"/>
                    <a:pt x="572998" y="481230"/>
                    <a:pt x="601918" y="416528"/>
                  </a:cubicBezTo>
                  <a:cubicBezTo>
                    <a:pt x="605521" y="408488"/>
                    <a:pt x="607565" y="399674"/>
                    <a:pt x="607955" y="390860"/>
                  </a:cubicBezTo>
                  <a:cubicBezTo>
                    <a:pt x="611168" y="332550"/>
                    <a:pt x="547974" y="321315"/>
                    <a:pt x="500067" y="335359"/>
                  </a:cubicBezTo>
                  <a:close/>
                  <a:moveTo>
                    <a:pt x="470758" y="221937"/>
                  </a:moveTo>
                  <a:cubicBezTo>
                    <a:pt x="482150" y="211088"/>
                    <a:pt x="493251" y="200046"/>
                    <a:pt x="503767" y="188520"/>
                  </a:cubicBezTo>
                  <a:cubicBezTo>
                    <a:pt x="511848" y="179609"/>
                    <a:pt x="519736" y="170601"/>
                    <a:pt x="527233" y="161206"/>
                  </a:cubicBezTo>
                  <a:cubicBezTo>
                    <a:pt x="557127" y="124108"/>
                    <a:pt x="613700" y="49236"/>
                    <a:pt x="553329" y="11364"/>
                  </a:cubicBezTo>
                  <a:cubicBezTo>
                    <a:pt x="509220" y="-16145"/>
                    <a:pt x="466863" y="10686"/>
                    <a:pt x="439501" y="45071"/>
                  </a:cubicBezTo>
                  <a:cubicBezTo>
                    <a:pt x="386920" y="110839"/>
                    <a:pt x="366667" y="195203"/>
                    <a:pt x="373872" y="275887"/>
                  </a:cubicBezTo>
                  <a:cubicBezTo>
                    <a:pt x="370367" y="273660"/>
                    <a:pt x="453425" y="238306"/>
                    <a:pt x="470758" y="22193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1429;p23"/>
            <p:cNvSpPr/>
            <p:nvPr/>
          </p:nvSpPr>
          <p:spPr>
            <a:xfrm rot="-5400000">
              <a:off x="8548616" y="2692404"/>
              <a:ext cx="246666" cy="579920"/>
            </a:xfrm>
            <a:custGeom>
              <a:rect b="b" l="l" r="r" t="t"/>
              <a:pathLst>
                <a:path extrusionOk="0" h="1159840" w="493332">
                  <a:moveTo>
                    <a:pt x="146949" y="1145009"/>
                  </a:moveTo>
                  <a:cubicBezTo>
                    <a:pt x="146657" y="1145881"/>
                    <a:pt x="146365" y="1146753"/>
                    <a:pt x="146267" y="1147528"/>
                  </a:cubicBezTo>
                  <a:cubicBezTo>
                    <a:pt x="144418" y="1147431"/>
                    <a:pt x="145975" y="1145300"/>
                    <a:pt x="147241" y="1143847"/>
                  </a:cubicBezTo>
                  <a:lnTo>
                    <a:pt x="147339" y="1144234"/>
                  </a:lnTo>
                  <a:cubicBezTo>
                    <a:pt x="147241" y="1144428"/>
                    <a:pt x="147046" y="1144719"/>
                    <a:pt x="146949" y="1145009"/>
                  </a:cubicBezTo>
                  <a:close/>
                  <a:moveTo>
                    <a:pt x="210436" y="565401"/>
                  </a:moveTo>
                  <a:cubicBezTo>
                    <a:pt x="213259" y="563851"/>
                    <a:pt x="215402" y="561139"/>
                    <a:pt x="216473" y="557168"/>
                  </a:cubicBezTo>
                  <a:cubicBezTo>
                    <a:pt x="216960" y="555618"/>
                    <a:pt x="217154" y="551744"/>
                    <a:pt x="217252" y="550000"/>
                  </a:cubicBezTo>
                  <a:cubicBezTo>
                    <a:pt x="218518" y="547675"/>
                    <a:pt x="219978" y="545448"/>
                    <a:pt x="221536" y="543317"/>
                  </a:cubicBezTo>
                  <a:cubicBezTo>
                    <a:pt x="224165" y="539345"/>
                    <a:pt x="227086" y="535568"/>
                    <a:pt x="229910" y="531790"/>
                  </a:cubicBezTo>
                  <a:cubicBezTo>
                    <a:pt x="236337" y="523461"/>
                    <a:pt x="243348" y="515615"/>
                    <a:pt x="250748" y="507963"/>
                  </a:cubicBezTo>
                  <a:cubicBezTo>
                    <a:pt x="261945" y="496437"/>
                    <a:pt x="273922" y="485492"/>
                    <a:pt x="286094" y="474934"/>
                  </a:cubicBezTo>
                  <a:cubicBezTo>
                    <a:pt x="304108" y="458952"/>
                    <a:pt x="323485" y="444326"/>
                    <a:pt x="343154" y="429991"/>
                  </a:cubicBezTo>
                  <a:cubicBezTo>
                    <a:pt x="356299" y="420499"/>
                    <a:pt x="369639" y="411103"/>
                    <a:pt x="383076" y="401998"/>
                  </a:cubicBezTo>
                  <a:cubicBezTo>
                    <a:pt x="417060" y="379043"/>
                    <a:pt x="452114" y="357346"/>
                    <a:pt x="487362" y="336812"/>
                  </a:cubicBezTo>
                  <a:cubicBezTo>
                    <a:pt x="492912" y="333712"/>
                    <a:pt x="494957" y="326739"/>
                    <a:pt x="491938" y="321217"/>
                  </a:cubicBezTo>
                  <a:cubicBezTo>
                    <a:pt x="488823" y="315697"/>
                    <a:pt x="481909" y="313662"/>
                    <a:pt x="476262" y="316762"/>
                  </a:cubicBezTo>
                  <a:cubicBezTo>
                    <a:pt x="449679" y="330225"/>
                    <a:pt x="422999" y="343980"/>
                    <a:pt x="396903" y="358896"/>
                  </a:cubicBezTo>
                  <a:cubicBezTo>
                    <a:pt x="379376" y="368969"/>
                    <a:pt x="362142" y="379430"/>
                    <a:pt x="345491" y="390569"/>
                  </a:cubicBezTo>
                  <a:cubicBezTo>
                    <a:pt x="331469" y="399964"/>
                    <a:pt x="317837" y="409941"/>
                    <a:pt x="304692" y="420305"/>
                  </a:cubicBezTo>
                  <a:cubicBezTo>
                    <a:pt x="291449" y="430960"/>
                    <a:pt x="278694" y="442098"/>
                    <a:pt x="266522" y="453722"/>
                  </a:cubicBezTo>
                  <a:cubicBezTo>
                    <a:pt x="256395" y="463504"/>
                    <a:pt x="246269" y="473481"/>
                    <a:pt x="236824" y="483942"/>
                  </a:cubicBezTo>
                  <a:cubicBezTo>
                    <a:pt x="233318" y="487816"/>
                    <a:pt x="230397" y="492272"/>
                    <a:pt x="226989" y="496340"/>
                  </a:cubicBezTo>
                  <a:cubicBezTo>
                    <a:pt x="238868" y="454884"/>
                    <a:pt x="252111" y="413622"/>
                    <a:pt x="266717" y="373037"/>
                  </a:cubicBezTo>
                  <a:cubicBezTo>
                    <a:pt x="295929" y="292063"/>
                    <a:pt x="330496" y="213510"/>
                    <a:pt x="370808" y="141058"/>
                  </a:cubicBezTo>
                  <a:cubicBezTo>
                    <a:pt x="377916" y="128273"/>
                    <a:pt x="385803" y="115972"/>
                    <a:pt x="393982" y="103864"/>
                  </a:cubicBezTo>
                  <a:cubicBezTo>
                    <a:pt x="413749" y="74903"/>
                    <a:pt x="435560" y="47201"/>
                    <a:pt x="454450" y="17659"/>
                  </a:cubicBezTo>
                  <a:cubicBezTo>
                    <a:pt x="457956" y="12332"/>
                    <a:pt x="456398" y="5261"/>
                    <a:pt x="451140" y="1871"/>
                  </a:cubicBezTo>
                  <a:cubicBezTo>
                    <a:pt x="445784" y="-1616"/>
                    <a:pt x="438676" y="-66"/>
                    <a:pt x="435268" y="5164"/>
                  </a:cubicBezTo>
                  <a:cubicBezTo>
                    <a:pt x="415794" y="34222"/>
                    <a:pt x="393495" y="61246"/>
                    <a:pt x="373339" y="89626"/>
                  </a:cubicBezTo>
                  <a:cubicBezTo>
                    <a:pt x="364479" y="102218"/>
                    <a:pt x="355910" y="115003"/>
                    <a:pt x="348217" y="128370"/>
                  </a:cubicBezTo>
                  <a:cubicBezTo>
                    <a:pt x="305958" y="201402"/>
                    <a:pt x="268957" y="280633"/>
                    <a:pt x="238479" y="362770"/>
                  </a:cubicBezTo>
                  <a:cubicBezTo>
                    <a:pt x="236434" y="368194"/>
                    <a:pt x="234973" y="373909"/>
                    <a:pt x="233026" y="379430"/>
                  </a:cubicBezTo>
                  <a:cubicBezTo>
                    <a:pt x="232150" y="375265"/>
                    <a:pt x="232150" y="371003"/>
                    <a:pt x="231176" y="366838"/>
                  </a:cubicBezTo>
                  <a:cubicBezTo>
                    <a:pt x="227671" y="350857"/>
                    <a:pt x="223483" y="334972"/>
                    <a:pt x="218712" y="319377"/>
                  </a:cubicBezTo>
                  <a:cubicBezTo>
                    <a:pt x="214136" y="303880"/>
                    <a:pt x="208683" y="288673"/>
                    <a:pt x="204204" y="273369"/>
                  </a:cubicBezTo>
                  <a:cubicBezTo>
                    <a:pt x="201965" y="266492"/>
                    <a:pt x="199627" y="259615"/>
                    <a:pt x="196901" y="252835"/>
                  </a:cubicBezTo>
                  <a:cubicBezTo>
                    <a:pt x="193006" y="242858"/>
                    <a:pt x="188527" y="233172"/>
                    <a:pt x="184048" y="223389"/>
                  </a:cubicBezTo>
                  <a:lnTo>
                    <a:pt x="175090" y="206342"/>
                  </a:lnTo>
                  <a:cubicBezTo>
                    <a:pt x="174603" y="205470"/>
                    <a:pt x="172948" y="204017"/>
                    <a:pt x="171584" y="202661"/>
                  </a:cubicBezTo>
                  <a:cubicBezTo>
                    <a:pt x="171584" y="202177"/>
                    <a:pt x="171487" y="201790"/>
                    <a:pt x="171389" y="201402"/>
                  </a:cubicBezTo>
                  <a:lnTo>
                    <a:pt x="171292" y="202371"/>
                  </a:lnTo>
                  <a:cubicBezTo>
                    <a:pt x="170026" y="201015"/>
                    <a:pt x="169150" y="199755"/>
                    <a:pt x="170026" y="199174"/>
                  </a:cubicBezTo>
                  <a:cubicBezTo>
                    <a:pt x="170318" y="198981"/>
                    <a:pt x="170416" y="198981"/>
                    <a:pt x="170610" y="198884"/>
                  </a:cubicBezTo>
                  <a:cubicBezTo>
                    <a:pt x="169734" y="197043"/>
                    <a:pt x="168371" y="195300"/>
                    <a:pt x="166424" y="194138"/>
                  </a:cubicBezTo>
                  <a:cubicBezTo>
                    <a:pt x="159802" y="189585"/>
                    <a:pt x="155031" y="193266"/>
                    <a:pt x="153278" y="194428"/>
                  </a:cubicBezTo>
                  <a:cubicBezTo>
                    <a:pt x="150649" y="196268"/>
                    <a:pt x="147923" y="199852"/>
                    <a:pt x="149189" y="206245"/>
                  </a:cubicBezTo>
                  <a:cubicBezTo>
                    <a:pt x="149481" y="207892"/>
                    <a:pt x="153376" y="214284"/>
                    <a:pt x="154642" y="216996"/>
                  </a:cubicBezTo>
                  <a:lnTo>
                    <a:pt x="161068" y="232785"/>
                  </a:lnTo>
                  <a:cubicBezTo>
                    <a:pt x="163892" y="240824"/>
                    <a:pt x="166716" y="248863"/>
                    <a:pt x="169345" y="257000"/>
                  </a:cubicBezTo>
                  <a:cubicBezTo>
                    <a:pt x="171876" y="264942"/>
                    <a:pt x="174213" y="272981"/>
                    <a:pt x="176063" y="281118"/>
                  </a:cubicBezTo>
                  <a:cubicBezTo>
                    <a:pt x="180834" y="299230"/>
                    <a:pt x="185703" y="317634"/>
                    <a:pt x="191351" y="335940"/>
                  </a:cubicBezTo>
                  <a:cubicBezTo>
                    <a:pt x="196804" y="353762"/>
                    <a:pt x="202743" y="371391"/>
                    <a:pt x="207612" y="389213"/>
                  </a:cubicBezTo>
                  <a:cubicBezTo>
                    <a:pt x="211215" y="402483"/>
                    <a:pt x="214331" y="415656"/>
                    <a:pt x="216765" y="429022"/>
                  </a:cubicBezTo>
                  <a:cubicBezTo>
                    <a:pt x="202938" y="471544"/>
                    <a:pt x="190767" y="514259"/>
                    <a:pt x="180153" y="557361"/>
                  </a:cubicBezTo>
                  <a:cubicBezTo>
                    <a:pt x="179666" y="556005"/>
                    <a:pt x="179374" y="554553"/>
                    <a:pt x="178887" y="553100"/>
                  </a:cubicBezTo>
                  <a:cubicBezTo>
                    <a:pt x="174992" y="541670"/>
                    <a:pt x="170610" y="530338"/>
                    <a:pt x="165742" y="519296"/>
                  </a:cubicBezTo>
                  <a:cubicBezTo>
                    <a:pt x="161652" y="509997"/>
                    <a:pt x="157173" y="500989"/>
                    <a:pt x="152207" y="491981"/>
                  </a:cubicBezTo>
                  <a:cubicBezTo>
                    <a:pt x="147241" y="483167"/>
                    <a:pt x="141789" y="474643"/>
                    <a:pt x="136043" y="466023"/>
                  </a:cubicBezTo>
                  <a:lnTo>
                    <a:pt x="108292" y="426795"/>
                  </a:lnTo>
                  <a:lnTo>
                    <a:pt x="98166" y="413815"/>
                  </a:lnTo>
                  <a:cubicBezTo>
                    <a:pt x="97581" y="413041"/>
                    <a:pt x="95926" y="411781"/>
                    <a:pt x="94563" y="410619"/>
                  </a:cubicBezTo>
                  <a:cubicBezTo>
                    <a:pt x="94466" y="410038"/>
                    <a:pt x="94271" y="409360"/>
                    <a:pt x="94076" y="408779"/>
                  </a:cubicBezTo>
                  <a:lnTo>
                    <a:pt x="94076" y="410135"/>
                  </a:lnTo>
                  <a:cubicBezTo>
                    <a:pt x="93005" y="409069"/>
                    <a:pt x="92421" y="408101"/>
                    <a:pt x="93200" y="407616"/>
                  </a:cubicBezTo>
                  <a:cubicBezTo>
                    <a:pt x="93297" y="407519"/>
                    <a:pt x="93297" y="407519"/>
                    <a:pt x="93394" y="407423"/>
                  </a:cubicBezTo>
                  <a:cubicBezTo>
                    <a:pt x="92810" y="406260"/>
                    <a:pt x="91934" y="405195"/>
                    <a:pt x="90863" y="404323"/>
                  </a:cubicBezTo>
                  <a:cubicBezTo>
                    <a:pt x="88039" y="401708"/>
                    <a:pt x="85605" y="401708"/>
                    <a:pt x="84631" y="401514"/>
                  </a:cubicBezTo>
                  <a:cubicBezTo>
                    <a:pt x="81904" y="401030"/>
                    <a:pt x="79665" y="401902"/>
                    <a:pt x="77912" y="402773"/>
                  </a:cubicBezTo>
                  <a:cubicBezTo>
                    <a:pt x="75186" y="404033"/>
                    <a:pt x="73433" y="406551"/>
                    <a:pt x="72459" y="410135"/>
                  </a:cubicBezTo>
                  <a:cubicBezTo>
                    <a:pt x="72070" y="411394"/>
                    <a:pt x="71875" y="414009"/>
                    <a:pt x="73336" y="417593"/>
                  </a:cubicBezTo>
                  <a:cubicBezTo>
                    <a:pt x="74017" y="419143"/>
                    <a:pt x="77620" y="424470"/>
                    <a:pt x="78983" y="426698"/>
                  </a:cubicBezTo>
                  <a:lnTo>
                    <a:pt x="87747" y="440646"/>
                  </a:lnTo>
                  <a:lnTo>
                    <a:pt x="111408" y="481327"/>
                  </a:lnTo>
                  <a:cubicBezTo>
                    <a:pt x="118809" y="493821"/>
                    <a:pt x="125138" y="506607"/>
                    <a:pt x="131369" y="519296"/>
                  </a:cubicBezTo>
                  <a:cubicBezTo>
                    <a:pt x="135654" y="527916"/>
                    <a:pt x="139938" y="536440"/>
                    <a:pt x="144028" y="545060"/>
                  </a:cubicBezTo>
                  <a:cubicBezTo>
                    <a:pt x="152889" y="563948"/>
                    <a:pt x="161068" y="583126"/>
                    <a:pt x="168858" y="602595"/>
                  </a:cubicBezTo>
                  <a:cubicBezTo>
                    <a:pt x="168274" y="605404"/>
                    <a:pt x="167300" y="608310"/>
                    <a:pt x="166716" y="611119"/>
                  </a:cubicBezTo>
                  <a:cubicBezTo>
                    <a:pt x="161847" y="634171"/>
                    <a:pt x="157465" y="657127"/>
                    <a:pt x="153570" y="680083"/>
                  </a:cubicBezTo>
                  <a:cubicBezTo>
                    <a:pt x="149675" y="703329"/>
                    <a:pt x="146267" y="726478"/>
                    <a:pt x="143346" y="749434"/>
                  </a:cubicBezTo>
                  <a:cubicBezTo>
                    <a:pt x="142373" y="756989"/>
                    <a:pt x="142275" y="764641"/>
                    <a:pt x="141399" y="772196"/>
                  </a:cubicBezTo>
                  <a:cubicBezTo>
                    <a:pt x="137601" y="768709"/>
                    <a:pt x="133804" y="765125"/>
                    <a:pt x="130201" y="761445"/>
                  </a:cubicBezTo>
                  <a:cubicBezTo>
                    <a:pt x="122898" y="753793"/>
                    <a:pt x="115985" y="745754"/>
                    <a:pt x="109266" y="737714"/>
                  </a:cubicBezTo>
                  <a:cubicBezTo>
                    <a:pt x="99042" y="725897"/>
                    <a:pt x="89986" y="713402"/>
                    <a:pt x="81028" y="700907"/>
                  </a:cubicBezTo>
                  <a:cubicBezTo>
                    <a:pt x="74991" y="692384"/>
                    <a:pt x="69051" y="683957"/>
                    <a:pt x="63209" y="675337"/>
                  </a:cubicBezTo>
                  <a:cubicBezTo>
                    <a:pt x="48506" y="653446"/>
                    <a:pt x="34679" y="631072"/>
                    <a:pt x="21728" y="608213"/>
                  </a:cubicBezTo>
                  <a:cubicBezTo>
                    <a:pt x="18905" y="602498"/>
                    <a:pt x="11991" y="600270"/>
                    <a:pt x="6344" y="603176"/>
                  </a:cubicBezTo>
                  <a:cubicBezTo>
                    <a:pt x="599" y="605985"/>
                    <a:pt x="-1641" y="612862"/>
                    <a:pt x="1280" y="618480"/>
                  </a:cubicBezTo>
                  <a:cubicBezTo>
                    <a:pt x="9265" y="636205"/>
                    <a:pt x="17444" y="653931"/>
                    <a:pt x="26597" y="671172"/>
                  </a:cubicBezTo>
                  <a:cubicBezTo>
                    <a:pt x="32731" y="682698"/>
                    <a:pt x="39255" y="694127"/>
                    <a:pt x="46461" y="705169"/>
                  </a:cubicBezTo>
                  <a:cubicBezTo>
                    <a:pt x="52401" y="714468"/>
                    <a:pt x="58827" y="723379"/>
                    <a:pt x="65643" y="732096"/>
                  </a:cubicBezTo>
                  <a:cubicBezTo>
                    <a:pt x="72557" y="740717"/>
                    <a:pt x="79957" y="748950"/>
                    <a:pt x="87650" y="757086"/>
                  </a:cubicBezTo>
                  <a:cubicBezTo>
                    <a:pt x="94076" y="763673"/>
                    <a:pt x="100697" y="770356"/>
                    <a:pt x="107513" y="776652"/>
                  </a:cubicBezTo>
                  <a:cubicBezTo>
                    <a:pt x="114621" y="783141"/>
                    <a:pt x="121924" y="789340"/>
                    <a:pt x="129714" y="794958"/>
                  </a:cubicBezTo>
                  <a:lnTo>
                    <a:pt x="138964" y="800964"/>
                  </a:lnTo>
                  <a:cubicBezTo>
                    <a:pt x="136530" y="827212"/>
                    <a:pt x="133414" y="853461"/>
                    <a:pt x="132343" y="879807"/>
                  </a:cubicBezTo>
                  <a:cubicBezTo>
                    <a:pt x="130688" y="923297"/>
                    <a:pt x="130883" y="966884"/>
                    <a:pt x="133025" y="1010568"/>
                  </a:cubicBezTo>
                  <a:cubicBezTo>
                    <a:pt x="133804" y="1026647"/>
                    <a:pt x="134972" y="1042822"/>
                    <a:pt x="136433" y="1058901"/>
                  </a:cubicBezTo>
                  <a:cubicBezTo>
                    <a:pt x="137796" y="1074980"/>
                    <a:pt x="139549" y="1090961"/>
                    <a:pt x="141496" y="1107040"/>
                  </a:cubicBezTo>
                  <a:lnTo>
                    <a:pt x="145586" y="1137260"/>
                  </a:lnTo>
                  <a:cubicBezTo>
                    <a:pt x="145586" y="1137454"/>
                    <a:pt x="146852" y="1140941"/>
                    <a:pt x="147241" y="1143847"/>
                  </a:cubicBezTo>
                  <a:lnTo>
                    <a:pt x="148215" y="1142781"/>
                  </a:lnTo>
                  <a:cubicBezTo>
                    <a:pt x="147923" y="1143266"/>
                    <a:pt x="147631" y="1143653"/>
                    <a:pt x="147339" y="1144234"/>
                  </a:cubicBezTo>
                  <a:cubicBezTo>
                    <a:pt x="147631" y="1146075"/>
                    <a:pt x="147533" y="1147624"/>
                    <a:pt x="146462" y="1147528"/>
                  </a:cubicBezTo>
                  <a:lnTo>
                    <a:pt x="146267" y="1147528"/>
                  </a:lnTo>
                  <a:cubicBezTo>
                    <a:pt x="145488" y="1152467"/>
                    <a:pt x="148215" y="1157310"/>
                    <a:pt x="152986" y="1159344"/>
                  </a:cubicBezTo>
                  <a:cubicBezTo>
                    <a:pt x="155810" y="1160507"/>
                    <a:pt x="167884" y="1160604"/>
                    <a:pt x="168468" y="1148302"/>
                  </a:cubicBezTo>
                  <a:cubicBezTo>
                    <a:pt x="168663" y="1144719"/>
                    <a:pt x="167689" y="1135129"/>
                    <a:pt x="167689" y="1134548"/>
                  </a:cubicBezTo>
                  <a:lnTo>
                    <a:pt x="164281" y="1104425"/>
                  </a:lnTo>
                  <a:cubicBezTo>
                    <a:pt x="162626" y="1088637"/>
                    <a:pt x="161263" y="1072849"/>
                    <a:pt x="160192" y="1057061"/>
                  </a:cubicBezTo>
                  <a:cubicBezTo>
                    <a:pt x="159121" y="1041272"/>
                    <a:pt x="158342" y="1025387"/>
                    <a:pt x="157855" y="1009599"/>
                  </a:cubicBezTo>
                  <a:cubicBezTo>
                    <a:pt x="156491" y="966690"/>
                    <a:pt x="157076" y="923782"/>
                    <a:pt x="159510" y="881067"/>
                  </a:cubicBezTo>
                  <a:cubicBezTo>
                    <a:pt x="160971" y="855980"/>
                    <a:pt x="164281" y="830990"/>
                    <a:pt x="166910" y="806000"/>
                  </a:cubicBezTo>
                  <a:cubicBezTo>
                    <a:pt x="167787" y="806000"/>
                    <a:pt x="168858" y="805903"/>
                    <a:pt x="169540" y="806000"/>
                  </a:cubicBezTo>
                  <a:lnTo>
                    <a:pt x="185995" y="806000"/>
                  </a:lnTo>
                  <a:cubicBezTo>
                    <a:pt x="194272" y="805710"/>
                    <a:pt x="202451" y="805225"/>
                    <a:pt x="210728" y="804450"/>
                  </a:cubicBezTo>
                  <a:cubicBezTo>
                    <a:pt x="218810" y="803676"/>
                    <a:pt x="226989" y="802707"/>
                    <a:pt x="235071" y="801545"/>
                  </a:cubicBezTo>
                  <a:cubicBezTo>
                    <a:pt x="249579" y="799220"/>
                    <a:pt x="263796" y="796411"/>
                    <a:pt x="277623" y="792246"/>
                  </a:cubicBezTo>
                  <a:cubicBezTo>
                    <a:pt x="286873" y="789340"/>
                    <a:pt x="296026" y="785853"/>
                    <a:pt x="304789" y="781979"/>
                  </a:cubicBezTo>
                  <a:cubicBezTo>
                    <a:pt x="326893" y="772099"/>
                    <a:pt x="347438" y="759411"/>
                    <a:pt x="366718" y="744494"/>
                  </a:cubicBezTo>
                  <a:cubicBezTo>
                    <a:pt x="371976" y="740814"/>
                    <a:pt x="373145" y="733743"/>
                    <a:pt x="369542" y="728512"/>
                  </a:cubicBezTo>
                  <a:cubicBezTo>
                    <a:pt x="365939" y="723379"/>
                    <a:pt x="358733" y="722120"/>
                    <a:pt x="353573" y="725800"/>
                  </a:cubicBezTo>
                  <a:cubicBezTo>
                    <a:pt x="334585" y="737617"/>
                    <a:pt x="314429" y="746722"/>
                    <a:pt x="293494" y="754277"/>
                  </a:cubicBezTo>
                  <a:cubicBezTo>
                    <a:pt x="285218" y="757280"/>
                    <a:pt x="276843" y="759992"/>
                    <a:pt x="268372" y="762607"/>
                  </a:cubicBezTo>
                  <a:cubicBezTo>
                    <a:pt x="255811" y="766578"/>
                    <a:pt x="243055" y="770259"/>
                    <a:pt x="229813" y="772971"/>
                  </a:cubicBezTo>
                  <a:cubicBezTo>
                    <a:pt x="220757" y="775102"/>
                    <a:pt x="211604" y="776942"/>
                    <a:pt x="202354" y="778589"/>
                  </a:cubicBezTo>
                  <a:cubicBezTo>
                    <a:pt x="196219" y="779654"/>
                    <a:pt x="190182" y="780720"/>
                    <a:pt x="184048" y="781495"/>
                  </a:cubicBezTo>
                  <a:lnTo>
                    <a:pt x="170026" y="783238"/>
                  </a:lnTo>
                  <a:cubicBezTo>
                    <a:pt x="169832" y="783238"/>
                    <a:pt x="169442" y="783432"/>
                    <a:pt x="169150" y="783432"/>
                  </a:cubicBezTo>
                  <a:cubicBezTo>
                    <a:pt x="170416" y="773359"/>
                    <a:pt x="170708" y="763285"/>
                    <a:pt x="172169" y="753309"/>
                  </a:cubicBezTo>
                  <a:cubicBezTo>
                    <a:pt x="175284" y="730740"/>
                    <a:pt x="179082" y="707978"/>
                    <a:pt x="183172" y="685119"/>
                  </a:cubicBezTo>
                  <a:cubicBezTo>
                    <a:pt x="187261" y="662745"/>
                    <a:pt x="191740" y="640080"/>
                    <a:pt x="196706" y="617511"/>
                  </a:cubicBezTo>
                  <a:cubicBezTo>
                    <a:pt x="197096" y="615671"/>
                    <a:pt x="197680" y="613831"/>
                    <a:pt x="198070" y="611990"/>
                  </a:cubicBezTo>
                  <a:cubicBezTo>
                    <a:pt x="201867" y="611506"/>
                    <a:pt x="205859" y="611022"/>
                    <a:pt x="206346" y="611022"/>
                  </a:cubicBezTo>
                  <a:cubicBezTo>
                    <a:pt x="214525" y="610150"/>
                    <a:pt x="222705" y="609181"/>
                    <a:pt x="230786" y="608116"/>
                  </a:cubicBezTo>
                  <a:cubicBezTo>
                    <a:pt x="239063" y="607050"/>
                    <a:pt x="247243" y="605791"/>
                    <a:pt x="255422" y="604338"/>
                  </a:cubicBezTo>
                  <a:cubicBezTo>
                    <a:pt x="279862" y="599495"/>
                    <a:pt x="304303" y="594168"/>
                    <a:pt x="328061" y="586710"/>
                  </a:cubicBezTo>
                  <a:cubicBezTo>
                    <a:pt x="351820" y="579252"/>
                    <a:pt x="374897" y="569663"/>
                    <a:pt x="397682" y="559977"/>
                  </a:cubicBezTo>
                  <a:lnTo>
                    <a:pt x="440429" y="537989"/>
                  </a:lnTo>
                  <a:cubicBezTo>
                    <a:pt x="446368" y="535665"/>
                    <a:pt x="449192" y="528982"/>
                    <a:pt x="446855" y="523170"/>
                  </a:cubicBezTo>
                  <a:cubicBezTo>
                    <a:pt x="444421" y="517262"/>
                    <a:pt x="437702" y="514453"/>
                    <a:pt x="431860" y="516777"/>
                  </a:cubicBezTo>
                  <a:lnTo>
                    <a:pt x="387556" y="534696"/>
                  </a:lnTo>
                  <a:cubicBezTo>
                    <a:pt x="371197" y="540605"/>
                    <a:pt x="354644" y="545835"/>
                    <a:pt x="337993" y="551066"/>
                  </a:cubicBezTo>
                  <a:cubicBezTo>
                    <a:pt x="326990" y="554553"/>
                    <a:pt x="315987" y="558039"/>
                    <a:pt x="304887" y="561430"/>
                  </a:cubicBezTo>
                  <a:cubicBezTo>
                    <a:pt x="286484" y="567144"/>
                    <a:pt x="268080" y="572762"/>
                    <a:pt x="249385" y="577508"/>
                  </a:cubicBezTo>
                  <a:lnTo>
                    <a:pt x="204107" y="587775"/>
                  </a:lnTo>
                  <a:cubicBezTo>
                    <a:pt x="205859" y="580317"/>
                    <a:pt x="207807" y="572956"/>
                    <a:pt x="209657" y="565594"/>
                  </a:cubicBezTo>
                  <a:cubicBezTo>
                    <a:pt x="209851" y="565401"/>
                    <a:pt x="210241" y="565498"/>
                    <a:pt x="210436" y="5654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23"/>
            <p:cNvSpPr/>
            <p:nvPr/>
          </p:nvSpPr>
          <p:spPr>
            <a:xfrm rot="-5400000">
              <a:off x="8649431" y="3302157"/>
              <a:ext cx="499595" cy="277590"/>
            </a:xfrm>
            <a:custGeom>
              <a:rect b="b" l="l" r="r" t="t"/>
              <a:pathLst>
                <a:path extrusionOk="0" h="555180" w="999190">
                  <a:moveTo>
                    <a:pt x="997382" y="288452"/>
                  </a:moveTo>
                  <a:cubicBezTo>
                    <a:pt x="1008969" y="367587"/>
                    <a:pt x="963398" y="454470"/>
                    <a:pt x="903417" y="499607"/>
                  </a:cubicBezTo>
                  <a:cubicBezTo>
                    <a:pt x="876445" y="519947"/>
                    <a:pt x="828344" y="545131"/>
                    <a:pt x="799327" y="518397"/>
                  </a:cubicBezTo>
                  <a:cubicBezTo>
                    <a:pt x="738761" y="462606"/>
                    <a:pt x="854342" y="351799"/>
                    <a:pt x="891343" y="321869"/>
                  </a:cubicBezTo>
                  <a:cubicBezTo>
                    <a:pt x="896504" y="317704"/>
                    <a:pt x="968851" y="274698"/>
                    <a:pt x="968559" y="277217"/>
                  </a:cubicBezTo>
                  <a:lnTo>
                    <a:pt x="974402" y="279541"/>
                  </a:lnTo>
                  <a:lnTo>
                    <a:pt x="965541" y="270824"/>
                  </a:lnTo>
                  <a:cubicBezTo>
                    <a:pt x="908481" y="219779"/>
                    <a:pt x="846260" y="163600"/>
                    <a:pt x="816464" y="87953"/>
                  </a:cubicBezTo>
                  <a:cubicBezTo>
                    <a:pt x="802053" y="51340"/>
                    <a:pt x="799132" y="-21499"/>
                    <a:pt x="855218" y="6106"/>
                  </a:cubicBezTo>
                  <a:cubicBezTo>
                    <a:pt x="863690" y="10271"/>
                    <a:pt x="871674" y="15599"/>
                    <a:pt x="879172" y="21507"/>
                  </a:cubicBezTo>
                  <a:cubicBezTo>
                    <a:pt x="932629" y="63254"/>
                    <a:pt x="972941" y="130377"/>
                    <a:pt x="988228" y="200213"/>
                  </a:cubicBezTo>
                  <a:cubicBezTo>
                    <a:pt x="992902" y="221619"/>
                    <a:pt x="996700" y="245640"/>
                    <a:pt x="993097" y="268015"/>
                  </a:cubicBezTo>
                  <a:cubicBezTo>
                    <a:pt x="993000" y="268596"/>
                    <a:pt x="990760" y="278670"/>
                    <a:pt x="988423" y="284965"/>
                  </a:cubicBezTo>
                  <a:lnTo>
                    <a:pt x="997382" y="288452"/>
                  </a:lnTo>
                  <a:close/>
                  <a:moveTo>
                    <a:pt x="602635" y="14049"/>
                  </a:moveTo>
                  <a:cubicBezTo>
                    <a:pt x="593871" y="10659"/>
                    <a:pt x="584621" y="7947"/>
                    <a:pt x="575273" y="6494"/>
                  </a:cubicBezTo>
                  <a:cubicBezTo>
                    <a:pt x="489099" y="-7067"/>
                    <a:pt x="557746" y="98704"/>
                    <a:pt x="581797" y="124856"/>
                  </a:cubicBezTo>
                  <a:cubicBezTo>
                    <a:pt x="602051" y="146747"/>
                    <a:pt x="624543" y="166022"/>
                    <a:pt x="647913" y="183747"/>
                  </a:cubicBezTo>
                  <a:cubicBezTo>
                    <a:pt x="681409" y="209221"/>
                    <a:pt x="727466" y="226656"/>
                    <a:pt x="765636" y="243219"/>
                  </a:cubicBezTo>
                  <a:cubicBezTo>
                    <a:pt x="795724" y="226365"/>
                    <a:pt x="754730" y="158079"/>
                    <a:pt x="745577" y="143357"/>
                  </a:cubicBezTo>
                  <a:cubicBezTo>
                    <a:pt x="711302" y="88437"/>
                    <a:pt x="661448" y="37005"/>
                    <a:pt x="602635" y="14049"/>
                  </a:cubicBezTo>
                  <a:close/>
                  <a:moveTo>
                    <a:pt x="371765" y="156723"/>
                  </a:moveTo>
                  <a:cubicBezTo>
                    <a:pt x="449468" y="210190"/>
                    <a:pt x="569139" y="236245"/>
                    <a:pt x="567970" y="232758"/>
                  </a:cubicBezTo>
                  <a:cubicBezTo>
                    <a:pt x="560765" y="211449"/>
                    <a:pt x="498349" y="99285"/>
                    <a:pt x="430675" y="58604"/>
                  </a:cubicBezTo>
                  <a:cubicBezTo>
                    <a:pt x="372642" y="23735"/>
                    <a:pt x="307305" y="23929"/>
                    <a:pt x="299223" y="37586"/>
                  </a:cubicBezTo>
                  <a:cubicBezTo>
                    <a:pt x="291725" y="50274"/>
                    <a:pt x="315095" y="117786"/>
                    <a:pt x="371765" y="156723"/>
                  </a:cubicBezTo>
                  <a:close/>
                  <a:moveTo>
                    <a:pt x="762033" y="275279"/>
                  </a:moveTo>
                  <a:cubicBezTo>
                    <a:pt x="750641" y="299979"/>
                    <a:pt x="499323" y="487790"/>
                    <a:pt x="581018" y="549005"/>
                  </a:cubicBezTo>
                  <a:cubicBezTo>
                    <a:pt x="601077" y="564018"/>
                    <a:pt x="630775" y="543581"/>
                    <a:pt x="648302" y="530020"/>
                  </a:cubicBezTo>
                  <a:cubicBezTo>
                    <a:pt x="697962" y="491373"/>
                    <a:pt x="729413" y="431805"/>
                    <a:pt x="751030" y="371752"/>
                  </a:cubicBezTo>
                  <a:cubicBezTo>
                    <a:pt x="759599" y="347731"/>
                    <a:pt x="771381" y="267628"/>
                    <a:pt x="762033" y="275279"/>
                  </a:cubicBezTo>
                  <a:close/>
                  <a:moveTo>
                    <a:pt x="615780" y="320319"/>
                  </a:moveTo>
                  <a:cubicBezTo>
                    <a:pt x="617338" y="317317"/>
                    <a:pt x="623473" y="300657"/>
                    <a:pt x="627464" y="300076"/>
                  </a:cubicBezTo>
                  <a:lnTo>
                    <a:pt x="559694" y="295426"/>
                  </a:lnTo>
                  <a:cubicBezTo>
                    <a:pt x="479069" y="308502"/>
                    <a:pt x="398835" y="347440"/>
                    <a:pt x="350246" y="422990"/>
                  </a:cubicBezTo>
                  <a:cubicBezTo>
                    <a:pt x="320840" y="468708"/>
                    <a:pt x="312466" y="538253"/>
                    <a:pt x="373031" y="552976"/>
                  </a:cubicBezTo>
                  <a:cubicBezTo>
                    <a:pt x="382087" y="555204"/>
                    <a:pt x="391727" y="555785"/>
                    <a:pt x="401172" y="554526"/>
                  </a:cubicBezTo>
                  <a:cubicBezTo>
                    <a:pt x="476148" y="544162"/>
                    <a:pt x="537590" y="451370"/>
                    <a:pt x="576442" y="388508"/>
                  </a:cubicBezTo>
                  <a:cubicBezTo>
                    <a:pt x="590171" y="366231"/>
                    <a:pt x="603414" y="343469"/>
                    <a:pt x="615780" y="320319"/>
                  </a:cubicBezTo>
                  <a:close/>
                  <a:moveTo>
                    <a:pt x="73028" y="270146"/>
                  </a:moveTo>
                  <a:cubicBezTo>
                    <a:pt x="29308" y="288259"/>
                    <a:pt x="-11394" y="324194"/>
                    <a:pt x="2920" y="378726"/>
                  </a:cubicBezTo>
                  <a:cubicBezTo>
                    <a:pt x="22394" y="453598"/>
                    <a:pt x="116748" y="417470"/>
                    <a:pt x="164070" y="397710"/>
                  </a:cubicBezTo>
                  <a:cubicBezTo>
                    <a:pt x="175950" y="392770"/>
                    <a:pt x="187635" y="387346"/>
                    <a:pt x="199222" y="381631"/>
                  </a:cubicBezTo>
                  <a:cubicBezTo>
                    <a:pt x="214315" y="374076"/>
                    <a:pt x="229115" y="365940"/>
                    <a:pt x="243721" y="357320"/>
                  </a:cubicBezTo>
                  <a:cubicBezTo>
                    <a:pt x="265922" y="344340"/>
                    <a:pt x="328143" y="268306"/>
                    <a:pt x="329311" y="272664"/>
                  </a:cubicBezTo>
                  <a:cubicBezTo>
                    <a:pt x="249174" y="240313"/>
                    <a:pt x="156768" y="235470"/>
                    <a:pt x="73028" y="2701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1431;p23"/>
            <p:cNvSpPr/>
            <p:nvPr/>
          </p:nvSpPr>
          <p:spPr>
            <a:xfrm rot="-5400000">
              <a:off x="8582331" y="3220112"/>
              <a:ext cx="637149" cy="220210"/>
            </a:xfrm>
            <a:custGeom>
              <a:rect b="b" l="l" r="r" t="t"/>
              <a:pathLst>
                <a:path extrusionOk="0" h="440420" w="1274298">
                  <a:moveTo>
                    <a:pt x="1262349" y="317991"/>
                  </a:moveTo>
                  <a:cubicBezTo>
                    <a:pt x="1262252" y="317991"/>
                    <a:pt x="1262252" y="317991"/>
                    <a:pt x="1262155" y="317991"/>
                  </a:cubicBezTo>
                  <a:cubicBezTo>
                    <a:pt x="1263420" y="317603"/>
                    <a:pt x="1265076" y="316828"/>
                    <a:pt x="1264784" y="318088"/>
                  </a:cubicBezTo>
                  <a:cubicBezTo>
                    <a:pt x="1264005" y="317991"/>
                    <a:pt x="1263226" y="317894"/>
                    <a:pt x="1262349" y="317991"/>
                  </a:cubicBezTo>
                  <a:close/>
                  <a:moveTo>
                    <a:pt x="1264784" y="318088"/>
                  </a:moveTo>
                  <a:lnTo>
                    <a:pt x="1264784" y="318281"/>
                  </a:lnTo>
                  <a:cubicBezTo>
                    <a:pt x="1264492" y="319347"/>
                    <a:pt x="1262933" y="319056"/>
                    <a:pt x="1261181" y="318184"/>
                  </a:cubicBezTo>
                  <a:cubicBezTo>
                    <a:pt x="1260597" y="318281"/>
                    <a:pt x="1260012" y="318475"/>
                    <a:pt x="1259525" y="318669"/>
                  </a:cubicBezTo>
                  <a:lnTo>
                    <a:pt x="1260791" y="317991"/>
                  </a:lnTo>
                  <a:cubicBezTo>
                    <a:pt x="1257968" y="316635"/>
                    <a:pt x="1254754" y="314310"/>
                    <a:pt x="1254462" y="314116"/>
                  </a:cubicBezTo>
                  <a:lnTo>
                    <a:pt x="1224861" y="300653"/>
                  </a:lnTo>
                  <a:cubicBezTo>
                    <a:pt x="1209184" y="293679"/>
                    <a:pt x="1193312" y="286899"/>
                    <a:pt x="1177344" y="280506"/>
                  </a:cubicBezTo>
                  <a:cubicBezTo>
                    <a:pt x="1161374" y="274016"/>
                    <a:pt x="1145308" y="267914"/>
                    <a:pt x="1129144" y="262103"/>
                  </a:cubicBezTo>
                  <a:cubicBezTo>
                    <a:pt x="1085230" y="246508"/>
                    <a:pt x="1040828" y="232851"/>
                    <a:pt x="995842" y="221228"/>
                  </a:cubicBezTo>
                  <a:cubicBezTo>
                    <a:pt x="968578" y="214254"/>
                    <a:pt x="940826" y="209411"/>
                    <a:pt x="913173" y="203890"/>
                  </a:cubicBezTo>
                  <a:lnTo>
                    <a:pt x="909667" y="191783"/>
                  </a:lnTo>
                  <a:cubicBezTo>
                    <a:pt x="906357" y="181903"/>
                    <a:pt x="902462" y="172411"/>
                    <a:pt x="898080" y="163209"/>
                  </a:cubicBezTo>
                  <a:cubicBezTo>
                    <a:pt x="893796" y="154007"/>
                    <a:pt x="889024" y="145193"/>
                    <a:pt x="884253" y="136379"/>
                  </a:cubicBezTo>
                  <a:cubicBezTo>
                    <a:pt x="878508" y="125918"/>
                    <a:pt x="872374" y="115748"/>
                    <a:pt x="865753" y="105965"/>
                  </a:cubicBezTo>
                  <a:cubicBezTo>
                    <a:pt x="859034" y="96182"/>
                    <a:pt x="851926" y="86690"/>
                    <a:pt x="844428" y="77585"/>
                  </a:cubicBezTo>
                  <a:cubicBezTo>
                    <a:pt x="835470" y="66737"/>
                    <a:pt x="825830" y="56373"/>
                    <a:pt x="815995" y="46299"/>
                  </a:cubicBezTo>
                  <a:cubicBezTo>
                    <a:pt x="801292" y="31383"/>
                    <a:pt x="785810" y="17241"/>
                    <a:pt x="770328" y="3294"/>
                  </a:cubicBezTo>
                  <a:cubicBezTo>
                    <a:pt x="765751" y="-1162"/>
                    <a:pt x="758448" y="-1065"/>
                    <a:pt x="754067" y="3390"/>
                  </a:cubicBezTo>
                  <a:cubicBezTo>
                    <a:pt x="749588" y="7943"/>
                    <a:pt x="749685" y="15111"/>
                    <a:pt x="754164" y="19566"/>
                  </a:cubicBezTo>
                  <a:cubicBezTo>
                    <a:pt x="773541" y="40100"/>
                    <a:pt x="792139" y="61409"/>
                    <a:pt x="809958" y="83590"/>
                  </a:cubicBezTo>
                  <a:cubicBezTo>
                    <a:pt x="816969" y="92308"/>
                    <a:pt x="823785" y="101122"/>
                    <a:pt x="830504" y="110033"/>
                  </a:cubicBezTo>
                  <a:cubicBezTo>
                    <a:pt x="840436" y="123303"/>
                    <a:pt x="850368" y="136669"/>
                    <a:pt x="859131" y="151005"/>
                  </a:cubicBezTo>
                  <a:cubicBezTo>
                    <a:pt x="865266" y="160594"/>
                    <a:pt x="871205" y="170280"/>
                    <a:pt x="876756" y="180450"/>
                  </a:cubicBezTo>
                  <a:cubicBezTo>
                    <a:pt x="879969" y="186165"/>
                    <a:pt x="882793" y="192073"/>
                    <a:pt x="885519" y="198175"/>
                  </a:cubicBezTo>
                  <a:cubicBezTo>
                    <a:pt x="876756" y="196626"/>
                    <a:pt x="868187" y="194107"/>
                    <a:pt x="859326" y="192654"/>
                  </a:cubicBezTo>
                  <a:cubicBezTo>
                    <a:pt x="834983" y="188586"/>
                    <a:pt x="810348" y="185002"/>
                    <a:pt x="785323" y="182000"/>
                  </a:cubicBezTo>
                  <a:cubicBezTo>
                    <a:pt x="760785" y="178997"/>
                    <a:pt x="735858" y="176479"/>
                    <a:pt x="710834" y="174445"/>
                  </a:cubicBezTo>
                  <a:cubicBezTo>
                    <a:pt x="707912" y="174251"/>
                    <a:pt x="704796" y="174251"/>
                    <a:pt x="701875" y="174057"/>
                  </a:cubicBezTo>
                  <a:cubicBezTo>
                    <a:pt x="684153" y="159819"/>
                    <a:pt x="666919" y="145387"/>
                    <a:pt x="650171" y="130180"/>
                  </a:cubicBezTo>
                  <a:cubicBezTo>
                    <a:pt x="642673" y="123206"/>
                    <a:pt x="635273" y="116135"/>
                    <a:pt x="627775" y="109064"/>
                  </a:cubicBezTo>
                  <a:cubicBezTo>
                    <a:pt x="616869" y="98507"/>
                    <a:pt x="605866" y="87949"/>
                    <a:pt x="595447" y="76326"/>
                  </a:cubicBezTo>
                  <a:lnTo>
                    <a:pt x="561465" y="38841"/>
                  </a:lnTo>
                  <a:lnTo>
                    <a:pt x="549975" y="25378"/>
                  </a:lnTo>
                  <a:cubicBezTo>
                    <a:pt x="548222" y="23247"/>
                    <a:pt x="543840" y="17823"/>
                    <a:pt x="542574" y="16660"/>
                  </a:cubicBezTo>
                  <a:cubicBezTo>
                    <a:pt x="538972" y="13658"/>
                    <a:pt x="535661" y="13367"/>
                    <a:pt x="534200" y="13464"/>
                  </a:cubicBezTo>
                  <a:cubicBezTo>
                    <a:pt x="531084" y="13754"/>
                    <a:pt x="528553" y="14723"/>
                    <a:pt x="526703" y="16757"/>
                  </a:cubicBezTo>
                  <a:cubicBezTo>
                    <a:pt x="525437" y="18307"/>
                    <a:pt x="523781" y="20147"/>
                    <a:pt x="523587" y="23247"/>
                  </a:cubicBezTo>
                  <a:cubicBezTo>
                    <a:pt x="523587" y="24118"/>
                    <a:pt x="523100" y="26249"/>
                    <a:pt x="524560" y="29252"/>
                  </a:cubicBezTo>
                  <a:cubicBezTo>
                    <a:pt x="525047" y="30608"/>
                    <a:pt x="525826" y="31770"/>
                    <a:pt x="526800" y="32739"/>
                  </a:cubicBezTo>
                  <a:cubicBezTo>
                    <a:pt x="526800" y="32642"/>
                    <a:pt x="526898" y="32545"/>
                    <a:pt x="526995" y="32448"/>
                  </a:cubicBezTo>
                  <a:cubicBezTo>
                    <a:pt x="527774" y="31964"/>
                    <a:pt x="528553" y="32836"/>
                    <a:pt x="529332" y="34192"/>
                  </a:cubicBezTo>
                  <a:lnTo>
                    <a:pt x="527968" y="33804"/>
                  </a:lnTo>
                  <a:cubicBezTo>
                    <a:pt x="528455" y="34192"/>
                    <a:pt x="529040" y="34579"/>
                    <a:pt x="529624" y="34870"/>
                  </a:cubicBezTo>
                  <a:cubicBezTo>
                    <a:pt x="530500" y="36613"/>
                    <a:pt x="531279" y="38744"/>
                    <a:pt x="531766" y="39616"/>
                  </a:cubicBezTo>
                  <a:lnTo>
                    <a:pt x="541893" y="54145"/>
                  </a:lnTo>
                  <a:lnTo>
                    <a:pt x="573344" y="95117"/>
                  </a:lnTo>
                  <a:cubicBezTo>
                    <a:pt x="580257" y="103640"/>
                    <a:pt x="587268" y="111970"/>
                    <a:pt x="594668" y="119719"/>
                  </a:cubicBezTo>
                  <a:cubicBezTo>
                    <a:pt x="602263" y="127661"/>
                    <a:pt x="610053" y="135120"/>
                    <a:pt x="618135" y="142287"/>
                  </a:cubicBezTo>
                  <a:cubicBezTo>
                    <a:pt x="627970" y="150811"/>
                    <a:pt x="638096" y="158850"/>
                    <a:pt x="648515" y="166599"/>
                  </a:cubicBezTo>
                  <a:cubicBezTo>
                    <a:pt x="651144" y="168536"/>
                    <a:pt x="653968" y="170280"/>
                    <a:pt x="656695" y="172217"/>
                  </a:cubicBezTo>
                  <a:cubicBezTo>
                    <a:pt x="608009" y="169795"/>
                    <a:pt x="559128" y="169311"/>
                    <a:pt x="509955" y="170667"/>
                  </a:cubicBezTo>
                  <a:cubicBezTo>
                    <a:pt x="496809" y="163984"/>
                    <a:pt x="483956" y="156623"/>
                    <a:pt x="471395" y="148680"/>
                  </a:cubicBezTo>
                  <a:cubicBezTo>
                    <a:pt x="454745" y="138025"/>
                    <a:pt x="438483" y="126499"/>
                    <a:pt x="422028" y="115263"/>
                  </a:cubicBezTo>
                  <a:cubicBezTo>
                    <a:pt x="405182" y="103834"/>
                    <a:pt x="387947" y="92986"/>
                    <a:pt x="371005" y="82428"/>
                  </a:cubicBezTo>
                  <a:cubicBezTo>
                    <a:pt x="363312" y="77876"/>
                    <a:pt x="355815" y="72936"/>
                    <a:pt x="348512" y="67802"/>
                  </a:cubicBezTo>
                  <a:cubicBezTo>
                    <a:pt x="341014" y="62475"/>
                    <a:pt x="333711" y="57051"/>
                    <a:pt x="326408" y="51530"/>
                  </a:cubicBezTo>
                  <a:lnTo>
                    <a:pt x="312289" y="39907"/>
                  </a:lnTo>
                  <a:cubicBezTo>
                    <a:pt x="309855" y="37679"/>
                    <a:pt x="304597" y="31674"/>
                    <a:pt x="303039" y="30802"/>
                  </a:cubicBezTo>
                  <a:cubicBezTo>
                    <a:pt x="296612" y="27412"/>
                    <a:pt x="292036" y="29543"/>
                    <a:pt x="289407" y="32255"/>
                  </a:cubicBezTo>
                  <a:cubicBezTo>
                    <a:pt x="288141" y="33611"/>
                    <a:pt x="284343" y="37001"/>
                    <a:pt x="286388" y="43684"/>
                  </a:cubicBezTo>
                  <a:cubicBezTo>
                    <a:pt x="286972" y="45815"/>
                    <a:pt x="288141" y="47752"/>
                    <a:pt x="289699" y="49108"/>
                  </a:cubicBezTo>
                  <a:cubicBezTo>
                    <a:pt x="289796" y="48915"/>
                    <a:pt x="289893" y="48818"/>
                    <a:pt x="290088" y="48624"/>
                  </a:cubicBezTo>
                  <a:cubicBezTo>
                    <a:pt x="290965" y="47849"/>
                    <a:pt x="292036" y="49108"/>
                    <a:pt x="293010" y="50852"/>
                  </a:cubicBezTo>
                  <a:lnTo>
                    <a:pt x="292036" y="50658"/>
                  </a:lnTo>
                  <a:lnTo>
                    <a:pt x="292425" y="50852"/>
                  </a:lnTo>
                  <a:lnTo>
                    <a:pt x="293204" y="51239"/>
                  </a:lnTo>
                  <a:cubicBezTo>
                    <a:pt x="294178" y="53080"/>
                    <a:pt x="295152" y="55210"/>
                    <a:pt x="295833" y="55985"/>
                  </a:cubicBezTo>
                  <a:lnTo>
                    <a:pt x="310537" y="70611"/>
                  </a:lnTo>
                  <a:cubicBezTo>
                    <a:pt x="319008" y="78263"/>
                    <a:pt x="327577" y="85818"/>
                    <a:pt x="336437" y="92889"/>
                  </a:cubicBezTo>
                  <a:cubicBezTo>
                    <a:pt x="342572" y="97732"/>
                    <a:pt x="348804" y="102381"/>
                    <a:pt x="355230" y="106740"/>
                  </a:cubicBezTo>
                  <a:cubicBezTo>
                    <a:pt x="369349" y="116232"/>
                    <a:pt x="383176" y="126402"/>
                    <a:pt x="397490" y="136088"/>
                  </a:cubicBezTo>
                  <a:cubicBezTo>
                    <a:pt x="411998" y="145774"/>
                    <a:pt x="426896" y="155073"/>
                    <a:pt x="441989" y="163790"/>
                  </a:cubicBezTo>
                  <a:cubicBezTo>
                    <a:pt x="447637" y="167083"/>
                    <a:pt x="453771" y="169214"/>
                    <a:pt x="459516" y="172217"/>
                  </a:cubicBezTo>
                  <a:cubicBezTo>
                    <a:pt x="451239" y="172701"/>
                    <a:pt x="442865" y="172411"/>
                    <a:pt x="434589" y="172992"/>
                  </a:cubicBezTo>
                  <a:cubicBezTo>
                    <a:pt x="341306" y="179481"/>
                    <a:pt x="248997" y="193623"/>
                    <a:pt x="161265" y="215223"/>
                  </a:cubicBezTo>
                  <a:cubicBezTo>
                    <a:pt x="145199" y="219194"/>
                    <a:pt x="129424" y="224037"/>
                    <a:pt x="113845" y="229558"/>
                  </a:cubicBezTo>
                  <a:cubicBezTo>
                    <a:pt x="78401" y="241859"/>
                    <a:pt x="43834" y="256775"/>
                    <a:pt x="8099" y="268108"/>
                  </a:cubicBezTo>
                  <a:cubicBezTo>
                    <a:pt x="2061" y="269948"/>
                    <a:pt x="-1347" y="276341"/>
                    <a:pt x="504" y="282346"/>
                  </a:cubicBezTo>
                  <a:cubicBezTo>
                    <a:pt x="2451" y="288352"/>
                    <a:pt x="8878" y="291742"/>
                    <a:pt x="14915" y="289901"/>
                  </a:cubicBezTo>
                  <a:cubicBezTo>
                    <a:pt x="51040" y="279150"/>
                    <a:pt x="86094" y="264912"/>
                    <a:pt x="121927" y="253192"/>
                  </a:cubicBezTo>
                  <a:cubicBezTo>
                    <a:pt x="136825" y="248349"/>
                    <a:pt x="151917" y="243893"/>
                    <a:pt x="167302" y="240309"/>
                  </a:cubicBezTo>
                  <a:cubicBezTo>
                    <a:pt x="253769" y="220453"/>
                    <a:pt x="344714" y="208442"/>
                    <a:pt x="436439" y="202825"/>
                  </a:cubicBezTo>
                  <a:cubicBezTo>
                    <a:pt x="484540" y="199822"/>
                    <a:pt x="532837" y="198853"/>
                    <a:pt x="580842" y="199434"/>
                  </a:cubicBezTo>
                  <a:cubicBezTo>
                    <a:pt x="573636" y="202437"/>
                    <a:pt x="566333" y="204955"/>
                    <a:pt x="559225" y="208346"/>
                  </a:cubicBezTo>
                  <a:cubicBezTo>
                    <a:pt x="545690" y="215029"/>
                    <a:pt x="532350" y="222487"/>
                    <a:pt x="519303" y="230139"/>
                  </a:cubicBezTo>
                  <a:cubicBezTo>
                    <a:pt x="503528" y="239341"/>
                    <a:pt x="488046" y="249220"/>
                    <a:pt x="473051" y="259875"/>
                  </a:cubicBezTo>
                  <a:cubicBezTo>
                    <a:pt x="458250" y="270433"/>
                    <a:pt x="443839" y="281668"/>
                    <a:pt x="429817" y="293388"/>
                  </a:cubicBezTo>
                  <a:cubicBezTo>
                    <a:pt x="413264" y="307336"/>
                    <a:pt x="397198" y="322059"/>
                    <a:pt x="381521" y="337169"/>
                  </a:cubicBezTo>
                  <a:cubicBezTo>
                    <a:pt x="358151" y="359737"/>
                    <a:pt x="335659" y="383274"/>
                    <a:pt x="313555" y="406811"/>
                  </a:cubicBezTo>
                  <a:cubicBezTo>
                    <a:pt x="309076" y="411364"/>
                    <a:pt x="309173" y="418531"/>
                    <a:pt x="313652" y="422987"/>
                  </a:cubicBezTo>
                  <a:cubicBezTo>
                    <a:pt x="318132" y="427442"/>
                    <a:pt x="325434" y="427442"/>
                    <a:pt x="329914" y="422890"/>
                  </a:cubicBezTo>
                  <a:cubicBezTo>
                    <a:pt x="361949" y="392379"/>
                    <a:pt x="395056" y="362352"/>
                    <a:pt x="429038" y="333876"/>
                  </a:cubicBezTo>
                  <a:cubicBezTo>
                    <a:pt x="442670" y="322446"/>
                    <a:pt x="456400" y="311404"/>
                    <a:pt x="470227" y="300653"/>
                  </a:cubicBezTo>
                  <a:cubicBezTo>
                    <a:pt x="491162" y="284380"/>
                    <a:pt x="512292" y="268592"/>
                    <a:pt x="534395" y="254645"/>
                  </a:cubicBezTo>
                  <a:cubicBezTo>
                    <a:pt x="549098" y="245249"/>
                    <a:pt x="563996" y="236047"/>
                    <a:pt x="579284" y="227911"/>
                  </a:cubicBezTo>
                  <a:cubicBezTo>
                    <a:pt x="589410" y="222584"/>
                    <a:pt x="599732" y="217644"/>
                    <a:pt x="610345" y="213576"/>
                  </a:cubicBezTo>
                  <a:cubicBezTo>
                    <a:pt x="615019" y="211736"/>
                    <a:pt x="619888" y="209895"/>
                    <a:pt x="624757" y="208346"/>
                  </a:cubicBezTo>
                  <a:cubicBezTo>
                    <a:pt x="627483" y="207474"/>
                    <a:pt x="630209" y="206602"/>
                    <a:pt x="633033" y="205924"/>
                  </a:cubicBezTo>
                  <a:cubicBezTo>
                    <a:pt x="635273" y="206408"/>
                    <a:pt x="640823" y="207668"/>
                    <a:pt x="642868" y="207377"/>
                  </a:cubicBezTo>
                  <a:cubicBezTo>
                    <a:pt x="646568" y="206796"/>
                    <a:pt x="649294" y="205052"/>
                    <a:pt x="651339" y="202437"/>
                  </a:cubicBezTo>
                  <a:cubicBezTo>
                    <a:pt x="659908" y="202825"/>
                    <a:pt x="668574" y="203018"/>
                    <a:pt x="677143" y="203503"/>
                  </a:cubicBezTo>
                  <a:cubicBezTo>
                    <a:pt x="677045" y="203599"/>
                    <a:pt x="676851" y="204084"/>
                    <a:pt x="676753" y="204181"/>
                  </a:cubicBezTo>
                  <a:cubicBezTo>
                    <a:pt x="671884" y="213479"/>
                    <a:pt x="667016" y="222681"/>
                    <a:pt x="661855" y="231786"/>
                  </a:cubicBezTo>
                  <a:cubicBezTo>
                    <a:pt x="658447" y="237888"/>
                    <a:pt x="655039" y="243893"/>
                    <a:pt x="651436" y="249802"/>
                  </a:cubicBezTo>
                  <a:cubicBezTo>
                    <a:pt x="640725" y="267914"/>
                    <a:pt x="629236" y="285446"/>
                    <a:pt x="617648" y="302978"/>
                  </a:cubicBezTo>
                  <a:cubicBezTo>
                    <a:pt x="610638" y="313535"/>
                    <a:pt x="603627" y="324093"/>
                    <a:pt x="596616" y="334457"/>
                  </a:cubicBezTo>
                  <a:cubicBezTo>
                    <a:pt x="585905" y="350245"/>
                    <a:pt x="575291" y="365936"/>
                    <a:pt x="564094" y="381240"/>
                  </a:cubicBezTo>
                  <a:lnTo>
                    <a:pt x="531863" y="421921"/>
                  </a:lnTo>
                  <a:cubicBezTo>
                    <a:pt x="527968" y="426958"/>
                    <a:pt x="528845" y="434125"/>
                    <a:pt x="533811" y="438000"/>
                  </a:cubicBezTo>
                  <a:cubicBezTo>
                    <a:pt x="538777" y="441874"/>
                    <a:pt x="546080" y="441003"/>
                    <a:pt x="549975" y="436063"/>
                  </a:cubicBezTo>
                  <a:lnTo>
                    <a:pt x="585710" y="397900"/>
                  </a:lnTo>
                  <a:cubicBezTo>
                    <a:pt x="602848" y="377075"/>
                    <a:pt x="619693" y="355863"/>
                    <a:pt x="634786" y="333295"/>
                  </a:cubicBezTo>
                  <a:cubicBezTo>
                    <a:pt x="649879" y="310823"/>
                    <a:pt x="663024" y="287092"/>
                    <a:pt x="675585" y="263071"/>
                  </a:cubicBezTo>
                  <a:cubicBezTo>
                    <a:pt x="679674" y="254935"/>
                    <a:pt x="683569" y="246799"/>
                    <a:pt x="687269" y="238566"/>
                  </a:cubicBezTo>
                  <a:cubicBezTo>
                    <a:pt x="690969" y="230430"/>
                    <a:pt x="694475" y="222293"/>
                    <a:pt x="697980" y="214060"/>
                  </a:cubicBezTo>
                  <a:cubicBezTo>
                    <a:pt x="698175" y="213479"/>
                    <a:pt x="700317" y="208636"/>
                    <a:pt x="702070" y="204568"/>
                  </a:cubicBezTo>
                  <a:cubicBezTo>
                    <a:pt x="704212" y="204762"/>
                    <a:pt x="706354" y="204665"/>
                    <a:pt x="708496" y="204859"/>
                  </a:cubicBezTo>
                  <a:cubicBezTo>
                    <a:pt x="733132" y="206699"/>
                    <a:pt x="757572" y="208927"/>
                    <a:pt x="781818" y="211639"/>
                  </a:cubicBezTo>
                  <a:cubicBezTo>
                    <a:pt x="806453" y="214351"/>
                    <a:pt x="830796" y="217547"/>
                    <a:pt x="854847" y="221131"/>
                  </a:cubicBezTo>
                  <a:cubicBezTo>
                    <a:pt x="865947" y="222778"/>
                    <a:pt x="876756" y="225683"/>
                    <a:pt x="887759" y="227621"/>
                  </a:cubicBezTo>
                  <a:cubicBezTo>
                    <a:pt x="887175" y="228396"/>
                    <a:pt x="886590" y="229267"/>
                    <a:pt x="886395" y="229752"/>
                  </a:cubicBezTo>
                  <a:lnTo>
                    <a:pt x="880261" y="243990"/>
                  </a:lnTo>
                  <a:cubicBezTo>
                    <a:pt x="877437" y="250286"/>
                    <a:pt x="874516" y="256388"/>
                    <a:pt x="871497" y="262393"/>
                  </a:cubicBezTo>
                  <a:cubicBezTo>
                    <a:pt x="866921" y="271595"/>
                    <a:pt x="862150" y="280603"/>
                    <a:pt x="857184" y="289611"/>
                  </a:cubicBezTo>
                  <a:cubicBezTo>
                    <a:pt x="851439" y="300362"/>
                    <a:pt x="844915" y="310629"/>
                    <a:pt x="838488" y="320703"/>
                  </a:cubicBezTo>
                  <a:cubicBezTo>
                    <a:pt x="831964" y="330970"/>
                    <a:pt x="825148" y="340947"/>
                    <a:pt x="818040" y="350632"/>
                  </a:cubicBezTo>
                  <a:cubicBezTo>
                    <a:pt x="803532" y="370101"/>
                    <a:pt x="787855" y="388505"/>
                    <a:pt x="769549" y="404680"/>
                  </a:cubicBezTo>
                  <a:cubicBezTo>
                    <a:pt x="764680" y="408651"/>
                    <a:pt x="763901" y="415819"/>
                    <a:pt x="767893" y="420759"/>
                  </a:cubicBezTo>
                  <a:cubicBezTo>
                    <a:pt x="771886" y="425602"/>
                    <a:pt x="779091" y="426377"/>
                    <a:pt x="784057" y="422406"/>
                  </a:cubicBezTo>
                  <a:cubicBezTo>
                    <a:pt x="805285" y="406811"/>
                    <a:pt x="824661" y="389183"/>
                    <a:pt x="841604" y="369036"/>
                  </a:cubicBezTo>
                  <a:cubicBezTo>
                    <a:pt x="849978" y="358962"/>
                    <a:pt x="857768" y="348405"/>
                    <a:pt x="864779" y="337169"/>
                  </a:cubicBezTo>
                  <a:cubicBezTo>
                    <a:pt x="871595" y="326224"/>
                    <a:pt x="877632" y="314504"/>
                    <a:pt x="883280" y="302590"/>
                  </a:cubicBezTo>
                  <a:cubicBezTo>
                    <a:pt x="886980" y="294551"/>
                    <a:pt x="890583" y="286414"/>
                    <a:pt x="893893" y="278085"/>
                  </a:cubicBezTo>
                  <a:cubicBezTo>
                    <a:pt x="897301" y="269755"/>
                    <a:pt x="900417" y="261425"/>
                    <a:pt x="903241" y="252901"/>
                  </a:cubicBezTo>
                  <a:lnTo>
                    <a:pt x="908499" y="235854"/>
                  </a:lnTo>
                  <a:cubicBezTo>
                    <a:pt x="908693" y="234885"/>
                    <a:pt x="909278" y="233335"/>
                    <a:pt x="909765" y="231882"/>
                  </a:cubicBezTo>
                  <a:cubicBezTo>
                    <a:pt x="936347" y="236822"/>
                    <a:pt x="963027" y="241084"/>
                    <a:pt x="989221" y="247477"/>
                  </a:cubicBezTo>
                  <a:cubicBezTo>
                    <a:pt x="1033622" y="258131"/>
                    <a:pt x="1077537" y="270723"/>
                    <a:pt x="1120868" y="285446"/>
                  </a:cubicBezTo>
                  <a:cubicBezTo>
                    <a:pt x="1136934" y="290870"/>
                    <a:pt x="1152806" y="296585"/>
                    <a:pt x="1168580" y="302590"/>
                  </a:cubicBezTo>
                  <a:cubicBezTo>
                    <a:pt x="1184452" y="308595"/>
                    <a:pt x="1200128" y="314891"/>
                    <a:pt x="1215708" y="321478"/>
                  </a:cubicBezTo>
                  <a:lnTo>
                    <a:pt x="1245309" y="334360"/>
                  </a:lnTo>
                  <a:cubicBezTo>
                    <a:pt x="1245991" y="334651"/>
                    <a:pt x="1255339" y="338525"/>
                    <a:pt x="1259136" y="339494"/>
                  </a:cubicBezTo>
                  <a:cubicBezTo>
                    <a:pt x="1263518" y="340559"/>
                    <a:pt x="1266634" y="339494"/>
                    <a:pt x="1267802" y="339009"/>
                  </a:cubicBezTo>
                  <a:cubicBezTo>
                    <a:pt x="1272671" y="336685"/>
                    <a:pt x="1274716" y="332907"/>
                    <a:pt x="1274229" y="327967"/>
                  </a:cubicBezTo>
                  <a:cubicBezTo>
                    <a:pt x="1273839" y="322834"/>
                    <a:pt x="1269847" y="318766"/>
                    <a:pt x="1264784" y="318088"/>
                  </a:cubicBezTo>
                  <a:close/>
                  <a:moveTo>
                    <a:pt x="1262155" y="317991"/>
                  </a:moveTo>
                  <a:cubicBezTo>
                    <a:pt x="1261473" y="318184"/>
                    <a:pt x="1261473" y="317700"/>
                    <a:pt x="1260791" y="317991"/>
                  </a:cubicBezTo>
                  <a:lnTo>
                    <a:pt x="1261181" y="318184"/>
                  </a:lnTo>
                  <a:cubicBezTo>
                    <a:pt x="1261473" y="318088"/>
                    <a:pt x="1261765" y="317991"/>
                    <a:pt x="1262155" y="3179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2" name="Google Shape;1432;p23"/>
            <p:cNvSpPr/>
            <p:nvPr/>
          </p:nvSpPr>
          <p:spPr>
            <a:xfrm rot="-5400000">
              <a:off x="8248091" y="3904883"/>
              <a:ext cx="1023479" cy="690735"/>
            </a:xfrm>
            <a:custGeom>
              <a:rect b="b" l="l" r="r" t="t"/>
              <a:pathLst>
                <a:path extrusionOk="0" h="1381470" w="2046958">
                  <a:moveTo>
                    <a:pt x="1792232" y="752870"/>
                  </a:moveTo>
                  <a:cubicBezTo>
                    <a:pt x="1909273" y="708702"/>
                    <a:pt x="2047444" y="707346"/>
                    <a:pt x="2046957" y="708121"/>
                  </a:cubicBezTo>
                  <a:cubicBezTo>
                    <a:pt x="2032351" y="732529"/>
                    <a:pt x="1928747" y="834619"/>
                    <a:pt x="1903917" y="848373"/>
                  </a:cubicBezTo>
                  <a:cubicBezTo>
                    <a:pt x="1768862" y="923052"/>
                    <a:pt x="1560486" y="911817"/>
                    <a:pt x="1584342" y="888377"/>
                  </a:cubicBezTo>
                  <a:cubicBezTo>
                    <a:pt x="1595832" y="877141"/>
                    <a:pt x="1683564" y="793745"/>
                    <a:pt x="1792232" y="752870"/>
                  </a:cubicBezTo>
                  <a:close/>
                  <a:moveTo>
                    <a:pt x="1814433" y="646131"/>
                  </a:moveTo>
                  <a:cubicBezTo>
                    <a:pt x="1835660" y="657560"/>
                    <a:pt x="1858542" y="666277"/>
                    <a:pt x="1882398" y="670442"/>
                  </a:cubicBezTo>
                  <a:cubicBezTo>
                    <a:pt x="1891551" y="671992"/>
                    <a:pt x="1900802" y="673058"/>
                    <a:pt x="1910149" y="673058"/>
                  </a:cubicBezTo>
                  <a:cubicBezTo>
                    <a:pt x="1913752" y="673154"/>
                    <a:pt x="1924171" y="669571"/>
                    <a:pt x="1920763" y="670830"/>
                  </a:cubicBezTo>
                  <a:lnTo>
                    <a:pt x="1935077" y="670442"/>
                  </a:lnTo>
                  <a:cubicBezTo>
                    <a:pt x="1949293" y="644581"/>
                    <a:pt x="1932740" y="604190"/>
                    <a:pt x="1921737" y="580847"/>
                  </a:cubicBezTo>
                  <a:cubicBezTo>
                    <a:pt x="1886975" y="507427"/>
                    <a:pt x="1820275" y="443500"/>
                    <a:pt x="1740624" y="422288"/>
                  </a:cubicBezTo>
                  <a:cubicBezTo>
                    <a:pt x="1718326" y="416379"/>
                    <a:pt x="1658248" y="402431"/>
                    <a:pt x="1639065" y="423741"/>
                  </a:cubicBezTo>
                  <a:cubicBezTo>
                    <a:pt x="1627381" y="436720"/>
                    <a:pt x="1656592" y="477595"/>
                    <a:pt x="1662824" y="487959"/>
                  </a:cubicBezTo>
                  <a:cubicBezTo>
                    <a:pt x="1699728" y="549077"/>
                    <a:pt x="1750459" y="611745"/>
                    <a:pt x="1814433" y="646131"/>
                  </a:cubicBezTo>
                  <a:close/>
                  <a:moveTo>
                    <a:pt x="1544127" y="698822"/>
                  </a:moveTo>
                  <a:cubicBezTo>
                    <a:pt x="1564673" y="686715"/>
                    <a:pt x="1583855" y="670927"/>
                    <a:pt x="1598169" y="651845"/>
                  </a:cubicBezTo>
                  <a:cubicBezTo>
                    <a:pt x="1603135" y="645162"/>
                    <a:pt x="1607517" y="638091"/>
                    <a:pt x="1611022" y="630536"/>
                  </a:cubicBezTo>
                  <a:cubicBezTo>
                    <a:pt x="1611217" y="630052"/>
                    <a:pt x="1613846" y="621044"/>
                    <a:pt x="1613943" y="621044"/>
                  </a:cubicBezTo>
                  <a:lnTo>
                    <a:pt x="1573826" y="607483"/>
                  </a:lnTo>
                  <a:cubicBezTo>
                    <a:pt x="1531469" y="592761"/>
                    <a:pt x="1488333" y="594698"/>
                    <a:pt x="1444321" y="598088"/>
                  </a:cubicBezTo>
                  <a:cubicBezTo>
                    <a:pt x="1376842" y="603222"/>
                    <a:pt x="1307610" y="612520"/>
                    <a:pt x="1251329" y="652911"/>
                  </a:cubicBezTo>
                  <a:cubicBezTo>
                    <a:pt x="1226305" y="670927"/>
                    <a:pt x="1204883" y="693398"/>
                    <a:pt x="1184532" y="716354"/>
                  </a:cubicBezTo>
                  <a:cubicBezTo>
                    <a:pt x="1182390" y="718775"/>
                    <a:pt x="1162721" y="736985"/>
                    <a:pt x="1166226" y="740956"/>
                  </a:cubicBezTo>
                  <a:cubicBezTo>
                    <a:pt x="1169926" y="745218"/>
                    <a:pt x="1185116" y="744249"/>
                    <a:pt x="1190082" y="744734"/>
                  </a:cubicBezTo>
                  <a:cubicBezTo>
                    <a:pt x="1212575" y="746961"/>
                    <a:pt x="1235165" y="748414"/>
                    <a:pt x="1257756" y="748802"/>
                  </a:cubicBezTo>
                  <a:cubicBezTo>
                    <a:pt x="1351233" y="750158"/>
                    <a:pt x="1461653" y="747736"/>
                    <a:pt x="1544127" y="698822"/>
                  </a:cubicBezTo>
                  <a:close/>
                  <a:moveTo>
                    <a:pt x="880049" y="2401"/>
                  </a:moveTo>
                  <a:cubicBezTo>
                    <a:pt x="820944" y="270"/>
                    <a:pt x="761742" y="-699"/>
                    <a:pt x="702637" y="561"/>
                  </a:cubicBezTo>
                  <a:cubicBezTo>
                    <a:pt x="484718" y="5113"/>
                    <a:pt x="326489" y="16058"/>
                    <a:pt x="152290" y="178492"/>
                  </a:cubicBezTo>
                  <a:cubicBezTo>
                    <a:pt x="61831" y="262857"/>
                    <a:pt x="-20546" y="434395"/>
                    <a:pt x="4576" y="552467"/>
                  </a:cubicBezTo>
                  <a:cubicBezTo>
                    <a:pt x="8958" y="549174"/>
                    <a:pt x="24148" y="545300"/>
                    <a:pt x="30575" y="542394"/>
                  </a:cubicBezTo>
                  <a:cubicBezTo>
                    <a:pt x="48491" y="534161"/>
                    <a:pt x="66310" y="525831"/>
                    <a:pt x="84811" y="519051"/>
                  </a:cubicBezTo>
                  <a:cubicBezTo>
                    <a:pt x="140021" y="498710"/>
                    <a:pt x="196107" y="485828"/>
                    <a:pt x="252875" y="471202"/>
                  </a:cubicBezTo>
                  <a:cubicBezTo>
                    <a:pt x="431066" y="425290"/>
                    <a:pt x="568556" y="272736"/>
                    <a:pt x="711498" y="164932"/>
                  </a:cubicBezTo>
                  <a:cubicBezTo>
                    <a:pt x="761937" y="126963"/>
                    <a:pt x="813739" y="91221"/>
                    <a:pt x="866709" y="56836"/>
                  </a:cubicBezTo>
                  <a:cubicBezTo>
                    <a:pt x="884139" y="45504"/>
                    <a:pt x="901763" y="34655"/>
                    <a:pt x="919972" y="24872"/>
                  </a:cubicBezTo>
                  <a:cubicBezTo>
                    <a:pt x="921530" y="24001"/>
                    <a:pt x="948502" y="8987"/>
                    <a:pt x="947333" y="8019"/>
                  </a:cubicBezTo>
                  <a:cubicBezTo>
                    <a:pt x="935649" y="-1958"/>
                    <a:pt x="893876" y="2885"/>
                    <a:pt x="880049" y="2401"/>
                  </a:cubicBezTo>
                  <a:close/>
                  <a:moveTo>
                    <a:pt x="1948709" y="1260608"/>
                  </a:moveTo>
                  <a:cubicBezTo>
                    <a:pt x="1911123" y="1231744"/>
                    <a:pt x="1878309" y="1198715"/>
                    <a:pt x="1844034" y="1165976"/>
                  </a:cubicBezTo>
                  <a:cubicBezTo>
                    <a:pt x="1736340" y="1063402"/>
                    <a:pt x="1569834" y="1038993"/>
                    <a:pt x="1432928" y="989692"/>
                  </a:cubicBezTo>
                  <a:cubicBezTo>
                    <a:pt x="1384632" y="972354"/>
                    <a:pt x="1337406" y="952982"/>
                    <a:pt x="1290570" y="932157"/>
                  </a:cubicBezTo>
                  <a:cubicBezTo>
                    <a:pt x="1275283" y="925377"/>
                    <a:pt x="1260093" y="918112"/>
                    <a:pt x="1245487" y="909976"/>
                  </a:cubicBezTo>
                  <a:cubicBezTo>
                    <a:pt x="1244221" y="909298"/>
                    <a:pt x="1222118" y="897578"/>
                    <a:pt x="1221923" y="898837"/>
                  </a:cubicBezTo>
                  <a:cubicBezTo>
                    <a:pt x="1219781" y="911623"/>
                    <a:pt x="1240813" y="938453"/>
                    <a:pt x="1246266" y="948236"/>
                  </a:cubicBezTo>
                  <a:cubicBezTo>
                    <a:pt x="1269538" y="990370"/>
                    <a:pt x="1293881" y="1032019"/>
                    <a:pt x="1319587" y="1072604"/>
                  </a:cubicBezTo>
                  <a:cubicBezTo>
                    <a:pt x="1414525" y="1222155"/>
                    <a:pt x="1488917" y="1327054"/>
                    <a:pt x="1677819" y="1372481"/>
                  </a:cubicBezTo>
                  <a:cubicBezTo>
                    <a:pt x="1775970" y="1396115"/>
                    <a:pt x="1932934" y="1373450"/>
                    <a:pt x="2006353" y="1300902"/>
                  </a:cubicBezTo>
                  <a:cubicBezTo>
                    <a:pt x="2002166" y="1299352"/>
                    <a:pt x="1992916" y="1290635"/>
                    <a:pt x="1988242" y="1287535"/>
                  </a:cubicBezTo>
                  <a:cubicBezTo>
                    <a:pt x="1974804" y="1278915"/>
                    <a:pt x="1961367" y="1270294"/>
                    <a:pt x="1948709" y="126060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23"/>
            <p:cNvSpPr/>
            <p:nvPr/>
          </p:nvSpPr>
          <p:spPr>
            <a:xfrm rot="-5400000">
              <a:off x="8189783" y="3922461"/>
              <a:ext cx="1132900" cy="640025"/>
            </a:xfrm>
            <a:custGeom>
              <a:rect b="b" l="l" r="r" t="t"/>
              <a:pathLst>
                <a:path extrusionOk="0" h="1280050" w="2265801">
                  <a:moveTo>
                    <a:pt x="833603" y="13902"/>
                  </a:moveTo>
                  <a:cubicBezTo>
                    <a:pt x="837303" y="24654"/>
                    <a:pt x="831461" y="36277"/>
                    <a:pt x="820750" y="39957"/>
                  </a:cubicBezTo>
                  <a:cubicBezTo>
                    <a:pt x="776738" y="55842"/>
                    <a:pt x="733212" y="72793"/>
                    <a:pt x="689979" y="90712"/>
                  </a:cubicBezTo>
                  <a:cubicBezTo>
                    <a:pt x="646941" y="108534"/>
                    <a:pt x="604292" y="127519"/>
                    <a:pt x="562324" y="147762"/>
                  </a:cubicBezTo>
                  <a:cubicBezTo>
                    <a:pt x="495332" y="179629"/>
                    <a:pt x="430580" y="220310"/>
                    <a:pt x="369527" y="266900"/>
                  </a:cubicBezTo>
                  <a:cubicBezTo>
                    <a:pt x="329605" y="297314"/>
                    <a:pt x="291338" y="330343"/>
                    <a:pt x="255407" y="365793"/>
                  </a:cubicBezTo>
                  <a:cubicBezTo>
                    <a:pt x="164559" y="455001"/>
                    <a:pt x="88609" y="559125"/>
                    <a:pt x="41578" y="673613"/>
                  </a:cubicBezTo>
                  <a:cubicBezTo>
                    <a:pt x="37294" y="684656"/>
                    <a:pt x="24830" y="690080"/>
                    <a:pt x="13730" y="685818"/>
                  </a:cubicBezTo>
                  <a:cubicBezTo>
                    <a:pt x="2629" y="681556"/>
                    <a:pt x="-2824" y="669158"/>
                    <a:pt x="1461" y="658116"/>
                  </a:cubicBezTo>
                  <a:cubicBezTo>
                    <a:pt x="46641" y="535782"/>
                    <a:pt x="121131" y="421972"/>
                    <a:pt x="214900" y="325790"/>
                  </a:cubicBezTo>
                  <a:cubicBezTo>
                    <a:pt x="251902" y="287821"/>
                    <a:pt x="292117" y="252661"/>
                    <a:pt x="334474" y="220891"/>
                  </a:cubicBezTo>
                  <a:cubicBezTo>
                    <a:pt x="399129" y="172461"/>
                    <a:pt x="468944" y="132168"/>
                    <a:pt x="540318" y="100398"/>
                  </a:cubicBezTo>
                  <a:cubicBezTo>
                    <a:pt x="583941" y="81316"/>
                    <a:pt x="628051" y="63494"/>
                    <a:pt x="672647" y="47028"/>
                  </a:cubicBezTo>
                  <a:cubicBezTo>
                    <a:pt x="717243" y="30562"/>
                    <a:pt x="762132" y="15355"/>
                    <a:pt x="807410" y="1117"/>
                  </a:cubicBezTo>
                  <a:cubicBezTo>
                    <a:pt x="818218" y="-2564"/>
                    <a:pt x="829903" y="3151"/>
                    <a:pt x="833603" y="13902"/>
                  </a:cubicBezTo>
                  <a:close/>
                  <a:moveTo>
                    <a:pt x="2239560" y="1216803"/>
                  </a:moveTo>
                  <a:cubicBezTo>
                    <a:pt x="2139461" y="1236853"/>
                    <a:pt x="2034786" y="1232203"/>
                    <a:pt x="1934298" y="1210991"/>
                  </a:cubicBezTo>
                  <a:cubicBezTo>
                    <a:pt x="1894083" y="1202564"/>
                    <a:pt x="1854550" y="1191425"/>
                    <a:pt x="1816088" y="1177962"/>
                  </a:cubicBezTo>
                  <a:cubicBezTo>
                    <a:pt x="1757178" y="1157331"/>
                    <a:pt x="1700702" y="1131566"/>
                    <a:pt x="1649777" y="1099893"/>
                  </a:cubicBezTo>
                  <a:cubicBezTo>
                    <a:pt x="1617741" y="1080327"/>
                    <a:pt x="1586290" y="1059599"/>
                    <a:pt x="1555520" y="1038193"/>
                  </a:cubicBezTo>
                  <a:cubicBezTo>
                    <a:pt x="1524556" y="1016594"/>
                    <a:pt x="1494176" y="994316"/>
                    <a:pt x="1464283" y="971360"/>
                  </a:cubicBezTo>
                  <a:cubicBezTo>
                    <a:pt x="1455519" y="964193"/>
                    <a:pt x="1442471" y="965452"/>
                    <a:pt x="1435266" y="974266"/>
                  </a:cubicBezTo>
                  <a:cubicBezTo>
                    <a:pt x="1428060" y="983080"/>
                    <a:pt x="1429423" y="995963"/>
                    <a:pt x="1438187" y="1003130"/>
                  </a:cubicBezTo>
                  <a:cubicBezTo>
                    <a:pt x="1467399" y="1028120"/>
                    <a:pt x="1497097" y="1052529"/>
                    <a:pt x="1527477" y="1075969"/>
                  </a:cubicBezTo>
                  <a:cubicBezTo>
                    <a:pt x="1558052" y="1099506"/>
                    <a:pt x="1589406" y="1122074"/>
                    <a:pt x="1621344" y="1143674"/>
                  </a:cubicBezTo>
                  <a:cubicBezTo>
                    <a:pt x="1674801" y="1179124"/>
                    <a:pt x="1733809" y="1209635"/>
                    <a:pt x="1796614" y="1232300"/>
                  </a:cubicBezTo>
                  <a:cubicBezTo>
                    <a:pt x="1837510" y="1247120"/>
                    <a:pt x="1879964" y="1258743"/>
                    <a:pt x="1923198" y="1266685"/>
                  </a:cubicBezTo>
                  <a:cubicBezTo>
                    <a:pt x="2030989" y="1286542"/>
                    <a:pt x="2143161" y="1284604"/>
                    <a:pt x="2249005" y="1258646"/>
                  </a:cubicBezTo>
                  <a:cubicBezTo>
                    <a:pt x="2260592" y="1256031"/>
                    <a:pt x="2267895" y="1244601"/>
                    <a:pt x="2265266" y="1233075"/>
                  </a:cubicBezTo>
                  <a:cubicBezTo>
                    <a:pt x="2262734" y="1221452"/>
                    <a:pt x="2251147" y="1214187"/>
                    <a:pt x="2239560" y="12168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1434;p23"/>
            <p:cNvSpPr/>
            <p:nvPr/>
          </p:nvSpPr>
          <p:spPr>
            <a:xfrm rot="-5400000">
              <a:off x="8794497" y="4433866"/>
              <a:ext cx="402182" cy="324927"/>
            </a:xfrm>
            <a:custGeom>
              <a:rect b="b" l="l" r="r" t="t"/>
              <a:pathLst>
                <a:path extrusionOk="0" h="649854" w="804365">
                  <a:moveTo>
                    <a:pt x="318186" y="355482"/>
                  </a:moveTo>
                  <a:cubicBezTo>
                    <a:pt x="320036" y="351704"/>
                    <a:pt x="314681" y="363134"/>
                    <a:pt x="312539" y="366718"/>
                  </a:cubicBezTo>
                  <a:cubicBezTo>
                    <a:pt x="308449" y="373691"/>
                    <a:pt x="303581" y="380181"/>
                    <a:pt x="298615" y="386380"/>
                  </a:cubicBezTo>
                  <a:cubicBezTo>
                    <a:pt x="282840" y="406043"/>
                    <a:pt x="263366" y="420281"/>
                    <a:pt x="240970" y="431807"/>
                  </a:cubicBezTo>
                  <a:cubicBezTo>
                    <a:pt x="227630" y="438587"/>
                    <a:pt x="213998" y="444690"/>
                    <a:pt x="199977" y="450017"/>
                  </a:cubicBezTo>
                  <a:cubicBezTo>
                    <a:pt x="148467" y="469486"/>
                    <a:pt x="24317" y="504936"/>
                    <a:pt x="2116" y="424543"/>
                  </a:cubicBezTo>
                  <a:cubicBezTo>
                    <a:pt x="-7523" y="389867"/>
                    <a:pt x="17209" y="356935"/>
                    <a:pt x="47102" y="341921"/>
                  </a:cubicBezTo>
                  <a:cubicBezTo>
                    <a:pt x="98904" y="315963"/>
                    <a:pt x="167941" y="324390"/>
                    <a:pt x="223930" y="328167"/>
                  </a:cubicBezTo>
                  <a:cubicBezTo>
                    <a:pt x="246813" y="329717"/>
                    <a:pt x="270182" y="332042"/>
                    <a:pt x="292578" y="337079"/>
                  </a:cubicBezTo>
                  <a:cubicBezTo>
                    <a:pt x="293064" y="337175"/>
                    <a:pt x="310689" y="340856"/>
                    <a:pt x="310689" y="341050"/>
                  </a:cubicBezTo>
                  <a:lnTo>
                    <a:pt x="318186" y="355482"/>
                  </a:lnTo>
                  <a:close/>
                  <a:moveTo>
                    <a:pt x="264924" y="26837"/>
                  </a:moveTo>
                  <a:cubicBezTo>
                    <a:pt x="250902" y="12986"/>
                    <a:pt x="221009" y="-11132"/>
                    <a:pt x="200658" y="5818"/>
                  </a:cubicBezTo>
                  <a:cubicBezTo>
                    <a:pt x="174562" y="27515"/>
                    <a:pt x="182644" y="79722"/>
                    <a:pt x="188097" y="107812"/>
                  </a:cubicBezTo>
                  <a:cubicBezTo>
                    <a:pt x="205137" y="197407"/>
                    <a:pt x="261516" y="280319"/>
                    <a:pt x="338829" y="321678"/>
                  </a:cubicBezTo>
                  <a:lnTo>
                    <a:pt x="340290" y="338531"/>
                  </a:lnTo>
                  <a:cubicBezTo>
                    <a:pt x="337856" y="286615"/>
                    <a:pt x="343308" y="235085"/>
                    <a:pt x="336006" y="183265"/>
                  </a:cubicBezTo>
                  <a:cubicBezTo>
                    <a:pt x="327924" y="125828"/>
                    <a:pt x="306891" y="68583"/>
                    <a:pt x="264924" y="26837"/>
                  </a:cubicBezTo>
                  <a:close/>
                  <a:moveTo>
                    <a:pt x="804366" y="514719"/>
                  </a:moveTo>
                  <a:cubicBezTo>
                    <a:pt x="753635" y="428708"/>
                    <a:pt x="741268" y="375725"/>
                    <a:pt x="656652" y="303662"/>
                  </a:cubicBezTo>
                  <a:cubicBezTo>
                    <a:pt x="633088" y="283612"/>
                    <a:pt x="564733" y="270148"/>
                    <a:pt x="542045" y="303952"/>
                  </a:cubicBezTo>
                  <a:cubicBezTo>
                    <a:pt x="524810" y="329717"/>
                    <a:pt x="546914" y="365749"/>
                    <a:pt x="562688" y="386186"/>
                  </a:cubicBezTo>
                  <a:cubicBezTo>
                    <a:pt x="603292" y="438781"/>
                    <a:pt x="803976" y="505711"/>
                    <a:pt x="804366" y="514719"/>
                  </a:cubicBezTo>
                  <a:close/>
                  <a:moveTo>
                    <a:pt x="445452" y="611482"/>
                  </a:moveTo>
                  <a:cubicBezTo>
                    <a:pt x="458305" y="645092"/>
                    <a:pt x="526758" y="655553"/>
                    <a:pt x="554314" y="647029"/>
                  </a:cubicBezTo>
                  <a:cubicBezTo>
                    <a:pt x="653439" y="616422"/>
                    <a:pt x="678853" y="578550"/>
                    <a:pt x="749253" y="526439"/>
                  </a:cubicBezTo>
                  <a:cubicBezTo>
                    <a:pt x="746624" y="533413"/>
                    <a:pt x="538540" y="524211"/>
                    <a:pt x="486251" y="553076"/>
                  </a:cubicBezTo>
                  <a:cubicBezTo>
                    <a:pt x="466095" y="564311"/>
                    <a:pt x="435715" y="585814"/>
                    <a:pt x="445452" y="611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5" name="Google Shape;1435;p23"/>
            <p:cNvSpPr/>
            <p:nvPr/>
          </p:nvSpPr>
          <p:spPr>
            <a:xfrm rot="-5400000">
              <a:off x="8832363" y="4883399"/>
              <a:ext cx="196209" cy="239226"/>
            </a:xfrm>
            <a:custGeom>
              <a:rect b="b" l="l" r="r" t="t"/>
              <a:pathLst>
                <a:path extrusionOk="0" h="478452" w="392418">
                  <a:moveTo>
                    <a:pt x="380391" y="176471"/>
                  </a:moveTo>
                  <a:cubicBezTo>
                    <a:pt x="401521" y="237783"/>
                    <a:pt x="395386" y="351884"/>
                    <a:pt x="357411" y="418523"/>
                  </a:cubicBezTo>
                  <a:cubicBezTo>
                    <a:pt x="334139" y="459204"/>
                    <a:pt x="290224" y="489328"/>
                    <a:pt x="241441" y="474702"/>
                  </a:cubicBezTo>
                  <a:cubicBezTo>
                    <a:pt x="188957" y="458914"/>
                    <a:pt x="198500" y="398280"/>
                    <a:pt x="158577" y="373484"/>
                  </a:cubicBezTo>
                  <a:cubicBezTo>
                    <a:pt x="123134" y="351496"/>
                    <a:pt x="66366" y="372806"/>
                    <a:pt x="42120" y="331640"/>
                  </a:cubicBezTo>
                  <a:cubicBezTo>
                    <a:pt x="11448" y="279820"/>
                    <a:pt x="82335" y="247469"/>
                    <a:pt x="75324" y="197393"/>
                  </a:cubicBezTo>
                  <a:cubicBezTo>
                    <a:pt x="69190" y="152837"/>
                    <a:pt x="23133" y="124651"/>
                    <a:pt x="6677" y="84454"/>
                  </a:cubicBezTo>
                  <a:cubicBezTo>
                    <a:pt x="-4229" y="57915"/>
                    <a:pt x="-3547" y="30891"/>
                    <a:pt x="22159" y="13844"/>
                  </a:cubicBezTo>
                  <a:cubicBezTo>
                    <a:pt x="31117" y="7935"/>
                    <a:pt x="40075" y="3964"/>
                    <a:pt x="50689" y="2124"/>
                  </a:cubicBezTo>
                  <a:cubicBezTo>
                    <a:pt x="64808" y="-298"/>
                    <a:pt x="79414" y="-395"/>
                    <a:pt x="93727" y="574"/>
                  </a:cubicBezTo>
                  <a:cubicBezTo>
                    <a:pt x="114857" y="1930"/>
                    <a:pt x="135500" y="5514"/>
                    <a:pt x="155364" y="12875"/>
                  </a:cubicBezTo>
                  <a:cubicBezTo>
                    <a:pt x="181654" y="22755"/>
                    <a:pt x="206874" y="35928"/>
                    <a:pt x="230535" y="51038"/>
                  </a:cubicBezTo>
                  <a:cubicBezTo>
                    <a:pt x="282045" y="84067"/>
                    <a:pt x="359164" y="115256"/>
                    <a:pt x="380391" y="176471"/>
                  </a:cubicBezTo>
                  <a:lnTo>
                    <a:pt x="380391" y="17647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1436;p23"/>
            <p:cNvSpPr/>
            <p:nvPr/>
          </p:nvSpPr>
          <p:spPr>
            <a:xfrm rot="-5400000">
              <a:off x="8544715" y="4491398"/>
              <a:ext cx="880550" cy="244295"/>
            </a:xfrm>
            <a:custGeom>
              <a:rect b="b" l="l" r="r" t="t"/>
              <a:pathLst>
                <a:path extrusionOk="0" h="488590" w="1761100">
                  <a:moveTo>
                    <a:pt x="1714054" y="31910"/>
                  </a:moveTo>
                  <a:cubicBezTo>
                    <a:pt x="1706556" y="22805"/>
                    <a:pt x="1692924" y="21449"/>
                    <a:pt x="1683771" y="28907"/>
                  </a:cubicBezTo>
                  <a:cubicBezTo>
                    <a:pt x="1674521" y="36365"/>
                    <a:pt x="1673158" y="49829"/>
                    <a:pt x="1680655" y="59031"/>
                  </a:cubicBezTo>
                  <a:cubicBezTo>
                    <a:pt x="1728660" y="119181"/>
                    <a:pt x="1721259" y="190760"/>
                    <a:pt x="1688348" y="253815"/>
                  </a:cubicBezTo>
                  <a:cubicBezTo>
                    <a:pt x="1654754" y="318034"/>
                    <a:pt x="1594578" y="373825"/>
                    <a:pt x="1534208" y="401333"/>
                  </a:cubicBezTo>
                  <a:cubicBezTo>
                    <a:pt x="1510546" y="412181"/>
                    <a:pt x="1485034" y="419058"/>
                    <a:pt x="1459036" y="423514"/>
                  </a:cubicBezTo>
                  <a:cubicBezTo>
                    <a:pt x="1431967" y="428260"/>
                    <a:pt x="1404410" y="430391"/>
                    <a:pt x="1377536" y="431553"/>
                  </a:cubicBezTo>
                  <a:cubicBezTo>
                    <a:pt x="1291946" y="435524"/>
                    <a:pt x="1208595" y="422448"/>
                    <a:pt x="1128652" y="397458"/>
                  </a:cubicBezTo>
                  <a:cubicBezTo>
                    <a:pt x="1048320" y="372275"/>
                    <a:pt x="971299" y="334984"/>
                    <a:pt x="899438" y="288491"/>
                  </a:cubicBezTo>
                  <a:cubicBezTo>
                    <a:pt x="834199" y="246745"/>
                    <a:pt x="774802" y="196087"/>
                    <a:pt x="710050" y="153953"/>
                  </a:cubicBezTo>
                  <a:cubicBezTo>
                    <a:pt x="681130" y="135065"/>
                    <a:pt x="651139" y="117921"/>
                    <a:pt x="619201" y="103780"/>
                  </a:cubicBezTo>
                  <a:cubicBezTo>
                    <a:pt x="579473" y="86151"/>
                    <a:pt x="538772" y="71913"/>
                    <a:pt x="497097" y="61452"/>
                  </a:cubicBezTo>
                  <a:cubicBezTo>
                    <a:pt x="455421" y="50991"/>
                    <a:pt x="412870" y="44308"/>
                    <a:pt x="369442" y="41402"/>
                  </a:cubicBezTo>
                  <a:cubicBezTo>
                    <a:pt x="357854" y="40724"/>
                    <a:pt x="343638" y="41790"/>
                    <a:pt x="329130" y="42952"/>
                  </a:cubicBezTo>
                  <a:cubicBezTo>
                    <a:pt x="326111" y="41886"/>
                    <a:pt x="323385" y="40046"/>
                    <a:pt x="319977" y="40434"/>
                  </a:cubicBezTo>
                  <a:cubicBezTo>
                    <a:pt x="305955" y="41015"/>
                    <a:pt x="291933" y="41208"/>
                    <a:pt x="277815" y="41596"/>
                  </a:cubicBezTo>
                  <a:cubicBezTo>
                    <a:pt x="273433" y="40821"/>
                    <a:pt x="264280" y="40240"/>
                    <a:pt x="264280" y="40240"/>
                  </a:cubicBezTo>
                  <a:cubicBezTo>
                    <a:pt x="264280" y="40240"/>
                    <a:pt x="264864" y="40143"/>
                    <a:pt x="265059" y="40240"/>
                  </a:cubicBezTo>
                  <a:lnTo>
                    <a:pt x="248700" y="36753"/>
                  </a:lnTo>
                  <a:lnTo>
                    <a:pt x="196119" y="22127"/>
                  </a:lnTo>
                  <a:cubicBezTo>
                    <a:pt x="179371" y="17672"/>
                    <a:pt x="162818" y="12732"/>
                    <a:pt x="145778" y="9148"/>
                  </a:cubicBezTo>
                  <a:cubicBezTo>
                    <a:pt x="134385" y="6823"/>
                    <a:pt x="122798" y="5080"/>
                    <a:pt x="111211" y="3724"/>
                  </a:cubicBezTo>
                  <a:cubicBezTo>
                    <a:pt x="81610" y="237"/>
                    <a:pt x="52008" y="-732"/>
                    <a:pt x="22310" y="527"/>
                  </a:cubicBezTo>
                  <a:cubicBezTo>
                    <a:pt x="10431" y="140"/>
                    <a:pt x="499" y="9438"/>
                    <a:pt x="12" y="21255"/>
                  </a:cubicBezTo>
                  <a:cubicBezTo>
                    <a:pt x="-378" y="33072"/>
                    <a:pt x="8970" y="42952"/>
                    <a:pt x="20849" y="43339"/>
                  </a:cubicBezTo>
                  <a:cubicBezTo>
                    <a:pt x="31755" y="44695"/>
                    <a:pt x="42369" y="46633"/>
                    <a:pt x="53177" y="48570"/>
                  </a:cubicBezTo>
                  <a:cubicBezTo>
                    <a:pt x="74891" y="52347"/>
                    <a:pt x="96215" y="57675"/>
                    <a:pt x="117735" y="62518"/>
                  </a:cubicBezTo>
                  <a:cubicBezTo>
                    <a:pt x="128640" y="64939"/>
                    <a:pt x="139546" y="67167"/>
                    <a:pt x="150549" y="69298"/>
                  </a:cubicBezTo>
                  <a:cubicBezTo>
                    <a:pt x="152204" y="69588"/>
                    <a:pt x="153957" y="69879"/>
                    <a:pt x="155612" y="70169"/>
                  </a:cubicBezTo>
                  <a:cubicBezTo>
                    <a:pt x="139351" y="77918"/>
                    <a:pt x="123090" y="85764"/>
                    <a:pt x="107413" y="94288"/>
                  </a:cubicBezTo>
                  <a:lnTo>
                    <a:pt x="61161" y="122474"/>
                  </a:lnTo>
                  <a:cubicBezTo>
                    <a:pt x="60577" y="122861"/>
                    <a:pt x="51619" y="128092"/>
                    <a:pt x="48406" y="130513"/>
                  </a:cubicBezTo>
                  <a:cubicBezTo>
                    <a:pt x="36526" y="139230"/>
                    <a:pt x="37305" y="150951"/>
                    <a:pt x="37987" y="153178"/>
                  </a:cubicBezTo>
                  <a:cubicBezTo>
                    <a:pt x="40226" y="164317"/>
                    <a:pt x="51229" y="171388"/>
                    <a:pt x="62330" y="169063"/>
                  </a:cubicBezTo>
                  <a:cubicBezTo>
                    <a:pt x="65348" y="168482"/>
                    <a:pt x="67978" y="167320"/>
                    <a:pt x="70314" y="165576"/>
                  </a:cubicBezTo>
                  <a:cubicBezTo>
                    <a:pt x="73041" y="170904"/>
                    <a:pt x="74988" y="167417"/>
                    <a:pt x="76352" y="161896"/>
                  </a:cubicBezTo>
                  <a:cubicBezTo>
                    <a:pt x="79175" y="161218"/>
                    <a:pt x="81902" y="160830"/>
                    <a:pt x="82096" y="160733"/>
                  </a:cubicBezTo>
                  <a:lnTo>
                    <a:pt x="130198" y="140490"/>
                  </a:lnTo>
                  <a:cubicBezTo>
                    <a:pt x="150549" y="131675"/>
                    <a:pt x="171679" y="123636"/>
                    <a:pt x="192711" y="115790"/>
                  </a:cubicBezTo>
                  <a:cubicBezTo>
                    <a:pt x="181708" y="128866"/>
                    <a:pt x="171776" y="143008"/>
                    <a:pt x="162915" y="159184"/>
                  </a:cubicBezTo>
                  <a:cubicBezTo>
                    <a:pt x="158923" y="166835"/>
                    <a:pt x="155028" y="174778"/>
                    <a:pt x="151815" y="183011"/>
                  </a:cubicBezTo>
                  <a:cubicBezTo>
                    <a:pt x="147141" y="194731"/>
                    <a:pt x="143246" y="206839"/>
                    <a:pt x="139936" y="218849"/>
                  </a:cubicBezTo>
                  <a:lnTo>
                    <a:pt x="134191" y="239868"/>
                  </a:lnTo>
                  <a:cubicBezTo>
                    <a:pt x="132925" y="245001"/>
                    <a:pt x="130685" y="257302"/>
                    <a:pt x="131464" y="260014"/>
                  </a:cubicBezTo>
                  <a:cubicBezTo>
                    <a:pt x="134191" y="268344"/>
                    <a:pt x="138670" y="273381"/>
                    <a:pt x="144804" y="275125"/>
                  </a:cubicBezTo>
                  <a:cubicBezTo>
                    <a:pt x="148894" y="276190"/>
                    <a:pt x="156391" y="279193"/>
                    <a:pt x="164571" y="272219"/>
                  </a:cubicBezTo>
                  <a:cubicBezTo>
                    <a:pt x="168952" y="269022"/>
                    <a:pt x="171776" y="264567"/>
                    <a:pt x="172750" y="259627"/>
                  </a:cubicBezTo>
                  <a:cubicBezTo>
                    <a:pt x="172555" y="259627"/>
                    <a:pt x="172360" y="259530"/>
                    <a:pt x="172068" y="259433"/>
                  </a:cubicBezTo>
                  <a:cubicBezTo>
                    <a:pt x="170803" y="258949"/>
                    <a:pt x="171971" y="257206"/>
                    <a:pt x="173237" y="255656"/>
                  </a:cubicBezTo>
                  <a:cubicBezTo>
                    <a:pt x="173237" y="254687"/>
                    <a:pt x="173139" y="253815"/>
                    <a:pt x="173042" y="252944"/>
                  </a:cubicBezTo>
                  <a:cubicBezTo>
                    <a:pt x="173334" y="253622"/>
                    <a:pt x="173529" y="254300"/>
                    <a:pt x="173724" y="254881"/>
                  </a:cubicBezTo>
                  <a:cubicBezTo>
                    <a:pt x="174405" y="254106"/>
                    <a:pt x="174990" y="253331"/>
                    <a:pt x="175184" y="252847"/>
                  </a:cubicBezTo>
                  <a:lnTo>
                    <a:pt x="183656" y="234637"/>
                  </a:lnTo>
                  <a:cubicBezTo>
                    <a:pt x="187453" y="226307"/>
                    <a:pt x="191738" y="217977"/>
                    <a:pt x="196119" y="209647"/>
                  </a:cubicBezTo>
                  <a:cubicBezTo>
                    <a:pt x="200404" y="201802"/>
                    <a:pt x="204980" y="194150"/>
                    <a:pt x="209849" y="186982"/>
                  </a:cubicBezTo>
                  <a:cubicBezTo>
                    <a:pt x="219002" y="172841"/>
                    <a:pt x="229323" y="160830"/>
                    <a:pt x="239645" y="149401"/>
                  </a:cubicBezTo>
                  <a:cubicBezTo>
                    <a:pt x="246753" y="141555"/>
                    <a:pt x="253958" y="134097"/>
                    <a:pt x="261651" y="127123"/>
                  </a:cubicBezTo>
                  <a:cubicBezTo>
                    <a:pt x="279665" y="110851"/>
                    <a:pt x="299918" y="97193"/>
                    <a:pt x="323677" y="86345"/>
                  </a:cubicBezTo>
                  <a:cubicBezTo>
                    <a:pt x="339062" y="85377"/>
                    <a:pt x="353862" y="84602"/>
                    <a:pt x="366034" y="85667"/>
                  </a:cubicBezTo>
                  <a:cubicBezTo>
                    <a:pt x="406540" y="89251"/>
                    <a:pt x="446268" y="96515"/>
                    <a:pt x="485022" y="107073"/>
                  </a:cubicBezTo>
                  <a:cubicBezTo>
                    <a:pt x="523777" y="117728"/>
                    <a:pt x="561460" y="131772"/>
                    <a:pt x="598364" y="149110"/>
                  </a:cubicBezTo>
                  <a:cubicBezTo>
                    <a:pt x="627478" y="162767"/>
                    <a:pt x="654742" y="179234"/>
                    <a:pt x="681033" y="197056"/>
                  </a:cubicBezTo>
                  <a:cubicBezTo>
                    <a:pt x="745201" y="240546"/>
                    <a:pt x="804014" y="292172"/>
                    <a:pt x="868669" y="335178"/>
                  </a:cubicBezTo>
                  <a:cubicBezTo>
                    <a:pt x="944522" y="385157"/>
                    <a:pt x="1025827" y="426032"/>
                    <a:pt x="1111125" y="452862"/>
                  </a:cubicBezTo>
                  <a:cubicBezTo>
                    <a:pt x="1197495" y="479886"/>
                    <a:pt x="1287856" y="492478"/>
                    <a:pt x="1380457" y="487538"/>
                  </a:cubicBezTo>
                  <a:cubicBezTo>
                    <a:pt x="1415511" y="485504"/>
                    <a:pt x="1451831" y="481823"/>
                    <a:pt x="1486885" y="473687"/>
                  </a:cubicBezTo>
                  <a:cubicBezTo>
                    <a:pt x="1511130" y="468069"/>
                    <a:pt x="1534792" y="460320"/>
                    <a:pt x="1557090" y="449666"/>
                  </a:cubicBezTo>
                  <a:cubicBezTo>
                    <a:pt x="1640343" y="409566"/>
                    <a:pt x="1722525" y="322392"/>
                    <a:pt x="1750568" y="228632"/>
                  </a:cubicBezTo>
                  <a:cubicBezTo>
                    <a:pt x="1770530" y="161702"/>
                    <a:pt x="1764103" y="91672"/>
                    <a:pt x="1714054" y="31910"/>
                  </a:cubicBezTo>
                  <a:close/>
                  <a:moveTo>
                    <a:pt x="77130" y="157924"/>
                  </a:moveTo>
                  <a:cubicBezTo>
                    <a:pt x="76936" y="158699"/>
                    <a:pt x="76838" y="159571"/>
                    <a:pt x="76644" y="160346"/>
                  </a:cubicBezTo>
                  <a:lnTo>
                    <a:pt x="75378" y="162089"/>
                  </a:lnTo>
                  <a:cubicBezTo>
                    <a:pt x="75086" y="162186"/>
                    <a:pt x="74696" y="162283"/>
                    <a:pt x="74307" y="162380"/>
                  </a:cubicBezTo>
                  <a:lnTo>
                    <a:pt x="73528" y="162670"/>
                  </a:lnTo>
                  <a:cubicBezTo>
                    <a:pt x="75183" y="160830"/>
                    <a:pt x="76449" y="158796"/>
                    <a:pt x="77325" y="156568"/>
                  </a:cubicBezTo>
                  <a:lnTo>
                    <a:pt x="77130" y="157924"/>
                  </a:lnTo>
                  <a:close/>
                  <a:moveTo>
                    <a:pt x="173237" y="255656"/>
                  </a:moveTo>
                  <a:lnTo>
                    <a:pt x="173724" y="254881"/>
                  </a:lnTo>
                  <a:cubicBezTo>
                    <a:pt x="174697" y="257690"/>
                    <a:pt x="174892" y="260111"/>
                    <a:pt x="172750" y="259627"/>
                  </a:cubicBezTo>
                  <a:cubicBezTo>
                    <a:pt x="173042" y="258368"/>
                    <a:pt x="173237" y="257012"/>
                    <a:pt x="173237" y="2556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" name="Google Shape;1437;p23"/>
            <p:cNvSpPr/>
            <p:nvPr/>
          </p:nvSpPr>
          <p:spPr>
            <a:xfrm rot="-5400000">
              <a:off x="8413198" y="3733207"/>
              <a:ext cx="172368" cy="179354"/>
            </a:xfrm>
            <a:custGeom>
              <a:rect b="b" l="l" r="r" t="t"/>
              <a:pathLst>
                <a:path extrusionOk="0" h="358708" w="344736">
                  <a:moveTo>
                    <a:pt x="217549" y="357899"/>
                  </a:moveTo>
                  <a:cubicBezTo>
                    <a:pt x="174900" y="356059"/>
                    <a:pt x="24849" y="355768"/>
                    <a:pt x="4109" y="297652"/>
                  </a:cubicBezTo>
                  <a:cubicBezTo>
                    <a:pt x="-16631" y="239536"/>
                    <a:pt x="45492" y="45139"/>
                    <a:pt x="93107" y="9107"/>
                  </a:cubicBezTo>
                  <a:cubicBezTo>
                    <a:pt x="111218" y="-4647"/>
                    <a:pt x="136146" y="-1451"/>
                    <a:pt x="154841" y="9591"/>
                  </a:cubicBezTo>
                  <a:cubicBezTo>
                    <a:pt x="190577" y="30804"/>
                    <a:pt x="183663" y="74391"/>
                    <a:pt x="211609" y="97540"/>
                  </a:cubicBezTo>
                  <a:cubicBezTo>
                    <a:pt x="241600" y="122142"/>
                    <a:pt x="301191" y="109260"/>
                    <a:pt x="321932" y="148198"/>
                  </a:cubicBezTo>
                  <a:cubicBezTo>
                    <a:pt x="335856" y="174447"/>
                    <a:pt x="312584" y="201858"/>
                    <a:pt x="315895" y="228397"/>
                  </a:cubicBezTo>
                  <a:cubicBezTo>
                    <a:pt x="318913" y="252031"/>
                    <a:pt x="342672" y="268497"/>
                    <a:pt x="344522" y="294940"/>
                  </a:cubicBezTo>
                  <a:cubicBezTo>
                    <a:pt x="349293" y="362064"/>
                    <a:pt x="273246" y="360224"/>
                    <a:pt x="217549" y="357899"/>
                  </a:cubicBezTo>
                  <a:lnTo>
                    <a:pt x="217549" y="35789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8" name="Google Shape;1438;p23"/>
            <p:cNvSpPr/>
            <p:nvPr/>
          </p:nvSpPr>
          <p:spPr>
            <a:xfrm rot="-5400000">
              <a:off x="8267246" y="3952395"/>
              <a:ext cx="512814" cy="136578"/>
            </a:xfrm>
            <a:custGeom>
              <a:rect b="b" l="l" r="r" t="t"/>
              <a:pathLst>
                <a:path extrusionOk="0" h="273156" w="1025628">
                  <a:moveTo>
                    <a:pt x="32939" y="187835"/>
                  </a:moveTo>
                  <a:lnTo>
                    <a:pt x="33328" y="187447"/>
                  </a:lnTo>
                  <a:cubicBezTo>
                    <a:pt x="32939" y="188028"/>
                    <a:pt x="32549" y="188125"/>
                    <a:pt x="32160" y="188222"/>
                  </a:cubicBezTo>
                  <a:cubicBezTo>
                    <a:pt x="32355" y="188125"/>
                    <a:pt x="32647" y="187931"/>
                    <a:pt x="32939" y="187835"/>
                  </a:cubicBezTo>
                  <a:close/>
                  <a:moveTo>
                    <a:pt x="31673" y="188609"/>
                  </a:moveTo>
                  <a:cubicBezTo>
                    <a:pt x="31771" y="188706"/>
                    <a:pt x="31965" y="188319"/>
                    <a:pt x="32160" y="188222"/>
                  </a:cubicBezTo>
                  <a:cubicBezTo>
                    <a:pt x="32160" y="188222"/>
                    <a:pt x="32062" y="188222"/>
                    <a:pt x="32062" y="188319"/>
                  </a:cubicBezTo>
                  <a:lnTo>
                    <a:pt x="31673" y="188609"/>
                  </a:lnTo>
                  <a:close/>
                  <a:moveTo>
                    <a:pt x="959143" y="94462"/>
                  </a:moveTo>
                  <a:lnTo>
                    <a:pt x="959143" y="94462"/>
                  </a:lnTo>
                  <a:cubicBezTo>
                    <a:pt x="958948" y="94268"/>
                    <a:pt x="958948" y="94559"/>
                    <a:pt x="958851" y="94559"/>
                  </a:cubicBezTo>
                  <a:cubicBezTo>
                    <a:pt x="958851" y="94462"/>
                    <a:pt x="959143" y="94559"/>
                    <a:pt x="959143" y="94462"/>
                  </a:cubicBezTo>
                  <a:close/>
                  <a:moveTo>
                    <a:pt x="998871" y="165169"/>
                  </a:moveTo>
                  <a:cubicBezTo>
                    <a:pt x="971899" y="169915"/>
                    <a:pt x="945316" y="173306"/>
                    <a:pt x="918636" y="176696"/>
                  </a:cubicBezTo>
                  <a:cubicBezTo>
                    <a:pt x="900622" y="179020"/>
                    <a:pt x="882706" y="180764"/>
                    <a:pt x="864595" y="182701"/>
                  </a:cubicBezTo>
                  <a:cubicBezTo>
                    <a:pt x="865081" y="182314"/>
                    <a:pt x="865666" y="182023"/>
                    <a:pt x="866152" y="181732"/>
                  </a:cubicBezTo>
                  <a:cubicBezTo>
                    <a:pt x="879298" y="171950"/>
                    <a:pt x="891859" y="161004"/>
                    <a:pt x="904907" y="150156"/>
                  </a:cubicBezTo>
                  <a:cubicBezTo>
                    <a:pt x="910749" y="145119"/>
                    <a:pt x="916494" y="140083"/>
                    <a:pt x="922044" y="134852"/>
                  </a:cubicBezTo>
                  <a:cubicBezTo>
                    <a:pt x="930223" y="127104"/>
                    <a:pt x="938208" y="119161"/>
                    <a:pt x="946095" y="110928"/>
                  </a:cubicBezTo>
                  <a:cubicBezTo>
                    <a:pt x="948821" y="108022"/>
                    <a:pt x="952035" y="103954"/>
                    <a:pt x="955248" y="99692"/>
                  </a:cubicBezTo>
                  <a:cubicBezTo>
                    <a:pt x="956514" y="98046"/>
                    <a:pt x="957682" y="94171"/>
                    <a:pt x="958851" y="94559"/>
                  </a:cubicBezTo>
                  <a:cubicBezTo>
                    <a:pt x="958656" y="94559"/>
                    <a:pt x="958364" y="94656"/>
                    <a:pt x="958169" y="94752"/>
                  </a:cubicBezTo>
                  <a:lnTo>
                    <a:pt x="959045" y="94365"/>
                  </a:lnTo>
                  <a:cubicBezTo>
                    <a:pt x="968978" y="89813"/>
                    <a:pt x="973651" y="78189"/>
                    <a:pt x="969464" y="67922"/>
                  </a:cubicBezTo>
                  <a:cubicBezTo>
                    <a:pt x="965083" y="57461"/>
                    <a:pt x="953008" y="52425"/>
                    <a:pt x="942492" y="56783"/>
                  </a:cubicBezTo>
                  <a:cubicBezTo>
                    <a:pt x="939668" y="57655"/>
                    <a:pt x="936942" y="59495"/>
                    <a:pt x="934118" y="61433"/>
                  </a:cubicBezTo>
                  <a:cubicBezTo>
                    <a:pt x="933729" y="61142"/>
                    <a:pt x="933729" y="60658"/>
                    <a:pt x="933339" y="60367"/>
                  </a:cubicBezTo>
                  <a:cubicBezTo>
                    <a:pt x="923115" y="54362"/>
                    <a:pt x="909873" y="57655"/>
                    <a:pt x="903836" y="67825"/>
                  </a:cubicBezTo>
                  <a:cubicBezTo>
                    <a:pt x="894098" y="83420"/>
                    <a:pt x="882608" y="96883"/>
                    <a:pt x="870339" y="109475"/>
                  </a:cubicBezTo>
                  <a:cubicBezTo>
                    <a:pt x="852131" y="122164"/>
                    <a:pt x="834020" y="133690"/>
                    <a:pt x="816590" y="145797"/>
                  </a:cubicBezTo>
                  <a:cubicBezTo>
                    <a:pt x="816298" y="145991"/>
                    <a:pt x="816103" y="146185"/>
                    <a:pt x="815811" y="146282"/>
                  </a:cubicBezTo>
                  <a:cubicBezTo>
                    <a:pt x="815908" y="146185"/>
                    <a:pt x="816006" y="146088"/>
                    <a:pt x="816103" y="145991"/>
                  </a:cubicBezTo>
                  <a:cubicBezTo>
                    <a:pt x="828567" y="128072"/>
                    <a:pt x="838791" y="108700"/>
                    <a:pt x="847749" y="88747"/>
                  </a:cubicBezTo>
                  <a:cubicBezTo>
                    <a:pt x="856513" y="68988"/>
                    <a:pt x="863523" y="48647"/>
                    <a:pt x="869658" y="27919"/>
                  </a:cubicBezTo>
                  <a:cubicBezTo>
                    <a:pt x="873748" y="17265"/>
                    <a:pt x="868392" y="5448"/>
                    <a:pt x="857779" y="1380"/>
                  </a:cubicBezTo>
                  <a:cubicBezTo>
                    <a:pt x="847165" y="-2688"/>
                    <a:pt x="835188" y="2542"/>
                    <a:pt x="831099" y="13100"/>
                  </a:cubicBezTo>
                  <a:cubicBezTo>
                    <a:pt x="822335" y="30922"/>
                    <a:pt x="812208" y="47775"/>
                    <a:pt x="801789" y="64629"/>
                  </a:cubicBezTo>
                  <a:cubicBezTo>
                    <a:pt x="791468" y="81192"/>
                    <a:pt x="780076" y="96883"/>
                    <a:pt x="768683" y="112575"/>
                  </a:cubicBezTo>
                  <a:cubicBezTo>
                    <a:pt x="759530" y="125069"/>
                    <a:pt x="750572" y="137467"/>
                    <a:pt x="740835" y="149478"/>
                  </a:cubicBezTo>
                  <a:cubicBezTo>
                    <a:pt x="726716" y="166913"/>
                    <a:pt x="712110" y="183863"/>
                    <a:pt x="695264" y="199070"/>
                  </a:cubicBezTo>
                  <a:cubicBezTo>
                    <a:pt x="641028" y="211275"/>
                    <a:pt x="583773" y="216021"/>
                    <a:pt x="527297" y="215052"/>
                  </a:cubicBezTo>
                  <a:cubicBezTo>
                    <a:pt x="460890" y="213987"/>
                    <a:pt x="396235" y="206819"/>
                    <a:pt x="341317" y="195777"/>
                  </a:cubicBezTo>
                  <a:cubicBezTo>
                    <a:pt x="284062" y="184735"/>
                    <a:pt x="229436" y="164879"/>
                    <a:pt x="172668" y="153449"/>
                  </a:cubicBezTo>
                  <a:cubicBezTo>
                    <a:pt x="147156" y="148316"/>
                    <a:pt x="121158" y="144732"/>
                    <a:pt x="94478" y="144151"/>
                  </a:cubicBezTo>
                  <a:cubicBezTo>
                    <a:pt x="89610" y="144054"/>
                    <a:pt x="40437" y="143279"/>
                    <a:pt x="22325" y="147735"/>
                  </a:cubicBezTo>
                  <a:cubicBezTo>
                    <a:pt x="6648" y="151609"/>
                    <a:pt x="1001" y="162070"/>
                    <a:pt x="222" y="168269"/>
                  </a:cubicBezTo>
                  <a:cubicBezTo>
                    <a:pt x="-1434" y="179505"/>
                    <a:pt x="6356" y="189965"/>
                    <a:pt x="17554" y="191612"/>
                  </a:cubicBezTo>
                  <a:cubicBezTo>
                    <a:pt x="22715" y="192387"/>
                    <a:pt x="27583" y="191225"/>
                    <a:pt x="31673" y="188609"/>
                  </a:cubicBezTo>
                  <a:cubicBezTo>
                    <a:pt x="31576" y="188609"/>
                    <a:pt x="31478" y="188416"/>
                    <a:pt x="31381" y="188125"/>
                  </a:cubicBezTo>
                  <a:cubicBezTo>
                    <a:pt x="30699" y="184444"/>
                    <a:pt x="33523" y="182507"/>
                    <a:pt x="38294" y="181829"/>
                  </a:cubicBezTo>
                  <a:cubicBezTo>
                    <a:pt x="37515" y="183088"/>
                    <a:pt x="36347" y="184348"/>
                    <a:pt x="34984" y="185510"/>
                  </a:cubicBezTo>
                  <a:cubicBezTo>
                    <a:pt x="34692" y="185800"/>
                    <a:pt x="34010" y="186672"/>
                    <a:pt x="33328" y="187447"/>
                  </a:cubicBezTo>
                  <a:cubicBezTo>
                    <a:pt x="35373" y="185897"/>
                    <a:pt x="37029" y="183960"/>
                    <a:pt x="38392" y="181732"/>
                  </a:cubicBezTo>
                  <a:cubicBezTo>
                    <a:pt x="53777" y="179311"/>
                    <a:pt x="89415" y="188416"/>
                    <a:pt x="92531" y="188706"/>
                  </a:cubicBezTo>
                  <a:cubicBezTo>
                    <a:pt x="116484" y="190256"/>
                    <a:pt x="139464" y="194518"/>
                    <a:pt x="162152" y="200136"/>
                  </a:cubicBezTo>
                  <a:cubicBezTo>
                    <a:pt x="218628" y="213890"/>
                    <a:pt x="272766" y="235683"/>
                    <a:pt x="329924" y="248856"/>
                  </a:cubicBezTo>
                  <a:cubicBezTo>
                    <a:pt x="387860" y="261738"/>
                    <a:pt x="456118" y="272102"/>
                    <a:pt x="526421" y="273071"/>
                  </a:cubicBezTo>
                  <a:cubicBezTo>
                    <a:pt x="590102" y="274040"/>
                    <a:pt x="655147" y="266775"/>
                    <a:pt x="715420" y="250406"/>
                  </a:cubicBezTo>
                  <a:cubicBezTo>
                    <a:pt x="719510" y="251859"/>
                    <a:pt x="723989" y="252149"/>
                    <a:pt x="728468" y="250406"/>
                  </a:cubicBezTo>
                  <a:cubicBezTo>
                    <a:pt x="736161" y="247984"/>
                    <a:pt x="743269" y="244982"/>
                    <a:pt x="750669" y="242367"/>
                  </a:cubicBezTo>
                  <a:lnTo>
                    <a:pt x="801303" y="243432"/>
                  </a:lnTo>
                  <a:cubicBezTo>
                    <a:pt x="815714" y="243626"/>
                    <a:pt x="829930" y="243626"/>
                    <a:pt x="844049" y="242754"/>
                  </a:cubicBezTo>
                  <a:cubicBezTo>
                    <a:pt x="858363" y="241882"/>
                    <a:pt x="872482" y="240429"/>
                    <a:pt x="886503" y="238298"/>
                  </a:cubicBezTo>
                  <a:cubicBezTo>
                    <a:pt x="903349" y="235683"/>
                    <a:pt x="919902" y="232099"/>
                    <a:pt x="936455" y="228031"/>
                  </a:cubicBezTo>
                  <a:cubicBezTo>
                    <a:pt x="960896" y="222026"/>
                    <a:pt x="984849" y="214665"/>
                    <a:pt x="1009290" y="206722"/>
                  </a:cubicBezTo>
                  <a:cubicBezTo>
                    <a:pt x="1020877" y="203913"/>
                    <a:pt x="1027888" y="192290"/>
                    <a:pt x="1024966" y="180764"/>
                  </a:cubicBezTo>
                  <a:cubicBezTo>
                    <a:pt x="1022143" y="169334"/>
                    <a:pt x="1010458" y="162360"/>
                    <a:pt x="998871" y="16516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23"/>
            <p:cNvSpPr/>
            <p:nvPr/>
          </p:nvSpPr>
          <p:spPr>
            <a:xfrm rot="-5400000">
              <a:off x="8560922" y="4771642"/>
              <a:ext cx="214364" cy="225247"/>
            </a:xfrm>
            <a:custGeom>
              <a:rect b="b" l="l" r="r" t="t"/>
              <a:pathLst>
                <a:path extrusionOk="0" h="450494" w="428729">
                  <a:moveTo>
                    <a:pt x="111394" y="392960"/>
                  </a:moveTo>
                  <a:cubicBezTo>
                    <a:pt x="111394" y="424730"/>
                    <a:pt x="86466" y="450494"/>
                    <a:pt x="55697" y="450494"/>
                  </a:cubicBezTo>
                  <a:cubicBezTo>
                    <a:pt x="24927" y="450494"/>
                    <a:pt x="0" y="424730"/>
                    <a:pt x="0" y="392960"/>
                  </a:cubicBezTo>
                  <a:cubicBezTo>
                    <a:pt x="0" y="361190"/>
                    <a:pt x="24927" y="335328"/>
                    <a:pt x="55697" y="335328"/>
                  </a:cubicBezTo>
                  <a:cubicBezTo>
                    <a:pt x="86466" y="335328"/>
                    <a:pt x="111394" y="361190"/>
                    <a:pt x="111394" y="392960"/>
                  </a:cubicBezTo>
                  <a:close/>
                  <a:moveTo>
                    <a:pt x="241580" y="218903"/>
                  </a:moveTo>
                  <a:cubicBezTo>
                    <a:pt x="209837" y="218903"/>
                    <a:pt x="184131" y="244861"/>
                    <a:pt x="184131" y="276922"/>
                  </a:cubicBezTo>
                  <a:cubicBezTo>
                    <a:pt x="184131" y="308886"/>
                    <a:pt x="209837" y="334844"/>
                    <a:pt x="241580" y="334844"/>
                  </a:cubicBezTo>
                  <a:cubicBezTo>
                    <a:pt x="273226" y="334844"/>
                    <a:pt x="299030" y="308886"/>
                    <a:pt x="299030" y="276922"/>
                  </a:cubicBezTo>
                  <a:cubicBezTo>
                    <a:pt x="299030" y="244861"/>
                    <a:pt x="273226" y="218903"/>
                    <a:pt x="241580" y="218903"/>
                  </a:cubicBezTo>
                  <a:close/>
                  <a:moveTo>
                    <a:pt x="374104" y="0"/>
                  </a:moveTo>
                  <a:cubicBezTo>
                    <a:pt x="343918" y="0"/>
                    <a:pt x="319478" y="24796"/>
                    <a:pt x="319478" y="55307"/>
                  </a:cubicBezTo>
                  <a:cubicBezTo>
                    <a:pt x="319478" y="85915"/>
                    <a:pt x="343918" y="110711"/>
                    <a:pt x="374104" y="110711"/>
                  </a:cubicBezTo>
                  <a:cubicBezTo>
                    <a:pt x="404289" y="110711"/>
                    <a:pt x="428730" y="85915"/>
                    <a:pt x="428730" y="55307"/>
                  </a:cubicBezTo>
                  <a:cubicBezTo>
                    <a:pt x="428730" y="24796"/>
                    <a:pt x="404289" y="0"/>
                    <a:pt x="374104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23"/>
            <p:cNvSpPr/>
            <p:nvPr/>
          </p:nvSpPr>
          <p:spPr>
            <a:xfrm rot="-5400000">
              <a:off x="8074272" y="998294"/>
              <a:ext cx="1406498" cy="368018"/>
            </a:xfrm>
            <a:custGeom>
              <a:rect b="b" l="l" r="r" t="t"/>
              <a:pathLst>
                <a:path extrusionOk="0" h="736036" w="2812996">
                  <a:moveTo>
                    <a:pt x="21583" y="231563"/>
                  </a:moveTo>
                  <a:cubicBezTo>
                    <a:pt x="16910" y="231854"/>
                    <a:pt x="12041" y="230401"/>
                    <a:pt x="7951" y="227301"/>
                  </a:cubicBezTo>
                  <a:cubicBezTo>
                    <a:pt x="-1007" y="220424"/>
                    <a:pt x="-2663" y="207445"/>
                    <a:pt x="4349" y="198534"/>
                  </a:cubicBezTo>
                  <a:cubicBezTo>
                    <a:pt x="8244" y="193497"/>
                    <a:pt x="17688" y="187298"/>
                    <a:pt x="32294" y="191076"/>
                  </a:cubicBezTo>
                  <a:cubicBezTo>
                    <a:pt x="47387" y="195047"/>
                    <a:pt x="81954" y="215388"/>
                    <a:pt x="88673" y="218778"/>
                  </a:cubicBezTo>
                  <a:cubicBezTo>
                    <a:pt x="118079" y="233210"/>
                    <a:pt x="148167" y="246480"/>
                    <a:pt x="178742" y="258684"/>
                  </a:cubicBezTo>
                  <a:cubicBezTo>
                    <a:pt x="209317" y="270985"/>
                    <a:pt x="240379" y="282318"/>
                    <a:pt x="271635" y="293069"/>
                  </a:cubicBezTo>
                  <a:cubicBezTo>
                    <a:pt x="347390" y="319027"/>
                    <a:pt x="423633" y="336559"/>
                    <a:pt x="500947" y="346439"/>
                  </a:cubicBezTo>
                  <a:cubicBezTo>
                    <a:pt x="578260" y="356318"/>
                    <a:pt x="656645" y="358449"/>
                    <a:pt x="736684" y="353703"/>
                  </a:cubicBezTo>
                  <a:cubicBezTo>
                    <a:pt x="860152" y="346342"/>
                    <a:pt x="985470" y="329876"/>
                    <a:pt x="1108841" y="304789"/>
                  </a:cubicBezTo>
                  <a:cubicBezTo>
                    <a:pt x="1232406" y="279702"/>
                    <a:pt x="1354024" y="245995"/>
                    <a:pt x="1469994" y="203958"/>
                  </a:cubicBezTo>
                  <a:cubicBezTo>
                    <a:pt x="1608360" y="153882"/>
                    <a:pt x="1735236" y="102449"/>
                    <a:pt x="1868441" y="63512"/>
                  </a:cubicBezTo>
                  <a:cubicBezTo>
                    <a:pt x="1957050" y="37650"/>
                    <a:pt x="2048579" y="17309"/>
                    <a:pt x="2147900" y="6267"/>
                  </a:cubicBezTo>
                  <a:cubicBezTo>
                    <a:pt x="2273217" y="-7487"/>
                    <a:pt x="2401554" y="359"/>
                    <a:pt x="2513045" y="40168"/>
                  </a:cubicBezTo>
                  <a:cubicBezTo>
                    <a:pt x="2630963" y="82302"/>
                    <a:pt x="2730185" y="159790"/>
                    <a:pt x="2788705" y="283964"/>
                  </a:cubicBezTo>
                  <a:cubicBezTo>
                    <a:pt x="2816165" y="342371"/>
                    <a:pt x="2823856" y="435259"/>
                    <a:pt x="2793282" y="520883"/>
                  </a:cubicBezTo>
                  <a:cubicBezTo>
                    <a:pt x="2768062" y="591300"/>
                    <a:pt x="2717624" y="656874"/>
                    <a:pt x="2632423" y="694068"/>
                  </a:cubicBezTo>
                  <a:cubicBezTo>
                    <a:pt x="2545275" y="732037"/>
                    <a:pt x="2476335" y="739689"/>
                    <a:pt x="2424047" y="734652"/>
                  </a:cubicBezTo>
                  <a:cubicBezTo>
                    <a:pt x="2341962" y="726807"/>
                    <a:pt x="2298729" y="688353"/>
                    <a:pt x="2287823" y="679055"/>
                  </a:cubicBezTo>
                  <a:cubicBezTo>
                    <a:pt x="2225505" y="626169"/>
                    <a:pt x="2210996" y="559530"/>
                    <a:pt x="2231347" y="504804"/>
                  </a:cubicBezTo>
                  <a:cubicBezTo>
                    <a:pt x="2250822" y="452403"/>
                    <a:pt x="2303110" y="409204"/>
                    <a:pt x="2381300" y="400196"/>
                  </a:cubicBezTo>
                  <a:cubicBezTo>
                    <a:pt x="2436121" y="393900"/>
                    <a:pt x="2487242" y="425767"/>
                    <a:pt x="2514700" y="471581"/>
                  </a:cubicBezTo>
                  <a:cubicBezTo>
                    <a:pt x="2542159" y="517493"/>
                    <a:pt x="2545762" y="576190"/>
                    <a:pt x="2508079" y="621230"/>
                  </a:cubicBezTo>
                  <a:cubicBezTo>
                    <a:pt x="2500581" y="630431"/>
                    <a:pt x="2486949" y="631690"/>
                    <a:pt x="2477796" y="624232"/>
                  </a:cubicBezTo>
                  <a:cubicBezTo>
                    <a:pt x="2468643" y="616677"/>
                    <a:pt x="2467280" y="603214"/>
                    <a:pt x="2474777" y="594109"/>
                  </a:cubicBezTo>
                  <a:cubicBezTo>
                    <a:pt x="2499510" y="563792"/>
                    <a:pt x="2495128" y="524757"/>
                    <a:pt x="2476531" y="494440"/>
                  </a:cubicBezTo>
                  <a:cubicBezTo>
                    <a:pt x="2457640" y="463736"/>
                    <a:pt x="2423755" y="441071"/>
                    <a:pt x="2386850" y="445623"/>
                  </a:cubicBezTo>
                  <a:cubicBezTo>
                    <a:pt x="2329693" y="452791"/>
                    <a:pt x="2290063" y="482527"/>
                    <a:pt x="2276236" y="520980"/>
                  </a:cubicBezTo>
                  <a:cubicBezTo>
                    <a:pt x="2262409" y="559433"/>
                    <a:pt x="2275749" y="604957"/>
                    <a:pt x="2319761" y="641570"/>
                  </a:cubicBezTo>
                  <a:cubicBezTo>
                    <a:pt x="2329790" y="649900"/>
                    <a:pt x="2374095" y="687869"/>
                    <a:pt x="2459198" y="685157"/>
                  </a:cubicBezTo>
                  <a:cubicBezTo>
                    <a:pt x="2500484" y="683898"/>
                    <a:pt x="2550826" y="673243"/>
                    <a:pt x="2611099" y="646316"/>
                  </a:cubicBezTo>
                  <a:cubicBezTo>
                    <a:pt x="2680817" y="615224"/>
                    <a:pt x="2721811" y="560983"/>
                    <a:pt x="2742064" y="502964"/>
                  </a:cubicBezTo>
                  <a:cubicBezTo>
                    <a:pt x="2766699" y="432256"/>
                    <a:pt x="2761149" y="355737"/>
                    <a:pt x="2738169" y="307695"/>
                  </a:cubicBezTo>
                  <a:cubicBezTo>
                    <a:pt x="2685978" y="198534"/>
                    <a:pt x="2597661" y="131216"/>
                    <a:pt x="2493570" y="94410"/>
                  </a:cubicBezTo>
                  <a:cubicBezTo>
                    <a:pt x="2389869" y="57700"/>
                    <a:pt x="2270685" y="51017"/>
                    <a:pt x="2154326" y="63899"/>
                  </a:cubicBezTo>
                  <a:cubicBezTo>
                    <a:pt x="2058414" y="74263"/>
                    <a:pt x="1970195" y="93829"/>
                    <a:pt x="1884508" y="118431"/>
                  </a:cubicBezTo>
                  <a:cubicBezTo>
                    <a:pt x="1752276" y="156497"/>
                    <a:pt x="1626179" y="206670"/>
                    <a:pt x="1488592" y="255487"/>
                  </a:cubicBezTo>
                  <a:cubicBezTo>
                    <a:pt x="1369895" y="297525"/>
                    <a:pt x="1245454" y="331135"/>
                    <a:pt x="1119162" y="355737"/>
                  </a:cubicBezTo>
                  <a:cubicBezTo>
                    <a:pt x="993163" y="380340"/>
                    <a:pt x="865216" y="395837"/>
                    <a:pt x="739411" y="402230"/>
                  </a:cubicBezTo>
                  <a:cubicBezTo>
                    <a:pt x="656255" y="406395"/>
                    <a:pt x="574950" y="403392"/>
                    <a:pt x="494812" y="392350"/>
                  </a:cubicBezTo>
                  <a:cubicBezTo>
                    <a:pt x="414578" y="381308"/>
                    <a:pt x="335511" y="362227"/>
                    <a:pt x="257029" y="334428"/>
                  </a:cubicBezTo>
                  <a:cubicBezTo>
                    <a:pt x="225286" y="323192"/>
                    <a:pt x="193640" y="311182"/>
                    <a:pt x="162383" y="298299"/>
                  </a:cubicBezTo>
                  <a:cubicBezTo>
                    <a:pt x="131030" y="285320"/>
                    <a:pt x="100065" y="271276"/>
                    <a:pt x="69880" y="255972"/>
                  </a:cubicBezTo>
                  <a:cubicBezTo>
                    <a:pt x="65596" y="253841"/>
                    <a:pt x="43394" y="234178"/>
                    <a:pt x="30542" y="229142"/>
                  </a:cubicBezTo>
                  <a:cubicBezTo>
                    <a:pt x="28595" y="230207"/>
                    <a:pt x="26549" y="230885"/>
                    <a:pt x="24505" y="231273"/>
                  </a:cubicBezTo>
                  <a:cubicBezTo>
                    <a:pt x="23239" y="231757"/>
                    <a:pt x="22071" y="232047"/>
                    <a:pt x="21583" y="231563"/>
                  </a:cubicBezTo>
                  <a:cubicBezTo>
                    <a:pt x="22557" y="231563"/>
                    <a:pt x="23531" y="231466"/>
                    <a:pt x="24505" y="231273"/>
                  </a:cubicBezTo>
                  <a:cubicBezTo>
                    <a:pt x="25673" y="230885"/>
                    <a:pt x="26744" y="230401"/>
                    <a:pt x="27231" y="230207"/>
                  </a:cubicBezTo>
                  <a:cubicBezTo>
                    <a:pt x="28399" y="229917"/>
                    <a:pt x="29373" y="229529"/>
                    <a:pt x="30347" y="229045"/>
                  </a:cubicBezTo>
                  <a:cubicBezTo>
                    <a:pt x="25770" y="227301"/>
                    <a:pt x="22460" y="227398"/>
                    <a:pt x="21486" y="230788"/>
                  </a:cubicBezTo>
                  <a:cubicBezTo>
                    <a:pt x="21389" y="231176"/>
                    <a:pt x="21389" y="231466"/>
                    <a:pt x="21583" y="231563"/>
                  </a:cubicBezTo>
                  <a:lnTo>
                    <a:pt x="21583" y="231563"/>
                  </a:lnTo>
                  <a:close/>
                  <a:moveTo>
                    <a:pt x="36092" y="224783"/>
                  </a:moveTo>
                  <a:lnTo>
                    <a:pt x="35995" y="224783"/>
                  </a:lnTo>
                  <a:lnTo>
                    <a:pt x="36092" y="224783"/>
                  </a:lnTo>
                  <a:lnTo>
                    <a:pt x="36092" y="2247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1441;p23"/>
            <p:cNvSpPr/>
            <p:nvPr/>
          </p:nvSpPr>
          <p:spPr>
            <a:xfrm rot="-5400000">
              <a:off x="8168715" y="1472584"/>
              <a:ext cx="589863" cy="479594"/>
            </a:xfrm>
            <a:custGeom>
              <a:rect b="b" l="l" r="r" t="t"/>
              <a:pathLst>
                <a:path extrusionOk="0" h="959189" w="1179726">
                  <a:moveTo>
                    <a:pt x="259556" y="871026"/>
                  </a:moveTo>
                  <a:lnTo>
                    <a:pt x="259166" y="868798"/>
                  </a:lnTo>
                  <a:cubicBezTo>
                    <a:pt x="244852" y="865893"/>
                    <a:pt x="-117567" y="57695"/>
                    <a:pt x="39300" y="21760"/>
                  </a:cubicBezTo>
                  <a:cubicBezTo>
                    <a:pt x="119632" y="3357"/>
                    <a:pt x="177666" y="173249"/>
                    <a:pt x="217296" y="368228"/>
                  </a:cubicBezTo>
                  <a:cubicBezTo>
                    <a:pt x="214083" y="169181"/>
                    <a:pt x="235310" y="-7685"/>
                    <a:pt x="322166" y="258"/>
                  </a:cubicBezTo>
                  <a:cubicBezTo>
                    <a:pt x="400258" y="7522"/>
                    <a:pt x="402985" y="165791"/>
                    <a:pt x="379518" y="347693"/>
                  </a:cubicBezTo>
                  <a:cubicBezTo>
                    <a:pt x="427328" y="174702"/>
                    <a:pt x="490328" y="35708"/>
                    <a:pt x="566570" y="62248"/>
                  </a:cubicBezTo>
                  <a:cubicBezTo>
                    <a:pt x="646318" y="89853"/>
                    <a:pt x="595393" y="264588"/>
                    <a:pt x="515060" y="448718"/>
                  </a:cubicBezTo>
                  <a:cubicBezTo>
                    <a:pt x="630154" y="283766"/>
                    <a:pt x="753135" y="149518"/>
                    <a:pt x="821588" y="203372"/>
                  </a:cubicBezTo>
                  <a:cubicBezTo>
                    <a:pt x="889067" y="256355"/>
                    <a:pt x="771928" y="408909"/>
                    <a:pt x="625675" y="558073"/>
                  </a:cubicBezTo>
                  <a:cubicBezTo>
                    <a:pt x="787800" y="425762"/>
                    <a:pt x="951482" y="323091"/>
                    <a:pt x="1003869" y="394089"/>
                  </a:cubicBezTo>
                  <a:cubicBezTo>
                    <a:pt x="1046420" y="451914"/>
                    <a:pt x="940674" y="543253"/>
                    <a:pt x="795687" y="633236"/>
                  </a:cubicBezTo>
                  <a:cubicBezTo>
                    <a:pt x="959954" y="576573"/>
                    <a:pt x="1101825" y="551583"/>
                    <a:pt x="1125097" y="622097"/>
                  </a:cubicBezTo>
                  <a:cubicBezTo>
                    <a:pt x="1149342" y="695710"/>
                    <a:pt x="989944" y="754601"/>
                    <a:pt x="799095" y="797994"/>
                  </a:cubicBezTo>
                  <a:cubicBezTo>
                    <a:pt x="1001434" y="788017"/>
                    <a:pt x="1180599" y="802256"/>
                    <a:pt x="1179723" y="884199"/>
                  </a:cubicBezTo>
                  <a:cubicBezTo>
                    <a:pt x="1178652" y="974085"/>
                    <a:pt x="943011" y="969048"/>
                    <a:pt x="707565" y="941540"/>
                  </a:cubicBezTo>
                  <a:cubicBezTo>
                    <a:pt x="556833" y="924008"/>
                    <a:pt x="240665" y="880809"/>
                    <a:pt x="259556" y="871026"/>
                  </a:cubicBezTo>
                  <a:lnTo>
                    <a:pt x="259556" y="87102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1442;p23"/>
            <p:cNvSpPr/>
            <p:nvPr/>
          </p:nvSpPr>
          <p:spPr>
            <a:xfrm rot="-5400000">
              <a:off x="8754533" y="1929620"/>
              <a:ext cx="190063" cy="227307"/>
            </a:xfrm>
            <a:custGeom>
              <a:rect b="b" l="l" r="r" t="t"/>
              <a:pathLst>
                <a:path extrusionOk="0" h="454614" w="380126">
                  <a:moveTo>
                    <a:pt x="342667" y="7980"/>
                  </a:moveTo>
                  <a:cubicBezTo>
                    <a:pt x="349775" y="-1028"/>
                    <a:pt x="362921" y="-2674"/>
                    <a:pt x="372074" y="4396"/>
                  </a:cubicBezTo>
                  <a:cubicBezTo>
                    <a:pt x="381227" y="11467"/>
                    <a:pt x="382785" y="24640"/>
                    <a:pt x="375676" y="33648"/>
                  </a:cubicBezTo>
                  <a:cubicBezTo>
                    <a:pt x="375676" y="33648"/>
                    <a:pt x="343251" y="79850"/>
                    <a:pt x="297292" y="141550"/>
                  </a:cubicBezTo>
                  <a:cubicBezTo>
                    <a:pt x="273046" y="174095"/>
                    <a:pt x="245490" y="211192"/>
                    <a:pt x="216376" y="247611"/>
                  </a:cubicBezTo>
                  <a:cubicBezTo>
                    <a:pt x="193785" y="275894"/>
                    <a:pt x="170221" y="303693"/>
                    <a:pt x="147826" y="329458"/>
                  </a:cubicBezTo>
                  <a:cubicBezTo>
                    <a:pt x="102158" y="382149"/>
                    <a:pt x="60483" y="426220"/>
                    <a:pt x="37600" y="448014"/>
                  </a:cubicBezTo>
                  <a:cubicBezTo>
                    <a:pt x="29226" y="456634"/>
                    <a:pt x="15302" y="456828"/>
                    <a:pt x="6636" y="448498"/>
                  </a:cubicBezTo>
                  <a:cubicBezTo>
                    <a:pt x="-2030" y="440168"/>
                    <a:pt x="-2225" y="426414"/>
                    <a:pt x="6149" y="417697"/>
                  </a:cubicBezTo>
                  <a:cubicBezTo>
                    <a:pt x="26792" y="394838"/>
                    <a:pt x="62528" y="347667"/>
                    <a:pt x="104300" y="294104"/>
                  </a:cubicBezTo>
                  <a:cubicBezTo>
                    <a:pt x="125333" y="267274"/>
                    <a:pt x="147533" y="238700"/>
                    <a:pt x="170319" y="210804"/>
                  </a:cubicBezTo>
                  <a:cubicBezTo>
                    <a:pt x="199725" y="174773"/>
                    <a:pt x="229716" y="139806"/>
                    <a:pt x="255909" y="109005"/>
                  </a:cubicBezTo>
                  <a:cubicBezTo>
                    <a:pt x="305666" y="50405"/>
                    <a:pt x="342667" y="7980"/>
                    <a:pt x="342667" y="7980"/>
                  </a:cubicBezTo>
                  <a:lnTo>
                    <a:pt x="342667" y="79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p23"/>
            <p:cNvSpPr/>
            <p:nvPr/>
          </p:nvSpPr>
          <p:spPr>
            <a:xfrm rot="-5400000">
              <a:off x="8571254" y="1784768"/>
              <a:ext cx="224402" cy="242186"/>
            </a:xfrm>
            <a:custGeom>
              <a:rect b="b" l="l" r="r" t="t"/>
              <a:pathLst>
                <a:path extrusionOk="0" h="484372" w="448804">
                  <a:moveTo>
                    <a:pt x="11723" y="478866"/>
                  </a:moveTo>
                  <a:cubicBezTo>
                    <a:pt x="-31997" y="441962"/>
                    <a:pt x="56222" y="204656"/>
                    <a:pt x="117762" y="86487"/>
                  </a:cubicBezTo>
                  <a:cubicBezTo>
                    <a:pt x="137430" y="48615"/>
                    <a:pt x="189232" y="-26161"/>
                    <a:pt x="242495" y="9290"/>
                  </a:cubicBezTo>
                  <a:cubicBezTo>
                    <a:pt x="280178" y="34377"/>
                    <a:pt x="285046" y="85519"/>
                    <a:pt x="284754" y="125328"/>
                  </a:cubicBezTo>
                  <a:cubicBezTo>
                    <a:pt x="284657" y="132205"/>
                    <a:pt x="276089" y="160779"/>
                    <a:pt x="280276" y="166106"/>
                  </a:cubicBezTo>
                  <a:cubicBezTo>
                    <a:pt x="281151" y="167171"/>
                    <a:pt x="325943" y="152545"/>
                    <a:pt x="330811" y="151867"/>
                  </a:cubicBezTo>
                  <a:cubicBezTo>
                    <a:pt x="361484" y="147412"/>
                    <a:pt x="446879" y="167559"/>
                    <a:pt x="448729" y="207078"/>
                  </a:cubicBezTo>
                  <a:cubicBezTo>
                    <a:pt x="450774" y="248727"/>
                    <a:pt x="410657" y="285631"/>
                    <a:pt x="379692" y="308005"/>
                  </a:cubicBezTo>
                  <a:cubicBezTo>
                    <a:pt x="313187" y="356048"/>
                    <a:pt x="55346" y="515866"/>
                    <a:pt x="11723" y="478866"/>
                  </a:cubicBezTo>
                  <a:lnTo>
                    <a:pt x="11723" y="47886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23"/>
            <p:cNvSpPr/>
            <p:nvPr/>
          </p:nvSpPr>
          <p:spPr>
            <a:xfrm rot="-5400000">
              <a:off x="8387559" y="1634284"/>
              <a:ext cx="286493" cy="253179"/>
            </a:xfrm>
            <a:custGeom>
              <a:rect b="b" l="l" r="r" t="t"/>
              <a:pathLst>
                <a:path extrusionOk="0" h="506357" w="572987">
                  <a:moveTo>
                    <a:pt x="49371" y="20666"/>
                  </a:moveTo>
                  <a:cubicBezTo>
                    <a:pt x="54046" y="55342"/>
                    <a:pt x="58232" y="89824"/>
                    <a:pt x="59596" y="124694"/>
                  </a:cubicBezTo>
                  <a:cubicBezTo>
                    <a:pt x="59985" y="136123"/>
                    <a:pt x="59790" y="147649"/>
                    <a:pt x="59401" y="159176"/>
                  </a:cubicBezTo>
                  <a:cubicBezTo>
                    <a:pt x="59109" y="170605"/>
                    <a:pt x="58135" y="181938"/>
                    <a:pt x="57453" y="193367"/>
                  </a:cubicBezTo>
                  <a:lnTo>
                    <a:pt x="52780" y="245962"/>
                  </a:lnTo>
                  <a:cubicBezTo>
                    <a:pt x="51806" y="254001"/>
                    <a:pt x="50540" y="273761"/>
                    <a:pt x="49274" y="278701"/>
                  </a:cubicBezTo>
                  <a:cubicBezTo>
                    <a:pt x="44698" y="295070"/>
                    <a:pt x="32234" y="297588"/>
                    <a:pt x="27560" y="297201"/>
                  </a:cubicBezTo>
                  <a:cubicBezTo>
                    <a:pt x="23373" y="296813"/>
                    <a:pt x="18408" y="296523"/>
                    <a:pt x="14220" y="292455"/>
                  </a:cubicBezTo>
                  <a:cubicBezTo>
                    <a:pt x="12759" y="291099"/>
                    <a:pt x="7891" y="288096"/>
                    <a:pt x="6431" y="279572"/>
                  </a:cubicBezTo>
                  <a:cubicBezTo>
                    <a:pt x="5554" y="276570"/>
                    <a:pt x="5457" y="273567"/>
                    <a:pt x="5943" y="270758"/>
                  </a:cubicBezTo>
                  <a:cubicBezTo>
                    <a:pt x="6138" y="270952"/>
                    <a:pt x="6431" y="271049"/>
                    <a:pt x="7015" y="271145"/>
                  </a:cubicBezTo>
                  <a:cubicBezTo>
                    <a:pt x="8378" y="271242"/>
                    <a:pt x="8670" y="269111"/>
                    <a:pt x="8280" y="265915"/>
                  </a:cubicBezTo>
                  <a:cubicBezTo>
                    <a:pt x="7697" y="266690"/>
                    <a:pt x="7015" y="267465"/>
                    <a:pt x="6528" y="268240"/>
                  </a:cubicBezTo>
                  <a:cubicBezTo>
                    <a:pt x="6917" y="266787"/>
                    <a:pt x="7404" y="265528"/>
                    <a:pt x="8086" y="264268"/>
                  </a:cubicBezTo>
                  <a:cubicBezTo>
                    <a:pt x="7209" y="257779"/>
                    <a:pt x="4775" y="248383"/>
                    <a:pt x="4580" y="244412"/>
                  </a:cubicBezTo>
                  <a:lnTo>
                    <a:pt x="1562" y="192980"/>
                  </a:lnTo>
                  <a:cubicBezTo>
                    <a:pt x="1075" y="181550"/>
                    <a:pt x="296" y="170121"/>
                    <a:pt x="101" y="158691"/>
                  </a:cubicBezTo>
                  <a:cubicBezTo>
                    <a:pt x="-93" y="147359"/>
                    <a:pt x="4" y="136026"/>
                    <a:pt x="296" y="124694"/>
                  </a:cubicBezTo>
                  <a:cubicBezTo>
                    <a:pt x="685" y="111133"/>
                    <a:pt x="1562" y="97573"/>
                    <a:pt x="2244" y="84013"/>
                  </a:cubicBezTo>
                  <a:cubicBezTo>
                    <a:pt x="3314" y="63769"/>
                    <a:pt x="4775" y="43719"/>
                    <a:pt x="5262" y="23282"/>
                  </a:cubicBezTo>
                  <a:cubicBezTo>
                    <a:pt x="4483" y="11174"/>
                    <a:pt x="13831" y="810"/>
                    <a:pt x="26002" y="35"/>
                  </a:cubicBezTo>
                  <a:cubicBezTo>
                    <a:pt x="38076" y="-643"/>
                    <a:pt x="48593" y="8559"/>
                    <a:pt x="49371" y="20666"/>
                  </a:cubicBezTo>
                  <a:close/>
                  <a:moveTo>
                    <a:pt x="117921" y="307371"/>
                  </a:moveTo>
                  <a:cubicBezTo>
                    <a:pt x="118213" y="307952"/>
                    <a:pt x="118603" y="308533"/>
                    <a:pt x="118895" y="309018"/>
                  </a:cubicBezTo>
                  <a:cubicBezTo>
                    <a:pt x="118701" y="308146"/>
                    <a:pt x="118506" y="307274"/>
                    <a:pt x="118213" y="306306"/>
                  </a:cubicBezTo>
                  <a:cubicBezTo>
                    <a:pt x="120453" y="299913"/>
                    <a:pt x="124738" y="291002"/>
                    <a:pt x="125809" y="286934"/>
                  </a:cubicBezTo>
                  <a:lnTo>
                    <a:pt x="141486" y="226396"/>
                  </a:lnTo>
                  <a:cubicBezTo>
                    <a:pt x="146062" y="207606"/>
                    <a:pt x="150931" y="188815"/>
                    <a:pt x="154436" y="169733"/>
                  </a:cubicBezTo>
                  <a:cubicBezTo>
                    <a:pt x="157747" y="152202"/>
                    <a:pt x="160083" y="134573"/>
                    <a:pt x="162615" y="116945"/>
                  </a:cubicBezTo>
                  <a:cubicBezTo>
                    <a:pt x="166413" y="90696"/>
                    <a:pt x="169529" y="64641"/>
                    <a:pt x="174592" y="38585"/>
                  </a:cubicBezTo>
                  <a:cubicBezTo>
                    <a:pt x="177805" y="26865"/>
                    <a:pt x="170794" y="14855"/>
                    <a:pt x="159013" y="11658"/>
                  </a:cubicBezTo>
                  <a:cubicBezTo>
                    <a:pt x="147231" y="8559"/>
                    <a:pt x="135157" y="15436"/>
                    <a:pt x="131944" y="27156"/>
                  </a:cubicBezTo>
                  <a:cubicBezTo>
                    <a:pt x="121233" y="58151"/>
                    <a:pt x="111787" y="89243"/>
                    <a:pt x="103900" y="121110"/>
                  </a:cubicBezTo>
                  <a:cubicBezTo>
                    <a:pt x="100882" y="133605"/>
                    <a:pt x="98057" y="146100"/>
                    <a:pt x="95624" y="158788"/>
                  </a:cubicBezTo>
                  <a:cubicBezTo>
                    <a:pt x="92215" y="177579"/>
                    <a:pt x="89878" y="196467"/>
                    <a:pt x="86568" y="215161"/>
                  </a:cubicBezTo>
                  <a:lnTo>
                    <a:pt x="78681" y="278797"/>
                  </a:lnTo>
                  <a:cubicBezTo>
                    <a:pt x="77902" y="287224"/>
                    <a:pt x="74786" y="307758"/>
                    <a:pt x="75077" y="313086"/>
                  </a:cubicBezTo>
                  <a:cubicBezTo>
                    <a:pt x="75565" y="320350"/>
                    <a:pt x="77707" y="324903"/>
                    <a:pt x="79460" y="326937"/>
                  </a:cubicBezTo>
                  <a:cubicBezTo>
                    <a:pt x="86665" y="335267"/>
                    <a:pt x="94747" y="339335"/>
                    <a:pt x="104971" y="334104"/>
                  </a:cubicBezTo>
                  <a:cubicBezTo>
                    <a:pt x="107016" y="333136"/>
                    <a:pt x="113053" y="331295"/>
                    <a:pt x="116850" y="322675"/>
                  </a:cubicBezTo>
                  <a:cubicBezTo>
                    <a:pt x="118409" y="319769"/>
                    <a:pt x="119187" y="316573"/>
                    <a:pt x="119285" y="313570"/>
                  </a:cubicBezTo>
                  <a:cubicBezTo>
                    <a:pt x="118895" y="313667"/>
                    <a:pt x="118506" y="313667"/>
                    <a:pt x="117921" y="313667"/>
                  </a:cubicBezTo>
                  <a:cubicBezTo>
                    <a:pt x="116461" y="313473"/>
                    <a:pt x="116753" y="310955"/>
                    <a:pt x="117921" y="307371"/>
                  </a:cubicBezTo>
                  <a:close/>
                  <a:moveTo>
                    <a:pt x="181700" y="343790"/>
                  </a:moveTo>
                  <a:cubicBezTo>
                    <a:pt x="176832" y="349311"/>
                    <a:pt x="169529" y="363453"/>
                    <a:pt x="164758" y="369167"/>
                  </a:cubicBezTo>
                  <a:cubicBezTo>
                    <a:pt x="160960" y="373720"/>
                    <a:pt x="157552" y="376723"/>
                    <a:pt x="154825" y="377982"/>
                  </a:cubicBezTo>
                  <a:cubicBezTo>
                    <a:pt x="146646" y="381469"/>
                    <a:pt x="139538" y="381759"/>
                    <a:pt x="133599" y="377982"/>
                  </a:cubicBezTo>
                  <a:cubicBezTo>
                    <a:pt x="129801" y="375560"/>
                    <a:pt x="122888" y="371686"/>
                    <a:pt x="121719" y="360838"/>
                  </a:cubicBezTo>
                  <a:cubicBezTo>
                    <a:pt x="119674" y="350280"/>
                    <a:pt x="126003" y="340013"/>
                    <a:pt x="136033" y="336816"/>
                  </a:cubicBezTo>
                  <a:cubicBezTo>
                    <a:pt x="138467" y="329552"/>
                    <a:pt x="140220" y="319188"/>
                    <a:pt x="142556" y="315410"/>
                  </a:cubicBezTo>
                  <a:lnTo>
                    <a:pt x="177611" y="260685"/>
                  </a:lnTo>
                  <a:cubicBezTo>
                    <a:pt x="186082" y="248287"/>
                    <a:pt x="193774" y="235307"/>
                    <a:pt x="201954" y="222812"/>
                  </a:cubicBezTo>
                  <a:cubicBezTo>
                    <a:pt x="210230" y="210027"/>
                    <a:pt x="218799" y="197532"/>
                    <a:pt x="227368" y="185037"/>
                  </a:cubicBezTo>
                  <a:cubicBezTo>
                    <a:pt x="244992" y="159466"/>
                    <a:pt x="263103" y="134573"/>
                    <a:pt x="281312" y="109293"/>
                  </a:cubicBezTo>
                  <a:cubicBezTo>
                    <a:pt x="287739" y="99026"/>
                    <a:pt x="301371" y="95829"/>
                    <a:pt x="311692" y="102125"/>
                  </a:cubicBezTo>
                  <a:cubicBezTo>
                    <a:pt x="322111" y="108518"/>
                    <a:pt x="325325" y="122078"/>
                    <a:pt x="318898" y="132346"/>
                  </a:cubicBezTo>
                  <a:cubicBezTo>
                    <a:pt x="301371" y="165375"/>
                    <a:pt x="285596" y="198985"/>
                    <a:pt x="266901" y="231239"/>
                  </a:cubicBezTo>
                  <a:cubicBezTo>
                    <a:pt x="261935" y="239957"/>
                    <a:pt x="256482" y="248577"/>
                    <a:pt x="250834" y="256907"/>
                  </a:cubicBezTo>
                  <a:cubicBezTo>
                    <a:pt x="242363" y="269596"/>
                    <a:pt x="233015" y="281703"/>
                    <a:pt x="223570" y="293714"/>
                  </a:cubicBezTo>
                  <a:lnTo>
                    <a:pt x="181700" y="343790"/>
                  </a:lnTo>
                  <a:close/>
                  <a:moveTo>
                    <a:pt x="134865" y="340110"/>
                  </a:moveTo>
                  <a:cubicBezTo>
                    <a:pt x="134377" y="340303"/>
                    <a:pt x="133988" y="340594"/>
                    <a:pt x="133599" y="340884"/>
                  </a:cubicBezTo>
                  <a:cubicBezTo>
                    <a:pt x="132625" y="341562"/>
                    <a:pt x="127269" y="342918"/>
                    <a:pt x="129314" y="344081"/>
                  </a:cubicBezTo>
                  <a:cubicBezTo>
                    <a:pt x="131554" y="345340"/>
                    <a:pt x="133404" y="343500"/>
                    <a:pt x="134865" y="340110"/>
                  </a:cubicBezTo>
                  <a:close/>
                  <a:moveTo>
                    <a:pt x="316366" y="335073"/>
                  </a:moveTo>
                  <a:cubicBezTo>
                    <a:pt x="329024" y="321900"/>
                    <a:pt x="341001" y="308146"/>
                    <a:pt x="352978" y="294295"/>
                  </a:cubicBezTo>
                  <a:cubicBezTo>
                    <a:pt x="370894" y="273470"/>
                    <a:pt x="387837" y="252161"/>
                    <a:pt x="405851" y="231336"/>
                  </a:cubicBezTo>
                  <a:cubicBezTo>
                    <a:pt x="414517" y="222812"/>
                    <a:pt x="414517" y="208865"/>
                    <a:pt x="405851" y="200341"/>
                  </a:cubicBezTo>
                  <a:cubicBezTo>
                    <a:pt x="397283" y="191721"/>
                    <a:pt x="383260" y="191721"/>
                    <a:pt x="374692" y="200341"/>
                  </a:cubicBezTo>
                  <a:cubicBezTo>
                    <a:pt x="353465" y="218454"/>
                    <a:pt x="332238" y="236276"/>
                    <a:pt x="311887" y="255454"/>
                  </a:cubicBezTo>
                  <a:cubicBezTo>
                    <a:pt x="298450" y="268143"/>
                    <a:pt x="285304" y="281025"/>
                    <a:pt x="272744" y="294682"/>
                  </a:cubicBezTo>
                  <a:cubicBezTo>
                    <a:pt x="257164" y="311633"/>
                    <a:pt x="242655" y="329455"/>
                    <a:pt x="228147" y="347374"/>
                  </a:cubicBezTo>
                  <a:cubicBezTo>
                    <a:pt x="213541" y="365196"/>
                    <a:pt x="199714" y="383406"/>
                    <a:pt x="185400" y="401519"/>
                  </a:cubicBezTo>
                  <a:cubicBezTo>
                    <a:pt x="177513" y="410042"/>
                    <a:pt x="178098" y="423409"/>
                    <a:pt x="186666" y="431255"/>
                  </a:cubicBezTo>
                  <a:cubicBezTo>
                    <a:pt x="195235" y="439100"/>
                    <a:pt x="208575" y="438616"/>
                    <a:pt x="216462" y="430092"/>
                  </a:cubicBezTo>
                  <a:cubicBezTo>
                    <a:pt x="233503" y="414401"/>
                    <a:pt x="250542" y="399194"/>
                    <a:pt x="267291" y="383212"/>
                  </a:cubicBezTo>
                  <a:cubicBezTo>
                    <a:pt x="283941" y="367327"/>
                    <a:pt x="300592" y="351636"/>
                    <a:pt x="316366" y="335073"/>
                  </a:cubicBezTo>
                  <a:close/>
                  <a:moveTo>
                    <a:pt x="572942" y="432804"/>
                  </a:moveTo>
                  <a:cubicBezTo>
                    <a:pt x="573721" y="444912"/>
                    <a:pt x="564470" y="455373"/>
                    <a:pt x="552299" y="456147"/>
                  </a:cubicBezTo>
                  <a:cubicBezTo>
                    <a:pt x="531850" y="459053"/>
                    <a:pt x="511889" y="464090"/>
                    <a:pt x="491734" y="469030"/>
                  </a:cubicBezTo>
                  <a:cubicBezTo>
                    <a:pt x="471285" y="473970"/>
                    <a:pt x="451031" y="479878"/>
                    <a:pt x="430583" y="484721"/>
                  </a:cubicBezTo>
                  <a:cubicBezTo>
                    <a:pt x="412375" y="488983"/>
                    <a:pt x="393971" y="491986"/>
                    <a:pt x="375861" y="495376"/>
                  </a:cubicBezTo>
                  <a:lnTo>
                    <a:pt x="317145" y="503996"/>
                  </a:lnTo>
                  <a:cubicBezTo>
                    <a:pt x="312860" y="504480"/>
                    <a:pt x="302539" y="503124"/>
                    <a:pt x="295333" y="503124"/>
                  </a:cubicBezTo>
                  <a:cubicBezTo>
                    <a:pt x="294360" y="503802"/>
                    <a:pt x="293289" y="504287"/>
                    <a:pt x="292120" y="504771"/>
                  </a:cubicBezTo>
                  <a:lnTo>
                    <a:pt x="292607" y="504384"/>
                  </a:lnTo>
                  <a:lnTo>
                    <a:pt x="293776" y="503124"/>
                  </a:lnTo>
                  <a:cubicBezTo>
                    <a:pt x="290075" y="503221"/>
                    <a:pt x="287446" y="503899"/>
                    <a:pt x="287642" y="505546"/>
                  </a:cubicBezTo>
                  <a:cubicBezTo>
                    <a:pt x="287642" y="505740"/>
                    <a:pt x="287642" y="505933"/>
                    <a:pt x="287739" y="506030"/>
                  </a:cubicBezTo>
                  <a:cubicBezTo>
                    <a:pt x="286181" y="506321"/>
                    <a:pt x="284720" y="506418"/>
                    <a:pt x="283065" y="506321"/>
                  </a:cubicBezTo>
                  <a:cubicBezTo>
                    <a:pt x="272646" y="506708"/>
                    <a:pt x="268557" y="501187"/>
                    <a:pt x="267388" y="500316"/>
                  </a:cubicBezTo>
                  <a:cubicBezTo>
                    <a:pt x="263688" y="497313"/>
                    <a:pt x="262519" y="493342"/>
                    <a:pt x="261448" y="489951"/>
                  </a:cubicBezTo>
                  <a:cubicBezTo>
                    <a:pt x="259890" y="485302"/>
                    <a:pt x="261448" y="479781"/>
                    <a:pt x="265051" y="474163"/>
                  </a:cubicBezTo>
                  <a:cubicBezTo>
                    <a:pt x="264759" y="474260"/>
                    <a:pt x="263785" y="474745"/>
                    <a:pt x="263493" y="474841"/>
                  </a:cubicBezTo>
                  <a:cubicBezTo>
                    <a:pt x="244798" y="480944"/>
                    <a:pt x="235936" y="466899"/>
                    <a:pt x="234963" y="464187"/>
                  </a:cubicBezTo>
                  <a:cubicBezTo>
                    <a:pt x="230192" y="453629"/>
                    <a:pt x="234963" y="441134"/>
                    <a:pt x="245674" y="436485"/>
                  </a:cubicBezTo>
                  <a:cubicBezTo>
                    <a:pt x="246161" y="436194"/>
                    <a:pt x="246647" y="436001"/>
                    <a:pt x="247135" y="435904"/>
                  </a:cubicBezTo>
                  <a:cubicBezTo>
                    <a:pt x="246258" y="434160"/>
                    <a:pt x="248303" y="434063"/>
                    <a:pt x="250250" y="434257"/>
                  </a:cubicBezTo>
                  <a:lnTo>
                    <a:pt x="249471" y="434935"/>
                  </a:lnTo>
                  <a:lnTo>
                    <a:pt x="249082" y="435323"/>
                  </a:lnTo>
                  <a:cubicBezTo>
                    <a:pt x="250445" y="434935"/>
                    <a:pt x="251906" y="434742"/>
                    <a:pt x="253366" y="434645"/>
                  </a:cubicBezTo>
                  <a:cubicBezTo>
                    <a:pt x="252782" y="434645"/>
                    <a:pt x="251516" y="434354"/>
                    <a:pt x="250250" y="434257"/>
                  </a:cubicBezTo>
                  <a:cubicBezTo>
                    <a:pt x="251322" y="433482"/>
                    <a:pt x="252393" y="432514"/>
                    <a:pt x="253659" y="431739"/>
                  </a:cubicBezTo>
                  <a:cubicBezTo>
                    <a:pt x="275859" y="417791"/>
                    <a:pt x="330387" y="381759"/>
                    <a:pt x="334672" y="378853"/>
                  </a:cubicBezTo>
                  <a:cubicBezTo>
                    <a:pt x="348402" y="370427"/>
                    <a:pt x="362131" y="362194"/>
                    <a:pt x="376444" y="354832"/>
                  </a:cubicBezTo>
                  <a:cubicBezTo>
                    <a:pt x="385890" y="349989"/>
                    <a:pt x="395432" y="345534"/>
                    <a:pt x="405170" y="341466"/>
                  </a:cubicBezTo>
                  <a:cubicBezTo>
                    <a:pt x="440808" y="326259"/>
                    <a:pt x="477420" y="314151"/>
                    <a:pt x="512863" y="298847"/>
                  </a:cubicBezTo>
                  <a:cubicBezTo>
                    <a:pt x="523671" y="293423"/>
                    <a:pt x="537011" y="297685"/>
                    <a:pt x="542561" y="308436"/>
                  </a:cubicBezTo>
                  <a:cubicBezTo>
                    <a:pt x="548112" y="319285"/>
                    <a:pt x="543827" y="332458"/>
                    <a:pt x="532922" y="337979"/>
                  </a:cubicBezTo>
                  <a:cubicBezTo>
                    <a:pt x="510428" y="351539"/>
                    <a:pt x="487741" y="364324"/>
                    <a:pt x="464469" y="376626"/>
                  </a:cubicBezTo>
                  <a:cubicBezTo>
                    <a:pt x="447526" y="385537"/>
                    <a:pt x="430583" y="394448"/>
                    <a:pt x="413446" y="402875"/>
                  </a:cubicBezTo>
                  <a:cubicBezTo>
                    <a:pt x="396698" y="411205"/>
                    <a:pt x="379561" y="418760"/>
                    <a:pt x="363202" y="427671"/>
                  </a:cubicBezTo>
                  <a:cubicBezTo>
                    <a:pt x="359697" y="429414"/>
                    <a:pt x="324448" y="446752"/>
                    <a:pt x="296989" y="459731"/>
                  </a:cubicBezTo>
                  <a:cubicBezTo>
                    <a:pt x="301079" y="458860"/>
                    <a:pt x="305461" y="457988"/>
                    <a:pt x="307895" y="457310"/>
                  </a:cubicBezTo>
                  <a:lnTo>
                    <a:pt x="363689" y="441134"/>
                  </a:lnTo>
                  <a:cubicBezTo>
                    <a:pt x="381411" y="436582"/>
                    <a:pt x="398938" y="431061"/>
                    <a:pt x="416854" y="426799"/>
                  </a:cubicBezTo>
                  <a:cubicBezTo>
                    <a:pt x="429025" y="423893"/>
                    <a:pt x="441392" y="421569"/>
                    <a:pt x="453758" y="419631"/>
                  </a:cubicBezTo>
                  <a:cubicBezTo>
                    <a:pt x="485502" y="414595"/>
                    <a:pt x="517440" y="411979"/>
                    <a:pt x="549475" y="412270"/>
                  </a:cubicBezTo>
                  <a:cubicBezTo>
                    <a:pt x="561646" y="411592"/>
                    <a:pt x="572163" y="420794"/>
                    <a:pt x="572942" y="432804"/>
                  </a:cubicBezTo>
                  <a:close/>
                  <a:moveTo>
                    <a:pt x="271185" y="443071"/>
                  </a:moveTo>
                  <a:cubicBezTo>
                    <a:pt x="268167" y="438422"/>
                    <a:pt x="263201" y="433676"/>
                    <a:pt x="254048" y="434645"/>
                  </a:cubicBezTo>
                  <a:cubicBezTo>
                    <a:pt x="260669" y="434548"/>
                    <a:pt x="267095" y="437647"/>
                    <a:pt x="271185" y="44307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1445;p23"/>
            <p:cNvSpPr/>
            <p:nvPr/>
          </p:nvSpPr>
          <p:spPr>
            <a:xfrm rot="-5400000">
              <a:off x="8413047" y="1951007"/>
              <a:ext cx="313595" cy="448259"/>
            </a:xfrm>
            <a:custGeom>
              <a:rect b="b" l="l" r="r" t="t"/>
              <a:pathLst>
                <a:path extrusionOk="0" h="896518" w="627190">
                  <a:moveTo>
                    <a:pt x="626224" y="676209"/>
                  </a:moveTo>
                  <a:cubicBezTo>
                    <a:pt x="624763" y="684926"/>
                    <a:pt x="622135" y="693450"/>
                    <a:pt x="618921" y="701876"/>
                  </a:cubicBezTo>
                  <a:cubicBezTo>
                    <a:pt x="595747" y="761154"/>
                    <a:pt x="546087" y="815396"/>
                    <a:pt x="487079" y="848134"/>
                  </a:cubicBezTo>
                  <a:cubicBezTo>
                    <a:pt x="469065" y="858111"/>
                    <a:pt x="448325" y="867991"/>
                    <a:pt x="427098" y="870800"/>
                  </a:cubicBezTo>
                  <a:cubicBezTo>
                    <a:pt x="426514" y="870897"/>
                    <a:pt x="416874" y="871575"/>
                    <a:pt x="410545" y="871090"/>
                  </a:cubicBezTo>
                  <a:lnTo>
                    <a:pt x="409863" y="880098"/>
                  </a:lnTo>
                  <a:cubicBezTo>
                    <a:pt x="341410" y="911965"/>
                    <a:pt x="250368" y="894530"/>
                    <a:pt x="193210" y="852881"/>
                  </a:cubicBezTo>
                  <a:cubicBezTo>
                    <a:pt x="167407" y="834090"/>
                    <a:pt x="131574" y="797767"/>
                    <a:pt x="147835" y="764448"/>
                  </a:cubicBezTo>
                  <a:cubicBezTo>
                    <a:pt x="181720" y="694999"/>
                    <a:pt x="313465" y="768806"/>
                    <a:pt x="350564" y="793990"/>
                  </a:cubicBezTo>
                  <a:cubicBezTo>
                    <a:pt x="355822" y="797477"/>
                    <a:pt x="414440" y="850847"/>
                    <a:pt x="412103" y="851234"/>
                  </a:cubicBezTo>
                  <a:lnTo>
                    <a:pt x="411616" y="857142"/>
                  </a:lnTo>
                  <a:lnTo>
                    <a:pt x="417069" y="846778"/>
                  </a:lnTo>
                  <a:cubicBezTo>
                    <a:pt x="447546" y="781786"/>
                    <a:pt x="481432" y="710691"/>
                    <a:pt x="541705" y="663520"/>
                  </a:cubicBezTo>
                  <a:cubicBezTo>
                    <a:pt x="570917" y="640661"/>
                    <a:pt x="635864" y="618383"/>
                    <a:pt x="626224" y="676209"/>
                  </a:cubicBezTo>
                  <a:close/>
                  <a:moveTo>
                    <a:pt x="408987" y="537990"/>
                  </a:moveTo>
                  <a:cubicBezTo>
                    <a:pt x="395160" y="574893"/>
                    <a:pt x="391947" y="621095"/>
                    <a:pt x="387468" y="659839"/>
                  </a:cubicBezTo>
                  <a:cubicBezTo>
                    <a:pt x="410934" y="682214"/>
                    <a:pt x="461470" y="627004"/>
                    <a:pt x="472279" y="614800"/>
                  </a:cubicBezTo>
                  <a:cubicBezTo>
                    <a:pt x="512493" y="569179"/>
                    <a:pt x="545405" y="510482"/>
                    <a:pt x="550079" y="451494"/>
                  </a:cubicBezTo>
                  <a:cubicBezTo>
                    <a:pt x="550858" y="442680"/>
                    <a:pt x="550663" y="433672"/>
                    <a:pt x="549495" y="424858"/>
                  </a:cubicBezTo>
                  <a:cubicBezTo>
                    <a:pt x="538200" y="343786"/>
                    <a:pt x="461276" y="434059"/>
                    <a:pt x="444236" y="462730"/>
                  </a:cubicBezTo>
                  <a:cubicBezTo>
                    <a:pt x="429922" y="486751"/>
                    <a:pt x="418724" y="512225"/>
                    <a:pt x="408987" y="537990"/>
                  </a:cubicBezTo>
                  <a:close/>
                  <a:moveTo>
                    <a:pt x="462834" y="309110"/>
                  </a:moveTo>
                  <a:cubicBezTo>
                    <a:pt x="478511" y="247508"/>
                    <a:pt x="460497" y="188907"/>
                    <a:pt x="445988" y="185324"/>
                  </a:cubicBezTo>
                  <a:cubicBezTo>
                    <a:pt x="432454" y="182030"/>
                    <a:pt x="377828" y="221259"/>
                    <a:pt x="358061" y="282668"/>
                  </a:cubicBezTo>
                  <a:cubicBezTo>
                    <a:pt x="330894" y="366936"/>
                    <a:pt x="340047" y="481424"/>
                    <a:pt x="342871" y="479390"/>
                  </a:cubicBezTo>
                  <a:cubicBezTo>
                    <a:pt x="360106" y="467185"/>
                    <a:pt x="444625" y="380883"/>
                    <a:pt x="462834" y="309110"/>
                  </a:cubicBezTo>
                  <a:close/>
                  <a:moveTo>
                    <a:pt x="357477" y="665167"/>
                  </a:moveTo>
                  <a:cubicBezTo>
                    <a:pt x="332063" y="661680"/>
                    <a:pt x="93501" y="486751"/>
                    <a:pt x="60492" y="576637"/>
                  </a:cubicBezTo>
                  <a:cubicBezTo>
                    <a:pt x="52410" y="598721"/>
                    <a:pt x="78993" y="619933"/>
                    <a:pt x="96033" y="631944"/>
                  </a:cubicBezTo>
                  <a:cubicBezTo>
                    <a:pt x="144524" y="666038"/>
                    <a:pt x="206940" y="678339"/>
                    <a:pt x="267213" y="681439"/>
                  </a:cubicBezTo>
                  <a:cubicBezTo>
                    <a:pt x="291264" y="682698"/>
                    <a:pt x="366922" y="671559"/>
                    <a:pt x="357477" y="665167"/>
                  </a:cubicBezTo>
                  <a:close/>
                  <a:moveTo>
                    <a:pt x="276756" y="546029"/>
                  </a:moveTo>
                  <a:cubicBezTo>
                    <a:pt x="279871" y="546610"/>
                    <a:pt x="296619" y="547676"/>
                    <a:pt x="298275" y="551066"/>
                  </a:cubicBezTo>
                  <a:lnTo>
                    <a:pt x="283961" y="488882"/>
                  </a:lnTo>
                  <a:cubicBezTo>
                    <a:pt x="250173" y="420112"/>
                    <a:pt x="193015" y="358509"/>
                    <a:pt x="111417" y="335359"/>
                  </a:cubicBezTo>
                  <a:cubicBezTo>
                    <a:pt x="61952" y="321315"/>
                    <a:pt x="-3189" y="332550"/>
                    <a:pt x="121" y="390860"/>
                  </a:cubicBezTo>
                  <a:cubicBezTo>
                    <a:pt x="608" y="399674"/>
                    <a:pt x="2653" y="408488"/>
                    <a:pt x="6353" y="416528"/>
                  </a:cubicBezTo>
                  <a:cubicBezTo>
                    <a:pt x="36246" y="481230"/>
                    <a:pt x="136832" y="511256"/>
                    <a:pt x="204311" y="529176"/>
                  </a:cubicBezTo>
                  <a:cubicBezTo>
                    <a:pt x="228264" y="535471"/>
                    <a:pt x="252413" y="541186"/>
                    <a:pt x="276756" y="546029"/>
                  </a:cubicBezTo>
                  <a:close/>
                  <a:moveTo>
                    <a:pt x="107620" y="188520"/>
                  </a:moveTo>
                  <a:cubicBezTo>
                    <a:pt x="118526" y="200046"/>
                    <a:pt x="129918" y="211088"/>
                    <a:pt x="141700" y="221937"/>
                  </a:cubicBezTo>
                  <a:cubicBezTo>
                    <a:pt x="159519" y="238306"/>
                    <a:pt x="245207" y="273660"/>
                    <a:pt x="241604" y="275887"/>
                  </a:cubicBezTo>
                  <a:cubicBezTo>
                    <a:pt x="249005" y="195203"/>
                    <a:pt x="228069" y="110839"/>
                    <a:pt x="173931" y="45071"/>
                  </a:cubicBezTo>
                  <a:cubicBezTo>
                    <a:pt x="145595" y="10686"/>
                    <a:pt x="101972" y="-16145"/>
                    <a:pt x="56500" y="11364"/>
                  </a:cubicBezTo>
                  <a:cubicBezTo>
                    <a:pt x="-5818" y="49236"/>
                    <a:pt x="52605" y="124108"/>
                    <a:pt x="83374" y="161206"/>
                  </a:cubicBezTo>
                  <a:cubicBezTo>
                    <a:pt x="91164" y="170601"/>
                    <a:pt x="99246" y="179609"/>
                    <a:pt x="107620" y="188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23"/>
            <p:cNvSpPr/>
            <p:nvPr/>
          </p:nvSpPr>
          <p:spPr>
            <a:xfrm rot="-5400000">
              <a:off x="8545043" y="1881112"/>
              <a:ext cx="254035" cy="580146"/>
            </a:xfrm>
            <a:custGeom>
              <a:rect b="b" l="l" r="r" t="t"/>
              <a:pathLst>
                <a:path extrusionOk="0" h="1160293" w="508069">
                  <a:moveTo>
                    <a:pt x="356618" y="1145111"/>
                  </a:moveTo>
                  <a:cubicBezTo>
                    <a:pt x="356618" y="1145015"/>
                    <a:pt x="356521" y="1145015"/>
                    <a:pt x="356618" y="1145111"/>
                  </a:cubicBezTo>
                  <a:cubicBezTo>
                    <a:pt x="357300" y="1146080"/>
                    <a:pt x="358468" y="1147436"/>
                    <a:pt x="357300" y="1147533"/>
                  </a:cubicBezTo>
                  <a:cubicBezTo>
                    <a:pt x="357202" y="1146758"/>
                    <a:pt x="356910" y="1145983"/>
                    <a:pt x="356618" y="1145111"/>
                  </a:cubicBezTo>
                  <a:close/>
                  <a:moveTo>
                    <a:pt x="356521" y="1145015"/>
                  </a:moveTo>
                  <a:cubicBezTo>
                    <a:pt x="356131" y="1144433"/>
                    <a:pt x="356618" y="1144240"/>
                    <a:pt x="356131" y="1143755"/>
                  </a:cubicBezTo>
                  <a:lnTo>
                    <a:pt x="356131" y="1144240"/>
                  </a:lnTo>
                  <a:cubicBezTo>
                    <a:pt x="356326" y="1144433"/>
                    <a:pt x="356423" y="1144724"/>
                    <a:pt x="356521" y="1145015"/>
                  </a:cubicBezTo>
                  <a:close/>
                  <a:moveTo>
                    <a:pt x="501897" y="603181"/>
                  </a:moveTo>
                  <a:cubicBezTo>
                    <a:pt x="496347" y="600276"/>
                    <a:pt x="489336" y="602503"/>
                    <a:pt x="486415" y="608024"/>
                  </a:cubicBezTo>
                  <a:cubicBezTo>
                    <a:pt x="473075" y="630980"/>
                    <a:pt x="458859" y="653355"/>
                    <a:pt x="443668" y="675245"/>
                  </a:cubicBezTo>
                  <a:cubicBezTo>
                    <a:pt x="437729" y="683866"/>
                    <a:pt x="431595" y="692389"/>
                    <a:pt x="425362" y="700816"/>
                  </a:cubicBezTo>
                  <a:cubicBezTo>
                    <a:pt x="416112" y="713311"/>
                    <a:pt x="406765" y="725806"/>
                    <a:pt x="396248" y="737526"/>
                  </a:cubicBezTo>
                  <a:cubicBezTo>
                    <a:pt x="389238" y="745662"/>
                    <a:pt x="382129" y="753701"/>
                    <a:pt x="374534" y="761353"/>
                  </a:cubicBezTo>
                  <a:cubicBezTo>
                    <a:pt x="370639" y="765325"/>
                    <a:pt x="366452" y="769199"/>
                    <a:pt x="362168" y="772977"/>
                  </a:cubicBezTo>
                  <a:cubicBezTo>
                    <a:pt x="361292" y="765131"/>
                    <a:pt x="361194" y="757188"/>
                    <a:pt x="360123" y="749343"/>
                  </a:cubicBezTo>
                  <a:cubicBezTo>
                    <a:pt x="357105" y="726387"/>
                    <a:pt x="353599" y="703238"/>
                    <a:pt x="349607" y="679991"/>
                  </a:cubicBezTo>
                  <a:cubicBezTo>
                    <a:pt x="345615" y="657035"/>
                    <a:pt x="341038" y="634080"/>
                    <a:pt x="336072" y="611027"/>
                  </a:cubicBezTo>
                  <a:cubicBezTo>
                    <a:pt x="335488" y="608315"/>
                    <a:pt x="334514" y="605506"/>
                    <a:pt x="333930" y="602794"/>
                  </a:cubicBezTo>
                  <a:cubicBezTo>
                    <a:pt x="341915" y="583228"/>
                    <a:pt x="350289" y="564050"/>
                    <a:pt x="359442" y="545163"/>
                  </a:cubicBezTo>
                  <a:cubicBezTo>
                    <a:pt x="363726" y="536542"/>
                    <a:pt x="368011" y="527921"/>
                    <a:pt x="372489" y="519398"/>
                  </a:cubicBezTo>
                  <a:cubicBezTo>
                    <a:pt x="378916" y="506709"/>
                    <a:pt x="385440" y="493924"/>
                    <a:pt x="393133" y="481526"/>
                  </a:cubicBezTo>
                  <a:lnTo>
                    <a:pt x="417573" y="440845"/>
                  </a:lnTo>
                  <a:lnTo>
                    <a:pt x="426531" y="426897"/>
                  </a:lnTo>
                  <a:cubicBezTo>
                    <a:pt x="427992" y="424572"/>
                    <a:pt x="431789" y="419245"/>
                    <a:pt x="432471" y="417695"/>
                  </a:cubicBezTo>
                  <a:cubicBezTo>
                    <a:pt x="434321" y="413336"/>
                    <a:pt x="433639" y="410140"/>
                    <a:pt x="433055" y="408881"/>
                  </a:cubicBezTo>
                  <a:cubicBezTo>
                    <a:pt x="431887" y="406072"/>
                    <a:pt x="430329" y="403844"/>
                    <a:pt x="427797" y="402682"/>
                  </a:cubicBezTo>
                  <a:cubicBezTo>
                    <a:pt x="425947" y="401907"/>
                    <a:pt x="423707" y="400938"/>
                    <a:pt x="420689" y="401616"/>
                  </a:cubicBezTo>
                  <a:cubicBezTo>
                    <a:pt x="419812" y="401810"/>
                    <a:pt x="417670" y="402004"/>
                    <a:pt x="415138" y="404232"/>
                  </a:cubicBezTo>
                  <a:cubicBezTo>
                    <a:pt x="414068" y="405103"/>
                    <a:pt x="413191" y="406169"/>
                    <a:pt x="412509" y="407331"/>
                  </a:cubicBezTo>
                  <a:cubicBezTo>
                    <a:pt x="412607" y="407331"/>
                    <a:pt x="412704" y="407428"/>
                    <a:pt x="412802" y="407428"/>
                  </a:cubicBezTo>
                  <a:cubicBezTo>
                    <a:pt x="413483" y="408009"/>
                    <a:pt x="412802" y="408978"/>
                    <a:pt x="411730" y="410043"/>
                  </a:cubicBezTo>
                  <a:cubicBezTo>
                    <a:pt x="411730" y="409753"/>
                    <a:pt x="411730" y="409268"/>
                    <a:pt x="411730" y="408881"/>
                  </a:cubicBezTo>
                  <a:cubicBezTo>
                    <a:pt x="411536" y="409365"/>
                    <a:pt x="411438" y="409946"/>
                    <a:pt x="411243" y="410528"/>
                  </a:cubicBezTo>
                  <a:cubicBezTo>
                    <a:pt x="409978" y="411690"/>
                    <a:pt x="408225" y="412949"/>
                    <a:pt x="407641" y="413627"/>
                  </a:cubicBezTo>
                  <a:lnTo>
                    <a:pt x="397125" y="426606"/>
                  </a:lnTo>
                  <a:lnTo>
                    <a:pt x="368594" y="465931"/>
                  </a:lnTo>
                  <a:cubicBezTo>
                    <a:pt x="362752" y="474455"/>
                    <a:pt x="357105" y="482979"/>
                    <a:pt x="352041" y="491793"/>
                  </a:cubicBezTo>
                  <a:cubicBezTo>
                    <a:pt x="346978" y="500704"/>
                    <a:pt x="342304" y="509809"/>
                    <a:pt x="338117" y="519010"/>
                  </a:cubicBezTo>
                  <a:cubicBezTo>
                    <a:pt x="333054" y="530149"/>
                    <a:pt x="328575" y="541385"/>
                    <a:pt x="324388" y="552911"/>
                  </a:cubicBezTo>
                  <a:cubicBezTo>
                    <a:pt x="323706" y="554849"/>
                    <a:pt x="323219" y="556786"/>
                    <a:pt x="322537" y="558723"/>
                  </a:cubicBezTo>
                  <a:cubicBezTo>
                    <a:pt x="311535" y="515330"/>
                    <a:pt x="298876" y="472227"/>
                    <a:pt x="284562" y="429318"/>
                  </a:cubicBezTo>
                  <a:cubicBezTo>
                    <a:pt x="286997" y="415952"/>
                    <a:pt x="290113" y="402585"/>
                    <a:pt x="293910" y="389315"/>
                  </a:cubicBezTo>
                  <a:cubicBezTo>
                    <a:pt x="298876" y="371493"/>
                    <a:pt x="305010" y="353768"/>
                    <a:pt x="310658" y="336042"/>
                  </a:cubicBezTo>
                  <a:cubicBezTo>
                    <a:pt x="316403" y="317736"/>
                    <a:pt x="321467" y="299333"/>
                    <a:pt x="326335" y="281220"/>
                  </a:cubicBezTo>
                  <a:cubicBezTo>
                    <a:pt x="328380" y="273084"/>
                    <a:pt x="330814" y="265141"/>
                    <a:pt x="333443" y="257102"/>
                  </a:cubicBezTo>
                  <a:cubicBezTo>
                    <a:pt x="336072" y="248966"/>
                    <a:pt x="338994" y="240926"/>
                    <a:pt x="341915" y="232887"/>
                  </a:cubicBezTo>
                  <a:lnTo>
                    <a:pt x="348536" y="217099"/>
                  </a:lnTo>
                  <a:cubicBezTo>
                    <a:pt x="349899" y="214387"/>
                    <a:pt x="353989" y="207800"/>
                    <a:pt x="354281" y="206154"/>
                  </a:cubicBezTo>
                  <a:cubicBezTo>
                    <a:pt x="355644" y="199180"/>
                    <a:pt x="352333" y="195402"/>
                    <a:pt x="349023" y="193756"/>
                  </a:cubicBezTo>
                  <a:cubicBezTo>
                    <a:pt x="347367" y="192884"/>
                    <a:pt x="342986" y="190172"/>
                    <a:pt x="337143" y="194046"/>
                  </a:cubicBezTo>
                  <a:cubicBezTo>
                    <a:pt x="335196" y="195208"/>
                    <a:pt x="333735" y="196855"/>
                    <a:pt x="332859" y="198792"/>
                  </a:cubicBezTo>
                  <a:cubicBezTo>
                    <a:pt x="333054" y="198792"/>
                    <a:pt x="333248" y="198889"/>
                    <a:pt x="333443" y="198986"/>
                  </a:cubicBezTo>
                  <a:cubicBezTo>
                    <a:pt x="334417" y="199567"/>
                    <a:pt x="333443" y="200923"/>
                    <a:pt x="332080" y="202279"/>
                  </a:cubicBezTo>
                  <a:lnTo>
                    <a:pt x="331983" y="201601"/>
                  </a:lnTo>
                  <a:cubicBezTo>
                    <a:pt x="331885" y="201892"/>
                    <a:pt x="331885" y="202182"/>
                    <a:pt x="331885" y="202473"/>
                  </a:cubicBezTo>
                  <a:cubicBezTo>
                    <a:pt x="330425" y="203926"/>
                    <a:pt x="328770" y="205282"/>
                    <a:pt x="328283" y="206154"/>
                  </a:cubicBezTo>
                  <a:lnTo>
                    <a:pt x="319032" y="223298"/>
                  </a:lnTo>
                  <a:cubicBezTo>
                    <a:pt x="314358" y="232984"/>
                    <a:pt x="309879" y="242767"/>
                    <a:pt x="305887" y="252646"/>
                  </a:cubicBezTo>
                  <a:cubicBezTo>
                    <a:pt x="303063" y="259426"/>
                    <a:pt x="300629" y="266303"/>
                    <a:pt x="298389" y="273277"/>
                  </a:cubicBezTo>
                  <a:cubicBezTo>
                    <a:pt x="293618" y="288484"/>
                    <a:pt x="288165" y="303691"/>
                    <a:pt x="283394" y="319189"/>
                  </a:cubicBezTo>
                  <a:cubicBezTo>
                    <a:pt x="278525" y="334880"/>
                    <a:pt x="274144" y="350668"/>
                    <a:pt x="270443" y="366650"/>
                  </a:cubicBezTo>
                  <a:cubicBezTo>
                    <a:pt x="269275" y="371396"/>
                    <a:pt x="269177" y="376239"/>
                    <a:pt x="268204" y="381082"/>
                  </a:cubicBezTo>
                  <a:cubicBezTo>
                    <a:pt x="265964" y="374883"/>
                    <a:pt x="264212" y="368490"/>
                    <a:pt x="261875" y="362291"/>
                  </a:cubicBezTo>
                  <a:cubicBezTo>
                    <a:pt x="230423" y="280251"/>
                    <a:pt x="192448" y="201214"/>
                    <a:pt x="148923" y="128182"/>
                  </a:cubicBezTo>
                  <a:cubicBezTo>
                    <a:pt x="140939" y="114912"/>
                    <a:pt x="132078" y="102029"/>
                    <a:pt x="122925" y="89438"/>
                  </a:cubicBezTo>
                  <a:cubicBezTo>
                    <a:pt x="102087" y="61058"/>
                    <a:pt x="79204" y="34034"/>
                    <a:pt x="59146" y="5073"/>
                  </a:cubicBezTo>
                  <a:cubicBezTo>
                    <a:pt x="55641" y="-158"/>
                    <a:pt x="48435" y="-1610"/>
                    <a:pt x="43177" y="1973"/>
                  </a:cubicBezTo>
                  <a:cubicBezTo>
                    <a:pt x="37919" y="5460"/>
                    <a:pt x="36555" y="12531"/>
                    <a:pt x="40061" y="17761"/>
                  </a:cubicBezTo>
                  <a:cubicBezTo>
                    <a:pt x="59633" y="47304"/>
                    <a:pt x="82126" y="75006"/>
                    <a:pt x="102477" y="103967"/>
                  </a:cubicBezTo>
                  <a:cubicBezTo>
                    <a:pt x="110948" y="116074"/>
                    <a:pt x="119030" y="128472"/>
                    <a:pt x="126430" y="141258"/>
                  </a:cubicBezTo>
                  <a:cubicBezTo>
                    <a:pt x="168008" y="213515"/>
                    <a:pt x="203549" y="291971"/>
                    <a:pt x="233637" y="372752"/>
                  </a:cubicBezTo>
                  <a:cubicBezTo>
                    <a:pt x="249022" y="413918"/>
                    <a:pt x="262848" y="455761"/>
                    <a:pt x="275215" y="497798"/>
                  </a:cubicBezTo>
                  <a:cubicBezTo>
                    <a:pt x="271320" y="493149"/>
                    <a:pt x="267814" y="488209"/>
                    <a:pt x="263627" y="483753"/>
                  </a:cubicBezTo>
                  <a:cubicBezTo>
                    <a:pt x="253890" y="473293"/>
                    <a:pt x="243569" y="463316"/>
                    <a:pt x="233053" y="453630"/>
                  </a:cubicBezTo>
                  <a:cubicBezTo>
                    <a:pt x="220394" y="441910"/>
                    <a:pt x="207346" y="430674"/>
                    <a:pt x="193617" y="420117"/>
                  </a:cubicBezTo>
                  <a:cubicBezTo>
                    <a:pt x="179985" y="409656"/>
                    <a:pt x="165963" y="399776"/>
                    <a:pt x="151455" y="390284"/>
                  </a:cubicBezTo>
                  <a:cubicBezTo>
                    <a:pt x="134317" y="379145"/>
                    <a:pt x="116498" y="368781"/>
                    <a:pt x="98582" y="358708"/>
                  </a:cubicBezTo>
                  <a:cubicBezTo>
                    <a:pt x="71707" y="343888"/>
                    <a:pt x="44248" y="330134"/>
                    <a:pt x="16886" y="316670"/>
                  </a:cubicBezTo>
                  <a:cubicBezTo>
                    <a:pt x="11239" y="313668"/>
                    <a:pt x="4325" y="315799"/>
                    <a:pt x="1307" y="321417"/>
                  </a:cubicBezTo>
                  <a:cubicBezTo>
                    <a:pt x="-1614" y="326938"/>
                    <a:pt x="528" y="333912"/>
                    <a:pt x="6078" y="336817"/>
                  </a:cubicBezTo>
                  <a:cubicBezTo>
                    <a:pt x="42398" y="357448"/>
                    <a:pt x="78523" y="379048"/>
                    <a:pt x="113577" y="402004"/>
                  </a:cubicBezTo>
                  <a:cubicBezTo>
                    <a:pt x="127501" y="411109"/>
                    <a:pt x="141231" y="420504"/>
                    <a:pt x="154765" y="429996"/>
                  </a:cubicBezTo>
                  <a:cubicBezTo>
                    <a:pt x="175213" y="444332"/>
                    <a:pt x="195175" y="459054"/>
                    <a:pt x="213870" y="475036"/>
                  </a:cubicBezTo>
                  <a:cubicBezTo>
                    <a:pt x="226431" y="485691"/>
                    <a:pt x="238797" y="496539"/>
                    <a:pt x="250287" y="508065"/>
                  </a:cubicBezTo>
                  <a:cubicBezTo>
                    <a:pt x="257883" y="515717"/>
                    <a:pt x="265088" y="523563"/>
                    <a:pt x="271709" y="531990"/>
                  </a:cubicBezTo>
                  <a:cubicBezTo>
                    <a:pt x="274728" y="535670"/>
                    <a:pt x="277649" y="539448"/>
                    <a:pt x="280375" y="543419"/>
                  </a:cubicBezTo>
                  <a:cubicBezTo>
                    <a:pt x="281933" y="545647"/>
                    <a:pt x="283394" y="547875"/>
                    <a:pt x="284757" y="550102"/>
                  </a:cubicBezTo>
                  <a:cubicBezTo>
                    <a:pt x="284952" y="552330"/>
                    <a:pt x="285439" y="557561"/>
                    <a:pt x="286218" y="559401"/>
                  </a:cubicBezTo>
                  <a:cubicBezTo>
                    <a:pt x="287678" y="562500"/>
                    <a:pt x="289918" y="564534"/>
                    <a:pt x="292742" y="565794"/>
                  </a:cubicBezTo>
                  <a:cubicBezTo>
                    <a:pt x="294592" y="573155"/>
                    <a:pt x="296637" y="580419"/>
                    <a:pt x="298389" y="587781"/>
                  </a:cubicBezTo>
                  <a:lnTo>
                    <a:pt x="251067" y="577514"/>
                  </a:lnTo>
                  <a:cubicBezTo>
                    <a:pt x="231787" y="572768"/>
                    <a:pt x="212702" y="567150"/>
                    <a:pt x="193714" y="561435"/>
                  </a:cubicBezTo>
                  <a:cubicBezTo>
                    <a:pt x="182322" y="558045"/>
                    <a:pt x="170929" y="554558"/>
                    <a:pt x="159536" y="551071"/>
                  </a:cubicBezTo>
                  <a:cubicBezTo>
                    <a:pt x="142399" y="545744"/>
                    <a:pt x="125262" y="540513"/>
                    <a:pt x="108416" y="534605"/>
                  </a:cubicBezTo>
                  <a:lnTo>
                    <a:pt x="62749" y="516783"/>
                  </a:lnTo>
                  <a:cubicBezTo>
                    <a:pt x="56906" y="514458"/>
                    <a:pt x="50188" y="517364"/>
                    <a:pt x="47851" y="523272"/>
                  </a:cubicBezTo>
                  <a:cubicBezTo>
                    <a:pt x="45611" y="529084"/>
                    <a:pt x="48532" y="535767"/>
                    <a:pt x="54375" y="538092"/>
                  </a:cubicBezTo>
                  <a:lnTo>
                    <a:pt x="98582" y="559982"/>
                  </a:lnTo>
                  <a:cubicBezTo>
                    <a:pt x="122146" y="569765"/>
                    <a:pt x="145904" y="579257"/>
                    <a:pt x="170442" y="586715"/>
                  </a:cubicBezTo>
                  <a:cubicBezTo>
                    <a:pt x="194883" y="594173"/>
                    <a:pt x="220005" y="599501"/>
                    <a:pt x="245224" y="604344"/>
                  </a:cubicBezTo>
                  <a:cubicBezTo>
                    <a:pt x="253598" y="605797"/>
                    <a:pt x="262070" y="607056"/>
                    <a:pt x="270541" y="608121"/>
                  </a:cubicBezTo>
                  <a:cubicBezTo>
                    <a:pt x="278915" y="609284"/>
                    <a:pt x="287289" y="610155"/>
                    <a:pt x="295760" y="611027"/>
                  </a:cubicBezTo>
                  <a:cubicBezTo>
                    <a:pt x="296345" y="611124"/>
                    <a:pt x="300629" y="611608"/>
                    <a:pt x="304621" y="612093"/>
                  </a:cubicBezTo>
                  <a:cubicBezTo>
                    <a:pt x="305010" y="613933"/>
                    <a:pt x="305692" y="615773"/>
                    <a:pt x="306082" y="617614"/>
                  </a:cubicBezTo>
                  <a:cubicBezTo>
                    <a:pt x="311243" y="640182"/>
                    <a:pt x="315819" y="662750"/>
                    <a:pt x="320006" y="685222"/>
                  </a:cubicBezTo>
                  <a:cubicBezTo>
                    <a:pt x="324290" y="708081"/>
                    <a:pt x="328088" y="730843"/>
                    <a:pt x="331398" y="753314"/>
                  </a:cubicBezTo>
                  <a:cubicBezTo>
                    <a:pt x="332859" y="763387"/>
                    <a:pt x="333248" y="773558"/>
                    <a:pt x="334514" y="783631"/>
                  </a:cubicBezTo>
                  <a:cubicBezTo>
                    <a:pt x="334125" y="783534"/>
                    <a:pt x="333443" y="783244"/>
                    <a:pt x="333151" y="783244"/>
                  </a:cubicBezTo>
                  <a:lnTo>
                    <a:pt x="318643" y="781500"/>
                  </a:lnTo>
                  <a:cubicBezTo>
                    <a:pt x="312216" y="780725"/>
                    <a:pt x="305984" y="779660"/>
                    <a:pt x="299655" y="778594"/>
                  </a:cubicBezTo>
                  <a:cubicBezTo>
                    <a:pt x="290113" y="776948"/>
                    <a:pt x="280667" y="775107"/>
                    <a:pt x="271222" y="772977"/>
                  </a:cubicBezTo>
                  <a:cubicBezTo>
                    <a:pt x="259927" y="770652"/>
                    <a:pt x="248924" y="767649"/>
                    <a:pt x="238018" y="764550"/>
                  </a:cubicBezTo>
                  <a:cubicBezTo>
                    <a:pt x="227015" y="761450"/>
                    <a:pt x="216207" y="758060"/>
                    <a:pt x="205496" y="754283"/>
                  </a:cubicBezTo>
                  <a:cubicBezTo>
                    <a:pt x="183977" y="746631"/>
                    <a:pt x="163042" y="737623"/>
                    <a:pt x="143470" y="725709"/>
                  </a:cubicBezTo>
                  <a:cubicBezTo>
                    <a:pt x="138212" y="722125"/>
                    <a:pt x="131104" y="723481"/>
                    <a:pt x="127501" y="728712"/>
                  </a:cubicBezTo>
                  <a:cubicBezTo>
                    <a:pt x="123899" y="733942"/>
                    <a:pt x="125262" y="741013"/>
                    <a:pt x="130520" y="744597"/>
                  </a:cubicBezTo>
                  <a:cubicBezTo>
                    <a:pt x="150481" y="759513"/>
                    <a:pt x="171708" y="772202"/>
                    <a:pt x="194591" y="782081"/>
                  </a:cubicBezTo>
                  <a:cubicBezTo>
                    <a:pt x="203646" y="785956"/>
                    <a:pt x="212994" y="789443"/>
                    <a:pt x="222536" y="792252"/>
                  </a:cubicBezTo>
                  <a:cubicBezTo>
                    <a:pt x="236655" y="796513"/>
                    <a:pt x="251261" y="799322"/>
                    <a:pt x="266159" y="801550"/>
                  </a:cubicBezTo>
                  <a:cubicBezTo>
                    <a:pt x="274533" y="802712"/>
                    <a:pt x="282907" y="803778"/>
                    <a:pt x="291281" y="804456"/>
                  </a:cubicBezTo>
                  <a:cubicBezTo>
                    <a:pt x="299753" y="805231"/>
                    <a:pt x="308224" y="805715"/>
                    <a:pt x="316695" y="806006"/>
                  </a:cubicBezTo>
                  <a:lnTo>
                    <a:pt x="333541" y="806006"/>
                  </a:lnTo>
                  <a:cubicBezTo>
                    <a:pt x="334320" y="805909"/>
                    <a:pt x="335586" y="806006"/>
                    <a:pt x="336754" y="806006"/>
                  </a:cubicBezTo>
                  <a:cubicBezTo>
                    <a:pt x="339480" y="830995"/>
                    <a:pt x="342888" y="855985"/>
                    <a:pt x="344349" y="881072"/>
                  </a:cubicBezTo>
                  <a:cubicBezTo>
                    <a:pt x="346881" y="923787"/>
                    <a:pt x="347465" y="966696"/>
                    <a:pt x="346102" y="1009605"/>
                  </a:cubicBezTo>
                  <a:cubicBezTo>
                    <a:pt x="345615" y="1025393"/>
                    <a:pt x="344738" y="1041181"/>
                    <a:pt x="343668" y="1056969"/>
                  </a:cubicBezTo>
                  <a:cubicBezTo>
                    <a:pt x="342499" y="1072854"/>
                    <a:pt x="341136" y="1088642"/>
                    <a:pt x="339383" y="1104430"/>
                  </a:cubicBezTo>
                  <a:lnTo>
                    <a:pt x="335878" y="1134457"/>
                  </a:lnTo>
                  <a:cubicBezTo>
                    <a:pt x="335780" y="1135135"/>
                    <a:pt x="334904" y="1144724"/>
                    <a:pt x="335099" y="1148308"/>
                  </a:cubicBezTo>
                  <a:cubicBezTo>
                    <a:pt x="335293" y="1152763"/>
                    <a:pt x="337143" y="1155475"/>
                    <a:pt x="338020" y="1156347"/>
                  </a:cubicBezTo>
                  <a:cubicBezTo>
                    <a:pt x="341623" y="1160415"/>
                    <a:pt x="345810" y="1161190"/>
                    <a:pt x="350484" y="1159350"/>
                  </a:cubicBezTo>
                  <a:cubicBezTo>
                    <a:pt x="355255" y="1157413"/>
                    <a:pt x="357981" y="1152473"/>
                    <a:pt x="357300" y="1147533"/>
                  </a:cubicBezTo>
                  <a:lnTo>
                    <a:pt x="357105" y="1147533"/>
                  </a:lnTo>
                  <a:cubicBezTo>
                    <a:pt x="356034" y="1147630"/>
                    <a:pt x="355936" y="1146080"/>
                    <a:pt x="356228" y="1144240"/>
                  </a:cubicBezTo>
                  <a:cubicBezTo>
                    <a:pt x="355936" y="1143659"/>
                    <a:pt x="355547" y="1143077"/>
                    <a:pt x="355157" y="1142593"/>
                  </a:cubicBezTo>
                  <a:lnTo>
                    <a:pt x="356228" y="1143755"/>
                  </a:lnTo>
                  <a:cubicBezTo>
                    <a:pt x="356715" y="1140946"/>
                    <a:pt x="357981" y="1137556"/>
                    <a:pt x="357981" y="1137266"/>
                  </a:cubicBezTo>
                  <a:lnTo>
                    <a:pt x="362168" y="1107046"/>
                  </a:lnTo>
                  <a:cubicBezTo>
                    <a:pt x="364213" y="1091064"/>
                    <a:pt x="365966" y="1074985"/>
                    <a:pt x="367426" y="1058906"/>
                  </a:cubicBezTo>
                  <a:cubicBezTo>
                    <a:pt x="368887" y="1042828"/>
                    <a:pt x="370055" y="1026749"/>
                    <a:pt x="370834" y="1010573"/>
                  </a:cubicBezTo>
                  <a:cubicBezTo>
                    <a:pt x="373074" y="966890"/>
                    <a:pt x="373268" y="923303"/>
                    <a:pt x="371516" y="879813"/>
                  </a:cubicBezTo>
                  <a:cubicBezTo>
                    <a:pt x="370445" y="853564"/>
                    <a:pt x="367134" y="827315"/>
                    <a:pt x="364603" y="801163"/>
                  </a:cubicBezTo>
                  <a:lnTo>
                    <a:pt x="374242" y="795060"/>
                  </a:lnTo>
                  <a:cubicBezTo>
                    <a:pt x="382324" y="789443"/>
                    <a:pt x="389822" y="783340"/>
                    <a:pt x="397027" y="776851"/>
                  </a:cubicBezTo>
                  <a:cubicBezTo>
                    <a:pt x="404135" y="770555"/>
                    <a:pt x="410951" y="763872"/>
                    <a:pt x="417573" y="757188"/>
                  </a:cubicBezTo>
                  <a:cubicBezTo>
                    <a:pt x="425557" y="749149"/>
                    <a:pt x="433152" y="741013"/>
                    <a:pt x="440163" y="732392"/>
                  </a:cubicBezTo>
                  <a:cubicBezTo>
                    <a:pt x="447174" y="723675"/>
                    <a:pt x="453795" y="714764"/>
                    <a:pt x="459930" y="705465"/>
                  </a:cubicBezTo>
                  <a:cubicBezTo>
                    <a:pt x="467330" y="694423"/>
                    <a:pt x="474049" y="682994"/>
                    <a:pt x="480475" y="671468"/>
                  </a:cubicBezTo>
                  <a:cubicBezTo>
                    <a:pt x="490018" y="654130"/>
                    <a:pt x="498489" y="636404"/>
                    <a:pt x="506766" y="618582"/>
                  </a:cubicBezTo>
                  <a:cubicBezTo>
                    <a:pt x="509687" y="613061"/>
                    <a:pt x="507545" y="606087"/>
                    <a:pt x="501897" y="6031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1447;p23"/>
            <p:cNvSpPr/>
            <p:nvPr/>
          </p:nvSpPr>
          <p:spPr>
            <a:xfrm rot="-5400000">
              <a:off x="8641559" y="1559369"/>
              <a:ext cx="515339" cy="277590"/>
            </a:xfrm>
            <a:custGeom>
              <a:rect b="b" l="l" r="r" t="t"/>
              <a:pathLst>
                <a:path extrusionOk="0" h="555180" w="1030677">
                  <a:moveTo>
                    <a:pt x="206159" y="518397"/>
                  </a:moveTo>
                  <a:cubicBezTo>
                    <a:pt x="176266" y="545131"/>
                    <a:pt x="126703" y="519947"/>
                    <a:pt x="98757" y="499607"/>
                  </a:cubicBezTo>
                  <a:cubicBezTo>
                    <a:pt x="36926" y="454470"/>
                    <a:pt x="-10105" y="367587"/>
                    <a:pt x="1872" y="288452"/>
                  </a:cubicBezTo>
                  <a:lnTo>
                    <a:pt x="11123" y="284965"/>
                  </a:lnTo>
                  <a:cubicBezTo>
                    <a:pt x="8591" y="278766"/>
                    <a:pt x="6351" y="268596"/>
                    <a:pt x="6254" y="268015"/>
                  </a:cubicBezTo>
                  <a:cubicBezTo>
                    <a:pt x="2554" y="245640"/>
                    <a:pt x="6448" y="221619"/>
                    <a:pt x="11317" y="200213"/>
                  </a:cubicBezTo>
                  <a:cubicBezTo>
                    <a:pt x="27189" y="130377"/>
                    <a:pt x="68669" y="63254"/>
                    <a:pt x="123879" y="21507"/>
                  </a:cubicBezTo>
                  <a:cubicBezTo>
                    <a:pt x="131572" y="15599"/>
                    <a:pt x="139751" y="10271"/>
                    <a:pt x="148514" y="6106"/>
                  </a:cubicBezTo>
                  <a:cubicBezTo>
                    <a:pt x="206354" y="-21499"/>
                    <a:pt x="203335" y="51340"/>
                    <a:pt x="188437" y="87953"/>
                  </a:cubicBezTo>
                  <a:cubicBezTo>
                    <a:pt x="157765" y="163600"/>
                    <a:pt x="93597" y="219779"/>
                    <a:pt x="34784" y="270824"/>
                  </a:cubicBezTo>
                  <a:lnTo>
                    <a:pt x="25533" y="279541"/>
                  </a:lnTo>
                  <a:lnTo>
                    <a:pt x="31668" y="277217"/>
                  </a:lnTo>
                  <a:cubicBezTo>
                    <a:pt x="31279" y="274698"/>
                    <a:pt x="105866" y="317704"/>
                    <a:pt x="111319" y="321869"/>
                  </a:cubicBezTo>
                  <a:cubicBezTo>
                    <a:pt x="149391" y="351799"/>
                    <a:pt x="268574" y="462606"/>
                    <a:pt x="206159" y="518397"/>
                  </a:cubicBezTo>
                  <a:close/>
                  <a:moveTo>
                    <a:pt x="430505" y="124856"/>
                  </a:moveTo>
                  <a:cubicBezTo>
                    <a:pt x="455334" y="98704"/>
                    <a:pt x="526222" y="-7067"/>
                    <a:pt x="437223" y="6494"/>
                  </a:cubicBezTo>
                  <a:cubicBezTo>
                    <a:pt x="427584" y="7947"/>
                    <a:pt x="418138" y="10659"/>
                    <a:pt x="408985" y="14049"/>
                  </a:cubicBezTo>
                  <a:cubicBezTo>
                    <a:pt x="348420" y="37005"/>
                    <a:pt x="296910" y="88437"/>
                    <a:pt x="261564" y="143357"/>
                  </a:cubicBezTo>
                  <a:cubicBezTo>
                    <a:pt x="252119" y="158079"/>
                    <a:pt x="209859" y="226365"/>
                    <a:pt x="240921" y="243219"/>
                  </a:cubicBezTo>
                  <a:cubicBezTo>
                    <a:pt x="280259" y="226656"/>
                    <a:pt x="327874" y="209221"/>
                    <a:pt x="362344" y="183747"/>
                  </a:cubicBezTo>
                  <a:cubicBezTo>
                    <a:pt x="386492" y="166022"/>
                    <a:pt x="409666" y="146747"/>
                    <a:pt x="430505" y="124856"/>
                  </a:cubicBezTo>
                  <a:close/>
                  <a:moveTo>
                    <a:pt x="647255" y="156723"/>
                  </a:moveTo>
                  <a:cubicBezTo>
                    <a:pt x="705581" y="117786"/>
                    <a:pt x="729729" y="50274"/>
                    <a:pt x="721939" y="37586"/>
                  </a:cubicBezTo>
                  <a:cubicBezTo>
                    <a:pt x="713663" y="23929"/>
                    <a:pt x="646281" y="23735"/>
                    <a:pt x="586397" y="58604"/>
                  </a:cubicBezTo>
                  <a:cubicBezTo>
                    <a:pt x="516581" y="99285"/>
                    <a:pt x="452219" y="211449"/>
                    <a:pt x="444818" y="232758"/>
                  </a:cubicBezTo>
                  <a:cubicBezTo>
                    <a:pt x="443650" y="236245"/>
                    <a:pt x="567020" y="210190"/>
                    <a:pt x="647255" y="156723"/>
                  </a:cubicBezTo>
                  <a:close/>
                  <a:moveTo>
                    <a:pt x="244718" y="275279"/>
                  </a:moveTo>
                  <a:cubicBezTo>
                    <a:pt x="234981" y="267628"/>
                    <a:pt x="247152" y="347731"/>
                    <a:pt x="256014" y="371752"/>
                  </a:cubicBezTo>
                  <a:cubicBezTo>
                    <a:pt x="278214" y="431805"/>
                    <a:pt x="310736" y="491373"/>
                    <a:pt x="361954" y="530020"/>
                  </a:cubicBezTo>
                  <a:cubicBezTo>
                    <a:pt x="379968" y="543581"/>
                    <a:pt x="410640" y="564018"/>
                    <a:pt x="431283" y="549005"/>
                  </a:cubicBezTo>
                  <a:cubicBezTo>
                    <a:pt x="515608" y="487790"/>
                    <a:pt x="256403" y="299979"/>
                    <a:pt x="244718" y="275279"/>
                  </a:cubicBezTo>
                  <a:close/>
                  <a:moveTo>
                    <a:pt x="453387" y="295426"/>
                  </a:moveTo>
                  <a:lnTo>
                    <a:pt x="383474" y="300076"/>
                  </a:lnTo>
                  <a:cubicBezTo>
                    <a:pt x="387563" y="300657"/>
                    <a:pt x="393893" y="317317"/>
                    <a:pt x="395451" y="320319"/>
                  </a:cubicBezTo>
                  <a:cubicBezTo>
                    <a:pt x="408303" y="343469"/>
                    <a:pt x="421935" y="366231"/>
                    <a:pt x="436055" y="388508"/>
                  </a:cubicBezTo>
                  <a:cubicBezTo>
                    <a:pt x="476172" y="451370"/>
                    <a:pt x="539464" y="544162"/>
                    <a:pt x="616875" y="554526"/>
                  </a:cubicBezTo>
                  <a:cubicBezTo>
                    <a:pt x="626612" y="555785"/>
                    <a:pt x="636544" y="555204"/>
                    <a:pt x="645892" y="552976"/>
                  </a:cubicBezTo>
                  <a:cubicBezTo>
                    <a:pt x="708404" y="538253"/>
                    <a:pt x="699739" y="468708"/>
                    <a:pt x="669358" y="422990"/>
                  </a:cubicBezTo>
                  <a:cubicBezTo>
                    <a:pt x="619309" y="347440"/>
                    <a:pt x="536445" y="308502"/>
                    <a:pt x="453387" y="295426"/>
                  </a:cubicBezTo>
                  <a:close/>
                  <a:moveTo>
                    <a:pt x="955340" y="270146"/>
                  </a:moveTo>
                  <a:cubicBezTo>
                    <a:pt x="868971" y="235470"/>
                    <a:pt x="773546" y="240313"/>
                    <a:pt x="690975" y="272664"/>
                  </a:cubicBezTo>
                  <a:cubicBezTo>
                    <a:pt x="692241" y="268306"/>
                    <a:pt x="756409" y="344340"/>
                    <a:pt x="779292" y="357320"/>
                  </a:cubicBezTo>
                  <a:cubicBezTo>
                    <a:pt x="794287" y="365940"/>
                    <a:pt x="809574" y="374076"/>
                    <a:pt x="825154" y="381631"/>
                  </a:cubicBezTo>
                  <a:cubicBezTo>
                    <a:pt x="837130" y="387346"/>
                    <a:pt x="849204" y="392770"/>
                    <a:pt x="861473" y="397710"/>
                  </a:cubicBezTo>
                  <a:cubicBezTo>
                    <a:pt x="910159" y="417470"/>
                    <a:pt x="1007531" y="453598"/>
                    <a:pt x="1027688" y="378726"/>
                  </a:cubicBezTo>
                  <a:cubicBezTo>
                    <a:pt x="1042391" y="324194"/>
                    <a:pt x="1000423" y="288259"/>
                    <a:pt x="955340" y="2701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23"/>
            <p:cNvSpPr/>
            <p:nvPr/>
          </p:nvSpPr>
          <p:spPr>
            <a:xfrm rot="-5400000">
              <a:off x="8572535" y="1702256"/>
              <a:ext cx="656792" cy="220275"/>
            </a:xfrm>
            <a:custGeom>
              <a:rect b="b" l="l" r="r" t="t"/>
              <a:pathLst>
                <a:path extrusionOk="0" h="440550" w="1313584">
                  <a:moveTo>
                    <a:pt x="1313081" y="282264"/>
                  </a:moveTo>
                  <a:cubicBezTo>
                    <a:pt x="1311328" y="288366"/>
                    <a:pt x="1304901" y="291756"/>
                    <a:pt x="1298864" y="289916"/>
                  </a:cubicBezTo>
                  <a:cubicBezTo>
                    <a:pt x="1261571" y="279261"/>
                    <a:pt x="1225348" y="264926"/>
                    <a:pt x="1188444" y="253206"/>
                  </a:cubicBezTo>
                  <a:cubicBezTo>
                    <a:pt x="1173059" y="248363"/>
                    <a:pt x="1157480" y="243907"/>
                    <a:pt x="1141705" y="240420"/>
                  </a:cubicBezTo>
                  <a:cubicBezTo>
                    <a:pt x="1052318" y="220467"/>
                    <a:pt x="958451" y="208457"/>
                    <a:pt x="863806" y="202839"/>
                  </a:cubicBezTo>
                  <a:cubicBezTo>
                    <a:pt x="814146" y="199836"/>
                    <a:pt x="764388" y="198868"/>
                    <a:pt x="714728" y="199449"/>
                  </a:cubicBezTo>
                  <a:cubicBezTo>
                    <a:pt x="722032" y="202451"/>
                    <a:pt x="729529" y="204873"/>
                    <a:pt x="736735" y="208263"/>
                  </a:cubicBezTo>
                  <a:cubicBezTo>
                    <a:pt x="750756" y="214946"/>
                    <a:pt x="764486" y="222404"/>
                    <a:pt x="778020" y="230056"/>
                  </a:cubicBezTo>
                  <a:cubicBezTo>
                    <a:pt x="794184" y="239258"/>
                    <a:pt x="810056" y="249041"/>
                    <a:pt x="825441" y="259695"/>
                  </a:cubicBezTo>
                  <a:cubicBezTo>
                    <a:pt x="840631" y="270156"/>
                    <a:pt x="855529" y="281392"/>
                    <a:pt x="869940" y="293112"/>
                  </a:cubicBezTo>
                  <a:cubicBezTo>
                    <a:pt x="887077" y="307060"/>
                    <a:pt x="903631" y="321783"/>
                    <a:pt x="919892" y="336989"/>
                  </a:cubicBezTo>
                  <a:cubicBezTo>
                    <a:pt x="944040" y="359558"/>
                    <a:pt x="967312" y="383095"/>
                    <a:pt x="990194" y="406728"/>
                  </a:cubicBezTo>
                  <a:cubicBezTo>
                    <a:pt x="994673" y="411184"/>
                    <a:pt x="994771" y="418352"/>
                    <a:pt x="990389" y="422904"/>
                  </a:cubicBezTo>
                  <a:cubicBezTo>
                    <a:pt x="985910" y="427359"/>
                    <a:pt x="978607" y="427456"/>
                    <a:pt x="974128" y="423098"/>
                  </a:cubicBezTo>
                  <a:cubicBezTo>
                    <a:pt x="941022" y="392490"/>
                    <a:pt x="906844" y="362367"/>
                    <a:pt x="871693" y="333890"/>
                  </a:cubicBezTo>
                  <a:cubicBezTo>
                    <a:pt x="857768" y="322461"/>
                    <a:pt x="843552" y="311418"/>
                    <a:pt x="829238" y="300667"/>
                  </a:cubicBezTo>
                  <a:cubicBezTo>
                    <a:pt x="807719" y="284395"/>
                    <a:pt x="786005" y="268703"/>
                    <a:pt x="763220" y="254756"/>
                  </a:cubicBezTo>
                  <a:cubicBezTo>
                    <a:pt x="748030" y="245263"/>
                    <a:pt x="732645" y="236062"/>
                    <a:pt x="716773" y="228022"/>
                  </a:cubicBezTo>
                  <a:cubicBezTo>
                    <a:pt x="706257" y="222695"/>
                    <a:pt x="695643" y="217755"/>
                    <a:pt x="684738" y="213590"/>
                  </a:cubicBezTo>
                  <a:cubicBezTo>
                    <a:pt x="679870" y="211750"/>
                    <a:pt x="674903" y="209910"/>
                    <a:pt x="669840" y="208360"/>
                  </a:cubicBezTo>
                  <a:cubicBezTo>
                    <a:pt x="666919" y="207488"/>
                    <a:pt x="663998" y="206616"/>
                    <a:pt x="661077" y="205938"/>
                  </a:cubicBezTo>
                  <a:cubicBezTo>
                    <a:pt x="658934" y="206423"/>
                    <a:pt x="653189" y="207682"/>
                    <a:pt x="651047" y="207391"/>
                  </a:cubicBezTo>
                  <a:cubicBezTo>
                    <a:pt x="647250" y="206907"/>
                    <a:pt x="644524" y="205067"/>
                    <a:pt x="642478" y="202451"/>
                  </a:cubicBezTo>
                  <a:cubicBezTo>
                    <a:pt x="633423" y="202839"/>
                    <a:pt x="624270" y="203033"/>
                    <a:pt x="615214" y="203614"/>
                  </a:cubicBezTo>
                  <a:cubicBezTo>
                    <a:pt x="615214" y="203711"/>
                    <a:pt x="615506" y="204098"/>
                    <a:pt x="615506" y="204195"/>
                  </a:cubicBezTo>
                  <a:cubicBezTo>
                    <a:pt x="620473" y="213493"/>
                    <a:pt x="625633" y="222695"/>
                    <a:pt x="630891" y="231800"/>
                  </a:cubicBezTo>
                  <a:cubicBezTo>
                    <a:pt x="634397" y="237805"/>
                    <a:pt x="637902" y="243810"/>
                    <a:pt x="641602" y="249719"/>
                  </a:cubicBezTo>
                  <a:cubicBezTo>
                    <a:pt x="652606" y="267928"/>
                    <a:pt x="664484" y="285460"/>
                    <a:pt x="676461" y="302992"/>
                  </a:cubicBezTo>
                  <a:cubicBezTo>
                    <a:pt x="683667" y="313549"/>
                    <a:pt x="690873" y="324010"/>
                    <a:pt x="698175" y="334471"/>
                  </a:cubicBezTo>
                  <a:cubicBezTo>
                    <a:pt x="709178" y="350259"/>
                    <a:pt x="720084" y="365950"/>
                    <a:pt x="731671" y="381157"/>
                  </a:cubicBezTo>
                  <a:lnTo>
                    <a:pt x="764973" y="421935"/>
                  </a:lnTo>
                  <a:cubicBezTo>
                    <a:pt x="768965" y="426875"/>
                    <a:pt x="768186" y="434043"/>
                    <a:pt x="763317" y="438014"/>
                  </a:cubicBezTo>
                  <a:cubicBezTo>
                    <a:pt x="758352" y="441985"/>
                    <a:pt x="751146" y="441210"/>
                    <a:pt x="747153" y="436271"/>
                  </a:cubicBezTo>
                  <a:lnTo>
                    <a:pt x="710347" y="398108"/>
                  </a:lnTo>
                  <a:cubicBezTo>
                    <a:pt x="692722" y="377283"/>
                    <a:pt x="675390" y="356071"/>
                    <a:pt x="659811" y="333502"/>
                  </a:cubicBezTo>
                  <a:cubicBezTo>
                    <a:pt x="644231" y="311031"/>
                    <a:pt x="630599" y="287204"/>
                    <a:pt x="617552" y="263182"/>
                  </a:cubicBezTo>
                  <a:cubicBezTo>
                    <a:pt x="613364" y="255143"/>
                    <a:pt x="609372" y="247007"/>
                    <a:pt x="605477" y="238774"/>
                  </a:cubicBezTo>
                  <a:cubicBezTo>
                    <a:pt x="601680" y="230638"/>
                    <a:pt x="598077" y="222404"/>
                    <a:pt x="594474" y="214171"/>
                  </a:cubicBezTo>
                  <a:cubicBezTo>
                    <a:pt x="594182" y="213590"/>
                    <a:pt x="591943" y="208747"/>
                    <a:pt x="590189" y="204582"/>
                  </a:cubicBezTo>
                  <a:cubicBezTo>
                    <a:pt x="587853" y="204776"/>
                    <a:pt x="585516" y="204679"/>
                    <a:pt x="583179" y="204873"/>
                  </a:cubicBezTo>
                  <a:cubicBezTo>
                    <a:pt x="557667" y="206713"/>
                    <a:pt x="532448" y="208941"/>
                    <a:pt x="507521" y="211653"/>
                  </a:cubicBezTo>
                  <a:cubicBezTo>
                    <a:pt x="482106" y="214365"/>
                    <a:pt x="456887" y="217561"/>
                    <a:pt x="432154" y="221145"/>
                  </a:cubicBezTo>
                  <a:cubicBezTo>
                    <a:pt x="420665" y="222792"/>
                    <a:pt x="409467" y="225698"/>
                    <a:pt x="397977" y="227635"/>
                  </a:cubicBezTo>
                  <a:cubicBezTo>
                    <a:pt x="398464" y="228410"/>
                    <a:pt x="399145" y="229282"/>
                    <a:pt x="399340" y="229669"/>
                  </a:cubicBezTo>
                  <a:lnTo>
                    <a:pt x="405669" y="243907"/>
                  </a:lnTo>
                  <a:cubicBezTo>
                    <a:pt x="408493" y="250106"/>
                    <a:pt x="411512" y="256209"/>
                    <a:pt x="414628" y="262311"/>
                  </a:cubicBezTo>
                  <a:cubicBezTo>
                    <a:pt x="419302" y="271512"/>
                    <a:pt x="424268" y="280520"/>
                    <a:pt x="429331" y="289431"/>
                  </a:cubicBezTo>
                  <a:cubicBezTo>
                    <a:pt x="436537" y="302507"/>
                    <a:pt x="444521" y="314712"/>
                    <a:pt x="452798" y="326819"/>
                  </a:cubicBezTo>
                  <a:cubicBezTo>
                    <a:pt x="458348" y="334859"/>
                    <a:pt x="463995" y="342898"/>
                    <a:pt x="469837" y="350647"/>
                  </a:cubicBezTo>
                  <a:cubicBezTo>
                    <a:pt x="484735" y="370115"/>
                    <a:pt x="501094" y="388422"/>
                    <a:pt x="519887" y="404598"/>
                  </a:cubicBezTo>
                  <a:cubicBezTo>
                    <a:pt x="524853" y="408472"/>
                    <a:pt x="525730" y="415640"/>
                    <a:pt x="521737" y="420579"/>
                  </a:cubicBezTo>
                  <a:cubicBezTo>
                    <a:pt x="517842" y="425616"/>
                    <a:pt x="510637" y="426391"/>
                    <a:pt x="505671" y="422517"/>
                  </a:cubicBezTo>
                  <a:cubicBezTo>
                    <a:pt x="483859" y="407019"/>
                    <a:pt x="463995" y="389391"/>
                    <a:pt x="446566" y="369437"/>
                  </a:cubicBezTo>
                  <a:cubicBezTo>
                    <a:pt x="439652" y="361398"/>
                    <a:pt x="433031" y="352971"/>
                    <a:pt x="427091" y="344157"/>
                  </a:cubicBezTo>
                  <a:cubicBezTo>
                    <a:pt x="418230" y="331178"/>
                    <a:pt x="410538" y="317230"/>
                    <a:pt x="403430" y="302798"/>
                  </a:cubicBezTo>
                  <a:cubicBezTo>
                    <a:pt x="399632" y="294662"/>
                    <a:pt x="395835" y="286526"/>
                    <a:pt x="392427" y="278292"/>
                  </a:cubicBezTo>
                  <a:cubicBezTo>
                    <a:pt x="388922" y="269963"/>
                    <a:pt x="385708" y="261536"/>
                    <a:pt x="382787" y="253012"/>
                  </a:cubicBezTo>
                  <a:lnTo>
                    <a:pt x="377334" y="235965"/>
                  </a:lnTo>
                  <a:cubicBezTo>
                    <a:pt x="377139" y="234996"/>
                    <a:pt x="376555" y="233350"/>
                    <a:pt x="375971" y="231800"/>
                  </a:cubicBezTo>
                  <a:cubicBezTo>
                    <a:pt x="348415" y="236837"/>
                    <a:pt x="320663" y="241098"/>
                    <a:pt x="293497" y="247491"/>
                  </a:cubicBezTo>
                  <a:cubicBezTo>
                    <a:pt x="247732" y="258146"/>
                    <a:pt x="202356" y="270737"/>
                    <a:pt x="157565" y="285460"/>
                  </a:cubicBezTo>
                  <a:cubicBezTo>
                    <a:pt x="141109" y="290884"/>
                    <a:pt x="124653" y="296599"/>
                    <a:pt x="108392" y="302604"/>
                  </a:cubicBezTo>
                  <a:cubicBezTo>
                    <a:pt x="92034" y="308610"/>
                    <a:pt x="75870" y="315002"/>
                    <a:pt x="59803" y="321589"/>
                  </a:cubicBezTo>
                  <a:lnTo>
                    <a:pt x="29229" y="334471"/>
                  </a:lnTo>
                  <a:cubicBezTo>
                    <a:pt x="28547" y="334665"/>
                    <a:pt x="18907" y="338539"/>
                    <a:pt x="15110" y="339508"/>
                  </a:cubicBezTo>
                  <a:cubicBezTo>
                    <a:pt x="3133" y="342414"/>
                    <a:pt x="-275" y="330984"/>
                    <a:pt x="17" y="327982"/>
                  </a:cubicBezTo>
                  <a:cubicBezTo>
                    <a:pt x="504" y="322751"/>
                    <a:pt x="4496" y="318683"/>
                    <a:pt x="9559" y="318102"/>
                  </a:cubicBezTo>
                  <a:lnTo>
                    <a:pt x="9559" y="318296"/>
                  </a:lnTo>
                  <a:cubicBezTo>
                    <a:pt x="9949" y="319361"/>
                    <a:pt x="11507" y="319070"/>
                    <a:pt x="13357" y="318199"/>
                  </a:cubicBezTo>
                  <a:lnTo>
                    <a:pt x="14136" y="318392"/>
                  </a:lnTo>
                  <a:lnTo>
                    <a:pt x="14623" y="318586"/>
                  </a:lnTo>
                  <a:lnTo>
                    <a:pt x="13552" y="318102"/>
                  </a:lnTo>
                  <a:cubicBezTo>
                    <a:pt x="16570" y="316746"/>
                    <a:pt x="20076" y="314227"/>
                    <a:pt x="20368" y="314131"/>
                  </a:cubicBezTo>
                  <a:lnTo>
                    <a:pt x="50845" y="300570"/>
                  </a:lnTo>
                  <a:cubicBezTo>
                    <a:pt x="67106" y="293596"/>
                    <a:pt x="83367" y="286913"/>
                    <a:pt x="99824" y="280423"/>
                  </a:cubicBezTo>
                  <a:cubicBezTo>
                    <a:pt x="116377" y="274031"/>
                    <a:pt x="132930" y="267928"/>
                    <a:pt x="149581" y="262117"/>
                  </a:cubicBezTo>
                  <a:cubicBezTo>
                    <a:pt x="194859" y="246426"/>
                    <a:pt x="240721" y="232768"/>
                    <a:pt x="287070" y="221242"/>
                  </a:cubicBezTo>
                  <a:cubicBezTo>
                    <a:pt x="315211" y="214171"/>
                    <a:pt x="343935" y="209328"/>
                    <a:pt x="372465" y="203807"/>
                  </a:cubicBezTo>
                  <a:lnTo>
                    <a:pt x="376068" y="191603"/>
                  </a:lnTo>
                  <a:cubicBezTo>
                    <a:pt x="379477" y="181820"/>
                    <a:pt x="383664" y="172328"/>
                    <a:pt x="388142" y="163029"/>
                  </a:cubicBezTo>
                  <a:cubicBezTo>
                    <a:pt x="392621" y="153828"/>
                    <a:pt x="397490" y="145014"/>
                    <a:pt x="402456" y="136199"/>
                  </a:cubicBezTo>
                  <a:cubicBezTo>
                    <a:pt x="408396" y="125738"/>
                    <a:pt x="414725" y="115471"/>
                    <a:pt x="421639" y="105689"/>
                  </a:cubicBezTo>
                  <a:cubicBezTo>
                    <a:pt x="428552" y="95906"/>
                    <a:pt x="435855" y="86413"/>
                    <a:pt x="443645" y="77309"/>
                  </a:cubicBezTo>
                  <a:cubicBezTo>
                    <a:pt x="452895" y="66460"/>
                    <a:pt x="462729" y="56096"/>
                    <a:pt x="472856" y="46120"/>
                  </a:cubicBezTo>
                  <a:cubicBezTo>
                    <a:pt x="488046" y="31107"/>
                    <a:pt x="503918" y="17062"/>
                    <a:pt x="519887" y="3114"/>
                  </a:cubicBezTo>
                  <a:cubicBezTo>
                    <a:pt x="524464" y="-1148"/>
                    <a:pt x="531766" y="-1051"/>
                    <a:pt x="536148" y="3502"/>
                  </a:cubicBezTo>
                  <a:cubicBezTo>
                    <a:pt x="540433" y="8151"/>
                    <a:pt x="540335" y="15318"/>
                    <a:pt x="535661" y="19677"/>
                  </a:cubicBezTo>
                  <a:cubicBezTo>
                    <a:pt x="515700" y="40211"/>
                    <a:pt x="496518" y="61521"/>
                    <a:pt x="478114" y="83604"/>
                  </a:cubicBezTo>
                  <a:cubicBezTo>
                    <a:pt x="470909" y="92322"/>
                    <a:pt x="463898" y="101233"/>
                    <a:pt x="456887" y="110144"/>
                  </a:cubicBezTo>
                  <a:cubicBezTo>
                    <a:pt x="446663" y="123414"/>
                    <a:pt x="436439" y="136781"/>
                    <a:pt x="427383" y="151116"/>
                  </a:cubicBezTo>
                  <a:cubicBezTo>
                    <a:pt x="421054" y="160705"/>
                    <a:pt x="414823" y="170488"/>
                    <a:pt x="409175" y="180561"/>
                  </a:cubicBezTo>
                  <a:cubicBezTo>
                    <a:pt x="405961" y="186276"/>
                    <a:pt x="403040" y="192184"/>
                    <a:pt x="400314" y="198190"/>
                  </a:cubicBezTo>
                  <a:cubicBezTo>
                    <a:pt x="409564" y="196543"/>
                    <a:pt x="418522" y="194121"/>
                    <a:pt x="427773" y="192572"/>
                  </a:cubicBezTo>
                  <a:cubicBezTo>
                    <a:pt x="452895" y="188600"/>
                    <a:pt x="478309" y="185017"/>
                    <a:pt x="504113" y="182014"/>
                  </a:cubicBezTo>
                  <a:cubicBezTo>
                    <a:pt x="529429" y="179011"/>
                    <a:pt x="555038" y="176493"/>
                    <a:pt x="580842" y="174459"/>
                  </a:cubicBezTo>
                  <a:cubicBezTo>
                    <a:pt x="583958" y="174265"/>
                    <a:pt x="587171" y="174265"/>
                    <a:pt x="590287" y="174071"/>
                  </a:cubicBezTo>
                  <a:cubicBezTo>
                    <a:pt x="608593" y="159833"/>
                    <a:pt x="626509" y="145401"/>
                    <a:pt x="643647" y="130097"/>
                  </a:cubicBezTo>
                  <a:cubicBezTo>
                    <a:pt x="651534" y="123220"/>
                    <a:pt x="659129" y="116149"/>
                    <a:pt x="666822" y="108982"/>
                  </a:cubicBezTo>
                  <a:cubicBezTo>
                    <a:pt x="678214" y="98424"/>
                    <a:pt x="689607" y="87866"/>
                    <a:pt x="700318" y="76243"/>
                  </a:cubicBezTo>
                  <a:lnTo>
                    <a:pt x="735274" y="38759"/>
                  </a:lnTo>
                  <a:lnTo>
                    <a:pt x="747056" y="25295"/>
                  </a:lnTo>
                  <a:cubicBezTo>
                    <a:pt x="749004" y="23164"/>
                    <a:pt x="753385" y="17740"/>
                    <a:pt x="754749" y="16578"/>
                  </a:cubicBezTo>
                  <a:cubicBezTo>
                    <a:pt x="757962" y="13962"/>
                    <a:pt x="760785" y="13478"/>
                    <a:pt x="762149" y="13478"/>
                  </a:cubicBezTo>
                  <a:cubicBezTo>
                    <a:pt x="765849" y="13575"/>
                    <a:pt x="768770" y="14640"/>
                    <a:pt x="770718" y="17159"/>
                  </a:cubicBezTo>
                  <a:cubicBezTo>
                    <a:pt x="771886" y="18515"/>
                    <a:pt x="773250" y="20161"/>
                    <a:pt x="773541" y="22777"/>
                  </a:cubicBezTo>
                  <a:cubicBezTo>
                    <a:pt x="773639" y="23745"/>
                    <a:pt x="774223" y="26070"/>
                    <a:pt x="772568" y="29363"/>
                  </a:cubicBezTo>
                  <a:cubicBezTo>
                    <a:pt x="771984" y="30719"/>
                    <a:pt x="771204" y="31881"/>
                    <a:pt x="770230" y="32850"/>
                  </a:cubicBezTo>
                  <a:cubicBezTo>
                    <a:pt x="770230" y="32850"/>
                    <a:pt x="770133" y="32753"/>
                    <a:pt x="770036" y="32656"/>
                  </a:cubicBezTo>
                  <a:cubicBezTo>
                    <a:pt x="769257" y="32075"/>
                    <a:pt x="768478" y="32947"/>
                    <a:pt x="767699" y="34206"/>
                  </a:cubicBezTo>
                  <a:lnTo>
                    <a:pt x="768770" y="33916"/>
                  </a:lnTo>
                  <a:lnTo>
                    <a:pt x="769160" y="33819"/>
                  </a:lnTo>
                  <a:cubicBezTo>
                    <a:pt x="768575" y="34303"/>
                    <a:pt x="767991" y="34690"/>
                    <a:pt x="767309" y="34981"/>
                  </a:cubicBezTo>
                  <a:cubicBezTo>
                    <a:pt x="766433" y="36724"/>
                    <a:pt x="765654" y="38952"/>
                    <a:pt x="765070" y="39727"/>
                  </a:cubicBezTo>
                  <a:lnTo>
                    <a:pt x="754651" y="54353"/>
                  </a:lnTo>
                  <a:lnTo>
                    <a:pt x="722129" y="95325"/>
                  </a:lnTo>
                  <a:cubicBezTo>
                    <a:pt x="715021" y="103848"/>
                    <a:pt x="707718" y="112178"/>
                    <a:pt x="700026" y="120024"/>
                  </a:cubicBezTo>
                  <a:cubicBezTo>
                    <a:pt x="692236" y="127966"/>
                    <a:pt x="684154" y="135424"/>
                    <a:pt x="675780" y="142592"/>
                  </a:cubicBezTo>
                  <a:cubicBezTo>
                    <a:pt x="665750" y="151116"/>
                    <a:pt x="655234" y="159155"/>
                    <a:pt x="644621" y="166807"/>
                  </a:cubicBezTo>
                  <a:cubicBezTo>
                    <a:pt x="641992" y="168744"/>
                    <a:pt x="639168" y="170391"/>
                    <a:pt x="636539" y="172231"/>
                  </a:cubicBezTo>
                  <a:cubicBezTo>
                    <a:pt x="686783" y="169810"/>
                    <a:pt x="737319" y="169325"/>
                    <a:pt x="788245" y="170681"/>
                  </a:cubicBezTo>
                  <a:cubicBezTo>
                    <a:pt x="801877" y="163998"/>
                    <a:pt x="815217" y="156540"/>
                    <a:pt x="828264" y="148597"/>
                  </a:cubicBezTo>
                  <a:cubicBezTo>
                    <a:pt x="845499" y="138040"/>
                    <a:pt x="862248" y="126417"/>
                    <a:pt x="879287" y="115181"/>
                  </a:cubicBezTo>
                  <a:cubicBezTo>
                    <a:pt x="896717" y="103751"/>
                    <a:pt x="914439" y="92903"/>
                    <a:pt x="931966" y="82345"/>
                  </a:cubicBezTo>
                  <a:cubicBezTo>
                    <a:pt x="939853" y="77793"/>
                    <a:pt x="947546" y="72853"/>
                    <a:pt x="955140" y="67720"/>
                  </a:cubicBezTo>
                  <a:cubicBezTo>
                    <a:pt x="962833" y="62392"/>
                    <a:pt x="970428" y="56968"/>
                    <a:pt x="977926" y="51447"/>
                  </a:cubicBezTo>
                  <a:lnTo>
                    <a:pt x="992434" y="39824"/>
                  </a:lnTo>
                  <a:cubicBezTo>
                    <a:pt x="994869" y="37596"/>
                    <a:pt x="1000321" y="31591"/>
                    <a:pt x="1001879" y="30816"/>
                  </a:cubicBezTo>
                  <a:cubicBezTo>
                    <a:pt x="1007819" y="27716"/>
                    <a:pt x="1012200" y="29460"/>
                    <a:pt x="1014635" y="31591"/>
                  </a:cubicBezTo>
                  <a:cubicBezTo>
                    <a:pt x="1016193" y="32947"/>
                    <a:pt x="1020770" y="36434"/>
                    <a:pt x="1018432" y="43795"/>
                  </a:cubicBezTo>
                  <a:cubicBezTo>
                    <a:pt x="1017848" y="46023"/>
                    <a:pt x="1016583" y="47863"/>
                    <a:pt x="1015024" y="49316"/>
                  </a:cubicBezTo>
                  <a:cubicBezTo>
                    <a:pt x="1014927" y="49122"/>
                    <a:pt x="1014732" y="48929"/>
                    <a:pt x="1014537" y="48735"/>
                  </a:cubicBezTo>
                  <a:cubicBezTo>
                    <a:pt x="1013661" y="47960"/>
                    <a:pt x="1012688" y="49219"/>
                    <a:pt x="1011714" y="50866"/>
                  </a:cubicBezTo>
                  <a:lnTo>
                    <a:pt x="1012882" y="50672"/>
                  </a:lnTo>
                  <a:cubicBezTo>
                    <a:pt x="1012396" y="50963"/>
                    <a:pt x="1011908" y="51156"/>
                    <a:pt x="1011422" y="51350"/>
                  </a:cubicBezTo>
                  <a:cubicBezTo>
                    <a:pt x="1010350" y="53191"/>
                    <a:pt x="1009377" y="55418"/>
                    <a:pt x="1008598" y="56193"/>
                  </a:cubicBezTo>
                  <a:lnTo>
                    <a:pt x="993505" y="70722"/>
                  </a:lnTo>
                  <a:cubicBezTo>
                    <a:pt x="984742" y="78374"/>
                    <a:pt x="975881" y="85929"/>
                    <a:pt x="966728" y="93000"/>
                  </a:cubicBezTo>
                  <a:cubicBezTo>
                    <a:pt x="960398" y="97940"/>
                    <a:pt x="953972" y="102492"/>
                    <a:pt x="947350" y="106851"/>
                  </a:cubicBezTo>
                  <a:cubicBezTo>
                    <a:pt x="932842" y="116343"/>
                    <a:pt x="918528" y="126610"/>
                    <a:pt x="903631" y="136296"/>
                  </a:cubicBezTo>
                  <a:cubicBezTo>
                    <a:pt x="888733" y="145982"/>
                    <a:pt x="873445" y="155281"/>
                    <a:pt x="857865" y="163998"/>
                  </a:cubicBezTo>
                  <a:cubicBezTo>
                    <a:pt x="852121" y="167194"/>
                    <a:pt x="845986" y="169229"/>
                    <a:pt x="840144" y="172231"/>
                  </a:cubicBezTo>
                  <a:cubicBezTo>
                    <a:pt x="848713" y="172715"/>
                    <a:pt x="857282" y="172425"/>
                    <a:pt x="865850" y="173006"/>
                  </a:cubicBezTo>
                  <a:cubicBezTo>
                    <a:pt x="962054" y="179496"/>
                    <a:pt x="1057187" y="193637"/>
                    <a:pt x="1147646" y="215140"/>
                  </a:cubicBezTo>
                  <a:cubicBezTo>
                    <a:pt x="1164199" y="219111"/>
                    <a:pt x="1180362" y="224051"/>
                    <a:pt x="1196429" y="229475"/>
                  </a:cubicBezTo>
                  <a:cubicBezTo>
                    <a:pt x="1232944" y="241776"/>
                    <a:pt x="1268679" y="256693"/>
                    <a:pt x="1305485" y="268025"/>
                  </a:cubicBezTo>
                  <a:cubicBezTo>
                    <a:pt x="1311523" y="269866"/>
                    <a:pt x="1314930" y="276258"/>
                    <a:pt x="1313081" y="282264"/>
                  </a:cubicBezTo>
                  <a:close/>
                  <a:moveTo>
                    <a:pt x="12578" y="318102"/>
                  </a:moveTo>
                  <a:cubicBezTo>
                    <a:pt x="11117" y="317521"/>
                    <a:pt x="9268" y="316649"/>
                    <a:pt x="9559" y="318102"/>
                  </a:cubicBezTo>
                  <a:cubicBezTo>
                    <a:pt x="10338" y="318005"/>
                    <a:pt x="11117" y="317908"/>
                    <a:pt x="11896" y="318005"/>
                  </a:cubicBezTo>
                  <a:cubicBezTo>
                    <a:pt x="12091" y="318005"/>
                    <a:pt x="12383" y="318005"/>
                    <a:pt x="12578" y="318102"/>
                  </a:cubicBezTo>
                  <a:close/>
                  <a:moveTo>
                    <a:pt x="13552" y="318102"/>
                  </a:moveTo>
                  <a:cubicBezTo>
                    <a:pt x="13162" y="317908"/>
                    <a:pt x="13065" y="318296"/>
                    <a:pt x="12578" y="318102"/>
                  </a:cubicBezTo>
                  <a:cubicBezTo>
                    <a:pt x="12870" y="318102"/>
                    <a:pt x="13065" y="318102"/>
                    <a:pt x="13357" y="318199"/>
                  </a:cubicBezTo>
                  <a:lnTo>
                    <a:pt x="13552" y="31810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23"/>
            <p:cNvSpPr/>
            <p:nvPr/>
          </p:nvSpPr>
          <p:spPr>
            <a:xfrm rot="-5400000">
              <a:off x="8516814" y="1040614"/>
              <a:ext cx="454455" cy="246835"/>
            </a:xfrm>
            <a:custGeom>
              <a:rect b="b" l="l" r="r" t="t"/>
              <a:pathLst>
                <a:path extrusionOk="0" h="493670" w="908910">
                  <a:moveTo>
                    <a:pt x="477125" y="476055"/>
                  </a:moveTo>
                  <a:cubicBezTo>
                    <a:pt x="501760" y="499495"/>
                    <a:pt x="286860" y="510730"/>
                    <a:pt x="147618" y="436052"/>
                  </a:cubicBezTo>
                  <a:cubicBezTo>
                    <a:pt x="121912" y="422298"/>
                    <a:pt x="15095" y="320207"/>
                    <a:pt x="1" y="295799"/>
                  </a:cubicBezTo>
                  <a:cubicBezTo>
                    <a:pt x="-485" y="295024"/>
                    <a:pt x="142067" y="296380"/>
                    <a:pt x="262712" y="340548"/>
                  </a:cubicBezTo>
                  <a:cubicBezTo>
                    <a:pt x="374885" y="381423"/>
                    <a:pt x="465343" y="464819"/>
                    <a:pt x="477125" y="476055"/>
                  </a:cubicBezTo>
                  <a:close/>
                  <a:moveTo>
                    <a:pt x="130188" y="258508"/>
                  </a:moveTo>
                  <a:cubicBezTo>
                    <a:pt x="126683" y="257249"/>
                    <a:pt x="137394" y="260832"/>
                    <a:pt x="141191" y="260736"/>
                  </a:cubicBezTo>
                  <a:cubicBezTo>
                    <a:pt x="150831" y="260736"/>
                    <a:pt x="160276" y="259670"/>
                    <a:pt x="169819" y="258120"/>
                  </a:cubicBezTo>
                  <a:cubicBezTo>
                    <a:pt x="194356" y="253955"/>
                    <a:pt x="218018" y="245238"/>
                    <a:pt x="239829" y="233809"/>
                  </a:cubicBezTo>
                  <a:cubicBezTo>
                    <a:pt x="305848" y="199423"/>
                    <a:pt x="358233" y="136755"/>
                    <a:pt x="396209" y="75637"/>
                  </a:cubicBezTo>
                  <a:cubicBezTo>
                    <a:pt x="402635" y="65273"/>
                    <a:pt x="432723" y="24398"/>
                    <a:pt x="420747" y="11419"/>
                  </a:cubicBezTo>
                  <a:cubicBezTo>
                    <a:pt x="400980" y="-9891"/>
                    <a:pt x="338954" y="4057"/>
                    <a:pt x="315974" y="9966"/>
                  </a:cubicBezTo>
                  <a:cubicBezTo>
                    <a:pt x="233792" y="31178"/>
                    <a:pt x="165047" y="95105"/>
                    <a:pt x="129214" y="168525"/>
                  </a:cubicBezTo>
                  <a:cubicBezTo>
                    <a:pt x="117822" y="191868"/>
                    <a:pt x="100782" y="232259"/>
                    <a:pt x="115485" y="258120"/>
                  </a:cubicBezTo>
                  <a:lnTo>
                    <a:pt x="130188" y="258508"/>
                  </a:lnTo>
                  <a:close/>
                  <a:moveTo>
                    <a:pt x="889593" y="304032"/>
                  </a:moveTo>
                  <a:cubicBezTo>
                    <a:pt x="868561" y="281076"/>
                    <a:pt x="846457" y="258605"/>
                    <a:pt x="820654" y="240589"/>
                  </a:cubicBezTo>
                  <a:cubicBezTo>
                    <a:pt x="762620" y="200198"/>
                    <a:pt x="691247" y="190900"/>
                    <a:pt x="621625" y="185766"/>
                  </a:cubicBezTo>
                  <a:cubicBezTo>
                    <a:pt x="576152" y="182376"/>
                    <a:pt x="531654" y="180439"/>
                    <a:pt x="488031" y="195162"/>
                  </a:cubicBezTo>
                  <a:lnTo>
                    <a:pt x="446648" y="208722"/>
                  </a:lnTo>
                  <a:cubicBezTo>
                    <a:pt x="446843" y="208722"/>
                    <a:pt x="449472" y="217730"/>
                    <a:pt x="449666" y="218214"/>
                  </a:cubicBezTo>
                  <a:cubicBezTo>
                    <a:pt x="453269" y="225769"/>
                    <a:pt x="457748" y="232840"/>
                    <a:pt x="462909" y="239523"/>
                  </a:cubicBezTo>
                  <a:cubicBezTo>
                    <a:pt x="477710" y="258605"/>
                    <a:pt x="497476" y="274393"/>
                    <a:pt x="518703" y="286500"/>
                  </a:cubicBezTo>
                  <a:cubicBezTo>
                    <a:pt x="603806" y="335414"/>
                    <a:pt x="717634" y="337836"/>
                    <a:pt x="814033" y="336480"/>
                  </a:cubicBezTo>
                  <a:cubicBezTo>
                    <a:pt x="837305" y="336092"/>
                    <a:pt x="860577" y="334639"/>
                    <a:pt x="883849" y="332412"/>
                  </a:cubicBezTo>
                  <a:cubicBezTo>
                    <a:pt x="889010" y="331927"/>
                    <a:pt x="904589" y="332896"/>
                    <a:pt x="908484" y="328634"/>
                  </a:cubicBezTo>
                  <a:cubicBezTo>
                    <a:pt x="912087" y="324663"/>
                    <a:pt x="891736" y="306453"/>
                    <a:pt x="889593" y="30403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1450;p23"/>
            <p:cNvSpPr/>
            <p:nvPr/>
          </p:nvSpPr>
          <p:spPr>
            <a:xfrm rot="-5400000">
              <a:off x="8242475" y="507580"/>
              <a:ext cx="1034732" cy="690756"/>
            </a:xfrm>
            <a:custGeom>
              <a:rect b="b" l="l" r="r" t="t"/>
              <a:pathLst>
                <a:path extrusionOk="0" h="1381511" w="2069463">
                  <a:moveTo>
                    <a:pt x="2064777" y="552467"/>
                  </a:moveTo>
                  <a:cubicBezTo>
                    <a:pt x="2060201" y="549174"/>
                    <a:pt x="2044621" y="545300"/>
                    <a:pt x="2037999" y="542394"/>
                  </a:cubicBezTo>
                  <a:cubicBezTo>
                    <a:pt x="2019499" y="534161"/>
                    <a:pt x="2001095" y="525831"/>
                    <a:pt x="1982011" y="519051"/>
                  </a:cubicBezTo>
                  <a:cubicBezTo>
                    <a:pt x="1925145" y="498710"/>
                    <a:pt x="1867209" y="485828"/>
                    <a:pt x="1808688" y="471202"/>
                  </a:cubicBezTo>
                  <a:cubicBezTo>
                    <a:pt x="1624850" y="425290"/>
                    <a:pt x="1483076" y="272736"/>
                    <a:pt x="1335557" y="164932"/>
                  </a:cubicBezTo>
                  <a:cubicBezTo>
                    <a:pt x="1283560" y="126963"/>
                    <a:pt x="1230200" y="91221"/>
                    <a:pt x="1175477" y="56836"/>
                  </a:cubicBezTo>
                  <a:cubicBezTo>
                    <a:pt x="1157560" y="45504"/>
                    <a:pt x="1139449" y="34655"/>
                    <a:pt x="1120559" y="24872"/>
                  </a:cubicBezTo>
                  <a:cubicBezTo>
                    <a:pt x="1119001" y="24001"/>
                    <a:pt x="1091153" y="8987"/>
                    <a:pt x="1092321" y="8019"/>
                  </a:cubicBezTo>
                  <a:cubicBezTo>
                    <a:pt x="1104395" y="-1958"/>
                    <a:pt x="1147531" y="2885"/>
                    <a:pt x="1161747" y="2401"/>
                  </a:cubicBezTo>
                  <a:cubicBezTo>
                    <a:pt x="1222702" y="270"/>
                    <a:pt x="1283852" y="-699"/>
                    <a:pt x="1344807" y="561"/>
                  </a:cubicBezTo>
                  <a:cubicBezTo>
                    <a:pt x="1569542" y="5113"/>
                    <a:pt x="1732738" y="16058"/>
                    <a:pt x="1912389" y="178492"/>
                  </a:cubicBezTo>
                  <a:cubicBezTo>
                    <a:pt x="2005672" y="262857"/>
                    <a:pt x="2090580" y="434395"/>
                    <a:pt x="2064777" y="552467"/>
                  </a:cubicBezTo>
                  <a:close/>
                  <a:moveTo>
                    <a:pt x="738276" y="932157"/>
                  </a:moveTo>
                  <a:cubicBezTo>
                    <a:pt x="689980" y="952982"/>
                    <a:pt x="641294" y="972354"/>
                    <a:pt x="591536" y="989692"/>
                  </a:cubicBezTo>
                  <a:cubicBezTo>
                    <a:pt x="450249" y="1038993"/>
                    <a:pt x="278582" y="1063402"/>
                    <a:pt x="167480" y="1165976"/>
                  </a:cubicBezTo>
                  <a:cubicBezTo>
                    <a:pt x="132134" y="1198715"/>
                    <a:pt x="98249" y="1231744"/>
                    <a:pt x="59397" y="1260608"/>
                  </a:cubicBezTo>
                  <a:cubicBezTo>
                    <a:pt x="46447" y="1270294"/>
                    <a:pt x="32522" y="1278915"/>
                    <a:pt x="18793" y="1287535"/>
                  </a:cubicBezTo>
                  <a:cubicBezTo>
                    <a:pt x="13827" y="1290538"/>
                    <a:pt x="4382" y="1299255"/>
                    <a:pt x="0" y="1300902"/>
                  </a:cubicBezTo>
                  <a:cubicBezTo>
                    <a:pt x="75853" y="1373450"/>
                    <a:pt x="237588" y="1396115"/>
                    <a:pt x="338855" y="1372578"/>
                  </a:cubicBezTo>
                  <a:cubicBezTo>
                    <a:pt x="533794" y="1327151"/>
                    <a:pt x="610427" y="1222252"/>
                    <a:pt x="708383" y="1072701"/>
                  </a:cubicBezTo>
                  <a:cubicBezTo>
                    <a:pt x="734965" y="1032116"/>
                    <a:pt x="759990" y="990467"/>
                    <a:pt x="784041" y="948333"/>
                  </a:cubicBezTo>
                  <a:cubicBezTo>
                    <a:pt x="789688" y="938550"/>
                    <a:pt x="811305" y="911720"/>
                    <a:pt x="809163" y="898934"/>
                  </a:cubicBezTo>
                  <a:cubicBezTo>
                    <a:pt x="808870" y="897675"/>
                    <a:pt x="786183" y="909395"/>
                    <a:pt x="784820" y="910073"/>
                  </a:cubicBezTo>
                  <a:cubicBezTo>
                    <a:pt x="769728" y="918112"/>
                    <a:pt x="754148" y="925377"/>
                    <a:pt x="738276" y="9321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23"/>
            <p:cNvSpPr/>
            <p:nvPr/>
          </p:nvSpPr>
          <p:spPr>
            <a:xfrm rot="-5400000">
              <a:off x="8172294" y="551423"/>
              <a:ext cx="1167872" cy="640048"/>
            </a:xfrm>
            <a:custGeom>
              <a:rect b="b" l="l" r="r" t="t"/>
              <a:pathLst>
                <a:path extrusionOk="0" h="1280095" w="2335744">
                  <a:moveTo>
                    <a:pt x="2334215" y="657951"/>
                  </a:moveTo>
                  <a:cubicBezTo>
                    <a:pt x="2338597" y="668896"/>
                    <a:pt x="2333241" y="681391"/>
                    <a:pt x="2322239" y="685750"/>
                  </a:cubicBezTo>
                  <a:cubicBezTo>
                    <a:pt x="2311236" y="690205"/>
                    <a:pt x="2298674" y="684781"/>
                    <a:pt x="2294195" y="673836"/>
                  </a:cubicBezTo>
                  <a:cubicBezTo>
                    <a:pt x="2245606" y="558767"/>
                    <a:pt x="2166832" y="454158"/>
                    <a:pt x="2072479" y="364660"/>
                  </a:cubicBezTo>
                  <a:cubicBezTo>
                    <a:pt x="2035380" y="329403"/>
                    <a:pt x="1995944" y="296471"/>
                    <a:pt x="1954756" y="266153"/>
                  </a:cubicBezTo>
                  <a:cubicBezTo>
                    <a:pt x="1892048" y="219951"/>
                    <a:pt x="1825738" y="179561"/>
                    <a:pt x="1756993" y="147888"/>
                  </a:cubicBezTo>
                  <a:cubicBezTo>
                    <a:pt x="1713663" y="127644"/>
                    <a:pt x="1669650" y="108660"/>
                    <a:pt x="1625151" y="90837"/>
                  </a:cubicBezTo>
                  <a:cubicBezTo>
                    <a:pt x="1580554" y="72822"/>
                    <a:pt x="1535666" y="55968"/>
                    <a:pt x="1490291" y="39986"/>
                  </a:cubicBezTo>
                  <a:cubicBezTo>
                    <a:pt x="1479483" y="36499"/>
                    <a:pt x="1473542" y="24876"/>
                    <a:pt x="1477145" y="14125"/>
                  </a:cubicBezTo>
                  <a:cubicBezTo>
                    <a:pt x="1480748" y="3373"/>
                    <a:pt x="1492433" y="-2535"/>
                    <a:pt x="1503241" y="1048"/>
                  </a:cubicBezTo>
                  <a:cubicBezTo>
                    <a:pt x="1549785" y="15287"/>
                    <a:pt x="1596134" y="30494"/>
                    <a:pt x="1641997" y="46863"/>
                  </a:cubicBezTo>
                  <a:cubicBezTo>
                    <a:pt x="1688054" y="63426"/>
                    <a:pt x="1733526" y="81151"/>
                    <a:pt x="1778512" y="100233"/>
                  </a:cubicBezTo>
                  <a:cubicBezTo>
                    <a:pt x="1851444" y="131809"/>
                    <a:pt x="1922915" y="171618"/>
                    <a:pt x="1989128" y="219564"/>
                  </a:cubicBezTo>
                  <a:cubicBezTo>
                    <a:pt x="2032654" y="251140"/>
                    <a:pt x="2074036" y="286203"/>
                    <a:pt x="2112304" y="323979"/>
                  </a:cubicBezTo>
                  <a:cubicBezTo>
                    <a:pt x="2209676" y="420451"/>
                    <a:pt x="2287282" y="534939"/>
                    <a:pt x="2334215" y="657951"/>
                  </a:cubicBezTo>
                  <a:close/>
                  <a:moveTo>
                    <a:pt x="826699" y="971195"/>
                  </a:moveTo>
                  <a:cubicBezTo>
                    <a:pt x="795930" y="994248"/>
                    <a:pt x="764576" y="1016525"/>
                    <a:pt x="732638" y="1038028"/>
                  </a:cubicBezTo>
                  <a:cubicBezTo>
                    <a:pt x="700895" y="1059531"/>
                    <a:pt x="668567" y="1080162"/>
                    <a:pt x="635558" y="1099728"/>
                  </a:cubicBezTo>
                  <a:cubicBezTo>
                    <a:pt x="582684" y="1131595"/>
                    <a:pt x="524261" y="1157456"/>
                    <a:pt x="463112" y="1178087"/>
                  </a:cubicBezTo>
                  <a:cubicBezTo>
                    <a:pt x="423384" y="1191551"/>
                    <a:pt x="382585" y="1202690"/>
                    <a:pt x="341007" y="1211117"/>
                  </a:cubicBezTo>
                  <a:cubicBezTo>
                    <a:pt x="237306" y="1232232"/>
                    <a:pt x="129320" y="1236784"/>
                    <a:pt x="26106" y="1216831"/>
                  </a:cubicBezTo>
                  <a:cubicBezTo>
                    <a:pt x="14518" y="1214313"/>
                    <a:pt x="3028" y="1221674"/>
                    <a:pt x="497" y="1233201"/>
                  </a:cubicBezTo>
                  <a:cubicBezTo>
                    <a:pt x="-2035" y="1244727"/>
                    <a:pt x="5366" y="1256156"/>
                    <a:pt x="16952" y="1258675"/>
                  </a:cubicBezTo>
                  <a:cubicBezTo>
                    <a:pt x="125718" y="1284633"/>
                    <a:pt x="240909" y="1286570"/>
                    <a:pt x="351718" y="1266811"/>
                  </a:cubicBezTo>
                  <a:cubicBezTo>
                    <a:pt x="396217" y="1258965"/>
                    <a:pt x="439937" y="1247439"/>
                    <a:pt x="482099" y="1232716"/>
                  </a:cubicBezTo>
                  <a:cubicBezTo>
                    <a:pt x="547046" y="1209954"/>
                    <a:pt x="608001" y="1179443"/>
                    <a:pt x="663309" y="1143896"/>
                  </a:cubicBezTo>
                  <a:cubicBezTo>
                    <a:pt x="696318" y="1122296"/>
                    <a:pt x="728548" y="1099728"/>
                    <a:pt x="760097" y="1076191"/>
                  </a:cubicBezTo>
                  <a:cubicBezTo>
                    <a:pt x="791451" y="1052751"/>
                    <a:pt x="822221" y="1028342"/>
                    <a:pt x="852308" y="1003353"/>
                  </a:cubicBezTo>
                  <a:cubicBezTo>
                    <a:pt x="861266" y="996379"/>
                    <a:pt x="862727" y="983399"/>
                    <a:pt x="855716" y="974585"/>
                  </a:cubicBezTo>
                  <a:cubicBezTo>
                    <a:pt x="848608" y="965674"/>
                    <a:pt x="835657" y="964124"/>
                    <a:pt x="826699" y="971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23"/>
            <p:cNvSpPr/>
            <p:nvPr/>
          </p:nvSpPr>
          <p:spPr>
            <a:xfrm rot="-5400000">
              <a:off x="8788185" y="343974"/>
              <a:ext cx="414808" cy="324927"/>
            </a:xfrm>
            <a:custGeom>
              <a:rect b="b" l="l" r="r" t="t"/>
              <a:pathLst>
                <a:path extrusionOk="0" h="649854" w="829615">
                  <a:moveTo>
                    <a:pt x="827469" y="424543"/>
                  </a:moveTo>
                  <a:cubicBezTo>
                    <a:pt x="804489" y="504936"/>
                    <a:pt x="676444" y="469486"/>
                    <a:pt x="623377" y="450017"/>
                  </a:cubicBezTo>
                  <a:cubicBezTo>
                    <a:pt x="608965" y="444690"/>
                    <a:pt x="594749" y="438587"/>
                    <a:pt x="581020" y="431807"/>
                  </a:cubicBezTo>
                  <a:cubicBezTo>
                    <a:pt x="557943" y="420281"/>
                    <a:pt x="537787" y="406043"/>
                    <a:pt x="521623" y="386380"/>
                  </a:cubicBezTo>
                  <a:cubicBezTo>
                    <a:pt x="516462" y="380181"/>
                    <a:pt x="511496" y="373691"/>
                    <a:pt x="507309" y="366718"/>
                  </a:cubicBezTo>
                  <a:cubicBezTo>
                    <a:pt x="505654" y="364102"/>
                    <a:pt x="502441" y="357516"/>
                    <a:pt x="501369" y="355482"/>
                  </a:cubicBezTo>
                  <a:lnTo>
                    <a:pt x="509159" y="341050"/>
                  </a:lnTo>
                  <a:cubicBezTo>
                    <a:pt x="509159" y="340856"/>
                    <a:pt x="527368" y="337175"/>
                    <a:pt x="527855" y="337079"/>
                  </a:cubicBezTo>
                  <a:cubicBezTo>
                    <a:pt x="550932" y="332042"/>
                    <a:pt x="574982" y="329717"/>
                    <a:pt x="598644" y="328167"/>
                  </a:cubicBezTo>
                  <a:cubicBezTo>
                    <a:pt x="656386" y="324390"/>
                    <a:pt x="727565" y="315963"/>
                    <a:pt x="781022" y="341921"/>
                  </a:cubicBezTo>
                  <a:cubicBezTo>
                    <a:pt x="811890" y="356935"/>
                    <a:pt x="837303" y="389867"/>
                    <a:pt x="827469" y="424543"/>
                  </a:cubicBezTo>
                  <a:close/>
                  <a:moveTo>
                    <a:pt x="635645" y="107812"/>
                  </a:moveTo>
                  <a:cubicBezTo>
                    <a:pt x="641196" y="79722"/>
                    <a:pt x="649570" y="27515"/>
                    <a:pt x="622695" y="5818"/>
                  </a:cubicBezTo>
                  <a:cubicBezTo>
                    <a:pt x="601663" y="-11132"/>
                    <a:pt x="570796" y="12986"/>
                    <a:pt x="556385" y="26837"/>
                  </a:cubicBezTo>
                  <a:cubicBezTo>
                    <a:pt x="513054" y="68583"/>
                    <a:pt x="491340" y="125828"/>
                    <a:pt x="483063" y="183265"/>
                  </a:cubicBezTo>
                  <a:cubicBezTo>
                    <a:pt x="475469" y="235085"/>
                    <a:pt x="481116" y="286615"/>
                    <a:pt x="478584" y="338531"/>
                  </a:cubicBezTo>
                  <a:lnTo>
                    <a:pt x="480045" y="321678"/>
                  </a:lnTo>
                  <a:cubicBezTo>
                    <a:pt x="559890" y="280319"/>
                    <a:pt x="618021" y="197407"/>
                    <a:pt x="635645" y="107812"/>
                  </a:cubicBezTo>
                  <a:close/>
                  <a:moveTo>
                    <a:pt x="270500" y="303952"/>
                  </a:moveTo>
                  <a:cubicBezTo>
                    <a:pt x="247131" y="270148"/>
                    <a:pt x="176633" y="283612"/>
                    <a:pt x="152290" y="303662"/>
                  </a:cubicBezTo>
                  <a:cubicBezTo>
                    <a:pt x="65045" y="375725"/>
                    <a:pt x="52192" y="428708"/>
                    <a:pt x="0" y="514719"/>
                  </a:cubicBezTo>
                  <a:cubicBezTo>
                    <a:pt x="292" y="505711"/>
                    <a:pt x="207403" y="438781"/>
                    <a:pt x="249273" y="386186"/>
                  </a:cubicBezTo>
                  <a:cubicBezTo>
                    <a:pt x="265436" y="365749"/>
                    <a:pt x="288319" y="329717"/>
                    <a:pt x="270500" y="303952"/>
                  </a:cubicBezTo>
                  <a:close/>
                  <a:moveTo>
                    <a:pt x="328047" y="553076"/>
                  </a:moveTo>
                  <a:cubicBezTo>
                    <a:pt x="274200" y="524211"/>
                    <a:pt x="59494" y="533413"/>
                    <a:pt x="56768" y="526439"/>
                  </a:cubicBezTo>
                  <a:cubicBezTo>
                    <a:pt x="129408" y="578550"/>
                    <a:pt x="155601" y="616422"/>
                    <a:pt x="257842" y="647029"/>
                  </a:cubicBezTo>
                  <a:cubicBezTo>
                    <a:pt x="286274" y="655553"/>
                    <a:pt x="356869" y="645092"/>
                    <a:pt x="370112" y="611482"/>
                  </a:cubicBezTo>
                  <a:cubicBezTo>
                    <a:pt x="380141" y="585814"/>
                    <a:pt x="348884" y="564311"/>
                    <a:pt x="328047" y="5530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1453;p23"/>
            <p:cNvSpPr/>
            <p:nvPr/>
          </p:nvSpPr>
          <p:spPr>
            <a:xfrm rot="-5400000">
              <a:off x="8829276" y="-32637"/>
              <a:ext cx="202383" cy="239226"/>
            </a:xfrm>
            <a:custGeom>
              <a:rect b="b" l="l" r="r" t="t"/>
              <a:pathLst>
                <a:path extrusionOk="0" h="478452" w="404766">
                  <a:moveTo>
                    <a:pt x="12445" y="176471"/>
                  </a:moveTo>
                  <a:cubicBezTo>
                    <a:pt x="34257" y="115256"/>
                    <a:pt x="113810" y="84067"/>
                    <a:pt x="166975" y="51038"/>
                  </a:cubicBezTo>
                  <a:cubicBezTo>
                    <a:pt x="191318" y="35928"/>
                    <a:pt x="217316" y="22755"/>
                    <a:pt x="244483" y="12875"/>
                  </a:cubicBezTo>
                  <a:cubicBezTo>
                    <a:pt x="265029" y="5514"/>
                    <a:pt x="286256" y="1930"/>
                    <a:pt x="308067" y="574"/>
                  </a:cubicBezTo>
                  <a:cubicBezTo>
                    <a:pt x="322867" y="-395"/>
                    <a:pt x="337863" y="-298"/>
                    <a:pt x="352469" y="2124"/>
                  </a:cubicBezTo>
                  <a:cubicBezTo>
                    <a:pt x="363472" y="3964"/>
                    <a:pt x="372722" y="7935"/>
                    <a:pt x="381875" y="13844"/>
                  </a:cubicBezTo>
                  <a:cubicBezTo>
                    <a:pt x="408361" y="30891"/>
                    <a:pt x="409139" y="57915"/>
                    <a:pt x="397942" y="84454"/>
                  </a:cubicBezTo>
                  <a:cubicBezTo>
                    <a:pt x="380901" y="124651"/>
                    <a:pt x="333384" y="152837"/>
                    <a:pt x="327054" y="197393"/>
                  </a:cubicBezTo>
                  <a:cubicBezTo>
                    <a:pt x="319849" y="247469"/>
                    <a:pt x="392878" y="279820"/>
                    <a:pt x="361330" y="331640"/>
                  </a:cubicBezTo>
                  <a:cubicBezTo>
                    <a:pt x="336305" y="372806"/>
                    <a:pt x="277687" y="351496"/>
                    <a:pt x="241173" y="373484"/>
                  </a:cubicBezTo>
                  <a:cubicBezTo>
                    <a:pt x="199984" y="398280"/>
                    <a:pt x="209819" y="458914"/>
                    <a:pt x="155680" y="474702"/>
                  </a:cubicBezTo>
                  <a:cubicBezTo>
                    <a:pt x="105436" y="489328"/>
                    <a:pt x="60060" y="459204"/>
                    <a:pt x="36106" y="418523"/>
                  </a:cubicBezTo>
                  <a:cubicBezTo>
                    <a:pt x="-3134" y="351884"/>
                    <a:pt x="-9366" y="237783"/>
                    <a:pt x="12445" y="176471"/>
                  </a:cubicBezTo>
                  <a:lnTo>
                    <a:pt x="12445" y="17647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23"/>
            <p:cNvSpPr/>
            <p:nvPr/>
          </p:nvSpPr>
          <p:spPr>
            <a:xfrm rot="-5400000">
              <a:off x="8531224" y="366526"/>
              <a:ext cx="907536" cy="244299"/>
            </a:xfrm>
            <a:custGeom>
              <a:rect b="b" l="l" r="r" t="t"/>
              <a:pathLst>
                <a:path extrusionOk="0" h="488598" w="1815072">
                  <a:moveTo>
                    <a:pt x="1637746" y="255755"/>
                  </a:moveTo>
                  <a:cubicBezTo>
                    <a:pt x="1637746" y="257111"/>
                    <a:pt x="1637941" y="258467"/>
                    <a:pt x="1638233" y="259823"/>
                  </a:cubicBezTo>
                  <a:cubicBezTo>
                    <a:pt x="1635897" y="260404"/>
                    <a:pt x="1636091" y="257886"/>
                    <a:pt x="1637065" y="254980"/>
                  </a:cubicBezTo>
                  <a:lnTo>
                    <a:pt x="1637746" y="255755"/>
                  </a:lnTo>
                  <a:close/>
                  <a:moveTo>
                    <a:pt x="1792763" y="529"/>
                  </a:moveTo>
                  <a:cubicBezTo>
                    <a:pt x="1762188" y="-730"/>
                    <a:pt x="1731808" y="239"/>
                    <a:pt x="1701428" y="3629"/>
                  </a:cubicBezTo>
                  <a:cubicBezTo>
                    <a:pt x="1689451" y="4985"/>
                    <a:pt x="1677572" y="6729"/>
                    <a:pt x="1665692" y="9150"/>
                  </a:cubicBezTo>
                  <a:cubicBezTo>
                    <a:pt x="1648263" y="12637"/>
                    <a:pt x="1631125" y="17577"/>
                    <a:pt x="1613890" y="22032"/>
                  </a:cubicBezTo>
                  <a:lnTo>
                    <a:pt x="1559459" y="36755"/>
                  </a:lnTo>
                  <a:lnTo>
                    <a:pt x="1542419" y="40242"/>
                  </a:lnTo>
                  <a:cubicBezTo>
                    <a:pt x="1539011" y="40726"/>
                    <a:pt x="1532000" y="40920"/>
                    <a:pt x="1528787" y="41598"/>
                  </a:cubicBezTo>
                  <a:cubicBezTo>
                    <a:pt x="1514376" y="41211"/>
                    <a:pt x="1499965" y="41017"/>
                    <a:pt x="1485554" y="40339"/>
                  </a:cubicBezTo>
                  <a:cubicBezTo>
                    <a:pt x="1481951" y="39951"/>
                    <a:pt x="1478933" y="41598"/>
                    <a:pt x="1475914" y="42954"/>
                  </a:cubicBezTo>
                  <a:cubicBezTo>
                    <a:pt x="1461114" y="41792"/>
                    <a:pt x="1446605" y="40726"/>
                    <a:pt x="1434823" y="41404"/>
                  </a:cubicBezTo>
                  <a:cubicBezTo>
                    <a:pt x="1390129" y="44213"/>
                    <a:pt x="1346409" y="50993"/>
                    <a:pt x="1303565" y="61357"/>
                  </a:cubicBezTo>
                  <a:cubicBezTo>
                    <a:pt x="1260527" y="71818"/>
                    <a:pt x="1218559" y="85960"/>
                    <a:pt x="1177566" y="103588"/>
                  </a:cubicBezTo>
                  <a:cubicBezTo>
                    <a:pt x="1144849" y="117730"/>
                    <a:pt x="1114079" y="134874"/>
                    <a:pt x="1084283" y="153568"/>
                  </a:cubicBezTo>
                  <a:cubicBezTo>
                    <a:pt x="1017388" y="195702"/>
                    <a:pt x="956141" y="246456"/>
                    <a:pt x="888760" y="288300"/>
                  </a:cubicBezTo>
                  <a:cubicBezTo>
                    <a:pt x="814367" y="334986"/>
                    <a:pt x="734717" y="372374"/>
                    <a:pt x="651464" y="397557"/>
                  </a:cubicBezTo>
                  <a:cubicBezTo>
                    <a:pt x="568990" y="422547"/>
                    <a:pt x="483107" y="435526"/>
                    <a:pt x="394791" y="431555"/>
                  </a:cubicBezTo>
                  <a:cubicBezTo>
                    <a:pt x="367040" y="430393"/>
                    <a:pt x="338509" y="428262"/>
                    <a:pt x="310564" y="423613"/>
                  </a:cubicBezTo>
                  <a:cubicBezTo>
                    <a:pt x="283592" y="419060"/>
                    <a:pt x="257204" y="412183"/>
                    <a:pt x="232666" y="401238"/>
                  </a:cubicBezTo>
                  <a:cubicBezTo>
                    <a:pt x="158079" y="368306"/>
                    <a:pt x="83784" y="295370"/>
                    <a:pt x="56617" y="215461"/>
                  </a:cubicBezTo>
                  <a:cubicBezTo>
                    <a:pt x="38798" y="162963"/>
                    <a:pt x="41817" y="107366"/>
                    <a:pt x="81544" y="59226"/>
                  </a:cubicBezTo>
                  <a:cubicBezTo>
                    <a:pt x="89140" y="50219"/>
                    <a:pt x="87971" y="36658"/>
                    <a:pt x="78915" y="29103"/>
                  </a:cubicBezTo>
                  <a:cubicBezTo>
                    <a:pt x="69763" y="21451"/>
                    <a:pt x="56228" y="22614"/>
                    <a:pt x="48535" y="31718"/>
                  </a:cubicBezTo>
                  <a:cubicBezTo>
                    <a:pt x="-3558" y="91868"/>
                    <a:pt x="-9790" y="162673"/>
                    <a:pt x="11340" y="230087"/>
                  </a:cubicBezTo>
                  <a:cubicBezTo>
                    <a:pt x="40648" y="323363"/>
                    <a:pt x="124875" y="409762"/>
                    <a:pt x="210368" y="449765"/>
                  </a:cubicBezTo>
                  <a:cubicBezTo>
                    <a:pt x="233251" y="460322"/>
                    <a:pt x="257594" y="468071"/>
                    <a:pt x="282618" y="473689"/>
                  </a:cubicBezTo>
                  <a:cubicBezTo>
                    <a:pt x="318549" y="481825"/>
                    <a:pt x="355939" y="485506"/>
                    <a:pt x="391967" y="487540"/>
                  </a:cubicBezTo>
                  <a:cubicBezTo>
                    <a:pt x="487002" y="492480"/>
                    <a:pt x="579798" y="479985"/>
                    <a:pt x="668406" y="453155"/>
                  </a:cubicBezTo>
                  <a:cubicBezTo>
                    <a:pt x="756626" y="426422"/>
                    <a:pt x="840561" y="385450"/>
                    <a:pt x="918945" y="335373"/>
                  </a:cubicBezTo>
                  <a:cubicBezTo>
                    <a:pt x="985742" y="292368"/>
                    <a:pt x="1046405" y="240645"/>
                    <a:pt x="1112716" y="197252"/>
                  </a:cubicBezTo>
                  <a:cubicBezTo>
                    <a:pt x="1139883" y="179332"/>
                    <a:pt x="1167926" y="162866"/>
                    <a:pt x="1198014" y="149209"/>
                  </a:cubicBezTo>
                  <a:cubicBezTo>
                    <a:pt x="1236086" y="131871"/>
                    <a:pt x="1275230" y="117827"/>
                    <a:pt x="1315250" y="107172"/>
                  </a:cubicBezTo>
                  <a:cubicBezTo>
                    <a:pt x="1355270" y="96517"/>
                    <a:pt x="1396264" y="89253"/>
                    <a:pt x="1438134" y="85669"/>
                  </a:cubicBezTo>
                  <a:cubicBezTo>
                    <a:pt x="1450792" y="84604"/>
                    <a:pt x="1466079" y="85379"/>
                    <a:pt x="1482146" y="86347"/>
                  </a:cubicBezTo>
                  <a:cubicBezTo>
                    <a:pt x="1506781" y="97292"/>
                    <a:pt x="1527813" y="110950"/>
                    <a:pt x="1546412" y="127125"/>
                  </a:cubicBezTo>
                  <a:cubicBezTo>
                    <a:pt x="1554396" y="134099"/>
                    <a:pt x="1561893" y="141654"/>
                    <a:pt x="1569294" y="149500"/>
                  </a:cubicBezTo>
                  <a:cubicBezTo>
                    <a:pt x="1580102" y="160929"/>
                    <a:pt x="1590813" y="173037"/>
                    <a:pt x="1600258" y="187275"/>
                  </a:cubicBezTo>
                  <a:cubicBezTo>
                    <a:pt x="1605321" y="194443"/>
                    <a:pt x="1609996" y="202095"/>
                    <a:pt x="1614280" y="209940"/>
                  </a:cubicBezTo>
                  <a:cubicBezTo>
                    <a:pt x="1618856" y="218173"/>
                    <a:pt x="1623140" y="226503"/>
                    <a:pt x="1627035" y="234833"/>
                  </a:cubicBezTo>
                  <a:lnTo>
                    <a:pt x="1635799" y="253043"/>
                  </a:lnTo>
                  <a:cubicBezTo>
                    <a:pt x="1635994" y="253527"/>
                    <a:pt x="1636480" y="254205"/>
                    <a:pt x="1637065" y="254980"/>
                  </a:cubicBezTo>
                  <a:cubicBezTo>
                    <a:pt x="1637357" y="254205"/>
                    <a:pt x="1637649" y="253333"/>
                    <a:pt x="1637941" y="252558"/>
                  </a:cubicBezTo>
                  <a:cubicBezTo>
                    <a:pt x="1637746" y="253624"/>
                    <a:pt x="1637746" y="254689"/>
                    <a:pt x="1637746" y="255755"/>
                  </a:cubicBezTo>
                  <a:cubicBezTo>
                    <a:pt x="1639012" y="257401"/>
                    <a:pt x="1640181" y="259145"/>
                    <a:pt x="1638915" y="259629"/>
                  </a:cubicBezTo>
                  <a:cubicBezTo>
                    <a:pt x="1638623" y="259726"/>
                    <a:pt x="1638428" y="259823"/>
                    <a:pt x="1638233" y="259823"/>
                  </a:cubicBezTo>
                  <a:cubicBezTo>
                    <a:pt x="1639304" y="264763"/>
                    <a:pt x="1642128" y="269315"/>
                    <a:pt x="1646608" y="272318"/>
                  </a:cubicBezTo>
                  <a:cubicBezTo>
                    <a:pt x="1654105" y="278517"/>
                    <a:pt x="1660921" y="276289"/>
                    <a:pt x="1664718" y="275514"/>
                  </a:cubicBezTo>
                  <a:cubicBezTo>
                    <a:pt x="1671534" y="274255"/>
                    <a:pt x="1676306" y="269121"/>
                    <a:pt x="1679324" y="260695"/>
                  </a:cubicBezTo>
                  <a:cubicBezTo>
                    <a:pt x="1680103" y="258467"/>
                    <a:pt x="1680103" y="254883"/>
                    <a:pt x="1679519" y="250331"/>
                  </a:cubicBezTo>
                  <a:cubicBezTo>
                    <a:pt x="1679227" y="247715"/>
                    <a:pt x="1677279" y="242194"/>
                    <a:pt x="1676695" y="239676"/>
                  </a:cubicBezTo>
                  <a:lnTo>
                    <a:pt x="1670658" y="218657"/>
                  </a:lnTo>
                  <a:cubicBezTo>
                    <a:pt x="1667153" y="206647"/>
                    <a:pt x="1663063" y="194539"/>
                    <a:pt x="1658194" y="182626"/>
                  </a:cubicBezTo>
                  <a:cubicBezTo>
                    <a:pt x="1654884" y="174490"/>
                    <a:pt x="1650892" y="166547"/>
                    <a:pt x="1646705" y="158895"/>
                  </a:cubicBezTo>
                  <a:cubicBezTo>
                    <a:pt x="1637552" y="142720"/>
                    <a:pt x="1627133" y="128287"/>
                    <a:pt x="1615740" y="115211"/>
                  </a:cubicBezTo>
                  <a:cubicBezTo>
                    <a:pt x="1638136" y="123251"/>
                    <a:pt x="1660434" y="131484"/>
                    <a:pt x="1682148" y="140589"/>
                  </a:cubicBezTo>
                  <a:lnTo>
                    <a:pt x="1731614" y="160832"/>
                  </a:lnTo>
                  <a:cubicBezTo>
                    <a:pt x="1731905" y="160929"/>
                    <a:pt x="1734827" y="161317"/>
                    <a:pt x="1737748" y="161995"/>
                  </a:cubicBezTo>
                  <a:cubicBezTo>
                    <a:pt x="1739111" y="167709"/>
                    <a:pt x="1741059" y="171196"/>
                    <a:pt x="1743785" y="165772"/>
                  </a:cubicBezTo>
                  <a:cubicBezTo>
                    <a:pt x="1742616" y="164900"/>
                    <a:pt x="1741448" y="163835"/>
                    <a:pt x="1740474" y="162769"/>
                  </a:cubicBezTo>
                  <a:lnTo>
                    <a:pt x="1739695" y="162479"/>
                  </a:lnTo>
                  <a:cubicBezTo>
                    <a:pt x="1739305" y="162382"/>
                    <a:pt x="1738916" y="162285"/>
                    <a:pt x="1738527" y="162188"/>
                  </a:cubicBezTo>
                  <a:lnTo>
                    <a:pt x="1737358" y="160445"/>
                  </a:lnTo>
                  <a:cubicBezTo>
                    <a:pt x="1737261" y="159670"/>
                    <a:pt x="1737066" y="158798"/>
                    <a:pt x="1736871" y="158023"/>
                  </a:cubicBezTo>
                  <a:lnTo>
                    <a:pt x="1736774" y="156958"/>
                  </a:lnTo>
                  <a:cubicBezTo>
                    <a:pt x="1737650" y="159089"/>
                    <a:pt x="1738916" y="161026"/>
                    <a:pt x="1740474" y="162769"/>
                  </a:cubicBezTo>
                  <a:cubicBezTo>
                    <a:pt x="1742811" y="163447"/>
                    <a:pt x="1744466" y="164513"/>
                    <a:pt x="1743882" y="165772"/>
                  </a:cubicBezTo>
                  <a:lnTo>
                    <a:pt x="1743785" y="165772"/>
                  </a:lnTo>
                  <a:cubicBezTo>
                    <a:pt x="1746024" y="167322"/>
                    <a:pt x="1748653" y="168484"/>
                    <a:pt x="1751477" y="169065"/>
                  </a:cubicBezTo>
                  <a:cubicBezTo>
                    <a:pt x="1762577" y="171487"/>
                    <a:pt x="1773581" y="164416"/>
                    <a:pt x="1775917" y="153277"/>
                  </a:cubicBezTo>
                  <a:cubicBezTo>
                    <a:pt x="1776599" y="151049"/>
                    <a:pt x="1777475" y="139039"/>
                    <a:pt x="1765206" y="130418"/>
                  </a:cubicBezTo>
                  <a:cubicBezTo>
                    <a:pt x="1761896" y="127997"/>
                    <a:pt x="1752645" y="122766"/>
                    <a:pt x="1752062" y="122379"/>
                  </a:cubicBezTo>
                  <a:lnTo>
                    <a:pt x="1704251" y="94193"/>
                  </a:lnTo>
                  <a:cubicBezTo>
                    <a:pt x="1688185" y="85766"/>
                    <a:pt x="1671534" y="77824"/>
                    <a:pt x="1654787" y="70172"/>
                  </a:cubicBezTo>
                  <a:cubicBezTo>
                    <a:pt x="1656539" y="69881"/>
                    <a:pt x="1658292" y="69590"/>
                    <a:pt x="1660142" y="69300"/>
                  </a:cubicBezTo>
                  <a:cubicBezTo>
                    <a:pt x="1671437" y="67169"/>
                    <a:pt x="1682732" y="64941"/>
                    <a:pt x="1694028" y="62520"/>
                  </a:cubicBezTo>
                  <a:cubicBezTo>
                    <a:pt x="1716228" y="57677"/>
                    <a:pt x="1738234" y="52349"/>
                    <a:pt x="1760727" y="48572"/>
                  </a:cubicBezTo>
                  <a:cubicBezTo>
                    <a:pt x="1771925" y="46635"/>
                    <a:pt x="1782928" y="44698"/>
                    <a:pt x="1794224" y="43341"/>
                  </a:cubicBezTo>
                  <a:cubicBezTo>
                    <a:pt x="1806103" y="42954"/>
                    <a:pt x="1815451" y="33074"/>
                    <a:pt x="1815061" y="21257"/>
                  </a:cubicBezTo>
                  <a:cubicBezTo>
                    <a:pt x="1814672" y="9441"/>
                    <a:pt x="1804643" y="142"/>
                    <a:pt x="1792763" y="52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1455;p23"/>
            <p:cNvSpPr/>
            <p:nvPr/>
          </p:nvSpPr>
          <p:spPr>
            <a:xfrm rot="-5400000">
              <a:off x="8410493" y="1214552"/>
              <a:ext cx="177780" cy="179354"/>
            </a:xfrm>
            <a:custGeom>
              <a:rect b="b" l="l" r="r" t="t"/>
              <a:pathLst>
                <a:path extrusionOk="0" h="358708" w="355559">
                  <a:moveTo>
                    <a:pt x="131182" y="357899"/>
                  </a:moveTo>
                  <a:cubicBezTo>
                    <a:pt x="73732" y="360224"/>
                    <a:pt x="-4653" y="362064"/>
                    <a:pt x="216" y="294940"/>
                  </a:cubicBezTo>
                  <a:cubicBezTo>
                    <a:pt x="2066" y="268497"/>
                    <a:pt x="26701" y="252031"/>
                    <a:pt x="29720" y="228397"/>
                  </a:cubicBezTo>
                  <a:cubicBezTo>
                    <a:pt x="33128" y="201858"/>
                    <a:pt x="9174" y="174447"/>
                    <a:pt x="23585" y="148198"/>
                  </a:cubicBezTo>
                  <a:cubicBezTo>
                    <a:pt x="44910" y="109260"/>
                    <a:pt x="106449" y="122142"/>
                    <a:pt x="137316" y="97540"/>
                  </a:cubicBezTo>
                  <a:cubicBezTo>
                    <a:pt x="166138" y="74391"/>
                    <a:pt x="158933" y="30804"/>
                    <a:pt x="195934" y="9591"/>
                  </a:cubicBezTo>
                  <a:cubicBezTo>
                    <a:pt x="215117" y="-1451"/>
                    <a:pt x="240823" y="-4647"/>
                    <a:pt x="259518" y="9107"/>
                  </a:cubicBezTo>
                  <a:cubicBezTo>
                    <a:pt x="308691" y="45139"/>
                    <a:pt x="372664" y="239536"/>
                    <a:pt x="351340" y="297652"/>
                  </a:cubicBezTo>
                  <a:cubicBezTo>
                    <a:pt x="329919" y="355768"/>
                    <a:pt x="175194" y="356059"/>
                    <a:pt x="131182" y="357899"/>
                  </a:cubicBezTo>
                  <a:lnTo>
                    <a:pt x="131182" y="35789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1456;p23"/>
            <p:cNvSpPr/>
            <p:nvPr/>
          </p:nvSpPr>
          <p:spPr>
            <a:xfrm rot="-5400000">
              <a:off x="8259495" y="1031901"/>
              <a:ext cx="528285" cy="136612"/>
            </a:xfrm>
            <a:custGeom>
              <a:rect b="b" l="l" r="r" t="t"/>
              <a:pathLst>
                <a:path extrusionOk="0" h="273223" w="1056570">
                  <a:moveTo>
                    <a:pt x="1023897" y="187998"/>
                  </a:moveTo>
                  <a:cubicBezTo>
                    <a:pt x="1024482" y="188385"/>
                    <a:pt x="1024968" y="188773"/>
                    <a:pt x="1025553" y="189063"/>
                  </a:cubicBezTo>
                  <a:cubicBezTo>
                    <a:pt x="1024871" y="189935"/>
                    <a:pt x="1023702" y="189160"/>
                    <a:pt x="1022534" y="187804"/>
                  </a:cubicBezTo>
                  <a:lnTo>
                    <a:pt x="1023897" y="187998"/>
                  </a:lnTo>
                  <a:close/>
                  <a:moveTo>
                    <a:pt x="1033829" y="147704"/>
                  </a:moveTo>
                  <a:cubicBezTo>
                    <a:pt x="1015134" y="143346"/>
                    <a:pt x="964792" y="144120"/>
                    <a:pt x="959826" y="144217"/>
                  </a:cubicBezTo>
                  <a:cubicBezTo>
                    <a:pt x="932368" y="144798"/>
                    <a:pt x="905785" y="148285"/>
                    <a:pt x="879495" y="153419"/>
                  </a:cubicBezTo>
                  <a:cubicBezTo>
                    <a:pt x="820973" y="164848"/>
                    <a:pt x="764693" y="184705"/>
                    <a:pt x="705490" y="195747"/>
                  </a:cubicBezTo>
                  <a:cubicBezTo>
                    <a:pt x="649014" y="206789"/>
                    <a:pt x="582509" y="214053"/>
                    <a:pt x="514154" y="215119"/>
                  </a:cubicBezTo>
                  <a:cubicBezTo>
                    <a:pt x="455536" y="215990"/>
                    <a:pt x="395847" y="211341"/>
                    <a:pt x="339565" y="199137"/>
                  </a:cubicBezTo>
                  <a:cubicBezTo>
                    <a:pt x="322136" y="183930"/>
                    <a:pt x="307043" y="166979"/>
                    <a:pt x="292437" y="149545"/>
                  </a:cubicBezTo>
                  <a:cubicBezTo>
                    <a:pt x="282408" y="137534"/>
                    <a:pt x="273060" y="125136"/>
                    <a:pt x="263713" y="112641"/>
                  </a:cubicBezTo>
                  <a:cubicBezTo>
                    <a:pt x="251833" y="96950"/>
                    <a:pt x="240051" y="81258"/>
                    <a:pt x="229535" y="64695"/>
                  </a:cubicBezTo>
                  <a:cubicBezTo>
                    <a:pt x="218727" y="47745"/>
                    <a:pt x="208308" y="30891"/>
                    <a:pt x="199253" y="12972"/>
                  </a:cubicBezTo>
                  <a:cubicBezTo>
                    <a:pt x="195065" y="2415"/>
                    <a:pt x="183089" y="-2719"/>
                    <a:pt x="172475" y="1446"/>
                  </a:cubicBezTo>
                  <a:cubicBezTo>
                    <a:pt x="161959" y="5708"/>
                    <a:pt x="156701" y="17622"/>
                    <a:pt x="160985" y="28179"/>
                  </a:cubicBezTo>
                  <a:cubicBezTo>
                    <a:pt x="167314" y="49101"/>
                    <a:pt x="174714" y="69538"/>
                    <a:pt x="183867" y="89395"/>
                  </a:cubicBezTo>
                  <a:cubicBezTo>
                    <a:pt x="193215" y="109445"/>
                    <a:pt x="203829" y="128913"/>
                    <a:pt x="216779" y="146832"/>
                  </a:cubicBezTo>
                  <a:cubicBezTo>
                    <a:pt x="217072" y="147220"/>
                    <a:pt x="217558" y="147607"/>
                    <a:pt x="217850" y="147995"/>
                  </a:cubicBezTo>
                  <a:cubicBezTo>
                    <a:pt x="216682" y="147220"/>
                    <a:pt x="215416" y="146445"/>
                    <a:pt x="214248" y="145670"/>
                  </a:cubicBezTo>
                  <a:cubicBezTo>
                    <a:pt x="196331" y="133660"/>
                    <a:pt x="177636" y="122133"/>
                    <a:pt x="159038" y="109541"/>
                  </a:cubicBezTo>
                  <a:cubicBezTo>
                    <a:pt x="146379" y="96853"/>
                    <a:pt x="134403" y="83292"/>
                    <a:pt x="124276" y="67698"/>
                  </a:cubicBezTo>
                  <a:cubicBezTo>
                    <a:pt x="118044" y="57625"/>
                    <a:pt x="104802" y="54428"/>
                    <a:pt x="94674" y="60530"/>
                  </a:cubicBezTo>
                  <a:cubicBezTo>
                    <a:pt x="94285" y="60821"/>
                    <a:pt x="94285" y="61402"/>
                    <a:pt x="93896" y="61693"/>
                  </a:cubicBezTo>
                  <a:cubicBezTo>
                    <a:pt x="90779" y="59659"/>
                    <a:pt x="87761" y="57818"/>
                    <a:pt x="84645" y="56753"/>
                  </a:cubicBezTo>
                  <a:cubicBezTo>
                    <a:pt x="74032" y="52588"/>
                    <a:pt x="62055" y="57722"/>
                    <a:pt x="57868" y="68279"/>
                  </a:cubicBezTo>
                  <a:cubicBezTo>
                    <a:pt x="53681" y="78546"/>
                    <a:pt x="58549" y="90170"/>
                    <a:pt x="68676" y="94528"/>
                  </a:cubicBezTo>
                  <a:lnTo>
                    <a:pt x="69357" y="94916"/>
                  </a:lnTo>
                  <a:cubicBezTo>
                    <a:pt x="69260" y="94819"/>
                    <a:pt x="69163" y="94819"/>
                    <a:pt x="69066" y="94819"/>
                  </a:cubicBezTo>
                  <a:cubicBezTo>
                    <a:pt x="70137" y="94722"/>
                    <a:pt x="71403" y="98403"/>
                    <a:pt x="72669" y="100049"/>
                  </a:cubicBezTo>
                  <a:cubicBezTo>
                    <a:pt x="75979" y="104214"/>
                    <a:pt x="79290" y="108379"/>
                    <a:pt x="82114" y="111285"/>
                  </a:cubicBezTo>
                  <a:cubicBezTo>
                    <a:pt x="90293" y="119421"/>
                    <a:pt x="98472" y="127364"/>
                    <a:pt x="107041" y="135209"/>
                  </a:cubicBezTo>
                  <a:cubicBezTo>
                    <a:pt x="112786" y="140440"/>
                    <a:pt x="118726" y="145380"/>
                    <a:pt x="124665" y="150416"/>
                  </a:cubicBezTo>
                  <a:cubicBezTo>
                    <a:pt x="138200" y="161361"/>
                    <a:pt x="151248" y="172307"/>
                    <a:pt x="164880" y="182089"/>
                  </a:cubicBezTo>
                  <a:cubicBezTo>
                    <a:pt x="165269" y="182380"/>
                    <a:pt x="165756" y="182574"/>
                    <a:pt x="166146" y="182864"/>
                  </a:cubicBezTo>
                  <a:cubicBezTo>
                    <a:pt x="147158" y="180830"/>
                    <a:pt x="128268" y="179087"/>
                    <a:pt x="109475" y="176762"/>
                  </a:cubicBezTo>
                  <a:cubicBezTo>
                    <a:pt x="81919" y="173372"/>
                    <a:pt x="54558" y="169982"/>
                    <a:pt x="26612" y="165236"/>
                  </a:cubicBezTo>
                  <a:cubicBezTo>
                    <a:pt x="15024" y="162427"/>
                    <a:pt x="3437" y="169498"/>
                    <a:pt x="613" y="181024"/>
                  </a:cubicBezTo>
                  <a:cubicBezTo>
                    <a:pt x="-2210" y="192453"/>
                    <a:pt x="4995" y="204077"/>
                    <a:pt x="16484" y="206885"/>
                  </a:cubicBezTo>
                  <a:cubicBezTo>
                    <a:pt x="41704" y="214731"/>
                    <a:pt x="66436" y="222092"/>
                    <a:pt x="91656" y="228098"/>
                  </a:cubicBezTo>
                  <a:cubicBezTo>
                    <a:pt x="108697" y="232166"/>
                    <a:pt x="125834" y="235750"/>
                    <a:pt x="143166" y="238365"/>
                  </a:cubicBezTo>
                  <a:cubicBezTo>
                    <a:pt x="157577" y="240496"/>
                    <a:pt x="172085" y="241949"/>
                    <a:pt x="186788" y="242820"/>
                  </a:cubicBezTo>
                  <a:cubicBezTo>
                    <a:pt x="201394" y="243692"/>
                    <a:pt x="216000" y="243692"/>
                    <a:pt x="230801" y="243498"/>
                  </a:cubicBezTo>
                  <a:lnTo>
                    <a:pt x="283090" y="242433"/>
                  </a:lnTo>
                  <a:cubicBezTo>
                    <a:pt x="290879" y="245145"/>
                    <a:pt x="298183" y="248245"/>
                    <a:pt x="306265" y="250569"/>
                  </a:cubicBezTo>
                  <a:cubicBezTo>
                    <a:pt x="310841" y="252216"/>
                    <a:pt x="315222" y="251828"/>
                    <a:pt x="319312" y="250375"/>
                  </a:cubicBezTo>
                  <a:cubicBezTo>
                    <a:pt x="381727" y="266938"/>
                    <a:pt x="449109" y="274106"/>
                    <a:pt x="515127" y="273137"/>
                  </a:cubicBezTo>
                  <a:cubicBezTo>
                    <a:pt x="587183" y="272072"/>
                    <a:pt x="657193" y="261805"/>
                    <a:pt x="716591" y="249019"/>
                  </a:cubicBezTo>
                  <a:cubicBezTo>
                    <a:pt x="775501" y="235750"/>
                    <a:pt x="831392" y="213956"/>
                    <a:pt x="889718" y="200202"/>
                  </a:cubicBezTo>
                  <a:cubicBezTo>
                    <a:pt x="913185" y="194584"/>
                    <a:pt x="937041" y="190322"/>
                    <a:pt x="961676" y="188773"/>
                  </a:cubicBezTo>
                  <a:cubicBezTo>
                    <a:pt x="965766" y="188482"/>
                    <a:pt x="1004812" y="185479"/>
                    <a:pt x="1022534" y="187804"/>
                  </a:cubicBezTo>
                  <a:cubicBezTo>
                    <a:pt x="1021658" y="186836"/>
                    <a:pt x="1020781" y="185576"/>
                    <a:pt x="1020099" y="184511"/>
                  </a:cubicBezTo>
                  <a:cubicBezTo>
                    <a:pt x="1021170" y="185867"/>
                    <a:pt x="1022534" y="187029"/>
                    <a:pt x="1023897" y="187998"/>
                  </a:cubicBezTo>
                  <a:lnTo>
                    <a:pt x="1025065" y="188192"/>
                  </a:lnTo>
                  <a:cubicBezTo>
                    <a:pt x="1025357" y="188288"/>
                    <a:pt x="1025942" y="188095"/>
                    <a:pt x="1025845" y="188385"/>
                  </a:cubicBezTo>
                  <a:cubicBezTo>
                    <a:pt x="1025747" y="188676"/>
                    <a:pt x="1025650" y="188870"/>
                    <a:pt x="1025553" y="189063"/>
                  </a:cubicBezTo>
                  <a:cubicBezTo>
                    <a:pt x="1029447" y="191388"/>
                    <a:pt x="1034219" y="192356"/>
                    <a:pt x="1039087" y="191678"/>
                  </a:cubicBezTo>
                  <a:cubicBezTo>
                    <a:pt x="1050382" y="189935"/>
                    <a:pt x="1058075" y="179474"/>
                    <a:pt x="1056322" y="168238"/>
                  </a:cubicBezTo>
                  <a:cubicBezTo>
                    <a:pt x="1055543" y="162136"/>
                    <a:pt x="1049798" y="151579"/>
                    <a:pt x="1033829" y="147704"/>
                  </a:cubicBezTo>
                  <a:close/>
                  <a:moveTo>
                    <a:pt x="68482" y="94722"/>
                  </a:moveTo>
                  <a:cubicBezTo>
                    <a:pt x="68384" y="94819"/>
                    <a:pt x="68774" y="94819"/>
                    <a:pt x="69066" y="94819"/>
                  </a:cubicBezTo>
                  <a:cubicBezTo>
                    <a:pt x="68968" y="94819"/>
                    <a:pt x="68774" y="94431"/>
                    <a:pt x="68676" y="94528"/>
                  </a:cubicBezTo>
                  <a:lnTo>
                    <a:pt x="68482" y="947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23"/>
            <p:cNvSpPr/>
            <p:nvPr/>
          </p:nvSpPr>
          <p:spPr>
            <a:xfrm rot="-5400000">
              <a:off x="8557538" y="96829"/>
              <a:ext cx="221132" cy="225247"/>
            </a:xfrm>
            <a:custGeom>
              <a:rect b="b" l="l" r="r" t="t"/>
              <a:pathLst>
                <a:path extrusionOk="0" h="450494" w="442264">
                  <a:moveTo>
                    <a:pt x="442264" y="392960"/>
                  </a:moveTo>
                  <a:cubicBezTo>
                    <a:pt x="442264" y="424730"/>
                    <a:pt x="416558" y="450494"/>
                    <a:pt x="384814" y="450494"/>
                  </a:cubicBezTo>
                  <a:cubicBezTo>
                    <a:pt x="353071" y="450494"/>
                    <a:pt x="327365" y="424730"/>
                    <a:pt x="327365" y="392960"/>
                  </a:cubicBezTo>
                  <a:cubicBezTo>
                    <a:pt x="327365" y="361190"/>
                    <a:pt x="353071" y="335328"/>
                    <a:pt x="384814" y="335328"/>
                  </a:cubicBezTo>
                  <a:cubicBezTo>
                    <a:pt x="416558" y="335328"/>
                    <a:pt x="442264" y="361190"/>
                    <a:pt x="442264" y="392960"/>
                  </a:cubicBezTo>
                  <a:close/>
                  <a:moveTo>
                    <a:pt x="193088" y="218903"/>
                  </a:moveTo>
                  <a:cubicBezTo>
                    <a:pt x="160372" y="218903"/>
                    <a:pt x="133789" y="244861"/>
                    <a:pt x="133789" y="276922"/>
                  </a:cubicBezTo>
                  <a:cubicBezTo>
                    <a:pt x="133789" y="308886"/>
                    <a:pt x="160372" y="334844"/>
                    <a:pt x="193088" y="334844"/>
                  </a:cubicBezTo>
                  <a:cubicBezTo>
                    <a:pt x="225806" y="334844"/>
                    <a:pt x="252388" y="308886"/>
                    <a:pt x="252388" y="276922"/>
                  </a:cubicBezTo>
                  <a:cubicBezTo>
                    <a:pt x="252388" y="244861"/>
                    <a:pt x="225806" y="218903"/>
                    <a:pt x="193088" y="218903"/>
                  </a:cubicBezTo>
                  <a:close/>
                  <a:moveTo>
                    <a:pt x="56378" y="0"/>
                  </a:moveTo>
                  <a:cubicBezTo>
                    <a:pt x="25219" y="0"/>
                    <a:pt x="0" y="24796"/>
                    <a:pt x="0" y="55307"/>
                  </a:cubicBezTo>
                  <a:cubicBezTo>
                    <a:pt x="0" y="85915"/>
                    <a:pt x="25219" y="110711"/>
                    <a:pt x="56378" y="110711"/>
                  </a:cubicBezTo>
                  <a:cubicBezTo>
                    <a:pt x="87440" y="110711"/>
                    <a:pt x="112757" y="85915"/>
                    <a:pt x="112757" y="55307"/>
                  </a:cubicBezTo>
                  <a:cubicBezTo>
                    <a:pt x="112757" y="24796"/>
                    <a:pt x="87440" y="0"/>
                    <a:pt x="5637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p23"/>
            <p:cNvSpPr/>
            <p:nvPr/>
          </p:nvSpPr>
          <p:spPr>
            <a:xfrm rot="-5400000">
              <a:off x="8520639" y="2339585"/>
              <a:ext cx="540555" cy="495596"/>
            </a:xfrm>
            <a:custGeom>
              <a:rect b="b" l="l" r="r" t="t"/>
              <a:pathLst>
                <a:path extrusionOk="0" h="991192" w="1081110">
                  <a:moveTo>
                    <a:pt x="802205" y="571206"/>
                  </a:moveTo>
                  <a:cubicBezTo>
                    <a:pt x="923044" y="591740"/>
                    <a:pt x="1074165" y="589997"/>
                    <a:pt x="1080884" y="455071"/>
                  </a:cubicBezTo>
                  <a:cubicBezTo>
                    <a:pt x="1088479" y="303389"/>
                    <a:pt x="903374" y="329638"/>
                    <a:pt x="759458" y="387560"/>
                  </a:cubicBezTo>
                  <a:cubicBezTo>
                    <a:pt x="863354" y="322567"/>
                    <a:pt x="968224" y="226288"/>
                    <a:pt x="887795" y="131753"/>
                  </a:cubicBezTo>
                  <a:cubicBezTo>
                    <a:pt x="805321" y="34894"/>
                    <a:pt x="697530" y="130494"/>
                    <a:pt x="622456" y="246338"/>
                  </a:cubicBezTo>
                  <a:cubicBezTo>
                    <a:pt x="639398" y="110735"/>
                    <a:pt x="613692" y="-32230"/>
                    <a:pt x="470750" y="6417"/>
                  </a:cubicBezTo>
                  <a:cubicBezTo>
                    <a:pt x="347866" y="39737"/>
                    <a:pt x="359746" y="151610"/>
                    <a:pt x="398500" y="250019"/>
                  </a:cubicBezTo>
                  <a:cubicBezTo>
                    <a:pt x="322744" y="162071"/>
                    <a:pt x="218459" y="82452"/>
                    <a:pt x="127221" y="159068"/>
                  </a:cubicBezTo>
                  <a:cubicBezTo>
                    <a:pt x="30920" y="239849"/>
                    <a:pt x="134232" y="332350"/>
                    <a:pt x="259842" y="395309"/>
                  </a:cubicBezTo>
                  <a:cubicBezTo>
                    <a:pt x="125273" y="361408"/>
                    <a:pt x="-14553" y="366251"/>
                    <a:pt x="1221" y="497496"/>
                  </a:cubicBezTo>
                  <a:cubicBezTo>
                    <a:pt x="17775" y="634746"/>
                    <a:pt x="176102" y="625157"/>
                    <a:pt x="297233" y="596680"/>
                  </a:cubicBezTo>
                  <a:cubicBezTo>
                    <a:pt x="179899" y="644432"/>
                    <a:pt x="48447" y="725406"/>
                    <a:pt x="113589" y="834470"/>
                  </a:cubicBezTo>
                  <a:cubicBezTo>
                    <a:pt x="186715" y="957095"/>
                    <a:pt x="335305" y="840379"/>
                    <a:pt x="431801" y="719498"/>
                  </a:cubicBezTo>
                  <a:cubicBezTo>
                    <a:pt x="399668" y="831662"/>
                    <a:pt x="392073" y="975498"/>
                    <a:pt x="556729" y="990124"/>
                  </a:cubicBezTo>
                  <a:cubicBezTo>
                    <a:pt x="736089" y="1006106"/>
                    <a:pt x="719146" y="839604"/>
                    <a:pt x="660041" y="703226"/>
                  </a:cubicBezTo>
                  <a:cubicBezTo>
                    <a:pt x="733460" y="799214"/>
                    <a:pt x="841835" y="897236"/>
                    <a:pt x="941447" y="818779"/>
                  </a:cubicBezTo>
                  <a:cubicBezTo>
                    <a:pt x="1044272" y="737805"/>
                    <a:pt x="932002" y="638039"/>
                    <a:pt x="802205" y="571206"/>
                  </a:cubicBezTo>
                  <a:lnTo>
                    <a:pt x="802205" y="571206"/>
                  </a:lnTo>
                  <a:close/>
                  <a:moveTo>
                    <a:pt x="644462" y="449550"/>
                  </a:moveTo>
                  <a:cubicBezTo>
                    <a:pt x="627908" y="469503"/>
                    <a:pt x="635990" y="492072"/>
                    <a:pt x="644462" y="508731"/>
                  </a:cubicBezTo>
                  <a:cubicBezTo>
                    <a:pt x="577080" y="493428"/>
                    <a:pt x="584870" y="574402"/>
                    <a:pt x="572212" y="565491"/>
                  </a:cubicBezTo>
                  <a:cubicBezTo>
                    <a:pt x="572212" y="565491"/>
                    <a:pt x="574451" y="569947"/>
                    <a:pt x="578638" y="577695"/>
                  </a:cubicBezTo>
                  <a:cubicBezTo>
                    <a:pt x="549621" y="563651"/>
                    <a:pt x="516028" y="578955"/>
                    <a:pt x="498014" y="585057"/>
                  </a:cubicBezTo>
                  <a:cubicBezTo>
                    <a:pt x="483895" y="560648"/>
                    <a:pt x="442122" y="554062"/>
                    <a:pt x="450594" y="547088"/>
                  </a:cubicBezTo>
                  <a:cubicBezTo>
                    <a:pt x="450594" y="547088"/>
                    <a:pt x="444849" y="548444"/>
                    <a:pt x="434917" y="551059"/>
                  </a:cubicBezTo>
                  <a:cubicBezTo>
                    <a:pt x="431314" y="541567"/>
                    <a:pt x="478150" y="490425"/>
                    <a:pt x="427127" y="458655"/>
                  </a:cubicBezTo>
                  <a:cubicBezTo>
                    <a:pt x="427906" y="458849"/>
                    <a:pt x="428685" y="459042"/>
                    <a:pt x="429367" y="459236"/>
                  </a:cubicBezTo>
                  <a:cubicBezTo>
                    <a:pt x="480974" y="472215"/>
                    <a:pt x="490711" y="434053"/>
                    <a:pt x="496553" y="413325"/>
                  </a:cubicBezTo>
                  <a:cubicBezTo>
                    <a:pt x="506388" y="414584"/>
                    <a:pt x="525765" y="421364"/>
                    <a:pt x="544850" y="420008"/>
                  </a:cubicBezTo>
                  <a:cubicBezTo>
                    <a:pt x="551277" y="458655"/>
                    <a:pt x="614276" y="456911"/>
                    <a:pt x="605805" y="466694"/>
                  </a:cubicBezTo>
                  <a:cubicBezTo>
                    <a:pt x="605805" y="466694"/>
                    <a:pt x="620898" y="460592"/>
                    <a:pt x="644462" y="449550"/>
                  </a:cubicBezTo>
                  <a:lnTo>
                    <a:pt x="644462" y="449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1459;p23"/>
            <p:cNvSpPr/>
            <p:nvPr/>
          </p:nvSpPr>
          <p:spPr>
            <a:xfrm rot="-5400000">
              <a:off x="8719647" y="2524329"/>
              <a:ext cx="138772" cy="121083"/>
            </a:xfrm>
            <a:custGeom>
              <a:rect b="b" l="l" r="r" t="t"/>
              <a:pathLst>
                <a:path extrusionOk="0" h="242166" w="277544">
                  <a:moveTo>
                    <a:pt x="277479" y="117354"/>
                  </a:moveTo>
                  <a:cubicBezTo>
                    <a:pt x="279816" y="184091"/>
                    <a:pt x="219543" y="239979"/>
                    <a:pt x="143008" y="242110"/>
                  </a:cubicBezTo>
                  <a:cubicBezTo>
                    <a:pt x="66474" y="244144"/>
                    <a:pt x="2403" y="191549"/>
                    <a:pt x="66" y="124812"/>
                  </a:cubicBezTo>
                  <a:cubicBezTo>
                    <a:pt x="-2271" y="57979"/>
                    <a:pt x="58002" y="2091"/>
                    <a:pt x="134537" y="57"/>
                  </a:cubicBezTo>
                  <a:cubicBezTo>
                    <a:pt x="211071" y="-1977"/>
                    <a:pt x="275142" y="50521"/>
                    <a:pt x="277479" y="117354"/>
                  </a:cubicBezTo>
                  <a:lnTo>
                    <a:pt x="277479" y="1173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463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" name="Google Shape;1464;p24"/>
          <p:cNvGrpSpPr/>
          <p:nvPr/>
        </p:nvGrpSpPr>
        <p:grpSpPr>
          <a:xfrm>
            <a:off x="1289044" y="1788443"/>
            <a:ext cx="6565950" cy="1578850"/>
            <a:chOff x="0" y="-19050"/>
            <a:chExt cx="17509200" cy="4210267"/>
          </a:xfrm>
        </p:grpSpPr>
        <p:sp>
          <p:nvSpPr>
            <p:cNvPr id="1465" name="Google Shape;1465;p24"/>
            <p:cNvSpPr txBox="1"/>
            <p:nvPr/>
          </p:nvSpPr>
          <p:spPr>
            <a:xfrm>
              <a:off x="0" y="-19050"/>
              <a:ext cx="17509200" cy="3324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1999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1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123,456,789</a:t>
              </a:r>
              <a:endParaRPr sz="700">
                <a:solidFill>
                  <a:schemeClr val="dk1"/>
                </a:solidFill>
              </a:endParaRPr>
            </a:p>
          </p:txBody>
        </p:sp>
        <p:sp>
          <p:nvSpPr>
            <p:cNvPr id="1466" name="Google Shape;1466;p24"/>
            <p:cNvSpPr txBox="1"/>
            <p:nvPr/>
          </p:nvSpPr>
          <p:spPr>
            <a:xfrm>
              <a:off x="3136315" y="3452317"/>
              <a:ext cx="112365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the featured statistic.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467" name="Google Shape;1467;p24"/>
          <p:cNvGrpSpPr/>
          <p:nvPr/>
        </p:nvGrpSpPr>
        <p:grpSpPr>
          <a:xfrm>
            <a:off x="388478" y="3230698"/>
            <a:ext cx="1585093" cy="1585618"/>
            <a:chOff x="388478" y="3230698"/>
            <a:chExt cx="1585093" cy="1585618"/>
          </a:xfrm>
        </p:grpSpPr>
        <p:sp>
          <p:nvSpPr>
            <p:cNvPr id="1468" name="Google Shape;1468;p24"/>
            <p:cNvSpPr/>
            <p:nvPr/>
          </p:nvSpPr>
          <p:spPr>
            <a:xfrm>
              <a:off x="408807" y="3230698"/>
              <a:ext cx="292373" cy="1059246"/>
            </a:xfrm>
            <a:custGeom>
              <a:rect b="b" l="l" r="r" t="t"/>
              <a:pathLst>
                <a:path extrusionOk="0" h="2118492" w="584745">
                  <a:moveTo>
                    <a:pt x="571526" y="1722704"/>
                  </a:moveTo>
                  <a:cubicBezTo>
                    <a:pt x="558348" y="1756204"/>
                    <a:pt x="522732" y="1775506"/>
                    <a:pt x="493012" y="1792316"/>
                  </a:cubicBezTo>
                  <a:cubicBezTo>
                    <a:pt x="467962" y="1806475"/>
                    <a:pt x="441764" y="1820240"/>
                    <a:pt x="421463" y="1841044"/>
                  </a:cubicBezTo>
                  <a:cubicBezTo>
                    <a:pt x="418890" y="1843694"/>
                    <a:pt x="406662" y="1863549"/>
                    <a:pt x="402863" y="1862996"/>
                  </a:cubicBezTo>
                  <a:cubicBezTo>
                    <a:pt x="401478" y="1862758"/>
                    <a:pt x="400133" y="1861967"/>
                    <a:pt x="398747" y="1861295"/>
                  </a:cubicBezTo>
                  <a:cubicBezTo>
                    <a:pt x="397837" y="1862007"/>
                    <a:pt x="396808" y="1863075"/>
                    <a:pt x="396254" y="1862996"/>
                  </a:cubicBezTo>
                  <a:cubicBezTo>
                    <a:pt x="378169" y="1860148"/>
                    <a:pt x="362933" y="1818618"/>
                    <a:pt x="357749" y="1804814"/>
                  </a:cubicBezTo>
                  <a:cubicBezTo>
                    <a:pt x="343978" y="1767952"/>
                    <a:pt x="343265" y="1728518"/>
                    <a:pt x="331670" y="1691299"/>
                  </a:cubicBezTo>
                  <a:cubicBezTo>
                    <a:pt x="324151" y="1667212"/>
                    <a:pt x="307174" y="1647198"/>
                    <a:pt x="298310" y="1623546"/>
                  </a:cubicBezTo>
                  <a:lnTo>
                    <a:pt x="304523" y="1599933"/>
                  </a:lnTo>
                  <a:cubicBezTo>
                    <a:pt x="302861" y="1600131"/>
                    <a:pt x="306976" y="1585338"/>
                    <a:pt x="307134" y="1584824"/>
                  </a:cubicBezTo>
                  <a:cubicBezTo>
                    <a:pt x="312991" y="1566907"/>
                    <a:pt x="320708" y="1549504"/>
                    <a:pt x="328940" y="1532576"/>
                  </a:cubicBezTo>
                  <a:cubicBezTo>
                    <a:pt x="348766" y="1491678"/>
                    <a:pt x="375636" y="1440972"/>
                    <a:pt x="416833" y="1417834"/>
                  </a:cubicBezTo>
                  <a:cubicBezTo>
                    <a:pt x="429852" y="1410517"/>
                    <a:pt x="441804" y="1408263"/>
                    <a:pt x="452884" y="1409212"/>
                  </a:cubicBezTo>
                  <a:cubicBezTo>
                    <a:pt x="485691" y="1407828"/>
                    <a:pt x="510701" y="1436701"/>
                    <a:pt x="528628" y="1467551"/>
                  </a:cubicBezTo>
                  <a:cubicBezTo>
                    <a:pt x="571091" y="1540486"/>
                    <a:pt x="604214" y="1639327"/>
                    <a:pt x="571526" y="1722704"/>
                  </a:cubicBezTo>
                  <a:close/>
                  <a:moveTo>
                    <a:pt x="332145" y="1212834"/>
                  </a:moveTo>
                  <a:cubicBezTo>
                    <a:pt x="363962" y="1240244"/>
                    <a:pt x="393603" y="1225649"/>
                    <a:pt x="427518" y="1240838"/>
                  </a:cubicBezTo>
                  <a:cubicBezTo>
                    <a:pt x="440577" y="1246652"/>
                    <a:pt x="445721" y="1263699"/>
                    <a:pt x="454190" y="1274220"/>
                  </a:cubicBezTo>
                  <a:cubicBezTo>
                    <a:pt x="473581" y="1298109"/>
                    <a:pt x="507258" y="1313812"/>
                    <a:pt x="537374" y="1300759"/>
                  </a:cubicBezTo>
                  <a:cubicBezTo>
                    <a:pt x="579005" y="1282723"/>
                    <a:pt x="576077" y="1230593"/>
                    <a:pt x="573703" y="1193137"/>
                  </a:cubicBezTo>
                  <a:cubicBezTo>
                    <a:pt x="568716" y="1113400"/>
                    <a:pt x="585891" y="1006846"/>
                    <a:pt x="517587" y="947715"/>
                  </a:cubicBezTo>
                  <a:cubicBezTo>
                    <a:pt x="458899" y="896930"/>
                    <a:pt x="411728" y="997867"/>
                    <a:pt x="393722" y="1038488"/>
                  </a:cubicBezTo>
                  <a:cubicBezTo>
                    <a:pt x="388063" y="1051184"/>
                    <a:pt x="382206" y="1063762"/>
                    <a:pt x="376032" y="1076181"/>
                  </a:cubicBezTo>
                  <a:cubicBezTo>
                    <a:pt x="367801" y="1092714"/>
                    <a:pt x="359411" y="1109128"/>
                    <a:pt x="351338" y="1125701"/>
                  </a:cubicBezTo>
                  <a:cubicBezTo>
                    <a:pt x="344373" y="1139979"/>
                    <a:pt x="313466" y="1187363"/>
                    <a:pt x="327238" y="1204133"/>
                  </a:cubicBezTo>
                  <a:lnTo>
                    <a:pt x="332145" y="1212834"/>
                  </a:lnTo>
                  <a:close/>
                  <a:moveTo>
                    <a:pt x="52716" y="1125503"/>
                  </a:moveTo>
                  <a:cubicBezTo>
                    <a:pt x="66725" y="1139544"/>
                    <a:pt x="81644" y="1150658"/>
                    <a:pt x="98779" y="1156077"/>
                  </a:cubicBezTo>
                  <a:cubicBezTo>
                    <a:pt x="115796" y="1165846"/>
                    <a:pt x="136216" y="1171225"/>
                    <a:pt x="161622" y="1169208"/>
                  </a:cubicBezTo>
                  <a:cubicBezTo>
                    <a:pt x="196764" y="1166440"/>
                    <a:pt x="230876" y="1161337"/>
                    <a:pt x="266334" y="1163829"/>
                  </a:cubicBezTo>
                  <a:cubicBezTo>
                    <a:pt x="272389" y="1164264"/>
                    <a:pt x="294788" y="1163869"/>
                    <a:pt x="295539" y="1169129"/>
                  </a:cubicBezTo>
                  <a:lnTo>
                    <a:pt x="302267" y="1156512"/>
                  </a:lnTo>
                  <a:cubicBezTo>
                    <a:pt x="309430" y="1110394"/>
                    <a:pt x="309707" y="1049404"/>
                    <a:pt x="294550" y="1005066"/>
                  </a:cubicBezTo>
                  <a:cubicBezTo>
                    <a:pt x="285883" y="979713"/>
                    <a:pt x="268273" y="959146"/>
                    <a:pt x="256401" y="935375"/>
                  </a:cubicBezTo>
                  <a:cubicBezTo>
                    <a:pt x="240532" y="903654"/>
                    <a:pt x="231114" y="870193"/>
                    <a:pt x="204124" y="845393"/>
                  </a:cubicBezTo>
                  <a:cubicBezTo>
                    <a:pt x="173455" y="817153"/>
                    <a:pt x="132852" y="798880"/>
                    <a:pt x="90587" y="803824"/>
                  </a:cubicBezTo>
                  <a:cubicBezTo>
                    <a:pt x="78399" y="805287"/>
                    <a:pt x="55881" y="807858"/>
                    <a:pt x="48679" y="819724"/>
                  </a:cubicBezTo>
                  <a:cubicBezTo>
                    <a:pt x="42189" y="830403"/>
                    <a:pt x="48560" y="849863"/>
                    <a:pt x="48798" y="861531"/>
                  </a:cubicBezTo>
                  <a:cubicBezTo>
                    <a:pt x="49193" y="886488"/>
                    <a:pt x="46028" y="911208"/>
                    <a:pt x="40962" y="935612"/>
                  </a:cubicBezTo>
                  <a:cubicBezTo>
                    <a:pt x="37717" y="951354"/>
                    <a:pt x="35066" y="966938"/>
                    <a:pt x="33404" y="982561"/>
                  </a:cubicBezTo>
                  <a:cubicBezTo>
                    <a:pt x="29090" y="992291"/>
                    <a:pt x="24064" y="1001744"/>
                    <a:pt x="18801" y="1010999"/>
                  </a:cubicBezTo>
                  <a:cubicBezTo>
                    <a:pt x="-7278" y="1056405"/>
                    <a:pt x="-8109" y="1063327"/>
                    <a:pt x="28259" y="1100545"/>
                  </a:cubicBezTo>
                  <a:cubicBezTo>
                    <a:pt x="36411" y="1108931"/>
                    <a:pt x="44484" y="1117276"/>
                    <a:pt x="52716" y="1125503"/>
                  </a:cubicBezTo>
                  <a:close/>
                  <a:moveTo>
                    <a:pt x="124700" y="1696362"/>
                  </a:moveTo>
                  <a:cubicBezTo>
                    <a:pt x="130122" y="1703560"/>
                    <a:pt x="142864" y="1700910"/>
                    <a:pt x="150185" y="1699130"/>
                  </a:cubicBezTo>
                  <a:cubicBezTo>
                    <a:pt x="174365" y="1693237"/>
                    <a:pt x="193914" y="1675518"/>
                    <a:pt x="210416" y="1657798"/>
                  </a:cubicBezTo>
                  <a:cubicBezTo>
                    <a:pt x="267403" y="1596769"/>
                    <a:pt x="315524" y="1504454"/>
                    <a:pt x="310459" y="1418704"/>
                  </a:cubicBezTo>
                  <a:lnTo>
                    <a:pt x="312437" y="1407432"/>
                  </a:lnTo>
                  <a:cubicBezTo>
                    <a:pt x="288574" y="1378638"/>
                    <a:pt x="272982" y="1348578"/>
                    <a:pt x="256639" y="1313495"/>
                  </a:cubicBezTo>
                  <a:cubicBezTo>
                    <a:pt x="247101" y="1293086"/>
                    <a:pt x="235704" y="1263936"/>
                    <a:pt x="212079" y="1256184"/>
                  </a:cubicBezTo>
                  <a:cubicBezTo>
                    <a:pt x="191144" y="1249341"/>
                    <a:pt x="180815" y="1266032"/>
                    <a:pt x="168508" y="1280509"/>
                  </a:cubicBezTo>
                  <a:cubicBezTo>
                    <a:pt x="152837" y="1298979"/>
                    <a:pt x="137443" y="1317648"/>
                    <a:pt x="120545" y="1335051"/>
                  </a:cubicBezTo>
                  <a:cubicBezTo>
                    <a:pt x="92131" y="1364320"/>
                    <a:pt x="39023" y="1398019"/>
                    <a:pt x="26201" y="1438757"/>
                  </a:cubicBezTo>
                  <a:cubicBezTo>
                    <a:pt x="20305" y="1457466"/>
                    <a:pt x="31385" y="1479457"/>
                    <a:pt x="38509" y="1496306"/>
                  </a:cubicBezTo>
                  <a:cubicBezTo>
                    <a:pt x="57543" y="1541396"/>
                    <a:pt x="85087" y="1582490"/>
                    <a:pt x="103528" y="1627778"/>
                  </a:cubicBezTo>
                  <a:cubicBezTo>
                    <a:pt x="111641" y="1647712"/>
                    <a:pt x="111839" y="1679196"/>
                    <a:pt x="124700" y="1696362"/>
                  </a:cubicBezTo>
                  <a:close/>
                  <a:moveTo>
                    <a:pt x="297201" y="1847610"/>
                  </a:moveTo>
                  <a:cubicBezTo>
                    <a:pt x="294827" y="1838038"/>
                    <a:pt x="291701" y="1828585"/>
                    <a:pt x="287466" y="1819686"/>
                  </a:cubicBezTo>
                  <a:cubicBezTo>
                    <a:pt x="272705" y="1788479"/>
                    <a:pt x="234359" y="1734925"/>
                    <a:pt x="193242" y="1747898"/>
                  </a:cubicBezTo>
                  <a:cubicBezTo>
                    <a:pt x="112234" y="1773489"/>
                    <a:pt x="103251" y="1892106"/>
                    <a:pt x="96326" y="1961441"/>
                  </a:cubicBezTo>
                  <a:cubicBezTo>
                    <a:pt x="94980" y="1974731"/>
                    <a:pt x="80180" y="2009102"/>
                    <a:pt x="83662" y="2021007"/>
                  </a:cubicBezTo>
                  <a:cubicBezTo>
                    <a:pt x="88530" y="2037777"/>
                    <a:pt x="132219" y="2055022"/>
                    <a:pt x="145318" y="2064001"/>
                  </a:cubicBezTo>
                  <a:cubicBezTo>
                    <a:pt x="160158" y="2074166"/>
                    <a:pt x="174088" y="2086031"/>
                    <a:pt x="186435" y="2099123"/>
                  </a:cubicBezTo>
                  <a:cubicBezTo>
                    <a:pt x="189799" y="2102643"/>
                    <a:pt x="198307" y="2117040"/>
                    <a:pt x="203689" y="2118108"/>
                  </a:cubicBezTo>
                  <a:cubicBezTo>
                    <a:pt x="220112" y="2121352"/>
                    <a:pt x="235348" y="2103316"/>
                    <a:pt x="243144" y="2091846"/>
                  </a:cubicBezTo>
                  <a:cubicBezTo>
                    <a:pt x="264949" y="2059610"/>
                    <a:pt x="274051" y="2020216"/>
                    <a:pt x="284340" y="1983195"/>
                  </a:cubicBezTo>
                  <a:cubicBezTo>
                    <a:pt x="294510" y="1946570"/>
                    <a:pt x="304760" y="1905752"/>
                    <a:pt x="308203" y="1867782"/>
                  </a:cubicBezTo>
                  <a:lnTo>
                    <a:pt x="299932" y="1861335"/>
                  </a:lnTo>
                  <a:cubicBezTo>
                    <a:pt x="299813" y="1861335"/>
                    <a:pt x="297399" y="1848361"/>
                    <a:pt x="297201" y="1847610"/>
                  </a:cubicBezTo>
                  <a:close/>
                  <a:moveTo>
                    <a:pt x="363764" y="644388"/>
                  </a:moveTo>
                  <a:lnTo>
                    <a:pt x="376824" y="659300"/>
                  </a:lnTo>
                  <a:cubicBezTo>
                    <a:pt x="389369" y="632008"/>
                    <a:pt x="408562" y="609226"/>
                    <a:pt x="425222" y="584546"/>
                  </a:cubicBezTo>
                  <a:cubicBezTo>
                    <a:pt x="441883" y="559865"/>
                    <a:pt x="457633" y="524149"/>
                    <a:pt x="448135" y="494089"/>
                  </a:cubicBezTo>
                  <a:cubicBezTo>
                    <a:pt x="426884" y="426653"/>
                    <a:pt x="369661" y="470002"/>
                    <a:pt x="361034" y="517544"/>
                  </a:cubicBezTo>
                  <a:cubicBezTo>
                    <a:pt x="357749" y="535738"/>
                    <a:pt x="357156" y="554011"/>
                    <a:pt x="357551" y="572443"/>
                  </a:cubicBezTo>
                  <a:cubicBezTo>
                    <a:pt x="357947" y="591507"/>
                    <a:pt x="359847" y="610690"/>
                    <a:pt x="362221" y="629596"/>
                  </a:cubicBezTo>
                  <a:cubicBezTo>
                    <a:pt x="362300" y="630229"/>
                    <a:pt x="363487" y="644309"/>
                    <a:pt x="363764" y="644388"/>
                  </a:cubicBezTo>
                  <a:close/>
                  <a:moveTo>
                    <a:pt x="274724" y="650558"/>
                  </a:moveTo>
                  <a:cubicBezTo>
                    <a:pt x="277969" y="654276"/>
                    <a:pt x="287348" y="665786"/>
                    <a:pt x="284340" y="661870"/>
                  </a:cubicBezTo>
                  <a:lnTo>
                    <a:pt x="293719" y="650084"/>
                  </a:lnTo>
                  <a:cubicBezTo>
                    <a:pt x="288100" y="614526"/>
                    <a:pt x="280858" y="576556"/>
                    <a:pt x="264078" y="544360"/>
                  </a:cubicBezTo>
                  <a:cubicBezTo>
                    <a:pt x="259052" y="534749"/>
                    <a:pt x="246389" y="516278"/>
                    <a:pt x="232934" y="523398"/>
                  </a:cubicBezTo>
                  <a:cubicBezTo>
                    <a:pt x="198821" y="541434"/>
                    <a:pt x="242590" y="611243"/>
                    <a:pt x="256045" y="628449"/>
                  </a:cubicBezTo>
                  <a:cubicBezTo>
                    <a:pt x="261941" y="636043"/>
                    <a:pt x="268313" y="643281"/>
                    <a:pt x="274724" y="650558"/>
                  </a:cubicBezTo>
                  <a:close/>
                  <a:moveTo>
                    <a:pt x="386242" y="341022"/>
                  </a:moveTo>
                  <a:cubicBezTo>
                    <a:pt x="405396" y="302933"/>
                    <a:pt x="438954" y="269986"/>
                    <a:pt x="443584" y="225727"/>
                  </a:cubicBezTo>
                  <a:cubicBezTo>
                    <a:pt x="445247" y="209629"/>
                    <a:pt x="442674" y="182773"/>
                    <a:pt x="424391" y="176207"/>
                  </a:cubicBezTo>
                  <a:cubicBezTo>
                    <a:pt x="384897" y="162048"/>
                    <a:pt x="381889" y="261680"/>
                    <a:pt x="380385" y="279716"/>
                  </a:cubicBezTo>
                  <a:cubicBezTo>
                    <a:pt x="379515" y="289920"/>
                    <a:pt x="378882" y="300125"/>
                    <a:pt x="378525" y="310369"/>
                  </a:cubicBezTo>
                  <a:cubicBezTo>
                    <a:pt x="378367" y="315234"/>
                    <a:pt x="375359" y="329077"/>
                    <a:pt x="378050" y="325003"/>
                  </a:cubicBezTo>
                  <a:lnTo>
                    <a:pt x="386242" y="341022"/>
                  </a:lnTo>
                  <a:close/>
                  <a:moveTo>
                    <a:pt x="276584" y="213624"/>
                  </a:moveTo>
                  <a:lnTo>
                    <a:pt x="285290" y="212081"/>
                  </a:lnTo>
                  <a:cubicBezTo>
                    <a:pt x="288297" y="183762"/>
                    <a:pt x="296173" y="155798"/>
                    <a:pt x="301238" y="127795"/>
                  </a:cubicBezTo>
                  <a:cubicBezTo>
                    <a:pt x="304800" y="108059"/>
                    <a:pt x="307174" y="88045"/>
                    <a:pt x="305829" y="67992"/>
                  </a:cubicBezTo>
                  <a:cubicBezTo>
                    <a:pt x="303177" y="29191"/>
                    <a:pt x="268313" y="-40460"/>
                    <a:pt x="247616" y="30694"/>
                  </a:cubicBezTo>
                  <a:cubicBezTo>
                    <a:pt x="235823" y="71354"/>
                    <a:pt x="242511" y="116958"/>
                    <a:pt x="252285" y="157380"/>
                  </a:cubicBezTo>
                  <a:cubicBezTo>
                    <a:pt x="253947" y="164342"/>
                    <a:pt x="263999" y="213307"/>
                    <a:pt x="276584" y="21362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426909" y="3329946"/>
              <a:ext cx="265171" cy="1070178"/>
            </a:xfrm>
            <a:custGeom>
              <a:rect b="b" l="l" r="r" t="t"/>
              <a:pathLst>
                <a:path extrusionOk="0" h="2140357" w="530341">
                  <a:moveTo>
                    <a:pt x="243189" y="773268"/>
                  </a:moveTo>
                  <a:cubicBezTo>
                    <a:pt x="246316" y="776947"/>
                    <a:pt x="245880" y="782444"/>
                    <a:pt x="242240" y="785608"/>
                  </a:cubicBezTo>
                  <a:cubicBezTo>
                    <a:pt x="238559" y="788733"/>
                    <a:pt x="233019" y="788298"/>
                    <a:pt x="229893" y="784620"/>
                  </a:cubicBezTo>
                  <a:cubicBezTo>
                    <a:pt x="217783" y="771251"/>
                    <a:pt x="194909" y="759069"/>
                    <a:pt x="172115" y="754599"/>
                  </a:cubicBezTo>
                  <a:cubicBezTo>
                    <a:pt x="151616" y="750565"/>
                    <a:pt x="130642" y="752780"/>
                    <a:pt x="119561" y="770460"/>
                  </a:cubicBezTo>
                  <a:cubicBezTo>
                    <a:pt x="115169" y="777223"/>
                    <a:pt x="112557" y="784738"/>
                    <a:pt x="110538" y="792530"/>
                  </a:cubicBezTo>
                  <a:cubicBezTo>
                    <a:pt x="104959" y="813809"/>
                    <a:pt x="103613" y="837145"/>
                    <a:pt x="94590" y="856961"/>
                  </a:cubicBezTo>
                  <a:cubicBezTo>
                    <a:pt x="89723" y="867561"/>
                    <a:pt x="83233" y="877489"/>
                    <a:pt x="75120" y="885834"/>
                  </a:cubicBezTo>
                  <a:cubicBezTo>
                    <a:pt x="66889" y="894338"/>
                    <a:pt x="57114" y="901299"/>
                    <a:pt x="45915" y="905729"/>
                  </a:cubicBezTo>
                  <a:cubicBezTo>
                    <a:pt x="44609" y="906243"/>
                    <a:pt x="17501" y="910594"/>
                    <a:pt x="9942" y="908458"/>
                  </a:cubicBezTo>
                  <a:cubicBezTo>
                    <a:pt x="5352" y="907113"/>
                    <a:pt x="3136" y="904305"/>
                    <a:pt x="2384" y="901774"/>
                  </a:cubicBezTo>
                  <a:cubicBezTo>
                    <a:pt x="1671" y="899440"/>
                    <a:pt x="1394" y="896395"/>
                    <a:pt x="3848" y="893112"/>
                  </a:cubicBezTo>
                  <a:cubicBezTo>
                    <a:pt x="6499" y="889315"/>
                    <a:pt x="11723" y="888365"/>
                    <a:pt x="15522" y="891015"/>
                  </a:cubicBezTo>
                  <a:cubicBezTo>
                    <a:pt x="15918" y="891292"/>
                    <a:pt x="16274" y="891609"/>
                    <a:pt x="16591" y="891925"/>
                  </a:cubicBezTo>
                  <a:cubicBezTo>
                    <a:pt x="18490" y="891806"/>
                    <a:pt x="21142" y="891609"/>
                    <a:pt x="23239" y="891332"/>
                  </a:cubicBezTo>
                  <a:cubicBezTo>
                    <a:pt x="30323" y="890383"/>
                    <a:pt x="38040" y="888840"/>
                    <a:pt x="38633" y="888563"/>
                  </a:cubicBezTo>
                  <a:cubicBezTo>
                    <a:pt x="47062" y="884727"/>
                    <a:pt x="54225" y="878952"/>
                    <a:pt x="60280" y="872109"/>
                  </a:cubicBezTo>
                  <a:cubicBezTo>
                    <a:pt x="66414" y="865148"/>
                    <a:pt x="71242" y="857000"/>
                    <a:pt x="74764" y="848338"/>
                  </a:cubicBezTo>
                  <a:cubicBezTo>
                    <a:pt x="80937" y="833625"/>
                    <a:pt x="82322" y="817013"/>
                    <a:pt x="84934" y="800836"/>
                  </a:cubicBezTo>
                  <a:cubicBezTo>
                    <a:pt x="82718" y="801469"/>
                    <a:pt x="80265" y="801350"/>
                    <a:pt x="78088" y="800085"/>
                  </a:cubicBezTo>
                  <a:cubicBezTo>
                    <a:pt x="77138" y="799768"/>
                    <a:pt x="73695" y="798344"/>
                    <a:pt x="69105" y="796011"/>
                  </a:cubicBezTo>
                  <a:cubicBezTo>
                    <a:pt x="67403" y="795141"/>
                    <a:pt x="65662" y="794191"/>
                    <a:pt x="63960" y="792926"/>
                  </a:cubicBezTo>
                  <a:cubicBezTo>
                    <a:pt x="62338" y="791739"/>
                    <a:pt x="60794" y="790355"/>
                    <a:pt x="59449" y="788852"/>
                  </a:cubicBezTo>
                  <a:cubicBezTo>
                    <a:pt x="56995" y="786083"/>
                    <a:pt x="55017" y="783275"/>
                    <a:pt x="53671" y="780704"/>
                  </a:cubicBezTo>
                  <a:cubicBezTo>
                    <a:pt x="52128" y="777619"/>
                    <a:pt x="50703" y="775285"/>
                    <a:pt x="50624" y="773268"/>
                  </a:cubicBezTo>
                  <a:cubicBezTo>
                    <a:pt x="50624" y="773229"/>
                    <a:pt x="50624" y="773229"/>
                    <a:pt x="50624" y="773189"/>
                  </a:cubicBezTo>
                  <a:cubicBezTo>
                    <a:pt x="48962" y="771172"/>
                    <a:pt x="47973" y="768680"/>
                    <a:pt x="48764" y="765951"/>
                  </a:cubicBezTo>
                  <a:cubicBezTo>
                    <a:pt x="49120" y="764685"/>
                    <a:pt x="49753" y="763538"/>
                    <a:pt x="50584" y="762629"/>
                  </a:cubicBezTo>
                  <a:cubicBezTo>
                    <a:pt x="50347" y="761284"/>
                    <a:pt x="50070" y="759583"/>
                    <a:pt x="49872" y="758317"/>
                  </a:cubicBezTo>
                  <a:cubicBezTo>
                    <a:pt x="49358" y="754955"/>
                    <a:pt x="49318" y="751712"/>
                    <a:pt x="49753" y="749339"/>
                  </a:cubicBezTo>
                  <a:cubicBezTo>
                    <a:pt x="50782" y="743406"/>
                    <a:pt x="52167" y="737552"/>
                    <a:pt x="53790" y="731738"/>
                  </a:cubicBezTo>
                  <a:cubicBezTo>
                    <a:pt x="55412" y="725963"/>
                    <a:pt x="57391" y="720268"/>
                    <a:pt x="59568" y="714652"/>
                  </a:cubicBezTo>
                  <a:cubicBezTo>
                    <a:pt x="64673" y="701797"/>
                    <a:pt x="71598" y="688626"/>
                    <a:pt x="80502" y="677631"/>
                  </a:cubicBezTo>
                  <a:cubicBezTo>
                    <a:pt x="90475" y="665211"/>
                    <a:pt x="102782" y="655402"/>
                    <a:pt x="116039" y="650419"/>
                  </a:cubicBezTo>
                  <a:cubicBezTo>
                    <a:pt x="134243" y="643576"/>
                    <a:pt x="154624" y="644921"/>
                    <a:pt x="175123" y="661375"/>
                  </a:cubicBezTo>
                  <a:cubicBezTo>
                    <a:pt x="179001" y="664222"/>
                    <a:pt x="179832" y="669720"/>
                    <a:pt x="176983" y="673596"/>
                  </a:cubicBezTo>
                  <a:cubicBezTo>
                    <a:pt x="174133" y="677512"/>
                    <a:pt x="168672" y="678343"/>
                    <a:pt x="164754" y="675495"/>
                  </a:cubicBezTo>
                  <a:cubicBezTo>
                    <a:pt x="149993" y="665686"/>
                    <a:pt x="136499" y="665646"/>
                    <a:pt x="124508" y="671025"/>
                  </a:cubicBezTo>
                  <a:cubicBezTo>
                    <a:pt x="114852" y="675337"/>
                    <a:pt x="106383" y="683326"/>
                    <a:pt x="98825" y="692542"/>
                  </a:cubicBezTo>
                  <a:cubicBezTo>
                    <a:pt x="91187" y="701876"/>
                    <a:pt x="84301" y="712437"/>
                    <a:pt x="79354" y="723155"/>
                  </a:cubicBezTo>
                  <a:cubicBezTo>
                    <a:pt x="77020" y="728020"/>
                    <a:pt x="74883" y="733004"/>
                    <a:pt x="72983" y="738027"/>
                  </a:cubicBezTo>
                  <a:cubicBezTo>
                    <a:pt x="71084" y="743090"/>
                    <a:pt x="69342" y="748192"/>
                    <a:pt x="67918" y="753413"/>
                  </a:cubicBezTo>
                  <a:cubicBezTo>
                    <a:pt x="67126" y="756300"/>
                    <a:pt x="68353" y="761600"/>
                    <a:pt x="68195" y="764923"/>
                  </a:cubicBezTo>
                  <a:cubicBezTo>
                    <a:pt x="68155" y="765397"/>
                    <a:pt x="67957" y="765674"/>
                    <a:pt x="67918" y="766149"/>
                  </a:cubicBezTo>
                  <a:cubicBezTo>
                    <a:pt x="68036" y="766544"/>
                    <a:pt x="68234" y="766940"/>
                    <a:pt x="68274" y="767335"/>
                  </a:cubicBezTo>
                  <a:cubicBezTo>
                    <a:pt x="68393" y="767335"/>
                    <a:pt x="68511" y="767335"/>
                    <a:pt x="68590" y="767414"/>
                  </a:cubicBezTo>
                  <a:cubicBezTo>
                    <a:pt x="69263" y="768008"/>
                    <a:pt x="70292" y="768324"/>
                    <a:pt x="71242" y="769036"/>
                  </a:cubicBezTo>
                  <a:cubicBezTo>
                    <a:pt x="73260" y="770579"/>
                    <a:pt x="75832" y="771963"/>
                    <a:pt x="78009" y="773941"/>
                  </a:cubicBezTo>
                  <a:cubicBezTo>
                    <a:pt x="80383" y="776076"/>
                    <a:pt x="82164" y="778647"/>
                    <a:pt x="83866" y="780625"/>
                  </a:cubicBezTo>
                  <a:cubicBezTo>
                    <a:pt x="85726" y="782761"/>
                    <a:pt x="86557" y="784541"/>
                    <a:pt x="86992" y="785015"/>
                  </a:cubicBezTo>
                  <a:cubicBezTo>
                    <a:pt x="87427" y="785252"/>
                    <a:pt x="87467" y="785846"/>
                    <a:pt x="87863" y="786162"/>
                  </a:cubicBezTo>
                  <a:cubicBezTo>
                    <a:pt x="90395" y="776037"/>
                    <a:pt x="94076" y="766386"/>
                    <a:pt x="99735" y="757645"/>
                  </a:cubicBezTo>
                  <a:cubicBezTo>
                    <a:pt x="113823" y="736643"/>
                    <a:pt x="136459" y="729049"/>
                    <a:pt x="160797" y="731184"/>
                  </a:cubicBezTo>
                  <a:cubicBezTo>
                    <a:pt x="192654" y="733953"/>
                    <a:pt x="227004" y="753334"/>
                    <a:pt x="243189" y="773268"/>
                  </a:cubicBezTo>
                  <a:close/>
                  <a:moveTo>
                    <a:pt x="1157" y="776907"/>
                  </a:moveTo>
                  <a:cubicBezTo>
                    <a:pt x="88" y="775641"/>
                    <a:pt x="365" y="774099"/>
                    <a:pt x="88" y="772793"/>
                  </a:cubicBezTo>
                  <a:cubicBezTo>
                    <a:pt x="-426" y="770262"/>
                    <a:pt x="1315" y="767691"/>
                    <a:pt x="5035" y="764725"/>
                  </a:cubicBezTo>
                  <a:cubicBezTo>
                    <a:pt x="6420" y="763657"/>
                    <a:pt x="18332" y="763103"/>
                    <a:pt x="16234" y="759899"/>
                  </a:cubicBezTo>
                  <a:cubicBezTo>
                    <a:pt x="15997" y="759583"/>
                    <a:pt x="15562" y="759860"/>
                    <a:pt x="15245" y="760176"/>
                  </a:cubicBezTo>
                  <a:cubicBezTo>
                    <a:pt x="16907" y="758555"/>
                    <a:pt x="18213" y="756617"/>
                    <a:pt x="19836" y="754995"/>
                  </a:cubicBezTo>
                  <a:cubicBezTo>
                    <a:pt x="21973" y="752820"/>
                    <a:pt x="24307" y="750921"/>
                    <a:pt x="26484" y="748825"/>
                  </a:cubicBezTo>
                  <a:cubicBezTo>
                    <a:pt x="28898" y="746491"/>
                    <a:pt x="31391" y="744474"/>
                    <a:pt x="33766" y="742061"/>
                  </a:cubicBezTo>
                  <a:cubicBezTo>
                    <a:pt x="36457" y="738067"/>
                    <a:pt x="41878" y="736999"/>
                    <a:pt x="45915" y="739649"/>
                  </a:cubicBezTo>
                  <a:cubicBezTo>
                    <a:pt x="49912" y="742338"/>
                    <a:pt x="51020" y="747757"/>
                    <a:pt x="48329" y="751791"/>
                  </a:cubicBezTo>
                  <a:cubicBezTo>
                    <a:pt x="46825" y="755430"/>
                    <a:pt x="45321" y="758792"/>
                    <a:pt x="43501" y="762193"/>
                  </a:cubicBezTo>
                  <a:cubicBezTo>
                    <a:pt x="42195" y="764567"/>
                    <a:pt x="40770" y="766782"/>
                    <a:pt x="39108" y="768878"/>
                  </a:cubicBezTo>
                  <a:cubicBezTo>
                    <a:pt x="37723" y="770658"/>
                    <a:pt x="36140" y="772319"/>
                    <a:pt x="34399" y="773822"/>
                  </a:cubicBezTo>
                  <a:cubicBezTo>
                    <a:pt x="32618" y="775325"/>
                    <a:pt x="30718" y="776630"/>
                    <a:pt x="28700" y="777856"/>
                  </a:cubicBezTo>
                  <a:cubicBezTo>
                    <a:pt x="26840" y="778924"/>
                    <a:pt x="24426" y="780467"/>
                    <a:pt x="21260" y="780783"/>
                  </a:cubicBezTo>
                  <a:cubicBezTo>
                    <a:pt x="19480" y="780941"/>
                    <a:pt x="16670" y="780150"/>
                    <a:pt x="14691" y="779952"/>
                  </a:cubicBezTo>
                  <a:cubicBezTo>
                    <a:pt x="12317" y="781851"/>
                    <a:pt x="8953" y="782405"/>
                    <a:pt x="5985" y="781060"/>
                  </a:cubicBezTo>
                  <a:cubicBezTo>
                    <a:pt x="2700" y="780308"/>
                    <a:pt x="1948" y="777856"/>
                    <a:pt x="1157" y="776907"/>
                  </a:cubicBezTo>
                  <a:close/>
                  <a:moveTo>
                    <a:pt x="14216" y="766544"/>
                  </a:moveTo>
                  <a:cubicBezTo>
                    <a:pt x="14493" y="766663"/>
                    <a:pt x="14731" y="766821"/>
                    <a:pt x="14849" y="767019"/>
                  </a:cubicBezTo>
                  <a:lnTo>
                    <a:pt x="14889" y="767019"/>
                  </a:lnTo>
                  <a:lnTo>
                    <a:pt x="14691" y="766861"/>
                  </a:lnTo>
                  <a:cubicBezTo>
                    <a:pt x="14572" y="766782"/>
                    <a:pt x="14454" y="766702"/>
                    <a:pt x="14375" y="766623"/>
                  </a:cubicBezTo>
                  <a:lnTo>
                    <a:pt x="14216" y="766544"/>
                  </a:lnTo>
                  <a:close/>
                  <a:moveTo>
                    <a:pt x="12238" y="780862"/>
                  </a:moveTo>
                  <a:cubicBezTo>
                    <a:pt x="12238" y="780229"/>
                    <a:pt x="12673" y="779952"/>
                    <a:pt x="13425" y="779913"/>
                  </a:cubicBezTo>
                  <a:cubicBezTo>
                    <a:pt x="13108" y="780111"/>
                    <a:pt x="12871" y="780427"/>
                    <a:pt x="12396" y="780506"/>
                  </a:cubicBezTo>
                  <a:cubicBezTo>
                    <a:pt x="12317" y="780506"/>
                    <a:pt x="12238" y="781020"/>
                    <a:pt x="12238" y="780862"/>
                  </a:cubicBezTo>
                  <a:close/>
                  <a:moveTo>
                    <a:pt x="448379" y="939507"/>
                  </a:moveTo>
                  <a:cubicBezTo>
                    <a:pt x="455106" y="950700"/>
                    <a:pt x="461003" y="962170"/>
                    <a:pt x="465949" y="973996"/>
                  </a:cubicBezTo>
                  <a:cubicBezTo>
                    <a:pt x="470857" y="985743"/>
                    <a:pt x="474933" y="997846"/>
                    <a:pt x="477742" y="1010622"/>
                  </a:cubicBezTo>
                  <a:cubicBezTo>
                    <a:pt x="480038" y="1020826"/>
                    <a:pt x="482412" y="1041433"/>
                    <a:pt x="489931" y="1054129"/>
                  </a:cubicBezTo>
                  <a:cubicBezTo>
                    <a:pt x="494996" y="1062594"/>
                    <a:pt x="501961" y="1068249"/>
                    <a:pt x="511301" y="1068724"/>
                  </a:cubicBezTo>
                  <a:cubicBezTo>
                    <a:pt x="516129" y="1069120"/>
                    <a:pt x="520363" y="1065560"/>
                    <a:pt x="520759" y="1060735"/>
                  </a:cubicBezTo>
                  <a:cubicBezTo>
                    <a:pt x="521155" y="1055909"/>
                    <a:pt x="517553" y="1051677"/>
                    <a:pt x="512725" y="1051321"/>
                  </a:cubicBezTo>
                  <a:cubicBezTo>
                    <a:pt x="507937" y="1050767"/>
                    <a:pt x="506156" y="1045823"/>
                    <a:pt x="504336" y="1040681"/>
                  </a:cubicBezTo>
                  <a:cubicBezTo>
                    <a:pt x="500260" y="1029251"/>
                    <a:pt x="499547" y="1014458"/>
                    <a:pt x="498162" y="1006548"/>
                  </a:cubicBezTo>
                  <a:cubicBezTo>
                    <a:pt x="495669" y="992388"/>
                    <a:pt x="491910" y="978782"/>
                    <a:pt x="486923" y="965651"/>
                  </a:cubicBezTo>
                  <a:cubicBezTo>
                    <a:pt x="481977" y="952598"/>
                    <a:pt x="475803" y="939981"/>
                    <a:pt x="468720" y="927562"/>
                  </a:cubicBezTo>
                  <a:cubicBezTo>
                    <a:pt x="464920" y="921154"/>
                    <a:pt x="460884" y="914945"/>
                    <a:pt x="457045" y="908695"/>
                  </a:cubicBezTo>
                  <a:cubicBezTo>
                    <a:pt x="458312" y="908814"/>
                    <a:pt x="459499" y="908695"/>
                    <a:pt x="460607" y="908498"/>
                  </a:cubicBezTo>
                  <a:cubicBezTo>
                    <a:pt x="463140" y="908062"/>
                    <a:pt x="465554" y="906085"/>
                    <a:pt x="467572" y="902762"/>
                  </a:cubicBezTo>
                  <a:cubicBezTo>
                    <a:pt x="468363" y="901497"/>
                    <a:pt x="469630" y="898412"/>
                    <a:pt x="470184" y="897107"/>
                  </a:cubicBezTo>
                  <a:cubicBezTo>
                    <a:pt x="472242" y="894773"/>
                    <a:pt x="474616" y="892716"/>
                    <a:pt x="477109" y="890857"/>
                  </a:cubicBezTo>
                  <a:cubicBezTo>
                    <a:pt x="479246" y="889236"/>
                    <a:pt x="481700" y="888049"/>
                    <a:pt x="484272" y="887139"/>
                  </a:cubicBezTo>
                  <a:cubicBezTo>
                    <a:pt x="494284" y="883145"/>
                    <a:pt x="499904" y="888049"/>
                    <a:pt x="503505" y="895168"/>
                  </a:cubicBezTo>
                  <a:cubicBezTo>
                    <a:pt x="508729" y="905571"/>
                    <a:pt x="511459" y="919454"/>
                    <a:pt x="511103" y="929579"/>
                  </a:cubicBezTo>
                  <a:cubicBezTo>
                    <a:pt x="510588" y="934365"/>
                    <a:pt x="514071" y="938676"/>
                    <a:pt x="518899" y="939151"/>
                  </a:cubicBezTo>
                  <a:cubicBezTo>
                    <a:pt x="523687" y="939665"/>
                    <a:pt x="528001" y="936184"/>
                    <a:pt x="528515" y="931398"/>
                  </a:cubicBezTo>
                  <a:cubicBezTo>
                    <a:pt x="530177" y="922064"/>
                    <a:pt x="530494" y="909842"/>
                    <a:pt x="528317" y="898451"/>
                  </a:cubicBezTo>
                  <a:cubicBezTo>
                    <a:pt x="526735" y="889947"/>
                    <a:pt x="523608" y="881958"/>
                    <a:pt x="518978" y="875986"/>
                  </a:cubicBezTo>
                  <a:cubicBezTo>
                    <a:pt x="509876" y="864120"/>
                    <a:pt x="495630" y="858147"/>
                    <a:pt x="475843" y="867244"/>
                  </a:cubicBezTo>
                  <a:cubicBezTo>
                    <a:pt x="471450" y="869459"/>
                    <a:pt x="467414" y="872149"/>
                    <a:pt x="463971" y="875550"/>
                  </a:cubicBezTo>
                  <a:cubicBezTo>
                    <a:pt x="460805" y="878675"/>
                    <a:pt x="457916" y="882116"/>
                    <a:pt x="455462" y="885834"/>
                  </a:cubicBezTo>
                  <a:cubicBezTo>
                    <a:pt x="454671" y="887060"/>
                    <a:pt x="453800" y="888524"/>
                    <a:pt x="453246" y="890303"/>
                  </a:cubicBezTo>
                  <a:cubicBezTo>
                    <a:pt x="453048" y="891134"/>
                    <a:pt x="452732" y="892321"/>
                    <a:pt x="452494" y="893349"/>
                  </a:cubicBezTo>
                  <a:cubicBezTo>
                    <a:pt x="451624" y="893982"/>
                    <a:pt x="450872" y="894852"/>
                    <a:pt x="450239" y="895880"/>
                  </a:cubicBezTo>
                  <a:cubicBezTo>
                    <a:pt x="447666" y="891055"/>
                    <a:pt x="444817" y="886269"/>
                    <a:pt x="443115" y="881206"/>
                  </a:cubicBezTo>
                  <a:cubicBezTo>
                    <a:pt x="440029" y="871991"/>
                    <a:pt x="438762" y="862182"/>
                    <a:pt x="441612" y="851147"/>
                  </a:cubicBezTo>
                  <a:cubicBezTo>
                    <a:pt x="443115" y="845253"/>
                    <a:pt x="444896" y="839439"/>
                    <a:pt x="446835" y="833665"/>
                  </a:cubicBezTo>
                  <a:cubicBezTo>
                    <a:pt x="451505" y="819584"/>
                    <a:pt x="456927" y="805701"/>
                    <a:pt x="461398" y="791620"/>
                  </a:cubicBezTo>
                  <a:cubicBezTo>
                    <a:pt x="461755" y="790513"/>
                    <a:pt x="467493" y="772398"/>
                    <a:pt x="469828" y="765199"/>
                  </a:cubicBezTo>
                  <a:cubicBezTo>
                    <a:pt x="470184" y="763973"/>
                    <a:pt x="470500" y="763103"/>
                    <a:pt x="470619" y="762668"/>
                  </a:cubicBezTo>
                  <a:lnTo>
                    <a:pt x="470659" y="762589"/>
                  </a:lnTo>
                  <a:cubicBezTo>
                    <a:pt x="471965" y="759267"/>
                    <a:pt x="471094" y="755390"/>
                    <a:pt x="468205" y="753017"/>
                  </a:cubicBezTo>
                  <a:cubicBezTo>
                    <a:pt x="468047" y="752859"/>
                    <a:pt x="458312" y="748390"/>
                    <a:pt x="454908" y="756854"/>
                  </a:cubicBezTo>
                  <a:cubicBezTo>
                    <a:pt x="454710" y="757289"/>
                    <a:pt x="454354" y="758238"/>
                    <a:pt x="453840" y="759543"/>
                  </a:cubicBezTo>
                  <a:cubicBezTo>
                    <a:pt x="451109" y="766663"/>
                    <a:pt x="444303" y="784501"/>
                    <a:pt x="443907" y="785608"/>
                  </a:cubicBezTo>
                  <a:cubicBezTo>
                    <a:pt x="438762" y="799373"/>
                    <a:pt x="432589" y="812900"/>
                    <a:pt x="427286" y="826664"/>
                  </a:cubicBezTo>
                  <a:cubicBezTo>
                    <a:pt x="424912" y="832834"/>
                    <a:pt x="422735" y="839044"/>
                    <a:pt x="420835" y="845372"/>
                  </a:cubicBezTo>
                  <a:cubicBezTo>
                    <a:pt x="416166" y="860916"/>
                    <a:pt x="417155" y="874997"/>
                    <a:pt x="421231" y="888286"/>
                  </a:cubicBezTo>
                  <a:cubicBezTo>
                    <a:pt x="426732" y="906045"/>
                    <a:pt x="438406" y="922301"/>
                    <a:pt x="448379" y="939507"/>
                  </a:cubicBezTo>
                  <a:close/>
                  <a:moveTo>
                    <a:pt x="69936" y="1369796"/>
                  </a:moveTo>
                  <a:cubicBezTo>
                    <a:pt x="75793" y="1372802"/>
                    <a:pt x="81650" y="1375769"/>
                    <a:pt x="86755" y="1379764"/>
                  </a:cubicBezTo>
                  <a:cubicBezTo>
                    <a:pt x="91464" y="1383482"/>
                    <a:pt x="95896" y="1387555"/>
                    <a:pt x="99181" y="1393211"/>
                  </a:cubicBezTo>
                  <a:cubicBezTo>
                    <a:pt x="101278" y="1397562"/>
                    <a:pt x="106502" y="1399382"/>
                    <a:pt x="110855" y="1397285"/>
                  </a:cubicBezTo>
                  <a:cubicBezTo>
                    <a:pt x="115208" y="1395229"/>
                    <a:pt x="117068" y="1389968"/>
                    <a:pt x="114971" y="1385617"/>
                  </a:cubicBezTo>
                  <a:cubicBezTo>
                    <a:pt x="109984" y="1372842"/>
                    <a:pt x="101437" y="1363508"/>
                    <a:pt x="91306" y="1355874"/>
                  </a:cubicBezTo>
                  <a:cubicBezTo>
                    <a:pt x="86003" y="1351879"/>
                    <a:pt x="80225" y="1348478"/>
                    <a:pt x="74249" y="1345432"/>
                  </a:cubicBezTo>
                  <a:cubicBezTo>
                    <a:pt x="70530" y="1343534"/>
                    <a:pt x="66691" y="1341833"/>
                    <a:pt x="62892" y="1340172"/>
                  </a:cubicBezTo>
                  <a:cubicBezTo>
                    <a:pt x="56125" y="1337166"/>
                    <a:pt x="49437" y="1334397"/>
                    <a:pt x="43342" y="1330798"/>
                  </a:cubicBezTo>
                  <a:cubicBezTo>
                    <a:pt x="37644" y="1327436"/>
                    <a:pt x="32341" y="1323797"/>
                    <a:pt x="28384" y="1318458"/>
                  </a:cubicBezTo>
                  <a:cubicBezTo>
                    <a:pt x="25930" y="1314542"/>
                    <a:pt x="20746" y="1313355"/>
                    <a:pt x="16828" y="1315807"/>
                  </a:cubicBezTo>
                  <a:cubicBezTo>
                    <a:pt x="12910" y="1318260"/>
                    <a:pt x="11723" y="1323441"/>
                    <a:pt x="14177" y="1327357"/>
                  </a:cubicBezTo>
                  <a:cubicBezTo>
                    <a:pt x="18213" y="1335149"/>
                    <a:pt x="24030" y="1341358"/>
                    <a:pt x="30798" y="1346856"/>
                  </a:cubicBezTo>
                  <a:cubicBezTo>
                    <a:pt x="37881" y="1352670"/>
                    <a:pt x="46113" y="1357456"/>
                    <a:pt x="54660" y="1362005"/>
                  </a:cubicBezTo>
                  <a:cubicBezTo>
                    <a:pt x="59726" y="1364655"/>
                    <a:pt x="64870" y="1367186"/>
                    <a:pt x="69936" y="1369796"/>
                  </a:cubicBezTo>
                  <a:close/>
                  <a:moveTo>
                    <a:pt x="34874" y="1258298"/>
                  </a:moveTo>
                  <a:lnTo>
                    <a:pt x="34953" y="1258378"/>
                  </a:lnTo>
                  <a:lnTo>
                    <a:pt x="35546" y="1258654"/>
                  </a:lnTo>
                  <a:lnTo>
                    <a:pt x="35190" y="1258457"/>
                  </a:lnTo>
                  <a:lnTo>
                    <a:pt x="34874" y="1258298"/>
                  </a:lnTo>
                  <a:close/>
                  <a:moveTo>
                    <a:pt x="35626" y="1258694"/>
                  </a:moveTo>
                  <a:lnTo>
                    <a:pt x="35507" y="1258654"/>
                  </a:lnTo>
                  <a:lnTo>
                    <a:pt x="35784" y="1258813"/>
                  </a:lnTo>
                  <a:lnTo>
                    <a:pt x="35823" y="1258813"/>
                  </a:lnTo>
                  <a:lnTo>
                    <a:pt x="35626" y="1258694"/>
                  </a:lnTo>
                  <a:close/>
                  <a:moveTo>
                    <a:pt x="26642" y="1259010"/>
                  </a:moveTo>
                  <a:cubicBezTo>
                    <a:pt x="25376" y="1259801"/>
                    <a:pt x="20113" y="1271746"/>
                    <a:pt x="30323" y="1274357"/>
                  </a:cubicBezTo>
                  <a:cubicBezTo>
                    <a:pt x="32578" y="1274950"/>
                    <a:pt x="38396" y="1275939"/>
                    <a:pt x="39029" y="1275939"/>
                  </a:cubicBezTo>
                  <a:cubicBezTo>
                    <a:pt x="41759" y="1276097"/>
                    <a:pt x="44450" y="1276057"/>
                    <a:pt x="47181" y="1275939"/>
                  </a:cubicBezTo>
                  <a:cubicBezTo>
                    <a:pt x="51059" y="1275780"/>
                    <a:pt x="54937" y="1275345"/>
                    <a:pt x="58816" y="1274871"/>
                  </a:cubicBezTo>
                  <a:cubicBezTo>
                    <a:pt x="69224" y="1273526"/>
                    <a:pt x="79236" y="1271232"/>
                    <a:pt x="88773" y="1267672"/>
                  </a:cubicBezTo>
                  <a:cubicBezTo>
                    <a:pt x="98587" y="1264034"/>
                    <a:pt x="107847" y="1258931"/>
                    <a:pt x="116475" y="1252326"/>
                  </a:cubicBezTo>
                  <a:cubicBezTo>
                    <a:pt x="130642" y="1241212"/>
                    <a:pt x="142395" y="1227487"/>
                    <a:pt x="151893" y="1212101"/>
                  </a:cubicBezTo>
                  <a:cubicBezTo>
                    <a:pt x="157394" y="1203162"/>
                    <a:pt x="162103" y="1193630"/>
                    <a:pt x="166139" y="1183900"/>
                  </a:cubicBezTo>
                  <a:cubicBezTo>
                    <a:pt x="172155" y="1169385"/>
                    <a:pt x="176626" y="1154276"/>
                    <a:pt x="180267" y="1139602"/>
                  </a:cubicBezTo>
                  <a:cubicBezTo>
                    <a:pt x="183196" y="1127420"/>
                    <a:pt x="186164" y="1115198"/>
                    <a:pt x="185333" y="1103372"/>
                  </a:cubicBezTo>
                  <a:cubicBezTo>
                    <a:pt x="184739" y="1094552"/>
                    <a:pt x="182404" y="1085929"/>
                    <a:pt x="176706" y="1077702"/>
                  </a:cubicBezTo>
                  <a:cubicBezTo>
                    <a:pt x="174133" y="1073628"/>
                    <a:pt x="168712" y="1072442"/>
                    <a:pt x="164636" y="1075053"/>
                  </a:cubicBezTo>
                  <a:cubicBezTo>
                    <a:pt x="160560" y="1077663"/>
                    <a:pt x="159372" y="1083042"/>
                    <a:pt x="161984" y="1087116"/>
                  </a:cubicBezTo>
                  <a:cubicBezTo>
                    <a:pt x="165229" y="1092653"/>
                    <a:pt x="166258" y="1098309"/>
                    <a:pt x="166258" y="1104005"/>
                  </a:cubicBezTo>
                  <a:cubicBezTo>
                    <a:pt x="166258" y="1113932"/>
                    <a:pt x="162855" y="1123979"/>
                    <a:pt x="159768" y="1133985"/>
                  </a:cubicBezTo>
                  <a:cubicBezTo>
                    <a:pt x="155732" y="1147512"/>
                    <a:pt x="150706" y="1161316"/>
                    <a:pt x="144730" y="1174685"/>
                  </a:cubicBezTo>
                  <a:cubicBezTo>
                    <a:pt x="140812" y="1183307"/>
                    <a:pt x="136459" y="1191771"/>
                    <a:pt x="131631" y="1199840"/>
                  </a:cubicBezTo>
                  <a:cubicBezTo>
                    <a:pt x="123677" y="1213090"/>
                    <a:pt x="114377" y="1225391"/>
                    <a:pt x="102584" y="1235318"/>
                  </a:cubicBezTo>
                  <a:cubicBezTo>
                    <a:pt x="95975" y="1240975"/>
                    <a:pt x="88773" y="1245404"/>
                    <a:pt x="81056" y="1248766"/>
                  </a:cubicBezTo>
                  <a:cubicBezTo>
                    <a:pt x="73062" y="1252286"/>
                    <a:pt x="64633" y="1254818"/>
                    <a:pt x="55848" y="1256519"/>
                  </a:cubicBezTo>
                  <a:cubicBezTo>
                    <a:pt x="53038" y="1257072"/>
                    <a:pt x="50228" y="1257586"/>
                    <a:pt x="47379" y="1257982"/>
                  </a:cubicBezTo>
                  <a:cubicBezTo>
                    <a:pt x="44727" y="1258338"/>
                    <a:pt x="42036" y="1258615"/>
                    <a:pt x="39306" y="1258654"/>
                  </a:cubicBezTo>
                  <a:cubicBezTo>
                    <a:pt x="39108" y="1258654"/>
                    <a:pt x="37288" y="1258892"/>
                    <a:pt x="35823" y="1258813"/>
                  </a:cubicBezTo>
                  <a:cubicBezTo>
                    <a:pt x="38356" y="1260197"/>
                    <a:pt x="39148" y="1262293"/>
                    <a:pt x="39464" y="1263757"/>
                  </a:cubicBezTo>
                  <a:cubicBezTo>
                    <a:pt x="39227" y="1262847"/>
                    <a:pt x="38831" y="1261977"/>
                    <a:pt x="38277" y="1261186"/>
                  </a:cubicBezTo>
                  <a:cubicBezTo>
                    <a:pt x="37604" y="1260197"/>
                    <a:pt x="36734" y="1259406"/>
                    <a:pt x="35784" y="1258813"/>
                  </a:cubicBezTo>
                  <a:cubicBezTo>
                    <a:pt x="34676" y="1258773"/>
                    <a:pt x="33766" y="1258536"/>
                    <a:pt x="33884" y="1257943"/>
                  </a:cubicBezTo>
                  <a:cubicBezTo>
                    <a:pt x="31510" y="1257191"/>
                    <a:pt x="28819" y="1257507"/>
                    <a:pt x="26642" y="1259010"/>
                  </a:cubicBezTo>
                  <a:close/>
                  <a:moveTo>
                    <a:pt x="119720" y="1126550"/>
                  </a:moveTo>
                  <a:cubicBezTo>
                    <a:pt x="119680" y="1126629"/>
                    <a:pt x="119680" y="1126747"/>
                    <a:pt x="119640" y="1126787"/>
                  </a:cubicBezTo>
                  <a:cubicBezTo>
                    <a:pt x="119601" y="1126747"/>
                    <a:pt x="119561" y="1126747"/>
                    <a:pt x="119522" y="1126747"/>
                  </a:cubicBezTo>
                  <a:cubicBezTo>
                    <a:pt x="119601" y="1126668"/>
                    <a:pt x="119680" y="1126629"/>
                    <a:pt x="119720" y="1126550"/>
                  </a:cubicBezTo>
                  <a:cubicBezTo>
                    <a:pt x="119759" y="1126352"/>
                    <a:pt x="119759" y="1126194"/>
                    <a:pt x="119838" y="1126233"/>
                  </a:cubicBezTo>
                  <a:lnTo>
                    <a:pt x="119957" y="1126312"/>
                  </a:lnTo>
                  <a:cubicBezTo>
                    <a:pt x="122885" y="1123346"/>
                    <a:pt x="123202" y="1118600"/>
                    <a:pt x="120551" y="1115238"/>
                  </a:cubicBezTo>
                  <a:cubicBezTo>
                    <a:pt x="118414" y="1111836"/>
                    <a:pt x="114892" y="1111085"/>
                    <a:pt x="110103" y="1112825"/>
                  </a:cubicBezTo>
                  <a:cubicBezTo>
                    <a:pt x="109153" y="1113181"/>
                    <a:pt x="107214" y="1114763"/>
                    <a:pt x="105038" y="1117571"/>
                  </a:cubicBezTo>
                  <a:cubicBezTo>
                    <a:pt x="100883" y="1122950"/>
                    <a:pt x="92176" y="1138494"/>
                    <a:pt x="91939" y="1139127"/>
                  </a:cubicBezTo>
                  <a:cubicBezTo>
                    <a:pt x="89169" y="1145812"/>
                    <a:pt x="86715" y="1152654"/>
                    <a:pt x="85093" y="1159694"/>
                  </a:cubicBezTo>
                  <a:cubicBezTo>
                    <a:pt x="83985" y="1164362"/>
                    <a:pt x="83272" y="1169147"/>
                    <a:pt x="82876" y="1173933"/>
                  </a:cubicBezTo>
                  <a:cubicBezTo>
                    <a:pt x="81927" y="1185878"/>
                    <a:pt x="82718" y="1197783"/>
                    <a:pt x="84380" y="1209649"/>
                  </a:cubicBezTo>
                  <a:cubicBezTo>
                    <a:pt x="84618" y="1214474"/>
                    <a:pt x="88773" y="1218153"/>
                    <a:pt x="93601" y="1217916"/>
                  </a:cubicBezTo>
                  <a:cubicBezTo>
                    <a:pt x="98389" y="1217639"/>
                    <a:pt x="102109" y="1213525"/>
                    <a:pt x="101832" y="1208700"/>
                  </a:cubicBezTo>
                  <a:cubicBezTo>
                    <a:pt x="102149" y="1200117"/>
                    <a:pt x="103376" y="1191692"/>
                    <a:pt x="104721" y="1183188"/>
                  </a:cubicBezTo>
                  <a:cubicBezTo>
                    <a:pt x="105513" y="1178205"/>
                    <a:pt x="106581" y="1173261"/>
                    <a:pt x="107491" y="1168277"/>
                  </a:cubicBezTo>
                  <a:cubicBezTo>
                    <a:pt x="108876" y="1160841"/>
                    <a:pt x="110024" y="1153366"/>
                    <a:pt x="112161" y="1146088"/>
                  </a:cubicBezTo>
                  <a:cubicBezTo>
                    <a:pt x="112201" y="1145891"/>
                    <a:pt x="112873" y="1143913"/>
                    <a:pt x="113744" y="1141500"/>
                  </a:cubicBezTo>
                  <a:cubicBezTo>
                    <a:pt x="113902" y="1141500"/>
                    <a:pt x="113981" y="1141659"/>
                    <a:pt x="114140" y="1141698"/>
                  </a:cubicBezTo>
                  <a:lnTo>
                    <a:pt x="113942" y="1145139"/>
                  </a:lnTo>
                  <a:lnTo>
                    <a:pt x="114021" y="1145139"/>
                  </a:lnTo>
                  <a:lnTo>
                    <a:pt x="114179" y="1142054"/>
                  </a:lnTo>
                  <a:cubicBezTo>
                    <a:pt x="119007" y="1142331"/>
                    <a:pt x="123123" y="1138613"/>
                    <a:pt x="123360" y="1133788"/>
                  </a:cubicBezTo>
                  <a:cubicBezTo>
                    <a:pt x="123519" y="1130782"/>
                    <a:pt x="121857" y="1128488"/>
                    <a:pt x="119680" y="1126787"/>
                  </a:cubicBezTo>
                  <a:cubicBezTo>
                    <a:pt x="119838" y="1126629"/>
                    <a:pt x="120194" y="1126471"/>
                    <a:pt x="119957" y="1126312"/>
                  </a:cubicBezTo>
                  <a:lnTo>
                    <a:pt x="119720" y="1126550"/>
                  </a:lnTo>
                  <a:close/>
                  <a:moveTo>
                    <a:pt x="425030" y="1228160"/>
                  </a:moveTo>
                  <a:cubicBezTo>
                    <a:pt x="424872" y="1228041"/>
                    <a:pt x="424793" y="1228397"/>
                    <a:pt x="424635" y="1228318"/>
                  </a:cubicBezTo>
                  <a:cubicBezTo>
                    <a:pt x="424120" y="1228515"/>
                    <a:pt x="423803" y="1229030"/>
                    <a:pt x="423249" y="1229109"/>
                  </a:cubicBezTo>
                  <a:cubicBezTo>
                    <a:pt x="424278" y="1228951"/>
                    <a:pt x="425822" y="1228674"/>
                    <a:pt x="425030" y="1228160"/>
                  </a:cubicBezTo>
                  <a:close/>
                  <a:moveTo>
                    <a:pt x="519255" y="1414767"/>
                  </a:moveTo>
                  <a:cubicBezTo>
                    <a:pt x="512923" y="1400212"/>
                    <a:pt x="503584" y="1387081"/>
                    <a:pt x="491831" y="1376323"/>
                  </a:cubicBezTo>
                  <a:cubicBezTo>
                    <a:pt x="484035" y="1369717"/>
                    <a:pt x="475724" y="1364022"/>
                    <a:pt x="467255" y="1358801"/>
                  </a:cubicBezTo>
                  <a:cubicBezTo>
                    <a:pt x="455383" y="1351484"/>
                    <a:pt x="443313" y="1345037"/>
                    <a:pt x="433182" y="1336098"/>
                  </a:cubicBezTo>
                  <a:cubicBezTo>
                    <a:pt x="426653" y="1330323"/>
                    <a:pt x="420796" y="1323718"/>
                    <a:pt x="416562" y="1315016"/>
                  </a:cubicBezTo>
                  <a:cubicBezTo>
                    <a:pt x="415849" y="1313395"/>
                    <a:pt x="414424" y="1312446"/>
                    <a:pt x="413000" y="1311575"/>
                  </a:cubicBezTo>
                  <a:cubicBezTo>
                    <a:pt x="412921" y="1307937"/>
                    <a:pt x="412644" y="1304337"/>
                    <a:pt x="412723" y="1300698"/>
                  </a:cubicBezTo>
                  <a:cubicBezTo>
                    <a:pt x="412881" y="1290929"/>
                    <a:pt x="413356" y="1280883"/>
                    <a:pt x="414464" y="1270916"/>
                  </a:cubicBezTo>
                  <a:cubicBezTo>
                    <a:pt x="415572" y="1261146"/>
                    <a:pt x="417195" y="1251495"/>
                    <a:pt x="419807" y="1242240"/>
                  </a:cubicBezTo>
                  <a:cubicBezTo>
                    <a:pt x="420004" y="1241607"/>
                    <a:pt x="420558" y="1233459"/>
                    <a:pt x="422260" y="1229702"/>
                  </a:cubicBezTo>
                  <a:cubicBezTo>
                    <a:pt x="422656" y="1229702"/>
                    <a:pt x="422893" y="1229188"/>
                    <a:pt x="423249" y="1229109"/>
                  </a:cubicBezTo>
                  <a:cubicBezTo>
                    <a:pt x="423012" y="1229148"/>
                    <a:pt x="422695" y="1229227"/>
                    <a:pt x="422577" y="1229267"/>
                  </a:cubicBezTo>
                  <a:lnTo>
                    <a:pt x="422458" y="1229307"/>
                  </a:lnTo>
                  <a:cubicBezTo>
                    <a:pt x="423012" y="1228199"/>
                    <a:pt x="423803" y="1228041"/>
                    <a:pt x="424635" y="1228318"/>
                  </a:cubicBezTo>
                  <a:cubicBezTo>
                    <a:pt x="426178" y="1227685"/>
                    <a:pt x="427919" y="1227368"/>
                    <a:pt x="428869" y="1225905"/>
                  </a:cubicBezTo>
                  <a:cubicBezTo>
                    <a:pt x="431402" y="1222029"/>
                    <a:pt x="430294" y="1216808"/>
                    <a:pt x="426376" y="1214316"/>
                  </a:cubicBezTo>
                  <a:cubicBezTo>
                    <a:pt x="422775" y="1211864"/>
                    <a:pt x="418936" y="1211983"/>
                    <a:pt x="414979" y="1214554"/>
                  </a:cubicBezTo>
                  <a:cubicBezTo>
                    <a:pt x="412921" y="1215859"/>
                    <a:pt x="410546" y="1218786"/>
                    <a:pt x="408568" y="1222543"/>
                  </a:cubicBezTo>
                  <a:cubicBezTo>
                    <a:pt x="405600" y="1228199"/>
                    <a:pt x="403106" y="1236030"/>
                    <a:pt x="402790" y="1236980"/>
                  </a:cubicBezTo>
                  <a:cubicBezTo>
                    <a:pt x="400059" y="1245088"/>
                    <a:pt x="398041" y="1253513"/>
                    <a:pt x="396458" y="1262056"/>
                  </a:cubicBezTo>
                  <a:cubicBezTo>
                    <a:pt x="394163" y="1274633"/>
                    <a:pt x="392976" y="1287448"/>
                    <a:pt x="392184" y="1299868"/>
                  </a:cubicBezTo>
                  <a:cubicBezTo>
                    <a:pt x="391709" y="1307660"/>
                    <a:pt x="391591" y="1315452"/>
                    <a:pt x="391709" y="1323243"/>
                  </a:cubicBezTo>
                  <a:cubicBezTo>
                    <a:pt x="391907" y="1334793"/>
                    <a:pt x="392659" y="1346302"/>
                    <a:pt x="393609" y="1357812"/>
                  </a:cubicBezTo>
                  <a:cubicBezTo>
                    <a:pt x="394282" y="1365406"/>
                    <a:pt x="395073" y="1373000"/>
                    <a:pt x="396062" y="1380515"/>
                  </a:cubicBezTo>
                  <a:cubicBezTo>
                    <a:pt x="397091" y="1388109"/>
                    <a:pt x="398318" y="1395624"/>
                    <a:pt x="399743" y="1403179"/>
                  </a:cubicBezTo>
                  <a:cubicBezTo>
                    <a:pt x="401563" y="1412434"/>
                    <a:pt x="404017" y="1421412"/>
                    <a:pt x="406826" y="1430272"/>
                  </a:cubicBezTo>
                  <a:cubicBezTo>
                    <a:pt x="413119" y="1449850"/>
                    <a:pt x="421271" y="1468717"/>
                    <a:pt x="426534" y="1488730"/>
                  </a:cubicBezTo>
                  <a:cubicBezTo>
                    <a:pt x="429185" y="1498421"/>
                    <a:pt x="428315" y="1510721"/>
                    <a:pt x="430135" y="1521519"/>
                  </a:cubicBezTo>
                  <a:cubicBezTo>
                    <a:pt x="431204" y="1527927"/>
                    <a:pt x="433024" y="1533899"/>
                    <a:pt x="436150" y="1539041"/>
                  </a:cubicBezTo>
                  <a:cubicBezTo>
                    <a:pt x="444421" y="1552410"/>
                    <a:pt x="456016" y="1557037"/>
                    <a:pt x="468126" y="1556088"/>
                  </a:cubicBezTo>
                  <a:cubicBezTo>
                    <a:pt x="483678" y="1554941"/>
                    <a:pt x="500378" y="1543827"/>
                    <a:pt x="509203" y="1532198"/>
                  </a:cubicBezTo>
                  <a:cubicBezTo>
                    <a:pt x="512211" y="1528401"/>
                    <a:pt x="511578" y="1522904"/>
                    <a:pt x="507779" y="1519898"/>
                  </a:cubicBezTo>
                  <a:cubicBezTo>
                    <a:pt x="504019" y="1516892"/>
                    <a:pt x="498479" y="1517524"/>
                    <a:pt x="495511" y="1521282"/>
                  </a:cubicBezTo>
                  <a:cubicBezTo>
                    <a:pt x="490089" y="1527768"/>
                    <a:pt x="481067" y="1533939"/>
                    <a:pt x="471965" y="1536074"/>
                  </a:cubicBezTo>
                  <a:cubicBezTo>
                    <a:pt x="465158" y="1537657"/>
                    <a:pt x="458233" y="1536193"/>
                    <a:pt x="453998" y="1528599"/>
                  </a:cubicBezTo>
                  <a:cubicBezTo>
                    <a:pt x="452336" y="1525593"/>
                    <a:pt x="451624" y="1522073"/>
                    <a:pt x="451149" y="1518395"/>
                  </a:cubicBezTo>
                  <a:cubicBezTo>
                    <a:pt x="449645" y="1506766"/>
                    <a:pt x="450753" y="1493714"/>
                    <a:pt x="448300" y="1483233"/>
                  </a:cubicBezTo>
                  <a:cubicBezTo>
                    <a:pt x="442641" y="1459897"/>
                    <a:pt x="433499" y="1437945"/>
                    <a:pt x="426930" y="1414886"/>
                  </a:cubicBezTo>
                  <a:cubicBezTo>
                    <a:pt x="425426" y="1409507"/>
                    <a:pt x="423962" y="1404088"/>
                    <a:pt x="422854" y="1398551"/>
                  </a:cubicBezTo>
                  <a:cubicBezTo>
                    <a:pt x="421350" y="1391471"/>
                    <a:pt x="420084" y="1384352"/>
                    <a:pt x="418936" y="1377193"/>
                  </a:cubicBezTo>
                  <a:cubicBezTo>
                    <a:pt x="417828" y="1370034"/>
                    <a:pt x="416839" y="1362835"/>
                    <a:pt x="416007" y="1355597"/>
                  </a:cubicBezTo>
                  <a:cubicBezTo>
                    <a:pt x="415572" y="1351919"/>
                    <a:pt x="415335" y="1348240"/>
                    <a:pt x="414979" y="1344602"/>
                  </a:cubicBezTo>
                  <a:cubicBezTo>
                    <a:pt x="416522" y="1346461"/>
                    <a:pt x="417867" y="1348557"/>
                    <a:pt x="419569" y="1350297"/>
                  </a:cubicBezTo>
                  <a:cubicBezTo>
                    <a:pt x="429739" y="1360937"/>
                    <a:pt x="442166" y="1369322"/>
                    <a:pt x="454710" y="1377984"/>
                  </a:cubicBezTo>
                  <a:cubicBezTo>
                    <a:pt x="462071" y="1383046"/>
                    <a:pt x="469471" y="1388109"/>
                    <a:pt x="476278" y="1394161"/>
                  </a:cubicBezTo>
                  <a:cubicBezTo>
                    <a:pt x="486172" y="1402348"/>
                    <a:pt x="493928" y="1412711"/>
                    <a:pt x="499864" y="1424062"/>
                  </a:cubicBezTo>
                  <a:cubicBezTo>
                    <a:pt x="506077" y="1435888"/>
                    <a:pt x="510588" y="1448624"/>
                    <a:pt x="512923" y="1461597"/>
                  </a:cubicBezTo>
                  <a:cubicBezTo>
                    <a:pt x="513556" y="1466383"/>
                    <a:pt x="517949" y="1469745"/>
                    <a:pt x="522738" y="1469112"/>
                  </a:cubicBezTo>
                  <a:cubicBezTo>
                    <a:pt x="527526" y="1468480"/>
                    <a:pt x="530929" y="1464089"/>
                    <a:pt x="530257" y="1459303"/>
                  </a:cubicBezTo>
                  <a:cubicBezTo>
                    <a:pt x="528951" y="1444155"/>
                    <a:pt x="525429" y="1428888"/>
                    <a:pt x="519255" y="1414767"/>
                  </a:cubicBezTo>
                  <a:close/>
                  <a:moveTo>
                    <a:pt x="190121" y="1573728"/>
                  </a:moveTo>
                  <a:cubicBezTo>
                    <a:pt x="185768" y="1575864"/>
                    <a:pt x="183987" y="1581125"/>
                    <a:pt x="186085" y="1585436"/>
                  </a:cubicBezTo>
                  <a:cubicBezTo>
                    <a:pt x="190200" y="1594493"/>
                    <a:pt x="191308" y="1602839"/>
                    <a:pt x="190794" y="1610987"/>
                  </a:cubicBezTo>
                  <a:cubicBezTo>
                    <a:pt x="189963" y="1624632"/>
                    <a:pt x="184383" y="1637724"/>
                    <a:pt x="178922" y="1652200"/>
                  </a:cubicBezTo>
                  <a:cubicBezTo>
                    <a:pt x="175914" y="1660506"/>
                    <a:pt x="172353" y="1668417"/>
                    <a:pt x="169107" y="1676564"/>
                  </a:cubicBezTo>
                  <a:cubicBezTo>
                    <a:pt x="164517" y="1664778"/>
                    <a:pt x="155573" y="1657500"/>
                    <a:pt x="145007" y="1654296"/>
                  </a:cubicBezTo>
                  <a:cubicBezTo>
                    <a:pt x="136182" y="1651646"/>
                    <a:pt x="125814" y="1652081"/>
                    <a:pt x="115643" y="1655602"/>
                  </a:cubicBezTo>
                  <a:cubicBezTo>
                    <a:pt x="110024" y="1657540"/>
                    <a:pt x="104523" y="1660546"/>
                    <a:pt x="99300" y="1664343"/>
                  </a:cubicBezTo>
                  <a:cubicBezTo>
                    <a:pt x="93878" y="1668496"/>
                    <a:pt x="88852" y="1673044"/>
                    <a:pt x="84420" y="1678146"/>
                  </a:cubicBezTo>
                  <a:cubicBezTo>
                    <a:pt x="80106" y="1683170"/>
                    <a:pt x="76228" y="1688549"/>
                    <a:pt x="72825" y="1694284"/>
                  </a:cubicBezTo>
                  <a:cubicBezTo>
                    <a:pt x="71638" y="1696341"/>
                    <a:pt x="70411" y="1698397"/>
                    <a:pt x="69342" y="1700533"/>
                  </a:cubicBezTo>
                  <a:cubicBezTo>
                    <a:pt x="68195" y="1702827"/>
                    <a:pt x="67087" y="1705082"/>
                    <a:pt x="66216" y="1707455"/>
                  </a:cubicBezTo>
                  <a:cubicBezTo>
                    <a:pt x="65425" y="1709591"/>
                    <a:pt x="64435" y="1715088"/>
                    <a:pt x="64396" y="1716670"/>
                  </a:cubicBezTo>
                  <a:cubicBezTo>
                    <a:pt x="64198" y="1722010"/>
                    <a:pt x="67443" y="1724423"/>
                    <a:pt x="67957" y="1724739"/>
                  </a:cubicBezTo>
                  <a:cubicBezTo>
                    <a:pt x="68630" y="1725135"/>
                    <a:pt x="79038" y="1729446"/>
                    <a:pt x="81017" y="1719637"/>
                  </a:cubicBezTo>
                  <a:cubicBezTo>
                    <a:pt x="81135" y="1719241"/>
                    <a:pt x="81214" y="1718846"/>
                    <a:pt x="81254" y="1718450"/>
                  </a:cubicBezTo>
                  <a:lnTo>
                    <a:pt x="81175" y="1718411"/>
                  </a:lnTo>
                  <a:cubicBezTo>
                    <a:pt x="80898" y="1718371"/>
                    <a:pt x="81017" y="1717778"/>
                    <a:pt x="81294" y="1717105"/>
                  </a:cubicBezTo>
                  <a:cubicBezTo>
                    <a:pt x="81254" y="1716077"/>
                    <a:pt x="81056" y="1715088"/>
                    <a:pt x="80660" y="1714218"/>
                  </a:cubicBezTo>
                  <a:lnTo>
                    <a:pt x="80819" y="1714416"/>
                  </a:lnTo>
                  <a:cubicBezTo>
                    <a:pt x="81017" y="1714653"/>
                    <a:pt x="81214" y="1714891"/>
                    <a:pt x="81452" y="1715128"/>
                  </a:cubicBezTo>
                  <a:lnTo>
                    <a:pt x="81689" y="1716314"/>
                  </a:lnTo>
                  <a:cubicBezTo>
                    <a:pt x="81571" y="1716512"/>
                    <a:pt x="81452" y="1716710"/>
                    <a:pt x="81373" y="1716908"/>
                  </a:cubicBezTo>
                  <a:lnTo>
                    <a:pt x="81294" y="1717105"/>
                  </a:lnTo>
                  <a:cubicBezTo>
                    <a:pt x="81333" y="1717541"/>
                    <a:pt x="81294" y="1717976"/>
                    <a:pt x="81254" y="1718450"/>
                  </a:cubicBezTo>
                  <a:cubicBezTo>
                    <a:pt x="83351" y="1718767"/>
                    <a:pt x="82995" y="1717422"/>
                    <a:pt x="81887" y="1715800"/>
                  </a:cubicBezTo>
                  <a:cubicBezTo>
                    <a:pt x="82085" y="1715405"/>
                    <a:pt x="82243" y="1715049"/>
                    <a:pt x="82362" y="1714851"/>
                  </a:cubicBezTo>
                  <a:lnTo>
                    <a:pt x="89050" y="1705161"/>
                  </a:lnTo>
                  <a:cubicBezTo>
                    <a:pt x="92335" y="1700770"/>
                    <a:pt x="96055" y="1696815"/>
                    <a:pt x="100012" y="1693097"/>
                  </a:cubicBezTo>
                  <a:cubicBezTo>
                    <a:pt x="103890" y="1689458"/>
                    <a:pt x="108045" y="1686215"/>
                    <a:pt x="112557" y="1683367"/>
                  </a:cubicBezTo>
                  <a:cubicBezTo>
                    <a:pt x="117860" y="1679729"/>
                    <a:pt x="123598" y="1677435"/>
                    <a:pt x="129099" y="1676367"/>
                  </a:cubicBezTo>
                  <a:cubicBezTo>
                    <a:pt x="132739" y="1675655"/>
                    <a:pt x="136261" y="1675259"/>
                    <a:pt x="139586" y="1675931"/>
                  </a:cubicBezTo>
                  <a:cubicBezTo>
                    <a:pt x="147342" y="1677435"/>
                    <a:pt x="153318" y="1683367"/>
                    <a:pt x="154980" y="1694561"/>
                  </a:cubicBezTo>
                  <a:cubicBezTo>
                    <a:pt x="155257" y="1697448"/>
                    <a:pt x="156998" y="1699505"/>
                    <a:pt x="159293" y="1700889"/>
                  </a:cubicBezTo>
                  <a:cubicBezTo>
                    <a:pt x="158383" y="1702985"/>
                    <a:pt x="157631" y="1705200"/>
                    <a:pt x="156681" y="1707336"/>
                  </a:cubicBezTo>
                  <a:cubicBezTo>
                    <a:pt x="148846" y="1725253"/>
                    <a:pt x="140575" y="1742933"/>
                    <a:pt x="130642" y="1760178"/>
                  </a:cubicBezTo>
                  <a:cubicBezTo>
                    <a:pt x="124983" y="1770303"/>
                    <a:pt x="119482" y="1780547"/>
                    <a:pt x="112161" y="1789249"/>
                  </a:cubicBezTo>
                  <a:cubicBezTo>
                    <a:pt x="107808" y="1794509"/>
                    <a:pt x="102822" y="1799216"/>
                    <a:pt x="96569" y="1802815"/>
                  </a:cubicBezTo>
                  <a:cubicBezTo>
                    <a:pt x="91820" y="1805584"/>
                    <a:pt x="87625" y="1806375"/>
                    <a:pt x="83668" y="1806098"/>
                  </a:cubicBezTo>
                  <a:cubicBezTo>
                    <a:pt x="73854" y="1805426"/>
                    <a:pt x="64910" y="1801036"/>
                    <a:pt x="54740" y="1801194"/>
                  </a:cubicBezTo>
                  <a:cubicBezTo>
                    <a:pt x="50110" y="1801154"/>
                    <a:pt x="46310" y="1804833"/>
                    <a:pt x="46231" y="1809460"/>
                  </a:cubicBezTo>
                  <a:cubicBezTo>
                    <a:pt x="46192" y="1814088"/>
                    <a:pt x="49872" y="1817885"/>
                    <a:pt x="54502" y="1817964"/>
                  </a:cubicBezTo>
                  <a:cubicBezTo>
                    <a:pt x="59528" y="1818201"/>
                    <a:pt x="64039" y="1819862"/>
                    <a:pt x="68590" y="1821326"/>
                  </a:cubicBezTo>
                  <a:cubicBezTo>
                    <a:pt x="74843" y="1823304"/>
                    <a:pt x="81135" y="1824965"/>
                    <a:pt x="87981" y="1824806"/>
                  </a:cubicBezTo>
                  <a:cubicBezTo>
                    <a:pt x="93522" y="1824688"/>
                    <a:pt x="99379" y="1823343"/>
                    <a:pt x="105869" y="1820060"/>
                  </a:cubicBezTo>
                  <a:cubicBezTo>
                    <a:pt x="114535" y="1815670"/>
                    <a:pt x="121659" y="1809777"/>
                    <a:pt x="127872" y="1803053"/>
                  </a:cubicBezTo>
                  <a:cubicBezTo>
                    <a:pt x="136459" y="1793718"/>
                    <a:pt x="143187" y="1782604"/>
                    <a:pt x="149993" y="1771569"/>
                  </a:cubicBezTo>
                  <a:cubicBezTo>
                    <a:pt x="160718" y="1753731"/>
                    <a:pt x="170255" y="1735576"/>
                    <a:pt x="178368" y="1716789"/>
                  </a:cubicBezTo>
                  <a:cubicBezTo>
                    <a:pt x="186441" y="1698160"/>
                    <a:pt x="193089" y="1678898"/>
                    <a:pt x="199540" y="1659359"/>
                  </a:cubicBezTo>
                  <a:cubicBezTo>
                    <a:pt x="204882" y="1642510"/>
                    <a:pt x="210106" y="1627243"/>
                    <a:pt x="210185" y="1611619"/>
                  </a:cubicBezTo>
                  <a:cubicBezTo>
                    <a:pt x="210224" y="1600663"/>
                    <a:pt x="208048" y="1589549"/>
                    <a:pt x="201835" y="1577763"/>
                  </a:cubicBezTo>
                  <a:cubicBezTo>
                    <a:pt x="199698" y="1573412"/>
                    <a:pt x="194435" y="1571632"/>
                    <a:pt x="190121" y="1573728"/>
                  </a:cubicBezTo>
                  <a:close/>
                  <a:moveTo>
                    <a:pt x="354668" y="134696"/>
                  </a:moveTo>
                  <a:cubicBezTo>
                    <a:pt x="354154" y="135249"/>
                    <a:pt x="353521" y="135764"/>
                    <a:pt x="352848" y="136159"/>
                  </a:cubicBezTo>
                  <a:cubicBezTo>
                    <a:pt x="354035" y="135764"/>
                    <a:pt x="355183" y="135249"/>
                    <a:pt x="354668" y="134696"/>
                  </a:cubicBezTo>
                  <a:close/>
                  <a:moveTo>
                    <a:pt x="356568" y="126746"/>
                  </a:moveTo>
                  <a:cubicBezTo>
                    <a:pt x="357399" y="129633"/>
                    <a:pt x="356568" y="132599"/>
                    <a:pt x="354668" y="134696"/>
                  </a:cubicBezTo>
                  <a:cubicBezTo>
                    <a:pt x="354589" y="134617"/>
                    <a:pt x="354510" y="134537"/>
                    <a:pt x="354391" y="134458"/>
                  </a:cubicBezTo>
                  <a:cubicBezTo>
                    <a:pt x="353560" y="133984"/>
                    <a:pt x="352967" y="134973"/>
                    <a:pt x="352571" y="136278"/>
                  </a:cubicBezTo>
                  <a:lnTo>
                    <a:pt x="352848" y="136159"/>
                  </a:lnTo>
                  <a:lnTo>
                    <a:pt x="352531" y="136357"/>
                  </a:lnTo>
                  <a:cubicBezTo>
                    <a:pt x="351977" y="138137"/>
                    <a:pt x="351740" y="140431"/>
                    <a:pt x="351700" y="140549"/>
                  </a:cubicBezTo>
                  <a:lnTo>
                    <a:pt x="345487" y="159258"/>
                  </a:lnTo>
                  <a:lnTo>
                    <a:pt x="326848" y="222937"/>
                  </a:lnTo>
                  <a:cubicBezTo>
                    <a:pt x="323603" y="234130"/>
                    <a:pt x="320239" y="245363"/>
                    <a:pt x="316638" y="256517"/>
                  </a:cubicBezTo>
                  <a:cubicBezTo>
                    <a:pt x="312483" y="269411"/>
                    <a:pt x="308130" y="282226"/>
                    <a:pt x="303895" y="295080"/>
                  </a:cubicBezTo>
                  <a:cubicBezTo>
                    <a:pt x="299661" y="307816"/>
                    <a:pt x="295347" y="320513"/>
                    <a:pt x="291627" y="333367"/>
                  </a:cubicBezTo>
                  <a:cubicBezTo>
                    <a:pt x="286879" y="349069"/>
                    <a:pt x="283871" y="365246"/>
                    <a:pt x="279558" y="381028"/>
                  </a:cubicBezTo>
                  <a:cubicBezTo>
                    <a:pt x="278449" y="385102"/>
                    <a:pt x="276985" y="389017"/>
                    <a:pt x="275679" y="393012"/>
                  </a:cubicBezTo>
                  <a:cubicBezTo>
                    <a:pt x="277579" y="443046"/>
                    <a:pt x="279280" y="493910"/>
                    <a:pt x="280745" y="545368"/>
                  </a:cubicBezTo>
                  <a:cubicBezTo>
                    <a:pt x="281299" y="543667"/>
                    <a:pt x="281774" y="541926"/>
                    <a:pt x="282407" y="540226"/>
                  </a:cubicBezTo>
                  <a:cubicBezTo>
                    <a:pt x="286958" y="528558"/>
                    <a:pt x="291707" y="517009"/>
                    <a:pt x="297049" y="505697"/>
                  </a:cubicBezTo>
                  <a:cubicBezTo>
                    <a:pt x="301956" y="495294"/>
                    <a:pt x="307259" y="485129"/>
                    <a:pt x="312483" y="474885"/>
                  </a:cubicBezTo>
                  <a:cubicBezTo>
                    <a:pt x="320239" y="459776"/>
                    <a:pt x="328035" y="444746"/>
                    <a:pt x="334644" y="429005"/>
                  </a:cubicBezTo>
                  <a:cubicBezTo>
                    <a:pt x="336306" y="424496"/>
                    <a:pt x="341332" y="422162"/>
                    <a:pt x="345883" y="423823"/>
                  </a:cubicBezTo>
                  <a:cubicBezTo>
                    <a:pt x="350394" y="425484"/>
                    <a:pt x="352729" y="430508"/>
                    <a:pt x="351067" y="435056"/>
                  </a:cubicBezTo>
                  <a:cubicBezTo>
                    <a:pt x="346002" y="451035"/>
                    <a:pt x="340105" y="466619"/>
                    <a:pt x="333576" y="482005"/>
                  </a:cubicBezTo>
                  <a:cubicBezTo>
                    <a:pt x="328748" y="493356"/>
                    <a:pt x="323722" y="504629"/>
                    <a:pt x="318498" y="515782"/>
                  </a:cubicBezTo>
                  <a:cubicBezTo>
                    <a:pt x="313353" y="526778"/>
                    <a:pt x="307813" y="537576"/>
                    <a:pt x="302946" y="548730"/>
                  </a:cubicBezTo>
                  <a:cubicBezTo>
                    <a:pt x="296139" y="563364"/>
                    <a:pt x="292261" y="580055"/>
                    <a:pt x="286443" y="595164"/>
                  </a:cubicBezTo>
                  <a:cubicBezTo>
                    <a:pt x="285177" y="598447"/>
                    <a:pt x="283792" y="601532"/>
                    <a:pt x="282328" y="604657"/>
                  </a:cubicBezTo>
                  <a:cubicBezTo>
                    <a:pt x="284465" y="688231"/>
                    <a:pt x="286166" y="772793"/>
                    <a:pt x="287314" y="857198"/>
                  </a:cubicBezTo>
                  <a:cubicBezTo>
                    <a:pt x="288541" y="942948"/>
                    <a:pt x="289213" y="1028420"/>
                    <a:pt x="289491" y="1112153"/>
                  </a:cubicBezTo>
                  <a:cubicBezTo>
                    <a:pt x="289768" y="1199563"/>
                    <a:pt x="289570" y="1285115"/>
                    <a:pt x="289016" y="1367107"/>
                  </a:cubicBezTo>
                  <a:cubicBezTo>
                    <a:pt x="286245" y="1797911"/>
                    <a:pt x="276035" y="2131812"/>
                    <a:pt x="276035" y="2131812"/>
                  </a:cubicBezTo>
                  <a:cubicBezTo>
                    <a:pt x="275917" y="2136637"/>
                    <a:pt x="271880" y="2140474"/>
                    <a:pt x="267052" y="2140355"/>
                  </a:cubicBezTo>
                  <a:cubicBezTo>
                    <a:pt x="262224" y="2140236"/>
                    <a:pt x="258425" y="2136202"/>
                    <a:pt x="258544" y="2131377"/>
                  </a:cubicBezTo>
                  <a:cubicBezTo>
                    <a:pt x="258544" y="2131377"/>
                    <a:pt x="265232" y="1797594"/>
                    <a:pt x="265905" y="1367028"/>
                  </a:cubicBezTo>
                  <a:cubicBezTo>
                    <a:pt x="266063" y="1285036"/>
                    <a:pt x="266023" y="1199563"/>
                    <a:pt x="265786" y="1112232"/>
                  </a:cubicBezTo>
                  <a:cubicBezTo>
                    <a:pt x="265548" y="1028539"/>
                    <a:pt x="265113" y="943145"/>
                    <a:pt x="264361" y="857475"/>
                  </a:cubicBezTo>
                  <a:cubicBezTo>
                    <a:pt x="263966" y="812464"/>
                    <a:pt x="263411" y="767454"/>
                    <a:pt x="262818" y="722483"/>
                  </a:cubicBezTo>
                  <a:cubicBezTo>
                    <a:pt x="262580" y="722443"/>
                    <a:pt x="261908" y="722364"/>
                    <a:pt x="261908" y="722364"/>
                  </a:cubicBezTo>
                  <a:lnTo>
                    <a:pt x="261037" y="718290"/>
                  </a:lnTo>
                  <a:lnTo>
                    <a:pt x="260048" y="712437"/>
                  </a:lnTo>
                  <a:lnTo>
                    <a:pt x="256130" y="694559"/>
                  </a:lnTo>
                  <a:cubicBezTo>
                    <a:pt x="254547" y="687993"/>
                    <a:pt x="252608" y="681546"/>
                    <a:pt x="250550" y="675099"/>
                  </a:cubicBezTo>
                  <a:cubicBezTo>
                    <a:pt x="247384" y="665330"/>
                    <a:pt x="243822" y="655679"/>
                    <a:pt x="240142" y="646107"/>
                  </a:cubicBezTo>
                  <a:cubicBezTo>
                    <a:pt x="235116" y="632541"/>
                    <a:pt x="229220" y="619528"/>
                    <a:pt x="223086" y="606713"/>
                  </a:cubicBezTo>
                  <a:cubicBezTo>
                    <a:pt x="219406" y="598921"/>
                    <a:pt x="215567" y="591169"/>
                    <a:pt x="211649" y="583456"/>
                  </a:cubicBezTo>
                  <a:cubicBezTo>
                    <a:pt x="205753" y="571907"/>
                    <a:pt x="199698" y="560397"/>
                    <a:pt x="193287" y="548888"/>
                  </a:cubicBezTo>
                  <a:cubicBezTo>
                    <a:pt x="188103" y="539435"/>
                    <a:pt x="182523" y="529191"/>
                    <a:pt x="175518" y="520291"/>
                  </a:cubicBezTo>
                  <a:cubicBezTo>
                    <a:pt x="171205" y="514754"/>
                    <a:pt x="166456" y="509652"/>
                    <a:pt x="160797" y="505776"/>
                  </a:cubicBezTo>
                  <a:cubicBezTo>
                    <a:pt x="156681" y="503205"/>
                    <a:pt x="155455" y="497786"/>
                    <a:pt x="158027" y="493712"/>
                  </a:cubicBezTo>
                  <a:cubicBezTo>
                    <a:pt x="160599" y="489638"/>
                    <a:pt x="166021" y="488412"/>
                    <a:pt x="170097" y="490983"/>
                  </a:cubicBezTo>
                  <a:cubicBezTo>
                    <a:pt x="177655" y="495334"/>
                    <a:pt x="184264" y="501227"/>
                    <a:pt x="190279" y="507872"/>
                  </a:cubicBezTo>
                  <a:cubicBezTo>
                    <a:pt x="198629" y="517127"/>
                    <a:pt x="205555" y="527925"/>
                    <a:pt x="211887" y="537932"/>
                  </a:cubicBezTo>
                  <a:cubicBezTo>
                    <a:pt x="221780" y="553950"/>
                    <a:pt x="231396" y="569890"/>
                    <a:pt x="239667" y="586502"/>
                  </a:cubicBezTo>
                  <a:cubicBezTo>
                    <a:pt x="247978" y="603272"/>
                    <a:pt x="254903" y="620715"/>
                    <a:pt x="260958" y="638830"/>
                  </a:cubicBezTo>
                  <a:cubicBezTo>
                    <a:pt x="261156" y="639502"/>
                    <a:pt x="261354" y="640214"/>
                    <a:pt x="261591" y="640886"/>
                  </a:cubicBezTo>
                  <a:cubicBezTo>
                    <a:pt x="260839" y="597379"/>
                    <a:pt x="259969" y="554188"/>
                    <a:pt x="258979" y="511392"/>
                  </a:cubicBezTo>
                  <a:lnTo>
                    <a:pt x="246316" y="472591"/>
                  </a:lnTo>
                  <a:lnTo>
                    <a:pt x="240934" y="457087"/>
                  </a:lnTo>
                  <a:cubicBezTo>
                    <a:pt x="240696" y="456256"/>
                    <a:pt x="239153" y="450402"/>
                    <a:pt x="238757" y="448425"/>
                  </a:cubicBezTo>
                  <a:cubicBezTo>
                    <a:pt x="232109" y="413856"/>
                    <a:pt x="245128" y="412907"/>
                    <a:pt x="254468" y="442057"/>
                  </a:cubicBezTo>
                  <a:cubicBezTo>
                    <a:pt x="254666" y="442452"/>
                    <a:pt x="254824" y="442848"/>
                    <a:pt x="254943" y="443283"/>
                  </a:cubicBezTo>
                  <a:cubicBezTo>
                    <a:pt x="254587" y="443441"/>
                    <a:pt x="254903" y="444074"/>
                    <a:pt x="255101" y="444667"/>
                  </a:cubicBezTo>
                  <a:cubicBezTo>
                    <a:pt x="255101" y="444667"/>
                    <a:pt x="255101" y="444707"/>
                    <a:pt x="255101" y="444707"/>
                  </a:cubicBezTo>
                  <a:cubicBezTo>
                    <a:pt x="255141" y="444865"/>
                    <a:pt x="255180" y="445063"/>
                    <a:pt x="255180" y="445221"/>
                  </a:cubicBezTo>
                  <a:cubicBezTo>
                    <a:pt x="255022" y="444944"/>
                    <a:pt x="255220" y="444905"/>
                    <a:pt x="255101" y="444667"/>
                  </a:cubicBezTo>
                  <a:cubicBezTo>
                    <a:pt x="255101" y="444628"/>
                    <a:pt x="255141" y="444549"/>
                    <a:pt x="255180" y="444390"/>
                  </a:cubicBezTo>
                  <a:cubicBezTo>
                    <a:pt x="255220" y="444707"/>
                    <a:pt x="255220" y="445023"/>
                    <a:pt x="255220" y="445300"/>
                  </a:cubicBezTo>
                  <a:cubicBezTo>
                    <a:pt x="255892" y="446447"/>
                    <a:pt x="256763" y="447594"/>
                    <a:pt x="257396" y="448385"/>
                  </a:cubicBezTo>
                  <a:cubicBezTo>
                    <a:pt x="253201" y="291481"/>
                    <a:pt x="247147" y="141578"/>
                    <a:pt x="238203" y="8959"/>
                  </a:cubicBezTo>
                  <a:cubicBezTo>
                    <a:pt x="237847" y="4371"/>
                    <a:pt x="241329" y="336"/>
                    <a:pt x="245959" y="20"/>
                  </a:cubicBezTo>
                  <a:cubicBezTo>
                    <a:pt x="250550" y="-296"/>
                    <a:pt x="254587" y="3184"/>
                    <a:pt x="254903" y="7772"/>
                  </a:cubicBezTo>
                  <a:cubicBezTo>
                    <a:pt x="262106" y="104082"/>
                    <a:pt x="267962" y="209529"/>
                    <a:pt x="272751" y="320038"/>
                  </a:cubicBezTo>
                  <a:cubicBezTo>
                    <a:pt x="276035" y="307421"/>
                    <a:pt x="279439" y="294843"/>
                    <a:pt x="283317" y="282345"/>
                  </a:cubicBezTo>
                  <a:cubicBezTo>
                    <a:pt x="286800" y="271230"/>
                    <a:pt x="290559" y="260156"/>
                    <a:pt x="294318" y="249121"/>
                  </a:cubicBezTo>
                  <a:cubicBezTo>
                    <a:pt x="298078" y="238165"/>
                    <a:pt x="301956" y="227288"/>
                    <a:pt x="305597" y="216332"/>
                  </a:cubicBezTo>
                  <a:cubicBezTo>
                    <a:pt x="309119" y="205771"/>
                    <a:pt x="312681" y="195250"/>
                    <a:pt x="316361" y="184729"/>
                  </a:cubicBezTo>
                  <a:cubicBezTo>
                    <a:pt x="320041" y="174208"/>
                    <a:pt x="323840" y="163727"/>
                    <a:pt x="327719" y="153246"/>
                  </a:cubicBezTo>
                  <a:lnTo>
                    <a:pt x="335633" y="133746"/>
                  </a:lnTo>
                  <a:cubicBezTo>
                    <a:pt x="335792" y="133430"/>
                    <a:pt x="339512" y="125836"/>
                    <a:pt x="341292" y="123819"/>
                  </a:cubicBezTo>
                  <a:cubicBezTo>
                    <a:pt x="344379" y="120338"/>
                    <a:pt x="347862" y="120140"/>
                    <a:pt x="349642" y="120496"/>
                  </a:cubicBezTo>
                  <a:cubicBezTo>
                    <a:pt x="352215" y="121011"/>
                    <a:pt x="355460" y="122158"/>
                    <a:pt x="356568" y="126746"/>
                  </a:cubicBezTo>
                  <a:close/>
                  <a:moveTo>
                    <a:pt x="239667" y="449849"/>
                  </a:moveTo>
                  <a:lnTo>
                    <a:pt x="239469" y="449532"/>
                  </a:lnTo>
                  <a:lnTo>
                    <a:pt x="239549" y="449690"/>
                  </a:lnTo>
                  <a:cubicBezTo>
                    <a:pt x="239549" y="449730"/>
                    <a:pt x="239588" y="449770"/>
                    <a:pt x="239588" y="449770"/>
                  </a:cubicBezTo>
                  <a:lnTo>
                    <a:pt x="239667" y="449849"/>
                  </a:lnTo>
                  <a:close/>
                  <a:moveTo>
                    <a:pt x="255101" y="444074"/>
                  </a:moveTo>
                  <a:lnTo>
                    <a:pt x="255180" y="444390"/>
                  </a:lnTo>
                  <a:cubicBezTo>
                    <a:pt x="255259" y="443916"/>
                    <a:pt x="255497" y="443006"/>
                    <a:pt x="254943" y="443243"/>
                  </a:cubicBezTo>
                  <a:lnTo>
                    <a:pt x="254943" y="443283"/>
                  </a:lnTo>
                  <a:lnTo>
                    <a:pt x="255022" y="443679"/>
                  </a:lnTo>
                  <a:cubicBezTo>
                    <a:pt x="255061" y="443797"/>
                    <a:pt x="255101" y="443955"/>
                    <a:pt x="255101" y="4440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913754" y="4499398"/>
              <a:ext cx="1059817" cy="292196"/>
            </a:xfrm>
            <a:custGeom>
              <a:rect b="b" l="l" r="r" t="t"/>
              <a:pathLst>
                <a:path extrusionOk="0" h="584391" w="2119633">
                  <a:moveTo>
                    <a:pt x="396002" y="571179"/>
                  </a:moveTo>
                  <a:cubicBezTo>
                    <a:pt x="362483" y="558008"/>
                    <a:pt x="343171" y="522411"/>
                    <a:pt x="326352" y="492707"/>
                  </a:cubicBezTo>
                  <a:cubicBezTo>
                    <a:pt x="312185" y="467670"/>
                    <a:pt x="298414" y="441487"/>
                    <a:pt x="277598" y="421196"/>
                  </a:cubicBezTo>
                  <a:cubicBezTo>
                    <a:pt x="274946" y="418625"/>
                    <a:pt x="255080" y="406404"/>
                    <a:pt x="255634" y="402607"/>
                  </a:cubicBezTo>
                  <a:cubicBezTo>
                    <a:pt x="255872" y="401222"/>
                    <a:pt x="256663" y="399877"/>
                    <a:pt x="257336" y="398493"/>
                  </a:cubicBezTo>
                  <a:cubicBezTo>
                    <a:pt x="256624" y="397584"/>
                    <a:pt x="255555" y="396555"/>
                    <a:pt x="255634" y="396001"/>
                  </a:cubicBezTo>
                  <a:cubicBezTo>
                    <a:pt x="258484" y="377926"/>
                    <a:pt x="300036" y="362698"/>
                    <a:pt x="313847" y="357517"/>
                  </a:cubicBezTo>
                  <a:cubicBezTo>
                    <a:pt x="350730" y="343753"/>
                    <a:pt x="390185" y="343041"/>
                    <a:pt x="427424" y="331452"/>
                  </a:cubicBezTo>
                  <a:cubicBezTo>
                    <a:pt x="451524" y="323937"/>
                    <a:pt x="471548" y="306969"/>
                    <a:pt x="495213" y="298109"/>
                  </a:cubicBezTo>
                  <a:lnTo>
                    <a:pt x="518839" y="304319"/>
                  </a:lnTo>
                  <a:cubicBezTo>
                    <a:pt x="518641" y="302658"/>
                    <a:pt x="533441" y="306771"/>
                    <a:pt x="533956" y="306930"/>
                  </a:cubicBezTo>
                  <a:cubicBezTo>
                    <a:pt x="551883" y="312783"/>
                    <a:pt x="569295" y="320496"/>
                    <a:pt x="586233" y="328723"/>
                  </a:cubicBezTo>
                  <a:cubicBezTo>
                    <a:pt x="627152" y="348538"/>
                    <a:pt x="677885" y="375394"/>
                    <a:pt x="701036" y="416568"/>
                  </a:cubicBezTo>
                  <a:cubicBezTo>
                    <a:pt x="708357" y="429581"/>
                    <a:pt x="710613" y="441526"/>
                    <a:pt x="709663" y="452601"/>
                  </a:cubicBezTo>
                  <a:cubicBezTo>
                    <a:pt x="711048" y="485390"/>
                    <a:pt x="682159" y="510387"/>
                    <a:pt x="651292" y="528304"/>
                  </a:cubicBezTo>
                  <a:cubicBezTo>
                    <a:pt x="578318" y="570744"/>
                    <a:pt x="479423" y="603849"/>
                    <a:pt x="396002" y="571179"/>
                  </a:cubicBezTo>
                  <a:close/>
                  <a:moveTo>
                    <a:pt x="906146" y="331926"/>
                  </a:moveTo>
                  <a:cubicBezTo>
                    <a:pt x="878721" y="363727"/>
                    <a:pt x="893324" y="393351"/>
                    <a:pt x="878128" y="427248"/>
                  </a:cubicBezTo>
                  <a:cubicBezTo>
                    <a:pt x="872311" y="440300"/>
                    <a:pt x="855254" y="445442"/>
                    <a:pt x="844728" y="453906"/>
                  </a:cubicBezTo>
                  <a:cubicBezTo>
                    <a:pt x="820825" y="473287"/>
                    <a:pt x="805114" y="506946"/>
                    <a:pt x="818174" y="537045"/>
                  </a:cubicBezTo>
                  <a:cubicBezTo>
                    <a:pt x="836219" y="578654"/>
                    <a:pt x="888377" y="575727"/>
                    <a:pt x="925854" y="573354"/>
                  </a:cubicBezTo>
                  <a:cubicBezTo>
                    <a:pt x="1005634" y="568371"/>
                    <a:pt x="1112246" y="585536"/>
                    <a:pt x="1171408" y="517269"/>
                  </a:cubicBezTo>
                  <a:cubicBezTo>
                    <a:pt x="1222221" y="458613"/>
                    <a:pt x="1121229" y="411466"/>
                    <a:pt x="1080587" y="393470"/>
                  </a:cubicBezTo>
                  <a:cubicBezTo>
                    <a:pt x="1067883" y="387814"/>
                    <a:pt x="1055299" y="381960"/>
                    <a:pt x="1042873" y="375790"/>
                  </a:cubicBezTo>
                  <a:cubicBezTo>
                    <a:pt x="1026331" y="367563"/>
                    <a:pt x="1009908" y="359178"/>
                    <a:pt x="993327" y="351109"/>
                  </a:cubicBezTo>
                  <a:cubicBezTo>
                    <a:pt x="979041" y="344148"/>
                    <a:pt x="931631" y="313258"/>
                    <a:pt x="914852" y="327022"/>
                  </a:cubicBezTo>
                  <a:lnTo>
                    <a:pt x="906146" y="331926"/>
                  </a:lnTo>
                  <a:close/>
                  <a:moveTo>
                    <a:pt x="993525" y="52687"/>
                  </a:moveTo>
                  <a:cubicBezTo>
                    <a:pt x="979476" y="66688"/>
                    <a:pt x="968356" y="81600"/>
                    <a:pt x="962934" y="98726"/>
                  </a:cubicBezTo>
                  <a:cubicBezTo>
                    <a:pt x="953159" y="115734"/>
                    <a:pt x="947777" y="136143"/>
                    <a:pt x="949796" y="161535"/>
                  </a:cubicBezTo>
                  <a:cubicBezTo>
                    <a:pt x="952566" y="196658"/>
                    <a:pt x="957671" y="230752"/>
                    <a:pt x="955178" y="266191"/>
                  </a:cubicBezTo>
                  <a:cubicBezTo>
                    <a:pt x="954742" y="272242"/>
                    <a:pt x="955138" y="294629"/>
                    <a:pt x="949875" y="295380"/>
                  </a:cubicBezTo>
                  <a:lnTo>
                    <a:pt x="962499" y="302104"/>
                  </a:lnTo>
                  <a:cubicBezTo>
                    <a:pt x="1008642" y="309263"/>
                    <a:pt x="1069664" y="309540"/>
                    <a:pt x="1114026" y="294391"/>
                  </a:cubicBezTo>
                  <a:cubicBezTo>
                    <a:pt x="1139393" y="285729"/>
                    <a:pt x="1159971" y="268129"/>
                    <a:pt x="1183755" y="256263"/>
                  </a:cubicBezTo>
                  <a:cubicBezTo>
                    <a:pt x="1215493" y="240403"/>
                    <a:pt x="1248972" y="230989"/>
                    <a:pt x="1273785" y="204014"/>
                  </a:cubicBezTo>
                  <a:cubicBezTo>
                    <a:pt x="1302041" y="173361"/>
                    <a:pt x="1320324" y="132781"/>
                    <a:pt x="1315377" y="90539"/>
                  </a:cubicBezTo>
                  <a:cubicBezTo>
                    <a:pt x="1313913" y="78357"/>
                    <a:pt x="1311340" y="55851"/>
                    <a:pt x="1299468" y="48653"/>
                  </a:cubicBezTo>
                  <a:cubicBezTo>
                    <a:pt x="1288784" y="42166"/>
                    <a:pt x="1269313" y="48534"/>
                    <a:pt x="1257639" y="48771"/>
                  </a:cubicBezTo>
                  <a:cubicBezTo>
                    <a:pt x="1232668" y="49167"/>
                    <a:pt x="1207935" y="46003"/>
                    <a:pt x="1183518" y="40940"/>
                  </a:cubicBezTo>
                  <a:cubicBezTo>
                    <a:pt x="1167767" y="37697"/>
                    <a:pt x="1152175" y="35047"/>
                    <a:pt x="1136544" y="33386"/>
                  </a:cubicBezTo>
                  <a:cubicBezTo>
                    <a:pt x="1126809" y="29074"/>
                    <a:pt x="1117350" y="24051"/>
                    <a:pt x="1108090" y="18791"/>
                  </a:cubicBezTo>
                  <a:cubicBezTo>
                    <a:pt x="1062660" y="-7274"/>
                    <a:pt x="1055734" y="-8105"/>
                    <a:pt x="1018496" y="28244"/>
                  </a:cubicBezTo>
                  <a:cubicBezTo>
                    <a:pt x="1010106" y="36352"/>
                    <a:pt x="1001756" y="44421"/>
                    <a:pt x="993525" y="52687"/>
                  </a:cubicBezTo>
                  <a:close/>
                  <a:moveTo>
                    <a:pt x="422358" y="124593"/>
                  </a:moveTo>
                  <a:cubicBezTo>
                    <a:pt x="415156" y="130012"/>
                    <a:pt x="417807" y="142748"/>
                    <a:pt x="419588" y="150065"/>
                  </a:cubicBezTo>
                  <a:cubicBezTo>
                    <a:pt x="425484" y="174231"/>
                    <a:pt x="443213" y="193770"/>
                    <a:pt x="460942" y="210264"/>
                  </a:cubicBezTo>
                  <a:cubicBezTo>
                    <a:pt x="522005" y="267219"/>
                    <a:pt x="614369" y="315315"/>
                    <a:pt x="700165" y="310252"/>
                  </a:cubicBezTo>
                  <a:lnTo>
                    <a:pt x="711444" y="312229"/>
                  </a:lnTo>
                  <a:cubicBezTo>
                    <a:pt x="740253" y="288379"/>
                    <a:pt x="770329" y="272796"/>
                    <a:pt x="805431" y="256461"/>
                  </a:cubicBezTo>
                  <a:cubicBezTo>
                    <a:pt x="825851" y="246929"/>
                    <a:pt x="855017" y="235538"/>
                    <a:pt x="862773" y="211925"/>
                  </a:cubicBezTo>
                  <a:cubicBezTo>
                    <a:pt x="869619" y="191002"/>
                    <a:pt x="852919" y="180678"/>
                    <a:pt x="838436" y="168378"/>
                  </a:cubicBezTo>
                  <a:cubicBezTo>
                    <a:pt x="819955" y="152715"/>
                    <a:pt x="801276" y="137329"/>
                    <a:pt x="783863" y="120440"/>
                  </a:cubicBezTo>
                  <a:cubicBezTo>
                    <a:pt x="754579" y="92042"/>
                    <a:pt x="720862" y="38962"/>
                    <a:pt x="680101" y="26148"/>
                  </a:cubicBezTo>
                  <a:cubicBezTo>
                    <a:pt x="661383" y="20254"/>
                    <a:pt x="639380" y="31329"/>
                    <a:pt x="622522" y="38448"/>
                  </a:cubicBezTo>
                  <a:cubicBezTo>
                    <a:pt x="577408" y="57473"/>
                    <a:pt x="536291" y="85001"/>
                    <a:pt x="490979" y="103433"/>
                  </a:cubicBezTo>
                  <a:cubicBezTo>
                    <a:pt x="471034" y="111541"/>
                    <a:pt x="439533" y="111739"/>
                    <a:pt x="422358" y="124593"/>
                  </a:cubicBezTo>
                  <a:close/>
                  <a:moveTo>
                    <a:pt x="271029" y="297002"/>
                  </a:moveTo>
                  <a:cubicBezTo>
                    <a:pt x="280605" y="294629"/>
                    <a:pt x="290063" y="291504"/>
                    <a:pt x="298968" y="287272"/>
                  </a:cubicBezTo>
                  <a:cubicBezTo>
                    <a:pt x="330191" y="272519"/>
                    <a:pt x="383774" y="234193"/>
                    <a:pt x="370794" y="193098"/>
                  </a:cubicBezTo>
                  <a:cubicBezTo>
                    <a:pt x="345190" y="112134"/>
                    <a:pt x="226508" y="103156"/>
                    <a:pt x="157136" y="96234"/>
                  </a:cubicBezTo>
                  <a:cubicBezTo>
                    <a:pt x="143839" y="94889"/>
                    <a:pt x="109449" y="80097"/>
                    <a:pt x="97538" y="83577"/>
                  </a:cubicBezTo>
                  <a:cubicBezTo>
                    <a:pt x="80758" y="88442"/>
                    <a:pt x="63504" y="132108"/>
                    <a:pt x="54521" y="145200"/>
                  </a:cubicBezTo>
                  <a:cubicBezTo>
                    <a:pt x="44351" y="160032"/>
                    <a:pt x="32479" y="173955"/>
                    <a:pt x="19380" y="186295"/>
                  </a:cubicBezTo>
                  <a:cubicBezTo>
                    <a:pt x="15858" y="189657"/>
                    <a:pt x="1453" y="198161"/>
                    <a:pt x="384" y="203540"/>
                  </a:cubicBezTo>
                  <a:cubicBezTo>
                    <a:pt x="-2861" y="219954"/>
                    <a:pt x="15185" y="235182"/>
                    <a:pt x="26661" y="242973"/>
                  </a:cubicBezTo>
                  <a:cubicBezTo>
                    <a:pt x="58914" y="264767"/>
                    <a:pt x="98329" y="273864"/>
                    <a:pt x="135370" y="284147"/>
                  </a:cubicBezTo>
                  <a:cubicBezTo>
                    <a:pt x="172015" y="294312"/>
                    <a:pt x="212855" y="304556"/>
                    <a:pt x="250846" y="307998"/>
                  </a:cubicBezTo>
                  <a:lnTo>
                    <a:pt x="257296" y="299731"/>
                  </a:lnTo>
                  <a:cubicBezTo>
                    <a:pt x="257296" y="299612"/>
                    <a:pt x="270277" y="297200"/>
                    <a:pt x="271029" y="297002"/>
                  </a:cubicBezTo>
                  <a:close/>
                  <a:moveTo>
                    <a:pt x="1474899" y="363529"/>
                  </a:moveTo>
                  <a:lnTo>
                    <a:pt x="1459979" y="376581"/>
                  </a:lnTo>
                  <a:cubicBezTo>
                    <a:pt x="1487285" y="389119"/>
                    <a:pt x="1510079" y="408302"/>
                    <a:pt x="1534773" y="424954"/>
                  </a:cubicBezTo>
                  <a:cubicBezTo>
                    <a:pt x="1559467" y="441605"/>
                    <a:pt x="1595202" y="457347"/>
                    <a:pt x="1625278" y="447854"/>
                  </a:cubicBezTo>
                  <a:cubicBezTo>
                    <a:pt x="1692751" y="426615"/>
                    <a:pt x="1649379" y="369422"/>
                    <a:pt x="1601811" y="360800"/>
                  </a:cubicBezTo>
                  <a:cubicBezTo>
                    <a:pt x="1583607" y="357517"/>
                    <a:pt x="1565324" y="356924"/>
                    <a:pt x="1546883" y="357319"/>
                  </a:cubicBezTo>
                  <a:cubicBezTo>
                    <a:pt x="1527808" y="357715"/>
                    <a:pt x="1508615" y="359613"/>
                    <a:pt x="1489699" y="361986"/>
                  </a:cubicBezTo>
                  <a:cubicBezTo>
                    <a:pt x="1489066" y="362105"/>
                    <a:pt x="1474978" y="363252"/>
                    <a:pt x="1474899" y="363529"/>
                  </a:cubicBezTo>
                  <a:close/>
                  <a:moveTo>
                    <a:pt x="1468725" y="274536"/>
                  </a:moveTo>
                  <a:cubicBezTo>
                    <a:pt x="1465005" y="277780"/>
                    <a:pt x="1453489" y="287153"/>
                    <a:pt x="1457407" y="284147"/>
                  </a:cubicBezTo>
                  <a:lnTo>
                    <a:pt x="1469200" y="293521"/>
                  </a:lnTo>
                  <a:cubicBezTo>
                    <a:pt x="1504776" y="287905"/>
                    <a:pt x="1542767" y="280667"/>
                    <a:pt x="1574980" y="263896"/>
                  </a:cubicBezTo>
                  <a:cubicBezTo>
                    <a:pt x="1584596" y="258873"/>
                    <a:pt x="1603077" y="246217"/>
                    <a:pt x="1595954" y="232769"/>
                  </a:cubicBezTo>
                  <a:cubicBezTo>
                    <a:pt x="1577909" y="198675"/>
                    <a:pt x="1508061" y="242420"/>
                    <a:pt x="1490847" y="255867"/>
                  </a:cubicBezTo>
                  <a:cubicBezTo>
                    <a:pt x="1483248" y="261761"/>
                    <a:pt x="1476007" y="268129"/>
                    <a:pt x="1468725" y="274536"/>
                  </a:cubicBezTo>
                  <a:close/>
                  <a:moveTo>
                    <a:pt x="1778428" y="385995"/>
                  </a:moveTo>
                  <a:cubicBezTo>
                    <a:pt x="1816538" y="405138"/>
                    <a:pt x="1849502" y="438678"/>
                    <a:pt x="1893786" y="443306"/>
                  </a:cubicBezTo>
                  <a:cubicBezTo>
                    <a:pt x="1909892" y="444967"/>
                    <a:pt x="1936762" y="442396"/>
                    <a:pt x="1943332" y="424123"/>
                  </a:cubicBezTo>
                  <a:cubicBezTo>
                    <a:pt x="1957499" y="384650"/>
                    <a:pt x="1857813" y="381644"/>
                    <a:pt x="1839768" y="380141"/>
                  </a:cubicBezTo>
                  <a:cubicBezTo>
                    <a:pt x="1829557" y="379271"/>
                    <a:pt x="1819347" y="378638"/>
                    <a:pt x="1809098" y="378282"/>
                  </a:cubicBezTo>
                  <a:cubicBezTo>
                    <a:pt x="1804230" y="378124"/>
                    <a:pt x="1790380" y="375118"/>
                    <a:pt x="1794456" y="377807"/>
                  </a:cubicBezTo>
                  <a:lnTo>
                    <a:pt x="1778428" y="385995"/>
                  </a:lnTo>
                  <a:close/>
                  <a:moveTo>
                    <a:pt x="1905895" y="276395"/>
                  </a:moveTo>
                  <a:lnTo>
                    <a:pt x="1907438" y="285097"/>
                  </a:lnTo>
                  <a:cubicBezTo>
                    <a:pt x="1935773" y="288102"/>
                    <a:pt x="1963752" y="295974"/>
                    <a:pt x="1991770" y="301036"/>
                  </a:cubicBezTo>
                  <a:cubicBezTo>
                    <a:pt x="2011517" y="304596"/>
                    <a:pt x="2031541" y="306969"/>
                    <a:pt x="2051605" y="305624"/>
                  </a:cubicBezTo>
                  <a:cubicBezTo>
                    <a:pt x="2090427" y="302974"/>
                    <a:pt x="2160116" y="268129"/>
                    <a:pt x="2088923" y="247443"/>
                  </a:cubicBezTo>
                  <a:cubicBezTo>
                    <a:pt x="2048241" y="235656"/>
                    <a:pt x="2002613" y="242340"/>
                    <a:pt x="1962169" y="252110"/>
                  </a:cubicBezTo>
                  <a:cubicBezTo>
                    <a:pt x="1955204" y="253771"/>
                    <a:pt x="1906211" y="263817"/>
                    <a:pt x="1905895" y="27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803515" y="4517470"/>
              <a:ext cx="1070755" cy="265028"/>
            </a:xfrm>
            <a:custGeom>
              <a:rect b="b" l="l" r="r" t="t"/>
              <a:pathLst>
                <a:path extrusionOk="0" h="530055" w="2141510">
                  <a:moveTo>
                    <a:pt x="1367826" y="243058"/>
                  </a:moveTo>
                  <a:cubicBezTo>
                    <a:pt x="1364146" y="246183"/>
                    <a:pt x="1358645" y="245748"/>
                    <a:pt x="1355479" y="242109"/>
                  </a:cubicBezTo>
                  <a:cubicBezTo>
                    <a:pt x="1352353" y="238431"/>
                    <a:pt x="1352788" y="232893"/>
                    <a:pt x="1356469" y="229769"/>
                  </a:cubicBezTo>
                  <a:cubicBezTo>
                    <a:pt x="1369845" y="217666"/>
                    <a:pt x="1382033" y="194804"/>
                    <a:pt x="1386505" y="172022"/>
                  </a:cubicBezTo>
                  <a:cubicBezTo>
                    <a:pt x="1390541" y="151534"/>
                    <a:pt x="1388325" y="130571"/>
                    <a:pt x="1370636" y="119497"/>
                  </a:cubicBezTo>
                  <a:cubicBezTo>
                    <a:pt x="1363869" y="115106"/>
                    <a:pt x="1356350" y="112496"/>
                    <a:pt x="1348554" y="110479"/>
                  </a:cubicBezTo>
                  <a:cubicBezTo>
                    <a:pt x="1327263" y="104902"/>
                    <a:pt x="1303915" y="103557"/>
                    <a:pt x="1284088" y="94539"/>
                  </a:cubicBezTo>
                  <a:cubicBezTo>
                    <a:pt x="1273483" y="89674"/>
                    <a:pt x="1263550" y="83188"/>
                    <a:pt x="1255200" y="75079"/>
                  </a:cubicBezTo>
                  <a:cubicBezTo>
                    <a:pt x="1246691" y="66853"/>
                    <a:pt x="1239726" y="57083"/>
                    <a:pt x="1235294" y="45890"/>
                  </a:cubicBezTo>
                  <a:cubicBezTo>
                    <a:pt x="1234780" y="44585"/>
                    <a:pt x="1230427" y="17491"/>
                    <a:pt x="1232563" y="9937"/>
                  </a:cubicBezTo>
                  <a:cubicBezTo>
                    <a:pt x="1233909" y="5349"/>
                    <a:pt x="1236719" y="3134"/>
                    <a:pt x="1239252" y="2382"/>
                  </a:cubicBezTo>
                  <a:cubicBezTo>
                    <a:pt x="1241586" y="1671"/>
                    <a:pt x="1244633" y="1393"/>
                    <a:pt x="1247918" y="3846"/>
                  </a:cubicBezTo>
                  <a:cubicBezTo>
                    <a:pt x="1251717" y="6496"/>
                    <a:pt x="1252667" y="11717"/>
                    <a:pt x="1250016" y="15514"/>
                  </a:cubicBezTo>
                  <a:cubicBezTo>
                    <a:pt x="1249738" y="15909"/>
                    <a:pt x="1249422" y="16265"/>
                    <a:pt x="1249105" y="16582"/>
                  </a:cubicBezTo>
                  <a:cubicBezTo>
                    <a:pt x="1249224" y="18480"/>
                    <a:pt x="1249422" y="21130"/>
                    <a:pt x="1249699" y="23226"/>
                  </a:cubicBezTo>
                  <a:cubicBezTo>
                    <a:pt x="1250649" y="30306"/>
                    <a:pt x="1252192" y="38019"/>
                    <a:pt x="1252469" y="38612"/>
                  </a:cubicBezTo>
                  <a:cubicBezTo>
                    <a:pt x="1256308" y="47037"/>
                    <a:pt x="1262085" y="54196"/>
                    <a:pt x="1268932" y="60247"/>
                  </a:cubicBezTo>
                  <a:cubicBezTo>
                    <a:pt x="1275897" y="66378"/>
                    <a:pt x="1284049" y="71203"/>
                    <a:pt x="1292715" y="74724"/>
                  </a:cubicBezTo>
                  <a:cubicBezTo>
                    <a:pt x="1307437" y="80894"/>
                    <a:pt x="1324058" y="82278"/>
                    <a:pt x="1340243" y="84888"/>
                  </a:cubicBezTo>
                  <a:cubicBezTo>
                    <a:pt x="1339610" y="82674"/>
                    <a:pt x="1339729" y="80221"/>
                    <a:pt x="1340995" y="78046"/>
                  </a:cubicBezTo>
                  <a:cubicBezTo>
                    <a:pt x="1341312" y="77097"/>
                    <a:pt x="1342737" y="73656"/>
                    <a:pt x="1345071" y="69068"/>
                  </a:cubicBezTo>
                  <a:cubicBezTo>
                    <a:pt x="1345942" y="67367"/>
                    <a:pt x="1346892" y="65627"/>
                    <a:pt x="1348158" y="63926"/>
                  </a:cubicBezTo>
                  <a:cubicBezTo>
                    <a:pt x="1349345" y="62304"/>
                    <a:pt x="1350730" y="60762"/>
                    <a:pt x="1352234" y="59417"/>
                  </a:cubicBezTo>
                  <a:cubicBezTo>
                    <a:pt x="1355004" y="56965"/>
                    <a:pt x="1357814" y="54987"/>
                    <a:pt x="1360386" y="53642"/>
                  </a:cubicBezTo>
                  <a:cubicBezTo>
                    <a:pt x="1363473" y="52100"/>
                    <a:pt x="1365808" y="50676"/>
                    <a:pt x="1367826" y="50597"/>
                  </a:cubicBezTo>
                  <a:cubicBezTo>
                    <a:pt x="1367866" y="50597"/>
                    <a:pt x="1367866" y="50597"/>
                    <a:pt x="1367905" y="50597"/>
                  </a:cubicBezTo>
                  <a:cubicBezTo>
                    <a:pt x="1369924" y="48936"/>
                    <a:pt x="1372417" y="47947"/>
                    <a:pt x="1375147" y="48738"/>
                  </a:cubicBezTo>
                  <a:cubicBezTo>
                    <a:pt x="1376414" y="49094"/>
                    <a:pt x="1377561" y="49726"/>
                    <a:pt x="1378471" y="50557"/>
                  </a:cubicBezTo>
                  <a:cubicBezTo>
                    <a:pt x="1379817" y="50320"/>
                    <a:pt x="1381519" y="50043"/>
                    <a:pt x="1382785" y="49845"/>
                  </a:cubicBezTo>
                  <a:cubicBezTo>
                    <a:pt x="1386149" y="49331"/>
                    <a:pt x="1389394" y="49292"/>
                    <a:pt x="1391768" y="49726"/>
                  </a:cubicBezTo>
                  <a:cubicBezTo>
                    <a:pt x="1397704" y="50755"/>
                    <a:pt x="1403561" y="52139"/>
                    <a:pt x="1409379" y="53761"/>
                  </a:cubicBezTo>
                  <a:cubicBezTo>
                    <a:pt x="1415156" y="55383"/>
                    <a:pt x="1420855" y="57360"/>
                    <a:pt x="1426474" y="59535"/>
                  </a:cubicBezTo>
                  <a:cubicBezTo>
                    <a:pt x="1439336" y="64638"/>
                    <a:pt x="1452514" y="71559"/>
                    <a:pt x="1463515" y="80459"/>
                  </a:cubicBezTo>
                  <a:cubicBezTo>
                    <a:pt x="1475941" y="90426"/>
                    <a:pt x="1485756" y="102727"/>
                    <a:pt x="1490742" y="115977"/>
                  </a:cubicBezTo>
                  <a:cubicBezTo>
                    <a:pt x="1497588" y="134171"/>
                    <a:pt x="1496243" y="154540"/>
                    <a:pt x="1479780" y="175028"/>
                  </a:cubicBezTo>
                  <a:cubicBezTo>
                    <a:pt x="1476931" y="178904"/>
                    <a:pt x="1471430" y="179735"/>
                    <a:pt x="1467552" y="176887"/>
                  </a:cubicBezTo>
                  <a:cubicBezTo>
                    <a:pt x="1463634" y="174040"/>
                    <a:pt x="1462803" y="168581"/>
                    <a:pt x="1465652" y="164666"/>
                  </a:cubicBezTo>
                  <a:cubicBezTo>
                    <a:pt x="1475467" y="149913"/>
                    <a:pt x="1475506" y="136425"/>
                    <a:pt x="1470124" y="124441"/>
                  </a:cubicBezTo>
                  <a:cubicBezTo>
                    <a:pt x="1465811" y="114790"/>
                    <a:pt x="1457817" y="106326"/>
                    <a:pt x="1448596" y="98772"/>
                  </a:cubicBezTo>
                  <a:cubicBezTo>
                    <a:pt x="1439257" y="91138"/>
                    <a:pt x="1428690" y="84256"/>
                    <a:pt x="1417966" y="79312"/>
                  </a:cubicBezTo>
                  <a:cubicBezTo>
                    <a:pt x="1413098" y="76978"/>
                    <a:pt x="1408112" y="74842"/>
                    <a:pt x="1403086" y="72944"/>
                  </a:cubicBezTo>
                  <a:cubicBezTo>
                    <a:pt x="1398021" y="71045"/>
                    <a:pt x="1392916" y="69305"/>
                    <a:pt x="1387692" y="67881"/>
                  </a:cubicBezTo>
                  <a:cubicBezTo>
                    <a:pt x="1384803" y="67090"/>
                    <a:pt x="1379500" y="68316"/>
                    <a:pt x="1376176" y="68158"/>
                  </a:cubicBezTo>
                  <a:cubicBezTo>
                    <a:pt x="1375701" y="68118"/>
                    <a:pt x="1375424" y="67920"/>
                    <a:pt x="1374950" y="67881"/>
                  </a:cubicBezTo>
                  <a:cubicBezTo>
                    <a:pt x="1374554" y="68000"/>
                    <a:pt x="1374158" y="68198"/>
                    <a:pt x="1373762" y="68237"/>
                  </a:cubicBezTo>
                  <a:cubicBezTo>
                    <a:pt x="1373762" y="68356"/>
                    <a:pt x="1373762" y="68474"/>
                    <a:pt x="1373683" y="68554"/>
                  </a:cubicBezTo>
                  <a:cubicBezTo>
                    <a:pt x="1373090" y="69226"/>
                    <a:pt x="1372773" y="70254"/>
                    <a:pt x="1372061" y="71203"/>
                  </a:cubicBezTo>
                  <a:cubicBezTo>
                    <a:pt x="1370517" y="73221"/>
                    <a:pt x="1369132" y="75792"/>
                    <a:pt x="1367153" y="77967"/>
                  </a:cubicBezTo>
                  <a:cubicBezTo>
                    <a:pt x="1365016" y="80340"/>
                    <a:pt x="1362444" y="82120"/>
                    <a:pt x="1360466" y="83821"/>
                  </a:cubicBezTo>
                  <a:cubicBezTo>
                    <a:pt x="1358329" y="85680"/>
                    <a:pt x="1356548" y="86510"/>
                    <a:pt x="1356073" y="86945"/>
                  </a:cubicBezTo>
                  <a:cubicBezTo>
                    <a:pt x="1355835" y="87380"/>
                    <a:pt x="1355242" y="87420"/>
                    <a:pt x="1354925" y="87816"/>
                  </a:cubicBezTo>
                  <a:cubicBezTo>
                    <a:pt x="1365056" y="90347"/>
                    <a:pt x="1374712" y="94025"/>
                    <a:pt x="1383458" y="99681"/>
                  </a:cubicBezTo>
                  <a:cubicBezTo>
                    <a:pt x="1404471" y="113762"/>
                    <a:pt x="1412070" y="136386"/>
                    <a:pt x="1409933" y="160710"/>
                  </a:cubicBezTo>
                  <a:cubicBezTo>
                    <a:pt x="1407162" y="192550"/>
                    <a:pt x="1387771" y="226882"/>
                    <a:pt x="1367826" y="243058"/>
                  </a:cubicBezTo>
                  <a:close/>
                  <a:moveTo>
                    <a:pt x="1364185" y="1156"/>
                  </a:moveTo>
                  <a:cubicBezTo>
                    <a:pt x="1365452" y="88"/>
                    <a:pt x="1366995" y="365"/>
                    <a:pt x="1368301" y="88"/>
                  </a:cubicBezTo>
                  <a:cubicBezTo>
                    <a:pt x="1370834" y="-426"/>
                    <a:pt x="1373406" y="1314"/>
                    <a:pt x="1376374" y="5032"/>
                  </a:cubicBezTo>
                  <a:cubicBezTo>
                    <a:pt x="1377443" y="6417"/>
                    <a:pt x="1377997" y="18322"/>
                    <a:pt x="1381202" y="16226"/>
                  </a:cubicBezTo>
                  <a:cubicBezTo>
                    <a:pt x="1381519" y="15988"/>
                    <a:pt x="1381242" y="15553"/>
                    <a:pt x="1380925" y="15237"/>
                  </a:cubicBezTo>
                  <a:cubicBezTo>
                    <a:pt x="1382548" y="16898"/>
                    <a:pt x="1384487" y="18203"/>
                    <a:pt x="1386109" y="19825"/>
                  </a:cubicBezTo>
                  <a:cubicBezTo>
                    <a:pt x="1388286" y="21961"/>
                    <a:pt x="1390185" y="24294"/>
                    <a:pt x="1392283" y="26470"/>
                  </a:cubicBezTo>
                  <a:cubicBezTo>
                    <a:pt x="1394618" y="28882"/>
                    <a:pt x="1396636" y="31374"/>
                    <a:pt x="1399050" y="33747"/>
                  </a:cubicBezTo>
                  <a:cubicBezTo>
                    <a:pt x="1403047" y="36437"/>
                    <a:pt x="1404115" y="41856"/>
                    <a:pt x="1401464" y="45890"/>
                  </a:cubicBezTo>
                  <a:cubicBezTo>
                    <a:pt x="1398773" y="49885"/>
                    <a:pt x="1393351" y="50992"/>
                    <a:pt x="1389315" y="48303"/>
                  </a:cubicBezTo>
                  <a:cubicBezTo>
                    <a:pt x="1385674" y="46800"/>
                    <a:pt x="1382310" y="45297"/>
                    <a:pt x="1378907" y="43477"/>
                  </a:cubicBezTo>
                  <a:cubicBezTo>
                    <a:pt x="1376532" y="42172"/>
                    <a:pt x="1374316" y="40748"/>
                    <a:pt x="1372219" y="39087"/>
                  </a:cubicBezTo>
                  <a:cubicBezTo>
                    <a:pt x="1370438" y="37703"/>
                    <a:pt x="1368776" y="36121"/>
                    <a:pt x="1367272" y="34380"/>
                  </a:cubicBezTo>
                  <a:cubicBezTo>
                    <a:pt x="1365768" y="32600"/>
                    <a:pt x="1364462" y="30702"/>
                    <a:pt x="1363236" y="28685"/>
                  </a:cubicBezTo>
                  <a:cubicBezTo>
                    <a:pt x="1362167" y="26826"/>
                    <a:pt x="1360624" y="24413"/>
                    <a:pt x="1360307" y="21249"/>
                  </a:cubicBezTo>
                  <a:cubicBezTo>
                    <a:pt x="1360149" y="19469"/>
                    <a:pt x="1360940" y="16661"/>
                    <a:pt x="1361138" y="14683"/>
                  </a:cubicBezTo>
                  <a:cubicBezTo>
                    <a:pt x="1359239" y="12310"/>
                    <a:pt x="1358685" y="8948"/>
                    <a:pt x="1360030" y="5982"/>
                  </a:cubicBezTo>
                  <a:cubicBezTo>
                    <a:pt x="1360782" y="2699"/>
                    <a:pt x="1363236" y="1947"/>
                    <a:pt x="1364185" y="1156"/>
                  </a:cubicBezTo>
                  <a:close/>
                  <a:moveTo>
                    <a:pt x="1374554" y="14209"/>
                  </a:moveTo>
                  <a:cubicBezTo>
                    <a:pt x="1374435" y="14485"/>
                    <a:pt x="1374277" y="14723"/>
                    <a:pt x="1374079" y="14841"/>
                  </a:cubicBezTo>
                  <a:lnTo>
                    <a:pt x="1374079" y="14881"/>
                  </a:lnTo>
                  <a:lnTo>
                    <a:pt x="1374237" y="14683"/>
                  </a:lnTo>
                  <a:cubicBezTo>
                    <a:pt x="1374316" y="14564"/>
                    <a:pt x="1374396" y="14446"/>
                    <a:pt x="1374475" y="14367"/>
                  </a:cubicBezTo>
                  <a:lnTo>
                    <a:pt x="1374554" y="14209"/>
                  </a:lnTo>
                  <a:close/>
                  <a:moveTo>
                    <a:pt x="1360228" y="12231"/>
                  </a:moveTo>
                  <a:cubicBezTo>
                    <a:pt x="1360861" y="12231"/>
                    <a:pt x="1361138" y="12666"/>
                    <a:pt x="1361178" y="13417"/>
                  </a:cubicBezTo>
                  <a:cubicBezTo>
                    <a:pt x="1360980" y="13101"/>
                    <a:pt x="1360663" y="12864"/>
                    <a:pt x="1360584" y="12389"/>
                  </a:cubicBezTo>
                  <a:cubicBezTo>
                    <a:pt x="1360584" y="12310"/>
                    <a:pt x="1360070" y="12231"/>
                    <a:pt x="1360228" y="12231"/>
                  </a:cubicBezTo>
                  <a:close/>
                  <a:moveTo>
                    <a:pt x="1201498" y="448137"/>
                  </a:moveTo>
                  <a:cubicBezTo>
                    <a:pt x="1190299" y="454861"/>
                    <a:pt x="1178823" y="460755"/>
                    <a:pt x="1166990" y="465699"/>
                  </a:cubicBezTo>
                  <a:cubicBezTo>
                    <a:pt x="1155237" y="470603"/>
                    <a:pt x="1143127" y="474677"/>
                    <a:pt x="1130345" y="477485"/>
                  </a:cubicBezTo>
                  <a:cubicBezTo>
                    <a:pt x="1120135" y="479779"/>
                    <a:pt x="1099517" y="482152"/>
                    <a:pt x="1086814" y="489667"/>
                  </a:cubicBezTo>
                  <a:cubicBezTo>
                    <a:pt x="1078345" y="494730"/>
                    <a:pt x="1072686" y="501691"/>
                    <a:pt x="1072211" y="511025"/>
                  </a:cubicBezTo>
                  <a:cubicBezTo>
                    <a:pt x="1071815" y="515851"/>
                    <a:pt x="1075377" y="520083"/>
                    <a:pt x="1080205" y="520478"/>
                  </a:cubicBezTo>
                  <a:cubicBezTo>
                    <a:pt x="1085033" y="520874"/>
                    <a:pt x="1089267" y="517275"/>
                    <a:pt x="1089623" y="512449"/>
                  </a:cubicBezTo>
                  <a:cubicBezTo>
                    <a:pt x="1090177" y="507663"/>
                    <a:pt x="1095124" y="505884"/>
                    <a:pt x="1100269" y="504064"/>
                  </a:cubicBezTo>
                  <a:cubicBezTo>
                    <a:pt x="1111706" y="499990"/>
                    <a:pt x="1126506" y="499278"/>
                    <a:pt x="1134421" y="497894"/>
                  </a:cubicBezTo>
                  <a:cubicBezTo>
                    <a:pt x="1148588" y="495402"/>
                    <a:pt x="1162202" y="491645"/>
                    <a:pt x="1175340" y="486661"/>
                  </a:cubicBezTo>
                  <a:cubicBezTo>
                    <a:pt x="1188399" y="481717"/>
                    <a:pt x="1201023" y="475547"/>
                    <a:pt x="1213449" y="468467"/>
                  </a:cubicBezTo>
                  <a:cubicBezTo>
                    <a:pt x="1219860" y="464670"/>
                    <a:pt x="1226073" y="460636"/>
                    <a:pt x="1232326" y="456799"/>
                  </a:cubicBezTo>
                  <a:cubicBezTo>
                    <a:pt x="1232207" y="458065"/>
                    <a:pt x="1232326" y="459251"/>
                    <a:pt x="1232524" y="460359"/>
                  </a:cubicBezTo>
                  <a:cubicBezTo>
                    <a:pt x="1232959" y="462890"/>
                    <a:pt x="1234938" y="465303"/>
                    <a:pt x="1238262" y="467320"/>
                  </a:cubicBezTo>
                  <a:cubicBezTo>
                    <a:pt x="1239529" y="468111"/>
                    <a:pt x="1242615" y="469377"/>
                    <a:pt x="1243921" y="469930"/>
                  </a:cubicBezTo>
                  <a:cubicBezTo>
                    <a:pt x="1246256" y="471987"/>
                    <a:pt x="1248314" y="474360"/>
                    <a:pt x="1250174" y="476852"/>
                  </a:cubicBezTo>
                  <a:cubicBezTo>
                    <a:pt x="1251796" y="478988"/>
                    <a:pt x="1252984" y="481440"/>
                    <a:pt x="1253894" y="484011"/>
                  </a:cubicBezTo>
                  <a:cubicBezTo>
                    <a:pt x="1257891" y="494018"/>
                    <a:pt x="1252984" y="499634"/>
                    <a:pt x="1245860" y="503234"/>
                  </a:cubicBezTo>
                  <a:cubicBezTo>
                    <a:pt x="1235452" y="508454"/>
                    <a:pt x="1221562" y="511184"/>
                    <a:pt x="1211431" y="510828"/>
                  </a:cubicBezTo>
                  <a:cubicBezTo>
                    <a:pt x="1206643" y="510314"/>
                    <a:pt x="1202329" y="513794"/>
                    <a:pt x="1201854" y="518620"/>
                  </a:cubicBezTo>
                  <a:cubicBezTo>
                    <a:pt x="1201340" y="523405"/>
                    <a:pt x="1204822" y="527716"/>
                    <a:pt x="1209611" y="528231"/>
                  </a:cubicBezTo>
                  <a:cubicBezTo>
                    <a:pt x="1218950" y="529892"/>
                    <a:pt x="1231178" y="530208"/>
                    <a:pt x="1242576" y="528033"/>
                  </a:cubicBezTo>
                  <a:cubicBezTo>
                    <a:pt x="1251084" y="526451"/>
                    <a:pt x="1259078" y="523326"/>
                    <a:pt x="1265054" y="518699"/>
                  </a:cubicBezTo>
                  <a:cubicBezTo>
                    <a:pt x="1276926" y="509601"/>
                    <a:pt x="1282901" y="495363"/>
                    <a:pt x="1273799" y="475587"/>
                  </a:cubicBezTo>
                  <a:cubicBezTo>
                    <a:pt x="1271583" y="471196"/>
                    <a:pt x="1268892" y="467162"/>
                    <a:pt x="1265489" y="463721"/>
                  </a:cubicBezTo>
                  <a:cubicBezTo>
                    <a:pt x="1262362" y="460557"/>
                    <a:pt x="1258920" y="457669"/>
                    <a:pt x="1255200" y="455217"/>
                  </a:cubicBezTo>
                  <a:cubicBezTo>
                    <a:pt x="1253973" y="454426"/>
                    <a:pt x="1252509" y="453556"/>
                    <a:pt x="1250728" y="453002"/>
                  </a:cubicBezTo>
                  <a:cubicBezTo>
                    <a:pt x="1249897" y="452804"/>
                    <a:pt x="1248710" y="452488"/>
                    <a:pt x="1247681" y="452251"/>
                  </a:cubicBezTo>
                  <a:cubicBezTo>
                    <a:pt x="1247047" y="451380"/>
                    <a:pt x="1246177" y="450629"/>
                    <a:pt x="1245148" y="449996"/>
                  </a:cubicBezTo>
                  <a:cubicBezTo>
                    <a:pt x="1249976" y="447425"/>
                    <a:pt x="1254764" y="444577"/>
                    <a:pt x="1259830" y="442877"/>
                  </a:cubicBezTo>
                  <a:cubicBezTo>
                    <a:pt x="1269050" y="439792"/>
                    <a:pt x="1278865" y="438526"/>
                    <a:pt x="1289906" y="441374"/>
                  </a:cubicBezTo>
                  <a:cubicBezTo>
                    <a:pt x="1295802" y="442877"/>
                    <a:pt x="1301620" y="444657"/>
                    <a:pt x="1307397" y="446595"/>
                  </a:cubicBezTo>
                  <a:cubicBezTo>
                    <a:pt x="1321486" y="451262"/>
                    <a:pt x="1335376" y="456680"/>
                    <a:pt x="1349464" y="461150"/>
                  </a:cubicBezTo>
                  <a:cubicBezTo>
                    <a:pt x="1350572" y="461506"/>
                    <a:pt x="1368697" y="467241"/>
                    <a:pt x="1375899" y="469575"/>
                  </a:cubicBezTo>
                  <a:cubicBezTo>
                    <a:pt x="1377126" y="469930"/>
                    <a:pt x="1377997" y="470247"/>
                    <a:pt x="1378432" y="470366"/>
                  </a:cubicBezTo>
                  <a:lnTo>
                    <a:pt x="1378511" y="470405"/>
                  </a:lnTo>
                  <a:cubicBezTo>
                    <a:pt x="1381835" y="471710"/>
                    <a:pt x="1385714" y="470840"/>
                    <a:pt x="1388088" y="467953"/>
                  </a:cubicBezTo>
                  <a:cubicBezTo>
                    <a:pt x="1388246" y="467795"/>
                    <a:pt x="1392718" y="458065"/>
                    <a:pt x="1384249" y="454663"/>
                  </a:cubicBezTo>
                  <a:cubicBezTo>
                    <a:pt x="1383814" y="454466"/>
                    <a:pt x="1382864" y="454109"/>
                    <a:pt x="1381558" y="453596"/>
                  </a:cubicBezTo>
                  <a:cubicBezTo>
                    <a:pt x="1374435" y="450866"/>
                    <a:pt x="1356587" y="444063"/>
                    <a:pt x="1355479" y="443668"/>
                  </a:cubicBezTo>
                  <a:cubicBezTo>
                    <a:pt x="1341708" y="438526"/>
                    <a:pt x="1328173" y="432356"/>
                    <a:pt x="1314402" y="427056"/>
                  </a:cubicBezTo>
                  <a:cubicBezTo>
                    <a:pt x="1308228" y="424683"/>
                    <a:pt x="1302015" y="422507"/>
                    <a:pt x="1295683" y="420609"/>
                  </a:cubicBezTo>
                  <a:cubicBezTo>
                    <a:pt x="1280131" y="415942"/>
                    <a:pt x="1266043" y="416930"/>
                    <a:pt x="1252746" y="421004"/>
                  </a:cubicBezTo>
                  <a:cubicBezTo>
                    <a:pt x="1234977" y="426502"/>
                    <a:pt x="1218713" y="438170"/>
                    <a:pt x="1201498" y="448137"/>
                  </a:cubicBezTo>
                  <a:close/>
                  <a:moveTo>
                    <a:pt x="770977" y="69898"/>
                  </a:moveTo>
                  <a:cubicBezTo>
                    <a:pt x="767969" y="75752"/>
                    <a:pt x="765001" y="81606"/>
                    <a:pt x="761004" y="86708"/>
                  </a:cubicBezTo>
                  <a:cubicBezTo>
                    <a:pt x="757284" y="91415"/>
                    <a:pt x="753208" y="95844"/>
                    <a:pt x="747549" y="99127"/>
                  </a:cubicBezTo>
                  <a:cubicBezTo>
                    <a:pt x="743196" y="101224"/>
                    <a:pt x="741375" y="106445"/>
                    <a:pt x="743473" y="110795"/>
                  </a:cubicBezTo>
                  <a:cubicBezTo>
                    <a:pt x="745531" y="115146"/>
                    <a:pt x="750794" y="117005"/>
                    <a:pt x="755147" y="114909"/>
                  </a:cubicBezTo>
                  <a:cubicBezTo>
                    <a:pt x="767929" y="109925"/>
                    <a:pt x="777269" y="101382"/>
                    <a:pt x="784906" y="91257"/>
                  </a:cubicBezTo>
                  <a:cubicBezTo>
                    <a:pt x="788903" y="85956"/>
                    <a:pt x="792307" y="80182"/>
                    <a:pt x="795354" y="74209"/>
                  </a:cubicBezTo>
                  <a:cubicBezTo>
                    <a:pt x="797253" y="70491"/>
                    <a:pt x="798955" y="66655"/>
                    <a:pt x="800617" y="62858"/>
                  </a:cubicBezTo>
                  <a:cubicBezTo>
                    <a:pt x="803625" y="56094"/>
                    <a:pt x="806395" y="49410"/>
                    <a:pt x="809996" y="43319"/>
                  </a:cubicBezTo>
                  <a:cubicBezTo>
                    <a:pt x="813360" y="37623"/>
                    <a:pt x="817001" y="32324"/>
                    <a:pt x="822343" y="28368"/>
                  </a:cubicBezTo>
                  <a:cubicBezTo>
                    <a:pt x="826261" y="25916"/>
                    <a:pt x="827448" y="20735"/>
                    <a:pt x="824994" y="16819"/>
                  </a:cubicBezTo>
                  <a:cubicBezTo>
                    <a:pt x="822541" y="12903"/>
                    <a:pt x="817357" y="11717"/>
                    <a:pt x="813439" y="14169"/>
                  </a:cubicBezTo>
                  <a:cubicBezTo>
                    <a:pt x="805643" y="18203"/>
                    <a:pt x="799430" y="24018"/>
                    <a:pt x="793929" y="30781"/>
                  </a:cubicBezTo>
                  <a:cubicBezTo>
                    <a:pt x="788112" y="37861"/>
                    <a:pt x="783323" y="46088"/>
                    <a:pt x="778772" y="54631"/>
                  </a:cubicBezTo>
                  <a:cubicBezTo>
                    <a:pt x="776121" y="59694"/>
                    <a:pt x="773588" y="64836"/>
                    <a:pt x="770977" y="69898"/>
                  </a:cubicBezTo>
                  <a:close/>
                  <a:moveTo>
                    <a:pt x="882535" y="34855"/>
                  </a:moveTo>
                  <a:lnTo>
                    <a:pt x="882455" y="34934"/>
                  </a:lnTo>
                  <a:lnTo>
                    <a:pt x="882178" y="35527"/>
                  </a:lnTo>
                  <a:lnTo>
                    <a:pt x="882376" y="35171"/>
                  </a:lnTo>
                  <a:lnTo>
                    <a:pt x="882535" y="34855"/>
                  </a:lnTo>
                  <a:close/>
                  <a:moveTo>
                    <a:pt x="882139" y="35606"/>
                  </a:moveTo>
                  <a:lnTo>
                    <a:pt x="882178" y="35488"/>
                  </a:lnTo>
                  <a:lnTo>
                    <a:pt x="882020" y="35765"/>
                  </a:lnTo>
                  <a:lnTo>
                    <a:pt x="882020" y="35804"/>
                  </a:lnTo>
                  <a:lnTo>
                    <a:pt x="882139" y="35606"/>
                  </a:lnTo>
                  <a:close/>
                  <a:moveTo>
                    <a:pt x="881822" y="26628"/>
                  </a:moveTo>
                  <a:cubicBezTo>
                    <a:pt x="881031" y="25362"/>
                    <a:pt x="869080" y="20102"/>
                    <a:pt x="866468" y="30306"/>
                  </a:cubicBezTo>
                  <a:cubicBezTo>
                    <a:pt x="865874" y="32561"/>
                    <a:pt x="864885" y="38375"/>
                    <a:pt x="864885" y="39008"/>
                  </a:cubicBezTo>
                  <a:cubicBezTo>
                    <a:pt x="864726" y="41737"/>
                    <a:pt x="864766" y="44427"/>
                    <a:pt x="864885" y="47156"/>
                  </a:cubicBezTo>
                  <a:cubicBezTo>
                    <a:pt x="865043" y="51032"/>
                    <a:pt x="865478" y="54908"/>
                    <a:pt x="865953" y="58784"/>
                  </a:cubicBezTo>
                  <a:cubicBezTo>
                    <a:pt x="867299" y="69186"/>
                    <a:pt x="869594" y="79193"/>
                    <a:pt x="873156" y="88725"/>
                  </a:cubicBezTo>
                  <a:cubicBezTo>
                    <a:pt x="876796" y="98534"/>
                    <a:pt x="881901" y="107789"/>
                    <a:pt x="888510" y="116412"/>
                  </a:cubicBezTo>
                  <a:cubicBezTo>
                    <a:pt x="899630" y="130571"/>
                    <a:pt x="913362" y="142319"/>
                    <a:pt x="928757" y="151811"/>
                  </a:cubicBezTo>
                  <a:cubicBezTo>
                    <a:pt x="937700" y="157309"/>
                    <a:pt x="947237" y="162016"/>
                    <a:pt x="956973" y="166050"/>
                  </a:cubicBezTo>
                  <a:cubicBezTo>
                    <a:pt x="971496" y="172062"/>
                    <a:pt x="986613" y="176531"/>
                    <a:pt x="1001295" y="180170"/>
                  </a:cubicBezTo>
                  <a:cubicBezTo>
                    <a:pt x="1013484" y="183097"/>
                    <a:pt x="1025712" y="186064"/>
                    <a:pt x="1037545" y="185233"/>
                  </a:cubicBezTo>
                  <a:cubicBezTo>
                    <a:pt x="1046369" y="184640"/>
                    <a:pt x="1054997" y="182306"/>
                    <a:pt x="1063228" y="176610"/>
                  </a:cubicBezTo>
                  <a:cubicBezTo>
                    <a:pt x="1067304" y="174040"/>
                    <a:pt x="1068491" y="168621"/>
                    <a:pt x="1065879" y="164547"/>
                  </a:cubicBezTo>
                  <a:cubicBezTo>
                    <a:pt x="1063267" y="160473"/>
                    <a:pt x="1057885" y="159287"/>
                    <a:pt x="1053809" y="161897"/>
                  </a:cubicBezTo>
                  <a:cubicBezTo>
                    <a:pt x="1048269" y="165140"/>
                    <a:pt x="1042610" y="166169"/>
                    <a:pt x="1036911" y="166169"/>
                  </a:cubicBezTo>
                  <a:cubicBezTo>
                    <a:pt x="1026978" y="166169"/>
                    <a:pt x="1016927" y="162767"/>
                    <a:pt x="1006915" y="159682"/>
                  </a:cubicBezTo>
                  <a:cubicBezTo>
                    <a:pt x="993380" y="155648"/>
                    <a:pt x="979569" y="150625"/>
                    <a:pt x="966193" y="144652"/>
                  </a:cubicBezTo>
                  <a:cubicBezTo>
                    <a:pt x="957566" y="140776"/>
                    <a:pt x="949097" y="136425"/>
                    <a:pt x="941024" y="131600"/>
                  </a:cubicBezTo>
                  <a:cubicBezTo>
                    <a:pt x="927767" y="123650"/>
                    <a:pt x="915460" y="114355"/>
                    <a:pt x="905527" y="102569"/>
                  </a:cubicBezTo>
                  <a:cubicBezTo>
                    <a:pt x="899868" y="95963"/>
                    <a:pt x="895436" y="88765"/>
                    <a:pt x="892072" y="81052"/>
                  </a:cubicBezTo>
                  <a:cubicBezTo>
                    <a:pt x="888550" y="73062"/>
                    <a:pt x="886017" y="64638"/>
                    <a:pt x="884315" y="55857"/>
                  </a:cubicBezTo>
                  <a:cubicBezTo>
                    <a:pt x="883761" y="53049"/>
                    <a:pt x="883247" y="50241"/>
                    <a:pt x="882851" y="47393"/>
                  </a:cubicBezTo>
                  <a:cubicBezTo>
                    <a:pt x="882495" y="44743"/>
                    <a:pt x="882218" y="42053"/>
                    <a:pt x="882178" y="39324"/>
                  </a:cubicBezTo>
                  <a:cubicBezTo>
                    <a:pt x="882178" y="39127"/>
                    <a:pt x="881941" y="37307"/>
                    <a:pt x="882020" y="35844"/>
                  </a:cubicBezTo>
                  <a:cubicBezTo>
                    <a:pt x="880635" y="38375"/>
                    <a:pt x="878538" y="39166"/>
                    <a:pt x="877073" y="39483"/>
                  </a:cubicBezTo>
                  <a:cubicBezTo>
                    <a:pt x="877984" y="39245"/>
                    <a:pt x="878854" y="38850"/>
                    <a:pt x="879646" y="38296"/>
                  </a:cubicBezTo>
                  <a:cubicBezTo>
                    <a:pt x="880635" y="37623"/>
                    <a:pt x="881427" y="36753"/>
                    <a:pt x="882020" y="35804"/>
                  </a:cubicBezTo>
                  <a:cubicBezTo>
                    <a:pt x="882060" y="34697"/>
                    <a:pt x="882297" y="33787"/>
                    <a:pt x="882891" y="33906"/>
                  </a:cubicBezTo>
                  <a:cubicBezTo>
                    <a:pt x="883643" y="31493"/>
                    <a:pt x="883326" y="28803"/>
                    <a:pt x="881822" y="26628"/>
                  </a:cubicBezTo>
                  <a:close/>
                  <a:moveTo>
                    <a:pt x="1014354" y="119655"/>
                  </a:moveTo>
                  <a:cubicBezTo>
                    <a:pt x="1014275" y="119616"/>
                    <a:pt x="1014157" y="119616"/>
                    <a:pt x="1014117" y="119576"/>
                  </a:cubicBezTo>
                  <a:cubicBezTo>
                    <a:pt x="1014157" y="119536"/>
                    <a:pt x="1014157" y="119497"/>
                    <a:pt x="1014157" y="119457"/>
                  </a:cubicBezTo>
                  <a:cubicBezTo>
                    <a:pt x="1014236" y="119536"/>
                    <a:pt x="1014275" y="119616"/>
                    <a:pt x="1014354" y="119655"/>
                  </a:cubicBezTo>
                  <a:cubicBezTo>
                    <a:pt x="1014552" y="119695"/>
                    <a:pt x="1014711" y="119695"/>
                    <a:pt x="1014671" y="119774"/>
                  </a:cubicBezTo>
                  <a:lnTo>
                    <a:pt x="1014592" y="119892"/>
                  </a:lnTo>
                  <a:cubicBezTo>
                    <a:pt x="1017560" y="122819"/>
                    <a:pt x="1022309" y="123136"/>
                    <a:pt x="1025673" y="120486"/>
                  </a:cubicBezTo>
                  <a:cubicBezTo>
                    <a:pt x="1029076" y="118350"/>
                    <a:pt x="1029828" y="114830"/>
                    <a:pt x="1028086" y="110044"/>
                  </a:cubicBezTo>
                  <a:cubicBezTo>
                    <a:pt x="1027730" y="109094"/>
                    <a:pt x="1026147" y="107157"/>
                    <a:pt x="1023338" y="104981"/>
                  </a:cubicBezTo>
                  <a:cubicBezTo>
                    <a:pt x="1017956" y="100828"/>
                    <a:pt x="1002403" y="92127"/>
                    <a:pt x="1001770" y="91889"/>
                  </a:cubicBezTo>
                  <a:cubicBezTo>
                    <a:pt x="995082" y="89121"/>
                    <a:pt x="988236" y="86669"/>
                    <a:pt x="981192" y="85047"/>
                  </a:cubicBezTo>
                  <a:cubicBezTo>
                    <a:pt x="976522" y="83939"/>
                    <a:pt x="971734" y="83227"/>
                    <a:pt x="966945" y="82832"/>
                  </a:cubicBezTo>
                  <a:cubicBezTo>
                    <a:pt x="954994" y="81883"/>
                    <a:pt x="943082" y="82674"/>
                    <a:pt x="931210" y="84335"/>
                  </a:cubicBezTo>
                  <a:cubicBezTo>
                    <a:pt x="926382" y="84572"/>
                    <a:pt x="922702" y="88725"/>
                    <a:pt x="922939" y="93551"/>
                  </a:cubicBezTo>
                  <a:cubicBezTo>
                    <a:pt x="923216" y="98336"/>
                    <a:pt x="927332" y="102054"/>
                    <a:pt x="932160" y="101777"/>
                  </a:cubicBezTo>
                  <a:cubicBezTo>
                    <a:pt x="940747" y="102094"/>
                    <a:pt x="949177" y="103320"/>
                    <a:pt x="957685" y="104665"/>
                  </a:cubicBezTo>
                  <a:cubicBezTo>
                    <a:pt x="962671" y="105456"/>
                    <a:pt x="967618" y="106524"/>
                    <a:pt x="972604" y="107433"/>
                  </a:cubicBezTo>
                  <a:cubicBezTo>
                    <a:pt x="980044" y="108818"/>
                    <a:pt x="987524" y="109965"/>
                    <a:pt x="994805" y="112101"/>
                  </a:cubicBezTo>
                  <a:cubicBezTo>
                    <a:pt x="995003" y="112140"/>
                    <a:pt x="996982" y="112812"/>
                    <a:pt x="999396" y="113683"/>
                  </a:cubicBezTo>
                  <a:cubicBezTo>
                    <a:pt x="999396" y="113841"/>
                    <a:pt x="999237" y="113920"/>
                    <a:pt x="999198" y="114078"/>
                  </a:cubicBezTo>
                  <a:lnTo>
                    <a:pt x="995755" y="113880"/>
                  </a:lnTo>
                  <a:lnTo>
                    <a:pt x="995755" y="113959"/>
                  </a:lnTo>
                  <a:lnTo>
                    <a:pt x="998842" y="114118"/>
                  </a:lnTo>
                  <a:cubicBezTo>
                    <a:pt x="998565" y="118943"/>
                    <a:pt x="1002284" y="123057"/>
                    <a:pt x="1007112" y="123294"/>
                  </a:cubicBezTo>
                  <a:cubicBezTo>
                    <a:pt x="1010120" y="123452"/>
                    <a:pt x="1012415" y="121791"/>
                    <a:pt x="1014117" y="119616"/>
                  </a:cubicBezTo>
                  <a:cubicBezTo>
                    <a:pt x="1014275" y="119774"/>
                    <a:pt x="1014434" y="120130"/>
                    <a:pt x="1014592" y="119892"/>
                  </a:cubicBezTo>
                  <a:lnTo>
                    <a:pt x="1014354" y="119655"/>
                  </a:lnTo>
                  <a:close/>
                  <a:moveTo>
                    <a:pt x="912690" y="424801"/>
                  </a:moveTo>
                  <a:cubicBezTo>
                    <a:pt x="912808" y="424643"/>
                    <a:pt x="912452" y="424564"/>
                    <a:pt x="912531" y="424406"/>
                  </a:cubicBezTo>
                  <a:cubicBezTo>
                    <a:pt x="912334" y="423891"/>
                    <a:pt x="911819" y="423575"/>
                    <a:pt x="911740" y="423022"/>
                  </a:cubicBezTo>
                  <a:cubicBezTo>
                    <a:pt x="911898" y="424050"/>
                    <a:pt x="912175" y="425593"/>
                    <a:pt x="912690" y="424801"/>
                  </a:cubicBezTo>
                  <a:close/>
                  <a:moveTo>
                    <a:pt x="725981" y="518976"/>
                  </a:moveTo>
                  <a:cubicBezTo>
                    <a:pt x="740544" y="512647"/>
                    <a:pt x="753683" y="503313"/>
                    <a:pt x="764447" y="491566"/>
                  </a:cubicBezTo>
                  <a:cubicBezTo>
                    <a:pt x="771056" y="483774"/>
                    <a:pt x="776754" y="475468"/>
                    <a:pt x="781978" y="467004"/>
                  </a:cubicBezTo>
                  <a:cubicBezTo>
                    <a:pt x="789299" y="455138"/>
                    <a:pt x="795750" y="443074"/>
                    <a:pt x="804693" y="432949"/>
                  </a:cubicBezTo>
                  <a:cubicBezTo>
                    <a:pt x="810471" y="426423"/>
                    <a:pt x="817080" y="420569"/>
                    <a:pt x="825786" y="416337"/>
                  </a:cubicBezTo>
                  <a:cubicBezTo>
                    <a:pt x="827408" y="415625"/>
                    <a:pt x="828358" y="414201"/>
                    <a:pt x="829229" y="412777"/>
                  </a:cubicBezTo>
                  <a:cubicBezTo>
                    <a:pt x="832870" y="412698"/>
                    <a:pt x="836471" y="412422"/>
                    <a:pt x="840112" y="412501"/>
                  </a:cubicBezTo>
                  <a:cubicBezTo>
                    <a:pt x="849886" y="412659"/>
                    <a:pt x="859938" y="413133"/>
                    <a:pt x="869911" y="414241"/>
                  </a:cubicBezTo>
                  <a:cubicBezTo>
                    <a:pt x="879685" y="415348"/>
                    <a:pt x="889341" y="416970"/>
                    <a:pt x="898601" y="419581"/>
                  </a:cubicBezTo>
                  <a:cubicBezTo>
                    <a:pt x="899235" y="419778"/>
                    <a:pt x="907387" y="420332"/>
                    <a:pt x="911146" y="422033"/>
                  </a:cubicBezTo>
                  <a:cubicBezTo>
                    <a:pt x="911146" y="422428"/>
                    <a:pt x="911661" y="422665"/>
                    <a:pt x="911740" y="423022"/>
                  </a:cubicBezTo>
                  <a:cubicBezTo>
                    <a:pt x="911700" y="422784"/>
                    <a:pt x="911621" y="422468"/>
                    <a:pt x="911582" y="422349"/>
                  </a:cubicBezTo>
                  <a:lnTo>
                    <a:pt x="911542" y="422230"/>
                  </a:lnTo>
                  <a:cubicBezTo>
                    <a:pt x="912650" y="422784"/>
                    <a:pt x="912808" y="423575"/>
                    <a:pt x="912531" y="424406"/>
                  </a:cubicBezTo>
                  <a:cubicBezTo>
                    <a:pt x="913165" y="425948"/>
                    <a:pt x="913481" y="427689"/>
                    <a:pt x="914945" y="428638"/>
                  </a:cubicBezTo>
                  <a:cubicBezTo>
                    <a:pt x="918824" y="431169"/>
                    <a:pt x="924047" y="430062"/>
                    <a:pt x="926540" y="426146"/>
                  </a:cubicBezTo>
                  <a:cubicBezTo>
                    <a:pt x="928994" y="422547"/>
                    <a:pt x="928875" y="418710"/>
                    <a:pt x="926303" y="414755"/>
                  </a:cubicBezTo>
                  <a:cubicBezTo>
                    <a:pt x="924997" y="412698"/>
                    <a:pt x="922069" y="410325"/>
                    <a:pt x="918309" y="408348"/>
                  </a:cubicBezTo>
                  <a:cubicBezTo>
                    <a:pt x="912650" y="405381"/>
                    <a:pt x="904815" y="402889"/>
                    <a:pt x="903865" y="402573"/>
                  </a:cubicBezTo>
                  <a:cubicBezTo>
                    <a:pt x="895752" y="399844"/>
                    <a:pt x="887323" y="397827"/>
                    <a:pt x="878775" y="396245"/>
                  </a:cubicBezTo>
                  <a:cubicBezTo>
                    <a:pt x="866191" y="393951"/>
                    <a:pt x="853369" y="392764"/>
                    <a:pt x="840943" y="391973"/>
                  </a:cubicBezTo>
                  <a:cubicBezTo>
                    <a:pt x="833147" y="391498"/>
                    <a:pt x="825351" y="391380"/>
                    <a:pt x="817555" y="391498"/>
                  </a:cubicBezTo>
                  <a:cubicBezTo>
                    <a:pt x="805999" y="391696"/>
                    <a:pt x="794483" y="392447"/>
                    <a:pt x="782967" y="393397"/>
                  </a:cubicBezTo>
                  <a:cubicBezTo>
                    <a:pt x="775369" y="394069"/>
                    <a:pt x="767771" y="394860"/>
                    <a:pt x="760252" y="395849"/>
                  </a:cubicBezTo>
                  <a:cubicBezTo>
                    <a:pt x="752654" y="396877"/>
                    <a:pt x="745135" y="398104"/>
                    <a:pt x="737576" y="399527"/>
                  </a:cubicBezTo>
                  <a:cubicBezTo>
                    <a:pt x="728316" y="401347"/>
                    <a:pt x="719333" y="403799"/>
                    <a:pt x="710468" y="406607"/>
                  </a:cubicBezTo>
                  <a:cubicBezTo>
                    <a:pt x="690879" y="412896"/>
                    <a:pt x="672003" y="421044"/>
                    <a:pt x="651979" y="426304"/>
                  </a:cubicBezTo>
                  <a:cubicBezTo>
                    <a:pt x="642283" y="428954"/>
                    <a:pt x="629976" y="428084"/>
                    <a:pt x="619172" y="429903"/>
                  </a:cubicBezTo>
                  <a:cubicBezTo>
                    <a:pt x="612761" y="430971"/>
                    <a:pt x="606785" y="432791"/>
                    <a:pt x="601641" y="435915"/>
                  </a:cubicBezTo>
                  <a:cubicBezTo>
                    <a:pt x="588265" y="444182"/>
                    <a:pt x="583635" y="455771"/>
                    <a:pt x="584585" y="467874"/>
                  </a:cubicBezTo>
                  <a:cubicBezTo>
                    <a:pt x="585732" y="483418"/>
                    <a:pt x="596852" y="500109"/>
                    <a:pt x="608487" y="508929"/>
                  </a:cubicBezTo>
                  <a:cubicBezTo>
                    <a:pt x="612286" y="511935"/>
                    <a:pt x="617787" y="511302"/>
                    <a:pt x="620794" y="507505"/>
                  </a:cubicBezTo>
                  <a:cubicBezTo>
                    <a:pt x="623802" y="503748"/>
                    <a:pt x="623169" y="498211"/>
                    <a:pt x="619409" y="495244"/>
                  </a:cubicBezTo>
                  <a:cubicBezTo>
                    <a:pt x="612919" y="489825"/>
                    <a:pt x="606746" y="480807"/>
                    <a:pt x="604609" y="471710"/>
                  </a:cubicBezTo>
                  <a:cubicBezTo>
                    <a:pt x="603026" y="464907"/>
                    <a:pt x="604490" y="457986"/>
                    <a:pt x="612088" y="453754"/>
                  </a:cubicBezTo>
                  <a:cubicBezTo>
                    <a:pt x="615096" y="452093"/>
                    <a:pt x="618618" y="451380"/>
                    <a:pt x="622298" y="450906"/>
                  </a:cubicBezTo>
                  <a:cubicBezTo>
                    <a:pt x="633933" y="449403"/>
                    <a:pt x="646992" y="450510"/>
                    <a:pt x="657479" y="448058"/>
                  </a:cubicBezTo>
                  <a:cubicBezTo>
                    <a:pt x="680828" y="442402"/>
                    <a:pt x="702791" y="433266"/>
                    <a:pt x="725863" y="426700"/>
                  </a:cubicBezTo>
                  <a:cubicBezTo>
                    <a:pt x="731245" y="425197"/>
                    <a:pt x="736666" y="423733"/>
                    <a:pt x="742206" y="422626"/>
                  </a:cubicBezTo>
                  <a:cubicBezTo>
                    <a:pt x="749290" y="421123"/>
                    <a:pt x="756413" y="419857"/>
                    <a:pt x="763576" y="418710"/>
                  </a:cubicBezTo>
                  <a:cubicBezTo>
                    <a:pt x="770739" y="417603"/>
                    <a:pt x="777941" y="416614"/>
                    <a:pt x="785183" y="415783"/>
                  </a:cubicBezTo>
                  <a:cubicBezTo>
                    <a:pt x="788864" y="415348"/>
                    <a:pt x="792544" y="415111"/>
                    <a:pt x="796185" y="414755"/>
                  </a:cubicBezTo>
                  <a:cubicBezTo>
                    <a:pt x="794325" y="416298"/>
                    <a:pt x="792228" y="417642"/>
                    <a:pt x="790486" y="419343"/>
                  </a:cubicBezTo>
                  <a:cubicBezTo>
                    <a:pt x="779841" y="429508"/>
                    <a:pt x="771451" y="441927"/>
                    <a:pt x="762785" y="454466"/>
                  </a:cubicBezTo>
                  <a:cubicBezTo>
                    <a:pt x="757719" y="461822"/>
                    <a:pt x="752654" y="469219"/>
                    <a:pt x="746599" y="476022"/>
                  </a:cubicBezTo>
                  <a:cubicBezTo>
                    <a:pt x="738407" y="485910"/>
                    <a:pt x="728039" y="493662"/>
                    <a:pt x="716681" y="499595"/>
                  </a:cubicBezTo>
                  <a:cubicBezTo>
                    <a:pt x="704849" y="505805"/>
                    <a:pt x="692106" y="510314"/>
                    <a:pt x="679126" y="512647"/>
                  </a:cubicBezTo>
                  <a:cubicBezTo>
                    <a:pt x="674338" y="513280"/>
                    <a:pt x="670974" y="517670"/>
                    <a:pt x="671607" y="522456"/>
                  </a:cubicBezTo>
                  <a:cubicBezTo>
                    <a:pt x="672240" y="527242"/>
                    <a:pt x="676633" y="530643"/>
                    <a:pt x="681421" y="529971"/>
                  </a:cubicBezTo>
                  <a:cubicBezTo>
                    <a:pt x="696578" y="528666"/>
                    <a:pt x="711853" y="525146"/>
                    <a:pt x="725981" y="518976"/>
                  </a:cubicBezTo>
                  <a:close/>
                  <a:moveTo>
                    <a:pt x="566935" y="190019"/>
                  </a:moveTo>
                  <a:cubicBezTo>
                    <a:pt x="564798" y="185668"/>
                    <a:pt x="559534" y="183888"/>
                    <a:pt x="555221" y="185984"/>
                  </a:cubicBezTo>
                  <a:cubicBezTo>
                    <a:pt x="546159" y="190098"/>
                    <a:pt x="537808" y="191205"/>
                    <a:pt x="529656" y="190691"/>
                  </a:cubicBezTo>
                  <a:cubicBezTo>
                    <a:pt x="516003" y="189860"/>
                    <a:pt x="502905" y="184284"/>
                    <a:pt x="488421" y="178825"/>
                  </a:cubicBezTo>
                  <a:cubicBezTo>
                    <a:pt x="480110" y="175819"/>
                    <a:pt x="472195" y="172260"/>
                    <a:pt x="464043" y="169016"/>
                  </a:cubicBezTo>
                  <a:cubicBezTo>
                    <a:pt x="475836" y="164428"/>
                    <a:pt x="483118" y="155490"/>
                    <a:pt x="486323" y="144929"/>
                  </a:cubicBezTo>
                  <a:cubicBezTo>
                    <a:pt x="488975" y="136109"/>
                    <a:pt x="488539" y="125746"/>
                    <a:pt x="485017" y="115581"/>
                  </a:cubicBezTo>
                  <a:cubicBezTo>
                    <a:pt x="483078" y="109965"/>
                    <a:pt x="480071" y="104467"/>
                    <a:pt x="476271" y="99246"/>
                  </a:cubicBezTo>
                  <a:cubicBezTo>
                    <a:pt x="472116" y="93828"/>
                    <a:pt x="467565" y="88804"/>
                    <a:pt x="462460" y="84374"/>
                  </a:cubicBezTo>
                  <a:cubicBezTo>
                    <a:pt x="457434" y="80063"/>
                    <a:pt x="452052" y="76187"/>
                    <a:pt x="446314" y="72785"/>
                  </a:cubicBezTo>
                  <a:cubicBezTo>
                    <a:pt x="444256" y="71599"/>
                    <a:pt x="442199" y="70373"/>
                    <a:pt x="440062" y="69305"/>
                  </a:cubicBezTo>
                  <a:cubicBezTo>
                    <a:pt x="437766" y="68158"/>
                    <a:pt x="435511" y="67051"/>
                    <a:pt x="433136" y="66180"/>
                  </a:cubicBezTo>
                  <a:cubicBezTo>
                    <a:pt x="430999" y="65389"/>
                    <a:pt x="425498" y="64400"/>
                    <a:pt x="423916" y="64361"/>
                  </a:cubicBezTo>
                  <a:cubicBezTo>
                    <a:pt x="418573" y="64163"/>
                    <a:pt x="416159" y="67407"/>
                    <a:pt x="415843" y="67920"/>
                  </a:cubicBezTo>
                  <a:cubicBezTo>
                    <a:pt x="415447" y="68593"/>
                    <a:pt x="411133" y="78995"/>
                    <a:pt x="420948" y="80973"/>
                  </a:cubicBezTo>
                  <a:cubicBezTo>
                    <a:pt x="421343" y="81091"/>
                    <a:pt x="421739" y="81171"/>
                    <a:pt x="422135" y="81210"/>
                  </a:cubicBezTo>
                  <a:lnTo>
                    <a:pt x="422174" y="81131"/>
                  </a:lnTo>
                  <a:cubicBezTo>
                    <a:pt x="422214" y="80854"/>
                    <a:pt x="422808" y="80973"/>
                    <a:pt x="423480" y="81250"/>
                  </a:cubicBezTo>
                  <a:cubicBezTo>
                    <a:pt x="424509" y="81210"/>
                    <a:pt x="425498" y="81012"/>
                    <a:pt x="426369" y="80617"/>
                  </a:cubicBezTo>
                  <a:lnTo>
                    <a:pt x="426171" y="80775"/>
                  </a:lnTo>
                  <a:cubicBezTo>
                    <a:pt x="425934" y="80973"/>
                    <a:pt x="425696" y="81171"/>
                    <a:pt x="425459" y="81368"/>
                  </a:cubicBezTo>
                  <a:lnTo>
                    <a:pt x="424272" y="81606"/>
                  </a:lnTo>
                  <a:cubicBezTo>
                    <a:pt x="424074" y="81527"/>
                    <a:pt x="423876" y="81408"/>
                    <a:pt x="423678" y="81329"/>
                  </a:cubicBezTo>
                  <a:lnTo>
                    <a:pt x="423480" y="81250"/>
                  </a:lnTo>
                  <a:cubicBezTo>
                    <a:pt x="423045" y="81289"/>
                    <a:pt x="422610" y="81250"/>
                    <a:pt x="422135" y="81210"/>
                  </a:cubicBezTo>
                  <a:cubicBezTo>
                    <a:pt x="421818" y="83306"/>
                    <a:pt x="423164" y="82951"/>
                    <a:pt x="424786" y="81843"/>
                  </a:cubicBezTo>
                  <a:cubicBezTo>
                    <a:pt x="425182" y="82041"/>
                    <a:pt x="425538" y="82199"/>
                    <a:pt x="425736" y="82318"/>
                  </a:cubicBezTo>
                  <a:lnTo>
                    <a:pt x="435432" y="89002"/>
                  </a:lnTo>
                  <a:cubicBezTo>
                    <a:pt x="439824" y="92285"/>
                    <a:pt x="443782" y="96003"/>
                    <a:pt x="447502" y="99958"/>
                  </a:cubicBezTo>
                  <a:cubicBezTo>
                    <a:pt x="451142" y="103834"/>
                    <a:pt x="454387" y="107987"/>
                    <a:pt x="457237" y="112496"/>
                  </a:cubicBezTo>
                  <a:cubicBezTo>
                    <a:pt x="460877" y="117796"/>
                    <a:pt x="463173" y="123531"/>
                    <a:pt x="464241" y="129029"/>
                  </a:cubicBezTo>
                  <a:cubicBezTo>
                    <a:pt x="464953" y="132668"/>
                    <a:pt x="465349" y="136188"/>
                    <a:pt x="464676" y="139510"/>
                  </a:cubicBezTo>
                  <a:cubicBezTo>
                    <a:pt x="463173" y="147263"/>
                    <a:pt x="457237" y="153235"/>
                    <a:pt x="446037" y="154896"/>
                  </a:cubicBezTo>
                  <a:cubicBezTo>
                    <a:pt x="443148" y="155173"/>
                    <a:pt x="441090" y="156913"/>
                    <a:pt x="439705" y="159208"/>
                  </a:cubicBezTo>
                  <a:cubicBezTo>
                    <a:pt x="437608" y="158298"/>
                    <a:pt x="435392" y="157546"/>
                    <a:pt x="433255" y="156597"/>
                  </a:cubicBezTo>
                  <a:cubicBezTo>
                    <a:pt x="415328" y="148766"/>
                    <a:pt x="397639" y="140499"/>
                    <a:pt x="380385" y="130571"/>
                  </a:cubicBezTo>
                  <a:cubicBezTo>
                    <a:pt x="370254" y="124915"/>
                    <a:pt x="360004" y="119418"/>
                    <a:pt x="351298" y="112101"/>
                  </a:cubicBezTo>
                  <a:cubicBezTo>
                    <a:pt x="346035" y="107750"/>
                    <a:pt x="341325" y="102766"/>
                    <a:pt x="337724" y="96517"/>
                  </a:cubicBezTo>
                  <a:cubicBezTo>
                    <a:pt x="334954" y="91771"/>
                    <a:pt x="334163" y="87578"/>
                    <a:pt x="334440" y="83623"/>
                  </a:cubicBezTo>
                  <a:cubicBezTo>
                    <a:pt x="335112" y="73814"/>
                    <a:pt x="339505" y="64875"/>
                    <a:pt x="339347" y="54710"/>
                  </a:cubicBezTo>
                  <a:cubicBezTo>
                    <a:pt x="339386" y="50083"/>
                    <a:pt x="335706" y="46285"/>
                    <a:pt x="331076" y="46206"/>
                  </a:cubicBezTo>
                  <a:cubicBezTo>
                    <a:pt x="326446" y="46167"/>
                    <a:pt x="322647" y="49845"/>
                    <a:pt x="322567" y="54473"/>
                  </a:cubicBezTo>
                  <a:cubicBezTo>
                    <a:pt x="322330" y="59496"/>
                    <a:pt x="320668" y="64005"/>
                    <a:pt x="319204" y="68554"/>
                  </a:cubicBezTo>
                  <a:cubicBezTo>
                    <a:pt x="317225" y="74803"/>
                    <a:pt x="315563" y="81091"/>
                    <a:pt x="315721" y="87934"/>
                  </a:cubicBezTo>
                  <a:cubicBezTo>
                    <a:pt x="315840" y="93471"/>
                    <a:pt x="317185" y="99325"/>
                    <a:pt x="320470" y="105812"/>
                  </a:cubicBezTo>
                  <a:cubicBezTo>
                    <a:pt x="324863" y="114474"/>
                    <a:pt x="330759" y="121593"/>
                    <a:pt x="337487" y="127803"/>
                  </a:cubicBezTo>
                  <a:cubicBezTo>
                    <a:pt x="346826" y="136386"/>
                    <a:pt x="357946" y="143110"/>
                    <a:pt x="368987" y="149913"/>
                  </a:cubicBezTo>
                  <a:cubicBezTo>
                    <a:pt x="386835" y="160631"/>
                    <a:pt x="404999" y="170164"/>
                    <a:pt x="423797" y="178272"/>
                  </a:cubicBezTo>
                  <a:cubicBezTo>
                    <a:pt x="442436" y="186340"/>
                    <a:pt x="461708" y="192985"/>
                    <a:pt x="481258" y="199432"/>
                  </a:cubicBezTo>
                  <a:cubicBezTo>
                    <a:pt x="498116" y="204772"/>
                    <a:pt x="513392" y="209993"/>
                    <a:pt x="529023" y="210072"/>
                  </a:cubicBezTo>
                  <a:cubicBezTo>
                    <a:pt x="539985" y="210111"/>
                    <a:pt x="551105" y="207936"/>
                    <a:pt x="562898" y="201726"/>
                  </a:cubicBezTo>
                  <a:cubicBezTo>
                    <a:pt x="567251" y="199590"/>
                    <a:pt x="569032" y="194330"/>
                    <a:pt x="566935" y="190019"/>
                  </a:cubicBezTo>
                  <a:close/>
                  <a:moveTo>
                    <a:pt x="2006743" y="354477"/>
                  </a:moveTo>
                  <a:cubicBezTo>
                    <a:pt x="2006189" y="353963"/>
                    <a:pt x="2005674" y="353330"/>
                    <a:pt x="2005279" y="352658"/>
                  </a:cubicBezTo>
                  <a:cubicBezTo>
                    <a:pt x="2005674" y="353844"/>
                    <a:pt x="2006189" y="354991"/>
                    <a:pt x="2006743" y="354477"/>
                  </a:cubicBezTo>
                  <a:close/>
                  <a:moveTo>
                    <a:pt x="2014697" y="356376"/>
                  </a:moveTo>
                  <a:cubicBezTo>
                    <a:pt x="2011808" y="357206"/>
                    <a:pt x="2008840" y="356376"/>
                    <a:pt x="2006743" y="354477"/>
                  </a:cubicBezTo>
                  <a:cubicBezTo>
                    <a:pt x="2006822" y="354398"/>
                    <a:pt x="2006901" y="354319"/>
                    <a:pt x="2006980" y="354201"/>
                  </a:cubicBezTo>
                  <a:cubicBezTo>
                    <a:pt x="2007455" y="353370"/>
                    <a:pt x="2006466" y="352777"/>
                    <a:pt x="2005160" y="352381"/>
                  </a:cubicBezTo>
                  <a:lnTo>
                    <a:pt x="2005279" y="352658"/>
                  </a:lnTo>
                  <a:lnTo>
                    <a:pt x="2005081" y="352341"/>
                  </a:lnTo>
                  <a:cubicBezTo>
                    <a:pt x="2003300" y="351788"/>
                    <a:pt x="2001005" y="351550"/>
                    <a:pt x="2000886" y="351511"/>
                  </a:cubicBezTo>
                  <a:lnTo>
                    <a:pt x="1982168" y="345301"/>
                  </a:lnTo>
                  <a:lnTo>
                    <a:pt x="1918454" y="326672"/>
                  </a:lnTo>
                  <a:cubicBezTo>
                    <a:pt x="1907255" y="323429"/>
                    <a:pt x="1896016" y="320067"/>
                    <a:pt x="1884856" y="316468"/>
                  </a:cubicBezTo>
                  <a:cubicBezTo>
                    <a:pt x="1871955" y="312314"/>
                    <a:pt x="1859133" y="307964"/>
                    <a:pt x="1846272" y="303732"/>
                  </a:cubicBezTo>
                  <a:cubicBezTo>
                    <a:pt x="1833529" y="299500"/>
                    <a:pt x="1820826" y="295188"/>
                    <a:pt x="1807964" y="291470"/>
                  </a:cubicBezTo>
                  <a:cubicBezTo>
                    <a:pt x="1792254" y="286724"/>
                    <a:pt x="1776068" y="283718"/>
                    <a:pt x="1760278" y="279407"/>
                  </a:cubicBezTo>
                  <a:cubicBezTo>
                    <a:pt x="1756202" y="278299"/>
                    <a:pt x="1752284" y="276836"/>
                    <a:pt x="1748287" y="275531"/>
                  </a:cubicBezTo>
                  <a:cubicBezTo>
                    <a:pt x="1698227" y="277429"/>
                    <a:pt x="1647335" y="279130"/>
                    <a:pt x="1595850" y="280594"/>
                  </a:cubicBezTo>
                  <a:cubicBezTo>
                    <a:pt x="1597551" y="281147"/>
                    <a:pt x="1599293" y="281622"/>
                    <a:pt x="1600994" y="282255"/>
                  </a:cubicBezTo>
                  <a:cubicBezTo>
                    <a:pt x="1612668" y="286803"/>
                    <a:pt x="1624224" y="291550"/>
                    <a:pt x="1635542" y="296889"/>
                  </a:cubicBezTo>
                  <a:cubicBezTo>
                    <a:pt x="1645950" y="301794"/>
                    <a:pt x="1656120" y="307094"/>
                    <a:pt x="1666370" y="312314"/>
                  </a:cubicBezTo>
                  <a:cubicBezTo>
                    <a:pt x="1681487" y="320067"/>
                    <a:pt x="1696525" y="327859"/>
                    <a:pt x="1712275" y="334464"/>
                  </a:cubicBezTo>
                  <a:cubicBezTo>
                    <a:pt x="1716787" y="336125"/>
                    <a:pt x="1719122" y="341148"/>
                    <a:pt x="1717459" y="345697"/>
                  </a:cubicBezTo>
                  <a:cubicBezTo>
                    <a:pt x="1715797" y="350206"/>
                    <a:pt x="1710772" y="352539"/>
                    <a:pt x="1706220" y="350878"/>
                  </a:cubicBezTo>
                  <a:cubicBezTo>
                    <a:pt x="1690233" y="345815"/>
                    <a:pt x="1674641" y="339922"/>
                    <a:pt x="1659247" y="333396"/>
                  </a:cubicBezTo>
                  <a:cubicBezTo>
                    <a:pt x="1647889" y="328571"/>
                    <a:pt x="1636610" y="323547"/>
                    <a:pt x="1625451" y="318326"/>
                  </a:cubicBezTo>
                  <a:cubicBezTo>
                    <a:pt x="1614449" y="313185"/>
                    <a:pt x="1603646" y="307647"/>
                    <a:pt x="1592486" y="302782"/>
                  </a:cubicBezTo>
                  <a:cubicBezTo>
                    <a:pt x="1577844" y="295980"/>
                    <a:pt x="1561143" y="292103"/>
                    <a:pt x="1546026" y="286289"/>
                  </a:cubicBezTo>
                  <a:cubicBezTo>
                    <a:pt x="1542742" y="285023"/>
                    <a:pt x="1539655" y="283639"/>
                    <a:pt x="1536529" y="282175"/>
                  </a:cubicBezTo>
                  <a:cubicBezTo>
                    <a:pt x="1452910" y="284311"/>
                    <a:pt x="1368301" y="286012"/>
                    <a:pt x="1283851" y="287159"/>
                  </a:cubicBezTo>
                  <a:cubicBezTo>
                    <a:pt x="1198055" y="288385"/>
                    <a:pt x="1112537" y="289058"/>
                    <a:pt x="1028759" y="289335"/>
                  </a:cubicBezTo>
                  <a:cubicBezTo>
                    <a:pt x="941302" y="289611"/>
                    <a:pt x="855704" y="289414"/>
                    <a:pt x="773668" y="288860"/>
                  </a:cubicBezTo>
                  <a:cubicBezTo>
                    <a:pt x="342631" y="286091"/>
                    <a:pt x="8551" y="275887"/>
                    <a:pt x="8551" y="275887"/>
                  </a:cubicBezTo>
                  <a:cubicBezTo>
                    <a:pt x="3723" y="275768"/>
                    <a:pt x="-116" y="271734"/>
                    <a:pt x="3" y="266909"/>
                  </a:cubicBezTo>
                  <a:cubicBezTo>
                    <a:pt x="121" y="262083"/>
                    <a:pt x="4158" y="258286"/>
                    <a:pt x="8986" y="258405"/>
                  </a:cubicBezTo>
                  <a:cubicBezTo>
                    <a:pt x="8986" y="258405"/>
                    <a:pt x="342948" y="265089"/>
                    <a:pt x="773747" y="265762"/>
                  </a:cubicBezTo>
                  <a:cubicBezTo>
                    <a:pt x="855783" y="265920"/>
                    <a:pt x="941302" y="265880"/>
                    <a:pt x="1028680" y="265643"/>
                  </a:cubicBezTo>
                  <a:cubicBezTo>
                    <a:pt x="1112418" y="265405"/>
                    <a:pt x="1197857" y="264970"/>
                    <a:pt x="1283574" y="264219"/>
                  </a:cubicBezTo>
                  <a:cubicBezTo>
                    <a:pt x="1328609" y="263823"/>
                    <a:pt x="1373644" y="263270"/>
                    <a:pt x="1418639" y="262676"/>
                  </a:cubicBezTo>
                  <a:cubicBezTo>
                    <a:pt x="1418678" y="262439"/>
                    <a:pt x="1418758" y="261767"/>
                    <a:pt x="1418758" y="261767"/>
                  </a:cubicBezTo>
                  <a:lnTo>
                    <a:pt x="1422834" y="260897"/>
                  </a:lnTo>
                  <a:lnTo>
                    <a:pt x="1428690" y="259908"/>
                  </a:lnTo>
                  <a:lnTo>
                    <a:pt x="1446578" y="255992"/>
                  </a:lnTo>
                  <a:cubicBezTo>
                    <a:pt x="1453147" y="254410"/>
                    <a:pt x="1459598" y="252472"/>
                    <a:pt x="1466048" y="250415"/>
                  </a:cubicBezTo>
                  <a:cubicBezTo>
                    <a:pt x="1475823" y="247251"/>
                    <a:pt x="1485479" y="243691"/>
                    <a:pt x="1495056" y="240013"/>
                  </a:cubicBezTo>
                  <a:cubicBezTo>
                    <a:pt x="1508629" y="234990"/>
                    <a:pt x="1521649" y="229096"/>
                    <a:pt x="1534471" y="222966"/>
                  </a:cubicBezTo>
                  <a:cubicBezTo>
                    <a:pt x="1542267" y="219287"/>
                    <a:pt x="1550023" y="215451"/>
                    <a:pt x="1557740" y="211535"/>
                  </a:cubicBezTo>
                  <a:cubicBezTo>
                    <a:pt x="1569296" y="205642"/>
                    <a:pt x="1580812" y="199590"/>
                    <a:pt x="1592328" y="193183"/>
                  </a:cubicBezTo>
                  <a:cubicBezTo>
                    <a:pt x="1601786" y="188001"/>
                    <a:pt x="1612035" y="182425"/>
                    <a:pt x="1620939" y="175424"/>
                  </a:cubicBezTo>
                  <a:cubicBezTo>
                    <a:pt x="1626480" y="171113"/>
                    <a:pt x="1631585" y="166366"/>
                    <a:pt x="1635463" y="160710"/>
                  </a:cubicBezTo>
                  <a:cubicBezTo>
                    <a:pt x="1638035" y="156597"/>
                    <a:pt x="1643457" y="155371"/>
                    <a:pt x="1647533" y="157942"/>
                  </a:cubicBezTo>
                  <a:cubicBezTo>
                    <a:pt x="1651609" y="160513"/>
                    <a:pt x="1652836" y="165931"/>
                    <a:pt x="1650263" y="170005"/>
                  </a:cubicBezTo>
                  <a:cubicBezTo>
                    <a:pt x="1645910" y="177560"/>
                    <a:pt x="1640014" y="184165"/>
                    <a:pt x="1633365" y="190177"/>
                  </a:cubicBezTo>
                  <a:cubicBezTo>
                    <a:pt x="1624105" y="198522"/>
                    <a:pt x="1613302" y="205444"/>
                    <a:pt x="1603289" y="211772"/>
                  </a:cubicBezTo>
                  <a:cubicBezTo>
                    <a:pt x="1587262" y="221660"/>
                    <a:pt x="1571314" y="231272"/>
                    <a:pt x="1554693" y="239538"/>
                  </a:cubicBezTo>
                  <a:cubicBezTo>
                    <a:pt x="1537914" y="247844"/>
                    <a:pt x="1520462" y="254766"/>
                    <a:pt x="1502337" y="260817"/>
                  </a:cubicBezTo>
                  <a:cubicBezTo>
                    <a:pt x="1501664" y="261015"/>
                    <a:pt x="1500952" y="261213"/>
                    <a:pt x="1500279" y="261450"/>
                  </a:cubicBezTo>
                  <a:cubicBezTo>
                    <a:pt x="1543810" y="260699"/>
                    <a:pt x="1587025" y="259829"/>
                    <a:pt x="1629843" y="258840"/>
                  </a:cubicBezTo>
                  <a:lnTo>
                    <a:pt x="1668665" y="246183"/>
                  </a:lnTo>
                  <a:lnTo>
                    <a:pt x="1684178" y="240764"/>
                  </a:lnTo>
                  <a:cubicBezTo>
                    <a:pt x="1685009" y="240527"/>
                    <a:pt x="1690866" y="238985"/>
                    <a:pt x="1692845" y="238589"/>
                  </a:cubicBezTo>
                  <a:cubicBezTo>
                    <a:pt x="1727432" y="231944"/>
                    <a:pt x="1728382" y="244957"/>
                    <a:pt x="1699216" y="254291"/>
                  </a:cubicBezTo>
                  <a:cubicBezTo>
                    <a:pt x="1698820" y="254489"/>
                    <a:pt x="1698425" y="254647"/>
                    <a:pt x="1697989" y="254766"/>
                  </a:cubicBezTo>
                  <a:cubicBezTo>
                    <a:pt x="1697831" y="254410"/>
                    <a:pt x="1697198" y="254726"/>
                    <a:pt x="1696604" y="254924"/>
                  </a:cubicBezTo>
                  <a:cubicBezTo>
                    <a:pt x="1696604" y="254924"/>
                    <a:pt x="1696565" y="254924"/>
                    <a:pt x="1696565" y="254924"/>
                  </a:cubicBezTo>
                  <a:cubicBezTo>
                    <a:pt x="1696406" y="254964"/>
                    <a:pt x="1696208" y="255003"/>
                    <a:pt x="1696050" y="255003"/>
                  </a:cubicBezTo>
                  <a:cubicBezTo>
                    <a:pt x="1696327" y="254845"/>
                    <a:pt x="1696367" y="255043"/>
                    <a:pt x="1696604" y="254924"/>
                  </a:cubicBezTo>
                  <a:cubicBezTo>
                    <a:pt x="1696644" y="254924"/>
                    <a:pt x="1696723" y="254964"/>
                    <a:pt x="1696881" y="255003"/>
                  </a:cubicBezTo>
                  <a:cubicBezTo>
                    <a:pt x="1696565" y="255043"/>
                    <a:pt x="1696248" y="255043"/>
                    <a:pt x="1695971" y="255043"/>
                  </a:cubicBezTo>
                  <a:cubicBezTo>
                    <a:pt x="1694823" y="255715"/>
                    <a:pt x="1693676" y="256585"/>
                    <a:pt x="1692884" y="257218"/>
                  </a:cubicBezTo>
                  <a:cubicBezTo>
                    <a:pt x="1849873" y="253025"/>
                    <a:pt x="1999857" y="246974"/>
                    <a:pt x="2132547" y="238035"/>
                  </a:cubicBezTo>
                  <a:cubicBezTo>
                    <a:pt x="2137138" y="237679"/>
                    <a:pt x="2141175" y="241160"/>
                    <a:pt x="2141491" y="245787"/>
                  </a:cubicBezTo>
                  <a:cubicBezTo>
                    <a:pt x="2141808" y="250376"/>
                    <a:pt x="2138325" y="254410"/>
                    <a:pt x="2133735" y="254726"/>
                  </a:cubicBezTo>
                  <a:cubicBezTo>
                    <a:pt x="2037373" y="261925"/>
                    <a:pt x="1931869" y="267778"/>
                    <a:pt x="1821301" y="272564"/>
                  </a:cubicBezTo>
                  <a:cubicBezTo>
                    <a:pt x="1833925" y="275847"/>
                    <a:pt x="1846509" y="279249"/>
                    <a:pt x="1859014" y="283125"/>
                  </a:cubicBezTo>
                  <a:cubicBezTo>
                    <a:pt x="1870135" y="286606"/>
                    <a:pt x="1881215" y="290363"/>
                    <a:pt x="1892256" y="294120"/>
                  </a:cubicBezTo>
                  <a:cubicBezTo>
                    <a:pt x="1903218" y="297878"/>
                    <a:pt x="1914101" y="301754"/>
                    <a:pt x="1925063" y="305393"/>
                  </a:cubicBezTo>
                  <a:cubicBezTo>
                    <a:pt x="1935629" y="308913"/>
                    <a:pt x="1946156" y="312473"/>
                    <a:pt x="1956682" y="316151"/>
                  </a:cubicBezTo>
                  <a:cubicBezTo>
                    <a:pt x="1967209" y="319829"/>
                    <a:pt x="1977696" y="323626"/>
                    <a:pt x="1988183" y="327503"/>
                  </a:cubicBezTo>
                  <a:lnTo>
                    <a:pt x="2007693" y="335413"/>
                  </a:lnTo>
                  <a:cubicBezTo>
                    <a:pt x="2008009" y="335571"/>
                    <a:pt x="2015607" y="339289"/>
                    <a:pt x="2017625" y="341069"/>
                  </a:cubicBezTo>
                  <a:cubicBezTo>
                    <a:pt x="2021108" y="344154"/>
                    <a:pt x="2021306" y="347635"/>
                    <a:pt x="2020950" y="349415"/>
                  </a:cubicBezTo>
                  <a:cubicBezTo>
                    <a:pt x="2020435" y="352025"/>
                    <a:pt x="2019288" y="355308"/>
                    <a:pt x="2014697" y="356376"/>
                  </a:cubicBezTo>
                  <a:close/>
                  <a:moveTo>
                    <a:pt x="1691420" y="239538"/>
                  </a:moveTo>
                  <a:lnTo>
                    <a:pt x="1691736" y="239340"/>
                  </a:lnTo>
                  <a:lnTo>
                    <a:pt x="1691578" y="239420"/>
                  </a:lnTo>
                  <a:cubicBezTo>
                    <a:pt x="1691539" y="239420"/>
                    <a:pt x="1691499" y="239459"/>
                    <a:pt x="1691499" y="239459"/>
                  </a:cubicBezTo>
                  <a:lnTo>
                    <a:pt x="1691420" y="239538"/>
                  </a:lnTo>
                  <a:close/>
                  <a:moveTo>
                    <a:pt x="1697198" y="254964"/>
                  </a:moveTo>
                  <a:lnTo>
                    <a:pt x="1696881" y="255043"/>
                  </a:lnTo>
                  <a:cubicBezTo>
                    <a:pt x="1697356" y="255122"/>
                    <a:pt x="1698266" y="255359"/>
                    <a:pt x="1698029" y="254806"/>
                  </a:cubicBezTo>
                  <a:lnTo>
                    <a:pt x="1697989" y="254806"/>
                  </a:lnTo>
                  <a:lnTo>
                    <a:pt x="1697594" y="254885"/>
                  </a:lnTo>
                  <a:cubicBezTo>
                    <a:pt x="1697475" y="254924"/>
                    <a:pt x="1697316" y="254964"/>
                    <a:pt x="1697198" y="2549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388478" y="4335435"/>
              <a:ext cx="491796" cy="480881"/>
            </a:xfrm>
            <a:custGeom>
              <a:rect b="b" l="l" r="r" t="t"/>
              <a:pathLst>
                <a:path extrusionOk="0" h="961762" w="983592">
                  <a:moveTo>
                    <a:pt x="263302" y="608039"/>
                  </a:moveTo>
                  <a:cubicBezTo>
                    <a:pt x="160331" y="624889"/>
                    <a:pt x="14542" y="634935"/>
                    <a:pt x="3303" y="613102"/>
                  </a:cubicBezTo>
                  <a:cubicBezTo>
                    <a:pt x="-25942" y="556266"/>
                    <a:pt x="145887" y="458848"/>
                    <a:pt x="247433" y="406639"/>
                  </a:cubicBezTo>
                  <a:cubicBezTo>
                    <a:pt x="259265" y="400548"/>
                    <a:pt x="271969" y="394338"/>
                    <a:pt x="285186" y="388761"/>
                  </a:cubicBezTo>
                  <a:cubicBezTo>
                    <a:pt x="206593" y="316855"/>
                    <a:pt x="130730" y="27095"/>
                    <a:pt x="130730" y="27095"/>
                  </a:cubicBezTo>
                  <a:cubicBezTo>
                    <a:pt x="175805" y="-15226"/>
                    <a:pt x="493264" y="198752"/>
                    <a:pt x="521955" y="229286"/>
                  </a:cubicBezTo>
                  <a:cubicBezTo>
                    <a:pt x="576963" y="76535"/>
                    <a:pt x="776612" y="-19893"/>
                    <a:pt x="804828" y="3482"/>
                  </a:cubicBezTo>
                  <a:cubicBezTo>
                    <a:pt x="844045" y="35915"/>
                    <a:pt x="805540" y="228891"/>
                    <a:pt x="707595" y="347113"/>
                  </a:cubicBezTo>
                  <a:cubicBezTo>
                    <a:pt x="747248" y="355577"/>
                    <a:pt x="1066410" y="611876"/>
                    <a:pt x="963122" y="639958"/>
                  </a:cubicBezTo>
                  <a:cubicBezTo>
                    <a:pt x="855996" y="669069"/>
                    <a:pt x="633316" y="599971"/>
                    <a:pt x="625242" y="595422"/>
                  </a:cubicBezTo>
                  <a:cubicBezTo>
                    <a:pt x="623343" y="643676"/>
                    <a:pt x="553693" y="963457"/>
                    <a:pt x="510162" y="961756"/>
                  </a:cubicBezTo>
                  <a:cubicBezTo>
                    <a:pt x="501060" y="961400"/>
                    <a:pt x="424169" y="828069"/>
                    <a:pt x="382023" y="715345"/>
                  </a:cubicBezTo>
                  <a:cubicBezTo>
                    <a:pt x="376522" y="716729"/>
                    <a:pt x="295436" y="753315"/>
                    <a:pt x="280952" y="740975"/>
                  </a:cubicBezTo>
                  <a:cubicBezTo>
                    <a:pt x="256693" y="720210"/>
                    <a:pt x="229150" y="703360"/>
                    <a:pt x="263302" y="608039"/>
                  </a:cubicBezTo>
                  <a:lnTo>
                    <a:pt x="263302" y="60803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411002" y="4362946"/>
              <a:ext cx="406597" cy="403635"/>
            </a:xfrm>
            <a:custGeom>
              <a:rect b="b" l="l" r="r" t="t"/>
              <a:pathLst>
                <a:path extrusionOk="0" h="807269" w="813193">
                  <a:moveTo>
                    <a:pt x="452412" y="168686"/>
                  </a:moveTo>
                  <a:cubicBezTo>
                    <a:pt x="452966" y="164098"/>
                    <a:pt x="457121" y="160776"/>
                    <a:pt x="461712" y="161330"/>
                  </a:cubicBezTo>
                  <a:cubicBezTo>
                    <a:pt x="465036" y="161448"/>
                    <a:pt x="468676" y="163703"/>
                    <a:pt x="472199" y="167579"/>
                  </a:cubicBezTo>
                  <a:cubicBezTo>
                    <a:pt x="477581" y="173591"/>
                    <a:pt x="482765" y="185971"/>
                    <a:pt x="484506" y="189293"/>
                  </a:cubicBezTo>
                  <a:cubicBezTo>
                    <a:pt x="489690" y="200130"/>
                    <a:pt x="494637" y="211205"/>
                    <a:pt x="498515" y="222715"/>
                  </a:cubicBezTo>
                  <a:cubicBezTo>
                    <a:pt x="500771" y="229478"/>
                    <a:pt x="502552" y="236400"/>
                    <a:pt x="504293" y="243322"/>
                  </a:cubicBezTo>
                  <a:cubicBezTo>
                    <a:pt x="506865" y="253645"/>
                    <a:pt x="509002" y="264008"/>
                    <a:pt x="511495" y="274251"/>
                  </a:cubicBezTo>
                  <a:cubicBezTo>
                    <a:pt x="512959" y="278840"/>
                    <a:pt x="510427" y="283784"/>
                    <a:pt x="505836" y="285247"/>
                  </a:cubicBezTo>
                  <a:cubicBezTo>
                    <a:pt x="501246" y="286710"/>
                    <a:pt x="496299" y="284179"/>
                    <a:pt x="494835" y="279591"/>
                  </a:cubicBezTo>
                  <a:cubicBezTo>
                    <a:pt x="489453" y="265985"/>
                    <a:pt x="483952" y="252300"/>
                    <a:pt x="478926" y="238377"/>
                  </a:cubicBezTo>
                  <a:cubicBezTo>
                    <a:pt x="476947" y="232959"/>
                    <a:pt x="475127" y="227501"/>
                    <a:pt x="473307" y="222003"/>
                  </a:cubicBezTo>
                  <a:cubicBezTo>
                    <a:pt x="470616" y="213816"/>
                    <a:pt x="468241" y="205589"/>
                    <a:pt x="465234" y="197599"/>
                  </a:cubicBezTo>
                  <a:cubicBezTo>
                    <a:pt x="464442" y="195424"/>
                    <a:pt x="462780" y="189095"/>
                    <a:pt x="460524" y="183479"/>
                  </a:cubicBezTo>
                  <a:cubicBezTo>
                    <a:pt x="459852" y="181857"/>
                    <a:pt x="459337" y="179128"/>
                    <a:pt x="458704" y="177902"/>
                  </a:cubicBezTo>
                  <a:cubicBezTo>
                    <a:pt x="459139" y="177902"/>
                    <a:pt x="459535" y="177942"/>
                    <a:pt x="459772" y="177981"/>
                  </a:cubicBezTo>
                  <a:cubicBezTo>
                    <a:pt x="459377" y="177942"/>
                    <a:pt x="459021" y="177862"/>
                    <a:pt x="458625" y="177744"/>
                  </a:cubicBezTo>
                  <a:lnTo>
                    <a:pt x="458704" y="177823"/>
                  </a:lnTo>
                  <a:lnTo>
                    <a:pt x="458704" y="177902"/>
                  </a:lnTo>
                  <a:cubicBezTo>
                    <a:pt x="457992" y="177902"/>
                    <a:pt x="457319" y="177823"/>
                    <a:pt x="457675" y="177467"/>
                  </a:cubicBezTo>
                  <a:lnTo>
                    <a:pt x="457715" y="177467"/>
                  </a:lnTo>
                  <a:cubicBezTo>
                    <a:pt x="454232" y="176122"/>
                    <a:pt x="451976" y="172523"/>
                    <a:pt x="452412" y="168686"/>
                  </a:cubicBezTo>
                  <a:close/>
                  <a:moveTo>
                    <a:pt x="616722" y="282320"/>
                  </a:moveTo>
                  <a:cubicBezTo>
                    <a:pt x="612171" y="282439"/>
                    <a:pt x="607580" y="282795"/>
                    <a:pt x="603029" y="283388"/>
                  </a:cubicBezTo>
                  <a:cubicBezTo>
                    <a:pt x="598518" y="283981"/>
                    <a:pt x="594046" y="284773"/>
                    <a:pt x="589653" y="285761"/>
                  </a:cubicBezTo>
                  <a:cubicBezTo>
                    <a:pt x="575763" y="288807"/>
                    <a:pt x="562704" y="293118"/>
                    <a:pt x="551267" y="296361"/>
                  </a:cubicBezTo>
                  <a:cubicBezTo>
                    <a:pt x="546557" y="297350"/>
                    <a:pt x="543510" y="301978"/>
                    <a:pt x="544500" y="306685"/>
                  </a:cubicBezTo>
                  <a:cubicBezTo>
                    <a:pt x="545449" y="311431"/>
                    <a:pt x="550119" y="314476"/>
                    <a:pt x="554828" y="313487"/>
                  </a:cubicBezTo>
                  <a:cubicBezTo>
                    <a:pt x="563178" y="312420"/>
                    <a:pt x="572399" y="311312"/>
                    <a:pt x="582134" y="310007"/>
                  </a:cubicBezTo>
                  <a:cubicBezTo>
                    <a:pt x="587951" y="309216"/>
                    <a:pt x="593888" y="308504"/>
                    <a:pt x="599903" y="307713"/>
                  </a:cubicBezTo>
                  <a:cubicBezTo>
                    <a:pt x="603781" y="307198"/>
                    <a:pt x="607659" y="306645"/>
                    <a:pt x="611498" y="306131"/>
                  </a:cubicBezTo>
                  <a:cubicBezTo>
                    <a:pt x="617315" y="305340"/>
                    <a:pt x="623053" y="304549"/>
                    <a:pt x="628712" y="304114"/>
                  </a:cubicBezTo>
                  <a:cubicBezTo>
                    <a:pt x="639160" y="303283"/>
                    <a:pt x="649211" y="303125"/>
                    <a:pt x="658274" y="305379"/>
                  </a:cubicBezTo>
                  <a:cubicBezTo>
                    <a:pt x="662667" y="306803"/>
                    <a:pt x="667415" y="304430"/>
                    <a:pt x="668840" y="300040"/>
                  </a:cubicBezTo>
                  <a:cubicBezTo>
                    <a:pt x="670304" y="295649"/>
                    <a:pt x="667930" y="290903"/>
                    <a:pt x="663537" y="289440"/>
                  </a:cubicBezTo>
                  <a:cubicBezTo>
                    <a:pt x="649924" y="283863"/>
                    <a:pt x="633659" y="281845"/>
                    <a:pt x="616722" y="282320"/>
                  </a:cubicBezTo>
                  <a:close/>
                  <a:moveTo>
                    <a:pt x="565988" y="514730"/>
                  </a:moveTo>
                  <a:cubicBezTo>
                    <a:pt x="562070" y="512475"/>
                    <a:pt x="558390" y="509865"/>
                    <a:pt x="554512" y="507571"/>
                  </a:cubicBezTo>
                  <a:cubicBezTo>
                    <a:pt x="550831" y="505395"/>
                    <a:pt x="547032" y="503418"/>
                    <a:pt x="543312" y="501322"/>
                  </a:cubicBezTo>
                  <a:cubicBezTo>
                    <a:pt x="537574" y="498157"/>
                    <a:pt x="531796" y="495230"/>
                    <a:pt x="526098" y="491869"/>
                  </a:cubicBezTo>
                  <a:cubicBezTo>
                    <a:pt x="522259" y="488981"/>
                    <a:pt x="516758" y="489772"/>
                    <a:pt x="513870" y="493609"/>
                  </a:cubicBezTo>
                  <a:cubicBezTo>
                    <a:pt x="510981" y="497485"/>
                    <a:pt x="511733" y="502983"/>
                    <a:pt x="515611" y="505870"/>
                  </a:cubicBezTo>
                  <a:cubicBezTo>
                    <a:pt x="522892" y="512633"/>
                    <a:pt x="530055" y="519278"/>
                    <a:pt x="538089" y="525053"/>
                  </a:cubicBezTo>
                  <a:cubicBezTo>
                    <a:pt x="540226" y="526595"/>
                    <a:pt x="542481" y="528019"/>
                    <a:pt x="544816" y="529364"/>
                  </a:cubicBezTo>
                  <a:cubicBezTo>
                    <a:pt x="548299" y="531342"/>
                    <a:pt x="551979" y="532963"/>
                    <a:pt x="555620" y="534624"/>
                  </a:cubicBezTo>
                  <a:cubicBezTo>
                    <a:pt x="556490" y="534980"/>
                    <a:pt x="571528" y="539648"/>
                    <a:pt x="578335" y="541783"/>
                  </a:cubicBezTo>
                  <a:cubicBezTo>
                    <a:pt x="578019" y="540992"/>
                    <a:pt x="577781" y="540083"/>
                    <a:pt x="577544" y="539173"/>
                  </a:cubicBezTo>
                  <a:cubicBezTo>
                    <a:pt x="578216" y="540439"/>
                    <a:pt x="579245" y="541507"/>
                    <a:pt x="580472" y="542258"/>
                  </a:cubicBezTo>
                  <a:cubicBezTo>
                    <a:pt x="580116" y="542219"/>
                    <a:pt x="579522" y="542139"/>
                    <a:pt x="579008" y="541981"/>
                  </a:cubicBezTo>
                  <a:lnTo>
                    <a:pt x="578335" y="541783"/>
                  </a:lnTo>
                  <a:cubicBezTo>
                    <a:pt x="579087" y="543801"/>
                    <a:pt x="579958" y="544869"/>
                    <a:pt x="580828" y="542496"/>
                  </a:cubicBezTo>
                  <a:cubicBezTo>
                    <a:pt x="581778" y="543010"/>
                    <a:pt x="582846" y="543366"/>
                    <a:pt x="583994" y="543484"/>
                  </a:cubicBezTo>
                  <a:cubicBezTo>
                    <a:pt x="588585" y="543999"/>
                    <a:pt x="592740" y="540676"/>
                    <a:pt x="593254" y="536088"/>
                  </a:cubicBezTo>
                  <a:cubicBezTo>
                    <a:pt x="593294" y="535851"/>
                    <a:pt x="592621" y="529918"/>
                    <a:pt x="586052" y="526081"/>
                  </a:cubicBezTo>
                  <a:cubicBezTo>
                    <a:pt x="580591" y="522838"/>
                    <a:pt x="566740" y="515244"/>
                    <a:pt x="565988" y="514730"/>
                  </a:cubicBezTo>
                  <a:close/>
                  <a:moveTo>
                    <a:pt x="535991" y="268872"/>
                  </a:moveTo>
                  <a:cubicBezTo>
                    <a:pt x="541057" y="269466"/>
                    <a:pt x="544183" y="267092"/>
                    <a:pt x="546241" y="263058"/>
                  </a:cubicBezTo>
                  <a:cubicBezTo>
                    <a:pt x="547270" y="261081"/>
                    <a:pt x="547982" y="254792"/>
                    <a:pt x="548101" y="253447"/>
                  </a:cubicBezTo>
                  <a:lnTo>
                    <a:pt x="557994" y="233157"/>
                  </a:lnTo>
                  <a:cubicBezTo>
                    <a:pt x="561833" y="225760"/>
                    <a:pt x="565830" y="218483"/>
                    <a:pt x="569945" y="211245"/>
                  </a:cubicBezTo>
                  <a:cubicBezTo>
                    <a:pt x="576159" y="200289"/>
                    <a:pt x="582609" y="189491"/>
                    <a:pt x="589139" y="178733"/>
                  </a:cubicBezTo>
                  <a:cubicBezTo>
                    <a:pt x="599626" y="161092"/>
                    <a:pt x="610627" y="144124"/>
                    <a:pt x="621589" y="127315"/>
                  </a:cubicBezTo>
                  <a:cubicBezTo>
                    <a:pt x="632670" y="110347"/>
                    <a:pt x="643909" y="93655"/>
                    <a:pt x="655860" y="77400"/>
                  </a:cubicBezTo>
                  <a:cubicBezTo>
                    <a:pt x="671610" y="55883"/>
                    <a:pt x="688271" y="34960"/>
                    <a:pt x="706831" y="14867"/>
                  </a:cubicBezTo>
                  <a:cubicBezTo>
                    <a:pt x="710234" y="11387"/>
                    <a:pt x="710155" y="5849"/>
                    <a:pt x="706712" y="2487"/>
                  </a:cubicBezTo>
                  <a:cubicBezTo>
                    <a:pt x="703230" y="-875"/>
                    <a:pt x="697689" y="-835"/>
                    <a:pt x="694325" y="2646"/>
                  </a:cubicBezTo>
                  <a:cubicBezTo>
                    <a:pt x="668998" y="27208"/>
                    <a:pt x="646204" y="52956"/>
                    <a:pt x="625586" y="80366"/>
                  </a:cubicBezTo>
                  <a:cubicBezTo>
                    <a:pt x="617276" y="91401"/>
                    <a:pt x="609282" y="102713"/>
                    <a:pt x="601723" y="114341"/>
                  </a:cubicBezTo>
                  <a:cubicBezTo>
                    <a:pt x="590524" y="131507"/>
                    <a:pt x="580235" y="149424"/>
                    <a:pt x="570025" y="167698"/>
                  </a:cubicBezTo>
                  <a:cubicBezTo>
                    <a:pt x="564920" y="177071"/>
                    <a:pt x="559815" y="186445"/>
                    <a:pt x="554947" y="195938"/>
                  </a:cubicBezTo>
                  <a:cubicBezTo>
                    <a:pt x="550040" y="205510"/>
                    <a:pt x="545370" y="215160"/>
                    <a:pt x="540978" y="225009"/>
                  </a:cubicBezTo>
                  <a:lnTo>
                    <a:pt x="531836" y="247040"/>
                  </a:lnTo>
                  <a:cubicBezTo>
                    <a:pt x="531242" y="248701"/>
                    <a:pt x="530886" y="252419"/>
                    <a:pt x="530768" y="254673"/>
                  </a:cubicBezTo>
                  <a:cubicBezTo>
                    <a:pt x="529462" y="256018"/>
                    <a:pt x="528591" y="257758"/>
                    <a:pt x="528433" y="259736"/>
                  </a:cubicBezTo>
                  <a:cubicBezTo>
                    <a:pt x="527997" y="264363"/>
                    <a:pt x="531401" y="268437"/>
                    <a:pt x="535991" y="268872"/>
                  </a:cubicBezTo>
                  <a:close/>
                  <a:moveTo>
                    <a:pt x="179908" y="94526"/>
                  </a:moveTo>
                  <a:cubicBezTo>
                    <a:pt x="179828" y="94961"/>
                    <a:pt x="180501" y="94842"/>
                    <a:pt x="181134" y="94723"/>
                  </a:cubicBezTo>
                  <a:lnTo>
                    <a:pt x="181016" y="94605"/>
                  </a:lnTo>
                  <a:cubicBezTo>
                    <a:pt x="180659" y="94605"/>
                    <a:pt x="180264" y="94565"/>
                    <a:pt x="179908" y="94526"/>
                  </a:cubicBezTo>
                  <a:close/>
                  <a:moveTo>
                    <a:pt x="179908" y="94526"/>
                  </a:moveTo>
                  <a:lnTo>
                    <a:pt x="179947" y="94447"/>
                  </a:lnTo>
                  <a:cubicBezTo>
                    <a:pt x="180105" y="94012"/>
                    <a:pt x="180501" y="94170"/>
                    <a:pt x="181016" y="94605"/>
                  </a:cubicBezTo>
                  <a:cubicBezTo>
                    <a:pt x="181372" y="94605"/>
                    <a:pt x="181768" y="94565"/>
                    <a:pt x="182124" y="94486"/>
                  </a:cubicBezTo>
                  <a:cubicBezTo>
                    <a:pt x="181926" y="94526"/>
                    <a:pt x="181530" y="94644"/>
                    <a:pt x="181134" y="94723"/>
                  </a:cubicBezTo>
                  <a:cubicBezTo>
                    <a:pt x="181965" y="95475"/>
                    <a:pt x="183034" y="96859"/>
                    <a:pt x="183825" y="97611"/>
                  </a:cubicBezTo>
                  <a:cubicBezTo>
                    <a:pt x="186477" y="100024"/>
                    <a:pt x="188891" y="102515"/>
                    <a:pt x="189999" y="103465"/>
                  </a:cubicBezTo>
                  <a:lnTo>
                    <a:pt x="229058" y="137638"/>
                  </a:lnTo>
                  <a:cubicBezTo>
                    <a:pt x="246945" y="153380"/>
                    <a:pt x="264160" y="169636"/>
                    <a:pt x="281374" y="185773"/>
                  </a:cubicBezTo>
                  <a:cubicBezTo>
                    <a:pt x="292851" y="196571"/>
                    <a:pt x="304367" y="207289"/>
                    <a:pt x="315645" y="218285"/>
                  </a:cubicBezTo>
                  <a:cubicBezTo>
                    <a:pt x="334364" y="236519"/>
                    <a:pt x="352726" y="255148"/>
                    <a:pt x="370178" y="275043"/>
                  </a:cubicBezTo>
                  <a:cubicBezTo>
                    <a:pt x="373225" y="278761"/>
                    <a:pt x="378765" y="279314"/>
                    <a:pt x="382485" y="276229"/>
                  </a:cubicBezTo>
                  <a:cubicBezTo>
                    <a:pt x="386205" y="273184"/>
                    <a:pt x="386759" y="267646"/>
                    <a:pt x="383672" y="263928"/>
                  </a:cubicBezTo>
                  <a:cubicBezTo>
                    <a:pt x="362936" y="237231"/>
                    <a:pt x="341170" y="211878"/>
                    <a:pt x="317703" y="188106"/>
                  </a:cubicBezTo>
                  <a:cubicBezTo>
                    <a:pt x="308324" y="178574"/>
                    <a:pt x="298629" y="169319"/>
                    <a:pt x="288696" y="160301"/>
                  </a:cubicBezTo>
                  <a:cubicBezTo>
                    <a:pt x="273895" y="146932"/>
                    <a:pt x="258422" y="134197"/>
                    <a:pt x="242790" y="121461"/>
                  </a:cubicBezTo>
                  <a:lnTo>
                    <a:pt x="201159" y="89305"/>
                  </a:lnTo>
                  <a:cubicBezTo>
                    <a:pt x="199101" y="87802"/>
                    <a:pt x="193046" y="82106"/>
                    <a:pt x="188416" y="79773"/>
                  </a:cubicBezTo>
                  <a:cubicBezTo>
                    <a:pt x="185052" y="78072"/>
                    <a:pt x="181965" y="77518"/>
                    <a:pt x="179631" y="77914"/>
                  </a:cubicBezTo>
                  <a:cubicBezTo>
                    <a:pt x="175040" y="78626"/>
                    <a:pt x="171914" y="82897"/>
                    <a:pt x="172586" y="87485"/>
                  </a:cubicBezTo>
                  <a:cubicBezTo>
                    <a:pt x="173180" y="91282"/>
                    <a:pt x="176267" y="94130"/>
                    <a:pt x="179908" y="94526"/>
                  </a:cubicBezTo>
                  <a:close/>
                  <a:moveTo>
                    <a:pt x="539513" y="377167"/>
                  </a:moveTo>
                  <a:cubicBezTo>
                    <a:pt x="539949" y="377443"/>
                    <a:pt x="540384" y="377720"/>
                    <a:pt x="540740" y="378076"/>
                  </a:cubicBezTo>
                  <a:cubicBezTo>
                    <a:pt x="540384" y="377641"/>
                    <a:pt x="539672" y="376494"/>
                    <a:pt x="539513" y="377167"/>
                  </a:cubicBezTo>
                  <a:close/>
                  <a:moveTo>
                    <a:pt x="541294" y="378630"/>
                  </a:moveTo>
                  <a:cubicBezTo>
                    <a:pt x="541096" y="378432"/>
                    <a:pt x="540898" y="378274"/>
                    <a:pt x="540701" y="378076"/>
                  </a:cubicBezTo>
                  <a:cubicBezTo>
                    <a:pt x="540780" y="378156"/>
                    <a:pt x="540819" y="378195"/>
                    <a:pt x="540859" y="378235"/>
                  </a:cubicBezTo>
                  <a:cubicBezTo>
                    <a:pt x="541017" y="378353"/>
                    <a:pt x="541136" y="378511"/>
                    <a:pt x="541294" y="378630"/>
                  </a:cubicBezTo>
                  <a:close/>
                  <a:moveTo>
                    <a:pt x="541729" y="379184"/>
                  </a:moveTo>
                  <a:lnTo>
                    <a:pt x="541888" y="379382"/>
                  </a:lnTo>
                  <a:lnTo>
                    <a:pt x="541927" y="379382"/>
                  </a:lnTo>
                  <a:cubicBezTo>
                    <a:pt x="541729" y="379105"/>
                    <a:pt x="541532" y="378867"/>
                    <a:pt x="541294" y="378630"/>
                  </a:cubicBezTo>
                  <a:lnTo>
                    <a:pt x="541492" y="378867"/>
                  </a:lnTo>
                  <a:cubicBezTo>
                    <a:pt x="541571" y="378986"/>
                    <a:pt x="541650" y="379065"/>
                    <a:pt x="541729" y="379184"/>
                  </a:cubicBezTo>
                  <a:close/>
                  <a:moveTo>
                    <a:pt x="811978" y="487715"/>
                  </a:moveTo>
                  <a:cubicBezTo>
                    <a:pt x="809485" y="491869"/>
                    <a:pt x="804103" y="493213"/>
                    <a:pt x="799987" y="490761"/>
                  </a:cubicBezTo>
                  <a:cubicBezTo>
                    <a:pt x="775531" y="477195"/>
                    <a:pt x="749887" y="466357"/>
                    <a:pt x="723768" y="456548"/>
                  </a:cubicBezTo>
                  <a:cubicBezTo>
                    <a:pt x="708018" y="450616"/>
                    <a:pt x="692070" y="445236"/>
                    <a:pt x="676161" y="439818"/>
                  </a:cubicBezTo>
                  <a:cubicBezTo>
                    <a:pt x="652021" y="431591"/>
                    <a:pt x="627881" y="423403"/>
                    <a:pt x="603781" y="415493"/>
                  </a:cubicBezTo>
                  <a:lnTo>
                    <a:pt x="548259" y="397418"/>
                  </a:lnTo>
                  <a:cubicBezTo>
                    <a:pt x="546953" y="397022"/>
                    <a:pt x="540384" y="395282"/>
                    <a:pt x="536031" y="393858"/>
                  </a:cubicBezTo>
                  <a:cubicBezTo>
                    <a:pt x="536031" y="397655"/>
                    <a:pt x="536189" y="401254"/>
                    <a:pt x="535991" y="405209"/>
                  </a:cubicBezTo>
                  <a:cubicBezTo>
                    <a:pt x="533577" y="446779"/>
                    <a:pt x="513078" y="486371"/>
                    <a:pt x="484427" y="523234"/>
                  </a:cubicBezTo>
                  <a:cubicBezTo>
                    <a:pt x="445763" y="572990"/>
                    <a:pt x="392537" y="618001"/>
                    <a:pt x="354309" y="657791"/>
                  </a:cubicBezTo>
                  <a:cubicBezTo>
                    <a:pt x="352726" y="659491"/>
                    <a:pt x="350589" y="660361"/>
                    <a:pt x="348452" y="660401"/>
                  </a:cubicBezTo>
                  <a:cubicBezTo>
                    <a:pt x="347581" y="661034"/>
                    <a:pt x="346829" y="661825"/>
                    <a:pt x="345919" y="662379"/>
                  </a:cubicBezTo>
                  <a:cubicBezTo>
                    <a:pt x="342041" y="664910"/>
                    <a:pt x="336857" y="663842"/>
                    <a:pt x="334324" y="659966"/>
                  </a:cubicBezTo>
                  <a:cubicBezTo>
                    <a:pt x="331791" y="656090"/>
                    <a:pt x="332860" y="650908"/>
                    <a:pt x="336738" y="648377"/>
                  </a:cubicBezTo>
                  <a:cubicBezTo>
                    <a:pt x="341051" y="645332"/>
                    <a:pt x="344455" y="641060"/>
                    <a:pt x="347462" y="636432"/>
                  </a:cubicBezTo>
                  <a:cubicBezTo>
                    <a:pt x="352449" y="628799"/>
                    <a:pt x="356010" y="619899"/>
                    <a:pt x="358978" y="611989"/>
                  </a:cubicBezTo>
                  <a:cubicBezTo>
                    <a:pt x="364677" y="597315"/>
                    <a:pt x="369505" y="580308"/>
                    <a:pt x="374293" y="562351"/>
                  </a:cubicBezTo>
                  <a:cubicBezTo>
                    <a:pt x="377222" y="551276"/>
                    <a:pt x="380032" y="539806"/>
                    <a:pt x="383079" y="528296"/>
                  </a:cubicBezTo>
                  <a:cubicBezTo>
                    <a:pt x="388065" y="509153"/>
                    <a:pt x="393328" y="489772"/>
                    <a:pt x="398750" y="471222"/>
                  </a:cubicBezTo>
                  <a:cubicBezTo>
                    <a:pt x="403222" y="456034"/>
                    <a:pt x="408010" y="441953"/>
                    <a:pt x="412917" y="428624"/>
                  </a:cubicBezTo>
                  <a:cubicBezTo>
                    <a:pt x="410662" y="429811"/>
                    <a:pt x="407971" y="431116"/>
                    <a:pt x="405754" y="432263"/>
                  </a:cubicBezTo>
                  <a:cubicBezTo>
                    <a:pt x="392972" y="439026"/>
                    <a:pt x="380981" y="445592"/>
                    <a:pt x="369742" y="451881"/>
                  </a:cubicBezTo>
                  <a:cubicBezTo>
                    <a:pt x="356960" y="459040"/>
                    <a:pt x="345128" y="465843"/>
                    <a:pt x="334245" y="472330"/>
                  </a:cubicBezTo>
                  <a:cubicBezTo>
                    <a:pt x="254741" y="519951"/>
                    <a:pt x="226882" y="553254"/>
                    <a:pt x="226882" y="553254"/>
                  </a:cubicBezTo>
                  <a:cubicBezTo>
                    <a:pt x="224072" y="556893"/>
                    <a:pt x="218808" y="557604"/>
                    <a:pt x="215128" y="554796"/>
                  </a:cubicBezTo>
                  <a:cubicBezTo>
                    <a:pt x="211448" y="551948"/>
                    <a:pt x="210775" y="546688"/>
                    <a:pt x="213585" y="543049"/>
                  </a:cubicBezTo>
                  <a:cubicBezTo>
                    <a:pt x="213585" y="543049"/>
                    <a:pt x="213901" y="542614"/>
                    <a:pt x="213981" y="542535"/>
                  </a:cubicBezTo>
                  <a:cubicBezTo>
                    <a:pt x="212635" y="540241"/>
                    <a:pt x="212002" y="537591"/>
                    <a:pt x="213149" y="534941"/>
                  </a:cubicBezTo>
                  <a:cubicBezTo>
                    <a:pt x="228583" y="497129"/>
                    <a:pt x="252446" y="459515"/>
                    <a:pt x="281374" y="426330"/>
                  </a:cubicBezTo>
                  <a:cubicBezTo>
                    <a:pt x="281889" y="425737"/>
                    <a:pt x="282482" y="425183"/>
                    <a:pt x="282997" y="424590"/>
                  </a:cubicBezTo>
                  <a:cubicBezTo>
                    <a:pt x="263883" y="429930"/>
                    <a:pt x="245204" y="435704"/>
                    <a:pt x="227159" y="442270"/>
                  </a:cubicBezTo>
                  <a:cubicBezTo>
                    <a:pt x="205393" y="450141"/>
                    <a:pt x="184142" y="458961"/>
                    <a:pt x="162653" y="468256"/>
                  </a:cubicBezTo>
                  <a:cubicBezTo>
                    <a:pt x="141798" y="477274"/>
                    <a:pt x="120587" y="486568"/>
                    <a:pt x="98782" y="496813"/>
                  </a:cubicBezTo>
                  <a:cubicBezTo>
                    <a:pt x="83269" y="503932"/>
                    <a:pt x="63047" y="511210"/>
                    <a:pt x="44803" y="520386"/>
                  </a:cubicBezTo>
                  <a:cubicBezTo>
                    <a:pt x="33208" y="526200"/>
                    <a:pt x="22365" y="532647"/>
                    <a:pt x="14529" y="540636"/>
                  </a:cubicBezTo>
                  <a:cubicBezTo>
                    <a:pt x="11363" y="544038"/>
                    <a:pt x="6061" y="544236"/>
                    <a:pt x="2657" y="541072"/>
                  </a:cubicBezTo>
                  <a:cubicBezTo>
                    <a:pt x="-707" y="537947"/>
                    <a:pt x="-904" y="532607"/>
                    <a:pt x="2222" y="529246"/>
                  </a:cubicBezTo>
                  <a:cubicBezTo>
                    <a:pt x="10809" y="519476"/>
                    <a:pt x="22761" y="511091"/>
                    <a:pt x="35860" y="503655"/>
                  </a:cubicBezTo>
                  <a:cubicBezTo>
                    <a:pt x="53826" y="493490"/>
                    <a:pt x="73969" y="485224"/>
                    <a:pt x="89284" y="477313"/>
                  </a:cubicBezTo>
                  <a:cubicBezTo>
                    <a:pt x="107369" y="468176"/>
                    <a:pt x="124861" y="459356"/>
                    <a:pt x="142392" y="451406"/>
                  </a:cubicBezTo>
                  <a:cubicBezTo>
                    <a:pt x="160675" y="443100"/>
                    <a:pt x="178879" y="435585"/>
                    <a:pt x="197399" y="428941"/>
                  </a:cubicBezTo>
                  <a:cubicBezTo>
                    <a:pt x="231987" y="416482"/>
                    <a:pt x="267642" y="407147"/>
                    <a:pt x="306306" y="400186"/>
                  </a:cubicBezTo>
                  <a:cubicBezTo>
                    <a:pt x="315408" y="391366"/>
                    <a:pt x="324866" y="383139"/>
                    <a:pt x="334601" y="375347"/>
                  </a:cubicBezTo>
                  <a:cubicBezTo>
                    <a:pt x="329615" y="375070"/>
                    <a:pt x="324312" y="374754"/>
                    <a:pt x="319484" y="374359"/>
                  </a:cubicBezTo>
                  <a:cubicBezTo>
                    <a:pt x="313192" y="373844"/>
                    <a:pt x="307770" y="373093"/>
                    <a:pt x="304881" y="372539"/>
                  </a:cubicBezTo>
                  <a:cubicBezTo>
                    <a:pt x="298549" y="371115"/>
                    <a:pt x="292099" y="369691"/>
                    <a:pt x="285807" y="367674"/>
                  </a:cubicBezTo>
                  <a:cubicBezTo>
                    <a:pt x="279514" y="365697"/>
                    <a:pt x="273341" y="363284"/>
                    <a:pt x="267326" y="360594"/>
                  </a:cubicBezTo>
                  <a:cubicBezTo>
                    <a:pt x="255098" y="355136"/>
                    <a:pt x="243542" y="348452"/>
                    <a:pt x="232738" y="340937"/>
                  </a:cubicBezTo>
                  <a:cubicBezTo>
                    <a:pt x="228623" y="338405"/>
                    <a:pt x="227277" y="333026"/>
                    <a:pt x="229770" y="328913"/>
                  </a:cubicBezTo>
                  <a:cubicBezTo>
                    <a:pt x="232264" y="324760"/>
                    <a:pt x="237646" y="323455"/>
                    <a:pt x="241801" y="325947"/>
                  </a:cubicBezTo>
                  <a:cubicBezTo>
                    <a:pt x="250388" y="330337"/>
                    <a:pt x="259451" y="333778"/>
                    <a:pt x="268671" y="337140"/>
                  </a:cubicBezTo>
                  <a:cubicBezTo>
                    <a:pt x="276903" y="340146"/>
                    <a:pt x="285292" y="342717"/>
                    <a:pt x="293642" y="345288"/>
                  </a:cubicBezTo>
                  <a:cubicBezTo>
                    <a:pt x="299301" y="347028"/>
                    <a:pt x="304842" y="349006"/>
                    <a:pt x="310461" y="350587"/>
                  </a:cubicBezTo>
                  <a:lnTo>
                    <a:pt x="353478" y="359685"/>
                  </a:lnTo>
                  <a:cubicBezTo>
                    <a:pt x="353834" y="359724"/>
                    <a:pt x="354032" y="360120"/>
                    <a:pt x="354388" y="360238"/>
                  </a:cubicBezTo>
                  <a:cubicBezTo>
                    <a:pt x="362896" y="354305"/>
                    <a:pt x="371523" y="348768"/>
                    <a:pt x="380229" y="343745"/>
                  </a:cubicBezTo>
                  <a:cubicBezTo>
                    <a:pt x="389648" y="338366"/>
                    <a:pt x="399264" y="333382"/>
                    <a:pt x="409039" y="328636"/>
                  </a:cubicBezTo>
                  <a:cubicBezTo>
                    <a:pt x="423483" y="321635"/>
                    <a:pt x="438244" y="315228"/>
                    <a:pt x="453045" y="308939"/>
                  </a:cubicBezTo>
                  <a:lnTo>
                    <a:pt x="475404" y="299407"/>
                  </a:lnTo>
                  <a:cubicBezTo>
                    <a:pt x="478135" y="298220"/>
                    <a:pt x="490759" y="292525"/>
                    <a:pt x="495587" y="290547"/>
                  </a:cubicBezTo>
                  <a:cubicBezTo>
                    <a:pt x="512722" y="283467"/>
                    <a:pt x="518302" y="292090"/>
                    <a:pt x="515848" y="300752"/>
                  </a:cubicBezTo>
                  <a:cubicBezTo>
                    <a:pt x="518856" y="306170"/>
                    <a:pt x="522892" y="314872"/>
                    <a:pt x="526573" y="326500"/>
                  </a:cubicBezTo>
                  <a:cubicBezTo>
                    <a:pt x="530688" y="339552"/>
                    <a:pt x="534290" y="356679"/>
                    <a:pt x="535675" y="376613"/>
                  </a:cubicBezTo>
                  <a:cubicBezTo>
                    <a:pt x="537020" y="376692"/>
                    <a:pt x="538405" y="376494"/>
                    <a:pt x="539513" y="377167"/>
                  </a:cubicBezTo>
                  <a:lnTo>
                    <a:pt x="539474" y="377167"/>
                  </a:lnTo>
                  <a:cubicBezTo>
                    <a:pt x="539118" y="378274"/>
                    <a:pt x="540226" y="378947"/>
                    <a:pt x="541927" y="379382"/>
                  </a:cubicBezTo>
                  <a:cubicBezTo>
                    <a:pt x="542283" y="379856"/>
                    <a:pt x="542600" y="380371"/>
                    <a:pt x="542838" y="380924"/>
                  </a:cubicBezTo>
                  <a:cubicBezTo>
                    <a:pt x="542640" y="380410"/>
                    <a:pt x="542363" y="379896"/>
                    <a:pt x="541967" y="379382"/>
                  </a:cubicBezTo>
                  <a:cubicBezTo>
                    <a:pt x="545647" y="380291"/>
                    <a:pt x="552137" y="380054"/>
                    <a:pt x="553127" y="380291"/>
                  </a:cubicBezTo>
                  <a:lnTo>
                    <a:pt x="610113" y="395242"/>
                  </a:lnTo>
                  <a:cubicBezTo>
                    <a:pt x="630533" y="401135"/>
                    <a:pt x="651190" y="406791"/>
                    <a:pt x="671571" y="413357"/>
                  </a:cubicBezTo>
                  <a:cubicBezTo>
                    <a:pt x="685223" y="417747"/>
                    <a:pt x="698758" y="422454"/>
                    <a:pt x="712134" y="427636"/>
                  </a:cubicBezTo>
                  <a:cubicBezTo>
                    <a:pt x="745811" y="440688"/>
                    <a:pt x="778340" y="456430"/>
                    <a:pt x="808931" y="475731"/>
                  </a:cubicBezTo>
                  <a:cubicBezTo>
                    <a:pt x="813046" y="478183"/>
                    <a:pt x="814431" y="483562"/>
                    <a:pt x="811978" y="487715"/>
                  </a:cubicBezTo>
                  <a:close/>
                  <a:moveTo>
                    <a:pt x="504016" y="312696"/>
                  </a:moveTo>
                  <a:lnTo>
                    <a:pt x="504174" y="312657"/>
                  </a:lnTo>
                  <a:cubicBezTo>
                    <a:pt x="505243" y="312420"/>
                    <a:pt x="506271" y="312024"/>
                    <a:pt x="507261" y="311470"/>
                  </a:cubicBezTo>
                  <a:cubicBezTo>
                    <a:pt x="506271" y="312024"/>
                    <a:pt x="505203" y="312459"/>
                    <a:pt x="504016" y="312696"/>
                  </a:cubicBezTo>
                  <a:close/>
                  <a:moveTo>
                    <a:pt x="510466" y="362414"/>
                  </a:moveTo>
                  <a:cubicBezTo>
                    <a:pt x="510506" y="362414"/>
                    <a:pt x="510506" y="362414"/>
                    <a:pt x="510466" y="362414"/>
                  </a:cubicBezTo>
                  <a:cubicBezTo>
                    <a:pt x="507142" y="341332"/>
                    <a:pt x="501443" y="324879"/>
                    <a:pt x="496932" y="315781"/>
                  </a:cubicBezTo>
                  <a:cubicBezTo>
                    <a:pt x="491867" y="317957"/>
                    <a:pt x="486326" y="320409"/>
                    <a:pt x="484664" y="321161"/>
                  </a:cubicBezTo>
                  <a:lnTo>
                    <a:pt x="462107" y="330653"/>
                  </a:lnTo>
                  <a:cubicBezTo>
                    <a:pt x="447584" y="336665"/>
                    <a:pt x="433139" y="342796"/>
                    <a:pt x="418932" y="349440"/>
                  </a:cubicBezTo>
                  <a:cubicBezTo>
                    <a:pt x="409553" y="353831"/>
                    <a:pt x="400333" y="358459"/>
                    <a:pt x="391270" y="363482"/>
                  </a:cubicBezTo>
                  <a:cubicBezTo>
                    <a:pt x="357277" y="382150"/>
                    <a:pt x="324668" y="408927"/>
                    <a:pt x="296610" y="439857"/>
                  </a:cubicBezTo>
                  <a:cubicBezTo>
                    <a:pt x="276784" y="461690"/>
                    <a:pt x="259411" y="485659"/>
                    <a:pt x="245323" y="510300"/>
                  </a:cubicBezTo>
                  <a:cubicBezTo>
                    <a:pt x="262379" y="495033"/>
                    <a:pt x="286915" y="475454"/>
                    <a:pt x="322135" y="452830"/>
                  </a:cubicBezTo>
                  <a:cubicBezTo>
                    <a:pt x="333097" y="445790"/>
                    <a:pt x="345048" y="438552"/>
                    <a:pt x="358147" y="431195"/>
                  </a:cubicBezTo>
                  <a:cubicBezTo>
                    <a:pt x="369624" y="424748"/>
                    <a:pt x="381971" y="418222"/>
                    <a:pt x="395228" y="411696"/>
                  </a:cubicBezTo>
                  <a:cubicBezTo>
                    <a:pt x="428034" y="395519"/>
                    <a:pt x="466342" y="379144"/>
                    <a:pt x="510466" y="362414"/>
                  </a:cubicBezTo>
                  <a:close/>
                  <a:moveTo>
                    <a:pt x="513118" y="404102"/>
                  </a:moveTo>
                  <a:cubicBezTo>
                    <a:pt x="513474" y="395717"/>
                    <a:pt x="513039" y="388162"/>
                    <a:pt x="512564" y="380687"/>
                  </a:cubicBezTo>
                  <a:cubicBezTo>
                    <a:pt x="484348" y="392988"/>
                    <a:pt x="459377" y="405051"/>
                    <a:pt x="436147" y="416798"/>
                  </a:cubicBezTo>
                  <a:cubicBezTo>
                    <a:pt x="427757" y="440846"/>
                    <a:pt x="421188" y="470708"/>
                    <a:pt x="414065" y="501361"/>
                  </a:cubicBezTo>
                  <a:cubicBezTo>
                    <a:pt x="411374" y="512871"/>
                    <a:pt x="408604" y="524460"/>
                    <a:pt x="405636" y="535890"/>
                  </a:cubicBezTo>
                  <a:cubicBezTo>
                    <a:pt x="403657" y="543643"/>
                    <a:pt x="401480" y="551316"/>
                    <a:pt x="399264" y="558831"/>
                  </a:cubicBezTo>
                  <a:cubicBezTo>
                    <a:pt x="394595" y="574651"/>
                    <a:pt x="389490" y="589286"/>
                    <a:pt x="384187" y="603011"/>
                  </a:cubicBezTo>
                  <a:cubicBezTo>
                    <a:pt x="412838" y="574217"/>
                    <a:pt x="443389" y="543445"/>
                    <a:pt x="467885" y="510616"/>
                  </a:cubicBezTo>
                  <a:cubicBezTo>
                    <a:pt x="492975" y="476997"/>
                    <a:pt x="511574" y="441479"/>
                    <a:pt x="513118" y="404102"/>
                  </a:cubicBezTo>
                  <a:close/>
                  <a:moveTo>
                    <a:pt x="470813" y="599846"/>
                  </a:moveTo>
                  <a:lnTo>
                    <a:pt x="470853" y="599925"/>
                  </a:lnTo>
                  <a:cubicBezTo>
                    <a:pt x="472396" y="598462"/>
                    <a:pt x="473544" y="596920"/>
                    <a:pt x="471645" y="596880"/>
                  </a:cubicBezTo>
                  <a:cubicBezTo>
                    <a:pt x="471486" y="597750"/>
                    <a:pt x="471170" y="598581"/>
                    <a:pt x="470734" y="599372"/>
                  </a:cubicBezTo>
                  <a:lnTo>
                    <a:pt x="470813" y="599846"/>
                  </a:lnTo>
                  <a:close/>
                  <a:moveTo>
                    <a:pt x="475918" y="642602"/>
                  </a:moveTo>
                  <a:lnTo>
                    <a:pt x="472990" y="606926"/>
                  </a:lnTo>
                  <a:cubicBezTo>
                    <a:pt x="472950" y="606452"/>
                    <a:pt x="471407" y="602734"/>
                    <a:pt x="470853" y="599925"/>
                  </a:cubicBezTo>
                  <a:cubicBezTo>
                    <a:pt x="470299" y="600479"/>
                    <a:pt x="469705" y="600954"/>
                    <a:pt x="469191" y="601389"/>
                  </a:cubicBezTo>
                  <a:cubicBezTo>
                    <a:pt x="469824" y="600796"/>
                    <a:pt x="470339" y="600123"/>
                    <a:pt x="470734" y="599372"/>
                  </a:cubicBezTo>
                  <a:cubicBezTo>
                    <a:pt x="470536" y="597908"/>
                    <a:pt x="470655" y="596840"/>
                    <a:pt x="471565" y="596840"/>
                  </a:cubicBezTo>
                  <a:lnTo>
                    <a:pt x="471645" y="596880"/>
                  </a:lnTo>
                  <a:cubicBezTo>
                    <a:pt x="472040" y="594902"/>
                    <a:pt x="471684" y="592806"/>
                    <a:pt x="470576" y="590947"/>
                  </a:cubicBezTo>
                  <a:cubicBezTo>
                    <a:pt x="468162" y="586992"/>
                    <a:pt x="463017" y="585726"/>
                    <a:pt x="459060" y="588139"/>
                  </a:cubicBezTo>
                  <a:cubicBezTo>
                    <a:pt x="457754" y="588851"/>
                    <a:pt x="455142" y="591264"/>
                    <a:pt x="454707" y="596049"/>
                  </a:cubicBezTo>
                  <a:cubicBezTo>
                    <a:pt x="454430" y="599095"/>
                    <a:pt x="455142" y="606808"/>
                    <a:pt x="455142" y="607678"/>
                  </a:cubicBezTo>
                  <a:lnTo>
                    <a:pt x="455063" y="643473"/>
                  </a:lnTo>
                  <a:cubicBezTo>
                    <a:pt x="455301" y="658977"/>
                    <a:pt x="455182" y="674521"/>
                    <a:pt x="455498" y="690026"/>
                  </a:cubicBezTo>
                  <a:cubicBezTo>
                    <a:pt x="455775" y="704462"/>
                    <a:pt x="456250" y="718899"/>
                    <a:pt x="456725" y="733296"/>
                  </a:cubicBezTo>
                  <a:cubicBezTo>
                    <a:pt x="457398" y="754931"/>
                    <a:pt x="458348" y="776527"/>
                    <a:pt x="458189" y="798122"/>
                  </a:cubicBezTo>
                  <a:cubicBezTo>
                    <a:pt x="457952" y="802948"/>
                    <a:pt x="461712" y="807061"/>
                    <a:pt x="466540" y="807259"/>
                  </a:cubicBezTo>
                  <a:cubicBezTo>
                    <a:pt x="471367" y="807496"/>
                    <a:pt x="475444" y="803778"/>
                    <a:pt x="475681" y="798953"/>
                  </a:cubicBezTo>
                  <a:cubicBezTo>
                    <a:pt x="477858" y="772888"/>
                    <a:pt x="479480" y="746783"/>
                    <a:pt x="479599" y="720600"/>
                  </a:cubicBezTo>
                  <a:cubicBezTo>
                    <a:pt x="479638" y="710197"/>
                    <a:pt x="479441" y="699756"/>
                    <a:pt x="478966" y="689314"/>
                  </a:cubicBezTo>
                  <a:cubicBezTo>
                    <a:pt x="478332" y="673730"/>
                    <a:pt x="477027" y="658186"/>
                    <a:pt x="475918" y="6426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711723" y="3738325"/>
              <a:ext cx="184897" cy="516824"/>
            </a:xfrm>
            <a:custGeom>
              <a:rect b="b" l="l" r="r" t="t"/>
              <a:pathLst>
                <a:path extrusionOk="0" h="1033648" w="369794">
                  <a:moveTo>
                    <a:pt x="101154" y="97396"/>
                  </a:moveTo>
                  <a:cubicBezTo>
                    <a:pt x="101708" y="71014"/>
                    <a:pt x="105507" y="44751"/>
                    <a:pt x="114213" y="19833"/>
                  </a:cubicBezTo>
                  <a:cubicBezTo>
                    <a:pt x="115598" y="15839"/>
                    <a:pt x="119239" y="769"/>
                    <a:pt x="124661" y="18"/>
                  </a:cubicBezTo>
                  <a:cubicBezTo>
                    <a:pt x="135148" y="-1367"/>
                    <a:pt x="233726" y="78648"/>
                    <a:pt x="239504" y="176856"/>
                  </a:cubicBezTo>
                  <a:cubicBezTo>
                    <a:pt x="241838" y="216329"/>
                    <a:pt x="233291" y="259718"/>
                    <a:pt x="219677" y="296265"/>
                  </a:cubicBezTo>
                  <a:cubicBezTo>
                    <a:pt x="134198" y="290490"/>
                    <a:pt x="99690" y="165742"/>
                    <a:pt x="101154" y="97396"/>
                  </a:cubicBezTo>
                  <a:close/>
                  <a:moveTo>
                    <a:pt x="42704" y="355316"/>
                  </a:moveTo>
                  <a:cubicBezTo>
                    <a:pt x="56792" y="399061"/>
                    <a:pt x="87462" y="445931"/>
                    <a:pt x="137206" y="450321"/>
                  </a:cubicBezTo>
                  <a:cubicBezTo>
                    <a:pt x="154341" y="451863"/>
                    <a:pt x="172268" y="449411"/>
                    <a:pt x="187860" y="441817"/>
                  </a:cubicBezTo>
                  <a:cubicBezTo>
                    <a:pt x="191026" y="440275"/>
                    <a:pt x="201196" y="435489"/>
                    <a:pt x="201711" y="430901"/>
                  </a:cubicBezTo>
                  <a:cubicBezTo>
                    <a:pt x="205906" y="412944"/>
                    <a:pt x="203373" y="397716"/>
                    <a:pt x="194785" y="382093"/>
                  </a:cubicBezTo>
                  <a:cubicBezTo>
                    <a:pt x="167559" y="332574"/>
                    <a:pt x="124938" y="317307"/>
                    <a:pt x="71118" y="312442"/>
                  </a:cubicBezTo>
                  <a:cubicBezTo>
                    <a:pt x="60947" y="311492"/>
                    <a:pt x="50500" y="310899"/>
                    <a:pt x="40527" y="308368"/>
                  </a:cubicBezTo>
                  <a:cubicBezTo>
                    <a:pt x="39498" y="308091"/>
                    <a:pt x="30080" y="303542"/>
                    <a:pt x="29526" y="303819"/>
                  </a:cubicBezTo>
                  <a:cubicBezTo>
                    <a:pt x="29407" y="303859"/>
                    <a:pt x="32415" y="314775"/>
                    <a:pt x="32494" y="315289"/>
                  </a:cubicBezTo>
                  <a:cubicBezTo>
                    <a:pt x="35501" y="328737"/>
                    <a:pt x="38430" y="342185"/>
                    <a:pt x="42704" y="355316"/>
                  </a:cubicBezTo>
                  <a:close/>
                  <a:moveTo>
                    <a:pt x="33998" y="565418"/>
                  </a:moveTo>
                  <a:cubicBezTo>
                    <a:pt x="56594" y="605485"/>
                    <a:pt x="95970" y="645275"/>
                    <a:pt x="145595" y="639658"/>
                  </a:cubicBezTo>
                  <a:cubicBezTo>
                    <a:pt x="162691" y="637720"/>
                    <a:pt x="179787" y="631748"/>
                    <a:pt x="193519" y="621187"/>
                  </a:cubicBezTo>
                  <a:cubicBezTo>
                    <a:pt x="196329" y="619012"/>
                    <a:pt x="205351" y="612327"/>
                    <a:pt x="204916" y="607700"/>
                  </a:cubicBezTo>
                  <a:cubicBezTo>
                    <a:pt x="205470" y="589268"/>
                    <a:pt x="199890" y="574871"/>
                    <a:pt x="188374" y="561265"/>
                  </a:cubicBezTo>
                  <a:cubicBezTo>
                    <a:pt x="151808" y="518193"/>
                    <a:pt x="107011" y="511706"/>
                    <a:pt x="53270" y="517718"/>
                  </a:cubicBezTo>
                  <a:cubicBezTo>
                    <a:pt x="43139" y="518865"/>
                    <a:pt x="32771" y="520368"/>
                    <a:pt x="22521" y="519814"/>
                  </a:cubicBezTo>
                  <a:cubicBezTo>
                    <a:pt x="21453" y="519775"/>
                    <a:pt x="11322" y="517204"/>
                    <a:pt x="10807" y="517560"/>
                  </a:cubicBezTo>
                  <a:cubicBezTo>
                    <a:pt x="10728" y="517639"/>
                    <a:pt x="15833" y="527765"/>
                    <a:pt x="16031" y="528200"/>
                  </a:cubicBezTo>
                  <a:cubicBezTo>
                    <a:pt x="21651" y="540817"/>
                    <a:pt x="27231" y="553394"/>
                    <a:pt x="33998" y="565418"/>
                  </a:cubicBezTo>
                  <a:close/>
                  <a:moveTo>
                    <a:pt x="168113" y="837064"/>
                  </a:moveTo>
                  <a:cubicBezTo>
                    <a:pt x="172901" y="819226"/>
                    <a:pt x="170804" y="803919"/>
                    <a:pt x="162731" y="788058"/>
                  </a:cubicBezTo>
                  <a:cubicBezTo>
                    <a:pt x="137087" y="737708"/>
                    <a:pt x="94981" y="721096"/>
                    <a:pt x="41319" y="714570"/>
                  </a:cubicBezTo>
                  <a:cubicBezTo>
                    <a:pt x="31148" y="713344"/>
                    <a:pt x="20740" y="712395"/>
                    <a:pt x="10887" y="709547"/>
                  </a:cubicBezTo>
                  <a:cubicBezTo>
                    <a:pt x="9858" y="709231"/>
                    <a:pt x="597" y="704405"/>
                    <a:pt x="4" y="704643"/>
                  </a:cubicBezTo>
                  <a:cubicBezTo>
                    <a:pt x="-115" y="704722"/>
                    <a:pt x="2537" y="715717"/>
                    <a:pt x="2616" y="716192"/>
                  </a:cubicBezTo>
                  <a:cubicBezTo>
                    <a:pt x="5188" y="729758"/>
                    <a:pt x="7721" y="743285"/>
                    <a:pt x="11559" y="756575"/>
                  </a:cubicBezTo>
                  <a:cubicBezTo>
                    <a:pt x="24302" y="800715"/>
                    <a:pt x="53468" y="848534"/>
                    <a:pt x="103014" y="854467"/>
                  </a:cubicBezTo>
                  <a:cubicBezTo>
                    <a:pt x="120149" y="856524"/>
                    <a:pt x="138155" y="854665"/>
                    <a:pt x="153945" y="847545"/>
                  </a:cubicBezTo>
                  <a:cubicBezTo>
                    <a:pt x="157151" y="846082"/>
                    <a:pt x="167480" y="841652"/>
                    <a:pt x="168113" y="837064"/>
                  </a:cubicBezTo>
                  <a:close/>
                  <a:moveTo>
                    <a:pt x="234992" y="499366"/>
                  </a:moveTo>
                  <a:cubicBezTo>
                    <a:pt x="236615" y="503717"/>
                    <a:pt x="247616" y="505852"/>
                    <a:pt x="251059" y="506604"/>
                  </a:cubicBezTo>
                  <a:cubicBezTo>
                    <a:pt x="267957" y="510203"/>
                    <a:pt x="285844" y="508226"/>
                    <a:pt x="301990" y="502609"/>
                  </a:cubicBezTo>
                  <a:cubicBezTo>
                    <a:pt x="348806" y="486393"/>
                    <a:pt x="366654" y="433669"/>
                    <a:pt x="369384" y="387987"/>
                  </a:cubicBezTo>
                  <a:cubicBezTo>
                    <a:pt x="370176" y="374262"/>
                    <a:pt x="369661" y="360537"/>
                    <a:pt x="369186" y="346773"/>
                  </a:cubicBezTo>
                  <a:cubicBezTo>
                    <a:pt x="369186" y="346259"/>
                    <a:pt x="369345" y="335026"/>
                    <a:pt x="369186" y="334986"/>
                  </a:cubicBezTo>
                  <a:cubicBezTo>
                    <a:pt x="368593" y="334868"/>
                    <a:pt x="360678" y="341513"/>
                    <a:pt x="359728" y="342027"/>
                  </a:cubicBezTo>
                  <a:cubicBezTo>
                    <a:pt x="350785" y="346892"/>
                    <a:pt x="340891" y="350016"/>
                    <a:pt x="331275" y="353339"/>
                  </a:cubicBezTo>
                  <a:cubicBezTo>
                    <a:pt x="280621" y="371019"/>
                    <a:pt x="243382" y="396095"/>
                    <a:pt x="229491" y="450519"/>
                  </a:cubicBezTo>
                  <a:cubicBezTo>
                    <a:pt x="225099" y="467684"/>
                    <a:pt x="226444" y="483031"/>
                    <a:pt x="234992" y="499366"/>
                  </a:cubicBezTo>
                  <a:close/>
                  <a:moveTo>
                    <a:pt x="318690" y="622018"/>
                  </a:moveTo>
                  <a:cubicBezTo>
                    <a:pt x="265662" y="630205"/>
                    <a:pt x="224466" y="648122"/>
                    <a:pt x="200959" y="699145"/>
                  </a:cubicBezTo>
                  <a:cubicBezTo>
                    <a:pt x="193519" y="715203"/>
                    <a:pt x="192055" y="730549"/>
                    <a:pt x="197476" y="748190"/>
                  </a:cubicBezTo>
                  <a:cubicBezTo>
                    <a:pt x="198307" y="752738"/>
                    <a:pt x="208715" y="756852"/>
                    <a:pt x="211960" y="758196"/>
                  </a:cubicBezTo>
                  <a:cubicBezTo>
                    <a:pt x="227908" y="764802"/>
                    <a:pt x="245875" y="766067"/>
                    <a:pt x="262773" y="763496"/>
                  </a:cubicBezTo>
                  <a:cubicBezTo>
                    <a:pt x="311765" y="756021"/>
                    <a:pt x="338913" y="707411"/>
                    <a:pt x="349835" y="662954"/>
                  </a:cubicBezTo>
                  <a:cubicBezTo>
                    <a:pt x="353120" y="649586"/>
                    <a:pt x="355098" y="636019"/>
                    <a:pt x="357156" y="622413"/>
                  </a:cubicBezTo>
                  <a:cubicBezTo>
                    <a:pt x="357235" y="621939"/>
                    <a:pt x="359412" y="610864"/>
                    <a:pt x="359293" y="610824"/>
                  </a:cubicBezTo>
                  <a:cubicBezTo>
                    <a:pt x="358739" y="610587"/>
                    <a:pt x="349716" y="615689"/>
                    <a:pt x="348687" y="616045"/>
                  </a:cubicBezTo>
                  <a:cubicBezTo>
                    <a:pt x="339071" y="619210"/>
                    <a:pt x="328703" y="620436"/>
                    <a:pt x="318690" y="622018"/>
                  </a:cubicBezTo>
                  <a:close/>
                  <a:moveTo>
                    <a:pt x="261032" y="905845"/>
                  </a:moveTo>
                  <a:cubicBezTo>
                    <a:pt x="207409" y="903472"/>
                    <a:pt x="163522" y="912925"/>
                    <a:pt x="130399" y="958292"/>
                  </a:cubicBezTo>
                  <a:cubicBezTo>
                    <a:pt x="119952" y="972610"/>
                    <a:pt x="115480" y="987323"/>
                    <a:pt x="117340" y="1005675"/>
                  </a:cubicBezTo>
                  <a:cubicBezTo>
                    <a:pt x="117261" y="1010303"/>
                    <a:pt x="126639" y="1016394"/>
                    <a:pt x="129568" y="1018372"/>
                  </a:cubicBezTo>
                  <a:cubicBezTo>
                    <a:pt x="143933" y="1027983"/>
                    <a:pt x="161266" y="1032769"/>
                    <a:pt x="178323" y="1033560"/>
                  </a:cubicBezTo>
                  <a:cubicBezTo>
                    <a:pt x="227869" y="1035854"/>
                    <a:pt x="264039" y="993533"/>
                    <a:pt x="283509" y="952122"/>
                  </a:cubicBezTo>
                  <a:cubicBezTo>
                    <a:pt x="289366" y="939662"/>
                    <a:pt x="293996" y="926729"/>
                    <a:pt x="298666" y="913795"/>
                  </a:cubicBezTo>
                  <a:cubicBezTo>
                    <a:pt x="298824" y="913321"/>
                    <a:pt x="303138" y="902918"/>
                    <a:pt x="303059" y="902839"/>
                  </a:cubicBezTo>
                  <a:cubicBezTo>
                    <a:pt x="302544" y="902523"/>
                    <a:pt x="292691" y="905766"/>
                    <a:pt x="291622" y="905885"/>
                  </a:cubicBezTo>
                  <a:cubicBezTo>
                    <a:pt x="281531" y="907111"/>
                    <a:pt x="271162" y="906280"/>
                    <a:pt x="261032" y="90584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723658" y="3765782"/>
              <a:ext cx="166326" cy="542851"/>
            </a:xfrm>
            <a:custGeom>
              <a:rect b="b" l="l" r="r" t="t"/>
              <a:pathLst>
                <a:path extrusionOk="0" h="1085703" w="332653">
                  <a:moveTo>
                    <a:pt x="203286" y="548278"/>
                  </a:moveTo>
                  <a:cubicBezTo>
                    <a:pt x="205542" y="517031"/>
                    <a:pt x="206531" y="484836"/>
                    <a:pt x="206887" y="453115"/>
                  </a:cubicBezTo>
                  <a:cubicBezTo>
                    <a:pt x="208154" y="452245"/>
                    <a:pt x="211122" y="449713"/>
                    <a:pt x="212428" y="448606"/>
                  </a:cubicBezTo>
                  <a:lnTo>
                    <a:pt x="221530" y="440221"/>
                  </a:lnTo>
                  <a:cubicBezTo>
                    <a:pt x="226358" y="435672"/>
                    <a:pt x="231265" y="431163"/>
                    <a:pt x="236211" y="426733"/>
                  </a:cubicBezTo>
                  <a:cubicBezTo>
                    <a:pt x="241079" y="422382"/>
                    <a:pt x="246026" y="418150"/>
                    <a:pt x="251131" y="414156"/>
                  </a:cubicBezTo>
                  <a:cubicBezTo>
                    <a:pt x="256631" y="409726"/>
                    <a:pt x="262647" y="406443"/>
                    <a:pt x="268662" y="403160"/>
                  </a:cubicBezTo>
                  <a:cubicBezTo>
                    <a:pt x="275469" y="399442"/>
                    <a:pt x="282354" y="395882"/>
                    <a:pt x="288924" y="391729"/>
                  </a:cubicBezTo>
                  <a:cubicBezTo>
                    <a:pt x="292446" y="389475"/>
                    <a:pt x="295849" y="387062"/>
                    <a:pt x="299173" y="384412"/>
                  </a:cubicBezTo>
                  <a:cubicBezTo>
                    <a:pt x="308156" y="376897"/>
                    <a:pt x="315992" y="367128"/>
                    <a:pt x="321691" y="356093"/>
                  </a:cubicBezTo>
                  <a:cubicBezTo>
                    <a:pt x="327191" y="345414"/>
                    <a:pt x="330911" y="333825"/>
                    <a:pt x="332494" y="322750"/>
                  </a:cubicBezTo>
                  <a:cubicBezTo>
                    <a:pt x="333404" y="318004"/>
                    <a:pt x="330318" y="313416"/>
                    <a:pt x="325569" y="312506"/>
                  </a:cubicBezTo>
                  <a:cubicBezTo>
                    <a:pt x="320820" y="311596"/>
                    <a:pt x="316229" y="314682"/>
                    <a:pt x="315319" y="319428"/>
                  </a:cubicBezTo>
                  <a:cubicBezTo>
                    <a:pt x="313103" y="328367"/>
                    <a:pt x="308948" y="337464"/>
                    <a:pt x="303685" y="345809"/>
                  </a:cubicBezTo>
                  <a:cubicBezTo>
                    <a:pt x="298619" y="353799"/>
                    <a:pt x="292327" y="360958"/>
                    <a:pt x="285085" y="366139"/>
                  </a:cubicBezTo>
                  <a:cubicBezTo>
                    <a:pt x="280138" y="369817"/>
                    <a:pt x="274796" y="372744"/>
                    <a:pt x="269493" y="375711"/>
                  </a:cubicBezTo>
                  <a:cubicBezTo>
                    <a:pt x="263596" y="379033"/>
                    <a:pt x="257660" y="382316"/>
                    <a:pt x="251922" y="385955"/>
                  </a:cubicBezTo>
                  <a:cubicBezTo>
                    <a:pt x="246659" y="389317"/>
                    <a:pt x="241554" y="392995"/>
                    <a:pt x="236805" y="397306"/>
                  </a:cubicBezTo>
                  <a:cubicBezTo>
                    <a:pt x="232689" y="401064"/>
                    <a:pt x="228653" y="404940"/>
                    <a:pt x="224735" y="408974"/>
                  </a:cubicBezTo>
                  <a:cubicBezTo>
                    <a:pt x="219037" y="414907"/>
                    <a:pt x="213536" y="421038"/>
                    <a:pt x="208114" y="427208"/>
                  </a:cubicBezTo>
                  <a:lnTo>
                    <a:pt x="207204" y="428236"/>
                  </a:lnTo>
                  <a:cubicBezTo>
                    <a:pt x="207204" y="426812"/>
                    <a:pt x="207283" y="425309"/>
                    <a:pt x="207244" y="423925"/>
                  </a:cubicBezTo>
                  <a:cubicBezTo>
                    <a:pt x="206967" y="377056"/>
                    <a:pt x="204632" y="333311"/>
                    <a:pt x="200872" y="299414"/>
                  </a:cubicBezTo>
                  <a:cubicBezTo>
                    <a:pt x="197192" y="266704"/>
                    <a:pt x="188604" y="223632"/>
                    <a:pt x="178671" y="180520"/>
                  </a:cubicBezTo>
                  <a:cubicBezTo>
                    <a:pt x="158608" y="93307"/>
                    <a:pt x="133122" y="6094"/>
                    <a:pt x="133122" y="6094"/>
                  </a:cubicBezTo>
                  <a:cubicBezTo>
                    <a:pt x="131856" y="1664"/>
                    <a:pt x="127226" y="-946"/>
                    <a:pt x="122793" y="320"/>
                  </a:cubicBezTo>
                  <a:cubicBezTo>
                    <a:pt x="118322" y="1585"/>
                    <a:pt x="115749" y="6213"/>
                    <a:pt x="117016" y="10643"/>
                  </a:cubicBezTo>
                  <a:cubicBezTo>
                    <a:pt x="117016" y="10643"/>
                    <a:pt x="140839" y="97776"/>
                    <a:pt x="159478" y="184792"/>
                  </a:cubicBezTo>
                  <a:cubicBezTo>
                    <a:pt x="168580" y="227192"/>
                    <a:pt x="176455" y="269552"/>
                    <a:pt x="179582" y="301669"/>
                  </a:cubicBezTo>
                  <a:cubicBezTo>
                    <a:pt x="181798" y="324055"/>
                    <a:pt x="183222" y="351030"/>
                    <a:pt x="183935" y="380141"/>
                  </a:cubicBezTo>
                  <a:cubicBezTo>
                    <a:pt x="183737" y="379982"/>
                    <a:pt x="183499" y="379824"/>
                    <a:pt x="183262" y="379626"/>
                  </a:cubicBezTo>
                  <a:cubicBezTo>
                    <a:pt x="178434" y="375750"/>
                    <a:pt x="173764" y="371716"/>
                    <a:pt x="169095" y="367682"/>
                  </a:cubicBezTo>
                  <a:cubicBezTo>
                    <a:pt x="157420" y="358070"/>
                    <a:pt x="145825" y="347985"/>
                    <a:pt x="134151" y="337938"/>
                  </a:cubicBezTo>
                  <a:cubicBezTo>
                    <a:pt x="126553" y="331412"/>
                    <a:pt x="118915" y="324965"/>
                    <a:pt x="111634" y="318122"/>
                  </a:cubicBezTo>
                  <a:cubicBezTo>
                    <a:pt x="99564" y="306890"/>
                    <a:pt x="88127" y="295103"/>
                    <a:pt x="78787" y="281537"/>
                  </a:cubicBezTo>
                  <a:cubicBezTo>
                    <a:pt x="76215" y="277423"/>
                    <a:pt x="70833" y="276158"/>
                    <a:pt x="66718" y="278689"/>
                  </a:cubicBezTo>
                  <a:cubicBezTo>
                    <a:pt x="62641" y="281220"/>
                    <a:pt x="61336" y="286639"/>
                    <a:pt x="63908" y="290752"/>
                  </a:cubicBezTo>
                  <a:cubicBezTo>
                    <a:pt x="74870" y="310331"/>
                    <a:pt x="88918" y="327852"/>
                    <a:pt x="105064" y="343555"/>
                  </a:cubicBezTo>
                  <a:cubicBezTo>
                    <a:pt x="111357" y="349685"/>
                    <a:pt x="118045" y="355460"/>
                    <a:pt x="124891" y="360997"/>
                  </a:cubicBezTo>
                  <a:cubicBezTo>
                    <a:pt x="135101" y="369185"/>
                    <a:pt x="145786" y="376660"/>
                    <a:pt x="156233" y="384214"/>
                  </a:cubicBezTo>
                  <a:cubicBezTo>
                    <a:pt x="161457" y="387893"/>
                    <a:pt x="166641" y="391611"/>
                    <a:pt x="172023" y="395091"/>
                  </a:cubicBezTo>
                  <a:cubicBezTo>
                    <a:pt x="175703" y="397504"/>
                    <a:pt x="179463" y="399798"/>
                    <a:pt x="183301" y="401934"/>
                  </a:cubicBezTo>
                  <a:cubicBezTo>
                    <a:pt x="183460" y="402013"/>
                    <a:pt x="184014" y="402369"/>
                    <a:pt x="184291" y="402527"/>
                  </a:cubicBezTo>
                  <a:cubicBezTo>
                    <a:pt x="184370" y="409647"/>
                    <a:pt x="184449" y="416647"/>
                    <a:pt x="184449" y="423965"/>
                  </a:cubicBezTo>
                  <a:cubicBezTo>
                    <a:pt x="184330" y="463952"/>
                    <a:pt x="182906" y="506273"/>
                    <a:pt x="179740" y="546498"/>
                  </a:cubicBezTo>
                  <a:cubicBezTo>
                    <a:pt x="179740" y="546537"/>
                    <a:pt x="179740" y="546577"/>
                    <a:pt x="179740" y="546616"/>
                  </a:cubicBezTo>
                  <a:cubicBezTo>
                    <a:pt x="176297" y="543452"/>
                    <a:pt x="172735" y="540328"/>
                    <a:pt x="169095" y="537322"/>
                  </a:cubicBezTo>
                  <a:cubicBezTo>
                    <a:pt x="154650" y="525970"/>
                    <a:pt x="138860" y="516359"/>
                    <a:pt x="122002" y="508646"/>
                  </a:cubicBezTo>
                  <a:cubicBezTo>
                    <a:pt x="112188" y="504177"/>
                    <a:pt x="102017" y="500459"/>
                    <a:pt x="91847" y="496899"/>
                  </a:cubicBezTo>
                  <a:cubicBezTo>
                    <a:pt x="76730" y="491599"/>
                    <a:pt x="61494" y="487090"/>
                    <a:pt x="46733" y="481869"/>
                  </a:cubicBezTo>
                  <a:cubicBezTo>
                    <a:pt x="42301" y="480050"/>
                    <a:pt x="37156" y="482186"/>
                    <a:pt x="35336" y="486655"/>
                  </a:cubicBezTo>
                  <a:cubicBezTo>
                    <a:pt x="33515" y="491124"/>
                    <a:pt x="35652" y="496227"/>
                    <a:pt x="40124" y="498046"/>
                  </a:cubicBezTo>
                  <a:cubicBezTo>
                    <a:pt x="56666" y="505798"/>
                    <a:pt x="73762" y="513234"/>
                    <a:pt x="90937" y="520710"/>
                  </a:cubicBezTo>
                  <a:cubicBezTo>
                    <a:pt x="101978" y="525495"/>
                    <a:pt x="112979" y="530400"/>
                    <a:pt x="123743" y="535621"/>
                  </a:cubicBezTo>
                  <a:cubicBezTo>
                    <a:pt x="135140" y="541158"/>
                    <a:pt x="146340" y="546814"/>
                    <a:pt x="156708" y="553973"/>
                  </a:cubicBezTo>
                  <a:cubicBezTo>
                    <a:pt x="159913" y="556148"/>
                    <a:pt x="163079" y="558363"/>
                    <a:pt x="166166" y="560657"/>
                  </a:cubicBezTo>
                  <a:cubicBezTo>
                    <a:pt x="170005" y="563505"/>
                    <a:pt x="173764" y="566472"/>
                    <a:pt x="177484" y="569478"/>
                  </a:cubicBezTo>
                  <a:cubicBezTo>
                    <a:pt x="174477" y="595187"/>
                    <a:pt x="169569" y="624179"/>
                    <a:pt x="163277" y="655227"/>
                  </a:cubicBezTo>
                  <a:cubicBezTo>
                    <a:pt x="155917" y="691220"/>
                    <a:pt x="146142" y="730021"/>
                    <a:pt x="135457" y="769138"/>
                  </a:cubicBezTo>
                  <a:cubicBezTo>
                    <a:pt x="131341" y="768584"/>
                    <a:pt x="127226" y="767872"/>
                    <a:pt x="123189" y="766765"/>
                  </a:cubicBezTo>
                  <a:cubicBezTo>
                    <a:pt x="118084" y="765380"/>
                    <a:pt x="113098" y="763561"/>
                    <a:pt x="108191" y="761544"/>
                  </a:cubicBezTo>
                  <a:cubicBezTo>
                    <a:pt x="96833" y="757074"/>
                    <a:pt x="86742" y="751062"/>
                    <a:pt x="77125" y="744457"/>
                  </a:cubicBezTo>
                  <a:cubicBezTo>
                    <a:pt x="70556" y="739909"/>
                    <a:pt x="64303" y="735044"/>
                    <a:pt x="58249" y="729862"/>
                  </a:cubicBezTo>
                  <a:cubicBezTo>
                    <a:pt x="42775" y="716691"/>
                    <a:pt x="28687" y="701701"/>
                    <a:pt x="15865" y="685326"/>
                  </a:cubicBezTo>
                  <a:cubicBezTo>
                    <a:pt x="13095" y="681411"/>
                    <a:pt x="7595" y="680462"/>
                    <a:pt x="3677" y="683270"/>
                  </a:cubicBezTo>
                  <a:cubicBezTo>
                    <a:pt x="-241" y="686078"/>
                    <a:pt x="-1191" y="691536"/>
                    <a:pt x="1619" y="695491"/>
                  </a:cubicBezTo>
                  <a:cubicBezTo>
                    <a:pt x="10246" y="708900"/>
                    <a:pt x="19348" y="721873"/>
                    <a:pt x="29677" y="733620"/>
                  </a:cubicBezTo>
                  <a:cubicBezTo>
                    <a:pt x="36839" y="741768"/>
                    <a:pt x="44556" y="749322"/>
                    <a:pt x="52946" y="756006"/>
                  </a:cubicBezTo>
                  <a:cubicBezTo>
                    <a:pt x="58605" y="760555"/>
                    <a:pt x="64660" y="764629"/>
                    <a:pt x="70991" y="768268"/>
                  </a:cubicBezTo>
                  <a:cubicBezTo>
                    <a:pt x="80331" y="773647"/>
                    <a:pt x="90343" y="778037"/>
                    <a:pt x="101028" y="781478"/>
                  </a:cubicBezTo>
                  <a:cubicBezTo>
                    <a:pt x="106924" y="783258"/>
                    <a:pt x="112860" y="784840"/>
                    <a:pt x="118955" y="785868"/>
                  </a:cubicBezTo>
                  <a:cubicBezTo>
                    <a:pt x="122793" y="786541"/>
                    <a:pt x="126672" y="786620"/>
                    <a:pt x="130550" y="786897"/>
                  </a:cubicBezTo>
                  <a:cubicBezTo>
                    <a:pt x="127780" y="796745"/>
                    <a:pt x="125366" y="806515"/>
                    <a:pt x="122398" y="816363"/>
                  </a:cubicBezTo>
                  <a:cubicBezTo>
                    <a:pt x="92559" y="916272"/>
                    <a:pt x="55281" y="1013650"/>
                    <a:pt x="19664" y="1072346"/>
                  </a:cubicBezTo>
                  <a:cubicBezTo>
                    <a:pt x="17132" y="1076459"/>
                    <a:pt x="18398" y="1081878"/>
                    <a:pt x="22514" y="1084409"/>
                  </a:cubicBezTo>
                  <a:cubicBezTo>
                    <a:pt x="26629" y="1086941"/>
                    <a:pt x="32051" y="1085636"/>
                    <a:pt x="34584" y="1081562"/>
                  </a:cubicBezTo>
                  <a:cubicBezTo>
                    <a:pt x="56943" y="1045965"/>
                    <a:pt x="80252" y="996050"/>
                    <a:pt x="102215" y="939964"/>
                  </a:cubicBezTo>
                  <a:cubicBezTo>
                    <a:pt x="111871" y="940518"/>
                    <a:pt x="121685" y="940953"/>
                    <a:pt x="131974" y="940360"/>
                  </a:cubicBezTo>
                  <a:cubicBezTo>
                    <a:pt x="144005" y="939608"/>
                    <a:pt x="156312" y="938145"/>
                    <a:pt x="168343" y="935416"/>
                  </a:cubicBezTo>
                  <a:cubicBezTo>
                    <a:pt x="177999" y="933240"/>
                    <a:pt x="187457" y="930234"/>
                    <a:pt x="196519" y="926596"/>
                  </a:cubicBezTo>
                  <a:cubicBezTo>
                    <a:pt x="210805" y="920900"/>
                    <a:pt x="223983" y="913583"/>
                    <a:pt x="235618" y="905198"/>
                  </a:cubicBezTo>
                  <a:cubicBezTo>
                    <a:pt x="239694" y="902587"/>
                    <a:pt x="240881" y="897169"/>
                    <a:pt x="238309" y="893095"/>
                  </a:cubicBezTo>
                  <a:cubicBezTo>
                    <a:pt x="235697" y="889021"/>
                    <a:pt x="230315" y="887834"/>
                    <a:pt x="226239" y="890445"/>
                  </a:cubicBezTo>
                  <a:cubicBezTo>
                    <a:pt x="214960" y="896734"/>
                    <a:pt x="202257" y="901322"/>
                    <a:pt x="189000" y="905435"/>
                  </a:cubicBezTo>
                  <a:cubicBezTo>
                    <a:pt x="180492" y="908085"/>
                    <a:pt x="171746" y="910300"/>
                    <a:pt x="162961" y="912436"/>
                  </a:cubicBezTo>
                  <a:cubicBezTo>
                    <a:pt x="151840" y="915125"/>
                    <a:pt x="140720" y="917617"/>
                    <a:pt x="129679" y="919397"/>
                  </a:cubicBezTo>
                  <a:cubicBezTo>
                    <a:pt x="122635" y="920505"/>
                    <a:pt x="116026" y="920940"/>
                    <a:pt x="109220" y="921652"/>
                  </a:cubicBezTo>
                  <a:cubicBezTo>
                    <a:pt x="121210" y="889852"/>
                    <a:pt x="132726" y="856549"/>
                    <a:pt x="143332" y="822771"/>
                  </a:cubicBezTo>
                  <a:cubicBezTo>
                    <a:pt x="156866" y="779500"/>
                    <a:pt x="168224" y="736388"/>
                    <a:pt x="177959" y="694938"/>
                  </a:cubicBezTo>
                  <a:cubicBezTo>
                    <a:pt x="178315" y="694819"/>
                    <a:pt x="178711" y="694740"/>
                    <a:pt x="179067" y="694582"/>
                  </a:cubicBezTo>
                  <a:cubicBezTo>
                    <a:pt x="180571" y="694938"/>
                    <a:pt x="182193" y="695491"/>
                    <a:pt x="182985" y="695373"/>
                  </a:cubicBezTo>
                  <a:lnTo>
                    <a:pt x="195213" y="693237"/>
                  </a:lnTo>
                  <a:cubicBezTo>
                    <a:pt x="201189" y="691892"/>
                    <a:pt x="207006" y="690270"/>
                    <a:pt x="212744" y="688293"/>
                  </a:cubicBezTo>
                  <a:cubicBezTo>
                    <a:pt x="218562" y="686276"/>
                    <a:pt x="224181" y="683823"/>
                    <a:pt x="229761" y="681055"/>
                  </a:cubicBezTo>
                  <a:cubicBezTo>
                    <a:pt x="239694" y="675834"/>
                    <a:pt x="249389" y="670415"/>
                    <a:pt x="258333" y="664047"/>
                  </a:cubicBezTo>
                  <a:cubicBezTo>
                    <a:pt x="264467" y="659657"/>
                    <a:pt x="270245" y="654911"/>
                    <a:pt x="275666" y="649769"/>
                  </a:cubicBezTo>
                  <a:cubicBezTo>
                    <a:pt x="289201" y="637073"/>
                    <a:pt x="300717" y="622438"/>
                    <a:pt x="310135" y="605589"/>
                  </a:cubicBezTo>
                  <a:cubicBezTo>
                    <a:pt x="312707" y="601515"/>
                    <a:pt x="311441" y="596096"/>
                    <a:pt x="307365" y="593525"/>
                  </a:cubicBezTo>
                  <a:cubicBezTo>
                    <a:pt x="303289" y="590955"/>
                    <a:pt x="297867" y="592220"/>
                    <a:pt x="295295" y="596294"/>
                  </a:cubicBezTo>
                  <a:cubicBezTo>
                    <a:pt x="287341" y="607566"/>
                    <a:pt x="278120" y="617178"/>
                    <a:pt x="268227" y="626077"/>
                  </a:cubicBezTo>
                  <a:cubicBezTo>
                    <a:pt x="260747" y="632801"/>
                    <a:pt x="252753" y="638852"/>
                    <a:pt x="244522" y="644746"/>
                  </a:cubicBezTo>
                  <a:cubicBezTo>
                    <a:pt x="236291" y="650639"/>
                    <a:pt x="227941" y="656493"/>
                    <a:pt x="219037" y="661714"/>
                  </a:cubicBezTo>
                  <a:cubicBezTo>
                    <a:pt x="214525" y="664482"/>
                    <a:pt x="209855" y="666935"/>
                    <a:pt x="205067" y="669110"/>
                  </a:cubicBezTo>
                  <a:cubicBezTo>
                    <a:pt x="200199" y="671325"/>
                    <a:pt x="195253" y="673342"/>
                    <a:pt x="190148" y="675082"/>
                  </a:cubicBezTo>
                  <a:lnTo>
                    <a:pt x="182114" y="677495"/>
                  </a:lnTo>
                  <a:cubicBezTo>
                    <a:pt x="183381" y="671760"/>
                    <a:pt x="185122" y="665590"/>
                    <a:pt x="186270" y="659973"/>
                  </a:cubicBezTo>
                  <a:cubicBezTo>
                    <a:pt x="195015" y="618246"/>
                    <a:pt x="200912" y="579920"/>
                    <a:pt x="203286" y="548278"/>
                  </a:cubicBezTo>
                  <a:close/>
                  <a:moveTo>
                    <a:pt x="178592" y="694503"/>
                  </a:moveTo>
                  <a:cubicBezTo>
                    <a:pt x="178434" y="694582"/>
                    <a:pt x="178196" y="694740"/>
                    <a:pt x="177959" y="694859"/>
                  </a:cubicBezTo>
                  <a:cubicBezTo>
                    <a:pt x="177959" y="694779"/>
                    <a:pt x="177999" y="694661"/>
                    <a:pt x="178038" y="694582"/>
                  </a:cubicBezTo>
                  <a:cubicBezTo>
                    <a:pt x="178315" y="694621"/>
                    <a:pt x="178315" y="694463"/>
                    <a:pt x="178592" y="6945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902675" y="4243473"/>
              <a:ext cx="516508" cy="180565"/>
            </a:xfrm>
            <a:custGeom>
              <a:rect b="b" l="l" r="r" t="t"/>
              <a:pathLst>
                <a:path extrusionOk="0" h="361130" w="1033016">
                  <a:moveTo>
                    <a:pt x="1033016" y="168658"/>
                  </a:moveTo>
                  <a:cubicBezTo>
                    <a:pt x="1032857" y="173404"/>
                    <a:pt x="1018294" y="178348"/>
                    <a:pt x="1014455" y="180049"/>
                  </a:cubicBezTo>
                  <a:cubicBezTo>
                    <a:pt x="990593" y="190530"/>
                    <a:pt x="964949" y="197017"/>
                    <a:pt x="938830" y="200656"/>
                  </a:cubicBezTo>
                  <a:cubicBezTo>
                    <a:pt x="871080" y="210227"/>
                    <a:pt x="743534" y="195870"/>
                    <a:pt x="728852" y="123331"/>
                  </a:cubicBezTo>
                  <a:cubicBezTo>
                    <a:pt x="763677" y="107233"/>
                    <a:pt x="805902" y="94655"/>
                    <a:pt x="845318" y="91808"/>
                  </a:cubicBezTo>
                  <a:cubicBezTo>
                    <a:pt x="943460" y="84846"/>
                    <a:pt x="1033332" y="159521"/>
                    <a:pt x="1033016" y="168658"/>
                  </a:cubicBezTo>
                  <a:close/>
                  <a:moveTo>
                    <a:pt x="728378" y="252548"/>
                  </a:moveTo>
                  <a:cubicBezTo>
                    <a:pt x="717891" y="207023"/>
                    <a:pt x="698223" y="172415"/>
                    <a:pt x="646223" y="155131"/>
                  </a:cubicBezTo>
                  <a:cubicBezTo>
                    <a:pt x="629800" y="149673"/>
                    <a:pt x="614406" y="149317"/>
                    <a:pt x="597033" y="155131"/>
                  </a:cubicBezTo>
                  <a:cubicBezTo>
                    <a:pt x="592521" y="156120"/>
                    <a:pt x="588841" y="165415"/>
                    <a:pt x="587654" y="168302"/>
                  </a:cubicBezTo>
                  <a:cubicBezTo>
                    <a:pt x="581718" y="182580"/>
                    <a:pt x="581164" y="198243"/>
                    <a:pt x="584488" y="212719"/>
                  </a:cubicBezTo>
                  <a:cubicBezTo>
                    <a:pt x="594104" y="254763"/>
                    <a:pt x="643848" y="275330"/>
                    <a:pt x="688764" y="282133"/>
                  </a:cubicBezTo>
                  <a:cubicBezTo>
                    <a:pt x="702259" y="284151"/>
                    <a:pt x="715912" y="285021"/>
                    <a:pt x="729644" y="285970"/>
                  </a:cubicBezTo>
                  <a:cubicBezTo>
                    <a:pt x="730158" y="286010"/>
                    <a:pt x="741279" y="287236"/>
                    <a:pt x="741358" y="287117"/>
                  </a:cubicBezTo>
                  <a:cubicBezTo>
                    <a:pt x="741556" y="286603"/>
                    <a:pt x="736055" y="279088"/>
                    <a:pt x="735699" y="278218"/>
                  </a:cubicBezTo>
                  <a:cubicBezTo>
                    <a:pt x="732018" y="270030"/>
                    <a:pt x="730396" y="261171"/>
                    <a:pt x="728378" y="252548"/>
                  </a:cubicBezTo>
                  <a:close/>
                  <a:moveTo>
                    <a:pt x="526394" y="292773"/>
                  </a:moveTo>
                  <a:cubicBezTo>
                    <a:pt x="526710" y="246022"/>
                    <a:pt x="515551" y="208408"/>
                    <a:pt x="468933" y="182382"/>
                  </a:cubicBezTo>
                  <a:cubicBezTo>
                    <a:pt x="454251" y="174156"/>
                    <a:pt x="439371" y="171150"/>
                    <a:pt x="421128" y="173839"/>
                  </a:cubicBezTo>
                  <a:cubicBezTo>
                    <a:pt x="416498" y="174037"/>
                    <a:pt x="410760" y="182541"/>
                    <a:pt x="408900" y="185230"/>
                  </a:cubicBezTo>
                  <a:cubicBezTo>
                    <a:pt x="399877" y="198282"/>
                    <a:pt x="395722" y="213629"/>
                    <a:pt x="395603" y="228540"/>
                  </a:cubicBezTo>
                  <a:cubicBezTo>
                    <a:pt x="395247" y="271731"/>
                    <a:pt x="438896" y="300644"/>
                    <a:pt x="481042" y="315081"/>
                  </a:cubicBezTo>
                  <a:cubicBezTo>
                    <a:pt x="493666" y="319431"/>
                    <a:pt x="506765" y="322675"/>
                    <a:pt x="519904" y="325957"/>
                  </a:cubicBezTo>
                  <a:cubicBezTo>
                    <a:pt x="520379" y="326076"/>
                    <a:pt x="530945" y="329201"/>
                    <a:pt x="530984" y="329082"/>
                  </a:cubicBezTo>
                  <a:cubicBezTo>
                    <a:pt x="531301" y="328647"/>
                    <a:pt x="527700" y="320262"/>
                    <a:pt x="527541" y="319352"/>
                  </a:cubicBezTo>
                  <a:cubicBezTo>
                    <a:pt x="525919" y="310690"/>
                    <a:pt x="526315" y="301633"/>
                    <a:pt x="526394" y="292773"/>
                  </a:cubicBezTo>
                  <a:close/>
                  <a:moveTo>
                    <a:pt x="332127" y="326986"/>
                  </a:moveTo>
                  <a:cubicBezTo>
                    <a:pt x="319978" y="281817"/>
                    <a:pt x="299043" y="247763"/>
                    <a:pt x="246410" y="231902"/>
                  </a:cubicBezTo>
                  <a:cubicBezTo>
                    <a:pt x="229789" y="226879"/>
                    <a:pt x="214356" y="226958"/>
                    <a:pt x="197181" y="233247"/>
                  </a:cubicBezTo>
                  <a:cubicBezTo>
                    <a:pt x="192669" y="234354"/>
                    <a:pt x="189385" y="243728"/>
                    <a:pt x="188237" y="246655"/>
                  </a:cubicBezTo>
                  <a:cubicBezTo>
                    <a:pt x="182855" y="261052"/>
                    <a:pt x="182855" y="276675"/>
                    <a:pt x="186694" y="291112"/>
                  </a:cubicBezTo>
                  <a:cubicBezTo>
                    <a:pt x="197853" y="332879"/>
                    <a:pt x="248349" y="352022"/>
                    <a:pt x="293542" y="357560"/>
                  </a:cubicBezTo>
                  <a:cubicBezTo>
                    <a:pt x="307116" y="359221"/>
                    <a:pt x="320809" y="359775"/>
                    <a:pt x="334541" y="360289"/>
                  </a:cubicBezTo>
                  <a:cubicBezTo>
                    <a:pt x="335055" y="360328"/>
                    <a:pt x="346254" y="361238"/>
                    <a:pt x="346294" y="361119"/>
                  </a:cubicBezTo>
                  <a:cubicBezTo>
                    <a:pt x="346492" y="360605"/>
                    <a:pt x="340714" y="353288"/>
                    <a:pt x="340318" y="352418"/>
                  </a:cubicBezTo>
                  <a:cubicBezTo>
                    <a:pt x="336440" y="344349"/>
                    <a:pt x="334422" y="335529"/>
                    <a:pt x="332127" y="326986"/>
                  </a:cubicBezTo>
                  <a:close/>
                  <a:moveTo>
                    <a:pt x="660390" y="34694"/>
                  </a:moveTo>
                  <a:cubicBezTo>
                    <a:pt x="662725" y="26072"/>
                    <a:pt x="664783" y="17212"/>
                    <a:pt x="668661" y="8945"/>
                  </a:cubicBezTo>
                  <a:cubicBezTo>
                    <a:pt x="669057" y="8075"/>
                    <a:pt x="674835" y="481"/>
                    <a:pt x="674637" y="7"/>
                  </a:cubicBezTo>
                  <a:cubicBezTo>
                    <a:pt x="674597" y="-112"/>
                    <a:pt x="663437" y="1391"/>
                    <a:pt x="662923" y="1431"/>
                  </a:cubicBezTo>
                  <a:cubicBezTo>
                    <a:pt x="649230" y="2736"/>
                    <a:pt x="635538" y="3962"/>
                    <a:pt x="622004" y="6295"/>
                  </a:cubicBezTo>
                  <a:cubicBezTo>
                    <a:pt x="576890" y="14166"/>
                    <a:pt x="526433" y="35920"/>
                    <a:pt x="515234" y="77964"/>
                  </a:cubicBezTo>
                  <a:cubicBezTo>
                    <a:pt x="511356" y="92480"/>
                    <a:pt x="511277" y="108024"/>
                    <a:pt x="516619" y="122105"/>
                  </a:cubicBezTo>
                  <a:cubicBezTo>
                    <a:pt x="517727" y="124992"/>
                    <a:pt x="521051" y="134089"/>
                    <a:pt x="525484" y="134959"/>
                  </a:cubicBezTo>
                  <a:cubicBezTo>
                    <a:pt x="542619" y="140299"/>
                    <a:pt x="557973" y="139587"/>
                    <a:pt x="574594" y="133733"/>
                  </a:cubicBezTo>
                  <a:cubicBezTo>
                    <a:pt x="627188" y="115183"/>
                    <a:pt x="648162" y="80219"/>
                    <a:pt x="660390" y="34694"/>
                  </a:cubicBezTo>
                  <a:close/>
                  <a:moveTo>
                    <a:pt x="351003" y="56448"/>
                  </a:moveTo>
                  <a:cubicBezTo>
                    <a:pt x="307987" y="71201"/>
                    <a:pt x="262596" y="100351"/>
                    <a:pt x="260300" y="143226"/>
                  </a:cubicBezTo>
                  <a:cubicBezTo>
                    <a:pt x="259509" y="158058"/>
                    <a:pt x="262675" y="173246"/>
                    <a:pt x="270906" y="186140"/>
                  </a:cubicBezTo>
                  <a:cubicBezTo>
                    <a:pt x="272608" y="188790"/>
                    <a:pt x="277792" y="197175"/>
                    <a:pt x="282383" y="197333"/>
                  </a:cubicBezTo>
                  <a:cubicBezTo>
                    <a:pt x="300428" y="199865"/>
                    <a:pt x="315506" y="196740"/>
                    <a:pt x="330742" y="188394"/>
                  </a:cubicBezTo>
                  <a:cubicBezTo>
                    <a:pt x="378942" y="162013"/>
                    <a:pt x="392358" y="124596"/>
                    <a:pt x="394970" y="78162"/>
                  </a:cubicBezTo>
                  <a:cubicBezTo>
                    <a:pt x="395445" y="69342"/>
                    <a:pt x="395642" y="60403"/>
                    <a:pt x="397779" y="51741"/>
                  </a:cubicBezTo>
                  <a:cubicBezTo>
                    <a:pt x="397977" y="50792"/>
                    <a:pt x="402132" y="42486"/>
                    <a:pt x="401816" y="42051"/>
                  </a:cubicBezTo>
                  <a:cubicBezTo>
                    <a:pt x="401737" y="41932"/>
                    <a:pt x="391012" y="45175"/>
                    <a:pt x="390498" y="45294"/>
                  </a:cubicBezTo>
                  <a:cubicBezTo>
                    <a:pt x="377201" y="48656"/>
                    <a:pt x="363904" y="52018"/>
                    <a:pt x="351003" y="56448"/>
                  </a:cubicBezTo>
                  <a:close/>
                  <a:moveTo>
                    <a:pt x="115857" y="135829"/>
                  </a:moveTo>
                  <a:cubicBezTo>
                    <a:pt x="115896" y="134920"/>
                    <a:pt x="118033" y="126100"/>
                    <a:pt x="117677" y="125704"/>
                  </a:cubicBezTo>
                  <a:cubicBezTo>
                    <a:pt x="117558" y="125625"/>
                    <a:pt x="107705" y="130608"/>
                    <a:pt x="107269" y="130806"/>
                  </a:cubicBezTo>
                  <a:cubicBezTo>
                    <a:pt x="94883" y="136383"/>
                    <a:pt x="82575" y="141920"/>
                    <a:pt x="70782" y="148407"/>
                  </a:cubicBezTo>
                  <a:cubicBezTo>
                    <a:pt x="31723" y="170161"/>
                    <a:pt x="-6505" y="206272"/>
                    <a:pt x="935" y="248395"/>
                  </a:cubicBezTo>
                  <a:cubicBezTo>
                    <a:pt x="3507" y="262951"/>
                    <a:pt x="10116" y="277189"/>
                    <a:pt x="21157" y="288304"/>
                  </a:cubicBezTo>
                  <a:cubicBezTo>
                    <a:pt x="23413" y="290598"/>
                    <a:pt x="30457" y="297875"/>
                    <a:pt x="35047" y="297242"/>
                  </a:cubicBezTo>
                  <a:cubicBezTo>
                    <a:pt x="53489" y="296610"/>
                    <a:pt x="67656" y="290993"/>
                    <a:pt x="80755" y="280274"/>
                  </a:cubicBezTo>
                  <a:cubicBezTo>
                    <a:pt x="122347" y="246378"/>
                    <a:pt x="127096" y="207656"/>
                    <a:pt x="119141" y="162013"/>
                  </a:cubicBezTo>
                  <a:cubicBezTo>
                    <a:pt x="117638" y="153430"/>
                    <a:pt x="115738" y="144649"/>
                    <a:pt x="115857" y="13582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856642" y="4250631"/>
              <a:ext cx="534035" cy="181874"/>
            </a:xfrm>
            <a:custGeom>
              <a:rect b="b" l="l" r="r" t="t"/>
              <a:pathLst>
                <a:path extrusionOk="0" h="363747" w="1068070">
                  <a:moveTo>
                    <a:pt x="1068017" y="142238"/>
                  </a:moveTo>
                  <a:cubicBezTo>
                    <a:pt x="1067463" y="146826"/>
                    <a:pt x="1063307" y="150149"/>
                    <a:pt x="1058717" y="149555"/>
                  </a:cubicBezTo>
                  <a:cubicBezTo>
                    <a:pt x="1058717" y="149555"/>
                    <a:pt x="969557" y="139865"/>
                    <a:pt x="881071" y="134525"/>
                  </a:cubicBezTo>
                  <a:cubicBezTo>
                    <a:pt x="838094" y="131955"/>
                    <a:pt x="795236" y="130412"/>
                    <a:pt x="763023" y="131678"/>
                  </a:cubicBezTo>
                  <a:cubicBezTo>
                    <a:pt x="741138" y="132469"/>
                    <a:pt x="714980" y="134486"/>
                    <a:pt x="686843" y="137334"/>
                  </a:cubicBezTo>
                  <a:cubicBezTo>
                    <a:pt x="690405" y="140221"/>
                    <a:pt x="693967" y="143069"/>
                    <a:pt x="697568" y="145877"/>
                  </a:cubicBezTo>
                  <a:cubicBezTo>
                    <a:pt x="708490" y="154737"/>
                    <a:pt x="719769" y="163478"/>
                    <a:pt x="731126" y="172338"/>
                  </a:cubicBezTo>
                  <a:cubicBezTo>
                    <a:pt x="738447" y="178073"/>
                    <a:pt x="745689" y="183808"/>
                    <a:pt x="753327" y="189266"/>
                  </a:cubicBezTo>
                  <a:cubicBezTo>
                    <a:pt x="765634" y="198086"/>
                    <a:pt x="778377" y="206471"/>
                    <a:pt x="792663" y="212879"/>
                  </a:cubicBezTo>
                  <a:cubicBezTo>
                    <a:pt x="797175" y="214580"/>
                    <a:pt x="799430" y="219682"/>
                    <a:pt x="797650" y="224151"/>
                  </a:cubicBezTo>
                  <a:cubicBezTo>
                    <a:pt x="795869" y="228621"/>
                    <a:pt x="790803" y="230875"/>
                    <a:pt x="786331" y="229174"/>
                  </a:cubicBezTo>
                  <a:cubicBezTo>
                    <a:pt x="766030" y="222411"/>
                    <a:pt x="747431" y="212879"/>
                    <a:pt x="730374" y="201211"/>
                  </a:cubicBezTo>
                  <a:cubicBezTo>
                    <a:pt x="723528" y="196504"/>
                    <a:pt x="716998" y="191441"/>
                    <a:pt x="710706" y="186181"/>
                  </a:cubicBezTo>
                  <a:cubicBezTo>
                    <a:pt x="701327" y="178310"/>
                    <a:pt x="692582" y="169806"/>
                    <a:pt x="683836" y="161579"/>
                  </a:cubicBezTo>
                  <a:cubicBezTo>
                    <a:pt x="679641" y="157505"/>
                    <a:pt x="675367" y="153511"/>
                    <a:pt x="671331" y="149279"/>
                  </a:cubicBezTo>
                  <a:cubicBezTo>
                    <a:pt x="668521" y="146352"/>
                    <a:pt x="665790" y="143385"/>
                    <a:pt x="663218" y="140261"/>
                  </a:cubicBezTo>
                  <a:cubicBezTo>
                    <a:pt x="663139" y="140182"/>
                    <a:pt x="662941" y="139944"/>
                    <a:pt x="662862" y="139826"/>
                  </a:cubicBezTo>
                  <a:cubicBezTo>
                    <a:pt x="655580" y="140656"/>
                    <a:pt x="648378" y="141447"/>
                    <a:pt x="640938" y="142396"/>
                  </a:cubicBezTo>
                  <a:cubicBezTo>
                    <a:pt x="601998" y="147301"/>
                    <a:pt x="561039" y="153590"/>
                    <a:pt x="522098" y="161026"/>
                  </a:cubicBezTo>
                  <a:cubicBezTo>
                    <a:pt x="524473" y="162805"/>
                    <a:pt x="526887" y="164546"/>
                    <a:pt x="529142" y="166444"/>
                  </a:cubicBezTo>
                  <a:cubicBezTo>
                    <a:pt x="541885" y="177282"/>
                    <a:pt x="553005" y="189503"/>
                    <a:pt x="562424" y="202991"/>
                  </a:cubicBezTo>
                  <a:cubicBezTo>
                    <a:pt x="567964" y="210901"/>
                    <a:pt x="572792" y="219286"/>
                    <a:pt x="577462" y="227711"/>
                  </a:cubicBezTo>
                  <a:cubicBezTo>
                    <a:pt x="584387" y="240130"/>
                    <a:pt x="590561" y="252827"/>
                    <a:pt x="597367" y="264969"/>
                  </a:cubicBezTo>
                  <a:cubicBezTo>
                    <a:pt x="599940" y="269083"/>
                    <a:pt x="598713" y="274462"/>
                    <a:pt x="594676" y="277033"/>
                  </a:cubicBezTo>
                  <a:cubicBezTo>
                    <a:pt x="590561" y="279604"/>
                    <a:pt x="585139" y="278377"/>
                    <a:pt x="582606" y="274343"/>
                  </a:cubicBezTo>
                  <a:cubicBezTo>
                    <a:pt x="573188" y="261053"/>
                    <a:pt x="563928" y="247329"/>
                    <a:pt x="554667" y="233486"/>
                  </a:cubicBezTo>
                  <a:cubicBezTo>
                    <a:pt x="548771" y="224665"/>
                    <a:pt x="542756" y="215924"/>
                    <a:pt x="536463" y="207341"/>
                  </a:cubicBezTo>
                  <a:cubicBezTo>
                    <a:pt x="529894" y="198482"/>
                    <a:pt x="523167" y="189701"/>
                    <a:pt x="515133" y="181830"/>
                  </a:cubicBezTo>
                  <a:cubicBezTo>
                    <a:pt x="512640" y="179338"/>
                    <a:pt x="510107" y="176846"/>
                    <a:pt x="507496" y="174434"/>
                  </a:cubicBezTo>
                  <a:cubicBezTo>
                    <a:pt x="504448" y="171665"/>
                    <a:pt x="501322" y="168976"/>
                    <a:pt x="498196" y="166286"/>
                  </a:cubicBezTo>
                  <a:cubicBezTo>
                    <a:pt x="472671" y="171942"/>
                    <a:pt x="444851" y="179141"/>
                    <a:pt x="414181" y="188475"/>
                  </a:cubicBezTo>
                  <a:cubicBezTo>
                    <a:pt x="379079" y="199115"/>
                    <a:pt x="341484" y="212206"/>
                    <a:pt x="303573" y="226129"/>
                  </a:cubicBezTo>
                  <a:cubicBezTo>
                    <a:pt x="304483" y="228937"/>
                    <a:pt x="305274" y="231785"/>
                    <a:pt x="306541" y="234474"/>
                  </a:cubicBezTo>
                  <a:cubicBezTo>
                    <a:pt x="308401" y="238548"/>
                    <a:pt x="310696" y="242464"/>
                    <a:pt x="313110" y="246300"/>
                  </a:cubicBezTo>
                  <a:cubicBezTo>
                    <a:pt x="318808" y="255635"/>
                    <a:pt x="326011" y="263545"/>
                    <a:pt x="333807" y="270981"/>
                  </a:cubicBezTo>
                  <a:cubicBezTo>
                    <a:pt x="339031" y="276004"/>
                    <a:pt x="344610" y="280711"/>
                    <a:pt x="350388" y="285259"/>
                  </a:cubicBezTo>
                  <a:cubicBezTo>
                    <a:pt x="364912" y="296611"/>
                    <a:pt x="380979" y="306816"/>
                    <a:pt x="398233" y="315794"/>
                  </a:cubicBezTo>
                  <a:cubicBezTo>
                    <a:pt x="402625" y="317772"/>
                    <a:pt x="404564" y="322993"/>
                    <a:pt x="402546" y="327383"/>
                  </a:cubicBezTo>
                  <a:cubicBezTo>
                    <a:pt x="400528" y="331773"/>
                    <a:pt x="395304" y="333711"/>
                    <a:pt x="390951" y="331694"/>
                  </a:cubicBezTo>
                  <a:cubicBezTo>
                    <a:pt x="377100" y="326236"/>
                    <a:pt x="363685" y="320342"/>
                    <a:pt x="351259" y="313223"/>
                  </a:cubicBezTo>
                  <a:cubicBezTo>
                    <a:pt x="342473" y="308200"/>
                    <a:pt x="334084" y="302702"/>
                    <a:pt x="326565" y="296295"/>
                  </a:cubicBezTo>
                  <a:cubicBezTo>
                    <a:pt x="313506" y="285180"/>
                    <a:pt x="302900" y="271851"/>
                    <a:pt x="294787" y="256624"/>
                  </a:cubicBezTo>
                  <a:cubicBezTo>
                    <a:pt x="292373" y="251759"/>
                    <a:pt x="290118" y="246736"/>
                    <a:pt x="288416" y="241554"/>
                  </a:cubicBezTo>
                  <a:cubicBezTo>
                    <a:pt x="287427" y="238588"/>
                    <a:pt x="286991" y="235503"/>
                    <a:pt x="286318" y="232457"/>
                  </a:cubicBezTo>
                  <a:cubicBezTo>
                    <a:pt x="277177" y="235898"/>
                    <a:pt x="268115" y="238983"/>
                    <a:pt x="258973" y="242583"/>
                  </a:cubicBezTo>
                  <a:cubicBezTo>
                    <a:pt x="162295" y="280394"/>
                    <a:pt x="68703" y="324337"/>
                    <a:pt x="13775" y="362149"/>
                  </a:cubicBezTo>
                  <a:cubicBezTo>
                    <a:pt x="9857" y="364918"/>
                    <a:pt x="4356" y="364008"/>
                    <a:pt x="1586" y="360053"/>
                  </a:cubicBezTo>
                  <a:cubicBezTo>
                    <a:pt x="-1184" y="356098"/>
                    <a:pt x="-234" y="350600"/>
                    <a:pt x="3723" y="347831"/>
                  </a:cubicBezTo>
                  <a:cubicBezTo>
                    <a:pt x="36609" y="324416"/>
                    <a:pt x="83583" y="298391"/>
                    <a:pt x="136730" y="272801"/>
                  </a:cubicBezTo>
                  <a:cubicBezTo>
                    <a:pt x="135266" y="264732"/>
                    <a:pt x="133802" y="256545"/>
                    <a:pt x="133366" y="247843"/>
                  </a:cubicBezTo>
                  <a:cubicBezTo>
                    <a:pt x="132852" y="237203"/>
                    <a:pt x="133050" y="226208"/>
                    <a:pt x="134554" y="215410"/>
                  </a:cubicBezTo>
                  <a:cubicBezTo>
                    <a:pt x="135741" y="206748"/>
                    <a:pt x="137799" y="198165"/>
                    <a:pt x="140490" y="189938"/>
                  </a:cubicBezTo>
                  <a:cubicBezTo>
                    <a:pt x="144684" y="177163"/>
                    <a:pt x="150502" y="165179"/>
                    <a:pt x="157585" y="154341"/>
                  </a:cubicBezTo>
                  <a:cubicBezTo>
                    <a:pt x="159960" y="150149"/>
                    <a:pt x="165302" y="148685"/>
                    <a:pt x="169537" y="151019"/>
                  </a:cubicBezTo>
                  <a:cubicBezTo>
                    <a:pt x="173731" y="153392"/>
                    <a:pt x="175196" y="158732"/>
                    <a:pt x="172861" y="162924"/>
                  </a:cubicBezTo>
                  <a:cubicBezTo>
                    <a:pt x="167954" y="173168"/>
                    <a:pt x="164827" y="184362"/>
                    <a:pt x="162176" y="195950"/>
                  </a:cubicBezTo>
                  <a:cubicBezTo>
                    <a:pt x="160435" y="203465"/>
                    <a:pt x="159129" y="211138"/>
                    <a:pt x="157942" y="218812"/>
                  </a:cubicBezTo>
                  <a:cubicBezTo>
                    <a:pt x="156438" y="228581"/>
                    <a:pt x="155053" y="238350"/>
                    <a:pt x="154459" y="247922"/>
                  </a:cubicBezTo>
                  <a:cubicBezTo>
                    <a:pt x="154103" y="253618"/>
                    <a:pt x="154380" y="258918"/>
                    <a:pt x="154340" y="264415"/>
                  </a:cubicBezTo>
                  <a:cubicBezTo>
                    <a:pt x="185247" y="249979"/>
                    <a:pt x="217777" y="235740"/>
                    <a:pt x="250860" y="222292"/>
                  </a:cubicBezTo>
                  <a:cubicBezTo>
                    <a:pt x="291819" y="205680"/>
                    <a:pt x="332738" y="190927"/>
                    <a:pt x="372272" y="177717"/>
                  </a:cubicBezTo>
                  <a:cubicBezTo>
                    <a:pt x="371798" y="176530"/>
                    <a:pt x="371244" y="175265"/>
                    <a:pt x="371283" y="174592"/>
                  </a:cubicBezTo>
                  <a:lnTo>
                    <a:pt x="372233" y="163636"/>
                  </a:lnTo>
                  <a:cubicBezTo>
                    <a:pt x="372945" y="158217"/>
                    <a:pt x="373974" y="152878"/>
                    <a:pt x="375399" y="147578"/>
                  </a:cubicBezTo>
                  <a:cubicBezTo>
                    <a:pt x="376784" y="142238"/>
                    <a:pt x="378683" y="137096"/>
                    <a:pt x="380860" y="131915"/>
                  </a:cubicBezTo>
                  <a:cubicBezTo>
                    <a:pt x="385094" y="122383"/>
                    <a:pt x="389685" y="113088"/>
                    <a:pt x="395225" y="104347"/>
                  </a:cubicBezTo>
                  <a:cubicBezTo>
                    <a:pt x="398985" y="98493"/>
                    <a:pt x="403179" y="92956"/>
                    <a:pt x="407770" y="87617"/>
                  </a:cubicBezTo>
                  <a:cubicBezTo>
                    <a:pt x="418811" y="74841"/>
                    <a:pt x="431989" y="63608"/>
                    <a:pt x="447423" y="53839"/>
                  </a:cubicBezTo>
                  <a:cubicBezTo>
                    <a:pt x="451341" y="51031"/>
                    <a:pt x="456841" y="51940"/>
                    <a:pt x="459611" y="55895"/>
                  </a:cubicBezTo>
                  <a:cubicBezTo>
                    <a:pt x="462421" y="59811"/>
                    <a:pt x="461511" y="65309"/>
                    <a:pt x="457593" y="68078"/>
                  </a:cubicBezTo>
                  <a:cubicBezTo>
                    <a:pt x="447462" y="76225"/>
                    <a:pt x="439073" y="85243"/>
                    <a:pt x="431395" y="94617"/>
                  </a:cubicBezTo>
                  <a:cubicBezTo>
                    <a:pt x="425420" y="101855"/>
                    <a:pt x="420196" y="109489"/>
                    <a:pt x="415170" y="117202"/>
                  </a:cubicBezTo>
                  <a:cubicBezTo>
                    <a:pt x="410065" y="125073"/>
                    <a:pt x="405000" y="132983"/>
                    <a:pt x="400686" y="141368"/>
                  </a:cubicBezTo>
                  <a:cubicBezTo>
                    <a:pt x="398470" y="145442"/>
                    <a:pt x="396571" y="149555"/>
                    <a:pt x="394948" y="153788"/>
                  </a:cubicBezTo>
                  <a:cubicBezTo>
                    <a:pt x="393286" y="158178"/>
                    <a:pt x="391822" y="162529"/>
                    <a:pt x="390674" y="167077"/>
                  </a:cubicBezTo>
                  <a:lnTo>
                    <a:pt x="389645" y="171784"/>
                  </a:lnTo>
                  <a:cubicBezTo>
                    <a:pt x="395423" y="169925"/>
                    <a:pt x="401596" y="167631"/>
                    <a:pt x="407216" y="165851"/>
                  </a:cubicBezTo>
                  <a:cubicBezTo>
                    <a:pt x="447304" y="153432"/>
                    <a:pt x="484305" y="143900"/>
                    <a:pt x="515173" y="138046"/>
                  </a:cubicBezTo>
                  <a:cubicBezTo>
                    <a:pt x="546159" y="132311"/>
                    <a:pt x="578293" y="127525"/>
                    <a:pt x="609912" y="123372"/>
                  </a:cubicBezTo>
                  <a:cubicBezTo>
                    <a:pt x="610862" y="121988"/>
                    <a:pt x="612643" y="119575"/>
                    <a:pt x="613593" y="118428"/>
                  </a:cubicBezTo>
                  <a:lnTo>
                    <a:pt x="620993" y="109489"/>
                  </a:lnTo>
                  <a:cubicBezTo>
                    <a:pt x="624990" y="104782"/>
                    <a:pt x="628907" y="99996"/>
                    <a:pt x="632825" y="95171"/>
                  </a:cubicBezTo>
                  <a:cubicBezTo>
                    <a:pt x="636624" y="90425"/>
                    <a:pt x="640305" y="85678"/>
                    <a:pt x="643827" y="80774"/>
                  </a:cubicBezTo>
                  <a:cubicBezTo>
                    <a:pt x="647547" y="75593"/>
                    <a:pt x="650159" y="70095"/>
                    <a:pt x="652731" y="64637"/>
                  </a:cubicBezTo>
                  <a:cubicBezTo>
                    <a:pt x="655738" y="58308"/>
                    <a:pt x="658588" y="51901"/>
                    <a:pt x="662031" y="45731"/>
                  </a:cubicBezTo>
                  <a:cubicBezTo>
                    <a:pt x="663851" y="42369"/>
                    <a:pt x="665948" y="39165"/>
                    <a:pt x="668244" y="35961"/>
                  </a:cubicBezTo>
                  <a:cubicBezTo>
                    <a:pt x="674892" y="27181"/>
                    <a:pt x="683994" y="19151"/>
                    <a:pt x="694600" y="12942"/>
                  </a:cubicBezTo>
                  <a:cubicBezTo>
                    <a:pt x="704414" y="7246"/>
                    <a:pt x="715178" y="2935"/>
                    <a:pt x="725784" y="364"/>
                  </a:cubicBezTo>
                  <a:cubicBezTo>
                    <a:pt x="730374" y="-1020"/>
                    <a:pt x="735282" y="1669"/>
                    <a:pt x="736667" y="6297"/>
                  </a:cubicBezTo>
                  <a:cubicBezTo>
                    <a:pt x="738052" y="10924"/>
                    <a:pt x="735361" y="15789"/>
                    <a:pt x="730731" y="17174"/>
                  </a:cubicBezTo>
                  <a:cubicBezTo>
                    <a:pt x="722183" y="20219"/>
                    <a:pt x="713674" y="24886"/>
                    <a:pt x="705957" y="30424"/>
                  </a:cubicBezTo>
                  <a:cubicBezTo>
                    <a:pt x="698359" y="35842"/>
                    <a:pt x="691750" y="42210"/>
                    <a:pt x="687318" y="49211"/>
                  </a:cubicBezTo>
                  <a:cubicBezTo>
                    <a:pt x="684192" y="53799"/>
                    <a:pt x="681897" y="58704"/>
                    <a:pt x="679522" y="63490"/>
                  </a:cubicBezTo>
                  <a:cubicBezTo>
                    <a:pt x="676792" y="69027"/>
                    <a:pt x="674180" y="74525"/>
                    <a:pt x="671093" y="79904"/>
                  </a:cubicBezTo>
                  <a:cubicBezTo>
                    <a:pt x="668283" y="84887"/>
                    <a:pt x="665157" y="89713"/>
                    <a:pt x="661358" y="94261"/>
                  </a:cubicBezTo>
                  <a:cubicBezTo>
                    <a:pt x="657994" y="98256"/>
                    <a:pt x="654551" y="102211"/>
                    <a:pt x="650950" y="106008"/>
                  </a:cubicBezTo>
                  <a:cubicBezTo>
                    <a:pt x="646518" y="110715"/>
                    <a:pt x="641848" y="115264"/>
                    <a:pt x="637178" y="119773"/>
                  </a:cubicBezTo>
                  <a:cubicBezTo>
                    <a:pt x="637495" y="119733"/>
                    <a:pt x="637851" y="119693"/>
                    <a:pt x="638168" y="119654"/>
                  </a:cubicBezTo>
                  <a:cubicBezTo>
                    <a:pt x="684667" y="114235"/>
                    <a:pt x="728356" y="110952"/>
                    <a:pt x="762310" y="110082"/>
                  </a:cubicBezTo>
                  <a:cubicBezTo>
                    <a:pt x="795077" y="109291"/>
                    <a:pt x="838648" y="111427"/>
                    <a:pt x="882377" y="114710"/>
                  </a:cubicBezTo>
                  <a:cubicBezTo>
                    <a:pt x="971220" y="121394"/>
                    <a:pt x="1060656" y="132706"/>
                    <a:pt x="1060656" y="132706"/>
                  </a:cubicBezTo>
                  <a:cubicBezTo>
                    <a:pt x="1065286" y="133497"/>
                    <a:pt x="1068531" y="137650"/>
                    <a:pt x="1068017" y="1422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910829" y="3872410"/>
              <a:ext cx="282132" cy="371996"/>
            </a:xfrm>
            <a:custGeom>
              <a:rect b="b" l="l" r="r" t="t"/>
              <a:pathLst>
                <a:path extrusionOk="0" h="743991" w="564264">
                  <a:moveTo>
                    <a:pt x="273001" y="589619"/>
                  </a:moveTo>
                  <a:cubicBezTo>
                    <a:pt x="276049" y="598479"/>
                    <a:pt x="236079" y="625177"/>
                    <a:pt x="230816" y="629092"/>
                  </a:cubicBezTo>
                  <a:cubicBezTo>
                    <a:pt x="185623" y="662672"/>
                    <a:pt x="126025" y="690042"/>
                    <a:pt x="68762" y="692099"/>
                  </a:cubicBezTo>
                  <a:lnTo>
                    <a:pt x="80832" y="682409"/>
                  </a:lnTo>
                  <a:cubicBezTo>
                    <a:pt x="79288" y="683358"/>
                    <a:pt x="77587" y="684030"/>
                    <a:pt x="76083" y="685019"/>
                  </a:cubicBezTo>
                  <a:lnTo>
                    <a:pt x="85264" y="672877"/>
                  </a:lnTo>
                  <a:cubicBezTo>
                    <a:pt x="84393" y="663147"/>
                    <a:pt x="100144" y="647326"/>
                    <a:pt x="105209" y="640800"/>
                  </a:cubicBezTo>
                  <a:cubicBezTo>
                    <a:pt x="128914" y="610503"/>
                    <a:pt x="158040" y="582381"/>
                    <a:pt x="191203" y="562644"/>
                  </a:cubicBezTo>
                  <a:cubicBezTo>
                    <a:pt x="201096" y="556751"/>
                    <a:pt x="258240" y="528076"/>
                    <a:pt x="238889" y="563435"/>
                  </a:cubicBezTo>
                  <a:cubicBezTo>
                    <a:pt x="237029" y="566837"/>
                    <a:pt x="234852" y="570080"/>
                    <a:pt x="232557" y="573244"/>
                  </a:cubicBezTo>
                  <a:cubicBezTo>
                    <a:pt x="228560" y="578782"/>
                    <a:pt x="224128" y="584003"/>
                    <a:pt x="219498" y="589065"/>
                  </a:cubicBezTo>
                  <a:cubicBezTo>
                    <a:pt x="214234" y="594840"/>
                    <a:pt x="208457" y="600140"/>
                    <a:pt x="202719" y="605400"/>
                  </a:cubicBezTo>
                  <a:cubicBezTo>
                    <a:pt x="213997" y="602197"/>
                    <a:pt x="225196" y="599230"/>
                    <a:pt x="235921" y="596382"/>
                  </a:cubicBezTo>
                  <a:cubicBezTo>
                    <a:pt x="239403" y="595473"/>
                    <a:pt x="271260" y="584596"/>
                    <a:pt x="273001" y="589619"/>
                  </a:cubicBezTo>
                  <a:close/>
                  <a:moveTo>
                    <a:pt x="84750" y="570397"/>
                  </a:moveTo>
                  <a:cubicBezTo>
                    <a:pt x="74896" y="570515"/>
                    <a:pt x="65794" y="588314"/>
                    <a:pt x="61520" y="595038"/>
                  </a:cubicBezTo>
                  <a:cubicBezTo>
                    <a:pt x="52893" y="608644"/>
                    <a:pt x="45492" y="623041"/>
                    <a:pt x="39002" y="637873"/>
                  </a:cubicBezTo>
                  <a:cubicBezTo>
                    <a:pt x="39121" y="633127"/>
                    <a:pt x="39358" y="628380"/>
                    <a:pt x="38804" y="623753"/>
                  </a:cubicBezTo>
                  <a:cubicBezTo>
                    <a:pt x="38330" y="619718"/>
                    <a:pt x="37301" y="615684"/>
                    <a:pt x="36272" y="611768"/>
                  </a:cubicBezTo>
                  <a:cubicBezTo>
                    <a:pt x="24241" y="567272"/>
                    <a:pt x="11697" y="630160"/>
                    <a:pt x="8808" y="642936"/>
                  </a:cubicBezTo>
                  <a:cubicBezTo>
                    <a:pt x="5998" y="655474"/>
                    <a:pt x="3465" y="668130"/>
                    <a:pt x="1487" y="680827"/>
                  </a:cubicBezTo>
                  <a:cubicBezTo>
                    <a:pt x="-2669" y="707485"/>
                    <a:pt x="2555" y="722198"/>
                    <a:pt x="8926" y="743992"/>
                  </a:cubicBezTo>
                  <a:lnTo>
                    <a:pt x="9401" y="740788"/>
                  </a:lnTo>
                  <a:cubicBezTo>
                    <a:pt x="12409" y="735132"/>
                    <a:pt x="15060" y="729436"/>
                    <a:pt x="17712" y="723781"/>
                  </a:cubicBezTo>
                  <a:lnTo>
                    <a:pt x="49173" y="686839"/>
                  </a:lnTo>
                  <a:cubicBezTo>
                    <a:pt x="65477" y="660655"/>
                    <a:pt x="83364" y="633601"/>
                    <a:pt x="90211" y="603067"/>
                  </a:cubicBezTo>
                  <a:cubicBezTo>
                    <a:pt x="91477" y="597332"/>
                    <a:pt x="96859" y="570238"/>
                    <a:pt x="84750" y="570397"/>
                  </a:cubicBezTo>
                  <a:close/>
                  <a:moveTo>
                    <a:pt x="167379" y="551451"/>
                  </a:moveTo>
                  <a:cubicBezTo>
                    <a:pt x="169318" y="555288"/>
                    <a:pt x="171693" y="556237"/>
                    <a:pt x="172840" y="550897"/>
                  </a:cubicBezTo>
                  <a:cubicBezTo>
                    <a:pt x="193260" y="522973"/>
                    <a:pt x="209644" y="477923"/>
                    <a:pt x="211425" y="443908"/>
                  </a:cubicBezTo>
                  <a:cubicBezTo>
                    <a:pt x="211702" y="438885"/>
                    <a:pt x="211108" y="392016"/>
                    <a:pt x="197851" y="405305"/>
                  </a:cubicBezTo>
                  <a:cubicBezTo>
                    <a:pt x="185069" y="418120"/>
                    <a:pt x="177114" y="437224"/>
                    <a:pt x="171614" y="457079"/>
                  </a:cubicBezTo>
                  <a:cubicBezTo>
                    <a:pt x="170268" y="447310"/>
                    <a:pt x="168567" y="437896"/>
                    <a:pt x="166311" y="429432"/>
                  </a:cubicBezTo>
                  <a:cubicBezTo>
                    <a:pt x="164569" y="422827"/>
                    <a:pt x="157328" y="397474"/>
                    <a:pt x="145812" y="400796"/>
                  </a:cubicBezTo>
                  <a:cubicBezTo>
                    <a:pt x="138253" y="402972"/>
                    <a:pt x="137303" y="421759"/>
                    <a:pt x="136631" y="427415"/>
                  </a:cubicBezTo>
                  <a:cubicBezTo>
                    <a:pt x="133227" y="456169"/>
                    <a:pt x="136908" y="484410"/>
                    <a:pt x="147118" y="511424"/>
                  </a:cubicBezTo>
                  <a:cubicBezTo>
                    <a:pt x="150481" y="520402"/>
                    <a:pt x="163066" y="542908"/>
                    <a:pt x="167379" y="551451"/>
                  </a:cubicBezTo>
                  <a:close/>
                  <a:moveTo>
                    <a:pt x="289464" y="389089"/>
                  </a:moveTo>
                  <a:cubicBezTo>
                    <a:pt x="289464" y="389168"/>
                    <a:pt x="289464" y="389247"/>
                    <a:pt x="289464" y="389326"/>
                  </a:cubicBezTo>
                  <a:cubicBezTo>
                    <a:pt x="289583" y="390750"/>
                    <a:pt x="290137" y="394705"/>
                    <a:pt x="290730" y="393439"/>
                  </a:cubicBezTo>
                  <a:cubicBezTo>
                    <a:pt x="299160" y="375245"/>
                    <a:pt x="336834" y="317776"/>
                    <a:pt x="339881" y="280162"/>
                  </a:cubicBezTo>
                  <a:cubicBezTo>
                    <a:pt x="340672" y="270274"/>
                    <a:pt x="341859" y="244525"/>
                    <a:pt x="327059" y="243180"/>
                  </a:cubicBezTo>
                  <a:cubicBezTo>
                    <a:pt x="318155" y="242389"/>
                    <a:pt x="300426" y="318448"/>
                    <a:pt x="292749" y="357763"/>
                  </a:cubicBezTo>
                  <a:cubicBezTo>
                    <a:pt x="294450" y="317024"/>
                    <a:pt x="295796" y="252159"/>
                    <a:pt x="290453" y="245830"/>
                  </a:cubicBezTo>
                  <a:cubicBezTo>
                    <a:pt x="283449" y="237564"/>
                    <a:pt x="276049" y="241954"/>
                    <a:pt x="273120" y="251011"/>
                  </a:cubicBezTo>
                  <a:cubicBezTo>
                    <a:pt x="272052" y="254294"/>
                    <a:pt x="271458" y="257656"/>
                    <a:pt x="271062" y="261058"/>
                  </a:cubicBezTo>
                  <a:cubicBezTo>
                    <a:pt x="267421" y="292304"/>
                    <a:pt x="275099" y="325053"/>
                    <a:pt x="281312" y="355430"/>
                  </a:cubicBezTo>
                  <a:cubicBezTo>
                    <a:pt x="282578" y="361442"/>
                    <a:pt x="286971" y="383354"/>
                    <a:pt x="289464" y="389089"/>
                  </a:cubicBezTo>
                  <a:close/>
                  <a:moveTo>
                    <a:pt x="445899" y="198170"/>
                  </a:moveTo>
                  <a:cubicBezTo>
                    <a:pt x="455396" y="182982"/>
                    <a:pt x="500748" y="95175"/>
                    <a:pt x="503439" y="48741"/>
                  </a:cubicBezTo>
                  <a:cubicBezTo>
                    <a:pt x="503914" y="40514"/>
                    <a:pt x="507119" y="2267"/>
                    <a:pt x="494060" y="91"/>
                  </a:cubicBezTo>
                  <a:cubicBezTo>
                    <a:pt x="482860" y="-1768"/>
                    <a:pt x="475262" y="25247"/>
                    <a:pt x="472769" y="31892"/>
                  </a:cubicBezTo>
                  <a:cubicBezTo>
                    <a:pt x="459670" y="66698"/>
                    <a:pt x="451795" y="103125"/>
                    <a:pt x="446413" y="139869"/>
                  </a:cubicBezTo>
                  <a:cubicBezTo>
                    <a:pt x="445542" y="145723"/>
                    <a:pt x="436401" y="213358"/>
                    <a:pt x="445899" y="198170"/>
                  </a:cubicBezTo>
                  <a:close/>
                  <a:moveTo>
                    <a:pt x="563986" y="149362"/>
                  </a:moveTo>
                  <a:cubicBezTo>
                    <a:pt x="559752" y="139790"/>
                    <a:pt x="532604" y="155413"/>
                    <a:pt x="528647" y="157549"/>
                  </a:cubicBezTo>
                  <a:cubicBezTo>
                    <a:pt x="494693" y="175743"/>
                    <a:pt x="464142" y="199831"/>
                    <a:pt x="435807" y="225698"/>
                  </a:cubicBezTo>
                  <a:cubicBezTo>
                    <a:pt x="427378" y="233371"/>
                    <a:pt x="488440" y="229495"/>
                    <a:pt x="530665" y="189152"/>
                  </a:cubicBezTo>
                  <a:cubicBezTo>
                    <a:pt x="540480" y="179778"/>
                    <a:pt x="550333" y="170127"/>
                    <a:pt x="558960" y="159606"/>
                  </a:cubicBezTo>
                  <a:cubicBezTo>
                    <a:pt x="560741" y="157470"/>
                    <a:pt x="565451" y="152684"/>
                    <a:pt x="563986" y="149362"/>
                  </a:cubicBezTo>
                  <a:close/>
                  <a:moveTo>
                    <a:pt x="375774" y="413176"/>
                  </a:moveTo>
                  <a:cubicBezTo>
                    <a:pt x="367345" y="414996"/>
                    <a:pt x="359193" y="418120"/>
                    <a:pt x="350961" y="420730"/>
                  </a:cubicBezTo>
                  <a:cubicBezTo>
                    <a:pt x="357016" y="417013"/>
                    <a:pt x="362517" y="413334"/>
                    <a:pt x="366593" y="409933"/>
                  </a:cubicBezTo>
                  <a:cubicBezTo>
                    <a:pt x="370511" y="406689"/>
                    <a:pt x="406008" y="372872"/>
                    <a:pt x="385826" y="368521"/>
                  </a:cubicBezTo>
                  <a:cubicBezTo>
                    <a:pt x="373875" y="365911"/>
                    <a:pt x="358995" y="375404"/>
                    <a:pt x="349220" y="380862"/>
                  </a:cubicBezTo>
                  <a:cubicBezTo>
                    <a:pt x="325357" y="394231"/>
                    <a:pt x="289583" y="433546"/>
                    <a:pt x="266076" y="456525"/>
                  </a:cubicBezTo>
                  <a:cubicBezTo>
                    <a:pt x="263029" y="458107"/>
                    <a:pt x="259744" y="459531"/>
                    <a:pt x="257211" y="461311"/>
                  </a:cubicBezTo>
                  <a:cubicBezTo>
                    <a:pt x="256737" y="461667"/>
                    <a:pt x="257765" y="462023"/>
                    <a:pt x="259942" y="462379"/>
                  </a:cubicBezTo>
                  <a:cubicBezTo>
                    <a:pt x="259388" y="462893"/>
                    <a:pt x="258676" y="463605"/>
                    <a:pt x="258122" y="464119"/>
                  </a:cubicBezTo>
                  <a:cubicBezTo>
                    <a:pt x="257528" y="464634"/>
                    <a:pt x="259823" y="463922"/>
                    <a:pt x="263227" y="462735"/>
                  </a:cubicBezTo>
                  <a:cubicBezTo>
                    <a:pt x="282222" y="464910"/>
                    <a:pt x="345817" y="465425"/>
                    <a:pt x="378821" y="448457"/>
                  </a:cubicBezTo>
                  <a:cubicBezTo>
                    <a:pt x="387488" y="444027"/>
                    <a:pt x="413052" y="429788"/>
                    <a:pt x="408304" y="416222"/>
                  </a:cubicBezTo>
                  <a:cubicBezTo>
                    <a:pt x="404623" y="405701"/>
                    <a:pt x="382660" y="411673"/>
                    <a:pt x="375774" y="41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912564" y="3831664"/>
              <a:ext cx="430924" cy="372319"/>
            </a:xfrm>
            <a:custGeom>
              <a:rect b="b" l="l" r="r" t="t"/>
              <a:pathLst>
                <a:path extrusionOk="0" h="744638" w="861848">
                  <a:moveTo>
                    <a:pt x="754387" y="92499"/>
                  </a:moveTo>
                  <a:cubicBezTo>
                    <a:pt x="668750" y="147675"/>
                    <a:pt x="505390" y="229588"/>
                    <a:pt x="510653" y="214241"/>
                  </a:cubicBezTo>
                  <a:cubicBezTo>
                    <a:pt x="516431" y="197511"/>
                    <a:pt x="640969" y="110100"/>
                    <a:pt x="738835" y="43771"/>
                  </a:cubicBezTo>
                  <a:cubicBezTo>
                    <a:pt x="801876" y="1054"/>
                    <a:pt x="860286" y="-1952"/>
                    <a:pt x="861236" y="698"/>
                  </a:cubicBezTo>
                  <a:cubicBezTo>
                    <a:pt x="870259" y="26328"/>
                    <a:pt x="776984" y="77944"/>
                    <a:pt x="754387" y="92499"/>
                  </a:cubicBezTo>
                  <a:close/>
                  <a:moveTo>
                    <a:pt x="516550" y="58366"/>
                  </a:moveTo>
                  <a:cubicBezTo>
                    <a:pt x="515560" y="26051"/>
                    <a:pt x="502263" y="3823"/>
                    <a:pt x="493518" y="16836"/>
                  </a:cubicBezTo>
                  <a:cubicBezTo>
                    <a:pt x="471673" y="49348"/>
                    <a:pt x="452163" y="121135"/>
                    <a:pt x="451174" y="160134"/>
                  </a:cubicBezTo>
                  <a:cubicBezTo>
                    <a:pt x="450620" y="181848"/>
                    <a:pt x="480063" y="168400"/>
                    <a:pt x="489204" y="157958"/>
                  </a:cubicBezTo>
                  <a:cubicBezTo>
                    <a:pt x="505469" y="139369"/>
                    <a:pt x="517618" y="93172"/>
                    <a:pt x="516550" y="58366"/>
                  </a:cubicBezTo>
                  <a:close/>
                  <a:moveTo>
                    <a:pt x="606342" y="208229"/>
                  </a:moveTo>
                  <a:cubicBezTo>
                    <a:pt x="602860" y="207557"/>
                    <a:pt x="564632" y="212382"/>
                    <a:pt x="540966" y="227650"/>
                  </a:cubicBezTo>
                  <a:cubicBezTo>
                    <a:pt x="509782" y="247742"/>
                    <a:pt x="481448" y="281757"/>
                    <a:pt x="485088" y="288125"/>
                  </a:cubicBezTo>
                  <a:cubicBezTo>
                    <a:pt x="498543" y="311659"/>
                    <a:pt x="661587" y="219067"/>
                    <a:pt x="606342" y="208229"/>
                  </a:cubicBezTo>
                  <a:close/>
                  <a:moveTo>
                    <a:pt x="349826" y="296589"/>
                  </a:moveTo>
                  <a:cubicBezTo>
                    <a:pt x="349549" y="288244"/>
                    <a:pt x="349430" y="245685"/>
                    <a:pt x="324815" y="276932"/>
                  </a:cubicBezTo>
                  <a:cubicBezTo>
                    <a:pt x="315753" y="288441"/>
                    <a:pt x="305701" y="350815"/>
                    <a:pt x="307442" y="373795"/>
                  </a:cubicBezTo>
                  <a:cubicBezTo>
                    <a:pt x="307838" y="378739"/>
                    <a:pt x="307680" y="407613"/>
                    <a:pt x="327387" y="392029"/>
                  </a:cubicBezTo>
                  <a:cubicBezTo>
                    <a:pt x="333917" y="386927"/>
                    <a:pt x="350775" y="322417"/>
                    <a:pt x="349826" y="296589"/>
                  </a:cubicBezTo>
                  <a:close/>
                  <a:moveTo>
                    <a:pt x="289238" y="385028"/>
                  </a:moveTo>
                  <a:cubicBezTo>
                    <a:pt x="290544" y="381627"/>
                    <a:pt x="291375" y="378067"/>
                    <a:pt x="292048" y="374468"/>
                  </a:cubicBezTo>
                  <a:cubicBezTo>
                    <a:pt x="296678" y="349471"/>
                    <a:pt x="298657" y="323959"/>
                    <a:pt x="297549" y="297222"/>
                  </a:cubicBezTo>
                  <a:cubicBezTo>
                    <a:pt x="296797" y="279503"/>
                    <a:pt x="272776" y="240069"/>
                    <a:pt x="260073" y="287097"/>
                  </a:cubicBezTo>
                  <a:cubicBezTo>
                    <a:pt x="251564" y="349787"/>
                    <a:pt x="278989" y="412280"/>
                    <a:pt x="289238" y="385028"/>
                  </a:cubicBezTo>
                  <a:close/>
                  <a:moveTo>
                    <a:pt x="329801" y="502855"/>
                  </a:moveTo>
                  <a:cubicBezTo>
                    <a:pt x="360313" y="501708"/>
                    <a:pt x="394623" y="478530"/>
                    <a:pt x="418249" y="461048"/>
                  </a:cubicBezTo>
                  <a:cubicBezTo>
                    <a:pt x="427667" y="454087"/>
                    <a:pt x="442586" y="431502"/>
                    <a:pt x="409899" y="434231"/>
                  </a:cubicBezTo>
                  <a:cubicBezTo>
                    <a:pt x="384057" y="436446"/>
                    <a:pt x="355841" y="456776"/>
                    <a:pt x="337123" y="473309"/>
                  </a:cubicBezTo>
                  <a:cubicBezTo>
                    <a:pt x="331464" y="478332"/>
                    <a:pt x="308115" y="503685"/>
                    <a:pt x="329801" y="502855"/>
                  </a:cubicBezTo>
                  <a:close/>
                  <a:moveTo>
                    <a:pt x="437798" y="475049"/>
                  </a:moveTo>
                  <a:cubicBezTo>
                    <a:pt x="431545" y="473507"/>
                    <a:pt x="359165" y="496210"/>
                    <a:pt x="337716" y="513099"/>
                  </a:cubicBezTo>
                  <a:cubicBezTo>
                    <a:pt x="333205" y="516658"/>
                    <a:pt x="318721" y="527852"/>
                    <a:pt x="322995" y="535327"/>
                  </a:cubicBezTo>
                  <a:cubicBezTo>
                    <a:pt x="327229" y="542684"/>
                    <a:pt x="408039" y="522354"/>
                    <a:pt x="437046" y="514167"/>
                  </a:cubicBezTo>
                  <a:cubicBezTo>
                    <a:pt x="454577" y="509183"/>
                    <a:pt x="466845" y="482129"/>
                    <a:pt x="437798" y="475049"/>
                  </a:cubicBezTo>
                  <a:close/>
                  <a:moveTo>
                    <a:pt x="169884" y="527259"/>
                  </a:moveTo>
                  <a:cubicBezTo>
                    <a:pt x="171546" y="500917"/>
                    <a:pt x="168380" y="476434"/>
                    <a:pt x="161376" y="453058"/>
                  </a:cubicBezTo>
                  <a:cubicBezTo>
                    <a:pt x="159476" y="446690"/>
                    <a:pt x="155677" y="432847"/>
                    <a:pt x="147011" y="432531"/>
                  </a:cubicBezTo>
                  <a:cubicBezTo>
                    <a:pt x="137473" y="432175"/>
                    <a:pt x="133318" y="447046"/>
                    <a:pt x="131735" y="453889"/>
                  </a:cubicBezTo>
                  <a:cubicBezTo>
                    <a:pt x="126789" y="475366"/>
                    <a:pt x="128134" y="512387"/>
                    <a:pt x="131854" y="533903"/>
                  </a:cubicBezTo>
                  <a:cubicBezTo>
                    <a:pt x="132646" y="538570"/>
                    <a:pt x="146219" y="556488"/>
                    <a:pt x="156311" y="554747"/>
                  </a:cubicBezTo>
                  <a:cubicBezTo>
                    <a:pt x="164423" y="553323"/>
                    <a:pt x="169489" y="533508"/>
                    <a:pt x="169884" y="527259"/>
                  </a:cubicBezTo>
                  <a:close/>
                  <a:moveTo>
                    <a:pt x="210210" y="539796"/>
                  </a:moveTo>
                  <a:cubicBezTo>
                    <a:pt x="217491" y="520139"/>
                    <a:pt x="222953" y="497001"/>
                    <a:pt x="218995" y="476038"/>
                  </a:cubicBezTo>
                  <a:cubicBezTo>
                    <a:pt x="217412" y="467732"/>
                    <a:pt x="213297" y="457093"/>
                    <a:pt x="203799" y="455273"/>
                  </a:cubicBezTo>
                  <a:cubicBezTo>
                    <a:pt x="195686" y="453731"/>
                    <a:pt x="189948" y="463184"/>
                    <a:pt x="186664" y="469077"/>
                  </a:cubicBezTo>
                  <a:cubicBezTo>
                    <a:pt x="177166" y="486124"/>
                    <a:pt x="177482" y="496408"/>
                    <a:pt x="174554" y="519664"/>
                  </a:cubicBezTo>
                  <a:cubicBezTo>
                    <a:pt x="172100" y="539124"/>
                    <a:pt x="181994" y="567444"/>
                    <a:pt x="182033" y="566613"/>
                  </a:cubicBezTo>
                  <a:cubicBezTo>
                    <a:pt x="192718" y="573970"/>
                    <a:pt x="207598" y="546876"/>
                    <a:pt x="210210" y="539796"/>
                  </a:cubicBezTo>
                  <a:close/>
                  <a:moveTo>
                    <a:pt x="247409" y="648328"/>
                  </a:moveTo>
                  <a:cubicBezTo>
                    <a:pt x="253978" y="641169"/>
                    <a:pt x="264465" y="628750"/>
                    <a:pt x="253543" y="620760"/>
                  </a:cubicBezTo>
                  <a:lnTo>
                    <a:pt x="242344" y="618387"/>
                  </a:lnTo>
                  <a:cubicBezTo>
                    <a:pt x="242621" y="617517"/>
                    <a:pt x="235379" y="619138"/>
                    <a:pt x="235260" y="619178"/>
                  </a:cubicBezTo>
                  <a:cubicBezTo>
                    <a:pt x="226791" y="621828"/>
                    <a:pt x="218639" y="625546"/>
                    <a:pt x="211001" y="630134"/>
                  </a:cubicBezTo>
                  <a:cubicBezTo>
                    <a:pt x="194024" y="640339"/>
                    <a:pt x="177799" y="653707"/>
                    <a:pt x="166481" y="670082"/>
                  </a:cubicBezTo>
                  <a:cubicBezTo>
                    <a:pt x="162326" y="676094"/>
                    <a:pt x="156469" y="686575"/>
                    <a:pt x="162484" y="693418"/>
                  </a:cubicBezTo>
                  <a:cubicBezTo>
                    <a:pt x="168183" y="699983"/>
                    <a:pt x="181123" y="694525"/>
                    <a:pt x="187297" y="691796"/>
                  </a:cubicBezTo>
                  <a:cubicBezTo>
                    <a:pt x="209577" y="681987"/>
                    <a:pt x="230907" y="666206"/>
                    <a:pt x="247409" y="648328"/>
                  </a:cubicBezTo>
                  <a:close/>
                  <a:moveTo>
                    <a:pt x="298420" y="650108"/>
                  </a:moveTo>
                  <a:cubicBezTo>
                    <a:pt x="297470" y="648012"/>
                    <a:pt x="293235" y="649277"/>
                    <a:pt x="291692" y="649554"/>
                  </a:cubicBezTo>
                  <a:cubicBezTo>
                    <a:pt x="284371" y="650820"/>
                    <a:pt x="277287" y="653233"/>
                    <a:pt x="270401" y="656001"/>
                  </a:cubicBezTo>
                  <a:cubicBezTo>
                    <a:pt x="245549" y="665929"/>
                    <a:pt x="220697" y="679614"/>
                    <a:pt x="200277" y="697017"/>
                  </a:cubicBezTo>
                  <a:cubicBezTo>
                    <a:pt x="194934" y="701526"/>
                    <a:pt x="180886" y="713115"/>
                    <a:pt x="187178" y="721540"/>
                  </a:cubicBezTo>
                  <a:cubicBezTo>
                    <a:pt x="193233" y="729608"/>
                    <a:pt x="209814" y="725416"/>
                    <a:pt x="217610" y="723596"/>
                  </a:cubicBezTo>
                  <a:cubicBezTo>
                    <a:pt x="245272" y="717228"/>
                    <a:pt x="271984" y="702989"/>
                    <a:pt x="293473" y="684558"/>
                  </a:cubicBezTo>
                  <a:cubicBezTo>
                    <a:pt x="301506" y="677636"/>
                    <a:pt x="318167" y="664228"/>
                    <a:pt x="310846" y="651927"/>
                  </a:cubicBezTo>
                  <a:lnTo>
                    <a:pt x="298420" y="650108"/>
                  </a:lnTo>
                  <a:close/>
                  <a:moveTo>
                    <a:pt x="92795" y="624359"/>
                  </a:moveTo>
                  <a:cubicBezTo>
                    <a:pt x="90697" y="625862"/>
                    <a:pt x="88758" y="627682"/>
                    <a:pt x="86938" y="629541"/>
                  </a:cubicBezTo>
                  <a:cubicBezTo>
                    <a:pt x="68220" y="648486"/>
                    <a:pt x="54685" y="673800"/>
                    <a:pt x="46217" y="698836"/>
                  </a:cubicBezTo>
                  <a:cubicBezTo>
                    <a:pt x="44040" y="705323"/>
                    <a:pt x="36205" y="724862"/>
                    <a:pt x="42497" y="731467"/>
                  </a:cubicBezTo>
                  <a:lnTo>
                    <a:pt x="58801" y="734671"/>
                  </a:lnTo>
                  <a:cubicBezTo>
                    <a:pt x="74314" y="729173"/>
                    <a:pt x="83614" y="712877"/>
                    <a:pt x="90618" y="699034"/>
                  </a:cubicBezTo>
                  <a:cubicBezTo>
                    <a:pt x="95763" y="688830"/>
                    <a:pt x="100551" y="678309"/>
                    <a:pt x="103836" y="667353"/>
                  </a:cubicBezTo>
                  <a:cubicBezTo>
                    <a:pt x="107160" y="656278"/>
                    <a:pt x="110247" y="643463"/>
                    <a:pt x="107635" y="631914"/>
                  </a:cubicBezTo>
                  <a:cubicBezTo>
                    <a:pt x="105815" y="623687"/>
                    <a:pt x="100591" y="618822"/>
                    <a:pt x="92795" y="624359"/>
                  </a:cubicBezTo>
                  <a:close/>
                  <a:moveTo>
                    <a:pt x="45940" y="658453"/>
                  </a:moveTo>
                  <a:cubicBezTo>
                    <a:pt x="45702" y="651295"/>
                    <a:pt x="42813" y="624280"/>
                    <a:pt x="30150" y="635236"/>
                  </a:cubicBezTo>
                  <a:cubicBezTo>
                    <a:pt x="28211" y="636937"/>
                    <a:pt x="26509" y="638915"/>
                    <a:pt x="24926" y="640971"/>
                  </a:cubicBezTo>
                  <a:cubicBezTo>
                    <a:pt x="22077" y="644531"/>
                    <a:pt x="19504" y="648328"/>
                    <a:pt x="17130" y="652244"/>
                  </a:cubicBezTo>
                  <a:cubicBezTo>
                    <a:pt x="13331" y="658493"/>
                    <a:pt x="9928" y="665019"/>
                    <a:pt x="7197" y="671822"/>
                  </a:cubicBezTo>
                  <a:cubicBezTo>
                    <a:pt x="3161" y="681987"/>
                    <a:pt x="786" y="692824"/>
                    <a:pt x="153" y="703701"/>
                  </a:cubicBezTo>
                  <a:cubicBezTo>
                    <a:pt x="-797" y="719760"/>
                    <a:pt x="2725" y="731151"/>
                    <a:pt x="9374" y="744638"/>
                  </a:cubicBezTo>
                  <a:lnTo>
                    <a:pt x="20771" y="743491"/>
                  </a:lnTo>
                  <a:cubicBezTo>
                    <a:pt x="28686" y="738705"/>
                    <a:pt x="33118" y="730518"/>
                    <a:pt x="36244" y="721975"/>
                  </a:cubicBezTo>
                  <a:cubicBezTo>
                    <a:pt x="42655" y="704374"/>
                    <a:pt x="45504" y="684400"/>
                    <a:pt x="45979" y="665731"/>
                  </a:cubicBezTo>
                  <a:cubicBezTo>
                    <a:pt x="46019" y="663714"/>
                    <a:pt x="46019" y="660510"/>
                    <a:pt x="45940" y="65845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836725" y="3859604"/>
              <a:ext cx="390527" cy="485821"/>
            </a:xfrm>
            <a:custGeom>
              <a:rect b="b" l="l" r="r" t="t"/>
              <a:pathLst>
                <a:path extrusionOk="0" h="971641" w="781054">
                  <a:moveTo>
                    <a:pt x="766095" y="3198"/>
                  </a:moveTo>
                  <a:cubicBezTo>
                    <a:pt x="768944" y="-441"/>
                    <a:pt x="774247" y="-1074"/>
                    <a:pt x="777848" y="1813"/>
                  </a:cubicBezTo>
                  <a:cubicBezTo>
                    <a:pt x="781489" y="4661"/>
                    <a:pt x="782122" y="9921"/>
                    <a:pt x="779273" y="13560"/>
                  </a:cubicBezTo>
                  <a:lnTo>
                    <a:pt x="626874" y="209542"/>
                  </a:lnTo>
                  <a:cubicBezTo>
                    <a:pt x="581365" y="267724"/>
                    <a:pt x="529919" y="333578"/>
                    <a:pt x="478315" y="398958"/>
                  </a:cubicBezTo>
                  <a:cubicBezTo>
                    <a:pt x="444519" y="441754"/>
                    <a:pt x="410723" y="484431"/>
                    <a:pt x="378510" y="524656"/>
                  </a:cubicBezTo>
                  <a:cubicBezTo>
                    <a:pt x="307990" y="612620"/>
                    <a:pt x="245226" y="689114"/>
                    <a:pt x="208977" y="731870"/>
                  </a:cubicBezTo>
                  <a:cubicBezTo>
                    <a:pt x="168216" y="779650"/>
                    <a:pt x="109014" y="833480"/>
                    <a:pt x="64256" y="890317"/>
                  </a:cubicBezTo>
                  <a:cubicBezTo>
                    <a:pt x="44707" y="915156"/>
                    <a:pt x="27888" y="940509"/>
                    <a:pt x="16847" y="966257"/>
                  </a:cubicBezTo>
                  <a:cubicBezTo>
                    <a:pt x="14947" y="970727"/>
                    <a:pt x="9842" y="972823"/>
                    <a:pt x="5370" y="970964"/>
                  </a:cubicBezTo>
                  <a:cubicBezTo>
                    <a:pt x="898" y="969066"/>
                    <a:pt x="-1199" y="963963"/>
                    <a:pt x="701" y="959494"/>
                  </a:cubicBezTo>
                  <a:cubicBezTo>
                    <a:pt x="11900" y="932203"/>
                    <a:pt x="29075" y="905149"/>
                    <a:pt x="49297" y="878728"/>
                  </a:cubicBezTo>
                  <a:cubicBezTo>
                    <a:pt x="93382" y="821061"/>
                    <a:pt x="152030" y="766281"/>
                    <a:pt x="192277" y="717829"/>
                  </a:cubicBezTo>
                  <a:cubicBezTo>
                    <a:pt x="212895" y="693109"/>
                    <a:pt x="241981" y="657037"/>
                    <a:pt x="276450" y="614202"/>
                  </a:cubicBezTo>
                  <a:cubicBezTo>
                    <a:pt x="315786" y="565276"/>
                    <a:pt x="361929" y="507371"/>
                    <a:pt x="410129" y="447252"/>
                  </a:cubicBezTo>
                  <a:cubicBezTo>
                    <a:pt x="477998" y="362491"/>
                    <a:pt x="549904" y="273221"/>
                    <a:pt x="610926" y="196925"/>
                  </a:cubicBezTo>
                  <a:lnTo>
                    <a:pt x="766095" y="3198"/>
                  </a:lnTo>
                  <a:lnTo>
                    <a:pt x="766095" y="319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916643" y="3837816"/>
              <a:ext cx="392493" cy="337665"/>
            </a:xfrm>
            <a:custGeom>
              <a:rect b="b" l="l" r="r" t="t"/>
              <a:pathLst>
                <a:path extrusionOk="0" h="675330" w="784987">
                  <a:moveTo>
                    <a:pt x="206287" y="64136"/>
                  </a:moveTo>
                  <a:cubicBezTo>
                    <a:pt x="195008" y="85059"/>
                    <a:pt x="168454" y="92693"/>
                    <a:pt x="147085" y="81183"/>
                  </a:cubicBezTo>
                  <a:cubicBezTo>
                    <a:pt x="125675" y="69673"/>
                    <a:pt x="117444" y="43331"/>
                    <a:pt x="128722" y="22408"/>
                  </a:cubicBezTo>
                  <a:cubicBezTo>
                    <a:pt x="140001" y="1485"/>
                    <a:pt x="166515" y="-6148"/>
                    <a:pt x="187925" y="5361"/>
                  </a:cubicBezTo>
                  <a:cubicBezTo>
                    <a:pt x="209334" y="16871"/>
                    <a:pt x="217565" y="43213"/>
                    <a:pt x="206287" y="64136"/>
                  </a:cubicBezTo>
                  <a:close/>
                  <a:moveTo>
                    <a:pt x="129910" y="149213"/>
                  </a:moveTo>
                  <a:cubicBezTo>
                    <a:pt x="108500" y="137703"/>
                    <a:pt x="81986" y="145337"/>
                    <a:pt x="70708" y="166260"/>
                  </a:cubicBezTo>
                  <a:cubicBezTo>
                    <a:pt x="59429" y="187183"/>
                    <a:pt x="67660" y="213525"/>
                    <a:pt x="89030" y="225035"/>
                  </a:cubicBezTo>
                  <a:cubicBezTo>
                    <a:pt x="110439" y="236545"/>
                    <a:pt x="136993" y="228911"/>
                    <a:pt x="148232" y="207988"/>
                  </a:cubicBezTo>
                  <a:cubicBezTo>
                    <a:pt x="159511" y="187065"/>
                    <a:pt x="151319" y="160723"/>
                    <a:pt x="129910" y="149213"/>
                  </a:cubicBezTo>
                  <a:close/>
                  <a:moveTo>
                    <a:pt x="64257" y="294924"/>
                  </a:moveTo>
                  <a:cubicBezTo>
                    <a:pt x="42848" y="283414"/>
                    <a:pt x="16333" y="291048"/>
                    <a:pt x="5055" y="311971"/>
                  </a:cubicBezTo>
                  <a:cubicBezTo>
                    <a:pt x="-6224" y="332894"/>
                    <a:pt x="2008" y="359236"/>
                    <a:pt x="23417" y="370785"/>
                  </a:cubicBezTo>
                  <a:cubicBezTo>
                    <a:pt x="44826" y="382295"/>
                    <a:pt x="71341" y="374661"/>
                    <a:pt x="82619" y="353738"/>
                  </a:cubicBezTo>
                  <a:cubicBezTo>
                    <a:pt x="93898" y="332815"/>
                    <a:pt x="85666" y="306473"/>
                    <a:pt x="64257" y="294924"/>
                  </a:cubicBezTo>
                  <a:close/>
                  <a:moveTo>
                    <a:pt x="780223" y="445974"/>
                  </a:moveTo>
                  <a:cubicBezTo>
                    <a:pt x="769301" y="424260"/>
                    <a:pt x="743183" y="415321"/>
                    <a:pt x="721932" y="425961"/>
                  </a:cubicBezTo>
                  <a:cubicBezTo>
                    <a:pt x="700680" y="436640"/>
                    <a:pt x="692291" y="462942"/>
                    <a:pt x="703213" y="484617"/>
                  </a:cubicBezTo>
                  <a:cubicBezTo>
                    <a:pt x="714135" y="506331"/>
                    <a:pt x="740214" y="515309"/>
                    <a:pt x="761465" y="504630"/>
                  </a:cubicBezTo>
                  <a:cubicBezTo>
                    <a:pt x="782717" y="493951"/>
                    <a:pt x="791106" y="467688"/>
                    <a:pt x="780223" y="445974"/>
                  </a:cubicBezTo>
                  <a:close/>
                  <a:moveTo>
                    <a:pt x="591813" y="510484"/>
                  </a:moveTo>
                  <a:cubicBezTo>
                    <a:pt x="570562" y="521124"/>
                    <a:pt x="562173" y="547426"/>
                    <a:pt x="573095" y="569140"/>
                  </a:cubicBezTo>
                  <a:cubicBezTo>
                    <a:pt x="584017" y="590854"/>
                    <a:pt x="610096" y="599793"/>
                    <a:pt x="631347" y="589154"/>
                  </a:cubicBezTo>
                  <a:cubicBezTo>
                    <a:pt x="652598" y="578475"/>
                    <a:pt x="660988" y="552172"/>
                    <a:pt x="650105" y="530458"/>
                  </a:cubicBezTo>
                  <a:cubicBezTo>
                    <a:pt x="639183" y="508783"/>
                    <a:pt x="613064" y="499805"/>
                    <a:pt x="591813" y="510484"/>
                  </a:cubicBezTo>
                  <a:close/>
                  <a:moveTo>
                    <a:pt x="454374" y="592160"/>
                  </a:moveTo>
                  <a:cubicBezTo>
                    <a:pt x="433123" y="602839"/>
                    <a:pt x="424733" y="629102"/>
                    <a:pt x="435656" y="650816"/>
                  </a:cubicBezTo>
                  <a:cubicBezTo>
                    <a:pt x="446578" y="672530"/>
                    <a:pt x="472657" y="681508"/>
                    <a:pt x="493908" y="670829"/>
                  </a:cubicBezTo>
                  <a:cubicBezTo>
                    <a:pt x="515159" y="660150"/>
                    <a:pt x="523549" y="633887"/>
                    <a:pt x="512666" y="612173"/>
                  </a:cubicBezTo>
                  <a:cubicBezTo>
                    <a:pt x="501744" y="590459"/>
                    <a:pt x="475625" y="581481"/>
                    <a:pt x="454374" y="59216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606242" y="4188388"/>
              <a:ext cx="423601" cy="342363"/>
            </a:xfrm>
            <a:custGeom>
              <a:rect b="b" l="l" r="r" t="t"/>
              <a:pathLst>
                <a:path extrusionOk="0" h="684725" w="847202">
                  <a:moveTo>
                    <a:pt x="168622" y="51956"/>
                  </a:moveTo>
                  <a:cubicBezTo>
                    <a:pt x="163834" y="75252"/>
                    <a:pt x="140604" y="90163"/>
                    <a:pt x="116781" y="85259"/>
                  </a:cubicBezTo>
                  <a:cubicBezTo>
                    <a:pt x="92997" y="80394"/>
                    <a:pt x="77524" y="57493"/>
                    <a:pt x="82312" y="34236"/>
                  </a:cubicBezTo>
                  <a:cubicBezTo>
                    <a:pt x="87101" y="10940"/>
                    <a:pt x="110330" y="-3971"/>
                    <a:pt x="134154" y="933"/>
                  </a:cubicBezTo>
                  <a:cubicBezTo>
                    <a:pt x="157937" y="5798"/>
                    <a:pt x="173411" y="28660"/>
                    <a:pt x="168622" y="51956"/>
                  </a:cubicBezTo>
                  <a:close/>
                  <a:moveTo>
                    <a:pt x="97350" y="166737"/>
                  </a:moveTo>
                  <a:cubicBezTo>
                    <a:pt x="73566" y="161832"/>
                    <a:pt x="50337" y="176783"/>
                    <a:pt x="45548" y="200040"/>
                  </a:cubicBezTo>
                  <a:cubicBezTo>
                    <a:pt x="40760" y="223336"/>
                    <a:pt x="56194" y="246197"/>
                    <a:pt x="80017" y="251102"/>
                  </a:cubicBezTo>
                  <a:cubicBezTo>
                    <a:pt x="103840" y="255967"/>
                    <a:pt x="127030" y="241056"/>
                    <a:pt x="131819" y="217759"/>
                  </a:cubicBezTo>
                  <a:cubicBezTo>
                    <a:pt x="136607" y="194503"/>
                    <a:pt x="121173" y="171641"/>
                    <a:pt x="97350" y="166737"/>
                  </a:cubicBezTo>
                  <a:close/>
                  <a:moveTo>
                    <a:pt x="52711" y="323799"/>
                  </a:moveTo>
                  <a:cubicBezTo>
                    <a:pt x="28888" y="318934"/>
                    <a:pt x="5658" y="333845"/>
                    <a:pt x="870" y="357142"/>
                  </a:cubicBezTo>
                  <a:cubicBezTo>
                    <a:pt x="-3919" y="380398"/>
                    <a:pt x="11554" y="403299"/>
                    <a:pt x="35338" y="408164"/>
                  </a:cubicBezTo>
                  <a:cubicBezTo>
                    <a:pt x="59162" y="413069"/>
                    <a:pt x="82391" y="398118"/>
                    <a:pt x="87180" y="374861"/>
                  </a:cubicBezTo>
                  <a:cubicBezTo>
                    <a:pt x="91968" y="351565"/>
                    <a:pt x="76495" y="328703"/>
                    <a:pt x="52711" y="323799"/>
                  </a:cubicBezTo>
                  <a:close/>
                  <a:moveTo>
                    <a:pt x="798595" y="542563"/>
                  </a:moveTo>
                  <a:cubicBezTo>
                    <a:pt x="774970" y="545490"/>
                    <a:pt x="758309" y="567244"/>
                    <a:pt x="761356" y="591094"/>
                  </a:cubicBezTo>
                  <a:cubicBezTo>
                    <a:pt x="764443" y="614983"/>
                    <a:pt x="786050" y="631951"/>
                    <a:pt x="809636" y="629064"/>
                  </a:cubicBezTo>
                  <a:cubicBezTo>
                    <a:pt x="833222" y="626137"/>
                    <a:pt x="849922" y="604383"/>
                    <a:pt x="846835" y="580533"/>
                  </a:cubicBezTo>
                  <a:cubicBezTo>
                    <a:pt x="843788" y="556644"/>
                    <a:pt x="822181" y="539636"/>
                    <a:pt x="798595" y="542563"/>
                  </a:cubicBezTo>
                  <a:close/>
                  <a:moveTo>
                    <a:pt x="630328" y="566018"/>
                  </a:moveTo>
                  <a:cubicBezTo>
                    <a:pt x="606742" y="568944"/>
                    <a:pt x="590082" y="590698"/>
                    <a:pt x="593129" y="614548"/>
                  </a:cubicBezTo>
                  <a:cubicBezTo>
                    <a:pt x="596215" y="638398"/>
                    <a:pt x="617823" y="655406"/>
                    <a:pt x="641409" y="652479"/>
                  </a:cubicBezTo>
                  <a:cubicBezTo>
                    <a:pt x="664995" y="649552"/>
                    <a:pt x="681695" y="627838"/>
                    <a:pt x="678608" y="603948"/>
                  </a:cubicBezTo>
                  <a:cubicBezTo>
                    <a:pt x="675561" y="580098"/>
                    <a:pt x="653953" y="563091"/>
                    <a:pt x="630328" y="566018"/>
                  </a:cubicBezTo>
                  <a:close/>
                  <a:moveTo>
                    <a:pt x="470253" y="597897"/>
                  </a:moveTo>
                  <a:cubicBezTo>
                    <a:pt x="446627" y="600824"/>
                    <a:pt x="429967" y="622577"/>
                    <a:pt x="433014" y="646427"/>
                  </a:cubicBezTo>
                  <a:cubicBezTo>
                    <a:pt x="436101" y="670317"/>
                    <a:pt x="457708" y="687325"/>
                    <a:pt x="481294" y="684398"/>
                  </a:cubicBezTo>
                  <a:cubicBezTo>
                    <a:pt x="504880" y="681471"/>
                    <a:pt x="521580" y="659717"/>
                    <a:pt x="518493" y="635867"/>
                  </a:cubicBezTo>
                  <a:cubicBezTo>
                    <a:pt x="515446" y="612017"/>
                    <a:pt x="493838" y="595009"/>
                    <a:pt x="470253" y="5978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3" name="Google Shape;1483;p24"/>
          <p:cNvGrpSpPr/>
          <p:nvPr/>
        </p:nvGrpSpPr>
        <p:grpSpPr>
          <a:xfrm>
            <a:off x="7220833" y="357702"/>
            <a:ext cx="1585092" cy="1585617"/>
            <a:chOff x="7220833" y="357702"/>
            <a:chExt cx="1585092" cy="1585617"/>
          </a:xfrm>
        </p:grpSpPr>
        <p:sp>
          <p:nvSpPr>
            <p:cNvPr id="1484" name="Google Shape;1484;p24"/>
            <p:cNvSpPr/>
            <p:nvPr/>
          </p:nvSpPr>
          <p:spPr>
            <a:xfrm rot="10800000">
              <a:off x="8493224" y="884074"/>
              <a:ext cx="292373" cy="1059246"/>
            </a:xfrm>
            <a:custGeom>
              <a:rect b="b" l="l" r="r" t="t"/>
              <a:pathLst>
                <a:path extrusionOk="0" h="2118492" w="584745">
                  <a:moveTo>
                    <a:pt x="571526" y="1722704"/>
                  </a:moveTo>
                  <a:cubicBezTo>
                    <a:pt x="558348" y="1756204"/>
                    <a:pt x="522732" y="1775506"/>
                    <a:pt x="493012" y="1792316"/>
                  </a:cubicBezTo>
                  <a:cubicBezTo>
                    <a:pt x="467962" y="1806475"/>
                    <a:pt x="441764" y="1820240"/>
                    <a:pt x="421463" y="1841044"/>
                  </a:cubicBezTo>
                  <a:cubicBezTo>
                    <a:pt x="418890" y="1843694"/>
                    <a:pt x="406662" y="1863549"/>
                    <a:pt x="402863" y="1862996"/>
                  </a:cubicBezTo>
                  <a:cubicBezTo>
                    <a:pt x="401478" y="1862758"/>
                    <a:pt x="400133" y="1861967"/>
                    <a:pt x="398747" y="1861295"/>
                  </a:cubicBezTo>
                  <a:cubicBezTo>
                    <a:pt x="397837" y="1862007"/>
                    <a:pt x="396808" y="1863075"/>
                    <a:pt x="396254" y="1862996"/>
                  </a:cubicBezTo>
                  <a:cubicBezTo>
                    <a:pt x="378169" y="1860148"/>
                    <a:pt x="362933" y="1818618"/>
                    <a:pt x="357749" y="1804814"/>
                  </a:cubicBezTo>
                  <a:cubicBezTo>
                    <a:pt x="343978" y="1767952"/>
                    <a:pt x="343265" y="1728518"/>
                    <a:pt x="331670" y="1691299"/>
                  </a:cubicBezTo>
                  <a:cubicBezTo>
                    <a:pt x="324151" y="1667212"/>
                    <a:pt x="307174" y="1647198"/>
                    <a:pt x="298310" y="1623546"/>
                  </a:cubicBezTo>
                  <a:lnTo>
                    <a:pt x="304523" y="1599933"/>
                  </a:lnTo>
                  <a:cubicBezTo>
                    <a:pt x="302861" y="1600131"/>
                    <a:pt x="306976" y="1585338"/>
                    <a:pt x="307134" y="1584824"/>
                  </a:cubicBezTo>
                  <a:cubicBezTo>
                    <a:pt x="312991" y="1566907"/>
                    <a:pt x="320708" y="1549504"/>
                    <a:pt x="328940" y="1532576"/>
                  </a:cubicBezTo>
                  <a:cubicBezTo>
                    <a:pt x="348766" y="1491678"/>
                    <a:pt x="375636" y="1440972"/>
                    <a:pt x="416833" y="1417834"/>
                  </a:cubicBezTo>
                  <a:cubicBezTo>
                    <a:pt x="429852" y="1410517"/>
                    <a:pt x="441804" y="1408263"/>
                    <a:pt x="452884" y="1409212"/>
                  </a:cubicBezTo>
                  <a:cubicBezTo>
                    <a:pt x="485691" y="1407828"/>
                    <a:pt x="510701" y="1436701"/>
                    <a:pt x="528628" y="1467551"/>
                  </a:cubicBezTo>
                  <a:cubicBezTo>
                    <a:pt x="571091" y="1540486"/>
                    <a:pt x="604214" y="1639327"/>
                    <a:pt x="571526" y="1722704"/>
                  </a:cubicBezTo>
                  <a:close/>
                  <a:moveTo>
                    <a:pt x="332145" y="1212834"/>
                  </a:moveTo>
                  <a:cubicBezTo>
                    <a:pt x="363962" y="1240244"/>
                    <a:pt x="393603" y="1225649"/>
                    <a:pt x="427518" y="1240838"/>
                  </a:cubicBezTo>
                  <a:cubicBezTo>
                    <a:pt x="440577" y="1246652"/>
                    <a:pt x="445721" y="1263699"/>
                    <a:pt x="454190" y="1274220"/>
                  </a:cubicBezTo>
                  <a:cubicBezTo>
                    <a:pt x="473581" y="1298109"/>
                    <a:pt x="507258" y="1313812"/>
                    <a:pt x="537374" y="1300759"/>
                  </a:cubicBezTo>
                  <a:cubicBezTo>
                    <a:pt x="579005" y="1282723"/>
                    <a:pt x="576077" y="1230593"/>
                    <a:pt x="573703" y="1193137"/>
                  </a:cubicBezTo>
                  <a:cubicBezTo>
                    <a:pt x="568716" y="1113400"/>
                    <a:pt x="585891" y="1006846"/>
                    <a:pt x="517587" y="947715"/>
                  </a:cubicBezTo>
                  <a:cubicBezTo>
                    <a:pt x="458899" y="896930"/>
                    <a:pt x="411728" y="997867"/>
                    <a:pt x="393722" y="1038488"/>
                  </a:cubicBezTo>
                  <a:cubicBezTo>
                    <a:pt x="388063" y="1051184"/>
                    <a:pt x="382206" y="1063762"/>
                    <a:pt x="376032" y="1076181"/>
                  </a:cubicBezTo>
                  <a:cubicBezTo>
                    <a:pt x="367801" y="1092714"/>
                    <a:pt x="359411" y="1109128"/>
                    <a:pt x="351338" y="1125701"/>
                  </a:cubicBezTo>
                  <a:cubicBezTo>
                    <a:pt x="344373" y="1139979"/>
                    <a:pt x="313466" y="1187363"/>
                    <a:pt x="327238" y="1204133"/>
                  </a:cubicBezTo>
                  <a:lnTo>
                    <a:pt x="332145" y="1212834"/>
                  </a:lnTo>
                  <a:close/>
                  <a:moveTo>
                    <a:pt x="52716" y="1125503"/>
                  </a:moveTo>
                  <a:cubicBezTo>
                    <a:pt x="66725" y="1139544"/>
                    <a:pt x="81644" y="1150658"/>
                    <a:pt x="98779" y="1156077"/>
                  </a:cubicBezTo>
                  <a:cubicBezTo>
                    <a:pt x="115796" y="1165846"/>
                    <a:pt x="136216" y="1171225"/>
                    <a:pt x="161622" y="1169208"/>
                  </a:cubicBezTo>
                  <a:cubicBezTo>
                    <a:pt x="196764" y="1166440"/>
                    <a:pt x="230876" y="1161337"/>
                    <a:pt x="266334" y="1163829"/>
                  </a:cubicBezTo>
                  <a:cubicBezTo>
                    <a:pt x="272389" y="1164264"/>
                    <a:pt x="294788" y="1163869"/>
                    <a:pt x="295539" y="1169129"/>
                  </a:cubicBezTo>
                  <a:lnTo>
                    <a:pt x="302267" y="1156512"/>
                  </a:lnTo>
                  <a:cubicBezTo>
                    <a:pt x="309430" y="1110394"/>
                    <a:pt x="309707" y="1049404"/>
                    <a:pt x="294550" y="1005066"/>
                  </a:cubicBezTo>
                  <a:cubicBezTo>
                    <a:pt x="285883" y="979713"/>
                    <a:pt x="268273" y="959146"/>
                    <a:pt x="256401" y="935375"/>
                  </a:cubicBezTo>
                  <a:cubicBezTo>
                    <a:pt x="240532" y="903654"/>
                    <a:pt x="231114" y="870193"/>
                    <a:pt x="204124" y="845393"/>
                  </a:cubicBezTo>
                  <a:cubicBezTo>
                    <a:pt x="173455" y="817153"/>
                    <a:pt x="132852" y="798880"/>
                    <a:pt x="90587" y="803824"/>
                  </a:cubicBezTo>
                  <a:cubicBezTo>
                    <a:pt x="78399" y="805287"/>
                    <a:pt x="55881" y="807858"/>
                    <a:pt x="48679" y="819724"/>
                  </a:cubicBezTo>
                  <a:cubicBezTo>
                    <a:pt x="42189" y="830403"/>
                    <a:pt x="48560" y="849863"/>
                    <a:pt x="48798" y="861531"/>
                  </a:cubicBezTo>
                  <a:cubicBezTo>
                    <a:pt x="49193" y="886488"/>
                    <a:pt x="46028" y="911208"/>
                    <a:pt x="40962" y="935612"/>
                  </a:cubicBezTo>
                  <a:cubicBezTo>
                    <a:pt x="37717" y="951354"/>
                    <a:pt x="35066" y="966938"/>
                    <a:pt x="33404" y="982561"/>
                  </a:cubicBezTo>
                  <a:cubicBezTo>
                    <a:pt x="29090" y="992291"/>
                    <a:pt x="24064" y="1001744"/>
                    <a:pt x="18801" y="1010999"/>
                  </a:cubicBezTo>
                  <a:cubicBezTo>
                    <a:pt x="-7278" y="1056405"/>
                    <a:pt x="-8109" y="1063327"/>
                    <a:pt x="28259" y="1100545"/>
                  </a:cubicBezTo>
                  <a:cubicBezTo>
                    <a:pt x="36411" y="1108931"/>
                    <a:pt x="44484" y="1117276"/>
                    <a:pt x="52716" y="1125503"/>
                  </a:cubicBezTo>
                  <a:close/>
                  <a:moveTo>
                    <a:pt x="124700" y="1696362"/>
                  </a:moveTo>
                  <a:cubicBezTo>
                    <a:pt x="130122" y="1703560"/>
                    <a:pt x="142864" y="1700910"/>
                    <a:pt x="150185" y="1699130"/>
                  </a:cubicBezTo>
                  <a:cubicBezTo>
                    <a:pt x="174365" y="1693237"/>
                    <a:pt x="193914" y="1675518"/>
                    <a:pt x="210416" y="1657798"/>
                  </a:cubicBezTo>
                  <a:cubicBezTo>
                    <a:pt x="267403" y="1596769"/>
                    <a:pt x="315524" y="1504454"/>
                    <a:pt x="310459" y="1418704"/>
                  </a:cubicBezTo>
                  <a:lnTo>
                    <a:pt x="312437" y="1407432"/>
                  </a:lnTo>
                  <a:cubicBezTo>
                    <a:pt x="288574" y="1378638"/>
                    <a:pt x="272982" y="1348578"/>
                    <a:pt x="256639" y="1313495"/>
                  </a:cubicBezTo>
                  <a:cubicBezTo>
                    <a:pt x="247101" y="1293086"/>
                    <a:pt x="235704" y="1263936"/>
                    <a:pt x="212079" y="1256184"/>
                  </a:cubicBezTo>
                  <a:cubicBezTo>
                    <a:pt x="191144" y="1249341"/>
                    <a:pt x="180815" y="1266032"/>
                    <a:pt x="168508" y="1280509"/>
                  </a:cubicBezTo>
                  <a:cubicBezTo>
                    <a:pt x="152837" y="1298979"/>
                    <a:pt x="137443" y="1317648"/>
                    <a:pt x="120545" y="1335051"/>
                  </a:cubicBezTo>
                  <a:cubicBezTo>
                    <a:pt x="92131" y="1364320"/>
                    <a:pt x="39023" y="1398019"/>
                    <a:pt x="26201" y="1438757"/>
                  </a:cubicBezTo>
                  <a:cubicBezTo>
                    <a:pt x="20305" y="1457466"/>
                    <a:pt x="31385" y="1479457"/>
                    <a:pt x="38509" y="1496306"/>
                  </a:cubicBezTo>
                  <a:cubicBezTo>
                    <a:pt x="57543" y="1541396"/>
                    <a:pt x="85087" y="1582490"/>
                    <a:pt x="103528" y="1627778"/>
                  </a:cubicBezTo>
                  <a:cubicBezTo>
                    <a:pt x="111641" y="1647712"/>
                    <a:pt x="111839" y="1679196"/>
                    <a:pt x="124700" y="1696362"/>
                  </a:cubicBezTo>
                  <a:close/>
                  <a:moveTo>
                    <a:pt x="297201" y="1847610"/>
                  </a:moveTo>
                  <a:cubicBezTo>
                    <a:pt x="294827" y="1838038"/>
                    <a:pt x="291701" y="1828585"/>
                    <a:pt x="287466" y="1819686"/>
                  </a:cubicBezTo>
                  <a:cubicBezTo>
                    <a:pt x="272705" y="1788479"/>
                    <a:pt x="234359" y="1734925"/>
                    <a:pt x="193242" y="1747898"/>
                  </a:cubicBezTo>
                  <a:cubicBezTo>
                    <a:pt x="112234" y="1773489"/>
                    <a:pt x="103251" y="1892106"/>
                    <a:pt x="96326" y="1961441"/>
                  </a:cubicBezTo>
                  <a:cubicBezTo>
                    <a:pt x="94980" y="1974731"/>
                    <a:pt x="80180" y="2009102"/>
                    <a:pt x="83662" y="2021007"/>
                  </a:cubicBezTo>
                  <a:cubicBezTo>
                    <a:pt x="88530" y="2037777"/>
                    <a:pt x="132219" y="2055022"/>
                    <a:pt x="145318" y="2064001"/>
                  </a:cubicBezTo>
                  <a:cubicBezTo>
                    <a:pt x="160158" y="2074166"/>
                    <a:pt x="174088" y="2086031"/>
                    <a:pt x="186435" y="2099123"/>
                  </a:cubicBezTo>
                  <a:cubicBezTo>
                    <a:pt x="189799" y="2102643"/>
                    <a:pt x="198307" y="2117040"/>
                    <a:pt x="203689" y="2118108"/>
                  </a:cubicBezTo>
                  <a:cubicBezTo>
                    <a:pt x="220112" y="2121352"/>
                    <a:pt x="235348" y="2103316"/>
                    <a:pt x="243144" y="2091846"/>
                  </a:cubicBezTo>
                  <a:cubicBezTo>
                    <a:pt x="264949" y="2059610"/>
                    <a:pt x="274051" y="2020216"/>
                    <a:pt x="284340" y="1983195"/>
                  </a:cubicBezTo>
                  <a:cubicBezTo>
                    <a:pt x="294510" y="1946570"/>
                    <a:pt x="304760" y="1905752"/>
                    <a:pt x="308203" y="1867782"/>
                  </a:cubicBezTo>
                  <a:lnTo>
                    <a:pt x="299932" y="1861335"/>
                  </a:lnTo>
                  <a:cubicBezTo>
                    <a:pt x="299813" y="1861335"/>
                    <a:pt x="297399" y="1848361"/>
                    <a:pt x="297201" y="1847610"/>
                  </a:cubicBezTo>
                  <a:close/>
                  <a:moveTo>
                    <a:pt x="363764" y="644388"/>
                  </a:moveTo>
                  <a:lnTo>
                    <a:pt x="376824" y="659300"/>
                  </a:lnTo>
                  <a:cubicBezTo>
                    <a:pt x="389369" y="632008"/>
                    <a:pt x="408562" y="609226"/>
                    <a:pt x="425222" y="584546"/>
                  </a:cubicBezTo>
                  <a:cubicBezTo>
                    <a:pt x="441883" y="559865"/>
                    <a:pt x="457633" y="524149"/>
                    <a:pt x="448135" y="494089"/>
                  </a:cubicBezTo>
                  <a:cubicBezTo>
                    <a:pt x="426884" y="426653"/>
                    <a:pt x="369661" y="470002"/>
                    <a:pt x="361034" y="517544"/>
                  </a:cubicBezTo>
                  <a:cubicBezTo>
                    <a:pt x="357749" y="535738"/>
                    <a:pt x="357156" y="554011"/>
                    <a:pt x="357551" y="572443"/>
                  </a:cubicBezTo>
                  <a:cubicBezTo>
                    <a:pt x="357947" y="591507"/>
                    <a:pt x="359847" y="610690"/>
                    <a:pt x="362221" y="629596"/>
                  </a:cubicBezTo>
                  <a:cubicBezTo>
                    <a:pt x="362300" y="630229"/>
                    <a:pt x="363487" y="644309"/>
                    <a:pt x="363764" y="644388"/>
                  </a:cubicBezTo>
                  <a:close/>
                  <a:moveTo>
                    <a:pt x="274724" y="650558"/>
                  </a:moveTo>
                  <a:cubicBezTo>
                    <a:pt x="277969" y="654276"/>
                    <a:pt x="287348" y="665786"/>
                    <a:pt x="284340" y="661870"/>
                  </a:cubicBezTo>
                  <a:lnTo>
                    <a:pt x="293719" y="650084"/>
                  </a:lnTo>
                  <a:cubicBezTo>
                    <a:pt x="288100" y="614526"/>
                    <a:pt x="280858" y="576556"/>
                    <a:pt x="264078" y="544360"/>
                  </a:cubicBezTo>
                  <a:cubicBezTo>
                    <a:pt x="259052" y="534749"/>
                    <a:pt x="246389" y="516278"/>
                    <a:pt x="232934" y="523398"/>
                  </a:cubicBezTo>
                  <a:cubicBezTo>
                    <a:pt x="198821" y="541434"/>
                    <a:pt x="242590" y="611243"/>
                    <a:pt x="256045" y="628449"/>
                  </a:cubicBezTo>
                  <a:cubicBezTo>
                    <a:pt x="261941" y="636043"/>
                    <a:pt x="268313" y="643281"/>
                    <a:pt x="274724" y="650558"/>
                  </a:cubicBezTo>
                  <a:close/>
                  <a:moveTo>
                    <a:pt x="386242" y="341022"/>
                  </a:moveTo>
                  <a:cubicBezTo>
                    <a:pt x="405396" y="302933"/>
                    <a:pt x="438954" y="269986"/>
                    <a:pt x="443584" y="225727"/>
                  </a:cubicBezTo>
                  <a:cubicBezTo>
                    <a:pt x="445247" y="209629"/>
                    <a:pt x="442674" y="182773"/>
                    <a:pt x="424391" y="176207"/>
                  </a:cubicBezTo>
                  <a:cubicBezTo>
                    <a:pt x="384897" y="162048"/>
                    <a:pt x="381889" y="261680"/>
                    <a:pt x="380385" y="279716"/>
                  </a:cubicBezTo>
                  <a:cubicBezTo>
                    <a:pt x="379515" y="289920"/>
                    <a:pt x="378882" y="300125"/>
                    <a:pt x="378525" y="310369"/>
                  </a:cubicBezTo>
                  <a:cubicBezTo>
                    <a:pt x="378367" y="315234"/>
                    <a:pt x="375359" y="329077"/>
                    <a:pt x="378050" y="325003"/>
                  </a:cubicBezTo>
                  <a:lnTo>
                    <a:pt x="386242" y="341022"/>
                  </a:lnTo>
                  <a:close/>
                  <a:moveTo>
                    <a:pt x="276584" y="213624"/>
                  </a:moveTo>
                  <a:lnTo>
                    <a:pt x="285290" y="212081"/>
                  </a:lnTo>
                  <a:cubicBezTo>
                    <a:pt x="288297" y="183762"/>
                    <a:pt x="296173" y="155798"/>
                    <a:pt x="301238" y="127795"/>
                  </a:cubicBezTo>
                  <a:cubicBezTo>
                    <a:pt x="304800" y="108059"/>
                    <a:pt x="307174" y="88045"/>
                    <a:pt x="305829" y="67992"/>
                  </a:cubicBezTo>
                  <a:cubicBezTo>
                    <a:pt x="303177" y="29191"/>
                    <a:pt x="268313" y="-40460"/>
                    <a:pt x="247616" y="30694"/>
                  </a:cubicBezTo>
                  <a:cubicBezTo>
                    <a:pt x="235823" y="71354"/>
                    <a:pt x="242511" y="116958"/>
                    <a:pt x="252285" y="157380"/>
                  </a:cubicBezTo>
                  <a:cubicBezTo>
                    <a:pt x="253947" y="164342"/>
                    <a:pt x="263999" y="213307"/>
                    <a:pt x="276584" y="21362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1485;p24"/>
            <p:cNvSpPr/>
            <p:nvPr/>
          </p:nvSpPr>
          <p:spPr>
            <a:xfrm rot="10800000">
              <a:off x="8502324" y="773894"/>
              <a:ext cx="265171" cy="1070179"/>
            </a:xfrm>
            <a:custGeom>
              <a:rect b="b" l="l" r="r" t="t"/>
              <a:pathLst>
                <a:path extrusionOk="0" h="2140357" w="530341">
                  <a:moveTo>
                    <a:pt x="243189" y="773268"/>
                  </a:moveTo>
                  <a:cubicBezTo>
                    <a:pt x="246316" y="776947"/>
                    <a:pt x="245880" y="782444"/>
                    <a:pt x="242240" y="785608"/>
                  </a:cubicBezTo>
                  <a:cubicBezTo>
                    <a:pt x="238559" y="788733"/>
                    <a:pt x="233019" y="788298"/>
                    <a:pt x="229893" y="784620"/>
                  </a:cubicBezTo>
                  <a:cubicBezTo>
                    <a:pt x="217783" y="771251"/>
                    <a:pt x="194909" y="759069"/>
                    <a:pt x="172115" y="754599"/>
                  </a:cubicBezTo>
                  <a:cubicBezTo>
                    <a:pt x="151616" y="750565"/>
                    <a:pt x="130642" y="752780"/>
                    <a:pt x="119561" y="770460"/>
                  </a:cubicBezTo>
                  <a:cubicBezTo>
                    <a:pt x="115169" y="777223"/>
                    <a:pt x="112557" y="784738"/>
                    <a:pt x="110538" y="792530"/>
                  </a:cubicBezTo>
                  <a:cubicBezTo>
                    <a:pt x="104959" y="813809"/>
                    <a:pt x="103613" y="837145"/>
                    <a:pt x="94590" y="856961"/>
                  </a:cubicBezTo>
                  <a:cubicBezTo>
                    <a:pt x="89723" y="867561"/>
                    <a:pt x="83233" y="877489"/>
                    <a:pt x="75120" y="885834"/>
                  </a:cubicBezTo>
                  <a:cubicBezTo>
                    <a:pt x="66889" y="894338"/>
                    <a:pt x="57114" y="901299"/>
                    <a:pt x="45915" y="905729"/>
                  </a:cubicBezTo>
                  <a:cubicBezTo>
                    <a:pt x="44609" y="906243"/>
                    <a:pt x="17501" y="910594"/>
                    <a:pt x="9942" y="908458"/>
                  </a:cubicBezTo>
                  <a:cubicBezTo>
                    <a:pt x="5352" y="907113"/>
                    <a:pt x="3136" y="904305"/>
                    <a:pt x="2384" y="901774"/>
                  </a:cubicBezTo>
                  <a:cubicBezTo>
                    <a:pt x="1671" y="899440"/>
                    <a:pt x="1394" y="896395"/>
                    <a:pt x="3848" y="893112"/>
                  </a:cubicBezTo>
                  <a:cubicBezTo>
                    <a:pt x="6499" y="889315"/>
                    <a:pt x="11723" y="888365"/>
                    <a:pt x="15522" y="891015"/>
                  </a:cubicBezTo>
                  <a:cubicBezTo>
                    <a:pt x="15918" y="891292"/>
                    <a:pt x="16274" y="891609"/>
                    <a:pt x="16591" y="891925"/>
                  </a:cubicBezTo>
                  <a:cubicBezTo>
                    <a:pt x="18490" y="891806"/>
                    <a:pt x="21142" y="891609"/>
                    <a:pt x="23239" y="891332"/>
                  </a:cubicBezTo>
                  <a:cubicBezTo>
                    <a:pt x="30323" y="890383"/>
                    <a:pt x="38040" y="888840"/>
                    <a:pt x="38633" y="888563"/>
                  </a:cubicBezTo>
                  <a:cubicBezTo>
                    <a:pt x="47062" y="884727"/>
                    <a:pt x="54225" y="878952"/>
                    <a:pt x="60280" y="872109"/>
                  </a:cubicBezTo>
                  <a:cubicBezTo>
                    <a:pt x="66414" y="865148"/>
                    <a:pt x="71242" y="857000"/>
                    <a:pt x="74764" y="848338"/>
                  </a:cubicBezTo>
                  <a:cubicBezTo>
                    <a:pt x="80937" y="833625"/>
                    <a:pt x="82322" y="817013"/>
                    <a:pt x="84934" y="800836"/>
                  </a:cubicBezTo>
                  <a:cubicBezTo>
                    <a:pt x="82718" y="801469"/>
                    <a:pt x="80265" y="801350"/>
                    <a:pt x="78088" y="800085"/>
                  </a:cubicBezTo>
                  <a:cubicBezTo>
                    <a:pt x="77138" y="799768"/>
                    <a:pt x="73695" y="798344"/>
                    <a:pt x="69105" y="796011"/>
                  </a:cubicBezTo>
                  <a:cubicBezTo>
                    <a:pt x="67403" y="795141"/>
                    <a:pt x="65662" y="794191"/>
                    <a:pt x="63960" y="792926"/>
                  </a:cubicBezTo>
                  <a:cubicBezTo>
                    <a:pt x="62338" y="791739"/>
                    <a:pt x="60794" y="790355"/>
                    <a:pt x="59449" y="788852"/>
                  </a:cubicBezTo>
                  <a:cubicBezTo>
                    <a:pt x="56995" y="786083"/>
                    <a:pt x="55017" y="783275"/>
                    <a:pt x="53671" y="780704"/>
                  </a:cubicBezTo>
                  <a:cubicBezTo>
                    <a:pt x="52128" y="777619"/>
                    <a:pt x="50703" y="775285"/>
                    <a:pt x="50624" y="773268"/>
                  </a:cubicBezTo>
                  <a:cubicBezTo>
                    <a:pt x="50624" y="773229"/>
                    <a:pt x="50624" y="773229"/>
                    <a:pt x="50624" y="773189"/>
                  </a:cubicBezTo>
                  <a:cubicBezTo>
                    <a:pt x="48962" y="771172"/>
                    <a:pt x="47973" y="768680"/>
                    <a:pt x="48764" y="765951"/>
                  </a:cubicBezTo>
                  <a:cubicBezTo>
                    <a:pt x="49120" y="764685"/>
                    <a:pt x="49753" y="763538"/>
                    <a:pt x="50584" y="762629"/>
                  </a:cubicBezTo>
                  <a:cubicBezTo>
                    <a:pt x="50347" y="761284"/>
                    <a:pt x="50070" y="759583"/>
                    <a:pt x="49872" y="758317"/>
                  </a:cubicBezTo>
                  <a:cubicBezTo>
                    <a:pt x="49358" y="754955"/>
                    <a:pt x="49318" y="751712"/>
                    <a:pt x="49753" y="749339"/>
                  </a:cubicBezTo>
                  <a:cubicBezTo>
                    <a:pt x="50782" y="743406"/>
                    <a:pt x="52167" y="737552"/>
                    <a:pt x="53790" y="731738"/>
                  </a:cubicBezTo>
                  <a:cubicBezTo>
                    <a:pt x="55412" y="725963"/>
                    <a:pt x="57391" y="720268"/>
                    <a:pt x="59568" y="714652"/>
                  </a:cubicBezTo>
                  <a:cubicBezTo>
                    <a:pt x="64673" y="701797"/>
                    <a:pt x="71598" y="688626"/>
                    <a:pt x="80502" y="677631"/>
                  </a:cubicBezTo>
                  <a:cubicBezTo>
                    <a:pt x="90475" y="665211"/>
                    <a:pt x="102782" y="655402"/>
                    <a:pt x="116039" y="650419"/>
                  </a:cubicBezTo>
                  <a:cubicBezTo>
                    <a:pt x="134243" y="643576"/>
                    <a:pt x="154624" y="644921"/>
                    <a:pt x="175123" y="661375"/>
                  </a:cubicBezTo>
                  <a:cubicBezTo>
                    <a:pt x="179001" y="664222"/>
                    <a:pt x="179832" y="669720"/>
                    <a:pt x="176983" y="673596"/>
                  </a:cubicBezTo>
                  <a:cubicBezTo>
                    <a:pt x="174133" y="677512"/>
                    <a:pt x="168672" y="678343"/>
                    <a:pt x="164754" y="675495"/>
                  </a:cubicBezTo>
                  <a:cubicBezTo>
                    <a:pt x="149993" y="665686"/>
                    <a:pt x="136499" y="665646"/>
                    <a:pt x="124508" y="671025"/>
                  </a:cubicBezTo>
                  <a:cubicBezTo>
                    <a:pt x="114852" y="675337"/>
                    <a:pt x="106383" y="683326"/>
                    <a:pt x="98825" y="692542"/>
                  </a:cubicBezTo>
                  <a:cubicBezTo>
                    <a:pt x="91187" y="701876"/>
                    <a:pt x="84301" y="712437"/>
                    <a:pt x="79354" y="723155"/>
                  </a:cubicBezTo>
                  <a:cubicBezTo>
                    <a:pt x="77020" y="728020"/>
                    <a:pt x="74883" y="733004"/>
                    <a:pt x="72983" y="738027"/>
                  </a:cubicBezTo>
                  <a:cubicBezTo>
                    <a:pt x="71084" y="743090"/>
                    <a:pt x="69342" y="748192"/>
                    <a:pt x="67918" y="753413"/>
                  </a:cubicBezTo>
                  <a:cubicBezTo>
                    <a:pt x="67126" y="756300"/>
                    <a:pt x="68353" y="761600"/>
                    <a:pt x="68195" y="764923"/>
                  </a:cubicBezTo>
                  <a:cubicBezTo>
                    <a:pt x="68155" y="765397"/>
                    <a:pt x="67957" y="765674"/>
                    <a:pt x="67918" y="766149"/>
                  </a:cubicBezTo>
                  <a:cubicBezTo>
                    <a:pt x="68036" y="766544"/>
                    <a:pt x="68234" y="766940"/>
                    <a:pt x="68274" y="767335"/>
                  </a:cubicBezTo>
                  <a:cubicBezTo>
                    <a:pt x="68393" y="767335"/>
                    <a:pt x="68511" y="767335"/>
                    <a:pt x="68590" y="767414"/>
                  </a:cubicBezTo>
                  <a:cubicBezTo>
                    <a:pt x="69263" y="768008"/>
                    <a:pt x="70292" y="768324"/>
                    <a:pt x="71242" y="769036"/>
                  </a:cubicBezTo>
                  <a:cubicBezTo>
                    <a:pt x="73260" y="770579"/>
                    <a:pt x="75832" y="771963"/>
                    <a:pt x="78009" y="773941"/>
                  </a:cubicBezTo>
                  <a:cubicBezTo>
                    <a:pt x="80383" y="776076"/>
                    <a:pt x="82164" y="778647"/>
                    <a:pt x="83866" y="780625"/>
                  </a:cubicBezTo>
                  <a:cubicBezTo>
                    <a:pt x="85726" y="782761"/>
                    <a:pt x="86557" y="784541"/>
                    <a:pt x="86992" y="785015"/>
                  </a:cubicBezTo>
                  <a:cubicBezTo>
                    <a:pt x="87427" y="785252"/>
                    <a:pt x="87467" y="785846"/>
                    <a:pt x="87863" y="786162"/>
                  </a:cubicBezTo>
                  <a:cubicBezTo>
                    <a:pt x="90395" y="776037"/>
                    <a:pt x="94076" y="766386"/>
                    <a:pt x="99735" y="757645"/>
                  </a:cubicBezTo>
                  <a:cubicBezTo>
                    <a:pt x="113823" y="736643"/>
                    <a:pt x="136459" y="729049"/>
                    <a:pt x="160797" y="731184"/>
                  </a:cubicBezTo>
                  <a:cubicBezTo>
                    <a:pt x="192654" y="733953"/>
                    <a:pt x="227004" y="753334"/>
                    <a:pt x="243189" y="773268"/>
                  </a:cubicBezTo>
                  <a:close/>
                  <a:moveTo>
                    <a:pt x="1157" y="776907"/>
                  </a:moveTo>
                  <a:cubicBezTo>
                    <a:pt x="88" y="775641"/>
                    <a:pt x="365" y="774099"/>
                    <a:pt x="88" y="772793"/>
                  </a:cubicBezTo>
                  <a:cubicBezTo>
                    <a:pt x="-426" y="770262"/>
                    <a:pt x="1315" y="767691"/>
                    <a:pt x="5035" y="764725"/>
                  </a:cubicBezTo>
                  <a:cubicBezTo>
                    <a:pt x="6420" y="763657"/>
                    <a:pt x="18332" y="763103"/>
                    <a:pt x="16234" y="759899"/>
                  </a:cubicBezTo>
                  <a:cubicBezTo>
                    <a:pt x="15997" y="759583"/>
                    <a:pt x="15562" y="759860"/>
                    <a:pt x="15245" y="760176"/>
                  </a:cubicBezTo>
                  <a:cubicBezTo>
                    <a:pt x="16907" y="758555"/>
                    <a:pt x="18213" y="756617"/>
                    <a:pt x="19836" y="754995"/>
                  </a:cubicBezTo>
                  <a:cubicBezTo>
                    <a:pt x="21973" y="752820"/>
                    <a:pt x="24307" y="750921"/>
                    <a:pt x="26484" y="748825"/>
                  </a:cubicBezTo>
                  <a:cubicBezTo>
                    <a:pt x="28898" y="746491"/>
                    <a:pt x="31391" y="744474"/>
                    <a:pt x="33766" y="742061"/>
                  </a:cubicBezTo>
                  <a:cubicBezTo>
                    <a:pt x="36457" y="738067"/>
                    <a:pt x="41878" y="736999"/>
                    <a:pt x="45915" y="739649"/>
                  </a:cubicBezTo>
                  <a:cubicBezTo>
                    <a:pt x="49912" y="742338"/>
                    <a:pt x="51020" y="747757"/>
                    <a:pt x="48329" y="751791"/>
                  </a:cubicBezTo>
                  <a:cubicBezTo>
                    <a:pt x="46825" y="755430"/>
                    <a:pt x="45321" y="758792"/>
                    <a:pt x="43501" y="762193"/>
                  </a:cubicBezTo>
                  <a:cubicBezTo>
                    <a:pt x="42195" y="764567"/>
                    <a:pt x="40770" y="766782"/>
                    <a:pt x="39108" y="768878"/>
                  </a:cubicBezTo>
                  <a:cubicBezTo>
                    <a:pt x="37723" y="770658"/>
                    <a:pt x="36140" y="772319"/>
                    <a:pt x="34399" y="773822"/>
                  </a:cubicBezTo>
                  <a:cubicBezTo>
                    <a:pt x="32618" y="775325"/>
                    <a:pt x="30718" y="776630"/>
                    <a:pt x="28700" y="777856"/>
                  </a:cubicBezTo>
                  <a:cubicBezTo>
                    <a:pt x="26840" y="778924"/>
                    <a:pt x="24426" y="780467"/>
                    <a:pt x="21260" y="780783"/>
                  </a:cubicBezTo>
                  <a:cubicBezTo>
                    <a:pt x="19480" y="780941"/>
                    <a:pt x="16670" y="780150"/>
                    <a:pt x="14691" y="779952"/>
                  </a:cubicBezTo>
                  <a:cubicBezTo>
                    <a:pt x="12317" y="781851"/>
                    <a:pt x="8953" y="782405"/>
                    <a:pt x="5985" y="781060"/>
                  </a:cubicBezTo>
                  <a:cubicBezTo>
                    <a:pt x="2700" y="780308"/>
                    <a:pt x="1948" y="777856"/>
                    <a:pt x="1157" y="776907"/>
                  </a:cubicBezTo>
                  <a:close/>
                  <a:moveTo>
                    <a:pt x="14216" y="766544"/>
                  </a:moveTo>
                  <a:cubicBezTo>
                    <a:pt x="14493" y="766663"/>
                    <a:pt x="14731" y="766821"/>
                    <a:pt x="14849" y="767019"/>
                  </a:cubicBezTo>
                  <a:lnTo>
                    <a:pt x="14889" y="767019"/>
                  </a:lnTo>
                  <a:lnTo>
                    <a:pt x="14691" y="766861"/>
                  </a:lnTo>
                  <a:cubicBezTo>
                    <a:pt x="14572" y="766782"/>
                    <a:pt x="14454" y="766702"/>
                    <a:pt x="14375" y="766623"/>
                  </a:cubicBezTo>
                  <a:lnTo>
                    <a:pt x="14216" y="766544"/>
                  </a:lnTo>
                  <a:close/>
                  <a:moveTo>
                    <a:pt x="12238" y="780862"/>
                  </a:moveTo>
                  <a:cubicBezTo>
                    <a:pt x="12238" y="780229"/>
                    <a:pt x="12673" y="779952"/>
                    <a:pt x="13425" y="779913"/>
                  </a:cubicBezTo>
                  <a:cubicBezTo>
                    <a:pt x="13108" y="780111"/>
                    <a:pt x="12871" y="780427"/>
                    <a:pt x="12396" y="780506"/>
                  </a:cubicBezTo>
                  <a:cubicBezTo>
                    <a:pt x="12317" y="780506"/>
                    <a:pt x="12238" y="781020"/>
                    <a:pt x="12238" y="780862"/>
                  </a:cubicBezTo>
                  <a:close/>
                  <a:moveTo>
                    <a:pt x="448379" y="939507"/>
                  </a:moveTo>
                  <a:cubicBezTo>
                    <a:pt x="455106" y="950700"/>
                    <a:pt x="461003" y="962170"/>
                    <a:pt x="465949" y="973996"/>
                  </a:cubicBezTo>
                  <a:cubicBezTo>
                    <a:pt x="470857" y="985743"/>
                    <a:pt x="474933" y="997846"/>
                    <a:pt x="477742" y="1010622"/>
                  </a:cubicBezTo>
                  <a:cubicBezTo>
                    <a:pt x="480038" y="1020826"/>
                    <a:pt x="482412" y="1041433"/>
                    <a:pt x="489931" y="1054129"/>
                  </a:cubicBezTo>
                  <a:cubicBezTo>
                    <a:pt x="494996" y="1062594"/>
                    <a:pt x="501961" y="1068249"/>
                    <a:pt x="511301" y="1068724"/>
                  </a:cubicBezTo>
                  <a:cubicBezTo>
                    <a:pt x="516129" y="1069120"/>
                    <a:pt x="520363" y="1065560"/>
                    <a:pt x="520759" y="1060735"/>
                  </a:cubicBezTo>
                  <a:cubicBezTo>
                    <a:pt x="521155" y="1055909"/>
                    <a:pt x="517553" y="1051677"/>
                    <a:pt x="512725" y="1051321"/>
                  </a:cubicBezTo>
                  <a:cubicBezTo>
                    <a:pt x="507937" y="1050767"/>
                    <a:pt x="506156" y="1045823"/>
                    <a:pt x="504336" y="1040681"/>
                  </a:cubicBezTo>
                  <a:cubicBezTo>
                    <a:pt x="500260" y="1029251"/>
                    <a:pt x="499547" y="1014458"/>
                    <a:pt x="498162" y="1006548"/>
                  </a:cubicBezTo>
                  <a:cubicBezTo>
                    <a:pt x="495669" y="992388"/>
                    <a:pt x="491910" y="978782"/>
                    <a:pt x="486923" y="965651"/>
                  </a:cubicBezTo>
                  <a:cubicBezTo>
                    <a:pt x="481977" y="952598"/>
                    <a:pt x="475803" y="939981"/>
                    <a:pt x="468720" y="927562"/>
                  </a:cubicBezTo>
                  <a:cubicBezTo>
                    <a:pt x="464920" y="921154"/>
                    <a:pt x="460884" y="914945"/>
                    <a:pt x="457045" y="908695"/>
                  </a:cubicBezTo>
                  <a:cubicBezTo>
                    <a:pt x="458312" y="908814"/>
                    <a:pt x="459499" y="908695"/>
                    <a:pt x="460607" y="908498"/>
                  </a:cubicBezTo>
                  <a:cubicBezTo>
                    <a:pt x="463140" y="908062"/>
                    <a:pt x="465554" y="906085"/>
                    <a:pt x="467572" y="902762"/>
                  </a:cubicBezTo>
                  <a:cubicBezTo>
                    <a:pt x="468363" y="901497"/>
                    <a:pt x="469630" y="898412"/>
                    <a:pt x="470184" y="897107"/>
                  </a:cubicBezTo>
                  <a:cubicBezTo>
                    <a:pt x="472242" y="894773"/>
                    <a:pt x="474616" y="892716"/>
                    <a:pt x="477109" y="890857"/>
                  </a:cubicBezTo>
                  <a:cubicBezTo>
                    <a:pt x="479246" y="889236"/>
                    <a:pt x="481700" y="888049"/>
                    <a:pt x="484272" y="887139"/>
                  </a:cubicBezTo>
                  <a:cubicBezTo>
                    <a:pt x="494284" y="883145"/>
                    <a:pt x="499904" y="888049"/>
                    <a:pt x="503505" y="895168"/>
                  </a:cubicBezTo>
                  <a:cubicBezTo>
                    <a:pt x="508729" y="905571"/>
                    <a:pt x="511459" y="919454"/>
                    <a:pt x="511103" y="929579"/>
                  </a:cubicBezTo>
                  <a:cubicBezTo>
                    <a:pt x="510588" y="934365"/>
                    <a:pt x="514071" y="938676"/>
                    <a:pt x="518899" y="939151"/>
                  </a:cubicBezTo>
                  <a:cubicBezTo>
                    <a:pt x="523687" y="939665"/>
                    <a:pt x="528001" y="936184"/>
                    <a:pt x="528515" y="931398"/>
                  </a:cubicBezTo>
                  <a:cubicBezTo>
                    <a:pt x="530177" y="922064"/>
                    <a:pt x="530494" y="909842"/>
                    <a:pt x="528317" y="898451"/>
                  </a:cubicBezTo>
                  <a:cubicBezTo>
                    <a:pt x="526735" y="889947"/>
                    <a:pt x="523608" y="881958"/>
                    <a:pt x="518978" y="875986"/>
                  </a:cubicBezTo>
                  <a:cubicBezTo>
                    <a:pt x="509876" y="864120"/>
                    <a:pt x="495630" y="858147"/>
                    <a:pt x="475843" y="867244"/>
                  </a:cubicBezTo>
                  <a:cubicBezTo>
                    <a:pt x="471450" y="869459"/>
                    <a:pt x="467414" y="872149"/>
                    <a:pt x="463971" y="875550"/>
                  </a:cubicBezTo>
                  <a:cubicBezTo>
                    <a:pt x="460805" y="878675"/>
                    <a:pt x="457916" y="882116"/>
                    <a:pt x="455462" y="885834"/>
                  </a:cubicBezTo>
                  <a:cubicBezTo>
                    <a:pt x="454671" y="887060"/>
                    <a:pt x="453800" y="888524"/>
                    <a:pt x="453246" y="890303"/>
                  </a:cubicBezTo>
                  <a:cubicBezTo>
                    <a:pt x="453048" y="891134"/>
                    <a:pt x="452732" y="892321"/>
                    <a:pt x="452494" y="893349"/>
                  </a:cubicBezTo>
                  <a:cubicBezTo>
                    <a:pt x="451624" y="893982"/>
                    <a:pt x="450872" y="894852"/>
                    <a:pt x="450239" y="895880"/>
                  </a:cubicBezTo>
                  <a:cubicBezTo>
                    <a:pt x="447666" y="891055"/>
                    <a:pt x="444817" y="886269"/>
                    <a:pt x="443115" y="881206"/>
                  </a:cubicBezTo>
                  <a:cubicBezTo>
                    <a:pt x="440029" y="871991"/>
                    <a:pt x="438762" y="862182"/>
                    <a:pt x="441612" y="851147"/>
                  </a:cubicBezTo>
                  <a:cubicBezTo>
                    <a:pt x="443115" y="845253"/>
                    <a:pt x="444896" y="839439"/>
                    <a:pt x="446835" y="833665"/>
                  </a:cubicBezTo>
                  <a:cubicBezTo>
                    <a:pt x="451505" y="819584"/>
                    <a:pt x="456927" y="805701"/>
                    <a:pt x="461398" y="791620"/>
                  </a:cubicBezTo>
                  <a:cubicBezTo>
                    <a:pt x="461755" y="790513"/>
                    <a:pt x="467493" y="772398"/>
                    <a:pt x="469828" y="765199"/>
                  </a:cubicBezTo>
                  <a:cubicBezTo>
                    <a:pt x="470184" y="763973"/>
                    <a:pt x="470500" y="763103"/>
                    <a:pt x="470619" y="762668"/>
                  </a:cubicBezTo>
                  <a:lnTo>
                    <a:pt x="470659" y="762589"/>
                  </a:lnTo>
                  <a:cubicBezTo>
                    <a:pt x="471965" y="759267"/>
                    <a:pt x="471094" y="755390"/>
                    <a:pt x="468205" y="753017"/>
                  </a:cubicBezTo>
                  <a:cubicBezTo>
                    <a:pt x="468047" y="752859"/>
                    <a:pt x="458312" y="748390"/>
                    <a:pt x="454908" y="756854"/>
                  </a:cubicBezTo>
                  <a:cubicBezTo>
                    <a:pt x="454710" y="757289"/>
                    <a:pt x="454354" y="758238"/>
                    <a:pt x="453840" y="759543"/>
                  </a:cubicBezTo>
                  <a:cubicBezTo>
                    <a:pt x="451109" y="766663"/>
                    <a:pt x="444303" y="784501"/>
                    <a:pt x="443907" y="785608"/>
                  </a:cubicBezTo>
                  <a:cubicBezTo>
                    <a:pt x="438762" y="799373"/>
                    <a:pt x="432589" y="812900"/>
                    <a:pt x="427286" y="826664"/>
                  </a:cubicBezTo>
                  <a:cubicBezTo>
                    <a:pt x="424912" y="832834"/>
                    <a:pt x="422735" y="839044"/>
                    <a:pt x="420835" y="845372"/>
                  </a:cubicBezTo>
                  <a:cubicBezTo>
                    <a:pt x="416166" y="860916"/>
                    <a:pt x="417155" y="874997"/>
                    <a:pt x="421231" y="888286"/>
                  </a:cubicBezTo>
                  <a:cubicBezTo>
                    <a:pt x="426732" y="906045"/>
                    <a:pt x="438406" y="922301"/>
                    <a:pt x="448379" y="939507"/>
                  </a:cubicBezTo>
                  <a:close/>
                  <a:moveTo>
                    <a:pt x="69936" y="1369796"/>
                  </a:moveTo>
                  <a:cubicBezTo>
                    <a:pt x="75793" y="1372802"/>
                    <a:pt x="81650" y="1375769"/>
                    <a:pt x="86755" y="1379764"/>
                  </a:cubicBezTo>
                  <a:cubicBezTo>
                    <a:pt x="91464" y="1383482"/>
                    <a:pt x="95896" y="1387555"/>
                    <a:pt x="99181" y="1393211"/>
                  </a:cubicBezTo>
                  <a:cubicBezTo>
                    <a:pt x="101278" y="1397562"/>
                    <a:pt x="106502" y="1399382"/>
                    <a:pt x="110855" y="1397285"/>
                  </a:cubicBezTo>
                  <a:cubicBezTo>
                    <a:pt x="115208" y="1395229"/>
                    <a:pt x="117068" y="1389968"/>
                    <a:pt x="114971" y="1385617"/>
                  </a:cubicBezTo>
                  <a:cubicBezTo>
                    <a:pt x="109984" y="1372842"/>
                    <a:pt x="101437" y="1363508"/>
                    <a:pt x="91306" y="1355874"/>
                  </a:cubicBezTo>
                  <a:cubicBezTo>
                    <a:pt x="86003" y="1351879"/>
                    <a:pt x="80225" y="1348478"/>
                    <a:pt x="74249" y="1345432"/>
                  </a:cubicBezTo>
                  <a:cubicBezTo>
                    <a:pt x="70530" y="1343534"/>
                    <a:pt x="66691" y="1341833"/>
                    <a:pt x="62892" y="1340172"/>
                  </a:cubicBezTo>
                  <a:cubicBezTo>
                    <a:pt x="56125" y="1337166"/>
                    <a:pt x="49437" y="1334397"/>
                    <a:pt x="43342" y="1330798"/>
                  </a:cubicBezTo>
                  <a:cubicBezTo>
                    <a:pt x="37644" y="1327436"/>
                    <a:pt x="32341" y="1323797"/>
                    <a:pt x="28384" y="1318458"/>
                  </a:cubicBezTo>
                  <a:cubicBezTo>
                    <a:pt x="25930" y="1314542"/>
                    <a:pt x="20746" y="1313355"/>
                    <a:pt x="16828" y="1315807"/>
                  </a:cubicBezTo>
                  <a:cubicBezTo>
                    <a:pt x="12910" y="1318260"/>
                    <a:pt x="11723" y="1323441"/>
                    <a:pt x="14177" y="1327357"/>
                  </a:cubicBezTo>
                  <a:cubicBezTo>
                    <a:pt x="18213" y="1335149"/>
                    <a:pt x="24030" y="1341358"/>
                    <a:pt x="30798" y="1346856"/>
                  </a:cubicBezTo>
                  <a:cubicBezTo>
                    <a:pt x="37881" y="1352670"/>
                    <a:pt x="46113" y="1357456"/>
                    <a:pt x="54660" y="1362005"/>
                  </a:cubicBezTo>
                  <a:cubicBezTo>
                    <a:pt x="59726" y="1364655"/>
                    <a:pt x="64870" y="1367186"/>
                    <a:pt x="69936" y="1369796"/>
                  </a:cubicBezTo>
                  <a:close/>
                  <a:moveTo>
                    <a:pt x="34874" y="1258298"/>
                  </a:moveTo>
                  <a:lnTo>
                    <a:pt x="34953" y="1258378"/>
                  </a:lnTo>
                  <a:lnTo>
                    <a:pt x="35546" y="1258654"/>
                  </a:lnTo>
                  <a:lnTo>
                    <a:pt x="35190" y="1258457"/>
                  </a:lnTo>
                  <a:lnTo>
                    <a:pt x="34874" y="1258298"/>
                  </a:lnTo>
                  <a:close/>
                  <a:moveTo>
                    <a:pt x="35626" y="1258694"/>
                  </a:moveTo>
                  <a:lnTo>
                    <a:pt x="35507" y="1258654"/>
                  </a:lnTo>
                  <a:lnTo>
                    <a:pt x="35784" y="1258813"/>
                  </a:lnTo>
                  <a:lnTo>
                    <a:pt x="35823" y="1258813"/>
                  </a:lnTo>
                  <a:lnTo>
                    <a:pt x="35626" y="1258694"/>
                  </a:lnTo>
                  <a:close/>
                  <a:moveTo>
                    <a:pt x="26642" y="1259010"/>
                  </a:moveTo>
                  <a:cubicBezTo>
                    <a:pt x="25376" y="1259801"/>
                    <a:pt x="20113" y="1271746"/>
                    <a:pt x="30323" y="1274357"/>
                  </a:cubicBezTo>
                  <a:cubicBezTo>
                    <a:pt x="32578" y="1274950"/>
                    <a:pt x="38396" y="1275939"/>
                    <a:pt x="39029" y="1275939"/>
                  </a:cubicBezTo>
                  <a:cubicBezTo>
                    <a:pt x="41759" y="1276097"/>
                    <a:pt x="44450" y="1276057"/>
                    <a:pt x="47181" y="1275939"/>
                  </a:cubicBezTo>
                  <a:cubicBezTo>
                    <a:pt x="51059" y="1275780"/>
                    <a:pt x="54937" y="1275345"/>
                    <a:pt x="58816" y="1274871"/>
                  </a:cubicBezTo>
                  <a:cubicBezTo>
                    <a:pt x="69224" y="1273526"/>
                    <a:pt x="79236" y="1271232"/>
                    <a:pt x="88773" y="1267672"/>
                  </a:cubicBezTo>
                  <a:cubicBezTo>
                    <a:pt x="98587" y="1264034"/>
                    <a:pt x="107847" y="1258931"/>
                    <a:pt x="116475" y="1252326"/>
                  </a:cubicBezTo>
                  <a:cubicBezTo>
                    <a:pt x="130642" y="1241212"/>
                    <a:pt x="142395" y="1227487"/>
                    <a:pt x="151893" y="1212101"/>
                  </a:cubicBezTo>
                  <a:cubicBezTo>
                    <a:pt x="157394" y="1203162"/>
                    <a:pt x="162103" y="1193630"/>
                    <a:pt x="166139" y="1183900"/>
                  </a:cubicBezTo>
                  <a:cubicBezTo>
                    <a:pt x="172155" y="1169385"/>
                    <a:pt x="176626" y="1154276"/>
                    <a:pt x="180267" y="1139602"/>
                  </a:cubicBezTo>
                  <a:cubicBezTo>
                    <a:pt x="183196" y="1127420"/>
                    <a:pt x="186164" y="1115198"/>
                    <a:pt x="185333" y="1103372"/>
                  </a:cubicBezTo>
                  <a:cubicBezTo>
                    <a:pt x="184739" y="1094552"/>
                    <a:pt x="182404" y="1085929"/>
                    <a:pt x="176706" y="1077702"/>
                  </a:cubicBezTo>
                  <a:cubicBezTo>
                    <a:pt x="174133" y="1073628"/>
                    <a:pt x="168712" y="1072442"/>
                    <a:pt x="164636" y="1075053"/>
                  </a:cubicBezTo>
                  <a:cubicBezTo>
                    <a:pt x="160560" y="1077663"/>
                    <a:pt x="159372" y="1083042"/>
                    <a:pt x="161984" y="1087116"/>
                  </a:cubicBezTo>
                  <a:cubicBezTo>
                    <a:pt x="165229" y="1092653"/>
                    <a:pt x="166258" y="1098309"/>
                    <a:pt x="166258" y="1104005"/>
                  </a:cubicBezTo>
                  <a:cubicBezTo>
                    <a:pt x="166258" y="1113932"/>
                    <a:pt x="162855" y="1123979"/>
                    <a:pt x="159768" y="1133985"/>
                  </a:cubicBezTo>
                  <a:cubicBezTo>
                    <a:pt x="155732" y="1147512"/>
                    <a:pt x="150706" y="1161316"/>
                    <a:pt x="144730" y="1174685"/>
                  </a:cubicBezTo>
                  <a:cubicBezTo>
                    <a:pt x="140812" y="1183307"/>
                    <a:pt x="136459" y="1191771"/>
                    <a:pt x="131631" y="1199840"/>
                  </a:cubicBezTo>
                  <a:cubicBezTo>
                    <a:pt x="123677" y="1213090"/>
                    <a:pt x="114377" y="1225391"/>
                    <a:pt x="102584" y="1235318"/>
                  </a:cubicBezTo>
                  <a:cubicBezTo>
                    <a:pt x="95975" y="1240975"/>
                    <a:pt x="88773" y="1245404"/>
                    <a:pt x="81056" y="1248766"/>
                  </a:cubicBezTo>
                  <a:cubicBezTo>
                    <a:pt x="73062" y="1252286"/>
                    <a:pt x="64633" y="1254818"/>
                    <a:pt x="55848" y="1256519"/>
                  </a:cubicBezTo>
                  <a:cubicBezTo>
                    <a:pt x="53038" y="1257072"/>
                    <a:pt x="50228" y="1257586"/>
                    <a:pt x="47379" y="1257982"/>
                  </a:cubicBezTo>
                  <a:cubicBezTo>
                    <a:pt x="44727" y="1258338"/>
                    <a:pt x="42036" y="1258615"/>
                    <a:pt x="39306" y="1258654"/>
                  </a:cubicBezTo>
                  <a:cubicBezTo>
                    <a:pt x="39108" y="1258654"/>
                    <a:pt x="37288" y="1258892"/>
                    <a:pt x="35823" y="1258813"/>
                  </a:cubicBezTo>
                  <a:cubicBezTo>
                    <a:pt x="38356" y="1260197"/>
                    <a:pt x="39148" y="1262293"/>
                    <a:pt x="39464" y="1263757"/>
                  </a:cubicBezTo>
                  <a:cubicBezTo>
                    <a:pt x="39227" y="1262847"/>
                    <a:pt x="38831" y="1261977"/>
                    <a:pt x="38277" y="1261186"/>
                  </a:cubicBezTo>
                  <a:cubicBezTo>
                    <a:pt x="37604" y="1260197"/>
                    <a:pt x="36734" y="1259406"/>
                    <a:pt x="35784" y="1258813"/>
                  </a:cubicBezTo>
                  <a:cubicBezTo>
                    <a:pt x="34676" y="1258773"/>
                    <a:pt x="33766" y="1258536"/>
                    <a:pt x="33884" y="1257943"/>
                  </a:cubicBezTo>
                  <a:cubicBezTo>
                    <a:pt x="31510" y="1257191"/>
                    <a:pt x="28819" y="1257507"/>
                    <a:pt x="26642" y="1259010"/>
                  </a:cubicBezTo>
                  <a:close/>
                  <a:moveTo>
                    <a:pt x="119720" y="1126550"/>
                  </a:moveTo>
                  <a:cubicBezTo>
                    <a:pt x="119680" y="1126629"/>
                    <a:pt x="119680" y="1126747"/>
                    <a:pt x="119640" y="1126787"/>
                  </a:cubicBezTo>
                  <a:cubicBezTo>
                    <a:pt x="119601" y="1126747"/>
                    <a:pt x="119561" y="1126747"/>
                    <a:pt x="119522" y="1126747"/>
                  </a:cubicBezTo>
                  <a:cubicBezTo>
                    <a:pt x="119601" y="1126668"/>
                    <a:pt x="119680" y="1126629"/>
                    <a:pt x="119720" y="1126550"/>
                  </a:cubicBezTo>
                  <a:cubicBezTo>
                    <a:pt x="119759" y="1126352"/>
                    <a:pt x="119759" y="1126194"/>
                    <a:pt x="119838" y="1126233"/>
                  </a:cubicBezTo>
                  <a:lnTo>
                    <a:pt x="119957" y="1126312"/>
                  </a:lnTo>
                  <a:cubicBezTo>
                    <a:pt x="122885" y="1123346"/>
                    <a:pt x="123202" y="1118600"/>
                    <a:pt x="120551" y="1115238"/>
                  </a:cubicBezTo>
                  <a:cubicBezTo>
                    <a:pt x="118414" y="1111836"/>
                    <a:pt x="114892" y="1111085"/>
                    <a:pt x="110103" y="1112825"/>
                  </a:cubicBezTo>
                  <a:cubicBezTo>
                    <a:pt x="109153" y="1113181"/>
                    <a:pt x="107214" y="1114763"/>
                    <a:pt x="105038" y="1117571"/>
                  </a:cubicBezTo>
                  <a:cubicBezTo>
                    <a:pt x="100883" y="1122950"/>
                    <a:pt x="92176" y="1138494"/>
                    <a:pt x="91939" y="1139127"/>
                  </a:cubicBezTo>
                  <a:cubicBezTo>
                    <a:pt x="89169" y="1145812"/>
                    <a:pt x="86715" y="1152654"/>
                    <a:pt x="85093" y="1159694"/>
                  </a:cubicBezTo>
                  <a:cubicBezTo>
                    <a:pt x="83985" y="1164362"/>
                    <a:pt x="83272" y="1169147"/>
                    <a:pt x="82876" y="1173933"/>
                  </a:cubicBezTo>
                  <a:cubicBezTo>
                    <a:pt x="81927" y="1185878"/>
                    <a:pt x="82718" y="1197783"/>
                    <a:pt x="84380" y="1209649"/>
                  </a:cubicBezTo>
                  <a:cubicBezTo>
                    <a:pt x="84618" y="1214474"/>
                    <a:pt x="88773" y="1218153"/>
                    <a:pt x="93601" y="1217916"/>
                  </a:cubicBezTo>
                  <a:cubicBezTo>
                    <a:pt x="98389" y="1217639"/>
                    <a:pt x="102109" y="1213525"/>
                    <a:pt x="101832" y="1208700"/>
                  </a:cubicBezTo>
                  <a:cubicBezTo>
                    <a:pt x="102149" y="1200117"/>
                    <a:pt x="103376" y="1191692"/>
                    <a:pt x="104721" y="1183188"/>
                  </a:cubicBezTo>
                  <a:cubicBezTo>
                    <a:pt x="105513" y="1178205"/>
                    <a:pt x="106581" y="1173261"/>
                    <a:pt x="107491" y="1168277"/>
                  </a:cubicBezTo>
                  <a:cubicBezTo>
                    <a:pt x="108876" y="1160841"/>
                    <a:pt x="110024" y="1153366"/>
                    <a:pt x="112161" y="1146088"/>
                  </a:cubicBezTo>
                  <a:cubicBezTo>
                    <a:pt x="112201" y="1145891"/>
                    <a:pt x="112873" y="1143913"/>
                    <a:pt x="113744" y="1141500"/>
                  </a:cubicBezTo>
                  <a:cubicBezTo>
                    <a:pt x="113902" y="1141500"/>
                    <a:pt x="113981" y="1141659"/>
                    <a:pt x="114140" y="1141698"/>
                  </a:cubicBezTo>
                  <a:lnTo>
                    <a:pt x="113942" y="1145139"/>
                  </a:lnTo>
                  <a:lnTo>
                    <a:pt x="114021" y="1145139"/>
                  </a:lnTo>
                  <a:lnTo>
                    <a:pt x="114179" y="1142054"/>
                  </a:lnTo>
                  <a:cubicBezTo>
                    <a:pt x="119007" y="1142331"/>
                    <a:pt x="123123" y="1138613"/>
                    <a:pt x="123360" y="1133788"/>
                  </a:cubicBezTo>
                  <a:cubicBezTo>
                    <a:pt x="123519" y="1130782"/>
                    <a:pt x="121857" y="1128488"/>
                    <a:pt x="119680" y="1126787"/>
                  </a:cubicBezTo>
                  <a:cubicBezTo>
                    <a:pt x="119838" y="1126629"/>
                    <a:pt x="120194" y="1126471"/>
                    <a:pt x="119957" y="1126312"/>
                  </a:cubicBezTo>
                  <a:lnTo>
                    <a:pt x="119720" y="1126550"/>
                  </a:lnTo>
                  <a:close/>
                  <a:moveTo>
                    <a:pt x="425030" y="1228160"/>
                  </a:moveTo>
                  <a:cubicBezTo>
                    <a:pt x="424872" y="1228041"/>
                    <a:pt x="424793" y="1228397"/>
                    <a:pt x="424635" y="1228318"/>
                  </a:cubicBezTo>
                  <a:cubicBezTo>
                    <a:pt x="424120" y="1228515"/>
                    <a:pt x="423803" y="1229030"/>
                    <a:pt x="423249" y="1229109"/>
                  </a:cubicBezTo>
                  <a:cubicBezTo>
                    <a:pt x="424278" y="1228951"/>
                    <a:pt x="425822" y="1228674"/>
                    <a:pt x="425030" y="1228160"/>
                  </a:cubicBezTo>
                  <a:close/>
                  <a:moveTo>
                    <a:pt x="519255" y="1414767"/>
                  </a:moveTo>
                  <a:cubicBezTo>
                    <a:pt x="512923" y="1400212"/>
                    <a:pt x="503584" y="1387081"/>
                    <a:pt x="491831" y="1376323"/>
                  </a:cubicBezTo>
                  <a:cubicBezTo>
                    <a:pt x="484035" y="1369717"/>
                    <a:pt x="475724" y="1364022"/>
                    <a:pt x="467255" y="1358801"/>
                  </a:cubicBezTo>
                  <a:cubicBezTo>
                    <a:pt x="455383" y="1351484"/>
                    <a:pt x="443313" y="1345037"/>
                    <a:pt x="433182" y="1336098"/>
                  </a:cubicBezTo>
                  <a:cubicBezTo>
                    <a:pt x="426653" y="1330323"/>
                    <a:pt x="420796" y="1323718"/>
                    <a:pt x="416562" y="1315016"/>
                  </a:cubicBezTo>
                  <a:cubicBezTo>
                    <a:pt x="415849" y="1313395"/>
                    <a:pt x="414424" y="1312446"/>
                    <a:pt x="413000" y="1311575"/>
                  </a:cubicBezTo>
                  <a:cubicBezTo>
                    <a:pt x="412921" y="1307937"/>
                    <a:pt x="412644" y="1304337"/>
                    <a:pt x="412723" y="1300698"/>
                  </a:cubicBezTo>
                  <a:cubicBezTo>
                    <a:pt x="412881" y="1290929"/>
                    <a:pt x="413356" y="1280883"/>
                    <a:pt x="414464" y="1270916"/>
                  </a:cubicBezTo>
                  <a:cubicBezTo>
                    <a:pt x="415572" y="1261146"/>
                    <a:pt x="417195" y="1251495"/>
                    <a:pt x="419807" y="1242240"/>
                  </a:cubicBezTo>
                  <a:cubicBezTo>
                    <a:pt x="420004" y="1241607"/>
                    <a:pt x="420558" y="1233459"/>
                    <a:pt x="422260" y="1229702"/>
                  </a:cubicBezTo>
                  <a:cubicBezTo>
                    <a:pt x="422656" y="1229702"/>
                    <a:pt x="422893" y="1229188"/>
                    <a:pt x="423249" y="1229109"/>
                  </a:cubicBezTo>
                  <a:cubicBezTo>
                    <a:pt x="423012" y="1229148"/>
                    <a:pt x="422695" y="1229227"/>
                    <a:pt x="422577" y="1229267"/>
                  </a:cubicBezTo>
                  <a:lnTo>
                    <a:pt x="422458" y="1229307"/>
                  </a:lnTo>
                  <a:cubicBezTo>
                    <a:pt x="423012" y="1228199"/>
                    <a:pt x="423803" y="1228041"/>
                    <a:pt x="424635" y="1228318"/>
                  </a:cubicBezTo>
                  <a:cubicBezTo>
                    <a:pt x="426178" y="1227685"/>
                    <a:pt x="427919" y="1227368"/>
                    <a:pt x="428869" y="1225905"/>
                  </a:cubicBezTo>
                  <a:cubicBezTo>
                    <a:pt x="431402" y="1222029"/>
                    <a:pt x="430294" y="1216808"/>
                    <a:pt x="426376" y="1214316"/>
                  </a:cubicBezTo>
                  <a:cubicBezTo>
                    <a:pt x="422775" y="1211864"/>
                    <a:pt x="418936" y="1211983"/>
                    <a:pt x="414979" y="1214554"/>
                  </a:cubicBezTo>
                  <a:cubicBezTo>
                    <a:pt x="412921" y="1215859"/>
                    <a:pt x="410546" y="1218786"/>
                    <a:pt x="408568" y="1222543"/>
                  </a:cubicBezTo>
                  <a:cubicBezTo>
                    <a:pt x="405600" y="1228199"/>
                    <a:pt x="403106" y="1236030"/>
                    <a:pt x="402790" y="1236980"/>
                  </a:cubicBezTo>
                  <a:cubicBezTo>
                    <a:pt x="400059" y="1245088"/>
                    <a:pt x="398041" y="1253513"/>
                    <a:pt x="396458" y="1262056"/>
                  </a:cubicBezTo>
                  <a:cubicBezTo>
                    <a:pt x="394163" y="1274633"/>
                    <a:pt x="392976" y="1287448"/>
                    <a:pt x="392184" y="1299868"/>
                  </a:cubicBezTo>
                  <a:cubicBezTo>
                    <a:pt x="391709" y="1307660"/>
                    <a:pt x="391591" y="1315452"/>
                    <a:pt x="391709" y="1323243"/>
                  </a:cubicBezTo>
                  <a:cubicBezTo>
                    <a:pt x="391907" y="1334793"/>
                    <a:pt x="392659" y="1346302"/>
                    <a:pt x="393609" y="1357812"/>
                  </a:cubicBezTo>
                  <a:cubicBezTo>
                    <a:pt x="394282" y="1365406"/>
                    <a:pt x="395073" y="1373000"/>
                    <a:pt x="396062" y="1380515"/>
                  </a:cubicBezTo>
                  <a:cubicBezTo>
                    <a:pt x="397091" y="1388109"/>
                    <a:pt x="398318" y="1395624"/>
                    <a:pt x="399743" y="1403179"/>
                  </a:cubicBezTo>
                  <a:cubicBezTo>
                    <a:pt x="401563" y="1412434"/>
                    <a:pt x="404017" y="1421412"/>
                    <a:pt x="406826" y="1430272"/>
                  </a:cubicBezTo>
                  <a:cubicBezTo>
                    <a:pt x="413119" y="1449850"/>
                    <a:pt x="421271" y="1468717"/>
                    <a:pt x="426534" y="1488730"/>
                  </a:cubicBezTo>
                  <a:cubicBezTo>
                    <a:pt x="429185" y="1498421"/>
                    <a:pt x="428315" y="1510721"/>
                    <a:pt x="430135" y="1521519"/>
                  </a:cubicBezTo>
                  <a:cubicBezTo>
                    <a:pt x="431204" y="1527927"/>
                    <a:pt x="433024" y="1533899"/>
                    <a:pt x="436150" y="1539041"/>
                  </a:cubicBezTo>
                  <a:cubicBezTo>
                    <a:pt x="444421" y="1552410"/>
                    <a:pt x="456016" y="1557037"/>
                    <a:pt x="468126" y="1556088"/>
                  </a:cubicBezTo>
                  <a:cubicBezTo>
                    <a:pt x="483678" y="1554941"/>
                    <a:pt x="500378" y="1543827"/>
                    <a:pt x="509203" y="1532198"/>
                  </a:cubicBezTo>
                  <a:cubicBezTo>
                    <a:pt x="512211" y="1528401"/>
                    <a:pt x="511578" y="1522904"/>
                    <a:pt x="507779" y="1519898"/>
                  </a:cubicBezTo>
                  <a:cubicBezTo>
                    <a:pt x="504019" y="1516892"/>
                    <a:pt x="498479" y="1517524"/>
                    <a:pt x="495511" y="1521282"/>
                  </a:cubicBezTo>
                  <a:cubicBezTo>
                    <a:pt x="490089" y="1527768"/>
                    <a:pt x="481067" y="1533939"/>
                    <a:pt x="471965" y="1536074"/>
                  </a:cubicBezTo>
                  <a:cubicBezTo>
                    <a:pt x="465158" y="1537657"/>
                    <a:pt x="458233" y="1536193"/>
                    <a:pt x="453998" y="1528599"/>
                  </a:cubicBezTo>
                  <a:cubicBezTo>
                    <a:pt x="452336" y="1525593"/>
                    <a:pt x="451624" y="1522073"/>
                    <a:pt x="451149" y="1518395"/>
                  </a:cubicBezTo>
                  <a:cubicBezTo>
                    <a:pt x="449645" y="1506766"/>
                    <a:pt x="450753" y="1493714"/>
                    <a:pt x="448300" y="1483233"/>
                  </a:cubicBezTo>
                  <a:cubicBezTo>
                    <a:pt x="442641" y="1459897"/>
                    <a:pt x="433499" y="1437945"/>
                    <a:pt x="426930" y="1414886"/>
                  </a:cubicBezTo>
                  <a:cubicBezTo>
                    <a:pt x="425426" y="1409507"/>
                    <a:pt x="423962" y="1404088"/>
                    <a:pt x="422854" y="1398551"/>
                  </a:cubicBezTo>
                  <a:cubicBezTo>
                    <a:pt x="421350" y="1391471"/>
                    <a:pt x="420084" y="1384352"/>
                    <a:pt x="418936" y="1377193"/>
                  </a:cubicBezTo>
                  <a:cubicBezTo>
                    <a:pt x="417828" y="1370034"/>
                    <a:pt x="416839" y="1362835"/>
                    <a:pt x="416007" y="1355597"/>
                  </a:cubicBezTo>
                  <a:cubicBezTo>
                    <a:pt x="415572" y="1351919"/>
                    <a:pt x="415335" y="1348240"/>
                    <a:pt x="414979" y="1344602"/>
                  </a:cubicBezTo>
                  <a:cubicBezTo>
                    <a:pt x="416522" y="1346461"/>
                    <a:pt x="417867" y="1348557"/>
                    <a:pt x="419569" y="1350297"/>
                  </a:cubicBezTo>
                  <a:cubicBezTo>
                    <a:pt x="429739" y="1360937"/>
                    <a:pt x="442166" y="1369322"/>
                    <a:pt x="454710" y="1377984"/>
                  </a:cubicBezTo>
                  <a:cubicBezTo>
                    <a:pt x="462071" y="1383046"/>
                    <a:pt x="469471" y="1388109"/>
                    <a:pt x="476278" y="1394161"/>
                  </a:cubicBezTo>
                  <a:cubicBezTo>
                    <a:pt x="486172" y="1402348"/>
                    <a:pt x="493928" y="1412711"/>
                    <a:pt x="499864" y="1424062"/>
                  </a:cubicBezTo>
                  <a:cubicBezTo>
                    <a:pt x="506077" y="1435888"/>
                    <a:pt x="510588" y="1448624"/>
                    <a:pt x="512923" y="1461597"/>
                  </a:cubicBezTo>
                  <a:cubicBezTo>
                    <a:pt x="513556" y="1466383"/>
                    <a:pt x="517949" y="1469745"/>
                    <a:pt x="522738" y="1469112"/>
                  </a:cubicBezTo>
                  <a:cubicBezTo>
                    <a:pt x="527526" y="1468480"/>
                    <a:pt x="530929" y="1464089"/>
                    <a:pt x="530257" y="1459303"/>
                  </a:cubicBezTo>
                  <a:cubicBezTo>
                    <a:pt x="528951" y="1444155"/>
                    <a:pt x="525429" y="1428888"/>
                    <a:pt x="519255" y="1414767"/>
                  </a:cubicBezTo>
                  <a:close/>
                  <a:moveTo>
                    <a:pt x="190121" y="1573728"/>
                  </a:moveTo>
                  <a:cubicBezTo>
                    <a:pt x="185768" y="1575864"/>
                    <a:pt x="183987" y="1581125"/>
                    <a:pt x="186085" y="1585436"/>
                  </a:cubicBezTo>
                  <a:cubicBezTo>
                    <a:pt x="190200" y="1594493"/>
                    <a:pt x="191308" y="1602839"/>
                    <a:pt x="190794" y="1610987"/>
                  </a:cubicBezTo>
                  <a:cubicBezTo>
                    <a:pt x="189963" y="1624632"/>
                    <a:pt x="184383" y="1637724"/>
                    <a:pt x="178922" y="1652200"/>
                  </a:cubicBezTo>
                  <a:cubicBezTo>
                    <a:pt x="175914" y="1660506"/>
                    <a:pt x="172353" y="1668417"/>
                    <a:pt x="169107" y="1676564"/>
                  </a:cubicBezTo>
                  <a:cubicBezTo>
                    <a:pt x="164517" y="1664778"/>
                    <a:pt x="155573" y="1657500"/>
                    <a:pt x="145007" y="1654296"/>
                  </a:cubicBezTo>
                  <a:cubicBezTo>
                    <a:pt x="136182" y="1651646"/>
                    <a:pt x="125814" y="1652081"/>
                    <a:pt x="115643" y="1655602"/>
                  </a:cubicBezTo>
                  <a:cubicBezTo>
                    <a:pt x="110024" y="1657540"/>
                    <a:pt x="104523" y="1660546"/>
                    <a:pt x="99300" y="1664343"/>
                  </a:cubicBezTo>
                  <a:cubicBezTo>
                    <a:pt x="93878" y="1668496"/>
                    <a:pt x="88852" y="1673044"/>
                    <a:pt x="84420" y="1678146"/>
                  </a:cubicBezTo>
                  <a:cubicBezTo>
                    <a:pt x="80106" y="1683170"/>
                    <a:pt x="76228" y="1688549"/>
                    <a:pt x="72825" y="1694284"/>
                  </a:cubicBezTo>
                  <a:cubicBezTo>
                    <a:pt x="71638" y="1696341"/>
                    <a:pt x="70411" y="1698397"/>
                    <a:pt x="69342" y="1700533"/>
                  </a:cubicBezTo>
                  <a:cubicBezTo>
                    <a:pt x="68195" y="1702827"/>
                    <a:pt x="67087" y="1705082"/>
                    <a:pt x="66216" y="1707455"/>
                  </a:cubicBezTo>
                  <a:cubicBezTo>
                    <a:pt x="65425" y="1709591"/>
                    <a:pt x="64435" y="1715088"/>
                    <a:pt x="64396" y="1716670"/>
                  </a:cubicBezTo>
                  <a:cubicBezTo>
                    <a:pt x="64198" y="1722010"/>
                    <a:pt x="67443" y="1724423"/>
                    <a:pt x="67957" y="1724739"/>
                  </a:cubicBezTo>
                  <a:cubicBezTo>
                    <a:pt x="68630" y="1725135"/>
                    <a:pt x="79038" y="1729446"/>
                    <a:pt x="81017" y="1719637"/>
                  </a:cubicBezTo>
                  <a:cubicBezTo>
                    <a:pt x="81135" y="1719241"/>
                    <a:pt x="81214" y="1718846"/>
                    <a:pt x="81254" y="1718450"/>
                  </a:cubicBezTo>
                  <a:lnTo>
                    <a:pt x="81175" y="1718411"/>
                  </a:lnTo>
                  <a:cubicBezTo>
                    <a:pt x="80898" y="1718371"/>
                    <a:pt x="81017" y="1717778"/>
                    <a:pt x="81294" y="1717105"/>
                  </a:cubicBezTo>
                  <a:cubicBezTo>
                    <a:pt x="81254" y="1716077"/>
                    <a:pt x="81056" y="1715088"/>
                    <a:pt x="80660" y="1714218"/>
                  </a:cubicBezTo>
                  <a:lnTo>
                    <a:pt x="80819" y="1714416"/>
                  </a:lnTo>
                  <a:cubicBezTo>
                    <a:pt x="81017" y="1714653"/>
                    <a:pt x="81214" y="1714891"/>
                    <a:pt x="81452" y="1715128"/>
                  </a:cubicBezTo>
                  <a:lnTo>
                    <a:pt x="81689" y="1716314"/>
                  </a:lnTo>
                  <a:cubicBezTo>
                    <a:pt x="81571" y="1716512"/>
                    <a:pt x="81452" y="1716710"/>
                    <a:pt x="81373" y="1716908"/>
                  </a:cubicBezTo>
                  <a:lnTo>
                    <a:pt x="81294" y="1717105"/>
                  </a:lnTo>
                  <a:cubicBezTo>
                    <a:pt x="81333" y="1717541"/>
                    <a:pt x="81294" y="1717976"/>
                    <a:pt x="81254" y="1718450"/>
                  </a:cubicBezTo>
                  <a:cubicBezTo>
                    <a:pt x="83351" y="1718767"/>
                    <a:pt x="82995" y="1717422"/>
                    <a:pt x="81887" y="1715800"/>
                  </a:cubicBezTo>
                  <a:cubicBezTo>
                    <a:pt x="82085" y="1715405"/>
                    <a:pt x="82243" y="1715049"/>
                    <a:pt x="82362" y="1714851"/>
                  </a:cubicBezTo>
                  <a:lnTo>
                    <a:pt x="89050" y="1705161"/>
                  </a:lnTo>
                  <a:cubicBezTo>
                    <a:pt x="92335" y="1700770"/>
                    <a:pt x="96055" y="1696815"/>
                    <a:pt x="100012" y="1693097"/>
                  </a:cubicBezTo>
                  <a:cubicBezTo>
                    <a:pt x="103890" y="1689458"/>
                    <a:pt x="108045" y="1686215"/>
                    <a:pt x="112557" y="1683367"/>
                  </a:cubicBezTo>
                  <a:cubicBezTo>
                    <a:pt x="117860" y="1679729"/>
                    <a:pt x="123598" y="1677435"/>
                    <a:pt x="129099" y="1676367"/>
                  </a:cubicBezTo>
                  <a:cubicBezTo>
                    <a:pt x="132739" y="1675655"/>
                    <a:pt x="136261" y="1675259"/>
                    <a:pt x="139586" y="1675931"/>
                  </a:cubicBezTo>
                  <a:cubicBezTo>
                    <a:pt x="147342" y="1677435"/>
                    <a:pt x="153318" y="1683367"/>
                    <a:pt x="154980" y="1694561"/>
                  </a:cubicBezTo>
                  <a:cubicBezTo>
                    <a:pt x="155257" y="1697448"/>
                    <a:pt x="156998" y="1699505"/>
                    <a:pt x="159293" y="1700889"/>
                  </a:cubicBezTo>
                  <a:cubicBezTo>
                    <a:pt x="158383" y="1702985"/>
                    <a:pt x="157631" y="1705200"/>
                    <a:pt x="156681" y="1707336"/>
                  </a:cubicBezTo>
                  <a:cubicBezTo>
                    <a:pt x="148846" y="1725253"/>
                    <a:pt x="140575" y="1742933"/>
                    <a:pt x="130642" y="1760178"/>
                  </a:cubicBezTo>
                  <a:cubicBezTo>
                    <a:pt x="124983" y="1770303"/>
                    <a:pt x="119482" y="1780547"/>
                    <a:pt x="112161" y="1789249"/>
                  </a:cubicBezTo>
                  <a:cubicBezTo>
                    <a:pt x="107808" y="1794509"/>
                    <a:pt x="102822" y="1799216"/>
                    <a:pt x="96569" y="1802815"/>
                  </a:cubicBezTo>
                  <a:cubicBezTo>
                    <a:pt x="91820" y="1805584"/>
                    <a:pt x="87625" y="1806375"/>
                    <a:pt x="83668" y="1806098"/>
                  </a:cubicBezTo>
                  <a:cubicBezTo>
                    <a:pt x="73854" y="1805426"/>
                    <a:pt x="64910" y="1801036"/>
                    <a:pt x="54740" y="1801194"/>
                  </a:cubicBezTo>
                  <a:cubicBezTo>
                    <a:pt x="50110" y="1801154"/>
                    <a:pt x="46310" y="1804833"/>
                    <a:pt x="46231" y="1809460"/>
                  </a:cubicBezTo>
                  <a:cubicBezTo>
                    <a:pt x="46192" y="1814088"/>
                    <a:pt x="49872" y="1817885"/>
                    <a:pt x="54502" y="1817964"/>
                  </a:cubicBezTo>
                  <a:cubicBezTo>
                    <a:pt x="59528" y="1818201"/>
                    <a:pt x="64039" y="1819862"/>
                    <a:pt x="68590" y="1821326"/>
                  </a:cubicBezTo>
                  <a:cubicBezTo>
                    <a:pt x="74843" y="1823304"/>
                    <a:pt x="81135" y="1824965"/>
                    <a:pt x="87981" y="1824806"/>
                  </a:cubicBezTo>
                  <a:cubicBezTo>
                    <a:pt x="93522" y="1824688"/>
                    <a:pt x="99379" y="1823343"/>
                    <a:pt x="105869" y="1820060"/>
                  </a:cubicBezTo>
                  <a:cubicBezTo>
                    <a:pt x="114535" y="1815670"/>
                    <a:pt x="121659" y="1809777"/>
                    <a:pt x="127872" y="1803053"/>
                  </a:cubicBezTo>
                  <a:cubicBezTo>
                    <a:pt x="136459" y="1793718"/>
                    <a:pt x="143187" y="1782604"/>
                    <a:pt x="149993" y="1771569"/>
                  </a:cubicBezTo>
                  <a:cubicBezTo>
                    <a:pt x="160718" y="1753731"/>
                    <a:pt x="170255" y="1735576"/>
                    <a:pt x="178368" y="1716789"/>
                  </a:cubicBezTo>
                  <a:cubicBezTo>
                    <a:pt x="186441" y="1698160"/>
                    <a:pt x="193089" y="1678898"/>
                    <a:pt x="199540" y="1659359"/>
                  </a:cubicBezTo>
                  <a:cubicBezTo>
                    <a:pt x="204882" y="1642510"/>
                    <a:pt x="210106" y="1627243"/>
                    <a:pt x="210185" y="1611619"/>
                  </a:cubicBezTo>
                  <a:cubicBezTo>
                    <a:pt x="210224" y="1600663"/>
                    <a:pt x="208048" y="1589549"/>
                    <a:pt x="201835" y="1577763"/>
                  </a:cubicBezTo>
                  <a:cubicBezTo>
                    <a:pt x="199698" y="1573412"/>
                    <a:pt x="194435" y="1571632"/>
                    <a:pt x="190121" y="1573728"/>
                  </a:cubicBezTo>
                  <a:close/>
                  <a:moveTo>
                    <a:pt x="354668" y="134696"/>
                  </a:moveTo>
                  <a:cubicBezTo>
                    <a:pt x="354154" y="135249"/>
                    <a:pt x="353521" y="135764"/>
                    <a:pt x="352848" y="136159"/>
                  </a:cubicBezTo>
                  <a:cubicBezTo>
                    <a:pt x="354035" y="135764"/>
                    <a:pt x="355183" y="135249"/>
                    <a:pt x="354668" y="134696"/>
                  </a:cubicBezTo>
                  <a:close/>
                  <a:moveTo>
                    <a:pt x="356568" y="126746"/>
                  </a:moveTo>
                  <a:cubicBezTo>
                    <a:pt x="357399" y="129633"/>
                    <a:pt x="356568" y="132599"/>
                    <a:pt x="354668" y="134696"/>
                  </a:cubicBezTo>
                  <a:cubicBezTo>
                    <a:pt x="354589" y="134617"/>
                    <a:pt x="354510" y="134537"/>
                    <a:pt x="354391" y="134458"/>
                  </a:cubicBezTo>
                  <a:cubicBezTo>
                    <a:pt x="353560" y="133984"/>
                    <a:pt x="352967" y="134973"/>
                    <a:pt x="352571" y="136278"/>
                  </a:cubicBezTo>
                  <a:lnTo>
                    <a:pt x="352848" y="136159"/>
                  </a:lnTo>
                  <a:lnTo>
                    <a:pt x="352531" y="136357"/>
                  </a:lnTo>
                  <a:cubicBezTo>
                    <a:pt x="351977" y="138137"/>
                    <a:pt x="351740" y="140431"/>
                    <a:pt x="351700" y="140549"/>
                  </a:cubicBezTo>
                  <a:lnTo>
                    <a:pt x="345487" y="159258"/>
                  </a:lnTo>
                  <a:lnTo>
                    <a:pt x="326848" y="222937"/>
                  </a:lnTo>
                  <a:cubicBezTo>
                    <a:pt x="323603" y="234130"/>
                    <a:pt x="320239" y="245363"/>
                    <a:pt x="316638" y="256517"/>
                  </a:cubicBezTo>
                  <a:cubicBezTo>
                    <a:pt x="312483" y="269411"/>
                    <a:pt x="308130" y="282226"/>
                    <a:pt x="303895" y="295080"/>
                  </a:cubicBezTo>
                  <a:cubicBezTo>
                    <a:pt x="299661" y="307816"/>
                    <a:pt x="295347" y="320513"/>
                    <a:pt x="291627" y="333367"/>
                  </a:cubicBezTo>
                  <a:cubicBezTo>
                    <a:pt x="286879" y="349069"/>
                    <a:pt x="283871" y="365246"/>
                    <a:pt x="279558" y="381028"/>
                  </a:cubicBezTo>
                  <a:cubicBezTo>
                    <a:pt x="278449" y="385102"/>
                    <a:pt x="276985" y="389017"/>
                    <a:pt x="275679" y="393012"/>
                  </a:cubicBezTo>
                  <a:cubicBezTo>
                    <a:pt x="277579" y="443046"/>
                    <a:pt x="279280" y="493910"/>
                    <a:pt x="280745" y="545368"/>
                  </a:cubicBezTo>
                  <a:cubicBezTo>
                    <a:pt x="281299" y="543667"/>
                    <a:pt x="281774" y="541926"/>
                    <a:pt x="282407" y="540226"/>
                  </a:cubicBezTo>
                  <a:cubicBezTo>
                    <a:pt x="286958" y="528558"/>
                    <a:pt x="291707" y="517009"/>
                    <a:pt x="297049" y="505697"/>
                  </a:cubicBezTo>
                  <a:cubicBezTo>
                    <a:pt x="301956" y="495294"/>
                    <a:pt x="307259" y="485129"/>
                    <a:pt x="312483" y="474885"/>
                  </a:cubicBezTo>
                  <a:cubicBezTo>
                    <a:pt x="320239" y="459776"/>
                    <a:pt x="328035" y="444746"/>
                    <a:pt x="334644" y="429005"/>
                  </a:cubicBezTo>
                  <a:cubicBezTo>
                    <a:pt x="336306" y="424496"/>
                    <a:pt x="341332" y="422162"/>
                    <a:pt x="345883" y="423823"/>
                  </a:cubicBezTo>
                  <a:cubicBezTo>
                    <a:pt x="350394" y="425484"/>
                    <a:pt x="352729" y="430508"/>
                    <a:pt x="351067" y="435056"/>
                  </a:cubicBezTo>
                  <a:cubicBezTo>
                    <a:pt x="346002" y="451035"/>
                    <a:pt x="340105" y="466619"/>
                    <a:pt x="333576" y="482005"/>
                  </a:cubicBezTo>
                  <a:cubicBezTo>
                    <a:pt x="328748" y="493356"/>
                    <a:pt x="323722" y="504629"/>
                    <a:pt x="318498" y="515782"/>
                  </a:cubicBezTo>
                  <a:cubicBezTo>
                    <a:pt x="313353" y="526778"/>
                    <a:pt x="307813" y="537576"/>
                    <a:pt x="302946" y="548730"/>
                  </a:cubicBezTo>
                  <a:cubicBezTo>
                    <a:pt x="296139" y="563364"/>
                    <a:pt x="292261" y="580055"/>
                    <a:pt x="286443" y="595164"/>
                  </a:cubicBezTo>
                  <a:cubicBezTo>
                    <a:pt x="285177" y="598447"/>
                    <a:pt x="283792" y="601532"/>
                    <a:pt x="282328" y="604657"/>
                  </a:cubicBezTo>
                  <a:cubicBezTo>
                    <a:pt x="284465" y="688231"/>
                    <a:pt x="286166" y="772793"/>
                    <a:pt x="287314" y="857198"/>
                  </a:cubicBezTo>
                  <a:cubicBezTo>
                    <a:pt x="288541" y="942948"/>
                    <a:pt x="289213" y="1028420"/>
                    <a:pt x="289491" y="1112153"/>
                  </a:cubicBezTo>
                  <a:cubicBezTo>
                    <a:pt x="289768" y="1199563"/>
                    <a:pt x="289570" y="1285115"/>
                    <a:pt x="289016" y="1367107"/>
                  </a:cubicBezTo>
                  <a:cubicBezTo>
                    <a:pt x="286245" y="1797911"/>
                    <a:pt x="276035" y="2131812"/>
                    <a:pt x="276035" y="2131812"/>
                  </a:cubicBezTo>
                  <a:cubicBezTo>
                    <a:pt x="275917" y="2136637"/>
                    <a:pt x="271880" y="2140474"/>
                    <a:pt x="267052" y="2140355"/>
                  </a:cubicBezTo>
                  <a:cubicBezTo>
                    <a:pt x="262224" y="2140236"/>
                    <a:pt x="258425" y="2136202"/>
                    <a:pt x="258544" y="2131377"/>
                  </a:cubicBezTo>
                  <a:cubicBezTo>
                    <a:pt x="258544" y="2131377"/>
                    <a:pt x="265232" y="1797594"/>
                    <a:pt x="265905" y="1367028"/>
                  </a:cubicBezTo>
                  <a:cubicBezTo>
                    <a:pt x="266063" y="1285036"/>
                    <a:pt x="266023" y="1199563"/>
                    <a:pt x="265786" y="1112232"/>
                  </a:cubicBezTo>
                  <a:cubicBezTo>
                    <a:pt x="265548" y="1028539"/>
                    <a:pt x="265113" y="943145"/>
                    <a:pt x="264361" y="857475"/>
                  </a:cubicBezTo>
                  <a:cubicBezTo>
                    <a:pt x="263966" y="812464"/>
                    <a:pt x="263411" y="767454"/>
                    <a:pt x="262818" y="722483"/>
                  </a:cubicBezTo>
                  <a:cubicBezTo>
                    <a:pt x="262580" y="722443"/>
                    <a:pt x="261908" y="722364"/>
                    <a:pt x="261908" y="722364"/>
                  </a:cubicBezTo>
                  <a:lnTo>
                    <a:pt x="261037" y="718290"/>
                  </a:lnTo>
                  <a:lnTo>
                    <a:pt x="260048" y="712437"/>
                  </a:lnTo>
                  <a:lnTo>
                    <a:pt x="256130" y="694559"/>
                  </a:lnTo>
                  <a:cubicBezTo>
                    <a:pt x="254547" y="687993"/>
                    <a:pt x="252608" y="681546"/>
                    <a:pt x="250550" y="675099"/>
                  </a:cubicBezTo>
                  <a:cubicBezTo>
                    <a:pt x="247384" y="665330"/>
                    <a:pt x="243822" y="655679"/>
                    <a:pt x="240142" y="646107"/>
                  </a:cubicBezTo>
                  <a:cubicBezTo>
                    <a:pt x="235116" y="632541"/>
                    <a:pt x="229220" y="619528"/>
                    <a:pt x="223086" y="606713"/>
                  </a:cubicBezTo>
                  <a:cubicBezTo>
                    <a:pt x="219406" y="598921"/>
                    <a:pt x="215567" y="591169"/>
                    <a:pt x="211649" y="583456"/>
                  </a:cubicBezTo>
                  <a:cubicBezTo>
                    <a:pt x="205753" y="571907"/>
                    <a:pt x="199698" y="560397"/>
                    <a:pt x="193287" y="548888"/>
                  </a:cubicBezTo>
                  <a:cubicBezTo>
                    <a:pt x="188103" y="539435"/>
                    <a:pt x="182523" y="529191"/>
                    <a:pt x="175518" y="520291"/>
                  </a:cubicBezTo>
                  <a:cubicBezTo>
                    <a:pt x="171205" y="514754"/>
                    <a:pt x="166456" y="509652"/>
                    <a:pt x="160797" y="505776"/>
                  </a:cubicBezTo>
                  <a:cubicBezTo>
                    <a:pt x="156681" y="503205"/>
                    <a:pt x="155455" y="497786"/>
                    <a:pt x="158027" y="493712"/>
                  </a:cubicBezTo>
                  <a:cubicBezTo>
                    <a:pt x="160599" y="489638"/>
                    <a:pt x="166021" y="488412"/>
                    <a:pt x="170097" y="490983"/>
                  </a:cubicBezTo>
                  <a:cubicBezTo>
                    <a:pt x="177655" y="495334"/>
                    <a:pt x="184264" y="501227"/>
                    <a:pt x="190279" y="507872"/>
                  </a:cubicBezTo>
                  <a:cubicBezTo>
                    <a:pt x="198629" y="517127"/>
                    <a:pt x="205555" y="527925"/>
                    <a:pt x="211887" y="537932"/>
                  </a:cubicBezTo>
                  <a:cubicBezTo>
                    <a:pt x="221780" y="553950"/>
                    <a:pt x="231396" y="569890"/>
                    <a:pt x="239667" y="586502"/>
                  </a:cubicBezTo>
                  <a:cubicBezTo>
                    <a:pt x="247978" y="603272"/>
                    <a:pt x="254903" y="620715"/>
                    <a:pt x="260958" y="638830"/>
                  </a:cubicBezTo>
                  <a:cubicBezTo>
                    <a:pt x="261156" y="639502"/>
                    <a:pt x="261354" y="640214"/>
                    <a:pt x="261591" y="640886"/>
                  </a:cubicBezTo>
                  <a:cubicBezTo>
                    <a:pt x="260839" y="597379"/>
                    <a:pt x="259969" y="554188"/>
                    <a:pt x="258979" y="511392"/>
                  </a:cubicBezTo>
                  <a:lnTo>
                    <a:pt x="246316" y="472591"/>
                  </a:lnTo>
                  <a:lnTo>
                    <a:pt x="240934" y="457087"/>
                  </a:lnTo>
                  <a:cubicBezTo>
                    <a:pt x="240696" y="456256"/>
                    <a:pt x="239153" y="450402"/>
                    <a:pt x="238757" y="448425"/>
                  </a:cubicBezTo>
                  <a:cubicBezTo>
                    <a:pt x="232109" y="413856"/>
                    <a:pt x="245128" y="412907"/>
                    <a:pt x="254468" y="442057"/>
                  </a:cubicBezTo>
                  <a:cubicBezTo>
                    <a:pt x="254666" y="442452"/>
                    <a:pt x="254824" y="442848"/>
                    <a:pt x="254943" y="443283"/>
                  </a:cubicBezTo>
                  <a:cubicBezTo>
                    <a:pt x="254587" y="443441"/>
                    <a:pt x="254903" y="444074"/>
                    <a:pt x="255101" y="444667"/>
                  </a:cubicBezTo>
                  <a:cubicBezTo>
                    <a:pt x="255101" y="444667"/>
                    <a:pt x="255101" y="444707"/>
                    <a:pt x="255101" y="444707"/>
                  </a:cubicBezTo>
                  <a:cubicBezTo>
                    <a:pt x="255141" y="444865"/>
                    <a:pt x="255180" y="445063"/>
                    <a:pt x="255180" y="445221"/>
                  </a:cubicBezTo>
                  <a:cubicBezTo>
                    <a:pt x="255022" y="444944"/>
                    <a:pt x="255220" y="444905"/>
                    <a:pt x="255101" y="444667"/>
                  </a:cubicBezTo>
                  <a:cubicBezTo>
                    <a:pt x="255101" y="444628"/>
                    <a:pt x="255141" y="444549"/>
                    <a:pt x="255180" y="444390"/>
                  </a:cubicBezTo>
                  <a:cubicBezTo>
                    <a:pt x="255220" y="444707"/>
                    <a:pt x="255220" y="445023"/>
                    <a:pt x="255220" y="445300"/>
                  </a:cubicBezTo>
                  <a:cubicBezTo>
                    <a:pt x="255892" y="446447"/>
                    <a:pt x="256763" y="447594"/>
                    <a:pt x="257396" y="448385"/>
                  </a:cubicBezTo>
                  <a:cubicBezTo>
                    <a:pt x="253201" y="291481"/>
                    <a:pt x="247147" y="141578"/>
                    <a:pt x="238203" y="8959"/>
                  </a:cubicBezTo>
                  <a:cubicBezTo>
                    <a:pt x="237847" y="4371"/>
                    <a:pt x="241329" y="336"/>
                    <a:pt x="245959" y="20"/>
                  </a:cubicBezTo>
                  <a:cubicBezTo>
                    <a:pt x="250550" y="-296"/>
                    <a:pt x="254587" y="3184"/>
                    <a:pt x="254903" y="7772"/>
                  </a:cubicBezTo>
                  <a:cubicBezTo>
                    <a:pt x="262106" y="104082"/>
                    <a:pt x="267962" y="209529"/>
                    <a:pt x="272751" y="320038"/>
                  </a:cubicBezTo>
                  <a:cubicBezTo>
                    <a:pt x="276035" y="307421"/>
                    <a:pt x="279439" y="294843"/>
                    <a:pt x="283317" y="282345"/>
                  </a:cubicBezTo>
                  <a:cubicBezTo>
                    <a:pt x="286800" y="271230"/>
                    <a:pt x="290559" y="260156"/>
                    <a:pt x="294318" y="249121"/>
                  </a:cubicBezTo>
                  <a:cubicBezTo>
                    <a:pt x="298078" y="238165"/>
                    <a:pt x="301956" y="227288"/>
                    <a:pt x="305597" y="216332"/>
                  </a:cubicBezTo>
                  <a:cubicBezTo>
                    <a:pt x="309119" y="205771"/>
                    <a:pt x="312681" y="195250"/>
                    <a:pt x="316361" y="184729"/>
                  </a:cubicBezTo>
                  <a:cubicBezTo>
                    <a:pt x="320041" y="174208"/>
                    <a:pt x="323840" y="163727"/>
                    <a:pt x="327719" y="153246"/>
                  </a:cubicBezTo>
                  <a:lnTo>
                    <a:pt x="335633" y="133746"/>
                  </a:lnTo>
                  <a:cubicBezTo>
                    <a:pt x="335792" y="133430"/>
                    <a:pt x="339512" y="125836"/>
                    <a:pt x="341292" y="123819"/>
                  </a:cubicBezTo>
                  <a:cubicBezTo>
                    <a:pt x="344379" y="120338"/>
                    <a:pt x="347862" y="120140"/>
                    <a:pt x="349642" y="120496"/>
                  </a:cubicBezTo>
                  <a:cubicBezTo>
                    <a:pt x="352215" y="121011"/>
                    <a:pt x="355460" y="122158"/>
                    <a:pt x="356568" y="126746"/>
                  </a:cubicBezTo>
                  <a:close/>
                  <a:moveTo>
                    <a:pt x="239667" y="449849"/>
                  </a:moveTo>
                  <a:lnTo>
                    <a:pt x="239469" y="449532"/>
                  </a:lnTo>
                  <a:lnTo>
                    <a:pt x="239549" y="449690"/>
                  </a:lnTo>
                  <a:cubicBezTo>
                    <a:pt x="239549" y="449730"/>
                    <a:pt x="239588" y="449770"/>
                    <a:pt x="239588" y="449770"/>
                  </a:cubicBezTo>
                  <a:lnTo>
                    <a:pt x="239667" y="449849"/>
                  </a:lnTo>
                  <a:close/>
                  <a:moveTo>
                    <a:pt x="255101" y="444074"/>
                  </a:moveTo>
                  <a:lnTo>
                    <a:pt x="255180" y="444390"/>
                  </a:lnTo>
                  <a:cubicBezTo>
                    <a:pt x="255259" y="443916"/>
                    <a:pt x="255497" y="443006"/>
                    <a:pt x="254943" y="443243"/>
                  </a:cubicBezTo>
                  <a:lnTo>
                    <a:pt x="254943" y="443283"/>
                  </a:lnTo>
                  <a:lnTo>
                    <a:pt x="255022" y="443679"/>
                  </a:lnTo>
                  <a:cubicBezTo>
                    <a:pt x="255061" y="443797"/>
                    <a:pt x="255101" y="443955"/>
                    <a:pt x="255101" y="4440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24"/>
            <p:cNvSpPr/>
            <p:nvPr/>
          </p:nvSpPr>
          <p:spPr>
            <a:xfrm rot="10800000">
              <a:off x="7220833" y="382425"/>
              <a:ext cx="1059816" cy="292196"/>
            </a:xfrm>
            <a:custGeom>
              <a:rect b="b" l="l" r="r" t="t"/>
              <a:pathLst>
                <a:path extrusionOk="0" h="584391" w="2119633">
                  <a:moveTo>
                    <a:pt x="396002" y="571179"/>
                  </a:moveTo>
                  <a:cubicBezTo>
                    <a:pt x="362483" y="558008"/>
                    <a:pt x="343171" y="522411"/>
                    <a:pt x="326352" y="492707"/>
                  </a:cubicBezTo>
                  <a:cubicBezTo>
                    <a:pt x="312185" y="467670"/>
                    <a:pt x="298414" y="441487"/>
                    <a:pt x="277598" y="421196"/>
                  </a:cubicBezTo>
                  <a:cubicBezTo>
                    <a:pt x="274946" y="418625"/>
                    <a:pt x="255080" y="406404"/>
                    <a:pt x="255634" y="402607"/>
                  </a:cubicBezTo>
                  <a:cubicBezTo>
                    <a:pt x="255872" y="401222"/>
                    <a:pt x="256663" y="399877"/>
                    <a:pt x="257336" y="398493"/>
                  </a:cubicBezTo>
                  <a:cubicBezTo>
                    <a:pt x="256624" y="397584"/>
                    <a:pt x="255555" y="396555"/>
                    <a:pt x="255634" y="396001"/>
                  </a:cubicBezTo>
                  <a:cubicBezTo>
                    <a:pt x="258484" y="377926"/>
                    <a:pt x="300036" y="362698"/>
                    <a:pt x="313847" y="357517"/>
                  </a:cubicBezTo>
                  <a:cubicBezTo>
                    <a:pt x="350730" y="343753"/>
                    <a:pt x="390185" y="343041"/>
                    <a:pt x="427424" y="331452"/>
                  </a:cubicBezTo>
                  <a:cubicBezTo>
                    <a:pt x="451524" y="323937"/>
                    <a:pt x="471548" y="306969"/>
                    <a:pt x="495213" y="298109"/>
                  </a:cubicBezTo>
                  <a:lnTo>
                    <a:pt x="518839" y="304319"/>
                  </a:lnTo>
                  <a:cubicBezTo>
                    <a:pt x="518641" y="302658"/>
                    <a:pt x="533441" y="306771"/>
                    <a:pt x="533956" y="306930"/>
                  </a:cubicBezTo>
                  <a:cubicBezTo>
                    <a:pt x="551883" y="312783"/>
                    <a:pt x="569295" y="320496"/>
                    <a:pt x="586233" y="328723"/>
                  </a:cubicBezTo>
                  <a:cubicBezTo>
                    <a:pt x="627152" y="348538"/>
                    <a:pt x="677885" y="375394"/>
                    <a:pt x="701036" y="416568"/>
                  </a:cubicBezTo>
                  <a:cubicBezTo>
                    <a:pt x="708357" y="429581"/>
                    <a:pt x="710613" y="441526"/>
                    <a:pt x="709663" y="452601"/>
                  </a:cubicBezTo>
                  <a:cubicBezTo>
                    <a:pt x="711048" y="485390"/>
                    <a:pt x="682159" y="510387"/>
                    <a:pt x="651292" y="528304"/>
                  </a:cubicBezTo>
                  <a:cubicBezTo>
                    <a:pt x="578318" y="570744"/>
                    <a:pt x="479423" y="603849"/>
                    <a:pt x="396002" y="571179"/>
                  </a:cubicBezTo>
                  <a:close/>
                  <a:moveTo>
                    <a:pt x="906146" y="331926"/>
                  </a:moveTo>
                  <a:cubicBezTo>
                    <a:pt x="878721" y="363727"/>
                    <a:pt x="893324" y="393351"/>
                    <a:pt x="878128" y="427248"/>
                  </a:cubicBezTo>
                  <a:cubicBezTo>
                    <a:pt x="872311" y="440300"/>
                    <a:pt x="855254" y="445442"/>
                    <a:pt x="844728" y="453906"/>
                  </a:cubicBezTo>
                  <a:cubicBezTo>
                    <a:pt x="820825" y="473287"/>
                    <a:pt x="805114" y="506946"/>
                    <a:pt x="818174" y="537045"/>
                  </a:cubicBezTo>
                  <a:cubicBezTo>
                    <a:pt x="836219" y="578654"/>
                    <a:pt x="888377" y="575727"/>
                    <a:pt x="925854" y="573354"/>
                  </a:cubicBezTo>
                  <a:cubicBezTo>
                    <a:pt x="1005634" y="568371"/>
                    <a:pt x="1112246" y="585536"/>
                    <a:pt x="1171408" y="517269"/>
                  </a:cubicBezTo>
                  <a:cubicBezTo>
                    <a:pt x="1222221" y="458613"/>
                    <a:pt x="1121229" y="411466"/>
                    <a:pt x="1080587" y="393470"/>
                  </a:cubicBezTo>
                  <a:cubicBezTo>
                    <a:pt x="1067883" y="387814"/>
                    <a:pt x="1055299" y="381960"/>
                    <a:pt x="1042873" y="375790"/>
                  </a:cubicBezTo>
                  <a:cubicBezTo>
                    <a:pt x="1026331" y="367563"/>
                    <a:pt x="1009908" y="359178"/>
                    <a:pt x="993327" y="351109"/>
                  </a:cubicBezTo>
                  <a:cubicBezTo>
                    <a:pt x="979041" y="344148"/>
                    <a:pt x="931631" y="313258"/>
                    <a:pt x="914852" y="327022"/>
                  </a:cubicBezTo>
                  <a:lnTo>
                    <a:pt x="906146" y="331926"/>
                  </a:lnTo>
                  <a:close/>
                  <a:moveTo>
                    <a:pt x="993525" y="52687"/>
                  </a:moveTo>
                  <a:cubicBezTo>
                    <a:pt x="979476" y="66688"/>
                    <a:pt x="968356" y="81600"/>
                    <a:pt x="962934" y="98726"/>
                  </a:cubicBezTo>
                  <a:cubicBezTo>
                    <a:pt x="953159" y="115734"/>
                    <a:pt x="947777" y="136143"/>
                    <a:pt x="949796" y="161535"/>
                  </a:cubicBezTo>
                  <a:cubicBezTo>
                    <a:pt x="952566" y="196658"/>
                    <a:pt x="957671" y="230752"/>
                    <a:pt x="955178" y="266191"/>
                  </a:cubicBezTo>
                  <a:cubicBezTo>
                    <a:pt x="954742" y="272242"/>
                    <a:pt x="955138" y="294629"/>
                    <a:pt x="949875" y="295380"/>
                  </a:cubicBezTo>
                  <a:lnTo>
                    <a:pt x="962499" y="302104"/>
                  </a:lnTo>
                  <a:cubicBezTo>
                    <a:pt x="1008642" y="309263"/>
                    <a:pt x="1069664" y="309540"/>
                    <a:pt x="1114026" y="294391"/>
                  </a:cubicBezTo>
                  <a:cubicBezTo>
                    <a:pt x="1139393" y="285729"/>
                    <a:pt x="1159971" y="268129"/>
                    <a:pt x="1183755" y="256263"/>
                  </a:cubicBezTo>
                  <a:cubicBezTo>
                    <a:pt x="1215493" y="240403"/>
                    <a:pt x="1248972" y="230989"/>
                    <a:pt x="1273785" y="204014"/>
                  </a:cubicBezTo>
                  <a:cubicBezTo>
                    <a:pt x="1302041" y="173361"/>
                    <a:pt x="1320324" y="132781"/>
                    <a:pt x="1315377" y="90539"/>
                  </a:cubicBezTo>
                  <a:cubicBezTo>
                    <a:pt x="1313913" y="78357"/>
                    <a:pt x="1311340" y="55851"/>
                    <a:pt x="1299468" y="48653"/>
                  </a:cubicBezTo>
                  <a:cubicBezTo>
                    <a:pt x="1288784" y="42166"/>
                    <a:pt x="1269313" y="48534"/>
                    <a:pt x="1257639" y="48771"/>
                  </a:cubicBezTo>
                  <a:cubicBezTo>
                    <a:pt x="1232668" y="49167"/>
                    <a:pt x="1207935" y="46003"/>
                    <a:pt x="1183518" y="40940"/>
                  </a:cubicBezTo>
                  <a:cubicBezTo>
                    <a:pt x="1167767" y="37697"/>
                    <a:pt x="1152175" y="35047"/>
                    <a:pt x="1136544" y="33386"/>
                  </a:cubicBezTo>
                  <a:cubicBezTo>
                    <a:pt x="1126809" y="29074"/>
                    <a:pt x="1117350" y="24051"/>
                    <a:pt x="1108090" y="18791"/>
                  </a:cubicBezTo>
                  <a:cubicBezTo>
                    <a:pt x="1062660" y="-7274"/>
                    <a:pt x="1055734" y="-8105"/>
                    <a:pt x="1018496" y="28244"/>
                  </a:cubicBezTo>
                  <a:cubicBezTo>
                    <a:pt x="1010106" y="36352"/>
                    <a:pt x="1001756" y="44421"/>
                    <a:pt x="993525" y="52687"/>
                  </a:cubicBezTo>
                  <a:close/>
                  <a:moveTo>
                    <a:pt x="422358" y="124593"/>
                  </a:moveTo>
                  <a:cubicBezTo>
                    <a:pt x="415156" y="130012"/>
                    <a:pt x="417807" y="142748"/>
                    <a:pt x="419588" y="150065"/>
                  </a:cubicBezTo>
                  <a:cubicBezTo>
                    <a:pt x="425484" y="174231"/>
                    <a:pt x="443213" y="193770"/>
                    <a:pt x="460942" y="210264"/>
                  </a:cubicBezTo>
                  <a:cubicBezTo>
                    <a:pt x="522005" y="267219"/>
                    <a:pt x="614369" y="315315"/>
                    <a:pt x="700165" y="310252"/>
                  </a:cubicBezTo>
                  <a:lnTo>
                    <a:pt x="711444" y="312229"/>
                  </a:lnTo>
                  <a:cubicBezTo>
                    <a:pt x="740253" y="288379"/>
                    <a:pt x="770329" y="272796"/>
                    <a:pt x="805431" y="256461"/>
                  </a:cubicBezTo>
                  <a:cubicBezTo>
                    <a:pt x="825851" y="246929"/>
                    <a:pt x="855017" y="235538"/>
                    <a:pt x="862773" y="211925"/>
                  </a:cubicBezTo>
                  <a:cubicBezTo>
                    <a:pt x="869619" y="191002"/>
                    <a:pt x="852919" y="180678"/>
                    <a:pt x="838436" y="168378"/>
                  </a:cubicBezTo>
                  <a:cubicBezTo>
                    <a:pt x="819955" y="152715"/>
                    <a:pt x="801276" y="137329"/>
                    <a:pt x="783863" y="120440"/>
                  </a:cubicBezTo>
                  <a:cubicBezTo>
                    <a:pt x="754579" y="92042"/>
                    <a:pt x="720862" y="38962"/>
                    <a:pt x="680101" y="26148"/>
                  </a:cubicBezTo>
                  <a:cubicBezTo>
                    <a:pt x="661383" y="20254"/>
                    <a:pt x="639380" y="31329"/>
                    <a:pt x="622522" y="38448"/>
                  </a:cubicBezTo>
                  <a:cubicBezTo>
                    <a:pt x="577408" y="57473"/>
                    <a:pt x="536291" y="85001"/>
                    <a:pt x="490979" y="103433"/>
                  </a:cubicBezTo>
                  <a:cubicBezTo>
                    <a:pt x="471034" y="111541"/>
                    <a:pt x="439533" y="111739"/>
                    <a:pt x="422358" y="124593"/>
                  </a:cubicBezTo>
                  <a:close/>
                  <a:moveTo>
                    <a:pt x="271029" y="297002"/>
                  </a:moveTo>
                  <a:cubicBezTo>
                    <a:pt x="280605" y="294629"/>
                    <a:pt x="290063" y="291504"/>
                    <a:pt x="298968" y="287272"/>
                  </a:cubicBezTo>
                  <a:cubicBezTo>
                    <a:pt x="330191" y="272519"/>
                    <a:pt x="383774" y="234193"/>
                    <a:pt x="370794" y="193098"/>
                  </a:cubicBezTo>
                  <a:cubicBezTo>
                    <a:pt x="345190" y="112134"/>
                    <a:pt x="226508" y="103156"/>
                    <a:pt x="157136" y="96234"/>
                  </a:cubicBezTo>
                  <a:cubicBezTo>
                    <a:pt x="143839" y="94889"/>
                    <a:pt x="109449" y="80097"/>
                    <a:pt x="97538" y="83577"/>
                  </a:cubicBezTo>
                  <a:cubicBezTo>
                    <a:pt x="80758" y="88442"/>
                    <a:pt x="63504" y="132108"/>
                    <a:pt x="54521" y="145200"/>
                  </a:cubicBezTo>
                  <a:cubicBezTo>
                    <a:pt x="44351" y="160032"/>
                    <a:pt x="32479" y="173955"/>
                    <a:pt x="19380" y="186295"/>
                  </a:cubicBezTo>
                  <a:cubicBezTo>
                    <a:pt x="15858" y="189657"/>
                    <a:pt x="1453" y="198161"/>
                    <a:pt x="384" y="203540"/>
                  </a:cubicBezTo>
                  <a:cubicBezTo>
                    <a:pt x="-2861" y="219954"/>
                    <a:pt x="15185" y="235182"/>
                    <a:pt x="26661" y="242973"/>
                  </a:cubicBezTo>
                  <a:cubicBezTo>
                    <a:pt x="58914" y="264767"/>
                    <a:pt x="98329" y="273864"/>
                    <a:pt x="135370" y="284147"/>
                  </a:cubicBezTo>
                  <a:cubicBezTo>
                    <a:pt x="172015" y="294312"/>
                    <a:pt x="212855" y="304556"/>
                    <a:pt x="250846" y="307998"/>
                  </a:cubicBezTo>
                  <a:lnTo>
                    <a:pt x="257296" y="299731"/>
                  </a:lnTo>
                  <a:cubicBezTo>
                    <a:pt x="257296" y="299612"/>
                    <a:pt x="270277" y="297200"/>
                    <a:pt x="271029" y="297002"/>
                  </a:cubicBezTo>
                  <a:close/>
                  <a:moveTo>
                    <a:pt x="1474899" y="363529"/>
                  </a:moveTo>
                  <a:lnTo>
                    <a:pt x="1459979" y="376581"/>
                  </a:lnTo>
                  <a:cubicBezTo>
                    <a:pt x="1487285" y="389119"/>
                    <a:pt x="1510079" y="408302"/>
                    <a:pt x="1534773" y="424954"/>
                  </a:cubicBezTo>
                  <a:cubicBezTo>
                    <a:pt x="1559467" y="441605"/>
                    <a:pt x="1595202" y="457347"/>
                    <a:pt x="1625278" y="447854"/>
                  </a:cubicBezTo>
                  <a:cubicBezTo>
                    <a:pt x="1692751" y="426615"/>
                    <a:pt x="1649379" y="369422"/>
                    <a:pt x="1601811" y="360800"/>
                  </a:cubicBezTo>
                  <a:cubicBezTo>
                    <a:pt x="1583607" y="357517"/>
                    <a:pt x="1565324" y="356924"/>
                    <a:pt x="1546883" y="357319"/>
                  </a:cubicBezTo>
                  <a:cubicBezTo>
                    <a:pt x="1527808" y="357715"/>
                    <a:pt x="1508615" y="359613"/>
                    <a:pt x="1489699" y="361986"/>
                  </a:cubicBezTo>
                  <a:cubicBezTo>
                    <a:pt x="1489066" y="362105"/>
                    <a:pt x="1474978" y="363252"/>
                    <a:pt x="1474899" y="363529"/>
                  </a:cubicBezTo>
                  <a:close/>
                  <a:moveTo>
                    <a:pt x="1468725" y="274536"/>
                  </a:moveTo>
                  <a:cubicBezTo>
                    <a:pt x="1465005" y="277780"/>
                    <a:pt x="1453489" y="287153"/>
                    <a:pt x="1457407" y="284147"/>
                  </a:cubicBezTo>
                  <a:lnTo>
                    <a:pt x="1469200" y="293521"/>
                  </a:lnTo>
                  <a:cubicBezTo>
                    <a:pt x="1504776" y="287905"/>
                    <a:pt x="1542767" y="280667"/>
                    <a:pt x="1574980" y="263896"/>
                  </a:cubicBezTo>
                  <a:cubicBezTo>
                    <a:pt x="1584596" y="258873"/>
                    <a:pt x="1603077" y="246217"/>
                    <a:pt x="1595954" y="232769"/>
                  </a:cubicBezTo>
                  <a:cubicBezTo>
                    <a:pt x="1577909" y="198675"/>
                    <a:pt x="1508061" y="242420"/>
                    <a:pt x="1490847" y="255867"/>
                  </a:cubicBezTo>
                  <a:cubicBezTo>
                    <a:pt x="1483248" y="261761"/>
                    <a:pt x="1476007" y="268129"/>
                    <a:pt x="1468725" y="274536"/>
                  </a:cubicBezTo>
                  <a:close/>
                  <a:moveTo>
                    <a:pt x="1778428" y="385995"/>
                  </a:moveTo>
                  <a:cubicBezTo>
                    <a:pt x="1816538" y="405138"/>
                    <a:pt x="1849502" y="438678"/>
                    <a:pt x="1893786" y="443306"/>
                  </a:cubicBezTo>
                  <a:cubicBezTo>
                    <a:pt x="1909892" y="444967"/>
                    <a:pt x="1936762" y="442396"/>
                    <a:pt x="1943332" y="424123"/>
                  </a:cubicBezTo>
                  <a:cubicBezTo>
                    <a:pt x="1957499" y="384650"/>
                    <a:pt x="1857813" y="381644"/>
                    <a:pt x="1839768" y="380141"/>
                  </a:cubicBezTo>
                  <a:cubicBezTo>
                    <a:pt x="1829557" y="379271"/>
                    <a:pt x="1819347" y="378638"/>
                    <a:pt x="1809098" y="378282"/>
                  </a:cubicBezTo>
                  <a:cubicBezTo>
                    <a:pt x="1804230" y="378124"/>
                    <a:pt x="1790380" y="375118"/>
                    <a:pt x="1794456" y="377807"/>
                  </a:cubicBezTo>
                  <a:lnTo>
                    <a:pt x="1778428" y="385995"/>
                  </a:lnTo>
                  <a:close/>
                  <a:moveTo>
                    <a:pt x="1905895" y="276395"/>
                  </a:moveTo>
                  <a:lnTo>
                    <a:pt x="1907438" y="285097"/>
                  </a:lnTo>
                  <a:cubicBezTo>
                    <a:pt x="1935773" y="288102"/>
                    <a:pt x="1963752" y="295974"/>
                    <a:pt x="1991770" y="301036"/>
                  </a:cubicBezTo>
                  <a:cubicBezTo>
                    <a:pt x="2011517" y="304596"/>
                    <a:pt x="2031541" y="306969"/>
                    <a:pt x="2051605" y="305624"/>
                  </a:cubicBezTo>
                  <a:cubicBezTo>
                    <a:pt x="2090427" y="302974"/>
                    <a:pt x="2160116" y="268129"/>
                    <a:pt x="2088923" y="247443"/>
                  </a:cubicBezTo>
                  <a:cubicBezTo>
                    <a:pt x="2048241" y="235656"/>
                    <a:pt x="2002613" y="242340"/>
                    <a:pt x="1962169" y="252110"/>
                  </a:cubicBezTo>
                  <a:cubicBezTo>
                    <a:pt x="1955204" y="253771"/>
                    <a:pt x="1906211" y="263817"/>
                    <a:pt x="1905895" y="27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7" name="Google Shape;1487;p24"/>
            <p:cNvSpPr/>
            <p:nvPr/>
          </p:nvSpPr>
          <p:spPr>
            <a:xfrm rot="10800000">
              <a:off x="7320133" y="391520"/>
              <a:ext cx="1070755" cy="265028"/>
            </a:xfrm>
            <a:custGeom>
              <a:rect b="b" l="l" r="r" t="t"/>
              <a:pathLst>
                <a:path extrusionOk="0" h="530055" w="2141510">
                  <a:moveTo>
                    <a:pt x="1367826" y="243058"/>
                  </a:moveTo>
                  <a:cubicBezTo>
                    <a:pt x="1364146" y="246183"/>
                    <a:pt x="1358645" y="245748"/>
                    <a:pt x="1355479" y="242109"/>
                  </a:cubicBezTo>
                  <a:cubicBezTo>
                    <a:pt x="1352353" y="238431"/>
                    <a:pt x="1352788" y="232893"/>
                    <a:pt x="1356469" y="229769"/>
                  </a:cubicBezTo>
                  <a:cubicBezTo>
                    <a:pt x="1369845" y="217666"/>
                    <a:pt x="1382033" y="194804"/>
                    <a:pt x="1386505" y="172022"/>
                  </a:cubicBezTo>
                  <a:cubicBezTo>
                    <a:pt x="1390541" y="151534"/>
                    <a:pt x="1388325" y="130571"/>
                    <a:pt x="1370636" y="119497"/>
                  </a:cubicBezTo>
                  <a:cubicBezTo>
                    <a:pt x="1363869" y="115106"/>
                    <a:pt x="1356350" y="112496"/>
                    <a:pt x="1348554" y="110479"/>
                  </a:cubicBezTo>
                  <a:cubicBezTo>
                    <a:pt x="1327263" y="104902"/>
                    <a:pt x="1303915" y="103557"/>
                    <a:pt x="1284088" y="94539"/>
                  </a:cubicBezTo>
                  <a:cubicBezTo>
                    <a:pt x="1273483" y="89674"/>
                    <a:pt x="1263550" y="83188"/>
                    <a:pt x="1255200" y="75079"/>
                  </a:cubicBezTo>
                  <a:cubicBezTo>
                    <a:pt x="1246691" y="66853"/>
                    <a:pt x="1239726" y="57083"/>
                    <a:pt x="1235294" y="45890"/>
                  </a:cubicBezTo>
                  <a:cubicBezTo>
                    <a:pt x="1234780" y="44585"/>
                    <a:pt x="1230427" y="17491"/>
                    <a:pt x="1232563" y="9937"/>
                  </a:cubicBezTo>
                  <a:cubicBezTo>
                    <a:pt x="1233909" y="5349"/>
                    <a:pt x="1236719" y="3134"/>
                    <a:pt x="1239252" y="2382"/>
                  </a:cubicBezTo>
                  <a:cubicBezTo>
                    <a:pt x="1241586" y="1671"/>
                    <a:pt x="1244633" y="1393"/>
                    <a:pt x="1247918" y="3846"/>
                  </a:cubicBezTo>
                  <a:cubicBezTo>
                    <a:pt x="1251717" y="6496"/>
                    <a:pt x="1252667" y="11717"/>
                    <a:pt x="1250016" y="15514"/>
                  </a:cubicBezTo>
                  <a:cubicBezTo>
                    <a:pt x="1249738" y="15909"/>
                    <a:pt x="1249422" y="16265"/>
                    <a:pt x="1249105" y="16582"/>
                  </a:cubicBezTo>
                  <a:cubicBezTo>
                    <a:pt x="1249224" y="18480"/>
                    <a:pt x="1249422" y="21130"/>
                    <a:pt x="1249699" y="23226"/>
                  </a:cubicBezTo>
                  <a:cubicBezTo>
                    <a:pt x="1250649" y="30306"/>
                    <a:pt x="1252192" y="38019"/>
                    <a:pt x="1252469" y="38612"/>
                  </a:cubicBezTo>
                  <a:cubicBezTo>
                    <a:pt x="1256308" y="47037"/>
                    <a:pt x="1262085" y="54196"/>
                    <a:pt x="1268932" y="60247"/>
                  </a:cubicBezTo>
                  <a:cubicBezTo>
                    <a:pt x="1275897" y="66378"/>
                    <a:pt x="1284049" y="71203"/>
                    <a:pt x="1292715" y="74724"/>
                  </a:cubicBezTo>
                  <a:cubicBezTo>
                    <a:pt x="1307437" y="80894"/>
                    <a:pt x="1324058" y="82278"/>
                    <a:pt x="1340243" y="84888"/>
                  </a:cubicBezTo>
                  <a:cubicBezTo>
                    <a:pt x="1339610" y="82674"/>
                    <a:pt x="1339729" y="80221"/>
                    <a:pt x="1340995" y="78046"/>
                  </a:cubicBezTo>
                  <a:cubicBezTo>
                    <a:pt x="1341312" y="77097"/>
                    <a:pt x="1342737" y="73656"/>
                    <a:pt x="1345071" y="69068"/>
                  </a:cubicBezTo>
                  <a:cubicBezTo>
                    <a:pt x="1345942" y="67367"/>
                    <a:pt x="1346892" y="65627"/>
                    <a:pt x="1348158" y="63926"/>
                  </a:cubicBezTo>
                  <a:cubicBezTo>
                    <a:pt x="1349345" y="62304"/>
                    <a:pt x="1350730" y="60762"/>
                    <a:pt x="1352234" y="59417"/>
                  </a:cubicBezTo>
                  <a:cubicBezTo>
                    <a:pt x="1355004" y="56965"/>
                    <a:pt x="1357814" y="54987"/>
                    <a:pt x="1360386" y="53642"/>
                  </a:cubicBezTo>
                  <a:cubicBezTo>
                    <a:pt x="1363473" y="52100"/>
                    <a:pt x="1365808" y="50676"/>
                    <a:pt x="1367826" y="50597"/>
                  </a:cubicBezTo>
                  <a:cubicBezTo>
                    <a:pt x="1367866" y="50597"/>
                    <a:pt x="1367866" y="50597"/>
                    <a:pt x="1367905" y="50597"/>
                  </a:cubicBezTo>
                  <a:cubicBezTo>
                    <a:pt x="1369924" y="48936"/>
                    <a:pt x="1372417" y="47947"/>
                    <a:pt x="1375147" y="48738"/>
                  </a:cubicBezTo>
                  <a:cubicBezTo>
                    <a:pt x="1376414" y="49094"/>
                    <a:pt x="1377561" y="49726"/>
                    <a:pt x="1378471" y="50557"/>
                  </a:cubicBezTo>
                  <a:cubicBezTo>
                    <a:pt x="1379817" y="50320"/>
                    <a:pt x="1381519" y="50043"/>
                    <a:pt x="1382785" y="49845"/>
                  </a:cubicBezTo>
                  <a:cubicBezTo>
                    <a:pt x="1386149" y="49331"/>
                    <a:pt x="1389394" y="49292"/>
                    <a:pt x="1391768" y="49726"/>
                  </a:cubicBezTo>
                  <a:cubicBezTo>
                    <a:pt x="1397704" y="50755"/>
                    <a:pt x="1403561" y="52139"/>
                    <a:pt x="1409379" y="53761"/>
                  </a:cubicBezTo>
                  <a:cubicBezTo>
                    <a:pt x="1415156" y="55383"/>
                    <a:pt x="1420855" y="57360"/>
                    <a:pt x="1426474" y="59535"/>
                  </a:cubicBezTo>
                  <a:cubicBezTo>
                    <a:pt x="1439336" y="64638"/>
                    <a:pt x="1452514" y="71559"/>
                    <a:pt x="1463515" y="80459"/>
                  </a:cubicBezTo>
                  <a:cubicBezTo>
                    <a:pt x="1475941" y="90426"/>
                    <a:pt x="1485756" y="102727"/>
                    <a:pt x="1490742" y="115977"/>
                  </a:cubicBezTo>
                  <a:cubicBezTo>
                    <a:pt x="1497588" y="134171"/>
                    <a:pt x="1496243" y="154540"/>
                    <a:pt x="1479780" y="175028"/>
                  </a:cubicBezTo>
                  <a:cubicBezTo>
                    <a:pt x="1476931" y="178904"/>
                    <a:pt x="1471430" y="179735"/>
                    <a:pt x="1467552" y="176887"/>
                  </a:cubicBezTo>
                  <a:cubicBezTo>
                    <a:pt x="1463634" y="174040"/>
                    <a:pt x="1462803" y="168581"/>
                    <a:pt x="1465652" y="164666"/>
                  </a:cubicBezTo>
                  <a:cubicBezTo>
                    <a:pt x="1475467" y="149913"/>
                    <a:pt x="1475506" y="136425"/>
                    <a:pt x="1470124" y="124441"/>
                  </a:cubicBezTo>
                  <a:cubicBezTo>
                    <a:pt x="1465811" y="114790"/>
                    <a:pt x="1457817" y="106326"/>
                    <a:pt x="1448596" y="98772"/>
                  </a:cubicBezTo>
                  <a:cubicBezTo>
                    <a:pt x="1439257" y="91138"/>
                    <a:pt x="1428690" y="84256"/>
                    <a:pt x="1417966" y="79312"/>
                  </a:cubicBezTo>
                  <a:cubicBezTo>
                    <a:pt x="1413098" y="76978"/>
                    <a:pt x="1408112" y="74842"/>
                    <a:pt x="1403086" y="72944"/>
                  </a:cubicBezTo>
                  <a:cubicBezTo>
                    <a:pt x="1398021" y="71045"/>
                    <a:pt x="1392916" y="69305"/>
                    <a:pt x="1387692" y="67881"/>
                  </a:cubicBezTo>
                  <a:cubicBezTo>
                    <a:pt x="1384803" y="67090"/>
                    <a:pt x="1379500" y="68316"/>
                    <a:pt x="1376176" y="68158"/>
                  </a:cubicBezTo>
                  <a:cubicBezTo>
                    <a:pt x="1375701" y="68118"/>
                    <a:pt x="1375424" y="67920"/>
                    <a:pt x="1374950" y="67881"/>
                  </a:cubicBezTo>
                  <a:cubicBezTo>
                    <a:pt x="1374554" y="68000"/>
                    <a:pt x="1374158" y="68198"/>
                    <a:pt x="1373762" y="68237"/>
                  </a:cubicBezTo>
                  <a:cubicBezTo>
                    <a:pt x="1373762" y="68356"/>
                    <a:pt x="1373762" y="68474"/>
                    <a:pt x="1373683" y="68554"/>
                  </a:cubicBezTo>
                  <a:cubicBezTo>
                    <a:pt x="1373090" y="69226"/>
                    <a:pt x="1372773" y="70254"/>
                    <a:pt x="1372061" y="71203"/>
                  </a:cubicBezTo>
                  <a:cubicBezTo>
                    <a:pt x="1370517" y="73221"/>
                    <a:pt x="1369132" y="75792"/>
                    <a:pt x="1367153" y="77967"/>
                  </a:cubicBezTo>
                  <a:cubicBezTo>
                    <a:pt x="1365016" y="80340"/>
                    <a:pt x="1362444" y="82120"/>
                    <a:pt x="1360466" y="83821"/>
                  </a:cubicBezTo>
                  <a:cubicBezTo>
                    <a:pt x="1358329" y="85680"/>
                    <a:pt x="1356548" y="86510"/>
                    <a:pt x="1356073" y="86945"/>
                  </a:cubicBezTo>
                  <a:cubicBezTo>
                    <a:pt x="1355835" y="87380"/>
                    <a:pt x="1355242" y="87420"/>
                    <a:pt x="1354925" y="87816"/>
                  </a:cubicBezTo>
                  <a:cubicBezTo>
                    <a:pt x="1365056" y="90347"/>
                    <a:pt x="1374712" y="94025"/>
                    <a:pt x="1383458" y="99681"/>
                  </a:cubicBezTo>
                  <a:cubicBezTo>
                    <a:pt x="1404471" y="113762"/>
                    <a:pt x="1412070" y="136386"/>
                    <a:pt x="1409933" y="160710"/>
                  </a:cubicBezTo>
                  <a:cubicBezTo>
                    <a:pt x="1407162" y="192550"/>
                    <a:pt x="1387771" y="226882"/>
                    <a:pt x="1367826" y="243058"/>
                  </a:cubicBezTo>
                  <a:close/>
                  <a:moveTo>
                    <a:pt x="1364185" y="1156"/>
                  </a:moveTo>
                  <a:cubicBezTo>
                    <a:pt x="1365452" y="88"/>
                    <a:pt x="1366995" y="365"/>
                    <a:pt x="1368301" y="88"/>
                  </a:cubicBezTo>
                  <a:cubicBezTo>
                    <a:pt x="1370834" y="-426"/>
                    <a:pt x="1373406" y="1314"/>
                    <a:pt x="1376374" y="5032"/>
                  </a:cubicBezTo>
                  <a:cubicBezTo>
                    <a:pt x="1377443" y="6417"/>
                    <a:pt x="1377997" y="18322"/>
                    <a:pt x="1381202" y="16226"/>
                  </a:cubicBezTo>
                  <a:cubicBezTo>
                    <a:pt x="1381519" y="15988"/>
                    <a:pt x="1381242" y="15553"/>
                    <a:pt x="1380925" y="15237"/>
                  </a:cubicBezTo>
                  <a:cubicBezTo>
                    <a:pt x="1382548" y="16898"/>
                    <a:pt x="1384487" y="18203"/>
                    <a:pt x="1386109" y="19825"/>
                  </a:cubicBezTo>
                  <a:cubicBezTo>
                    <a:pt x="1388286" y="21961"/>
                    <a:pt x="1390185" y="24294"/>
                    <a:pt x="1392283" y="26470"/>
                  </a:cubicBezTo>
                  <a:cubicBezTo>
                    <a:pt x="1394618" y="28882"/>
                    <a:pt x="1396636" y="31374"/>
                    <a:pt x="1399050" y="33747"/>
                  </a:cubicBezTo>
                  <a:cubicBezTo>
                    <a:pt x="1403047" y="36437"/>
                    <a:pt x="1404115" y="41856"/>
                    <a:pt x="1401464" y="45890"/>
                  </a:cubicBezTo>
                  <a:cubicBezTo>
                    <a:pt x="1398773" y="49885"/>
                    <a:pt x="1393351" y="50992"/>
                    <a:pt x="1389315" y="48303"/>
                  </a:cubicBezTo>
                  <a:cubicBezTo>
                    <a:pt x="1385674" y="46800"/>
                    <a:pt x="1382310" y="45297"/>
                    <a:pt x="1378907" y="43477"/>
                  </a:cubicBezTo>
                  <a:cubicBezTo>
                    <a:pt x="1376532" y="42172"/>
                    <a:pt x="1374316" y="40748"/>
                    <a:pt x="1372219" y="39087"/>
                  </a:cubicBezTo>
                  <a:cubicBezTo>
                    <a:pt x="1370438" y="37703"/>
                    <a:pt x="1368776" y="36121"/>
                    <a:pt x="1367272" y="34380"/>
                  </a:cubicBezTo>
                  <a:cubicBezTo>
                    <a:pt x="1365768" y="32600"/>
                    <a:pt x="1364462" y="30702"/>
                    <a:pt x="1363236" y="28685"/>
                  </a:cubicBezTo>
                  <a:cubicBezTo>
                    <a:pt x="1362167" y="26826"/>
                    <a:pt x="1360624" y="24413"/>
                    <a:pt x="1360307" y="21249"/>
                  </a:cubicBezTo>
                  <a:cubicBezTo>
                    <a:pt x="1360149" y="19469"/>
                    <a:pt x="1360940" y="16661"/>
                    <a:pt x="1361138" y="14683"/>
                  </a:cubicBezTo>
                  <a:cubicBezTo>
                    <a:pt x="1359239" y="12310"/>
                    <a:pt x="1358685" y="8948"/>
                    <a:pt x="1360030" y="5982"/>
                  </a:cubicBezTo>
                  <a:cubicBezTo>
                    <a:pt x="1360782" y="2699"/>
                    <a:pt x="1363236" y="1947"/>
                    <a:pt x="1364185" y="1156"/>
                  </a:cubicBezTo>
                  <a:close/>
                  <a:moveTo>
                    <a:pt x="1374554" y="14209"/>
                  </a:moveTo>
                  <a:cubicBezTo>
                    <a:pt x="1374435" y="14485"/>
                    <a:pt x="1374277" y="14723"/>
                    <a:pt x="1374079" y="14841"/>
                  </a:cubicBezTo>
                  <a:lnTo>
                    <a:pt x="1374079" y="14881"/>
                  </a:lnTo>
                  <a:lnTo>
                    <a:pt x="1374237" y="14683"/>
                  </a:lnTo>
                  <a:cubicBezTo>
                    <a:pt x="1374316" y="14564"/>
                    <a:pt x="1374396" y="14446"/>
                    <a:pt x="1374475" y="14367"/>
                  </a:cubicBezTo>
                  <a:lnTo>
                    <a:pt x="1374554" y="14209"/>
                  </a:lnTo>
                  <a:close/>
                  <a:moveTo>
                    <a:pt x="1360228" y="12231"/>
                  </a:moveTo>
                  <a:cubicBezTo>
                    <a:pt x="1360861" y="12231"/>
                    <a:pt x="1361138" y="12666"/>
                    <a:pt x="1361178" y="13417"/>
                  </a:cubicBezTo>
                  <a:cubicBezTo>
                    <a:pt x="1360980" y="13101"/>
                    <a:pt x="1360663" y="12864"/>
                    <a:pt x="1360584" y="12389"/>
                  </a:cubicBezTo>
                  <a:cubicBezTo>
                    <a:pt x="1360584" y="12310"/>
                    <a:pt x="1360070" y="12231"/>
                    <a:pt x="1360228" y="12231"/>
                  </a:cubicBezTo>
                  <a:close/>
                  <a:moveTo>
                    <a:pt x="1201498" y="448137"/>
                  </a:moveTo>
                  <a:cubicBezTo>
                    <a:pt x="1190299" y="454861"/>
                    <a:pt x="1178823" y="460755"/>
                    <a:pt x="1166990" y="465699"/>
                  </a:cubicBezTo>
                  <a:cubicBezTo>
                    <a:pt x="1155237" y="470603"/>
                    <a:pt x="1143127" y="474677"/>
                    <a:pt x="1130345" y="477485"/>
                  </a:cubicBezTo>
                  <a:cubicBezTo>
                    <a:pt x="1120135" y="479779"/>
                    <a:pt x="1099517" y="482152"/>
                    <a:pt x="1086814" y="489667"/>
                  </a:cubicBezTo>
                  <a:cubicBezTo>
                    <a:pt x="1078345" y="494730"/>
                    <a:pt x="1072686" y="501691"/>
                    <a:pt x="1072211" y="511025"/>
                  </a:cubicBezTo>
                  <a:cubicBezTo>
                    <a:pt x="1071815" y="515851"/>
                    <a:pt x="1075377" y="520083"/>
                    <a:pt x="1080205" y="520478"/>
                  </a:cubicBezTo>
                  <a:cubicBezTo>
                    <a:pt x="1085033" y="520874"/>
                    <a:pt x="1089267" y="517275"/>
                    <a:pt x="1089623" y="512449"/>
                  </a:cubicBezTo>
                  <a:cubicBezTo>
                    <a:pt x="1090177" y="507663"/>
                    <a:pt x="1095124" y="505884"/>
                    <a:pt x="1100269" y="504064"/>
                  </a:cubicBezTo>
                  <a:cubicBezTo>
                    <a:pt x="1111706" y="499990"/>
                    <a:pt x="1126506" y="499278"/>
                    <a:pt x="1134421" y="497894"/>
                  </a:cubicBezTo>
                  <a:cubicBezTo>
                    <a:pt x="1148588" y="495402"/>
                    <a:pt x="1162202" y="491645"/>
                    <a:pt x="1175340" y="486661"/>
                  </a:cubicBezTo>
                  <a:cubicBezTo>
                    <a:pt x="1188399" y="481717"/>
                    <a:pt x="1201023" y="475547"/>
                    <a:pt x="1213449" y="468467"/>
                  </a:cubicBezTo>
                  <a:cubicBezTo>
                    <a:pt x="1219860" y="464670"/>
                    <a:pt x="1226073" y="460636"/>
                    <a:pt x="1232326" y="456799"/>
                  </a:cubicBezTo>
                  <a:cubicBezTo>
                    <a:pt x="1232207" y="458065"/>
                    <a:pt x="1232326" y="459251"/>
                    <a:pt x="1232524" y="460359"/>
                  </a:cubicBezTo>
                  <a:cubicBezTo>
                    <a:pt x="1232959" y="462890"/>
                    <a:pt x="1234938" y="465303"/>
                    <a:pt x="1238262" y="467320"/>
                  </a:cubicBezTo>
                  <a:cubicBezTo>
                    <a:pt x="1239529" y="468111"/>
                    <a:pt x="1242615" y="469377"/>
                    <a:pt x="1243921" y="469930"/>
                  </a:cubicBezTo>
                  <a:cubicBezTo>
                    <a:pt x="1246256" y="471987"/>
                    <a:pt x="1248314" y="474360"/>
                    <a:pt x="1250174" y="476852"/>
                  </a:cubicBezTo>
                  <a:cubicBezTo>
                    <a:pt x="1251796" y="478988"/>
                    <a:pt x="1252984" y="481440"/>
                    <a:pt x="1253894" y="484011"/>
                  </a:cubicBezTo>
                  <a:cubicBezTo>
                    <a:pt x="1257891" y="494018"/>
                    <a:pt x="1252984" y="499634"/>
                    <a:pt x="1245860" y="503234"/>
                  </a:cubicBezTo>
                  <a:cubicBezTo>
                    <a:pt x="1235452" y="508454"/>
                    <a:pt x="1221562" y="511184"/>
                    <a:pt x="1211431" y="510828"/>
                  </a:cubicBezTo>
                  <a:cubicBezTo>
                    <a:pt x="1206643" y="510314"/>
                    <a:pt x="1202329" y="513794"/>
                    <a:pt x="1201854" y="518620"/>
                  </a:cubicBezTo>
                  <a:cubicBezTo>
                    <a:pt x="1201340" y="523405"/>
                    <a:pt x="1204822" y="527716"/>
                    <a:pt x="1209611" y="528231"/>
                  </a:cubicBezTo>
                  <a:cubicBezTo>
                    <a:pt x="1218950" y="529892"/>
                    <a:pt x="1231178" y="530208"/>
                    <a:pt x="1242576" y="528033"/>
                  </a:cubicBezTo>
                  <a:cubicBezTo>
                    <a:pt x="1251084" y="526451"/>
                    <a:pt x="1259078" y="523326"/>
                    <a:pt x="1265054" y="518699"/>
                  </a:cubicBezTo>
                  <a:cubicBezTo>
                    <a:pt x="1276926" y="509601"/>
                    <a:pt x="1282901" y="495363"/>
                    <a:pt x="1273799" y="475587"/>
                  </a:cubicBezTo>
                  <a:cubicBezTo>
                    <a:pt x="1271583" y="471196"/>
                    <a:pt x="1268892" y="467162"/>
                    <a:pt x="1265489" y="463721"/>
                  </a:cubicBezTo>
                  <a:cubicBezTo>
                    <a:pt x="1262362" y="460557"/>
                    <a:pt x="1258920" y="457669"/>
                    <a:pt x="1255200" y="455217"/>
                  </a:cubicBezTo>
                  <a:cubicBezTo>
                    <a:pt x="1253973" y="454426"/>
                    <a:pt x="1252509" y="453556"/>
                    <a:pt x="1250728" y="453002"/>
                  </a:cubicBezTo>
                  <a:cubicBezTo>
                    <a:pt x="1249897" y="452804"/>
                    <a:pt x="1248710" y="452488"/>
                    <a:pt x="1247681" y="452251"/>
                  </a:cubicBezTo>
                  <a:cubicBezTo>
                    <a:pt x="1247047" y="451380"/>
                    <a:pt x="1246177" y="450629"/>
                    <a:pt x="1245148" y="449996"/>
                  </a:cubicBezTo>
                  <a:cubicBezTo>
                    <a:pt x="1249976" y="447425"/>
                    <a:pt x="1254764" y="444577"/>
                    <a:pt x="1259830" y="442877"/>
                  </a:cubicBezTo>
                  <a:cubicBezTo>
                    <a:pt x="1269050" y="439792"/>
                    <a:pt x="1278865" y="438526"/>
                    <a:pt x="1289906" y="441374"/>
                  </a:cubicBezTo>
                  <a:cubicBezTo>
                    <a:pt x="1295802" y="442877"/>
                    <a:pt x="1301620" y="444657"/>
                    <a:pt x="1307397" y="446595"/>
                  </a:cubicBezTo>
                  <a:cubicBezTo>
                    <a:pt x="1321486" y="451262"/>
                    <a:pt x="1335376" y="456680"/>
                    <a:pt x="1349464" y="461150"/>
                  </a:cubicBezTo>
                  <a:cubicBezTo>
                    <a:pt x="1350572" y="461506"/>
                    <a:pt x="1368697" y="467241"/>
                    <a:pt x="1375899" y="469575"/>
                  </a:cubicBezTo>
                  <a:cubicBezTo>
                    <a:pt x="1377126" y="469930"/>
                    <a:pt x="1377997" y="470247"/>
                    <a:pt x="1378432" y="470366"/>
                  </a:cubicBezTo>
                  <a:lnTo>
                    <a:pt x="1378511" y="470405"/>
                  </a:lnTo>
                  <a:cubicBezTo>
                    <a:pt x="1381835" y="471710"/>
                    <a:pt x="1385714" y="470840"/>
                    <a:pt x="1388088" y="467953"/>
                  </a:cubicBezTo>
                  <a:cubicBezTo>
                    <a:pt x="1388246" y="467795"/>
                    <a:pt x="1392718" y="458065"/>
                    <a:pt x="1384249" y="454663"/>
                  </a:cubicBezTo>
                  <a:cubicBezTo>
                    <a:pt x="1383814" y="454466"/>
                    <a:pt x="1382864" y="454109"/>
                    <a:pt x="1381558" y="453596"/>
                  </a:cubicBezTo>
                  <a:cubicBezTo>
                    <a:pt x="1374435" y="450866"/>
                    <a:pt x="1356587" y="444063"/>
                    <a:pt x="1355479" y="443668"/>
                  </a:cubicBezTo>
                  <a:cubicBezTo>
                    <a:pt x="1341708" y="438526"/>
                    <a:pt x="1328173" y="432356"/>
                    <a:pt x="1314402" y="427056"/>
                  </a:cubicBezTo>
                  <a:cubicBezTo>
                    <a:pt x="1308228" y="424683"/>
                    <a:pt x="1302015" y="422507"/>
                    <a:pt x="1295683" y="420609"/>
                  </a:cubicBezTo>
                  <a:cubicBezTo>
                    <a:pt x="1280131" y="415942"/>
                    <a:pt x="1266043" y="416930"/>
                    <a:pt x="1252746" y="421004"/>
                  </a:cubicBezTo>
                  <a:cubicBezTo>
                    <a:pt x="1234977" y="426502"/>
                    <a:pt x="1218713" y="438170"/>
                    <a:pt x="1201498" y="448137"/>
                  </a:cubicBezTo>
                  <a:close/>
                  <a:moveTo>
                    <a:pt x="770977" y="69898"/>
                  </a:moveTo>
                  <a:cubicBezTo>
                    <a:pt x="767969" y="75752"/>
                    <a:pt x="765001" y="81606"/>
                    <a:pt x="761004" y="86708"/>
                  </a:cubicBezTo>
                  <a:cubicBezTo>
                    <a:pt x="757284" y="91415"/>
                    <a:pt x="753208" y="95844"/>
                    <a:pt x="747549" y="99127"/>
                  </a:cubicBezTo>
                  <a:cubicBezTo>
                    <a:pt x="743196" y="101224"/>
                    <a:pt x="741375" y="106445"/>
                    <a:pt x="743473" y="110795"/>
                  </a:cubicBezTo>
                  <a:cubicBezTo>
                    <a:pt x="745531" y="115146"/>
                    <a:pt x="750794" y="117005"/>
                    <a:pt x="755147" y="114909"/>
                  </a:cubicBezTo>
                  <a:cubicBezTo>
                    <a:pt x="767929" y="109925"/>
                    <a:pt x="777269" y="101382"/>
                    <a:pt x="784906" y="91257"/>
                  </a:cubicBezTo>
                  <a:cubicBezTo>
                    <a:pt x="788903" y="85956"/>
                    <a:pt x="792307" y="80182"/>
                    <a:pt x="795354" y="74209"/>
                  </a:cubicBezTo>
                  <a:cubicBezTo>
                    <a:pt x="797253" y="70491"/>
                    <a:pt x="798955" y="66655"/>
                    <a:pt x="800617" y="62858"/>
                  </a:cubicBezTo>
                  <a:cubicBezTo>
                    <a:pt x="803625" y="56094"/>
                    <a:pt x="806395" y="49410"/>
                    <a:pt x="809996" y="43319"/>
                  </a:cubicBezTo>
                  <a:cubicBezTo>
                    <a:pt x="813360" y="37623"/>
                    <a:pt x="817001" y="32324"/>
                    <a:pt x="822343" y="28368"/>
                  </a:cubicBezTo>
                  <a:cubicBezTo>
                    <a:pt x="826261" y="25916"/>
                    <a:pt x="827448" y="20735"/>
                    <a:pt x="824994" y="16819"/>
                  </a:cubicBezTo>
                  <a:cubicBezTo>
                    <a:pt x="822541" y="12903"/>
                    <a:pt x="817357" y="11717"/>
                    <a:pt x="813439" y="14169"/>
                  </a:cubicBezTo>
                  <a:cubicBezTo>
                    <a:pt x="805643" y="18203"/>
                    <a:pt x="799430" y="24018"/>
                    <a:pt x="793929" y="30781"/>
                  </a:cubicBezTo>
                  <a:cubicBezTo>
                    <a:pt x="788112" y="37861"/>
                    <a:pt x="783323" y="46088"/>
                    <a:pt x="778772" y="54631"/>
                  </a:cubicBezTo>
                  <a:cubicBezTo>
                    <a:pt x="776121" y="59694"/>
                    <a:pt x="773588" y="64836"/>
                    <a:pt x="770977" y="69898"/>
                  </a:cubicBezTo>
                  <a:close/>
                  <a:moveTo>
                    <a:pt x="882535" y="34855"/>
                  </a:moveTo>
                  <a:lnTo>
                    <a:pt x="882455" y="34934"/>
                  </a:lnTo>
                  <a:lnTo>
                    <a:pt x="882178" y="35527"/>
                  </a:lnTo>
                  <a:lnTo>
                    <a:pt x="882376" y="35171"/>
                  </a:lnTo>
                  <a:lnTo>
                    <a:pt x="882535" y="34855"/>
                  </a:lnTo>
                  <a:close/>
                  <a:moveTo>
                    <a:pt x="882139" y="35606"/>
                  </a:moveTo>
                  <a:lnTo>
                    <a:pt x="882178" y="35488"/>
                  </a:lnTo>
                  <a:lnTo>
                    <a:pt x="882020" y="35765"/>
                  </a:lnTo>
                  <a:lnTo>
                    <a:pt x="882020" y="35804"/>
                  </a:lnTo>
                  <a:lnTo>
                    <a:pt x="882139" y="35606"/>
                  </a:lnTo>
                  <a:close/>
                  <a:moveTo>
                    <a:pt x="881822" y="26628"/>
                  </a:moveTo>
                  <a:cubicBezTo>
                    <a:pt x="881031" y="25362"/>
                    <a:pt x="869080" y="20102"/>
                    <a:pt x="866468" y="30306"/>
                  </a:cubicBezTo>
                  <a:cubicBezTo>
                    <a:pt x="865874" y="32561"/>
                    <a:pt x="864885" y="38375"/>
                    <a:pt x="864885" y="39008"/>
                  </a:cubicBezTo>
                  <a:cubicBezTo>
                    <a:pt x="864726" y="41737"/>
                    <a:pt x="864766" y="44427"/>
                    <a:pt x="864885" y="47156"/>
                  </a:cubicBezTo>
                  <a:cubicBezTo>
                    <a:pt x="865043" y="51032"/>
                    <a:pt x="865478" y="54908"/>
                    <a:pt x="865953" y="58784"/>
                  </a:cubicBezTo>
                  <a:cubicBezTo>
                    <a:pt x="867299" y="69186"/>
                    <a:pt x="869594" y="79193"/>
                    <a:pt x="873156" y="88725"/>
                  </a:cubicBezTo>
                  <a:cubicBezTo>
                    <a:pt x="876796" y="98534"/>
                    <a:pt x="881901" y="107789"/>
                    <a:pt x="888510" y="116412"/>
                  </a:cubicBezTo>
                  <a:cubicBezTo>
                    <a:pt x="899630" y="130571"/>
                    <a:pt x="913362" y="142319"/>
                    <a:pt x="928757" y="151811"/>
                  </a:cubicBezTo>
                  <a:cubicBezTo>
                    <a:pt x="937700" y="157309"/>
                    <a:pt x="947237" y="162016"/>
                    <a:pt x="956973" y="166050"/>
                  </a:cubicBezTo>
                  <a:cubicBezTo>
                    <a:pt x="971496" y="172062"/>
                    <a:pt x="986613" y="176531"/>
                    <a:pt x="1001295" y="180170"/>
                  </a:cubicBezTo>
                  <a:cubicBezTo>
                    <a:pt x="1013484" y="183097"/>
                    <a:pt x="1025712" y="186064"/>
                    <a:pt x="1037545" y="185233"/>
                  </a:cubicBezTo>
                  <a:cubicBezTo>
                    <a:pt x="1046369" y="184640"/>
                    <a:pt x="1054997" y="182306"/>
                    <a:pt x="1063228" y="176610"/>
                  </a:cubicBezTo>
                  <a:cubicBezTo>
                    <a:pt x="1067304" y="174040"/>
                    <a:pt x="1068491" y="168621"/>
                    <a:pt x="1065879" y="164547"/>
                  </a:cubicBezTo>
                  <a:cubicBezTo>
                    <a:pt x="1063267" y="160473"/>
                    <a:pt x="1057885" y="159287"/>
                    <a:pt x="1053809" y="161897"/>
                  </a:cubicBezTo>
                  <a:cubicBezTo>
                    <a:pt x="1048269" y="165140"/>
                    <a:pt x="1042610" y="166169"/>
                    <a:pt x="1036911" y="166169"/>
                  </a:cubicBezTo>
                  <a:cubicBezTo>
                    <a:pt x="1026978" y="166169"/>
                    <a:pt x="1016927" y="162767"/>
                    <a:pt x="1006915" y="159682"/>
                  </a:cubicBezTo>
                  <a:cubicBezTo>
                    <a:pt x="993380" y="155648"/>
                    <a:pt x="979569" y="150625"/>
                    <a:pt x="966193" y="144652"/>
                  </a:cubicBezTo>
                  <a:cubicBezTo>
                    <a:pt x="957566" y="140776"/>
                    <a:pt x="949097" y="136425"/>
                    <a:pt x="941024" y="131600"/>
                  </a:cubicBezTo>
                  <a:cubicBezTo>
                    <a:pt x="927767" y="123650"/>
                    <a:pt x="915460" y="114355"/>
                    <a:pt x="905527" y="102569"/>
                  </a:cubicBezTo>
                  <a:cubicBezTo>
                    <a:pt x="899868" y="95963"/>
                    <a:pt x="895436" y="88765"/>
                    <a:pt x="892072" y="81052"/>
                  </a:cubicBezTo>
                  <a:cubicBezTo>
                    <a:pt x="888550" y="73062"/>
                    <a:pt x="886017" y="64638"/>
                    <a:pt x="884315" y="55857"/>
                  </a:cubicBezTo>
                  <a:cubicBezTo>
                    <a:pt x="883761" y="53049"/>
                    <a:pt x="883247" y="50241"/>
                    <a:pt x="882851" y="47393"/>
                  </a:cubicBezTo>
                  <a:cubicBezTo>
                    <a:pt x="882495" y="44743"/>
                    <a:pt x="882218" y="42053"/>
                    <a:pt x="882178" y="39324"/>
                  </a:cubicBezTo>
                  <a:cubicBezTo>
                    <a:pt x="882178" y="39127"/>
                    <a:pt x="881941" y="37307"/>
                    <a:pt x="882020" y="35844"/>
                  </a:cubicBezTo>
                  <a:cubicBezTo>
                    <a:pt x="880635" y="38375"/>
                    <a:pt x="878538" y="39166"/>
                    <a:pt x="877073" y="39483"/>
                  </a:cubicBezTo>
                  <a:cubicBezTo>
                    <a:pt x="877984" y="39245"/>
                    <a:pt x="878854" y="38850"/>
                    <a:pt x="879646" y="38296"/>
                  </a:cubicBezTo>
                  <a:cubicBezTo>
                    <a:pt x="880635" y="37623"/>
                    <a:pt x="881427" y="36753"/>
                    <a:pt x="882020" y="35804"/>
                  </a:cubicBezTo>
                  <a:cubicBezTo>
                    <a:pt x="882060" y="34697"/>
                    <a:pt x="882297" y="33787"/>
                    <a:pt x="882891" y="33906"/>
                  </a:cubicBezTo>
                  <a:cubicBezTo>
                    <a:pt x="883643" y="31493"/>
                    <a:pt x="883326" y="28803"/>
                    <a:pt x="881822" y="26628"/>
                  </a:cubicBezTo>
                  <a:close/>
                  <a:moveTo>
                    <a:pt x="1014354" y="119655"/>
                  </a:moveTo>
                  <a:cubicBezTo>
                    <a:pt x="1014275" y="119616"/>
                    <a:pt x="1014157" y="119616"/>
                    <a:pt x="1014117" y="119576"/>
                  </a:cubicBezTo>
                  <a:cubicBezTo>
                    <a:pt x="1014157" y="119536"/>
                    <a:pt x="1014157" y="119497"/>
                    <a:pt x="1014157" y="119457"/>
                  </a:cubicBezTo>
                  <a:cubicBezTo>
                    <a:pt x="1014236" y="119536"/>
                    <a:pt x="1014275" y="119616"/>
                    <a:pt x="1014354" y="119655"/>
                  </a:cubicBezTo>
                  <a:cubicBezTo>
                    <a:pt x="1014552" y="119695"/>
                    <a:pt x="1014711" y="119695"/>
                    <a:pt x="1014671" y="119774"/>
                  </a:cubicBezTo>
                  <a:lnTo>
                    <a:pt x="1014592" y="119892"/>
                  </a:lnTo>
                  <a:cubicBezTo>
                    <a:pt x="1017560" y="122819"/>
                    <a:pt x="1022309" y="123136"/>
                    <a:pt x="1025673" y="120486"/>
                  </a:cubicBezTo>
                  <a:cubicBezTo>
                    <a:pt x="1029076" y="118350"/>
                    <a:pt x="1029828" y="114830"/>
                    <a:pt x="1028086" y="110044"/>
                  </a:cubicBezTo>
                  <a:cubicBezTo>
                    <a:pt x="1027730" y="109094"/>
                    <a:pt x="1026147" y="107157"/>
                    <a:pt x="1023338" y="104981"/>
                  </a:cubicBezTo>
                  <a:cubicBezTo>
                    <a:pt x="1017956" y="100828"/>
                    <a:pt x="1002403" y="92127"/>
                    <a:pt x="1001770" y="91889"/>
                  </a:cubicBezTo>
                  <a:cubicBezTo>
                    <a:pt x="995082" y="89121"/>
                    <a:pt x="988236" y="86669"/>
                    <a:pt x="981192" y="85047"/>
                  </a:cubicBezTo>
                  <a:cubicBezTo>
                    <a:pt x="976522" y="83939"/>
                    <a:pt x="971734" y="83227"/>
                    <a:pt x="966945" y="82832"/>
                  </a:cubicBezTo>
                  <a:cubicBezTo>
                    <a:pt x="954994" y="81883"/>
                    <a:pt x="943082" y="82674"/>
                    <a:pt x="931210" y="84335"/>
                  </a:cubicBezTo>
                  <a:cubicBezTo>
                    <a:pt x="926382" y="84572"/>
                    <a:pt x="922702" y="88725"/>
                    <a:pt x="922939" y="93551"/>
                  </a:cubicBezTo>
                  <a:cubicBezTo>
                    <a:pt x="923216" y="98336"/>
                    <a:pt x="927332" y="102054"/>
                    <a:pt x="932160" y="101777"/>
                  </a:cubicBezTo>
                  <a:cubicBezTo>
                    <a:pt x="940747" y="102094"/>
                    <a:pt x="949177" y="103320"/>
                    <a:pt x="957685" y="104665"/>
                  </a:cubicBezTo>
                  <a:cubicBezTo>
                    <a:pt x="962671" y="105456"/>
                    <a:pt x="967618" y="106524"/>
                    <a:pt x="972604" y="107433"/>
                  </a:cubicBezTo>
                  <a:cubicBezTo>
                    <a:pt x="980044" y="108818"/>
                    <a:pt x="987524" y="109965"/>
                    <a:pt x="994805" y="112101"/>
                  </a:cubicBezTo>
                  <a:cubicBezTo>
                    <a:pt x="995003" y="112140"/>
                    <a:pt x="996982" y="112812"/>
                    <a:pt x="999396" y="113683"/>
                  </a:cubicBezTo>
                  <a:cubicBezTo>
                    <a:pt x="999396" y="113841"/>
                    <a:pt x="999237" y="113920"/>
                    <a:pt x="999198" y="114078"/>
                  </a:cubicBezTo>
                  <a:lnTo>
                    <a:pt x="995755" y="113880"/>
                  </a:lnTo>
                  <a:lnTo>
                    <a:pt x="995755" y="113959"/>
                  </a:lnTo>
                  <a:lnTo>
                    <a:pt x="998842" y="114118"/>
                  </a:lnTo>
                  <a:cubicBezTo>
                    <a:pt x="998565" y="118943"/>
                    <a:pt x="1002284" y="123057"/>
                    <a:pt x="1007112" y="123294"/>
                  </a:cubicBezTo>
                  <a:cubicBezTo>
                    <a:pt x="1010120" y="123452"/>
                    <a:pt x="1012415" y="121791"/>
                    <a:pt x="1014117" y="119616"/>
                  </a:cubicBezTo>
                  <a:cubicBezTo>
                    <a:pt x="1014275" y="119774"/>
                    <a:pt x="1014434" y="120130"/>
                    <a:pt x="1014592" y="119892"/>
                  </a:cubicBezTo>
                  <a:lnTo>
                    <a:pt x="1014354" y="119655"/>
                  </a:lnTo>
                  <a:close/>
                  <a:moveTo>
                    <a:pt x="912690" y="424801"/>
                  </a:moveTo>
                  <a:cubicBezTo>
                    <a:pt x="912808" y="424643"/>
                    <a:pt x="912452" y="424564"/>
                    <a:pt x="912531" y="424406"/>
                  </a:cubicBezTo>
                  <a:cubicBezTo>
                    <a:pt x="912334" y="423891"/>
                    <a:pt x="911819" y="423575"/>
                    <a:pt x="911740" y="423022"/>
                  </a:cubicBezTo>
                  <a:cubicBezTo>
                    <a:pt x="911898" y="424050"/>
                    <a:pt x="912175" y="425593"/>
                    <a:pt x="912690" y="424801"/>
                  </a:cubicBezTo>
                  <a:close/>
                  <a:moveTo>
                    <a:pt x="725981" y="518976"/>
                  </a:moveTo>
                  <a:cubicBezTo>
                    <a:pt x="740544" y="512647"/>
                    <a:pt x="753683" y="503313"/>
                    <a:pt x="764447" y="491566"/>
                  </a:cubicBezTo>
                  <a:cubicBezTo>
                    <a:pt x="771056" y="483774"/>
                    <a:pt x="776754" y="475468"/>
                    <a:pt x="781978" y="467004"/>
                  </a:cubicBezTo>
                  <a:cubicBezTo>
                    <a:pt x="789299" y="455138"/>
                    <a:pt x="795750" y="443074"/>
                    <a:pt x="804693" y="432949"/>
                  </a:cubicBezTo>
                  <a:cubicBezTo>
                    <a:pt x="810471" y="426423"/>
                    <a:pt x="817080" y="420569"/>
                    <a:pt x="825786" y="416337"/>
                  </a:cubicBezTo>
                  <a:cubicBezTo>
                    <a:pt x="827408" y="415625"/>
                    <a:pt x="828358" y="414201"/>
                    <a:pt x="829229" y="412777"/>
                  </a:cubicBezTo>
                  <a:cubicBezTo>
                    <a:pt x="832870" y="412698"/>
                    <a:pt x="836471" y="412422"/>
                    <a:pt x="840112" y="412501"/>
                  </a:cubicBezTo>
                  <a:cubicBezTo>
                    <a:pt x="849886" y="412659"/>
                    <a:pt x="859938" y="413133"/>
                    <a:pt x="869911" y="414241"/>
                  </a:cubicBezTo>
                  <a:cubicBezTo>
                    <a:pt x="879685" y="415348"/>
                    <a:pt x="889341" y="416970"/>
                    <a:pt x="898601" y="419581"/>
                  </a:cubicBezTo>
                  <a:cubicBezTo>
                    <a:pt x="899235" y="419778"/>
                    <a:pt x="907387" y="420332"/>
                    <a:pt x="911146" y="422033"/>
                  </a:cubicBezTo>
                  <a:cubicBezTo>
                    <a:pt x="911146" y="422428"/>
                    <a:pt x="911661" y="422665"/>
                    <a:pt x="911740" y="423022"/>
                  </a:cubicBezTo>
                  <a:cubicBezTo>
                    <a:pt x="911700" y="422784"/>
                    <a:pt x="911621" y="422468"/>
                    <a:pt x="911582" y="422349"/>
                  </a:cubicBezTo>
                  <a:lnTo>
                    <a:pt x="911542" y="422230"/>
                  </a:lnTo>
                  <a:cubicBezTo>
                    <a:pt x="912650" y="422784"/>
                    <a:pt x="912808" y="423575"/>
                    <a:pt x="912531" y="424406"/>
                  </a:cubicBezTo>
                  <a:cubicBezTo>
                    <a:pt x="913165" y="425948"/>
                    <a:pt x="913481" y="427689"/>
                    <a:pt x="914945" y="428638"/>
                  </a:cubicBezTo>
                  <a:cubicBezTo>
                    <a:pt x="918824" y="431169"/>
                    <a:pt x="924047" y="430062"/>
                    <a:pt x="926540" y="426146"/>
                  </a:cubicBezTo>
                  <a:cubicBezTo>
                    <a:pt x="928994" y="422547"/>
                    <a:pt x="928875" y="418710"/>
                    <a:pt x="926303" y="414755"/>
                  </a:cubicBezTo>
                  <a:cubicBezTo>
                    <a:pt x="924997" y="412698"/>
                    <a:pt x="922069" y="410325"/>
                    <a:pt x="918309" y="408348"/>
                  </a:cubicBezTo>
                  <a:cubicBezTo>
                    <a:pt x="912650" y="405381"/>
                    <a:pt x="904815" y="402889"/>
                    <a:pt x="903865" y="402573"/>
                  </a:cubicBezTo>
                  <a:cubicBezTo>
                    <a:pt x="895752" y="399844"/>
                    <a:pt x="887323" y="397827"/>
                    <a:pt x="878775" y="396245"/>
                  </a:cubicBezTo>
                  <a:cubicBezTo>
                    <a:pt x="866191" y="393951"/>
                    <a:pt x="853369" y="392764"/>
                    <a:pt x="840943" y="391973"/>
                  </a:cubicBezTo>
                  <a:cubicBezTo>
                    <a:pt x="833147" y="391498"/>
                    <a:pt x="825351" y="391380"/>
                    <a:pt x="817555" y="391498"/>
                  </a:cubicBezTo>
                  <a:cubicBezTo>
                    <a:pt x="805999" y="391696"/>
                    <a:pt x="794483" y="392447"/>
                    <a:pt x="782967" y="393397"/>
                  </a:cubicBezTo>
                  <a:cubicBezTo>
                    <a:pt x="775369" y="394069"/>
                    <a:pt x="767771" y="394860"/>
                    <a:pt x="760252" y="395849"/>
                  </a:cubicBezTo>
                  <a:cubicBezTo>
                    <a:pt x="752654" y="396877"/>
                    <a:pt x="745135" y="398104"/>
                    <a:pt x="737576" y="399527"/>
                  </a:cubicBezTo>
                  <a:cubicBezTo>
                    <a:pt x="728316" y="401347"/>
                    <a:pt x="719333" y="403799"/>
                    <a:pt x="710468" y="406607"/>
                  </a:cubicBezTo>
                  <a:cubicBezTo>
                    <a:pt x="690879" y="412896"/>
                    <a:pt x="672003" y="421044"/>
                    <a:pt x="651979" y="426304"/>
                  </a:cubicBezTo>
                  <a:cubicBezTo>
                    <a:pt x="642283" y="428954"/>
                    <a:pt x="629976" y="428084"/>
                    <a:pt x="619172" y="429903"/>
                  </a:cubicBezTo>
                  <a:cubicBezTo>
                    <a:pt x="612761" y="430971"/>
                    <a:pt x="606785" y="432791"/>
                    <a:pt x="601641" y="435915"/>
                  </a:cubicBezTo>
                  <a:cubicBezTo>
                    <a:pt x="588265" y="444182"/>
                    <a:pt x="583635" y="455771"/>
                    <a:pt x="584585" y="467874"/>
                  </a:cubicBezTo>
                  <a:cubicBezTo>
                    <a:pt x="585732" y="483418"/>
                    <a:pt x="596852" y="500109"/>
                    <a:pt x="608487" y="508929"/>
                  </a:cubicBezTo>
                  <a:cubicBezTo>
                    <a:pt x="612286" y="511935"/>
                    <a:pt x="617787" y="511302"/>
                    <a:pt x="620794" y="507505"/>
                  </a:cubicBezTo>
                  <a:cubicBezTo>
                    <a:pt x="623802" y="503748"/>
                    <a:pt x="623169" y="498211"/>
                    <a:pt x="619409" y="495244"/>
                  </a:cubicBezTo>
                  <a:cubicBezTo>
                    <a:pt x="612919" y="489825"/>
                    <a:pt x="606746" y="480807"/>
                    <a:pt x="604609" y="471710"/>
                  </a:cubicBezTo>
                  <a:cubicBezTo>
                    <a:pt x="603026" y="464907"/>
                    <a:pt x="604490" y="457986"/>
                    <a:pt x="612088" y="453754"/>
                  </a:cubicBezTo>
                  <a:cubicBezTo>
                    <a:pt x="615096" y="452093"/>
                    <a:pt x="618618" y="451380"/>
                    <a:pt x="622298" y="450906"/>
                  </a:cubicBezTo>
                  <a:cubicBezTo>
                    <a:pt x="633933" y="449403"/>
                    <a:pt x="646992" y="450510"/>
                    <a:pt x="657479" y="448058"/>
                  </a:cubicBezTo>
                  <a:cubicBezTo>
                    <a:pt x="680828" y="442402"/>
                    <a:pt x="702791" y="433266"/>
                    <a:pt x="725863" y="426700"/>
                  </a:cubicBezTo>
                  <a:cubicBezTo>
                    <a:pt x="731245" y="425197"/>
                    <a:pt x="736666" y="423733"/>
                    <a:pt x="742206" y="422626"/>
                  </a:cubicBezTo>
                  <a:cubicBezTo>
                    <a:pt x="749290" y="421123"/>
                    <a:pt x="756413" y="419857"/>
                    <a:pt x="763576" y="418710"/>
                  </a:cubicBezTo>
                  <a:cubicBezTo>
                    <a:pt x="770739" y="417603"/>
                    <a:pt x="777941" y="416614"/>
                    <a:pt x="785183" y="415783"/>
                  </a:cubicBezTo>
                  <a:cubicBezTo>
                    <a:pt x="788864" y="415348"/>
                    <a:pt x="792544" y="415111"/>
                    <a:pt x="796185" y="414755"/>
                  </a:cubicBezTo>
                  <a:cubicBezTo>
                    <a:pt x="794325" y="416298"/>
                    <a:pt x="792228" y="417642"/>
                    <a:pt x="790486" y="419343"/>
                  </a:cubicBezTo>
                  <a:cubicBezTo>
                    <a:pt x="779841" y="429508"/>
                    <a:pt x="771451" y="441927"/>
                    <a:pt x="762785" y="454466"/>
                  </a:cubicBezTo>
                  <a:cubicBezTo>
                    <a:pt x="757719" y="461822"/>
                    <a:pt x="752654" y="469219"/>
                    <a:pt x="746599" y="476022"/>
                  </a:cubicBezTo>
                  <a:cubicBezTo>
                    <a:pt x="738407" y="485910"/>
                    <a:pt x="728039" y="493662"/>
                    <a:pt x="716681" y="499595"/>
                  </a:cubicBezTo>
                  <a:cubicBezTo>
                    <a:pt x="704849" y="505805"/>
                    <a:pt x="692106" y="510314"/>
                    <a:pt x="679126" y="512647"/>
                  </a:cubicBezTo>
                  <a:cubicBezTo>
                    <a:pt x="674338" y="513280"/>
                    <a:pt x="670974" y="517670"/>
                    <a:pt x="671607" y="522456"/>
                  </a:cubicBezTo>
                  <a:cubicBezTo>
                    <a:pt x="672240" y="527242"/>
                    <a:pt x="676633" y="530643"/>
                    <a:pt x="681421" y="529971"/>
                  </a:cubicBezTo>
                  <a:cubicBezTo>
                    <a:pt x="696578" y="528666"/>
                    <a:pt x="711853" y="525146"/>
                    <a:pt x="725981" y="518976"/>
                  </a:cubicBezTo>
                  <a:close/>
                  <a:moveTo>
                    <a:pt x="566935" y="190019"/>
                  </a:moveTo>
                  <a:cubicBezTo>
                    <a:pt x="564798" y="185668"/>
                    <a:pt x="559534" y="183888"/>
                    <a:pt x="555221" y="185984"/>
                  </a:cubicBezTo>
                  <a:cubicBezTo>
                    <a:pt x="546159" y="190098"/>
                    <a:pt x="537808" y="191205"/>
                    <a:pt x="529656" y="190691"/>
                  </a:cubicBezTo>
                  <a:cubicBezTo>
                    <a:pt x="516003" y="189860"/>
                    <a:pt x="502905" y="184284"/>
                    <a:pt x="488421" y="178825"/>
                  </a:cubicBezTo>
                  <a:cubicBezTo>
                    <a:pt x="480110" y="175819"/>
                    <a:pt x="472195" y="172260"/>
                    <a:pt x="464043" y="169016"/>
                  </a:cubicBezTo>
                  <a:cubicBezTo>
                    <a:pt x="475836" y="164428"/>
                    <a:pt x="483118" y="155490"/>
                    <a:pt x="486323" y="144929"/>
                  </a:cubicBezTo>
                  <a:cubicBezTo>
                    <a:pt x="488975" y="136109"/>
                    <a:pt x="488539" y="125746"/>
                    <a:pt x="485017" y="115581"/>
                  </a:cubicBezTo>
                  <a:cubicBezTo>
                    <a:pt x="483078" y="109965"/>
                    <a:pt x="480071" y="104467"/>
                    <a:pt x="476271" y="99246"/>
                  </a:cubicBezTo>
                  <a:cubicBezTo>
                    <a:pt x="472116" y="93828"/>
                    <a:pt x="467565" y="88804"/>
                    <a:pt x="462460" y="84374"/>
                  </a:cubicBezTo>
                  <a:cubicBezTo>
                    <a:pt x="457434" y="80063"/>
                    <a:pt x="452052" y="76187"/>
                    <a:pt x="446314" y="72785"/>
                  </a:cubicBezTo>
                  <a:cubicBezTo>
                    <a:pt x="444256" y="71599"/>
                    <a:pt x="442199" y="70373"/>
                    <a:pt x="440062" y="69305"/>
                  </a:cubicBezTo>
                  <a:cubicBezTo>
                    <a:pt x="437766" y="68158"/>
                    <a:pt x="435511" y="67051"/>
                    <a:pt x="433136" y="66180"/>
                  </a:cubicBezTo>
                  <a:cubicBezTo>
                    <a:pt x="430999" y="65389"/>
                    <a:pt x="425498" y="64400"/>
                    <a:pt x="423916" y="64361"/>
                  </a:cubicBezTo>
                  <a:cubicBezTo>
                    <a:pt x="418573" y="64163"/>
                    <a:pt x="416159" y="67407"/>
                    <a:pt x="415843" y="67920"/>
                  </a:cubicBezTo>
                  <a:cubicBezTo>
                    <a:pt x="415447" y="68593"/>
                    <a:pt x="411133" y="78995"/>
                    <a:pt x="420948" y="80973"/>
                  </a:cubicBezTo>
                  <a:cubicBezTo>
                    <a:pt x="421343" y="81091"/>
                    <a:pt x="421739" y="81171"/>
                    <a:pt x="422135" y="81210"/>
                  </a:cubicBezTo>
                  <a:lnTo>
                    <a:pt x="422174" y="81131"/>
                  </a:lnTo>
                  <a:cubicBezTo>
                    <a:pt x="422214" y="80854"/>
                    <a:pt x="422808" y="80973"/>
                    <a:pt x="423480" y="81250"/>
                  </a:cubicBezTo>
                  <a:cubicBezTo>
                    <a:pt x="424509" y="81210"/>
                    <a:pt x="425498" y="81012"/>
                    <a:pt x="426369" y="80617"/>
                  </a:cubicBezTo>
                  <a:lnTo>
                    <a:pt x="426171" y="80775"/>
                  </a:lnTo>
                  <a:cubicBezTo>
                    <a:pt x="425934" y="80973"/>
                    <a:pt x="425696" y="81171"/>
                    <a:pt x="425459" y="81368"/>
                  </a:cubicBezTo>
                  <a:lnTo>
                    <a:pt x="424272" y="81606"/>
                  </a:lnTo>
                  <a:cubicBezTo>
                    <a:pt x="424074" y="81527"/>
                    <a:pt x="423876" y="81408"/>
                    <a:pt x="423678" y="81329"/>
                  </a:cubicBezTo>
                  <a:lnTo>
                    <a:pt x="423480" y="81250"/>
                  </a:lnTo>
                  <a:cubicBezTo>
                    <a:pt x="423045" y="81289"/>
                    <a:pt x="422610" y="81250"/>
                    <a:pt x="422135" y="81210"/>
                  </a:cubicBezTo>
                  <a:cubicBezTo>
                    <a:pt x="421818" y="83306"/>
                    <a:pt x="423164" y="82951"/>
                    <a:pt x="424786" y="81843"/>
                  </a:cubicBezTo>
                  <a:cubicBezTo>
                    <a:pt x="425182" y="82041"/>
                    <a:pt x="425538" y="82199"/>
                    <a:pt x="425736" y="82318"/>
                  </a:cubicBezTo>
                  <a:lnTo>
                    <a:pt x="435432" y="89002"/>
                  </a:lnTo>
                  <a:cubicBezTo>
                    <a:pt x="439824" y="92285"/>
                    <a:pt x="443782" y="96003"/>
                    <a:pt x="447502" y="99958"/>
                  </a:cubicBezTo>
                  <a:cubicBezTo>
                    <a:pt x="451142" y="103834"/>
                    <a:pt x="454387" y="107987"/>
                    <a:pt x="457237" y="112496"/>
                  </a:cubicBezTo>
                  <a:cubicBezTo>
                    <a:pt x="460877" y="117796"/>
                    <a:pt x="463173" y="123531"/>
                    <a:pt x="464241" y="129029"/>
                  </a:cubicBezTo>
                  <a:cubicBezTo>
                    <a:pt x="464953" y="132668"/>
                    <a:pt x="465349" y="136188"/>
                    <a:pt x="464676" y="139510"/>
                  </a:cubicBezTo>
                  <a:cubicBezTo>
                    <a:pt x="463173" y="147263"/>
                    <a:pt x="457237" y="153235"/>
                    <a:pt x="446037" y="154896"/>
                  </a:cubicBezTo>
                  <a:cubicBezTo>
                    <a:pt x="443148" y="155173"/>
                    <a:pt x="441090" y="156913"/>
                    <a:pt x="439705" y="159208"/>
                  </a:cubicBezTo>
                  <a:cubicBezTo>
                    <a:pt x="437608" y="158298"/>
                    <a:pt x="435392" y="157546"/>
                    <a:pt x="433255" y="156597"/>
                  </a:cubicBezTo>
                  <a:cubicBezTo>
                    <a:pt x="415328" y="148766"/>
                    <a:pt x="397639" y="140499"/>
                    <a:pt x="380385" y="130571"/>
                  </a:cubicBezTo>
                  <a:cubicBezTo>
                    <a:pt x="370254" y="124915"/>
                    <a:pt x="360004" y="119418"/>
                    <a:pt x="351298" y="112101"/>
                  </a:cubicBezTo>
                  <a:cubicBezTo>
                    <a:pt x="346035" y="107750"/>
                    <a:pt x="341325" y="102766"/>
                    <a:pt x="337724" y="96517"/>
                  </a:cubicBezTo>
                  <a:cubicBezTo>
                    <a:pt x="334954" y="91771"/>
                    <a:pt x="334163" y="87578"/>
                    <a:pt x="334440" y="83623"/>
                  </a:cubicBezTo>
                  <a:cubicBezTo>
                    <a:pt x="335112" y="73814"/>
                    <a:pt x="339505" y="64875"/>
                    <a:pt x="339347" y="54710"/>
                  </a:cubicBezTo>
                  <a:cubicBezTo>
                    <a:pt x="339386" y="50083"/>
                    <a:pt x="335706" y="46285"/>
                    <a:pt x="331076" y="46206"/>
                  </a:cubicBezTo>
                  <a:cubicBezTo>
                    <a:pt x="326446" y="46167"/>
                    <a:pt x="322647" y="49845"/>
                    <a:pt x="322567" y="54473"/>
                  </a:cubicBezTo>
                  <a:cubicBezTo>
                    <a:pt x="322330" y="59496"/>
                    <a:pt x="320668" y="64005"/>
                    <a:pt x="319204" y="68554"/>
                  </a:cubicBezTo>
                  <a:cubicBezTo>
                    <a:pt x="317225" y="74803"/>
                    <a:pt x="315563" y="81091"/>
                    <a:pt x="315721" y="87934"/>
                  </a:cubicBezTo>
                  <a:cubicBezTo>
                    <a:pt x="315840" y="93471"/>
                    <a:pt x="317185" y="99325"/>
                    <a:pt x="320470" y="105812"/>
                  </a:cubicBezTo>
                  <a:cubicBezTo>
                    <a:pt x="324863" y="114474"/>
                    <a:pt x="330759" y="121593"/>
                    <a:pt x="337487" y="127803"/>
                  </a:cubicBezTo>
                  <a:cubicBezTo>
                    <a:pt x="346826" y="136386"/>
                    <a:pt x="357946" y="143110"/>
                    <a:pt x="368987" y="149913"/>
                  </a:cubicBezTo>
                  <a:cubicBezTo>
                    <a:pt x="386835" y="160631"/>
                    <a:pt x="404999" y="170164"/>
                    <a:pt x="423797" y="178272"/>
                  </a:cubicBezTo>
                  <a:cubicBezTo>
                    <a:pt x="442436" y="186340"/>
                    <a:pt x="461708" y="192985"/>
                    <a:pt x="481258" y="199432"/>
                  </a:cubicBezTo>
                  <a:cubicBezTo>
                    <a:pt x="498116" y="204772"/>
                    <a:pt x="513392" y="209993"/>
                    <a:pt x="529023" y="210072"/>
                  </a:cubicBezTo>
                  <a:cubicBezTo>
                    <a:pt x="539985" y="210111"/>
                    <a:pt x="551105" y="207936"/>
                    <a:pt x="562898" y="201726"/>
                  </a:cubicBezTo>
                  <a:cubicBezTo>
                    <a:pt x="567251" y="199590"/>
                    <a:pt x="569032" y="194330"/>
                    <a:pt x="566935" y="190019"/>
                  </a:cubicBezTo>
                  <a:close/>
                  <a:moveTo>
                    <a:pt x="2006743" y="354477"/>
                  </a:moveTo>
                  <a:cubicBezTo>
                    <a:pt x="2006189" y="353963"/>
                    <a:pt x="2005674" y="353330"/>
                    <a:pt x="2005279" y="352658"/>
                  </a:cubicBezTo>
                  <a:cubicBezTo>
                    <a:pt x="2005674" y="353844"/>
                    <a:pt x="2006189" y="354991"/>
                    <a:pt x="2006743" y="354477"/>
                  </a:cubicBezTo>
                  <a:close/>
                  <a:moveTo>
                    <a:pt x="2014697" y="356376"/>
                  </a:moveTo>
                  <a:cubicBezTo>
                    <a:pt x="2011808" y="357206"/>
                    <a:pt x="2008840" y="356376"/>
                    <a:pt x="2006743" y="354477"/>
                  </a:cubicBezTo>
                  <a:cubicBezTo>
                    <a:pt x="2006822" y="354398"/>
                    <a:pt x="2006901" y="354319"/>
                    <a:pt x="2006980" y="354201"/>
                  </a:cubicBezTo>
                  <a:cubicBezTo>
                    <a:pt x="2007455" y="353370"/>
                    <a:pt x="2006466" y="352777"/>
                    <a:pt x="2005160" y="352381"/>
                  </a:cubicBezTo>
                  <a:lnTo>
                    <a:pt x="2005279" y="352658"/>
                  </a:lnTo>
                  <a:lnTo>
                    <a:pt x="2005081" y="352341"/>
                  </a:lnTo>
                  <a:cubicBezTo>
                    <a:pt x="2003300" y="351788"/>
                    <a:pt x="2001005" y="351550"/>
                    <a:pt x="2000886" y="351511"/>
                  </a:cubicBezTo>
                  <a:lnTo>
                    <a:pt x="1982168" y="345301"/>
                  </a:lnTo>
                  <a:lnTo>
                    <a:pt x="1918454" y="326672"/>
                  </a:lnTo>
                  <a:cubicBezTo>
                    <a:pt x="1907255" y="323429"/>
                    <a:pt x="1896016" y="320067"/>
                    <a:pt x="1884856" y="316468"/>
                  </a:cubicBezTo>
                  <a:cubicBezTo>
                    <a:pt x="1871955" y="312314"/>
                    <a:pt x="1859133" y="307964"/>
                    <a:pt x="1846272" y="303732"/>
                  </a:cubicBezTo>
                  <a:cubicBezTo>
                    <a:pt x="1833529" y="299500"/>
                    <a:pt x="1820826" y="295188"/>
                    <a:pt x="1807964" y="291470"/>
                  </a:cubicBezTo>
                  <a:cubicBezTo>
                    <a:pt x="1792254" y="286724"/>
                    <a:pt x="1776068" y="283718"/>
                    <a:pt x="1760278" y="279407"/>
                  </a:cubicBezTo>
                  <a:cubicBezTo>
                    <a:pt x="1756202" y="278299"/>
                    <a:pt x="1752284" y="276836"/>
                    <a:pt x="1748287" y="275531"/>
                  </a:cubicBezTo>
                  <a:cubicBezTo>
                    <a:pt x="1698227" y="277429"/>
                    <a:pt x="1647335" y="279130"/>
                    <a:pt x="1595850" y="280594"/>
                  </a:cubicBezTo>
                  <a:cubicBezTo>
                    <a:pt x="1597551" y="281147"/>
                    <a:pt x="1599293" y="281622"/>
                    <a:pt x="1600994" y="282255"/>
                  </a:cubicBezTo>
                  <a:cubicBezTo>
                    <a:pt x="1612668" y="286803"/>
                    <a:pt x="1624224" y="291550"/>
                    <a:pt x="1635542" y="296889"/>
                  </a:cubicBezTo>
                  <a:cubicBezTo>
                    <a:pt x="1645950" y="301794"/>
                    <a:pt x="1656120" y="307094"/>
                    <a:pt x="1666370" y="312314"/>
                  </a:cubicBezTo>
                  <a:cubicBezTo>
                    <a:pt x="1681487" y="320067"/>
                    <a:pt x="1696525" y="327859"/>
                    <a:pt x="1712275" y="334464"/>
                  </a:cubicBezTo>
                  <a:cubicBezTo>
                    <a:pt x="1716787" y="336125"/>
                    <a:pt x="1719122" y="341148"/>
                    <a:pt x="1717459" y="345697"/>
                  </a:cubicBezTo>
                  <a:cubicBezTo>
                    <a:pt x="1715797" y="350206"/>
                    <a:pt x="1710772" y="352539"/>
                    <a:pt x="1706220" y="350878"/>
                  </a:cubicBezTo>
                  <a:cubicBezTo>
                    <a:pt x="1690233" y="345815"/>
                    <a:pt x="1674641" y="339922"/>
                    <a:pt x="1659247" y="333396"/>
                  </a:cubicBezTo>
                  <a:cubicBezTo>
                    <a:pt x="1647889" y="328571"/>
                    <a:pt x="1636610" y="323547"/>
                    <a:pt x="1625451" y="318326"/>
                  </a:cubicBezTo>
                  <a:cubicBezTo>
                    <a:pt x="1614449" y="313185"/>
                    <a:pt x="1603646" y="307647"/>
                    <a:pt x="1592486" y="302782"/>
                  </a:cubicBezTo>
                  <a:cubicBezTo>
                    <a:pt x="1577844" y="295980"/>
                    <a:pt x="1561143" y="292103"/>
                    <a:pt x="1546026" y="286289"/>
                  </a:cubicBezTo>
                  <a:cubicBezTo>
                    <a:pt x="1542742" y="285023"/>
                    <a:pt x="1539655" y="283639"/>
                    <a:pt x="1536529" y="282175"/>
                  </a:cubicBezTo>
                  <a:cubicBezTo>
                    <a:pt x="1452910" y="284311"/>
                    <a:pt x="1368301" y="286012"/>
                    <a:pt x="1283851" y="287159"/>
                  </a:cubicBezTo>
                  <a:cubicBezTo>
                    <a:pt x="1198055" y="288385"/>
                    <a:pt x="1112537" y="289058"/>
                    <a:pt x="1028759" y="289335"/>
                  </a:cubicBezTo>
                  <a:cubicBezTo>
                    <a:pt x="941302" y="289611"/>
                    <a:pt x="855704" y="289414"/>
                    <a:pt x="773668" y="288860"/>
                  </a:cubicBezTo>
                  <a:cubicBezTo>
                    <a:pt x="342631" y="286091"/>
                    <a:pt x="8551" y="275887"/>
                    <a:pt x="8551" y="275887"/>
                  </a:cubicBezTo>
                  <a:cubicBezTo>
                    <a:pt x="3723" y="275768"/>
                    <a:pt x="-116" y="271734"/>
                    <a:pt x="3" y="266909"/>
                  </a:cubicBezTo>
                  <a:cubicBezTo>
                    <a:pt x="121" y="262083"/>
                    <a:pt x="4158" y="258286"/>
                    <a:pt x="8986" y="258405"/>
                  </a:cubicBezTo>
                  <a:cubicBezTo>
                    <a:pt x="8986" y="258405"/>
                    <a:pt x="342948" y="265089"/>
                    <a:pt x="773747" y="265762"/>
                  </a:cubicBezTo>
                  <a:cubicBezTo>
                    <a:pt x="855783" y="265920"/>
                    <a:pt x="941302" y="265880"/>
                    <a:pt x="1028680" y="265643"/>
                  </a:cubicBezTo>
                  <a:cubicBezTo>
                    <a:pt x="1112418" y="265405"/>
                    <a:pt x="1197857" y="264970"/>
                    <a:pt x="1283574" y="264219"/>
                  </a:cubicBezTo>
                  <a:cubicBezTo>
                    <a:pt x="1328609" y="263823"/>
                    <a:pt x="1373644" y="263270"/>
                    <a:pt x="1418639" y="262676"/>
                  </a:cubicBezTo>
                  <a:cubicBezTo>
                    <a:pt x="1418678" y="262439"/>
                    <a:pt x="1418758" y="261767"/>
                    <a:pt x="1418758" y="261767"/>
                  </a:cubicBezTo>
                  <a:lnTo>
                    <a:pt x="1422834" y="260897"/>
                  </a:lnTo>
                  <a:lnTo>
                    <a:pt x="1428690" y="259908"/>
                  </a:lnTo>
                  <a:lnTo>
                    <a:pt x="1446578" y="255992"/>
                  </a:lnTo>
                  <a:cubicBezTo>
                    <a:pt x="1453147" y="254410"/>
                    <a:pt x="1459598" y="252472"/>
                    <a:pt x="1466048" y="250415"/>
                  </a:cubicBezTo>
                  <a:cubicBezTo>
                    <a:pt x="1475823" y="247251"/>
                    <a:pt x="1485479" y="243691"/>
                    <a:pt x="1495056" y="240013"/>
                  </a:cubicBezTo>
                  <a:cubicBezTo>
                    <a:pt x="1508629" y="234990"/>
                    <a:pt x="1521649" y="229096"/>
                    <a:pt x="1534471" y="222966"/>
                  </a:cubicBezTo>
                  <a:cubicBezTo>
                    <a:pt x="1542267" y="219287"/>
                    <a:pt x="1550023" y="215451"/>
                    <a:pt x="1557740" y="211535"/>
                  </a:cubicBezTo>
                  <a:cubicBezTo>
                    <a:pt x="1569296" y="205642"/>
                    <a:pt x="1580812" y="199590"/>
                    <a:pt x="1592328" y="193183"/>
                  </a:cubicBezTo>
                  <a:cubicBezTo>
                    <a:pt x="1601786" y="188001"/>
                    <a:pt x="1612035" y="182425"/>
                    <a:pt x="1620939" y="175424"/>
                  </a:cubicBezTo>
                  <a:cubicBezTo>
                    <a:pt x="1626480" y="171113"/>
                    <a:pt x="1631585" y="166366"/>
                    <a:pt x="1635463" y="160710"/>
                  </a:cubicBezTo>
                  <a:cubicBezTo>
                    <a:pt x="1638035" y="156597"/>
                    <a:pt x="1643457" y="155371"/>
                    <a:pt x="1647533" y="157942"/>
                  </a:cubicBezTo>
                  <a:cubicBezTo>
                    <a:pt x="1651609" y="160513"/>
                    <a:pt x="1652836" y="165931"/>
                    <a:pt x="1650263" y="170005"/>
                  </a:cubicBezTo>
                  <a:cubicBezTo>
                    <a:pt x="1645910" y="177560"/>
                    <a:pt x="1640014" y="184165"/>
                    <a:pt x="1633365" y="190177"/>
                  </a:cubicBezTo>
                  <a:cubicBezTo>
                    <a:pt x="1624105" y="198522"/>
                    <a:pt x="1613302" y="205444"/>
                    <a:pt x="1603289" y="211772"/>
                  </a:cubicBezTo>
                  <a:cubicBezTo>
                    <a:pt x="1587262" y="221660"/>
                    <a:pt x="1571314" y="231272"/>
                    <a:pt x="1554693" y="239538"/>
                  </a:cubicBezTo>
                  <a:cubicBezTo>
                    <a:pt x="1537914" y="247844"/>
                    <a:pt x="1520462" y="254766"/>
                    <a:pt x="1502337" y="260817"/>
                  </a:cubicBezTo>
                  <a:cubicBezTo>
                    <a:pt x="1501664" y="261015"/>
                    <a:pt x="1500952" y="261213"/>
                    <a:pt x="1500279" y="261450"/>
                  </a:cubicBezTo>
                  <a:cubicBezTo>
                    <a:pt x="1543810" y="260699"/>
                    <a:pt x="1587025" y="259829"/>
                    <a:pt x="1629843" y="258840"/>
                  </a:cubicBezTo>
                  <a:lnTo>
                    <a:pt x="1668665" y="246183"/>
                  </a:lnTo>
                  <a:lnTo>
                    <a:pt x="1684178" y="240764"/>
                  </a:lnTo>
                  <a:cubicBezTo>
                    <a:pt x="1685009" y="240527"/>
                    <a:pt x="1690866" y="238985"/>
                    <a:pt x="1692845" y="238589"/>
                  </a:cubicBezTo>
                  <a:cubicBezTo>
                    <a:pt x="1727432" y="231944"/>
                    <a:pt x="1728382" y="244957"/>
                    <a:pt x="1699216" y="254291"/>
                  </a:cubicBezTo>
                  <a:cubicBezTo>
                    <a:pt x="1698820" y="254489"/>
                    <a:pt x="1698425" y="254647"/>
                    <a:pt x="1697989" y="254766"/>
                  </a:cubicBezTo>
                  <a:cubicBezTo>
                    <a:pt x="1697831" y="254410"/>
                    <a:pt x="1697198" y="254726"/>
                    <a:pt x="1696604" y="254924"/>
                  </a:cubicBezTo>
                  <a:cubicBezTo>
                    <a:pt x="1696604" y="254924"/>
                    <a:pt x="1696565" y="254924"/>
                    <a:pt x="1696565" y="254924"/>
                  </a:cubicBezTo>
                  <a:cubicBezTo>
                    <a:pt x="1696406" y="254964"/>
                    <a:pt x="1696208" y="255003"/>
                    <a:pt x="1696050" y="255003"/>
                  </a:cubicBezTo>
                  <a:cubicBezTo>
                    <a:pt x="1696327" y="254845"/>
                    <a:pt x="1696367" y="255043"/>
                    <a:pt x="1696604" y="254924"/>
                  </a:cubicBezTo>
                  <a:cubicBezTo>
                    <a:pt x="1696644" y="254924"/>
                    <a:pt x="1696723" y="254964"/>
                    <a:pt x="1696881" y="255003"/>
                  </a:cubicBezTo>
                  <a:cubicBezTo>
                    <a:pt x="1696565" y="255043"/>
                    <a:pt x="1696248" y="255043"/>
                    <a:pt x="1695971" y="255043"/>
                  </a:cubicBezTo>
                  <a:cubicBezTo>
                    <a:pt x="1694823" y="255715"/>
                    <a:pt x="1693676" y="256585"/>
                    <a:pt x="1692884" y="257218"/>
                  </a:cubicBezTo>
                  <a:cubicBezTo>
                    <a:pt x="1849873" y="253025"/>
                    <a:pt x="1999857" y="246974"/>
                    <a:pt x="2132547" y="238035"/>
                  </a:cubicBezTo>
                  <a:cubicBezTo>
                    <a:pt x="2137138" y="237679"/>
                    <a:pt x="2141175" y="241160"/>
                    <a:pt x="2141491" y="245787"/>
                  </a:cubicBezTo>
                  <a:cubicBezTo>
                    <a:pt x="2141808" y="250376"/>
                    <a:pt x="2138325" y="254410"/>
                    <a:pt x="2133735" y="254726"/>
                  </a:cubicBezTo>
                  <a:cubicBezTo>
                    <a:pt x="2037373" y="261925"/>
                    <a:pt x="1931869" y="267778"/>
                    <a:pt x="1821301" y="272564"/>
                  </a:cubicBezTo>
                  <a:cubicBezTo>
                    <a:pt x="1833925" y="275847"/>
                    <a:pt x="1846509" y="279249"/>
                    <a:pt x="1859014" y="283125"/>
                  </a:cubicBezTo>
                  <a:cubicBezTo>
                    <a:pt x="1870135" y="286606"/>
                    <a:pt x="1881215" y="290363"/>
                    <a:pt x="1892256" y="294120"/>
                  </a:cubicBezTo>
                  <a:cubicBezTo>
                    <a:pt x="1903218" y="297878"/>
                    <a:pt x="1914101" y="301754"/>
                    <a:pt x="1925063" y="305393"/>
                  </a:cubicBezTo>
                  <a:cubicBezTo>
                    <a:pt x="1935629" y="308913"/>
                    <a:pt x="1946156" y="312473"/>
                    <a:pt x="1956682" y="316151"/>
                  </a:cubicBezTo>
                  <a:cubicBezTo>
                    <a:pt x="1967209" y="319829"/>
                    <a:pt x="1977696" y="323626"/>
                    <a:pt x="1988183" y="327503"/>
                  </a:cubicBezTo>
                  <a:lnTo>
                    <a:pt x="2007693" y="335413"/>
                  </a:lnTo>
                  <a:cubicBezTo>
                    <a:pt x="2008009" y="335571"/>
                    <a:pt x="2015607" y="339289"/>
                    <a:pt x="2017625" y="341069"/>
                  </a:cubicBezTo>
                  <a:cubicBezTo>
                    <a:pt x="2021108" y="344154"/>
                    <a:pt x="2021306" y="347635"/>
                    <a:pt x="2020950" y="349415"/>
                  </a:cubicBezTo>
                  <a:cubicBezTo>
                    <a:pt x="2020435" y="352025"/>
                    <a:pt x="2019288" y="355308"/>
                    <a:pt x="2014697" y="356376"/>
                  </a:cubicBezTo>
                  <a:close/>
                  <a:moveTo>
                    <a:pt x="1691420" y="239538"/>
                  </a:moveTo>
                  <a:lnTo>
                    <a:pt x="1691736" y="239340"/>
                  </a:lnTo>
                  <a:lnTo>
                    <a:pt x="1691578" y="239420"/>
                  </a:lnTo>
                  <a:cubicBezTo>
                    <a:pt x="1691539" y="239420"/>
                    <a:pt x="1691499" y="239459"/>
                    <a:pt x="1691499" y="239459"/>
                  </a:cubicBezTo>
                  <a:lnTo>
                    <a:pt x="1691420" y="239538"/>
                  </a:lnTo>
                  <a:close/>
                  <a:moveTo>
                    <a:pt x="1697198" y="254964"/>
                  </a:moveTo>
                  <a:lnTo>
                    <a:pt x="1696881" y="255043"/>
                  </a:lnTo>
                  <a:cubicBezTo>
                    <a:pt x="1697356" y="255122"/>
                    <a:pt x="1698266" y="255359"/>
                    <a:pt x="1698029" y="254806"/>
                  </a:cubicBezTo>
                  <a:lnTo>
                    <a:pt x="1697989" y="254806"/>
                  </a:lnTo>
                  <a:lnTo>
                    <a:pt x="1697594" y="254885"/>
                  </a:lnTo>
                  <a:cubicBezTo>
                    <a:pt x="1697475" y="254924"/>
                    <a:pt x="1697316" y="254964"/>
                    <a:pt x="1697198" y="2549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8" name="Google Shape;1488;p24"/>
            <p:cNvSpPr/>
            <p:nvPr/>
          </p:nvSpPr>
          <p:spPr>
            <a:xfrm rot="10800000">
              <a:off x="8314129" y="357702"/>
              <a:ext cx="491796" cy="480881"/>
            </a:xfrm>
            <a:custGeom>
              <a:rect b="b" l="l" r="r" t="t"/>
              <a:pathLst>
                <a:path extrusionOk="0" h="961762" w="983592">
                  <a:moveTo>
                    <a:pt x="263302" y="608039"/>
                  </a:moveTo>
                  <a:cubicBezTo>
                    <a:pt x="160331" y="624889"/>
                    <a:pt x="14542" y="634935"/>
                    <a:pt x="3303" y="613102"/>
                  </a:cubicBezTo>
                  <a:cubicBezTo>
                    <a:pt x="-25942" y="556266"/>
                    <a:pt x="145887" y="458848"/>
                    <a:pt x="247433" y="406639"/>
                  </a:cubicBezTo>
                  <a:cubicBezTo>
                    <a:pt x="259265" y="400548"/>
                    <a:pt x="271969" y="394338"/>
                    <a:pt x="285186" y="388761"/>
                  </a:cubicBezTo>
                  <a:cubicBezTo>
                    <a:pt x="206593" y="316855"/>
                    <a:pt x="130730" y="27095"/>
                    <a:pt x="130730" y="27095"/>
                  </a:cubicBezTo>
                  <a:cubicBezTo>
                    <a:pt x="175805" y="-15226"/>
                    <a:pt x="493264" y="198752"/>
                    <a:pt x="521955" y="229286"/>
                  </a:cubicBezTo>
                  <a:cubicBezTo>
                    <a:pt x="576963" y="76535"/>
                    <a:pt x="776612" y="-19893"/>
                    <a:pt x="804828" y="3482"/>
                  </a:cubicBezTo>
                  <a:cubicBezTo>
                    <a:pt x="844045" y="35915"/>
                    <a:pt x="805540" y="228891"/>
                    <a:pt x="707595" y="347113"/>
                  </a:cubicBezTo>
                  <a:cubicBezTo>
                    <a:pt x="747248" y="355577"/>
                    <a:pt x="1066410" y="611876"/>
                    <a:pt x="963122" y="639958"/>
                  </a:cubicBezTo>
                  <a:cubicBezTo>
                    <a:pt x="855996" y="669069"/>
                    <a:pt x="633316" y="599971"/>
                    <a:pt x="625242" y="595422"/>
                  </a:cubicBezTo>
                  <a:cubicBezTo>
                    <a:pt x="623343" y="643676"/>
                    <a:pt x="553693" y="963457"/>
                    <a:pt x="510162" y="961756"/>
                  </a:cubicBezTo>
                  <a:cubicBezTo>
                    <a:pt x="501060" y="961400"/>
                    <a:pt x="424169" y="828069"/>
                    <a:pt x="382023" y="715345"/>
                  </a:cubicBezTo>
                  <a:cubicBezTo>
                    <a:pt x="376522" y="716729"/>
                    <a:pt x="295436" y="753315"/>
                    <a:pt x="280952" y="740975"/>
                  </a:cubicBezTo>
                  <a:cubicBezTo>
                    <a:pt x="256693" y="720210"/>
                    <a:pt x="229150" y="703360"/>
                    <a:pt x="263302" y="608039"/>
                  </a:cubicBezTo>
                  <a:lnTo>
                    <a:pt x="263302" y="60803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24"/>
            <p:cNvSpPr/>
            <p:nvPr/>
          </p:nvSpPr>
          <p:spPr>
            <a:xfrm rot="10800000">
              <a:off x="8376804" y="407438"/>
              <a:ext cx="406596" cy="403635"/>
            </a:xfrm>
            <a:custGeom>
              <a:rect b="b" l="l" r="r" t="t"/>
              <a:pathLst>
                <a:path extrusionOk="0" h="807269" w="813193">
                  <a:moveTo>
                    <a:pt x="452412" y="168686"/>
                  </a:moveTo>
                  <a:cubicBezTo>
                    <a:pt x="452966" y="164098"/>
                    <a:pt x="457121" y="160776"/>
                    <a:pt x="461712" y="161330"/>
                  </a:cubicBezTo>
                  <a:cubicBezTo>
                    <a:pt x="465036" y="161448"/>
                    <a:pt x="468676" y="163703"/>
                    <a:pt x="472199" y="167579"/>
                  </a:cubicBezTo>
                  <a:cubicBezTo>
                    <a:pt x="477581" y="173591"/>
                    <a:pt x="482765" y="185971"/>
                    <a:pt x="484506" y="189293"/>
                  </a:cubicBezTo>
                  <a:cubicBezTo>
                    <a:pt x="489690" y="200130"/>
                    <a:pt x="494637" y="211205"/>
                    <a:pt x="498515" y="222715"/>
                  </a:cubicBezTo>
                  <a:cubicBezTo>
                    <a:pt x="500771" y="229478"/>
                    <a:pt x="502552" y="236400"/>
                    <a:pt x="504293" y="243322"/>
                  </a:cubicBezTo>
                  <a:cubicBezTo>
                    <a:pt x="506865" y="253645"/>
                    <a:pt x="509002" y="264008"/>
                    <a:pt x="511495" y="274251"/>
                  </a:cubicBezTo>
                  <a:cubicBezTo>
                    <a:pt x="512959" y="278840"/>
                    <a:pt x="510427" y="283784"/>
                    <a:pt x="505836" y="285247"/>
                  </a:cubicBezTo>
                  <a:cubicBezTo>
                    <a:pt x="501246" y="286710"/>
                    <a:pt x="496299" y="284179"/>
                    <a:pt x="494835" y="279591"/>
                  </a:cubicBezTo>
                  <a:cubicBezTo>
                    <a:pt x="489453" y="265985"/>
                    <a:pt x="483952" y="252300"/>
                    <a:pt x="478926" y="238377"/>
                  </a:cubicBezTo>
                  <a:cubicBezTo>
                    <a:pt x="476947" y="232959"/>
                    <a:pt x="475127" y="227501"/>
                    <a:pt x="473307" y="222003"/>
                  </a:cubicBezTo>
                  <a:cubicBezTo>
                    <a:pt x="470616" y="213816"/>
                    <a:pt x="468241" y="205589"/>
                    <a:pt x="465234" y="197599"/>
                  </a:cubicBezTo>
                  <a:cubicBezTo>
                    <a:pt x="464442" y="195424"/>
                    <a:pt x="462780" y="189095"/>
                    <a:pt x="460524" y="183479"/>
                  </a:cubicBezTo>
                  <a:cubicBezTo>
                    <a:pt x="459852" y="181857"/>
                    <a:pt x="459337" y="179128"/>
                    <a:pt x="458704" y="177902"/>
                  </a:cubicBezTo>
                  <a:cubicBezTo>
                    <a:pt x="459139" y="177902"/>
                    <a:pt x="459535" y="177942"/>
                    <a:pt x="459772" y="177981"/>
                  </a:cubicBezTo>
                  <a:cubicBezTo>
                    <a:pt x="459377" y="177942"/>
                    <a:pt x="459021" y="177862"/>
                    <a:pt x="458625" y="177744"/>
                  </a:cubicBezTo>
                  <a:lnTo>
                    <a:pt x="458704" y="177823"/>
                  </a:lnTo>
                  <a:lnTo>
                    <a:pt x="458704" y="177902"/>
                  </a:lnTo>
                  <a:cubicBezTo>
                    <a:pt x="457992" y="177902"/>
                    <a:pt x="457319" y="177823"/>
                    <a:pt x="457675" y="177467"/>
                  </a:cubicBezTo>
                  <a:lnTo>
                    <a:pt x="457715" y="177467"/>
                  </a:lnTo>
                  <a:cubicBezTo>
                    <a:pt x="454232" y="176122"/>
                    <a:pt x="451976" y="172523"/>
                    <a:pt x="452412" y="168686"/>
                  </a:cubicBezTo>
                  <a:close/>
                  <a:moveTo>
                    <a:pt x="616722" y="282320"/>
                  </a:moveTo>
                  <a:cubicBezTo>
                    <a:pt x="612171" y="282439"/>
                    <a:pt x="607580" y="282795"/>
                    <a:pt x="603029" y="283388"/>
                  </a:cubicBezTo>
                  <a:cubicBezTo>
                    <a:pt x="598518" y="283981"/>
                    <a:pt x="594046" y="284773"/>
                    <a:pt x="589653" y="285761"/>
                  </a:cubicBezTo>
                  <a:cubicBezTo>
                    <a:pt x="575763" y="288807"/>
                    <a:pt x="562704" y="293118"/>
                    <a:pt x="551267" y="296361"/>
                  </a:cubicBezTo>
                  <a:cubicBezTo>
                    <a:pt x="546557" y="297350"/>
                    <a:pt x="543510" y="301978"/>
                    <a:pt x="544500" y="306685"/>
                  </a:cubicBezTo>
                  <a:cubicBezTo>
                    <a:pt x="545449" y="311431"/>
                    <a:pt x="550119" y="314476"/>
                    <a:pt x="554828" y="313487"/>
                  </a:cubicBezTo>
                  <a:cubicBezTo>
                    <a:pt x="563178" y="312420"/>
                    <a:pt x="572399" y="311312"/>
                    <a:pt x="582134" y="310007"/>
                  </a:cubicBezTo>
                  <a:cubicBezTo>
                    <a:pt x="587951" y="309216"/>
                    <a:pt x="593888" y="308504"/>
                    <a:pt x="599903" y="307713"/>
                  </a:cubicBezTo>
                  <a:cubicBezTo>
                    <a:pt x="603781" y="307198"/>
                    <a:pt x="607659" y="306645"/>
                    <a:pt x="611498" y="306131"/>
                  </a:cubicBezTo>
                  <a:cubicBezTo>
                    <a:pt x="617315" y="305340"/>
                    <a:pt x="623053" y="304549"/>
                    <a:pt x="628712" y="304114"/>
                  </a:cubicBezTo>
                  <a:cubicBezTo>
                    <a:pt x="639160" y="303283"/>
                    <a:pt x="649211" y="303125"/>
                    <a:pt x="658274" y="305379"/>
                  </a:cubicBezTo>
                  <a:cubicBezTo>
                    <a:pt x="662667" y="306803"/>
                    <a:pt x="667415" y="304430"/>
                    <a:pt x="668840" y="300040"/>
                  </a:cubicBezTo>
                  <a:cubicBezTo>
                    <a:pt x="670304" y="295649"/>
                    <a:pt x="667930" y="290903"/>
                    <a:pt x="663537" y="289440"/>
                  </a:cubicBezTo>
                  <a:cubicBezTo>
                    <a:pt x="649924" y="283863"/>
                    <a:pt x="633659" y="281845"/>
                    <a:pt x="616722" y="282320"/>
                  </a:cubicBezTo>
                  <a:close/>
                  <a:moveTo>
                    <a:pt x="565988" y="514730"/>
                  </a:moveTo>
                  <a:cubicBezTo>
                    <a:pt x="562070" y="512475"/>
                    <a:pt x="558390" y="509865"/>
                    <a:pt x="554512" y="507571"/>
                  </a:cubicBezTo>
                  <a:cubicBezTo>
                    <a:pt x="550831" y="505395"/>
                    <a:pt x="547032" y="503418"/>
                    <a:pt x="543312" y="501322"/>
                  </a:cubicBezTo>
                  <a:cubicBezTo>
                    <a:pt x="537574" y="498157"/>
                    <a:pt x="531796" y="495230"/>
                    <a:pt x="526098" y="491869"/>
                  </a:cubicBezTo>
                  <a:cubicBezTo>
                    <a:pt x="522259" y="488981"/>
                    <a:pt x="516758" y="489772"/>
                    <a:pt x="513870" y="493609"/>
                  </a:cubicBezTo>
                  <a:cubicBezTo>
                    <a:pt x="510981" y="497485"/>
                    <a:pt x="511733" y="502983"/>
                    <a:pt x="515611" y="505870"/>
                  </a:cubicBezTo>
                  <a:cubicBezTo>
                    <a:pt x="522892" y="512633"/>
                    <a:pt x="530055" y="519278"/>
                    <a:pt x="538089" y="525053"/>
                  </a:cubicBezTo>
                  <a:cubicBezTo>
                    <a:pt x="540226" y="526595"/>
                    <a:pt x="542481" y="528019"/>
                    <a:pt x="544816" y="529364"/>
                  </a:cubicBezTo>
                  <a:cubicBezTo>
                    <a:pt x="548299" y="531342"/>
                    <a:pt x="551979" y="532963"/>
                    <a:pt x="555620" y="534624"/>
                  </a:cubicBezTo>
                  <a:cubicBezTo>
                    <a:pt x="556490" y="534980"/>
                    <a:pt x="571528" y="539648"/>
                    <a:pt x="578335" y="541783"/>
                  </a:cubicBezTo>
                  <a:cubicBezTo>
                    <a:pt x="578019" y="540992"/>
                    <a:pt x="577781" y="540083"/>
                    <a:pt x="577544" y="539173"/>
                  </a:cubicBezTo>
                  <a:cubicBezTo>
                    <a:pt x="578216" y="540439"/>
                    <a:pt x="579245" y="541507"/>
                    <a:pt x="580472" y="542258"/>
                  </a:cubicBezTo>
                  <a:cubicBezTo>
                    <a:pt x="580116" y="542219"/>
                    <a:pt x="579522" y="542139"/>
                    <a:pt x="579008" y="541981"/>
                  </a:cubicBezTo>
                  <a:lnTo>
                    <a:pt x="578335" y="541783"/>
                  </a:lnTo>
                  <a:cubicBezTo>
                    <a:pt x="579087" y="543801"/>
                    <a:pt x="579958" y="544869"/>
                    <a:pt x="580828" y="542496"/>
                  </a:cubicBezTo>
                  <a:cubicBezTo>
                    <a:pt x="581778" y="543010"/>
                    <a:pt x="582846" y="543366"/>
                    <a:pt x="583994" y="543484"/>
                  </a:cubicBezTo>
                  <a:cubicBezTo>
                    <a:pt x="588585" y="543999"/>
                    <a:pt x="592740" y="540676"/>
                    <a:pt x="593254" y="536088"/>
                  </a:cubicBezTo>
                  <a:cubicBezTo>
                    <a:pt x="593294" y="535851"/>
                    <a:pt x="592621" y="529918"/>
                    <a:pt x="586052" y="526081"/>
                  </a:cubicBezTo>
                  <a:cubicBezTo>
                    <a:pt x="580591" y="522838"/>
                    <a:pt x="566740" y="515244"/>
                    <a:pt x="565988" y="514730"/>
                  </a:cubicBezTo>
                  <a:close/>
                  <a:moveTo>
                    <a:pt x="535991" y="268872"/>
                  </a:moveTo>
                  <a:cubicBezTo>
                    <a:pt x="541057" y="269466"/>
                    <a:pt x="544183" y="267092"/>
                    <a:pt x="546241" y="263058"/>
                  </a:cubicBezTo>
                  <a:cubicBezTo>
                    <a:pt x="547270" y="261081"/>
                    <a:pt x="547982" y="254792"/>
                    <a:pt x="548101" y="253447"/>
                  </a:cubicBezTo>
                  <a:lnTo>
                    <a:pt x="557994" y="233157"/>
                  </a:lnTo>
                  <a:cubicBezTo>
                    <a:pt x="561833" y="225760"/>
                    <a:pt x="565830" y="218483"/>
                    <a:pt x="569945" y="211245"/>
                  </a:cubicBezTo>
                  <a:cubicBezTo>
                    <a:pt x="576159" y="200289"/>
                    <a:pt x="582609" y="189491"/>
                    <a:pt x="589139" y="178733"/>
                  </a:cubicBezTo>
                  <a:cubicBezTo>
                    <a:pt x="599626" y="161092"/>
                    <a:pt x="610627" y="144124"/>
                    <a:pt x="621589" y="127315"/>
                  </a:cubicBezTo>
                  <a:cubicBezTo>
                    <a:pt x="632670" y="110347"/>
                    <a:pt x="643909" y="93655"/>
                    <a:pt x="655860" y="77400"/>
                  </a:cubicBezTo>
                  <a:cubicBezTo>
                    <a:pt x="671610" y="55883"/>
                    <a:pt x="688271" y="34960"/>
                    <a:pt x="706831" y="14867"/>
                  </a:cubicBezTo>
                  <a:cubicBezTo>
                    <a:pt x="710234" y="11387"/>
                    <a:pt x="710155" y="5849"/>
                    <a:pt x="706712" y="2487"/>
                  </a:cubicBezTo>
                  <a:cubicBezTo>
                    <a:pt x="703230" y="-875"/>
                    <a:pt x="697689" y="-835"/>
                    <a:pt x="694325" y="2646"/>
                  </a:cubicBezTo>
                  <a:cubicBezTo>
                    <a:pt x="668998" y="27208"/>
                    <a:pt x="646204" y="52956"/>
                    <a:pt x="625586" y="80366"/>
                  </a:cubicBezTo>
                  <a:cubicBezTo>
                    <a:pt x="617276" y="91401"/>
                    <a:pt x="609282" y="102713"/>
                    <a:pt x="601723" y="114341"/>
                  </a:cubicBezTo>
                  <a:cubicBezTo>
                    <a:pt x="590524" y="131507"/>
                    <a:pt x="580235" y="149424"/>
                    <a:pt x="570025" y="167698"/>
                  </a:cubicBezTo>
                  <a:cubicBezTo>
                    <a:pt x="564920" y="177071"/>
                    <a:pt x="559815" y="186445"/>
                    <a:pt x="554947" y="195938"/>
                  </a:cubicBezTo>
                  <a:cubicBezTo>
                    <a:pt x="550040" y="205510"/>
                    <a:pt x="545370" y="215160"/>
                    <a:pt x="540978" y="225009"/>
                  </a:cubicBezTo>
                  <a:lnTo>
                    <a:pt x="531836" y="247040"/>
                  </a:lnTo>
                  <a:cubicBezTo>
                    <a:pt x="531242" y="248701"/>
                    <a:pt x="530886" y="252419"/>
                    <a:pt x="530768" y="254673"/>
                  </a:cubicBezTo>
                  <a:cubicBezTo>
                    <a:pt x="529462" y="256018"/>
                    <a:pt x="528591" y="257758"/>
                    <a:pt x="528433" y="259736"/>
                  </a:cubicBezTo>
                  <a:cubicBezTo>
                    <a:pt x="527997" y="264363"/>
                    <a:pt x="531401" y="268437"/>
                    <a:pt x="535991" y="268872"/>
                  </a:cubicBezTo>
                  <a:close/>
                  <a:moveTo>
                    <a:pt x="179908" y="94526"/>
                  </a:moveTo>
                  <a:cubicBezTo>
                    <a:pt x="179828" y="94961"/>
                    <a:pt x="180501" y="94842"/>
                    <a:pt x="181134" y="94723"/>
                  </a:cubicBezTo>
                  <a:lnTo>
                    <a:pt x="181016" y="94605"/>
                  </a:lnTo>
                  <a:cubicBezTo>
                    <a:pt x="180659" y="94605"/>
                    <a:pt x="180264" y="94565"/>
                    <a:pt x="179908" y="94526"/>
                  </a:cubicBezTo>
                  <a:close/>
                  <a:moveTo>
                    <a:pt x="179908" y="94526"/>
                  </a:moveTo>
                  <a:lnTo>
                    <a:pt x="179947" y="94447"/>
                  </a:lnTo>
                  <a:cubicBezTo>
                    <a:pt x="180105" y="94012"/>
                    <a:pt x="180501" y="94170"/>
                    <a:pt x="181016" y="94605"/>
                  </a:cubicBezTo>
                  <a:cubicBezTo>
                    <a:pt x="181372" y="94605"/>
                    <a:pt x="181768" y="94565"/>
                    <a:pt x="182124" y="94486"/>
                  </a:cubicBezTo>
                  <a:cubicBezTo>
                    <a:pt x="181926" y="94526"/>
                    <a:pt x="181530" y="94644"/>
                    <a:pt x="181134" y="94723"/>
                  </a:cubicBezTo>
                  <a:cubicBezTo>
                    <a:pt x="181965" y="95475"/>
                    <a:pt x="183034" y="96859"/>
                    <a:pt x="183825" y="97611"/>
                  </a:cubicBezTo>
                  <a:cubicBezTo>
                    <a:pt x="186477" y="100024"/>
                    <a:pt x="188891" y="102515"/>
                    <a:pt x="189999" y="103465"/>
                  </a:cubicBezTo>
                  <a:lnTo>
                    <a:pt x="229058" y="137638"/>
                  </a:lnTo>
                  <a:cubicBezTo>
                    <a:pt x="246945" y="153380"/>
                    <a:pt x="264160" y="169636"/>
                    <a:pt x="281374" y="185773"/>
                  </a:cubicBezTo>
                  <a:cubicBezTo>
                    <a:pt x="292851" y="196571"/>
                    <a:pt x="304367" y="207289"/>
                    <a:pt x="315645" y="218285"/>
                  </a:cubicBezTo>
                  <a:cubicBezTo>
                    <a:pt x="334364" y="236519"/>
                    <a:pt x="352726" y="255148"/>
                    <a:pt x="370178" y="275043"/>
                  </a:cubicBezTo>
                  <a:cubicBezTo>
                    <a:pt x="373225" y="278761"/>
                    <a:pt x="378765" y="279314"/>
                    <a:pt x="382485" y="276229"/>
                  </a:cubicBezTo>
                  <a:cubicBezTo>
                    <a:pt x="386205" y="273184"/>
                    <a:pt x="386759" y="267646"/>
                    <a:pt x="383672" y="263928"/>
                  </a:cubicBezTo>
                  <a:cubicBezTo>
                    <a:pt x="362936" y="237231"/>
                    <a:pt x="341170" y="211878"/>
                    <a:pt x="317703" y="188106"/>
                  </a:cubicBezTo>
                  <a:cubicBezTo>
                    <a:pt x="308324" y="178574"/>
                    <a:pt x="298629" y="169319"/>
                    <a:pt x="288696" y="160301"/>
                  </a:cubicBezTo>
                  <a:cubicBezTo>
                    <a:pt x="273895" y="146932"/>
                    <a:pt x="258422" y="134197"/>
                    <a:pt x="242790" y="121461"/>
                  </a:cubicBezTo>
                  <a:lnTo>
                    <a:pt x="201159" y="89305"/>
                  </a:lnTo>
                  <a:cubicBezTo>
                    <a:pt x="199101" y="87802"/>
                    <a:pt x="193046" y="82106"/>
                    <a:pt x="188416" y="79773"/>
                  </a:cubicBezTo>
                  <a:cubicBezTo>
                    <a:pt x="185052" y="78072"/>
                    <a:pt x="181965" y="77518"/>
                    <a:pt x="179631" y="77914"/>
                  </a:cubicBezTo>
                  <a:cubicBezTo>
                    <a:pt x="175040" y="78626"/>
                    <a:pt x="171914" y="82897"/>
                    <a:pt x="172586" y="87485"/>
                  </a:cubicBezTo>
                  <a:cubicBezTo>
                    <a:pt x="173180" y="91282"/>
                    <a:pt x="176267" y="94130"/>
                    <a:pt x="179908" y="94526"/>
                  </a:cubicBezTo>
                  <a:close/>
                  <a:moveTo>
                    <a:pt x="539513" y="377167"/>
                  </a:moveTo>
                  <a:cubicBezTo>
                    <a:pt x="539949" y="377443"/>
                    <a:pt x="540384" y="377720"/>
                    <a:pt x="540740" y="378076"/>
                  </a:cubicBezTo>
                  <a:cubicBezTo>
                    <a:pt x="540384" y="377641"/>
                    <a:pt x="539672" y="376494"/>
                    <a:pt x="539513" y="377167"/>
                  </a:cubicBezTo>
                  <a:close/>
                  <a:moveTo>
                    <a:pt x="541294" y="378630"/>
                  </a:moveTo>
                  <a:cubicBezTo>
                    <a:pt x="541096" y="378432"/>
                    <a:pt x="540898" y="378274"/>
                    <a:pt x="540701" y="378076"/>
                  </a:cubicBezTo>
                  <a:cubicBezTo>
                    <a:pt x="540780" y="378156"/>
                    <a:pt x="540819" y="378195"/>
                    <a:pt x="540859" y="378235"/>
                  </a:cubicBezTo>
                  <a:cubicBezTo>
                    <a:pt x="541017" y="378353"/>
                    <a:pt x="541136" y="378511"/>
                    <a:pt x="541294" y="378630"/>
                  </a:cubicBezTo>
                  <a:close/>
                  <a:moveTo>
                    <a:pt x="541729" y="379184"/>
                  </a:moveTo>
                  <a:lnTo>
                    <a:pt x="541888" y="379382"/>
                  </a:lnTo>
                  <a:lnTo>
                    <a:pt x="541927" y="379382"/>
                  </a:lnTo>
                  <a:cubicBezTo>
                    <a:pt x="541729" y="379105"/>
                    <a:pt x="541532" y="378867"/>
                    <a:pt x="541294" y="378630"/>
                  </a:cubicBezTo>
                  <a:lnTo>
                    <a:pt x="541492" y="378867"/>
                  </a:lnTo>
                  <a:cubicBezTo>
                    <a:pt x="541571" y="378986"/>
                    <a:pt x="541650" y="379065"/>
                    <a:pt x="541729" y="379184"/>
                  </a:cubicBezTo>
                  <a:close/>
                  <a:moveTo>
                    <a:pt x="811978" y="487715"/>
                  </a:moveTo>
                  <a:cubicBezTo>
                    <a:pt x="809485" y="491869"/>
                    <a:pt x="804103" y="493213"/>
                    <a:pt x="799987" y="490761"/>
                  </a:cubicBezTo>
                  <a:cubicBezTo>
                    <a:pt x="775531" y="477195"/>
                    <a:pt x="749887" y="466357"/>
                    <a:pt x="723768" y="456548"/>
                  </a:cubicBezTo>
                  <a:cubicBezTo>
                    <a:pt x="708018" y="450616"/>
                    <a:pt x="692070" y="445236"/>
                    <a:pt x="676161" y="439818"/>
                  </a:cubicBezTo>
                  <a:cubicBezTo>
                    <a:pt x="652021" y="431591"/>
                    <a:pt x="627881" y="423403"/>
                    <a:pt x="603781" y="415493"/>
                  </a:cubicBezTo>
                  <a:lnTo>
                    <a:pt x="548259" y="397418"/>
                  </a:lnTo>
                  <a:cubicBezTo>
                    <a:pt x="546953" y="397022"/>
                    <a:pt x="540384" y="395282"/>
                    <a:pt x="536031" y="393858"/>
                  </a:cubicBezTo>
                  <a:cubicBezTo>
                    <a:pt x="536031" y="397655"/>
                    <a:pt x="536189" y="401254"/>
                    <a:pt x="535991" y="405209"/>
                  </a:cubicBezTo>
                  <a:cubicBezTo>
                    <a:pt x="533577" y="446779"/>
                    <a:pt x="513078" y="486371"/>
                    <a:pt x="484427" y="523234"/>
                  </a:cubicBezTo>
                  <a:cubicBezTo>
                    <a:pt x="445763" y="572990"/>
                    <a:pt x="392537" y="618001"/>
                    <a:pt x="354309" y="657791"/>
                  </a:cubicBezTo>
                  <a:cubicBezTo>
                    <a:pt x="352726" y="659491"/>
                    <a:pt x="350589" y="660361"/>
                    <a:pt x="348452" y="660401"/>
                  </a:cubicBezTo>
                  <a:cubicBezTo>
                    <a:pt x="347581" y="661034"/>
                    <a:pt x="346829" y="661825"/>
                    <a:pt x="345919" y="662379"/>
                  </a:cubicBezTo>
                  <a:cubicBezTo>
                    <a:pt x="342041" y="664910"/>
                    <a:pt x="336857" y="663842"/>
                    <a:pt x="334324" y="659966"/>
                  </a:cubicBezTo>
                  <a:cubicBezTo>
                    <a:pt x="331791" y="656090"/>
                    <a:pt x="332860" y="650908"/>
                    <a:pt x="336738" y="648377"/>
                  </a:cubicBezTo>
                  <a:cubicBezTo>
                    <a:pt x="341051" y="645332"/>
                    <a:pt x="344455" y="641060"/>
                    <a:pt x="347462" y="636432"/>
                  </a:cubicBezTo>
                  <a:cubicBezTo>
                    <a:pt x="352449" y="628799"/>
                    <a:pt x="356010" y="619899"/>
                    <a:pt x="358978" y="611989"/>
                  </a:cubicBezTo>
                  <a:cubicBezTo>
                    <a:pt x="364677" y="597315"/>
                    <a:pt x="369505" y="580308"/>
                    <a:pt x="374293" y="562351"/>
                  </a:cubicBezTo>
                  <a:cubicBezTo>
                    <a:pt x="377222" y="551276"/>
                    <a:pt x="380032" y="539806"/>
                    <a:pt x="383079" y="528296"/>
                  </a:cubicBezTo>
                  <a:cubicBezTo>
                    <a:pt x="388065" y="509153"/>
                    <a:pt x="393328" y="489772"/>
                    <a:pt x="398750" y="471222"/>
                  </a:cubicBezTo>
                  <a:cubicBezTo>
                    <a:pt x="403222" y="456034"/>
                    <a:pt x="408010" y="441953"/>
                    <a:pt x="412917" y="428624"/>
                  </a:cubicBezTo>
                  <a:cubicBezTo>
                    <a:pt x="410662" y="429811"/>
                    <a:pt x="407971" y="431116"/>
                    <a:pt x="405754" y="432263"/>
                  </a:cubicBezTo>
                  <a:cubicBezTo>
                    <a:pt x="392972" y="439026"/>
                    <a:pt x="380981" y="445592"/>
                    <a:pt x="369742" y="451881"/>
                  </a:cubicBezTo>
                  <a:cubicBezTo>
                    <a:pt x="356960" y="459040"/>
                    <a:pt x="345128" y="465843"/>
                    <a:pt x="334245" y="472330"/>
                  </a:cubicBezTo>
                  <a:cubicBezTo>
                    <a:pt x="254741" y="519951"/>
                    <a:pt x="226882" y="553254"/>
                    <a:pt x="226882" y="553254"/>
                  </a:cubicBezTo>
                  <a:cubicBezTo>
                    <a:pt x="224072" y="556893"/>
                    <a:pt x="218808" y="557604"/>
                    <a:pt x="215128" y="554796"/>
                  </a:cubicBezTo>
                  <a:cubicBezTo>
                    <a:pt x="211448" y="551948"/>
                    <a:pt x="210775" y="546688"/>
                    <a:pt x="213585" y="543049"/>
                  </a:cubicBezTo>
                  <a:cubicBezTo>
                    <a:pt x="213585" y="543049"/>
                    <a:pt x="213901" y="542614"/>
                    <a:pt x="213981" y="542535"/>
                  </a:cubicBezTo>
                  <a:cubicBezTo>
                    <a:pt x="212635" y="540241"/>
                    <a:pt x="212002" y="537591"/>
                    <a:pt x="213149" y="534941"/>
                  </a:cubicBezTo>
                  <a:cubicBezTo>
                    <a:pt x="228583" y="497129"/>
                    <a:pt x="252446" y="459515"/>
                    <a:pt x="281374" y="426330"/>
                  </a:cubicBezTo>
                  <a:cubicBezTo>
                    <a:pt x="281889" y="425737"/>
                    <a:pt x="282482" y="425183"/>
                    <a:pt x="282997" y="424590"/>
                  </a:cubicBezTo>
                  <a:cubicBezTo>
                    <a:pt x="263883" y="429930"/>
                    <a:pt x="245204" y="435704"/>
                    <a:pt x="227159" y="442270"/>
                  </a:cubicBezTo>
                  <a:cubicBezTo>
                    <a:pt x="205393" y="450141"/>
                    <a:pt x="184142" y="458961"/>
                    <a:pt x="162653" y="468256"/>
                  </a:cubicBezTo>
                  <a:cubicBezTo>
                    <a:pt x="141798" y="477274"/>
                    <a:pt x="120587" y="486568"/>
                    <a:pt x="98782" y="496813"/>
                  </a:cubicBezTo>
                  <a:cubicBezTo>
                    <a:pt x="83269" y="503932"/>
                    <a:pt x="63047" y="511210"/>
                    <a:pt x="44803" y="520386"/>
                  </a:cubicBezTo>
                  <a:cubicBezTo>
                    <a:pt x="33208" y="526200"/>
                    <a:pt x="22365" y="532647"/>
                    <a:pt x="14529" y="540636"/>
                  </a:cubicBezTo>
                  <a:cubicBezTo>
                    <a:pt x="11363" y="544038"/>
                    <a:pt x="6061" y="544236"/>
                    <a:pt x="2657" y="541072"/>
                  </a:cubicBezTo>
                  <a:cubicBezTo>
                    <a:pt x="-707" y="537947"/>
                    <a:pt x="-904" y="532607"/>
                    <a:pt x="2222" y="529246"/>
                  </a:cubicBezTo>
                  <a:cubicBezTo>
                    <a:pt x="10809" y="519476"/>
                    <a:pt x="22761" y="511091"/>
                    <a:pt x="35860" y="503655"/>
                  </a:cubicBezTo>
                  <a:cubicBezTo>
                    <a:pt x="53826" y="493490"/>
                    <a:pt x="73969" y="485224"/>
                    <a:pt x="89284" y="477313"/>
                  </a:cubicBezTo>
                  <a:cubicBezTo>
                    <a:pt x="107369" y="468176"/>
                    <a:pt x="124861" y="459356"/>
                    <a:pt x="142392" y="451406"/>
                  </a:cubicBezTo>
                  <a:cubicBezTo>
                    <a:pt x="160675" y="443100"/>
                    <a:pt x="178879" y="435585"/>
                    <a:pt x="197399" y="428941"/>
                  </a:cubicBezTo>
                  <a:cubicBezTo>
                    <a:pt x="231987" y="416482"/>
                    <a:pt x="267642" y="407147"/>
                    <a:pt x="306306" y="400186"/>
                  </a:cubicBezTo>
                  <a:cubicBezTo>
                    <a:pt x="315408" y="391366"/>
                    <a:pt x="324866" y="383139"/>
                    <a:pt x="334601" y="375347"/>
                  </a:cubicBezTo>
                  <a:cubicBezTo>
                    <a:pt x="329615" y="375070"/>
                    <a:pt x="324312" y="374754"/>
                    <a:pt x="319484" y="374359"/>
                  </a:cubicBezTo>
                  <a:cubicBezTo>
                    <a:pt x="313192" y="373844"/>
                    <a:pt x="307770" y="373093"/>
                    <a:pt x="304881" y="372539"/>
                  </a:cubicBezTo>
                  <a:cubicBezTo>
                    <a:pt x="298549" y="371115"/>
                    <a:pt x="292099" y="369691"/>
                    <a:pt x="285807" y="367674"/>
                  </a:cubicBezTo>
                  <a:cubicBezTo>
                    <a:pt x="279514" y="365697"/>
                    <a:pt x="273341" y="363284"/>
                    <a:pt x="267326" y="360594"/>
                  </a:cubicBezTo>
                  <a:cubicBezTo>
                    <a:pt x="255098" y="355136"/>
                    <a:pt x="243542" y="348452"/>
                    <a:pt x="232738" y="340937"/>
                  </a:cubicBezTo>
                  <a:cubicBezTo>
                    <a:pt x="228623" y="338405"/>
                    <a:pt x="227277" y="333026"/>
                    <a:pt x="229770" y="328913"/>
                  </a:cubicBezTo>
                  <a:cubicBezTo>
                    <a:pt x="232264" y="324760"/>
                    <a:pt x="237646" y="323455"/>
                    <a:pt x="241801" y="325947"/>
                  </a:cubicBezTo>
                  <a:cubicBezTo>
                    <a:pt x="250388" y="330337"/>
                    <a:pt x="259451" y="333778"/>
                    <a:pt x="268671" y="337140"/>
                  </a:cubicBezTo>
                  <a:cubicBezTo>
                    <a:pt x="276903" y="340146"/>
                    <a:pt x="285292" y="342717"/>
                    <a:pt x="293642" y="345288"/>
                  </a:cubicBezTo>
                  <a:cubicBezTo>
                    <a:pt x="299301" y="347028"/>
                    <a:pt x="304842" y="349006"/>
                    <a:pt x="310461" y="350587"/>
                  </a:cubicBezTo>
                  <a:lnTo>
                    <a:pt x="353478" y="359685"/>
                  </a:lnTo>
                  <a:cubicBezTo>
                    <a:pt x="353834" y="359724"/>
                    <a:pt x="354032" y="360120"/>
                    <a:pt x="354388" y="360238"/>
                  </a:cubicBezTo>
                  <a:cubicBezTo>
                    <a:pt x="362896" y="354305"/>
                    <a:pt x="371523" y="348768"/>
                    <a:pt x="380229" y="343745"/>
                  </a:cubicBezTo>
                  <a:cubicBezTo>
                    <a:pt x="389648" y="338366"/>
                    <a:pt x="399264" y="333382"/>
                    <a:pt x="409039" y="328636"/>
                  </a:cubicBezTo>
                  <a:cubicBezTo>
                    <a:pt x="423483" y="321635"/>
                    <a:pt x="438244" y="315228"/>
                    <a:pt x="453045" y="308939"/>
                  </a:cubicBezTo>
                  <a:lnTo>
                    <a:pt x="475404" y="299407"/>
                  </a:lnTo>
                  <a:cubicBezTo>
                    <a:pt x="478135" y="298220"/>
                    <a:pt x="490759" y="292525"/>
                    <a:pt x="495587" y="290547"/>
                  </a:cubicBezTo>
                  <a:cubicBezTo>
                    <a:pt x="512722" y="283467"/>
                    <a:pt x="518302" y="292090"/>
                    <a:pt x="515848" y="300752"/>
                  </a:cubicBezTo>
                  <a:cubicBezTo>
                    <a:pt x="518856" y="306170"/>
                    <a:pt x="522892" y="314872"/>
                    <a:pt x="526573" y="326500"/>
                  </a:cubicBezTo>
                  <a:cubicBezTo>
                    <a:pt x="530688" y="339552"/>
                    <a:pt x="534290" y="356679"/>
                    <a:pt x="535675" y="376613"/>
                  </a:cubicBezTo>
                  <a:cubicBezTo>
                    <a:pt x="537020" y="376692"/>
                    <a:pt x="538405" y="376494"/>
                    <a:pt x="539513" y="377167"/>
                  </a:cubicBezTo>
                  <a:lnTo>
                    <a:pt x="539474" y="377167"/>
                  </a:lnTo>
                  <a:cubicBezTo>
                    <a:pt x="539118" y="378274"/>
                    <a:pt x="540226" y="378947"/>
                    <a:pt x="541927" y="379382"/>
                  </a:cubicBezTo>
                  <a:cubicBezTo>
                    <a:pt x="542283" y="379856"/>
                    <a:pt x="542600" y="380371"/>
                    <a:pt x="542838" y="380924"/>
                  </a:cubicBezTo>
                  <a:cubicBezTo>
                    <a:pt x="542640" y="380410"/>
                    <a:pt x="542363" y="379896"/>
                    <a:pt x="541967" y="379382"/>
                  </a:cubicBezTo>
                  <a:cubicBezTo>
                    <a:pt x="545647" y="380291"/>
                    <a:pt x="552137" y="380054"/>
                    <a:pt x="553127" y="380291"/>
                  </a:cubicBezTo>
                  <a:lnTo>
                    <a:pt x="610113" y="395242"/>
                  </a:lnTo>
                  <a:cubicBezTo>
                    <a:pt x="630533" y="401135"/>
                    <a:pt x="651190" y="406791"/>
                    <a:pt x="671571" y="413357"/>
                  </a:cubicBezTo>
                  <a:cubicBezTo>
                    <a:pt x="685223" y="417747"/>
                    <a:pt x="698758" y="422454"/>
                    <a:pt x="712134" y="427636"/>
                  </a:cubicBezTo>
                  <a:cubicBezTo>
                    <a:pt x="745811" y="440688"/>
                    <a:pt x="778340" y="456430"/>
                    <a:pt x="808931" y="475731"/>
                  </a:cubicBezTo>
                  <a:cubicBezTo>
                    <a:pt x="813046" y="478183"/>
                    <a:pt x="814431" y="483562"/>
                    <a:pt x="811978" y="487715"/>
                  </a:cubicBezTo>
                  <a:close/>
                  <a:moveTo>
                    <a:pt x="504016" y="312696"/>
                  </a:moveTo>
                  <a:lnTo>
                    <a:pt x="504174" y="312657"/>
                  </a:lnTo>
                  <a:cubicBezTo>
                    <a:pt x="505243" y="312420"/>
                    <a:pt x="506271" y="312024"/>
                    <a:pt x="507261" y="311470"/>
                  </a:cubicBezTo>
                  <a:cubicBezTo>
                    <a:pt x="506271" y="312024"/>
                    <a:pt x="505203" y="312459"/>
                    <a:pt x="504016" y="312696"/>
                  </a:cubicBezTo>
                  <a:close/>
                  <a:moveTo>
                    <a:pt x="510466" y="362414"/>
                  </a:moveTo>
                  <a:cubicBezTo>
                    <a:pt x="510506" y="362414"/>
                    <a:pt x="510506" y="362414"/>
                    <a:pt x="510466" y="362414"/>
                  </a:cubicBezTo>
                  <a:cubicBezTo>
                    <a:pt x="507142" y="341332"/>
                    <a:pt x="501443" y="324879"/>
                    <a:pt x="496932" y="315781"/>
                  </a:cubicBezTo>
                  <a:cubicBezTo>
                    <a:pt x="491867" y="317957"/>
                    <a:pt x="486326" y="320409"/>
                    <a:pt x="484664" y="321161"/>
                  </a:cubicBezTo>
                  <a:lnTo>
                    <a:pt x="462107" y="330653"/>
                  </a:lnTo>
                  <a:cubicBezTo>
                    <a:pt x="447584" y="336665"/>
                    <a:pt x="433139" y="342796"/>
                    <a:pt x="418932" y="349440"/>
                  </a:cubicBezTo>
                  <a:cubicBezTo>
                    <a:pt x="409553" y="353831"/>
                    <a:pt x="400333" y="358459"/>
                    <a:pt x="391270" y="363482"/>
                  </a:cubicBezTo>
                  <a:cubicBezTo>
                    <a:pt x="357277" y="382150"/>
                    <a:pt x="324668" y="408927"/>
                    <a:pt x="296610" y="439857"/>
                  </a:cubicBezTo>
                  <a:cubicBezTo>
                    <a:pt x="276784" y="461690"/>
                    <a:pt x="259411" y="485659"/>
                    <a:pt x="245323" y="510300"/>
                  </a:cubicBezTo>
                  <a:cubicBezTo>
                    <a:pt x="262379" y="495033"/>
                    <a:pt x="286915" y="475454"/>
                    <a:pt x="322135" y="452830"/>
                  </a:cubicBezTo>
                  <a:cubicBezTo>
                    <a:pt x="333097" y="445790"/>
                    <a:pt x="345048" y="438552"/>
                    <a:pt x="358147" y="431195"/>
                  </a:cubicBezTo>
                  <a:cubicBezTo>
                    <a:pt x="369624" y="424748"/>
                    <a:pt x="381971" y="418222"/>
                    <a:pt x="395228" y="411696"/>
                  </a:cubicBezTo>
                  <a:cubicBezTo>
                    <a:pt x="428034" y="395519"/>
                    <a:pt x="466342" y="379144"/>
                    <a:pt x="510466" y="362414"/>
                  </a:cubicBezTo>
                  <a:close/>
                  <a:moveTo>
                    <a:pt x="513118" y="404102"/>
                  </a:moveTo>
                  <a:cubicBezTo>
                    <a:pt x="513474" y="395717"/>
                    <a:pt x="513039" y="388162"/>
                    <a:pt x="512564" y="380687"/>
                  </a:cubicBezTo>
                  <a:cubicBezTo>
                    <a:pt x="484348" y="392988"/>
                    <a:pt x="459377" y="405051"/>
                    <a:pt x="436147" y="416798"/>
                  </a:cubicBezTo>
                  <a:cubicBezTo>
                    <a:pt x="427757" y="440846"/>
                    <a:pt x="421188" y="470708"/>
                    <a:pt x="414065" y="501361"/>
                  </a:cubicBezTo>
                  <a:cubicBezTo>
                    <a:pt x="411374" y="512871"/>
                    <a:pt x="408604" y="524460"/>
                    <a:pt x="405636" y="535890"/>
                  </a:cubicBezTo>
                  <a:cubicBezTo>
                    <a:pt x="403657" y="543643"/>
                    <a:pt x="401480" y="551316"/>
                    <a:pt x="399264" y="558831"/>
                  </a:cubicBezTo>
                  <a:cubicBezTo>
                    <a:pt x="394595" y="574651"/>
                    <a:pt x="389490" y="589286"/>
                    <a:pt x="384187" y="603011"/>
                  </a:cubicBezTo>
                  <a:cubicBezTo>
                    <a:pt x="412838" y="574217"/>
                    <a:pt x="443389" y="543445"/>
                    <a:pt x="467885" y="510616"/>
                  </a:cubicBezTo>
                  <a:cubicBezTo>
                    <a:pt x="492975" y="476997"/>
                    <a:pt x="511574" y="441479"/>
                    <a:pt x="513118" y="404102"/>
                  </a:cubicBezTo>
                  <a:close/>
                  <a:moveTo>
                    <a:pt x="470813" y="599846"/>
                  </a:moveTo>
                  <a:lnTo>
                    <a:pt x="470853" y="599925"/>
                  </a:lnTo>
                  <a:cubicBezTo>
                    <a:pt x="472396" y="598462"/>
                    <a:pt x="473544" y="596920"/>
                    <a:pt x="471645" y="596880"/>
                  </a:cubicBezTo>
                  <a:cubicBezTo>
                    <a:pt x="471486" y="597750"/>
                    <a:pt x="471170" y="598581"/>
                    <a:pt x="470734" y="599372"/>
                  </a:cubicBezTo>
                  <a:lnTo>
                    <a:pt x="470813" y="599846"/>
                  </a:lnTo>
                  <a:close/>
                  <a:moveTo>
                    <a:pt x="475918" y="642602"/>
                  </a:moveTo>
                  <a:lnTo>
                    <a:pt x="472990" y="606926"/>
                  </a:lnTo>
                  <a:cubicBezTo>
                    <a:pt x="472950" y="606452"/>
                    <a:pt x="471407" y="602734"/>
                    <a:pt x="470853" y="599925"/>
                  </a:cubicBezTo>
                  <a:cubicBezTo>
                    <a:pt x="470299" y="600479"/>
                    <a:pt x="469705" y="600954"/>
                    <a:pt x="469191" y="601389"/>
                  </a:cubicBezTo>
                  <a:cubicBezTo>
                    <a:pt x="469824" y="600796"/>
                    <a:pt x="470339" y="600123"/>
                    <a:pt x="470734" y="599372"/>
                  </a:cubicBezTo>
                  <a:cubicBezTo>
                    <a:pt x="470536" y="597908"/>
                    <a:pt x="470655" y="596840"/>
                    <a:pt x="471565" y="596840"/>
                  </a:cubicBezTo>
                  <a:lnTo>
                    <a:pt x="471645" y="596880"/>
                  </a:lnTo>
                  <a:cubicBezTo>
                    <a:pt x="472040" y="594902"/>
                    <a:pt x="471684" y="592806"/>
                    <a:pt x="470576" y="590947"/>
                  </a:cubicBezTo>
                  <a:cubicBezTo>
                    <a:pt x="468162" y="586992"/>
                    <a:pt x="463017" y="585726"/>
                    <a:pt x="459060" y="588139"/>
                  </a:cubicBezTo>
                  <a:cubicBezTo>
                    <a:pt x="457754" y="588851"/>
                    <a:pt x="455142" y="591264"/>
                    <a:pt x="454707" y="596049"/>
                  </a:cubicBezTo>
                  <a:cubicBezTo>
                    <a:pt x="454430" y="599095"/>
                    <a:pt x="455142" y="606808"/>
                    <a:pt x="455142" y="607678"/>
                  </a:cubicBezTo>
                  <a:lnTo>
                    <a:pt x="455063" y="643473"/>
                  </a:lnTo>
                  <a:cubicBezTo>
                    <a:pt x="455301" y="658977"/>
                    <a:pt x="455182" y="674521"/>
                    <a:pt x="455498" y="690026"/>
                  </a:cubicBezTo>
                  <a:cubicBezTo>
                    <a:pt x="455775" y="704462"/>
                    <a:pt x="456250" y="718899"/>
                    <a:pt x="456725" y="733296"/>
                  </a:cubicBezTo>
                  <a:cubicBezTo>
                    <a:pt x="457398" y="754931"/>
                    <a:pt x="458348" y="776527"/>
                    <a:pt x="458189" y="798122"/>
                  </a:cubicBezTo>
                  <a:cubicBezTo>
                    <a:pt x="457952" y="802948"/>
                    <a:pt x="461712" y="807061"/>
                    <a:pt x="466540" y="807259"/>
                  </a:cubicBezTo>
                  <a:cubicBezTo>
                    <a:pt x="471367" y="807496"/>
                    <a:pt x="475444" y="803778"/>
                    <a:pt x="475681" y="798953"/>
                  </a:cubicBezTo>
                  <a:cubicBezTo>
                    <a:pt x="477858" y="772888"/>
                    <a:pt x="479480" y="746783"/>
                    <a:pt x="479599" y="720600"/>
                  </a:cubicBezTo>
                  <a:cubicBezTo>
                    <a:pt x="479638" y="710197"/>
                    <a:pt x="479441" y="699756"/>
                    <a:pt x="478966" y="689314"/>
                  </a:cubicBezTo>
                  <a:cubicBezTo>
                    <a:pt x="478332" y="673730"/>
                    <a:pt x="477027" y="658186"/>
                    <a:pt x="475918" y="6426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24"/>
            <p:cNvSpPr/>
            <p:nvPr/>
          </p:nvSpPr>
          <p:spPr>
            <a:xfrm rot="10800000">
              <a:off x="8297783" y="918869"/>
              <a:ext cx="184897" cy="516824"/>
            </a:xfrm>
            <a:custGeom>
              <a:rect b="b" l="l" r="r" t="t"/>
              <a:pathLst>
                <a:path extrusionOk="0" h="1033648" w="369794">
                  <a:moveTo>
                    <a:pt x="101154" y="97396"/>
                  </a:moveTo>
                  <a:cubicBezTo>
                    <a:pt x="101708" y="71014"/>
                    <a:pt x="105507" y="44751"/>
                    <a:pt x="114213" y="19833"/>
                  </a:cubicBezTo>
                  <a:cubicBezTo>
                    <a:pt x="115598" y="15839"/>
                    <a:pt x="119239" y="769"/>
                    <a:pt x="124661" y="18"/>
                  </a:cubicBezTo>
                  <a:cubicBezTo>
                    <a:pt x="135148" y="-1367"/>
                    <a:pt x="233726" y="78648"/>
                    <a:pt x="239504" y="176856"/>
                  </a:cubicBezTo>
                  <a:cubicBezTo>
                    <a:pt x="241838" y="216329"/>
                    <a:pt x="233291" y="259718"/>
                    <a:pt x="219677" y="296265"/>
                  </a:cubicBezTo>
                  <a:cubicBezTo>
                    <a:pt x="134198" y="290490"/>
                    <a:pt x="99690" y="165742"/>
                    <a:pt x="101154" y="97396"/>
                  </a:cubicBezTo>
                  <a:close/>
                  <a:moveTo>
                    <a:pt x="42704" y="355316"/>
                  </a:moveTo>
                  <a:cubicBezTo>
                    <a:pt x="56792" y="399061"/>
                    <a:pt x="87462" y="445931"/>
                    <a:pt x="137206" y="450321"/>
                  </a:cubicBezTo>
                  <a:cubicBezTo>
                    <a:pt x="154341" y="451863"/>
                    <a:pt x="172268" y="449411"/>
                    <a:pt x="187860" y="441817"/>
                  </a:cubicBezTo>
                  <a:cubicBezTo>
                    <a:pt x="191026" y="440275"/>
                    <a:pt x="201196" y="435489"/>
                    <a:pt x="201711" y="430901"/>
                  </a:cubicBezTo>
                  <a:cubicBezTo>
                    <a:pt x="205906" y="412944"/>
                    <a:pt x="203373" y="397716"/>
                    <a:pt x="194785" y="382093"/>
                  </a:cubicBezTo>
                  <a:cubicBezTo>
                    <a:pt x="167559" y="332574"/>
                    <a:pt x="124938" y="317307"/>
                    <a:pt x="71118" y="312442"/>
                  </a:cubicBezTo>
                  <a:cubicBezTo>
                    <a:pt x="60947" y="311492"/>
                    <a:pt x="50500" y="310899"/>
                    <a:pt x="40527" y="308368"/>
                  </a:cubicBezTo>
                  <a:cubicBezTo>
                    <a:pt x="39498" y="308091"/>
                    <a:pt x="30080" y="303542"/>
                    <a:pt x="29526" y="303819"/>
                  </a:cubicBezTo>
                  <a:cubicBezTo>
                    <a:pt x="29407" y="303859"/>
                    <a:pt x="32415" y="314775"/>
                    <a:pt x="32494" y="315289"/>
                  </a:cubicBezTo>
                  <a:cubicBezTo>
                    <a:pt x="35501" y="328737"/>
                    <a:pt x="38430" y="342185"/>
                    <a:pt x="42704" y="355316"/>
                  </a:cubicBezTo>
                  <a:close/>
                  <a:moveTo>
                    <a:pt x="33998" y="565418"/>
                  </a:moveTo>
                  <a:cubicBezTo>
                    <a:pt x="56594" y="605485"/>
                    <a:pt x="95970" y="645275"/>
                    <a:pt x="145595" y="639658"/>
                  </a:cubicBezTo>
                  <a:cubicBezTo>
                    <a:pt x="162691" y="637720"/>
                    <a:pt x="179787" y="631748"/>
                    <a:pt x="193519" y="621187"/>
                  </a:cubicBezTo>
                  <a:cubicBezTo>
                    <a:pt x="196329" y="619012"/>
                    <a:pt x="205351" y="612327"/>
                    <a:pt x="204916" y="607700"/>
                  </a:cubicBezTo>
                  <a:cubicBezTo>
                    <a:pt x="205470" y="589268"/>
                    <a:pt x="199890" y="574871"/>
                    <a:pt x="188374" y="561265"/>
                  </a:cubicBezTo>
                  <a:cubicBezTo>
                    <a:pt x="151808" y="518193"/>
                    <a:pt x="107011" y="511706"/>
                    <a:pt x="53270" y="517718"/>
                  </a:cubicBezTo>
                  <a:cubicBezTo>
                    <a:pt x="43139" y="518865"/>
                    <a:pt x="32771" y="520368"/>
                    <a:pt x="22521" y="519814"/>
                  </a:cubicBezTo>
                  <a:cubicBezTo>
                    <a:pt x="21453" y="519775"/>
                    <a:pt x="11322" y="517204"/>
                    <a:pt x="10807" y="517560"/>
                  </a:cubicBezTo>
                  <a:cubicBezTo>
                    <a:pt x="10728" y="517639"/>
                    <a:pt x="15833" y="527765"/>
                    <a:pt x="16031" y="528200"/>
                  </a:cubicBezTo>
                  <a:cubicBezTo>
                    <a:pt x="21651" y="540817"/>
                    <a:pt x="27231" y="553394"/>
                    <a:pt x="33998" y="565418"/>
                  </a:cubicBezTo>
                  <a:close/>
                  <a:moveTo>
                    <a:pt x="168113" y="837064"/>
                  </a:moveTo>
                  <a:cubicBezTo>
                    <a:pt x="172901" y="819226"/>
                    <a:pt x="170804" y="803919"/>
                    <a:pt x="162731" y="788058"/>
                  </a:cubicBezTo>
                  <a:cubicBezTo>
                    <a:pt x="137087" y="737708"/>
                    <a:pt x="94981" y="721096"/>
                    <a:pt x="41319" y="714570"/>
                  </a:cubicBezTo>
                  <a:cubicBezTo>
                    <a:pt x="31148" y="713344"/>
                    <a:pt x="20740" y="712395"/>
                    <a:pt x="10887" y="709547"/>
                  </a:cubicBezTo>
                  <a:cubicBezTo>
                    <a:pt x="9858" y="709231"/>
                    <a:pt x="597" y="704405"/>
                    <a:pt x="4" y="704643"/>
                  </a:cubicBezTo>
                  <a:cubicBezTo>
                    <a:pt x="-115" y="704722"/>
                    <a:pt x="2537" y="715717"/>
                    <a:pt x="2616" y="716192"/>
                  </a:cubicBezTo>
                  <a:cubicBezTo>
                    <a:pt x="5188" y="729758"/>
                    <a:pt x="7721" y="743285"/>
                    <a:pt x="11559" y="756575"/>
                  </a:cubicBezTo>
                  <a:cubicBezTo>
                    <a:pt x="24302" y="800715"/>
                    <a:pt x="53468" y="848534"/>
                    <a:pt x="103014" y="854467"/>
                  </a:cubicBezTo>
                  <a:cubicBezTo>
                    <a:pt x="120149" y="856524"/>
                    <a:pt x="138155" y="854665"/>
                    <a:pt x="153945" y="847545"/>
                  </a:cubicBezTo>
                  <a:cubicBezTo>
                    <a:pt x="157151" y="846082"/>
                    <a:pt x="167480" y="841652"/>
                    <a:pt x="168113" y="837064"/>
                  </a:cubicBezTo>
                  <a:close/>
                  <a:moveTo>
                    <a:pt x="234992" y="499366"/>
                  </a:moveTo>
                  <a:cubicBezTo>
                    <a:pt x="236615" y="503717"/>
                    <a:pt x="247616" y="505852"/>
                    <a:pt x="251059" y="506604"/>
                  </a:cubicBezTo>
                  <a:cubicBezTo>
                    <a:pt x="267957" y="510203"/>
                    <a:pt x="285844" y="508226"/>
                    <a:pt x="301990" y="502609"/>
                  </a:cubicBezTo>
                  <a:cubicBezTo>
                    <a:pt x="348806" y="486393"/>
                    <a:pt x="366654" y="433669"/>
                    <a:pt x="369384" y="387987"/>
                  </a:cubicBezTo>
                  <a:cubicBezTo>
                    <a:pt x="370176" y="374262"/>
                    <a:pt x="369661" y="360537"/>
                    <a:pt x="369186" y="346773"/>
                  </a:cubicBezTo>
                  <a:cubicBezTo>
                    <a:pt x="369186" y="346259"/>
                    <a:pt x="369345" y="335026"/>
                    <a:pt x="369186" y="334986"/>
                  </a:cubicBezTo>
                  <a:cubicBezTo>
                    <a:pt x="368593" y="334868"/>
                    <a:pt x="360678" y="341513"/>
                    <a:pt x="359728" y="342027"/>
                  </a:cubicBezTo>
                  <a:cubicBezTo>
                    <a:pt x="350785" y="346892"/>
                    <a:pt x="340891" y="350016"/>
                    <a:pt x="331275" y="353339"/>
                  </a:cubicBezTo>
                  <a:cubicBezTo>
                    <a:pt x="280621" y="371019"/>
                    <a:pt x="243382" y="396095"/>
                    <a:pt x="229491" y="450519"/>
                  </a:cubicBezTo>
                  <a:cubicBezTo>
                    <a:pt x="225099" y="467684"/>
                    <a:pt x="226444" y="483031"/>
                    <a:pt x="234992" y="499366"/>
                  </a:cubicBezTo>
                  <a:close/>
                  <a:moveTo>
                    <a:pt x="318690" y="622018"/>
                  </a:moveTo>
                  <a:cubicBezTo>
                    <a:pt x="265662" y="630205"/>
                    <a:pt x="224466" y="648122"/>
                    <a:pt x="200959" y="699145"/>
                  </a:cubicBezTo>
                  <a:cubicBezTo>
                    <a:pt x="193519" y="715203"/>
                    <a:pt x="192055" y="730549"/>
                    <a:pt x="197476" y="748190"/>
                  </a:cubicBezTo>
                  <a:cubicBezTo>
                    <a:pt x="198307" y="752738"/>
                    <a:pt x="208715" y="756852"/>
                    <a:pt x="211960" y="758196"/>
                  </a:cubicBezTo>
                  <a:cubicBezTo>
                    <a:pt x="227908" y="764802"/>
                    <a:pt x="245875" y="766067"/>
                    <a:pt x="262773" y="763496"/>
                  </a:cubicBezTo>
                  <a:cubicBezTo>
                    <a:pt x="311765" y="756021"/>
                    <a:pt x="338913" y="707411"/>
                    <a:pt x="349835" y="662954"/>
                  </a:cubicBezTo>
                  <a:cubicBezTo>
                    <a:pt x="353120" y="649586"/>
                    <a:pt x="355098" y="636019"/>
                    <a:pt x="357156" y="622413"/>
                  </a:cubicBezTo>
                  <a:cubicBezTo>
                    <a:pt x="357235" y="621939"/>
                    <a:pt x="359412" y="610864"/>
                    <a:pt x="359293" y="610824"/>
                  </a:cubicBezTo>
                  <a:cubicBezTo>
                    <a:pt x="358739" y="610587"/>
                    <a:pt x="349716" y="615689"/>
                    <a:pt x="348687" y="616045"/>
                  </a:cubicBezTo>
                  <a:cubicBezTo>
                    <a:pt x="339071" y="619210"/>
                    <a:pt x="328703" y="620436"/>
                    <a:pt x="318690" y="622018"/>
                  </a:cubicBezTo>
                  <a:close/>
                  <a:moveTo>
                    <a:pt x="261032" y="905845"/>
                  </a:moveTo>
                  <a:cubicBezTo>
                    <a:pt x="207409" y="903472"/>
                    <a:pt x="163522" y="912925"/>
                    <a:pt x="130399" y="958292"/>
                  </a:cubicBezTo>
                  <a:cubicBezTo>
                    <a:pt x="119952" y="972610"/>
                    <a:pt x="115480" y="987323"/>
                    <a:pt x="117340" y="1005675"/>
                  </a:cubicBezTo>
                  <a:cubicBezTo>
                    <a:pt x="117261" y="1010303"/>
                    <a:pt x="126639" y="1016394"/>
                    <a:pt x="129568" y="1018372"/>
                  </a:cubicBezTo>
                  <a:cubicBezTo>
                    <a:pt x="143933" y="1027983"/>
                    <a:pt x="161266" y="1032769"/>
                    <a:pt x="178323" y="1033560"/>
                  </a:cubicBezTo>
                  <a:cubicBezTo>
                    <a:pt x="227869" y="1035854"/>
                    <a:pt x="264039" y="993533"/>
                    <a:pt x="283509" y="952122"/>
                  </a:cubicBezTo>
                  <a:cubicBezTo>
                    <a:pt x="289366" y="939662"/>
                    <a:pt x="293996" y="926729"/>
                    <a:pt x="298666" y="913795"/>
                  </a:cubicBezTo>
                  <a:cubicBezTo>
                    <a:pt x="298824" y="913321"/>
                    <a:pt x="303138" y="902918"/>
                    <a:pt x="303059" y="902839"/>
                  </a:cubicBezTo>
                  <a:cubicBezTo>
                    <a:pt x="302544" y="902523"/>
                    <a:pt x="292691" y="905766"/>
                    <a:pt x="291622" y="905885"/>
                  </a:cubicBezTo>
                  <a:cubicBezTo>
                    <a:pt x="281531" y="907111"/>
                    <a:pt x="271162" y="906280"/>
                    <a:pt x="261032" y="90584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24"/>
            <p:cNvSpPr/>
            <p:nvPr/>
          </p:nvSpPr>
          <p:spPr>
            <a:xfrm rot="10800000">
              <a:off x="8304419" y="865386"/>
              <a:ext cx="166326" cy="542852"/>
            </a:xfrm>
            <a:custGeom>
              <a:rect b="b" l="l" r="r" t="t"/>
              <a:pathLst>
                <a:path extrusionOk="0" h="1085703" w="332653">
                  <a:moveTo>
                    <a:pt x="203286" y="548278"/>
                  </a:moveTo>
                  <a:cubicBezTo>
                    <a:pt x="205542" y="517031"/>
                    <a:pt x="206531" y="484836"/>
                    <a:pt x="206887" y="453115"/>
                  </a:cubicBezTo>
                  <a:cubicBezTo>
                    <a:pt x="208154" y="452245"/>
                    <a:pt x="211122" y="449713"/>
                    <a:pt x="212428" y="448606"/>
                  </a:cubicBezTo>
                  <a:lnTo>
                    <a:pt x="221530" y="440221"/>
                  </a:lnTo>
                  <a:cubicBezTo>
                    <a:pt x="226358" y="435672"/>
                    <a:pt x="231265" y="431163"/>
                    <a:pt x="236211" y="426733"/>
                  </a:cubicBezTo>
                  <a:cubicBezTo>
                    <a:pt x="241079" y="422382"/>
                    <a:pt x="246026" y="418150"/>
                    <a:pt x="251131" y="414156"/>
                  </a:cubicBezTo>
                  <a:cubicBezTo>
                    <a:pt x="256631" y="409726"/>
                    <a:pt x="262647" y="406443"/>
                    <a:pt x="268662" y="403160"/>
                  </a:cubicBezTo>
                  <a:cubicBezTo>
                    <a:pt x="275469" y="399442"/>
                    <a:pt x="282354" y="395882"/>
                    <a:pt x="288924" y="391729"/>
                  </a:cubicBezTo>
                  <a:cubicBezTo>
                    <a:pt x="292446" y="389475"/>
                    <a:pt x="295849" y="387062"/>
                    <a:pt x="299173" y="384412"/>
                  </a:cubicBezTo>
                  <a:cubicBezTo>
                    <a:pt x="308156" y="376897"/>
                    <a:pt x="315992" y="367128"/>
                    <a:pt x="321691" y="356093"/>
                  </a:cubicBezTo>
                  <a:cubicBezTo>
                    <a:pt x="327191" y="345414"/>
                    <a:pt x="330911" y="333825"/>
                    <a:pt x="332494" y="322750"/>
                  </a:cubicBezTo>
                  <a:cubicBezTo>
                    <a:pt x="333404" y="318004"/>
                    <a:pt x="330318" y="313416"/>
                    <a:pt x="325569" y="312506"/>
                  </a:cubicBezTo>
                  <a:cubicBezTo>
                    <a:pt x="320820" y="311596"/>
                    <a:pt x="316229" y="314682"/>
                    <a:pt x="315319" y="319428"/>
                  </a:cubicBezTo>
                  <a:cubicBezTo>
                    <a:pt x="313103" y="328367"/>
                    <a:pt x="308948" y="337464"/>
                    <a:pt x="303685" y="345809"/>
                  </a:cubicBezTo>
                  <a:cubicBezTo>
                    <a:pt x="298619" y="353799"/>
                    <a:pt x="292327" y="360958"/>
                    <a:pt x="285085" y="366139"/>
                  </a:cubicBezTo>
                  <a:cubicBezTo>
                    <a:pt x="280138" y="369817"/>
                    <a:pt x="274796" y="372744"/>
                    <a:pt x="269493" y="375711"/>
                  </a:cubicBezTo>
                  <a:cubicBezTo>
                    <a:pt x="263596" y="379033"/>
                    <a:pt x="257660" y="382316"/>
                    <a:pt x="251922" y="385955"/>
                  </a:cubicBezTo>
                  <a:cubicBezTo>
                    <a:pt x="246659" y="389317"/>
                    <a:pt x="241554" y="392995"/>
                    <a:pt x="236805" y="397306"/>
                  </a:cubicBezTo>
                  <a:cubicBezTo>
                    <a:pt x="232689" y="401064"/>
                    <a:pt x="228653" y="404940"/>
                    <a:pt x="224735" y="408974"/>
                  </a:cubicBezTo>
                  <a:cubicBezTo>
                    <a:pt x="219037" y="414907"/>
                    <a:pt x="213536" y="421038"/>
                    <a:pt x="208114" y="427208"/>
                  </a:cubicBezTo>
                  <a:lnTo>
                    <a:pt x="207204" y="428236"/>
                  </a:lnTo>
                  <a:cubicBezTo>
                    <a:pt x="207204" y="426812"/>
                    <a:pt x="207283" y="425309"/>
                    <a:pt x="207244" y="423925"/>
                  </a:cubicBezTo>
                  <a:cubicBezTo>
                    <a:pt x="206967" y="377056"/>
                    <a:pt x="204632" y="333311"/>
                    <a:pt x="200872" y="299414"/>
                  </a:cubicBezTo>
                  <a:cubicBezTo>
                    <a:pt x="197192" y="266704"/>
                    <a:pt x="188604" y="223632"/>
                    <a:pt x="178671" y="180520"/>
                  </a:cubicBezTo>
                  <a:cubicBezTo>
                    <a:pt x="158608" y="93307"/>
                    <a:pt x="133122" y="6094"/>
                    <a:pt x="133122" y="6094"/>
                  </a:cubicBezTo>
                  <a:cubicBezTo>
                    <a:pt x="131856" y="1664"/>
                    <a:pt x="127226" y="-946"/>
                    <a:pt x="122793" y="320"/>
                  </a:cubicBezTo>
                  <a:cubicBezTo>
                    <a:pt x="118322" y="1585"/>
                    <a:pt x="115749" y="6213"/>
                    <a:pt x="117016" y="10643"/>
                  </a:cubicBezTo>
                  <a:cubicBezTo>
                    <a:pt x="117016" y="10643"/>
                    <a:pt x="140839" y="97776"/>
                    <a:pt x="159478" y="184792"/>
                  </a:cubicBezTo>
                  <a:cubicBezTo>
                    <a:pt x="168580" y="227192"/>
                    <a:pt x="176455" y="269552"/>
                    <a:pt x="179582" y="301669"/>
                  </a:cubicBezTo>
                  <a:cubicBezTo>
                    <a:pt x="181798" y="324055"/>
                    <a:pt x="183222" y="351030"/>
                    <a:pt x="183935" y="380141"/>
                  </a:cubicBezTo>
                  <a:cubicBezTo>
                    <a:pt x="183737" y="379982"/>
                    <a:pt x="183499" y="379824"/>
                    <a:pt x="183262" y="379626"/>
                  </a:cubicBezTo>
                  <a:cubicBezTo>
                    <a:pt x="178434" y="375750"/>
                    <a:pt x="173764" y="371716"/>
                    <a:pt x="169095" y="367682"/>
                  </a:cubicBezTo>
                  <a:cubicBezTo>
                    <a:pt x="157420" y="358070"/>
                    <a:pt x="145825" y="347985"/>
                    <a:pt x="134151" y="337938"/>
                  </a:cubicBezTo>
                  <a:cubicBezTo>
                    <a:pt x="126553" y="331412"/>
                    <a:pt x="118915" y="324965"/>
                    <a:pt x="111634" y="318122"/>
                  </a:cubicBezTo>
                  <a:cubicBezTo>
                    <a:pt x="99564" y="306890"/>
                    <a:pt x="88127" y="295103"/>
                    <a:pt x="78787" y="281537"/>
                  </a:cubicBezTo>
                  <a:cubicBezTo>
                    <a:pt x="76215" y="277423"/>
                    <a:pt x="70833" y="276158"/>
                    <a:pt x="66718" y="278689"/>
                  </a:cubicBezTo>
                  <a:cubicBezTo>
                    <a:pt x="62641" y="281220"/>
                    <a:pt x="61336" y="286639"/>
                    <a:pt x="63908" y="290752"/>
                  </a:cubicBezTo>
                  <a:cubicBezTo>
                    <a:pt x="74870" y="310331"/>
                    <a:pt x="88918" y="327852"/>
                    <a:pt x="105064" y="343555"/>
                  </a:cubicBezTo>
                  <a:cubicBezTo>
                    <a:pt x="111357" y="349685"/>
                    <a:pt x="118045" y="355460"/>
                    <a:pt x="124891" y="360997"/>
                  </a:cubicBezTo>
                  <a:cubicBezTo>
                    <a:pt x="135101" y="369185"/>
                    <a:pt x="145786" y="376660"/>
                    <a:pt x="156233" y="384214"/>
                  </a:cubicBezTo>
                  <a:cubicBezTo>
                    <a:pt x="161457" y="387893"/>
                    <a:pt x="166641" y="391611"/>
                    <a:pt x="172023" y="395091"/>
                  </a:cubicBezTo>
                  <a:cubicBezTo>
                    <a:pt x="175703" y="397504"/>
                    <a:pt x="179463" y="399798"/>
                    <a:pt x="183301" y="401934"/>
                  </a:cubicBezTo>
                  <a:cubicBezTo>
                    <a:pt x="183460" y="402013"/>
                    <a:pt x="184014" y="402369"/>
                    <a:pt x="184291" y="402527"/>
                  </a:cubicBezTo>
                  <a:cubicBezTo>
                    <a:pt x="184370" y="409647"/>
                    <a:pt x="184449" y="416647"/>
                    <a:pt x="184449" y="423965"/>
                  </a:cubicBezTo>
                  <a:cubicBezTo>
                    <a:pt x="184330" y="463952"/>
                    <a:pt x="182906" y="506273"/>
                    <a:pt x="179740" y="546498"/>
                  </a:cubicBezTo>
                  <a:cubicBezTo>
                    <a:pt x="179740" y="546537"/>
                    <a:pt x="179740" y="546577"/>
                    <a:pt x="179740" y="546616"/>
                  </a:cubicBezTo>
                  <a:cubicBezTo>
                    <a:pt x="176297" y="543452"/>
                    <a:pt x="172735" y="540328"/>
                    <a:pt x="169095" y="537322"/>
                  </a:cubicBezTo>
                  <a:cubicBezTo>
                    <a:pt x="154650" y="525970"/>
                    <a:pt x="138860" y="516359"/>
                    <a:pt x="122002" y="508646"/>
                  </a:cubicBezTo>
                  <a:cubicBezTo>
                    <a:pt x="112188" y="504177"/>
                    <a:pt x="102017" y="500459"/>
                    <a:pt x="91847" y="496899"/>
                  </a:cubicBezTo>
                  <a:cubicBezTo>
                    <a:pt x="76730" y="491599"/>
                    <a:pt x="61494" y="487090"/>
                    <a:pt x="46733" y="481869"/>
                  </a:cubicBezTo>
                  <a:cubicBezTo>
                    <a:pt x="42301" y="480050"/>
                    <a:pt x="37156" y="482186"/>
                    <a:pt x="35336" y="486655"/>
                  </a:cubicBezTo>
                  <a:cubicBezTo>
                    <a:pt x="33515" y="491124"/>
                    <a:pt x="35652" y="496227"/>
                    <a:pt x="40124" y="498046"/>
                  </a:cubicBezTo>
                  <a:cubicBezTo>
                    <a:pt x="56666" y="505798"/>
                    <a:pt x="73762" y="513234"/>
                    <a:pt x="90937" y="520710"/>
                  </a:cubicBezTo>
                  <a:cubicBezTo>
                    <a:pt x="101978" y="525495"/>
                    <a:pt x="112979" y="530400"/>
                    <a:pt x="123743" y="535621"/>
                  </a:cubicBezTo>
                  <a:cubicBezTo>
                    <a:pt x="135140" y="541158"/>
                    <a:pt x="146340" y="546814"/>
                    <a:pt x="156708" y="553973"/>
                  </a:cubicBezTo>
                  <a:cubicBezTo>
                    <a:pt x="159913" y="556148"/>
                    <a:pt x="163079" y="558363"/>
                    <a:pt x="166166" y="560657"/>
                  </a:cubicBezTo>
                  <a:cubicBezTo>
                    <a:pt x="170005" y="563505"/>
                    <a:pt x="173764" y="566472"/>
                    <a:pt x="177484" y="569478"/>
                  </a:cubicBezTo>
                  <a:cubicBezTo>
                    <a:pt x="174477" y="595187"/>
                    <a:pt x="169569" y="624179"/>
                    <a:pt x="163277" y="655227"/>
                  </a:cubicBezTo>
                  <a:cubicBezTo>
                    <a:pt x="155917" y="691220"/>
                    <a:pt x="146142" y="730021"/>
                    <a:pt x="135457" y="769138"/>
                  </a:cubicBezTo>
                  <a:cubicBezTo>
                    <a:pt x="131341" y="768584"/>
                    <a:pt x="127226" y="767872"/>
                    <a:pt x="123189" y="766765"/>
                  </a:cubicBezTo>
                  <a:cubicBezTo>
                    <a:pt x="118084" y="765380"/>
                    <a:pt x="113098" y="763561"/>
                    <a:pt x="108191" y="761544"/>
                  </a:cubicBezTo>
                  <a:cubicBezTo>
                    <a:pt x="96833" y="757074"/>
                    <a:pt x="86742" y="751062"/>
                    <a:pt x="77125" y="744457"/>
                  </a:cubicBezTo>
                  <a:cubicBezTo>
                    <a:pt x="70556" y="739909"/>
                    <a:pt x="64303" y="735044"/>
                    <a:pt x="58249" y="729862"/>
                  </a:cubicBezTo>
                  <a:cubicBezTo>
                    <a:pt x="42775" y="716691"/>
                    <a:pt x="28687" y="701701"/>
                    <a:pt x="15865" y="685326"/>
                  </a:cubicBezTo>
                  <a:cubicBezTo>
                    <a:pt x="13095" y="681411"/>
                    <a:pt x="7595" y="680462"/>
                    <a:pt x="3677" y="683270"/>
                  </a:cubicBezTo>
                  <a:cubicBezTo>
                    <a:pt x="-241" y="686078"/>
                    <a:pt x="-1191" y="691536"/>
                    <a:pt x="1619" y="695491"/>
                  </a:cubicBezTo>
                  <a:cubicBezTo>
                    <a:pt x="10246" y="708900"/>
                    <a:pt x="19348" y="721873"/>
                    <a:pt x="29677" y="733620"/>
                  </a:cubicBezTo>
                  <a:cubicBezTo>
                    <a:pt x="36839" y="741768"/>
                    <a:pt x="44556" y="749322"/>
                    <a:pt x="52946" y="756006"/>
                  </a:cubicBezTo>
                  <a:cubicBezTo>
                    <a:pt x="58605" y="760555"/>
                    <a:pt x="64660" y="764629"/>
                    <a:pt x="70991" y="768268"/>
                  </a:cubicBezTo>
                  <a:cubicBezTo>
                    <a:pt x="80331" y="773647"/>
                    <a:pt x="90343" y="778037"/>
                    <a:pt x="101028" y="781478"/>
                  </a:cubicBezTo>
                  <a:cubicBezTo>
                    <a:pt x="106924" y="783258"/>
                    <a:pt x="112860" y="784840"/>
                    <a:pt x="118955" y="785868"/>
                  </a:cubicBezTo>
                  <a:cubicBezTo>
                    <a:pt x="122793" y="786541"/>
                    <a:pt x="126672" y="786620"/>
                    <a:pt x="130550" y="786897"/>
                  </a:cubicBezTo>
                  <a:cubicBezTo>
                    <a:pt x="127780" y="796745"/>
                    <a:pt x="125366" y="806515"/>
                    <a:pt x="122398" y="816363"/>
                  </a:cubicBezTo>
                  <a:cubicBezTo>
                    <a:pt x="92559" y="916272"/>
                    <a:pt x="55281" y="1013650"/>
                    <a:pt x="19664" y="1072346"/>
                  </a:cubicBezTo>
                  <a:cubicBezTo>
                    <a:pt x="17132" y="1076459"/>
                    <a:pt x="18398" y="1081878"/>
                    <a:pt x="22514" y="1084409"/>
                  </a:cubicBezTo>
                  <a:cubicBezTo>
                    <a:pt x="26629" y="1086941"/>
                    <a:pt x="32051" y="1085636"/>
                    <a:pt x="34584" y="1081562"/>
                  </a:cubicBezTo>
                  <a:cubicBezTo>
                    <a:pt x="56943" y="1045965"/>
                    <a:pt x="80252" y="996050"/>
                    <a:pt x="102215" y="939964"/>
                  </a:cubicBezTo>
                  <a:cubicBezTo>
                    <a:pt x="111871" y="940518"/>
                    <a:pt x="121685" y="940953"/>
                    <a:pt x="131974" y="940360"/>
                  </a:cubicBezTo>
                  <a:cubicBezTo>
                    <a:pt x="144005" y="939608"/>
                    <a:pt x="156312" y="938145"/>
                    <a:pt x="168343" y="935416"/>
                  </a:cubicBezTo>
                  <a:cubicBezTo>
                    <a:pt x="177999" y="933240"/>
                    <a:pt x="187457" y="930234"/>
                    <a:pt x="196519" y="926596"/>
                  </a:cubicBezTo>
                  <a:cubicBezTo>
                    <a:pt x="210805" y="920900"/>
                    <a:pt x="223983" y="913583"/>
                    <a:pt x="235618" y="905198"/>
                  </a:cubicBezTo>
                  <a:cubicBezTo>
                    <a:pt x="239694" y="902587"/>
                    <a:pt x="240881" y="897169"/>
                    <a:pt x="238309" y="893095"/>
                  </a:cubicBezTo>
                  <a:cubicBezTo>
                    <a:pt x="235697" y="889021"/>
                    <a:pt x="230315" y="887834"/>
                    <a:pt x="226239" y="890445"/>
                  </a:cubicBezTo>
                  <a:cubicBezTo>
                    <a:pt x="214960" y="896734"/>
                    <a:pt x="202257" y="901322"/>
                    <a:pt x="189000" y="905435"/>
                  </a:cubicBezTo>
                  <a:cubicBezTo>
                    <a:pt x="180492" y="908085"/>
                    <a:pt x="171746" y="910300"/>
                    <a:pt x="162961" y="912436"/>
                  </a:cubicBezTo>
                  <a:cubicBezTo>
                    <a:pt x="151840" y="915125"/>
                    <a:pt x="140720" y="917617"/>
                    <a:pt x="129679" y="919397"/>
                  </a:cubicBezTo>
                  <a:cubicBezTo>
                    <a:pt x="122635" y="920505"/>
                    <a:pt x="116026" y="920940"/>
                    <a:pt x="109220" y="921652"/>
                  </a:cubicBezTo>
                  <a:cubicBezTo>
                    <a:pt x="121210" y="889852"/>
                    <a:pt x="132726" y="856549"/>
                    <a:pt x="143332" y="822771"/>
                  </a:cubicBezTo>
                  <a:cubicBezTo>
                    <a:pt x="156866" y="779500"/>
                    <a:pt x="168224" y="736388"/>
                    <a:pt x="177959" y="694938"/>
                  </a:cubicBezTo>
                  <a:cubicBezTo>
                    <a:pt x="178315" y="694819"/>
                    <a:pt x="178711" y="694740"/>
                    <a:pt x="179067" y="694582"/>
                  </a:cubicBezTo>
                  <a:cubicBezTo>
                    <a:pt x="180571" y="694938"/>
                    <a:pt x="182193" y="695491"/>
                    <a:pt x="182985" y="695373"/>
                  </a:cubicBezTo>
                  <a:lnTo>
                    <a:pt x="195213" y="693237"/>
                  </a:lnTo>
                  <a:cubicBezTo>
                    <a:pt x="201189" y="691892"/>
                    <a:pt x="207006" y="690270"/>
                    <a:pt x="212744" y="688293"/>
                  </a:cubicBezTo>
                  <a:cubicBezTo>
                    <a:pt x="218562" y="686276"/>
                    <a:pt x="224181" y="683823"/>
                    <a:pt x="229761" y="681055"/>
                  </a:cubicBezTo>
                  <a:cubicBezTo>
                    <a:pt x="239694" y="675834"/>
                    <a:pt x="249389" y="670415"/>
                    <a:pt x="258333" y="664047"/>
                  </a:cubicBezTo>
                  <a:cubicBezTo>
                    <a:pt x="264467" y="659657"/>
                    <a:pt x="270245" y="654911"/>
                    <a:pt x="275666" y="649769"/>
                  </a:cubicBezTo>
                  <a:cubicBezTo>
                    <a:pt x="289201" y="637073"/>
                    <a:pt x="300717" y="622438"/>
                    <a:pt x="310135" y="605589"/>
                  </a:cubicBezTo>
                  <a:cubicBezTo>
                    <a:pt x="312707" y="601515"/>
                    <a:pt x="311441" y="596096"/>
                    <a:pt x="307365" y="593525"/>
                  </a:cubicBezTo>
                  <a:cubicBezTo>
                    <a:pt x="303289" y="590955"/>
                    <a:pt x="297867" y="592220"/>
                    <a:pt x="295295" y="596294"/>
                  </a:cubicBezTo>
                  <a:cubicBezTo>
                    <a:pt x="287341" y="607566"/>
                    <a:pt x="278120" y="617178"/>
                    <a:pt x="268227" y="626077"/>
                  </a:cubicBezTo>
                  <a:cubicBezTo>
                    <a:pt x="260747" y="632801"/>
                    <a:pt x="252753" y="638852"/>
                    <a:pt x="244522" y="644746"/>
                  </a:cubicBezTo>
                  <a:cubicBezTo>
                    <a:pt x="236291" y="650639"/>
                    <a:pt x="227941" y="656493"/>
                    <a:pt x="219037" y="661714"/>
                  </a:cubicBezTo>
                  <a:cubicBezTo>
                    <a:pt x="214525" y="664482"/>
                    <a:pt x="209855" y="666935"/>
                    <a:pt x="205067" y="669110"/>
                  </a:cubicBezTo>
                  <a:cubicBezTo>
                    <a:pt x="200199" y="671325"/>
                    <a:pt x="195253" y="673342"/>
                    <a:pt x="190148" y="675082"/>
                  </a:cubicBezTo>
                  <a:lnTo>
                    <a:pt x="182114" y="677495"/>
                  </a:lnTo>
                  <a:cubicBezTo>
                    <a:pt x="183381" y="671760"/>
                    <a:pt x="185122" y="665590"/>
                    <a:pt x="186270" y="659973"/>
                  </a:cubicBezTo>
                  <a:cubicBezTo>
                    <a:pt x="195015" y="618246"/>
                    <a:pt x="200912" y="579920"/>
                    <a:pt x="203286" y="548278"/>
                  </a:cubicBezTo>
                  <a:close/>
                  <a:moveTo>
                    <a:pt x="178592" y="694503"/>
                  </a:moveTo>
                  <a:cubicBezTo>
                    <a:pt x="178434" y="694582"/>
                    <a:pt x="178196" y="694740"/>
                    <a:pt x="177959" y="694859"/>
                  </a:cubicBezTo>
                  <a:cubicBezTo>
                    <a:pt x="177959" y="694779"/>
                    <a:pt x="177999" y="694661"/>
                    <a:pt x="178038" y="694582"/>
                  </a:cubicBezTo>
                  <a:cubicBezTo>
                    <a:pt x="178315" y="694621"/>
                    <a:pt x="178315" y="694463"/>
                    <a:pt x="178592" y="6945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24"/>
            <p:cNvSpPr/>
            <p:nvPr/>
          </p:nvSpPr>
          <p:spPr>
            <a:xfrm rot="10800000">
              <a:off x="7775220" y="749981"/>
              <a:ext cx="516508" cy="180565"/>
            </a:xfrm>
            <a:custGeom>
              <a:rect b="b" l="l" r="r" t="t"/>
              <a:pathLst>
                <a:path extrusionOk="0" h="361130" w="1033016">
                  <a:moveTo>
                    <a:pt x="1033016" y="168658"/>
                  </a:moveTo>
                  <a:cubicBezTo>
                    <a:pt x="1032857" y="173404"/>
                    <a:pt x="1018294" y="178348"/>
                    <a:pt x="1014455" y="180049"/>
                  </a:cubicBezTo>
                  <a:cubicBezTo>
                    <a:pt x="990593" y="190530"/>
                    <a:pt x="964949" y="197017"/>
                    <a:pt x="938830" y="200656"/>
                  </a:cubicBezTo>
                  <a:cubicBezTo>
                    <a:pt x="871080" y="210227"/>
                    <a:pt x="743534" y="195870"/>
                    <a:pt x="728852" y="123331"/>
                  </a:cubicBezTo>
                  <a:cubicBezTo>
                    <a:pt x="763677" y="107233"/>
                    <a:pt x="805902" y="94655"/>
                    <a:pt x="845318" y="91808"/>
                  </a:cubicBezTo>
                  <a:cubicBezTo>
                    <a:pt x="943460" y="84846"/>
                    <a:pt x="1033332" y="159521"/>
                    <a:pt x="1033016" y="168658"/>
                  </a:cubicBezTo>
                  <a:close/>
                  <a:moveTo>
                    <a:pt x="728378" y="252548"/>
                  </a:moveTo>
                  <a:cubicBezTo>
                    <a:pt x="717891" y="207023"/>
                    <a:pt x="698223" y="172415"/>
                    <a:pt x="646223" y="155131"/>
                  </a:cubicBezTo>
                  <a:cubicBezTo>
                    <a:pt x="629800" y="149673"/>
                    <a:pt x="614406" y="149317"/>
                    <a:pt x="597033" y="155131"/>
                  </a:cubicBezTo>
                  <a:cubicBezTo>
                    <a:pt x="592521" y="156120"/>
                    <a:pt x="588841" y="165415"/>
                    <a:pt x="587654" y="168302"/>
                  </a:cubicBezTo>
                  <a:cubicBezTo>
                    <a:pt x="581718" y="182580"/>
                    <a:pt x="581164" y="198243"/>
                    <a:pt x="584488" y="212719"/>
                  </a:cubicBezTo>
                  <a:cubicBezTo>
                    <a:pt x="594104" y="254763"/>
                    <a:pt x="643848" y="275330"/>
                    <a:pt x="688764" y="282133"/>
                  </a:cubicBezTo>
                  <a:cubicBezTo>
                    <a:pt x="702259" y="284151"/>
                    <a:pt x="715912" y="285021"/>
                    <a:pt x="729644" y="285970"/>
                  </a:cubicBezTo>
                  <a:cubicBezTo>
                    <a:pt x="730158" y="286010"/>
                    <a:pt x="741279" y="287236"/>
                    <a:pt x="741358" y="287117"/>
                  </a:cubicBezTo>
                  <a:cubicBezTo>
                    <a:pt x="741556" y="286603"/>
                    <a:pt x="736055" y="279088"/>
                    <a:pt x="735699" y="278218"/>
                  </a:cubicBezTo>
                  <a:cubicBezTo>
                    <a:pt x="732018" y="270030"/>
                    <a:pt x="730396" y="261171"/>
                    <a:pt x="728378" y="252548"/>
                  </a:cubicBezTo>
                  <a:close/>
                  <a:moveTo>
                    <a:pt x="526394" y="292773"/>
                  </a:moveTo>
                  <a:cubicBezTo>
                    <a:pt x="526710" y="246022"/>
                    <a:pt x="515551" y="208408"/>
                    <a:pt x="468933" y="182382"/>
                  </a:cubicBezTo>
                  <a:cubicBezTo>
                    <a:pt x="454251" y="174156"/>
                    <a:pt x="439371" y="171150"/>
                    <a:pt x="421128" y="173839"/>
                  </a:cubicBezTo>
                  <a:cubicBezTo>
                    <a:pt x="416498" y="174037"/>
                    <a:pt x="410760" y="182541"/>
                    <a:pt x="408900" y="185230"/>
                  </a:cubicBezTo>
                  <a:cubicBezTo>
                    <a:pt x="399877" y="198282"/>
                    <a:pt x="395722" y="213629"/>
                    <a:pt x="395603" y="228540"/>
                  </a:cubicBezTo>
                  <a:cubicBezTo>
                    <a:pt x="395247" y="271731"/>
                    <a:pt x="438896" y="300644"/>
                    <a:pt x="481042" y="315081"/>
                  </a:cubicBezTo>
                  <a:cubicBezTo>
                    <a:pt x="493666" y="319431"/>
                    <a:pt x="506765" y="322675"/>
                    <a:pt x="519904" y="325957"/>
                  </a:cubicBezTo>
                  <a:cubicBezTo>
                    <a:pt x="520379" y="326076"/>
                    <a:pt x="530945" y="329201"/>
                    <a:pt x="530984" y="329082"/>
                  </a:cubicBezTo>
                  <a:cubicBezTo>
                    <a:pt x="531301" y="328647"/>
                    <a:pt x="527700" y="320262"/>
                    <a:pt x="527541" y="319352"/>
                  </a:cubicBezTo>
                  <a:cubicBezTo>
                    <a:pt x="525919" y="310690"/>
                    <a:pt x="526315" y="301633"/>
                    <a:pt x="526394" y="292773"/>
                  </a:cubicBezTo>
                  <a:close/>
                  <a:moveTo>
                    <a:pt x="332127" y="326986"/>
                  </a:moveTo>
                  <a:cubicBezTo>
                    <a:pt x="319978" y="281817"/>
                    <a:pt x="299043" y="247763"/>
                    <a:pt x="246410" y="231902"/>
                  </a:cubicBezTo>
                  <a:cubicBezTo>
                    <a:pt x="229789" y="226879"/>
                    <a:pt x="214356" y="226958"/>
                    <a:pt x="197181" y="233247"/>
                  </a:cubicBezTo>
                  <a:cubicBezTo>
                    <a:pt x="192669" y="234354"/>
                    <a:pt x="189385" y="243728"/>
                    <a:pt x="188237" y="246655"/>
                  </a:cubicBezTo>
                  <a:cubicBezTo>
                    <a:pt x="182855" y="261052"/>
                    <a:pt x="182855" y="276675"/>
                    <a:pt x="186694" y="291112"/>
                  </a:cubicBezTo>
                  <a:cubicBezTo>
                    <a:pt x="197853" y="332879"/>
                    <a:pt x="248349" y="352022"/>
                    <a:pt x="293542" y="357560"/>
                  </a:cubicBezTo>
                  <a:cubicBezTo>
                    <a:pt x="307116" y="359221"/>
                    <a:pt x="320809" y="359775"/>
                    <a:pt x="334541" y="360289"/>
                  </a:cubicBezTo>
                  <a:cubicBezTo>
                    <a:pt x="335055" y="360328"/>
                    <a:pt x="346254" y="361238"/>
                    <a:pt x="346294" y="361119"/>
                  </a:cubicBezTo>
                  <a:cubicBezTo>
                    <a:pt x="346492" y="360605"/>
                    <a:pt x="340714" y="353288"/>
                    <a:pt x="340318" y="352418"/>
                  </a:cubicBezTo>
                  <a:cubicBezTo>
                    <a:pt x="336440" y="344349"/>
                    <a:pt x="334422" y="335529"/>
                    <a:pt x="332127" y="326986"/>
                  </a:cubicBezTo>
                  <a:close/>
                  <a:moveTo>
                    <a:pt x="660390" y="34694"/>
                  </a:moveTo>
                  <a:cubicBezTo>
                    <a:pt x="662725" y="26072"/>
                    <a:pt x="664783" y="17212"/>
                    <a:pt x="668661" y="8945"/>
                  </a:cubicBezTo>
                  <a:cubicBezTo>
                    <a:pt x="669057" y="8075"/>
                    <a:pt x="674835" y="481"/>
                    <a:pt x="674637" y="7"/>
                  </a:cubicBezTo>
                  <a:cubicBezTo>
                    <a:pt x="674597" y="-112"/>
                    <a:pt x="663437" y="1391"/>
                    <a:pt x="662923" y="1431"/>
                  </a:cubicBezTo>
                  <a:cubicBezTo>
                    <a:pt x="649230" y="2736"/>
                    <a:pt x="635538" y="3962"/>
                    <a:pt x="622004" y="6295"/>
                  </a:cubicBezTo>
                  <a:cubicBezTo>
                    <a:pt x="576890" y="14166"/>
                    <a:pt x="526433" y="35920"/>
                    <a:pt x="515234" y="77964"/>
                  </a:cubicBezTo>
                  <a:cubicBezTo>
                    <a:pt x="511356" y="92480"/>
                    <a:pt x="511277" y="108024"/>
                    <a:pt x="516619" y="122105"/>
                  </a:cubicBezTo>
                  <a:cubicBezTo>
                    <a:pt x="517727" y="124992"/>
                    <a:pt x="521051" y="134089"/>
                    <a:pt x="525484" y="134959"/>
                  </a:cubicBezTo>
                  <a:cubicBezTo>
                    <a:pt x="542619" y="140299"/>
                    <a:pt x="557973" y="139587"/>
                    <a:pt x="574594" y="133733"/>
                  </a:cubicBezTo>
                  <a:cubicBezTo>
                    <a:pt x="627188" y="115183"/>
                    <a:pt x="648162" y="80219"/>
                    <a:pt x="660390" y="34694"/>
                  </a:cubicBezTo>
                  <a:close/>
                  <a:moveTo>
                    <a:pt x="351003" y="56448"/>
                  </a:moveTo>
                  <a:cubicBezTo>
                    <a:pt x="307987" y="71201"/>
                    <a:pt x="262596" y="100351"/>
                    <a:pt x="260300" y="143226"/>
                  </a:cubicBezTo>
                  <a:cubicBezTo>
                    <a:pt x="259509" y="158058"/>
                    <a:pt x="262675" y="173246"/>
                    <a:pt x="270906" y="186140"/>
                  </a:cubicBezTo>
                  <a:cubicBezTo>
                    <a:pt x="272608" y="188790"/>
                    <a:pt x="277792" y="197175"/>
                    <a:pt x="282383" y="197333"/>
                  </a:cubicBezTo>
                  <a:cubicBezTo>
                    <a:pt x="300428" y="199865"/>
                    <a:pt x="315506" y="196740"/>
                    <a:pt x="330742" y="188394"/>
                  </a:cubicBezTo>
                  <a:cubicBezTo>
                    <a:pt x="378942" y="162013"/>
                    <a:pt x="392358" y="124596"/>
                    <a:pt x="394970" y="78162"/>
                  </a:cubicBezTo>
                  <a:cubicBezTo>
                    <a:pt x="395445" y="69342"/>
                    <a:pt x="395642" y="60403"/>
                    <a:pt x="397779" y="51741"/>
                  </a:cubicBezTo>
                  <a:cubicBezTo>
                    <a:pt x="397977" y="50792"/>
                    <a:pt x="402132" y="42486"/>
                    <a:pt x="401816" y="42051"/>
                  </a:cubicBezTo>
                  <a:cubicBezTo>
                    <a:pt x="401737" y="41932"/>
                    <a:pt x="391012" y="45175"/>
                    <a:pt x="390498" y="45294"/>
                  </a:cubicBezTo>
                  <a:cubicBezTo>
                    <a:pt x="377201" y="48656"/>
                    <a:pt x="363904" y="52018"/>
                    <a:pt x="351003" y="56448"/>
                  </a:cubicBezTo>
                  <a:close/>
                  <a:moveTo>
                    <a:pt x="115857" y="135829"/>
                  </a:moveTo>
                  <a:cubicBezTo>
                    <a:pt x="115896" y="134920"/>
                    <a:pt x="118033" y="126100"/>
                    <a:pt x="117677" y="125704"/>
                  </a:cubicBezTo>
                  <a:cubicBezTo>
                    <a:pt x="117558" y="125625"/>
                    <a:pt x="107705" y="130608"/>
                    <a:pt x="107269" y="130806"/>
                  </a:cubicBezTo>
                  <a:cubicBezTo>
                    <a:pt x="94883" y="136383"/>
                    <a:pt x="82575" y="141920"/>
                    <a:pt x="70782" y="148407"/>
                  </a:cubicBezTo>
                  <a:cubicBezTo>
                    <a:pt x="31723" y="170161"/>
                    <a:pt x="-6505" y="206272"/>
                    <a:pt x="935" y="248395"/>
                  </a:cubicBezTo>
                  <a:cubicBezTo>
                    <a:pt x="3507" y="262951"/>
                    <a:pt x="10116" y="277189"/>
                    <a:pt x="21157" y="288304"/>
                  </a:cubicBezTo>
                  <a:cubicBezTo>
                    <a:pt x="23413" y="290598"/>
                    <a:pt x="30457" y="297875"/>
                    <a:pt x="35047" y="297242"/>
                  </a:cubicBezTo>
                  <a:cubicBezTo>
                    <a:pt x="53489" y="296610"/>
                    <a:pt x="67656" y="290993"/>
                    <a:pt x="80755" y="280274"/>
                  </a:cubicBezTo>
                  <a:cubicBezTo>
                    <a:pt x="122347" y="246378"/>
                    <a:pt x="127096" y="207656"/>
                    <a:pt x="119141" y="162013"/>
                  </a:cubicBezTo>
                  <a:cubicBezTo>
                    <a:pt x="117638" y="153430"/>
                    <a:pt x="115738" y="144649"/>
                    <a:pt x="115857" y="13582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1493;p24"/>
            <p:cNvSpPr/>
            <p:nvPr/>
          </p:nvSpPr>
          <p:spPr>
            <a:xfrm rot="10800000">
              <a:off x="7803726" y="741514"/>
              <a:ext cx="534035" cy="181874"/>
            </a:xfrm>
            <a:custGeom>
              <a:rect b="b" l="l" r="r" t="t"/>
              <a:pathLst>
                <a:path extrusionOk="0" h="363747" w="1068070">
                  <a:moveTo>
                    <a:pt x="1068017" y="142238"/>
                  </a:moveTo>
                  <a:cubicBezTo>
                    <a:pt x="1067463" y="146826"/>
                    <a:pt x="1063307" y="150149"/>
                    <a:pt x="1058717" y="149555"/>
                  </a:cubicBezTo>
                  <a:cubicBezTo>
                    <a:pt x="1058717" y="149555"/>
                    <a:pt x="969557" y="139865"/>
                    <a:pt x="881071" y="134525"/>
                  </a:cubicBezTo>
                  <a:cubicBezTo>
                    <a:pt x="838094" y="131955"/>
                    <a:pt x="795236" y="130412"/>
                    <a:pt x="763023" y="131678"/>
                  </a:cubicBezTo>
                  <a:cubicBezTo>
                    <a:pt x="741138" y="132469"/>
                    <a:pt x="714980" y="134486"/>
                    <a:pt x="686843" y="137334"/>
                  </a:cubicBezTo>
                  <a:cubicBezTo>
                    <a:pt x="690405" y="140221"/>
                    <a:pt x="693967" y="143069"/>
                    <a:pt x="697568" y="145877"/>
                  </a:cubicBezTo>
                  <a:cubicBezTo>
                    <a:pt x="708490" y="154737"/>
                    <a:pt x="719769" y="163478"/>
                    <a:pt x="731126" y="172338"/>
                  </a:cubicBezTo>
                  <a:cubicBezTo>
                    <a:pt x="738447" y="178073"/>
                    <a:pt x="745689" y="183808"/>
                    <a:pt x="753327" y="189266"/>
                  </a:cubicBezTo>
                  <a:cubicBezTo>
                    <a:pt x="765634" y="198086"/>
                    <a:pt x="778377" y="206471"/>
                    <a:pt x="792663" y="212879"/>
                  </a:cubicBezTo>
                  <a:cubicBezTo>
                    <a:pt x="797175" y="214580"/>
                    <a:pt x="799430" y="219682"/>
                    <a:pt x="797650" y="224151"/>
                  </a:cubicBezTo>
                  <a:cubicBezTo>
                    <a:pt x="795869" y="228621"/>
                    <a:pt x="790803" y="230875"/>
                    <a:pt x="786331" y="229174"/>
                  </a:cubicBezTo>
                  <a:cubicBezTo>
                    <a:pt x="766030" y="222411"/>
                    <a:pt x="747431" y="212879"/>
                    <a:pt x="730374" y="201211"/>
                  </a:cubicBezTo>
                  <a:cubicBezTo>
                    <a:pt x="723528" y="196504"/>
                    <a:pt x="716998" y="191441"/>
                    <a:pt x="710706" y="186181"/>
                  </a:cubicBezTo>
                  <a:cubicBezTo>
                    <a:pt x="701327" y="178310"/>
                    <a:pt x="692582" y="169806"/>
                    <a:pt x="683836" y="161579"/>
                  </a:cubicBezTo>
                  <a:cubicBezTo>
                    <a:pt x="679641" y="157505"/>
                    <a:pt x="675367" y="153511"/>
                    <a:pt x="671331" y="149279"/>
                  </a:cubicBezTo>
                  <a:cubicBezTo>
                    <a:pt x="668521" y="146352"/>
                    <a:pt x="665790" y="143385"/>
                    <a:pt x="663218" y="140261"/>
                  </a:cubicBezTo>
                  <a:cubicBezTo>
                    <a:pt x="663139" y="140182"/>
                    <a:pt x="662941" y="139944"/>
                    <a:pt x="662862" y="139826"/>
                  </a:cubicBezTo>
                  <a:cubicBezTo>
                    <a:pt x="655580" y="140656"/>
                    <a:pt x="648378" y="141447"/>
                    <a:pt x="640938" y="142396"/>
                  </a:cubicBezTo>
                  <a:cubicBezTo>
                    <a:pt x="601998" y="147301"/>
                    <a:pt x="561039" y="153590"/>
                    <a:pt x="522098" y="161026"/>
                  </a:cubicBezTo>
                  <a:cubicBezTo>
                    <a:pt x="524473" y="162805"/>
                    <a:pt x="526887" y="164546"/>
                    <a:pt x="529142" y="166444"/>
                  </a:cubicBezTo>
                  <a:cubicBezTo>
                    <a:pt x="541885" y="177282"/>
                    <a:pt x="553005" y="189503"/>
                    <a:pt x="562424" y="202991"/>
                  </a:cubicBezTo>
                  <a:cubicBezTo>
                    <a:pt x="567964" y="210901"/>
                    <a:pt x="572792" y="219286"/>
                    <a:pt x="577462" y="227711"/>
                  </a:cubicBezTo>
                  <a:cubicBezTo>
                    <a:pt x="584387" y="240130"/>
                    <a:pt x="590561" y="252827"/>
                    <a:pt x="597367" y="264969"/>
                  </a:cubicBezTo>
                  <a:cubicBezTo>
                    <a:pt x="599940" y="269083"/>
                    <a:pt x="598713" y="274462"/>
                    <a:pt x="594676" y="277033"/>
                  </a:cubicBezTo>
                  <a:cubicBezTo>
                    <a:pt x="590561" y="279604"/>
                    <a:pt x="585139" y="278377"/>
                    <a:pt x="582606" y="274343"/>
                  </a:cubicBezTo>
                  <a:cubicBezTo>
                    <a:pt x="573188" y="261053"/>
                    <a:pt x="563928" y="247329"/>
                    <a:pt x="554667" y="233486"/>
                  </a:cubicBezTo>
                  <a:cubicBezTo>
                    <a:pt x="548771" y="224665"/>
                    <a:pt x="542756" y="215924"/>
                    <a:pt x="536463" y="207341"/>
                  </a:cubicBezTo>
                  <a:cubicBezTo>
                    <a:pt x="529894" y="198482"/>
                    <a:pt x="523167" y="189701"/>
                    <a:pt x="515133" y="181830"/>
                  </a:cubicBezTo>
                  <a:cubicBezTo>
                    <a:pt x="512640" y="179338"/>
                    <a:pt x="510107" y="176846"/>
                    <a:pt x="507496" y="174434"/>
                  </a:cubicBezTo>
                  <a:cubicBezTo>
                    <a:pt x="504448" y="171665"/>
                    <a:pt x="501322" y="168976"/>
                    <a:pt x="498196" y="166286"/>
                  </a:cubicBezTo>
                  <a:cubicBezTo>
                    <a:pt x="472671" y="171942"/>
                    <a:pt x="444851" y="179141"/>
                    <a:pt x="414181" y="188475"/>
                  </a:cubicBezTo>
                  <a:cubicBezTo>
                    <a:pt x="379079" y="199115"/>
                    <a:pt x="341484" y="212206"/>
                    <a:pt x="303573" y="226129"/>
                  </a:cubicBezTo>
                  <a:cubicBezTo>
                    <a:pt x="304483" y="228937"/>
                    <a:pt x="305274" y="231785"/>
                    <a:pt x="306541" y="234474"/>
                  </a:cubicBezTo>
                  <a:cubicBezTo>
                    <a:pt x="308401" y="238548"/>
                    <a:pt x="310696" y="242464"/>
                    <a:pt x="313110" y="246300"/>
                  </a:cubicBezTo>
                  <a:cubicBezTo>
                    <a:pt x="318808" y="255635"/>
                    <a:pt x="326011" y="263545"/>
                    <a:pt x="333807" y="270981"/>
                  </a:cubicBezTo>
                  <a:cubicBezTo>
                    <a:pt x="339031" y="276004"/>
                    <a:pt x="344610" y="280711"/>
                    <a:pt x="350388" y="285259"/>
                  </a:cubicBezTo>
                  <a:cubicBezTo>
                    <a:pt x="364912" y="296611"/>
                    <a:pt x="380979" y="306816"/>
                    <a:pt x="398233" y="315794"/>
                  </a:cubicBezTo>
                  <a:cubicBezTo>
                    <a:pt x="402625" y="317772"/>
                    <a:pt x="404564" y="322993"/>
                    <a:pt x="402546" y="327383"/>
                  </a:cubicBezTo>
                  <a:cubicBezTo>
                    <a:pt x="400528" y="331773"/>
                    <a:pt x="395304" y="333711"/>
                    <a:pt x="390951" y="331694"/>
                  </a:cubicBezTo>
                  <a:cubicBezTo>
                    <a:pt x="377100" y="326236"/>
                    <a:pt x="363685" y="320342"/>
                    <a:pt x="351259" y="313223"/>
                  </a:cubicBezTo>
                  <a:cubicBezTo>
                    <a:pt x="342473" y="308200"/>
                    <a:pt x="334084" y="302702"/>
                    <a:pt x="326565" y="296295"/>
                  </a:cubicBezTo>
                  <a:cubicBezTo>
                    <a:pt x="313506" y="285180"/>
                    <a:pt x="302900" y="271851"/>
                    <a:pt x="294787" y="256624"/>
                  </a:cubicBezTo>
                  <a:cubicBezTo>
                    <a:pt x="292373" y="251759"/>
                    <a:pt x="290118" y="246736"/>
                    <a:pt x="288416" y="241554"/>
                  </a:cubicBezTo>
                  <a:cubicBezTo>
                    <a:pt x="287427" y="238588"/>
                    <a:pt x="286991" y="235503"/>
                    <a:pt x="286318" y="232457"/>
                  </a:cubicBezTo>
                  <a:cubicBezTo>
                    <a:pt x="277177" y="235898"/>
                    <a:pt x="268115" y="238983"/>
                    <a:pt x="258973" y="242583"/>
                  </a:cubicBezTo>
                  <a:cubicBezTo>
                    <a:pt x="162295" y="280394"/>
                    <a:pt x="68703" y="324337"/>
                    <a:pt x="13775" y="362149"/>
                  </a:cubicBezTo>
                  <a:cubicBezTo>
                    <a:pt x="9857" y="364918"/>
                    <a:pt x="4356" y="364008"/>
                    <a:pt x="1586" y="360053"/>
                  </a:cubicBezTo>
                  <a:cubicBezTo>
                    <a:pt x="-1184" y="356098"/>
                    <a:pt x="-234" y="350600"/>
                    <a:pt x="3723" y="347831"/>
                  </a:cubicBezTo>
                  <a:cubicBezTo>
                    <a:pt x="36609" y="324416"/>
                    <a:pt x="83583" y="298391"/>
                    <a:pt x="136730" y="272801"/>
                  </a:cubicBezTo>
                  <a:cubicBezTo>
                    <a:pt x="135266" y="264732"/>
                    <a:pt x="133802" y="256545"/>
                    <a:pt x="133366" y="247843"/>
                  </a:cubicBezTo>
                  <a:cubicBezTo>
                    <a:pt x="132852" y="237203"/>
                    <a:pt x="133050" y="226208"/>
                    <a:pt x="134554" y="215410"/>
                  </a:cubicBezTo>
                  <a:cubicBezTo>
                    <a:pt x="135741" y="206748"/>
                    <a:pt x="137799" y="198165"/>
                    <a:pt x="140490" y="189938"/>
                  </a:cubicBezTo>
                  <a:cubicBezTo>
                    <a:pt x="144684" y="177163"/>
                    <a:pt x="150502" y="165179"/>
                    <a:pt x="157585" y="154341"/>
                  </a:cubicBezTo>
                  <a:cubicBezTo>
                    <a:pt x="159960" y="150149"/>
                    <a:pt x="165302" y="148685"/>
                    <a:pt x="169537" y="151019"/>
                  </a:cubicBezTo>
                  <a:cubicBezTo>
                    <a:pt x="173731" y="153392"/>
                    <a:pt x="175196" y="158732"/>
                    <a:pt x="172861" y="162924"/>
                  </a:cubicBezTo>
                  <a:cubicBezTo>
                    <a:pt x="167954" y="173168"/>
                    <a:pt x="164827" y="184362"/>
                    <a:pt x="162176" y="195950"/>
                  </a:cubicBezTo>
                  <a:cubicBezTo>
                    <a:pt x="160435" y="203465"/>
                    <a:pt x="159129" y="211138"/>
                    <a:pt x="157942" y="218812"/>
                  </a:cubicBezTo>
                  <a:cubicBezTo>
                    <a:pt x="156438" y="228581"/>
                    <a:pt x="155053" y="238350"/>
                    <a:pt x="154459" y="247922"/>
                  </a:cubicBezTo>
                  <a:cubicBezTo>
                    <a:pt x="154103" y="253618"/>
                    <a:pt x="154380" y="258918"/>
                    <a:pt x="154340" y="264415"/>
                  </a:cubicBezTo>
                  <a:cubicBezTo>
                    <a:pt x="185247" y="249979"/>
                    <a:pt x="217777" y="235740"/>
                    <a:pt x="250860" y="222292"/>
                  </a:cubicBezTo>
                  <a:cubicBezTo>
                    <a:pt x="291819" y="205680"/>
                    <a:pt x="332738" y="190927"/>
                    <a:pt x="372272" y="177717"/>
                  </a:cubicBezTo>
                  <a:cubicBezTo>
                    <a:pt x="371798" y="176530"/>
                    <a:pt x="371244" y="175265"/>
                    <a:pt x="371283" y="174592"/>
                  </a:cubicBezTo>
                  <a:lnTo>
                    <a:pt x="372233" y="163636"/>
                  </a:lnTo>
                  <a:cubicBezTo>
                    <a:pt x="372945" y="158217"/>
                    <a:pt x="373974" y="152878"/>
                    <a:pt x="375399" y="147578"/>
                  </a:cubicBezTo>
                  <a:cubicBezTo>
                    <a:pt x="376784" y="142238"/>
                    <a:pt x="378683" y="137096"/>
                    <a:pt x="380860" y="131915"/>
                  </a:cubicBezTo>
                  <a:cubicBezTo>
                    <a:pt x="385094" y="122383"/>
                    <a:pt x="389685" y="113088"/>
                    <a:pt x="395225" y="104347"/>
                  </a:cubicBezTo>
                  <a:cubicBezTo>
                    <a:pt x="398985" y="98493"/>
                    <a:pt x="403179" y="92956"/>
                    <a:pt x="407770" y="87617"/>
                  </a:cubicBezTo>
                  <a:cubicBezTo>
                    <a:pt x="418811" y="74841"/>
                    <a:pt x="431989" y="63608"/>
                    <a:pt x="447423" y="53839"/>
                  </a:cubicBezTo>
                  <a:cubicBezTo>
                    <a:pt x="451341" y="51031"/>
                    <a:pt x="456841" y="51940"/>
                    <a:pt x="459611" y="55895"/>
                  </a:cubicBezTo>
                  <a:cubicBezTo>
                    <a:pt x="462421" y="59811"/>
                    <a:pt x="461511" y="65309"/>
                    <a:pt x="457593" y="68078"/>
                  </a:cubicBezTo>
                  <a:cubicBezTo>
                    <a:pt x="447462" y="76225"/>
                    <a:pt x="439073" y="85243"/>
                    <a:pt x="431395" y="94617"/>
                  </a:cubicBezTo>
                  <a:cubicBezTo>
                    <a:pt x="425420" y="101855"/>
                    <a:pt x="420196" y="109489"/>
                    <a:pt x="415170" y="117202"/>
                  </a:cubicBezTo>
                  <a:cubicBezTo>
                    <a:pt x="410065" y="125073"/>
                    <a:pt x="405000" y="132983"/>
                    <a:pt x="400686" y="141368"/>
                  </a:cubicBezTo>
                  <a:cubicBezTo>
                    <a:pt x="398470" y="145442"/>
                    <a:pt x="396571" y="149555"/>
                    <a:pt x="394948" y="153788"/>
                  </a:cubicBezTo>
                  <a:cubicBezTo>
                    <a:pt x="393286" y="158178"/>
                    <a:pt x="391822" y="162529"/>
                    <a:pt x="390674" y="167077"/>
                  </a:cubicBezTo>
                  <a:lnTo>
                    <a:pt x="389645" y="171784"/>
                  </a:lnTo>
                  <a:cubicBezTo>
                    <a:pt x="395423" y="169925"/>
                    <a:pt x="401596" y="167631"/>
                    <a:pt x="407216" y="165851"/>
                  </a:cubicBezTo>
                  <a:cubicBezTo>
                    <a:pt x="447304" y="153432"/>
                    <a:pt x="484305" y="143900"/>
                    <a:pt x="515173" y="138046"/>
                  </a:cubicBezTo>
                  <a:cubicBezTo>
                    <a:pt x="546159" y="132311"/>
                    <a:pt x="578293" y="127525"/>
                    <a:pt x="609912" y="123372"/>
                  </a:cubicBezTo>
                  <a:cubicBezTo>
                    <a:pt x="610862" y="121988"/>
                    <a:pt x="612643" y="119575"/>
                    <a:pt x="613593" y="118428"/>
                  </a:cubicBezTo>
                  <a:lnTo>
                    <a:pt x="620993" y="109489"/>
                  </a:lnTo>
                  <a:cubicBezTo>
                    <a:pt x="624990" y="104782"/>
                    <a:pt x="628907" y="99996"/>
                    <a:pt x="632825" y="95171"/>
                  </a:cubicBezTo>
                  <a:cubicBezTo>
                    <a:pt x="636624" y="90425"/>
                    <a:pt x="640305" y="85678"/>
                    <a:pt x="643827" y="80774"/>
                  </a:cubicBezTo>
                  <a:cubicBezTo>
                    <a:pt x="647547" y="75593"/>
                    <a:pt x="650159" y="70095"/>
                    <a:pt x="652731" y="64637"/>
                  </a:cubicBezTo>
                  <a:cubicBezTo>
                    <a:pt x="655738" y="58308"/>
                    <a:pt x="658588" y="51901"/>
                    <a:pt x="662031" y="45731"/>
                  </a:cubicBezTo>
                  <a:cubicBezTo>
                    <a:pt x="663851" y="42369"/>
                    <a:pt x="665948" y="39165"/>
                    <a:pt x="668244" y="35961"/>
                  </a:cubicBezTo>
                  <a:cubicBezTo>
                    <a:pt x="674892" y="27181"/>
                    <a:pt x="683994" y="19151"/>
                    <a:pt x="694600" y="12942"/>
                  </a:cubicBezTo>
                  <a:cubicBezTo>
                    <a:pt x="704414" y="7246"/>
                    <a:pt x="715178" y="2935"/>
                    <a:pt x="725784" y="364"/>
                  </a:cubicBezTo>
                  <a:cubicBezTo>
                    <a:pt x="730374" y="-1020"/>
                    <a:pt x="735282" y="1669"/>
                    <a:pt x="736667" y="6297"/>
                  </a:cubicBezTo>
                  <a:cubicBezTo>
                    <a:pt x="738052" y="10924"/>
                    <a:pt x="735361" y="15789"/>
                    <a:pt x="730731" y="17174"/>
                  </a:cubicBezTo>
                  <a:cubicBezTo>
                    <a:pt x="722183" y="20219"/>
                    <a:pt x="713674" y="24886"/>
                    <a:pt x="705957" y="30424"/>
                  </a:cubicBezTo>
                  <a:cubicBezTo>
                    <a:pt x="698359" y="35842"/>
                    <a:pt x="691750" y="42210"/>
                    <a:pt x="687318" y="49211"/>
                  </a:cubicBezTo>
                  <a:cubicBezTo>
                    <a:pt x="684192" y="53799"/>
                    <a:pt x="681897" y="58704"/>
                    <a:pt x="679522" y="63490"/>
                  </a:cubicBezTo>
                  <a:cubicBezTo>
                    <a:pt x="676792" y="69027"/>
                    <a:pt x="674180" y="74525"/>
                    <a:pt x="671093" y="79904"/>
                  </a:cubicBezTo>
                  <a:cubicBezTo>
                    <a:pt x="668283" y="84887"/>
                    <a:pt x="665157" y="89713"/>
                    <a:pt x="661358" y="94261"/>
                  </a:cubicBezTo>
                  <a:cubicBezTo>
                    <a:pt x="657994" y="98256"/>
                    <a:pt x="654551" y="102211"/>
                    <a:pt x="650950" y="106008"/>
                  </a:cubicBezTo>
                  <a:cubicBezTo>
                    <a:pt x="646518" y="110715"/>
                    <a:pt x="641848" y="115264"/>
                    <a:pt x="637178" y="119773"/>
                  </a:cubicBezTo>
                  <a:cubicBezTo>
                    <a:pt x="637495" y="119733"/>
                    <a:pt x="637851" y="119693"/>
                    <a:pt x="638168" y="119654"/>
                  </a:cubicBezTo>
                  <a:cubicBezTo>
                    <a:pt x="684667" y="114235"/>
                    <a:pt x="728356" y="110952"/>
                    <a:pt x="762310" y="110082"/>
                  </a:cubicBezTo>
                  <a:cubicBezTo>
                    <a:pt x="795077" y="109291"/>
                    <a:pt x="838648" y="111427"/>
                    <a:pt x="882377" y="114710"/>
                  </a:cubicBezTo>
                  <a:cubicBezTo>
                    <a:pt x="971220" y="121394"/>
                    <a:pt x="1060656" y="132706"/>
                    <a:pt x="1060656" y="132706"/>
                  </a:cubicBezTo>
                  <a:cubicBezTo>
                    <a:pt x="1065286" y="133497"/>
                    <a:pt x="1068531" y="137650"/>
                    <a:pt x="1068017" y="1422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" name="Google Shape;1494;p24"/>
            <p:cNvSpPr/>
            <p:nvPr/>
          </p:nvSpPr>
          <p:spPr>
            <a:xfrm rot="10800000">
              <a:off x="8001442" y="929613"/>
              <a:ext cx="282132" cy="371996"/>
            </a:xfrm>
            <a:custGeom>
              <a:rect b="b" l="l" r="r" t="t"/>
              <a:pathLst>
                <a:path extrusionOk="0" h="743991" w="564264">
                  <a:moveTo>
                    <a:pt x="273001" y="589619"/>
                  </a:moveTo>
                  <a:cubicBezTo>
                    <a:pt x="276049" y="598479"/>
                    <a:pt x="236079" y="625177"/>
                    <a:pt x="230816" y="629092"/>
                  </a:cubicBezTo>
                  <a:cubicBezTo>
                    <a:pt x="185623" y="662672"/>
                    <a:pt x="126025" y="690042"/>
                    <a:pt x="68762" y="692099"/>
                  </a:cubicBezTo>
                  <a:lnTo>
                    <a:pt x="80832" y="682409"/>
                  </a:lnTo>
                  <a:cubicBezTo>
                    <a:pt x="79288" y="683358"/>
                    <a:pt x="77587" y="684030"/>
                    <a:pt x="76083" y="685019"/>
                  </a:cubicBezTo>
                  <a:lnTo>
                    <a:pt x="85264" y="672877"/>
                  </a:lnTo>
                  <a:cubicBezTo>
                    <a:pt x="84393" y="663147"/>
                    <a:pt x="100144" y="647326"/>
                    <a:pt x="105209" y="640800"/>
                  </a:cubicBezTo>
                  <a:cubicBezTo>
                    <a:pt x="128914" y="610503"/>
                    <a:pt x="158040" y="582381"/>
                    <a:pt x="191203" y="562644"/>
                  </a:cubicBezTo>
                  <a:cubicBezTo>
                    <a:pt x="201096" y="556751"/>
                    <a:pt x="258240" y="528076"/>
                    <a:pt x="238889" y="563435"/>
                  </a:cubicBezTo>
                  <a:cubicBezTo>
                    <a:pt x="237029" y="566837"/>
                    <a:pt x="234852" y="570080"/>
                    <a:pt x="232557" y="573244"/>
                  </a:cubicBezTo>
                  <a:cubicBezTo>
                    <a:pt x="228560" y="578782"/>
                    <a:pt x="224128" y="584003"/>
                    <a:pt x="219498" y="589065"/>
                  </a:cubicBezTo>
                  <a:cubicBezTo>
                    <a:pt x="214234" y="594840"/>
                    <a:pt x="208457" y="600140"/>
                    <a:pt x="202719" y="605400"/>
                  </a:cubicBezTo>
                  <a:cubicBezTo>
                    <a:pt x="213997" y="602197"/>
                    <a:pt x="225196" y="599230"/>
                    <a:pt x="235921" y="596382"/>
                  </a:cubicBezTo>
                  <a:cubicBezTo>
                    <a:pt x="239403" y="595473"/>
                    <a:pt x="271260" y="584596"/>
                    <a:pt x="273001" y="589619"/>
                  </a:cubicBezTo>
                  <a:close/>
                  <a:moveTo>
                    <a:pt x="84750" y="570397"/>
                  </a:moveTo>
                  <a:cubicBezTo>
                    <a:pt x="74896" y="570515"/>
                    <a:pt x="65794" y="588314"/>
                    <a:pt x="61520" y="595038"/>
                  </a:cubicBezTo>
                  <a:cubicBezTo>
                    <a:pt x="52893" y="608644"/>
                    <a:pt x="45492" y="623041"/>
                    <a:pt x="39002" y="637873"/>
                  </a:cubicBezTo>
                  <a:cubicBezTo>
                    <a:pt x="39121" y="633127"/>
                    <a:pt x="39358" y="628380"/>
                    <a:pt x="38804" y="623753"/>
                  </a:cubicBezTo>
                  <a:cubicBezTo>
                    <a:pt x="38330" y="619718"/>
                    <a:pt x="37301" y="615684"/>
                    <a:pt x="36272" y="611768"/>
                  </a:cubicBezTo>
                  <a:cubicBezTo>
                    <a:pt x="24241" y="567272"/>
                    <a:pt x="11697" y="630160"/>
                    <a:pt x="8808" y="642936"/>
                  </a:cubicBezTo>
                  <a:cubicBezTo>
                    <a:pt x="5998" y="655474"/>
                    <a:pt x="3465" y="668130"/>
                    <a:pt x="1487" y="680827"/>
                  </a:cubicBezTo>
                  <a:cubicBezTo>
                    <a:pt x="-2669" y="707485"/>
                    <a:pt x="2555" y="722198"/>
                    <a:pt x="8926" y="743992"/>
                  </a:cubicBezTo>
                  <a:lnTo>
                    <a:pt x="9401" y="740788"/>
                  </a:lnTo>
                  <a:cubicBezTo>
                    <a:pt x="12409" y="735132"/>
                    <a:pt x="15060" y="729436"/>
                    <a:pt x="17712" y="723781"/>
                  </a:cubicBezTo>
                  <a:lnTo>
                    <a:pt x="49173" y="686839"/>
                  </a:lnTo>
                  <a:cubicBezTo>
                    <a:pt x="65477" y="660655"/>
                    <a:pt x="83364" y="633601"/>
                    <a:pt x="90211" y="603067"/>
                  </a:cubicBezTo>
                  <a:cubicBezTo>
                    <a:pt x="91477" y="597332"/>
                    <a:pt x="96859" y="570238"/>
                    <a:pt x="84750" y="570397"/>
                  </a:cubicBezTo>
                  <a:close/>
                  <a:moveTo>
                    <a:pt x="167379" y="551451"/>
                  </a:moveTo>
                  <a:cubicBezTo>
                    <a:pt x="169318" y="555288"/>
                    <a:pt x="171693" y="556237"/>
                    <a:pt x="172840" y="550897"/>
                  </a:cubicBezTo>
                  <a:cubicBezTo>
                    <a:pt x="193260" y="522973"/>
                    <a:pt x="209644" y="477923"/>
                    <a:pt x="211425" y="443908"/>
                  </a:cubicBezTo>
                  <a:cubicBezTo>
                    <a:pt x="211702" y="438885"/>
                    <a:pt x="211108" y="392016"/>
                    <a:pt x="197851" y="405305"/>
                  </a:cubicBezTo>
                  <a:cubicBezTo>
                    <a:pt x="185069" y="418120"/>
                    <a:pt x="177114" y="437224"/>
                    <a:pt x="171614" y="457079"/>
                  </a:cubicBezTo>
                  <a:cubicBezTo>
                    <a:pt x="170268" y="447310"/>
                    <a:pt x="168567" y="437896"/>
                    <a:pt x="166311" y="429432"/>
                  </a:cubicBezTo>
                  <a:cubicBezTo>
                    <a:pt x="164569" y="422827"/>
                    <a:pt x="157328" y="397474"/>
                    <a:pt x="145812" y="400796"/>
                  </a:cubicBezTo>
                  <a:cubicBezTo>
                    <a:pt x="138253" y="402972"/>
                    <a:pt x="137303" y="421759"/>
                    <a:pt x="136631" y="427415"/>
                  </a:cubicBezTo>
                  <a:cubicBezTo>
                    <a:pt x="133227" y="456169"/>
                    <a:pt x="136908" y="484410"/>
                    <a:pt x="147118" y="511424"/>
                  </a:cubicBezTo>
                  <a:cubicBezTo>
                    <a:pt x="150481" y="520402"/>
                    <a:pt x="163066" y="542908"/>
                    <a:pt x="167379" y="551451"/>
                  </a:cubicBezTo>
                  <a:close/>
                  <a:moveTo>
                    <a:pt x="289464" y="389089"/>
                  </a:moveTo>
                  <a:cubicBezTo>
                    <a:pt x="289464" y="389168"/>
                    <a:pt x="289464" y="389247"/>
                    <a:pt x="289464" y="389326"/>
                  </a:cubicBezTo>
                  <a:cubicBezTo>
                    <a:pt x="289583" y="390750"/>
                    <a:pt x="290137" y="394705"/>
                    <a:pt x="290730" y="393439"/>
                  </a:cubicBezTo>
                  <a:cubicBezTo>
                    <a:pt x="299160" y="375245"/>
                    <a:pt x="336834" y="317776"/>
                    <a:pt x="339881" y="280162"/>
                  </a:cubicBezTo>
                  <a:cubicBezTo>
                    <a:pt x="340672" y="270274"/>
                    <a:pt x="341859" y="244525"/>
                    <a:pt x="327059" y="243180"/>
                  </a:cubicBezTo>
                  <a:cubicBezTo>
                    <a:pt x="318155" y="242389"/>
                    <a:pt x="300426" y="318448"/>
                    <a:pt x="292749" y="357763"/>
                  </a:cubicBezTo>
                  <a:cubicBezTo>
                    <a:pt x="294450" y="317024"/>
                    <a:pt x="295796" y="252159"/>
                    <a:pt x="290453" y="245830"/>
                  </a:cubicBezTo>
                  <a:cubicBezTo>
                    <a:pt x="283449" y="237564"/>
                    <a:pt x="276049" y="241954"/>
                    <a:pt x="273120" y="251011"/>
                  </a:cubicBezTo>
                  <a:cubicBezTo>
                    <a:pt x="272052" y="254294"/>
                    <a:pt x="271458" y="257656"/>
                    <a:pt x="271062" y="261058"/>
                  </a:cubicBezTo>
                  <a:cubicBezTo>
                    <a:pt x="267421" y="292304"/>
                    <a:pt x="275099" y="325053"/>
                    <a:pt x="281312" y="355430"/>
                  </a:cubicBezTo>
                  <a:cubicBezTo>
                    <a:pt x="282578" y="361442"/>
                    <a:pt x="286971" y="383354"/>
                    <a:pt x="289464" y="389089"/>
                  </a:cubicBezTo>
                  <a:close/>
                  <a:moveTo>
                    <a:pt x="445899" y="198170"/>
                  </a:moveTo>
                  <a:cubicBezTo>
                    <a:pt x="455396" y="182982"/>
                    <a:pt x="500748" y="95175"/>
                    <a:pt x="503439" y="48741"/>
                  </a:cubicBezTo>
                  <a:cubicBezTo>
                    <a:pt x="503914" y="40514"/>
                    <a:pt x="507119" y="2267"/>
                    <a:pt x="494060" y="91"/>
                  </a:cubicBezTo>
                  <a:cubicBezTo>
                    <a:pt x="482860" y="-1768"/>
                    <a:pt x="475262" y="25247"/>
                    <a:pt x="472769" y="31892"/>
                  </a:cubicBezTo>
                  <a:cubicBezTo>
                    <a:pt x="459670" y="66698"/>
                    <a:pt x="451795" y="103125"/>
                    <a:pt x="446413" y="139869"/>
                  </a:cubicBezTo>
                  <a:cubicBezTo>
                    <a:pt x="445542" y="145723"/>
                    <a:pt x="436401" y="213358"/>
                    <a:pt x="445899" y="198170"/>
                  </a:cubicBezTo>
                  <a:close/>
                  <a:moveTo>
                    <a:pt x="563986" y="149362"/>
                  </a:moveTo>
                  <a:cubicBezTo>
                    <a:pt x="559752" y="139790"/>
                    <a:pt x="532604" y="155413"/>
                    <a:pt x="528647" y="157549"/>
                  </a:cubicBezTo>
                  <a:cubicBezTo>
                    <a:pt x="494693" y="175743"/>
                    <a:pt x="464142" y="199831"/>
                    <a:pt x="435807" y="225698"/>
                  </a:cubicBezTo>
                  <a:cubicBezTo>
                    <a:pt x="427378" y="233371"/>
                    <a:pt x="488440" y="229495"/>
                    <a:pt x="530665" y="189152"/>
                  </a:cubicBezTo>
                  <a:cubicBezTo>
                    <a:pt x="540480" y="179778"/>
                    <a:pt x="550333" y="170127"/>
                    <a:pt x="558960" y="159606"/>
                  </a:cubicBezTo>
                  <a:cubicBezTo>
                    <a:pt x="560741" y="157470"/>
                    <a:pt x="565451" y="152684"/>
                    <a:pt x="563986" y="149362"/>
                  </a:cubicBezTo>
                  <a:close/>
                  <a:moveTo>
                    <a:pt x="375774" y="413176"/>
                  </a:moveTo>
                  <a:cubicBezTo>
                    <a:pt x="367345" y="414996"/>
                    <a:pt x="359193" y="418120"/>
                    <a:pt x="350961" y="420730"/>
                  </a:cubicBezTo>
                  <a:cubicBezTo>
                    <a:pt x="357016" y="417013"/>
                    <a:pt x="362517" y="413334"/>
                    <a:pt x="366593" y="409933"/>
                  </a:cubicBezTo>
                  <a:cubicBezTo>
                    <a:pt x="370511" y="406689"/>
                    <a:pt x="406008" y="372872"/>
                    <a:pt x="385826" y="368521"/>
                  </a:cubicBezTo>
                  <a:cubicBezTo>
                    <a:pt x="373875" y="365911"/>
                    <a:pt x="358995" y="375404"/>
                    <a:pt x="349220" y="380862"/>
                  </a:cubicBezTo>
                  <a:cubicBezTo>
                    <a:pt x="325357" y="394231"/>
                    <a:pt x="289583" y="433546"/>
                    <a:pt x="266076" y="456525"/>
                  </a:cubicBezTo>
                  <a:cubicBezTo>
                    <a:pt x="263029" y="458107"/>
                    <a:pt x="259744" y="459531"/>
                    <a:pt x="257211" y="461311"/>
                  </a:cubicBezTo>
                  <a:cubicBezTo>
                    <a:pt x="256737" y="461667"/>
                    <a:pt x="257765" y="462023"/>
                    <a:pt x="259942" y="462379"/>
                  </a:cubicBezTo>
                  <a:cubicBezTo>
                    <a:pt x="259388" y="462893"/>
                    <a:pt x="258676" y="463605"/>
                    <a:pt x="258122" y="464119"/>
                  </a:cubicBezTo>
                  <a:cubicBezTo>
                    <a:pt x="257528" y="464634"/>
                    <a:pt x="259823" y="463922"/>
                    <a:pt x="263227" y="462735"/>
                  </a:cubicBezTo>
                  <a:cubicBezTo>
                    <a:pt x="282222" y="464910"/>
                    <a:pt x="345817" y="465425"/>
                    <a:pt x="378821" y="448457"/>
                  </a:cubicBezTo>
                  <a:cubicBezTo>
                    <a:pt x="387488" y="444027"/>
                    <a:pt x="413052" y="429788"/>
                    <a:pt x="408304" y="416222"/>
                  </a:cubicBezTo>
                  <a:cubicBezTo>
                    <a:pt x="404623" y="405701"/>
                    <a:pt x="382660" y="411673"/>
                    <a:pt x="375774" y="41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24"/>
            <p:cNvSpPr/>
            <p:nvPr/>
          </p:nvSpPr>
          <p:spPr>
            <a:xfrm rot="10800000">
              <a:off x="7850916" y="970035"/>
              <a:ext cx="430924" cy="372319"/>
            </a:xfrm>
            <a:custGeom>
              <a:rect b="b" l="l" r="r" t="t"/>
              <a:pathLst>
                <a:path extrusionOk="0" h="744638" w="861848">
                  <a:moveTo>
                    <a:pt x="754387" y="92499"/>
                  </a:moveTo>
                  <a:cubicBezTo>
                    <a:pt x="668750" y="147675"/>
                    <a:pt x="505390" y="229588"/>
                    <a:pt x="510653" y="214241"/>
                  </a:cubicBezTo>
                  <a:cubicBezTo>
                    <a:pt x="516431" y="197511"/>
                    <a:pt x="640969" y="110100"/>
                    <a:pt x="738835" y="43771"/>
                  </a:cubicBezTo>
                  <a:cubicBezTo>
                    <a:pt x="801876" y="1054"/>
                    <a:pt x="860286" y="-1952"/>
                    <a:pt x="861236" y="698"/>
                  </a:cubicBezTo>
                  <a:cubicBezTo>
                    <a:pt x="870259" y="26328"/>
                    <a:pt x="776984" y="77944"/>
                    <a:pt x="754387" y="92499"/>
                  </a:cubicBezTo>
                  <a:close/>
                  <a:moveTo>
                    <a:pt x="516550" y="58366"/>
                  </a:moveTo>
                  <a:cubicBezTo>
                    <a:pt x="515560" y="26051"/>
                    <a:pt x="502263" y="3823"/>
                    <a:pt x="493518" y="16836"/>
                  </a:cubicBezTo>
                  <a:cubicBezTo>
                    <a:pt x="471673" y="49348"/>
                    <a:pt x="452163" y="121135"/>
                    <a:pt x="451174" y="160134"/>
                  </a:cubicBezTo>
                  <a:cubicBezTo>
                    <a:pt x="450620" y="181848"/>
                    <a:pt x="480063" y="168400"/>
                    <a:pt x="489204" y="157958"/>
                  </a:cubicBezTo>
                  <a:cubicBezTo>
                    <a:pt x="505469" y="139369"/>
                    <a:pt x="517618" y="93172"/>
                    <a:pt x="516550" y="58366"/>
                  </a:cubicBezTo>
                  <a:close/>
                  <a:moveTo>
                    <a:pt x="606342" y="208229"/>
                  </a:moveTo>
                  <a:cubicBezTo>
                    <a:pt x="602860" y="207557"/>
                    <a:pt x="564632" y="212382"/>
                    <a:pt x="540966" y="227650"/>
                  </a:cubicBezTo>
                  <a:cubicBezTo>
                    <a:pt x="509782" y="247742"/>
                    <a:pt x="481448" y="281757"/>
                    <a:pt x="485088" y="288125"/>
                  </a:cubicBezTo>
                  <a:cubicBezTo>
                    <a:pt x="498543" y="311659"/>
                    <a:pt x="661587" y="219067"/>
                    <a:pt x="606342" y="208229"/>
                  </a:cubicBezTo>
                  <a:close/>
                  <a:moveTo>
                    <a:pt x="349826" y="296589"/>
                  </a:moveTo>
                  <a:cubicBezTo>
                    <a:pt x="349549" y="288244"/>
                    <a:pt x="349430" y="245685"/>
                    <a:pt x="324815" y="276932"/>
                  </a:cubicBezTo>
                  <a:cubicBezTo>
                    <a:pt x="315753" y="288441"/>
                    <a:pt x="305701" y="350815"/>
                    <a:pt x="307442" y="373795"/>
                  </a:cubicBezTo>
                  <a:cubicBezTo>
                    <a:pt x="307838" y="378739"/>
                    <a:pt x="307680" y="407613"/>
                    <a:pt x="327387" y="392029"/>
                  </a:cubicBezTo>
                  <a:cubicBezTo>
                    <a:pt x="333917" y="386927"/>
                    <a:pt x="350775" y="322417"/>
                    <a:pt x="349826" y="296589"/>
                  </a:cubicBezTo>
                  <a:close/>
                  <a:moveTo>
                    <a:pt x="289238" y="385028"/>
                  </a:moveTo>
                  <a:cubicBezTo>
                    <a:pt x="290544" y="381627"/>
                    <a:pt x="291375" y="378067"/>
                    <a:pt x="292048" y="374468"/>
                  </a:cubicBezTo>
                  <a:cubicBezTo>
                    <a:pt x="296678" y="349471"/>
                    <a:pt x="298657" y="323959"/>
                    <a:pt x="297549" y="297222"/>
                  </a:cubicBezTo>
                  <a:cubicBezTo>
                    <a:pt x="296797" y="279503"/>
                    <a:pt x="272776" y="240069"/>
                    <a:pt x="260073" y="287097"/>
                  </a:cubicBezTo>
                  <a:cubicBezTo>
                    <a:pt x="251564" y="349787"/>
                    <a:pt x="278989" y="412280"/>
                    <a:pt x="289238" y="385028"/>
                  </a:cubicBezTo>
                  <a:close/>
                  <a:moveTo>
                    <a:pt x="329801" y="502855"/>
                  </a:moveTo>
                  <a:cubicBezTo>
                    <a:pt x="360313" y="501708"/>
                    <a:pt x="394623" y="478530"/>
                    <a:pt x="418249" y="461048"/>
                  </a:cubicBezTo>
                  <a:cubicBezTo>
                    <a:pt x="427667" y="454087"/>
                    <a:pt x="442586" y="431502"/>
                    <a:pt x="409899" y="434231"/>
                  </a:cubicBezTo>
                  <a:cubicBezTo>
                    <a:pt x="384057" y="436446"/>
                    <a:pt x="355841" y="456776"/>
                    <a:pt x="337123" y="473309"/>
                  </a:cubicBezTo>
                  <a:cubicBezTo>
                    <a:pt x="331464" y="478332"/>
                    <a:pt x="308115" y="503685"/>
                    <a:pt x="329801" y="502855"/>
                  </a:cubicBezTo>
                  <a:close/>
                  <a:moveTo>
                    <a:pt x="437798" y="475049"/>
                  </a:moveTo>
                  <a:cubicBezTo>
                    <a:pt x="431545" y="473507"/>
                    <a:pt x="359165" y="496210"/>
                    <a:pt x="337716" y="513099"/>
                  </a:cubicBezTo>
                  <a:cubicBezTo>
                    <a:pt x="333205" y="516658"/>
                    <a:pt x="318721" y="527852"/>
                    <a:pt x="322995" y="535327"/>
                  </a:cubicBezTo>
                  <a:cubicBezTo>
                    <a:pt x="327229" y="542684"/>
                    <a:pt x="408039" y="522354"/>
                    <a:pt x="437046" y="514167"/>
                  </a:cubicBezTo>
                  <a:cubicBezTo>
                    <a:pt x="454577" y="509183"/>
                    <a:pt x="466845" y="482129"/>
                    <a:pt x="437798" y="475049"/>
                  </a:cubicBezTo>
                  <a:close/>
                  <a:moveTo>
                    <a:pt x="169884" y="527259"/>
                  </a:moveTo>
                  <a:cubicBezTo>
                    <a:pt x="171546" y="500917"/>
                    <a:pt x="168380" y="476434"/>
                    <a:pt x="161376" y="453058"/>
                  </a:cubicBezTo>
                  <a:cubicBezTo>
                    <a:pt x="159476" y="446690"/>
                    <a:pt x="155677" y="432847"/>
                    <a:pt x="147011" y="432531"/>
                  </a:cubicBezTo>
                  <a:cubicBezTo>
                    <a:pt x="137473" y="432175"/>
                    <a:pt x="133318" y="447046"/>
                    <a:pt x="131735" y="453889"/>
                  </a:cubicBezTo>
                  <a:cubicBezTo>
                    <a:pt x="126789" y="475366"/>
                    <a:pt x="128134" y="512387"/>
                    <a:pt x="131854" y="533903"/>
                  </a:cubicBezTo>
                  <a:cubicBezTo>
                    <a:pt x="132646" y="538570"/>
                    <a:pt x="146219" y="556488"/>
                    <a:pt x="156311" y="554747"/>
                  </a:cubicBezTo>
                  <a:cubicBezTo>
                    <a:pt x="164423" y="553323"/>
                    <a:pt x="169489" y="533508"/>
                    <a:pt x="169884" y="527259"/>
                  </a:cubicBezTo>
                  <a:close/>
                  <a:moveTo>
                    <a:pt x="210210" y="539796"/>
                  </a:moveTo>
                  <a:cubicBezTo>
                    <a:pt x="217491" y="520139"/>
                    <a:pt x="222953" y="497001"/>
                    <a:pt x="218995" y="476038"/>
                  </a:cubicBezTo>
                  <a:cubicBezTo>
                    <a:pt x="217412" y="467732"/>
                    <a:pt x="213297" y="457093"/>
                    <a:pt x="203799" y="455273"/>
                  </a:cubicBezTo>
                  <a:cubicBezTo>
                    <a:pt x="195686" y="453731"/>
                    <a:pt x="189948" y="463184"/>
                    <a:pt x="186664" y="469077"/>
                  </a:cubicBezTo>
                  <a:cubicBezTo>
                    <a:pt x="177166" y="486124"/>
                    <a:pt x="177482" y="496408"/>
                    <a:pt x="174554" y="519664"/>
                  </a:cubicBezTo>
                  <a:cubicBezTo>
                    <a:pt x="172100" y="539124"/>
                    <a:pt x="181994" y="567444"/>
                    <a:pt x="182033" y="566613"/>
                  </a:cubicBezTo>
                  <a:cubicBezTo>
                    <a:pt x="192718" y="573970"/>
                    <a:pt x="207598" y="546876"/>
                    <a:pt x="210210" y="539796"/>
                  </a:cubicBezTo>
                  <a:close/>
                  <a:moveTo>
                    <a:pt x="247409" y="648328"/>
                  </a:moveTo>
                  <a:cubicBezTo>
                    <a:pt x="253978" y="641169"/>
                    <a:pt x="264465" y="628750"/>
                    <a:pt x="253543" y="620760"/>
                  </a:cubicBezTo>
                  <a:lnTo>
                    <a:pt x="242344" y="618387"/>
                  </a:lnTo>
                  <a:cubicBezTo>
                    <a:pt x="242621" y="617517"/>
                    <a:pt x="235379" y="619138"/>
                    <a:pt x="235260" y="619178"/>
                  </a:cubicBezTo>
                  <a:cubicBezTo>
                    <a:pt x="226791" y="621828"/>
                    <a:pt x="218639" y="625546"/>
                    <a:pt x="211001" y="630134"/>
                  </a:cubicBezTo>
                  <a:cubicBezTo>
                    <a:pt x="194024" y="640339"/>
                    <a:pt x="177799" y="653707"/>
                    <a:pt x="166481" y="670082"/>
                  </a:cubicBezTo>
                  <a:cubicBezTo>
                    <a:pt x="162326" y="676094"/>
                    <a:pt x="156469" y="686575"/>
                    <a:pt x="162484" y="693418"/>
                  </a:cubicBezTo>
                  <a:cubicBezTo>
                    <a:pt x="168183" y="699983"/>
                    <a:pt x="181123" y="694525"/>
                    <a:pt x="187297" y="691796"/>
                  </a:cubicBezTo>
                  <a:cubicBezTo>
                    <a:pt x="209577" y="681987"/>
                    <a:pt x="230907" y="666206"/>
                    <a:pt x="247409" y="648328"/>
                  </a:cubicBezTo>
                  <a:close/>
                  <a:moveTo>
                    <a:pt x="298420" y="650108"/>
                  </a:moveTo>
                  <a:cubicBezTo>
                    <a:pt x="297470" y="648012"/>
                    <a:pt x="293235" y="649277"/>
                    <a:pt x="291692" y="649554"/>
                  </a:cubicBezTo>
                  <a:cubicBezTo>
                    <a:pt x="284371" y="650820"/>
                    <a:pt x="277287" y="653233"/>
                    <a:pt x="270401" y="656001"/>
                  </a:cubicBezTo>
                  <a:cubicBezTo>
                    <a:pt x="245549" y="665929"/>
                    <a:pt x="220697" y="679614"/>
                    <a:pt x="200277" y="697017"/>
                  </a:cubicBezTo>
                  <a:cubicBezTo>
                    <a:pt x="194934" y="701526"/>
                    <a:pt x="180886" y="713115"/>
                    <a:pt x="187178" y="721540"/>
                  </a:cubicBezTo>
                  <a:cubicBezTo>
                    <a:pt x="193233" y="729608"/>
                    <a:pt x="209814" y="725416"/>
                    <a:pt x="217610" y="723596"/>
                  </a:cubicBezTo>
                  <a:cubicBezTo>
                    <a:pt x="245272" y="717228"/>
                    <a:pt x="271984" y="702989"/>
                    <a:pt x="293473" y="684558"/>
                  </a:cubicBezTo>
                  <a:cubicBezTo>
                    <a:pt x="301506" y="677636"/>
                    <a:pt x="318167" y="664228"/>
                    <a:pt x="310846" y="651927"/>
                  </a:cubicBezTo>
                  <a:lnTo>
                    <a:pt x="298420" y="650108"/>
                  </a:lnTo>
                  <a:close/>
                  <a:moveTo>
                    <a:pt x="92795" y="624359"/>
                  </a:moveTo>
                  <a:cubicBezTo>
                    <a:pt x="90697" y="625862"/>
                    <a:pt x="88758" y="627682"/>
                    <a:pt x="86938" y="629541"/>
                  </a:cubicBezTo>
                  <a:cubicBezTo>
                    <a:pt x="68220" y="648486"/>
                    <a:pt x="54685" y="673800"/>
                    <a:pt x="46217" y="698836"/>
                  </a:cubicBezTo>
                  <a:cubicBezTo>
                    <a:pt x="44040" y="705323"/>
                    <a:pt x="36205" y="724862"/>
                    <a:pt x="42497" y="731467"/>
                  </a:cubicBezTo>
                  <a:lnTo>
                    <a:pt x="58801" y="734671"/>
                  </a:lnTo>
                  <a:cubicBezTo>
                    <a:pt x="74314" y="729173"/>
                    <a:pt x="83614" y="712877"/>
                    <a:pt x="90618" y="699034"/>
                  </a:cubicBezTo>
                  <a:cubicBezTo>
                    <a:pt x="95763" y="688830"/>
                    <a:pt x="100551" y="678309"/>
                    <a:pt x="103836" y="667353"/>
                  </a:cubicBezTo>
                  <a:cubicBezTo>
                    <a:pt x="107160" y="656278"/>
                    <a:pt x="110247" y="643463"/>
                    <a:pt x="107635" y="631914"/>
                  </a:cubicBezTo>
                  <a:cubicBezTo>
                    <a:pt x="105815" y="623687"/>
                    <a:pt x="100591" y="618822"/>
                    <a:pt x="92795" y="624359"/>
                  </a:cubicBezTo>
                  <a:close/>
                  <a:moveTo>
                    <a:pt x="45940" y="658453"/>
                  </a:moveTo>
                  <a:cubicBezTo>
                    <a:pt x="45702" y="651295"/>
                    <a:pt x="42813" y="624280"/>
                    <a:pt x="30150" y="635236"/>
                  </a:cubicBezTo>
                  <a:cubicBezTo>
                    <a:pt x="28211" y="636937"/>
                    <a:pt x="26509" y="638915"/>
                    <a:pt x="24926" y="640971"/>
                  </a:cubicBezTo>
                  <a:cubicBezTo>
                    <a:pt x="22077" y="644531"/>
                    <a:pt x="19504" y="648328"/>
                    <a:pt x="17130" y="652244"/>
                  </a:cubicBezTo>
                  <a:cubicBezTo>
                    <a:pt x="13331" y="658493"/>
                    <a:pt x="9928" y="665019"/>
                    <a:pt x="7197" y="671822"/>
                  </a:cubicBezTo>
                  <a:cubicBezTo>
                    <a:pt x="3161" y="681987"/>
                    <a:pt x="786" y="692824"/>
                    <a:pt x="153" y="703701"/>
                  </a:cubicBezTo>
                  <a:cubicBezTo>
                    <a:pt x="-797" y="719760"/>
                    <a:pt x="2725" y="731151"/>
                    <a:pt x="9374" y="744638"/>
                  </a:cubicBezTo>
                  <a:lnTo>
                    <a:pt x="20771" y="743491"/>
                  </a:lnTo>
                  <a:cubicBezTo>
                    <a:pt x="28686" y="738705"/>
                    <a:pt x="33118" y="730518"/>
                    <a:pt x="36244" y="721975"/>
                  </a:cubicBezTo>
                  <a:cubicBezTo>
                    <a:pt x="42655" y="704374"/>
                    <a:pt x="45504" y="684400"/>
                    <a:pt x="45979" y="665731"/>
                  </a:cubicBezTo>
                  <a:cubicBezTo>
                    <a:pt x="46019" y="663714"/>
                    <a:pt x="46019" y="660510"/>
                    <a:pt x="45940" y="65845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24"/>
            <p:cNvSpPr/>
            <p:nvPr/>
          </p:nvSpPr>
          <p:spPr>
            <a:xfrm rot="10800000">
              <a:off x="7967152" y="828594"/>
              <a:ext cx="390527" cy="485821"/>
            </a:xfrm>
            <a:custGeom>
              <a:rect b="b" l="l" r="r" t="t"/>
              <a:pathLst>
                <a:path extrusionOk="0" h="971641" w="781054">
                  <a:moveTo>
                    <a:pt x="766095" y="3198"/>
                  </a:moveTo>
                  <a:cubicBezTo>
                    <a:pt x="768944" y="-441"/>
                    <a:pt x="774247" y="-1074"/>
                    <a:pt x="777848" y="1813"/>
                  </a:cubicBezTo>
                  <a:cubicBezTo>
                    <a:pt x="781489" y="4661"/>
                    <a:pt x="782122" y="9921"/>
                    <a:pt x="779273" y="13560"/>
                  </a:cubicBezTo>
                  <a:lnTo>
                    <a:pt x="626874" y="209542"/>
                  </a:lnTo>
                  <a:cubicBezTo>
                    <a:pt x="581365" y="267724"/>
                    <a:pt x="529919" y="333578"/>
                    <a:pt x="478315" y="398958"/>
                  </a:cubicBezTo>
                  <a:cubicBezTo>
                    <a:pt x="444519" y="441754"/>
                    <a:pt x="410723" y="484431"/>
                    <a:pt x="378510" y="524656"/>
                  </a:cubicBezTo>
                  <a:cubicBezTo>
                    <a:pt x="307990" y="612620"/>
                    <a:pt x="245226" y="689114"/>
                    <a:pt x="208977" y="731870"/>
                  </a:cubicBezTo>
                  <a:cubicBezTo>
                    <a:pt x="168216" y="779650"/>
                    <a:pt x="109014" y="833480"/>
                    <a:pt x="64256" y="890317"/>
                  </a:cubicBezTo>
                  <a:cubicBezTo>
                    <a:pt x="44707" y="915156"/>
                    <a:pt x="27888" y="940509"/>
                    <a:pt x="16847" y="966257"/>
                  </a:cubicBezTo>
                  <a:cubicBezTo>
                    <a:pt x="14947" y="970727"/>
                    <a:pt x="9842" y="972823"/>
                    <a:pt x="5370" y="970964"/>
                  </a:cubicBezTo>
                  <a:cubicBezTo>
                    <a:pt x="898" y="969066"/>
                    <a:pt x="-1199" y="963963"/>
                    <a:pt x="701" y="959494"/>
                  </a:cubicBezTo>
                  <a:cubicBezTo>
                    <a:pt x="11900" y="932203"/>
                    <a:pt x="29075" y="905149"/>
                    <a:pt x="49297" y="878728"/>
                  </a:cubicBezTo>
                  <a:cubicBezTo>
                    <a:pt x="93382" y="821061"/>
                    <a:pt x="152030" y="766281"/>
                    <a:pt x="192277" y="717829"/>
                  </a:cubicBezTo>
                  <a:cubicBezTo>
                    <a:pt x="212895" y="693109"/>
                    <a:pt x="241981" y="657037"/>
                    <a:pt x="276450" y="614202"/>
                  </a:cubicBezTo>
                  <a:cubicBezTo>
                    <a:pt x="315786" y="565276"/>
                    <a:pt x="361929" y="507371"/>
                    <a:pt x="410129" y="447252"/>
                  </a:cubicBezTo>
                  <a:cubicBezTo>
                    <a:pt x="477998" y="362491"/>
                    <a:pt x="549904" y="273221"/>
                    <a:pt x="610926" y="196925"/>
                  </a:cubicBezTo>
                  <a:lnTo>
                    <a:pt x="766095" y="3198"/>
                  </a:lnTo>
                  <a:lnTo>
                    <a:pt x="766095" y="319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24"/>
            <p:cNvSpPr/>
            <p:nvPr/>
          </p:nvSpPr>
          <p:spPr>
            <a:xfrm rot="10800000">
              <a:off x="7885267" y="998537"/>
              <a:ext cx="392493" cy="337665"/>
            </a:xfrm>
            <a:custGeom>
              <a:rect b="b" l="l" r="r" t="t"/>
              <a:pathLst>
                <a:path extrusionOk="0" h="675330" w="784987">
                  <a:moveTo>
                    <a:pt x="206287" y="64136"/>
                  </a:moveTo>
                  <a:cubicBezTo>
                    <a:pt x="195008" y="85059"/>
                    <a:pt x="168454" y="92693"/>
                    <a:pt x="147085" y="81183"/>
                  </a:cubicBezTo>
                  <a:cubicBezTo>
                    <a:pt x="125675" y="69673"/>
                    <a:pt x="117444" y="43331"/>
                    <a:pt x="128722" y="22408"/>
                  </a:cubicBezTo>
                  <a:cubicBezTo>
                    <a:pt x="140001" y="1485"/>
                    <a:pt x="166515" y="-6148"/>
                    <a:pt x="187925" y="5361"/>
                  </a:cubicBezTo>
                  <a:cubicBezTo>
                    <a:pt x="209334" y="16871"/>
                    <a:pt x="217565" y="43213"/>
                    <a:pt x="206287" y="64136"/>
                  </a:cubicBezTo>
                  <a:close/>
                  <a:moveTo>
                    <a:pt x="129910" y="149213"/>
                  </a:moveTo>
                  <a:cubicBezTo>
                    <a:pt x="108500" y="137703"/>
                    <a:pt x="81986" y="145337"/>
                    <a:pt x="70708" y="166260"/>
                  </a:cubicBezTo>
                  <a:cubicBezTo>
                    <a:pt x="59429" y="187183"/>
                    <a:pt x="67660" y="213525"/>
                    <a:pt x="89030" y="225035"/>
                  </a:cubicBezTo>
                  <a:cubicBezTo>
                    <a:pt x="110439" y="236545"/>
                    <a:pt x="136993" y="228911"/>
                    <a:pt x="148232" y="207988"/>
                  </a:cubicBezTo>
                  <a:cubicBezTo>
                    <a:pt x="159511" y="187065"/>
                    <a:pt x="151319" y="160723"/>
                    <a:pt x="129910" y="149213"/>
                  </a:cubicBezTo>
                  <a:close/>
                  <a:moveTo>
                    <a:pt x="64257" y="294924"/>
                  </a:moveTo>
                  <a:cubicBezTo>
                    <a:pt x="42848" y="283414"/>
                    <a:pt x="16333" y="291048"/>
                    <a:pt x="5055" y="311971"/>
                  </a:cubicBezTo>
                  <a:cubicBezTo>
                    <a:pt x="-6224" y="332894"/>
                    <a:pt x="2008" y="359236"/>
                    <a:pt x="23417" y="370785"/>
                  </a:cubicBezTo>
                  <a:cubicBezTo>
                    <a:pt x="44826" y="382295"/>
                    <a:pt x="71341" y="374661"/>
                    <a:pt x="82619" y="353738"/>
                  </a:cubicBezTo>
                  <a:cubicBezTo>
                    <a:pt x="93898" y="332815"/>
                    <a:pt x="85666" y="306473"/>
                    <a:pt x="64257" y="294924"/>
                  </a:cubicBezTo>
                  <a:close/>
                  <a:moveTo>
                    <a:pt x="780223" y="445974"/>
                  </a:moveTo>
                  <a:cubicBezTo>
                    <a:pt x="769301" y="424260"/>
                    <a:pt x="743183" y="415321"/>
                    <a:pt x="721932" y="425961"/>
                  </a:cubicBezTo>
                  <a:cubicBezTo>
                    <a:pt x="700680" y="436640"/>
                    <a:pt x="692291" y="462942"/>
                    <a:pt x="703213" y="484617"/>
                  </a:cubicBezTo>
                  <a:cubicBezTo>
                    <a:pt x="714135" y="506331"/>
                    <a:pt x="740214" y="515309"/>
                    <a:pt x="761465" y="504630"/>
                  </a:cubicBezTo>
                  <a:cubicBezTo>
                    <a:pt x="782717" y="493951"/>
                    <a:pt x="791106" y="467688"/>
                    <a:pt x="780223" y="445974"/>
                  </a:cubicBezTo>
                  <a:close/>
                  <a:moveTo>
                    <a:pt x="591813" y="510484"/>
                  </a:moveTo>
                  <a:cubicBezTo>
                    <a:pt x="570562" y="521124"/>
                    <a:pt x="562173" y="547426"/>
                    <a:pt x="573095" y="569140"/>
                  </a:cubicBezTo>
                  <a:cubicBezTo>
                    <a:pt x="584017" y="590854"/>
                    <a:pt x="610096" y="599793"/>
                    <a:pt x="631347" y="589154"/>
                  </a:cubicBezTo>
                  <a:cubicBezTo>
                    <a:pt x="652598" y="578475"/>
                    <a:pt x="660988" y="552172"/>
                    <a:pt x="650105" y="530458"/>
                  </a:cubicBezTo>
                  <a:cubicBezTo>
                    <a:pt x="639183" y="508783"/>
                    <a:pt x="613064" y="499805"/>
                    <a:pt x="591813" y="510484"/>
                  </a:cubicBezTo>
                  <a:close/>
                  <a:moveTo>
                    <a:pt x="454374" y="592160"/>
                  </a:moveTo>
                  <a:cubicBezTo>
                    <a:pt x="433123" y="602839"/>
                    <a:pt x="424733" y="629102"/>
                    <a:pt x="435656" y="650816"/>
                  </a:cubicBezTo>
                  <a:cubicBezTo>
                    <a:pt x="446578" y="672530"/>
                    <a:pt x="472657" y="681508"/>
                    <a:pt x="493908" y="670829"/>
                  </a:cubicBezTo>
                  <a:cubicBezTo>
                    <a:pt x="515159" y="660150"/>
                    <a:pt x="523549" y="633887"/>
                    <a:pt x="512666" y="612173"/>
                  </a:cubicBezTo>
                  <a:cubicBezTo>
                    <a:pt x="501744" y="590459"/>
                    <a:pt x="475625" y="581481"/>
                    <a:pt x="454374" y="59216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24"/>
            <p:cNvSpPr/>
            <p:nvPr/>
          </p:nvSpPr>
          <p:spPr>
            <a:xfrm rot="10800000">
              <a:off x="8164560" y="643268"/>
              <a:ext cx="423601" cy="342363"/>
            </a:xfrm>
            <a:custGeom>
              <a:rect b="b" l="l" r="r" t="t"/>
              <a:pathLst>
                <a:path extrusionOk="0" h="684725" w="847202">
                  <a:moveTo>
                    <a:pt x="168622" y="51956"/>
                  </a:moveTo>
                  <a:cubicBezTo>
                    <a:pt x="163834" y="75252"/>
                    <a:pt x="140604" y="90163"/>
                    <a:pt x="116781" y="85259"/>
                  </a:cubicBezTo>
                  <a:cubicBezTo>
                    <a:pt x="92997" y="80394"/>
                    <a:pt x="77524" y="57493"/>
                    <a:pt x="82312" y="34236"/>
                  </a:cubicBezTo>
                  <a:cubicBezTo>
                    <a:pt x="87101" y="10940"/>
                    <a:pt x="110330" y="-3971"/>
                    <a:pt x="134154" y="933"/>
                  </a:cubicBezTo>
                  <a:cubicBezTo>
                    <a:pt x="157937" y="5798"/>
                    <a:pt x="173411" y="28660"/>
                    <a:pt x="168622" y="51956"/>
                  </a:cubicBezTo>
                  <a:close/>
                  <a:moveTo>
                    <a:pt x="97350" y="166737"/>
                  </a:moveTo>
                  <a:cubicBezTo>
                    <a:pt x="73566" y="161832"/>
                    <a:pt x="50337" y="176783"/>
                    <a:pt x="45548" y="200040"/>
                  </a:cubicBezTo>
                  <a:cubicBezTo>
                    <a:pt x="40760" y="223336"/>
                    <a:pt x="56194" y="246197"/>
                    <a:pt x="80017" y="251102"/>
                  </a:cubicBezTo>
                  <a:cubicBezTo>
                    <a:pt x="103840" y="255967"/>
                    <a:pt x="127030" y="241056"/>
                    <a:pt x="131819" y="217759"/>
                  </a:cubicBezTo>
                  <a:cubicBezTo>
                    <a:pt x="136607" y="194503"/>
                    <a:pt x="121173" y="171641"/>
                    <a:pt x="97350" y="166737"/>
                  </a:cubicBezTo>
                  <a:close/>
                  <a:moveTo>
                    <a:pt x="52711" y="323799"/>
                  </a:moveTo>
                  <a:cubicBezTo>
                    <a:pt x="28888" y="318934"/>
                    <a:pt x="5658" y="333845"/>
                    <a:pt x="870" y="357142"/>
                  </a:cubicBezTo>
                  <a:cubicBezTo>
                    <a:pt x="-3919" y="380398"/>
                    <a:pt x="11554" y="403299"/>
                    <a:pt x="35338" y="408164"/>
                  </a:cubicBezTo>
                  <a:cubicBezTo>
                    <a:pt x="59162" y="413069"/>
                    <a:pt x="82391" y="398118"/>
                    <a:pt x="87180" y="374861"/>
                  </a:cubicBezTo>
                  <a:cubicBezTo>
                    <a:pt x="91968" y="351565"/>
                    <a:pt x="76495" y="328703"/>
                    <a:pt x="52711" y="323799"/>
                  </a:cubicBezTo>
                  <a:close/>
                  <a:moveTo>
                    <a:pt x="798595" y="542563"/>
                  </a:moveTo>
                  <a:cubicBezTo>
                    <a:pt x="774970" y="545490"/>
                    <a:pt x="758309" y="567244"/>
                    <a:pt x="761356" y="591094"/>
                  </a:cubicBezTo>
                  <a:cubicBezTo>
                    <a:pt x="764443" y="614983"/>
                    <a:pt x="786050" y="631951"/>
                    <a:pt x="809636" y="629064"/>
                  </a:cubicBezTo>
                  <a:cubicBezTo>
                    <a:pt x="833222" y="626137"/>
                    <a:pt x="849922" y="604383"/>
                    <a:pt x="846835" y="580533"/>
                  </a:cubicBezTo>
                  <a:cubicBezTo>
                    <a:pt x="843788" y="556644"/>
                    <a:pt x="822181" y="539636"/>
                    <a:pt x="798595" y="542563"/>
                  </a:cubicBezTo>
                  <a:close/>
                  <a:moveTo>
                    <a:pt x="630328" y="566018"/>
                  </a:moveTo>
                  <a:cubicBezTo>
                    <a:pt x="606742" y="568944"/>
                    <a:pt x="590082" y="590698"/>
                    <a:pt x="593129" y="614548"/>
                  </a:cubicBezTo>
                  <a:cubicBezTo>
                    <a:pt x="596215" y="638398"/>
                    <a:pt x="617823" y="655406"/>
                    <a:pt x="641409" y="652479"/>
                  </a:cubicBezTo>
                  <a:cubicBezTo>
                    <a:pt x="664995" y="649552"/>
                    <a:pt x="681695" y="627838"/>
                    <a:pt x="678608" y="603948"/>
                  </a:cubicBezTo>
                  <a:cubicBezTo>
                    <a:pt x="675561" y="580098"/>
                    <a:pt x="653953" y="563091"/>
                    <a:pt x="630328" y="566018"/>
                  </a:cubicBezTo>
                  <a:close/>
                  <a:moveTo>
                    <a:pt x="470253" y="597897"/>
                  </a:moveTo>
                  <a:cubicBezTo>
                    <a:pt x="446627" y="600824"/>
                    <a:pt x="429967" y="622577"/>
                    <a:pt x="433014" y="646427"/>
                  </a:cubicBezTo>
                  <a:cubicBezTo>
                    <a:pt x="436101" y="670317"/>
                    <a:pt x="457708" y="687325"/>
                    <a:pt x="481294" y="684398"/>
                  </a:cubicBezTo>
                  <a:cubicBezTo>
                    <a:pt x="504880" y="681471"/>
                    <a:pt x="521580" y="659717"/>
                    <a:pt x="518493" y="635867"/>
                  </a:cubicBezTo>
                  <a:cubicBezTo>
                    <a:pt x="515446" y="612017"/>
                    <a:pt x="493838" y="595009"/>
                    <a:pt x="470253" y="5978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502" name="Shape 1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3" name="Google Shape;1503;p25"/>
          <p:cNvGrpSpPr/>
          <p:nvPr/>
        </p:nvGrpSpPr>
        <p:grpSpPr>
          <a:xfrm>
            <a:off x="886054" y="2308462"/>
            <a:ext cx="2208938" cy="1428314"/>
            <a:chOff x="0" y="-19050"/>
            <a:chExt cx="5890500" cy="3808837"/>
          </a:xfrm>
        </p:grpSpPr>
        <p:sp>
          <p:nvSpPr>
            <p:cNvPr id="1504" name="Google Shape;1504;p25"/>
            <p:cNvSpPr txBox="1"/>
            <p:nvPr/>
          </p:nvSpPr>
          <p:spPr>
            <a:xfrm>
              <a:off x="0" y="-19050"/>
              <a:ext cx="5890500" cy="1641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2 out 5</a:t>
              </a:r>
              <a:endParaRPr sz="700">
                <a:solidFill>
                  <a:schemeClr val="dk1"/>
                </a:solidFill>
              </a:endParaRPr>
            </a:p>
          </p:txBody>
        </p:sp>
        <p:sp>
          <p:nvSpPr>
            <p:cNvPr id="1505" name="Google Shape;1505;p25"/>
            <p:cNvSpPr txBox="1"/>
            <p:nvPr/>
          </p:nvSpPr>
          <p:spPr>
            <a:xfrm>
              <a:off x="0" y="2164387"/>
              <a:ext cx="5890500" cy="1625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the featured statistic.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506" name="Google Shape;1506;p25"/>
          <p:cNvGrpSpPr/>
          <p:nvPr/>
        </p:nvGrpSpPr>
        <p:grpSpPr>
          <a:xfrm>
            <a:off x="3467557" y="2308462"/>
            <a:ext cx="2208938" cy="1428314"/>
            <a:chOff x="0" y="-19050"/>
            <a:chExt cx="5890500" cy="3808837"/>
          </a:xfrm>
        </p:grpSpPr>
        <p:sp>
          <p:nvSpPr>
            <p:cNvPr id="1507" name="Google Shape;1507;p25"/>
            <p:cNvSpPr txBox="1"/>
            <p:nvPr/>
          </p:nvSpPr>
          <p:spPr>
            <a:xfrm>
              <a:off x="0" y="-19050"/>
              <a:ext cx="5890500" cy="1641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95%</a:t>
              </a:r>
              <a:endParaRPr sz="700">
                <a:solidFill>
                  <a:schemeClr val="dk1"/>
                </a:solidFill>
              </a:endParaRPr>
            </a:p>
          </p:txBody>
        </p:sp>
        <p:sp>
          <p:nvSpPr>
            <p:cNvPr id="1508" name="Google Shape;1508;p25"/>
            <p:cNvSpPr txBox="1"/>
            <p:nvPr/>
          </p:nvSpPr>
          <p:spPr>
            <a:xfrm>
              <a:off x="0" y="2164387"/>
              <a:ext cx="5890500" cy="1625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the featured statistic.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509" name="Google Shape;1509;p25"/>
          <p:cNvGrpSpPr/>
          <p:nvPr/>
        </p:nvGrpSpPr>
        <p:grpSpPr>
          <a:xfrm>
            <a:off x="6049060" y="2308462"/>
            <a:ext cx="2208938" cy="1428314"/>
            <a:chOff x="0" y="-19050"/>
            <a:chExt cx="5890500" cy="3808837"/>
          </a:xfrm>
        </p:grpSpPr>
        <p:sp>
          <p:nvSpPr>
            <p:cNvPr id="1510" name="Google Shape;1510;p25"/>
            <p:cNvSpPr txBox="1"/>
            <p:nvPr/>
          </p:nvSpPr>
          <p:spPr>
            <a:xfrm>
              <a:off x="0" y="-19050"/>
              <a:ext cx="5890500" cy="1641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123m</a:t>
              </a:r>
              <a:endParaRPr sz="700">
                <a:solidFill>
                  <a:schemeClr val="dk1"/>
                </a:solidFill>
              </a:endParaRPr>
            </a:p>
          </p:txBody>
        </p:sp>
        <p:sp>
          <p:nvSpPr>
            <p:cNvPr id="1511" name="Google Shape;1511;p25"/>
            <p:cNvSpPr txBox="1"/>
            <p:nvPr/>
          </p:nvSpPr>
          <p:spPr>
            <a:xfrm>
              <a:off x="0" y="2164387"/>
              <a:ext cx="5890500" cy="1625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the featured statistic.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512" name="Google Shape;1512;p25"/>
          <p:cNvGrpSpPr/>
          <p:nvPr/>
        </p:nvGrpSpPr>
        <p:grpSpPr>
          <a:xfrm>
            <a:off x="1205469" y="1775632"/>
            <a:ext cx="1570232" cy="284348"/>
            <a:chOff x="-27277" y="0"/>
            <a:chExt cx="8182553" cy="1481751"/>
          </a:xfrm>
        </p:grpSpPr>
        <p:sp>
          <p:nvSpPr>
            <p:cNvPr id="1513" name="Google Shape;1513;p25"/>
            <p:cNvSpPr/>
            <p:nvPr/>
          </p:nvSpPr>
          <p:spPr>
            <a:xfrm>
              <a:off x="-27277" y="0"/>
              <a:ext cx="3039053" cy="1481751"/>
            </a:xfrm>
            <a:custGeom>
              <a:rect b="b" l="l" r="r" t="t"/>
              <a:pathLst>
                <a:path extrusionOk="0" h="1481751" w="3039053">
                  <a:moveTo>
                    <a:pt x="662277" y="0"/>
                  </a:moveTo>
                  <a:cubicBezTo>
                    <a:pt x="457702" y="0"/>
                    <a:pt x="291860" y="165841"/>
                    <a:pt x="291860" y="370417"/>
                  </a:cubicBezTo>
                  <a:lnTo>
                    <a:pt x="291860" y="393012"/>
                  </a:lnTo>
                  <a:cubicBezTo>
                    <a:pt x="109466" y="457339"/>
                    <a:pt x="0" y="643775"/>
                    <a:pt x="32701" y="834395"/>
                  </a:cubicBezTo>
                  <a:cubicBezTo>
                    <a:pt x="65402" y="1025016"/>
                    <a:pt x="230747" y="1164308"/>
                    <a:pt x="424152" y="1164167"/>
                  </a:cubicBezTo>
                  <a:lnTo>
                    <a:pt x="609360" y="1164167"/>
                  </a:lnTo>
                  <a:lnTo>
                    <a:pt x="609360" y="1375833"/>
                  </a:lnTo>
                  <a:lnTo>
                    <a:pt x="291860" y="1375833"/>
                  </a:lnTo>
                  <a:cubicBezTo>
                    <a:pt x="272899" y="1375749"/>
                    <a:pt x="255341" y="1385816"/>
                    <a:pt x="245836" y="1402223"/>
                  </a:cubicBezTo>
                  <a:cubicBezTo>
                    <a:pt x="236330" y="1418630"/>
                    <a:pt x="236330" y="1438870"/>
                    <a:pt x="245836" y="1455277"/>
                  </a:cubicBezTo>
                  <a:cubicBezTo>
                    <a:pt x="255341" y="1471684"/>
                    <a:pt x="272899" y="1481751"/>
                    <a:pt x="291860" y="1481667"/>
                  </a:cubicBezTo>
                  <a:lnTo>
                    <a:pt x="1032694" y="1481667"/>
                  </a:lnTo>
                  <a:cubicBezTo>
                    <a:pt x="1051655" y="1481751"/>
                    <a:pt x="1069213" y="1471684"/>
                    <a:pt x="1078718" y="1455277"/>
                  </a:cubicBezTo>
                  <a:cubicBezTo>
                    <a:pt x="1088224" y="1438870"/>
                    <a:pt x="1088224" y="1418630"/>
                    <a:pt x="1078718" y="1402223"/>
                  </a:cubicBezTo>
                  <a:cubicBezTo>
                    <a:pt x="1069213" y="1385816"/>
                    <a:pt x="1051655" y="1375749"/>
                    <a:pt x="1032694" y="1375833"/>
                  </a:cubicBezTo>
                  <a:lnTo>
                    <a:pt x="715194" y="1375833"/>
                  </a:lnTo>
                  <a:lnTo>
                    <a:pt x="715194" y="1164167"/>
                  </a:lnTo>
                  <a:lnTo>
                    <a:pt x="900402" y="1164167"/>
                  </a:lnTo>
                  <a:cubicBezTo>
                    <a:pt x="1093807" y="1164308"/>
                    <a:pt x="1259152" y="1025016"/>
                    <a:pt x="1291853" y="834395"/>
                  </a:cubicBezTo>
                  <a:cubicBezTo>
                    <a:pt x="1324554" y="643775"/>
                    <a:pt x="1215088" y="457339"/>
                    <a:pt x="1032694" y="393012"/>
                  </a:cubicBezTo>
                  <a:lnTo>
                    <a:pt x="1032694" y="370417"/>
                  </a:lnTo>
                  <a:cubicBezTo>
                    <a:pt x="1032694" y="165841"/>
                    <a:pt x="866852" y="0"/>
                    <a:pt x="662277" y="0"/>
                  </a:cubicBezTo>
                  <a:close/>
                  <a:moveTo>
                    <a:pt x="1161228" y="767292"/>
                  </a:moveTo>
                  <a:cubicBezTo>
                    <a:pt x="1168245" y="767292"/>
                    <a:pt x="1174975" y="770079"/>
                    <a:pt x="1179937" y="775041"/>
                  </a:cubicBezTo>
                  <a:cubicBezTo>
                    <a:pt x="1184899" y="780003"/>
                    <a:pt x="1187687" y="786733"/>
                    <a:pt x="1187687" y="793750"/>
                  </a:cubicBezTo>
                  <a:cubicBezTo>
                    <a:pt x="1187687" y="921279"/>
                    <a:pt x="1098257" y="1031875"/>
                    <a:pt x="979777" y="1031875"/>
                  </a:cubicBezTo>
                  <a:cubicBezTo>
                    <a:pt x="965211" y="1031810"/>
                    <a:pt x="953437" y="1019983"/>
                    <a:pt x="953437" y="1005417"/>
                  </a:cubicBezTo>
                  <a:cubicBezTo>
                    <a:pt x="953437" y="990850"/>
                    <a:pt x="965211" y="979023"/>
                    <a:pt x="979777" y="978958"/>
                  </a:cubicBezTo>
                  <a:cubicBezTo>
                    <a:pt x="1061692" y="978958"/>
                    <a:pt x="1134770" y="900007"/>
                    <a:pt x="1134770" y="793750"/>
                  </a:cubicBezTo>
                  <a:cubicBezTo>
                    <a:pt x="1134770" y="779138"/>
                    <a:pt x="1146616" y="767292"/>
                    <a:pt x="1161228" y="767292"/>
                  </a:cubicBezTo>
                  <a:close/>
                  <a:moveTo>
                    <a:pt x="2376777" y="0"/>
                  </a:moveTo>
                  <a:cubicBezTo>
                    <a:pt x="2278536" y="0"/>
                    <a:pt x="2184319" y="39026"/>
                    <a:pt x="2114853" y="108493"/>
                  </a:cubicBezTo>
                  <a:cubicBezTo>
                    <a:pt x="2045386" y="177959"/>
                    <a:pt x="2006360" y="272176"/>
                    <a:pt x="2006360" y="370417"/>
                  </a:cubicBezTo>
                  <a:lnTo>
                    <a:pt x="2006360" y="393012"/>
                  </a:lnTo>
                  <a:cubicBezTo>
                    <a:pt x="1823966" y="457339"/>
                    <a:pt x="1714500" y="643775"/>
                    <a:pt x="1747201" y="834395"/>
                  </a:cubicBezTo>
                  <a:cubicBezTo>
                    <a:pt x="1779902" y="1025016"/>
                    <a:pt x="1945247" y="1164308"/>
                    <a:pt x="2138652" y="1164167"/>
                  </a:cubicBezTo>
                  <a:lnTo>
                    <a:pt x="2323860" y="1164167"/>
                  </a:lnTo>
                  <a:lnTo>
                    <a:pt x="2323860" y="1375833"/>
                  </a:lnTo>
                  <a:lnTo>
                    <a:pt x="2006360" y="1375833"/>
                  </a:lnTo>
                  <a:cubicBezTo>
                    <a:pt x="1987399" y="1375749"/>
                    <a:pt x="1969841" y="1385816"/>
                    <a:pt x="1960336" y="1402223"/>
                  </a:cubicBezTo>
                  <a:cubicBezTo>
                    <a:pt x="1950830" y="1418630"/>
                    <a:pt x="1950830" y="1438870"/>
                    <a:pt x="1960336" y="1455277"/>
                  </a:cubicBezTo>
                  <a:cubicBezTo>
                    <a:pt x="1969841" y="1471684"/>
                    <a:pt x="1987399" y="1481751"/>
                    <a:pt x="2006360" y="1481667"/>
                  </a:cubicBezTo>
                  <a:lnTo>
                    <a:pt x="2747194" y="1481667"/>
                  </a:lnTo>
                  <a:cubicBezTo>
                    <a:pt x="2766155" y="1481751"/>
                    <a:pt x="2783713" y="1471684"/>
                    <a:pt x="2793218" y="1455277"/>
                  </a:cubicBezTo>
                  <a:cubicBezTo>
                    <a:pt x="2802724" y="1438870"/>
                    <a:pt x="2802724" y="1418630"/>
                    <a:pt x="2793218" y="1402223"/>
                  </a:cubicBezTo>
                  <a:cubicBezTo>
                    <a:pt x="2783713" y="1385816"/>
                    <a:pt x="2766155" y="1375749"/>
                    <a:pt x="2747194" y="1375833"/>
                  </a:cubicBezTo>
                  <a:lnTo>
                    <a:pt x="2429694" y="1375833"/>
                  </a:lnTo>
                  <a:lnTo>
                    <a:pt x="2429694" y="1164167"/>
                  </a:lnTo>
                  <a:lnTo>
                    <a:pt x="2614902" y="1164167"/>
                  </a:lnTo>
                  <a:cubicBezTo>
                    <a:pt x="2808307" y="1164308"/>
                    <a:pt x="2973652" y="1025016"/>
                    <a:pt x="3006353" y="834395"/>
                  </a:cubicBezTo>
                  <a:cubicBezTo>
                    <a:pt x="3039054" y="643775"/>
                    <a:pt x="2929588" y="457339"/>
                    <a:pt x="2747194" y="393012"/>
                  </a:cubicBezTo>
                  <a:lnTo>
                    <a:pt x="2747194" y="370417"/>
                  </a:lnTo>
                  <a:cubicBezTo>
                    <a:pt x="2747194" y="272176"/>
                    <a:pt x="2708168" y="177959"/>
                    <a:pt x="2638701" y="108493"/>
                  </a:cubicBezTo>
                  <a:cubicBezTo>
                    <a:pt x="2569235" y="39026"/>
                    <a:pt x="2475018" y="0"/>
                    <a:pt x="2376777" y="0"/>
                  </a:cubicBezTo>
                  <a:close/>
                  <a:moveTo>
                    <a:pt x="2875728" y="767292"/>
                  </a:moveTo>
                  <a:cubicBezTo>
                    <a:pt x="2890341" y="767292"/>
                    <a:pt x="2902187" y="779138"/>
                    <a:pt x="2902187" y="793750"/>
                  </a:cubicBezTo>
                  <a:cubicBezTo>
                    <a:pt x="2902187" y="921279"/>
                    <a:pt x="2812757" y="1031875"/>
                    <a:pt x="2694277" y="1031875"/>
                  </a:cubicBezTo>
                  <a:cubicBezTo>
                    <a:pt x="2679711" y="1031810"/>
                    <a:pt x="2667937" y="1019983"/>
                    <a:pt x="2667937" y="1005417"/>
                  </a:cubicBezTo>
                  <a:cubicBezTo>
                    <a:pt x="2667937" y="990850"/>
                    <a:pt x="2679711" y="979023"/>
                    <a:pt x="2694277" y="978958"/>
                  </a:cubicBezTo>
                  <a:cubicBezTo>
                    <a:pt x="2776192" y="978958"/>
                    <a:pt x="2849270" y="900007"/>
                    <a:pt x="2849270" y="793750"/>
                  </a:cubicBezTo>
                  <a:cubicBezTo>
                    <a:pt x="2849270" y="786733"/>
                    <a:pt x="2852057" y="780003"/>
                    <a:pt x="2857019" y="775041"/>
                  </a:cubicBezTo>
                  <a:cubicBezTo>
                    <a:pt x="2861981" y="770079"/>
                    <a:pt x="2868711" y="767292"/>
                    <a:pt x="2875728" y="7672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25"/>
            <p:cNvSpPr/>
            <p:nvPr/>
          </p:nvSpPr>
          <p:spPr>
            <a:xfrm>
              <a:off x="3401723" y="0"/>
              <a:ext cx="4753553" cy="1481751"/>
            </a:xfrm>
            <a:custGeom>
              <a:rect b="b" l="l" r="r" t="t"/>
              <a:pathLst>
                <a:path extrusionOk="0" h="1481751" w="4753553">
                  <a:moveTo>
                    <a:pt x="662277" y="0"/>
                  </a:moveTo>
                  <a:cubicBezTo>
                    <a:pt x="457702" y="0"/>
                    <a:pt x="291860" y="165841"/>
                    <a:pt x="291860" y="370417"/>
                  </a:cubicBezTo>
                  <a:lnTo>
                    <a:pt x="291860" y="393012"/>
                  </a:lnTo>
                  <a:cubicBezTo>
                    <a:pt x="109466" y="457339"/>
                    <a:pt x="0" y="643775"/>
                    <a:pt x="32701" y="834395"/>
                  </a:cubicBezTo>
                  <a:cubicBezTo>
                    <a:pt x="65403" y="1025016"/>
                    <a:pt x="230747" y="1164308"/>
                    <a:pt x="424152" y="1164167"/>
                  </a:cubicBezTo>
                  <a:lnTo>
                    <a:pt x="609360" y="1164167"/>
                  </a:lnTo>
                  <a:lnTo>
                    <a:pt x="609360" y="1375833"/>
                  </a:lnTo>
                  <a:lnTo>
                    <a:pt x="291860" y="1375833"/>
                  </a:lnTo>
                  <a:cubicBezTo>
                    <a:pt x="272899" y="1375749"/>
                    <a:pt x="255341" y="1385816"/>
                    <a:pt x="245836" y="1402223"/>
                  </a:cubicBezTo>
                  <a:cubicBezTo>
                    <a:pt x="236330" y="1418630"/>
                    <a:pt x="236330" y="1438870"/>
                    <a:pt x="245836" y="1455277"/>
                  </a:cubicBezTo>
                  <a:cubicBezTo>
                    <a:pt x="255341" y="1471684"/>
                    <a:pt x="272899" y="1481751"/>
                    <a:pt x="291860" y="1481667"/>
                  </a:cubicBezTo>
                  <a:lnTo>
                    <a:pt x="1032694" y="1481667"/>
                  </a:lnTo>
                  <a:cubicBezTo>
                    <a:pt x="1051655" y="1481751"/>
                    <a:pt x="1069213" y="1471684"/>
                    <a:pt x="1078718" y="1455277"/>
                  </a:cubicBezTo>
                  <a:cubicBezTo>
                    <a:pt x="1088224" y="1438870"/>
                    <a:pt x="1088224" y="1418630"/>
                    <a:pt x="1078718" y="1402223"/>
                  </a:cubicBezTo>
                  <a:cubicBezTo>
                    <a:pt x="1069213" y="1385816"/>
                    <a:pt x="1051655" y="1375749"/>
                    <a:pt x="1032694" y="1375833"/>
                  </a:cubicBezTo>
                  <a:lnTo>
                    <a:pt x="715194" y="1375833"/>
                  </a:lnTo>
                  <a:lnTo>
                    <a:pt x="715194" y="1164167"/>
                  </a:lnTo>
                  <a:lnTo>
                    <a:pt x="900402" y="1164167"/>
                  </a:lnTo>
                  <a:cubicBezTo>
                    <a:pt x="1093807" y="1164308"/>
                    <a:pt x="1259151" y="1025016"/>
                    <a:pt x="1291853" y="834395"/>
                  </a:cubicBezTo>
                  <a:cubicBezTo>
                    <a:pt x="1324554" y="643775"/>
                    <a:pt x="1215088" y="457339"/>
                    <a:pt x="1032694" y="393012"/>
                  </a:cubicBezTo>
                  <a:lnTo>
                    <a:pt x="1032694" y="370417"/>
                  </a:lnTo>
                  <a:cubicBezTo>
                    <a:pt x="1032694" y="165841"/>
                    <a:pt x="866852" y="0"/>
                    <a:pt x="662277" y="0"/>
                  </a:cubicBezTo>
                  <a:close/>
                  <a:moveTo>
                    <a:pt x="1161228" y="767292"/>
                  </a:moveTo>
                  <a:cubicBezTo>
                    <a:pt x="1175841" y="767292"/>
                    <a:pt x="1187686" y="779138"/>
                    <a:pt x="1187686" y="793750"/>
                  </a:cubicBezTo>
                  <a:cubicBezTo>
                    <a:pt x="1187686" y="921279"/>
                    <a:pt x="1098257" y="1031875"/>
                    <a:pt x="979777" y="1031875"/>
                  </a:cubicBezTo>
                  <a:cubicBezTo>
                    <a:pt x="965211" y="1031810"/>
                    <a:pt x="953437" y="1019983"/>
                    <a:pt x="953437" y="1005417"/>
                  </a:cubicBezTo>
                  <a:cubicBezTo>
                    <a:pt x="953437" y="990850"/>
                    <a:pt x="965211" y="979023"/>
                    <a:pt x="979777" y="978958"/>
                  </a:cubicBezTo>
                  <a:cubicBezTo>
                    <a:pt x="1061692" y="978958"/>
                    <a:pt x="1134770" y="900007"/>
                    <a:pt x="1134770" y="793750"/>
                  </a:cubicBezTo>
                  <a:cubicBezTo>
                    <a:pt x="1134770" y="786733"/>
                    <a:pt x="1137557" y="780003"/>
                    <a:pt x="1142519" y="775041"/>
                  </a:cubicBezTo>
                  <a:cubicBezTo>
                    <a:pt x="1147481" y="770079"/>
                    <a:pt x="1154211" y="767292"/>
                    <a:pt x="1161228" y="767292"/>
                  </a:cubicBezTo>
                  <a:close/>
                  <a:moveTo>
                    <a:pt x="2376777" y="0"/>
                  </a:moveTo>
                  <a:cubicBezTo>
                    <a:pt x="2172202" y="0"/>
                    <a:pt x="2006360" y="165841"/>
                    <a:pt x="2006360" y="370417"/>
                  </a:cubicBezTo>
                  <a:lnTo>
                    <a:pt x="2006360" y="393012"/>
                  </a:lnTo>
                  <a:cubicBezTo>
                    <a:pt x="1823966" y="457339"/>
                    <a:pt x="1714500" y="643775"/>
                    <a:pt x="1747201" y="834395"/>
                  </a:cubicBezTo>
                  <a:cubicBezTo>
                    <a:pt x="1779903" y="1025016"/>
                    <a:pt x="1945247" y="1164308"/>
                    <a:pt x="2138652" y="1164167"/>
                  </a:cubicBezTo>
                  <a:lnTo>
                    <a:pt x="2323860" y="1164167"/>
                  </a:lnTo>
                  <a:lnTo>
                    <a:pt x="2323860" y="1375833"/>
                  </a:lnTo>
                  <a:lnTo>
                    <a:pt x="2006360" y="1375833"/>
                  </a:lnTo>
                  <a:cubicBezTo>
                    <a:pt x="1987399" y="1375749"/>
                    <a:pt x="1969841" y="1385816"/>
                    <a:pt x="1960336" y="1402223"/>
                  </a:cubicBezTo>
                  <a:cubicBezTo>
                    <a:pt x="1950830" y="1418630"/>
                    <a:pt x="1950830" y="1438870"/>
                    <a:pt x="1960336" y="1455277"/>
                  </a:cubicBezTo>
                  <a:cubicBezTo>
                    <a:pt x="1969841" y="1471684"/>
                    <a:pt x="1987399" y="1481751"/>
                    <a:pt x="2006360" y="1481667"/>
                  </a:cubicBezTo>
                  <a:lnTo>
                    <a:pt x="2747194" y="1481667"/>
                  </a:lnTo>
                  <a:cubicBezTo>
                    <a:pt x="2766155" y="1481751"/>
                    <a:pt x="2783713" y="1471684"/>
                    <a:pt x="2793218" y="1455277"/>
                  </a:cubicBezTo>
                  <a:cubicBezTo>
                    <a:pt x="2802724" y="1438870"/>
                    <a:pt x="2802724" y="1418630"/>
                    <a:pt x="2793218" y="1402223"/>
                  </a:cubicBezTo>
                  <a:cubicBezTo>
                    <a:pt x="2783713" y="1385816"/>
                    <a:pt x="2766155" y="1375749"/>
                    <a:pt x="2747194" y="1375833"/>
                  </a:cubicBezTo>
                  <a:lnTo>
                    <a:pt x="2429694" y="1375833"/>
                  </a:lnTo>
                  <a:lnTo>
                    <a:pt x="2429694" y="1164167"/>
                  </a:lnTo>
                  <a:lnTo>
                    <a:pt x="2614902" y="1164167"/>
                  </a:lnTo>
                  <a:cubicBezTo>
                    <a:pt x="2808307" y="1164308"/>
                    <a:pt x="2973651" y="1025016"/>
                    <a:pt x="3006353" y="834395"/>
                  </a:cubicBezTo>
                  <a:cubicBezTo>
                    <a:pt x="3039054" y="643775"/>
                    <a:pt x="2929588" y="457339"/>
                    <a:pt x="2747194" y="393012"/>
                  </a:cubicBezTo>
                  <a:lnTo>
                    <a:pt x="2747194" y="370417"/>
                  </a:lnTo>
                  <a:cubicBezTo>
                    <a:pt x="2747194" y="165841"/>
                    <a:pt x="2581352" y="0"/>
                    <a:pt x="2376777" y="0"/>
                  </a:cubicBezTo>
                  <a:close/>
                  <a:moveTo>
                    <a:pt x="2875728" y="767292"/>
                  </a:moveTo>
                  <a:cubicBezTo>
                    <a:pt x="2890341" y="767292"/>
                    <a:pt x="2902186" y="779138"/>
                    <a:pt x="2902186" y="793750"/>
                  </a:cubicBezTo>
                  <a:cubicBezTo>
                    <a:pt x="2902186" y="921279"/>
                    <a:pt x="2812757" y="1031875"/>
                    <a:pt x="2694277" y="1031875"/>
                  </a:cubicBezTo>
                  <a:cubicBezTo>
                    <a:pt x="2679711" y="1031810"/>
                    <a:pt x="2667937" y="1019983"/>
                    <a:pt x="2667937" y="1005417"/>
                  </a:cubicBezTo>
                  <a:cubicBezTo>
                    <a:pt x="2667937" y="990850"/>
                    <a:pt x="2679711" y="979023"/>
                    <a:pt x="2694277" y="978958"/>
                  </a:cubicBezTo>
                  <a:cubicBezTo>
                    <a:pt x="2776192" y="978958"/>
                    <a:pt x="2849270" y="900007"/>
                    <a:pt x="2849270" y="793750"/>
                  </a:cubicBezTo>
                  <a:cubicBezTo>
                    <a:pt x="2849270" y="786733"/>
                    <a:pt x="2852057" y="780003"/>
                    <a:pt x="2857019" y="775041"/>
                  </a:cubicBezTo>
                  <a:cubicBezTo>
                    <a:pt x="2861981" y="770079"/>
                    <a:pt x="2868711" y="767292"/>
                    <a:pt x="2875728" y="767292"/>
                  </a:cubicBezTo>
                  <a:close/>
                  <a:moveTo>
                    <a:pt x="4091277" y="0"/>
                  </a:moveTo>
                  <a:cubicBezTo>
                    <a:pt x="3993036" y="0"/>
                    <a:pt x="3898819" y="39026"/>
                    <a:pt x="3829353" y="108492"/>
                  </a:cubicBezTo>
                  <a:cubicBezTo>
                    <a:pt x="3759886" y="177959"/>
                    <a:pt x="3720860" y="272176"/>
                    <a:pt x="3720860" y="370417"/>
                  </a:cubicBezTo>
                  <a:lnTo>
                    <a:pt x="3720860" y="393012"/>
                  </a:lnTo>
                  <a:cubicBezTo>
                    <a:pt x="3538466" y="457339"/>
                    <a:pt x="3429000" y="643775"/>
                    <a:pt x="3461701" y="834396"/>
                  </a:cubicBezTo>
                  <a:cubicBezTo>
                    <a:pt x="3494402" y="1025016"/>
                    <a:pt x="3659747" y="1164308"/>
                    <a:pt x="3853152" y="1164167"/>
                  </a:cubicBezTo>
                  <a:lnTo>
                    <a:pt x="4038360" y="1164167"/>
                  </a:lnTo>
                  <a:lnTo>
                    <a:pt x="4038360" y="1375833"/>
                  </a:lnTo>
                  <a:lnTo>
                    <a:pt x="3720860" y="1375833"/>
                  </a:lnTo>
                  <a:cubicBezTo>
                    <a:pt x="3701898" y="1375749"/>
                    <a:pt x="3684341" y="1385816"/>
                    <a:pt x="3674835" y="1402223"/>
                  </a:cubicBezTo>
                  <a:cubicBezTo>
                    <a:pt x="3665330" y="1418630"/>
                    <a:pt x="3665330" y="1438870"/>
                    <a:pt x="3674835" y="1455277"/>
                  </a:cubicBezTo>
                  <a:cubicBezTo>
                    <a:pt x="3684341" y="1471684"/>
                    <a:pt x="3701898" y="1481751"/>
                    <a:pt x="3720860" y="1481667"/>
                  </a:cubicBezTo>
                  <a:lnTo>
                    <a:pt x="4461694" y="1481667"/>
                  </a:lnTo>
                  <a:cubicBezTo>
                    <a:pt x="4480656" y="1481751"/>
                    <a:pt x="4498213" y="1471684"/>
                    <a:pt x="4507719" y="1455277"/>
                  </a:cubicBezTo>
                  <a:cubicBezTo>
                    <a:pt x="4517224" y="1438870"/>
                    <a:pt x="4517224" y="1418630"/>
                    <a:pt x="4507719" y="1402223"/>
                  </a:cubicBezTo>
                  <a:cubicBezTo>
                    <a:pt x="4498213" y="1385816"/>
                    <a:pt x="4480656" y="1375749"/>
                    <a:pt x="4461694" y="1375833"/>
                  </a:cubicBezTo>
                  <a:lnTo>
                    <a:pt x="4144194" y="1375833"/>
                  </a:lnTo>
                  <a:lnTo>
                    <a:pt x="4144194" y="1164167"/>
                  </a:lnTo>
                  <a:lnTo>
                    <a:pt x="4329402" y="1164167"/>
                  </a:lnTo>
                  <a:cubicBezTo>
                    <a:pt x="4522807" y="1164308"/>
                    <a:pt x="4688152" y="1025016"/>
                    <a:pt x="4720853" y="834396"/>
                  </a:cubicBezTo>
                  <a:cubicBezTo>
                    <a:pt x="4753554" y="643775"/>
                    <a:pt x="4644088" y="457339"/>
                    <a:pt x="4461694" y="393012"/>
                  </a:cubicBezTo>
                  <a:lnTo>
                    <a:pt x="4461694" y="370417"/>
                  </a:lnTo>
                  <a:cubicBezTo>
                    <a:pt x="4461694" y="272176"/>
                    <a:pt x="4422668" y="177959"/>
                    <a:pt x="4353201" y="108492"/>
                  </a:cubicBezTo>
                  <a:cubicBezTo>
                    <a:pt x="4283735" y="39026"/>
                    <a:pt x="4189518" y="0"/>
                    <a:pt x="4091277" y="0"/>
                  </a:cubicBezTo>
                  <a:close/>
                  <a:moveTo>
                    <a:pt x="4590228" y="767292"/>
                  </a:moveTo>
                  <a:cubicBezTo>
                    <a:pt x="4597245" y="767292"/>
                    <a:pt x="4603975" y="770079"/>
                    <a:pt x="4608937" y="775041"/>
                  </a:cubicBezTo>
                  <a:cubicBezTo>
                    <a:pt x="4613899" y="780003"/>
                    <a:pt x="4616687" y="786733"/>
                    <a:pt x="4616687" y="793750"/>
                  </a:cubicBezTo>
                  <a:cubicBezTo>
                    <a:pt x="4616687" y="921279"/>
                    <a:pt x="4527257" y="1031875"/>
                    <a:pt x="4408777" y="1031875"/>
                  </a:cubicBezTo>
                  <a:cubicBezTo>
                    <a:pt x="4394210" y="1031810"/>
                    <a:pt x="4382437" y="1019983"/>
                    <a:pt x="4382437" y="1005417"/>
                  </a:cubicBezTo>
                  <a:cubicBezTo>
                    <a:pt x="4382437" y="990850"/>
                    <a:pt x="4394210" y="979023"/>
                    <a:pt x="4408777" y="978958"/>
                  </a:cubicBezTo>
                  <a:cubicBezTo>
                    <a:pt x="4490692" y="978958"/>
                    <a:pt x="4563770" y="900007"/>
                    <a:pt x="4563770" y="793750"/>
                  </a:cubicBezTo>
                  <a:cubicBezTo>
                    <a:pt x="4563770" y="779138"/>
                    <a:pt x="4575616" y="767292"/>
                    <a:pt x="4590228" y="7672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5" name="Google Shape;1515;p25"/>
          <p:cNvGrpSpPr/>
          <p:nvPr/>
        </p:nvGrpSpPr>
        <p:grpSpPr>
          <a:xfrm>
            <a:off x="3932555" y="1467843"/>
            <a:ext cx="1278890" cy="640161"/>
            <a:chOff x="0" y="5667"/>
            <a:chExt cx="2540000" cy="1271423"/>
          </a:xfrm>
        </p:grpSpPr>
        <p:sp>
          <p:nvSpPr>
            <p:cNvPr id="1516" name="Google Shape;1516;p25"/>
            <p:cNvSpPr/>
            <p:nvPr/>
          </p:nvSpPr>
          <p:spPr>
            <a:xfrm>
              <a:off x="0" y="5667"/>
              <a:ext cx="2540000" cy="1264333"/>
            </a:xfrm>
            <a:custGeom>
              <a:rect b="b" l="l" r="r" t="t"/>
              <a:pathLst>
                <a:path extrusionOk="0" h="1264333" w="2540000">
                  <a:moveTo>
                    <a:pt x="0" y="1264333"/>
                  </a:moveTo>
                  <a:cubicBezTo>
                    <a:pt x="3127" y="565148"/>
                    <a:pt x="570808" y="0"/>
                    <a:pt x="1270000" y="0"/>
                  </a:cubicBezTo>
                  <a:cubicBezTo>
                    <a:pt x="1969192" y="0"/>
                    <a:pt x="2536873" y="565148"/>
                    <a:pt x="2540000" y="1264333"/>
                  </a:cubicBezTo>
                  <a:lnTo>
                    <a:pt x="2362200" y="1264333"/>
                  </a:lnTo>
                  <a:cubicBezTo>
                    <a:pt x="2359511" y="663034"/>
                    <a:pt x="1871305" y="177007"/>
                    <a:pt x="1270000" y="177007"/>
                  </a:cubicBezTo>
                  <a:cubicBezTo>
                    <a:pt x="668695" y="177007"/>
                    <a:pt x="180489" y="663034"/>
                    <a:pt x="177800" y="1264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25"/>
            <p:cNvSpPr/>
            <p:nvPr/>
          </p:nvSpPr>
          <p:spPr>
            <a:xfrm>
              <a:off x="1134646" y="878556"/>
              <a:ext cx="1218870" cy="398534"/>
            </a:xfrm>
            <a:custGeom>
              <a:rect b="b" l="l" r="r" t="t"/>
              <a:pathLst>
                <a:path extrusionOk="0" h="398534" w="1218870">
                  <a:moveTo>
                    <a:pt x="163224" y="388348"/>
                  </a:moveTo>
                  <a:cubicBezTo>
                    <a:pt x="118870" y="398533"/>
                    <a:pt x="72456" y="384208"/>
                    <a:pt x="41558" y="350797"/>
                  </a:cubicBezTo>
                  <a:cubicBezTo>
                    <a:pt x="10660" y="317385"/>
                    <a:pt x="0" y="269995"/>
                    <a:pt x="13616" y="226571"/>
                  </a:cubicBezTo>
                  <a:cubicBezTo>
                    <a:pt x="27232" y="183148"/>
                    <a:pt x="63041" y="150328"/>
                    <a:pt x="107484" y="140540"/>
                  </a:cubicBezTo>
                  <a:lnTo>
                    <a:pt x="1186226" y="2037"/>
                  </a:lnTo>
                  <a:cubicBezTo>
                    <a:pt x="1195096" y="0"/>
                    <a:pt x="1204379" y="2865"/>
                    <a:pt x="1210559" y="9547"/>
                  </a:cubicBezTo>
                  <a:cubicBezTo>
                    <a:pt x="1216739" y="16229"/>
                    <a:pt x="1218870" y="25707"/>
                    <a:pt x="1216147" y="34392"/>
                  </a:cubicBezTo>
                  <a:cubicBezTo>
                    <a:pt x="1213424" y="43077"/>
                    <a:pt x="1206262" y="49641"/>
                    <a:pt x="1197374" y="51598"/>
                  </a:cubicBezTo>
                  <a:lnTo>
                    <a:pt x="163224" y="38834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8" name="Google Shape;1518;p25"/>
          <p:cNvGrpSpPr/>
          <p:nvPr/>
        </p:nvGrpSpPr>
        <p:grpSpPr>
          <a:xfrm>
            <a:off x="6481475" y="1850691"/>
            <a:ext cx="1344050" cy="67145"/>
            <a:chOff x="-1568" y="-51"/>
            <a:chExt cx="1273136" cy="63602"/>
          </a:xfrm>
        </p:grpSpPr>
        <p:sp>
          <p:nvSpPr>
            <p:cNvPr id="1519" name="Google Shape;1519;p25"/>
            <p:cNvSpPr/>
            <p:nvPr/>
          </p:nvSpPr>
          <p:spPr>
            <a:xfrm>
              <a:off x="-1568" y="-51"/>
              <a:ext cx="1273136" cy="63602"/>
            </a:xfrm>
            <a:custGeom>
              <a:rect b="b" l="l" r="r" t="t"/>
              <a:pathLst>
                <a:path extrusionOk="0" h="63602" w="1273136">
                  <a:moveTo>
                    <a:pt x="33318" y="51"/>
                  </a:moveTo>
                  <a:lnTo>
                    <a:pt x="1239818" y="51"/>
                  </a:lnTo>
                  <a:cubicBezTo>
                    <a:pt x="1251195" y="0"/>
                    <a:pt x="1261730" y="6040"/>
                    <a:pt x="1267433" y="15885"/>
                  </a:cubicBezTo>
                  <a:cubicBezTo>
                    <a:pt x="1273136" y="25729"/>
                    <a:pt x="1273136" y="37873"/>
                    <a:pt x="1267433" y="47717"/>
                  </a:cubicBezTo>
                  <a:cubicBezTo>
                    <a:pt x="1261730" y="57562"/>
                    <a:pt x="1251195" y="63602"/>
                    <a:pt x="1239818" y="63551"/>
                  </a:cubicBezTo>
                  <a:lnTo>
                    <a:pt x="33318" y="63551"/>
                  </a:lnTo>
                  <a:cubicBezTo>
                    <a:pt x="21941" y="63602"/>
                    <a:pt x="11406" y="57562"/>
                    <a:pt x="5703" y="47717"/>
                  </a:cubicBezTo>
                  <a:cubicBezTo>
                    <a:pt x="0" y="37873"/>
                    <a:pt x="0" y="25729"/>
                    <a:pt x="5703" y="15885"/>
                  </a:cubicBezTo>
                  <a:cubicBezTo>
                    <a:pt x="11406" y="6040"/>
                    <a:pt x="21941" y="0"/>
                    <a:pt x="33318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25"/>
            <p:cNvSpPr/>
            <p:nvPr/>
          </p:nvSpPr>
          <p:spPr>
            <a:xfrm>
              <a:off x="-1568" y="-51"/>
              <a:ext cx="854036" cy="63602"/>
            </a:xfrm>
            <a:custGeom>
              <a:rect b="b" l="l" r="r" t="t"/>
              <a:pathLst>
                <a:path extrusionOk="0" h="63602" w="854036">
                  <a:moveTo>
                    <a:pt x="33318" y="51"/>
                  </a:moveTo>
                  <a:lnTo>
                    <a:pt x="820718" y="51"/>
                  </a:lnTo>
                  <a:cubicBezTo>
                    <a:pt x="832095" y="0"/>
                    <a:pt x="842630" y="6040"/>
                    <a:pt x="848333" y="15885"/>
                  </a:cubicBezTo>
                  <a:cubicBezTo>
                    <a:pt x="854036" y="25729"/>
                    <a:pt x="854036" y="37873"/>
                    <a:pt x="848333" y="47717"/>
                  </a:cubicBezTo>
                  <a:cubicBezTo>
                    <a:pt x="842630" y="57562"/>
                    <a:pt x="832095" y="63602"/>
                    <a:pt x="820718" y="63551"/>
                  </a:cubicBezTo>
                  <a:lnTo>
                    <a:pt x="33318" y="63551"/>
                  </a:lnTo>
                  <a:cubicBezTo>
                    <a:pt x="21941" y="63602"/>
                    <a:pt x="11406" y="57562"/>
                    <a:pt x="5703" y="47717"/>
                  </a:cubicBezTo>
                  <a:cubicBezTo>
                    <a:pt x="0" y="37873"/>
                    <a:pt x="0" y="25729"/>
                    <a:pt x="5703" y="15885"/>
                  </a:cubicBezTo>
                  <a:cubicBezTo>
                    <a:pt x="11406" y="6040"/>
                    <a:pt x="21941" y="0"/>
                    <a:pt x="33318" y="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1" name="Google Shape;1521;p25"/>
          <p:cNvGrpSpPr/>
          <p:nvPr/>
        </p:nvGrpSpPr>
        <p:grpSpPr>
          <a:xfrm>
            <a:off x="3053533" y="88120"/>
            <a:ext cx="2957436" cy="512214"/>
            <a:chOff x="3053533" y="88120"/>
            <a:chExt cx="2957436" cy="512214"/>
          </a:xfrm>
        </p:grpSpPr>
        <p:sp>
          <p:nvSpPr>
            <p:cNvPr id="1522" name="Google Shape;1522;p25"/>
            <p:cNvSpPr/>
            <p:nvPr/>
          </p:nvSpPr>
          <p:spPr>
            <a:xfrm rot="10800000">
              <a:off x="4373939" y="406865"/>
              <a:ext cx="318350" cy="193469"/>
            </a:xfrm>
            <a:custGeom>
              <a:rect b="b" l="l" r="r" t="t"/>
              <a:pathLst>
                <a:path extrusionOk="0" h="386937" w="636701">
                  <a:moveTo>
                    <a:pt x="325095" y="386219"/>
                  </a:moveTo>
                  <a:cubicBezTo>
                    <a:pt x="328939" y="394641"/>
                    <a:pt x="208135" y="326922"/>
                    <a:pt x="151347" y="293578"/>
                  </a:cubicBezTo>
                  <a:cubicBezTo>
                    <a:pt x="62724" y="241499"/>
                    <a:pt x="-19934" y="181343"/>
                    <a:pt x="4272" y="148973"/>
                  </a:cubicBezTo>
                  <a:cubicBezTo>
                    <a:pt x="26299" y="119467"/>
                    <a:pt x="91978" y="161520"/>
                    <a:pt x="158976" y="218239"/>
                  </a:cubicBezTo>
                  <a:cubicBezTo>
                    <a:pt x="105056" y="152582"/>
                    <a:pt x="66165" y="89618"/>
                    <a:pt x="94617" y="69738"/>
                  </a:cubicBezTo>
                  <a:cubicBezTo>
                    <a:pt x="121921" y="50660"/>
                    <a:pt x="163967" y="96952"/>
                    <a:pt x="205152" y="160317"/>
                  </a:cubicBezTo>
                  <a:cubicBezTo>
                    <a:pt x="179741" y="90076"/>
                    <a:pt x="168212" y="29691"/>
                    <a:pt x="198671" y="20237"/>
                  </a:cubicBezTo>
                  <a:cubicBezTo>
                    <a:pt x="236070" y="8607"/>
                    <a:pt x="264464" y="88358"/>
                    <a:pt x="284311" y="178192"/>
                  </a:cubicBezTo>
                  <a:cubicBezTo>
                    <a:pt x="274617" y="86467"/>
                    <a:pt x="275822" y="1216"/>
                    <a:pt x="313508" y="13"/>
                  </a:cubicBezTo>
                  <a:cubicBezTo>
                    <a:pt x="351826" y="-1190"/>
                    <a:pt x="357620" y="79076"/>
                    <a:pt x="352285" y="168223"/>
                  </a:cubicBezTo>
                  <a:cubicBezTo>
                    <a:pt x="374828" y="81368"/>
                    <a:pt x="404943" y="5628"/>
                    <a:pt x="439991" y="16685"/>
                  </a:cubicBezTo>
                  <a:cubicBezTo>
                    <a:pt x="473490" y="27284"/>
                    <a:pt x="457314" y="93457"/>
                    <a:pt x="426568" y="167822"/>
                  </a:cubicBezTo>
                  <a:cubicBezTo>
                    <a:pt x="468155" y="96665"/>
                    <a:pt x="512266" y="40863"/>
                    <a:pt x="541176" y="58852"/>
                  </a:cubicBezTo>
                  <a:cubicBezTo>
                    <a:pt x="573299" y="78790"/>
                    <a:pt x="532343" y="147540"/>
                    <a:pt x="476874" y="217780"/>
                  </a:cubicBezTo>
                  <a:cubicBezTo>
                    <a:pt x="543758" y="158598"/>
                    <a:pt x="610125" y="113165"/>
                    <a:pt x="632783" y="140837"/>
                  </a:cubicBezTo>
                  <a:cubicBezTo>
                    <a:pt x="677066" y="194921"/>
                    <a:pt x="331577" y="388224"/>
                    <a:pt x="325841" y="385474"/>
                  </a:cubicBezTo>
                  <a:lnTo>
                    <a:pt x="325095" y="386219"/>
                  </a:lnTo>
                  <a:lnTo>
                    <a:pt x="325095" y="3862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" name="Google Shape;1523;p25"/>
            <p:cNvSpPr/>
            <p:nvPr/>
          </p:nvSpPr>
          <p:spPr>
            <a:xfrm rot="10800000">
              <a:off x="4516472" y="122047"/>
              <a:ext cx="17486" cy="238972"/>
            </a:xfrm>
            <a:custGeom>
              <a:rect b="b" l="l" r="r" t="t"/>
              <a:pathLst>
                <a:path extrusionOk="0" h="477944" w="34973">
                  <a:moveTo>
                    <a:pt x="4534" y="12375"/>
                  </a:moveTo>
                  <a:cubicBezTo>
                    <a:pt x="4592" y="5557"/>
                    <a:pt x="10098" y="0"/>
                    <a:pt x="16924" y="0"/>
                  </a:cubicBezTo>
                  <a:cubicBezTo>
                    <a:pt x="23750" y="0"/>
                    <a:pt x="29257" y="5557"/>
                    <a:pt x="29257" y="12375"/>
                  </a:cubicBezTo>
                  <a:cubicBezTo>
                    <a:pt x="29257" y="12375"/>
                    <a:pt x="30978" y="60443"/>
                    <a:pt x="32584" y="125527"/>
                  </a:cubicBezTo>
                  <a:cubicBezTo>
                    <a:pt x="33445" y="160017"/>
                    <a:pt x="34477" y="199319"/>
                    <a:pt x="34878" y="238679"/>
                  </a:cubicBezTo>
                  <a:cubicBezTo>
                    <a:pt x="35108" y="269502"/>
                    <a:pt x="34878" y="300440"/>
                    <a:pt x="34649" y="329143"/>
                  </a:cubicBezTo>
                  <a:cubicBezTo>
                    <a:pt x="34133" y="394742"/>
                    <a:pt x="32986" y="448711"/>
                    <a:pt x="34133" y="463779"/>
                  </a:cubicBezTo>
                  <a:cubicBezTo>
                    <a:pt x="34821" y="470826"/>
                    <a:pt x="29659" y="477186"/>
                    <a:pt x="22603" y="477873"/>
                  </a:cubicBezTo>
                  <a:cubicBezTo>
                    <a:pt x="15548" y="478618"/>
                    <a:pt x="9181" y="473462"/>
                    <a:pt x="8492" y="466357"/>
                  </a:cubicBezTo>
                  <a:cubicBezTo>
                    <a:pt x="6485" y="451118"/>
                    <a:pt x="3444" y="396232"/>
                    <a:pt x="1552" y="329487"/>
                  </a:cubicBezTo>
                  <a:cubicBezTo>
                    <a:pt x="748" y="300726"/>
                    <a:pt x="60" y="269731"/>
                    <a:pt x="3" y="238851"/>
                  </a:cubicBezTo>
                  <a:cubicBezTo>
                    <a:pt x="-55" y="199434"/>
                    <a:pt x="806" y="160131"/>
                    <a:pt x="1494" y="125584"/>
                  </a:cubicBezTo>
                  <a:cubicBezTo>
                    <a:pt x="2813" y="60500"/>
                    <a:pt x="4534" y="12375"/>
                    <a:pt x="4534" y="12375"/>
                  </a:cubicBezTo>
                  <a:lnTo>
                    <a:pt x="4534" y="123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p25"/>
            <p:cNvSpPr/>
            <p:nvPr/>
          </p:nvSpPr>
          <p:spPr>
            <a:xfrm rot="10800000">
              <a:off x="4485856" y="320963"/>
              <a:ext cx="78639" cy="114210"/>
            </a:xfrm>
            <a:custGeom>
              <a:rect b="b" l="l" r="r" t="t"/>
              <a:pathLst>
                <a:path extrusionOk="0" h="228419" w="157278">
                  <a:moveTo>
                    <a:pt x="84594" y="228402"/>
                  </a:moveTo>
                  <a:cubicBezTo>
                    <a:pt x="59470" y="230121"/>
                    <a:pt x="14211" y="105281"/>
                    <a:pt x="4403" y="70677"/>
                  </a:cubicBezTo>
                  <a:cubicBezTo>
                    <a:pt x="-186" y="54520"/>
                    <a:pt x="-3972" y="30801"/>
                    <a:pt x="8074" y="16421"/>
                  </a:cubicBezTo>
                  <a:cubicBezTo>
                    <a:pt x="19489" y="2843"/>
                    <a:pt x="54479" y="18083"/>
                    <a:pt x="63829" y="27765"/>
                  </a:cubicBezTo>
                  <a:cubicBezTo>
                    <a:pt x="65320" y="29312"/>
                    <a:pt x="76793" y="46270"/>
                    <a:pt x="77367" y="46098"/>
                  </a:cubicBezTo>
                  <a:cubicBezTo>
                    <a:pt x="80235" y="45296"/>
                    <a:pt x="85110" y="32864"/>
                    <a:pt x="86946" y="30400"/>
                  </a:cubicBezTo>
                  <a:cubicBezTo>
                    <a:pt x="97730" y="16077"/>
                    <a:pt x="113390" y="-881"/>
                    <a:pt x="133179" y="36"/>
                  </a:cubicBezTo>
                  <a:cubicBezTo>
                    <a:pt x="161229" y="1411"/>
                    <a:pt x="158705" y="41687"/>
                    <a:pt x="155149" y="60421"/>
                  </a:cubicBezTo>
                  <a:cubicBezTo>
                    <a:pt x="144078" y="118802"/>
                    <a:pt x="109718" y="226740"/>
                    <a:pt x="84594" y="228402"/>
                  </a:cubicBezTo>
                  <a:lnTo>
                    <a:pt x="84594" y="22840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5" name="Google Shape;1525;p25"/>
            <p:cNvSpPr/>
            <p:nvPr/>
          </p:nvSpPr>
          <p:spPr>
            <a:xfrm rot="10800000">
              <a:off x="4452143" y="435514"/>
              <a:ext cx="159527" cy="80206"/>
            </a:xfrm>
            <a:custGeom>
              <a:rect b="b" l="l" r="r" t="t"/>
              <a:pathLst>
                <a:path extrusionOk="0" h="160413" w="319054">
                  <a:moveTo>
                    <a:pt x="315921" y="57891"/>
                  </a:moveTo>
                  <a:cubicBezTo>
                    <a:pt x="310702" y="65453"/>
                    <a:pt x="306055" y="73130"/>
                    <a:pt x="301065" y="80750"/>
                  </a:cubicBezTo>
                  <a:cubicBezTo>
                    <a:pt x="297738" y="85907"/>
                    <a:pt x="294468" y="91006"/>
                    <a:pt x="290969" y="95933"/>
                  </a:cubicBezTo>
                  <a:cubicBezTo>
                    <a:pt x="288044" y="100115"/>
                    <a:pt x="284946" y="104183"/>
                    <a:pt x="281791" y="108136"/>
                  </a:cubicBezTo>
                  <a:cubicBezTo>
                    <a:pt x="278522" y="112146"/>
                    <a:pt x="275080" y="115928"/>
                    <a:pt x="271696" y="119823"/>
                  </a:cubicBezTo>
                  <a:lnTo>
                    <a:pt x="256208" y="137011"/>
                  </a:lnTo>
                  <a:cubicBezTo>
                    <a:pt x="255175" y="138157"/>
                    <a:pt x="251791" y="140162"/>
                    <a:pt x="249611" y="141995"/>
                  </a:cubicBezTo>
                  <a:cubicBezTo>
                    <a:pt x="249439" y="142855"/>
                    <a:pt x="249152" y="143714"/>
                    <a:pt x="248808" y="144574"/>
                  </a:cubicBezTo>
                  <a:cubicBezTo>
                    <a:pt x="248866" y="143829"/>
                    <a:pt x="248808" y="142969"/>
                    <a:pt x="248866" y="142740"/>
                  </a:cubicBezTo>
                  <a:cubicBezTo>
                    <a:pt x="247776" y="143829"/>
                    <a:pt x="247259" y="144803"/>
                    <a:pt x="248063" y="145490"/>
                  </a:cubicBezTo>
                  <a:cubicBezTo>
                    <a:pt x="248177" y="145548"/>
                    <a:pt x="248235" y="145605"/>
                    <a:pt x="248292" y="145662"/>
                  </a:cubicBezTo>
                  <a:cubicBezTo>
                    <a:pt x="247489" y="147037"/>
                    <a:pt x="246399" y="148298"/>
                    <a:pt x="245080" y="149386"/>
                  </a:cubicBezTo>
                  <a:cubicBezTo>
                    <a:pt x="241409" y="152996"/>
                    <a:pt x="237967" y="152423"/>
                    <a:pt x="236820" y="152537"/>
                  </a:cubicBezTo>
                  <a:cubicBezTo>
                    <a:pt x="232976" y="153053"/>
                    <a:pt x="230453" y="150933"/>
                    <a:pt x="228158" y="149329"/>
                  </a:cubicBezTo>
                  <a:cubicBezTo>
                    <a:pt x="226150" y="147897"/>
                    <a:pt x="222135" y="142454"/>
                    <a:pt x="225520" y="133631"/>
                  </a:cubicBezTo>
                  <a:cubicBezTo>
                    <a:pt x="226380" y="131454"/>
                    <a:pt x="231313" y="123777"/>
                    <a:pt x="233091" y="120511"/>
                  </a:cubicBezTo>
                  <a:lnTo>
                    <a:pt x="245424" y="100115"/>
                  </a:lnTo>
                  <a:cubicBezTo>
                    <a:pt x="248235" y="95761"/>
                    <a:pt x="250873" y="91407"/>
                    <a:pt x="253856" y="87167"/>
                  </a:cubicBezTo>
                  <a:cubicBezTo>
                    <a:pt x="256839" y="82927"/>
                    <a:pt x="259879" y="78745"/>
                    <a:pt x="263206" y="74792"/>
                  </a:cubicBezTo>
                  <a:cubicBezTo>
                    <a:pt x="273416" y="62703"/>
                    <a:pt x="284717" y="51932"/>
                    <a:pt x="296189" y="40932"/>
                  </a:cubicBezTo>
                  <a:cubicBezTo>
                    <a:pt x="300893" y="35490"/>
                    <a:pt x="309095" y="34917"/>
                    <a:pt x="314545" y="39557"/>
                  </a:cubicBezTo>
                  <a:cubicBezTo>
                    <a:pt x="319994" y="44255"/>
                    <a:pt x="320568" y="52448"/>
                    <a:pt x="315921" y="57891"/>
                  </a:cubicBezTo>
                  <a:close/>
                  <a:moveTo>
                    <a:pt x="248292" y="145662"/>
                  </a:moveTo>
                  <a:cubicBezTo>
                    <a:pt x="248694" y="145834"/>
                    <a:pt x="248808" y="145261"/>
                    <a:pt x="248808" y="144574"/>
                  </a:cubicBezTo>
                  <a:lnTo>
                    <a:pt x="248579" y="145089"/>
                  </a:lnTo>
                  <a:lnTo>
                    <a:pt x="248292" y="145662"/>
                  </a:lnTo>
                  <a:close/>
                  <a:moveTo>
                    <a:pt x="249210" y="82526"/>
                  </a:moveTo>
                  <a:cubicBezTo>
                    <a:pt x="251848" y="77370"/>
                    <a:pt x="254200" y="72099"/>
                    <a:pt x="256495" y="66828"/>
                  </a:cubicBezTo>
                  <a:cubicBezTo>
                    <a:pt x="262288" y="53135"/>
                    <a:pt x="267164" y="39328"/>
                    <a:pt x="271638" y="25177"/>
                  </a:cubicBezTo>
                  <a:cubicBezTo>
                    <a:pt x="274391" y="18588"/>
                    <a:pt x="271294" y="10969"/>
                    <a:pt x="264640" y="8219"/>
                  </a:cubicBezTo>
                  <a:cubicBezTo>
                    <a:pt x="258043" y="5411"/>
                    <a:pt x="250414" y="8562"/>
                    <a:pt x="247661" y="15151"/>
                  </a:cubicBezTo>
                  <a:cubicBezTo>
                    <a:pt x="242785" y="24088"/>
                    <a:pt x="237451" y="32568"/>
                    <a:pt x="232231" y="41276"/>
                  </a:cubicBezTo>
                  <a:cubicBezTo>
                    <a:pt x="228732" y="47177"/>
                    <a:pt x="225175" y="52964"/>
                    <a:pt x="221906" y="58922"/>
                  </a:cubicBezTo>
                  <a:cubicBezTo>
                    <a:pt x="219095" y="63964"/>
                    <a:pt x="216456" y="69120"/>
                    <a:pt x="213990" y="74276"/>
                  </a:cubicBezTo>
                  <a:cubicBezTo>
                    <a:pt x="211466" y="79547"/>
                    <a:pt x="209286" y="84990"/>
                    <a:pt x="207049" y="90375"/>
                  </a:cubicBezTo>
                  <a:lnTo>
                    <a:pt x="196552" y="116329"/>
                  </a:lnTo>
                  <a:cubicBezTo>
                    <a:pt x="195921" y="117818"/>
                    <a:pt x="195634" y="121771"/>
                    <a:pt x="194888" y="124636"/>
                  </a:cubicBezTo>
                  <a:cubicBezTo>
                    <a:pt x="194085" y="125209"/>
                    <a:pt x="193340" y="125896"/>
                    <a:pt x="192651" y="126698"/>
                  </a:cubicBezTo>
                  <a:cubicBezTo>
                    <a:pt x="193340" y="126297"/>
                    <a:pt x="194315" y="125896"/>
                    <a:pt x="194544" y="125725"/>
                  </a:cubicBezTo>
                  <a:cubicBezTo>
                    <a:pt x="194028" y="127214"/>
                    <a:pt x="193340" y="128131"/>
                    <a:pt x="192307" y="127730"/>
                  </a:cubicBezTo>
                  <a:cubicBezTo>
                    <a:pt x="192135" y="127672"/>
                    <a:pt x="192078" y="127615"/>
                    <a:pt x="192020" y="127501"/>
                  </a:cubicBezTo>
                  <a:cubicBezTo>
                    <a:pt x="191045" y="128933"/>
                    <a:pt x="190299" y="130594"/>
                    <a:pt x="190013" y="132428"/>
                  </a:cubicBezTo>
                  <a:cubicBezTo>
                    <a:pt x="188292" y="138100"/>
                    <a:pt x="191102" y="141251"/>
                    <a:pt x="191676" y="142397"/>
                  </a:cubicBezTo>
                  <a:cubicBezTo>
                    <a:pt x="193913" y="146865"/>
                    <a:pt x="203034" y="153397"/>
                    <a:pt x="212785" y="142740"/>
                  </a:cubicBezTo>
                  <a:cubicBezTo>
                    <a:pt x="214506" y="140907"/>
                    <a:pt x="219267" y="132657"/>
                    <a:pt x="221447" y="129391"/>
                  </a:cubicBezTo>
                  <a:lnTo>
                    <a:pt x="236705" y="104870"/>
                  </a:lnTo>
                  <a:cubicBezTo>
                    <a:pt x="240778" y="97365"/>
                    <a:pt x="245252" y="90146"/>
                    <a:pt x="249210" y="82526"/>
                  </a:cubicBezTo>
                  <a:close/>
                  <a:moveTo>
                    <a:pt x="189841" y="124350"/>
                  </a:moveTo>
                  <a:cubicBezTo>
                    <a:pt x="189554" y="126240"/>
                    <a:pt x="187374" y="130079"/>
                    <a:pt x="186112" y="133230"/>
                  </a:cubicBezTo>
                  <a:cubicBezTo>
                    <a:pt x="188521" y="138100"/>
                    <a:pt x="187489" y="144115"/>
                    <a:pt x="183301" y="147954"/>
                  </a:cubicBezTo>
                  <a:cubicBezTo>
                    <a:pt x="179114" y="152595"/>
                    <a:pt x="174582" y="151792"/>
                    <a:pt x="172058" y="151678"/>
                  </a:cubicBezTo>
                  <a:cubicBezTo>
                    <a:pt x="167756" y="151506"/>
                    <a:pt x="164602" y="148641"/>
                    <a:pt x="161963" y="143943"/>
                  </a:cubicBezTo>
                  <a:cubicBezTo>
                    <a:pt x="161102" y="142511"/>
                    <a:pt x="160816" y="139990"/>
                    <a:pt x="160586" y="136725"/>
                  </a:cubicBezTo>
                  <a:cubicBezTo>
                    <a:pt x="160414" y="133459"/>
                    <a:pt x="161561" y="126527"/>
                    <a:pt x="161332" y="123261"/>
                  </a:cubicBezTo>
                  <a:lnTo>
                    <a:pt x="159955" y="94328"/>
                  </a:lnTo>
                  <a:cubicBezTo>
                    <a:pt x="159898" y="87453"/>
                    <a:pt x="159841" y="80578"/>
                    <a:pt x="160357" y="73761"/>
                  </a:cubicBezTo>
                  <a:cubicBezTo>
                    <a:pt x="160701" y="69235"/>
                    <a:pt x="161217" y="64766"/>
                    <a:pt x="161906" y="60297"/>
                  </a:cubicBezTo>
                  <a:cubicBezTo>
                    <a:pt x="164544" y="43854"/>
                    <a:pt x="168732" y="27870"/>
                    <a:pt x="172058" y="11484"/>
                  </a:cubicBezTo>
                  <a:cubicBezTo>
                    <a:pt x="172861" y="4380"/>
                    <a:pt x="179343" y="-719"/>
                    <a:pt x="186456" y="83"/>
                  </a:cubicBezTo>
                  <a:cubicBezTo>
                    <a:pt x="193569" y="885"/>
                    <a:pt x="198732" y="7302"/>
                    <a:pt x="197928" y="14463"/>
                  </a:cubicBezTo>
                  <a:cubicBezTo>
                    <a:pt x="197470" y="31021"/>
                    <a:pt x="197240" y="47406"/>
                    <a:pt x="196380" y="63906"/>
                  </a:cubicBezTo>
                  <a:cubicBezTo>
                    <a:pt x="196150" y="68203"/>
                    <a:pt x="195864" y="72443"/>
                    <a:pt x="195405" y="76740"/>
                  </a:cubicBezTo>
                  <a:cubicBezTo>
                    <a:pt x="194774" y="83042"/>
                    <a:pt x="193856" y="89344"/>
                    <a:pt x="193282" y="95646"/>
                  </a:cubicBezTo>
                  <a:lnTo>
                    <a:pt x="189841" y="124350"/>
                  </a:lnTo>
                  <a:close/>
                  <a:moveTo>
                    <a:pt x="185538" y="134834"/>
                  </a:moveTo>
                  <a:cubicBezTo>
                    <a:pt x="184965" y="136610"/>
                    <a:pt x="185022" y="137870"/>
                    <a:pt x="186227" y="138100"/>
                  </a:cubicBezTo>
                  <a:cubicBezTo>
                    <a:pt x="187603" y="138329"/>
                    <a:pt x="185997" y="135923"/>
                    <a:pt x="185538" y="134834"/>
                  </a:cubicBezTo>
                  <a:close/>
                  <a:moveTo>
                    <a:pt x="148426" y="57948"/>
                  </a:moveTo>
                  <a:cubicBezTo>
                    <a:pt x="146418" y="45688"/>
                    <a:pt x="143607" y="33771"/>
                    <a:pt x="140911" y="21682"/>
                  </a:cubicBezTo>
                  <a:cubicBezTo>
                    <a:pt x="140051" y="14521"/>
                    <a:pt x="133569" y="9479"/>
                    <a:pt x="126456" y="10281"/>
                  </a:cubicBezTo>
                  <a:cubicBezTo>
                    <a:pt x="119343" y="11140"/>
                    <a:pt x="114238" y="17614"/>
                    <a:pt x="115098" y="24719"/>
                  </a:cubicBezTo>
                  <a:cubicBezTo>
                    <a:pt x="115328" y="36922"/>
                    <a:pt x="114869" y="48896"/>
                    <a:pt x="115213" y="61042"/>
                  </a:cubicBezTo>
                  <a:cubicBezTo>
                    <a:pt x="115385" y="69120"/>
                    <a:pt x="115672" y="77141"/>
                    <a:pt x="116475" y="85162"/>
                  </a:cubicBezTo>
                  <a:cubicBezTo>
                    <a:pt x="117393" y="95245"/>
                    <a:pt x="119114" y="105214"/>
                    <a:pt x="120720" y="115240"/>
                  </a:cubicBezTo>
                  <a:cubicBezTo>
                    <a:pt x="122326" y="125381"/>
                    <a:pt x="124391" y="135235"/>
                    <a:pt x="126227" y="145318"/>
                  </a:cubicBezTo>
                  <a:cubicBezTo>
                    <a:pt x="126800" y="152193"/>
                    <a:pt x="132766" y="157292"/>
                    <a:pt x="139649" y="156777"/>
                  </a:cubicBezTo>
                  <a:cubicBezTo>
                    <a:pt x="146475" y="156261"/>
                    <a:pt x="151638" y="150246"/>
                    <a:pt x="151064" y="143370"/>
                  </a:cubicBezTo>
                  <a:cubicBezTo>
                    <a:pt x="151351" y="133172"/>
                    <a:pt x="151925" y="123089"/>
                    <a:pt x="151982" y="112834"/>
                  </a:cubicBezTo>
                  <a:cubicBezTo>
                    <a:pt x="152039" y="102636"/>
                    <a:pt x="152154" y="92495"/>
                    <a:pt x="151466" y="82297"/>
                  </a:cubicBezTo>
                  <a:cubicBezTo>
                    <a:pt x="150892" y="74104"/>
                    <a:pt x="149745" y="66026"/>
                    <a:pt x="148426" y="57948"/>
                  </a:cubicBezTo>
                  <a:close/>
                  <a:moveTo>
                    <a:pt x="120032" y="138100"/>
                  </a:moveTo>
                  <a:lnTo>
                    <a:pt x="120089" y="138100"/>
                  </a:lnTo>
                  <a:cubicBezTo>
                    <a:pt x="120777" y="137870"/>
                    <a:pt x="120146" y="137355"/>
                    <a:pt x="119515" y="136954"/>
                  </a:cubicBezTo>
                  <a:lnTo>
                    <a:pt x="119630" y="137469"/>
                  </a:lnTo>
                  <a:cubicBezTo>
                    <a:pt x="119401" y="137126"/>
                    <a:pt x="119171" y="136782"/>
                    <a:pt x="118884" y="136495"/>
                  </a:cubicBezTo>
                  <a:lnTo>
                    <a:pt x="118942" y="136553"/>
                  </a:lnTo>
                  <a:lnTo>
                    <a:pt x="119515" y="136954"/>
                  </a:lnTo>
                  <a:cubicBezTo>
                    <a:pt x="119458" y="136381"/>
                    <a:pt x="119343" y="135693"/>
                    <a:pt x="119171" y="135120"/>
                  </a:cubicBezTo>
                  <a:cubicBezTo>
                    <a:pt x="115557" y="124292"/>
                    <a:pt x="107240" y="96964"/>
                    <a:pt x="106609" y="94844"/>
                  </a:cubicBezTo>
                  <a:cubicBezTo>
                    <a:pt x="104257" y="88084"/>
                    <a:pt x="101791" y="81438"/>
                    <a:pt x="98865" y="74906"/>
                  </a:cubicBezTo>
                  <a:cubicBezTo>
                    <a:pt x="96915" y="70724"/>
                    <a:pt x="94793" y="66542"/>
                    <a:pt x="92498" y="62531"/>
                  </a:cubicBezTo>
                  <a:cubicBezTo>
                    <a:pt x="84181" y="47807"/>
                    <a:pt x="74429" y="34172"/>
                    <a:pt x="66054" y="19505"/>
                  </a:cubicBezTo>
                  <a:cubicBezTo>
                    <a:pt x="63014" y="13031"/>
                    <a:pt x="55328" y="10166"/>
                    <a:pt x="48789" y="13203"/>
                  </a:cubicBezTo>
                  <a:cubicBezTo>
                    <a:pt x="42307" y="16182"/>
                    <a:pt x="39439" y="23917"/>
                    <a:pt x="42479" y="30448"/>
                  </a:cubicBezTo>
                  <a:cubicBezTo>
                    <a:pt x="47297" y="43969"/>
                    <a:pt x="52402" y="57203"/>
                    <a:pt x="58138" y="70380"/>
                  </a:cubicBezTo>
                  <a:cubicBezTo>
                    <a:pt x="60892" y="76740"/>
                    <a:pt x="63702" y="82985"/>
                    <a:pt x="66685" y="89172"/>
                  </a:cubicBezTo>
                  <a:cubicBezTo>
                    <a:pt x="67947" y="91808"/>
                    <a:pt x="69209" y="94386"/>
                    <a:pt x="70529" y="96964"/>
                  </a:cubicBezTo>
                  <a:cubicBezTo>
                    <a:pt x="68578" y="94271"/>
                    <a:pt x="66743" y="91578"/>
                    <a:pt x="64678" y="89000"/>
                  </a:cubicBezTo>
                  <a:cubicBezTo>
                    <a:pt x="61236" y="84703"/>
                    <a:pt x="57565" y="80693"/>
                    <a:pt x="53722" y="76740"/>
                  </a:cubicBezTo>
                  <a:cubicBezTo>
                    <a:pt x="43798" y="66542"/>
                    <a:pt x="33129" y="57318"/>
                    <a:pt x="21542" y="49125"/>
                  </a:cubicBezTo>
                  <a:cubicBezTo>
                    <a:pt x="16150" y="44427"/>
                    <a:pt x="7890" y="45000"/>
                    <a:pt x="3186" y="50443"/>
                  </a:cubicBezTo>
                  <a:cubicBezTo>
                    <a:pt x="-1517" y="55828"/>
                    <a:pt x="-944" y="64021"/>
                    <a:pt x="4448" y="68719"/>
                  </a:cubicBezTo>
                  <a:cubicBezTo>
                    <a:pt x="10471" y="75250"/>
                    <a:pt x="15576" y="82354"/>
                    <a:pt x="20968" y="89401"/>
                  </a:cubicBezTo>
                  <a:cubicBezTo>
                    <a:pt x="26475" y="96620"/>
                    <a:pt x="31580" y="104125"/>
                    <a:pt x="37316" y="111172"/>
                  </a:cubicBezTo>
                  <a:cubicBezTo>
                    <a:pt x="42421" y="117532"/>
                    <a:pt x="48043" y="123261"/>
                    <a:pt x="53492" y="129219"/>
                  </a:cubicBezTo>
                  <a:lnTo>
                    <a:pt x="71905" y="147438"/>
                  </a:lnTo>
                  <a:cubicBezTo>
                    <a:pt x="73282" y="148756"/>
                    <a:pt x="77240" y="150876"/>
                    <a:pt x="79821" y="152709"/>
                  </a:cubicBezTo>
                  <a:cubicBezTo>
                    <a:pt x="81427" y="153912"/>
                    <a:pt x="82460" y="154943"/>
                    <a:pt x="81943" y="155516"/>
                  </a:cubicBezTo>
                  <a:lnTo>
                    <a:pt x="81771" y="155688"/>
                  </a:lnTo>
                  <a:cubicBezTo>
                    <a:pt x="82402" y="156376"/>
                    <a:pt x="83148" y="157006"/>
                    <a:pt x="84008" y="157579"/>
                  </a:cubicBezTo>
                  <a:cubicBezTo>
                    <a:pt x="88540" y="161532"/>
                    <a:pt x="92498" y="160214"/>
                    <a:pt x="93358" y="160157"/>
                  </a:cubicBezTo>
                  <a:cubicBezTo>
                    <a:pt x="95079" y="160157"/>
                    <a:pt x="99439" y="157865"/>
                    <a:pt x="102020" y="153855"/>
                  </a:cubicBezTo>
                  <a:cubicBezTo>
                    <a:pt x="107986" y="158324"/>
                    <a:pt x="114353" y="156261"/>
                    <a:pt x="115500" y="155459"/>
                  </a:cubicBezTo>
                  <a:cubicBezTo>
                    <a:pt x="121523" y="152079"/>
                    <a:pt x="123645" y="144516"/>
                    <a:pt x="120261" y="138501"/>
                  </a:cubicBezTo>
                  <a:lnTo>
                    <a:pt x="120032" y="138100"/>
                  </a:lnTo>
                  <a:close/>
                  <a:moveTo>
                    <a:pt x="81771" y="155688"/>
                  </a:moveTo>
                  <a:cubicBezTo>
                    <a:pt x="81026" y="154829"/>
                    <a:pt x="80337" y="153855"/>
                    <a:pt x="79878" y="152824"/>
                  </a:cubicBezTo>
                  <a:cubicBezTo>
                    <a:pt x="80108" y="154657"/>
                    <a:pt x="80624" y="156777"/>
                    <a:pt x="81771" y="15568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6" name="Google Shape;1526;p25"/>
            <p:cNvSpPr/>
            <p:nvPr/>
          </p:nvSpPr>
          <p:spPr>
            <a:xfrm rot="10800000">
              <a:off x="4388513" y="223145"/>
              <a:ext cx="291951" cy="130875"/>
            </a:xfrm>
            <a:custGeom>
              <a:rect b="b" l="l" r="r" t="t"/>
              <a:pathLst>
                <a:path extrusionOk="0" h="261749" w="583903">
                  <a:moveTo>
                    <a:pt x="296399" y="261749"/>
                  </a:moveTo>
                  <a:cubicBezTo>
                    <a:pt x="261752" y="261119"/>
                    <a:pt x="145366" y="227087"/>
                    <a:pt x="92995" y="166587"/>
                  </a:cubicBezTo>
                  <a:cubicBezTo>
                    <a:pt x="53415" y="120868"/>
                    <a:pt x="-906" y="12643"/>
                    <a:pt x="11" y="10924"/>
                  </a:cubicBezTo>
                  <a:cubicBezTo>
                    <a:pt x="815" y="9377"/>
                    <a:pt x="128673" y="54524"/>
                    <a:pt x="152823" y="70508"/>
                  </a:cubicBezTo>
                  <a:cubicBezTo>
                    <a:pt x="243913" y="130779"/>
                    <a:pt x="308961" y="261978"/>
                    <a:pt x="296399" y="261749"/>
                  </a:cubicBezTo>
                  <a:close/>
                  <a:moveTo>
                    <a:pt x="452824" y="59565"/>
                  </a:moveTo>
                  <a:cubicBezTo>
                    <a:pt x="374640" y="119894"/>
                    <a:pt x="318827" y="251093"/>
                    <a:pt x="329611" y="250863"/>
                  </a:cubicBezTo>
                  <a:cubicBezTo>
                    <a:pt x="359382" y="250233"/>
                    <a:pt x="459191" y="216202"/>
                    <a:pt x="504105" y="155701"/>
                  </a:cubicBezTo>
                  <a:cubicBezTo>
                    <a:pt x="538063" y="109982"/>
                    <a:pt x="584641" y="1758"/>
                    <a:pt x="583895" y="39"/>
                  </a:cubicBezTo>
                  <a:cubicBezTo>
                    <a:pt x="583149" y="-1508"/>
                    <a:pt x="473531" y="43638"/>
                    <a:pt x="452824" y="5956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25"/>
            <p:cNvSpPr/>
            <p:nvPr/>
          </p:nvSpPr>
          <p:spPr>
            <a:xfrm rot="10800000">
              <a:off x="4714896" y="190002"/>
              <a:ext cx="133275" cy="290098"/>
            </a:xfrm>
            <a:custGeom>
              <a:rect b="b" l="l" r="r" t="t"/>
              <a:pathLst>
                <a:path extrusionOk="0" h="580196" w="266549">
                  <a:moveTo>
                    <a:pt x="234065" y="580197"/>
                  </a:moveTo>
                  <a:cubicBezTo>
                    <a:pt x="234065" y="580197"/>
                    <a:pt x="-20219" y="467217"/>
                    <a:pt x="1292" y="283195"/>
                  </a:cubicBezTo>
                  <a:cubicBezTo>
                    <a:pt x="22860" y="99230"/>
                    <a:pt x="90374" y="0"/>
                    <a:pt x="90374" y="0"/>
                  </a:cubicBezTo>
                  <a:cubicBezTo>
                    <a:pt x="90374" y="0"/>
                    <a:pt x="241981" y="201840"/>
                    <a:pt x="262746" y="355325"/>
                  </a:cubicBezTo>
                  <a:cubicBezTo>
                    <a:pt x="279782" y="481139"/>
                    <a:pt x="234065" y="580197"/>
                    <a:pt x="234065" y="580197"/>
                  </a:cubicBezTo>
                  <a:lnTo>
                    <a:pt x="234065" y="58019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25"/>
            <p:cNvSpPr/>
            <p:nvPr/>
          </p:nvSpPr>
          <p:spPr>
            <a:xfrm rot="10800000">
              <a:off x="4903041" y="237547"/>
              <a:ext cx="339647" cy="242681"/>
            </a:xfrm>
            <a:custGeom>
              <a:rect b="b" l="l" r="r" t="t"/>
              <a:pathLst>
                <a:path extrusionOk="0" h="485361" w="679295">
                  <a:moveTo>
                    <a:pt x="644113" y="462201"/>
                  </a:moveTo>
                  <a:cubicBezTo>
                    <a:pt x="644113" y="462201"/>
                    <a:pt x="518950" y="519837"/>
                    <a:pt x="461130" y="453264"/>
                  </a:cubicBezTo>
                  <a:cubicBezTo>
                    <a:pt x="403252" y="386748"/>
                    <a:pt x="152811" y="147496"/>
                    <a:pt x="80650" y="103324"/>
                  </a:cubicBezTo>
                  <a:cubicBezTo>
                    <a:pt x="8547" y="59094"/>
                    <a:pt x="0" y="53881"/>
                    <a:pt x="0" y="53881"/>
                  </a:cubicBezTo>
                  <a:cubicBezTo>
                    <a:pt x="0" y="53881"/>
                    <a:pt x="306999" y="-27245"/>
                    <a:pt x="410365" y="9594"/>
                  </a:cubicBezTo>
                  <a:cubicBezTo>
                    <a:pt x="556464" y="61615"/>
                    <a:pt x="762392" y="256695"/>
                    <a:pt x="644113" y="462201"/>
                  </a:cubicBezTo>
                  <a:lnTo>
                    <a:pt x="644113" y="4622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" name="Google Shape;1529;p25"/>
            <p:cNvSpPr/>
            <p:nvPr/>
          </p:nvSpPr>
          <p:spPr>
            <a:xfrm rot="10800000">
              <a:off x="5004408" y="91472"/>
              <a:ext cx="319733" cy="143284"/>
            </a:xfrm>
            <a:custGeom>
              <a:rect b="b" l="l" r="r" t="t"/>
              <a:pathLst>
                <a:path extrusionOk="0" h="286567" w="639466">
                  <a:moveTo>
                    <a:pt x="0" y="146228"/>
                  </a:moveTo>
                  <a:cubicBezTo>
                    <a:pt x="0" y="146228"/>
                    <a:pt x="281875" y="-6971"/>
                    <a:pt x="388452" y="247"/>
                  </a:cubicBezTo>
                  <a:cubicBezTo>
                    <a:pt x="493080" y="7352"/>
                    <a:pt x="639467" y="189655"/>
                    <a:pt x="639467" y="189655"/>
                  </a:cubicBezTo>
                  <a:cubicBezTo>
                    <a:pt x="639467" y="189655"/>
                    <a:pt x="583137" y="242765"/>
                    <a:pt x="466120" y="282296"/>
                  </a:cubicBezTo>
                  <a:cubicBezTo>
                    <a:pt x="368605" y="315296"/>
                    <a:pt x="0" y="146228"/>
                    <a:pt x="0" y="146228"/>
                  </a:cubicBezTo>
                  <a:lnTo>
                    <a:pt x="0" y="14622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" name="Google Shape;1530;p25"/>
            <p:cNvSpPr/>
            <p:nvPr/>
          </p:nvSpPr>
          <p:spPr>
            <a:xfrm rot="10800000">
              <a:off x="4678629" y="129697"/>
              <a:ext cx="114719" cy="246705"/>
            </a:xfrm>
            <a:custGeom>
              <a:rect b="b" l="l" r="r" t="t"/>
              <a:pathLst>
                <a:path extrusionOk="0" h="493410" w="229438">
                  <a:moveTo>
                    <a:pt x="216542" y="468823"/>
                  </a:moveTo>
                  <a:cubicBezTo>
                    <a:pt x="221934" y="468479"/>
                    <a:pt x="227096" y="471802"/>
                    <a:pt x="228817" y="477187"/>
                  </a:cubicBezTo>
                  <a:cubicBezTo>
                    <a:pt x="230939" y="483547"/>
                    <a:pt x="227440" y="490422"/>
                    <a:pt x="221073" y="492484"/>
                  </a:cubicBezTo>
                  <a:cubicBezTo>
                    <a:pt x="216542" y="494089"/>
                    <a:pt x="211150" y="493630"/>
                    <a:pt x="205471" y="490938"/>
                  </a:cubicBezTo>
                  <a:cubicBezTo>
                    <a:pt x="196580" y="486755"/>
                    <a:pt x="185796" y="474552"/>
                    <a:pt x="182354" y="470943"/>
                  </a:cubicBezTo>
                  <a:cubicBezTo>
                    <a:pt x="172775" y="460859"/>
                    <a:pt x="163827" y="450088"/>
                    <a:pt x="155394" y="438916"/>
                  </a:cubicBezTo>
                  <a:cubicBezTo>
                    <a:pt x="143004" y="422474"/>
                    <a:pt x="131647" y="405171"/>
                    <a:pt x="120576" y="388098"/>
                  </a:cubicBezTo>
                  <a:cubicBezTo>
                    <a:pt x="106178" y="365525"/>
                    <a:pt x="93214" y="342322"/>
                    <a:pt x="81742" y="318488"/>
                  </a:cubicBezTo>
                  <a:cubicBezTo>
                    <a:pt x="70270" y="294540"/>
                    <a:pt x="60174" y="270019"/>
                    <a:pt x="51455" y="245040"/>
                  </a:cubicBezTo>
                  <a:cubicBezTo>
                    <a:pt x="41073" y="215191"/>
                    <a:pt x="32583" y="184654"/>
                    <a:pt x="25356" y="153774"/>
                  </a:cubicBezTo>
                  <a:cubicBezTo>
                    <a:pt x="14629" y="107940"/>
                    <a:pt x="6885" y="61304"/>
                    <a:pt x="174" y="14783"/>
                  </a:cubicBezTo>
                  <a:cubicBezTo>
                    <a:pt x="-973" y="7908"/>
                    <a:pt x="3673" y="1320"/>
                    <a:pt x="10556" y="174"/>
                  </a:cubicBezTo>
                  <a:cubicBezTo>
                    <a:pt x="17497" y="-972"/>
                    <a:pt x="24036" y="3669"/>
                    <a:pt x="25184" y="10544"/>
                  </a:cubicBezTo>
                  <a:cubicBezTo>
                    <a:pt x="37230" y="73565"/>
                    <a:pt x="52086" y="136357"/>
                    <a:pt x="71589" y="197430"/>
                  </a:cubicBezTo>
                  <a:cubicBezTo>
                    <a:pt x="79333" y="221722"/>
                    <a:pt x="87822" y="245728"/>
                    <a:pt x="97230" y="269389"/>
                  </a:cubicBezTo>
                  <a:cubicBezTo>
                    <a:pt x="111226" y="304567"/>
                    <a:pt x="127115" y="339056"/>
                    <a:pt x="146733" y="372057"/>
                  </a:cubicBezTo>
                  <a:cubicBezTo>
                    <a:pt x="156656" y="389015"/>
                    <a:pt x="166867" y="406203"/>
                    <a:pt x="178109" y="422588"/>
                  </a:cubicBezTo>
                  <a:cubicBezTo>
                    <a:pt x="185452" y="433359"/>
                    <a:pt x="193196" y="443729"/>
                    <a:pt x="201628" y="453526"/>
                  </a:cubicBezTo>
                  <a:cubicBezTo>
                    <a:pt x="203406" y="455588"/>
                    <a:pt x="207651" y="461260"/>
                    <a:pt x="212412" y="465614"/>
                  </a:cubicBezTo>
                  <a:cubicBezTo>
                    <a:pt x="213272" y="466474"/>
                    <a:pt x="214419" y="467963"/>
                    <a:pt x="215280" y="468823"/>
                  </a:cubicBezTo>
                  <a:cubicBezTo>
                    <a:pt x="214649" y="468995"/>
                    <a:pt x="213903" y="469281"/>
                    <a:pt x="213502" y="469396"/>
                  </a:cubicBezTo>
                  <a:cubicBezTo>
                    <a:pt x="214133" y="469224"/>
                    <a:pt x="214821" y="469052"/>
                    <a:pt x="215452" y="468937"/>
                  </a:cubicBezTo>
                  <a:lnTo>
                    <a:pt x="215280" y="468823"/>
                  </a:lnTo>
                  <a:cubicBezTo>
                    <a:pt x="215911" y="468594"/>
                    <a:pt x="216427" y="468536"/>
                    <a:pt x="216542" y="468823"/>
                  </a:cubicBezTo>
                  <a:cubicBezTo>
                    <a:pt x="216198" y="468880"/>
                    <a:pt x="215796" y="468880"/>
                    <a:pt x="215452" y="468937"/>
                  </a:cubicBezTo>
                  <a:cubicBezTo>
                    <a:pt x="215968" y="469453"/>
                    <a:pt x="216427" y="469625"/>
                    <a:pt x="216542" y="469109"/>
                  </a:cubicBezTo>
                  <a:cubicBezTo>
                    <a:pt x="216542" y="468995"/>
                    <a:pt x="216542" y="468880"/>
                    <a:pt x="216542" y="468823"/>
                  </a:cubicBezTo>
                  <a:lnTo>
                    <a:pt x="216542" y="4688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" name="Google Shape;1531;p25"/>
            <p:cNvSpPr/>
            <p:nvPr/>
          </p:nvSpPr>
          <p:spPr>
            <a:xfrm rot="10800000">
              <a:off x="4933235" y="134299"/>
              <a:ext cx="306897" cy="46234"/>
            </a:xfrm>
            <a:custGeom>
              <a:rect b="b" l="l" r="r" t="t"/>
              <a:pathLst>
                <a:path extrusionOk="0" h="92467" w="613795">
                  <a:moveTo>
                    <a:pt x="13359" y="31479"/>
                  </a:moveTo>
                  <a:cubicBezTo>
                    <a:pt x="11753" y="31536"/>
                    <a:pt x="10147" y="31307"/>
                    <a:pt x="8598" y="30734"/>
                  </a:cubicBezTo>
                  <a:cubicBezTo>
                    <a:pt x="3608" y="29073"/>
                    <a:pt x="2231" y="26036"/>
                    <a:pt x="1600" y="25062"/>
                  </a:cubicBezTo>
                  <a:cubicBezTo>
                    <a:pt x="-293" y="21854"/>
                    <a:pt x="-236" y="18760"/>
                    <a:pt x="395" y="16010"/>
                  </a:cubicBezTo>
                  <a:cubicBezTo>
                    <a:pt x="912" y="13833"/>
                    <a:pt x="3149" y="7817"/>
                    <a:pt x="11294" y="6843"/>
                  </a:cubicBezTo>
                  <a:cubicBezTo>
                    <a:pt x="12671" y="6671"/>
                    <a:pt x="18063" y="7072"/>
                    <a:pt x="20185" y="6786"/>
                  </a:cubicBezTo>
                  <a:lnTo>
                    <a:pt x="35501" y="4895"/>
                  </a:lnTo>
                  <a:lnTo>
                    <a:pt x="78063" y="598"/>
                  </a:lnTo>
                  <a:cubicBezTo>
                    <a:pt x="99860" y="-605"/>
                    <a:pt x="121371" y="25"/>
                    <a:pt x="142767" y="2317"/>
                  </a:cubicBezTo>
                  <a:cubicBezTo>
                    <a:pt x="164048" y="4552"/>
                    <a:pt x="185157" y="8505"/>
                    <a:pt x="206209" y="13718"/>
                  </a:cubicBezTo>
                  <a:cubicBezTo>
                    <a:pt x="245214" y="23630"/>
                    <a:pt x="284851" y="33828"/>
                    <a:pt x="324545" y="42593"/>
                  </a:cubicBezTo>
                  <a:cubicBezTo>
                    <a:pt x="363838" y="51302"/>
                    <a:pt x="403188" y="58406"/>
                    <a:pt x="442481" y="60354"/>
                  </a:cubicBezTo>
                  <a:cubicBezTo>
                    <a:pt x="493934" y="62932"/>
                    <a:pt x="545330" y="57375"/>
                    <a:pt x="595866" y="35661"/>
                  </a:cubicBezTo>
                  <a:cubicBezTo>
                    <a:pt x="602233" y="32739"/>
                    <a:pt x="609747" y="35604"/>
                    <a:pt x="612673" y="41963"/>
                  </a:cubicBezTo>
                  <a:cubicBezTo>
                    <a:pt x="615541" y="48323"/>
                    <a:pt x="612730" y="55828"/>
                    <a:pt x="606363" y="58750"/>
                  </a:cubicBezTo>
                  <a:cubicBezTo>
                    <a:pt x="552558" y="84474"/>
                    <a:pt x="497204" y="93469"/>
                    <a:pt x="441391" y="92380"/>
                  </a:cubicBezTo>
                  <a:cubicBezTo>
                    <a:pt x="399976" y="91521"/>
                    <a:pt x="358331" y="85276"/>
                    <a:pt x="317088" y="76167"/>
                  </a:cubicBezTo>
                  <a:cubicBezTo>
                    <a:pt x="276935" y="67229"/>
                    <a:pt x="237241" y="55312"/>
                    <a:pt x="198006" y="44484"/>
                  </a:cubicBezTo>
                  <a:cubicBezTo>
                    <a:pt x="178503" y="38984"/>
                    <a:pt x="158885" y="34687"/>
                    <a:pt x="139038" y="31823"/>
                  </a:cubicBezTo>
                  <a:cubicBezTo>
                    <a:pt x="119306" y="29015"/>
                    <a:pt x="99344" y="27526"/>
                    <a:pt x="79038" y="27869"/>
                  </a:cubicBezTo>
                  <a:lnTo>
                    <a:pt x="38311" y="30161"/>
                  </a:lnTo>
                  <a:lnTo>
                    <a:pt x="22479" y="31422"/>
                  </a:lnTo>
                  <a:cubicBezTo>
                    <a:pt x="21504" y="31479"/>
                    <a:pt x="19439" y="30906"/>
                    <a:pt x="17546" y="30505"/>
                  </a:cubicBezTo>
                  <a:cubicBezTo>
                    <a:pt x="16686" y="30849"/>
                    <a:pt x="15826" y="31078"/>
                    <a:pt x="14908" y="31250"/>
                  </a:cubicBezTo>
                  <a:cubicBezTo>
                    <a:pt x="14219" y="31651"/>
                    <a:pt x="13531" y="31880"/>
                    <a:pt x="13359" y="31479"/>
                  </a:cubicBezTo>
                  <a:cubicBezTo>
                    <a:pt x="13875" y="31422"/>
                    <a:pt x="14392" y="31364"/>
                    <a:pt x="14908" y="31250"/>
                  </a:cubicBezTo>
                  <a:cubicBezTo>
                    <a:pt x="15596" y="30906"/>
                    <a:pt x="16284" y="30448"/>
                    <a:pt x="16457" y="30390"/>
                  </a:cubicBezTo>
                  <a:lnTo>
                    <a:pt x="16686" y="30333"/>
                  </a:lnTo>
                  <a:cubicBezTo>
                    <a:pt x="14850" y="29989"/>
                    <a:pt x="13302" y="29989"/>
                    <a:pt x="13302" y="31078"/>
                  </a:cubicBezTo>
                  <a:cubicBezTo>
                    <a:pt x="13302" y="31250"/>
                    <a:pt x="13302" y="31364"/>
                    <a:pt x="13359" y="31479"/>
                  </a:cubicBezTo>
                  <a:lnTo>
                    <a:pt x="13359" y="314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" name="Google Shape;1532;p25"/>
            <p:cNvSpPr/>
            <p:nvPr/>
          </p:nvSpPr>
          <p:spPr>
            <a:xfrm rot="10800000">
              <a:off x="4783561" y="459847"/>
              <a:ext cx="123466" cy="125445"/>
            </a:xfrm>
            <a:custGeom>
              <a:rect b="b" l="l" r="r" t="t"/>
              <a:pathLst>
                <a:path extrusionOk="0" h="250890" w="246932">
                  <a:moveTo>
                    <a:pt x="112981" y="244129"/>
                  </a:moveTo>
                  <a:cubicBezTo>
                    <a:pt x="106901" y="255702"/>
                    <a:pt x="83555" y="249572"/>
                    <a:pt x="74434" y="246478"/>
                  </a:cubicBezTo>
                  <a:cubicBezTo>
                    <a:pt x="47761" y="237369"/>
                    <a:pt x="-1111" y="188556"/>
                    <a:pt x="1585" y="183915"/>
                  </a:cubicBezTo>
                  <a:cubicBezTo>
                    <a:pt x="4224" y="179332"/>
                    <a:pt x="62618" y="202592"/>
                    <a:pt x="90381" y="218749"/>
                  </a:cubicBezTo>
                  <a:cubicBezTo>
                    <a:pt x="97207" y="222702"/>
                    <a:pt x="118373" y="233759"/>
                    <a:pt x="112981" y="244129"/>
                  </a:cubicBezTo>
                  <a:close/>
                  <a:moveTo>
                    <a:pt x="172867" y="178874"/>
                  </a:moveTo>
                  <a:cubicBezTo>
                    <a:pt x="142752" y="157274"/>
                    <a:pt x="64396" y="146446"/>
                    <a:pt x="66174" y="149082"/>
                  </a:cubicBezTo>
                  <a:cubicBezTo>
                    <a:pt x="70017" y="154925"/>
                    <a:pt x="74492" y="159967"/>
                    <a:pt x="79310" y="164722"/>
                  </a:cubicBezTo>
                  <a:cubicBezTo>
                    <a:pt x="96461" y="181738"/>
                    <a:pt x="116193" y="196520"/>
                    <a:pt x="138048" y="204483"/>
                  </a:cubicBezTo>
                  <a:cubicBezTo>
                    <a:pt x="158985" y="212103"/>
                    <a:pt x="212561" y="207348"/>
                    <a:pt x="172867" y="178874"/>
                  </a:cubicBezTo>
                  <a:close/>
                  <a:moveTo>
                    <a:pt x="77761" y="90930"/>
                  </a:moveTo>
                  <a:cubicBezTo>
                    <a:pt x="80400" y="80618"/>
                    <a:pt x="83841" y="38393"/>
                    <a:pt x="63535" y="39310"/>
                  </a:cubicBezTo>
                  <a:cubicBezTo>
                    <a:pt x="51031" y="39883"/>
                    <a:pt x="44147" y="63315"/>
                    <a:pt x="40189" y="72081"/>
                  </a:cubicBezTo>
                  <a:cubicBezTo>
                    <a:pt x="24816" y="106399"/>
                    <a:pt x="-5413" y="165295"/>
                    <a:pt x="839" y="168446"/>
                  </a:cubicBezTo>
                  <a:cubicBezTo>
                    <a:pt x="7092" y="171597"/>
                    <a:pt x="68010" y="129373"/>
                    <a:pt x="77761" y="90930"/>
                  </a:cubicBezTo>
                  <a:close/>
                  <a:moveTo>
                    <a:pt x="107245" y="122727"/>
                  </a:moveTo>
                  <a:cubicBezTo>
                    <a:pt x="124109" y="103764"/>
                    <a:pt x="135983" y="79529"/>
                    <a:pt x="136270" y="55123"/>
                  </a:cubicBezTo>
                  <a:cubicBezTo>
                    <a:pt x="136327" y="48190"/>
                    <a:pt x="136213" y="35643"/>
                    <a:pt x="128641" y="31977"/>
                  </a:cubicBezTo>
                  <a:cubicBezTo>
                    <a:pt x="118373" y="27050"/>
                    <a:pt x="109539" y="45268"/>
                    <a:pt x="106843" y="51571"/>
                  </a:cubicBezTo>
                  <a:cubicBezTo>
                    <a:pt x="94511" y="80961"/>
                    <a:pt x="83669" y="128170"/>
                    <a:pt x="80515" y="142894"/>
                  </a:cubicBezTo>
                  <a:cubicBezTo>
                    <a:pt x="79998" y="145415"/>
                    <a:pt x="87455" y="140316"/>
                    <a:pt x="88144" y="139858"/>
                  </a:cubicBezTo>
                  <a:cubicBezTo>
                    <a:pt x="95371" y="135045"/>
                    <a:pt x="101566" y="129087"/>
                    <a:pt x="107245" y="122727"/>
                  </a:cubicBezTo>
                  <a:close/>
                  <a:moveTo>
                    <a:pt x="127666" y="127597"/>
                  </a:moveTo>
                  <a:cubicBezTo>
                    <a:pt x="127666" y="127597"/>
                    <a:pt x="160419" y="155384"/>
                    <a:pt x="192943" y="164551"/>
                  </a:cubicBezTo>
                  <a:cubicBezTo>
                    <a:pt x="219329" y="172056"/>
                    <a:pt x="246806" y="161915"/>
                    <a:pt x="246920" y="157618"/>
                  </a:cubicBezTo>
                  <a:cubicBezTo>
                    <a:pt x="248354" y="120436"/>
                    <a:pt x="127666" y="127597"/>
                    <a:pt x="127666" y="127597"/>
                  </a:cubicBezTo>
                  <a:close/>
                  <a:moveTo>
                    <a:pt x="191280" y="41029"/>
                  </a:moveTo>
                  <a:cubicBezTo>
                    <a:pt x="194836" y="30258"/>
                    <a:pt x="195754" y="-10935"/>
                    <a:pt x="170687" y="2758"/>
                  </a:cubicBezTo>
                  <a:cubicBezTo>
                    <a:pt x="156863" y="10320"/>
                    <a:pt x="151127" y="30774"/>
                    <a:pt x="147513" y="43836"/>
                  </a:cubicBezTo>
                  <a:cubicBezTo>
                    <a:pt x="143497" y="58446"/>
                    <a:pt x="134664" y="115394"/>
                    <a:pt x="141949" y="114936"/>
                  </a:cubicBezTo>
                  <a:cubicBezTo>
                    <a:pt x="149291" y="114477"/>
                    <a:pt x="182159" y="68357"/>
                    <a:pt x="191280" y="4102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" name="Google Shape;1533;p25"/>
            <p:cNvSpPr/>
            <p:nvPr/>
          </p:nvSpPr>
          <p:spPr>
            <a:xfrm rot="10800000">
              <a:off x="5168478" y="324289"/>
              <a:ext cx="161838" cy="141833"/>
            </a:xfrm>
            <a:custGeom>
              <a:rect b="b" l="l" r="r" t="t"/>
              <a:pathLst>
                <a:path extrusionOk="0" h="283666" w="323676">
                  <a:moveTo>
                    <a:pt x="225560" y="247103"/>
                  </a:moveTo>
                  <a:cubicBezTo>
                    <a:pt x="258084" y="255182"/>
                    <a:pt x="293017" y="269218"/>
                    <a:pt x="293017" y="269218"/>
                  </a:cubicBezTo>
                  <a:cubicBezTo>
                    <a:pt x="293017" y="269218"/>
                    <a:pt x="258371" y="283255"/>
                    <a:pt x="218849" y="279473"/>
                  </a:cubicBezTo>
                  <a:cubicBezTo>
                    <a:pt x="194872" y="277182"/>
                    <a:pt x="173705" y="262744"/>
                    <a:pt x="176057" y="258046"/>
                  </a:cubicBezTo>
                  <a:cubicBezTo>
                    <a:pt x="184145" y="242004"/>
                    <a:pt x="218390" y="245327"/>
                    <a:pt x="225560" y="247103"/>
                  </a:cubicBezTo>
                  <a:close/>
                  <a:moveTo>
                    <a:pt x="231870" y="220692"/>
                  </a:moveTo>
                  <a:cubicBezTo>
                    <a:pt x="233763" y="218114"/>
                    <a:pt x="163610" y="180129"/>
                    <a:pt x="128906" y="188551"/>
                  </a:cubicBezTo>
                  <a:cubicBezTo>
                    <a:pt x="118925" y="190957"/>
                    <a:pt x="111067" y="193994"/>
                    <a:pt x="117606" y="204020"/>
                  </a:cubicBezTo>
                  <a:cubicBezTo>
                    <a:pt x="137969" y="235129"/>
                    <a:pt x="229977" y="223270"/>
                    <a:pt x="231870" y="220692"/>
                  </a:cubicBezTo>
                  <a:close/>
                  <a:moveTo>
                    <a:pt x="155923" y="152514"/>
                  </a:moveTo>
                  <a:cubicBezTo>
                    <a:pt x="152023" y="147988"/>
                    <a:pt x="93170" y="109946"/>
                    <a:pt x="51009" y="123181"/>
                  </a:cubicBezTo>
                  <a:cubicBezTo>
                    <a:pt x="28868" y="130113"/>
                    <a:pt x="68160" y="147874"/>
                    <a:pt x="74298" y="150337"/>
                  </a:cubicBezTo>
                  <a:cubicBezTo>
                    <a:pt x="110378" y="164660"/>
                    <a:pt x="159824" y="157040"/>
                    <a:pt x="155923" y="152514"/>
                  </a:cubicBezTo>
                  <a:close/>
                  <a:moveTo>
                    <a:pt x="103552" y="94420"/>
                  </a:moveTo>
                  <a:lnTo>
                    <a:pt x="100111" y="90582"/>
                  </a:lnTo>
                  <a:cubicBezTo>
                    <a:pt x="86229" y="83535"/>
                    <a:pt x="72405" y="76488"/>
                    <a:pt x="58179" y="70071"/>
                  </a:cubicBezTo>
                  <a:cubicBezTo>
                    <a:pt x="51181" y="66920"/>
                    <a:pt x="44126" y="63883"/>
                    <a:pt x="36841" y="61305"/>
                  </a:cubicBezTo>
                  <a:cubicBezTo>
                    <a:pt x="18657" y="54831"/>
                    <a:pt x="-19087" y="59472"/>
                    <a:pt x="11659" y="80097"/>
                  </a:cubicBezTo>
                  <a:cubicBezTo>
                    <a:pt x="29097" y="91785"/>
                    <a:pt x="51583" y="96425"/>
                    <a:pt x="72175" y="98144"/>
                  </a:cubicBezTo>
                  <a:cubicBezTo>
                    <a:pt x="78198" y="98660"/>
                    <a:pt x="102233" y="102040"/>
                    <a:pt x="103552" y="94420"/>
                  </a:cubicBezTo>
                  <a:close/>
                  <a:moveTo>
                    <a:pt x="111411" y="102842"/>
                  </a:moveTo>
                  <a:cubicBezTo>
                    <a:pt x="99766" y="73509"/>
                    <a:pt x="99365" y="39191"/>
                    <a:pt x="77109" y="16560"/>
                  </a:cubicBezTo>
                  <a:cubicBezTo>
                    <a:pt x="72061" y="11461"/>
                    <a:pt x="56917" y="-4581"/>
                    <a:pt x="48141" y="1263"/>
                  </a:cubicBezTo>
                  <a:cubicBezTo>
                    <a:pt x="40856" y="6018"/>
                    <a:pt x="49862" y="19998"/>
                    <a:pt x="52730" y="24581"/>
                  </a:cubicBezTo>
                  <a:cubicBezTo>
                    <a:pt x="65751" y="45264"/>
                    <a:pt x="105216" y="98545"/>
                    <a:pt x="111411" y="102842"/>
                  </a:cubicBezTo>
                  <a:close/>
                  <a:moveTo>
                    <a:pt x="163380" y="151139"/>
                  </a:moveTo>
                  <a:lnTo>
                    <a:pt x="165503" y="152285"/>
                  </a:lnTo>
                  <a:cubicBezTo>
                    <a:pt x="166134" y="138019"/>
                    <a:pt x="166134" y="123754"/>
                    <a:pt x="165044" y="109431"/>
                  </a:cubicBezTo>
                  <a:cubicBezTo>
                    <a:pt x="164356" y="99748"/>
                    <a:pt x="163151" y="90009"/>
                    <a:pt x="160742" y="80555"/>
                  </a:cubicBezTo>
                  <a:cubicBezTo>
                    <a:pt x="157988" y="69670"/>
                    <a:pt x="153916" y="56493"/>
                    <a:pt x="145254" y="48701"/>
                  </a:cubicBezTo>
                  <a:cubicBezTo>
                    <a:pt x="137740" y="41941"/>
                    <a:pt x="131315" y="46352"/>
                    <a:pt x="130340" y="55404"/>
                  </a:cubicBezTo>
                  <a:cubicBezTo>
                    <a:pt x="127874" y="78206"/>
                    <a:pt x="139690" y="103530"/>
                    <a:pt x="148925" y="123754"/>
                  </a:cubicBezTo>
                  <a:cubicBezTo>
                    <a:pt x="149556" y="125071"/>
                    <a:pt x="163036" y="151426"/>
                    <a:pt x="163380" y="151139"/>
                  </a:cubicBezTo>
                  <a:close/>
                  <a:moveTo>
                    <a:pt x="215350" y="116306"/>
                  </a:moveTo>
                  <a:cubicBezTo>
                    <a:pt x="211851" y="109316"/>
                    <a:pt x="201755" y="94248"/>
                    <a:pt x="191774" y="97457"/>
                  </a:cubicBezTo>
                  <a:cubicBezTo>
                    <a:pt x="185292" y="99576"/>
                    <a:pt x="185006" y="109431"/>
                    <a:pt x="185063" y="114873"/>
                  </a:cubicBezTo>
                  <a:cubicBezTo>
                    <a:pt x="185063" y="131946"/>
                    <a:pt x="226077" y="201098"/>
                    <a:pt x="226019" y="201041"/>
                  </a:cubicBezTo>
                  <a:cubicBezTo>
                    <a:pt x="225388" y="173197"/>
                    <a:pt x="228084" y="142030"/>
                    <a:pt x="215350" y="116306"/>
                  </a:cubicBezTo>
                  <a:close/>
                  <a:moveTo>
                    <a:pt x="274203" y="176692"/>
                  </a:moveTo>
                  <a:cubicBezTo>
                    <a:pt x="273170" y="167582"/>
                    <a:pt x="272081" y="153030"/>
                    <a:pt x="264910" y="146155"/>
                  </a:cubicBezTo>
                  <a:cubicBezTo>
                    <a:pt x="254528" y="136186"/>
                    <a:pt x="246383" y="161165"/>
                    <a:pt x="245465" y="166952"/>
                  </a:cubicBezTo>
                  <a:cubicBezTo>
                    <a:pt x="242195" y="187233"/>
                    <a:pt x="262903" y="241947"/>
                    <a:pt x="267721" y="243551"/>
                  </a:cubicBezTo>
                  <a:cubicBezTo>
                    <a:pt x="272539" y="245213"/>
                    <a:pt x="275293" y="185744"/>
                    <a:pt x="274203" y="176692"/>
                  </a:cubicBezTo>
                  <a:close/>
                  <a:moveTo>
                    <a:pt x="316536" y="210322"/>
                  </a:moveTo>
                  <a:cubicBezTo>
                    <a:pt x="309366" y="208259"/>
                    <a:pt x="304088" y="215765"/>
                    <a:pt x="302023" y="219145"/>
                  </a:cubicBezTo>
                  <a:cubicBezTo>
                    <a:pt x="293993" y="232265"/>
                    <a:pt x="294681" y="249739"/>
                    <a:pt x="298524" y="265551"/>
                  </a:cubicBezTo>
                  <a:cubicBezTo>
                    <a:pt x="298811" y="266697"/>
                    <a:pt x="304547" y="286979"/>
                    <a:pt x="309193" y="283197"/>
                  </a:cubicBezTo>
                  <a:lnTo>
                    <a:pt x="305809" y="278901"/>
                  </a:lnTo>
                  <a:cubicBezTo>
                    <a:pt x="314241" y="263489"/>
                    <a:pt x="322501" y="246817"/>
                    <a:pt x="323476" y="228885"/>
                  </a:cubicBezTo>
                  <a:cubicBezTo>
                    <a:pt x="323706" y="224874"/>
                    <a:pt x="324968" y="212728"/>
                    <a:pt x="316536" y="21032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" name="Google Shape;1534;p25"/>
            <p:cNvSpPr/>
            <p:nvPr/>
          </p:nvSpPr>
          <p:spPr>
            <a:xfrm rot="10800000">
              <a:off x="5358161" y="96415"/>
              <a:ext cx="157114" cy="102352"/>
            </a:xfrm>
            <a:custGeom>
              <a:rect b="b" l="l" r="r" t="t"/>
              <a:pathLst>
                <a:path extrusionOk="0" h="204704" w="314229">
                  <a:moveTo>
                    <a:pt x="314178" y="0"/>
                  </a:moveTo>
                  <a:cubicBezTo>
                    <a:pt x="314178" y="917"/>
                    <a:pt x="314293" y="2120"/>
                    <a:pt x="314178" y="2750"/>
                  </a:cubicBezTo>
                  <a:cubicBezTo>
                    <a:pt x="313777" y="5443"/>
                    <a:pt x="313318" y="8135"/>
                    <a:pt x="312916" y="10828"/>
                  </a:cubicBezTo>
                  <a:cubicBezTo>
                    <a:pt x="311654" y="19422"/>
                    <a:pt x="310106" y="28016"/>
                    <a:pt x="308557" y="36610"/>
                  </a:cubicBezTo>
                  <a:cubicBezTo>
                    <a:pt x="303968" y="62620"/>
                    <a:pt x="298633" y="89490"/>
                    <a:pt x="290373" y="114584"/>
                  </a:cubicBezTo>
                  <a:cubicBezTo>
                    <a:pt x="287735" y="122605"/>
                    <a:pt x="283088" y="136985"/>
                    <a:pt x="271673" y="133892"/>
                  </a:cubicBezTo>
                  <a:cubicBezTo>
                    <a:pt x="257448" y="129996"/>
                    <a:pt x="260660" y="108053"/>
                    <a:pt x="263528" y="98027"/>
                  </a:cubicBezTo>
                  <a:cubicBezTo>
                    <a:pt x="272878" y="65943"/>
                    <a:pt x="295192" y="38787"/>
                    <a:pt x="309647" y="8995"/>
                  </a:cubicBezTo>
                  <a:lnTo>
                    <a:pt x="314178" y="0"/>
                  </a:lnTo>
                  <a:close/>
                  <a:moveTo>
                    <a:pt x="256702" y="49386"/>
                  </a:moveTo>
                  <a:cubicBezTo>
                    <a:pt x="255211" y="52250"/>
                    <a:pt x="253260" y="54886"/>
                    <a:pt x="251654" y="57693"/>
                  </a:cubicBezTo>
                  <a:lnTo>
                    <a:pt x="249647" y="49099"/>
                  </a:lnTo>
                  <a:cubicBezTo>
                    <a:pt x="229398" y="55573"/>
                    <a:pt x="207658" y="55860"/>
                    <a:pt x="187180" y="61532"/>
                  </a:cubicBezTo>
                  <a:cubicBezTo>
                    <a:pt x="182820" y="62735"/>
                    <a:pt x="166989" y="66803"/>
                    <a:pt x="169512" y="74251"/>
                  </a:cubicBezTo>
                  <a:cubicBezTo>
                    <a:pt x="171463" y="80094"/>
                    <a:pt x="181788" y="80495"/>
                    <a:pt x="186606" y="80438"/>
                  </a:cubicBezTo>
                  <a:cubicBezTo>
                    <a:pt x="202036" y="80323"/>
                    <a:pt x="217524" y="74709"/>
                    <a:pt x="231578" y="68693"/>
                  </a:cubicBezTo>
                  <a:cubicBezTo>
                    <a:pt x="236109" y="66745"/>
                    <a:pt x="240583" y="64625"/>
                    <a:pt x="245000" y="62334"/>
                  </a:cubicBezTo>
                  <a:cubicBezTo>
                    <a:pt x="245861" y="61875"/>
                    <a:pt x="248614" y="60615"/>
                    <a:pt x="250335" y="59813"/>
                  </a:cubicBezTo>
                  <a:cubicBezTo>
                    <a:pt x="243968" y="70584"/>
                    <a:pt x="237371" y="81126"/>
                    <a:pt x="230832" y="91782"/>
                  </a:cubicBezTo>
                  <a:cubicBezTo>
                    <a:pt x="225268" y="100834"/>
                    <a:pt x="219876" y="110173"/>
                    <a:pt x="215861" y="120141"/>
                  </a:cubicBezTo>
                  <a:cubicBezTo>
                    <a:pt x="211960" y="129767"/>
                    <a:pt x="208690" y="141282"/>
                    <a:pt x="211157" y="151709"/>
                  </a:cubicBezTo>
                  <a:cubicBezTo>
                    <a:pt x="213968" y="163569"/>
                    <a:pt x="224121" y="161678"/>
                    <a:pt x="230086" y="153428"/>
                  </a:cubicBezTo>
                  <a:cubicBezTo>
                    <a:pt x="244427" y="133662"/>
                    <a:pt x="248499" y="104959"/>
                    <a:pt x="254063" y="81813"/>
                  </a:cubicBezTo>
                  <a:cubicBezTo>
                    <a:pt x="256186" y="73219"/>
                    <a:pt x="258021" y="64511"/>
                    <a:pt x="260316" y="55974"/>
                  </a:cubicBezTo>
                  <a:cubicBezTo>
                    <a:pt x="260431" y="55459"/>
                    <a:pt x="262782" y="48870"/>
                    <a:pt x="262324" y="48698"/>
                  </a:cubicBezTo>
                  <a:lnTo>
                    <a:pt x="256702" y="49386"/>
                  </a:lnTo>
                  <a:close/>
                  <a:moveTo>
                    <a:pt x="191711" y="114584"/>
                  </a:moveTo>
                  <a:cubicBezTo>
                    <a:pt x="185172" y="125871"/>
                    <a:pt x="177658" y="136584"/>
                    <a:pt x="170832" y="147642"/>
                  </a:cubicBezTo>
                  <a:cubicBezTo>
                    <a:pt x="167046" y="153715"/>
                    <a:pt x="163260" y="159673"/>
                    <a:pt x="159990" y="165975"/>
                  </a:cubicBezTo>
                  <a:cubicBezTo>
                    <a:pt x="156836" y="172163"/>
                    <a:pt x="145707" y="207856"/>
                    <a:pt x="165153" y="193819"/>
                  </a:cubicBezTo>
                  <a:cubicBezTo>
                    <a:pt x="182591" y="181329"/>
                    <a:pt x="191654" y="153485"/>
                    <a:pt x="197103" y="133892"/>
                  </a:cubicBezTo>
                  <a:cubicBezTo>
                    <a:pt x="198996" y="127131"/>
                    <a:pt x="201979" y="116589"/>
                    <a:pt x="198595" y="110917"/>
                  </a:cubicBezTo>
                  <a:lnTo>
                    <a:pt x="191711" y="114584"/>
                  </a:lnTo>
                  <a:close/>
                  <a:moveTo>
                    <a:pt x="159818" y="133204"/>
                  </a:moveTo>
                  <a:lnTo>
                    <a:pt x="157925" y="129767"/>
                  </a:lnTo>
                  <a:cubicBezTo>
                    <a:pt x="138652" y="147241"/>
                    <a:pt x="118403" y="163855"/>
                    <a:pt x="100048" y="182246"/>
                  </a:cubicBezTo>
                  <a:cubicBezTo>
                    <a:pt x="97409" y="184882"/>
                    <a:pt x="82380" y="198345"/>
                    <a:pt x="88346" y="203158"/>
                  </a:cubicBezTo>
                  <a:cubicBezTo>
                    <a:pt x="93738" y="207512"/>
                    <a:pt x="103145" y="201611"/>
                    <a:pt x="107390" y="198517"/>
                  </a:cubicBezTo>
                  <a:cubicBezTo>
                    <a:pt x="122533" y="187574"/>
                    <a:pt x="134063" y="171246"/>
                    <a:pt x="145019" y="156407"/>
                  </a:cubicBezTo>
                  <a:cubicBezTo>
                    <a:pt x="148920" y="151136"/>
                    <a:pt x="152820" y="145808"/>
                    <a:pt x="156377" y="140308"/>
                  </a:cubicBezTo>
                  <a:cubicBezTo>
                    <a:pt x="157811" y="138074"/>
                    <a:pt x="159933" y="130569"/>
                    <a:pt x="159818" y="133204"/>
                  </a:cubicBezTo>
                  <a:close/>
                  <a:moveTo>
                    <a:pt x="116912" y="143688"/>
                  </a:moveTo>
                  <a:lnTo>
                    <a:pt x="110258" y="148043"/>
                  </a:lnTo>
                  <a:cubicBezTo>
                    <a:pt x="100564" y="154288"/>
                    <a:pt x="90067" y="159386"/>
                    <a:pt x="79971" y="164887"/>
                  </a:cubicBezTo>
                  <a:cubicBezTo>
                    <a:pt x="73374" y="168553"/>
                    <a:pt x="66835" y="172334"/>
                    <a:pt x="60468" y="176460"/>
                  </a:cubicBezTo>
                  <a:cubicBezTo>
                    <a:pt x="54216" y="180527"/>
                    <a:pt x="45956" y="185225"/>
                    <a:pt x="42170" y="191986"/>
                  </a:cubicBezTo>
                  <a:cubicBezTo>
                    <a:pt x="35975" y="203158"/>
                    <a:pt x="55937" y="197600"/>
                    <a:pt x="59608" y="195652"/>
                  </a:cubicBezTo>
                  <a:cubicBezTo>
                    <a:pt x="76415" y="186543"/>
                    <a:pt x="89895" y="171418"/>
                    <a:pt x="103145" y="157840"/>
                  </a:cubicBezTo>
                  <a:cubicBezTo>
                    <a:pt x="106300" y="154574"/>
                    <a:pt x="115478" y="148329"/>
                    <a:pt x="116912" y="143688"/>
                  </a:cubicBezTo>
                  <a:close/>
                  <a:moveTo>
                    <a:pt x="79168" y="146725"/>
                  </a:moveTo>
                  <a:cubicBezTo>
                    <a:pt x="79684" y="146725"/>
                    <a:pt x="77619" y="148386"/>
                    <a:pt x="75784" y="149819"/>
                  </a:cubicBezTo>
                  <a:cubicBezTo>
                    <a:pt x="77619" y="149647"/>
                    <a:pt x="79455" y="149475"/>
                    <a:pt x="81233" y="149303"/>
                  </a:cubicBezTo>
                  <a:lnTo>
                    <a:pt x="79168" y="146725"/>
                  </a:lnTo>
                  <a:close/>
                  <a:moveTo>
                    <a:pt x="73604" y="151480"/>
                  </a:moveTo>
                  <a:cubicBezTo>
                    <a:pt x="73833" y="151308"/>
                    <a:pt x="74923" y="150506"/>
                    <a:pt x="75784" y="149819"/>
                  </a:cubicBezTo>
                  <a:cubicBezTo>
                    <a:pt x="56166" y="151538"/>
                    <a:pt x="36376" y="152683"/>
                    <a:pt x="17619" y="159215"/>
                  </a:cubicBezTo>
                  <a:cubicBezTo>
                    <a:pt x="13432" y="160704"/>
                    <a:pt x="-1827" y="165574"/>
                    <a:pt x="181" y="172621"/>
                  </a:cubicBezTo>
                  <a:cubicBezTo>
                    <a:pt x="1845" y="178465"/>
                    <a:pt x="11711" y="177949"/>
                    <a:pt x="16185" y="177548"/>
                  </a:cubicBezTo>
                  <a:cubicBezTo>
                    <a:pt x="32304" y="176001"/>
                    <a:pt x="48021" y="167522"/>
                    <a:pt x="61615" y="159329"/>
                  </a:cubicBezTo>
                  <a:cubicBezTo>
                    <a:pt x="65688" y="156808"/>
                    <a:pt x="69703" y="154230"/>
                    <a:pt x="73604" y="151480"/>
                  </a:cubicBezTo>
                  <a:close/>
                  <a:moveTo>
                    <a:pt x="51348" y="133204"/>
                  </a:moveTo>
                  <a:cubicBezTo>
                    <a:pt x="64025" y="137616"/>
                    <a:pt x="78422" y="138188"/>
                    <a:pt x="91730" y="138704"/>
                  </a:cubicBezTo>
                  <a:cubicBezTo>
                    <a:pt x="97007" y="138933"/>
                    <a:pt x="102342" y="138991"/>
                    <a:pt x="107619" y="138991"/>
                  </a:cubicBezTo>
                  <a:cubicBezTo>
                    <a:pt x="108136" y="138991"/>
                    <a:pt x="115879" y="138532"/>
                    <a:pt x="115421" y="138188"/>
                  </a:cubicBezTo>
                  <a:lnTo>
                    <a:pt x="106185" y="134293"/>
                  </a:lnTo>
                  <a:cubicBezTo>
                    <a:pt x="90468" y="127933"/>
                    <a:pt x="74866" y="120199"/>
                    <a:pt x="57887" y="117735"/>
                  </a:cubicBezTo>
                  <a:cubicBezTo>
                    <a:pt x="53241" y="117048"/>
                    <a:pt x="40449" y="115673"/>
                    <a:pt x="39990" y="123293"/>
                  </a:cubicBezTo>
                  <a:cubicBezTo>
                    <a:pt x="39646" y="128621"/>
                    <a:pt x="47332" y="131829"/>
                    <a:pt x="51348" y="133204"/>
                  </a:cubicBezTo>
                  <a:close/>
                  <a:moveTo>
                    <a:pt x="140086" y="125069"/>
                  </a:moveTo>
                  <a:cubicBezTo>
                    <a:pt x="143183" y="125355"/>
                    <a:pt x="153107" y="128334"/>
                    <a:pt x="156032" y="126616"/>
                  </a:cubicBezTo>
                  <a:lnTo>
                    <a:pt x="153164" y="122433"/>
                  </a:lnTo>
                  <a:cubicBezTo>
                    <a:pt x="144962" y="119053"/>
                    <a:pt x="136931" y="115157"/>
                    <a:pt x="128671" y="111777"/>
                  </a:cubicBezTo>
                  <a:cubicBezTo>
                    <a:pt x="123738" y="109714"/>
                    <a:pt x="118748" y="107824"/>
                    <a:pt x="113585" y="106277"/>
                  </a:cubicBezTo>
                  <a:cubicBezTo>
                    <a:pt x="108078" y="104673"/>
                    <a:pt x="101711" y="102782"/>
                    <a:pt x="95918" y="103985"/>
                  </a:cubicBezTo>
                  <a:cubicBezTo>
                    <a:pt x="89436" y="105303"/>
                    <a:pt x="89895" y="110975"/>
                    <a:pt x="94426" y="114470"/>
                  </a:cubicBezTo>
                  <a:cubicBezTo>
                    <a:pt x="106128" y="123579"/>
                    <a:pt x="126032" y="123636"/>
                    <a:pt x="140086" y="125069"/>
                  </a:cubicBezTo>
                  <a:close/>
                  <a:moveTo>
                    <a:pt x="135268" y="105303"/>
                  </a:moveTo>
                  <a:cubicBezTo>
                    <a:pt x="147256" y="110230"/>
                    <a:pt x="161023" y="112063"/>
                    <a:pt x="173872" y="113095"/>
                  </a:cubicBezTo>
                  <a:cubicBezTo>
                    <a:pt x="178748" y="113496"/>
                    <a:pt x="183681" y="113839"/>
                    <a:pt x="188556" y="113324"/>
                  </a:cubicBezTo>
                  <a:cubicBezTo>
                    <a:pt x="188729" y="113324"/>
                    <a:pt x="195325" y="111376"/>
                    <a:pt x="193948" y="110975"/>
                  </a:cubicBezTo>
                  <a:lnTo>
                    <a:pt x="197333" y="110746"/>
                  </a:lnTo>
                  <a:cubicBezTo>
                    <a:pt x="179092" y="104844"/>
                    <a:pt x="161941" y="95219"/>
                    <a:pt x="142725" y="92527"/>
                  </a:cubicBezTo>
                  <a:cubicBezTo>
                    <a:pt x="138824" y="92011"/>
                    <a:pt x="126663" y="90521"/>
                    <a:pt x="125746" y="96766"/>
                  </a:cubicBezTo>
                  <a:cubicBezTo>
                    <a:pt x="125057" y="101235"/>
                    <a:pt x="132227" y="104042"/>
                    <a:pt x="135268" y="105303"/>
                  </a:cubicBezTo>
                  <a:close/>
                  <a:moveTo>
                    <a:pt x="232036" y="31110"/>
                  </a:moveTo>
                  <a:cubicBezTo>
                    <a:pt x="251769" y="29792"/>
                    <a:pt x="271960" y="24578"/>
                    <a:pt x="290201" y="16958"/>
                  </a:cubicBezTo>
                  <a:cubicBezTo>
                    <a:pt x="295192" y="14896"/>
                    <a:pt x="300125" y="12547"/>
                    <a:pt x="304828" y="9797"/>
                  </a:cubicBezTo>
                  <a:cubicBezTo>
                    <a:pt x="306205" y="8995"/>
                    <a:pt x="307582" y="8135"/>
                    <a:pt x="308844" y="7162"/>
                  </a:cubicBezTo>
                  <a:cubicBezTo>
                    <a:pt x="309704" y="6589"/>
                    <a:pt x="311769" y="4354"/>
                    <a:pt x="311023" y="4984"/>
                  </a:cubicBezTo>
                  <a:lnTo>
                    <a:pt x="299953" y="1375"/>
                  </a:lnTo>
                  <a:cubicBezTo>
                    <a:pt x="278213" y="9568"/>
                    <a:pt x="254006" y="9453"/>
                    <a:pt x="232036" y="17646"/>
                  </a:cubicBezTo>
                  <a:cubicBezTo>
                    <a:pt x="229111" y="18677"/>
                    <a:pt x="213337" y="23547"/>
                    <a:pt x="214427" y="28646"/>
                  </a:cubicBezTo>
                  <a:cubicBezTo>
                    <a:pt x="215402" y="33115"/>
                    <a:pt x="229398" y="31281"/>
                    <a:pt x="232036" y="3111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" name="Google Shape;1535;p25"/>
            <p:cNvSpPr/>
            <p:nvPr/>
          </p:nvSpPr>
          <p:spPr>
            <a:xfrm rot="10800000">
              <a:off x="5621848" y="94098"/>
              <a:ext cx="133192" cy="213005"/>
            </a:xfrm>
            <a:custGeom>
              <a:rect b="b" l="l" r="r" t="t"/>
              <a:pathLst>
                <a:path extrusionOk="0" h="426011" w="266383">
                  <a:moveTo>
                    <a:pt x="266384" y="231797"/>
                  </a:moveTo>
                  <a:lnTo>
                    <a:pt x="264376" y="232255"/>
                  </a:lnTo>
                  <a:cubicBezTo>
                    <a:pt x="267130" y="235292"/>
                    <a:pt x="240858" y="228875"/>
                    <a:pt x="239309" y="228302"/>
                  </a:cubicBezTo>
                  <a:cubicBezTo>
                    <a:pt x="222789" y="222401"/>
                    <a:pt x="206671" y="214552"/>
                    <a:pt x="192101" y="204812"/>
                  </a:cubicBezTo>
                  <a:cubicBezTo>
                    <a:pt x="142139" y="171239"/>
                    <a:pt x="123783" y="110166"/>
                    <a:pt x="104452" y="56254"/>
                  </a:cubicBezTo>
                  <a:cubicBezTo>
                    <a:pt x="99347" y="42046"/>
                    <a:pt x="94815" y="27551"/>
                    <a:pt x="90456" y="13056"/>
                  </a:cubicBezTo>
                  <a:cubicBezTo>
                    <a:pt x="89825" y="10822"/>
                    <a:pt x="86269" y="2858"/>
                    <a:pt x="88965" y="910"/>
                  </a:cubicBezTo>
                  <a:cubicBezTo>
                    <a:pt x="92464" y="-1611"/>
                    <a:pt x="101986" y="1827"/>
                    <a:pt x="105485" y="2571"/>
                  </a:cubicBezTo>
                  <a:cubicBezTo>
                    <a:pt x="124070" y="6582"/>
                    <a:pt x="142311" y="12197"/>
                    <a:pt x="159806" y="19759"/>
                  </a:cubicBezTo>
                  <a:cubicBezTo>
                    <a:pt x="250265" y="58660"/>
                    <a:pt x="255600" y="146833"/>
                    <a:pt x="266384" y="231797"/>
                  </a:cubicBezTo>
                  <a:close/>
                  <a:moveTo>
                    <a:pt x="196632" y="218620"/>
                  </a:moveTo>
                  <a:cubicBezTo>
                    <a:pt x="198468" y="217073"/>
                    <a:pt x="191986" y="219937"/>
                    <a:pt x="189634" y="220167"/>
                  </a:cubicBezTo>
                  <a:cubicBezTo>
                    <a:pt x="185103" y="220682"/>
                    <a:pt x="180571" y="221599"/>
                    <a:pt x="176212" y="222802"/>
                  </a:cubicBezTo>
                  <a:cubicBezTo>
                    <a:pt x="161470" y="226870"/>
                    <a:pt x="147703" y="234146"/>
                    <a:pt x="135600" y="243370"/>
                  </a:cubicBezTo>
                  <a:cubicBezTo>
                    <a:pt x="93381" y="275625"/>
                    <a:pt x="62349" y="319798"/>
                    <a:pt x="38429" y="366605"/>
                  </a:cubicBezTo>
                  <a:cubicBezTo>
                    <a:pt x="31316" y="380584"/>
                    <a:pt x="24146" y="394736"/>
                    <a:pt x="15542" y="407913"/>
                  </a:cubicBezTo>
                  <a:cubicBezTo>
                    <a:pt x="12674" y="412267"/>
                    <a:pt x="9576" y="416507"/>
                    <a:pt x="6134" y="420402"/>
                  </a:cubicBezTo>
                  <a:cubicBezTo>
                    <a:pt x="4414" y="422350"/>
                    <a:pt x="-2011" y="425845"/>
                    <a:pt x="628" y="425960"/>
                  </a:cubicBezTo>
                  <a:cubicBezTo>
                    <a:pt x="19442" y="426819"/>
                    <a:pt x="43592" y="416678"/>
                    <a:pt x="61775" y="412783"/>
                  </a:cubicBezTo>
                  <a:cubicBezTo>
                    <a:pt x="101125" y="404418"/>
                    <a:pt x="145810" y="395595"/>
                    <a:pt x="179366" y="371991"/>
                  </a:cubicBezTo>
                  <a:cubicBezTo>
                    <a:pt x="219864" y="343516"/>
                    <a:pt x="243955" y="282615"/>
                    <a:pt x="233860" y="233917"/>
                  </a:cubicBezTo>
                  <a:lnTo>
                    <a:pt x="196632" y="2186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" name="Google Shape;1536;p25"/>
            <p:cNvSpPr/>
            <p:nvPr/>
          </p:nvSpPr>
          <p:spPr>
            <a:xfrm rot="10800000">
              <a:off x="5295498" y="216993"/>
              <a:ext cx="355890" cy="221558"/>
            </a:xfrm>
            <a:custGeom>
              <a:rect b="b" l="l" r="r" t="t"/>
              <a:pathLst>
                <a:path extrusionOk="0" h="443115" w="711780">
                  <a:moveTo>
                    <a:pt x="220035" y="262086"/>
                  </a:moveTo>
                  <a:cubicBezTo>
                    <a:pt x="220035" y="262086"/>
                    <a:pt x="254223" y="296805"/>
                    <a:pt x="254969" y="335248"/>
                  </a:cubicBezTo>
                  <a:cubicBezTo>
                    <a:pt x="255886" y="383947"/>
                    <a:pt x="221298" y="439119"/>
                    <a:pt x="196517" y="442270"/>
                  </a:cubicBezTo>
                  <a:cubicBezTo>
                    <a:pt x="73764" y="457624"/>
                    <a:pt x="193477" y="258649"/>
                    <a:pt x="220035" y="262086"/>
                  </a:cubicBezTo>
                  <a:close/>
                  <a:moveTo>
                    <a:pt x="215045" y="179242"/>
                  </a:moveTo>
                  <a:lnTo>
                    <a:pt x="251986" y="146414"/>
                  </a:lnTo>
                  <a:cubicBezTo>
                    <a:pt x="227894" y="127737"/>
                    <a:pt x="183209" y="108200"/>
                    <a:pt x="153152" y="101898"/>
                  </a:cubicBezTo>
                  <a:cubicBezTo>
                    <a:pt x="132617" y="97658"/>
                    <a:pt x="111335" y="97028"/>
                    <a:pt x="90456" y="98518"/>
                  </a:cubicBezTo>
                  <a:cubicBezTo>
                    <a:pt x="75312" y="99549"/>
                    <a:pt x="60169" y="101726"/>
                    <a:pt x="45599" y="105908"/>
                  </a:cubicBezTo>
                  <a:cubicBezTo>
                    <a:pt x="14738" y="114731"/>
                    <a:pt x="-18646" y="137018"/>
                    <a:pt x="12387" y="168127"/>
                  </a:cubicBezTo>
                  <a:cubicBezTo>
                    <a:pt x="17492" y="173226"/>
                    <a:pt x="23285" y="177581"/>
                    <a:pt x="29480" y="181305"/>
                  </a:cubicBezTo>
                  <a:cubicBezTo>
                    <a:pt x="69003" y="204966"/>
                    <a:pt x="118506" y="206169"/>
                    <a:pt x="161986" y="194023"/>
                  </a:cubicBezTo>
                  <a:cubicBezTo>
                    <a:pt x="168009" y="192362"/>
                    <a:pt x="211087" y="185372"/>
                    <a:pt x="215045" y="179242"/>
                  </a:cubicBezTo>
                  <a:close/>
                  <a:moveTo>
                    <a:pt x="312502" y="11319"/>
                  </a:moveTo>
                  <a:cubicBezTo>
                    <a:pt x="292655" y="2611"/>
                    <a:pt x="254510" y="-8504"/>
                    <a:pt x="236441" y="10173"/>
                  </a:cubicBezTo>
                  <a:cubicBezTo>
                    <a:pt x="223535" y="23465"/>
                    <a:pt x="235982" y="43345"/>
                    <a:pt x="244873" y="54918"/>
                  </a:cubicBezTo>
                  <a:cubicBezTo>
                    <a:pt x="262999" y="78523"/>
                    <a:pt x="304414" y="119830"/>
                    <a:pt x="337455" y="121606"/>
                  </a:cubicBezTo>
                  <a:lnTo>
                    <a:pt x="425275" y="149508"/>
                  </a:lnTo>
                  <a:cubicBezTo>
                    <a:pt x="419367" y="87518"/>
                    <a:pt x="367168" y="35267"/>
                    <a:pt x="312502" y="11319"/>
                  </a:cubicBezTo>
                  <a:close/>
                  <a:moveTo>
                    <a:pt x="704511" y="224331"/>
                  </a:moveTo>
                  <a:cubicBezTo>
                    <a:pt x="691203" y="170476"/>
                    <a:pt x="662064" y="117195"/>
                    <a:pt x="619501" y="81044"/>
                  </a:cubicBezTo>
                  <a:cubicBezTo>
                    <a:pt x="604817" y="68554"/>
                    <a:pt x="547570" y="27132"/>
                    <a:pt x="529329" y="55950"/>
                  </a:cubicBezTo>
                  <a:cubicBezTo>
                    <a:pt x="521528" y="68382"/>
                    <a:pt x="532943" y="84653"/>
                    <a:pt x="539597" y="94736"/>
                  </a:cubicBezTo>
                  <a:cubicBezTo>
                    <a:pt x="558641" y="123726"/>
                    <a:pt x="580840" y="150539"/>
                    <a:pt x="598622" y="180331"/>
                  </a:cubicBezTo>
                  <a:cubicBezTo>
                    <a:pt x="602809" y="187320"/>
                    <a:pt x="619043" y="214477"/>
                    <a:pt x="617838" y="216883"/>
                  </a:cubicBezTo>
                  <a:lnTo>
                    <a:pt x="710477" y="277784"/>
                  </a:lnTo>
                  <a:cubicBezTo>
                    <a:pt x="714492" y="261685"/>
                    <a:pt x="708297" y="239685"/>
                    <a:pt x="704511" y="2243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" name="Google Shape;1537;p25"/>
            <p:cNvSpPr/>
            <p:nvPr/>
          </p:nvSpPr>
          <p:spPr>
            <a:xfrm rot="10800000">
              <a:off x="4799379" y="117298"/>
              <a:ext cx="982915" cy="431832"/>
            </a:xfrm>
            <a:custGeom>
              <a:rect b="b" l="l" r="r" t="t"/>
              <a:pathLst>
                <a:path extrusionOk="0" h="863663" w="1965831">
                  <a:moveTo>
                    <a:pt x="989730" y="622177"/>
                  </a:moveTo>
                  <a:cubicBezTo>
                    <a:pt x="991221" y="628651"/>
                    <a:pt x="987206" y="635125"/>
                    <a:pt x="980724" y="636672"/>
                  </a:cubicBezTo>
                  <a:cubicBezTo>
                    <a:pt x="952215" y="644235"/>
                    <a:pt x="928124" y="657527"/>
                    <a:pt x="906097" y="673568"/>
                  </a:cubicBezTo>
                  <a:cubicBezTo>
                    <a:pt x="879079" y="693220"/>
                    <a:pt x="855561" y="717397"/>
                    <a:pt x="831469" y="741288"/>
                  </a:cubicBezTo>
                  <a:cubicBezTo>
                    <a:pt x="806402" y="766095"/>
                    <a:pt x="780647" y="790444"/>
                    <a:pt x="751966" y="810897"/>
                  </a:cubicBezTo>
                  <a:cubicBezTo>
                    <a:pt x="737855" y="820752"/>
                    <a:pt x="723056" y="829517"/>
                    <a:pt x="707511" y="836851"/>
                  </a:cubicBezTo>
                  <a:cubicBezTo>
                    <a:pt x="691909" y="844241"/>
                    <a:pt x="675675" y="850142"/>
                    <a:pt x="658868" y="854382"/>
                  </a:cubicBezTo>
                  <a:lnTo>
                    <a:pt x="624509" y="861429"/>
                  </a:lnTo>
                  <a:lnTo>
                    <a:pt x="613438" y="863148"/>
                  </a:lnTo>
                  <a:cubicBezTo>
                    <a:pt x="613094" y="863205"/>
                    <a:pt x="609193" y="863663"/>
                    <a:pt x="607702" y="863663"/>
                  </a:cubicBezTo>
                  <a:cubicBezTo>
                    <a:pt x="595599" y="863377"/>
                    <a:pt x="595140" y="851689"/>
                    <a:pt x="596057" y="848825"/>
                  </a:cubicBezTo>
                  <a:cubicBezTo>
                    <a:pt x="597492" y="843783"/>
                    <a:pt x="602195" y="840460"/>
                    <a:pt x="607243" y="840460"/>
                  </a:cubicBezTo>
                  <a:lnTo>
                    <a:pt x="607243" y="840517"/>
                  </a:lnTo>
                  <a:cubicBezTo>
                    <a:pt x="607243" y="841033"/>
                    <a:pt x="607989" y="840861"/>
                    <a:pt x="608677" y="840575"/>
                  </a:cubicBezTo>
                  <a:cubicBezTo>
                    <a:pt x="609251" y="840632"/>
                    <a:pt x="609767" y="840747"/>
                    <a:pt x="610341" y="840919"/>
                  </a:cubicBezTo>
                  <a:lnTo>
                    <a:pt x="610513" y="840976"/>
                  </a:lnTo>
                  <a:cubicBezTo>
                    <a:pt x="610168" y="840804"/>
                    <a:pt x="609709" y="840575"/>
                    <a:pt x="609251" y="840346"/>
                  </a:cubicBezTo>
                  <a:cubicBezTo>
                    <a:pt x="609480" y="840231"/>
                    <a:pt x="609709" y="840116"/>
                    <a:pt x="609709" y="840116"/>
                  </a:cubicBezTo>
                  <a:lnTo>
                    <a:pt x="619748" y="837997"/>
                  </a:lnTo>
                  <a:lnTo>
                    <a:pt x="651928" y="829460"/>
                  </a:lnTo>
                  <a:cubicBezTo>
                    <a:pt x="666784" y="824877"/>
                    <a:pt x="681067" y="818746"/>
                    <a:pt x="694777" y="811470"/>
                  </a:cubicBezTo>
                  <a:cubicBezTo>
                    <a:pt x="708486" y="804194"/>
                    <a:pt x="721565" y="795715"/>
                    <a:pt x="733955" y="786262"/>
                  </a:cubicBezTo>
                  <a:cubicBezTo>
                    <a:pt x="761029" y="766152"/>
                    <a:pt x="784490" y="741689"/>
                    <a:pt x="808639" y="718142"/>
                  </a:cubicBezTo>
                  <a:cubicBezTo>
                    <a:pt x="834165" y="693220"/>
                    <a:pt x="860265" y="669100"/>
                    <a:pt x="889519" y="649735"/>
                  </a:cubicBezTo>
                  <a:cubicBezTo>
                    <a:pt x="914930" y="632948"/>
                    <a:pt x="942865" y="619943"/>
                    <a:pt x="975217" y="613240"/>
                  </a:cubicBezTo>
                  <a:cubicBezTo>
                    <a:pt x="981699" y="611693"/>
                    <a:pt x="988181" y="615703"/>
                    <a:pt x="989730" y="622177"/>
                  </a:cubicBezTo>
                  <a:close/>
                  <a:moveTo>
                    <a:pt x="609251" y="840346"/>
                  </a:moveTo>
                  <a:cubicBezTo>
                    <a:pt x="608218" y="839887"/>
                    <a:pt x="607186" y="839543"/>
                    <a:pt x="607243" y="840460"/>
                  </a:cubicBezTo>
                  <a:cubicBezTo>
                    <a:pt x="607702" y="840460"/>
                    <a:pt x="608161" y="840517"/>
                    <a:pt x="608677" y="840575"/>
                  </a:cubicBezTo>
                  <a:lnTo>
                    <a:pt x="609251" y="840346"/>
                  </a:lnTo>
                  <a:close/>
                  <a:moveTo>
                    <a:pt x="1379100" y="567521"/>
                  </a:moveTo>
                  <a:cubicBezTo>
                    <a:pt x="1374224" y="567005"/>
                    <a:pt x="1367284" y="562651"/>
                    <a:pt x="1358106" y="556521"/>
                  </a:cubicBezTo>
                  <a:cubicBezTo>
                    <a:pt x="1343651" y="546896"/>
                    <a:pt x="1325524" y="532229"/>
                    <a:pt x="1304932" y="514526"/>
                  </a:cubicBezTo>
                  <a:cubicBezTo>
                    <a:pt x="1278545" y="491781"/>
                    <a:pt x="1248545" y="463879"/>
                    <a:pt x="1217455" y="434832"/>
                  </a:cubicBezTo>
                  <a:cubicBezTo>
                    <a:pt x="1198354" y="416957"/>
                    <a:pt x="1178851" y="398624"/>
                    <a:pt x="1159577" y="380806"/>
                  </a:cubicBezTo>
                  <a:cubicBezTo>
                    <a:pt x="1099233" y="325004"/>
                    <a:pt x="1042216" y="272810"/>
                    <a:pt x="1013133" y="246685"/>
                  </a:cubicBezTo>
                  <a:cubicBezTo>
                    <a:pt x="1008086" y="241873"/>
                    <a:pt x="999998" y="242102"/>
                    <a:pt x="995237" y="247201"/>
                  </a:cubicBezTo>
                  <a:cubicBezTo>
                    <a:pt x="990418" y="252300"/>
                    <a:pt x="990648" y="260321"/>
                    <a:pt x="995753" y="265133"/>
                  </a:cubicBezTo>
                  <a:cubicBezTo>
                    <a:pt x="1014969" y="284154"/>
                    <a:pt x="1046460" y="316753"/>
                    <a:pt x="1083745" y="353936"/>
                  </a:cubicBezTo>
                  <a:cubicBezTo>
                    <a:pt x="1102503" y="372613"/>
                    <a:pt x="1122637" y="392551"/>
                    <a:pt x="1143459" y="412374"/>
                  </a:cubicBezTo>
                  <a:cubicBezTo>
                    <a:pt x="1156824" y="425207"/>
                    <a:pt x="1170533" y="437926"/>
                    <a:pt x="1184243" y="450359"/>
                  </a:cubicBezTo>
                  <a:cubicBezTo>
                    <a:pt x="1205639" y="469781"/>
                    <a:pt x="1227092" y="488400"/>
                    <a:pt x="1247398" y="505531"/>
                  </a:cubicBezTo>
                  <a:cubicBezTo>
                    <a:pt x="1285601" y="537614"/>
                    <a:pt x="1320075" y="564026"/>
                    <a:pt x="1344282" y="578464"/>
                  </a:cubicBezTo>
                  <a:cubicBezTo>
                    <a:pt x="1358507" y="586886"/>
                    <a:pt x="1369922" y="591354"/>
                    <a:pt x="1377207" y="591698"/>
                  </a:cubicBezTo>
                  <a:cubicBezTo>
                    <a:pt x="1383918" y="592214"/>
                    <a:pt x="1389769" y="587229"/>
                    <a:pt x="1390286" y="580526"/>
                  </a:cubicBezTo>
                  <a:cubicBezTo>
                    <a:pt x="1390802" y="573880"/>
                    <a:pt x="1385811" y="568036"/>
                    <a:pt x="1379100" y="567521"/>
                  </a:cubicBezTo>
                  <a:close/>
                  <a:moveTo>
                    <a:pt x="1955297" y="23017"/>
                  </a:moveTo>
                  <a:lnTo>
                    <a:pt x="1953977" y="23705"/>
                  </a:lnTo>
                  <a:cubicBezTo>
                    <a:pt x="1955354" y="24106"/>
                    <a:pt x="1956444" y="24106"/>
                    <a:pt x="1956100" y="22845"/>
                  </a:cubicBezTo>
                  <a:lnTo>
                    <a:pt x="1955469" y="22903"/>
                  </a:lnTo>
                  <a:lnTo>
                    <a:pt x="1955297" y="23017"/>
                  </a:lnTo>
                  <a:close/>
                  <a:moveTo>
                    <a:pt x="1959083" y="960"/>
                  </a:moveTo>
                  <a:cubicBezTo>
                    <a:pt x="1957132" y="-14"/>
                    <a:pt x="1952085" y="-931"/>
                    <a:pt x="1945603" y="1876"/>
                  </a:cubicBezTo>
                  <a:cubicBezTo>
                    <a:pt x="1936597" y="5715"/>
                    <a:pt x="1916234" y="19007"/>
                    <a:pt x="1913480" y="20439"/>
                  </a:cubicBezTo>
                  <a:cubicBezTo>
                    <a:pt x="1894895" y="29778"/>
                    <a:pt x="1875908" y="38429"/>
                    <a:pt x="1856750" y="46621"/>
                  </a:cubicBezTo>
                  <a:cubicBezTo>
                    <a:pt x="1837534" y="54814"/>
                    <a:pt x="1818145" y="62549"/>
                    <a:pt x="1798585" y="69882"/>
                  </a:cubicBezTo>
                  <a:cubicBezTo>
                    <a:pt x="1767495" y="81856"/>
                    <a:pt x="1736118" y="91195"/>
                    <a:pt x="1704799" y="98070"/>
                  </a:cubicBezTo>
                  <a:cubicBezTo>
                    <a:pt x="1683518" y="102768"/>
                    <a:pt x="1662237" y="106377"/>
                    <a:pt x="1640898" y="108382"/>
                  </a:cubicBezTo>
                  <a:cubicBezTo>
                    <a:pt x="1588183" y="113309"/>
                    <a:pt x="1534951" y="109127"/>
                    <a:pt x="1481204" y="91252"/>
                  </a:cubicBezTo>
                  <a:cubicBezTo>
                    <a:pt x="1474951" y="89018"/>
                    <a:pt x="1468068" y="92226"/>
                    <a:pt x="1465831" y="98528"/>
                  </a:cubicBezTo>
                  <a:cubicBezTo>
                    <a:pt x="1463536" y="104773"/>
                    <a:pt x="1466806" y="111648"/>
                    <a:pt x="1473058" y="113882"/>
                  </a:cubicBezTo>
                  <a:cubicBezTo>
                    <a:pt x="1529846" y="135596"/>
                    <a:pt x="1586691" y="143273"/>
                    <a:pt x="1643365" y="139721"/>
                  </a:cubicBezTo>
                  <a:cubicBezTo>
                    <a:pt x="1666252" y="138289"/>
                    <a:pt x="1689139" y="135023"/>
                    <a:pt x="1711855" y="129924"/>
                  </a:cubicBezTo>
                  <a:cubicBezTo>
                    <a:pt x="1744837" y="122591"/>
                    <a:pt x="1777419" y="111476"/>
                    <a:pt x="1809885" y="98184"/>
                  </a:cubicBezTo>
                  <a:cubicBezTo>
                    <a:pt x="1829560" y="89934"/>
                    <a:pt x="1849121" y="81398"/>
                    <a:pt x="1868337" y="72174"/>
                  </a:cubicBezTo>
                  <a:cubicBezTo>
                    <a:pt x="1887668" y="62950"/>
                    <a:pt x="1906654" y="53095"/>
                    <a:pt x="1925354" y="42554"/>
                  </a:cubicBezTo>
                  <a:cubicBezTo>
                    <a:pt x="1927821" y="41179"/>
                    <a:pt x="1944972" y="28517"/>
                    <a:pt x="1953977" y="23705"/>
                  </a:cubicBezTo>
                  <a:cubicBezTo>
                    <a:pt x="1952257" y="23246"/>
                    <a:pt x="1950134" y="22215"/>
                    <a:pt x="1949503" y="21929"/>
                  </a:cubicBezTo>
                  <a:cubicBezTo>
                    <a:pt x="1951396" y="22788"/>
                    <a:pt x="1953461" y="23132"/>
                    <a:pt x="1955469" y="22903"/>
                  </a:cubicBezTo>
                  <a:cubicBezTo>
                    <a:pt x="1955698" y="22731"/>
                    <a:pt x="1955985" y="22501"/>
                    <a:pt x="1956043" y="22673"/>
                  </a:cubicBezTo>
                  <a:lnTo>
                    <a:pt x="1956100" y="22845"/>
                  </a:lnTo>
                  <a:cubicBezTo>
                    <a:pt x="1959771" y="22272"/>
                    <a:pt x="1963098" y="19866"/>
                    <a:pt x="1964761" y="16257"/>
                  </a:cubicBezTo>
                  <a:cubicBezTo>
                    <a:pt x="1967457" y="10470"/>
                    <a:pt x="1964876" y="3595"/>
                    <a:pt x="1959083" y="960"/>
                  </a:cubicBezTo>
                  <a:close/>
                  <a:moveTo>
                    <a:pt x="1250782" y="535896"/>
                  </a:moveTo>
                  <a:cubicBezTo>
                    <a:pt x="1192675" y="543859"/>
                    <a:pt x="1133421" y="533146"/>
                    <a:pt x="1075313" y="513895"/>
                  </a:cubicBezTo>
                  <a:cubicBezTo>
                    <a:pt x="987321" y="484734"/>
                    <a:pt x="902024" y="435577"/>
                    <a:pt x="827511" y="397363"/>
                  </a:cubicBezTo>
                  <a:cubicBezTo>
                    <a:pt x="781049" y="373874"/>
                    <a:pt x="726153" y="349639"/>
                    <a:pt x="670570" y="338582"/>
                  </a:cubicBezTo>
                  <a:cubicBezTo>
                    <a:pt x="631679" y="330790"/>
                    <a:pt x="592501" y="329530"/>
                    <a:pt x="555388" y="338410"/>
                  </a:cubicBezTo>
                  <a:cubicBezTo>
                    <a:pt x="487300" y="354967"/>
                    <a:pt x="457587" y="414322"/>
                    <a:pt x="463323" y="468348"/>
                  </a:cubicBezTo>
                  <a:cubicBezTo>
                    <a:pt x="469116" y="523406"/>
                    <a:pt x="510818" y="573193"/>
                    <a:pt x="585101" y="565745"/>
                  </a:cubicBezTo>
                  <a:cubicBezTo>
                    <a:pt x="607243" y="563510"/>
                    <a:pt x="626574" y="554000"/>
                    <a:pt x="640054" y="539333"/>
                  </a:cubicBezTo>
                  <a:cubicBezTo>
                    <a:pt x="653706" y="524552"/>
                    <a:pt x="661622" y="504614"/>
                    <a:pt x="660417" y="481640"/>
                  </a:cubicBezTo>
                  <a:cubicBezTo>
                    <a:pt x="659442" y="463192"/>
                    <a:pt x="643381" y="436952"/>
                    <a:pt x="621641" y="428530"/>
                  </a:cubicBezTo>
                  <a:cubicBezTo>
                    <a:pt x="603801" y="421655"/>
                    <a:pt x="581545" y="424405"/>
                    <a:pt x="561813" y="453968"/>
                  </a:cubicBezTo>
                  <a:cubicBezTo>
                    <a:pt x="558256" y="459182"/>
                    <a:pt x="559576" y="466400"/>
                    <a:pt x="564853" y="469952"/>
                  </a:cubicBezTo>
                  <a:cubicBezTo>
                    <a:pt x="570130" y="473562"/>
                    <a:pt x="577300" y="472187"/>
                    <a:pt x="580914" y="466916"/>
                  </a:cubicBezTo>
                  <a:cubicBezTo>
                    <a:pt x="592042" y="450989"/>
                    <a:pt x="602998" y="447036"/>
                    <a:pt x="612692" y="450989"/>
                  </a:cubicBezTo>
                  <a:cubicBezTo>
                    <a:pt x="625427" y="456260"/>
                    <a:pt x="634777" y="471843"/>
                    <a:pt x="635121" y="482729"/>
                  </a:cubicBezTo>
                  <a:cubicBezTo>
                    <a:pt x="635637" y="498197"/>
                    <a:pt x="630188" y="511546"/>
                    <a:pt x="620838" y="521343"/>
                  </a:cubicBezTo>
                  <a:cubicBezTo>
                    <a:pt x="611373" y="531255"/>
                    <a:pt x="597893" y="537328"/>
                    <a:pt x="582635" y="538588"/>
                  </a:cubicBezTo>
                  <a:cubicBezTo>
                    <a:pt x="527396" y="543172"/>
                    <a:pt x="496650" y="506333"/>
                    <a:pt x="492979" y="465484"/>
                  </a:cubicBezTo>
                  <a:cubicBezTo>
                    <a:pt x="489308" y="425093"/>
                    <a:pt x="511736" y="380978"/>
                    <a:pt x="562730" y="369348"/>
                  </a:cubicBezTo>
                  <a:cubicBezTo>
                    <a:pt x="595427" y="361728"/>
                    <a:pt x="629958" y="363561"/>
                    <a:pt x="664203" y="370436"/>
                  </a:cubicBezTo>
                  <a:cubicBezTo>
                    <a:pt x="716918" y="381035"/>
                    <a:pt x="768945" y="403723"/>
                    <a:pt x="813114" y="425838"/>
                  </a:cubicBezTo>
                  <a:cubicBezTo>
                    <a:pt x="889405" y="463536"/>
                    <a:pt x="976824" y="512234"/>
                    <a:pt x="1066766" y="540364"/>
                  </a:cubicBezTo>
                  <a:cubicBezTo>
                    <a:pt x="1129061" y="559786"/>
                    <a:pt x="1192503" y="569411"/>
                    <a:pt x="1254281" y="559729"/>
                  </a:cubicBezTo>
                  <a:cubicBezTo>
                    <a:pt x="1260878" y="558755"/>
                    <a:pt x="1265410" y="552625"/>
                    <a:pt x="1264492" y="546094"/>
                  </a:cubicBezTo>
                  <a:cubicBezTo>
                    <a:pt x="1263517" y="539505"/>
                    <a:pt x="1257379" y="534922"/>
                    <a:pt x="1250782" y="535896"/>
                  </a:cubicBezTo>
                  <a:close/>
                  <a:moveTo>
                    <a:pt x="796536" y="572677"/>
                  </a:moveTo>
                  <a:cubicBezTo>
                    <a:pt x="799634" y="567807"/>
                    <a:pt x="798257" y="561333"/>
                    <a:pt x="793439" y="558182"/>
                  </a:cubicBezTo>
                  <a:cubicBezTo>
                    <a:pt x="788563" y="555088"/>
                    <a:pt x="782081" y="556463"/>
                    <a:pt x="778926" y="561276"/>
                  </a:cubicBezTo>
                  <a:cubicBezTo>
                    <a:pt x="711239" y="663428"/>
                    <a:pt x="619059" y="710178"/>
                    <a:pt x="525503" y="724959"/>
                  </a:cubicBezTo>
                  <a:cubicBezTo>
                    <a:pt x="483686" y="731605"/>
                    <a:pt x="441583" y="731834"/>
                    <a:pt x="401086" y="727767"/>
                  </a:cubicBezTo>
                  <a:cubicBezTo>
                    <a:pt x="332883" y="720834"/>
                    <a:pt x="269326" y="701584"/>
                    <a:pt x="220454" y="678324"/>
                  </a:cubicBezTo>
                  <a:cubicBezTo>
                    <a:pt x="199058" y="668240"/>
                    <a:pt x="176974" y="659589"/>
                    <a:pt x="154316" y="652886"/>
                  </a:cubicBezTo>
                  <a:cubicBezTo>
                    <a:pt x="131601" y="646183"/>
                    <a:pt x="108312" y="641370"/>
                    <a:pt x="84622" y="638964"/>
                  </a:cubicBezTo>
                  <a:cubicBezTo>
                    <a:pt x="76476" y="638162"/>
                    <a:pt x="68274" y="637646"/>
                    <a:pt x="60071" y="637417"/>
                  </a:cubicBezTo>
                  <a:cubicBezTo>
                    <a:pt x="51868" y="637245"/>
                    <a:pt x="43608" y="637360"/>
                    <a:pt x="35463" y="637761"/>
                  </a:cubicBezTo>
                  <a:cubicBezTo>
                    <a:pt x="31505" y="637990"/>
                    <a:pt x="22786" y="641599"/>
                    <a:pt x="16763" y="643261"/>
                  </a:cubicBezTo>
                  <a:cubicBezTo>
                    <a:pt x="15616" y="642516"/>
                    <a:pt x="14354" y="642058"/>
                    <a:pt x="13092" y="641886"/>
                  </a:cubicBezTo>
                  <a:cubicBezTo>
                    <a:pt x="13666" y="642344"/>
                    <a:pt x="14354" y="642974"/>
                    <a:pt x="15042" y="643662"/>
                  </a:cubicBezTo>
                  <a:cubicBezTo>
                    <a:pt x="12404" y="644292"/>
                    <a:pt x="10511" y="644292"/>
                    <a:pt x="10396" y="643089"/>
                  </a:cubicBezTo>
                  <a:cubicBezTo>
                    <a:pt x="10396" y="642516"/>
                    <a:pt x="10396" y="642115"/>
                    <a:pt x="10453" y="641771"/>
                  </a:cubicBezTo>
                  <a:cubicBezTo>
                    <a:pt x="8962" y="641943"/>
                    <a:pt x="7528" y="642459"/>
                    <a:pt x="6151" y="643261"/>
                  </a:cubicBezTo>
                  <a:cubicBezTo>
                    <a:pt x="1964" y="645839"/>
                    <a:pt x="989" y="648704"/>
                    <a:pt x="645" y="649792"/>
                  </a:cubicBezTo>
                  <a:cubicBezTo>
                    <a:pt x="-1019" y="654834"/>
                    <a:pt x="587" y="658672"/>
                    <a:pt x="4889" y="661480"/>
                  </a:cubicBezTo>
                  <a:cubicBezTo>
                    <a:pt x="5979" y="662225"/>
                    <a:pt x="8331" y="663313"/>
                    <a:pt x="11945" y="663141"/>
                  </a:cubicBezTo>
                  <a:cubicBezTo>
                    <a:pt x="15731" y="662855"/>
                    <a:pt x="30243" y="658672"/>
                    <a:pt x="36323" y="658501"/>
                  </a:cubicBezTo>
                  <a:cubicBezTo>
                    <a:pt x="43953" y="658271"/>
                    <a:pt x="51639" y="658386"/>
                    <a:pt x="59268" y="658787"/>
                  </a:cubicBezTo>
                  <a:cubicBezTo>
                    <a:pt x="66897" y="659188"/>
                    <a:pt x="74584" y="659876"/>
                    <a:pt x="82155" y="660850"/>
                  </a:cubicBezTo>
                  <a:cubicBezTo>
                    <a:pt x="104354" y="663600"/>
                    <a:pt x="126152" y="668641"/>
                    <a:pt x="147375" y="675459"/>
                  </a:cubicBezTo>
                  <a:cubicBezTo>
                    <a:pt x="168657" y="682277"/>
                    <a:pt x="189364" y="690928"/>
                    <a:pt x="209441" y="700954"/>
                  </a:cubicBezTo>
                  <a:cubicBezTo>
                    <a:pt x="260320" y="726163"/>
                    <a:pt x="326630" y="747991"/>
                    <a:pt x="398160" y="755725"/>
                  </a:cubicBezTo>
                  <a:cubicBezTo>
                    <a:pt x="441009" y="760309"/>
                    <a:pt x="485751" y="759908"/>
                    <a:pt x="530034" y="752402"/>
                  </a:cubicBezTo>
                  <a:cubicBezTo>
                    <a:pt x="629499" y="735444"/>
                    <a:pt x="726727" y="683022"/>
                    <a:pt x="796536" y="5726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" name="Google Shape;1538;p25"/>
            <p:cNvSpPr/>
            <p:nvPr/>
          </p:nvSpPr>
          <p:spPr>
            <a:xfrm rot="10800000">
              <a:off x="5773732" y="88120"/>
              <a:ext cx="237237" cy="258089"/>
            </a:xfrm>
            <a:custGeom>
              <a:rect b="b" l="l" r="r" t="t"/>
              <a:pathLst>
                <a:path extrusionOk="0" h="516177" w="474474">
                  <a:moveTo>
                    <a:pt x="352389" y="297975"/>
                  </a:moveTo>
                  <a:cubicBezTo>
                    <a:pt x="405506" y="308975"/>
                    <a:pt x="471873" y="308345"/>
                    <a:pt x="474397" y="238105"/>
                  </a:cubicBezTo>
                  <a:cubicBezTo>
                    <a:pt x="477323" y="159157"/>
                    <a:pt x="396156" y="172448"/>
                    <a:pt x="333173" y="202298"/>
                  </a:cubicBezTo>
                  <a:cubicBezTo>
                    <a:pt x="378546" y="168667"/>
                    <a:pt x="424321" y="118766"/>
                    <a:pt x="388756" y="69380"/>
                  </a:cubicBezTo>
                  <a:cubicBezTo>
                    <a:pt x="352274" y="18791"/>
                    <a:pt x="305238" y="68349"/>
                    <a:pt x="272599" y="128448"/>
                  </a:cubicBezTo>
                  <a:cubicBezTo>
                    <a:pt x="279655" y="57922"/>
                    <a:pt x="267953" y="-16615"/>
                    <a:pt x="205314" y="3265"/>
                  </a:cubicBezTo>
                  <a:cubicBezTo>
                    <a:pt x="151509" y="20281"/>
                    <a:pt x="157016" y="78547"/>
                    <a:pt x="174339" y="129880"/>
                  </a:cubicBezTo>
                  <a:cubicBezTo>
                    <a:pt x="140782" y="83989"/>
                    <a:pt x="94778" y="42281"/>
                    <a:pt x="54969" y="81927"/>
                  </a:cubicBezTo>
                  <a:cubicBezTo>
                    <a:pt x="12923" y="123807"/>
                    <a:pt x="58526" y="172162"/>
                    <a:pt x="113822" y="205219"/>
                  </a:cubicBezTo>
                  <a:cubicBezTo>
                    <a:pt x="54683" y="187287"/>
                    <a:pt x="-6694" y="189521"/>
                    <a:pt x="591" y="257928"/>
                  </a:cubicBezTo>
                  <a:cubicBezTo>
                    <a:pt x="8277" y="329371"/>
                    <a:pt x="77742" y="324731"/>
                    <a:pt x="130801" y="310179"/>
                  </a:cubicBezTo>
                  <a:cubicBezTo>
                    <a:pt x="79463" y="334757"/>
                    <a:pt x="21987" y="376637"/>
                    <a:pt x="50839" y="433586"/>
                  </a:cubicBezTo>
                  <a:cubicBezTo>
                    <a:pt x="83306" y="497581"/>
                    <a:pt x="148239" y="437138"/>
                    <a:pt x="190228" y="374403"/>
                  </a:cubicBezTo>
                  <a:cubicBezTo>
                    <a:pt x="176461" y="432726"/>
                    <a:pt x="173478" y="507607"/>
                    <a:pt x="245811" y="515571"/>
                  </a:cubicBezTo>
                  <a:cubicBezTo>
                    <a:pt x="324569" y="524279"/>
                    <a:pt x="316710" y="437596"/>
                    <a:pt x="290381" y="366439"/>
                  </a:cubicBezTo>
                  <a:cubicBezTo>
                    <a:pt x="322848" y="416570"/>
                    <a:pt x="370745" y="467846"/>
                    <a:pt x="414225" y="427226"/>
                  </a:cubicBezTo>
                  <a:cubicBezTo>
                    <a:pt x="459139" y="385231"/>
                    <a:pt x="409579" y="333038"/>
                    <a:pt x="352389" y="297975"/>
                  </a:cubicBezTo>
                  <a:lnTo>
                    <a:pt x="352389" y="297975"/>
                  </a:lnTo>
                  <a:close/>
                  <a:moveTo>
                    <a:pt x="282810" y="234324"/>
                  </a:moveTo>
                  <a:cubicBezTo>
                    <a:pt x="275582" y="244636"/>
                    <a:pt x="279196" y="256439"/>
                    <a:pt x="282982" y="265147"/>
                  </a:cubicBezTo>
                  <a:cubicBezTo>
                    <a:pt x="253383" y="257011"/>
                    <a:pt x="256997" y="299178"/>
                    <a:pt x="251433" y="294538"/>
                  </a:cubicBezTo>
                  <a:cubicBezTo>
                    <a:pt x="251433" y="294538"/>
                    <a:pt x="252408" y="296829"/>
                    <a:pt x="254301" y="300897"/>
                  </a:cubicBezTo>
                  <a:cubicBezTo>
                    <a:pt x="241509" y="293507"/>
                    <a:pt x="226825" y="301413"/>
                    <a:pt x="218909" y="304564"/>
                  </a:cubicBezTo>
                  <a:cubicBezTo>
                    <a:pt x="212656" y="291788"/>
                    <a:pt x="194301" y="288293"/>
                    <a:pt x="197972" y="284684"/>
                  </a:cubicBezTo>
                  <a:cubicBezTo>
                    <a:pt x="197972" y="284684"/>
                    <a:pt x="195505" y="285371"/>
                    <a:pt x="191146" y="286689"/>
                  </a:cubicBezTo>
                  <a:cubicBezTo>
                    <a:pt x="189540" y="281762"/>
                    <a:pt x="209960" y="255235"/>
                    <a:pt x="187475" y="238621"/>
                  </a:cubicBezTo>
                  <a:cubicBezTo>
                    <a:pt x="187761" y="238678"/>
                    <a:pt x="188106" y="238793"/>
                    <a:pt x="188450" y="238907"/>
                  </a:cubicBezTo>
                  <a:cubicBezTo>
                    <a:pt x="211108" y="245782"/>
                    <a:pt x="215295" y="225902"/>
                    <a:pt x="217762" y="215131"/>
                  </a:cubicBezTo>
                  <a:cubicBezTo>
                    <a:pt x="222121" y="215818"/>
                    <a:pt x="230668" y="219371"/>
                    <a:pt x="239043" y="218683"/>
                  </a:cubicBezTo>
                  <a:cubicBezTo>
                    <a:pt x="241911" y="238850"/>
                    <a:pt x="269616" y="238048"/>
                    <a:pt x="265888" y="243147"/>
                  </a:cubicBezTo>
                  <a:cubicBezTo>
                    <a:pt x="265888" y="243147"/>
                    <a:pt x="272542" y="239996"/>
                    <a:pt x="282810" y="234324"/>
                  </a:cubicBezTo>
                  <a:lnTo>
                    <a:pt x="282810" y="23432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" name="Google Shape;1539;p25"/>
            <p:cNvSpPr/>
            <p:nvPr/>
          </p:nvSpPr>
          <p:spPr>
            <a:xfrm rot="10800000">
              <a:off x="5860739" y="186639"/>
              <a:ext cx="60900" cy="63044"/>
            </a:xfrm>
            <a:custGeom>
              <a:rect b="b" l="l" r="r" t="t"/>
              <a:pathLst>
                <a:path extrusionOk="0" h="126087" w="121800">
                  <a:moveTo>
                    <a:pt x="121761" y="61382"/>
                  </a:moveTo>
                  <a:cubicBezTo>
                    <a:pt x="122966" y="96158"/>
                    <a:pt x="96694" y="125148"/>
                    <a:pt x="63080" y="126065"/>
                  </a:cubicBezTo>
                  <a:cubicBezTo>
                    <a:pt x="29466" y="126981"/>
                    <a:pt x="1244" y="99481"/>
                    <a:pt x="40" y="64705"/>
                  </a:cubicBezTo>
                  <a:cubicBezTo>
                    <a:pt x="-1165" y="29929"/>
                    <a:pt x="25107" y="939"/>
                    <a:pt x="58721" y="22"/>
                  </a:cubicBezTo>
                  <a:cubicBezTo>
                    <a:pt x="92277" y="-894"/>
                    <a:pt x="120556" y="26606"/>
                    <a:pt x="121761" y="61382"/>
                  </a:cubicBezTo>
                  <a:lnTo>
                    <a:pt x="121761" y="6138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" name="Google Shape;1540;p25"/>
            <p:cNvSpPr/>
            <p:nvPr/>
          </p:nvSpPr>
          <p:spPr>
            <a:xfrm rot="10800000">
              <a:off x="4793127" y="162368"/>
              <a:ext cx="355286" cy="316379"/>
            </a:xfrm>
            <a:custGeom>
              <a:rect b="b" l="l" r="r" t="t"/>
              <a:pathLst>
                <a:path extrusionOk="0" h="632758" w="710572">
                  <a:moveTo>
                    <a:pt x="709903" y="624184"/>
                  </a:moveTo>
                  <a:cubicBezTo>
                    <a:pt x="707665" y="630773"/>
                    <a:pt x="700495" y="634325"/>
                    <a:pt x="693841" y="632091"/>
                  </a:cubicBezTo>
                  <a:cubicBezTo>
                    <a:pt x="628506" y="611122"/>
                    <a:pt x="572694" y="577606"/>
                    <a:pt x="522101" y="537043"/>
                  </a:cubicBezTo>
                  <a:cubicBezTo>
                    <a:pt x="463821" y="490350"/>
                    <a:pt x="412196" y="434547"/>
                    <a:pt x="360571" y="378459"/>
                  </a:cubicBezTo>
                  <a:cubicBezTo>
                    <a:pt x="354605" y="371985"/>
                    <a:pt x="348639" y="365511"/>
                    <a:pt x="342674" y="359037"/>
                  </a:cubicBezTo>
                  <a:cubicBezTo>
                    <a:pt x="341010" y="361557"/>
                    <a:pt x="338372" y="363505"/>
                    <a:pt x="335159" y="364193"/>
                  </a:cubicBezTo>
                  <a:cubicBezTo>
                    <a:pt x="323171" y="367745"/>
                    <a:pt x="311527" y="371469"/>
                    <a:pt x="299538" y="374391"/>
                  </a:cubicBezTo>
                  <a:cubicBezTo>
                    <a:pt x="291393" y="376396"/>
                    <a:pt x="283190" y="378172"/>
                    <a:pt x="274930" y="379375"/>
                  </a:cubicBezTo>
                  <a:cubicBezTo>
                    <a:pt x="269366" y="380177"/>
                    <a:pt x="263744" y="380636"/>
                    <a:pt x="258066" y="380922"/>
                  </a:cubicBezTo>
                  <a:cubicBezTo>
                    <a:pt x="249576" y="381323"/>
                    <a:pt x="241087" y="381151"/>
                    <a:pt x="232482" y="380693"/>
                  </a:cubicBezTo>
                  <a:cubicBezTo>
                    <a:pt x="228295" y="380406"/>
                    <a:pt x="211832" y="380693"/>
                    <a:pt x="202195" y="378344"/>
                  </a:cubicBezTo>
                  <a:cubicBezTo>
                    <a:pt x="195197" y="376683"/>
                    <a:pt x="190264" y="373818"/>
                    <a:pt x="188314" y="370552"/>
                  </a:cubicBezTo>
                  <a:cubicBezTo>
                    <a:pt x="184528" y="365453"/>
                    <a:pt x="185618" y="358234"/>
                    <a:pt x="190723" y="354453"/>
                  </a:cubicBezTo>
                  <a:cubicBezTo>
                    <a:pt x="194853" y="351417"/>
                    <a:pt x="200360" y="351474"/>
                    <a:pt x="204260" y="354339"/>
                  </a:cubicBezTo>
                  <a:lnTo>
                    <a:pt x="204318" y="354281"/>
                  </a:lnTo>
                  <a:cubicBezTo>
                    <a:pt x="204490" y="353365"/>
                    <a:pt x="205121" y="354224"/>
                    <a:pt x="205752" y="355198"/>
                  </a:cubicBezTo>
                  <a:lnTo>
                    <a:pt x="205465" y="355198"/>
                  </a:lnTo>
                  <a:lnTo>
                    <a:pt x="205350" y="355198"/>
                  </a:lnTo>
                  <a:cubicBezTo>
                    <a:pt x="205924" y="355714"/>
                    <a:pt x="206440" y="356229"/>
                    <a:pt x="206842" y="356859"/>
                  </a:cubicBezTo>
                  <a:cubicBezTo>
                    <a:pt x="206612" y="356573"/>
                    <a:pt x="206211" y="355828"/>
                    <a:pt x="205752" y="355198"/>
                  </a:cubicBezTo>
                  <a:cubicBezTo>
                    <a:pt x="207702" y="355083"/>
                    <a:pt x="211029" y="354052"/>
                    <a:pt x="213266" y="353823"/>
                  </a:cubicBezTo>
                  <a:cubicBezTo>
                    <a:pt x="221239" y="353193"/>
                    <a:pt x="229557" y="351760"/>
                    <a:pt x="232310" y="351531"/>
                  </a:cubicBezTo>
                  <a:lnTo>
                    <a:pt x="326039" y="341047"/>
                  </a:lnTo>
                  <a:cubicBezTo>
                    <a:pt x="290991" y="303349"/>
                    <a:pt x="254796" y="266854"/>
                    <a:pt x="215216" y="234254"/>
                  </a:cubicBezTo>
                  <a:cubicBezTo>
                    <a:pt x="196689" y="239296"/>
                    <a:pt x="178276" y="244796"/>
                    <a:pt x="159404" y="248520"/>
                  </a:cubicBezTo>
                  <a:cubicBezTo>
                    <a:pt x="152578" y="249895"/>
                    <a:pt x="145637" y="250869"/>
                    <a:pt x="138639" y="251671"/>
                  </a:cubicBezTo>
                  <a:cubicBezTo>
                    <a:pt x="131641" y="252416"/>
                    <a:pt x="124585" y="252760"/>
                    <a:pt x="117530" y="253104"/>
                  </a:cubicBezTo>
                  <a:cubicBezTo>
                    <a:pt x="111507" y="253333"/>
                    <a:pt x="105426" y="253505"/>
                    <a:pt x="99346" y="253390"/>
                  </a:cubicBezTo>
                  <a:cubicBezTo>
                    <a:pt x="92979" y="253275"/>
                    <a:pt x="86669" y="252874"/>
                    <a:pt x="80417" y="252015"/>
                  </a:cubicBezTo>
                  <a:cubicBezTo>
                    <a:pt x="78180" y="251728"/>
                    <a:pt x="75082" y="250984"/>
                    <a:pt x="71927" y="249781"/>
                  </a:cubicBezTo>
                  <a:lnTo>
                    <a:pt x="68256" y="248291"/>
                  </a:lnTo>
                  <a:cubicBezTo>
                    <a:pt x="62921" y="249895"/>
                    <a:pt x="57013" y="247374"/>
                    <a:pt x="54604" y="242161"/>
                  </a:cubicBezTo>
                  <a:cubicBezTo>
                    <a:pt x="52998" y="239411"/>
                    <a:pt x="53170" y="236947"/>
                    <a:pt x="53170" y="235171"/>
                  </a:cubicBezTo>
                  <a:cubicBezTo>
                    <a:pt x="53170" y="230702"/>
                    <a:pt x="55866" y="227838"/>
                    <a:pt x="59308" y="225489"/>
                  </a:cubicBezTo>
                  <a:cubicBezTo>
                    <a:pt x="61086" y="224228"/>
                    <a:pt x="64011" y="223598"/>
                    <a:pt x="67969" y="223655"/>
                  </a:cubicBezTo>
                  <a:cubicBezTo>
                    <a:pt x="71354" y="223713"/>
                    <a:pt x="78466" y="226119"/>
                    <a:pt x="82023" y="226004"/>
                  </a:cubicBezTo>
                  <a:cubicBezTo>
                    <a:pt x="86325" y="226004"/>
                    <a:pt x="90570" y="225603"/>
                    <a:pt x="94872" y="225202"/>
                  </a:cubicBezTo>
                  <a:cubicBezTo>
                    <a:pt x="101526" y="224572"/>
                    <a:pt x="108180" y="223598"/>
                    <a:pt x="114776" y="222624"/>
                  </a:cubicBezTo>
                  <a:cubicBezTo>
                    <a:pt x="121373" y="221707"/>
                    <a:pt x="127912" y="220504"/>
                    <a:pt x="134451" y="219530"/>
                  </a:cubicBezTo>
                  <a:cubicBezTo>
                    <a:pt x="141048" y="218556"/>
                    <a:pt x="147644" y="217582"/>
                    <a:pt x="154298" y="216723"/>
                  </a:cubicBezTo>
                  <a:cubicBezTo>
                    <a:pt x="165312" y="215348"/>
                    <a:pt x="176325" y="214030"/>
                    <a:pt x="187339" y="212770"/>
                  </a:cubicBezTo>
                  <a:cubicBezTo>
                    <a:pt x="170073" y="199707"/>
                    <a:pt x="152750" y="186645"/>
                    <a:pt x="134279" y="175416"/>
                  </a:cubicBezTo>
                  <a:cubicBezTo>
                    <a:pt x="110704" y="161092"/>
                    <a:pt x="86038" y="148603"/>
                    <a:pt x="59996" y="139150"/>
                  </a:cubicBezTo>
                  <a:cubicBezTo>
                    <a:pt x="54661" y="137144"/>
                    <a:pt x="41526" y="130670"/>
                    <a:pt x="29422" y="126202"/>
                  </a:cubicBezTo>
                  <a:cubicBezTo>
                    <a:pt x="23916" y="124139"/>
                    <a:pt x="15082" y="118983"/>
                    <a:pt x="15311" y="122363"/>
                  </a:cubicBezTo>
                  <a:cubicBezTo>
                    <a:pt x="9174" y="124082"/>
                    <a:pt x="2692" y="120644"/>
                    <a:pt x="627" y="114514"/>
                  </a:cubicBezTo>
                  <a:cubicBezTo>
                    <a:pt x="-1495" y="108155"/>
                    <a:pt x="1946" y="101280"/>
                    <a:pt x="8313" y="99160"/>
                  </a:cubicBezTo>
                  <a:cubicBezTo>
                    <a:pt x="12329" y="97727"/>
                    <a:pt x="18524" y="97670"/>
                    <a:pt x="25866" y="99274"/>
                  </a:cubicBezTo>
                  <a:cubicBezTo>
                    <a:pt x="40264" y="102368"/>
                    <a:pt x="61315" y="112165"/>
                    <a:pt x="68600" y="114571"/>
                  </a:cubicBezTo>
                  <a:cubicBezTo>
                    <a:pt x="93208" y="122764"/>
                    <a:pt x="116555" y="133707"/>
                    <a:pt x="139212" y="146025"/>
                  </a:cubicBezTo>
                  <a:cubicBezTo>
                    <a:pt x="137492" y="138233"/>
                    <a:pt x="135771" y="130499"/>
                    <a:pt x="133763" y="122821"/>
                  </a:cubicBezTo>
                  <a:cubicBezTo>
                    <a:pt x="130952" y="111879"/>
                    <a:pt x="127625" y="101108"/>
                    <a:pt x="124872" y="90108"/>
                  </a:cubicBezTo>
                  <a:cubicBezTo>
                    <a:pt x="122463" y="80597"/>
                    <a:pt x="120685" y="70915"/>
                    <a:pt x="118562" y="61232"/>
                  </a:cubicBezTo>
                  <a:cubicBezTo>
                    <a:pt x="117186" y="54014"/>
                    <a:pt x="110990" y="29951"/>
                    <a:pt x="108811" y="19868"/>
                  </a:cubicBezTo>
                  <a:cubicBezTo>
                    <a:pt x="108180" y="17060"/>
                    <a:pt x="107778" y="15055"/>
                    <a:pt x="107664" y="14253"/>
                  </a:cubicBezTo>
                  <a:cubicBezTo>
                    <a:pt x="107147" y="7951"/>
                    <a:pt x="109786" y="4742"/>
                    <a:pt x="110704" y="3940"/>
                  </a:cubicBezTo>
                  <a:cubicBezTo>
                    <a:pt x="114318" y="732"/>
                    <a:pt x="118447" y="-1560"/>
                    <a:pt x="123725" y="1305"/>
                  </a:cubicBezTo>
                  <a:cubicBezTo>
                    <a:pt x="124757" y="1878"/>
                    <a:pt x="126994" y="2565"/>
                    <a:pt x="128601" y="5258"/>
                  </a:cubicBezTo>
                  <a:cubicBezTo>
                    <a:pt x="129805" y="6977"/>
                    <a:pt x="130493" y="8867"/>
                    <a:pt x="130666" y="10815"/>
                  </a:cubicBezTo>
                  <a:cubicBezTo>
                    <a:pt x="131010" y="11388"/>
                    <a:pt x="131354" y="12076"/>
                    <a:pt x="131698" y="12878"/>
                  </a:cubicBezTo>
                  <a:cubicBezTo>
                    <a:pt x="135599" y="22789"/>
                    <a:pt x="145465" y="46336"/>
                    <a:pt x="147931" y="53498"/>
                  </a:cubicBezTo>
                  <a:cubicBezTo>
                    <a:pt x="150857" y="63123"/>
                    <a:pt x="154126" y="72519"/>
                    <a:pt x="156593" y="82201"/>
                  </a:cubicBezTo>
                  <a:cubicBezTo>
                    <a:pt x="158256" y="88733"/>
                    <a:pt x="159576" y="95321"/>
                    <a:pt x="160723" y="101967"/>
                  </a:cubicBezTo>
                  <a:cubicBezTo>
                    <a:pt x="163591" y="118868"/>
                    <a:pt x="165082" y="135827"/>
                    <a:pt x="165427" y="153129"/>
                  </a:cubicBezTo>
                  <a:cubicBezTo>
                    <a:pt x="165713" y="155879"/>
                    <a:pt x="164566" y="158285"/>
                    <a:pt x="163189" y="160462"/>
                  </a:cubicBezTo>
                  <a:cubicBezTo>
                    <a:pt x="183094" y="172608"/>
                    <a:pt x="202769" y="185212"/>
                    <a:pt x="221469" y="199192"/>
                  </a:cubicBezTo>
                  <a:cubicBezTo>
                    <a:pt x="237186" y="211108"/>
                    <a:pt x="252329" y="223655"/>
                    <a:pt x="267186" y="236661"/>
                  </a:cubicBezTo>
                  <a:cubicBezTo>
                    <a:pt x="266612" y="234942"/>
                    <a:pt x="265580" y="233395"/>
                    <a:pt x="265867" y="231447"/>
                  </a:cubicBezTo>
                  <a:cubicBezTo>
                    <a:pt x="267473" y="214374"/>
                    <a:pt x="267243" y="196900"/>
                    <a:pt x="266612" y="179254"/>
                  </a:cubicBezTo>
                  <a:cubicBezTo>
                    <a:pt x="266154" y="166134"/>
                    <a:pt x="265064" y="152957"/>
                    <a:pt x="264203" y="139894"/>
                  </a:cubicBezTo>
                  <a:cubicBezTo>
                    <a:pt x="263228" y="126545"/>
                    <a:pt x="262654" y="113254"/>
                    <a:pt x="261393" y="100306"/>
                  </a:cubicBezTo>
                  <a:cubicBezTo>
                    <a:pt x="260761" y="92342"/>
                    <a:pt x="259901" y="84378"/>
                    <a:pt x="258467" y="76472"/>
                  </a:cubicBezTo>
                  <a:cubicBezTo>
                    <a:pt x="257090" y="68852"/>
                    <a:pt x="255370" y="61347"/>
                    <a:pt x="252674" y="54014"/>
                  </a:cubicBezTo>
                  <a:cubicBezTo>
                    <a:pt x="252559" y="53670"/>
                    <a:pt x="251239" y="47769"/>
                    <a:pt x="249461" y="44274"/>
                  </a:cubicBezTo>
                  <a:cubicBezTo>
                    <a:pt x="250895" y="45076"/>
                    <a:pt x="252272" y="45305"/>
                    <a:pt x="253419" y="45363"/>
                  </a:cubicBezTo>
                  <a:cubicBezTo>
                    <a:pt x="252042" y="45248"/>
                    <a:pt x="250666" y="44790"/>
                    <a:pt x="249404" y="44159"/>
                  </a:cubicBezTo>
                  <a:cubicBezTo>
                    <a:pt x="248486" y="42383"/>
                    <a:pt x="247454" y="41295"/>
                    <a:pt x="246421" y="41868"/>
                  </a:cubicBezTo>
                  <a:cubicBezTo>
                    <a:pt x="242578" y="37857"/>
                    <a:pt x="242119" y="31441"/>
                    <a:pt x="245675" y="26914"/>
                  </a:cubicBezTo>
                  <a:cubicBezTo>
                    <a:pt x="248027" y="23362"/>
                    <a:pt x="253993" y="19008"/>
                    <a:pt x="262310" y="25138"/>
                  </a:cubicBezTo>
                  <a:cubicBezTo>
                    <a:pt x="262941" y="25539"/>
                    <a:pt x="264031" y="26800"/>
                    <a:pt x="265522" y="28576"/>
                  </a:cubicBezTo>
                  <a:cubicBezTo>
                    <a:pt x="268620" y="32529"/>
                    <a:pt x="275618" y="43357"/>
                    <a:pt x="275962" y="43988"/>
                  </a:cubicBezTo>
                  <a:cubicBezTo>
                    <a:pt x="280150" y="52352"/>
                    <a:pt x="283362" y="61118"/>
                    <a:pt x="285943" y="70055"/>
                  </a:cubicBezTo>
                  <a:cubicBezTo>
                    <a:pt x="288467" y="78707"/>
                    <a:pt x="290245" y="87644"/>
                    <a:pt x="291737" y="96582"/>
                  </a:cubicBezTo>
                  <a:cubicBezTo>
                    <a:pt x="293744" y="109988"/>
                    <a:pt x="295809" y="123738"/>
                    <a:pt x="296785" y="137717"/>
                  </a:cubicBezTo>
                  <a:cubicBezTo>
                    <a:pt x="297415" y="146941"/>
                    <a:pt x="297588" y="156223"/>
                    <a:pt x="297415" y="165504"/>
                  </a:cubicBezTo>
                  <a:cubicBezTo>
                    <a:pt x="297014" y="189166"/>
                    <a:pt x="294375" y="212598"/>
                    <a:pt x="289729" y="235057"/>
                  </a:cubicBezTo>
                  <a:cubicBezTo>
                    <a:pt x="288697" y="241531"/>
                    <a:pt x="282731" y="245885"/>
                    <a:pt x="276364" y="245140"/>
                  </a:cubicBezTo>
                  <a:cubicBezTo>
                    <a:pt x="307224" y="272927"/>
                    <a:pt x="336479" y="302489"/>
                    <a:pt x="364930" y="332854"/>
                  </a:cubicBezTo>
                  <a:lnTo>
                    <a:pt x="378410" y="197817"/>
                  </a:lnTo>
                  <a:cubicBezTo>
                    <a:pt x="378926" y="191343"/>
                    <a:pt x="380188" y="179884"/>
                    <a:pt x="380647" y="168712"/>
                  </a:cubicBezTo>
                  <a:cubicBezTo>
                    <a:pt x="380877" y="162983"/>
                    <a:pt x="381049" y="157369"/>
                    <a:pt x="380532" y="152671"/>
                  </a:cubicBezTo>
                  <a:cubicBezTo>
                    <a:pt x="380303" y="150608"/>
                    <a:pt x="380934" y="147171"/>
                    <a:pt x="379844" y="147400"/>
                  </a:cubicBezTo>
                  <a:cubicBezTo>
                    <a:pt x="379844" y="147572"/>
                    <a:pt x="380246" y="147686"/>
                    <a:pt x="380360" y="147858"/>
                  </a:cubicBezTo>
                  <a:cubicBezTo>
                    <a:pt x="380131" y="147686"/>
                    <a:pt x="379959" y="147457"/>
                    <a:pt x="379787" y="147285"/>
                  </a:cubicBezTo>
                  <a:cubicBezTo>
                    <a:pt x="375829" y="142759"/>
                    <a:pt x="376001" y="135827"/>
                    <a:pt x="380360" y="131530"/>
                  </a:cubicBezTo>
                  <a:cubicBezTo>
                    <a:pt x="384835" y="127061"/>
                    <a:pt x="392177" y="127061"/>
                    <a:pt x="396651" y="131530"/>
                  </a:cubicBezTo>
                  <a:cubicBezTo>
                    <a:pt x="400896" y="135254"/>
                    <a:pt x="404280" y="144191"/>
                    <a:pt x="405886" y="155478"/>
                  </a:cubicBezTo>
                  <a:cubicBezTo>
                    <a:pt x="408009" y="170145"/>
                    <a:pt x="407722" y="189509"/>
                    <a:pt x="407894" y="198791"/>
                  </a:cubicBezTo>
                  <a:cubicBezTo>
                    <a:pt x="407894" y="211739"/>
                    <a:pt x="407664" y="224629"/>
                    <a:pt x="406804" y="237463"/>
                  </a:cubicBezTo>
                  <a:cubicBezTo>
                    <a:pt x="406230" y="245999"/>
                    <a:pt x="405427" y="254536"/>
                    <a:pt x="404338" y="262958"/>
                  </a:cubicBezTo>
                  <a:cubicBezTo>
                    <a:pt x="402731" y="275619"/>
                    <a:pt x="400609" y="288224"/>
                    <a:pt x="398257" y="300771"/>
                  </a:cubicBezTo>
                  <a:cubicBezTo>
                    <a:pt x="394816" y="319276"/>
                    <a:pt x="390685" y="337609"/>
                    <a:pt x="386785" y="356229"/>
                  </a:cubicBezTo>
                  <a:cubicBezTo>
                    <a:pt x="437148" y="410886"/>
                    <a:pt x="486020" y="466345"/>
                    <a:pt x="541833" y="513095"/>
                  </a:cubicBezTo>
                  <a:cubicBezTo>
                    <a:pt x="588984" y="552626"/>
                    <a:pt x="640667" y="586371"/>
                    <a:pt x="702044" y="608085"/>
                  </a:cubicBezTo>
                  <a:cubicBezTo>
                    <a:pt x="708583" y="610320"/>
                    <a:pt x="712140" y="617538"/>
                    <a:pt x="709903" y="624184"/>
                  </a:cubicBezTo>
                  <a:close/>
                  <a:moveTo>
                    <a:pt x="247970" y="43300"/>
                  </a:moveTo>
                  <a:cubicBezTo>
                    <a:pt x="248429" y="43701"/>
                    <a:pt x="248945" y="43988"/>
                    <a:pt x="249404" y="44274"/>
                  </a:cubicBezTo>
                  <a:lnTo>
                    <a:pt x="249347" y="44159"/>
                  </a:lnTo>
                  <a:cubicBezTo>
                    <a:pt x="248888" y="43873"/>
                    <a:pt x="248429" y="43586"/>
                    <a:pt x="247970" y="43300"/>
                  </a:cubicBezTo>
                  <a:close/>
                  <a:moveTo>
                    <a:pt x="246364" y="41868"/>
                  </a:moveTo>
                  <a:lnTo>
                    <a:pt x="246306" y="41925"/>
                  </a:lnTo>
                  <a:cubicBezTo>
                    <a:pt x="245790" y="42211"/>
                    <a:pt x="246823" y="42555"/>
                    <a:pt x="247281" y="42784"/>
                  </a:cubicBezTo>
                  <a:lnTo>
                    <a:pt x="246765" y="42269"/>
                  </a:lnTo>
                  <a:lnTo>
                    <a:pt x="246364" y="41868"/>
                  </a:lnTo>
                  <a:close/>
                  <a:moveTo>
                    <a:pt x="247281" y="42784"/>
                  </a:moveTo>
                  <a:lnTo>
                    <a:pt x="247683" y="43071"/>
                  </a:lnTo>
                  <a:lnTo>
                    <a:pt x="247970" y="43300"/>
                  </a:lnTo>
                  <a:lnTo>
                    <a:pt x="247511" y="42842"/>
                  </a:lnTo>
                  <a:cubicBezTo>
                    <a:pt x="247454" y="42842"/>
                    <a:pt x="247396" y="42784"/>
                    <a:pt x="247281" y="42784"/>
                  </a:cubicBezTo>
                  <a:close/>
                  <a:moveTo>
                    <a:pt x="379672" y="147285"/>
                  </a:moveTo>
                  <a:cubicBezTo>
                    <a:pt x="379615" y="147285"/>
                    <a:pt x="379787" y="147342"/>
                    <a:pt x="379787" y="147400"/>
                  </a:cubicBezTo>
                  <a:cubicBezTo>
                    <a:pt x="379787" y="147400"/>
                    <a:pt x="379787" y="147285"/>
                    <a:pt x="379729" y="147285"/>
                  </a:cubicBezTo>
                  <a:lnTo>
                    <a:pt x="379672" y="1472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1" name="Google Shape;1541;p25"/>
            <p:cNvSpPr/>
            <p:nvPr/>
          </p:nvSpPr>
          <p:spPr>
            <a:xfrm rot="10800000">
              <a:off x="4419009" y="211325"/>
              <a:ext cx="214841" cy="114599"/>
            </a:xfrm>
            <a:custGeom>
              <a:rect b="b" l="l" r="r" t="t"/>
              <a:pathLst>
                <a:path extrusionOk="0" h="229199" w="429682">
                  <a:moveTo>
                    <a:pt x="209076" y="220797"/>
                  </a:moveTo>
                  <a:cubicBezTo>
                    <a:pt x="209478" y="222058"/>
                    <a:pt x="210109" y="223203"/>
                    <a:pt x="210854" y="224177"/>
                  </a:cubicBezTo>
                  <a:cubicBezTo>
                    <a:pt x="209650" y="225438"/>
                    <a:pt x="209191" y="222516"/>
                    <a:pt x="208904" y="220740"/>
                  </a:cubicBezTo>
                  <a:lnTo>
                    <a:pt x="209076" y="220797"/>
                  </a:lnTo>
                  <a:close/>
                  <a:moveTo>
                    <a:pt x="426075" y="3832"/>
                  </a:moveTo>
                  <a:cubicBezTo>
                    <a:pt x="421142" y="-1210"/>
                    <a:pt x="413111" y="-1267"/>
                    <a:pt x="408121" y="3603"/>
                  </a:cubicBezTo>
                  <a:cubicBezTo>
                    <a:pt x="388732" y="21020"/>
                    <a:pt x="368885" y="37692"/>
                    <a:pt x="349325" y="54879"/>
                  </a:cubicBezTo>
                  <a:cubicBezTo>
                    <a:pt x="336247" y="66395"/>
                    <a:pt x="323111" y="77911"/>
                    <a:pt x="310491" y="89885"/>
                  </a:cubicBezTo>
                  <a:cubicBezTo>
                    <a:pt x="289267" y="110109"/>
                    <a:pt x="269306" y="131422"/>
                    <a:pt x="249573" y="153078"/>
                  </a:cubicBezTo>
                  <a:cubicBezTo>
                    <a:pt x="242690" y="160984"/>
                    <a:pt x="235921" y="169062"/>
                    <a:pt x="229726" y="177656"/>
                  </a:cubicBezTo>
                  <a:cubicBezTo>
                    <a:pt x="225539" y="183500"/>
                    <a:pt x="221581" y="189458"/>
                    <a:pt x="218025" y="195703"/>
                  </a:cubicBezTo>
                  <a:cubicBezTo>
                    <a:pt x="217852" y="196047"/>
                    <a:pt x="217336" y="196906"/>
                    <a:pt x="216935" y="197594"/>
                  </a:cubicBezTo>
                  <a:cubicBezTo>
                    <a:pt x="215959" y="196849"/>
                    <a:pt x="214411" y="195703"/>
                    <a:pt x="214067" y="195417"/>
                  </a:cubicBezTo>
                  <a:lnTo>
                    <a:pt x="174372" y="158463"/>
                  </a:lnTo>
                  <a:cubicBezTo>
                    <a:pt x="162384" y="147349"/>
                    <a:pt x="150510" y="136120"/>
                    <a:pt x="138407" y="125119"/>
                  </a:cubicBezTo>
                  <a:cubicBezTo>
                    <a:pt x="130319" y="117786"/>
                    <a:pt x="122231" y="110510"/>
                    <a:pt x="114028" y="103349"/>
                  </a:cubicBezTo>
                  <a:cubicBezTo>
                    <a:pt x="101753" y="92635"/>
                    <a:pt x="89305" y="82150"/>
                    <a:pt x="76915" y="71551"/>
                  </a:cubicBezTo>
                  <a:cubicBezTo>
                    <a:pt x="58330" y="55739"/>
                    <a:pt x="39745" y="40041"/>
                    <a:pt x="21561" y="23655"/>
                  </a:cubicBezTo>
                  <a:cubicBezTo>
                    <a:pt x="16628" y="18728"/>
                    <a:pt x="8540" y="18785"/>
                    <a:pt x="3664" y="23770"/>
                  </a:cubicBezTo>
                  <a:cubicBezTo>
                    <a:pt x="-1269" y="28754"/>
                    <a:pt x="-1212" y="36775"/>
                    <a:pt x="3779" y="41702"/>
                  </a:cubicBezTo>
                  <a:cubicBezTo>
                    <a:pt x="27240" y="66853"/>
                    <a:pt x="51102" y="91489"/>
                    <a:pt x="76169" y="115036"/>
                  </a:cubicBezTo>
                  <a:cubicBezTo>
                    <a:pt x="86150" y="124432"/>
                    <a:pt x="96361" y="133599"/>
                    <a:pt x="106743" y="142536"/>
                  </a:cubicBezTo>
                  <a:cubicBezTo>
                    <a:pt x="122231" y="155885"/>
                    <a:pt x="138292" y="168661"/>
                    <a:pt x="154124" y="181667"/>
                  </a:cubicBezTo>
                  <a:lnTo>
                    <a:pt x="197259" y="215354"/>
                  </a:lnTo>
                  <a:cubicBezTo>
                    <a:pt x="198292" y="216214"/>
                    <a:pt x="205233" y="218391"/>
                    <a:pt x="208904" y="220740"/>
                  </a:cubicBezTo>
                  <a:cubicBezTo>
                    <a:pt x="208846" y="220224"/>
                    <a:pt x="208789" y="219823"/>
                    <a:pt x="208732" y="219594"/>
                  </a:cubicBezTo>
                  <a:cubicBezTo>
                    <a:pt x="208846" y="219995"/>
                    <a:pt x="208961" y="220396"/>
                    <a:pt x="209076" y="220797"/>
                  </a:cubicBezTo>
                  <a:cubicBezTo>
                    <a:pt x="210854" y="221943"/>
                    <a:pt x="211829" y="223089"/>
                    <a:pt x="210912" y="224120"/>
                  </a:cubicBezTo>
                  <a:lnTo>
                    <a:pt x="210854" y="224177"/>
                  </a:lnTo>
                  <a:cubicBezTo>
                    <a:pt x="212804" y="226813"/>
                    <a:pt x="215845" y="228073"/>
                    <a:pt x="219057" y="228532"/>
                  </a:cubicBezTo>
                  <a:cubicBezTo>
                    <a:pt x="223187" y="229735"/>
                    <a:pt x="227546" y="229506"/>
                    <a:pt x="230816" y="226240"/>
                  </a:cubicBezTo>
                  <a:cubicBezTo>
                    <a:pt x="233053" y="224063"/>
                    <a:pt x="234200" y="221256"/>
                    <a:pt x="234373" y="218391"/>
                  </a:cubicBezTo>
                  <a:cubicBezTo>
                    <a:pt x="234200" y="218334"/>
                    <a:pt x="234028" y="218276"/>
                    <a:pt x="233856" y="218219"/>
                  </a:cubicBezTo>
                  <a:cubicBezTo>
                    <a:pt x="232709" y="217761"/>
                    <a:pt x="233110" y="216615"/>
                    <a:pt x="234143" y="215297"/>
                  </a:cubicBezTo>
                  <a:cubicBezTo>
                    <a:pt x="233971" y="214323"/>
                    <a:pt x="233627" y="213407"/>
                    <a:pt x="233225" y="212547"/>
                  </a:cubicBezTo>
                  <a:lnTo>
                    <a:pt x="233684" y="213235"/>
                  </a:lnTo>
                  <a:cubicBezTo>
                    <a:pt x="233799" y="213521"/>
                    <a:pt x="233971" y="213808"/>
                    <a:pt x="234143" y="214151"/>
                  </a:cubicBezTo>
                  <a:lnTo>
                    <a:pt x="234487" y="214839"/>
                  </a:lnTo>
                  <a:cubicBezTo>
                    <a:pt x="236380" y="212662"/>
                    <a:pt x="239535" y="210141"/>
                    <a:pt x="239937" y="209511"/>
                  </a:cubicBezTo>
                  <a:cubicBezTo>
                    <a:pt x="244411" y="203094"/>
                    <a:pt x="249458" y="197078"/>
                    <a:pt x="254679" y="191234"/>
                  </a:cubicBezTo>
                  <a:cubicBezTo>
                    <a:pt x="260070" y="185219"/>
                    <a:pt x="265806" y="179547"/>
                    <a:pt x="271543" y="173932"/>
                  </a:cubicBezTo>
                  <a:cubicBezTo>
                    <a:pt x="286858" y="158807"/>
                    <a:pt x="302805" y="144370"/>
                    <a:pt x="318465" y="129588"/>
                  </a:cubicBezTo>
                  <a:cubicBezTo>
                    <a:pt x="328962" y="119734"/>
                    <a:pt x="339401" y="109765"/>
                    <a:pt x="349669" y="99682"/>
                  </a:cubicBezTo>
                  <a:cubicBezTo>
                    <a:pt x="375654" y="74244"/>
                    <a:pt x="400893" y="48119"/>
                    <a:pt x="425845" y="21707"/>
                  </a:cubicBezTo>
                  <a:cubicBezTo>
                    <a:pt x="430893" y="16837"/>
                    <a:pt x="430950" y="8817"/>
                    <a:pt x="426075" y="3832"/>
                  </a:cubicBezTo>
                  <a:close/>
                  <a:moveTo>
                    <a:pt x="234373" y="218391"/>
                  </a:moveTo>
                  <a:cubicBezTo>
                    <a:pt x="235921" y="218735"/>
                    <a:pt x="235520" y="216959"/>
                    <a:pt x="234487" y="214839"/>
                  </a:cubicBezTo>
                  <a:lnTo>
                    <a:pt x="234143" y="215297"/>
                  </a:lnTo>
                  <a:cubicBezTo>
                    <a:pt x="234373" y="216328"/>
                    <a:pt x="234430" y="217360"/>
                    <a:pt x="234373" y="2183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" name="Google Shape;1542;p25"/>
            <p:cNvSpPr/>
            <p:nvPr/>
          </p:nvSpPr>
          <p:spPr>
            <a:xfrm rot="10800000">
              <a:off x="4216332" y="190002"/>
              <a:ext cx="133275" cy="290098"/>
            </a:xfrm>
            <a:custGeom>
              <a:rect b="b" l="l" r="r" t="t"/>
              <a:pathLst>
                <a:path extrusionOk="0" h="580196" w="266549">
                  <a:moveTo>
                    <a:pt x="32484" y="580197"/>
                  </a:moveTo>
                  <a:cubicBezTo>
                    <a:pt x="32484" y="580197"/>
                    <a:pt x="-13233" y="481139"/>
                    <a:pt x="3803" y="355325"/>
                  </a:cubicBezTo>
                  <a:cubicBezTo>
                    <a:pt x="24568" y="201840"/>
                    <a:pt x="176175" y="0"/>
                    <a:pt x="176175" y="0"/>
                  </a:cubicBezTo>
                  <a:cubicBezTo>
                    <a:pt x="176175" y="0"/>
                    <a:pt x="243689" y="99230"/>
                    <a:pt x="265257" y="283195"/>
                  </a:cubicBezTo>
                  <a:cubicBezTo>
                    <a:pt x="286768" y="467217"/>
                    <a:pt x="32484" y="580197"/>
                    <a:pt x="32484" y="580197"/>
                  </a:cubicBezTo>
                  <a:lnTo>
                    <a:pt x="32484" y="58019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" name="Google Shape;1543;p25"/>
            <p:cNvSpPr/>
            <p:nvPr/>
          </p:nvSpPr>
          <p:spPr>
            <a:xfrm rot="10800000">
              <a:off x="3821815" y="237547"/>
              <a:ext cx="339647" cy="242681"/>
            </a:xfrm>
            <a:custGeom>
              <a:rect b="b" l="l" r="r" t="t"/>
              <a:pathLst>
                <a:path extrusionOk="0" h="485361" w="679295">
                  <a:moveTo>
                    <a:pt x="35183" y="462201"/>
                  </a:moveTo>
                  <a:cubicBezTo>
                    <a:pt x="-83097" y="256695"/>
                    <a:pt x="122831" y="61615"/>
                    <a:pt x="268931" y="9594"/>
                  </a:cubicBezTo>
                  <a:cubicBezTo>
                    <a:pt x="372297" y="-27245"/>
                    <a:pt x="679296" y="53881"/>
                    <a:pt x="679296" y="53881"/>
                  </a:cubicBezTo>
                  <a:cubicBezTo>
                    <a:pt x="679296" y="53881"/>
                    <a:pt x="670749" y="59094"/>
                    <a:pt x="598645" y="103324"/>
                  </a:cubicBezTo>
                  <a:cubicBezTo>
                    <a:pt x="526485" y="147496"/>
                    <a:pt x="276044" y="386748"/>
                    <a:pt x="218166" y="453264"/>
                  </a:cubicBezTo>
                  <a:cubicBezTo>
                    <a:pt x="160346" y="519837"/>
                    <a:pt x="35183" y="462201"/>
                    <a:pt x="35183" y="462201"/>
                  </a:cubicBezTo>
                  <a:lnTo>
                    <a:pt x="35183" y="4622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4" name="Google Shape;1544;p25"/>
            <p:cNvSpPr/>
            <p:nvPr/>
          </p:nvSpPr>
          <p:spPr>
            <a:xfrm rot="10800000">
              <a:off x="3740361" y="91472"/>
              <a:ext cx="319733" cy="143284"/>
            </a:xfrm>
            <a:custGeom>
              <a:rect b="b" l="l" r="r" t="t"/>
              <a:pathLst>
                <a:path extrusionOk="0" h="286567" w="639466">
                  <a:moveTo>
                    <a:pt x="639467" y="146228"/>
                  </a:moveTo>
                  <a:cubicBezTo>
                    <a:pt x="639467" y="146228"/>
                    <a:pt x="270861" y="315296"/>
                    <a:pt x="173347" y="282296"/>
                  </a:cubicBezTo>
                  <a:cubicBezTo>
                    <a:pt x="56329" y="242765"/>
                    <a:pt x="0" y="189655"/>
                    <a:pt x="0" y="189655"/>
                  </a:cubicBezTo>
                  <a:cubicBezTo>
                    <a:pt x="0" y="189655"/>
                    <a:pt x="146387" y="7352"/>
                    <a:pt x="251015" y="247"/>
                  </a:cubicBezTo>
                  <a:cubicBezTo>
                    <a:pt x="357592" y="-6971"/>
                    <a:pt x="639467" y="146228"/>
                    <a:pt x="639467" y="146228"/>
                  </a:cubicBezTo>
                  <a:lnTo>
                    <a:pt x="639467" y="14622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25"/>
            <p:cNvSpPr/>
            <p:nvPr/>
          </p:nvSpPr>
          <p:spPr>
            <a:xfrm rot="10800000">
              <a:off x="4271154" y="129697"/>
              <a:ext cx="114719" cy="246705"/>
            </a:xfrm>
            <a:custGeom>
              <a:rect b="b" l="l" r="r" t="t"/>
              <a:pathLst>
                <a:path extrusionOk="0" h="493410" w="229438">
                  <a:moveTo>
                    <a:pt x="12896" y="468823"/>
                  </a:moveTo>
                  <a:cubicBezTo>
                    <a:pt x="12896" y="468880"/>
                    <a:pt x="12896" y="468995"/>
                    <a:pt x="12896" y="469109"/>
                  </a:cubicBezTo>
                  <a:cubicBezTo>
                    <a:pt x="13011" y="469625"/>
                    <a:pt x="13470" y="469453"/>
                    <a:pt x="13986" y="468937"/>
                  </a:cubicBezTo>
                  <a:cubicBezTo>
                    <a:pt x="13642" y="468880"/>
                    <a:pt x="13240" y="468880"/>
                    <a:pt x="12896" y="468823"/>
                  </a:cubicBezTo>
                  <a:cubicBezTo>
                    <a:pt x="13011" y="468536"/>
                    <a:pt x="13527" y="468594"/>
                    <a:pt x="14158" y="468823"/>
                  </a:cubicBezTo>
                  <a:lnTo>
                    <a:pt x="13986" y="468937"/>
                  </a:lnTo>
                  <a:cubicBezTo>
                    <a:pt x="14617" y="469052"/>
                    <a:pt x="15306" y="469224"/>
                    <a:pt x="15936" y="469396"/>
                  </a:cubicBezTo>
                  <a:cubicBezTo>
                    <a:pt x="15535" y="469281"/>
                    <a:pt x="14789" y="468995"/>
                    <a:pt x="14158" y="468823"/>
                  </a:cubicBezTo>
                  <a:cubicBezTo>
                    <a:pt x="15019" y="467963"/>
                    <a:pt x="16166" y="466474"/>
                    <a:pt x="17026" y="465614"/>
                  </a:cubicBezTo>
                  <a:cubicBezTo>
                    <a:pt x="21787" y="461260"/>
                    <a:pt x="26032" y="455588"/>
                    <a:pt x="27810" y="453526"/>
                  </a:cubicBezTo>
                  <a:cubicBezTo>
                    <a:pt x="36242" y="443729"/>
                    <a:pt x="43986" y="433359"/>
                    <a:pt x="51329" y="422588"/>
                  </a:cubicBezTo>
                  <a:cubicBezTo>
                    <a:pt x="62571" y="406203"/>
                    <a:pt x="72782" y="389015"/>
                    <a:pt x="82705" y="372057"/>
                  </a:cubicBezTo>
                  <a:cubicBezTo>
                    <a:pt x="102323" y="339056"/>
                    <a:pt x="118212" y="304567"/>
                    <a:pt x="132208" y="269389"/>
                  </a:cubicBezTo>
                  <a:cubicBezTo>
                    <a:pt x="141616" y="245728"/>
                    <a:pt x="150105" y="221722"/>
                    <a:pt x="157849" y="197430"/>
                  </a:cubicBezTo>
                  <a:cubicBezTo>
                    <a:pt x="177352" y="136357"/>
                    <a:pt x="192209" y="73565"/>
                    <a:pt x="204254" y="10544"/>
                  </a:cubicBezTo>
                  <a:cubicBezTo>
                    <a:pt x="205402" y="3669"/>
                    <a:pt x="211941" y="-972"/>
                    <a:pt x="218882" y="174"/>
                  </a:cubicBezTo>
                  <a:cubicBezTo>
                    <a:pt x="225765" y="1320"/>
                    <a:pt x="230411" y="7908"/>
                    <a:pt x="229264" y="14783"/>
                  </a:cubicBezTo>
                  <a:cubicBezTo>
                    <a:pt x="222553" y="61304"/>
                    <a:pt x="214809" y="107940"/>
                    <a:pt x="204082" y="153774"/>
                  </a:cubicBezTo>
                  <a:cubicBezTo>
                    <a:pt x="196855" y="184654"/>
                    <a:pt x="188365" y="215191"/>
                    <a:pt x="177983" y="245040"/>
                  </a:cubicBezTo>
                  <a:cubicBezTo>
                    <a:pt x="169264" y="270019"/>
                    <a:pt x="159168" y="294540"/>
                    <a:pt x="147696" y="318488"/>
                  </a:cubicBezTo>
                  <a:cubicBezTo>
                    <a:pt x="136224" y="342322"/>
                    <a:pt x="123260" y="365525"/>
                    <a:pt x="108862" y="388098"/>
                  </a:cubicBezTo>
                  <a:cubicBezTo>
                    <a:pt x="97791" y="405171"/>
                    <a:pt x="86434" y="422474"/>
                    <a:pt x="74044" y="438916"/>
                  </a:cubicBezTo>
                  <a:cubicBezTo>
                    <a:pt x="65612" y="450088"/>
                    <a:pt x="56663" y="460859"/>
                    <a:pt x="47084" y="470943"/>
                  </a:cubicBezTo>
                  <a:cubicBezTo>
                    <a:pt x="43642" y="474552"/>
                    <a:pt x="32858" y="486755"/>
                    <a:pt x="23967" y="490938"/>
                  </a:cubicBezTo>
                  <a:cubicBezTo>
                    <a:pt x="18288" y="493630"/>
                    <a:pt x="12896" y="494089"/>
                    <a:pt x="8365" y="492484"/>
                  </a:cubicBezTo>
                  <a:cubicBezTo>
                    <a:pt x="1998" y="490422"/>
                    <a:pt x="-1502" y="483547"/>
                    <a:pt x="621" y="477187"/>
                  </a:cubicBezTo>
                  <a:cubicBezTo>
                    <a:pt x="2342" y="471802"/>
                    <a:pt x="7504" y="468479"/>
                    <a:pt x="12896" y="468823"/>
                  </a:cubicBezTo>
                  <a:lnTo>
                    <a:pt x="12896" y="4688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" name="Google Shape;1546;p25"/>
            <p:cNvSpPr/>
            <p:nvPr/>
          </p:nvSpPr>
          <p:spPr>
            <a:xfrm rot="10800000">
              <a:off x="3916090" y="162368"/>
              <a:ext cx="355286" cy="267340"/>
            </a:xfrm>
            <a:custGeom>
              <a:rect b="b" l="l" r="r" t="t"/>
              <a:pathLst>
                <a:path extrusionOk="0" h="534680" w="710571">
                  <a:moveTo>
                    <a:pt x="695260" y="24285"/>
                  </a:moveTo>
                  <a:cubicBezTo>
                    <a:pt x="695490" y="20905"/>
                    <a:pt x="686656" y="26061"/>
                    <a:pt x="681149" y="28123"/>
                  </a:cubicBezTo>
                  <a:cubicBezTo>
                    <a:pt x="669046" y="32592"/>
                    <a:pt x="655910" y="39066"/>
                    <a:pt x="650576" y="41071"/>
                  </a:cubicBezTo>
                  <a:cubicBezTo>
                    <a:pt x="624533" y="50525"/>
                    <a:pt x="599868" y="63014"/>
                    <a:pt x="576292" y="77337"/>
                  </a:cubicBezTo>
                  <a:cubicBezTo>
                    <a:pt x="552488" y="91832"/>
                    <a:pt x="529830" y="108160"/>
                    <a:pt x="507975" y="125463"/>
                  </a:cubicBezTo>
                  <a:cubicBezTo>
                    <a:pt x="449868" y="170952"/>
                    <a:pt x="400020" y="225953"/>
                    <a:pt x="350001" y="280380"/>
                  </a:cubicBezTo>
                  <a:cubicBezTo>
                    <a:pt x="298376" y="336469"/>
                    <a:pt x="246750" y="392272"/>
                    <a:pt x="188471" y="438965"/>
                  </a:cubicBezTo>
                  <a:cubicBezTo>
                    <a:pt x="137878" y="479527"/>
                    <a:pt x="82065" y="513043"/>
                    <a:pt x="16730" y="534012"/>
                  </a:cubicBezTo>
                  <a:cubicBezTo>
                    <a:pt x="10076" y="536247"/>
                    <a:pt x="2906" y="532694"/>
                    <a:pt x="669" y="526106"/>
                  </a:cubicBezTo>
                  <a:cubicBezTo>
                    <a:pt x="-1568" y="519460"/>
                    <a:pt x="1988" y="512241"/>
                    <a:pt x="8585" y="510007"/>
                  </a:cubicBezTo>
                  <a:cubicBezTo>
                    <a:pt x="69962" y="488293"/>
                    <a:pt x="121645" y="454548"/>
                    <a:pt x="168796" y="415017"/>
                  </a:cubicBezTo>
                  <a:cubicBezTo>
                    <a:pt x="224895" y="367980"/>
                    <a:pt x="274054" y="312120"/>
                    <a:pt x="324705" y="257177"/>
                  </a:cubicBezTo>
                  <a:cubicBezTo>
                    <a:pt x="375986" y="201432"/>
                    <a:pt x="428873" y="146775"/>
                    <a:pt x="489160" y="101113"/>
                  </a:cubicBezTo>
                  <a:cubicBezTo>
                    <a:pt x="512449" y="83697"/>
                    <a:pt x="536541" y="67197"/>
                    <a:pt x="561837" y="52816"/>
                  </a:cubicBezTo>
                  <a:cubicBezTo>
                    <a:pt x="587363" y="38264"/>
                    <a:pt x="613979" y="25832"/>
                    <a:pt x="641971" y="16493"/>
                  </a:cubicBezTo>
                  <a:cubicBezTo>
                    <a:pt x="649256" y="14087"/>
                    <a:pt x="670308" y="4290"/>
                    <a:pt x="684706" y="1196"/>
                  </a:cubicBezTo>
                  <a:cubicBezTo>
                    <a:pt x="692048" y="-408"/>
                    <a:pt x="698243" y="-351"/>
                    <a:pt x="702259" y="1081"/>
                  </a:cubicBezTo>
                  <a:cubicBezTo>
                    <a:pt x="708626" y="3201"/>
                    <a:pt x="712067" y="10076"/>
                    <a:pt x="709945" y="16436"/>
                  </a:cubicBezTo>
                  <a:cubicBezTo>
                    <a:pt x="707880" y="22566"/>
                    <a:pt x="701398" y="26004"/>
                    <a:pt x="695260" y="24285"/>
                  </a:cubicBezTo>
                  <a:lnTo>
                    <a:pt x="695260" y="24285"/>
                  </a:lnTo>
                  <a:close/>
                  <a:moveTo>
                    <a:pt x="695260" y="24285"/>
                  </a:moveTo>
                  <a:lnTo>
                    <a:pt x="695260" y="24285"/>
                  </a:lnTo>
                  <a:cubicBezTo>
                    <a:pt x="695203" y="24571"/>
                    <a:pt x="694801" y="24170"/>
                    <a:pt x="694572" y="24113"/>
                  </a:cubicBezTo>
                  <a:cubicBezTo>
                    <a:pt x="694801" y="24170"/>
                    <a:pt x="695031" y="24227"/>
                    <a:pt x="695260" y="24285"/>
                  </a:cubicBezTo>
                  <a:lnTo>
                    <a:pt x="695260" y="242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25"/>
            <p:cNvSpPr/>
            <p:nvPr/>
          </p:nvSpPr>
          <p:spPr>
            <a:xfrm rot="10800000">
              <a:off x="3824370" y="134299"/>
              <a:ext cx="306897" cy="46234"/>
            </a:xfrm>
            <a:custGeom>
              <a:rect b="b" l="l" r="r" t="t"/>
              <a:pathLst>
                <a:path extrusionOk="0" h="92467" w="613795">
                  <a:moveTo>
                    <a:pt x="600437" y="31479"/>
                  </a:moveTo>
                  <a:cubicBezTo>
                    <a:pt x="600494" y="31364"/>
                    <a:pt x="600494" y="31250"/>
                    <a:pt x="600494" y="31078"/>
                  </a:cubicBezTo>
                  <a:cubicBezTo>
                    <a:pt x="600494" y="29989"/>
                    <a:pt x="598946" y="29989"/>
                    <a:pt x="597110" y="30333"/>
                  </a:cubicBezTo>
                  <a:lnTo>
                    <a:pt x="597339" y="30390"/>
                  </a:lnTo>
                  <a:cubicBezTo>
                    <a:pt x="597511" y="30448"/>
                    <a:pt x="598200" y="30906"/>
                    <a:pt x="598888" y="31250"/>
                  </a:cubicBezTo>
                  <a:cubicBezTo>
                    <a:pt x="599404" y="31364"/>
                    <a:pt x="599921" y="31422"/>
                    <a:pt x="600437" y="31479"/>
                  </a:cubicBezTo>
                  <a:cubicBezTo>
                    <a:pt x="600265" y="31880"/>
                    <a:pt x="599576" y="31651"/>
                    <a:pt x="598888" y="31250"/>
                  </a:cubicBezTo>
                  <a:cubicBezTo>
                    <a:pt x="597970" y="31078"/>
                    <a:pt x="597110" y="30849"/>
                    <a:pt x="596249" y="30505"/>
                  </a:cubicBezTo>
                  <a:cubicBezTo>
                    <a:pt x="594357" y="30906"/>
                    <a:pt x="592291" y="31479"/>
                    <a:pt x="591316" y="31422"/>
                  </a:cubicBezTo>
                  <a:lnTo>
                    <a:pt x="575484" y="30161"/>
                  </a:lnTo>
                  <a:lnTo>
                    <a:pt x="534758" y="27869"/>
                  </a:lnTo>
                  <a:cubicBezTo>
                    <a:pt x="514452" y="27526"/>
                    <a:pt x="494490" y="29015"/>
                    <a:pt x="474758" y="31823"/>
                  </a:cubicBezTo>
                  <a:cubicBezTo>
                    <a:pt x="454911" y="34687"/>
                    <a:pt x="435293" y="38984"/>
                    <a:pt x="415790" y="44484"/>
                  </a:cubicBezTo>
                  <a:cubicBezTo>
                    <a:pt x="376554" y="55312"/>
                    <a:pt x="336861" y="67229"/>
                    <a:pt x="296707" y="76167"/>
                  </a:cubicBezTo>
                  <a:cubicBezTo>
                    <a:pt x="255464" y="85276"/>
                    <a:pt x="213820" y="91521"/>
                    <a:pt x="172405" y="92380"/>
                  </a:cubicBezTo>
                  <a:cubicBezTo>
                    <a:pt x="116592" y="93469"/>
                    <a:pt x="61238" y="84474"/>
                    <a:pt x="7433" y="58750"/>
                  </a:cubicBezTo>
                  <a:cubicBezTo>
                    <a:pt x="1066" y="55828"/>
                    <a:pt x="-1745" y="48323"/>
                    <a:pt x="1123" y="41963"/>
                  </a:cubicBezTo>
                  <a:cubicBezTo>
                    <a:pt x="4049" y="35604"/>
                    <a:pt x="11563" y="32739"/>
                    <a:pt x="17930" y="35661"/>
                  </a:cubicBezTo>
                  <a:cubicBezTo>
                    <a:pt x="68466" y="57375"/>
                    <a:pt x="119862" y="62932"/>
                    <a:pt x="171315" y="60354"/>
                  </a:cubicBezTo>
                  <a:cubicBezTo>
                    <a:pt x="210608" y="58406"/>
                    <a:pt x="249958" y="51302"/>
                    <a:pt x="289250" y="42593"/>
                  </a:cubicBezTo>
                  <a:cubicBezTo>
                    <a:pt x="328945" y="33828"/>
                    <a:pt x="368581" y="23630"/>
                    <a:pt x="407587" y="13718"/>
                  </a:cubicBezTo>
                  <a:cubicBezTo>
                    <a:pt x="428639" y="8505"/>
                    <a:pt x="449748" y="4552"/>
                    <a:pt x="471029" y="2317"/>
                  </a:cubicBezTo>
                  <a:cubicBezTo>
                    <a:pt x="492425" y="25"/>
                    <a:pt x="513936" y="-605"/>
                    <a:pt x="535733" y="598"/>
                  </a:cubicBezTo>
                  <a:lnTo>
                    <a:pt x="578295" y="4895"/>
                  </a:lnTo>
                  <a:lnTo>
                    <a:pt x="593611" y="6786"/>
                  </a:lnTo>
                  <a:cubicBezTo>
                    <a:pt x="595733" y="7072"/>
                    <a:pt x="601125" y="6671"/>
                    <a:pt x="602502" y="6843"/>
                  </a:cubicBezTo>
                  <a:cubicBezTo>
                    <a:pt x="610647" y="7817"/>
                    <a:pt x="612884" y="13833"/>
                    <a:pt x="613401" y="16010"/>
                  </a:cubicBezTo>
                  <a:cubicBezTo>
                    <a:pt x="614031" y="18760"/>
                    <a:pt x="614089" y="21854"/>
                    <a:pt x="612196" y="25062"/>
                  </a:cubicBezTo>
                  <a:cubicBezTo>
                    <a:pt x="611565" y="26036"/>
                    <a:pt x="610188" y="29073"/>
                    <a:pt x="605198" y="30734"/>
                  </a:cubicBezTo>
                  <a:cubicBezTo>
                    <a:pt x="603649" y="31307"/>
                    <a:pt x="602043" y="31536"/>
                    <a:pt x="600437" y="31479"/>
                  </a:cubicBezTo>
                  <a:lnTo>
                    <a:pt x="600437" y="314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8" name="Google Shape;1548;p25"/>
            <p:cNvSpPr/>
            <p:nvPr/>
          </p:nvSpPr>
          <p:spPr>
            <a:xfrm rot="10800000">
              <a:off x="4157476" y="459847"/>
              <a:ext cx="123467" cy="125445"/>
            </a:xfrm>
            <a:custGeom>
              <a:rect b="b" l="l" r="r" t="t"/>
              <a:pathLst>
                <a:path extrusionOk="0" h="250890" w="246933">
                  <a:moveTo>
                    <a:pt x="245348" y="183915"/>
                  </a:moveTo>
                  <a:cubicBezTo>
                    <a:pt x="248044" y="188556"/>
                    <a:pt x="199172" y="237369"/>
                    <a:pt x="172499" y="246478"/>
                  </a:cubicBezTo>
                  <a:cubicBezTo>
                    <a:pt x="163378" y="249572"/>
                    <a:pt x="140032" y="255702"/>
                    <a:pt x="133952" y="244129"/>
                  </a:cubicBezTo>
                  <a:cubicBezTo>
                    <a:pt x="128560" y="233759"/>
                    <a:pt x="149726" y="222702"/>
                    <a:pt x="156552" y="218749"/>
                  </a:cubicBezTo>
                  <a:cubicBezTo>
                    <a:pt x="184315" y="202592"/>
                    <a:pt x="242710" y="179332"/>
                    <a:pt x="245348" y="183915"/>
                  </a:cubicBezTo>
                  <a:close/>
                  <a:moveTo>
                    <a:pt x="180759" y="149082"/>
                  </a:moveTo>
                  <a:cubicBezTo>
                    <a:pt x="182537" y="146446"/>
                    <a:pt x="104181" y="157274"/>
                    <a:pt x="74066" y="178874"/>
                  </a:cubicBezTo>
                  <a:cubicBezTo>
                    <a:pt x="34372" y="207348"/>
                    <a:pt x="87948" y="212103"/>
                    <a:pt x="108885" y="204483"/>
                  </a:cubicBezTo>
                  <a:cubicBezTo>
                    <a:pt x="130740" y="196520"/>
                    <a:pt x="150472" y="181738"/>
                    <a:pt x="167623" y="164722"/>
                  </a:cubicBezTo>
                  <a:cubicBezTo>
                    <a:pt x="172442" y="159967"/>
                    <a:pt x="176916" y="154925"/>
                    <a:pt x="180759" y="149082"/>
                  </a:cubicBezTo>
                  <a:close/>
                  <a:moveTo>
                    <a:pt x="206744" y="72081"/>
                  </a:moveTo>
                  <a:cubicBezTo>
                    <a:pt x="202786" y="63315"/>
                    <a:pt x="195902" y="39883"/>
                    <a:pt x="183397" y="39310"/>
                  </a:cubicBezTo>
                  <a:cubicBezTo>
                    <a:pt x="163091" y="38393"/>
                    <a:pt x="166533" y="80618"/>
                    <a:pt x="169172" y="90930"/>
                  </a:cubicBezTo>
                  <a:cubicBezTo>
                    <a:pt x="178923" y="129373"/>
                    <a:pt x="239841" y="171597"/>
                    <a:pt x="246094" y="168446"/>
                  </a:cubicBezTo>
                  <a:cubicBezTo>
                    <a:pt x="252346" y="165295"/>
                    <a:pt x="222117" y="106399"/>
                    <a:pt x="206744" y="72081"/>
                  </a:cubicBezTo>
                  <a:close/>
                  <a:moveTo>
                    <a:pt x="158790" y="139858"/>
                  </a:moveTo>
                  <a:cubicBezTo>
                    <a:pt x="159478" y="140316"/>
                    <a:pt x="166935" y="145415"/>
                    <a:pt x="166419" y="142894"/>
                  </a:cubicBezTo>
                  <a:cubicBezTo>
                    <a:pt x="163264" y="128170"/>
                    <a:pt x="152422" y="80961"/>
                    <a:pt x="140090" y="51571"/>
                  </a:cubicBezTo>
                  <a:cubicBezTo>
                    <a:pt x="137394" y="45268"/>
                    <a:pt x="128560" y="27050"/>
                    <a:pt x="118292" y="31977"/>
                  </a:cubicBezTo>
                  <a:cubicBezTo>
                    <a:pt x="110721" y="35643"/>
                    <a:pt x="110606" y="48190"/>
                    <a:pt x="110663" y="55123"/>
                  </a:cubicBezTo>
                  <a:cubicBezTo>
                    <a:pt x="110950" y="79529"/>
                    <a:pt x="122824" y="103764"/>
                    <a:pt x="139688" y="122727"/>
                  </a:cubicBezTo>
                  <a:cubicBezTo>
                    <a:pt x="145367" y="129087"/>
                    <a:pt x="151562" y="135045"/>
                    <a:pt x="158790" y="139858"/>
                  </a:cubicBezTo>
                  <a:close/>
                  <a:moveTo>
                    <a:pt x="13" y="157618"/>
                  </a:moveTo>
                  <a:cubicBezTo>
                    <a:pt x="127" y="161915"/>
                    <a:pt x="27604" y="172056"/>
                    <a:pt x="53990" y="164551"/>
                  </a:cubicBezTo>
                  <a:cubicBezTo>
                    <a:pt x="86514" y="155384"/>
                    <a:pt x="119267" y="127597"/>
                    <a:pt x="119267" y="127597"/>
                  </a:cubicBezTo>
                  <a:cubicBezTo>
                    <a:pt x="119267" y="127597"/>
                    <a:pt x="-1421" y="120436"/>
                    <a:pt x="13" y="157618"/>
                  </a:cubicBezTo>
                  <a:close/>
                  <a:moveTo>
                    <a:pt x="104984" y="114936"/>
                  </a:moveTo>
                  <a:cubicBezTo>
                    <a:pt x="112269" y="115394"/>
                    <a:pt x="103436" y="58446"/>
                    <a:pt x="99420" y="43836"/>
                  </a:cubicBezTo>
                  <a:cubicBezTo>
                    <a:pt x="95807" y="30774"/>
                    <a:pt x="90070" y="10320"/>
                    <a:pt x="76246" y="2758"/>
                  </a:cubicBezTo>
                  <a:cubicBezTo>
                    <a:pt x="51179" y="-10935"/>
                    <a:pt x="52097" y="30258"/>
                    <a:pt x="55653" y="41029"/>
                  </a:cubicBezTo>
                  <a:cubicBezTo>
                    <a:pt x="64774" y="68357"/>
                    <a:pt x="97642" y="114477"/>
                    <a:pt x="104984" y="11493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" name="Google Shape;1549;p25"/>
            <p:cNvSpPr/>
            <p:nvPr/>
          </p:nvSpPr>
          <p:spPr>
            <a:xfrm rot="10800000">
              <a:off x="3734187" y="324289"/>
              <a:ext cx="161839" cy="141833"/>
            </a:xfrm>
            <a:custGeom>
              <a:rect b="b" l="l" r="r" t="t"/>
              <a:pathLst>
                <a:path extrusionOk="0" h="283666" w="323677">
                  <a:moveTo>
                    <a:pt x="147620" y="258046"/>
                  </a:moveTo>
                  <a:cubicBezTo>
                    <a:pt x="149972" y="262744"/>
                    <a:pt x="128805" y="277182"/>
                    <a:pt x="104828" y="279473"/>
                  </a:cubicBezTo>
                  <a:cubicBezTo>
                    <a:pt x="65306" y="283255"/>
                    <a:pt x="30660" y="269218"/>
                    <a:pt x="30660" y="269218"/>
                  </a:cubicBezTo>
                  <a:cubicBezTo>
                    <a:pt x="30660" y="269218"/>
                    <a:pt x="65593" y="255182"/>
                    <a:pt x="98116" y="247103"/>
                  </a:cubicBezTo>
                  <a:cubicBezTo>
                    <a:pt x="105287" y="245327"/>
                    <a:pt x="139532" y="242004"/>
                    <a:pt x="147620" y="258046"/>
                  </a:cubicBezTo>
                  <a:close/>
                  <a:moveTo>
                    <a:pt x="194771" y="188551"/>
                  </a:moveTo>
                  <a:cubicBezTo>
                    <a:pt x="160067" y="180129"/>
                    <a:pt x="89914" y="218114"/>
                    <a:pt x="91807" y="220692"/>
                  </a:cubicBezTo>
                  <a:cubicBezTo>
                    <a:pt x="93700" y="223270"/>
                    <a:pt x="185708" y="235129"/>
                    <a:pt x="206071" y="204020"/>
                  </a:cubicBezTo>
                  <a:cubicBezTo>
                    <a:pt x="212610" y="193994"/>
                    <a:pt x="204752" y="190957"/>
                    <a:pt x="194771" y="188551"/>
                  </a:cubicBezTo>
                  <a:close/>
                  <a:moveTo>
                    <a:pt x="272668" y="123181"/>
                  </a:moveTo>
                  <a:cubicBezTo>
                    <a:pt x="230507" y="109946"/>
                    <a:pt x="171654" y="147988"/>
                    <a:pt x="167754" y="152514"/>
                  </a:cubicBezTo>
                  <a:cubicBezTo>
                    <a:pt x="163853" y="157040"/>
                    <a:pt x="213299" y="164660"/>
                    <a:pt x="249379" y="150337"/>
                  </a:cubicBezTo>
                  <a:cubicBezTo>
                    <a:pt x="255517" y="147874"/>
                    <a:pt x="294809" y="130113"/>
                    <a:pt x="272668" y="123181"/>
                  </a:cubicBezTo>
                  <a:close/>
                  <a:moveTo>
                    <a:pt x="286836" y="61305"/>
                  </a:moveTo>
                  <a:cubicBezTo>
                    <a:pt x="279551" y="63883"/>
                    <a:pt x="272496" y="66920"/>
                    <a:pt x="265498" y="70071"/>
                  </a:cubicBezTo>
                  <a:cubicBezTo>
                    <a:pt x="251272" y="76488"/>
                    <a:pt x="237448" y="83535"/>
                    <a:pt x="223566" y="90582"/>
                  </a:cubicBezTo>
                  <a:lnTo>
                    <a:pt x="220125" y="94420"/>
                  </a:lnTo>
                  <a:cubicBezTo>
                    <a:pt x="221444" y="102040"/>
                    <a:pt x="245478" y="98660"/>
                    <a:pt x="251501" y="98144"/>
                  </a:cubicBezTo>
                  <a:cubicBezTo>
                    <a:pt x="272094" y="96425"/>
                    <a:pt x="294580" y="91785"/>
                    <a:pt x="312018" y="80097"/>
                  </a:cubicBezTo>
                  <a:cubicBezTo>
                    <a:pt x="342764" y="59472"/>
                    <a:pt x="305020" y="54831"/>
                    <a:pt x="286836" y="61305"/>
                  </a:cubicBezTo>
                  <a:close/>
                  <a:moveTo>
                    <a:pt x="270947" y="24581"/>
                  </a:moveTo>
                  <a:cubicBezTo>
                    <a:pt x="273815" y="19998"/>
                    <a:pt x="282821" y="6018"/>
                    <a:pt x="275536" y="1263"/>
                  </a:cubicBezTo>
                  <a:cubicBezTo>
                    <a:pt x="266760" y="-4581"/>
                    <a:pt x="251616" y="11461"/>
                    <a:pt x="246568" y="16560"/>
                  </a:cubicBezTo>
                  <a:cubicBezTo>
                    <a:pt x="224312" y="39191"/>
                    <a:pt x="223910" y="73509"/>
                    <a:pt x="212266" y="102842"/>
                  </a:cubicBezTo>
                  <a:cubicBezTo>
                    <a:pt x="218461" y="98545"/>
                    <a:pt x="257926" y="45264"/>
                    <a:pt x="270947" y="24581"/>
                  </a:cubicBezTo>
                  <a:close/>
                  <a:moveTo>
                    <a:pt x="174752" y="123754"/>
                  </a:moveTo>
                  <a:cubicBezTo>
                    <a:pt x="183987" y="103530"/>
                    <a:pt x="195803" y="78206"/>
                    <a:pt x="193337" y="55404"/>
                  </a:cubicBezTo>
                  <a:cubicBezTo>
                    <a:pt x="192362" y="46352"/>
                    <a:pt x="185937" y="41941"/>
                    <a:pt x="178423" y="48701"/>
                  </a:cubicBezTo>
                  <a:cubicBezTo>
                    <a:pt x="169761" y="56493"/>
                    <a:pt x="165688" y="69670"/>
                    <a:pt x="162935" y="80555"/>
                  </a:cubicBezTo>
                  <a:cubicBezTo>
                    <a:pt x="160526" y="90009"/>
                    <a:pt x="159321" y="99748"/>
                    <a:pt x="158633" y="109431"/>
                  </a:cubicBezTo>
                  <a:cubicBezTo>
                    <a:pt x="157543" y="123754"/>
                    <a:pt x="157543" y="138019"/>
                    <a:pt x="158174" y="152285"/>
                  </a:cubicBezTo>
                  <a:lnTo>
                    <a:pt x="160297" y="151139"/>
                  </a:lnTo>
                  <a:cubicBezTo>
                    <a:pt x="160641" y="151426"/>
                    <a:pt x="174121" y="125071"/>
                    <a:pt x="174752" y="123754"/>
                  </a:cubicBezTo>
                  <a:close/>
                  <a:moveTo>
                    <a:pt x="131903" y="97457"/>
                  </a:moveTo>
                  <a:cubicBezTo>
                    <a:pt x="121922" y="94248"/>
                    <a:pt x="111826" y="109316"/>
                    <a:pt x="108327" y="116306"/>
                  </a:cubicBezTo>
                  <a:cubicBezTo>
                    <a:pt x="95593" y="142030"/>
                    <a:pt x="98289" y="173197"/>
                    <a:pt x="97658" y="201041"/>
                  </a:cubicBezTo>
                  <a:cubicBezTo>
                    <a:pt x="97600" y="201098"/>
                    <a:pt x="138614" y="131946"/>
                    <a:pt x="138614" y="114873"/>
                  </a:cubicBezTo>
                  <a:cubicBezTo>
                    <a:pt x="138671" y="109431"/>
                    <a:pt x="138384" y="99576"/>
                    <a:pt x="131903" y="97457"/>
                  </a:cubicBezTo>
                  <a:close/>
                  <a:moveTo>
                    <a:pt x="78212" y="166952"/>
                  </a:moveTo>
                  <a:cubicBezTo>
                    <a:pt x="77294" y="161165"/>
                    <a:pt x="69149" y="136186"/>
                    <a:pt x="58767" y="146155"/>
                  </a:cubicBezTo>
                  <a:cubicBezTo>
                    <a:pt x="51596" y="153030"/>
                    <a:pt x="50507" y="167582"/>
                    <a:pt x="49474" y="176692"/>
                  </a:cubicBezTo>
                  <a:cubicBezTo>
                    <a:pt x="48384" y="185744"/>
                    <a:pt x="51138" y="245213"/>
                    <a:pt x="55956" y="243551"/>
                  </a:cubicBezTo>
                  <a:cubicBezTo>
                    <a:pt x="60774" y="241947"/>
                    <a:pt x="81482" y="187233"/>
                    <a:pt x="78212" y="166952"/>
                  </a:cubicBezTo>
                  <a:close/>
                  <a:moveTo>
                    <a:pt x="7141" y="210322"/>
                  </a:moveTo>
                  <a:cubicBezTo>
                    <a:pt x="-1291" y="212728"/>
                    <a:pt x="-29" y="224874"/>
                    <a:pt x="201" y="228885"/>
                  </a:cubicBezTo>
                  <a:cubicBezTo>
                    <a:pt x="1176" y="246817"/>
                    <a:pt x="9436" y="263489"/>
                    <a:pt x="17868" y="278901"/>
                  </a:cubicBezTo>
                  <a:lnTo>
                    <a:pt x="14483" y="283197"/>
                  </a:lnTo>
                  <a:cubicBezTo>
                    <a:pt x="19130" y="286979"/>
                    <a:pt x="24866" y="266697"/>
                    <a:pt x="25153" y="265551"/>
                  </a:cubicBezTo>
                  <a:cubicBezTo>
                    <a:pt x="28996" y="249739"/>
                    <a:pt x="29685" y="232265"/>
                    <a:pt x="21654" y="219145"/>
                  </a:cubicBezTo>
                  <a:cubicBezTo>
                    <a:pt x="19589" y="215765"/>
                    <a:pt x="14311" y="208259"/>
                    <a:pt x="7141" y="21032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0" name="Google Shape;1550;p25"/>
            <p:cNvSpPr/>
            <p:nvPr/>
          </p:nvSpPr>
          <p:spPr>
            <a:xfrm rot="10800000">
              <a:off x="3549227" y="96415"/>
              <a:ext cx="157101" cy="102352"/>
            </a:xfrm>
            <a:custGeom>
              <a:rect b="b" l="l" r="r" t="t"/>
              <a:pathLst>
                <a:path extrusionOk="0" h="204704" w="314203">
                  <a:moveTo>
                    <a:pt x="50676" y="98027"/>
                  </a:moveTo>
                  <a:cubicBezTo>
                    <a:pt x="53544" y="108053"/>
                    <a:pt x="56756" y="129996"/>
                    <a:pt x="42530" y="133892"/>
                  </a:cubicBezTo>
                  <a:cubicBezTo>
                    <a:pt x="31116" y="136985"/>
                    <a:pt x="26469" y="122605"/>
                    <a:pt x="23830" y="114584"/>
                  </a:cubicBezTo>
                  <a:cubicBezTo>
                    <a:pt x="15570" y="89490"/>
                    <a:pt x="10236" y="62620"/>
                    <a:pt x="5647" y="36610"/>
                  </a:cubicBezTo>
                  <a:cubicBezTo>
                    <a:pt x="4098" y="28016"/>
                    <a:pt x="2550" y="19422"/>
                    <a:pt x="1287" y="10828"/>
                  </a:cubicBezTo>
                  <a:cubicBezTo>
                    <a:pt x="886" y="8135"/>
                    <a:pt x="427" y="5443"/>
                    <a:pt x="26" y="2750"/>
                  </a:cubicBezTo>
                  <a:cubicBezTo>
                    <a:pt x="-32" y="2120"/>
                    <a:pt x="26" y="917"/>
                    <a:pt x="26" y="0"/>
                  </a:cubicBezTo>
                  <a:lnTo>
                    <a:pt x="4500" y="8995"/>
                  </a:lnTo>
                  <a:cubicBezTo>
                    <a:pt x="19012" y="38787"/>
                    <a:pt x="41326" y="65943"/>
                    <a:pt x="50676" y="98027"/>
                  </a:cubicBezTo>
                  <a:close/>
                  <a:moveTo>
                    <a:pt x="83372" y="91782"/>
                  </a:moveTo>
                  <a:cubicBezTo>
                    <a:pt x="76833" y="81183"/>
                    <a:pt x="70236" y="70584"/>
                    <a:pt x="63869" y="59813"/>
                  </a:cubicBezTo>
                  <a:cubicBezTo>
                    <a:pt x="65590" y="60615"/>
                    <a:pt x="68343" y="61875"/>
                    <a:pt x="69203" y="62334"/>
                  </a:cubicBezTo>
                  <a:cubicBezTo>
                    <a:pt x="73620" y="64625"/>
                    <a:pt x="78095" y="66745"/>
                    <a:pt x="82626" y="68693"/>
                  </a:cubicBezTo>
                  <a:cubicBezTo>
                    <a:pt x="96680" y="74709"/>
                    <a:pt x="112167" y="80323"/>
                    <a:pt x="127598" y="80438"/>
                  </a:cubicBezTo>
                  <a:cubicBezTo>
                    <a:pt x="132416" y="80495"/>
                    <a:pt x="142741" y="80094"/>
                    <a:pt x="144691" y="74251"/>
                  </a:cubicBezTo>
                  <a:cubicBezTo>
                    <a:pt x="147215" y="66803"/>
                    <a:pt x="131383" y="62735"/>
                    <a:pt x="127024" y="61532"/>
                  </a:cubicBezTo>
                  <a:cubicBezTo>
                    <a:pt x="106546" y="55860"/>
                    <a:pt x="84806" y="55573"/>
                    <a:pt x="64557" y="49099"/>
                  </a:cubicBezTo>
                  <a:lnTo>
                    <a:pt x="62550" y="57693"/>
                  </a:lnTo>
                  <a:cubicBezTo>
                    <a:pt x="60943" y="54886"/>
                    <a:pt x="58993" y="52250"/>
                    <a:pt x="57502" y="49386"/>
                  </a:cubicBezTo>
                  <a:lnTo>
                    <a:pt x="51880" y="48698"/>
                  </a:lnTo>
                  <a:cubicBezTo>
                    <a:pt x="51421" y="48870"/>
                    <a:pt x="53773" y="55459"/>
                    <a:pt x="53888" y="55974"/>
                  </a:cubicBezTo>
                  <a:cubicBezTo>
                    <a:pt x="56182" y="64511"/>
                    <a:pt x="58018" y="73219"/>
                    <a:pt x="60140" y="81813"/>
                  </a:cubicBezTo>
                  <a:cubicBezTo>
                    <a:pt x="65704" y="104959"/>
                    <a:pt x="69777" y="133662"/>
                    <a:pt x="84117" y="153428"/>
                  </a:cubicBezTo>
                  <a:cubicBezTo>
                    <a:pt x="90083" y="161678"/>
                    <a:pt x="100236" y="163569"/>
                    <a:pt x="103047" y="151709"/>
                  </a:cubicBezTo>
                  <a:cubicBezTo>
                    <a:pt x="105513" y="141282"/>
                    <a:pt x="102244" y="129767"/>
                    <a:pt x="98343" y="120141"/>
                  </a:cubicBezTo>
                  <a:cubicBezTo>
                    <a:pt x="94328" y="110173"/>
                    <a:pt x="88936" y="100834"/>
                    <a:pt x="83372" y="91782"/>
                  </a:cubicBezTo>
                  <a:close/>
                  <a:moveTo>
                    <a:pt x="143372" y="147642"/>
                  </a:moveTo>
                  <a:cubicBezTo>
                    <a:pt x="136546" y="136584"/>
                    <a:pt x="129031" y="125871"/>
                    <a:pt x="122492" y="114584"/>
                  </a:cubicBezTo>
                  <a:lnTo>
                    <a:pt x="115609" y="110917"/>
                  </a:lnTo>
                  <a:cubicBezTo>
                    <a:pt x="112225" y="116589"/>
                    <a:pt x="115207" y="127131"/>
                    <a:pt x="117101" y="133892"/>
                  </a:cubicBezTo>
                  <a:cubicBezTo>
                    <a:pt x="122550" y="153485"/>
                    <a:pt x="131613" y="181329"/>
                    <a:pt x="149051" y="193819"/>
                  </a:cubicBezTo>
                  <a:cubicBezTo>
                    <a:pt x="168496" y="207856"/>
                    <a:pt x="157368" y="172163"/>
                    <a:pt x="154213" y="165975"/>
                  </a:cubicBezTo>
                  <a:cubicBezTo>
                    <a:pt x="150944" y="159673"/>
                    <a:pt x="147158" y="153715"/>
                    <a:pt x="143372" y="147642"/>
                  </a:cubicBezTo>
                  <a:close/>
                  <a:moveTo>
                    <a:pt x="214156" y="182246"/>
                  </a:moveTo>
                  <a:cubicBezTo>
                    <a:pt x="195800" y="163855"/>
                    <a:pt x="175552" y="147241"/>
                    <a:pt x="156278" y="129767"/>
                  </a:cubicBezTo>
                  <a:lnTo>
                    <a:pt x="154385" y="133204"/>
                  </a:lnTo>
                  <a:cubicBezTo>
                    <a:pt x="154271" y="130569"/>
                    <a:pt x="156393" y="138074"/>
                    <a:pt x="157827" y="140308"/>
                  </a:cubicBezTo>
                  <a:cubicBezTo>
                    <a:pt x="161383" y="145808"/>
                    <a:pt x="165284" y="151136"/>
                    <a:pt x="169185" y="156407"/>
                  </a:cubicBezTo>
                  <a:cubicBezTo>
                    <a:pt x="180141" y="171246"/>
                    <a:pt x="191670" y="187574"/>
                    <a:pt x="206814" y="198517"/>
                  </a:cubicBezTo>
                  <a:cubicBezTo>
                    <a:pt x="211058" y="201611"/>
                    <a:pt x="220466" y="207512"/>
                    <a:pt x="225858" y="203158"/>
                  </a:cubicBezTo>
                  <a:cubicBezTo>
                    <a:pt x="231824" y="198345"/>
                    <a:pt x="216795" y="184882"/>
                    <a:pt x="214156" y="182246"/>
                  </a:cubicBezTo>
                  <a:close/>
                  <a:moveTo>
                    <a:pt x="253736" y="176460"/>
                  </a:moveTo>
                  <a:cubicBezTo>
                    <a:pt x="247368" y="172334"/>
                    <a:pt x="240829" y="168553"/>
                    <a:pt x="234233" y="164887"/>
                  </a:cubicBezTo>
                  <a:cubicBezTo>
                    <a:pt x="224137" y="159386"/>
                    <a:pt x="213640" y="154288"/>
                    <a:pt x="203946" y="148043"/>
                  </a:cubicBezTo>
                  <a:lnTo>
                    <a:pt x="197292" y="143688"/>
                  </a:lnTo>
                  <a:cubicBezTo>
                    <a:pt x="198726" y="148329"/>
                    <a:pt x="207904" y="154574"/>
                    <a:pt x="211058" y="157840"/>
                  </a:cubicBezTo>
                  <a:cubicBezTo>
                    <a:pt x="224309" y="171418"/>
                    <a:pt x="237789" y="186543"/>
                    <a:pt x="254596" y="195652"/>
                  </a:cubicBezTo>
                  <a:cubicBezTo>
                    <a:pt x="258267" y="197600"/>
                    <a:pt x="278229" y="203158"/>
                    <a:pt x="272034" y="191986"/>
                  </a:cubicBezTo>
                  <a:cubicBezTo>
                    <a:pt x="268248" y="185225"/>
                    <a:pt x="259988" y="180527"/>
                    <a:pt x="253736" y="176460"/>
                  </a:cubicBezTo>
                  <a:close/>
                  <a:moveTo>
                    <a:pt x="296585" y="159215"/>
                  </a:moveTo>
                  <a:cubicBezTo>
                    <a:pt x="277827" y="152741"/>
                    <a:pt x="258038" y="151538"/>
                    <a:pt x="238420" y="149819"/>
                  </a:cubicBezTo>
                  <a:cubicBezTo>
                    <a:pt x="239281" y="150506"/>
                    <a:pt x="240370" y="151308"/>
                    <a:pt x="240600" y="151480"/>
                  </a:cubicBezTo>
                  <a:cubicBezTo>
                    <a:pt x="244500" y="154230"/>
                    <a:pt x="248516" y="156808"/>
                    <a:pt x="252589" y="159329"/>
                  </a:cubicBezTo>
                  <a:cubicBezTo>
                    <a:pt x="266183" y="167522"/>
                    <a:pt x="281900" y="176001"/>
                    <a:pt x="298019" y="177548"/>
                  </a:cubicBezTo>
                  <a:cubicBezTo>
                    <a:pt x="302493" y="177949"/>
                    <a:pt x="312359" y="178465"/>
                    <a:pt x="314023" y="172621"/>
                  </a:cubicBezTo>
                  <a:cubicBezTo>
                    <a:pt x="316030" y="165574"/>
                    <a:pt x="300772" y="160704"/>
                    <a:pt x="296585" y="159215"/>
                  </a:cubicBezTo>
                  <a:close/>
                  <a:moveTo>
                    <a:pt x="235036" y="146725"/>
                  </a:moveTo>
                  <a:lnTo>
                    <a:pt x="232971" y="149303"/>
                  </a:lnTo>
                  <a:cubicBezTo>
                    <a:pt x="234806" y="149475"/>
                    <a:pt x="236584" y="149647"/>
                    <a:pt x="238420" y="149819"/>
                  </a:cubicBezTo>
                  <a:cubicBezTo>
                    <a:pt x="236584" y="148444"/>
                    <a:pt x="234520" y="146725"/>
                    <a:pt x="235036" y="146725"/>
                  </a:cubicBezTo>
                  <a:close/>
                  <a:moveTo>
                    <a:pt x="198783" y="138188"/>
                  </a:moveTo>
                  <a:cubicBezTo>
                    <a:pt x="198324" y="138532"/>
                    <a:pt x="206068" y="138991"/>
                    <a:pt x="206585" y="138991"/>
                  </a:cubicBezTo>
                  <a:cubicBezTo>
                    <a:pt x="211862" y="138991"/>
                    <a:pt x="217196" y="138933"/>
                    <a:pt x="222474" y="138704"/>
                  </a:cubicBezTo>
                  <a:cubicBezTo>
                    <a:pt x="235781" y="138188"/>
                    <a:pt x="250179" y="137616"/>
                    <a:pt x="262856" y="133204"/>
                  </a:cubicBezTo>
                  <a:cubicBezTo>
                    <a:pt x="266872" y="131829"/>
                    <a:pt x="274558" y="128621"/>
                    <a:pt x="274214" y="123293"/>
                  </a:cubicBezTo>
                  <a:cubicBezTo>
                    <a:pt x="273755" y="115673"/>
                    <a:pt x="260963" y="117048"/>
                    <a:pt x="256317" y="117735"/>
                  </a:cubicBezTo>
                  <a:cubicBezTo>
                    <a:pt x="239338" y="120199"/>
                    <a:pt x="223735" y="127933"/>
                    <a:pt x="208019" y="134293"/>
                  </a:cubicBezTo>
                  <a:lnTo>
                    <a:pt x="198783" y="138188"/>
                  </a:lnTo>
                  <a:close/>
                  <a:moveTo>
                    <a:pt x="161040" y="122433"/>
                  </a:moveTo>
                  <a:lnTo>
                    <a:pt x="158171" y="126616"/>
                  </a:lnTo>
                  <a:cubicBezTo>
                    <a:pt x="161097" y="128334"/>
                    <a:pt x="171020" y="125355"/>
                    <a:pt x="174118" y="125069"/>
                  </a:cubicBezTo>
                  <a:cubicBezTo>
                    <a:pt x="188172" y="123636"/>
                    <a:pt x="208076" y="123579"/>
                    <a:pt x="219777" y="114470"/>
                  </a:cubicBezTo>
                  <a:cubicBezTo>
                    <a:pt x="224309" y="110975"/>
                    <a:pt x="224768" y="105303"/>
                    <a:pt x="218286" y="103985"/>
                  </a:cubicBezTo>
                  <a:cubicBezTo>
                    <a:pt x="212493" y="102782"/>
                    <a:pt x="206125" y="104673"/>
                    <a:pt x="200619" y="106277"/>
                  </a:cubicBezTo>
                  <a:cubicBezTo>
                    <a:pt x="195456" y="107824"/>
                    <a:pt x="190466" y="109714"/>
                    <a:pt x="185533" y="111777"/>
                  </a:cubicBezTo>
                  <a:cubicBezTo>
                    <a:pt x="177273" y="115157"/>
                    <a:pt x="169242" y="119053"/>
                    <a:pt x="161040" y="122433"/>
                  </a:cubicBezTo>
                  <a:close/>
                  <a:moveTo>
                    <a:pt x="120255" y="110975"/>
                  </a:moveTo>
                  <a:cubicBezTo>
                    <a:pt x="118879" y="111376"/>
                    <a:pt x="125475" y="113324"/>
                    <a:pt x="125647" y="113324"/>
                  </a:cubicBezTo>
                  <a:cubicBezTo>
                    <a:pt x="130523" y="113839"/>
                    <a:pt x="135456" y="113496"/>
                    <a:pt x="140332" y="113095"/>
                  </a:cubicBezTo>
                  <a:cubicBezTo>
                    <a:pt x="153181" y="112063"/>
                    <a:pt x="166948" y="110230"/>
                    <a:pt x="178936" y="105303"/>
                  </a:cubicBezTo>
                  <a:cubicBezTo>
                    <a:pt x="181976" y="104042"/>
                    <a:pt x="189147" y="101235"/>
                    <a:pt x="188458" y="96766"/>
                  </a:cubicBezTo>
                  <a:cubicBezTo>
                    <a:pt x="187540" y="90521"/>
                    <a:pt x="175380" y="92011"/>
                    <a:pt x="171479" y="92527"/>
                  </a:cubicBezTo>
                  <a:cubicBezTo>
                    <a:pt x="152263" y="95219"/>
                    <a:pt x="135112" y="104844"/>
                    <a:pt x="116871" y="110746"/>
                  </a:cubicBezTo>
                  <a:lnTo>
                    <a:pt x="120255" y="110975"/>
                  </a:lnTo>
                  <a:close/>
                  <a:moveTo>
                    <a:pt x="5360" y="7162"/>
                  </a:moveTo>
                  <a:cubicBezTo>
                    <a:pt x="6622" y="8135"/>
                    <a:pt x="7999" y="8995"/>
                    <a:pt x="9375" y="9797"/>
                  </a:cubicBezTo>
                  <a:cubicBezTo>
                    <a:pt x="14079" y="12547"/>
                    <a:pt x="19012" y="14896"/>
                    <a:pt x="24003" y="16958"/>
                  </a:cubicBezTo>
                  <a:cubicBezTo>
                    <a:pt x="42244" y="24578"/>
                    <a:pt x="62435" y="29792"/>
                    <a:pt x="82167" y="31110"/>
                  </a:cubicBezTo>
                  <a:cubicBezTo>
                    <a:pt x="84806" y="31281"/>
                    <a:pt x="98802" y="33115"/>
                    <a:pt x="99777" y="28646"/>
                  </a:cubicBezTo>
                  <a:cubicBezTo>
                    <a:pt x="100867" y="23547"/>
                    <a:pt x="85093" y="18677"/>
                    <a:pt x="82167" y="17646"/>
                  </a:cubicBezTo>
                  <a:cubicBezTo>
                    <a:pt x="60198" y="9453"/>
                    <a:pt x="35991" y="9568"/>
                    <a:pt x="14251" y="1375"/>
                  </a:cubicBezTo>
                  <a:lnTo>
                    <a:pt x="3181" y="4984"/>
                  </a:lnTo>
                  <a:cubicBezTo>
                    <a:pt x="2435" y="4354"/>
                    <a:pt x="4500" y="6589"/>
                    <a:pt x="5360" y="71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p25"/>
            <p:cNvSpPr/>
            <p:nvPr/>
          </p:nvSpPr>
          <p:spPr>
            <a:xfrm rot="10800000">
              <a:off x="3580084" y="117298"/>
              <a:ext cx="197143" cy="125378"/>
            </a:xfrm>
            <a:custGeom>
              <a:rect b="b" l="l" r="r" t="t"/>
              <a:pathLst>
                <a:path extrusionOk="0" h="250755" w="394286">
                  <a:moveTo>
                    <a:pt x="380790" y="227438"/>
                  </a:moveTo>
                  <a:cubicBezTo>
                    <a:pt x="380331" y="227667"/>
                    <a:pt x="379872" y="227896"/>
                    <a:pt x="379528" y="228068"/>
                  </a:cubicBezTo>
                  <a:lnTo>
                    <a:pt x="379700" y="228010"/>
                  </a:lnTo>
                  <a:cubicBezTo>
                    <a:pt x="380274" y="227839"/>
                    <a:pt x="380790" y="227724"/>
                    <a:pt x="381364" y="227667"/>
                  </a:cubicBezTo>
                  <a:lnTo>
                    <a:pt x="380790" y="227438"/>
                  </a:lnTo>
                  <a:cubicBezTo>
                    <a:pt x="381823" y="226979"/>
                    <a:pt x="382855" y="226635"/>
                    <a:pt x="382798" y="227552"/>
                  </a:cubicBezTo>
                  <a:cubicBezTo>
                    <a:pt x="382339" y="227552"/>
                    <a:pt x="381880" y="227609"/>
                    <a:pt x="381364" y="227667"/>
                  </a:cubicBezTo>
                  <a:cubicBezTo>
                    <a:pt x="382052" y="227953"/>
                    <a:pt x="382798" y="228125"/>
                    <a:pt x="382798" y="227609"/>
                  </a:cubicBezTo>
                  <a:lnTo>
                    <a:pt x="382798" y="227552"/>
                  </a:lnTo>
                  <a:cubicBezTo>
                    <a:pt x="387845" y="227552"/>
                    <a:pt x="392549" y="230875"/>
                    <a:pt x="393983" y="235917"/>
                  </a:cubicBezTo>
                  <a:cubicBezTo>
                    <a:pt x="394901" y="238781"/>
                    <a:pt x="394442" y="250469"/>
                    <a:pt x="382339" y="250755"/>
                  </a:cubicBezTo>
                  <a:cubicBezTo>
                    <a:pt x="380848" y="250755"/>
                    <a:pt x="376947" y="250297"/>
                    <a:pt x="376603" y="250240"/>
                  </a:cubicBezTo>
                  <a:lnTo>
                    <a:pt x="365532" y="248521"/>
                  </a:lnTo>
                  <a:lnTo>
                    <a:pt x="331172" y="241474"/>
                  </a:lnTo>
                  <a:cubicBezTo>
                    <a:pt x="314365" y="237234"/>
                    <a:pt x="298132" y="231333"/>
                    <a:pt x="282530" y="223943"/>
                  </a:cubicBezTo>
                  <a:cubicBezTo>
                    <a:pt x="266985" y="216609"/>
                    <a:pt x="252185" y="207844"/>
                    <a:pt x="238074" y="197989"/>
                  </a:cubicBezTo>
                  <a:cubicBezTo>
                    <a:pt x="209394" y="177536"/>
                    <a:pt x="183638" y="153187"/>
                    <a:pt x="158572" y="128380"/>
                  </a:cubicBezTo>
                  <a:cubicBezTo>
                    <a:pt x="134479" y="104489"/>
                    <a:pt x="110961" y="80312"/>
                    <a:pt x="83944" y="60660"/>
                  </a:cubicBezTo>
                  <a:cubicBezTo>
                    <a:pt x="61917" y="44619"/>
                    <a:pt x="37825" y="31327"/>
                    <a:pt x="9317" y="23764"/>
                  </a:cubicBezTo>
                  <a:cubicBezTo>
                    <a:pt x="2835" y="22217"/>
                    <a:pt x="-1180" y="15743"/>
                    <a:pt x="311" y="9269"/>
                  </a:cubicBezTo>
                  <a:cubicBezTo>
                    <a:pt x="1860" y="2795"/>
                    <a:pt x="8342" y="-1215"/>
                    <a:pt x="14823" y="332"/>
                  </a:cubicBezTo>
                  <a:cubicBezTo>
                    <a:pt x="47175" y="7035"/>
                    <a:pt x="75110" y="20040"/>
                    <a:pt x="100522" y="36827"/>
                  </a:cubicBezTo>
                  <a:cubicBezTo>
                    <a:pt x="129776" y="56192"/>
                    <a:pt x="155875" y="80312"/>
                    <a:pt x="181401" y="105234"/>
                  </a:cubicBezTo>
                  <a:cubicBezTo>
                    <a:pt x="205551" y="128781"/>
                    <a:pt x="229011" y="153244"/>
                    <a:pt x="256086" y="173354"/>
                  </a:cubicBezTo>
                  <a:cubicBezTo>
                    <a:pt x="268476" y="182807"/>
                    <a:pt x="281555" y="191286"/>
                    <a:pt x="295264" y="198562"/>
                  </a:cubicBezTo>
                  <a:cubicBezTo>
                    <a:pt x="308973" y="205838"/>
                    <a:pt x="323256" y="211969"/>
                    <a:pt x="338113" y="216552"/>
                  </a:cubicBezTo>
                  <a:lnTo>
                    <a:pt x="370293" y="225089"/>
                  </a:lnTo>
                  <a:lnTo>
                    <a:pt x="380331" y="227208"/>
                  </a:lnTo>
                  <a:cubicBezTo>
                    <a:pt x="380331" y="227208"/>
                    <a:pt x="380561" y="227323"/>
                    <a:pt x="380790" y="227438"/>
                  </a:cubicBezTo>
                  <a:lnTo>
                    <a:pt x="380790" y="227438"/>
                  </a:lnTo>
                  <a:close/>
                  <a:moveTo>
                    <a:pt x="372874" y="233339"/>
                  </a:moveTo>
                  <a:cubicBezTo>
                    <a:pt x="371727" y="235172"/>
                    <a:pt x="371268" y="237177"/>
                    <a:pt x="371326" y="239297"/>
                  </a:cubicBezTo>
                  <a:cubicBezTo>
                    <a:pt x="371268" y="237177"/>
                    <a:pt x="371842" y="235115"/>
                    <a:pt x="372874" y="233339"/>
                  </a:cubicBezTo>
                  <a:lnTo>
                    <a:pt x="372874" y="233339"/>
                  </a:lnTo>
                  <a:close/>
                  <a:moveTo>
                    <a:pt x="378266" y="228526"/>
                  </a:moveTo>
                  <a:cubicBezTo>
                    <a:pt x="376545" y="229214"/>
                    <a:pt x="375341" y="230188"/>
                    <a:pt x="374423" y="231219"/>
                  </a:cubicBezTo>
                  <a:cubicBezTo>
                    <a:pt x="375513" y="230130"/>
                    <a:pt x="376775" y="229156"/>
                    <a:pt x="378266" y="228526"/>
                  </a:cubicBezTo>
                  <a:lnTo>
                    <a:pt x="378266" y="22852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25"/>
            <p:cNvSpPr/>
            <p:nvPr/>
          </p:nvSpPr>
          <p:spPr>
            <a:xfrm rot="10800000">
              <a:off x="3778091" y="253262"/>
              <a:ext cx="199277" cy="174257"/>
            </a:xfrm>
            <a:custGeom>
              <a:rect b="b" l="l" r="r" t="t"/>
              <a:pathLst>
                <a:path extrusionOk="0" h="348513" w="398554">
                  <a:moveTo>
                    <a:pt x="11222" y="324300"/>
                  </a:moveTo>
                  <a:cubicBezTo>
                    <a:pt x="16098" y="323784"/>
                    <a:pt x="23039" y="319430"/>
                    <a:pt x="32217" y="313300"/>
                  </a:cubicBezTo>
                  <a:cubicBezTo>
                    <a:pt x="46672" y="303675"/>
                    <a:pt x="64798" y="289008"/>
                    <a:pt x="85391" y="271305"/>
                  </a:cubicBezTo>
                  <a:cubicBezTo>
                    <a:pt x="111777" y="248560"/>
                    <a:pt x="141777" y="220658"/>
                    <a:pt x="172867" y="191611"/>
                  </a:cubicBezTo>
                  <a:cubicBezTo>
                    <a:pt x="191968" y="173736"/>
                    <a:pt x="211472" y="155403"/>
                    <a:pt x="230745" y="137585"/>
                  </a:cubicBezTo>
                  <a:cubicBezTo>
                    <a:pt x="291089" y="81783"/>
                    <a:pt x="348107" y="29589"/>
                    <a:pt x="377189" y="3464"/>
                  </a:cubicBezTo>
                  <a:cubicBezTo>
                    <a:pt x="382237" y="-1348"/>
                    <a:pt x="390325" y="-1119"/>
                    <a:pt x="395086" y="3980"/>
                  </a:cubicBezTo>
                  <a:cubicBezTo>
                    <a:pt x="399904" y="9079"/>
                    <a:pt x="399675" y="17100"/>
                    <a:pt x="394569" y="21912"/>
                  </a:cubicBezTo>
                  <a:cubicBezTo>
                    <a:pt x="375353" y="40933"/>
                    <a:pt x="343862" y="73532"/>
                    <a:pt x="306577" y="110715"/>
                  </a:cubicBezTo>
                  <a:cubicBezTo>
                    <a:pt x="287819" y="129392"/>
                    <a:pt x="267686" y="149330"/>
                    <a:pt x="246864" y="169153"/>
                  </a:cubicBezTo>
                  <a:cubicBezTo>
                    <a:pt x="233498" y="181986"/>
                    <a:pt x="219789" y="194705"/>
                    <a:pt x="206080" y="207138"/>
                  </a:cubicBezTo>
                  <a:cubicBezTo>
                    <a:pt x="184684" y="226560"/>
                    <a:pt x="163230" y="245179"/>
                    <a:pt x="142925" y="262310"/>
                  </a:cubicBezTo>
                  <a:cubicBezTo>
                    <a:pt x="104722" y="294393"/>
                    <a:pt x="70247" y="320805"/>
                    <a:pt x="46041" y="335243"/>
                  </a:cubicBezTo>
                  <a:cubicBezTo>
                    <a:pt x="31815" y="343665"/>
                    <a:pt x="20400" y="348133"/>
                    <a:pt x="13115" y="348477"/>
                  </a:cubicBezTo>
                  <a:cubicBezTo>
                    <a:pt x="6404" y="348993"/>
                    <a:pt x="553" y="344008"/>
                    <a:pt x="37" y="337305"/>
                  </a:cubicBezTo>
                  <a:cubicBezTo>
                    <a:pt x="-479" y="330659"/>
                    <a:pt x="4511" y="324815"/>
                    <a:pt x="11222" y="324300"/>
                  </a:cubicBezTo>
                  <a:lnTo>
                    <a:pt x="11222" y="3243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25"/>
            <p:cNvSpPr/>
            <p:nvPr/>
          </p:nvSpPr>
          <p:spPr>
            <a:xfrm rot="10800000">
              <a:off x="4014756" y="478853"/>
              <a:ext cx="250368" cy="70276"/>
            </a:xfrm>
            <a:custGeom>
              <a:rect b="b" l="l" r="r" t="t"/>
              <a:pathLst>
                <a:path extrusionOk="0" h="140552" w="500735">
                  <a:moveTo>
                    <a:pt x="11854" y="23705"/>
                  </a:moveTo>
                  <a:cubicBezTo>
                    <a:pt x="13575" y="23246"/>
                    <a:pt x="15698" y="22215"/>
                    <a:pt x="16328" y="21929"/>
                  </a:cubicBezTo>
                  <a:cubicBezTo>
                    <a:pt x="14436" y="22788"/>
                    <a:pt x="12371" y="23132"/>
                    <a:pt x="10363" y="22903"/>
                  </a:cubicBezTo>
                  <a:cubicBezTo>
                    <a:pt x="10133" y="22731"/>
                    <a:pt x="9847" y="22501"/>
                    <a:pt x="9789" y="22673"/>
                  </a:cubicBezTo>
                  <a:lnTo>
                    <a:pt x="9732" y="22845"/>
                  </a:lnTo>
                  <a:lnTo>
                    <a:pt x="10363" y="22903"/>
                  </a:lnTo>
                  <a:lnTo>
                    <a:pt x="10535" y="23017"/>
                  </a:lnTo>
                  <a:lnTo>
                    <a:pt x="11854" y="23705"/>
                  </a:lnTo>
                  <a:cubicBezTo>
                    <a:pt x="10478" y="24106"/>
                    <a:pt x="9388" y="24106"/>
                    <a:pt x="9732" y="22845"/>
                  </a:cubicBezTo>
                  <a:cubicBezTo>
                    <a:pt x="6061" y="22272"/>
                    <a:pt x="2734" y="19866"/>
                    <a:pt x="1070" y="16257"/>
                  </a:cubicBezTo>
                  <a:cubicBezTo>
                    <a:pt x="-1626" y="10470"/>
                    <a:pt x="956" y="3595"/>
                    <a:pt x="6749" y="960"/>
                  </a:cubicBezTo>
                  <a:cubicBezTo>
                    <a:pt x="8699" y="-14"/>
                    <a:pt x="13747" y="-931"/>
                    <a:pt x="20229" y="1876"/>
                  </a:cubicBezTo>
                  <a:cubicBezTo>
                    <a:pt x="29235" y="5715"/>
                    <a:pt x="49598" y="19007"/>
                    <a:pt x="52352" y="20439"/>
                  </a:cubicBezTo>
                  <a:cubicBezTo>
                    <a:pt x="70937" y="29778"/>
                    <a:pt x="89923" y="38429"/>
                    <a:pt x="109082" y="46621"/>
                  </a:cubicBezTo>
                  <a:cubicBezTo>
                    <a:pt x="128298" y="54814"/>
                    <a:pt x="147686" y="62549"/>
                    <a:pt x="167247" y="69882"/>
                  </a:cubicBezTo>
                  <a:cubicBezTo>
                    <a:pt x="198337" y="81856"/>
                    <a:pt x="229713" y="91195"/>
                    <a:pt x="261033" y="98070"/>
                  </a:cubicBezTo>
                  <a:cubicBezTo>
                    <a:pt x="282314" y="102768"/>
                    <a:pt x="303595" y="106377"/>
                    <a:pt x="324934" y="108382"/>
                  </a:cubicBezTo>
                  <a:cubicBezTo>
                    <a:pt x="377649" y="113309"/>
                    <a:pt x="430881" y="109127"/>
                    <a:pt x="484628" y="91252"/>
                  </a:cubicBezTo>
                  <a:cubicBezTo>
                    <a:pt x="490881" y="89018"/>
                    <a:pt x="497764" y="92226"/>
                    <a:pt x="500001" y="98528"/>
                  </a:cubicBezTo>
                  <a:cubicBezTo>
                    <a:pt x="502295" y="104773"/>
                    <a:pt x="499026" y="111648"/>
                    <a:pt x="492773" y="113882"/>
                  </a:cubicBezTo>
                  <a:cubicBezTo>
                    <a:pt x="435986" y="135596"/>
                    <a:pt x="379140" y="143273"/>
                    <a:pt x="322467" y="139721"/>
                  </a:cubicBezTo>
                  <a:cubicBezTo>
                    <a:pt x="299580" y="138289"/>
                    <a:pt x="276693" y="135023"/>
                    <a:pt x="253978" y="129924"/>
                  </a:cubicBezTo>
                  <a:cubicBezTo>
                    <a:pt x="220994" y="122591"/>
                    <a:pt x="188413" y="111476"/>
                    <a:pt x="155947" y="98184"/>
                  </a:cubicBezTo>
                  <a:cubicBezTo>
                    <a:pt x="136272" y="89934"/>
                    <a:pt x="116711" y="81398"/>
                    <a:pt x="97495" y="72174"/>
                  </a:cubicBezTo>
                  <a:cubicBezTo>
                    <a:pt x="78164" y="62950"/>
                    <a:pt x="59178" y="53095"/>
                    <a:pt x="40478" y="42554"/>
                  </a:cubicBezTo>
                  <a:cubicBezTo>
                    <a:pt x="38011" y="41179"/>
                    <a:pt x="20860" y="28517"/>
                    <a:pt x="11854" y="23705"/>
                  </a:cubicBezTo>
                  <a:lnTo>
                    <a:pt x="11854" y="2370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4" name="Google Shape;1554;p25"/>
            <p:cNvSpPr/>
            <p:nvPr/>
          </p:nvSpPr>
          <p:spPr>
            <a:xfrm rot="10800000">
              <a:off x="3309462" y="94098"/>
              <a:ext cx="133192" cy="213005"/>
            </a:xfrm>
            <a:custGeom>
              <a:rect b="b" l="l" r="r" t="t"/>
              <a:pathLst>
                <a:path extrusionOk="0" h="426011" w="266383">
                  <a:moveTo>
                    <a:pt x="74284" y="204812"/>
                  </a:moveTo>
                  <a:cubicBezTo>
                    <a:pt x="59713" y="214552"/>
                    <a:pt x="43595" y="222401"/>
                    <a:pt x="27075" y="228302"/>
                  </a:cubicBezTo>
                  <a:cubicBezTo>
                    <a:pt x="25526" y="228875"/>
                    <a:pt x="-745" y="235292"/>
                    <a:pt x="2008" y="232255"/>
                  </a:cubicBezTo>
                  <a:lnTo>
                    <a:pt x="0" y="231797"/>
                  </a:lnTo>
                  <a:cubicBezTo>
                    <a:pt x="10784" y="146833"/>
                    <a:pt x="16119" y="58660"/>
                    <a:pt x="106578" y="19759"/>
                  </a:cubicBezTo>
                  <a:cubicBezTo>
                    <a:pt x="124073" y="12197"/>
                    <a:pt x="142314" y="6582"/>
                    <a:pt x="160899" y="2571"/>
                  </a:cubicBezTo>
                  <a:cubicBezTo>
                    <a:pt x="164399" y="1827"/>
                    <a:pt x="173921" y="-1611"/>
                    <a:pt x="177419" y="910"/>
                  </a:cubicBezTo>
                  <a:cubicBezTo>
                    <a:pt x="180116" y="2858"/>
                    <a:pt x="176559" y="10822"/>
                    <a:pt x="175928" y="13056"/>
                  </a:cubicBezTo>
                  <a:cubicBezTo>
                    <a:pt x="171569" y="27551"/>
                    <a:pt x="167037" y="42046"/>
                    <a:pt x="161932" y="56254"/>
                  </a:cubicBezTo>
                  <a:cubicBezTo>
                    <a:pt x="142601" y="110166"/>
                    <a:pt x="124245" y="171239"/>
                    <a:pt x="74284" y="204812"/>
                  </a:cubicBezTo>
                  <a:close/>
                  <a:moveTo>
                    <a:pt x="260250" y="420402"/>
                  </a:moveTo>
                  <a:cubicBezTo>
                    <a:pt x="256808" y="416507"/>
                    <a:pt x="253710" y="412267"/>
                    <a:pt x="250842" y="407913"/>
                  </a:cubicBezTo>
                  <a:cubicBezTo>
                    <a:pt x="242238" y="394736"/>
                    <a:pt x="235068" y="380584"/>
                    <a:pt x="227955" y="366605"/>
                  </a:cubicBezTo>
                  <a:cubicBezTo>
                    <a:pt x="204035" y="319798"/>
                    <a:pt x="173003" y="275625"/>
                    <a:pt x="130785" y="243370"/>
                  </a:cubicBezTo>
                  <a:cubicBezTo>
                    <a:pt x="118681" y="234146"/>
                    <a:pt x="104914" y="226870"/>
                    <a:pt x="90173" y="222802"/>
                  </a:cubicBezTo>
                  <a:cubicBezTo>
                    <a:pt x="85813" y="221599"/>
                    <a:pt x="81281" y="220682"/>
                    <a:pt x="76750" y="220167"/>
                  </a:cubicBezTo>
                  <a:cubicBezTo>
                    <a:pt x="74398" y="219937"/>
                    <a:pt x="67916" y="217073"/>
                    <a:pt x="69752" y="218620"/>
                  </a:cubicBezTo>
                  <a:lnTo>
                    <a:pt x="32524" y="233917"/>
                  </a:lnTo>
                  <a:cubicBezTo>
                    <a:pt x="22429" y="282615"/>
                    <a:pt x="46520" y="343516"/>
                    <a:pt x="87018" y="371991"/>
                  </a:cubicBezTo>
                  <a:cubicBezTo>
                    <a:pt x="120574" y="395595"/>
                    <a:pt x="165259" y="404418"/>
                    <a:pt x="204609" y="412783"/>
                  </a:cubicBezTo>
                  <a:cubicBezTo>
                    <a:pt x="222792" y="416678"/>
                    <a:pt x="246942" y="426819"/>
                    <a:pt x="265756" y="425960"/>
                  </a:cubicBezTo>
                  <a:cubicBezTo>
                    <a:pt x="268395" y="425845"/>
                    <a:pt x="261970" y="422350"/>
                    <a:pt x="260250" y="4204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25"/>
            <p:cNvSpPr/>
            <p:nvPr/>
          </p:nvSpPr>
          <p:spPr>
            <a:xfrm rot="10800000">
              <a:off x="3413115" y="216993"/>
              <a:ext cx="355890" cy="221558"/>
            </a:xfrm>
            <a:custGeom>
              <a:rect b="b" l="l" r="r" t="t"/>
              <a:pathLst>
                <a:path extrusionOk="0" h="443115" w="711780">
                  <a:moveTo>
                    <a:pt x="515263" y="442270"/>
                  </a:moveTo>
                  <a:cubicBezTo>
                    <a:pt x="490483" y="439119"/>
                    <a:pt x="455894" y="383947"/>
                    <a:pt x="456812" y="335248"/>
                  </a:cubicBezTo>
                  <a:cubicBezTo>
                    <a:pt x="457558" y="296805"/>
                    <a:pt x="491745" y="262086"/>
                    <a:pt x="491745" y="262086"/>
                  </a:cubicBezTo>
                  <a:cubicBezTo>
                    <a:pt x="518303" y="258649"/>
                    <a:pt x="638017" y="457624"/>
                    <a:pt x="515263" y="442270"/>
                  </a:cubicBezTo>
                  <a:close/>
                  <a:moveTo>
                    <a:pt x="666181" y="105908"/>
                  </a:moveTo>
                  <a:cubicBezTo>
                    <a:pt x="651612" y="101726"/>
                    <a:pt x="636468" y="99549"/>
                    <a:pt x="621325" y="98518"/>
                  </a:cubicBezTo>
                  <a:cubicBezTo>
                    <a:pt x="600445" y="97028"/>
                    <a:pt x="579164" y="97658"/>
                    <a:pt x="558628" y="101898"/>
                  </a:cubicBezTo>
                  <a:cubicBezTo>
                    <a:pt x="528571" y="108200"/>
                    <a:pt x="483887" y="127737"/>
                    <a:pt x="459794" y="146414"/>
                  </a:cubicBezTo>
                  <a:lnTo>
                    <a:pt x="496736" y="179242"/>
                  </a:lnTo>
                  <a:cubicBezTo>
                    <a:pt x="500693" y="185372"/>
                    <a:pt x="543772" y="192362"/>
                    <a:pt x="549795" y="194023"/>
                  </a:cubicBezTo>
                  <a:cubicBezTo>
                    <a:pt x="593275" y="206169"/>
                    <a:pt x="642778" y="204966"/>
                    <a:pt x="682300" y="181305"/>
                  </a:cubicBezTo>
                  <a:cubicBezTo>
                    <a:pt x="688495" y="177581"/>
                    <a:pt x="694289" y="173226"/>
                    <a:pt x="699394" y="168127"/>
                  </a:cubicBezTo>
                  <a:cubicBezTo>
                    <a:pt x="730426" y="137018"/>
                    <a:pt x="697042" y="114731"/>
                    <a:pt x="666181" y="105908"/>
                  </a:cubicBezTo>
                  <a:close/>
                  <a:moveTo>
                    <a:pt x="475340" y="10173"/>
                  </a:moveTo>
                  <a:cubicBezTo>
                    <a:pt x="457271" y="-8504"/>
                    <a:pt x="419125" y="2611"/>
                    <a:pt x="399278" y="11319"/>
                  </a:cubicBezTo>
                  <a:cubicBezTo>
                    <a:pt x="344613" y="35267"/>
                    <a:pt x="292413" y="87518"/>
                    <a:pt x="286505" y="149508"/>
                  </a:cubicBezTo>
                  <a:lnTo>
                    <a:pt x="374326" y="121606"/>
                  </a:lnTo>
                  <a:cubicBezTo>
                    <a:pt x="407366" y="119830"/>
                    <a:pt x="448781" y="78523"/>
                    <a:pt x="466907" y="54918"/>
                  </a:cubicBezTo>
                  <a:cubicBezTo>
                    <a:pt x="475798" y="43345"/>
                    <a:pt x="488246" y="23465"/>
                    <a:pt x="475340" y="10173"/>
                  </a:cubicBezTo>
                  <a:close/>
                  <a:moveTo>
                    <a:pt x="92279" y="81044"/>
                  </a:moveTo>
                  <a:cubicBezTo>
                    <a:pt x="49717" y="117195"/>
                    <a:pt x="20577" y="170476"/>
                    <a:pt x="7269" y="224331"/>
                  </a:cubicBezTo>
                  <a:cubicBezTo>
                    <a:pt x="3484" y="239685"/>
                    <a:pt x="-2712" y="261685"/>
                    <a:pt x="1304" y="277784"/>
                  </a:cubicBezTo>
                  <a:lnTo>
                    <a:pt x="93943" y="216883"/>
                  </a:lnTo>
                  <a:cubicBezTo>
                    <a:pt x="92738" y="214477"/>
                    <a:pt x="108971" y="187320"/>
                    <a:pt x="113159" y="180331"/>
                  </a:cubicBezTo>
                  <a:cubicBezTo>
                    <a:pt x="130941" y="150539"/>
                    <a:pt x="153140" y="123726"/>
                    <a:pt x="172184" y="94736"/>
                  </a:cubicBezTo>
                  <a:cubicBezTo>
                    <a:pt x="178838" y="84653"/>
                    <a:pt x="190253" y="68382"/>
                    <a:pt x="182451" y="55950"/>
                  </a:cubicBezTo>
                  <a:cubicBezTo>
                    <a:pt x="164210" y="27132"/>
                    <a:pt x="106963" y="68554"/>
                    <a:pt x="92279" y="8104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" name="Google Shape;1556;p25"/>
            <p:cNvSpPr/>
            <p:nvPr/>
          </p:nvSpPr>
          <p:spPr>
            <a:xfrm rot="10800000">
              <a:off x="3513522" y="265887"/>
              <a:ext cx="400990" cy="117127"/>
            </a:xfrm>
            <a:custGeom>
              <a:rect b="b" l="l" r="r" t="t"/>
              <a:pathLst>
                <a:path extrusionOk="0" h="234254" w="801981">
                  <a:moveTo>
                    <a:pt x="683696" y="134684"/>
                  </a:moveTo>
                  <a:cubicBezTo>
                    <a:pt x="672568" y="118756"/>
                    <a:pt x="661611" y="114803"/>
                    <a:pt x="651917" y="118756"/>
                  </a:cubicBezTo>
                  <a:cubicBezTo>
                    <a:pt x="639183" y="124027"/>
                    <a:pt x="629833" y="139611"/>
                    <a:pt x="629489" y="150496"/>
                  </a:cubicBezTo>
                  <a:cubicBezTo>
                    <a:pt x="628973" y="165965"/>
                    <a:pt x="634422" y="179314"/>
                    <a:pt x="643772" y="189111"/>
                  </a:cubicBezTo>
                  <a:cubicBezTo>
                    <a:pt x="653237" y="199023"/>
                    <a:pt x="666717" y="205096"/>
                    <a:pt x="681975" y="206356"/>
                  </a:cubicBezTo>
                  <a:cubicBezTo>
                    <a:pt x="737214" y="210939"/>
                    <a:pt x="767960" y="174101"/>
                    <a:pt x="771631" y="133251"/>
                  </a:cubicBezTo>
                  <a:cubicBezTo>
                    <a:pt x="775302" y="92860"/>
                    <a:pt x="752874" y="48746"/>
                    <a:pt x="701879" y="37115"/>
                  </a:cubicBezTo>
                  <a:cubicBezTo>
                    <a:pt x="669183" y="29495"/>
                    <a:pt x="634652" y="31329"/>
                    <a:pt x="600407" y="38204"/>
                  </a:cubicBezTo>
                  <a:cubicBezTo>
                    <a:pt x="547691" y="48803"/>
                    <a:pt x="495664" y="71490"/>
                    <a:pt x="451496" y="93605"/>
                  </a:cubicBezTo>
                  <a:cubicBezTo>
                    <a:pt x="375205" y="131303"/>
                    <a:pt x="287786" y="180002"/>
                    <a:pt x="197843" y="208132"/>
                  </a:cubicBezTo>
                  <a:cubicBezTo>
                    <a:pt x="135549" y="227554"/>
                    <a:pt x="72107" y="237179"/>
                    <a:pt x="10328" y="227497"/>
                  </a:cubicBezTo>
                  <a:cubicBezTo>
                    <a:pt x="3732" y="226523"/>
                    <a:pt x="-800" y="220393"/>
                    <a:pt x="118" y="213861"/>
                  </a:cubicBezTo>
                  <a:cubicBezTo>
                    <a:pt x="1093" y="207273"/>
                    <a:pt x="7231" y="202689"/>
                    <a:pt x="13827" y="203663"/>
                  </a:cubicBezTo>
                  <a:cubicBezTo>
                    <a:pt x="71935" y="211627"/>
                    <a:pt x="131189" y="200913"/>
                    <a:pt x="189297" y="181663"/>
                  </a:cubicBezTo>
                  <a:cubicBezTo>
                    <a:pt x="277289" y="152501"/>
                    <a:pt x="362586" y="103345"/>
                    <a:pt x="437099" y="65131"/>
                  </a:cubicBezTo>
                  <a:cubicBezTo>
                    <a:pt x="483561" y="41641"/>
                    <a:pt x="538456" y="17407"/>
                    <a:pt x="594040" y="6349"/>
                  </a:cubicBezTo>
                  <a:cubicBezTo>
                    <a:pt x="632931" y="-1442"/>
                    <a:pt x="672109" y="-2703"/>
                    <a:pt x="709222" y="6178"/>
                  </a:cubicBezTo>
                  <a:cubicBezTo>
                    <a:pt x="777310" y="22735"/>
                    <a:pt x="807023" y="82090"/>
                    <a:pt x="801287" y="136116"/>
                  </a:cubicBezTo>
                  <a:cubicBezTo>
                    <a:pt x="795493" y="191174"/>
                    <a:pt x="753791" y="240960"/>
                    <a:pt x="679508" y="233512"/>
                  </a:cubicBezTo>
                  <a:cubicBezTo>
                    <a:pt x="657367" y="231278"/>
                    <a:pt x="638036" y="221768"/>
                    <a:pt x="624556" y="207101"/>
                  </a:cubicBezTo>
                  <a:cubicBezTo>
                    <a:pt x="610904" y="192319"/>
                    <a:pt x="602988" y="172382"/>
                    <a:pt x="604192" y="149408"/>
                  </a:cubicBezTo>
                  <a:cubicBezTo>
                    <a:pt x="605168" y="130960"/>
                    <a:pt x="621229" y="104720"/>
                    <a:pt x="642969" y="96298"/>
                  </a:cubicBezTo>
                  <a:cubicBezTo>
                    <a:pt x="660808" y="89423"/>
                    <a:pt x="683065" y="92173"/>
                    <a:pt x="702797" y="121736"/>
                  </a:cubicBezTo>
                  <a:cubicBezTo>
                    <a:pt x="706354" y="126949"/>
                    <a:pt x="705034" y="134168"/>
                    <a:pt x="699757" y="137720"/>
                  </a:cubicBezTo>
                  <a:cubicBezTo>
                    <a:pt x="694480" y="141330"/>
                    <a:pt x="687310" y="139955"/>
                    <a:pt x="683696" y="134684"/>
                  </a:cubicBezTo>
                  <a:lnTo>
                    <a:pt x="683696" y="1346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7" name="Google Shape;1557;p25"/>
            <p:cNvSpPr/>
            <p:nvPr/>
          </p:nvSpPr>
          <p:spPr>
            <a:xfrm rot="10800000">
              <a:off x="3282207" y="169777"/>
              <a:ext cx="399095" cy="101088"/>
            </a:xfrm>
            <a:custGeom>
              <a:rect b="b" l="l" r="r" t="t"/>
              <a:pathLst>
                <a:path extrusionOk="0" h="202175" w="798190">
                  <a:moveTo>
                    <a:pt x="781427" y="86731"/>
                  </a:moveTo>
                  <a:cubicBezTo>
                    <a:pt x="782574" y="85986"/>
                    <a:pt x="783836" y="85528"/>
                    <a:pt x="785098" y="85356"/>
                  </a:cubicBezTo>
                  <a:cubicBezTo>
                    <a:pt x="786417" y="84382"/>
                    <a:pt x="787450" y="84095"/>
                    <a:pt x="787737" y="85241"/>
                  </a:cubicBezTo>
                  <a:cubicBezTo>
                    <a:pt x="789228" y="85413"/>
                    <a:pt x="790662" y="85929"/>
                    <a:pt x="792039" y="86731"/>
                  </a:cubicBezTo>
                  <a:cubicBezTo>
                    <a:pt x="796226" y="89309"/>
                    <a:pt x="797201" y="92173"/>
                    <a:pt x="797545" y="93262"/>
                  </a:cubicBezTo>
                  <a:cubicBezTo>
                    <a:pt x="799209" y="98304"/>
                    <a:pt x="797603" y="102142"/>
                    <a:pt x="793301" y="104950"/>
                  </a:cubicBezTo>
                  <a:cubicBezTo>
                    <a:pt x="792211" y="105694"/>
                    <a:pt x="789859" y="106783"/>
                    <a:pt x="786245" y="106611"/>
                  </a:cubicBezTo>
                  <a:cubicBezTo>
                    <a:pt x="782459" y="106325"/>
                    <a:pt x="767947" y="102142"/>
                    <a:pt x="761867" y="101970"/>
                  </a:cubicBezTo>
                  <a:cubicBezTo>
                    <a:pt x="754238" y="101741"/>
                    <a:pt x="746551" y="101856"/>
                    <a:pt x="738922" y="102257"/>
                  </a:cubicBezTo>
                  <a:cubicBezTo>
                    <a:pt x="731293" y="102658"/>
                    <a:pt x="723607" y="103345"/>
                    <a:pt x="716035" y="104319"/>
                  </a:cubicBezTo>
                  <a:cubicBezTo>
                    <a:pt x="693836" y="107069"/>
                    <a:pt x="672038" y="112111"/>
                    <a:pt x="650815" y="118929"/>
                  </a:cubicBezTo>
                  <a:cubicBezTo>
                    <a:pt x="629534" y="125747"/>
                    <a:pt x="608826" y="134398"/>
                    <a:pt x="588749" y="144424"/>
                  </a:cubicBezTo>
                  <a:cubicBezTo>
                    <a:pt x="537870" y="169632"/>
                    <a:pt x="471560" y="191461"/>
                    <a:pt x="400030" y="199195"/>
                  </a:cubicBezTo>
                  <a:cubicBezTo>
                    <a:pt x="357181" y="203778"/>
                    <a:pt x="312439" y="203377"/>
                    <a:pt x="268156" y="195872"/>
                  </a:cubicBezTo>
                  <a:cubicBezTo>
                    <a:pt x="168691" y="178914"/>
                    <a:pt x="71463" y="126491"/>
                    <a:pt x="1654" y="16147"/>
                  </a:cubicBezTo>
                  <a:cubicBezTo>
                    <a:pt x="-1443" y="11277"/>
                    <a:pt x="-67" y="4803"/>
                    <a:pt x="4751" y="1652"/>
                  </a:cubicBezTo>
                  <a:cubicBezTo>
                    <a:pt x="9627" y="-1442"/>
                    <a:pt x="16109" y="-67"/>
                    <a:pt x="19264" y="4746"/>
                  </a:cubicBezTo>
                  <a:cubicBezTo>
                    <a:pt x="86950" y="106897"/>
                    <a:pt x="179131" y="153648"/>
                    <a:pt x="272687" y="168429"/>
                  </a:cubicBezTo>
                  <a:cubicBezTo>
                    <a:pt x="314504" y="175075"/>
                    <a:pt x="356607" y="175304"/>
                    <a:pt x="397105" y="171236"/>
                  </a:cubicBezTo>
                  <a:cubicBezTo>
                    <a:pt x="465307" y="164304"/>
                    <a:pt x="528864" y="145054"/>
                    <a:pt x="577736" y="121793"/>
                  </a:cubicBezTo>
                  <a:cubicBezTo>
                    <a:pt x="599132" y="111710"/>
                    <a:pt x="621216" y="103059"/>
                    <a:pt x="643874" y="96356"/>
                  </a:cubicBezTo>
                  <a:cubicBezTo>
                    <a:pt x="666589" y="89653"/>
                    <a:pt x="689878" y="84840"/>
                    <a:pt x="713568" y="82434"/>
                  </a:cubicBezTo>
                  <a:cubicBezTo>
                    <a:pt x="721713" y="81632"/>
                    <a:pt x="729916" y="81116"/>
                    <a:pt x="738119" y="80887"/>
                  </a:cubicBezTo>
                  <a:cubicBezTo>
                    <a:pt x="746322" y="80715"/>
                    <a:pt x="754582" y="80830"/>
                    <a:pt x="762727" y="81231"/>
                  </a:cubicBezTo>
                  <a:cubicBezTo>
                    <a:pt x="766685" y="81460"/>
                    <a:pt x="775404" y="85069"/>
                    <a:pt x="781427" y="86731"/>
                  </a:cubicBezTo>
                  <a:lnTo>
                    <a:pt x="781427" y="86731"/>
                  </a:lnTo>
                  <a:close/>
                  <a:moveTo>
                    <a:pt x="785098" y="85356"/>
                  </a:moveTo>
                  <a:cubicBezTo>
                    <a:pt x="784524" y="85814"/>
                    <a:pt x="783836" y="86444"/>
                    <a:pt x="783148" y="87132"/>
                  </a:cubicBezTo>
                  <a:cubicBezTo>
                    <a:pt x="785787" y="87762"/>
                    <a:pt x="787679" y="87762"/>
                    <a:pt x="787794" y="86559"/>
                  </a:cubicBezTo>
                  <a:cubicBezTo>
                    <a:pt x="787794" y="85986"/>
                    <a:pt x="787794" y="85585"/>
                    <a:pt x="787737" y="85241"/>
                  </a:cubicBezTo>
                  <a:cubicBezTo>
                    <a:pt x="786876" y="85184"/>
                    <a:pt x="785959" y="85184"/>
                    <a:pt x="785098" y="85356"/>
                  </a:cubicBezTo>
                  <a:lnTo>
                    <a:pt x="785098" y="853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" name="Google Shape;1558;p25"/>
            <p:cNvSpPr/>
            <p:nvPr/>
          </p:nvSpPr>
          <p:spPr>
            <a:xfrm rot="10800000">
              <a:off x="3053533" y="88120"/>
              <a:ext cx="237237" cy="258089"/>
            </a:xfrm>
            <a:custGeom>
              <a:rect b="b" l="l" r="r" t="t"/>
              <a:pathLst>
                <a:path extrusionOk="0" h="516177" w="474474">
                  <a:moveTo>
                    <a:pt x="122085" y="297975"/>
                  </a:moveTo>
                  <a:cubicBezTo>
                    <a:pt x="64895" y="333038"/>
                    <a:pt x="15335" y="385231"/>
                    <a:pt x="60249" y="427226"/>
                  </a:cubicBezTo>
                  <a:cubicBezTo>
                    <a:pt x="103729" y="467846"/>
                    <a:pt x="151626" y="416570"/>
                    <a:pt x="184093" y="366439"/>
                  </a:cubicBezTo>
                  <a:cubicBezTo>
                    <a:pt x="157764" y="437596"/>
                    <a:pt x="149905" y="524279"/>
                    <a:pt x="228663" y="515571"/>
                  </a:cubicBezTo>
                  <a:cubicBezTo>
                    <a:pt x="300996" y="507607"/>
                    <a:pt x="298013" y="432726"/>
                    <a:pt x="284246" y="374403"/>
                  </a:cubicBezTo>
                  <a:cubicBezTo>
                    <a:pt x="326235" y="437138"/>
                    <a:pt x="391168" y="497581"/>
                    <a:pt x="423634" y="433586"/>
                  </a:cubicBezTo>
                  <a:cubicBezTo>
                    <a:pt x="452488" y="376637"/>
                    <a:pt x="395011" y="334757"/>
                    <a:pt x="343672" y="310179"/>
                  </a:cubicBezTo>
                  <a:cubicBezTo>
                    <a:pt x="396732" y="324731"/>
                    <a:pt x="466197" y="329371"/>
                    <a:pt x="473883" y="257928"/>
                  </a:cubicBezTo>
                  <a:cubicBezTo>
                    <a:pt x="481168" y="189521"/>
                    <a:pt x="419791" y="187287"/>
                    <a:pt x="360651" y="205219"/>
                  </a:cubicBezTo>
                  <a:cubicBezTo>
                    <a:pt x="415948" y="172162"/>
                    <a:pt x="461550" y="123807"/>
                    <a:pt x="419504" y="81927"/>
                  </a:cubicBezTo>
                  <a:cubicBezTo>
                    <a:pt x="379695" y="42281"/>
                    <a:pt x="333692" y="83989"/>
                    <a:pt x="300135" y="129880"/>
                  </a:cubicBezTo>
                  <a:cubicBezTo>
                    <a:pt x="317458" y="78547"/>
                    <a:pt x="322965" y="20281"/>
                    <a:pt x="269160" y="3265"/>
                  </a:cubicBezTo>
                  <a:cubicBezTo>
                    <a:pt x="206521" y="-16615"/>
                    <a:pt x="194819" y="57922"/>
                    <a:pt x="201875" y="128448"/>
                  </a:cubicBezTo>
                  <a:cubicBezTo>
                    <a:pt x="169236" y="68349"/>
                    <a:pt x="122200" y="18791"/>
                    <a:pt x="85717" y="69380"/>
                  </a:cubicBezTo>
                  <a:cubicBezTo>
                    <a:pt x="50154" y="118766"/>
                    <a:pt x="95928" y="168667"/>
                    <a:pt x="141301" y="202298"/>
                  </a:cubicBezTo>
                  <a:cubicBezTo>
                    <a:pt x="78318" y="172448"/>
                    <a:pt x="-2849" y="159157"/>
                    <a:pt x="77" y="238105"/>
                  </a:cubicBezTo>
                  <a:cubicBezTo>
                    <a:pt x="2601" y="308345"/>
                    <a:pt x="68968" y="308975"/>
                    <a:pt x="122085" y="297975"/>
                  </a:cubicBezTo>
                  <a:lnTo>
                    <a:pt x="122085" y="297975"/>
                  </a:lnTo>
                  <a:close/>
                  <a:moveTo>
                    <a:pt x="191664" y="234324"/>
                  </a:moveTo>
                  <a:cubicBezTo>
                    <a:pt x="201932" y="239996"/>
                    <a:pt x="208586" y="243147"/>
                    <a:pt x="208586" y="243147"/>
                  </a:cubicBezTo>
                  <a:cubicBezTo>
                    <a:pt x="204858" y="238048"/>
                    <a:pt x="232563" y="238850"/>
                    <a:pt x="235431" y="218683"/>
                  </a:cubicBezTo>
                  <a:cubicBezTo>
                    <a:pt x="243806" y="219371"/>
                    <a:pt x="252353" y="215818"/>
                    <a:pt x="256712" y="215131"/>
                  </a:cubicBezTo>
                  <a:cubicBezTo>
                    <a:pt x="259179" y="225902"/>
                    <a:pt x="263366" y="245782"/>
                    <a:pt x="286024" y="238907"/>
                  </a:cubicBezTo>
                  <a:cubicBezTo>
                    <a:pt x="286368" y="238793"/>
                    <a:pt x="286713" y="238678"/>
                    <a:pt x="286999" y="238621"/>
                  </a:cubicBezTo>
                  <a:cubicBezTo>
                    <a:pt x="264514" y="255235"/>
                    <a:pt x="284934" y="281762"/>
                    <a:pt x="283328" y="286689"/>
                  </a:cubicBezTo>
                  <a:cubicBezTo>
                    <a:pt x="278969" y="285371"/>
                    <a:pt x="276502" y="284684"/>
                    <a:pt x="276502" y="284684"/>
                  </a:cubicBezTo>
                  <a:cubicBezTo>
                    <a:pt x="280173" y="288293"/>
                    <a:pt x="261817" y="291788"/>
                    <a:pt x="255565" y="304564"/>
                  </a:cubicBezTo>
                  <a:cubicBezTo>
                    <a:pt x="247649" y="301413"/>
                    <a:pt x="232965" y="293507"/>
                    <a:pt x="220173" y="300897"/>
                  </a:cubicBezTo>
                  <a:cubicBezTo>
                    <a:pt x="222066" y="296829"/>
                    <a:pt x="223041" y="294538"/>
                    <a:pt x="223041" y="294538"/>
                  </a:cubicBezTo>
                  <a:cubicBezTo>
                    <a:pt x="217477" y="299178"/>
                    <a:pt x="221091" y="257011"/>
                    <a:pt x="191492" y="265147"/>
                  </a:cubicBezTo>
                  <a:cubicBezTo>
                    <a:pt x="195278" y="256439"/>
                    <a:pt x="198892" y="244636"/>
                    <a:pt x="191664" y="234324"/>
                  </a:cubicBezTo>
                  <a:lnTo>
                    <a:pt x="191664" y="23432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9" name="Google Shape;1559;p25"/>
            <p:cNvSpPr/>
            <p:nvPr/>
          </p:nvSpPr>
          <p:spPr>
            <a:xfrm rot="10800000">
              <a:off x="3142863" y="186639"/>
              <a:ext cx="60900" cy="63044"/>
            </a:xfrm>
            <a:custGeom>
              <a:rect b="b" l="l" r="r" t="t"/>
              <a:pathLst>
                <a:path extrusionOk="0" h="126087" w="121800">
                  <a:moveTo>
                    <a:pt x="40" y="61382"/>
                  </a:moveTo>
                  <a:cubicBezTo>
                    <a:pt x="1245" y="26606"/>
                    <a:pt x="29524" y="-894"/>
                    <a:pt x="63080" y="22"/>
                  </a:cubicBezTo>
                  <a:cubicBezTo>
                    <a:pt x="96694" y="939"/>
                    <a:pt x="122966" y="29929"/>
                    <a:pt x="121761" y="64705"/>
                  </a:cubicBezTo>
                  <a:cubicBezTo>
                    <a:pt x="120556" y="99481"/>
                    <a:pt x="92335" y="126981"/>
                    <a:pt x="58721" y="126065"/>
                  </a:cubicBezTo>
                  <a:cubicBezTo>
                    <a:pt x="25107" y="125148"/>
                    <a:pt x="-1165" y="96158"/>
                    <a:pt x="40" y="61382"/>
                  </a:cubicBezTo>
                  <a:lnTo>
                    <a:pt x="40" y="6138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0" name="Google Shape;1560;p25"/>
            <p:cNvSpPr/>
            <p:nvPr/>
          </p:nvSpPr>
          <p:spPr>
            <a:xfrm rot="10800000">
              <a:off x="3942672" y="288174"/>
              <a:ext cx="177336" cy="190573"/>
            </a:xfrm>
            <a:custGeom>
              <a:rect b="b" l="l" r="r" t="t"/>
              <a:pathLst>
                <a:path extrusionOk="0" h="381146" w="354671">
                  <a:moveTo>
                    <a:pt x="242410" y="153129"/>
                  </a:moveTo>
                  <a:cubicBezTo>
                    <a:pt x="242754" y="135827"/>
                    <a:pt x="244246" y="118868"/>
                    <a:pt x="247114" y="101967"/>
                  </a:cubicBezTo>
                  <a:cubicBezTo>
                    <a:pt x="248261" y="95321"/>
                    <a:pt x="249580" y="88733"/>
                    <a:pt x="251243" y="82201"/>
                  </a:cubicBezTo>
                  <a:cubicBezTo>
                    <a:pt x="253710" y="72519"/>
                    <a:pt x="256980" y="63123"/>
                    <a:pt x="259905" y="53498"/>
                  </a:cubicBezTo>
                  <a:cubicBezTo>
                    <a:pt x="262372" y="46336"/>
                    <a:pt x="272238" y="22789"/>
                    <a:pt x="276139" y="12878"/>
                  </a:cubicBezTo>
                  <a:cubicBezTo>
                    <a:pt x="276483" y="12076"/>
                    <a:pt x="276827" y="11388"/>
                    <a:pt x="277171" y="10815"/>
                  </a:cubicBezTo>
                  <a:cubicBezTo>
                    <a:pt x="277343" y="8867"/>
                    <a:pt x="278031" y="6977"/>
                    <a:pt x="279236" y="5258"/>
                  </a:cubicBezTo>
                  <a:cubicBezTo>
                    <a:pt x="280842" y="2565"/>
                    <a:pt x="283079" y="1878"/>
                    <a:pt x="284112" y="1305"/>
                  </a:cubicBezTo>
                  <a:cubicBezTo>
                    <a:pt x="289389" y="-1560"/>
                    <a:pt x="293519" y="732"/>
                    <a:pt x="297133" y="3940"/>
                  </a:cubicBezTo>
                  <a:cubicBezTo>
                    <a:pt x="298051" y="4742"/>
                    <a:pt x="300689" y="7951"/>
                    <a:pt x="300173" y="14253"/>
                  </a:cubicBezTo>
                  <a:cubicBezTo>
                    <a:pt x="300058" y="15055"/>
                    <a:pt x="299657" y="17060"/>
                    <a:pt x="299026" y="19868"/>
                  </a:cubicBezTo>
                  <a:cubicBezTo>
                    <a:pt x="296846" y="29951"/>
                    <a:pt x="290651" y="54014"/>
                    <a:pt x="289274" y="61232"/>
                  </a:cubicBezTo>
                  <a:cubicBezTo>
                    <a:pt x="287152" y="70915"/>
                    <a:pt x="285374" y="80597"/>
                    <a:pt x="282964" y="90108"/>
                  </a:cubicBezTo>
                  <a:cubicBezTo>
                    <a:pt x="280211" y="101108"/>
                    <a:pt x="276884" y="111879"/>
                    <a:pt x="274074" y="122821"/>
                  </a:cubicBezTo>
                  <a:cubicBezTo>
                    <a:pt x="271263" y="133592"/>
                    <a:pt x="268395" y="144306"/>
                    <a:pt x="266387" y="155421"/>
                  </a:cubicBezTo>
                  <a:cubicBezTo>
                    <a:pt x="265756" y="162009"/>
                    <a:pt x="259905" y="166879"/>
                    <a:pt x="253251" y="166249"/>
                  </a:cubicBezTo>
                  <a:cubicBezTo>
                    <a:pt x="246655" y="165619"/>
                    <a:pt x="241779" y="159717"/>
                    <a:pt x="242410" y="153129"/>
                  </a:cubicBezTo>
                  <a:close/>
                  <a:moveTo>
                    <a:pt x="160555" y="42784"/>
                  </a:moveTo>
                  <a:cubicBezTo>
                    <a:pt x="161014" y="42555"/>
                    <a:pt x="162046" y="42211"/>
                    <a:pt x="161530" y="41925"/>
                  </a:cubicBezTo>
                  <a:lnTo>
                    <a:pt x="161473" y="41868"/>
                  </a:lnTo>
                  <a:lnTo>
                    <a:pt x="161071" y="42269"/>
                  </a:lnTo>
                  <a:lnTo>
                    <a:pt x="160555" y="42784"/>
                  </a:lnTo>
                  <a:close/>
                  <a:moveTo>
                    <a:pt x="159867" y="43300"/>
                  </a:moveTo>
                  <a:lnTo>
                    <a:pt x="160153" y="43071"/>
                  </a:lnTo>
                  <a:lnTo>
                    <a:pt x="160555" y="42784"/>
                  </a:lnTo>
                  <a:cubicBezTo>
                    <a:pt x="160440" y="42784"/>
                    <a:pt x="160383" y="42842"/>
                    <a:pt x="160325" y="42842"/>
                  </a:cubicBezTo>
                  <a:lnTo>
                    <a:pt x="159867" y="43300"/>
                  </a:lnTo>
                  <a:close/>
                  <a:moveTo>
                    <a:pt x="158433" y="44274"/>
                  </a:moveTo>
                  <a:cubicBezTo>
                    <a:pt x="158891" y="43988"/>
                    <a:pt x="159408" y="43701"/>
                    <a:pt x="159867" y="43300"/>
                  </a:cubicBezTo>
                  <a:cubicBezTo>
                    <a:pt x="159408" y="43586"/>
                    <a:pt x="158949" y="43873"/>
                    <a:pt x="158490" y="44159"/>
                  </a:cubicBezTo>
                  <a:lnTo>
                    <a:pt x="158433" y="44274"/>
                  </a:lnTo>
                  <a:close/>
                  <a:moveTo>
                    <a:pt x="131874" y="245197"/>
                  </a:moveTo>
                  <a:cubicBezTo>
                    <a:pt x="138471" y="244166"/>
                    <a:pt x="143003" y="238036"/>
                    <a:pt x="142027" y="231447"/>
                  </a:cubicBezTo>
                  <a:cubicBezTo>
                    <a:pt x="140421" y="214374"/>
                    <a:pt x="140651" y="196900"/>
                    <a:pt x="141281" y="179254"/>
                  </a:cubicBezTo>
                  <a:cubicBezTo>
                    <a:pt x="141740" y="166134"/>
                    <a:pt x="142830" y="152957"/>
                    <a:pt x="143691" y="139894"/>
                  </a:cubicBezTo>
                  <a:cubicBezTo>
                    <a:pt x="144666" y="126545"/>
                    <a:pt x="145239" y="113254"/>
                    <a:pt x="146501" y="100306"/>
                  </a:cubicBezTo>
                  <a:cubicBezTo>
                    <a:pt x="147133" y="92342"/>
                    <a:pt x="147993" y="84378"/>
                    <a:pt x="149427" y="76472"/>
                  </a:cubicBezTo>
                  <a:cubicBezTo>
                    <a:pt x="150803" y="68852"/>
                    <a:pt x="152524" y="61347"/>
                    <a:pt x="155220" y="54014"/>
                  </a:cubicBezTo>
                  <a:cubicBezTo>
                    <a:pt x="155335" y="53670"/>
                    <a:pt x="156655" y="47769"/>
                    <a:pt x="158433" y="44274"/>
                  </a:cubicBezTo>
                  <a:cubicBezTo>
                    <a:pt x="156999" y="45076"/>
                    <a:pt x="155622" y="45305"/>
                    <a:pt x="154475" y="45363"/>
                  </a:cubicBezTo>
                  <a:cubicBezTo>
                    <a:pt x="155852" y="45248"/>
                    <a:pt x="157228" y="44790"/>
                    <a:pt x="158490" y="44159"/>
                  </a:cubicBezTo>
                  <a:cubicBezTo>
                    <a:pt x="159408" y="42383"/>
                    <a:pt x="160440" y="41295"/>
                    <a:pt x="161473" y="41868"/>
                  </a:cubicBezTo>
                  <a:cubicBezTo>
                    <a:pt x="165316" y="37857"/>
                    <a:pt x="165775" y="31441"/>
                    <a:pt x="162219" y="26914"/>
                  </a:cubicBezTo>
                  <a:cubicBezTo>
                    <a:pt x="159867" y="23362"/>
                    <a:pt x="153901" y="19008"/>
                    <a:pt x="145584" y="25138"/>
                  </a:cubicBezTo>
                  <a:cubicBezTo>
                    <a:pt x="144953" y="25539"/>
                    <a:pt x="143863" y="26800"/>
                    <a:pt x="142372" y="28576"/>
                  </a:cubicBezTo>
                  <a:cubicBezTo>
                    <a:pt x="139274" y="32529"/>
                    <a:pt x="132276" y="43357"/>
                    <a:pt x="131932" y="43988"/>
                  </a:cubicBezTo>
                  <a:cubicBezTo>
                    <a:pt x="127744" y="52352"/>
                    <a:pt x="124532" y="61118"/>
                    <a:pt x="121951" y="70055"/>
                  </a:cubicBezTo>
                  <a:cubicBezTo>
                    <a:pt x="119427" y="78707"/>
                    <a:pt x="117649" y="87644"/>
                    <a:pt x="116157" y="96582"/>
                  </a:cubicBezTo>
                  <a:cubicBezTo>
                    <a:pt x="114149" y="109988"/>
                    <a:pt x="112085" y="123738"/>
                    <a:pt x="111109" y="137717"/>
                  </a:cubicBezTo>
                  <a:cubicBezTo>
                    <a:pt x="110478" y="146941"/>
                    <a:pt x="110306" y="156223"/>
                    <a:pt x="110478" y="165504"/>
                  </a:cubicBezTo>
                  <a:cubicBezTo>
                    <a:pt x="110880" y="189166"/>
                    <a:pt x="113519" y="212598"/>
                    <a:pt x="118165" y="235057"/>
                  </a:cubicBezTo>
                  <a:cubicBezTo>
                    <a:pt x="119197" y="241645"/>
                    <a:pt x="125335" y="246171"/>
                    <a:pt x="131874" y="245197"/>
                  </a:cubicBezTo>
                  <a:close/>
                  <a:moveTo>
                    <a:pt x="28164" y="147285"/>
                  </a:moveTo>
                  <a:lnTo>
                    <a:pt x="28107" y="147285"/>
                  </a:lnTo>
                  <a:cubicBezTo>
                    <a:pt x="28050" y="147285"/>
                    <a:pt x="28107" y="147400"/>
                    <a:pt x="28050" y="147400"/>
                  </a:cubicBezTo>
                  <a:cubicBezTo>
                    <a:pt x="28050" y="147342"/>
                    <a:pt x="28222" y="147342"/>
                    <a:pt x="28164" y="147285"/>
                  </a:cubicBezTo>
                  <a:close/>
                  <a:moveTo>
                    <a:pt x="27247" y="168712"/>
                  </a:moveTo>
                  <a:cubicBezTo>
                    <a:pt x="27017" y="162983"/>
                    <a:pt x="26845" y="157369"/>
                    <a:pt x="27361" y="152671"/>
                  </a:cubicBezTo>
                  <a:cubicBezTo>
                    <a:pt x="27591" y="150608"/>
                    <a:pt x="26960" y="147171"/>
                    <a:pt x="28050" y="147400"/>
                  </a:cubicBezTo>
                  <a:cubicBezTo>
                    <a:pt x="28050" y="147572"/>
                    <a:pt x="27648" y="147686"/>
                    <a:pt x="27534" y="147858"/>
                  </a:cubicBezTo>
                  <a:cubicBezTo>
                    <a:pt x="27763" y="147686"/>
                    <a:pt x="27935" y="147457"/>
                    <a:pt x="28107" y="147285"/>
                  </a:cubicBezTo>
                  <a:cubicBezTo>
                    <a:pt x="32065" y="142759"/>
                    <a:pt x="31893" y="135827"/>
                    <a:pt x="27534" y="131530"/>
                  </a:cubicBezTo>
                  <a:cubicBezTo>
                    <a:pt x="23059" y="127061"/>
                    <a:pt x="15717" y="127061"/>
                    <a:pt x="11243" y="131530"/>
                  </a:cubicBezTo>
                  <a:cubicBezTo>
                    <a:pt x="6998" y="135254"/>
                    <a:pt x="3614" y="144191"/>
                    <a:pt x="2008" y="155478"/>
                  </a:cubicBezTo>
                  <a:cubicBezTo>
                    <a:pt x="-115" y="170145"/>
                    <a:pt x="172" y="189509"/>
                    <a:pt x="0" y="198791"/>
                  </a:cubicBezTo>
                  <a:cubicBezTo>
                    <a:pt x="0" y="211739"/>
                    <a:pt x="229" y="224629"/>
                    <a:pt x="1090" y="237463"/>
                  </a:cubicBezTo>
                  <a:cubicBezTo>
                    <a:pt x="1663" y="245999"/>
                    <a:pt x="2467" y="254536"/>
                    <a:pt x="3556" y="262958"/>
                  </a:cubicBezTo>
                  <a:cubicBezTo>
                    <a:pt x="5163" y="275619"/>
                    <a:pt x="7285" y="288224"/>
                    <a:pt x="9637" y="300771"/>
                  </a:cubicBezTo>
                  <a:cubicBezTo>
                    <a:pt x="13078" y="319390"/>
                    <a:pt x="17266" y="337838"/>
                    <a:pt x="21167" y="356516"/>
                  </a:cubicBezTo>
                  <a:cubicBezTo>
                    <a:pt x="22142" y="363104"/>
                    <a:pt x="28279" y="367630"/>
                    <a:pt x="34876" y="366599"/>
                  </a:cubicBezTo>
                  <a:cubicBezTo>
                    <a:pt x="41415" y="365625"/>
                    <a:pt x="45947" y="359495"/>
                    <a:pt x="44971" y="352906"/>
                  </a:cubicBezTo>
                  <a:lnTo>
                    <a:pt x="29484" y="197817"/>
                  </a:lnTo>
                  <a:cubicBezTo>
                    <a:pt x="28967" y="191343"/>
                    <a:pt x="27706" y="179884"/>
                    <a:pt x="27247" y="168712"/>
                  </a:cubicBezTo>
                  <a:close/>
                  <a:moveTo>
                    <a:pt x="348529" y="225489"/>
                  </a:moveTo>
                  <a:cubicBezTo>
                    <a:pt x="346751" y="224228"/>
                    <a:pt x="343825" y="223598"/>
                    <a:pt x="339867" y="223655"/>
                  </a:cubicBezTo>
                  <a:cubicBezTo>
                    <a:pt x="336483" y="223713"/>
                    <a:pt x="329370" y="226119"/>
                    <a:pt x="325814" y="226004"/>
                  </a:cubicBezTo>
                  <a:cubicBezTo>
                    <a:pt x="321512" y="226004"/>
                    <a:pt x="317267" y="225603"/>
                    <a:pt x="312965" y="225202"/>
                  </a:cubicBezTo>
                  <a:cubicBezTo>
                    <a:pt x="306311" y="224572"/>
                    <a:pt x="299657" y="223598"/>
                    <a:pt x="293060" y="222624"/>
                  </a:cubicBezTo>
                  <a:cubicBezTo>
                    <a:pt x="286464" y="221707"/>
                    <a:pt x="279924" y="220504"/>
                    <a:pt x="273385" y="219530"/>
                  </a:cubicBezTo>
                  <a:cubicBezTo>
                    <a:pt x="266789" y="218556"/>
                    <a:pt x="260192" y="217582"/>
                    <a:pt x="253538" y="216723"/>
                  </a:cubicBezTo>
                  <a:cubicBezTo>
                    <a:pt x="233290" y="214202"/>
                    <a:pt x="213098" y="212197"/>
                    <a:pt x="192850" y="209504"/>
                  </a:cubicBezTo>
                  <a:cubicBezTo>
                    <a:pt x="186368" y="208187"/>
                    <a:pt x="180001" y="212426"/>
                    <a:pt x="178681" y="218900"/>
                  </a:cubicBezTo>
                  <a:cubicBezTo>
                    <a:pt x="177362" y="225431"/>
                    <a:pt x="181607" y="231791"/>
                    <a:pt x="188146" y="233109"/>
                  </a:cubicBezTo>
                  <a:cubicBezTo>
                    <a:pt x="208222" y="238494"/>
                    <a:pt x="228012" y="244510"/>
                    <a:pt x="248433" y="248520"/>
                  </a:cubicBezTo>
                  <a:cubicBezTo>
                    <a:pt x="255259" y="249895"/>
                    <a:pt x="262200" y="250869"/>
                    <a:pt x="269198" y="251671"/>
                  </a:cubicBezTo>
                  <a:cubicBezTo>
                    <a:pt x="276196" y="252416"/>
                    <a:pt x="283252" y="252760"/>
                    <a:pt x="290307" y="253104"/>
                  </a:cubicBezTo>
                  <a:cubicBezTo>
                    <a:pt x="296330" y="253333"/>
                    <a:pt x="302410" y="253505"/>
                    <a:pt x="308490" y="253390"/>
                  </a:cubicBezTo>
                  <a:cubicBezTo>
                    <a:pt x="314857" y="253275"/>
                    <a:pt x="321167" y="252874"/>
                    <a:pt x="327420" y="252015"/>
                  </a:cubicBezTo>
                  <a:cubicBezTo>
                    <a:pt x="329657" y="251728"/>
                    <a:pt x="332755" y="250984"/>
                    <a:pt x="335909" y="249781"/>
                  </a:cubicBezTo>
                  <a:lnTo>
                    <a:pt x="339580" y="248291"/>
                  </a:lnTo>
                  <a:cubicBezTo>
                    <a:pt x="344915" y="249895"/>
                    <a:pt x="350823" y="247374"/>
                    <a:pt x="353232" y="242161"/>
                  </a:cubicBezTo>
                  <a:cubicBezTo>
                    <a:pt x="354838" y="239411"/>
                    <a:pt x="354666" y="236947"/>
                    <a:pt x="354666" y="235171"/>
                  </a:cubicBezTo>
                  <a:cubicBezTo>
                    <a:pt x="354666" y="230702"/>
                    <a:pt x="351971" y="227838"/>
                    <a:pt x="348529" y="225489"/>
                  </a:cubicBezTo>
                  <a:close/>
                  <a:moveTo>
                    <a:pt x="203576" y="354339"/>
                  </a:moveTo>
                  <a:lnTo>
                    <a:pt x="203576" y="354339"/>
                  </a:lnTo>
                  <a:cubicBezTo>
                    <a:pt x="203347" y="353365"/>
                    <a:pt x="202716" y="354224"/>
                    <a:pt x="202085" y="355198"/>
                  </a:cubicBezTo>
                  <a:lnTo>
                    <a:pt x="202372" y="355198"/>
                  </a:lnTo>
                  <a:lnTo>
                    <a:pt x="202486" y="355198"/>
                  </a:lnTo>
                  <a:cubicBezTo>
                    <a:pt x="201912" y="355714"/>
                    <a:pt x="201397" y="356229"/>
                    <a:pt x="200995" y="356859"/>
                  </a:cubicBezTo>
                  <a:cubicBezTo>
                    <a:pt x="201225" y="356573"/>
                    <a:pt x="201626" y="355828"/>
                    <a:pt x="202085" y="355198"/>
                  </a:cubicBezTo>
                  <a:cubicBezTo>
                    <a:pt x="200134" y="355083"/>
                    <a:pt x="196807" y="354052"/>
                    <a:pt x="194570" y="353823"/>
                  </a:cubicBezTo>
                  <a:cubicBezTo>
                    <a:pt x="186597" y="353193"/>
                    <a:pt x="178280" y="351760"/>
                    <a:pt x="175526" y="351531"/>
                  </a:cubicBezTo>
                  <a:lnTo>
                    <a:pt x="77668" y="340589"/>
                  </a:lnTo>
                  <a:cubicBezTo>
                    <a:pt x="71186" y="339213"/>
                    <a:pt x="64761" y="343396"/>
                    <a:pt x="63385" y="349927"/>
                  </a:cubicBezTo>
                  <a:cubicBezTo>
                    <a:pt x="62008" y="356401"/>
                    <a:pt x="66195" y="362818"/>
                    <a:pt x="72677" y="364193"/>
                  </a:cubicBezTo>
                  <a:cubicBezTo>
                    <a:pt x="84666" y="367745"/>
                    <a:pt x="96310" y="371469"/>
                    <a:pt x="108299" y="374391"/>
                  </a:cubicBezTo>
                  <a:cubicBezTo>
                    <a:pt x="116444" y="376396"/>
                    <a:pt x="124646" y="378172"/>
                    <a:pt x="132907" y="379375"/>
                  </a:cubicBezTo>
                  <a:cubicBezTo>
                    <a:pt x="138471" y="380177"/>
                    <a:pt x="144092" y="380636"/>
                    <a:pt x="149771" y="380922"/>
                  </a:cubicBezTo>
                  <a:cubicBezTo>
                    <a:pt x="158261" y="381323"/>
                    <a:pt x="166750" y="381151"/>
                    <a:pt x="175354" y="380693"/>
                  </a:cubicBezTo>
                  <a:cubicBezTo>
                    <a:pt x="179542" y="380406"/>
                    <a:pt x="196004" y="380693"/>
                    <a:pt x="205641" y="378344"/>
                  </a:cubicBezTo>
                  <a:cubicBezTo>
                    <a:pt x="212639" y="376683"/>
                    <a:pt x="217572" y="373818"/>
                    <a:pt x="219523" y="370552"/>
                  </a:cubicBezTo>
                  <a:cubicBezTo>
                    <a:pt x="223308" y="365453"/>
                    <a:pt x="222219" y="358234"/>
                    <a:pt x="217114" y="354453"/>
                  </a:cubicBezTo>
                  <a:cubicBezTo>
                    <a:pt x="212983" y="351417"/>
                    <a:pt x="207477" y="351474"/>
                    <a:pt x="203576" y="35433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61" name="Google Shape;1561;p25"/>
          <p:cNvGrpSpPr/>
          <p:nvPr/>
        </p:nvGrpSpPr>
        <p:grpSpPr>
          <a:xfrm>
            <a:off x="159498" y="3633298"/>
            <a:ext cx="1300359" cy="1317534"/>
            <a:chOff x="159498" y="3633298"/>
            <a:chExt cx="1300359" cy="1317534"/>
          </a:xfrm>
        </p:grpSpPr>
        <p:sp>
          <p:nvSpPr>
            <p:cNvPr id="1562" name="Google Shape;1562;p25"/>
            <p:cNvSpPr/>
            <p:nvPr/>
          </p:nvSpPr>
          <p:spPr>
            <a:xfrm>
              <a:off x="767690" y="4233280"/>
              <a:ext cx="198933" cy="255647"/>
            </a:xfrm>
            <a:custGeom>
              <a:rect b="b" l="l" r="r" t="t"/>
              <a:pathLst>
                <a:path extrusionOk="0" h="511295" w="397866">
                  <a:moveTo>
                    <a:pt x="16735" y="383691"/>
                  </a:moveTo>
                  <a:cubicBezTo>
                    <a:pt x="11859" y="391309"/>
                    <a:pt x="3698" y="258511"/>
                    <a:pt x="1091" y="195261"/>
                  </a:cubicBezTo>
                  <a:cubicBezTo>
                    <a:pt x="-2939" y="96492"/>
                    <a:pt x="2818" y="-1803"/>
                    <a:pt x="41963" y="25"/>
                  </a:cubicBezTo>
                  <a:cubicBezTo>
                    <a:pt x="77621" y="1718"/>
                    <a:pt x="77824" y="76718"/>
                    <a:pt x="66683" y="160758"/>
                  </a:cubicBezTo>
                  <a:cubicBezTo>
                    <a:pt x="91979" y="82372"/>
                    <a:pt x="122998" y="17429"/>
                    <a:pt x="154219" y="29382"/>
                  </a:cubicBezTo>
                  <a:cubicBezTo>
                    <a:pt x="184120" y="40860"/>
                    <a:pt x="168476" y="99336"/>
                    <a:pt x="138270" y="166345"/>
                  </a:cubicBezTo>
                  <a:cubicBezTo>
                    <a:pt x="182326" y="108207"/>
                    <a:pt x="225636" y="66458"/>
                    <a:pt x="249374" y="85657"/>
                  </a:cubicBezTo>
                  <a:cubicBezTo>
                    <a:pt x="278531" y="109223"/>
                    <a:pt x="228312" y="174843"/>
                    <a:pt x="165293" y="239076"/>
                  </a:cubicBezTo>
                  <a:cubicBezTo>
                    <a:pt x="235152" y="181920"/>
                    <a:pt x="305452" y="136920"/>
                    <a:pt x="326244" y="166378"/>
                  </a:cubicBezTo>
                  <a:cubicBezTo>
                    <a:pt x="347374" y="196277"/>
                    <a:pt x="284829" y="244121"/>
                    <a:pt x="209179" y="287901"/>
                  </a:cubicBezTo>
                  <a:cubicBezTo>
                    <a:pt x="292008" y="259087"/>
                    <a:pt x="369758" y="242258"/>
                    <a:pt x="379138" y="276186"/>
                  </a:cubicBezTo>
                  <a:cubicBezTo>
                    <a:pt x="388077" y="308590"/>
                    <a:pt x="325465" y="331343"/>
                    <a:pt x="248562" y="346885"/>
                  </a:cubicBezTo>
                  <a:cubicBezTo>
                    <a:pt x="328546" y="341739"/>
                    <a:pt x="397356" y="346817"/>
                    <a:pt x="397864" y="379560"/>
                  </a:cubicBezTo>
                  <a:cubicBezTo>
                    <a:pt x="398406" y="415925"/>
                    <a:pt x="320724" y="420327"/>
                    <a:pt x="234204" y="413962"/>
                  </a:cubicBezTo>
                  <a:cubicBezTo>
                    <a:pt x="317744" y="435395"/>
                    <a:pt x="389703" y="463837"/>
                    <a:pt x="379002" y="496816"/>
                  </a:cubicBezTo>
                  <a:cubicBezTo>
                    <a:pt x="358075" y="561286"/>
                    <a:pt x="18496" y="389921"/>
                    <a:pt x="17718" y="383894"/>
                  </a:cubicBezTo>
                  <a:lnTo>
                    <a:pt x="16735" y="383691"/>
                  </a:lnTo>
                  <a:lnTo>
                    <a:pt x="16735" y="38369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3" name="Google Shape;1563;p25"/>
            <p:cNvSpPr/>
            <p:nvPr/>
          </p:nvSpPr>
          <p:spPr>
            <a:xfrm>
              <a:off x="781686" y="4318575"/>
              <a:ext cx="104048" cy="121931"/>
            </a:xfrm>
            <a:custGeom>
              <a:rect b="b" l="l" r="r" t="t"/>
              <a:pathLst>
                <a:path extrusionOk="0" h="243861" w="208095">
                  <a:moveTo>
                    <a:pt x="91653" y="237345"/>
                  </a:moveTo>
                  <a:cubicBezTo>
                    <a:pt x="91788" y="237311"/>
                    <a:pt x="91890" y="237277"/>
                    <a:pt x="92025" y="237277"/>
                  </a:cubicBezTo>
                  <a:lnTo>
                    <a:pt x="92127" y="237243"/>
                  </a:lnTo>
                  <a:cubicBezTo>
                    <a:pt x="91822" y="237413"/>
                    <a:pt x="91551" y="237480"/>
                    <a:pt x="91382" y="237345"/>
                  </a:cubicBezTo>
                  <a:lnTo>
                    <a:pt x="91653" y="237345"/>
                  </a:lnTo>
                  <a:close/>
                  <a:moveTo>
                    <a:pt x="201335" y="228575"/>
                  </a:moveTo>
                  <a:cubicBezTo>
                    <a:pt x="188873" y="226307"/>
                    <a:pt x="176445" y="224275"/>
                    <a:pt x="163882" y="222921"/>
                  </a:cubicBezTo>
                  <a:cubicBezTo>
                    <a:pt x="158904" y="222379"/>
                    <a:pt x="153927" y="221939"/>
                    <a:pt x="148915" y="221702"/>
                  </a:cubicBezTo>
                  <a:cubicBezTo>
                    <a:pt x="141431" y="221329"/>
                    <a:pt x="133981" y="221397"/>
                    <a:pt x="126464" y="221261"/>
                  </a:cubicBezTo>
                  <a:lnTo>
                    <a:pt x="103538" y="221600"/>
                  </a:lnTo>
                  <a:cubicBezTo>
                    <a:pt x="100118" y="221769"/>
                    <a:pt x="91720" y="221668"/>
                    <a:pt x="89553" y="222040"/>
                  </a:cubicBezTo>
                  <a:cubicBezTo>
                    <a:pt x="84677" y="222954"/>
                    <a:pt x="83119" y="226137"/>
                    <a:pt x="82814" y="227390"/>
                  </a:cubicBezTo>
                  <a:cubicBezTo>
                    <a:pt x="82374" y="229320"/>
                    <a:pt x="82103" y="231419"/>
                    <a:pt x="83525" y="233451"/>
                  </a:cubicBezTo>
                  <a:cubicBezTo>
                    <a:pt x="83966" y="234094"/>
                    <a:pt x="84981" y="236194"/>
                    <a:pt x="88402" y="237040"/>
                  </a:cubicBezTo>
                  <a:cubicBezTo>
                    <a:pt x="89384" y="237345"/>
                    <a:pt x="125516" y="240663"/>
                    <a:pt x="125516" y="240663"/>
                  </a:cubicBezTo>
                  <a:cubicBezTo>
                    <a:pt x="132931" y="241273"/>
                    <a:pt x="140348" y="242085"/>
                    <a:pt x="147797" y="242458"/>
                  </a:cubicBezTo>
                  <a:cubicBezTo>
                    <a:pt x="154705" y="242830"/>
                    <a:pt x="161613" y="242932"/>
                    <a:pt x="168555" y="243067"/>
                  </a:cubicBezTo>
                  <a:cubicBezTo>
                    <a:pt x="178884" y="243270"/>
                    <a:pt x="189178" y="243270"/>
                    <a:pt x="199540" y="243812"/>
                  </a:cubicBezTo>
                  <a:cubicBezTo>
                    <a:pt x="203739" y="244286"/>
                    <a:pt x="207566" y="241273"/>
                    <a:pt x="208040" y="237074"/>
                  </a:cubicBezTo>
                  <a:cubicBezTo>
                    <a:pt x="208548" y="232875"/>
                    <a:pt x="205534" y="229049"/>
                    <a:pt x="201335" y="228575"/>
                  </a:cubicBezTo>
                  <a:close/>
                  <a:moveTo>
                    <a:pt x="118133" y="204704"/>
                  </a:moveTo>
                  <a:cubicBezTo>
                    <a:pt x="126430" y="203756"/>
                    <a:pt x="134726" y="203180"/>
                    <a:pt x="143023" y="202198"/>
                  </a:cubicBezTo>
                  <a:cubicBezTo>
                    <a:pt x="148610" y="201521"/>
                    <a:pt x="154164" y="200708"/>
                    <a:pt x="159717" y="199760"/>
                  </a:cubicBezTo>
                  <a:cubicBezTo>
                    <a:pt x="173736" y="197458"/>
                    <a:pt x="187620" y="194478"/>
                    <a:pt x="201402" y="190957"/>
                  </a:cubicBezTo>
                  <a:cubicBezTo>
                    <a:pt x="205568" y="190144"/>
                    <a:pt x="208277" y="186081"/>
                    <a:pt x="207464" y="181950"/>
                  </a:cubicBezTo>
                  <a:cubicBezTo>
                    <a:pt x="206617" y="177785"/>
                    <a:pt x="202588" y="175077"/>
                    <a:pt x="198423" y="175889"/>
                  </a:cubicBezTo>
                  <a:cubicBezTo>
                    <a:pt x="186943" y="177481"/>
                    <a:pt x="175396" y="178293"/>
                    <a:pt x="163848" y="179309"/>
                  </a:cubicBezTo>
                  <a:cubicBezTo>
                    <a:pt x="156060" y="180020"/>
                    <a:pt x="148271" y="180630"/>
                    <a:pt x="140551" y="181544"/>
                  </a:cubicBezTo>
                  <a:cubicBezTo>
                    <a:pt x="132119" y="182560"/>
                    <a:pt x="123822" y="184016"/>
                    <a:pt x="115458" y="185404"/>
                  </a:cubicBezTo>
                  <a:cubicBezTo>
                    <a:pt x="115458" y="185404"/>
                    <a:pt x="76279" y="193192"/>
                    <a:pt x="76245" y="192548"/>
                  </a:cubicBezTo>
                  <a:cubicBezTo>
                    <a:pt x="76245" y="192277"/>
                    <a:pt x="74315" y="192176"/>
                    <a:pt x="73299" y="192582"/>
                  </a:cubicBezTo>
                  <a:cubicBezTo>
                    <a:pt x="70014" y="193767"/>
                    <a:pt x="69167" y="195900"/>
                    <a:pt x="68795" y="196578"/>
                  </a:cubicBezTo>
                  <a:cubicBezTo>
                    <a:pt x="67203" y="199320"/>
                    <a:pt x="66763" y="206499"/>
                    <a:pt x="75635" y="207447"/>
                  </a:cubicBezTo>
                  <a:cubicBezTo>
                    <a:pt x="77904" y="207684"/>
                    <a:pt x="86708" y="206803"/>
                    <a:pt x="90298" y="206634"/>
                  </a:cubicBezTo>
                  <a:lnTo>
                    <a:pt x="118133" y="204704"/>
                  </a:lnTo>
                  <a:close/>
                  <a:moveTo>
                    <a:pt x="56774" y="186894"/>
                  </a:moveTo>
                  <a:cubicBezTo>
                    <a:pt x="52642" y="186149"/>
                    <a:pt x="51389" y="183474"/>
                    <a:pt x="50678" y="182018"/>
                  </a:cubicBezTo>
                  <a:cubicBezTo>
                    <a:pt x="49595" y="179817"/>
                    <a:pt x="49832" y="177278"/>
                    <a:pt x="51525" y="174467"/>
                  </a:cubicBezTo>
                  <a:cubicBezTo>
                    <a:pt x="52202" y="173384"/>
                    <a:pt x="54065" y="171792"/>
                    <a:pt x="56807" y="170235"/>
                  </a:cubicBezTo>
                  <a:cubicBezTo>
                    <a:pt x="59720" y="168609"/>
                    <a:pt x="64562" y="166578"/>
                    <a:pt x="66695" y="165088"/>
                  </a:cubicBezTo>
                  <a:lnTo>
                    <a:pt x="90061" y="149106"/>
                  </a:lnTo>
                  <a:cubicBezTo>
                    <a:pt x="95614" y="145551"/>
                    <a:pt x="101202" y="142029"/>
                    <a:pt x="106992" y="138813"/>
                  </a:cubicBezTo>
                  <a:cubicBezTo>
                    <a:pt x="110785" y="136680"/>
                    <a:pt x="114679" y="134648"/>
                    <a:pt x="118607" y="132786"/>
                  </a:cubicBezTo>
                  <a:cubicBezTo>
                    <a:pt x="133236" y="125743"/>
                    <a:pt x="148238" y="119817"/>
                    <a:pt x="163070" y="113181"/>
                  </a:cubicBezTo>
                  <a:cubicBezTo>
                    <a:pt x="166862" y="111251"/>
                    <a:pt x="171468" y="112775"/>
                    <a:pt x="173398" y="116533"/>
                  </a:cubicBezTo>
                  <a:cubicBezTo>
                    <a:pt x="175328" y="120291"/>
                    <a:pt x="173838" y="124930"/>
                    <a:pt x="170079" y="126860"/>
                  </a:cubicBezTo>
                  <a:cubicBezTo>
                    <a:pt x="158396" y="133666"/>
                    <a:pt x="146815" y="140438"/>
                    <a:pt x="135065" y="147041"/>
                  </a:cubicBezTo>
                  <a:cubicBezTo>
                    <a:pt x="129274" y="150291"/>
                    <a:pt x="123484" y="153508"/>
                    <a:pt x="117625" y="156657"/>
                  </a:cubicBezTo>
                  <a:cubicBezTo>
                    <a:pt x="111869" y="159772"/>
                    <a:pt x="105976" y="162718"/>
                    <a:pt x="100254" y="165968"/>
                  </a:cubicBezTo>
                  <a:cubicBezTo>
                    <a:pt x="100254" y="165968"/>
                    <a:pt x="60634" y="187842"/>
                    <a:pt x="56774" y="186894"/>
                  </a:cubicBezTo>
                  <a:close/>
                  <a:moveTo>
                    <a:pt x="88300" y="125641"/>
                  </a:moveTo>
                  <a:cubicBezTo>
                    <a:pt x="94632" y="120765"/>
                    <a:pt x="100728" y="115619"/>
                    <a:pt x="106755" y="110404"/>
                  </a:cubicBezTo>
                  <a:cubicBezTo>
                    <a:pt x="115831" y="102515"/>
                    <a:pt x="124466" y="94253"/>
                    <a:pt x="133202" y="85958"/>
                  </a:cubicBezTo>
                  <a:cubicBezTo>
                    <a:pt x="136453" y="83249"/>
                    <a:pt x="136860" y="78407"/>
                    <a:pt x="134117" y="75156"/>
                  </a:cubicBezTo>
                  <a:cubicBezTo>
                    <a:pt x="131408" y="71906"/>
                    <a:pt x="126565" y="71499"/>
                    <a:pt x="123314" y="74208"/>
                  </a:cubicBezTo>
                  <a:cubicBezTo>
                    <a:pt x="113765" y="81285"/>
                    <a:pt x="104046" y="87989"/>
                    <a:pt x="94463" y="94998"/>
                  </a:cubicBezTo>
                  <a:cubicBezTo>
                    <a:pt x="88097" y="99671"/>
                    <a:pt x="81731" y="104377"/>
                    <a:pt x="75534" y="109287"/>
                  </a:cubicBezTo>
                  <a:cubicBezTo>
                    <a:pt x="67779" y="115450"/>
                    <a:pt x="60295" y="121951"/>
                    <a:pt x="52744" y="128384"/>
                  </a:cubicBezTo>
                  <a:cubicBezTo>
                    <a:pt x="45192" y="134851"/>
                    <a:pt x="37810" y="141488"/>
                    <a:pt x="30360" y="148090"/>
                  </a:cubicBezTo>
                  <a:cubicBezTo>
                    <a:pt x="27143" y="150562"/>
                    <a:pt x="26568" y="155201"/>
                    <a:pt x="29040" y="158418"/>
                  </a:cubicBezTo>
                  <a:cubicBezTo>
                    <a:pt x="31512" y="161600"/>
                    <a:pt x="36151" y="162210"/>
                    <a:pt x="39368" y="159704"/>
                  </a:cubicBezTo>
                  <a:cubicBezTo>
                    <a:pt x="47597" y="154117"/>
                    <a:pt x="55893" y="148700"/>
                    <a:pt x="64054" y="143045"/>
                  </a:cubicBezTo>
                  <a:cubicBezTo>
                    <a:pt x="72249" y="137357"/>
                    <a:pt x="80410" y="131702"/>
                    <a:pt x="88300" y="125641"/>
                  </a:cubicBezTo>
                  <a:close/>
                  <a:moveTo>
                    <a:pt x="28024" y="130957"/>
                  </a:moveTo>
                  <a:cubicBezTo>
                    <a:pt x="27617" y="131533"/>
                    <a:pt x="27042" y="132075"/>
                    <a:pt x="26635" y="132549"/>
                  </a:cubicBezTo>
                  <a:lnTo>
                    <a:pt x="26568" y="131770"/>
                  </a:lnTo>
                  <a:lnTo>
                    <a:pt x="26568" y="131668"/>
                  </a:lnTo>
                  <a:cubicBezTo>
                    <a:pt x="26534" y="132075"/>
                    <a:pt x="26432" y="132481"/>
                    <a:pt x="26331" y="132887"/>
                  </a:cubicBezTo>
                  <a:cubicBezTo>
                    <a:pt x="25958" y="133294"/>
                    <a:pt x="25755" y="133598"/>
                    <a:pt x="25992" y="133700"/>
                  </a:cubicBezTo>
                  <a:lnTo>
                    <a:pt x="25992" y="133734"/>
                  </a:lnTo>
                  <a:lnTo>
                    <a:pt x="25857" y="134005"/>
                  </a:lnTo>
                  <a:cubicBezTo>
                    <a:pt x="24028" y="137628"/>
                    <a:pt x="19592" y="139084"/>
                    <a:pt x="15969" y="137255"/>
                  </a:cubicBezTo>
                  <a:cubicBezTo>
                    <a:pt x="15020" y="136849"/>
                    <a:pt x="10009" y="133260"/>
                    <a:pt x="12921" y="126826"/>
                  </a:cubicBezTo>
                  <a:cubicBezTo>
                    <a:pt x="13260" y="126081"/>
                    <a:pt x="14072" y="124592"/>
                    <a:pt x="15258" y="122560"/>
                  </a:cubicBezTo>
                  <a:cubicBezTo>
                    <a:pt x="20913" y="112741"/>
                    <a:pt x="36049" y="88734"/>
                    <a:pt x="37235" y="86872"/>
                  </a:cubicBezTo>
                  <a:cubicBezTo>
                    <a:pt x="41704" y="80235"/>
                    <a:pt x="45700" y="73294"/>
                    <a:pt x="49899" y="66488"/>
                  </a:cubicBezTo>
                  <a:cubicBezTo>
                    <a:pt x="54166" y="59547"/>
                    <a:pt x="58534" y="52673"/>
                    <a:pt x="62903" y="45766"/>
                  </a:cubicBezTo>
                  <a:cubicBezTo>
                    <a:pt x="68897" y="36387"/>
                    <a:pt x="75093" y="27211"/>
                    <a:pt x="81561" y="18170"/>
                  </a:cubicBezTo>
                  <a:cubicBezTo>
                    <a:pt x="83830" y="14581"/>
                    <a:pt x="88571" y="13498"/>
                    <a:pt x="92160" y="15766"/>
                  </a:cubicBezTo>
                  <a:cubicBezTo>
                    <a:pt x="95750" y="18035"/>
                    <a:pt x="96800" y="22775"/>
                    <a:pt x="94565" y="26330"/>
                  </a:cubicBezTo>
                  <a:cubicBezTo>
                    <a:pt x="86505" y="40687"/>
                    <a:pt x="79699" y="55585"/>
                    <a:pt x="71809" y="70010"/>
                  </a:cubicBezTo>
                  <a:cubicBezTo>
                    <a:pt x="69641" y="73937"/>
                    <a:pt x="67373" y="77797"/>
                    <a:pt x="65002" y="81590"/>
                  </a:cubicBezTo>
                  <a:cubicBezTo>
                    <a:pt x="61345" y="87312"/>
                    <a:pt x="57417" y="92831"/>
                    <a:pt x="53320" y="98283"/>
                  </a:cubicBezTo>
                  <a:cubicBezTo>
                    <a:pt x="51965" y="100009"/>
                    <a:pt x="34729" y="121985"/>
                    <a:pt x="28024" y="130957"/>
                  </a:cubicBezTo>
                  <a:close/>
                  <a:moveTo>
                    <a:pt x="26602" y="131364"/>
                  </a:moveTo>
                  <a:cubicBezTo>
                    <a:pt x="27177" y="128011"/>
                    <a:pt x="25552" y="126149"/>
                    <a:pt x="23892" y="124964"/>
                  </a:cubicBezTo>
                  <a:cubicBezTo>
                    <a:pt x="25857" y="126522"/>
                    <a:pt x="26839" y="128960"/>
                    <a:pt x="26602" y="131364"/>
                  </a:cubicBezTo>
                  <a:close/>
                  <a:moveTo>
                    <a:pt x="25992" y="133734"/>
                  </a:moveTo>
                  <a:cubicBezTo>
                    <a:pt x="26602" y="134072"/>
                    <a:pt x="26669" y="133260"/>
                    <a:pt x="26635" y="132549"/>
                  </a:cubicBezTo>
                  <a:lnTo>
                    <a:pt x="26331" y="132887"/>
                  </a:lnTo>
                  <a:cubicBezTo>
                    <a:pt x="26229" y="133158"/>
                    <a:pt x="26128" y="133429"/>
                    <a:pt x="25992" y="133734"/>
                  </a:cubicBezTo>
                  <a:close/>
                  <a:moveTo>
                    <a:pt x="18339" y="108102"/>
                  </a:moveTo>
                  <a:lnTo>
                    <a:pt x="26940" y="85179"/>
                  </a:lnTo>
                  <a:cubicBezTo>
                    <a:pt x="29480" y="77933"/>
                    <a:pt x="32392" y="70755"/>
                    <a:pt x="34830" y="63373"/>
                  </a:cubicBezTo>
                  <a:cubicBezTo>
                    <a:pt x="36490" y="58430"/>
                    <a:pt x="37946" y="53384"/>
                    <a:pt x="39266" y="48305"/>
                  </a:cubicBezTo>
                  <a:cubicBezTo>
                    <a:pt x="42653" y="35236"/>
                    <a:pt x="45091" y="22064"/>
                    <a:pt x="46208" y="8791"/>
                  </a:cubicBezTo>
                  <a:cubicBezTo>
                    <a:pt x="46818" y="4592"/>
                    <a:pt x="43906" y="699"/>
                    <a:pt x="39707" y="89"/>
                  </a:cubicBezTo>
                  <a:cubicBezTo>
                    <a:pt x="35508" y="-554"/>
                    <a:pt x="31613" y="2358"/>
                    <a:pt x="31004" y="6556"/>
                  </a:cubicBezTo>
                  <a:cubicBezTo>
                    <a:pt x="29954" y="11432"/>
                    <a:pt x="28599" y="16173"/>
                    <a:pt x="27177" y="20981"/>
                  </a:cubicBezTo>
                  <a:cubicBezTo>
                    <a:pt x="24367" y="30631"/>
                    <a:pt x="20845" y="40078"/>
                    <a:pt x="17526" y="49626"/>
                  </a:cubicBezTo>
                  <a:cubicBezTo>
                    <a:pt x="15833" y="54468"/>
                    <a:pt x="14242" y="59378"/>
                    <a:pt x="12718" y="64253"/>
                  </a:cubicBezTo>
                  <a:cubicBezTo>
                    <a:pt x="11160" y="69265"/>
                    <a:pt x="9805" y="74310"/>
                    <a:pt x="8451" y="79321"/>
                  </a:cubicBezTo>
                  <a:lnTo>
                    <a:pt x="2390" y="103497"/>
                  </a:lnTo>
                  <a:cubicBezTo>
                    <a:pt x="1983" y="105292"/>
                    <a:pt x="1001" y="114197"/>
                    <a:pt x="1001" y="114197"/>
                  </a:cubicBezTo>
                  <a:lnTo>
                    <a:pt x="1712" y="113587"/>
                  </a:lnTo>
                  <a:cubicBezTo>
                    <a:pt x="1509" y="114976"/>
                    <a:pt x="1137" y="115890"/>
                    <a:pt x="527" y="115754"/>
                  </a:cubicBezTo>
                  <a:cubicBezTo>
                    <a:pt x="426" y="115720"/>
                    <a:pt x="53" y="116736"/>
                    <a:pt x="53" y="117278"/>
                  </a:cubicBezTo>
                  <a:cubicBezTo>
                    <a:pt x="-387" y="121680"/>
                    <a:pt x="2051" y="123407"/>
                    <a:pt x="2423" y="123779"/>
                  </a:cubicBezTo>
                  <a:cubicBezTo>
                    <a:pt x="3575" y="124964"/>
                    <a:pt x="11736" y="128215"/>
                    <a:pt x="14817" y="119953"/>
                  </a:cubicBezTo>
                  <a:cubicBezTo>
                    <a:pt x="15528" y="118057"/>
                    <a:pt x="17323" y="110912"/>
                    <a:pt x="18339" y="1081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4" name="Google Shape;1564;p25"/>
            <p:cNvSpPr/>
            <p:nvPr/>
          </p:nvSpPr>
          <p:spPr>
            <a:xfrm>
              <a:off x="717018" y="4093907"/>
              <a:ext cx="403722" cy="472379"/>
            </a:xfrm>
            <a:custGeom>
              <a:rect b="b" l="l" r="r" t="t"/>
              <a:pathLst>
                <a:path extrusionOk="0" h="944759" w="807443">
                  <a:moveTo>
                    <a:pt x="168162" y="111811"/>
                  </a:moveTo>
                  <a:cubicBezTo>
                    <a:pt x="181978" y="155863"/>
                    <a:pt x="216519" y="189079"/>
                    <a:pt x="173851" y="232318"/>
                  </a:cubicBezTo>
                  <a:cubicBezTo>
                    <a:pt x="167722" y="238514"/>
                    <a:pt x="160678" y="244000"/>
                    <a:pt x="152517" y="247216"/>
                  </a:cubicBezTo>
                  <a:cubicBezTo>
                    <a:pt x="125766" y="257747"/>
                    <a:pt x="101791" y="239158"/>
                    <a:pt x="75344" y="236754"/>
                  </a:cubicBezTo>
                  <a:cubicBezTo>
                    <a:pt x="53129" y="234722"/>
                    <a:pt x="21705" y="233469"/>
                    <a:pt x="337" y="226596"/>
                  </a:cubicBezTo>
                  <a:cubicBezTo>
                    <a:pt x="-476" y="190772"/>
                    <a:pt x="32" y="155524"/>
                    <a:pt x="3520" y="119497"/>
                  </a:cubicBezTo>
                  <a:cubicBezTo>
                    <a:pt x="5721" y="97048"/>
                    <a:pt x="7787" y="74057"/>
                    <a:pt x="13442" y="52150"/>
                  </a:cubicBezTo>
                  <a:cubicBezTo>
                    <a:pt x="15677" y="43583"/>
                    <a:pt x="18792" y="35254"/>
                    <a:pt x="23635" y="27805"/>
                  </a:cubicBezTo>
                  <a:cubicBezTo>
                    <a:pt x="27563" y="21710"/>
                    <a:pt x="32845" y="16529"/>
                    <a:pt x="38264" y="11721"/>
                  </a:cubicBezTo>
                  <a:cubicBezTo>
                    <a:pt x="42124" y="8301"/>
                    <a:pt x="46425" y="5017"/>
                    <a:pt x="51301" y="3121"/>
                  </a:cubicBezTo>
                  <a:cubicBezTo>
                    <a:pt x="85773" y="-10355"/>
                    <a:pt x="79814" y="23572"/>
                    <a:pt x="102028" y="33493"/>
                  </a:cubicBezTo>
                  <a:cubicBezTo>
                    <a:pt x="118011" y="40671"/>
                    <a:pt x="131963" y="30581"/>
                    <a:pt x="146727" y="46529"/>
                  </a:cubicBezTo>
                  <a:cubicBezTo>
                    <a:pt x="162710" y="63764"/>
                    <a:pt x="161491" y="90547"/>
                    <a:pt x="168162" y="111811"/>
                  </a:cubicBezTo>
                  <a:close/>
                  <a:moveTo>
                    <a:pt x="783623" y="865869"/>
                  </a:moveTo>
                  <a:cubicBezTo>
                    <a:pt x="781151" y="848330"/>
                    <a:pt x="795509" y="838206"/>
                    <a:pt x="783792" y="819075"/>
                  </a:cubicBezTo>
                  <a:cubicBezTo>
                    <a:pt x="771060" y="798353"/>
                    <a:pt x="743563" y="791039"/>
                    <a:pt x="724024" y="777969"/>
                  </a:cubicBezTo>
                  <a:cubicBezTo>
                    <a:pt x="683524" y="750847"/>
                    <a:pt x="660124" y="707337"/>
                    <a:pt x="603607" y="734425"/>
                  </a:cubicBezTo>
                  <a:cubicBezTo>
                    <a:pt x="595514" y="738285"/>
                    <a:pt x="587861" y="743263"/>
                    <a:pt x="582171" y="750035"/>
                  </a:cubicBezTo>
                  <a:cubicBezTo>
                    <a:pt x="563513" y="772247"/>
                    <a:pt x="575196" y="800994"/>
                    <a:pt x="569778" y="826998"/>
                  </a:cubicBezTo>
                  <a:cubicBezTo>
                    <a:pt x="565206" y="848905"/>
                    <a:pt x="557079" y="879244"/>
                    <a:pt x="557689" y="901828"/>
                  </a:cubicBezTo>
                  <a:cubicBezTo>
                    <a:pt x="593753" y="913950"/>
                    <a:pt x="629614" y="924582"/>
                    <a:pt x="667168" y="932675"/>
                  </a:cubicBezTo>
                  <a:cubicBezTo>
                    <a:pt x="690567" y="937686"/>
                    <a:pt x="714474" y="942968"/>
                    <a:pt x="738348" y="944492"/>
                  </a:cubicBezTo>
                  <a:cubicBezTo>
                    <a:pt x="747694" y="945101"/>
                    <a:pt x="757040" y="944763"/>
                    <a:pt x="766048" y="942494"/>
                  </a:cubicBezTo>
                  <a:cubicBezTo>
                    <a:pt x="773396" y="940665"/>
                    <a:pt x="780203" y="937246"/>
                    <a:pt x="786704" y="933623"/>
                  </a:cubicBezTo>
                  <a:cubicBezTo>
                    <a:pt x="791343" y="931015"/>
                    <a:pt x="795949" y="927934"/>
                    <a:pt x="799301" y="923905"/>
                  </a:cubicBezTo>
                  <a:cubicBezTo>
                    <a:pt x="823242" y="895259"/>
                    <a:pt x="787111" y="890214"/>
                    <a:pt x="783623" y="86586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5" name="Google Shape;1565;p25"/>
            <p:cNvSpPr/>
            <p:nvPr/>
          </p:nvSpPr>
          <p:spPr>
            <a:xfrm>
              <a:off x="579544" y="4109252"/>
              <a:ext cx="530373" cy="467931"/>
            </a:xfrm>
            <a:custGeom>
              <a:rect b="b" l="l" r="r" t="t"/>
              <a:pathLst>
                <a:path extrusionOk="0" h="935861" w="1060746">
                  <a:moveTo>
                    <a:pt x="317952" y="691003"/>
                  </a:moveTo>
                  <a:cubicBezTo>
                    <a:pt x="320153" y="694389"/>
                    <a:pt x="319205" y="698892"/>
                    <a:pt x="315852" y="701093"/>
                  </a:cubicBezTo>
                  <a:cubicBezTo>
                    <a:pt x="315852" y="701093"/>
                    <a:pt x="295975" y="715280"/>
                    <a:pt x="268715" y="734411"/>
                  </a:cubicBezTo>
                  <a:cubicBezTo>
                    <a:pt x="254357" y="744467"/>
                    <a:pt x="238069" y="756014"/>
                    <a:pt x="221374" y="767323"/>
                  </a:cubicBezTo>
                  <a:cubicBezTo>
                    <a:pt x="208439" y="776093"/>
                    <a:pt x="195300" y="784693"/>
                    <a:pt x="182940" y="792785"/>
                  </a:cubicBezTo>
                  <a:cubicBezTo>
                    <a:pt x="158220" y="809004"/>
                    <a:pt x="136615" y="822921"/>
                    <a:pt x="125948" y="831047"/>
                  </a:cubicBezTo>
                  <a:cubicBezTo>
                    <a:pt x="122698" y="833688"/>
                    <a:pt x="117889" y="833180"/>
                    <a:pt x="115248" y="829930"/>
                  </a:cubicBezTo>
                  <a:cubicBezTo>
                    <a:pt x="112606" y="826679"/>
                    <a:pt x="113114" y="821871"/>
                    <a:pt x="116365" y="819230"/>
                  </a:cubicBezTo>
                  <a:cubicBezTo>
                    <a:pt x="125034" y="811679"/>
                    <a:pt x="141153" y="799151"/>
                    <a:pt x="160658" y="784862"/>
                  </a:cubicBezTo>
                  <a:cubicBezTo>
                    <a:pt x="170072" y="777955"/>
                    <a:pt x="180197" y="770539"/>
                    <a:pt x="190762" y="763260"/>
                  </a:cubicBezTo>
                  <a:cubicBezTo>
                    <a:pt x="206001" y="752763"/>
                    <a:pt x="221984" y="742300"/>
                    <a:pt x="237053" y="732684"/>
                  </a:cubicBezTo>
                  <a:cubicBezTo>
                    <a:pt x="275454" y="708102"/>
                    <a:pt x="307861" y="688903"/>
                    <a:pt x="307861" y="688903"/>
                  </a:cubicBezTo>
                  <a:cubicBezTo>
                    <a:pt x="311247" y="686703"/>
                    <a:pt x="315751" y="687651"/>
                    <a:pt x="317952" y="691003"/>
                  </a:cubicBezTo>
                  <a:close/>
                  <a:moveTo>
                    <a:pt x="373250" y="15093"/>
                  </a:moveTo>
                  <a:cubicBezTo>
                    <a:pt x="374639" y="15364"/>
                    <a:pt x="375891" y="15364"/>
                    <a:pt x="375688" y="14484"/>
                  </a:cubicBezTo>
                  <a:cubicBezTo>
                    <a:pt x="374977" y="14754"/>
                    <a:pt x="374198" y="14958"/>
                    <a:pt x="373352" y="14991"/>
                  </a:cubicBezTo>
                  <a:lnTo>
                    <a:pt x="373250" y="15093"/>
                  </a:lnTo>
                  <a:close/>
                  <a:moveTo>
                    <a:pt x="198280" y="665168"/>
                  </a:moveTo>
                  <a:cubicBezTo>
                    <a:pt x="226251" y="607267"/>
                    <a:pt x="243318" y="541986"/>
                    <a:pt x="254154" y="475519"/>
                  </a:cubicBezTo>
                  <a:cubicBezTo>
                    <a:pt x="264922" y="409526"/>
                    <a:pt x="269392" y="342314"/>
                    <a:pt x="273388" y="280046"/>
                  </a:cubicBezTo>
                  <a:cubicBezTo>
                    <a:pt x="274539" y="261559"/>
                    <a:pt x="276503" y="243071"/>
                    <a:pt x="279077" y="224685"/>
                  </a:cubicBezTo>
                  <a:cubicBezTo>
                    <a:pt x="286188" y="220554"/>
                    <a:pt x="296279" y="211175"/>
                    <a:pt x="299869" y="208907"/>
                  </a:cubicBezTo>
                  <a:cubicBezTo>
                    <a:pt x="304881" y="205690"/>
                    <a:pt x="310265" y="203083"/>
                    <a:pt x="315785" y="200679"/>
                  </a:cubicBezTo>
                  <a:cubicBezTo>
                    <a:pt x="321474" y="198207"/>
                    <a:pt x="327298" y="196074"/>
                    <a:pt x="333122" y="194110"/>
                  </a:cubicBezTo>
                  <a:cubicBezTo>
                    <a:pt x="342401" y="190893"/>
                    <a:pt x="352153" y="188117"/>
                    <a:pt x="362143" y="185374"/>
                  </a:cubicBezTo>
                  <a:cubicBezTo>
                    <a:pt x="371794" y="182733"/>
                    <a:pt x="381682" y="180227"/>
                    <a:pt x="391604" y="178060"/>
                  </a:cubicBezTo>
                  <a:cubicBezTo>
                    <a:pt x="411854" y="173659"/>
                    <a:pt x="432307" y="170408"/>
                    <a:pt x="451711" y="169697"/>
                  </a:cubicBezTo>
                  <a:cubicBezTo>
                    <a:pt x="455944" y="169697"/>
                    <a:pt x="459364" y="166243"/>
                    <a:pt x="459364" y="162011"/>
                  </a:cubicBezTo>
                  <a:cubicBezTo>
                    <a:pt x="459364" y="157778"/>
                    <a:pt x="455944" y="154325"/>
                    <a:pt x="451711" y="154325"/>
                  </a:cubicBezTo>
                  <a:cubicBezTo>
                    <a:pt x="431257" y="153580"/>
                    <a:pt x="409416" y="154934"/>
                    <a:pt x="387879" y="158489"/>
                  </a:cubicBezTo>
                  <a:cubicBezTo>
                    <a:pt x="377280" y="160250"/>
                    <a:pt x="366782" y="162485"/>
                    <a:pt x="356623" y="165329"/>
                  </a:cubicBezTo>
                  <a:cubicBezTo>
                    <a:pt x="346092" y="168241"/>
                    <a:pt x="335933" y="171830"/>
                    <a:pt x="326282" y="175589"/>
                  </a:cubicBezTo>
                  <a:cubicBezTo>
                    <a:pt x="318798" y="178602"/>
                    <a:pt x="311281" y="181853"/>
                    <a:pt x="304170" y="185746"/>
                  </a:cubicBezTo>
                  <a:cubicBezTo>
                    <a:pt x="301359" y="187304"/>
                    <a:pt x="298785" y="189133"/>
                    <a:pt x="296144" y="190859"/>
                  </a:cubicBezTo>
                  <a:cubicBezTo>
                    <a:pt x="300377" y="185137"/>
                    <a:pt x="305050" y="179720"/>
                    <a:pt x="309960" y="174505"/>
                  </a:cubicBezTo>
                  <a:cubicBezTo>
                    <a:pt x="315073" y="169087"/>
                    <a:pt x="320424" y="163907"/>
                    <a:pt x="325944" y="158963"/>
                  </a:cubicBezTo>
                  <a:cubicBezTo>
                    <a:pt x="334274" y="151311"/>
                    <a:pt x="342841" y="144370"/>
                    <a:pt x="351375" y="137632"/>
                  </a:cubicBezTo>
                  <a:cubicBezTo>
                    <a:pt x="360179" y="130690"/>
                    <a:pt x="369017" y="124088"/>
                    <a:pt x="378025" y="117756"/>
                  </a:cubicBezTo>
                  <a:cubicBezTo>
                    <a:pt x="396175" y="105059"/>
                    <a:pt x="414902" y="93377"/>
                    <a:pt x="435050" y="82440"/>
                  </a:cubicBezTo>
                  <a:cubicBezTo>
                    <a:pt x="438843" y="80544"/>
                    <a:pt x="440367" y="75939"/>
                    <a:pt x="438470" y="72147"/>
                  </a:cubicBezTo>
                  <a:cubicBezTo>
                    <a:pt x="436574" y="68355"/>
                    <a:pt x="431969" y="66797"/>
                    <a:pt x="428176" y="68693"/>
                  </a:cubicBezTo>
                  <a:cubicBezTo>
                    <a:pt x="406639" y="78580"/>
                    <a:pt x="386254" y="88874"/>
                    <a:pt x="366952" y="101131"/>
                  </a:cubicBezTo>
                  <a:cubicBezTo>
                    <a:pt x="357165" y="107327"/>
                    <a:pt x="347650" y="114031"/>
                    <a:pt x="338473" y="121379"/>
                  </a:cubicBezTo>
                  <a:cubicBezTo>
                    <a:pt x="329533" y="128523"/>
                    <a:pt x="320966" y="136413"/>
                    <a:pt x="312466" y="144742"/>
                  </a:cubicBezTo>
                  <a:cubicBezTo>
                    <a:pt x="306845" y="150363"/>
                    <a:pt x="301325" y="156187"/>
                    <a:pt x="296212" y="162349"/>
                  </a:cubicBezTo>
                  <a:cubicBezTo>
                    <a:pt x="293774" y="165295"/>
                    <a:pt x="291742" y="168478"/>
                    <a:pt x="289473" y="171559"/>
                  </a:cubicBezTo>
                  <a:cubicBezTo>
                    <a:pt x="296246" y="144404"/>
                    <a:pt x="305084" y="117790"/>
                    <a:pt x="318053" y="92666"/>
                  </a:cubicBezTo>
                  <a:cubicBezTo>
                    <a:pt x="323167" y="82779"/>
                    <a:pt x="328720" y="73129"/>
                    <a:pt x="334748" y="63783"/>
                  </a:cubicBezTo>
                  <a:cubicBezTo>
                    <a:pt x="340776" y="54404"/>
                    <a:pt x="347277" y="45364"/>
                    <a:pt x="354219" y="36662"/>
                  </a:cubicBezTo>
                  <a:cubicBezTo>
                    <a:pt x="356657" y="33614"/>
                    <a:pt x="359129" y="30635"/>
                    <a:pt x="361703" y="27757"/>
                  </a:cubicBezTo>
                  <a:cubicBezTo>
                    <a:pt x="364276" y="24912"/>
                    <a:pt x="366918" y="22136"/>
                    <a:pt x="369695" y="19461"/>
                  </a:cubicBezTo>
                  <a:cubicBezTo>
                    <a:pt x="369864" y="19292"/>
                    <a:pt x="371659" y="16718"/>
                    <a:pt x="373250" y="15093"/>
                  </a:cubicBezTo>
                  <a:lnTo>
                    <a:pt x="372776" y="14991"/>
                  </a:lnTo>
                  <a:lnTo>
                    <a:pt x="373115" y="14991"/>
                  </a:lnTo>
                  <a:lnTo>
                    <a:pt x="373352" y="14991"/>
                  </a:lnTo>
                  <a:cubicBezTo>
                    <a:pt x="374334" y="14010"/>
                    <a:pt x="375214" y="13434"/>
                    <a:pt x="375519" y="14077"/>
                  </a:cubicBezTo>
                  <a:cubicBezTo>
                    <a:pt x="375621" y="14213"/>
                    <a:pt x="375654" y="14348"/>
                    <a:pt x="375688" y="14484"/>
                  </a:cubicBezTo>
                  <a:cubicBezTo>
                    <a:pt x="378465" y="13400"/>
                    <a:pt x="380395" y="10657"/>
                    <a:pt x="380361" y="7508"/>
                  </a:cubicBezTo>
                  <a:cubicBezTo>
                    <a:pt x="380328" y="3479"/>
                    <a:pt x="378093" y="1583"/>
                    <a:pt x="375621" y="533"/>
                  </a:cubicBezTo>
                  <a:cubicBezTo>
                    <a:pt x="374266" y="-8"/>
                    <a:pt x="371726" y="-516"/>
                    <a:pt x="368679" y="1041"/>
                  </a:cubicBezTo>
                  <a:cubicBezTo>
                    <a:pt x="366173" y="2328"/>
                    <a:pt x="359874" y="8253"/>
                    <a:pt x="359400" y="8660"/>
                  </a:cubicBezTo>
                  <a:cubicBezTo>
                    <a:pt x="356353" y="11538"/>
                    <a:pt x="353406" y="14517"/>
                    <a:pt x="350562" y="17599"/>
                  </a:cubicBezTo>
                  <a:cubicBezTo>
                    <a:pt x="347717" y="20646"/>
                    <a:pt x="345008" y="23795"/>
                    <a:pt x="342333" y="27012"/>
                  </a:cubicBezTo>
                  <a:cubicBezTo>
                    <a:pt x="334917" y="35985"/>
                    <a:pt x="327975" y="45364"/>
                    <a:pt x="321474" y="55048"/>
                  </a:cubicBezTo>
                  <a:cubicBezTo>
                    <a:pt x="315006" y="64732"/>
                    <a:pt x="309012" y="74720"/>
                    <a:pt x="303492" y="85014"/>
                  </a:cubicBezTo>
                  <a:cubicBezTo>
                    <a:pt x="287441" y="114946"/>
                    <a:pt x="276300" y="146808"/>
                    <a:pt x="268580" y="179584"/>
                  </a:cubicBezTo>
                  <a:cubicBezTo>
                    <a:pt x="260926" y="212089"/>
                    <a:pt x="256694" y="245475"/>
                    <a:pt x="254188" y="278726"/>
                  </a:cubicBezTo>
                  <a:cubicBezTo>
                    <a:pt x="249752" y="340350"/>
                    <a:pt x="244300" y="406817"/>
                    <a:pt x="233633" y="472167"/>
                  </a:cubicBezTo>
                  <a:cubicBezTo>
                    <a:pt x="223068" y="536737"/>
                    <a:pt x="207287" y="600258"/>
                    <a:pt x="180773" y="656838"/>
                  </a:cubicBezTo>
                  <a:cubicBezTo>
                    <a:pt x="145284" y="732481"/>
                    <a:pt x="90900" y="795765"/>
                    <a:pt x="4753" y="832029"/>
                  </a:cubicBezTo>
                  <a:cubicBezTo>
                    <a:pt x="825" y="833654"/>
                    <a:pt x="-1038" y="838124"/>
                    <a:pt x="588" y="842051"/>
                  </a:cubicBezTo>
                  <a:cubicBezTo>
                    <a:pt x="2179" y="845945"/>
                    <a:pt x="6683" y="847841"/>
                    <a:pt x="10611" y="846216"/>
                  </a:cubicBezTo>
                  <a:cubicBezTo>
                    <a:pt x="101635" y="809580"/>
                    <a:pt x="160150" y="744197"/>
                    <a:pt x="198280" y="665168"/>
                  </a:cubicBezTo>
                  <a:close/>
                  <a:moveTo>
                    <a:pt x="1057520" y="807311"/>
                  </a:moveTo>
                  <a:cubicBezTo>
                    <a:pt x="1056674" y="806769"/>
                    <a:pt x="1056267" y="807989"/>
                    <a:pt x="1056098" y="809478"/>
                  </a:cubicBezTo>
                  <a:lnTo>
                    <a:pt x="1056267" y="809411"/>
                  </a:lnTo>
                  <a:cubicBezTo>
                    <a:pt x="1056572" y="808632"/>
                    <a:pt x="1057012" y="807921"/>
                    <a:pt x="1057520" y="807311"/>
                  </a:cubicBezTo>
                  <a:close/>
                  <a:moveTo>
                    <a:pt x="1055455" y="835618"/>
                  </a:moveTo>
                  <a:cubicBezTo>
                    <a:pt x="1052542" y="834636"/>
                    <a:pt x="1049461" y="835618"/>
                    <a:pt x="1047565" y="837819"/>
                  </a:cubicBezTo>
                  <a:cubicBezTo>
                    <a:pt x="1047666" y="837887"/>
                    <a:pt x="1047802" y="837988"/>
                    <a:pt x="1047903" y="838124"/>
                  </a:cubicBezTo>
                  <a:cubicBezTo>
                    <a:pt x="1048411" y="838632"/>
                    <a:pt x="1047565" y="839309"/>
                    <a:pt x="1046312" y="839918"/>
                  </a:cubicBezTo>
                  <a:cubicBezTo>
                    <a:pt x="1046244" y="840020"/>
                    <a:pt x="1046210" y="840155"/>
                    <a:pt x="1046176" y="840291"/>
                  </a:cubicBezTo>
                  <a:lnTo>
                    <a:pt x="1046108" y="840528"/>
                  </a:lnTo>
                  <a:lnTo>
                    <a:pt x="1046108" y="840257"/>
                  </a:lnTo>
                  <a:lnTo>
                    <a:pt x="1046142" y="839986"/>
                  </a:lnTo>
                  <a:cubicBezTo>
                    <a:pt x="1044043" y="841002"/>
                    <a:pt x="1040961" y="841882"/>
                    <a:pt x="1040724" y="841984"/>
                  </a:cubicBezTo>
                  <a:cubicBezTo>
                    <a:pt x="1037169" y="843812"/>
                    <a:pt x="1033545" y="845437"/>
                    <a:pt x="1029888" y="846995"/>
                  </a:cubicBezTo>
                  <a:cubicBezTo>
                    <a:pt x="1026197" y="848553"/>
                    <a:pt x="1022438" y="849975"/>
                    <a:pt x="1018646" y="851329"/>
                  </a:cubicBezTo>
                  <a:cubicBezTo>
                    <a:pt x="1007742" y="855223"/>
                    <a:pt x="996567" y="858575"/>
                    <a:pt x="985257" y="861385"/>
                  </a:cubicBezTo>
                  <a:cubicBezTo>
                    <a:pt x="974014" y="864162"/>
                    <a:pt x="962568" y="866431"/>
                    <a:pt x="951055" y="868157"/>
                  </a:cubicBezTo>
                  <a:cubicBezTo>
                    <a:pt x="921120" y="872695"/>
                    <a:pt x="890914" y="873033"/>
                    <a:pt x="860776" y="870731"/>
                  </a:cubicBezTo>
                  <a:cubicBezTo>
                    <a:pt x="864806" y="869478"/>
                    <a:pt x="868937" y="868462"/>
                    <a:pt x="872865" y="866972"/>
                  </a:cubicBezTo>
                  <a:cubicBezTo>
                    <a:pt x="880620" y="864026"/>
                    <a:pt x="888171" y="860607"/>
                    <a:pt x="895520" y="857017"/>
                  </a:cubicBezTo>
                  <a:cubicBezTo>
                    <a:pt x="906424" y="851600"/>
                    <a:pt x="916853" y="845945"/>
                    <a:pt x="926707" y="839715"/>
                  </a:cubicBezTo>
                  <a:cubicBezTo>
                    <a:pt x="936866" y="833282"/>
                    <a:pt x="946450" y="826341"/>
                    <a:pt x="955660" y="818993"/>
                  </a:cubicBezTo>
                  <a:cubicBezTo>
                    <a:pt x="973980" y="804365"/>
                    <a:pt x="990641" y="788113"/>
                    <a:pt x="1007200" y="770607"/>
                  </a:cubicBezTo>
                  <a:cubicBezTo>
                    <a:pt x="1010214" y="767628"/>
                    <a:pt x="1010248" y="762752"/>
                    <a:pt x="1007268" y="759738"/>
                  </a:cubicBezTo>
                  <a:cubicBezTo>
                    <a:pt x="1004288" y="756725"/>
                    <a:pt x="999411" y="756725"/>
                    <a:pt x="996398" y="759704"/>
                  </a:cubicBezTo>
                  <a:cubicBezTo>
                    <a:pt x="979297" y="775517"/>
                    <a:pt x="961891" y="789772"/>
                    <a:pt x="943571" y="803113"/>
                  </a:cubicBezTo>
                  <a:cubicBezTo>
                    <a:pt x="934496" y="809715"/>
                    <a:pt x="925184" y="816013"/>
                    <a:pt x="915533" y="822176"/>
                  </a:cubicBezTo>
                  <a:cubicBezTo>
                    <a:pt x="906220" y="828135"/>
                    <a:pt x="896637" y="834094"/>
                    <a:pt x="886478" y="839580"/>
                  </a:cubicBezTo>
                  <a:cubicBezTo>
                    <a:pt x="879773" y="843304"/>
                    <a:pt x="872899" y="846792"/>
                    <a:pt x="865822" y="849975"/>
                  </a:cubicBezTo>
                  <a:cubicBezTo>
                    <a:pt x="858880" y="853090"/>
                    <a:pt x="851836" y="855934"/>
                    <a:pt x="844522" y="858203"/>
                  </a:cubicBezTo>
                  <a:cubicBezTo>
                    <a:pt x="844319" y="858270"/>
                    <a:pt x="843878" y="858236"/>
                    <a:pt x="843675" y="858270"/>
                  </a:cubicBezTo>
                  <a:cubicBezTo>
                    <a:pt x="846317" y="856205"/>
                    <a:pt x="849060" y="854275"/>
                    <a:pt x="851498" y="852006"/>
                  </a:cubicBezTo>
                  <a:cubicBezTo>
                    <a:pt x="857593" y="846419"/>
                    <a:pt x="863113" y="840257"/>
                    <a:pt x="868395" y="834027"/>
                  </a:cubicBezTo>
                  <a:cubicBezTo>
                    <a:pt x="875066" y="826002"/>
                    <a:pt x="881704" y="817503"/>
                    <a:pt x="887799" y="808361"/>
                  </a:cubicBezTo>
                  <a:cubicBezTo>
                    <a:pt x="893691" y="799557"/>
                    <a:pt x="899109" y="790246"/>
                    <a:pt x="904053" y="780697"/>
                  </a:cubicBezTo>
                  <a:cubicBezTo>
                    <a:pt x="914144" y="761194"/>
                    <a:pt x="922136" y="740709"/>
                    <a:pt x="927520" y="720901"/>
                  </a:cubicBezTo>
                  <a:cubicBezTo>
                    <a:pt x="928807" y="716872"/>
                    <a:pt x="926538" y="712572"/>
                    <a:pt x="922508" y="711319"/>
                  </a:cubicBezTo>
                  <a:cubicBezTo>
                    <a:pt x="918445" y="710032"/>
                    <a:pt x="914144" y="712301"/>
                    <a:pt x="912891" y="716330"/>
                  </a:cubicBezTo>
                  <a:cubicBezTo>
                    <a:pt x="906424" y="734648"/>
                    <a:pt x="897077" y="753169"/>
                    <a:pt x="886614" y="771081"/>
                  </a:cubicBezTo>
                  <a:cubicBezTo>
                    <a:pt x="881500" y="779885"/>
                    <a:pt x="876015" y="788485"/>
                    <a:pt x="870461" y="796849"/>
                  </a:cubicBezTo>
                  <a:cubicBezTo>
                    <a:pt x="864738" y="805449"/>
                    <a:pt x="859015" y="813880"/>
                    <a:pt x="852988" y="821634"/>
                  </a:cubicBezTo>
                  <a:cubicBezTo>
                    <a:pt x="849229" y="826578"/>
                    <a:pt x="845301" y="831487"/>
                    <a:pt x="841102" y="836160"/>
                  </a:cubicBezTo>
                  <a:cubicBezTo>
                    <a:pt x="837038" y="840629"/>
                    <a:pt x="832771" y="844930"/>
                    <a:pt x="828031" y="848688"/>
                  </a:cubicBezTo>
                  <a:cubicBezTo>
                    <a:pt x="824610" y="851397"/>
                    <a:pt x="811979" y="858135"/>
                    <a:pt x="805681" y="863654"/>
                  </a:cubicBezTo>
                  <a:cubicBezTo>
                    <a:pt x="786142" y="860268"/>
                    <a:pt x="766739" y="856306"/>
                    <a:pt x="747538" y="851498"/>
                  </a:cubicBezTo>
                  <a:cubicBezTo>
                    <a:pt x="684113" y="835821"/>
                    <a:pt x="615642" y="819027"/>
                    <a:pt x="546493" y="808429"/>
                  </a:cubicBezTo>
                  <a:cubicBezTo>
                    <a:pt x="476702" y="797695"/>
                    <a:pt x="406233" y="793124"/>
                    <a:pt x="339760" y="800844"/>
                  </a:cubicBezTo>
                  <a:cubicBezTo>
                    <a:pt x="246670" y="811645"/>
                    <a:pt x="161335" y="846724"/>
                    <a:pt x="96014" y="923180"/>
                  </a:cubicBezTo>
                  <a:cubicBezTo>
                    <a:pt x="93237" y="926362"/>
                    <a:pt x="93575" y="931204"/>
                    <a:pt x="96792" y="933981"/>
                  </a:cubicBezTo>
                  <a:cubicBezTo>
                    <a:pt x="99975" y="936757"/>
                    <a:pt x="104818" y="936419"/>
                    <a:pt x="107595" y="933236"/>
                  </a:cubicBezTo>
                  <a:cubicBezTo>
                    <a:pt x="171020" y="861250"/>
                    <a:pt x="252969" y="829489"/>
                    <a:pt x="341893" y="820144"/>
                  </a:cubicBezTo>
                  <a:cubicBezTo>
                    <a:pt x="406775" y="813304"/>
                    <a:pt x="475313" y="818553"/>
                    <a:pt x="543344" y="828982"/>
                  </a:cubicBezTo>
                  <a:cubicBezTo>
                    <a:pt x="611917" y="839478"/>
                    <a:pt x="679981" y="855121"/>
                    <a:pt x="743001" y="870189"/>
                  </a:cubicBezTo>
                  <a:cubicBezTo>
                    <a:pt x="777304" y="878315"/>
                    <a:pt x="812250" y="884783"/>
                    <a:pt x="847299" y="887762"/>
                  </a:cubicBezTo>
                  <a:cubicBezTo>
                    <a:pt x="882821" y="890776"/>
                    <a:pt x="918445" y="890268"/>
                    <a:pt x="953629" y="884410"/>
                  </a:cubicBezTo>
                  <a:cubicBezTo>
                    <a:pt x="965616" y="882412"/>
                    <a:pt x="977502" y="879873"/>
                    <a:pt x="989219" y="876758"/>
                  </a:cubicBezTo>
                  <a:cubicBezTo>
                    <a:pt x="1000969" y="873643"/>
                    <a:pt x="1012550" y="869952"/>
                    <a:pt x="1023894" y="865719"/>
                  </a:cubicBezTo>
                  <a:cubicBezTo>
                    <a:pt x="1027958" y="864196"/>
                    <a:pt x="1031920" y="862604"/>
                    <a:pt x="1035848" y="860844"/>
                  </a:cubicBezTo>
                  <a:cubicBezTo>
                    <a:pt x="1039810" y="859117"/>
                    <a:pt x="1043704" y="857254"/>
                    <a:pt x="1047565" y="855223"/>
                  </a:cubicBezTo>
                  <a:cubicBezTo>
                    <a:pt x="1048106" y="854918"/>
                    <a:pt x="1055963" y="850821"/>
                    <a:pt x="1058028" y="848823"/>
                  </a:cubicBezTo>
                  <a:cubicBezTo>
                    <a:pt x="1060737" y="846216"/>
                    <a:pt x="1060907" y="843406"/>
                    <a:pt x="1060670" y="841848"/>
                  </a:cubicBezTo>
                  <a:cubicBezTo>
                    <a:pt x="1060331" y="839410"/>
                    <a:pt x="1059180" y="836803"/>
                    <a:pt x="1055455" y="83561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6" name="Google Shape;1566;p25"/>
            <p:cNvSpPr/>
            <p:nvPr/>
          </p:nvSpPr>
          <p:spPr>
            <a:xfrm>
              <a:off x="283365" y="3931549"/>
              <a:ext cx="240667" cy="369190"/>
            </a:xfrm>
            <a:custGeom>
              <a:rect b="b" l="l" r="r" t="t"/>
              <a:pathLst>
                <a:path extrusionOk="0" h="738381" w="481334">
                  <a:moveTo>
                    <a:pt x="238740" y="736456"/>
                  </a:moveTo>
                  <a:lnTo>
                    <a:pt x="240636" y="736693"/>
                  </a:lnTo>
                  <a:cubicBezTo>
                    <a:pt x="240467" y="737505"/>
                    <a:pt x="238198" y="738894"/>
                    <a:pt x="238740" y="736456"/>
                  </a:cubicBezTo>
                  <a:close/>
                  <a:moveTo>
                    <a:pt x="478693" y="461853"/>
                  </a:moveTo>
                  <a:cubicBezTo>
                    <a:pt x="476865" y="462225"/>
                    <a:pt x="471684" y="471232"/>
                    <a:pt x="470194" y="472654"/>
                  </a:cubicBezTo>
                  <a:cubicBezTo>
                    <a:pt x="462270" y="480205"/>
                    <a:pt x="452043" y="486029"/>
                    <a:pt x="441343" y="490329"/>
                  </a:cubicBezTo>
                  <a:cubicBezTo>
                    <a:pt x="421397" y="498286"/>
                    <a:pt x="399488" y="502281"/>
                    <a:pt x="379543" y="510306"/>
                  </a:cubicBezTo>
                  <a:cubicBezTo>
                    <a:pt x="332270" y="529335"/>
                    <a:pt x="296510" y="561841"/>
                    <a:pt x="276802" y="603556"/>
                  </a:cubicBezTo>
                  <a:cubicBezTo>
                    <a:pt x="261801" y="635249"/>
                    <a:pt x="245817" y="702630"/>
                    <a:pt x="238740" y="736456"/>
                  </a:cubicBezTo>
                  <a:cubicBezTo>
                    <a:pt x="240433" y="736016"/>
                    <a:pt x="240704" y="736320"/>
                    <a:pt x="240636" y="736693"/>
                  </a:cubicBezTo>
                  <a:lnTo>
                    <a:pt x="252759" y="738318"/>
                  </a:lnTo>
                  <a:cubicBezTo>
                    <a:pt x="361053" y="741061"/>
                    <a:pt x="424242" y="654413"/>
                    <a:pt x="459324" y="577552"/>
                  </a:cubicBezTo>
                  <a:cubicBezTo>
                    <a:pt x="472056" y="549583"/>
                    <a:pt x="480522" y="519854"/>
                    <a:pt x="481335" y="489313"/>
                  </a:cubicBezTo>
                  <a:cubicBezTo>
                    <a:pt x="481335" y="488433"/>
                    <a:pt x="480014" y="461582"/>
                    <a:pt x="478693" y="461853"/>
                  </a:cubicBezTo>
                  <a:close/>
                  <a:moveTo>
                    <a:pt x="215916" y="650452"/>
                  </a:moveTo>
                  <a:lnTo>
                    <a:pt x="213952" y="650486"/>
                  </a:lnTo>
                  <a:cubicBezTo>
                    <a:pt x="213986" y="651298"/>
                    <a:pt x="216120" y="652991"/>
                    <a:pt x="215916" y="650452"/>
                  </a:cubicBezTo>
                  <a:close/>
                  <a:moveTo>
                    <a:pt x="101967" y="408659"/>
                  </a:moveTo>
                  <a:cubicBezTo>
                    <a:pt x="82699" y="398230"/>
                    <a:pt x="60891" y="391560"/>
                    <a:pt x="41623" y="381165"/>
                  </a:cubicBezTo>
                  <a:cubicBezTo>
                    <a:pt x="31261" y="375612"/>
                    <a:pt x="21610" y="368535"/>
                    <a:pt x="14499" y="360070"/>
                  </a:cubicBezTo>
                  <a:cubicBezTo>
                    <a:pt x="13178" y="358479"/>
                    <a:pt x="9081" y="348896"/>
                    <a:pt x="7252" y="348287"/>
                  </a:cubicBezTo>
                  <a:cubicBezTo>
                    <a:pt x="5932" y="347880"/>
                    <a:pt x="1089" y="374359"/>
                    <a:pt x="988" y="375239"/>
                  </a:cubicBezTo>
                  <a:cubicBezTo>
                    <a:pt x="-2195" y="405645"/>
                    <a:pt x="2545" y="436187"/>
                    <a:pt x="11892" y="465509"/>
                  </a:cubicBezTo>
                  <a:cubicBezTo>
                    <a:pt x="37594" y="546096"/>
                    <a:pt x="90657" y="639888"/>
                    <a:pt x="201389" y="650587"/>
                  </a:cubicBezTo>
                  <a:lnTo>
                    <a:pt x="213952" y="650486"/>
                  </a:lnTo>
                  <a:cubicBezTo>
                    <a:pt x="213952" y="650079"/>
                    <a:pt x="214291" y="649842"/>
                    <a:pt x="215916" y="650452"/>
                  </a:cubicBezTo>
                  <a:cubicBezTo>
                    <a:pt x="213106" y="616050"/>
                    <a:pt x="205622" y="547213"/>
                    <a:pt x="194481" y="513895"/>
                  </a:cubicBezTo>
                  <a:cubicBezTo>
                    <a:pt x="179818" y="470081"/>
                    <a:pt x="147649" y="433376"/>
                    <a:pt x="101967" y="408659"/>
                  </a:cubicBezTo>
                  <a:close/>
                  <a:moveTo>
                    <a:pt x="216255" y="302170"/>
                  </a:moveTo>
                  <a:lnTo>
                    <a:pt x="214291" y="302204"/>
                  </a:lnTo>
                  <a:cubicBezTo>
                    <a:pt x="214291" y="303016"/>
                    <a:pt x="216458" y="304709"/>
                    <a:pt x="216255" y="302170"/>
                  </a:cubicBezTo>
                  <a:close/>
                  <a:moveTo>
                    <a:pt x="102306" y="60377"/>
                  </a:moveTo>
                  <a:cubicBezTo>
                    <a:pt x="83038" y="49948"/>
                    <a:pt x="61230" y="43277"/>
                    <a:pt x="41962" y="32882"/>
                  </a:cubicBezTo>
                  <a:cubicBezTo>
                    <a:pt x="31600" y="27329"/>
                    <a:pt x="21949" y="20253"/>
                    <a:pt x="14872" y="11788"/>
                  </a:cubicBezTo>
                  <a:cubicBezTo>
                    <a:pt x="13517" y="10196"/>
                    <a:pt x="9420" y="614"/>
                    <a:pt x="7591" y="5"/>
                  </a:cubicBezTo>
                  <a:cubicBezTo>
                    <a:pt x="6270" y="-402"/>
                    <a:pt x="1428" y="26077"/>
                    <a:pt x="1326" y="26957"/>
                  </a:cubicBezTo>
                  <a:cubicBezTo>
                    <a:pt x="-1823" y="57363"/>
                    <a:pt x="2918" y="87905"/>
                    <a:pt x="12264" y="117227"/>
                  </a:cubicBezTo>
                  <a:cubicBezTo>
                    <a:pt x="37932" y="197814"/>
                    <a:pt x="91030" y="291605"/>
                    <a:pt x="201728" y="302305"/>
                  </a:cubicBezTo>
                  <a:lnTo>
                    <a:pt x="214291" y="302204"/>
                  </a:lnTo>
                  <a:cubicBezTo>
                    <a:pt x="214291" y="301797"/>
                    <a:pt x="214630" y="301560"/>
                    <a:pt x="216255" y="302170"/>
                  </a:cubicBezTo>
                  <a:cubicBezTo>
                    <a:pt x="213478" y="267768"/>
                    <a:pt x="205961" y="198931"/>
                    <a:pt x="194820" y="165613"/>
                  </a:cubicBezTo>
                  <a:cubicBezTo>
                    <a:pt x="180157" y="121798"/>
                    <a:pt x="147987" y="85094"/>
                    <a:pt x="102306" y="60377"/>
                  </a:cubicBezTo>
                  <a:close/>
                  <a:moveTo>
                    <a:pt x="228310" y="469234"/>
                  </a:moveTo>
                  <a:lnTo>
                    <a:pt x="226211" y="469336"/>
                  </a:lnTo>
                  <a:cubicBezTo>
                    <a:pt x="226177" y="471841"/>
                    <a:pt x="228344" y="470081"/>
                    <a:pt x="228310" y="469234"/>
                  </a:cubicBezTo>
                  <a:close/>
                  <a:moveTo>
                    <a:pt x="430506" y="272441"/>
                  </a:moveTo>
                  <a:cubicBezTo>
                    <a:pt x="438566" y="242610"/>
                    <a:pt x="441715" y="211866"/>
                    <a:pt x="436534" y="181696"/>
                  </a:cubicBezTo>
                  <a:cubicBezTo>
                    <a:pt x="436365" y="180816"/>
                    <a:pt x="429626" y="154676"/>
                    <a:pt x="428271" y="155184"/>
                  </a:cubicBezTo>
                  <a:cubicBezTo>
                    <a:pt x="426375" y="155861"/>
                    <a:pt x="422616" y="165715"/>
                    <a:pt x="421330" y="167374"/>
                  </a:cubicBezTo>
                  <a:cubicBezTo>
                    <a:pt x="414354" y="176245"/>
                    <a:pt x="404567" y="183863"/>
                    <a:pt x="393968" y="190060"/>
                  </a:cubicBezTo>
                  <a:cubicBezTo>
                    <a:pt x="374226" y="201572"/>
                    <a:pt x="351606" y="209529"/>
                    <a:pt x="331897" y="221109"/>
                  </a:cubicBezTo>
                  <a:cubicBezTo>
                    <a:pt x="285132" y="248536"/>
                    <a:pt x="253369" y="287102"/>
                    <a:pt x="240569" y="331729"/>
                  </a:cubicBezTo>
                  <a:cubicBezTo>
                    <a:pt x="230816" y="365657"/>
                    <a:pt x="227091" y="434832"/>
                    <a:pt x="226245" y="469336"/>
                  </a:cubicBezTo>
                  <a:cubicBezTo>
                    <a:pt x="227938" y="468591"/>
                    <a:pt x="228344" y="468828"/>
                    <a:pt x="228344" y="469234"/>
                  </a:cubicBezTo>
                  <a:lnTo>
                    <a:pt x="241618" y="468591"/>
                  </a:lnTo>
                  <a:cubicBezTo>
                    <a:pt x="357904" y="451254"/>
                    <a:pt x="408258" y="354449"/>
                    <a:pt x="430506" y="27244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" name="Google Shape;1567;p25"/>
            <p:cNvSpPr/>
            <p:nvPr/>
          </p:nvSpPr>
          <p:spPr>
            <a:xfrm>
              <a:off x="319275" y="3827777"/>
              <a:ext cx="162807" cy="654118"/>
            </a:xfrm>
            <a:custGeom>
              <a:rect b="b" l="l" r="r" t="t"/>
              <a:pathLst>
                <a:path extrusionOk="0" h="1308236" w="325615">
                  <a:moveTo>
                    <a:pt x="324383" y="794914"/>
                  </a:moveTo>
                  <a:cubicBezTo>
                    <a:pt x="311684" y="815738"/>
                    <a:pt x="297936" y="836494"/>
                    <a:pt x="282528" y="856200"/>
                  </a:cubicBezTo>
                  <a:cubicBezTo>
                    <a:pt x="272369" y="869236"/>
                    <a:pt x="261567" y="881900"/>
                    <a:pt x="250020" y="893784"/>
                  </a:cubicBezTo>
                  <a:cubicBezTo>
                    <a:pt x="235492" y="908751"/>
                    <a:pt x="219814" y="922532"/>
                    <a:pt x="203390" y="935060"/>
                  </a:cubicBezTo>
                  <a:cubicBezTo>
                    <a:pt x="188795" y="946200"/>
                    <a:pt x="173421" y="955951"/>
                    <a:pt x="157574" y="964721"/>
                  </a:cubicBezTo>
                  <a:cubicBezTo>
                    <a:pt x="157844" y="975996"/>
                    <a:pt x="158082" y="987644"/>
                    <a:pt x="158352" y="998750"/>
                  </a:cubicBezTo>
                  <a:cubicBezTo>
                    <a:pt x="161603" y="1119731"/>
                    <a:pt x="166209" y="1229098"/>
                    <a:pt x="173252" y="1299730"/>
                  </a:cubicBezTo>
                  <a:cubicBezTo>
                    <a:pt x="173726" y="1303962"/>
                    <a:pt x="170645" y="1307721"/>
                    <a:pt x="166446" y="1308195"/>
                  </a:cubicBezTo>
                  <a:cubicBezTo>
                    <a:pt x="162213" y="1308635"/>
                    <a:pt x="158454" y="1305554"/>
                    <a:pt x="158014" y="1301355"/>
                  </a:cubicBezTo>
                  <a:cubicBezTo>
                    <a:pt x="147956" y="1211322"/>
                    <a:pt x="140676" y="1058479"/>
                    <a:pt x="136138" y="898660"/>
                  </a:cubicBezTo>
                  <a:cubicBezTo>
                    <a:pt x="135563" y="878345"/>
                    <a:pt x="135055" y="857927"/>
                    <a:pt x="134547" y="837476"/>
                  </a:cubicBezTo>
                  <a:cubicBezTo>
                    <a:pt x="129366" y="832566"/>
                    <a:pt x="117852" y="817769"/>
                    <a:pt x="114398" y="814045"/>
                  </a:cubicBezTo>
                  <a:lnTo>
                    <a:pt x="84870" y="781201"/>
                  </a:lnTo>
                  <a:cubicBezTo>
                    <a:pt x="77962" y="773210"/>
                    <a:pt x="70952" y="765320"/>
                    <a:pt x="64145" y="757262"/>
                  </a:cubicBezTo>
                  <a:cubicBezTo>
                    <a:pt x="59608" y="751912"/>
                    <a:pt x="55138" y="746460"/>
                    <a:pt x="50702" y="741009"/>
                  </a:cubicBezTo>
                  <a:cubicBezTo>
                    <a:pt x="34143" y="720422"/>
                    <a:pt x="18058" y="699497"/>
                    <a:pt x="1804" y="678707"/>
                  </a:cubicBezTo>
                  <a:cubicBezTo>
                    <a:pt x="-939" y="675456"/>
                    <a:pt x="-499" y="670614"/>
                    <a:pt x="2752" y="667872"/>
                  </a:cubicBezTo>
                  <a:cubicBezTo>
                    <a:pt x="6037" y="665163"/>
                    <a:pt x="10879" y="665603"/>
                    <a:pt x="13588" y="668854"/>
                  </a:cubicBezTo>
                  <a:cubicBezTo>
                    <a:pt x="31129" y="688560"/>
                    <a:pt x="48907" y="708030"/>
                    <a:pt x="66313" y="727871"/>
                  </a:cubicBezTo>
                  <a:cubicBezTo>
                    <a:pt x="70952" y="733154"/>
                    <a:pt x="75557" y="738470"/>
                    <a:pt x="80061" y="743887"/>
                  </a:cubicBezTo>
                  <a:cubicBezTo>
                    <a:pt x="86834" y="751980"/>
                    <a:pt x="93437" y="760208"/>
                    <a:pt x="100108" y="768368"/>
                  </a:cubicBezTo>
                  <a:lnTo>
                    <a:pt x="127402" y="802702"/>
                  </a:lnTo>
                  <a:cubicBezTo>
                    <a:pt x="128688" y="804259"/>
                    <a:pt x="131228" y="807916"/>
                    <a:pt x="134005" y="811878"/>
                  </a:cubicBezTo>
                  <a:cubicBezTo>
                    <a:pt x="132854" y="759259"/>
                    <a:pt x="131905" y="706946"/>
                    <a:pt x="131296" y="656969"/>
                  </a:cubicBezTo>
                  <a:cubicBezTo>
                    <a:pt x="130652" y="603707"/>
                    <a:pt x="130280" y="553256"/>
                    <a:pt x="130111" y="507613"/>
                  </a:cubicBezTo>
                  <a:cubicBezTo>
                    <a:pt x="129637" y="507275"/>
                    <a:pt x="129027" y="507275"/>
                    <a:pt x="128621" y="506834"/>
                  </a:cubicBezTo>
                  <a:lnTo>
                    <a:pt x="79858" y="451372"/>
                  </a:lnTo>
                  <a:cubicBezTo>
                    <a:pt x="72747" y="443009"/>
                    <a:pt x="65635" y="434679"/>
                    <a:pt x="58931" y="426079"/>
                  </a:cubicBezTo>
                  <a:cubicBezTo>
                    <a:pt x="52158" y="417411"/>
                    <a:pt x="45690" y="408573"/>
                    <a:pt x="39392" y="399600"/>
                  </a:cubicBezTo>
                  <a:cubicBezTo>
                    <a:pt x="26862" y="381689"/>
                    <a:pt x="15213" y="363167"/>
                    <a:pt x="3903" y="344240"/>
                  </a:cubicBezTo>
                  <a:cubicBezTo>
                    <a:pt x="1634" y="340684"/>
                    <a:pt x="2650" y="335944"/>
                    <a:pt x="6206" y="333641"/>
                  </a:cubicBezTo>
                  <a:cubicBezTo>
                    <a:pt x="9761" y="331339"/>
                    <a:pt x="14502" y="332355"/>
                    <a:pt x="16805" y="335910"/>
                  </a:cubicBezTo>
                  <a:cubicBezTo>
                    <a:pt x="26761" y="350131"/>
                    <a:pt x="37089" y="363844"/>
                    <a:pt x="47553" y="377558"/>
                  </a:cubicBezTo>
                  <a:cubicBezTo>
                    <a:pt x="55375" y="387851"/>
                    <a:pt x="63401" y="397975"/>
                    <a:pt x="71324" y="408201"/>
                  </a:cubicBezTo>
                  <a:cubicBezTo>
                    <a:pt x="79248" y="418359"/>
                    <a:pt x="87003" y="428720"/>
                    <a:pt x="95130" y="438844"/>
                  </a:cubicBezTo>
                  <a:lnTo>
                    <a:pt x="130009" y="484419"/>
                  </a:lnTo>
                  <a:cubicBezTo>
                    <a:pt x="129670" y="375018"/>
                    <a:pt x="130314" y="299206"/>
                    <a:pt x="130551" y="294059"/>
                  </a:cubicBezTo>
                  <a:cubicBezTo>
                    <a:pt x="130720" y="289793"/>
                    <a:pt x="135800" y="107187"/>
                    <a:pt x="140303" y="35438"/>
                  </a:cubicBezTo>
                  <a:cubicBezTo>
                    <a:pt x="141082" y="22673"/>
                    <a:pt x="141895" y="13294"/>
                    <a:pt x="142640" y="8892"/>
                  </a:cubicBezTo>
                  <a:cubicBezTo>
                    <a:pt x="143588" y="3305"/>
                    <a:pt x="146704" y="1104"/>
                    <a:pt x="147584" y="698"/>
                  </a:cubicBezTo>
                  <a:cubicBezTo>
                    <a:pt x="151275" y="-1029"/>
                    <a:pt x="155643" y="562"/>
                    <a:pt x="157370" y="4219"/>
                  </a:cubicBezTo>
                  <a:cubicBezTo>
                    <a:pt x="158352" y="6352"/>
                    <a:pt x="158251" y="8655"/>
                    <a:pt x="157303" y="10619"/>
                  </a:cubicBezTo>
                  <a:lnTo>
                    <a:pt x="157201" y="11262"/>
                  </a:lnTo>
                  <a:cubicBezTo>
                    <a:pt x="156558" y="15393"/>
                    <a:pt x="155948" y="24230"/>
                    <a:pt x="155339" y="36285"/>
                  </a:cubicBezTo>
                  <a:cubicBezTo>
                    <a:pt x="151715" y="108000"/>
                    <a:pt x="148769" y="290504"/>
                    <a:pt x="148634" y="294770"/>
                  </a:cubicBezTo>
                  <a:cubicBezTo>
                    <a:pt x="148397" y="302186"/>
                    <a:pt x="149209" y="456485"/>
                    <a:pt x="151885" y="646642"/>
                  </a:cubicBezTo>
                  <a:cubicBezTo>
                    <a:pt x="151952" y="650434"/>
                    <a:pt x="151986" y="654463"/>
                    <a:pt x="152054" y="658290"/>
                  </a:cubicBezTo>
                  <a:cubicBezTo>
                    <a:pt x="158319" y="646168"/>
                    <a:pt x="164685" y="634757"/>
                    <a:pt x="171119" y="623956"/>
                  </a:cubicBezTo>
                  <a:cubicBezTo>
                    <a:pt x="179077" y="610683"/>
                    <a:pt x="187102" y="598256"/>
                    <a:pt x="195128" y="586473"/>
                  </a:cubicBezTo>
                  <a:cubicBezTo>
                    <a:pt x="200783" y="578143"/>
                    <a:pt x="206472" y="570152"/>
                    <a:pt x="212093" y="562331"/>
                  </a:cubicBezTo>
                  <a:cubicBezTo>
                    <a:pt x="220864" y="550243"/>
                    <a:pt x="229465" y="538595"/>
                    <a:pt x="237727" y="526812"/>
                  </a:cubicBezTo>
                  <a:cubicBezTo>
                    <a:pt x="250087" y="509205"/>
                    <a:pt x="261770" y="491462"/>
                    <a:pt x="271827" y="471688"/>
                  </a:cubicBezTo>
                  <a:cubicBezTo>
                    <a:pt x="273656" y="467862"/>
                    <a:pt x="278228" y="466203"/>
                    <a:pt x="282054" y="468031"/>
                  </a:cubicBezTo>
                  <a:cubicBezTo>
                    <a:pt x="285881" y="469826"/>
                    <a:pt x="287540" y="474431"/>
                    <a:pt x="285711" y="478257"/>
                  </a:cubicBezTo>
                  <a:cubicBezTo>
                    <a:pt x="278397" y="494984"/>
                    <a:pt x="270100" y="510559"/>
                    <a:pt x="260957" y="525694"/>
                  </a:cubicBezTo>
                  <a:cubicBezTo>
                    <a:pt x="252322" y="540051"/>
                    <a:pt x="243010" y="554035"/>
                    <a:pt x="233156" y="568256"/>
                  </a:cubicBezTo>
                  <a:cubicBezTo>
                    <a:pt x="226925" y="577263"/>
                    <a:pt x="220491" y="586337"/>
                    <a:pt x="213888" y="595683"/>
                  </a:cubicBezTo>
                  <a:cubicBezTo>
                    <a:pt x="202510" y="611698"/>
                    <a:pt x="190658" y="628459"/>
                    <a:pt x="178840" y="647183"/>
                  </a:cubicBezTo>
                  <a:cubicBezTo>
                    <a:pt x="170035" y="661066"/>
                    <a:pt x="161231" y="676201"/>
                    <a:pt x="152528" y="692488"/>
                  </a:cubicBezTo>
                  <a:cubicBezTo>
                    <a:pt x="152968" y="723707"/>
                    <a:pt x="153442" y="755366"/>
                    <a:pt x="153984" y="787499"/>
                  </a:cubicBezTo>
                  <a:cubicBezTo>
                    <a:pt x="154831" y="840625"/>
                    <a:pt x="155914" y="893920"/>
                    <a:pt x="157133" y="946301"/>
                  </a:cubicBezTo>
                  <a:cubicBezTo>
                    <a:pt x="178772" y="931674"/>
                    <a:pt x="199259" y="915082"/>
                    <a:pt x="218256" y="896426"/>
                  </a:cubicBezTo>
                  <a:cubicBezTo>
                    <a:pt x="225063" y="889755"/>
                    <a:pt x="231767" y="882882"/>
                    <a:pt x="238337" y="875907"/>
                  </a:cubicBezTo>
                  <a:cubicBezTo>
                    <a:pt x="244940" y="868931"/>
                    <a:pt x="251408" y="861855"/>
                    <a:pt x="257774" y="854676"/>
                  </a:cubicBezTo>
                  <a:cubicBezTo>
                    <a:pt x="277144" y="832769"/>
                    <a:pt x="295295" y="809948"/>
                    <a:pt x="311481" y="786550"/>
                  </a:cubicBezTo>
                  <a:cubicBezTo>
                    <a:pt x="313784" y="782995"/>
                    <a:pt x="318558" y="781979"/>
                    <a:pt x="322114" y="784282"/>
                  </a:cubicBezTo>
                  <a:cubicBezTo>
                    <a:pt x="325670" y="786618"/>
                    <a:pt x="326686" y="791359"/>
                    <a:pt x="324383" y="79491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" name="Google Shape;1568;p25"/>
            <p:cNvSpPr/>
            <p:nvPr/>
          </p:nvSpPr>
          <p:spPr>
            <a:xfrm>
              <a:off x="344807" y="3633298"/>
              <a:ext cx="241304" cy="262906"/>
            </a:xfrm>
            <a:custGeom>
              <a:rect b="b" l="l" r="r" t="t"/>
              <a:pathLst>
                <a:path extrusionOk="0" h="525811" w="482607">
                  <a:moveTo>
                    <a:pt x="78062" y="505933"/>
                  </a:moveTo>
                  <a:cubicBezTo>
                    <a:pt x="75082" y="502480"/>
                    <a:pt x="-48789" y="273723"/>
                    <a:pt x="21613" y="83160"/>
                  </a:cubicBezTo>
                  <a:cubicBezTo>
                    <a:pt x="33329" y="51467"/>
                    <a:pt x="51988" y="-2167"/>
                    <a:pt x="92556" y="68"/>
                  </a:cubicBezTo>
                  <a:cubicBezTo>
                    <a:pt x="133191" y="2269"/>
                    <a:pt x="132243" y="63995"/>
                    <a:pt x="166343" y="76692"/>
                  </a:cubicBezTo>
                  <a:cubicBezTo>
                    <a:pt x="183546" y="83058"/>
                    <a:pt x="207758" y="71715"/>
                    <a:pt x="224215" y="67313"/>
                  </a:cubicBezTo>
                  <a:cubicBezTo>
                    <a:pt x="251035" y="60135"/>
                    <a:pt x="279209" y="57866"/>
                    <a:pt x="305249" y="69751"/>
                  </a:cubicBezTo>
                  <a:cubicBezTo>
                    <a:pt x="353301" y="91625"/>
                    <a:pt x="329326" y="141466"/>
                    <a:pt x="356078" y="175462"/>
                  </a:cubicBezTo>
                  <a:cubicBezTo>
                    <a:pt x="378834" y="204378"/>
                    <a:pt x="426140" y="189615"/>
                    <a:pt x="452520" y="218294"/>
                  </a:cubicBezTo>
                  <a:cubicBezTo>
                    <a:pt x="472262" y="239727"/>
                    <a:pt x="476461" y="269829"/>
                    <a:pt x="464473" y="296273"/>
                  </a:cubicBezTo>
                  <a:cubicBezTo>
                    <a:pt x="459394" y="307481"/>
                    <a:pt x="443783" y="324445"/>
                    <a:pt x="445916" y="337650"/>
                  </a:cubicBezTo>
                  <a:cubicBezTo>
                    <a:pt x="447542" y="347842"/>
                    <a:pt x="461426" y="356476"/>
                    <a:pt x="467284" y="364162"/>
                  </a:cubicBezTo>
                  <a:cubicBezTo>
                    <a:pt x="480186" y="381092"/>
                    <a:pt x="484588" y="402187"/>
                    <a:pt x="481811" y="423485"/>
                  </a:cubicBezTo>
                  <a:cubicBezTo>
                    <a:pt x="478899" y="445358"/>
                    <a:pt x="467250" y="458902"/>
                    <a:pt x="452892" y="473868"/>
                  </a:cubicBezTo>
                  <a:cubicBezTo>
                    <a:pt x="441142" y="486125"/>
                    <a:pt x="431050" y="499161"/>
                    <a:pt x="415541" y="506577"/>
                  </a:cubicBezTo>
                  <a:cubicBezTo>
                    <a:pt x="363257" y="531498"/>
                    <a:pt x="296546" y="509590"/>
                    <a:pt x="241113" y="514026"/>
                  </a:cubicBezTo>
                  <a:cubicBezTo>
                    <a:pt x="186221" y="518428"/>
                    <a:pt x="109623" y="542367"/>
                    <a:pt x="78062" y="505933"/>
                  </a:cubicBezTo>
                  <a:lnTo>
                    <a:pt x="78062" y="50593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" name="Google Shape;1569;p25"/>
            <p:cNvSpPr/>
            <p:nvPr/>
          </p:nvSpPr>
          <p:spPr>
            <a:xfrm>
              <a:off x="371980" y="3677233"/>
              <a:ext cx="187675" cy="203321"/>
            </a:xfrm>
            <a:custGeom>
              <a:rect b="b" l="l" r="r" t="t"/>
              <a:pathLst>
                <a:path extrusionOk="0" h="406642" w="375349">
                  <a:moveTo>
                    <a:pt x="371659" y="335884"/>
                  </a:moveTo>
                  <a:cubicBezTo>
                    <a:pt x="368036" y="338085"/>
                    <a:pt x="363295" y="336933"/>
                    <a:pt x="361094" y="333344"/>
                  </a:cubicBezTo>
                  <a:cubicBezTo>
                    <a:pt x="356116" y="325455"/>
                    <a:pt x="350935" y="315636"/>
                    <a:pt x="344264" y="307814"/>
                  </a:cubicBezTo>
                  <a:cubicBezTo>
                    <a:pt x="340505" y="303412"/>
                    <a:pt x="336272" y="299688"/>
                    <a:pt x="331091" y="297893"/>
                  </a:cubicBezTo>
                  <a:cubicBezTo>
                    <a:pt x="326994" y="296437"/>
                    <a:pt x="322524" y="296573"/>
                    <a:pt x="318054" y="296674"/>
                  </a:cubicBezTo>
                  <a:cubicBezTo>
                    <a:pt x="311992" y="296843"/>
                    <a:pt x="305863" y="297114"/>
                    <a:pt x="300106" y="296132"/>
                  </a:cubicBezTo>
                  <a:cubicBezTo>
                    <a:pt x="293977" y="295083"/>
                    <a:pt x="288254" y="292679"/>
                    <a:pt x="283039" y="287972"/>
                  </a:cubicBezTo>
                  <a:cubicBezTo>
                    <a:pt x="277621" y="283063"/>
                    <a:pt x="273964" y="277171"/>
                    <a:pt x="271357" y="270738"/>
                  </a:cubicBezTo>
                  <a:cubicBezTo>
                    <a:pt x="267056" y="260173"/>
                    <a:pt x="266006" y="247814"/>
                    <a:pt x="263941" y="236031"/>
                  </a:cubicBezTo>
                  <a:cubicBezTo>
                    <a:pt x="262349" y="226957"/>
                    <a:pt x="260216" y="218187"/>
                    <a:pt x="253240" y="211855"/>
                  </a:cubicBezTo>
                  <a:cubicBezTo>
                    <a:pt x="247890" y="206980"/>
                    <a:pt x="241151" y="205625"/>
                    <a:pt x="234243" y="204508"/>
                  </a:cubicBezTo>
                  <a:cubicBezTo>
                    <a:pt x="224964" y="203018"/>
                    <a:pt x="215313" y="202205"/>
                    <a:pt x="206340" y="199090"/>
                  </a:cubicBezTo>
                  <a:cubicBezTo>
                    <a:pt x="201192" y="197296"/>
                    <a:pt x="196248" y="194756"/>
                    <a:pt x="191677" y="191133"/>
                  </a:cubicBezTo>
                  <a:cubicBezTo>
                    <a:pt x="183143" y="184361"/>
                    <a:pt x="177488" y="175253"/>
                    <a:pt x="172883" y="165467"/>
                  </a:cubicBezTo>
                  <a:cubicBezTo>
                    <a:pt x="169090" y="157443"/>
                    <a:pt x="166009" y="148944"/>
                    <a:pt x="161640" y="141562"/>
                  </a:cubicBezTo>
                  <a:cubicBezTo>
                    <a:pt x="158559" y="136382"/>
                    <a:pt x="154834" y="131743"/>
                    <a:pt x="149145" y="128729"/>
                  </a:cubicBezTo>
                  <a:cubicBezTo>
                    <a:pt x="143016" y="125513"/>
                    <a:pt x="136412" y="124497"/>
                    <a:pt x="129741" y="123820"/>
                  </a:cubicBezTo>
                  <a:cubicBezTo>
                    <a:pt x="121377" y="122939"/>
                    <a:pt x="112945" y="122601"/>
                    <a:pt x="104920" y="120671"/>
                  </a:cubicBezTo>
                  <a:cubicBezTo>
                    <a:pt x="97131" y="118809"/>
                    <a:pt x="89715" y="115626"/>
                    <a:pt x="82977" y="109666"/>
                  </a:cubicBezTo>
                  <a:cubicBezTo>
                    <a:pt x="73698" y="101506"/>
                    <a:pt x="67772" y="92804"/>
                    <a:pt x="65402" y="83357"/>
                  </a:cubicBezTo>
                  <a:cubicBezTo>
                    <a:pt x="63031" y="73809"/>
                    <a:pt x="64047" y="63346"/>
                    <a:pt x="69567" y="51698"/>
                  </a:cubicBezTo>
                  <a:cubicBezTo>
                    <a:pt x="70887" y="48956"/>
                    <a:pt x="75561" y="41845"/>
                    <a:pt x="78981" y="34938"/>
                  </a:cubicBezTo>
                  <a:cubicBezTo>
                    <a:pt x="80030" y="32805"/>
                    <a:pt x="81995" y="29791"/>
                    <a:pt x="82570" y="28064"/>
                  </a:cubicBezTo>
                  <a:lnTo>
                    <a:pt x="83010" y="28471"/>
                  </a:lnTo>
                  <a:cubicBezTo>
                    <a:pt x="82841" y="28335"/>
                    <a:pt x="82706" y="28200"/>
                    <a:pt x="82570" y="28030"/>
                  </a:cubicBezTo>
                  <a:cubicBezTo>
                    <a:pt x="82841" y="27184"/>
                    <a:pt x="82773" y="26608"/>
                    <a:pt x="82062" y="26676"/>
                  </a:cubicBezTo>
                  <a:cubicBezTo>
                    <a:pt x="81825" y="26676"/>
                    <a:pt x="81724" y="26778"/>
                    <a:pt x="81724" y="26947"/>
                  </a:cubicBezTo>
                  <a:cubicBezTo>
                    <a:pt x="80200" y="24475"/>
                    <a:pt x="80234" y="21258"/>
                    <a:pt x="82028" y="18753"/>
                  </a:cubicBezTo>
                  <a:cubicBezTo>
                    <a:pt x="84399" y="15468"/>
                    <a:pt x="89004" y="14723"/>
                    <a:pt x="92289" y="17094"/>
                  </a:cubicBezTo>
                  <a:cubicBezTo>
                    <a:pt x="95946" y="19633"/>
                    <a:pt x="97809" y="24644"/>
                    <a:pt x="96386" y="31315"/>
                  </a:cubicBezTo>
                  <a:cubicBezTo>
                    <a:pt x="94524" y="40152"/>
                    <a:pt x="85855" y="54102"/>
                    <a:pt x="84026" y="58267"/>
                  </a:cubicBezTo>
                  <a:cubicBezTo>
                    <a:pt x="80640" y="66021"/>
                    <a:pt x="79827" y="72827"/>
                    <a:pt x="81588" y="79057"/>
                  </a:cubicBezTo>
                  <a:cubicBezTo>
                    <a:pt x="83383" y="85423"/>
                    <a:pt x="87921" y="90976"/>
                    <a:pt x="94388" y="96326"/>
                  </a:cubicBezTo>
                  <a:cubicBezTo>
                    <a:pt x="98892" y="100050"/>
                    <a:pt x="103836" y="101879"/>
                    <a:pt x="108916" y="102928"/>
                  </a:cubicBezTo>
                  <a:cubicBezTo>
                    <a:pt x="116196" y="104486"/>
                    <a:pt x="123849" y="104486"/>
                    <a:pt x="131435" y="105095"/>
                  </a:cubicBezTo>
                  <a:cubicBezTo>
                    <a:pt x="140544" y="105806"/>
                    <a:pt x="149551" y="107296"/>
                    <a:pt x="158017" y="111529"/>
                  </a:cubicBezTo>
                  <a:cubicBezTo>
                    <a:pt x="164180" y="114644"/>
                    <a:pt x="169090" y="118842"/>
                    <a:pt x="173222" y="123752"/>
                  </a:cubicBezTo>
                  <a:cubicBezTo>
                    <a:pt x="180265" y="132149"/>
                    <a:pt x="184769" y="142849"/>
                    <a:pt x="189645" y="153278"/>
                  </a:cubicBezTo>
                  <a:cubicBezTo>
                    <a:pt x="193404" y="161370"/>
                    <a:pt x="197366" y="169361"/>
                    <a:pt x="204443" y="174880"/>
                  </a:cubicBezTo>
                  <a:cubicBezTo>
                    <a:pt x="210369" y="179519"/>
                    <a:pt x="217379" y="180941"/>
                    <a:pt x="224389" y="182093"/>
                  </a:cubicBezTo>
                  <a:cubicBezTo>
                    <a:pt x="234006" y="183650"/>
                    <a:pt x="243792" y="184530"/>
                    <a:pt x="252461" y="187883"/>
                  </a:cubicBezTo>
                  <a:cubicBezTo>
                    <a:pt x="257744" y="189880"/>
                    <a:pt x="262688" y="192725"/>
                    <a:pt x="267090" y="196855"/>
                  </a:cubicBezTo>
                  <a:cubicBezTo>
                    <a:pt x="272542" y="201968"/>
                    <a:pt x="276267" y="207894"/>
                    <a:pt x="278840" y="214395"/>
                  </a:cubicBezTo>
                  <a:cubicBezTo>
                    <a:pt x="283073" y="225162"/>
                    <a:pt x="283954" y="237589"/>
                    <a:pt x="285715" y="249474"/>
                  </a:cubicBezTo>
                  <a:cubicBezTo>
                    <a:pt x="287103" y="258785"/>
                    <a:pt x="288830" y="267859"/>
                    <a:pt x="295704" y="274428"/>
                  </a:cubicBezTo>
                  <a:cubicBezTo>
                    <a:pt x="298007" y="276629"/>
                    <a:pt x="300614" y="277713"/>
                    <a:pt x="303391" y="278288"/>
                  </a:cubicBezTo>
                  <a:cubicBezTo>
                    <a:pt x="308030" y="279202"/>
                    <a:pt x="313008" y="278999"/>
                    <a:pt x="317918" y="279033"/>
                  </a:cubicBezTo>
                  <a:cubicBezTo>
                    <a:pt x="324488" y="279101"/>
                    <a:pt x="330989" y="279507"/>
                    <a:pt x="336983" y="281776"/>
                  </a:cubicBezTo>
                  <a:cubicBezTo>
                    <a:pt x="344839" y="284789"/>
                    <a:pt x="351443" y="290376"/>
                    <a:pt x="356962" y="297351"/>
                  </a:cubicBezTo>
                  <a:cubicBezTo>
                    <a:pt x="363837" y="305986"/>
                    <a:pt x="369153" y="316719"/>
                    <a:pt x="374232" y="325353"/>
                  </a:cubicBezTo>
                  <a:cubicBezTo>
                    <a:pt x="376434" y="328976"/>
                    <a:pt x="375282" y="333683"/>
                    <a:pt x="371659" y="335884"/>
                  </a:cubicBezTo>
                  <a:close/>
                  <a:moveTo>
                    <a:pt x="81724" y="26947"/>
                  </a:moveTo>
                  <a:cubicBezTo>
                    <a:pt x="81757" y="27218"/>
                    <a:pt x="82130" y="27658"/>
                    <a:pt x="82570" y="28064"/>
                  </a:cubicBezTo>
                  <a:lnTo>
                    <a:pt x="82570" y="28030"/>
                  </a:lnTo>
                  <a:cubicBezTo>
                    <a:pt x="82265" y="27692"/>
                    <a:pt x="81995" y="27319"/>
                    <a:pt x="81724" y="26947"/>
                  </a:cubicBezTo>
                  <a:close/>
                  <a:moveTo>
                    <a:pt x="325063" y="349665"/>
                  </a:moveTo>
                  <a:cubicBezTo>
                    <a:pt x="310367" y="344857"/>
                    <a:pt x="296347" y="347532"/>
                    <a:pt x="282972" y="343604"/>
                  </a:cubicBezTo>
                  <a:cubicBezTo>
                    <a:pt x="278739" y="342351"/>
                    <a:pt x="274607" y="340218"/>
                    <a:pt x="270510" y="336561"/>
                  </a:cubicBezTo>
                  <a:cubicBezTo>
                    <a:pt x="265600" y="332092"/>
                    <a:pt x="262281" y="325963"/>
                    <a:pt x="259098" y="319631"/>
                  </a:cubicBezTo>
                  <a:cubicBezTo>
                    <a:pt x="255306" y="312114"/>
                    <a:pt x="251750" y="304326"/>
                    <a:pt x="247212" y="297724"/>
                  </a:cubicBezTo>
                  <a:cubicBezTo>
                    <a:pt x="242234" y="290478"/>
                    <a:pt x="236071" y="284688"/>
                    <a:pt x="227775" y="281302"/>
                  </a:cubicBezTo>
                  <a:cubicBezTo>
                    <a:pt x="217345" y="277103"/>
                    <a:pt x="206001" y="277340"/>
                    <a:pt x="194555" y="278627"/>
                  </a:cubicBezTo>
                  <a:cubicBezTo>
                    <a:pt x="185514" y="279643"/>
                    <a:pt x="176371" y="281370"/>
                    <a:pt x="167837" y="280591"/>
                  </a:cubicBezTo>
                  <a:cubicBezTo>
                    <a:pt x="162216" y="280083"/>
                    <a:pt x="156900" y="278254"/>
                    <a:pt x="152260" y="273514"/>
                  </a:cubicBezTo>
                  <a:cubicBezTo>
                    <a:pt x="146233" y="267318"/>
                    <a:pt x="143659" y="260275"/>
                    <a:pt x="142474" y="252893"/>
                  </a:cubicBezTo>
                  <a:cubicBezTo>
                    <a:pt x="140781" y="242261"/>
                    <a:pt x="141763" y="231020"/>
                    <a:pt x="141627" y="219948"/>
                  </a:cubicBezTo>
                  <a:cubicBezTo>
                    <a:pt x="141492" y="206505"/>
                    <a:pt x="139799" y="193368"/>
                    <a:pt x="132789" y="181551"/>
                  </a:cubicBezTo>
                  <a:cubicBezTo>
                    <a:pt x="126558" y="171122"/>
                    <a:pt x="118296" y="164248"/>
                    <a:pt x="108780" y="159542"/>
                  </a:cubicBezTo>
                  <a:cubicBezTo>
                    <a:pt x="98723" y="154564"/>
                    <a:pt x="87311" y="152025"/>
                    <a:pt x="75831" y="149756"/>
                  </a:cubicBezTo>
                  <a:cubicBezTo>
                    <a:pt x="65808" y="147793"/>
                    <a:pt x="55785" y="146066"/>
                    <a:pt x="47014" y="142240"/>
                  </a:cubicBezTo>
                  <a:cubicBezTo>
                    <a:pt x="33909" y="136585"/>
                    <a:pt x="25409" y="126562"/>
                    <a:pt x="20838" y="114542"/>
                  </a:cubicBezTo>
                  <a:cubicBezTo>
                    <a:pt x="16097" y="102048"/>
                    <a:pt x="15420" y="87522"/>
                    <a:pt x="18061" y="73369"/>
                  </a:cubicBezTo>
                  <a:cubicBezTo>
                    <a:pt x="18840" y="69204"/>
                    <a:pt x="19822" y="65073"/>
                    <a:pt x="20973" y="61010"/>
                  </a:cubicBezTo>
                  <a:cubicBezTo>
                    <a:pt x="22159" y="56811"/>
                    <a:pt x="23479" y="52680"/>
                    <a:pt x="24868" y="48583"/>
                  </a:cubicBezTo>
                  <a:lnTo>
                    <a:pt x="28220" y="39746"/>
                  </a:lnTo>
                  <a:cubicBezTo>
                    <a:pt x="28355" y="39441"/>
                    <a:pt x="28457" y="38865"/>
                    <a:pt x="28559" y="38256"/>
                  </a:cubicBezTo>
                  <a:lnTo>
                    <a:pt x="28491" y="38290"/>
                  </a:lnTo>
                  <a:lnTo>
                    <a:pt x="28559" y="38222"/>
                  </a:lnTo>
                  <a:cubicBezTo>
                    <a:pt x="28728" y="37139"/>
                    <a:pt x="28931" y="35987"/>
                    <a:pt x="29608" y="36258"/>
                  </a:cubicBezTo>
                  <a:cubicBezTo>
                    <a:pt x="29812" y="36360"/>
                    <a:pt x="29947" y="36461"/>
                    <a:pt x="30049" y="36563"/>
                  </a:cubicBezTo>
                  <a:cubicBezTo>
                    <a:pt x="31268" y="34701"/>
                    <a:pt x="31640" y="32263"/>
                    <a:pt x="30828" y="29994"/>
                  </a:cubicBezTo>
                  <a:cubicBezTo>
                    <a:pt x="29845" y="27184"/>
                    <a:pt x="28017" y="26134"/>
                    <a:pt x="26764" y="25525"/>
                  </a:cubicBezTo>
                  <a:cubicBezTo>
                    <a:pt x="24800" y="24610"/>
                    <a:pt x="22700" y="24577"/>
                    <a:pt x="20533" y="25525"/>
                  </a:cubicBezTo>
                  <a:cubicBezTo>
                    <a:pt x="19517" y="25965"/>
                    <a:pt x="18197" y="26845"/>
                    <a:pt x="17045" y="28572"/>
                  </a:cubicBezTo>
                  <a:cubicBezTo>
                    <a:pt x="16368" y="29588"/>
                    <a:pt x="15454" y="32094"/>
                    <a:pt x="14878" y="33211"/>
                  </a:cubicBezTo>
                  <a:lnTo>
                    <a:pt x="10544" y="43504"/>
                  </a:lnTo>
                  <a:cubicBezTo>
                    <a:pt x="8952" y="47804"/>
                    <a:pt x="7428" y="52139"/>
                    <a:pt x="6040" y="56540"/>
                  </a:cubicBezTo>
                  <a:cubicBezTo>
                    <a:pt x="4618" y="61044"/>
                    <a:pt x="3398" y="65581"/>
                    <a:pt x="2383" y="70220"/>
                  </a:cubicBezTo>
                  <a:cubicBezTo>
                    <a:pt x="-1342" y="87387"/>
                    <a:pt x="-767" y="105061"/>
                    <a:pt x="4584" y="120468"/>
                  </a:cubicBezTo>
                  <a:cubicBezTo>
                    <a:pt x="10374" y="137025"/>
                    <a:pt x="21752" y="150941"/>
                    <a:pt x="39429" y="159136"/>
                  </a:cubicBezTo>
                  <a:cubicBezTo>
                    <a:pt x="55412" y="166517"/>
                    <a:pt x="75459" y="167838"/>
                    <a:pt x="92594" y="174102"/>
                  </a:cubicBezTo>
                  <a:cubicBezTo>
                    <a:pt x="101669" y="177420"/>
                    <a:pt x="109830" y="182363"/>
                    <a:pt x="115248" y="191810"/>
                  </a:cubicBezTo>
                  <a:cubicBezTo>
                    <a:pt x="120294" y="200512"/>
                    <a:pt x="120903" y="210264"/>
                    <a:pt x="120937" y="220117"/>
                  </a:cubicBezTo>
                  <a:cubicBezTo>
                    <a:pt x="121005" y="232239"/>
                    <a:pt x="120090" y="244564"/>
                    <a:pt x="121987" y="256178"/>
                  </a:cubicBezTo>
                  <a:cubicBezTo>
                    <a:pt x="123849" y="267622"/>
                    <a:pt x="128218" y="278424"/>
                    <a:pt x="137631" y="287904"/>
                  </a:cubicBezTo>
                  <a:cubicBezTo>
                    <a:pt x="146233" y="296505"/>
                    <a:pt x="155884" y="299959"/>
                    <a:pt x="166178" y="300703"/>
                  </a:cubicBezTo>
                  <a:cubicBezTo>
                    <a:pt x="176032" y="301448"/>
                    <a:pt x="186530" y="299485"/>
                    <a:pt x="196960" y="298096"/>
                  </a:cubicBezTo>
                  <a:cubicBezTo>
                    <a:pt x="205120" y="297013"/>
                    <a:pt x="213282" y="296166"/>
                    <a:pt x="220799" y="299010"/>
                  </a:cubicBezTo>
                  <a:cubicBezTo>
                    <a:pt x="225642" y="300839"/>
                    <a:pt x="229129" y="304293"/>
                    <a:pt x="232109" y="308390"/>
                  </a:cubicBezTo>
                  <a:cubicBezTo>
                    <a:pt x="241523" y="321358"/>
                    <a:pt x="247111" y="339236"/>
                    <a:pt x="259200" y="349495"/>
                  </a:cubicBezTo>
                  <a:cubicBezTo>
                    <a:pt x="265600" y="354913"/>
                    <a:pt x="272000" y="357960"/>
                    <a:pt x="278536" y="359653"/>
                  </a:cubicBezTo>
                  <a:cubicBezTo>
                    <a:pt x="284665" y="361279"/>
                    <a:pt x="290862" y="361719"/>
                    <a:pt x="297194" y="361922"/>
                  </a:cubicBezTo>
                  <a:cubicBezTo>
                    <a:pt x="304746" y="362125"/>
                    <a:pt x="312500" y="361956"/>
                    <a:pt x="320526" y="364326"/>
                  </a:cubicBezTo>
                  <a:cubicBezTo>
                    <a:pt x="324589" y="365579"/>
                    <a:pt x="328890" y="363310"/>
                    <a:pt x="330143" y="359247"/>
                  </a:cubicBezTo>
                  <a:cubicBezTo>
                    <a:pt x="331396" y="355218"/>
                    <a:pt x="329127" y="350918"/>
                    <a:pt x="325063" y="349665"/>
                  </a:cubicBezTo>
                  <a:close/>
                  <a:moveTo>
                    <a:pt x="28559" y="38256"/>
                  </a:moveTo>
                  <a:cubicBezTo>
                    <a:pt x="29710" y="37714"/>
                    <a:pt x="30557" y="37105"/>
                    <a:pt x="30049" y="36563"/>
                  </a:cubicBezTo>
                  <a:cubicBezTo>
                    <a:pt x="29642" y="37172"/>
                    <a:pt x="29134" y="37748"/>
                    <a:pt x="28559" y="38222"/>
                  </a:cubicBezTo>
                  <a:lnTo>
                    <a:pt x="28559" y="38256"/>
                  </a:lnTo>
                  <a:close/>
                  <a:moveTo>
                    <a:pt x="208134" y="377870"/>
                  </a:moveTo>
                  <a:cubicBezTo>
                    <a:pt x="204138" y="371301"/>
                    <a:pt x="200244" y="364665"/>
                    <a:pt x="195537" y="359044"/>
                  </a:cubicBezTo>
                  <a:cubicBezTo>
                    <a:pt x="192659" y="355658"/>
                    <a:pt x="189442" y="352712"/>
                    <a:pt x="185852" y="350240"/>
                  </a:cubicBezTo>
                  <a:cubicBezTo>
                    <a:pt x="183245" y="348412"/>
                    <a:pt x="180434" y="347091"/>
                    <a:pt x="177590" y="345974"/>
                  </a:cubicBezTo>
                  <a:cubicBezTo>
                    <a:pt x="172781" y="344112"/>
                    <a:pt x="167702" y="343096"/>
                    <a:pt x="162690" y="341843"/>
                  </a:cubicBezTo>
                  <a:cubicBezTo>
                    <a:pt x="159202" y="340997"/>
                    <a:pt x="155782" y="340015"/>
                    <a:pt x="152734" y="337949"/>
                  </a:cubicBezTo>
                  <a:cubicBezTo>
                    <a:pt x="147113" y="334225"/>
                    <a:pt x="142779" y="328976"/>
                    <a:pt x="138275" y="323897"/>
                  </a:cubicBezTo>
                  <a:cubicBezTo>
                    <a:pt x="134618" y="319767"/>
                    <a:pt x="130927" y="315703"/>
                    <a:pt x="126829" y="312080"/>
                  </a:cubicBezTo>
                  <a:cubicBezTo>
                    <a:pt x="123951" y="309541"/>
                    <a:pt x="120903" y="307238"/>
                    <a:pt x="117551" y="305275"/>
                  </a:cubicBezTo>
                  <a:cubicBezTo>
                    <a:pt x="110643" y="301279"/>
                    <a:pt x="101804" y="299248"/>
                    <a:pt x="94422" y="295252"/>
                  </a:cubicBezTo>
                  <a:cubicBezTo>
                    <a:pt x="92323" y="294135"/>
                    <a:pt x="90325" y="292882"/>
                    <a:pt x="88767" y="291053"/>
                  </a:cubicBezTo>
                  <a:cubicBezTo>
                    <a:pt x="85923" y="287701"/>
                    <a:pt x="84568" y="283367"/>
                    <a:pt x="83789" y="278762"/>
                  </a:cubicBezTo>
                  <a:cubicBezTo>
                    <a:pt x="82299" y="269925"/>
                    <a:pt x="82807" y="260275"/>
                    <a:pt x="82469" y="252352"/>
                  </a:cubicBezTo>
                  <a:cubicBezTo>
                    <a:pt x="82299" y="248119"/>
                    <a:pt x="82570" y="241991"/>
                    <a:pt x="81250" y="237115"/>
                  </a:cubicBezTo>
                  <a:cubicBezTo>
                    <a:pt x="80335" y="233661"/>
                    <a:pt x="78845" y="230614"/>
                    <a:pt x="76475" y="228413"/>
                  </a:cubicBezTo>
                  <a:cubicBezTo>
                    <a:pt x="73597" y="225569"/>
                    <a:pt x="68957" y="225569"/>
                    <a:pt x="66079" y="228447"/>
                  </a:cubicBezTo>
                  <a:cubicBezTo>
                    <a:pt x="63234" y="231325"/>
                    <a:pt x="63234" y="235997"/>
                    <a:pt x="66113" y="238842"/>
                  </a:cubicBezTo>
                  <a:cubicBezTo>
                    <a:pt x="67061" y="239857"/>
                    <a:pt x="66722" y="241584"/>
                    <a:pt x="66756" y="243210"/>
                  </a:cubicBezTo>
                  <a:cubicBezTo>
                    <a:pt x="66892" y="246494"/>
                    <a:pt x="66485" y="249914"/>
                    <a:pt x="66418" y="252521"/>
                  </a:cubicBezTo>
                  <a:cubicBezTo>
                    <a:pt x="66248" y="261087"/>
                    <a:pt x="65165" y="271516"/>
                    <a:pt x="66181" y="281166"/>
                  </a:cubicBezTo>
                  <a:cubicBezTo>
                    <a:pt x="67027" y="289225"/>
                    <a:pt x="69499" y="296708"/>
                    <a:pt x="74104" y="302803"/>
                  </a:cubicBezTo>
                  <a:cubicBezTo>
                    <a:pt x="77051" y="306629"/>
                    <a:pt x="80775" y="309575"/>
                    <a:pt x="84873" y="312047"/>
                  </a:cubicBezTo>
                  <a:cubicBezTo>
                    <a:pt x="91883" y="316211"/>
                    <a:pt x="100450" y="318514"/>
                    <a:pt x="107019" y="322679"/>
                  </a:cubicBezTo>
                  <a:cubicBezTo>
                    <a:pt x="112708" y="326200"/>
                    <a:pt x="117043" y="331313"/>
                    <a:pt x="121445" y="336290"/>
                  </a:cubicBezTo>
                  <a:cubicBezTo>
                    <a:pt x="125068" y="340387"/>
                    <a:pt x="128692" y="344450"/>
                    <a:pt x="132654" y="348107"/>
                  </a:cubicBezTo>
                  <a:cubicBezTo>
                    <a:pt x="135430" y="350681"/>
                    <a:pt x="138410" y="353017"/>
                    <a:pt x="141661" y="355049"/>
                  </a:cubicBezTo>
                  <a:cubicBezTo>
                    <a:pt x="144404" y="356775"/>
                    <a:pt x="147249" y="358096"/>
                    <a:pt x="150195" y="359078"/>
                  </a:cubicBezTo>
                  <a:cubicBezTo>
                    <a:pt x="155071" y="360737"/>
                    <a:pt x="160218" y="361550"/>
                    <a:pt x="165264" y="362599"/>
                  </a:cubicBezTo>
                  <a:cubicBezTo>
                    <a:pt x="168853" y="363310"/>
                    <a:pt x="172409" y="364055"/>
                    <a:pt x="175626" y="366019"/>
                  </a:cubicBezTo>
                  <a:cubicBezTo>
                    <a:pt x="179249" y="368186"/>
                    <a:pt x="182229" y="371233"/>
                    <a:pt x="185006" y="374653"/>
                  </a:cubicBezTo>
                  <a:cubicBezTo>
                    <a:pt x="193099" y="384642"/>
                    <a:pt x="199702" y="396967"/>
                    <a:pt x="209590" y="404822"/>
                  </a:cubicBezTo>
                  <a:cubicBezTo>
                    <a:pt x="212807" y="407565"/>
                    <a:pt x="217650" y="407159"/>
                    <a:pt x="220427" y="403942"/>
                  </a:cubicBezTo>
                  <a:cubicBezTo>
                    <a:pt x="223170" y="400725"/>
                    <a:pt x="222763" y="395883"/>
                    <a:pt x="219546" y="393141"/>
                  </a:cubicBezTo>
                  <a:cubicBezTo>
                    <a:pt x="214941" y="388942"/>
                    <a:pt x="211554" y="383423"/>
                    <a:pt x="208134" y="377870"/>
                  </a:cubicBezTo>
                  <a:close/>
                  <a:moveTo>
                    <a:pt x="268681" y="146980"/>
                  </a:moveTo>
                  <a:lnTo>
                    <a:pt x="268681" y="146946"/>
                  </a:lnTo>
                  <a:lnTo>
                    <a:pt x="268580" y="146980"/>
                  </a:lnTo>
                  <a:cubicBezTo>
                    <a:pt x="268580" y="146980"/>
                    <a:pt x="268648" y="146980"/>
                    <a:pt x="268681" y="146980"/>
                  </a:cubicBezTo>
                  <a:close/>
                  <a:moveTo>
                    <a:pt x="184701" y="72421"/>
                  </a:moveTo>
                  <a:lnTo>
                    <a:pt x="186801" y="69035"/>
                  </a:lnTo>
                  <a:cubicBezTo>
                    <a:pt x="187647" y="68391"/>
                    <a:pt x="188697" y="67985"/>
                    <a:pt x="189713" y="67579"/>
                  </a:cubicBezTo>
                  <a:cubicBezTo>
                    <a:pt x="191135" y="67003"/>
                    <a:pt x="192659" y="66664"/>
                    <a:pt x="194081" y="66360"/>
                  </a:cubicBezTo>
                  <a:cubicBezTo>
                    <a:pt x="198111" y="65513"/>
                    <a:pt x="202107" y="66123"/>
                    <a:pt x="205933" y="67342"/>
                  </a:cubicBezTo>
                  <a:cubicBezTo>
                    <a:pt x="209997" y="68662"/>
                    <a:pt x="213722" y="70998"/>
                    <a:pt x="217040" y="73775"/>
                  </a:cubicBezTo>
                  <a:cubicBezTo>
                    <a:pt x="226183" y="81156"/>
                    <a:pt x="234310" y="91077"/>
                    <a:pt x="242031" y="101405"/>
                  </a:cubicBezTo>
                  <a:cubicBezTo>
                    <a:pt x="249854" y="111901"/>
                    <a:pt x="257236" y="122872"/>
                    <a:pt x="262959" y="133538"/>
                  </a:cubicBezTo>
                  <a:cubicBezTo>
                    <a:pt x="264855" y="136890"/>
                    <a:pt x="266921" y="140513"/>
                    <a:pt x="267936" y="143966"/>
                  </a:cubicBezTo>
                  <a:cubicBezTo>
                    <a:pt x="268173" y="144745"/>
                    <a:pt x="268444" y="145490"/>
                    <a:pt x="268512" y="146201"/>
                  </a:cubicBezTo>
                  <a:cubicBezTo>
                    <a:pt x="268512" y="146438"/>
                    <a:pt x="268749" y="146811"/>
                    <a:pt x="268681" y="146946"/>
                  </a:cubicBezTo>
                  <a:cubicBezTo>
                    <a:pt x="268783" y="146946"/>
                    <a:pt x="268885" y="146946"/>
                    <a:pt x="268918" y="146980"/>
                  </a:cubicBezTo>
                  <a:cubicBezTo>
                    <a:pt x="269426" y="147759"/>
                    <a:pt x="267124" y="147928"/>
                    <a:pt x="265769" y="148131"/>
                  </a:cubicBezTo>
                  <a:cubicBezTo>
                    <a:pt x="261536" y="148571"/>
                    <a:pt x="258489" y="152364"/>
                    <a:pt x="258929" y="156562"/>
                  </a:cubicBezTo>
                  <a:cubicBezTo>
                    <a:pt x="259369" y="160795"/>
                    <a:pt x="263162" y="163842"/>
                    <a:pt x="267361" y="163402"/>
                  </a:cubicBezTo>
                  <a:cubicBezTo>
                    <a:pt x="279077" y="162759"/>
                    <a:pt x="283412" y="156732"/>
                    <a:pt x="285003" y="150163"/>
                  </a:cubicBezTo>
                  <a:cubicBezTo>
                    <a:pt x="286663" y="143323"/>
                    <a:pt x="283243" y="133504"/>
                    <a:pt x="279518" y="125208"/>
                  </a:cubicBezTo>
                  <a:cubicBezTo>
                    <a:pt x="273930" y="113289"/>
                    <a:pt x="267124" y="100558"/>
                    <a:pt x="258726" y="89080"/>
                  </a:cubicBezTo>
                  <a:cubicBezTo>
                    <a:pt x="249989" y="77161"/>
                    <a:pt x="239627" y="66664"/>
                    <a:pt x="228825" y="58606"/>
                  </a:cubicBezTo>
                  <a:cubicBezTo>
                    <a:pt x="223339" y="54678"/>
                    <a:pt x="217210" y="51563"/>
                    <a:pt x="210742" y="50039"/>
                  </a:cubicBezTo>
                  <a:cubicBezTo>
                    <a:pt x="203935" y="48414"/>
                    <a:pt x="196824" y="48245"/>
                    <a:pt x="189950" y="50344"/>
                  </a:cubicBezTo>
                  <a:cubicBezTo>
                    <a:pt x="187207" y="51190"/>
                    <a:pt x="184261" y="52274"/>
                    <a:pt x="181620" y="53832"/>
                  </a:cubicBezTo>
                  <a:cubicBezTo>
                    <a:pt x="179588" y="55017"/>
                    <a:pt x="177658" y="56337"/>
                    <a:pt x="176100" y="57996"/>
                  </a:cubicBezTo>
                  <a:cubicBezTo>
                    <a:pt x="175321" y="58775"/>
                    <a:pt x="174508" y="61010"/>
                    <a:pt x="173729" y="62771"/>
                  </a:cubicBezTo>
                  <a:cubicBezTo>
                    <a:pt x="173222" y="63143"/>
                    <a:pt x="172781" y="63583"/>
                    <a:pt x="172409" y="64057"/>
                  </a:cubicBezTo>
                  <a:cubicBezTo>
                    <a:pt x="172714" y="63854"/>
                    <a:pt x="172985" y="63719"/>
                    <a:pt x="173052" y="63651"/>
                  </a:cubicBezTo>
                  <a:cubicBezTo>
                    <a:pt x="173222" y="63482"/>
                    <a:pt x="173357" y="63346"/>
                    <a:pt x="173526" y="63211"/>
                  </a:cubicBezTo>
                  <a:cubicBezTo>
                    <a:pt x="172917" y="64497"/>
                    <a:pt x="172341" y="65412"/>
                    <a:pt x="171833" y="65175"/>
                  </a:cubicBezTo>
                  <a:lnTo>
                    <a:pt x="171732" y="65107"/>
                  </a:lnTo>
                  <a:cubicBezTo>
                    <a:pt x="171495" y="65547"/>
                    <a:pt x="171291" y="66055"/>
                    <a:pt x="171122" y="66563"/>
                  </a:cubicBezTo>
                  <a:cubicBezTo>
                    <a:pt x="169463" y="71371"/>
                    <a:pt x="172477" y="73741"/>
                    <a:pt x="172781" y="74114"/>
                  </a:cubicBezTo>
                  <a:cubicBezTo>
                    <a:pt x="173492" y="74926"/>
                    <a:pt x="180502" y="79091"/>
                    <a:pt x="184701" y="72421"/>
                  </a:cubicBezTo>
                  <a:close/>
                  <a:moveTo>
                    <a:pt x="203292" y="26202"/>
                  </a:moveTo>
                  <a:cubicBezTo>
                    <a:pt x="204951" y="25457"/>
                    <a:pt x="209895" y="22342"/>
                    <a:pt x="209895" y="22342"/>
                  </a:cubicBezTo>
                  <a:cubicBezTo>
                    <a:pt x="209895" y="22342"/>
                    <a:pt x="209726" y="22511"/>
                    <a:pt x="209692" y="22545"/>
                  </a:cubicBezTo>
                  <a:cubicBezTo>
                    <a:pt x="212333" y="21360"/>
                    <a:pt x="215415" y="20547"/>
                    <a:pt x="218496" y="19938"/>
                  </a:cubicBezTo>
                  <a:cubicBezTo>
                    <a:pt x="220968" y="19464"/>
                    <a:pt x="223440" y="19498"/>
                    <a:pt x="225743" y="19972"/>
                  </a:cubicBezTo>
                  <a:cubicBezTo>
                    <a:pt x="227944" y="20344"/>
                    <a:pt x="229502" y="21394"/>
                    <a:pt x="230890" y="22579"/>
                  </a:cubicBezTo>
                  <a:cubicBezTo>
                    <a:pt x="232109" y="23595"/>
                    <a:pt x="233193" y="24746"/>
                    <a:pt x="234175" y="26066"/>
                  </a:cubicBezTo>
                  <a:cubicBezTo>
                    <a:pt x="240067" y="33922"/>
                    <a:pt x="244165" y="44181"/>
                    <a:pt x="251581" y="50716"/>
                  </a:cubicBezTo>
                  <a:cubicBezTo>
                    <a:pt x="254527" y="53764"/>
                    <a:pt x="259369" y="53899"/>
                    <a:pt x="262451" y="50953"/>
                  </a:cubicBezTo>
                  <a:cubicBezTo>
                    <a:pt x="265498" y="48041"/>
                    <a:pt x="265600" y="43166"/>
                    <a:pt x="262688" y="40118"/>
                  </a:cubicBezTo>
                  <a:cubicBezTo>
                    <a:pt x="259098" y="35547"/>
                    <a:pt x="257744" y="29452"/>
                    <a:pt x="255475" y="23798"/>
                  </a:cubicBezTo>
                  <a:cubicBezTo>
                    <a:pt x="253375" y="18550"/>
                    <a:pt x="250836" y="13572"/>
                    <a:pt x="247314" y="9611"/>
                  </a:cubicBezTo>
                  <a:cubicBezTo>
                    <a:pt x="242810" y="4565"/>
                    <a:pt x="236782" y="1078"/>
                    <a:pt x="228520" y="96"/>
                  </a:cubicBezTo>
                  <a:cubicBezTo>
                    <a:pt x="224524" y="-175"/>
                    <a:pt x="220325" y="96"/>
                    <a:pt x="216228" y="1315"/>
                  </a:cubicBezTo>
                  <a:cubicBezTo>
                    <a:pt x="211013" y="2872"/>
                    <a:pt x="205899" y="5344"/>
                    <a:pt x="201666" y="8188"/>
                  </a:cubicBezTo>
                  <a:cubicBezTo>
                    <a:pt x="201328" y="8459"/>
                    <a:pt x="199499" y="11202"/>
                    <a:pt x="197942" y="12658"/>
                  </a:cubicBezTo>
                  <a:lnTo>
                    <a:pt x="198280" y="12692"/>
                  </a:lnTo>
                  <a:lnTo>
                    <a:pt x="198179" y="12692"/>
                  </a:lnTo>
                  <a:lnTo>
                    <a:pt x="197874" y="12726"/>
                  </a:lnTo>
                  <a:lnTo>
                    <a:pt x="197942" y="12658"/>
                  </a:lnTo>
                  <a:cubicBezTo>
                    <a:pt x="196960" y="12590"/>
                    <a:pt x="195334" y="12455"/>
                    <a:pt x="195910" y="13267"/>
                  </a:cubicBezTo>
                  <a:cubicBezTo>
                    <a:pt x="194352" y="13945"/>
                    <a:pt x="193031" y="15164"/>
                    <a:pt x="192219" y="16789"/>
                  </a:cubicBezTo>
                  <a:cubicBezTo>
                    <a:pt x="190458" y="20446"/>
                    <a:pt x="191982" y="24848"/>
                    <a:pt x="195605" y="26608"/>
                  </a:cubicBezTo>
                  <a:cubicBezTo>
                    <a:pt x="196587" y="27218"/>
                    <a:pt x="199465" y="27895"/>
                    <a:pt x="203292" y="26202"/>
                  </a:cubicBezTo>
                  <a:close/>
                  <a:moveTo>
                    <a:pt x="116095" y="65310"/>
                  </a:moveTo>
                  <a:cubicBezTo>
                    <a:pt x="120023" y="64294"/>
                    <a:pt x="122359" y="60265"/>
                    <a:pt x="121343" y="56337"/>
                  </a:cubicBezTo>
                  <a:cubicBezTo>
                    <a:pt x="120565" y="50953"/>
                    <a:pt x="124933" y="48312"/>
                    <a:pt x="129403" y="45908"/>
                  </a:cubicBezTo>
                  <a:cubicBezTo>
                    <a:pt x="131435" y="44825"/>
                    <a:pt x="133636" y="43978"/>
                    <a:pt x="135904" y="43132"/>
                  </a:cubicBezTo>
                  <a:cubicBezTo>
                    <a:pt x="138309" y="42251"/>
                    <a:pt x="140713" y="41303"/>
                    <a:pt x="143151" y="40660"/>
                  </a:cubicBezTo>
                  <a:cubicBezTo>
                    <a:pt x="148603" y="39136"/>
                    <a:pt x="153750" y="37748"/>
                    <a:pt x="157441" y="38459"/>
                  </a:cubicBezTo>
                  <a:cubicBezTo>
                    <a:pt x="161505" y="39746"/>
                    <a:pt x="165806" y="37511"/>
                    <a:pt x="167092" y="33448"/>
                  </a:cubicBezTo>
                  <a:cubicBezTo>
                    <a:pt x="168345" y="29419"/>
                    <a:pt x="166110" y="25118"/>
                    <a:pt x="162081" y="23832"/>
                  </a:cubicBezTo>
                  <a:cubicBezTo>
                    <a:pt x="155782" y="21055"/>
                    <a:pt x="145488" y="20107"/>
                    <a:pt x="135227" y="21936"/>
                  </a:cubicBezTo>
                  <a:cubicBezTo>
                    <a:pt x="132315" y="22443"/>
                    <a:pt x="129437" y="23290"/>
                    <a:pt x="126728" y="24407"/>
                  </a:cubicBezTo>
                  <a:cubicBezTo>
                    <a:pt x="123815" y="25626"/>
                    <a:pt x="121039" y="27082"/>
                    <a:pt x="118634" y="28877"/>
                  </a:cubicBezTo>
                  <a:cubicBezTo>
                    <a:pt x="108374" y="36529"/>
                    <a:pt x="102211" y="47195"/>
                    <a:pt x="107121" y="60062"/>
                  </a:cubicBezTo>
                  <a:cubicBezTo>
                    <a:pt x="108137" y="63956"/>
                    <a:pt x="112166" y="66326"/>
                    <a:pt x="116095" y="65310"/>
                  </a:cubicBezTo>
                  <a:close/>
                  <a:moveTo>
                    <a:pt x="315683" y="226449"/>
                  </a:moveTo>
                  <a:cubicBezTo>
                    <a:pt x="318866" y="228040"/>
                    <a:pt x="322862" y="227363"/>
                    <a:pt x="327231" y="225636"/>
                  </a:cubicBezTo>
                  <a:cubicBezTo>
                    <a:pt x="332479" y="223571"/>
                    <a:pt x="338101" y="218255"/>
                    <a:pt x="341521" y="214361"/>
                  </a:cubicBezTo>
                  <a:cubicBezTo>
                    <a:pt x="343248" y="212397"/>
                    <a:pt x="344230" y="210535"/>
                    <a:pt x="344805" y="209417"/>
                  </a:cubicBezTo>
                  <a:cubicBezTo>
                    <a:pt x="346228" y="206268"/>
                    <a:pt x="347108" y="203052"/>
                    <a:pt x="347379" y="199801"/>
                  </a:cubicBezTo>
                  <a:cubicBezTo>
                    <a:pt x="347616" y="196652"/>
                    <a:pt x="347413" y="193469"/>
                    <a:pt x="346634" y="190422"/>
                  </a:cubicBezTo>
                  <a:cubicBezTo>
                    <a:pt x="344670" y="182567"/>
                    <a:pt x="340132" y="175253"/>
                    <a:pt x="335256" y="169226"/>
                  </a:cubicBezTo>
                  <a:cubicBezTo>
                    <a:pt x="332987" y="165637"/>
                    <a:pt x="328246" y="164553"/>
                    <a:pt x="324657" y="166822"/>
                  </a:cubicBezTo>
                  <a:cubicBezTo>
                    <a:pt x="321101" y="169090"/>
                    <a:pt x="320018" y="173831"/>
                    <a:pt x="322253" y="177420"/>
                  </a:cubicBezTo>
                  <a:cubicBezTo>
                    <a:pt x="324251" y="181652"/>
                    <a:pt x="325707" y="186460"/>
                    <a:pt x="326553" y="191302"/>
                  </a:cubicBezTo>
                  <a:cubicBezTo>
                    <a:pt x="326790" y="192860"/>
                    <a:pt x="326757" y="194418"/>
                    <a:pt x="326790" y="195975"/>
                  </a:cubicBezTo>
                  <a:cubicBezTo>
                    <a:pt x="326824" y="197837"/>
                    <a:pt x="326757" y="199734"/>
                    <a:pt x="326011" y="201596"/>
                  </a:cubicBezTo>
                  <a:cubicBezTo>
                    <a:pt x="325639" y="202781"/>
                    <a:pt x="323844" y="205794"/>
                    <a:pt x="321677" y="208266"/>
                  </a:cubicBezTo>
                  <a:cubicBezTo>
                    <a:pt x="320932" y="209113"/>
                    <a:pt x="320323" y="210027"/>
                    <a:pt x="319510" y="210670"/>
                  </a:cubicBezTo>
                  <a:cubicBezTo>
                    <a:pt x="319408" y="210738"/>
                    <a:pt x="319307" y="210941"/>
                    <a:pt x="319239" y="211110"/>
                  </a:cubicBezTo>
                  <a:cubicBezTo>
                    <a:pt x="316767" y="210061"/>
                    <a:pt x="313821" y="210399"/>
                    <a:pt x="311620" y="212194"/>
                  </a:cubicBezTo>
                  <a:cubicBezTo>
                    <a:pt x="308504" y="214801"/>
                    <a:pt x="308064" y="219440"/>
                    <a:pt x="310638" y="222555"/>
                  </a:cubicBezTo>
                  <a:cubicBezTo>
                    <a:pt x="311924" y="224620"/>
                    <a:pt x="313855" y="225535"/>
                    <a:pt x="315683" y="2264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25"/>
            <p:cNvSpPr/>
            <p:nvPr/>
          </p:nvSpPr>
          <p:spPr>
            <a:xfrm>
              <a:off x="703135" y="4710463"/>
              <a:ext cx="413485" cy="240369"/>
            </a:xfrm>
            <a:custGeom>
              <a:rect b="b" l="l" r="r" t="t"/>
              <a:pathLst>
                <a:path extrusionOk="0" h="480738" w="826970">
                  <a:moveTo>
                    <a:pt x="150686" y="205123"/>
                  </a:moveTo>
                  <a:cubicBezTo>
                    <a:pt x="115333" y="220259"/>
                    <a:pt x="40022" y="236647"/>
                    <a:pt x="2264" y="243893"/>
                  </a:cubicBezTo>
                  <a:cubicBezTo>
                    <a:pt x="2738" y="242200"/>
                    <a:pt x="2434" y="241895"/>
                    <a:pt x="1960" y="241997"/>
                  </a:cubicBezTo>
                  <a:lnTo>
                    <a:pt x="97" y="229875"/>
                  </a:lnTo>
                  <a:cubicBezTo>
                    <a:pt x="-3492" y="121591"/>
                    <a:pt x="93119" y="57935"/>
                    <a:pt x="178894" y="22484"/>
                  </a:cubicBezTo>
                  <a:cubicBezTo>
                    <a:pt x="210116" y="9583"/>
                    <a:pt x="243301" y="949"/>
                    <a:pt x="277469" y="1"/>
                  </a:cubicBezTo>
                  <a:cubicBezTo>
                    <a:pt x="278451" y="-33"/>
                    <a:pt x="308488" y="1152"/>
                    <a:pt x="308217" y="2473"/>
                  </a:cubicBezTo>
                  <a:cubicBezTo>
                    <a:pt x="307810" y="4301"/>
                    <a:pt x="297719" y="9515"/>
                    <a:pt x="296162" y="11039"/>
                  </a:cubicBezTo>
                  <a:cubicBezTo>
                    <a:pt x="287763" y="18996"/>
                    <a:pt x="281262" y="29256"/>
                    <a:pt x="276521" y="39989"/>
                  </a:cubicBezTo>
                  <a:cubicBezTo>
                    <a:pt x="267717" y="59967"/>
                    <a:pt x="263348" y="81874"/>
                    <a:pt x="254476" y="101885"/>
                  </a:cubicBezTo>
                  <a:cubicBezTo>
                    <a:pt x="233413" y="149221"/>
                    <a:pt x="197248" y="185146"/>
                    <a:pt x="150686" y="205123"/>
                  </a:cubicBezTo>
                  <a:close/>
                  <a:moveTo>
                    <a:pt x="2264" y="243893"/>
                  </a:moveTo>
                  <a:lnTo>
                    <a:pt x="1960" y="241997"/>
                  </a:lnTo>
                  <a:cubicBezTo>
                    <a:pt x="1045" y="242132"/>
                    <a:pt x="-479" y="244401"/>
                    <a:pt x="2264" y="243893"/>
                  </a:cubicBezTo>
                  <a:close/>
                  <a:moveTo>
                    <a:pt x="400527" y="439061"/>
                  </a:moveTo>
                  <a:cubicBezTo>
                    <a:pt x="388811" y="419829"/>
                    <a:pt x="381259" y="398091"/>
                    <a:pt x="369509" y="378858"/>
                  </a:cubicBezTo>
                  <a:cubicBezTo>
                    <a:pt x="341640" y="333351"/>
                    <a:pt x="300462" y="301353"/>
                    <a:pt x="251361" y="286929"/>
                  </a:cubicBezTo>
                  <a:cubicBezTo>
                    <a:pt x="214078" y="275958"/>
                    <a:pt x="137039" y="268848"/>
                    <a:pt x="98537" y="266240"/>
                  </a:cubicBezTo>
                  <a:cubicBezTo>
                    <a:pt x="99248" y="267900"/>
                    <a:pt x="98977" y="268238"/>
                    <a:pt x="98537" y="268238"/>
                  </a:cubicBezTo>
                  <a:lnTo>
                    <a:pt x="98469" y="280766"/>
                  </a:lnTo>
                  <a:cubicBezTo>
                    <a:pt x="110965" y="391420"/>
                    <a:pt x="216109" y="443971"/>
                    <a:pt x="306388" y="469230"/>
                  </a:cubicBezTo>
                  <a:cubicBezTo>
                    <a:pt x="339201" y="478406"/>
                    <a:pt x="373369" y="482977"/>
                    <a:pt x="407368" y="479659"/>
                  </a:cubicBezTo>
                  <a:cubicBezTo>
                    <a:pt x="408350" y="479557"/>
                    <a:pt x="437946" y="474546"/>
                    <a:pt x="437472" y="473259"/>
                  </a:cubicBezTo>
                  <a:cubicBezTo>
                    <a:pt x="436795" y="471431"/>
                    <a:pt x="426060" y="467368"/>
                    <a:pt x="424265" y="466047"/>
                  </a:cubicBezTo>
                  <a:cubicBezTo>
                    <a:pt x="414784" y="459004"/>
                    <a:pt x="406826" y="449388"/>
                    <a:pt x="400527" y="439061"/>
                  </a:cubicBezTo>
                  <a:close/>
                  <a:moveTo>
                    <a:pt x="98537" y="268238"/>
                  </a:moveTo>
                  <a:lnTo>
                    <a:pt x="98537" y="266240"/>
                  </a:lnTo>
                  <a:cubicBezTo>
                    <a:pt x="95726" y="266071"/>
                    <a:pt x="97589" y="268170"/>
                    <a:pt x="98537" y="268238"/>
                  </a:cubicBezTo>
                  <a:close/>
                  <a:moveTo>
                    <a:pt x="813758" y="463812"/>
                  </a:moveTo>
                  <a:cubicBezTo>
                    <a:pt x="804276" y="456770"/>
                    <a:pt x="796318" y="447154"/>
                    <a:pt x="790020" y="436826"/>
                  </a:cubicBezTo>
                  <a:cubicBezTo>
                    <a:pt x="778337" y="417594"/>
                    <a:pt x="770786" y="395856"/>
                    <a:pt x="759001" y="376624"/>
                  </a:cubicBezTo>
                  <a:cubicBezTo>
                    <a:pt x="731132" y="331082"/>
                    <a:pt x="689955" y="299118"/>
                    <a:pt x="640853" y="284694"/>
                  </a:cubicBezTo>
                  <a:cubicBezTo>
                    <a:pt x="603570" y="273723"/>
                    <a:pt x="526532" y="266613"/>
                    <a:pt x="488029" y="264006"/>
                  </a:cubicBezTo>
                  <a:cubicBezTo>
                    <a:pt x="488774" y="265665"/>
                    <a:pt x="488470" y="266004"/>
                    <a:pt x="488029" y="265970"/>
                  </a:cubicBezTo>
                  <a:lnTo>
                    <a:pt x="487962" y="278532"/>
                  </a:lnTo>
                  <a:cubicBezTo>
                    <a:pt x="500457" y="389186"/>
                    <a:pt x="605602" y="441736"/>
                    <a:pt x="695881" y="466995"/>
                  </a:cubicBezTo>
                  <a:cubicBezTo>
                    <a:pt x="728728" y="476171"/>
                    <a:pt x="762896" y="480742"/>
                    <a:pt x="796894" y="477424"/>
                  </a:cubicBezTo>
                  <a:cubicBezTo>
                    <a:pt x="797842" y="477323"/>
                    <a:pt x="827472" y="472311"/>
                    <a:pt x="826964" y="470991"/>
                  </a:cubicBezTo>
                  <a:cubicBezTo>
                    <a:pt x="826321" y="469196"/>
                    <a:pt x="815553" y="465133"/>
                    <a:pt x="813758" y="463812"/>
                  </a:cubicBezTo>
                  <a:close/>
                  <a:moveTo>
                    <a:pt x="488029" y="265970"/>
                  </a:moveTo>
                  <a:lnTo>
                    <a:pt x="488029" y="264006"/>
                  </a:lnTo>
                  <a:cubicBezTo>
                    <a:pt x="485253" y="263836"/>
                    <a:pt x="487081" y="265936"/>
                    <a:pt x="488029" y="265970"/>
                  </a:cubicBezTo>
                  <a:close/>
                  <a:moveTo>
                    <a:pt x="578139" y="147968"/>
                  </a:moveTo>
                  <a:cubicBezTo>
                    <a:pt x="590973" y="128160"/>
                    <a:pt x="599777" y="105508"/>
                    <a:pt x="612578" y="85700"/>
                  </a:cubicBezTo>
                  <a:cubicBezTo>
                    <a:pt x="619418" y="75068"/>
                    <a:pt x="627918" y="65249"/>
                    <a:pt x="637806" y="58240"/>
                  </a:cubicBezTo>
                  <a:cubicBezTo>
                    <a:pt x="639668" y="56919"/>
                    <a:pt x="650640" y="53127"/>
                    <a:pt x="651419" y="51231"/>
                  </a:cubicBezTo>
                  <a:cubicBezTo>
                    <a:pt x="651960" y="49842"/>
                    <a:pt x="622703" y="43274"/>
                    <a:pt x="621721" y="43104"/>
                  </a:cubicBezTo>
                  <a:cubicBezTo>
                    <a:pt x="587959" y="38093"/>
                    <a:pt x="553588" y="41377"/>
                    <a:pt x="520267" y="49639"/>
                  </a:cubicBezTo>
                  <a:cubicBezTo>
                    <a:pt x="428634" y="72292"/>
                    <a:pt x="320611" y="123183"/>
                    <a:pt x="301817" y="239559"/>
                  </a:cubicBezTo>
                  <a:lnTo>
                    <a:pt x="301139" y="252832"/>
                  </a:lnTo>
                  <a:cubicBezTo>
                    <a:pt x="301580" y="252832"/>
                    <a:pt x="301851" y="253204"/>
                    <a:pt x="301038" y="254931"/>
                  </a:cubicBezTo>
                  <a:cubicBezTo>
                    <a:pt x="339642" y="253882"/>
                    <a:pt x="416985" y="249785"/>
                    <a:pt x="454844" y="239864"/>
                  </a:cubicBezTo>
                  <a:cubicBezTo>
                    <a:pt x="504724" y="226828"/>
                    <a:pt x="547696" y="194830"/>
                    <a:pt x="578139" y="147968"/>
                  </a:cubicBezTo>
                  <a:close/>
                  <a:moveTo>
                    <a:pt x="301038" y="254931"/>
                  </a:moveTo>
                  <a:lnTo>
                    <a:pt x="301139" y="252832"/>
                  </a:lnTo>
                  <a:cubicBezTo>
                    <a:pt x="300225" y="252832"/>
                    <a:pt x="298227" y="254999"/>
                    <a:pt x="301038" y="2549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25"/>
            <p:cNvSpPr/>
            <p:nvPr/>
          </p:nvSpPr>
          <p:spPr>
            <a:xfrm>
              <a:off x="501058" y="4752652"/>
              <a:ext cx="730667" cy="162446"/>
            </a:xfrm>
            <a:custGeom>
              <a:rect b="b" l="l" r="r" t="t"/>
              <a:pathLst>
                <a:path extrusionOk="0" h="324891" w="1461334">
                  <a:moveTo>
                    <a:pt x="1460509" y="173973"/>
                  </a:moveTo>
                  <a:cubicBezTo>
                    <a:pt x="1460102" y="174786"/>
                    <a:pt x="1457732" y="177799"/>
                    <a:pt x="1452009" y="178713"/>
                  </a:cubicBezTo>
                  <a:cubicBezTo>
                    <a:pt x="1447099" y="179458"/>
                    <a:pt x="1436703" y="180305"/>
                    <a:pt x="1422514" y="181185"/>
                  </a:cubicBezTo>
                  <a:cubicBezTo>
                    <a:pt x="1342259" y="186061"/>
                    <a:pt x="1138133" y="192122"/>
                    <a:pt x="1133358" y="192325"/>
                  </a:cubicBezTo>
                  <a:cubicBezTo>
                    <a:pt x="1127601" y="192596"/>
                    <a:pt x="1042605" y="193646"/>
                    <a:pt x="919987" y="193883"/>
                  </a:cubicBezTo>
                  <a:lnTo>
                    <a:pt x="970511" y="228217"/>
                  </a:lnTo>
                  <a:cubicBezTo>
                    <a:pt x="981956" y="236275"/>
                    <a:pt x="993538" y="244029"/>
                    <a:pt x="1005051" y="251918"/>
                  </a:cubicBezTo>
                  <a:cubicBezTo>
                    <a:pt x="1016531" y="259808"/>
                    <a:pt x="1027976" y="267765"/>
                    <a:pt x="1039557" y="275586"/>
                  </a:cubicBezTo>
                  <a:cubicBezTo>
                    <a:pt x="1054931" y="285947"/>
                    <a:pt x="1070407" y="296207"/>
                    <a:pt x="1086356" y="306060"/>
                  </a:cubicBezTo>
                  <a:cubicBezTo>
                    <a:pt x="1090047" y="308160"/>
                    <a:pt x="1091334" y="312866"/>
                    <a:pt x="1089235" y="316523"/>
                  </a:cubicBezTo>
                  <a:cubicBezTo>
                    <a:pt x="1087135" y="320213"/>
                    <a:pt x="1082428" y="321500"/>
                    <a:pt x="1078737" y="319401"/>
                  </a:cubicBezTo>
                  <a:cubicBezTo>
                    <a:pt x="1057708" y="308261"/>
                    <a:pt x="1037119" y="296817"/>
                    <a:pt x="1017140" y="284424"/>
                  </a:cubicBezTo>
                  <a:cubicBezTo>
                    <a:pt x="1007117" y="278194"/>
                    <a:pt x="997195" y="271794"/>
                    <a:pt x="987510" y="265056"/>
                  </a:cubicBezTo>
                  <a:cubicBezTo>
                    <a:pt x="977791" y="258352"/>
                    <a:pt x="968377" y="251275"/>
                    <a:pt x="958930" y="244165"/>
                  </a:cubicBezTo>
                  <a:lnTo>
                    <a:pt x="896385" y="195643"/>
                  </a:lnTo>
                  <a:cubicBezTo>
                    <a:pt x="895809" y="195203"/>
                    <a:pt x="895741" y="194458"/>
                    <a:pt x="895335" y="193916"/>
                  </a:cubicBezTo>
                  <a:cubicBezTo>
                    <a:pt x="844134" y="193984"/>
                    <a:pt x="787481" y="193883"/>
                    <a:pt x="727645" y="193544"/>
                  </a:cubicBezTo>
                  <a:cubicBezTo>
                    <a:pt x="671568" y="193205"/>
                    <a:pt x="612849" y="192562"/>
                    <a:pt x="553792" y="191682"/>
                  </a:cubicBezTo>
                  <a:cubicBezTo>
                    <a:pt x="558025" y="194289"/>
                    <a:pt x="561886" y="196693"/>
                    <a:pt x="563579" y="197912"/>
                  </a:cubicBezTo>
                  <a:lnTo>
                    <a:pt x="601946" y="225000"/>
                  </a:lnTo>
                  <a:cubicBezTo>
                    <a:pt x="611089" y="231636"/>
                    <a:pt x="620333" y="238171"/>
                    <a:pt x="629409" y="244875"/>
                  </a:cubicBezTo>
                  <a:cubicBezTo>
                    <a:pt x="635470" y="249379"/>
                    <a:pt x="641464" y="253950"/>
                    <a:pt x="647424" y="258555"/>
                  </a:cubicBezTo>
                  <a:cubicBezTo>
                    <a:pt x="669739" y="275857"/>
                    <a:pt x="691716" y="293600"/>
                    <a:pt x="713931" y="311038"/>
                  </a:cubicBezTo>
                  <a:cubicBezTo>
                    <a:pt x="717351" y="313577"/>
                    <a:pt x="718062" y="318385"/>
                    <a:pt x="715556" y="321771"/>
                  </a:cubicBezTo>
                  <a:cubicBezTo>
                    <a:pt x="713050" y="325191"/>
                    <a:pt x="708242" y="325902"/>
                    <a:pt x="704821" y="323396"/>
                  </a:cubicBezTo>
                  <a:cubicBezTo>
                    <a:pt x="681591" y="307279"/>
                    <a:pt x="658226" y="291365"/>
                    <a:pt x="635233" y="274909"/>
                  </a:cubicBezTo>
                  <a:cubicBezTo>
                    <a:pt x="629104" y="270541"/>
                    <a:pt x="623008" y="266106"/>
                    <a:pt x="616981" y="261568"/>
                  </a:cubicBezTo>
                  <a:cubicBezTo>
                    <a:pt x="607939" y="254796"/>
                    <a:pt x="599033" y="247821"/>
                    <a:pt x="590060" y="240948"/>
                  </a:cubicBezTo>
                  <a:lnTo>
                    <a:pt x="553047" y="211591"/>
                  </a:lnTo>
                  <a:cubicBezTo>
                    <a:pt x="548781" y="208070"/>
                    <a:pt x="531477" y="196219"/>
                    <a:pt x="526228" y="191275"/>
                  </a:cubicBezTo>
                  <a:cubicBezTo>
                    <a:pt x="503235" y="190903"/>
                    <a:pt x="480242" y="190463"/>
                    <a:pt x="457384" y="189989"/>
                  </a:cubicBezTo>
                  <a:cubicBezTo>
                    <a:pt x="278655" y="186366"/>
                    <a:pt x="107715" y="179898"/>
                    <a:pt x="6972" y="170350"/>
                  </a:cubicBezTo>
                  <a:cubicBezTo>
                    <a:pt x="2773" y="169944"/>
                    <a:pt x="-342" y="166219"/>
                    <a:pt x="30" y="162020"/>
                  </a:cubicBezTo>
                  <a:cubicBezTo>
                    <a:pt x="403" y="157788"/>
                    <a:pt x="4128" y="154673"/>
                    <a:pt x="8361" y="155045"/>
                  </a:cubicBezTo>
                  <a:cubicBezTo>
                    <a:pt x="87431" y="161750"/>
                    <a:pt x="209846" y="165745"/>
                    <a:pt x="345230" y="168352"/>
                  </a:cubicBezTo>
                  <a:cubicBezTo>
                    <a:pt x="357895" y="168589"/>
                    <a:pt x="371169" y="168759"/>
                    <a:pt x="384037" y="168962"/>
                  </a:cubicBezTo>
                  <a:cubicBezTo>
                    <a:pt x="394128" y="152574"/>
                    <a:pt x="405438" y="136659"/>
                    <a:pt x="418306" y="121592"/>
                  </a:cubicBezTo>
                  <a:cubicBezTo>
                    <a:pt x="432427" y="105068"/>
                    <a:pt x="447937" y="89290"/>
                    <a:pt x="464733" y="74662"/>
                  </a:cubicBezTo>
                  <a:cubicBezTo>
                    <a:pt x="477905" y="63184"/>
                    <a:pt x="491857" y="52450"/>
                    <a:pt x="506249" y="42326"/>
                  </a:cubicBezTo>
                  <a:cubicBezTo>
                    <a:pt x="527819" y="27157"/>
                    <a:pt x="550474" y="13579"/>
                    <a:pt x="573196" y="1051"/>
                  </a:cubicBezTo>
                  <a:cubicBezTo>
                    <a:pt x="576853" y="-1082"/>
                    <a:pt x="581560" y="137"/>
                    <a:pt x="583693" y="3760"/>
                  </a:cubicBezTo>
                  <a:cubicBezTo>
                    <a:pt x="585861" y="7416"/>
                    <a:pt x="584642" y="12123"/>
                    <a:pt x="580984" y="14290"/>
                  </a:cubicBezTo>
                  <a:cubicBezTo>
                    <a:pt x="555181" y="30407"/>
                    <a:pt x="529953" y="48421"/>
                    <a:pt x="505808" y="67619"/>
                  </a:cubicBezTo>
                  <a:cubicBezTo>
                    <a:pt x="497817" y="73985"/>
                    <a:pt x="489927" y="80452"/>
                    <a:pt x="482172" y="87055"/>
                  </a:cubicBezTo>
                  <a:cubicBezTo>
                    <a:pt x="474383" y="93658"/>
                    <a:pt x="466697" y="100362"/>
                    <a:pt x="459247" y="107201"/>
                  </a:cubicBezTo>
                  <a:cubicBezTo>
                    <a:pt x="438218" y="126501"/>
                    <a:pt x="419559" y="147325"/>
                    <a:pt x="403136" y="169266"/>
                  </a:cubicBezTo>
                  <a:cubicBezTo>
                    <a:pt x="461956" y="170214"/>
                    <a:pt x="521826" y="170959"/>
                    <a:pt x="581492" y="171569"/>
                  </a:cubicBezTo>
                  <a:cubicBezTo>
                    <a:pt x="617590" y="171908"/>
                    <a:pt x="653113" y="172212"/>
                    <a:pt x="688161" y="172483"/>
                  </a:cubicBezTo>
                  <a:cubicBezTo>
                    <a:pt x="706413" y="163714"/>
                    <a:pt x="723378" y="154775"/>
                    <a:pt x="738921" y="145903"/>
                  </a:cubicBezTo>
                  <a:cubicBezTo>
                    <a:pt x="759917" y="133951"/>
                    <a:pt x="778744" y="121964"/>
                    <a:pt x="796692" y="110452"/>
                  </a:cubicBezTo>
                  <a:cubicBezTo>
                    <a:pt x="807155" y="103748"/>
                    <a:pt x="817348" y="97213"/>
                    <a:pt x="827406" y="90915"/>
                  </a:cubicBezTo>
                  <a:cubicBezTo>
                    <a:pt x="843321" y="80960"/>
                    <a:pt x="858932" y="71547"/>
                    <a:pt x="874949" y="62811"/>
                  </a:cubicBezTo>
                  <a:cubicBezTo>
                    <a:pt x="891678" y="53703"/>
                    <a:pt x="908880" y="45373"/>
                    <a:pt x="927403" y="38026"/>
                  </a:cubicBezTo>
                  <a:cubicBezTo>
                    <a:pt x="931263" y="36367"/>
                    <a:pt x="935801" y="38161"/>
                    <a:pt x="937460" y="42055"/>
                  </a:cubicBezTo>
                  <a:cubicBezTo>
                    <a:pt x="939154" y="45949"/>
                    <a:pt x="937325" y="50452"/>
                    <a:pt x="933431" y="52145"/>
                  </a:cubicBezTo>
                  <a:cubicBezTo>
                    <a:pt x="911318" y="62337"/>
                    <a:pt x="891441" y="74120"/>
                    <a:pt x="871732" y="86547"/>
                  </a:cubicBezTo>
                  <a:cubicBezTo>
                    <a:pt x="858492" y="94944"/>
                    <a:pt x="845387" y="103680"/>
                    <a:pt x="831808" y="112551"/>
                  </a:cubicBezTo>
                  <a:cubicBezTo>
                    <a:pt x="823071" y="118274"/>
                    <a:pt x="814097" y="124030"/>
                    <a:pt x="804785" y="129752"/>
                  </a:cubicBezTo>
                  <a:cubicBezTo>
                    <a:pt x="791612" y="137879"/>
                    <a:pt x="777796" y="145937"/>
                    <a:pt x="762964" y="153996"/>
                  </a:cubicBezTo>
                  <a:cubicBezTo>
                    <a:pt x="751248" y="160327"/>
                    <a:pt x="738854" y="166592"/>
                    <a:pt x="725681" y="172788"/>
                  </a:cubicBezTo>
                  <a:cubicBezTo>
                    <a:pt x="730083" y="172822"/>
                    <a:pt x="734689" y="172856"/>
                    <a:pt x="739057" y="172889"/>
                  </a:cubicBezTo>
                  <a:cubicBezTo>
                    <a:pt x="951751" y="174515"/>
                    <a:pt x="1124350" y="174515"/>
                    <a:pt x="1132647" y="174210"/>
                  </a:cubicBezTo>
                  <a:cubicBezTo>
                    <a:pt x="1137422" y="174041"/>
                    <a:pt x="1341446" y="170147"/>
                    <a:pt x="1421668" y="166118"/>
                  </a:cubicBezTo>
                  <a:cubicBezTo>
                    <a:pt x="1435213" y="165440"/>
                    <a:pt x="1445135" y="164797"/>
                    <a:pt x="1449842" y="164120"/>
                  </a:cubicBezTo>
                  <a:cubicBezTo>
                    <a:pt x="1450181" y="164086"/>
                    <a:pt x="1450553" y="164018"/>
                    <a:pt x="1450824" y="163950"/>
                  </a:cubicBezTo>
                  <a:cubicBezTo>
                    <a:pt x="1452856" y="163002"/>
                    <a:pt x="1455260" y="162969"/>
                    <a:pt x="1457359" y="164052"/>
                  </a:cubicBezTo>
                  <a:cubicBezTo>
                    <a:pt x="1460983" y="165948"/>
                    <a:pt x="1462371" y="170384"/>
                    <a:pt x="1460509" y="17397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2" name="Google Shape;1572;p25"/>
            <p:cNvSpPr/>
            <p:nvPr/>
          </p:nvSpPr>
          <p:spPr>
            <a:xfrm>
              <a:off x="1210785" y="4665114"/>
              <a:ext cx="249072" cy="214164"/>
            </a:xfrm>
            <a:custGeom>
              <a:rect b="b" l="l" r="r" t="t"/>
              <a:pathLst>
                <a:path extrusionOk="0" h="428327" w="498144">
                  <a:moveTo>
                    <a:pt x="19076" y="360223"/>
                  </a:moveTo>
                  <a:cubicBezTo>
                    <a:pt x="-15566" y="332322"/>
                    <a:pt x="6784" y="264095"/>
                    <a:pt x="10712" y="215269"/>
                  </a:cubicBezTo>
                  <a:cubicBezTo>
                    <a:pt x="14674" y="165935"/>
                    <a:pt x="-6355" y="106714"/>
                    <a:pt x="17044" y="60089"/>
                  </a:cubicBezTo>
                  <a:cubicBezTo>
                    <a:pt x="23953" y="46274"/>
                    <a:pt x="36279" y="37234"/>
                    <a:pt x="47826" y="26703"/>
                  </a:cubicBezTo>
                  <a:cubicBezTo>
                    <a:pt x="61947" y="13870"/>
                    <a:pt x="74713" y="3442"/>
                    <a:pt x="95437" y="767"/>
                  </a:cubicBezTo>
                  <a:cubicBezTo>
                    <a:pt x="115586" y="-1807"/>
                    <a:pt x="135565" y="2019"/>
                    <a:pt x="151650" y="13430"/>
                  </a:cubicBezTo>
                  <a:cubicBezTo>
                    <a:pt x="158965" y="18577"/>
                    <a:pt x="167193" y="30902"/>
                    <a:pt x="176878" y="32324"/>
                  </a:cubicBezTo>
                  <a:cubicBezTo>
                    <a:pt x="189373" y="34119"/>
                    <a:pt x="205391" y="20168"/>
                    <a:pt x="215956" y="15597"/>
                  </a:cubicBezTo>
                  <a:cubicBezTo>
                    <a:pt x="240947" y="4796"/>
                    <a:pt x="269493" y="8419"/>
                    <a:pt x="289879" y="25891"/>
                  </a:cubicBezTo>
                  <a:cubicBezTo>
                    <a:pt x="317139" y="49220"/>
                    <a:pt x="303356" y="91342"/>
                    <a:pt x="330819" y="111454"/>
                  </a:cubicBezTo>
                  <a:cubicBezTo>
                    <a:pt x="363159" y="135088"/>
                    <a:pt x="410262" y="113554"/>
                    <a:pt x="431155" y="156149"/>
                  </a:cubicBezTo>
                  <a:cubicBezTo>
                    <a:pt x="442534" y="179276"/>
                    <a:pt x="440502" y="204332"/>
                    <a:pt x="433797" y="228237"/>
                  </a:cubicBezTo>
                  <a:cubicBezTo>
                    <a:pt x="429699" y="242898"/>
                    <a:pt x="419066" y="264501"/>
                    <a:pt x="425196" y="279738"/>
                  </a:cubicBezTo>
                  <a:cubicBezTo>
                    <a:pt x="437352" y="310008"/>
                    <a:pt x="495800" y="308891"/>
                    <a:pt x="498069" y="345020"/>
                  </a:cubicBezTo>
                  <a:cubicBezTo>
                    <a:pt x="500371" y="381080"/>
                    <a:pt x="449645" y="397942"/>
                    <a:pt x="419710" y="408507"/>
                  </a:cubicBezTo>
                  <a:cubicBezTo>
                    <a:pt x="239558" y="471994"/>
                    <a:pt x="22361" y="362898"/>
                    <a:pt x="19076" y="360223"/>
                  </a:cubicBezTo>
                  <a:lnTo>
                    <a:pt x="19076" y="3602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" name="Google Shape;1573;p25"/>
            <p:cNvSpPr/>
            <p:nvPr/>
          </p:nvSpPr>
          <p:spPr>
            <a:xfrm>
              <a:off x="1225116" y="4688241"/>
              <a:ext cx="192969" cy="167247"/>
            </a:xfrm>
            <a:custGeom>
              <a:rect b="b" l="l" r="r" t="t"/>
              <a:pathLst>
                <a:path extrusionOk="0" h="334494" w="385939">
                  <a:moveTo>
                    <a:pt x="359489" y="260638"/>
                  </a:moveTo>
                  <a:cubicBezTo>
                    <a:pt x="359861" y="260942"/>
                    <a:pt x="360233" y="261213"/>
                    <a:pt x="360640" y="261450"/>
                  </a:cubicBezTo>
                  <a:cubicBezTo>
                    <a:pt x="360403" y="261518"/>
                    <a:pt x="359895" y="261112"/>
                    <a:pt x="359421" y="260638"/>
                  </a:cubicBezTo>
                  <a:lnTo>
                    <a:pt x="359489" y="260638"/>
                  </a:lnTo>
                  <a:close/>
                  <a:moveTo>
                    <a:pt x="356407" y="246721"/>
                  </a:moveTo>
                  <a:cubicBezTo>
                    <a:pt x="348009" y="248414"/>
                    <a:pt x="334836" y="256168"/>
                    <a:pt x="330874" y="257793"/>
                  </a:cubicBezTo>
                  <a:cubicBezTo>
                    <a:pt x="323594" y="260807"/>
                    <a:pt x="317194" y="261518"/>
                    <a:pt x="311369" y="260028"/>
                  </a:cubicBezTo>
                  <a:cubicBezTo>
                    <a:pt x="305342" y="258504"/>
                    <a:pt x="300059" y="254509"/>
                    <a:pt x="294980" y="248787"/>
                  </a:cubicBezTo>
                  <a:cubicBezTo>
                    <a:pt x="291593" y="244994"/>
                    <a:pt x="289968" y="240830"/>
                    <a:pt x="288952" y="236529"/>
                  </a:cubicBezTo>
                  <a:cubicBezTo>
                    <a:pt x="287462" y="230062"/>
                    <a:pt x="287428" y="223324"/>
                    <a:pt x="286852" y="216620"/>
                  </a:cubicBezTo>
                  <a:cubicBezTo>
                    <a:pt x="286107" y="208290"/>
                    <a:pt x="284584" y="200130"/>
                    <a:pt x="280452" y="192410"/>
                  </a:cubicBezTo>
                  <a:cubicBezTo>
                    <a:pt x="277371" y="186722"/>
                    <a:pt x="273205" y="182218"/>
                    <a:pt x="268363" y="178460"/>
                  </a:cubicBezTo>
                  <a:cubicBezTo>
                    <a:pt x="260405" y="172297"/>
                    <a:pt x="250280" y="168336"/>
                    <a:pt x="240426" y="164069"/>
                  </a:cubicBezTo>
                  <a:cubicBezTo>
                    <a:pt x="232841" y="160785"/>
                    <a:pt x="225357" y="157365"/>
                    <a:pt x="220176" y="151169"/>
                  </a:cubicBezTo>
                  <a:cubicBezTo>
                    <a:pt x="215943" y="146124"/>
                    <a:pt x="214623" y="140130"/>
                    <a:pt x="213539" y="134137"/>
                  </a:cubicBezTo>
                  <a:cubicBezTo>
                    <a:pt x="212015" y="125435"/>
                    <a:pt x="211067" y="116564"/>
                    <a:pt x="207816" y="108742"/>
                  </a:cubicBezTo>
                  <a:cubicBezTo>
                    <a:pt x="205818" y="103934"/>
                    <a:pt x="203041" y="99465"/>
                    <a:pt x="199012" y="95503"/>
                  </a:cubicBezTo>
                  <a:cubicBezTo>
                    <a:pt x="194068" y="90593"/>
                    <a:pt x="188311" y="87241"/>
                    <a:pt x="182013" y="84973"/>
                  </a:cubicBezTo>
                  <a:cubicBezTo>
                    <a:pt x="171854" y="81316"/>
                    <a:pt x="160171" y="80605"/>
                    <a:pt x="148962" y="79115"/>
                  </a:cubicBezTo>
                  <a:cubicBezTo>
                    <a:pt x="140192" y="77930"/>
                    <a:pt x="131624" y="76542"/>
                    <a:pt x="125427" y="70515"/>
                  </a:cubicBezTo>
                  <a:cubicBezTo>
                    <a:pt x="123531" y="68686"/>
                    <a:pt x="122549" y="66587"/>
                    <a:pt x="122041" y="64386"/>
                  </a:cubicBezTo>
                  <a:cubicBezTo>
                    <a:pt x="121161" y="60357"/>
                    <a:pt x="121330" y="56023"/>
                    <a:pt x="121262" y="51756"/>
                  </a:cubicBezTo>
                  <a:cubicBezTo>
                    <a:pt x="121194" y="45695"/>
                    <a:pt x="120754" y="39736"/>
                    <a:pt x="118485" y="34251"/>
                  </a:cubicBezTo>
                  <a:cubicBezTo>
                    <a:pt x="115505" y="27072"/>
                    <a:pt x="110020" y="21012"/>
                    <a:pt x="103146" y="16000"/>
                  </a:cubicBezTo>
                  <a:cubicBezTo>
                    <a:pt x="94951" y="10007"/>
                    <a:pt x="84893" y="5402"/>
                    <a:pt x="76732" y="1000"/>
                  </a:cubicBezTo>
                  <a:cubicBezTo>
                    <a:pt x="73041" y="-1099"/>
                    <a:pt x="68368" y="222"/>
                    <a:pt x="66269" y="3878"/>
                  </a:cubicBezTo>
                  <a:cubicBezTo>
                    <a:pt x="64203" y="7569"/>
                    <a:pt x="65490" y="12276"/>
                    <a:pt x="69181" y="14341"/>
                  </a:cubicBezTo>
                  <a:cubicBezTo>
                    <a:pt x="76597" y="18709"/>
                    <a:pt x="85808" y="23280"/>
                    <a:pt x="93190" y="29104"/>
                  </a:cubicBezTo>
                  <a:cubicBezTo>
                    <a:pt x="97321" y="32355"/>
                    <a:pt x="100843" y="36011"/>
                    <a:pt x="102536" y="40515"/>
                  </a:cubicBezTo>
                  <a:cubicBezTo>
                    <a:pt x="103857" y="44036"/>
                    <a:pt x="103721" y="47862"/>
                    <a:pt x="103620" y="51689"/>
                  </a:cubicBezTo>
                  <a:cubicBezTo>
                    <a:pt x="103518" y="57208"/>
                    <a:pt x="103281" y="62795"/>
                    <a:pt x="104297" y="68043"/>
                  </a:cubicBezTo>
                  <a:cubicBezTo>
                    <a:pt x="105347" y="73630"/>
                    <a:pt x="107717" y="78878"/>
                    <a:pt x="112356" y="83618"/>
                  </a:cubicBezTo>
                  <a:cubicBezTo>
                    <a:pt x="117131" y="88528"/>
                    <a:pt x="122786" y="91813"/>
                    <a:pt x="129017" y="94149"/>
                  </a:cubicBezTo>
                  <a:cubicBezTo>
                    <a:pt x="139006" y="97873"/>
                    <a:pt x="150621" y="98788"/>
                    <a:pt x="161728" y="100582"/>
                  </a:cubicBezTo>
                  <a:cubicBezTo>
                    <a:pt x="170262" y="101970"/>
                    <a:pt x="178525" y="103731"/>
                    <a:pt x="184518" y="109894"/>
                  </a:cubicBezTo>
                  <a:cubicBezTo>
                    <a:pt x="188954" y="114397"/>
                    <a:pt x="190173" y="120153"/>
                    <a:pt x="191189" y="126011"/>
                  </a:cubicBezTo>
                  <a:cubicBezTo>
                    <a:pt x="192679" y="134374"/>
                    <a:pt x="193526" y="143110"/>
                    <a:pt x="196573" y="151203"/>
                  </a:cubicBezTo>
                  <a:cubicBezTo>
                    <a:pt x="198368" y="155875"/>
                    <a:pt x="200840" y="160379"/>
                    <a:pt x="204362" y="164509"/>
                  </a:cubicBezTo>
                  <a:cubicBezTo>
                    <a:pt x="211710" y="173076"/>
                    <a:pt x="221835" y="178358"/>
                    <a:pt x="232502" y="182760"/>
                  </a:cubicBezTo>
                  <a:cubicBezTo>
                    <a:pt x="240900" y="186248"/>
                    <a:pt x="249637" y="189092"/>
                    <a:pt x="256477" y="194171"/>
                  </a:cubicBezTo>
                  <a:cubicBezTo>
                    <a:pt x="259254" y="196236"/>
                    <a:pt x="261726" y="198640"/>
                    <a:pt x="263521" y="201789"/>
                  </a:cubicBezTo>
                  <a:cubicBezTo>
                    <a:pt x="266535" y="207071"/>
                    <a:pt x="267483" y="212760"/>
                    <a:pt x="268126" y="218516"/>
                  </a:cubicBezTo>
                  <a:cubicBezTo>
                    <a:pt x="269007" y="226067"/>
                    <a:pt x="269379" y="233685"/>
                    <a:pt x="271275" y="240897"/>
                  </a:cubicBezTo>
                  <a:cubicBezTo>
                    <a:pt x="273138" y="247940"/>
                    <a:pt x="276253" y="254644"/>
                    <a:pt x="282010" y="260705"/>
                  </a:cubicBezTo>
                  <a:cubicBezTo>
                    <a:pt x="289934" y="269069"/>
                    <a:pt x="298332" y="274351"/>
                    <a:pt x="307475" y="276382"/>
                  </a:cubicBezTo>
                  <a:cubicBezTo>
                    <a:pt x="316482" y="278346"/>
                    <a:pt x="326269" y="277364"/>
                    <a:pt x="337207" y="272387"/>
                  </a:cubicBezTo>
                  <a:cubicBezTo>
                    <a:pt x="339780" y="271202"/>
                    <a:pt x="346519" y="267003"/>
                    <a:pt x="353055" y="263888"/>
                  </a:cubicBezTo>
                  <a:cubicBezTo>
                    <a:pt x="355019" y="262974"/>
                    <a:pt x="357762" y="261179"/>
                    <a:pt x="359421" y="260638"/>
                  </a:cubicBezTo>
                  <a:cubicBezTo>
                    <a:pt x="359218" y="260434"/>
                    <a:pt x="358981" y="260197"/>
                    <a:pt x="358811" y="259994"/>
                  </a:cubicBezTo>
                  <a:cubicBezTo>
                    <a:pt x="359015" y="260231"/>
                    <a:pt x="359251" y="260434"/>
                    <a:pt x="359489" y="260638"/>
                  </a:cubicBezTo>
                  <a:cubicBezTo>
                    <a:pt x="360335" y="260367"/>
                    <a:pt x="360877" y="260434"/>
                    <a:pt x="360843" y="261112"/>
                  </a:cubicBezTo>
                  <a:cubicBezTo>
                    <a:pt x="360809" y="261315"/>
                    <a:pt x="360775" y="261416"/>
                    <a:pt x="360640" y="261450"/>
                  </a:cubicBezTo>
                  <a:cubicBezTo>
                    <a:pt x="363146" y="262804"/>
                    <a:pt x="366329" y="262669"/>
                    <a:pt x="368699" y="260807"/>
                  </a:cubicBezTo>
                  <a:cubicBezTo>
                    <a:pt x="371916" y="258335"/>
                    <a:pt x="372492" y="253696"/>
                    <a:pt x="370020" y="250513"/>
                  </a:cubicBezTo>
                  <a:cubicBezTo>
                    <a:pt x="367548" y="247195"/>
                    <a:pt x="362773" y="245468"/>
                    <a:pt x="356407" y="246721"/>
                  </a:cubicBezTo>
                  <a:close/>
                  <a:moveTo>
                    <a:pt x="357863" y="305062"/>
                  </a:moveTo>
                  <a:cubicBezTo>
                    <a:pt x="355730" y="304351"/>
                    <a:pt x="353461" y="304689"/>
                    <a:pt x="351666" y="305773"/>
                  </a:cubicBezTo>
                  <a:cubicBezTo>
                    <a:pt x="351768" y="305874"/>
                    <a:pt x="351836" y="306010"/>
                    <a:pt x="351937" y="306179"/>
                  </a:cubicBezTo>
                  <a:cubicBezTo>
                    <a:pt x="352208" y="306822"/>
                    <a:pt x="351091" y="306992"/>
                    <a:pt x="350041" y="307127"/>
                  </a:cubicBezTo>
                  <a:lnTo>
                    <a:pt x="349838" y="307364"/>
                  </a:lnTo>
                  <a:lnTo>
                    <a:pt x="349939" y="307161"/>
                  </a:lnTo>
                  <a:cubicBezTo>
                    <a:pt x="349397" y="307229"/>
                    <a:pt x="348889" y="307296"/>
                    <a:pt x="348652" y="307398"/>
                  </a:cubicBezTo>
                  <a:lnTo>
                    <a:pt x="340322" y="310412"/>
                  </a:lnTo>
                  <a:cubicBezTo>
                    <a:pt x="336428" y="311664"/>
                    <a:pt x="332500" y="312849"/>
                    <a:pt x="328538" y="313899"/>
                  </a:cubicBezTo>
                  <a:cubicBezTo>
                    <a:pt x="324711" y="314949"/>
                    <a:pt x="320817" y="315829"/>
                    <a:pt x="316889" y="316540"/>
                  </a:cubicBezTo>
                  <a:cubicBezTo>
                    <a:pt x="303648" y="318877"/>
                    <a:pt x="290069" y="318335"/>
                    <a:pt x="278319" y="314305"/>
                  </a:cubicBezTo>
                  <a:cubicBezTo>
                    <a:pt x="266907" y="310377"/>
                    <a:pt x="257324" y="302962"/>
                    <a:pt x="251906" y="291348"/>
                  </a:cubicBezTo>
                  <a:cubicBezTo>
                    <a:pt x="248282" y="283595"/>
                    <a:pt x="246623" y="274689"/>
                    <a:pt x="244727" y="265818"/>
                  </a:cubicBezTo>
                  <a:cubicBezTo>
                    <a:pt x="242492" y="255389"/>
                    <a:pt x="239918" y="245028"/>
                    <a:pt x="235008" y="235987"/>
                  </a:cubicBezTo>
                  <a:cubicBezTo>
                    <a:pt x="230436" y="227590"/>
                    <a:pt x="223867" y="220277"/>
                    <a:pt x="213945" y="214757"/>
                  </a:cubicBezTo>
                  <a:cubicBezTo>
                    <a:pt x="202737" y="208595"/>
                    <a:pt x="190309" y="207139"/>
                    <a:pt x="177576" y="207037"/>
                  </a:cubicBezTo>
                  <a:cubicBezTo>
                    <a:pt x="167147" y="206970"/>
                    <a:pt x="156514" y="207884"/>
                    <a:pt x="146490" y="206462"/>
                  </a:cubicBezTo>
                  <a:cubicBezTo>
                    <a:pt x="139480" y="205480"/>
                    <a:pt x="132776" y="203313"/>
                    <a:pt x="126883" y="197963"/>
                  </a:cubicBezTo>
                  <a:cubicBezTo>
                    <a:pt x="122684" y="194171"/>
                    <a:pt x="120991" y="189803"/>
                    <a:pt x="120483" y="185164"/>
                  </a:cubicBezTo>
                  <a:cubicBezTo>
                    <a:pt x="119704" y="177681"/>
                    <a:pt x="121296" y="169656"/>
                    <a:pt x="122210" y="161665"/>
                  </a:cubicBezTo>
                  <a:cubicBezTo>
                    <a:pt x="123429" y="151169"/>
                    <a:pt x="123565" y="140808"/>
                    <a:pt x="119433" y="131293"/>
                  </a:cubicBezTo>
                  <a:cubicBezTo>
                    <a:pt x="116081" y="123709"/>
                    <a:pt x="110358" y="118020"/>
                    <a:pt x="103247" y="113517"/>
                  </a:cubicBezTo>
                  <a:cubicBezTo>
                    <a:pt x="97016" y="109589"/>
                    <a:pt x="89668" y="106508"/>
                    <a:pt x="82557" y="103189"/>
                  </a:cubicBezTo>
                  <a:cubicBezTo>
                    <a:pt x="76665" y="100413"/>
                    <a:pt x="70874" y="97602"/>
                    <a:pt x="66709" y="93302"/>
                  </a:cubicBezTo>
                  <a:cubicBezTo>
                    <a:pt x="63390" y="89849"/>
                    <a:pt x="61392" y="86395"/>
                    <a:pt x="60241" y="82806"/>
                  </a:cubicBezTo>
                  <a:cubicBezTo>
                    <a:pt x="56381" y="70887"/>
                    <a:pt x="58887" y="58359"/>
                    <a:pt x="54247" y="45255"/>
                  </a:cubicBezTo>
                  <a:cubicBezTo>
                    <a:pt x="52893" y="41260"/>
                    <a:pt x="48558" y="39059"/>
                    <a:pt x="44529" y="40413"/>
                  </a:cubicBezTo>
                  <a:cubicBezTo>
                    <a:pt x="40533" y="41768"/>
                    <a:pt x="38365" y="46136"/>
                    <a:pt x="39686" y="50131"/>
                  </a:cubicBezTo>
                  <a:cubicBezTo>
                    <a:pt x="41921" y="57208"/>
                    <a:pt x="41752" y="64014"/>
                    <a:pt x="42023" y="70650"/>
                  </a:cubicBezTo>
                  <a:cubicBezTo>
                    <a:pt x="42226" y="76440"/>
                    <a:pt x="42700" y="82061"/>
                    <a:pt x="44325" y="87648"/>
                  </a:cubicBezTo>
                  <a:cubicBezTo>
                    <a:pt x="46018" y="93539"/>
                    <a:pt x="48965" y="99296"/>
                    <a:pt x="54180" y="105018"/>
                  </a:cubicBezTo>
                  <a:cubicBezTo>
                    <a:pt x="63932" y="115718"/>
                    <a:pt x="80796" y="120729"/>
                    <a:pt x="93156" y="129024"/>
                  </a:cubicBezTo>
                  <a:cubicBezTo>
                    <a:pt x="96949" y="131564"/>
                    <a:pt x="100233" y="134510"/>
                    <a:pt x="101926" y="138708"/>
                  </a:cubicBezTo>
                  <a:cubicBezTo>
                    <a:pt x="104568" y="145175"/>
                    <a:pt x="103755" y="152184"/>
                    <a:pt x="102773" y="159227"/>
                  </a:cubicBezTo>
                  <a:cubicBezTo>
                    <a:pt x="101486" y="168674"/>
                    <a:pt x="99692" y="178189"/>
                    <a:pt x="100436" y="187094"/>
                  </a:cubicBezTo>
                  <a:cubicBezTo>
                    <a:pt x="101283" y="196473"/>
                    <a:pt x="104669" y="205277"/>
                    <a:pt x="113034" y="213065"/>
                  </a:cubicBezTo>
                  <a:cubicBezTo>
                    <a:pt x="122210" y="221530"/>
                    <a:pt x="132572" y="225423"/>
                    <a:pt x="143544" y="227015"/>
                  </a:cubicBezTo>
                  <a:cubicBezTo>
                    <a:pt x="154482" y="228606"/>
                    <a:pt x="166097" y="227760"/>
                    <a:pt x="177509" y="227760"/>
                  </a:cubicBezTo>
                  <a:cubicBezTo>
                    <a:pt x="186821" y="227760"/>
                    <a:pt x="195998" y="228200"/>
                    <a:pt x="204261" y="232635"/>
                  </a:cubicBezTo>
                  <a:cubicBezTo>
                    <a:pt x="212862" y="237207"/>
                    <a:pt x="217501" y="244114"/>
                    <a:pt x="220583" y="251834"/>
                  </a:cubicBezTo>
                  <a:cubicBezTo>
                    <a:pt x="226746" y="267139"/>
                    <a:pt x="228066" y="285152"/>
                    <a:pt x="235178" y="299441"/>
                  </a:cubicBezTo>
                  <a:cubicBezTo>
                    <a:pt x="243203" y="315490"/>
                    <a:pt x="256782" y="325784"/>
                    <a:pt x="272935" y="330795"/>
                  </a:cubicBezTo>
                  <a:cubicBezTo>
                    <a:pt x="287394" y="335264"/>
                    <a:pt x="303919" y="335603"/>
                    <a:pt x="319937" y="332251"/>
                  </a:cubicBezTo>
                  <a:cubicBezTo>
                    <a:pt x="324271" y="331337"/>
                    <a:pt x="328572" y="330220"/>
                    <a:pt x="332838" y="328933"/>
                  </a:cubicBezTo>
                  <a:cubicBezTo>
                    <a:pt x="337004" y="327646"/>
                    <a:pt x="341101" y="326258"/>
                    <a:pt x="345199" y="324802"/>
                  </a:cubicBezTo>
                  <a:lnTo>
                    <a:pt x="354917" y="320874"/>
                  </a:lnTo>
                  <a:cubicBezTo>
                    <a:pt x="355967" y="320366"/>
                    <a:pt x="358337" y="319554"/>
                    <a:pt x="359285" y="318944"/>
                  </a:cubicBezTo>
                  <a:cubicBezTo>
                    <a:pt x="360945" y="317894"/>
                    <a:pt x="361893" y="316676"/>
                    <a:pt x="362333" y="315761"/>
                  </a:cubicBezTo>
                  <a:cubicBezTo>
                    <a:pt x="363518" y="313391"/>
                    <a:pt x="363484" y="311156"/>
                    <a:pt x="362468" y="309057"/>
                  </a:cubicBezTo>
                  <a:cubicBezTo>
                    <a:pt x="361859" y="307872"/>
                    <a:pt x="360775" y="306010"/>
                    <a:pt x="357863" y="305062"/>
                  </a:cubicBezTo>
                  <a:close/>
                  <a:moveTo>
                    <a:pt x="351666" y="305773"/>
                  </a:moveTo>
                  <a:cubicBezTo>
                    <a:pt x="351158" y="305163"/>
                    <a:pt x="350515" y="306010"/>
                    <a:pt x="349939" y="307161"/>
                  </a:cubicBezTo>
                  <a:lnTo>
                    <a:pt x="350041" y="307127"/>
                  </a:lnTo>
                  <a:cubicBezTo>
                    <a:pt x="350515" y="306619"/>
                    <a:pt x="351091" y="306145"/>
                    <a:pt x="351666" y="305773"/>
                  </a:cubicBezTo>
                  <a:close/>
                  <a:moveTo>
                    <a:pt x="161458" y="261112"/>
                  </a:moveTo>
                  <a:cubicBezTo>
                    <a:pt x="156852" y="259960"/>
                    <a:pt x="151096" y="260231"/>
                    <a:pt x="147100" y="260062"/>
                  </a:cubicBezTo>
                  <a:cubicBezTo>
                    <a:pt x="139616" y="259791"/>
                    <a:pt x="130507" y="260197"/>
                    <a:pt x="122143" y="258911"/>
                  </a:cubicBezTo>
                  <a:cubicBezTo>
                    <a:pt x="117808" y="258234"/>
                    <a:pt x="113711" y="257015"/>
                    <a:pt x="110528" y="254509"/>
                  </a:cubicBezTo>
                  <a:cubicBezTo>
                    <a:pt x="108902" y="253222"/>
                    <a:pt x="107785" y="251563"/>
                    <a:pt x="106769" y="249802"/>
                  </a:cubicBezTo>
                  <a:cubicBezTo>
                    <a:pt x="102942" y="243267"/>
                    <a:pt x="100978" y="235344"/>
                    <a:pt x="97152" y="229182"/>
                  </a:cubicBezTo>
                  <a:cubicBezTo>
                    <a:pt x="95222" y="226134"/>
                    <a:pt x="92953" y="223358"/>
                    <a:pt x="90481" y="220751"/>
                  </a:cubicBezTo>
                  <a:cubicBezTo>
                    <a:pt x="87027" y="217094"/>
                    <a:pt x="83132" y="213809"/>
                    <a:pt x="79204" y="210593"/>
                  </a:cubicBezTo>
                  <a:cubicBezTo>
                    <a:pt x="74430" y="206665"/>
                    <a:pt x="69519" y="202940"/>
                    <a:pt x="66032" y="198031"/>
                  </a:cubicBezTo>
                  <a:cubicBezTo>
                    <a:pt x="63661" y="194780"/>
                    <a:pt x="62781" y="191022"/>
                    <a:pt x="61833" y="187331"/>
                  </a:cubicBezTo>
                  <a:cubicBezTo>
                    <a:pt x="60884" y="183573"/>
                    <a:pt x="59936" y="179814"/>
                    <a:pt x="58412" y="176225"/>
                  </a:cubicBezTo>
                  <a:cubicBezTo>
                    <a:pt x="57329" y="173618"/>
                    <a:pt x="56008" y="171044"/>
                    <a:pt x="54247" y="168674"/>
                  </a:cubicBezTo>
                  <a:cubicBezTo>
                    <a:pt x="51809" y="165390"/>
                    <a:pt x="48897" y="162478"/>
                    <a:pt x="45578" y="159905"/>
                  </a:cubicBezTo>
                  <a:cubicBezTo>
                    <a:pt x="40262" y="155774"/>
                    <a:pt x="33929" y="152354"/>
                    <a:pt x="27733" y="148832"/>
                  </a:cubicBezTo>
                  <a:cubicBezTo>
                    <a:pt x="22484" y="145921"/>
                    <a:pt x="17303" y="142975"/>
                    <a:pt x="13341" y="138979"/>
                  </a:cubicBezTo>
                  <a:cubicBezTo>
                    <a:pt x="10462" y="135830"/>
                    <a:pt x="5620" y="135627"/>
                    <a:pt x="2505" y="138505"/>
                  </a:cubicBezTo>
                  <a:cubicBezTo>
                    <a:pt x="-645" y="141349"/>
                    <a:pt x="-848" y="146191"/>
                    <a:pt x="2031" y="149340"/>
                  </a:cubicBezTo>
                  <a:cubicBezTo>
                    <a:pt x="9514" y="158144"/>
                    <a:pt x="21197" y="164035"/>
                    <a:pt x="30679" y="171214"/>
                  </a:cubicBezTo>
                  <a:cubicBezTo>
                    <a:pt x="33896" y="173652"/>
                    <a:pt x="36740" y="176259"/>
                    <a:pt x="38806" y="179442"/>
                  </a:cubicBezTo>
                  <a:cubicBezTo>
                    <a:pt x="40567" y="182151"/>
                    <a:pt x="41210" y="185164"/>
                    <a:pt x="41887" y="188178"/>
                  </a:cubicBezTo>
                  <a:cubicBezTo>
                    <a:pt x="42903" y="192748"/>
                    <a:pt x="43716" y="197387"/>
                    <a:pt x="45307" y="201823"/>
                  </a:cubicBezTo>
                  <a:cubicBezTo>
                    <a:pt x="46289" y="204532"/>
                    <a:pt x="47610" y="207139"/>
                    <a:pt x="49303" y="209645"/>
                  </a:cubicBezTo>
                  <a:cubicBezTo>
                    <a:pt x="51267" y="212591"/>
                    <a:pt x="53570" y="215299"/>
                    <a:pt x="56076" y="217839"/>
                  </a:cubicBezTo>
                  <a:cubicBezTo>
                    <a:pt x="59564" y="221326"/>
                    <a:pt x="63424" y="224543"/>
                    <a:pt x="67285" y="227726"/>
                  </a:cubicBezTo>
                  <a:cubicBezTo>
                    <a:pt x="71992" y="231586"/>
                    <a:pt x="76766" y="235310"/>
                    <a:pt x="80085" y="240288"/>
                  </a:cubicBezTo>
                  <a:cubicBezTo>
                    <a:pt x="84081" y="246146"/>
                    <a:pt x="86282" y="253764"/>
                    <a:pt x="90312" y="259960"/>
                  </a:cubicBezTo>
                  <a:cubicBezTo>
                    <a:pt x="92716" y="263685"/>
                    <a:pt x="95560" y="267003"/>
                    <a:pt x="99251" y="269644"/>
                  </a:cubicBezTo>
                  <a:cubicBezTo>
                    <a:pt x="103823" y="272827"/>
                    <a:pt x="109139" y="274926"/>
                    <a:pt x="114964" y="275942"/>
                  </a:cubicBezTo>
                  <a:cubicBezTo>
                    <a:pt x="125393" y="277771"/>
                    <a:pt x="137415" y="276416"/>
                    <a:pt x="147032" y="276145"/>
                  </a:cubicBezTo>
                  <a:cubicBezTo>
                    <a:pt x="149470" y="276044"/>
                    <a:pt x="152687" y="275671"/>
                    <a:pt x="155803" y="275739"/>
                  </a:cubicBezTo>
                  <a:cubicBezTo>
                    <a:pt x="157326" y="275773"/>
                    <a:pt x="158884" y="275367"/>
                    <a:pt x="159832" y="276179"/>
                  </a:cubicBezTo>
                  <a:cubicBezTo>
                    <a:pt x="162812" y="278956"/>
                    <a:pt x="167451" y="278786"/>
                    <a:pt x="170228" y="275841"/>
                  </a:cubicBezTo>
                  <a:cubicBezTo>
                    <a:pt x="173005" y="272861"/>
                    <a:pt x="172836" y="268222"/>
                    <a:pt x="169890" y="265446"/>
                  </a:cubicBezTo>
                  <a:cubicBezTo>
                    <a:pt x="167756" y="263312"/>
                    <a:pt x="164810" y="261958"/>
                    <a:pt x="161458" y="261112"/>
                  </a:cubicBezTo>
                  <a:close/>
                  <a:moveTo>
                    <a:pt x="325355" y="180661"/>
                  </a:moveTo>
                  <a:cubicBezTo>
                    <a:pt x="324948" y="180999"/>
                    <a:pt x="324508" y="181270"/>
                    <a:pt x="324068" y="181507"/>
                  </a:cubicBezTo>
                  <a:cubicBezTo>
                    <a:pt x="324406" y="182083"/>
                    <a:pt x="324948" y="181304"/>
                    <a:pt x="325355" y="180661"/>
                  </a:cubicBezTo>
                  <a:close/>
                  <a:moveTo>
                    <a:pt x="236938" y="104408"/>
                  </a:moveTo>
                  <a:cubicBezTo>
                    <a:pt x="241171" y="104882"/>
                    <a:pt x="244930" y="101801"/>
                    <a:pt x="245404" y="97602"/>
                  </a:cubicBezTo>
                  <a:cubicBezTo>
                    <a:pt x="245573" y="96587"/>
                    <a:pt x="245777" y="94860"/>
                    <a:pt x="246318" y="95266"/>
                  </a:cubicBezTo>
                  <a:cubicBezTo>
                    <a:pt x="246454" y="95368"/>
                    <a:pt x="246318" y="95605"/>
                    <a:pt x="246217" y="95740"/>
                  </a:cubicBezTo>
                  <a:cubicBezTo>
                    <a:pt x="246420" y="95808"/>
                    <a:pt x="246725" y="95943"/>
                    <a:pt x="246894" y="95977"/>
                  </a:cubicBezTo>
                  <a:cubicBezTo>
                    <a:pt x="247605" y="96045"/>
                    <a:pt x="248316" y="96282"/>
                    <a:pt x="249061" y="96485"/>
                  </a:cubicBezTo>
                  <a:cubicBezTo>
                    <a:pt x="252278" y="97433"/>
                    <a:pt x="255698" y="99262"/>
                    <a:pt x="258814" y="100921"/>
                  </a:cubicBezTo>
                  <a:cubicBezTo>
                    <a:pt x="266094" y="104645"/>
                    <a:pt x="273544" y="109115"/>
                    <a:pt x="280926" y="113855"/>
                  </a:cubicBezTo>
                  <a:cubicBezTo>
                    <a:pt x="285633" y="116903"/>
                    <a:pt x="290306" y="120119"/>
                    <a:pt x="294810" y="123404"/>
                  </a:cubicBezTo>
                  <a:cubicBezTo>
                    <a:pt x="302497" y="129024"/>
                    <a:pt x="309744" y="134848"/>
                    <a:pt x="315433" y="141316"/>
                  </a:cubicBezTo>
                  <a:cubicBezTo>
                    <a:pt x="317939" y="144092"/>
                    <a:pt x="320106" y="147241"/>
                    <a:pt x="321325" y="150661"/>
                  </a:cubicBezTo>
                  <a:cubicBezTo>
                    <a:pt x="322442" y="153810"/>
                    <a:pt x="323086" y="157128"/>
                    <a:pt x="322341" y="160480"/>
                  </a:cubicBezTo>
                  <a:cubicBezTo>
                    <a:pt x="322104" y="161699"/>
                    <a:pt x="321833" y="162986"/>
                    <a:pt x="321291" y="164239"/>
                  </a:cubicBezTo>
                  <a:cubicBezTo>
                    <a:pt x="320952" y="165017"/>
                    <a:pt x="320648" y="165864"/>
                    <a:pt x="320140" y="166541"/>
                  </a:cubicBezTo>
                  <a:lnTo>
                    <a:pt x="317024" y="168403"/>
                  </a:lnTo>
                  <a:cubicBezTo>
                    <a:pt x="315805" y="169148"/>
                    <a:pt x="315094" y="169792"/>
                    <a:pt x="314857" y="170062"/>
                  </a:cubicBezTo>
                  <a:cubicBezTo>
                    <a:pt x="312250" y="173313"/>
                    <a:pt x="312690" y="176157"/>
                    <a:pt x="313503" y="177850"/>
                  </a:cubicBezTo>
                  <a:cubicBezTo>
                    <a:pt x="314214" y="179374"/>
                    <a:pt x="315230" y="181135"/>
                    <a:pt x="317634" y="181947"/>
                  </a:cubicBezTo>
                  <a:cubicBezTo>
                    <a:pt x="318006" y="182049"/>
                    <a:pt x="319699" y="183065"/>
                    <a:pt x="322646" y="182083"/>
                  </a:cubicBezTo>
                  <a:cubicBezTo>
                    <a:pt x="323154" y="181913"/>
                    <a:pt x="323628" y="181744"/>
                    <a:pt x="324068" y="181507"/>
                  </a:cubicBezTo>
                  <a:lnTo>
                    <a:pt x="324000" y="181439"/>
                  </a:lnTo>
                  <a:cubicBezTo>
                    <a:pt x="323763" y="180931"/>
                    <a:pt x="324677" y="180424"/>
                    <a:pt x="325896" y="179882"/>
                  </a:cubicBezTo>
                  <a:lnTo>
                    <a:pt x="325761" y="180017"/>
                  </a:lnTo>
                  <a:cubicBezTo>
                    <a:pt x="325693" y="180085"/>
                    <a:pt x="325558" y="180356"/>
                    <a:pt x="325355" y="180661"/>
                  </a:cubicBezTo>
                  <a:cubicBezTo>
                    <a:pt x="325727" y="180356"/>
                    <a:pt x="326032" y="180051"/>
                    <a:pt x="326337" y="179679"/>
                  </a:cubicBezTo>
                  <a:cubicBezTo>
                    <a:pt x="328030" y="178968"/>
                    <a:pt x="330163" y="178257"/>
                    <a:pt x="330908" y="177579"/>
                  </a:cubicBezTo>
                  <a:cubicBezTo>
                    <a:pt x="332466" y="176123"/>
                    <a:pt x="333753" y="174363"/>
                    <a:pt x="334904" y="172500"/>
                  </a:cubicBezTo>
                  <a:cubicBezTo>
                    <a:pt x="336428" y="170062"/>
                    <a:pt x="337478" y="167320"/>
                    <a:pt x="338290" y="164780"/>
                  </a:cubicBezTo>
                  <a:cubicBezTo>
                    <a:pt x="340356" y="158381"/>
                    <a:pt x="340119" y="151778"/>
                    <a:pt x="338493" y="145413"/>
                  </a:cubicBezTo>
                  <a:cubicBezTo>
                    <a:pt x="336970" y="139555"/>
                    <a:pt x="333922" y="134002"/>
                    <a:pt x="330129" y="129024"/>
                  </a:cubicBezTo>
                  <a:cubicBezTo>
                    <a:pt x="322375" y="119340"/>
                    <a:pt x="312284" y="109995"/>
                    <a:pt x="300838" y="102241"/>
                  </a:cubicBezTo>
                  <a:cubicBezTo>
                    <a:pt x="289968" y="94826"/>
                    <a:pt x="277947" y="88934"/>
                    <a:pt x="266670" y="84092"/>
                  </a:cubicBezTo>
                  <a:cubicBezTo>
                    <a:pt x="258949" y="80944"/>
                    <a:pt x="249874" y="77964"/>
                    <a:pt x="243440" y="79352"/>
                  </a:cubicBezTo>
                  <a:cubicBezTo>
                    <a:pt x="236735" y="80808"/>
                    <a:pt x="230707" y="84804"/>
                    <a:pt x="230132" y="95977"/>
                  </a:cubicBezTo>
                  <a:cubicBezTo>
                    <a:pt x="229692" y="100176"/>
                    <a:pt x="232739" y="103968"/>
                    <a:pt x="236938" y="104408"/>
                  </a:cubicBezTo>
                  <a:close/>
                  <a:moveTo>
                    <a:pt x="373271" y="159532"/>
                  </a:moveTo>
                  <a:cubicBezTo>
                    <a:pt x="374050" y="160142"/>
                    <a:pt x="374016" y="158686"/>
                    <a:pt x="373982" y="157636"/>
                  </a:cubicBezTo>
                  <a:lnTo>
                    <a:pt x="373846" y="157771"/>
                  </a:lnTo>
                  <a:cubicBezTo>
                    <a:pt x="373711" y="158381"/>
                    <a:pt x="373508" y="158990"/>
                    <a:pt x="373271" y="159532"/>
                  </a:cubicBezTo>
                  <a:close/>
                  <a:moveTo>
                    <a:pt x="376048" y="111925"/>
                  </a:moveTo>
                  <a:cubicBezTo>
                    <a:pt x="372289" y="108878"/>
                    <a:pt x="367582" y="106677"/>
                    <a:pt x="362604" y="104882"/>
                  </a:cubicBezTo>
                  <a:cubicBezTo>
                    <a:pt x="357355" y="103020"/>
                    <a:pt x="351700" y="102004"/>
                    <a:pt x="347399" y="98923"/>
                  </a:cubicBezTo>
                  <a:cubicBezTo>
                    <a:pt x="344250" y="96113"/>
                    <a:pt x="339374" y="96383"/>
                    <a:pt x="336563" y="99566"/>
                  </a:cubicBezTo>
                  <a:cubicBezTo>
                    <a:pt x="333753" y="102749"/>
                    <a:pt x="334058" y="107591"/>
                    <a:pt x="337207" y="110401"/>
                  </a:cubicBezTo>
                  <a:cubicBezTo>
                    <a:pt x="343404" y="117004"/>
                    <a:pt x="353021" y="120796"/>
                    <a:pt x="360504" y="126011"/>
                  </a:cubicBezTo>
                  <a:cubicBezTo>
                    <a:pt x="361724" y="126857"/>
                    <a:pt x="362807" y="127772"/>
                    <a:pt x="363755" y="128787"/>
                  </a:cubicBezTo>
                  <a:cubicBezTo>
                    <a:pt x="364771" y="129871"/>
                    <a:pt x="365719" y="131022"/>
                    <a:pt x="366058" y="132715"/>
                  </a:cubicBezTo>
                  <a:cubicBezTo>
                    <a:pt x="366498" y="134544"/>
                    <a:pt x="366566" y="136541"/>
                    <a:pt x="366193" y="138539"/>
                  </a:cubicBezTo>
                  <a:cubicBezTo>
                    <a:pt x="365652" y="141180"/>
                    <a:pt x="364975" y="143821"/>
                    <a:pt x="363925" y="146124"/>
                  </a:cubicBezTo>
                  <a:cubicBezTo>
                    <a:pt x="363925" y="146090"/>
                    <a:pt x="364162" y="145819"/>
                    <a:pt x="364162" y="145819"/>
                  </a:cubicBezTo>
                  <a:cubicBezTo>
                    <a:pt x="364162" y="145819"/>
                    <a:pt x="361216" y="150356"/>
                    <a:pt x="360504" y="151880"/>
                  </a:cubicBezTo>
                  <a:cubicBezTo>
                    <a:pt x="358676" y="155841"/>
                    <a:pt x="359455" y="158855"/>
                    <a:pt x="360098" y="159803"/>
                  </a:cubicBezTo>
                  <a:cubicBezTo>
                    <a:pt x="361994" y="163426"/>
                    <a:pt x="366431" y="164780"/>
                    <a:pt x="370020" y="162918"/>
                  </a:cubicBezTo>
                  <a:cubicBezTo>
                    <a:pt x="371510" y="162139"/>
                    <a:pt x="372594" y="160920"/>
                    <a:pt x="373271" y="159532"/>
                  </a:cubicBezTo>
                  <a:lnTo>
                    <a:pt x="373237" y="159532"/>
                  </a:lnTo>
                  <a:cubicBezTo>
                    <a:pt x="372763" y="159160"/>
                    <a:pt x="373102" y="158482"/>
                    <a:pt x="373846" y="157771"/>
                  </a:cubicBezTo>
                  <a:lnTo>
                    <a:pt x="373880" y="157534"/>
                  </a:lnTo>
                  <a:cubicBezTo>
                    <a:pt x="373880" y="157433"/>
                    <a:pt x="373914" y="157297"/>
                    <a:pt x="373914" y="157196"/>
                  </a:cubicBezTo>
                  <a:lnTo>
                    <a:pt x="373948" y="156925"/>
                  </a:lnTo>
                  <a:cubicBezTo>
                    <a:pt x="373948" y="157094"/>
                    <a:pt x="373948" y="157365"/>
                    <a:pt x="373982" y="157636"/>
                  </a:cubicBezTo>
                  <a:cubicBezTo>
                    <a:pt x="375370" y="156282"/>
                    <a:pt x="377809" y="154758"/>
                    <a:pt x="378045" y="154453"/>
                  </a:cubicBezTo>
                  <a:cubicBezTo>
                    <a:pt x="380822" y="150627"/>
                    <a:pt x="383159" y="145988"/>
                    <a:pt x="384683" y="141214"/>
                  </a:cubicBezTo>
                  <a:cubicBezTo>
                    <a:pt x="385902" y="137388"/>
                    <a:pt x="386105" y="133426"/>
                    <a:pt x="385834" y="129668"/>
                  </a:cubicBezTo>
                  <a:cubicBezTo>
                    <a:pt x="384818" y="121812"/>
                    <a:pt x="381262" y="116090"/>
                    <a:pt x="376048" y="111925"/>
                  </a:cubicBezTo>
                  <a:close/>
                  <a:moveTo>
                    <a:pt x="332534" y="224678"/>
                  </a:moveTo>
                  <a:cubicBezTo>
                    <a:pt x="328605" y="223730"/>
                    <a:pt x="324610" y="226168"/>
                    <a:pt x="323662" y="230096"/>
                  </a:cubicBezTo>
                  <a:cubicBezTo>
                    <a:pt x="322713" y="234058"/>
                    <a:pt x="325152" y="238019"/>
                    <a:pt x="329113" y="238967"/>
                  </a:cubicBezTo>
                  <a:cubicBezTo>
                    <a:pt x="341169" y="243471"/>
                    <a:pt x="351158" y="238053"/>
                    <a:pt x="358439" y="229216"/>
                  </a:cubicBezTo>
                  <a:cubicBezTo>
                    <a:pt x="360233" y="227049"/>
                    <a:pt x="361724" y="224475"/>
                    <a:pt x="362943" y="221766"/>
                  </a:cubicBezTo>
                  <a:cubicBezTo>
                    <a:pt x="364060" y="219261"/>
                    <a:pt x="364940" y="216586"/>
                    <a:pt x="365449" y="213877"/>
                  </a:cubicBezTo>
                  <a:cubicBezTo>
                    <a:pt x="367243" y="204227"/>
                    <a:pt x="366329" y="194543"/>
                    <a:pt x="363484" y="188719"/>
                  </a:cubicBezTo>
                  <a:cubicBezTo>
                    <a:pt x="362130" y="184724"/>
                    <a:pt x="357762" y="182557"/>
                    <a:pt x="353766" y="183945"/>
                  </a:cubicBezTo>
                  <a:cubicBezTo>
                    <a:pt x="349736" y="185300"/>
                    <a:pt x="347603" y="189667"/>
                    <a:pt x="348957" y="193663"/>
                  </a:cubicBezTo>
                  <a:cubicBezTo>
                    <a:pt x="349634" y="196879"/>
                    <a:pt x="348178" y="201281"/>
                    <a:pt x="346756" y="205988"/>
                  </a:cubicBezTo>
                  <a:cubicBezTo>
                    <a:pt x="346147" y="208087"/>
                    <a:pt x="345266" y="210152"/>
                    <a:pt x="344420" y="212218"/>
                  </a:cubicBezTo>
                  <a:cubicBezTo>
                    <a:pt x="343607" y="214148"/>
                    <a:pt x="342862" y="216044"/>
                    <a:pt x="341880" y="217737"/>
                  </a:cubicBezTo>
                  <a:cubicBezTo>
                    <a:pt x="339679" y="221462"/>
                    <a:pt x="337342" y="225220"/>
                    <a:pt x="332534" y="224678"/>
                  </a:cubicBezTo>
                  <a:close/>
                  <a:moveTo>
                    <a:pt x="170296" y="53822"/>
                  </a:moveTo>
                  <a:cubicBezTo>
                    <a:pt x="168603" y="50707"/>
                    <a:pt x="169314" y="46711"/>
                    <a:pt x="171176" y="42343"/>
                  </a:cubicBezTo>
                  <a:cubicBezTo>
                    <a:pt x="173174" y="37569"/>
                    <a:pt x="178254" y="32456"/>
                    <a:pt x="181945" y="29307"/>
                  </a:cubicBezTo>
                  <a:cubicBezTo>
                    <a:pt x="183807" y="27750"/>
                    <a:pt x="185568" y="26903"/>
                    <a:pt x="186618" y="26361"/>
                  </a:cubicBezTo>
                  <a:cubicBezTo>
                    <a:pt x="189564" y="25041"/>
                    <a:pt x="192612" y="24228"/>
                    <a:pt x="195693" y="23957"/>
                  </a:cubicBezTo>
                  <a:cubicBezTo>
                    <a:pt x="198639" y="23720"/>
                    <a:pt x="201619" y="23924"/>
                    <a:pt x="204531" y="24567"/>
                  </a:cubicBezTo>
                  <a:cubicBezTo>
                    <a:pt x="206936" y="25109"/>
                    <a:pt x="209272" y="25786"/>
                    <a:pt x="211541" y="26802"/>
                  </a:cubicBezTo>
                  <a:cubicBezTo>
                    <a:pt x="216384" y="29002"/>
                    <a:pt x="220853" y="31847"/>
                    <a:pt x="224748" y="34928"/>
                  </a:cubicBezTo>
                  <a:cubicBezTo>
                    <a:pt x="228405" y="37061"/>
                    <a:pt x="229658" y="41768"/>
                    <a:pt x="227490" y="45424"/>
                  </a:cubicBezTo>
                  <a:cubicBezTo>
                    <a:pt x="225357" y="49081"/>
                    <a:pt x="220650" y="50300"/>
                    <a:pt x="216993" y="48167"/>
                  </a:cubicBezTo>
                  <a:cubicBezTo>
                    <a:pt x="212963" y="46474"/>
                    <a:pt x="208426" y="45391"/>
                    <a:pt x="203820" y="44713"/>
                  </a:cubicBezTo>
                  <a:cubicBezTo>
                    <a:pt x="201721" y="44375"/>
                    <a:pt x="199621" y="44476"/>
                    <a:pt x="197522" y="44680"/>
                  </a:cubicBezTo>
                  <a:cubicBezTo>
                    <a:pt x="196404" y="44815"/>
                    <a:pt x="195253" y="44849"/>
                    <a:pt x="194135" y="45221"/>
                  </a:cubicBezTo>
                  <a:cubicBezTo>
                    <a:pt x="194203" y="45187"/>
                    <a:pt x="194406" y="45154"/>
                    <a:pt x="194373" y="45052"/>
                  </a:cubicBezTo>
                  <a:cubicBezTo>
                    <a:pt x="193797" y="43765"/>
                    <a:pt x="190884" y="46711"/>
                    <a:pt x="188887" y="48201"/>
                  </a:cubicBezTo>
                  <a:cubicBezTo>
                    <a:pt x="187803" y="49048"/>
                    <a:pt x="186516" y="49691"/>
                    <a:pt x="185737" y="50605"/>
                  </a:cubicBezTo>
                  <a:cubicBezTo>
                    <a:pt x="186449" y="52806"/>
                    <a:pt x="186076" y="55312"/>
                    <a:pt x="184552" y="57309"/>
                  </a:cubicBezTo>
                  <a:cubicBezTo>
                    <a:pt x="182114" y="60526"/>
                    <a:pt x="177475" y="61135"/>
                    <a:pt x="174258" y="58664"/>
                  </a:cubicBezTo>
                  <a:cubicBezTo>
                    <a:pt x="172125" y="57479"/>
                    <a:pt x="171210" y="55549"/>
                    <a:pt x="170296" y="53822"/>
                  </a:cubicBezTo>
                  <a:close/>
                  <a:moveTo>
                    <a:pt x="185229" y="50842"/>
                  </a:moveTo>
                  <a:cubicBezTo>
                    <a:pt x="185196" y="50842"/>
                    <a:pt x="185263" y="50842"/>
                    <a:pt x="185297" y="50842"/>
                  </a:cubicBezTo>
                  <a:lnTo>
                    <a:pt x="185297" y="50808"/>
                  </a:lnTo>
                  <a:lnTo>
                    <a:pt x="185229" y="5084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" name="Google Shape;1574;p25"/>
            <p:cNvSpPr/>
            <p:nvPr/>
          </p:nvSpPr>
          <p:spPr>
            <a:xfrm>
              <a:off x="500038" y="4188760"/>
              <a:ext cx="158929" cy="219402"/>
            </a:xfrm>
            <a:custGeom>
              <a:rect b="b" l="l" r="r" t="t"/>
              <a:pathLst>
                <a:path extrusionOk="0" h="438804" w="317858">
                  <a:moveTo>
                    <a:pt x="37523" y="438805"/>
                  </a:moveTo>
                  <a:cubicBezTo>
                    <a:pt x="28244" y="430238"/>
                    <a:pt x="21235" y="419065"/>
                    <a:pt x="15546" y="407891"/>
                  </a:cubicBezTo>
                  <a:cubicBezTo>
                    <a:pt x="-2334" y="372812"/>
                    <a:pt x="-4738" y="332824"/>
                    <a:pt x="8062" y="295612"/>
                  </a:cubicBezTo>
                  <a:cubicBezTo>
                    <a:pt x="39961" y="203039"/>
                    <a:pt x="136267" y="133254"/>
                    <a:pt x="207278" y="70545"/>
                  </a:cubicBezTo>
                  <a:cubicBezTo>
                    <a:pt x="231592" y="49078"/>
                    <a:pt x="259326" y="14473"/>
                    <a:pt x="288820" y="49"/>
                  </a:cubicBezTo>
                  <a:cubicBezTo>
                    <a:pt x="292545" y="-1779"/>
                    <a:pt x="308258" y="47927"/>
                    <a:pt x="308901" y="50534"/>
                  </a:cubicBezTo>
                  <a:cubicBezTo>
                    <a:pt x="322582" y="105658"/>
                    <a:pt x="319534" y="163592"/>
                    <a:pt x="306903" y="218614"/>
                  </a:cubicBezTo>
                  <a:cubicBezTo>
                    <a:pt x="289396" y="294664"/>
                    <a:pt x="149339" y="435893"/>
                    <a:pt x="37523" y="438805"/>
                  </a:cubicBezTo>
                  <a:lnTo>
                    <a:pt x="37523" y="43880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5"/>
            <p:cNvSpPr/>
            <p:nvPr/>
          </p:nvSpPr>
          <p:spPr>
            <a:xfrm>
              <a:off x="510010" y="4217395"/>
              <a:ext cx="133778" cy="250328"/>
            </a:xfrm>
            <a:custGeom>
              <a:rect b="b" l="l" r="r" t="t"/>
              <a:pathLst>
                <a:path extrusionOk="0" h="500656" w="267556">
                  <a:moveTo>
                    <a:pt x="14362" y="495505"/>
                  </a:moveTo>
                  <a:cubicBezTo>
                    <a:pt x="13143" y="499399"/>
                    <a:pt x="9012" y="501533"/>
                    <a:pt x="5151" y="500314"/>
                  </a:cubicBezTo>
                  <a:cubicBezTo>
                    <a:pt x="1257" y="499095"/>
                    <a:pt x="-876" y="494964"/>
                    <a:pt x="343" y="491070"/>
                  </a:cubicBezTo>
                  <a:cubicBezTo>
                    <a:pt x="1833" y="486092"/>
                    <a:pt x="2544" y="480438"/>
                    <a:pt x="2916" y="474512"/>
                  </a:cubicBezTo>
                  <a:cubicBezTo>
                    <a:pt x="3898" y="459851"/>
                    <a:pt x="3018" y="443734"/>
                    <a:pt x="5050" y="430698"/>
                  </a:cubicBezTo>
                  <a:cubicBezTo>
                    <a:pt x="8842" y="406962"/>
                    <a:pt x="14362" y="383091"/>
                    <a:pt x="21812" y="359829"/>
                  </a:cubicBezTo>
                  <a:cubicBezTo>
                    <a:pt x="29296" y="336466"/>
                    <a:pt x="38743" y="313746"/>
                    <a:pt x="50054" y="292347"/>
                  </a:cubicBezTo>
                  <a:cubicBezTo>
                    <a:pt x="68170" y="258588"/>
                    <a:pt x="89944" y="227200"/>
                    <a:pt x="113344" y="196964"/>
                  </a:cubicBezTo>
                  <a:cubicBezTo>
                    <a:pt x="147816" y="152472"/>
                    <a:pt x="185472" y="110215"/>
                    <a:pt x="217235" y="63861"/>
                  </a:cubicBezTo>
                  <a:cubicBezTo>
                    <a:pt x="230307" y="44798"/>
                    <a:pt x="242463" y="25125"/>
                    <a:pt x="252995" y="4301"/>
                  </a:cubicBezTo>
                  <a:cubicBezTo>
                    <a:pt x="254823" y="509"/>
                    <a:pt x="259429" y="-1083"/>
                    <a:pt x="263255" y="780"/>
                  </a:cubicBezTo>
                  <a:cubicBezTo>
                    <a:pt x="267048" y="2642"/>
                    <a:pt x="268639" y="7213"/>
                    <a:pt x="266777" y="11039"/>
                  </a:cubicBezTo>
                  <a:cubicBezTo>
                    <a:pt x="251437" y="43714"/>
                    <a:pt x="232406" y="73951"/>
                    <a:pt x="211580" y="103036"/>
                  </a:cubicBezTo>
                  <a:cubicBezTo>
                    <a:pt x="187605" y="136524"/>
                    <a:pt x="161463" y="168657"/>
                    <a:pt x="136167" y="201264"/>
                  </a:cubicBezTo>
                  <a:cubicBezTo>
                    <a:pt x="111244" y="233431"/>
                    <a:pt x="87032" y="266004"/>
                    <a:pt x="67459" y="301794"/>
                  </a:cubicBezTo>
                  <a:cubicBezTo>
                    <a:pt x="56251" y="321974"/>
                    <a:pt x="46904" y="343509"/>
                    <a:pt x="39251" y="365653"/>
                  </a:cubicBezTo>
                  <a:cubicBezTo>
                    <a:pt x="31531" y="387865"/>
                    <a:pt x="25537" y="410721"/>
                    <a:pt x="21304" y="433508"/>
                  </a:cubicBezTo>
                  <a:cubicBezTo>
                    <a:pt x="18967" y="446002"/>
                    <a:pt x="19475" y="461646"/>
                    <a:pt x="18121" y="475731"/>
                  </a:cubicBezTo>
                  <a:cubicBezTo>
                    <a:pt x="17444" y="482842"/>
                    <a:pt x="16360" y="489580"/>
                    <a:pt x="14362" y="495505"/>
                  </a:cubicBezTo>
                  <a:lnTo>
                    <a:pt x="14362" y="49550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" name="Google Shape;1576;p25"/>
            <p:cNvSpPr/>
            <p:nvPr/>
          </p:nvSpPr>
          <p:spPr>
            <a:xfrm>
              <a:off x="696564" y="4561674"/>
              <a:ext cx="286244" cy="123667"/>
            </a:xfrm>
            <a:custGeom>
              <a:rect b="b" l="l" r="r" t="t"/>
              <a:pathLst>
                <a:path extrusionOk="0" h="247333" w="572488">
                  <a:moveTo>
                    <a:pt x="0" y="148053"/>
                  </a:moveTo>
                  <a:cubicBezTo>
                    <a:pt x="44733" y="45390"/>
                    <a:pt x="250959" y="-16608"/>
                    <a:pt x="340459" y="3911"/>
                  </a:cubicBezTo>
                  <a:cubicBezTo>
                    <a:pt x="405205" y="18776"/>
                    <a:pt x="469579" y="44001"/>
                    <a:pt x="524674" y="83448"/>
                  </a:cubicBezTo>
                  <a:cubicBezTo>
                    <a:pt x="527281" y="85276"/>
                    <a:pt x="575705" y="123978"/>
                    <a:pt x="572319" y="126552"/>
                  </a:cubicBezTo>
                  <a:cubicBezTo>
                    <a:pt x="545635" y="147037"/>
                    <a:pt x="497549" y="156111"/>
                    <a:pt x="465075" y="168335"/>
                  </a:cubicBezTo>
                  <a:cubicBezTo>
                    <a:pt x="370224" y="204057"/>
                    <a:pt x="258273" y="259925"/>
                    <a:pt x="145340" y="244790"/>
                  </a:cubicBezTo>
                  <a:cubicBezTo>
                    <a:pt x="99997" y="238729"/>
                    <a:pt x="57228" y="217127"/>
                    <a:pt x="25567" y="183504"/>
                  </a:cubicBezTo>
                  <a:cubicBezTo>
                    <a:pt x="15475" y="172770"/>
                    <a:pt x="5892" y="160852"/>
                    <a:pt x="0" y="148053"/>
                  </a:cubicBezTo>
                  <a:lnTo>
                    <a:pt x="0" y="14805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25"/>
            <p:cNvSpPr/>
            <p:nvPr/>
          </p:nvSpPr>
          <p:spPr>
            <a:xfrm>
              <a:off x="644115" y="4606925"/>
              <a:ext cx="319358" cy="37982"/>
            </a:xfrm>
            <a:custGeom>
              <a:rect b="b" l="l" r="r" t="t"/>
              <a:pathLst>
                <a:path extrusionOk="0" h="75964" w="638715">
                  <a:moveTo>
                    <a:pt x="6425" y="32393"/>
                  </a:moveTo>
                  <a:cubicBezTo>
                    <a:pt x="2395" y="31885"/>
                    <a:pt x="-449" y="28194"/>
                    <a:pt x="59" y="24165"/>
                  </a:cubicBezTo>
                  <a:cubicBezTo>
                    <a:pt x="567" y="20136"/>
                    <a:pt x="4258" y="17292"/>
                    <a:pt x="8287" y="17800"/>
                  </a:cubicBezTo>
                  <a:cubicBezTo>
                    <a:pt x="15399" y="18612"/>
                    <a:pt x="23119" y="20610"/>
                    <a:pt x="31043" y="23149"/>
                  </a:cubicBezTo>
                  <a:cubicBezTo>
                    <a:pt x="47162" y="28330"/>
                    <a:pt x="64297" y="35847"/>
                    <a:pt x="78960" y="39334"/>
                  </a:cubicBezTo>
                  <a:cubicBezTo>
                    <a:pt x="105508" y="45632"/>
                    <a:pt x="132734" y="50373"/>
                    <a:pt x="159858" y="53217"/>
                  </a:cubicBezTo>
                  <a:cubicBezTo>
                    <a:pt x="187389" y="56163"/>
                    <a:pt x="214818" y="57145"/>
                    <a:pt x="241434" y="55756"/>
                  </a:cubicBezTo>
                  <a:cubicBezTo>
                    <a:pt x="287725" y="53589"/>
                    <a:pt x="332221" y="45666"/>
                    <a:pt x="376345" y="36795"/>
                  </a:cubicBezTo>
                  <a:cubicBezTo>
                    <a:pt x="421484" y="27720"/>
                    <a:pt x="466285" y="17563"/>
                    <a:pt x="511932" y="10113"/>
                  </a:cubicBezTo>
                  <a:cubicBezTo>
                    <a:pt x="550739" y="3816"/>
                    <a:pt x="590190" y="-349"/>
                    <a:pt x="631028" y="23"/>
                  </a:cubicBezTo>
                  <a:cubicBezTo>
                    <a:pt x="635261" y="-11"/>
                    <a:pt x="638715" y="3409"/>
                    <a:pt x="638715" y="7642"/>
                  </a:cubicBezTo>
                  <a:cubicBezTo>
                    <a:pt x="638749" y="11874"/>
                    <a:pt x="635329" y="15328"/>
                    <a:pt x="631062" y="15362"/>
                  </a:cubicBezTo>
                  <a:cubicBezTo>
                    <a:pt x="604683" y="15802"/>
                    <a:pt x="578947" y="18240"/>
                    <a:pt x="553584" y="21795"/>
                  </a:cubicBezTo>
                  <a:cubicBezTo>
                    <a:pt x="490734" y="30632"/>
                    <a:pt x="430390" y="47021"/>
                    <a:pt x="368793" y="59379"/>
                  </a:cubicBezTo>
                  <a:cubicBezTo>
                    <a:pt x="327514" y="67641"/>
                    <a:pt x="285626" y="73905"/>
                    <a:pt x="242315" y="75666"/>
                  </a:cubicBezTo>
                  <a:cubicBezTo>
                    <a:pt x="214683" y="76648"/>
                    <a:pt x="186204" y="75192"/>
                    <a:pt x="157725" y="71569"/>
                  </a:cubicBezTo>
                  <a:cubicBezTo>
                    <a:pt x="129890" y="68048"/>
                    <a:pt x="102054" y="62528"/>
                    <a:pt x="74930" y="55418"/>
                  </a:cubicBezTo>
                  <a:cubicBezTo>
                    <a:pt x="59996" y="51456"/>
                    <a:pt x="42591" y="43364"/>
                    <a:pt x="26201" y="37641"/>
                  </a:cubicBezTo>
                  <a:cubicBezTo>
                    <a:pt x="19327" y="35237"/>
                    <a:pt x="12622" y="33274"/>
                    <a:pt x="6425" y="32393"/>
                  </a:cubicBezTo>
                  <a:lnTo>
                    <a:pt x="6425" y="3239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8" name="Google Shape;1578;p25"/>
            <p:cNvSpPr/>
            <p:nvPr/>
          </p:nvSpPr>
          <p:spPr>
            <a:xfrm>
              <a:off x="541441" y="3991160"/>
              <a:ext cx="128824" cy="164049"/>
            </a:xfrm>
            <a:custGeom>
              <a:rect b="b" l="l" r="r" t="t"/>
              <a:pathLst>
                <a:path extrusionOk="0" h="328098" w="257648">
                  <a:moveTo>
                    <a:pt x="59591" y="10297"/>
                  </a:moveTo>
                  <a:cubicBezTo>
                    <a:pt x="59625" y="10602"/>
                    <a:pt x="59659" y="10906"/>
                    <a:pt x="59726" y="11279"/>
                  </a:cubicBezTo>
                  <a:cubicBezTo>
                    <a:pt x="59151" y="10737"/>
                    <a:pt x="58778" y="10162"/>
                    <a:pt x="59456" y="9958"/>
                  </a:cubicBezTo>
                  <a:lnTo>
                    <a:pt x="59591" y="10297"/>
                  </a:lnTo>
                  <a:close/>
                  <a:moveTo>
                    <a:pt x="2464" y="313207"/>
                  </a:moveTo>
                  <a:cubicBezTo>
                    <a:pt x="2701" y="312868"/>
                    <a:pt x="2938" y="312462"/>
                    <a:pt x="3243" y="312022"/>
                  </a:cubicBezTo>
                  <a:cubicBezTo>
                    <a:pt x="2193" y="312327"/>
                    <a:pt x="1448" y="312767"/>
                    <a:pt x="2261" y="313444"/>
                  </a:cubicBezTo>
                  <a:lnTo>
                    <a:pt x="2430" y="313275"/>
                  </a:lnTo>
                  <a:lnTo>
                    <a:pt x="2464" y="313207"/>
                  </a:lnTo>
                  <a:close/>
                  <a:moveTo>
                    <a:pt x="256775" y="121526"/>
                  </a:moveTo>
                  <a:cubicBezTo>
                    <a:pt x="254811" y="117802"/>
                    <a:pt x="250172" y="116346"/>
                    <a:pt x="246413" y="118310"/>
                  </a:cubicBezTo>
                  <a:cubicBezTo>
                    <a:pt x="209909" y="136425"/>
                    <a:pt x="175843" y="156334"/>
                    <a:pt x="143707" y="179224"/>
                  </a:cubicBezTo>
                  <a:cubicBezTo>
                    <a:pt x="130737" y="188467"/>
                    <a:pt x="118140" y="198185"/>
                    <a:pt x="105814" y="208445"/>
                  </a:cubicBezTo>
                  <a:cubicBezTo>
                    <a:pt x="96028" y="216571"/>
                    <a:pt x="86749" y="225747"/>
                    <a:pt x="77267" y="234483"/>
                  </a:cubicBezTo>
                  <a:cubicBezTo>
                    <a:pt x="87765" y="217688"/>
                    <a:pt x="97755" y="200657"/>
                    <a:pt x="106728" y="183117"/>
                  </a:cubicBezTo>
                  <a:cubicBezTo>
                    <a:pt x="115397" y="166221"/>
                    <a:pt x="123287" y="148919"/>
                    <a:pt x="131076" y="131583"/>
                  </a:cubicBezTo>
                  <a:cubicBezTo>
                    <a:pt x="142589" y="105816"/>
                    <a:pt x="153493" y="79710"/>
                    <a:pt x="165278" y="53841"/>
                  </a:cubicBezTo>
                  <a:cubicBezTo>
                    <a:pt x="167106" y="50015"/>
                    <a:pt x="165515" y="45443"/>
                    <a:pt x="161722" y="43581"/>
                  </a:cubicBezTo>
                  <a:cubicBezTo>
                    <a:pt x="157895" y="41753"/>
                    <a:pt x="153290" y="43344"/>
                    <a:pt x="151461" y="47170"/>
                  </a:cubicBezTo>
                  <a:cubicBezTo>
                    <a:pt x="136291" y="76730"/>
                    <a:pt x="121797" y="106391"/>
                    <a:pt x="107202" y="135985"/>
                  </a:cubicBezTo>
                  <a:cubicBezTo>
                    <a:pt x="97551" y="155589"/>
                    <a:pt x="87731" y="175093"/>
                    <a:pt x="77437" y="194393"/>
                  </a:cubicBezTo>
                  <a:cubicBezTo>
                    <a:pt x="69987" y="208343"/>
                    <a:pt x="62131" y="222090"/>
                    <a:pt x="53902" y="235736"/>
                  </a:cubicBezTo>
                  <a:cubicBezTo>
                    <a:pt x="60370" y="218061"/>
                    <a:pt x="66025" y="200251"/>
                    <a:pt x="70359" y="182068"/>
                  </a:cubicBezTo>
                  <a:cubicBezTo>
                    <a:pt x="74152" y="166120"/>
                    <a:pt x="76963" y="149901"/>
                    <a:pt x="78724" y="133344"/>
                  </a:cubicBezTo>
                  <a:cubicBezTo>
                    <a:pt x="80451" y="117260"/>
                    <a:pt x="81094" y="100804"/>
                    <a:pt x="80755" y="83942"/>
                  </a:cubicBezTo>
                  <a:cubicBezTo>
                    <a:pt x="80485" y="73852"/>
                    <a:pt x="79943" y="63762"/>
                    <a:pt x="79164" y="53705"/>
                  </a:cubicBezTo>
                  <a:cubicBezTo>
                    <a:pt x="78385" y="43649"/>
                    <a:pt x="77369" y="33660"/>
                    <a:pt x="76184" y="23672"/>
                  </a:cubicBezTo>
                  <a:cubicBezTo>
                    <a:pt x="76082" y="22859"/>
                    <a:pt x="75033" y="11855"/>
                    <a:pt x="74118" y="7622"/>
                  </a:cubicBezTo>
                  <a:cubicBezTo>
                    <a:pt x="72865" y="1663"/>
                    <a:pt x="68124" y="105"/>
                    <a:pt x="67075" y="37"/>
                  </a:cubicBezTo>
                  <a:cubicBezTo>
                    <a:pt x="63011" y="-369"/>
                    <a:pt x="59422" y="2577"/>
                    <a:pt x="59015" y="6606"/>
                  </a:cubicBezTo>
                  <a:cubicBezTo>
                    <a:pt x="58880" y="7791"/>
                    <a:pt x="59049" y="8909"/>
                    <a:pt x="59456" y="9958"/>
                  </a:cubicBezTo>
                  <a:lnTo>
                    <a:pt x="59523" y="9925"/>
                  </a:lnTo>
                  <a:cubicBezTo>
                    <a:pt x="59625" y="9891"/>
                    <a:pt x="59557" y="10128"/>
                    <a:pt x="59591" y="10297"/>
                  </a:cubicBezTo>
                  <a:cubicBezTo>
                    <a:pt x="59896" y="11042"/>
                    <a:pt x="60370" y="11753"/>
                    <a:pt x="60945" y="12362"/>
                  </a:cubicBezTo>
                  <a:cubicBezTo>
                    <a:pt x="60641" y="12092"/>
                    <a:pt x="60133" y="11685"/>
                    <a:pt x="59726" y="11279"/>
                  </a:cubicBezTo>
                  <a:cubicBezTo>
                    <a:pt x="60268" y="15715"/>
                    <a:pt x="60607" y="24450"/>
                    <a:pt x="60675" y="25128"/>
                  </a:cubicBezTo>
                  <a:cubicBezTo>
                    <a:pt x="61352" y="34947"/>
                    <a:pt x="61860" y="44766"/>
                    <a:pt x="62165" y="54619"/>
                  </a:cubicBezTo>
                  <a:cubicBezTo>
                    <a:pt x="62435" y="64439"/>
                    <a:pt x="62537" y="74224"/>
                    <a:pt x="62334" y="84010"/>
                  </a:cubicBezTo>
                  <a:cubicBezTo>
                    <a:pt x="62063" y="108287"/>
                    <a:pt x="59219" y="131549"/>
                    <a:pt x="55019" y="154201"/>
                  </a:cubicBezTo>
                  <a:cubicBezTo>
                    <a:pt x="52107" y="169777"/>
                    <a:pt x="48484" y="185048"/>
                    <a:pt x="44319" y="200217"/>
                  </a:cubicBezTo>
                  <a:cubicBezTo>
                    <a:pt x="34498" y="235973"/>
                    <a:pt x="21326" y="271051"/>
                    <a:pt x="6358" y="306672"/>
                  </a:cubicBezTo>
                  <a:cubicBezTo>
                    <a:pt x="5309" y="308568"/>
                    <a:pt x="4191" y="310532"/>
                    <a:pt x="3243" y="312022"/>
                  </a:cubicBezTo>
                  <a:cubicBezTo>
                    <a:pt x="3649" y="311886"/>
                    <a:pt x="3886" y="311886"/>
                    <a:pt x="4293" y="311819"/>
                  </a:cubicBezTo>
                  <a:cubicBezTo>
                    <a:pt x="4191" y="312022"/>
                    <a:pt x="4123" y="312259"/>
                    <a:pt x="4022" y="312462"/>
                  </a:cubicBezTo>
                  <a:cubicBezTo>
                    <a:pt x="3480" y="312767"/>
                    <a:pt x="2837" y="312868"/>
                    <a:pt x="2396" y="313275"/>
                  </a:cubicBezTo>
                  <a:lnTo>
                    <a:pt x="2329" y="313410"/>
                  </a:lnTo>
                  <a:cubicBezTo>
                    <a:pt x="2329" y="313444"/>
                    <a:pt x="2295" y="313478"/>
                    <a:pt x="2261" y="313478"/>
                  </a:cubicBezTo>
                  <a:lnTo>
                    <a:pt x="2227" y="313444"/>
                  </a:lnTo>
                  <a:cubicBezTo>
                    <a:pt x="534" y="315103"/>
                    <a:pt x="-347" y="317541"/>
                    <a:pt x="128" y="320013"/>
                  </a:cubicBezTo>
                  <a:cubicBezTo>
                    <a:pt x="568" y="322281"/>
                    <a:pt x="2092" y="323873"/>
                    <a:pt x="3988" y="324922"/>
                  </a:cubicBezTo>
                  <a:cubicBezTo>
                    <a:pt x="4327" y="325363"/>
                    <a:pt x="4564" y="326108"/>
                    <a:pt x="4936" y="326378"/>
                  </a:cubicBezTo>
                  <a:cubicBezTo>
                    <a:pt x="8051" y="328986"/>
                    <a:pt x="12691" y="328579"/>
                    <a:pt x="15298" y="325498"/>
                  </a:cubicBezTo>
                  <a:cubicBezTo>
                    <a:pt x="16179" y="324448"/>
                    <a:pt x="16687" y="323263"/>
                    <a:pt x="16924" y="322044"/>
                  </a:cubicBezTo>
                  <a:cubicBezTo>
                    <a:pt x="16822" y="322044"/>
                    <a:pt x="16754" y="322011"/>
                    <a:pt x="16619" y="321977"/>
                  </a:cubicBezTo>
                  <a:cubicBezTo>
                    <a:pt x="15942" y="321672"/>
                    <a:pt x="16416" y="320792"/>
                    <a:pt x="16720" y="320013"/>
                  </a:cubicBezTo>
                  <a:cubicBezTo>
                    <a:pt x="16754" y="319945"/>
                    <a:pt x="16856" y="319911"/>
                    <a:pt x="16890" y="319843"/>
                  </a:cubicBezTo>
                  <a:cubicBezTo>
                    <a:pt x="16924" y="320013"/>
                    <a:pt x="16957" y="320080"/>
                    <a:pt x="16991" y="320284"/>
                  </a:cubicBezTo>
                  <a:cubicBezTo>
                    <a:pt x="16991" y="320114"/>
                    <a:pt x="16957" y="319979"/>
                    <a:pt x="16924" y="319810"/>
                  </a:cubicBezTo>
                  <a:cubicBezTo>
                    <a:pt x="17228" y="319403"/>
                    <a:pt x="17770" y="319302"/>
                    <a:pt x="17973" y="318828"/>
                  </a:cubicBezTo>
                  <a:cubicBezTo>
                    <a:pt x="18380" y="318015"/>
                    <a:pt x="18718" y="317202"/>
                    <a:pt x="19091" y="316390"/>
                  </a:cubicBezTo>
                  <a:cubicBezTo>
                    <a:pt x="21800" y="313579"/>
                    <a:pt x="25322" y="310769"/>
                    <a:pt x="25525" y="310532"/>
                  </a:cubicBezTo>
                  <a:cubicBezTo>
                    <a:pt x="31620" y="303286"/>
                    <a:pt x="38122" y="296412"/>
                    <a:pt x="44793" y="289742"/>
                  </a:cubicBezTo>
                  <a:cubicBezTo>
                    <a:pt x="51532" y="282970"/>
                    <a:pt x="58507" y="276469"/>
                    <a:pt x="65551" y="270070"/>
                  </a:cubicBezTo>
                  <a:cubicBezTo>
                    <a:pt x="83092" y="253952"/>
                    <a:pt x="100904" y="238919"/>
                    <a:pt x="118851" y="224393"/>
                  </a:cubicBezTo>
                  <a:cubicBezTo>
                    <a:pt x="131008" y="214573"/>
                    <a:pt x="143267" y="205025"/>
                    <a:pt x="155694" y="195713"/>
                  </a:cubicBezTo>
                  <a:cubicBezTo>
                    <a:pt x="186577" y="172587"/>
                    <a:pt x="218612" y="151120"/>
                    <a:pt x="253491" y="131888"/>
                  </a:cubicBezTo>
                  <a:cubicBezTo>
                    <a:pt x="257283" y="129924"/>
                    <a:pt x="258739" y="125285"/>
                    <a:pt x="256775" y="1215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9" name="Google Shape;1579;p25"/>
            <p:cNvSpPr/>
            <p:nvPr/>
          </p:nvSpPr>
          <p:spPr>
            <a:xfrm>
              <a:off x="551969" y="3943202"/>
              <a:ext cx="162119" cy="107007"/>
            </a:xfrm>
            <a:custGeom>
              <a:rect b="b" l="l" r="r" t="t"/>
              <a:pathLst>
                <a:path extrusionOk="0" h="214014" w="324238">
                  <a:moveTo>
                    <a:pt x="79510" y="37984"/>
                  </a:moveTo>
                  <a:cubicBezTo>
                    <a:pt x="81068" y="60433"/>
                    <a:pt x="64577" y="79903"/>
                    <a:pt x="42634" y="81426"/>
                  </a:cubicBezTo>
                  <a:cubicBezTo>
                    <a:pt x="20724" y="82950"/>
                    <a:pt x="1659" y="65986"/>
                    <a:pt x="102" y="43537"/>
                  </a:cubicBezTo>
                  <a:cubicBezTo>
                    <a:pt x="-1456" y="21088"/>
                    <a:pt x="15069" y="1619"/>
                    <a:pt x="36979" y="95"/>
                  </a:cubicBezTo>
                  <a:cubicBezTo>
                    <a:pt x="58888" y="-1429"/>
                    <a:pt x="77953" y="15535"/>
                    <a:pt x="79510" y="37984"/>
                  </a:cubicBezTo>
                  <a:close/>
                  <a:moveTo>
                    <a:pt x="181370" y="16314"/>
                  </a:moveTo>
                  <a:cubicBezTo>
                    <a:pt x="159461" y="17838"/>
                    <a:pt x="142936" y="37307"/>
                    <a:pt x="144494" y="59756"/>
                  </a:cubicBezTo>
                  <a:cubicBezTo>
                    <a:pt x="146085" y="82171"/>
                    <a:pt x="165150" y="99169"/>
                    <a:pt x="187059" y="97645"/>
                  </a:cubicBezTo>
                  <a:cubicBezTo>
                    <a:pt x="208969" y="96122"/>
                    <a:pt x="225494" y="76652"/>
                    <a:pt x="223902" y="54203"/>
                  </a:cubicBezTo>
                  <a:cubicBezTo>
                    <a:pt x="222345" y="31754"/>
                    <a:pt x="203280" y="14756"/>
                    <a:pt x="181370" y="16314"/>
                  </a:cubicBezTo>
                  <a:close/>
                  <a:moveTo>
                    <a:pt x="281571" y="132589"/>
                  </a:moveTo>
                  <a:cubicBezTo>
                    <a:pt x="259662" y="134112"/>
                    <a:pt x="243137" y="153582"/>
                    <a:pt x="244728" y="176031"/>
                  </a:cubicBezTo>
                  <a:cubicBezTo>
                    <a:pt x="246286" y="198446"/>
                    <a:pt x="265351" y="215444"/>
                    <a:pt x="287260" y="213920"/>
                  </a:cubicBezTo>
                  <a:cubicBezTo>
                    <a:pt x="309170" y="212396"/>
                    <a:pt x="325695" y="192927"/>
                    <a:pt x="324137" y="170478"/>
                  </a:cubicBezTo>
                  <a:cubicBezTo>
                    <a:pt x="322545" y="148029"/>
                    <a:pt x="303481" y="131031"/>
                    <a:pt x="281571" y="13258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5"/>
            <p:cNvSpPr/>
            <p:nvPr/>
          </p:nvSpPr>
          <p:spPr>
            <a:xfrm>
              <a:off x="993666" y="4596011"/>
              <a:ext cx="166526" cy="109593"/>
            </a:xfrm>
            <a:custGeom>
              <a:rect b="b" l="l" r="r" t="t"/>
              <a:pathLst>
                <a:path extrusionOk="0" h="219185" w="333052">
                  <a:moveTo>
                    <a:pt x="321419" y="1364"/>
                  </a:moveTo>
                  <a:cubicBezTo>
                    <a:pt x="321148" y="1466"/>
                    <a:pt x="320843" y="1601"/>
                    <a:pt x="320505" y="1703"/>
                  </a:cubicBezTo>
                  <a:cubicBezTo>
                    <a:pt x="320911" y="1026"/>
                    <a:pt x="321419" y="552"/>
                    <a:pt x="321724" y="1161"/>
                  </a:cubicBezTo>
                  <a:lnTo>
                    <a:pt x="321419" y="1364"/>
                  </a:lnTo>
                  <a:lnTo>
                    <a:pt x="321419" y="1364"/>
                  </a:lnTo>
                  <a:close/>
                  <a:moveTo>
                    <a:pt x="324907" y="44"/>
                  </a:moveTo>
                  <a:cubicBezTo>
                    <a:pt x="323756" y="179"/>
                    <a:pt x="322672" y="586"/>
                    <a:pt x="321724" y="1161"/>
                  </a:cubicBezTo>
                  <a:lnTo>
                    <a:pt x="321792" y="1229"/>
                  </a:lnTo>
                  <a:cubicBezTo>
                    <a:pt x="321826" y="1331"/>
                    <a:pt x="321588" y="1331"/>
                    <a:pt x="321453" y="1364"/>
                  </a:cubicBezTo>
                  <a:cubicBezTo>
                    <a:pt x="320776" y="1872"/>
                    <a:pt x="320166" y="2448"/>
                    <a:pt x="319692" y="3125"/>
                  </a:cubicBezTo>
                  <a:cubicBezTo>
                    <a:pt x="319895" y="2787"/>
                    <a:pt x="320166" y="2211"/>
                    <a:pt x="320505" y="1703"/>
                  </a:cubicBezTo>
                  <a:cubicBezTo>
                    <a:pt x="316272" y="3159"/>
                    <a:pt x="307806" y="5326"/>
                    <a:pt x="307129" y="5529"/>
                  </a:cubicBezTo>
                  <a:cubicBezTo>
                    <a:pt x="297681" y="8238"/>
                    <a:pt x="288166" y="10777"/>
                    <a:pt x="278616" y="13114"/>
                  </a:cubicBezTo>
                  <a:cubicBezTo>
                    <a:pt x="269067" y="15450"/>
                    <a:pt x="259518" y="17583"/>
                    <a:pt x="249900" y="19446"/>
                  </a:cubicBezTo>
                  <a:cubicBezTo>
                    <a:pt x="226061" y="24220"/>
                    <a:pt x="202763" y="26285"/>
                    <a:pt x="179702" y="26861"/>
                  </a:cubicBezTo>
                  <a:cubicBezTo>
                    <a:pt x="163888" y="27267"/>
                    <a:pt x="148176" y="26895"/>
                    <a:pt x="132497" y="25981"/>
                  </a:cubicBezTo>
                  <a:cubicBezTo>
                    <a:pt x="95383" y="23780"/>
                    <a:pt x="58270" y="18227"/>
                    <a:pt x="20275" y="10947"/>
                  </a:cubicBezTo>
                  <a:cubicBezTo>
                    <a:pt x="18243" y="10303"/>
                    <a:pt x="16178" y="9660"/>
                    <a:pt x="14552" y="9085"/>
                  </a:cubicBezTo>
                  <a:cubicBezTo>
                    <a:pt x="14756" y="9457"/>
                    <a:pt x="14823" y="9660"/>
                    <a:pt x="14993" y="10066"/>
                  </a:cubicBezTo>
                  <a:cubicBezTo>
                    <a:pt x="14756" y="10033"/>
                    <a:pt x="14519" y="9999"/>
                    <a:pt x="14281" y="9931"/>
                  </a:cubicBezTo>
                  <a:cubicBezTo>
                    <a:pt x="13909" y="9491"/>
                    <a:pt x="13638" y="8881"/>
                    <a:pt x="13164" y="8543"/>
                  </a:cubicBezTo>
                  <a:lnTo>
                    <a:pt x="13029" y="8509"/>
                  </a:lnTo>
                  <a:cubicBezTo>
                    <a:pt x="12995" y="8509"/>
                    <a:pt x="12927" y="8509"/>
                    <a:pt x="12961" y="8475"/>
                  </a:cubicBezTo>
                  <a:lnTo>
                    <a:pt x="12961" y="8407"/>
                  </a:lnTo>
                  <a:cubicBezTo>
                    <a:pt x="10997" y="7087"/>
                    <a:pt x="8423" y="6782"/>
                    <a:pt x="6087" y="7730"/>
                  </a:cubicBezTo>
                  <a:cubicBezTo>
                    <a:pt x="3919" y="8610"/>
                    <a:pt x="2700" y="10473"/>
                    <a:pt x="2091" y="12572"/>
                  </a:cubicBezTo>
                  <a:cubicBezTo>
                    <a:pt x="1718" y="13012"/>
                    <a:pt x="1075" y="13385"/>
                    <a:pt x="872" y="13791"/>
                  </a:cubicBezTo>
                  <a:cubicBezTo>
                    <a:pt x="-1058" y="17346"/>
                    <a:pt x="330" y="21816"/>
                    <a:pt x="3919" y="23712"/>
                  </a:cubicBezTo>
                  <a:cubicBezTo>
                    <a:pt x="5071" y="24355"/>
                    <a:pt x="6358" y="24626"/>
                    <a:pt x="7610" y="24558"/>
                  </a:cubicBezTo>
                  <a:cubicBezTo>
                    <a:pt x="7610" y="24491"/>
                    <a:pt x="7610" y="24423"/>
                    <a:pt x="7610" y="24288"/>
                  </a:cubicBezTo>
                  <a:cubicBezTo>
                    <a:pt x="7780" y="23543"/>
                    <a:pt x="8694" y="23780"/>
                    <a:pt x="9575" y="23983"/>
                  </a:cubicBezTo>
                  <a:cubicBezTo>
                    <a:pt x="9642" y="24017"/>
                    <a:pt x="9676" y="24084"/>
                    <a:pt x="9744" y="24118"/>
                  </a:cubicBezTo>
                  <a:cubicBezTo>
                    <a:pt x="9608" y="24186"/>
                    <a:pt x="9507" y="24254"/>
                    <a:pt x="9337" y="24321"/>
                  </a:cubicBezTo>
                  <a:cubicBezTo>
                    <a:pt x="9507" y="24288"/>
                    <a:pt x="9642" y="24220"/>
                    <a:pt x="9812" y="24152"/>
                  </a:cubicBezTo>
                  <a:cubicBezTo>
                    <a:pt x="10252" y="24355"/>
                    <a:pt x="10489" y="24863"/>
                    <a:pt x="10963" y="24965"/>
                  </a:cubicBezTo>
                  <a:cubicBezTo>
                    <a:pt x="11843" y="25168"/>
                    <a:pt x="12724" y="25337"/>
                    <a:pt x="13604" y="25574"/>
                  </a:cubicBezTo>
                  <a:cubicBezTo>
                    <a:pt x="16923" y="27640"/>
                    <a:pt x="20411" y="30518"/>
                    <a:pt x="20648" y="30653"/>
                  </a:cubicBezTo>
                  <a:cubicBezTo>
                    <a:pt x="29012" y="35123"/>
                    <a:pt x="37071" y="39999"/>
                    <a:pt x="45029" y="45145"/>
                  </a:cubicBezTo>
                  <a:cubicBezTo>
                    <a:pt x="53021" y="50326"/>
                    <a:pt x="60843" y="55811"/>
                    <a:pt x="68598" y="61364"/>
                  </a:cubicBezTo>
                  <a:cubicBezTo>
                    <a:pt x="88001" y="75145"/>
                    <a:pt x="106423" y="89434"/>
                    <a:pt x="124336" y="103994"/>
                  </a:cubicBezTo>
                  <a:cubicBezTo>
                    <a:pt x="136493" y="113847"/>
                    <a:pt x="148379" y="123835"/>
                    <a:pt x="160062" y="134061"/>
                  </a:cubicBezTo>
                  <a:cubicBezTo>
                    <a:pt x="189116" y="159456"/>
                    <a:pt x="216782" y="186273"/>
                    <a:pt x="242857" y="216408"/>
                  </a:cubicBezTo>
                  <a:cubicBezTo>
                    <a:pt x="245566" y="219659"/>
                    <a:pt x="250408" y="220133"/>
                    <a:pt x="253659" y="217424"/>
                  </a:cubicBezTo>
                  <a:cubicBezTo>
                    <a:pt x="256910" y="214715"/>
                    <a:pt x="257384" y="209873"/>
                    <a:pt x="254675" y="206623"/>
                  </a:cubicBezTo>
                  <a:cubicBezTo>
                    <a:pt x="229346" y="174693"/>
                    <a:pt x="202763" y="145506"/>
                    <a:pt x="173709" y="118858"/>
                  </a:cubicBezTo>
                  <a:cubicBezTo>
                    <a:pt x="161958" y="108091"/>
                    <a:pt x="149835" y="97797"/>
                    <a:pt x="137238" y="87876"/>
                  </a:cubicBezTo>
                  <a:cubicBezTo>
                    <a:pt x="127282" y="80021"/>
                    <a:pt x="116379" y="72843"/>
                    <a:pt x="105847" y="65393"/>
                  </a:cubicBezTo>
                  <a:cubicBezTo>
                    <a:pt x="124438" y="72165"/>
                    <a:pt x="143164" y="78396"/>
                    <a:pt x="162195" y="83508"/>
                  </a:cubicBezTo>
                  <a:cubicBezTo>
                    <a:pt x="180549" y="88452"/>
                    <a:pt x="199072" y="92583"/>
                    <a:pt x="217697" y="96578"/>
                  </a:cubicBezTo>
                  <a:cubicBezTo>
                    <a:pt x="245295" y="102470"/>
                    <a:pt x="273063" y="107718"/>
                    <a:pt x="300830" y="113847"/>
                  </a:cubicBezTo>
                  <a:cubicBezTo>
                    <a:pt x="304962" y="114863"/>
                    <a:pt x="309093" y="112323"/>
                    <a:pt x="310109" y="108226"/>
                  </a:cubicBezTo>
                  <a:cubicBezTo>
                    <a:pt x="311125" y="104129"/>
                    <a:pt x="308619" y="99964"/>
                    <a:pt x="304488" y="98948"/>
                  </a:cubicBezTo>
                  <a:cubicBezTo>
                    <a:pt x="272419" y="90246"/>
                    <a:pt x="240385" y="82256"/>
                    <a:pt x="208418" y="74163"/>
                  </a:cubicBezTo>
                  <a:cubicBezTo>
                    <a:pt x="187220" y="68779"/>
                    <a:pt x="166089" y="63260"/>
                    <a:pt x="145060" y="57199"/>
                  </a:cubicBezTo>
                  <a:cubicBezTo>
                    <a:pt x="129890" y="52831"/>
                    <a:pt x="114821" y="47990"/>
                    <a:pt x="99820" y="42809"/>
                  </a:cubicBezTo>
                  <a:cubicBezTo>
                    <a:pt x="118410" y="45416"/>
                    <a:pt x="137001" y="47244"/>
                    <a:pt x="155660" y="47719"/>
                  </a:cubicBezTo>
                  <a:cubicBezTo>
                    <a:pt x="172049" y="48091"/>
                    <a:pt x="188473" y="47448"/>
                    <a:pt x="205032" y="45755"/>
                  </a:cubicBezTo>
                  <a:cubicBezTo>
                    <a:pt x="221151" y="44096"/>
                    <a:pt x="237371" y="41319"/>
                    <a:pt x="253795" y="37459"/>
                  </a:cubicBezTo>
                  <a:cubicBezTo>
                    <a:pt x="263615" y="35089"/>
                    <a:pt x="273368" y="32482"/>
                    <a:pt x="283052" y="29604"/>
                  </a:cubicBezTo>
                  <a:cubicBezTo>
                    <a:pt x="292703" y="26759"/>
                    <a:pt x="302287" y="23678"/>
                    <a:pt x="311802" y="20428"/>
                  </a:cubicBezTo>
                  <a:cubicBezTo>
                    <a:pt x="312581" y="20157"/>
                    <a:pt x="323112" y="16838"/>
                    <a:pt x="327074" y="15078"/>
                  </a:cubicBezTo>
                  <a:cubicBezTo>
                    <a:pt x="332662" y="12606"/>
                    <a:pt x="333170" y="7662"/>
                    <a:pt x="333034" y="6613"/>
                  </a:cubicBezTo>
                  <a:cubicBezTo>
                    <a:pt x="332594" y="2516"/>
                    <a:pt x="328937" y="-396"/>
                    <a:pt x="324907" y="44"/>
                  </a:cubicBezTo>
                  <a:close/>
                  <a:moveTo>
                    <a:pt x="13232" y="8577"/>
                  </a:moveTo>
                  <a:cubicBezTo>
                    <a:pt x="13604" y="8712"/>
                    <a:pt x="14044" y="8881"/>
                    <a:pt x="14552" y="9085"/>
                  </a:cubicBezTo>
                  <a:cubicBezTo>
                    <a:pt x="14044" y="8136"/>
                    <a:pt x="13435" y="7493"/>
                    <a:pt x="12961" y="8407"/>
                  </a:cubicBezTo>
                  <a:lnTo>
                    <a:pt x="13164" y="8543"/>
                  </a:lnTo>
                  <a:lnTo>
                    <a:pt x="13232" y="85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5"/>
            <p:cNvSpPr/>
            <p:nvPr/>
          </p:nvSpPr>
          <p:spPr>
            <a:xfrm>
              <a:off x="1126832" y="4570572"/>
              <a:ext cx="87149" cy="173291"/>
            </a:xfrm>
            <a:custGeom>
              <a:rect b="b" l="l" r="r" t="t"/>
              <a:pathLst>
                <a:path extrusionOk="0" h="346582" w="174298">
                  <a:moveTo>
                    <a:pt x="79909" y="295458"/>
                  </a:moveTo>
                  <a:cubicBezTo>
                    <a:pt x="85970" y="316553"/>
                    <a:pt x="73305" y="338731"/>
                    <a:pt x="51701" y="344962"/>
                  </a:cubicBezTo>
                  <a:cubicBezTo>
                    <a:pt x="30062" y="351158"/>
                    <a:pt x="7577" y="339036"/>
                    <a:pt x="1516" y="317941"/>
                  </a:cubicBezTo>
                  <a:cubicBezTo>
                    <a:pt x="-4546" y="296813"/>
                    <a:pt x="8119" y="274635"/>
                    <a:pt x="29724" y="268438"/>
                  </a:cubicBezTo>
                  <a:cubicBezTo>
                    <a:pt x="51362" y="262242"/>
                    <a:pt x="73847" y="274330"/>
                    <a:pt x="79909" y="295458"/>
                  </a:cubicBezTo>
                  <a:close/>
                  <a:moveTo>
                    <a:pt x="172795" y="173225"/>
                  </a:moveTo>
                  <a:cubicBezTo>
                    <a:pt x="166734" y="152130"/>
                    <a:pt x="144249" y="140042"/>
                    <a:pt x="122610" y="146238"/>
                  </a:cubicBezTo>
                  <a:cubicBezTo>
                    <a:pt x="100972" y="152435"/>
                    <a:pt x="88341" y="174613"/>
                    <a:pt x="94402" y="195741"/>
                  </a:cubicBezTo>
                  <a:cubicBezTo>
                    <a:pt x="100464" y="216836"/>
                    <a:pt x="122949" y="228958"/>
                    <a:pt x="144553" y="222728"/>
                  </a:cubicBezTo>
                  <a:cubicBezTo>
                    <a:pt x="166192" y="216531"/>
                    <a:pt x="178823" y="194353"/>
                    <a:pt x="172795" y="173225"/>
                  </a:cubicBezTo>
                  <a:close/>
                  <a:moveTo>
                    <a:pt x="130365" y="78146"/>
                  </a:moveTo>
                  <a:cubicBezTo>
                    <a:pt x="152003" y="71950"/>
                    <a:pt x="164634" y="49772"/>
                    <a:pt x="158573" y="28643"/>
                  </a:cubicBezTo>
                  <a:cubicBezTo>
                    <a:pt x="152511" y="7515"/>
                    <a:pt x="130026" y="-4573"/>
                    <a:pt x="108421" y="1623"/>
                  </a:cubicBezTo>
                  <a:cubicBezTo>
                    <a:pt x="86783" y="7853"/>
                    <a:pt x="74152" y="30031"/>
                    <a:pt x="80180" y="51126"/>
                  </a:cubicBezTo>
                  <a:cubicBezTo>
                    <a:pt x="86241" y="72255"/>
                    <a:pt x="108726" y="84343"/>
                    <a:pt x="130365" y="781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25"/>
            <p:cNvSpPr/>
            <p:nvPr/>
          </p:nvSpPr>
          <p:spPr>
            <a:xfrm>
              <a:off x="159498" y="4448273"/>
              <a:ext cx="487637" cy="502557"/>
            </a:xfrm>
            <a:custGeom>
              <a:rect b="b" l="l" r="r" t="t"/>
              <a:pathLst>
                <a:path extrusionOk="0" h="1005114" w="975274">
                  <a:moveTo>
                    <a:pt x="975252" y="492687"/>
                  </a:moveTo>
                  <a:cubicBezTo>
                    <a:pt x="975997" y="497529"/>
                    <a:pt x="958422" y="515407"/>
                    <a:pt x="955950" y="518522"/>
                  </a:cubicBezTo>
                  <a:cubicBezTo>
                    <a:pt x="934684" y="545373"/>
                    <a:pt x="903970" y="568059"/>
                    <a:pt x="875220" y="585328"/>
                  </a:cubicBezTo>
                  <a:cubicBezTo>
                    <a:pt x="841764" y="605474"/>
                    <a:pt x="779151" y="627111"/>
                    <a:pt x="784637" y="632325"/>
                  </a:cubicBezTo>
                  <a:cubicBezTo>
                    <a:pt x="826762" y="672652"/>
                    <a:pt x="838648" y="844355"/>
                    <a:pt x="832418" y="847606"/>
                  </a:cubicBezTo>
                  <a:cubicBezTo>
                    <a:pt x="825035" y="851500"/>
                    <a:pt x="763743" y="853565"/>
                    <a:pt x="712339" y="839073"/>
                  </a:cubicBezTo>
                  <a:cubicBezTo>
                    <a:pt x="659919" y="824310"/>
                    <a:pt x="617455" y="792922"/>
                    <a:pt x="617455" y="792922"/>
                  </a:cubicBezTo>
                  <a:cubicBezTo>
                    <a:pt x="617455" y="792922"/>
                    <a:pt x="609633" y="842764"/>
                    <a:pt x="583998" y="891251"/>
                  </a:cubicBezTo>
                  <a:cubicBezTo>
                    <a:pt x="554233" y="947594"/>
                    <a:pt x="505673" y="1003835"/>
                    <a:pt x="498596" y="1005088"/>
                  </a:cubicBezTo>
                  <a:cubicBezTo>
                    <a:pt x="494024" y="1005901"/>
                    <a:pt x="476585" y="987887"/>
                    <a:pt x="473503" y="985280"/>
                  </a:cubicBezTo>
                  <a:cubicBezTo>
                    <a:pt x="447429" y="963576"/>
                    <a:pt x="425282" y="931883"/>
                    <a:pt x="408249" y="902154"/>
                  </a:cubicBezTo>
                  <a:cubicBezTo>
                    <a:pt x="388439" y="867549"/>
                    <a:pt x="377976" y="829152"/>
                    <a:pt x="375402" y="789807"/>
                  </a:cubicBezTo>
                  <a:cubicBezTo>
                    <a:pt x="371237" y="796376"/>
                    <a:pt x="366699" y="802572"/>
                    <a:pt x="361755" y="808396"/>
                  </a:cubicBezTo>
                  <a:cubicBezTo>
                    <a:pt x="323761" y="852922"/>
                    <a:pt x="261758" y="854920"/>
                    <a:pt x="210015" y="859321"/>
                  </a:cubicBezTo>
                  <a:cubicBezTo>
                    <a:pt x="204733" y="859761"/>
                    <a:pt x="159424" y="868091"/>
                    <a:pt x="156207" y="861658"/>
                  </a:cubicBezTo>
                  <a:cubicBezTo>
                    <a:pt x="148384" y="846150"/>
                    <a:pt x="150992" y="821872"/>
                    <a:pt x="157053" y="798001"/>
                  </a:cubicBezTo>
                  <a:cubicBezTo>
                    <a:pt x="160778" y="741320"/>
                    <a:pt x="162133" y="673262"/>
                    <a:pt x="204495" y="631275"/>
                  </a:cubicBezTo>
                  <a:cubicBezTo>
                    <a:pt x="208017" y="627788"/>
                    <a:pt x="211776" y="624436"/>
                    <a:pt x="215603" y="621253"/>
                  </a:cubicBezTo>
                  <a:cubicBezTo>
                    <a:pt x="166332" y="607607"/>
                    <a:pt x="118924" y="584380"/>
                    <a:pt x="73446" y="560305"/>
                  </a:cubicBezTo>
                  <a:cubicBezTo>
                    <a:pt x="64404" y="555497"/>
                    <a:pt x="2503" y="529561"/>
                    <a:pt x="31" y="515847"/>
                  </a:cubicBezTo>
                  <a:cubicBezTo>
                    <a:pt x="-816" y="511039"/>
                    <a:pt x="16217" y="492619"/>
                    <a:pt x="18587" y="489369"/>
                  </a:cubicBezTo>
                  <a:cubicBezTo>
                    <a:pt x="39007" y="461807"/>
                    <a:pt x="69009" y="438207"/>
                    <a:pt x="97251" y="419956"/>
                  </a:cubicBezTo>
                  <a:cubicBezTo>
                    <a:pt x="130098" y="398760"/>
                    <a:pt x="166738" y="387282"/>
                    <a:pt x="204394" y="383929"/>
                  </a:cubicBezTo>
                  <a:cubicBezTo>
                    <a:pt x="198061" y="379663"/>
                    <a:pt x="192034" y="375024"/>
                    <a:pt x="186413" y="369945"/>
                  </a:cubicBezTo>
                  <a:cubicBezTo>
                    <a:pt x="143102" y="331007"/>
                    <a:pt x="140223" y="266334"/>
                    <a:pt x="135178" y="212531"/>
                  </a:cubicBezTo>
                  <a:cubicBezTo>
                    <a:pt x="134670" y="207012"/>
                    <a:pt x="125967" y="159845"/>
                    <a:pt x="132096" y="156391"/>
                  </a:cubicBezTo>
                  <a:cubicBezTo>
                    <a:pt x="148757" y="146911"/>
                    <a:pt x="176558" y="151109"/>
                    <a:pt x="202294" y="158795"/>
                  </a:cubicBezTo>
                  <a:cubicBezTo>
                    <a:pt x="208017" y="159608"/>
                    <a:pt x="212419" y="160285"/>
                    <a:pt x="213909" y="160455"/>
                  </a:cubicBezTo>
                  <a:cubicBezTo>
                    <a:pt x="268226" y="165060"/>
                    <a:pt x="333378" y="167294"/>
                    <a:pt x="373167" y="211955"/>
                  </a:cubicBezTo>
                  <a:cubicBezTo>
                    <a:pt x="376452" y="215748"/>
                    <a:pt x="379635" y="219608"/>
                    <a:pt x="382615" y="223671"/>
                  </a:cubicBezTo>
                  <a:cubicBezTo>
                    <a:pt x="396262" y="172407"/>
                    <a:pt x="419153" y="123276"/>
                    <a:pt x="442688" y="76076"/>
                  </a:cubicBezTo>
                  <a:cubicBezTo>
                    <a:pt x="447429" y="66697"/>
                    <a:pt x="472995" y="2397"/>
                    <a:pt x="486202" y="27"/>
                  </a:cubicBezTo>
                  <a:cubicBezTo>
                    <a:pt x="490774" y="-786"/>
                    <a:pt x="508247" y="17160"/>
                    <a:pt x="511328" y="19666"/>
                  </a:cubicBezTo>
                  <a:cubicBezTo>
                    <a:pt x="537504" y="41302"/>
                    <a:pt x="559753" y="72927"/>
                    <a:pt x="576921" y="102554"/>
                  </a:cubicBezTo>
                  <a:cubicBezTo>
                    <a:pt x="592566" y="129744"/>
                    <a:pt x="608989" y="170342"/>
                    <a:pt x="616812" y="205691"/>
                  </a:cubicBezTo>
                  <a:cubicBezTo>
                    <a:pt x="619114" y="202508"/>
                    <a:pt x="621248" y="199123"/>
                    <a:pt x="623754" y="196177"/>
                  </a:cubicBezTo>
                  <a:cubicBezTo>
                    <a:pt x="661274" y="151786"/>
                    <a:pt x="871834" y="160556"/>
                    <a:pt x="873358" y="163604"/>
                  </a:cubicBezTo>
                  <a:cubicBezTo>
                    <a:pt x="873764" y="164416"/>
                    <a:pt x="868956" y="238129"/>
                    <a:pt x="846132" y="296740"/>
                  </a:cubicBezTo>
                  <a:cubicBezTo>
                    <a:pt x="822868" y="356503"/>
                    <a:pt x="781589" y="401130"/>
                    <a:pt x="781589" y="401130"/>
                  </a:cubicBezTo>
                  <a:cubicBezTo>
                    <a:pt x="781589" y="401130"/>
                    <a:pt x="827914" y="400216"/>
                    <a:pt x="874916" y="420803"/>
                  </a:cubicBezTo>
                  <a:cubicBezTo>
                    <a:pt x="924153" y="442338"/>
                    <a:pt x="974202" y="485610"/>
                    <a:pt x="975252" y="4926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3" name="Google Shape;1583;p25"/>
            <p:cNvSpPr/>
            <p:nvPr/>
          </p:nvSpPr>
          <p:spPr>
            <a:xfrm>
              <a:off x="263591" y="4552655"/>
              <a:ext cx="289721" cy="292842"/>
            </a:xfrm>
            <a:custGeom>
              <a:rect b="b" l="l" r="r" t="t"/>
              <a:pathLst>
                <a:path extrusionOk="0" h="585684" w="579442">
                  <a:moveTo>
                    <a:pt x="574623" y="410966"/>
                  </a:moveTo>
                  <a:cubicBezTo>
                    <a:pt x="566902" y="398133"/>
                    <a:pt x="550174" y="379205"/>
                    <a:pt x="547194" y="375311"/>
                  </a:cubicBezTo>
                  <a:cubicBezTo>
                    <a:pt x="535138" y="359533"/>
                    <a:pt x="522711" y="343686"/>
                    <a:pt x="509267" y="328788"/>
                  </a:cubicBezTo>
                  <a:cubicBezTo>
                    <a:pt x="503612" y="322524"/>
                    <a:pt x="497754" y="316395"/>
                    <a:pt x="491692" y="310470"/>
                  </a:cubicBezTo>
                  <a:cubicBezTo>
                    <a:pt x="503747" y="305933"/>
                    <a:pt x="513838" y="298450"/>
                    <a:pt x="522575" y="289308"/>
                  </a:cubicBezTo>
                  <a:cubicBezTo>
                    <a:pt x="536120" y="274985"/>
                    <a:pt x="546279" y="256531"/>
                    <a:pt x="555592" y="239500"/>
                  </a:cubicBezTo>
                  <a:cubicBezTo>
                    <a:pt x="560773" y="233337"/>
                    <a:pt x="565547" y="226768"/>
                    <a:pt x="569069" y="220200"/>
                  </a:cubicBezTo>
                  <a:cubicBezTo>
                    <a:pt x="572015" y="214647"/>
                    <a:pt x="574081" y="209094"/>
                    <a:pt x="574894" y="203812"/>
                  </a:cubicBezTo>
                  <a:cubicBezTo>
                    <a:pt x="575063" y="203033"/>
                    <a:pt x="575198" y="202355"/>
                    <a:pt x="575198" y="201712"/>
                  </a:cubicBezTo>
                  <a:cubicBezTo>
                    <a:pt x="575266" y="200900"/>
                    <a:pt x="575300" y="200121"/>
                    <a:pt x="575232" y="199444"/>
                  </a:cubicBezTo>
                  <a:lnTo>
                    <a:pt x="575164" y="196058"/>
                  </a:lnTo>
                  <a:cubicBezTo>
                    <a:pt x="574927" y="193823"/>
                    <a:pt x="573607" y="190505"/>
                    <a:pt x="569611" y="187897"/>
                  </a:cubicBezTo>
                  <a:cubicBezTo>
                    <a:pt x="566834" y="186035"/>
                    <a:pt x="562059" y="183902"/>
                    <a:pt x="556845" y="181938"/>
                  </a:cubicBezTo>
                  <a:cubicBezTo>
                    <a:pt x="553797" y="180516"/>
                    <a:pt x="550512" y="179229"/>
                    <a:pt x="547092" y="178146"/>
                  </a:cubicBezTo>
                  <a:cubicBezTo>
                    <a:pt x="544010" y="177130"/>
                    <a:pt x="540793" y="176216"/>
                    <a:pt x="537509" y="175437"/>
                  </a:cubicBezTo>
                  <a:cubicBezTo>
                    <a:pt x="518952" y="168326"/>
                    <a:pt x="498566" y="159963"/>
                    <a:pt x="478282" y="157119"/>
                  </a:cubicBezTo>
                  <a:cubicBezTo>
                    <a:pt x="464365" y="155189"/>
                    <a:pt x="450549" y="155798"/>
                    <a:pt x="437308" y="160776"/>
                  </a:cubicBezTo>
                  <a:cubicBezTo>
                    <a:pt x="438696" y="154512"/>
                    <a:pt x="439712" y="148112"/>
                    <a:pt x="440322" y="141679"/>
                  </a:cubicBezTo>
                  <a:cubicBezTo>
                    <a:pt x="441473" y="129591"/>
                    <a:pt x="441168" y="117232"/>
                    <a:pt x="439306" y="104771"/>
                  </a:cubicBezTo>
                  <a:cubicBezTo>
                    <a:pt x="437714" y="94140"/>
                    <a:pt x="428876" y="31194"/>
                    <a:pt x="423594" y="21375"/>
                  </a:cubicBezTo>
                  <a:cubicBezTo>
                    <a:pt x="422713" y="19716"/>
                    <a:pt x="419124" y="11115"/>
                    <a:pt x="416110" y="6409"/>
                  </a:cubicBezTo>
                  <a:cubicBezTo>
                    <a:pt x="413807" y="2752"/>
                    <a:pt x="410963" y="788"/>
                    <a:pt x="409269" y="314"/>
                  </a:cubicBezTo>
                  <a:cubicBezTo>
                    <a:pt x="406052" y="-600"/>
                    <a:pt x="400228" y="416"/>
                    <a:pt x="393828" y="4242"/>
                  </a:cubicBezTo>
                  <a:cubicBezTo>
                    <a:pt x="381705" y="11454"/>
                    <a:pt x="360405" y="46059"/>
                    <a:pt x="356782" y="48971"/>
                  </a:cubicBezTo>
                  <a:cubicBezTo>
                    <a:pt x="342119" y="60449"/>
                    <a:pt x="327423" y="72368"/>
                    <a:pt x="313776" y="85268"/>
                  </a:cubicBezTo>
                  <a:cubicBezTo>
                    <a:pt x="307613" y="91126"/>
                    <a:pt x="301619" y="97187"/>
                    <a:pt x="295896" y="103519"/>
                  </a:cubicBezTo>
                  <a:cubicBezTo>
                    <a:pt x="290343" y="89602"/>
                    <a:pt x="281200" y="77988"/>
                    <a:pt x="270194" y="68067"/>
                  </a:cubicBezTo>
                  <a:cubicBezTo>
                    <a:pt x="253669" y="53068"/>
                    <a:pt x="232775" y="41691"/>
                    <a:pt x="214388" y="31025"/>
                  </a:cubicBezTo>
                  <a:lnTo>
                    <a:pt x="208428" y="27199"/>
                  </a:lnTo>
                  <a:lnTo>
                    <a:pt x="209308" y="27503"/>
                  </a:lnTo>
                  <a:cubicBezTo>
                    <a:pt x="201825" y="20935"/>
                    <a:pt x="193697" y="14840"/>
                    <a:pt x="185841" y="10743"/>
                  </a:cubicBezTo>
                  <a:cubicBezTo>
                    <a:pt x="178527" y="6849"/>
                    <a:pt x="171348" y="4750"/>
                    <a:pt x="164982" y="4953"/>
                  </a:cubicBezTo>
                  <a:cubicBezTo>
                    <a:pt x="162781" y="5088"/>
                    <a:pt x="159394" y="6443"/>
                    <a:pt x="156922" y="10709"/>
                  </a:cubicBezTo>
                  <a:cubicBezTo>
                    <a:pt x="152892" y="17752"/>
                    <a:pt x="148355" y="38068"/>
                    <a:pt x="147508" y="40776"/>
                  </a:cubicBezTo>
                  <a:cubicBezTo>
                    <a:pt x="141582" y="59704"/>
                    <a:pt x="134369" y="80528"/>
                    <a:pt x="133150" y="101589"/>
                  </a:cubicBezTo>
                  <a:cubicBezTo>
                    <a:pt x="132338" y="116047"/>
                    <a:pt x="134268" y="130573"/>
                    <a:pt x="141040" y="144692"/>
                  </a:cubicBezTo>
                  <a:cubicBezTo>
                    <a:pt x="141311" y="145234"/>
                    <a:pt x="141616" y="145843"/>
                    <a:pt x="142022" y="146555"/>
                  </a:cubicBezTo>
                  <a:cubicBezTo>
                    <a:pt x="134234" y="143812"/>
                    <a:pt x="126073" y="141238"/>
                    <a:pt x="117946" y="139376"/>
                  </a:cubicBezTo>
                  <a:cubicBezTo>
                    <a:pt x="106399" y="136634"/>
                    <a:pt x="94919" y="135279"/>
                    <a:pt x="84489" y="136261"/>
                  </a:cubicBezTo>
                  <a:cubicBezTo>
                    <a:pt x="71960" y="137446"/>
                    <a:pt x="58618" y="139546"/>
                    <a:pt x="45953" y="143033"/>
                  </a:cubicBezTo>
                  <a:cubicBezTo>
                    <a:pt x="37115" y="145471"/>
                    <a:pt x="28615" y="148518"/>
                    <a:pt x="20894" y="152480"/>
                  </a:cubicBezTo>
                  <a:cubicBezTo>
                    <a:pt x="19269" y="153327"/>
                    <a:pt x="10939" y="156509"/>
                    <a:pt x="6435" y="159286"/>
                  </a:cubicBezTo>
                  <a:cubicBezTo>
                    <a:pt x="2439" y="161690"/>
                    <a:pt x="610" y="164873"/>
                    <a:pt x="170" y="166769"/>
                  </a:cubicBezTo>
                  <a:cubicBezTo>
                    <a:pt x="-541" y="169952"/>
                    <a:pt x="949" y="175945"/>
                    <a:pt x="5148" y="182581"/>
                  </a:cubicBezTo>
                  <a:cubicBezTo>
                    <a:pt x="13140" y="195211"/>
                    <a:pt x="30342" y="213631"/>
                    <a:pt x="33424" y="217457"/>
                  </a:cubicBezTo>
                  <a:cubicBezTo>
                    <a:pt x="45851" y="232931"/>
                    <a:pt x="58652" y="248405"/>
                    <a:pt x="72434" y="262931"/>
                  </a:cubicBezTo>
                  <a:cubicBezTo>
                    <a:pt x="78360" y="269195"/>
                    <a:pt x="84388" y="275222"/>
                    <a:pt x="90686" y="280978"/>
                  </a:cubicBezTo>
                  <a:cubicBezTo>
                    <a:pt x="77920" y="286159"/>
                    <a:pt x="67456" y="294691"/>
                    <a:pt x="58584" y="304985"/>
                  </a:cubicBezTo>
                  <a:cubicBezTo>
                    <a:pt x="45039" y="320729"/>
                    <a:pt x="35286" y="340910"/>
                    <a:pt x="26109" y="358754"/>
                  </a:cubicBezTo>
                  <a:cubicBezTo>
                    <a:pt x="20894" y="365391"/>
                    <a:pt x="16289" y="372400"/>
                    <a:pt x="13377" y="379239"/>
                  </a:cubicBezTo>
                  <a:cubicBezTo>
                    <a:pt x="10600" y="385706"/>
                    <a:pt x="9313" y="392072"/>
                    <a:pt x="9821" y="397964"/>
                  </a:cubicBezTo>
                  <a:cubicBezTo>
                    <a:pt x="9991" y="400300"/>
                    <a:pt x="11548" y="403923"/>
                    <a:pt x="15917" y="406801"/>
                  </a:cubicBezTo>
                  <a:cubicBezTo>
                    <a:pt x="23062" y="411474"/>
                    <a:pt x="43752" y="417738"/>
                    <a:pt x="46495" y="418821"/>
                  </a:cubicBezTo>
                  <a:cubicBezTo>
                    <a:pt x="65255" y="426169"/>
                    <a:pt x="85979" y="434973"/>
                    <a:pt x="106568" y="438087"/>
                  </a:cubicBezTo>
                  <a:cubicBezTo>
                    <a:pt x="120045" y="440085"/>
                    <a:pt x="133421" y="439713"/>
                    <a:pt x="146357" y="435447"/>
                  </a:cubicBezTo>
                  <a:cubicBezTo>
                    <a:pt x="145138" y="441135"/>
                    <a:pt x="144257" y="446891"/>
                    <a:pt x="143614" y="452681"/>
                  </a:cubicBezTo>
                  <a:cubicBezTo>
                    <a:pt x="142361" y="464871"/>
                    <a:pt x="142564" y="477331"/>
                    <a:pt x="144325" y="489893"/>
                  </a:cubicBezTo>
                  <a:cubicBezTo>
                    <a:pt x="145883" y="500627"/>
                    <a:pt x="148050" y="512038"/>
                    <a:pt x="151132" y="523177"/>
                  </a:cubicBezTo>
                  <a:cubicBezTo>
                    <a:pt x="154247" y="534486"/>
                    <a:pt x="158311" y="545593"/>
                    <a:pt x="163559" y="555513"/>
                  </a:cubicBezTo>
                  <a:cubicBezTo>
                    <a:pt x="164440" y="557240"/>
                    <a:pt x="168063" y="565908"/>
                    <a:pt x="171009" y="570683"/>
                  </a:cubicBezTo>
                  <a:cubicBezTo>
                    <a:pt x="173617" y="574881"/>
                    <a:pt x="176935" y="577014"/>
                    <a:pt x="178798" y="577556"/>
                  </a:cubicBezTo>
                  <a:cubicBezTo>
                    <a:pt x="182353" y="578606"/>
                    <a:pt x="188686" y="577658"/>
                    <a:pt x="195695" y="573561"/>
                  </a:cubicBezTo>
                  <a:cubicBezTo>
                    <a:pt x="207954" y="566450"/>
                    <a:pt x="225630" y="550299"/>
                    <a:pt x="229355" y="547455"/>
                  </a:cubicBezTo>
                  <a:cubicBezTo>
                    <a:pt x="244187" y="536010"/>
                    <a:pt x="258985" y="524159"/>
                    <a:pt x="272768" y="511292"/>
                  </a:cubicBezTo>
                  <a:cubicBezTo>
                    <a:pt x="278152" y="506315"/>
                    <a:pt x="283367" y="501134"/>
                    <a:pt x="288412" y="495751"/>
                  </a:cubicBezTo>
                  <a:cubicBezTo>
                    <a:pt x="294067" y="508584"/>
                    <a:pt x="302736" y="519487"/>
                    <a:pt x="313031" y="528967"/>
                  </a:cubicBezTo>
                  <a:cubicBezTo>
                    <a:pt x="329420" y="543967"/>
                    <a:pt x="350043" y="555446"/>
                    <a:pt x="368329" y="566213"/>
                  </a:cubicBezTo>
                  <a:cubicBezTo>
                    <a:pt x="375000" y="571868"/>
                    <a:pt x="382044" y="576947"/>
                    <a:pt x="388850" y="580400"/>
                  </a:cubicBezTo>
                  <a:cubicBezTo>
                    <a:pt x="395589" y="583888"/>
                    <a:pt x="402260" y="585750"/>
                    <a:pt x="408220" y="585682"/>
                  </a:cubicBezTo>
                  <a:cubicBezTo>
                    <a:pt x="410929" y="585682"/>
                    <a:pt x="415195" y="584227"/>
                    <a:pt x="418311" y="579181"/>
                  </a:cubicBezTo>
                  <a:cubicBezTo>
                    <a:pt x="422578" y="572173"/>
                    <a:pt x="427793" y="551755"/>
                    <a:pt x="428741" y="549046"/>
                  </a:cubicBezTo>
                  <a:cubicBezTo>
                    <a:pt x="435242" y="530220"/>
                    <a:pt x="443099" y="509396"/>
                    <a:pt x="444927" y="488268"/>
                  </a:cubicBezTo>
                  <a:cubicBezTo>
                    <a:pt x="445977" y="475740"/>
                    <a:pt x="444995" y="463144"/>
                    <a:pt x="440627" y="450683"/>
                  </a:cubicBezTo>
                  <a:cubicBezTo>
                    <a:pt x="445537" y="452072"/>
                    <a:pt x="450447" y="453223"/>
                    <a:pt x="455391" y="454137"/>
                  </a:cubicBezTo>
                  <a:cubicBezTo>
                    <a:pt x="467751" y="456406"/>
                    <a:pt x="480348" y="457252"/>
                    <a:pt x="492979" y="456372"/>
                  </a:cubicBezTo>
                  <a:cubicBezTo>
                    <a:pt x="505610" y="455526"/>
                    <a:pt x="519121" y="453799"/>
                    <a:pt x="531955" y="450650"/>
                  </a:cubicBezTo>
                  <a:cubicBezTo>
                    <a:pt x="540963" y="448449"/>
                    <a:pt x="549598" y="445604"/>
                    <a:pt x="557522" y="441880"/>
                  </a:cubicBezTo>
                  <a:cubicBezTo>
                    <a:pt x="559520" y="440932"/>
                    <a:pt x="570796" y="436835"/>
                    <a:pt x="574758" y="433787"/>
                  </a:cubicBezTo>
                  <a:cubicBezTo>
                    <a:pt x="577467" y="431756"/>
                    <a:pt x="578720" y="429318"/>
                    <a:pt x="579160" y="427625"/>
                  </a:cubicBezTo>
                  <a:cubicBezTo>
                    <a:pt x="580075" y="424239"/>
                    <a:pt x="578822" y="417941"/>
                    <a:pt x="574623" y="410966"/>
                  </a:cubicBezTo>
                  <a:close/>
                  <a:moveTo>
                    <a:pt x="431585" y="208315"/>
                  </a:moveTo>
                  <a:cubicBezTo>
                    <a:pt x="432804" y="201103"/>
                    <a:pt x="433414" y="193857"/>
                    <a:pt x="433041" y="186983"/>
                  </a:cubicBezTo>
                  <a:cubicBezTo>
                    <a:pt x="432974" y="186103"/>
                    <a:pt x="432974" y="182920"/>
                    <a:pt x="432838" y="179737"/>
                  </a:cubicBezTo>
                  <a:cubicBezTo>
                    <a:pt x="433515" y="179365"/>
                    <a:pt x="434159" y="178958"/>
                    <a:pt x="434836" y="178620"/>
                  </a:cubicBezTo>
                  <a:cubicBezTo>
                    <a:pt x="436665" y="177672"/>
                    <a:pt x="438493" y="176791"/>
                    <a:pt x="440390" y="176013"/>
                  </a:cubicBezTo>
                  <a:cubicBezTo>
                    <a:pt x="451903" y="171171"/>
                    <a:pt x="463958" y="170663"/>
                    <a:pt x="476047" y="172457"/>
                  </a:cubicBezTo>
                  <a:cubicBezTo>
                    <a:pt x="495282" y="175234"/>
                    <a:pt x="514583" y="183462"/>
                    <a:pt x="532158" y="190301"/>
                  </a:cubicBezTo>
                  <a:lnTo>
                    <a:pt x="533208" y="190640"/>
                  </a:lnTo>
                  <a:cubicBezTo>
                    <a:pt x="536222" y="191351"/>
                    <a:pt x="539202" y="192198"/>
                    <a:pt x="541979" y="193112"/>
                  </a:cubicBezTo>
                  <a:cubicBezTo>
                    <a:pt x="544857" y="194026"/>
                    <a:pt x="547600" y="195177"/>
                    <a:pt x="550106" y="196396"/>
                  </a:cubicBezTo>
                  <a:cubicBezTo>
                    <a:pt x="550343" y="196498"/>
                    <a:pt x="550614" y="196566"/>
                    <a:pt x="550851" y="196667"/>
                  </a:cubicBezTo>
                  <a:cubicBezTo>
                    <a:pt x="553695" y="197751"/>
                    <a:pt x="557082" y="199376"/>
                    <a:pt x="559046" y="200324"/>
                  </a:cubicBezTo>
                  <a:lnTo>
                    <a:pt x="559046" y="200358"/>
                  </a:lnTo>
                  <a:cubicBezTo>
                    <a:pt x="559012" y="200595"/>
                    <a:pt x="558910" y="200832"/>
                    <a:pt x="558876" y="201103"/>
                  </a:cubicBezTo>
                  <a:cubicBezTo>
                    <a:pt x="558368" y="204827"/>
                    <a:pt x="556777" y="208721"/>
                    <a:pt x="554677" y="212615"/>
                  </a:cubicBezTo>
                  <a:cubicBezTo>
                    <a:pt x="551528" y="218405"/>
                    <a:pt x="547194" y="224229"/>
                    <a:pt x="542554" y="229646"/>
                  </a:cubicBezTo>
                  <a:cubicBezTo>
                    <a:pt x="542182" y="230087"/>
                    <a:pt x="541911" y="230527"/>
                    <a:pt x="541606" y="231001"/>
                  </a:cubicBezTo>
                  <a:cubicBezTo>
                    <a:pt x="532802" y="246983"/>
                    <a:pt x="523354" y="264556"/>
                    <a:pt x="510520" y="277965"/>
                  </a:cubicBezTo>
                  <a:cubicBezTo>
                    <a:pt x="502460" y="286362"/>
                    <a:pt x="493080" y="293066"/>
                    <a:pt x="481465" y="296317"/>
                  </a:cubicBezTo>
                  <a:lnTo>
                    <a:pt x="474354" y="297942"/>
                  </a:lnTo>
                  <a:cubicBezTo>
                    <a:pt x="473271" y="296655"/>
                    <a:pt x="472085" y="295335"/>
                    <a:pt x="470663" y="293980"/>
                  </a:cubicBezTo>
                  <a:cubicBezTo>
                    <a:pt x="469342" y="292457"/>
                    <a:pt x="467785" y="290933"/>
                    <a:pt x="466125" y="289545"/>
                  </a:cubicBezTo>
                  <a:cubicBezTo>
                    <a:pt x="464669" y="288258"/>
                    <a:pt x="463078" y="287107"/>
                    <a:pt x="461486" y="285922"/>
                  </a:cubicBezTo>
                  <a:cubicBezTo>
                    <a:pt x="452919" y="277727"/>
                    <a:pt x="443640" y="268518"/>
                    <a:pt x="432974" y="262423"/>
                  </a:cubicBezTo>
                  <a:cubicBezTo>
                    <a:pt x="427048" y="259105"/>
                    <a:pt x="420749" y="256667"/>
                    <a:pt x="413976" y="255752"/>
                  </a:cubicBezTo>
                  <a:cubicBezTo>
                    <a:pt x="415229" y="253890"/>
                    <a:pt x="416448" y="251960"/>
                    <a:pt x="417532" y="250030"/>
                  </a:cubicBezTo>
                  <a:cubicBezTo>
                    <a:pt x="421426" y="243326"/>
                    <a:pt x="424576" y="236148"/>
                    <a:pt x="426878" y="228495"/>
                  </a:cubicBezTo>
                  <a:cubicBezTo>
                    <a:pt x="428707" y="222130"/>
                    <a:pt x="430468" y="215256"/>
                    <a:pt x="431585" y="208315"/>
                  </a:cubicBezTo>
                  <a:close/>
                  <a:moveTo>
                    <a:pt x="421257" y="181972"/>
                  </a:moveTo>
                  <a:cubicBezTo>
                    <a:pt x="421731" y="182277"/>
                    <a:pt x="422137" y="182412"/>
                    <a:pt x="422137" y="181938"/>
                  </a:cubicBezTo>
                  <a:cubicBezTo>
                    <a:pt x="422171" y="181904"/>
                    <a:pt x="421934" y="181938"/>
                    <a:pt x="421833" y="181972"/>
                  </a:cubicBezTo>
                  <a:lnTo>
                    <a:pt x="421257" y="181972"/>
                  </a:lnTo>
                  <a:close/>
                  <a:moveTo>
                    <a:pt x="323393" y="95155"/>
                  </a:moveTo>
                  <a:cubicBezTo>
                    <a:pt x="336803" y="82593"/>
                    <a:pt x="351160" y="71047"/>
                    <a:pt x="365552" y="59907"/>
                  </a:cubicBezTo>
                  <a:cubicBezTo>
                    <a:pt x="367990" y="58079"/>
                    <a:pt x="399144" y="17481"/>
                    <a:pt x="403174" y="15415"/>
                  </a:cubicBezTo>
                  <a:cubicBezTo>
                    <a:pt x="404055" y="14941"/>
                    <a:pt x="405240" y="14535"/>
                    <a:pt x="405849" y="14298"/>
                  </a:cubicBezTo>
                  <a:cubicBezTo>
                    <a:pt x="408152" y="18057"/>
                    <a:pt x="415195" y="65393"/>
                    <a:pt x="418006" y="75550"/>
                  </a:cubicBezTo>
                  <a:cubicBezTo>
                    <a:pt x="420918" y="86013"/>
                    <a:pt x="422984" y="96679"/>
                    <a:pt x="424440" y="106735"/>
                  </a:cubicBezTo>
                  <a:cubicBezTo>
                    <a:pt x="426066" y="118045"/>
                    <a:pt x="426269" y="129184"/>
                    <a:pt x="425151" y="140121"/>
                  </a:cubicBezTo>
                  <a:cubicBezTo>
                    <a:pt x="424203" y="149636"/>
                    <a:pt x="421833" y="158879"/>
                    <a:pt x="419056" y="167988"/>
                  </a:cubicBezTo>
                  <a:cubicBezTo>
                    <a:pt x="418379" y="168055"/>
                    <a:pt x="417905" y="167886"/>
                    <a:pt x="417193" y="167988"/>
                  </a:cubicBezTo>
                  <a:cubicBezTo>
                    <a:pt x="408558" y="169444"/>
                    <a:pt x="394675" y="174726"/>
                    <a:pt x="391932" y="175572"/>
                  </a:cubicBezTo>
                  <a:cubicBezTo>
                    <a:pt x="380757" y="178857"/>
                    <a:pt x="369447" y="182378"/>
                    <a:pt x="358475" y="186712"/>
                  </a:cubicBezTo>
                  <a:cubicBezTo>
                    <a:pt x="354953" y="188067"/>
                    <a:pt x="351499" y="189523"/>
                    <a:pt x="348113" y="191080"/>
                  </a:cubicBezTo>
                  <a:cubicBezTo>
                    <a:pt x="347808" y="183563"/>
                    <a:pt x="345946" y="176419"/>
                    <a:pt x="343000" y="169647"/>
                  </a:cubicBezTo>
                  <a:cubicBezTo>
                    <a:pt x="337717" y="157322"/>
                    <a:pt x="328980" y="146182"/>
                    <a:pt x="321463" y="135990"/>
                  </a:cubicBezTo>
                  <a:lnTo>
                    <a:pt x="319262" y="132672"/>
                  </a:lnTo>
                  <a:lnTo>
                    <a:pt x="319939" y="133349"/>
                  </a:lnTo>
                  <a:cubicBezTo>
                    <a:pt x="317467" y="127796"/>
                    <a:pt x="314453" y="122446"/>
                    <a:pt x="311067" y="118248"/>
                  </a:cubicBezTo>
                  <a:cubicBezTo>
                    <a:pt x="309374" y="116148"/>
                    <a:pt x="307342" y="115404"/>
                    <a:pt x="305479" y="113947"/>
                  </a:cubicBezTo>
                  <a:cubicBezTo>
                    <a:pt x="311270" y="107582"/>
                    <a:pt x="317060" y="101115"/>
                    <a:pt x="323393" y="95155"/>
                  </a:cubicBezTo>
                  <a:close/>
                  <a:moveTo>
                    <a:pt x="160986" y="44704"/>
                  </a:moveTo>
                  <a:cubicBezTo>
                    <a:pt x="161697" y="42436"/>
                    <a:pt x="164982" y="25946"/>
                    <a:pt x="168368" y="18632"/>
                  </a:cubicBezTo>
                  <a:cubicBezTo>
                    <a:pt x="171856" y="19038"/>
                    <a:pt x="175615" y="20528"/>
                    <a:pt x="179441" y="22560"/>
                  </a:cubicBezTo>
                  <a:cubicBezTo>
                    <a:pt x="186451" y="26217"/>
                    <a:pt x="193697" y="31668"/>
                    <a:pt x="200402" y="37424"/>
                  </a:cubicBezTo>
                  <a:lnTo>
                    <a:pt x="201283" y="37729"/>
                  </a:lnTo>
                  <a:lnTo>
                    <a:pt x="207818" y="42029"/>
                  </a:lnTo>
                  <a:cubicBezTo>
                    <a:pt x="225359" y="52323"/>
                    <a:pt x="245339" y="63192"/>
                    <a:pt x="261119" y="77650"/>
                  </a:cubicBezTo>
                  <a:cubicBezTo>
                    <a:pt x="271108" y="86792"/>
                    <a:pt x="279405" y="97458"/>
                    <a:pt x="284010" y="110426"/>
                  </a:cubicBezTo>
                  <a:lnTo>
                    <a:pt x="285873" y="116622"/>
                  </a:lnTo>
                  <a:cubicBezTo>
                    <a:pt x="282215" y="120753"/>
                    <a:pt x="278490" y="125561"/>
                    <a:pt x="277712" y="126442"/>
                  </a:cubicBezTo>
                  <a:cubicBezTo>
                    <a:pt x="269449" y="135787"/>
                    <a:pt x="259967" y="145979"/>
                    <a:pt x="253703" y="157525"/>
                  </a:cubicBezTo>
                  <a:cubicBezTo>
                    <a:pt x="250316" y="163789"/>
                    <a:pt x="247844" y="170426"/>
                    <a:pt x="246862" y="177502"/>
                  </a:cubicBezTo>
                  <a:cubicBezTo>
                    <a:pt x="245237" y="176419"/>
                    <a:pt x="243645" y="175369"/>
                    <a:pt x="241952" y="174387"/>
                  </a:cubicBezTo>
                  <a:cubicBezTo>
                    <a:pt x="235484" y="170493"/>
                    <a:pt x="228475" y="167378"/>
                    <a:pt x="221059" y="165279"/>
                  </a:cubicBezTo>
                  <a:cubicBezTo>
                    <a:pt x="214862" y="163484"/>
                    <a:pt x="208191" y="161995"/>
                    <a:pt x="201418" y="161013"/>
                  </a:cubicBezTo>
                  <a:cubicBezTo>
                    <a:pt x="194442" y="160065"/>
                    <a:pt x="187331" y="159726"/>
                    <a:pt x="180592" y="160336"/>
                  </a:cubicBezTo>
                  <a:cubicBezTo>
                    <a:pt x="179204" y="160471"/>
                    <a:pt x="171551" y="160606"/>
                    <a:pt x="168436" y="161554"/>
                  </a:cubicBezTo>
                  <a:cubicBezTo>
                    <a:pt x="168266" y="161622"/>
                    <a:pt x="168266" y="161724"/>
                    <a:pt x="168097" y="161791"/>
                  </a:cubicBezTo>
                  <a:cubicBezTo>
                    <a:pt x="168232" y="160200"/>
                    <a:pt x="167928" y="158575"/>
                    <a:pt x="166980" y="157153"/>
                  </a:cubicBezTo>
                  <a:cubicBezTo>
                    <a:pt x="165151" y="154444"/>
                    <a:pt x="160816" y="148451"/>
                    <a:pt x="157566" y="143473"/>
                  </a:cubicBezTo>
                  <a:cubicBezTo>
                    <a:pt x="156109" y="141340"/>
                    <a:pt x="154924" y="139478"/>
                    <a:pt x="154349" y="138225"/>
                  </a:cubicBezTo>
                  <a:cubicBezTo>
                    <a:pt x="148592" y="126442"/>
                    <a:pt x="147034" y="114320"/>
                    <a:pt x="147644" y="102232"/>
                  </a:cubicBezTo>
                  <a:cubicBezTo>
                    <a:pt x="148626" y="82356"/>
                    <a:pt x="155534" y="62616"/>
                    <a:pt x="160986" y="44704"/>
                  </a:cubicBezTo>
                  <a:close/>
                  <a:moveTo>
                    <a:pt x="84354" y="251757"/>
                  </a:moveTo>
                  <a:cubicBezTo>
                    <a:pt x="70842" y="237604"/>
                    <a:pt x="58178" y="222536"/>
                    <a:pt x="45987" y="207468"/>
                  </a:cubicBezTo>
                  <a:cubicBezTo>
                    <a:pt x="43921" y="204963"/>
                    <a:pt x="35557" y="195956"/>
                    <a:pt x="27870" y="186645"/>
                  </a:cubicBezTo>
                  <a:cubicBezTo>
                    <a:pt x="23705" y="181532"/>
                    <a:pt x="19709" y="176317"/>
                    <a:pt x="17305" y="172085"/>
                  </a:cubicBezTo>
                  <a:cubicBezTo>
                    <a:pt x="17136" y="171882"/>
                    <a:pt x="17034" y="171645"/>
                    <a:pt x="16932" y="171408"/>
                  </a:cubicBezTo>
                  <a:cubicBezTo>
                    <a:pt x="20691" y="169579"/>
                    <a:pt x="27024" y="166566"/>
                    <a:pt x="28141" y="165990"/>
                  </a:cubicBezTo>
                  <a:cubicBezTo>
                    <a:pt x="36641" y="161690"/>
                    <a:pt x="46190" y="158439"/>
                    <a:pt x="56010" y="156069"/>
                  </a:cubicBezTo>
                  <a:cubicBezTo>
                    <a:pt x="66034" y="153631"/>
                    <a:pt x="76362" y="152074"/>
                    <a:pt x="86081" y="151126"/>
                  </a:cubicBezTo>
                  <a:cubicBezTo>
                    <a:pt x="94987" y="150211"/>
                    <a:pt x="104739" y="151464"/>
                    <a:pt x="114593" y="153733"/>
                  </a:cubicBezTo>
                  <a:cubicBezTo>
                    <a:pt x="129798" y="157220"/>
                    <a:pt x="145172" y="163078"/>
                    <a:pt x="158107" y="168055"/>
                  </a:cubicBezTo>
                  <a:cubicBezTo>
                    <a:pt x="159428" y="168563"/>
                    <a:pt x="160850" y="168529"/>
                    <a:pt x="162171" y="168259"/>
                  </a:cubicBezTo>
                  <a:cubicBezTo>
                    <a:pt x="161528" y="170493"/>
                    <a:pt x="161121" y="173236"/>
                    <a:pt x="161528" y="176757"/>
                  </a:cubicBezTo>
                  <a:cubicBezTo>
                    <a:pt x="162611" y="185663"/>
                    <a:pt x="167318" y="200053"/>
                    <a:pt x="167962" y="202931"/>
                  </a:cubicBezTo>
                  <a:cubicBezTo>
                    <a:pt x="170772" y="214308"/>
                    <a:pt x="173820" y="225888"/>
                    <a:pt x="177579" y="236994"/>
                  </a:cubicBezTo>
                  <a:cubicBezTo>
                    <a:pt x="178798" y="240516"/>
                    <a:pt x="180051" y="244037"/>
                    <a:pt x="181405" y="247457"/>
                  </a:cubicBezTo>
                  <a:cubicBezTo>
                    <a:pt x="173955" y="248202"/>
                    <a:pt x="166844" y="250673"/>
                    <a:pt x="160071" y="254127"/>
                  </a:cubicBezTo>
                  <a:cubicBezTo>
                    <a:pt x="148456" y="260053"/>
                    <a:pt x="137823" y="269161"/>
                    <a:pt x="128071" y="277186"/>
                  </a:cubicBezTo>
                  <a:cubicBezTo>
                    <a:pt x="123296" y="279827"/>
                    <a:pt x="118826" y="282840"/>
                    <a:pt x="115338" y="286159"/>
                  </a:cubicBezTo>
                  <a:cubicBezTo>
                    <a:pt x="115237" y="286260"/>
                    <a:pt x="115237" y="286362"/>
                    <a:pt x="115135" y="286429"/>
                  </a:cubicBezTo>
                  <a:cubicBezTo>
                    <a:pt x="115880" y="283450"/>
                    <a:pt x="114830" y="280267"/>
                    <a:pt x="112460" y="278269"/>
                  </a:cubicBezTo>
                  <a:cubicBezTo>
                    <a:pt x="102606" y="270075"/>
                    <a:pt x="93260" y="261136"/>
                    <a:pt x="84354" y="251757"/>
                  </a:cubicBezTo>
                  <a:close/>
                  <a:moveTo>
                    <a:pt x="151910" y="402162"/>
                  </a:moveTo>
                  <a:cubicBezTo>
                    <a:pt x="151335" y="406226"/>
                    <a:pt x="151335" y="410153"/>
                    <a:pt x="151233" y="414115"/>
                  </a:cubicBezTo>
                  <a:cubicBezTo>
                    <a:pt x="150861" y="414318"/>
                    <a:pt x="150488" y="414555"/>
                    <a:pt x="150116" y="414724"/>
                  </a:cubicBezTo>
                  <a:cubicBezTo>
                    <a:pt x="148287" y="415672"/>
                    <a:pt x="146459" y="416553"/>
                    <a:pt x="144596" y="417331"/>
                  </a:cubicBezTo>
                  <a:cubicBezTo>
                    <a:pt x="133218" y="422140"/>
                    <a:pt x="121231" y="422580"/>
                    <a:pt x="109209" y="420853"/>
                  </a:cubicBezTo>
                  <a:cubicBezTo>
                    <a:pt x="89873" y="418009"/>
                    <a:pt x="70470" y="409679"/>
                    <a:pt x="52861" y="402839"/>
                  </a:cubicBezTo>
                  <a:cubicBezTo>
                    <a:pt x="50626" y="401959"/>
                    <a:pt x="34406" y="397422"/>
                    <a:pt x="26956" y="393460"/>
                  </a:cubicBezTo>
                  <a:cubicBezTo>
                    <a:pt x="27328" y="390040"/>
                    <a:pt x="28683" y="386451"/>
                    <a:pt x="30545" y="382828"/>
                  </a:cubicBezTo>
                  <a:cubicBezTo>
                    <a:pt x="32984" y="377987"/>
                    <a:pt x="36336" y="373111"/>
                    <a:pt x="40061" y="368404"/>
                  </a:cubicBezTo>
                  <a:cubicBezTo>
                    <a:pt x="40400" y="367998"/>
                    <a:pt x="40704" y="367490"/>
                    <a:pt x="40941" y="367016"/>
                  </a:cubicBezTo>
                  <a:cubicBezTo>
                    <a:pt x="49610" y="350018"/>
                    <a:pt x="58584" y="330650"/>
                    <a:pt x="71384" y="315583"/>
                  </a:cubicBezTo>
                  <a:cubicBezTo>
                    <a:pt x="79410" y="306170"/>
                    <a:pt x="88891" y="298484"/>
                    <a:pt x="101048" y="294522"/>
                  </a:cubicBezTo>
                  <a:lnTo>
                    <a:pt x="108871" y="292423"/>
                  </a:lnTo>
                  <a:cubicBezTo>
                    <a:pt x="111918" y="291779"/>
                    <a:pt x="114356" y="289477"/>
                    <a:pt x="115135" y="286429"/>
                  </a:cubicBezTo>
                  <a:cubicBezTo>
                    <a:pt x="111715" y="289714"/>
                    <a:pt x="109108" y="293235"/>
                    <a:pt x="107753" y="296926"/>
                  </a:cubicBezTo>
                  <a:cubicBezTo>
                    <a:pt x="106974" y="298924"/>
                    <a:pt x="106737" y="302310"/>
                    <a:pt x="109141" y="306102"/>
                  </a:cubicBezTo>
                  <a:cubicBezTo>
                    <a:pt x="111952" y="310436"/>
                    <a:pt x="122111" y="318901"/>
                    <a:pt x="123398" y="320188"/>
                  </a:cubicBezTo>
                  <a:cubicBezTo>
                    <a:pt x="132033" y="328619"/>
                    <a:pt x="141481" y="338269"/>
                    <a:pt x="152385" y="344702"/>
                  </a:cubicBezTo>
                  <a:cubicBezTo>
                    <a:pt x="157870" y="347885"/>
                    <a:pt x="163729" y="350323"/>
                    <a:pt x="169993" y="351508"/>
                  </a:cubicBezTo>
                  <a:cubicBezTo>
                    <a:pt x="169045" y="352964"/>
                    <a:pt x="168131" y="354420"/>
                    <a:pt x="167217" y="355944"/>
                  </a:cubicBezTo>
                  <a:cubicBezTo>
                    <a:pt x="163221" y="362682"/>
                    <a:pt x="159970" y="369928"/>
                    <a:pt x="157599" y="377614"/>
                  </a:cubicBezTo>
                  <a:cubicBezTo>
                    <a:pt x="155229" y="385334"/>
                    <a:pt x="153096" y="393731"/>
                    <a:pt x="151910" y="402162"/>
                  </a:cubicBezTo>
                  <a:close/>
                  <a:moveTo>
                    <a:pt x="260272" y="498053"/>
                  </a:moveTo>
                  <a:cubicBezTo>
                    <a:pt x="246930" y="510548"/>
                    <a:pt x="232538" y="522026"/>
                    <a:pt x="218214" y="533098"/>
                  </a:cubicBezTo>
                  <a:cubicBezTo>
                    <a:pt x="214625" y="535875"/>
                    <a:pt x="196677" y="552805"/>
                    <a:pt x="185469" y="558696"/>
                  </a:cubicBezTo>
                  <a:cubicBezTo>
                    <a:pt x="183471" y="554667"/>
                    <a:pt x="180288" y="548369"/>
                    <a:pt x="179712" y="547218"/>
                  </a:cubicBezTo>
                  <a:cubicBezTo>
                    <a:pt x="175039" y="538347"/>
                    <a:pt x="171382" y="528493"/>
                    <a:pt x="168605" y="518403"/>
                  </a:cubicBezTo>
                  <a:cubicBezTo>
                    <a:pt x="165693" y="508008"/>
                    <a:pt x="163661" y="497410"/>
                    <a:pt x="162205" y="487421"/>
                  </a:cubicBezTo>
                  <a:cubicBezTo>
                    <a:pt x="160579" y="476248"/>
                    <a:pt x="160410" y="465209"/>
                    <a:pt x="161426" y="454442"/>
                  </a:cubicBezTo>
                  <a:cubicBezTo>
                    <a:pt x="161934" y="449600"/>
                    <a:pt x="163525" y="445029"/>
                    <a:pt x="164508" y="440322"/>
                  </a:cubicBezTo>
                  <a:cubicBezTo>
                    <a:pt x="165896" y="440356"/>
                    <a:pt x="167047" y="440627"/>
                    <a:pt x="168673" y="440390"/>
                  </a:cubicBezTo>
                  <a:cubicBezTo>
                    <a:pt x="177409" y="438968"/>
                    <a:pt x="191462" y="433787"/>
                    <a:pt x="194307" y="432975"/>
                  </a:cubicBezTo>
                  <a:cubicBezTo>
                    <a:pt x="205549" y="429758"/>
                    <a:pt x="216894" y="426304"/>
                    <a:pt x="227967" y="422106"/>
                  </a:cubicBezTo>
                  <a:cubicBezTo>
                    <a:pt x="230439" y="421158"/>
                    <a:pt x="232877" y="420176"/>
                    <a:pt x="235383" y="419126"/>
                  </a:cubicBezTo>
                  <a:cubicBezTo>
                    <a:pt x="235925" y="425729"/>
                    <a:pt x="237719" y="432094"/>
                    <a:pt x="240259" y="438155"/>
                  </a:cubicBezTo>
                  <a:cubicBezTo>
                    <a:pt x="245440" y="450413"/>
                    <a:pt x="253906" y="461586"/>
                    <a:pt x="261356" y="471812"/>
                  </a:cubicBezTo>
                  <a:cubicBezTo>
                    <a:pt x="263692" y="476620"/>
                    <a:pt x="266334" y="481090"/>
                    <a:pt x="269314" y="484645"/>
                  </a:cubicBezTo>
                  <a:cubicBezTo>
                    <a:pt x="269991" y="485457"/>
                    <a:pt x="270804" y="485593"/>
                    <a:pt x="271515" y="486304"/>
                  </a:cubicBezTo>
                  <a:cubicBezTo>
                    <a:pt x="267688" y="490164"/>
                    <a:pt x="264234" y="494329"/>
                    <a:pt x="260272" y="498053"/>
                  </a:cubicBezTo>
                  <a:close/>
                  <a:moveTo>
                    <a:pt x="283434" y="472929"/>
                  </a:moveTo>
                  <a:cubicBezTo>
                    <a:pt x="283164" y="472591"/>
                    <a:pt x="282893" y="472286"/>
                    <a:pt x="282689" y="471913"/>
                  </a:cubicBezTo>
                  <a:cubicBezTo>
                    <a:pt x="280895" y="469442"/>
                    <a:pt x="279269" y="466530"/>
                    <a:pt x="277881" y="463449"/>
                  </a:cubicBezTo>
                  <a:cubicBezTo>
                    <a:pt x="277610" y="462941"/>
                    <a:pt x="277305" y="462399"/>
                    <a:pt x="277001" y="461959"/>
                  </a:cubicBezTo>
                  <a:cubicBezTo>
                    <a:pt x="270194" y="452580"/>
                    <a:pt x="262236" y="442489"/>
                    <a:pt x="257529" y="431248"/>
                  </a:cubicBezTo>
                  <a:cubicBezTo>
                    <a:pt x="254786" y="424814"/>
                    <a:pt x="253195" y="417975"/>
                    <a:pt x="253940" y="410695"/>
                  </a:cubicBezTo>
                  <a:lnTo>
                    <a:pt x="254651" y="405887"/>
                  </a:lnTo>
                  <a:cubicBezTo>
                    <a:pt x="255294" y="402467"/>
                    <a:pt x="253872" y="398946"/>
                    <a:pt x="250960" y="396880"/>
                  </a:cubicBezTo>
                  <a:cubicBezTo>
                    <a:pt x="248048" y="394815"/>
                    <a:pt x="244187" y="394544"/>
                    <a:pt x="241038" y="396237"/>
                  </a:cubicBezTo>
                  <a:cubicBezTo>
                    <a:pt x="234604" y="399657"/>
                    <a:pt x="227899" y="402603"/>
                    <a:pt x="221093" y="405210"/>
                  </a:cubicBezTo>
                  <a:cubicBezTo>
                    <a:pt x="210561" y="409307"/>
                    <a:pt x="199759" y="412557"/>
                    <a:pt x="189058" y="415639"/>
                  </a:cubicBezTo>
                  <a:cubicBezTo>
                    <a:pt x="187162" y="416180"/>
                    <a:pt x="176156" y="422478"/>
                    <a:pt x="169316" y="424273"/>
                  </a:cubicBezTo>
                  <a:cubicBezTo>
                    <a:pt x="169282" y="421936"/>
                    <a:pt x="169214" y="419363"/>
                    <a:pt x="169181" y="418787"/>
                  </a:cubicBezTo>
                  <a:cubicBezTo>
                    <a:pt x="168944" y="413031"/>
                    <a:pt x="169519" y="406937"/>
                    <a:pt x="170569" y="400909"/>
                  </a:cubicBezTo>
                  <a:cubicBezTo>
                    <a:pt x="171653" y="394578"/>
                    <a:pt x="173210" y="388381"/>
                    <a:pt x="174971" y="382625"/>
                  </a:cubicBezTo>
                  <a:cubicBezTo>
                    <a:pt x="176935" y="376260"/>
                    <a:pt x="179610" y="370232"/>
                    <a:pt x="182929" y="364612"/>
                  </a:cubicBezTo>
                  <a:cubicBezTo>
                    <a:pt x="186315" y="358856"/>
                    <a:pt x="190345" y="353472"/>
                    <a:pt x="194849" y="348562"/>
                  </a:cubicBezTo>
                  <a:cubicBezTo>
                    <a:pt x="197422" y="345786"/>
                    <a:pt x="197896" y="341757"/>
                    <a:pt x="196000" y="338506"/>
                  </a:cubicBezTo>
                  <a:cubicBezTo>
                    <a:pt x="194172" y="335222"/>
                    <a:pt x="190379" y="333495"/>
                    <a:pt x="186552" y="334138"/>
                  </a:cubicBezTo>
                  <a:lnTo>
                    <a:pt x="179678" y="334917"/>
                  </a:lnTo>
                  <a:cubicBezTo>
                    <a:pt x="172973" y="335086"/>
                    <a:pt x="167013" y="333021"/>
                    <a:pt x="161528" y="329838"/>
                  </a:cubicBezTo>
                  <a:cubicBezTo>
                    <a:pt x="151809" y="324285"/>
                    <a:pt x="143512" y="315515"/>
                    <a:pt x="135792" y="308100"/>
                  </a:cubicBezTo>
                  <a:cubicBezTo>
                    <a:pt x="135047" y="307355"/>
                    <a:pt x="129493" y="302242"/>
                    <a:pt x="126242" y="299228"/>
                  </a:cubicBezTo>
                  <a:cubicBezTo>
                    <a:pt x="126987" y="298416"/>
                    <a:pt x="127834" y="297671"/>
                    <a:pt x="128748" y="296892"/>
                  </a:cubicBezTo>
                  <a:cubicBezTo>
                    <a:pt x="131220" y="294793"/>
                    <a:pt x="134200" y="292897"/>
                    <a:pt x="137282" y="291238"/>
                  </a:cubicBezTo>
                  <a:cubicBezTo>
                    <a:pt x="137756" y="290967"/>
                    <a:pt x="138196" y="290662"/>
                    <a:pt x="138636" y="290323"/>
                  </a:cubicBezTo>
                  <a:cubicBezTo>
                    <a:pt x="147576" y="282840"/>
                    <a:pt x="157261" y="274138"/>
                    <a:pt x="167995" y="268551"/>
                  </a:cubicBezTo>
                  <a:cubicBezTo>
                    <a:pt x="174396" y="265233"/>
                    <a:pt x="181134" y="262998"/>
                    <a:pt x="188347" y="263439"/>
                  </a:cubicBezTo>
                  <a:lnTo>
                    <a:pt x="192851" y="263913"/>
                  </a:lnTo>
                  <a:cubicBezTo>
                    <a:pt x="195932" y="264387"/>
                    <a:pt x="198980" y="263168"/>
                    <a:pt x="200843" y="260798"/>
                  </a:cubicBezTo>
                  <a:cubicBezTo>
                    <a:pt x="202705" y="258360"/>
                    <a:pt x="203010" y="255211"/>
                    <a:pt x="201689" y="252468"/>
                  </a:cubicBezTo>
                  <a:cubicBezTo>
                    <a:pt x="198438" y="245865"/>
                    <a:pt x="195695" y="238924"/>
                    <a:pt x="193223" y="231915"/>
                  </a:cubicBezTo>
                  <a:cubicBezTo>
                    <a:pt x="189498" y="221215"/>
                    <a:pt x="186485" y="210143"/>
                    <a:pt x="183708" y="199173"/>
                  </a:cubicBezTo>
                  <a:cubicBezTo>
                    <a:pt x="183064" y="196599"/>
                    <a:pt x="178561" y="183936"/>
                    <a:pt x="177375" y="175877"/>
                  </a:cubicBezTo>
                  <a:cubicBezTo>
                    <a:pt x="179475" y="175776"/>
                    <a:pt x="181710" y="175572"/>
                    <a:pt x="182252" y="175538"/>
                  </a:cubicBezTo>
                  <a:cubicBezTo>
                    <a:pt x="187738" y="174929"/>
                    <a:pt x="193562" y="175200"/>
                    <a:pt x="199285" y="175945"/>
                  </a:cubicBezTo>
                  <a:cubicBezTo>
                    <a:pt x="205312" y="176757"/>
                    <a:pt x="211272" y="178078"/>
                    <a:pt x="216792" y="179602"/>
                  </a:cubicBezTo>
                  <a:cubicBezTo>
                    <a:pt x="222921" y="181295"/>
                    <a:pt x="228712" y="183766"/>
                    <a:pt x="234096" y="186915"/>
                  </a:cubicBezTo>
                  <a:cubicBezTo>
                    <a:pt x="239582" y="190098"/>
                    <a:pt x="244594" y="193992"/>
                    <a:pt x="249233" y="198394"/>
                  </a:cubicBezTo>
                  <a:cubicBezTo>
                    <a:pt x="251502" y="200595"/>
                    <a:pt x="254990" y="201137"/>
                    <a:pt x="257834" y="199748"/>
                  </a:cubicBezTo>
                  <a:cubicBezTo>
                    <a:pt x="260679" y="198326"/>
                    <a:pt x="262372" y="195279"/>
                    <a:pt x="261864" y="192198"/>
                  </a:cubicBezTo>
                  <a:lnTo>
                    <a:pt x="261254" y="184681"/>
                  </a:lnTo>
                  <a:cubicBezTo>
                    <a:pt x="261153" y="177231"/>
                    <a:pt x="263354" y="170392"/>
                    <a:pt x="266706" y="164094"/>
                  </a:cubicBezTo>
                  <a:cubicBezTo>
                    <a:pt x="272361" y="153462"/>
                    <a:pt x="281064" y="144083"/>
                    <a:pt x="288582" y="135415"/>
                  </a:cubicBezTo>
                  <a:cubicBezTo>
                    <a:pt x="289327" y="134534"/>
                    <a:pt x="295016" y="127830"/>
                    <a:pt x="297996" y="124275"/>
                  </a:cubicBezTo>
                  <a:cubicBezTo>
                    <a:pt x="299215" y="125426"/>
                    <a:pt x="300400" y="126848"/>
                    <a:pt x="301551" y="128473"/>
                  </a:cubicBezTo>
                  <a:cubicBezTo>
                    <a:pt x="303718" y="131521"/>
                    <a:pt x="305750" y="135178"/>
                    <a:pt x="307443" y="138868"/>
                  </a:cubicBezTo>
                  <a:lnTo>
                    <a:pt x="308121" y="139546"/>
                  </a:lnTo>
                  <a:lnTo>
                    <a:pt x="310694" y="143507"/>
                  </a:lnTo>
                  <a:cubicBezTo>
                    <a:pt x="317602" y="152954"/>
                    <a:pt x="325696" y="163281"/>
                    <a:pt x="330470" y="174692"/>
                  </a:cubicBezTo>
                  <a:cubicBezTo>
                    <a:pt x="333315" y="181498"/>
                    <a:pt x="334940" y="188710"/>
                    <a:pt x="334161" y="196396"/>
                  </a:cubicBezTo>
                  <a:lnTo>
                    <a:pt x="333349" y="201374"/>
                  </a:lnTo>
                  <a:cubicBezTo>
                    <a:pt x="332841" y="203981"/>
                    <a:pt x="333958" y="206588"/>
                    <a:pt x="336125" y="208112"/>
                  </a:cubicBezTo>
                  <a:cubicBezTo>
                    <a:pt x="338326" y="209635"/>
                    <a:pt x="341205" y="209805"/>
                    <a:pt x="343541" y="208552"/>
                  </a:cubicBezTo>
                  <a:cubicBezTo>
                    <a:pt x="350077" y="205098"/>
                    <a:pt x="356883" y="202118"/>
                    <a:pt x="363758" y="199444"/>
                  </a:cubicBezTo>
                  <a:cubicBezTo>
                    <a:pt x="374391" y="195414"/>
                    <a:pt x="385261" y="192130"/>
                    <a:pt x="396029" y="189049"/>
                  </a:cubicBezTo>
                  <a:cubicBezTo>
                    <a:pt x="398467" y="188338"/>
                    <a:pt x="410218" y="183800"/>
                    <a:pt x="418074" y="182310"/>
                  </a:cubicBezTo>
                  <a:cubicBezTo>
                    <a:pt x="418108" y="184579"/>
                    <a:pt x="418142" y="187017"/>
                    <a:pt x="418142" y="187593"/>
                  </a:cubicBezTo>
                  <a:cubicBezTo>
                    <a:pt x="418379" y="193450"/>
                    <a:pt x="417803" y="199681"/>
                    <a:pt x="416719" y="205809"/>
                  </a:cubicBezTo>
                  <a:cubicBezTo>
                    <a:pt x="415602" y="212141"/>
                    <a:pt x="413976" y="218439"/>
                    <a:pt x="412182" y="224195"/>
                  </a:cubicBezTo>
                  <a:cubicBezTo>
                    <a:pt x="410184" y="230696"/>
                    <a:pt x="407407" y="236791"/>
                    <a:pt x="404055" y="242513"/>
                  </a:cubicBezTo>
                  <a:cubicBezTo>
                    <a:pt x="400601" y="248337"/>
                    <a:pt x="396503" y="253755"/>
                    <a:pt x="391965" y="258698"/>
                  </a:cubicBezTo>
                  <a:cubicBezTo>
                    <a:pt x="389731" y="261102"/>
                    <a:pt x="389324" y="264658"/>
                    <a:pt x="390950" y="267502"/>
                  </a:cubicBezTo>
                  <a:cubicBezTo>
                    <a:pt x="392609" y="270312"/>
                    <a:pt x="395894" y="271836"/>
                    <a:pt x="399212" y="271260"/>
                  </a:cubicBezTo>
                  <a:lnTo>
                    <a:pt x="406289" y="270515"/>
                  </a:lnTo>
                  <a:cubicBezTo>
                    <a:pt x="413096" y="270312"/>
                    <a:pt x="419225" y="272513"/>
                    <a:pt x="424846" y="275730"/>
                  </a:cubicBezTo>
                  <a:cubicBezTo>
                    <a:pt x="434497" y="281350"/>
                    <a:pt x="442760" y="289985"/>
                    <a:pt x="450413" y="297502"/>
                  </a:cubicBezTo>
                  <a:lnTo>
                    <a:pt x="455222" y="301294"/>
                  </a:lnTo>
                  <a:lnTo>
                    <a:pt x="459048" y="305154"/>
                  </a:lnTo>
                  <a:cubicBezTo>
                    <a:pt x="459590" y="305594"/>
                    <a:pt x="460098" y="306170"/>
                    <a:pt x="460640" y="306711"/>
                  </a:cubicBezTo>
                  <a:cubicBezTo>
                    <a:pt x="459251" y="308337"/>
                    <a:pt x="457389" y="309894"/>
                    <a:pt x="455323" y="311316"/>
                  </a:cubicBezTo>
                  <a:cubicBezTo>
                    <a:pt x="452614" y="313314"/>
                    <a:pt x="449431" y="315143"/>
                    <a:pt x="446282" y="316734"/>
                  </a:cubicBezTo>
                  <a:cubicBezTo>
                    <a:pt x="445808" y="317005"/>
                    <a:pt x="445367" y="317276"/>
                    <a:pt x="444927" y="317580"/>
                  </a:cubicBezTo>
                  <a:cubicBezTo>
                    <a:pt x="436157" y="324420"/>
                    <a:pt x="426641" y="331937"/>
                    <a:pt x="416381" y="336610"/>
                  </a:cubicBezTo>
                  <a:cubicBezTo>
                    <a:pt x="410218" y="339386"/>
                    <a:pt x="403784" y="341045"/>
                    <a:pt x="397011" y="340402"/>
                  </a:cubicBezTo>
                  <a:lnTo>
                    <a:pt x="392575" y="339725"/>
                  </a:lnTo>
                  <a:cubicBezTo>
                    <a:pt x="389460" y="339115"/>
                    <a:pt x="386209" y="340233"/>
                    <a:pt x="384211" y="342671"/>
                  </a:cubicBezTo>
                  <a:cubicBezTo>
                    <a:pt x="382247" y="345075"/>
                    <a:pt x="381807" y="348325"/>
                    <a:pt x="383059" y="351170"/>
                  </a:cubicBezTo>
                  <a:cubicBezTo>
                    <a:pt x="386006" y="357874"/>
                    <a:pt x="388511" y="364917"/>
                    <a:pt x="390679" y="372061"/>
                  </a:cubicBezTo>
                  <a:cubicBezTo>
                    <a:pt x="394031" y="382930"/>
                    <a:pt x="396571" y="394070"/>
                    <a:pt x="398941" y="405142"/>
                  </a:cubicBezTo>
                  <a:cubicBezTo>
                    <a:pt x="399449" y="407648"/>
                    <a:pt x="403140" y="419499"/>
                    <a:pt x="404156" y="427591"/>
                  </a:cubicBezTo>
                  <a:cubicBezTo>
                    <a:pt x="402429" y="427625"/>
                    <a:pt x="400770" y="427625"/>
                    <a:pt x="400330" y="427726"/>
                  </a:cubicBezTo>
                  <a:cubicBezTo>
                    <a:pt x="394878" y="428031"/>
                    <a:pt x="389189" y="427523"/>
                    <a:pt x="383567" y="426575"/>
                  </a:cubicBezTo>
                  <a:cubicBezTo>
                    <a:pt x="377675" y="425560"/>
                    <a:pt x="371851" y="424002"/>
                    <a:pt x="366467" y="422241"/>
                  </a:cubicBezTo>
                  <a:cubicBezTo>
                    <a:pt x="360473" y="420345"/>
                    <a:pt x="354919" y="417670"/>
                    <a:pt x="349806" y="414352"/>
                  </a:cubicBezTo>
                  <a:cubicBezTo>
                    <a:pt x="344557" y="411000"/>
                    <a:pt x="339749" y="407004"/>
                    <a:pt x="335448" y="402501"/>
                  </a:cubicBezTo>
                  <a:cubicBezTo>
                    <a:pt x="332739" y="399758"/>
                    <a:pt x="328506" y="398979"/>
                    <a:pt x="324951" y="400571"/>
                  </a:cubicBezTo>
                  <a:cubicBezTo>
                    <a:pt x="321395" y="402162"/>
                    <a:pt x="319329" y="405785"/>
                    <a:pt x="319769" y="409578"/>
                  </a:cubicBezTo>
                  <a:lnTo>
                    <a:pt x="320108" y="416925"/>
                  </a:lnTo>
                  <a:cubicBezTo>
                    <a:pt x="319939" y="424070"/>
                    <a:pt x="317535" y="430503"/>
                    <a:pt x="314080" y="436428"/>
                  </a:cubicBezTo>
                  <a:cubicBezTo>
                    <a:pt x="308121" y="446790"/>
                    <a:pt x="299113" y="455695"/>
                    <a:pt x="291392" y="463956"/>
                  </a:cubicBezTo>
                  <a:cubicBezTo>
                    <a:pt x="290783" y="464769"/>
                    <a:pt x="286516" y="469509"/>
                    <a:pt x="283434" y="472929"/>
                  </a:cubicBezTo>
                  <a:close/>
                  <a:moveTo>
                    <a:pt x="411640" y="543087"/>
                  </a:moveTo>
                  <a:cubicBezTo>
                    <a:pt x="411030" y="544949"/>
                    <a:pt x="405883" y="560491"/>
                    <a:pt x="403784" y="566924"/>
                  </a:cubicBezTo>
                  <a:cubicBezTo>
                    <a:pt x="401718" y="566349"/>
                    <a:pt x="399551" y="565400"/>
                    <a:pt x="397350" y="564283"/>
                  </a:cubicBezTo>
                  <a:cubicBezTo>
                    <a:pt x="391559" y="561303"/>
                    <a:pt x="385565" y="556834"/>
                    <a:pt x="379842" y="551924"/>
                  </a:cubicBezTo>
                  <a:cubicBezTo>
                    <a:pt x="379436" y="551552"/>
                    <a:pt x="378996" y="551213"/>
                    <a:pt x="378488" y="550942"/>
                  </a:cubicBezTo>
                  <a:cubicBezTo>
                    <a:pt x="361082" y="540683"/>
                    <a:pt x="341306" y="529916"/>
                    <a:pt x="325662" y="515559"/>
                  </a:cubicBezTo>
                  <a:cubicBezTo>
                    <a:pt x="316011" y="506654"/>
                    <a:pt x="307951" y="496360"/>
                    <a:pt x="303481" y="483765"/>
                  </a:cubicBezTo>
                  <a:lnTo>
                    <a:pt x="302195" y="479600"/>
                  </a:lnTo>
                  <a:cubicBezTo>
                    <a:pt x="303583" y="477941"/>
                    <a:pt x="304768" y="476586"/>
                    <a:pt x="305107" y="476180"/>
                  </a:cubicBezTo>
                  <a:cubicBezTo>
                    <a:pt x="313674" y="466936"/>
                    <a:pt x="323562" y="456846"/>
                    <a:pt x="330132" y="445334"/>
                  </a:cubicBezTo>
                  <a:cubicBezTo>
                    <a:pt x="333349" y="439713"/>
                    <a:pt x="335821" y="433753"/>
                    <a:pt x="337175" y="427422"/>
                  </a:cubicBezTo>
                  <a:cubicBezTo>
                    <a:pt x="338056" y="428065"/>
                    <a:pt x="338936" y="428641"/>
                    <a:pt x="339884" y="429216"/>
                  </a:cubicBezTo>
                  <a:cubicBezTo>
                    <a:pt x="346352" y="433347"/>
                    <a:pt x="353395" y="436699"/>
                    <a:pt x="360879" y="439036"/>
                  </a:cubicBezTo>
                  <a:cubicBezTo>
                    <a:pt x="368363" y="441372"/>
                    <a:pt x="376490" y="443404"/>
                    <a:pt x="384651" y="444453"/>
                  </a:cubicBezTo>
                  <a:cubicBezTo>
                    <a:pt x="390374" y="445198"/>
                    <a:pt x="396131" y="445469"/>
                    <a:pt x="401650" y="445096"/>
                  </a:cubicBezTo>
                  <a:cubicBezTo>
                    <a:pt x="403106" y="444961"/>
                    <a:pt x="410861" y="445063"/>
                    <a:pt x="414010" y="444148"/>
                  </a:cubicBezTo>
                  <a:cubicBezTo>
                    <a:pt x="415500" y="443742"/>
                    <a:pt x="416008" y="442963"/>
                    <a:pt x="416923" y="442286"/>
                  </a:cubicBezTo>
                  <a:lnTo>
                    <a:pt x="421765" y="451361"/>
                  </a:lnTo>
                  <a:cubicBezTo>
                    <a:pt x="426946" y="463008"/>
                    <a:pt x="428030" y="474927"/>
                    <a:pt x="427014" y="486676"/>
                  </a:cubicBezTo>
                  <a:cubicBezTo>
                    <a:pt x="425321" y="506315"/>
                    <a:pt x="417735" y="525581"/>
                    <a:pt x="411640" y="543087"/>
                  </a:cubicBezTo>
                  <a:close/>
                  <a:moveTo>
                    <a:pt x="550106" y="426203"/>
                  </a:moveTo>
                  <a:cubicBezTo>
                    <a:pt x="541505" y="430198"/>
                    <a:pt x="531888" y="432975"/>
                    <a:pt x="522033" y="434973"/>
                  </a:cubicBezTo>
                  <a:cubicBezTo>
                    <a:pt x="511942" y="437004"/>
                    <a:pt x="501682" y="438189"/>
                    <a:pt x="491861" y="438799"/>
                  </a:cubicBezTo>
                  <a:cubicBezTo>
                    <a:pt x="480754" y="439510"/>
                    <a:pt x="469613" y="438765"/>
                    <a:pt x="458743" y="436733"/>
                  </a:cubicBezTo>
                  <a:cubicBezTo>
                    <a:pt x="447806" y="434668"/>
                    <a:pt x="437105" y="431316"/>
                    <a:pt x="426743" y="426948"/>
                  </a:cubicBezTo>
                  <a:cubicBezTo>
                    <a:pt x="425117" y="426270"/>
                    <a:pt x="423390" y="426237"/>
                    <a:pt x="421731" y="426508"/>
                  </a:cubicBezTo>
                  <a:cubicBezTo>
                    <a:pt x="420546" y="417501"/>
                    <a:pt x="416685" y="404532"/>
                    <a:pt x="416076" y="401790"/>
                  </a:cubicBezTo>
                  <a:cubicBezTo>
                    <a:pt x="413536" y="390244"/>
                    <a:pt x="410759" y="378630"/>
                    <a:pt x="407238" y="367388"/>
                  </a:cubicBezTo>
                  <a:cubicBezTo>
                    <a:pt x="406120" y="363867"/>
                    <a:pt x="404969" y="360447"/>
                    <a:pt x="403716" y="357027"/>
                  </a:cubicBezTo>
                  <a:cubicBezTo>
                    <a:pt x="410556" y="356452"/>
                    <a:pt x="417126" y="354488"/>
                    <a:pt x="423492" y="351610"/>
                  </a:cubicBezTo>
                  <a:cubicBezTo>
                    <a:pt x="434701" y="346463"/>
                    <a:pt x="445130" y="338370"/>
                    <a:pt x="454747" y="330786"/>
                  </a:cubicBezTo>
                  <a:cubicBezTo>
                    <a:pt x="459251" y="328382"/>
                    <a:pt x="463653" y="325673"/>
                    <a:pt x="467378" y="322693"/>
                  </a:cubicBezTo>
                  <a:cubicBezTo>
                    <a:pt x="469783" y="320763"/>
                    <a:pt x="471510" y="318596"/>
                    <a:pt x="473237" y="316463"/>
                  </a:cubicBezTo>
                  <a:cubicBezTo>
                    <a:pt x="481330" y="323946"/>
                    <a:pt x="489186" y="331700"/>
                    <a:pt x="496568" y="339996"/>
                  </a:cubicBezTo>
                  <a:cubicBezTo>
                    <a:pt x="509606" y="354589"/>
                    <a:pt x="521729" y="370097"/>
                    <a:pt x="533377" y="385537"/>
                  </a:cubicBezTo>
                  <a:cubicBezTo>
                    <a:pt x="535375" y="388144"/>
                    <a:pt x="543435" y="397422"/>
                    <a:pt x="550783" y="407038"/>
                  </a:cubicBezTo>
                  <a:cubicBezTo>
                    <a:pt x="554237" y="411541"/>
                    <a:pt x="558131" y="417975"/>
                    <a:pt x="560332" y="421801"/>
                  </a:cubicBezTo>
                  <a:cubicBezTo>
                    <a:pt x="556540" y="423359"/>
                    <a:pt x="551122" y="425695"/>
                    <a:pt x="550106" y="426203"/>
                  </a:cubicBezTo>
                  <a:close/>
                  <a:moveTo>
                    <a:pt x="369582" y="306610"/>
                  </a:moveTo>
                  <a:cubicBezTo>
                    <a:pt x="369277" y="284974"/>
                    <a:pt x="361286" y="265369"/>
                    <a:pt x="348418" y="250978"/>
                  </a:cubicBezTo>
                  <a:cubicBezTo>
                    <a:pt x="334432" y="235301"/>
                    <a:pt x="314825" y="225651"/>
                    <a:pt x="293221" y="225990"/>
                  </a:cubicBezTo>
                  <a:lnTo>
                    <a:pt x="293221" y="225719"/>
                  </a:lnTo>
                  <a:cubicBezTo>
                    <a:pt x="271582" y="225380"/>
                    <a:pt x="251840" y="235064"/>
                    <a:pt x="237821" y="250809"/>
                  </a:cubicBezTo>
                  <a:cubicBezTo>
                    <a:pt x="224885" y="265233"/>
                    <a:pt x="216860" y="284940"/>
                    <a:pt x="216555" y="306610"/>
                  </a:cubicBezTo>
                  <a:cubicBezTo>
                    <a:pt x="216352" y="328483"/>
                    <a:pt x="224073" y="348495"/>
                    <a:pt x="236771" y="363291"/>
                  </a:cubicBezTo>
                  <a:cubicBezTo>
                    <a:pt x="250824" y="379713"/>
                    <a:pt x="270973" y="389770"/>
                    <a:pt x="293221" y="389871"/>
                  </a:cubicBezTo>
                  <a:cubicBezTo>
                    <a:pt x="315435" y="389736"/>
                    <a:pt x="335550" y="379612"/>
                    <a:pt x="349535" y="363156"/>
                  </a:cubicBezTo>
                  <a:cubicBezTo>
                    <a:pt x="362132" y="348359"/>
                    <a:pt x="369853" y="328449"/>
                    <a:pt x="369582" y="306610"/>
                  </a:cubicBezTo>
                  <a:close/>
                  <a:moveTo>
                    <a:pt x="233757" y="306610"/>
                  </a:moveTo>
                  <a:cubicBezTo>
                    <a:pt x="233757" y="306237"/>
                    <a:pt x="233927" y="305933"/>
                    <a:pt x="233927" y="305560"/>
                  </a:cubicBezTo>
                  <a:lnTo>
                    <a:pt x="241241" y="305256"/>
                  </a:lnTo>
                  <a:cubicBezTo>
                    <a:pt x="243341" y="305052"/>
                    <a:pt x="245372" y="305019"/>
                    <a:pt x="247472" y="304781"/>
                  </a:cubicBezTo>
                  <a:cubicBezTo>
                    <a:pt x="248860" y="304646"/>
                    <a:pt x="250215" y="304443"/>
                    <a:pt x="251603" y="304138"/>
                  </a:cubicBezTo>
                  <a:cubicBezTo>
                    <a:pt x="256784" y="303055"/>
                    <a:pt x="261661" y="301565"/>
                    <a:pt x="266875" y="300549"/>
                  </a:cubicBezTo>
                  <a:cubicBezTo>
                    <a:pt x="270702" y="300414"/>
                    <a:pt x="273580" y="297265"/>
                    <a:pt x="273411" y="293540"/>
                  </a:cubicBezTo>
                  <a:cubicBezTo>
                    <a:pt x="273276" y="289849"/>
                    <a:pt x="270025" y="287005"/>
                    <a:pt x="266198" y="287208"/>
                  </a:cubicBezTo>
                  <a:cubicBezTo>
                    <a:pt x="260509" y="286734"/>
                    <a:pt x="254990" y="286192"/>
                    <a:pt x="249334" y="286429"/>
                  </a:cubicBezTo>
                  <a:cubicBezTo>
                    <a:pt x="247844" y="286463"/>
                    <a:pt x="246354" y="286633"/>
                    <a:pt x="244898" y="286870"/>
                  </a:cubicBezTo>
                  <a:cubicBezTo>
                    <a:pt x="242663" y="287242"/>
                    <a:pt x="240530" y="287852"/>
                    <a:pt x="238329" y="288326"/>
                  </a:cubicBezTo>
                  <a:lnTo>
                    <a:pt x="236670" y="288867"/>
                  </a:lnTo>
                  <a:cubicBezTo>
                    <a:pt x="239209" y="278303"/>
                    <a:pt x="243171" y="268382"/>
                    <a:pt x="249775" y="260561"/>
                  </a:cubicBezTo>
                  <a:cubicBezTo>
                    <a:pt x="254583" y="254838"/>
                    <a:pt x="260441" y="250199"/>
                    <a:pt x="266842" y="246576"/>
                  </a:cubicBezTo>
                  <a:cubicBezTo>
                    <a:pt x="267146" y="250436"/>
                    <a:pt x="267654" y="255549"/>
                    <a:pt x="267857" y="256768"/>
                  </a:cubicBezTo>
                  <a:cubicBezTo>
                    <a:pt x="268196" y="258698"/>
                    <a:pt x="268569" y="260594"/>
                    <a:pt x="269043" y="262491"/>
                  </a:cubicBezTo>
                  <a:cubicBezTo>
                    <a:pt x="269551" y="264319"/>
                    <a:pt x="270126" y="266181"/>
                    <a:pt x="270804" y="267976"/>
                  </a:cubicBezTo>
                  <a:cubicBezTo>
                    <a:pt x="271650" y="270143"/>
                    <a:pt x="272632" y="272174"/>
                    <a:pt x="273580" y="274274"/>
                  </a:cubicBezTo>
                  <a:cubicBezTo>
                    <a:pt x="275138" y="277423"/>
                    <a:pt x="276730" y="280369"/>
                    <a:pt x="278253" y="283517"/>
                  </a:cubicBezTo>
                  <a:cubicBezTo>
                    <a:pt x="279303" y="287039"/>
                    <a:pt x="283130" y="289071"/>
                    <a:pt x="286821" y="288021"/>
                  </a:cubicBezTo>
                  <a:cubicBezTo>
                    <a:pt x="290444" y="287005"/>
                    <a:pt x="292544" y="283280"/>
                    <a:pt x="291460" y="279759"/>
                  </a:cubicBezTo>
                  <a:cubicBezTo>
                    <a:pt x="290952" y="276238"/>
                    <a:pt x="290580" y="272784"/>
                    <a:pt x="289902" y="269296"/>
                  </a:cubicBezTo>
                  <a:cubicBezTo>
                    <a:pt x="289462" y="267028"/>
                    <a:pt x="289056" y="264793"/>
                    <a:pt x="288412" y="262558"/>
                  </a:cubicBezTo>
                  <a:cubicBezTo>
                    <a:pt x="287904" y="260730"/>
                    <a:pt x="287329" y="258935"/>
                    <a:pt x="286651" y="257141"/>
                  </a:cubicBezTo>
                  <a:cubicBezTo>
                    <a:pt x="285940" y="255414"/>
                    <a:pt x="285161" y="253721"/>
                    <a:pt x="284416" y="251960"/>
                  </a:cubicBezTo>
                  <a:cubicBezTo>
                    <a:pt x="283807" y="250707"/>
                    <a:pt x="281064" y="243969"/>
                    <a:pt x="280048" y="241159"/>
                  </a:cubicBezTo>
                  <a:cubicBezTo>
                    <a:pt x="280014" y="241125"/>
                    <a:pt x="280014" y="241091"/>
                    <a:pt x="280014" y="241057"/>
                  </a:cubicBezTo>
                  <a:cubicBezTo>
                    <a:pt x="284281" y="239906"/>
                    <a:pt x="288717" y="239195"/>
                    <a:pt x="293289" y="239127"/>
                  </a:cubicBezTo>
                  <a:lnTo>
                    <a:pt x="293289" y="238890"/>
                  </a:lnTo>
                  <a:cubicBezTo>
                    <a:pt x="300975" y="238992"/>
                    <a:pt x="308188" y="240922"/>
                    <a:pt x="314893" y="243868"/>
                  </a:cubicBezTo>
                  <a:cubicBezTo>
                    <a:pt x="314758" y="243902"/>
                    <a:pt x="314690" y="244105"/>
                    <a:pt x="314724" y="244443"/>
                  </a:cubicBezTo>
                  <a:lnTo>
                    <a:pt x="314825" y="244342"/>
                  </a:lnTo>
                  <a:lnTo>
                    <a:pt x="314859" y="244139"/>
                  </a:lnTo>
                  <a:lnTo>
                    <a:pt x="314927" y="243868"/>
                  </a:lnTo>
                  <a:lnTo>
                    <a:pt x="314927" y="243868"/>
                  </a:lnTo>
                  <a:cubicBezTo>
                    <a:pt x="314961" y="244003"/>
                    <a:pt x="314961" y="244172"/>
                    <a:pt x="314825" y="244308"/>
                  </a:cubicBezTo>
                  <a:lnTo>
                    <a:pt x="314724" y="244680"/>
                  </a:lnTo>
                  <a:lnTo>
                    <a:pt x="314724" y="244376"/>
                  </a:lnTo>
                  <a:cubicBezTo>
                    <a:pt x="314182" y="244816"/>
                    <a:pt x="313336" y="245290"/>
                    <a:pt x="313234" y="245391"/>
                  </a:cubicBezTo>
                  <a:lnTo>
                    <a:pt x="309238" y="250233"/>
                  </a:lnTo>
                  <a:cubicBezTo>
                    <a:pt x="308391" y="251385"/>
                    <a:pt x="307511" y="252502"/>
                    <a:pt x="306698" y="253755"/>
                  </a:cubicBezTo>
                  <a:cubicBezTo>
                    <a:pt x="305987" y="254906"/>
                    <a:pt x="305344" y="256193"/>
                    <a:pt x="304802" y="257445"/>
                  </a:cubicBezTo>
                  <a:cubicBezTo>
                    <a:pt x="303989" y="259274"/>
                    <a:pt x="303515" y="261136"/>
                    <a:pt x="302872" y="262998"/>
                  </a:cubicBezTo>
                  <a:cubicBezTo>
                    <a:pt x="302228" y="264895"/>
                    <a:pt x="301890" y="266689"/>
                    <a:pt x="301179" y="268484"/>
                  </a:cubicBezTo>
                  <a:cubicBezTo>
                    <a:pt x="299079" y="271531"/>
                    <a:pt x="299926" y="275696"/>
                    <a:pt x="303075" y="277727"/>
                  </a:cubicBezTo>
                  <a:cubicBezTo>
                    <a:pt x="306224" y="279827"/>
                    <a:pt x="310491" y="278980"/>
                    <a:pt x="312624" y="275933"/>
                  </a:cubicBezTo>
                  <a:cubicBezTo>
                    <a:pt x="315401" y="273224"/>
                    <a:pt x="317907" y="270448"/>
                    <a:pt x="320176" y="267265"/>
                  </a:cubicBezTo>
                  <a:cubicBezTo>
                    <a:pt x="320989" y="266113"/>
                    <a:pt x="321734" y="264895"/>
                    <a:pt x="322377" y="263642"/>
                  </a:cubicBezTo>
                  <a:cubicBezTo>
                    <a:pt x="323224" y="261813"/>
                    <a:pt x="323731" y="259850"/>
                    <a:pt x="324510" y="258021"/>
                  </a:cubicBezTo>
                  <a:lnTo>
                    <a:pt x="326339" y="252028"/>
                  </a:lnTo>
                  <a:cubicBezTo>
                    <a:pt x="326373" y="251892"/>
                    <a:pt x="326576" y="251317"/>
                    <a:pt x="326745" y="250741"/>
                  </a:cubicBezTo>
                  <a:cubicBezTo>
                    <a:pt x="330436" y="253552"/>
                    <a:pt x="333924" y="256734"/>
                    <a:pt x="336972" y="260357"/>
                  </a:cubicBezTo>
                  <a:cubicBezTo>
                    <a:pt x="344354" y="269161"/>
                    <a:pt x="348519" y="280538"/>
                    <a:pt x="350754" y="292660"/>
                  </a:cubicBezTo>
                  <a:cubicBezTo>
                    <a:pt x="349806" y="292423"/>
                    <a:pt x="348892" y="292186"/>
                    <a:pt x="347944" y="291982"/>
                  </a:cubicBezTo>
                  <a:cubicBezTo>
                    <a:pt x="345675" y="291542"/>
                    <a:pt x="343474" y="291068"/>
                    <a:pt x="341171" y="290831"/>
                  </a:cubicBezTo>
                  <a:cubicBezTo>
                    <a:pt x="339275" y="290594"/>
                    <a:pt x="337412" y="290459"/>
                    <a:pt x="335516" y="290391"/>
                  </a:cubicBezTo>
                  <a:cubicBezTo>
                    <a:pt x="333653" y="290357"/>
                    <a:pt x="331791" y="290459"/>
                    <a:pt x="329895" y="290493"/>
                  </a:cubicBezTo>
                  <a:cubicBezTo>
                    <a:pt x="328506" y="290560"/>
                    <a:pt x="321259" y="290526"/>
                    <a:pt x="318280" y="290425"/>
                  </a:cubicBezTo>
                  <a:cubicBezTo>
                    <a:pt x="318009" y="290459"/>
                    <a:pt x="317704" y="290459"/>
                    <a:pt x="317433" y="290459"/>
                  </a:cubicBezTo>
                  <a:cubicBezTo>
                    <a:pt x="316586" y="290222"/>
                    <a:pt x="315672" y="290188"/>
                    <a:pt x="314724" y="290357"/>
                  </a:cubicBezTo>
                  <a:cubicBezTo>
                    <a:pt x="313539" y="290357"/>
                    <a:pt x="312861" y="291034"/>
                    <a:pt x="312320" y="291238"/>
                  </a:cubicBezTo>
                  <a:cubicBezTo>
                    <a:pt x="310728" y="291915"/>
                    <a:pt x="310356" y="293337"/>
                    <a:pt x="309712" y="294285"/>
                  </a:cubicBezTo>
                  <a:cubicBezTo>
                    <a:pt x="308527" y="296113"/>
                    <a:pt x="308933" y="298484"/>
                    <a:pt x="311270" y="301463"/>
                  </a:cubicBezTo>
                  <a:cubicBezTo>
                    <a:pt x="311541" y="301768"/>
                    <a:pt x="312387" y="302174"/>
                    <a:pt x="313674" y="302852"/>
                  </a:cubicBezTo>
                  <a:cubicBezTo>
                    <a:pt x="313945" y="302953"/>
                    <a:pt x="314588" y="303122"/>
                    <a:pt x="315537" y="303495"/>
                  </a:cubicBezTo>
                  <a:cubicBezTo>
                    <a:pt x="318720" y="304612"/>
                    <a:pt x="326508" y="306847"/>
                    <a:pt x="328032" y="307219"/>
                  </a:cubicBezTo>
                  <a:cubicBezTo>
                    <a:pt x="329962" y="307626"/>
                    <a:pt x="331825" y="307998"/>
                    <a:pt x="333755" y="308269"/>
                  </a:cubicBezTo>
                  <a:cubicBezTo>
                    <a:pt x="335651" y="308506"/>
                    <a:pt x="337548" y="308641"/>
                    <a:pt x="339444" y="308709"/>
                  </a:cubicBezTo>
                  <a:cubicBezTo>
                    <a:pt x="341780" y="308743"/>
                    <a:pt x="344015" y="308608"/>
                    <a:pt x="346318" y="308540"/>
                  </a:cubicBezTo>
                  <a:cubicBezTo>
                    <a:pt x="348485" y="308404"/>
                    <a:pt x="350619" y="308235"/>
                    <a:pt x="352752" y="308066"/>
                  </a:cubicBezTo>
                  <a:cubicBezTo>
                    <a:pt x="352380" y="319409"/>
                    <a:pt x="348858" y="329533"/>
                    <a:pt x="343914" y="338743"/>
                  </a:cubicBezTo>
                  <a:cubicBezTo>
                    <a:pt x="343372" y="337862"/>
                    <a:pt x="342898" y="336948"/>
                    <a:pt x="342322" y="336068"/>
                  </a:cubicBezTo>
                  <a:cubicBezTo>
                    <a:pt x="341239" y="334375"/>
                    <a:pt x="340189" y="332716"/>
                    <a:pt x="338936" y="331192"/>
                  </a:cubicBezTo>
                  <a:cubicBezTo>
                    <a:pt x="337886" y="329872"/>
                    <a:pt x="336803" y="328619"/>
                    <a:pt x="335651" y="327468"/>
                  </a:cubicBezTo>
                  <a:cubicBezTo>
                    <a:pt x="334500" y="326316"/>
                    <a:pt x="333213" y="325233"/>
                    <a:pt x="332028" y="324115"/>
                  </a:cubicBezTo>
                  <a:lnTo>
                    <a:pt x="326745" y="319578"/>
                  </a:lnTo>
                  <a:cubicBezTo>
                    <a:pt x="326542" y="319375"/>
                    <a:pt x="324747" y="317547"/>
                    <a:pt x="324002" y="316802"/>
                  </a:cubicBezTo>
                  <a:cubicBezTo>
                    <a:pt x="323494" y="316328"/>
                    <a:pt x="323291" y="315921"/>
                    <a:pt x="323122" y="315786"/>
                  </a:cubicBezTo>
                  <a:cubicBezTo>
                    <a:pt x="321429" y="314635"/>
                    <a:pt x="320379" y="313957"/>
                    <a:pt x="319769" y="313957"/>
                  </a:cubicBezTo>
                  <a:cubicBezTo>
                    <a:pt x="317094" y="313856"/>
                    <a:pt x="315029" y="313856"/>
                    <a:pt x="313843" y="315413"/>
                  </a:cubicBezTo>
                  <a:cubicBezTo>
                    <a:pt x="311270" y="317682"/>
                    <a:pt x="310897" y="321576"/>
                    <a:pt x="313098" y="324183"/>
                  </a:cubicBezTo>
                  <a:cubicBezTo>
                    <a:pt x="313403" y="324149"/>
                    <a:pt x="313640" y="324488"/>
                    <a:pt x="313843" y="324962"/>
                  </a:cubicBezTo>
                  <a:cubicBezTo>
                    <a:pt x="314080" y="325199"/>
                    <a:pt x="314385" y="325402"/>
                    <a:pt x="314690" y="325605"/>
                  </a:cubicBezTo>
                  <a:lnTo>
                    <a:pt x="314047" y="325605"/>
                  </a:lnTo>
                  <a:cubicBezTo>
                    <a:pt x="314284" y="326519"/>
                    <a:pt x="314453" y="327637"/>
                    <a:pt x="314487" y="327772"/>
                  </a:cubicBezTo>
                  <a:lnTo>
                    <a:pt x="318720" y="334984"/>
                  </a:lnTo>
                  <a:cubicBezTo>
                    <a:pt x="319668" y="336373"/>
                    <a:pt x="320548" y="337795"/>
                    <a:pt x="321598" y="339082"/>
                  </a:cubicBezTo>
                  <a:cubicBezTo>
                    <a:pt x="322580" y="340402"/>
                    <a:pt x="323698" y="341655"/>
                    <a:pt x="324849" y="342874"/>
                  </a:cubicBezTo>
                  <a:cubicBezTo>
                    <a:pt x="326237" y="344262"/>
                    <a:pt x="327795" y="345583"/>
                    <a:pt x="329319" y="346903"/>
                  </a:cubicBezTo>
                  <a:cubicBezTo>
                    <a:pt x="331452" y="348731"/>
                    <a:pt x="333653" y="350323"/>
                    <a:pt x="335821" y="352084"/>
                  </a:cubicBezTo>
                  <a:cubicBezTo>
                    <a:pt x="326203" y="362953"/>
                    <a:pt x="313166" y="369826"/>
                    <a:pt x="298639" y="371214"/>
                  </a:cubicBezTo>
                  <a:cubicBezTo>
                    <a:pt x="299587" y="367930"/>
                    <a:pt x="300400" y="364273"/>
                    <a:pt x="300806" y="363122"/>
                  </a:cubicBezTo>
                  <a:cubicBezTo>
                    <a:pt x="302161" y="357941"/>
                    <a:pt x="303752" y="352862"/>
                    <a:pt x="304633" y="347580"/>
                  </a:cubicBezTo>
                  <a:cubicBezTo>
                    <a:pt x="305175" y="344499"/>
                    <a:pt x="305445" y="341350"/>
                    <a:pt x="305682" y="338201"/>
                  </a:cubicBezTo>
                  <a:cubicBezTo>
                    <a:pt x="306021" y="333461"/>
                    <a:pt x="306123" y="328822"/>
                    <a:pt x="306495" y="324082"/>
                  </a:cubicBezTo>
                  <a:cubicBezTo>
                    <a:pt x="307206" y="320459"/>
                    <a:pt x="304802" y="316903"/>
                    <a:pt x="301077" y="316192"/>
                  </a:cubicBezTo>
                  <a:cubicBezTo>
                    <a:pt x="297352" y="315515"/>
                    <a:pt x="293695" y="317885"/>
                    <a:pt x="292950" y="321508"/>
                  </a:cubicBezTo>
                  <a:cubicBezTo>
                    <a:pt x="290918" y="327908"/>
                    <a:pt x="288717" y="334206"/>
                    <a:pt x="287126" y="340740"/>
                  </a:cubicBezTo>
                  <a:cubicBezTo>
                    <a:pt x="286516" y="343314"/>
                    <a:pt x="286042" y="345921"/>
                    <a:pt x="285669" y="348495"/>
                  </a:cubicBezTo>
                  <a:cubicBezTo>
                    <a:pt x="285128" y="352422"/>
                    <a:pt x="284958" y="356350"/>
                    <a:pt x="284586" y="360244"/>
                  </a:cubicBezTo>
                  <a:cubicBezTo>
                    <a:pt x="284552" y="361260"/>
                    <a:pt x="284586" y="364443"/>
                    <a:pt x="284586" y="367490"/>
                  </a:cubicBezTo>
                  <a:cubicBezTo>
                    <a:pt x="284586" y="368201"/>
                    <a:pt x="284891" y="369183"/>
                    <a:pt x="284924" y="369860"/>
                  </a:cubicBezTo>
                  <a:cubicBezTo>
                    <a:pt x="285432" y="369522"/>
                    <a:pt x="286008" y="369149"/>
                    <a:pt x="286211" y="368946"/>
                  </a:cubicBezTo>
                  <a:cubicBezTo>
                    <a:pt x="285703" y="369318"/>
                    <a:pt x="285331" y="369758"/>
                    <a:pt x="284958" y="370266"/>
                  </a:cubicBezTo>
                  <a:lnTo>
                    <a:pt x="284924" y="369894"/>
                  </a:lnTo>
                  <a:cubicBezTo>
                    <a:pt x="284416" y="370232"/>
                    <a:pt x="284112" y="370571"/>
                    <a:pt x="284620" y="370673"/>
                  </a:cubicBezTo>
                  <a:lnTo>
                    <a:pt x="284721" y="370673"/>
                  </a:lnTo>
                  <a:cubicBezTo>
                    <a:pt x="284687" y="370740"/>
                    <a:pt x="284789" y="370808"/>
                    <a:pt x="284721" y="370876"/>
                  </a:cubicBezTo>
                  <a:cubicBezTo>
                    <a:pt x="272158" y="368878"/>
                    <a:pt x="260916" y="362580"/>
                    <a:pt x="252247" y="353303"/>
                  </a:cubicBezTo>
                  <a:cubicBezTo>
                    <a:pt x="252822" y="352084"/>
                    <a:pt x="253364" y="350932"/>
                    <a:pt x="253364" y="350932"/>
                  </a:cubicBezTo>
                  <a:cubicBezTo>
                    <a:pt x="253364" y="350932"/>
                    <a:pt x="253296" y="351373"/>
                    <a:pt x="253229" y="351508"/>
                  </a:cubicBezTo>
                  <a:lnTo>
                    <a:pt x="260983" y="342569"/>
                  </a:lnTo>
                  <a:cubicBezTo>
                    <a:pt x="262541" y="340673"/>
                    <a:pt x="264166" y="338878"/>
                    <a:pt x="265623" y="337016"/>
                  </a:cubicBezTo>
                  <a:cubicBezTo>
                    <a:pt x="267112" y="335086"/>
                    <a:pt x="268501" y="333156"/>
                    <a:pt x="269788" y="331158"/>
                  </a:cubicBezTo>
                  <a:cubicBezTo>
                    <a:pt x="271379" y="328754"/>
                    <a:pt x="272835" y="326282"/>
                    <a:pt x="274258" y="323811"/>
                  </a:cubicBezTo>
                  <a:cubicBezTo>
                    <a:pt x="276459" y="320086"/>
                    <a:pt x="278389" y="316362"/>
                    <a:pt x="280590" y="312637"/>
                  </a:cubicBezTo>
                  <a:cubicBezTo>
                    <a:pt x="282893" y="309691"/>
                    <a:pt x="282283" y="305526"/>
                    <a:pt x="279235" y="303292"/>
                  </a:cubicBezTo>
                  <a:cubicBezTo>
                    <a:pt x="276188" y="301057"/>
                    <a:pt x="271853" y="301633"/>
                    <a:pt x="269584" y="304612"/>
                  </a:cubicBezTo>
                  <a:cubicBezTo>
                    <a:pt x="264505" y="309928"/>
                    <a:pt x="259324" y="315109"/>
                    <a:pt x="254651" y="320865"/>
                  </a:cubicBezTo>
                  <a:cubicBezTo>
                    <a:pt x="253161" y="322761"/>
                    <a:pt x="251773" y="324725"/>
                    <a:pt x="250486" y="326756"/>
                  </a:cubicBezTo>
                  <a:cubicBezTo>
                    <a:pt x="249131" y="328754"/>
                    <a:pt x="247946" y="330820"/>
                    <a:pt x="246693" y="332851"/>
                  </a:cubicBezTo>
                  <a:lnTo>
                    <a:pt x="243171" y="339318"/>
                  </a:lnTo>
                  <a:cubicBezTo>
                    <a:pt x="237821" y="329499"/>
                    <a:pt x="233893" y="318766"/>
                    <a:pt x="233757" y="306610"/>
                  </a:cubicBezTo>
                  <a:close/>
                  <a:moveTo>
                    <a:pt x="315367" y="248913"/>
                  </a:moveTo>
                  <a:cubicBezTo>
                    <a:pt x="315232" y="248574"/>
                    <a:pt x="315029" y="248236"/>
                    <a:pt x="314927" y="247829"/>
                  </a:cubicBezTo>
                  <a:cubicBezTo>
                    <a:pt x="314859" y="247728"/>
                    <a:pt x="314825" y="247626"/>
                    <a:pt x="314825" y="247491"/>
                  </a:cubicBezTo>
                  <a:cubicBezTo>
                    <a:pt x="314893" y="248100"/>
                    <a:pt x="315096" y="248540"/>
                    <a:pt x="315367" y="248913"/>
                  </a:cubicBezTo>
                  <a:close/>
                  <a:moveTo>
                    <a:pt x="313031" y="324183"/>
                  </a:moveTo>
                  <a:lnTo>
                    <a:pt x="313065" y="324149"/>
                  </a:lnTo>
                  <a:cubicBezTo>
                    <a:pt x="313166" y="324251"/>
                    <a:pt x="313200" y="324352"/>
                    <a:pt x="313302" y="324454"/>
                  </a:cubicBezTo>
                  <a:cubicBezTo>
                    <a:pt x="313437" y="324589"/>
                    <a:pt x="313606" y="324793"/>
                    <a:pt x="313810" y="324928"/>
                  </a:cubicBezTo>
                  <a:lnTo>
                    <a:pt x="313945" y="325368"/>
                  </a:lnTo>
                  <a:lnTo>
                    <a:pt x="314013" y="325571"/>
                  </a:lnTo>
                  <a:cubicBezTo>
                    <a:pt x="311913" y="325504"/>
                    <a:pt x="310762" y="325165"/>
                    <a:pt x="313031" y="32418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" name="Google Shape;1584;p25"/>
            <p:cNvSpPr/>
            <p:nvPr/>
          </p:nvSpPr>
          <p:spPr>
            <a:xfrm>
              <a:off x="709442" y="4382675"/>
              <a:ext cx="108548" cy="90686"/>
            </a:xfrm>
            <a:custGeom>
              <a:rect b="b" l="l" r="r" t="t"/>
              <a:pathLst>
                <a:path extrusionOk="0" h="181372" w="217096">
                  <a:moveTo>
                    <a:pt x="1808" y="175376"/>
                  </a:moveTo>
                  <a:cubicBezTo>
                    <a:pt x="-12821" y="156279"/>
                    <a:pt x="65437" y="52871"/>
                    <a:pt x="88565" y="26392"/>
                  </a:cubicBezTo>
                  <a:cubicBezTo>
                    <a:pt x="99367" y="14034"/>
                    <a:pt x="116739" y="-1711"/>
                    <a:pt x="134822" y="151"/>
                  </a:cubicBezTo>
                  <a:cubicBezTo>
                    <a:pt x="151957" y="1912"/>
                    <a:pt x="157883" y="38006"/>
                    <a:pt x="154869" y="50704"/>
                  </a:cubicBezTo>
                  <a:cubicBezTo>
                    <a:pt x="154395" y="52701"/>
                    <a:pt x="146539" y="70986"/>
                    <a:pt x="147013" y="71392"/>
                  </a:cubicBezTo>
                  <a:cubicBezTo>
                    <a:pt x="149146" y="73220"/>
                    <a:pt x="161879" y="70376"/>
                    <a:pt x="164892" y="70546"/>
                  </a:cubicBezTo>
                  <a:cubicBezTo>
                    <a:pt x="182230" y="71426"/>
                    <a:pt x="204343" y="74744"/>
                    <a:pt x="213960" y="91065"/>
                  </a:cubicBezTo>
                  <a:cubicBezTo>
                    <a:pt x="227607" y="114157"/>
                    <a:pt x="193337" y="133830"/>
                    <a:pt x="176169" y="141076"/>
                  </a:cubicBezTo>
                  <a:cubicBezTo>
                    <a:pt x="122665" y="163728"/>
                    <a:pt x="16403" y="194506"/>
                    <a:pt x="1808" y="175376"/>
                  </a:cubicBezTo>
                  <a:lnTo>
                    <a:pt x="1808" y="17537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85" name="Google Shape;1585;p25"/>
          <p:cNvGrpSpPr/>
          <p:nvPr/>
        </p:nvGrpSpPr>
        <p:grpSpPr>
          <a:xfrm>
            <a:off x="7576923" y="3633298"/>
            <a:ext cx="1300359" cy="1317534"/>
            <a:chOff x="7576923" y="3633298"/>
            <a:chExt cx="1300359" cy="1317534"/>
          </a:xfrm>
        </p:grpSpPr>
        <p:sp>
          <p:nvSpPr>
            <p:cNvPr id="1586" name="Google Shape;1586;p25"/>
            <p:cNvSpPr/>
            <p:nvPr/>
          </p:nvSpPr>
          <p:spPr>
            <a:xfrm flipH="1">
              <a:off x="8070157" y="4233280"/>
              <a:ext cx="198933" cy="255647"/>
            </a:xfrm>
            <a:custGeom>
              <a:rect b="b" l="l" r="r" t="t"/>
              <a:pathLst>
                <a:path extrusionOk="0" h="511295" w="397866">
                  <a:moveTo>
                    <a:pt x="16735" y="383691"/>
                  </a:moveTo>
                  <a:cubicBezTo>
                    <a:pt x="11859" y="391309"/>
                    <a:pt x="3698" y="258511"/>
                    <a:pt x="1091" y="195261"/>
                  </a:cubicBezTo>
                  <a:cubicBezTo>
                    <a:pt x="-2939" y="96492"/>
                    <a:pt x="2818" y="-1803"/>
                    <a:pt x="41963" y="25"/>
                  </a:cubicBezTo>
                  <a:cubicBezTo>
                    <a:pt x="77621" y="1718"/>
                    <a:pt x="77824" y="76718"/>
                    <a:pt x="66683" y="160758"/>
                  </a:cubicBezTo>
                  <a:cubicBezTo>
                    <a:pt x="91979" y="82372"/>
                    <a:pt x="122998" y="17429"/>
                    <a:pt x="154219" y="29382"/>
                  </a:cubicBezTo>
                  <a:cubicBezTo>
                    <a:pt x="184120" y="40860"/>
                    <a:pt x="168476" y="99336"/>
                    <a:pt x="138270" y="166345"/>
                  </a:cubicBezTo>
                  <a:cubicBezTo>
                    <a:pt x="182326" y="108207"/>
                    <a:pt x="225636" y="66458"/>
                    <a:pt x="249374" y="85657"/>
                  </a:cubicBezTo>
                  <a:cubicBezTo>
                    <a:pt x="278531" y="109223"/>
                    <a:pt x="228312" y="174843"/>
                    <a:pt x="165293" y="239076"/>
                  </a:cubicBezTo>
                  <a:cubicBezTo>
                    <a:pt x="235152" y="181920"/>
                    <a:pt x="305452" y="136920"/>
                    <a:pt x="326244" y="166378"/>
                  </a:cubicBezTo>
                  <a:cubicBezTo>
                    <a:pt x="347374" y="196277"/>
                    <a:pt x="284829" y="244121"/>
                    <a:pt x="209179" y="287901"/>
                  </a:cubicBezTo>
                  <a:cubicBezTo>
                    <a:pt x="292008" y="259087"/>
                    <a:pt x="369758" y="242258"/>
                    <a:pt x="379138" y="276186"/>
                  </a:cubicBezTo>
                  <a:cubicBezTo>
                    <a:pt x="388077" y="308590"/>
                    <a:pt x="325465" y="331343"/>
                    <a:pt x="248562" y="346885"/>
                  </a:cubicBezTo>
                  <a:cubicBezTo>
                    <a:pt x="328546" y="341739"/>
                    <a:pt x="397356" y="346817"/>
                    <a:pt x="397864" y="379560"/>
                  </a:cubicBezTo>
                  <a:cubicBezTo>
                    <a:pt x="398406" y="415925"/>
                    <a:pt x="320724" y="420327"/>
                    <a:pt x="234204" y="413962"/>
                  </a:cubicBezTo>
                  <a:cubicBezTo>
                    <a:pt x="317744" y="435395"/>
                    <a:pt x="389703" y="463837"/>
                    <a:pt x="379002" y="496816"/>
                  </a:cubicBezTo>
                  <a:cubicBezTo>
                    <a:pt x="358075" y="561286"/>
                    <a:pt x="18496" y="389921"/>
                    <a:pt x="17718" y="383894"/>
                  </a:cubicBezTo>
                  <a:lnTo>
                    <a:pt x="16735" y="383691"/>
                  </a:lnTo>
                  <a:lnTo>
                    <a:pt x="16735" y="38369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7" name="Google Shape;1587;p25"/>
            <p:cNvSpPr/>
            <p:nvPr/>
          </p:nvSpPr>
          <p:spPr>
            <a:xfrm flipH="1">
              <a:off x="8151046" y="4318575"/>
              <a:ext cx="104048" cy="121931"/>
            </a:xfrm>
            <a:custGeom>
              <a:rect b="b" l="l" r="r" t="t"/>
              <a:pathLst>
                <a:path extrusionOk="0" h="243861" w="208095">
                  <a:moveTo>
                    <a:pt x="91653" y="237345"/>
                  </a:moveTo>
                  <a:cubicBezTo>
                    <a:pt x="91788" y="237311"/>
                    <a:pt x="91890" y="237277"/>
                    <a:pt x="92025" y="237277"/>
                  </a:cubicBezTo>
                  <a:lnTo>
                    <a:pt x="92127" y="237243"/>
                  </a:lnTo>
                  <a:cubicBezTo>
                    <a:pt x="91822" y="237413"/>
                    <a:pt x="91551" y="237480"/>
                    <a:pt x="91382" y="237345"/>
                  </a:cubicBezTo>
                  <a:lnTo>
                    <a:pt x="91653" y="237345"/>
                  </a:lnTo>
                  <a:close/>
                  <a:moveTo>
                    <a:pt x="201335" y="228575"/>
                  </a:moveTo>
                  <a:cubicBezTo>
                    <a:pt x="188873" y="226307"/>
                    <a:pt x="176445" y="224275"/>
                    <a:pt x="163882" y="222921"/>
                  </a:cubicBezTo>
                  <a:cubicBezTo>
                    <a:pt x="158904" y="222379"/>
                    <a:pt x="153927" y="221939"/>
                    <a:pt x="148915" y="221702"/>
                  </a:cubicBezTo>
                  <a:cubicBezTo>
                    <a:pt x="141431" y="221329"/>
                    <a:pt x="133981" y="221397"/>
                    <a:pt x="126464" y="221261"/>
                  </a:cubicBezTo>
                  <a:lnTo>
                    <a:pt x="103538" y="221600"/>
                  </a:lnTo>
                  <a:cubicBezTo>
                    <a:pt x="100118" y="221769"/>
                    <a:pt x="91720" y="221668"/>
                    <a:pt x="89553" y="222040"/>
                  </a:cubicBezTo>
                  <a:cubicBezTo>
                    <a:pt x="84677" y="222954"/>
                    <a:pt x="83119" y="226137"/>
                    <a:pt x="82814" y="227390"/>
                  </a:cubicBezTo>
                  <a:cubicBezTo>
                    <a:pt x="82374" y="229320"/>
                    <a:pt x="82103" y="231419"/>
                    <a:pt x="83525" y="233451"/>
                  </a:cubicBezTo>
                  <a:cubicBezTo>
                    <a:pt x="83966" y="234094"/>
                    <a:pt x="84981" y="236194"/>
                    <a:pt x="88402" y="237040"/>
                  </a:cubicBezTo>
                  <a:cubicBezTo>
                    <a:pt x="89384" y="237345"/>
                    <a:pt x="125516" y="240663"/>
                    <a:pt x="125516" y="240663"/>
                  </a:cubicBezTo>
                  <a:cubicBezTo>
                    <a:pt x="132931" y="241273"/>
                    <a:pt x="140348" y="242085"/>
                    <a:pt x="147797" y="242458"/>
                  </a:cubicBezTo>
                  <a:cubicBezTo>
                    <a:pt x="154705" y="242830"/>
                    <a:pt x="161613" y="242932"/>
                    <a:pt x="168555" y="243067"/>
                  </a:cubicBezTo>
                  <a:cubicBezTo>
                    <a:pt x="178884" y="243270"/>
                    <a:pt x="189178" y="243270"/>
                    <a:pt x="199540" y="243812"/>
                  </a:cubicBezTo>
                  <a:cubicBezTo>
                    <a:pt x="203739" y="244286"/>
                    <a:pt x="207566" y="241273"/>
                    <a:pt x="208040" y="237074"/>
                  </a:cubicBezTo>
                  <a:cubicBezTo>
                    <a:pt x="208548" y="232875"/>
                    <a:pt x="205534" y="229049"/>
                    <a:pt x="201335" y="228575"/>
                  </a:cubicBezTo>
                  <a:close/>
                  <a:moveTo>
                    <a:pt x="118133" y="204704"/>
                  </a:moveTo>
                  <a:cubicBezTo>
                    <a:pt x="126430" y="203756"/>
                    <a:pt x="134726" y="203180"/>
                    <a:pt x="143023" y="202198"/>
                  </a:cubicBezTo>
                  <a:cubicBezTo>
                    <a:pt x="148610" y="201521"/>
                    <a:pt x="154164" y="200708"/>
                    <a:pt x="159717" y="199760"/>
                  </a:cubicBezTo>
                  <a:cubicBezTo>
                    <a:pt x="173736" y="197458"/>
                    <a:pt x="187620" y="194478"/>
                    <a:pt x="201402" y="190957"/>
                  </a:cubicBezTo>
                  <a:cubicBezTo>
                    <a:pt x="205568" y="190144"/>
                    <a:pt x="208277" y="186081"/>
                    <a:pt x="207464" y="181950"/>
                  </a:cubicBezTo>
                  <a:cubicBezTo>
                    <a:pt x="206617" y="177785"/>
                    <a:pt x="202588" y="175077"/>
                    <a:pt x="198423" y="175889"/>
                  </a:cubicBezTo>
                  <a:cubicBezTo>
                    <a:pt x="186943" y="177481"/>
                    <a:pt x="175396" y="178293"/>
                    <a:pt x="163848" y="179309"/>
                  </a:cubicBezTo>
                  <a:cubicBezTo>
                    <a:pt x="156060" y="180020"/>
                    <a:pt x="148271" y="180630"/>
                    <a:pt x="140551" y="181544"/>
                  </a:cubicBezTo>
                  <a:cubicBezTo>
                    <a:pt x="132119" y="182560"/>
                    <a:pt x="123822" y="184016"/>
                    <a:pt x="115458" y="185404"/>
                  </a:cubicBezTo>
                  <a:cubicBezTo>
                    <a:pt x="115458" y="185404"/>
                    <a:pt x="76279" y="193192"/>
                    <a:pt x="76245" y="192548"/>
                  </a:cubicBezTo>
                  <a:cubicBezTo>
                    <a:pt x="76245" y="192277"/>
                    <a:pt x="74315" y="192176"/>
                    <a:pt x="73299" y="192582"/>
                  </a:cubicBezTo>
                  <a:cubicBezTo>
                    <a:pt x="70014" y="193767"/>
                    <a:pt x="69167" y="195900"/>
                    <a:pt x="68795" y="196578"/>
                  </a:cubicBezTo>
                  <a:cubicBezTo>
                    <a:pt x="67203" y="199320"/>
                    <a:pt x="66763" y="206499"/>
                    <a:pt x="75635" y="207447"/>
                  </a:cubicBezTo>
                  <a:cubicBezTo>
                    <a:pt x="77904" y="207684"/>
                    <a:pt x="86708" y="206803"/>
                    <a:pt x="90298" y="206634"/>
                  </a:cubicBezTo>
                  <a:lnTo>
                    <a:pt x="118133" y="204704"/>
                  </a:lnTo>
                  <a:close/>
                  <a:moveTo>
                    <a:pt x="56774" y="186894"/>
                  </a:moveTo>
                  <a:cubicBezTo>
                    <a:pt x="52642" y="186149"/>
                    <a:pt x="51389" y="183474"/>
                    <a:pt x="50678" y="182018"/>
                  </a:cubicBezTo>
                  <a:cubicBezTo>
                    <a:pt x="49595" y="179817"/>
                    <a:pt x="49832" y="177278"/>
                    <a:pt x="51525" y="174467"/>
                  </a:cubicBezTo>
                  <a:cubicBezTo>
                    <a:pt x="52202" y="173384"/>
                    <a:pt x="54065" y="171792"/>
                    <a:pt x="56807" y="170235"/>
                  </a:cubicBezTo>
                  <a:cubicBezTo>
                    <a:pt x="59720" y="168609"/>
                    <a:pt x="64562" y="166578"/>
                    <a:pt x="66695" y="165088"/>
                  </a:cubicBezTo>
                  <a:lnTo>
                    <a:pt x="90061" y="149106"/>
                  </a:lnTo>
                  <a:cubicBezTo>
                    <a:pt x="95614" y="145551"/>
                    <a:pt x="101202" y="142029"/>
                    <a:pt x="106992" y="138813"/>
                  </a:cubicBezTo>
                  <a:cubicBezTo>
                    <a:pt x="110785" y="136680"/>
                    <a:pt x="114679" y="134648"/>
                    <a:pt x="118607" y="132786"/>
                  </a:cubicBezTo>
                  <a:cubicBezTo>
                    <a:pt x="133236" y="125743"/>
                    <a:pt x="148238" y="119817"/>
                    <a:pt x="163070" y="113181"/>
                  </a:cubicBezTo>
                  <a:cubicBezTo>
                    <a:pt x="166862" y="111251"/>
                    <a:pt x="171468" y="112775"/>
                    <a:pt x="173398" y="116533"/>
                  </a:cubicBezTo>
                  <a:cubicBezTo>
                    <a:pt x="175328" y="120291"/>
                    <a:pt x="173838" y="124930"/>
                    <a:pt x="170079" y="126860"/>
                  </a:cubicBezTo>
                  <a:cubicBezTo>
                    <a:pt x="158396" y="133666"/>
                    <a:pt x="146815" y="140438"/>
                    <a:pt x="135065" y="147041"/>
                  </a:cubicBezTo>
                  <a:cubicBezTo>
                    <a:pt x="129274" y="150291"/>
                    <a:pt x="123484" y="153508"/>
                    <a:pt x="117625" y="156657"/>
                  </a:cubicBezTo>
                  <a:cubicBezTo>
                    <a:pt x="111869" y="159772"/>
                    <a:pt x="105976" y="162718"/>
                    <a:pt x="100254" y="165968"/>
                  </a:cubicBezTo>
                  <a:cubicBezTo>
                    <a:pt x="100254" y="165968"/>
                    <a:pt x="60634" y="187842"/>
                    <a:pt x="56774" y="186894"/>
                  </a:cubicBezTo>
                  <a:close/>
                  <a:moveTo>
                    <a:pt x="88300" y="125641"/>
                  </a:moveTo>
                  <a:cubicBezTo>
                    <a:pt x="94632" y="120765"/>
                    <a:pt x="100728" y="115619"/>
                    <a:pt x="106755" y="110404"/>
                  </a:cubicBezTo>
                  <a:cubicBezTo>
                    <a:pt x="115831" y="102515"/>
                    <a:pt x="124466" y="94253"/>
                    <a:pt x="133202" y="85958"/>
                  </a:cubicBezTo>
                  <a:cubicBezTo>
                    <a:pt x="136453" y="83249"/>
                    <a:pt x="136860" y="78407"/>
                    <a:pt x="134117" y="75156"/>
                  </a:cubicBezTo>
                  <a:cubicBezTo>
                    <a:pt x="131408" y="71906"/>
                    <a:pt x="126565" y="71499"/>
                    <a:pt x="123314" y="74208"/>
                  </a:cubicBezTo>
                  <a:cubicBezTo>
                    <a:pt x="113765" y="81285"/>
                    <a:pt x="104046" y="87989"/>
                    <a:pt x="94463" y="94998"/>
                  </a:cubicBezTo>
                  <a:cubicBezTo>
                    <a:pt x="88097" y="99671"/>
                    <a:pt x="81731" y="104377"/>
                    <a:pt x="75534" y="109287"/>
                  </a:cubicBezTo>
                  <a:cubicBezTo>
                    <a:pt x="67779" y="115450"/>
                    <a:pt x="60295" y="121951"/>
                    <a:pt x="52744" y="128384"/>
                  </a:cubicBezTo>
                  <a:cubicBezTo>
                    <a:pt x="45192" y="134851"/>
                    <a:pt x="37810" y="141488"/>
                    <a:pt x="30360" y="148090"/>
                  </a:cubicBezTo>
                  <a:cubicBezTo>
                    <a:pt x="27143" y="150562"/>
                    <a:pt x="26568" y="155201"/>
                    <a:pt x="29040" y="158418"/>
                  </a:cubicBezTo>
                  <a:cubicBezTo>
                    <a:pt x="31512" y="161600"/>
                    <a:pt x="36151" y="162210"/>
                    <a:pt x="39368" y="159704"/>
                  </a:cubicBezTo>
                  <a:cubicBezTo>
                    <a:pt x="47597" y="154117"/>
                    <a:pt x="55893" y="148700"/>
                    <a:pt x="64054" y="143045"/>
                  </a:cubicBezTo>
                  <a:cubicBezTo>
                    <a:pt x="72249" y="137357"/>
                    <a:pt x="80410" y="131702"/>
                    <a:pt x="88300" y="125641"/>
                  </a:cubicBezTo>
                  <a:close/>
                  <a:moveTo>
                    <a:pt x="28024" y="130957"/>
                  </a:moveTo>
                  <a:cubicBezTo>
                    <a:pt x="27617" y="131533"/>
                    <a:pt x="27042" y="132075"/>
                    <a:pt x="26635" y="132549"/>
                  </a:cubicBezTo>
                  <a:lnTo>
                    <a:pt x="26568" y="131770"/>
                  </a:lnTo>
                  <a:lnTo>
                    <a:pt x="26568" y="131668"/>
                  </a:lnTo>
                  <a:cubicBezTo>
                    <a:pt x="26534" y="132075"/>
                    <a:pt x="26432" y="132481"/>
                    <a:pt x="26331" y="132887"/>
                  </a:cubicBezTo>
                  <a:cubicBezTo>
                    <a:pt x="25958" y="133294"/>
                    <a:pt x="25755" y="133598"/>
                    <a:pt x="25992" y="133700"/>
                  </a:cubicBezTo>
                  <a:lnTo>
                    <a:pt x="25992" y="133734"/>
                  </a:lnTo>
                  <a:lnTo>
                    <a:pt x="25857" y="134005"/>
                  </a:lnTo>
                  <a:cubicBezTo>
                    <a:pt x="24028" y="137628"/>
                    <a:pt x="19592" y="139084"/>
                    <a:pt x="15969" y="137255"/>
                  </a:cubicBezTo>
                  <a:cubicBezTo>
                    <a:pt x="15020" y="136849"/>
                    <a:pt x="10009" y="133260"/>
                    <a:pt x="12921" y="126826"/>
                  </a:cubicBezTo>
                  <a:cubicBezTo>
                    <a:pt x="13260" y="126081"/>
                    <a:pt x="14072" y="124592"/>
                    <a:pt x="15258" y="122560"/>
                  </a:cubicBezTo>
                  <a:cubicBezTo>
                    <a:pt x="20913" y="112741"/>
                    <a:pt x="36049" y="88734"/>
                    <a:pt x="37235" y="86872"/>
                  </a:cubicBezTo>
                  <a:cubicBezTo>
                    <a:pt x="41704" y="80235"/>
                    <a:pt x="45700" y="73294"/>
                    <a:pt x="49899" y="66488"/>
                  </a:cubicBezTo>
                  <a:cubicBezTo>
                    <a:pt x="54166" y="59547"/>
                    <a:pt x="58534" y="52673"/>
                    <a:pt x="62903" y="45766"/>
                  </a:cubicBezTo>
                  <a:cubicBezTo>
                    <a:pt x="68897" y="36387"/>
                    <a:pt x="75093" y="27211"/>
                    <a:pt x="81561" y="18170"/>
                  </a:cubicBezTo>
                  <a:cubicBezTo>
                    <a:pt x="83830" y="14581"/>
                    <a:pt x="88571" y="13498"/>
                    <a:pt x="92160" y="15766"/>
                  </a:cubicBezTo>
                  <a:cubicBezTo>
                    <a:pt x="95750" y="18035"/>
                    <a:pt x="96800" y="22775"/>
                    <a:pt x="94565" y="26330"/>
                  </a:cubicBezTo>
                  <a:cubicBezTo>
                    <a:pt x="86505" y="40687"/>
                    <a:pt x="79699" y="55585"/>
                    <a:pt x="71809" y="70010"/>
                  </a:cubicBezTo>
                  <a:cubicBezTo>
                    <a:pt x="69641" y="73937"/>
                    <a:pt x="67373" y="77797"/>
                    <a:pt x="65002" y="81590"/>
                  </a:cubicBezTo>
                  <a:cubicBezTo>
                    <a:pt x="61345" y="87312"/>
                    <a:pt x="57417" y="92831"/>
                    <a:pt x="53320" y="98283"/>
                  </a:cubicBezTo>
                  <a:cubicBezTo>
                    <a:pt x="51965" y="100009"/>
                    <a:pt x="34729" y="121985"/>
                    <a:pt x="28024" y="130957"/>
                  </a:cubicBezTo>
                  <a:close/>
                  <a:moveTo>
                    <a:pt x="26602" y="131364"/>
                  </a:moveTo>
                  <a:cubicBezTo>
                    <a:pt x="27177" y="128011"/>
                    <a:pt x="25552" y="126149"/>
                    <a:pt x="23892" y="124964"/>
                  </a:cubicBezTo>
                  <a:cubicBezTo>
                    <a:pt x="25857" y="126522"/>
                    <a:pt x="26839" y="128960"/>
                    <a:pt x="26602" y="131364"/>
                  </a:cubicBezTo>
                  <a:close/>
                  <a:moveTo>
                    <a:pt x="25992" y="133734"/>
                  </a:moveTo>
                  <a:cubicBezTo>
                    <a:pt x="26602" y="134072"/>
                    <a:pt x="26669" y="133260"/>
                    <a:pt x="26635" y="132549"/>
                  </a:cubicBezTo>
                  <a:lnTo>
                    <a:pt x="26331" y="132887"/>
                  </a:lnTo>
                  <a:cubicBezTo>
                    <a:pt x="26229" y="133158"/>
                    <a:pt x="26128" y="133429"/>
                    <a:pt x="25992" y="133734"/>
                  </a:cubicBezTo>
                  <a:close/>
                  <a:moveTo>
                    <a:pt x="18339" y="108102"/>
                  </a:moveTo>
                  <a:lnTo>
                    <a:pt x="26940" y="85179"/>
                  </a:lnTo>
                  <a:cubicBezTo>
                    <a:pt x="29480" y="77933"/>
                    <a:pt x="32392" y="70755"/>
                    <a:pt x="34830" y="63373"/>
                  </a:cubicBezTo>
                  <a:cubicBezTo>
                    <a:pt x="36490" y="58430"/>
                    <a:pt x="37946" y="53384"/>
                    <a:pt x="39266" y="48305"/>
                  </a:cubicBezTo>
                  <a:cubicBezTo>
                    <a:pt x="42653" y="35236"/>
                    <a:pt x="45091" y="22064"/>
                    <a:pt x="46208" y="8791"/>
                  </a:cubicBezTo>
                  <a:cubicBezTo>
                    <a:pt x="46818" y="4592"/>
                    <a:pt x="43906" y="699"/>
                    <a:pt x="39707" y="89"/>
                  </a:cubicBezTo>
                  <a:cubicBezTo>
                    <a:pt x="35508" y="-554"/>
                    <a:pt x="31613" y="2358"/>
                    <a:pt x="31004" y="6556"/>
                  </a:cubicBezTo>
                  <a:cubicBezTo>
                    <a:pt x="29954" y="11432"/>
                    <a:pt x="28599" y="16173"/>
                    <a:pt x="27177" y="20981"/>
                  </a:cubicBezTo>
                  <a:cubicBezTo>
                    <a:pt x="24367" y="30631"/>
                    <a:pt x="20845" y="40078"/>
                    <a:pt x="17526" y="49626"/>
                  </a:cubicBezTo>
                  <a:cubicBezTo>
                    <a:pt x="15833" y="54468"/>
                    <a:pt x="14242" y="59378"/>
                    <a:pt x="12718" y="64253"/>
                  </a:cubicBezTo>
                  <a:cubicBezTo>
                    <a:pt x="11160" y="69265"/>
                    <a:pt x="9805" y="74310"/>
                    <a:pt x="8451" y="79321"/>
                  </a:cubicBezTo>
                  <a:lnTo>
                    <a:pt x="2390" y="103497"/>
                  </a:lnTo>
                  <a:cubicBezTo>
                    <a:pt x="1983" y="105292"/>
                    <a:pt x="1001" y="114197"/>
                    <a:pt x="1001" y="114197"/>
                  </a:cubicBezTo>
                  <a:lnTo>
                    <a:pt x="1712" y="113587"/>
                  </a:lnTo>
                  <a:cubicBezTo>
                    <a:pt x="1509" y="114976"/>
                    <a:pt x="1137" y="115890"/>
                    <a:pt x="527" y="115754"/>
                  </a:cubicBezTo>
                  <a:cubicBezTo>
                    <a:pt x="426" y="115720"/>
                    <a:pt x="53" y="116736"/>
                    <a:pt x="53" y="117278"/>
                  </a:cubicBezTo>
                  <a:cubicBezTo>
                    <a:pt x="-387" y="121680"/>
                    <a:pt x="2051" y="123407"/>
                    <a:pt x="2423" y="123779"/>
                  </a:cubicBezTo>
                  <a:cubicBezTo>
                    <a:pt x="3575" y="124964"/>
                    <a:pt x="11736" y="128215"/>
                    <a:pt x="14817" y="119953"/>
                  </a:cubicBezTo>
                  <a:cubicBezTo>
                    <a:pt x="15528" y="118057"/>
                    <a:pt x="17323" y="110912"/>
                    <a:pt x="18339" y="1081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8" name="Google Shape;1588;p25"/>
            <p:cNvSpPr/>
            <p:nvPr/>
          </p:nvSpPr>
          <p:spPr>
            <a:xfrm flipH="1">
              <a:off x="7916040" y="4093907"/>
              <a:ext cx="403721" cy="472379"/>
            </a:xfrm>
            <a:custGeom>
              <a:rect b="b" l="l" r="r" t="t"/>
              <a:pathLst>
                <a:path extrusionOk="0" h="944759" w="807443">
                  <a:moveTo>
                    <a:pt x="168162" y="111811"/>
                  </a:moveTo>
                  <a:cubicBezTo>
                    <a:pt x="181978" y="155863"/>
                    <a:pt x="216519" y="189079"/>
                    <a:pt x="173851" y="232318"/>
                  </a:cubicBezTo>
                  <a:cubicBezTo>
                    <a:pt x="167722" y="238514"/>
                    <a:pt x="160678" y="244000"/>
                    <a:pt x="152517" y="247216"/>
                  </a:cubicBezTo>
                  <a:cubicBezTo>
                    <a:pt x="125766" y="257747"/>
                    <a:pt x="101791" y="239158"/>
                    <a:pt x="75344" y="236754"/>
                  </a:cubicBezTo>
                  <a:cubicBezTo>
                    <a:pt x="53129" y="234722"/>
                    <a:pt x="21705" y="233469"/>
                    <a:pt x="337" y="226596"/>
                  </a:cubicBezTo>
                  <a:cubicBezTo>
                    <a:pt x="-476" y="190772"/>
                    <a:pt x="32" y="155524"/>
                    <a:pt x="3520" y="119497"/>
                  </a:cubicBezTo>
                  <a:cubicBezTo>
                    <a:pt x="5721" y="97048"/>
                    <a:pt x="7787" y="74057"/>
                    <a:pt x="13442" y="52150"/>
                  </a:cubicBezTo>
                  <a:cubicBezTo>
                    <a:pt x="15677" y="43583"/>
                    <a:pt x="18792" y="35254"/>
                    <a:pt x="23635" y="27805"/>
                  </a:cubicBezTo>
                  <a:cubicBezTo>
                    <a:pt x="27563" y="21710"/>
                    <a:pt x="32845" y="16529"/>
                    <a:pt x="38264" y="11721"/>
                  </a:cubicBezTo>
                  <a:cubicBezTo>
                    <a:pt x="42124" y="8301"/>
                    <a:pt x="46425" y="5017"/>
                    <a:pt x="51301" y="3121"/>
                  </a:cubicBezTo>
                  <a:cubicBezTo>
                    <a:pt x="85773" y="-10355"/>
                    <a:pt x="79814" y="23572"/>
                    <a:pt x="102028" y="33493"/>
                  </a:cubicBezTo>
                  <a:cubicBezTo>
                    <a:pt x="118011" y="40671"/>
                    <a:pt x="131963" y="30581"/>
                    <a:pt x="146727" y="46529"/>
                  </a:cubicBezTo>
                  <a:cubicBezTo>
                    <a:pt x="162710" y="63764"/>
                    <a:pt x="161491" y="90547"/>
                    <a:pt x="168162" y="111811"/>
                  </a:cubicBezTo>
                  <a:close/>
                  <a:moveTo>
                    <a:pt x="783623" y="865869"/>
                  </a:moveTo>
                  <a:cubicBezTo>
                    <a:pt x="781151" y="848330"/>
                    <a:pt x="795509" y="838206"/>
                    <a:pt x="783792" y="819075"/>
                  </a:cubicBezTo>
                  <a:cubicBezTo>
                    <a:pt x="771060" y="798353"/>
                    <a:pt x="743563" y="791039"/>
                    <a:pt x="724024" y="777969"/>
                  </a:cubicBezTo>
                  <a:cubicBezTo>
                    <a:pt x="683524" y="750847"/>
                    <a:pt x="660124" y="707337"/>
                    <a:pt x="603607" y="734425"/>
                  </a:cubicBezTo>
                  <a:cubicBezTo>
                    <a:pt x="595514" y="738285"/>
                    <a:pt x="587861" y="743263"/>
                    <a:pt x="582171" y="750035"/>
                  </a:cubicBezTo>
                  <a:cubicBezTo>
                    <a:pt x="563513" y="772247"/>
                    <a:pt x="575196" y="800994"/>
                    <a:pt x="569778" y="826998"/>
                  </a:cubicBezTo>
                  <a:cubicBezTo>
                    <a:pt x="565206" y="848905"/>
                    <a:pt x="557079" y="879244"/>
                    <a:pt x="557689" y="901828"/>
                  </a:cubicBezTo>
                  <a:cubicBezTo>
                    <a:pt x="593753" y="913950"/>
                    <a:pt x="629614" y="924582"/>
                    <a:pt x="667168" y="932675"/>
                  </a:cubicBezTo>
                  <a:cubicBezTo>
                    <a:pt x="690567" y="937686"/>
                    <a:pt x="714474" y="942968"/>
                    <a:pt x="738348" y="944492"/>
                  </a:cubicBezTo>
                  <a:cubicBezTo>
                    <a:pt x="747694" y="945101"/>
                    <a:pt x="757040" y="944763"/>
                    <a:pt x="766048" y="942494"/>
                  </a:cubicBezTo>
                  <a:cubicBezTo>
                    <a:pt x="773396" y="940665"/>
                    <a:pt x="780203" y="937246"/>
                    <a:pt x="786704" y="933623"/>
                  </a:cubicBezTo>
                  <a:cubicBezTo>
                    <a:pt x="791343" y="931015"/>
                    <a:pt x="795949" y="927934"/>
                    <a:pt x="799301" y="923905"/>
                  </a:cubicBezTo>
                  <a:cubicBezTo>
                    <a:pt x="823242" y="895259"/>
                    <a:pt x="787111" y="890214"/>
                    <a:pt x="783623" y="86586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9" name="Google Shape;1589;p25"/>
            <p:cNvSpPr/>
            <p:nvPr/>
          </p:nvSpPr>
          <p:spPr>
            <a:xfrm flipH="1">
              <a:off x="7926862" y="4109252"/>
              <a:ext cx="530373" cy="467931"/>
            </a:xfrm>
            <a:custGeom>
              <a:rect b="b" l="l" r="r" t="t"/>
              <a:pathLst>
                <a:path extrusionOk="0" h="935861" w="1060746">
                  <a:moveTo>
                    <a:pt x="317952" y="691003"/>
                  </a:moveTo>
                  <a:cubicBezTo>
                    <a:pt x="320153" y="694389"/>
                    <a:pt x="319205" y="698892"/>
                    <a:pt x="315852" y="701093"/>
                  </a:cubicBezTo>
                  <a:cubicBezTo>
                    <a:pt x="315852" y="701093"/>
                    <a:pt x="295975" y="715280"/>
                    <a:pt x="268715" y="734411"/>
                  </a:cubicBezTo>
                  <a:cubicBezTo>
                    <a:pt x="254357" y="744467"/>
                    <a:pt x="238069" y="756014"/>
                    <a:pt x="221374" y="767323"/>
                  </a:cubicBezTo>
                  <a:cubicBezTo>
                    <a:pt x="208439" y="776093"/>
                    <a:pt x="195300" y="784693"/>
                    <a:pt x="182940" y="792785"/>
                  </a:cubicBezTo>
                  <a:cubicBezTo>
                    <a:pt x="158220" y="809004"/>
                    <a:pt x="136615" y="822921"/>
                    <a:pt x="125948" y="831047"/>
                  </a:cubicBezTo>
                  <a:cubicBezTo>
                    <a:pt x="122698" y="833688"/>
                    <a:pt x="117889" y="833180"/>
                    <a:pt x="115248" y="829930"/>
                  </a:cubicBezTo>
                  <a:cubicBezTo>
                    <a:pt x="112606" y="826679"/>
                    <a:pt x="113114" y="821871"/>
                    <a:pt x="116365" y="819230"/>
                  </a:cubicBezTo>
                  <a:cubicBezTo>
                    <a:pt x="125034" y="811679"/>
                    <a:pt x="141153" y="799151"/>
                    <a:pt x="160658" y="784862"/>
                  </a:cubicBezTo>
                  <a:cubicBezTo>
                    <a:pt x="170072" y="777955"/>
                    <a:pt x="180197" y="770539"/>
                    <a:pt x="190762" y="763260"/>
                  </a:cubicBezTo>
                  <a:cubicBezTo>
                    <a:pt x="206001" y="752763"/>
                    <a:pt x="221984" y="742300"/>
                    <a:pt x="237053" y="732684"/>
                  </a:cubicBezTo>
                  <a:cubicBezTo>
                    <a:pt x="275454" y="708102"/>
                    <a:pt x="307861" y="688903"/>
                    <a:pt x="307861" y="688903"/>
                  </a:cubicBezTo>
                  <a:cubicBezTo>
                    <a:pt x="311247" y="686703"/>
                    <a:pt x="315751" y="687651"/>
                    <a:pt x="317952" y="691003"/>
                  </a:cubicBezTo>
                  <a:close/>
                  <a:moveTo>
                    <a:pt x="373250" y="15093"/>
                  </a:moveTo>
                  <a:cubicBezTo>
                    <a:pt x="374639" y="15364"/>
                    <a:pt x="375891" y="15364"/>
                    <a:pt x="375688" y="14484"/>
                  </a:cubicBezTo>
                  <a:cubicBezTo>
                    <a:pt x="374977" y="14754"/>
                    <a:pt x="374198" y="14958"/>
                    <a:pt x="373352" y="14991"/>
                  </a:cubicBezTo>
                  <a:lnTo>
                    <a:pt x="373250" y="15093"/>
                  </a:lnTo>
                  <a:close/>
                  <a:moveTo>
                    <a:pt x="198280" y="665168"/>
                  </a:moveTo>
                  <a:cubicBezTo>
                    <a:pt x="226251" y="607267"/>
                    <a:pt x="243318" y="541986"/>
                    <a:pt x="254154" y="475519"/>
                  </a:cubicBezTo>
                  <a:cubicBezTo>
                    <a:pt x="264922" y="409526"/>
                    <a:pt x="269392" y="342314"/>
                    <a:pt x="273388" y="280046"/>
                  </a:cubicBezTo>
                  <a:cubicBezTo>
                    <a:pt x="274539" y="261559"/>
                    <a:pt x="276503" y="243071"/>
                    <a:pt x="279077" y="224685"/>
                  </a:cubicBezTo>
                  <a:cubicBezTo>
                    <a:pt x="286188" y="220554"/>
                    <a:pt x="296279" y="211175"/>
                    <a:pt x="299869" y="208907"/>
                  </a:cubicBezTo>
                  <a:cubicBezTo>
                    <a:pt x="304881" y="205690"/>
                    <a:pt x="310265" y="203083"/>
                    <a:pt x="315785" y="200679"/>
                  </a:cubicBezTo>
                  <a:cubicBezTo>
                    <a:pt x="321474" y="198207"/>
                    <a:pt x="327298" y="196074"/>
                    <a:pt x="333122" y="194110"/>
                  </a:cubicBezTo>
                  <a:cubicBezTo>
                    <a:pt x="342401" y="190893"/>
                    <a:pt x="352153" y="188117"/>
                    <a:pt x="362143" y="185374"/>
                  </a:cubicBezTo>
                  <a:cubicBezTo>
                    <a:pt x="371794" y="182733"/>
                    <a:pt x="381682" y="180227"/>
                    <a:pt x="391604" y="178060"/>
                  </a:cubicBezTo>
                  <a:cubicBezTo>
                    <a:pt x="411854" y="173659"/>
                    <a:pt x="432307" y="170408"/>
                    <a:pt x="451711" y="169697"/>
                  </a:cubicBezTo>
                  <a:cubicBezTo>
                    <a:pt x="455944" y="169697"/>
                    <a:pt x="459364" y="166243"/>
                    <a:pt x="459364" y="162011"/>
                  </a:cubicBezTo>
                  <a:cubicBezTo>
                    <a:pt x="459364" y="157778"/>
                    <a:pt x="455944" y="154325"/>
                    <a:pt x="451711" y="154325"/>
                  </a:cubicBezTo>
                  <a:cubicBezTo>
                    <a:pt x="431257" y="153580"/>
                    <a:pt x="409416" y="154934"/>
                    <a:pt x="387879" y="158489"/>
                  </a:cubicBezTo>
                  <a:cubicBezTo>
                    <a:pt x="377280" y="160250"/>
                    <a:pt x="366782" y="162485"/>
                    <a:pt x="356623" y="165329"/>
                  </a:cubicBezTo>
                  <a:cubicBezTo>
                    <a:pt x="346092" y="168241"/>
                    <a:pt x="335933" y="171830"/>
                    <a:pt x="326282" y="175589"/>
                  </a:cubicBezTo>
                  <a:cubicBezTo>
                    <a:pt x="318798" y="178602"/>
                    <a:pt x="311281" y="181853"/>
                    <a:pt x="304170" y="185746"/>
                  </a:cubicBezTo>
                  <a:cubicBezTo>
                    <a:pt x="301359" y="187304"/>
                    <a:pt x="298785" y="189133"/>
                    <a:pt x="296144" y="190859"/>
                  </a:cubicBezTo>
                  <a:cubicBezTo>
                    <a:pt x="300377" y="185137"/>
                    <a:pt x="305050" y="179720"/>
                    <a:pt x="309960" y="174505"/>
                  </a:cubicBezTo>
                  <a:cubicBezTo>
                    <a:pt x="315073" y="169087"/>
                    <a:pt x="320424" y="163907"/>
                    <a:pt x="325944" y="158963"/>
                  </a:cubicBezTo>
                  <a:cubicBezTo>
                    <a:pt x="334274" y="151311"/>
                    <a:pt x="342841" y="144370"/>
                    <a:pt x="351375" y="137632"/>
                  </a:cubicBezTo>
                  <a:cubicBezTo>
                    <a:pt x="360179" y="130690"/>
                    <a:pt x="369017" y="124088"/>
                    <a:pt x="378025" y="117756"/>
                  </a:cubicBezTo>
                  <a:cubicBezTo>
                    <a:pt x="396175" y="105059"/>
                    <a:pt x="414902" y="93377"/>
                    <a:pt x="435050" y="82440"/>
                  </a:cubicBezTo>
                  <a:cubicBezTo>
                    <a:pt x="438843" y="80544"/>
                    <a:pt x="440367" y="75939"/>
                    <a:pt x="438470" y="72147"/>
                  </a:cubicBezTo>
                  <a:cubicBezTo>
                    <a:pt x="436574" y="68355"/>
                    <a:pt x="431969" y="66797"/>
                    <a:pt x="428176" y="68693"/>
                  </a:cubicBezTo>
                  <a:cubicBezTo>
                    <a:pt x="406639" y="78580"/>
                    <a:pt x="386254" y="88874"/>
                    <a:pt x="366952" y="101131"/>
                  </a:cubicBezTo>
                  <a:cubicBezTo>
                    <a:pt x="357165" y="107327"/>
                    <a:pt x="347650" y="114031"/>
                    <a:pt x="338473" y="121379"/>
                  </a:cubicBezTo>
                  <a:cubicBezTo>
                    <a:pt x="329533" y="128523"/>
                    <a:pt x="320966" y="136413"/>
                    <a:pt x="312466" y="144742"/>
                  </a:cubicBezTo>
                  <a:cubicBezTo>
                    <a:pt x="306845" y="150363"/>
                    <a:pt x="301325" y="156187"/>
                    <a:pt x="296212" y="162349"/>
                  </a:cubicBezTo>
                  <a:cubicBezTo>
                    <a:pt x="293774" y="165295"/>
                    <a:pt x="291742" y="168478"/>
                    <a:pt x="289473" y="171559"/>
                  </a:cubicBezTo>
                  <a:cubicBezTo>
                    <a:pt x="296246" y="144404"/>
                    <a:pt x="305084" y="117790"/>
                    <a:pt x="318053" y="92666"/>
                  </a:cubicBezTo>
                  <a:cubicBezTo>
                    <a:pt x="323167" y="82779"/>
                    <a:pt x="328720" y="73129"/>
                    <a:pt x="334748" y="63783"/>
                  </a:cubicBezTo>
                  <a:cubicBezTo>
                    <a:pt x="340776" y="54404"/>
                    <a:pt x="347277" y="45364"/>
                    <a:pt x="354219" y="36662"/>
                  </a:cubicBezTo>
                  <a:cubicBezTo>
                    <a:pt x="356657" y="33614"/>
                    <a:pt x="359129" y="30635"/>
                    <a:pt x="361703" y="27757"/>
                  </a:cubicBezTo>
                  <a:cubicBezTo>
                    <a:pt x="364276" y="24912"/>
                    <a:pt x="366918" y="22136"/>
                    <a:pt x="369695" y="19461"/>
                  </a:cubicBezTo>
                  <a:cubicBezTo>
                    <a:pt x="369864" y="19292"/>
                    <a:pt x="371659" y="16718"/>
                    <a:pt x="373250" y="15093"/>
                  </a:cubicBezTo>
                  <a:lnTo>
                    <a:pt x="372776" y="14991"/>
                  </a:lnTo>
                  <a:lnTo>
                    <a:pt x="373115" y="14991"/>
                  </a:lnTo>
                  <a:lnTo>
                    <a:pt x="373352" y="14991"/>
                  </a:lnTo>
                  <a:cubicBezTo>
                    <a:pt x="374334" y="14010"/>
                    <a:pt x="375214" y="13434"/>
                    <a:pt x="375519" y="14077"/>
                  </a:cubicBezTo>
                  <a:cubicBezTo>
                    <a:pt x="375621" y="14213"/>
                    <a:pt x="375654" y="14348"/>
                    <a:pt x="375688" y="14484"/>
                  </a:cubicBezTo>
                  <a:cubicBezTo>
                    <a:pt x="378465" y="13400"/>
                    <a:pt x="380395" y="10657"/>
                    <a:pt x="380361" y="7508"/>
                  </a:cubicBezTo>
                  <a:cubicBezTo>
                    <a:pt x="380328" y="3479"/>
                    <a:pt x="378093" y="1583"/>
                    <a:pt x="375621" y="533"/>
                  </a:cubicBezTo>
                  <a:cubicBezTo>
                    <a:pt x="374266" y="-8"/>
                    <a:pt x="371726" y="-516"/>
                    <a:pt x="368679" y="1041"/>
                  </a:cubicBezTo>
                  <a:cubicBezTo>
                    <a:pt x="366173" y="2328"/>
                    <a:pt x="359874" y="8253"/>
                    <a:pt x="359400" y="8660"/>
                  </a:cubicBezTo>
                  <a:cubicBezTo>
                    <a:pt x="356353" y="11538"/>
                    <a:pt x="353406" y="14517"/>
                    <a:pt x="350562" y="17599"/>
                  </a:cubicBezTo>
                  <a:cubicBezTo>
                    <a:pt x="347717" y="20646"/>
                    <a:pt x="345008" y="23795"/>
                    <a:pt x="342333" y="27012"/>
                  </a:cubicBezTo>
                  <a:cubicBezTo>
                    <a:pt x="334917" y="35985"/>
                    <a:pt x="327975" y="45364"/>
                    <a:pt x="321474" y="55048"/>
                  </a:cubicBezTo>
                  <a:cubicBezTo>
                    <a:pt x="315006" y="64732"/>
                    <a:pt x="309012" y="74720"/>
                    <a:pt x="303492" y="85014"/>
                  </a:cubicBezTo>
                  <a:cubicBezTo>
                    <a:pt x="287441" y="114946"/>
                    <a:pt x="276300" y="146808"/>
                    <a:pt x="268580" y="179584"/>
                  </a:cubicBezTo>
                  <a:cubicBezTo>
                    <a:pt x="260926" y="212089"/>
                    <a:pt x="256694" y="245475"/>
                    <a:pt x="254188" y="278726"/>
                  </a:cubicBezTo>
                  <a:cubicBezTo>
                    <a:pt x="249752" y="340350"/>
                    <a:pt x="244300" y="406817"/>
                    <a:pt x="233633" y="472167"/>
                  </a:cubicBezTo>
                  <a:cubicBezTo>
                    <a:pt x="223068" y="536737"/>
                    <a:pt x="207287" y="600258"/>
                    <a:pt x="180773" y="656838"/>
                  </a:cubicBezTo>
                  <a:cubicBezTo>
                    <a:pt x="145284" y="732481"/>
                    <a:pt x="90900" y="795765"/>
                    <a:pt x="4753" y="832029"/>
                  </a:cubicBezTo>
                  <a:cubicBezTo>
                    <a:pt x="825" y="833654"/>
                    <a:pt x="-1038" y="838124"/>
                    <a:pt x="588" y="842051"/>
                  </a:cubicBezTo>
                  <a:cubicBezTo>
                    <a:pt x="2179" y="845945"/>
                    <a:pt x="6683" y="847841"/>
                    <a:pt x="10611" y="846216"/>
                  </a:cubicBezTo>
                  <a:cubicBezTo>
                    <a:pt x="101635" y="809580"/>
                    <a:pt x="160150" y="744197"/>
                    <a:pt x="198280" y="665168"/>
                  </a:cubicBezTo>
                  <a:close/>
                  <a:moveTo>
                    <a:pt x="1057520" y="807311"/>
                  </a:moveTo>
                  <a:cubicBezTo>
                    <a:pt x="1056674" y="806769"/>
                    <a:pt x="1056267" y="807989"/>
                    <a:pt x="1056098" y="809478"/>
                  </a:cubicBezTo>
                  <a:lnTo>
                    <a:pt x="1056267" y="809411"/>
                  </a:lnTo>
                  <a:cubicBezTo>
                    <a:pt x="1056572" y="808632"/>
                    <a:pt x="1057012" y="807921"/>
                    <a:pt x="1057520" y="807311"/>
                  </a:cubicBezTo>
                  <a:close/>
                  <a:moveTo>
                    <a:pt x="1055455" y="835618"/>
                  </a:moveTo>
                  <a:cubicBezTo>
                    <a:pt x="1052542" y="834636"/>
                    <a:pt x="1049461" y="835618"/>
                    <a:pt x="1047565" y="837819"/>
                  </a:cubicBezTo>
                  <a:cubicBezTo>
                    <a:pt x="1047666" y="837887"/>
                    <a:pt x="1047802" y="837988"/>
                    <a:pt x="1047903" y="838124"/>
                  </a:cubicBezTo>
                  <a:cubicBezTo>
                    <a:pt x="1048411" y="838632"/>
                    <a:pt x="1047565" y="839309"/>
                    <a:pt x="1046312" y="839918"/>
                  </a:cubicBezTo>
                  <a:cubicBezTo>
                    <a:pt x="1046244" y="840020"/>
                    <a:pt x="1046210" y="840155"/>
                    <a:pt x="1046176" y="840291"/>
                  </a:cubicBezTo>
                  <a:lnTo>
                    <a:pt x="1046108" y="840528"/>
                  </a:lnTo>
                  <a:lnTo>
                    <a:pt x="1046108" y="840257"/>
                  </a:lnTo>
                  <a:lnTo>
                    <a:pt x="1046142" y="839986"/>
                  </a:lnTo>
                  <a:cubicBezTo>
                    <a:pt x="1044043" y="841002"/>
                    <a:pt x="1040961" y="841882"/>
                    <a:pt x="1040724" y="841984"/>
                  </a:cubicBezTo>
                  <a:cubicBezTo>
                    <a:pt x="1037169" y="843812"/>
                    <a:pt x="1033545" y="845437"/>
                    <a:pt x="1029888" y="846995"/>
                  </a:cubicBezTo>
                  <a:cubicBezTo>
                    <a:pt x="1026197" y="848553"/>
                    <a:pt x="1022438" y="849975"/>
                    <a:pt x="1018646" y="851329"/>
                  </a:cubicBezTo>
                  <a:cubicBezTo>
                    <a:pt x="1007742" y="855223"/>
                    <a:pt x="996567" y="858575"/>
                    <a:pt x="985257" y="861385"/>
                  </a:cubicBezTo>
                  <a:cubicBezTo>
                    <a:pt x="974014" y="864162"/>
                    <a:pt x="962568" y="866431"/>
                    <a:pt x="951055" y="868157"/>
                  </a:cubicBezTo>
                  <a:cubicBezTo>
                    <a:pt x="921120" y="872695"/>
                    <a:pt x="890914" y="873033"/>
                    <a:pt x="860776" y="870731"/>
                  </a:cubicBezTo>
                  <a:cubicBezTo>
                    <a:pt x="864806" y="869478"/>
                    <a:pt x="868937" y="868462"/>
                    <a:pt x="872865" y="866972"/>
                  </a:cubicBezTo>
                  <a:cubicBezTo>
                    <a:pt x="880620" y="864026"/>
                    <a:pt x="888171" y="860607"/>
                    <a:pt x="895520" y="857017"/>
                  </a:cubicBezTo>
                  <a:cubicBezTo>
                    <a:pt x="906424" y="851600"/>
                    <a:pt x="916853" y="845945"/>
                    <a:pt x="926707" y="839715"/>
                  </a:cubicBezTo>
                  <a:cubicBezTo>
                    <a:pt x="936866" y="833282"/>
                    <a:pt x="946450" y="826341"/>
                    <a:pt x="955660" y="818993"/>
                  </a:cubicBezTo>
                  <a:cubicBezTo>
                    <a:pt x="973980" y="804365"/>
                    <a:pt x="990641" y="788113"/>
                    <a:pt x="1007200" y="770607"/>
                  </a:cubicBezTo>
                  <a:cubicBezTo>
                    <a:pt x="1010214" y="767628"/>
                    <a:pt x="1010248" y="762752"/>
                    <a:pt x="1007268" y="759738"/>
                  </a:cubicBezTo>
                  <a:cubicBezTo>
                    <a:pt x="1004288" y="756725"/>
                    <a:pt x="999411" y="756725"/>
                    <a:pt x="996398" y="759704"/>
                  </a:cubicBezTo>
                  <a:cubicBezTo>
                    <a:pt x="979297" y="775517"/>
                    <a:pt x="961891" y="789772"/>
                    <a:pt x="943571" y="803113"/>
                  </a:cubicBezTo>
                  <a:cubicBezTo>
                    <a:pt x="934496" y="809715"/>
                    <a:pt x="925184" y="816013"/>
                    <a:pt x="915533" y="822176"/>
                  </a:cubicBezTo>
                  <a:cubicBezTo>
                    <a:pt x="906220" y="828135"/>
                    <a:pt x="896637" y="834094"/>
                    <a:pt x="886478" y="839580"/>
                  </a:cubicBezTo>
                  <a:cubicBezTo>
                    <a:pt x="879773" y="843304"/>
                    <a:pt x="872899" y="846792"/>
                    <a:pt x="865822" y="849975"/>
                  </a:cubicBezTo>
                  <a:cubicBezTo>
                    <a:pt x="858880" y="853090"/>
                    <a:pt x="851836" y="855934"/>
                    <a:pt x="844522" y="858203"/>
                  </a:cubicBezTo>
                  <a:cubicBezTo>
                    <a:pt x="844319" y="858270"/>
                    <a:pt x="843878" y="858236"/>
                    <a:pt x="843675" y="858270"/>
                  </a:cubicBezTo>
                  <a:cubicBezTo>
                    <a:pt x="846317" y="856205"/>
                    <a:pt x="849060" y="854275"/>
                    <a:pt x="851498" y="852006"/>
                  </a:cubicBezTo>
                  <a:cubicBezTo>
                    <a:pt x="857593" y="846419"/>
                    <a:pt x="863113" y="840257"/>
                    <a:pt x="868395" y="834027"/>
                  </a:cubicBezTo>
                  <a:cubicBezTo>
                    <a:pt x="875066" y="826002"/>
                    <a:pt x="881704" y="817503"/>
                    <a:pt x="887799" y="808361"/>
                  </a:cubicBezTo>
                  <a:cubicBezTo>
                    <a:pt x="893691" y="799557"/>
                    <a:pt x="899109" y="790246"/>
                    <a:pt x="904053" y="780697"/>
                  </a:cubicBezTo>
                  <a:cubicBezTo>
                    <a:pt x="914144" y="761194"/>
                    <a:pt x="922136" y="740709"/>
                    <a:pt x="927520" y="720901"/>
                  </a:cubicBezTo>
                  <a:cubicBezTo>
                    <a:pt x="928807" y="716872"/>
                    <a:pt x="926538" y="712572"/>
                    <a:pt x="922508" y="711319"/>
                  </a:cubicBezTo>
                  <a:cubicBezTo>
                    <a:pt x="918445" y="710032"/>
                    <a:pt x="914144" y="712301"/>
                    <a:pt x="912891" y="716330"/>
                  </a:cubicBezTo>
                  <a:cubicBezTo>
                    <a:pt x="906424" y="734648"/>
                    <a:pt x="897077" y="753169"/>
                    <a:pt x="886614" y="771081"/>
                  </a:cubicBezTo>
                  <a:cubicBezTo>
                    <a:pt x="881500" y="779885"/>
                    <a:pt x="876015" y="788485"/>
                    <a:pt x="870461" y="796849"/>
                  </a:cubicBezTo>
                  <a:cubicBezTo>
                    <a:pt x="864738" y="805449"/>
                    <a:pt x="859015" y="813880"/>
                    <a:pt x="852988" y="821634"/>
                  </a:cubicBezTo>
                  <a:cubicBezTo>
                    <a:pt x="849229" y="826578"/>
                    <a:pt x="845301" y="831487"/>
                    <a:pt x="841102" y="836160"/>
                  </a:cubicBezTo>
                  <a:cubicBezTo>
                    <a:pt x="837038" y="840629"/>
                    <a:pt x="832771" y="844930"/>
                    <a:pt x="828031" y="848688"/>
                  </a:cubicBezTo>
                  <a:cubicBezTo>
                    <a:pt x="824610" y="851397"/>
                    <a:pt x="811979" y="858135"/>
                    <a:pt x="805681" y="863654"/>
                  </a:cubicBezTo>
                  <a:cubicBezTo>
                    <a:pt x="786142" y="860268"/>
                    <a:pt x="766739" y="856306"/>
                    <a:pt x="747538" y="851498"/>
                  </a:cubicBezTo>
                  <a:cubicBezTo>
                    <a:pt x="684113" y="835821"/>
                    <a:pt x="615642" y="819027"/>
                    <a:pt x="546493" y="808429"/>
                  </a:cubicBezTo>
                  <a:cubicBezTo>
                    <a:pt x="476702" y="797695"/>
                    <a:pt x="406233" y="793124"/>
                    <a:pt x="339760" y="800844"/>
                  </a:cubicBezTo>
                  <a:cubicBezTo>
                    <a:pt x="246670" y="811645"/>
                    <a:pt x="161335" y="846724"/>
                    <a:pt x="96014" y="923180"/>
                  </a:cubicBezTo>
                  <a:cubicBezTo>
                    <a:pt x="93237" y="926362"/>
                    <a:pt x="93575" y="931204"/>
                    <a:pt x="96792" y="933981"/>
                  </a:cubicBezTo>
                  <a:cubicBezTo>
                    <a:pt x="99975" y="936757"/>
                    <a:pt x="104818" y="936419"/>
                    <a:pt x="107595" y="933236"/>
                  </a:cubicBezTo>
                  <a:cubicBezTo>
                    <a:pt x="171020" y="861250"/>
                    <a:pt x="252969" y="829489"/>
                    <a:pt x="341893" y="820144"/>
                  </a:cubicBezTo>
                  <a:cubicBezTo>
                    <a:pt x="406775" y="813304"/>
                    <a:pt x="475313" y="818553"/>
                    <a:pt x="543344" y="828982"/>
                  </a:cubicBezTo>
                  <a:cubicBezTo>
                    <a:pt x="611917" y="839478"/>
                    <a:pt x="679981" y="855121"/>
                    <a:pt x="743001" y="870189"/>
                  </a:cubicBezTo>
                  <a:cubicBezTo>
                    <a:pt x="777304" y="878315"/>
                    <a:pt x="812250" y="884783"/>
                    <a:pt x="847299" y="887762"/>
                  </a:cubicBezTo>
                  <a:cubicBezTo>
                    <a:pt x="882821" y="890776"/>
                    <a:pt x="918445" y="890268"/>
                    <a:pt x="953629" y="884410"/>
                  </a:cubicBezTo>
                  <a:cubicBezTo>
                    <a:pt x="965616" y="882412"/>
                    <a:pt x="977502" y="879873"/>
                    <a:pt x="989219" y="876758"/>
                  </a:cubicBezTo>
                  <a:cubicBezTo>
                    <a:pt x="1000969" y="873643"/>
                    <a:pt x="1012550" y="869952"/>
                    <a:pt x="1023894" y="865719"/>
                  </a:cubicBezTo>
                  <a:cubicBezTo>
                    <a:pt x="1027958" y="864196"/>
                    <a:pt x="1031920" y="862604"/>
                    <a:pt x="1035848" y="860844"/>
                  </a:cubicBezTo>
                  <a:cubicBezTo>
                    <a:pt x="1039810" y="859117"/>
                    <a:pt x="1043704" y="857254"/>
                    <a:pt x="1047565" y="855223"/>
                  </a:cubicBezTo>
                  <a:cubicBezTo>
                    <a:pt x="1048106" y="854918"/>
                    <a:pt x="1055963" y="850821"/>
                    <a:pt x="1058028" y="848823"/>
                  </a:cubicBezTo>
                  <a:cubicBezTo>
                    <a:pt x="1060737" y="846216"/>
                    <a:pt x="1060907" y="843406"/>
                    <a:pt x="1060670" y="841848"/>
                  </a:cubicBezTo>
                  <a:cubicBezTo>
                    <a:pt x="1060331" y="839410"/>
                    <a:pt x="1059180" y="836803"/>
                    <a:pt x="1055455" y="83561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5"/>
            <p:cNvSpPr/>
            <p:nvPr/>
          </p:nvSpPr>
          <p:spPr>
            <a:xfrm flipH="1">
              <a:off x="8512748" y="3931549"/>
              <a:ext cx="240667" cy="369190"/>
            </a:xfrm>
            <a:custGeom>
              <a:rect b="b" l="l" r="r" t="t"/>
              <a:pathLst>
                <a:path extrusionOk="0" h="738381" w="481334">
                  <a:moveTo>
                    <a:pt x="238740" y="736456"/>
                  </a:moveTo>
                  <a:lnTo>
                    <a:pt x="240636" y="736693"/>
                  </a:lnTo>
                  <a:cubicBezTo>
                    <a:pt x="240467" y="737505"/>
                    <a:pt x="238198" y="738894"/>
                    <a:pt x="238740" y="736456"/>
                  </a:cubicBezTo>
                  <a:close/>
                  <a:moveTo>
                    <a:pt x="478693" y="461853"/>
                  </a:moveTo>
                  <a:cubicBezTo>
                    <a:pt x="476865" y="462225"/>
                    <a:pt x="471684" y="471232"/>
                    <a:pt x="470194" y="472654"/>
                  </a:cubicBezTo>
                  <a:cubicBezTo>
                    <a:pt x="462270" y="480205"/>
                    <a:pt x="452043" y="486029"/>
                    <a:pt x="441343" y="490329"/>
                  </a:cubicBezTo>
                  <a:cubicBezTo>
                    <a:pt x="421397" y="498286"/>
                    <a:pt x="399488" y="502281"/>
                    <a:pt x="379543" y="510306"/>
                  </a:cubicBezTo>
                  <a:cubicBezTo>
                    <a:pt x="332270" y="529335"/>
                    <a:pt x="296510" y="561841"/>
                    <a:pt x="276802" y="603556"/>
                  </a:cubicBezTo>
                  <a:cubicBezTo>
                    <a:pt x="261801" y="635249"/>
                    <a:pt x="245817" y="702630"/>
                    <a:pt x="238740" y="736456"/>
                  </a:cubicBezTo>
                  <a:cubicBezTo>
                    <a:pt x="240433" y="736016"/>
                    <a:pt x="240704" y="736320"/>
                    <a:pt x="240636" y="736693"/>
                  </a:cubicBezTo>
                  <a:lnTo>
                    <a:pt x="252759" y="738318"/>
                  </a:lnTo>
                  <a:cubicBezTo>
                    <a:pt x="361053" y="741061"/>
                    <a:pt x="424242" y="654413"/>
                    <a:pt x="459324" y="577552"/>
                  </a:cubicBezTo>
                  <a:cubicBezTo>
                    <a:pt x="472056" y="549583"/>
                    <a:pt x="480522" y="519854"/>
                    <a:pt x="481335" y="489313"/>
                  </a:cubicBezTo>
                  <a:cubicBezTo>
                    <a:pt x="481335" y="488433"/>
                    <a:pt x="480014" y="461582"/>
                    <a:pt x="478693" y="461853"/>
                  </a:cubicBezTo>
                  <a:close/>
                  <a:moveTo>
                    <a:pt x="215916" y="650452"/>
                  </a:moveTo>
                  <a:lnTo>
                    <a:pt x="213952" y="650486"/>
                  </a:lnTo>
                  <a:cubicBezTo>
                    <a:pt x="213986" y="651298"/>
                    <a:pt x="216120" y="652991"/>
                    <a:pt x="215916" y="650452"/>
                  </a:cubicBezTo>
                  <a:close/>
                  <a:moveTo>
                    <a:pt x="101967" y="408659"/>
                  </a:moveTo>
                  <a:cubicBezTo>
                    <a:pt x="82699" y="398230"/>
                    <a:pt x="60891" y="391560"/>
                    <a:pt x="41623" y="381165"/>
                  </a:cubicBezTo>
                  <a:cubicBezTo>
                    <a:pt x="31261" y="375612"/>
                    <a:pt x="21610" y="368535"/>
                    <a:pt x="14499" y="360070"/>
                  </a:cubicBezTo>
                  <a:cubicBezTo>
                    <a:pt x="13178" y="358479"/>
                    <a:pt x="9081" y="348896"/>
                    <a:pt x="7252" y="348287"/>
                  </a:cubicBezTo>
                  <a:cubicBezTo>
                    <a:pt x="5932" y="347880"/>
                    <a:pt x="1089" y="374359"/>
                    <a:pt x="988" y="375239"/>
                  </a:cubicBezTo>
                  <a:cubicBezTo>
                    <a:pt x="-2195" y="405645"/>
                    <a:pt x="2545" y="436187"/>
                    <a:pt x="11892" y="465509"/>
                  </a:cubicBezTo>
                  <a:cubicBezTo>
                    <a:pt x="37594" y="546096"/>
                    <a:pt x="90657" y="639888"/>
                    <a:pt x="201389" y="650587"/>
                  </a:cubicBezTo>
                  <a:lnTo>
                    <a:pt x="213952" y="650486"/>
                  </a:lnTo>
                  <a:cubicBezTo>
                    <a:pt x="213952" y="650079"/>
                    <a:pt x="214291" y="649842"/>
                    <a:pt x="215916" y="650452"/>
                  </a:cubicBezTo>
                  <a:cubicBezTo>
                    <a:pt x="213106" y="616050"/>
                    <a:pt x="205622" y="547213"/>
                    <a:pt x="194481" y="513895"/>
                  </a:cubicBezTo>
                  <a:cubicBezTo>
                    <a:pt x="179818" y="470081"/>
                    <a:pt x="147649" y="433376"/>
                    <a:pt x="101967" y="408659"/>
                  </a:cubicBezTo>
                  <a:close/>
                  <a:moveTo>
                    <a:pt x="216255" y="302170"/>
                  </a:moveTo>
                  <a:lnTo>
                    <a:pt x="214291" y="302204"/>
                  </a:lnTo>
                  <a:cubicBezTo>
                    <a:pt x="214291" y="303016"/>
                    <a:pt x="216458" y="304709"/>
                    <a:pt x="216255" y="302170"/>
                  </a:cubicBezTo>
                  <a:close/>
                  <a:moveTo>
                    <a:pt x="102306" y="60377"/>
                  </a:moveTo>
                  <a:cubicBezTo>
                    <a:pt x="83038" y="49948"/>
                    <a:pt x="61230" y="43277"/>
                    <a:pt x="41962" y="32882"/>
                  </a:cubicBezTo>
                  <a:cubicBezTo>
                    <a:pt x="31600" y="27329"/>
                    <a:pt x="21949" y="20253"/>
                    <a:pt x="14872" y="11788"/>
                  </a:cubicBezTo>
                  <a:cubicBezTo>
                    <a:pt x="13517" y="10196"/>
                    <a:pt x="9420" y="614"/>
                    <a:pt x="7591" y="5"/>
                  </a:cubicBezTo>
                  <a:cubicBezTo>
                    <a:pt x="6270" y="-402"/>
                    <a:pt x="1428" y="26077"/>
                    <a:pt x="1326" y="26957"/>
                  </a:cubicBezTo>
                  <a:cubicBezTo>
                    <a:pt x="-1823" y="57363"/>
                    <a:pt x="2918" y="87905"/>
                    <a:pt x="12264" y="117227"/>
                  </a:cubicBezTo>
                  <a:cubicBezTo>
                    <a:pt x="37932" y="197814"/>
                    <a:pt x="91030" y="291605"/>
                    <a:pt x="201728" y="302305"/>
                  </a:cubicBezTo>
                  <a:lnTo>
                    <a:pt x="214291" y="302204"/>
                  </a:lnTo>
                  <a:cubicBezTo>
                    <a:pt x="214291" y="301797"/>
                    <a:pt x="214630" y="301560"/>
                    <a:pt x="216255" y="302170"/>
                  </a:cubicBezTo>
                  <a:cubicBezTo>
                    <a:pt x="213478" y="267768"/>
                    <a:pt x="205961" y="198931"/>
                    <a:pt x="194820" y="165613"/>
                  </a:cubicBezTo>
                  <a:cubicBezTo>
                    <a:pt x="180157" y="121798"/>
                    <a:pt x="147987" y="85094"/>
                    <a:pt x="102306" y="60377"/>
                  </a:cubicBezTo>
                  <a:close/>
                  <a:moveTo>
                    <a:pt x="228310" y="469234"/>
                  </a:moveTo>
                  <a:lnTo>
                    <a:pt x="226211" y="469336"/>
                  </a:lnTo>
                  <a:cubicBezTo>
                    <a:pt x="226177" y="471841"/>
                    <a:pt x="228344" y="470081"/>
                    <a:pt x="228310" y="469234"/>
                  </a:cubicBezTo>
                  <a:close/>
                  <a:moveTo>
                    <a:pt x="430506" y="272441"/>
                  </a:moveTo>
                  <a:cubicBezTo>
                    <a:pt x="438566" y="242610"/>
                    <a:pt x="441715" y="211866"/>
                    <a:pt x="436534" y="181696"/>
                  </a:cubicBezTo>
                  <a:cubicBezTo>
                    <a:pt x="436365" y="180816"/>
                    <a:pt x="429626" y="154676"/>
                    <a:pt x="428271" y="155184"/>
                  </a:cubicBezTo>
                  <a:cubicBezTo>
                    <a:pt x="426375" y="155861"/>
                    <a:pt x="422616" y="165715"/>
                    <a:pt x="421330" y="167374"/>
                  </a:cubicBezTo>
                  <a:cubicBezTo>
                    <a:pt x="414354" y="176245"/>
                    <a:pt x="404567" y="183863"/>
                    <a:pt x="393968" y="190060"/>
                  </a:cubicBezTo>
                  <a:cubicBezTo>
                    <a:pt x="374226" y="201572"/>
                    <a:pt x="351606" y="209529"/>
                    <a:pt x="331897" y="221109"/>
                  </a:cubicBezTo>
                  <a:cubicBezTo>
                    <a:pt x="285132" y="248536"/>
                    <a:pt x="253369" y="287102"/>
                    <a:pt x="240569" y="331729"/>
                  </a:cubicBezTo>
                  <a:cubicBezTo>
                    <a:pt x="230816" y="365657"/>
                    <a:pt x="227091" y="434832"/>
                    <a:pt x="226245" y="469336"/>
                  </a:cubicBezTo>
                  <a:cubicBezTo>
                    <a:pt x="227938" y="468591"/>
                    <a:pt x="228344" y="468828"/>
                    <a:pt x="228344" y="469234"/>
                  </a:cubicBezTo>
                  <a:lnTo>
                    <a:pt x="241618" y="468591"/>
                  </a:lnTo>
                  <a:cubicBezTo>
                    <a:pt x="357904" y="451254"/>
                    <a:pt x="408258" y="354449"/>
                    <a:pt x="430506" y="27244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1" name="Google Shape;1591;p25"/>
            <p:cNvSpPr/>
            <p:nvPr/>
          </p:nvSpPr>
          <p:spPr>
            <a:xfrm flipH="1">
              <a:off x="8554697" y="3827777"/>
              <a:ext cx="162807" cy="654118"/>
            </a:xfrm>
            <a:custGeom>
              <a:rect b="b" l="l" r="r" t="t"/>
              <a:pathLst>
                <a:path extrusionOk="0" h="1308236" w="325615">
                  <a:moveTo>
                    <a:pt x="324383" y="794914"/>
                  </a:moveTo>
                  <a:cubicBezTo>
                    <a:pt x="311684" y="815738"/>
                    <a:pt x="297936" y="836494"/>
                    <a:pt x="282528" y="856200"/>
                  </a:cubicBezTo>
                  <a:cubicBezTo>
                    <a:pt x="272369" y="869236"/>
                    <a:pt x="261567" y="881900"/>
                    <a:pt x="250020" y="893784"/>
                  </a:cubicBezTo>
                  <a:cubicBezTo>
                    <a:pt x="235492" y="908751"/>
                    <a:pt x="219814" y="922532"/>
                    <a:pt x="203390" y="935060"/>
                  </a:cubicBezTo>
                  <a:cubicBezTo>
                    <a:pt x="188795" y="946200"/>
                    <a:pt x="173421" y="955951"/>
                    <a:pt x="157574" y="964721"/>
                  </a:cubicBezTo>
                  <a:cubicBezTo>
                    <a:pt x="157844" y="975996"/>
                    <a:pt x="158082" y="987644"/>
                    <a:pt x="158352" y="998750"/>
                  </a:cubicBezTo>
                  <a:cubicBezTo>
                    <a:pt x="161603" y="1119731"/>
                    <a:pt x="166209" y="1229098"/>
                    <a:pt x="173252" y="1299730"/>
                  </a:cubicBezTo>
                  <a:cubicBezTo>
                    <a:pt x="173726" y="1303962"/>
                    <a:pt x="170645" y="1307721"/>
                    <a:pt x="166446" y="1308195"/>
                  </a:cubicBezTo>
                  <a:cubicBezTo>
                    <a:pt x="162213" y="1308635"/>
                    <a:pt x="158454" y="1305554"/>
                    <a:pt x="158014" y="1301355"/>
                  </a:cubicBezTo>
                  <a:cubicBezTo>
                    <a:pt x="147956" y="1211322"/>
                    <a:pt x="140676" y="1058479"/>
                    <a:pt x="136138" y="898660"/>
                  </a:cubicBezTo>
                  <a:cubicBezTo>
                    <a:pt x="135563" y="878345"/>
                    <a:pt x="135055" y="857927"/>
                    <a:pt x="134547" y="837476"/>
                  </a:cubicBezTo>
                  <a:cubicBezTo>
                    <a:pt x="129366" y="832566"/>
                    <a:pt x="117852" y="817769"/>
                    <a:pt x="114398" y="814045"/>
                  </a:cubicBezTo>
                  <a:lnTo>
                    <a:pt x="84870" y="781201"/>
                  </a:lnTo>
                  <a:cubicBezTo>
                    <a:pt x="77962" y="773210"/>
                    <a:pt x="70952" y="765320"/>
                    <a:pt x="64145" y="757262"/>
                  </a:cubicBezTo>
                  <a:cubicBezTo>
                    <a:pt x="59608" y="751912"/>
                    <a:pt x="55138" y="746460"/>
                    <a:pt x="50702" y="741009"/>
                  </a:cubicBezTo>
                  <a:cubicBezTo>
                    <a:pt x="34143" y="720422"/>
                    <a:pt x="18058" y="699497"/>
                    <a:pt x="1804" y="678707"/>
                  </a:cubicBezTo>
                  <a:cubicBezTo>
                    <a:pt x="-939" y="675456"/>
                    <a:pt x="-499" y="670614"/>
                    <a:pt x="2752" y="667872"/>
                  </a:cubicBezTo>
                  <a:cubicBezTo>
                    <a:pt x="6037" y="665163"/>
                    <a:pt x="10879" y="665603"/>
                    <a:pt x="13588" y="668854"/>
                  </a:cubicBezTo>
                  <a:cubicBezTo>
                    <a:pt x="31129" y="688560"/>
                    <a:pt x="48907" y="708030"/>
                    <a:pt x="66313" y="727871"/>
                  </a:cubicBezTo>
                  <a:cubicBezTo>
                    <a:pt x="70952" y="733154"/>
                    <a:pt x="75557" y="738470"/>
                    <a:pt x="80061" y="743887"/>
                  </a:cubicBezTo>
                  <a:cubicBezTo>
                    <a:pt x="86834" y="751980"/>
                    <a:pt x="93437" y="760208"/>
                    <a:pt x="100108" y="768368"/>
                  </a:cubicBezTo>
                  <a:lnTo>
                    <a:pt x="127402" y="802702"/>
                  </a:lnTo>
                  <a:cubicBezTo>
                    <a:pt x="128688" y="804259"/>
                    <a:pt x="131228" y="807916"/>
                    <a:pt x="134005" y="811878"/>
                  </a:cubicBezTo>
                  <a:cubicBezTo>
                    <a:pt x="132854" y="759259"/>
                    <a:pt x="131905" y="706946"/>
                    <a:pt x="131296" y="656969"/>
                  </a:cubicBezTo>
                  <a:cubicBezTo>
                    <a:pt x="130652" y="603707"/>
                    <a:pt x="130280" y="553256"/>
                    <a:pt x="130111" y="507613"/>
                  </a:cubicBezTo>
                  <a:cubicBezTo>
                    <a:pt x="129637" y="507275"/>
                    <a:pt x="129027" y="507275"/>
                    <a:pt x="128621" y="506834"/>
                  </a:cubicBezTo>
                  <a:lnTo>
                    <a:pt x="79858" y="451372"/>
                  </a:lnTo>
                  <a:cubicBezTo>
                    <a:pt x="72747" y="443009"/>
                    <a:pt x="65635" y="434679"/>
                    <a:pt x="58931" y="426079"/>
                  </a:cubicBezTo>
                  <a:cubicBezTo>
                    <a:pt x="52158" y="417411"/>
                    <a:pt x="45690" y="408573"/>
                    <a:pt x="39392" y="399600"/>
                  </a:cubicBezTo>
                  <a:cubicBezTo>
                    <a:pt x="26862" y="381689"/>
                    <a:pt x="15213" y="363167"/>
                    <a:pt x="3903" y="344240"/>
                  </a:cubicBezTo>
                  <a:cubicBezTo>
                    <a:pt x="1634" y="340684"/>
                    <a:pt x="2650" y="335944"/>
                    <a:pt x="6206" y="333641"/>
                  </a:cubicBezTo>
                  <a:cubicBezTo>
                    <a:pt x="9761" y="331339"/>
                    <a:pt x="14502" y="332355"/>
                    <a:pt x="16805" y="335910"/>
                  </a:cubicBezTo>
                  <a:cubicBezTo>
                    <a:pt x="26761" y="350131"/>
                    <a:pt x="37089" y="363844"/>
                    <a:pt x="47553" y="377558"/>
                  </a:cubicBezTo>
                  <a:cubicBezTo>
                    <a:pt x="55375" y="387851"/>
                    <a:pt x="63401" y="397975"/>
                    <a:pt x="71324" y="408201"/>
                  </a:cubicBezTo>
                  <a:cubicBezTo>
                    <a:pt x="79248" y="418359"/>
                    <a:pt x="87003" y="428720"/>
                    <a:pt x="95130" y="438844"/>
                  </a:cubicBezTo>
                  <a:lnTo>
                    <a:pt x="130009" y="484419"/>
                  </a:lnTo>
                  <a:cubicBezTo>
                    <a:pt x="129670" y="375018"/>
                    <a:pt x="130314" y="299206"/>
                    <a:pt x="130551" y="294059"/>
                  </a:cubicBezTo>
                  <a:cubicBezTo>
                    <a:pt x="130720" y="289793"/>
                    <a:pt x="135800" y="107187"/>
                    <a:pt x="140303" y="35438"/>
                  </a:cubicBezTo>
                  <a:cubicBezTo>
                    <a:pt x="141082" y="22673"/>
                    <a:pt x="141895" y="13294"/>
                    <a:pt x="142640" y="8892"/>
                  </a:cubicBezTo>
                  <a:cubicBezTo>
                    <a:pt x="143588" y="3305"/>
                    <a:pt x="146704" y="1104"/>
                    <a:pt x="147584" y="698"/>
                  </a:cubicBezTo>
                  <a:cubicBezTo>
                    <a:pt x="151275" y="-1029"/>
                    <a:pt x="155643" y="562"/>
                    <a:pt x="157370" y="4219"/>
                  </a:cubicBezTo>
                  <a:cubicBezTo>
                    <a:pt x="158352" y="6352"/>
                    <a:pt x="158251" y="8655"/>
                    <a:pt x="157303" y="10619"/>
                  </a:cubicBezTo>
                  <a:lnTo>
                    <a:pt x="157201" y="11262"/>
                  </a:lnTo>
                  <a:cubicBezTo>
                    <a:pt x="156558" y="15393"/>
                    <a:pt x="155948" y="24230"/>
                    <a:pt x="155339" y="36285"/>
                  </a:cubicBezTo>
                  <a:cubicBezTo>
                    <a:pt x="151715" y="108000"/>
                    <a:pt x="148769" y="290504"/>
                    <a:pt x="148634" y="294770"/>
                  </a:cubicBezTo>
                  <a:cubicBezTo>
                    <a:pt x="148397" y="302186"/>
                    <a:pt x="149209" y="456485"/>
                    <a:pt x="151885" y="646642"/>
                  </a:cubicBezTo>
                  <a:cubicBezTo>
                    <a:pt x="151952" y="650434"/>
                    <a:pt x="151986" y="654463"/>
                    <a:pt x="152054" y="658290"/>
                  </a:cubicBezTo>
                  <a:cubicBezTo>
                    <a:pt x="158319" y="646168"/>
                    <a:pt x="164685" y="634757"/>
                    <a:pt x="171119" y="623956"/>
                  </a:cubicBezTo>
                  <a:cubicBezTo>
                    <a:pt x="179077" y="610683"/>
                    <a:pt x="187102" y="598256"/>
                    <a:pt x="195128" y="586473"/>
                  </a:cubicBezTo>
                  <a:cubicBezTo>
                    <a:pt x="200783" y="578143"/>
                    <a:pt x="206472" y="570152"/>
                    <a:pt x="212093" y="562331"/>
                  </a:cubicBezTo>
                  <a:cubicBezTo>
                    <a:pt x="220864" y="550243"/>
                    <a:pt x="229465" y="538595"/>
                    <a:pt x="237727" y="526812"/>
                  </a:cubicBezTo>
                  <a:cubicBezTo>
                    <a:pt x="250087" y="509205"/>
                    <a:pt x="261770" y="491462"/>
                    <a:pt x="271827" y="471688"/>
                  </a:cubicBezTo>
                  <a:cubicBezTo>
                    <a:pt x="273656" y="467862"/>
                    <a:pt x="278228" y="466203"/>
                    <a:pt x="282054" y="468031"/>
                  </a:cubicBezTo>
                  <a:cubicBezTo>
                    <a:pt x="285881" y="469826"/>
                    <a:pt x="287540" y="474431"/>
                    <a:pt x="285711" y="478257"/>
                  </a:cubicBezTo>
                  <a:cubicBezTo>
                    <a:pt x="278397" y="494984"/>
                    <a:pt x="270100" y="510559"/>
                    <a:pt x="260957" y="525694"/>
                  </a:cubicBezTo>
                  <a:cubicBezTo>
                    <a:pt x="252322" y="540051"/>
                    <a:pt x="243010" y="554035"/>
                    <a:pt x="233156" y="568256"/>
                  </a:cubicBezTo>
                  <a:cubicBezTo>
                    <a:pt x="226925" y="577263"/>
                    <a:pt x="220491" y="586337"/>
                    <a:pt x="213888" y="595683"/>
                  </a:cubicBezTo>
                  <a:cubicBezTo>
                    <a:pt x="202510" y="611698"/>
                    <a:pt x="190658" y="628459"/>
                    <a:pt x="178840" y="647183"/>
                  </a:cubicBezTo>
                  <a:cubicBezTo>
                    <a:pt x="170035" y="661066"/>
                    <a:pt x="161231" y="676201"/>
                    <a:pt x="152528" y="692488"/>
                  </a:cubicBezTo>
                  <a:cubicBezTo>
                    <a:pt x="152968" y="723707"/>
                    <a:pt x="153442" y="755366"/>
                    <a:pt x="153984" y="787499"/>
                  </a:cubicBezTo>
                  <a:cubicBezTo>
                    <a:pt x="154831" y="840625"/>
                    <a:pt x="155914" y="893920"/>
                    <a:pt x="157133" y="946301"/>
                  </a:cubicBezTo>
                  <a:cubicBezTo>
                    <a:pt x="178772" y="931674"/>
                    <a:pt x="199259" y="915082"/>
                    <a:pt x="218256" y="896426"/>
                  </a:cubicBezTo>
                  <a:cubicBezTo>
                    <a:pt x="225063" y="889755"/>
                    <a:pt x="231767" y="882882"/>
                    <a:pt x="238337" y="875907"/>
                  </a:cubicBezTo>
                  <a:cubicBezTo>
                    <a:pt x="244940" y="868931"/>
                    <a:pt x="251408" y="861855"/>
                    <a:pt x="257774" y="854676"/>
                  </a:cubicBezTo>
                  <a:cubicBezTo>
                    <a:pt x="277144" y="832769"/>
                    <a:pt x="295295" y="809948"/>
                    <a:pt x="311481" y="786550"/>
                  </a:cubicBezTo>
                  <a:cubicBezTo>
                    <a:pt x="313784" y="782995"/>
                    <a:pt x="318558" y="781979"/>
                    <a:pt x="322114" y="784282"/>
                  </a:cubicBezTo>
                  <a:cubicBezTo>
                    <a:pt x="325670" y="786618"/>
                    <a:pt x="326686" y="791359"/>
                    <a:pt x="324383" y="79491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" name="Google Shape;1592;p25"/>
            <p:cNvSpPr/>
            <p:nvPr/>
          </p:nvSpPr>
          <p:spPr>
            <a:xfrm flipH="1">
              <a:off x="8450668" y="3633298"/>
              <a:ext cx="241304" cy="262906"/>
            </a:xfrm>
            <a:custGeom>
              <a:rect b="b" l="l" r="r" t="t"/>
              <a:pathLst>
                <a:path extrusionOk="0" h="525811" w="482607">
                  <a:moveTo>
                    <a:pt x="78062" y="505933"/>
                  </a:moveTo>
                  <a:cubicBezTo>
                    <a:pt x="75082" y="502480"/>
                    <a:pt x="-48789" y="273723"/>
                    <a:pt x="21613" y="83160"/>
                  </a:cubicBezTo>
                  <a:cubicBezTo>
                    <a:pt x="33329" y="51467"/>
                    <a:pt x="51988" y="-2167"/>
                    <a:pt x="92556" y="68"/>
                  </a:cubicBezTo>
                  <a:cubicBezTo>
                    <a:pt x="133191" y="2269"/>
                    <a:pt x="132243" y="63995"/>
                    <a:pt x="166343" y="76692"/>
                  </a:cubicBezTo>
                  <a:cubicBezTo>
                    <a:pt x="183546" y="83058"/>
                    <a:pt x="207758" y="71715"/>
                    <a:pt x="224215" y="67313"/>
                  </a:cubicBezTo>
                  <a:cubicBezTo>
                    <a:pt x="251035" y="60135"/>
                    <a:pt x="279209" y="57866"/>
                    <a:pt x="305249" y="69751"/>
                  </a:cubicBezTo>
                  <a:cubicBezTo>
                    <a:pt x="353301" y="91625"/>
                    <a:pt x="329326" y="141466"/>
                    <a:pt x="356078" y="175462"/>
                  </a:cubicBezTo>
                  <a:cubicBezTo>
                    <a:pt x="378834" y="204378"/>
                    <a:pt x="426140" y="189615"/>
                    <a:pt x="452520" y="218294"/>
                  </a:cubicBezTo>
                  <a:cubicBezTo>
                    <a:pt x="472262" y="239727"/>
                    <a:pt x="476461" y="269829"/>
                    <a:pt x="464473" y="296273"/>
                  </a:cubicBezTo>
                  <a:cubicBezTo>
                    <a:pt x="459394" y="307481"/>
                    <a:pt x="443783" y="324445"/>
                    <a:pt x="445916" y="337650"/>
                  </a:cubicBezTo>
                  <a:cubicBezTo>
                    <a:pt x="447542" y="347842"/>
                    <a:pt x="461426" y="356476"/>
                    <a:pt x="467284" y="364162"/>
                  </a:cubicBezTo>
                  <a:cubicBezTo>
                    <a:pt x="480186" y="381092"/>
                    <a:pt x="484588" y="402187"/>
                    <a:pt x="481811" y="423485"/>
                  </a:cubicBezTo>
                  <a:cubicBezTo>
                    <a:pt x="478899" y="445358"/>
                    <a:pt x="467250" y="458902"/>
                    <a:pt x="452892" y="473868"/>
                  </a:cubicBezTo>
                  <a:cubicBezTo>
                    <a:pt x="441142" y="486125"/>
                    <a:pt x="431050" y="499161"/>
                    <a:pt x="415541" y="506577"/>
                  </a:cubicBezTo>
                  <a:cubicBezTo>
                    <a:pt x="363257" y="531498"/>
                    <a:pt x="296546" y="509590"/>
                    <a:pt x="241113" y="514026"/>
                  </a:cubicBezTo>
                  <a:cubicBezTo>
                    <a:pt x="186221" y="518428"/>
                    <a:pt x="109623" y="542367"/>
                    <a:pt x="78062" y="505933"/>
                  </a:cubicBezTo>
                  <a:lnTo>
                    <a:pt x="78062" y="50593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" name="Google Shape;1593;p25"/>
            <p:cNvSpPr/>
            <p:nvPr/>
          </p:nvSpPr>
          <p:spPr>
            <a:xfrm flipH="1">
              <a:off x="8477125" y="3677233"/>
              <a:ext cx="187674" cy="203321"/>
            </a:xfrm>
            <a:custGeom>
              <a:rect b="b" l="l" r="r" t="t"/>
              <a:pathLst>
                <a:path extrusionOk="0" h="406642" w="375349">
                  <a:moveTo>
                    <a:pt x="371659" y="335884"/>
                  </a:moveTo>
                  <a:cubicBezTo>
                    <a:pt x="368036" y="338085"/>
                    <a:pt x="363295" y="336933"/>
                    <a:pt x="361094" y="333344"/>
                  </a:cubicBezTo>
                  <a:cubicBezTo>
                    <a:pt x="356116" y="325455"/>
                    <a:pt x="350935" y="315636"/>
                    <a:pt x="344264" y="307814"/>
                  </a:cubicBezTo>
                  <a:cubicBezTo>
                    <a:pt x="340505" y="303412"/>
                    <a:pt x="336272" y="299688"/>
                    <a:pt x="331091" y="297893"/>
                  </a:cubicBezTo>
                  <a:cubicBezTo>
                    <a:pt x="326994" y="296437"/>
                    <a:pt x="322524" y="296573"/>
                    <a:pt x="318054" y="296674"/>
                  </a:cubicBezTo>
                  <a:cubicBezTo>
                    <a:pt x="311992" y="296843"/>
                    <a:pt x="305863" y="297114"/>
                    <a:pt x="300106" y="296132"/>
                  </a:cubicBezTo>
                  <a:cubicBezTo>
                    <a:pt x="293977" y="295083"/>
                    <a:pt x="288254" y="292679"/>
                    <a:pt x="283039" y="287972"/>
                  </a:cubicBezTo>
                  <a:cubicBezTo>
                    <a:pt x="277621" y="283063"/>
                    <a:pt x="273964" y="277171"/>
                    <a:pt x="271357" y="270738"/>
                  </a:cubicBezTo>
                  <a:cubicBezTo>
                    <a:pt x="267056" y="260173"/>
                    <a:pt x="266006" y="247814"/>
                    <a:pt x="263941" y="236031"/>
                  </a:cubicBezTo>
                  <a:cubicBezTo>
                    <a:pt x="262349" y="226957"/>
                    <a:pt x="260216" y="218187"/>
                    <a:pt x="253240" y="211855"/>
                  </a:cubicBezTo>
                  <a:cubicBezTo>
                    <a:pt x="247890" y="206980"/>
                    <a:pt x="241151" y="205625"/>
                    <a:pt x="234243" y="204508"/>
                  </a:cubicBezTo>
                  <a:cubicBezTo>
                    <a:pt x="224964" y="203018"/>
                    <a:pt x="215313" y="202205"/>
                    <a:pt x="206340" y="199090"/>
                  </a:cubicBezTo>
                  <a:cubicBezTo>
                    <a:pt x="201192" y="197296"/>
                    <a:pt x="196248" y="194756"/>
                    <a:pt x="191677" y="191133"/>
                  </a:cubicBezTo>
                  <a:cubicBezTo>
                    <a:pt x="183143" y="184361"/>
                    <a:pt x="177488" y="175253"/>
                    <a:pt x="172883" y="165467"/>
                  </a:cubicBezTo>
                  <a:cubicBezTo>
                    <a:pt x="169090" y="157443"/>
                    <a:pt x="166009" y="148944"/>
                    <a:pt x="161640" y="141562"/>
                  </a:cubicBezTo>
                  <a:cubicBezTo>
                    <a:pt x="158559" y="136382"/>
                    <a:pt x="154834" y="131743"/>
                    <a:pt x="149145" y="128729"/>
                  </a:cubicBezTo>
                  <a:cubicBezTo>
                    <a:pt x="143016" y="125513"/>
                    <a:pt x="136412" y="124497"/>
                    <a:pt x="129741" y="123820"/>
                  </a:cubicBezTo>
                  <a:cubicBezTo>
                    <a:pt x="121377" y="122939"/>
                    <a:pt x="112945" y="122601"/>
                    <a:pt x="104920" y="120671"/>
                  </a:cubicBezTo>
                  <a:cubicBezTo>
                    <a:pt x="97131" y="118809"/>
                    <a:pt x="89715" y="115626"/>
                    <a:pt x="82977" y="109666"/>
                  </a:cubicBezTo>
                  <a:cubicBezTo>
                    <a:pt x="73698" y="101506"/>
                    <a:pt x="67772" y="92804"/>
                    <a:pt x="65402" y="83357"/>
                  </a:cubicBezTo>
                  <a:cubicBezTo>
                    <a:pt x="63031" y="73809"/>
                    <a:pt x="64047" y="63346"/>
                    <a:pt x="69567" y="51698"/>
                  </a:cubicBezTo>
                  <a:cubicBezTo>
                    <a:pt x="70887" y="48956"/>
                    <a:pt x="75561" y="41845"/>
                    <a:pt x="78981" y="34938"/>
                  </a:cubicBezTo>
                  <a:cubicBezTo>
                    <a:pt x="80030" y="32805"/>
                    <a:pt x="81995" y="29791"/>
                    <a:pt x="82570" y="28064"/>
                  </a:cubicBezTo>
                  <a:lnTo>
                    <a:pt x="83010" y="28471"/>
                  </a:lnTo>
                  <a:cubicBezTo>
                    <a:pt x="82841" y="28335"/>
                    <a:pt x="82706" y="28200"/>
                    <a:pt x="82570" y="28030"/>
                  </a:cubicBezTo>
                  <a:cubicBezTo>
                    <a:pt x="82841" y="27184"/>
                    <a:pt x="82773" y="26608"/>
                    <a:pt x="82062" y="26676"/>
                  </a:cubicBezTo>
                  <a:cubicBezTo>
                    <a:pt x="81825" y="26676"/>
                    <a:pt x="81724" y="26778"/>
                    <a:pt x="81724" y="26947"/>
                  </a:cubicBezTo>
                  <a:cubicBezTo>
                    <a:pt x="80200" y="24475"/>
                    <a:pt x="80234" y="21258"/>
                    <a:pt x="82028" y="18753"/>
                  </a:cubicBezTo>
                  <a:cubicBezTo>
                    <a:pt x="84399" y="15468"/>
                    <a:pt x="89004" y="14723"/>
                    <a:pt x="92289" y="17094"/>
                  </a:cubicBezTo>
                  <a:cubicBezTo>
                    <a:pt x="95946" y="19633"/>
                    <a:pt x="97809" y="24644"/>
                    <a:pt x="96386" y="31315"/>
                  </a:cubicBezTo>
                  <a:cubicBezTo>
                    <a:pt x="94524" y="40152"/>
                    <a:pt x="85855" y="54102"/>
                    <a:pt x="84026" y="58267"/>
                  </a:cubicBezTo>
                  <a:cubicBezTo>
                    <a:pt x="80640" y="66021"/>
                    <a:pt x="79827" y="72827"/>
                    <a:pt x="81588" y="79057"/>
                  </a:cubicBezTo>
                  <a:cubicBezTo>
                    <a:pt x="83383" y="85423"/>
                    <a:pt x="87921" y="90976"/>
                    <a:pt x="94388" y="96326"/>
                  </a:cubicBezTo>
                  <a:cubicBezTo>
                    <a:pt x="98892" y="100050"/>
                    <a:pt x="103836" y="101879"/>
                    <a:pt x="108916" y="102928"/>
                  </a:cubicBezTo>
                  <a:cubicBezTo>
                    <a:pt x="116196" y="104486"/>
                    <a:pt x="123849" y="104486"/>
                    <a:pt x="131435" y="105095"/>
                  </a:cubicBezTo>
                  <a:cubicBezTo>
                    <a:pt x="140544" y="105806"/>
                    <a:pt x="149551" y="107296"/>
                    <a:pt x="158017" y="111529"/>
                  </a:cubicBezTo>
                  <a:cubicBezTo>
                    <a:pt x="164180" y="114644"/>
                    <a:pt x="169090" y="118842"/>
                    <a:pt x="173222" y="123752"/>
                  </a:cubicBezTo>
                  <a:cubicBezTo>
                    <a:pt x="180265" y="132149"/>
                    <a:pt x="184769" y="142849"/>
                    <a:pt x="189645" y="153278"/>
                  </a:cubicBezTo>
                  <a:cubicBezTo>
                    <a:pt x="193404" y="161370"/>
                    <a:pt x="197366" y="169361"/>
                    <a:pt x="204443" y="174880"/>
                  </a:cubicBezTo>
                  <a:cubicBezTo>
                    <a:pt x="210369" y="179519"/>
                    <a:pt x="217379" y="180941"/>
                    <a:pt x="224389" y="182093"/>
                  </a:cubicBezTo>
                  <a:cubicBezTo>
                    <a:pt x="234006" y="183650"/>
                    <a:pt x="243792" y="184530"/>
                    <a:pt x="252461" y="187883"/>
                  </a:cubicBezTo>
                  <a:cubicBezTo>
                    <a:pt x="257744" y="189880"/>
                    <a:pt x="262688" y="192725"/>
                    <a:pt x="267090" y="196855"/>
                  </a:cubicBezTo>
                  <a:cubicBezTo>
                    <a:pt x="272542" y="201968"/>
                    <a:pt x="276267" y="207894"/>
                    <a:pt x="278840" y="214395"/>
                  </a:cubicBezTo>
                  <a:cubicBezTo>
                    <a:pt x="283073" y="225162"/>
                    <a:pt x="283954" y="237589"/>
                    <a:pt x="285715" y="249474"/>
                  </a:cubicBezTo>
                  <a:cubicBezTo>
                    <a:pt x="287103" y="258785"/>
                    <a:pt x="288830" y="267859"/>
                    <a:pt x="295704" y="274428"/>
                  </a:cubicBezTo>
                  <a:cubicBezTo>
                    <a:pt x="298007" y="276629"/>
                    <a:pt x="300614" y="277713"/>
                    <a:pt x="303391" y="278288"/>
                  </a:cubicBezTo>
                  <a:cubicBezTo>
                    <a:pt x="308030" y="279202"/>
                    <a:pt x="313008" y="278999"/>
                    <a:pt x="317918" y="279033"/>
                  </a:cubicBezTo>
                  <a:cubicBezTo>
                    <a:pt x="324488" y="279101"/>
                    <a:pt x="330989" y="279507"/>
                    <a:pt x="336983" y="281776"/>
                  </a:cubicBezTo>
                  <a:cubicBezTo>
                    <a:pt x="344839" y="284789"/>
                    <a:pt x="351443" y="290376"/>
                    <a:pt x="356962" y="297351"/>
                  </a:cubicBezTo>
                  <a:cubicBezTo>
                    <a:pt x="363837" y="305986"/>
                    <a:pt x="369153" y="316719"/>
                    <a:pt x="374232" y="325353"/>
                  </a:cubicBezTo>
                  <a:cubicBezTo>
                    <a:pt x="376434" y="328976"/>
                    <a:pt x="375282" y="333683"/>
                    <a:pt x="371659" y="335884"/>
                  </a:cubicBezTo>
                  <a:close/>
                  <a:moveTo>
                    <a:pt x="81724" y="26947"/>
                  </a:moveTo>
                  <a:cubicBezTo>
                    <a:pt x="81757" y="27218"/>
                    <a:pt x="82130" y="27658"/>
                    <a:pt x="82570" y="28064"/>
                  </a:cubicBezTo>
                  <a:lnTo>
                    <a:pt x="82570" y="28030"/>
                  </a:lnTo>
                  <a:cubicBezTo>
                    <a:pt x="82265" y="27692"/>
                    <a:pt x="81995" y="27319"/>
                    <a:pt x="81724" y="26947"/>
                  </a:cubicBezTo>
                  <a:close/>
                  <a:moveTo>
                    <a:pt x="325063" y="349665"/>
                  </a:moveTo>
                  <a:cubicBezTo>
                    <a:pt x="310367" y="344857"/>
                    <a:pt x="296347" y="347532"/>
                    <a:pt x="282972" y="343604"/>
                  </a:cubicBezTo>
                  <a:cubicBezTo>
                    <a:pt x="278739" y="342351"/>
                    <a:pt x="274607" y="340218"/>
                    <a:pt x="270510" y="336561"/>
                  </a:cubicBezTo>
                  <a:cubicBezTo>
                    <a:pt x="265600" y="332092"/>
                    <a:pt x="262281" y="325963"/>
                    <a:pt x="259098" y="319631"/>
                  </a:cubicBezTo>
                  <a:cubicBezTo>
                    <a:pt x="255306" y="312114"/>
                    <a:pt x="251750" y="304326"/>
                    <a:pt x="247212" y="297724"/>
                  </a:cubicBezTo>
                  <a:cubicBezTo>
                    <a:pt x="242234" y="290478"/>
                    <a:pt x="236071" y="284688"/>
                    <a:pt x="227775" y="281302"/>
                  </a:cubicBezTo>
                  <a:cubicBezTo>
                    <a:pt x="217345" y="277103"/>
                    <a:pt x="206001" y="277340"/>
                    <a:pt x="194555" y="278627"/>
                  </a:cubicBezTo>
                  <a:cubicBezTo>
                    <a:pt x="185514" y="279643"/>
                    <a:pt x="176371" y="281370"/>
                    <a:pt x="167837" y="280591"/>
                  </a:cubicBezTo>
                  <a:cubicBezTo>
                    <a:pt x="162216" y="280083"/>
                    <a:pt x="156900" y="278254"/>
                    <a:pt x="152260" y="273514"/>
                  </a:cubicBezTo>
                  <a:cubicBezTo>
                    <a:pt x="146233" y="267318"/>
                    <a:pt x="143659" y="260275"/>
                    <a:pt x="142474" y="252893"/>
                  </a:cubicBezTo>
                  <a:cubicBezTo>
                    <a:pt x="140781" y="242261"/>
                    <a:pt x="141763" y="231020"/>
                    <a:pt x="141627" y="219948"/>
                  </a:cubicBezTo>
                  <a:cubicBezTo>
                    <a:pt x="141492" y="206505"/>
                    <a:pt x="139799" y="193368"/>
                    <a:pt x="132789" y="181551"/>
                  </a:cubicBezTo>
                  <a:cubicBezTo>
                    <a:pt x="126558" y="171122"/>
                    <a:pt x="118296" y="164248"/>
                    <a:pt x="108780" y="159542"/>
                  </a:cubicBezTo>
                  <a:cubicBezTo>
                    <a:pt x="98723" y="154564"/>
                    <a:pt x="87311" y="152025"/>
                    <a:pt x="75831" y="149756"/>
                  </a:cubicBezTo>
                  <a:cubicBezTo>
                    <a:pt x="65808" y="147793"/>
                    <a:pt x="55785" y="146066"/>
                    <a:pt x="47014" y="142240"/>
                  </a:cubicBezTo>
                  <a:cubicBezTo>
                    <a:pt x="33909" y="136585"/>
                    <a:pt x="25409" y="126562"/>
                    <a:pt x="20838" y="114542"/>
                  </a:cubicBezTo>
                  <a:cubicBezTo>
                    <a:pt x="16097" y="102048"/>
                    <a:pt x="15420" y="87522"/>
                    <a:pt x="18061" y="73369"/>
                  </a:cubicBezTo>
                  <a:cubicBezTo>
                    <a:pt x="18840" y="69204"/>
                    <a:pt x="19822" y="65073"/>
                    <a:pt x="20973" y="61010"/>
                  </a:cubicBezTo>
                  <a:cubicBezTo>
                    <a:pt x="22159" y="56811"/>
                    <a:pt x="23479" y="52680"/>
                    <a:pt x="24868" y="48583"/>
                  </a:cubicBezTo>
                  <a:lnTo>
                    <a:pt x="28220" y="39746"/>
                  </a:lnTo>
                  <a:cubicBezTo>
                    <a:pt x="28355" y="39441"/>
                    <a:pt x="28457" y="38865"/>
                    <a:pt x="28559" y="38256"/>
                  </a:cubicBezTo>
                  <a:lnTo>
                    <a:pt x="28491" y="38290"/>
                  </a:lnTo>
                  <a:lnTo>
                    <a:pt x="28559" y="38222"/>
                  </a:lnTo>
                  <a:cubicBezTo>
                    <a:pt x="28728" y="37139"/>
                    <a:pt x="28931" y="35987"/>
                    <a:pt x="29608" y="36258"/>
                  </a:cubicBezTo>
                  <a:cubicBezTo>
                    <a:pt x="29812" y="36360"/>
                    <a:pt x="29947" y="36461"/>
                    <a:pt x="30049" y="36563"/>
                  </a:cubicBezTo>
                  <a:cubicBezTo>
                    <a:pt x="31268" y="34701"/>
                    <a:pt x="31640" y="32263"/>
                    <a:pt x="30828" y="29994"/>
                  </a:cubicBezTo>
                  <a:cubicBezTo>
                    <a:pt x="29845" y="27184"/>
                    <a:pt x="28017" y="26134"/>
                    <a:pt x="26764" y="25525"/>
                  </a:cubicBezTo>
                  <a:cubicBezTo>
                    <a:pt x="24800" y="24610"/>
                    <a:pt x="22700" y="24577"/>
                    <a:pt x="20533" y="25525"/>
                  </a:cubicBezTo>
                  <a:cubicBezTo>
                    <a:pt x="19517" y="25965"/>
                    <a:pt x="18197" y="26845"/>
                    <a:pt x="17045" y="28572"/>
                  </a:cubicBezTo>
                  <a:cubicBezTo>
                    <a:pt x="16368" y="29588"/>
                    <a:pt x="15454" y="32094"/>
                    <a:pt x="14878" y="33211"/>
                  </a:cubicBezTo>
                  <a:lnTo>
                    <a:pt x="10544" y="43504"/>
                  </a:lnTo>
                  <a:cubicBezTo>
                    <a:pt x="8952" y="47804"/>
                    <a:pt x="7428" y="52139"/>
                    <a:pt x="6040" y="56540"/>
                  </a:cubicBezTo>
                  <a:cubicBezTo>
                    <a:pt x="4618" y="61044"/>
                    <a:pt x="3398" y="65581"/>
                    <a:pt x="2383" y="70220"/>
                  </a:cubicBezTo>
                  <a:cubicBezTo>
                    <a:pt x="-1342" y="87387"/>
                    <a:pt x="-767" y="105061"/>
                    <a:pt x="4584" y="120468"/>
                  </a:cubicBezTo>
                  <a:cubicBezTo>
                    <a:pt x="10374" y="137025"/>
                    <a:pt x="21752" y="150941"/>
                    <a:pt x="39429" y="159136"/>
                  </a:cubicBezTo>
                  <a:cubicBezTo>
                    <a:pt x="55412" y="166517"/>
                    <a:pt x="75459" y="167838"/>
                    <a:pt x="92594" y="174102"/>
                  </a:cubicBezTo>
                  <a:cubicBezTo>
                    <a:pt x="101669" y="177420"/>
                    <a:pt x="109830" y="182363"/>
                    <a:pt x="115248" y="191810"/>
                  </a:cubicBezTo>
                  <a:cubicBezTo>
                    <a:pt x="120294" y="200512"/>
                    <a:pt x="120903" y="210264"/>
                    <a:pt x="120937" y="220117"/>
                  </a:cubicBezTo>
                  <a:cubicBezTo>
                    <a:pt x="121005" y="232239"/>
                    <a:pt x="120090" y="244564"/>
                    <a:pt x="121987" y="256178"/>
                  </a:cubicBezTo>
                  <a:cubicBezTo>
                    <a:pt x="123849" y="267622"/>
                    <a:pt x="128218" y="278424"/>
                    <a:pt x="137631" y="287904"/>
                  </a:cubicBezTo>
                  <a:cubicBezTo>
                    <a:pt x="146233" y="296505"/>
                    <a:pt x="155884" y="299959"/>
                    <a:pt x="166178" y="300703"/>
                  </a:cubicBezTo>
                  <a:cubicBezTo>
                    <a:pt x="176032" y="301448"/>
                    <a:pt x="186530" y="299485"/>
                    <a:pt x="196960" y="298096"/>
                  </a:cubicBezTo>
                  <a:cubicBezTo>
                    <a:pt x="205120" y="297013"/>
                    <a:pt x="213282" y="296166"/>
                    <a:pt x="220799" y="299010"/>
                  </a:cubicBezTo>
                  <a:cubicBezTo>
                    <a:pt x="225642" y="300839"/>
                    <a:pt x="229129" y="304293"/>
                    <a:pt x="232109" y="308390"/>
                  </a:cubicBezTo>
                  <a:cubicBezTo>
                    <a:pt x="241523" y="321358"/>
                    <a:pt x="247111" y="339236"/>
                    <a:pt x="259200" y="349495"/>
                  </a:cubicBezTo>
                  <a:cubicBezTo>
                    <a:pt x="265600" y="354913"/>
                    <a:pt x="272000" y="357960"/>
                    <a:pt x="278536" y="359653"/>
                  </a:cubicBezTo>
                  <a:cubicBezTo>
                    <a:pt x="284665" y="361279"/>
                    <a:pt x="290862" y="361719"/>
                    <a:pt x="297194" y="361922"/>
                  </a:cubicBezTo>
                  <a:cubicBezTo>
                    <a:pt x="304746" y="362125"/>
                    <a:pt x="312500" y="361956"/>
                    <a:pt x="320526" y="364326"/>
                  </a:cubicBezTo>
                  <a:cubicBezTo>
                    <a:pt x="324589" y="365579"/>
                    <a:pt x="328890" y="363310"/>
                    <a:pt x="330143" y="359247"/>
                  </a:cubicBezTo>
                  <a:cubicBezTo>
                    <a:pt x="331396" y="355218"/>
                    <a:pt x="329127" y="350918"/>
                    <a:pt x="325063" y="349665"/>
                  </a:cubicBezTo>
                  <a:close/>
                  <a:moveTo>
                    <a:pt x="28559" y="38256"/>
                  </a:moveTo>
                  <a:cubicBezTo>
                    <a:pt x="29710" y="37714"/>
                    <a:pt x="30557" y="37105"/>
                    <a:pt x="30049" y="36563"/>
                  </a:cubicBezTo>
                  <a:cubicBezTo>
                    <a:pt x="29642" y="37172"/>
                    <a:pt x="29134" y="37748"/>
                    <a:pt x="28559" y="38222"/>
                  </a:cubicBezTo>
                  <a:lnTo>
                    <a:pt x="28559" y="38256"/>
                  </a:lnTo>
                  <a:close/>
                  <a:moveTo>
                    <a:pt x="208134" y="377870"/>
                  </a:moveTo>
                  <a:cubicBezTo>
                    <a:pt x="204138" y="371301"/>
                    <a:pt x="200244" y="364665"/>
                    <a:pt x="195537" y="359044"/>
                  </a:cubicBezTo>
                  <a:cubicBezTo>
                    <a:pt x="192659" y="355658"/>
                    <a:pt x="189442" y="352712"/>
                    <a:pt x="185852" y="350240"/>
                  </a:cubicBezTo>
                  <a:cubicBezTo>
                    <a:pt x="183245" y="348412"/>
                    <a:pt x="180434" y="347091"/>
                    <a:pt x="177590" y="345974"/>
                  </a:cubicBezTo>
                  <a:cubicBezTo>
                    <a:pt x="172781" y="344112"/>
                    <a:pt x="167702" y="343096"/>
                    <a:pt x="162690" y="341843"/>
                  </a:cubicBezTo>
                  <a:cubicBezTo>
                    <a:pt x="159202" y="340997"/>
                    <a:pt x="155782" y="340015"/>
                    <a:pt x="152734" y="337949"/>
                  </a:cubicBezTo>
                  <a:cubicBezTo>
                    <a:pt x="147113" y="334225"/>
                    <a:pt x="142779" y="328976"/>
                    <a:pt x="138275" y="323897"/>
                  </a:cubicBezTo>
                  <a:cubicBezTo>
                    <a:pt x="134618" y="319767"/>
                    <a:pt x="130927" y="315703"/>
                    <a:pt x="126829" y="312080"/>
                  </a:cubicBezTo>
                  <a:cubicBezTo>
                    <a:pt x="123951" y="309541"/>
                    <a:pt x="120903" y="307238"/>
                    <a:pt x="117551" y="305275"/>
                  </a:cubicBezTo>
                  <a:cubicBezTo>
                    <a:pt x="110643" y="301279"/>
                    <a:pt x="101804" y="299248"/>
                    <a:pt x="94422" y="295252"/>
                  </a:cubicBezTo>
                  <a:cubicBezTo>
                    <a:pt x="92323" y="294135"/>
                    <a:pt x="90325" y="292882"/>
                    <a:pt x="88767" y="291053"/>
                  </a:cubicBezTo>
                  <a:cubicBezTo>
                    <a:pt x="85923" y="287701"/>
                    <a:pt x="84568" y="283367"/>
                    <a:pt x="83789" y="278762"/>
                  </a:cubicBezTo>
                  <a:cubicBezTo>
                    <a:pt x="82299" y="269925"/>
                    <a:pt x="82807" y="260275"/>
                    <a:pt x="82469" y="252352"/>
                  </a:cubicBezTo>
                  <a:cubicBezTo>
                    <a:pt x="82299" y="248119"/>
                    <a:pt x="82570" y="241991"/>
                    <a:pt x="81250" y="237115"/>
                  </a:cubicBezTo>
                  <a:cubicBezTo>
                    <a:pt x="80335" y="233661"/>
                    <a:pt x="78845" y="230614"/>
                    <a:pt x="76475" y="228413"/>
                  </a:cubicBezTo>
                  <a:cubicBezTo>
                    <a:pt x="73597" y="225569"/>
                    <a:pt x="68957" y="225569"/>
                    <a:pt x="66079" y="228447"/>
                  </a:cubicBezTo>
                  <a:cubicBezTo>
                    <a:pt x="63234" y="231325"/>
                    <a:pt x="63234" y="235997"/>
                    <a:pt x="66113" y="238842"/>
                  </a:cubicBezTo>
                  <a:cubicBezTo>
                    <a:pt x="67061" y="239857"/>
                    <a:pt x="66722" y="241584"/>
                    <a:pt x="66756" y="243210"/>
                  </a:cubicBezTo>
                  <a:cubicBezTo>
                    <a:pt x="66892" y="246494"/>
                    <a:pt x="66485" y="249914"/>
                    <a:pt x="66418" y="252521"/>
                  </a:cubicBezTo>
                  <a:cubicBezTo>
                    <a:pt x="66248" y="261087"/>
                    <a:pt x="65165" y="271516"/>
                    <a:pt x="66181" y="281166"/>
                  </a:cubicBezTo>
                  <a:cubicBezTo>
                    <a:pt x="67027" y="289225"/>
                    <a:pt x="69499" y="296708"/>
                    <a:pt x="74104" y="302803"/>
                  </a:cubicBezTo>
                  <a:cubicBezTo>
                    <a:pt x="77051" y="306629"/>
                    <a:pt x="80775" y="309575"/>
                    <a:pt x="84873" y="312047"/>
                  </a:cubicBezTo>
                  <a:cubicBezTo>
                    <a:pt x="91883" y="316211"/>
                    <a:pt x="100450" y="318514"/>
                    <a:pt x="107019" y="322679"/>
                  </a:cubicBezTo>
                  <a:cubicBezTo>
                    <a:pt x="112708" y="326200"/>
                    <a:pt x="117043" y="331313"/>
                    <a:pt x="121445" y="336290"/>
                  </a:cubicBezTo>
                  <a:cubicBezTo>
                    <a:pt x="125068" y="340387"/>
                    <a:pt x="128692" y="344450"/>
                    <a:pt x="132654" y="348107"/>
                  </a:cubicBezTo>
                  <a:cubicBezTo>
                    <a:pt x="135430" y="350681"/>
                    <a:pt x="138410" y="353017"/>
                    <a:pt x="141661" y="355049"/>
                  </a:cubicBezTo>
                  <a:cubicBezTo>
                    <a:pt x="144404" y="356775"/>
                    <a:pt x="147249" y="358096"/>
                    <a:pt x="150195" y="359078"/>
                  </a:cubicBezTo>
                  <a:cubicBezTo>
                    <a:pt x="155071" y="360737"/>
                    <a:pt x="160218" y="361550"/>
                    <a:pt x="165264" y="362599"/>
                  </a:cubicBezTo>
                  <a:cubicBezTo>
                    <a:pt x="168853" y="363310"/>
                    <a:pt x="172409" y="364055"/>
                    <a:pt x="175626" y="366019"/>
                  </a:cubicBezTo>
                  <a:cubicBezTo>
                    <a:pt x="179249" y="368186"/>
                    <a:pt x="182229" y="371233"/>
                    <a:pt x="185006" y="374653"/>
                  </a:cubicBezTo>
                  <a:cubicBezTo>
                    <a:pt x="193099" y="384642"/>
                    <a:pt x="199702" y="396967"/>
                    <a:pt x="209590" y="404822"/>
                  </a:cubicBezTo>
                  <a:cubicBezTo>
                    <a:pt x="212807" y="407565"/>
                    <a:pt x="217650" y="407159"/>
                    <a:pt x="220427" y="403942"/>
                  </a:cubicBezTo>
                  <a:cubicBezTo>
                    <a:pt x="223170" y="400725"/>
                    <a:pt x="222763" y="395883"/>
                    <a:pt x="219546" y="393141"/>
                  </a:cubicBezTo>
                  <a:cubicBezTo>
                    <a:pt x="214941" y="388942"/>
                    <a:pt x="211554" y="383423"/>
                    <a:pt x="208134" y="377870"/>
                  </a:cubicBezTo>
                  <a:close/>
                  <a:moveTo>
                    <a:pt x="268681" y="146980"/>
                  </a:moveTo>
                  <a:lnTo>
                    <a:pt x="268681" y="146946"/>
                  </a:lnTo>
                  <a:lnTo>
                    <a:pt x="268580" y="146980"/>
                  </a:lnTo>
                  <a:cubicBezTo>
                    <a:pt x="268580" y="146980"/>
                    <a:pt x="268648" y="146980"/>
                    <a:pt x="268681" y="146980"/>
                  </a:cubicBezTo>
                  <a:close/>
                  <a:moveTo>
                    <a:pt x="184701" y="72421"/>
                  </a:moveTo>
                  <a:lnTo>
                    <a:pt x="186801" y="69035"/>
                  </a:lnTo>
                  <a:cubicBezTo>
                    <a:pt x="187647" y="68391"/>
                    <a:pt x="188697" y="67985"/>
                    <a:pt x="189713" y="67579"/>
                  </a:cubicBezTo>
                  <a:cubicBezTo>
                    <a:pt x="191135" y="67003"/>
                    <a:pt x="192659" y="66664"/>
                    <a:pt x="194081" y="66360"/>
                  </a:cubicBezTo>
                  <a:cubicBezTo>
                    <a:pt x="198111" y="65513"/>
                    <a:pt x="202107" y="66123"/>
                    <a:pt x="205933" y="67342"/>
                  </a:cubicBezTo>
                  <a:cubicBezTo>
                    <a:pt x="209997" y="68662"/>
                    <a:pt x="213722" y="70998"/>
                    <a:pt x="217040" y="73775"/>
                  </a:cubicBezTo>
                  <a:cubicBezTo>
                    <a:pt x="226183" y="81156"/>
                    <a:pt x="234310" y="91077"/>
                    <a:pt x="242031" y="101405"/>
                  </a:cubicBezTo>
                  <a:cubicBezTo>
                    <a:pt x="249854" y="111901"/>
                    <a:pt x="257236" y="122872"/>
                    <a:pt x="262959" y="133538"/>
                  </a:cubicBezTo>
                  <a:cubicBezTo>
                    <a:pt x="264855" y="136890"/>
                    <a:pt x="266921" y="140513"/>
                    <a:pt x="267936" y="143966"/>
                  </a:cubicBezTo>
                  <a:cubicBezTo>
                    <a:pt x="268173" y="144745"/>
                    <a:pt x="268444" y="145490"/>
                    <a:pt x="268512" y="146201"/>
                  </a:cubicBezTo>
                  <a:cubicBezTo>
                    <a:pt x="268512" y="146438"/>
                    <a:pt x="268749" y="146811"/>
                    <a:pt x="268681" y="146946"/>
                  </a:cubicBezTo>
                  <a:cubicBezTo>
                    <a:pt x="268783" y="146946"/>
                    <a:pt x="268885" y="146946"/>
                    <a:pt x="268918" y="146980"/>
                  </a:cubicBezTo>
                  <a:cubicBezTo>
                    <a:pt x="269426" y="147759"/>
                    <a:pt x="267124" y="147928"/>
                    <a:pt x="265769" y="148131"/>
                  </a:cubicBezTo>
                  <a:cubicBezTo>
                    <a:pt x="261536" y="148571"/>
                    <a:pt x="258489" y="152364"/>
                    <a:pt x="258929" y="156562"/>
                  </a:cubicBezTo>
                  <a:cubicBezTo>
                    <a:pt x="259369" y="160795"/>
                    <a:pt x="263162" y="163842"/>
                    <a:pt x="267361" y="163402"/>
                  </a:cubicBezTo>
                  <a:cubicBezTo>
                    <a:pt x="279077" y="162759"/>
                    <a:pt x="283412" y="156732"/>
                    <a:pt x="285003" y="150163"/>
                  </a:cubicBezTo>
                  <a:cubicBezTo>
                    <a:pt x="286663" y="143323"/>
                    <a:pt x="283243" y="133504"/>
                    <a:pt x="279518" y="125208"/>
                  </a:cubicBezTo>
                  <a:cubicBezTo>
                    <a:pt x="273930" y="113289"/>
                    <a:pt x="267124" y="100558"/>
                    <a:pt x="258726" y="89080"/>
                  </a:cubicBezTo>
                  <a:cubicBezTo>
                    <a:pt x="249989" y="77161"/>
                    <a:pt x="239627" y="66664"/>
                    <a:pt x="228825" y="58606"/>
                  </a:cubicBezTo>
                  <a:cubicBezTo>
                    <a:pt x="223339" y="54678"/>
                    <a:pt x="217210" y="51563"/>
                    <a:pt x="210742" y="50039"/>
                  </a:cubicBezTo>
                  <a:cubicBezTo>
                    <a:pt x="203935" y="48414"/>
                    <a:pt x="196824" y="48245"/>
                    <a:pt x="189950" y="50344"/>
                  </a:cubicBezTo>
                  <a:cubicBezTo>
                    <a:pt x="187207" y="51190"/>
                    <a:pt x="184261" y="52274"/>
                    <a:pt x="181620" y="53832"/>
                  </a:cubicBezTo>
                  <a:cubicBezTo>
                    <a:pt x="179588" y="55017"/>
                    <a:pt x="177658" y="56337"/>
                    <a:pt x="176100" y="57996"/>
                  </a:cubicBezTo>
                  <a:cubicBezTo>
                    <a:pt x="175321" y="58775"/>
                    <a:pt x="174508" y="61010"/>
                    <a:pt x="173729" y="62771"/>
                  </a:cubicBezTo>
                  <a:cubicBezTo>
                    <a:pt x="173222" y="63143"/>
                    <a:pt x="172781" y="63583"/>
                    <a:pt x="172409" y="64057"/>
                  </a:cubicBezTo>
                  <a:cubicBezTo>
                    <a:pt x="172714" y="63854"/>
                    <a:pt x="172985" y="63719"/>
                    <a:pt x="173052" y="63651"/>
                  </a:cubicBezTo>
                  <a:cubicBezTo>
                    <a:pt x="173222" y="63482"/>
                    <a:pt x="173357" y="63346"/>
                    <a:pt x="173526" y="63211"/>
                  </a:cubicBezTo>
                  <a:cubicBezTo>
                    <a:pt x="172917" y="64497"/>
                    <a:pt x="172341" y="65412"/>
                    <a:pt x="171833" y="65175"/>
                  </a:cubicBezTo>
                  <a:lnTo>
                    <a:pt x="171732" y="65107"/>
                  </a:lnTo>
                  <a:cubicBezTo>
                    <a:pt x="171495" y="65547"/>
                    <a:pt x="171291" y="66055"/>
                    <a:pt x="171122" y="66563"/>
                  </a:cubicBezTo>
                  <a:cubicBezTo>
                    <a:pt x="169463" y="71371"/>
                    <a:pt x="172477" y="73741"/>
                    <a:pt x="172781" y="74114"/>
                  </a:cubicBezTo>
                  <a:cubicBezTo>
                    <a:pt x="173492" y="74926"/>
                    <a:pt x="180502" y="79091"/>
                    <a:pt x="184701" y="72421"/>
                  </a:cubicBezTo>
                  <a:close/>
                  <a:moveTo>
                    <a:pt x="203292" y="26202"/>
                  </a:moveTo>
                  <a:cubicBezTo>
                    <a:pt x="204951" y="25457"/>
                    <a:pt x="209895" y="22342"/>
                    <a:pt x="209895" y="22342"/>
                  </a:cubicBezTo>
                  <a:cubicBezTo>
                    <a:pt x="209895" y="22342"/>
                    <a:pt x="209726" y="22511"/>
                    <a:pt x="209692" y="22545"/>
                  </a:cubicBezTo>
                  <a:cubicBezTo>
                    <a:pt x="212333" y="21360"/>
                    <a:pt x="215415" y="20547"/>
                    <a:pt x="218496" y="19938"/>
                  </a:cubicBezTo>
                  <a:cubicBezTo>
                    <a:pt x="220968" y="19464"/>
                    <a:pt x="223440" y="19498"/>
                    <a:pt x="225743" y="19972"/>
                  </a:cubicBezTo>
                  <a:cubicBezTo>
                    <a:pt x="227944" y="20344"/>
                    <a:pt x="229502" y="21394"/>
                    <a:pt x="230890" y="22579"/>
                  </a:cubicBezTo>
                  <a:cubicBezTo>
                    <a:pt x="232109" y="23595"/>
                    <a:pt x="233193" y="24746"/>
                    <a:pt x="234175" y="26066"/>
                  </a:cubicBezTo>
                  <a:cubicBezTo>
                    <a:pt x="240067" y="33922"/>
                    <a:pt x="244165" y="44181"/>
                    <a:pt x="251581" y="50716"/>
                  </a:cubicBezTo>
                  <a:cubicBezTo>
                    <a:pt x="254527" y="53764"/>
                    <a:pt x="259369" y="53899"/>
                    <a:pt x="262451" y="50953"/>
                  </a:cubicBezTo>
                  <a:cubicBezTo>
                    <a:pt x="265498" y="48041"/>
                    <a:pt x="265600" y="43166"/>
                    <a:pt x="262688" y="40118"/>
                  </a:cubicBezTo>
                  <a:cubicBezTo>
                    <a:pt x="259098" y="35547"/>
                    <a:pt x="257744" y="29452"/>
                    <a:pt x="255475" y="23798"/>
                  </a:cubicBezTo>
                  <a:cubicBezTo>
                    <a:pt x="253375" y="18550"/>
                    <a:pt x="250836" y="13572"/>
                    <a:pt x="247314" y="9611"/>
                  </a:cubicBezTo>
                  <a:cubicBezTo>
                    <a:pt x="242810" y="4565"/>
                    <a:pt x="236782" y="1078"/>
                    <a:pt x="228520" y="96"/>
                  </a:cubicBezTo>
                  <a:cubicBezTo>
                    <a:pt x="224524" y="-175"/>
                    <a:pt x="220325" y="96"/>
                    <a:pt x="216228" y="1315"/>
                  </a:cubicBezTo>
                  <a:cubicBezTo>
                    <a:pt x="211013" y="2872"/>
                    <a:pt x="205899" y="5344"/>
                    <a:pt x="201666" y="8188"/>
                  </a:cubicBezTo>
                  <a:cubicBezTo>
                    <a:pt x="201328" y="8459"/>
                    <a:pt x="199499" y="11202"/>
                    <a:pt x="197942" y="12658"/>
                  </a:cubicBezTo>
                  <a:lnTo>
                    <a:pt x="198280" y="12692"/>
                  </a:lnTo>
                  <a:lnTo>
                    <a:pt x="198179" y="12692"/>
                  </a:lnTo>
                  <a:lnTo>
                    <a:pt x="197874" y="12726"/>
                  </a:lnTo>
                  <a:lnTo>
                    <a:pt x="197942" y="12658"/>
                  </a:lnTo>
                  <a:cubicBezTo>
                    <a:pt x="196960" y="12590"/>
                    <a:pt x="195334" y="12455"/>
                    <a:pt x="195910" y="13267"/>
                  </a:cubicBezTo>
                  <a:cubicBezTo>
                    <a:pt x="194352" y="13945"/>
                    <a:pt x="193031" y="15164"/>
                    <a:pt x="192219" y="16789"/>
                  </a:cubicBezTo>
                  <a:cubicBezTo>
                    <a:pt x="190458" y="20446"/>
                    <a:pt x="191982" y="24848"/>
                    <a:pt x="195605" y="26608"/>
                  </a:cubicBezTo>
                  <a:cubicBezTo>
                    <a:pt x="196587" y="27218"/>
                    <a:pt x="199465" y="27895"/>
                    <a:pt x="203292" y="26202"/>
                  </a:cubicBezTo>
                  <a:close/>
                  <a:moveTo>
                    <a:pt x="116095" y="65310"/>
                  </a:moveTo>
                  <a:cubicBezTo>
                    <a:pt x="120023" y="64294"/>
                    <a:pt x="122359" y="60265"/>
                    <a:pt x="121343" y="56337"/>
                  </a:cubicBezTo>
                  <a:cubicBezTo>
                    <a:pt x="120565" y="50953"/>
                    <a:pt x="124933" y="48312"/>
                    <a:pt x="129403" y="45908"/>
                  </a:cubicBezTo>
                  <a:cubicBezTo>
                    <a:pt x="131435" y="44825"/>
                    <a:pt x="133636" y="43978"/>
                    <a:pt x="135904" y="43132"/>
                  </a:cubicBezTo>
                  <a:cubicBezTo>
                    <a:pt x="138309" y="42251"/>
                    <a:pt x="140713" y="41303"/>
                    <a:pt x="143151" y="40660"/>
                  </a:cubicBezTo>
                  <a:cubicBezTo>
                    <a:pt x="148603" y="39136"/>
                    <a:pt x="153750" y="37748"/>
                    <a:pt x="157441" y="38459"/>
                  </a:cubicBezTo>
                  <a:cubicBezTo>
                    <a:pt x="161505" y="39746"/>
                    <a:pt x="165806" y="37511"/>
                    <a:pt x="167092" y="33448"/>
                  </a:cubicBezTo>
                  <a:cubicBezTo>
                    <a:pt x="168345" y="29419"/>
                    <a:pt x="166110" y="25118"/>
                    <a:pt x="162081" y="23832"/>
                  </a:cubicBezTo>
                  <a:cubicBezTo>
                    <a:pt x="155782" y="21055"/>
                    <a:pt x="145488" y="20107"/>
                    <a:pt x="135227" y="21936"/>
                  </a:cubicBezTo>
                  <a:cubicBezTo>
                    <a:pt x="132315" y="22443"/>
                    <a:pt x="129437" y="23290"/>
                    <a:pt x="126728" y="24407"/>
                  </a:cubicBezTo>
                  <a:cubicBezTo>
                    <a:pt x="123815" y="25626"/>
                    <a:pt x="121039" y="27082"/>
                    <a:pt x="118634" y="28877"/>
                  </a:cubicBezTo>
                  <a:cubicBezTo>
                    <a:pt x="108374" y="36529"/>
                    <a:pt x="102211" y="47195"/>
                    <a:pt x="107121" y="60062"/>
                  </a:cubicBezTo>
                  <a:cubicBezTo>
                    <a:pt x="108137" y="63956"/>
                    <a:pt x="112166" y="66326"/>
                    <a:pt x="116095" y="65310"/>
                  </a:cubicBezTo>
                  <a:close/>
                  <a:moveTo>
                    <a:pt x="315683" y="226449"/>
                  </a:moveTo>
                  <a:cubicBezTo>
                    <a:pt x="318866" y="228040"/>
                    <a:pt x="322862" y="227363"/>
                    <a:pt x="327231" y="225636"/>
                  </a:cubicBezTo>
                  <a:cubicBezTo>
                    <a:pt x="332479" y="223571"/>
                    <a:pt x="338101" y="218255"/>
                    <a:pt x="341521" y="214361"/>
                  </a:cubicBezTo>
                  <a:cubicBezTo>
                    <a:pt x="343248" y="212397"/>
                    <a:pt x="344230" y="210535"/>
                    <a:pt x="344805" y="209417"/>
                  </a:cubicBezTo>
                  <a:cubicBezTo>
                    <a:pt x="346228" y="206268"/>
                    <a:pt x="347108" y="203052"/>
                    <a:pt x="347379" y="199801"/>
                  </a:cubicBezTo>
                  <a:cubicBezTo>
                    <a:pt x="347616" y="196652"/>
                    <a:pt x="347413" y="193469"/>
                    <a:pt x="346634" y="190422"/>
                  </a:cubicBezTo>
                  <a:cubicBezTo>
                    <a:pt x="344670" y="182567"/>
                    <a:pt x="340132" y="175253"/>
                    <a:pt x="335256" y="169226"/>
                  </a:cubicBezTo>
                  <a:cubicBezTo>
                    <a:pt x="332987" y="165637"/>
                    <a:pt x="328246" y="164553"/>
                    <a:pt x="324657" y="166822"/>
                  </a:cubicBezTo>
                  <a:cubicBezTo>
                    <a:pt x="321101" y="169090"/>
                    <a:pt x="320018" y="173831"/>
                    <a:pt x="322253" y="177420"/>
                  </a:cubicBezTo>
                  <a:cubicBezTo>
                    <a:pt x="324251" y="181652"/>
                    <a:pt x="325707" y="186460"/>
                    <a:pt x="326553" y="191302"/>
                  </a:cubicBezTo>
                  <a:cubicBezTo>
                    <a:pt x="326790" y="192860"/>
                    <a:pt x="326757" y="194418"/>
                    <a:pt x="326790" y="195975"/>
                  </a:cubicBezTo>
                  <a:cubicBezTo>
                    <a:pt x="326824" y="197837"/>
                    <a:pt x="326757" y="199734"/>
                    <a:pt x="326011" y="201596"/>
                  </a:cubicBezTo>
                  <a:cubicBezTo>
                    <a:pt x="325639" y="202781"/>
                    <a:pt x="323844" y="205794"/>
                    <a:pt x="321677" y="208266"/>
                  </a:cubicBezTo>
                  <a:cubicBezTo>
                    <a:pt x="320932" y="209113"/>
                    <a:pt x="320323" y="210027"/>
                    <a:pt x="319510" y="210670"/>
                  </a:cubicBezTo>
                  <a:cubicBezTo>
                    <a:pt x="319408" y="210738"/>
                    <a:pt x="319307" y="210941"/>
                    <a:pt x="319239" y="211110"/>
                  </a:cubicBezTo>
                  <a:cubicBezTo>
                    <a:pt x="316767" y="210061"/>
                    <a:pt x="313821" y="210399"/>
                    <a:pt x="311620" y="212194"/>
                  </a:cubicBezTo>
                  <a:cubicBezTo>
                    <a:pt x="308504" y="214801"/>
                    <a:pt x="308064" y="219440"/>
                    <a:pt x="310638" y="222555"/>
                  </a:cubicBezTo>
                  <a:cubicBezTo>
                    <a:pt x="311924" y="224620"/>
                    <a:pt x="313855" y="225535"/>
                    <a:pt x="315683" y="2264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4" name="Google Shape;1594;p25"/>
            <p:cNvSpPr/>
            <p:nvPr/>
          </p:nvSpPr>
          <p:spPr>
            <a:xfrm flipH="1">
              <a:off x="7920159" y="4710463"/>
              <a:ext cx="413485" cy="240369"/>
            </a:xfrm>
            <a:custGeom>
              <a:rect b="b" l="l" r="r" t="t"/>
              <a:pathLst>
                <a:path extrusionOk="0" h="480738" w="826970">
                  <a:moveTo>
                    <a:pt x="150686" y="205123"/>
                  </a:moveTo>
                  <a:cubicBezTo>
                    <a:pt x="115333" y="220259"/>
                    <a:pt x="40022" y="236647"/>
                    <a:pt x="2264" y="243893"/>
                  </a:cubicBezTo>
                  <a:cubicBezTo>
                    <a:pt x="2738" y="242200"/>
                    <a:pt x="2434" y="241895"/>
                    <a:pt x="1960" y="241997"/>
                  </a:cubicBezTo>
                  <a:lnTo>
                    <a:pt x="97" y="229875"/>
                  </a:lnTo>
                  <a:cubicBezTo>
                    <a:pt x="-3492" y="121591"/>
                    <a:pt x="93119" y="57935"/>
                    <a:pt x="178894" y="22484"/>
                  </a:cubicBezTo>
                  <a:cubicBezTo>
                    <a:pt x="210116" y="9583"/>
                    <a:pt x="243301" y="949"/>
                    <a:pt x="277469" y="1"/>
                  </a:cubicBezTo>
                  <a:cubicBezTo>
                    <a:pt x="278451" y="-33"/>
                    <a:pt x="308488" y="1152"/>
                    <a:pt x="308217" y="2473"/>
                  </a:cubicBezTo>
                  <a:cubicBezTo>
                    <a:pt x="307810" y="4301"/>
                    <a:pt x="297719" y="9515"/>
                    <a:pt x="296162" y="11039"/>
                  </a:cubicBezTo>
                  <a:cubicBezTo>
                    <a:pt x="287763" y="18996"/>
                    <a:pt x="281262" y="29256"/>
                    <a:pt x="276521" y="39989"/>
                  </a:cubicBezTo>
                  <a:cubicBezTo>
                    <a:pt x="267717" y="59967"/>
                    <a:pt x="263348" y="81874"/>
                    <a:pt x="254476" y="101885"/>
                  </a:cubicBezTo>
                  <a:cubicBezTo>
                    <a:pt x="233413" y="149221"/>
                    <a:pt x="197248" y="185146"/>
                    <a:pt x="150686" y="205123"/>
                  </a:cubicBezTo>
                  <a:close/>
                  <a:moveTo>
                    <a:pt x="2264" y="243893"/>
                  </a:moveTo>
                  <a:lnTo>
                    <a:pt x="1960" y="241997"/>
                  </a:lnTo>
                  <a:cubicBezTo>
                    <a:pt x="1045" y="242132"/>
                    <a:pt x="-479" y="244401"/>
                    <a:pt x="2264" y="243893"/>
                  </a:cubicBezTo>
                  <a:close/>
                  <a:moveTo>
                    <a:pt x="400527" y="439061"/>
                  </a:moveTo>
                  <a:cubicBezTo>
                    <a:pt x="388811" y="419829"/>
                    <a:pt x="381259" y="398091"/>
                    <a:pt x="369509" y="378858"/>
                  </a:cubicBezTo>
                  <a:cubicBezTo>
                    <a:pt x="341640" y="333351"/>
                    <a:pt x="300462" y="301353"/>
                    <a:pt x="251361" y="286929"/>
                  </a:cubicBezTo>
                  <a:cubicBezTo>
                    <a:pt x="214078" y="275958"/>
                    <a:pt x="137039" y="268848"/>
                    <a:pt x="98537" y="266240"/>
                  </a:cubicBezTo>
                  <a:cubicBezTo>
                    <a:pt x="99248" y="267900"/>
                    <a:pt x="98977" y="268238"/>
                    <a:pt x="98537" y="268238"/>
                  </a:cubicBezTo>
                  <a:lnTo>
                    <a:pt x="98469" y="280766"/>
                  </a:lnTo>
                  <a:cubicBezTo>
                    <a:pt x="110965" y="391420"/>
                    <a:pt x="216109" y="443971"/>
                    <a:pt x="306388" y="469230"/>
                  </a:cubicBezTo>
                  <a:cubicBezTo>
                    <a:pt x="339201" y="478406"/>
                    <a:pt x="373369" y="482977"/>
                    <a:pt x="407368" y="479659"/>
                  </a:cubicBezTo>
                  <a:cubicBezTo>
                    <a:pt x="408350" y="479557"/>
                    <a:pt x="437946" y="474546"/>
                    <a:pt x="437472" y="473259"/>
                  </a:cubicBezTo>
                  <a:cubicBezTo>
                    <a:pt x="436795" y="471431"/>
                    <a:pt x="426060" y="467368"/>
                    <a:pt x="424265" y="466047"/>
                  </a:cubicBezTo>
                  <a:cubicBezTo>
                    <a:pt x="414784" y="459004"/>
                    <a:pt x="406826" y="449388"/>
                    <a:pt x="400527" y="439061"/>
                  </a:cubicBezTo>
                  <a:close/>
                  <a:moveTo>
                    <a:pt x="98537" y="268238"/>
                  </a:moveTo>
                  <a:lnTo>
                    <a:pt x="98537" y="266240"/>
                  </a:lnTo>
                  <a:cubicBezTo>
                    <a:pt x="95726" y="266071"/>
                    <a:pt x="97589" y="268170"/>
                    <a:pt x="98537" y="268238"/>
                  </a:cubicBezTo>
                  <a:close/>
                  <a:moveTo>
                    <a:pt x="813758" y="463812"/>
                  </a:moveTo>
                  <a:cubicBezTo>
                    <a:pt x="804276" y="456770"/>
                    <a:pt x="796318" y="447154"/>
                    <a:pt x="790020" y="436826"/>
                  </a:cubicBezTo>
                  <a:cubicBezTo>
                    <a:pt x="778337" y="417594"/>
                    <a:pt x="770786" y="395856"/>
                    <a:pt x="759001" y="376624"/>
                  </a:cubicBezTo>
                  <a:cubicBezTo>
                    <a:pt x="731132" y="331082"/>
                    <a:pt x="689955" y="299118"/>
                    <a:pt x="640853" y="284694"/>
                  </a:cubicBezTo>
                  <a:cubicBezTo>
                    <a:pt x="603570" y="273723"/>
                    <a:pt x="526532" y="266613"/>
                    <a:pt x="488029" y="264006"/>
                  </a:cubicBezTo>
                  <a:cubicBezTo>
                    <a:pt x="488774" y="265665"/>
                    <a:pt x="488470" y="266004"/>
                    <a:pt x="488029" y="265970"/>
                  </a:cubicBezTo>
                  <a:lnTo>
                    <a:pt x="487962" y="278532"/>
                  </a:lnTo>
                  <a:cubicBezTo>
                    <a:pt x="500457" y="389186"/>
                    <a:pt x="605602" y="441736"/>
                    <a:pt x="695881" y="466995"/>
                  </a:cubicBezTo>
                  <a:cubicBezTo>
                    <a:pt x="728728" y="476171"/>
                    <a:pt x="762896" y="480742"/>
                    <a:pt x="796894" y="477424"/>
                  </a:cubicBezTo>
                  <a:cubicBezTo>
                    <a:pt x="797842" y="477323"/>
                    <a:pt x="827472" y="472311"/>
                    <a:pt x="826964" y="470991"/>
                  </a:cubicBezTo>
                  <a:cubicBezTo>
                    <a:pt x="826321" y="469196"/>
                    <a:pt x="815553" y="465133"/>
                    <a:pt x="813758" y="463812"/>
                  </a:cubicBezTo>
                  <a:close/>
                  <a:moveTo>
                    <a:pt x="488029" y="265970"/>
                  </a:moveTo>
                  <a:lnTo>
                    <a:pt x="488029" y="264006"/>
                  </a:lnTo>
                  <a:cubicBezTo>
                    <a:pt x="485253" y="263836"/>
                    <a:pt x="487081" y="265936"/>
                    <a:pt x="488029" y="265970"/>
                  </a:cubicBezTo>
                  <a:close/>
                  <a:moveTo>
                    <a:pt x="578139" y="147968"/>
                  </a:moveTo>
                  <a:cubicBezTo>
                    <a:pt x="590973" y="128160"/>
                    <a:pt x="599777" y="105508"/>
                    <a:pt x="612578" y="85700"/>
                  </a:cubicBezTo>
                  <a:cubicBezTo>
                    <a:pt x="619418" y="75068"/>
                    <a:pt x="627918" y="65249"/>
                    <a:pt x="637806" y="58240"/>
                  </a:cubicBezTo>
                  <a:cubicBezTo>
                    <a:pt x="639668" y="56919"/>
                    <a:pt x="650640" y="53127"/>
                    <a:pt x="651419" y="51231"/>
                  </a:cubicBezTo>
                  <a:cubicBezTo>
                    <a:pt x="651960" y="49842"/>
                    <a:pt x="622703" y="43274"/>
                    <a:pt x="621721" y="43104"/>
                  </a:cubicBezTo>
                  <a:cubicBezTo>
                    <a:pt x="587959" y="38093"/>
                    <a:pt x="553588" y="41377"/>
                    <a:pt x="520267" y="49639"/>
                  </a:cubicBezTo>
                  <a:cubicBezTo>
                    <a:pt x="428634" y="72292"/>
                    <a:pt x="320611" y="123183"/>
                    <a:pt x="301817" y="239559"/>
                  </a:cubicBezTo>
                  <a:lnTo>
                    <a:pt x="301139" y="252832"/>
                  </a:lnTo>
                  <a:cubicBezTo>
                    <a:pt x="301580" y="252832"/>
                    <a:pt x="301851" y="253204"/>
                    <a:pt x="301038" y="254931"/>
                  </a:cubicBezTo>
                  <a:cubicBezTo>
                    <a:pt x="339642" y="253882"/>
                    <a:pt x="416985" y="249785"/>
                    <a:pt x="454844" y="239864"/>
                  </a:cubicBezTo>
                  <a:cubicBezTo>
                    <a:pt x="504724" y="226828"/>
                    <a:pt x="547696" y="194830"/>
                    <a:pt x="578139" y="147968"/>
                  </a:cubicBezTo>
                  <a:close/>
                  <a:moveTo>
                    <a:pt x="301038" y="254931"/>
                  </a:moveTo>
                  <a:lnTo>
                    <a:pt x="301139" y="252832"/>
                  </a:lnTo>
                  <a:cubicBezTo>
                    <a:pt x="300225" y="252832"/>
                    <a:pt x="298227" y="254999"/>
                    <a:pt x="301038" y="25493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25"/>
            <p:cNvSpPr/>
            <p:nvPr/>
          </p:nvSpPr>
          <p:spPr>
            <a:xfrm flipH="1">
              <a:off x="7805055" y="4752652"/>
              <a:ext cx="730667" cy="162446"/>
            </a:xfrm>
            <a:custGeom>
              <a:rect b="b" l="l" r="r" t="t"/>
              <a:pathLst>
                <a:path extrusionOk="0" h="324891" w="1461334">
                  <a:moveTo>
                    <a:pt x="1460509" y="173973"/>
                  </a:moveTo>
                  <a:cubicBezTo>
                    <a:pt x="1460102" y="174786"/>
                    <a:pt x="1457732" y="177799"/>
                    <a:pt x="1452009" y="178713"/>
                  </a:cubicBezTo>
                  <a:cubicBezTo>
                    <a:pt x="1447099" y="179458"/>
                    <a:pt x="1436703" y="180305"/>
                    <a:pt x="1422514" y="181185"/>
                  </a:cubicBezTo>
                  <a:cubicBezTo>
                    <a:pt x="1342259" y="186061"/>
                    <a:pt x="1138133" y="192122"/>
                    <a:pt x="1133358" y="192325"/>
                  </a:cubicBezTo>
                  <a:cubicBezTo>
                    <a:pt x="1127601" y="192596"/>
                    <a:pt x="1042605" y="193646"/>
                    <a:pt x="919987" y="193883"/>
                  </a:cubicBezTo>
                  <a:lnTo>
                    <a:pt x="970511" y="228217"/>
                  </a:lnTo>
                  <a:cubicBezTo>
                    <a:pt x="981956" y="236275"/>
                    <a:pt x="993538" y="244029"/>
                    <a:pt x="1005051" y="251918"/>
                  </a:cubicBezTo>
                  <a:cubicBezTo>
                    <a:pt x="1016531" y="259808"/>
                    <a:pt x="1027976" y="267765"/>
                    <a:pt x="1039557" y="275586"/>
                  </a:cubicBezTo>
                  <a:cubicBezTo>
                    <a:pt x="1054931" y="285947"/>
                    <a:pt x="1070407" y="296207"/>
                    <a:pt x="1086356" y="306060"/>
                  </a:cubicBezTo>
                  <a:cubicBezTo>
                    <a:pt x="1090047" y="308160"/>
                    <a:pt x="1091334" y="312866"/>
                    <a:pt x="1089235" y="316523"/>
                  </a:cubicBezTo>
                  <a:cubicBezTo>
                    <a:pt x="1087135" y="320213"/>
                    <a:pt x="1082428" y="321500"/>
                    <a:pt x="1078737" y="319401"/>
                  </a:cubicBezTo>
                  <a:cubicBezTo>
                    <a:pt x="1057708" y="308261"/>
                    <a:pt x="1037119" y="296817"/>
                    <a:pt x="1017140" y="284424"/>
                  </a:cubicBezTo>
                  <a:cubicBezTo>
                    <a:pt x="1007117" y="278194"/>
                    <a:pt x="997195" y="271794"/>
                    <a:pt x="987510" y="265056"/>
                  </a:cubicBezTo>
                  <a:cubicBezTo>
                    <a:pt x="977791" y="258352"/>
                    <a:pt x="968377" y="251275"/>
                    <a:pt x="958930" y="244165"/>
                  </a:cubicBezTo>
                  <a:lnTo>
                    <a:pt x="896385" y="195643"/>
                  </a:lnTo>
                  <a:cubicBezTo>
                    <a:pt x="895809" y="195203"/>
                    <a:pt x="895741" y="194458"/>
                    <a:pt x="895335" y="193916"/>
                  </a:cubicBezTo>
                  <a:cubicBezTo>
                    <a:pt x="844134" y="193984"/>
                    <a:pt x="787481" y="193883"/>
                    <a:pt x="727645" y="193544"/>
                  </a:cubicBezTo>
                  <a:cubicBezTo>
                    <a:pt x="671568" y="193205"/>
                    <a:pt x="612849" y="192562"/>
                    <a:pt x="553792" y="191682"/>
                  </a:cubicBezTo>
                  <a:cubicBezTo>
                    <a:pt x="558025" y="194289"/>
                    <a:pt x="561886" y="196693"/>
                    <a:pt x="563579" y="197912"/>
                  </a:cubicBezTo>
                  <a:lnTo>
                    <a:pt x="601946" y="225000"/>
                  </a:lnTo>
                  <a:cubicBezTo>
                    <a:pt x="611089" y="231636"/>
                    <a:pt x="620333" y="238171"/>
                    <a:pt x="629409" y="244875"/>
                  </a:cubicBezTo>
                  <a:cubicBezTo>
                    <a:pt x="635470" y="249379"/>
                    <a:pt x="641464" y="253950"/>
                    <a:pt x="647424" y="258555"/>
                  </a:cubicBezTo>
                  <a:cubicBezTo>
                    <a:pt x="669739" y="275857"/>
                    <a:pt x="691716" y="293600"/>
                    <a:pt x="713931" y="311038"/>
                  </a:cubicBezTo>
                  <a:cubicBezTo>
                    <a:pt x="717351" y="313577"/>
                    <a:pt x="718062" y="318385"/>
                    <a:pt x="715556" y="321771"/>
                  </a:cubicBezTo>
                  <a:cubicBezTo>
                    <a:pt x="713050" y="325191"/>
                    <a:pt x="708242" y="325902"/>
                    <a:pt x="704821" y="323396"/>
                  </a:cubicBezTo>
                  <a:cubicBezTo>
                    <a:pt x="681591" y="307279"/>
                    <a:pt x="658226" y="291365"/>
                    <a:pt x="635233" y="274909"/>
                  </a:cubicBezTo>
                  <a:cubicBezTo>
                    <a:pt x="629104" y="270541"/>
                    <a:pt x="623008" y="266106"/>
                    <a:pt x="616981" y="261568"/>
                  </a:cubicBezTo>
                  <a:cubicBezTo>
                    <a:pt x="607939" y="254796"/>
                    <a:pt x="599033" y="247821"/>
                    <a:pt x="590060" y="240948"/>
                  </a:cubicBezTo>
                  <a:lnTo>
                    <a:pt x="553047" y="211591"/>
                  </a:lnTo>
                  <a:cubicBezTo>
                    <a:pt x="548781" y="208070"/>
                    <a:pt x="531477" y="196219"/>
                    <a:pt x="526228" y="191275"/>
                  </a:cubicBezTo>
                  <a:cubicBezTo>
                    <a:pt x="503235" y="190903"/>
                    <a:pt x="480242" y="190463"/>
                    <a:pt x="457384" y="189989"/>
                  </a:cubicBezTo>
                  <a:cubicBezTo>
                    <a:pt x="278655" y="186366"/>
                    <a:pt x="107715" y="179898"/>
                    <a:pt x="6972" y="170350"/>
                  </a:cubicBezTo>
                  <a:cubicBezTo>
                    <a:pt x="2773" y="169944"/>
                    <a:pt x="-342" y="166219"/>
                    <a:pt x="30" y="162020"/>
                  </a:cubicBezTo>
                  <a:cubicBezTo>
                    <a:pt x="403" y="157788"/>
                    <a:pt x="4128" y="154673"/>
                    <a:pt x="8361" y="155045"/>
                  </a:cubicBezTo>
                  <a:cubicBezTo>
                    <a:pt x="87431" y="161750"/>
                    <a:pt x="209846" y="165745"/>
                    <a:pt x="345230" y="168352"/>
                  </a:cubicBezTo>
                  <a:cubicBezTo>
                    <a:pt x="357895" y="168589"/>
                    <a:pt x="371169" y="168759"/>
                    <a:pt x="384037" y="168962"/>
                  </a:cubicBezTo>
                  <a:cubicBezTo>
                    <a:pt x="394128" y="152574"/>
                    <a:pt x="405438" y="136659"/>
                    <a:pt x="418306" y="121592"/>
                  </a:cubicBezTo>
                  <a:cubicBezTo>
                    <a:pt x="432427" y="105068"/>
                    <a:pt x="447937" y="89290"/>
                    <a:pt x="464733" y="74662"/>
                  </a:cubicBezTo>
                  <a:cubicBezTo>
                    <a:pt x="477905" y="63184"/>
                    <a:pt x="491857" y="52450"/>
                    <a:pt x="506249" y="42326"/>
                  </a:cubicBezTo>
                  <a:cubicBezTo>
                    <a:pt x="527819" y="27157"/>
                    <a:pt x="550474" y="13579"/>
                    <a:pt x="573196" y="1051"/>
                  </a:cubicBezTo>
                  <a:cubicBezTo>
                    <a:pt x="576853" y="-1082"/>
                    <a:pt x="581560" y="137"/>
                    <a:pt x="583693" y="3760"/>
                  </a:cubicBezTo>
                  <a:cubicBezTo>
                    <a:pt x="585861" y="7416"/>
                    <a:pt x="584642" y="12123"/>
                    <a:pt x="580984" y="14290"/>
                  </a:cubicBezTo>
                  <a:cubicBezTo>
                    <a:pt x="555181" y="30407"/>
                    <a:pt x="529953" y="48421"/>
                    <a:pt x="505808" y="67619"/>
                  </a:cubicBezTo>
                  <a:cubicBezTo>
                    <a:pt x="497817" y="73985"/>
                    <a:pt x="489927" y="80452"/>
                    <a:pt x="482172" y="87055"/>
                  </a:cubicBezTo>
                  <a:cubicBezTo>
                    <a:pt x="474383" y="93658"/>
                    <a:pt x="466697" y="100362"/>
                    <a:pt x="459247" y="107201"/>
                  </a:cubicBezTo>
                  <a:cubicBezTo>
                    <a:pt x="438218" y="126501"/>
                    <a:pt x="419559" y="147325"/>
                    <a:pt x="403136" y="169266"/>
                  </a:cubicBezTo>
                  <a:cubicBezTo>
                    <a:pt x="461956" y="170214"/>
                    <a:pt x="521826" y="170959"/>
                    <a:pt x="581492" y="171569"/>
                  </a:cubicBezTo>
                  <a:cubicBezTo>
                    <a:pt x="617590" y="171908"/>
                    <a:pt x="653113" y="172212"/>
                    <a:pt x="688161" y="172483"/>
                  </a:cubicBezTo>
                  <a:cubicBezTo>
                    <a:pt x="706413" y="163714"/>
                    <a:pt x="723378" y="154775"/>
                    <a:pt x="738921" y="145903"/>
                  </a:cubicBezTo>
                  <a:cubicBezTo>
                    <a:pt x="759917" y="133951"/>
                    <a:pt x="778744" y="121964"/>
                    <a:pt x="796692" y="110452"/>
                  </a:cubicBezTo>
                  <a:cubicBezTo>
                    <a:pt x="807155" y="103748"/>
                    <a:pt x="817348" y="97213"/>
                    <a:pt x="827406" y="90915"/>
                  </a:cubicBezTo>
                  <a:cubicBezTo>
                    <a:pt x="843321" y="80960"/>
                    <a:pt x="858932" y="71547"/>
                    <a:pt x="874949" y="62811"/>
                  </a:cubicBezTo>
                  <a:cubicBezTo>
                    <a:pt x="891678" y="53703"/>
                    <a:pt x="908880" y="45373"/>
                    <a:pt x="927403" y="38026"/>
                  </a:cubicBezTo>
                  <a:cubicBezTo>
                    <a:pt x="931263" y="36367"/>
                    <a:pt x="935801" y="38161"/>
                    <a:pt x="937460" y="42055"/>
                  </a:cubicBezTo>
                  <a:cubicBezTo>
                    <a:pt x="939154" y="45949"/>
                    <a:pt x="937325" y="50452"/>
                    <a:pt x="933431" y="52145"/>
                  </a:cubicBezTo>
                  <a:cubicBezTo>
                    <a:pt x="911318" y="62337"/>
                    <a:pt x="891441" y="74120"/>
                    <a:pt x="871732" y="86547"/>
                  </a:cubicBezTo>
                  <a:cubicBezTo>
                    <a:pt x="858492" y="94944"/>
                    <a:pt x="845387" y="103680"/>
                    <a:pt x="831808" y="112551"/>
                  </a:cubicBezTo>
                  <a:cubicBezTo>
                    <a:pt x="823071" y="118274"/>
                    <a:pt x="814097" y="124030"/>
                    <a:pt x="804785" y="129752"/>
                  </a:cubicBezTo>
                  <a:cubicBezTo>
                    <a:pt x="791612" y="137879"/>
                    <a:pt x="777796" y="145937"/>
                    <a:pt x="762964" y="153996"/>
                  </a:cubicBezTo>
                  <a:cubicBezTo>
                    <a:pt x="751248" y="160327"/>
                    <a:pt x="738854" y="166592"/>
                    <a:pt x="725681" y="172788"/>
                  </a:cubicBezTo>
                  <a:cubicBezTo>
                    <a:pt x="730083" y="172822"/>
                    <a:pt x="734689" y="172856"/>
                    <a:pt x="739057" y="172889"/>
                  </a:cubicBezTo>
                  <a:cubicBezTo>
                    <a:pt x="951751" y="174515"/>
                    <a:pt x="1124350" y="174515"/>
                    <a:pt x="1132647" y="174210"/>
                  </a:cubicBezTo>
                  <a:cubicBezTo>
                    <a:pt x="1137422" y="174041"/>
                    <a:pt x="1341446" y="170147"/>
                    <a:pt x="1421668" y="166118"/>
                  </a:cubicBezTo>
                  <a:cubicBezTo>
                    <a:pt x="1435213" y="165440"/>
                    <a:pt x="1445135" y="164797"/>
                    <a:pt x="1449842" y="164120"/>
                  </a:cubicBezTo>
                  <a:cubicBezTo>
                    <a:pt x="1450181" y="164086"/>
                    <a:pt x="1450553" y="164018"/>
                    <a:pt x="1450824" y="163950"/>
                  </a:cubicBezTo>
                  <a:cubicBezTo>
                    <a:pt x="1452856" y="163002"/>
                    <a:pt x="1455260" y="162969"/>
                    <a:pt x="1457359" y="164052"/>
                  </a:cubicBezTo>
                  <a:cubicBezTo>
                    <a:pt x="1460983" y="165948"/>
                    <a:pt x="1462371" y="170384"/>
                    <a:pt x="1460509" y="17397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6" name="Google Shape;1596;p25"/>
            <p:cNvSpPr/>
            <p:nvPr/>
          </p:nvSpPr>
          <p:spPr>
            <a:xfrm flipH="1">
              <a:off x="7576923" y="4665114"/>
              <a:ext cx="249072" cy="214164"/>
            </a:xfrm>
            <a:custGeom>
              <a:rect b="b" l="l" r="r" t="t"/>
              <a:pathLst>
                <a:path extrusionOk="0" h="428327" w="498144">
                  <a:moveTo>
                    <a:pt x="19076" y="360223"/>
                  </a:moveTo>
                  <a:cubicBezTo>
                    <a:pt x="-15566" y="332322"/>
                    <a:pt x="6784" y="264095"/>
                    <a:pt x="10712" y="215269"/>
                  </a:cubicBezTo>
                  <a:cubicBezTo>
                    <a:pt x="14674" y="165935"/>
                    <a:pt x="-6355" y="106714"/>
                    <a:pt x="17044" y="60089"/>
                  </a:cubicBezTo>
                  <a:cubicBezTo>
                    <a:pt x="23953" y="46274"/>
                    <a:pt x="36279" y="37234"/>
                    <a:pt x="47826" y="26703"/>
                  </a:cubicBezTo>
                  <a:cubicBezTo>
                    <a:pt x="61947" y="13870"/>
                    <a:pt x="74713" y="3442"/>
                    <a:pt x="95437" y="767"/>
                  </a:cubicBezTo>
                  <a:cubicBezTo>
                    <a:pt x="115586" y="-1807"/>
                    <a:pt x="135565" y="2019"/>
                    <a:pt x="151650" y="13430"/>
                  </a:cubicBezTo>
                  <a:cubicBezTo>
                    <a:pt x="158965" y="18577"/>
                    <a:pt x="167193" y="30902"/>
                    <a:pt x="176878" y="32324"/>
                  </a:cubicBezTo>
                  <a:cubicBezTo>
                    <a:pt x="189373" y="34119"/>
                    <a:pt x="205391" y="20168"/>
                    <a:pt x="215956" y="15597"/>
                  </a:cubicBezTo>
                  <a:cubicBezTo>
                    <a:pt x="240947" y="4796"/>
                    <a:pt x="269493" y="8419"/>
                    <a:pt x="289879" y="25891"/>
                  </a:cubicBezTo>
                  <a:cubicBezTo>
                    <a:pt x="317139" y="49220"/>
                    <a:pt x="303356" y="91342"/>
                    <a:pt x="330819" y="111454"/>
                  </a:cubicBezTo>
                  <a:cubicBezTo>
                    <a:pt x="363159" y="135088"/>
                    <a:pt x="410262" y="113554"/>
                    <a:pt x="431155" y="156149"/>
                  </a:cubicBezTo>
                  <a:cubicBezTo>
                    <a:pt x="442534" y="179276"/>
                    <a:pt x="440502" y="204332"/>
                    <a:pt x="433797" y="228237"/>
                  </a:cubicBezTo>
                  <a:cubicBezTo>
                    <a:pt x="429699" y="242898"/>
                    <a:pt x="419066" y="264501"/>
                    <a:pt x="425196" y="279738"/>
                  </a:cubicBezTo>
                  <a:cubicBezTo>
                    <a:pt x="437352" y="310008"/>
                    <a:pt x="495800" y="308891"/>
                    <a:pt x="498069" y="345020"/>
                  </a:cubicBezTo>
                  <a:cubicBezTo>
                    <a:pt x="500371" y="381080"/>
                    <a:pt x="449645" y="397942"/>
                    <a:pt x="419710" y="408507"/>
                  </a:cubicBezTo>
                  <a:cubicBezTo>
                    <a:pt x="239558" y="471994"/>
                    <a:pt x="22361" y="362898"/>
                    <a:pt x="19076" y="360223"/>
                  </a:cubicBezTo>
                  <a:lnTo>
                    <a:pt x="19076" y="36022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7" name="Google Shape;1597;p25"/>
            <p:cNvSpPr/>
            <p:nvPr/>
          </p:nvSpPr>
          <p:spPr>
            <a:xfrm flipH="1">
              <a:off x="7618695" y="4688241"/>
              <a:ext cx="192970" cy="167247"/>
            </a:xfrm>
            <a:custGeom>
              <a:rect b="b" l="l" r="r" t="t"/>
              <a:pathLst>
                <a:path extrusionOk="0" h="334494" w="385939">
                  <a:moveTo>
                    <a:pt x="359489" y="260638"/>
                  </a:moveTo>
                  <a:cubicBezTo>
                    <a:pt x="359861" y="260942"/>
                    <a:pt x="360233" y="261213"/>
                    <a:pt x="360640" y="261450"/>
                  </a:cubicBezTo>
                  <a:cubicBezTo>
                    <a:pt x="360403" y="261518"/>
                    <a:pt x="359895" y="261112"/>
                    <a:pt x="359421" y="260638"/>
                  </a:cubicBezTo>
                  <a:lnTo>
                    <a:pt x="359489" y="260638"/>
                  </a:lnTo>
                  <a:close/>
                  <a:moveTo>
                    <a:pt x="356407" y="246721"/>
                  </a:moveTo>
                  <a:cubicBezTo>
                    <a:pt x="348009" y="248414"/>
                    <a:pt x="334836" y="256168"/>
                    <a:pt x="330874" y="257793"/>
                  </a:cubicBezTo>
                  <a:cubicBezTo>
                    <a:pt x="323594" y="260807"/>
                    <a:pt x="317194" y="261518"/>
                    <a:pt x="311369" y="260028"/>
                  </a:cubicBezTo>
                  <a:cubicBezTo>
                    <a:pt x="305342" y="258504"/>
                    <a:pt x="300059" y="254509"/>
                    <a:pt x="294980" y="248787"/>
                  </a:cubicBezTo>
                  <a:cubicBezTo>
                    <a:pt x="291593" y="244994"/>
                    <a:pt x="289968" y="240830"/>
                    <a:pt x="288952" y="236529"/>
                  </a:cubicBezTo>
                  <a:cubicBezTo>
                    <a:pt x="287462" y="230062"/>
                    <a:pt x="287428" y="223324"/>
                    <a:pt x="286852" y="216620"/>
                  </a:cubicBezTo>
                  <a:cubicBezTo>
                    <a:pt x="286107" y="208290"/>
                    <a:pt x="284584" y="200130"/>
                    <a:pt x="280452" y="192410"/>
                  </a:cubicBezTo>
                  <a:cubicBezTo>
                    <a:pt x="277371" y="186722"/>
                    <a:pt x="273205" y="182218"/>
                    <a:pt x="268363" y="178460"/>
                  </a:cubicBezTo>
                  <a:cubicBezTo>
                    <a:pt x="260405" y="172297"/>
                    <a:pt x="250280" y="168336"/>
                    <a:pt x="240426" y="164069"/>
                  </a:cubicBezTo>
                  <a:cubicBezTo>
                    <a:pt x="232841" y="160785"/>
                    <a:pt x="225357" y="157365"/>
                    <a:pt x="220176" y="151169"/>
                  </a:cubicBezTo>
                  <a:cubicBezTo>
                    <a:pt x="215943" y="146124"/>
                    <a:pt x="214623" y="140130"/>
                    <a:pt x="213539" y="134137"/>
                  </a:cubicBezTo>
                  <a:cubicBezTo>
                    <a:pt x="212015" y="125435"/>
                    <a:pt x="211067" y="116564"/>
                    <a:pt x="207816" y="108742"/>
                  </a:cubicBezTo>
                  <a:cubicBezTo>
                    <a:pt x="205818" y="103934"/>
                    <a:pt x="203041" y="99465"/>
                    <a:pt x="199012" y="95503"/>
                  </a:cubicBezTo>
                  <a:cubicBezTo>
                    <a:pt x="194068" y="90593"/>
                    <a:pt x="188311" y="87241"/>
                    <a:pt x="182013" y="84973"/>
                  </a:cubicBezTo>
                  <a:cubicBezTo>
                    <a:pt x="171854" y="81316"/>
                    <a:pt x="160171" y="80605"/>
                    <a:pt x="148962" y="79115"/>
                  </a:cubicBezTo>
                  <a:cubicBezTo>
                    <a:pt x="140192" y="77930"/>
                    <a:pt x="131624" y="76542"/>
                    <a:pt x="125427" y="70515"/>
                  </a:cubicBezTo>
                  <a:cubicBezTo>
                    <a:pt x="123531" y="68686"/>
                    <a:pt x="122549" y="66587"/>
                    <a:pt x="122041" y="64386"/>
                  </a:cubicBezTo>
                  <a:cubicBezTo>
                    <a:pt x="121161" y="60357"/>
                    <a:pt x="121330" y="56023"/>
                    <a:pt x="121262" y="51756"/>
                  </a:cubicBezTo>
                  <a:cubicBezTo>
                    <a:pt x="121194" y="45695"/>
                    <a:pt x="120754" y="39736"/>
                    <a:pt x="118485" y="34251"/>
                  </a:cubicBezTo>
                  <a:cubicBezTo>
                    <a:pt x="115505" y="27072"/>
                    <a:pt x="110020" y="21012"/>
                    <a:pt x="103146" y="16000"/>
                  </a:cubicBezTo>
                  <a:cubicBezTo>
                    <a:pt x="94951" y="10007"/>
                    <a:pt x="84893" y="5402"/>
                    <a:pt x="76732" y="1000"/>
                  </a:cubicBezTo>
                  <a:cubicBezTo>
                    <a:pt x="73041" y="-1099"/>
                    <a:pt x="68368" y="222"/>
                    <a:pt x="66269" y="3878"/>
                  </a:cubicBezTo>
                  <a:cubicBezTo>
                    <a:pt x="64203" y="7569"/>
                    <a:pt x="65490" y="12276"/>
                    <a:pt x="69181" y="14341"/>
                  </a:cubicBezTo>
                  <a:cubicBezTo>
                    <a:pt x="76597" y="18709"/>
                    <a:pt x="85808" y="23280"/>
                    <a:pt x="93190" y="29104"/>
                  </a:cubicBezTo>
                  <a:cubicBezTo>
                    <a:pt x="97321" y="32355"/>
                    <a:pt x="100843" y="36011"/>
                    <a:pt x="102536" y="40515"/>
                  </a:cubicBezTo>
                  <a:cubicBezTo>
                    <a:pt x="103857" y="44036"/>
                    <a:pt x="103721" y="47862"/>
                    <a:pt x="103620" y="51689"/>
                  </a:cubicBezTo>
                  <a:cubicBezTo>
                    <a:pt x="103518" y="57208"/>
                    <a:pt x="103281" y="62795"/>
                    <a:pt x="104297" y="68043"/>
                  </a:cubicBezTo>
                  <a:cubicBezTo>
                    <a:pt x="105347" y="73630"/>
                    <a:pt x="107717" y="78878"/>
                    <a:pt x="112356" y="83618"/>
                  </a:cubicBezTo>
                  <a:cubicBezTo>
                    <a:pt x="117131" y="88528"/>
                    <a:pt x="122786" y="91813"/>
                    <a:pt x="129017" y="94149"/>
                  </a:cubicBezTo>
                  <a:cubicBezTo>
                    <a:pt x="139006" y="97873"/>
                    <a:pt x="150621" y="98788"/>
                    <a:pt x="161728" y="100582"/>
                  </a:cubicBezTo>
                  <a:cubicBezTo>
                    <a:pt x="170262" y="101970"/>
                    <a:pt x="178525" y="103731"/>
                    <a:pt x="184518" y="109894"/>
                  </a:cubicBezTo>
                  <a:cubicBezTo>
                    <a:pt x="188954" y="114397"/>
                    <a:pt x="190173" y="120153"/>
                    <a:pt x="191189" y="126011"/>
                  </a:cubicBezTo>
                  <a:cubicBezTo>
                    <a:pt x="192679" y="134374"/>
                    <a:pt x="193526" y="143110"/>
                    <a:pt x="196573" y="151203"/>
                  </a:cubicBezTo>
                  <a:cubicBezTo>
                    <a:pt x="198368" y="155875"/>
                    <a:pt x="200840" y="160379"/>
                    <a:pt x="204362" y="164509"/>
                  </a:cubicBezTo>
                  <a:cubicBezTo>
                    <a:pt x="211710" y="173076"/>
                    <a:pt x="221835" y="178358"/>
                    <a:pt x="232502" y="182760"/>
                  </a:cubicBezTo>
                  <a:cubicBezTo>
                    <a:pt x="240900" y="186248"/>
                    <a:pt x="249637" y="189092"/>
                    <a:pt x="256477" y="194171"/>
                  </a:cubicBezTo>
                  <a:cubicBezTo>
                    <a:pt x="259254" y="196236"/>
                    <a:pt x="261726" y="198640"/>
                    <a:pt x="263521" y="201789"/>
                  </a:cubicBezTo>
                  <a:cubicBezTo>
                    <a:pt x="266535" y="207071"/>
                    <a:pt x="267483" y="212760"/>
                    <a:pt x="268126" y="218516"/>
                  </a:cubicBezTo>
                  <a:cubicBezTo>
                    <a:pt x="269007" y="226067"/>
                    <a:pt x="269379" y="233685"/>
                    <a:pt x="271275" y="240897"/>
                  </a:cubicBezTo>
                  <a:cubicBezTo>
                    <a:pt x="273138" y="247940"/>
                    <a:pt x="276253" y="254644"/>
                    <a:pt x="282010" y="260705"/>
                  </a:cubicBezTo>
                  <a:cubicBezTo>
                    <a:pt x="289934" y="269069"/>
                    <a:pt x="298332" y="274351"/>
                    <a:pt x="307475" y="276382"/>
                  </a:cubicBezTo>
                  <a:cubicBezTo>
                    <a:pt x="316482" y="278346"/>
                    <a:pt x="326269" y="277364"/>
                    <a:pt x="337207" y="272387"/>
                  </a:cubicBezTo>
                  <a:cubicBezTo>
                    <a:pt x="339780" y="271202"/>
                    <a:pt x="346519" y="267003"/>
                    <a:pt x="353055" y="263888"/>
                  </a:cubicBezTo>
                  <a:cubicBezTo>
                    <a:pt x="355019" y="262974"/>
                    <a:pt x="357762" y="261179"/>
                    <a:pt x="359421" y="260638"/>
                  </a:cubicBezTo>
                  <a:cubicBezTo>
                    <a:pt x="359218" y="260434"/>
                    <a:pt x="358981" y="260197"/>
                    <a:pt x="358811" y="259994"/>
                  </a:cubicBezTo>
                  <a:cubicBezTo>
                    <a:pt x="359015" y="260231"/>
                    <a:pt x="359251" y="260434"/>
                    <a:pt x="359489" y="260638"/>
                  </a:cubicBezTo>
                  <a:cubicBezTo>
                    <a:pt x="360335" y="260367"/>
                    <a:pt x="360877" y="260434"/>
                    <a:pt x="360843" y="261112"/>
                  </a:cubicBezTo>
                  <a:cubicBezTo>
                    <a:pt x="360809" y="261315"/>
                    <a:pt x="360775" y="261416"/>
                    <a:pt x="360640" y="261450"/>
                  </a:cubicBezTo>
                  <a:cubicBezTo>
                    <a:pt x="363146" y="262804"/>
                    <a:pt x="366329" y="262669"/>
                    <a:pt x="368699" y="260807"/>
                  </a:cubicBezTo>
                  <a:cubicBezTo>
                    <a:pt x="371916" y="258335"/>
                    <a:pt x="372492" y="253696"/>
                    <a:pt x="370020" y="250513"/>
                  </a:cubicBezTo>
                  <a:cubicBezTo>
                    <a:pt x="367548" y="247195"/>
                    <a:pt x="362773" y="245468"/>
                    <a:pt x="356407" y="246721"/>
                  </a:cubicBezTo>
                  <a:close/>
                  <a:moveTo>
                    <a:pt x="357863" y="305062"/>
                  </a:moveTo>
                  <a:cubicBezTo>
                    <a:pt x="355730" y="304351"/>
                    <a:pt x="353461" y="304689"/>
                    <a:pt x="351666" y="305773"/>
                  </a:cubicBezTo>
                  <a:cubicBezTo>
                    <a:pt x="351768" y="305874"/>
                    <a:pt x="351836" y="306010"/>
                    <a:pt x="351937" y="306179"/>
                  </a:cubicBezTo>
                  <a:cubicBezTo>
                    <a:pt x="352208" y="306822"/>
                    <a:pt x="351091" y="306992"/>
                    <a:pt x="350041" y="307127"/>
                  </a:cubicBezTo>
                  <a:lnTo>
                    <a:pt x="349838" y="307364"/>
                  </a:lnTo>
                  <a:lnTo>
                    <a:pt x="349939" y="307161"/>
                  </a:lnTo>
                  <a:cubicBezTo>
                    <a:pt x="349397" y="307229"/>
                    <a:pt x="348889" y="307296"/>
                    <a:pt x="348652" y="307398"/>
                  </a:cubicBezTo>
                  <a:lnTo>
                    <a:pt x="340322" y="310412"/>
                  </a:lnTo>
                  <a:cubicBezTo>
                    <a:pt x="336428" y="311664"/>
                    <a:pt x="332500" y="312849"/>
                    <a:pt x="328538" y="313899"/>
                  </a:cubicBezTo>
                  <a:cubicBezTo>
                    <a:pt x="324711" y="314949"/>
                    <a:pt x="320817" y="315829"/>
                    <a:pt x="316889" y="316540"/>
                  </a:cubicBezTo>
                  <a:cubicBezTo>
                    <a:pt x="303648" y="318877"/>
                    <a:pt x="290069" y="318335"/>
                    <a:pt x="278319" y="314305"/>
                  </a:cubicBezTo>
                  <a:cubicBezTo>
                    <a:pt x="266907" y="310377"/>
                    <a:pt x="257324" y="302962"/>
                    <a:pt x="251906" y="291348"/>
                  </a:cubicBezTo>
                  <a:cubicBezTo>
                    <a:pt x="248282" y="283595"/>
                    <a:pt x="246623" y="274689"/>
                    <a:pt x="244727" y="265818"/>
                  </a:cubicBezTo>
                  <a:cubicBezTo>
                    <a:pt x="242492" y="255389"/>
                    <a:pt x="239918" y="245028"/>
                    <a:pt x="235008" y="235987"/>
                  </a:cubicBezTo>
                  <a:cubicBezTo>
                    <a:pt x="230436" y="227590"/>
                    <a:pt x="223867" y="220277"/>
                    <a:pt x="213945" y="214757"/>
                  </a:cubicBezTo>
                  <a:cubicBezTo>
                    <a:pt x="202737" y="208595"/>
                    <a:pt x="190309" y="207139"/>
                    <a:pt x="177576" y="207037"/>
                  </a:cubicBezTo>
                  <a:cubicBezTo>
                    <a:pt x="167147" y="206970"/>
                    <a:pt x="156514" y="207884"/>
                    <a:pt x="146490" y="206462"/>
                  </a:cubicBezTo>
                  <a:cubicBezTo>
                    <a:pt x="139480" y="205480"/>
                    <a:pt x="132776" y="203313"/>
                    <a:pt x="126883" y="197963"/>
                  </a:cubicBezTo>
                  <a:cubicBezTo>
                    <a:pt x="122684" y="194171"/>
                    <a:pt x="120991" y="189803"/>
                    <a:pt x="120483" y="185164"/>
                  </a:cubicBezTo>
                  <a:cubicBezTo>
                    <a:pt x="119704" y="177681"/>
                    <a:pt x="121296" y="169656"/>
                    <a:pt x="122210" y="161665"/>
                  </a:cubicBezTo>
                  <a:cubicBezTo>
                    <a:pt x="123429" y="151169"/>
                    <a:pt x="123565" y="140808"/>
                    <a:pt x="119433" y="131293"/>
                  </a:cubicBezTo>
                  <a:cubicBezTo>
                    <a:pt x="116081" y="123709"/>
                    <a:pt x="110358" y="118020"/>
                    <a:pt x="103247" y="113517"/>
                  </a:cubicBezTo>
                  <a:cubicBezTo>
                    <a:pt x="97016" y="109589"/>
                    <a:pt x="89668" y="106508"/>
                    <a:pt x="82557" y="103189"/>
                  </a:cubicBezTo>
                  <a:cubicBezTo>
                    <a:pt x="76665" y="100413"/>
                    <a:pt x="70874" y="97602"/>
                    <a:pt x="66709" y="93302"/>
                  </a:cubicBezTo>
                  <a:cubicBezTo>
                    <a:pt x="63390" y="89849"/>
                    <a:pt x="61392" y="86395"/>
                    <a:pt x="60241" y="82806"/>
                  </a:cubicBezTo>
                  <a:cubicBezTo>
                    <a:pt x="56381" y="70887"/>
                    <a:pt x="58887" y="58359"/>
                    <a:pt x="54247" y="45255"/>
                  </a:cubicBezTo>
                  <a:cubicBezTo>
                    <a:pt x="52893" y="41260"/>
                    <a:pt x="48558" y="39059"/>
                    <a:pt x="44529" y="40413"/>
                  </a:cubicBezTo>
                  <a:cubicBezTo>
                    <a:pt x="40533" y="41768"/>
                    <a:pt x="38365" y="46136"/>
                    <a:pt x="39686" y="50131"/>
                  </a:cubicBezTo>
                  <a:cubicBezTo>
                    <a:pt x="41921" y="57208"/>
                    <a:pt x="41752" y="64014"/>
                    <a:pt x="42023" y="70650"/>
                  </a:cubicBezTo>
                  <a:cubicBezTo>
                    <a:pt x="42226" y="76440"/>
                    <a:pt x="42700" y="82061"/>
                    <a:pt x="44325" y="87648"/>
                  </a:cubicBezTo>
                  <a:cubicBezTo>
                    <a:pt x="46018" y="93539"/>
                    <a:pt x="48965" y="99296"/>
                    <a:pt x="54180" y="105018"/>
                  </a:cubicBezTo>
                  <a:cubicBezTo>
                    <a:pt x="63932" y="115718"/>
                    <a:pt x="80796" y="120729"/>
                    <a:pt x="93156" y="129024"/>
                  </a:cubicBezTo>
                  <a:cubicBezTo>
                    <a:pt x="96949" y="131564"/>
                    <a:pt x="100233" y="134510"/>
                    <a:pt x="101926" y="138708"/>
                  </a:cubicBezTo>
                  <a:cubicBezTo>
                    <a:pt x="104568" y="145175"/>
                    <a:pt x="103755" y="152184"/>
                    <a:pt x="102773" y="159227"/>
                  </a:cubicBezTo>
                  <a:cubicBezTo>
                    <a:pt x="101486" y="168674"/>
                    <a:pt x="99692" y="178189"/>
                    <a:pt x="100436" y="187094"/>
                  </a:cubicBezTo>
                  <a:cubicBezTo>
                    <a:pt x="101283" y="196473"/>
                    <a:pt x="104669" y="205277"/>
                    <a:pt x="113034" y="213065"/>
                  </a:cubicBezTo>
                  <a:cubicBezTo>
                    <a:pt x="122210" y="221530"/>
                    <a:pt x="132572" y="225423"/>
                    <a:pt x="143544" y="227015"/>
                  </a:cubicBezTo>
                  <a:cubicBezTo>
                    <a:pt x="154482" y="228606"/>
                    <a:pt x="166097" y="227760"/>
                    <a:pt x="177509" y="227760"/>
                  </a:cubicBezTo>
                  <a:cubicBezTo>
                    <a:pt x="186821" y="227760"/>
                    <a:pt x="195998" y="228200"/>
                    <a:pt x="204261" y="232635"/>
                  </a:cubicBezTo>
                  <a:cubicBezTo>
                    <a:pt x="212862" y="237207"/>
                    <a:pt x="217501" y="244114"/>
                    <a:pt x="220583" y="251834"/>
                  </a:cubicBezTo>
                  <a:cubicBezTo>
                    <a:pt x="226746" y="267139"/>
                    <a:pt x="228066" y="285152"/>
                    <a:pt x="235178" y="299441"/>
                  </a:cubicBezTo>
                  <a:cubicBezTo>
                    <a:pt x="243203" y="315490"/>
                    <a:pt x="256782" y="325784"/>
                    <a:pt x="272935" y="330795"/>
                  </a:cubicBezTo>
                  <a:cubicBezTo>
                    <a:pt x="287394" y="335264"/>
                    <a:pt x="303919" y="335603"/>
                    <a:pt x="319937" y="332251"/>
                  </a:cubicBezTo>
                  <a:cubicBezTo>
                    <a:pt x="324271" y="331337"/>
                    <a:pt x="328572" y="330220"/>
                    <a:pt x="332838" y="328933"/>
                  </a:cubicBezTo>
                  <a:cubicBezTo>
                    <a:pt x="337004" y="327646"/>
                    <a:pt x="341101" y="326258"/>
                    <a:pt x="345199" y="324802"/>
                  </a:cubicBezTo>
                  <a:lnTo>
                    <a:pt x="354917" y="320874"/>
                  </a:lnTo>
                  <a:cubicBezTo>
                    <a:pt x="355967" y="320366"/>
                    <a:pt x="358337" y="319554"/>
                    <a:pt x="359285" y="318944"/>
                  </a:cubicBezTo>
                  <a:cubicBezTo>
                    <a:pt x="360945" y="317894"/>
                    <a:pt x="361893" y="316676"/>
                    <a:pt x="362333" y="315761"/>
                  </a:cubicBezTo>
                  <a:cubicBezTo>
                    <a:pt x="363518" y="313391"/>
                    <a:pt x="363484" y="311156"/>
                    <a:pt x="362468" y="309057"/>
                  </a:cubicBezTo>
                  <a:cubicBezTo>
                    <a:pt x="361859" y="307872"/>
                    <a:pt x="360775" y="306010"/>
                    <a:pt x="357863" y="305062"/>
                  </a:cubicBezTo>
                  <a:close/>
                  <a:moveTo>
                    <a:pt x="351666" y="305773"/>
                  </a:moveTo>
                  <a:cubicBezTo>
                    <a:pt x="351158" y="305163"/>
                    <a:pt x="350515" y="306010"/>
                    <a:pt x="349939" y="307161"/>
                  </a:cubicBezTo>
                  <a:lnTo>
                    <a:pt x="350041" y="307127"/>
                  </a:lnTo>
                  <a:cubicBezTo>
                    <a:pt x="350515" y="306619"/>
                    <a:pt x="351091" y="306145"/>
                    <a:pt x="351666" y="305773"/>
                  </a:cubicBezTo>
                  <a:close/>
                  <a:moveTo>
                    <a:pt x="161458" y="261112"/>
                  </a:moveTo>
                  <a:cubicBezTo>
                    <a:pt x="156852" y="259960"/>
                    <a:pt x="151096" y="260231"/>
                    <a:pt x="147100" y="260062"/>
                  </a:cubicBezTo>
                  <a:cubicBezTo>
                    <a:pt x="139616" y="259791"/>
                    <a:pt x="130507" y="260197"/>
                    <a:pt x="122143" y="258911"/>
                  </a:cubicBezTo>
                  <a:cubicBezTo>
                    <a:pt x="117808" y="258234"/>
                    <a:pt x="113711" y="257015"/>
                    <a:pt x="110528" y="254509"/>
                  </a:cubicBezTo>
                  <a:cubicBezTo>
                    <a:pt x="108902" y="253222"/>
                    <a:pt x="107785" y="251563"/>
                    <a:pt x="106769" y="249802"/>
                  </a:cubicBezTo>
                  <a:cubicBezTo>
                    <a:pt x="102942" y="243267"/>
                    <a:pt x="100978" y="235344"/>
                    <a:pt x="97152" y="229182"/>
                  </a:cubicBezTo>
                  <a:cubicBezTo>
                    <a:pt x="95222" y="226134"/>
                    <a:pt x="92953" y="223358"/>
                    <a:pt x="90481" y="220751"/>
                  </a:cubicBezTo>
                  <a:cubicBezTo>
                    <a:pt x="87027" y="217094"/>
                    <a:pt x="83132" y="213809"/>
                    <a:pt x="79204" y="210593"/>
                  </a:cubicBezTo>
                  <a:cubicBezTo>
                    <a:pt x="74430" y="206665"/>
                    <a:pt x="69519" y="202940"/>
                    <a:pt x="66032" y="198031"/>
                  </a:cubicBezTo>
                  <a:cubicBezTo>
                    <a:pt x="63661" y="194780"/>
                    <a:pt x="62781" y="191022"/>
                    <a:pt x="61833" y="187331"/>
                  </a:cubicBezTo>
                  <a:cubicBezTo>
                    <a:pt x="60884" y="183573"/>
                    <a:pt x="59936" y="179814"/>
                    <a:pt x="58412" y="176225"/>
                  </a:cubicBezTo>
                  <a:cubicBezTo>
                    <a:pt x="57329" y="173618"/>
                    <a:pt x="56008" y="171044"/>
                    <a:pt x="54247" y="168674"/>
                  </a:cubicBezTo>
                  <a:cubicBezTo>
                    <a:pt x="51809" y="165390"/>
                    <a:pt x="48897" y="162478"/>
                    <a:pt x="45578" y="159905"/>
                  </a:cubicBezTo>
                  <a:cubicBezTo>
                    <a:pt x="40262" y="155774"/>
                    <a:pt x="33929" y="152354"/>
                    <a:pt x="27733" y="148832"/>
                  </a:cubicBezTo>
                  <a:cubicBezTo>
                    <a:pt x="22484" y="145921"/>
                    <a:pt x="17303" y="142975"/>
                    <a:pt x="13341" y="138979"/>
                  </a:cubicBezTo>
                  <a:cubicBezTo>
                    <a:pt x="10462" y="135830"/>
                    <a:pt x="5620" y="135627"/>
                    <a:pt x="2505" y="138505"/>
                  </a:cubicBezTo>
                  <a:cubicBezTo>
                    <a:pt x="-645" y="141349"/>
                    <a:pt x="-848" y="146191"/>
                    <a:pt x="2031" y="149340"/>
                  </a:cubicBezTo>
                  <a:cubicBezTo>
                    <a:pt x="9514" y="158144"/>
                    <a:pt x="21197" y="164035"/>
                    <a:pt x="30679" y="171214"/>
                  </a:cubicBezTo>
                  <a:cubicBezTo>
                    <a:pt x="33896" y="173652"/>
                    <a:pt x="36740" y="176259"/>
                    <a:pt x="38806" y="179442"/>
                  </a:cubicBezTo>
                  <a:cubicBezTo>
                    <a:pt x="40567" y="182151"/>
                    <a:pt x="41210" y="185164"/>
                    <a:pt x="41887" y="188178"/>
                  </a:cubicBezTo>
                  <a:cubicBezTo>
                    <a:pt x="42903" y="192748"/>
                    <a:pt x="43716" y="197387"/>
                    <a:pt x="45307" y="201823"/>
                  </a:cubicBezTo>
                  <a:cubicBezTo>
                    <a:pt x="46289" y="204532"/>
                    <a:pt x="47610" y="207139"/>
                    <a:pt x="49303" y="209645"/>
                  </a:cubicBezTo>
                  <a:cubicBezTo>
                    <a:pt x="51267" y="212591"/>
                    <a:pt x="53570" y="215299"/>
                    <a:pt x="56076" y="217839"/>
                  </a:cubicBezTo>
                  <a:cubicBezTo>
                    <a:pt x="59564" y="221326"/>
                    <a:pt x="63424" y="224543"/>
                    <a:pt x="67285" y="227726"/>
                  </a:cubicBezTo>
                  <a:cubicBezTo>
                    <a:pt x="71992" y="231586"/>
                    <a:pt x="76766" y="235310"/>
                    <a:pt x="80085" y="240288"/>
                  </a:cubicBezTo>
                  <a:cubicBezTo>
                    <a:pt x="84081" y="246146"/>
                    <a:pt x="86282" y="253764"/>
                    <a:pt x="90312" y="259960"/>
                  </a:cubicBezTo>
                  <a:cubicBezTo>
                    <a:pt x="92716" y="263685"/>
                    <a:pt x="95560" y="267003"/>
                    <a:pt x="99251" y="269644"/>
                  </a:cubicBezTo>
                  <a:cubicBezTo>
                    <a:pt x="103823" y="272827"/>
                    <a:pt x="109139" y="274926"/>
                    <a:pt x="114964" y="275942"/>
                  </a:cubicBezTo>
                  <a:cubicBezTo>
                    <a:pt x="125393" y="277771"/>
                    <a:pt x="137415" y="276416"/>
                    <a:pt x="147032" y="276145"/>
                  </a:cubicBezTo>
                  <a:cubicBezTo>
                    <a:pt x="149470" y="276044"/>
                    <a:pt x="152687" y="275671"/>
                    <a:pt x="155803" y="275739"/>
                  </a:cubicBezTo>
                  <a:cubicBezTo>
                    <a:pt x="157326" y="275773"/>
                    <a:pt x="158884" y="275367"/>
                    <a:pt x="159832" y="276179"/>
                  </a:cubicBezTo>
                  <a:cubicBezTo>
                    <a:pt x="162812" y="278956"/>
                    <a:pt x="167451" y="278786"/>
                    <a:pt x="170228" y="275841"/>
                  </a:cubicBezTo>
                  <a:cubicBezTo>
                    <a:pt x="173005" y="272861"/>
                    <a:pt x="172836" y="268222"/>
                    <a:pt x="169890" y="265446"/>
                  </a:cubicBezTo>
                  <a:cubicBezTo>
                    <a:pt x="167756" y="263312"/>
                    <a:pt x="164810" y="261958"/>
                    <a:pt x="161458" y="261112"/>
                  </a:cubicBezTo>
                  <a:close/>
                  <a:moveTo>
                    <a:pt x="325355" y="180661"/>
                  </a:moveTo>
                  <a:cubicBezTo>
                    <a:pt x="324948" y="180999"/>
                    <a:pt x="324508" y="181270"/>
                    <a:pt x="324068" y="181507"/>
                  </a:cubicBezTo>
                  <a:cubicBezTo>
                    <a:pt x="324406" y="182083"/>
                    <a:pt x="324948" y="181304"/>
                    <a:pt x="325355" y="180661"/>
                  </a:cubicBezTo>
                  <a:close/>
                  <a:moveTo>
                    <a:pt x="236938" y="104408"/>
                  </a:moveTo>
                  <a:cubicBezTo>
                    <a:pt x="241171" y="104882"/>
                    <a:pt x="244930" y="101801"/>
                    <a:pt x="245404" y="97602"/>
                  </a:cubicBezTo>
                  <a:cubicBezTo>
                    <a:pt x="245573" y="96587"/>
                    <a:pt x="245777" y="94860"/>
                    <a:pt x="246318" y="95266"/>
                  </a:cubicBezTo>
                  <a:cubicBezTo>
                    <a:pt x="246454" y="95368"/>
                    <a:pt x="246318" y="95605"/>
                    <a:pt x="246217" y="95740"/>
                  </a:cubicBezTo>
                  <a:cubicBezTo>
                    <a:pt x="246420" y="95808"/>
                    <a:pt x="246725" y="95943"/>
                    <a:pt x="246894" y="95977"/>
                  </a:cubicBezTo>
                  <a:cubicBezTo>
                    <a:pt x="247605" y="96045"/>
                    <a:pt x="248316" y="96282"/>
                    <a:pt x="249061" y="96485"/>
                  </a:cubicBezTo>
                  <a:cubicBezTo>
                    <a:pt x="252278" y="97433"/>
                    <a:pt x="255698" y="99262"/>
                    <a:pt x="258814" y="100921"/>
                  </a:cubicBezTo>
                  <a:cubicBezTo>
                    <a:pt x="266094" y="104645"/>
                    <a:pt x="273544" y="109115"/>
                    <a:pt x="280926" y="113855"/>
                  </a:cubicBezTo>
                  <a:cubicBezTo>
                    <a:pt x="285633" y="116903"/>
                    <a:pt x="290306" y="120119"/>
                    <a:pt x="294810" y="123404"/>
                  </a:cubicBezTo>
                  <a:cubicBezTo>
                    <a:pt x="302497" y="129024"/>
                    <a:pt x="309744" y="134848"/>
                    <a:pt x="315433" y="141316"/>
                  </a:cubicBezTo>
                  <a:cubicBezTo>
                    <a:pt x="317939" y="144092"/>
                    <a:pt x="320106" y="147241"/>
                    <a:pt x="321325" y="150661"/>
                  </a:cubicBezTo>
                  <a:cubicBezTo>
                    <a:pt x="322442" y="153810"/>
                    <a:pt x="323086" y="157128"/>
                    <a:pt x="322341" y="160480"/>
                  </a:cubicBezTo>
                  <a:cubicBezTo>
                    <a:pt x="322104" y="161699"/>
                    <a:pt x="321833" y="162986"/>
                    <a:pt x="321291" y="164239"/>
                  </a:cubicBezTo>
                  <a:cubicBezTo>
                    <a:pt x="320952" y="165017"/>
                    <a:pt x="320648" y="165864"/>
                    <a:pt x="320140" y="166541"/>
                  </a:cubicBezTo>
                  <a:lnTo>
                    <a:pt x="317024" y="168403"/>
                  </a:lnTo>
                  <a:cubicBezTo>
                    <a:pt x="315805" y="169148"/>
                    <a:pt x="315094" y="169792"/>
                    <a:pt x="314857" y="170062"/>
                  </a:cubicBezTo>
                  <a:cubicBezTo>
                    <a:pt x="312250" y="173313"/>
                    <a:pt x="312690" y="176157"/>
                    <a:pt x="313503" y="177850"/>
                  </a:cubicBezTo>
                  <a:cubicBezTo>
                    <a:pt x="314214" y="179374"/>
                    <a:pt x="315230" y="181135"/>
                    <a:pt x="317634" y="181947"/>
                  </a:cubicBezTo>
                  <a:cubicBezTo>
                    <a:pt x="318006" y="182049"/>
                    <a:pt x="319699" y="183065"/>
                    <a:pt x="322646" y="182083"/>
                  </a:cubicBezTo>
                  <a:cubicBezTo>
                    <a:pt x="323154" y="181913"/>
                    <a:pt x="323628" y="181744"/>
                    <a:pt x="324068" y="181507"/>
                  </a:cubicBezTo>
                  <a:lnTo>
                    <a:pt x="324000" y="181439"/>
                  </a:lnTo>
                  <a:cubicBezTo>
                    <a:pt x="323763" y="180931"/>
                    <a:pt x="324677" y="180424"/>
                    <a:pt x="325896" y="179882"/>
                  </a:cubicBezTo>
                  <a:lnTo>
                    <a:pt x="325761" y="180017"/>
                  </a:lnTo>
                  <a:cubicBezTo>
                    <a:pt x="325693" y="180085"/>
                    <a:pt x="325558" y="180356"/>
                    <a:pt x="325355" y="180661"/>
                  </a:cubicBezTo>
                  <a:cubicBezTo>
                    <a:pt x="325727" y="180356"/>
                    <a:pt x="326032" y="180051"/>
                    <a:pt x="326337" y="179679"/>
                  </a:cubicBezTo>
                  <a:cubicBezTo>
                    <a:pt x="328030" y="178968"/>
                    <a:pt x="330163" y="178257"/>
                    <a:pt x="330908" y="177579"/>
                  </a:cubicBezTo>
                  <a:cubicBezTo>
                    <a:pt x="332466" y="176123"/>
                    <a:pt x="333753" y="174363"/>
                    <a:pt x="334904" y="172500"/>
                  </a:cubicBezTo>
                  <a:cubicBezTo>
                    <a:pt x="336428" y="170062"/>
                    <a:pt x="337478" y="167320"/>
                    <a:pt x="338290" y="164780"/>
                  </a:cubicBezTo>
                  <a:cubicBezTo>
                    <a:pt x="340356" y="158381"/>
                    <a:pt x="340119" y="151778"/>
                    <a:pt x="338493" y="145413"/>
                  </a:cubicBezTo>
                  <a:cubicBezTo>
                    <a:pt x="336970" y="139555"/>
                    <a:pt x="333922" y="134002"/>
                    <a:pt x="330129" y="129024"/>
                  </a:cubicBezTo>
                  <a:cubicBezTo>
                    <a:pt x="322375" y="119340"/>
                    <a:pt x="312284" y="109995"/>
                    <a:pt x="300838" y="102241"/>
                  </a:cubicBezTo>
                  <a:cubicBezTo>
                    <a:pt x="289968" y="94826"/>
                    <a:pt x="277947" y="88934"/>
                    <a:pt x="266670" y="84092"/>
                  </a:cubicBezTo>
                  <a:cubicBezTo>
                    <a:pt x="258949" y="80944"/>
                    <a:pt x="249874" y="77964"/>
                    <a:pt x="243440" y="79352"/>
                  </a:cubicBezTo>
                  <a:cubicBezTo>
                    <a:pt x="236735" y="80808"/>
                    <a:pt x="230707" y="84804"/>
                    <a:pt x="230132" y="95977"/>
                  </a:cubicBezTo>
                  <a:cubicBezTo>
                    <a:pt x="229692" y="100176"/>
                    <a:pt x="232739" y="103968"/>
                    <a:pt x="236938" y="104408"/>
                  </a:cubicBezTo>
                  <a:close/>
                  <a:moveTo>
                    <a:pt x="373271" y="159532"/>
                  </a:moveTo>
                  <a:cubicBezTo>
                    <a:pt x="374050" y="160142"/>
                    <a:pt x="374016" y="158686"/>
                    <a:pt x="373982" y="157636"/>
                  </a:cubicBezTo>
                  <a:lnTo>
                    <a:pt x="373846" y="157771"/>
                  </a:lnTo>
                  <a:cubicBezTo>
                    <a:pt x="373711" y="158381"/>
                    <a:pt x="373508" y="158990"/>
                    <a:pt x="373271" y="159532"/>
                  </a:cubicBezTo>
                  <a:close/>
                  <a:moveTo>
                    <a:pt x="376048" y="111925"/>
                  </a:moveTo>
                  <a:cubicBezTo>
                    <a:pt x="372289" y="108878"/>
                    <a:pt x="367582" y="106677"/>
                    <a:pt x="362604" y="104882"/>
                  </a:cubicBezTo>
                  <a:cubicBezTo>
                    <a:pt x="357355" y="103020"/>
                    <a:pt x="351700" y="102004"/>
                    <a:pt x="347399" y="98923"/>
                  </a:cubicBezTo>
                  <a:cubicBezTo>
                    <a:pt x="344250" y="96113"/>
                    <a:pt x="339374" y="96383"/>
                    <a:pt x="336563" y="99566"/>
                  </a:cubicBezTo>
                  <a:cubicBezTo>
                    <a:pt x="333753" y="102749"/>
                    <a:pt x="334058" y="107591"/>
                    <a:pt x="337207" y="110401"/>
                  </a:cubicBezTo>
                  <a:cubicBezTo>
                    <a:pt x="343404" y="117004"/>
                    <a:pt x="353021" y="120796"/>
                    <a:pt x="360504" y="126011"/>
                  </a:cubicBezTo>
                  <a:cubicBezTo>
                    <a:pt x="361724" y="126857"/>
                    <a:pt x="362807" y="127772"/>
                    <a:pt x="363755" y="128787"/>
                  </a:cubicBezTo>
                  <a:cubicBezTo>
                    <a:pt x="364771" y="129871"/>
                    <a:pt x="365719" y="131022"/>
                    <a:pt x="366058" y="132715"/>
                  </a:cubicBezTo>
                  <a:cubicBezTo>
                    <a:pt x="366498" y="134544"/>
                    <a:pt x="366566" y="136541"/>
                    <a:pt x="366193" y="138539"/>
                  </a:cubicBezTo>
                  <a:cubicBezTo>
                    <a:pt x="365652" y="141180"/>
                    <a:pt x="364975" y="143821"/>
                    <a:pt x="363925" y="146124"/>
                  </a:cubicBezTo>
                  <a:cubicBezTo>
                    <a:pt x="363925" y="146090"/>
                    <a:pt x="364162" y="145819"/>
                    <a:pt x="364162" y="145819"/>
                  </a:cubicBezTo>
                  <a:cubicBezTo>
                    <a:pt x="364162" y="145819"/>
                    <a:pt x="361216" y="150356"/>
                    <a:pt x="360504" y="151880"/>
                  </a:cubicBezTo>
                  <a:cubicBezTo>
                    <a:pt x="358676" y="155841"/>
                    <a:pt x="359455" y="158855"/>
                    <a:pt x="360098" y="159803"/>
                  </a:cubicBezTo>
                  <a:cubicBezTo>
                    <a:pt x="361994" y="163426"/>
                    <a:pt x="366431" y="164780"/>
                    <a:pt x="370020" y="162918"/>
                  </a:cubicBezTo>
                  <a:cubicBezTo>
                    <a:pt x="371510" y="162139"/>
                    <a:pt x="372594" y="160920"/>
                    <a:pt x="373271" y="159532"/>
                  </a:cubicBezTo>
                  <a:lnTo>
                    <a:pt x="373237" y="159532"/>
                  </a:lnTo>
                  <a:cubicBezTo>
                    <a:pt x="372763" y="159160"/>
                    <a:pt x="373102" y="158482"/>
                    <a:pt x="373846" y="157771"/>
                  </a:cubicBezTo>
                  <a:lnTo>
                    <a:pt x="373880" y="157534"/>
                  </a:lnTo>
                  <a:cubicBezTo>
                    <a:pt x="373880" y="157433"/>
                    <a:pt x="373914" y="157297"/>
                    <a:pt x="373914" y="157196"/>
                  </a:cubicBezTo>
                  <a:lnTo>
                    <a:pt x="373948" y="156925"/>
                  </a:lnTo>
                  <a:cubicBezTo>
                    <a:pt x="373948" y="157094"/>
                    <a:pt x="373948" y="157365"/>
                    <a:pt x="373982" y="157636"/>
                  </a:cubicBezTo>
                  <a:cubicBezTo>
                    <a:pt x="375370" y="156282"/>
                    <a:pt x="377809" y="154758"/>
                    <a:pt x="378045" y="154453"/>
                  </a:cubicBezTo>
                  <a:cubicBezTo>
                    <a:pt x="380822" y="150627"/>
                    <a:pt x="383159" y="145988"/>
                    <a:pt x="384683" y="141214"/>
                  </a:cubicBezTo>
                  <a:cubicBezTo>
                    <a:pt x="385902" y="137388"/>
                    <a:pt x="386105" y="133426"/>
                    <a:pt x="385834" y="129668"/>
                  </a:cubicBezTo>
                  <a:cubicBezTo>
                    <a:pt x="384818" y="121812"/>
                    <a:pt x="381262" y="116090"/>
                    <a:pt x="376048" y="111925"/>
                  </a:cubicBezTo>
                  <a:close/>
                  <a:moveTo>
                    <a:pt x="332534" y="224678"/>
                  </a:moveTo>
                  <a:cubicBezTo>
                    <a:pt x="328605" y="223730"/>
                    <a:pt x="324610" y="226168"/>
                    <a:pt x="323662" y="230096"/>
                  </a:cubicBezTo>
                  <a:cubicBezTo>
                    <a:pt x="322713" y="234058"/>
                    <a:pt x="325152" y="238019"/>
                    <a:pt x="329113" y="238967"/>
                  </a:cubicBezTo>
                  <a:cubicBezTo>
                    <a:pt x="341169" y="243471"/>
                    <a:pt x="351158" y="238053"/>
                    <a:pt x="358439" y="229216"/>
                  </a:cubicBezTo>
                  <a:cubicBezTo>
                    <a:pt x="360233" y="227049"/>
                    <a:pt x="361724" y="224475"/>
                    <a:pt x="362943" y="221766"/>
                  </a:cubicBezTo>
                  <a:cubicBezTo>
                    <a:pt x="364060" y="219261"/>
                    <a:pt x="364940" y="216586"/>
                    <a:pt x="365449" y="213877"/>
                  </a:cubicBezTo>
                  <a:cubicBezTo>
                    <a:pt x="367243" y="204227"/>
                    <a:pt x="366329" y="194543"/>
                    <a:pt x="363484" y="188719"/>
                  </a:cubicBezTo>
                  <a:cubicBezTo>
                    <a:pt x="362130" y="184724"/>
                    <a:pt x="357762" y="182557"/>
                    <a:pt x="353766" y="183945"/>
                  </a:cubicBezTo>
                  <a:cubicBezTo>
                    <a:pt x="349736" y="185300"/>
                    <a:pt x="347603" y="189667"/>
                    <a:pt x="348957" y="193663"/>
                  </a:cubicBezTo>
                  <a:cubicBezTo>
                    <a:pt x="349634" y="196879"/>
                    <a:pt x="348178" y="201281"/>
                    <a:pt x="346756" y="205988"/>
                  </a:cubicBezTo>
                  <a:cubicBezTo>
                    <a:pt x="346147" y="208087"/>
                    <a:pt x="345266" y="210152"/>
                    <a:pt x="344420" y="212218"/>
                  </a:cubicBezTo>
                  <a:cubicBezTo>
                    <a:pt x="343607" y="214148"/>
                    <a:pt x="342862" y="216044"/>
                    <a:pt x="341880" y="217737"/>
                  </a:cubicBezTo>
                  <a:cubicBezTo>
                    <a:pt x="339679" y="221462"/>
                    <a:pt x="337342" y="225220"/>
                    <a:pt x="332534" y="224678"/>
                  </a:cubicBezTo>
                  <a:close/>
                  <a:moveTo>
                    <a:pt x="170296" y="53822"/>
                  </a:moveTo>
                  <a:cubicBezTo>
                    <a:pt x="168603" y="50707"/>
                    <a:pt x="169314" y="46711"/>
                    <a:pt x="171176" y="42343"/>
                  </a:cubicBezTo>
                  <a:cubicBezTo>
                    <a:pt x="173174" y="37569"/>
                    <a:pt x="178254" y="32456"/>
                    <a:pt x="181945" y="29307"/>
                  </a:cubicBezTo>
                  <a:cubicBezTo>
                    <a:pt x="183807" y="27750"/>
                    <a:pt x="185568" y="26903"/>
                    <a:pt x="186618" y="26361"/>
                  </a:cubicBezTo>
                  <a:cubicBezTo>
                    <a:pt x="189564" y="25041"/>
                    <a:pt x="192612" y="24228"/>
                    <a:pt x="195693" y="23957"/>
                  </a:cubicBezTo>
                  <a:cubicBezTo>
                    <a:pt x="198639" y="23720"/>
                    <a:pt x="201619" y="23924"/>
                    <a:pt x="204531" y="24567"/>
                  </a:cubicBezTo>
                  <a:cubicBezTo>
                    <a:pt x="206936" y="25109"/>
                    <a:pt x="209272" y="25786"/>
                    <a:pt x="211541" y="26802"/>
                  </a:cubicBezTo>
                  <a:cubicBezTo>
                    <a:pt x="216384" y="29002"/>
                    <a:pt x="220853" y="31847"/>
                    <a:pt x="224748" y="34928"/>
                  </a:cubicBezTo>
                  <a:cubicBezTo>
                    <a:pt x="228405" y="37061"/>
                    <a:pt x="229658" y="41768"/>
                    <a:pt x="227490" y="45424"/>
                  </a:cubicBezTo>
                  <a:cubicBezTo>
                    <a:pt x="225357" y="49081"/>
                    <a:pt x="220650" y="50300"/>
                    <a:pt x="216993" y="48167"/>
                  </a:cubicBezTo>
                  <a:cubicBezTo>
                    <a:pt x="212963" y="46474"/>
                    <a:pt x="208426" y="45391"/>
                    <a:pt x="203820" y="44713"/>
                  </a:cubicBezTo>
                  <a:cubicBezTo>
                    <a:pt x="201721" y="44375"/>
                    <a:pt x="199621" y="44476"/>
                    <a:pt x="197522" y="44680"/>
                  </a:cubicBezTo>
                  <a:cubicBezTo>
                    <a:pt x="196404" y="44815"/>
                    <a:pt x="195253" y="44849"/>
                    <a:pt x="194135" y="45221"/>
                  </a:cubicBezTo>
                  <a:cubicBezTo>
                    <a:pt x="194203" y="45187"/>
                    <a:pt x="194406" y="45154"/>
                    <a:pt x="194373" y="45052"/>
                  </a:cubicBezTo>
                  <a:cubicBezTo>
                    <a:pt x="193797" y="43765"/>
                    <a:pt x="190884" y="46711"/>
                    <a:pt x="188887" y="48201"/>
                  </a:cubicBezTo>
                  <a:cubicBezTo>
                    <a:pt x="187803" y="49048"/>
                    <a:pt x="186516" y="49691"/>
                    <a:pt x="185737" y="50605"/>
                  </a:cubicBezTo>
                  <a:cubicBezTo>
                    <a:pt x="186449" y="52806"/>
                    <a:pt x="186076" y="55312"/>
                    <a:pt x="184552" y="57309"/>
                  </a:cubicBezTo>
                  <a:cubicBezTo>
                    <a:pt x="182114" y="60526"/>
                    <a:pt x="177475" y="61135"/>
                    <a:pt x="174258" y="58664"/>
                  </a:cubicBezTo>
                  <a:cubicBezTo>
                    <a:pt x="172125" y="57479"/>
                    <a:pt x="171210" y="55549"/>
                    <a:pt x="170296" y="53822"/>
                  </a:cubicBezTo>
                  <a:close/>
                  <a:moveTo>
                    <a:pt x="185229" y="50842"/>
                  </a:moveTo>
                  <a:cubicBezTo>
                    <a:pt x="185196" y="50842"/>
                    <a:pt x="185263" y="50842"/>
                    <a:pt x="185297" y="50842"/>
                  </a:cubicBezTo>
                  <a:lnTo>
                    <a:pt x="185297" y="50808"/>
                  </a:lnTo>
                  <a:lnTo>
                    <a:pt x="185229" y="5084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8" name="Google Shape;1598;p25"/>
            <p:cNvSpPr/>
            <p:nvPr/>
          </p:nvSpPr>
          <p:spPr>
            <a:xfrm flipH="1">
              <a:off x="8377812" y="4188760"/>
              <a:ext cx="158929" cy="219402"/>
            </a:xfrm>
            <a:custGeom>
              <a:rect b="b" l="l" r="r" t="t"/>
              <a:pathLst>
                <a:path extrusionOk="0" h="438804" w="317858">
                  <a:moveTo>
                    <a:pt x="37523" y="438805"/>
                  </a:moveTo>
                  <a:cubicBezTo>
                    <a:pt x="28244" y="430238"/>
                    <a:pt x="21235" y="419065"/>
                    <a:pt x="15546" y="407891"/>
                  </a:cubicBezTo>
                  <a:cubicBezTo>
                    <a:pt x="-2334" y="372812"/>
                    <a:pt x="-4738" y="332824"/>
                    <a:pt x="8062" y="295612"/>
                  </a:cubicBezTo>
                  <a:cubicBezTo>
                    <a:pt x="39961" y="203039"/>
                    <a:pt x="136267" y="133254"/>
                    <a:pt x="207278" y="70545"/>
                  </a:cubicBezTo>
                  <a:cubicBezTo>
                    <a:pt x="231592" y="49078"/>
                    <a:pt x="259326" y="14473"/>
                    <a:pt x="288820" y="49"/>
                  </a:cubicBezTo>
                  <a:cubicBezTo>
                    <a:pt x="292545" y="-1779"/>
                    <a:pt x="308258" y="47927"/>
                    <a:pt x="308901" y="50534"/>
                  </a:cubicBezTo>
                  <a:cubicBezTo>
                    <a:pt x="322582" y="105658"/>
                    <a:pt x="319534" y="163592"/>
                    <a:pt x="306903" y="218614"/>
                  </a:cubicBezTo>
                  <a:cubicBezTo>
                    <a:pt x="289396" y="294664"/>
                    <a:pt x="149339" y="435893"/>
                    <a:pt x="37523" y="438805"/>
                  </a:cubicBezTo>
                  <a:lnTo>
                    <a:pt x="37523" y="43880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25"/>
            <p:cNvSpPr/>
            <p:nvPr/>
          </p:nvSpPr>
          <p:spPr>
            <a:xfrm flipH="1">
              <a:off x="8392991" y="4217395"/>
              <a:ext cx="133778" cy="250328"/>
            </a:xfrm>
            <a:custGeom>
              <a:rect b="b" l="l" r="r" t="t"/>
              <a:pathLst>
                <a:path extrusionOk="0" h="500656" w="267556">
                  <a:moveTo>
                    <a:pt x="14362" y="495505"/>
                  </a:moveTo>
                  <a:cubicBezTo>
                    <a:pt x="13143" y="499399"/>
                    <a:pt x="9012" y="501533"/>
                    <a:pt x="5151" y="500314"/>
                  </a:cubicBezTo>
                  <a:cubicBezTo>
                    <a:pt x="1257" y="499095"/>
                    <a:pt x="-876" y="494964"/>
                    <a:pt x="343" y="491070"/>
                  </a:cubicBezTo>
                  <a:cubicBezTo>
                    <a:pt x="1833" y="486092"/>
                    <a:pt x="2544" y="480438"/>
                    <a:pt x="2916" y="474512"/>
                  </a:cubicBezTo>
                  <a:cubicBezTo>
                    <a:pt x="3898" y="459851"/>
                    <a:pt x="3018" y="443734"/>
                    <a:pt x="5050" y="430698"/>
                  </a:cubicBezTo>
                  <a:cubicBezTo>
                    <a:pt x="8842" y="406962"/>
                    <a:pt x="14362" y="383091"/>
                    <a:pt x="21812" y="359829"/>
                  </a:cubicBezTo>
                  <a:cubicBezTo>
                    <a:pt x="29296" y="336466"/>
                    <a:pt x="38743" y="313746"/>
                    <a:pt x="50054" y="292347"/>
                  </a:cubicBezTo>
                  <a:cubicBezTo>
                    <a:pt x="68170" y="258588"/>
                    <a:pt x="89944" y="227200"/>
                    <a:pt x="113344" y="196964"/>
                  </a:cubicBezTo>
                  <a:cubicBezTo>
                    <a:pt x="147816" y="152472"/>
                    <a:pt x="185472" y="110215"/>
                    <a:pt x="217235" y="63861"/>
                  </a:cubicBezTo>
                  <a:cubicBezTo>
                    <a:pt x="230307" y="44798"/>
                    <a:pt x="242463" y="25125"/>
                    <a:pt x="252995" y="4301"/>
                  </a:cubicBezTo>
                  <a:cubicBezTo>
                    <a:pt x="254823" y="509"/>
                    <a:pt x="259429" y="-1083"/>
                    <a:pt x="263255" y="780"/>
                  </a:cubicBezTo>
                  <a:cubicBezTo>
                    <a:pt x="267048" y="2642"/>
                    <a:pt x="268639" y="7213"/>
                    <a:pt x="266777" y="11039"/>
                  </a:cubicBezTo>
                  <a:cubicBezTo>
                    <a:pt x="251437" y="43714"/>
                    <a:pt x="232406" y="73951"/>
                    <a:pt x="211580" y="103036"/>
                  </a:cubicBezTo>
                  <a:cubicBezTo>
                    <a:pt x="187605" y="136524"/>
                    <a:pt x="161463" y="168657"/>
                    <a:pt x="136167" y="201264"/>
                  </a:cubicBezTo>
                  <a:cubicBezTo>
                    <a:pt x="111244" y="233431"/>
                    <a:pt x="87032" y="266004"/>
                    <a:pt x="67459" y="301794"/>
                  </a:cubicBezTo>
                  <a:cubicBezTo>
                    <a:pt x="56251" y="321974"/>
                    <a:pt x="46904" y="343509"/>
                    <a:pt x="39251" y="365653"/>
                  </a:cubicBezTo>
                  <a:cubicBezTo>
                    <a:pt x="31531" y="387865"/>
                    <a:pt x="25537" y="410721"/>
                    <a:pt x="21304" y="433508"/>
                  </a:cubicBezTo>
                  <a:cubicBezTo>
                    <a:pt x="18967" y="446002"/>
                    <a:pt x="19475" y="461646"/>
                    <a:pt x="18121" y="475731"/>
                  </a:cubicBezTo>
                  <a:cubicBezTo>
                    <a:pt x="17444" y="482842"/>
                    <a:pt x="16360" y="489580"/>
                    <a:pt x="14362" y="495505"/>
                  </a:cubicBezTo>
                  <a:lnTo>
                    <a:pt x="14362" y="49550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0" name="Google Shape;1600;p25"/>
            <p:cNvSpPr/>
            <p:nvPr/>
          </p:nvSpPr>
          <p:spPr>
            <a:xfrm flipH="1">
              <a:off x="8053972" y="4561674"/>
              <a:ext cx="286244" cy="123667"/>
            </a:xfrm>
            <a:custGeom>
              <a:rect b="b" l="l" r="r" t="t"/>
              <a:pathLst>
                <a:path extrusionOk="0" h="247333" w="572488">
                  <a:moveTo>
                    <a:pt x="0" y="148053"/>
                  </a:moveTo>
                  <a:cubicBezTo>
                    <a:pt x="44733" y="45390"/>
                    <a:pt x="250959" y="-16608"/>
                    <a:pt x="340459" y="3911"/>
                  </a:cubicBezTo>
                  <a:cubicBezTo>
                    <a:pt x="405205" y="18776"/>
                    <a:pt x="469579" y="44001"/>
                    <a:pt x="524674" y="83448"/>
                  </a:cubicBezTo>
                  <a:cubicBezTo>
                    <a:pt x="527281" y="85276"/>
                    <a:pt x="575705" y="123978"/>
                    <a:pt x="572319" y="126552"/>
                  </a:cubicBezTo>
                  <a:cubicBezTo>
                    <a:pt x="545635" y="147037"/>
                    <a:pt x="497549" y="156111"/>
                    <a:pt x="465075" y="168335"/>
                  </a:cubicBezTo>
                  <a:cubicBezTo>
                    <a:pt x="370224" y="204057"/>
                    <a:pt x="258273" y="259925"/>
                    <a:pt x="145340" y="244790"/>
                  </a:cubicBezTo>
                  <a:cubicBezTo>
                    <a:pt x="99997" y="238729"/>
                    <a:pt x="57228" y="217127"/>
                    <a:pt x="25567" y="183504"/>
                  </a:cubicBezTo>
                  <a:cubicBezTo>
                    <a:pt x="15475" y="172770"/>
                    <a:pt x="5892" y="160852"/>
                    <a:pt x="0" y="148053"/>
                  </a:cubicBezTo>
                  <a:lnTo>
                    <a:pt x="0" y="14805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1" name="Google Shape;1601;p25"/>
            <p:cNvSpPr/>
            <p:nvPr/>
          </p:nvSpPr>
          <p:spPr>
            <a:xfrm flipH="1">
              <a:off x="8073307" y="4606925"/>
              <a:ext cx="319357" cy="37982"/>
            </a:xfrm>
            <a:custGeom>
              <a:rect b="b" l="l" r="r" t="t"/>
              <a:pathLst>
                <a:path extrusionOk="0" h="75964" w="638715">
                  <a:moveTo>
                    <a:pt x="6425" y="32393"/>
                  </a:moveTo>
                  <a:cubicBezTo>
                    <a:pt x="2395" y="31885"/>
                    <a:pt x="-449" y="28194"/>
                    <a:pt x="59" y="24165"/>
                  </a:cubicBezTo>
                  <a:cubicBezTo>
                    <a:pt x="567" y="20136"/>
                    <a:pt x="4258" y="17292"/>
                    <a:pt x="8287" y="17800"/>
                  </a:cubicBezTo>
                  <a:cubicBezTo>
                    <a:pt x="15399" y="18612"/>
                    <a:pt x="23119" y="20610"/>
                    <a:pt x="31043" y="23149"/>
                  </a:cubicBezTo>
                  <a:cubicBezTo>
                    <a:pt x="47162" y="28330"/>
                    <a:pt x="64297" y="35847"/>
                    <a:pt x="78960" y="39334"/>
                  </a:cubicBezTo>
                  <a:cubicBezTo>
                    <a:pt x="105508" y="45632"/>
                    <a:pt x="132734" y="50373"/>
                    <a:pt x="159858" y="53217"/>
                  </a:cubicBezTo>
                  <a:cubicBezTo>
                    <a:pt x="187389" y="56163"/>
                    <a:pt x="214818" y="57145"/>
                    <a:pt x="241434" y="55756"/>
                  </a:cubicBezTo>
                  <a:cubicBezTo>
                    <a:pt x="287725" y="53589"/>
                    <a:pt x="332221" y="45666"/>
                    <a:pt x="376345" y="36795"/>
                  </a:cubicBezTo>
                  <a:cubicBezTo>
                    <a:pt x="421484" y="27720"/>
                    <a:pt x="466285" y="17563"/>
                    <a:pt x="511932" y="10113"/>
                  </a:cubicBezTo>
                  <a:cubicBezTo>
                    <a:pt x="550739" y="3816"/>
                    <a:pt x="590190" y="-349"/>
                    <a:pt x="631028" y="23"/>
                  </a:cubicBezTo>
                  <a:cubicBezTo>
                    <a:pt x="635261" y="-11"/>
                    <a:pt x="638715" y="3409"/>
                    <a:pt x="638715" y="7642"/>
                  </a:cubicBezTo>
                  <a:cubicBezTo>
                    <a:pt x="638749" y="11874"/>
                    <a:pt x="635329" y="15328"/>
                    <a:pt x="631062" y="15362"/>
                  </a:cubicBezTo>
                  <a:cubicBezTo>
                    <a:pt x="604683" y="15802"/>
                    <a:pt x="578947" y="18240"/>
                    <a:pt x="553584" y="21795"/>
                  </a:cubicBezTo>
                  <a:cubicBezTo>
                    <a:pt x="490734" y="30632"/>
                    <a:pt x="430390" y="47021"/>
                    <a:pt x="368793" y="59379"/>
                  </a:cubicBezTo>
                  <a:cubicBezTo>
                    <a:pt x="327514" y="67641"/>
                    <a:pt x="285626" y="73905"/>
                    <a:pt x="242315" y="75666"/>
                  </a:cubicBezTo>
                  <a:cubicBezTo>
                    <a:pt x="214683" y="76648"/>
                    <a:pt x="186204" y="75192"/>
                    <a:pt x="157725" y="71569"/>
                  </a:cubicBezTo>
                  <a:cubicBezTo>
                    <a:pt x="129890" y="68048"/>
                    <a:pt x="102054" y="62528"/>
                    <a:pt x="74930" y="55418"/>
                  </a:cubicBezTo>
                  <a:cubicBezTo>
                    <a:pt x="59996" y="51456"/>
                    <a:pt x="42591" y="43364"/>
                    <a:pt x="26201" y="37641"/>
                  </a:cubicBezTo>
                  <a:cubicBezTo>
                    <a:pt x="19327" y="35237"/>
                    <a:pt x="12622" y="33274"/>
                    <a:pt x="6425" y="32393"/>
                  </a:cubicBezTo>
                  <a:lnTo>
                    <a:pt x="6425" y="3239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2" name="Google Shape;1602;p25"/>
            <p:cNvSpPr/>
            <p:nvPr/>
          </p:nvSpPr>
          <p:spPr>
            <a:xfrm flipH="1">
              <a:off x="8366514" y="3991160"/>
              <a:ext cx="128824" cy="164049"/>
            </a:xfrm>
            <a:custGeom>
              <a:rect b="b" l="l" r="r" t="t"/>
              <a:pathLst>
                <a:path extrusionOk="0" h="328098" w="257648">
                  <a:moveTo>
                    <a:pt x="59591" y="10297"/>
                  </a:moveTo>
                  <a:cubicBezTo>
                    <a:pt x="59625" y="10602"/>
                    <a:pt x="59659" y="10906"/>
                    <a:pt x="59726" y="11279"/>
                  </a:cubicBezTo>
                  <a:cubicBezTo>
                    <a:pt x="59151" y="10737"/>
                    <a:pt x="58778" y="10162"/>
                    <a:pt x="59456" y="9958"/>
                  </a:cubicBezTo>
                  <a:lnTo>
                    <a:pt x="59591" y="10297"/>
                  </a:lnTo>
                  <a:close/>
                  <a:moveTo>
                    <a:pt x="2464" y="313207"/>
                  </a:moveTo>
                  <a:cubicBezTo>
                    <a:pt x="2701" y="312868"/>
                    <a:pt x="2938" y="312462"/>
                    <a:pt x="3243" y="312022"/>
                  </a:cubicBezTo>
                  <a:cubicBezTo>
                    <a:pt x="2193" y="312327"/>
                    <a:pt x="1448" y="312767"/>
                    <a:pt x="2261" y="313444"/>
                  </a:cubicBezTo>
                  <a:lnTo>
                    <a:pt x="2430" y="313275"/>
                  </a:lnTo>
                  <a:lnTo>
                    <a:pt x="2464" y="313207"/>
                  </a:lnTo>
                  <a:close/>
                  <a:moveTo>
                    <a:pt x="256775" y="121526"/>
                  </a:moveTo>
                  <a:cubicBezTo>
                    <a:pt x="254811" y="117802"/>
                    <a:pt x="250172" y="116346"/>
                    <a:pt x="246413" y="118310"/>
                  </a:cubicBezTo>
                  <a:cubicBezTo>
                    <a:pt x="209909" y="136425"/>
                    <a:pt x="175843" y="156334"/>
                    <a:pt x="143707" y="179224"/>
                  </a:cubicBezTo>
                  <a:cubicBezTo>
                    <a:pt x="130737" y="188467"/>
                    <a:pt x="118140" y="198185"/>
                    <a:pt x="105814" y="208445"/>
                  </a:cubicBezTo>
                  <a:cubicBezTo>
                    <a:pt x="96028" y="216571"/>
                    <a:pt x="86749" y="225747"/>
                    <a:pt x="77267" y="234483"/>
                  </a:cubicBezTo>
                  <a:cubicBezTo>
                    <a:pt x="87765" y="217688"/>
                    <a:pt x="97755" y="200657"/>
                    <a:pt x="106728" y="183117"/>
                  </a:cubicBezTo>
                  <a:cubicBezTo>
                    <a:pt x="115397" y="166221"/>
                    <a:pt x="123287" y="148919"/>
                    <a:pt x="131076" y="131583"/>
                  </a:cubicBezTo>
                  <a:cubicBezTo>
                    <a:pt x="142589" y="105816"/>
                    <a:pt x="153493" y="79710"/>
                    <a:pt x="165278" y="53841"/>
                  </a:cubicBezTo>
                  <a:cubicBezTo>
                    <a:pt x="167106" y="50015"/>
                    <a:pt x="165515" y="45443"/>
                    <a:pt x="161722" y="43581"/>
                  </a:cubicBezTo>
                  <a:cubicBezTo>
                    <a:pt x="157895" y="41753"/>
                    <a:pt x="153290" y="43344"/>
                    <a:pt x="151461" y="47170"/>
                  </a:cubicBezTo>
                  <a:cubicBezTo>
                    <a:pt x="136291" y="76730"/>
                    <a:pt x="121797" y="106391"/>
                    <a:pt x="107202" y="135985"/>
                  </a:cubicBezTo>
                  <a:cubicBezTo>
                    <a:pt x="97551" y="155589"/>
                    <a:pt x="87731" y="175093"/>
                    <a:pt x="77437" y="194393"/>
                  </a:cubicBezTo>
                  <a:cubicBezTo>
                    <a:pt x="69987" y="208343"/>
                    <a:pt x="62131" y="222090"/>
                    <a:pt x="53902" y="235736"/>
                  </a:cubicBezTo>
                  <a:cubicBezTo>
                    <a:pt x="60370" y="218061"/>
                    <a:pt x="66025" y="200251"/>
                    <a:pt x="70359" y="182068"/>
                  </a:cubicBezTo>
                  <a:cubicBezTo>
                    <a:pt x="74152" y="166120"/>
                    <a:pt x="76963" y="149901"/>
                    <a:pt x="78724" y="133344"/>
                  </a:cubicBezTo>
                  <a:cubicBezTo>
                    <a:pt x="80451" y="117260"/>
                    <a:pt x="81094" y="100804"/>
                    <a:pt x="80755" y="83942"/>
                  </a:cubicBezTo>
                  <a:cubicBezTo>
                    <a:pt x="80485" y="73852"/>
                    <a:pt x="79943" y="63762"/>
                    <a:pt x="79164" y="53705"/>
                  </a:cubicBezTo>
                  <a:cubicBezTo>
                    <a:pt x="78385" y="43649"/>
                    <a:pt x="77369" y="33660"/>
                    <a:pt x="76184" y="23672"/>
                  </a:cubicBezTo>
                  <a:cubicBezTo>
                    <a:pt x="76082" y="22859"/>
                    <a:pt x="75033" y="11855"/>
                    <a:pt x="74118" y="7622"/>
                  </a:cubicBezTo>
                  <a:cubicBezTo>
                    <a:pt x="72865" y="1663"/>
                    <a:pt x="68124" y="105"/>
                    <a:pt x="67075" y="37"/>
                  </a:cubicBezTo>
                  <a:cubicBezTo>
                    <a:pt x="63011" y="-369"/>
                    <a:pt x="59422" y="2577"/>
                    <a:pt x="59015" y="6606"/>
                  </a:cubicBezTo>
                  <a:cubicBezTo>
                    <a:pt x="58880" y="7791"/>
                    <a:pt x="59049" y="8909"/>
                    <a:pt x="59456" y="9958"/>
                  </a:cubicBezTo>
                  <a:lnTo>
                    <a:pt x="59523" y="9925"/>
                  </a:lnTo>
                  <a:cubicBezTo>
                    <a:pt x="59625" y="9891"/>
                    <a:pt x="59557" y="10128"/>
                    <a:pt x="59591" y="10297"/>
                  </a:cubicBezTo>
                  <a:cubicBezTo>
                    <a:pt x="59896" y="11042"/>
                    <a:pt x="60370" y="11753"/>
                    <a:pt x="60945" y="12362"/>
                  </a:cubicBezTo>
                  <a:cubicBezTo>
                    <a:pt x="60641" y="12092"/>
                    <a:pt x="60133" y="11685"/>
                    <a:pt x="59726" y="11279"/>
                  </a:cubicBezTo>
                  <a:cubicBezTo>
                    <a:pt x="60268" y="15715"/>
                    <a:pt x="60607" y="24450"/>
                    <a:pt x="60675" y="25128"/>
                  </a:cubicBezTo>
                  <a:cubicBezTo>
                    <a:pt x="61352" y="34947"/>
                    <a:pt x="61860" y="44766"/>
                    <a:pt x="62165" y="54619"/>
                  </a:cubicBezTo>
                  <a:cubicBezTo>
                    <a:pt x="62435" y="64439"/>
                    <a:pt x="62537" y="74224"/>
                    <a:pt x="62334" y="84010"/>
                  </a:cubicBezTo>
                  <a:cubicBezTo>
                    <a:pt x="62063" y="108287"/>
                    <a:pt x="59219" y="131549"/>
                    <a:pt x="55019" y="154201"/>
                  </a:cubicBezTo>
                  <a:cubicBezTo>
                    <a:pt x="52107" y="169777"/>
                    <a:pt x="48484" y="185048"/>
                    <a:pt x="44319" y="200217"/>
                  </a:cubicBezTo>
                  <a:cubicBezTo>
                    <a:pt x="34498" y="235973"/>
                    <a:pt x="21326" y="271051"/>
                    <a:pt x="6358" y="306672"/>
                  </a:cubicBezTo>
                  <a:cubicBezTo>
                    <a:pt x="5309" y="308568"/>
                    <a:pt x="4191" y="310532"/>
                    <a:pt x="3243" y="312022"/>
                  </a:cubicBezTo>
                  <a:cubicBezTo>
                    <a:pt x="3649" y="311886"/>
                    <a:pt x="3886" y="311886"/>
                    <a:pt x="4293" y="311819"/>
                  </a:cubicBezTo>
                  <a:cubicBezTo>
                    <a:pt x="4191" y="312022"/>
                    <a:pt x="4123" y="312259"/>
                    <a:pt x="4022" y="312462"/>
                  </a:cubicBezTo>
                  <a:cubicBezTo>
                    <a:pt x="3480" y="312767"/>
                    <a:pt x="2837" y="312868"/>
                    <a:pt x="2396" y="313275"/>
                  </a:cubicBezTo>
                  <a:lnTo>
                    <a:pt x="2329" y="313410"/>
                  </a:lnTo>
                  <a:cubicBezTo>
                    <a:pt x="2329" y="313444"/>
                    <a:pt x="2295" y="313478"/>
                    <a:pt x="2261" y="313478"/>
                  </a:cubicBezTo>
                  <a:lnTo>
                    <a:pt x="2227" y="313444"/>
                  </a:lnTo>
                  <a:cubicBezTo>
                    <a:pt x="534" y="315103"/>
                    <a:pt x="-347" y="317541"/>
                    <a:pt x="128" y="320013"/>
                  </a:cubicBezTo>
                  <a:cubicBezTo>
                    <a:pt x="568" y="322281"/>
                    <a:pt x="2092" y="323873"/>
                    <a:pt x="3988" y="324922"/>
                  </a:cubicBezTo>
                  <a:cubicBezTo>
                    <a:pt x="4327" y="325363"/>
                    <a:pt x="4564" y="326108"/>
                    <a:pt x="4936" y="326378"/>
                  </a:cubicBezTo>
                  <a:cubicBezTo>
                    <a:pt x="8051" y="328986"/>
                    <a:pt x="12691" y="328579"/>
                    <a:pt x="15298" y="325498"/>
                  </a:cubicBezTo>
                  <a:cubicBezTo>
                    <a:pt x="16179" y="324448"/>
                    <a:pt x="16687" y="323263"/>
                    <a:pt x="16924" y="322044"/>
                  </a:cubicBezTo>
                  <a:cubicBezTo>
                    <a:pt x="16822" y="322044"/>
                    <a:pt x="16754" y="322011"/>
                    <a:pt x="16619" y="321977"/>
                  </a:cubicBezTo>
                  <a:cubicBezTo>
                    <a:pt x="15942" y="321672"/>
                    <a:pt x="16416" y="320792"/>
                    <a:pt x="16720" y="320013"/>
                  </a:cubicBezTo>
                  <a:cubicBezTo>
                    <a:pt x="16754" y="319945"/>
                    <a:pt x="16856" y="319911"/>
                    <a:pt x="16890" y="319843"/>
                  </a:cubicBezTo>
                  <a:cubicBezTo>
                    <a:pt x="16924" y="320013"/>
                    <a:pt x="16957" y="320080"/>
                    <a:pt x="16991" y="320284"/>
                  </a:cubicBezTo>
                  <a:cubicBezTo>
                    <a:pt x="16991" y="320114"/>
                    <a:pt x="16957" y="319979"/>
                    <a:pt x="16924" y="319810"/>
                  </a:cubicBezTo>
                  <a:cubicBezTo>
                    <a:pt x="17228" y="319403"/>
                    <a:pt x="17770" y="319302"/>
                    <a:pt x="17973" y="318828"/>
                  </a:cubicBezTo>
                  <a:cubicBezTo>
                    <a:pt x="18380" y="318015"/>
                    <a:pt x="18718" y="317202"/>
                    <a:pt x="19091" y="316390"/>
                  </a:cubicBezTo>
                  <a:cubicBezTo>
                    <a:pt x="21800" y="313579"/>
                    <a:pt x="25322" y="310769"/>
                    <a:pt x="25525" y="310532"/>
                  </a:cubicBezTo>
                  <a:cubicBezTo>
                    <a:pt x="31620" y="303286"/>
                    <a:pt x="38122" y="296412"/>
                    <a:pt x="44793" y="289742"/>
                  </a:cubicBezTo>
                  <a:cubicBezTo>
                    <a:pt x="51532" y="282970"/>
                    <a:pt x="58507" y="276469"/>
                    <a:pt x="65551" y="270070"/>
                  </a:cubicBezTo>
                  <a:cubicBezTo>
                    <a:pt x="83092" y="253952"/>
                    <a:pt x="100904" y="238919"/>
                    <a:pt x="118851" y="224393"/>
                  </a:cubicBezTo>
                  <a:cubicBezTo>
                    <a:pt x="131008" y="214573"/>
                    <a:pt x="143267" y="205025"/>
                    <a:pt x="155694" y="195713"/>
                  </a:cubicBezTo>
                  <a:cubicBezTo>
                    <a:pt x="186577" y="172587"/>
                    <a:pt x="218612" y="151120"/>
                    <a:pt x="253491" y="131888"/>
                  </a:cubicBezTo>
                  <a:cubicBezTo>
                    <a:pt x="257283" y="129924"/>
                    <a:pt x="258739" y="125285"/>
                    <a:pt x="256775" y="1215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3" name="Google Shape;1603;p25"/>
            <p:cNvSpPr/>
            <p:nvPr/>
          </p:nvSpPr>
          <p:spPr>
            <a:xfrm flipH="1">
              <a:off x="8322692" y="3943202"/>
              <a:ext cx="162119" cy="107007"/>
            </a:xfrm>
            <a:custGeom>
              <a:rect b="b" l="l" r="r" t="t"/>
              <a:pathLst>
                <a:path extrusionOk="0" h="214014" w="324238">
                  <a:moveTo>
                    <a:pt x="79510" y="37984"/>
                  </a:moveTo>
                  <a:cubicBezTo>
                    <a:pt x="81068" y="60433"/>
                    <a:pt x="64577" y="79903"/>
                    <a:pt x="42634" y="81426"/>
                  </a:cubicBezTo>
                  <a:cubicBezTo>
                    <a:pt x="20724" y="82950"/>
                    <a:pt x="1659" y="65986"/>
                    <a:pt x="102" y="43537"/>
                  </a:cubicBezTo>
                  <a:cubicBezTo>
                    <a:pt x="-1456" y="21088"/>
                    <a:pt x="15069" y="1619"/>
                    <a:pt x="36979" y="95"/>
                  </a:cubicBezTo>
                  <a:cubicBezTo>
                    <a:pt x="58888" y="-1429"/>
                    <a:pt x="77953" y="15535"/>
                    <a:pt x="79510" y="37984"/>
                  </a:cubicBezTo>
                  <a:close/>
                  <a:moveTo>
                    <a:pt x="181370" y="16314"/>
                  </a:moveTo>
                  <a:cubicBezTo>
                    <a:pt x="159461" y="17838"/>
                    <a:pt x="142936" y="37307"/>
                    <a:pt x="144494" y="59756"/>
                  </a:cubicBezTo>
                  <a:cubicBezTo>
                    <a:pt x="146085" y="82171"/>
                    <a:pt x="165150" y="99169"/>
                    <a:pt x="187059" y="97645"/>
                  </a:cubicBezTo>
                  <a:cubicBezTo>
                    <a:pt x="208969" y="96122"/>
                    <a:pt x="225494" y="76652"/>
                    <a:pt x="223902" y="54203"/>
                  </a:cubicBezTo>
                  <a:cubicBezTo>
                    <a:pt x="222345" y="31754"/>
                    <a:pt x="203280" y="14756"/>
                    <a:pt x="181370" y="16314"/>
                  </a:cubicBezTo>
                  <a:close/>
                  <a:moveTo>
                    <a:pt x="281571" y="132589"/>
                  </a:moveTo>
                  <a:cubicBezTo>
                    <a:pt x="259662" y="134112"/>
                    <a:pt x="243137" y="153582"/>
                    <a:pt x="244728" y="176031"/>
                  </a:cubicBezTo>
                  <a:cubicBezTo>
                    <a:pt x="246286" y="198446"/>
                    <a:pt x="265351" y="215444"/>
                    <a:pt x="287260" y="213920"/>
                  </a:cubicBezTo>
                  <a:cubicBezTo>
                    <a:pt x="309170" y="212396"/>
                    <a:pt x="325695" y="192927"/>
                    <a:pt x="324137" y="170478"/>
                  </a:cubicBezTo>
                  <a:cubicBezTo>
                    <a:pt x="322545" y="148029"/>
                    <a:pt x="303481" y="131031"/>
                    <a:pt x="281571" y="13258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25"/>
            <p:cNvSpPr/>
            <p:nvPr/>
          </p:nvSpPr>
          <p:spPr>
            <a:xfrm flipH="1">
              <a:off x="7876588" y="4596011"/>
              <a:ext cx="166526" cy="109593"/>
            </a:xfrm>
            <a:custGeom>
              <a:rect b="b" l="l" r="r" t="t"/>
              <a:pathLst>
                <a:path extrusionOk="0" h="219185" w="333052">
                  <a:moveTo>
                    <a:pt x="321419" y="1364"/>
                  </a:moveTo>
                  <a:cubicBezTo>
                    <a:pt x="321148" y="1466"/>
                    <a:pt x="320843" y="1601"/>
                    <a:pt x="320505" y="1703"/>
                  </a:cubicBezTo>
                  <a:cubicBezTo>
                    <a:pt x="320911" y="1026"/>
                    <a:pt x="321419" y="552"/>
                    <a:pt x="321724" y="1161"/>
                  </a:cubicBezTo>
                  <a:lnTo>
                    <a:pt x="321419" y="1364"/>
                  </a:lnTo>
                  <a:lnTo>
                    <a:pt x="321419" y="1364"/>
                  </a:lnTo>
                  <a:close/>
                  <a:moveTo>
                    <a:pt x="324907" y="44"/>
                  </a:moveTo>
                  <a:cubicBezTo>
                    <a:pt x="323756" y="179"/>
                    <a:pt x="322672" y="586"/>
                    <a:pt x="321724" y="1161"/>
                  </a:cubicBezTo>
                  <a:lnTo>
                    <a:pt x="321792" y="1229"/>
                  </a:lnTo>
                  <a:cubicBezTo>
                    <a:pt x="321826" y="1331"/>
                    <a:pt x="321588" y="1331"/>
                    <a:pt x="321453" y="1364"/>
                  </a:cubicBezTo>
                  <a:cubicBezTo>
                    <a:pt x="320776" y="1872"/>
                    <a:pt x="320166" y="2448"/>
                    <a:pt x="319692" y="3125"/>
                  </a:cubicBezTo>
                  <a:cubicBezTo>
                    <a:pt x="319895" y="2787"/>
                    <a:pt x="320166" y="2211"/>
                    <a:pt x="320505" y="1703"/>
                  </a:cubicBezTo>
                  <a:cubicBezTo>
                    <a:pt x="316272" y="3159"/>
                    <a:pt x="307806" y="5326"/>
                    <a:pt x="307129" y="5529"/>
                  </a:cubicBezTo>
                  <a:cubicBezTo>
                    <a:pt x="297681" y="8238"/>
                    <a:pt x="288166" y="10777"/>
                    <a:pt x="278616" y="13114"/>
                  </a:cubicBezTo>
                  <a:cubicBezTo>
                    <a:pt x="269067" y="15450"/>
                    <a:pt x="259518" y="17583"/>
                    <a:pt x="249900" y="19446"/>
                  </a:cubicBezTo>
                  <a:cubicBezTo>
                    <a:pt x="226061" y="24220"/>
                    <a:pt x="202763" y="26285"/>
                    <a:pt x="179702" y="26861"/>
                  </a:cubicBezTo>
                  <a:cubicBezTo>
                    <a:pt x="163888" y="27267"/>
                    <a:pt x="148176" y="26895"/>
                    <a:pt x="132497" y="25981"/>
                  </a:cubicBezTo>
                  <a:cubicBezTo>
                    <a:pt x="95383" y="23780"/>
                    <a:pt x="58270" y="18227"/>
                    <a:pt x="20275" y="10947"/>
                  </a:cubicBezTo>
                  <a:cubicBezTo>
                    <a:pt x="18243" y="10303"/>
                    <a:pt x="16178" y="9660"/>
                    <a:pt x="14552" y="9085"/>
                  </a:cubicBezTo>
                  <a:cubicBezTo>
                    <a:pt x="14756" y="9457"/>
                    <a:pt x="14823" y="9660"/>
                    <a:pt x="14993" y="10066"/>
                  </a:cubicBezTo>
                  <a:cubicBezTo>
                    <a:pt x="14756" y="10033"/>
                    <a:pt x="14519" y="9999"/>
                    <a:pt x="14281" y="9931"/>
                  </a:cubicBezTo>
                  <a:cubicBezTo>
                    <a:pt x="13909" y="9491"/>
                    <a:pt x="13638" y="8881"/>
                    <a:pt x="13164" y="8543"/>
                  </a:cubicBezTo>
                  <a:lnTo>
                    <a:pt x="13029" y="8509"/>
                  </a:lnTo>
                  <a:cubicBezTo>
                    <a:pt x="12995" y="8509"/>
                    <a:pt x="12927" y="8509"/>
                    <a:pt x="12961" y="8475"/>
                  </a:cubicBezTo>
                  <a:lnTo>
                    <a:pt x="12961" y="8407"/>
                  </a:lnTo>
                  <a:cubicBezTo>
                    <a:pt x="10997" y="7087"/>
                    <a:pt x="8423" y="6782"/>
                    <a:pt x="6087" y="7730"/>
                  </a:cubicBezTo>
                  <a:cubicBezTo>
                    <a:pt x="3919" y="8610"/>
                    <a:pt x="2700" y="10473"/>
                    <a:pt x="2091" y="12572"/>
                  </a:cubicBezTo>
                  <a:cubicBezTo>
                    <a:pt x="1718" y="13012"/>
                    <a:pt x="1075" y="13385"/>
                    <a:pt x="872" y="13791"/>
                  </a:cubicBezTo>
                  <a:cubicBezTo>
                    <a:pt x="-1058" y="17346"/>
                    <a:pt x="330" y="21816"/>
                    <a:pt x="3919" y="23712"/>
                  </a:cubicBezTo>
                  <a:cubicBezTo>
                    <a:pt x="5071" y="24355"/>
                    <a:pt x="6358" y="24626"/>
                    <a:pt x="7610" y="24558"/>
                  </a:cubicBezTo>
                  <a:cubicBezTo>
                    <a:pt x="7610" y="24491"/>
                    <a:pt x="7610" y="24423"/>
                    <a:pt x="7610" y="24288"/>
                  </a:cubicBezTo>
                  <a:cubicBezTo>
                    <a:pt x="7780" y="23543"/>
                    <a:pt x="8694" y="23780"/>
                    <a:pt x="9575" y="23983"/>
                  </a:cubicBezTo>
                  <a:cubicBezTo>
                    <a:pt x="9642" y="24017"/>
                    <a:pt x="9676" y="24084"/>
                    <a:pt x="9744" y="24118"/>
                  </a:cubicBezTo>
                  <a:cubicBezTo>
                    <a:pt x="9608" y="24186"/>
                    <a:pt x="9507" y="24254"/>
                    <a:pt x="9337" y="24321"/>
                  </a:cubicBezTo>
                  <a:cubicBezTo>
                    <a:pt x="9507" y="24288"/>
                    <a:pt x="9642" y="24220"/>
                    <a:pt x="9812" y="24152"/>
                  </a:cubicBezTo>
                  <a:cubicBezTo>
                    <a:pt x="10252" y="24355"/>
                    <a:pt x="10489" y="24863"/>
                    <a:pt x="10963" y="24965"/>
                  </a:cubicBezTo>
                  <a:cubicBezTo>
                    <a:pt x="11843" y="25168"/>
                    <a:pt x="12724" y="25337"/>
                    <a:pt x="13604" y="25574"/>
                  </a:cubicBezTo>
                  <a:cubicBezTo>
                    <a:pt x="16923" y="27640"/>
                    <a:pt x="20411" y="30518"/>
                    <a:pt x="20648" y="30653"/>
                  </a:cubicBezTo>
                  <a:cubicBezTo>
                    <a:pt x="29012" y="35123"/>
                    <a:pt x="37071" y="39999"/>
                    <a:pt x="45029" y="45145"/>
                  </a:cubicBezTo>
                  <a:cubicBezTo>
                    <a:pt x="53021" y="50326"/>
                    <a:pt x="60843" y="55811"/>
                    <a:pt x="68598" y="61364"/>
                  </a:cubicBezTo>
                  <a:cubicBezTo>
                    <a:pt x="88001" y="75145"/>
                    <a:pt x="106423" y="89434"/>
                    <a:pt x="124336" y="103994"/>
                  </a:cubicBezTo>
                  <a:cubicBezTo>
                    <a:pt x="136493" y="113847"/>
                    <a:pt x="148379" y="123835"/>
                    <a:pt x="160062" y="134061"/>
                  </a:cubicBezTo>
                  <a:cubicBezTo>
                    <a:pt x="189116" y="159456"/>
                    <a:pt x="216782" y="186273"/>
                    <a:pt x="242857" y="216408"/>
                  </a:cubicBezTo>
                  <a:cubicBezTo>
                    <a:pt x="245566" y="219659"/>
                    <a:pt x="250408" y="220133"/>
                    <a:pt x="253659" y="217424"/>
                  </a:cubicBezTo>
                  <a:cubicBezTo>
                    <a:pt x="256910" y="214715"/>
                    <a:pt x="257384" y="209873"/>
                    <a:pt x="254675" y="206623"/>
                  </a:cubicBezTo>
                  <a:cubicBezTo>
                    <a:pt x="229346" y="174693"/>
                    <a:pt x="202763" y="145506"/>
                    <a:pt x="173709" y="118858"/>
                  </a:cubicBezTo>
                  <a:cubicBezTo>
                    <a:pt x="161958" y="108091"/>
                    <a:pt x="149835" y="97797"/>
                    <a:pt x="137238" y="87876"/>
                  </a:cubicBezTo>
                  <a:cubicBezTo>
                    <a:pt x="127282" y="80021"/>
                    <a:pt x="116379" y="72843"/>
                    <a:pt x="105847" y="65393"/>
                  </a:cubicBezTo>
                  <a:cubicBezTo>
                    <a:pt x="124438" y="72165"/>
                    <a:pt x="143164" y="78396"/>
                    <a:pt x="162195" y="83508"/>
                  </a:cubicBezTo>
                  <a:cubicBezTo>
                    <a:pt x="180549" y="88452"/>
                    <a:pt x="199072" y="92583"/>
                    <a:pt x="217697" y="96578"/>
                  </a:cubicBezTo>
                  <a:cubicBezTo>
                    <a:pt x="245295" y="102470"/>
                    <a:pt x="273063" y="107718"/>
                    <a:pt x="300830" y="113847"/>
                  </a:cubicBezTo>
                  <a:cubicBezTo>
                    <a:pt x="304962" y="114863"/>
                    <a:pt x="309093" y="112323"/>
                    <a:pt x="310109" y="108226"/>
                  </a:cubicBezTo>
                  <a:cubicBezTo>
                    <a:pt x="311125" y="104129"/>
                    <a:pt x="308619" y="99964"/>
                    <a:pt x="304488" y="98948"/>
                  </a:cubicBezTo>
                  <a:cubicBezTo>
                    <a:pt x="272419" y="90246"/>
                    <a:pt x="240385" y="82256"/>
                    <a:pt x="208418" y="74163"/>
                  </a:cubicBezTo>
                  <a:cubicBezTo>
                    <a:pt x="187220" y="68779"/>
                    <a:pt x="166089" y="63260"/>
                    <a:pt x="145060" y="57199"/>
                  </a:cubicBezTo>
                  <a:cubicBezTo>
                    <a:pt x="129890" y="52831"/>
                    <a:pt x="114821" y="47990"/>
                    <a:pt x="99820" y="42809"/>
                  </a:cubicBezTo>
                  <a:cubicBezTo>
                    <a:pt x="118410" y="45416"/>
                    <a:pt x="137001" y="47244"/>
                    <a:pt x="155660" y="47719"/>
                  </a:cubicBezTo>
                  <a:cubicBezTo>
                    <a:pt x="172049" y="48091"/>
                    <a:pt x="188473" y="47448"/>
                    <a:pt x="205032" y="45755"/>
                  </a:cubicBezTo>
                  <a:cubicBezTo>
                    <a:pt x="221151" y="44096"/>
                    <a:pt x="237371" y="41319"/>
                    <a:pt x="253795" y="37459"/>
                  </a:cubicBezTo>
                  <a:cubicBezTo>
                    <a:pt x="263615" y="35089"/>
                    <a:pt x="273368" y="32482"/>
                    <a:pt x="283052" y="29604"/>
                  </a:cubicBezTo>
                  <a:cubicBezTo>
                    <a:pt x="292703" y="26759"/>
                    <a:pt x="302287" y="23678"/>
                    <a:pt x="311802" y="20428"/>
                  </a:cubicBezTo>
                  <a:cubicBezTo>
                    <a:pt x="312581" y="20157"/>
                    <a:pt x="323112" y="16838"/>
                    <a:pt x="327074" y="15078"/>
                  </a:cubicBezTo>
                  <a:cubicBezTo>
                    <a:pt x="332662" y="12606"/>
                    <a:pt x="333170" y="7662"/>
                    <a:pt x="333034" y="6613"/>
                  </a:cubicBezTo>
                  <a:cubicBezTo>
                    <a:pt x="332594" y="2516"/>
                    <a:pt x="328937" y="-396"/>
                    <a:pt x="324907" y="44"/>
                  </a:cubicBezTo>
                  <a:close/>
                  <a:moveTo>
                    <a:pt x="13232" y="8577"/>
                  </a:moveTo>
                  <a:cubicBezTo>
                    <a:pt x="13604" y="8712"/>
                    <a:pt x="14044" y="8881"/>
                    <a:pt x="14552" y="9085"/>
                  </a:cubicBezTo>
                  <a:cubicBezTo>
                    <a:pt x="14044" y="8136"/>
                    <a:pt x="13435" y="7493"/>
                    <a:pt x="12961" y="8407"/>
                  </a:cubicBezTo>
                  <a:lnTo>
                    <a:pt x="13164" y="8543"/>
                  </a:lnTo>
                  <a:lnTo>
                    <a:pt x="13232" y="85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25"/>
            <p:cNvSpPr/>
            <p:nvPr/>
          </p:nvSpPr>
          <p:spPr>
            <a:xfrm flipH="1">
              <a:off x="7822799" y="4570572"/>
              <a:ext cx="87149" cy="173291"/>
            </a:xfrm>
            <a:custGeom>
              <a:rect b="b" l="l" r="r" t="t"/>
              <a:pathLst>
                <a:path extrusionOk="0" h="346582" w="174298">
                  <a:moveTo>
                    <a:pt x="79909" y="295458"/>
                  </a:moveTo>
                  <a:cubicBezTo>
                    <a:pt x="85970" y="316553"/>
                    <a:pt x="73305" y="338731"/>
                    <a:pt x="51701" y="344962"/>
                  </a:cubicBezTo>
                  <a:cubicBezTo>
                    <a:pt x="30062" y="351158"/>
                    <a:pt x="7577" y="339036"/>
                    <a:pt x="1516" y="317941"/>
                  </a:cubicBezTo>
                  <a:cubicBezTo>
                    <a:pt x="-4546" y="296813"/>
                    <a:pt x="8119" y="274635"/>
                    <a:pt x="29724" y="268438"/>
                  </a:cubicBezTo>
                  <a:cubicBezTo>
                    <a:pt x="51362" y="262242"/>
                    <a:pt x="73847" y="274330"/>
                    <a:pt x="79909" y="295458"/>
                  </a:cubicBezTo>
                  <a:close/>
                  <a:moveTo>
                    <a:pt x="172795" y="173225"/>
                  </a:moveTo>
                  <a:cubicBezTo>
                    <a:pt x="166734" y="152130"/>
                    <a:pt x="144249" y="140042"/>
                    <a:pt x="122610" y="146238"/>
                  </a:cubicBezTo>
                  <a:cubicBezTo>
                    <a:pt x="100972" y="152435"/>
                    <a:pt x="88341" y="174613"/>
                    <a:pt x="94402" y="195741"/>
                  </a:cubicBezTo>
                  <a:cubicBezTo>
                    <a:pt x="100464" y="216836"/>
                    <a:pt x="122949" y="228958"/>
                    <a:pt x="144553" y="222728"/>
                  </a:cubicBezTo>
                  <a:cubicBezTo>
                    <a:pt x="166192" y="216531"/>
                    <a:pt x="178823" y="194353"/>
                    <a:pt x="172795" y="173225"/>
                  </a:cubicBezTo>
                  <a:close/>
                  <a:moveTo>
                    <a:pt x="130365" y="78146"/>
                  </a:moveTo>
                  <a:cubicBezTo>
                    <a:pt x="152003" y="71950"/>
                    <a:pt x="164634" y="49772"/>
                    <a:pt x="158573" y="28643"/>
                  </a:cubicBezTo>
                  <a:cubicBezTo>
                    <a:pt x="152511" y="7515"/>
                    <a:pt x="130026" y="-4573"/>
                    <a:pt x="108421" y="1623"/>
                  </a:cubicBezTo>
                  <a:cubicBezTo>
                    <a:pt x="86783" y="7853"/>
                    <a:pt x="74152" y="30031"/>
                    <a:pt x="80180" y="51126"/>
                  </a:cubicBezTo>
                  <a:cubicBezTo>
                    <a:pt x="86241" y="72255"/>
                    <a:pt x="108726" y="84343"/>
                    <a:pt x="130365" y="781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6" name="Google Shape;1606;p25"/>
            <p:cNvSpPr/>
            <p:nvPr/>
          </p:nvSpPr>
          <p:spPr>
            <a:xfrm flipH="1">
              <a:off x="8389644" y="4448273"/>
              <a:ext cx="487637" cy="502557"/>
            </a:xfrm>
            <a:custGeom>
              <a:rect b="b" l="l" r="r" t="t"/>
              <a:pathLst>
                <a:path extrusionOk="0" h="1005114" w="975274">
                  <a:moveTo>
                    <a:pt x="975252" y="492687"/>
                  </a:moveTo>
                  <a:cubicBezTo>
                    <a:pt x="975997" y="497529"/>
                    <a:pt x="958422" y="515407"/>
                    <a:pt x="955950" y="518522"/>
                  </a:cubicBezTo>
                  <a:cubicBezTo>
                    <a:pt x="934684" y="545373"/>
                    <a:pt x="903970" y="568059"/>
                    <a:pt x="875220" y="585328"/>
                  </a:cubicBezTo>
                  <a:cubicBezTo>
                    <a:pt x="841764" y="605474"/>
                    <a:pt x="779151" y="627111"/>
                    <a:pt x="784637" y="632325"/>
                  </a:cubicBezTo>
                  <a:cubicBezTo>
                    <a:pt x="826762" y="672652"/>
                    <a:pt x="838648" y="844355"/>
                    <a:pt x="832418" y="847606"/>
                  </a:cubicBezTo>
                  <a:cubicBezTo>
                    <a:pt x="825035" y="851500"/>
                    <a:pt x="763743" y="853565"/>
                    <a:pt x="712339" y="839073"/>
                  </a:cubicBezTo>
                  <a:cubicBezTo>
                    <a:pt x="659919" y="824310"/>
                    <a:pt x="617455" y="792922"/>
                    <a:pt x="617455" y="792922"/>
                  </a:cubicBezTo>
                  <a:cubicBezTo>
                    <a:pt x="617455" y="792922"/>
                    <a:pt x="609633" y="842764"/>
                    <a:pt x="583998" y="891251"/>
                  </a:cubicBezTo>
                  <a:cubicBezTo>
                    <a:pt x="554233" y="947594"/>
                    <a:pt x="505673" y="1003835"/>
                    <a:pt x="498596" y="1005088"/>
                  </a:cubicBezTo>
                  <a:cubicBezTo>
                    <a:pt x="494024" y="1005901"/>
                    <a:pt x="476585" y="987887"/>
                    <a:pt x="473503" y="985280"/>
                  </a:cubicBezTo>
                  <a:cubicBezTo>
                    <a:pt x="447429" y="963576"/>
                    <a:pt x="425282" y="931883"/>
                    <a:pt x="408249" y="902154"/>
                  </a:cubicBezTo>
                  <a:cubicBezTo>
                    <a:pt x="388439" y="867549"/>
                    <a:pt x="377976" y="829152"/>
                    <a:pt x="375402" y="789807"/>
                  </a:cubicBezTo>
                  <a:cubicBezTo>
                    <a:pt x="371237" y="796376"/>
                    <a:pt x="366699" y="802572"/>
                    <a:pt x="361755" y="808396"/>
                  </a:cubicBezTo>
                  <a:cubicBezTo>
                    <a:pt x="323761" y="852922"/>
                    <a:pt x="261758" y="854920"/>
                    <a:pt x="210015" y="859321"/>
                  </a:cubicBezTo>
                  <a:cubicBezTo>
                    <a:pt x="204733" y="859761"/>
                    <a:pt x="159424" y="868091"/>
                    <a:pt x="156207" y="861658"/>
                  </a:cubicBezTo>
                  <a:cubicBezTo>
                    <a:pt x="148384" y="846150"/>
                    <a:pt x="150992" y="821872"/>
                    <a:pt x="157053" y="798001"/>
                  </a:cubicBezTo>
                  <a:cubicBezTo>
                    <a:pt x="160778" y="741320"/>
                    <a:pt x="162133" y="673262"/>
                    <a:pt x="204495" y="631275"/>
                  </a:cubicBezTo>
                  <a:cubicBezTo>
                    <a:pt x="208017" y="627788"/>
                    <a:pt x="211776" y="624436"/>
                    <a:pt x="215603" y="621253"/>
                  </a:cubicBezTo>
                  <a:cubicBezTo>
                    <a:pt x="166332" y="607607"/>
                    <a:pt x="118924" y="584380"/>
                    <a:pt x="73446" y="560305"/>
                  </a:cubicBezTo>
                  <a:cubicBezTo>
                    <a:pt x="64404" y="555497"/>
                    <a:pt x="2503" y="529561"/>
                    <a:pt x="31" y="515847"/>
                  </a:cubicBezTo>
                  <a:cubicBezTo>
                    <a:pt x="-816" y="511039"/>
                    <a:pt x="16217" y="492619"/>
                    <a:pt x="18587" y="489369"/>
                  </a:cubicBezTo>
                  <a:cubicBezTo>
                    <a:pt x="39007" y="461807"/>
                    <a:pt x="69009" y="438207"/>
                    <a:pt x="97251" y="419956"/>
                  </a:cubicBezTo>
                  <a:cubicBezTo>
                    <a:pt x="130098" y="398760"/>
                    <a:pt x="166738" y="387282"/>
                    <a:pt x="204394" y="383929"/>
                  </a:cubicBezTo>
                  <a:cubicBezTo>
                    <a:pt x="198061" y="379663"/>
                    <a:pt x="192034" y="375024"/>
                    <a:pt x="186413" y="369945"/>
                  </a:cubicBezTo>
                  <a:cubicBezTo>
                    <a:pt x="143102" y="331007"/>
                    <a:pt x="140223" y="266334"/>
                    <a:pt x="135178" y="212531"/>
                  </a:cubicBezTo>
                  <a:cubicBezTo>
                    <a:pt x="134670" y="207012"/>
                    <a:pt x="125967" y="159845"/>
                    <a:pt x="132096" y="156391"/>
                  </a:cubicBezTo>
                  <a:cubicBezTo>
                    <a:pt x="148757" y="146911"/>
                    <a:pt x="176558" y="151109"/>
                    <a:pt x="202294" y="158795"/>
                  </a:cubicBezTo>
                  <a:cubicBezTo>
                    <a:pt x="208017" y="159608"/>
                    <a:pt x="212419" y="160285"/>
                    <a:pt x="213909" y="160455"/>
                  </a:cubicBezTo>
                  <a:cubicBezTo>
                    <a:pt x="268226" y="165060"/>
                    <a:pt x="333378" y="167294"/>
                    <a:pt x="373167" y="211955"/>
                  </a:cubicBezTo>
                  <a:cubicBezTo>
                    <a:pt x="376452" y="215748"/>
                    <a:pt x="379635" y="219608"/>
                    <a:pt x="382615" y="223671"/>
                  </a:cubicBezTo>
                  <a:cubicBezTo>
                    <a:pt x="396262" y="172407"/>
                    <a:pt x="419153" y="123276"/>
                    <a:pt x="442688" y="76076"/>
                  </a:cubicBezTo>
                  <a:cubicBezTo>
                    <a:pt x="447429" y="66697"/>
                    <a:pt x="472995" y="2397"/>
                    <a:pt x="486202" y="27"/>
                  </a:cubicBezTo>
                  <a:cubicBezTo>
                    <a:pt x="490774" y="-786"/>
                    <a:pt x="508247" y="17160"/>
                    <a:pt x="511328" y="19666"/>
                  </a:cubicBezTo>
                  <a:cubicBezTo>
                    <a:pt x="537504" y="41302"/>
                    <a:pt x="559753" y="72927"/>
                    <a:pt x="576921" y="102554"/>
                  </a:cubicBezTo>
                  <a:cubicBezTo>
                    <a:pt x="592566" y="129744"/>
                    <a:pt x="608989" y="170342"/>
                    <a:pt x="616812" y="205691"/>
                  </a:cubicBezTo>
                  <a:cubicBezTo>
                    <a:pt x="619114" y="202508"/>
                    <a:pt x="621248" y="199123"/>
                    <a:pt x="623754" y="196177"/>
                  </a:cubicBezTo>
                  <a:cubicBezTo>
                    <a:pt x="661274" y="151786"/>
                    <a:pt x="871834" y="160556"/>
                    <a:pt x="873358" y="163604"/>
                  </a:cubicBezTo>
                  <a:cubicBezTo>
                    <a:pt x="873764" y="164416"/>
                    <a:pt x="868956" y="238129"/>
                    <a:pt x="846132" y="296740"/>
                  </a:cubicBezTo>
                  <a:cubicBezTo>
                    <a:pt x="822868" y="356503"/>
                    <a:pt x="781589" y="401130"/>
                    <a:pt x="781589" y="401130"/>
                  </a:cubicBezTo>
                  <a:cubicBezTo>
                    <a:pt x="781589" y="401130"/>
                    <a:pt x="827914" y="400216"/>
                    <a:pt x="874916" y="420803"/>
                  </a:cubicBezTo>
                  <a:cubicBezTo>
                    <a:pt x="924153" y="442338"/>
                    <a:pt x="974202" y="485610"/>
                    <a:pt x="975252" y="4926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" name="Google Shape;1607;p25"/>
            <p:cNvSpPr/>
            <p:nvPr/>
          </p:nvSpPr>
          <p:spPr>
            <a:xfrm flipH="1">
              <a:off x="8483468" y="4552655"/>
              <a:ext cx="289721" cy="292842"/>
            </a:xfrm>
            <a:custGeom>
              <a:rect b="b" l="l" r="r" t="t"/>
              <a:pathLst>
                <a:path extrusionOk="0" h="585684" w="579442">
                  <a:moveTo>
                    <a:pt x="574623" y="410966"/>
                  </a:moveTo>
                  <a:cubicBezTo>
                    <a:pt x="566902" y="398133"/>
                    <a:pt x="550174" y="379205"/>
                    <a:pt x="547194" y="375311"/>
                  </a:cubicBezTo>
                  <a:cubicBezTo>
                    <a:pt x="535138" y="359533"/>
                    <a:pt x="522711" y="343686"/>
                    <a:pt x="509267" y="328788"/>
                  </a:cubicBezTo>
                  <a:cubicBezTo>
                    <a:pt x="503612" y="322524"/>
                    <a:pt x="497754" y="316395"/>
                    <a:pt x="491692" y="310470"/>
                  </a:cubicBezTo>
                  <a:cubicBezTo>
                    <a:pt x="503747" y="305933"/>
                    <a:pt x="513838" y="298450"/>
                    <a:pt x="522575" y="289308"/>
                  </a:cubicBezTo>
                  <a:cubicBezTo>
                    <a:pt x="536120" y="274985"/>
                    <a:pt x="546279" y="256531"/>
                    <a:pt x="555592" y="239500"/>
                  </a:cubicBezTo>
                  <a:cubicBezTo>
                    <a:pt x="560773" y="233337"/>
                    <a:pt x="565547" y="226768"/>
                    <a:pt x="569069" y="220200"/>
                  </a:cubicBezTo>
                  <a:cubicBezTo>
                    <a:pt x="572015" y="214647"/>
                    <a:pt x="574081" y="209094"/>
                    <a:pt x="574894" y="203812"/>
                  </a:cubicBezTo>
                  <a:cubicBezTo>
                    <a:pt x="575063" y="203033"/>
                    <a:pt x="575198" y="202355"/>
                    <a:pt x="575198" y="201712"/>
                  </a:cubicBezTo>
                  <a:cubicBezTo>
                    <a:pt x="575266" y="200900"/>
                    <a:pt x="575300" y="200121"/>
                    <a:pt x="575232" y="199444"/>
                  </a:cubicBezTo>
                  <a:lnTo>
                    <a:pt x="575164" y="196058"/>
                  </a:lnTo>
                  <a:cubicBezTo>
                    <a:pt x="574927" y="193823"/>
                    <a:pt x="573607" y="190505"/>
                    <a:pt x="569611" y="187897"/>
                  </a:cubicBezTo>
                  <a:cubicBezTo>
                    <a:pt x="566834" y="186035"/>
                    <a:pt x="562059" y="183902"/>
                    <a:pt x="556845" y="181938"/>
                  </a:cubicBezTo>
                  <a:cubicBezTo>
                    <a:pt x="553797" y="180516"/>
                    <a:pt x="550512" y="179229"/>
                    <a:pt x="547092" y="178146"/>
                  </a:cubicBezTo>
                  <a:cubicBezTo>
                    <a:pt x="544010" y="177130"/>
                    <a:pt x="540793" y="176216"/>
                    <a:pt x="537509" y="175437"/>
                  </a:cubicBezTo>
                  <a:cubicBezTo>
                    <a:pt x="518952" y="168326"/>
                    <a:pt x="498566" y="159963"/>
                    <a:pt x="478282" y="157119"/>
                  </a:cubicBezTo>
                  <a:cubicBezTo>
                    <a:pt x="464365" y="155189"/>
                    <a:pt x="450549" y="155798"/>
                    <a:pt x="437308" y="160776"/>
                  </a:cubicBezTo>
                  <a:cubicBezTo>
                    <a:pt x="438696" y="154512"/>
                    <a:pt x="439712" y="148112"/>
                    <a:pt x="440322" y="141679"/>
                  </a:cubicBezTo>
                  <a:cubicBezTo>
                    <a:pt x="441473" y="129591"/>
                    <a:pt x="441168" y="117232"/>
                    <a:pt x="439306" y="104771"/>
                  </a:cubicBezTo>
                  <a:cubicBezTo>
                    <a:pt x="437714" y="94140"/>
                    <a:pt x="428876" y="31194"/>
                    <a:pt x="423594" y="21375"/>
                  </a:cubicBezTo>
                  <a:cubicBezTo>
                    <a:pt x="422713" y="19716"/>
                    <a:pt x="419124" y="11115"/>
                    <a:pt x="416110" y="6409"/>
                  </a:cubicBezTo>
                  <a:cubicBezTo>
                    <a:pt x="413807" y="2752"/>
                    <a:pt x="410963" y="788"/>
                    <a:pt x="409269" y="314"/>
                  </a:cubicBezTo>
                  <a:cubicBezTo>
                    <a:pt x="406052" y="-600"/>
                    <a:pt x="400228" y="416"/>
                    <a:pt x="393828" y="4242"/>
                  </a:cubicBezTo>
                  <a:cubicBezTo>
                    <a:pt x="381705" y="11454"/>
                    <a:pt x="360405" y="46059"/>
                    <a:pt x="356782" y="48971"/>
                  </a:cubicBezTo>
                  <a:cubicBezTo>
                    <a:pt x="342119" y="60449"/>
                    <a:pt x="327423" y="72368"/>
                    <a:pt x="313776" y="85268"/>
                  </a:cubicBezTo>
                  <a:cubicBezTo>
                    <a:pt x="307613" y="91126"/>
                    <a:pt x="301619" y="97187"/>
                    <a:pt x="295896" y="103519"/>
                  </a:cubicBezTo>
                  <a:cubicBezTo>
                    <a:pt x="290343" y="89602"/>
                    <a:pt x="281200" y="77988"/>
                    <a:pt x="270194" y="68067"/>
                  </a:cubicBezTo>
                  <a:cubicBezTo>
                    <a:pt x="253669" y="53068"/>
                    <a:pt x="232775" y="41691"/>
                    <a:pt x="214388" y="31025"/>
                  </a:cubicBezTo>
                  <a:lnTo>
                    <a:pt x="208428" y="27199"/>
                  </a:lnTo>
                  <a:lnTo>
                    <a:pt x="209308" y="27503"/>
                  </a:lnTo>
                  <a:cubicBezTo>
                    <a:pt x="201825" y="20935"/>
                    <a:pt x="193697" y="14840"/>
                    <a:pt x="185841" y="10743"/>
                  </a:cubicBezTo>
                  <a:cubicBezTo>
                    <a:pt x="178527" y="6849"/>
                    <a:pt x="171348" y="4750"/>
                    <a:pt x="164982" y="4953"/>
                  </a:cubicBezTo>
                  <a:cubicBezTo>
                    <a:pt x="162781" y="5088"/>
                    <a:pt x="159394" y="6443"/>
                    <a:pt x="156922" y="10709"/>
                  </a:cubicBezTo>
                  <a:cubicBezTo>
                    <a:pt x="152892" y="17752"/>
                    <a:pt x="148355" y="38068"/>
                    <a:pt x="147508" y="40776"/>
                  </a:cubicBezTo>
                  <a:cubicBezTo>
                    <a:pt x="141582" y="59704"/>
                    <a:pt x="134369" y="80528"/>
                    <a:pt x="133150" y="101589"/>
                  </a:cubicBezTo>
                  <a:cubicBezTo>
                    <a:pt x="132338" y="116047"/>
                    <a:pt x="134268" y="130573"/>
                    <a:pt x="141040" y="144692"/>
                  </a:cubicBezTo>
                  <a:cubicBezTo>
                    <a:pt x="141311" y="145234"/>
                    <a:pt x="141616" y="145843"/>
                    <a:pt x="142022" y="146555"/>
                  </a:cubicBezTo>
                  <a:cubicBezTo>
                    <a:pt x="134234" y="143812"/>
                    <a:pt x="126073" y="141238"/>
                    <a:pt x="117946" y="139376"/>
                  </a:cubicBezTo>
                  <a:cubicBezTo>
                    <a:pt x="106399" y="136634"/>
                    <a:pt x="94919" y="135279"/>
                    <a:pt x="84489" y="136261"/>
                  </a:cubicBezTo>
                  <a:cubicBezTo>
                    <a:pt x="71960" y="137446"/>
                    <a:pt x="58618" y="139546"/>
                    <a:pt x="45953" y="143033"/>
                  </a:cubicBezTo>
                  <a:cubicBezTo>
                    <a:pt x="37115" y="145471"/>
                    <a:pt x="28615" y="148518"/>
                    <a:pt x="20894" y="152480"/>
                  </a:cubicBezTo>
                  <a:cubicBezTo>
                    <a:pt x="19269" y="153327"/>
                    <a:pt x="10939" y="156509"/>
                    <a:pt x="6435" y="159286"/>
                  </a:cubicBezTo>
                  <a:cubicBezTo>
                    <a:pt x="2439" y="161690"/>
                    <a:pt x="610" y="164873"/>
                    <a:pt x="170" y="166769"/>
                  </a:cubicBezTo>
                  <a:cubicBezTo>
                    <a:pt x="-541" y="169952"/>
                    <a:pt x="949" y="175945"/>
                    <a:pt x="5148" y="182581"/>
                  </a:cubicBezTo>
                  <a:cubicBezTo>
                    <a:pt x="13140" y="195211"/>
                    <a:pt x="30342" y="213631"/>
                    <a:pt x="33424" y="217457"/>
                  </a:cubicBezTo>
                  <a:cubicBezTo>
                    <a:pt x="45851" y="232931"/>
                    <a:pt x="58652" y="248405"/>
                    <a:pt x="72434" y="262931"/>
                  </a:cubicBezTo>
                  <a:cubicBezTo>
                    <a:pt x="78360" y="269195"/>
                    <a:pt x="84388" y="275222"/>
                    <a:pt x="90686" y="280978"/>
                  </a:cubicBezTo>
                  <a:cubicBezTo>
                    <a:pt x="77920" y="286159"/>
                    <a:pt x="67456" y="294691"/>
                    <a:pt x="58584" y="304985"/>
                  </a:cubicBezTo>
                  <a:cubicBezTo>
                    <a:pt x="45039" y="320729"/>
                    <a:pt x="35286" y="340910"/>
                    <a:pt x="26109" y="358754"/>
                  </a:cubicBezTo>
                  <a:cubicBezTo>
                    <a:pt x="20894" y="365391"/>
                    <a:pt x="16289" y="372400"/>
                    <a:pt x="13377" y="379239"/>
                  </a:cubicBezTo>
                  <a:cubicBezTo>
                    <a:pt x="10600" y="385706"/>
                    <a:pt x="9313" y="392072"/>
                    <a:pt x="9821" y="397964"/>
                  </a:cubicBezTo>
                  <a:cubicBezTo>
                    <a:pt x="9991" y="400300"/>
                    <a:pt x="11548" y="403923"/>
                    <a:pt x="15917" y="406801"/>
                  </a:cubicBezTo>
                  <a:cubicBezTo>
                    <a:pt x="23062" y="411474"/>
                    <a:pt x="43752" y="417738"/>
                    <a:pt x="46495" y="418821"/>
                  </a:cubicBezTo>
                  <a:cubicBezTo>
                    <a:pt x="65255" y="426169"/>
                    <a:pt x="85979" y="434973"/>
                    <a:pt x="106568" y="438087"/>
                  </a:cubicBezTo>
                  <a:cubicBezTo>
                    <a:pt x="120045" y="440085"/>
                    <a:pt x="133421" y="439713"/>
                    <a:pt x="146357" y="435447"/>
                  </a:cubicBezTo>
                  <a:cubicBezTo>
                    <a:pt x="145138" y="441135"/>
                    <a:pt x="144257" y="446891"/>
                    <a:pt x="143614" y="452681"/>
                  </a:cubicBezTo>
                  <a:cubicBezTo>
                    <a:pt x="142361" y="464871"/>
                    <a:pt x="142564" y="477331"/>
                    <a:pt x="144325" y="489893"/>
                  </a:cubicBezTo>
                  <a:cubicBezTo>
                    <a:pt x="145883" y="500627"/>
                    <a:pt x="148050" y="512038"/>
                    <a:pt x="151132" y="523177"/>
                  </a:cubicBezTo>
                  <a:cubicBezTo>
                    <a:pt x="154247" y="534486"/>
                    <a:pt x="158311" y="545593"/>
                    <a:pt x="163559" y="555513"/>
                  </a:cubicBezTo>
                  <a:cubicBezTo>
                    <a:pt x="164440" y="557240"/>
                    <a:pt x="168063" y="565908"/>
                    <a:pt x="171009" y="570683"/>
                  </a:cubicBezTo>
                  <a:cubicBezTo>
                    <a:pt x="173617" y="574881"/>
                    <a:pt x="176935" y="577014"/>
                    <a:pt x="178798" y="577556"/>
                  </a:cubicBezTo>
                  <a:cubicBezTo>
                    <a:pt x="182353" y="578606"/>
                    <a:pt x="188686" y="577658"/>
                    <a:pt x="195695" y="573561"/>
                  </a:cubicBezTo>
                  <a:cubicBezTo>
                    <a:pt x="207954" y="566450"/>
                    <a:pt x="225630" y="550299"/>
                    <a:pt x="229355" y="547455"/>
                  </a:cubicBezTo>
                  <a:cubicBezTo>
                    <a:pt x="244187" y="536010"/>
                    <a:pt x="258985" y="524159"/>
                    <a:pt x="272768" y="511292"/>
                  </a:cubicBezTo>
                  <a:cubicBezTo>
                    <a:pt x="278152" y="506315"/>
                    <a:pt x="283367" y="501134"/>
                    <a:pt x="288412" y="495751"/>
                  </a:cubicBezTo>
                  <a:cubicBezTo>
                    <a:pt x="294067" y="508584"/>
                    <a:pt x="302736" y="519487"/>
                    <a:pt x="313031" y="528967"/>
                  </a:cubicBezTo>
                  <a:cubicBezTo>
                    <a:pt x="329420" y="543967"/>
                    <a:pt x="350043" y="555446"/>
                    <a:pt x="368329" y="566213"/>
                  </a:cubicBezTo>
                  <a:cubicBezTo>
                    <a:pt x="375000" y="571868"/>
                    <a:pt x="382044" y="576947"/>
                    <a:pt x="388850" y="580400"/>
                  </a:cubicBezTo>
                  <a:cubicBezTo>
                    <a:pt x="395589" y="583888"/>
                    <a:pt x="402260" y="585750"/>
                    <a:pt x="408220" y="585682"/>
                  </a:cubicBezTo>
                  <a:cubicBezTo>
                    <a:pt x="410929" y="585682"/>
                    <a:pt x="415195" y="584227"/>
                    <a:pt x="418311" y="579181"/>
                  </a:cubicBezTo>
                  <a:cubicBezTo>
                    <a:pt x="422578" y="572173"/>
                    <a:pt x="427793" y="551755"/>
                    <a:pt x="428741" y="549046"/>
                  </a:cubicBezTo>
                  <a:cubicBezTo>
                    <a:pt x="435242" y="530220"/>
                    <a:pt x="443099" y="509396"/>
                    <a:pt x="444927" y="488268"/>
                  </a:cubicBezTo>
                  <a:cubicBezTo>
                    <a:pt x="445977" y="475740"/>
                    <a:pt x="444995" y="463144"/>
                    <a:pt x="440627" y="450683"/>
                  </a:cubicBezTo>
                  <a:cubicBezTo>
                    <a:pt x="445537" y="452072"/>
                    <a:pt x="450447" y="453223"/>
                    <a:pt x="455391" y="454137"/>
                  </a:cubicBezTo>
                  <a:cubicBezTo>
                    <a:pt x="467751" y="456406"/>
                    <a:pt x="480348" y="457252"/>
                    <a:pt x="492979" y="456372"/>
                  </a:cubicBezTo>
                  <a:cubicBezTo>
                    <a:pt x="505610" y="455526"/>
                    <a:pt x="519121" y="453799"/>
                    <a:pt x="531955" y="450650"/>
                  </a:cubicBezTo>
                  <a:cubicBezTo>
                    <a:pt x="540963" y="448449"/>
                    <a:pt x="549598" y="445604"/>
                    <a:pt x="557522" y="441880"/>
                  </a:cubicBezTo>
                  <a:cubicBezTo>
                    <a:pt x="559520" y="440932"/>
                    <a:pt x="570796" y="436835"/>
                    <a:pt x="574758" y="433787"/>
                  </a:cubicBezTo>
                  <a:cubicBezTo>
                    <a:pt x="577467" y="431756"/>
                    <a:pt x="578720" y="429318"/>
                    <a:pt x="579160" y="427625"/>
                  </a:cubicBezTo>
                  <a:cubicBezTo>
                    <a:pt x="580075" y="424239"/>
                    <a:pt x="578822" y="417941"/>
                    <a:pt x="574623" y="410966"/>
                  </a:cubicBezTo>
                  <a:close/>
                  <a:moveTo>
                    <a:pt x="431585" y="208315"/>
                  </a:moveTo>
                  <a:cubicBezTo>
                    <a:pt x="432804" y="201103"/>
                    <a:pt x="433414" y="193857"/>
                    <a:pt x="433041" y="186983"/>
                  </a:cubicBezTo>
                  <a:cubicBezTo>
                    <a:pt x="432974" y="186103"/>
                    <a:pt x="432974" y="182920"/>
                    <a:pt x="432838" y="179737"/>
                  </a:cubicBezTo>
                  <a:cubicBezTo>
                    <a:pt x="433515" y="179365"/>
                    <a:pt x="434159" y="178958"/>
                    <a:pt x="434836" y="178620"/>
                  </a:cubicBezTo>
                  <a:cubicBezTo>
                    <a:pt x="436665" y="177672"/>
                    <a:pt x="438493" y="176791"/>
                    <a:pt x="440390" y="176013"/>
                  </a:cubicBezTo>
                  <a:cubicBezTo>
                    <a:pt x="451903" y="171171"/>
                    <a:pt x="463958" y="170663"/>
                    <a:pt x="476047" y="172457"/>
                  </a:cubicBezTo>
                  <a:cubicBezTo>
                    <a:pt x="495282" y="175234"/>
                    <a:pt x="514583" y="183462"/>
                    <a:pt x="532158" y="190301"/>
                  </a:cubicBezTo>
                  <a:lnTo>
                    <a:pt x="533208" y="190640"/>
                  </a:lnTo>
                  <a:cubicBezTo>
                    <a:pt x="536222" y="191351"/>
                    <a:pt x="539202" y="192198"/>
                    <a:pt x="541979" y="193112"/>
                  </a:cubicBezTo>
                  <a:cubicBezTo>
                    <a:pt x="544857" y="194026"/>
                    <a:pt x="547600" y="195177"/>
                    <a:pt x="550106" y="196396"/>
                  </a:cubicBezTo>
                  <a:cubicBezTo>
                    <a:pt x="550343" y="196498"/>
                    <a:pt x="550614" y="196566"/>
                    <a:pt x="550851" y="196667"/>
                  </a:cubicBezTo>
                  <a:cubicBezTo>
                    <a:pt x="553695" y="197751"/>
                    <a:pt x="557082" y="199376"/>
                    <a:pt x="559046" y="200324"/>
                  </a:cubicBezTo>
                  <a:lnTo>
                    <a:pt x="559046" y="200358"/>
                  </a:lnTo>
                  <a:cubicBezTo>
                    <a:pt x="559012" y="200595"/>
                    <a:pt x="558910" y="200832"/>
                    <a:pt x="558876" y="201103"/>
                  </a:cubicBezTo>
                  <a:cubicBezTo>
                    <a:pt x="558368" y="204827"/>
                    <a:pt x="556777" y="208721"/>
                    <a:pt x="554677" y="212615"/>
                  </a:cubicBezTo>
                  <a:cubicBezTo>
                    <a:pt x="551528" y="218405"/>
                    <a:pt x="547194" y="224229"/>
                    <a:pt x="542554" y="229646"/>
                  </a:cubicBezTo>
                  <a:cubicBezTo>
                    <a:pt x="542182" y="230087"/>
                    <a:pt x="541911" y="230527"/>
                    <a:pt x="541606" y="231001"/>
                  </a:cubicBezTo>
                  <a:cubicBezTo>
                    <a:pt x="532802" y="246983"/>
                    <a:pt x="523354" y="264556"/>
                    <a:pt x="510520" y="277965"/>
                  </a:cubicBezTo>
                  <a:cubicBezTo>
                    <a:pt x="502460" y="286362"/>
                    <a:pt x="493080" y="293066"/>
                    <a:pt x="481465" y="296317"/>
                  </a:cubicBezTo>
                  <a:lnTo>
                    <a:pt x="474354" y="297942"/>
                  </a:lnTo>
                  <a:cubicBezTo>
                    <a:pt x="473271" y="296655"/>
                    <a:pt x="472085" y="295335"/>
                    <a:pt x="470663" y="293980"/>
                  </a:cubicBezTo>
                  <a:cubicBezTo>
                    <a:pt x="469342" y="292457"/>
                    <a:pt x="467785" y="290933"/>
                    <a:pt x="466125" y="289545"/>
                  </a:cubicBezTo>
                  <a:cubicBezTo>
                    <a:pt x="464669" y="288258"/>
                    <a:pt x="463078" y="287107"/>
                    <a:pt x="461486" y="285922"/>
                  </a:cubicBezTo>
                  <a:cubicBezTo>
                    <a:pt x="452919" y="277727"/>
                    <a:pt x="443640" y="268518"/>
                    <a:pt x="432974" y="262423"/>
                  </a:cubicBezTo>
                  <a:cubicBezTo>
                    <a:pt x="427048" y="259105"/>
                    <a:pt x="420749" y="256667"/>
                    <a:pt x="413976" y="255752"/>
                  </a:cubicBezTo>
                  <a:cubicBezTo>
                    <a:pt x="415229" y="253890"/>
                    <a:pt x="416448" y="251960"/>
                    <a:pt x="417532" y="250030"/>
                  </a:cubicBezTo>
                  <a:cubicBezTo>
                    <a:pt x="421426" y="243326"/>
                    <a:pt x="424576" y="236148"/>
                    <a:pt x="426878" y="228495"/>
                  </a:cubicBezTo>
                  <a:cubicBezTo>
                    <a:pt x="428707" y="222130"/>
                    <a:pt x="430468" y="215256"/>
                    <a:pt x="431585" y="208315"/>
                  </a:cubicBezTo>
                  <a:close/>
                  <a:moveTo>
                    <a:pt x="421257" y="181972"/>
                  </a:moveTo>
                  <a:cubicBezTo>
                    <a:pt x="421731" y="182277"/>
                    <a:pt x="422137" y="182412"/>
                    <a:pt x="422137" y="181938"/>
                  </a:cubicBezTo>
                  <a:cubicBezTo>
                    <a:pt x="422171" y="181904"/>
                    <a:pt x="421934" y="181938"/>
                    <a:pt x="421833" y="181972"/>
                  </a:cubicBezTo>
                  <a:lnTo>
                    <a:pt x="421257" y="181972"/>
                  </a:lnTo>
                  <a:close/>
                  <a:moveTo>
                    <a:pt x="323393" y="95155"/>
                  </a:moveTo>
                  <a:cubicBezTo>
                    <a:pt x="336803" y="82593"/>
                    <a:pt x="351160" y="71047"/>
                    <a:pt x="365552" y="59907"/>
                  </a:cubicBezTo>
                  <a:cubicBezTo>
                    <a:pt x="367990" y="58079"/>
                    <a:pt x="399144" y="17481"/>
                    <a:pt x="403174" y="15415"/>
                  </a:cubicBezTo>
                  <a:cubicBezTo>
                    <a:pt x="404055" y="14941"/>
                    <a:pt x="405240" y="14535"/>
                    <a:pt x="405849" y="14298"/>
                  </a:cubicBezTo>
                  <a:cubicBezTo>
                    <a:pt x="408152" y="18057"/>
                    <a:pt x="415195" y="65393"/>
                    <a:pt x="418006" y="75550"/>
                  </a:cubicBezTo>
                  <a:cubicBezTo>
                    <a:pt x="420918" y="86013"/>
                    <a:pt x="422984" y="96679"/>
                    <a:pt x="424440" y="106735"/>
                  </a:cubicBezTo>
                  <a:cubicBezTo>
                    <a:pt x="426066" y="118045"/>
                    <a:pt x="426269" y="129184"/>
                    <a:pt x="425151" y="140121"/>
                  </a:cubicBezTo>
                  <a:cubicBezTo>
                    <a:pt x="424203" y="149636"/>
                    <a:pt x="421833" y="158879"/>
                    <a:pt x="419056" y="167988"/>
                  </a:cubicBezTo>
                  <a:cubicBezTo>
                    <a:pt x="418379" y="168055"/>
                    <a:pt x="417905" y="167886"/>
                    <a:pt x="417193" y="167988"/>
                  </a:cubicBezTo>
                  <a:cubicBezTo>
                    <a:pt x="408558" y="169444"/>
                    <a:pt x="394675" y="174726"/>
                    <a:pt x="391932" y="175572"/>
                  </a:cubicBezTo>
                  <a:cubicBezTo>
                    <a:pt x="380757" y="178857"/>
                    <a:pt x="369447" y="182378"/>
                    <a:pt x="358475" y="186712"/>
                  </a:cubicBezTo>
                  <a:cubicBezTo>
                    <a:pt x="354953" y="188067"/>
                    <a:pt x="351499" y="189523"/>
                    <a:pt x="348113" y="191080"/>
                  </a:cubicBezTo>
                  <a:cubicBezTo>
                    <a:pt x="347808" y="183563"/>
                    <a:pt x="345946" y="176419"/>
                    <a:pt x="343000" y="169647"/>
                  </a:cubicBezTo>
                  <a:cubicBezTo>
                    <a:pt x="337717" y="157322"/>
                    <a:pt x="328980" y="146182"/>
                    <a:pt x="321463" y="135990"/>
                  </a:cubicBezTo>
                  <a:lnTo>
                    <a:pt x="319262" y="132672"/>
                  </a:lnTo>
                  <a:lnTo>
                    <a:pt x="319939" y="133349"/>
                  </a:lnTo>
                  <a:cubicBezTo>
                    <a:pt x="317467" y="127796"/>
                    <a:pt x="314453" y="122446"/>
                    <a:pt x="311067" y="118248"/>
                  </a:cubicBezTo>
                  <a:cubicBezTo>
                    <a:pt x="309374" y="116148"/>
                    <a:pt x="307342" y="115404"/>
                    <a:pt x="305479" y="113947"/>
                  </a:cubicBezTo>
                  <a:cubicBezTo>
                    <a:pt x="311270" y="107582"/>
                    <a:pt x="317060" y="101115"/>
                    <a:pt x="323393" y="95155"/>
                  </a:cubicBezTo>
                  <a:close/>
                  <a:moveTo>
                    <a:pt x="160986" y="44704"/>
                  </a:moveTo>
                  <a:cubicBezTo>
                    <a:pt x="161697" y="42436"/>
                    <a:pt x="164982" y="25946"/>
                    <a:pt x="168368" y="18632"/>
                  </a:cubicBezTo>
                  <a:cubicBezTo>
                    <a:pt x="171856" y="19038"/>
                    <a:pt x="175615" y="20528"/>
                    <a:pt x="179441" y="22560"/>
                  </a:cubicBezTo>
                  <a:cubicBezTo>
                    <a:pt x="186451" y="26217"/>
                    <a:pt x="193697" y="31668"/>
                    <a:pt x="200402" y="37424"/>
                  </a:cubicBezTo>
                  <a:lnTo>
                    <a:pt x="201283" y="37729"/>
                  </a:lnTo>
                  <a:lnTo>
                    <a:pt x="207818" y="42029"/>
                  </a:lnTo>
                  <a:cubicBezTo>
                    <a:pt x="225359" y="52323"/>
                    <a:pt x="245339" y="63192"/>
                    <a:pt x="261119" y="77650"/>
                  </a:cubicBezTo>
                  <a:cubicBezTo>
                    <a:pt x="271108" y="86792"/>
                    <a:pt x="279405" y="97458"/>
                    <a:pt x="284010" y="110426"/>
                  </a:cubicBezTo>
                  <a:lnTo>
                    <a:pt x="285873" y="116622"/>
                  </a:lnTo>
                  <a:cubicBezTo>
                    <a:pt x="282215" y="120753"/>
                    <a:pt x="278490" y="125561"/>
                    <a:pt x="277712" y="126442"/>
                  </a:cubicBezTo>
                  <a:cubicBezTo>
                    <a:pt x="269449" y="135787"/>
                    <a:pt x="259967" y="145979"/>
                    <a:pt x="253703" y="157525"/>
                  </a:cubicBezTo>
                  <a:cubicBezTo>
                    <a:pt x="250316" y="163789"/>
                    <a:pt x="247844" y="170426"/>
                    <a:pt x="246862" y="177502"/>
                  </a:cubicBezTo>
                  <a:cubicBezTo>
                    <a:pt x="245237" y="176419"/>
                    <a:pt x="243645" y="175369"/>
                    <a:pt x="241952" y="174387"/>
                  </a:cubicBezTo>
                  <a:cubicBezTo>
                    <a:pt x="235484" y="170493"/>
                    <a:pt x="228475" y="167378"/>
                    <a:pt x="221059" y="165279"/>
                  </a:cubicBezTo>
                  <a:cubicBezTo>
                    <a:pt x="214862" y="163484"/>
                    <a:pt x="208191" y="161995"/>
                    <a:pt x="201418" y="161013"/>
                  </a:cubicBezTo>
                  <a:cubicBezTo>
                    <a:pt x="194442" y="160065"/>
                    <a:pt x="187331" y="159726"/>
                    <a:pt x="180592" y="160336"/>
                  </a:cubicBezTo>
                  <a:cubicBezTo>
                    <a:pt x="179204" y="160471"/>
                    <a:pt x="171551" y="160606"/>
                    <a:pt x="168436" y="161554"/>
                  </a:cubicBezTo>
                  <a:cubicBezTo>
                    <a:pt x="168266" y="161622"/>
                    <a:pt x="168266" y="161724"/>
                    <a:pt x="168097" y="161791"/>
                  </a:cubicBezTo>
                  <a:cubicBezTo>
                    <a:pt x="168232" y="160200"/>
                    <a:pt x="167928" y="158575"/>
                    <a:pt x="166980" y="157153"/>
                  </a:cubicBezTo>
                  <a:cubicBezTo>
                    <a:pt x="165151" y="154444"/>
                    <a:pt x="160816" y="148451"/>
                    <a:pt x="157566" y="143473"/>
                  </a:cubicBezTo>
                  <a:cubicBezTo>
                    <a:pt x="156109" y="141340"/>
                    <a:pt x="154924" y="139478"/>
                    <a:pt x="154349" y="138225"/>
                  </a:cubicBezTo>
                  <a:cubicBezTo>
                    <a:pt x="148592" y="126442"/>
                    <a:pt x="147034" y="114320"/>
                    <a:pt x="147644" y="102232"/>
                  </a:cubicBezTo>
                  <a:cubicBezTo>
                    <a:pt x="148626" y="82356"/>
                    <a:pt x="155534" y="62616"/>
                    <a:pt x="160986" y="44704"/>
                  </a:cubicBezTo>
                  <a:close/>
                  <a:moveTo>
                    <a:pt x="84354" y="251757"/>
                  </a:moveTo>
                  <a:cubicBezTo>
                    <a:pt x="70842" y="237604"/>
                    <a:pt x="58178" y="222536"/>
                    <a:pt x="45987" y="207468"/>
                  </a:cubicBezTo>
                  <a:cubicBezTo>
                    <a:pt x="43921" y="204963"/>
                    <a:pt x="35557" y="195956"/>
                    <a:pt x="27870" y="186645"/>
                  </a:cubicBezTo>
                  <a:cubicBezTo>
                    <a:pt x="23705" y="181532"/>
                    <a:pt x="19709" y="176317"/>
                    <a:pt x="17305" y="172085"/>
                  </a:cubicBezTo>
                  <a:cubicBezTo>
                    <a:pt x="17136" y="171882"/>
                    <a:pt x="17034" y="171645"/>
                    <a:pt x="16932" y="171408"/>
                  </a:cubicBezTo>
                  <a:cubicBezTo>
                    <a:pt x="20691" y="169579"/>
                    <a:pt x="27024" y="166566"/>
                    <a:pt x="28141" y="165990"/>
                  </a:cubicBezTo>
                  <a:cubicBezTo>
                    <a:pt x="36641" y="161690"/>
                    <a:pt x="46190" y="158439"/>
                    <a:pt x="56010" y="156069"/>
                  </a:cubicBezTo>
                  <a:cubicBezTo>
                    <a:pt x="66034" y="153631"/>
                    <a:pt x="76362" y="152074"/>
                    <a:pt x="86081" y="151126"/>
                  </a:cubicBezTo>
                  <a:cubicBezTo>
                    <a:pt x="94987" y="150211"/>
                    <a:pt x="104739" y="151464"/>
                    <a:pt x="114593" y="153733"/>
                  </a:cubicBezTo>
                  <a:cubicBezTo>
                    <a:pt x="129798" y="157220"/>
                    <a:pt x="145172" y="163078"/>
                    <a:pt x="158107" y="168055"/>
                  </a:cubicBezTo>
                  <a:cubicBezTo>
                    <a:pt x="159428" y="168563"/>
                    <a:pt x="160850" y="168529"/>
                    <a:pt x="162171" y="168259"/>
                  </a:cubicBezTo>
                  <a:cubicBezTo>
                    <a:pt x="161528" y="170493"/>
                    <a:pt x="161121" y="173236"/>
                    <a:pt x="161528" y="176757"/>
                  </a:cubicBezTo>
                  <a:cubicBezTo>
                    <a:pt x="162611" y="185663"/>
                    <a:pt x="167318" y="200053"/>
                    <a:pt x="167962" y="202931"/>
                  </a:cubicBezTo>
                  <a:cubicBezTo>
                    <a:pt x="170772" y="214308"/>
                    <a:pt x="173820" y="225888"/>
                    <a:pt x="177579" y="236994"/>
                  </a:cubicBezTo>
                  <a:cubicBezTo>
                    <a:pt x="178798" y="240516"/>
                    <a:pt x="180051" y="244037"/>
                    <a:pt x="181405" y="247457"/>
                  </a:cubicBezTo>
                  <a:cubicBezTo>
                    <a:pt x="173955" y="248202"/>
                    <a:pt x="166844" y="250673"/>
                    <a:pt x="160071" y="254127"/>
                  </a:cubicBezTo>
                  <a:cubicBezTo>
                    <a:pt x="148456" y="260053"/>
                    <a:pt x="137823" y="269161"/>
                    <a:pt x="128071" y="277186"/>
                  </a:cubicBezTo>
                  <a:cubicBezTo>
                    <a:pt x="123296" y="279827"/>
                    <a:pt x="118826" y="282840"/>
                    <a:pt x="115338" y="286159"/>
                  </a:cubicBezTo>
                  <a:cubicBezTo>
                    <a:pt x="115237" y="286260"/>
                    <a:pt x="115237" y="286362"/>
                    <a:pt x="115135" y="286429"/>
                  </a:cubicBezTo>
                  <a:cubicBezTo>
                    <a:pt x="115880" y="283450"/>
                    <a:pt x="114830" y="280267"/>
                    <a:pt x="112460" y="278269"/>
                  </a:cubicBezTo>
                  <a:cubicBezTo>
                    <a:pt x="102606" y="270075"/>
                    <a:pt x="93260" y="261136"/>
                    <a:pt x="84354" y="251757"/>
                  </a:cubicBezTo>
                  <a:close/>
                  <a:moveTo>
                    <a:pt x="151910" y="402162"/>
                  </a:moveTo>
                  <a:cubicBezTo>
                    <a:pt x="151335" y="406226"/>
                    <a:pt x="151335" y="410153"/>
                    <a:pt x="151233" y="414115"/>
                  </a:cubicBezTo>
                  <a:cubicBezTo>
                    <a:pt x="150861" y="414318"/>
                    <a:pt x="150488" y="414555"/>
                    <a:pt x="150116" y="414724"/>
                  </a:cubicBezTo>
                  <a:cubicBezTo>
                    <a:pt x="148287" y="415672"/>
                    <a:pt x="146459" y="416553"/>
                    <a:pt x="144596" y="417331"/>
                  </a:cubicBezTo>
                  <a:cubicBezTo>
                    <a:pt x="133218" y="422140"/>
                    <a:pt x="121231" y="422580"/>
                    <a:pt x="109209" y="420853"/>
                  </a:cubicBezTo>
                  <a:cubicBezTo>
                    <a:pt x="89873" y="418009"/>
                    <a:pt x="70470" y="409679"/>
                    <a:pt x="52861" y="402839"/>
                  </a:cubicBezTo>
                  <a:cubicBezTo>
                    <a:pt x="50626" y="401959"/>
                    <a:pt x="34406" y="397422"/>
                    <a:pt x="26956" y="393460"/>
                  </a:cubicBezTo>
                  <a:cubicBezTo>
                    <a:pt x="27328" y="390040"/>
                    <a:pt x="28683" y="386451"/>
                    <a:pt x="30545" y="382828"/>
                  </a:cubicBezTo>
                  <a:cubicBezTo>
                    <a:pt x="32984" y="377987"/>
                    <a:pt x="36336" y="373111"/>
                    <a:pt x="40061" y="368404"/>
                  </a:cubicBezTo>
                  <a:cubicBezTo>
                    <a:pt x="40400" y="367998"/>
                    <a:pt x="40704" y="367490"/>
                    <a:pt x="40941" y="367016"/>
                  </a:cubicBezTo>
                  <a:cubicBezTo>
                    <a:pt x="49610" y="350018"/>
                    <a:pt x="58584" y="330650"/>
                    <a:pt x="71384" y="315583"/>
                  </a:cubicBezTo>
                  <a:cubicBezTo>
                    <a:pt x="79410" y="306170"/>
                    <a:pt x="88891" y="298484"/>
                    <a:pt x="101048" y="294522"/>
                  </a:cubicBezTo>
                  <a:lnTo>
                    <a:pt x="108871" y="292423"/>
                  </a:lnTo>
                  <a:cubicBezTo>
                    <a:pt x="111918" y="291779"/>
                    <a:pt x="114356" y="289477"/>
                    <a:pt x="115135" y="286429"/>
                  </a:cubicBezTo>
                  <a:cubicBezTo>
                    <a:pt x="111715" y="289714"/>
                    <a:pt x="109108" y="293235"/>
                    <a:pt x="107753" y="296926"/>
                  </a:cubicBezTo>
                  <a:cubicBezTo>
                    <a:pt x="106974" y="298924"/>
                    <a:pt x="106737" y="302310"/>
                    <a:pt x="109141" y="306102"/>
                  </a:cubicBezTo>
                  <a:cubicBezTo>
                    <a:pt x="111952" y="310436"/>
                    <a:pt x="122111" y="318901"/>
                    <a:pt x="123398" y="320188"/>
                  </a:cubicBezTo>
                  <a:cubicBezTo>
                    <a:pt x="132033" y="328619"/>
                    <a:pt x="141481" y="338269"/>
                    <a:pt x="152385" y="344702"/>
                  </a:cubicBezTo>
                  <a:cubicBezTo>
                    <a:pt x="157870" y="347885"/>
                    <a:pt x="163729" y="350323"/>
                    <a:pt x="169993" y="351508"/>
                  </a:cubicBezTo>
                  <a:cubicBezTo>
                    <a:pt x="169045" y="352964"/>
                    <a:pt x="168131" y="354420"/>
                    <a:pt x="167217" y="355944"/>
                  </a:cubicBezTo>
                  <a:cubicBezTo>
                    <a:pt x="163221" y="362682"/>
                    <a:pt x="159970" y="369928"/>
                    <a:pt x="157599" y="377614"/>
                  </a:cubicBezTo>
                  <a:cubicBezTo>
                    <a:pt x="155229" y="385334"/>
                    <a:pt x="153096" y="393731"/>
                    <a:pt x="151910" y="402162"/>
                  </a:cubicBezTo>
                  <a:close/>
                  <a:moveTo>
                    <a:pt x="260272" y="498053"/>
                  </a:moveTo>
                  <a:cubicBezTo>
                    <a:pt x="246930" y="510548"/>
                    <a:pt x="232538" y="522026"/>
                    <a:pt x="218214" y="533098"/>
                  </a:cubicBezTo>
                  <a:cubicBezTo>
                    <a:pt x="214625" y="535875"/>
                    <a:pt x="196677" y="552805"/>
                    <a:pt x="185469" y="558696"/>
                  </a:cubicBezTo>
                  <a:cubicBezTo>
                    <a:pt x="183471" y="554667"/>
                    <a:pt x="180288" y="548369"/>
                    <a:pt x="179712" y="547218"/>
                  </a:cubicBezTo>
                  <a:cubicBezTo>
                    <a:pt x="175039" y="538347"/>
                    <a:pt x="171382" y="528493"/>
                    <a:pt x="168605" y="518403"/>
                  </a:cubicBezTo>
                  <a:cubicBezTo>
                    <a:pt x="165693" y="508008"/>
                    <a:pt x="163661" y="497410"/>
                    <a:pt x="162205" y="487421"/>
                  </a:cubicBezTo>
                  <a:cubicBezTo>
                    <a:pt x="160579" y="476248"/>
                    <a:pt x="160410" y="465209"/>
                    <a:pt x="161426" y="454442"/>
                  </a:cubicBezTo>
                  <a:cubicBezTo>
                    <a:pt x="161934" y="449600"/>
                    <a:pt x="163525" y="445029"/>
                    <a:pt x="164508" y="440322"/>
                  </a:cubicBezTo>
                  <a:cubicBezTo>
                    <a:pt x="165896" y="440356"/>
                    <a:pt x="167047" y="440627"/>
                    <a:pt x="168673" y="440390"/>
                  </a:cubicBezTo>
                  <a:cubicBezTo>
                    <a:pt x="177409" y="438968"/>
                    <a:pt x="191462" y="433787"/>
                    <a:pt x="194307" y="432975"/>
                  </a:cubicBezTo>
                  <a:cubicBezTo>
                    <a:pt x="205549" y="429758"/>
                    <a:pt x="216894" y="426304"/>
                    <a:pt x="227967" y="422106"/>
                  </a:cubicBezTo>
                  <a:cubicBezTo>
                    <a:pt x="230439" y="421158"/>
                    <a:pt x="232877" y="420176"/>
                    <a:pt x="235383" y="419126"/>
                  </a:cubicBezTo>
                  <a:cubicBezTo>
                    <a:pt x="235925" y="425729"/>
                    <a:pt x="237719" y="432094"/>
                    <a:pt x="240259" y="438155"/>
                  </a:cubicBezTo>
                  <a:cubicBezTo>
                    <a:pt x="245440" y="450413"/>
                    <a:pt x="253906" y="461586"/>
                    <a:pt x="261356" y="471812"/>
                  </a:cubicBezTo>
                  <a:cubicBezTo>
                    <a:pt x="263692" y="476620"/>
                    <a:pt x="266334" y="481090"/>
                    <a:pt x="269314" y="484645"/>
                  </a:cubicBezTo>
                  <a:cubicBezTo>
                    <a:pt x="269991" y="485457"/>
                    <a:pt x="270804" y="485593"/>
                    <a:pt x="271515" y="486304"/>
                  </a:cubicBezTo>
                  <a:cubicBezTo>
                    <a:pt x="267688" y="490164"/>
                    <a:pt x="264234" y="494329"/>
                    <a:pt x="260272" y="498053"/>
                  </a:cubicBezTo>
                  <a:close/>
                  <a:moveTo>
                    <a:pt x="283434" y="472929"/>
                  </a:moveTo>
                  <a:cubicBezTo>
                    <a:pt x="283164" y="472591"/>
                    <a:pt x="282893" y="472286"/>
                    <a:pt x="282689" y="471913"/>
                  </a:cubicBezTo>
                  <a:cubicBezTo>
                    <a:pt x="280895" y="469442"/>
                    <a:pt x="279269" y="466530"/>
                    <a:pt x="277881" y="463449"/>
                  </a:cubicBezTo>
                  <a:cubicBezTo>
                    <a:pt x="277610" y="462941"/>
                    <a:pt x="277305" y="462399"/>
                    <a:pt x="277001" y="461959"/>
                  </a:cubicBezTo>
                  <a:cubicBezTo>
                    <a:pt x="270194" y="452580"/>
                    <a:pt x="262236" y="442489"/>
                    <a:pt x="257529" y="431248"/>
                  </a:cubicBezTo>
                  <a:cubicBezTo>
                    <a:pt x="254786" y="424814"/>
                    <a:pt x="253195" y="417975"/>
                    <a:pt x="253940" y="410695"/>
                  </a:cubicBezTo>
                  <a:lnTo>
                    <a:pt x="254651" y="405887"/>
                  </a:lnTo>
                  <a:cubicBezTo>
                    <a:pt x="255294" y="402467"/>
                    <a:pt x="253872" y="398946"/>
                    <a:pt x="250960" y="396880"/>
                  </a:cubicBezTo>
                  <a:cubicBezTo>
                    <a:pt x="248048" y="394815"/>
                    <a:pt x="244187" y="394544"/>
                    <a:pt x="241038" y="396237"/>
                  </a:cubicBezTo>
                  <a:cubicBezTo>
                    <a:pt x="234604" y="399657"/>
                    <a:pt x="227899" y="402603"/>
                    <a:pt x="221093" y="405210"/>
                  </a:cubicBezTo>
                  <a:cubicBezTo>
                    <a:pt x="210561" y="409307"/>
                    <a:pt x="199759" y="412557"/>
                    <a:pt x="189058" y="415639"/>
                  </a:cubicBezTo>
                  <a:cubicBezTo>
                    <a:pt x="187162" y="416180"/>
                    <a:pt x="176156" y="422478"/>
                    <a:pt x="169316" y="424273"/>
                  </a:cubicBezTo>
                  <a:cubicBezTo>
                    <a:pt x="169282" y="421936"/>
                    <a:pt x="169214" y="419363"/>
                    <a:pt x="169181" y="418787"/>
                  </a:cubicBezTo>
                  <a:cubicBezTo>
                    <a:pt x="168944" y="413031"/>
                    <a:pt x="169519" y="406937"/>
                    <a:pt x="170569" y="400909"/>
                  </a:cubicBezTo>
                  <a:cubicBezTo>
                    <a:pt x="171653" y="394578"/>
                    <a:pt x="173210" y="388381"/>
                    <a:pt x="174971" y="382625"/>
                  </a:cubicBezTo>
                  <a:cubicBezTo>
                    <a:pt x="176935" y="376260"/>
                    <a:pt x="179610" y="370232"/>
                    <a:pt x="182929" y="364612"/>
                  </a:cubicBezTo>
                  <a:cubicBezTo>
                    <a:pt x="186315" y="358856"/>
                    <a:pt x="190345" y="353472"/>
                    <a:pt x="194849" y="348562"/>
                  </a:cubicBezTo>
                  <a:cubicBezTo>
                    <a:pt x="197422" y="345786"/>
                    <a:pt x="197896" y="341757"/>
                    <a:pt x="196000" y="338506"/>
                  </a:cubicBezTo>
                  <a:cubicBezTo>
                    <a:pt x="194172" y="335222"/>
                    <a:pt x="190379" y="333495"/>
                    <a:pt x="186552" y="334138"/>
                  </a:cubicBezTo>
                  <a:lnTo>
                    <a:pt x="179678" y="334917"/>
                  </a:lnTo>
                  <a:cubicBezTo>
                    <a:pt x="172973" y="335086"/>
                    <a:pt x="167013" y="333021"/>
                    <a:pt x="161528" y="329838"/>
                  </a:cubicBezTo>
                  <a:cubicBezTo>
                    <a:pt x="151809" y="324285"/>
                    <a:pt x="143512" y="315515"/>
                    <a:pt x="135792" y="308100"/>
                  </a:cubicBezTo>
                  <a:cubicBezTo>
                    <a:pt x="135047" y="307355"/>
                    <a:pt x="129493" y="302242"/>
                    <a:pt x="126242" y="299228"/>
                  </a:cubicBezTo>
                  <a:cubicBezTo>
                    <a:pt x="126987" y="298416"/>
                    <a:pt x="127834" y="297671"/>
                    <a:pt x="128748" y="296892"/>
                  </a:cubicBezTo>
                  <a:cubicBezTo>
                    <a:pt x="131220" y="294793"/>
                    <a:pt x="134200" y="292897"/>
                    <a:pt x="137282" y="291238"/>
                  </a:cubicBezTo>
                  <a:cubicBezTo>
                    <a:pt x="137756" y="290967"/>
                    <a:pt x="138196" y="290662"/>
                    <a:pt x="138636" y="290323"/>
                  </a:cubicBezTo>
                  <a:cubicBezTo>
                    <a:pt x="147576" y="282840"/>
                    <a:pt x="157261" y="274138"/>
                    <a:pt x="167995" y="268551"/>
                  </a:cubicBezTo>
                  <a:cubicBezTo>
                    <a:pt x="174396" y="265233"/>
                    <a:pt x="181134" y="262998"/>
                    <a:pt x="188347" y="263439"/>
                  </a:cubicBezTo>
                  <a:lnTo>
                    <a:pt x="192851" y="263913"/>
                  </a:lnTo>
                  <a:cubicBezTo>
                    <a:pt x="195932" y="264387"/>
                    <a:pt x="198980" y="263168"/>
                    <a:pt x="200843" y="260798"/>
                  </a:cubicBezTo>
                  <a:cubicBezTo>
                    <a:pt x="202705" y="258360"/>
                    <a:pt x="203010" y="255211"/>
                    <a:pt x="201689" y="252468"/>
                  </a:cubicBezTo>
                  <a:cubicBezTo>
                    <a:pt x="198438" y="245865"/>
                    <a:pt x="195695" y="238924"/>
                    <a:pt x="193223" y="231915"/>
                  </a:cubicBezTo>
                  <a:cubicBezTo>
                    <a:pt x="189498" y="221215"/>
                    <a:pt x="186485" y="210143"/>
                    <a:pt x="183708" y="199173"/>
                  </a:cubicBezTo>
                  <a:cubicBezTo>
                    <a:pt x="183064" y="196599"/>
                    <a:pt x="178561" y="183936"/>
                    <a:pt x="177375" y="175877"/>
                  </a:cubicBezTo>
                  <a:cubicBezTo>
                    <a:pt x="179475" y="175776"/>
                    <a:pt x="181710" y="175572"/>
                    <a:pt x="182252" y="175538"/>
                  </a:cubicBezTo>
                  <a:cubicBezTo>
                    <a:pt x="187738" y="174929"/>
                    <a:pt x="193562" y="175200"/>
                    <a:pt x="199285" y="175945"/>
                  </a:cubicBezTo>
                  <a:cubicBezTo>
                    <a:pt x="205312" y="176757"/>
                    <a:pt x="211272" y="178078"/>
                    <a:pt x="216792" y="179602"/>
                  </a:cubicBezTo>
                  <a:cubicBezTo>
                    <a:pt x="222921" y="181295"/>
                    <a:pt x="228712" y="183766"/>
                    <a:pt x="234096" y="186915"/>
                  </a:cubicBezTo>
                  <a:cubicBezTo>
                    <a:pt x="239582" y="190098"/>
                    <a:pt x="244594" y="193992"/>
                    <a:pt x="249233" y="198394"/>
                  </a:cubicBezTo>
                  <a:cubicBezTo>
                    <a:pt x="251502" y="200595"/>
                    <a:pt x="254990" y="201137"/>
                    <a:pt x="257834" y="199748"/>
                  </a:cubicBezTo>
                  <a:cubicBezTo>
                    <a:pt x="260679" y="198326"/>
                    <a:pt x="262372" y="195279"/>
                    <a:pt x="261864" y="192198"/>
                  </a:cubicBezTo>
                  <a:lnTo>
                    <a:pt x="261254" y="184681"/>
                  </a:lnTo>
                  <a:cubicBezTo>
                    <a:pt x="261153" y="177231"/>
                    <a:pt x="263354" y="170392"/>
                    <a:pt x="266706" y="164094"/>
                  </a:cubicBezTo>
                  <a:cubicBezTo>
                    <a:pt x="272361" y="153462"/>
                    <a:pt x="281064" y="144083"/>
                    <a:pt x="288582" y="135415"/>
                  </a:cubicBezTo>
                  <a:cubicBezTo>
                    <a:pt x="289327" y="134534"/>
                    <a:pt x="295016" y="127830"/>
                    <a:pt x="297996" y="124275"/>
                  </a:cubicBezTo>
                  <a:cubicBezTo>
                    <a:pt x="299215" y="125426"/>
                    <a:pt x="300400" y="126848"/>
                    <a:pt x="301551" y="128473"/>
                  </a:cubicBezTo>
                  <a:cubicBezTo>
                    <a:pt x="303718" y="131521"/>
                    <a:pt x="305750" y="135178"/>
                    <a:pt x="307443" y="138868"/>
                  </a:cubicBezTo>
                  <a:lnTo>
                    <a:pt x="308121" y="139546"/>
                  </a:lnTo>
                  <a:lnTo>
                    <a:pt x="310694" y="143507"/>
                  </a:lnTo>
                  <a:cubicBezTo>
                    <a:pt x="317602" y="152954"/>
                    <a:pt x="325696" y="163281"/>
                    <a:pt x="330470" y="174692"/>
                  </a:cubicBezTo>
                  <a:cubicBezTo>
                    <a:pt x="333315" y="181498"/>
                    <a:pt x="334940" y="188710"/>
                    <a:pt x="334161" y="196396"/>
                  </a:cubicBezTo>
                  <a:lnTo>
                    <a:pt x="333349" y="201374"/>
                  </a:lnTo>
                  <a:cubicBezTo>
                    <a:pt x="332841" y="203981"/>
                    <a:pt x="333958" y="206588"/>
                    <a:pt x="336125" y="208112"/>
                  </a:cubicBezTo>
                  <a:cubicBezTo>
                    <a:pt x="338326" y="209635"/>
                    <a:pt x="341205" y="209805"/>
                    <a:pt x="343541" y="208552"/>
                  </a:cubicBezTo>
                  <a:cubicBezTo>
                    <a:pt x="350077" y="205098"/>
                    <a:pt x="356883" y="202118"/>
                    <a:pt x="363758" y="199444"/>
                  </a:cubicBezTo>
                  <a:cubicBezTo>
                    <a:pt x="374391" y="195414"/>
                    <a:pt x="385261" y="192130"/>
                    <a:pt x="396029" y="189049"/>
                  </a:cubicBezTo>
                  <a:cubicBezTo>
                    <a:pt x="398467" y="188338"/>
                    <a:pt x="410218" y="183800"/>
                    <a:pt x="418074" y="182310"/>
                  </a:cubicBezTo>
                  <a:cubicBezTo>
                    <a:pt x="418108" y="184579"/>
                    <a:pt x="418142" y="187017"/>
                    <a:pt x="418142" y="187593"/>
                  </a:cubicBezTo>
                  <a:cubicBezTo>
                    <a:pt x="418379" y="193450"/>
                    <a:pt x="417803" y="199681"/>
                    <a:pt x="416719" y="205809"/>
                  </a:cubicBezTo>
                  <a:cubicBezTo>
                    <a:pt x="415602" y="212141"/>
                    <a:pt x="413976" y="218439"/>
                    <a:pt x="412182" y="224195"/>
                  </a:cubicBezTo>
                  <a:cubicBezTo>
                    <a:pt x="410184" y="230696"/>
                    <a:pt x="407407" y="236791"/>
                    <a:pt x="404055" y="242513"/>
                  </a:cubicBezTo>
                  <a:cubicBezTo>
                    <a:pt x="400601" y="248337"/>
                    <a:pt x="396503" y="253755"/>
                    <a:pt x="391965" y="258698"/>
                  </a:cubicBezTo>
                  <a:cubicBezTo>
                    <a:pt x="389731" y="261102"/>
                    <a:pt x="389324" y="264658"/>
                    <a:pt x="390950" y="267502"/>
                  </a:cubicBezTo>
                  <a:cubicBezTo>
                    <a:pt x="392609" y="270312"/>
                    <a:pt x="395894" y="271836"/>
                    <a:pt x="399212" y="271260"/>
                  </a:cubicBezTo>
                  <a:lnTo>
                    <a:pt x="406289" y="270515"/>
                  </a:lnTo>
                  <a:cubicBezTo>
                    <a:pt x="413096" y="270312"/>
                    <a:pt x="419225" y="272513"/>
                    <a:pt x="424846" y="275730"/>
                  </a:cubicBezTo>
                  <a:cubicBezTo>
                    <a:pt x="434497" y="281350"/>
                    <a:pt x="442760" y="289985"/>
                    <a:pt x="450413" y="297502"/>
                  </a:cubicBezTo>
                  <a:lnTo>
                    <a:pt x="455222" y="301294"/>
                  </a:lnTo>
                  <a:lnTo>
                    <a:pt x="459048" y="305154"/>
                  </a:lnTo>
                  <a:cubicBezTo>
                    <a:pt x="459590" y="305594"/>
                    <a:pt x="460098" y="306170"/>
                    <a:pt x="460640" y="306711"/>
                  </a:cubicBezTo>
                  <a:cubicBezTo>
                    <a:pt x="459251" y="308337"/>
                    <a:pt x="457389" y="309894"/>
                    <a:pt x="455323" y="311316"/>
                  </a:cubicBezTo>
                  <a:cubicBezTo>
                    <a:pt x="452614" y="313314"/>
                    <a:pt x="449431" y="315143"/>
                    <a:pt x="446282" y="316734"/>
                  </a:cubicBezTo>
                  <a:cubicBezTo>
                    <a:pt x="445808" y="317005"/>
                    <a:pt x="445367" y="317276"/>
                    <a:pt x="444927" y="317580"/>
                  </a:cubicBezTo>
                  <a:cubicBezTo>
                    <a:pt x="436157" y="324420"/>
                    <a:pt x="426641" y="331937"/>
                    <a:pt x="416381" y="336610"/>
                  </a:cubicBezTo>
                  <a:cubicBezTo>
                    <a:pt x="410218" y="339386"/>
                    <a:pt x="403784" y="341045"/>
                    <a:pt x="397011" y="340402"/>
                  </a:cubicBezTo>
                  <a:lnTo>
                    <a:pt x="392575" y="339725"/>
                  </a:lnTo>
                  <a:cubicBezTo>
                    <a:pt x="389460" y="339115"/>
                    <a:pt x="386209" y="340233"/>
                    <a:pt x="384211" y="342671"/>
                  </a:cubicBezTo>
                  <a:cubicBezTo>
                    <a:pt x="382247" y="345075"/>
                    <a:pt x="381807" y="348325"/>
                    <a:pt x="383059" y="351170"/>
                  </a:cubicBezTo>
                  <a:cubicBezTo>
                    <a:pt x="386006" y="357874"/>
                    <a:pt x="388511" y="364917"/>
                    <a:pt x="390679" y="372061"/>
                  </a:cubicBezTo>
                  <a:cubicBezTo>
                    <a:pt x="394031" y="382930"/>
                    <a:pt x="396571" y="394070"/>
                    <a:pt x="398941" y="405142"/>
                  </a:cubicBezTo>
                  <a:cubicBezTo>
                    <a:pt x="399449" y="407648"/>
                    <a:pt x="403140" y="419499"/>
                    <a:pt x="404156" y="427591"/>
                  </a:cubicBezTo>
                  <a:cubicBezTo>
                    <a:pt x="402429" y="427625"/>
                    <a:pt x="400770" y="427625"/>
                    <a:pt x="400330" y="427726"/>
                  </a:cubicBezTo>
                  <a:cubicBezTo>
                    <a:pt x="394878" y="428031"/>
                    <a:pt x="389189" y="427523"/>
                    <a:pt x="383567" y="426575"/>
                  </a:cubicBezTo>
                  <a:cubicBezTo>
                    <a:pt x="377675" y="425560"/>
                    <a:pt x="371851" y="424002"/>
                    <a:pt x="366467" y="422241"/>
                  </a:cubicBezTo>
                  <a:cubicBezTo>
                    <a:pt x="360473" y="420345"/>
                    <a:pt x="354919" y="417670"/>
                    <a:pt x="349806" y="414352"/>
                  </a:cubicBezTo>
                  <a:cubicBezTo>
                    <a:pt x="344557" y="411000"/>
                    <a:pt x="339749" y="407004"/>
                    <a:pt x="335448" y="402501"/>
                  </a:cubicBezTo>
                  <a:cubicBezTo>
                    <a:pt x="332739" y="399758"/>
                    <a:pt x="328506" y="398979"/>
                    <a:pt x="324951" y="400571"/>
                  </a:cubicBezTo>
                  <a:cubicBezTo>
                    <a:pt x="321395" y="402162"/>
                    <a:pt x="319329" y="405785"/>
                    <a:pt x="319769" y="409578"/>
                  </a:cubicBezTo>
                  <a:lnTo>
                    <a:pt x="320108" y="416925"/>
                  </a:lnTo>
                  <a:cubicBezTo>
                    <a:pt x="319939" y="424070"/>
                    <a:pt x="317535" y="430503"/>
                    <a:pt x="314080" y="436428"/>
                  </a:cubicBezTo>
                  <a:cubicBezTo>
                    <a:pt x="308121" y="446790"/>
                    <a:pt x="299113" y="455695"/>
                    <a:pt x="291392" y="463956"/>
                  </a:cubicBezTo>
                  <a:cubicBezTo>
                    <a:pt x="290783" y="464769"/>
                    <a:pt x="286516" y="469509"/>
                    <a:pt x="283434" y="472929"/>
                  </a:cubicBezTo>
                  <a:close/>
                  <a:moveTo>
                    <a:pt x="411640" y="543087"/>
                  </a:moveTo>
                  <a:cubicBezTo>
                    <a:pt x="411030" y="544949"/>
                    <a:pt x="405883" y="560491"/>
                    <a:pt x="403784" y="566924"/>
                  </a:cubicBezTo>
                  <a:cubicBezTo>
                    <a:pt x="401718" y="566349"/>
                    <a:pt x="399551" y="565400"/>
                    <a:pt x="397350" y="564283"/>
                  </a:cubicBezTo>
                  <a:cubicBezTo>
                    <a:pt x="391559" y="561303"/>
                    <a:pt x="385565" y="556834"/>
                    <a:pt x="379842" y="551924"/>
                  </a:cubicBezTo>
                  <a:cubicBezTo>
                    <a:pt x="379436" y="551552"/>
                    <a:pt x="378996" y="551213"/>
                    <a:pt x="378488" y="550942"/>
                  </a:cubicBezTo>
                  <a:cubicBezTo>
                    <a:pt x="361082" y="540683"/>
                    <a:pt x="341306" y="529916"/>
                    <a:pt x="325662" y="515559"/>
                  </a:cubicBezTo>
                  <a:cubicBezTo>
                    <a:pt x="316011" y="506654"/>
                    <a:pt x="307951" y="496360"/>
                    <a:pt x="303481" y="483765"/>
                  </a:cubicBezTo>
                  <a:lnTo>
                    <a:pt x="302195" y="479600"/>
                  </a:lnTo>
                  <a:cubicBezTo>
                    <a:pt x="303583" y="477941"/>
                    <a:pt x="304768" y="476586"/>
                    <a:pt x="305107" y="476180"/>
                  </a:cubicBezTo>
                  <a:cubicBezTo>
                    <a:pt x="313674" y="466936"/>
                    <a:pt x="323562" y="456846"/>
                    <a:pt x="330132" y="445334"/>
                  </a:cubicBezTo>
                  <a:cubicBezTo>
                    <a:pt x="333349" y="439713"/>
                    <a:pt x="335821" y="433753"/>
                    <a:pt x="337175" y="427422"/>
                  </a:cubicBezTo>
                  <a:cubicBezTo>
                    <a:pt x="338056" y="428065"/>
                    <a:pt x="338936" y="428641"/>
                    <a:pt x="339884" y="429216"/>
                  </a:cubicBezTo>
                  <a:cubicBezTo>
                    <a:pt x="346352" y="433347"/>
                    <a:pt x="353395" y="436699"/>
                    <a:pt x="360879" y="439036"/>
                  </a:cubicBezTo>
                  <a:cubicBezTo>
                    <a:pt x="368363" y="441372"/>
                    <a:pt x="376490" y="443404"/>
                    <a:pt x="384651" y="444453"/>
                  </a:cubicBezTo>
                  <a:cubicBezTo>
                    <a:pt x="390374" y="445198"/>
                    <a:pt x="396131" y="445469"/>
                    <a:pt x="401650" y="445096"/>
                  </a:cubicBezTo>
                  <a:cubicBezTo>
                    <a:pt x="403106" y="444961"/>
                    <a:pt x="410861" y="445063"/>
                    <a:pt x="414010" y="444148"/>
                  </a:cubicBezTo>
                  <a:cubicBezTo>
                    <a:pt x="415500" y="443742"/>
                    <a:pt x="416008" y="442963"/>
                    <a:pt x="416923" y="442286"/>
                  </a:cubicBezTo>
                  <a:lnTo>
                    <a:pt x="421765" y="451361"/>
                  </a:lnTo>
                  <a:cubicBezTo>
                    <a:pt x="426946" y="463008"/>
                    <a:pt x="428030" y="474927"/>
                    <a:pt x="427014" y="486676"/>
                  </a:cubicBezTo>
                  <a:cubicBezTo>
                    <a:pt x="425321" y="506315"/>
                    <a:pt x="417735" y="525581"/>
                    <a:pt x="411640" y="543087"/>
                  </a:cubicBezTo>
                  <a:close/>
                  <a:moveTo>
                    <a:pt x="550106" y="426203"/>
                  </a:moveTo>
                  <a:cubicBezTo>
                    <a:pt x="541505" y="430198"/>
                    <a:pt x="531888" y="432975"/>
                    <a:pt x="522033" y="434973"/>
                  </a:cubicBezTo>
                  <a:cubicBezTo>
                    <a:pt x="511942" y="437004"/>
                    <a:pt x="501682" y="438189"/>
                    <a:pt x="491861" y="438799"/>
                  </a:cubicBezTo>
                  <a:cubicBezTo>
                    <a:pt x="480754" y="439510"/>
                    <a:pt x="469613" y="438765"/>
                    <a:pt x="458743" y="436733"/>
                  </a:cubicBezTo>
                  <a:cubicBezTo>
                    <a:pt x="447806" y="434668"/>
                    <a:pt x="437105" y="431316"/>
                    <a:pt x="426743" y="426948"/>
                  </a:cubicBezTo>
                  <a:cubicBezTo>
                    <a:pt x="425117" y="426270"/>
                    <a:pt x="423390" y="426237"/>
                    <a:pt x="421731" y="426508"/>
                  </a:cubicBezTo>
                  <a:cubicBezTo>
                    <a:pt x="420546" y="417501"/>
                    <a:pt x="416685" y="404532"/>
                    <a:pt x="416076" y="401790"/>
                  </a:cubicBezTo>
                  <a:cubicBezTo>
                    <a:pt x="413536" y="390244"/>
                    <a:pt x="410759" y="378630"/>
                    <a:pt x="407238" y="367388"/>
                  </a:cubicBezTo>
                  <a:cubicBezTo>
                    <a:pt x="406120" y="363867"/>
                    <a:pt x="404969" y="360447"/>
                    <a:pt x="403716" y="357027"/>
                  </a:cubicBezTo>
                  <a:cubicBezTo>
                    <a:pt x="410556" y="356452"/>
                    <a:pt x="417126" y="354488"/>
                    <a:pt x="423492" y="351610"/>
                  </a:cubicBezTo>
                  <a:cubicBezTo>
                    <a:pt x="434701" y="346463"/>
                    <a:pt x="445130" y="338370"/>
                    <a:pt x="454747" y="330786"/>
                  </a:cubicBezTo>
                  <a:cubicBezTo>
                    <a:pt x="459251" y="328382"/>
                    <a:pt x="463653" y="325673"/>
                    <a:pt x="467378" y="322693"/>
                  </a:cubicBezTo>
                  <a:cubicBezTo>
                    <a:pt x="469783" y="320763"/>
                    <a:pt x="471510" y="318596"/>
                    <a:pt x="473237" y="316463"/>
                  </a:cubicBezTo>
                  <a:cubicBezTo>
                    <a:pt x="481330" y="323946"/>
                    <a:pt x="489186" y="331700"/>
                    <a:pt x="496568" y="339996"/>
                  </a:cubicBezTo>
                  <a:cubicBezTo>
                    <a:pt x="509606" y="354589"/>
                    <a:pt x="521729" y="370097"/>
                    <a:pt x="533377" y="385537"/>
                  </a:cubicBezTo>
                  <a:cubicBezTo>
                    <a:pt x="535375" y="388144"/>
                    <a:pt x="543435" y="397422"/>
                    <a:pt x="550783" y="407038"/>
                  </a:cubicBezTo>
                  <a:cubicBezTo>
                    <a:pt x="554237" y="411541"/>
                    <a:pt x="558131" y="417975"/>
                    <a:pt x="560332" y="421801"/>
                  </a:cubicBezTo>
                  <a:cubicBezTo>
                    <a:pt x="556540" y="423359"/>
                    <a:pt x="551122" y="425695"/>
                    <a:pt x="550106" y="426203"/>
                  </a:cubicBezTo>
                  <a:close/>
                  <a:moveTo>
                    <a:pt x="369582" y="306610"/>
                  </a:moveTo>
                  <a:cubicBezTo>
                    <a:pt x="369277" y="284974"/>
                    <a:pt x="361286" y="265369"/>
                    <a:pt x="348418" y="250978"/>
                  </a:cubicBezTo>
                  <a:cubicBezTo>
                    <a:pt x="334432" y="235301"/>
                    <a:pt x="314825" y="225651"/>
                    <a:pt x="293221" y="225990"/>
                  </a:cubicBezTo>
                  <a:lnTo>
                    <a:pt x="293221" y="225719"/>
                  </a:lnTo>
                  <a:cubicBezTo>
                    <a:pt x="271582" y="225380"/>
                    <a:pt x="251840" y="235064"/>
                    <a:pt x="237821" y="250809"/>
                  </a:cubicBezTo>
                  <a:cubicBezTo>
                    <a:pt x="224885" y="265233"/>
                    <a:pt x="216860" y="284940"/>
                    <a:pt x="216555" y="306610"/>
                  </a:cubicBezTo>
                  <a:cubicBezTo>
                    <a:pt x="216352" y="328483"/>
                    <a:pt x="224073" y="348495"/>
                    <a:pt x="236771" y="363291"/>
                  </a:cubicBezTo>
                  <a:cubicBezTo>
                    <a:pt x="250824" y="379713"/>
                    <a:pt x="270973" y="389770"/>
                    <a:pt x="293221" y="389871"/>
                  </a:cubicBezTo>
                  <a:cubicBezTo>
                    <a:pt x="315435" y="389736"/>
                    <a:pt x="335550" y="379612"/>
                    <a:pt x="349535" y="363156"/>
                  </a:cubicBezTo>
                  <a:cubicBezTo>
                    <a:pt x="362132" y="348359"/>
                    <a:pt x="369853" y="328449"/>
                    <a:pt x="369582" y="306610"/>
                  </a:cubicBezTo>
                  <a:close/>
                  <a:moveTo>
                    <a:pt x="233757" y="306610"/>
                  </a:moveTo>
                  <a:cubicBezTo>
                    <a:pt x="233757" y="306237"/>
                    <a:pt x="233927" y="305933"/>
                    <a:pt x="233927" y="305560"/>
                  </a:cubicBezTo>
                  <a:lnTo>
                    <a:pt x="241241" y="305256"/>
                  </a:lnTo>
                  <a:cubicBezTo>
                    <a:pt x="243341" y="305052"/>
                    <a:pt x="245372" y="305019"/>
                    <a:pt x="247472" y="304781"/>
                  </a:cubicBezTo>
                  <a:cubicBezTo>
                    <a:pt x="248860" y="304646"/>
                    <a:pt x="250215" y="304443"/>
                    <a:pt x="251603" y="304138"/>
                  </a:cubicBezTo>
                  <a:cubicBezTo>
                    <a:pt x="256784" y="303055"/>
                    <a:pt x="261661" y="301565"/>
                    <a:pt x="266875" y="300549"/>
                  </a:cubicBezTo>
                  <a:cubicBezTo>
                    <a:pt x="270702" y="300414"/>
                    <a:pt x="273580" y="297265"/>
                    <a:pt x="273411" y="293540"/>
                  </a:cubicBezTo>
                  <a:cubicBezTo>
                    <a:pt x="273276" y="289849"/>
                    <a:pt x="270025" y="287005"/>
                    <a:pt x="266198" y="287208"/>
                  </a:cubicBezTo>
                  <a:cubicBezTo>
                    <a:pt x="260509" y="286734"/>
                    <a:pt x="254990" y="286192"/>
                    <a:pt x="249334" y="286429"/>
                  </a:cubicBezTo>
                  <a:cubicBezTo>
                    <a:pt x="247844" y="286463"/>
                    <a:pt x="246354" y="286633"/>
                    <a:pt x="244898" y="286870"/>
                  </a:cubicBezTo>
                  <a:cubicBezTo>
                    <a:pt x="242663" y="287242"/>
                    <a:pt x="240530" y="287852"/>
                    <a:pt x="238329" y="288326"/>
                  </a:cubicBezTo>
                  <a:lnTo>
                    <a:pt x="236670" y="288867"/>
                  </a:lnTo>
                  <a:cubicBezTo>
                    <a:pt x="239209" y="278303"/>
                    <a:pt x="243171" y="268382"/>
                    <a:pt x="249775" y="260561"/>
                  </a:cubicBezTo>
                  <a:cubicBezTo>
                    <a:pt x="254583" y="254838"/>
                    <a:pt x="260441" y="250199"/>
                    <a:pt x="266842" y="246576"/>
                  </a:cubicBezTo>
                  <a:cubicBezTo>
                    <a:pt x="267146" y="250436"/>
                    <a:pt x="267654" y="255549"/>
                    <a:pt x="267857" y="256768"/>
                  </a:cubicBezTo>
                  <a:cubicBezTo>
                    <a:pt x="268196" y="258698"/>
                    <a:pt x="268569" y="260594"/>
                    <a:pt x="269043" y="262491"/>
                  </a:cubicBezTo>
                  <a:cubicBezTo>
                    <a:pt x="269551" y="264319"/>
                    <a:pt x="270126" y="266181"/>
                    <a:pt x="270804" y="267976"/>
                  </a:cubicBezTo>
                  <a:cubicBezTo>
                    <a:pt x="271650" y="270143"/>
                    <a:pt x="272632" y="272174"/>
                    <a:pt x="273580" y="274274"/>
                  </a:cubicBezTo>
                  <a:cubicBezTo>
                    <a:pt x="275138" y="277423"/>
                    <a:pt x="276730" y="280369"/>
                    <a:pt x="278253" y="283517"/>
                  </a:cubicBezTo>
                  <a:cubicBezTo>
                    <a:pt x="279303" y="287039"/>
                    <a:pt x="283130" y="289071"/>
                    <a:pt x="286821" y="288021"/>
                  </a:cubicBezTo>
                  <a:cubicBezTo>
                    <a:pt x="290444" y="287005"/>
                    <a:pt x="292544" y="283280"/>
                    <a:pt x="291460" y="279759"/>
                  </a:cubicBezTo>
                  <a:cubicBezTo>
                    <a:pt x="290952" y="276238"/>
                    <a:pt x="290580" y="272784"/>
                    <a:pt x="289902" y="269296"/>
                  </a:cubicBezTo>
                  <a:cubicBezTo>
                    <a:pt x="289462" y="267028"/>
                    <a:pt x="289056" y="264793"/>
                    <a:pt x="288412" y="262558"/>
                  </a:cubicBezTo>
                  <a:cubicBezTo>
                    <a:pt x="287904" y="260730"/>
                    <a:pt x="287329" y="258935"/>
                    <a:pt x="286651" y="257141"/>
                  </a:cubicBezTo>
                  <a:cubicBezTo>
                    <a:pt x="285940" y="255414"/>
                    <a:pt x="285161" y="253721"/>
                    <a:pt x="284416" y="251960"/>
                  </a:cubicBezTo>
                  <a:cubicBezTo>
                    <a:pt x="283807" y="250707"/>
                    <a:pt x="281064" y="243969"/>
                    <a:pt x="280048" y="241159"/>
                  </a:cubicBezTo>
                  <a:cubicBezTo>
                    <a:pt x="280014" y="241125"/>
                    <a:pt x="280014" y="241091"/>
                    <a:pt x="280014" y="241057"/>
                  </a:cubicBezTo>
                  <a:cubicBezTo>
                    <a:pt x="284281" y="239906"/>
                    <a:pt x="288717" y="239195"/>
                    <a:pt x="293289" y="239127"/>
                  </a:cubicBezTo>
                  <a:lnTo>
                    <a:pt x="293289" y="238890"/>
                  </a:lnTo>
                  <a:cubicBezTo>
                    <a:pt x="300975" y="238992"/>
                    <a:pt x="308188" y="240922"/>
                    <a:pt x="314893" y="243868"/>
                  </a:cubicBezTo>
                  <a:cubicBezTo>
                    <a:pt x="314758" y="243902"/>
                    <a:pt x="314690" y="244105"/>
                    <a:pt x="314724" y="244443"/>
                  </a:cubicBezTo>
                  <a:lnTo>
                    <a:pt x="314825" y="244342"/>
                  </a:lnTo>
                  <a:lnTo>
                    <a:pt x="314859" y="244139"/>
                  </a:lnTo>
                  <a:lnTo>
                    <a:pt x="314927" y="243868"/>
                  </a:lnTo>
                  <a:lnTo>
                    <a:pt x="314927" y="243868"/>
                  </a:lnTo>
                  <a:cubicBezTo>
                    <a:pt x="314961" y="244003"/>
                    <a:pt x="314961" y="244172"/>
                    <a:pt x="314825" y="244308"/>
                  </a:cubicBezTo>
                  <a:lnTo>
                    <a:pt x="314724" y="244680"/>
                  </a:lnTo>
                  <a:lnTo>
                    <a:pt x="314724" y="244376"/>
                  </a:lnTo>
                  <a:cubicBezTo>
                    <a:pt x="314182" y="244816"/>
                    <a:pt x="313336" y="245290"/>
                    <a:pt x="313234" y="245391"/>
                  </a:cubicBezTo>
                  <a:lnTo>
                    <a:pt x="309238" y="250233"/>
                  </a:lnTo>
                  <a:cubicBezTo>
                    <a:pt x="308391" y="251385"/>
                    <a:pt x="307511" y="252502"/>
                    <a:pt x="306698" y="253755"/>
                  </a:cubicBezTo>
                  <a:cubicBezTo>
                    <a:pt x="305987" y="254906"/>
                    <a:pt x="305344" y="256193"/>
                    <a:pt x="304802" y="257445"/>
                  </a:cubicBezTo>
                  <a:cubicBezTo>
                    <a:pt x="303989" y="259274"/>
                    <a:pt x="303515" y="261136"/>
                    <a:pt x="302872" y="262998"/>
                  </a:cubicBezTo>
                  <a:cubicBezTo>
                    <a:pt x="302228" y="264895"/>
                    <a:pt x="301890" y="266689"/>
                    <a:pt x="301179" y="268484"/>
                  </a:cubicBezTo>
                  <a:cubicBezTo>
                    <a:pt x="299079" y="271531"/>
                    <a:pt x="299926" y="275696"/>
                    <a:pt x="303075" y="277727"/>
                  </a:cubicBezTo>
                  <a:cubicBezTo>
                    <a:pt x="306224" y="279827"/>
                    <a:pt x="310491" y="278980"/>
                    <a:pt x="312624" y="275933"/>
                  </a:cubicBezTo>
                  <a:cubicBezTo>
                    <a:pt x="315401" y="273224"/>
                    <a:pt x="317907" y="270448"/>
                    <a:pt x="320176" y="267265"/>
                  </a:cubicBezTo>
                  <a:cubicBezTo>
                    <a:pt x="320989" y="266113"/>
                    <a:pt x="321734" y="264895"/>
                    <a:pt x="322377" y="263642"/>
                  </a:cubicBezTo>
                  <a:cubicBezTo>
                    <a:pt x="323224" y="261813"/>
                    <a:pt x="323731" y="259850"/>
                    <a:pt x="324510" y="258021"/>
                  </a:cubicBezTo>
                  <a:lnTo>
                    <a:pt x="326339" y="252028"/>
                  </a:lnTo>
                  <a:cubicBezTo>
                    <a:pt x="326373" y="251892"/>
                    <a:pt x="326576" y="251317"/>
                    <a:pt x="326745" y="250741"/>
                  </a:cubicBezTo>
                  <a:cubicBezTo>
                    <a:pt x="330436" y="253552"/>
                    <a:pt x="333924" y="256734"/>
                    <a:pt x="336972" y="260357"/>
                  </a:cubicBezTo>
                  <a:cubicBezTo>
                    <a:pt x="344354" y="269161"/>
                    <a:pt x="348519" y="280538"/>
                    <a:pt x="350754" y="292660"/>
                  </a:cubicBezTo>
                  <a:cubicBezTo>
                    <a:pt x="349806" y="292423"/>
                    <a:pt x="348892" y="292186"/>
                    <a:pt x="347944" y="291982"/>
                  </a:cubicBezTo>
                  <a:cubicBezTo>
                    <a:pt x="345675" y="291542"/>
                    <a:pt x="343474" y="291068"/>
                    <a:pt x="341171" y="290831"/>
                  </a:cubicBezTo>
                  <a:cubicBezTo>
                    <a:pt x="339275" y="290594"/>
                    <a:pt x="337412" y="290459"/>
                    <a:pt x="335516" y="290391"/>
                  </a:cubicBezTo>
                  <a:cubicBezTo>
                    <a:pt x="333653" y="290357"/>
                    <a:pt x="331791" y="290459"/>
                    <a:pt x="329895" y="290493"/>
                  </a:cubicBezTo>
                  <a:cubicBezTo>
                    <a:pt x="328506" y="290560"/>
                    <a:pt x="321259" y="290526"/>
                    <a:pt x="318280" y="290425"/>
                  </a:cubicBezTo>
                  <a:cubicBezTo>
                    <a:pt x="318009" y="290459"/>
                    <a:pt x="317704" y="290459"/>
                    <a:pt x="317433" y="290459"/>
                  </a:cubicBezTo>
                  <a:cubicBezTo>
                    <a:pt x="316586" y="290222"/>
                    <a:pt x="315672" y="290188"/>
                    <a:pt x="314724" y="290357"/>
                  </a:cubicBezTo>
                  <a:cubicBezTo>
                    <a:pt x="313539" y="290357"/>
                    <a:pt x="312861" y="291034"/>
                    <a:pt x="312320" y="291238"/>
                  </a:cubicBezTo>
                  <a:cubicBezTo>
                    <a:pt x="310728" y="291915"/>
                    <a:pt x="310356" y="293337"/>
                    <a:pt x="309712" y="294285"/>
                  </a:cubicBezTo>
                  <a:cubicBezTo>
                    <a:pt x="308527" y="296113"/>
                    <a:pt x="308933" y="298484"/>
                    <a:pt x="311270" y="301463"/>
                  </a:cubicBezTo>
                  <a:cubicBezTo>
                    <a:pt x="311541" y="301768"/>
                    <a:pt x="312387" y="302174"/>
                    <a:pt x="313674" y="302852"/>
                  </a:cubicBezTo>
                  <a:cubicBezTo>
                    <a:pt x="313945" y="302953"/>
                    <a:pt x="314588" y="303122"/>
                    <a:pt x="315537" y="303495"/>
                  </a:cubicBezTo>
                  <a:cubicBezTo>
                    <a:pt x="318720" y="304612"/>
                    <a:pt x="326508" y="306847"/>
                    <a:pt x="328032" y="307219"/>
                  </a:cubicBezTo>
                  <a:cubicBezTo>
                    <a:pt x="329962" y="307626"/>
                    <a:pt x="331825" y="307998"/>
                    <a:pt x="333755" y="308269"/>
                  </a:cubicBezTo>
                  <a:cubicBezTo>
                    <a:pt x="335651" y="308506"/>
                    <a:pt x="337548" y="308641"/>
                    <a:pt x="339444" y="308709"/>
                  </a:cubicBezTo>
                  <a:cubicBezTo>
                    <a:pt x="341780" y="308743"/>
                    <a:pt x="344015" y="308608"/>
                    <a:pt x="346318" y="308540"/>
                  </a:cubicBezTo>
                  <a:cubicBezTo>
                    <a:pt x="348485" y="308404"/>
                    <a:pt x="350619" y="308235"/>
                    <a:pt x="352752" y="308066"/>
                  </a:cubicBezTo>
                  <a:cubicBezTo>
                    <a:pt x="352380" y="319409"/>
                    <a:pt x="348858" y="329533"/>
                    <a:pt x="343914" y="338743"/>
                  </a:cubicBezTo>
                  <a:cubicBezTo>
                    <a:pt x="343372" y="337862"/>
                    <a:pt x="342898" y="336948"/>
                    <a:pt x="342322" y="336068"/>
                  </a:cubicBezTo>
                  <a:cubicBezTo>
                    <a:pt x="341239" y="334375"/>
                    <a:pt x="340189" y="332716"/>
                    <a:pt x="338936" y="331192"/>
                  </a:cubicBezTo>
                  <a:cubicBezTo>
                    <a:pt x="337886" y="329872"/>
                    <a:pt x="336803" y="328619"/>
                    <a:pt x="335651" y="327468"/>
                  </a:cubicBezTo>
                  <a:cubicBezTo>
                    <a:pt x="334500" y="326316"/>
                    <a:pt x="333213" y="325233"/>
                    <a:pt x="332028" y="324115"/>
                  </a:cubicBezTo>
                  <a:lnTo>
                    <a:pt x="326745" y="319578"/>
                  </a:lnTo>
                  <a:cubicBezTo>
                    <a:pt x="326542" y="319375"/>
                    <a:pt x="324747" y="317547"/>
                    <a:pt x="324002" y="316802"/>
                  </a:cubicBezTo>
                  <a:cubicBezTo>
                    <a:pt x="323494" y="316328"/>
                    <a:pt x="323291" y="315921"/>
                    <a:pt x="323122" y="315786"/>
                  </a:cubicBezTo>
                  <a:cubicBezTo>
                    <a:pt x="321429" y="314635"/>
                    <a:pt x="320379" y="313957"/>
                    <a:pt x="319769" y="313957"/>
                  </a:cubicBezTo>
                  <a:cubicBezTo>
                    <a:pt x="317094" y="313856"/>
                    <a:pt x="315029" y="313856"/>
                    <a:pt x="313843" y="315413"/>
                  </a:cubicBezTo>
                  <a:cubicBezTo>
                    <a:pt x="311270" y="317682"/>
                    <a:pt x="310897" y="321576"/>
                    <a:pt x="313098" y="324183"/>
                  </a:cubicBezTo>
                  <a:cubicBezTo>
                    <a:pt x="313403" y="324149"/>
                    <a:pt x="313640" y="324488"/>
                    <a:pt x="313843" y="324962"/>
                  </a:cubicBezTo>
                  <a:cubicBezTo>
                    <a:pt x="314080" y="325199"/>
                    <a:pt x="314385" y="325402"/>
                    <a:pt x="314690" y="325605"/>
                  </a:cubicBezTo>
                  <a:lnTo>
                    <a:pt x="314047" y="325605"/>
                  </a:lnTo>
                  <a:cubicBezTo>
                    <a:pt x="314284" y="326519"/>
                    <a:pt x="314453" y="327637"/>
                    <a:pt x="314487" y="327772"/>
                  </a:cubicBezTo>
                  <a:lnTo>
                    <a:pt x="318720" y="334984"/>
                  </a:lnTo>
                  <a:cubicBezTo>
                    <a:pt x="319668" y="336373"/>
                    <a:pt x="320548" y="337795"/>
                    <a:pt x="321598" y="339082"/>
                  </a:cubicBezTo>
                  <a:cubicBezTo>
                    <a:pt x="322580" y="340402"/>
                    <a:pt x="323698" y="341655"/>
                    <a:pt x="324849" y="342874"/>
                  </a:cubicBezTo>
                  <a:cubicBezTo>
                    <a:pt x="326237" y="344262"/>
                    <a:pt x="327795" y="345583"/>
                    <a:pt x="329319" y="346903"/>
                  </a:cubicBezTo>
                  <a:cubicBezTo>
                    <a:pt x="331452" y="348731"/>
                    <a:pt x="333653" y="350323"/>
                    <a:pt x="335821" y="352084"/>
                  </a:cubicBezTo>
                  <a:cubicBezTo>
                    <a:pt x="326203" y="362953"/>
                    <a:pt x="313166" y="369826"/>
                    <a:pt x="298639" y="371214"/>
                  </a:cubicBezTo>
                  <a:cubicBezTo>
                    <a:pt x="299587" y="367930"/>
                    <a:pt x="300400" y="364273"/>
                    <a:pt x="300806" y="363122"/>
                  </a:cubicBezTo>
                  <a:cubicBezTo>
                    <a:pt x="302161" y="357941"/>
                    <a:pt x="303752" y="352862"/>
                    <a:pt x="304633" y="347580"/>
                  </a:cubicBezTo>
                  <a:cubicBezTo>
                    <a:pt x="305175" y="344499"/>
                    <a:pt x="305445" y="341350"/>
                    <a:pt x="305682" y="338201"/>
                  </a:cubicBezTo>
                  <a:cubicBezTo>
                    <a:pt x="306021" y="333461"/>
                    <a:pt x="306123" y="328822"/>
                    <a:pt x="306495" y="324082"/>
                  </a:cubicBezTo>
                  <a:cubicBezTo>
                    <a:pt x="307206" y="320459"/>
                    <a:pt x="304802" y="316903"/>
                    <a:pt x="301077" y="316192"/>
                  </a:cubicBezTo>
                  <a:cubicBezTo>
                    <a:pt x="297352" y="315515"/>
                    <a:pt x="293695" y="317885"/>
                    <a:pt x="292950" y="321508"/>
                  </a:cubicBezTo>
                  <a:cubicBezTo>
                    <a:pt x="290918" y="327908"/>
                    <a:pt x="288717" y="334206"/>
                    <a:pt x="287126" y="340740"/>
                  </a:cubicBezTo>
                  <a:cubicBezTo>
                    <a:pt x="286516" y="343314"/>
                    <a:pt x="286042" y="345921"/>
                    <a:pt x="285669" y="348495"/>
                  </a:cubicBezTo>
                  <a:cubicBezTo>
                    <a:pt x="285128" y="352422"/>
                    <a:pt x="284958" y="356350"/>
                    <a:pt x="284586" y="360244"/>
                  </a:cubicBezTo>
                  <a:cubicBezTo>
                    <a:pt x="284552" y="361260"/>
                    <a:pt x="284586" y="364443"/>
                    <a:pt x="284586" y="367490"/>
                  </a:cubicBezTo>
                  <a:cubicBezTo>
                    <a:pt x="284586" y="368201"/>
                    <a:pt x="284891" y="369183"/>
                    <a:pt x="284924" y="369860"/>
                  </a:cubicBezTo>
                  <a:cubicBezTo>
                    <a:pt x="285432" y="369522"/>
                    <a:pt x="286008" y="369149"/>
                    <a:pt x="286211" y="368946"/>
                  </a:cubicBezTo>
                  <a:cubicBezTo>
                    <a:pt x="285703" y="369318"/>
                    <a:pt x="285331" y="369758"/>
                    <a:pt x="284958" y="370266"/>
                  </a:cubicBezTo>
                  <a:lnTo>
                    <a:pt x="284924" y="369894"/>
                  </a:lnTo>
                  <a:cubicBezTo>
                    <a:pt x="284416" y="370232"/>
                    <a:pt x="284112" y="370571"/>
                    <a:pt x="284620" y="370673"/>
                  </a:cubicBezTo>
                  <a:lnTo>
                    <a:pt x="284721" y="370673"/>
                  </a:lnTo>
                  <a:cubicBezTo>
                    <a:pt x="284687" y="370740"/>
                    <a:pt x="284789" y="370808"/>
                    <a:pt x="284721" y="370876"/>
                  </a:cubicBezTo>
                  <a:cubicBezTo>
                    <a:pt x="272158" y="368878"/>
                    <a:pt x="260916" y="362580"/>
                    <a:pt x="252247" y="353303"/>
                  </a:cubicBezTo>
                  <a:cubicBezTo>
                    <a:pt x="252822" y="352084"/>
                    <a:pt x="253364" y="350932"/>
                    <a:pt x="253364" y="350932"/>
                  </a:cubicBezTo>
                  <a:cubicBezTo>
                    <a:pt x="253364" y="350932"/>
                    <a:pt x="253296" y="351373"/>
                    <a:pt x="253229" y="351508"/>
                  </a:cubicBezTo>
                  <a:lnTo>
                    <a:pt x="260983" y="342569"/>
                  </a:lnTo>
                  <a:cubicBezTo>
                    <a:pt x="262541" y="340673"/>
                    <a:pt x="264166" y="338878"/>
                    <a:pt x="265623" y="337016"/>
                  </a:cubicBezTo>
                  <a:cubicBezTo>
                    <a:pt x="267112" y="335086"/>
                    <a:pt x="268501" y="333156"/>
                    <a:pt x="269788" y="331158"/>
                  </a:cubicBezTo>
                  <a:cubicBezTo>
                    <a:pt x="271379" y="328754"/>
                    <a:pt x="272835" y="326282"/>
                    <a:pt x="274258" y="323811"/>
                  </a:cubicBezTo>
                  <a:cubicBezTo>
                    <a:pt x="276459" y="320086"/>
                    <a:pt x="278389" y="316362"/>
                    <a:pt x="280590" y="312637"/>
                  </a:cubicBezTo>
                  <a:cubicBezTo>
                    <a:pt x="282893" y="309691"/>
                    <a:pt x="282283" y="305526"/>
                    <a:pt x="279235" y="303292"/>
                  </a:cubicBezTo>
                  <a:cubicBezTo>
                    <a:pt x="276188" y="301057"/>
                    <a:pt x="271853" y="301633"/>
                    <a:pt x="269584" y="304612"/>
                  </a:cubicBezTo>
                  <a:cubicBezTo>
                    <a:pt x="264505" y="309928"/>
                    <a:pt x="259324" y="315109"/>
                    <a:pt x="254651" y="320865"/>
                  </a:cubicBezTo>
                  <a:cubicBezTo>
                    <a:pt x="253161" y="322761"/>
                    <a:pt x="251773" y="324725"/>
                    <a:pt x="250486" y="326756"/>
                  </a:cubicBezTo>
                  <a:cubicBezTo>
                    <a:pt x="249131" y="328754"/>
                    <a:pt x="247946" y="330820"/>
                    <a:pt x="246693" y="332851"/>
                  </a:cubicBezTo>
                  <a:lnTo>
                    <a:pt x="243171" y="339318"/>
                  </a:lnTo>
                  <a:cubicBezTo>
                    <a:pt x="237821" y="329499"/>
                    <a:pt x="233893" y="318766"/>
                    <a:pt x="233757" y="306610"/>
                  </a:cubicBezTo>
                  <a:close/>
                  <a:moveTo>
                    <a:pt x="315367" y="248913"/>
                  </a:moveTo>
                  <a:cubicBezTo>
                    <a:pt x="315232" y="248574"/>
                    <a:pt x="315029" y="248236"/>
                    <a:pt x="314927" y="247829"/>
                  </a:cubicBezTo>
                  <a:cubicBezTo>
                    <a:pt x="314859" y="247728"/>
                    <a:pt x="314825" y="247626"/>
                    <a:pt x="314825" y="247491"/>
                  </a:cubicBezTo>
                  <a:cubicBezTo>
                    <a:pt x="314893" y="248100"/>
                    <a:pt x="315096" y="248540"/>
                    <a:pt x="315367" y="248913"/>
                  </a:cubicBezTo>
                  <a:close/>
                  <a:moveTo>
                    <a:pt x="313031" y="324183"/>
                  </a:moveTo>
                  <a:lnTo>
                    <a:pt x="313065" y="324149"/>
                  </a:lnTo>
                  <a:cubicBezTo>
                    <a:pt x="313166" y="324251"/>
                    <a:pt x="313200" y="324352"/>
                    <a:pt x="313302" y="324454"/>
                  </a:cubicBezTo>
                  <a:cubicBezTo>
                    <a:pt x="313437" y="324589"/>
                    <a:pt x="313606" y="324793"/>
                    <a:pt x="313810" y="324928"/>
                  </a:cubicBezTo>
                  <a:lnTo>
                    <a:pt x="313945" y="325368"/>
                  </a:lnTo>
                  <a:lnTo>
                    <a:pt x="314013" y="325571"/>
                  </a:lnTo>
                  <a:cubicBezTo>
                    <a:pt x="311913" y="325504"/>
                    <a:pt x="310762" y="325165"/>
                    <a:pt x="313031" y="32418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" name="Google Shape;1608;p25"/>
            <p:cNvSpPr/>
            <p:nvPr/>
          </p:nvSpPr>
          <p:spPr>
            <a:xfrm flipH="1">
              <a:off x="8218789" y="4382675"/>
              <a:ext cx="108548" cy="90686"/>
            </a:xfrm>
            <a:custGeom>
              <a:rect b="b" l="l" r="r" t="t"/>
              <a:pathLst>
                <a:path extrusionOk="0" h="181372" w="217096">
                  <a:moveTo>
                    <a:pt x="1808" y="175376"/>
                  </a:moveTo>
                  <a:cubicBezTo>
                    <a:pt x="-12821" y="156279"/>
                    <a:pt x="65437" y="52871"/>
                    <a:pt x="88565" y="26392"/>
                  </a:cubicBezTo>
                  <a:cubicBezTo>
                    <a:pt x="99367" y="14034"/>
                    <a:pt x="116739" y="-1711"/>
                    <a:pt x="134822" y="151"/>
                  </a:cubicBezTo>
                  <a:cubicBezTo>
                    <a:pt x="151957" y="1912"/>
                    <a:pt x="157883" y="38006"/>
                    <a:pt x="154869" y="50704"/>
                  </a:cubicBezTo>
                  <a:cubicBezTo>
                    <a:pt x="154395" y="52701"/>
                    <a:pt x="146539" y="70986"/>
                    <a:pt x="147013" y="71392"/>
                  </a:cubicBezTo>
                  <a:cubicBezTo>
                    <a:pt x="149146" y="73220"/>
                    <a:pt x="161879" y="70376"/>
                    <a:pt x="164892" y="70546"/>
                  </a:cubicBezTo>
                  <a:cubicBezTo>
                    <a:pt x="182230" y="71426"/>
                    <a:pt x="204343" y="74744"/>
                    <a:pt x="213960" y="91065"/>
                  </a:cubicBezTo>
                  <a:cubicBezTo>
                    <a:pt x="227607" y="114157"/>
                    <a:pt x="193337" y="133830"/>
                    <a:pt x="176169" y="141076"/>
                  </a:cubicBezTo>
                  <a:cubicBezTo>
                    <a:pt x="122665" y="163728"/>
                    <a:pt x="16403" y="194506"/>
                    <a:pt x="1808" y="175376"/>
                  </a:cubicBezTo>
                  <a:lnTo>
                    <a:pt x="1808" y="17537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612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3" name="Google Shape;1613;p26"/>
          <p:cNvGrpSpPr/>
          <p:nvPr/>
        </p:nvGrpSpPr>
        <p:grpSpPr>
          <a:xfrm>
            <a:off x="-744396" y="-2662964"/>
            <a:ext cx="10939128" cy="4408762"/>
            <a:chOff x="-744396" y="-2662964"/>
            <a:chExt cx="10939128" cy="4408762"/>
          </a:xfrm>
        </p:grpSpPr>
        <p:sp>
          <p:nvSpPr>
            <p:cNvPr id="1614" name="Google Shape;1614;p26"/>
            <p:cNvSpPr/>
            <p:nvPr/>
          </p:nvSpPr>
          <p:spPr>
            <a:xfrm rot="7178303">
              <a:off x="3076649" y="-1449256"/>
              <a:ext cx="1517076" cy="1228501"/>
            </a:xfrm>
            <a:custGeom>
              <a:rect b="b" l="l" r="r" t="t"/>
              <a:pathLst>
                <a:path extrusionOk="0" h="2465337" w="3031235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5" name="Google Shape;1615;p26"/>
            <p:cNvSpPr/>
            <p:nvPr/>
          </p:nvSpPr>
          <p:spPr>
            <a:xfrm rot="7178303">
              <a:off x="2688391" y="-2489146"/>
              <a:ext cx="1945286" cy="2668546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6" name="Google Shape;1616;p26"/>
            <p:cNvSpPr/>
            <p:nvPr/>
          </p:nvSpPr>
          <p:spPr>
            <a:xfrm rot="7178303">
              <a:off x="4119137" y="-578259"/>
              <a:ext cx="1326053" cy="1268718"/>
            </a:xfrm>
            <a:custGeom>
              <a:rect b="b" l="l" r="r" t="t"/>
              <a:pathLst>
                <a:path extrusionOk="0" h="2546043" w="2649558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26"/>
            <p:cNvSpPr/>
            <p:nvPr/>
          </p:nvSpPr>
          <p:spPr>
            <a:xfrm rot="7178303">
              <a:off x="4250595" y="-462449"/>
              <a:ext cx="1053589" cy="1054196"/>
            </a:xfrm>
            <a:custGeom>
              <a:rect b="b" l="l" r="r" t="t"/>
              <a:pathLst>
                <a:path extrusionOk="0" h="2115545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26"/>
            <p:cNvSpPr/>
            <p:nvPr/>
          </p:nvSpPr>
          <p:spPr>
            <a:xfrm rot="7178303">
              <a:off x="4071218" y="-596858"/>
              <a:ext cx="1268997" cy="1208907"/>
            </a:xfrm>
            <a:custGeom>
              <a:rect b="b" l="l" r="r" t="t"/>
              <a:pathLst>
                <a:path extrusionOk="0" h="2426015" w="2535554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26"/>
            <p:cNvSpPr/>
            <p:nvPr/>
          </p:nvSpPr>
          <p:spPr>
            <a:xfrm rot="7178303">
              <a:off x="4197852" y="-495272"/>
              <a:ext cx="1051593" cy="997450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0" name="Google Shape;1620;p26"/>
            <p:cNvSpPr/>
            <p:nvPr/>
          </p:nvSpPr>
          <p:spPr>
            <a:xfrm rot="7178303">
              <a:off x="4698298" y="-35310"/>
              <a:ext cx="123615" cy="121428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26"/>
            <p:cNvSpPr/>
            <p:nvPr/>
          </p:nvSpPr>
          <p:spPr>
            <a:xfrm rot="7178303">
              <a:off x="2993784" y="-336553"/>
              <a:ext cx="997961" cy="954806"/>
            </a:xfrm>
            <a:custGeom>
              <a:rect b="b" l="l" r="r" t="t"/>
              <a:pathLst>
                <a:path extrusionOk="0" h="1916090" w="1994004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2" name="Google Shape;1622;p26"/>
            <p:cNvSpPr/>
            <p:nvPr/>
          </p:nvSpPr>
          <p:spPr>
            <a:xfrm rot="7178303">
              <a:off x="3092020" y="-249999"/>
              <a:ext cx="794349" cy="794642"/>
            </a:xfrm>
            <a:custGeom>
              <a:rect b="b" l="l" r="r" t="t"/>
              <a:pathLst>
                <a:path extrusionOk="0" h="1594675" w="1587171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3" name="Google Shape;1623;p26"/>
            <p:cNvSpPr/>
            <p:nvPr/>
          </p:nvSpPr>
          <p:spPr>
            <a:xfrm rot="7178303">
              <a:off x="2957755" y="-350578"/>
              <a:ext cx="955021" cy="909807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" name="Google Shape;1624;p26"/>
            <p:cNvSpPr/>
            <p:nvPr/>
          </p:nvSpPr>
          <p:spPr>
            <a:xfrm rot="7178303">
              <a:off x="3052391" y="-274730"/>
              <a:ext cx="792721" cy="751958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5" name="Google Shape;1625;p26"/>
            <p:cNvSpPr/>
            <p:nvPr/>
          </p:nvSpPr>
          <p:spPr>
            <a:xfrm rot="7178303">
              <a:off x="3429642" y="72081"/>
              <a:ext cx="93043" cy="91384"/>
            </a:xfrm>
            <a:custGeom>
              <a:rect b="b" l="l" r="r" t="t"/>
              <a:pathLst>
                <a:path extrusionOk="0" h="183387" w="185907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6" name="Google Shape;1626;p26"/>
            <p:cNvSpPr/>
            <p:nvPr/>
          </p:nvSpPr>
          <p:spPr>
            <a:xfrm rot="10575742">
              <a:off x="6693629" y="-856998"/>
              <a:ext cx="687659" cy="1419410"/>
            </a:xfrm>
            <a:custGeom>
              <a:rect b="b" l="l" r="r" t="t"/>
              <a:pathLst>
                <a:path extrusionOk="0" h="2847913" w="1379290">
                  <a:moveTo>
                    <a:pt x="1378962" y="2617328"/>
                  </a:moveTo>
                  <a:cubicBezTo>
                    <a:pt x="1382027" y="2716358"/>
                    <a:pt x="1363234" y="2769254"/>
                    <a:pt x="1338957" y="2847914"/>
                  </a:cubicBezTo>
                  <a:lnTo>
                    <a:pt x="1338634" y="2835998"/>
                  </a:lnTo>
                  <a:cubicBezTo>
                    <a:pt x="1332182" y="2814501"/>
                    <a:pt x="1326697" y="2793166"/>
                    <a:pt x="1321212" y="2771750"/>
                  </a:cubicBezTo>
                  <a:lnTo>
                    <a:pt x="1246363" y="2628519"/>
                  </a:lnTo>
                  <a:cubicBezTo>
                    <a:pt x="1209746" y="2528443"/>
                    <a:pt x="1169095" y="2424744"/>
                    <a:pt x="1159820" y="2310901"/>
                  </a:cubicBezTo>
                  <a:cubicBezTo>
                    <a:pt x="1158045" y="2289485"/>
                    <a:pt x="1151754" y="2188604"/>
                    <a:pt x="1184904" y="2191905"/>
                  </a:cubicBezTo>
                  <a:cubicBezTo>
                    <a:pt x="1211923" y="2194642"/>
                    <a:pt x="1231281" y="2262272"/>
                    <a:pt x="1240879" y="2287955"/>
                  </a:cubicBezTo>
                  <a:cubicBezTo>
                    <a:pt x="1260317" y="2339966"/>
                    <a:pt x="1276206" y="2394633"/>
                    <a:pt x="1289353" y="2450589"/>
                  </a:cubicBezTo>
                  <a:cubicBezTo>
                    <a:pt x="1290482" y="2433198"/>
                    <a:pt x="1291370" y="2415727"/>
                    <a:pt x="1294273" y="2398820"/>
                  </a:cubicBezTo>
                  <a:cubicBezTo>
                    <a:pt x="1296774" y="2384005"/>
                    <a:pt x="1300887" y="2369433"/>
                    <a:pt x="1305001" y="2355263"/>
                  </a:cubicBezTo>
                  <a:cubicBezTo>
                    <a:pt x="1351700" y="2194481"/>
                    <a:pt x="1366702" y="2428689"/>
                    <a:pt x="1370574" y="2476191"/>
                  </a:cubicBezTo>
                  <a:cubicBezTo>
                    <a:pt x="1374445" y="2523049"/>
                    <a:pt x="1377510" y="2570148"/>
                    <a:pt x="1378962" y="2617328"/>
                  </a:cubicBezTo>
                  <a:close/>
                  <a:moveTo>
                    <a:pt x="1173128" y="2615557"/>
                  </a:moveTo>
                  <a:lnTo>
                    <a:pt x="1151673" y="2568780"/>
                  </a:lnTo>
                  <a:cubicBezTo>
                    <a:pt x="1157158" y="2533193"/>
                    <a:pt x="1118846" y="2471361"/>
                    <a:pt x="1106909" y="2446241"/>
                  </a:cubicBezTo>
                  <a:cubicBezTo>
                    <a:pt x="1051418" y="2329338"/>
                    <a:pt x="980199" y="2219198"/>
                    <a:pt x="895348" y="2138928"/>
                  </a:cubicBezTo>
                  <a:cubicBezTo>
                    <a:pt x="870022" y="2115016"/>
                    <a:pt x="722261" y="1996422"/>
                    <a:pt x="764363" y="2130877"/>
                  </a:cubicBezTo>
                  <a:cubicBezTo>
                    <a:pt x="768476" y="2143920"/>
                    <a:pt x="773396" y="2156318"/>
                    <a:pt x="778720" y="2168476"/>
                  </a:cubicBezTo>
                  <a:cubicBezTo>
                    <a:pt x="787995" y="2189811"/>
                    <a:pt x="798561" y="2210020"/>
                    <a:pt x="809611" y="2229745"/>
                  </a:cubicBezTo>
                  <a:cubicBezTo>
                    <a:pt x="822274" y="2252128"/>
                    <a:pt x="836470" y="2272899"/>
                    <a:pt x="850665" y="2293671"/>
                  </a:cubicBezTo>
                  <a:cubicBezTo>
                    <a:pt x="820741" y="2279340"/>
                    <a:pt x="790899" y="2265734"/>
                    <a:pt x="762347" y="2252852"/>
                  </a:cubicBezTo>
                  <a:cubicBezTo>
                    <a:pt x="753152" y="2248665"/>
                    <a:pt x="669108" y="2201325"/>
                    <a:pt x="662817" y="2219359"/>
                  </a:cubicBezTo>
                  <a:cubicBezTo>
                    <a:pt x="651687" y="2251242"/>
                    <a:pt x="752910" y="2358725"/>
                    <a:pt x="766218" y="2374344"/>
                  </a:cubicBezTo>
                  <a:cubicBezTo>
                    <a:pt x="879782" y="2508154"/>
                    <a:pt x="1034641" y="2622561"/>
                    <a:pt x="1191034" y="2643253"/>
                  </a:cubicBezTo>
                  <a:lnTo>
                    <a:pt x="1158852" y="2602273"/>
                  </a:lnTo>
                  <a:cubicBezTo>
                    <a:pt x="1163530" y="2606781"/>
                    <a:pt x="1168530" y="2610807"/>
                    <a:pt x="1173128" y="2615557"/>
                  </a:cubicBezTo>
                  <a:close/>
                  <a:moveTo>
                    <a:pt x="964148" y="2103342"/>
                  </a:moveTo>
                  <a:cubicBezTo>
                    <a:pt x="978666" y="2072828"/>
                    <a:pt x="1020043" y="1992960"/>
                    <a:pt x="1032141" y="1960675"/>
                  </a:cubicBezTo>
                  <a:cubicBezTo>
                    <a:pt x="1068517" y="1863659"/>
                    <a:pt x="1087310" y="1760684"/>
                    <a:pt x="1086826" y="1654167"/>
                  </a:cubicBezTo>
                  <a:cubicBezTo>
                    <a:pt x="1086745" y="1633154"/>
                    <a:pt x="1089971" y="1563914"/>
                    <a:pt x="1069969" y="1554091"/>
                  </a:cubicBezTo>
                  <a:cubicBezTo>
                    <a:pt x="1039400" y="1539197"/>
                    <a:pt x="1011735" y="1630819"/>
                    <a:pt x="1004879" y="1654731"/>
                  </a:cubicBezTo>
                  <a:cubicBezTo>
                    <a:pt x="996168" y="1685164"/>
                    <a:pt x="988587" y="1718818"/>
                    <a:pt x="981973" y="1754163"/>
                  </a:cubicBezTo>
                  <a:cubicBezTo>
                    <a:pt x="973020" y="1680173"/>
                    <a:pt x="956808" y="1608598"/>
                    <a:pt x="925836" y="1558761"/>
                  </a:cubicBezTo>
                  <a:cubicBezTo>
                    <a:pt x="893655" y="1506751"/>
                    <a:pt x="877523" y="1678965"/>
                    <a:pt x="876636" y="1697644"/>
                  </a:cubicBezTo>
                  <a:cubicBezTo>
                    <a:pt x="871071" y="1823081"/>
                    <a:pt x="902123" y="1992719"/>
                    <a:pt x="949388" y="2100121"/>
                  </a:cubicBezTo>
                  <a:cubicBezTo>
                    <a:pt x="950840" y="2119847"/>
                    <a:pt x="957695" y="2116948"/>
                    <a:pt x="964148" y="2103342"/>
                  </a:cubicBezTo>
                  <a:close/>
                  <a:moveTo>
                    <a:pt x="729197" y="1755209"/>
                  </a:moveTo>
                  <a:cubicBezTo>
                    <a:pt x="738634" y="1760765"/>
                    <a:pt x="743876" y="1763341"/>
                    <a:pt x="742425" y="1761167"/>
                  </a:cubicBezTo>
                  <a:cubicBezTo>
                    <a:pt x="741053" y="1759235"/>
                    <a:pt x="739440" y="1756498"/>
                    <a:pt x="737988" y="1754404"/>
                  </a:cubicBezTo>
                  <a:cubicBezTo>
                    <a:pt x="744038" y="1753599"/>
                    <a:pt x="747022" y="1752472"/>
                    <a:pt x="745812" y="1751103"/>
                  </a:cubicBezTo>
                  <a:cubicBezTo>
                    <a:pt x="738714" y="1743133"/>
                    <a:pt x="730084" y="1735726"/>
                    <a:pt x="721131" y="1728560"/>
                  </a:cubicBezTo>
                  <a:cubicBezTo>
                    <a:pt x="663866" y="1638226"/>
                    <a:pt x="579096" y="1487911"/>
                    <a:pt x="518523" y="1433968"/>
                  </a:cubicBezTo>
                  <a:cubicBezTo>
                    <a:pt x="493359" y="1411666"/>
                    <a:pt x="455531" y="1373343"/>
                    <a:pt x="421897" y="1380106"/>
                  </a:cubicBezTo>
                  <a:cubicBezTo>
                    <a:pt x="365196" y="1391538"/>
                    <a:pt x="452143" y="1524141"/>
                    <a:pt x="461822" y="1537023"/>
                  </a:cubicBezTo>
                  <a:cubicBezTo>
                    <a:pt x="470291" y="1548294"/>
                    <a:pt x="481099" y="1560371"/>
                    <a:pt x="493359" y="1572770"/>
                  </a:cubicBezTo>
                  <a:cubicBezTo>
                    <a:pt x="474324" y="1563109"/>
                    <a:pt x="455128" y="1554252"/>
                    <a:pt x="435609" y="1546765"/>
                  </a:cubicBezTo>
                  <a:cubicBezTo>
                    <a:pt x="417219" y="1539599"/>
                    <a:pt x="358824" y="1512708"/>
                    <a:pt x="345516" y="1550468"/>
                  </a:cubicBezTo>
                  <a:cubicBezTo>
                    <a:pt x="328256" y="1599339"/>
                    <a:pt x="393990" y="1657549"/>
                    <a:pt x="416332" y="1675905"/>
                  </a:cubicBezTo>
                  <a:cubicBezTo>
                    <a:pt x="500860" y="1745226"/>
                    <a:pt x="674754" y="1758591"/>
                    <a:pt x="729197" y="1755209"/>
                  </a:cubicBezTo>
                  <a:close/>
                  <a:moveTo>
                    <a:pt x="679674" y="1478893"/>
                  </a:moveTo>
                  <a:cubicBezTo>
                    <a:pt x="679755" y="1478571"/>
                    <a:pt x="679755" y="1478249"/>
                    <a:pt x="679755" y="1477927"/>
                  </a:cubicBezTo>
                  <a:cubicBezTo>
                    <a:pt x="688385" y="1457397"/>
                    <a:pt x="707178" y="1377932"/>
                    <a:pt x="712501" y="1356113"/>
                  </a:cubicBezTo>
                  <a:cubicBezTo>
                    <a:pt x="738956" y="1245732"/>
                    <a:pt x="770090" y="1126977"/>
                    <a:pt x="769848" y="1011362"/>
                  </a:cubicBezTo>
                  <a:cubicBezTo>
                    <a:pt x="769767" y="998722"/>
                    <a:pt x="769202" y="986162"/>
                    <a:pt x="767347" y="973924"/>
                  </a:cubicBezTo>
                  <a:cubicBezTo>
                    <a:pt x="762024" y="939868"/>
                    <a:pt x="743150" y="922075"/>
                    <a:pt x="721454" y="950817"/>
                  </a:cubicBezTo>
                  <a:cubicBezTo>
                    <a:pt x="704839" y="972878"/>
                    <a:pt x="688385" y="1211675"/>
                    <a:pt x="680400" y="1361910"/>
                  </a:cubicBezTo>
                  <a:cubicBezTo>
                    <a:pt x="671609" y="1215620"/>
                    <a:pt x="646444" y="931736"/>
                    <a:pt x="621844" y="932702"/>
                  </a:cubicBezTo>
                  <a:cubicBezTo>
                    <a:pt x="580790" y="934232"/>
                    <a:pt x="576112" y="1029236"/>
                    <a:pt x="575225" y="1065788"/>
                  </a:cubicBezTo>
                  <a:cubicBezTo>
                    <a:pt x="571918" y="1204751"/>
                    <a:pt x="657494" y="1424790"/>
                    <a:pt x="674915" y="1493627"/>
                  </a:cubicBezTo>
                  <a:cubicBezTo>
                    <a:pt x="676125" y="1498538"/>
                    <a:pt x="678868" y="1484127"/>
                    <a:pt x="679674" y="1478893"/>
                  </a:cubicBezTo>
                  <a:close/>
                  <a:moveTo>
                    <a:pt x="95724" y="571366"/>
                  </a:moveTo>
                  <a:cubicBezTo>
                    <a:pt x="85400" y="562590"/>
                    <a:pt x="15875" y="498825"/>
                    <a:pt x="1276" y="533123"/>
                  </a:cubicBezTo>
                  <a:cubicBezTo>
                    <a:pt x="-3805" y="544958"/>
                    <a:pt x="7648" y="563637"/>
                    <a:pt x="11842" y="572010"/>
                  </a:cubicBezTo>
                  <a:cubicBezTo>
                    <a:pt x="32329" y="612588"/>
                    <a:pt x="56364" y="650429"/>
                    <a:pt x="80400" y="687142"/>
                  </a:cubicBezTo>
                  <a:cubicBezTo>
                    <a:pt x="183639" y="845186"/>
                    <a:pt x="349791" y="873526"/>
                    <a:pt x="329143" y="843415"/>
                  </a:cubicBezTo>
                  <a:cubicBezTo>
                    <a:pt x="259375" y="741729"/>
                    <a:pt x="183075" y="646081"/>
                    <a:pt x="95724" y="571366"/>
                  </a:cubicBezTo>
                  <a:close/>
                  <a:moveTo>
                    <a:pt x="326562" y="525233"/>
                  </a:moveTo>
                  <a:cubicBezTo>
                    <a:pt x="323174" y="388846"/>
                    <a:pt x="312931" y="253023"/>
                    <a:pt x="287847" y="122031"/>
                  </a:cubicBezTo>
                  <a:cubicBezTo>
                    <a:pt x="283008" y="96991"/>
                    <a:pt x="270587" y="-4212"/>
                    <a:pt x="239211" y="136"/>
                  </a:cubicBezTo>
                  <a:cubicBezTo>
                    <a:pt x="202755" y="5128"/>
                    <a:pt x="199690" y="146506"/>
                    <a:pt x="198480" y="176940"/>
                  </a:cubicBezTo>
                  <a:cubicBezTo>
                    <a:pt x="191463" y="348349"/>
                    <a:pt x="288573" y="681748"/>
                    <a:pt x="309947" y="739797"/>
                  </a:cubicBezTo>
                  <a:cubicBezTo>
                    <a:pt x="331321" y="797845"/>
                    <a:pt x="327127" y="546891"/>
                    <a:pt x="326562" y="5252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p26"/>
            <p:cNvSpPr/>
            <p:nvPr/>
          </p:nvSpPr>
          <p:spPr>
            <a:xfrm rot="10575742">
              <a:off x="6391906" y="-1809794"/>
              <a:ext cx="1032803" cy="2440341"/>
            </a:xfrm>
            <a:custGeom>
              <a:rect b="b" l="l" r="r" t="t"/>
              <a:pathLst>
                <a:path extrusionOk="0" h="4896313" w="2071571">
                  <a:moveTo>
                    <a:pt x="2685" y="39071"/>
                  </a:moveTo>
                  <a:cubicBezTo>
                    <a:pt x="-3849" y="25465"/>
                    <a:pt x="1959" y="9201"/>
                    <a:pt x="15590" y="2680"/>
                  </a:cubicBezTo>
                  <a:cubicBezTo>
                    <a:pt x="29140" y="-3842"/>
                    <a:pt x="45513" y="1955"/>
                    <a:pt x="52046" y="15562"/>
                  </a:cubicBezTo>
                  <a:lnTo>
                    <a:pt x="417499" y="765528"/>
                  </a:lnTo>
                  <a:cubicBezTo>
                    <a:pt x="628092" y="1198358"/>
                    <a:pt x="887159" y="1746884"/>
                    <a:pt x="1099446" y="2179715"/>
                  </a:cubicBezTo>
                  <a:cubicBezTo>
                    <a:pt x="1224301" y="2434212"/>
                    <a:pt x="1332622" y="2648776"/>
                    <a:pt x="1406987" y="2774696"/>
                  </a:cubicBezTo>
                  <a:cubicBezTo>
                    <a:pt x="1614757" y="3129511"/>
                    <a:pt x="1751388" y="3476355"/>
                    <a:pt x="1844304" y="3786969"/>
                  </a:cubicBezTo>
                  <a:cubicBezTo>
                    <a:pt x="1988598" y="4269314"/>
                    <a:pt x="2027877" y="4663580"/>
                    <a:pt x="2070867" y="4861639"/>
                  </a:cubicBezTo>
                  <a:cubicBezTo>
                    <a:pt x="2074335" y="4877016"/>
                    <a:pt x="2064656" y="4892233"/>
                    <a:pt x="2049251" y="4895615"/>
                  </a:cubicBezTo>
                  <a:cubicBezTo>
                    <a:pt x="2033846" y="4899077"/>
                    <a:pt x="2018602" y="4889334"/>
                    <a:pt x="2015214" y="4874037"/>
                  </a:cubicBezTo>
                  <a:cubicBezTo>
                    <a:pt x="1970208" y="4677347"/>
                    <a:pt x="1926089" y="4285739"/>
                    <a:pt x="1778166" y="3807016"/>
                  </a:cubicBezTo>
                  <a:cubicBezTo>
                    <a:pt x="1683960" y="3502119"/>
                    <a:pt x="1547732" y="3161474"/>
                    <a:pt x="1340849" y="2813664"/>
                  </a:cubicBezTo>
                  <a:cubicBezTo>
                    <a:pt x="1265839" y="2686455"/>
                    <a:pt x="1155582" y="2470442"/>
                    <a:pt x="1030726" y="2213127"/>
                  </a:cubicBezTo>
                  <a:cubicBezTo>
                    <a:pt x="820214" y="1779250"/>
                    <a:pt x="567116" y="1227826"/>
                    <a:pt x="359910" y="793143"/>
                  </a:cubicBezTo>
                  <a:lnTo>
                    <a:pt x="2685" y="39071"/>
                  </a:lnTo>
                  <a:lnTo>
                    <a:pt x="2685" y="39071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8" name="Google Shape;1628;p26"/>
            <p:cNvSpPr/>
            <p:nvPr/>
          </p:nvSpPr>
          <p:spPr>
            <a:xfrm rot="10575742">
              <a:off x="6698921" y="-719141"/>
              <a:ext cx="1070193" cy="1462365"/>
            </a:xfrm>
            <a:custGeom>
              <a:rect b="b" l="l" r="r" t="t"/>
              <a:pathLst>
                <a:path extrusionOk="0" h="2934097" w="2146566">
                  <a:moveTo>
                    <a:pt x="1700612" y="2623806"/>
                  </a:moveTo>
                  <a:cubicBezTo>
                    <a:pt x="1710129" y="2646832"/>
                    <a:pt x="1722873" y="2686686"/>
                    <a:pt x="1704322" y="2710517"/>
                  </a:cubicBezTo>
                  <a:cubicBezTo>
                    <a:pt x="1686578" y="2733222"/>
                    <a:pt x="1652783" y="2710195"/>
                    <a:pt x="1636732" y="2698843"/>
                  </a:cubicBezTo>
                  <a:cubicBezTo>
                    <a:pt x="1578660" y="2657540"/>
                    <a:pt x="1525105" y="2594661"/>
                    <a:pt x="1485502" y="2525018"/>
                  </a:cubicBezTo>
                  <a:cubicBezTo>
                    <a:pt x="1469613" y="2497242"/>
                    <a:pt x="1454531" y="2440561"/>
                    <a:pt x="1477114" y="2422285"/>
                  </a:cubicBezTo>
                  <a:cubicBezTo>
                    <a:pt x="1499698" y="2404009"/>
                    <a:pt x="1527444" y="2420514"/>
                    <a:pt x="1527686" y="2420675"/>
                  </a:cubicBezTo>
                  <a:cubicBezTo>
                    <a:pt x="1550189" y="2432430"/>
                    <a:pt x="1571401" y="2447969"/>
                    <a:pt x="1590839" y="2466567"/>
                  </a:cubicBezTo>
                  <a:cubicBezTo>
                    <a:pt x="1634232" y="2507950"/>
                    <a:pt x="1674641" y="2560846"/>
                    <a:pt x="1700612" y="2623806"/>
                  </a:cubicBezTo>
                  <a:close/>
                  <a:moveTo>
                    <a:pt x="1420090" y="2547964"/>
                  </a:moveTo>
                  <a:cubicBezTo>
                    <a:pt x="1402023" y="2536209"/>
                    <a:pt x="1395168" y="2530332"/>
                    <a:pt x="1363631" y="2519382"/>
                  </a:cubicBezTo>
                  <a:cubicBezTo>
                    <a:pt x="1332095" y="2508433"/>
                    <a:pt x="1310398" y="2523730"/>
                    <a:pt x="1310398" y="2523730"/>
                  </a:cubicBezTo>
                  <a:cubicBezTo>
                    <a:pt x="1286443" y="2567206"/>
                    <a:pt x="1328062" y="2620505"/>
                    <a:pt x="1347984" y="2647718"/>
                  </a:cubicBezTo>
                  <a:cubicBezTo>
                    <a:pt x="1401056" y="2720501"/>
                    <a:pt x="1469855" y="2779032"/>
                    <a:pt x="1543736" y="2808822"/>
                  </a:cubicBezTo>
                  <a:cubicBezTo>
                    <a:pt x="1564626" y="2817276"/>
                    <a:pt x="1608826" y="2836437"/>
                    <a:pt x="1627860" y="2808258"/>
                  </a:cubicBezTo>
                  <a:cubicBezTo>
                    <a:pt x="1647782" y="2778630"/>
                    <a:pt x="1612778" y="2732899"/>
                    <a:pt x="1599631" y="2715026"/>
                  </a:cubicBezTo>
                  <a:cubicBezTo>
                    <a:pt x="1548979" y="2646349"/>
                    <a:pt x="1485099" y="2590233"/>
                    <a:pt x="1420090" y="2547964"/>
                  </a:cubicBezTo>
                  <a:close/>
                  <a:moveTo>
                    <a:pt x="1931208" y="2492894"/>
                  </a:moveTo>
                  <a:cubicBezTo>
                    <a:pt x="1926772" y="2485648"/>
                    <a:pt x="1922094" y="2478563"/>
                    <a:pt x="1916690" y="2472444"/>
                  </a:cubicBezTo>
                  <a:cubicBezTo>
                    <a:pt x="1897090" y="2450384"/>
                    <a:pt x="1881282" y="2466969"/>
                    <a:pt x="1873700" y="2496920"/>
                  </a:cubicBezTo>
                  <a:cubicBezTo>
                    <a:pt x="1863053" y="2538705"/>
                    <a:pt x="1867489" y="2586610"/>
                    <a:pt x="1873135" y="2628073"/>
                  </a:cubicBezTo>
                  <a:cubicBezTo>
                    <a:pt x="1878781" y="2669134"/>
                    <a:pt x="1888621" y="2708907"/>
                    <a:pt x="1899671" y="2747633"/>
                  </a:cubicBezTo>
                  <a:cubicBezTo>
                    <a:pt x="1914593" y="2800207"/>
                    <a:pt x="1934999" y="2862201"/>
                    <a:pt x="1975811" y="2885952"/>
                  </a:cubicBezTo>
                  <a:lnTo>
                    <a:pt x="2021462" y="2877981"/>
                  </a:lnTo>
                  <a:cubicBezTo>
                    <a:pt x="2040819" y="2855197"/>
                    <a:pt x="2025333" y="2781528"/>
                    <a:pt x="2021381" y="2757133"/>
                  </a:cubicBezTo>
                  <a:cubicBezTo>
                    <a:pt x="2005976" y="2663015"/>
                    <a:pt x="1976617" y="2566884"/>
                    <a:pt x="1931208" y="2492894"/>
                  </a:cubicBezTo>
                  <a:close/>
                  <a:moveTo>
                    <a:pt x="2136719" y="2666719"/>
                  </a:moveTo>
                  <a:cubicBezTo>
                    <a:pt x="2131396" y="2641116"/>
                    <a:pt x="2124056" y="2616238"/>
                    <a:pt x="2115587" y="2592487"/>
                  </a:cubicBezTo>
                  <a:cubicBezTo>
                    <a:pt x="2110264" y="2577592"/>
                    <a:pt x="2104376" y="2562939"/>
                    <a:pt x="2097682" y="2549091"/>
                  </a:cubicBezTo>
                  <a:cubicBezTo>
                    <a:pt x="2093972" y="2541282"/>
                    <a:pt x="2089939" y="2533553"/>
                    <a:pt x="2085099" y="2526870"/>
                  </a:cubicBezTo>
                  <a:cubicBezTo>
                    <a:pt x="2053805" y="2483716"/>
                    <a:pt x="2037512" y="2582343"/>
                    <a:pt x="2034609" y="2608670"/>
                  </a:cubicBezTo>
                  <a:cubicBezTo>
                    <a:pt x="2033802" y="2616157"/>
                    <a:pt x="2032754" y="2627912"/>
                    <a:pt x="2032270" y="2635400"/>
                  </a:cubicBezTo>
                  <a:cubicBezTo>
                    <a:pt x="2027834" y="2704237"/>
                    <a:pt x="2029366" y="2778388"/>
                    <a:pt x="2041545" y="2844569"/>
                  </a:cubicBezTo>
                  <a:cubicBezTo>
                    <a:pt x="2047433" y="2876613"/>
                    <a:pt x="2057031" y="2907851"/>
                    <a:pt x="2077357" y="2927255"/>
                  </a:cubicBezTo>
                  <a:lnTo>
                    <a:pt x="2108167" y="2934098"/>
                  </a:lnTo>
                  <a:cubicBezTo>
                    <a:pt x="2130590" y="2885952"/>
                    <a:pt x="2143817" y="2844891"/>
                    <a:pt x="2146156" y="2785634"/>
                  </a:cubicBezTo>
                  <a:cubicBezTo>
                    <a:pt x="2147769" y="2745379"/>
                    <a:pt x="2144624" y="2704962"/>
                    <a:pt x="2136719" y="2666719"/>
                  </a:cubicBezTo>
                  <a:close/>
                  <a:moveTo>
                    <a:pt x="898085" y="867847"/>
                  </a:moveTo>
                  <a:cubicBezTo>
                    <a:pt x="887438" y="804967"/>
                    <a:pt x="573041" y="454903"/>
                    <a:pt x="325265" y="188409"/>
                  </a:cubicBezTo>
                  <a:cubicBezTo>
                    <a:pt x="165647" y="16678"/>
                    <a:pt x="6513" y="-7798"/>
                    <a:pt x="3044" y="1783"/>
                  </a:cubicBezTo>
                  <a:cubicBezTo>
                    <a:pt x="-29621" y="93969"/>
                    <a:pt x="210088" y="305231"/>
                    <a:pt x="267596" y="364005"/>
                  </a:cubicBezTo>
                  <a:cubicBezTo>
                    <a:pt x="485287" y="586620"/>
                    <a:pt x="907844" y="925493"/>
                    <a:pt x="898085" y="867847"/>
                  </a:cubicBezTo>
                  <a:lnTo>
                    <a:pt x="898085" y="867847"/>
                  </a:lnTo>
                  <a:close/>
                  <a:moveTo>
                    <a:pt x="974385" y="665843"/>
                  </a:moveTo>
                  <a:cubicBezTo>
                    <a:pt x="996082" y="706179"/>
                    <a:pt x="1072705" y="762538"/>
                    <a:pt x="1077947" y="682590"/>
                  </a:cubicBezTo>
                  <a:cubicBezTo>
                    <a:pt x="1087223" y="538796"/>
                    <a:pt x="1056009" y="270289"/>
                    <a:pt x="1006244" y="145738"/>
                  </a:cubicBezTo>
                  <a:cubicBezTo>
                    <a:pt x="986242" y="95740"/>
                    <a:pt x="942929" y="174561"/>
                    <a:pt x="930186" y="293155"/>
                  </a:cubicBezTo>
                  <a:cubicBezTo>
                    <a:pt x="916474" y="420927"/>
                    <a:pt x="935509" y="593624"/>
                    <a:pt x="974385" y="665843"/>
                  </a:cubicBezTo>
                  <a:lnTo>
                    <a:pt x="974385" y="665843"/>
                  </a:lnTo>
                  <a:close/>
                  <a:moveTo>
                    <a:pt x="637566" y="823807"/>
                  </a:moveTo>
                  <a:cubicBezTo>
                    <a:pt x="482706" y="850939"/>
                    <a:pt x="901069" y="1228942"/>
                    <a:pt x="945268" y="1145532"/>
                  </a:cubicBezTo>
                  <a:cubicBezTo>
                    <a:pt x="957205" y="1122988"/>
                    <a:pt x="890100" y="991271"/>
                    <a:pt x="810815" y="910196"/>
                  </a:cubicBezTo>
                  <a:cubicBezTo>
                    <a:pt x="750726" y="848605"/>
                    <a:pt x="647406" y="822116"/>
                    <a:pt x="637566" y="823807"/>
                  </a:cubicBezTo>
                  <a:lnTo>
                    <a:pt x="637566" y="823807"/>
                  </a:lnTo>
                  <a:close/>
                  <a:moveTo>
                    <a:pt x="1388151" y="1141184"/>
                  </a:moveTo>
                  <a:cubicBezTo>
                    <a:pt x="1330320" y="1020577"/>
                    <a:pt x="1316931" y="1177012"/>
                    <a:pt x="1313463" y="1207767"/>
                  </a:cubicBezTo>
                  <a:cubicBezTo>
                    <a:pt x="1302978" y="1302449"/>
                    <a:pt x="1329191" y="1543662"/>
                    <a:pt x="1345484" y="1563951"/>
                  </a:cubicBezTo>
                  <a:cubicBezTo>
                    <a:pt x="1394684" y="1625703"/>
                    <a:pt x="1403233" y="1519589"/>
                    <a:pt x="1405814" y="1501393"/>
                  </a:cubicBezTo>
                  <a:cubicBezTo>
                    <a:pt x="1417751" y="1417419"/>
                    <a:pt x="1409444" y="1185626"/>
                    <a:pt x="1388151" y="1141184"/>
                  </a:cubicBezTo>
                  <a:lnTo>
                    <a:pt x="1388151" y="1141184"/>
                  </a:lnTo>
                  <a:close/>
                  <a:moveTo>
                    <a:pt x="1562529" y="1193436"/>
                  </a:moveTo>
                  <a:cubicBezTo>
                    <a:pt x="1542284" y="1017599"/>
                    <a:pt x="1464129" y="1157125"/>
                    <a:pt x="1456708" y="1222018"/>
                  </a:cubicBezTo>
                  <a:cubicBezTo>
                    <a:pt x="1445336" y="1320161"/>
                    <a:pt x="1442835" y="1414360"/>
                    <a:pt x="1447836" y="1507512"/>
                  </a:cubicBezTo>
                  <a:cubicBezTo>
                    <a:pt x="1448562" y="1520877"/>
                    <a:pt x="1449772" y="1534081"/>
                    <a:pt x="1452272" y="1546963"/>
                  </a:cubicBezTo>
                  <a:cubicBezTo>
                    <a:pt x="1471952" y="1649615"/>
                    <a:pt x="1566400" y="1426034"/>
                    <a:pt x="1562529" y="1193436"/>
                  </a:cubicBezTo>
                  <a:lnTo>
                    <a:pt x="1562529" y="1193436"/>
                  </a:lnTo>
                  <a:close/>
                  <a:moveTo>
                    <a:pt x="1106177" y="1700257"/>
                  </a:moveTo>
                  <a:cubicBezTo>
                    <a:pt x="1017455" y="1682625"/>
                    <a:pt x="1051412" y="1769094"/>
                    <a:pt x="1074963" y="1796871"/>
                  </a:cubicBezTo>
                  <a:cubicBezTo>
                    <a:pt x="1134407" y="1866674"/>
                    <a:pt x="1221354" y="1959746"/>
                    <a:pt x="1304591" y="1971098"/>
                  </a:cubicBezTo>
                  <a:cubicBezTo>
                    <a:pt x="1363793" y="1979069"/>
                    <a:pt x="1307656" y="1880442"/>
                    <a:pt x="1293622" y="1860717"/>
                  </a:cubicBezTo>
                  <a:cubicBezTo>
                    <a:pt x="1247486" y="1795502"/>
                    <a:pt x="1176429" y="1714266"/>
                    <a:pt x="1106177" y="1700257"/>
                  </a:cubicBezTo>
                  <a:lnTo>
                    <a:pt x="1106177" y="1700257"/>
                  </a:lnTo>
                  <a:close/>
                  <a:moveTo>
                    <a:pt x="1007051" y="1987925"/>
                  </a:moveTo>
                  <a:cubicBezTo>
                    <a:pt x="1084077" y="2024799"/>
                    <a:pt x="1299348" y="2118032"/>
                    <a:pt x="1313141" y="2092026"/>
                  </a:cubicBezTo>
                  <a:cubicBezTo>
                    <a:pt x="1327255" y="2065538"/>
                    <a:pt x="1290960" y="2021015"/>
                    <a:pt x="1279668" y="2006845"/>
                  </a:cubicBezTo>
                  <a:cubicBezTo>
                    <a:pt x="1226113" y="1939860"/>
                    <a:pt x="1034716" y="1839703"/>
                    <a:pt x="1017133" y="1843890"/>
                  </a:cubicBezTo>
                  <a:cubicBezTo>
                    <a:pt x="935267" y="1863293"/>
                    <a:pt x="960512" y="1965623"/>
                    <a:pt x="1007051" y="1987925"/>
                  </a:cubicBezTo>
                  <a:lnTo>
                    <a:pt x="1007051" y="1987925"/>
                  </a:lnTo>
                  <a:close/>
                  <a:moveTo>
                    <a:pt x="1735456" y="2097582"/>
                  </a:moveTo>
                  <a:cubicBezTo>
                    <a:pt x="1734568" y="2120608"/>
                    <a:pt x="1742392" y="2194679"/>
                    <a:pt x="1764169" y="2201764"/>
                  </a:cubicBezTo>
                  <a:cubicBezTo>
                    <a:pt x="1791269" y="2210540"/>
                    <a:pt x="1834017" y="2147821"/>
                    <a:pt x="1837647" y="2130753"/>
                  </a:cubicBezTo>
                  <a:cubicBezTo>
                    <a:pt x="1854504" y="2052495"/>
                    <a:pt x="1869667" y="1916672"/>
                    <a:pt x="1862731" y="1836483"/>
                  </a:cubicBezTo>
                  <a:cubicBezTo>
                    <a:pt x="1860553" y="1810880"/>
                    <a:pt x="1853778" y="1755246"/>
                    <a:pt x="1827484" y="1754361"/>
                  </a:cubicBezTo>
                  <a:cubicBezTo>
                    <a:pt x="1803610" y="1753475"/>
                    <a:pt x="1789011" y="1803634"/>
                    <a:pt x="1781752" y="1826660"/>
                  </a:cubicBezTo>
                  <a:cubicBezTo>
                    <a:pt x="1755297" y="1910956"/>
                    <a:pt x="1739004" y="2000243"/>
                    <a:pt x="1735456" y="2097582"/>
                  </a:cubicBezTo>
                  <a:lnTo>
                    <a:pt x="1735456" y="2097582"/>
                  </a:lnTo>
                  <a:close/>
                  <a:moveTo>
                    <a:pt x="1690046" y="2239443"/>
                  </a:moveTo>
                  <a:cubicBezTo>
                    <a:pt x="1689885" y="2242664"/>
                    <a:pt x="1725696" y="2140736"/>
                    <a:pt x="1724970" y="2068598"/>
                  </a:cubicBezTo>
                  <a:cubicBezTo>
                    <a:pt x="1724164" y="1982289"/>
                    <a:pt x="1728277" y="1944529"/>
                    <a:pt x="1707468" y="1879717"/>
                  </a:cubicBezTo>
                  <a:cubicBezTo>
                    <a:pt x="1700289" y="1857335"/>
                    <a:pt x="1687465" y="1821185"/>
                    <a:pt x="1664720" y="1824969"/>
                  </a:cubicBezTo>
                  <a:cubicBezTo>
                    <a:pt x="1638184" y="1829398"/>
                    <a:pt x="1623586" y="1867721"/>
                    <a:pt x="1616730" y="1897913"/>
                  </a:cubicBezTo>
                  <a:cubicBezTo>
                    <a:pt x="1599389" y="1974077"/>
                    <a:pt x="1607212" y="2060466"/>
                    <a:pt x="1621005" y="2134376"/>
                  </a:cubicBezTo>
                  <a:cubicBezTo>
                    <a:pt x="1626005" y="2161106"/>
                    <a:pt x="1658429" y="2264160"/>
                    <a:pt x="1690046" y="2239443"/>
                  </a:cubicBezTo>
                  <a:lnTo>
                    <a:pt x="1690046" y="223944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9" name="Google Shape;1629;p26"/>
            <p:cNvSpPr/>
            <p:nvPr/>
          </p:nvSpPr>
          <p:spPr>
            <a:xfrm rot="10575742">
              <a:off x="5401577" y="-552650"/>
              <a:ext cx="1320965" cy="1268957"/>
            </a:xfrm>
            <a:custGeom>
              <a:rect b="b" l="l" r="r" t="t"/>
              <a:pathLst>
                <a:path extrusionOk="0" h="2546043" w="2649558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0" name="Google Shape;1630;p26"/>
            <p:cNvSpPr/>
            <p:nvPr/>
          </p:nvSpPr>
          <p:spPr>
            <a:xfrm rot="10575742">
              <a:off x="5526732" y="-444585"/>
              <a:ext cx="1049545" cy="1054395"/>
            </a:xfrm>
            <a:custGeom>
              <a:rect b="b" l="l" r="r" t="t"/>
              <a:pathLst>
                <a:path extrusionOk="0" h="2115544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26"/>
            <p:cNvSpPr/>
            <p:nvPr/>
          </p:nvSpPr>
          <p:spPr>
            <a:xfrm rot="10575742">
              <a:off x="5428263" y="-613246"/>
              <a:ext cx="1264127" cy="1209135"/>
            </a:xfrm>
            <a:custGeom>
              <a:rect b="b" l="l" r="r" t="t"/>
              <a:pathLst>
                <a:path extrusionOk="0" h="2426015" w="2535555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26"/>
            <p:cNvSpPr/>
            <p:nvPr/>
          </p:nvSpPr>
          <p:spPr>
            <a:xfrm rot="10575742">
              <a:off x="5549194" y="-494740"/>
              <a:ext cx="1047557" cy="997639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26"/>
            <p:cNvSpPr/>
            <p:nvPr/>
          </p:nvSpPr>
          <p:spPr>
            <a:xfrm rot="10575742">
              <a:off x="6010260" y="-13870"/>
              <a:ext cx="123140" cy="121451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26"/>
            <p:cNvSpPr/>
            <p:nvPr/>
          </p:nvSpPr>
          <p:spPr>
            <a:xfrm rot="-10679728">
              <a:off x="8206366" y="-783145"/>
              <a:ext cx="1516546" cy="1233654"/>
            </a:xfrm>
            <a:custGeom>
              <a:rect b="b" l="l" r="r" t="t"/>
              <a:pathLst>
                <a:path extrusionOk="0" h="2465337" w="3031236">
                  <a:moveTo>
                    <a:pt x="3031105" y="62006"/>
                  </a:moveTo>
                  <a:cubicBezTo>
                    <a:pt x="3033767" y="76176"/>
                    <a:pt x="2995133" y="113372"/>
                    <a:pt x="2987712" y="122711"/>
                  </a:cubicBezTo>
                  <a:cubicBezTo>
                    <a:pt x="2935044" y="188812"/>
                    <a:pt x="2883343" y="256280"/>
                    <a:pt x="2824384" y="316744"/>
                  </a:cubicBezTo>
                  <a:cubicBezTo>
                    <a:pt x="2589030" y="558441"/>
                    <a:pt x="2143163" y="726468"/>
                    <a:pt x="1841106" y="493306"/>
                  </a:cubicBezTo>
                  <a:cubicBezTo>
                    <a:pt x="1828604" y="485739"/>
                    <a:pt x="1852156" y="382039"/>
                    <a:pt x="1856592" y="370365"/>
                  </a:cubicBezTo>
                  <a:cubicBezTo>
                    <a:pt x="1886838" y="291544"/>
                    <a:pt x="1944588" y="227296"/>
                    <a:pt x="2006451" y="172709"/>
                  </a:cubicBezTo>
                  <a:cubicBezTo>
                    <a:pt x="2220351" y="-15849"/>
                    <a:pt x="2528699" y="-19794"/>
                    <a:pt x="2794541" y="20623"/>
                  </a:cubicBezTo>
                  <a:cubicBezTo>
                    <a:pt x="2858259" y="30365"/>
                    <a:pt x="2921897" y="40428"/>
                    <a:pt x="2985212" y="52988"/>
                  </a:cubicBezTo>
                  <a:cubicBezTo>
                    <a:pt x="2988922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3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3" y="1899362"/>
                    <a:pt x="2148728" y="1906608"/>
                    <a:pt x="1958783" y="2078822"/>
                  </a:cubicBezTo>
                  <a:cubicBezTo>
                    <a:pt x="1903776" y="2128579"/>
                    <a:pt x="1852640" y="2187111"/>
                    <a:pt x="1826426" y="2258363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6"/>
                    <a:pt x="2487322" y="2418582"/>
                    <a:pt x="2695979" y="2198463"/>
                  </a:cubicBezTo>
                  <a:cubicBezTo>
                    <a:pt x="2748245" y="2143312"/>
                    <a:pt x="2793976" y="2081963"/>
                    <a:pt x="2840434" y="2021901"/>
                  </a:cubicBezTo>
                  <a:cubicBezTo>
                    <a:pt x="2847048" y="2013447"/>
                    <a:pt x="2881327" y="1979471"/>
                    <a:pt x="2878746" y="1966831"/>
                  </a:cubicBezTo>
                  <a:cubicBezTo>
                    <a:pt x="2878101" y="1963691"/>
                    <a:pt x="2840676" y="1959826"/>
                    <a:pt x="2837369" y="1959263"/>
                  </a:cubicBezTo>
                  <a:cubicBezTo>
                    <a:pt x="2780346" y="1948716"/>
                    <a:pt x="2722919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26"/>
            <p:cNvSpPr/>
            <p:nvPr/>
          </p:nvSpPr>
          <p:spPr>
            <a:xfrm rot="-10679728">
              <a:off x="8197168" y="-1811986"/>
              <a:ext cx="1944606" cy="2679739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7" y="2453670"/>
                    <a:pt x="3458435" y="2144183"/>
                    <a:pt x="3872604" y="1938476"/>
                  </a:cubicBezTo>
                  <a:cubicBezTo>
                    <a:pt x="3885187" y="1932276"/>
                    <a:pt x="3890429" y="1917059"/>
                    <a:pt x="3884219" y="1904500"/>
                  </a:cubicBezTo>
                  <a:cubicBezTo>
                    <a:pt x="3878089" y="1891940"/>
                    <a:pt x="3862845" y="1886706"/>
                    <a:pt x="3850263" y="1892906"/>
                  </a:cubicBezTo>
                  <a:cubicBezTo>
                    <a:pt x="3426738" y="2097406"/>
                    <a:pt x="3045961" y="2406892"/>
                    <a:pt x="2730031" y="2773462"/>
                  </a:cubicBezTo>
                  <a:cubicBezTo>
                    <a:pt x="2699704" y="2808645"/>
                    <a:pt x="2671878" y="2845922"/>
                    <a:pt x="2642680" y="2882153"/>
                  </a:cubicBezTo>
                  <a:cubicBezTo>
                    <a:pt x="2653972" y="2829498"/>
                    <a:pt x="2659941" y="2775716"/>
                    <a:pt x="2662522" y="2721210"/>
                  </a:cubicBezTo>
                  <a:cubicBezTo>
                    <a:pt x="2668248" y="2599235"/>
                    <a:pt x="2656795" y="2473636"/>
                    <a:pt x="2650665" y="2350051"/>
                  </a:cubicBezTo>
                  <a:cubicBezTo>
                    <a:pt x="2644535" y="2227593"/>
                    <a:pt x="2643406" y="2107067"/>
                    <a:pt x="2673491" y="1994028"/>
                  </a:cubicBezTo>
                  <a:cubicBezTo>
                    <a:pt x="2690509" y="1927928"/>
                    <a:pt x="2735999" y="1836709"/>
                    <a:pt x="2800202" y="1790254"/>
                  </a:cubicBezTo>
                  <a:cubicBezTo>
                    <a:pt x="2838271" y="1762638"/>
                    <a:pt x="2883519" y="1752252"/>
                    <a:pt x="2933204" y="1779546"/>
                  </a:cubicBezTo>
                  <a:cubicBezTo>
                    <a:pt x="2983049" y="1806758"/>
                    <a:pt x="3007649" y="1871329"/>
                    <a:pt x="3005874" y="1931793"/>
                  </a:cubicBezTo>
                  <a:cubicBezTo>
                    <a:pt x="3004100" y="1991291"/>
                    <a:pt x="2976274" y="2048857"/>
                    <a:pt x="2913443" y="2061578"/>
                  </a:cubicBezTo>
                  <a:cubicBezTo>
                    <a:pt x="2893682" y="2065684"/>
                    <a:pt x="2876825" y="2057472"/>
                    <a:pt x="2864162" y="2045475"/>
                  </a:cubicBezTo>
                  <a:cubicBezTo>
                    <a:pt x="2852225" y="2034123"/>
                    <a:pt x="2843514" y="2019631"/>
                    <a:pt x="2839320" y="2006427"/>
                  </a:cubicBezTo>
                  <a:cubicBezTo>
                    <a:pt x="2838432" y="2003529"/>
                    <a:pt x="2837787" y="1999826"/>
                    <a:pt x="2837465" y="1996685"/>
                  </a:cubicBezTo>
                  <a:cubicBezTo>
                    <a:pt x="2847547" y="1996122"/>
                    <a:pt x="2856661" y="1989117"/>
                    <a:pt x="2859484" y="1978812"/>
                  </a:cubicBezTo>
                  <a:cubicBezTo>
                    <a:pt x="2862952" y="1965850"/>
                    <a:pt x="2855290" y="1952485"/>
                    <a:pt x="2842304" y="1949023"/>
                  </a:cubicBezTo>
                  <a:cubicBezTo>
                    <a:pt x="2828028" y="1944916"/>
                    <a:pt x="2816897" y="1947332"/>
                    <a:pt x="2808429" y="1951921"/>
                  </a:cubicBezTo>
                  <a:cubicBezTo>
                    <a:pt x="2798104" y="1957557"/>
                    <a:pt x="2790765" y="1967782"/>
                    <a:pt x="2788022" y="1982032"/>
                  </a:cubicBezTo>
                  <a:cubicBezTo>
                    <a:pt x="2785119" y="1997732"/>
                    <a:pt x="2788990" y="2020839"/>
                    <a:pt x="2800202" y="2043543"/>
                  </a:cubicBezTo>
                  <a:cubicBezTo>
                    <a:pt x="2820930" y="2085570"/>
                    <a:pt x="2866098" y="2124538"/>
                    <a:pt x="2923605" y="2114313"/>
                  </a:cubicBezTo>
                  <a:cubicBezTo>
                    <a:pt x="3014101" y="2098050"/>
                    <a:pt x="3060075" y="2019470"/>
                    <a:pt x="3064431" y="1934128"/>
                  </a:cubicBezTo>
                  <a:cubicBezTo>
                    <a:pt x="3068705" y="1851040"/>
                    <a:pt x="3031765" y="1763604"/>
                    <a:pt x="2964014" y="1724798"/>
                  </a:cubicBezTo>
                  <a:cubicBezTo>
                    <a:pt x="2889326" y="1682126"/>
                    <a:pt x="2820124" y="1695652"/>
                    <a:pt x="2761809" y="1736633"/>
                  </a:cubicBezTo>
                  <a:cubicBezTo>
                    <a:pt x="2684702" y="1790978"/>
                    <a:pt x="2628082" y="1898220"/>
                    <a:pt x="2607030" y="1976638"/>
                  </a:cubicBezTo>
                  <a:cubicBezTo>
                    <a:pt x="2576059" y="2096520"/>
                    <a:pt x="2576462" y="2224211"/>
                    <a:pt x="2584608" y="2353755"/>
                  </a:cubicBezTo>
                  <a:cubicBezTo>
                    <a:pt x="2592270" y="2475488"/>
                    <a:pt x="2606708" y="2598913"/>
                    <a:pt x="2603804" y="2719197"/>
                  </a:cubicBezTo>
                  <a:cubicBezTo>
                    <a:pt x="2601546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4"/>
                    <a:pt x="2386839" y="3232297"/>
                  </a:cubicBezTo>
                  <a:cubicBezTo>
                    <a:pt x="2296585" y="3372308"/>
                    <a:pt x="2216494" y="3516987"/>
                    <a:pt x="2144710" y="3663759"/>
                  </a:cubicBezTo>
                  <a:cubicBezTo>
                    <a:pt x="2155357" y="3588401"/>
                    <a:pt x="2167374" y="3497503"/>
                    <a:pt x="2180521" y="3393965"/>
                  </a:cubicBezTo>
                  <a:cubicBezTo>
                    <a:pt x="2219236" y="3089068"/>
                    <a:pt x="2270372" y="2674674"/>
                    <a:pt x="2333768" y="2238784"/>
                  </a:cubicBezTo>
                  <a:cubicBezTo>
                    <a:pt x="2354819" y="2093944"/>
                    <a:pt x="2377241" y="1946688"/>
                    <a:pt x="2400793" y="1800318"/>
                  </a:cubicBezTo>
                  <a:cubicBezTo>
                    <a:pt x="2424828" y="1650405"/>
                    <a:pt x="2450316" y="1501780"/>
                    <a:pt x="2477255" y="1357101"/>
                  </a:cubicBezTo>
                  <a:cubicBezTo>
                    <a:pt x="2581140" y="1322320"/>
                    <a:pt x="2685267" y="1288666"/>
                    <a:pt x="2789394" y="1255173"/>
                  </a:cubicBezTo>
                  <a:cubicBezTo>
                    <a:pt x="2790926" y="1254690"/>
                    <a:pt x="2792539" y="1254207"/>
                    <a:pt x="2794072" y="1253643"/>
                  </a:cubicBezTo>
                  <a:cubicBezTo>
                    <a:pt x="2792539" y="1259279"/>
                    <a:pt x="2793346" y="1265962"/>
                    <a:pt x="2801573" y="1273691"/>
                  </a:cubicBezTo>
                  <a:cubicBezTo>
                    <a:pt x="2807945" y="1279649"/>
                    <a:pt x="2827383" y="1292853"/>
                    <a:pt x="2829399" y="1293899"/>
                  </a:cubicBezTo>
                  <a:cubicBezTo>
                    <a:pt x="2838432" y="1298569"/>
                    <a:pt x="2847789" y="1302433"/>
                    <a:pt x="2857225" y="1306057"/>
                  </a:cubicBezTo>
                  <a:cubicBezTo>
                    <a:pt x="2866340" y="1309519"/>
                    <a:pt x="2875615" y="1312497"/>
                    <a:pt x="2884810" y="1315477"/>
                  </a:cubicBezTo>
                  <a:cubicBezTo>
                    <a:pt x="2896505" y="1319099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3" y="1334316"/>
                  </a:cubicBezTo>
                  <a:cubicBezTo>
                    <a:pt x="2969337" y="1337295"/>
                    <a:pt x="2983533" y="1339710"/>
                    <a:pt x="2997728" y="1342206"/>
                  </a:cubicBezTo>
                  <a:cubicBezTo>
                    <a:pt x="3018941" y="1345910"/>
                    <a:pt x="3040073" y="1349211"/>
                    <a:pt x="3061124" y="1353317"/>
                  </a:cubicBezTo>
                  <a:cubicBezTo>
                    <a:pt x="3070803" y="1355893"/>
                    <a:pt x="3080723" y="1350177"/>
                    <a:pt x="3083304" y="1340515"/>
                  </a:cubicBezTo>
                  <a:cubicBezTo>
                    <a:pt x="3085885" y="1330935"/>
                    <a:pt x="3080159" y="1320951"/>
                    <a:pt x="3070480" y="1318375"/>
                  </a:cubicBezTo>
                  <a:cubicBezTo>
                    <a:pt x="3041686" y="1308794"/>
                    <a:pt x="3012892" y="1299696"/>
                    <a:pt x="2983614" y="1291645"/>
                  </a:cubicBezTo>
                  <a:cubicBezTo>
                    <a:pt x="2972080" y="1288424"/>
                    <a:pt x="2960546" y="1285365"/>
                    <a:pt x="2948851" y="1282708"/>
                  </a:cubicBezTo>
                  <a:cubicBezTo>
                    <a:pt x="2931590" y="1278602"/>
                    <a:pt x="2914088" y="1275382"/>
                    <a:pt x="2896747" y="1271275"/>
                  </a:cubicBezTo>
                  <a:cubicBezTo>
                    <a:pt x="2886181" y="1269021"/>
                    <a:pt x="2875534" y="1266767"/>
                    <a:pt x="2864969" y="1263949"/>
                  </a:cubicBezTo>
                  <a:cubicBezTo>
                    <a:pt x="2858274" y="1262097"/>
                    <a:pt x="2851580" y="1260326"/>
                    <a:pt x="2845046" y="1257911"/>
                  </a:cubicBezTo>
                  <a:cubicBezTo>
                    <a:pt x="2844078" y="1257588"/>
                    <a:pt x="2833271" y="1254771"/>
                    <a:pt x="2827302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2"/>
                    <a:pt x="2826737" y="1250101"/>
                  </a:cubicBezTo>
                  <a:lnTo>
                    <a:pt x="2826495" y="1249618"/>
                  </a:lnTo>
                  <a:lnTo>
                    <a:pt x="2826899" y="1251228"/>
                  </a:lnTo>
                  <a:cubicBezTo>
                    <a:pt x="2824237" y="1249698"/>
                    <a:pt x="2822705" y="1248008"/>
                    <a:pt x="2823834" y="1246478"/>
                  </a:cubicBezTo>
                  <a:lnTo>
                    <a:pt x="2823995" y="1246236"/>
                  </a:lnTo>
                  <a:cubicBezTo>
                    <a:pt x="2823269" y="1245431"/>
                    <a:pt x="2821979" y="1245592"/>
                    <a:pt x="2821091" y="1244948"/>
                  </a:cubicBezTo>
                  <a:cubicBezTo>
                    <a:pt x="2888843" y="1223291"/>
                    <a:pt x="2956674" y="1201713"/>
                    <a:pt x="3024264" y="1179653"/>
                  </a:cubicBezTo>
                  <a:cubicBezTo>
                    <a:pt x="3039992" y="1174500"/>
                    <a:pt x="3055720" y="1169106"/>
                    <a:pt x="3071448" y="1163873"/>
                  </a:cubicBezTo>
                  <a:cubicBezTo>
                    <a:pt x="3072416" y="1167899"/>
                    <a:pt x="3074513" y="1171682"/>
                    <a:pt x="3078223" y="1174259"/>
                  </a:cubicBezTo>
                  <a:cubicBezTo>
                    <a:pt x="3085563" y="1179331"/>
                    <a:pt x="3139925" y="1200345"/>
                    <a:pt x="3150088" y="1203404"/>
                  </a:cubicBezTo>
                  <a:cubicBezTo>
                    <a:pt x="3172591" y="1209764"/>
                    <a:pt x="3195255" y="1215883"/>
                    <a:pt x="3218484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8" y="1232549"/>
                    <a:pt x="3343017" y="1233999"/>
                    <a:pt x="3381570" y="1234884"/>
                  </a:cubicBezTo>
                  <a:cubicBezTo>
                    <a:pt x="3391572" y="1235609"/>
                    <a:pt x="3400202" y="1228121"/>
                    <a:pt x="3401009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10" y="1195755"/>
                    <a:pt x="3339387" y="1191891"/>
                    <a:pt x="3316642" y="1188187"/>
                  </a:cubicBezTo>
                  <a:cubicBezTo>
                    <a:pt x="3290590" y="1183920"/>
                    <a:pt x="3264538" y="1179009"/>
                    <a:pt x="3238487" y="1174500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6" y="1159525"/>
                    <a:pt x="3142909" y="1153245"/>
                    <a:pt x="3133876" y="1148173"/>
                  </a:cubicBezTo>
                  <a:cubicBezTo>
                    <a:pt x="3131779" y="1147046"/>
                    <a:pt x="3129843" y="1146160"/>
                    <a:pt x="3127746" y="1145114"/>
                  </a:cubicBezTo>
                  <a:cubicBezTo>
                    <a:pt x="3176865" y="1128689"/>
                    <a:pt x="3226065" y="1112345"/>
                    <a:pt x="3275266" y="1095921"/>
                  </a:cubicBezTo>
                  <a:cubicBezTo>
                    <a:pt x="3361729" y="1066454"/>
                    <a:pt x="3460210" y="1043427"/>
                    <a:pt x="3551029" y="1010498"/>
                  </a:cubicBezTo>
                  <a:cubicBezTo>
                    <a:pt x="3591599" y="995845"/>
                    <a:pt x="3630636" y="979179"/>
                    <a:pt x="3666609" y="959454"/>
                  </a:cubicBezTo>
                  <a:cubicBezTo>
                    <a:pt x="3675078" y="954945"/>
                    <a:pt x="3678304" y="944398"/>
                    <a:pt x="3673787" y="935945"/>
                  </a:cubicBezTo>
                  <a:cubicBezTo>
                    <a:pt x="3669271" y="927491"/>
                    <a:pt x="3658785" y="924351"/>
                    <a:pt x="3650316" y="928779"/>
                  </a:cubicBezTo>
                  <a:cubicBezTo>
                    <a:pt x="3615392" y="946733"/>
                    <a:pt x="3577565" y="961306"/>
                    <a:pt x="3538446" y="974268"/>
                  </a:cubicBezTo>
                  <a:cubicBezTo>
                    <a:pt x="3446902" y="1004621"/>
                    <a:pt x="3348179" y="1025473"/>
                    <a:pt x="3261070" y="1052767"/>
                  </a:cubicBezTo>
                  <a:cubicBezTo>
                    <a:pt x="3197271" y="1073217"/>
                    <a:pt x="3133472" y="1093345"/>
                    <a:pt x="3069754" y="1113634"/>
                  </a:cubicBezTo>
                  <a:cubicBezTo>
                    <a:pt x="3070238" y="1112989"/>
                    <a:pt x="3071206" y="1112909"/>
                    <a:pt x="3071690" y="1112184"/>
                  </a:cubicBezTo>
                  <a:cubicBezTo>
                    <a:pt x="3088144" y="1086984"/>
                    <a:pt x="3113067" y="1058886"/>
                    <a:pt x="3140490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3" y="988599"/>
                    <a:pt x="3191222" y="980467"/>
                  </a:cubicBezTo>
                  <a:cubicBezTo>
                    <a:pt x="3222436" y="950919"/>
                    <a:pt x="3254295" y="924753"/>
                    <a:pt x="3284380" y="911388"/>
                  </a:cubicBezTo>
                  <a:cubicBezTo>
                    <a:pt x="3293332" y="907926"/>
                    <a:pt x="3297769" y="897943"/>
                    <a:pt x="3294300" y="889006"/>
                  </a:cubicBezTo>
                  <a:cubicBezTo>
                    <a:pt x="3290913" y="880069"/>
                    <a:pt x="3280831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7" y="930228"/>
                    <a:pt x="3155491" y="947136"/>
                    <a:pt x="3135731" y="966056"/>
                  </a:cubicBezTo>
                  <a:cubicBezTo>
                    <a:pt x="3120245" y="980950"/>
                    <a:pt x="3105888" y="997053"/>
                    <a:pt x="3092902" y="1013316"/>
                  </a:cubicBezTo>
                  <a:cubicBezTo>
                    <a:pt x="3070722" y="1041093"/>
                    <a:pt x="3052897" y="1069352"/>
                    <a:pt x="3040315" y="1093989"/>
                  </a:cubicBezTo>
                  <a:cubicBezTo>
                    <a:pt x="3035314" y="1102604"/>
                    <a:pt x="3038218" y="1113714"/>
                    <a:pt x="3046848" y="1118706"/>
                  </a:cubicBezTo>
                  <a:cubicBezTo>
                    <a:pt x="3048380" y="1119591"/>
                    <a:pt x="3050074" y="1118947"/>
                    <a:pt x="3051768" y="1119350"/>
                  </a:cubicBezTo>
                  <a:cubicBezTo>
                    <a:pt x="3037572" y="1123939"/>
                    <a:pt x="3023215" y="1128367"/>
                    <a:pt x="3009020" y="1132956"/>
                  </a:cubicBezTo>
                  <a:cubicBezTo>
                    <a:pt x="2953125" y="1151152"/>
                    <a:pt x="2897311" y="1169750"/>
                    <a:pt x="2841659" y="1188671"/>
                  </a:cubicBezTo>
                  <a:cubicBezTo>
                    <a:pt x="2837626" y="1190039"/>
                    <a:pt x="2833593" y="1191569"/>
                    <a:pt x="2829480" y="1192938"/>
                  </a:cubicBezTo>
                  <a:cubicBezTo>
                    <a:pt x="2834158" y="1187785"/>
                    <a:pt x="2838916" y="1182713"/>
                    <a:pt x="2843595" y="1177479"/>
                  </a:cubicBezTo>
                  <a:cubicBezTo>
                    <a:pt x="2852064" y="1167818"/>
                    <a:pt x="2860371" y="1158237"/>
                    <a:pt x="2868356" y="1148254"/>
                  </a:cubicBezTo>
                  <a:cubicBezTo>
                    <a:pt x="2875051" y="1139961"/>
                    <a:pt x="2881422" y="1131507"/>
                    <a:pt x="2887633" y="1122892"/>
                  </a:cubicBezTo>
                  <a:cubicBezTo>
                    <a:pt x="2893843" y="1114278"/>
                    <a:pt x="2899651" y="1105422"/>
                    <a:pt x="2905700" y="1096646"/>
                  </a:cubicBezTo>
                  <a:cubicBezTo>
                    <a:pt x="2907232" y="1094311"/>
                    <a:pt x="2933445" y="1056309"/>
                    <a:pt x="2944979" y="1042381"/>
                  </a:cubicBezTo>
                  <a:cubicBezTo>
                    <a:pt x="2945382" y="1041817"/>
                    <a:pt x="2945786" y="1041093"/>
                    <a:pt x="2946109" y="1040449"/>
                  </a:cubicBezTo>
                  <a:cubicBezTo>
                    <a:pt x="2946512" y="1039724"/>
                    <a:pt x="2946834" y="1039321"/>
                    <a:pt x="2947076" y="1039643"/>
                  </a:cubicBezTo>
                  <a:cubicBezTo>
                    <a:pt x="2947157" y="1039724"/>
                    <a:pt x="2947238" y="1039724"/>
                    <a:pt x="2947238" y="1039804"/>
                  </a:cubicBezTo>
                  <a:cubicBezTo>
                    <a:pt x="2955061" y="1034813"/>
                    <a:pt x="2957562" y="1024427"/>
                    <a:pt x="2952722" y="1016376"/>
                  </a:cubicBezTo>
                  <a:cubicBezTo>
                    <a:pt x="2949738" y="1010176"/>
                    <a:pt x="2942237" y="1004299"/>
                    <a:pt x="2929009" y="1009854"/>
                  </a:cubicBezTo>
                  <a:cubicBezTo>
                    <a:pt x="2927235" y="1010659"/>
                    <a:pt x="2923686" y="1013316"/>
                    <a:pt x="2919008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6"/>
                  </a:cubicBezTo>
                  <a:cubicBezTo>
                    <a:pt x="2842304" y="1101879"/>
                    <a:pt x="2835852" y="1110252"/>
                    <a:pt x="2829641" y="1118786"/>
                  </a:cubicBezTo>
                  <a:cubicBezTo>
                    <a:pt x="2822221" y="1129011"/>
                    <a:pt x="2815123" y="1139558"/>
                    <a:pt x="2807945" y="1150025"/>
                  </a:cubicBezTo>
                  <a:cubicBezTo>
                    <a:pt x="2797217" y="1165886"/>
                    <a:pt x="2787055" y="1181827"/>
                    <a:pt x="2776408" y="1197768"/>
                  </a:cubicBezTo>
                  <a:cubicBezTo>
                    <a:pt x="2772940" y="1202277"/>
                    <a:pt x="2772456" y="1207591"/>
                    <a:pt x="2773666" y="1212744"/>
                  </a:cubicBezTo>
                  <a:cubicBezTo>
                    <a:pt x="2677201" y="1245914"/>
                    <a:pt x="2580979" y="1279890"/>
                    <a:pt x="2484998" y="1314832"/>
                  </a:cubicBezTo>
                  <a:cubicBezTo>
                    <a:pt x="2495806" y="1257749"/>
                    <a:pt x="2506775" y="1201311"/>
                    <a:pt x="2518067" y="1145999"/>
                  </a:cubicBezTo>
                  <a:cubicBezTo>
                    <a:pt x="2621064" y="641030"/>
                    <a:pt x="2743823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600" y="-2902"/>
                    <a:pt x="2867469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8" y="1316604"/>
                    <a:pt x="2379016" y="1511361"/>
                    <a:pt x="2346189" y="1708695"/>
                  </a:cubicBezTo>
                  <a:cubicBezTo>
                    <a:pt x="2344979" y="1671982"/>
                    <a:pt x="2343608" y="1635188"/>
                    <a:pt x="2340624" y="1598716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3"/>
                    <a:pt x="2192378" y="1080463"/>
                    <a:pt x="2123497" y="1032880"/>
                  </a:cubicBezTo>
                  <a:cubicBezTo>
                    <a:pt x="2070990" y="996570"/>
                    <a:pt x="2009530" y="983044"/>
                    <a:pt x="1943554" y="1014202"/>
                  </a:cubicBezTo>
                  <a:cubicBezTo>
                    <a:pt x="1881771" y="1043427"/>
                    <a:pt x="1841766" y="1114841"/>
                    <a:pt x="1837249" y="1186577"/>
                  </a:cubicBezTo>
                  <a:cubicBezTo>
                    <a:pt x="1832571" y="1260889"/>
                    <a:pt x="1864349" y="1333511"/>
                    <a:pt x="1939844" y="1359194"/>
                  </a:cubicBezTo>
                  <a:cubicBezTo>
                    <a:pt x="1992593" y="1377068"/>
                    <a:pt x="2035098" y="1357342"/>
                    <a:pt x="2059698" y="1321756"/>
                  </a:cubicBezTo>
                  <a:cubicBezTo>
                    <a:pt x="2082201" y="1289391"/>
                    <a:pt x="2089299" y="1243016"/>
                    <a:pt x="2073007" y="1201955"/>
                  </a:cubicBezTo>
                  <a:cubicBezTo>
                    <a:pt x="2069135" y="1192293"/>
                    <a:pt x="2042599" y="1146885"/>
                    <a:pt x="2027597" y="1135452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6" y="1144148"/>
                    <a:pt x="1978720" y="1159525"/>
                    <a:pt x="1987673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3" y="1173051"/>
                    <a:pt x="2005417" y="1176755"/>
                  </a:cubicBezTo>
                  <a:cubicBezTo>
                    <a:pt x="2005014" y="1176755"/>
                    <a:pt x="2004530" y="1176674"/>
                    <a:pt x="2004126" y="1176674"/>
                  </a:cubicBezTo>
                  <a:cubicBezTo>
                    <a:pt x="2004772" y="1176755"/>
                    <a:pt x="2005256" y="1177479"/>
                    <a:pt x="2005981" y="1177479"/>
                  </a:cubicBezTo>
                  <a:cubicBezTo>
                    <a:pt x="2014208" y="1188590"/>
                    <a:pt x="2023807" y="1215320"/>
                    <a:pt x="2025500" y="1219990"/>
                  </a:cubicBezTo>
                  <a:cubicBezTo>
                    <a:pt x="2034453" y="1244546"/>
                    <a:pt x="2029856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1" y="1288424"/>
                    <a:pt x="1893547" y="1239232"/>
                    <a:pt x="1897741" y="1191005"/>
                  </a:cubicBezTo>
                  <a:cubicBezTo>
                    <a:pt x="1901935" y="1141813"/>
                    <a:pt x="1927584" y="1091654"/>
                    <a:pt x="1970493" y="1072412"/>
                  </a:cubicBezTo>
                  <a:cubicBezTo>
                    <a:pt x="2012999" y="1053250"/>
                    <a:pt x="2051794" y="1063958"/>
                    <a:pt x="2085024" y="1087628"/>
                  </a:cubicBezTo>
                  <a:cubicBezTo>
                    <a:pt x="2142048" y="1128126"/>
                    <a:pt x="2184151" y="1204129"/>
                    <a:pt x="2203911" y="1260567"/>
                  </a:cubicBezTo>
                  <a:cubicBezTo>
                    <a:pt x="2242868" y="1368051"/>
                    <a:pt x="2264323" y="1484953"/>
                    <a:pt x="2276341" y="1604513"/>
                  </a:cubicBezTo>
                  <a:cubicBezTo>
                    <a:pt x="2292956" y="1770609"/>
                    <a:pt x="2290939" y="1941374"/>
                    <a:pt x="2286423" y="2100384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9" y="3242603"/>
                    <a:pt x="2106318" y="3552734"/>
                  </a:cubicBezTo>
                  <a:cubicBezTo>
                    <a:pt x="2091719" y="3675112"/>
                    <a:pt x="2080185" y="3767620"/>
                    <a:pt x="2070506" y="3822528"/>
                  </a:cubicBezTo>
                  <a:cubicBezTo>
                    <a:pt x="2045019" y="3880738"/>
                    <a:pt x="2020500" y="3939110"/>
                    <a:pt x="1998077" y="3997561"/>
                  </a:cubicBezTo>
                  <a:cubicBezTo>
                    <a:pt x="1944280" y="4138456"/>
                    <a:pt x="1895241" y="4280962"/>
                    <a:pt x="1851122" y="4424997"/>
                  </a:cubicBezTo>
                  <a:cubicBezTo>
                    <a:pt x="1807084" y="4568952"/>
                    <a:pt x="1767885" y="4714356"/>
                    <a:pt x="1733203" y="4861049"/>
                  </a:cubicBezTo>
                  <a:cubicBezTo>
                    <a:pt x="1720782" y="4913944"/>
                    <a:pt x="1708925" y="4967082"/>
                    <a:pt x="1698279" y="5020381"/>
                  </a:cubicBezTo>
                  <a:cubicBezTo>
                    <a:pt x="1687551" y="5073760"/>
                    <a:pt x="1677953" y="5127461"/>
                    <a:pt x="1669968" y="5181404"/>
                  </a:cubicBezTo>
                  <a:cubicBezTo>
                    <a:pt x="1665694" y="5210469"/>
                    <a:pt x="1665452" y="5276811"/>
                    <a:pt x="1664564" y="5309901"/>
                  </a:cubicBezTo>
                  <a:cubicBezTo>
                    <a:pt x="1662064" y="5314248"/>
                    <a:pt x="1660854" y="5319401"/>
                    <a:pt x="1661500" y="5324796"/>
                  </a:cubicBezTo>
                  <a:cubicBezTo>
                    <a:pt x="1664161" y="5349915"/>
                    <a:pt x="1681502" y="5354827"/>
                    <a:pt x="1683357" y="5355149"/>
                  </a:cubicBezTo>
                  <a:cubicBezTo>
                    <a:pt x="1686100" y="5355631"/>
                    <a:pt x="1710780" y="5352894"/>
                    <a:pt x="1712797" y="5326809"/>
                  </a:cubicBezTo>
                  <a:cubicBezTo>
                    <a:pt x="1714571" y="5304024"/>
                    <a:pt x="1714733" y="5221902"/>
                    <a:pt x="1720056" y="5189133"/>
                  </a:cubicBezTo>
                  <a:cubicBezTo>
                    <a:pt x="1728605" y="5136157"/>
                    <a:pt x="1738687" y="5083422"/>
                    <a:pt x="1749899" y="5031009"/>
                  </a:cubicBezTo>
                  <a:cubicBezTo>
                    <a:pt x="1761110" y="4978435"/>
                    <a:pt x="1773450" y="4926102"/>
                    <a:pt x="1786436" y="4873850"/>
                  </a:cubicBezTo>
                  <a:cubicBezTo>
                    <a:pt x="1822489" y="4728849"/>
                    <a:pt x="1863140" y="4585054"/>
                    <a:pt x="1908307" y="4442791"/>
                  </a:cubicBezTo>
                  <a:cubicBezTo>
                    <a:pt x="1938472" y="4347867"/>
                    <a:pt x="1971380" y="4253910"/>
                    <a:pt x="2005659" y="4160436"/>
                  </a:cubicBezTo>
                  <a:cubicBezTo>
                    <a:pt x="2027436" y="4126782"/>
                    <a:pt x="2053569" y="4095302"/>
                    <a:pt x="2082605" y="4065674"/>
                  </a:cubicBezTo>
                  <a:cubicBezTo>
                    <a:pt x="2130353" y="4016964"/>
                    <a:pt x="2184473" y="3973005"/>
                    <a:pt x="2234319" y="3931702"/>
                  </a:cubicBezTo>
                  <a:cubicBezTo>
                    <a:pt x="2407649" y="3787587"/>
                    <a:pt x="2677120" y="3620686"/>
                    <a:pt x="2937962" y="3577532"/>
                  </a:cubicBezTo>
                  <a:cubicBezTo>
                    <a:pt x="3110082" y="3549111"/>
                    <a:pt x="3278734" y="3575036"/>
                    <a:pt x="3410768" y="3704982"/>
                  </a:cubicBezTo>
                  <a:cubicBezTo>
                    <a:pt x="3499328" y="3790968"/>
                    <a:pt x="3482794" y="3914634"/>
                    <a:pt x="3419075" y="4007625"/>
                  </a:cubicBezTo>
                  <a:cubicBezTo>
                    <a:pt x="3354873" y="4101260"/>
                    <a:pt x="3241874" y="4166796"/>
                    <a:pt x="3128472" y="4132821"/>
                  </a:cubicBezTo>
                  <a:cubicBezTo>
                    <a:pt x="3114034" y="4128553"/>
                    <a:pt x="3101774" y="4120985"/>
                    <a:pt x="3091935" y="4110921"/>
                  </a:cubicBezTo>
                  <a:cubicBezTo>
                    <a:pt x="3081530" y="4100294"/>
                    <a:pt x="3073545" y="4087170"/>
                    <a:pt x="3068302" y="4072598"/>
                  </a:cubicBezTo>
                  <a:cubicBezTo>
                    <a:pt x="3055236" y="4036368"/>
                    <a:pt x="3057898" y="3987175"/>
                    <a:pt x="3075319" y="3947644"/>
                  </a:cubicBezTo>
                  <a:cubicBezTo>
                    <a:pt x="3091370" y="3911253"/>
                    <a:pt x="3120406" y="3882349"/>
                    <a:pt x="3164122" y="3885247"/>
                  </a:cubicBezTo>
                  <a:cubicBezTo>
                    <a:pt x="3185092" y="3886536"/>
                    <a:pt x="3213483" y="3895633"/>
                    <a:pt x="3233567" y="3910850"/>
                  </a:cubicBezTo>
                  <a:cubicBezTo>
                    <a:pt x="3248649" y="3922282"/>
                    <a:pt x="3259457" y="3937660"/>
                    <a:pt x="3249214" y="3956983"/>
                  </a:cubicBezTo>
                  <a:cubicBezTo>
                    <a:pt x="3242600" y="3969302"/>
                    <a:pt x="3247197" y="3984679"/>
                    <a:pt x="3259538" y="3991361"/>
                  </a:cubicBezTo>
                  <a:cubicBezTo>
                    <a:pt x="3271878" y="3998044"/>
                    <a:pt x="3287284" y="3993455"/>
                    <a:pt x="3293978" y="3981137"/>
                  </a:cubicBezTo>
                  <a:cubicBezTo>
                    <a:pt x="3314626" y="3943779"/>
                    <a:pt x="3305431" y="3911011"/>
                    <a:pt x="3282363" y="3884925"/>
                  </a:cubicBezTo>
                  <a:cubicBezTo>
                    <a:pt x="3255021" y="3854008"/>
                    <a:pt x="3204127" y="3834203"/>
                    <a:pt x="3168074" y="3831304"/>
                  </a:cubicBezTo>
                  <a:cubicBezTo>
                    <a:pt x="3112018" y="3826715"/>
                    <a:pt x="3069351" y="3853365"/>
                    <a:pt x="3040960" y="3894023"/>
                  </a:cubicBezTo>
                  <a:cubicBezTo>
                    <a:pt x="3002084" y="3949657"/>
                    <a:pt x="2992244" y="4033228"/>
                    <a:pt x="3012408" y="4092162"/>
                  </a:cubicBezTo>
                  <a:cubicBezTo>
                    <a:pt x="3020231" y="4115188"/>
                    <a:pt x="3032572" y="4135799"/>
                    <a:pt x="3048703" y="4152707"/>
                  </a:cubicBezTo>
                  <a:cubicBezTo>
                    <a:pt x="3065237" y="4170097"/>
                    <a:pt x="3086046" y="4183382"/>
                    <a:pt x="3110566" y="4191111"/>
                  </a:cubicBezTo>
                  <a:cubicBezTo>
                    <a:pt x="3250182" y="4234909"/>
                    <a:pt x="3392862" y="4160033"/>
                    <a:pt x="3473357" y="4045063"/>
                  </a:cubicBezTo>
                  <a:cubicBezTo>
                    <a:pt x="3556513" y="3926308"/>
                    <a:pt x="3571919" y="3767459"/>
                    <a:pt x="3458919" y="3656030"/>
                  </a:cubicBezTo>
                  <a:cubicBezTo>
                    <a:pt x="3309544" y="3510546"/>
                    <a:pt x="3120245" y="3478664"/>
                    <a:pt x="2926832" y="3512559"/>
                  </a:cubicBezTo>
                  <a:cubicBezTo>
                    <a:pt x="2655827" y="3560061"/>
                    <a:pt x="2377241" y="3737508"/>
                    <a:pt x="2198992" y="3889917"/>
                  </a:cubicBezTo>
                  <a:cubicBezTo>
                    <a:pt x="2153098" y="3929448"/>
                    <a:pt x="2104059" y="3971717"/>
                    <a:pt x="2059295" y="4017286"/>
                  </a:cubicBezTo>
                  <a:cubicBezTo>
                    <a:pt x="2159228" y="3762145"/>
                    <a:pt x="2289730" y="3509741"/>
                    <a:pt x="2444831" y="3269655"/>
                  </a:cubicBezTo>
                  <a:cubicBezTo>
                    <a:pt x="2546458" y="3112335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7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8" y="1996766"/>
                    <a:pt x="2828270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3" y="1257105"/>
                    <a:pt x="2828593" y="1257588"/>
                  </a:cubicBezTo>
                  <a:cubicBezTo>
                    <a:pt x="2828593" y="1259923"/>
                    <a:pt x="2828189" y="1262097"/>
                    <a:pt x="2827383" y="1264110"/>
                  </a:cubicBezTo>
                  <a:cubicBezTo>
                    <a:pt x="2828512" y="1261694"/>
                    <a:pt x="2828996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4" y="1042139"/>
                  </a:lnTo>
                  <a:lnTo>
                    <a:pt x="2941108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6"/>
                  </a:moveTo>
                  <a:lnTo>
                    <a:pt x="2947238" y="1039804"/>
                  </a:lnTo>
                  <a:cubicBezTo>
                    <a:pt x="2947318" y="1040126"/>
                    <a:pt x="2946754" y="1040287"/>
                    <a:pt x="2946270" y="1040368"/>
                  </a:cubicBezTo>
                  <a:lnTo>
                    <a:pt x="2946673" y="1040126"/>
                  </a:lnTo>
                  <a:close/>
                  <a:moveTo>
                    <a:pt x="2826495" y="1249618"/>
                  </a:moveTo>
                  <a:cubicBezTo>
                    <a:pt x="2825770" y="1248410"/>
                    <a:pt x="2824963" y="1247202"/>
                    <a:pt x="2823995" y="1246236"/>
                  </a:cubicBezTo>
                  <a:cubicBezTo>
                    <a:pt x="2825205" y="1244948"/>
                    <a:pt x="2825931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3" y="1835904"/>
                    <a:pt x="1022946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5" y="2038068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1"/>
                  </a:cubicBezTo>
                  <a:cubicBezTo>
                    <a:pt x="1290401" y="2096117"/>
                    <a:pt x="1279755" y="2095554"/>
                    <a:pt x="1269189" y="2094749"/>
                  </a:cubicBezTo>
                  <a:cubicBezTo>
                    <a:pt x="1230877" y="2091850"/>
                    <a:pt x="1194420" y="2086697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6" y="2091045"/>
                    <a:pt x="1143123" y="2101431"/>
                    <a:pt x="1151673" y="2105779"/>
                  </a:cubicBezTo>
                  <a:cubicBezTo>
                    <a:pt x="1170708" y="2117050"/>
                    <a:pt x="1194420" y="2126309"/>
                    <a:pt x="1220956" y="2133233"/>
                  </a:cubicBezTo>
                  <a:cubicBezTo>
                    <a:pt x="1243459" y="2139030"/>
                    <a:pt x="1267817" y="2143378"/>
                    <a:pt x="1292498" y="2145230"/>
                  </a:cubicBezTo>
                  <a:cubicBezTo>
                    <a:pt x="1311856" y="2146679"/>
                    <a:pt x="1331374" y="2146518"/>
                    <a:pt x="1350167" y="2145310"/>
                  </a:cubicBezTo>
                  <a:cubicBezTo>
                    <a:pt x="1382188" y="2143297"/>
                    <a:pt x="1411950" y="2137984"/>
                    <a:pt x="1436066" y="2131382"/>
                  </a:cubicBezTo>
                  <a:cubicBezTo>
                    <a:pt x="1445261" y="2129530"/>
                    <a:pt x="1450665" y="2120834"/>
                    <a:pt x="1449777" y="2111817"/>
                  </a:cubicBezTo>
                  <a:cubicBezTo>
                    <a:pt x="1459617" y="2117533"/>
                    <a:pt x="1469538" y="2123411"/>
                    <a:pt x="1479378" y="2129127"/>
                  </a:cubicBezTo>
                  <a:cubicBezTo>
                    <a:pt x="1525191" y="2155615"/>
                    <a:pt x="1571245" y="2181621"/>
                    <a:pt x="1617381" y="2207385"/>
                  </a:cubicBezTo>
                  <a:cubicBezTo>
                    <a:pt x="1618107" y="2207787"/>
                    <a:pt x="1618833" y="2208190"/>
                    <a:pt x="1619558" y="2208512"/>
                  </a:cubicBezTo>
                  <a:cubicBezTo>
                    <a:pt x="1616252" y="2208512"/>
                    <a:pt x="1613025" y="2208350"/>
                    <a:pt x="1609718" y="2208350"/>
                  </a:cubicBezTo>
                  <a:cubicBezTo>
                    <a:pt x="1598265" y="2208431"/>
                    <a:pt x="1586812" y="2208592"/>
                    <a:pt x="1575278" y="2209236"/>
                  </a:cubicBezTo>
                  <a:cubicBezTo>
                    <a:pt x="1565761" y="2209719"/>
                    <a:pt x="1556163" y="2210524"/>
                    <a:pt x="1546726" y="2211571"/>
                  </a:cubicBezTo>
                  <a:cubicBezTo>
                    <a:pt x="1537128" y="2212618"/>
                    <a:pt x="1527772" y="2214147"/>
                    <a:pt x="1518254" y="2215516"/>
                  </a:cubicBezTo>
                  <a:cubicBezTo>
                    <a:pt x="1515754" y="2215919"/>
                    <a:pt x="1474781" y="2221554"/>
                    <a:pt x="1458488" y="2222440"/>
                  </a:cubicBezTo>
                  <a:cubicBezTo>
                    <a:pt x="1458004" y="2222440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9" y="2222923"/>
                    <a:pt x="1455585" y="2223004"/>
                    <a:pt x="1455585" y="2222682"/>
                  </a:cubicBezTo>
                  <a:cubicBezTo>
                    <a:pt x="1455585" y="2222601"/>
                    <a:pt x="1455665" y="2222521"/>
                    <a:pt x="1455665" y="2222521"/>
                  </a:cubicBezTo>
                  <a:cubicBezTo>
                    <a:pt x="1446793" y="2220186"/>
                    <a:pt x="1437518" y="2225258"/>
                    <a:pt x="1434695" y="2234114"/>
                  </a:cubicBezTo>
                  <a:cubicBezTo>
                    <a:pt x="1432033" y="2240475"/>
                    <a:pt x="1432759" y="2249814"/>
                    <a:pt x="1445664" y="2256014"/>
                  </a:cubicBezTo>
                  <a:cubicBezTo>
                    <a:pt x="1447358" y="2256819"/>
                    <a:pt x="1451471" y="2257624"/>
                    <a:pt x="1457359" y="2258268"/>
                  </a:cubicBezTo>
                  <a:cubicBezTo>
                    <a:pt x="1474781" y="2260361"/>
                    <a:pt x="1519545" y="2261005"/>
                    <a:pt x="1522287" y="2261005"/>
                  </a:cubicBezTo>
                  <a:cubicBezTo>
                    <a:pt x="1531805" y="2260603"/>
                    <a:pt x="1541241" y="2260522"/>
                    <a:pt x="1550759" y="2259959"/>
                  </a:cubicBezTo>
                  <a:cubicBezTo>
                    <a:pt x="1560276" y="2259395"/>
                    <a:pt x="1569713" y="2258670"/>
                    <a:pt x="1579150" y="2257704"/>
                  </a:cubicBezTo>
                  <a:cubicBezTo>
                    <a:pt x="1590522" y="2256497"/>
                    <a:pt x="1601814" y="2254806"/>
                    <a:pt x="1613187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2" y="2292244"/>
                    <a:pt x="1868866" y="2344818"/>
                    <a:pt x="1966460" y="2396023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1"/>
                    <a:pt x="1992593" y="2368971"/>
                    <a:pt x="1983801" y="2364221"/>
                  </a:cubicBezTo>
                  <a:cubicBezTo>
                    <a:pt x="1887014" y="2309795"/>
                    <a:pt x="1791436" y="2253840"/>
                    <a:pt x="1695698" y="2198045"/>
                  </a:cubicBezTo>
                  <a:cubicBezTo>
                    <a:pt x="1695375" y="2197804"/>
                    <a:pt x="1694972" y="2197642"/>
                    <a:pt x="1694649" y="2197401"/>
                  </a:cubicBezTo>
                  <a:cubicBezTo>
                    <a:pt x="1698279" y="2194181"/>
                    <a:pt x="1701182" y="2189430"/>
                    <a:pt x="1701424" y="2180735"/>
                  </a:cubicBezTo>
                  <a:cubicBezTo>
                    <a:pt x="1701666" y="2172765"/>
                    <a:pt x="1698843" y="2151509"/>
                    <a:pt x="1698359" y="2149497"/>
                  </a:cubicBezTo>
                  <a:cubicBezTo>
                    <a:pt x="1696101" y="2140560"/>
                    <a:pt x="1693117" y="2131945"/>
                    <a:pt x="1689810" y="2123330"/>
                  </a:cubicBezTo>
                  <a:cubicBezTo>
                    <a:pt x="1686745" y="2115118"/>
                    <a:pt x="1683196" y="2107147"/>
                    <a:pt x="1679647" y="2099096"/>
                  </a:cubicBezTo>
                  <a:cubicBezTo>
                    <a:pt x="1675130" y="2089113"/>
                    <a:pt x="1670694" y="2079049"/>
                    <a:pt x="1665694" y="2069307"/>
                  </a:cubicBezTo>
                  <a:cubicBezTo>
                    <a:pt x="1660774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60" y="2007554"/>
                  </a:cubicBezTo>
                  <a:cubicBezTo>
                    <a:pt x="1619236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30" y="1950955"/>
                  </a:cubicBezTo>
                  <a:cubicBezTo>
                    <a:pt x="1565277" y="1955463"/>
                    <a:pt x="1561728" y="1966333"/>
                    <a:pt x="1566245" y="1975269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3"/>
                    <a:pt x="1609718" y="2068904"/>
                    <a:pt x="1614961" y="2078324"/>
                  </a:cubicBezTo>
                  <a:cubicBezTo>
                    <a:pt x="1622623" y="2092253"/>
                    <a:pt x="1631092" y="2105779"/>
                    <a:pt x="1638755" y="2119788"/>
                  </a:cubicBezTo>
                  <a:cubicBezTo>
                    <a:pt x="1643674" y="2128161"/>
                    <a:pt x="1648595" y="2136534"/>
                    <a:pt x="1653031" y="2145230"/>
                  </a:cubicBezTo>
                  <a:cubicBezTo>
                    <a:pt x="1655934" y="2150704"/>
                    <a:pt x="1658677" y="2156179"/>
                    <a:pt x="1661096" y="2161895"/>
                  </a:cubicBezTo>
                  <a:cubicBezTo>
                    <a:pt x="1661419" y="2162781"/>
                    <a:pt x="1665936" y="2171154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2"/>
                    <a:pt x="1666581" y="2181138"/>
                  </a:cubicBezTo>
                  <a:cubicBezTo>
                    <a:pt x="1666500" y="2181057"/>
                    <a:pt x="1666420" y="2181057"/>
                    <a:pt x="1666258" y="2180977"/>
                  </a:cubicBezTo>
                  <a:cubicBezTo>
                    <a:pt x="1666420" y="2180011"/>
                    <a:pt x="1666581" y="2178964"/>
                    <a:pt x="1666984" y="2177998"/>
                  </a:cubicBezTo>
                  <a:cubicBezTo>
                    <a:pt x="1666420" y="2178803"/>
                    <a:pt x="1665936" y="2179688"/>
                    <a:pt x="1665532" y="2180494"/>
                  </a:cubicBezTo>
                  <a:cubicBezTo>
                    <a:pt x="1611735" y="2149094"/>
                    <a:pt x="1558018" y="2117614"/>
                    <a:pt x="1503978" y="2086617"/>
                  </a:cubicBezTo>
                  <a:cubicBezTo>
                    <a:pt x="1491396" y="2079371"/>
                    <a:pt x="1478572" y="2072286"/>
                    <a:pt x="1465909" y="2065120"/>
                  </a:cubicBezTo>
                  <a:cubicBezTo>
                    <a:pt x="1467360" y="2062222"/>
                    <a:pt x="1468893" y="2059243"/>
                    <a:pt x="1468490" y="2055700"/>
                  </a:cubicBezTo>
                  <a:cubicBezTo>
                    <a:pt x="1467360" y="2047408"/>
                    <a:pt x="1449052" y="1998215"/>
                    <a:pt x="1444938" y="1989359"/>
                  </a:cubicBezTo>
                  <a:cubicBezTo>
                    <a:pt x="1435743" y="1970519"/>
                    <a:pt x="1426306" y="1951518"/>
                    <a:pt x="1415418" y="1933242"/>
                  </a:cubicBezTo>
                  <a:cubicBezTo>
                    <a:pt x="1408320" y="1921085"/>
                    <a:pt x="1400658" y="1909250"/>
                    <a:pt x="1392512" y="1897817"/>
                  </a:cubicBezTo>
                  <a:cubicBezTo>
                    <a:pt x="1372025" y="1868913"/>
                    <a:pt x="1349199" y="1842103"/>
                    <a:pt x="1326374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0"/>
                  </a:lnTo>
                  <a:cubicBezTo>
                    <a:pt x="1410337" y="2016169"/>
                    <a:pt x="1411788" y="2025992"/>
                    <a:pt x="1413805" y="2034767"/>
                  </a:cubicBezTo>
                  <a:cubicBezTo>
                    <a:pt x="1413886" y="2035090"/>
                    <a:pt x="1413966" y="2035411"/>
                    <a:pt x="1414047" y="2035734"/>
                  </a:cubicBezTo>
                  <a:cubicBezTo>
                    <a:pt x="1375009" y="2013673"/>
                    <a:pt x="1335972" y="1991533"/>
                    <a:pt x="1296934" y="1969472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5" y="2169705"/>
                    <a:pt x="1675211" y="2168497"/>
                    <a:pt x="1677308" y="2167773"/>
                  </a:cubicBezTo>
                  <a:cubicBezTo>
                    <a:pt x="1674485" y="2168578"/>
                    <a:pt x="1671824" y="2170108"/>
                    <a:pt x="1669807" y="2173006"/>
                  </a:cubicBezTo>
                  <a:cubicBezTo>
                    <a:pt x="1670291" y="2172442"/>
                    <a:pt x="1670856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7" y="2222279"/>
                    <a:pt x="1456311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3" y="1173856"/>
                  </a:moveTo>
                  <a:cubicBezTo>
                    <a:pt x="1999771" y="1174742"/>
                    <a:pt x="2001707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3" y="1173856"/>
                    <a:pt x="1997513" y="1173856"/>
                  </a:cubicBezTo>
                  <a:close/>
                  <a:moveTo>
                    <a:pt x="1689326" y="2831269"/>
                  </a:moveTo>
                  <a:cubicBezTo>
                    <a:pt x="1639239" y="2843346"/>
                    <a:pt x="1590764" y="2868868"/>
                    <a:pt x="1547775" y="2893344"/>
                  </a:cubicBezTo>
                  <a:cubicBezTo>
                    <a:pt x="1524142" y="2906628"/>
                    <a:pt x="1501801" y="2921523"/>
                    <a:pt x="1479862" y="2936981"/>
                  </a:cubicBezTo>
                  <a:cubicBezTo>
                    <a:pt x="1479217" y="2939396"/>
                    <a:pt x="1479943" y="2941973"/>
                    <a:pt x="1478491" y="2944227"/>
                  </a:cubicBezTo>
                  <a:cubicBezTo>
                    <a:pt x="1441873" y="3003725"/>
                    <a:pt x="1417757" y="3071114"/>
                    <a:pt x="1396464" y="3140675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1"/>
                    <a:pt x="1336456" y="3344773"/>
                    <a:pt x="1325164" y="3375770"/>
                  </a:cubicBezTo>
                  <a:cubicBezTo>
                    <a:pt x="1307500" y="3424237"/>
                    <a:pt x="1286691" y="3470854"/>
                    <a:pt x="1260800" y="3513927"/>
                  </a:cubicBezTo>
                  <a:cubicBezTo>
                    <a:pt x="1214423" y="3591057"/>
                    <a:pt x="1151915" y="3656997"/>
                    <a:pt x="1060531" y="3702325"/>
                  </a:cubicBezTo>
                  <a:cubicBezTo>
                    <a:pt x="1048191" y="3708927"/>
                    <a:pt x="1032786" y="3704176"/>
                    <a:pt x="1026172" y="3691858"/>
                  </a:cubicBezTo>
                  <a:cubicBezTo>
                    <a:pt x="1019558" y="3679459"/>
                    <a:pt x="1024317" y="3664082"/>
                    <a:pt x="1036657" y="3657560"/>
                  </a:cubicBezTo>
                  <a:cubicBezTo>
                    <a:pt x="1115136" y="3613037"/>
                    <a:pt x="1165949" y="3551285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8" y="3291877"/>
                    <a:pt x="1291450" y="3261201"/>
                  </a:cubicBezTo>
                  <a:cubicBezTo>
                    <a:pt x="1319518" y="3176020"/>
                    <a:pt x="1346941" y="3090195"/>
                    <a:pt x="1384527" y="3011776"/>
                  </a:cubicBezTo>
                  <a:cubicBezTo>
                    <a:pt x="1367105" y="3026349"/>
                    <a:pt x="1349361" y="3040519"/>
                    <a:pt x="1332020" y="3055253"/>
                  </a:cubicBezTo>
                  <a:cubicBezTo>
                    <a:pt x="1280480" y="3099132"/>
                    <a:pt x="1228538" y="3142608"/>
                    <a:pt x="1173692" y="3182219"/>
                  </a:cubicBezTo>
                  <a:cubicBezTo>
                    <a:pt x="1129008" y="3213780"/>
                    <a:pt x="1083276" y="3245904"/>
                    <a:pt x="1033673" y="3268528"/>
                  </a:cubicBezTo>
                  <a:cubicBezTo>
                    <a:pt x="998910" y="3284308"/>
                    <a:pt x="962454" y="3295660"/>
                    <a:pt x="923335" y="3299444"/>
                  </a:cubicBezTo>
                  <a:cubicBezTo>
                    <a:pt x="909463" y="3301135"/>
                    <a:pt x="896719" y="3291232"/>
                    <a:pt x="895025" y="3277304"/>
                  </a:cubicBezTo>
                  <a:cubicBezTo>
                    <a:pt x="893331" y="3263375"/>
                    <a:pt x="903252" y="3250735"/>
                    <a:pt x="917206" y="3249044"/>
                  </a:cubicBezTo>
                  <a:cubicBezTo>
                    <a:pt x="950033" y="3244133"/>
                    <a:pt x="980279" y="3232620"/>
                    <a:pt x="1008992" y="3217805"/>
                  </a:cubicBezTo>
                  <a:cubicBezTo>
                    <a:pt x="1054159" y="3194457"/>
                    <a:pt x="1095375" y="3162414"/>
                    <a:pt x="1135622" y="3131014"/>
                  </a:cubicBezTo>
                  <a:cubicBezTo>
                    <a:pt x="1188290" y="3091000"/>
                    <a:pt x="1237088" y="3046235"/>
                    <a:pt x="1287256" y="3003081"/>
                  </a:cubicBezTo>
                  <a:cubicBezTo>
                    <a:pt x="1321615" y="2973533"/>
                    <a:pt x="1356620" y="2944791"/>
                    <a:pt x="1392996" y="2917980"/>
                  </a:cubicBezTo>
                  <a:cubicBezTo>
                    <a:pt x="1432598" y="2888593"/>
                    <a:pt x="1474055" y="2861864"/>
                    <a:pt x="1518335" y="2838918"/>
                  </a:cubicBezTo>
                  <a:cubicBezTo>
                    <a:pt x="1566971" y="2814120"/>
                    <a:pt x="1621897" y="2788759"/>
                    <a:pt x="1677792" y="2778132"/>
                  </a:cubicBezTo>
                  <a:cubicBezTo>
                    <a:pt x="1690939" y="2775636"/>
                    <a:pt x="1704086" y="2775314"/>
                    <a:pt x="1717233" y="2774508"/>
                  </a:cubicBezTo>
                  <a:cubicBezTo>
                    <a:pt x="1698117" y="2760258"/>
                    <a:pt x="1679970" y="2746732"/>
                    <a:pt x="1664161" y="2736024"/>
                  </a:cubicBezTo>
                  <a:cubicBezTo>
                    <a:pt x="1575520" y="2675962"/>
                    <a:pt x="1474136" y="2613968"/>
                    <a:pt x="1366782" y="2562441"/>
                  </a:cubicBezTo>
                  <a:cubicBezTo>
                    <a:pt x="1263381" y="2512846"/>
                    <a:pt x="1154334" y="2473395"/>
                    <a:pt x="1045610" y="2456004"/>
                  </a:cubicBezTo>
                  <a:cubicBezTo>
                    <a:pt x="900026" y="2432656"/>
                    <a:pt x="754684" y="2449080"/>
                    <a:pt x="624585" y="2539253"/>
                  </a:cubicBezTo>
                  <a:cubicBezTo>
                    <a:pt x="531589" y="2603341"/>
                    <a:pt x="492955" y="2664529"/>
                    <a:pt x="489245" y="2717989"/>
                  </a:cubicBezTo>
                  <a:cubicBezTo>
                    <a:pt x="486018" y="2764605"/>
                    <a:pt x="510377" y="2803010"/>
                    <a:pt x="542074" y="2826358"/>
                  </a:cubicBezTo>
                  <a:cubicBezTo>
                    <a:pt x="566110" y="2843990"/>
                    <a:pt x="594339" y="2853732"/>
                    <a:pt x="618456" y="2850351"/>
                  </a:cubicBezTo>
                  <a:cubicBezTo>
                    <a:pt x="668140" y="2843265"/>
                    <a:pt x="702419" y="2810900"/>
                    <a:pt x="701209" y="2780788"/>
                  </a:cubicBezTo>
                  <a:cubicBezTo>
                    <a:pt x="700805" y="2770322"/>
                    <a:pt x="694192" y="2761304"/>
                    <a:pt x="681690" y="2755669"/>
                  </a:cubicBezTo>
                  <a:cubicBezTo>
                    <a:pt x="664188" y="2747859"/>
                    <a:pt x="638378" y="2745685"/>
                    <a:pt x="603212" y="2750596"/>
                  </a:cubicBezTo>
                  <a:cubicBezTo>
                    <a:pt x="589903" y="2752609"/>
                    <a:pt x="577482" y="2743512"/>
                    <a:pt x="575466" y="2730227"/>
                  </a:cubicBezTo>
                  <a:cubicBezTo>
                    <a:pt x="573450" y="2717023"/>
                    <a:pt x="582564" y="2704624"/>
                    <a:pt x="595872" y="2702531"/>
                  </a:cubicBezTo>
                  <a:cubicBezTo>
                    <a:pt x="706693" y="2684416"/>
                    <a:pt x="750409" y="2731918"/>
                    <a:pt x="753232" y="2778212"/>
                  </a:cubicBezTo>
                  <a:cubicBezTo>
                    <a:pt x="756297" y="2827968"/>
                    <a:pt x="708790" y="2891572"/>
                    <a:pt x="626844" y="2904937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5" y="2714366"/>
                  </a:cubicBezTo>
                  <a:cubicBezTo>
                    <a:pt x="432382" y="2648105"/>
                    <a:pt x="473678" y="2567674"/>
                    <a:pt x="587564" y="2486599"/>
                  </a:cubicBezTo>
                  <a:cubicBezTo>
                    <a:pt x="670963" y="2427584"/>
                    <a:pt x="760330" y="2395943"/>
                    <a:pt x="852278" y="2384188"/>
                  </a:cubicBezTo>
                  <a:cubicBezTo>
                    <a:pt x="772589" y="2339263"/>
                    <a:pt x="699515" y="2290070"/>
                    <a:pt x="632167" y="2236449"/>
                  </a:cubicBezTo>
                  <a:cubicBezTo>
                    <a:pt x="535219" y="2159158"/>
                    <a:pt x="449562" y="2073574"/>
                    <a:pt x="373019" y="1979778"/>
                  </a:cubicBezTo>
                  <a:cubicBezTo>
                    <a:pt x="312205" y="1905385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8"/>
                    <a:pt x="41926" y="1324011"/>
                    <a:pt x="48217" y="1336570"/>
                  </a:cubicBezTo>
                  <a:cubicBezTo>
                    <a:pt x="130406" y="1495017"/>
                    <a:pt x="214691" y="1642273"/>
                    <a:pt x="308172" y="1777935"/>
                  </a:cubicBezTo>
                  <a:cubicBezTo>
                    <a:pt x="337289" y="1820123"/>
                    <a:pt x="367535" y="1860782"/>
                    <a:pt x="398587" y="1900715"/>
                  </a:cubicBezTo>
                  <a:cubicBezTo>
                    <a:pt x="397055" y="1896126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6" y="1726810"/>
                    <a:pt x="347532" y="1665299"/>
                    <a:pt x="343660" y="1603305"/>
                  </a:cubicBezTo>
                  <a:cubicBezTo>
                    <a:pt x="340031" y="1546464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4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2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1" y="1973659"/>
                    <a:pt x="489325" y="1984931"/>
                    <a:pt x="494084" y="1996041"/>
                  </a:cubicBezTo>
                  <a:cubicBezTo>
                    <a:pt x="498601" y="2006910"/>
                    <a:pt x="503440" y="2017699"/>
                    <a:pt x="508763" y="2028165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4" y="2378713"/>
                  </a:cubicBezTo>
                  <a:cubicBezTo>
                    <a:pt x="983827" y="2379357"/>
                    <a:pt x="1020123" y="2382256"/>
                    <a:pt x="1056418" y="2388053"/>
                  </a:cubicBezTo>
                  <a:cubicBezTo>
                    <a:pt x="1171675" y="2406329"/>
                    <a:pt x="1287014" y="2449000"/>
                    <a:pt x="1395899" y="2502782"/>
                  </a:cubicBezTo>
                  <a:cubicBezTo>
                    <a:pt x="1505672" y="2556966"/>
                    <a:pt x="1608751" y="2622744"/>
                    <a:pt x="1698843" y="2685946"/>
                  </a:cubicBezTo>
                  <a:cubicBezTo>
                    <a:pt x="1757883" y="2727490"/>
                    <a:pt x="1842814" y="2802929"/>
                    <a:pt x="1930971" y="2857677"/>
                  </a:cubicBezTo>
                  <a:cubicBezTo>
                    <a:pt x="1987189" y="2892619"/>
                    <a:pt x="2044455" y="2919671"/>
                    <a:pt x="2096881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1" y="2970957"/>
                  </a:cubicBezTo>
                  <a:cubicBezTo>
                    <a:pt x="2049536" y="2971520"/>
                    <a:pt x="1998077" y="2954935"/>
                    <a:pt x="1946377" y="2929010"/>
                  </a:cubicBezTo>
                  <a:cubicBezTo>
                    <a:pt x="1892418" y="2901878"/>
                    <a:pt x="1838298" y="2864521"/>
                    <a:pt x="1788775" y="2827968"/>
                  </a:cubicBezTo>
                  <a:cubicBezTo>
                    <a:pt x="1787484" y="2827807"/>
                    <a:pt x="1786355" y="2828773"/>
                    <a:pt x="1785065" y="2828451"/>
                  </a:cubicBezTo>
                  <a:cubicBezTo>
                    <a:pt x="1753206" y="2820883"/>
                    <a:pt x="1720943" y="2823621"/>
                    <a:pt x="1689326" y="28312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26"/>
            <p:cNvSpPr/>
            <p:nvPr/>
          </p:nvSpPr>
          <p:spPr>
            <a:xfrm rot="-10679728">
              <a:off x="7952308" y="449083"/>
              <a:ext cx="1325590" cy="1274040"/>
            </a:xfrm>
            <a:custGeom>
              <a:rect b="b" l="l" r="r" t="t"/>
              <a:pathLst>
                <a:path extrusionOk="0" h="2546043" w="2649558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26"/>
            <p:cNvSpPr/>
            <p:nvPr/>
          </p:nvSpPr>
          <p:spPr>
            <a:xfrm rot="-10679728">
              <a:off x="8078310" y="557043"/>
              <a:ext cx="1053221" cy="1058618"/>
            </a:xfrm>
            <a:custGeom>
              <a:rect b="b" l="l" r="r" t="t"/>
              <a:pathLst>
                <a:path extrusionOk="0" h="2115544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8" name="Google Shape;1638;p26"/>
            <p:cNvSpPr/>
            <p:nvPr/>
          </p:nvSpPr>
          <p:spPr>
            <a:xfrm rot="-10679728">
              <a:off x="7988185" y="389023"/>
              <a:ext cx="1268554" cy="1213978"/>
            </a:xfrm>
            <a:custGeom>
              <a:rect b="b" l="l" r="r" t="t"/>
              <a:pathLst>
                <a:path extrusionOk="0" h="2426015" w="2535555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9" name="Google Shape;1639;p26"/>
            <p:cNvSpPr/>
            <p:nvPr/>
          </p:nvSpPr>
          <p:spPr>
            <a:xfrm rot="-10679728">
              <a:off x="8108465" y="509641"/>
              <a:ext cx="1051225" cy="1001634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26"/>
            <p:cNvSpPr/>
            <p:nvPr/>
          </p:nvSpPr>
          <p:spPr>
            <a:xfrm rot="-10679728">
              <a:off x="8568201" y="993995"/>
              <a:ext cx="123572" cy="121937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26"/>
            <p:cNvSpPr/>
            <p:nvPr/>
          </p:nvSpPr>
          <p:spPr>
            <a:xfrm rot="-10679728">
              <a:off x="7442016" y="-495229"/>
              <a:ext cx="997613" cy="958811"/>
            </a:xfrm>
            <a:custGeom>
              <a:rect b="b" l="l" r="r" t="t"/>
              <a:pathLst>
                <a:path extrusionOk="0" h="1916090" w="1994005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6" y="748762"/>
                    <a:pt x="1221010" y="771305"/>
                    <a:pt x="1139951" y="813574"/>
                  </a:cubicBezTo>
                  <a:cubicBezTo>
                    <a:pt x="1185764" y="721308"/>
                    <a:pt x="1203186" y="582103"/>
                    <a:pt x="1144952" y="386460"/>
                  </a:cubicBezTo>
                  <a:cubicBezTo>
                    <a:pt x="1129305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2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7"/>
                  </a:cubicBezTo>
                  <a:cubicBezTo>
                    <a:pt x="347021" y="648927"/>
                    <a:pt x="283303" y="679602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5" y="1089246"/>
                    <a:pt x="687955" y="1103174"/>
                  </a:cubicBezTo>
                  <a:cubicBezTo>
                    <a:pt x="603750" y="1158888"/>
                    <a:pt x="519384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5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5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3"/>
                    <a:pt x="1050987" y="1540997"/>
                    <a:pt x="1172940" y="1644615"/>
                  </a:cubicBezTo>
                  <a:cubicBezTo>
                    <a:pt x="1214881" y="1680282"/>
                    <a:pt x="1283438" y="1697995"/>
                    <a:pt x="1320862" y="1732051"/>
                  </a:cubicBezTo>
                  <a:cubicBezTo>
                    <a:pt x="1420876" y="1822948"/>
                    <a:pt x="1456203" y="1922380"/>
                    <a:pt x="1467979" y="1915778"/>
                  </a:cubicBezTo>
                  <a:cubicBezTo>
                    <a:pt x="1479674" y="1909096"/>
                    <a:pt x="1409261" y="1801774"/>
                    <a:pt x="1391436" y="1692197"/>
                  </a:cubicBezTo>
                  <a:cubicBezTo>
                    <a:pt x="1380387" y="1624487"/>
                    <a:pt x="1410714" y="1564023"/>
                    <a:pt x="1402971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20" y="1003018"/>
                    <a:pt x="1730837" y="942876"/>
                    <a:pt x="1774391" y="917031"/>
                  </a:cubicBezTo>
                  <a:cubicBezTo>
                    <a:pt x="1890778" y="847791"/>
                    <a:pt x="1997083" y="842397"/>
                    <a:pt x="1993937" y="829354"/>
                  </a:cubicBezTo>
                  <a:cubicBezTo>
                    <a:pt x="1990872" y="816311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8"/>
                    <a:pt x="976219" y="1109535"/>
                  </a:cubicBezTo>
                  <a:cubicBezTo>
                    <a:pt x="966057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5" y="967754"/>
                    <a:pt x="904919" y="948995"/>
                  </a:cubicBezTo>
                  <a:cubicBezTo>
                    <a:pt x="919518" y="953745"/>
                    <a:pt x="933714" y="956241"/>
                    <a:pt x="946377" y="956885"/>
                  </a:cubicBezTo>
                  <a:cubicBezTo>
                    <a:pt x="973800" y="958173"/>
                    <a:pt x="1007353" y="948995"/>
                    <a:pt x="1040341" y="928383"/>
                  </a:cubicBezTo>
                  <a:cubicBezTo>
                    <a:pt x="1032840" y="956885"/>
                    <a:pt x="1033808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69"/>
                  </a:cubicBezTo>
                  <a:cubicBezTo>
                    <a:pt x="1045745" y="1049393"/>
                    <a:pt x="1035260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" name="Google Shape;1642;p26"/>
            <p:cNvSpPr/>
            <p:nvPr/>
          </p:nvSpPr>
          <p:spPr>
            <a:xfrm rot="-10679728">
              <a:off x="7536101" y="-414588"/>
              <a:ext cx="794072" cy="797975"/>
            </a:xfrm>
            <a:custGeom>
              <a:rect b="b" l="l" r="r" t="t"/>
              <a:pathLst>
                <a:path extrusionOk="0" h="1594674" w="1587172">
                  <a:moveTo>
                    <a:pt x="791641" y="1028044"/>
                  </a:moveTo>
                  <a:cubicBezTo>
                    <a:pt x="794545" y="1028608"/>
                    <a:pt x="796481" y="1031426"/>
                    <a:pt x="795916" y="1034324"/>
                  </a:cubicBezTo>
                  <a:cubicBezTo>
                    <a:pt x="792528" y="1055016"/>
                    <a:pt x="788899" y="1075868"/>
                    <a:pt x="783576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8"/>
                  </a:cubicBezTo>
                  <a:cubicBezTo>
                    <a:pt x="762040" y="1156460"/>
                    <a:pt x="759137" y="1162901"/>
                    <a:pt x="756153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3"/>
                  </a:cubicBezTo>
                  <a:cubicBezTo>
                    <a:pt x="749458" y="1183754"/>
                    <a:pt x="749700" y="1183673"/>
                    <a:pt x="749780" y="1183593"/>
                  </a:cubicBezTo>
                  <a:cubicBezTo>
                    <a:pt x="749619" y="1184076"/>
                    <a:pt x="749377" y="1184478"/>
                    <a:pt x="749055" y="1184961"/>
                  </a:cubicBezTo>
                  <a:cubicBezTo>
                    <a:pt x="747442" y="1187377"/>
                    <a:pt x="745667" y="1187699"/>
                    <a:pt x="745183" y="1187779"/>
                  </a:cubicBezTo>
                  <a:cubicBezTo>
                    <a:pt x="742441" y="1188423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6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8" y="1115560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1" y="1032311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3"/>
                    <a:pt x="531445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4"/>
                    <a:pt x="474098" y="950431"/>
                    <a:pt x="476679" y="949143"/>
                  </a:cubicBezTo>
                  <a:cubicBezTo>
                    <a:pt x="491923" y="941977"/>
                    <a:pt x="508377" y="935536"/>
                    <a:pt x="525315" y="929578"/>
                  </a:cubicBezTo>
                  <a:cubicBezTo>
                    <a:pt x="536123" y="925714"/>
                    <a:pt x="547253" y="922091"/>
                    <a:pt x="558465" y="918710"/>
                  </a:cubicBezTo>
                  <a:cubicBezTo>
                    <a:pt x="572337" y="914523"/>
                    <a:pt x="586452" y="910658"/>
                    <a:pt x="600486" y="907518"/>
                  </a:cubicBezTo>
                  <a:cubicBezTo>
                    <a:pt x="614924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7"/>
                  </a:cubicBezTo>
                  <a:cubicBezTo>
                    <a:pt x="647912" y="891980"/>
                    <a:pt x="645492" y="889806"/>
                    <a:pt x="642669" y="890047"/>
                  </a:cubicBezTo>
                  <a:cubicBezTo>
                    <a:pt x="627990" y="890691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0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7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1"/>
                    <a:pt x="496037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0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7" y="1440505"/>
                  </a:cubicBezTo>
                  <a:cubicBezTo>
                    <a:pt x="423446" y="1445014"/>
                    <a:pt x="420946" y="1448557"/>
                    <a:pt x="418768" y="1450408"/>
                  </a:cubicBezTo>
                  <a:cubicBezTo>
                    <a:pt x="417074" y="1451858"/>
                    <a:pt x="415381" y="1452582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0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5"/>
                    <a:pt x="418929" y="1430039"/>
                    <a:pt x="421349" y="1423920"/>
                  </a:cubicBezTo>
                  <a:cubicBezTo>
                    <a:pt x="427318" y="1408703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7"/>
                    <a:pt x="466275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9" y="1329561"/>
                    <a:pt x="371665" y="1365791"/>
                  </a:cubicBezTo>
                  <a:cubicBezTo>
                    <a:pt x="321658" y="1426577"/>
                    <a:pt x="270603" y="1486397"/>
                    <a:pt x="218661" y="1544285"/>
                  </a:cubicBezTo>
                  <a:cubicBezTo>
                    <a:pt x="216725" y="1546539"/>
                    <a:pt x="213337" y="1546700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8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499"/>
                    <a:pt x="390377" y="1290512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59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2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1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2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3"/>
                  </a:cubicBezTo>
                  <a:cubicBezTo>
                    <a:pt x="436593" y="1262494"/>
                    <a:pt x="442804" y="1254846"/>
                    <a:pt x="448933" y="1247116"/>
                  </a:cubicBezTo>
                  <a:cubicBezTo>
                    <a:pt x="492891" y="1191644"/>
                    <a:pt x="536687" y="1136332"/>
                    <a:pt x="580000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4"/>
                  </a:cubicBezTo>
                  <a:cubicBezTo>
                    <a:pt x="667027" y="976597"/>
                    <a:pt x="665818" y="977886"/>
                    <a:pt x="664527" y="977161"/>
                  </a:cubicBezTo>
                  <a:cubicBezTo>
                    <a:pt x="664366" y="977080"/>
                    <a:pt x="664285" y="977000"/>
                    <a:pt x="664124" y="976919"/>
                  </a:cubicBezTo>
                  <a:cubicBezTo>
                    <a:pt x="662108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5"/>
                  </a:lnTo>
                  <a:cubicBezTo>
                    <a:pt x="567901" y="1001878"/>
                    <a:pt x="554028" y="1005823"/>
                    <a:pt x="540156" y="1009849"/>
                  </a:cubicBezTo>
                  <a:cubicBezTo>
                    <a:pt x="526202" y="1013955"/>
                    <a:pt x="512329" y="1018141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19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4" y="1004535"/>
                    <a:pt x="521927" y="1000107"/>
                    <a:pt x="536123" y="996001"/>
                  </a:cubicBezTo>
                  <a:cubicBezTo>
                    <a:pt x="550238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6"/>
                  </a:cubicBezTo>
                  <a:cubicBezTo>
                    <a:pt x="665898" y="966453"/>
                    <a:pt x="667753" y="966533"/>
                    <a:pt x="668721" y="966855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5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5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2" y="926117"/>
                  </a:cubicBezTo>
                  <a:cubicBezTo>
                    <a:pt x="719534" y="926439"/>
                    <a:pt x="721551" y="928934"/>
                    <a:pt x="721228" y="931752"/>
                  </a:cubicBezTo>
                  <a:cubicBezTo>
                    <a:pt x="720986" y="934007"/>
                    <a:pt x="719293" y="935778"/>
                    <a:pt x="717276" y="936180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8" y="936341"/>
                    <a:pt x="715905" y="936341"/>
                    <a:pt x="715582" y="936261"/>
                  </a:cubicBezTo>
                  <a:cubicBezTo>
                    <a:pt x="715744" y="936341"/>
                    <a:pt x="716066" y="936422"/>
                    <a:pt x="716470" y="936422"/>
                  </a:cubicBezTo>
                  <a:cubicBezTo>
                    <a:pt x="716147" y="936744"/>
                    <a:pt x="715744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0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8" y="1106463"/>
                    <a:pt x="586129" y="1109442"/>
                  </a:cubicBezTo>
                  <a:cubicBezTo>
                    <a:pt x="587500" y="1129730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2"/>
                    <a:pt x="563788" y="1290754"/>
                  </a:cubicBezTo>
                  <a:cubicBezTo>
                    <a:pt x="562013" y="1297114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1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7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8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4"/>
                  </a:cubicBezTo>
                  <a:cubicBezTo>
                    <a:pt x="559432" y="1327628"/>
                    <a:pt x="566772" y="1319013"/>
                    <a:pt x="568869" y="1313780"/>
                  </a:cubicBezTo>
                  <a:cubicBezTo>
                    <a:pt x="572095" y="1305729"/>
                    <a:pt x="574838" y="1297597"/>
                    <a:pt x="577338" y="1289385"/>
                  </a:cubicBezTo>
                  <a:cubicBezTo>
                    <a:pt x="579838" y="1281253"/>
                    <a:pt x="582016" y="1272961"/>
                    <a:pt x="584032" y="1264668"/>
                  </a:cubicBezTo>
                  <a:cubicBezTo>
                    <a:pt x="587097" y="1252028"/>
                    <a:pt x="590001" y="1239226"/>
                    <a:pt x="592259" y="1226264"/>
                  </a:cubicBezTo>
                  <a:cubicBezTo>
                    <a:pt x="594518" y="1213382"/>
                    <a:pt x="596211" y="1200339"/>
                    <a:pt x="597421" y="1187296"/>
                  </a:cubicBezTo>
                  <a:cubicBezTo>
                    <a:pt x="599760" y="1160969"/>
                    <a:pt x="599680" y="1134561"/>
                    <a:pt x="596776" y="1108475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8"/>
                    <a:pt x="709291" y="976356"/>
                    <a:pt x="709775" y="979254"/>
                  </a:cubicBezTo>
                  <a:cubicBezTo>
                    <a:pt x="712679" y="998819"/>
                    <a:pt x="713889" y="1018302"/>
                    <a:pt x="714131" y="1037786"/>
                  </a:cubicBezTo>
                  <a:cubicBezTo>
                    <a:pt x="714292" y="1052439"/>
                    <a:pt x="713727" y="1067092"/>
                    <a:pt x="712921" y="1081745"/>
                  </a:cubicBezTo>
                  <a:cubicBezTo>
                    <a:pt x="712034" y="1096399"/>
                    <a:pt x="710985" y="1111052"/>
                    <a:pt x="709372" y="1125785"/>
                  </a:cubicBezTo>
                  <a:cubicBezTo>
                    <a:pt x="708565" y="1133675"/>
                    <a:pt x="707597" y="1141485"/>
                    <a:pt x="706549" y="1149295"/>
                  </a:cubicBezTo>
                  <a:cubicBezTo>
                    <a:pt x="705581" y="1157104"/>
                    <a:pt x="704452" y="1164995"/>
                    <a:pt x="703323" y="1172804"/>
                  </a:cubicBezTo>
                  <a:cubicBezTo>
                    <a:pt x="702597" y="1178038"/>
                    <a:pt x="696951" y="1187055"/>
                    <a:pt x="696144" y="1191885"/>
                  </a:cubicBezTo>
                  <a:cubicBezTo>
                    <a:pt x="695499" y="1195670"/>
                    <a:pt x="696628" y="1198326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1"/>
                    <a:pt x="714131" y="1177715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7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1"/>
                    <a:pt x="286008" y="1214992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299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3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7"/>
                  </a:cubicBezTo>
                  <a:cubicBezTo>
                    <a:pt x="551286" y="1105980"/>
                    <a:pt x="551609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0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4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5"/>
                    <a:pt x="280766" y="1205733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49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0"/>
                  </a:cubicBezTo>
                  <a:cubicBezTo>
                    <a:pt x="989410" y="928451"/>
                    <a:pt x="978924" y="921930"/>
                    <a:pt x="968358" y="916536"/>
                  </a:cubicBezTo>
                  <a:cubicBezTo>
                    <a:pt x="956825" y="910658"/>
                    <a:pt x="945371" y="905989"/>
                    <a:pt x="933596" y="902204"/>
                  </a:cubicBezTo>
                  <a:cubicBezTo>
                    <a:pt x="911254" y="894958"/>
                    <a:pt x="887864" y="891013"/>
                    <a:pt x="860925" y="887390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4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6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5"/>
                    <a:pt x="1031109" y="977161"/>
                  </a:cubicBezTo>
                  <a:lnTo>
                    <a:pt x="1043207" y="989077"/>
                  </a:lnTo>
                  <a:cubicBezTo>
                    <a:pt x="1043852" y="989721"/>
                    <a:pt x="1045466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5" y="994229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6" y="994229"/>
                  </a:cubicBezTo>
                  <a:cubicBezTo>
                    <a:pt x="1056838" y="993585"/>
                    <a:pt x="1057403" y="992297"/>
                    <a:pt x="1056838" y="990365"/>
                  </a:cubicBezTo>
                  <a:cubicBezTo>
                    <a:pt x="1056838" y="990204"/>
                    <a:pt x="1056596" y="989560"/>
                    <a:pt x="1056032" y="988674"/>
                  </a:cubicBezTo>
                  <a:cubicBezTo>
                    <a:pt x="1055306" y="987547"/>
                    <a:pt x="1052483" y="983521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2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1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3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4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3"/>
                    <a:pt x="864070" y="690378"/>
                    <a:pt x="857214" y="698107"/>
                  </a:cubicBezTo>
                  <a:cubicBezTo>
                    <a:pt x="850439" y="705676"/>
                    <a:pt x="844068" y="713807"/>
                    <a:pt x="838421" y="722261"/>
                  </a:cubicBezTo>
                  <a:cubicBezTo>
                    <a:pt x="830517" y="734016"/>
                    <a:pt x="824226" y="746495"/>
                    <a:pt x="820274" y="759457"/>
                  </a:cubicBezTo>
                  <a:cubicBezTo>
                    <a:pt x="819387" y="762275"/>
                    <a:pt x="820838" y="765254"/>
                    <a:pt x="823661" y="766220"/>
                  </a:cubicBezTo>
                  <a:cubicBezTo>
                    <a:pt x="826404" y="767187"/>
                    <a:pt x="829469" y="765657"/>
                    <a:pt x="830437" y="762919"/>
                  </a:cubicBezTo>
                  <a:cubicBezTo>
                    <a:pt x="834873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1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1" y="652296"/>
                  </a:cubicBezTo>
                  <a:cubicBezTo>
                    <a:pt x="919723" y="649640"/>
                    <a:pt x="916738" y="648271"/>
                    <a:pt x="914077" y="649317"/>
                  </a:cubicBezTo>
                  <a:cubicBezTo>
                    <a:pt x="913593" y="649478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399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6"/>
                    <a:pt x="686062" y="783209"/>
                  </a:cubicBezTo>
                  <a:cubicBezTo>
                    <a:pt x="681142" y="765576"/>
                    <a:pt x="672512" y="743355"/>
                    <a:pt x="661140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0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5" y="640542"/>
                  </a:cubicBezTo>
                  <a:cubicBezTo>
                    <a:pt x="607987" y="655275"/>
                    <a:pt x="617827" y="671297"/>
                    <a:pt x="627264" y="687399"/>
                  </a:cubicBezTo>
                  <a:close/>
                  <a:moveTo>
                    <a:pt x="1153464" y="1570290"/>
                  </a:moveTo>
                  <a:cubicBezTo>
                    <a:pt x="1145802" y="1555476"/>
                    <a:pt x="1139753" y="1536556"/>
                    <a:pt x="1134268" y="1525687"/>
                  </a:cubicBezTo>
                  <a:cubicBezTo>
                    <a:pt x="1114104" y="1485512"/>
                    <a:pt x="1096360" y="1444209"/>
                    <a:pt x="1077164" y="1403631"/>
                  </a:cubicBezTo>
                  <a:cubicBezTo>
                    <a:pt x="1072324" y="1393406"/>
                    <a:pt x="1067404" y="1383262"/>
                    <a:pt x="1062323" y="1373117"/>
                  </a:cubicBezTo>
                  <a:cubicBezTo>
                    <a:pt x="1035384" y="1319980"/>
                    <a:pt x="1008364" y="1266842"/>
                    <a:pt x="980699" y="1214107"/>
                  </a:cubicBezTo>
                  <a:cubicBezTo>
                    <a:pt x="953034" y="1161291"/>
                    <a:pt x="924643" y="1108958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3"/>
                    <a:pt x="808821" y="928290"/>
                  </a:cubicBezTo>
                  <a:cubicBezTo>
                    <a:pt x="815434" y="942299"/>
                    <a:pt x="822774" y="955987"/>
                    <a:pt x="830437" y="969593"/>
                  </a:cubicBezTo>
                  <a:cubicBezTo>
                    <a:pt x="848181" y="1000831"/>
                    <a:pt x="867780" y="1031265"/>
                    <a:pt x="884557" y="1062825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7"/>
                    <a:pt x="885283" y="1086335"/>
                  </a:cubicBezTo>
                  <a:cubicBezTo>
                    <a:pt x="884960" y="1088187"/>
                    <a:pt x="885525" y="1089877"/>
                    <a:pt x="886735" y="1091085"/>
                  </a:cubicBezTo>
                  <a:cubicBezTo>
                    <a:pt x="885847" y="1092615"/>
                    <a:pt x="884153" y="1095513"/>
                    <a:pt x="882782" y="1097445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7" y="1127879"/>
                    <a:pt x="866571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7"/>
                    <a:pt x="848907" y="1204526"/>
                  </a:cubicBezTo>
                  <a:cubicBezTo>
                    <a:pt x="846648" y="1214912"/>
                    <a:pt x="844713" y="1225298"/>
                    <a:pt x="842938" y="1235764"/>
                  </a:cubicBezTo>
                  <a:cubicBezTo>
                    <a:pt x="838664" y="1261931"/>
                    <a:pt x="835921" y="1288338"/>
                    <a:pt x="835034" y="1314827"/>
                  </a:cubicBezTo>
                  <a:cubicBezTo>
                    <a:pt x="834873" y="1317725"/>
                    <a:pt x="837131" y="1320302"/>
                    <a:pt x="840115" y="1320462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4" y="1294618"/>
                    <a:pt x="850278" y="1274088"/>
                    <a:pt x="853827" y="1253558"/>
                  </a:cubicBezTo>
                  <a:cubicBezTo>
                    <a:pt x="856569" y="1238180"/>
                    <a:pt x="859796" y="1222883"/>
                    <a:pt x="863102" y="1207666"/>
                  </a:cubicBezTo>
                  <a:cubicBezTo>
                    <a:pt x="866409" y="1192288"/>
                    <a:pt x="869797" y="1176991"/>
                    <a:pt x="873587" y="1161855"/>
                  </a:cubicBezTo>
                  <a:cubicBezTo>
                    <a:pt x="875685" y="1153401"/>
                    <a:pt x="877943" y="1145028"/>
                    <a:pt x="880282" y="1136655"/>
                  </a:cubicBezTo>
                  <a:cubicBezTo>
                    <a:pt x="882702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2"/>
                  </a:cubicBezTo>
                  <a:cubicBezTo>
                    <a:pt x="895203" y="1098331"/>
                    <a:pt x="896978" y="1095110"/>
                    <a:pt x="897542" y="1092695"/>
                  </a:cubicBezTo>
                  <a:cubicBezTo>
                    <a:pt x="898188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1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5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1" y="1368447"/>
                  </a:cubicBezTo>
                  <a:cubicBezTo>
                    <a:pt x="939241" y="1391232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1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4"/>
                    <a:pt x="1000944" y="1284071"/>
                  </a:cubicBezTo>
                  <a:cubicBezTo>
                    <a:pt x="1017397" y="1315793"/>
                    <a:pt x="1033932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7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1"/>
                  </a:cubicBezTo>
                  <a:cubicBezTo>
                    <a:pt x="1148141" y="1582689"/>
                    <a:pt x="1152577" y="1589210"/>
                    <a:pt x="1157497" y="1593397"/>
                  </a:cubicBezTo>
                  <a:cubicBezTo>
                    <a:pt x="1159594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5"/>
                    <a:pt x="1156690" y="1576570"/>
                    <a:pt x="1153464" y="1570290"/>
                  </a:cubicBezTo>
                  <a:close/>
                  <a:moveTo>
                    <a:pt x="1151045" y="1365791"/>
                  </a:moveTo>
                  <a:cubicBezTo>
                    <a:pt x="1153303" y="1367482"/>
                    <a:pt x="1156529" y="1366998"/>
                    <a:pt x="1158223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1" y="1359350"/>
                    <a:pt x="1158142" y="1356854"/>
                    <a:pt x="1155803" y="1353875"/>
                  </a:cubicBezTo>
                  <a:cubicBezTo>
                    <a:pt x="1148060" y="1343891"/>
                    <a:pt x="1123944" y="1321670"/>
                    <a:pt x="1122008" y="1319818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4" y="1278838"/>
                    <a:pt x="1068695" y="1271753"/>
                    <a:pt x="1060064" y="1264910"/>
                  </a:cubicBezTo>
                  <a:cubicBezTo>
                    <a:pt x="1038449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90" y="1223285"/>
                    <a:pt x="986909" y="1224976"/>
                  </a:cubicBezTo>
                  <a:cubicBezTo>
                    <a:pt x="1004492" y="1237858"/>
                    <a:pt x="1021511" y="1251545"/>
                    <a:pt x="1038449" y="1265393"/>
                  </a:cubicBezTo>
                  <a:cubicBezTo>
                    <a:pt x="1048611" y="1273685"/>
                    <a:pt x="1058613" y="1282220"/>
                    <a:pt x="1068614" y="1290673"/>
                  </a:cubicBezTo>
                  <a:cubicBezTo>
                    <a:pt x="1083696" y="1303314"/>
                    <a:pt x="1098699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7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2" y="1362409"/>
                    <a:pt x="1149270" y="1362570"/>
                  </a:cubicBezTo>
                  <a:cubicBezTo>
                    <a:pt x="1149189" y="1362570"/>
                    <a:pt x="1149109" y="1362651"/>
                    <a:pt x="1149028" y="1362570"/>
                  </a:cubicBezTo>
                  <a:cubicBezTo>
                    <a:pt x="1149270" y="1363858"/>
                    <a:pt x="1149915" y="1364986"/>
                    <a:pt x="1151045" y="1365791"/>
                  </a:cubicBezTo>
                  <a:close/>
                  <a:moveTo>
                    <a:pt x="1072889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1"/>
                    <a:pt x="914319" y="1087140"/>
                  </a:cubicBezTo>
                  <a:cubicBezTo>
                    <a:pt x="914158" y="1090119"/>
                    <a:pt x="916416" y="1092615"/>
                    <a:pt x="919320" y="1092856"/>
                  </a:cubicBezTo>
                  <a:cubicBezTo>
                    <a:pt x="945694" y="1095110"/>
                    <a:pt x="969165" y="1102759"/>
                    <a:pt x="991103" y="1113145"/>
                  </a:cubicBezTo>
                  <a:cubicBezTo>
                    <a:pt x="1003928" y="1119183"/>
                    <a:pt x="1016188" y="1126188"/>
                    <a:pt x="1028205" y="1133595"/>
                  </a:cubicBezTo>
                  <a:cubicBezTo>
                    <a:pt x="1036271" y="1138587"/>
                    <a:pt x="1044256" y="1143659"/>
                    <a:pt x="1052241" y="1148892"/>
                  </a:cubicBezTo>
                  <a:cubicBezTo>
                    <a:pt x="1082487" y="1168779"/>
                    <a:pt x="1112168" y="1190034"/>
                    <a:pt x="1144431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7"/>
                    <a:pt x="1072889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60" y="1003971"/>
                    <a:pt x="991749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2"/>
                    <a:pt x="873668" y="971686"/>
                  </a:cubicBezTo>
                  <a:cubicBezTo>
                    <a:pt x="870765" y="971203"/>
                    <a:pt x="867942" y="973135"/>
                    <a:pt x="867458" y="976034"/>
                  </a:cubicBezTo>
                  <a:cubicBezTo>
                    <a:pt x="866974" y="978932"/>
                    <a:pt x="868910" y="981669"/>
                    <a:pt x="871813" y="982233"/>
                  </a:cubicBezTo>
                  <a:cubicBezTo>
                    <a:pt x="894558" y="986822"/>
                    <a:pt x="916819" y="992136"/>
                    <a:pt x="938919" y="998416"/>
                  </a:cubicBezTo>
                  <a:cubicBezTo>
                    <a:pt x="947711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1"/>
                    <a:pt x="1003847" y="1020315"/>
                  </a:cubicBezTo>
                  <a:cubicBezTo>
                    <a:pt x="1014897" y="1024743"/>
                    <a:pt x="1031593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60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0"/>
                    <a:pt x="1051837" y="1033439"/>
                  </a:cubicBezTo>
                  <a:close/>
                  <a:moveTo>
                    <a:pt x="1034900" y="1392520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900" y="1392601"/>
                    <a:pt x="1034900" y="1392520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4"/>
                  </a:cubicBezTo>
                  <a:cubicBezTo>
                    <a:pt x="1035787" y="1385758"/>
                    <a:pt x="1033932" y="1388414"/>
                    <a:pt x="1034497" y="1391232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900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5"/>
                    <a:pt x="1028528" y="1433743"/>
                  </a:cubicBezTo>
                  <a:cubicBezTo>
                    <a:pt x="1028205" y="1437688"/>
                    <a:pt x="1028044" y="1441552"/>
                    <a:pt x="1027883" y="1445497"/>
                  </a:cubicBezTo>
                  <a:cubicBezTo>
                    <a:pt x="1027641" y="1455400"/>
                    <a:pt x="1027963" y="1465222"/>
                    <a:pt x="1028367" y="1475125"/>
                  </a:cubicBezTo>
                  <a:cubicBezTo>
                    <a:pt x="1028286" y="1478024"/>
                    <a:pt x="1030625" y="1480439"/>
                    <a:pt x="1033609" y="1480520"/>
                  </a:cubicBezTo>
                  <a:cubicBezTo>
                    <a:pt x="1036593" y="1480600"/>
                    <a:pt x="1039013" y="1478185"/>
                    <a:pt x="1039013" y="1475286"/>
                  </a:cubicBezTo>
                  <a:cubicBezTo>
                    <a:pt x="1039578" y="1468282"/>
                    <a:pt x="1040384" y="1461439"/>
                    <a:pt x="1041110" y="1454514"/>
                  </a:cubicBezTo>
                  <a:cubicBezTo>
                    <a:pt x="1041594" y="1449845"/>
                    <a:pt x="1042078" y="1445256"/>
                    <a:pt x="1042481" y="1440666"/>
                  </a:cubicBezTo>
                  <a:cubicBezTo>
                    <a:pt x="1042884" y="1436802"/>
                    <a:pt x="1043127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1"/>
                  </a:cubicBezTo>
                  <a:cubicBezTo>
                    <a:pt x="1044740" y="1389542"/>
                    <a:pt x="1044417" y="1388414"/>
                    <a:pt x="1044175" y="1388012"/>
                  </a:cubicBezTo>
                  <a:close/>
                  <a:moveTo>
                    <a:pt x="637507" y="804785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5"/>
                  </a:lnTo>
                  <a:close/>
                  <a:moveTo>
                    <a:pt x="274394" y="772339"/>
                  </a:moveTo>
                  <a:cubicBezTo>
                    <a:pt x="298026" y="769360"/>
                    <a:pt x="321497" y="764932"/>
                    <a:pt x="343193" y="760101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30" y="777814"/>
                    <a:pt x="486680" y="787717"/>
                    <a:pt x="484987" y="788442"/>
                  </a:cubicBezTo>
                  <a:cubicBezTo>
                    <a:pt x="464661" y="798264"/>
                    <a:pt x="443772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2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5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7"/>
                    <a:pt x="525315" y="785704"/>
                    <a:pt x="536042" y="778217"/>
                  </a:cubicBezTo>
                  <a:cubicBezTo>
                    <a:pt x="537494" y="777251"/>
                    <a:pt x="537817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1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5"/>
                    <a:pt x="515959" y="857279"/>
                  </a:cubicBezTo>
                  <a:cubicBezTo>
                    <a:pt x="506522" y="862673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7" y="894797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3" y="893670"/>
                    <a:pt x="492810" y="884894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6"/>
                    <a:pt x="599922" y="803739"/>
                  </a:cubicBezTo>
                  <a:cubicBezTo>
                    <a:pt x="600164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6" y="812354"/>
                    <a:pt x="633555" y="814608"/>
                  </a:cubicBezTo>
                  <a:cubicBezTo>
                    <a:pt x="635572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4" y="806074"/>
                  </a:cubicBezTo>
                  <a:cubicBezTo>
                    <a:pt x="640733" y="804866"/>
                    <a:pt x="639040" y="804464"/>
                    <a:pt x="637507" y="804785"/>
                  </a:cubicBezTo>
                  <a:cubicBezTo>
                    <a:pt x="637507" y="804785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3" y="797298"/>
                    <a:pt x="621941" y="796493"/>
                  </a:cubicBezTo>
                  <a:cubicBezTo>
                    <a:pt x="618714" y="786670"/>
                    <a:pt x="611859" y="763563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1" y="710989"/>
                    <a:pt x="584516" y="695692"/>
                    <a:pt x="575079" y="679187"/>
                  </a:cubicBezTo>
                  <a:cubicBezTo>
                    <a:pt x="569837" y="670089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4" y="586760"/>
                    <a:pt x="499505" y="565505"/>
                    <a:pt x="487810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8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1" y="684582"/>
                  </a:cubicBezTo>
                  <a:cubicBezTo>
                    <a:pt x="571531" y="701248"/>
                    <a:pt x="580161" y="716464"/>
                    <a:pt x="585888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80" y="764208"/>
                    <a:pt x="605729" y="781840"/>
                    <a:pt x="609762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4"/>
                    <a:pt x="475066" y="636677"/>
                    <a:pt x="463210" y="617515"/>
                  </a:cubicBezTo>
                  <a:cubicBezTo>
                    <a:pt x="454902" y="604231"/>
                    <a:pt x="446595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6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5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5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4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2"/>
                    <a:pt x="329401" y="590624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8"/>
                  </a:cubicBezTo>
                  <a:cubicBezTo>
                    <a:pt x="300849" y="579272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3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6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4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7"/>
                    <a:pt x="970" y="551657"/>
                    <a:pt x="3793" y="552543"/>
                  </a:cubicBezTo>
                  <a:cubicBezTo>
                    <a:pt x="67995" y="572993"/>
                    <a:pt x="131391" y="598031"/>
                    <a:pt x="194222" y="624761"/>
                  </a:cubicBezTo>
                  <a:cubicBezTo>
                    <a:pt x="223419" y="637241"/>
                    <a:pt x="252455" y="650284"/>
                    <a:pt x="281492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5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49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5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4"/>
                  </a:cubicBezTo>
                  <a:cubicBezTo>
                    <a:pt x="305930" y="674034"/>
                    <a:pt x="305930" y="673954"/>
                    <a:pt x="305930" y="673954"/>
                  </a:cubicBezTo>
                  <a:cubicBezTo>
                    <a:pt x="306011" y="674034"/>
                    <a:pt x="306092" y="674034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7"/>
                    <a:pt x="215757" y="763081"/>
                  </a:cubicBezTo>
                  <a:cubicBezTo>
                    <a:pt x="195512" y="763563"/>
                    <a:pt x="176397" y="762597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9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9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4" y="114801"/>
                    <a:pt x="853666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6" y="114237"/>
                    <a:pt x="857456" y="114076"/>
                    <a:pt x="857376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5" y="112546"/>
                    <a:pt x="858263" y="113029"/>
                    <a:pt x="856892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9" y="110051"/>
                    <a:pt x="844632" y="110051"/>
                  </a:cubicBezTo>
                  <a:cubicBezTo>
                    <a:pt x="843584" y="110051"/>
                    <a:pt x="845035" y="110292"/>
                    <a:pt x="845439" y="110453"/>
                  </a:cubicBezTo>
                  <a:cubicBezTo>
                    <a:pt x="845439" y="110131"/>
                    <a:pt x="845519" y="109889"/>
                    <a:pt x="845519" y="109648"/>
                  </a:cubicBezTo>
                  <a:cubicBezTo>
                    <a:pt x="844955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8" y="109004"/>
                    <a:pt x="844068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4" y="109487"/>
                    <a:pt x="844874" y="109728"/>
                    <a:pt x="844309" y="109728"/>
                  </a:cubicBezTo>
                  <a:close/>
                  <a:moveTo>
                    <a:pt x="828259" y="641910"/>
                  </a:moveTo>
                  <a:cubicBezTo>
                    <a:pt x="820193" y="646902"/>
                    <a:pt x="812047" y="651733"/>
                    <a:pt x="803740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20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3"/>
                    <a:pt x="746393" y="785865"/>
                  </a:cubicBezTo>
                  <a:cubicBezTo>
                    <a:pt x="746070" y="786429"/>
                    <a:pt x="745587" y="787234"/>
                    <a:pt x="745183" y="787959"/>
                  </a:cubicBezTo>
                  <a:cubicBezTo>
                    <a:pt x="745587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2"/>
                    <a:pt x="735505" y="793353"/>
                  </a:cubicBezTo>
                  <a:cubicBezTo>
                    <a:pt x="734617" y="792065"/>
                    <a:pt x="734053" y="789730"/>
                    <a:pt x="734859" y="786831"/>
                  </a:cubicBezTo>
                  <a:cubicBezTo>
                    <a:pt x="735505" y="784738"/>
                    <a:pt x="737360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4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5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1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0"/>
                    <a:pt x="585968" y="464302"/>
                    <a:pt x="586694" y="467200"/>
                  </a:cubicBezTo>
                  <a:cubicBezTo>
                    <a:pt x="592421" y="489260"/>
                    <a:pt x="602583" y="511320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6" y="662602"/>
                  </a:cubicBezTo>
                  <a:cubicBezTo>
                    <a:pt x="727842" y="664534"/>
                    <a:pt x="729778" y="666467"/>
                    <a:pt x="731714" y="668479"/>
                  </a:cubicBezTo>
                  <a:cubicBezTo>
                    <a:pt x="734537" y="671378"/>
                    <a:pt x="737198" y="674357"/>
                    <a:pt x="740021" y="677335"/>
                  </a:cubicBezTo>
                  <a:cubicBezTo>
                    <a:pt x="740828" y="678221"/>
                    <a:pt x="742118" y="680717"/>
                    <a:pt x="743248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8"/>
                    <a:pt x="750587" y="607612"/>
                    <a:pt x="751635" y="597226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2" y="552140"/>
                    <a:pt x="698806" y="543123"/>
                    <a:pt x="692354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39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3"/>
                    <a:pt x="644686" y="393934"/>
                    <a:pt x="652348" y="415995"/>
                  </a:cubicBezTo>
                  <a:cubicBezTo>
                    <a:pt x="657429" y="430406"/>
                    <a:pt x="662914" y="444818"/>
                    <a:pt x="668802" y="458907"/>
                  </a:cubicBezTo>
                  <a:cubicBezTo>
                    <a:pt x="673722" y="470662"/>
                    <a:pt x="678965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8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2" y="423080"/>
                    <a:pt x="765992" y="422194"/>
                    <a:pt x="765105" y="421389"/>
                  </a:cubicBezTo>
                  <a:cubicBezTo>
                    <a:pt x="763815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9" y="388782"/>
                  </a:cubicBezTo>
                  <a:cubicBezTo>
                    <a:pt x="740828" y="382260"/>
                    <a:pt x="737037" y="375739"/>
                    <a:pt x="733488" y="369056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1" y="207228"/>
                    <a:pt x="690095" y="210127"/>
                  </a:cubicBezTo>
                  <a:cubicBezTo>
                    <a:pt x="696064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5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3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80" y="169468"/>
                    <a:pt x="739295" y="151031"/>
                    <a:pt x="737118" y="132433"/>
                  </a:cubicBezTo>
                  <a:cubicBezTo>
                    <a:pt x="736714" y="129534"/>
                    <a:pt x="738731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5"/>
                    <a:pt x="783172" y="261412"/>
                  </a:cubicBezTo>
                  <a:cubicBezTo>
                    <a:pt x="786318" y="227436"/>
                    <a:pt x="788979" y="193461"/>
                    <a:pt x="792690" y="159565"/>
                  </a:cubicBezTo>
                  <a:cubicBezTo>
                    <a:pt x="798255" y="107796"/>
                    <a:pt x="804788" y="56188"/>
                    <a:pt x="812854" y="4580"/>
                  </a:cubicBezTo>
                  <a:cubicBezTo>
                    <a:pt x="813338" y="1601"/>
                    <a:pt x="816080" y="-412"/>
                    <a:pt x="818984" y="72"/>
                  </a:cubicBezTo>
                  <a:cubicBezTo>
                    <a:pt x="821887" y="474"/>
                    <a:pt x="823904" y="3211"/>
                    <a:pt x="823500" y="6110"/>
                  </a:cubicBezTo>
                  <a:cubicBezTo>
                    <a:pt x="816161" y="57637"/>
                    <a:pt x="810515" y="109245"/>
                    <a:pt x="805514" y="160853"/>
                  </a:cubicBezTo>
                  <a:cubicBezTo>
                    <a:pt x="802288" y="194185"/>
                    <a:pt x="799707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2"/>
                  </a:cubicBezTo>
                  <a:cubicBezTo>
                    <a:pt x="813579" y="214796"/>
                    <a:pt x="816645" y="205859"/>
                    <a:pt x="819871" y="197083"/>
                  </a:cubicBezTo>
                  <a:cubicBezTo>
                    <a:pt x="823097" y="188227"/>
                    <a:pt x="826404" y="179452"/>
                    <a:pt x="829469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1" y="183799"/>
                  </a:cubicBezTo>
                  <a:cubicBezTo>
                    <a:pt x="837212" y="191448"/>
                    <a:pt x="834631" y="199016"/>
                    <a:pt x="831888" y="206503"/>
                  </a:cubicBezTo>
                  <a:cubicBezTo>
                    <a:pt x="829066" y="213910"/>
                    <a:pt x="826000" y="221237"/>
                    <a:pt x="822936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3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4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3" y="221800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6"/>
                    <a:pt x="826968" y="364387"/>
                  </a:cubicBezTo>
                  <a:cubicBezTo>
                    <a:pt x="822290" y="371069"/>
                    <a:pt x="817612" y="377591"/>
                    <a:pt x="812854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9" y="417846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4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1" y="419215"/>
                  </a:cubicBezTo>
                  <a:cubicBezTo>
                    <a:pt x="918594" y="395625"/>
                    <a:pt x="933434" y="371230"/>
                    <a:pt x="939968" y="346755"/>
                  </a:cubicBezTo>
                  <a:cubicBezTo>
                    <a:pt x="940693" y="343856"/>
                    <a:pt x="943597" y="342085"/>
                    <a:pt x="946501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6" y="401825"/>
                    <a:pt x="911980" y="427186"/>
                  </a:cubicBezTo>
                  <a:cubicBezTo>
                    <a:pt x="899640" y="444576"/>
                    <a:pt x="885767" y="461564"/>
                    <a:pt x="871894" y="477586"/>
                  </a:cubicBezTo>
                  <a:cubicBezTo>
                    <a:pt x="857053" y="494735"/>
                    <a:pt x="842132" y="510676"/>
                    <a:pt x="829953" y="525410"/>
                  </a:cubicBezTo>
                  <a:cubicBezTo>
                    <a:pt x="824468" y="531931"/>
                    <a:pt x="818903" y="538453"/>
                    <a:pt x="813338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5"/>
                    <a:pt x="768735" y="594570"/>
                    <a:pt x="768654" y="595133"/>
                  </a:cubicBezTo>
                  <a:cubicBezTo>
                    <a:pt x="768331" y="597146"/>
                    <a:pt x="766235" y="597548"/>
                    <a:pt x="764460" y="598031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6"/>
                    <a:pt x="758653" y="653021"/>
                    <a:pt x="757524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299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0"/>
                    <a:pt x="949485" y="510435"/>
                    <a:pt x="952066" y="511964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2" y="588612"/>
                  </a:cubicBezTo>
                  <a:cubicBezTo>
                    <a:pt x="890042" y="596663"/>
                    <a:pt x="881008" y="604392"/>
                    <a:pt x="871733" y="611638"/>
                  </a:cubicBezTo>
                  <a:cubicBezTo>
                    <a:pt x="857537" y="622668"/>
                    <a:pt x="842777" y="632652"/>
                    <a:pt x="828259" y="641910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1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3" y="779585"/>
                    <a:pt x="1269690" y="781276"/>
                    <a:pt x="1273883" y="782886"/>
                  </a:cubicBezTo>
                  <a:cubicBezTo>
                    <a:pt x="1283804" y="786590"/>
                    <a:pt x="1295822" y="789649"/>
                    <a:pt x="1305340" y="791823"/>
                  </a:cubicBezTo>
                  <a:cubicBezTo>
                    <a:pt x="1321471" y="795768"/>
                    <a:pt x="1339054" y="800196"/>
                    <a:pt x="1357040" y="804866"/>
                  </a:cubicBezTo>
                  <a:cubicBezTo>
                    <a:pt x="1374058" y="809294"/>
                    <a:pt x="1391319" y="813722"/>
                    <a:pt x="1408418" y="816862"/>
                  </a:cubicBezTo>
                  <a:cubicBezTo>
                    <a:pt x="1423662" y="819600"/>
                    <a:pt x="1438583" y="821532"/>
                    <a:pt x="1452779" y="821532"/>
                  </a:cubicBezTo>
                  <a:cubicBezTo>
                    <a:pt x="1455682" y="821371"/>
                    <a:pt x="1458183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59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8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1"/>
                    <a:pt x="1302033" y="804464"/>
                  </a:cubicBezTo>
                  <a:cubicBezTo>
                    <a:pt x="1290498" y="801163"/>
                    <a:pt x="1275094" y="796412"/>
                    <a:pt x="1264205" y="791018"/>
                  </a:cubicBezTo>
                  <a:cubicBezTo>
                    <a:pt x="1257349" y="787556"/>
                    <a:pt x="1252833" y="783691"/>
                    <a:pt x="1250494" y="779827"/>
                  </a:cubicBezTo>
                  <a:cubicBezTo>
                    <a:pt x="1230491" y="782886"/>
                    <a:pt x="1210488" y="786026"/>
                    <a:pt x="1190485" y="788925"/>
                  </a:cubicBezTo>
                  <a:cubicBezTo>
                    <a:pt x="1176048" y="791018"/>
                    <a:pt x="1161530" y="792950"/>
                    <a:pt x="1147092" y="795044"/>
                  </a:cubicBezTo>
                  <a:lnTo>
                    <a:pt x="1186452" y="816460"/>
                  </a:lnTo>
                  <a:cubicBezTo>
                    <a:pt x="1209198" y="828858"/>
                    <a:pt x="1231539" y="839889"/>
                    <a:pt x="1254445" y="849630"/>
                  </a:cubicBezTo>
                  <a:cubicBezTo>
                    <a:pt x="1277110" y="859453"/>
                    <a:pt x="1300339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89"/>
                    <a:pt x="1378091" y="885941"/>
                    <a:pt x="1378656" y="888840"/>
                  </a:cubicBezTo>
                  <a:cubicBezTo>
                    <a:pt x="1379220" y="891738"/>
                    <a:pt x="1377285" y="894556"/>
                    <a:pt x="1374381" y="895120"/>
                  </a:cubicBezTo>
                  <a:cubicBezTo>
                    <a:pt x="1369138" y="896327"/>
                    <a:pt x="1363331" y="896166"/>
                    <a:pt x="1357363" y="895361"/>
                  </a:cubicBezTo>
                  <a:cubicBezTo>
                    <a:pt x="1345345" y="893670"/>
                    <a:pt x="1332682" y="888840"/>
                    <a:pt x="1322439" y="886666"/>
                  </a:cubicBezTo>
                  <a:cubicBezTo>
                    <a:pt x="1296467" y="880788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4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1" y="870000"/>
                    <a:pt x="1136526" y="877890"/>
                  </a:cubicBezTo>
                  <a:cubicBezTo>
                    <a:pt x="1153142" y="885861"/>
                    <a:pt x="1169838" y="893509"/>
                    <a:pt x="1186775" y="900594"/>
                  </a:cubicBezTo>
                  <a:cubicBezTo>
                    <a:pt x="1209278" y="909853"/>
                    <a:pt x="1232184" y="918065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5"/>
                    <a:pt x="1253639" y="934731"/>
                  </a:cubicBezTo>
                  <a:cubicBezTo>
                    <a:pt x="1222667" y="927888"/>
                    <a:pt x="1193147" y="917985"/>
                    <a:pt x="1164433" y="906150"/>
                  </a:cubicBezTo>
                  <a:cubicBezTo>
                    <a:pt x="1150077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2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5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2" y="834575"/>
                    <a:pt x="886170" y="836346"/>
                    <a:pt x="888590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9000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9" y="924506"/>
                    <a:pt x="1052644" y="934409"/>
                    <a:pt x="1072163" y="943105"/>
                  </a:cubicBezTo>
                  <a:cubicBezTo>
                    <a:pt x="1098699" y="954859"/>
                    <a:pt x="1125718" y="964360"/>
                    <a:pt x="1152819" y="969271"/>
                  </a:cubicBezTo>
                  <a:cubicBezTo>
                    <a:pt x="1155803" y="969754"/>
                    <a:pt x="1157739" y="972491"/>
                    <a:pt x="1157255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6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30" y="904540"/>
                    <a:pt x="951985" y="893509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4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6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6"/>
                    <a:pt x="825113" y="842062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59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3" y="825719"/>
                  </a:cubicBezTo>
                  <a:cubicBezTo>
                    <a:pt x="861328" y="824108"/>
                    <a:pt x="863022" y="821451"/>
                    <a:pt x="867135" y="822659"/>
                  </a:cubicBezTo>
                  <a:cubicBezTo>
                    <a:pt x="867458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7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2" y="806798"/>
                    <a:pt x="893752" y="790132"/>
                    <a:pt x="905285" y="774110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4" y="667755"/>
                    <a:pt x="1007477" y="661958"/>
                  </a:cubicBezTo>
                  <a:cubicBezTo>
                    <a:pt x="1017317" y="653343"/>
                    <a:pt x="1027157" y="644889"/>
                    <a:pt x="1037158" y="636516"/>
                  </a:cubicBezTo>
                  <a:lnTo>
                    <a:pt x="1053450" y="623151"/>
                  </a:lnTo>
                  <a:cubicBezTo>
                    <a:pt x="1054661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1" y="619850"/>
                    <a:pt x="1068291" y="623554"/>
                  </a:cubicBezTo>
                  <a:cubicBezTo>
                    <a:pt x="1067646" y="625808"/>
                    <a:pt x="1065549" y="627338"/>
                    <a:pt x="1063291" y="627257"/>
                  </a:cubicBezTo>
                  <a:cubicBezTo>
                    <a:pt x="1062161" y="628706"/>
                    <a:pt x="1060952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8" y="681764"/>
                    <a:pt x="997395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9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6" y="817265"/>
                    <a:pt x="927708" y="813964"/>
                    <a:pt x="947549" y="810743"/>
                  </a:cubicBezTo>
                  <a:cubicBezTo>
                    <a:pt x="968762" y="807362"/>
                    <a:pt x="989974" y="804141"/>
                    <a:pt x="1011348" y="800921"/>
                  </a:cubicBezTo>
                  <a:cubicBezTo>
                    <a:pt x="1011429" y="799874"/>
                    <a:pt x="1010299" y="798908"/>
                    <a:pt x="1010945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8"/>
                  </a:cubicBezTo>
                  <a:cubicBezTo>
                    <a:pt x="1110313" y="688688"/>
                    <a:pt x="1124267" y="676531"/>
                    <a:pt x="1138381" y="664615"/>
                  </a:cubicBezTo>
                  <a:cubicBezTo>
                    <a:pt x="1145802" y="658335"/>
                    <a:pt x="1153383" y="652216"/>
                    <a:pt x="1161127" y="646339"/>
                  </a:cubicBezTo>
                  <a:cubicBezTo>
                    <a:pt x="1168870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9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7" y="616630"/>
                    <a:pt x="1217666" y="620172"/>
                  </a:cubicBezTo>
                  <a:cubicBezTo>
                    <a:pt x="1215811" y="621863"/>
                    <a:pt x="1210166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9" y="750279"/>
                  </a:cubicBezTo>
                  <a:cubicBezTo>
                    <a:pt x="1052805" y="765898"/>
                    <a:pt x="1038368" y="782162"/>
                    <a:pt x="1024495" y="798908"/>
                  </a:cubicBezTo>
                  <a:cubicBezTo>
                    <a:pt x="1055628" y="794319"/>
                    <a:pt x="1086762" y="789649"/>
                    <a:pt x="1117895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5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10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80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2"/>
                    <a:pt x="1212746" y="705515"/>
                  </a:cubicBezTo>
                  <a:cubicBezTo>
                    <a:pt x="1221619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6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7" y="620816"/>
                    <a:pt x="1340667" y="621058"/>
                    <a:pt x="1340586" y="621299"/>
                  </a:cubicBezTo>
                  <a:cubicBezTo>
                    <a:pt x="1341635" y="620816"/>
                    <a:pt x="1342361" y="620333"/>
                    <a:pt x="1342118" y="619931"/>
                  </a:cubicBezTo>
                  <a:cubicBezTo>
                    <a:pt x="1342038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3" y="621058"/>
                    <a:pt x="1350587" y="622668"/>
                    <a:pt x="1350426" y="624600"/>
                  </a:cubicBezTo>
                  <a:cubicBezTo>
                    <a:pt x="1350346" y="625245"/>
                    <a:pt x="1350023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2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7" y="701731"/>
                    <a:pt x="1230894" y="709057"/>
                    <a:pt x="1222022" y="716464"/>
                  </a:cubicBezTo>
                  <a:cubicBezTo>
                    <a:pt x="1211295" y="725401"/>
                    <a:pt x="1200648" y="734338"/>
                    <a:pt x="1190002" y="743355"/>
                  </a:cubicBezTo>
                  <a:cubicBezTo>
                    <a:pt x="1175322" y="755754"/>
                    <a:pt x="1160723" y="768233"/>
                    <a:pt x="1146044" y="780793"/>
                  </a:cubicBezTo>
                  <a:cubicBezTo>
                    <a:pt x="1171450" y="777009"/>
                    <a:pt x="1196777" y="773225"/>
                    <a:pt x="1222183" y="769441"/>
                  </a:cubicBezTo>
                  <a:cubicBezTo>
                    <a:pt x="1231297" y="768072"/>
                    <a:pt x="1240412" y="766623"/>
                    <a:pt x="1249526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3" y="721859"/>
                  </a:cubicBezTo>
                  <a:cubicBezTo>
                    <a:pt x="1317761" y="716625"/>
                    <a:pt x="1326149" y="711553"/>
                    <a:pt x="1334698" y="706803"/>
                  </a:cubicBezTo>
                  <a:cubicBezTo>
                    <a:pt x="1347522" y="699476"/>
                    <a:pt x="1360589" y="692794"/>
                    <a:pt x="1373494" y="686192"/>
                  </a:cubicBezTo>
                  <a:cubicBezTo>
                    <a:pt x="1380349" y="682730"/>
                    <a:pt x="1387206" y="679348"/>
                    <a:pt x="1394222" y="676128"/>
                  </a:cubicBezTo>
                  <a:cubicBezTo>
                    <a:pt x="1401159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5"/>
                    <a:pt x="1434309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6"/>
                    <a:pt x="1436970" y="658898"/>
                    <a:pt x="1436809" y="659059"/>
                  </a:cubicBezTo>
                  <a:cubicBezTo>
                    <a:pt x="1437777" y="658818"/>
                    <a:pt x="1438422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6" y="658657"/>
                  </a:cubicBezTo>
                  <a:cubicBezTo>
                    <a:pt x="1444874" y="659542"/>
                    <a:pt x="1445359" y="660589"/>
                    <a:pt x="1445600" y="661716"/>
                  </a:cubicBezTo>
                  <a:cubicBezTo>
                    <a:pt x="1445842" y="662843"/>
                    <a:pt x="1445762" y="664454"/>
                    <a:pt x="1444310" y="666144"/>
                  </a:cubicBezTo>
                  <a:cubicBezTo>
                    <a:pt x="1444068" y="666386"/>
                    <a:pt x="1443423" y="667030"/>
                    <a:pt x="1442213" y="667513"/>
                  </a:cubicBezTo>
                  <a:cubicBezTo>
                    <a:pt x="1441084" y="668077"/>
                    <a:pt x="1436648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5" y="689412"/>
                    <a:pt x="1387689" y="693760"/>
                    <a:pt x="1379785" y="698107"/>
                  </a:cubicBezTo>
                  <a:cubicBezTo>
                    <a:pt x="1367203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2" y="741181"/>
                  </a:cubicBezTo>
                  <a:cubicBezTo>
                    <a:pt x="1293644" y="747703"/>
                    <a:pt x="1283482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7" y="737236"/>
                    <a:pt x="1506334" y="724918"/>
                    <a:pt x="1580780" y="710909"/>
                  </a:cubicBezTo>
                  <a:cubicBezTo>
                    <a:pt x="1583683" y="710345"/>
                    <a:pt x="1586507" y="712278"/>
                    <a:pt x="1587071" y="715176"/>
                  </a:cubicBezTo>
                  <a:cubicBezTo>
                    <a:pt x="1587636" y="717994"/>
                    <a:pt x="1585781" y="720812"/>
                    <a:pt x="1582877" y="721375"/>
                  </a:cubicBezTo>
                  <a:cubicBezTo>
                    <a:pt x="1489800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3" y="783853"/>
                    <a:pt x="1126364" y="783853"/>
                  </a:cubicBezTo>
                  <a:lnTo>
                    <a:pt x="1126203" y="783772"/>
                  </a:lnTo>
                  <a:lnTo>
                    <a:pt x="1125638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3" name="Google Shape;1643;p26"/>
            <p:cNvSpPr/>
            <p:nvPr/>
          </p:nvSpPr>
          <p:spPr>
            <a:xfrm rot="-10679728">
              <a:off x="7469051" y="-540415"/>
              <a:ext cx="954688" cy="913624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6" y="938307"/>
                  </a:cubicBezTo>
                  <a:cubicBezTo>
                    <a:pt x="1420771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5" y="263458"/>
                    <a:pt x="1448436" y="216197"/>
                  </a:cubicBezTo>
                  <a:cubicBezTo>
                    <a:pt x="1488200" y="90116"/>
                    <a:pt x="1562725" y="17414"/>
                    <a:pt x="1551837" y="9846"/>
                  </a:cubicBezTo>
                  <a:cubicBezTo>
                    <a:pt x="1540949" y="2278"/>
                    <a:pt x="1474085" y="109198"/>
                    <a:pt x="1383105" y="170789"/>
                  </a:cubicBezTo>
                  <a:cubicBezTo>
                    <a:pt x="1326888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3" y="157343"/>
                  </a:cubicBezTo>
                  <a:cubicBezTo>
                    <a:pt x="406521" y="83756"/>
                    <a:pt x="357240" y="-7625"/>
                    <a:pt x="346836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2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8" y="1499070"/>
                    <a:pt x="859727" y="1549148"/>
                    <a:pt x="873197" y="1596811"/>
                  </a:cubicBezTo>
                  <a:cubicBezTo>
                    <a:pt x="909008" y="1724100"/>
                    <a:pt x="886344" y="1825303"/>
                    <a:pt x="899652" y="1825786"/>
                  </a:cubicBezTo>
                  <a:cubicBezTo>
                    <a:pt x="912960" y="1826270"/>
                    <a:pt x="910379" y="1700430"/>
                    <a:pt x="952966" y="1599790"/>
                  </a:cubicBezTo>
                  <a:cubicBezTo>
                    <a:pt x="979260" y="1537635"/>
                    <a:pt x="1036203" y="1502774"/>
                    <a:pt x="1054673" y="1459136"/>
                  </a:cubicBezTo>
                  <a:cubicBezTo>
                    <a:pt x="1122989" y="1297549"/>
                    <a:pt x="1146460" y="1180324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5" y="1148925"/>
                    <a:pt x="1678951" y="1149730"/>
                  </a:cubicBezTo>
                  <a:cubicBezTo>
                    <a:pt x="1812356" y="1151743"/>
                    <a:pt x="1903901" y="1201982"/>
                    <a:pt x="1908094" y="1189503"/>
                  </a:cubicBezTo>
                  <a:cubicBezTo>
                    <a:pt x="1912450" y="1176943"/>
                    <a:pt x="1789934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3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2"/>
                    <a:pt x="1022088" y="782033"/>
                    <a:pt x="1060480" y="781792"/>
                  </a:cubicBezTo>
                  <a:cubicBezTo>
                    <a:pt x="1039106" y="801759"/>
                    <a:pt x="1025637" y="825187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4" name="Google Shape;1644;p26"/>
            <p:cNvSpPr/>
            <p:nvPr/>
          </p:nvSpPr>
          <p:spPr>
            <a:xfrm rot="-10679728">
              <a:off x="7558875" y="-450281"/>
              <a:ext cx="792444" cy="755112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5" y="907783"/>
                    <a:pt x="708287" y="903114"/>
                    <a:pt x="713288" y="898363"/>
                  </a:cubicBezTo>
                  <a:cubicBezTo>
                    <a:pt x="728451" y="883952"/>
                    <a:pt x="742405" y="868413"/>
                    <a:pt x="756035" y="852874"/>
                  </a:cubicBezTo>
                  <a:cubicBezTo>
                    <a:pt x="758052" y="850701"/>
                    <a:pt x="757971" y="847319"/>
                    <a:pt x="755794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4"/>
                    <a:pt x="723773" y="869379"/>
                    <a:pt x="711191" y="880973"/>
                  </a:cubicBezTo>
                  <a:cubicBezTo>
                    <a:pt x="704900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9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3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5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5"/>
                  </a:cubicBezTo>
                  <a:cubicBezTo>
                    <a:pt x="639165" y="953755"/>
                    <a:pt x="639003" y="953755"/>
                    <a:pt x="638762" y="953514"/>
                  </a:cubicBezTo>
                  <a:cubicBezTo>
                    <a:pt x="638358" y="952950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4"/>
                  </a:cubicBezTo>
                  <a:cubicBezTo>
                    <a:pt x="640294" y="952790"/>
                    <a:pt x="640859" y="951823"/>
                    <a:pt x="641101" y="950777"/>
                  </a:cubicBezTo>
                  <a:cubicBezTo>
                    <a:pt x="644407" y="948844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5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1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1"/>
                    <a:pt x="610693" y="617297"/>
                    <a:pt x="622066" y="620357"/>
                  </a:cubicBezTo>
                  <a:cubicBezTo>
                    <a:pt x="636342" y="624221"/>
                    <a:pt x="650296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6" y="730658"/>
                    <a:pt x="740550" y="730416"/>
                    <a:pt x="741034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50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6" y="731221"/>
                    <a:pt x="746115" y="730577"/>
                    <a:pt x="747486" y="728886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2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1"/>
                    <a:pt x="695947" y="733717"/>
                  </a:cubicBezTo>
                  <a:cubicBezTo>
                    <a:pt x="692398" y="734683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6" y="730416"/>
                    <a:pt x="683768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5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6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4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89"/>
                    <a:pt x="678525" y="738306"/>
                    <a:pt x="679815" y="738629"/>
                  </a:cubicBezTo>
                  <a:cubicBezTo>
                    <a:pt x="660781" y="744184"/>
                    <a:pt x="641826" y="749820"/>
                    <a:pt x="623034" y="756019"/>
                  </a:cubicBezTo>
                  <a:cubicBezTo>
                    <a:pt x="598918" y="763909"/>
                    <a:pt x="574963" y="772282"/>
                    <a:pt x="551088" y="780897"/>
                  </a:cubicBezTo>
                  <a:cubicBezTo>
                    <a:pt x="486160" y="804487"/>
                    <a:pt x="420506" y="828157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7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6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7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7"/>
                  </a:cubicBezTo>
                  <a:cubicBezTo>
                    <a:pt x="209671" y="843696"/>
                    <a:pt x="218140" y="845226"/>
                    <a:pt x="226529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5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8"/>
                    <a:pt x="4079" y="982579"/>
                    <a:pt x="6902" y="981773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90" y="921229"/>
                  </a:cubicBezTo>
                  <a:cubicBezTo>
                    <a:pt x="303232" y="934674"/>
                    <a:pt x="286295" y="948120"/>
                    <a:pt x="269034" y="961001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8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3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1"/>
                    <a:pt x="306217" y="950374"/>
                    <a:pt x="320574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79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1" y="845467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8" y="784198"/>
                    <a:pt x="602950" y="775583"/>
                    <a:pt x="626905" y="767371"/>
                  </a:cubicBezTo>
                  <a:cubicBezTo>
                    <a:pt x="650699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4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7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40" y="976138"/>
                    <a:pt x="399052" y="979117"/>
                  </a:cubicBezTo>
                  <a:cubicBezTo>
                    <a:pt x="399213" y="980002"/>
                    <a:pt x="399132" y="980968"/>
                    <a:pt x="398729" y="981854"/>
                  </a:cubicBezTo>
                  <a:cubicBezTo>
                    <a:pt x="397600" y="984430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09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7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89"/>
                    <a:pt x="546007" y="803843"/>
                    <a:pt x="548669" y="805131"/>
                  </a:cubicBezTo>
                  <a:close/>
                  <a:moveTo>
                    <a:pt x="633842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10" y="930568"/>
                    <a:pt x="609000" y="932983"/>
                    <a:pt x="605128" y="935238"/>
                  </a:cubicBezTo>
                  <a:cubicBezTo>
                    <a:pt x="602950" y="936526"/>
                    <a:pt x="600692" y="937734"/>
                    <a:pt x="599079" y="938941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3"/>
                    <a:pt x="594239" y="946429"/>
                    <a:pt x="591739" y="945060"/>
                  </a:cubicBezTo>
                  <a:cubicBezTo>
                    <a:pt x="589481" y="943933"/>
                    <a:pt x="588432" y="942242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9" y="849573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4" y="759722"/>
                    <a:pt x="717159" y="758434"/>
                    <a:pt x="719902" y="759561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2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5" y="788304"/>
                  </a:cubicBezTo>
                  <a:cubicBezTo>
                    <a:pt x="514712" y="788546"/>
                    <a:pt x="514471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0"/>
                    <a:pt x="230561" y="735972"/>
                  </a:cubicBezTo>
                  <a:cubicBezTo>
                    <a:pt x="230722" y="732992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5"/>
                  </a:cubicBezTo>
                  <a:cubicBezTo>
                    <a:pt x="358240" y="739917"/>
                    <a:pt x="372516" y="742090"/>
                    <a:pt x="386711" y="744667"/>
                  </a:cubicBezTo>
                  <a:cubicBezTo>
                    <a:pt x="407924" y="748612"/>
                    <a:pt x="428975" y="753603"/>
                    <a:pt x="450026" y="759239"/>
                  </a:cubicBezTo>
                  <a:cubicBezTo>
                    <a:pt x="454301" y="760366"/>
                    <a:pt x="488419" y="767693"/>
                    <a:pt x="507615" y="774054"/>
                  </a:cubicBezTo>
                  <a:cubicBezTo>
                    <a:pt x="514390" y="776227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0"/>
                    <a:pt x="516084" y="789995"/>
                    <a:pt x="514955" y="788304"/>
                  </a:cubicBezTo>
                  <a:lnTo>
                    <a:pt x="515035" y="788223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4"/>
                  </a:cubicBezTo>
                  <a:cubicBezTo>
                    <a:pt x="306862" y="747082"/>
                    <a:pt x="271535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3"/>
                  </a:cubicBezTo>
                  <a:cubicBezTo>
                    <a:pt x="996390" y="952306"/>
                    <a:pt x="995181" y="953111"/>
                    <a:pt x="994535" y="953434"/>
                  </a:cubicBezTo>
                  <a:cubicBezTo>
                    <a:pt x="993003" y="954239"/>
                    <a:pt x="991471" y="954399"/>
                    <a:pt x="989857" y="953675"/>
                  </a:cubicBezTo>
                  <a:cubicBezTo>
                    <a:pt x="989212" y="953353"/>
                    <a:pt x="988164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4"/>
                  </a:lnTo>
                  <a:cubicBezTo>
                    <a:pt x="987196" y="948844"/>
                    <a:pt x="987276" y="948200"/>
                    <a:pt x="987196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7"/>
                    <a:pt x="986066" y="942162"/>
                  </a:cubicBezTo>
                  <a:lnTo>
                    <a:pt x="982195" y="925979"/>
                  </a:lnTo>
                  <a:cubicBezTo>
                    <a:pt x="980178" y="918330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1" y="881295"/>
                  </a:cubicBezTo>
                  <a:cubicBezTo>
                    <a:pt x="960579" y="870024"/>
                    <a:pt x="955095" y="859960"/>
                    <a:pt x="949368" y="850540"/>
                  </a:cubicBezTo>
                  <a:cubicBezTo>
                    <a:pt x="943157" y="840314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4" y="763506"/>
                  </a:cubicBezTo>
                  <a:cubicBezTo>
                    <a:pt x="907911" y="780333"/>
                    <a:pt x="925333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5"/>
                    <a:pt x="973081" y="863905"/>
                    <a:pt x="978082" y="875901"/>
                  </a:cubicBezTo>
                  <a:cubicBezTo>
                    <a:pt x="981308" y="883549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6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7" y="595398"/>
                    <a:pt x="1060512" y="598135"/>
                  </a:cubicBezTo>
                  <a:cubicBezTo>
                    <a:pt x="1060512" y="598458"/>
                    <a:pt x="1058899" y="602081"/>
                    <a:pt x="1054302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9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20" y="631226"/>
                    <a:pt x="936947" y="636701"/>
                    <a:pt x="927188" y="644108"/>
                  </a:cubicBezTo>
                  <a:cubicBezTo>
                    <a:pt x="924849" y="645960"/>
                    <a:pt x="921461" y="645637"/>
                    <a:pt x="919606" y="643303"/>
                  </a:cubicBezTo>
                  <a:cubicBezTo>
                    <a:pt x="917751" y="641048"/>
                    <a:pt x="918074" y="637667"/>
                    <a:pt x="920413" y="635815"/>
                  </a:cubicBezTo>
                  <a:cubicBezTo>
                    <a:pt x="930414" y="626959"/>
                    <a:pt x="942270" y="619793"/>
                    <a:pt x="955014" y="613996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4" y="598377"/>
                    <a:pt x="1012199" y="596203"/>
                  </a:cubicBezTo>
                  <a:cubicBezTo>
                    <a:pt x="1017038" y="595076"/>
                    <a:pt x="1021797" y="594029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6" y="592902"/>
                    <a:pt x="1052043" y="593385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2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6" y="592097"/>
                  </a:cubicBezTo>
                  <a:close/>
                  <a:moveTo>
                    <a:pt x="797009" y="476483"/>
                  </a:moveTo>
                  <a:cubicBezTo>
                    <a:pt x="797573" y="458206"/>
                    <a:pt x="797735" y="439769"/>
                    <a:pt x="797009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59"/>
                    <a:pt x="792653" y="363122"/>
                    <a:pt x="795396" y="362558"/>
                  </a:cubicBezTo>
                  <a:cubicBezTo>
                    <a:pt x="798138" y="361914"/>
                    <a:pt x="800880" y="363686"/>
                    <a:pt x="801526" y="366423"/>
                  </a:cubicBezTo>
                  <a:cubicBezTo>
                    <a:pt x="805397" y="382445"/>
                    <a:pt x="808301" y="401285"/>
                    <a:pt x="809914" y="421493"/>
                  </a:cubicBezTo>
                  <a:cubicBezTo>
                    <a:pt x="811285" y="439366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3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4" y="589682"/>
                    <a:pt x="784910" y="586783"/>
                    <a:pt x="785636" y="583966"/>
                  </a:cubicBezTo>
                  <a:cubicBezTo>
                    <a:pt x="789911" y="567058"/>
                    <a:pt x="792815" y="544515"/>
                    <a:pt x="794750" y="519878"/>
                  </a:cubicBezTo>
                  <a:cubicBezTo>
                    <a:pt x="795799" y="505869"/>
                    <a:pt x="796525" y="491297"/>
                    <a:pt x="797009" y="476483"/>
                  </a:cubicBezTo>
                  <a:close/>
                  <a:moveTo>
                    <a:pt x="816124" y="1097952"/>
                  </a:moveTo>
                  <a:cubicBezTo>
                    <a:pt x="811608" y="1156162"/>
                    <a:pt x="806284" y="1214372"/>
                    <a:pt x="800880" y="1272582"/>
                  </a:cubicBezTo>
                  <a:cubicBezTo>
                    <a:pt x="799832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90" y="1467661"/>
                    <a:pt x="773619" y="1484005"/>
                  </a:cubicBezTo>
                  <a:cubicBezTo>
                    <a:pt x="772973" y="1490929"/>
                    <a:pt x="772973" y="1497370"/>
                    <a:pt x="774506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8"/>
                    <a:pt x="764666" y="1505341"/>
                  </a:cubicBezTo>
                  <a:cubicBezTo>
                    <a:pt x="762810" y="1499302"/>
                    <a:pt x="762488" y="1491573"/>
                    <a:pt x="763053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2"/>
                    <a:pt x="793218" y="1201571"/>
                    <a:pt x="796122" y="1166628"/>
                  </a:cubicBezTo>
                  <a:cubicBezTo>
                    <a:pt x="797573" y="1148191"/>
                    <a:pt x="799025" y="1129834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5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0"/>
                  </a:cubicBezTo>
                  <a:cubicBezTo>
                    <a:pt x="674895" y="1271777"/>
                    <a:pt x="671589" y="1272823"/>
                    <a:pt x="669008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7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7" y="1161798"/>
                    <a:pt x="744179" y="1153344"/>
                  </a:cubicBezTo>
                  <a:lnTo>
                    <a:pt x="775474" y="1119287"/>
                  </a:lnTo>
                  <a:cubicBezTo>
                    <a:pt x="778377" y="1116228"/>
                    <a:pt x="785394" y="1112203"/>
                    <a:pt x="789508" y="1109062"/>
                  </a:cubicBezTo>
                  <a:cubicBezTo>
                    <a:pt x="789346" y="1108418"/>
                    <a:pt x="789346" y="1107774"/>
                    <a:pt x="789508" y="1107130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1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80" y="785969"/>
                    <a:pt x="822254" y="770833"/>
                  </a:cubicBezTo>
                  <a:cubicBezTo>
                    <a:pt x="822577" y="767935"/>
                    <a:pt x="825238" y="765841"/>
                    <a:pt x="828223" y="766163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5"/>
                    <a:pt x="830562" y="801911"/>
                    <a:pt x="830158" y="816886"/>
                  </a:cubicBezTo>
                  <a:cubicBezTo>
                    <a:pt x="829029" y="852230"/>
                    <a:pt x="829916" y="887816"/>
                    <a:pt x="827900" y="922920"/>
                  </a:cubicBezTo>
                  <a:cubicBezTo>
                    <a:pt x="824432" y="981291"/>
                    <a:pt x="820641" y="1039661"/>
                    <a:pt x="816124" y="1097952"/>
                  </a:cubicBezTo>
                  <a:close/>
                  <a:moveTo>
                    <a:pt x="878633" y="1258734"/>
                  </a:moveTo>
                  <a:cubicBezTo>
                    <a:pt x="879278" y="1261310"/>
                    <a:pt x="887747" y="1292227"/>
                    <a:pt x="888957" y="1304625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8"/>
                    <a:pt x="885246" y="1315011"/>
                  </a:cubicBezTo>
                  <a:cubicBezTo>
                    <a:pt x="882585" y="1315977"/>
                    <a:pt x="879601" y="1314689"/>
                    <a:pt x="878552" y="1312113"/>
                  </a:cubicBezTo>
                  <a:cubicBezTo>
                    <a:pt x="878068" y="1310825"/>
                    <a:pt x="878149" y="1309456"/>
                    <a:pt x="878633" y="1308329"/>
                  </a:cubicBezTo>
                  <a:cubicBezTo>
                    <a:pt x="878633" y="1308409"/>
                    <a:pt x="878713" y="1308409"/>
                    <a:pt x="878794" y="1308409"/>
                  </a:cubicBezTo>
                  <a:cubicBezTo>
                    <a:pt x="879117" y="1308409"/>
                    <a:pt x="879036" y="1308087"/>
                    <a:pt x="878955" y="1307604"/>
                  </a:cubicBezTo>
                  <a:cubicBezTo>
                    <a:pt x="878794" y="1307041"/>
                    <a:pt x="878633" y="1306477"/>
                    <a:pt x="878552" y="1305913"/>
                  </a:cubicBezTo>
                  <a:cubicBezTo>
                    <a:pt x="876778" y="1293998"/>
                    <a:pt x="867018" y="1264530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2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7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4"/>
                    <a:pt x="878633" y="1258734"/>
                  </a:cubicBezTo>
                  <a:close/>
                  <a:moveTo>
                    <a:pt x="928639" y="1088451"/>
                  </a:moveTo>
                  <a:cubicBezTo>
                    <a:pt x="940254" y="1116148"/>
                    <a:pt x="950981" y="1144327"/>
                    <a:pt x="965499" y="1170412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5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39"/>
                  </a:cubicBezTo>
                  <a:cubicBezTo>
                    <a:pt x="905894" y="1071785"/>
                    <a:pt x="901942" y="1063412"/>
                    <a:pt x="897748" y="1055120"/>
                  </a:cubicBezTo>
                  <a:cubicBezTo>
                    <a:pt x="891618" y="1042721"/>
                    <a:pt x="885005" y="1030564"/>
                    <a:pt x="877503" y="1019050"/>
                  </a:cubicBezTo>
                  <a:cubicBezTo>
                    <a:pt x="864598" y="999083"/>
                    <a:pt x="849112" y="980646"/>
                    <a:pt x="828303" y="965188"/>
                  </a:cubicBezTo>
                  <a:cubicBezTo>
                    <a:pt x="825964" y="963417"/>
                    <a:pt x="825400" y="960116"/>
                    <a:pt x="827093" y="957700"/>
                  </a:cubicBezTo>
                  <a:cubicBezTo>
                    <a:pt x="828787" y="955285"/>
                    <a:pt x="832175" y="954802"/>
                    <a:pt x="834595" y="956493"/>
                  </a:cubicBezTo>
                  <a:cubicBezTo>
                    <a:pt x="864841" y="977265"/>
                    <a:pt x="886053" y="1003834"/>
                    <a:pt x="902587" y="1033220"/>
                  </a:cubicBezTo>
                  <a:cubicBezTo>
                    <a:pt x="912508" y="1050933"/>
                    <a:pt x="920735" y="1069612"/>
                    <a:pt x="928639" y="1088451"/>
                  </a:cubicBezTo>
                  <a:close/>
                  <a:moveTo>
                    <a:pt x="981308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5" y="1007618"/>
                    <a:pt x="977678" y="1008181"/>
                    <a:pt x="975420" y="1006571"/>
                  </a:cubicBezTo>
                  <a:cubicBezTo>
                    <a:pt x="970177" y="1003109"/>
                    <a:pt x="965177" y="996910"/>
                    <a:pt x="960418" y="989503"/>
                  </a:cubicBezTo>
                  <a:cubicBezTo>
                    <a:pt x="951627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9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1" y="840395"/>
                  </a:cubicBezTo>
                  <a:cubicBezTo>
                    <a:pt x="866373" y="851103"/>
                    <a:pt x="878713" y="861972"/>
                    <a:pt x="890570" y="873324"/>
                  </a:cubicBezTo>
                  <a:cubicBezTo>
                    <a:pt x="898555" y="880973"/>
                    <a:pt x="906298" y="888783"/>
                    <a:pt x="913718" y="896914"/>
                  </a:cubicBezTo>
                  <a:cubicBezTo>
                    <a:pt x="919929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5"/>
                  </a:cubicBezTo>
                  <a:cubicBezTo>
                    <a:pt x="973726" y="989744"/>
                    <a:pt x="977275" y="995138"/>
                    <a:pt x="981308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6" y="1113088"/>
                  </a:cubicBezTo>
                  <a:cubicBezTo>
                    <a:pt x="648601" y="1115504"/>
                    <a:pt x="645295" y="1116067"/>
                    <a:pt x="642875" y="1114376"/>
                  </a:cubicBezTo>
                  <a:cubicBezTo>
                    <a:pt x="640455" y="1112686"/>
                    <a:pt x="639891" y="1109304"/>
                    <a:pt x="641585" y="1106889"/>
                  </a:cubicBezTo>
                  <a:cubicBezTo>
                    <a:pt x="656183" y="1085231"/>
                    <a:pt x="672315" y="1064620"/>
                    <a:pt x="689656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1" y="1000050"/>
                    <a:pt x="744744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7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3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7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3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3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5" y="1312757"/>
                    <a:pt x="751196" y="1315816"/>
                    <a:pt x="748938" y="1318876"/>
                  </a:cubicBezTo>
                  <a:cubicBezTo>
                    <a:pt x="746115" y="1322499"/>
                    <a:pt x="743292" y="1326041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8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3" y="1331677"/>
                    <a:pt x="728612" y="1323304"/>
                    <a:pt x="734016" y="1315172"/>
                  </a:cubicBezTo>
                  <a:cubicBezTo>
                    <a:pt x="736194" y="1311952"/>
                    <a:pt x="738372" y="1308731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4"/>
                  </a:lnTo>
                  <a:cubicBezTo>
                    <a:pt x="767650" y="1274675"/>
                    <a:pt x="767650" y="1274755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6"/>
                  </a:cubicBezTo>
                  <a:cubicBezTo>
                    <a:pt x="769021" y="1270649"/>
                    <a:pt x="772005" y="1269361"/>
                    <a:pt x="774586" y="1270408"/>
                  </a:cubicBezTo>
                  <a:cubicBezTo>
                    <a:pt x="776442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1"/>
                    <a:pt x="776845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3"/>
                  </a:moveTo>
                  <a:cubicBezTo>
                    <a:pt x="533264" y="297263"/>
                    <a:pt x="533264" y="297263"/>
                    <a:pt x="533264" y="297263"/>
                  </a:cubicBezTo>
                  <a:lnTo>
                    <a:pt x="533344" y="297505"/>
                  </a:lnTo>
                  <a:lnTo>
                    <a:pt x="533264" y="297263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5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4"/>
                    <a:pt x="503259" y="193886"/>
                    <a:pt x="499549" y="183178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90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8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5" y="183903"/>
                    <a:pt x="517374" y="191632"/>
                  </a:cubicBezTo>
                  <a:cubicBezTo>
                    <a:pt x="526892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2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2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6"/>
                  </a:cubicBezTo>
                  <a:cubicBezTo>
                    <a:pt x="617146" y="396212"/>
                    <a:pt x="632470" y="419400"/>
                    <a:pt x="647795" y="442023"/>
                  </a:cubicBezTo>
                  <a:cubicBezTo>
                    <a:pt x="652796" y="449430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3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6" y="237121"/>
                    <a:pt x="695301" y="261275"/>
                    <a:pt x="696269" y="289696"/>
                  </a:cubicBezTo>
                  <a:cubicBezTo>
                    <a:pt x="696673" y="303624"/>
                    <a:pt x="696995" y="318599"/>
                    <a:pt x="696915" y="333896"/>
                  </a:cubicBezTo>
                  <a:cubicBezTo>
                    <a:pt x="696834" y="356037"/>
                    <a:pt x="696189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5" y="526239"/>
                    <a:pt x="737001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60" y="407887"/>
                    <a:pt x="744260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5"/>
                    <a:pt x="746437" y="286233"/>
                  </a:cubicBezTo>
                  <a:cubicBezTo>
                    <a:pt x="749341" y="285911"/>
                    <a:pt x="752003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5" y="461507"/>
                    <a:pt x="755794" y="478334"/>
                    <a:pt x="753939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7"/>
                    <a:pt x="733775" y="566011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6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6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4" y="589682"/>
                    <a:pt x="739339" y="588877"/>
                  </a:cubicBezTo>
                  <a:cubicBezTo>
                    <a:pt x="738372" y="588394"/>
                    <a:pt x="737081" y="587427"/>
                    <a:pt x="735630" y="585978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1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2" y="569554"/>
                    <a:pt x="672476" y="570923"/>
                  </a:cubicBezTo>
                  <a:cubicBezTo>
                    <a:pt x="664410" y="572372"/>
                    <a:pt x="656264" y="573418"/>
                    <a:pt x="648037" y="574224"/>
                  </a:cubicBezTo>
                  <a:cubicBezTo>
                    <a:pt x="636907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8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1" y="546608"/>
                    <a:pt x="517535" y="545078"/>
                    <a:pt x="520359" y="545964"/>
                  </a:cubicBezTo>
                  <a:cubicBezTo>
                    <a:pt x="540926" y="551922"/>
                    <a:pt x="561977" y="556108"/>
                    <a:pt x="583270" y="558604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9" y="560537"/>
                  </a:cubicBezTo>
                  <a:cubicBezTo>
                    <a:pt x="654893" y="560134"/>
                    <a:pt x="662717" y="559329"/>
                    <a:pt x="670621" y="558282"/>
                  </a:cubicBezTo>
                  <a:cubicBezTo>
                    <a:pt x="678525" y="557316"/>
                    <a:pt x="686429" y="556108"/>
                    <a:pt x="694253" y="554820"/>
                  </a:cubicBezTo>
                  <a:cubicBezTo>
                    <a:pt x="698044" y="554176"/>
                    <a:pt x="704900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7" y="496932"/>
                    <a:pt x="567865" y="493953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1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1" y="441863"/>
                    <a:pt x="446961" y="443231"/>
                  </a:cubicBezTo>
                  <a:cubicBezTo>
                    <a:pt x="469222" y="453939"/>
                    <a:pt x="492452" y="461829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3" y="481957"/>
                    <a:pt x="603112" y="485258"/>
                    <a:pt x="625211" y="487512"/>
                  </a:cubicBezTo>
                  <a:cubicBezTo>
                    <a:pt x="626986" y="487754"/>
                    <a:pt x="655457" y="493953"/>
                    <a:pt x="669572" y="494678"/>
                  </a:cubicBezTo>
                  <a:cubicBezTo>
                    <a:pt x="666588" y="490572"/>
                    <a:pt x="663604" y="486466"/>
                    <a:pt x="660619" y="482360"/>
                  </a:cubicBezTo>
                  <a:cubicBezTo>
                    <a:pt x="652635" y="471410"/>
                    <a:pt x="644730" y="460380"/>
                    <a:pt x="637068" y="449270"/>
                  </a:cubicBezTo>
                  <a:cubicBezTo>
                    <a:pt x="630051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3" y="399755"/>
                    <a:pt x="606822" y="404746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70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6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59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1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8" y="533243"/>
                  </a:cubicBezTo>
                  <a:cubicBezTo>
                    <a:pt x="916944" y="535497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1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7" y="541697"/>
                    <a:pt x="1023330" y="541053"/>
                    <a:pt x="1040913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80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6" y="493390"/>
                    <a:pt x="1152944" y="494758"/>
                  </a:cubicBezTo>
                  <a:cubicBezTo>
                    <a:pt x="1133183" y="504742"/>
                    <a:pt x="1111648" y="511666"/>
                    <a:pt x="1089468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20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3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7" y="488881"/>
                    <a:pt x="952030" y="480749"/>
                    <a:pt x="958563" y="472537"/>
                  </a:cubicBezTo>
                  <a:cubicBezTo>
                    <a:pt x="960337" y="472940"/>
                    <a:pt x="962192" y="473665"/>
                    <a:pt x="963564" y="472296"/>
                  </a:cubicBezTo>
                  <a:cubicBezTo>
                    <a:pt x="963967" y="471813"/>
                    <a:pt x="964289" y="471330"/>
                    <a:pt x="964451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7" y="464486"/>
                  </a:lnTo>
                  <a:cubicBezTo>
                    <a:pt x="1003085" y="460783"/>
                    <a:pt x="1015103" y="457079"/>
                    <a:pt x="1027201" y="453375"/>
                  </a:cubicBezTo>
                  <a:cubicBezTo>
                    <a:pt x="1035186" y="450799"/>
                    <a:pt x="1043252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4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5" y="352817"/>
                  </a:cubicBezTo>
                  <a:cubicBezTo>
                    <a:pt x="1218275" y="369965"/>
                    <a:pt x="1193110" y="382606"/>
                    <a:pt x="1166091" y="393314"/>
                  </a:cubicBezTo>
                  <a:cubicBezTo>
                    <a:pt x="1146814" y="400882"/>
                    <a:pt x="1126569" y="407323"/>
                    <a:pt x="1107051" y="413442"/>
                  </a:cubicBezTo>
                  <a:cubicBezTo>
                    <a:pt x="1085435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8"/>
                  </a:lnTo>
                  <a:cubicBezTo>
                    <a:pt x="980501" y="445002"/>
                    <a:pt x="992438" y="429786"/>
                    <a:pt x="1004537" y="414649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3" y="312883"/>
                    <a:pt x="1133103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5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7" y="228023"/>
                    <a:pt x="1265540" y="227379"/>
                    <a:pt x="1263120" y="228909"/>
                  </a:cubicBezTo>
                  <a:cubicBezTo>
                    <a:pt x="1246021" y="239456"/>
                    <a:pt x="1228116" y="248876"/>
                    <a:pt x="1209887" y="257974"/>
                  </a:cubicBezTo>
                  <a:cubicBezTo>
                    <a:pt x="1196337" y="264817"/>
                    <a:pt x="1182545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40" y="300806"/>
                    <a:pt x="1113261" y="304107"/>
                    <a:pt x="1106083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5" y="274157"/>
                    <a:pt x="1132618" y="247588"/>
                    <a:pt x="1152621" y="220858"/>
                  </a:cubicBezTo>
                  <a:cubicBezTo>
                    <a:pt x="1153267" y="221905"/>
                    <a:pt x="1156331" y="226252"/>
                    <a:pt x="1161090" y="222710"/>
                  </a:cubicBezTo>
                  <a:cubicBezTo>
                    <a:pt x="1161655" y="222388"/>
                    <a:pt x="1162058" y="221985"/>
                    <a:pt x="1162381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7" y="189780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7" y="144130"/>
                    <a:pt x="1272557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3" y="122956"/>
                    <a:pt x="1265056" y="125049"/>
                  </a:cubicBezTo>
                  <a:cubicBezTo>
                    <a:pt x="1255861" y="133422"/>
                    <a:pt x="1246344" y="141232"/>
                    <a:pt x="1236665" y="148961"/>
                  </a:cubicBezTo>
                  <a:cubicBezTo>
                    <a:pt x="1229487" y="154758"/>
                    <a:pt x="1222147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7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6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60" y="3235"/>
                    <a:pt x="1317482" y="1303"/>
                  </a:cubicBezTo>
                  <a:cubicBezTo>
                    <a:pt x="1315224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2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30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1" y="67000"/>
                    <a:pt x="1179641" y="69657"/>
                  </a:cubicBezTo>
                  <a:cubicBezTo>
                    <a:pt x="1171656" y="86323"/>
                    <a:pt x="1164478" y="103311"/>
                    <a:pt x="1158348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6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2" y="215947"/>
                    <a:pt x="1133909" y="220616"/>
                    <a:pt x="1131570" y="223756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2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50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7" y="158059"/>
                    <a:pt x="1064625" y="184467"/>
                  </a:cubicBezTo>
                  <a:cubicBezTo>
                    <a:pt x="1062045" y="195014"/>
                    <a:pt x="1059867" y="205722"/>
                    <a:pt x="1058092" y="216510"/>
                  </a:cubicBezTo>
                  <a:cubicBezTo>
                    <a:pt x="1055511" y="232613"/>
                    <a:pt x="1053818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6" y="327778"/>
                    <a:pt x="1052769" y="328985"/>
                  </a:cubicBezTo>
                  <a:cubicBezTo>
                    <a:pt x="1033250" y="354749"/>
                    <a:pt x="1013812" y="380673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5" y="434616"/>
                    <a:pt x="948561" y="423989"/>
                    <a:pt x="947352" y="413361"/>
                  </a:cubicBezTo>
                  <a:cubicBezTo>
                    <a:pt x="946142" y="402734"/>
                    <a:pt x="945497" y="392026"/>
                    <a:pt x="945335" y="381318"/>
                  </a:cubicBezTo>
                  <a:cubicBezTo>
                    <a:pt x="945093" y="368999"/>
                    <a:pt x="945738" y="356601"/>
                    <a:pt x="946868" y="344202"/>
                  </a:cubicBezTo>
                  <a:cubicBezTo>
                    <a:pt x="947997" y="331803"/>
                    <a:pt x="949691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1" y="240583"/>
                    <a:pt x="971468" y="218443"/>
                    <a:pt x="977275" y="196785"/>
                  </a:cubicBezTo>
                  <a:cubicBezTo>
                    <a:pt x="978082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6"/>
                  </a:cubicBezTo>
                  <a:cubicBezTo>
                    <a:pt x="960257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0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6"/>
                    <a:pt x="931382" y="368838"/>
                    <a:pt x="931866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4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2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2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9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39"/>
                  </a:cubicBezTo>
                  <a:cubicBezTo>
                    <a:pt x="872664" y="264173"/>
                    <a:pt x="869599" y="265703"/>
                    <a:pt x="868712" y="268440"/>
                  </a:cubicBezTo>
                  <a:cubicBezTo>
                    <a:pt x="858791" y="295895"/>
                    <a:pt x="854436" y="327133"/>
                    <a:pt x="854275" y="358533"/>
                  </a:cubicBezTo>
                  <a:cubicBezTo>
                    <a:pt x="854194" y="370690"/>
                    <a:pt x="854759" y="382928"/>
                    <a:pt x="855888" y="394924"/>
                  </a:cubicBezTo>
                  <a:cubicBezTo>
                    <a:pt x="857582" y="413683"/>
                    <a:pt x="860808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7" y="540167"/>
                    <a:pt x="891054" y="540328"/>
                  </a:cubicBezTo>
                  <a:cubicBezTo>
                    <a:pt x="889763" y="542099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50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5" y="106773"/>
                    <a:pt x="1281268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8"/>
                    <a:pt x="1288849" y="105968"/>
                  </a:cubicBezTo>
                  <a:cubicBezTo>
                    <a:pt x="1291188" y="107659"/>
                    <a:pt x="1291753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4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1" y="116595"/>
                    <a:pt x="1289414" y="116837"/>
                    <a:pt x="1289011" y="116434"/>
                  </a:cubicBezTo>
                  <a:cubicBezTo>
                    <a:pt x="1286672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8" y="106612"/>
                    <a:pt x="1280219" y="105726"/>
                    <a:pt x="1281026" y="106290"/>
                  </a:cubicBezTo>
                  <a:cubicBezTo>
                    <a:pt x="1281751" y="106692"/>
                    <a:pt x="1280300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8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3" y="105163"/>
                    <a:pt x="1281833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7" y="993367"/>
                  </a:cubicBezTo>
                  <a:cubicBezTo>
                    <a:pt x="1584615" y="990630"/>
                    <a:pt x="1583244" y="987570"/>
                    <a:pt x="1580501" y="986524"/>
                  </a:cubicBezTo>
                  <a:cubicBezTo>
                    <a:pt x="1510976" y="959874"/>
                    <a:pt x="1442177" y="931776"/>
                    <a:pt x="1373700" y="903114"/>
                  </a:cubicBezTo>
                  <a:cubicBezTo>
                    <a:pt x="1348293" y="892486"/>
                    <a:pt x="1322967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2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6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2"/>
                  </a:lnTo>
                  <a:cubicBezTo>
                    <a:pt x="1481859" y="877994"/>
                    <a:pt x="1486376" y="879041"/>
                    <a:pt x="1487586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1" y="878558"/>
                    <a:pt x="1492828" y="877511"/>
                    <a:pt x="1493232" y="876545"/>
                  </a:cubicBezTo>
                  <a:cubicBezTo>
                    <a:pt x="1493796" y="875418"/>
                    <a:pt x="1494119" y="874210"/>
                    <a:pt x="1493635" y="872841"/>
                  </a:cubicBezTo>
                  <a:cubicBezTo>
                    <a:pt x="1493555" y="872439"/>
                    <a:pt x="1493232" y="870345"/>
                    <a:pt x="1490248" y="869218"/>
                  </a:cubicBezTo>
                  <a:cubicBezTo>
                    <a:pt x="1489925" y="869057"/>
                    <a:pt x="1489522" y="868977"/>
                    <a:pt x="1489199" y="868896"/>
                  </a:cubicBezTo>
                  <a:cubicBezTo>
                    <a:pt x="1489199" y="868896"/>
                    <a:pt x="1489199" y="868977"/>
                    <a:pt x="1489199" y="869057"/>
                  </a:cubicBezTo>
                  <a:cubicBezTo>
                    <a:pt x="1489119" y="869540"/>
                    <a:pt x="1488392" y="869460"/>
                    <a:pt x="1487424" y="869218"/>
                  </a:cubicBezTo>
                  <a:cubicBezTo>
                    <a:pt x="1487586" y="869138"/>
                    <a:pt x="1487989" y="868896"/>
                    <a:pt x="1488392" y="868816"/>
                  </a:cubicBezTo>
                  <a:cubicBezTo>
                    <a:pt x="1487827" y="868816"/>
                    <a:pt x="1487344" y="868896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6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2" y="860604"/>
                    <a:pt x="1427900" y="859879"/>
                    <a:pt x="1420319" y="859235"/>
                  </a:cubicBezTo>
                  <a:cubicBezTo>
                    <a:pt x="1406123" y="858108"/>
                    <a:pt x="1391686" y="856980"/>
                    <a:pt x="1377168" y="856417"/>
                  </a:cubicBezTo>
                  <a:cubicBezTo>
                    <a:pt x="1367489" y="856095"/>
                    <a:pt x="1357891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2" y="860765"/>
                    <a:pt x="1275702" y="861328"/>
                    <a:pt x="1275380" y="861409"/>
                  </a:cubicBezTo>
                  <a:cubicBezTo>
                    <a:pt x="1267072" y="857866"/>
                    <a:pt x="1258765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4"/>
                  </a:cubicBezTo>
                  <a:cubicBezTo>
                    <a:pt x="1200209" y="818496"/>
                    <a:pt x="1218759" y="815597"/>
                    <a:pt x="1237391" y="812780"/>
                  </a:cubicBezTo>
                  <a:cubicBezTo>
                    <a:pt x="1250941" y="810686"/>
                    <a:pt x="1264572" y="808754"/>
                    <a:pt x="1278203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3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70" y="795953"/>
                    <a:pt x="1401364" y="796275"/>
                  </a:cubicBezTo>
                  <a:lnTo>
                    <a:pt x="1420157" y="797482"/>
                  </a:lnTo>
                  <a:cubicBezTo>
                    <a:pt x="1420641" y="797482"/>
                    <a:pt x="1428062" y="798207"/>
                    <a:pt x="1429594" y="798046"/>
                  </a:cubicBezTo>
                  <a:cubicBezTo>
                    <a:pt x="1435078" y="797563"/>
                    <a:pt x="1434917" y="792652"/>
                    <a:pt x="1434434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3"/>
                    <a:pt x="1428062" y="788223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2" y="787740"/>
                    <a:pt x="1421448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2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0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3" y="807627"/>
                    <a:pt x="1174237" y="811652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8" y="814632"/>
                    <a:pt x="1163187" y="813504"/>
                  </a:cubicBezTo>
                  <a:cubicBezTo>
                    <a:pt x="1163429" y="812699"/>
                    <a:pt x="1163832" y="811652"/>
                    <a:pt x="1162542" y="812296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8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3" y="733395"/>
                  </a:cubicBezTo>
                  <a:cubicBezTo>
                    <a:pt x="1246908" y="731785"/>
                    <a:pt x="1256184" y="730336"/>
                    <a:pt x="1265540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2" y="724297"/>
                    <a:pt x="1322644" y="724458"/>
                    <a:pt x="1325064" y="723975"/>
                  </a:cubicBezTo>
                  <a:cubicBezTo>
                    <a:pt x="1330065" y="722928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90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90" y="714556"/>
                    <a:pt x="1322564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1" y="714394"/>
                  </a:lnTo>
                  <a:cubicBezTo>
                    <a:pt x="1283204" y="714877"/>
                    <a:pt x="1273605" y="715602"/>
                    <a:pt x="1264088" y="716568"/>
                  </a:cubicBezTo>
                  <a:cubicBezTo>
                    <a:pt x="1254490" y="717534"/>
                    <a:pt x="1244973" y="718742"/>
                    <a:pt x="1235455" y="720111"/>
                  </a:cubicBezTo>
                  <a:cubicBezTo>
                    <a:pt x="1217469" y="722848"/>
                    <a:pt x="1199402" y="725827"/>
                    <a:pt x="1181577" y="729530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2"/>
                    <a:pt x="1087612" y="754892"/>
                    <a:pt x="1059222" y="766003"/>
                  </a:cubicBezTo>
                  <a:cubicBezTo>
                    <a:pt x="1058173" y="766405"/>
                    <a:pt x="1058576" y="767693"/>
                    <a:pt x="1058012" y="768579"/>
                  </a:cubicBezTo>
                  <a:cubicBezTo>
                    <a:pt x="1038574" y="760286"/>
                    <a:pt x="1019135" y="752074"/>
                    <a:pt x="999617" y="743942"/>
                  </a:cubicBezTo>
                  <a:cubicBezTo>
                    <a:pt x="981469" y="736374"/>
                    <a:pt x="963241" y="729047"/>
                    <a:pt x="945013" y="721721"/>
                  </a:cubicBezTo>
                  <a:cubicBezTo>
                    <a:pt x="967919" y="712301"/>
                    <a:pt x="990583" y="702881"/>
                    <a:pt x="1013570" y="694910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0"/>
                    <a:pt x="1085919" y="672609"/>
                    <a:pt x="1104953" y="668503"/>
                  </a:cubicBezTo>
                  <a:cubicBezTo>
                    <a:pt x="1115358" y="666248"/>
                    <a:pt x="1125763" y="664075"/>
                    <a:pt x="1136248" y="661981"/>
                  </a:cubicBezTo>
                  <a:cubicBezTo>
                    <a:pt x="1146733" y="659888"/>
                    <a:pt x="1157138" y="657875"/>
                    <a:pt x="1167624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9" y="650871"/>
                    <a:pt x="1193272" y="650388"/>
                    <a:pt x="1193756" y="650549"/>
                  </a:cubicBezTo>
                  <a:cubicBezTo>
                    <a:pt x="1193675" y="650468"/>
                    <a:pt x="1193595" y="650549"/>
                    <a:pt x="1193514" y="650468"/>
                  </a:cubicBezTo>
                  <a:lnTo>
                    <a:pt x="1193272" y="650388"/>
                  </a:lnTo>
                  <a:cubicBezTo>
                    <a:pt x="1193595" y="650307"/>
                    <a:pt x="1193595" y="650549"/>
                    <a:pt x="1193836" y="650468"/>
                  </a:cubicBezTo>
                  <a:cubicBezTo>
                    <a:pt x="1195449" y="650951"/>
                    <a:pt x="1197305" y="651273"/>
                    <a:pt x="1198676" y="650066"/>
                  </a:cubicBezTo>
                  <a:cubicBezTo>
                    <a:pt x="1201580" y="647570"/>
                    <a:pt x="1200773" y="644993"/>
                    <a:pt x="1200289" y="643866"/>
                  </a:cubicBezTo>
                  <a:cubicBezTo>
                    <a:pt x="1199805" y="642578"/>
                    <a:pt x="1198676" y="641048"/>
                    <a:pt x="1196175" y="640565"/>
                  </a:cubicBezTo>
                  <a:cubicBezTo>
                    <a:pt x="1195530" y="640485"/>
                    <a:pt x="1194240" y="640485"/>
                    <a:pt x="1192707" y="640726"/>
                  </a:cubicBezTo>
                  <a:cubicBezTo>
                    <a:pt x="1190771" y="641048"/>
                    <a:pt x="1187788" y="641853"/>
                    <a:pt x="1186335" y="641934"/>
                  </a:cubicBezTo>
                  <a:lnTo>
                    <a:pt x="1165768" y="644671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0"/>
                    <a:pt x="929607" y="715844"/>
                  </a:cubicBezTo>
                  <a:cubicBezTo>
                    <a:pt x="929123" y="715683"/>
                    <a:pt x="928478" y="715521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8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1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69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2" y="699500"/>
                    <a:pt x="883553" y="700546"/>
                  </a:cubicBezTo>
                  <a:cubicBezTo>
                    <a:pt x="880972" y="701754"/>
                    <a:pt x="879842" y="704813"/>
                    <a:pt x="881052" y="707390"/>
                  </a:cubicBezTo>
                  <a:cubicBezTo>
                    <a:pt x="881536" y="708356"/>
                    <a:pt x="882423" y="709564"/>
                    <a:pt x="884037" y="710771"/>
                  </a:cubicBezTo>
                  <a:cubicBezTo>
                    <a:pt x="885730" y="711979"/>
                    <a:pt x="888553" y="713428"/>
                    <a:pt x="892022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3" y="728806"/>
                    <a:pt x="919929" y="728484"/>
                    <a:pt x="921622" y="728806"/>
                  </a:cubicBezTo>
                  <a:cubicBezTo>
                    <a:pt x="921622" y="728806"/>
                    <a:pt x="921622" y="728886"/>
                    <a:pt x="921622" y="728886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9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7" y="890715"/>
                    <a:pt x="1010989" y="908991"/>
                    <a:pt x="1023491" y="926381"/>
                  </a:cubicBezTo>
                  <a:cubicBezTo>
                    <a:pt x="1040509" y="950133"/>
                    <a:pt x="1059625" y="972032"/>
                    <a:pt x="1080999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8" y="883227"/>
                    <a:pt x="1001875" y="865112"/>
                  </a:cubicBezTo>
                  <a:cubicBezTo>
                    <a:pt x="991309" y="846272"/>
                    <a:pt x="981308" y="827513"/>
                    <a:pt x="972113" y="809479"/>
                  </a:cubicBezTo>
                  <a:cubicBezTo>
                    <a:pt x="966870" y="799254"/>
                    <a:pt x="961709" y="788948"/>
                    <a:pt x="956627" y="778643"/>
                  </a:cubicBezTo>
                  <a:cubicBezTo>
                    <a:pt x="951546" y="768337"/>
                    <a:pt x="946464" y="757951"/>
                    <a:pt x="941464" y="747565"/>
                  </a:cubicBezTo>
                  <a:cubicBezTo>
                    <a:pt x="939689" y="743942"/>
                    <a:pt x="937995" y="740238"/>
                    <a:pt x="936382" y="736535"/>
                  </a:cubicBezTo>
                  <a:cubicBezTo>
                    <a:pt x="935253" y="733959"/>
                    <a:pt x="934285" y="731463"/>
                    <a:pt x="933237" y="728886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3" y="761655"/>
                    <a:pt x="1025427" y="768337"/>
                    <a:pt x="1040670" y="775020"/>
                  </a:cubicBezTo>
                  <a:cubicBezTo>
                    <a:pt x="1040913" y="775422"/>
                    <a:pt x="1040751" y="775664"/>
                    <a:pt x="1041074" y="776066"/>
                  </a:cubicBezTo>
                  <a:cubicBezTo>
                    <a:pt x="1042203" y="777515"/>
                    <a:pt x="1044300" y="779528"/>
                    <a:pt x="1044784" y="780816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5" y="858510"/>
                  </a:cubicBezTo>
                  <a:cubicBezTo>
                    <a:pt x="1089468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4" y="935318"/>
                  </a:cubicBezTo>
                  <a:cubicBezTo>
                    <a:pt x="1148508" y="960036"/>
                    <a:pt x="1168027" y="983464"/>
                    <a:pt x="1190207" y="1005041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3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3"/>
                    <a:pt x="1093420" y="851425"/>
                  </a:cubicBezTo>
                  <a:cubicBezTo>
                    <a:pt x="1086806" y="840878"/>
                    <a:pt x="1080353" y="830090"/>
                    <a:pt x="1074304" y="819059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4" y="812296"/>
                    <a:pt x="1158348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4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80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7" y="1029356"/>
                    <a:pt x="1306836" y="1032415"/>
                    <a:pt x="1311836" y="1034187"/>
                  </a:cubicBezTo>
                  <a:cubicBezTo>
                    <a:pt x="1314579" y="1035233"/>
                    <a:pt x="1317724" y="1033784"/>
                    <a:pt x="1318772" y="1031047"/>
                  </a:cubicBezTo>
                  <a:cubicBezTo>
                    <a:pt x="1319740" y="1028309"/>
                    <a:pt x="1318369" y="1025250"/>
                    <a:pt x="1315627" y="1024203"/>
                  </a:cubicBezTo>
                  <a:cubicBezTo>
                    <a:pt x="1310546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4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8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09"/>
                    <a:pt x="1200934" y="845306"/>
                    <a:pt x="1214001" y="850942"/>
                  </a:cubicBezTo>
                  <a:cubicBezTo>
                    <a:pt x="1232229" y="858832"/>
                    <a:pt x="1250538" y="866400"/>
                    <a:pt x="1268847" y="874210"/>
                  </a:cubicBezTo>
                  <a:cubicBezTo>
                    <a:pt x="1268847" y="878638"/>
                    <a:pt x="1270540" y="884193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7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3" y="996185"/>
                    <a:pt x="1381362" y="986041"/>
                  </a:cubicBezTo>
                  <a:cubicBezTo>
                    <a:pt x="1368699" y="974689"/>
                    <a:pt x="1356600" y="962048"/>
                    <a:pt x="1344744" y="949649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4"/>
                    <a:pt x="1304900" y="889507"/>
                    <a:pt x="1316837" y="894499"/>
                  </a:cubicBezTo>
                  <a:cubicBezTo>
                    <a:pt x="1402735" y="930166"/>
                    <a:pt x="1489280" y="964302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6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6" y="650388"/>
                    <a:pt x="1194966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5" name="Google Shape;1645;p26"/>
            <p:cNvSpPr/>
            <p:nvPr/>
          </p:nvSpPr>
          <p:spPr>
            <a:xfrm rot="-10679728">
              <a:off x="8450127" y="-748892"/>
              <a:ext cx="817934" cy="1346817"/>
            </a:xfrm>
            <a:custGeom>
              <a:rect b="b" l="l" r="r" t="t"/>
              <a:pathLst>
                <a:path extrusionOk="0" h="2691481" w="1634866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6"/>
                    <a:pt x="153407" y="2647990"/>
                  </a:cubicBezTo>
                  <a:cubicBezTo>
                    <a:pt x="127113" y="2675122"/>
                    <a:pt x="80010" y="2706521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5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3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8"/>
                    <a:pt x="209221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6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7"/>
                    <a:pt x="1529479" y="1816385"/>
                  </a:cubicBezTo>
                  <a:lnTo>
                    <a:pt x="1542868" y="1791184"/>
                  </a:lnTo>
                  <a:cubicBezTo>
                    <a:pt x="1553111" y="1723474"/>
                    <a:pt x="1590133" y="1663413"/>
                    <a:pt x="1610781" y="1598601"/>
                  </a:cubicBezTo>
                  <a:cubicBezTo>
                    <a:pt x="1621508" y="1564866"/>
                    <a:pt x="1631187" y="1530327"/>
                    <a:pt x="1634494" y="1494902"/>
                  </a:cubicBezTo>
                  <a:cubicBezTo>
                    <a:pt x="1639252" y="1443294"/>
                    <a:pt x="1598440" y="1281465"/>
                    <a:pt x="1515768" y="1354087"/>
                  </a:cubicBezTo>
                  <a:close/>
                  <a:moveTo>
                    <a:pt x="622906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6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6" name="Google Shape;1646;p26"/>
            <p:cNvSpPr/>
            <p:nvPr/>
          </p:nvSpPr>
          <p:spPr>
            <a:xfrm rot="5400000">
              <a:off x="149745" y="-726003"/>
              <a:ext cx="1515618" cy="1232669"/>
            </a:xfrm>
            <a:custGeom>
              <a:rect b="b" l="l" r="r" t="t"/>
              <a:pathLst>
                <a:path extrusionOk="0" h="2465337" w="3031235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7" name="Google Shape;1647;p26"/>
            <p:cNvSpPr/>
            <p:nvPr/>
          </p:nvSpPr>
          <p:spPr>
            <a:xfrm rot="5400000">
              <a:off x="141438" y="100780"/>
              <a:ext cx="566819" cy="228633"/>
            </a:xfrm>
            <a:custGeom>
              <a:rect b="b" l="l" r="r" t="t"/>
              <a:pathLst>
                <a:path extrusionOk="0" h="457265" w="1133637">
                  <a:moveTo>
                    <a:pt x="1131446" y="48344"/>
                  </a:moveTo>
                  <a:cubicBezTo>
                    <a:pt x="1126849" y="39971"/>
                    <a:pt x="1116283" y="36911"/>
                    <a:pt x="1107894" y="41501"/>
                  </a:cubicBezTo>
                  <a:cubicBezTo>
                    <a:pt x="1076761" y="57925"/>
                    <a:pt x="1043047" y="71451"/>
                    <a:pt x="1008123" y="83447"/>
                  </a:cubicBezTo>
                  <a:cubicBezTo>
                    <a:pt x="926015" y="111787"/>
                    <a:pt x="837535" y="131593"/>
                    <a:pt x="759541" y="157035"/>
                  </a:cubicBezTo>
                  <a:cubicBezTo>
                    <a:pt x="704775" y="175311"/>
                    <a:pt x="650091" y="193345"/>
                    <a:pt x="595487" y="211541"/>
                  </a:cubicBezTo>
                  <a:cubicBezTo>
                    <a:pt x="610085" y="189883"/>
                    <a:pt x="630491" y="166374"/>
                    <a:pt x="653397" y="142381"/>
                  </a:cubicBezTo>
                  <a:cubicBezTo>
                    <a:pt x="660657" y="134733"/>
                    <a:pt x="668158" y="127084"/>
                    <a:pt x="675659" y="119436"/>
                  </a:cubicBezTo>
                  <a:cubicBezTo>
                    <a:pt x="683159" y="111787"/>
                    <a:pt x="690661" y="104219"/>
                    <a:pt x="698162" y="96812"/>
                  </a:cubicBezTo>
                  <a:cubicBezTo>
                    <a:pt x="725585" y="69921"/>
                    <a:pt x="753492" y="45929"/>
                    <a:pt x="780108" y="33369"/>
                  </a:cubicBezTo>
                  <a:cubicBezTo>
                    <a:pt x="789061" y="29826"/>
                    <a:pt x="793336" y="19762"/>
                    <a:pt x="789787" y="10906"/>
                  </a:cubicBezTo>
                  <a:cubicBezTo>
                    <a:pt x="786238" y="1969"/>
                    <a:pt x="776075" y="-2298"/>
                    <a:pt x="767203" y="1245"/>
                  </a:cubicBezTo>
                  <a:cubicBezTo>
                    <a:pt x="746233" y="8088"/>
                    <a:pt x="723568" y="19843"/>
                    <a:pt x="700985" y="35220"/>
                  </a:cubicBezTo>
                  <a:cubicBezTo>
                    <a:pt x="681708" y="48263"/>
                    <a:pt x="662431" y="63721"/>
                    <a:pt x="644767" y="81032"/>
                  </a:cubicBezTo>
                  <a:cubicBezTo>
                    <a:pt x="630894" y="94638"/>
                    <a:pt x="618151" y="109372"/>
                    <a:pt x="606698" y="124266"/>
                  </a:cubicBezTo>
                  <a:cubicBezTo>
                    <a:pt x="587179" y="149708"/>
                    <a:pt x="571612" y="175552"/>
                    <a:pt x="560643" y="198015"/>
                  </a:cubicBezTo>
                  <a:cubicBezTo>
                    <a:pt x="556046" y="206147"/>
                    <a:pt x="559030" y="215888"/>
                    <a:pt x="566370" y="221202"/>
                  </a:cubicBezTo>
                  <a:cubicBezTo>
                    <a:pt x="555481" y="224825"/>
                    <a:pt x="544593" y="228368"/>
                    <a:pt x="533785" y="232071"/>
                  </a:cubicBezTo>
                  <a:cubicBezTo>
                    <a:pt x="483697" y="249060"/>
                    <a:pt x="433771" y="266530"/>
                    <a:pt x="384006" y="284243"/>
                  </a:cubicBezTo>
                  <a:cubicBezTo>
                    <a:pt x="383200" y="284565"/>
                    <a:pt x="382313" y="284887"/>
                    <a:pt x="381506" y="285209"/>
                  </a:cubicBezTo>
                  <a:cubicBezTo>
                    <a:pt x="383684" y="282713"/>
                    <a:pt x="386023" y="280298"/>
                    <a:pt x="388201" y="277722"/>
                  </a:cubicBezTo>
                  <a:cubicBezTo>
                    <a:pt x="395701" y="269026"/>
                    <a:pt x="403122" y="260331"/>
                    <a:pt x="410220" y="251314"/>
                  </a:cubicBezTo>
                  <a:cubicBezTo>
                    <a:pt x="416188" y="243826"/>
                    <a:pt x="421834" y="236097"/>
                    <a:pt x="427319" y="228288"/>
                  </a:cubicBezTo>
                  <a:cubicBezTo>
                    <a:pt x="432803" y="220397"/>
                    <a:pt x="437804" y="212346"/>
                    <a:pt x="443047" y="204295"/>
                  </a:cubicBezTo>
                  <a:cubicBezTo>
                    <a:pt x="444418" y="202202"/>
                    <a:pt x="467163" y="167662"/>
                    <a:pt x="477164" y="154941"/>
                  </a:cubicBezTo>
                  <a:cubicBezTo>
                    <a:pt x="477567" y="154458"/>
                    <a:pt x="477809" y="153895"/>
                    <a:pt x="478051" y="153331"/>
                  </a:cubicBezTo>
                  <a:lnTo>
                    <a:pt x="477890" y="153412"/>
                  </a:lnTo>
                  <a:lnTo>
                    <a:pt x="478132" y="153250"/>
                  </a:lnTo>
                  <a:cubicBezTo>
                    <a:pt x="478374" y="152687"/>
                    <a:pt x="478616" y="152285"/>
                    <a:pt x="478939" y="152526"/>
                  </a:cubicBezTo>
                  <a:cubicBezTo>
                    <a:pt x="478939" y="152606"/>
                    <a:pt x="479019" y="152687"/>
                    <a:pt x="479019" y="152687"/>
                  </a:cubicBezTo>
                  <a:cubicBezTo>
                    <a:pt x="486601" y="147534"/>
                    <a:pt x="488940" y="137229"/>
                    <a:pt x="484101" y="129339"/>
                  </a:cubicBezTo>
                  <a:cubicBezTo>
                    <a:pt x="481036" y="123139"/>
                    <a:pt x="473535" y="117504"/>
                    <a:pt x="460307" y="123139"/>
                  </a:cubicBezTo>
                  <a:cubicBezTo>
                    <a:pt x="458613" y="123864"/>
                    <a:pt x="455306" y="126440"/>
                    <a:pt x="450951" y="130385"/>
                  </a:cubicBezTo>
                  <a:cubicBezTo>
                    <a:pt x="437885" y="142140"/>
                    <a:pt x="407881" y="175391"/>
                    <a:pt x="406187" y="177404"/>
                  </a:cubicBezTo>
                  <a:cubicBezTo>
                    <a:pt x="400138" y="184811"/>
                    <a:pt x="393927" y="191977"/>
                    <a:pt x="388120" y="199464"/>
                  </a:cubicBezTo>
                  <a:cubicBezTo>
                    <a:pt x="382313" y="206952"/>
                    <a:pt x="376586" y="214600"/>
                    <a:pt x="371182" y="222330"/>
                  </a:cubicBezTo>
                  <a:cubicBezTo>
                    <a:pt x="364568" y="231669"/>
                    <a:pt x="358358" y="241250"/>
                    <a:pt x="352147" y="250831"/>
                  </a:cubicBezTo>
                  <a:cubicBezTo>
                    <a:pt x="342872" y="265242"/>
                    <a:pt x="334000" y="279815"/>
                    <a:pt x="324724" y="294388"/>
                  </a:cubicBezTo>
                  <a:cubicBezTo>
                    <a:pt x="321740" y="298252"/>
                    <a:pt x="320772" y="303002"/>
                    <a:pt x="321337" y="307511"/>
                  </a:cubicBezTo>
                  <a:cubicBezTo>
                    <a:pt x="217936" y="344788"/>
                    <a:pt x="114696" y="382628"/>
                    <a:pt x="11859" y="422240"/>
                  </a:cubicBezTo>
                  <a:cubicBezTo>
                    <a:pt x="2423" y="425702"/>
                    <a:pt x="-2336" y="436088"/>
                    <a:pt x="1132" y="445428"/>
                  </a:cubicBezTo>
                  <a:cubicBezTo>
                    <a:pt x="4600" y="454847"/>
                    <a:pt x="15005" y="459597"/>
                    <a:pt x="24361" y="456135"/>
                  </a:cubicBezTo>
                  <a:cubicBezTo>
                    <a:pt x="129133" y="419261"/>
                    <a:pt x="234309" y="384319"/>
                    <a:pt x="339323" y="349136"/>
                  </a:cubicBezTo>
                  <a:cubicBezTo>
                    <a:pt x="339726" y="348975"/>
                    <a:pt x="340130" y="348894"/>
                    <a:pt x="340533" y="348733"/>
                  </a:cubicBezTo>
                  <a:cubicBezTo>
                    <a:pt x="340613" y="353564"/>
                    <a:pt x="342227" y="358877"/>
                    <a:pt x="348679" y="364835"/>
                  </a:cubicBezTo>
                  <a:cubicBezTo>
                    <a:pt x="354486" y="370230"/>
                    <a:pt x="372392" y="382145"/>
                    <a:pt x="374247" y="383111"/>
                  </a:cubicBezTo>
                  <a:cubicBezTo>
                    <a:pt x="382474" y="387298"/>
                    <a:pt x="390943" y="390760"/>
                    <a:pt x="399573" y="393980"/>
                  </a:cubicBezTo>
                  <a:cubicBezTo>
                    <a:pt x="407800" y="396959"/>
                    <a:pt x="416188" y="399616"/>
                    <a:pt x="424576" y="402273"/>
                  </a:cubicBezTo>
                  <a:cubicBezTo>
                    <a:pt x="435062" y="405413"/>
                    <a:pt x="445547" y="408633"/>
                    <a:pt x="456274" y="411371"/>
                  </a:cubicBezTo>
                  <a:cubicBezTo>
                    <a:pt x="466840" y="414028"/>
                    <a:pt x="477487" y="416443"/>
                    <a:pt x="488133" y="418456"/>
                  </a:cubicBezTo>
                  <a:cubicBezTo>
                    <a:pt x="500877" y="420952"/>
                    <a:pt x="513701" y="422884"/>
                    <a:pt x="526526" y="424897"/>
                  </a:cubicBezTo>
                  <a:cubicBezTo>
                    <a:pt x="545641" y="427876"/>
                    <a:pt x="564676" y="430372"/>
                    <a:pt x="583711" y="433673"/>
                  </a:cubicBezTo>
                  <a:cubicBezTo>
                    <a:pt x="593389" y="436168"/>
                    <a:pt x="603230" y="430291"/>
                    <a:pt x="605730" y="420549"/>
                  </a:cubicBezTo>
                  <a:cubicBezTo>
                    <a:pt x="608150" y="410888"/>
                    <a:pt x="602262" y="401066"/>
                    <a:pt x="592583" y="398570"/>
                  </a:cubicBezTo>
                  <a:cubicBezTo>
                    <a:pt x="566531" y="390116"/>
                    <a:pt x="540640" y="382065"/>
                    <a:pt x="514185" y="375060"/>
                  </a:cubicBezTo>
                  <a:cubicBezTo>
                    <a:pt x="503781" y="372242"/>
                    <a:pt x="493376" y="369585"/>
                    <a:pt x="482891" y="367331"/>
                  </a:cubicBezTo>
                  <a:cubicBezTo>
                    <a:pt x="467243" y="363869"/>
                    <a:pt x="451516" y="361373"/>
                    <a:pt x="435949" y="357911"/>
                  </a:cubicBezTo>
                  <a:cubicBezTo>
                    <a:pt x="426351" y="356059"/>
                    <a:pt x="416753" y="354208"/>
                    <a:pt x="407316" y="351873"/>
                  </a:cubicBezTo>
                  <a:cubicBezTo>
                    <a:pt x="401267" y="350424"/>
                    <a:pt x="395298" y="348894"/>
                    <a:pt x="389410" y="346962"/>
                  </a:cubicBezTo>
                  <a:cubicBezTo>
                    <a:pt x="388523" y="346639"/>
                    <a:pt x="379248" y="344466"/>
                    <a:pt x="373924" y="341729"/>
                  </a:cubicBezTo>
                  <a:lnTo>
                    <a:pt x="373682" y="341165"/>
                  </a:lnTo>
                  <a:lnTo>
                    <a:pt x="373441" y="340762"/>
                  </a:lnTo>
                  <a:lnTo>
                    <a:pt x="373682" y="341567"/>
                  </a:lnTo>
                  <a:cubicBezTo>
                    <a:pt x="371747" y="340521"/>
                    <a:pt x="371505" y="339474"/>
                    <a:pt x="371343" y="338347"/>
                  </a:cubicBezTo>
                  <a:cubicBezTo>
                    <a:pt x="371424" y="338347"/>
                    <a:pt x="371505" y="338266"/>
                    <a:pt x="371585" y="338266"/>
                  </a:cubicBezTo>
                  <a:cubicBezTo>
                    <a:pt x="372231" y="339072"/>
                    <a:pt x="372957" y="339796"/>
                    <a:pt x="373441" y="340762"/>
                  </a:cubicBezTo>
                  <a:cubicBezTo>
                    <a:pt x="373198" y="339796"/>
                    <a:pt x="372795" y="338830"/>
                    <a:pt x="372473" y="338025"/>
                  </a:cubicBezTo>
                  <a:cubicBezTo>
                    <a:pt x="431593" y="318300"/>
                    <a:pt x="490714" y="298655"/>
                    <a:pt x="549674" y="278446"/>
                  </a:cubicBezTo>
                  <a:cubicBezTo>
                    <a:pt x="563466" y="273777"/>
                    <a:pt x="577178" y="268785"/>
                    <a:pt x="590889" y="264035"/>
                  </a:cubicBezTo>
                  <a:cubicBezTo>
                    <a:pt x="592180" y="267014"/>
                    <a:pt x="593389" y="270234"/>
                    <a:pt x="596293" y="272166"/>
                  </a:cubicBezTo>
                  <a:cubicBezTo>
                    <a:pt x="603310" y="276755"/>
                    <a:pt x="652430" y="295434"/>
                    <a:pt x="661786" y="298172"/>
                  </a:cubicBezTo>
                  <a:cubicBezTo>
                    <a:pt x="682111" y="303646"/>
                    <a:pt x="702678" y="309041"/>
                    <a:pt x="723568" y="312986"/>
                  </a:cubicBezTo>
                  <a:cubicBezTo>
                    <a:pt x="737441" y="315562"/>
                    <a:pt x="751395" y="317575"/>
                    <a:pt x="765429" y="319024"/>
                  </a:cubicBezTo>
                  <a:cubicBezTo>
                    <a:pt x="800675" y="322647"/>
                    <a:pt x="835922" y="323211"/>
                    <a:pt x="870685" y="323291"/>
                  </a:cubicBezTo>
                  <a:cubicBezTo>
                    <a:pt x="880686" y="323935"/>
                    <a:pt x="889317" y="316287"/>
                    <a:pt x="889881" y="306384"/>
                  </a:cubicBezTo>
                  <a:cubicBezTo>
                    <a:pt x="890526" y="296400"/>
                    <a:pt x="882864" y="287786"/>
                    <a:pt x="872943" y="287222"/>
                  </a:cubicBezTo>
                  <a:lnTo>
                    <a:pt x="671545" y="255662"/>
                  </a:lnTo>
                  <a:cubicBezTo>
                    <a:pt x="664447" y="254454"/>
                    <a:pt x="656140" y="249140"/>
                    <a:pt x="648074" y="244873"/>
                  </a:cubicBezTo>
                  <a:cubicBezTo>
                    <a:pt x="647752" y="244712"/>
                    <a:pt x="647429" y="244631"/>
                    <a:pt x="647106" y="244390"/>
                  </a:cubicBezTo>
                  <a:cubicBezTo>
                    <a:pt x="689451" y="229576"/>
                    <a:pt x="731876" y="214842"/>
                    <a:pt x="774301" y="200028"/>
                  </a:cubicBezTo>
                  <a:cubicBezTo>
                    <a:pt x="851650" y="172332"/>
                    <a:pt x="939888" y="150272"/>
                    <a:pt x="1021189" y="119516"/>
                  </a:cubicBezTo>
                  <a:cubicBezTo>
                    <a:pt x="1057565" y="105749"/>
                    <a:pt x="1092489" y="90210"/>
                    <a:pt x="1124671" y="71853"/>
                  </a:cubicBezTo>
                  <a:cubicBezTo>
                    <a:pt x="1133059" y="67264"/>
                    <a:pt x="1136124" y="56717"/>
                    <a:pt x="1131446" y="48344"/>
                  </a:cubicBezTo>
                  <a:close/>
                  <a:moveTo>
                    <a:pt x="375376" y="346237"/>
                  </a:moveTo>
                  <a:cubicBezTo>
                    <a:pt x="375457" y="346962"/>
                    <a:pt x="375537" y="347767"/>
                    <a:pt x="375537" y="348572"/>
                  </a:cubicBezTo>
                  <a:cubicBezTo>
                    <a:pt x="375618" y="350987"/>
                    <a:pt x="375215" y="353241"/>
                    <a:pt x="374408" y="355335"/>
                  </a:cubicBezTo>
                  <a:cubicBezTo>
                    <a:pt x="375699" y="352678"/>
                    <a:pt x="376264" y="349619"/>
                    <a:pt x="375376" y="346237"/>
                  </a:cubicBezTo>
                  <a:close/>
                  <a:moveTo>
                    <a:pt x="478132" y="153250"/>
                  </a:moveTo>
                  <a:lnTo>
                    <a:pt x="479019" y="152687"/>
                  </a:lnTo>
                  <a:cubicBezTo>
                    <a:pt x="479180" y="153009"/>
                    <a:pt x="478616" y="153170"/>
                    <a:pt x="478051" y="153331"/>
                  </a:cubicBezTo>
                  <a:lnTo>
                    <a:pt x="478132" y="153250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8" name="Google Shape;1648;p26"/>
            <p:cNvSpPr/>
            <p:nvPr/>
          </p:nvSpPr>
          <p:spPr>
            <a:xfrm rot="5400000">
              <a:off x="-377305" y="-1639953"/>
              <a:ext cx="1943416" cy="2677598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9" name="Google Shape;1649;p26"/>
            <p:cNvSpPr/>
            <p:nvPr/>
          </p:nvSpPr>
          <p:spPr>
            <a:xfrm rot="5400000">
              <a:off x="1509991" y="-443496"/>
              <a:ext cx="1324779" cy="1273022"/>
            </a:xfrm>
            <a:custGeom>
              <a:rect b="b" l="l" r="r" t="t"/>
              <a:pathLst>
                <a:path extrusionOk="0" h="2546043" w="2649558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26"/>
            <p:cNvSpPr/>
            <p:nvPr/>
          </p:nvSpPr>
          <p:spPr>
            <a:xfrm rot="5400000">
              <a:off x="1646952" y="-325909"/>
              <a:ext cx="1052576" cy="1057772"/>
            </a:xfrm>
            <a:custGeom>
              <a:rect b="b" l="l" r="r" t="t"/>
              <a:pathLst>
                <a:path extrusionOk="0" h="2115545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1" name="Google Shape;1651;p26"/>
            <p:cNvSpPr/>
            <p:nvPr/>
          </p:nvSpPr>
          <p:spPr>
            <a:xfrm rot="5400000">
              <a:off x="1448230" y="-417545"/>
              <a:ext cx="1267777" cy="1213008"/>
            </a:xfrm>
            <a:custGeom>
              <a:rect b="b" l="l" r="r" t="t"/>
              <a:pathLst>
                <a:path extrusionOk="0" h="2426015" w="2535554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2" name="Google Shape;1652;p26"/>
            <p:cNvSpPr/>
            <p:nvPr/>
          </p:nvSpPr>
          <p:spPr>
            <a:xfrm rot="5400000">
              <a:off x="1570999" y="-323822"/>
              <a:ext cx="1050582" cy="1000834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26"/>
            <p:cNvSpPr/>
            <p:nvPr/>
          </p:nvSpPr>
          <p:spPr>
            <a:xfrm rot="5400000">
              <a:off x="2079899" y="117214"/>
              <a:ext cx="123496" cy="121840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4" name="Google Shape;1654;p26"/>
            <p:cNvSpPr/>
            <p:nvPr/>
          </p:nvSpPr>
          <p:spPr>
            <a:xfrm rot="5400000">
              <a:off x="598130" y="428591"/>
              <a:ext cx="997002" cy="958045"/>
            </a:xfrm>
            <a:custGeom>
              <a:rect b="b" l="l" r="r" t="t"/>
              <a:pathLst>
                <a:path extrusionOk="0" h="1916090" w="1994004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5" name="Google Shape;1655;p26"/>
            <p:cNvSpPr/>
            <p:nvPr/>
          </p:nvSpPr>
          <p:spPr>
            <a:xfrm rot="5400000">
              <a:off x="700519" y="516463"/>
              <a:ext cx="793586" cy="797338"/>
            </a:xfrm>
            <a:custGeom>
              <a:rect b="b" l="l" r="r" t="t"/>
              <a:pathLst>
                <a:path extrusionOk="0" h="1594675" w="1587171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6" name="Google Shape;1656;p26"/>
            <p:cNvSpPr/>
            <p:nvPr/>
          </p:nvSpPr>
          <p:spPr>
            <a:xfrm rot="5400000">
              <a:off x="551670" y="448079"/>
              <a:ext cx="954104" cy="912894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7" name="Google Shape;1657;p26"/>
            <p:cNvSpPr/>
            <p:nvPr/>
          </p:nvSpPr>
          <p:spPr>
            <a:xfrm rot="5400000">
              <a:off x="643414" y="518007"/>
              <a:ext cx="791959" cy="754509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26"/>
            <p:cNvSpPr/>
            <p:nvPr/>
          </p:nvSpPr>
          <p:spPr>
            <a:xfrm rot="5400000">
              <a:off x="1027038" y="850588"/>
              <a:ext cx="92953" cy="91693"/>
            </a:xfrm>
            <a:custGeom>
              <a:rect b="b" l="l" r="r" t="t"/>
              <a:pathLst>
                <a:path extrusionOk="0" h="183387" w="185907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26"/>
            <p:cNvSpPr/>
            <p:nvPr/>
          </p:nvSpPr>
          <p:spPr>
            <a:xfrm rot="5400000">
              <a:off x="594403" y="-680093"/>
              <a:ext cx="817433" cy="1345741"/>
            </a:xfrm>
            <a:custGeom>
              <a:rect b="b" l="l" r="r" t="t"/>
              <a:pathLst>
                <a:path extrusionOk="0" h="2691482" w="1634866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7"/>
                    <a:pt x="153407" y="2647990"/>
                  </a:cubicBezTo>
                  <a:cubicBezTo>
                    <a:pt x="127113" y="2675122"/>
                    <a:pt x="80010" y="2706522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6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4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9"/>
                    <a:pt x="209220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5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8"/>
                    <a:pt x="1529479" y="1816385"/>
                  </a:cubicBezTo>
                  <a:lnTo>
                    <a:pt x="1542868" y="1791185"/>
                  </a:lnTo>
                  <a:cubicBezTo>
                    <a:pt x="1553111" y="1723474"/>
                    <a:pt x="1590132" y="1663413"/>
                    <a:pt x="1610780" y="1598601"/>
                  </a:cubicBezTo>
                  <a:cubicBezTo>
                    <a:pt x="1621507" y="1564867"/>
                    <a:pt x="1631186" y="1530327"/>
                    <a:pt x="1634493" y="1494902"/>
                  </a:cubicBezTo>
                  <a:cubicBezTo>
                    <a:pt x="1639252" y="1443294"/>
                    <a:pt x="1598440" y="1281466"/>
                    <a:pt x="1515768" y="1354087"/>
                  </a:cubicBezTo>
                  <a:close/>
                  <a:moveTo>
                    <a:pt x="622905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5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0" name="Google Shape;1660;p26"/>
          <p:cNvSpPr txBox="1"/>
          <p:nvPr/>
        </p:nvSpPr>
        <p:spPr>
          <a:xfrm>
            <a:off x="514350" y="3852552"/>
            <a:ext cx="2093400" cy="2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61" name="Google Shape;1661;p26"/>
          <p:cNvSpPr txBox="1"/>
          <p:nvPr/>
        </p:nvSpPr>
        <p:spPr>
          <a:xfrm>
            <a:off x="514350" y="4180205"/>
            <a:ext cx="20934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62" name="Google Shape;1662;p26"/>
          <p:cNvSpPr txBox="1"/>
          <p:nvPr/>
        </p:nvSpPr>
        <p:spPr>
          <a:xfrm>
            <a:off x="3525401" y="3852552"/>
            <a:ext cx="2093400" cy="2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63" name="Google Shape;1663;p26"/>
          <p:cNvSpPr txBox="1"/>
          <p:nvPr/>
        </p:nvSpPr>
        <p:spPr>
          <a:xfrm>
            <a:off x="3525401" y="4180205"/>
            <a:ext cx="20934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64" name="Google Shape;1664;p26"/>
          <p:cNvSpPr txBox="1"/>
          <p:nvPr/>
        </p:nvSpPr>
        <p:spPr>
          <a:xfrm>
            <a:off x="514350" y="2146239"/>
            <a:ext cx="2093175" cy="277088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65" name="Google Shape;1665;p26"/>
          <p:cNvSpPr txBox="1"/>
          <p:nvPr/>
        </p:nvSpPr>
        <p:spPr>
          <a:xfrm>
            <a:off x="514350" y="2476273"/>
            <a:ext cx="2093175" cy="495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1666" name="Google Shape;1666;p26"/>
          <p:cNvGrpSpPr/>
          <p:nvPr/>
        </p:nvGrpSpPr>
        <p:grpSpPr>
          <a:xfrm>
            <a:off x="1332017" y="1532949"/>
            <a:ext cx="450896" cy="448409"/>
            <a:chOff x="1332017" y="1532949"/>
            <a:chExt cx="450896" cy="448409"/>
          </a:xfrm>
        </p:grpSpPr>
        <p:sp>
          <p:nvSpPr>
            <p:cNvPr id="1667" name="Google Shape;1667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8" name="Google Shape;1668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6"/>
          <p:cNvSpPr txBox="1"/>
          <p:nvPr/>
        </p:nvSpPr>
        <p:spPr>
          <a:xfrm>
            <a:off x="3525401" y="2146239"/>
            <a:ext cx="2093175" cy="277088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1" name="Google Shape;1671;p26"/>
          <p:cNvSpPr txBox="1"/>
          <p:nvPr/>
        </p:nvSpPr>
        <p:spPr>
          <a:xfrm>
            <a:off x="3525401" y="2476273"/>
            <a:ext cx="2093175" cy="495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2" name="Google Shape;1672;p26"/>
          <p:cNvSpPr txBox="1"/>
          <p:nvPr/>
        </p:nvSpPr>
        <p:spPr>
          <a:xfrm>
            <a:off x="6536452" y="2146239"/>
            <a:ext cx="2093175" cy="277088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3" name="Google Shape;1673;p26"/>
          <p:cNvSpPr txBox="1"/>
          <p:nvPr/>
        </p:nvSpPr>
        <p:spPr>
          <a:xfrm>
            <a:off x="6536452" y="2476273"/>
            <a:ext cx="2093175" cy="495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4" name="Google Shape;1674;p26"/>
          <p:cNvSpPr txBox="1"/>
          <p:nvPr/>
        </p:nvSpPr>
        <p:spPr>
          <a:xfrm>
            <a:off x="6536452" y="3853743"/>
            <a:ext cx="2093175" cy="277088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Add a main point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5" name="Google Shape;1675;p26"/>
          <p:cNvSpPr txBox="1"/>
          <p:nvPr/>
        </p:nvSpPr>
        <p:spPr>
          <a:xfrm>
            <a:off x="6536452" y="4183777"/>
            <a:ext cx="2093175" cy="495675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1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1676" name="Google Shape;1676;p26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Write Your Topic or Idea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677" name="Google Shape;1677;p26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‹#›</a:t>
            </a:fld>
            <a:endParaRPr>
              <a:solidFill>
                <a:schemeClr val="accent3"/>
              </a:solidFill>
            </a:endParaRPr>
          </a:p>
        </p:txBody>
      </p:sp>
      <p:grpSp>
        <p:nvGrpSpPr>
          <p:cNvPr id="1678" name="Google Shape;1678;p26"/>
          <p:cNvGrpSpPr/>
          <p:nvPr/>
        </p:nvGrpSpPr>
        <p:grpSpPr>
          <a:xfrm>
            <a:off x="4346642" y="1532949"/>
            <a:ext cx="450896" cy="448409"/>
            <a:chOff x="1332017" y="1532949"/>
            <a:chExt cx="450896" cy="448409"/>
          </a:xfrm>
        </p:grpSpPr>
        <p:sp>
          <p:nvSpPr>
            <p:cNvPr id="1679" name="Google Shape;1679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2" name="Google Shape;1682;p26"/>
          <p:cNvGrpSpPr/>
          <p:nvPr/>
        </p:nvGrpSpPr>
        <p:grpSpPr>
          <a:xfrm>
            <a:off x="7361267" y="1532949"/>
            <a:ext cx="450896" cy="448409"/>
            <a:chOff x="1332017" y="1532949"/>
            <a:chExt cx="450896" cy="448409"/>
          </a:xfrm>
        </p:grpSpPr>
        <p:sp>
          <p:nvSpPr>
            <p:cNvPr id="1683" name="Google Shape;1683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" name="Google Shape;1684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" name="Google Shape;1685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6" name="Google Shape;1686;p26"/>
          <p:cNvGrpSpPr/>
          <p:nvPr/>
        </p:nvGrpSpPr>
        <p:grpSpPr>
          <a:xfrm>
            <a:off x="1332017" y="3285549"/>
            <a:ext cx="450896" cy="448408"/>
            <a:chOff x="1332017" y="1532949"/>
            <a:chExt cx="450896" cy="448409"/>
          </a:xfrm>
        </p:grpSpPr>
        <p:sp>
          <p:nvSpPr>
            <p:cNvPr id="1687" name="Google Shape;1687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" name="Google Shape;1688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90" name="Google Shape;1690;p26"/>
          <p:cNvGrpSpPr/>
          <p:nvPr/>
        </p:nvGrpSpPr>
        <p:grpSpPr>
          <a:xfrm>
            <a:off x="4346642" y="3285549"/>
            <a:ext cx="450896" cy="448408"/>
            <a:chOff x="1332017" y="1532949"/>
            <a:chExt cx="450896" cy="448409"/>
          </a:xfrm>
        </p:grpSpPr>
        <p:sp>
          <p:nvSpPr>
            <p:cNvPr id="1691" name="Google Shape;1691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" name="Google Shape;1692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3" name="Google Shape;1693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94" name="Google Shape;1694;p26"/>
          <p:cNvGrpSpPr/>
          <p:nvPr/>
        </p:nvGrpSpPr>
        <p:grpSpPr>
          <a:xfrm>
            <a:off x="7361267" y="3285549"/>
            <a:ext cx="450896" cy="448408"/>
            <a:chOff x="1332017" y="1532949"/>
            <a:chExt cx="450896" cy="448409"/>
          </a:xfrm>
        </p:grpSpPr>
        <p:sp>
          <p:nvSpPr>
            <p:cNvPr id="1695" name="Google Shape;1695;p26"/>
            <p:cNvSpPr/>
            <p:nvPr/>
          </p:nvSpPr>
          <p:spPr>
            <a:xfrm>
              <a:off x="1332017" y="1532949"/>
              <a:ext cx="450896" cy="448409"/>
            </a:xfrm>
            <a:custGeom>
              <a:rect b="b" l="l" r="r" t="t"/>
              <a:pathLst>
                <a:path extrusionOk="0" h="1195756" w="1202390">
                  <a:moveTo>
                    <a:pt x="1159810" y="674590"/>
                  </a:moveTo>
                  <a:cubicBezTo>
                    <a:pt x="1141566" y="661110"/>
                    <a:pt x="1121901" y="650254"/>
                    <a:pt x="1101385" y="641315"/>
                  </a:cubicBezTo>
                  <a:cubicBezTo>
                    <a:pt x="1140359" y="630176"/>
                    <a:pt x="1202263" y="608891"/>
                    <a:pt x="1194028" y="586188"/>
                  </a:cubicBezTo>
                  <a:cubicBezTo>
                    <a:pt x="1190194" y="575617"/>
                    <a:pt x="1179901" y="568947"/>
                    <a:pt x="1169962" y="563555"/>
                  </a:cubicBezTo>
                  <a:cubicBezTo>
                    <a:pt x="1122398" y="537446"/>
                    <a:pt x="1069865" y="521908"/>
                    <a:pt x="1015983" y="514743"/>
                  </a:cubicBezTo>
                  <a:cubicBezTo>
                    <a:pt x="1061559" y="493032"/>
                    <a:pt x="1104225" y="466001"/>
                    <a:pt x="1142276" y="432229"/>
                  </a:cubicBezTo>
                  <a:cubicBezTo>
                    <a:pt x="1160378" y="416124"/>
                    <a:pt x="1178055" y="397394"/>
                    <a:pt x="1183663" y="373839"/>
                  </a:cubicBezTo>
                  <a:cubicBezTo>
                    <a:pt x="1186574" y="361565"/>
                    <a:pt x="1184728" y="346382"/>
                    <a:pt x="1173867" y="339996"/>
                  </a:cubicBezTo>
                  <a:cubicBezTo>
                    <a:pt x="1167619" y="336378"/>
                    <a:pt x="1159952" y="336520"/>
                    <a:pt x="1152782" y="336875"/>
                  </a:cubicBezTo>
                  <a:cubicBezTo>
                    <a:pt x="1105929" y="339287"/>
                    <a:pt x="1059359" y="345530"/>
                    <a:pt x="1013570" y="355463"/>
                  </a:cubicBezTo>
                  <a:cubicBezTo>
                    <a:pt x="1023296" y="343331"/>
                    <a:pt x="1033376" y="329638"/>
                    <a:pt x="1042463" y="315732"/>
                  </a:cubicBezTo>
                  <a:cubicBezTo>
                    <a:pt x="1073628" y="267700"/>
                    <a:pt x="1092085" y="216830"/>
                    <a:pt x="1037139" y="217255"/>
                  </a:cubicBezTo>
                  <a:cubicBezTo>
                    <a:pt x="973531" y="217681"/>
                    <a:pt x="915745" y="234354"/>
                    <a:pt x="864916" y="263159"/>
                  </a:cubicBezTo>
                  <a:cubicBezTo>
                    <a:pt x="884296" y="210515"/>
                    <a:pt x="897713" y="154040"/>
                    <a:pt x="906161" y="93876"/>
                  </a:cubicBezTo>
                  <a:cubicBezTo>
                    <a:pt x="908504" y="76919"/>
                    <a:pt x="909072" y="56770"/>
                    <a:pt x="895796" y="45986"/>
                  </a:cubicBezTo>
                  <a:cubicBezTo>
                    <a:pt x="881527" y="34421"/>
                    <a:pt x="860230" y="40806"/>
                    <a:pt x="843831" y="49107"/>
                  </a:cubicBezTo>
                  <a:cubicBezTo>
                    <a:pt x="800172" y="71101"/>
                    <a:pt x="761908" y="102886"/>
                    <a:pt x="728614" y="138715"/>
                  </a:cubicBezTo>
                  <a:cubicBezTo>
                    <a:pt x="715409" y="152905"/>
                    <a:pt x="702986" y="167946"/>
                    <a:pt x="693047" y="184548"/>
                  </a:cubicBezTo>
                  <a:cubicBezTo>
                    <a:pt x="691486" y="155814"/>
                    <a:pt x="686729" y="127222"/>
                    <a:pt x="677713" y="99906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32822" y="86355"/>
                    <a:pt x="516920" y="130556"/>
                    <a:pt x="509466" y="176176"/>
                  </a:cubicBezTo>
                  <a:cubicBezTo>
                    <a:pt x="486039" y="122113"/>
                    <a:pt x="457714" y="70250"/>
                    <a:pt x="424703" y="21579"/>
                  </a:cubicBezTo>
                  <a:cubicBezTo>
                    <a:pt x="420089" y="14768"/>
                    <a:pt x="415190" y="7815"/>
                    <a:pt x="408162" y="3558"/>
                  </a:cubicBezTo>
                  <a:cubicBezTo>
                    <a:pt x="401134" y="-699"/>
                    <a:pt x="391408" y="-1621"/>
                    <a:pt x="385019" y="3629"/>
                  </a:cubicBezTo>
                  <a:cubicBezTo>
                    <a:pt x="381825" y="6325"/>
                    <a:pt x="379837" y="10156"/>
                    <a:pt x="378062" y="13988"/>
                  </a:cubicBezTo>
                  <a:cubicBezTo>
                    <a:pt x="352648" y="68476"/>
                    <a:pt x="348459" y="130272"/>
                    <a:pt x="355203" y="190437"/>
                  </a:cubicBezTo>
                  <a:cubicBezTo>
                    <a:pt x="322051" y="167166"/>
                    <a:pt x="226781" y="119843"/>
                    <a:pt x="201509" y="173480"/>
                  </a:cubicBezTo>
                  <a:cubicBezTo>
                    <a:pt x="197533" y="181923"/>
                    <a:pt x="197533" y="191643"/>
                    <a:pt x="198101" y="200937"/>
                  </a:cubicBezTo>
                  <a:cubicBezTo>
                    <a:pt x="199734" y="230239"/>
                    <a:pt x="206123" y="258051"/>
                    <a:pt x="216133" y="284160"/>
                  </a:cubicBezTo>
                  <a:cubicBezTo>
                    <a:pt x="166581" y="271105"/>
                    <a:pt x="115539" y="268480"/>
                    <a:pt x="68614" y="283592"/>
                  </a:cubicBezTo>
                  <a:cubicBezTo>
                    <a:pt x="62012" y="285721"/>
                    <a:pt x="55197" y="288488"/>
                    <a:pt x="50654" y="293738"/>
                  </a:cubicBezTo>
                  <a:cubicBezTo>
                    <a:pt x="47104" y="297853"/>
                    <a:pt x="45329" y="303174"/>
                    <a:pt x="44477" y="308566"/>
                  </a:cubicBezTo>
                  <a:cubicBezTo>
                    <a:pt x="41354" y="329070"/>
                    <a:pt x="52215" y="349007"/>
                    <a:pt x="64071" y="366034"/>
                  </a:cubicBezTo>
                  <a:cubicBezTo>
                    <a:pt x="79334" y="387958"/>
                    <a:pt x="97152" y="409313"/>
                    <a:pt x="117101" y="427121"/>
                  </a:cubicBezTo>
                  <a:cubicBezTo>
                    <a:pt x="152809" y="458977"/>
                    <a:pt x="193842" y="484235"/>
                    <a:pt x="237501" y="503888"/>
                  </a:cubicBezTo>
                  <a:cubicBezTo>
                    <a:pt x="182838" y="505519"/>
                    <a:pt x="128388" y="515239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43793" y="643869"/>
                    <a:pt x="190505" y="651177"/>
                    <a:pt x="237501" y="654369"/>
                  </a:cubicBezTo>
                  <a:cubicBezTo>
                    <a:pt x="155010" y="687928"/>
                    <a:pt x="79476" y="740359"/>
                    <a:pt x="25878" y="811308"/>
                  </a:cubicBezTo>
                  <a:cubicBezTo>
                    <a:pt x="-9333" y="857921"/>
                    <a:pt x="47743" y="864448"/>
                    <a:pt x="83877" y="862745"/>
                  </a:cubicBezTo>
                  <a:cubicBezTo>
                    <a:pt x="137475" y="860191"/>
                    <a:pt x="190576" y="850329"/>
                    <a:pt x="241618" y="833940"/>
                  </a:cubicBezTo>
                  <a:cubicBezTo>
                    <a:pt x="227704" y="849904"/>
                    <a:pt x="214997" y="866648"/>
                    <a:pt x="203851" y="884172"/>
                  </a:cubicBezTo>
                  <a:cubicBezTo>
                    <a:pt x="185252" y="913261"/>
                    <a:pt x="121928" y="1016775"/>
                    <a:pt x="198314" y="1016207"/>
                  </a:cubicBezTo>
                  <a:cubicBezTo>
                    <a:pt x="264761" y="1015711"/>
                    <a:pt x="325671" y="977256"/>
                    <a:pt x="376003" y="929011"/>
                  </a:cubicBezTo>
                  <a:cubicBezTo>
                    <a:pt x="360882" y="987686"/>
                    <a:pt x="354635" y="1048702"/>
                    <a:pt x="358540" y="1109221"/>
                  </a:cubicBezTo>
                  <a:cubicBezTo>
                    <a:pt x="360953" y="1146327"/>
                    <a:pt x="371389" y="1212380"/>
                    <a:pt x="422999" y="1183078"/>
                  </a:cubicBezTo>
                  <a:cubicBezTo>
                    <a:pt x="478159" y="1151790"/>
                    <a:pt x="512589" y="1095953"/>
                    <a:pt x="536726" y="1036073"/>
                  </a:cubicBezTo>
                  <a:cubicBezTo>
                    <a:pt x="538856" y="1054803"/>
                    <a:pt x="542192" y="1073321"/>
                    <a:pt x="547091" y="1091625"/>
                  </a:cubicBezTo>
                  <a:cubicBezTo>
                    <a:pt x="552841" y="1112981"/>
                    <a:pt x="589330" y="1225505"/>
                    <a:pt x="619927" y="1188257"/>
                  </a:cubicBezTo>
                  <a:cubicBezTo>
                    <a:pt x="633060" y="1172294"/>
                    <a:pt x="639875" y="1152145"/>
                    <a:pt x="645910" y="1132350"/>
                  </a:cubicBezTo>
                  <a:cubicBezTo>
                    <a:pt x="664296" y="1071902"/>
                    <a:pt x="677784" y="1009467"/>
                    <a:pt x="682896" y="946607"/>
                  </a:cubicBezTo>
                  <a:cubicBezTo>
                    <a:pt x="717610" y="1017697"/>
                    <a:pt x="765955" y="1080983"/>
                    <a:pt x="827291" y="1126532"/>
                  </a:cubicBezTo>
                  <a:cubicBezTo>
                    <a:pt x="837868" y="1134407"/>
                    <a:pt x="849227" y="1141786"/>
                    <a:pt x="862076" y="1144695"/>
                  </a:cubicBezTo>
                  <a:cubicBezTo>
                    <a:pt x="874925" y="1147604"/>
                    <a:pt x="889691" y="1145263"/>
                    <a:pt x="898849" y="1135756"/>
                  </a:cubicBezTo>
                  <a:cubicBezTo>
                    <a:pt x="924619" y="1109008"/>
                    <a:pt x="901334" y="1044799"/>
                    <a:pt x="896222" y="1013227"/>
                  </a:cubicBezTo>
                  <a:cubicBezTo>
                    <a:pt x="889549" y="971439"/>
                    <a:pt x="878901" y="930217"/>
                    <a:pt x="863922" y="890628"/>
                  </a:cubicBezTo>
                  <a:cubicBezTo>
                    <a:pt x="871234" y="895169"/>
                    <a:pt x="878759" y="899355"/>
                    <a:pt x="886497" y="903115"/>
                  </a:cubicBezTo>
                  <a:cubicBezTo>
                    <a:pt x="915106" y="917021"/>
                    <a:pt x="1067878" y="1002088"/>
                    <a:pt x="1078881" y="935468"/>
                  </a:cubicBezTo>
                  <a:cubicBezTo>
                    <a:pt x="1085270" y="896872"/>
                    <a:pt x="1054460" y="840113"/>
                    <a:pt x="1031459" y="811521"/>
                  </a:cubicBezTo>
                  <a:cubicBezTo>
                    <a:pt x="1025709" y="804426"/>
                    <a:pt x="1019320" y="797898"/>
                    <a:pt x="1012718" y="791655"/>
                  </a:cubicBezTo>
                  <a:cubicBezTo>
                    <a:pt x="1044593" y="794706"/>
                    <a:pt x="1076893" y="795557"/>
                    <a:pt x="1111040" y="791584"/>
                  </a:cubicBezTo>
                  <a:cubicBezTo>
                    <a:pt x="1136952" y="788533"/>
                    <a:pt x="1182953" y="781722"/>
                    <a:pt x="1197719" y="756181"/>
                  </a:cubicBezTo>
                  <a:cubicBezTo>
                    <a:pt x="1214615" y="726666"/>
                    <a:pt x="1181889" y="690979"/>
                    <a:pt x="1159810" y="6745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6"/>
            <p:cNvSpPr/>
            <p:nvPr/>
          </p:nvSpPr>
          <p:spPr>
            <a:xfrm>
              <a:off x="1332017" y="1532949"/>
              <a:ext cx="448061" cy="448355"/>
            </a:xfrm>
            <a:custGeom>
              <a:rect b="b" l="l" r="r" t="t"/>
              <a:pathLst>
                <a:path extrusionOk="0" h="1195614" w="1194830">
                  <a:moveTo>
                    <a:pt x="1075190" y="648339"/>
                  </a:moveTo>
                  <a:cubicBezTo>
                    <a:pt x="1018539" y="662599"/>
                    <a:pt x="959120" y="665508"/>
                    <a:pt x="901050" y="660471"/>
                  </a:cubicBezTo>
                  <a:cubicBezTo>
                    <a:pt x="802089" y="651886"/>
                    <a:pt x="707529" y="621733"/>
                    <a:pt x="614674" y="591012"/>
                  </a:cubicBezTo>
                  <a:lnTo>
                    <a:pt x="609491" y="589806"/>
                  </a:lnTo>
                  <a:cubicBezTo>
                    <a:pt x="693402" y="541419"/>
                    <a:pt x="806632" y="518219"/>
                    <a:pt x="902328" y="511479"/>
                  </a:cubicBezTo>
                  <a:cubicBezTo>
                    <a:pt x="994260" y="505023"/>
                    <a:pt x="1089246" y="519212"/>
                    <a:pt x="1170033" y="563484"/>
                  </a:cubicBezTo>
                  <a:cubicBezTo>
                    <a:pt x="1179901" y="568876"/>
                    <a:pt x="1190265" y="575546"/>
                    <a:pt x="1194099" y="586117"/>
                  </a:cubicBezTo>
                  <a:cubicBezTo>
                    <a:pt x="1204676" y="615632"/>
                    <a:pt x="1097481" y="642734"/>
                    <a:pt x="1075190" y="648339"/>
                  </a:cubicBezTo>
                  <a:close/>
                  <a:moveTo>
                    <a:pt x="361166" y="653092"/>
                  </a:moveTo>
                  <a:cubicBezTo>
                    <a:pt x="436842" y="646210"/>
                    <a:pt x="511524" y="628260"/>
                    <a:pt x="581734" y="599242"/>
                  </a:cubicBezTo>
                  <a:lnTo>
                    <a:pt x="576765" y="578880"/>
                  </a:lnTo>
                  <a:cubicBezTo>
                    <a:pt x="419734" y="510982"/>
                    <a:pt x="240056" y="472670"/>
                    <a:pt x="75571" y="535318"/>
                  </a:cubicBezTo>
                  <a:cubicBezTo>
                    <a:pt x="54061" y="543477"/>
                    <a:pt x="32480" y="553410"/>
                    <a:pt x="14732" y="568238"/>
                  </a:cubicBezTo>
                  <a:cubicBezTo>
                    <a:pt x="-8766" y="587820"/>
                    <a:pt x="-2873" y="599668"/>
                    <a:pt x="23322" y="611658"/>
                  </a:cubicBezTo>
                  <a:cubicBezTo>
                    <a:pt x="46891" y="622443"/>
                    <a:pt x="73300" y="625777"/>
                    <a:pt x="98217" y="632163"/>
                  </a:cubicBezTo>
                  <a:cubicBezTo>
                    <a:pt x="183761" y="654086"/>
                    <a:pt x="273138" y="661039"/>
                    <a:pt x="361166" y="653092"/>
                  </a:cubicBezTo>
                  <a:close/>
                  <a:moveTo>
                    <a:pt x="596855" y="589026"/>
                  </a:moveTo>
                  <a:lnTo>
                    <a:pt x="610059" y="582782"/>
                  </a:lnTo>
                  <a:cubicBezTo>
                    <a:pt x="630505" y="529784"/>
                    <a:pt x="642502" y="473238"/>
                    <a:pt x="656984" y="418111"/>
                  </a:cubicBezTo>
                  <a:cubicBezTo>
                    <a:pt x="672886" y="357379"/>
                    <a:pt x="688930" y="296221"/>
                    <a:pt x="692763" y="233503"/>
                  </a:cubicBezTo>
                  <a:cubicBezTo>
                    <a:pt x="695532" y="188592"/>
                    <a:pt x="691770" y="142688"/>
                    <a:pt x="677642" y="99765"/>
                  </a:cubicBezTo>
                  <a:cubicBezTo>
                    <a:pt x="666497" y="66064"/>
                    <a:pt x="653790" y="22076"/>
                    <a:pt x="620424" y="3487"/>
                  </a:cubicBezTo>
                  <a:cubicBezTo>
                    <a:pt x="592667" y="-11979"/>
                    <a:pt x="572221" y="27823"/>
                    <a:pt x="558591" y="48114"/>
                  </a:cubicBezTo>
                  <a:cubicBezTo>
                    <a:pt x="518056" y="108207"/>
                    <a:pt x="501870" y="183129"/>
                    <a:pt x="504638" y="254858"/>
                  </a:cubicBezTo>
                  <a:cubicBezTo>
                    <a:pt x="509253" y="373839"/>
                    <a:pt x="565974" y="476643"/>
                    <a:pt x="596855" y="589026"/>
                  </a:cubicBezTo>
                  <a:close/>
                  <a:moveTo>
                    <a:pt x="596997" y="598107"/>
                  </a:moveTo>
                  <a:lnTo>
                    <a:pt x="581734" y="613574"/>
                  </a:lnTo>
                  <a:cubicBezTo>
                    <a:pt x="569737" y="691547"/>
                    <a:pt x="557739" y="769519"/>
                    <a:pt x="545742" y="847562"/>
                  </a:cubicBezTo>
                  <a:cubicBezTo>
                    <a:pt x="540773" y="879986"/>
                    <a:pt x="535732" y="912551"/>
                    <a:pt x="534312" y="945330"/>
                  </a:cubicBezTo>
                  <a:cubicBezTo>
                    <a:pt x="532112" y="994284"/>
                    <a:pt x="534454" y="1044019"/>
                    <a:pt x="547162" y="1091484"/>
                  </a:cubicBezTo>
                  <a:cubicBezTo>
                    <a:pt x="552912" y="1112839"/>
                    <a:pt x="589401" y="1225364"/>
                    <a:pt x="619998" y="1188116"/>
                  </a:cubicBezTo>
                  <a:cubicBezTo>
                    <a:pt x="633131" y="1172152"/>
                    <a:pt x="639946" y="1152003"/>
                    <a:pt x="645981" y="1132208"/>
                  </a:cubicBezTo>
                  <a:cubicBezTo>
                    <a:pt x="672957" y="1043522"/>
                    <a:pt x="689427" y="950722"/>
                    <a:pt x="684316" y="858205"/>
                  </a:cubicBezTo>
                  <a:cubicBezTo>
                    <a:pt x="679133" y="765617"/>
                    <a:pt x="651589" y="673029"/>
                    <a:pt x="596997" y="598107"/>
                  </a:cubicBezTo>
                  <a:close/>
                  <a:moveTo>
                    <a:pt x="717326" y="522263"/>
                  </a:moveTo>
                  <a:cubicBezTo>
                    <a:pt x="748349" y="510557"/>
                    <a:pt x="779656" y="499560"/>
                    <a:pt x="810537" y="487498"/>
                  </a:cubicBezTo>
                  <a:cubicBezTo>
                    <a:pt x="869672" y="464369"/>
                    <a:pt x="927955" y="436912"/>
                    <a:pt x="976655" y="396188"/>
                  </a:cubicBezTo>
                  <a:cubicBezTo>
                    <a:pt x="988723" y="386113"/>
                    <a:pt x="1019178" y="351703"/>
                    <a:pt x="1042534" y="315803"/>
                  </a:cubicBezTo>
                  <a:cubicBezTo>
                    <a:pt x="1073699" y="267771"/>
                    <a:pt x="1092156" y="216901"/>
                    <a:pt x="1037210" y="217326"/>
                  </a:cubicBezTo>
                  <a:cubicBezTo>
                    <a:pt x="898139" y="218249"/>
                    <a:pt x="786471" y="296647"/>
                    <a:pt x="715835" y="410519"/>
                  </a:cubicBezTo>
                  <a:cubicBezTo>
                    <a:pt x="685735" y="459048"/>
                    <a:pt x="656842" y="508641"/>
                    <a:pt x="627310" y="557454"/>
                  </a:cubicBezTo>
                  <a:cubicBezTo>
                    <a:pt x="654357" y="551565"/>
                    <a:pt x="693970" y="530990"/>
                    <a:pt x="717326" y="522263"/>
                  </a:cubicBezTo>
                  <a:close/>
                  <a:moveTo>
                    <a:pt x="571511" y="619463"/>
                  </a:moveTo>
                  <a:cubicBezTo>
                    <a:pt x="514080" y="655930"/>
                    <a:pt x="450756" y="681968"/>
                    <a:pt x="391195" y="714818"/>
                  </a:cubicBezTo>
                  <a:cubicBezTo>
                    <a:pt x="318288" y="754975"/>
                    <a:pt x="248788" y="813791"/>
                    <a:pt x="203851" y="884101"/>
                  </a:cubicBezTo>
                  <a:cubicBezTo>
                    <a:pt x="185252" y="913190"/>
                    <a:pt x="121928" y="1016704"/>
                    <a:pt x="198314" y="1016136"/>
                  </a:cubicBezTo>
                  <a:cubicBezTo>
                    <a:pt x="304800" y="1015285"/>
                    <a:pt x="397017" y="917234"/>
                    <a:pt x="454519" y="836920"/>
                  </a:cubicBezTo>
                  <a:cubicBezTo>
                    <a:pt x="504283" y="767461"/>
                    <a:pt x="541624" y="690128"/>
                    <a:pt x="578753" y="613219"/>
                  </a:cubicBezTo>
                  <a:lnTo>
                    <a:pt x="571511" y="619463"/>
                  </a:lnTo>
                  <a:close/>
                  <a:moveTo>
                    <a:pt x="345052" y="439821"/>
                  </a:moveTo>
                  <a:cubicBezTo>
                    <a:pt x="417959" y="488846"/>
                    <a:pt x="477733" y="505519"/>
                    <a:pt x="573428" y="569728"/>
                  </a:cubicBezTo>
                  <a:lnTo>
                    <a:pt x="578398" y="561285"/>
                  </a:lnTo>
                  <a:cubicBezTo>
                    <a:pt x="550924" y="499914"/>
                    <a:pt x="514151" y="443156"/>
                    <a:pt x="490582" y="380011"/>
                  </a:cubicBezTo>
                  <a:cubicBezTo>
                    <a:pt x="463464" y="307431"/>
                    <a:pt x="420515" y="237618"/>
                    <a:pt x="356907" y="191643"/>
                  </a:cubicBezTo>
                  <a:cubicBezTo>
                    <a:pt x="325458" y="168868"/>
                    <a:pt x="227136" y="118850"/>
                    <a:pt x="201438" y="173480"/>
                  </a:cubicBezTo>
                  <a:cubicBezTo>
                    <a:pt x="197462" y="181923"/>
                    <a:pt x="197462" y="191643"/>
                    <a:pt x="198030" y="200937"/>
                  </a:cubicBezTo>
                  <a:cubicBezTo>
                    <a:pt x="203709" y="301188"/>
                    <a:pt x="262702" y="384410"/>
                    <a:pt x="345052" y="439821"/>
                  </a:cubicBezTo>
                  <a:close/>
                  <a:moveTo>
                    <a:pt x="999301" y="779310"/>
                  </a:moveTo>
                  <a:cubicBezTo>
                    <a:pt x="895300" y="687857"/>
                    <a:pt x="759991" y="667992"/>
                    <a:pt x="638953" y="607827"/>
                  </a:cubicBezTo>
                  <a:lnTo>
                    <a:pt x="621276" y="616483"/>
                  </a:lnTo>
                  <a:cubicBezTo>
                    <a:pt x="660108" y="672532"/>
                    <a:pt x="700785" y="727305"/>
                    <a:pt x="745367" y="778884"/>
                  </a:cubicBezTo>
                  <a:cubicBezTo>
                    <a:pt x="786116" y="826065"/>
                    <a:pt x="829633" y="875445"/>
                    <a:pt x="886426" y="902973"/>
                  </a:cubicBezTo>
                  <a:cubicBezTo>
                    <a:pt x="915035" y="916879"/>
                    <a:pt x="1067807" y="1001946"/>
                    <a:pt x="1078810" y="935326"/>
                  </a:cubicBezTo>
                  <a:cubicBezTo>
                    <a:pt x="1085199" y="896730"/>
                    <a:pt x="1054389" y="839971"/>
                    <a:pt x="1031388" y="811379"/>
                  </a:cubicBezTo>
                  <a:cubicBezTo>
                    <a:pt x="1021947" y="799601"/>
                    <a:pt x="1010730" y="789314"/>
                    <a:pt x="999301" y="77931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6"/>
            <p:cNvSpPr/>
            <p:nvPr/>
          </p:nvSpPr>
          <p:spPr>
            <a:xfrm>
              <a:off x="1483247" y="1667440"/>
              <a:ext cx="152934" cy="184436"/>
            </a:xfrm>
            <a:custGeom>
              <a:rect b="b" l="l" r="r" t="t"/>
              <a:pathLst>
                <a:path extrusionOk="0" h="491829" w="407824">
                  <a:moveTo>
                    <a:pt x="404347" y="373488"/>
                  </a:moveTo>
                  <a:cubicBezTo>
                    <a:pt x="343153" y="351635"/>
                    <a:pt x="286929" y="313110"/>
                    <a:pt x="244121" y="264014"/>
                  </a:cubicBezTo>
                  <a:cubicBezTo>
                    <a:pt x="249800" y="252378"/>
                    <a:pt x="252143" y="239040"/>
                    <a:pt x="250652" y="226340"/>
                  </a:cubicBezTo>
                  <a:cubicBezTo>
                    <a:pt x="299068" y="217188"/>
                    <a:pt x="348335" y="213853"/>
                    <a:pt x="397674" y="216691"/>
                  </a:cubicBezTo>
                  <a:cubicBezTo>
                    <a:pt x="400655" y="216904"/>
                    <a:pt x="403140" y="214634"/>
                    <a:pt x="403282" y="211654"/>
                  </a:cubicBezTo>
                  <a:cubicBezTo>
                    <a:pt x="403424" y="208745"/>
                    <a:pt x="401223" y="206191"/>
                    <a:pt x="398242" y="206049"/>
                  </a:cubicBezTo>
                  <a:cubicBezTo>
                    <a:pt x="347909" y="203211"/>
                    <a:pt x="297719" y="206546"/>
                    <a:pt x="248381" y="215911"/>
                  </a:cubicBezTo>
                  <a:cubicBezTo>
                    <a:pt x="246322" y="209100"/>
                    <a:pt x="242914" y="202714"/>
                    <a:pt x="238229" y="197109"/>
                  </a:cubicBezTo>
                  <a:cubicBezTo>
                    <a:pt x="296512" y="151348"/>
                    <a:pt x="350678" y="100123"/>
                    <a:pt x="399520" y="44499"/>
                  </a:cubicBezTo>
                  <a:cubicBezTo>
                    <a:pt x="401436" y="42300"/>
                    <a:pt x="401223" y="38894"/>
                    <a:pt x="399023" y="36978"/>
                  </a:cubicBezTo>
                  <a:cubicBezTo>
                    <a:pt x="396822" y="35063"/>
                    <a:pt x="393414" y="35276"/>
                    <a:pt x="391498" y="37475"/>
                  </a:cubicBezTo>
                  <a:cubicBezTo>
                    <a:pt x="342798" y="93028"/>
                    <a:pt x="288703" y="144111"/>
                    <a:pt x="230491" y="189660"/>
                  </a:cubicBezTo>
                  <a:cubicBezTo>
                    <a:pt x="223960" y="184551"/>
                    <a:pt x="215796" y="180507"/>
                    <a:pt x="205857" y="178166"/>
                  </a:cubicBezTo>
                  <a:cubicBezTo>
                    <a:pt x="206141" y="176534"/>
                    <a:pt x="206354" y="174902"/>
                    <a:pt x="206638" y="173271"/>
                  </a:cubicBezTo>
                  <a:cubicBezTo>
                    <a:pt x="214589" y="117576"/>
                    <a:pt x="216364" y="60959"/>
                    <a:pt x="212104" y="4910"/>
                  </a:cubicBezTo>
                  <a:cubicBezTo>
                    <a:pt x="211892" y="2001"/>
                    <a:pt x="209265" y="-199"/>
                    <a:pt x="206354" y="14"/>
                  </a:cubicBezTo>
                  <a:cubicBezTo>
                    <a:pt x="203444" y="227"/>
                    <a:pt x="201243" y="2781"/>
                    <a:pt x="201456" y="5761"/>
                  </a:cubicBezTo>
                  <a:cubicBezTo>
                    <a:pt x="205715" y="61030"/>
                    <a:pt x="203870" y="116937"/>
                    <a:pt x="196061" y="171852"/>
                  </a:cubicBezTo>
                  <a:cubicBezTo>
                    <a:pt x="195848" y="173483"/>
                    <a:pt x="195564" y="175044"/>
                    <a:pt x="195351" y="176676"/>
                  </a:cubicBezTo>
                  <a:cubicBezTo>
                    <a:pt x="183992" y="175967"/>
                    <a:pt x="174054" y="178663"/>
                    <a:pt x="165677" y="183700"/>
                  </a:cubicBezTo>
                  <a:cubicBezTo>
                    <a:pt x="133518" y="152483"/>
                    <a:pt x="86025" y="103812"/>
                    <a:pt x="58197" y="66635"/>
                  </a:cubicBezTo>
                  <a:cubicBezTo>
                    <a:pt x="56422" y="64294"/>
                    <a:pt x="53086" y="63797"/>
                    <a:pt x="50743" y="65571"/>
                  </a:cubicBezTo>
                  <a:cubicBezTo>
                    <a:pt x="48400" y="67344"/>
                    <a:pt x="47903" y="70679"/>
                    <a:pt x="49678" y="73020"/>
                  </a:cubicBezTo>
                  <a:cubicBezTo>
                    <a:pt x="77577" y="110197"/>
                    <a:pt x="124644" y="158655"/>
                    <a:pt x="157087" y="190227"/>
                  </a:cubicBezTo>
                  <a:cubicBezTo>
                    <a:pt x="149136" y="197677"/>
                    <a:pt x="143244" y="207468"/>
                    <a:pt x="139765" y="218181"/>
                  </a:cubicBezTo>
                  <a:cubicBezTo>
                    <a:pt x="94686" y="212718"/>
                    <a:pt x="48258" y="214988"/>
                    <a:pt x="4173" y="224992"/>
                  </a:cubicBezTo>
                  <a:cubicBezTo>
                    <a:pt x="1333" y="225631"/>
                    <a:pt x="-512" y="228469"/>
                    <a:pt x="127" y="231378"/>
                  </a:cubicBezTo>
                  <a:cubicBezTo>
                    <a:pt x="694" y="233861"/>
                    <a:pt x="2895" y="235493"/>
                    <a:pt x="5309" y="235493"/>
                  </a:cubicBezTo>
                  <a:cubicBezTo>
                    <a:pt x="5664" y="235493"/>
                    <a:pt x="6090" y="235422"/>
                    <a:pt x="6516" y="235351"/>
                  </a:cubicBezTo>
                  <a:cubicBezTo>
                    <a:pt x="48968" y="225702"/>
                    <a:pt x="93763" y="223502"/>
                    <a:pt x="137209" y="228610"/>
                  </a:cubicBezTo>
                  <a:cubicBezTo>
                    <a:pt x="134015" y="247412"/>
                    <a:pt x="137990" y="267278"/>
                    <a:pt x="150627" y="280900"/>
                  </a:cubicBezTo>
                  <a:cubicBezTo>
                    <a:pt x="117616" y="327655"/>
                    <a:pt x="75945" y="367102"/>
                    <a:pt x="34699" y="403002"/>
                  </a:cubicBezTo>
                  <a:cubicBezTo>
                    <a:pt x="32498" y="404918"/>
                    <a:pt x="32285" y="408323"/>
                    <a:pt x="34202" y="410523"/>
                  </a:cubicBezTo>
                  <a:cubicBezTo>
                    <a:pt x="35267" y="411729"/>
                    <a:pt x="36758" y="412367"/>
                    <a:pt x="38249" y="412367"/>
                  </a:cubicBezTo>
                  <a:cubicBezTo>
                    <a:pt x="39455" y="412367"/>
                    <a:pt x="40733" y="411942"/>
                    <a:pt x="41727" y="411090"/>
                  </a:cubicBezTo>
                  <a:cubicBezTo>
                    <a:pt x="83186" y="374977"/>
                    <a:pt x="125212" y="335175"/>
                    <a:pt x="158720" y="287994"/>
                  </a:cubicBezTo>
                  <a:cubicBezTo>
                    <a:pt x="165251" y="292464"/>
                    <a:pt x="173273" y="295728"/>
                    <a:pt x="182856" y="297147"/>
                  </a:cubicBezTo>
                  <a:cubicBezTo>
                    <a:pt x="189174" y="298069"/>
                    <a:pt x="195209" y="297998"/>
                    <a:pt x="200746" y="297218"/>
                  </a:cubicBezTo>
                  <a:cubicBezTo>
                    <a:pt x="202450" y="360433"/>
                    <a:pt x="196203" y="423577"/>
                    <a:pt x="181721" y="485302"/>
                  </a:cubicBezTo>
                  <a:cubicBezTo>
                    <a:pt x="181082" y="488140"/>
                    <a:pt x="182856" y="491049"/>
                    <a:pt x="185696" y="491688"/>
                  </a:cubicBezTo>
                  <a:cubicBezTo>
                    <a:pt x="186122" y="491759"/>
                    <a:pt x="186477" y="491830"/>
                    <a:pt x="186903" y="491830"/>
                  </a:cubicBezTo>
                  <a:cubicBezTo>
                    <a:pt x="189317" y="491830"/>
                    <a:pt x="191517" y="490198"/>
                    <a:pt x="192085" y="487715"/>
                  </a:cubicBezTo>
                  <a:cubicBezTo>
                    <a:pt x="206922" y="424287"/>
                    <a:pt x="213311" y="359440"/>
                    <a:pt x="211324" y="294522"/>
                  </a:cubicBezTo>
                  <a:cubicBezTo>
                    <a:pt x="222469" y="290478"/>
                    <a:pt x="231556" y="283099"/>
                    <a:pt x="238229" y="273805"/>
                  </a:cubicBezTo>
                  <a:cubicBezTo>
                    <a:pt x="281959" y="322972"/>
                    <a:pt x="338823" y="361639"/>
                    <a:pt x="400655" y="383704"/>
                  </a:cubicBezTo>
                  <a:cubicBezTo>
                    <a:pt x="401223" y="383917"/>
                    <a:pt x="401862" y="383988"/>
                    <a:pt x="402430" y="383988"/>
                  </a:cubicBezTo>
                  <a:cubicBezTo>
                    <a:pt x="404631" y="383988"/>
                    <a:pt x="406690" y="382640"/>
                    <a:pt x="407471" y="380440"/>
                  </a:cubicBezTo>
                  <a:cubicBezTo>
                    <a:pt x="408535" y="377532"/>
                    <a:pt x="407116" y="374481"/>
                    <a:pt x="404347" y="3734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98" name="Google Shape;1698;p26"/>
          <p:cNvGrpSpPr/>
          <p:nvPr/>
        </p:nvGrpSpPr>
        <p:grpSpPr>
          <a:xfrm>
            <a:off x="-184195" y="-395162"/>
            <a:ext cx="1467971" cy="1581697"/>
            <a:chOff x="-184195" y="-395162"/>
            <a:chExt cx="1467971" cy="1581697"/>
          </a:xfrm>
        </p:grpSpPr>
        <p:sp>
          <p:nvSpPr>
            <p:cNvPr id="1699" name="Google Shape;1699;p26"/>
            <p:cNvSpPr/>
            <p:nvPr/>
          </p:nvSpPr>
          <p:spPr>
            <a:xfrm rot="8209291">
              <a:off x="455173" y="339169"/>
              <a:ext cx="151795" cy="92742"/>
            </a:xfrm>
            <a:custGeom>
              <a:rect b="b" l="l" r="r" t="t"/>
              <a:pathLst>
                <a:path extrusionOk="0" h="185922" w="303268">
                  <a:moveTo>
                    <a:pt x="3172" y="166998"/>
                  </a:moveTo>
                  <a:cubicBezTo>
                    <a:pt x="26935" y="84686"/>
                    <a:pt x="91314" y="20404"/>
                    <a:pt x="177190" y="4185"/>
                  </a:cubicBezTo>
                  <a:cubicBezTo>
                    <a:pt x="208968" y="-1816"/>
                    <a:pt x="245335" y="-2127"/>
                    <a:pt x="276264" y="8318"/>
                  </a:cubicBezTo>
                  <a:cubicBezTo>
                    <a:pt x="279323" y="9365"/>
                    <a:pt x="303908" y="16413"/>
                    <a:pt x="303256" y="20913"/>
                  </a:cubicBezTo>
                  <a:cubicBezTo>
                    <a:pt x="301755" y="31019"/>
                    <a:pt x="253011" y="54031"/>
                    <a:pt x="245080" y="59720"/>
                  </a:cubicBezTo>
                  <a:cubicBezTo>
                    <a:pt x="190275" y="99178"/>
                    <a:pt x="142437" y="150241"/>
                    <a:pt x="78682" y="175688"/>
                  </a:cubicBezTo>
                  <a:cubicBezTo>
                    <a:pt x="60385" y="182990"/>
                    <a:pt x="42088" y="186359"/>
                    <a:pt x="22460" y="185877"/>
                  </a:cubicBezTo>
                  <a:cubicBezTo>
                    <a:pt x="20563" y="185849"/>
                    <a:pt x="1190" y="182028"/>
                    <a:pt x="0" y="183839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00" name="Google Shape;1700;p26"/>
            <p:cNvGrpSpPr/>
            <p:nvPr/>
          </p:nvGrpSpPr>
          <p:grpSpPr>
            <a:xfrm>
              <a:off x="-184195" y="-395162"/>
              <a:ext cx="1467971" cy="1581697"/>
              <a:chOff x="-184195" y="-395162"/>
              <a:chExt cx="1467971" cy="1581697"/>
            </a:xfrm>
          </p:grpSpPr>
          <p:sp>
            <p:nvSpPr>
              <p:cNvPr id="1701" name="Google Shape;1701;p26"/>
              <p:cNvSpPr/>
              <p:nvPr/>
            </p:nvSpPr>
            <p:spPr>
              <a:xfrm rot="8209291">
                <a:off x="704795" y="291198"/>
                <a:ext cx="298012" cy="190634"/>
              </a:xfrm>
              <a:custGeom>
                <a:rect b="b" l="l" r="r" t="t"/>
                <a:pathLst>
                  <a:path extrusionOk="0" h="382168" w="595391">
                    <a:moveTo>
                      <a:pt x="373799" y="381105"/>
                    </a:moveTo>
                    <a:cubicBezTo>
                      <a:pt x="379945" y="387813"/>
                      <a:pt x="246260" y="361150"/>
                      <a:pt x="182929" y="347167"/>
                    </a:cubicBezTo>
                    <a:cubicBezTo>
                      <a:pt x="84053" y="325343"/>
                      <a:pt x="-11623" y="294094"/>
                      <a:pt x="1151" y="256448"/>
                    </a:cubicBezTo>
                    <a:cubicBezTo>
                      <a:pt x="12792" y="222113"/>
                      <a:pt x="87083" y="241503"/>
                      <a:pt x="167125" y="274252"/>
                    </a:cubicBezTo>
                    <a:cubicBezTo>
                      <a:pt x="96628" y="229162"/>
                      <a:pt x="41030" y="182005"/>
                      <a:pt x="61621" y="154718"/>
                    </a:cubicBezTo>
                    <a:cubicBezTo>
                      <a:pt x="81334" y="128564"/>
                      <a:pt x="134808" y="159106"/>
                      <a:pt x="192672" y="205979"/>
                    </a:cubicBezTo>
                    <a:cubicBezTo>
                      <a:pt x="147468" y="147897"/>
                      <a:pt x="118296" y="94824"/>
                      <a:pt x="143900" y="76709"/>
                    </a:cubicBezTo>
                    <a:cubicBezTo>
                      <a:pt x="175423" y="54460"/>
                      <a:pt x="226292" y="120469"/>
                      <a:pt x="272204" y="198620"/>
                    </a:cubicBezTo>
                    <a:cubicBezTo>
                      <a:pt x="235185" y="115657"/>
                      <a:pt x="210346" y="35439"/>
                      <a:pt x="245297" y="22843"/>
                    </a:cubicBezTo>
                    <a:cubicBezTo>
                      <a:pt x="280814" y="10078"/>
                      <a:pt x="310666" y="83502"/>
                      <a:pt x="332815" y="168616"/>
                    </a:cubicBezTo>
                    <a:cubicBezTo>
                      <a:pt x="327462" y="80417"/>
                      <a:pt x="332589" y="256"/>
                      <a:pt x="368786" y="1"/>
                    </a:cubicBezTo>
                    <a:cubicBezTo>
                      <a:pt x="403368" y="-282"/>
                      <a:pt x="408353" y="66660"/>
                      <a:pt x="402235" y="145632"/>
                    </a:cubicBezTo>
                    <a:cubicBezTo>
                      <a:pt x="419484" y="66377"/>
                      <a:pt x="443785" y="680"/>
                      <a:pt x="476329" y="8719"/>
                    </a:cubicBezTo>
                    <a:cubicBezTo>
                      <a:pt x="512497" y="17663"/>
                      <a:pt x="495079" y="94484"/>
                      <a:pt x="464574" y="177136"/>
                    </a:cubicBezTo>
                    <a:cubicBezTo>
                      <a:pt x="509155" y="101334"/>
                      <a:pt x="557446" y="38638"/>
                      <a:pt x="587100" y="57687"/>
                    </a:cubicBezTo>
                    <a:cubicBezTo>
                      <a:pt x="645050" y="94852"/>
                      <a:pt x="380455" y="380992"/>
                      <a:pt x="374252" y="380171"/>
                    </a:cubicBezTo>
                    <a:lnTo>
                      <a:pt x="373799" y="381105"/>
                    </a:lnTo>
                    <a:lnTo>
                      <a:pt x="373799" y="38110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" name="Google Shape;1702;p26"/>
              <p:cNvSpPr/>
              <p:nvPr/>
            </p:nvSpPr>
            <p:spPr>
              <a:xfrm rot="8209291">
                <a:off x="518338" y="63927"/>
                <a:ext cx="101055" cy="337656"/>
              </a:xfrm>
              <a:custGeom>
                <a:rect b="b" l="l" r="r" t="t"/>
                <a:pathLst>
                  <a:path extrusionOk="0" h="676905" w="201895">
                    <a:moveTo>
                      <a:pt x="343" y="12799"/>
                    </a:moveTo>
                    <a:cubicBezTo>
                      <a:pt x="-1102" y="7364"/>
                      <a:pt x="2155" y="1759"/>
                      <a:pt x="7593" y="344"/>
                    </a:cubicBezTo>
                    <a:cubicBezTo>
                      <a:pt x="13031" y="-1099"/>
                      <a:pt x="18639" y="2127"/>
                      <a:pt x="20055" y="7590"/>
                    </a:cubicBezTo>
                    <a:cubicBezTo>
                      <a:pt x="20055" y="7590"/>
                      <a:pt x="54978" y="130153"/>
                      <a:pt x="94007" y="269585"/>
                    </a:cubicBezTo>
                    <a:cubicBezTo>
                      <a:pt x="101230" y="295456"/>
                      <a:pt x="108565" y="321922"/>
                      <a:pt x="115731" y="348303"/>
                    </a:cubicBezTo>
                    <a:cubicBezTo>
                      <a:pt x="122954" y="374910"/>
                      <a:pt x="130063" y="401432"/>
                      <a:pt x="136832" y="427161"/>
                    </a:cubicBezTo>
                    <a:cubicBezTo>
                      <a:pt x="167931" y="544912"/>
                      <a:pt x="194158" y="645906"/>
                      <a:pt x="200984" y="661955"/>
                    </a:cubicBezTo>
                    <a:cubicBezTo>
                      <a:pt x="203363" y="667333"/>
                      <a:pt x="200927" y="673617"/>
                      <a:pt x="195546" y="675994"/>
                    </a:cubicBezTo>
                    <a:cubicBezTo>
                      <a:pt x="190164" y="678372"/>
                      <a:pt x="183877" y="675938"/>
                      <a:pt x="181497" y="670560"/>
                    </a:cubicBezTo>
                    <a:cubicBezTo>
                      <a:pt x="176428" y="659549"/>
                      <a:pt x="160368" y="608571"/>
                      <a:pt x="139947" y="539308"/>
                    </a:cubicBezTo>
                    <a:cubicBezTo>
                      <a:pt x="128448" y="500218"/>
                      <a:pt x="115306" y="455297"/>
                      <a:pt x="102334" y="408367"/>
                    </a:cubicBezTo>
                    <a:cubicBezTo>
                      <a:pt x="87918" y="356285"/>
                      <a:pt x="73501" y="301769"/>
                      <a:pt x="60189" y="250479"/>
                    </a:cubicBezTo>
                    <a:cubicBezTo>
                      <a:pt x="26740" y="121520"/>
                      <a:pt x="343" y="12799"/>
                      <a:pt x="343" y="12799"/>
                    </a:cubicBezTo>
                    <a:lnTo>
                      <a:pt x="343" y="12799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" name="Google Shape;1703;p26"/>
              <p:cNvSpPr/>
              <p:nvPr/>
            </p:nvSpPr>
            <p:spPr>
              <a:xfrm rot="8209291">
                <a:off x="711218" y="269607"/>
                <a:ext cx="79031" cy="114822"/>
              </a:xfrm>
              <a:custGeom>
                <a:rect b="b" l="l" r="r" t="t"/>
                <a:pathLst>
                  <a:path extrusionOk="0" h="230186" w="157895">
                    <a:moveTo>
                      <a:pt x="138406" y="229604"/>
                    </a:moveTo>
                    <a:cubicBezTo>
                      <a:pt x="115408" y="238832"/>
                      <a:pt x="34970" y="135630"/>
                      <a:pt x="15257" y="106193"/>
                    </a:cubicBezTo>
                    <a:cubicBezTo>
                      <a:pt x="6052" y="92465"/>
                      <a:pt x="-4711" y="71405"/>
                      <a:pt x="2200" y="54309"/>
                    </a:cubicBezTo>
                    <a:cubicBezTo>
                      <a:pt x="8771" y="38062"/>
                      <a:pt x="46129" y="41713"/>
                      <a:pt x="57855" y="47940"/>
                    </a:cubicBezTo>
                    <a:cubicBezTo>
                      <a:pt x="59696" y="48931"/>
                      <a:pt x="75585" y="61357"/>
                      <a:pt x="76123" y="61017"/>
                    </a:cubicBezTo>
                    <a:cubicBezTo>
                      <a:pt x="78559" y="59404"/>
                      <a:pt x="79296" y="46242"/>
                      <a:pt x="80287" y="43355"/>
                    </a:cubicBezTo>
                    <a:cubicBezTo>
                      <a:pt x="86008" y="26683"/>
                      <a:pt x="95468" y="6048"/>
                      <a:pt x="114331" y="897"/>
                    </a:cubicBezTo>
                    <a:cubicBezTo>
                      <a:pt x="140983" y="-6350"/>
                      <a:pt x="150897" y="32146"/>
                      <a:pt x="153276" y="50771"/>
                    </a:cubicBezTo>
                    <a:cubicBezTo>
                      <a:pt x="160696" y="108797"/>
                      <a:pt x="161404" y="220348"/>
                      <a:pt x="138406" y="229604"/>
                    </a:cubicBezTo>
                    <a:lnTo>
                      <a:pt x="138406" y="22960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" name="Google Shape;1704;p26"/>
              <p:cNvSpPr/>
              <p:nvPr/>
            </p:nvSpPr>
            <p:spPr>
              <a:xfrm rot="8209291">
                <a:off x="753216" y="325783"/>
                <a:ext cx="142285" cy="91376"/>
              </a:xfrm>
              <a:custGeom>
                <a:rect b="b" l="l" r="r" t="t"/>
                <a:pathLst>
                  <a:path extrusionOk="0" h="183183" w="284268">
                    <a:moveTo>
                      <a:pt x="247122" y="126037"/>
                    </a:moveTo>
                    <a:lnTo>
                      <a:pt x="247151" y="125810"/>
                    </a:lnTo>
                    <a:lnTo>
                      <a:pt x="247151" y="125952"/>
                    </a:lnTo>
                    <a:cubicBezTo>
                      <a:pt x="247151" y="125980"/>
                      <a:pt x="247151" y="126008"/>
                      <a:pt x="247122" y="126037"/>
                    </a:cubicBezTo>
                    <a:close/>
                    <a:moveTo>
                      <a:pt x="280345" y="13777"/>
                    </a:moveTo>
                    <a:cubicBezTo>
                      <a:pt x="277060" y="12419"/>
                      <a:pt x="273293" y="13947"/>
                      <a:pt x="271933" y="17202"/>
                    </a:cubicBezTo>
                    <a:cubicBezTo>
                      <a:pt x="266354" y="28779"/>
                      <a:pt x="261086" y="40356"/>
                      <a:pt x="256356" y="52216"/>
                    </a:cubicBezTo>
                    <a:cubicBezTo>
                      <a:pt x="254458" y="56943"/>
                      <a:pt x="252645" y="61698"/>
                      <a:pt x="251003" y="66510"/>
                    </a:cubicBezTo>
                    <a:cubicBezTo>
                      <a:pt x="248538" y="73672"/>
                      <a:pt x="246443" y="80974"/>
                      <a:pt x="244177" y="88221"/>
                    </a:cubicBezTo>
                    <a:lnTo>
                      <a:pt x="237861" y="110582"/>
                    </a:lnTo>
                    <a:cubicBezTo>
                      <a:pt x="237039" y="113894"/>
                      <a:pt x="234490" y="121961"/>
                      <a:pt x="234264" y="124112"/>
                    </a:cubicBezTo>
                    <a:cubicBezTo>
                      <a:pt x="233754" y="128867"/>
                      <a:pt x="236728" y="130905"/>
                      <a:pt x="237917" y="131330"/>
                    </a:cubicBezTo>
                    <a:cubicBezTo>
                      <a:pt x="239192" y="131811"/>
                      <a:pt x="240721" y="132264"/>
                      <a:pt x="242477" y="131528"/>
                    </a:cubicBezTo>
                    <a:cubicBezTo>
                      <a:pt x="243072" y="131301"/>
                      <a:pt x="244743" y="130820"/>
                      <a:pt x="246159" y="128471"/>
                    </a:cubicBezTo>
                    <a:cubicBezTo>
                      <a:pt x="246669" y="127707"/>
                      <a:pt x="246981" y="126886"/>
                      <a:pt x="247122" y="126037"/>
                    </a:cubicBezTo>
                    <a:cubicBezTo>
                      <a:pt x="247066" y="126206"/>
                      <a:pt x="246896" y="126291"/>
                      <a:pt x="246556" y="126206"/>
                    </a:cubicBezTo>
                    <a:cubicBezTo>
                      <a:pt x="245989" y="126065"/>
                      <a:pt x="246103" y="125244"/>
                      <a:pt x="246556" y="124084"/>
                    </a:cubicBezTo>
                    <a:cubicBezTo>
                      <a:pt x="246839" y="124650"/>
                      <a:pt x="247179" y="125386"/>
                      <a:pt x="247151" y="125810"/>
                    </a:cubicBezTo>
                    <a:cubicBezTo>
                      <a:pt x="247292" y="124933"/>
                      <a:pt x="247207" y="124027"/>
                      <a:pt x="246924" y="123178"/>
                    </a:cubicBezTo>
                    <a:cubicBezTo>
                      <a:pt x="248170" y="120404"/>
                      <a:pt x="250578" y="116554"/>
                      <a:pt x="251257" y="114799"/>
                    </a:cubicBezTo>
                    <a:lnTo>
                      <a:pt x="259528" y="93485"/>
                    </a:lnTo>
                    <a:cubicBezTo>
                      <a:pt x="262162" y="86381"/>
                      <a:pt x="264966" y="79333"/>
                      <a:pt x="267458" y="72200"/>
                    </a:cubicBezTo>
                    <a:cubicBezTo>
                      <a:pt x="269752" y="65548"/>
                      <a:pt x="271820" y="58840"/>
                      <a:pt x="273973" y="52131"/>
                    </a:cubicBezTo>
                    <a:cubicBezTo>
                      <a:pt x="277173" y="42139"/>
                      <a:pt x="280232" y="32119"/>
                      <a:pt x="283772" y="22184"/>
                    </a:cubicBezTo>
                    <a:cubicBezTo>
                      <a:pt x="285132" y="18901"/>
                      <a:pt x="283603" y="15136"/>
                      <a:pt x="280345" y="13777"/>
                    </a:cubicBezTo>
                    <a:close/>
                    <a:moveTo>
                      <a:pt x="200757" y="129348"/>
                    </a:moveTo>
                    <a:cubicBezTo>
                      <a:pt x="200927" y="128782"/>
                      <a:pt x="201182" y="128244"/>
                      <a:pt x="201494" y="127763"/>
                    </a:cubicBezTo>
                    <a:cubicBezTo>
                      <a:pt x="200502" y="128329"/>
                      <a:pt x="199992" y="128924"/>
                      <a:pt x="200757" y="129348"/>
                    </a:cubicBezTo>
                    <a:close/>
                    <a:moveTo>
                      <a:pt x="226021" y="21"/>
                    </a:moveTo>
                    <a:cubicBezTo>
                      <a:pt x="222481" y="-262"/>
                      <a:pt x="219394" y="2370"/>
                      <a:pt x="219111" y="5908"/>
                    </a:cubicBezTo>
                    <a:cubicBezTo>
                      <a:pt x="217581" y="17542"/>
                      <a:pt x="215344" y="29034"/>
                      <a:pt x="213191" y="40611"/>
                    </a:cubicBezTo>
                    <a:cubicBezTo>
                      <a:pt x="211747" y="48366"/>
                      <a:pt x="210246" y="56122"/>
                      <a:pt x="208999" y="63906"/>
                    </a:cubicBezTo>
                    <a:cubicBezTo>
                      <a:pt x="207640" y="72341"/>
                      <a:pt x="206677" y="80833"/>
                      <a:pt x="205657" y="89296"/>
                    </a:cubicBezTo>
                    <a:lnTo>
                      <a:pt x="202542" y="116837"/>
                    </a:lnTo>
                    <a:cubicBezTo>
                      <a:pt x="202287" y="118790"/>
                      <a:pt x="202627" y="123517"/>
                      <a:pt x="202428" y="126631"/>
                    </a:cubicBezTo>
                    <a:cubicBezTo>
                      <a:pt x="202088" y="126971"/>
                      <a:pt x="201749" y="127339"/>
                      <a:pt x="201494" y="127763"/>
                    </a:cubicBezTo>
                    <a:cubicBezTo>
                      <a:pt x="201749" y="127593"/>
                      <a:pt x="202060" y="127424"/>
                      <a:pt x="202372" y="127282"/>
                    </a:cubicBezTo>
                    <a:cubicBezTo>
                      <a:pt x="202230" y="128782"/>
                      <a:pt x="201947" y="129745"/>
                      <a:pt x="201295" y="129575"/>
                    </a:cubicBezTo>
                    <a:cubicBezTo>
                      <a:pt x="201069" y="129490"/>
                      <a:pt x="200899" y="129433"/>
                      <a:pt x="200757" y="129348"/>
                    </a:cubicBezTo>
                    <a:cubicBezTo>
                      <a:pt x="200502" y="130169"/>
                      <a:pt x="200417" y="131047"/>
                      <a:pt x="200559" y="131924"/>
                    </a:cubicBezTo>
                    <a:cubicBezTo>
                      <a:pt x="200814" y="135094"/>
                      <a:pt x="202457" y="136311"/>
                      <a:pt x="202995" y="136793"/>
                    </a:cubicBezTo>
                    <a:cubicBezTo>
                      <a:pt x="204836" y="138463"/>
                      <a:pt x="210472" y="140246"/>
                      <a:pt x="213134" y="133509"/>
                    </a:cubicBezTo>
                    <a:cubicBezTo>
                      <a:pt x="213956" y="131386"/>
                      <a:pt x="215429" y="122668"/>
                      <a:pt x="216222" y="119187"/>
                    </a:cubicBezTo>
                    <a:lnTo>
                      <a:pt x="221801" y="91589"/>
                    </a:lnTo>
                    <a:cubicBezTo>
                      <a:pt x="223161" y="83267"/>
                      <a:pt x="224832" y="74974"/>
                      <a:pt x="226191" y="66652"/>
                    </a:cubicBezTo>
                    <a:cubicBezTo>
                      <a:pt x="227069" y="61047"/>
                      <a:pt x="227834" y="55415"/>
                      <a:pt x="228514" y="49782"/>
                    </a:cubicBezTo>
                    <a:cubicBezTo>
                      <a:pt x="230242" y="35544"/>
                      <a:pt x="231375" y="21278"/>
                      <a:pt x="231884" y="6956"/>
                    </a:cubicBezTo>
                    <a:cubicBezTo>
                      <a:pt x="232196" y="3418"/>
                      <a:pt x="229562" y="332"/>
                      <a:pt x="226021" y="21"/>
                    </a:cubicBezTo>
                    <a:close/>
                    <a:moveTo>
                      <a:pt x="185378" y="137897"/>
                    </a:moveTo>
                    <a:cubicBezTo>
                      <a:pt x="188323" y="139567"/>
                      <a:pt x="189343" y="143331"/>
                      <a:pt x="187644" y="146275"/>
                    </a:cubicBezTo>
                    <a:cubicBezTo>
                      <a:pt x="186114" y="149275"/>
                      <a:pt x="183848" y="149870"/>
                      <a:pt x="182545" y="150153"/>
                    </a:cubicBezTo>
                    <a:cubicBezTo>
                      <a:pt x="180421" y="150634"/>
                      <a:pt x="178325" y="149926"/>
                      <a:pt x="176399" y="147945"/>
                    </a:cubicBezTo>
                    <a:cubicBezTo>
                      <a:pt x="175550" y="147096"/>
                      <a:pt x="174558" y="145029"/>
                      <a:pt x="173850" y="142114"/>
                    </a:cubicBezTo>
                    <a:cubicBezTo>
                      <a:pt x="173086" y="138831"/>
                      <a:pt x="172491" y="133481"/>
                      <a:pt x="171641" y="130990"/>
                    </a:cubicBezTo>
                    <a:lnTo>
                      <a:pt x="162634" y="103958"/>
                    </a:lnTo>
                    <a:cubicBezTo>
                      <a:pt x="160708" y="97618"/>
                      <a:pt x="158839" y="91278"/>
                      <a:pt x="157281" y="84824"/>
                    </a:cubicBezTo>
                    <a:cubicBezTo>
                      <a:pt x="156262" y="80578"/>
                      <a:pt x="155355" y="76276"/>
                      <a:pt x="154562" y="71945"/>
                    </a:cubicBezTo>
                    <a:cubicBezTo>
                      <a:pt x="151588" y="55924"/>
                      <a:pt x="149691" y="39790"/>
                      <a:pt x="147141" y="23656"/>
                    </a:cubicBezTo>
                    <a:cubicBezTo>
                      <a:pt x="146433" y="20203"/>
                      <a:pt x="148671" y="16806"/>
                      <a:pt x="152155" y="16098"/>
                    </a:cubicBezTo>
                    <a:cubicBezTo>
                      <a:pt x="155610" y="15391"/>
                      <a:pt x="159009" y="17627"/>
                      <a:pt x="159717" y="21108"/>
                    </a:cubicBezTo>
                    <a:cubicBezTo>
                      <a:pt x="162408" y="31638"/>
                      <a:pt x="165070" y="42139"/>
                      <a:pt x="167563" y="52697"/>
                    </a:cubicBezTo>
                    <a:cubicBezTo>
                      <a:pt x="169432" y="60538"/>
                      <a:pt x="171329" y="68350"/>
                      <a:pt x="173142" y="76219"/>
                    </a:cubicBezTo>
                    <a:cubicBezTo>
                      <a:pt x="174898" y="83975"/>
                      <a:pt x="176484" y="91787"/>
                      <a:pt x="178524" y="99514"/>
                    </a:cubicBezTo>
                    <a:lnTo>
                      <a:pt x="185180" y="127140"/>
                    </a:lnTo>
                    <a:cubicBezTo>
                      <a:pt x="185633" y="129150"/>
                      <a:pt x="184726" y="134245"/>
                      <a:pt x="184840" y="137613"/>
                    </a:cubicBezTo>
                    <a:cubicBezTo>
                      <a:pt x="185038" y="137698"/>
                      <a:pt x="185208" y="137783"/>
                      <a:pt x="185378" y="137897"/>
                    </a:cubicBezTo>
                    <a:close/>
                    <a:moveTo>
                      <a:pt x="185095" y="139085"/>
                    </a:moveTo>
                    <a:lnTo>
                      <a:pt x="184981" y="138972"/>
                    </a:lnTo>
                    <a:cubicBezTo>
                      <a:pt x="185180" y="140189"/>
                      <a:pt x="185633" y="140925"/>
                      <a:pt x="186567" y="140727"/>
                    </a:cubicBezTo>
                    <a:cubicBezTo>
                      <a:pt x="187615" y="140529"/>
                      <a:pt x="185434" y="139397"/>
                      <a:pt x="185095" y="139085"/>
                    </a:cubicBezTo>
                    <a:close/>
                    <a:moveTo>
                      <a:pt x="135189" y="100816"/>
                    </a:moveTo>
                    <a:cubicBezTo>
                      <a:pt x="132130" y="93400"/>
                      <a:pt x="128816" y="86098"/>
                      <a:pt x="125389" y="78851"/>
                    </a:cubicBezTo>
                    <a:cubicBezTo>
                      <a:pt x="120234" y="67954"/>
                      <a:pt x="114626" y="57283"/>
                      <a:pt x="109018" y="46612"/>
                    </a:cubicBezTo>
                    <a:cubicBezTo>
                      <a:pt x="107517" y="43385"/>
                      <a:pt x="103694" y="41970"/>
                      <a:pt x="100493" y="43470"/>
                    </a:cubicBezTo>
                    <a:cubicBezTo>
                      <a:pt x="97264" y="44942"/>
                      <a:pt x="95877" y="48763"/>
                      <a:pt x="97349" y="51990"/>
                    </a:cubicBezTo>
                    <a:cubicBezTo>
                      <a:pt x="101824" y="63085"/>
                      <a:pt x="105903" y="74266"/>
                      <a:pt x="110265" y="85390"/>
                    </a:cubicBezTo>
                    <a:cubicBezTo>
                      <a:pt x="113154" y="92806"/>
                      <a:pt x="116071" y="100194"/>
                      <a:pt x="119215" y="107525"/>
                    </a:cubicBezTo>
                    <a:cubicBezTo>
                      <a:pt x="123123" y="116696"/>
                      <a:pt x="127344" y="125725"/>
                      <a:pt x="131507" y="134783"/>
                    </a:cubicBezTo>
                    <a:cubicBezTo>
                      <a:pt x="135727" y="143897"/>
                      <a:pt x="140089" y="152870"/>
                      <a:pt x="144422" y="161900"/>
                    </a:cubicBezTo>
                    <a:cubicBezTo>
                      <a:pt x="145697" y="165041"/>
                      <a:pt x="149322" y="166513"/>
                      <a:pt x="152438" y="165211"/>
                    </a:cubicBezTo>
                    <a:cubicBezTo>
                      <a:pt x="155582" y="163937"/>
                      <a:pt x="157083" y="160314"/>
                      <a:pt x="155780" y="157201"/>
                    </a:cubicBezTo>
                    <a:cubicBezTo>
                      <a:pt x="152438" y="147747"/>
                      <a:pt x="149266" y="138321"/>
                      <a:pt x="145839" y="128895"/>
                    </a:cubicBezTo>
                    <a:cubicBezTo>
                      <a:pt x="142412" y="119498"/>
                      <a:pt x="139013" y="110101"/>
                      <a:pt x="135189" y="100816"/>
                    </a:cubicBezTo>
                    <a:close/>
                    <a:moveTo>
                      <a:pt x="126579" y="163824"/>
                    </a:moveTo>
                    <a:cubicBezTo>
                      <a:pt x="127032" y="163400"/>
                      <a:pt x="126267" y="163202"/>
                      <a:pt x="125644" y="163060"/>
                    </a:cubicBezTo>
                    <a:lnTo>
                      <a:pt x="125814" y="163315"/>
                    </a:lnTo>
                    <a:cubicBezTo>
                      <a:pt x="126097" y="163456"/>
                      <a:pt x="126352" y="163626"/>
                      <a:pt x="126579" y="163824"/>
                    </a:cubicBezTo>
                    <a:close/>
                    <a:moveTo>
                      <a:pt x="126947" y="164136"/>
                    </a:moveTo>
                    <a:cubicBezTo>
                      <a:pt x="129440" y="166428"/>
                      <a:pt x="129581" y="170335"/>
                      <a:pt x="127287" y="172825"/>
                    </a:cubicBezTo>
                    <a:cubicBezTo>
                      <a:pt x="126720" y="173476"/>
                      <a:pt x="122755" y="176675"/>
                      <a:pt x="118224" y="172939"/>
                    </a:cubicBezTo>
                    <a:cubicBezTo>
                      <a:pt x="117600" y="172429"/>
                      <a:pt x="116383" y="171240"/>
                      <a:pt x="114768" y="169570"/>
                    </a:cubicBezTo>
                    <a:cubicBezTo>
                      <a:pt x="106753" y="161447"/>
                      <a:pt x="87465" y="140331"/>
                      <a:pt x="85963" y="138661"/>
                    </a:cubicBezTo>
                    <a:cubicBezTo>
                      <a:pt x="79789" y="131443"/>
                      <a:pt x="73076" y="124735"/>
                      <a:pt x="66505" y="117885"/>
                    </a:cubicBezTo>
                    <a:cubicBezTo>
                      <a:pt x="59821" y="110893"/>
                      <a:pt x="53250" y="103817"/>
                      <a:pt x="46679" y="96712"/>
                    </a:cubicBezTo>
                    <a:cubicBezTo>
                      <a:pt x="40958" y="90513"/>
                      <a:pt x="35407" y="84201"/>
                      <a:pt x="29997" y="77719"/>
                    </a:cubicBezTo>
                    <a:cubicBezTo>
                      <a:pt x="27561" y="75143"/>
                      <a:pt x="27731" y="71067"/>
                      <a:pt x="30337" y="68662"/>
                    </a:cubicBezTo>
                    <a:cubicBezTo>
                      <a:pt x="32914" y="66256"/>
                      <a:pt x="36993" y="66397"/>
                      <a:pt x="39400" y="69001"/>
                    </a:cubicBezTo>
                    <a:cubicBezTo>
                      <a:pt x="47671" y="77096"/>
                      <a:pt x="56366" y="84682"/>
                      <a:pt x="64891" y="92551"/>
                    </a:cubicBezTo>
                    <a:cubicBezTo>
                      <a:pt x="70669" y="97873"/>
                      <a:pt x="76419" y="103222"/>
                      <a:pt x="81857" y="108827"/>
                    </a:cubicBezTo>
                    <a:cubicBezTo>
                      <a:pt x="87804" y="114969"/>
                      <a:pt x="93327" y="121479"/>
                      <a:pt x="98652" y="128131"/>
                    </a:cubicBezTo>
                    <a:cubicBezTo>
                      <a:pt x="100012" y="129886"/>
                      <a:pt x="117176" y="152304"/>
                      <a:pt x="124285" y="161079"/>
                    </a:cubicBezTo>
                    <a:cubicBezTo>
                      <a:pt x="124823" y="161730"/>
                      <a:pt x="125276" y="162494"/>
                      <a:pt x="125644" y="163060"/>
                    </a:cubicBezTo>
                    <a:cubicBezTo>
                      <a:pt x="125446" y="163032"/>
                      <a:pt x="125219" y="162975"/>
                      <a:pt x="125106" y="162947"/>
                    </a:cubicBezTo>
                    <a:cubicBezTo>
                      <a:pt x="125361" y="163060"/>
                      <a:pt x="125588" y="163173"/>
                      <a:pt x="125814" y="163315"/>
                    </a:cubicBezTo>
                    <a:cubicBezTo>
                      <a:pt x="126126" y="163768"/>
                      <a:pt x="126381" y="164022"/>
                      <a:pt x="126579" y="163853"/>
                    </a:cubicBezTo>
                    <a:lnTo>
                      <a:pt x="126579" y="163824"/>
                    </a:lnTo>
                    <a:cubicBezTo>
                      <a:pt x="126720" y="163909"/>
                      <a:pt x="126834" y="164022"/>
                      <a:pt x="126947" y="164136"/>
                    </a:cubicBezTo>
                    <a:close/>
                    <a:moveTo>
                      <a:pt x="124795" y="162834"/>
                    </a:moveTo>
                    <a:cubicBezTo>
                      <a:pt x="122217" y="161730"/>
                      <a:pt x="120348" y="162692"/>
                      <a:pt x="119073" y="163739"/>
                    </a:cubicBezTo>
                    <a:cubicBezTo>
                      <a:pt x="120716" y="162494"/>
                      <a:pt x="122869" y="162183"/>
                      <a:pt x="124795" y="162834"/>
                    </a:cubicBezTo>
                    <a:close/>
                    <a:moveTo>
                      <a:pt x="99190" y="164872"/>
                    </a:moveTo>
                    <a:lnTo>
                      <a:pt x="78713" y="150719"/>
                    </a:lnTo>
                    <a:cubicBezTo>
                      <a:pt x="72227" y="146360"/>
                      <a:pt x="65854" y="141746"/>
                      <a:pt x="59226" y="137415"/>
                    </a:cubicBezTo>
                    <a:cubicBezTo>
                      <a:pt x="54780" y="134528"/>
                      <a:pt x="50220" y="131783"/>
                      <a:pt x="45603" y="129150"/>
                    </a:cubicBezTo>
                    <a:cubicBezTo>
                      <a:pt x="33792" y="122413"/>
                      <a:pt x="21613" y="116498"/>
                      <a:pt x="8924" y="111827"/>
                    </a:cubicBezTo>
                    <a:cubicBezTo>
                      <a:pt x="5667" y="110440"/>
                      <a:pt x="1900" y="111969"/>
                      <a:pt x="512" y="115224"/>
                    </a:cubicBezTo>
                    <a:cubicBezTo>
                      <a:pt x="-875" y="118479"/>
                      <a:pt x="654" y="122272"/>
                      <a:pt x="3911" y="123659"/>
                    </a:cubicBezTo>
                    <a:cubicBezTo>
                      <a:pt x="10765" y="127027"/>
                      <a:pt x="17308" y="130962"/>
                      <a:pt x="23822" y="134981"/>
                    </a:cubicBezTo>
                    <a:cubicBezTo>
                      <a:pt x="31498" y="139765"/>
                      <a:pt x="38919" y="144916"/>
                      <a:pt x="46509" y="149870"/>
                    </a:cubicBezTo>
                    <a:cubicBezTo>
                      <a:pt x="54270" y="154936"/>
                      <a:pt x="62200" y="159692"/>
                      <a:pt x="70046" y="164419"/>
                    </a:cubicBezTo>
                    <a:lnTo>
                      <a:pt x="92053" y="176817"/>
                    </a:lnTo>
                    <a:cubicBezTo>
                      <a:pt x="93752" y="177694"/>
                      <a:pt x="98227" y="178770"/>
                      <a:pt x="101088" y="179902"/>
                    </a:cubicBezTo>
                    <a:cubicBezTo>
                      <a:pt x="101485" y="180581"/>
                      <a:pt x="101994" y="181176"/>
                      <a:pt x="102646" y="181685"/>
                    </a:cubicBezTo>
                    <a:cubicBezTo>
                      <a:pt x="102363" y="181232"/>
                      <a:pt x="102136" y="180609"/>
                      <a:pt x="101994" y="180298"/>
                    </a:cubicBezTo>
                    <a:cubicBezTo>
                      <a:pt x="103184" y="180836"/>
                      <a:pt x="103864" y="181402"/>
                      <a:pt x="103580" y="181940"/>
                    </a:cubicBezTo>
                    <a:cubicBezTo>
                      <a:pt x="103524" y="182053"/>
                      <a:pt x="103467" y="182138"/>
                      <a:pt x="103411" y="182166"/>
                    </a:cubicBezTo>
                    <a:cubicBezTo>
                      <a:pt x="103779" y="182393"/>
                      <a:pt x="104204" y="182562"/>
                      <a:pt x="104657" y="182704"/>
                    </a:cubicBezTo>
                    <a:cubicBezTo>
                      <a:pt x="107687" y="183780"/>
                      <a:pt x="109443" y="182732"/>
                      <a:pt x="109840" y="182562"/>
                    </a:cubicBezTo>
                    <a:cubicBezTo>
                      <a:pt x="111369" y="181968"/>
                      <a:pt x="116581" y="175769"/>
                      <a:pt x="110038" y="171297"/>
                    </a:cubicBezTo>
                    <a:cubicBezTo>
                      <a:pt x="108339" y="170136"/>
                      <a:pt x="101711" y="166598"/>
                      <a:pt x="99190" y="16487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5" name="Google Shape;1705;p26"/>
              <p:cNvSpPr/>
              <p:nvPr/>
            </p:nvSpPr>
            <p:spPr>
              <a:xfrm rot="8209291">
                <a:off x="530367" y="104550"/>
                <a:ext cx="268171" cy="967911"/>
              </a:xfrm>
              <a:custGeom>
                <a:rect b="b" l="l" r="r" t="t"/>
                <a:pathLst>
                  <a:path extrusionOk="0" h="1940388" w="535774">
                    <a:moveTo>
                      <a:pt x="517042" y="6578"/>
                    </a:moveTo>
                    <a:cubicBezTo>
                      <a:pt x="518741" y="1539"/>
                      <a:pt x="524179" y="-1178"/>
                      <a:pt x="529193" y="492"/>
                    </a:cubicBezTo>
                    <a:cubicBezTo>
                      <a:pt x="534234" y="2190"/>
                      <a:pt x="536953" y="7625"/>
                      <a:pt x="535282" y="12635"/>
                    </a:cubicBezTo>
                    <a:lnTo>
                      <a:pt x="434395" y="318560"/>
                    </a:lnTo>
                    <a:cubicBezTo>
                      <a:pt x="375539" y="495525"/>
                      <a:pt x="305185" y="718968"/>
                      <a:pt x="244913" y="895736"/>
                    </a:cubicBezTo>
                    <a:cubicBezTo>
                      <a:pt x="209481" y="999730"/>
                      <a:pt x="177362" y="1087590"/>
                      <a:pt x="153854" y="1140776"/>
                    </a:cubicBezTo>
                    <a:cubicBezTo>
                      <a:pt x="90608" y="1282557"/>
                      <a:pt x="57470" y="1412791"/>
                      <a:pt x="40108" y="1526352"/>
                    </a:cubicBezTo>
                    <a:cubicBezTo>
                      <a:pt x="11445" y="1713819"/>
                      <a:pt x="25918" y="1856223"/>
                      <a:pt x="21556" y="1930893"/>
                    </a:cubicBezTo>
                    <a:cubicBezTo>
                      <a:pt x="21273" y="1936412"/>
                      <a:pt x="16543" y="1940658"/>
                      <a:pt x="11020" y="1940375"/>
                    </a:cubicBezTo>
                    <a:cubicBezTo>
                      <a:pt x="5497" y="1940064"/>
                      <a:pt x="1249" y="1935365"/>
                      <a:pt x="1560" y="1929845"/>
                    </a:cubicBezTo>
                    <a:cubicBezTo>
                      <a:pt x="5157" y="1854695"/>
                      <a:pt x="-11043" y="1711583"/>
                      <a:pt x="16175" y="1522814"/>
                    </a:cubicBezTo>
                    <a:cubicBezTo>
                      <a:pt x="32857" y="1407158"/>
                      <a:pt x="65882" y="1274519"/>
                      <a:pt x="129241" y="1129906"/>
                    </a:cubicBezTo>
                    <a:cubicBezTo>
                      <a:pt x="152523" y="1077173"/>
                      <a:pt x="183933" y="989964"/>
                      <a:pt x="219451" y="887018"/>
                    </a:cubicBezTo>
                    <a:cubicBezTo>
                      <a:pt x="280345" y="710533"/>
                      <a:pt x="352938" y="487855"/>
                      <a:pt x="413068" y="311399"/>
                    </a:cubicBezTo>
                    <a:lnTo>
                      <a:pt x="517042" y="6578"/>
                    </a:lnTo>
                    <a:lnTo>
                      <a:pt x="517042" y="657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" name="Google Shape;1706;p26"/>
              <p:cNvSpPr/>
              <p:nvPr/>
            </p:nvSpPr>
            <p:spPr>
              <a:xfrm rot="8209291">
                <a:off x="647629" y="434890"/>
                <a:ext cx="233694" cy="559325"/>
              </a:xfrm>
              <a:custGeom>
                <a:rect b="b" l="l" r="r" t="t"/>
                <a:pathLst>
                  <a:path extrusionOk="0" h="1121288" w="466893">
                    <a:moveTo>
                      <a:pt x="463938" y="166547"/>
                    </a:moveTo>
                    <a:cubicBezTo>
                      <a:pt x="457991" y="183162"/>
                      <a:pt x="450173" y="199296"/>
                      <a:pt x="442299" y="215034"/>
                    </a:cubicBezTo>
                    <a:cubicBezTo>
                      <a:pt x="408397" y="282826"/>
                      <a:pt x="335550" y="314301"/>
                      <a:pt x="342460" y="301252"/>
                    </a:cubicBezTo>
                    <a:cubicBezTo>
                      <a:pt x="365742" y="257209"/>
                      <a:pt x="392507" y="214411"/>
                      <a:pt x="425985" y="177331"/>
                    </a:cubicBezTo>
                    <a:cubicBezTo>
                      <a:pt x="429922" y="172972"/>
                      <a:pt x="456206" y="141978"/>
                      <a:pt x="465581" y="151828"/>
                    </a:cubicBezTo>
                    <a:cubicBezTo>
                      <a:pt x="468838" y="155225"/>
                      <a:pt x="465156" y="163150"/>
                      <a:pt x="463938" y="166547"/>
                    </a:cubicBezTo>
                    <a:close/>
                    <a:moveTo>
                      <a:pt x="317791" y="191739"/>
                    </a:moveTo>
                    <a:cubicBezTo>
                      <a:pt x="319292" y="199268"/>
                      <a:pt x="337759" y="285883"/>
                      <a:pt x="342715" y="263182"/>
                    </a:cubicBezTo>
                    <a:cubicBezTo>
                      <a:pt x="347672" y="240452"/>
                      <a:pt x="364581" y="113361"/>
                      <a:pt x="347474" y="55448"/>
                    </a:cubicBezTo>
                    <a:cubicBezTo>
                      <a:pt x="344443" y="45202"/>
                      <a:pt x="331613" y="-2918"/>
                      <a:pt x="314704" y="139"/>
                    </a:cubicBezTo>
                    <a:cubicBezTo>
                      <a:pt x="300174" y="2772"/>
                      <a:pt x="302751" y="39116"/>
                      <a:pt x="302610" y="48315"/>
                    </a:cubicBezTo>
                    <a:cubicBezTo>
                      <a:pt x="301873" y="96576"/>
                      <a:pt x="308246" y="144525"/>
                      <a:pt x="317791" y="191739"/>
                    </a:cubicBezTo>
                    <a:close/>
                    <a:moveTo>
                      <a:pt x="260861" y="841574"/>
                    </a:moveTo>
                    <a:cubicBezTo>
                      <a:pt x="249051" y="849698"/>
                      <a:pt x="236645" y="858133"/>
                      <a:pt x="224324" y="866936"/>
                    </a:cubicBezTo>
                    <a:cubicBezTo>
                      <a:pt x="229026" y="858048"/>
                      <a:pt x="233699" y="849132"/>
                      <a:pt x="237580" y="839848"/>
                    </a:cubicBezTo>
                    <a:cubicBezTo>
                      <a:pt x="241007" y="831639"/>
                      <a:pt x="244122" y="823317"/>
                      <a:pt x="246615" y="814769"/>
                    </a:cubicBezTo>
                    <a:cubicBezTo>
                      <a:pt x="248031" y="809929"/>
                      <a:pt x="249249" y="805004"/>
                      <a:pt x="250042" y="799994"/>
                    </a:cubicBezTo>
                    <a:cubicBezTo>
                      <a:pt x="258171" y="748365"/>
                      <a:pt x="200958" y="808400"/>
                      <a:pt x="191441" y="819921"/>
                    </a:cubicBezTo>
                    <a:cubicBezTo>
                      <a:pt x="159578" y="858586"/>
                      <a:pt x="136324" y="905686"/>
                      <a:pt x="120662" y="953069"/>
                    </a:cubicBezTo>
                    <a:cubicBezTo>
                      <a:pt x="117320" y="963259"/>
                      <a:pt x="105027" y="989470"/>
                      <a:pt x="110352" y="1000962"/>
                    </a:cubicBezTo>
                    <a:lnTo>
                      <a:pt x="104461" y="1019842"/>
                    </a:lnTo>
                    <a:cubicBezTo>
                      <a:pt x="106132" y="1017634"/>
                      <a:pt x="108058" y="1015624"/>
                      <a:pt x="109786" y="1013445"/>
                    </a:cubicBezTo>
                    <a:lnTo>
                      <a:pt x="98598" y="1031702"/>
                    </a:lnTo>
                    <a:cubicBezTo>
                      <a:pt x="167706" y="1004076"/>
                      <a:pt x="228460" y="944578"/>
                      <a:pt x="268962" y="883778"/>
                    </a:cubicBezTo>
                    <a:cubicBezTo>
                      <a:pt x="273692" y="876673"/>
                      <a:pt x="310795" y="826516"/>
                      <a:pt x="303176" y="817062"/>
                    </a:cubicBezTo>
                    <a:cubicBezTo>
                      <a:pt x="298871" y="811712"/>
                      <a:pt x="264685" y="838942"/>
                      <a:pt x="260861" y="841574"/>
                    </a:cubicBezTo>
                    <a:close/>
                    <a:moveTo>
                      <a:pt x="64752" y="876050"/>
                    </a:moveTo>
                    <a:cubicBezTo>
                      <a:pt x="52771" y="880523"/>
                      <a:pt x="49486" y="906224"/>
                      <a:pt x="47220" y="916329"/>
                    </a:cubicBezTo>
                    <a:cubicBezTo>
                      <a:pt x="42660" y="936652"/>
                      <a:pt x="39856" y="957428"/>
                      <a:pt x="38440" y="978290"/>
                    </a:cubicBezTo>
                    <a:cubicBezTo>
                      <a:pt x="36542" y="972544"/>
                      <a:pt x="34757" y="966713"/>
                      <a:pt x="32067" y="961363"/>
                    </a:cubicBezTo>
                    <a:cubicBezTo>
                      <a:pt x="29716" y="956608"/>
                      <a:pt x="26714" y="952135"/>
                      <a:pt x="23683" y="947805"/>
                    </a:cubicBezTo>
                    <a:cubicBezTo>
                      <a:pt x="-10475" y="898751"/>
                      <a:pt x="1733" y="981063"/>
                      <a:pt x="3829" y="997905"/>
                    </a:cubicBezTo>
                    <a:cubicBezTo>
                      <a:pt x="5868" y="1014464"/>
                      <a:pt x="8332" y="1031023"/>
                      <a:pt x="11504" y="1047411"/>
                    </a:cubicBezTo>
                    <a:cubicBezTo>
                      <a:pt x="18132" y="1081802"/>
                      <a:pt x="30962" y="1097484"/>
                      <a:pt x="48296" y="1121288"/>
                    </a:cubicBezTo>
                    <a:lnTo>
                      <a:pt x="47475" y="1117156"/>
                    </a:lnTo>
                    <a:cubicBezTo>
                      <a:pt x="48664" y="1108947"/>
                      <a:pt x="49401" y="1100880"/>
                      <a:pt x="50137" y="1092813"/>
                    </a:cubicBezTo>
                    <a:lnTo>
                      <a:pt x="72371" y="1033881"/>
                    </a:lnTo>
                    <a:cubicBezTo>
                      <a:pt x="80839" y="994735"/>
                      <a:pt x="90809" y="953834"/>
                      <a:pt x="85768" y="913555"/>
                    </a:cubicBezTo>
                    <a:cubicBezTo>
                      <a:pt x="84805" y="905998"/>
                      <a:pt x="79508" y="870531"/>
                      <a:pt x="64752" y="876050"/>
                    </a:cubicBezTo>
                    <a:close/>
                    <a:moveTo>
                      <a:pt x="48296" y="1113618"/>
                    </a:moveTo>
                    <a:cubicBezTo>
                      <a:pt x="52629" y="1105041"/>
                      <a:pt x="57020" y="1096465"/>
                      <a:pt x="60022" y="1087379"/>
                    </a:cubicBezTo>
                    <a:lnTo>
                      <a:pt x="48296" y="1113618"/>
                    </a:lnTo>
                    <a:close/>
                    <a:moveTo>
                      <a:pt x="115110" y="776698"/>
                    </a:moveTo>
                    <a:cubicBezTo>
                      <a:pt x="123182" y="786181"/>
                      <a:pt x="148390" y="808146"/>
                      <a:pt x="157453" y="816722"/>
                    </a:cubicBezTo>
                    <a:cubicBezTo>
                      <a:pt x="161447" y="820515"/>
                      <a:pt x="164761" y="820657"/>
                      <a:pt x="163826" y="813722"/>
                    </a:cubicBezTo>
                    <a:cubicBezTo>
                      <a:pt x="176543" y="770641"/>
                      <a:pt x="176798" y="708341"/>
                      <a:pt x="164081" y="666053"/>
                    </a:cubicBezTo>
                    <a:cubicBezTo>
                      <a:pt x="162183" y="659769"/>
                      <a:pt x="140941" y="602790"/>
                      <a:pt x="130575" y="624840"/>
                    </a:cubicBezTo>
                    <a:cubicBezTo>
                      <a:pt x="120633" y="646012"/>
                      <a:pt x="119076" y="672733"/>
                      <a:pt x="121058" y="699283"/>
                    </a:cubicBezTo>
                    <a:cubicBezTo>
                      <a:pt x="115195" y="688018"/>
                      <a:pt x="109021" y="677431"/>
                      <a:pt x="102620" y="668119"/>
                    </a:cubicBezTo>
                    <a:cubicBezTo>
                      <a:pt x="97578" y="660816"/>
                      <a:pt x="77610" y="633020"/>
                      <a:pt x="64978" y="642134"/>
                    </a:cubicBezTo>
                    <a:cubicBezTo>
                      <a:pt x="56736" y="648107"/>
                      <a:pt x="63817" y="671487"/>
                      <a:pt x="65488" y="678677"/>
                    </a:cubicBezTo>
                    <a:cubicBezTo>
                      <a:pt x="73928" y="715276"/>
                      <a:pt x="90781" y="748167"/>
                      <a:pt x="115110" y="776698"/>
                    </a:cubicBezTo>
                    <a:close/>
                    <a:moveTo>
                      <a:pt x="351354" y="556511"/>
                    </a:moveTo>
                    <a:cubicBezTo>
                      <a:pt x="343140" y="561634"/>
                      <a:pt x="335153" y="567182"/>
                      <a:pt x="327364" y="572984"/>
                    </a:cubicBezTo>
                    <a:cubicBezTo>
                      <a:pt x="331896" y="567097"/>
                      <a:pt x="335804" y="561549"/>
                      <a:pt x="338722" y="556596"/>
                    </a:cubicBezTo>
                    <a:cubicBezTo>
                      <a:pt x="342064" y="550934"/>
                      <a:pt x="370614" y="494041"/>
                      <a:pt x="344046" y="497550"/>
                    </a:cubicBezTo>
                    <a:cubicBezTo>
                      <a:pt x="328270" y="499617"/>
                      <a:pt x="314250" y="517732"/>
                      <a:pt x="304706" y="528686"/>
                    </a:cubicBezTo>
                    <a:cubicBezTo>
                      <a:pt x="281707" y="555124"/>
                      <a:pt x="255537" y="617764"/>
                      <a:pt x="236985" y="656287"/>
                    </a:cubicBezTo>
                    <a:cubicBezTo>
                      <a:pt x="233501" y="659939"/>
                      <a:pt x="230216" y="663618"/>
                      <a:pt x="227610" y="667270"/>
                    </a:cubicBezTo>
                    <a:cubicBezTo>
                      <a:pt x="227157" y="667892"/>
                      <a:pt x="228601" y="667892"/>
                      <a:pt x="231434" y="667383"/>
                    </a:cubicBezTo>
                    <a:cubicBezTo>
                      <a:pt x="230980" y="668289"/>
                      <a:pt x="230442" y="669421"/>
                      <a:pt x="229989" y="670270"/>
                    </a:cubicBezTo>
                    <a:cubicBezTo>
                      <a:pt x="229508" y="671204"/>
                      <a:pt x="231689" y="669647"/>
                      <a:pt x="235484" y="666477"/>
                    </a:cubicBezTo>
                    <a:cubicBezTo>
                      <a:pt x="260436" y="660448"/>
                      <a:pt x="337957" y="633133"/>
                      <a:pt x="370557" y="598289"/>
                    </a:cubicBezTo>
                    <a:cubicBezTo>
                      <a:pt x="379196" y="589090"/>
                      <a:pt x="404177" y="560502"/>
                      <a:pt x="392422" y="545981"/>
                    </a:cubicBezTo>
                    <a:cubicBezTo>
                      <a:pt x="383331" y="534772"/>
                      <a:pt x="359114" y="551670"/>
                      <a:pt x="351354" y="556511"/>
                    </a:cubicBezTo>
                    <a:close/>
                    <a:moveTo>
                      <a:pt x="210644" y="527356"/>
                    </a:moveTo>
                    <a:cubicBezTo>
                      <a:pt x="214751" y="534149"/>
                      <a:pt x="229677" y="558917"/>
                      <a:pt x="235286" y="564861"/>
                    </a:cubicBezTo>
                    <a:cubicBezTo>
                      <a:pt x="235342" y="564974"/>
                      <a:pt x="235370" y="565087"/>
                      <a:pt x="235427" y="565200"/>
                    </a:cubicBezTo>
                    <a:cubicBezTo>
                      <a:pt x="236220" y="566899"/>
                      <a:pt x="238656" y="571484"/>
                      <a:pt x="238798" y="569644"/>
                    </a:cubicBezTo>
                    <a:cubicBezTo>
                      <a:pt x="241092" y="543745"/>
                      <a:pt x="261938" y="457045"/>
                      <a:pt x="249164" y="409775"/>
                    </a:cubicBezTo>
                    <a:cubicBezTo>
                      <a:pt x="245793" y="397349"/>
                      <a:pt x="235965" y="365392"/>
                      <a:pt x="217300" y="370233"/>
                    </a:cubicBezTo>
                    <a:cubicBezTo>
                      <a:pt x="206084" y="373148"/>
                      <a:pt x="217725" y="473717"/>
                      <a:pt x="225599" y="525092"/>
                    </a:cubicBezTo>
                    <a:cubicBezTo>
                      <a:pt x="209766" y="474566"/>
                      <a:pt x="183001" y="394858"/>
                      <a:pt x="173711" y="389480"/>
                    </a:cubicBezTo>
                    <a:cubicBezTo>
                      <a:pt x="161532" y="382461"/>
                      <a:pt x="154451" y="391065"/>
                      <a:pt x="154819" y="403435"/>
                    </a:cubicBezTo>
                    <a:cubicBezTo>
                      <a:pt x="154961" y="407879"/>
                      <a:pt x="155726" y="412266"/>
                      <a:pt x="156717" y="416597"/>
                    </a:cubicBezTo>
                    <a:cubicBezTo>
                      <a:pt x="165979" y="456309"/>
                      <a:pt x="189714" y="492965"/>
                      <a:pt x="210644" y="527356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" name="Google Shape;1707;p26"/>
              <p:cNvSpPr/>
              <p:nvPr/>
            </p:nvSpPr>
            <p:spPr>
              <a:xfrm rot="8209291">
                <a:off x="592124" y="503949"/>
                <a:ext cx="376643" cy="639506"/>
              </a:xfrm>
              <a:custGeom>
                <a:rect b="b" l="l" r="r" t="t"/>
                <a:pathLst>
                  <a:path extrusionOk="0" h="1282028" w="752487">
                    <a:moveTo>
                      <a:pt x="658752" y="159096"/>
                    </a:moveTo>
                    <a:cubicBezTo>
                      <a:pt x="578314" y="263996"/>
                      <a:pt x="414691" y="435640"/>
                      <a:pt x="414408" y="414581"/>
                    </a:cubicBezTo>
                    <a:cubicBezTo>
                      <a:pt x="414124" y="391625"/>
                      <a:pt x="527955" y="230312"/>
                      <a:pt x="618391" y="106420"/>
                    </a:cubicBezTo>
                    <a:cubicBezTo>
                      <a:pt x="676680" y="26570"/>
                      <a:pt x="746695" y="-2669"/>
                      <a:pt x="749017" y="189"/>
                    </a:cubicBezTo>
                    <a:cubicBezTo>
                      <a:pt x="771279" y="27532"/>
                      <a:pt x="679966" y="131413"/>
                      <a:pt x="658752" y="159096"/>
                    </a:cubicBezTo>
                    <a:close/>
                    <a:moveTo>
                      <a:pt x="363511" y="355252"/>
                    </a:moveTo>
                    <a:cubicBezTo>
                      <a:pt x="375237" y="325390"/>
                      <a:pt x="369799" y="263628"/>
                      <a:pt x="353230" y="221594"/>
                    </a:cubicBezTo>
                    <a:cubicBezTo>
                      <a:pt x="337850" y="182561"/>
                      <a:pt x="311878" y="161219"/>
                      <a:pt x="306893" y="180976"/>
                    </a:cubicBezTo>
                    <a:cubicBezTo>
                      <a:pt x="294459" y="230256"/>
                      <a:pt x="302135" y="326466"/>
                      <a:pt x="318024" y="374557"/>
                    </a:cubicBezTo>
                    <a:cubicBezTo>
                      <a:pt x="326861" y="401334"/>
                      <a:pt x="356940" y="371953"/>
                      <a:pt x="363511" y="355252"/>
                    </a:cubicBezTo>
                    <a:close/>
                    <a:moveTo>
                      <a:pt x="528663" y="365329"/>
                    </a:moveTo>
                    <a:cubicBezTo>
                      <a:pt x="524103" y="366037"/>
                      <a:pt x="479523" y="388653"/>
                      <a:pt x="457289" y="417666"/>
                    </a:cubicBezTo>
                    <a:cubicBezTo>
                      <a:pt x="428059" y="455878"/>
                      <a:pt x="408375" y="509857"/>
                      <a:pt x="415597" y="516027"/>
                    </a:cubicBezTo>
                    <a:cubicBezTo>
                      <a:pt x="442334" y="538870"/>
                      <a:pt x="600916" y="354347"/>
                      <a:pt x="528663" y="365329"/>
                    </a:cubicBezTo>
                    <a:close/>
                    <a:moveTo>
                      <a:pt x="268515" y="712042"/>
                    </a:moveTo>
                    <a:cubicBezTo>
                      <a:pt x="274208" y="702928"/>
                      <a:pt x="266532" y="616738"/>
                      <a:pt x="254070" y="585630"/>
                    </a:cubicBezTo>
                    <a:cubicBezTo>
                      <a:pt x="250020" y="575525"/>
                      <a:pt x="231270" y="523585"/>
                      <a:pt x="214899" y="572553"/>
                    </a:cubicBezTo>
                    <a:cubicBezTo>
                      <a:pt x="208866" y="590612"/>
                      <a:pt x="223934" y="671197"/>
                      <a:pt x="236142" y="698484"/>
                    </a:cubicBezTo>
                    <a:cubicBezTo>
                      <a:pt x="238776" y="704371"/>
                      <a:pt x="251266" y="739668"/>
                      <a:pt x="268515" y="712042"/>
                    </a:cubicBezTo>
                    <a:close/>
                    <a:moveTo>
                      <a:pt x="218836" y="720194"/>
                    </a:moveTo>
                    <a:cubicBezTo>
                      <a:pt x="218893" y="715439"/>
                      <a:pt x="218383" y="710740"/>
                      <a:pt x="217618" y="706070"/>
                    </a:cubicBezTo>
                    <a:cubicBezTo>
                      <a:pt x="212322" y="673462"/>
                      <a:pt x="203542" y="641448"/>
                      <a:pt x="190456" y="609265"/>
                    </a:cubicBezTo>
                    <a:cubicBezTo>
                      <a:pt x="181789" y="587980"/>
                      <a:pt x="135141" y="550362"/>
                      <a:pt x="140239" y="613341"/>
                    </a:cubicBezTo>
                    <a:cubicBezTo>
                      <a:pt x="157375" y="693644"/>
                      <a:pt x="218241" y="757982"/>
                      <a:pt x="218836" y="720194"/>
                    </a:cubicBezTo>
                    <a:close/>
                    <a:moveTo>
                      <a:pt x="316041" y="807035"/>
                    </a:moveTo>
                    <a:cubicBezTo>
                      <a:pt x="311311" y="815640"/>
                      <a:pt x="293921" y="856853"/>
                      <a:pt x="320035" y="846351"/>
                    </a:cubicBezTo>
                    <a:cubicBezTo>
                      <a:pt x="356798" y="831576"/>
                      <a:pt x="388549" y="788240"/>
                      <a:pt x="409763" y="756482"/>
                    </a:cubicBezTo>
                    <a:cubicBezTo>
                      <a:pt x="418203" y="743886"/>
                      <a:pt x="426530" y="709749"/>
                      <a:pt x="387812" y="727440"/>
                    </a:cubicBezTo>
                    <a:cubicBezTo>
                      <a:pt x="357167" y="741423"/>
                      <a:pt x="331647" y="778645"/>
                      <a:pt x="316041" y="807035"/>
                    </a:cubicBezTo>
                    <a:close/>
                    <a:moveTo>
                      <a:pt x="439785" y="765058"/>
                    </a:moveTo>
                    <a:cubicBezTo>
                      <a:pt x="431458" y="765907"/>
                      <a:pt x="353031" y="825377"/>
                      <a:pt x="334225" y="855352"/>
                    </a:cubicBezTo>
                    <a:cubicBezTo>
                      <a:pt x="330260" y="861693"/>
                      <a:pt x="317457" y="881733"/>
                      <a:pt x="325983" y="888979"/>
                    </a:cubicBezTo>
                    <a:cubicBezTo>
                      <a:pt x="334338" y="896084"/>
                      <a:pt x="424179" y="835907"/>
                      <a:pt x="456014" y="813149"/>
                    </a:cubicBezTo>
                    <a:cubicBezTo>
                      <a:pt x="475246" y="799421"/>
                      <a:pt x="478361" y="761011"/>
                      <a:pt x="439785" y="765058"/>
                    </a:cubicBezTo>
                    <a:close/>
                    <a:moveTo>
                      <a:pt x="92458" y="859287"/>
                    </a:moveTo>
                    <a:cubicBezTo>
                      <a:pt x="87332" y="852352"/>
                      <a:pt x="76626" y="837067"/>
                      <a:pt x="65919" y="840492"/>
                    </a:cubicBezTo>
                    <a:cubicBezTo>
                      <a:pt x="54109" y="844257"/>
                      <a:pt x="55553" y="864240"/>
                      <a:pt x="56629" y="873298"/>
                    </a:cubicBezTo>
                    <a:cubicBezTo>
                      <a:pt x="60000" y="901717"/>
                      <a:pt x="77872" y="946326"/>
                      <a:pt x="91863" y="970980"/>
                    </a:cubicBezTo>
                    <a:cubicBezTo>
                      <a:pt x="94894" y="976330"/>
                      <a:pt x="119309" y="992266"/>
                      <a:pt x="130864" y="985699"/>
                    </a:cubicBezTo>
                    <a:cubicBezTo>
                      <a:pt x="140154" y="980406"/>
                      <a:pt x="137662" y="953968"/>
                      <a:pt x="135425" y="946213"/>
                    </a:cubicBezTo>
                    <a:cubicBezTo>
                      <a:pt x="125880" y="913265"/>
                      <a:pt x="111293" y="884762"/>
                      <a:pt x="92458" y="859287"/>
                    </a:cubicBezTo>
                    <a:close/>
                    <a:moveTo>
                      <a:pt x="145281" y="843408"/>
                    </a:moveTo>
                    <a:cubicBezTo>
                      <a:pt x="134688" y="845078"/>
                      <a:pt x="131799" y="859145"/>
                      <a:pt x="130383" y="867779"/>
                    </a:cubicBezTo>
                    <a:cubicBezTo>
                      <a:pt x="126248" y="892744"/>
                      <a:pt x="131148" y="905170"/>
                      <a:pt x="137775" y="934891"/>
                    </a:cubicBezTo>
                    <a:cubicBezTo>
                      <a:pt x="143298" y="959743"/>
                      <a:pt x="167798" y="990001"/>
                      <a:pt x="167458" y="988926"/>
                    </a:cubicBezTo>
                    <a:cubicBezTo>
                      <a:pt x="183772" y="993256"/>
                      <a:pt x="190060" y="953657"/>
                      <a:pt x="190145" y="943835"/>
                    </a:cubicBezTo>
                    <a:cubicBezTo>
                      <a:pt x="190428" y="916662"/>
                      <a:pt x="186916" y="885979"/>
                      <a:pt x="172924" y="862146"/>
                    </a:cubicBezTo>
                    <a:cubicBezTo>
                      <a:pt x="167345" y="852692"/>
                      <a:pt x="157658" y="841455"/>
                      <a:pt x="145281" y="843408"/>
                    </a:cubicBezTo>
                    <a:close/>
                    <a:moveTo>
                      <a:pt x="278598" y="1023770"/>
                    </a:moveTo>
                    <a:cubicBezTo>
                      <a:pt x="263757" y="1018986"/>
                      <a:pt x="238039" y="1044914"/>
                      <a:pt x="230760" y="1053830"/>
                    </a:cubicBezTo>
                    <a:cubicBezTo>
                      <a:pt x="214503" y="1073729"/>
                      <a:pt x="200511" y="1097194"/>
                      <a:pt x="193855" y="1122159"/>
                    </a:cubicBezTo>
                    <a:cubicBezTo>
                      <a:pt x="191419" y="1131330"/>
                      <a:pt x="188899" y="1146672"/>
                      <a:pt x="199208" y="1152418"/>
                    </a:cubicBezTo>
                    <a:cubicBezTo>
                      <a:pt x="209093" y="1157909"/>
                      <a:pt x="222490" y="1145568"/>
                      <a:pt x="228834" y="1139567"/>
                    </a:cubicBezTo>
                    <a:cubicBezTo>
                      <a:pt x="251748" y="1117800"/>
                      <a:pt x="270866" y="1089183"/>
                      <a:pt x="283186" y="1060114"/>
                    </a:cubicBezTo>
                    <a:cubicBezTo>
                      <a:pt x="288086" y="1048509"/>
                      <a:pt x="293468" y="1028525"/>
                      <a:pt x="278598" y="1023770"/>
                    </a:cubicBezTo>
                    <a:close/>
                    <a:moveTo>
                      <a:pt x="337822" y="1042196"/>
                    </a:moveTo>
                    <a:cubicBezTo>
                      <a:pt x="329438" y="1046980"/>
                      <a:pt x="321819" y="1053037"/>
                      <a:pt x="314625" y="1059406"/>
                    </a:cubicBezTo>
                    <a:cubicBezTo>
                      <a:pt x="288624" y="1082419"/>
                      <a:pt x="264295" y="1110045"/>
                      <a:pt x="246961" y="1140246"/>
                    </a:cubicBezTo>
                    <a:cubicBezTo>
                      <a:pt x="242429" y="1148115"/>
                      <a:pt x="230335" y="1168382"/>
                      <a:pt x="241750" y="1175940"/>
                    </a:cubicBezTo>
                    <a:cubicBezTo>
                      <a:pt x="252626" y="1183129"/>
                      <a:pt x="271064" y="1170731"/>
                      <a:pt x="279816" y="1165127"/>
                    </a:cubicBezTo>
                    <a:cubicBezTo>
                      <a:pt x="310830" y="1145228"/>
                      <a:pt x="337199" y="1116130"/>
                      <a:pt x="355326" y="1084202"/>
                    </a:cubicBezTo>
                    <a:cubicBezTo>
                      <a:pt x="362123" y="1072229"/>
                      <a:pt x="373452" y="1043215"/>
                      <a:pt x="362265" y="1036705"/>
                    </a:cubicBezTo>
                    <a:cubicBezTo>
                      <a:pt x="351077" y="1030195"/>
                      <a:pt x="339606" y="1041177"/>
                      <a:pt x="337822" y="1042196"/>
                    </a:cubicBezTo>
                    <a:close/>
                    <a:moveTo>
                      <a:pt x="83820" y="1098581"/>
                    </a:moveTo>
                    <a:cubicBezTo>
                      <a:pt x="81894" y="1101355"/>
                      <a:pt x="80336" y="1104412"/>
                      <a:pt x="78920" y="1107469"/>
                    </a:cubicBezTo>
                    <a:cubicBezTo>
                      <a:pt x="64362" y="1138803"/>
                      <a:pt x="58924" y="1175628"/>
                      <a:pt x="59575" y="1209934"/>
                    </a:cubicBezTo>
                    <a:cubicBezTo>
                      <a:pt x="59745" y="1218851"/>
                      <a:pt x="58754" y="1246137"/>
                      <a:pt x="69347" y="1251430"/>
                    </a:cubicBezTo>
                    <a:lnTo>
                      <a:pt x="90646" y="1248175"/>
                    </a:lnTo>
                    <a:cubicBezTo>
                      <a:pt x="107158" y="1234702"/>
                      <a:pt x="111378" y="1210727"/>
                      <a:pt x="113871" y="1190743"/>
                    </a:cubicBezTo>
                    <a:cubicBezTo>
                      <a:pt x="115712" y="1176024"/>
                      <a:pt x="116930" y="1161079"/>
                      <a:pt x="116136" y="1146247"/>
                    </a:cubicBezTo>
                    <a:cubicBezTo>
                      <a:pt x="115343" y="1131274"/>
                      <a:pt x="113502" y="1114262"/>
                      <a:pt x="105289" y="1101327"/>
                    </a:cubicBezTo>
                    <a:cubicBezTo>
                      <a:pt x="99397" y="1092042"/>
                      <a:pt x="90900" y="1088419"/>
                      <a:pt x="83820" y="1098581"/>
                    </a:cubicBezTo>
                    <a:close/>
                    <a:moveTo>
                      <a:pt x="41533" y="1160740"/>
                    </a:moveTo>
                    <a:cubicBezTo>
                      <a:pt x="38078" y="1152106"/>
                      <a:pt x="22727" y="1120376"/>
                      <a:pt x="12049" y="1139284"/>
                    </a:cubicBezTo>
                    <a:cubicBezTo>
                      <a:pt x="10406" y="1142228"/>
                      <a:pt x="9245" y="1145398"/>
                      <a:pt x="8169" y="1148568"/>
                    </a:cubicBezTo>
                    <a:cubicBezTo>
                      <a:pt x="6271" y="1154201"/>
                      <a:pt x="4798" y="1159975"/>
                      <a:pt x="3580" y="1165778"/>
                    </a:cubicBezTo>
                    <a:cubicBezTo>
                      <a:pt x="1683" y="1175062"/>
                      <a:pt x="408" y="1184544"/>
                      <a:pt x="68" y="1194027"/>
                    </a:cubicBezTo>
                    <a:cubicBezTo>
                      <a:pt x="-385" y="1208179"/>
                      <a:pt x="1428" y="1222474"/>
                      <a:pt x="5421" y="1236089"/>
                    </a:cubicBezTo>
                    <a:cubicBezTo>
                      <a:pt x="11312" y="1256072"/>
                      <a:pt x="20602" y="1268470"/>
                      <a:pt x="34651" y="1282028"/>
                    </a:cubicBezTo>
                    <a:lnTo>
                      <a:pt x="48047" y="1275660"/>
                    </a:lnTo>
                    <a:cubicBezTo>
                      <a:pt x="55666" y="1266319"/>
                      <a:pt x="57479" y="1254346"/>
                      <a:pt x="57536" y="1242599"/>
                    </a:cubicBezTo>
                    <a:cubicBezTo>
                      <a:pt x="57677" y="1218284"/>
                      <a:pt x="52381" y="1192640"/>
                      <a:pt x="44762" y="1169599"/>
                    </a:cubicBezTo>
                    <a:cubicBezTo>
                      <a:pt x="43941" y="1167108"/>
                      <a:pt x="42524" y="1163202"/>
                      <a:pt x="41533" y="1160740"/>
                    </a:cubicBezTo>
                    <a:close/>
                  </a:path>
                </a:pathLst>
              </a:custGeom>
              <a:solidFill>
                <a:srgbClr val="F6F6E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" name="Google Shape;1708;p26"/>
              <p:cNvSpPr/>
              <p:nvPr/>
            </p:nvSpPr>
            <p:spPr>
              <a:xfrm rot="8209291">
                <a:off x="114685" y="755092"/>
                <a:ext cx="204401" cy="213217"/>
              </a:xfrm>
              <a:custGeom>
                <a:rect b="b" l="l" r="r" t="t"/>
                <a:pathLst>
                  <a:path extrusionOk="0" h="427439" w="408369">
                    <a:moveTo>
                      <a:pt x="2883" y="58322"/>
                    </a:moveTo>
                    <a:cubicBezTo>
                      <a:pt x="18319" y="31800"/>
                      <a:pt x="37239" y="39046"/>
                      <a:pt x="51910" y="40065"/>
                    </a:cubicBezTo>
                    <a:cubicBezTo>
                      <a:pt x="69357" y="41282"/>
                      <a:pt x="74739" y="-5111"/>
                      <a:pt x="91449" y="465"/>
                    </a:cubicBezTo>
                    <a:cubicBezTo>
                      <a:pt x="130592" y="13543"/>
                      <a:pt x="140137" y="11590"/>
                      <a:pt x="168856" y="7287"/>
                    </a:cubicBezTo>
                    <a:cubicBezTo>
                      <a:pt x="190354" y="4060"/>
                      <a:pt x="199162" y="42159"/>
                      <a:pt x="218960" y="52321"/>
                    </a:cubicBezTo>
                    <a:cubicBezTo>
                      <a:pt x="239240" y="62737"/>
                      <a:pt x="265920" y="48358"/>
                      <a:pt x="282489" y="68087"/>
                    </a:cubicBezTo>
                    <a:cubicBezTo>
                      <a:pt x="294555" y="82466"/>
                      <a:pt x="286086" y="107347"/>
                      <a:pt x="297472" y="122037"/>
                    </a:cubicBezTo>
                    <a:cubicBezTo>
                      <a:pt x="309396" y="137350"/>
                      <a:pt x="335793" y="130246"/>
                      <a:pt x="347377" y="149239"/>
                    </a:cubicBezTo>
                    <a:cubicBezTo>
                      <a:pt x="356073" y="163533"/>
                      <a:pt x="347377" y="183658"/>
                      <a:pt x="355619" y="196735"/>
                    </a:cubicBezTo>
                    <a:cubicBezTo>
                      <a:pt x="364201" y="210407"/>
                      <a:pt x="383857" y="213605"/>
                      <a:pt x="393629" y="226909"/>
                    </a:cubicBezTo>
                    <a:cubicBezTo>
                      <a:pt x="402239" y="238627"/>
                      <a:pt x="396801" y="258271"/>
                      <a:pt x="402778" y="271603"/>
                    </a:cubicBezTo>
                    <a:cubicBezTo>
                      <a:pt x="407252" y="281623"/>
                      <a:pt x="411699" y="303758"/>
                      <a:pt x="404788" y="315561"/>
                    </a:cubicBezTo>
                    <a:cubicBezTo>
                      <a:pt x="387681" y="344829"/>
                      <a:pt x="403514" y="353519"/>
                      <a:pt x="389551" y="367728"/>
                    </a:cubicBezTo>
                    <a:cubicBezTo>
                      <a:pt x="369611" y="387995"/>
                      <a:pt x="402239" y="403903"/>
                      <a:pt x="364768" y="423943"/>
                    </a:cubicBezTo>
                    <a:cubicBezTo>
                      <a:pt x="334150" y="440332"/>
                      <a:pt x="94565" y="396968"/>
                      <a:pt x="59671" y="338545"/>
                    </a:cubicBezTo>
                    <a:cubicBezTo>
                      <a:pt x="30838" y="290285"/>
                      <a:pt x="-11449" y="82919"/>
                      <a:pt x="2883" y="58322"/>
                    </a:cubicBezTo>
                    <a:lnTo>
                      <a:pt x="2883" y="58322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" name="Google Shape;1709;p26"/>
              <p:cNvSpPr/>
              <p:nvPr/>
            </p:nvSpPr>
            <p:spPr>
              <a:xfrm rot="8209291">
                <a:off x="125008" y="760576"/>
                <a:ext cx="178777" cy="198324"/>
              </a:xfrm>
              <a:custGeom>
                <a:rect b="b" l="l" r="r" t="t"/>
                <a:pathLst>
                  <a:path extrusionOk="0" h="397584" w="357175">
                    <a:moveTo>
                      <a:pt x="355437" y="255244"/>
                    </a:moveTo>
                    <a:cubicBezTo>
                      <a:pt x="354729" y="252526"/>
                      <a:pt x="353880" y="249781"/>
                      <a:pt x="352718" y="247205"/>
                    </a:cubicBezTo>
                    <a:cubicBezTo>
                      <a:pt x="351869" y="245337"/>
                      <a:pt x="350906" y="243525"/>
                      <a:pt x="349716" y="241884"/>
                    </a:cubicBezTo>
                    <a:cubicBezTo>
                      <a:pt x="348158" y="239534"/>
                      <a:pt x="344986" y="238912"/>
                      <a:pt x="342663" y="240497"/>
                    </a:cubicBezTo>
                    <a:cubicBezTo>
                      <a:pt x="340313" y="242053"/>
                      <a:pt x="339690" y="245224"/>
                      <a:pt x="341247" y="247545"/>
                    </a:cubicBezTo>
                    <a:cubicBezTo>
                      <a:pt x="342125" y="248988"/>
                      <a:pt x="342748" y="250573"/>
                      <a:pt x="343287" y="252215"/>
                    </a:cubicBezTo>
                    <a:cubicBezTo>
                      <a:pt x="343853" y="253998"/>
                      <a:pt x="344250" y="255866"/>
                      <a:pt x="344589" y="257678"/>
                    </a:cubicBezTo>
                    <a:cubicBezTo>
                      <a:pt x="345638" y="263028"/>
                      <a:pt x="345581" y="268915"/>
                      <a:pt x="344391" y="274435"/>
                    </a:cubicBezTo>
                    <a:cubicBezTo>
                      <a:pt x="343315" y="279558"/>
                      <a:pt x="341077" y="284342"/>
                      <a:pt x="337424" y="287852"/>
                    </a:cubicBezTo>
                    <a:cubicBezTo>
                      <a:pt x="335611" y="289635"/>
                      <a:pt x="333430" y="290739"/>
                      <a:pt x="331164" y="291390"/>
                    </a:cubicBezTo>
                    <a:cubicBezTo>
                      <a:pt x="328813" y="292069"/>
                      <a:pt x="326321" y="292182"/>
                      <a:pt x="323857" y="291843"/>
                    </a:cubicBezTo>
                    <a:lnTo>
                      <a:pt x="320203" y="290626"/>
                    </a:lnTo>
                    <a:cubicBezTo>
                      <a:pt x="317711" y="289776"/>
                      <a:pt x="315105" y="289097"/>
                      <a:pt x="313377" y="289040"/>
                    </a:cubicBezTo>
                    <a:cubicBezTo>
                      <a:pt x="311196" y="288956"/>
                      <a:pt x="309525" y="289522"/>
                      <a:pt x="308336" y="290201"/>
                    </a:cubicBezTo>
                    <a:cubicBezTo>
                      <a:pt x="306948" y="291050"/>
                      <a:pt x="305079" y="292805"/>
                      <a:pt x="304371" y="296032"/>
                    </a:cubicBezTo>
                    <a:cubicBezTo>
                      <a:pt x="303918" y="298042"/>
                      <a:pt x="305928" y="305939"/>
                      <a:pt x="303181" y="304976"/>
                    </a:cubicBezTo>
                    <a:cubicBezTo>
                      <a:pt x="303124" y="304976"/>
                      <a:pt x="303096" y="304948"/>
                      <a:pt x="303096" y="304892"/>
                    </a:cubicBezTo>
                    <a:cubicBezTo>
                      <a:pt x="298933" y="308203"/>
                      <a:pt x="293523" y="308486"/>
                      <a:pt x="288028" y="307524"/>
                    </a:cubicBezTo>
                    <a:cubicBezTo>
                      <a:pt x="278455" y="305854"/>
                      <a:pt x="268683" y="300617"/>
                      <a:pt x="261914" y="295692"/>
                    </a:cubicBezTo>
                    <a:cubicBezTo>
                      <a:pt x="263614" y="294418"/>
                      <a:pt x="265341" y="293173"/>
                      <a:pt x="266842" y="291729"/>
                    </a:cubicBezTo>
                    <a:cubicBezTo>
                      <a:pt x="273470" y="285389"/>
                      <a:pt x="277549" y="277549"/>
                      <a:pt x="276699" y="268774"/>
                    </a:cubicBezTo>
                    <a:cubicBezTo>
                      <a:pt x="276161" y="263198"/>
                      <a:pt x="274206" y="259093"/>
                      <a:pt x="271629" y="255782"/>
                    </a:cubicBezTo>
                    <a:cubicBezTo>
                      <a:pt x="269193" y="252668"/>
                      <a:pt x="266106" y="250290"/>
                      <a:pt x="262905" y="248083"/>
                    </a:cubicBezTo>
                    <a:cubicBezTo>
                      <a:pt x="261093" y="246837"/>
                      <a:pt x="259223" y="245677"/>
                      <a:pt x="257581" y="244290"/>
                    </a:cubicBezTo>
                    <a:cubicBezTo>
                      <a:pt x="259025" y="242761"/>
                      <a:pt x="260356" y="241317"/>
                      <a:pt x="260555" y="241034"/>
                    </a:cubicBezTo>
                    <a:cubicBezTo>
                      <a:pt x="262849" y="237779"/>
                      <a:pt x="264548" y="234241"/>
                      <a:pt x="265426" y="230533"/>
                    </a:cubicBezTo>
                    <a:cubicBezTo>
                      <a:pt x="266361" y="226542"/>
                      <a:pt x="266361" y="222353"/>
                      <a:pt x="265058" y="218022"/>
                    </a:cubicBezTo>
                    <a:cubicBezTo>
                      <a:pt x="263387" y="212446"/>
                      <a:pt x="260215" y="207691"/>
                      <a:pt x="256165" y="204011"/>
                    </a:cubicBezTo>
                    <a:cubicBezTo>
                      <a:pt x="252001" y="200218"/>
                      <a:pt x="246846" y="197586"/>
                      <a:pt x="241465" y="196453"/>
                    </a:cubicBezTo>
                    <a:cubicBezTo>
                      <a:pt x="241012" y="196369"/>
                      <a:pt x="238746" y="196878"/>
                      <a:pt x="236480" y="197189"/>
                    </a:cubicBezTo>
                    <a:cubicBezTo>
                      <a:pt x="236423" y="193849"/>
                      <a:pt x="236310" y="188924"/>
                      <a:pt x="235998" y="187367"/>
                    </a:cubicBezTo>
                    <a:cubicBezTo>
                      <a:pt x="234781" y="181367"/>
                      <a:pt x="232883" y="175592"/>
                      <a:pt x="230164" y="170356"/>
                    </a:cubicBezTo>
                    <a:cubicBezTo>
                      <a:pt x="227275" y="164751"/>
                      <a:pt x="223423" y="159770"/>
                      <a:pt x="218551" y="155637"/>
                    </a:cubicBezTo>
                    <a:cubicBezTo>
                      <a:pt x="214416" y="152184"/>
                      <a:pt x="209998" y="150146"/>
                      <a:pt x="205381" y="149297"/>
                    </a:cubicBezTo>
                    <a:cubicBezTo>
                      <a:pt x="200850" y="148447"/>
                      <a:pt x="196120" y="148702"/>
                      <a:pt x="191220" y="150033"/>
                    </a:cubicBezTo>
                    <a:cubicBezTo>
                      <a:pt x="190880" y="150117"/>
                      <a:pt x="189492" y="150712"/>
                      <a:pt x="187764" y="151448"/>
                    </a:cubicBezTo>
                    <a:cubicBezTo>
                      <a:pt x="187736" y="149636"/>
                      <a:pt x="187679" y="147995"/>
                      <a:pt x="187566" y="147202"/>
                    </a:cubicBezTo>
                    <a:cubicBezTo>
                      <a:pt x="186461" y="139361"/>
                      <a:pt x="184479" y="130530"/>
                      <a:pt x="180485" y="123397"/>
                    </a:cubicBezTo>
                    <a:cubicBezTo>
                      <a:pt x="177313" y="117708"/>
                      <a:pt x="172895" y="112981"/>
                      <a:pt x="166918" y="110179"/>
                    </a:cubicBezTo>
                    <a:cubicBezTo>
                      <a:pt x="163236" y="108452"/>
                      <a:pt x="159299" y="107829"/>
                      <a:pt x="155391" y="108084"/>
                    </a:cubicBezTo>
                    <a:cubicBezTo>
                      <a:pt x="152077" y="108310"/>
                      <a:pt x="148763" y="109160"/>
                      <a:pt x="145648" y="110518"/>
                    </a:cubicBezTo>
                    <a:lnTo>
                      <a:pt x="145619" y="110009"/>
                    </a:lnTo>
                    <a:cubicBezTo>
                      <a:pt x="144713" y="104263"/>
                      <a:pt x="143183" y="98687"/>
                      <a:pt x="140606" y="93733"/>
                    </a:cubicBezTo>
                    <a:cubicBezTo>
                      <a:pt x="138737" y="90110"/>
                      <a:pt x="136301" y="86798"/>
                      <a:pt x="133214" y="83996"/>
                    </a:cubicBezTo>
                    <a:cubicBezTo>
                      <a:pt x="128031" y="79297"/>
                      <a:pt x="123272" y="77514"/>
                      <a:pt x="118826" y="77174"/>
                    </a:cubicBezTo>
                    <a:cubicBezTo>
                      <a:pt x="114067" y="76806"/>
                      <a:pt x="109564" y="78193"/>
                      <a:pt x="105117" y="80033"/>
                    </a:cubicBezTo>
                    <a:cubicBezTo>
                      <a:pt x="101208" y="81675"/>
                      <a:pt x="97413" y="84024"/>
                      <a:pt x="92910" y="83204"/>
                    </a:cubicBezTo>
                    <a:cubicBezTo>
                      <a:pt x="92598" y="82892"/>
                      <a:pt x="90984" y="81335"/>
                      <a:pt x="90191" y="80288"/>
                    </a:cubicBezTo>
                    <a:cubicBezTo>
                      <a:pt x="88520" y="78052"/>
                      <a:pt x="86934" y="75759"/>
                      <a:pt x="85489" y="74259"/>
                    </a:cubicBezTo>
                    <a:cubicBezTo>
                      <a:pt x="81977" y="70692"/>
                      <a:pt x="77530" y="68230"/>
                      <a:pt x="72772" y="67013"/>
                    </a:cubicBezTo>
                    <a:cubicBezTo>
                      <a:pt x="69317" y="66135"/>
                      <a:pt x="65776" y="66107"/>
                      <a:pt x="62321" y="66532"/>
                    </a:cubicBezTo>
                    <a:cubicBezTo>
                      <a:pt x="62208" y="66305"/>
                      <a:pt x="62264" y="66022"/>
                      <a:pt x="62094" y="65796"/>
                    </a:cubicBezTo>
                    <a:cubicBezTo>
                      <a:pt x="62066" y="65824"/>
                      <a:pt x="62009" y="65852"/>
                      <a:pt x="61953" y="65881"/>
                    </a:cubicBezTo>
                    <a:cubicBezTo>
                      <a:pt x="61273" y="66135"/>
                      <a:pt x="60791" y="65513"/>
                      <a:pt x="60480" y="64494"/>
                    </a:cubicBezTo>
                    <a:cubicBezTo>
                      <a:pt x="60593" y="64579"/>
                      <a:pt x="60706" y="64663"/>
                      <a:pt x="60820" y="64748"/>
                    </a:cubicBezTo>
                    <a:cubicBezTo>
                      <a:pt x="60905" y="64805"/>
                      <a:pt x="61188" y="64947"/>
                      <a:pt x="61471" y="65116"/>
                    </a:cubicBezTo>
                    <a:cubicBezTo>
                      <a:pt x="61160" y="64805"/>
                      <a:pt x="60791" y="64579"/>
                      <a:pt x="60423" y="64380"/>
                    </a:cubicBezTo>
                    <a:cubicBezTo>
                      <a:pt x="59630" y="61578"/>
                      <a:pt x="59800" y="56030"/>
                      <a:pt x="59772" y="55662"/>
                    </a:cubicBezTo>
                    <a:cubicBezTo>
                      <a:pt x="59488" y="52351"/>
                      <a:pt x="60055" y="49039"/>
                      <a:pt x="61046" y="45869"/>
                    </a:cubicBezTo>
                    <a:cubicBezTo>
                      <a:pt x="62038" y="42670"/>
                      <a:pt x="63652" y="39698"/>
                      <a:pt x="65635" y="37122"/>
                    </a:cubicBezTo>
                    <a:cubicBezTo>
                      <a:pt x="66909" y="35452"/>
                      <a:pt x="68382" y="34178"/>
                      <a:pt x="70053" y="33301"/>
                    </a:cubicBezTo>
                    <a:cubicBezTo>
                      <a:pt x="71186" y="32707"/>
                      <a:pt x="72404" y="32367"/>
                      <a:pt x="73735" y="32282"/>
                    </a:cubicBezTo>
                    <a:cubicBezTo>
                      <a:pt x="73735" y="32254"/>
                      <a:pt x="73735" y="32197"/>
                      <a:pt x="73763" y="32112"/>
                    </a:cubicBezTo>
                    <a:cubicBezTo>
                      <a:pt x="74188" y="30725"/>
                      <a:pt x="78154" y="33726"/>
                      <a:pt x="79541" y="34207"/>
                    </a:cubicBezTo>
                    <a:cubicBezTo>
                      <a:pt x="83677" y="35594"/>
                      <a:pt x="86565" y="33669"/>
                      <a:pt x="86934" y="33386"/>
                    </a:cubicBezTo>
                    <a:cubicBezTo>
                      <a:pt x="87698" y="32820"/>
                      <a:pt x="90134" y="30555"/>
                      <a:pt x="89936" y="26310"/>
                    </a:cubicBezTo>
                    <a:cubicBezTo>
                      <a:pt x="89851" y="24300"/>
                      <a:pt x="86962" y="17648"/>
                      <a:pt x="89115" y="17733"/>
                    </a:cubicBezTo>
                    <a:cubicBezTo>
                      <a:pt x="89200" y="17733"/>
                      <a:pt x="89256" y="17761"/>
                      <a:pt x="89284" y="17790"/>
                    </a:cubicBezTo>
                    <a:cubicBezTo>
                      <a:pt x="90842" y="15044"/>
                      <a:pt x="93533" y="13459"/>
                      <a:pt x="96507" y="12610"/>
                    </a:cubicBezTo>
                    <a:cubicBezTo>
                      <a:pt x="101124" y="11308"/>
                      <a:pt x="106278" y="11279"/>
                      <a:pt x="110300" y="12072"/>
                    </a:cubicBezTo>
                    <a:cubicBezTo>
                      <a:pt x="113133" y="12780"/>
                      <a:pt x="116022" y="11025"/>
                      <a:pt x="116730" y="8166"/>
                    </a:cubicBezTo>
                    <a:cubicBezTo>
                      <a:pt x="117438" y="5307"/>
                      <a:pt x="115682" y="2448"/>
                      <a:pt x="112821" y="1740"/>
                    </a:cubicBezTo>
                    <a:cubicBezTo>
                      <a:pt x="106222" y="-241"/>
                      <a:pt x="97187" y="-864"/>
                      <a:pt x="89681" y="1656"/>
                    </a:cubicBezTo>
                    <a:cubicBezTo>
                      <a:pt x="83846" y="3580"/>
                      <a:pt x="79060" y="7487"/>
                      <a:pt x="76143" y="13516"/>
                    </a:cubicBezTo>
                    <a:cubicBezTo>
                      <a:pt x="75718" y="14336"/>
                      <a:pt x="75378" y="15865"/>
                      <a:pt x="75293" y="17846"/>
                    </a:cubicBezTo>
                    <a:cubicBezTo>
                      <a:pt x="70789" y="17846"/>
                      <a:pt x="66683" y="18865"/>
                      <a:pt x="63114" y="20988"/>
                    </a:cubicBezTo>
                    <a:cubicBezTo>
                      <a:pt x="59857" y="22913"/>
                      <a:pt x="56939" y="25659"/>
                      <a:pt x="54560" y="29225"/>
                    </a:cubicBezTo>
                    <a:cubicBezTo>
                      <a:pt x="51898" y="33216"/>
                      <a:pt x="49830" y="37773"/>
                      <a:pt x="48754" y="42613"/>
                    </a:cubicBezTo>
                    <a:cubicBezTo>
                      <a:pt x="47706" y="47369"/>
                      <a:pt x="47451" y="52322"/>
                      <a:pt x="48301" y="57162"/>
                    </a:cubicBezTo>
                    <a:cubicBezTo>
                      <a:pt x="48414" y="57814"/>
                      <a:pt x="50935" y="66871"/>
                      <a:pt x="52464" y="69985"/>
                    </a:cubicBezTo>
                    <a:cubicBezTo>
                      <a:pt x="52521" y="70070"/>
                      <a:pt x="52578" y="70070"/>
                      <a:pt x="52606" y="70155"/>
                    </a:cubicBezTo>
                    <a:cubicBezTo>
                      <a:pt x="51218" y="71004"/>
                      <a:pt x="49490" y="71457"/>
                      <a:pt x="48273" y="72532"/>
                    </a:cubicBezTo>
                    <a:cubicBezTo>
                      <a:pt x="43373" y="76806"/>
                      <a:pt x="40031" y="83005"/>
                      <a:pt x="34309" y="86317"/>
                    </a:cubicBezTo>
                    <a:cubicBezTo>
                      <a:pt x="29693" y="88949"/>
                      <a:pt x="25048" y="87676"/>
                      <a:pt x="21082" y="84958"/>
                    </a:cubicBezTo>
                    <a:cubicBezTo>
                      <a:pt x="16267" y="81675"/>
                      <a:pt x="12330" y="76438"/>
                      <a:pt x="10206" y="71655"/>
                    </a:cubicBezTo>
                    <a:cubicBezTo>
                      <a:pt x="9045" y="68966"/>
                      <a:pt x="5901" y="67720"/>
                      <a:pt x="3210" y="68881"/>
                    </a:cubicBezTo>
                    <a:cubicBezTo>
                      <a:pt x="520" y="70041"/>
                      <a:pt x="-727" y="73183"/>
                      <a:pt x="435" y="75872"/>
                    </a:cubicBezTo>
                    <a:cubicBezTo>
                      <a:pt x="3749" y="83741"/>
                      <a:pt x="10773" y="92488"/>
                      <a:pt x="19071" y="96564"/>
                    </a:cubicBezTo>
                    <a:cubicBezTo>
                      <a:pt x="25529" y="99706"/>
                      <a:pt x="32723" y="100187"/>
                      <a:pt x="39917" y="96196"/>
                    </a:cubicBezTo>
                    <a:cubicBezTo>
                      <a:pt x="46318" y="92658"/>
                      <a:pt x="50340" y="86091"/>
                      <a:pt x="55891" y="81477"/>
                    </a:cubicBezTo>
                    <a:cubicBezTo>
                      <a:pt x="57449" y="80146"/>
                      <a:pt x="59205" y="79071"/>
                      <a:pt x="61358" y="78505"/>
                    </a:cubicBezTo>
                    <a:cubicBezTo>
                      <a:pt x="64049" y="77825"/>
                      <a:pt x="66937" y="77910"/>
                      <a:pt x="69685" y="78646"/>
                    </a:cubicBezTo>
                    <a:cubicBezTo>
                      <a:pt x="72319" y="79382"/>
                      <a:pt x="74755" y="80741"/>
                      <a:pt x="76652" y="82751"/>
                    </a:cubicBezTo>
                    <a:cubicBezTo>
                      <a:pt x="78635" y="84817"/>
                      <a:pt x="80731" y="88666"/>
                      <a:pt x="83223" y="91242"/>
                    </a:cubicBezTo>
                    <a:cubicBezTo>
                      <a:pt x="85319" y="93422"/>
                      <a:pt x="87727" y="94837"/>
                      <a:pt x="90162" y="95375"/>
                    </a:cubicBezTo>
                    <a:cubicBezTo>
                      <a:pt x="95601" y="96564"/>
                      <a:pt x="100557" y="95460"/>
                      <a:pt x="105372" y="93648"/>
                    </a:cubicBezTo>
                    <a:cubicBezTo>
                      <a:pt x="108743" y="92403"/>
                      <a:pt x="112000" y="90704"/>
                      <a:pt x="115427" y="90138"/>
                    </a:cubicBezTo>
                    <a:cubicBezTo>
                      <a:pt x="118203" y="89657"/>
                      <a:pt x="121035" y="90506"/>
                      <a:pt x="124349" y="93592"/>
                    </a:cubicBezTo>
                    <a:cubicBezTo>
                      <a:pt x="126756" y="95856"/>
                      <a:pt x="128456" y="98602"/>
                      <a:pt x="129673" y="101574"/>
                    </a:cubicBezTo>
                    <a:cubicBezTo>
                      <a:pt x="131033" y="104829"/>
                      <a:pt x="131826" y="108367"/>
                      <a:pt x="132364" y="111990"/>
                    </a:cubicBezTo>
                    <a:cubicBezTo>
                      <a:pt x="132506" y="113122"/>
                      <a:pt x="132364" y="119491"/>
                      <a:pt x="132987" y="122010"/>
                    </a:cubicBezTo>
                    <a:cubicBezTo>
                      <a:pt x="133752" y="125067"/>
                      <a:pt x="135650" y="126596"/>
                      <a:pt x="136896" y="127247"/>
                    </a:cubicBezTo>
                    <a:cubicBezTo>
                      <a:pt x="138284" y="127983"/>
                      <a:pt x="140295" y="128436"/>
                      <a:pt x="142759" y="127728"/>
                    </a:cubicBezTo>
                    <a:cubicBezTo>
                      <a:pt x="144854" y="127162"/>
                      <a:pt x="150576" y="123312"/>
                      <a:pt x="150831" y="123142"/>
                    </a:cubicBezTo>
                    <a:cubicBezTo>
                      <a:pt x="152558" y="122378"/>
                      <a:pt x="154400" y="121869"/>
                      <a:pt x="156240" y="121784"/>
                    </a:cubicBezTo>
                    <a:cubicBezTo>
                      <a:pt x="157855" y="121699"/>
                      <a:pt x="159469" y="121954"/>
                      <a:pt x="160970" y="122661"/>
                    </a:cubicBezTo>
                    <a:cubicBezTo>
                      <a:pt x="165191" y="124699"/>
                      <a:pt x="167740" y="128577"/>
                      <a:pt x="169581" y="132908"/>
                    </a:cubicBezTo>
                    <a:cubicBezTo>
                      <a:pt x="171762" y="138031"/>
                      <a:pt x="172838" y="143862"/>
                      <a:pt x="173546" y="149155"/>
                    </a:cubicBezTo>
                    <a:cubicBezTo>
                      <a:pt x="173801" y="151193"/>
                      <a:pt x="173206" y="156373"/>
                      <a:pt x="173518" y="159741"/>
                    </a:cubicBezTo>
                    <a:cubicBezTo>
                      <a:pt x="173744" y="162345"/>
                      <a:pt x="174537" y="164412"/>
                      <a:pt x="175359" y="165657"/>
                    </a:cubicBezTo>
                    <a:cubicBezTo>
                      <a:pt x="175783" y="166308"/>
                      <a:pt x="179380" y="170101"/>
                      <a:pt x="184960" y="168091"/>
                    </a:cubicBezTo>
                    <a:cubicBezTo>
                      <a:pt x="187651" y="167101"/>
                      <a:pt x="194137" y="164072"/>
                      <a:pt x="194930" y="163874"/>
                    </a:cubicBezTo>
                    <a:cubicBezTo>
                      <a:pt x="197621" y="163138"/>
                      <a:pt x="200226" y="162911"/>
                      <a:pt x="202719" y="163393"/>
                    </a:cubicBezTo>
                    <a:cubicBezTo>
                      <a:pt x="205013" y="163846"/>
                      <a:pt x="207194" y="164921"/>
                      <a:pt x="209261" y="166648"/>
                    </a:cubicBezTo>
                    <a:cubicBezTo>
                      <a:pt x="212689" y="169535"/>
                      <a:pt x="215322" y="173073"/>
                      <a:pt x="217362" y="177008"/>
                    </a:cubicBezTo>
                    <a:cubicBezTo>
                      <a:pt x="219486" y="181055"/>
                      <a:pt x="220959" y="185556"/>
                      <a:pt x="221894" y="190226"/>
                    </a:cubicBezTo>
                    <a:cubicBezTo>
                      <a:pt x="222318" y="192208"/>
                      <a:pt x="221809" y="197614"/>
                      <a:pt x="222120" y="201067"/>
                    </a:cubicBezTo>
                    <a:cubicBezTo>
                      <a:pt x="222403" y="203898"/>
                      <a:pt x="223225" y="206077"/>
                      <a:pt x="224046" y="207266"/>
                    </a:cubicBezTo>
                    <a:cubicBezTo>
                      <a:pt x="224556" y="208002"/>
                      <a:pt x="226510" y="210295"/>
                      <a:pt x="230447" y="210550"/>
                    </a:cubicBezTo>
                    <a:cubicBezTo>
                      <a:pt x="232486" y="210691"/>
                      <a:pt x="236933" y="210493"/>
                      <a:pt x="239001" y="210521"/>
                    </a:cubicBezTo>
                    <a:cubicBezTo>
                      <a:pt x="241805" y="211172"/>
                      <a:pt x="244467" y="212559"/>
                      <a:pt x="246676" y="214541"/>
                    </a:cubicBezTo>
                    <a:cubicBezTo>
                      <a:pt x="248886" y="216522"/>
                      <a:pt x="250642" y="219098"/>
                      <a:pt x="251576" y="222126"/>
                    </a:cubicBezTo>
                    <a:cubicBezTo>
                      <a:pt x="252143" y="223938"/>
                      <a:pt x="252171" y="225693"/>
                      <a:pt x="251774" y="227363"/>
                    </a:cubicBezTo>
                    <a:cubicBezTo>
                      <a:pt x="251321" y="229373"/>
                      <a:pt x="250330" y="231269"/>
                      <a:pt x="249112" y="233052"/>
                    </a:cubicBezTo>
                    <a:cubicBezTo>
                      <a:pt x="248801" y="233505"/>
                      <a:pt x="245203" y="237185"/>
                      <a:pt x="243844" y="238742"/>
                    </a:cubicBezTo>
                    <a:cubicBezTo>
                      <a:pt x="240247" y="242789"/>
                      <a:pt x="242258" y="247262"/>
                      <a:pt x="242428" y="247545"/>
                    </a:cubicBezTo>
                    <a:cubicBezTo>
                      <a:pt x="245062" y="252045"/>
                      <a:pt x="248970" y="255159"/>
                      <a:pt x="253162" y="257989"/>
                    </a:cubicBezTo>
                    <a:cubicBezTo>
                      <a:pt x="255938" y="259858"/>
                      <a:pt x="258884" y="261556"/>
                      <a:pt x="260980" y="264188"/>
                    </a:cubicBezTo>
                    <a:cubicBezTo>
                      <a:pt x="262197" y="265688"/>
                      <a:pt x="263047" y="267585"/>
                      <a:pt x="263330" y="270132"/>
                    </a:cubicBezTo>
                    <a:cubicBezTo>
                      <a:pt x="263840" y="274831"/>
                      <a:pt x="261178" y="278794"/>
                      <a:pt x="257666" y="282247"/>
                    </a:cubicBezTo>
                    <a:cubicBezTo>
                      <a:pt x="250868" y="288871"/>
                      <a:pt x="240700" y="293456"/>
                      <a:pt x="234469" y="295664"/>
                    </a:cubicBezTo>
                    <a:lnTo>
                      <a:pt x="222658" y="299400"/>
                    </a:lnTo>
                    <a:cubicBezTo>
                      <a:pt x="222403" y="299485"/>
                      <a:pt x="217248" y="300702"/>
                      <a:pt x="215351" y="301410"/>
                    </a:cubicBezTo>
                    <a:cubicBezTo>
                      <a:pt x="209630" y="303533"/>
                      <a:pt x="210678" y="309279"/>
                      <a:pt x="211216" y="310383"/>
                    </a:cubicBezTo>
                    <a:cubicBezTo>
                      <a:pt x="213878" y="315846"/>
                      <a:pt x="219571" y="320544"/>
                      <a:pt x="226850" y="324224"/>
                    </a:cubicBezTo>
                    <a:cubicBezTo>
                      <a:pt x="239595" y="330678"/>
                      <a:pt x="257411" y="334357"/>
                      <a:pt x="265653" y="337273"/>
                    </a:cubicBezTo>
                    <a:cubicBezTo>
                      <a:pt x="279843" y="342283"/>
                      <a:pt x="291002" y="348737"/>
                      <a:pt x="299386" y="357936"/>
                    </a:cubicBezTo>
                    <a:cubicBezTo>
                      <a:pt x="307599" y="366909"/>
                      <a:pt x="313151" y="378457"/>
                      <a:pt x="316493" y="393544"/>
                    </a:cubicBezTo>
                    <a:cubicBezTo>
                      <a:pt x="317088" y="396290"/>
                      <a:pt x="319778" y="398045"/>
                      <a:pt x="322554" y="397479"/>
                    </a:cubicBezTo>
                    <a:cubicBezTo>
                      <a:pt x="325301" y="396884"/>
                      <a:pt x="327058" y="394167"/>
                      <a:pt x="326463" y="391421"/>
                    </a:cubicBezTo>
                    <a:cubicBezTo>
                      <a:pt x="322951" y="374183"/>
                      <a:pt x="316691" y="361021"/>
                      <a:pt x="307543" y="350633"/>
                    </a:cubicBezTo>
                    <a:cubicBezTo>
                      <a:pt x="298168" y="339990"/>
                      <a:pt x="285677" y="332291"/>
                      <a:pt x="269618" y="326319"/>
                    </a:cubicBezTo>
                    <a:cubicBezTo>
                      <a:pt x="262707" y="323771"/>
                      <a:pt x="248829" y="320601"/>
                      <a:pt x="237216" y="315591"/>
                    </a:cubicBezTo>
                    <a:cubicBezTo>
                      <a:pt x="233931" y="314176"/>
                      <a:pt x="230787" y="312647"/>
                      <a:pt x="228210" y="310920"/>
                    </a:cubicBezTo>
                    <a:lnTo>
                      <a:pt x="238689" y="307779"/>
                    </a:lnTo>
                    <a:cubicBezTo>
                      <a:pt x="242485" y="306477"/>
                      <a:pt x="247441" y="304439"/>
                      <a:pt x="252511" y="301750"/>
                    </a:cubicBezTo>
                    <a:cubicBezTo>
                      <a:pt x="252624" y="301863"/>
                      <a:pt x="252596" y="302033"/>
                      <a:pt x="252709" y="302118"/>
                    </a:cubicBezTo>
                    <a:cubicBezTo>
                      <a:pt x="260215" y="309024"/>
                      <a:pt x="272904" y="317374"/>
                      <a:pt x="285394" y="320290"/>
                    </a:cubicBezTo>
                    <a:cubicBezTo>
                      <a:pt x="295534" y="322696"/>
                      <a:pt x="305447" y="321337"/>
                      <a:pt x="313236" y="314827"/>
                    </a:cubicBezTo>
                    <a:cubicBezTo>
                      <a:pt x="314992" y="313327"/>
                      <a:pt x="316380" y="310920"/>
                      <a:pt x="317144" y="307948"/>
                    </a:cubicBezTo>
                    <a:cubicBezTo>
                      <a:pt x="317371" y="307099"/>
                      <a:pt x="317399" y="305995"/>
                      <a:pt x="317399" y="304835"/>
                    </a:cubicBezTo>
                    <a:cubicBezTo>
                      <a:pt x="319297" y="305429"/>
                      <a:pt x="320968" y="305910"/>
                      <a:pt x="321846" y="306024"/>
                    </a:cubicBezTo>
                    <a:cubicBezTo>
                      <a:pt x="326463" y="306505"/>
                      <a:pt x="331051" y="306165"/>
                      <a:pt x="335328" y="304722"/>
                    </a:cubicBezTo>
                    <a:cubicBezTo>
                      <a:pt x="339661" y="303278"/>
                      <a:pt x="343683" y="300872"/>
                      <a:pt x="347025" y="297277"/>
                    </a:cubicBezTo>
                    <a:cubicBezTo>
                      <a:pt x="352237" y="291673"/>
                      <a:pt x="355437" y="284427"/>
                      <a:pt x="356599" y="276643"/>
                    </a:cubicBezTo>
                    <a:cubicBezTo>
                      <a:pt x="357675" y="269510"/>
                      <a:pt x="357222" y="261980"/>
                      <a:pt x="355437" y="255244"/>
                    </a:cubicBezTo>
                    <a:close/>
                    <a:moveTo>
                      <a:pt x="84271" y="20649"/>
                    </a:moveTo>
                    <a:cubicBezTo>
                      <a:pt x="83988" y="21441"/>
                      <a:pt x="82742" y="20932"/>
                      <a:pt x="81382" y="20196"/>
                    </a:cubicBezTo>
                    <a:cubicBezTo>
                      <a:pt x="83138" y="19346"/>
                      <a:pt x="84923" y="18837"/>
                      <a:pt x="84271" y="20649"/>
                    </a:cubicBezTo>
                    <a:close/>
                    <a:moveTo>
                      <a:pt x="76228" y="23847"/>
                    </a:moveTo>
                    <a:cubicBezTo>
                      <a:pt x="76511" y="25460"/>
                      <a:pt x="76539" y="26706"/>
                      <a:pt x="75661" y="26706"/>
                    </a:cubicBezTo>
                    <a:cubicBezTo>
                      <a:pt x="73848" y="26734"/>
                      <a:pt x="74925" y="25206"/>
                      <a:pt x="76228" y="23847"/>
                    </a:cubicBezTo>
                    <a:close/>
                    <a:moveTo>
                      <a:pt x="231410" y="196284"/>
                    </a:moveTo>
                    <a:cubicBezTo>
                      <a:pt x="231552" y="194387"/>
                      <a:pt x="233223" y="195944"/>
                      <a:pt x="234497" y="197416"/>
                    </a:cubicBezTo>
                    <a:cubicBezTo>
                      <a:pt x="232713" y="197501"/>
                      <a:pt x="231353" y="197303"/>
                      <a:pt x="231410" y="196284"/>
                    </a:cubicBezTo>
                    <a:close/>
                    <a:moveTo>
                      <a:pt x="317343" y="301551"/>
                    </a:moveTo>
                    <a:cubicBezTo>
                      <a:pt x="317371" y="300080"/>
                      <a:pt x="317569" y="299061"/>
                      <a:pt x="318419" y="299259"/>
                    </a:cubicBezTo>
                    <a:cubicBezTo>
                      <a:pt x="319693" y="299570"/>
                      <a:pt x="318561" y="300646"/>
                      <a:pt x="317343" y="301551"/>
                    </a:cubicBezTo>
                    <a:close/>
                    <a:moveTo>
                      <a:pt x="61556" y="65201"/>
                    </a:moveTo>
                    <a:lnTo>
                      <a:pt x="61471" y="65116"/>
                    </a:lnTo>
                    <a:cubicBezTo>
                      <a:pt x="61868" y="65343"/>
                      <a:pt x="62292" y="65626"/>
                      <a:pt x="62094" y="65796"/>
                    </a:cubicBezTo>
                    <a:cubicBezTo>
                      <a:pt x="61924" y="65597"/>
                      <a:pt x="61754" y="65371"/>
                      <a:pt x="61556" y="65201"/>
                    </a:cubicBezTo>
                    <a:close/>
                    <a:moveTo>
                      <a:pt x="123867" y="61720"/>
                    </a:moveTo>
                    <a:cubicBezTo>
                      <a:pt x="122678" y="59031"/>
                      <a:pt x="123895" y="55889"/>
                      <a:pt x="126586" y="54700"/>
                    </a:cubicBezTo>
                    <a:cubicBezTo>
                      <a:pt x="132647" y="51841"/>
                      <a:pt x="139643" y="50228"/>
                      <a:pt x="146412" y="50482"/>
                    </a:cubicBezTo>
                    <a:cubicBezTo>
                      <a:pt x="153720" y="50737"/>
                      <a:pt x="160744" y="53341"/>
                      <a:pt x="166408" y="58776"/>
                    </a:cubicBezTo>
                    <a:cubicBezTo>
                      <a:pt x="167655" y="59993"/>
                      <a:pt x="169354" y="62597"/>
                      <a:pt x="171138" y="65484"/>
                    </a:cubicBezTo>
                    <a:cubicBezTo>
                      <a:pt x="172328" y="67437"/>
                      <a:pt x="174424" y="70353"/>
                      <a:pt x="175330" y="71655"/>
                    </a:cubicBezTo>
                    <a:cubicBezTo>
                      <a:pt x="175727" y="71598"/>
                      <a:pt x="176152" y="71457"/>
                      <a:pt x="176576" y="71372"/>
                    </a:cubicBezTo>
                    <a:cubicBezTo>
                      <a:pt x="177908" y="71032"/>
                      <a:pt x="179296" y="70523"/>
                      <a:pt x="180740" y="69985"/>
                    </a:cubicBezTo>
                    <a:cubicBezTo>
                      <a:pt x="184450" y="68570"/>
                      <a:pt x="188387" y="67098"/>
                      <a:pt x="192324" y="66616"/>
                    </a:cubicBezTo>
                    <a:cubicBezTo>
                      <a:pt x="194902" y="66305"/>
                      <a:pt x="197507" y="66447"/>
                      <a:pt x="200056" y="67098"/>
                    </a:cubicBezTo>
                    <a:cubicBezTo>
                      <a:pt x="206146" y="68683"/>
                      <a:pt x="210309" y="71598"/>
                      <a:pt x="213482" y="75108"/>
                    </a:cubicBezTo>
                    <a:cubicBezTo>
                      <a:pt x="216427" y="78363"/>
                      <a:pt x="218466" y="82241"/>
                      <a:pt x="220307" y="86260"/>
                    </a:cubicBezTo>
                    <a:cubicBezTo>
                      <a:pt x="222205" y="90336"/>
                      <a:pt x="223706" y="94667"/>
                      <a:pt x="227247" y="97809"/>
                    </a:cubicBezTo>
                    <a:cubicBezTo>
                      <a:pt x="229711" y="100045"/>
                      <a:pt x="232741" y="100215"/>
                      <a:pt x="235659" y="100809"/>
                    </a:cubicBezTo>
                    <a:cubicBezTo>
                      <a:pt x="239199" y="101545"/>
                      <a:pt x="242711" y="102451"/>
                      <a:pt x="245968" y="104433"/>
                    </a:cubicBezTo>
                    <a:cubicBezTo>
                      <a:pt x="249112" y="106301"/>
                      <a:pt x="252143" y="109075"/>
                      <a:pt x="254663" y="113660"/>
                    </a:cubicBezTo>
                    <a:cubicBezTo>
                      <a:pt x="256561" y="117085"/>
                      <a:pt x="257609" y="120510"/>
                      <a:pt x="258147" y="123963"/>
                    </a:cubicBezTo>
                    <a:cubicBezTo>
                      <a:pt x="259110" y="129936"/>
                      <a:pt x="258091" y="135908"/>
                      <a:pt x="259592" y="141739"/>
                    </a:cubicBezTo>
                    <a:cubicBezTo>
                      <a:pt x="259365" y="140975"/>
                      <a:pt x="259025" y="140211"/>
                      <a:pt x="258572" y="140720"/>
                    </a:cubicBezTo>
                    <a:cubicBezTo>
                      <a:pt x="258034" y="141314"/>
                      <a:pt x="258685" y="141909"/>
                      <a:pt x="259790" y="142475"/>
                    </a:cubicBezTo>
                    <a:lnTo>
                      <a:pt x="259903" y="142815"/>
                    </a:lnTo>
                    <a:lnTo>
                      <a:pt x="259818" y="142475"/>
                    </a:lnTo>
                    <a:cubicBezTo>
                      <a:pt x="261744" y="143437"/>
                      <a:pt x="265058" y="144343"/>
                      <a:pt x="265795" y="144994"/>
                    </a:cubicBezTo>
                    <a:cubicBezTo>
                      <a:pt x="268712" y="147683"/>
                      <a:pt x="271346" y="151023"/>
                      <a:pt x="273385" y="154760"/>
                    </a:cubicBezTo>
                    <a:cubicBezTo>
                      <a:pt x="275368" y="158383"/>
                      <a:pt x="276869" y="162317"/>
                      <a:pt x="277605" y="166223"/>
                    </a:cubicBezTo>
                    <a:cubicBezTo>
                      <a:pt x="278313" y="169931"/>
                      <a:pt x="278512" y="173668"/>
                      <a:pt x="278172" y="177376"/>
                    </a:cubicBezTo>
                    <a:cubicBezTo>
                      <a:pt x="277832" y="181027"/>
                      <a:pt x="277039" y="184650"/>
                      <a:pt x="275708" y="188132"/>
                    </a:cubicBezTo>
                    <a:cubicBezTo>
                      <a:pt x="275141" y="189632"/>
                      <a:pt x="272535" y="192236"/>
                      <a:pt x="270949" y="194246"/>
                    </a:cubicBezTo>
                    <a:cubicBezTo>
                      <a:pt x="270978" y="194897"/>
                      <a:pt x="270893" y="195548"/>
                      <a:pt x="270694" y="196142"/>
                    </a:cubicBezTo>
                    <a:cubicBezTo>
                      <a:pt x="270694" y="195746"/>
                      <a:pt x="270609" y="195265"/>
                      <a:pt x="270524" y="194812"/>
                    </a:cubicBezTo>
                    <a:cubicBezTo>
                      <a:pt x="269760" y="195831"/>
                      <a:pt x="269392" y="196595"/>
                      <a:pt x="269873" y="196878"/>
                    </a:cubicBezTo>
                    <a:cubicBezTo>
                      <a:pt x="270071" y="196991"/>
                      <a:pt x="270213" y="197020"/>
                      <a:pt x="270326" y="197020"/>
                    </a:cubicBezTo>
                    <a:cubicBezTo>
                      <a:pt x="269958" y="197699"/>
                      <a:pt x="269420" y="198293"/>
                      <a:pt x="268740" y="198775"/>
                    </a:cubicBezTo>
                    <a:cubicBezTo>
                      <a:pt x="265624" y="200982"/>
                      <a:pt x="263302" y="199567"/>
                      <a:pt x="262679" y="199227"/>
                    </a:cubicBezTo>
                    <a:cubicBezTo>
                      <a:pt x="261574" y="198605"/>
                      <a:pt x="258770" y="196057"/>
                      <a:pt x="260894" y="191981"/>
                    </a:cubicBezTo>
                    <a:cubicBezTo>
                      <a:pt x="261546" y="190707"/>
                      <a:pt x="264917" y="186631"/>
                      <a:pt x="265596" y="184565"/>
                    </a:cubicBezTo>
                    <a:cubicBezTo>
                      <a:pt x="266446" y="181961"/>
                      <a:pt x="266927" y="179300"/>
                      <a:pt x="267041" y="176583"/>
                    </a:cubicBezTo>
                    <a:cubicBezTo>
                      <a:pt x="267154" y="173951"/>
                      <a:pt x="266899" y="171290"/>
                      <a:pt x="266276" y="168658"/>
                    </a:cubicBezTo>
                    <a:cubicBezTo>
                      <a:pt x="265624" y="165912"/>
                      <a:pt x="264463" y="163223"/>
                      <a:pt x="262962" y="160760"/>
                    </a:cubicBezTo>
                    <a:cubicBezTo>
                      <a:pt x="261546" y="158383"/>
                      <a:pt x="259762" y="156260"/>
                      <a:pt x="257807" y="154561"/>
                    </a:cubicBezTo>
                    <a:cubicBezTo>
                      <a:pt x="258884" y="152608"/>
                      <a:pt x="251859" y="151816"/>
                      <a:pt x="250217" y="150457"/>
                    </a:cubicBezTo>
                    <a:cubicBezTo>
                      <a:pt x="248829" y="149297"/>
                      <a:pt x="248121" y="147995"/>
                      <a:pt x="247724" y="146919"/>
                    </a:cubicBezTo>
                    <a:cubicBezTo>
                      <a:pt x="245345" y="140182"/>
                      <a:pt x="246195" y="133219"/>
                      <a:pt x="244864" y="126256"/>
                    </a:cubicBezTo>
                    <a:cubicBezTo>
                      <a:pt x="244496" y="124331"/>
                      <a:pt x="243844" y="122406"/>
                      <a:pt x="242711" y="120510"/>
                    </a:cubicBezTo>
                    <a:cubicBezTo>
                      <a:pt x="241550" y="118529"/>
                      <a:pt x="240247" y="117311"/>
                      <a:pt x="238859" y="116519"/>
                    </a:cubicBezTo>
                    <a:cubicBezTo>
                      <a:pt x="235545" y="114623"/>
                      <a:pt x="231863" y="114679"/>
                      <a:pt x="228380" y="113830"/>
                    </a:cubicBezTo>
                    <a:cubicBezTo>
                      <a:pt x="224584" y="112924"/>
                      <a:pt x="220959" y="111452"/>
                      <a:pt x="217645" y="108509"/>
                    </a:cubicBezTo>
                    <a:cubicBezTo>
                      <a:pt x="213312" y="104659"/>
                      <a:pt x="210678" y="99790"/>
                      <a:pt x="208383" y="94752"/>
                    </a:cubicBezTo>
                    <a:cubicBezTo>
                      <a:pt x="206769" y="91157"/>
                      <a:pt x="205409" y="87478"/>
                      <a:pt x="202860" y="84534"/>
                    </a:cubicBezTo>
                    <a:cubicBezTo>
                      <a:pt x="201359" y="82807"/>
                      <a:pt x="199348" y="81364"/>
                      <a:pt x="196403" y="80543"/>
                    </a:cubicBezTo>
                    <a:cubicBezTo>
                      <a:pt x="193684" y="79750"/>
                      <a:pt x="190880" y="80741"/>
                      <a:pt x="188161" y="81647"/>
                    </a:cubicBezTo>
                    <a:cubicBezTo>
                      <a:pt x="185130" y="82637"/>
                      <a:pt x="182184" y="83770"/>
                      <a:pt x="179437" y="84307"/>
                    </a:cubicBezTo>
                    <a:cubicBezTo>
                      <a:pt x="176492" y="84902"/>
                      <a:pt x="173716" y="84987"/>
                      <a:pt x="171167" y="84279"/>
                    </a:cubicBezTo>
                    <a:cubicBezTo>
                      <a:pt x="169382" y="83770"/>
                      <a:pt x="167003" y="82298"/>
                      <a:pt x="164936" y="79495"/>
                    </a:cubicBezTo>
                    <a:cubicBezTo>
                      <a:pt x="162302" y="75957"/>
                      <a:pt x="159498" y="69390"/>
                      <a:pt x="157657" y="67466"/>
                    </a:cubicBezTo>
                    <a:cubicBezTo>
                      <a:pt x="154371" y="63984"/>
                      <a:pt x="150151" y="62342"/>
                      <a:pt x="145704" y="61946"/>
                    </a:cubicBezTo>
                    <a:cubicBezTo>
                      <a:pt x="140719" y="61522"/>
                      <a:pt x="135480" y="62541"/>
                      <a:pt x="130891" y="64437"/>
                    </a:cubicBezTo>
                    <a:cubicBezTo>
                      <a:pt x="128201" y="65626"/>
                      <a:pt x="125057" y="64409"/>
                      <a:pt x="123867" y="61720"/>
                    </a:cubicBezTo>
                    <a:close/>
                    <a:moveTo>
                      <a:pt x="259733" y="142249"/>
                    </a:moveTo>
                    <a:lnTo>
                      <a:pt x="259592" y="141739"/>
                    </a:lnTo>
                    <a:lnTo>
                      <a:pt x="259705" y="142135"/>
                    </a:lnTo>
                    <a:lnTo>
                      <a:pt x="259818" y="142475"/>
                    </a:lnTo>
                    <a:lnTo>
                      <a:pt x="259790" y="142475"/>
                    </a:lnTo>
                    <a:lnTo>
                      <a:pt x="259733" y="142249"/>
                    </a:lnTo>
                    <a:close/>
                    <a:moveTo>
                      <a:pt x="257552" y="154363"/>
                    </a:moveTo>
                    <a:lnTo>
                      <a:pt x="257807" y="154561"/>
                    </a:lnTo>
                    <a:lnTo>
                      <a:pt x="257807" y="154590"/>
                    </a:lnTo>
                    <a:cubicBezTo>
                      <a:pt x="257722" y="154703"/>
                      <a:pt x="257637" y="154420"/>
                      <a:pt x="257552" y="154363"/>
                    </a:cubicBezTo>
                    <a:close/>
                    <a:moveTo>
                      <a:pt x="156892" y="234694"/>
                    </a:moveTo>
                    <a:cubicBezTo>
                      <a:pt x="151001" y="239931"/>
                      <a:pt x="145393" y="245507"/>
                      <a:pt x="139643" y="250998"/>
                    </a:cubicBezTo>
                    <a:cubicBezTo>
                      <a:pt x="133837" y="256518"/>
                      <a:pt x="127832" y="261896"/>
                      <a:pt x="121998" y="267359"/>
                    </a:cubicBezTo>
                    <a:lnTo>
                      <a:pt x="104239" y="283011"/>
                    </a:lnTo>
                    <a:lnTo>
                      <a:pt x="98489" y="287767"/>
                    </a:lnTo>
                    <a:cubicBezTo>
                      <a:pt x="98206" y="287993"/>
                      <a:pt x="97498" y="288276"/>
                      <a:pt x="96875" y="288559"/>
                    </a:cubicBezTo>
                    <a:lnTo>
                      <a:pt x="96790" y="288701"/>
                    </a:lnTo>
                    <a:lnTo>
                      <a:pt x="96818" y="288588"/>
                    </a:lnTo>
                    <a:cubicBezTo>
                      <a:pt x="96110" y="288899"/>
                      <a:pt x="95544" y="289267"/>
                      <a:pt x="95799" y="289635"/>
                    </a:cubicBezTo>
                    <a:cubicBezTo>
                      <a:pt x="95827" y="289691"/>
                      <a:pt x="95856" y="289720"/>
                      <a:pt x="95912" y="289748"/>
                    </a:cubicBezTo>
                    <a:cubicBezTo>
                      <a:pt x="95289" y="290314"/>
                      <a:pt x="94496" y="290739"/>
                      <a:pt x="93618" y="290965"/>
                    </a:cubicBezTo>
                    <a:cubicBezTo>
                      <a:pt x="91295" y="291645"/>
                      <a:pt x="89964" y="290569"/>
                      <a:pt x="89398" y="290229"/>
                    </a:cubicBezTo>
                    <a:cubicBezTo>
                      <a:pt x="87613" y="289182"/>
                      <a:pt x="85461" y="286351"/>
                      <a:pt x="88435" y="282530"/>
                    </a:cubicBezTo>
                    <a:cubicBezTo>
                      <a:pt x="88775" y="282077"/>
                      <a:pt x="90616" y="280690"/>
                      <a:pt x="91267" y="280011"/>
                    </a:cubicBezTo>
                    <a:lnTo>
                      <a:pt x="96507" y="274605"/>
                    </a:lnTo>
                    <a:lnTo>
                      <a:pt x="112594" y="257678"/>
                    </a:lnTo>
                    <a:cubicBezTo>
                      <a:pt x="117466" y="252753"/>
                      <a:pt x="122224" y="247686"/>
                      <a:pt x="127238" y="242903"/>
                    </a:cubicBezTo>
                    <a:cubicBezTo>
                      <a:pt x="130636" y="239676"/>
                      <a:pt x="134148" y="236562"/>
                      <a:pt x="137717" y="233562"/>
                    </a:cubicBezTo>
                    <a:cubicBezTo>
                      <a:pt x="146837" y="225919"/>
                      <a:pt x="156439" y="218985"/>
                      <a:pt x="166607" y="212984"/>
                    </a:cubicBezTo>
                    <a:cubicBezTo>
                      <a:pt x="169071" y="211370"/>
                      <a:pt x="172356" y="212078"/>
                      <a:pt x="173971" y="214541"/>
                    </a:cubicBezTo>
                    <a:cubicBezTo>
                      <a:pt x="175585" y="216975"/>
                      <a:pt x="174905" y="220287"/>
                      <a:pt x="172441" y="221900"/>
                    </a:cubicBezTo>
                    <a:cubicBezTo>
                      <a:pt x="167032" y="225863"/>
                      <a:pt x="161933" y="230222"/>
                      <a:pt x="156892" y="234694"/>
                    </a:cubicBezTo>
                    <a:close/>
                    <a:moveTo>
                      <a:pt x="95912" y="289748"/>
                    </a:moveTo>
                    <a:cubicBezTo>
                      <a:pt x="96252" y="289437"/>
                      <a:pt x="96535" y="289097"/>
                      <a:pt x="96790" y="288701"/>
                    </a:cubicBezTo>
                    <a:cubicBezTo>
                      <a:pt x="96592" y="289380"/>
                      <a:pt x="96280" y="290116"/>
                      <a:pt x="95912" y="289748"/>
                    </a:cubicBezTo>
                    <a:close/>
                    <a:moveTo>
                      <a:pt x="137802" y="151023"/>
                    </a:moveTo>
                    <a:lnTo>
                      <a:pt x="137604" y="151080"/>
                    </a:lnTo>
                    <a:cubicBezTo>
                      <a:pt x="137689" y="151052"/>
                      <a:pt x="137802" y="150995"/>
                      <a:pt x="137915" y="150938"/>
                    </a:cubicBezTo>
                    <a:cubicBezTo>
                      <a:pt x="137972" y="150910"/>
                      <a:pt x="138085" y="150882"/>
                      <a:pt x="138227" y="150882"/>
                    </a:cubicBezTo>
                    <a:lnTo>
                      <a:pt x="138029" y="150938"/>
                    </a:lnTo>
                    <a:cubicBezTo>
                      <a:pt x="137972" y="150967"/>
                      <a:pt x="137887" y="150995"/>
                      <a:pt x="137802" y="151023"/>
                    </a:cubicBezTo>
                    <a:close/>
                    <a:moveTo>
                      <a:pt x="136896" y="151250"/>
                    </a:moveTo>
                    <a:lnTo>
                      <a:pt x="136924" y="151221"/>
                    </a:lnTo>
                    <a:cubicBezTo>
                      <a:pt x="137151" y="151193"/>
                      <a:pt x="137377" y="151136"/>
                      <a:pt x="137604" y="151080"/>
                    </a:cubicBezTo>
                    <a:cubicBezTo>
                      <a:pt x="137349" y="151165"/>
                      <a:pt x="137122" y="151221"/>
                      <a:pt x="136896" y="151250"/>
                    </a:cubicBezTo>
                    <a:close/>
                    <a:moveTo>
                      <a:pt x="138850" y="150542"/>
                    </a:moveTo>
                    <a:cubicBezTo>
                      <a:pt x="138199" y="150033"/>
                      <a:pt x="137547" y="150401"/>
                      <a:pt x="136924" y="151221"/>
                    </a:cubicBezTo>
                    <a:cubicBezTo>
                      <a:pt x="136641" y="151250"/>
                      <a:pt x="136358" y="151278"/>
                      <a:pt x="136046" y="151250"/>
                    </a:cubicBezTo>
                    <a:cubicBezTo>
                      <a:pt x="136329" y="151278"/>
                      <a:pt x="136612" y="151278"/>
                      <a:pt x="136896" y="151250"/>
                    </a:cubicBezTo>
                    <a:cubicBezTo>
                      <a:pt x="134913" y="153939"/>
                      <a:pt x="133157" y="161468"/>
                      <a:pt x="132789" y="162176"/>
                    </a:cubicBezTo>
                    <a:cubicBezTo>
                      <a:pt x="129390" y="167837"/>
                      <a:pt x="126359" y="173696"/>
                      <a:pt x="122904" y="179357"/>
                    </a:cubicBezTo>
                    <a:cubicBezTo>
                      <a:pt x="120808" y="182754"/>
                      <a:pt x="118571" y="186009"/>
                      <a:pt x="116333" y="189292"/>
                    </a:cubicBezTo>
                    <a:cubicBezTo>
                      <a:pt x="112963" y="194274"/>
                      <a:pt x="109451" y="199114"/>
                      <a:pt x="106024" y="204068"/>
                    </a:cubicBezTo>
                    <a:cubicBezTo>
                      <a:pt x="104551" y="206615"/>
                      <a:pt x="101294" y="207464"/>
                      <a:pt x="98773" y="205992"/>
                    </a:cubicBezTo>
                    <a:cubicBezTo>
                      <a:pt x="96224" y="204520"/>
                      <a:pt x="95346" y="201265"/>
                      <a:pt x="96818" y="198746"/>
                    </a:cubicBezTo>
                    <a:cubicBezTo>
                      <a:pt x="99453" y="193255"/>
                      <a:pt x="101945" y="187792"/>
                      <a:pt x="104749" y="182414"/>
                    </a:cubicBezTo>
                    <a:cubicBezTo>
                      <a:pt x="106618" y="178819"/>
                      <a:pt x="108488" y="175253"/>
                      <a:pt x="110612" y="171828"/>
                    </a:cubicBezTo>
                    <a:cubicBezTo>
                      <a:pt x="114152" y="166053"/>
                      <a:pt x="118203" y="160675"/>
                      <a:pt x="122139" y="155184"/>
                    </a:cubicBezTo>
                    <a:cubicBezTo>
                      <a:pt x="122876" y="154250"/>
                      <a:pt x="128314" y="146013"/>
                      <a:pt x="131175" y="143409"/>
                    </a:cubicBezTo>
                    <a:cubicBezTo>
                      <a:pt x="133780" y="141060"/>
                      <a:pt x="136244" y="140805"/>
                      <a:pt x="137491" y="141201"/>
                    </a:cubicBezTo>
                    <a:cubicBezTo>
                      <a:pt x="140210" y="141881"/>
                      <a:pt x="141881" y="144626"/>
                      <a:pt x="141229" y="147372"/>
                    </a:cubicBezTo>
                    <a:cubicBezTo>
                      <a:pt x="140889" y="148759"/>
                      <a:pt x="140011" y="149891"/>
                      <a:pt x="138850" y="150542"/>
                    </a:cubicBezTo>
                    <a:close/>
                    <a:moveTo>
                      <a:pt x="201756" y="327281"/>
                    </a:moveTo>
                    <a:cubicBezTo>
                      <a:pt x="203059" y="328668"/>
                      <a:pt x="202917" y="330112"/>
                      <a:pt x="202974" y="330989"/>
                    </a:cubicBezTo>
                    <a:cubicBezTo>
                      <a:pt x="203087" y="332744"/>
                      <a:pt x="202011" y="333961"/>
                      <a:pt x="200679" y="335122"/>
                    </a:cubicBezTo>
                    <a:cubicBezTo>
                      <a:pt x="200028" y="335688"/>
                      <a:pt x="198782" y="336027"/>
                      <a:pt x="197054" y="336197"/>
                    </a:cubicBezTo>
                    <a:cubicBezTo>
                      <a:pt x="195949" y="336282"/>
                      <a:pt x="193514" y="335858"/>
                      <a:pt x="192381" y="335971"/>
                    </a:cubicBezTo>
                    <a:lnTo>
                      <a:pt x="183431" y="337188"/>
                    </a:lnTo>
                    <a:cubicBezTo>
                      <a:pt x="180145" y="337528"/>
                      <a:pt x="176888" y="337981"/>
                      <a:pt x="173602" y="338094"/>
                    </a:cubicBezTo>
                    <a:cubicBezTo>
                      <a:pt x="171393" y="338179"/>
                      <a:pt x="169184" y="338094"/>
                      <a:pt x="166975" y="337952"/>
                    </a:cubicBezTo>
                    <a:cubicBezTo>
                      <a:pt x="161367" y="337556"/>
                      <a:pt x="155872" y="336678"/>
                      <a:pt x="150349" y="335603"/>
                    </a:cubicBezTo>
                    <a:cubicBezTo>
                      <a:pt x="147432" y="335320"/>
                      <a:pt x="145279" y="332744"/>
                      <a:pt x="145534" y="329800"/>
                    </a:cubicBezTo>
                    <a:cubicBezTo>
                      <a:pt x="145818" y="326885"/>
                      <a:pt x="148423" y="324734"/>
                      <a:pt x="151341" y="325017"/>
                    </a:cubicBezTo>
                    <a:cubicBezTo>
                      <a:pt x="154994" y="324932"/>
                      <a:pt x="158591" y="324564"/>
                      <a:pt x="162273" y="324337"/>
                    </a:cubicBezTo>
                    <a:cubicBezTo>
                      <a:pt x="165927" y="324111"/>
                      <a:pt x="169552" y="323771"/>
                      <a:pt x="173234" y="323658"/>
                    </a:cubicBezTo>
                    <a:cubicBezTo>
                      <a:pt x="176407" y="323573"/>
                      <a:pt x="179579" y="323800"/>
                      <a:pt x="182751" y="323828"/>
                    </a:cubicBezTo>
                    <a:lnTo>
                      <a:pt x="192409" y="324366"/>
                    </a:lnTo>
                    <a:cubicBezTo>
                      <a:pt x="193174" y="324479"/>
                      <a:pt x="194278" y="324620"/>
                      <a:pt x="195411" y="324988"/>
                    </a:cubicBezTo>
                    <a:cubicBezTo>
                      <a:pt x="195723" y="325073"/>
                      <a:pt x="196148" y="325243"/>
                      <a:pt x="196516" y="325385"/>
                    </a:cubicBezTo>
                    <a:cubicBezTo>
                      <a:pt x="198414" y="324932"/>
                      <a:pt x="200510" y="325611"/>
                      <a:pt x="201756" y="32728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" name="Google Shape;1710;p26"/>
              <p:cNvSpPr/>
              <p:nvPr/>
            </p:nvSpPr>
            <p:spPr>
              <a:xfrm rot="8209291">
                <a:off x="112578" y="135553"/>
                <a:ext cx="1083519" cy="687714"/>
              </a:xfrm>
              <a:custGeom>
                <a:rect b="b" l="l" r="r" t="t"/>
                <a:pathLst>
                  <a:path extrusionOk="0" h="1378671" w="2164739">
                    <a:moveTo>
                      <a:pt x="2164739" y="1342101"/>
                    </a:moveTo>
                    <a:cubicBezTo>
                      <a:pt x="2164739" y="1362283"/>
                      <a:pt x="2148255" y="1378672"/>
                      <a:pt x="2127948" y="1378672"/>
                    </a:cubicBezTo>
                    <a:cubicBezTo>
                      <a:pt x="2107640" y="1378672"/>
                      <a:pt x="2091156" y="1362283"/>
                      <a:pt x="2091156" y="1342101"/>
                    </a:cubicBezTo>
                    <a:cubicBezTo>
                      <a:pt x="2091156" y="1321919"/>
                      <a:pt x="2107640" y="1305531"/>
                      <a:pt x="2127948" y="1305531"/>
                    </a:cubicBezTo>
                    <a:cubicBezTo>
                      <a:pt x="2148255" y="1305531"/>
                      <a:pt x="2164739" y="1321919"/>
                      <a:pt x="2164739" y="1342101"/>
                    </a:cubicBezTo>
                    <a:close/>
                    <a:moveTo>
                      <a:pt x="1377242" y="866315"/>
                    </a:moveTo>
                    <a:cubicBezTo>
                      <a:pt x="1356934" y="866315"/>
                      <a:pt x="1340450" y="882704"/>
                      <a:pt x="1340450" y="902886"/>
                    </a:cubicBezTo>
                    <a:cubicBezTo>
                      <a:pt x="1340450" y="923068"/>
                      <a:pt x="1356934" y="939485"/>
                      <a:pt x="1377242" y="939485"/>
                    </a:cubicBezTo>
                    <a:cubicBezTo>
                      <a:pt x="1397550" y="939485"/>
                      <a:pt x="1414034" y="923068"/>
                      <a:pt x="1414034" y="902886"/>
                    </a:cubicBezTo>
                    <a:cubicBezTo>
                      <a:pt x="1414034" y="882704"/>
                      <a:pt x="1397550" y="866315"/>
                      <a:pt x="1377242" y="866315"/>
                    </a:cubicBezTo>
                    <a:close/>
                    <a:moveTo>
                      <a:pt x="421619" y="0"/>
                    </a:moveTo>
                    <a:cubicBezTo>
                      <a:pt x="401311" y="0"/>
                      <a:pt x="384827" y="16389"/>
                      <a:pt x="384827" y="36571"/>
                    </a:cubicBezTo>
                    <a:cubicBezTo>
                      <a:pt x="384827" y="56752"/>
                      <a:pt x="401311" y="73170"/>
                      <a:pt x="421619" y="73170"/>
                    </a:cubicBezTo>
                    <a:cubicBezTo>
                      <a:pt x="441926" y="73170"/>
                      <a:pt x="458410" y="56752"/>
                      <a:pt x="458410" y="36571"/>
                    </a:cubicBezTo>
                    <a:cubicBezTo>
                      <a:pt x="458410" y="16389"/>
                      <a:pt x="441926" y="0"/>
                      <a:pt x="421619" y="0"/>
                    </a:cubicBezTo>
                    <a:close/>
                    <a:moveTo>
                      <a:pt x="225141" y="283818"/>
                    </a:moveTo>
                    <a:cubicBezTo>
                      <a:pt x="204833" y="283818"/>
                      <a:pt x="188349" y="300207"/>
                      <a:pt x="188349" y="320417"/>
                    </a:cubicBezTo>
                    <a:cubicBezTo>
                      <a:pt x="188349" y="340599"/>
                      <a:pt x="204833" y="356988"/>
                      <a:pt x="225141" y="356988"/>
                    </a:cubicBezTo>
                    <a:cubicBezTo>
                      <a:pt x="245449" y="356988"/>
                      <a:pt x="261933" y="340599"/>
                      <a:pt x="261933" y="320417"/>
                    </a:cubicBezTo>
                    <a:cubicBezTo>
                      <a:pt x="261933" y="300207"/>
                      <a:pt x="245449" y="283818"/>
                      <a:pt x="225141" y="283818"/>
                    </a:cubicBezTo>
                    <a:close/>
                    <a:moveTo>
                      <a:pt x="36792" y="210677"/>
                    </a:moveTo>
                    <a:cubicBezTo>
                      <a:pt x="16484" y="210677"/>
                      <a:pt x="0" y="227066"/>
                      <a:pt x="0" y="247248"/>
                    </a:cubicBezTo>
                    <a:cubicBezTo>
                      <a:pt x="0" y="267430"/>
                      <a:pt x="16484" y="283818"/>
                      <a:pt x="36792" y="283818"/>
                    </a:cubicBezTo>
                    <a:cubicBezTo>
                      <a:pt x="57099" y="283818"/>
                      <a:pt x="73584" y="267430"/>
                      <a:pt x="73584" y="247248"/>
                    </a:cubicBezTo>
                    <a:cubicBezTo>
                      <a:pt x="73584" y="227066"/>
                      <a:pt x="57099" y="210677"/>
                      <a:pt x="36792" y="210677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" name="Google Shape;1711;p26"/>
              <p:cNvSpPr/>
              <p:nvPr/>
            </p:nvSpPr>
            <p:spPr>
              <a:xfrm rot="8209291">
                <a:off x="-62" y="-160916"/>
                <a:ext cx="1061872" cy="962132"/>
              </a:xfrm>
              <a:custGeom>
                <a:rect b="b" l="l" r="r" t="t"/>
                <a:pathLst>
                  <a:path extrusionOk="0" h="1928803" w="2121492">
                    <a:moveTo>
                      <a:pt x="2117274" y="726901"/>
                    </a:moveTo>
                    <a:cubicBezTo>
                      <a:pt x="2112600" y="723363"/>
                      <a:pt x="2105916" y="724269"/>
                      <a:pt x="2102376" y="728939"/>
                    </a:cubicBezTo>
                    <a:cubicBezTo>
                      <a:pt x="2048958" y="798202"/>
                      <a:pt x="1976196" y="846208"/>
                      <a:pt x="1894540" y="885298"/>
                    </a:cubicBezTo>
                    <a:cubicBezTo>
                      <a:pt x="1892246" y="886402"/>
                      <a:pt x="1889754" y="887280"/>
                      <a:pt x="1887459" y="888355"/>
                    </a:cubicBezTo>
                    <a:cubicBezTo>
                      <a:pt x="1888139" y="886374"/>
                      <a:pt x="1888904" y="884364"/>
                      <a:pt x="1889725" y="882354"/>
                    </a:cubicBezTo>
                    <a:cubicBezTo>
                      <a:pt x="1895418" y="868400"/>
                      <a:pt x="1905473" y="854474"/>
                      <a:pt x="1911619" y="845246"/>
                    </a:cubicBezTo>
                    <a:cubicBezTo>
                      <a:pt x="1919210" y="833301"/>
                      <a:pt x="1927622" y="821413"/>
                      <a:pt x="1934901" y="808874"/>
                    </a:cubicBezTo>
                    <a:cubicBezTo>
                      <a:pt x="1942605" y="795683"/>
                      <a:pt x="1949261" y="781955"/>
                      <a:pt x="1953962" y="767802"/>
                    </a:cubicBezTo>
                    <a:cubicBezTo>
                      <a:pt x="1960562" y="748017"/>
                      <a:pt x="1963394" y="727382"/>
                      <a:pt x="1959570" y="705587"/>
                    </a:cubicBezTo>
                    <a:cubicBezTo>
                      <a:pt x="1958834" y="699785"/>
                      <a:pt x="1953509" y="695624"/>
                      <a:pt x="1947674" y="696360"/>
                    </a:cubicBezTo>
                    <a:cubicBezTo>
                      <a:pt x="1941840" y="697096"/>
                      <a:pt x="1937705" y="702445"/>
                      <a:pt x="1938441" y="708248"/>
                    </a:cubicBezTo>
                    <a:cubicBezTo>
                      <a:pt x="1939857" y="726278"/>
                      <a:pt x="1935467" y="742696"/>
                      <a:pt x="1928924" y="758433"/>
                    </a:cubicBezTo>
                    <a:cubicBezTo>
                      <a:pt x="1923798" y="770803"/>
                      <a:pt x="1916972" y="782550"/>
                      <a:pt x="1910033" y="794325"/>
                    </a:cubicBezTo>
                    <a:cubicBezTo>
                      <a:pt x="1902754" y="806666"/>
                      <a:pt x="1895418" y="819035"/>
                      <a:pt x="1888394" y="831150"/>
                    </a:cubicBezTo>
                    <a:cubicBezTo>
                      <a:pt x="1881342" y="843887"/>
                      <a:pt x="1869106" y="864381"/>
                      <a:pt x="1865424" y="882949"/>
                    </a:cubicBezTo>
                    <a:cubicBezTo>
                      <a:pt x="1864348" y="888299"/>
                      <a:pt x="1863895" y="893507"/>
                      <a:pt x="1864206" y="898404"/>
                    </a:cubicBezTo>
                    <a:cubicBezTo>
                      <a:pt x="1782919" y="934380"/>
                      <a:pt x="1694947" y="963931"/>
                      <a:pt x="1607882" y="995916"/>
                    </a:cubicBezTo>
                    <a:cubicBezTo>
                      <a:pt x="1650734" y="952580"/>
                      <a:pt x="1693899" y="897158"/>
                      <a:pt x="1730577" y="837773"/>
                    </a:cubicBezTo>
                    <a:cubicBezTo>
                      <a:pt x="1775809" y="764491"/>
                      <a:pt x="1811015" y="685434"/>
                      <a:pt x="1824356" y="617076"/>
                    </a:cubicBezTo>
                    <a:cubicBezTo>
                      <a:pt x="1836025" y="555568"/>
                      <a:pt x="1818634" y="474445"/>
                      <a:pt x="1774478" y="430883"/>
                    </a:cubicBezTo>
                    <a:cubicBezTo>
                      <a:pt x="1743521" y="400313"/>
                      <a:pt x="1699960" y="386812"/>
                      <a:pt x="1644418" y="409145"/>
                    </a:cubicBezTo>
                    <a:cubicBezTo>
                      <a:pt x="1553869" y="445913"/>
                      <a:pt x="1533363" y="519111"/>
                      <a:pt x="1549961" y="574137"/>
                    </a:cubicBezTo>
                    <a:cubicBezTo>
                      <a:pt x="1561035" y="610792"/>
                      <a:pt x="1588707" y="639579"/>
                      <a:pt x="1623686" y="646174"/>
                    </a:cubicBezTo>
                    <a:cubicBezTo>
                      <a:pt x="1651896" y="651524"/>
                      <a:pt x="1685487" y="642806"/>
                      <a:pt x="1718993" y="610170"/>
                    </a:cubicBezTo>
                    <a:cubicBezTo>
                      <a:pt x="1723242" y="606094"/>
                      <a:pt x="1723383" y="599357"/>
                      <a:pt x="1719333" y="595111"/>
                    </a:cubicBezTo>
                    <a:cubicBezTo>
                      <a:pt x="1715255" y="590865"/>
                      <a:pt x="1708514" y="590724"/>
                      <a:pt x="1704265" y="594771"/>
                    </a:cubicBezTo>
                    <a:cubicBezTo>
                      <a:pt x="1677018" y="620303"/>
                      <a:pt x="1650621" y="628144"/>
                      <a:pt x="1628218" y="623473"/>
                    </a:cubicBezTo>
                    <a:cubicBezTo>
                      <a:pt x="1601764" y="617954"/>
                      <a:pt x="1581853" y="595111"/>
                      <a:pt x="1573922" y="567145"/>
                    </a:cubicBezTo>
                    <a:cubicBezTo>
                      <a:pt x="1561120" y="522055"/>
                      <a:pt x="1580436" y="463802"/>
                      <a:pt x="1654700" y="434931"/>
                    </a:cubicBezTo>
                    <a:cubicBezTo>
                      <a:pt x="1697326" y="418174"/>
                      <a:pt x="1730634" y="427854"/>
                      <a:pt x="1754284" y="451291"/>
                    </a:cubicBezTo>
                    <a:cubicBezTo>
                      <a:pt x="1792237" y="488909"/>
                      <a:pt x="1806682" y="558852"/>
                      <a:pt x="1796825" y="611896"/>
                    </a:cubicBezTo>
                    <a:cubicBezTo>
                      <a:pt x="1784901" y="677735"/>
                      <a:pt x="1751707" y="753876"/>
                      <a:pt x="1709392" y="824951"/>
                    </a:cubicBezTo>
                    <a:cubicBezTo>
                      <a:pt x="1667020" y="896139"/>
                      <a:pt x="1615500" y="962289"/>
                      <a:pt x="1566048" y="1007691"/>
                    </a:cubicBezTo>
                    <a:cubicBezTo>
                      <a:pt x="1564632" y="1008993"/>
                      <a:pt x="1564264" y="1010804"/>
                      <a:pt x="1563754" y="1012531"/>
                    </a:cubicBezTo>
                    <a:cubicBezTo>
                      <a:pt x="1557636" y="1014909"/>
                      <a:pt x="1551377" y="1017060"/>
                      <a:pt x="1545287" y="1019466"/>
                    </a:cubicBezTo>
                    <a:cubicBezTo>
                      <a:pt x="1495354" y="1039365"/>
                      <a:pt x="1447119" y="1061783"/>
                      <a:pt x="1401462" y="1087569"/>
                    </a:cubicBezTo>
                    <a:cubicBezTo>
                      <a:pt x="1404833" y="1076303"/>
                      <a:pt x="1407665" y="1064839"/>
                      <a:pt x="1410384" y="1057593"/>
                    </a:cubicBezTo>
                    <a:cubicBezTo>
                      <a:pt x="1415199" y="1044035"/>
                      <a:pt x="1420495" y="1030618"/>
                      <a:pt x="1425197" y="1016947"/>
                    </a:cubicBezTo>
                    <a:cubicBezTo>
                      <a:pt x="1428369" y="1007776"/>
                      <a:pt x="1431287" y="998548"/>
                      <a:pt x="1434034" y="989264"/>
                    </a:cubicBezTo>
                    <a:cubicBezTo>
                      <a:pt x="1441030" y="965742"/>
                      <a:pt x="1446864" y="941994"/>
                      <a:pt x="1451594" y="918019"/>
                    </a:cubicBezTo>
                    <a:cubicBezTo>
                      <a:pt x="1452982" y="912302"/>
                      <a:pt x="1449498" y="906556"/>
                      <a:pt x="1443777" y="905140"/>
                    </a:cubicBezTo>
                    <a:cubicBezTo>
                      <a:pt x="1438084" y="903753"/>
                      <a:pt x="1432306" y="907235"/>
                      <a:pt x="1430918" y="912953"/>
                    </a:cubicBezTo>
                    <a:cubicBezTo>
                      <a:pt x="1425197" y="932087"/>
                      <a:pt x="1418258" y="950825"/>
                      <a:pt x="1411432" y="969705"/>
                    </a:cubicBezTo>
                    <a:cubicBezTo>
                      <a:pt x="1406872" y="982329"/>
                      <a:pt x="1402170" y="994953"/>
                      <a:pt x="1397894" y="1007663"/>
                    </a:cubicBezTo>
                    <a:cubicBezTo>
                      <a:pt x="1393249" y="1021476"/>
                      <a:pt x="1389198" y="1035458"/>
                      <a:pt x="1385063" y="1049356"/>
                    </a:cubicBezTo>
                    <a:cubicBezTo>
                      <a:pt x="1382118" y="1059999"/>
                      <a:pt x="1379653" y="1079077"/>
                      <a:pt x="1375518" y="1094419"/>
                    </a:cubicBezTo>
                    <a:cubicBezTo>
                      <a:pt x="1374527" y="1098070"/>
                      <a:pt x="1373479" y="1101297"/>
                      <a:pt x="1372318" y="1104212"/>
                    </a:cubicBezTo>
                    <a:cubicBezTo>
                      <a:pt x="1355012" y="1114940"/>
                      <a:pt x="1338160" y="1126262"/>
                      <a:pt x="1321931" y="1138377"/>
                    </a:cubicBezTo>
                    <a:cubicBezTo>
                      <a:pt x="1256646" y="1187600"/>
                      <a:pt x="1171620" y="1262383"/>
                      <a:pt x="1089823" y="1362074"/>
                    </a:cubicBezTo>
                    <a:cubicBezTo>
                      <a:pt x="1038558" y="1424545"/>
                      <a:pt x="988992" y="1497289"/>
                      <a:pt x="945799" y="1579007"/>
                    </a:cubicBezTo>
                    <a:cubicBezTo>
                      <a:pt x="948773" y="1562647"/>
                      <a:pt x="951804" y="1546286"/>
                      <a:pt x="955344" y="1530039"/>
                    </a:cubicBezTo>
                    <a:cubicBezTo>
                      <a:pt x="969308" y="1465106"/>
                      <a:pt x="986443" y="1404165"/>
                      <a:pt x="1006694" y="1346308"/>
                    </a:cubicBezTo>
                    <a:cubicBezTo>
                      <a:pt x="1028163" y="1285027"/>
                      <a:pt x="1053371" y="1227284"/>
                      <a:pt x="1083195" y="1172202"/>
                    </a:cubicBezTo>
                    <a:cubicBezTo>
                      <a:pt x="1141569" y="1064358"/>
                      <a:pt x="1217447" y="966591"/>
                      <a:pt x="1317031" y="872872"/>
                    </a:cubicBezTo>
                    <a:cubicBezTo>
                      <a:pt x="1321364" y="868881"/>
                      <a:pt x="1321619" y="862144"/>
                      <a:pt x="1317626" y="857842"/>
                    </a:cubicBezTo>
                    <a:cubicBezTo>
                      <a:pt x="1313632" y="853511"/>
                      <a:pt x="1306891" y="853256"/>
                      <a:pt x="1302586" y="857248"/>
                    </a:cubicBezTo>
                    <a:cubicBezTo>
                      <a:pt x="1199292" y="951193"/>
                      <a:pt x="1119647" y="1049441"/>
                      <a:pt x="1058809" y="1158842"/>
                    </a:cubicBezTo>
                    <a:cubicBezTo>
                      <a:pt x="1033743" y="1203904"/>
                      <a:pt x="1011821" y="1250891"/>
                      <a:pt x="992901" y="1300199"/>
                    </a:cubicBezTo>
                    <a:cubicBezTo>
                      <a:pt x="981486" y="1329948"/>
                      <a:pt x="971375" y="1360772"/>
                      <a:pt x="962000" y="1392333"/>
                    </a:cubicBezTo>
                    <a:cubicBezTo>
                      <a:pt x="961264" y="1389078"/>
                      <a:pt x="960726" y="1385766"/>
                      <a:pt x="959904" y="1382539"/>
                    </a:cubicBezTo>
                    <a:cubicBezTo>
                      <a:pt x="954240" y="1359669"/>
                      <a:pt x="946366" y="1337590"/>
                      <a:pt x="936906" y="1316192"/>
                    </a:cubicBezTo>
                    <a:cubicBezTo>
                      <a:pt x="927531" y="1294962"/>
                      <a:pt x="916598" y="1274384"/>
                      <a:pt x="904787" y="1254316"/>
                    </a:cubicBezTo>
                    <a:cubicBezTo>
                      <a:pt x="861453" y="1180948"/>
                      <a:pt x="802173" y="1103335"/>
                      <a:pt x="728391" y="1053376"/>
                    </a:cubicBezTo>
                    <a:cubicBezTo>
                      <a:pt x="696159" y="1031524"/>
                      <a:pt x="661180" y="1015022"/>
                      <a:pt x="623595" y="1006106"/>
                    </a:cubicBezTo>
                    <a:cubicBezTo>
                      <a:pt x="610850" y="996652"/>
                      <a:pt x="596943" y="985726"/>
                      <a:pt x="595725" y="984933"/>
                    </a:cubicBezTo>
                    <a:cubicBezTo>
                      <a:pt x="589437" y="980716"/>
                      <a:pt x="583234" y="976470"/>
                      <a:pt x="576947" y="972252"/>
                    </a:cubicBezTo>
                    <a:cubicBezTo>
                      <a:pt x="576862" y="971601"/>
                      <a:pt x="576918" y="970950"/>
                      <a:pt x="576692" y="970299"/>
                    </a:cubicBezTo>
                    <a:cubicBezTo>
                      <a:pt x="569894" y="947372"/>
                      <a:pt x="561766" y="924473"/>
                      <a:pt x="552532" y="901885"/>
                    </a:cubicBezTo>
                    <a:cubicBezTo>
                      <a:pt x="548907" y="893026"/>
                      <a:pt x="545140" y="884223"/>
                      <a:pt x="541118" y="875533"/>
                    </a:cubicBezTo>
                    <a:cubicBezTo>
                      <a:pt x="535113" y="862512"/>
                      <a:pt x="528599" y="849803"/>
                      <a:pt x="522651" y="837037"/>
                    </a:cubicBezTo>
                    <a:cubicBezTo>
                      <a:pt x="517610" y="826819"/>
                      <a:pt x="510274" y="814591"/>
                      <a:pt x="505402" y="802137"/>
                    </a:cubicBezTo>
                    <a:cubicBezTo>
                      <a:pt x="502598" y="794947"/>
                      <a:pt x="500304" y="787814"/>
                      <a:pt x="500757" y="780964"/>
                    </a:cubicBezTo>
                    <a:cubicBezTo>
                      <a:pt x="501437" y="775360"/>
                      <a:pt x="497444" y="770293"/>
                      <a:pt x="491864" y="769614"/>
                    </a:cubicBezTo>
                    <a:cubicBezTo>
                      <a:pt x="486256" y="768935"/>
                      <a:pt x="481186" y="772926"/>
                      <a:pt x="480506" y="778502"/>
                    </a:cubicBezTo>
                    <a:cubicBezTo>
                      <a:pt x="478807" y="788239"/>
                      <a:pt x="480365" y="798854"/>
                      <a:pt x="483395" y="809553"/>
                    </a:cubicBezTo>
                    <a:cubicBezTo>
                      <a:pt x="487247" y="823083"/>
                      <a:pt x="493847" y="836556"/>
                      <a:pt x="498152" y="847737"/>
                    </a:cubicBezTo>
                    <a:cubicBezTo>
                      <a:pt x="503533" y="860927"/>
                      <a:pt x="508886" y="874287"/>
                      <a:pt x="514862" y="887478"/>
                    </a:cubicBezTo>
                    <a:cubicBezTo>
                      <a:pt x="520329" y="899564"/>
                      <a:pt x="526220" y="911481"/>
                      <a:pt x="531970" y="923454"/>
                    </a:cubicBezTo>
                    <a:cubicBezTo>
                      <a:pt x="536303" y="932455"/>
                      <a:pt x="540636" y="941400"/>
                      <a:pt x="544800" y="950401"/>
                    </a:cubicBezTo>
                    <a:cubicBezTo>
                      <a:pt x="529675" y="939956"/>
                      <a:pt x="514721" y="929313"/>
                      <a:pt x="500191" y="918132"/>
                    </a:cubicBezTo>
                    <a:cubicBezTo>
                      <a:pt x="480053" y="902649"/>
                      <a:pt x="460652" y="886204"/>
                      <a:pt x="442468" y="867947"/>
                    </a:cubicBezTo>
                    <a:cubicBezTo>
                      <a:pt x="403751" y="829310"/>
                      <a:pt x="367978" y="787475"/>
                      <a:pt x="336455" y="743318"/>
                    </a:cubicBezTo>
                    <a:cubicBezTo>
                      <a:pt x="304478" y="698596"/>
                      <a:pt x="277089" y="651354"/>
                      <a:pt x="256187" y="601989"/>
                    </a:cubicBezTo>
                    <a:cubicBezTo>
                      <a:pt x="256102" y="601791"/>
                      <a:pt x="256045" y="601565"/>
                      <a:pt x="255932" y="601367"/>
                    </a:cubicBezTo>
                    <a:cubicBezTo>
                      <a:pt x="255932" y="601338"/>
                      <a:pt x="255960" y="601338"/>
                      <a:pt x="255989" y="601310"/>
                    </a:cubicBezTo>
                    <a:cubicBezTo>
                      <a:pt x="258793" y="597206"/>
                      <a:pt x="262446" y="590186"/>
                      <a:pt x="264769" y="587044"/>
                    </a:cubicBezTo>
                    <a:cubicBezTo>
                      <a:pt x="269697" y="580421"/>
                      <a:pt x="274455" y="573656"/>
                      <a:pt x="279072" y="566777"/>
                    </a:cubicBezTo>
                    <a:cubicBezTo>
                      <a:pt x="283717" y="559899"/>
                      <a:pt x="288164" y="552908"/>
                      <a:pt x="292412" y="545831"/>
                    </a:cubicBezTo>
                    <a:cubicBezTo>
                      <a:pt x="304959" y="524857"/>
                      <a:pt x="316119" y="503203"/>
                      <a:pt x="326145" y="480984"/>
                    </a:cubicBezTo>
                    <a:cubicBezTo>
                      <a:pt x="336115" y="458905"/>
                      <a:pt x="344923" y="436261"/>
                      <a:pt x="353052" y="413362"/>
                    </a:cubicBezTo>
                    <a:cubicBezTo>
                      <a:pt x="362201" y="387236"/>
                      <a:pt x="369961" y="360997"/>
                      <a:pt x="376249" y="334588"/>
                    </a:cubicBezTo>
                    <a:cubicBezTo>
                      <a:pt x="382622" y="307924"/>
                      <a:pt x="387691" y="281119"/>
                      <a:pt x="391600" y="254144"/>
                    </a:cubicBezTo>
                    <a:cubicBezTo>
                      <a:pt x="403241" y="174181"/>
                      <a:pt x="405790" y="93200"/>
                      <a:pt x="409387" y="11255"/>
                    </a:cubicBezTo>
                    <a:cubicBezTo>
                      <a:pt x="409727" y="5396"/>
                      <a:pt x="405223" y="358"/>
                      <a:pt x="399361" y="18"/>
                    </a:cubicBezTo>
                    <a:cubicBezTo>
                      <a:pt x="393498" y="-322"/>
                      <a:pt x="388456" y="4151"/>
                      <a:pt x="388116" y="10010"/>
                    </a:cubicBezTo>
                    <a:cubicBezTo>
                      <a:pt x="382168" y="90992"/>
                      <a:pt x="376249" y="170870"/>
                      <a:pt x="363447" y="249842"/>
                    </a:cubicBezTo>
                    <a:cubicBezTo>
                      <a:pt x="359227" y="275996"/>
                      <a:pt x="354327" y="302065"/>
                      <a:pt x="348351" y="328050"/>
                    </a:cubicBezTo>
                    <a:cubicBezTo>
                      <a:pt x="342459" y="353638"/>
                      <a:pt x="335662" y="379197"/>
                      <a:pt x="327278" y="404616"/>
                    </a:cubicBezTo>
                    <a:cubicBezTo>
                      <a:pt x="319999" y="427034"/>
                      <a:pt x="311955" y="449197"/>
                      <a:pt x="302892" y="470907"/>
                    </a:cubicBezTo>
                    <a:cubicBezTo>
                      <a:pt x="293885" y="492561"/>
                      <a:pt x="283915" y="513761"/>
                      <a:pt x="272473" y="534339"/>
                    </a:cubicBezTo>
                    <a:cubicBezTo>
                      <a:pt x="268649" y="541218"/>
                      <a:pt x="264656" y="548039"/>
                      <a:pt x="260464" y="554776"/>
                    </a:cubicBezTo>
                    <a:cubicBezTo>
                      <a:pt x="256300" y="561513"/>
                      <a:pt x="251938" y="568164"/>
                      <a:pt x="247463" y="574675"/>
                    </a:cubicBezTo>
                    <a:cubicBezTo>
                      <a:pt x="247180" y="575099"/>
                      <a:pt x="246812" y="576175"/>
                      <a:pt x="246500" y="576882"/>
                    </a:cubicBezTo>
                    <a:cubicBezTo>
                      <a:pt x="212484" y="485569"/>
                      <a:pt x="201042" y="387434"/>
                      <a:pt x="226023" y="284856"/>
                    </a:cubicBezTo>
                    <a:cubicBezTo>
                      <a:pt x="227467" y="279166"/>
                      <a:pt x="224012" y="273392"/>
                      <a:pt x="218319" y="271920"/>
                    </a:cubicBezTo>
                    <a:cubicBezTo>
                      <a:pt x="212626" y="270476"/>
                      <a:pt x="206848" y="273930"/>
                      <a:pt x="205375" y="279619"/>
                    </a:cubicBezTo>
                    <a:cubicBezTo>
                      <a:pt x="174361" y="396492"/>
                      <a:pt x="187758" y="509204"/>
                      <a:pt x="230215" y="612802"/>
                    </a:cubicBezTo>
                    <a:cubicBezTo>
                      <a:pt x="243980" y="646401"/>
                      <a:pt x="261087" y="678895"/>
                      <a:pt x="280432" y="710342"/>
                    </a:cubicBezTo>
                    <a:cubicBezTo>
                      <a:pt x="271283" y="706946"/>
                      <a:pt x="261483" y="701540"/>
                      <a:pt x="251457" y="695086"/>
                    </a:cubicBezTo>
                    <a:cubicBezTo>
                      <a:pt x="225116" y="678159"/>
                      <a:pt x="198917" y="654977"/>
                      <a:pt x="184983" y="643825"/>
                    </a:cubicBezTo>
                    <a:cubicBezTo>
                      <a:pt x="146944" y="613651"/>
                      <a:pt x="116214" y="578496"/>
                      <a:pt x="91913" y="540227"/>
                    </a:cubicBezTo>
                    <a:cubicBezTo>
                      <a:pt x="75174" y="513846"/>
                      <a:pt x="61607" y="485937"/>
                      <a:pt x="51042" y="456868"/>
                    </a:cubicBezTo>
                    <a:cubicBezTo>
                      <a:pt x="24928" y="385000"/>
                      <a:pt x="17536" y="305943"/>
                      <a:pt x="29942" y="225895"/>
                    </a:cubicBezTo>
                    <a:cubicBezTo>
                      <a:pt x="30933" y="220093"/>
                      <a:pt x="27024" y="214601"/>
                      <a:pt x="21246" y="213611"/>
                    </a:cubicBezTo>
                    <a:cubicBezTo>
                      <a:pt x="15440" y="212648"/>
                      <a:pt x="9945" y="216526"/>
                      <a:pt x="8954" y="222329"/>
                    </a:cubicBezTo>
                    <a:cubicBezTo>
                      <a:pt x="-6624" y="306283"/>
                      <a:pt x="-2092" y="390180"/>
                      <a:pt x="24249" y="466350"/>
                    </a:cubicBezTo>
                    <a:cubicBezTo>
                      <a:pt x="35068" y="497656"/>
                      <a:pt x="49654" y="527603"/>
                      <a:pt x="67895" y="555653"/>
                    </a:cubicBezTo>
                    <a:cubicBezTo>
                      <a:pt x="94207" y="596130"/>
                      <a:pt x="128251" y="632559"/>
                      <a:pt x="169518" y="663780"/>
                    </a:cubicBezTo>
                    <a:cubicBezTo>
                      <a:pt x="186512" y="676489"/>
                      <a:pt x="220981" y="705106"/>
                      <a:pt x="252647" y="721410"/>
                    </a:cubicBezTo>
                    <a:cubicBezTo>
                      <a:pt x="268224" y="729420"/>
                      <a:pt x="283179" y="734261"/>
                      <a:pt x="295613" y="734147"/>
                    </a:cubicBezTo>
                    <a:cubicBezTo>
                      <a:pt x="301391" y="742809"/>
                      <a:pt x="307140" y="751470"/>
                      <a:pt x="313258" y="759934"/>
                    </a:cubicBezTo>
                    <a:cubicBezTo>
                      <a:pt x="345971" y="805137"/>
                      <a:pt x="383754" y="847369"/>
                      <a:pt x="424143" y="886515"/>
                    </a:cubicBezTo>
                    <a:cubicBezTo>
                      <a:pt x="443488" y="905197"/>
                      <a:pt x="464079" y="922010"/>
                      <a:pt x="485435" y="937720"/>
                    </a:cubicBezTo>
                    <a:cubicBezTo>
                      <a:pt x="515146" y="959543"/>
                      <a:pt x="546329" y="979272"/>
                      <a:pt x="577626" y="999284"/>
                    </a:cubicBezTo>
                    <a:cubicBezTo>
                      <a:pt x="570234" y="998831"/>
                      <a:pt x="562785" y="998633"/>
                      <a:pt x="555251" y="998775"/>
                    </a:cubicBezTo>
                    <a:cubicBezTo>
                      <a:pt x="460652" y="1001237"/>
                      <a:pt x="387210" y="1062349"/>
                      <a:pt x="359680" y="1131357"/>
                    </a:cubicBezTo>
                    <a:cubicBezTo>
                      <a:pt x="342771" y="1173702"/>
                      <a:pt x="343082" y="1218906"/>
                      <a:pt x="364891" y="1255929"/>
                    </a:cubicBezTo>
                    <a:cubicBezTo>
                      <a:pt x="382933" y="1286584"/>
                      <a:pt x="415958" y="1312059"/>
                      <a:pt x="467676" y="1324881"/>
                    </a:cubicBezTo>
                    <a:cubicBezTo>
                      <a:pt x="530752" y="1340393"/>
                      <a:pt x="577626" y="1298670"/>
                      <a:pt x="593091" y="1253891"/>
                    </a:cubicBezTo>
                    <a:cubicBezTo>
                      <a:pt x="603401" y="1224029"/>
                      <a:pt x="599407" y="1193289"/>
                      <a:pt x="579609" y="1176080"/>
                    </a:cubicBezTo>
                    <a:cubicBezTo>
                      <a:pt x="564541" y="1163003"/>
                      <a:pt x="539475" y="1156747"/>
                      <a:pt x="502315" y="1167050"/>
                    </a:cubicBezTo>
                    <a:cubicBezTo>
                      <a:pt x="496622" y="1168550"/>
                      <a:pt x="493252" y="1174410"/>
                      <a:pt x="494781" y="1180071"/>
                    </a:cubicBezTo>
                    <a:cubicBezTo>
                      <a:pt x="496282" y="1185732"/>
                      <a:pt x="502117" y="1189129"/>
                      <a:pt x="507810" y="1187600"/>
                    </a:cubicBezTo>
                    <a:cubicBezTo>
                      <a:pt x="535227" y="1180524"/>
                      <a:pt x="553807" y="1183156"/>
                      <a:pt x="564711" y="1192950"/>
                    </a:cubicBezTo>
                    <a:cubicBezTo>
                      <a:pt x="577938" y="1204810"/>
                      <a:pt x="578136" y="1225926"/>
                      <a:pt x="570857" y="1246051"/>
                    </a:cubicBezTo>
                    <a:cubicBezTo>
                      <a:pt x="558452" y="1280329"/>
                      <a:pt x="522368" y="1312682"/>
                      <a:pt x="474020" y="1300029"/>
                    </a:cubicBezTo>
                    <a:cubicBezTo>
                      <a:pt x="430969" y="1288792"/>
                      <a:pt x="403099" y="1268072"/>
                      <a:pt x="388314" y="1242314"/>
                    </a:cubicBezTo>
                    <a:cubicBezTo>
                      <a:pt x="371066" y="1212282"/>
                      <a:pt x="372057" y="1175910"/>
                      <a:pt x="385850" y="1141858"/>
                    </a:cubicBezTo>
                    <a:cubicBezTo>
                      <a:pt x="410067" y="1082134"/>
                      <a:pt x="473850" y="1029373"/>
                      <a:pt x="555988" y="1027363"/>
                    </a:cubicBezTo>
                    <a:cubicBezTo>
                      <a:pt x="614192" y="1025636"/>
                      <a:pt x="666731" y="1044969"/>
                      <a:pt x="713323" y="1075794"/>
                    </a:cubicBezTo>
                    <a:cubicBezTo>
                      <a:pt x="784527" y="1122922"/>
                      <a:pt x="842052" y="1196714"/>
                      <a:pt x="884451" y="1266459"/>
                    </a:cubicBezTo>
                    <a:cubicBezTo>
                      <a:pt x="890682" y="1276649"/>
                      <a:pt x="896574" y="1287009"/>
                      <a:pt x="902210" y="1297510"/>
                    </a:cubicBezTo>
                    <a:cubicBezTo>
                      <a:pt x="877625" y="1293943"/>
                      <a:pt x="853692" y="1292103"/>
                      <a:pt x="829816" y="1292896"/>
                    </a:cubicBezTo>
                    <a:cubicBezTo>
                      <a:pt x="818487" y="1293264"/>
                      <a:pt x="807129" y="1294113"/>
                      <a:pt x="795743" y="1295557"/>
                    </a:cubicBezTo>
                    <a:cubicBezTo>
                      <a:pt x="779287" y="1297623"/>
                      <a:pt x="762718" y="1300963"/>
                      <a:pt x="745668" y="1304586"/>
                    </a:cubicBezTo>
                    <a:cubicBezTo>
                      <a:pt x="738275" y="1306256"/>
                      <a:pt x="730911" y="1308124"/>
                      <a:pt x="723604" y="1310191"/>
                    </a:cubicBezTo>
                    <a:cubicBezTo>
                      <a:pt x="712898" y="1313191"/>
                      <a:pt x="702305" y="1316560"/>
                      <a:pt x="691656" y="1319673"/>
                    </a:cubicBezTo>
                    <a:lnTo>
                      <a:pt x="674463" y="1325249"/>
                    </a:lnTo>
                    <a:cubicBezTo>
                      <a:pt x="673529" y="1325589"/>
                      <a:pt x="671773" y="1327032"/>
                      <a:pt x="670158" y="1328136"/>
                    </a:cubicBezTo>
                    <a:lnTo>
                      <a:pt x="670045" y="1328136"/>
                    </a:lnTo>
                    <a:lnTo>
                      <a:pt x="669648" y="1328108"/>
                    </a:lnTo>
                    <a:lnTo>
                      <a:pt x="670017" y="1328250"/>
                    </a:lnTo>
                    <a:cubicBezTo>
                      <a:pt x="668402" y="1329325"/>
                      <a:pt x="666958" y="1330033"/>
                      <a:pt x="666533" y="1329014"/>
                    </a:cubicBezTo>
                    <a:cubicBezTo>
                      <a:pt x="666420" y="1328787"/>
                      <a:pt x="666363" y="1328617"/>
                      <a:pt x="666335" y="1328448"/>
                    </a:cubicBezTo>
                    <a:cubicBezTo>
                      <a:pt x="664380" y="1328985"/>
                      <a:pt x="662568" y="1330089"/>
                      <a:pt x="661180" y="1331788"/>
                    </a:cubicBezTo>
                    <a:cubicBezTo>
                      <a:pt x="655260" y="1338270"/>
                      <a:pt x="659509" y="1343648"/>
                      <a:pt x="660982" y="1345572"/>
                    </a:cubicBezTo>
                    <a:cubicBezTo>
                      <a:pt x="662426" y="1347412"/>
                      <a:pt x="665287" y="1349422"/>
                      <a:pt x="670102" y="1349139"/>
                    </a:cubicBezTo>
                    <a:cubicBezTo>
                      <a:pt x="671744" y="1349054"/>
                      <a:pt x="678202" y="1346308"/>
                      <a:pt x="680978" y="1345572"/>
                    </a:cubicBezTo>
                    <a:lnTo>
                      <a:pt x="697235" y="1341893"/>
                    </a:lnTo>
                    <a:lnTo>
                      <a:pt x="750794" y="1331052"/>
                    </a:lnTo>
                    <a:cubicBezTo>
                      <a:pt x="767335" y="1328193"/>
                      <a:pt x="783451" y="1326155"/>
                      <a:pt x="799284" y="1324174"/>
                    </a:cubicBezTo>
                    <a:cubicBezTo>
                      <a:pt x="815513" y="1322164"/>
                      <a:pt x="831487" y="1320352"/>
                      <a:pt x="847603" y="1319475"/>
                    </a:cubicBezTo>
                    <a:cubicBezTo>
                      <a:pt x="868732" y="1318314"/>
                      <a:pt x="890003" y="1318173"/>
                      <a:pt x="912265" y="1320211"/>
                    </a:cubicBezTo>
                    <a:cubicBezTo>
                      <a:pt x="912718" y="1320267"/>
                      <a:pt x="913114" y="1320126"/>
                      <a:pt x="913539" y="1320126"/>
                    </a:cubicBezTo>
                    <a:cubicBezTo>
                      <a:pt x="914389" y="1321937"/>
                      <a:pt x="915380" y="1323664"/>
                      <a:pt x="916230" y="1325476"/>
                    </a:cubicBezTo>
                    <a:cubicBezTo>
                      <a:pt x="925463" y="1345572"/>
                      <a:pt x="933280" y="1366320"/>
                      <a:pt x="939002" y="1387861"/>
                    </a:cubicBezTo>
                    <a:cubicBezTo>
                      <a:pt x="941013" y="1395503"/>
                      <a:pt x="942882" y="1403231"/>
                      <a:pt x="944326" y="1411015"/>
                    </a:cubicBezTo>
                    <a:cubicBezTo>
                      <a:pt x="945743" y="1418629"/>
                      <a:pt x="946791" y="1426328"/>
                      <a:pt x="947272" y="1434084"/>
                    </a:cubicBezTo>
                    <a:cubicBezTo>
                      <a:pt x="947527" y="1438244"/>
                      <a:pt x="946111" y="1446962"/>
                      <a:pt x="945544" y="1452199"/>
                    </a:cubicBezTo>
                    <a:cubicBezTo>
                      <a:pt x="939597" y="1475834"/>
                      <a:pt x="933960" y="1499780"/>
                      <a:pt x="928862" y="1524463"/>
                    </a:cubicBezTo>
                    <a:cubicBezTo>
                      <a:pt x="920110" y="1567572"/>
                      <a:pt x="913143" y="1611162"/>
                      <a:pt x="908441" y="1654979"/>
                    </a:cubicBezTo>
                    <a:cubicBezTo>
                      <a:pt x="903739" y="1698852"/>
                      <a:pt x="901304" y="1742924"/>
                      <a:pt x="901417" y="1786995"/>
                    </a:cubicBezTo>
                    <a:cubicBezTo>
                      <a:pt x="901474" y="1802139"/>
                      <a:pt x="901898" y="1817282"/>
                      <a:pt x="902663" y="1832397"/>
                    </a:cubicBezTo>
                    <a:cubicBezTo>
                      <a:pt x="903428" y="1847484"/>
                      <a:pt x="904532" y="1862571"/>
                      <a:pt x="905949" y="1877601"/>
                    </a:cubicBezTo>
                    <a:cubicBezTo>
                      <a:pt x="906685" y="1885555"/>
                      <a:pt x="907280" y="1893707"/>
                      <a:pt x="908299" y="1901774"/>
                    </a:cubicBezTo>
                    <a:cubicBezTo>
                      <a:pt x="908979" y="1907463"/>
                      <a:pt x="909886" y="1913096"/>
                      <a:pt x="911160" y="1918559"/>
                    </a:cubicBezTo>
                    <a:cubicBezTo>
                      <a:pt x="911245" y="1918984"/>
                      <a:pt x="911755" y="1920512"/>
                      <a:pt x="912038" y="1921248"/>
                    </a:cubicBezTo>
                    <a:cubicBezTo>
                      <a:pt x="912831" y="1924616"/>
                      <a:pt x="915324" y="1927504"/>
                      <a:pt x="918864" y="1928636"/>
                    </a:cubicBezTo>
                    <a:cubicBezTo>
                      <a:pt x="921356" y="1929457"/>
                      <a:pt x="935093" y="1927588"/>
                      <a:pt x="931694" y="1915757"/>
                    </a:cubicBezTo>
                    <a:cubicBezTo>
                      <a:pt x="931609" y="1915389"/>
                      <a:pt x="931241" y="1914341"/>
                      <a:pt x="931071" y="1913832"/>
                    </a:cubicBezTo>
                    <a:cubicBezTo>
                      <a:pt x="930080" y="1909105"/>
                      <a:pt x="929428" y="1904293"/>
                      <a:pt x="928919" y="1899424"/>
                    </a:cubicBezTo>
                    <a:cubicBezTo>
                      <a:pt x="928097" y="1891556"/>
                      <a:pt x="927672" y="1883602"/>
                      <a:pt x="927106" y="1875846"/>
                    </a:cubicBezTo>
                    <a:cubicBezTo>
                      <a:pt x="926001" y="1861071"/>
                      <a:pt x="925208" y="1846295"/>
                      <a:pt x="924755" y="1831492"/>
                    </a:cubicBezTo>
                    <a:cubicBezTo>
                      <a:pt x="924274" y="1816716"/>
                      <a:pt x="924132" y="1801912"/>
                      <a:pt x="924387" y="1787137"/>
                    </a:cubicBezTo>
                    <a:cubicBezTo>
                      <a:pt x="925010" y="1743943"/>
                      <a:pt x="928211" y="1700777"/>
                      <a:pt x="933479" y="1657866"/>
                    </a:cubicBezTo>
                    <a:cubicBezTo>
                      <a:pt x="934074" y="1653111"/>
                      <a:pt x="934923" y="1648412"/>
                      <a:pt x="935575" y="1643685"/>
                    </a:cubicBezTo>
                    <a:cubicBezTo>
                      <a:pt x="935773" y="1643374"/>
                      <a:pt x="936056" y="1643147"/>
                      <a:pt x="936226" y="1642808"/>
                    </a:cubicBezTo>
                    <a:cubicBezTo>
                      <a:pt x="973471" y="1565534"/>
                      <a:pt x="1017344" y="1496327"/>
                      <a:pt x="1063454" y="1435102"/>
                    </a:cubicBezTo>
                    <a:cubicBezTo>
                      <a:pt x="1064162" y="1434989"/>
                      <a:pt x="1064870" y="1434933"/>
                      <a:pt x="1065691" y="1434536"/>
                    </a:cubicBezTo>
                    <a:cubicBezTo>
                      <a:pt x="1065776" y="1434536"/>
                      <a:pt x="1065861" y="1434536"/>
                      <a:pt x="1065890" y="1434508"/>
                    </a:cubicBezTo>
                    <a:cubicBezTo>
                      <a:pt x="1066173" y="1434338"/>
                      <a:pt x="1066456" y="1434168"/>
                      <a:pt x="1066739" y="1433970"/>
                    </a:cubicBezTo>
                    <a:lnTo>
                      <a:pt x="1067022" y="1433772"/>
                    </a:lnTo>
                    <a:cubicBezTo>
                      <a:pt x="1067957" y="1433178"/>
                      <a:pt x="1069940" y="1431904"/>
                      <a:pt x="1072630" y="1430177"/>
                    </a:cubicBezTo>
                    <a:cubicBezTo>
                      <a:pt x="1086962" y="1420950"/>
                      <a:pt x="1121573" y="1398730"/>
                      <a:pt x="1128965" y="1393975"/>
                    </a:cubicBezTo>
                    <a:cubicBezTo>
                      <a:pt x="1144826" y="1383785"/>
                      <a:pt x="1161367" y="1374444"/>
                      <a:pt x="1178361" y="1366037"/>
                    </a:cubicBezTo>
                    <a:cubicBezTo>
                      <a:pt x="1195355" y="1357631"/>
                      <a:pt x="1212802" y="1350186"/>
                      <a:pt x="1230504" y="1343789"/>
                    </a:cubicBezTo>
                    <a:cubicBezTo>
                      <a:pt x="1296270" y="1319928"/>
                      <a:pt x="1379059" y="1302803"/>
                      <a:pt x="1455021" y="1312257"/>
                    </a:cubicBezTo>
                    <a:cubicBezTo>
                      <a:pt x="1504417" y="1318399"/>
                      <a:pt x="1550924" y="1335864"/>
                      <a:pt x="1587347" y="1371132"/>
                    </a:cubicBezTo>
                    <a:cubicBezTo>
                      <a:pt x="1636290" y="1417978"/>
                      <a:pt x="1636233" y="1487637"/>
                      <a:pt x="1608193" y="1537483"/>
                    </a:cubicBezTo>
                    <a:cubicBezTo>
                      <a:pt x="1579898" y="1587839"/>
                      <a:pt x="1522204" y="1617842"/>
                      <a:pt x="1455673" y="1582092"/>
                    </a:cubicBezTo>
                    <a:cubicBezTo>
                      <a:pt x="1436611" y="1571874"/>
                      <a:pt x="1426302" y="1559420"/>
                      <a:pt x="1423158" y="1546286"/>
                    </a:cubicBezTo>
                    <a:cubicBezTo>
                      <a:pt x="1419363" y="1530294"/>
                      <a:pt x="1426103" y="1514103"/>
                      <a:pt x="1437574" y="1502328"/>
                    </a:cubicBezTo>
                    <a:cubicBezTo>
                      <a:pt x="1449215" y="1490411"/>
                      <a:pt x="1465784" y="1482740"/>
                      <a:pt x="1482580" y="1484552"/>
                    </a:cubicBezTo>
                    <a:cubicBezTo>
                      <a:pt x="1496968" y="1486081"/>
                      <a:pt x="1511243" y="1494629"/>
                      <a:pt x="1522799" y="1512433"/>
                    </a:cubicBezTo>
                    <a:cubicBezTo>
                      <a:pt x="1525943" y="1517415"/>
                      <a:pt x="1532542" y="1518858"/>
                      <a:pt x="1537498" y="1515716"/>
                    </a:cubicBezTo>
                    <a:cubicBezTo>
                      <a:pt x="1542455" y="1512574"/>
                      <a:pt x="1543928" y="1506008"/>
                      <a:pt x="1540784" y="1501026"/>
                    </a:cubicBezTo>
                    <a:cubicBezTo>
                      <a:pt x="1528917" y="1481948"/>
                      <a:pt x="1514274" y="1470881"/>
                      <a:pt x="1499262" y="1465559"/>
                    </a:cubicBezTo>
                    <a:cubicBezTo>
                      <a:pt x="1471166" y="1455596"/>
                      <a:pt x="1440945" y="1465899"/>
                      <a:pt x="1420864" y="1485741"/>
                    </a:cubicBezTo>
                    <a:cubicBezTo>
                      <a:pt x="1403303" y="1503120"/>
                      <a:pt x="1393872" y="1527633"/>
                      <a:pt x="1399168" y="1551777"/>
                    </a:cubicBezTo>
                    <a:cubicBezTo>
                      <a:pt x="1403303" y="1570544"/>
                      <a:pt x="1416502" y="1589565"/>
                      <a:pt x="1443409" y="1604539"/>
                    </a:cubicBezTo>
                    <a:cubicBezTo>
                      <a:pt x="1525121" y="1649799"/>
                      <a:pt x="1597175" y="1613370"/>
                      <a:pt x="1632664" y="1551353"/>
                    </a:cubicBezTo>
                    <a:cubicBezTo>
                      <a:pt x="1666992" y="1491402"/>
                      <a:pt x="1666171" y="1407193"/>
                      <a:pt x="1607173" y="1350469"/>
                    </a:cubicBezTo>
                    <a:cubicBezTo>
                      <a:pt x="1565935" y="1311266"/>
                      <a:pt x="1513764" y="1291509"/>
                      <a:pt x="1458222" y="1285254"/>
                    </a:cubicBezTo>
                    <a:cubicBezTo>
                      <a:pt x="1378096" y="1276253"/>
                      <a:pt x="1291087" y="1295359"/>
                      <a:pt x="1222233" y="1321485"/>
                    </a:cubicBezTo>
                    <a:cubicBezTo>
                      <a:pt x="1203795" y="1328476"/>
                      <a:pt x="1185668" y="1336571"/>
                      <a:pt x="1168051" y="1345657"/>
                    </a:cubicBezTo>
                    <a:cubicBezTo>
                      <a:pt x="1150462" y="1354744"/>
                      <a:pt x="1133384" y="1364820"/>
                      <a:pt x="1117013" y="1375774"/>
                    </a:cubicBezTo>
                    <a:cubicBezTo>
                      <a:pt x="1114719" y="1377331"/>
                      <a:pt x="1109592" y="1380728"/>
                      <a:pt x="1103418" y="1384860"/>
                    </a:cubicBezTo>
                    <a:cubicBezTo>
                      <a:pt x="1105287" y="1382624"/>
                      <a:pt x="1107100" y="1380105"/>
                      <a:pt x="1108969" y="1377897"/>
                    </a:cubicBezTo>
                    <a:cubicBezTo>
                      <a:pt x="1190342" y="1281149"/>
                      <a:pt x="1274235" y="1208489"/>
                      <a:pt x="1338755" y="1160880"/>
                    </a:cubicBezTo>
                    <a:cubicBezTo>
                      <a:pt x="1355635" y="1148312"/>
                      <a:pt x="1373252" y="1136707"/>
                      <a:pt x="1391351" y="1125753"/>
                    </a:cubicBezTo>
                    <a:cubicBezTo>
                      <a:pt x="1412537" y="1117799"/>
                      <a:pt x="1436385" y="1108713"/>
                      <a:pt x="1436838" y="1108543"/>
                    </a:cubicBezTo>
                    <a:cubicBezTo>
                      <a:pt x="1447856" y="1104410"/>
                      <a:pt x="1459213" y="1100901"/>
                      <a:pt x="1470712" y="1097815"/>
                    </a:cubicBezTo>
                    <a:cubicBezTo>
                      <a:pt x="1482297" y="1094702"/>
                      <a:pt x="1494022" y="1092098"/>
                      <a:pt x="1505635" y="1089805"/>
                    </a:cubicBezTo>
                    <a:cubicBezTo>
                      <a:pt x="1528633" y="1085276"/>
                      <a:pt x="1551745" y="1083832"/>
                      <a:pt x="1574743" y="1084993"/>
                    </a:cubicBezTo>
                    <a:cubicBezTo>
                      <a:pt x="1597798" y="1086154"/>
                      <a:pt x="1620769" y="1089975"/>
                      <a:pt x="1643399" y="1096060"/>
                    </a:cubicBezTo>
                    <a:cubicBezTo>
                      <a:pt x="1692058" y="1108685"/>
                      <a:pt x="1735052" y="1130282"/>
                      <a:pt x="1777282" y="1151765"/>
                    </a:cubicBezTo>
                    <a:cubicBezTo>
                      <a:pt x="1822599" y="1174863"/>
                      <a:pt x="1867010" y="1198016"/>
                      <a:pt x="1915131" y="1212282"/>
                    </a:cubicBezTo>
                    <a:cubicBezTo>
                      <a:pt x="1955152" y="1224171"/>
                      <a:pt x="1997750" y="1229860"/>
                      <a:pt x="2045616" y="1224227"/>
                    </a:cubicBezTo>
                    <a:cubicBezTo>
                      <a:pt x="2051451" y="1223633"/>
                      <a:pt x="2055727" y="1218396"/>
                      <a:pt x="2055132" y="1212537"/>
                    </a:cubicBezTo>
                    <a:cubicBezTo>
                      <a:pt x="2054510" y="1206706"/>
                      <a:pt x="2049298" y="1202460"/>
                      <a:pt x="2043435" y="1203055"/>
                    </a:cubicBezTo>
                    <a:cubicBezTo>
                      <a:pt x="1998826" y="1206933"/>
                      <a:pt x="1959485" y="1200253"/>
                      <a:pt x="1922608" y="1188251"/>
                    </a:cubicBezTo>
                    <a:cubicBezTo>
                      <a:pt x="1876328" y="1173193"/>
                      <a:pt x="1834014" y="1149416"/>
                      <a:pt x="1790283" y="1126602"/>
                    </a:cubicBezTo>
                    <a:cubicBezTo>
                      <a:pt x="1746438" y="1103731"/>
                      <a:pt x="1701206" y="1081936"/>
                      <a:pt x="1650451" y="1068859"/>
                    </a:cubicBezTo>
                    <a:cubicBezTo>
                      <a:pt x="1625782" y="1062745"/>
                      <a:pt x="1600801" y="1059065"/>
                      <a:pt x="1575791" y="1058329"/>
                    </a:cubicBezTo>
                    <a:cubicBezTo>
                      <a:pt x="1555824" y="1057763"/>
                      <a:pt x="1535827" y="1059631"/>
                      <a:pt x="1515916" y="1062971"/>
                    </a:cubicBezTo>
                    <a:cubicBezTo>
                      <a:pt x="1529200" y="1057225"/>
                      <a:pt x="1542483" y="1051451"/>
                      <a:pt x="1555965" y="1046016"/>
                    </a:cubicBezTo>
                    <a:cubicBezTo>
                      <a:pt x="1610657" y="1023995"/>
                      <a:pt x="1666765" y="1004068"/>
                      <a:pt x="1722080" y="983660"/>
                    </a:cubicBezTo>
                    <a:lnTo>
                      <a:pt x="1729728" y="988641"/>
                    </a:lnTo>
                    <a:lnTo>
                      <a:pt x="1764679" y="1010040"/>
                    </a:lnTo>
                    <a:cubicBezTo>
                      <a:pt x="1772128" y="1014371"/>
                      <a:pt x="1779577" y="1018645"/>
                      <a:pt x="1787167" y="1022551"/>
                    </a:cubicBezTo>
                    <a:cubicBezTo>
                      <a:pt x="1794786" y="1026457"/>
                      <a:pt x="1802518" y="1030137"/>
                      <a:pt x="1810335" y="1033562"/>
                    </a:cubicBezTo>
                    <a:cubicBezTo>
                      <a:pt x="1819710" y="1037638"/>
                      <a:pt x="1829227" y="1041346"/>
                      <a:pt x="1838828" y="1044912"/>
                    </a:cubicBezTo>
                    <a:cubicBezTo>
                      <a:pt x="1853075" y="1050234"/>
                      <a:pt x="1867492" y="1055046"/>
                      <a:pt x="1882050" y="1059971"/>
                    </a:cubicBezTo>
                    <a:cubicBezTo>
                      <a:pt x="1887516" y="1062151"/>
                      <a:pt x="1893719" y="1059518"/>
                      <a:pt x="1895900" y="1054055"/>
                    </a:cubicBezTo>
                    <a:cubicBezTo>
                      <a:pt x="1898109" y="1048620"/>
                      <a:pt x="1895447" y="1042422"/>
                      <a:pt x="1890008" y="1040214"/>
                    </a:cubicBezTo>
                    <a:lnTo>
                      <a:pt x="1777367" y="986405"/>
                    </a:lnTo>
                    <a:lnTo>
                      <a:pt x="1749951" y="973130"/>
                    </a:lnTo>
                    <a:cubicBezTo>
                      <a:pt x="1803623" y="953005"/>
                      <a:pt x="1856304" y="932144"/>
                      <a:pt x="1905501" y="907886"/>
                    </a:cubicBezTo>
                    <a:cubicBezTo>
                      <a:pt x="1990046" y="866192"/>
                      <a:pt x="2064762" y="814676"/>
                      <a:pt x="2119313" y="741790"/>
                    </a:cubicBezTo>
                    <a:cubicBezTo>
                      <a:pt x="2122882" y="737148"/>
                      <a:pt x="2121975" y="730468"/>
                      <a:pt x="2117274" y="726901"/>
                    </a:cubicBezTo>
                    <a:close/>
                    <a:moveTo>
                      <a:pt x="911783" y="1918729"/>
                    </a:moveTo>
                    <a:cubicBezTo>
                      <a:pt x="911812" y="1917795"/>
                      <a:pt x="911953" y="1916804"/>
                      <a:pt x="912265" y="1915870"/>
                    </a:cubicBezTo>
                    <a:cubicBezTo>
                      <a:pt x="912350" y="1915587"/>
                      <a:pt x="912633" y="1915474"/>
                      <a:pt x="912718" y="1915219"/>
                    </a:cubicBezTo>
                    <a:cubicBezTo>
                      <a:pt x="912293" y="1916266"/>
                      <a:pt x="911783" y="1917229"/>
                      <a:pt x="911783" y="1918729"/>
                    </a:cubicBezTo>
                    <a:close/>
                    <a:moveTo>
                      <a:pt x="916626" y="1910265"/>
                    </a:moveTo>
                    <a:cubicBezTo>
                      <a:pt x="918609" y="1909020"/>
                      <a:pt x="921016" y="1908341"/>
                      <a:pt x="923934" y="1908935"/>
                    </a:cubicBezTo>
                    <a:cubicBezTo>
                      <a:pt x="921356" y="1908426"/>
                      <a:pt x="918751" y="1908963"/>
                      <a:pt x="916626" y="1910265"/>
                    </a:cubicBezTo>
                    <a:close/>
                    <a:moveTo>
                      <a:pt x="669677" y="1328136"/>
                    </a:moveTo>
                    <a:cubicBezTo>
                      <a:pt x="668572" y="1328051"/>
                      <a:pt x="667439" y="1328165"/>
                      <a:pt x="666363" y="1328476"/>
                    </a:cubicBezTo>
                    <a:cubicBezTo>
                      <a:pt x="666136" y="1327146"/>
                      <a:pt x="667807" y="1327429"/>
                      <a:pt x="669677" y="1328136"/>
                    </a:cubicBezTo>
                    <a:close/>
                    <a:moveTo>
                      <a:pt x="986103" y="969337"/>
                    </a:moveTo>
                    <a:lnTo>
                      <a:pt x="985962" y="969479"/>
                    </a:lnTo>
                    <a:cubicBezTo>
                      <a:pt x="985282" y="969082"/>
                      <a:pt x="985820" y="968601"/>
                      <a:pt x="986613" y="968148"/>
                    </a:cubicBezTo>
                    <a:lnTo>
                      <a:pt x="986160" y="969111"/>
                    </a:lnTo>
                    <a:cubicBezTo>
                      <a:pt x="986132" y="969167"/>
                      <a:pt x="986103" y="969252"/>
                      <a:pt x="986103" y="969337"/>
                    </a:cubicBezTo>
                    <a:close/>
                    <a:moveTo>
                      <a:pt x="985962" y="969479"/>
                    </a:moveTo>
                    <a:lnTo>
                      <a:pt x="985990" y="969507"/>
                    </a:lnTo>
                    <a:cubicBezTo>
                      <a:pt x="986046" y="969563"/>
                      <a:pt x="986075" y="969450"/>
                      <a:pt x="986103" y="969337"/>
                    </a:cubicBezTo>
                    <a:cubicBezTo>
                      <a:pt x="986811" y="968488"/>
                      <a:pt x="987661" y="967780"/>
                      <a:pt x="988624" y="967186"/>
                    </a:cubicBezTo>
                    <a:cubicBezTo>
                      <a:pt x="988341" y="967384"/>
                      <a:pt x="987349" y="967752"/>
                      <a:pt x="986613" y="968148"/>
                    </a:cubicBezTo>
                    <a:cubicBezTo>
                      <a:pt x="989219" y="962317"/>
                      <a:pt x="993354" y="950316"/>
                      <a:pt x="994883" y="947881"/>
                    </a:cubicBezTo>
                    <a:cubicBezTo>
                      <a:pt x="1000690" y="938824"/>
                      <a:pt x="1007204" y="930247"/>
                      <a:pt x="1014143" y="922039"/>
                    </a:cubicBezTo>
                    <a:cubicBezTo>
                      <a:pt x="1020969" y="914000"/>
                      <a:pt x="1028276" y="906329"/>
                      <a:pt x="1035669" y="898828"/>
                    </a:cubicBezTo>
                    <a:cubicBezTo>
                      <a:pt x="1044789" y="889714"/>
                      <a:pt x="1054135" y="881166"/>
                      <a:pt x="1063935" y="873353"/>
                    </a:cubicBezTo>
                    <a:cubicBezTo>
                      <a:pt x="1073905" y="865399"/>
                      <a:pt x="1084243" y="858097"/>
                      <a:pt x="1094949" y="851417"/>
                    </a:cubicBezTo>
                    <a:cubicBezTo>
                      <a:pt x="1107751" y="843434"/>
                      <a:pt x="1121063" y="836330"/>
                      <a:pt x="1134715" y="829791"/>
                    </a:cubicBezTo>
                    <a:cubicBezTo>
                      <a:pt x="1154654" y="820252"/>
                      <a:pt x="1175387" y="812044"/>
                      <a:pt x="1196799" y="804203"/>
                    </a:cubicBezTo>
                    <a:cubicBezTo>
                      <a:pt x="1202237" y="801967"/>
                      <a:pt x="1208468" y="804571"/>
                      <a:pt x="1210706" y="810006"/>
                    </a:cubicBezTo>
                    <a:cubicBezTo>
                      <a:pt x="1212943" y="815440"/>
                      <a:pt x="1210338" y="821639"/>
                      <a:pt x="1204900" y="823875"/>
                    </a:cubicBezTo>
                    <a:cubicBezTo>
                      <a:pt x="1176945" y="836585"/>
                      <a:pt x="1150576" y="850369"/>
                      <a:pt x="1125340" y="865966"/>
                    </a:cubicBezTo>
                    <a:cubicBezTo>
                      <a:pt x="1115313" y="872165"/>
                      <a:pt x="1105485" y="878675"/>
                      <a:pt x="1095742" y="885496"/>
                    </a:cubicBezTo>
                    <a:cubicBezTo>
                      <a:pt x="1081496" y="895460"/>
                      <a:pt x="1067419" y="905989"/>
                      <a:pt x="1054079" y="918189"/>
                    </a:cubicBezTo>
                    <a:cubicBezTo>
                      <a:pt x="1045214" y="926086"/>
                      <a:pt x="1036518" y="934238"/>
                      <a:pt x="1028418" y="942928"/>
                    </a:cubicBezTo>
                    <a:cubicBezTo>
                      <a:pt x="1023093" y="948589"/>
                      <a:pt x="1017995" y="954448"/>
                      <a:pt x="1013322" y="960647"/>
                    </a:cubicBezTo>
                    <a:cubicBezTo>
                      <a:pt x="1011679" y="962798"/>
                      <a:pt x="1007006" y="974290"/>
                      <a:pt x="1004343" y="978819"/>
                    </a:cubicBezTo>
                    <a:cubicBezTo>
                      <a:pt x="1002361" y="982159"/>
                      <a:pt x="1000265" y="984056"/>
                      <a:pt x="999132" y="984650"/>
                    </a:cubicBezTo>
                    <a:cubicBezTo>
                      <a:pt x="994317" y="987566"/>
                      <a:pt x="988029" y="985981"/>
                      <a:pt x="985140" y="981169"/>
                    </a:cubicBezTo>
                    <a:cubicBezTo>
                      <a:pt x="982874" y="977404"/>
                      <a:pt x="983327" y="972734"/>
                      <a:pt x="985962" y="96947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12" name="Google Shape;1712;p26"/>
          <p:cNvGrpSpPr/>
          <p:nvPr/>
        </p:nvGrpSpPr>
        <p:grpSpPr>
          <a:xfrm>
            <a:off x="7904667" y="-391152"/>
            <a:ext cx="1471793" cy="1563419"/>
            <a:chOff x="7904667" y="-391152"/>
            <a:chExt cx="1471793" cy="1563419"/>
          </a:xfrm>
        </p:grpSpPr>
        <p:sp>
          <p:nvSpPr>
            <p:cNvPr id="1713" name="Google Shape;1713;p26"/>
            <p:cNvSpPr/>
            <p:nvPr/>
          </p:nvSpPr>
          <p:spPr>
            <a:xfrm flipH="1" rot="-8014985">
              <a:off x="8183942" y="278401"/>
              <a:ext cx="297952" cy="191249"/>
            </a:xfrm>
            <a:custGeom>
              <a:rect b="b" l="l" r="r" t="t"/>
              <a:pathLst>
                <a:path extrusionOk="0" h="382168" w="595391">
                  <a:moveTo>
                    <a:pt x="373799" y="381105"/>
                  </a:moveTo>
                  <a:cubicBezTo>
                    <a:pt x="379945" y="387813"/>
                    <a:pt x="246260" y="361150"/>
                    <a:pt x="182929" y="347167"/>
                  </a:cubicBezTo>
                  <a:cubicBezTo>
                    <a:pt x="84053" y="325343"/>
                    <a:pt x="-11623" y="294094"/>
                    <a:pt x="1151" y="256448"/>
                  </a:cubicBezTo>
                  <a:cubicBezTo>
                    <a:pt x="12792" y="222113"/>
                    <a:pt x="87083" y="241503"/>
                    <a:pt x="167125" y="274252"/>
                  </a:cubicBezTo>
                  <a:cubicBezTo>
                    <a:pt x="96628" y="229162"/>
                    <a:pt x="41030" y="182005"/>
                    <a:pt x="61621" y="154718"/>
                  </a:cubicBezTo>
                  <a:cubicBezTo>
                    <a:pt x="81334" y="128564"/>
                    <a:pt x="134808" y="159106"/>
                    <a:pt x="192672" y="205979"/>
                  </a:cubicBezTo>
                  <a:cubicBezTo>
                    <a:pt x="147468" y="147897"/>
                    <a:pt x="118296" y="94824"/>
                    <a:pt x="143900" y="76709"/>
                  </a:cubicBezTo>
                  <a:cubicBezTo>
                    <a:pt x="175423" y="54460"/>
                    <a:pt x="226292" y="120469"/>
                    <a:pt x="272204" y="198620"/>
                  </a:cubicBezTo>
                  <a:cubicBezTo>
                    <a:pt x="235185" y="115657"/>
                    <a:pt x="210346" y="35439"/>
                    <a:pt x="245297" y="22843"/>
                  </a:cubicBezTo>
                  <a:cubicBezTo>
                    <a:pt x="280814" y="10078"/>
                    <a:pt x="310666" y="83502"/>
                    <a:pt x="332815" y="168616"/>
                  </a:cubicBezTo>
                  <a:cubicBezTo>
                    <a:pt x="327462" y="80417"/>
                    <a:pt x="332589" y="256"/>
                    <a:pt x="368786" y="1"/>
                  </a:cubicBezTo>
                  <a:cubicBezTo>
                    <a:pt x="403368" y="-282"/>
                    <a:pt x="408353" y="66660"/>
                    <a:pt x="402235" y="145632"/>
                  </a:cubicBezTo>
                  <a:cubicBezTo>
                    <a:pt x="419484" y="66377"/>
                    <a:pt x="443785" y="680"/>
                    <a:pt x="476329" y="8719"/>
                  </a:cubicBezTo>
                  <a:cubicBezTo>
                    <a:pt x="512497" y="17663"/>
                    <a:pt x="495079" y="94484"/>
                    <a:pt x="464574" y="177136"/>
                  </a:cubicBezTo>
                  <a:cubicBezTo>
                    <a:pt x="509155" y="101334"/>
                    <a:pt x="557446" y="38638"/>
                    <a:pt x="587100" y="57687"/>
                  </a:cubicBezTo>
                  <a:cubicBezTo>
                    <a:pt x="645050" y="94852"/>
                    <a:pt x="380455" y="380992"/>
                    <a:pt x="374252" y="380171"/>
                  </a:cubicBezTo>
                  <a:lnTo>
                    <a:pt x="373799" y="381105"/>
                  </a:lnTo>
                  <a:lnTo>
                    <a:pt x="373799" y="38110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" name="Google Shape;1714;p26"/>
            <p:cNvSpPr/>
            <p:nvPr/>
          </p:nvSpPr>
          <p:spPr>
            <a:xfrm flipH="1" rot="-8014985">
              <a:off x="8575940" y="67322"/>
              <a:ext cx="101035" cy="338744"/>
            </a:xfrm>
            <a:custGeom>
              <a:rect b="b" l="l" r="r" t="t"/>
              <a:pathLst>
                <a:path extrusionOk="0" h="676905" w="201895">
                  <a:moveTo>
                    <a:pt x="343" y="12799"/>
                  </a:moveTo>
                  <a:cubicBezTo>
                    <a:pt x="-1102" y="7364"/>
                    <a:pt x="2155" y="1759"/>
                    <a:pt x="7593" y="344"/>
                  </a:cubicBezTo>
                  <a:cubicBezTo>
                    <a:pt x="13031" y="-1099"/>
                    <a:pt x="18639" y="2127"/>
                    <a:pt x="20055" y="7590"/>
                  </a:cubicBezTo>
                  <a:cubicBezTo>
                    <a:pt x="20055" y="7590"/>
                    <a:pt x="54978" y="130153"/>
                    <a:pt x="94007" y="269585"/>
                  </a:cubicBezTo>
                  <a:cubicBezTo>
                    <a:pt x="101230" y="295456"/>
                    <a:pt x="108565" y="321922"/>
                    <a:pt x="115731" y="348303"/>
                  </a:cubicBezTo>
                  <a:cubicBezTo>
                    <a:pt x="122954" y="374910"/>
                    <a:pt x="130063" y="401432"/>
                    <a:pt x="136832" y="427161"/>
                  </a:cubicBezTo>
                  <a:cubicBezTo>
                    <a:pt x="167931" y="544912"/>
                    <a:pt x="194158" y="645906"/>
                    <a:pt x="200984" y="661955"/>
                  </a:cubicBezTo>
                  <a:cubicBezTo>
                    <a:pt x="203363" y="667333"/>
                    <a:pt x="200927" y="673617"/>
                    <a:pt x="195546" y="675994"/>
                  </a:cubicBezTo>
                  <a:cubicBezTo>
                    <a:pt x="190164" y="678372"/>
                    <a:pt x="183877" y="675938"/>
                    <a:pt x="181497" y="670560"/>
                  </a:cubicBezTo>
                  <a:cubicBezTo>
                    <a:pt x="176428" y="659549"/>
                    <a:pt x="160368" y="608571"/>
                    <a:pt x="139947" y="539308"/>
                  </a:cubicBezTo>
                  <a:cubicBezTo>
                    <a:pt x="128448" y="500218"/>
                    <a:pt x="115306" y="455297"/>
                    <a:pt x="102334" y="408367"/>
                  </a:cubicBezTo>
                  <a:cubicBezTo>
                    <a:pt x="87918" y="356285"/>
                    <a:pt x="73501" y="301769"/>
                    <a:pt x="60189" y="250479"/>
                  </a:cubicBezTo>
                  <a:cubicBezTo>
                    <a:pt x="26740" y="121520"/>
                    <a:pt x="343" y="12799"/>
                    <a:pt x="343" y="12799"/>
                  </a:cubicBezTo>
                  <a:lnTo>
                    <a:pt x="343" y="1279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" name="Google Shape;1715;p26"/>
            <p:cNvSpPr/>
            <p:nvPr/>
          </p:nvSpPr>
          <p:spPr>
            <a:xfrm flipH="1" rot="-8014985">
              <a:off x="8399506" y="262878"/>
              <a:ext cx="79016" cy="115192"/>
            </a:xfrm>
            <a:custGeom>
              <a:rect b="b" l="l" r="r" t="t"/>
              <a:pathLst>
                <a:path extrusionOk="0" h="230186" w="157895">
                  <a:moveTo>
                    <a:pt x="138406" y="229604"/>
                  </a:moveTo>
                  <a:cubicBezTo>
                    <a:pt x="115408" y="238832"/>
                    <a:pt x="34970" y="135630"/>
                    <a:pt x="15257" y="106193"/>
                  </a:cubicBezTo>
                  <a:cubicBezTo>
                    <a:pt x="6052" y="92465"/>
                    <a:pt x="-4711" y="71405"/>
                    <a:pt x="2200" y="54309"/>
                  </a:cubicBezTo>
                  <a:cubicBezTo>
                    <a:pt x="8771" y="38062"/>
                    <a:pt x="46129" y="41713"/>
                    <a:pt x="57855" y="47940"/>
                  </a:cubicBezTo>
                  <a:cubicBezTo>
                    <a:pt x="59696" y="48931"/>
                    <a:pt x="75585" y="61357"/>
                    <a:pt x="76123" y="61017"/>
                  </a:cubicBezTo>
                  <a:cubicBezTo>
                    <a:pt x="78559" y="59404"/>
                    <a:pt x="79296" y="46242"/>
                    <a:pt x="80287" y="43355"/>
                  </a:cubicBezTo>
                  <a:cubicBezTo>
                    <a:pt x="86008" y="26683"/>
                    <a:pt x="95468" y="6048"/>
                    <a:pt x="114331" y="897"/>
                  </a:cubicBezTo>
                  <a:cubicBezTo>
                    <a:pt x="140983" y="-6350"/>
                    <a:pt x="150897" y="32146"/>
                    <a:pt x="153276" y="50771"/>
                  </a:cubicBezTo>
                  <a:cubicBezTo>
                    <a:pt x="160696" y="108797"/>
                    <a:pt x="161404" y="220348"/>
                    <a:pt x="138406" y="229604"/>
                  </a:cubicBezTo>
                  <a:lnTo>
                    <a:pt x="138406" y="22960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6" name="Google Shape;1716;p26"/>
            <p:cNvSpPr/>
            <p:nvPr/>
          </p:nvSpPr>
          <p:spPr>
            <a:xfrm flipH="1" rot="-8014985">
              <a:off x="8291804" y="314840"/>
              <a:ext cx="142257" cy="91670"/>
            </a:xfrm>
            <a:custGeom>
              <a:rect b="b" l="l" r="r" t="t"/>
              <a:pathLst>
                <a:path extrusionOk="0" h="183183" w="284268">
                  <a:moveTo>
                    <a:pt x="247122" y="126037"/>
                  </a:moveTo>
                  <a:lnTo>
                    <a:pt x="247151" y="125810"/>
                  </a:lnTo>
                  <a:lnTo>
                    <a:pt x="247151" y="125952"/>
                  </a:lnTo>
                  <a:cubicBezTo>
                    <a:pt x="247151" y="125980"/>
                    <a:pt x="247151" y="126008"/>
                    <a:pt x="247122" y="126037"/>
                  </a:cubicBezTo>
                  <a:close/>
                  <a:moveTo>
                    <a:pt x="280345" y="13777"/>
                  </a:moveTo>
                  <a:cubicBezTo>
                    <a:pt x="277060" y="12419"/>
                    <a:pt x="273293" y="13947"/>
                    <a:pt x="271933" y="17202"/>
                  </a:cubicBezTo>
                  <a:cubicBezTo>
                    <a:pt x="266354" y="28779"/>
                    <a:pt x="261086" y="40356"/>
                    <a:pt x="256356" y="52216"/>
                  </a:cubicBezTo>
                  <a:cubicBezTo>
                    <a:pt x="254458" y="56943"/>
                    <a:pt x="252645" y="61698"/>
                    <a:pt x="251003" y="66510"/>
                  </a:cubicBezTo>
                  <a:cubicBezTo>
                    <a:pt x="248538" y="73672"/>
                    <a:pt x="246443" y="80974"/>
                    <a:pt x="244177" y="88221"/>
                  </a:cubicBezTo>
                  <a:lnTo>
                    <a:pt x="237861" y="110582"/>
                  </a:lnTo>
                  <a:cubicBezTo>
                    <a:pt x="237039" y="113894"/>
                    <a:pt x="234490" y="121961"/>
                    <a:pt x="234264" y="124112"/>
                  </a:cubicBezTo>
                  <a:cubicBezTo>
                    <a:pt x="233754" y="128867"/>
                    <a:pt x="236728" y="130905"/>
                    <a:pt x="237917" y="131330"/>
                  </a:cubicBezTo>
                  <a:cubicBezTo>
                    <a:pt x="239192" y="131811"/>
                    <a:pt x="240721" y="132264"/>
                    <a:pt x="242477" y="131528"/>
                  </a:cubicBezTo>
                  <a:cubicBezTo>
                    <a:pt x="243072" y="131301"/>
                    <a:pt x="244743" y="130820"/>
                    <a:pt x="246159" y="128471"/>
                  </a:cubicBezTo>
                  <a:cubicBezTo>
                    <a:pt x="246669" y="127707"/>
                    <a:pt x="246981" y="126886"/>
                    <a:pt x="247122" y="126037"/>
                  </a:cubicBezTo>
                  <a:cubicBezTo>
                    <a:pt x="247066" y="126206"/>
                    <a:pt x="246896" y="126291"/>
                    <a:pt x="246556" y="126206"/>
                  </a:cubicBezTo>
                  <a:cubicBezTo>
                    <a:pt x="245989" y="126065"/>
                    <a:pt x="246103" y="125244"/>
                    <a:pt x="246556" y="124084"/>
                  </a:cubicBezTo>
                  <a:cubicBezTo>
                    <a:pt x="246839" y="124650"/>
                    <a:pt x="247179" y="125386"/>
                    <a:pt x="247151" y="125810"/>
                  </a:cubicBezTo>
                  <a:cubicBezTo>
                    <a:pt x="247292" y="124933"/>
                    <a:pt x="247207" y="124027"/>
                    <a:pt x="246924" y="123178"/>
                  </a:cubicBezTo>
                  <a:cubicBezTo>
                    <a:pt x="248170" y="120404"/>
                    <a:pt x="250578" y="116554"/>
                    <a:pt x="251257" y="114799"/>
                  </a:cubicBezTo>
                  <a:lnTo>
                    <a:pt x="259528" y="93485"/>
                  </a:lnTo>
                  <a:cubicBezTo>
                    <a:pt x="262162" y="86381"/>
                    <a:pt x="264966" y="79333"/>
                    <a:pt x="267458" y="72200"/>
                  </a:cubicBezTo>
                  <a:cubicBezTo>
                    <a:pt x="269752" y="65548"/>
                    <a:pt x="271820" y="58840"/>
                    <a:pt x="273973" y="52131"/>
                  </a:cubicBezTo>
                  <a:cubicBezTo>
                    <a:pt x="277173" y="42139"/>
                    <a:pt x="280232" y="32119"/>
                    <a:pt x="283772" y="22184"/>
                  </a:cubicBezTo>
                  <a:cubicBezTo>
                    <a:pt x="285132" y="18901"/>
                    <a:pt x="283603" y="15136"/>
                    <a:pt x="280345" y="13777"/>
                  </a:cubicBezTo>
                  <a:close/>
                  <a:moveTo>
                    <a:pt x="200757" y="129348"/>
                  </a:moveTo>
                  <a:cubicBezTo>
                    <a:pt x="200927" y="128782"/>
                    <a:pt x="201182" y="128244"/>
                    <a:pt x="201494" y="127763"/>
                  </a:cubicBezTo>
                  <a:cubicBezTo>
                    <a:pt x="200502" y="128329"/>
                    <a:pt x="199992" y="128924"/>
                    <a:pt x="200757" y="129348"/>
                  </a:cubicBezTo>
                  <a:close/>
                  <a:moveTo>
                    <a:pt x="226021" y="21"/>
                  </a:moveTo>
                  <a:cubicBezTo>
                    <a:pt x="222481" y="-262"/>
                    <a:pt x="219394" y="2370"/>
                    <a:pt x="219111" y="5908"/>
                  </a:cubicBezTo>
                  <a:cubicBezTo>
                    <a:pt x="217581" y="17542"/>
                    <a:pt x="215344" y="29034"/>
                    <a:pt x="213191" y="40611"/>
                  </a:cubicBezTo>
                  <a:cubicBezTo>
                    <a:pt x="211747" y="48366"/>
                    <a:pt x="210246" y="56122"/>
                    <a:pt x="208999" y="63906"/>
                  </a:cubicBezTo>
                  <a:cubicBezTo>
                    <a:pt x="207640" y="72341"/>
                    <a:pt x="206677" y="80833"/>
                    <a:pt x="205657" y="89296"/>
                  </a:cubicBezTo>
                  <a:lnTo>
                    <a:pt x="202542" y="116837"/>
                  </a:lnTo>
                  <a:cubicBezTo>
                    <a:pt x="202287" y="118790"/>
                    <a:pt x="202627" y="123517"/>
                    <a:pt x="202428" y="126631"/>
                  </a:cubicBezTo>
                  <a:cubicBezTo>
                    <a:pt x="202088" y="126971"/>
                    <a:pt x="201749" y="127339"/>
                    <a:pt x="201494" y="127763"/>
                  </a:cubicBezTo>
                  <a:cubicBezTo>
                    <a:pt x="201749" y="127593"/>
                    <a:pt x="202060" y="127424"/>
                    <a:pt x="202372" y="127282"/>
                  </a:cubicBezTo>
                  <a:cubicBezTo>
                    <a:pt x="202230" y="128782"/>
                    <a:pt x="201947" y="129745"/>
                    <a:pt x="201295" y="129575"/>
                  </a:cubicBezTo>
                  <a:cubicBezTo>
                    <a:pt x="201069" y="129490"/>
                    <a:pt x="200899" y="129433"/>
                    <a:pt x="200757" y="129348"/>
                  </a:cubicBezTo>
                  <a:cubicBezTo>
                    <a:pt x="200502" y="130169"/>
                    <a:pt x="200417" y="131047"/>
                    <a:pt x="200559" y="131924"/>
                  </a:cubicBezTo>
                  <a:cubicBezTo>
                    <a:pt x="200814" y="135094"/>
                    <a:pt x="202457" y="136311"/>
                    <a:pt x="202995" y="136793"/>
                  </a:cubicBezTo>
                  <a:cubicBezTo>
                    <a:pt x="204836" y="138463"/>
                    <a:pt x="210472" y="140246"/>
                    <a:pt x="213134" y="133509"/>
                  </a:cubicBezTo>
                  <a:cubicBezTo>
                    <a:pt x="213956" y="131386"/>
                    <a:pt x="215429" y="122668"/>
                    <a:pt x="216222" y="119187"/>
                  </a:cubicBezTo>
                  <a:lnTo>
                    <a:pt x="221801" y="91589"/>
                  </a:lnTo>
                  <a:cubicBezTo>
                    <a:pt x="223161" y="83267"/>
                    <a:pt x="224832" y="74974"/>
                    <a:pt x="226191" y="66652"/>
                  </a:cubicBezTo>
                  <a:cubicBezTo>
                    <a:pt x="227069" y="61047"/>
                    <a:pt x="227834" y="55415"/>
                    <a:pt x="228514" y="49782"/>
                  </a:cubicBezTo>
                  <a:cubicBezTo>
                    <a:pt x="230242" y="35544"/>
                    <a:pt x="231375" y="21278"/>
                    <a:pt x="231884" y="6956"/>
                  </a:cubicBezTo>
                  <a:cubicBezTo>
                    <a:pt x="232196" y="3418"/>
                    <a:pt x="229562" y="332"/>
                    <a:pt x="226021" y="21"/>
                  </a:cubicBezTo>
                  <a:close/>
                  <a:moveTo>
                    <a:pt x="185378" y="137897"/>
                  </a:moveTo>
                  <a:cubicBezTo>
                    <a:pt x="188323" y="139567"/>
                    <a:pt x="189343" y="143331"/>
                    <a:pt x="187644" y="146275"/>
                  </a:cubicBezTo>
                  <a:cubicBezTo>
                    <a:pt x="186114" y="149275"/>
                    <a:pt x="183848" y="149870"/>
                    <a:pt x="182545" y="150153"/>
                  </a:cubicBezTo>
                  <a:cubicBezTo>
                    <a:pt x="180421" y="150634"/>
                    <a:pt x="178325" y="149926"/>
                    <a:pt x="176399" y="147945"/>
                  </a:cubicBezTo>
                  <a:cubicBezTo>
                    <a:pt x="175550" y="147096"/>
                    <a:pt x="174558" y="145029"/>
                    <a:pt x="173850" y="142114"/>
                  </a:cubicBezTo>
                  <a:cubicBezTo>
                    <a:pt x="173086" y="138831"/>
                    <a:pt x="172491" y="133481"/>
                    <a:pt x="171641" y="130990"/>
                  </a:cubicBezTo>
                  <a:lnTo>
                    <a:pt x="162634" y="103958"/>
                  </a:lnTo>
                  <a:cubicBezTo>
                    <a:pt x="160708" y="97618"/>
                    <a:pt x="158839" y="91278"/>
                    <a:pt x="157281" y="84824"/>
                  </a:cubicBezTo>
                  <a:cubicBezTo>
                    <a:pt x="156262" y="80578"/>
                    <a:pt x="155355" y="76276"/>
                    <a:pt x="154562" y="71945"/>
                  </a:cubicBezTo>
                  <a:cubicBezTo>
                    <a:pt x="151588" y="55924"/>
                    <a:pt x="149691" y="39790"/>
                    <a:pt x="147141" y="23656"/>
                  </a:cubicBezTo>
                  <a:cubicBezTo>
                    <a:pt x="146433" y="20203"/>
                    <a:pt x="148671" y="16806"/>
                    <a:pt x="152155" y="16098"/>
                  </a:cubicBezTo>
                  <a:cubicBezTo>
                    <a:pt x="155610" y="15391"/>
                    <a:pt x="159009" y="17627"/>
                    <a:pt x="159717" y="21108"/>
                  </a:cubicBezTo>
                  <a:cubicBezTo>
                    <a:pt x="162408" y="31638"/>
                    <a:pt x="165070" y="42139"/>
                    <a:pt x="167563" y="52697"/>
                  </a:cubicBezTo>
                  <a:cubicBezTo>
                    <a:pt x="169432" y="60538"/>
                    <a:pt x="171329" y="68350"/>
                    <a:pt x="173142" y="76219"/>
                  </a:cubicBezTo>
                  <a:cubicBezTo>
                    <a:pt x="174898" y="83975"/>
                    <a:pt x="176484" y="91787"/>
                    <a:pt x="178524" y="99514"/>
                  </a:cubicBezTo>
                  <a:lnTo>
                    <a:pt x="185180" y="127140"/>
                  </a:lnTo>
                  <a:cubicBezTo>
                    <a:pt x="185633" y="129150"/>
                    <a:pt x="184726" y="134245"/>
                    <a:pt x="184840" y="137613"/>
                  </a:cubicBezTo>
                  <a:cubicBezTo>
                    <a:pt x="185038" y="137698"/>
                    <a:pt x="185208" y="137783"/>
                    <a:pt x="185378" y="137897"/>
                  </a:cubicBezTo>
                  <a:close/>
                  <a:moveTo>
                    <a:pt x="185095" y="139085"/>
                  </a:moveTo>
                  <a:lnTo>
                    <a:pt x="184981" y="138972"/>
                  </a:lnTo>
                  <a:cubicBezTo>
                    <a:pt x="185180" y="140189"/>
                    <a:pt x="185633" y="140925"/>
                    <a:pt x="186567" y="140727"/>
                  </a:cubicBezTo>
                  <a:cubicBezTo>
                    <a:pt x="187615" y="140529"/>
                    <a:pt x="185434" y="139397"/>
                    <a:pt x="185095" y="139085"/>
                  </a:cubicBezTo>
                  <a:close/>
                  <a:moveTo>
                    <a:pt x="135189" y="100816"/>
                  </a:moveTo>
                  <a:cubicBezTo>
                    <a:pt x="132130" y="93400"/>
                    <a:pt x="128816" y="86098"/>
                    <a:pt x="125389" y="78851"/>
                  </a:cubicBezTo>
                  <a:cubicBezTo>
                    <a:pt x="120234" y="67954"/>
                    <a:pt x="114626" y="57283"/>
                    <a:pt x="109018" y="46612"/>
                  </a:cubicBezTo>
                  <a:cubicBezTo>
                    <a:pt x="107517" y="43385"/>
                    <a:pt x="103694" y="41970"/>
                    <a:pt x="100493" y="43470"/>
                  </a:cubicBezTo>
                  <a:cubicBezTo>
                    <a:pt x="97264" y="44942"/>
                    <a:pt x="95877" y="48763"/>
                    <a:pt x="97349" y="51990"/>
                  </a:cubicBezTo>
                  <a:cubicBezTo>
                    <a:pt x="101824" y="63085"/>
                    <a:pt x="105903" y="74266"/>
                    <a:pt x="110265" y="85390"/>
                  </a:cubicBezTo>
                  <a:cubicBezTo>
                    <a:pt x="113154" y="92806"/>
                    <a:pt x="116071" y="100194"/>
                    <a:pt x="119215" y="107525"/>
                  </a:cubicBezTo>
                  <a:cubicBezTo>
                    <a:pt x="123123" y="116696"/>
                    <a:pt x="127344" y="125725"/>
                    <a:pt x="131507" y="134783"/>
                  </a:cubicBezTo>
                  <a:cubicBezTo>
                    <a:pt x="135727" y="143897"/>
                    <a:pt x="140089" y="152870"/>
                    <a:pt x="144422" y="161900"/>
                  </a:cubicBezTo>
                  <a:cubicBezTo>
                    <a:pt x="145697" y="165041"/>
                    <a:pt x="149322" y="166513"/>
                    <a:pt x="152438" y="165211"/>
                  </a:cubicBezTo>
                  <a:cubicBezTo>
                    <a:pt x="155582" y="163937"/>
                    <a:pt x="157083" y="160314"/>
                    <a:pt x="155780" y="157201"/>
                  </a:cubicBezTo>
                  <a:cubicBezTo>
                    <a:pt x="152438" y="147747"/>
                    <a:pt x="149266" y="138321"/>
                    <a:pt x="145839" y="128895"/>
                  </a:cubicBezTo>
                  <a:cubicBezTo>
                    <a:pt x="142412" y="119498"/>
                    <a:pt x="139013" y="110101"/>
                    <a:pt x="135189" y="100816"/>
                  </a:cubicBezTo>
                  <a:close/>
                  <a:moveTo>
                    <a:pt x="126579" y="163824"/>
                  </a:moveTo>
                  <a:cubicBezTo>
                    <a:pt x="127032" y="163400"/>
                    <a:pt x="126267" y="163202"/>
                    <a:pt x="125644" y="163060"/>
                  </a:cubicBezTo>
                  <a:lnTo>
                    <a:pt x="125814" y="163315"/>
                  </a:lnTo>
                  <a:cubicBezTo>
                    <a:pt x="126097" y="163456"/>
                    <a:pt x="126352" y="163626"/>
                    <a:pt x="126579" y="163824"/>
                  </a:cubicBezTo>
                  <a:close/>
                  <a:moveTo>
                    <a:pt x="126947" y="164136"/>
                  </a:moveTo>
                  <a:cubicBezTo>
                    <a:pt x="129440" y="166428"/>
                    <a:pt x="129581" y="170335"/>
                    <a:pt x="127287" y="172825"/>
                  </a:cubicBezTo>
                  <a:cubicBezTo>
                    <a:pt x="126720" y="173476"/>
                    <a:pt x="122755" y="176675"/>
                    <a:pt x="118224" y="172939"/>
                  </a:cubicBezTo>
                  <a:cubicBezTo>
                    <a:pt x="117600" y="172429"/>
                    <a:pt x="116383" y="171240"/>
                    <a:pt x="114768" y="169570"/>
                  </a:cubicBezTo>
                  <a:cubicBezTo>
                    <a:pt x="106753" y="161447"/>
                    <a:pt x="87465" y="140331"/>
                    <a:pt x="85963" y="138661"/>
                  </a:cubicBezTo>
                  <a:cubicBezTo>
                    <a:pt x="79789" y="131443"/>
                    <a:pt x="73076" y="124735"/>
                    <a:pt x="66505" y="117885"/>
                  </a:cubicBezTo>
                  <a:cubicBezTo>
                    <a:pt x="59821" y="110893"/>
                    <a:pt x="53250" y="103817"/>
                    <a:pt x="46679" y="96712"/>
                  </a:cubicBezTo>
                  <a:cubicBezTo>
                    <a:pt x="40958" y="90513"/>
                    <a:pt x="35407" y="84201"/>
                    <a:pt x="29997" y="77719"/>
                  </a:cubicBezTo>
                  <a:cubicBezTo>
                    <a:pt x="27561" y="75143"/>
                    <a:pt x="27731" y="71067"/>
                    <a:pt x="30337" y="68662"/>
                  </a:cubicBezTo>
                  <a:cubicBezTo>
                    <a:pt x="32914" y="66256"/>
                    <a:pt x="36993" y="66397"/>
                    <a:pt x="39400" y="69001"/>
                  </a:cubicBezTo>
                  <a:cubicBezTo>
                    <a:pt x="47671" y="77096"/>
                    <a:pt x="56366" y="84682"/>
                    <a:pt x="64891" y="92551"/>
                  </a:cubicBezTo>
                  <a:cubicBezTo>
                    <a:pt x="70669" y="97873"/>
                    <a:pt x="76419" y="103222"/>
                    <a:pt x="81857" y="108827"/>
                  </a:cubicBezTo>
                  <a:cubicBezTo>
                    <a:pt x="87804" y="114969"/>
                    <a:pt x="93327" y="121479"/>
                    <a:pt x="98652" y="128131"/>
                  </a:cubicBezTo>
                  <a:cubicBezTo>
                    <a:pt x="100012" y="129886"/>
                    <a:pt x="117176" y="152304"/>
                    <a:pt x="124285" y="161079"/>
                  </a:cubicBezTo>
                  <a:cubicBezTo>
                    <a:pt x="124823" y="161730"/>
                    <a:pt x="125276" y="162494"/>
                    <a:pt x="125644" y="163060"/>
                  </a:cubicBezTo>
                  <a:cubicBezTo>
                    <a:pt x="125446" y="163032"/>
                    <a:pt x="125219" y="162975"/>
                    <a:pt x="125106" y="162947"/>
                  </a:cubicBezTo>
                  <a:cubicBezTo>
                    <a:pt x="125361" y="163060"/>
                    <a:pt x="125588" y="163173"/>
                    <a:pt x="125814" y="163315"/>
                  </a:cubicBezTo>
                  <a:cubicBezTo>
                    <a:pt x="126126" y="163768"/>
                    <a:pt x="126381" y="164022"/>
                    <a:pt x="126579" y="163853"/>
                  </a:cubicBezTo>
                  <a:lnTo>
                    <a:pt x="126579" y="163824"/>
                  </a:lnTo>
                  <a:cubicBezTo>
                    <a:pt x="126720" y="163909"/>
                    <a:pt x="126834" y="164022"/>
                    <a:pt x="126947" y="164136"/>
                  </a:cubicBezTo>
                  <a:close/>
                  <a:moveTo>
                    <a:pt x="124795" y="162834"/>
                  </a:moveTo>
                  <a:cubicBezTo>
                    <a:pt x="122217" y="161730"/>
                    <a:pt x="120348" y="162692"/>
                    <a:pt x="119073" y="163739"/>
                  </a:cubicBezTo>
                  <a:cubicBezTo>
                    <a:pt x="120716" y="162494"/>
                    <a:pt x="122869" y="162183"/>
                    <a:pt x="124795" y="162834"/>
                  </a:cubicBezTo>
                  <a:close/>
                  <a:moveTo>
                    <a:pt x="99190" y="164872"/>
                  </a:moveTo>
                  <a:lnTo>
                    <a:pt x="78713" y="150719"/>
                  </a:lnTo>
                  <a:cubicBezTo>
                    <a:pt x="72227" y="146360"/>
                    <a:pt x="65854" y="141746"/>
                    <a:pt x="59226" y="137415"/>
                  </a:cubicBezTo>
                  <a:cubicBezTo>
                    <a:pt x="54780" y="134528"/>
                    <a:pt x="50220" y="131783"/>
                    <a:pt x="45603" y="129150"/>
                  </a:cubicBezTo>
                  <a:cubicBezTo>
                    <a:pt x="33792" y="122413"/>
                    <a:pt x="21613" y="116498"/>
                    <a:pt x="8924" y="111827"/>
                  </a:cubicBezTo>
                  <a:cubicBezTo>
                    <a:pt x="5667" y="110440"/>
                    <a:pt x="1900" y="111969"/>
                    <a:pt x="512" y="115224"/>
                  </a:cubicBezTo>
                  <a:cubicBezTo>
                    <a:pt x="-875" y="118479"/>
                    <a:pt x="654" y="122272"/>
                    <a:pt x="3911" y="123659"/>
                  </a:cubicBezTo>
                  <a:cubicBezTo>
                    <a:pt x="10765" y="127027"/>
                    <a:pt x="17308" y="130962"/>
                    <a:pt x="23822" y="134981"/>
                  </a:cubicBezTo>
                  <a:cubicBezTo>
                    <a:pt x="31498" y="139765"/>
                    <a:pt x="38919" y="144916"/>
                    <a:pt x="46509" y="149870"/>
                  </a:cubicBezTo>
                  <a:cubicBezTo>
                    <a:pt x="54270" y="154936"/>
                    <a:pt x="62200" y="159692"/>
                    <a:pt x="70046" y="164419"/>
                  </a:cubicBezTo>
                  <a:lnTo>
                    <a:pt x="92053" y="176817"/>
                  </a:lnTo>
                  <a:cubicBezTo>
                    <a:pt x="93752" y="177694"/>
                    <a:pt x="98227" y="178770"/>
                    <a:pt x="101088" y="179902"/>
                  </a:cubicBezTo>
                  <a:cubicBezTo>
                    <a:pt x="101485" y="180581"/>
                    <a:pt x="101994" y="181176"/>
                    <a:pt x="102646" y="181685"/>
                  </a:cubicBezTo>
                  <a:cubicBezTo>
                    <a:pt x="102363" y="181232"/>
                    <a:pt x="102136" y="180609"/>
                    <a:pt x="101994" y="180298"/>
                  </a:cubicBezTo>
                  <a:cubicBezTo>
                    <a:pt x="103184" y="180836"/>
                    <a:pt x="103864" y="181402"/>
                    <a:pt x="103580" y="181940"/>
                  </a:cubicBezTo>
                  <a:cubicBezTo>
                    <a:pt x="103524" y="182053"/>
                    <a:pt x="103467" y="182138"/>
                    <a:pt x="103411" y="182166"/>
                  </a:cubicBezTo>
                  <a:cubicBezTo>
                    <a:pt x="103779" y="182393"/>
                    <a:pt x="104204" y="182562"/>
                    <a:pt x="104657" y="182704"/>
                  </a:cubicBezTo>
                  <a:cubicBezTo>
                    <a:pt x="107687" y="183780"/>
                    <a:pt x="109443" y="182732"/>
                    <a:pt x="109840" y="182562"/>
                  </a:cubicBezTo>
                  <a:cubicBezTo>
                    <a:pt x="111369" y="181968"/>
                    <a:pt x="116581" y="175769"/>
                    <a:pt x="110038" y="171297"/>
                  </a:cubicBezTo>
                  <a:cubicBezTo>
                    <a:pt x="108339" y="170136"/>
                    <a:pt x="101711" y="166598"/>
                    <a:pt x="99190" y="1648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26"/>
            <p:cNvSpPr/>
            <p:nvPr/>
          </p:nvSpPr>
          <p:spPr>
            <a:xfrm flipH="1" rot="-8014985">
              <a:off x="8378318" y="101029"/>
              <a:ext cx="268118" cy="971030"/>
            </a:xfrm>
            <a:custGeom>
              <a:rect b="b" l="l" r="r" t="t"/>
              <a:pathLst>
                <a:path extrusionOk="0" h="1940388" w="535774">
                  <a:moveTo>
                    <a:pt x="517042" y="6578"/>
                  </a:moveTo>
                  <a:cubicBezTo>
                    <a:pt x="518741" y="1539"/>
                    <a:pt x="524179" y="-1178"/>
                    <a:pt x="529193" y="492"/>
                  </a:cubicBezTo>
                  <a:cubicBezTo>
                    <a:pt x="534234" y="2190"/>
                    <a:pt x="536953" y="7625"/>
                    <a:pt x="535282" y="12635"/>
                  </a:cubicBezTo>
                  <a:lnTo>
                    <a:pt x="434395" y="318560"/>
                  </a:lnTo>
                  <a:cubicBezTo>
                    <a:pt x="375539" y="495525"/>
                    <a:pt x="305185" y="718968"/>
                    <a:pt x="244913" y="895736"/>
                  </a:cubicBezTo>
                  <a:cubicBezTo>
                    <a:pt x="209481" y="999730"/>
                    <a:pt x="177362" y="1087590"/>
                    <a:pt x="153854" y="1140776"/>
                  </a:cubicBezTo>
                  <a:cubicBezTo>
                    <a:pt x="90608" y="1282557"/>
                    <a:pt x="57470" y="1412791"/>
                    <a:pt x="40108" y="1526352"/>
                  </a:cubicBezTo>
                  <a:cubicBezTo>
                    <a:pt x="11445" y="1713819"/>
                    <a:pt x="25918" y="1856223"/>
                    <a:pt x="21556" y="1930893"/>
                  </a:cubicBezTo>
                  <a:cubicBezTo>
                    <a:pt x="21273" y="1936412"/>
                    <a:pt x="16543" y="1940658"/>
                    <a:pt x="11020" y="1940375"/>
                  </a:cubicBezTo>
                  <a:cubicBezTo>
                    <a:pt x="5497" y="1940064"/>
                    <a:pt x="1249" y="1935365"/>
                    <a:pt x="1560" y="1929845"/>
                  </a:cubicBezTo>
                  <a:cubicBezTo>
                    <a:pt x="5157" y="1854695"/>
                    <a:pt x="-11043" y="1711583"/>
                    <a:pt x="16175" y="1522814"/>
                  </a:cubicBezTo>
                  <a:cubicBezTo>
                    <a:pt x="32857" y="1407158"/>
                    <a:pt x="65882" y="1274519"/>
                    <a:pt x="129241" y="1129906"/>
                  </a:cubicBezTo>
                  <a:cubicBezTo>
                    <a:pt x="152523" y="1077173"/>
                    <a:pt x="183933" y="989964"/>
                    <a:pt x="219451" y="887018"/>
                  </a:cubicBezTo>
                  <a:cubicBezTo>
                    <a:pt x="280345" y="710533"/>
                    <a:pt x="352938" y="487855"/>
                    <a:pt x="413068" y="311399"/>
                  </a:cubicBezTo>
                  <a:lnTo>
                    <a:pt x="517042" y="6578"/>
                  </a:lnTo>
                  <a:lnTo>
                    <a:pt x="517042" y="657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26"/>
            <p:cNvSpPr/>
            <p:nvPr/>
          </p:nvSpPr>
          <p:spPr>
            <a:xfrm flipH="1" rot="-8014985">
              <a:off x="8287580" y="426098"/>
              <a:ext cx="233648" cy="561127"/>
            </a:xfrm>
            <a:custGeom>
              <a:rect b="b" l="l" r="r" t="t"/>
              <a:pathLst>
                <a:path extrusionOk="0" h="1121288" w="466893">
                  <a:moveTo>
                    <a:pt x="463938" y="166547"/>
                  </a:moveTo>
                  <a:cubicBezTo>
                    <a:pt x="457991" y="183162"/>
                    <a:pt x="450173" y="199296"/>
                    <a:pt x="442299" y="215034"/>
                  </a:cubicBezTo>
                  <a:cubicBezTo>
                    <a:pt x="408397" y="282826"/>
                    <a:pt x="335550" y="314301"/>
                    <a:pt x="342460" y="301252"/>
                  </a:cubicBezTo>
                  <a:cubicBezTo>
                    <a:pt x="365742" y="257209"/>
                    <a:pt x="392507" y="214411"/>
                    <a:pt x="425985" y="177331"/>
                  </a:cubicBezTo>
                  <a:cubicBezTo>
                    <a:pt x="429922" y="172972"/>
                    <a:pt x="456206" y="141978"/>
                    <a:pt x="465581" y="151828"/>
                  </a:cubicBezTo>
                  <a:cubicBezTo>
                    <a:pt x="468838" y="155225"/>
                    <a:pt x="465156" y="163150"/>
                    <a:pt x="463938" y="166547"/>
                  </a:cubicBezTo>
                  <a:close/>
                  <a:moveTo>
                    <a:pt x="317791" y="191739"/>
                  </a:moveTo>
                  <a:cubicBezTo>
                    <a:pt x="319292" y="199268"/>
                    <a:pt x="337759" y="285883"/>
                    <a:pt x="342715" y="263182"/>
                  </a:cubicBezTo>
                  <a:cubicBezTo>
                    <a:pt x="347672" y="240452"/>
                    <a:pt x="364581" y="113361"/>
                    <a:pt x="347474" y="55448"/>
                  </a:cubicBezTo>
                  <a:cubicBezTo>
                    <a:pt x="344443" y="45202"/>
                    <a:pt x="331613" y="-2918"/>
                    <a:pt x="314704" y="139"/>
                  </a:cubicBezTo>
                  <a:cubicBezTo>
                    <a:pt x="300174" y="2772"/>
                    <a:pt x="302751" y="39116"/>
                    <a:pt x="302610" y="48315"/>
                  </a:cubicBezTo>
                  <a:cubicBezTo>
                    <a:pt x="301873" y="96576"/>
                    <a:pt x="308246" y="144525"/>
                    <a:pt x="317791" y="191739"/>
                  </a:cubicBezTo>
                  <a:close/>
                  <a:moveTo>
                    <a:pt x="260861" y="841574"/>
                  </a:moveTo>
                  <a:cubicBezTo>
                    <a:pt x="249051" y="849698"/>
                    <a:pt x="236645" y="858133"/>
                    <a:pt x="224324" y="866936"/>
                  </a:cubicBezTo>
                  <a:cubicBezTo>
                    <a:pt x="229026" y="858048"/>
                    <a:pt x="233699" y="849132"/>
                    <a:pt x="237580" y="839848"/>
                  </a:cubicBezTo>
                  <a:cubicBezTo>
                    <a:pt x="241007" y="831639"/>
                    <a:pt x="244122" y="823317"/>
                    <a:pt x="246615" y="814769"/>
                  </a:cubicBezTo>
                  <a:cubicBezTo>
                    <a:pt x="248031" y="809929"/>
                    <a:pt x="249249" y="805004"/>
                    <a:pt x="250042" y="799994"/>
                  </a:cubicBezTo>
                  <a:cubicBezTo>
                    <a:pt x="258171" y="748365"/>
                    <a:pt x="200958" y="808400"/>
                    <a:pt x="191441" y="819921"/>
                  </a:cubicBezTo>
                  <a:cubicBezTo>
                    <a:pt x="159578" y="858586"/>
                    <a:pt x="136324" y="905686"/>
                    <a:pt x="120662" y="953069"/>
                  </a:cubicBezTo>
                  <a:cubicBezTo>
                    <a:pt x="117320" y="963259"/>
                    <a:pt x="105027" y="989470"/>
                    <a:pt x="110352" y="1000962"/>
                  </a:cubicBezTo>
                  <a:lnTo>
                    <a:pt x="104461" y="1019842"/>
                  </a:lnTo>
                  <a:cubicBezTo>
                    <a:pt x="106132" y="1017634"/>
                    <a:pt x="108058" y="1015624"/>
                    <a:pt x="109786" y="1013445"/>
                  </a:cubicBezTo>
                  <a:lnTo>
                    <a:pt x="98598" y="1031702"/>
                  </a:lnTo>
                  <a:cubicBezTo>
                    <a:pt x="167706" y="1004076"/>
                    <a:pt x="228460" y="944578"/>
                    <a:pt x="268962" y="883778"/>
                  </a:cubicBezTo>
                  <a:cubicBezTo>
                    <a:pt x="273692" y="876673"/>
                    <a:pt x="310795" y="826516"/>
                    <a:pt x="303176" y="817062"/>
                  </a:cubicBezTo>
                  <a:cubicBezTo>
                    <a:pt x="298871" y="811712"/>
                    <a:pt x="264685" y="838942"/>
                    <a:pt x="260861" y="841574"/>
                  </a:cubicBezTo>
                  <a:close/>
                  <a:moveTo>
                    <a:pt x="64752" y="876050"/>
                  </a:moveTo>
                  <a:cubicBezTo>
                    <a:pt x="52771" y="880523"/>
                    <a:pt x="49486" y="906224"/>
                    <a:pt x="47220" y="916329"/>
                  </a:cubicBezTo>
                  <a:cubicBezTo>
                    <a:pt x="42660" y="936652"/>
                    <a:pt x="39856" y="957428"/>
                    <a:pt x="38440" y="978290"/>
                  </a:cubicBezTo>
                  <a:cubicBezTo>
                    <a:pt x="36542" y="972544"/>
                    <a:pt x="34757" y="966713"/>
                    <a:pt x="32067" y="961363"/>
                  </a:cubicBezTo>
                  <a:cubicBezTo>
                    <a:pt x="29716" y="956608"/>
                    <a:pt x="26714" y="952135"/>
                    <a:pt x="23683" y="947805"/>
                  </a:cubicBezTo>
                  <a:cubicBezTo>
                    <a:pt x="-10475" y="898751"/>
                    <a:pt x="1733" y="981063"/>
                    <a:pt x="3829" y="997905"/>
                  </a:cubicBezTo>
                  <a:cubicBezTo>
                    <a:pt x="5868" y="1014464"/>
                    <a:pt x="8332" y="1031023"/>
                    <a:pt x="11504" y="1047411"/>
                  </a:cubicBezTo>
                  <a:cubicBezTo>
                    <a:pt x="18132" y="1081802"/>
                    <a:pt x="30962" y="1097484"/>
                    <a:pt x="48296" y="1121288"/>
                  </a:cubicBezTo>
                  <a:lnTo>
                    <a:pt x="47475" y="1117156"/>
                  </a:lnTo>
                  <a:cubicBezTo>
                    <a:pt x="48664" y="1108947"/>
                    <a:pt x="49401" y="1100880"/>
                    <a:pt x="50137" y="1092813"/>
                  </a:cubicBezTo>
                  <a:lnTo>
                    <a:pt x="72371" y="1033881"/>
                  </a:lnTo>
                  <a:cubicBezTo>
                    <a:pt x="80839" y="994735"/>
                    <a:pt x="90809" y="953834"/>
                    <a:pt x="85768" y="913555"/>
                  </a:cubicBezTo>
                  <a:cubicBezTo>
                    <a:pt x="84805" y="905998"/>
                    <a:pt x="79508" y="870531"/>
                    <a:pt x="64752" y="876050"/>
                  </a:cubicBezTo>
                  <a:close/>
                  <a:moveTo>
                    <a:pt x="48296" y="1113618"/>
                  </a:moveTo>
                  <a:cubicBezTo>
                    <a:pt x="52629" y="1105041"/>
                    <a:pt x="57020" y="1096465"/>
                    <a:pt x="60022" y="1087379"/>
                  </a:cubicBezTo>
                  <a:lnTo>
                    <a:pt x="48296" y="1113618"/>
                  </a:lnTo>
                  <a:close/>
                  <a:moveTo>
                    <a:pt x="115110" y="776698"/>
                  </a:moveTo>
                  <a:cubicBezTo>
                    <a:pt x="123182" y="786181"/>
                    <a:pt x="148390" y="808146"/>
                    <a:pt x="157453" y="816722"/>
                  </a:cubicBezTo>
                  <a:cubicBezTo>
                    <a:pt x="161447" y="820515"/>
                    <a:pt x="164761" y="820657"/>
                    <a:pt x="163826" y="813722"/>
                  </a:cubicBezTo>
                  <a:cubicBezTo>
                    <a:pt x="176543" y="770641"/>
                    <a:pt x="176798" y="708341"/>
                    <a:pt x="164081" y="666053"/>
                  </a:cubicBezTo>
                  <a:cubicBezTo>
                    <a:pt x="162183" y="659769"/>
                    <a:pt x="140941" y="602790"/>
                    <a:pt x="130575" y="624840"/>
                  </a:cubicBezTo>
                  <a:cubicBezTo>
                    <a:pt x="120633" y="646012"/>
                    <a:pt x="119076" y="672733"/>
                    <a:pt x="121058" y="699283"/>
                  </a:cubicBezTo>
                  <a:cubicBezTo>
                    <a:pt x="115195" y="688018"/>
                    <a:pt x="109021" y="677431"/>
                    <a:pt x="102620" y="668119"/>
                  </a:cubicBezTo>
                  <a:cubicBezTo>
                    <a:pt x="97578" y="660816"/>
                    <a:pt x="77610" y="633020"/>
                    <a:pt x="64978" y="642134"/>
                  </a:cubicBezTo>
                  <a:cubicBezTo>
                    <a:pt x="56736" y="648107"/>
                    <a:pt x="63817" y="671487"/>
                    <a:pt x="65488" y="678677"/>
                  </a:cubicBezTo>
                  <a:cubicBezTo>
                    <a:pt x="73928" y="715276"/>
                    <a:pt x="90781" y="748167"/>
                    <a:pt x="115110" y="776698"/>
                  </a:cubicBezTo>
                  <a:close/>
                  <a:moveTo>
                    <a:pt x="351354" y="556511"/>
                  </a:moveTo>
                  <a:cubicBezTo>
                    <a:pt x="343140" y="561634"/>
                    <a:pt x="335153" y="567182"/>
                    <a:pt x="327364" y="572984"/>
                  </a:cubicBezTo>
                  <a:cubicBezTo>
                    <a:pt x="331896" y="567097"/>
                    <a:pt x="335804" y="561549"/>
                    <a:pt x="338722" y="556596"/>
                  </a:cubicBezTo>
                  <a:cubicBezTo>
                    <a:pt x="342064" y="550934"/>
                    <a:pt x="370614" y="494041"/>
                    <a:pt x="344046" y="497550"/>
                  </a:cubicBezTo>
                  <a:cubicBezTo>
                    <a:pt x="328270" y="499617"/>
                    <a:pt x="314250" y="517732"/>
                    <a:pt x="304706" y="528686"/>
                  </a:cubicBezTo>
                  <a:cubicBezTo>
                    <a:pt x="281707" y="555124"/>
                    <a:pt x="255537" y="617764"/>
                    <a:pt x="236985" y="656287"/>
                  </a:cubicBezTo>
                  <a:cubicBezTo>
                    <a:pt x="233501" y="659939"/>
                    <a:pt x="230216" y="663618"/>
                    <a:pt x="227610" y="667270"/>
                  </a:cubicBezTo>
                  <a:cubicBezTo>
                    <a:pt x="227157" y="667892"/>
                    <a:pt x="228601" y="667892"/>
                    <a:pt x="231434" y="667383"/>
                  </a:cubicBezTo>
                  <a:cubicBezTo>
                    <a:pt x="230980" y="668289"/>
                    <a:pt x="230442" y="669421"/>
                    <a:pt x="229989" y="670270"/>
                  </a:cubicBezTo>
                  <a:cubicBezTo>
                    <a:pt x="229508" y="671204"/>
                    <a:pt x="231689" y="669647"/>
                    <a:pt x="235484" y="666477"/>
                  </a:cubicBezTo>
                  <a:cubicBezTo>
                    <a:pt x="260436" y="660448"/>
                    <a:pt x="337957" y="633133"/>
                    <a:pt x="370557" y="598289"/>
                  </a:cubicBezTo>
                  <a:cubicBezTo>
                    <a:pt x="379196" y="589090"/>
                    <a:pt x="404177" y="560502"/>
                    <a:pt x="392422" y="545981"/>
                  </a:cubicBezTo>
                  <a:cubicBezTo>
                    <a:pt x="383331" y="534772"/>
                    <a:pt x="359114" y="551670"/>
                    <a:pt x="351354" y="556511"/>
                  </a:cubicBezTo>
                  <a:close/>
                  <a:moveTo>
                    <a:pt x="210644" y="527356"/>
                  </a:moveTo>
                  <a:cubicBezTo>
                    <a:pt x="214751" y="534149"/>
                    <a:pt x="229677" y="558917"/>
                    <a:pt x="235286" y="564861"/>
                  </a:cubicBezTo>
                  <a:cubicBezTo>
                    <a:pt x="235342" y="564974"/>
                    <a:pt x="235370" y="565087"/>
                    <a:pt x="235427" y="565200"/>
                  </a:cubicBezTo>
                  <a:cubicBezTo>
                    <a:pt x="236220" y="566899"/>
                    <a:pt x="238656" y="571484"/>
                    <a:pt x="238798" y="569644"/>
                  </a:cubicBezTo>
                  <a:cubicBezTo>
                    <a:pt x="241092" y="543745"/>
                    <a:pt x="261938" y="457045"/>
                    <a:pt x="249164" y="409775"/>
                  </a:cubicBezTo>
                  <a:cubicBezTo>
                    <a:pt x="245793" y="397349"/>
                    <a:pt x="235965" y="365392"/>
                    <a:pt x="217300" y="370233"/>
                  </a:cubicBezTo>
                  <a:cubicBezTo>
                    <a:pt x="206084" y="373148"/>
                    <a:pt x="217725" y="473717"/>
                    <a:pt x="225599" y="525092"/>
                  </a:cubicBezTo>
                  <a:cubicBezTo>
                    <a:pt x="209766" y="474566"/>
                    <a:pt x="183001" y="394858"/>
                    <a:pt x="173711" y="389480"/>
                  </a:cubicBezTo>
                  <a:cubicBezTo>
                    <a:pt x="161532" y="382461"/>
                    <a:pt x="154451" y="391065"/>
                    <a:pt x="154819" y="403435"/>
                  </a:cubicBezTo>
                  <a:cubicBezTo>
                    <a:pt x="154961" y="407879"/>
                    <a:pt x="155726" y="412266"/>
                    <a:pt x="156717" y="416597"/>
                  </a:cubicBezTo>
                  <a:cubicBezTo>
                    <a:pt x="165979" y="456309"/>
                    <a:pt x="189714" y="492965"/>
                    <a:pt x="210644" y="5273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9" name="Google Shape;1719;p26"/>
            <p:cNvSpPr/>
            <p:nvPr/>
          </p:nvSpPr>
          <p:spPr>
            <a:xfrm flipH="1" rot="-8014985">
              <a:off x="8194183" y="493945"/>
              <a:ext cx="376568" cy="641567"/>
            </a:xfrm>
            <a:custGeom>
              <a:rect b="b" l="l" r="r" t="t"/>
              <a:pathLst>
                <a:path extrusionOk="0" h="1282028" w="752487">
                  <a:moveTo>
                    <a:pt x="658752" y="159096"/>
                  </a:moveTo>
                  <a:cubicBezTo>
                    <a:pt x="578314" y="263996"/>
                    <a:pt x="414691" y="435640"/>
                    <a:pt x="414408" y="414581"/>
                  </a:cubicBezTo>
                  <a:cubicBezTo>
                    <a:pt x="414124" y="391625"/>
                    <a:pt x="527955" y="230312"/>
                    <a:pt x="618391" y="106420"/>
                  </a:cubicBezTo>
                  <a:cubicBezTo>
                    <a:pt x="676680" y="26570"/>
                    <a:pt x="746695" y="-2669"/>
                    <a:pt x="749017" y="189"/>
                  </a:cubicBezTo>
                  <a:cubicBezTo>
                    <a:pt x="771279" y="27532"/>
                    <a:pt x="679966" y="131413"/>
                    <a:pt x="658752" y="159096"/>
                  </a:cubicBezTo>
                  <a:close/>
                  <a:moveTo>
                    <a:pt x="363511" y="355252"/>
                  </a:moveTo>
                  <a:cubicBezTo>
                    <a:pt x="375237" y="325390"/>
                    <a:pt x="369799" y="263628"/>
                    <a:pt x="353230" y="221594"/>
                  </a:cubicBezTo>
                  <a:cubicBezTo>
                    <a:pt x="337850" y="182561"/>
                    <a:pt x="311878" y="161219"/>
                    <a:pt x="306893" y="180976"/>
                  </a:cubicBezTo>
                  <a:cubicBezTo>
                    <a:pt x="294459" y="230256"/>
                    <a:pt x="302135" y="326466"/>
                    <a:pt x="318024" y="374557"/>
                  </a:cubicBezTo>
                  <a:cubicBezTo>
                    <a:pt x="326861" y="401334"/>
                    <a:pt x="356940" y="371953"/>
                    <a:pt x="363511" y="355252"/>
                  </a:cubicBezTo>
                  <a:close/>
                  <a:moveTo>
                    <a:pt x="528663" y="365329"/>
                  </a:moveTo>
                  <a:cubicBezTo>
                    <a:pt x="524103" y="366037"/>
                    <a:pt x="479523" y="388653"/>
                    <a:pt x="457289" y="417666"/>
                  </a:cubicBezTo>
                  <a:cubicBezTo>
                    <a:pt x="428059" y="455878"/>
                    <a:pt x="408375" y="509857"/>
                    <a:pt x="415597" y="516027"/>
                  </a:cubicBezTo>
                  <a:cubicBezTo>
                    <a:pt x="442334" y="538870"/>
                    <a:pt x="600916" y="354347"/>
                    <a:pt x="528663" y="365329"/>
                  </a:cubicBezTo>
                  <a:close/>
                  <a:moveTo>
                    <a:pt x="268515" y="712042"/>
                  </a:moveTo>
                  <a:cubicBezTo>
                    <a:pt x="274208" y="702928"/>
                    <a:pt x="266532" y="616738"/>
                    <a:pt x="254070" y="585630"/>
                  </a:cubicBezTo>
                  <a:cubicBezTo>
                    <a:pt x="250020" y="575525"/>
                    <a:pt x="231270" y="523585"/>
                    <a:pt x="214899" y="572553"/>
                  </a:cubicBezTo>
                  <a:cubicBezTo>
                    <a:pt x="208866" y="590612"/>
                    <a:pt x="223934" y="671197"/>
                    <a:pt x="236142" y="698484"/>
                  </a:cubicBezTo>
                  <a:cubicBezTo>
                    <a:pt x="238776" y="704371"/>
                    <a:pt x="251266" y="739668"/>
                    <a:pt x="268515" y="712042"/>
                  </a:cubicBezTo>
                  <a:close/>
                  <a:moveTo>
                    <a:pt x="218836" y="720194"/>
                  </a:moveTo>
                  <a:cubicBezTo>
                    <a:pt x="218893" y="715439"/>
                    <a:pt x="218383" y="710740"/>
                    <a:pt x="217618" y="706070"/>
                  </a:cubicBezTo>
                  <a:cubicBezTo>
                    <a:pt x="212322" y="673462"/>
                    <a:pt x="203542" y="641448"/>
                    <a:pt x="190456" y="609265"/>
                  </a:cubicBezTo>
                  <a:cubicBezTo>
                    <a:pt x="181789" y="587980"/>
                    <a:pt x="135141" y="550362"/>
                    <a:pt x="140239" y="613341"/>
                  </a:cubicBezTo>
                  <a:cubicBezTo>
                    <a:pt x="157375" y="693644"/>
                    <a:pt x="218241" y="757982"/>
                    <a:pt x="218836" y="720194"/>
                  </a:cubicBezTo>
                  <a:close/>
                  <a:moveTo>
                    <a:pt x="316041" y="807035"/>
                  </a:moveTo>
                  <a:cubicBezTo>
                    <a:pt x="311311" y="815640"/>
                    <a:pt x="293921" y="856853"/>
                    <a:pt x="320035" y="846351"/>
                  </a:cubicBezTo>
                  <a:cubicBezTo>
                    <a:pt x="356798" y="831576"/>
                    <a:pt x="388549" y="788240"/>
                    <a:pt x="409763" y="756482"/>
                  </a:cubicBezTo>
                  <a:cubicBezTo>
                    <a:pt x="418203" y="743886"/>
                    <a:pt x="426530" y="709749"/>
                    <a:pt x="387812" y="727440"/>
                  </a:cubicBezTo>
                  <a:cubicBezTo>
                    <a:pt x="357167" y="741423"/>
                    <a:pt x="331647" y="778645"/>
                    <a:pt x="316041" y="807035"/>
                  </a:cubicBezTo>
                  <a:close/>
                  <a:moveTo>
                    <a:pt x="439785" y="765058"/>
                  </a:moveTo>
                  <a:cubicBezTo>
                    <a:pt x="431458" y="765907"/>
                    <a:pt x="353031" y="825377"/>
                    <a:pt x="334225" y="855352"/>
                  </a:cubicBezTo>
                  <a:cubicBezTo>
                    <a:pt x="330260" y="861693"/>
                    <a:pt x="317457" y="881733"/>
                    <a:pt x="325983" y="888979"/>
                  </a:cubicBezTo>
                  <a:cubicBezTo>
                    <a:pt x="334338" y="896084"/>
                    <a:pt x="424179" y="835907"/>
                    <a:pt x="456014" y="813149"/>
                  </a:cubicBezTo>
                  <a:cubicBezTo>
                    <a:pt x="475246" y="799421"/>
                    <a:pt x="478361" y="761011"/>
                    <a:pt x="439785" y="765058"/>
                  </a:cubicBezTo>
                  <a:close/>
                  <a:moveTo>
                    <a:pt x="92458" y="859287"/>
                  </a:moveTo>
                  <a:cubicBezTo>
                    <a:pt x="87332" y="852352"/>
                    <a:pt x="76626" y="837067"/>
                    <a:pt x="65919" y="840492"/>
                  </a:cubicBezTo>
                  <a:cubicBezTo>
                    <a:pt x="54109" y="844257"/>
                    <a:pt x="55553" y="864240"/>
                    <a:pt x="56629" y="873298"/>
                  </a:cubicBezTo>
                  <a:cubicBezTo>
                    <a:pt x="60000" y="901717"/>
                    <a:pt x="77872" y="946326"/>
                    <a:pt x="91863" y="970980"/>
                  </a:cubicBezTo>
                  <a:cubicBezTo>
                    <a:pt x="94894" y="976330"/>
                    <a:pt x="119309" y="992266"/>
                    <a:pt x="130864" y="985699"/>
                  </a:cubicBezTo>
                  <a:cubicBezTo>
                    <a:pt x="140154" y="980406"/>
                    <a:pt x="137662" y="953968"/>
                    <a:pt x="135425" y="946213"/>
                  </a:cubicBezTo>
                  <a:cubicBezTo>
                    <a:pt x="125880" y="913265"/>
                    <a:pt x="111293" y="884762"/>
                    <a:pt x="92458" y="859287"/>
                  </a:cubicBezTo>
                  <a:close/>
                  <a:moveTo>
                    <a:pt x="145281" y="843408"/>
                  </a:moveTo>
                  <a:cubicBezTo>
                    <a:pt x="134688" y="845078"/>
                    <a:pt x="131799" y="859145"/>
                    <a:pt x="130383" y="867779"/>
                  </a:cubicBezTo>
                  <a:cubicBezTo>
                    <a:pt x="126248" y="892744"/>
                    <a:pt x="131148" y="905170"/>
                    <a:pt x="137775" y="934891"/>
                  </a:cubicBezTo>
                  <a:cubicBezTo>
                    <a:pt x="143298" y="959743"/>
                    <a:pt x="167798" y="990001"/>
                    <a:pt x="167458" y="988926"/>
                  </a:cubicBezTo>
                  <a:cubicBezTo>
                    <a:pt x="183772" y="993256"/>
                    <a:pt x="190060" y="953657"/>
                    <a:pt x="190145" y="943835"/>
                  </a:cubicBezTo>
                  <a:cubicBezTo>
                    <a:pt x="190428" y="916662"/>
                    <a:pt x="186916" y="885979"/>
                    <a:pt x="172924" y="862146"/>
                  </a:cubicBezTo>
                  <a:cubicBezTo>
                    <a:pt x="167345" y="852692"/>
                    <a:pt x="157658" y="841455"/>
                    <a:pt x="145281" y="843408"/>
                  </a:cubicBezTo>
                  <a:close/>
                  <a:moveTo>
                    <a:pt x="278598" y="1023770"/>
                  </a:moveTo>
                  <a:cubicBezTo>
                    <a:pt x="263757" y="1018986"/>
                    <a:pt x="238039" y="1044914"/>
                    <a:pt x="230760" y="1053830"/>
                  </a:cubicBezTo>
                  <a:cubicBezTo>
                    <a:pt x="214503" y="1073729"/>
                    <a:pt x="200511" y="1097194"/>
                    <a:pt x="193855" y="1122159"/>
                  </a:cubicBezTo>
                  <a:cubicBezTo>
                    <a:pt x="191419" y="1131330"/>
                    <a:pt x="188899" y="1146672"/>
                    <a:pt x="199208" y="1152418"/>
                  </a:cubicBezTo>
                  <a:cubicBezTo>
                    <a:pt x="209093" y="1157909"/>
                    <a:pt x="222490" y="1145568"/>
                    <a:pt x="228834" y="1139567"/>
                  </a:cubicBezTo>
                  <a:cubicBezTo>
                    <a:pt x="251748" y="1117800"/>
                    <a:pt x="270866" y="1089183"/>
                    <a:pt x="283186" y="1060114"/>
                  </a:cubicBezTo>
                  <a:cubicBezTo>
                    <a:pt x="288086" y="1048509"/>
                    <a:pt x="293468" y="1028525"/>
                    <a:pt x="278598" y="1023770"/>
                  </a:cubicBezTo>
                  <a:close/>
                  <a:moveTo>
                    <a:pt x="337822" y="1042196"/>
                  </a:moveTo>
                  <a:cubicBezTo>
                    <a:pt x="329438" y="1046980"/>
                    <a:pt x="321819" y="1053037"/>
                    <a:pt x="314625" y="1059406"/>
                  </a:cubicBezTo>
                  <a:cubicBezTo>
                    <a:pt x="288624" y="1082419"/>
                    <a:pt x="264295" y="1110045"/>
                    <a:pt x="246961" y="1140246"/>
                  </a:cubicBezTo>
                  <a:cubicBezTo>
                    <a:pt x="242429" y="1148115"/>
                    <a:pt x="230335" y="1168382"/>
                    <a:pt x="241750" y="1175940"/>
                  </a:cubicBezTo>
                  <a:cubicBezTo>
                    <a:pt x="252626" y="1183129"/>
                    <a:pt x="271064" y="1170731"/>
                    <a:pt x="279816" y="1165127"/>
                  </a:cubicBezTo>
                  <a:cubicBezTo>
                    <a:pt x="310830" y="1145228"/>
                    <a:pt x="337199" y="1116130"/>
                    <a:pt x="355326" y="1084202"/>
                  </a:cubicBezTo>
                  <a:cubicBezTo>
                    <a:pt x="362123" y="1072229"/>
                    <a:pt x="373452" y="1043215"/>
                    <a:pt x="362265" y="1036705"/>
                  </a:cubicBezTo>
                  <a:cubicBezTo>
                    <a:pt x="351077" y="1030195"/>
                    <a:pt x="339606" y="1041177"/>
                    <a:pt x="337822" y="1042196"/>
                  </a:cubicBezTo>
                  <a:close/>
                  <a:moveTo>
                    <a:pt x="83820" y="1098581"/>
                  </a:moveTo>
                  <a:cubicBezTo>
                    <a:pt x="81894" y="1101355"/>
                    <a:pt x="80336" y="1104412"/>
                    <a:pt x="78920" y="1107469"/>
                  </a:cubicBezTo>
                  <a:cubicBezTo>
                    <a:pt x="64362" y="1138803"/>
                    <a:pt x="58924" y="1175628"/>
                    <a:pt x="59575" y="1209934"/>
                  </a:cubicBezTo>
                  <a:cubicBezTo>
                    <a:pt x="59745" y="1218851"/>
                    <a:pt x="58754" y="1246137"/>
                    <a:pt x="69347" y="1251430"/>
                  </a:cubicBezTo>
                  <a:lnTo>
                    <a:pt x="90646" y="1248175"/>
                  </a:lnTo>
                  <a:cubicBezTo>
                    <a:pt x="107158" y="1234702"/>
                    <a:pt x="111378" y="1210727"/>
                    <a:pt x="113871" y="1190743"/>
                  </a:cubicBezTo>
                  <a:cubicBezTo>
                    <a:pt x="115712" y="1176024"/>
                    <a:pt x="116930" y="1161079"/>
                    <a:pt x="116136" y="1146247"/>
                  </a:cubicBezTo>
                  <a:cubicBezTo>
                    <a:pt x="115343" y="1131274"/>
                    <a:pt x="113502" y="1114262"/>
                    <a:pt x="105289" y="1101327"/>
                  </a:cubicBezTo>
                  <a:cubicBezTo>
                    <a:pt x="99397" y="1092042"/>
                    <a:pt x="90900" y="1088419"/>
                    <a:pt x="83820" y="1098581"/>
                  </a:cubicBezTo>
                  <a:close/>
                  <a:moveTo>
                    <a:pt x="41533" y="1160740"/>
                  </a:moveTo>
                  <a:cubicBezTo>
                    <a:pt x="38078" y="1152106"/>
                    <a:pt x="22727" y="1120376"/>
                    <a:pt x="12049" y="1139284"/>
                  </a:cubicBezTo>
                  <a:cubicBezTo>
                    <a:pt x="10406" y="1142228"/>
                    <a:pt x="9245" y="1145398"/>
                    <a:pt x="8169" y="1148568"/>
                  </a:cubicBezTo>
                  <a:cubicBezTo>
                    <a:pt x="6271" y="1154201"/>
                    <a:pt x="4798" y="1159975"/>
                    <a:pt x="3580" y="1165778"/>
                  </a:cubicBezTo>
                  <a:cubicBezTo>
                    <a:pt x="1683" y="1175062"/>
                    <a:pt x="408" y="1184544"/>
                    <a:pt x="68" y="1194027"/>
                  </a:cubicBezTo>
                  <a:cubicBezTo>
                    <a:pt x="-385" y="1208179"/>
                    <a:pt x="1428" y="1222474"/>
                    <a:pt x="5421" y="1236089"/>
                  </a:cubicBezTo>
                  <a:cubicBezTo>
                    <a:pt x="11312" y="1256072"/>
                    <a:pt x="20602" y="1268470"/>
                    <a:pt x="34651" y="1282028"/>
                  </a:cubicBezTo>
                  <a:lnTo>
                    <a:pt x="48047" y="1275660"/>
                  </a:lnTo>
                  <a:cubicBezTo>
                    <a:pt x="55666" y="1266319"/>
                    <a:pt x="57479" y="1254346"/>
                    <a:pt x="57536" y="1242599"/>
                  </a:cubicBezTo>
                  <a:cubicBezTo>
                    <a:pt x="57677" y="1218284"/>
                    <a:pt x="52381" y="1192640"/>
                    <a:pt x="44762" y="1169599"/>
                  </a:cubicBezTo>
                  <a:cubicBezTo>
                    <a:pt x="43941" y="1167108"/>
                    <a:pt x="42524" y="1163202"/>
                    <a:pt x="41533" y="116074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" name="Google Shape;1720;p26"/>
            <p:cNvSpPr/>
            <p:nvPr/>
          </p:nvSpPr>
          <p:spPr>
            <a:xfrm flipH="1" rot="-8014985">
              <a:off x="8839779" y="777577"/>
              <a:ext cx="204361" cy="213904"/>
            </a:xfrm>
            <a:custGeom>
              <a:rect b="b" l="l" r="r" t="t"/>
              <a:pathLst>
                <a:path extrusionOk="0" h="427439" w="408369">
                  <a:moveTo>
                    <a:pt x="2883" y="58322"/>
                  </a:moveTo>
                  <a:cubicBezTo>
                    <a:pt x="18319" y="31800"/>
                    <a:pt x="37239" y="39046"/>
                    <a:pt x="51910" y="40065"/>
                  </a:cubicBezTo>
                  <a:cubicBezTo>
                    <a:pt x="69357" y="41282"/>
                    <a:pt x="74739" y="-5111"/>
                    <a:pt x="91449" y="465"/>
                  </a:cubicBezTo>
                  <a:cubicBezTo>
                    <a:pt x="130592" y="13543"/>
                    <a:pt x="140137" y="11590"/>
                    <a:pt x="168856" y="7287"/>
                  </a:cubicBezTo>
                  <a:cubicBezTo>
                    <a:pt x="190354" y="4060"/>
                    <a:pt x="199162" y="42159"/>
                    <a:pt x="218960" y="52321"/>
                  </a:cubicBezTo>
                  <a:cubicBezTo>
                    <a:pt x="239240" y="62737"/>
                    <a:pt x="265920" y="48358"/>
                    <a:pt x="282489" y="68087"/>
                  </a:cubicBezTo>
                  <a:cubicBezTo>
                    <a:pt x="294555" y="82466"/>
                    <a:pt x="286086" y="107347"/>
                    <a:pt x="297472" y="122037"/>
                  </a:cubicBezTo>
                  <a:cubicBezTo>
                    <a:pt x="309396" y="137350"/>
                    <a:pt x="335793" y="130246"/>
                    <a:pt x="347377" y="149239"/>
                  </a:cubicBezTo>
                  <a:cubicBezTo>
                    <a:pt x="356073" y="163533"/>
                    <a:pt x="347377" y="183658"/>
                    <a:pt x="355619" y="196735"/>
                  </a:cubicBezTo>
                  <a:cubicBezTo>
                    <a:pt x="364201" y="210407"/>
                    <a:pt x="383857" y="213605"/>
                    <a:pt x="393629" y="226909"/>
                  </a:cubicBezTo>
                  <a:cubicBezTo>
                    <a:pt x="402239" y="238627"/>
                    <a:pt x="396801" y="258271"/>
                    <a:pt x="402778" y="271603"/>
                  </a:cubicBezTo>
                  <a:cubicBezTo>
                    <a:pt x="407252" y="281623"/>
                    <a:pt x="411699" y="303758"/>
                    <a:pt x="404788" y="315561"/>
                  </a:cubicBezTo>
                  <a:cubicBezTo>
                    <a:pt x="387681" y="344829"/>
                    <a:pt x="403514" y="353519"/>
                    <a:pt x="389551" y="367728"/>
                  </a:cubicBezTo>
                  <a:cubicBezTo>
                    <a:pt x="369611" y="387995"/>
                    <a:pt x="402239" y="403903"/>
                    <a:pt x="364768" y="423943"/>
                  </a:cubicBezTo>
                  <a:cubicBezTo>
                    <a:pt x="334150" y="440332"/>
                    <a:pt x="94565" y="396968"/>
                    <a:pt x="59671" y="338545"/>
                  </a:cubicBezTo>
                  <a:cubicBezTo>
                    <a:pt x="30838" y="290285"/>
                    <a:pt x="-11449" y="82919"/>
                    <a:pt x="2883" y="58322"/>
                  </a:cubicBezTo>
                  <a:lnTo>
                    <a:pt x="2883" y="5832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1" name="Google Shape;1721;p26"/>
            <p:cNvSpPr/>
            <p:nvPr/>
          </p:nvSpPr>
          <p:spPr>
            <a:xfrm flipH="1" rot="-8014985">
              <a:off x="8855149" y="783230"/>
              <a:ext cx="178741" cy="198963"/>
            </a:xfrm>
            <a:custGeom>
              <a:rect b="b" l="l" r="r" t="t"/>
              <a:pathLst>
                <a:path extrusionOk="0" h="397584" w="357175">
                  <a:moveTo>
                    <a:pt x="355437" y="255244"/>
                  </a:moveTo>
                  <a:cubicBezTo>
                    <a:pt x="354729" y="252526"/>
                    <a:pt x="353880" y="249781"/>
                    <a:pt x="352718" y="247205"/>
                  </a:cubicBezTo>
                  <a:cubicBezTo>
                    <a:pt x="351869" y="245337"/>
                    <a:pt x="350906" y="243525"/>
                    <a:pt x="349716" y="241884"/>
                  </a:cubicBezTo>
                  <a:cubicBezTo>
                    <a:pt x="348158" y="239534"/>
                    <a:pt x="344986" y="238912"/>
                    <a:pt x="342663" y="240497"/>
                  </a:cubicBezTo>
                  <a:cubicBezTo>
                    <a:pt x="340313" y="242053"/>
                    <a:pt x="339690" y="245224"/>
                    <a:pt x="341247" y="247545"/>
                  </a:cubicBezTo>
                  <a:cubicBezTo>
                    <a:pt x="342125" y="248988"/>
                    <a:pt x="342748" y="250573"/>
                    <a:pt x="343287" y="252215"/>
                  </a:cubicBezTo>
                  <a:cubicBezTo>
                    <a:pt x="343853" y="253998"/>
                    <a:pt x="344250" y="255866"/>
                    <a:pt x="344589" y="257678"/>
                  </a:cubicBezTo>
                  <a:cubicBezTo>
                    <a:pt x="345638" y="263028"/>
                    <a:pt x="345581" y="268915"/>
                    <a:pt x="344391" y="274435"/>
                  </a:cubicBezTo>
                  <a:cubicBezTo>
                    <a:pt x="343315" y="279558"/>
                    <a:pt x="341077" y="284342"/>
                    <a:pt x="337424" y="287852"/>
                  </a:cubicBezTo>
                  <a:cubicBezTo>
                    <a:pt x="335611" y="289635"/>
                    <a:pt x="333430" y="290739"/>
                    <a:pt x="331164" y="291390"/>
                  </a:cubicBezTo>
                  <a:cubicBezTo>
                    <a:pt x="328813" y="292069"/>
                    <a:pt x="326321" y="292182"/>
                    <a:pt x="323857" y="291843"/>
                  </a:cubicBezTo>
                  <a:lnTo>
                    <a:pt x="320203" y="290626"/>
                  </a:lnTo>
                  <a:cubicBezTo>
                    <a:pt x="317711" y="289776"/>
                    <a:pt x="315105" y="289097"/>
                    <a:pt x="313377" y="289040"/>
                  </a:cubicBezTo>
                  <a:cubicBezTo>
                    <a:pt x="311196" y="288956"/>
                    <a:pt x="309525" y="289522"/>
                    <a:pt x="308336" y="290201"/>
                  </a:cubicBezTo>
                  <a:cubicBezTo>
                    <a:pt x="306948" y="291050"/>
                    <a:pt x="305079" y="292805"/>
                    <a:pt x="304371" y="296032"/>
                  </a:cubicBezTo>
                  <a:cubicBezTo>
                    <a:pt x="303918" y="298042"/>
                    <a:pt x="305928" y="305939"/>
                    <a:pt x="303181" y="304976"/>
                  </a:cubicBezTo>
                  <a:cubicBezTo>
                    <a:pt x="303124" y="304976"/>
                    <a:pt x="303096" y="304948"/>
                    <a:pt x="303096" y="304892"/>
                  </a:cubicBezTo>
                  <a:cubicBezTo>
                    <a:pt x="298933" y="308203"/>
                    <a:pt x="293523" y="308486"/>
                    <a:pt x="288028" y="307524"/>
                  </a:cubicBezTo>
                  <a:cubicBezTo>
                    <a:pt x="278455" y="305854"/>
                    <a:pt x="268683" y="300617"/>
                    <a:pt x="261914" y="295692"/>
                  </a:cubicBezTo>
                  <a:cubicBezTo>
                    <a:pt x="263614" y="294418"/>
                    <a:pt x="265341" y="293173"/>
                    <a:pt x="266842" y="291729"/>
                  </a:cubicBezTo>
                  <a:cubicBezTo>
                    <a:pt x="273470" y="285389"/>
                    <a:pt x="277549" y="277549"/>
                    <a:pt x="276699" y="268774"/>
                  </a:cubicBezTo>
                  <a:cubicBezTo>
                    <a:pt x="276161" y="263198"/>
                    <a:pt x="274206" y="259093"/>
                    <a:pt x="271629" y="255782"/>
                  </a:cubicBezTo>
                  <a:cubicBezTo>
                    <a:pt x="269193" y="252668"/>
                    <a:pt x="266106" y="250290"/>
                    <a:pt x="262905" y="248083"/>
                  </a:cubicBezTo>
                  <a:cubicBezTo>
                    <a:pt x="261093" y="246837"/>
                    <a:pt x="259223" y="245677"/>
                    <a:pt x="257581" y="244290"/>
                  </a:cubicBezTo>
                  <a:cubicBezTo>
                    <a:pt x="259025" y="242761"/>
                    <a:pt x="260356" y="241317"/>
                    <a:pt x="260555" y="241034"/>
                  </a:cubicBezTo>
                  <a:cubicBezTo>
                    <a:pt x="262849" y="237779"/>
                    <a:pt x="264548" y="234241"/>
                    <a:pt x="265426" y="230533"/>
                  </a:cubicBezTo>
                  <a:cubicBezTo>
                    <a:pt x="266361" y="226542"/>
                    <a:pt x="266361" y="222353"/>
                    <a:pt x="265058" y="218022"/>
                  </a:cubicBezTo>
                  <a:cubicBezTo>
                    <a:pt x="263387" y="212446"/>
                    <a:pt x="260215" y="207691"/>
                    <a:pt x="256165" y="204011"/>
                  </a:cubicBezTo>
                  <a:cubicBezTo>
                    <a:pt x="252001" y="200218"/>
                    <a:pt x="246846" y="197586"/>
                    <a:pt x="241465" y="196453"/>
                  </a:cubicBezTo>
                  <a:cubicBezTo>
                    <a:pt x="241012" y="196369"/>
                    <a:pt x="238746" y="196878"/>
                    <a:pt x="236480" y="197189"/>
                  </a:cubicBezTo>
                  <a:cubicBezTo>
                    <a:pt x="236423" y="193849"/>
                    <a:pt x="236310" y="188924"/>
                    <a:pt x="235998" y="187367"/>
                  </a:cubicBezTo>
                  <a:cubicBezTo>
                    <a:pt x="234781" y="181367"/>
                    <a:pt x="232883" y="175592"/>
                    <a:pt x="230164" y="170356"/>
                  </a:cubicBezTo>
                  <a:cubicBezTo>
                    <a:pt x="227275" y="164751"/>
                    <a:pt x="223423" y="159770"/>
                    <a:pt x="218551" y="155637"/>
                  </a:cubicBezTo>
                  <a:cubicBezTo>
                    <a:pt x="214416" y="152184"/>
                    <a:pt x="209998" y="150146"/>
                    <a:pt x="205381" y="149297"/>
                  </a:cubicBezTo>
                  <a:cubicBezTo>
                    <a:pt x="200850" y="148447"/>
                    <a:pt x="196120" y="148702"/>
                    <a:pt x="191220" y="150033"/>
                  </a:cubicBezTo>
                  <a:cubicBezTo>
                    <a:pt x="190880" y="150117"/>
                    <a:pt x="189492" y="150712"/>
                    <a:pt x="187764" y="151448"/>
                  </a:cubicBezTo>
                  <a:cubicBezTo>
                    <a:pt x="187736" y="149636"/>
                    <a:pt x="187679" y="147995"/>
                    <a:pt x="187566" y="147202"/>
                  </a:cubicBezTo>
                  <a:cubicBezTo>
                    <a:pt x="186461" y="139361"/>
                    <a:pt x="184479" y="130530"/>
                    <a:pt x="180485" y="123397"/>
                  </a:cubicBezTo>
                  <a:cubicBezTo>
                    <a:pt x="177313" y="117708"/>
                    <a:pt x="172895" y="112981"/>
                    <a:pt x="166918" y="110179"/>
                  </a:cubicBezTo>
                  <a:cubicBezTo>
                    <a:pt x="163236" y="108452"/>
                    <a:pt x="159299" y="107829"/>
                    <a:pt x="155391" y="108084"/>
                  </a:cubicBezTo>
                  <a:cubicBezTo>
                    <a:pt x="152077" y="108310"/>
                    <a:pt x="148763" y="109160"/>
                    <a:pt x="145648" y="110518"/>
                  </a:cubicBezTo>
                  <a:lnTo>
                    <a:pt x="145619" y="110009"/>
                  </a:lnTo>
                  <a:cubicBezTo>
                    <a:pt x="144713" y="104263"/>
                    <a:pt x="143183" y="98687"/>
                    <a:pt x="140606" y="93733"/>
                  </a:cubicBezTo>
                  <a:cubicBezTo>
                    <a:pt x="138737" y="90110"/>
                    <a:pt x="136301" y="86798"/>
                    <a:pt x="133214" y="83996"/>
                  </a:cubicBezTo>
                  <a:cubicBezTo>
                    <a:pt x="128031" y="79297"/>
                    <a:pt x="123272" y="77514"/>
                    <a:pt x="118826" y="77174"/>
                  </a:cubicBezTo>
                  <a:cubicBezTo>
                    <a:pt x="114067" y="76806"/>
                    <a:pt x="109564" y="78193"/>
                    <a:pt x="105117" y="80033"/>
                  </a:cubicBezTo>
                  <a:cubicBezTo>
                    <a:pt x="101208" y="81675"/>
                    <a:pt x="97413" y="84024"/>
                    <a:pt x="92910" y="83204"/>
                  </a:cubicBezTo>
                  <a:cubicBezTo>
                    <a:pt x="92598" y="82892"/>
                    <a:pt x="90984" y="81335"/>
                    <a:pt x="90191" y="80288"/>
                  </a:cubicBezTo>
                  <a:cubicBezTo>
                    <a:pt x="88520" y="78052"/>
                    <a:pt x="86934" y="75759"/>
                    <a:pt x="85489" y="74259"/>
                  </a:cubicBezTo>
                  <a:cubicBezTo>
                    <a:pt x="81977" y="70692"/>
                    <a:pt x="77530" y="68230"/>
                    <a:pt x="72772" y="67013"/>
                  </a:cubicBezTo>
                  <a:cubicBezTo>
                    <a:pt x="69317" y="66135"/>
                    <a:pt x="65776" y="66107"/>
                    <a:pt x="62321" y="66532"/>
                  </a:cubicBezTo>
                  <a:cubicBezTo>
                    <a:pt x="62208" y="66305"/>
                    <a:pt x="62264" y="66022"/>
                    <a:pt x="62094" y="65796"/>
                  </a:cubicBezTo>
                  <a:cubicBezTo>
                    <a:pt x="62066" y="65824"/>
                    <a:pt x="62009" y="65852"/>
                    <a:pt x="61953" y="65881"/>
                  </a:cubicBezTo>
                  <a:cubicBezTo>
                    <a:pt x="61273" y="66135"/>
                    <a:pt x="60791" y="65513"/>
                    <a:pt x="60480" y="64494"/>
                  </a:cubicBezTo>
                  <a:cubicBezTo>
                    <a:pt x="60593" y="64579"/>
                    <a:pt x="60706" y="64663"/>
                    <a:pt x="60820" y="64748"/>
                  </a:cubicBezTo>
                  <a:cubicBezTo>
                    <a:pt x="60905" y="64805"/>
                    <a:pt x="61188" y="64947"/>
                    <a:pt x="61471" y="65116"/>
                  </a:cubicBezTo>
                  <a:cubicBezTo>
                    <a:pt x="61160" y="64805"/>
                    <a:pt x="60791" y="64579"/>
                    <a:pt x="60423" y="64380"/>
                  </a:cubicBezTo>
                  <a:cubicBezTo>
                    <a:pt x="59630" y="61578"/>
                    <a:pt x="59800" y="56030"/>
                    <a:pt x="59772" y="55662"/>
                  </a:cubicBezTo>
                  <a:cubicBezTo>
                    <a:pt x="59488" y="52351"/>
                    <a:pt x="60055" y="49039"/>
                    <a:pt x="61046" y="45869"/>
                  </a:cubicBezTo>
                  <a:cubicBezTo>
                    <a:pt x="62038" y="42670"/>
                    <a:pt x="63652" y="39698"/>
                    <a:pt x="65635" y="37122"/>
                  </a:cubicBezTo>
                  <a:cubicBezTo>
                    <a:pt x="66909" y="35452"/>
                    <a:pt x="68382" y="34178"/>
                    <a:pt x="70053" y="33301"/>
                  </a:cubicBezTo>
                  <a:cubicBezTo>
                    <a:pt x="71186" y="32707"/>
                    <a:pt x="72404" y="32367"/>
                    <a:pt x="73735" y="32282"/>
                  </a:cubicBezTo>
                  <a:cubicBezTo>
                    <a:pt x="73735" y="32254"/>
                    <a:pt x="73735" y="32197"/>
                    <a:pt x="73763" y="32112"/>
                  </a:cubicBezTo>
                  <a:cubicBezTo>
                    <a:pt x="74188" y="30725"/>
                    <a:pt x="78154" y="33726"/>
                    <a:pt x="79541" y="34207"/>
                  </a:cubicBezTo>
                  <a:cubicBezTo>
                    <a:pt x="83677" y="35594"/>
                    <a:pt x="86565" y="33669"/>
                    <a:pt x="86934" y="33386"/>
                  </a:cubicBezTo>
                  <a:cubicBezTo>
                    <a:pt x="87698" y="32820"/>
                    <a:pt x="90134" y="30555"/>
                    <a:pt x="89936" y="26310"/>
                  </a:cubicBezTo>
                  <a:cubicBezTo>
                    <a:pt x="89851" y="24300"/>
                    <a:pt x="86962" y="17648"/>
                    <a:pt x="89115" y="17733"/>
                  </a:cubicBezTo>
                  <a:cubicBezTo>
                    <a:pt x="89200" y="17733"/>
                    <a:pt x="89256" y="17761"/>
                    <a:pt x="89284" y="17790"/>
                  </a:cubicBezTo>
                  <a:cubicBezTo>
                    <a:pt x="90842" y="15044"/>
                    <a:pt x="93533" y="13459"/>
                    <a:pt x="96507" y="12610"/>
                  </a:cubicBezTo>
                  <a:cubicBezTo>
                    <a:pt x="101124" y="11308"/>
                    <a:pt x="106278" y="11279"/>
                    <a:pt x="110300" y="12072"/>
                  </a:cubicBezTo>
                  <a:cubicBezTo>
                    <a:pt x="113133" y="12780"/>
                    <a:pt x="116022" y="11025"/>
                    <a:pt x="116730" y="8166"/>
                  </a:cubicBezTo>
                  <a:cubicBezTo>
                    <a:pt x="117438" y="5307"/>
                    <a:pt x="115682" y="2448"/>
                    <a:pt x="112821" y="1740"/>
                  </a:cubicBezTo>
                  <a:cubicBezTo>
                    <a:pt x="106222" y="-241"/>
                    <a:pt x="97187" y="-864"/>
                    <a:pt x="89681" y="1656"/>
                  </a:cubicBezTo>
                  <a:cubicBezTo>
                    <a:pt x="83846" y="3580"/>
                    <a:pt x="79060" y="7487"/>
                    <a:pt x="76143" y="13516"/>
                  </a:cubicBezTo>
                  <a:cubicBezTo>
                    <a:pt x="75718" y="14336"/>
                    <a:pt x="75378" y="15865"/>
                    <a:pt x="75293" y="17846"/>
                  </a:cubicBezTo>
                  <a:cubicBezTo>
                    <a:pt x="70789" y="17846"/>
                    <a:pt x="66683" y="18865"/>
                    <a:pt x="63114" y="20988"/>
                  </a:cubicBezTo>
                  <a:cubicBezTo>
                    <a:pt x="59857" y="22913"/>
                    <a:pt x="56939" y="25659"/>
                    <a:pt x="54560" y="29225"/>
                  </a:cubicBezTo>
                  <a:cubicBezTo>
                    <a:pt x="51898" y="33216"/>
                    <a:pt x="49830" y="37773"/>
                    <a:pt x="48754" y="42613"/>
                  </a:cubicBezTo>
                  <a:cubicBezTo>
                    <a:pt x="47706" y="47369"/>
                    <a:pt x="47451" y="52322"/>
                    <a:pt x="48301" y="57162"/>
                  </a:cubicBezTo>
                  <a:cubicBezTo>
                    <a:pt x="48414" y="57814"/>
                    <a:pt x="50935" y="66871"/>
                    <a:pt x="52464" y="69985"/>
                  </a:cubicBezTo>
                  <a:cubicBezTo>
                    <a:pt x="52521" y="70070"/>
                    <a:pt x="52578" y="70070"/>
                    <a:pt x="52606" y="70155"/>
                  </a:cubicBezTo>
                  <a:cubicBezTo>
                    <a:pt x="51218" y="71004"/>
                    <a:pt x="49490" y="71457"/>
                    <a:pt x="48273" y="72532"/>
                  </a:cubicBezTo>
                  <a:cubicBezTo>
                    <a:pt x="43373" y="76806"/>
                    <a:pt x="40031" y="83005"/>
                    <a:pt x="34309" y="86317"/>
                  </a:cubicBezTo>
                  <a:cubicBezTo>
                    <a:pt x="29693" y="88949"/>
                    <a:pt x="25048" y="87676"/>
                    <a:pt x="21082" y="84958"/>
                  </a:cubicBezTo>
                  <a:cubicBezTo>
                    <a:pt x="16267" y="81675"/>
                    <a:pt x="12330" y="76438"/>
                    <a:pt x="10206" y="71655"/>
                  </a:cubicBezTo>
                  <a:cubicBezTo>
                    <a:pt x="9045" y="68966"/>
                    <a:pt x="5901" y="67720"/>
                    <a:pt x="3210" y="68881"/>
                  </a:cubicBezTo>
                  <a:cubicBezTo>
                    <a:pt x="520" y="70041"/>
                    <a:pt x="-727" y="73183"/>
                    <a:pt x="435" y="75872"/>
                  </a:cubicBezTo>
                  <a:cubicBezTo>
                    <a:pt x="3749" y="83741"/>
                    <a:pt x="10773" y="92488"/>
                    <a:pt x="19071" y="96564"/>
                  </a:cubicBezTo>
                  <a:cubicBezTo>
                    <a:pt x="25529" y="99706"/>
                    <a:pt x="32723" y="100187"/>
                    <a:pt x="39917" y="96196"/>
                  </a:cubicBezTo>
                  <a:cubicBezTo>
                    <a:pt x="46318" y="92658"/>
                    <a:pt x="50340" y="86091"/>
                    <a:pt x="55891" y="81477"/>
                  </a:cubicBezTo>
                  <a:cubicBezTo>
                    <a:pt x="57449" y="80146"/>
                    <a:pt x="59205" y="79071"/>
                    <a:pt x="61358" y="78505"/>
                  </a:cubicBezTo>
                  <a:cubicBezTo>
                    <a:pt x="64049" y="77825"/>
                    <a:pt x="66937" y="77910"/>
                    <a:pt x="69685" y="78646"/>
                  </a:cubicBezTo>
                  <a:cubicBezTo>
                    <a:pt x="72319" y="79382"/>
                    <a:pt x="74755" y="80741"/>
                    <a:pt x="76652" y="82751"/>
                  </a:cubicBezTo>
                  <a:cubicBezTo>
                    <a:pt x="78635" y="84817"/>
                    <a:pt x="80731" y="88666"/>
                    <a:pt x="83223" y="91242"/>
                  </a:cubicBezTo>
                  <a:cubicBezTo>
                    <a:pt x="85319" y="93422"/>
                    <a:pt x="87727" y="94837"/>
                    <a:pt x="90162" y="95375"/>
                  </a:cubicBezTo>
                  <a:cubicBezTo>
                    <a:pt x="95601" y="96564"/>
                    <a:pt x="100557" y="95460"/>
                    <a:pt x="105372" y="93648"/>
                  </a:cubicBezTo>
                  <a:cubicBezTo>
                    <a:pt x="108743" y="92403"/>
                    <a:pt x="112000" y="90704"/>
                    <a:pt x="115427" y="90138"/>
                  </a:cubicBezTo>
                  <a:cubicBezTo>
                    <a:pt x="118203" y="89657"/>
                    <a:pt x="121035" y="90506"/>
                    <a:pt x="124349" y="93592"/>
                  </a:cubicBezTo>
                  <a:cubicBezTo>
                    <a:pt x="126756" y="95856"/>
                    <a:pt x="128456" y="98602"/>
                    <a:pt x="129673" y="101574"/>
                  </a:cubicBezTo>
                  <a:cubicBezTo>
                    <a:pt x="131033" y="104829"/>
                    <a:pt x="131826" y="108367"/>
                    <a:pt x="132364" y="111990"/>
                  </a:cubicBezTo>
                  <a:cubicBezTo>
                    <a:pt x="132506" y="113122"/>
                    <a:pt x="132364" y="119491"/>
                    <a:pt x="132987" y="122010"/>
                  </a:cubicBezTo>
                  <a:cubicBezTo>
                    <a:pt x="133752" y="125067"/>
                    <a:pt x="135650" y="126596"/>
                    <a:pt x="136896" y="127247"/>
                  </a:cubicBezTo>
                  <a:cubicBezTo>
                    <a:pt x="138284" y="127983"/>
                    <a:pt x="140295" y="128436"/>
                    <a:pt x="142759" y="127728"/>
                  </a:cubicBezTo>
                  <a:cubicBezTo>
                    <a:pt x="144854" y="127162"/>
                    <a:pt x="150576" y="123312"/>
                    <a:pt x="150831" y="123142"/>
                  </a:cubicBezTo>
                  <a:cubicBezTo>
                    <a:pt x="152558" y="122378"/>
                    <a:pt x="154400" y="121869"/>
                    <a:pt x="156240" y="121784"/>
                  </a:cubicBezTo>
                  <a:cubicBezTo>
                    <a:pt x="157855" y="121699"/>
                    <a:pt x="159469" y="121954"/>
                    <a:pt x="160970" y="122661"/>
                  </a:cubicBezTo>
                  <a:cubicBezTo>
                    <a:pt x="165191" y="124699"/>
                    <a:pt x="167740" y="128577"/>
                    <a:pt x="169581" y="132908"/>
                  </a:cubicBezTo>
                  <a:cubicBezTo>
                    <a:pt x="171762" y="138031"/>
                    <a:pt x="172838" y="143862"/>
                    <a:pt x="173546" y="149155"/>
                  </a:cubicBezTo>
                  <a:cubicBezTo>
                    <a:pt x="173801" y="151193"/>
                    <a:pt x="173206" y="156373"/>
                    <a:pt x="173518" y="159741"/>
                  </a:cubicBezTo>
                  <a:cubicBezTo>
                    <a:pt x="173744" y="162345"/>
                    <a:pt x="174537" y="164412"/>
                    <a:pt x="175359" y="165657"/>
                  </a:cubicBezTo>
                  <a:cubicBezTo>
                    <a:pt x="175783" y="166308"/>
                    <a:pt x="179380" y="170101"/>
                    <a:pt x="184960" y="168091"/>
                  </a:cubicBezTo>
                  <a:cubicBezTo>
                    <a:pt x="187651" y="167101"/>
                    <a:pt x="194137" y="164072"/>
                    <a:pt x="194930" y="163874"/>
                  </a:cubicBezTo>
                  <a:cubicBezTo>
                    <a:pt x="197621" y="163138"/>
                    <a:pt x="200226" y="162911"/>
                    <a:pt x="202719" y="163393"/>
                  </a:cubicBezTo>
                  <a:cubicBezTo>
                    <a:pt x="205013" y="163846"/>
                    <a:pt x="207194" y="164921"/>
                    <a:pt x="209261" y="166648"/>
                  </a:cubicBezTo>
                  <a:cubicBezTo>
                    <a:pt x="212689" y="169535"/>
                    <a:pt x="215322" y="173073"/>
                    <a:pt x="217362" y="177008"/>
                  </a:cubicBezTo>
                  <a:cubicBezTo>
                    <a:pt x="219486" y="181055"/>
                    <a:pt x="220959" y="185556"/>
                    <a:pt x="221894" y="190226"/>
                  </a:cubicBezTo>
                  <a:cubicBezTo>
                    <a:pt x="222318" y="192208"/>
                    <a:pt x="221809" y="197614"/>
                    <a:pt x="222120" y="201067"/>
                  </a:cubicBezTo>
                  <a:cubicBezTo>
                    <a:pt x="222403" y="203898"/>
                    <a:pt x="223225" y="206077"/>
                    <a:pt x="224046" y="207266"/>
                  </a:cubicBezTo>
                  <a:cubicBezTo>
                    <a:pt x="224556" y="208002"/>
                    <a:pt x="226510" y="210295"/>
                    <a:pt x="230447" y="210550"/>
                  </a:cubicBezTo>
                  <a:cubicBezTo>
                    <a:pt x="232486" y="210691"/>
                    <a:pt x="236933" y="210493"/>
                    <a:pt x="239001" y="210521"/>
                  </a:cubicBezTo>
                  <a:cubicBezTo>
                    <a:pt x="241805" y="211172"/>
                    <a:pt x="244467" y="212559"/>
                    <a:pt x="246676" y="214541"/>
                  </a:cubicBezTo>
                  <a:cubicBezTo>
                    <a:pt x="248886" y="216522"/>
                    <a:pt x="250642" y="219098"/>
                    <a:pt x="251576" y="222126"/>
                  </a:cubicBezTo>
                  <a:cubicBezTo>
                    <a:pt x="252143" y="223938"/>
                    <a:pt x="252171" y="225693"/>
                    <a:pt x="251774" y="227363"/>
                  </a:cubicBezTo>
                  <a:cubicBezTo>
                    <a:pt x="251321" y="229373"/>
                    <a:pt x="250330" y="231269"/>
                    <a:pt x="249112" y="233052"/>
                  </a:cubicBezTo>
                  <a:cubicBezTo>
                    <a:pt x="248801" y="233505"/>
                    <a:pt x="245203" y="237185"/>
                    <a:pt x="243844" y="238742"/>
                  </a:cubicBezTo>
                  <a:cubicBezTo>
                    <a:pt x="240247" y="242789"/>
                    <a:pt x="242258" y="247262"/>
                    <a:pt x="242428" y="247545"/>
                  </a:cubicBezTo>
                  <a:cubicBezTo>
                    <a:pt x="245062" y="252045"/>
                    <a:pt x="248970" y="255159"/>
                    <a:pt x="253162" y="257989"/>
                  </a:cubicBezTo>
                  <a:cubicBezTo>
                    <a:pt x="255938" y="259858"/>
                    <a:pt x="258884" y="261556"/>
                    <a:pt x="260980" y="264188"/>
                  </a:cubicBezTo>
                  <a:cubicBezTo>
                    <a:pt x="262197" y="265688"/>
                    <a:pt x="263047" y="267585"/>
                    <a:pt x="263330" y="270132"/>
                  </a:cubicBezTo>
                  <a:cubicBezTo>
                    <a:pt x="263840" y="274831"/>
                    <a:pt x="261178" y="278794"/>
                    <a:pt x="257666" y="282247"/>
                  </a:cubicBezTo>
                  <a:cubicBezTo>
                    <a:pt x="250868" y="288871"/>
                    <a:pt x="240700" y="293456"/>
                    <a:pt x="234469" y="295664"/>
                  </a:cubicBezTo>
                  <a:lnTo>
                    <a:pt x="222658" y="299400"/>
                  </a:lnTo>
                  <a:cubicBezTo>
                    <a:pt x="222403" y="299485"/>
                    <a:pt x="217248" y="300702"/>
                    <a:pt x="215351" y="301410"/>
                  </a:cubicBezTo>
                  <a:cubicBezTo>
                    <a:pt x="209630" y="303533"/>
                    <a:pt x="210678" y="309279"/>
                    <a:pt x="211216" y="310383"/>
                  </a:cubicBezTo>
                  <a:cubicBezTo>
                    <a:pt x="213878" y="315846"/>
                    <a:pt x="219571" y="320544"/>
                    <a:pt x="226850" y="324224"/>
                  </a:cubicBezTo>
                  <a:cubicBezTo>
                    <a:pt x="239595" y="330678"/>
                    <a:pt x="257411" y="334357"/>
                    <a:pt x="265653" y="337273"/>
                  </a:cubicBezTo>
                  <a:cubicBezTo>
                    <a:pt x="279843" y="342283"/>
                    <a:pt x="291002" y="348737"/>
                    <a:pt x="299386" y="357936"/>
                  </a:cubicBezTo>
                  <a:cubicBezTo>
                    <a:pt x="307599" y="366909"/>
                    <a:pt x="313151" y="378457"/>
                    <a:pt x="316493" y="393544"/>
                  </a:cubicBezTo>
                  <a:cubicBezTo>
                    <a:pt x="317088" y="396290"/>
                    <a:pt x="319778" y="398045"/>
                    <a:pt x="322554" y="397479"/>
                  </a:cubicBezTo>
                  <a:cubicBezTo>
                    <a:pt x="325301" y="396884"/>
                    <a:pt x="327058" y="394167"/>
                    <a:pt x="326463" y="391421"/>
                  </a:cubicBezTo>
                  <a:cubicBezTo>
                    <a:pt x="322951" y="374183"/>
                    <a:pt x="316691" y="361021"/>
                    <a:pt x="307543" y="350633"/>
                  </a:cubicBezTo>
                  <a:cubicBezTo>
                    <a:pt x="298168" y="339990"/>
                    <a:pt x="285677" y="332291"/>
                    <a:pt x="269618" y="326319"/>
                  </a:cubicBezTo>
                  <a:cubicBezTo>
                    <a:pt x="262707" y="323771"/>
                    <a:pt x="248829" y="320601"/>
                    <a:pt x="237216" y="315591"/>
                  </a:cubicBezTo>
                  <a:cubicBezTo>
                    <a:pt x="233931" y="314176"/>
                    <a:pt x="230787" y="312647"/>
                    <a:pt x="228210" y="310920"/>
                  </a:cubicBezTo>
                  <a:lnTo>
                    <a:pt x="238689" y="307779"/>
                  </a:lnTo>
                  <a:cubicBezTo>
                    <a:pt x="242485" y="306477"/>
                    <a:pt x="247441" y="304439"/>
                    <a:pt x="252511" y="301750"/>
                  </a:cubicBezTo>
                  <a:cubicBezTo>
                    <a:pt x="252624" y="301863"/>
                    <a:pt x="252596" y="302033"/>
                    <a:pt x="252709" y="302118"/>
                  </a:cubicBezTo>
                  <a:cubicBezTo>
                    <a:pt x="260215" y="309024"/>
                    <a:pt x="272904" y="317374"/>
                    <a:pt x="285394" y="320290"/>
                  </a:cubicBezTo>
                  <a:cubicBezTo>
                    <a:pt x="295534" y="322696"/>
                    <a:pt x="305447" y="321337"/>
                    <a:pt x="313236" y="314827"/>
                  </a:cubicBezTo>
                  <a:cubicBezTo>
                    <a:pt x="314992" y="313327"/>
                    <a:pt x="316380" y="310920"/>
                    <a:pt x="317144" y="307948"/>
                  </a:cubicBezTo>
                  <a:cubicBezTo>
                    <a:pt x="317371" y="307099"/>
                    <a:pt x="317399" y="305995"/>
                    <a:pt x="317399" y="304835"/>
                  </a:cubicBezTo>
                  <a:cubicBezTo>
                    <a:pt x="319297" y="305429"/>
                    <a:pt x="320968" y="305910"/>
                    <a:pt x="321846" y="306024"/>
                  </a:cubicBezTo>
                  <a:cubicBezTo>
                    <a:pt x="326463" y="306505"/>
                    <a:pt x="331051" y="306165"/>
                    <a:pt x="335328" y="304722"/>
                  </a:cubicBezTo>
                  <a:cubicBezTo>
                    <a:pt x="339661" y="303278"/>
                    <a:pt x="343683" y="300872"/>
                    <a:pt x="347025" y="297277"/>
                  </a:cubicBezTo>
                  <a:cubicBezTo>
                    <a:pt x="352237" y="291673"/>
                    <a:pt x="355437" y="284427"/>
                    <a:pt x="356599" y="276643"/>
                  </a:cubicBezTo>
                  <a:cubicBezTo>
                    <a:pt x="357675" y="269510"/>
                    <a:pt x="357222" y="261980"/>
                    <a:pt x="355437" y="255244"/>
                  </a:cubicBezTo>
                  <a:close/>
                  <a:moveTo>
                    <a:pt x="84271" y="20649"/>
                  </a:moveTo>
                  <a:cubicBezTo>
                    <a:pt x="83988" y="21441"/>
                    <a:pt x="82742" y="20932"/>
                    <a:pt x="81382" y="20196"/>
                  </a:cubicBezTo>
                  <a:cubicBezTo>
                    <a:pt x="83138" y="19346"/>
                    <a:pt x="84923" y="18837"/>
                    <a:pt x="84271" y="20649"/>
                  </a:cubicBezTo>
                  <a:close/>
                  <a:moveTo>
                    <a:pt x="76228" y="23847"/>
                  </a:moveTo>
                  <a:cubicBezTo>
                    <a:pt x="76511" y="25460"/>
                    <a:pt x="76539" y="26706"/>
                    <a:pt x="75661" y="26706"/>
                  </a:cubicBezTo>
                  <a:cubicBezTo>
                    <a:pt x="73848" y="26734"/>
                    <a:pt x="74925" y="25206"/>
                    <a:pt x="76228" y="23847"/>
                  </a:cubicBezTo>
                  <a:close/>
                  <a:moveTo>
                    <a:pt x="231410" y="196284"/>
                  </a:moveTo>
                  <a:cubicBezTo>
                    <a:pt x="231552" y="194387"/>
                    <a:pt x="233223" y="195944"/>
                    <a:pt x="234497" y="197416"/>
                  </a:cubicBezTo>
                  <a:cubicBezTo>
                    <a:pt x="232713" y="197501"/>
                    <a:pt x="231353" y="197303"/>
                    <a:pt x="231410" y="196284"/>
                  </a:cubicBezTo>
                  <a:close/>
                  <a:moveTo>
                    <a:pt x="317343" y="301551"/>
                  </a:moveTo>
                  <a:cubicBezTo>
                    <a:pt x="317371" y="300080"/>
                    <a:pt x="317569" y="299061"/>
                    <a:pt x="318419" y="299259"/>
                  </a:cubicBezTo>
                  <a:cubicBezTo>
                    <a:pt x="319693" y="299570"/>
                    <a:pt x="318561" y="300646"/>
                    <a:pt x="317343" y="301551"/>
                  </a:cubicBezTo>
                  <a:close/>
                  <a:moveTo>
                    <a:pt x="61556" y="65201"/>
                  </a:moveTo>
                  <a:lnTo>
                    <a:pt x="61471" y="65116"/>
                  </a:lnTo>
                  <a:cubicBezTo>
                    <a:pt x="61868" y="65343"/>
                    <a:pt x="62292" y="65626"/>
                    <a:pt x="62094" y="65796"/>
                  </a:cubicBezTo>
                  <a:cubicBezTo>
                    <a:pt x="61924" y="65597"/>
                    <a:pt x="61754" y="65371"/>
                    <a:pt x="61556" y="65201"/>
                  </a:cubicBezTo>
                  <a:close/>
                  <a:moveTo>
                    <a:pt x="123867" y="61720"/>
                  </a:moveTo>
                  <a:cubicBezTo>
                    <a:pt x="122678" y="59031"/>
                    <a:pt x="123895" y="55889"/>
                    <a:pt x="126586" y="54700"/>
                  </a:cubicBezTo>
                  <a:cubicBezTo>
                    <a:pt x="132647" y="51841"/>
                    <a:pt x="139643" y="50228"/>
                    <a:pt x="146412" y="50482"/>
                  </a:cubicBezTo>
                  <a:cubicBezTo>
                    <a:pt x="153720" y="50737"/>
                    <a:pt x="160744" y="53341"/>
                    <a:pt x="166408" y="58776"/>
                  </a:cubicBezTo>
                  <a:cubicBezTo>
                    <a:pt x="167655" y="59993"/>
                    <a:pt x="169354" y="62597"/>
                    <a:pt x="171138" y="65484"/>
                  </a:cubicBezTo>
                  <a:cubicBezTo>
                    <a:pt x="172328" y="67437"/>
                    <a:pt x="174424" y="70353"/>
                    <a:pt x="175330" y="71655"/>
                  </a:cubicBezTo>
                  <a:cubicBezTo>
                    <a:pt x="175727" y="71598"/>
                    <a:pt x="176152" y="71457"/>
                    <a:pt x="176576" y="71372"/>
                  </a:cubicBezTo>
                  <a:cubicBezTo>
                    <a:pt x="177908" y="71032"/>
                    <a:pt x="179296" y="70523"/>
                    <a:pt x="180740" y="69985"/>
                  </a:cubicBezTo>
                  <a:cubicBezTo>
                    <a:pt x="184450" y="68570"/>
                    <a:pt x="188387" y="67098"/>
                    <a:pt x="192324" y="66616"/>
                  </a:cubicBezTo>
                  <a:cubicBezTo>
                    <a:pt x="194902" y="66305"/>
                    <a:pt x="197507" y="66447"/>
                    <a:pt x="200056" y="67098"/>
                  </a:cubicBezTo>
                  <a:cubicBezTo>
                    <a:pt x="206146" y="68683"/>
                    <a:pt x="210309" y="71598"/>
                    <a:pt x="213482" y="75108"/>
                  </a:cubicBezTo>
                  <a:cubicBezTo>
                    <a:pt x="216427" y="78363"/>
                    <a:pt x="218466" y="82241"/>
                    <a:pt x="220307" y="86260"/>
                  </a:cubicBezTo>
                  <a:cubicBezTo>
                    <a:pt x="222205" y="90336"/>
                    <a:pt x="223706" y="94667"/>
                    <a:pt x="227247" y="97809"/>
                  </a:cubicBezTo>
                  <a:cubicBezTo>
                    <a:pt x="229711" y="100045"/>
                    <a:pt x="232741" y="100215"/>
                    <a:pt x="235659" y="100809"/>
                  </a:cubicBezTo>
                  <a:cubicBezTo>
                    <a:pt x="239199" y="101545"/>
                    <a:pt x="242711" y="102451"/>
                    <a:pt x="245968" y="104433"/>
                  </a:cubicBezTo>
                  <a:cubicBezTo>
                    <a:pt x="249112" y="106301"/>
                    <a:pt x="252143" y="109075"/>
                    <a:pt x="254663" y="113660"/>
                  </a:cubicBezTo>
                  <a:cubicBezTo>
                    <a:pt x="256561" y="117085"/>
                    <a:pt x="257609" y="120510"/>
                    <a:pt x="258147" y="123963"/>
                  </a:cubicBezTo>
                  <a:cubicBezTo>
                    <a:pt x="259110" y="129936"/>
                    <a:pt x="258091" y="135908"/>
                    <a:pt x="259592" y="141739"/>
                  </a:cubicBezTo>
                  <a:cubicBezTo>
                    <a:pt x="259365" y="140975"/>
                    <a:pt x="259025" y="140211"/>
                    <a:pt x="258572" y="140720"/>
                  </a:cubicBezTo>
                  <a:cubicBezTo>
                    <a:pt x="258034" y="141314"/>
                    <a:pt x="258685" y="141909"/>
                    <a:pt x="259790" y="142475"/>
                  </a:cubicBezTo>
                  <a:lnTo>
                    <a:pt x="259903" y="142815"/>
                  </a:lnTo>
                  <a:lnTo>
                    <a:pt x="259818" y="142475"/>
                  </a:lnTo>
                  <a:cubicBezTo>
                    <a:pt x="261744" y="143437"/>
                    <a:pt x="265058" y="144343"/>
                    <a:pt x="265795" y="144994"/>
                  </a:cubicBezTo>
                  <a:cubicBezTo>
                    <a:pt x="268712" y="147683"/>
                    <a:pt x="271346" y="151023"/>
                    <a:pt x="273385" y="154760"/>
                  </a:cubicBezTo>
                  <a:cubicBezTo>
                    <a:pt x="275368" y="158383"/>
                    <a:pt x="276869" y="162317"/>
                    <a:pt x="277605" y="166223"/>
                  </a:cubicBezTo>
                  <a:cubicBezTo>
                    <a:pt x="278313" y="169931"/>
                    <a:pt x="278512" y="173668"/>
                    <a:pt x="278172" y="177376"/>
                  </a:cubicBezTo>
                  <a:cubicBezTo>
                    <a:pt x="277832" y="181027"/>
                    <a:pt x="277039" y="184650"/>
                    <a:pt x="275708" y="188132"/>
                  </a:cubicBezTo>
                  <a:cubicBezTo>
                    <a:pt x="275141" y="189632"/>
                    <a:pt x="272535" y="192236"/>
                    <a:pt x="270949" y="194246"/>
                  </a:cubicBezTo>
                  <a:cubicBezTo>
                    <a:pt x="270978" y="194897"/>
                    <a:pt x="270893" y="195548"/>
                    <a:pt x="270694" y="196142"/>
                  </a:cubicBezTo>
                  <a:cubicBezTo>
                    <a:pt x="270694" y="195746"/>
                    <a:pt x="270609" y="195265"/>
                    <a:pt x="270524" y="194812"/>
                  </a:cubicBezTo>
                  <a:cubicBezTo>
                    <a:pt x="269760" y="195831"/>
                    <a:pt x="269392" y="196595"/>
                    <a:pt x="269873" y="196878"/>
                  </a:cubicBezTo>
                  <a:cubicBezTo>
                    <a:pt x="270071" y="196991"/>
                    <a:pt x="270213" y="197020"/>
                    <a:pt x="270326" y="197020"/>
                  </a:cubicBezTo>
                  <a:cubicBezTo>
                    <a:pt x="269958" y="197699"/>
                    <a:pt x="269420" y="198293"/>
                    <a:pt x="268740" y="198775"/>
                  </a:cubicBezTo>
                  <a:cubicBezTo>
                    <a:pt x="265624" y="200982"/>
                    <a:pt x="263302" y="199567"/>
                    <a:pt x="262679" y="199227"/>
                  </a:cubicBezTo>
                  <a:cubicBezTo>
                    <a:pt x="261574" y="198605"/>
                    <a:pt x="258770" y="196057"/>
                    <a:pt x="260894" y="191981"/>
                  </a:cubicBezTo>
                  <a:cubicBezTo>
                    <a:pt x="261546" y="190707"/>
                    <a:pt x="264917" y="186631"/>
                    <a:pt x="265596" y="184565"/>
                  </a:cubicBezTo>
                  <a:cubicBezTo>
                    <a:pt x="266446" y="181961"/>
                    <a:pt x="266927" y="179300"/>
                    <a:pt x="267041" y="176583"/>
                  </a:cubicBezTo>
                  <a:cubicBezTo>
                    <a:pt x="267154" y="173951"/>
                    <a:pt x="266899" y="171290"/>
                    <a:pt x="266276" y="168658"/>
                  </a:cubicBezTo>
                  <a:cubicBezTo>
                    <a:pt x="265624" y="165912"/>
                    <a:pt x="264463" y="163223"/>
                    <a:pt x="262962" y="160760"/>
                  </a:cubicBezTo>
                  <a:cubicBezTo>
                    <a:pt x="261546" y="158383"/>
                    <a:pt x="259762" y="156260"/>
                    <a:pt x="257807" y="154561"/>
                  </a:cubicBezTo>
                  <a:cubicBezTo>
                    <a:pt x="258884" y="152608"/>
                    <a:pt x="251859" y="151816"/>
                    <a:pt x="250217" y="150457"/>
                  </a:cubicBezTo>
                  <a:cubicBezTo>
                    <a:pt x="248829" y="149297"/>
                    <a:pt x="248121" y="147995"/>
                    <a:pt x="247724" y="146919"/>
                  </a:cubicBezTo>
                  <a:cubicBezTo>
                    <a:pt x="245345" y="140182"/>
                    <a:pt x="246195" y="133219"/>
                    <a:pt x="244864" y="126256"/>
                  </a:cubicBezTo>
                  <a:cubicBezTo>
                    <a:pt x="244496" y="124331"/>
                    <a:pt x="243844" y="122406"/>
                    <a:pt x="242711" y="120510"/>
                  </a:cubicBezTo>
                  <a:cubicBezTo>
                    <a:pt x="241550" y="118529"/>
                    <a:pt x="240247" y="117311"/>
                    <a:pt x="238859" y="116519"/>
                  </a:cubicBezTo>
                  <a:cubicBezTo>
                    <a:pt x="235545" y="114623"/>
                    <a:pt x="231863" y="114679"/>
                    <a:pt x="228380" y="113830"/>
                  </a:cubicBezTo>
                  <a:cubicBezTo>
                    <a:pt x="224584" y="112924"/>
                    <a:pt x="220959" y="111452"/>
                    <a:pt x="217645" y="108509"/>
                  </a:cubicBezTo>
                  <a:cubicBezTo>
                    <a:pt x="213312" y="104659"/>
                    <a:pt x="210678" y="99790"/>
                    <a:pt x="208383" y="94752"/>
                  </a:cubicBezTo>
                  <a:cubicBezTo>
                    <a:pt x="206769" y="91157"/>
                    <a:pt x="205409" y="87478"/>
                    <a:pt x="202860" y="84534"/>
                  </a:cubicBezTo>
                  <a:cubicBezTo>
                    <a:pt x="201359" y="82807"/>
                    <a:pt x="199348" y="81364"/>
                    <a:pt x="196403" y="80543"/>
                  </a:cubicBezTo>
                  <a:cubicBezTo>
                    <a:pt x="193684" y="79750"/>
                    <a:pt x="190880" y="80741"/>
                    <a:pt x="188161" y="81647"/>
                  </a:cubicBezTo>
                  <a:cubicBezTo>
                    <a:pt x="185130" y="82637"/>
                    <a:pt x="182184" y="83770"/>
                    <a:pt x="179437" y="84307"/>
                  </a:cubicBezTo>
                  <a:cubicBezTo>
                    <a:pt x="176492" y="84902"/>
                    <a:pt x="173716" y="84987"/>
                    <a:pt x="171167" y="84279"/>
                  </a:cubicBezTo>
                  <a:cubicBezTo>
                    <a:pt x="169382" y="83770"/>
                    <a:pt x="167003" y="82298"/>
                    <a:pt x="164936" y="79495"/>
                  </a:cubicBezTo>
                  <a:cubicBezTo>
                    <a:pt x="162302" y="75957"/>
                    <a:pt x="159498" y="69390"/>
                    <a:pt x="157657" y="67466"/>
                  </a:cubicBezTo>
                  <a:cubicBezTo>
                    <a:pt x="154371" y="63984"/>
                    <a:pt x="150151" y="62342"/>
                    <a:pt x="145704" y="61946"/>
                  </a:cubicBezTo>
                  <a:cubicBezTo>
                    <a:pt x="140719" y="61522"/>
                    <a:pt x="135480" y="62541"/>
                    <a:pt x="130891" y="64437"/>
                  </a:cubicBezTo>
                  <a:cubicBezTo>
                    <a:pt x="128201" y="65626"/>
                    <a:pt x="125057" y="64409"/>
                    <a:pt x="123867" y="61720"/>
                  </a:cubicBezTo>
                  <a:close/>
                  <a:moveTo>
                    <a:pt x="259733" y="142249"/>
                  </a:moveTo>
                  <a:lnTo>
                    <a:pt x="259592" y="141739"/>
                  </a:lnTo>
                  <a:lnTo>
                    <a:pt x="259705" y="142135"/>
                  </a:lnTo>
                  <a:lnTo>
                    <a:pt x="259818" y="142475"/>
                  </a:lnTo>
                  <a:lnTo>
                    <a:pt x="259790" y="142475"/>
                  </a:lnTo>
                  <a:lnTo>
                    <a:pt x="259733" y="142249"/>
                  </a:lnTo>
                  <a:close/>
                  <a:moveTo>
                    <a:pt x="257552" y="154363"/>
                  </a:moveTo>
                  <a:lnTo>
                    <a:pt x="257807" y="154561"/>
                  </a:lnTo>
                  <a:lnTo>
                    <a:pt x="257807" y="154590"/>
                  </a:lnTo>
                  <a:cubicBezTo>
                    <a:pt x="257722" y="154703"/>
                    <a:pt x="257637" y="154420"/>
                    <a:pt x="257552" y="154363"/>
                  </a:cubicBezTo>
                  <a:close/>
                  <a:moveTo>
                    <a:pt x="156892" y="234694"/>
                  </a:moveTo>
                  <a:cubicBezTo>
                    <a:pt x="151001" y="239931"/>
                    <a:pt x="145393" y="245507"/>
                    <a:pt x="139643" y="250998"/>
                  </a:cubicBezTo>
                  <a:cubicBezTo>
                    <a:pt x="133837" y="256518"/>
                    <a:pt x="127832" y="261896"/>
                    <a:pt x="121998" y="267359"/>
                  </a:cubicBezTo>
                  <a:lnTo>
                    <a:pt x="104239" y="283011"/>
                  </a:lnTo>
                  <a:lnTo>
                    <a:pt x="98489" y="287767"/>
                  </a:lnTo>
                  <a:cubicBezTo>
                    <a:pt x="98206" y="287993"/>
                    <a:pt x="97498" y="288276"/>
                    <a:pt x="96875" y="288559"/>
                  </a:cubicBezTo>
                  <a:lnTo>
                    <a:pt x="96790" y="288701"/>
                  </a:lnTo>
                  <a:lnTo>
                    <a:pt x="96818" y="288588"/>
                  </a:lnTo>
                  <a:cubicBezTo>
                    <a:pt x="96110" y="288899"/>
                    <a:pt x="95544" y="289267"/>
                    <a:pt x="95799" y="289635"/>
                  </a:cubicBezTo>
                  <a:cubicBezTo>
                    <a:pt x="95827" y="289691"/>
                    <a:pt x="95856" y="289720"/>
                    <a:pt x="95912" y="289748"/>
                  </a:cubicBezTo>
                  <a:cubicBezTo>
                    <a:pt x="95289" y="290314"/>
                    <a:pt x="94496" y="290739"/>
                    <a:pt x="93618" y="290965"/>
                  </a:cubicBezTo>
                  <a:cubicBezTo>
                    <a:pt x="91295" y="291645"/>
                    <a:pt x="89964" y="290569"/>
                    <a:pt x="89398" y="290229"/>
                  </a:cubicBezTo>
                  <a:cubicBezTo>
                    <a:pt x="87613" y="289182"/>
                    <a:pt x="85461" y="286351"/>
                    <a:pt x="88435" y="282530"/>
                  </a:cubicBezTo>
                  <a:cubicBezTo>
                    <a:pt x="88775" y="282077"/>
                    <a:pt x="90616" y="280690"/>
                    <a:pt x="91267" y="280011"/>
                  </a:cubicBezTo>
                  <a:lnTo>
                    <a:pt x="96507" y="274605"/>
                  </a:lnTo>
                  <a:lnTo>
                    <a:pt x="112594" y="257678"/>
                  </a:lnTo>
                  <a:cubicBezTo>
                    <a:pt x="117466" y="252753"/>
                    <a:pt x="122224" y="247686"/>
                    <a:pt x="127238" y="242903"/>
                  </a:cubicBezTo>
                  <a:cubicBezTo>
                    <a:pt x="130636" y="239676"/>
                    <a:pt x="134148" y="236562"/>
                    <a:pt x="137717" y="233562"/>
                  </a:cubicBezTo>
                  <a:cubicBezTo>
                    <a:pt x="146837" y="225919"/>
                    <a:pt x="156439" y="218985"/>
                    <a:pt x="166607" y="212984"/>
                  </a:cubicBezTo>
                  <a:cubicBezTo>
                    <a:pt x="169071" y="211370"/>
                    <a:pt x="172356" y="212078"/>
                    <a:pt x="173971" y="214541"/>
                  </a:cubicBezTo>
                  <a:cubicBezTo>
                    <a:pt x="175585" y="216975"/>
                    <a:pt x="174905" y="220287"/>
                    <a:pt x="172441" y="221900"/>
                  </a:cubicBezTo>
                  <a:cubicBezTo>
                    <a:pt x="167032" y="225863"/>
                    <a:pt x="161933" y="230222"/>
                    <a:pt x="156892" y="234694"/>
                  </a:cubicBezTo>
                  <a:close/>
                  <a:moveTo>
                    <a:pt x="95912" y="289748"/>
                  </a:moveTo>
                  <a:cubicBezTo>
                    <a:pt x="96252" y="289437"/>
                    <a:pt x="96535" y="289097"/>
                    <a:pt x="96790" y="288701"/>
                  </a:cubicBezTo>
                  <a:cubicBezTo>
                    <a:pt x="96592" y="289380"/>
                    <a:pt x="96280" y="290116"/>
                    <a:pt x="95912" y="289748"/>
                  </a:cubicBezTo>
                  <a:close/>
                  <a:moveTo>
                    <a:pt x="137802" y="151023"/>
                  </a:moveTo>
                  <a:lnTo>
                    <a:pt x="137604" y="151080"/>
                  </a:lnTo>
                  <a:cubicBezTo>
                    <a:pt x="137689" y="151052"/>
                    <a:pt x="137802" y="150995"/>
                    <a:pt x="137915" y="150938"/>
                  </a:cubicBezTo>
                  <a:cubicBezTo>
                    <a:pt x="137972" y="150910"/>
                    <a:pt x="138085" y="150882"/>
                    <a:pt x="138227" y="150882"/>
                  </a:cubicBezTo>
                  <a:lnTo>
                    <a:pt x="138029" y="150938"/>
                  </a:lnTo>
                  <a:cubicBezTo>
                    <a:pt x="137972" y="150967"/>
                    <a:pt x="137887" y="150995"/>
                    <a:pt x="137802" y="151023"/>
                  </a:cubicBezTo>
                  <a:close/>
                  <a:moveTo>
                    <a:pt x="136896" y="151250"/>
                  </a:moveTo>
                  <a:lnTo>
                    <a:pt x="136924" y="151221"/>
                  </a:lnTo>
                  <a:cubicBezTo>
                    <a:pt x="137151" y="151193"/>
                    <a:pt x="137377" y="151136"/>
                    <a:pt x="137604" y="151080"/>
                  </a:cubicBezTo>
                  <a:cubicBezTo>
                    <a:pt x="137349" y="151165"/>
                    <a:pt x="137122" y="151221"/>
                    <a:pt x="136896" y="151250"/>
                  </a:cubicBezTo>
                  <a:close/>
                  <a:moveTo>
                    <a:pt x="138850" y="150542"/>
                  </a:moveTo>
                  <a:cubicBezTo>
                    <a:pt x="138199" y="150033"/>
                    <a:pt x="137547" y="150401"/>
                    <a:pt x="136924" y="151221"/>
                  </a:cubicBezTo>
                  <a:cubicBezTo>
                    <a:pt x="136641" y="151250"/>
                    <a:pt x="136358" y="151278"/>
                    <a:pt x="136046" y="151250"/>
                  </a:cubicBezTo>
                  <a:cubicBezTo>
                    <a:pt x="136329" y="151278"/>
                    <a:pt x="136612" y="151278"/>
                    <a:pt x="136896" y="151250"/>
                  </a:cubicBezTo>
                  <a:cubicBezTo>
                    <a:pt x="134913" y="153939"/>
                    <a:pt x="133157" y="161468"/>
                    <a:pt x="132789" y="162176"/>
                  </a:cubicBezTo>
                  <a:cubicBezTo>
                    <a:pt x="129390" y="167837"/>
                    <a:pt x="126359" y="173696"/>
                    <a:pt x="122904" y="179357"/>
                  </a:cubicBezTo>
                  <a:cubicBezTo>
                    <a:pt x="120808" y="182754"/>
                    <a:pt x="118571" y="186009"/>
                    <a:pt x="116333" y="189292"/>
                  </a:cubicBezTo>
                  <a:cubicBezTo>
                    <a:pt x="112963" y="194274"/>
                    <a:pt x="109451" y="199114"/>
                    <a:pt x="106024" y="204068"/>
                  </a:cubicBezTo>
                  <a:cubicBezTo>
                    <a:pt x="104551" y="206615"/>
                    <a:pt x="101294" y="207464"/>
                    <a:pt x="98773" y="205992"/>
                  </a:cubicBezTo>
                  <a:cubicBezTo>
                    <a:pt x="96224" y="204520"/>
                    <a:pt x="95346" y="201265"/>
                    <a:pt x="96818" y="198746"/>
                  </a:cubicBezTo>
                  <a:cubicBezTo>
                    <a:pt x="99453" y="193255"/>
                    <a:pt x="101945" y="187792"/>
                    <a:pt x="104749" y="182414"/>
                  </a:cubicBezTo>
                  <a:cubicBezTo>
                    <a:pt x="106618" y="178819"/>
                    <a:pt x="108488" y="175253"/>
                    <a:pt x="110612" y="171828"/>
                  </a:cubicBezTo>
                  <a:cubicBezTo>
                    <a:pt x="114152" y="166053"/>
                    <a:pt x="118203" y="160675"/>
                    <a:pt x="122139" y="155184"/>
                  </a:cubicBezTo>
                  <a:cubicBezTo>
                    <a:pt x="122876" y="154250"/>
                    <a:pt x="128314" y="146013"/>
                    <a:pt x="131175" y="143409"/>
                  </a:cubicBezTo>
                  <a:cubicBezTo>
                    <a:pt x="133780" y="141060"/>
                    <a:pt x="136244" y="140805"/>
                    <a:pt x="137491" y="141201"/>
                  </a:cubicBezTo>
                  <a:cubicBezTo>
                    <a:pt x="140210" y="141881"/>
                    <a:pt x="141881" y="144626"/>
                    <a:pt x="141229" y="147372"/>
                  </a:cubicBezTo>
                  <a:cubicBezTo>
                    <a:pt x="140889" y="148759"/>
                    <a:pt x="140011" y="149891"/>
                    <a:pt x="138850" y="150542"/>
                  </a:cubicBezTo>
                  <a:close/>
                  <a:moveTo>
                    <a:pt x="201756" y="327281"/>
                  </a:moveTo>
                  <a:cubicBezTo>
                    <a:pt x="203059" y="328668"/>
                    <a:pt x="202917" y="330112"/>
                    <a:pt x="202974" y="330989"/>
                  </a:cubicBezTo>
                  <a:cubicBezTo>
                    <a:pt x="203087" y="332744"/>
                    <a:pt x="202011" y="333961"/>
                    <a:pt x="200679" y="335122"/>
                  </a:cubicBezTo>
                  <a:cubicBezTo>
                    <a:pt x="200028" y="335688"/>
                    <a:pt x="198782" y="336027"/>
                    <a:pt x="197054" y="336197"/>
                  </a:cubicBezTo>
                  <a:cubicBezTo>
                    <a:pt x="195949" y="336282"/>
                    <a:pt x="193514" y="335858"/>
                    <a:pt x="192381" y="335971"/>
                  </a:cubicBezTo>
                  <a:lnTo>
                    <a:pt x="183431" y="337188"/>
                  </a:lnTo>
                  <a:cubicBezTo>
                    <a:pt x="180145" y="337528"/>
                    <a:pt x="176888" y="337981"/>
                    <a:pt x="173602" y="338094"/>
                  </a:cubicBezTo>
                  <a:cubicBezTo>
                    <a:pt x="171393" y="338179"/>
                    <a:pt x="169184" y="338094"/>
                    <a:pt x="166975" y="337952"/>
                  </a:cubicBezTo>
                  <a:cubicBezTo>
                    <a:pt x="161367" y="337556"/>
                    <a:pt x="155872" y="336678"/>
                    <a:pt x="150349" y="335603"/>
                  </a:cubicBezTo>
                  <a:cubicBezTo>
                    <a:pt x="147432" y="335320"/>
                    <a:pt x="145279" y="332744"/>
                    <a:pt x="145534" y="329800"/>
                  </a:cubicBezTo>
                  <a:cubicBezTo>
                    <a:pt x="145818" y="326885"/>
                    <a:pt x="148423" y="324734"/>
                    <a:pt x="151341" y="325017"/>
                  </a:cubicBezTo>
                  <a:cubicBezTo>
                    <a:pt x="154994" y="324932"/>
                    <a:pt x="158591" y="324564"/>
                    <a:pt x="162273" y="324337"/>
                  </a:cubicBezTo>
                  <a:cubicBezTo>
                    <a:pt x="165927" y="324111"/>
                    <a:pt x="169552" y="323771"/>
                    <a:pt x="173234" y="323658"/>
                  </a:cubicBezTo>
                  <a:cubicBezTo>
                    <a:pt x="176407" y="323573"/>
                    <a:pt x="179579" y="323800"/>
                    <a:pt x="182751" y="323828"/>
                  </a:cubicBezTo>
                  <a:lnTo>
                    <a:pt x="192409" y="324366"/>
                  </a:lnTo>
                  <a:cubicBezTo>
                    <a:pt x="193174" y="324479"/>
                    <a:pt x="194278" y="324620"/>
                    <a:pt x="195411" y="324988"/>
                  </a:cubicBezTo>
                  <a:cubicBezTo>
                    <a:pt x="195723" y="325073"/>
                    <a:pt x="196148" y="325243"/>
                    <a:pt x="196516" y="325385"/>
                  </a:cubicBezTo>
                  <a:cubicBezTo>
                    <a:pt x="198414" y="324932"/>
                    <a:pt x="200510" y="325611"/>
                    <a:pt x="201756" y="3272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2" name="Google Shape;1722;p26"/>
            <p:cNvSpPr/>
            <p:nvPr/>
          </p:nvSpPr>
          <p:spPr>
            <a:xfrm flipH="1" rot="-8014985">
              <a:off x="7986317" y="133087"/>
              <a:ext cx="1083303" cy="689930"/>
            </a:xfrm>
            <a:custGeom>
              <a:rect b="b" l="l" r="r" t="t"/>
              <a:pathLst>
                <a:path extrusionOk="0" h="1378671" w="2164739">
                  <a:moveTo>
                    <a:pt x="2164739" y="1342101"/>
                  </a:moveTo>
                  <a:cubicBezTo>
                    <a:pt x="2164739" y="1362283"/>
                    <a:pt x="2148255" y="1378672"/>
                    <a:pt x="2127948" y="1378672"/>
                  </a:cubicBezTo>
                  <a:cubicBezTo>
                    <a:pt x="2107640" y="1378672"/>
                    <a:pt x="2091156" y="1362283"/>
                    <a:pt x="2091156" y="1342101"/>
                  </a:cubicBezTo>
                  <a:cubicBezTo>
                    <a:pt x="2091156" y="1321919"/>
                    <a:pt x="2107640" y="1305531"/>
                    <a:pt x="2127948" y="1305531"/>
                  </a:cubicBezTo>
                  <a:cubicBezTo>
                    <a:pt x="2148255" y="1305531"/>
                    <a:pt x="2164739" y="1321919"/>
                    <a:pt x="2164739" y="1342101"/>
                  </a:cubicBezTo>
                  <a:close/>
                  <a:moveTo>
                    <a:pt x="1377242" y="866315"/>
                  </a:moveTo>
                  <a:cubicBezTo>
                    <a:pt x="1356934" y="866315"/>
                    <a:pt x="1340450" y="882704"/>
                    <a:pt x="1340450" y="902886"/>
                  </a:cubicBezTo>
                  <a:cubicBezTo>
                    <a:pt x="1340450" y="923068"/>
                    <a:pt x="1356934" y="939485"/>
                    <a:pt x="1377242" y="939485"/>
                  </a:cubicBezTo>
                  <a:cubicBezTo>
                    <a:pt x="1397550" y="939485"/>
                    <a:pt x="1414034" y="923068"/>
                    <a:pt x="1414034" y="902886"/>
                  </a:cubicBezTo>
                  <a:cubicBezTo>
                    <a:pt x="1414034" y="882704"/>
                    <a:pt x="1397550" y="866315"/>
                    <a:pt x="1377242" y="866315"/>
                  </a:cubicBezTo>
                  <a:close/>
                  <a:moveTo>
                    <a:pt x="421619" y="0"/>
                  </a:moveTo>
                  <a:cubicBezTo>
                    <a:pt x="401311" y="0"/>
                    <a:pt x="384827" y="16389"/>
                    <a:pt x="384827" y="36571"/>
                  </a:cubicBezTo>
                  <a:cubicBezTo>
                    <a:pt x="384827" y="56752"/>
                    <a:pt x="401311" y="73170"/>
                    <a:pt x="421619" y="73170"/>
                  </a:cubicBezTo>
                  <a:cubicBezTo>
                    <a:pt x="441926" y="73170"/>
                    <a:pt x="458410" y="56752"/>
                    <a:pt x="458410" y="36571"/>
                  </a:cubicBezTo>
                  <a:cubicBezTo>
                    <a:pt x="458410" y="16389"/>
                    <a:pt x="441926" y="0"/>
                    <a:pt x="421619" y="0"/>
                  </a:cubicBezTo>
                  <a:close/>
                  <a:moveTo>
                    <a:pt x="225141" y="283818"/>
                  </a:moveTo>
                  <a:cubicBezTo>
                    <a:pt x="204833" y="283818"/>
                    <a:pt x="188349" y="300207"/>
                    <a:pt x="188349" y="320417"/>
                  </a:cubicBezTo>
                  <a:cubicBezTo>
                    <a:pt x="188349" y="340599"/>
                    <a:pt x="204833" y="356988"/>
                    <a:pt x="225141" y="356988"/>
                  </a:cubicBezTo>
                  <a:cubicBezTo>
                    <a:pt x="245449" y="356988"/>
                    <a:pt x="261933" y="340599"/>
                    <a:pt x="261933" y="320417"/>
                  </a:cubicBezTo>
                  <a:cubicBezTo>
                    <a:pt x="261933" y="300207"/>
                    <a:pt x="245449" y="283818"/>
                    <a:pt x="225141" y="283818"/>
                  </a:cubicBezTo>
                  <a:close/>
                  <a:moveTo>
                    <a:pt x="36792" y="210677"/>
                  </a:moveTo>
                  <a:cubicBezTo>
                    <a:pt x="16484" y="210677"/>
                    <a:pt x="0" y="227066"/>
                    <a:pt x="0" y="247248"/>
                  </a:cubicBezTo>
                  <a:cubicBezTo>
                    <a:pt x="0" y="267430"/>
                    <a:pt x="16484" y="283818"/>
                    <a:pt x="36792" y="283818"/>
                  </a:cubicBezTo>
                  <a:cubicBezTo>
                    <a:pt x="57099" y="283818"/>
                    <a:pt x="73584" y="267430"/>
                    <a:pt x="73584" y="247248"/>
                  </a:cubicBezTo>
                  <a:cubicBezTo>
                    <a:pt x="73584" y="227066"/>
                    <a:pt x="57099" y="210677"/>
                    <a:pt x="36792" y="21067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" name="Google Shape;1723;p26"/>
            <p:cNvSpPr/>
            <p:nvPr/>
          </p:nvSpPr>
          <p:spPr>
            <a:xfrm flipH="1" rot="-8014985">
              <a:off x="8579073" y="344809"/>
              <a:ext cx="151765" cy="93041"/>
            </a:xfrm>
            <a:custGeom>
              <a:rect b="b" l="l" r="r" t="t"/>
              <a:pathLst>
                <a:path extrusionOk="0" h="185922" w="303268">
                  <a:moveTo>
                    <a:pt x="3172" y="166998"/>
                  </a:moveTo>
                  <a:cubicBezTo>
                    <a:pt x="26935" y="84686"/>
                    <a:pt x="91314" y="20404"/>
                    <a:pt x="177190" y="4185"/>
                  </a:cubicBezTo>
                  <a:cubicBezTo>
                    <a:pt x="208968" y="-1816"/>
                    <a:pt x="245335" y="-2127"/>
                    <a:pt x="276264" y="8318"/>
                  </a:cubicBezTo>
                  <a:cubicBezTo>
                    <a:pt x="279323" y="9365"/>
                    <a:pt x="303908" y="16413"/>
                    <a:pt x="303256" y="20913"/>
                  </a:cubicBezTo>
                  <a:cubicBezTo>
                    <a:pt x="301755" y="31019"/>
                    <a:pt x="253011" y="54031"/>
                    <a:pt x="245080" y="59720"/>
                  </a:cubicBezTo>
                  <a:cubicBezTo>
                    <a:pt x="190275" y="99178"/>
                    <a:pt x="142437" y="150241"/>
                    <a:pt x="78682" y="175688"/>
                  </a:cubicBezTo>
                  <a:cubicBezTo>
                    <a:pt x="60385" y="182990"/>
                    <a:pt x="42088" y="186359"/>
                    <a:pt x="22460" y="185877"/>
                  </a:cubicBezTo>
                  <a:cubicBezTo>
                    <a:pt x="20563" y="185849"/>
                    <a:pt x="1190" y="182028"/>
                    <a:pt x="0" y="183839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" name="Google Shape;1724;p26"/>
            <p:cNvSpPr/>
            <p:nvPr/>
          </p:nvSpPr>
          <p:spPr>
            <a:xfrm flipH="1" rot="-8014985">
              <a:off x="8130077" y="-156529"/>
              <a:ext cx="1061660" cy="965233"/>
            </a:xfrm>
            <a:custGeom>
              <a:rect b="b" l="l" r="r" t="t"/>
              <a:pathLst>
                <a:path extrusionOk="0" h="1928803" w="2121492">
                  <a:moveTo>
                    <a:pt x="2117274" y="726901"/>
                  </a:moveTo>
                  <a:cubicBezTo>
                    <a:pt x="2112600" y="723363"/>
                    <a:pt x="2105916" y="724269"/>
                    <a:pt x="2102376" y="728939"/>
                  </a:cubicBezTo>
                  <a:cubicBezTo>
                    <a:pt x="2048958" y="798202"/>
                    <a:pt x="1976196" y="846208"/>
                    <a:pt x="1894540" y="885298"/>
                  </a:cubicBezTo>
                  <a:cubicBezTo>
                    <a:pt x="1892246" y="886402"/>
                    <a:pt x="1889754" y="887280"/>
                    <a:pt x="1887459" y="888355"/>
                  </a:cubicBezTo>
                  <a:cubicBezTo>
                    <a:pt x="1888139" y="886374"/>
                    <a:pt x="1888904" y="884364"/>
                    <a:pt x="1889725" y="882354"/>
                  </a:cubicBezTo>
                  <a:cubicBezTo>
                    <a:pt x="1895418" y="868400"/>
                    <a:pt x="1905473" y="854474"/>
                    <a:pt x="1911619" y="845246"/>
                  </a:cubicBezTo>
                  <a:cubicBezTo>
                    <a:pt x="1919210" y="833301"/>
                    <a:pt x="1927622" y="821413"/>
                    <a:pt x="1934901" y="808874"/>
                  </a:cubicBezTo>
                  <a:cubicBezTo>
                    <a:pt x="1942605" y="795683"/>
                    <a:pt x="1949261" y="781955"/>
                    <a:pt x="1953962" y="767802"/>
                  </a:cubicBezTo>
                  <a:cubicBezTo>
                    <a:pt x="1960562" y="748017"/>
                    <a:pt x="1963394" y="727382"/>
                    <a:pt x="1959570" y="705587"/>
                  </a:cubicBezTo>
                  <a:cubicBezTo>
                    <a:pt x="1958834" y="699785"/>
                    <a:pt x="1953509" y="695624"/>
                    <a:pt x="1947674" y="696360"/>
                  </a:cubicBezTo>
                  <a:cubicBezTo>
                    <a:pt x="1941840" y="697096"/>
                    <a:pt x="1937705" y="702445"/>
                    <a:pt x="1938441" y="708248"/>
                  </a:cubicBezTo>
                  <a:cubicBezTo>
                    <a:pt x="1939857" y="726278"/>
                    <a:pt x="1935467" y="742696"/>
                    <a:pt x="1928924" y="758433"/>
                  </a:cubicBezTo>
                  <a:cubicBezTo>
                    <a:pt x="1923798" y="770803"/>
                    <a:pt x="1916972" y="782550"/>
                    <a:pt x="1910033" y="794325"/>
                  </a:cubicBezTo>
                  <a:cubicBezTo>
                    <a:pt x="1902754" y="806666"/>
                    <a:pt x="1895418" y="819035"/>
                    <a:pt x="1888394" y="831150"/>
                  </a:cubicBezTo>
                  <a:cubicBezTo>
                    <a:pt x="1881342" y="843887"/>
                    <a:pt x="1869106" y="864381"/>
                    <a:pt x="1865424" y="882949"/>
                  </a:cubicBezTo>
                  <a:cubicBezTo>
                    <a:pt x="1864348" y="888299"/>
                    <a:pt x="1863895" y="893507"/>
                    <a:pt x="1864206" y="898404"/>
                  </a:cubicBezTo>
                  <a:cubicBezTo>
                    <a:pt x="1782919" y="934380"/>
                    <a:pt x="1694947" y="963931"/>
                    <a:pt x="1607882" y="995916"/>
                  </a:cubicBezTo>
                  <a:cubicBezTo>
                    <a:pt x="1650734" y="952580"/>
                    <a:pt x="1693899" y="897158"/>
                    <a:pt x="1730577" y="837773"/>
                  </a:cubicBezTo>
                  <a:cubicBezTo>
                    <a:pt x="1775809" y="764491"/>
                    <a:pt x="1811015" y="685434"/>
                    <a:pt x="1824356" y="617076"/>
                  </a:cubicBezTo>
                  <a:cubicBezTo>
                    <a:pt x="1836025" y="555568"/>
                    <a:pt x="1818634" y="474445"/>
                    <a:pt x="1774478" y="430883"/>
                  </a:cubicBezTo>
                  <a:cubicBezTo>
                    <a:pt x="1743521" y="400313"/>
                    <a:pt x="1699960" y="386812"/>
                    <a:pt x="1644418" y="409145"/>
                  </a:cubicBezTo>
                  <a:cubicBezTo>
                    <a:pt x="1553869" y="445913"/>
                    <a:pt x="1533363" y="519111"/>
                    <a:pt x="1549961" y="574137"/>
                  </a:cubicBezTo>
                  <a:cubicBezTo>
                    <a:pt x="1561035" y="610792"/>
                    <a:pt x="1588707" y="639579"/>
                    <a:pt x="1623686" y="646174"/>
                  </a:cubicBezTo>
                  <a:cubicBezTo>
                    <a:pt x="1651896" y="651524"/>
                    <a:pt x="1685487" y="642806"/>
                    <a:pt x="1718993" y="610170"/>
                  </a:cubicBezTo>
                  <a:cubicBezTo>
                    <a:pt x="1723242" y="606094"/>
                    <a:pt x="1723383" y="599357"/>
                    <a:pt x="1719333" y="595111"/>
                  </a:cubicBezTo>
                  <a:cubicBezTo>
                    <a:pt x="1715255" y="590865"/>
                    <a:pt x="1708514" y="590724"/>
                    <a:pt x="1704265" y="594771"/>
                  </a:cubicBezTo>
                  <a:cubicBezTo>
                    <a:pt x="1677018" y="620303"/>
                    <a:pt x="1650621" y="628144"/>
                    <a:pt x="1628218" y="623473"/>
                  </a:cubicBezTo>
                  <a:cubicBezTo>
                    <a:pt x="1601764" y="617954"/>
                    <a:pt x="1581853" y="595111"/>
                    <a:pt x="1573922" y="567145"/>
                  </a:cubicBezTo>
                  <a:cubicBezTo>
                    <a:pt x="1561120" y="522055"/>
                    <a:pt x="1580436" y="463802"/>
                    <a:pt x="1654700" y="434931"/>
                  </a:cubicBezTo>
                  <a:cubicBezTo>
                    <a:pt x="1697326" y="418174"/>
                    <a:pt x="1730634" y="427854"/>
                    <a:pt x="1754284" y="451291"/>
                  </a:cubicBezTo>
                  <a:cubicBezTo>
                    <a:pt x="1792237" y="488909"/>
                    <a:pt x="1806682" y="558852"/>
                    <a:pt x="1796825" y="611896"/>
                  </a:cubicBezTo>
                  <a:cubicBezTo>
                    <a:pt x="1784901" y="677735"/>
                    <a:pt x="1751707" y="753876"/>
                    <a:pt x="1709392" y="824951"/>
                  </a:cubicBezTo>
                  <a:cubicBezTo>
                    <a:pt x="1667020" y="896139"/>
                    <a:pt x="1615500" y="962289"/>
                    <a:pt x="1566048" y="1007691"/>
                  </a:cubicBezTo>
                  <a:cubicBezTo>
                    <a:pt x="1564632" y="1008993"/>
                    <a:pt x="1564264" y="1010804"/>
                    <a:pt x="1563754" y="1012531"/>
                  </a:cubicBezTo>
                  <a:cubicBezTo>
                    <a:pt x="1557636" y="1014909"/>
                    <a:pt x="1551377" y="1017060"/>
                    <a:pt x="1545287" y="1019466"/>
                  </a:cubicBezTo>
                  <a:cubicBezTo>
                    <a:pt x="1495354" y="1039365"/>
                    <a:pt x="1447119" y="1061783"/>
                    <a:pt x="1401462" y="1087569"/>
                  </a:cubicBezTo>
                  <a:cubicBezTo>
                    <a:pt x="1404833" y="1076303"/>
                    <a:pt x="1407665" y="1064839"/>
                    <a:pt x="1410384" y="1057593"/>
                  </a:cubicBezTo>
                  <a:cubicBezTo>
                    <a:pt x="1415199" y="1044035"/>
                    <a:pt x="1420495" y="1030618"/>
                    <a:pt x="1425197" y="1016947"/>
                  </a:cubicBezTo>
                  <a:cubicBezTo>
                    <a:pt x="1428369" y="1007776"/>
                    <a:pt x="1431287" y="998548"/>
                    <a:pt x="1434034" y="989264"/>
                  </a:cubicBezTo>
                  <a:cubicBezTo>
                    <a:pt x="1441030" y="965742"/>
                    <a:pt x="1446864" y="941994"/>
                    <a:pt x="1451594" y="918019"/>
                  </a:cubicBezTo>
                  <a:cubicBezTo>
                    <a:pt x="1452982" y="912302"/>
                    <a:pt x="1449498" y="906556"/>
                    <a:pt x="1443777" y="905140"/>
                  </a:cubicBezTo>
                  <a:cubicBezTo>
                    <a:pt x="1438084" y="903753"/>
                    <a:pt x="1432306" y="907235"/>
                    <a:pt x="1430918" y="912953"/>
                  </a:cubicBezTo>
                  <a:cubicBezTo>
                    <a:pt x="1425197" y="932087"/>
                    <a:pt x="1418258" y="950825"/>
                    <a:pt x="1411432" y="969705"/>
                  </a:cubicBezTo>
                  <a:cubicBezTo>
                    <a:pt x="1406872" y="982329"/>
                    <a:pt x="1402170" y="994953"/>
                    <a:pt x="1397894" y="1007663"/>
                  </a:cubicBezTo>
                  <a:cubicBezTo>
                    <a:pt x="1393249" y="1021476"/>
                    <a:pt x="1389198" y="1035458"/>
                    <a:pt x="1385063" y="1049356"/>
                  </a:cubicBezTo>
                  <a:cubicBezTo>
                    <a:pt x="1382118" y="1059999"/>
                    <a:pt x="1379653" y="1079077"/>
                    <a:pt x="1375518" y="1094419"/>
                  </a:cubicBezTo>
                  <a:cubicBezTo>
                    <a:pt x="1374527" y="1098070"/>
                    <a:pt x="1373479" y="1101297"/>
                    <a:pt x="1372318" y="1104212"/>
                  </a:cubicBezTo>
                  <a:cubicBezTo>
                    <a:pt x="1355012" y="1114940"/>
                    <a:pt x="1338160" y="1126262"/>
                    <a:pt x="1321931" y="1138377"/>
                  </a:cubicBezTo>
                  <a:cubicBezTo>
                    <a:pt x="1256646" y="1187600"/>
                    <a:pt x="1171620" y="1262383"/>
                    <a:pt x="1089823" y="1362074"/>
                  </a:cubicBezTo>
                  <a:cubicBezTo>
                    <a:pt x="1038558" y="1424545"/>
                    <a:pt x="988992" y="1497289"/>
                    <a:pt x="945799" y="1579007"/>
                  </a:cubicBezTo>
                  <a:cubicBezTo>
                    <a:pt x="948773" y="1562647"/>
                    <a:pt x="951804" y="1546286"/>
                    <a:pt x="955344" y="1530039"/>
                  </a:cubicBezTo>
                  <a:cubicBezTo>
                    <a:pt x="969308" y="1465106"/>
                    <a:pt x="986443" y="1404165"/>
                    <a:pt x="1006694" y="1346308"/>
                  </a:cubicBezTo>
                  <a:cubicBezTo>
                    <a:pt x="1028163" y="1285027"/>
                    <a:pt x="1053371" y="1227284"/>
                    <a:pt x="1083195" y="1172202"/>
                  </a:cubicBezTo>
                  <a:cubicBezTo>
                    <a:pt x="1141569" y="1064358"/>
                    <a:pt x="1217447" y="966591"/>
                    <a:pt x="1317031" y="872872"/>
                  </a:cubicBezTo>
                  <a:cubicBezTo>
                    <a:pt x="1321364" y="868881"/>
                    <a:pt x="1321619" y="862144"/>
                    <a:pt x="1317626" y="857842"/>
                  </a:cubicBezTo>
                  <a:cubicBezTo>
                    <a:pt x="1313632" y="853511"/>
                    <a:pt x="1306891" y="853256"/>
                    <a:pt x="1302586" y="857248"/>
                  </a:cubicBezTo>
                  <a:cubicBezTo>
                    <a:pt x="1199292" y="951193"/>
                    <a:pt x="1119647" y="1049441"/>
                    <a:pt x="1058809" y="1158842"/>
                  </a:cubicBezTo>
                  <a:cubicBezTo>
                    <a:pt x="1033743" y="1203904"/>
                    <a:pt x="1011821" y="1250891"/>
                    <a:pt x="992901" y="1300199"/>
                  </a:cubicBezTo>
                  <a:cubicBezTo>
                    <a:pt x="981486" y="1329948"/>
                    <a:pt x="971375" y="1360772"/>
                    <a:pt x="962000" y="1392333"/>
                  </a:cubicBezTo>
                  <a:cubicBezTo>
                    <a:pt x="961264" y="1389078"/>
                    <a:pt x="960726" y="1385766"/>
                    <a:pt x="959904" y="1382539"/>
                  </a:cubicBezTo>
                  <a:cubicBezTo>
                    <a:pt x="954240" y="1359669"/>
                    <a:pt x="946366" y="1337590"/>
                    <a:pt x="936906" y="1316192"/>
                  </a:cubicBezTo>
                  <a:cubicBezTo>
                    <a:pt x="927531" y="1294962"/>
                    <a:pt x="916598" y="1274384"/>
                    <a:pt x="904787" y="1254316"/>
                  </a:cubicBezTo>
                  <a:cubicBezTo>
                    <a:pt x="861453" y="1180948"/>
                    <a:pt x="802173" y="1103335"/>
                    <a:pt x="728391" y="1053376"/>
                  </a:cubicBezTo>
                  <a:cubicBezTo>
                    <a:pt x="696159" y="1031524"/>
                    <a:pt x="661180" y="1015022"/>
                    <a:pt x="623595" y="1006106"/>
                  </a:cubicBezTo>
                  <a:cubicBezTo>
                    <a:pt x="610850" y="996652"/>
                    <a:pt x="596943" y="985726"/>
                    <a:pt x="595725" y="984933"/>
                  </a:cubicBezTo>
                  <a:cubicBezTo>
                    <a:pt x="589437" y="980716"/>
                    <a:pt x="583234" y="976470"/>
                    <a:pt x="576947" y="972252"/>
                  </a:cubicBezTo>
                  <a:cubicBezTo>
                    <a:pt x="576862" y="971601"/>
                    <a:pt x="576918" y="970950"/>
                    <a:pt x="576692" y="970299"/>
                  </a:cubicBezTo>
                  <a:cubicBezTo>
                    <a:pt x="569894" y="947372"/>
                    <a:pt x="561766" y="924473"/>
                    <a:pt x="552532" y="901885"/>
                  </a:cubicBezTo>
                  <a:cubicBezTo>
                    <a:pt x="548907" y="893026"/>
                    <a:pt x="545140" y="884223"/>
                    <a:pt x="541118" y="875533"/>
                  </a:cubicBezTo>
                  <a:cubicBezTo>
                    <a:pt x="535113" y="862512"/>
                    <a:pt x="528599" y="849803"/>
                    <a:pt x="522651" y="837037"/>
                  </a:cubicBezTo>
                  <a:cubicBezTo>
                    <a:pt x="517610" y="826819"/>
                    <a:pt x="510274" y="814591"/>
                    <a:pt x="505402" y="802137"/>
                  </a:cubicBezTo>
                  <a:cubicBezTo>
                    <a:pt x="502598" y="794947"/>
                    <a:pt x="500304" y="787814"/>
                    <a:pt x="500757" y="780964"/>
                  </a:cubicBezTo>
                  <a:cubicBezTo>
                    <a:pt x="501437" y="775360"/>
                    <a:pt x="497444" y="770293"/>
                    <a:pt x="491864" y="769614"/>
                  </a:cubicBezTo>
                  <a:cubicBezTo>
                    <a:pt x="486256" y="768935"/>
                    <a:pt x="481186" y="772926"/>
                    <a:pt x="480506" y="778502"/>
                  </a:cubicBezTo>
                  <a:cubicBezTo>
                    <a:pt x="478807" y="788239"/>
                    <a:pt x="480365" y="798854"/>
                    <a:pt x="483395" y="809553"/>
                  </a:cubicBezTo>
                  <a:cubicBezTo>
                    <a:pt x="487247" y="823083"/>
                    <a:pt x="493847" y="836556"/>
                    <a:pt x="498152" y="847737"/>
                  </a:cubicBezTo>
                  <a:cubicBezTo>
                    <a:pt x="503533" y="860927"/>
                    <a:pt x="508886" y="874287"/>
                    <a:pt x="514862" y="887478"/>
                  </a:cubicBezTo>
                  <a:cubicBezTo>
                    <a:pt x="520329" y="899564"/>
                    <a:pt x="526220" y="911481"/>
                    <a:pt x="531970" y="923454"/>
                  </a:cubicBezTo>
                  <a:cubicBezTo>
                    <a:pt x="536303" y="932455"/>
                    <a:pt x="540636" y="941400"/>
                    <a:pt x="544800" y="950401"/>
                  </a:cubicBezTo>
                  <a:cubicBezTo>
                    <a:pt x="529675" y="939956"/>
                    <a:pt x="514721" y="929313"/>
                    <a:pt x="500191" y="918132"/>
                  </a:cubicBezTo>
                  <a:cubicBezTo>
                    <a:pt x="480053" y="902649"/>
                    <a:pt x="460652" y="886204"/>
                    <a:pt x="442468" y="867947"/>
                  </a:cubicBezTo>
                  <a:cubicBezTo>
                    <a:pt x="403751" y="829310"/>
                    <a:pt x="367978" y="787475"/>
                    <a:pt x="336455" y="743318"/>
                  </a:cubicBezTo>
                  <a:cubicBezTo>
                    <a:pt x="304478" y="698596"/>
                    <a:pt x="277089" y="651354"/>
                    <a:pt x="256187" y="601989"/>
                  </a:cubicBezTo>
                  <a:cubicBezTo>
                    <a:pt x="256102" y="601791"/>
                    <a:pt x="256045" y="601565"/>
                    <a:pt x="255932" y="601367"/>
                  </a:cubicBezTo>
                  <a:cubicBezTo>
                    <a:pt x="255932" y="601338"/>
                    <a:pt x="255960" y="601338"/>
                    <a:pt x="255989" y="601310"/>
                  </a:cubicBezTo>
                  <a:cubicBezTo>
                    <a:pt x="258793" y="597206"/>
                    <a:pt x="262446" y="590186"/>
                    <a:pt x="264769" y="587044"/>
                  </a:cubicBezTo>
                  <a:cubicBezTo>
                    <a:pt x="269697" y="580421"/>
                    <a:pt x="274455" y="573656"/>
                    <a:pt x="279072" y="566777"/>
                  </a:cubicBezTo>
                  <a:cubicBezTo>
                    <a:pt x="283717" y="559899"/>
                    <a:pt x="288164" y="552908"/>
                    <a:pt x="292412" y="545831"/>
                  </a:cubicBezTo>
                  <a:cubicBezTo>
                    <a:pt x="304959" y="524857"/>
                    <a:pt x="316119" y="503203"/>
                    <a:pt x="326145" y="480984"/>
                  </a:cubicBezTo>
                  <a:cubicBezTo>
                    <a:pt x="336115" y="458905"/>
                    <a:pt x="344923" y="436261"/>
                    <a:pt x="353052" y="413362"/>
                  </a:cubicBezTo>
                  <a:cubicBezTo>
                    <a:pt x="362201" y="387236"/>
                    <a:pt x="369961" y="360997"/>
                    <a:pt x="376249" y="334588"/>
                  </a:cubicBezTo>
                  <a:cubicBezTo>
                    <a:pt x="382622" y="307924"/>
                    <a:pt x="387691" y="281119"/>
                    <a:pt x="391600" y="254144"/>
                  </a:cubicBezTo>
                  <a:cubicBezTo>
                    <a:pt x="403241" y="174181"/>
                    <a:pt x="405790" y="93200"/>
                    <a:pt x="409387" y="11255"/>
                  </a:cubicBezTo>
                  <a:cubicBezTo>
                    <a:pt x="409727" y="5396"/>
                    <a:pt x="405223" y="358"/>
                    <a:pt x="399361" y="18"/>
                  </a:cubicBezTo>
                  <a:cubicBezTo>
                    <a:pt x="393498" y="-322"/>
                    <a:pt x="388456" y="4151"/>
                    <a:pt x="388116" y="10010"/>
                  </a:cubicBezTo>
                  <a:cubicBezTo>
                    <a:pt x="382168" y="90992"/>
                    <a:pt x="376249" y="170870"/>
                    <a:pt x="363447" y="249842"/>
                  </a:cubicBezTo>
                  <a:cubicBezTo>
                    <a:pt x="359227" y="275996"/>
                    <a:pt x="354327" y="302065"/>
                    <a:pt x="348351" y="328050"/>
                  </a:cubicBezTo>
                  <a:cubicBezTo>
                    <a:pt x="342459" y="353638"/>
                    <a:pt x="335662" y="379197"/>
                    <a:pt x="327278" y="404616"/>
                  </a:cubicBezTo>
                  <a:cubicBezTo>
                    <a:pt x="319999" y="427034"/>
                    <a:pt x="311955" y="449197"/>
                    <a:pt x="302892" y="470907"/>
                  </a:cubicBezTo>
                  <a:cubicBezTo>
                    <a:pt x="293885" y="492561"/>
                    <a:pt x="283915" y="513761"/>
                    <a:pt x="272473" y="534339"/>
                  </a:cubicBezTo>
                  <a:cubicBezTo>
                    <a:pt x="268649" y="541218"/>
                    <a:pt x="264656" y="548039"/>
                    <a:pt x="260464" y="554776"/>
                  </a:cubicBezTo>
                  <a:cubicBezTo>
                    <a:pt x="256300" y="561513"/>
                    <a:pt x="251938" y="568164"/>
                    <a:pt x="247463" y="574675"/>
                  </a:cubicBezTo>
                  <a:cubicBezTo>
                    <a:pt x="247180" y="575099"/>
                    <a:pt x="246812" y="576175"/>
                    <a:pt x="246500" y="576882"/>
                  </a:cubicBezTo>
                  <a:cubicBezTo>
                    <a:pt x="212484" y="485569"/>
                    <a:pt x="201042" y="387434"/>
                    <a:pt x="226023" y="284856"/>
                  </a:cubicBezTo>
                  <a:cubicBezTo>
                    <a:pt x="227467" y="279166"/>
                    <a:pt x="224012" y="273392"/>
                    <a:pt x="218319" y="271920"/>
                  </a:cubicBezTo>
                  <a:cubicBezTo>
                    <a:pt x="212626" y="270476"/>
                    <a:pt x="206848" y="273930"/>
                    <a:pt x="205375" y="279619"/>
                  </a:cubicBezTo>
                  <a:cubicBezTo>
                    <a:pt x="174361" y="396492"/>
                    <a:pt x="187758" y="509204"/>
                    <a:pt x="230215" y="612802"/>
                  </a:cubicBezTo>
                  <a:cubicBezTo>
                    <a:pt x="243980" y="646401"/>
                    <a:pt x="261087" y="678895"/>
                    <a:pt x="280432" y="710342"/>
                  </a:cubicBezTo>
                  <a:cubicBezTo>
                    <a:pt x="271283" y="706946"/>
                    <a:pt x="261483" y="701540"/>
                    <a:pt x="251457" y="695086"/>
                  </a:cubicBezTo>
                  <a:cubicBezTo>
                    <a:pt x="225116" y="678159"/>
                    <a:pt x="198917" y="654977"/>
                    <a:pt x="184983" y="643825"/>
                  </a:cubicBezTo>
                  <a:cubicBezTo>
                    <a:pt x="146944" y="613651"/>
                    <a:pt x="116214" y="578496"/>
                    <a:pt x="91913" y="540227"/>
                  </a:cubicBezTo>
                  <a:cubicBezTo>
                    <a:pt x="75174" y="513846"/>
                    <a:pt x="61607" y="485937"/>
                    <a:pt x="51042" y="456868"/>
                  </a:cubicBezTo>
                  <a:cubicBezTo>
                    <a:pt x="24928" y="385000"/>
                    <a:pt x="17536" y="305943"/>
                    <a:pt x="29942" y="225895"/>
                  </a:cubicBezTo>
                  <a:cubicBezTo>
                    <a:pt x="30933" y="220093"/>
                    <a:pt x="27024" y="214601"/>
                    <a:pt x="21246" y="213611"/>
                  </a:cubicBezTo>
                  <a:cubicBezTo>
                    <a:pt x="15440" y="212648"/>
                    <a:pt x="9945" y="216526"/>
                    <a:pt x="8954" y="222329"/>
                  </a:cubicBezTo>
                  <a:cubicBezTo>
                    <a:pt x="-6624" y="306283"/>
                    <a:pt x="-2092" y="390180"/>
                    <a:pt x="24249" y="466350"/>
                  </a:cubicBezTo>
                  <a:cubicBezTo>
                    <a:pt x="35068" y="497656"/>
                    <a:pt x="49654" y="527603"/>
                    <a:pt x="67895" y="555653"/>
                  </a:cubicBezTo>
                  <a:cubicBezTo>
                    <a:pt x="94207" y="596130"/>
                    <a:pt x="128251" y="632559"/>
                    <a:pt x="169518" y="663780"/>
                  </a:cubicBezTo>
                  <a:cubicBezTo>
                    <a:pt x="186512" y="676489"/>
                    <a:pt x="220981" y="705106"/>
                    <a:pt x="252647" y="721410"/>
                  </a:cubicBezTo>
                  <a:cubicBezTo>
                    <a:pt x="268224" y="729420"/>
                    <a:pt x="283179" y="734261"/>
                    <a:pt x="295613" y="734147"/>
                  </a:cubicBezTo>
                  <a:cubicBezTo>
                    <a:pt x="301391" y="742809"/>
                    <a:pt x="307140" y="751470"/>
                    <a:pt x="313258" y="759934"/>
                  </a:cubicBezTo>
                  <a:cubicBezTo>
                    <a:pt x="345971" y="805137"/>
                    <a:pt x="383754" y="847369"/>
                    <a:pt x="424143" y="886515"/>
                  </a:cubicBezTo>
                  <a:cubicBezTo>
                    <a:pt x="443488" y="905197"/>
                    <a:pt x="464079" y="922010"/>
                    <a:pt x="485435" y="937720"/>
                  </a:cubicBezTo>
                  <a:cubicBezTo>
                    <a:pt x="515146" y="959543"/>
                    <a:pt x="546329" y="979272"/>
                    <a:pt x="577626" y="999284"/>
                  </a:cubicBezTo>
                  <a:cubicBezTo>
                    <a:pt x="570234" y="998831"/>
                    <a:pt x="562785" y="998633"/>
                    <a:pt x="555251" y="998775"/>
                  </a:cubicBezTo>
                  <a:cubicBezTo>
                    <a:pt x="460652" y="1001237"/>
                    <a:pt x="387210" y="1062349"/>
                    <a:pt x="359680" y="1131357"/>
                  </a:cubicBezTo>
                  <a:cubicBezTo>
                    <a:pt x="342771" y="1173702"/>
                    <a:pt x="343082" y="1218906"/>
                    <a:pt x="364891" y="1255929"/>
                  </a:cubicBezTo>
                  <a:cubicBezTo>
                    <a:pt x="382933" y="1286584"/>
                    <a:pt x="415958" y="1312059"/>
                    <a:pt x="467676" y="1324881"/>
                  </a:cubicBezTo>
                  <a:cubicBezTo>
                    <a:pt x="530752" y="1340393"/>
                    <a:pt x="577626" y="1298670"/>
                    <a:pt x="593091" y="1253891"/>
                  </a:cubicBezTo>
                  <a:cubicBezTo>
                    <a:pt x="603401" y="1224029"/>
                    <a:pt x="599407" y="1193289"/>
                    <a:pt x="579609" y="1176080"/>
                  </a:cubicBezTo>
                  <a:cubicBezTo>
                    <a:pt x="564541" y="1163003"/>
                    <a:pt x="539475" y="1156747"/>
                    <a:pt x="502315" y="1167050"/>
                  </a:cubicBezTo>
                  <a:cubicBezTo>
                    <a:pt x="496622" y="1168550"/>
                    <a:pt x="493252" y="1174410"/>
                    <a:pt x="494781" y="1180071"/>
                  </a:cubicBezTo>
                  <a:cubicBezTo>
                    <a:pt x="496282" y="1185732"/>
                    <a:pt x="502117" y="1189129"/>
                    <a:pt x="507810" y="1187600"/>
                  </a:cubicBezTo>
                  <a:cubicBezTo>
                    <a:pt x="535227" y="1180524"/>
                    <a:pt x="553807" y="1183156"/>
                    <a:pt x="564711" y="1192950"/>
                  </a:cubicBezTo>
                  <a:cubicBezTo>
                    <a:pt x="577938" y="1204810"/>
                    <a:pt x="578136" y="1225926"/>
                    <a:pt x="570857" y="1246051"/>
                  </a:cubicBezTo>
                  <a:cubicBezTo>
                    <a:pt x="558452" y="1280329"/>
                    <a:pt x="522368" y="1312682"/>
                    <a:pt x="474020" y="1300029"/>
                  </a:cubicBezTo>
                  <a:cubicBezTo>
                    <a:pt x="430969" y="1288792"/>
                    <a:pt x="403099" y="1268072"/>
                    <a:pt x="388314" y="1242314"/>
                  </a:cubicBezTo>
                  <a:cubicBezTo>
                    <a:pt x="371066" y="1212282"/>
                    <a:pt x="372057" y="1175910"/>
                    <a:pt x="385850" y="1141858"/>
                  </a:cubicBezTo>
                  <a:cubicBezTo>
                    <a:pt x="410067" y="1082134"/>
                    <a:pt x="473850" y="1029373"/>
                    <a:pt x="555988" y="1027363"/>
                  </a:cubicBezTo>
                  <a:cubicBezTo>
                    <a:pt x="614192" y="1025636"/>
                    <a:pt x="666731" y="1044969"/>
                    <a:pt x="713323" y="1075794"/>
                  </a:cubicBezTo>
                  <a:cubicBezTo>
                    <a:pt x="784527" y="1122922"/>
                    <a:pt x="842052" y="1196714"/>
                    <a:pt x="884451" y="1266459"/>
                  </a:cubicBezTo>
                  <a:cubicBezTo>
                    <a:pt x="890682" y="1276649"/>
                    <a:pt x="896574" y="1287009"/>
                    <a:pt x="902210" y="1297510"/>
                  </a:cubicBezTo>
                  <a:cubicBezTo>
                    <a:pt x="877625" y="1293943"/>
                    <a:pt x="853692" y="1292103"/>
                    <a:pt x="829816" y="1292896"/>
                  </a:cubicBezTo>
                  <a:cubicBezTo>
                    <a:pt x="818487" y="1293264"/>
                    <a:pt x="807129" y="1294113"/>
                    <a:pt x="795743" y="1295557"/>
                  </a:cubicBezTo>
                  <a:cubicBezTo>
                    <a:pt x="779287" y="1297623"/>
                    <a:pt x="762718" y="1300963"/>
                    <a:pt x="745668" y="1304586"/>
                  </a:cubicBezTo>
                  <a:cubicBezTo>
                    <a:pt x="738275" y="1306256"/>
                    <a:pt x="730911" y="1308124"/>
                    <a:pt x="723604" y="1310191"/>
                  </a:cubicBezTo>
                  <a:cubicBezTo>
                    <a:pt x="712898" y="1313191"/>
                    <a:pt x="702305" y="1316560"/>
                    <a:pt x="691656" y="1319673"/>
                  </a:cubicBezTo>
                  <a:lnTo>
                    <a:pt x="674463" y="1325249"/>
                  </a:lnTo>
                  <a:cubicBezTo>
                    <a:pt x="673529" y="1325589"/>
                    <a:pt x="671773" y="1327032"/>
                    <a:pt x="670158" y="1328136"/>
                  </a:cubicBezTo>
                  <a:lnTo>
                    <a:pt x="670045" y="1328136"/>
                  </a:lnTo>
                  <a:lnTo>
                    <a:pt x="669648" y="1328108"/>
                  </a:lnTo>
                  <a:lnTo>
                    <a:pt x="670017" y="1328250"/>
                  </a:lnTo>
                  <a:cubicBezTo>
                    <a:pt x="668402" y="1329325"/>
                    <a:pt x="666958" y="1330033"/>
                    <a:pt x="666533" y="1329014"/>
                  </a:cubicBezTo>
                  <a:cubicBezTo>
                    <a:pt x="666420" y="1328787"/>
                    <a:pt x="666363" y="1328617"/>
                    <a:pt x="666335" y="1328448"/>
                  </a:cubicBezTo>
                  <a:cubicBezTo>
                    <a:pt x="664380" y="1328985"/>
                    <a:pt x="662568" y="1330089"/>
                    <a:pt x="661180" y="1331788"/>
                  </a:cubicBezTo>
                  <a:cubicBezTo>
                    <a:pt x="655260" y="1338270"/>
                    <a:pt x="659509" y="1343648"/>
                    <a:pt x="660982" y="1345572"/>
                  </a:cubicBezTo>
                  <a:cubicBezTo>
                    <a:pt x="662426" y="1347412"/>
                    <a:pt x="665287" y="1349422"/>
                    <a:pt x="670102" y="1349139"/>
                  </a:cubicBezTo>
                  <a:cubicBezTo>
                    <a:pt x="671744" y="1349054"/>
                    <a:pt x="678202" y="1346308"/>
                    <a:pt x="680978" y="1345572"/>
                  </a:cubicBezTo>
                  <a:lnTo>
                    <a:pt x="697235" y="1341893"/>
                  </a:lnTo>
                  <a:lnTo>
                    <a:pt x="750794" y="1331052"/>
                  </a:lnTo>
                  <a:cubicBezTo>
                    <a:pt x="767335" y="1328193"/>
                    <a:pt x="783451" y="1326155"/>
                    <a:pt x="799284" y="1324174"/>
                  </a:cubicBezTo>
                  <a:cubicBezTo>
                    <a:pt x="815513" y="1322164"/>
                    <a:pt x="831487" y="1320352"/>
                    <a:pt x="847603" y="1319475"/>
                  </a:cubicBezTo>
                  <a:cubicBezTo>
                    <a:pt x="868732" y="1318314"/>
                    <a:pt x="890003" y="1318173"/>
                    <a:pt x="912265" y="1320211"/>
                  </a:cubicBezTo>
                  <a:cubicBezTo>
                    <a:pt x="912718" y="1320267"/>
                    <a:pt x="913114" y="1320126"/>
                    <a:pt x="913539" y="1320126"/>
                  </a:cubicBezTo>
                  <a:cubicBezTo>
                    <a:pt x="914389" y="1321937"/>
                    <a:pt x="915380" y="1323664"/>
                    <a:pt x="916230" y="1325476"/>
                  </a:cubicBezTo>
                  <a:cubicBezTo>
                    <a:pt x="925463" y="1345572"/>
                    <a:pt x="933280" y="1366320"/>
                    <a:pt x="939002" y="1387861"/>
                  </a:cubicBezTo>
                  <a:cubicBezTo>
                    <a:pt x="941013" y="1395503"/>
                    <a:pt x="942882" y="1403231"/>
                    <a:pt x="944326" y="1411015"/>
                  </a:cubicBezTo>
                  <a:cubicBezTo>
                    <a:pt x="945743" y="1418629"/>
                    <a:pt x="946791" y="1426328"/>
                    <a:pt x="947272" y="1434084"/>
                  </a:cubicBezTo>
                  <a:cubicBezTo>
                    <a:pt x="947527" y="1438244"/>
                    <a:pt x="946111" y="1446962"/>
                    <a:pt x="945544" y="1452199"/>
                  </a:cubicBezTo>
                  <a:cubicBezTo>
                    <a:pt x="939597" y="1475834"/>
                    <a:pt x="933960" y="1499780"/>
                    <a:pt x="928862" y="1524463"/>
                  </a:cubicBezTo>
                  <a:cubicBezTo>
                    <a:pt x="920110" y="1567572"/>
                    <a:pt x="913143" y="1611162"/>
                    <a:pt x="908441" y="1654979"/>
                  </a:cubicBezTo>
                  <a:cubicBezTo>
                    <a:pt x="903739" y="1698852"/>
                    <a:pt x="901304" y="1742924"/>
                    <a:pt x="901417" y="1786995"/>
                  </a:cubicBezTo>
                  <a:cubicBezTo>
                    <a:pt x="901474" y="1802139"/>
                    <a:pt x="901898" y="1817282"/>
                    <a:pt x="902663" y="1832397"/>
                  </a:cubicBezTo>
                  <a:cubicBezTo>
                    <a:pt x="903428" y="1847484"/>
                    <a:pt x="904532" y="1862571"/>
                    <a:pt x="905949" y="1877601"/>
                  </a:cubicBezTo>
                  <a:cubicBezTo>
                    <a:pt x="906685" y="1885555"/>
                    <a:pt x="907280" y="1893707"/>
                    <a:pt x="908299" y="1901774"/>
                  </a:cubicBezTo>
                  <a:cubicBezTo>
                    <a:pt x="908979" y="1907463"/>
                    <a:pt x="909886" y="1913096"/>
                    <a:pt x="911160" y="1918559"/>
                  </a:cubicBezTo>
                  <a:cubicBezTo>
                    <a:pt x="911245" y="1918984"/>
                    <a:pt x="911755" y="1920512"/>
                    <a:pt x="912038" y="1921248"/>
                  </a:cubicBezTo>
                  <a:cubicBezTo>
                    <a:pt x="912831" y="1924616"/>
                    <a:pt x="915324" y="1927504"/>
                    <a:pt x="918864" y="1928636"/>
                  </a:cubicBezTo>
                  <a:cubicBezTo>
                    <a:pt x="921356" y="1929457"/>
                    <a:pt x="935093" y="1927588"/>
                    <a:pt x="931694" y="1915757"/>
                  </a:cubicBezTo>
                  <a:cubicBezTo>
                    <a:pt x="931609" y="1915389"/>
                    <a:pt x="931241" y="1914341"/>
                    <a:pt x="931071" y="1913832"/>
                  </a:cubicBezTo>
                  <a:cubicBezTo>
                    <a:pt x="930080" y="1909105"/>
                    <a:pt x="929428" y="1904293"/>
                    <a:pt x="928919" y="1899424"/>
                  </a:cubicBezTo>
                  <a:cubicBezTo>
                    <a:pt x="928097" y="1891556"/>
                    <a:pt x="927672" y="1883602"/>
                    <a:pt x="927106" y="1875846"/>
                  </a:cubicBezTo>
                  <a:cubicBezTo>
                    <a:pt x="926001" y="1861071"/>
                    <a:pt x="925208" y="1846295"/>
                    <a:pt x="924755" y="1831492"/>
                  </a:cubicBezTo>
                  <a:cubicBezTo>
                    <a:pt x="924274" y="1816716"/>
                    <a:pt x="924132" y="1801912"/>
                    <a:pt x="924387" y="1787137"/>
                  </a:cubicBezTo>
                  <a:cubicBezTo>
                    <a:pt x="925010" y="1743943"/>
                    <a:pt x="928211" y="1700777"/>
                    <a:pt x="933479" y="1657866"/>
                  </a:cubicBezTo>
                  <a:cubicBezTo>
                    <a:pt x="934074" y="1653111"/>
                    <a:pt x="934923" y="1648412"/>
                    <a:pt x="935575" y="1643685"/>
                  </a:cubicBezTo>
                  <a:cubicBezTo>
                    <a:pt x="935773" y="1643374"/>
                    <a:pt x="936056" y="1643147"/>
                    <a:pt x="936226" y="1642808"/>
                  </a:cubicBezTo>
                  <a:cubicBezTo>
                    <a:pt x="973471" y="1565534"/>
                    <a:pt x="1017344" y="1496327"/>
                    <a:pt x="1063454" y="1435102"/>
                  </a:cubicBezTo>
                  <a:cubicBezTo>
                    <a:pt x="1064162" y="1434989"/>
                    <a:pt x="1064870" y="1434933"/>
                    <a:pt x="1065691" y="1434536"/>
                  </a:cubicBezTo>
                  <a:cubicBezTo>
                    <a:pt x="1065776" y="1434536"/>
                    <a:pt x="1065861" y="1434536"/>
                    <a:pt x="1065890" y="1434508"/>
                  </a:cubicBezTo>
                  <a:cubicBezTo>
                    <a:pt x="1066173" y="1434338"/>
                    <a:pt x="1066456" y="1434168"/>
                    <a:pt x="1066739" y="1433970"/>
                  </a:cubicBezTo>
                  <a:lnTo>
                    <a:pt x="1067022" y="1433772"/>
                  </a:lnTo>
                  <a:cubicBezTo>
                    <a:pt x="1067957" y="1433178"/>
                    <a:pt x="1069940" y="1431904"/>
                    <a:pt x="1072630" y="1430177"/>
                  </a:cubicBezTo>
                  <a:cubicBezTo>
                    <a:pt x="1086962" y="1420950"/>
                    <a:pt x="1121573" y="1398730"/>
                    <a:pt x="1128965" y="1393975"/>
                  </a:cubicBezTo>
                  <a:cubicBezTo>
                    <a:pt x="1144826" y="1383785"/>
                    <a:pt x="1161367" y="1374444"/>
                    <a:pt x="1178361" y="1366037"/>
                  </a:cubicBezTo>
                  <a:cubicBezTo>
                    <a:pt x="1195355" y="1357631"/>
                    <a:pt x="1212802" y="1350186"/>
                    <a:pt x="1230504" y="1343789"/>
                  </a:cubicBezTo>
                  <a:cubicBezTo>
                    <a:pt x="1296270" y="1319928"/>
                    <a:pt x="1379059" y="1302803"/>
                    <a:pt x="1455021" y="1312257"/>
                  </a:cubicBezTo>
                  <a:cubicBezTo>
                    <a:pt x="1504417" y="1318399"/>
                    <a:pt x="1550924" y="1335864"/>
                    <a:pt x="1587347" y="1371132"/>
                  </a:cubicBezTo>
                  <a:cubicBezTo>
                    <a:pt x="1636290" y="1417978"/>
                    <a:pt x="1636233" y="1487637"/>
                    <a:pt x="1608193" y="1537483"/>
                  </a:cubicBezTo>
                  <a:cubicBezTo>
                    <a:pt x="1579898" y="1587839"/>
                    <a:pt x="1522204" y="1617842"/>
                    <a:pt x="1455673" y="1582092"/>
                  </a:cubicBezTo>
                  <a:cubicBezTo>
                    <a:pt x="1436611" y="1571874"/>
                    <a:pt x="1426302" y="1559420"/>
                    <a:pt x="1423158" y="1546286"/>
                  </a:cubicBezTo>
                  <a:cubicBezTo>
                    <a:pt x="1419363" y="1530294"/>
                    <a:pt x="1426103" y="1514103"/>
                    <a:pt x="1437574" y="1502328"/>
                  </a:cubicBezTo>
                  <a:cubicBezTo>
                    <a:pt x="1449215" y="1490411"/>
                    <a:pt x="1465784" y="1482740"/>
                    <a:pt x="1482580" y="1484552"/>
                  </a:cubicBezTo>
                  <a:cubicBezTo>
                    <a:pt x="1496968" y="1486081"/>
                    <a:pt x="1511243" y="1494629"/>
                    <a:pt x="1522799" y="1512433"/>
                  </a:cubicBezTo>
                  <a:cubicBezTo>
                    <a:pt x="1525943" y="1517415"/>
                    <a:pt x="1532542" y="1518858"/>
                    <a:pt x="1537498" y="1515716"/>
                  </a:cubicBezTo>
                  <a:cubicBezTo>
                    <a:pt x="1542455" y="1512574"/>
                    <a:pt x="1543928" y="1506008"/>
                    <a:pt x="1540784" y="1501026"/>
                  </a:cubicBezTo>
                  <a:cubicBezTo>
                    <a:pt x="1528917" y="1481948"/>
                    <a:pt x="1514274" y="1470881"/>
                    <a:pt x="1499262" y="1465559"/>
                  </a:cubicBezTo>
                  <a:cubicBezTo>
                    <a:pt x="1471166" y="1455596"/>
                    <a:pt x="1440945" y="1465899"/>
                    <a:pt x="1420864" y="1485741"/>
                  </a:cubicBezTo>
                  <a:cubicBezTo>
                    <a:pt x="1403303" y="1503120"/>
                    <a:pt x="1393872" y="1527633"/>
                    <a:pt x="1399168" y="1551777"/>
                  </a:cubicBezTo>
                  <a:cubicBezTo>
                    <a:pt x="1403303" y="1570544"/>
                    <a:pt x="1416502" y="1589565"/>
                    <a:pt x="1443409" y="1604539"/>
                  </a:cubicBezTo>
                  <a:cubicBezTo>
                    <a:pt x="1525121" y="1649799"/>
                    <a:pt x="1597175" y="1613370"/>
                    <a:pt x="1632664" y="1551353"/>
                  </a:cubicBezTo>
                  <a:cubicBezTo>
                    <a:pt x="1666992" y="1491402"/>
                    <a:pt x="1666171" y="1407193"/>
                    <a:pt x="1607173" y="1350469"/>
                  </a:cubicBezTo>
                  <a:cubicBezTo>
                    <a:pt x="1565935" y="1311266"/>
                    <a:pt x="1513764" y="1291509"/>
                    <a:pt x="1458222" y="1285254"/>
                  </a:cubicBezTo>
                  <a:cubicBezTo>
                    <a:pt x="1378096" y="1276253"/>
                    <a:pt x="1291087" y="1295359"/>
                    <a:pt x="1222233" y="1321485"/>
                  </a:cubicBezTo>
                  <a:cubicBezTo>
                    <a:pt x="1203795" y="1328476"/>
                    <a:pt x="1185668" y="1336571"/>
                    <a:pt x="1168051" y="1345657"/>
                  </a:cubicBezTo>
                  <a:cubicBezTo>
                    <a:pt x="1150462" y="1354744"/>
                    <a:pt x="1133384" y="1364820"/>
                    <a:pt x="1117013" y="1375774"/>
                  </a:cubicBezTo>
                  <a:cubicBezTo>
                    <a:pt x="1114719" y="1377331"/>
                    <a:pt x="1109592" y="1380728"/>
                    <a:pt x="1103418" y="1384860"/>
                  </a:cubicBezTo>
                  <a:cubicBezTo>
                    <a:pt x="1105287" y="1382624"/>
                    <a:pt x="1107100" y="1380105"/>
                    <a:pt x="1108969" y="1377897"/>
                  </a:cubicBezTo>
                  <a:cubicBezTo>
                    <a:pt x="1190342" y="1281149"/>
                    <a:pt x="1274235" y="1208489"/>
                    <a:pt x="1338755" y="1160880"/>
                  </a:cubicBezTo>
                  <a:cubicBezTo>
                    <a:pt x="1355635" y="1148312"/>
                    <a:pt x="1373252" y="1136707"/>
                    <a:pt x="1391351" y="1125753"/>
                  </a:cubicBezTo>
                  <a:cubicBezTo>
                    <a:pt x="1412537" y="1117799"/>
                    <a:pt x="1436385" y="1108713"/>
                    <a:pt x="1436838" y="1108543"/>
                  </a:cubicBezTo>
                  <a:cubicBezTo>
                    <a:pt x="1447856" y="1104410"/>
                    <a:pt x="1459213" y="1100901"/>
                    <a:pt x="1470712" y="1097815"/>
                  </a:cubicBezTo>
                  <a:cubicBezTo>
                    <a:pt x="1482297" y="1094702"/>
                    <a:pt x="1494022" y="1092098"/>
                    <a:pt x="1505635" y="1089805"/>
                  </a:cubicBezTo>
                  <a:cubicBezTo>
                    <a:pt x="1528633" y="1085276"/>
                    <a:pt x="1551745" y="1083832"/>
                    <a:pt x="1574743" y="1084993"/>
                  </a:cubicBezTo>
                  <a:cubicBezTo>
                    <a:pt x="1597798" y="1086154"/>
                    <a:pt x="1620769" y="1089975"/>
                    <a:pt x="1643399" y="1096060"/>
                  </a:cubicBezTo>
                  <a:cubicBezTo>
                    <a:pt x="1692058" y="1108685"/>
                    <a:pt x="1735052" y="1130282"/>
                    <a:pt x="1777282" y="1151765"/>
                  </a:cubicBezTo>
                  <a:cubicBezTo>
                    <a:pt x="1822599" y="1174863"/>
                    <a:pt x="1867010" y="1198016"/>
                    <a:pt x="1915131" y="1212282"/>
                  </a:cubicBezTo>
                  <a:cubicBezTo>
                    <a:pt x="1955152" y="1224171"/>
                    <a:pt x="1997750" y="1229860"/>
                    <a:pt x="2045616" y="1224227"/>
                  </a:cubicBezTo>
                  <a:cubicBezTo>
                    <a:pt x="2051451" y="1223633"/>
                    <a:pt x="2055727" y="1218396"/>
                    <a:pt x="2055132" y="1212537"/>
                  </a:cubicBezTo>
                  <a:cubicBezTo>
                    <a:pt x="2054510" y="1206706"/>
                    <a:pt x="2049298" y="1202460"/>
                    <a:pt x="2043435" y="1203055"/>
                  </a:cubicBezTo>
                  <a:cubicBezTo>
                    <a:pt x="1998826" y="1206933"/>
                    <a:pt x="1959485" y="1200253"/>
                    <a:pt x="1922608" y="1188251"/>
                  </a:cubicBezTo>
                  <a:cubicBezTo>
                    <a:pt x="1876328" y="1173193"/>
                    <a:pt x="1834014" y="1149416"/>
                    <a:pt x="1790283" y="1126602"/>
                  </a:cubicBezTo>
                  <a:cubicBezTo>
                    <a:pt x="1746438" y="1103731"/>
                    <a:pt x="1701206" y="1081936"/>
                    <a:pt x="1650451" y="1068859"/>
                  </a:cubicBezTo>
                  <a:cubicBezTo>
                    <a:pt x="1625782" y="1062745"/>
                    <a:pt x="1600801" y="1059065"/>
                    <a:pt x="1575791" y="1058329"/>
                  </a:cubicBezTo>
                  <a:cubicBezTo>
                    <a:pt x="1555824" y="1057763"/>
                    <a:pt x="1535827" y="1059631"/>
                    <a:pt x="1515916" y="1062971"/>
                  </a:cubicBezTo>
                  <a:cubicBezTo>
                    <a:pt x="1529200" y="1057225"/>
                    <a:pt x="1542483" y="1051451"/>
                    <a:pt x="1555965" y="1046016"/>
                  </a:cubicBezTo>
                  <a:cubicBezTo>
                    <a:pt x="1610657" y="1023995"/>
                    <a:pt x="1666765" y="1004068"/>
                    <a:pt x="1722080" y="983660"/>
                  </a:cubicBezTo>
                  <a:lnTo>
                    <a:pt x="1729728" y="988641"/>
                  </a:lnTo>
                  <a:lnTo>
                    <a:pt x="1764679" y="1010040"/>
                  </a:lnTo>
                  <a:cubicBezTo>
                    <a:pt x="1772128" y="1014371"/>
                    <a:pt x="1779577" y="1018645"/>
                    <a:pt x="1787167" y="1022551"/>
                  </a:cubicBezTo>
                  <a:cubicBezTo>
                    <a:pt x="1794786" y="1026457"/>
                    <a:pt x="1802518" y="1030137"/>
                    <a:pt x="1810335" y="1033562"/>
                  </a:cubicBezTo>
                  <a:cubicBezTo>
                    <a:pt x="1819710" y="1037638"/>
                    <a:pt x="1829227" y="1041346"/>
                    <a:pt x="1838828" y="1044912"/>
                  </a:cubicBezTo>
                  <a:cubicBezTo>
                    <a:pt x="1853075" y="1050234"/>
                    <a:pt x="1867492" y="1055046"/>
                    <a:pt x="1882050" y="1059971"/>
                  </a:cubicBezTo>
                  <a:cubicBezTo>
                    <a:pt x="1887516" y="1062151"/>
                    <a:pt x="1893719" y="1059518"/>
                    <a:pt x="1895900" y="1054055"/>
                  </a:cubicBezTo>
                  <a:cubicBezTo>
                    <a:pt x="1898109" y="1048620"/>
                    <a:pt x="1895447" y="1042422"/>
                    <a:pt x="1890008" y="1040214"/>
                  </a:cubicBezTo>
                  <a:lnTo>
                    <a:pt x="1777367" y="986405"/>
                  </a:lnTo>
                  <a:lnTo>
                    <a:pt x="1749951" y="973130"/>
                  </a:lnTo>
                  <a:cubicBezTo>
                    <a:pt x="1803623" y="953005"/>
                    <a:pt x="1856304" y="932144"/>
                    <a:pt x="1905501" y="907886"/>
                  </a:cubicBezTo>
                  <a:cubicBezTo>
                    <a:pt x="1990046" y="866192"/>
                    <a:pt x="2064762" y="814676"/>
                    <a:pt x="2119313" y="741790"/>
                  </a:cubicBezTo>
                  <a:cubicBezTo>
                    <a:pt x="2122882" y="737148"/>
                    <a:pt x="2121975" y="730468"/>
                    <a:pt x="2117274" y="726901"/>
                  </a:cubicBezTo>
                  <a:close/>
                  <a:moveTo>
                    <a:pt x="911783" y="1918729"/>
                  </a:moveTo>
                  <a:cubicBezTo>
                    <a:pt x="911812" y="1917795"/>
                    <a:pt x="911953" y="1916804"/>
                    <a:pt x="912265" y="1915870"/>
                  </a:cubicBezTo>
                  <a:cubicBezTo>
                    <a:pt x="912350" y="1915587"/>
                    <a:pt x="912633" y="1915474"/>
                    <a:pt x="912718" y="1915219"/>
                  </a:cubicBezTo>
                  <a:cubicBezTo>
                    <a:pt x="912293" y="1916266"/>
                    <a:pt x="911783" y="1917229"/>
                    <a:pt x="911783" y="1918729"/>
                  </a:cubicBezTo>
                  <a:close/>
                  <a:moveTo>
                    <a:pt x="916626" y="1910265"/>
                  </a:moveTo>
                  <a:cubicBezTo>
                    <a:pt x="918609" y="1909020"/>
                    <a:pt x="921016" y="1908341"/>
                    <a:pt x="923934" y="1908935"/>
                  </a:cubicBezTo>
                  <a:cubicBezTo>
                    <a:pt x="921356" y="1908426"/>
                    <a:pt x="918751" y="1908963"/>
                    <a:pt x="916626" y="1910265"/>
                  </a:cubicBezTo>
                  <a:close/>
                  <a:moveTo>
                    <a:pt x="669677" y="1328136"/>
                  </a:moveTo>
                  <a:cubicBezTo>
                    <a:pt x="668572" y="1328051"/>
                    <a:pt x="667439" y="1328165"/>
                    <a:pt x="666363" y="1328476"/>
                  </a:cubicBezTo>
                  <a:cubicBezTo>
                    <a:pt x="666136" y="1327146"/>
                    <a:pt x="667807" y="1327429"/>
                    <a:pt x="669677" y="1328136"/>
                  </a:cubicBezTo>
                  <a:close/>
                  <a:moveTo>
                    <a:pt x="986103" y="969337"/>
                  </a:moveTo>
                  <a:lnTo>
                    <a:pt x="985962" y="969479"/>
                  </a:lnTo>
                  <a:cubicBezTo>
                    <a:pt x="985282" y="969082"/>
                    <a:pt x="985820" y="968601"/>
                    <a:pt x="986613" y="968148"/>
                  </a:cubicBezTo>
                  <a:lnTo>
                    <a:pt x="986160" y="969111"/>
                  </a:lnTo>
                  <a:cubicBezTo>
                    <a:pt x="986132" y="969167"/>
                    <a:pt x="986103" y="969252"/>
                    <a:pt x="986103" y="969337"/>
                  </a:cubicBezTo>
                  <a:close/>
                  <a:moveTo>
                    <a:pt x="985962" y="969479"/>
                  </a:moveTo>
                  <a:lnTo>
                    <a:pt x="985990" y="969507"/>
                  </a:lnTo>
                  <a:cubicBezTo>
                    <a:pt x="986046" y="969563"/>
                    <a:pt x="986075" y="969450"/>
                    <a:pt x="986103" y="969337"/>
                  </a:cubicBezTo>
                  <a:cubicBezTo>
                    <a:pt x="986811" y="968488"/>
                    <a:pt x="987661" y="967780"/>
                    <a:pt x="988624" y="967186"/>
                  </a:cubicBezTo>
                  <a:cubicBezTo>
                    <a:pt x="988341" y="967384"/>
                    <a:pt x="987349" y="967752"/>
                    <a:pt x="986613" y="968148"/>
                  </a:cubicBezTo>
                  <a:cubicBezTo>
                    <a:pt x="989219" y="962317"/>
                    <a:pt x="993354" y="950316"/>
                    <a:pt x="994883" y="947881"/>
                  </a:cubicBezTo>
                  <a:cubicBezTo>
                    <a:pt x="1000690" y="938824"/>
                    <a:pt x="1007204" y="930247"/>
                    <a:pt x="1014143" y="922039"/>
                  </a:cubicBezTo>
                  <a:cubicBezTo>
                    <a:pt x="1020969" y="914000"/>
                    <a:pt x="1028276" y="906329"/>
                    <a:pt x="1035669" y="898828"/>
                  </a:cubicBezTo>
                  <a:cubicBezTo>
                    <a:pt x="1044789" y="889714"/>
                    <a:pt x="1054135" y="881166"/>
                    <a:pt x="1063935" y="873353"/>
                  </a:cubicBezTo>
                  <a:cubicBezTo>
                    <a:pt x="1073905" y="865399"/>
                    <a:pt x="1084243" y="858097"/>
                    <a:pt x="1094949" y="851417"/>
                  </a:cubicBezTo>
                  <a:cubicBezTo>
                    <a:pt x="1107751" y="843434"/>
                    <a:pt x="1121063" y="836330"/>
                    <a:pt x="1134715" y="829791"/>
                  </a:cubicBezTo>
                  <a:cubicBezTo>
                    <a:pt x="1154654" y="820252"/>
                    <a:pt x="1175387" y="812044"/>
                    <a:pt x="1196799" y="804203"/>
                  </a:cubicBezTo>
                  <a:cubicBezTo>
                    <a:pt x="1202237" y="801967"/>
                    <a:pt x="1208468" y="804571"/>
                    <a:pt x="1210706" y="810006"/>
                  </a:cubicBezTo>
                  <a:cubicBezTo>
                    <a:pt x="1212943" y="815440"/>
                    <a:pt x="1210338" y="821639"/>
                    <a:pt x="1204900" y="823875"/>
                  </a:cubicBezTo>
                  <a:cubicBezTo>
                    <a:pt x="1176945" y="836585"/>
                    <a:pt x="1150576" y="850369"/>
                    <a:pt x="1125340" y="865966"/>
                  </a:cubicBezTo>
                  <a:cubicBezTo>
                    <a:pt x="1115313" y="872165"/>
                    <a:pt x="1105485" y="878675"/>
                    <a:pt x="1095742" y="885496"/>
                  </a:cubicBezTo>
                  <a:cubicBezTo>
                    <a:pt x="1081496" y="895460"/>
                    <a:pt x="1067419" y="905989"/>
                    <a:pt x="1054079" y="918189"/>
                  </a:cubicBezTo>
                  <a:cubicBezTo>
                    <a:pt x="1045214" y="926086"/>
                    <a:pt x="1036518" y="934238"/>
                    <a:pt x="1028418" y="942928"/>
                  </a:cubicBezTo>
                  <a:cubicBezTo>
                    <a:pt x="1023093" y="948589"/>
                    <a:pt x="1017995" y="954448"/>
                    <a:pt x="1013322" y="960647"/>
                  </a:cubicBezTo>
                  <a:cubicBezTo>
                    <a:pt x="1011679" y="962798"/>
                    <a:pt x="1007006" y="974290"/>
                    <a:pt x="1004343" y="978819"/>
                  </a:cubicBezTo>
                  <a:cubicBezTo>
                    <a:pt x="1002361" y="982159"/>
                    <a:pt x="1000265" y="984056"/>
                    <a:pt x="999132" y="984650"/>
                  </a:cubicBezTo>
                  <a:cubicBezTo>
                    <a:pt x="994317" y="987566"/>
                    <a:pt x="988029" y="985981"/>
                    <a:pt x="985140" y="981169"/>
                  </a:cubicBezTo>
                  <a:cubicBezTo>
                    <a:pt x="982874" y="977404"/>
                    <a:pt x="983327" y="972734"/>
                    <a:pt x="985962" y="9694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728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29" name="Google Shape;1729;p27"/>
          <p:cNvCxnSpPr/>
          <p:nvPr/>
        </p:nvCxnSpPr>
        <p:spPr>
          <a:xfrm>
            <a:off x="-723894" y="2463006"/>
            <a:ext cx="11671500" cy="0"/>
          </a:xfrm>
          <a:prstGeom prst="straightConnector1">
            <a:avLst/>
          </a:prstGeom>
          <a:noFill/>
          <a:ln cap="rnd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1730" name="Google Shape;1730;p27"/>
          <p:cNvGrpSpPr/>
          <p:nvPr/>
        </p:nvGrpSpPr>
        <p:grpSpPr>
          <a:xfrm>
            <a:off x="1038093" y="2165895"/>
            <a:ext cx="634976" cy="594469"/>
            <a:chOff x="916255" y="2165895"/>
            <a:chExt cx="634976" cy="594469"/>
          </a:xfrm>
        </p:grpSpPr>
        <p:sp>
          <p:nvSpPr>
            <p:cNvPr id="1731" name="Google Shape;1731;p27"/>
            <p:cNvSpPr/>
            <p:nvPr/>
          </p:nvSpPr>
          <p:spPr>
            <a:xfrm>
              <a:off x="916255" y="2165895"/>
              <a:ext cx="634976" cy="594469"/>
            </a:xfrm>
            <a:custGeom>
              <a:rect b="b" l="l" r="r" t="t"/>
              <a:pathLst>
                <a:path extrusionOk="0" h="1188938" w="1269951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" name="Google Shape;1732;p27"/>
            <p:cNvSpPr/>
            <p:nvPr/>
          </p:nvSpPr>
          <p:spPr>
            <a:xfrm>
              <a:off x="950859" y="2165895"/>
              <a:ext cx="543084" cy="594469"/>
            </a:xfrm>
            <a:custGeom>
              <a:rect b="b" l="l" r="r" t="t"/>
              <a:pathLst>
                <a:path extrusionOk="0" h="1188938" w="1086169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" name="Google Shape;1733;p27"/>
            <p:cNvSpPr/>
            <p:nvPr/>
          </p:nvSpPr>
          <p:spPr>
            <a:xfrm>
              <a:off x="1199916" y="2436214"/>
              <a:ext cx="53245" cy="53232"/>
            </a:xfrm>
            <a:custGeom>
              <a:rect b="b" l="l" r="r" t="t"/>
              <a:pathLst>
                <a:path extrusionOk="0" h="106464" w="10649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34" name="Google Shape;1734;p27"/>
          <p:cNvGrpSpPr/>
          <p:nvPr/>
        </p:nvGrpSpPr>
        <p:grpSpPr>
          <a:xfrm>
            <a:off x="514350" y="2996803"/>
            <a:ext cx="1682438" cy="849777"/>
            <a:chOff x="0" y="-9525"/>
            <a:chExt cx="4486500" cy="2266072"/>
          </a:xfrm>
        </p:grpSpPr>
        <p:sp>
          <p:nvSpPr>
            <p:cNvPr id="1735" name="Google Shape;1735;p27"/>
            <p:cNvSpPr txBox="1"/>
            <p:nvPr/>
          </p:nvSpPr>
          <p:spPr>
            <a:xfrm>
              <a:off x="0" y="-9525"/>
              <a:ext cx="44865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u="none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Add a main point</a:t>
              </a:r>
              <a:endParaRPr sz="6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736" name="Google Shape;1736;p27"/>
            <p:cNvSpPr txBox="1"/>
            <p:nvPr/>
          </p:nvSpPr>
          <p:spPr>
            <a:xfrm>
              <a:off x="0" y="1074547"/>
              <a:ext cx="4486500" cy="1182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</a:t>
              </a:r>
              <a:r>
                <a:rPr lang="en" sz="1200" u="none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laborate on what you 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37" name="Google Shape;1737;p27"/>
          <p:cNvGrpSpPr/>
          <p:nvPr/>
        </p:nvGrpSpPr>
        <p:grpSpPr>
          <a:xfrm>
            <a:off x="2658629" y="2996803"/>
            <a:ext cx="1682438" cy="849777"/>
            <a:chOff x="0" y="-9525"/>
            <a:chExt cx="4486500" cy="2266072"/>
          </a:xfrm>
        </p:grpSpPr>
        <p:sp>
          <p:nvSpPr>
            <p:cNvPr id="1738" name="Google Shape;1738;p27"/>
            <p:cNvSpPr txBox="1"/>
            <p:nvPr/>
          </p:nvSpPr>
          <p:spPr>
            <a:xfrm>
              <a:off x="0" y="-9525"/>
              <a:ext cx="44865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u="none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Add a main point</a:t>
              </a:r>
              <a:endParaRPr sz="6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739" name="Google Shape;1739;p27"/>
            <p:cNvSpPr txBox="1"/>
            <p:nvPr/>
          </p:nvSpPr>
          <p:spPr>
            <a:xfrm>
              <a:off x="0" y="1074547"/>
              <a:ext cx="4486500" cy="1182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40" name="Google Shape;1740;p27"/>
          <p:cNvGrpSpPr/>
          <p:nvPr/>
        </p:nvGrpSpPr>
        <p:grpSpPr>
          <a:xfrm>
            <a:off x="6947188" y="2996803"/>
            <a:ext cx="1682438" cy="849777"/>
            <a:chOff x="0" y="-9525"/>
            <a:chExt cx="4486500" cy="2266072"/>
          </a:xfrm>
        </p:grpSpPr>
        <p:sp>
          <p:nvSpPr>
            <p:cNvPr id="1741" name="Google Shape;1741;p27"/>
            <p:cNvSpPr txBox="1"/>
            <p:nvPr/>
          </p:nvSpPr>
          <p:spPr>
            <a:xfrm>
              <a:off x="0" y="-9525"/>
              <a:ext cx="44865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u="none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Add a main point</a:t>
              </a:r>
              <a:endParaRPr sz="6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742" name="Google Shape;1742;p27"/>
            <p:cNvSpPr txBox="1"/>
            <p:nvPr/>
          </p:nvSpPr>
          <p:spPr>
            <a:xfrm>
              <a:off x="0" y="1074547"/>
              <a:ext cx="4486500" cy="1182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43" name="Google Shape;1743;p27"/>
          <p:cNvGrpSpPr/>
          <p:nvPr/>
        </p:nvGrpSpPr>
        <p:grpSpPr>
          <a:xfrm>
            <a:off x="4802909" y="2996803"/>
            <a:ext cx="1682438" cy="849777"/>
            <a:chOff x="0" y="-9525"/>
            <a:chExt cx="4486500" cy="2266072"/>
          </a:xfrm>
        </p:grpSpPr>
        <p:sp>
          <p:nvSpPr>
            <p:cNvPr id="1744" name="Google Shape;1744;p27"/>
            <p:cNvSpPr txBox="1"/>
            <p:nvPr/>
          </p:nvSpPr>
          <p:spPr>
            <a:xfrm>
              <a:off x="0" y="-9525"/>
              <a:ext cx="4486500" cy="69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700" u="none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Add a main point</a:t>
              </a:r>
              <a:endParaRPr sz="6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745" name="Google Shape;1745;p27"/>
            <p:cNvSpPr txBox="1"/>
            <p:nvPr/>
          </p:nvSpPr>
          <p:spPr>
            <a:xfrm>
              <a:off x="0" y="1074547"/>
              <a:ext cx="4486500" cy="1182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9958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46" name="Google Shape;1746;p27"/>
          <p:cNvGrpSpPr/>
          <p:nvPr/>
        </p:nvGrpSpPr>
        <p:grpSpPr>
          <a:xfrm>
            <a:off x="7433757" y="293212"/>
            <a:ext cx="1440193" cy="1459215"/>
            <a:chOff x="7433757" y="293212"/>
            <a:chExt cx="1440193" cy="1459215"/>
          </a:xfrm>
        </p:grpSpPr>
        <p:sp>
          <p:nvSpPr>
            <p:cNvPr id="1747" name="Google Shape;1747;p27"/>
            <p:cNvSpPr/>
            <p:nvPr/>
          </p:nvSpPr>
          <p:spPr>
            <a:xfrm rot="10800000">
              <a:off x="7980032" y="804787"/>
              <a:ext cx="220326" cy="283139"/>
            </a:xfrm>
            <a:custGeom>
              <a:rect b="b" l="l" r="r" t="t"/>
              <a:pathLst>
                <a:path extrusionOk="0" h="566277" w="440651">
                  <a:moveTo>
                    <a:pt x="18535" y="424951"/>
                  </a:moveTo>
                  <a:cubicBezTo>
                    <a:pt x="13134" y="433389"/>
                    <a:pt x="4096" y="286310"/>
                    <a:pt x="1208" y="216258"/>
                  </a:cubicBezTo>
                  <a:cubicBezTo>
                    <a:pt x="-3255" y="106868"/>
                    <a:pt x="3121" y="-1997"/>
                    <a:pt x="46476" y="28"/>
                  </a:cubicBezTo>
                  <a:cubicBezTo>
                    <a:pt x="85968" y="1903"/>
                    <a:pt x="86193" y="84968"/>
                    <a:pt x="73854" y="178045"/>
                  </a:cubicBezTo>
                  <a:cubicBezTo>
                    <a:pt x="101870" y="91230"/>
                    <a:pt x="136224" y="19303"/>
                    <a:pt x="170803" y="32541"/>
                  </a:cubicBezTo>
                  <a:cubicBezTo>
                    <a:pt x="203920" y="45254"/>
                    <a:pt x="186593" y="110018"/>
                    <a:pt x="153139" y="184233"/>
                  </a:cubicBezTo>
                  <a:cubicBezTo>
                    <a:pt x="201932" y="119843"/>
                    <a:pt x="249900" y="73605"/>
                    <a:pt x="276191" y="94868"/>
                  </a:cubicBezTo>
                  <a:cubicBezTo>
                    <a:pt x="308482" y="120968"/>
                    <a:pt x="252863" y="193645"/>
                    <a:pt x="183067" y="264785"/>
                  </a:cubicBezTo>
                  <a:cubicBezTo>
                    <a:pt x="260439" y="201483"/>
                    <a:pt x="338299" y="151644"/>
                    <a:pt x="361326" y="184270"/>
                  </a:cubicBezTo>
                  <a:cubicBezTo>
                    <a:pt x="384729" y="217383"/>
                    <a:pt x="315458" y="270372"/>
                    <a:pt x="231673" y="318861"/>
                  </a:cubicBezTo>
                  <a:cubicBezTo>
                    <a:pt x="323409" y="286948"/>
                    <a:pt x="409519" y="268310"/>
                    <a:pt x="419908" y="305886"/>
                  </a:cubicBezTo>
                  <a:cubicBezTo>
                    <a:pt x="429809" y="341774"/>
                    <a:pt x="360464" y="366975"/>
                    <a:pt x="275291" y="384188"/>
                  </a:cubicBezTo>
                  <a:cubicBezTo>
                    <a:pt x="363877" y="378488"/>
                    <a:pt x="440086" y="384113"/>
                    <a:pt x="440648" y="420376"/>
                  </a:cubicBezTo>
                  <a:cubicBezTo>
                    <a:pt x="441248" y="460652"/>
                    <a:pt x="355213" y="465527"/>
                    <a:pt x="259389" y="458477"/>
                  </a:cubicBezTo>
                  <a:cubicBezTo>
                    <a:pt x="351913" y="482215"/>
                    <a:pt x="431610" y="513716"/>
                    <a:pt x="419758" y="550242"/>
                  </a:cubicBezTo>
                  <a:cubicBezTo>
                    <a:pt x="396580" y="621644"/>
                    <a:pt x="20485" y="431851"/>
                    <a:pt x="19623" y="425176"/>
                  </a:cubicBezTo>
                  <a:lnTo>
                    <a:pt x="18535" y="424951"/>
                  </a:lnTo>
                  <a:lnTo>
                    <a:pt x="18535" y="42495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8" name="Google Shape;1748;p27"/>
            <p:cNvSpPr/>
            <p:nvPr/>
          </p:nvSpPr>
          <p:spPr>
            <a:xfrm rot="10800000">
              <a:off x="8069620" y="858416"/>
              <a:ext cx="115237" cy="135042"/>
            </a:xfrm>
            <a:custGeom>
              <a:rect b="b" l="l" r="r" t="t"/>
              <a:pathLst>
                <a:path extrusionOk="0" h="270084" w="230473">
                  <a:moveTo>
                    <a:pt x="101508" y="262868"/>
                  </a:moveTo>
                  <a:cubicBezTo>
                    <a:pt x="101658" y="262830"/>
                    <a:pt x="101771" y="262793"/>
                    <a:pt x="101921" y="262793"/>
                  </a:cubicBezTo>
                  <a:lnTo>
                    <a:pt x="102033" y="262755"/>
                  </a:lnTo>
                  <a:cubicBezTo>
                    <a:pt x="101696" y="262943"/>
                    <a:pt x="101396" y="263018"/>
                    <a:pt x="101208" y="262868"/>
                  </a:cubicBezTo>
                  <a:lnTo>
                    <a:pt x="101508" y="262868"/>
                  </a:lnTo>
                  <a:close/>
                  <a:moveTo>
                    <a:pt x="222985" y="253155"/>
                  </a:moveTo>
                  <a:cubicBezTo>
                    <a:pt x="209184" y="250642"/>
                    <a:pt x="195420" y="248393"/>
                    <a:pt x="181505" y="246892"/>
                  </a:cubicBezTo>
                  <a:cubicBezTo>
                    <a:pt x="175992" y="246292"/>
                    <a:pt x="170479" y="245805"/>
                    <a:pt x="164928" y="245542"/>
                  </a:cubicBezTo>
                  <a:cubicBezTo>
                    <a:pt x="156640" y="245130"/>
                    <a:pt x="148389" y="245205"/>
                    <a:pt x="140063" y="245055"/>
                  </a:cubicBezTo>
                  <a:lnTo>
                    <a:pt x="114672" y="245430"/>
                  </a:lnTo>
                  <a:cubicBezTo>
                    <a:pt x="110885" y="245617"/>
                    <a:pt x="101583" y="245505"/>
                    <a:pt x="99183" y="245917"/>
                  </a:cubicBezTo>
                  <a:cubicBezTo>
                    <a:pt x="93782" y="246930"/>
                    <a:pt x="92057" y="250455"/>
                    <a:pt x="91720" y="251843"/>
                  </a:cubicBezTo>
                  <a:cubicBezTo>
                    <a:pt x="91232" y="253980"/>
                    <a:pt x="90932" y="256305"/>
                    <a:pt x="92507" y="258555"/>
                  </a:cubicBezTo>
                  <a:cubicBezTo>
                    <a:pt x="92995" y="259268"/>
                    <a:pt x="94120" y="261593"/>
                    <a:pt x="97908" y="262530"/>
                  </a:cubicBezTo>
                  <a:cubicBezTo>
                    <a:pt x="98996" y="262868"/>
                    <a:pt x="139013" y="266543"/>
                    <a:pt x="139013" y="266543"/>
                  </a:cubicBezTo>
                  <a:cubicBezTo>
                    <a:pt x="147226" y="267218"/>
                    <a:pt x="155440" y="268118"/>
                    <a:pt x="163691" y="268530"/>
                  </a:cubicBezTo>
                  <a:cubicBezTo>
                    <a:pt x="171342" y="268943"/>
                    <a:pt x="178993" y="269056"/>
                    <a:pt x="186681" y="269205"/>
                  </a:cubicBezTo>
                  <a:cubicBezTo>
                    <a:pt x="198120" y="269430"/>
                    <a:pt x="209521" y="269430"/>
                    <a:pt x="220998" y="270031"/>
                  </a:cubicBezTo>
                  <a:cubicBezTo>
                    <a:pt x="225648" y="270556"/>
                    <a:pt x="229886" y="267218"/>
                    <a:pt x="230411" y="262568"/>
                  </a:cubicBezTo>
                  <a:cubicBezTo>
                    <a:pt x="230974" y="257918"/>
                    <a:pt x="227636" y="253680"/>
                    <a:pt x="222985" y="253155"/>
                  </a:cubicBezTo>
                  <a:close/>
                  <a:moveTo>
                    <a:pt x="130837" y="226717"/>
                  </a:moveTo>
                  <a:cubicBezTo>
                    <a:pt x="140025" y="225667"/>
                    <a:pt x="149214" y="225029"/>
                    <a:pt x="158403" y="223942"/>
                  </a:cubicBezTo>
                  <a:cubicBezTo>
                    <a:pt x="164591" y="223192"/>
                    <a:pt x="170742" y="222292"/>
                    <a:pt x="176892" y="221242"/>
                  </a:cubicBezTo>
                  <a:cubicBezTo>
                    <a:pt x="192419" y="218692"/>
                    <a:pt x="207796" y="215392"/>
                    <a:pt x="223060" y="211492"/>
                  </a:cubicBezTo>
                  <a:cubicBezTo>
                    <a:pt x="227673" y="210591"/>
                    <a:pt x="230674" y="206091"/>
                    <a:pt x="229774" y="201516"/>
                  </a:cubicBezTo>
                  <a:cubicBezTo>
                    <a:pt x="228836" y="196904"/>
                    <a:pt x="224373" y="193904"/>
                    <a:pt x="219760" y="194804"/>
                  </a:cubicBezTo>
                  <a:cubicBezTo>
                    <a:pt x="207046" y="196566"/>
                    <a:pt x="194257" y="197466"/>
                    <a:pt x="181468" y="198591"/>
                  </a:cubicBezTo>
                  <a:cubicBezTo>
                    <a:pt x="172842" y="199379"/>
                    <a:pt x="164216" y="200054"/>
                    <a:pt x="155665" y="201066"/>
                  </a:cubicBezTo>
                  <a:cubicBezTo>
                    <a:pt x="146326" y="202191"/>
                    <a:pt x="137138" y="203804"/>
                    <a:pt x="127874" y="205341"/>
                  </a:cubicBezTo>
                  <a:cubicBezTo>
                    <a:pt x="127874" y="205341"/>
                    <a:pt x="84481" y="213967"/>
                    <a:pt x="84444" y="213254"/>
                  </a:cubicBezTo>
                  <a:cubicBezTo>
                    <a:pt x="84444" y="212954"/>
                    <a:pt x="82306" y="212842"/>
                    <a:pt x="81181" y="213292"/>
                  </a:cubicBezTo>
                  <a:cubicBezTo>
                    <a:pt x="77543" y="214604"/>
                    <a:pt x="76605" y="216967"/>
                    <a:pt x="76193" y="217717"/>
                  </a:cubicBezTo>
                  <a:cubicBezTo>
                    <a:pt x="74430" y="220754"/>
                    <a:pt x="73943" y="228704"/>
                    <a:pt x="83769" y="229754"/>
                  </a:cubicBezTo>
                  <a:cubicBezTo>
                    <a:pt x="86281" y="230017"/>
                    <a:pt x="96033" y="229042"/>
                    <a:pt x="100008" y="228855"/>
                  </a:cubicBezTo>
                  <a:lnTo>
                    <a:pt x="130837" y="226717"/>
                  </a:lnTo>
                  <a:close/>
                  <a:moveTo>
                    <a:pt x="62879" y="206991"/>
                  </a:moveTo>
                  <a:cubicBezTo>
                    <a:pt x="58303" y="206166"/>
                    <a:pt x="56915" y="203204"/>
                    <a:pt x="56128" y="201591"/>
                  </a:cubicBezTo>
                  <a:cubicBezTo>
                    <a:pt x="54928" y="199154"/>
                    <a:pt x="55190" y="196341"/>
                    <a:pt x="57066" y="193229"/>
                  </a:cubicBezTo>
                  <a:cubicBezTo>
                    <a:pt x="57816" y="192029"/>
                    <a:pt x="59878" y="190266"/>
                    <a:pt x="62916" y="188541"/>
                  </a:cubicBezTo>
                  <a:cubicBezTo>
                    <a:pt x="66142" y="186741"/>
                    <a:pt x="71505" y="184491"/>
                    <a:pt x="73867" y="182841"/>
                  </a:cubicBezTo>
                  <a:lnTo>
                    <a:pt x="99746" y="165140"/>
                  </a:lnTo>
                  <a:cubicBezTo>
                    <a:pt x="105896" y="161203"/>
                    <a:pt x="112085" y="157303"/>
                    <a:pt x="118498" y="153740"/>
                  </a:cubicBezTo>
                  <a:cubicBezTo>
                    <a:pt x="122698" y="151378"/>
                    <a:pt x="127011" y="149127"/>
                    <a:pt x="131362" y="147065"/>
                  </a:cubicBezTo>
                  <a:cubicBezTo>
                    <a:pt x="147564" y="139265"/>
                    <a:pt x="164178" y="132702"/>
                    <a:pt x="180605" y="125352"/>
                  </a:cubicBezTo>
                  <a:cubicBezTo>
                    <a:pt x="184806" y="123214"/>
                    <a:pt x="189906" y="124902"/>
                    <a:pt x="192044" y="129064"/>
                  </a:cubicBezTo>
                  <a:cubicBezTo>
                    <a:pt x="194182" y="133227"/>
                    <a:pt x="192532" y="138365"/>
                    <a:pt x="188369" y="140502"/>
                  </a:cubicBezTo>
                  <a:cubicBezTo>
                    <a:pt x="175430" y="148040"/>
                    <a:pt x="162603" y="155540"/>
                    <a:pt x="149589" y="162853"/>
                  </a:cubicBezTo>
                  <a:cubicBezTo>
                    <a:pt x="143176" y="166453"/>
                    <a:pt x="136763" y="170016"/>
                    <a:pt x="130274" y="173503"/>
                  </a:cubicBezTo>
                  <a:cubicBezTo>
                    <a:pt x="123898" y="176953"/>
                    <a:pt x="117373" y="180216"/>
                    <a:pt x="111034" y="183816"/>
                  </a:cubicBezTo>
                  <a:cubicBezTo>
                    <a:pt x="111034" y="183816"/>
                    <a:pt x="67154" y="208041"/>
                    <a:pt x="62879" y="206991"/>
                  </a:cubicBezTo>
                  <a:close/>
                  <a:moveTo>
                    <a:pt x="97795" y="139152"/>
                  </a:moveTo>
                  <a:cubicBezTo>
                    <a:pt x="104809" y="133752"/>
                    <a:pt x="111560" y="128052"/>
                    <a:pt x="118235" y="122277"/>
                  </a:cubicBezTo>
                  <a:cubicBezTo>
                    <a:pt x="128286" y="113539"/>
                    <a:pt x="137850" y="104389"/>
                    <a:pt x="147526" y="95201"/>
                  </a:cubicBezTo>
                  <a:cubicBezTo>
                    <a:pt x="151127" y="92201"/>
                    <a:pt x="151577" y="86838"/>
                    <a:pt x="148539" y="83238"/>
                  </a:cubicBezTo>
                  <a:cubicBezTo>
                    <a:pt x="145539" y="79638"/>
                    <a:pt x="140175" y="79188"/>
                    <a:pt x="136575" y="82188"/>
                  </a:cubicBezTo>
                  <a:cubicBezTo>
                    <a:pt x="125999" y="90026"/>
                    <a:pt x="115235" y="97451"/>
                    <a:pt x="104621" y="105214"/>
                  </a:cubicBezTo>
                  <a:cubicBezTo>
                    <a:pt x="97570" y="110389"/>
                    <a:pt x="90519" y="115602"/>
                    <a:pt x="83656" y="121039"/>
                  </a:cubicBezTo>
                  <a:cubicBezTo>
                    <a:pt x="75068" y="127864"/>
                    <a:pt x="66779" y="135065"/>
                    <a:pt x="58416" y="142190"/>
                  </a:cubicBezTo>
                  <a:cubicBezTo>
                    <a:pt x="50052" y="149352"/>
                    <a:pt x="41876" y="156703"/>
                    <a:pt x="33625" y="164015"/>
                  </a:cubicBezTo>
                  <a:cubicBezTo>
                    <a:pt x="30062" y="166753"/>
                    <a:pt x="29425" y="171891"/>
                    <a:pt x="32162" y="175453"/>
                  </a:cubicBezTo>
                  <a:cubicBezTo>
                    <a:pt x="34900" y="178978"/>
                    <a:pt x="40039" y="179653"/>
                    <a:pt x="43601" y="176878"/>
                  </a:cubicBezTo>
                  <a:cubicBezTo>
                    <a:pt x="52715" y="170690"/>
                    <a:pt x="61904" y="164690"/>
                    <a:pt x="70942" y="158428"/>
                  </a:cubicBezTo>
                  <a:cubicBezTo>
                    <a:pt x="80018" y="152128"/>
                    <a:pt x="89057" y="145865"/>
                    <a:pt x="97795" y="139152"/>
                  </a:cubicBezTo>
                  <a:close/>
                  <a:moveTo>
                    <a:pt x="31037" y="145040"/>
                  </a:moveTo>
                  <a:cubicBezTo>
                    <a:pt x="30587" y="145677"/>
                    <a:pt x="29950" y="146277"/>
                    <a:pt x="29500" y="146802"/>
                  </a:cubicBezTo>
                  <a:lnTo>
                    <a:pt x="29425" y="145940"/>
                  </a:lnTo>
                  <a:lnTo>
                    <a:pt x="29425" y="145827"/>
                  </a:lnTo>
                  <a:cubicBezTo>
                    <a:pt x="29387" y="146277"/>
                    <a:pt x="29275" y="146727"/>
                    <a:pt x="29162" y="147177"/>
                  </a:cubicBezTo>
                  <a:cubicBezTo>
                    <a:pt x="28750" y="147627"/>
                    <a:pt x="28525" y="147965"/>
                    <a:pt x="28787" y="148077"/>
                  </a:cubicBezTo>
                  <a:lnTo>
                    <a:pt x="28787" y="148115"/>
                  </a:lnTo>
                  <a:lnTo>
                    <a:pt x="28637" y="148415"/>
                  </a:lnTo>
                  <a:cubicBezTo>
                    <a:pt x="26612" y="152428"/>
                    <a:pt x="21699" y="154040"/>
                    <a:pt x="17686" y="152015"/>
                  </a:cubicBezTo>
                  <a:cubicBezTo>
                    <a:pt x="16636" y="151565"/>
                    <a:pt x="11085" y="147590"/>
                    <a:pt x="14310" y="140465"/>
                  </a:cubicBezTo>
                  <a:cubicBezTo>
                    <a:pt x="14685" y="139640"/>
                    <a:pt x="15586" y="137990"/>
                    <a:pt x="16898" y="135740"/>
                  </a:cubicBezTo>
                  <a:cubicBezTo>
                    <a:pt x="23161" y="124864"/>
                    <a:pt x="39926" y="98276"/>
                    <a:pt x="41239" y="96214"/>
                  </a:cubicBezTo>
                  <a:cubicBezTo>
                    <a:pt x="46189" y="88863"/>
                    <a:pt x="50615" y="81176"/>
                    <a:pt x="55265" y="73638"/>
                  </a:cubicBezTo>
                  <a:cubicBezTo>
                    <a:pt x="59991" y="65950"/>
                    <a:pt x="64829" y="58338"/>
                    <a:pt x="69667" y="50687"/>
                  </a:cubicBezTo>
                  <a:cubicBezTo>
                    <a:pt x="76305" y="40300"/>
                    <a:pt x="83169" y="30137"/>
                    <a:pt x="90332" y="20124"/>
                  </a:cubicBezTo>
                  <a:cubicBezTo>
                    <a:pt x="92845" y="16149"/>
                    <a:pt x="98095" y="14949"/>
                    <a:pt x="102071" y="17462"/>
                  </a:cubicBezTo>
                  <a:cubicBezTo>
                    <a:pt x="106046" y="19974"/>
                    <a:pt x="107209" y="25224"/>
                    <a:pt x="104734" y="29162"/>
                  </a:cubicBezTo>
                  <a:cubicBezTo>
                    <a:pt x="95808" y="45062"/>
                    <a:pt x="88269" y="61563"/>
                    <a:pt x="79531" y="77538"/>
                  </a:cubicBezTo>
                  <a:cubicBezTo>
                    <a:pt x="77130" y="81888"/>
                    <a:pt x="74618" y="86163"/>
                    <a:pt x="71992" y="90363"/>
                  </a:cubicBezTo>
                  <a:cubicBezTo>
                    <a:pt x="67942" y="96701"/>
                    <a:pt x="63591" y="102814"/>
                    <a:pt x="59053" y="108851"/>
                  </a:cubicBezTo>
                  <a:cubicBezTo>
                    <a:pt x="57553" y="110764"/>
                    <a:pt x="38463" y="135102"/>
                    <a:pt x="31037" y="145040"/>
                  </a:cubicBezTo>
                  <a:close/>
                  <a:moveTo>
                    <a:pt x="29462" y="145490"/>
                  </a:moveTo>
                  <a:cubicBezTo>
                    <a:pt x="30100" y="141777"/>
                    <a:pt x="28299" y="139715"/>
                    <a:pt x="26462" y="138402"/>
                  </a:cubicBezTo>
                  <a:cubicBezTo>
                    <a:pt x="28637" y="140127"/>
                    <a:pt x="29725" y="142827"/>
                    <a:pt x="29462" y="145490"/>
                  </a:cubicBezTo>
                  <a:close/>
                  <a:moveTo>
                    <a:pt x="28787" y="148115"/>
                  </a:moveTo>
                  <a:cubicBezTo>
                    <a:pt x="29462" y="148490"/>
                    <a:pt x="29537" y="147590"/>
                    <a:pt x="29500" y="146802"/>
                  </a:cubicBezTo>
                  <a:lnTo>
                    <a:pt x="29162" y="147177"/>
                  </a:lnTo>
                  <a:cubicBezTo>
                    <a:pt x="29050" y="147477"/>
                    <a:pt x="28937" y="147777"/>
                    <a:pt x="28787" y="148115"/>
                  </a:cubicBezTo>
                  <a:close/>
                  <a:moveTo>
                    <a:pt x="20311" y="119727"/>
                  </a:moveTo>
                  <a:lnTo>
                    <a:pt x="29837" y="94339"/>
                  </a:lnTo>
                  <a:cubicBezTo>
                    <a:pt x="32650" y="86313"/>
                    <a:pt x="35876" y="78363"/>
                    <a:pt x="38576" y="70188"/>
                  </a:cubicBezTo>
                  <a:cubicBezTo>
                    <a:pt x="40414" y="64713"/>
                    <a:pt x="42026" y="59125"/>
                    <a:pt x="43489" y="53500"/>
                  </a:cubicBezTo>
                  <a:cubicBezTo>
                    <a:pt x="47239" y="39025"/>
                    <a:pt x="49940" y="24437"/>
                    <a:pt x="51177" y="9736"/>
                  </a:cubicBezTo>
                  <a:cubicBezTo>
                    <a:pt x="51852" y="5086"/>
                    <a:pt x="48627" y="774"/>
                    <a:pt x="43976" y="99"/>
                  </a:cubicBezTo>
                  <a:cubicBezTo>
                    <a:pt x="39326" y="-614"/>
                    <a:pt x="35013" y="2611"/>
                    <a:pt x="34338" y="7261"/>
                  </a:cubicBezTo>
                  <a:cubicBezTo>
                    <a:pt x="33175" y="12661"/>
                    <a:pt x="31675" y="17912"/>
                    <a:pt x="30100" y="23237"/>
                  </a:cubicBezTo>
                  <a:cubicBezTo>
                    <a:pt x="26987" y="33925"/>
                    <a:pt x="23086" y="44387"/>
                    <a:pt x="19411" y="54963"/>
                  </a:cubicBezTo>
                  <a:cubicBezTo>
                    <a:pt x="17536" y="60325"/>
                    <a:pt x="15773" y="65763"/>
                    <a:pt x="14085" y="71163"/>
                  </a:cubicBezTo>
                  <a:cubicBezTo>
                    <a:pt x="12360" y="76713"/>
                    <a:pt x="10860" y="82301"/>
                    <a:pt x="9360" y="87851"/>
                  </a:cubicBezTo>
                  <a:lnTo>
                    <a:pt x="2646" y="114627"/>
                  </a:lnTo>
                  <a:cubicBezTo>
                    <a:pt x="2196" y="116614"/>
                    <a:pt x="1109" y="126477"/>
                    <a:pt x="1109" y="126477"/>
                  </a:cubicBezTo>
                  <a:lnTo>
                    <a:pt x="1896" y="125802"/>
                  </a:lnTo>
                  <a:cubicBezTo>
                    <a:pt x="1671" y="127339"/>
                    <a:pt x="1259" y="128352"/>
                    <a:pt x="584" y="128202"/>
                  </a:cubicBezTo>
                  <a:cubicBezTo>
                    <a:pt x="471" y="128164"/>
                    <a:pt x="59" y="129289"/>
                    <a:pt x="59" y="129890"/>
                  </a:cubicBezTo>
                  <a:cubicBezTo>
                    <a:pt x="-429" y="134765"/>
                    <a:pt x="2271" y="136677"/>
                    <a:pt x="2684" y="137090"/>
                  </a:cubicBezTo>
                  <a:cubicBezTo>
                    <a:pt x="3959" y="138402"/>
                    <a:pt x="12998" y="142002"/>
                    <a:pt x="16411" y="132852"/>
                  </a:cubicBezTo>
                  <a:cubicBezTo>
                    <a:pt x="17198" y="130752"/>
                    <a:pt x="19186" y="122839"/>
                    <a:pt x="20311" y="11972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9" name="Google Shape;1749;p27"/>
            <p:cNvSpPr/>
            <p:nvPr/>
          </p:nvSpPr>
          <p:spPr>
            <a:xfrm rot="10800000">
              <a:off x="7809342" y="719111"/>
              <a:ext cx="447136" cy="523177"/>
            </a:xfrm>
            <a:custGeom>
              <a:rect b="b" l="l" r="r" t="t"/>
              <a:pathLst>
                <a:path extrusionOk="0" h="1046354" w="894272">
                  <a:moveTo>
                    <a:pt x="186246" y="123835"/>
                  </a:moveTo>
                  <a:cubicBezTo>
                    <a:pt x="201547" y="172623"/>
                    <a:pt x="239802" y="209412"/>
                    <a:pt x="192546" y="257300"/>
                  </a:cubicBezTo>
                  <a:cubicBezTo>
                    <a:pt x="185758" y="264163"/>
                    <a:pt x="177957" y="270238"/>
                    <a:pt x="168918" y="273801"/>
                  </a:cubicBezTo>
                  <a:cubicBezTo>
                    <a:pt x="139290" y="285464"/>
                    <a:pt x="112737" y="264876"/>
                    <a:pt x="83446" y="262213"/>
                  </a:cubicBezTo>
                  <a:cubicBezTo>
                    <a:pt x="58843" y="259963"/>
                    <a:pt x="24039" y="258575"/>
                    <a:pt x="373" y="250963"/>
                  </a:cubicBezTo>
                  <a:cubicBezTo>
                    <a:pt x="-527" y="211287"/>
                    <a:pt x="36" y="172248"/>
                    <a:pt x="3899" y="132347"/>
                  </a:cubicBezTo>
                  <a:cubicBezTo>
                    <a:pt x="6336" y="107484"/>
                    <a:pt x="8624" y="82021"/>
                    <a:pt x="14887" y="57758"/>
                  </a:cubicBezTo>
                  <a:cubicBezTo>
                    <a:pt x="17363" y="48270"/>
                    <a:pt x="20813" y="39045"/>
                    <a:pt x="26176" y="30795"/>
                  </a:cubicBezTo>
                  <a:cubicBezTo>
                    <a:pt x="30527" y="24044"/>
                    <a:pt x="36377" y="18307"/>
                    <a:pt x="42378" y="12982"/>
                  </a:cubicBezTo>
                  <a:cubicBezTo>
                    <a:pt x="46654" y="9194"/>
                    <a:pt x="51417" y="5557"/>
                    <a:pt x="56818" y="3456"/>
                  </a:cubicBezTo>
                  <a:cubicBezTo>
                    <a:pt x="94997" y="-11469"/>
                    <a:pt x="88396" y="26107"/>
                    <a:pt x="112999" y="37095"/>
                  </a:cubicBezTo>
                  <a:cubicBezTo>
                    <a:pt x="130701" y="45045"/>
                    <a:pt x="146153" y="33870"/>
                    <a:pt x="162505" y="51533"/>
                  </a:cubicBezTo>
                  <a:cubicBezTo>
                    <a:pt x="180207" y="70621"/>
                    <a:pt x="178857" y="100284"/>
                    <a:pt x="186246" y="123835"/>
                  </a:cubicBezTo>
                  <a:close/>
                  <a:moveTo>
                    <a:pt x="867890" y="958981"/>
                  </a:moveTo>
                  <a:cubicBezTo>
                    <a:pt x="865152" y="939555"/>
                    <a:pt x="881054" y="928342"/>
                    <a:pt x="868077" y="907154"/>
                  </a:cubicBezTo>
                  <a:cubicBezTo>
                    <a:pt x="853976" y="884204"/>
                    <a:pt x="823522" y="876104"/>
                    <a:pt x="801882" y="861628"/>
                  </a:cubicBezTo>
                  <a:cubicBezTo>
                    <a:pt x="757026" y="831590"/>
                    <a:pt x="731111" y="783401"/>
                    <a:pt x="668516" y="813402"/>
                  </a:cubicBezTo>
                  <a:cubicBezTo>
                    <a:pt x="659552" y="817677"/>
                    <a:pt x="651076" y="823190"/>
                    <a:pt x="644775" y="830690"/>
                  </a:cubicBezTo>
                  <a:cubicBezTo>
                    <a:pt x="624110" y="855291"/>
                    <a:pt x="637050" y="887129"/>
                    <a:pt x="631049" y="915930"/>
                  </a:cubicBezTo>
                  <a:cubicBezTo>
                    <a:pt x="625986" y="940193"/>
                    <a:pt x="616985" y="973794"/>
                    <a:pt x="617660" y="998807"/>
                  </a:cubicBezTo>
                  <a:cubicBezTo>
                    <a:pt x="657602" y="1012232"/>
                    <a:pt x="697319" y="1024007"/>
                    <a:pt x="738912" y="1032970"/>
                  </a:cubicBezTo>
                  <a:cubicBezTo>
                    <a:pt x="764827" y="1038520"/>
                    <a:pt x="791306" y="1044370"/>
                    <a:pt x="817746" y="1046058"/>
                  </a:cubicBezTo>
                  <a:cubicBezTo>
                    <a:pt x="828097" y="1046733"/>
                    <a:pt x="838449" y="1046358"/>
                    <a:pt x="848425" y="1043845"/>
                  </a:cubicBezTo>
                  <a:cubicBezTo>
                    <a:pt x="856563" y="1041820"/>
                    <a:pt x="864102" y="1038033"/>
                    <a:pt x="871303" y="1034020"/>
                  </a:cubicBezTo>
                  <a:cubicBezTo>
                    <a:pt x="876441" y="1031132"/>
                    <a:pt x="881541" y="1027720"/>
                    <a:pt x="885254" y="1023257"/>
                  </a:cubicBezTo>
                  <a:cubicBezTo>
                    <a:pt x="911770" y="991531"/>
                    <a:pt x="871753" y="985944"/>
                    <a:pt x="867890" y="9589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0" name="Google Shape;1750;p27"/>
            <p:cNvSpPr/>
            <p:nvPr/>
          </p:nvSpPr>
          <p:spPr>
            <a:xfrm rot="10800000">
              <a:off x="7821329" y="707042"/>
              <a:ext cx="587407" cy="518250"/>
            </a:xfrm>
            <a:custGeom>
              <a:rect b="b" l="l" r="r" t="t"/>
              <a:pathLst>
                <a:path extrusionOk="0" h="1036499" w="1174813">
                  <a:moveTo>
                    <a:pt x="352143" y="765310"/>
                  </a:moveTo>
                  <a:cubicBezTo>
                    <a:pt x="354581" y="769060"/>
                    <a:pt x="353531" y="774048"/>
                    <a:pt x="349818" y="776485"/>
                  </a:cubicBezTo>
                  <a:cubicBezTo>
                    <a:pt x="349818" y="776485"/>
                    <a:pt x="327802" y="792198"/>
                    <a:pt x="297611" y="813386"/>
                  </a:cubicBezTo>
                  <a:cubicBezTo>
                    <a:pt x="281709" y="824524"/>
                    <a:pt x="263670" y="837312"/>
                    <a:pt x="245180" y="849837"/>
                  </a:cubicBezTo>
                  <a:cubicBezTo>
                    <a:pt x="230853" y="859550"/>
                    <a:pt x="216302" y="869075"/>
                    <a:pt x="202612" y="878038"/>
                  </a:cubicBezTo>
                  <a:cubicBezTo>
                    <a:pt x="175234" y="896001"/>
                    <a:pt x="151306" y="911414"/>
                    <a:pt x="139492" y="920414"/>
                  </a:cubicBezTo>
                  <a:cubicBezTo>
                    <a:pt x="135892" y="923339"/>
                    <a:pt x="130566" y="922777"/>
                    <a:pt x="127641" y="919176"/>
                  </a:cubicBezTo>
                  <a:cubicBezTo>
                    <a:pt x="124716" y="915576"/>
                    <a:pt x="125278" y="910251"/>
                    <a:pt x="128879" y="907326"/>
                  </a:cubicBezTo>
                  <a:cubicBezTo>
                    <a:pt x="138480" y="898963"/>
                    <a:pt x="156332" y="885088"/>
                    <a:pt x="177934" y="869263"/>
                  </a:cubicBezTo>
                  <a:cubicBezTo>
                    <a:pt x="188361" y="861612"/>
                    <a:pt x="199575" y="853400"/>
                    <a:pt x="211276" y="845337"/>
                  </a:cubicBezTo>
                  <a:cubicBezTo>
                    <a:pt x="228153" y="833712"/>
                    <a:pt x="245855" y="822124"/>
                    <a:pt x="262545" y="811474"/>
                  </a:cubicBezTo>
                  <a:cubicBezTo>
                    <a:pt x="305075" y="784248"/>
                    <a:pt x="340967" y="762985"/>
                    <a:pt x="340967" y="762985"/>
                  </a:cubicBezTo>
                  <a:cubicBezTo>
                    <a:pt x="344717" y="760547"/>
                    <a:pt x="349705" y="761597"/>
                    <a:pt x="352143" y="765310"/>
                  </a:cubicBezTo>
                  <a:close/>
                  <a:moveTo>
                    <a:pt x="413388" y="16716"/>
                  </a:moveTo>
                  <a:cubicBezTo>
                    <a:pt x="414925" y="17016"/>
                    <a:pt x="416313" y="17016"/>
                    <a:pt x="416088" y="16041"/>
                  </a:cubicBezTo>
                  <a:cubicBezTo>
                    <a:pt x="415300" y="16341"/>
                    <a:pt x="414438" y="16566"/>
                    <a:pt x="413500" y="16604"/>
                  </a:cubicBezTo>
                  <a:lnTo>
                    <a:pt x="413388" y="16716"/>
                  </a:lnTo>
                  <a:close/>
                  <a:moveTo>
                    <a:pt x="219602" y="736697"/>
                  </a:moveTo>
                  <a:cubicBezTo>
                    <a:pt x="250581" y="672570"/>
                    <a:pt x="269483" y="600268"/>
                    <a:pt x="281484" y="526654"/>
                  </a:cubicBezTo>
                  <a:cubicBezTo>
                    <a:pt x="293411" y="453565"/>
                    <a:pt x="298361" y="379125"/>
                    <a:pt x="302787" y="310161"/>
                  </a:cubicBezTo>
                  <a:cubicBezTo>
                    <a:pt x="304062" y="289686"/>
                    <a:pt x="306237" y="269210"/>
                    <a:pt x="309088" y="248847"/>
                  </a:cubicBezTo>
                  <a:cubicBezTo>
                    <a:pt x="316964" y="244272"/>
                    <a:pt x="328140" y="233884"/>
                    <a:pt x="332115" y="231372"/>
                  </a:cubicBezTo>
                  <a:cubicBezTo>
                    <a:pt x="337666" y="227809"/>
                    <a:pt x="343629" y="224921"/>
                    <a:pt x="349742" y="222259"/>
                  </a:cubicBezTo>
                  <a:cubicBezTo>
                    <a:pt x="356043" y="219521"/>
                    <a:pt x="362494" y="217159"/>
                    <a:pt x="368945" y="214984"/>
                  </a:cubicBezTo>
                  <a:cubicBezTo>
                    <a:pt x="379221" y="211421"/>
                    <a:pt x="390022" y="208346"/>
                    <a:pt x="401086" y="205308"/>
                  </a:cubicBezTo>
                  <a:cubicBezTo>
                    <a:pt x="411775" y="202383"/>
                    <a:pt x="422726" y="199608"/>
                    <a:pt x="433715" y="197208"/>
                  </a:cubicBezTo>
                  <a:cubicBezTo>
                    <a:pt x="456143" y="192333"/>
                    <a:pt x="478796" y="188733"/>
                    <a:pt x="500286" y="187945"/>
                  </a:cubicBezTo>
                  <a:cubicBezTo>
                    <a:pt x="504974" y="187945"/>
                    <a:pt x="508762" y="184120"/>
                    <a:pt x="508762" y="179433"/>
                  </a:cubicBezTo>
                  <a:cubicBezTo>
                    <a:pt x="508762" y="174745"/>
                    <a:pt x="504974" y="170920"/>
                    <a:pt x="500286" y="170920"/>
                  </a:cubicBezTo>
                  <a:cubicBezTo>
                    <a:pt x="477633" y="170095"/>
                    <a:pt x="453443" y="171595"/>
                    <a:pt x="429590" y="175533"/>
                  </a:cubicBezTo>
                  <a:cubicBezTo>
                    <a:pt x="417851" y="177483"/>
                    <a:pt x="406224" y="179958"/>
                    <a:pt x="394973" y="183108"/>
                  </a:cubicBezTo>
                  <a:cubicBezTo>
                    <a:pt x="383309" y="186333"/>
                    <a:pt x="372058" y="190308"/>
                    <a:pt x="361369" y="194471"/>
                  </a:cubicBezTo>
                  <a:cubicBezTo>
                    <a:pt x="353080" y="197808"/>
                    <a:pt x="344754" y="201408"/>
                    <a:pt x="336879" y="205721"/>
                  </a:cubicBezTo>
                  <a:cubicBezTo>
                    <a:pt x="333766" y="207446"/>
                    <a:pt x="330915" y="209471"/>
                    <a:pt x="327990" y="211383"/>
                  </a:cubicBezTo>
                  <a:cubicBezTo>
                    <a:pt x="332678" y="205046"/>
                    <a:pt x="337854" y="199046"/>
                    <a:pt x="343292" y="193270"/>
                  </a:cubicBezTo>
                  <a:cubicBezTo>
                    <a:pt x="348955" y="187270"/>
                    <a:pt x="354881" y="181533"/>
                    <a:pt x="360994" y="176058"/>
                  </a:cubicBezTo>
                  <a:cubicBezTo>
                    <a:pt x="370220" y="167582"/>
                    <a:pt x="379709" y="159895"/>
                    <a:pt x="389160" y="152432"/>
                  </a:cubicBezTo>
                  <a:cubicBezTo>
                    <a:pt x="398911" y="144744"/>
                    <a:pt x="408700" y="137432"/>
                    <a:pt x="418676" y="130419"/>
                  </a:cubicBezTo>
                  <a:cubicBezTo>
                    <a:pt x="438778" y="116356"/>
                    <a:pt x="459518" y="103418"/>
                    <a:pt x="481833" y="91305"/>
                  </a:cubicBezTo>
                  <a:cubicBezTo>
                    <a:pt x="486034" y="89205"/>
                    <a:pt x="487722" y="84105"/>
                    <a:pt x="485621" y="79905"/>
                  </a:cubicBezTo>
                  <a:cubicBezTo>
                    <a:pt x="483521" y="75705"/>
                    <a:pt x="478421" y="73980"/>
                    <a:pt x="474220" y="76080"/>
                  </a:cubicBezTo>
                  <a:cubicBezTo>
                    <a:pt x="450367" y="87030"/>
                    <a:pt x="427789" y="98431"/>
                    <a:pt x="406412" y="112006"/>
                  </a:cubicBezTo>
                  <a:cubicBezTo>
                    <a:pt x="395573" y="118869"/>
                    <a:pt x="385034" y="126294"/>
                    <a:pt x="374871" y="134432"/>
                  </a:cubicBezTo>
                  <a:cubicBezTo>
                    <a:pt x="364969" y="142344"/>
                    <a:pt x="355481" y="151082"/>
                    <a:pt x="346067" y="160307"/>
                  </a:cubicBezTo>
                  <a:cubicBezTo>
                    <a:pt x="339841" y="166532"/>
                    <a:pt x="333728" y="172983"/>
                    <a:pt x="328065" y="179808"/>
                  </a:cubicBezTo>
                  <a:cubicBezTo>
                    <a:pt x="325365" y="183070"/>
                    <a:pt x="323114" y="186595"/>
                    <a:pt x="320602" y="190008"/>
                  </a:cubicBezTo>
                  <a:cubicBezTo>
                    <a:pt x="328102" y="159932"/>
                    <a:pt x="337891" y="130456"/>
                    <a:pt x="352255" y="102631"/>
                  </a:cubicBezTo>
                  <a:cubicBezTo>
                    <a:pt x="357919" y="91680"/>
                    <a:pt x="364069" y="80993"/>
                    <a:pt x="370745" y="70642"/>
                  </a:cubicBezTo>
                  <a:cubicBezTo>
                    <a:pt x="377421" y="60255"/>
                    <a:pt x="384622" y="50242"/>
                    <a:pt x="392310" y="40604"/>
                  </a:cubicBezTo>
                  <a:cubicBezTo>
                    <a:pt x="395010" y="37229"/>
                    <a:pt x="397748" y="33929"/>
                    <a:pt x="400599" y="30741"/>
                  </a:cubicBezTo>
                  <a:cubicBezTo>
                    <a:pt x="403449" y="27591"/>
                    <a:pt x="406374" y="24516"/>
                    <a:pt x="409450" y="21554"/>
                  </a:cubicBezTo>
                  <a:cubicBezTo>
                    <a:pt x="409637" y="21366"/>
                    <a:pt x="411625" y="18516"/>
                    <a:pt x="413388" y="16716"/>
                  </a:cubicBezTo>
                  <a:lnTo>
                    <a:pt x="412863" y="16604"/>
                  </a:lnTo>
                  <a:lnTo>
                    <a:pt x="413238" y="16604"/>
                  </a:lnTo>
                  <a:lnTo>
                    <a:pt x="413500" y="16604"/>
                  </a:lnTo>
                  <a:cubicBezTo>
                    <a:pt x="414588" y="15516"/>
                    <a:pt x="415563" y="14879"/>
                    <a:pt x="415900" y="15591"/>
                  </a:cubicBezTo>
                  <a:cubicBezTo>
                    <a:pt x="416013" y="15741"/>
                    <a:pt x="416050" y="15891"/>
                    <a:pt x="416088" y="16041"/>
                  </a:cubicBezTo>
                  <a:cubicBezTo>
                    <a:pt x="419163" y="14841"/>
                    <a:pt x="421301" y="11803"/>
                    <a:pt x="421264" y="8316"/>
                  </a:cubicBezTo>
                  <a:cubicBezTo>
                    <a:pt x="421226" y="3853"/>
                    <a:pt x="418751" y="1753"/>
                    <a:pt x="416013" y="591"/>
                  </a:cubicBezTo>
                  <a:cubicBezTo>
                    <a:pt x="414513" y="-9"/>
                    <a:pt x="411700" y="-572"/>
                    <a:pt x="408325" y="1153"/>
                  </a:cubicBezTo>
                  <a:cubicBezTo>
                    <a:pt x="405549" y="2578"/>
                    <a:pt x="398573" y="9141"/>
                    <a:pt x="398048" y="9591"/>
                  </a:cubicBezTo>
                  <a:cubicBezTo>
                    <a:pt x="394673" y="12778"/>
                    <a:pt x="391410" y="16079"/>
                    <a:pt x="388260" y="19491"/>
                  </a:cubicBezTo>
                  <a:cubicBezTo>
                    <a:pt x="385109" y="22866"/>
                    <a:pt x="382109" y="26354"/>
                    <a:pt x="379146" y="29916"/>
                  </a:cubicBezTo>
                  <a:cubicBezTo>
                    <a:pt x="370933" y="39854"/>
                    <a:pt x="363244" y="50242"/>
                    <a:pt x="356043" y="60967"/>
                  </a:cubicBezTo>
                  <a:cubicBezTo>
                    <a:pt x="348880" y="71692"/>
                    <a:pt x="342242" y="82755"/>
                    <a:pt x="336128" y="94156"/>
                  </a:cubicBezTo>
                  <a:cubicBezTo>
                    <a:pt x="318351" y="127306"/>
                    <a:pt x="306012" y="162595"/>
                    <a:pt x="297461" y="198896"/>
                  </a:cubicBezTo>
                  <a:cubicBezTo>
                    <a:pt x="288985" y="234897"/>
                    <a:pt x="284297" y="271872"/>
                    <a:pt x="281522" y="308698"/>
                  </a:cubicBezTo>
                  <a:cubicBezTo>
                    <a:pt x="276609" y="376950"/>
                    <a:pt x="270571" y="450564"/>
                    <a:pt x="258757" y="522941"/>
                  </a:cubicBezTo>
                  <a:cubicBezTo>
                    <a:pt x="247055" y="594456"/>
                    <a:pt x="229578" y="664807"/>
                    <a:pt x="200212" y="727472"/>
                  </a:cubicBezTo>
                  <a:cubicBezTo>
                    <a:pt x="160907" y="811249"/>
                    <a:pt x="100675" y="881338"/>
                    <a:pt x="5264" y="921501"/>
                  </a:cubicBezTo>
                  <a:cubicBezTo>
                    <a:pt x="913" y="923302"/>
                    <a:pt x="-1150" y="928252"/>
                    <a:pt x="651" y="932602"/>
                  </a:cubicBezTo>
                  <a:cubicBezTo>
                    <a:pt x="2413" y="936914"/>
                    <a:pt x="7402" y="939014"/>
                    <a:pt x="11752" y="937214"/>
                  </a:cubicBezTo>
                  <a:cubicBezTo>
                    <a:pt x="112564" y="896638"/>
                    <a:pt x="177372" y="824224"/>
                    <a:pt x="219602" y="736697"/>
                  </a:cubicBezTo>
                  <a:close/>
                  <a:moveTo>
                    <a:pt x="1171241" y="894126"/>
                  </a:moveTo>
                  <a:cubicBezTo>
                    <a:pt x="1170303" y="893526"/>
                    <a:pt x="1169853" y="894876"/>
                    <a:pt x="1169666" y="896526"/>
                  </a:cubicBezTo>
                  <a:lnTo>
                    <a:pt x="1169853" y="896451"/>
                  </a:lnTo>
                  <a:cubicBezTo>
                    <a:pt x="1170191" y="895588"/>
                    <a:pt x="1170678" y="894801"/>
                    <a:pt x="1171241" y="894126"/>
                  </a:cubicBezTo>
                  <a:close/>
                  <a:moveTo>
                    <a:pt x="1168953" y="925477"/>
                  </a:moveTo>
                  <a:cubicBezTo>
                    <a:pt x="1165728" y="924389"/>
                    <a:pt x="1162315" y="925477"/>
                    <a:pt x="1160215" y="927914"/>
                  </a:cubicBezTo>
                  <a:cubicBezTo>
                    <a:pt x="1160327" y="927989"/>
                    <a:pt x="1160477" y="928102"/>
                    <a:pt x="1160590" y="928252"/>
                  </a:cubicBezTo>
                  <a:cubicBezTo>
                    <a:pt x="1161152" y="928814"/>
                    <a:pt x="1160215" y="929564"/>
                    <a:pt x="1158827" y="930239"/>
                  </a:cubicBezTo>
                  <a:cubicBezTo>
                    <a:pt x="1158752" y="930352"/>
                    <a:pt x="1158715" y="930502"/>
                    <a:pt x="1158677" y="930652"/>
                  </a:cubicBezTo>
                  <a:lnTo>
                    <a:pt x="1158602" y="930914"/>
                  </a:lnTo>
                  <a:lnTo>
                    <a:pt x="1158602" y="930614"/>
                  </a:lnTo>
                  <a:lnTo>
                    <a:pt x="1158639" y="930314"/>
                  </a:lnTo>
                  <a:cubicBezTo>
                    <a:pt x="1156314" y="931439"/>
                    <a:pt x="1152901" y="932414"/>
                    <a:pt x="1152639" y="932527"/>
                  </a:cubicBezTo>
                  <a:cubicBezTo>
                    <a:pt x="1148701" y="934552"/>
                    <a:pt x="1144688" y="936352"/>
                    <a:pt x="1140637" y="938077"/>
                  </a:cubicBezTo>
                  <a:cubicBezTo>
                    <a:pt x="1136549" y="939802"/>
                    <a:pt x="1132386" y="941377"/>
                    <a:pt x="1128186" y="942877"/>
                  </a:cubicBezTo>
                  <a:cubicBezTo>
                    <a:pt x="1116109" y="947190"/>
                    <a:pt x="1103733" y="950902"/>
                    <a:pt x="1091206" y="954015"/>
                  </a:cubicBezTo>
                  <a:cubicBezTo>
                    <a:pt x="1078755" y="957090"/>
                    <a:pt x="1066078" y="959602"/>
                    <a:pt x="1053327" y="961515"/>
                  </a:cubicBezTo>
                  <a:cubicBezTo>
                    <a:pt x="1020173" y="966540"/>
                    <a:pt x="986719" y="966915"/>
                    <a:pt x="953340" y="964365"/>
                  </a:cubicBezTo>
                  <a:cubicBezTo>
                    <a:pt x="957803" y="962978"/>
                    <a:pt x="962379" y="961853"/>
                    <a:pt x="966729" y="960202"/>
                  </a:cubicBezTo>
                  <a:cubicBezTo>
                    <a:pt x="975317" y="956940"/>
                    <a:pt x="983681" y="953152"/>
                    <a:pt x="991820" y="949177"/>
                  </a:cubicBezTo>
                  <a:cubicBezTo>
                    <a:pt x="1003896" y="943177"/>
                    <a:pt x="1015447" y="936914"/>
                    <a:pt x="1026361" y="930014"/>
                  </a:cubicBezTo>
                  <a:cubicBezTo>
                    <a:pt x="1037613" y="922889"/>
                    <a:pt x="1048226" y="915201"/>
                    <a:pt x="1058427" y="907064"/>
                  </a:cubicBezTo>
                  <a:cubicBezTo>
                    <a:pt x="1078717" y="890863"/>
                    <a:pt x="1097170" y="872863"/>
                    <a:pt x="1115509" y="853475"/>
                  </a:cubicBezTo>
                  <a:cubicBezTo>
                    <a:pt x="1118847" y="850175"/>
                    <a:pt x="1118885" y="844775"/>
                    <a:pt x="1115584" y="841437"/>
                  </a:cubicBezTo>
                  <a:cubicBezTo>
                    <a:pt x="1112284" y="838099"/>
                    <a:pt x="1106883" y="838099"/>
                    <a:pt x="1103545" y="841399"/>
                  </a:cubicBezTo>
                  <a:cubicBezTo>
                    <a:pt x="1084606" y="858912"/>
                    <a:pt x="1065328" y="874700"/>
                    <a:pt x="1045038" y="889476"/>
                  </a:cubicBezTo>
                  <a:cubicBezTo>
                    <a:pt x="1034987" y="896788"/>
                    <a:pt x="1024673" y="903764"/>
                    <a:pt x="1013985" y="910589"/>
                  </a:cubicBezTo>
                  <a:cubicBezTo>
                    <a:pt x="1003671" y="917189"/>
                    <a:pt x="993057" y="923789"/>
                    <a:pt x="981806" y="929864"/>
                  </a:cubicBezTo>
                  <a:cubicBezTo>
                    <a:pt x="974380" y="933989"/>
                    <a:pt x="966767" y="937852"/>
                    <a:pt x="958928" y="941377"/>
                  </a:cubicBezTo>
                  <a:cubicBezTo>
                    <a:pt x="951240" y="944827"/>
                    <a:pt x="943439" y="947977"/>
                    <a:pt x="935338" y="950490"/>
                  </a:cubicBezTo>
                  <a:cubicBezTo>
                    <a:pt x="935113" y="950565"/>
                    <a:pt x="934625" y="950527"/>
                    <a:pt x="934400" y="950565"/>
                  </a:cubicBezTo>
                  <a:cubicBezTo>
                    <a:pt x="937325" y="948277"/>
                    <a:pt x="940363" y="946140"/>
                    <a:pt x="943064" y="943627"/>
                  </a:cubicBezTo>
                  <a:cubicBezTo>
                    <a:pt x="949814" y="937439"/>
                    <a:pt x="955928" y="930614"/>
                    <a:pt x="961778" y="923714"/>
                  </a:cubicBezTo>
                  <a:cubicBezTo>
                    <a:pt x="969167" y="914826"/>
                    <a:pt x="976518" y="905414"/>
                    <a:pt x="983268" y="895288"/>
                  </a:cubicBezTo>
                  <a:cubicBezTo>
                    <a:pt x="989794" y="885538"/>
                    <a:pt x="995795" y="875225"/>
                    <a:pt x="1001271" y="864650"/>
                  </a:cubicBezTo>
                  <a:cubicBezTo>
                    <a:pt x="1012447" y="843050"/>
                    <a:pt x="1021298" y="820361"/>
                    <a:pt x="1027261" y="798423"/>
                  </a:cubicBezTo>
                  <a:cubicBezTo>
                    <a:pt x="1028686" y="793961"/>
                    <a:pt x="1026174" y="789198"/>
                    <a:pt x="1021711" y="787811"/>
                  </a:cubicBezTo>
                  <a:cubicBezTo>
                    <a:pt x="1017210" y="786386"/>
                    <a:pt x="1012447" y="788898"/>
                    <a:pt x="1011059" y="793361"/>
                  </a:cubicBezTo>
                  <a:cubicBezTo>
                    <a:pt x="1003896" y="813649"/>
                    <a:pt x="993545" y="834162"/>
                    <a:pt x="981956" y="854000"/>
                  </a:cubicBezTo>
                  <a:cubicBezTo>
                    <a:pt x="976293" y="863750"/>
                    <a:pt x="970217" y="873275"/>
                    <a:pt x="964066" y="882538"/>
                  </a:cubicBezTo>
                  <a:cubicBezTo>
                    <a:pt x="957728" y="892063"/>
                    <a:pt x="951390" y="901401"/>
                    <a:pt x="944714" y="909989"/>
                  </a:cubicBezTo>
                  <a:cubicBezTo>
                    <a:pt x="940551" y="915464"/>
                    <a:pt x="936200" y="920901"/>
                    <a:pt x="931550" y="926077"/>
                  </a:cubicBezTo>
                  <a:cubicBezTo>
                    <a:pt x="927049" y="931027"/>
                    <a:pt x="922324" y="935789"/>
                    <a:pt x="917073" y="939952"/>
                  </a:cubicBezTo>
                  <a:cubicBezTo>
                    <a:pt x="913285" y="942952"/>
                    <a:pt x="899296" y="950415"/>
                    <a:pt x="892320" y="956527"/>
                  </a:cubicBezTo>
                  <a:cubicBezTo>
                    <a:pt x="870680" y="952777"/>
                    <a:pt x="849190" y="948390"/>
                    <a:pt x="827925" y="943065"/>
                  </a:cubicBezTo>
                  <a:cubicBezTo>
                    <a:pt x="757679" y="925702"/>
                    <a:pt x="681845" y="907101"/>
                    <a:pt x="605261" y="895363"/>
                  </a:cubicBezTo>
                  <a:cubicBezTo>
                    <a:pt x="527964" y="883476"/>
                    <a:pt x="449917" y="878413"/>
                    <a:pt x="376296" y="886963"/>
                  </a:cubicBezTo>
                  <a:cubicBezTo>
                    <a:pt x="273196" y="898926"/>
                    <a:pt x="178685" y="937777"/>
                    <a:pt x="106338" y="1022454"/>
                  </a:cubicBezTo>
                  <a:cubicBezTo>
                    <a:pt x="103263" y="1025979"/>
                    <a:pt x="103638" y="1031342"/>
                    <a:pt x="107201" y="1034417"/>
                  </a:cubicBezTo>
                  <a:cubicBezTo>
                    <a:pt x="110726" y="1037492"/>
                    <a:pt x="116090" y="1037117"/>
                    <a:pt x="119165" y="1033592"/>
                  </a:cubicBezTo>
                  <a:cubicBezTo>
                    <a:pt x="189411" y="953865"/>
                    <a:pt x="280172" y="918689"/>
                    <a:pt x="378658" y="908339"/>
                  </a:cubicBezTo>
                  <a:cubicBezTo>
                    <a:pt x="450517" y="900763"/>
                    <a:pt x="526426" y="906576"/>
                    <a:pt x="601773" y="918126"/>
                  </a:cubicBezTo>
                  <a:cubicBezTo>
                    <a:pt x="677719" y="929752"/>
                    <a:pt x="753103" y="947077"/>
                    <a:pt x="822899" y="963765"/>
                  </a:cubicBezTo>
                  <a:cubicBezTo>
                    <a:pt x="860891" y="972765"/>
                    <a:pt x="899596" y="979928"/>
                    <a:pt x="938413" y="983228"/>
                  </a:cubicBezTo>
                  <a:cubicBezTo>
                    <a:pt x="977755" y="986566"/>
                    <a:pt x="1017210" y="986003"/>
                    <a:pt x="1056177" y="979515"/>
                  </a:cubicBezTo>
                  <a:cubicBezTo>
                    <a:pt x="1069454" y="977303"/>
                    <a:pt x="1082618" y="974490"/>
                    <a:pt x="1095594" y="971040"/>
                  </a:cubicBezTo>
                  <a:cubicBezTo>
                    <a:pt x="1108609" y="967590"/>
                    <a:pt x="1121435" y="963503"/>
                    <a:pt x="1133999" y="958815"/>
                  </a:cubicBezTo>
                  <a:cubicBezTo>
                    <a:pt x="1138500" y="957127"/>
                    <a:pt x="1142888" y="955365"/>
                    <a:pt x="1147238" y="953415"/>
                  </a:cubicBezTo>
                  <a:cubicBezTo>
                    <a:pt x="1151626" y="951502"/>
                    <a:pt x="1155939" y="949440"/>
                    <a:pt x="1160215" y="947190"/>
                  </a:cubicBezTo>
                  <a:cubicBezTo>
                    <a:pt x="1160815" y="946852"/>
                    <a:pt x="1169516" y="942315"/>
                    <a:pt x="1171804" y="940102"/>
                  </a:cubicBezTo>
                  <a:cubicBezTo>
                    <a:pt x="1174804" y="937214"/>
                    <a:pt x="1174991" y="934102"/>
                    <a:pt x="1174729" y="932377"/>
                  </a:cubicBezTo>
                  <a:cubicBezTo>
                    <a:pt x="1174354" y="929677"/>
                    <a:pt x="1173079" y="926789"/>
                    <a:pt x="1168953" y="9254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1" name="Google Shape;1751;p27"/>
            <p:cNvSpPr/>
            <p:nvPr/>
          </p:nvSpPr>
          <p:spPr>
            <a:xfrm rot="10800000">
              <a:off x="8470217" y="1013212"/>
              <a:ext cx="266548" cy="408892"/>
            </a:xfrm>
            <a:custGeom>
              <a:rect b="b" l="l" r="r" t="t"/>
              <a:pathLst>
                <a:path extrusionOk="0" h="817783" w="533095">
                  <a:moveTo>
                    <a:pt x="264413" y="815651"/>
                  </a:moveTo>
                  <a:lnTo>
                    <a:pt x="266513" y="815913"/>
                  </a:lnTo>
                  <a:cubicBezTo>
                    <a:pt x="266326" y="816813"/>
                    <a:pt x="263813" y="818351"/>
                    <a:pt x="264413" y="815651"/>
                  </a:cubicBezTo>
                  <a:close/>
                  <a:moveTo>
                    <a:pt x="530170" y="511518"/>
                  </a:moveTo>
                  <a:cubicBezTo>
                    <a:pt x="528145" y="511931"/>
                    <a:pt x="522406" y="521906"/>
                    <a:pt x="520756" y="523481"/>
                  </a:cubicBezTo>
                  <a:cubicBezTo>
                    <a:pt x="511980" y="531844"/>
                    <a:pt x="500654" y="538294"/>
                    <a:pt x="488802" y="543056"/>
                  </a:cubicBezTo>
                  <a:cubicBezTo>
                    <a:pt x="466712" y="551869"/>
                    <a:pt x="442447" y="556294"/>
                    <a:pt x="420357" y="565182"/>
                  </a:cubicBezTo>
                  <a:cubicBezTo>
                    <a:pt x="368000" y="586257"/>
                    <a:pt x="328396" y="622258"/>
                    <a:pt x="306568" y="668460"/>
                  </a:cubicBezTo>
                  <a:cubicBezTo>
                    <a:pt x="289954" y="703560"/>
                    <a:pt x="272251" y="778187"/>
                    <a:pt x="264413" y="815651"/>
                  </a:cubicBezTo>
                  <a:cubicBezTo>
                    <a:pt x="266288" y="815163"/>
                    <a:pt x="266588" y="815501"/>
                    <a:pt x="266513" y="815913"/>
                  </a:cubicBezTo>
                  <a:lnTo>
                    <a:pt x="279940" y="817713"/>
                  </a:lnTo>
                  <a:cubicBezTo>
                    <a:pt x="399879" y="820751"/>
                    <a:pt x="469863" y="724786"/>
                    <a:pt x="508717" y="639659"/>
                  </a:cubicBezTo>
                  <a:cubicBezTo>
                    <a:pt x="522819" y="608683"/>
                    <a:pt x="532195" y="575757"/>
                    <a:pt x="533095" y="541931"/>
                  </a:cubicBezTo>
                  <a:cubicBezTo>
                    <a:pt x="533095" y="540956"/>
                    <a:pt x="531633" y="511218"/>
                    <a:pt x="530170" y="511518"/>
                  </a:cubicBezTo>
                  <a:close/>
                  <a:moveTo>
                    <a:pt x="239135" y="720398"/>
                  </a:moveTo>
                  <a:lnTo>
                    <a:pt x="236960" y="720436"/>
                  </a:lnTo>
                  <a:cubicBezTo>
                    <a:pt x="236997" y="721336"/>
                    <a:pt x="239360" y="723211"/>
                    <a:pt x="239135" y="720398"/>
                  </a:cubicBezTo>
                  <a:close/>
                  <a:moveTo>
                    <a:pt x="112932" y="452604"/>
                  </a:moveTo>
                  <a:cubicBezTo>
                    <a:pt x="91592" y="441054"/>
                    <a:pt x="67439" y="433666"/>
                    <a:pt x="46099" y="422153"/>
                  </a:cubicBezTo>
                  <a:cubicBezTo>
                    <a:pt x="34623" y="416003"/>
                    <a:pt x="23934" y="408165"/>
                    <a:pt x="16058" y="398790"/>
                  </a:cubicBezTo>
                  <a:cubicBezTo>
                    <a:pt x="14596" y="397028"/>
                    <a:pt x="10058" y="386415"/>
                    <a:pt x="8032" y="385740"/>
                  </a:cubicBezTo>
                  <a:cubicBezTo>
                    <a:pt x="6570" y="385290"/>
                    <a:pt x="1206" y="414616"/>
                    <a:pt x="1094" y="415591"/>
                  </a:cubicBezTo>
                  <a:cubicBezTo>
                    <a:pt x="-2431" y="449266"/>
                    <a:pt x="2819" y="483092"/>
                    <a:pt x="13170" y="515568"/>
                  </a:cubicBezTo>
                  <a:cubicBezTo>
                    <a:pt x="41636" y="604820"/>
                    <a:pt x="100406" y="708698"/>
                    <a:pt x="223046" y="720548"/>
                  </a:cubicBezTo>
                  <a:lnTo>
                    <a:pt x="236960" y="720436"/>
                  </a:lnTo>
                  <a:cubicBezTo>
                    <a:pt x="236960" y="719986"/>
                    <a:pt x="237335" y="719723"/>
                    <a:pt x="239135" y="720398"/>
                  </a:cubicBezTo>
                  <a:cubicBezTo>
                    <a:pt x="236022" y="682297"/>
                    <a:pt x="227734" y="606058"/>
                    <a:pt x="215395" y="569157"/>
                  </a:cubicBezTo>
                  <a:cubicBezTo>
                    <a:pt x="199155" y="520631"/>
                    <a:pt x="163526" y="479980"/>
                    <a:pt x="112932" y="452604"/>
                  </a:cubicBezTo>
                  <a:close/>
                  <a:moveTo>
                    <a:pt x="239510" y="334664"/>
                  </a:moveTo>
                  <a:lnTo>
                    <a:pt x="237335" y="334701"/>
                  </a:lnTo>
                  <a:cubicBezTo>
                    <a:pt x="237335" y="335601"/>
                    <a:pt x="239735" y="337476"/>
                    <a:pt x="239510" y="334664"/>
                  </a:cubicBezTo>
                  <a:close/>
                  <a:moveTo>
                    <a:pt x="113307" y="66869"/>
                  </a:moveTo>
                  <a:cubicBezTo>
                    <a:pt x="91967" y="55319"/>
                    <a:pt x="67814" y="47931"/>
                    <a:pt x="46474" y="36419"/>
                  </a:cubicBezTo>
                  <a:cubicBezTo>
                    <a:pt x="34998" y="30268"/>
                    <a:pt x="24309" y="22431"/>
                    <a:pt x="16471" y="13055"/>
                  </a:cubicBezTo>
                  <a:cubicBezTo>
                    <a:pt x="14971" y="11293"/>
                    <a:pt x="10433" y="680"/>
                    <a:pt x="8407" y="5"/>
                  </a:cubicBezTo>
                  <a:cubicBezTo>
                    <a:pt x="6945" y="-445"/>
                    <a:pt x="1582" y="28881"/>
                    <a:pt x="1469" y="29856"/>
                  </a:cubicBezTo>
                  <a:cubicBezTo>
                    <a:pt x="-2019" y="63532"/>
                    <a:pt x="3232" y="97358"/>
                    <a:pt x="13583" y="129833"/>
                  </a:cubicBezTo>
                  <a:cubicBezTo>
                    <a:pt x="42011" y="219086"/>
                    <a:pt x="100818" y="322963"/>
                    <a:pt x="223421" y="334814"/>
                  </a:cubicBezTo>
                  <a:lnTo>
                    <a:pt x="237335" y="334701"/>
                  </a:lnTo>
                  <a:cubicBezTo>
                    <a:pt x="237335" y="334251"/>
                    <a:pt x="237710" y="333989"/>
                    <a:pt x="239510" y="334664"/>
                  </a:cubicBezTo>
                  <a:cubicBezTo>
                    <a:pt x="236435" y="296563"/>
                    <a:pt x="228109" y="220323"/>
                    <a:pt x="215770" y="183422"/>
                  </a:cubicBezTo>
                  <a:cubicBezTo>
                    <a:pt x="199530" y="134896"/>
                    <a:pt x="163901" y="94245"/>
                    <a:pt x="113307" y="66869"/>
                  </a:cubicBezTo>
                  <a:close/>
                  <a:moveTo>
                    <a:pt x="252862" y="519693"/>
                  </a:moveTo>
                  <a:lnTo>
                    <a:pt x="250536" y="519806"/>
                  </a:lnTo>
                  <a:cubicBezTo>
                    <a:pt x="250499" y="522581"/>
                    <a:pt x="252899" y="520631"/>
                    <a:pt x="252862" y="519693"/>
                  </a:cubicBezTo>
                  <a:close/>
                  <a:moveTo>
                    <a:pt x="476801" y="301738"/>
                  </a:moveTo>
                  <a:cubicBezTo>
                    <a:pt x="485727" y="268699"/>
                    <a:pt x="489215" y="234649"/>
                    <a:pt x="483477" y="201235"/>
                  </a:cubicBezTo>
                  <a:cubicBezTo>
                    <a:pt x="483289" y="200260"/>
                    <a:pt x="475826" y="171309"/>
                    <a:pt x="474326" y="171872"/>
                  </a:cubicBezTo>
                  <a:cubicBezTo>
                    <a:pt x="472225" y="172622"/>
                    <a:pt x="468062" y="183535"/>
                    <a:pt x="466637" y="185372"/>
                  </a:cubicBezTo>
                  <a:cubicBezTo>
                    <a:pt x="458911" y="195198"/>
                    <a:pt x="448073" y="203635"/>
                    <a:pt x="436334" y="210498"/>
                  </a:cubicBezTo>
                  <a:cubicBezTo>
                    <a:pt x="414469" y="223248"/>
                    <a:pt x="389416" y="232061"/>
                    <a:pt x="367588" y="244886"/>
                  </a:cubicBezTo>
                  <a:cubicBezTo>
                    <a:pt x="315794" y="275262"/>
                    <a:pt x="280615" y="317976"/>
                    <a:pt x="266438" y="367402"/>
                  </a:cubicBezTo>
                  <a:cubicBezTo>
                    <a:pt x="255637" y="404978"/>
                    <a:pt x="251511" y="481592"/>
                    <a:pt x="250574" y="519806"/>
                  </a:cubicBezTo>
                  <a:cubicBezTo>
                    <a:pt x="252449" y="518981"/>
                    <a:pt x="252899" y="519243"/>
                    <a:pt x="252899" y="519693"/>
                  </a:cubicBezTo>
                  <a:lnTo>
                    <a:pt x="267601" y="518981"/>
                  </a:lnTo>
                  <a:cubicBezTo>
                    <a:pt x="396391" y="499780"/>
                    <a:pt x="452161" y="392565"/>
                    <a:pt x="476801" y="3017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7"/>
            <p:cNvSpPr/>
            <p:nvPr/>
          </p:nvSpPr>
          <p:spPr>
            <a:xfrm rot="10800000">
              <a:off x="8516677" y="812575"/>
              <a:ext cx="180315" cy="724459"/>
            </a:xfrm>
            <a:custGeom>
              <a:rect b="b" l="l" r="r" t="t"/>
              <a:pathLst>
                <a:path extrusionOk="0" h="1448918" w="360631">
                  <a:moveTo>
                    <a:pt x="359265" y="880395"/>
                  </a:moveTo>
                  <a:cubicBezTo>
                    <a:pt x="345201" y="903458"/>
                    <a:pt x="329974" y="926446"/>
                    <a:pt x="312910" y="948272"/>
                  </a:cubicBezTo>
                  <a:cubicBezTo>
                    <a:pt x="301659" y="962710"/>
                    <a:pt x="289695" y="976735"/>
                    <a:pt x="276906" y="989898"/>
                  </a:cubicBezTo>
                  <a:cubicBezTo>
                    <a:pt x="260816" y="1006473"/>
                    <a:pt x="243452" y="1021736"/>
                    <a:pt x="225262" y="1035612"/>
                  </a:cubicBezTo>
                  <a:cubicBezTo>
                    <a:pt x="209097" y="1047949"/>
                    <a:pt x="192070" y="1058750"/>
                    <a:pt x="174518" y="1068463"/>
                  </a:cubicBezTo>
                  <a:cubicBezTo>
                    <a:pt x="174818" y="1080950"/>
                    <a:pt x="175081" y="1093851"/>
                    <a:pt x="175381" y="1106151"/>
                  </a:cubicBezTo>
                  <a:cubicBezTo>
                    <a:pt x="178981" y="1240142"/>
                    <a:pt x="184082" y="1361270"/>
                    <a:pt x="191883" y="1439497"/>
                  </a:cubicBezTo>
                  <a:cubicBezTo>
                    <a:pt x="192408" y="1444185"/>
                    <a:pt x="188995" y="1448347"/>
                    <a:pt x="184344" y="1448872"/>
                  </a:cubicBezTo>
                  <a:cubicBezTo>
                    <a:pt x="179656" y="1449360"/>
                    <a:pt x="175493" y="1445947"/>
                    <a:pt x="175006" y="1441297"/>
                  </a:cubicBezTo>
                  <a:cubicBezTo>
                    <a:pt x="163867" y="1341582"/>
                    <a:pt x="155804" y="1172303"/>
                    <a:pt x="150778" y="995298"/>
                  </a:cubicBezTo>
                  <a:cubicBezTo>
                    <a:pt x="150140" y="972798"/>
                    <a:pt x="149578" y="950185"/>
                    <a:pt x="149015" y="927534"/>
                  </a:cubicBezTo>
                  <a:cubicBezTo>
                    <a:pt x="143277" y="922096"/>
                    <a:pt x="130526" y="905708"/>
                    <a:pt x="126700" y="901583"/>
                  </a:cubicBezTo>
                  <a:lnTo>
                    <a:pt x="93996" y="865207"/>
                  </a:lnTo>
                  <a:cubicBezTo>
                    <a:pt x="86345" y="856357"/>
                    <a:pt x="78582" y="847619"/>
                    <a:pt x="71043" y="838694"/>
                  </a:cubicBezTo>
                  <a:cubicBezTo>
                    <a:pt x="66018" y="832769"/>
                    <a:pt x="61067" y="826731"/>
                    <a:pt x="56154" y="820694"/>
                  </a:cubicBezTo>
                  <a:cubicBezTo>
                    <a:pt x="37814" y="797893"/>
                    <a:pt x="20000" y="774718"/>
                    <a:pt x="1998" y="751692"/>
                  </a:cubicBezTo>
                  <a:cubicBezTo>
                    <a:pt x="-1040" y="748092"/>
                    <a:pt x="-553" y="742729"/>
                    <a:pt x="3048" y="739692"/>
                  </a:cubicBezTo>
                  <a:cubicBezTo>
                    <a:pt x="6686" y="736692"/>
                    <a:pt x="12049" y="737179"/>
                    <a:pt x="15049" y="740779"/>
                  </a:cubicBezTo>
                  <a:cubicBezTo>
                    <a:pt x="34477" y="762605"/>
                    <a:pt x="54166" y="784168"/>
                    <a:pt x="73444" y="806143"/>
                  </a:cubicBezTo>
                  <a:cubicBezTo>
                    <a:pt x="78582" y="811993"/>
                    <a:pt x="83682" y="817881"/>
                    <a:pt x="88670" y="823881"/>
                  </a:cubicBezTo>
                  <a:cubicBezTo>
                    <a:pt x="96171" y="832844"/>
                    <a:pt x="103485" y="841957"/>
                    <a:pt x="110873" y="850994"/>
                  </a:cubicBezTo>
                  <a:lnTo>
                    <a:pt x="141102" y="889020"/>
                  </a:lnTo>
                  <a:cubicBezTo>
                    <a:pt x="142527" y="890746"/>
                    <a:pt x="145340" y="894796"/>
                    <a:pt x="148415" y="899183"/>
                  </a:cubicBezTo>
                  <a:cubicBezTo>
                    <a:pt x="147140" y="840907"/>
                    <a:pt x="146090" y="782968"/>
                    <a:pt x="145415" y="727616"/>
                  </a:cubicBezTo>
                  <a:cubicBezTo>
                    <a:pt x="144702" y="668627"/>
                    <a:pt x="144290" y="612751"/>
                    <a:pt x="144102" y="562200"/>
                  </a:cubicBezTo>
                  <a:cubicBezTo>
                    <a:pt x="143577" y="561825"/>
                    <a:pt x="142902" y="561825"/>
                    <a:pt x="142452" y="561337"/>
                  </a:cubicBezTo>
                  <a:lnTo>
                    <a:pt x="88445" y="499911"/>
                  </a:lnTo>
                  <a:cubicBezTo>
                    <a:pt x="80570" y="490648"/>
                    <a:pt x="72694" y="481423"/>
                    <a:pt x="65268" y="471897"/>
                  </a:cubicBezTo>
                  <a:cubicBezTo>
                    <a:pt x="57767" y="462297"/>
                    <a:pt x="50603" y="452509"/>
                    <a:pt x="43628" y="442572"/>
                  </a:cubicBezTo>
                  <a:cubicBezTo>
                    <a:pt x="29751" y="422734"/>
                    <a:pt x="16849" y="402221"/>
                    <a:pt x="4323" y="381258"/>
                  </a:cubicBezTo>
                  <a:cubicBezTo>
                    <a:pt x="1810" y="377320"/>
                    <a:pt x="2935" y="372070"/>
                    <a:pt x="6873" y="369520"/>
                  </a:cubicBezTo>
                  <a:cubicBezTo>
                    <a:pt x="10811" y="366970"/>
                    <a:pt x="16062" y="368095"/>
                    <a:pt x="18612" y="372032"/>
                  </a:cubicBezTo>
                  <a:cubicBezTo>
                    <a:pt x="29638" y="387783"/>
                    <a:pt x="41077" y="402971"/>
                    <a:pt x="52666" y="418159"/>
                  </a:cubicBezTo>
                  <a:cubicBezTo>
                    <a:pt x="61330" y="429559"/>
                    <a:pt x="70218" y="440772"/>
                    <a:pt x="78994" y="452097"/>
                  </a:cubicBezTo>
                  <a:cubicBezTo>
                    <a:pt x="87770" y="463347"/>
                    <a:pt x="96359" y="474822"/>
                    <a:pt x="105360" y="486035"/>
                  </a:cubicBezTo>
                  <a:lnTo>
                    <a:pt x="143990" y="536512"/>
                  </a:lnTo>
                  <a:cubicBezTo>
                    <a:pt x="143615" y="415346"/>
                    <a:pt x="144327" y="331381"/>
                    <a:pt x="144590" y="325681"/>
                  </a:cubicBezTo>
                  <a:cubicBezTo>
                    <a:pt x="144777" y="320956"/>
                    <a:pt x="150403" y="118713"/>
                    <a:pt x="155391" y="39249"/>
                  </a:cubicBezTo>
                  <a:cubicBezTo>
                    <a:pt x="156254" y="25111"/>
                    <a:pt x="157154" y="14723"/>
                    <a:pt x="157979" y="9848"/>
                  </a:cubicBezTo>
                  <a:cubicBezTo>
                    <a:pt x="159029" y="3660"/>
                    <a:pt x="162479" y="1223"/>
                    <a:pt x="163454" y="773"/>
                  </a:cubicBezTo>
                  <a:cubicBezTo>
                    <a:pt x="167542" y="-1140"/>
                    <a:pt x="172381" y="623"/>
                    <a:pt x="174293" y="4673"/>
                  </a:cubicBezTo>
                  <a:cubicBezTo>
                    <a:pt x="175381" y="7036"/>
                    <a:pt x="175268" y="9586"/>
                    <a:pt x="174218" y="11761"/>
                  </a:cubicBezTo>
                  <a:lnTo>
                    <a:pt x="174106" y="12473"/>
                  </a:lnTo>
                  <a:cubicBezTo>
                    <a:pt x="173393" y="17048"/>
                    <a:pt x="172718" y="26836"/>
                    <a:pt x="172043" y="40186"/>
                  </a:cubicBezTo>
                  <a:cubicBezTo>
                    <a:pt x="168030" y="119613"/>
                    <a:pt x="164767" y="321744"/>
                    <a:pt x="164617" y="326469"/>
                  </a:cubicBezTo>
                  <a:cubicBezTo>
                    <a:pt x="164355" y="334681"/>
                    <a:pt x="165255" y="505573"/>
                    <a:pt x="168218" y="716179"/>
                  </a:cubicBezTo>
                  <a:cubicBezTo>
                    <a:pt x="168293" y="720379"/>
                    <a:pt x="168330" y="724841"/>
                    <a:pt x="168405" y="729079"/>
                  </a:cubicBezTo>
                  <a:cubicBezTo>
                    <a:pt x="175343" y="715654"/>
                    <a:pt x="182394" y="703016"/>
                    <a:pt x="189520" y="691053"/>
                  </a:cubicBezTo>
                  <a:cubicBezTo>
                    <a:pt x="198334" y="676353"/>
                    <a:pt x="207222" y="662590"/>
                    <a:pt x="216111" y="649539"/>
                  </a:cubicBezTo>
                  <a:cubicBezTo>
                    <a:pt x="222374" y="640314"/>
                    <a:pt x="228675" y="631464"/>
                    <a:pt x="234901" y="622801"/>
                  </a:cubicBezTo>
                  <a:cubicBezTo>
                    <a:pt x="244614" y="609413"/>
                    <a:pt x="254140" y="596513"/>
                    <a:pt x="263291" y="583463"/>
                  </a:cubicBezTo>
                  <a:cubicBezTo>
                    <a:pt x="276981" y="563962"/>
                    <a:pt x="289920" y="544312"/>
                    <a:pt x="301058" y="522411"/>
                  </a:cubicBezTo>
                  <a:cubicBezTo>
                    <a:pt x="303084" y="518174"/>
                    <a:pt x="308147" y="516336"/>
                    <a:pt x="312385" y="518361"/>
                  </a:cubicBezTo>
                  <a:cubicBezTo>
                    <a:pt x="316623" y="520349"/>
                    <a:pt x="318461" y="525449"/>
                    <a:pt x="316435" y="529686"/>
                  </a:cubicBezTo>
                  <a:cubicBezTo>
                    <a:pt x="308334" y="548212"/>
                    <a:pt x="299146" y="565462"/>
                    <a:pt x="289019" y="582225"/>
                  </a:cubicBezTo>
                  <a:cubicBezTo>
                    <a:pt x="279456" y="598126"/>
                    <a:pt x="269142" y="613613"/>
                    <a:pt x="258228" y="629364"/>
                  </a:cubicBezTo>
                  <a:cubicBezTo>
                    <a:pt x="251327" y="639339"/>
                    <a:pt x="244202" y="649389"/>
                    <a:pt x="236888" y="659740"/>
                  </a:cubicBezTo>
                  <a:cubicBezTo>
                    <a:pt x="224287" y="677478"/>
                    <a:pt x="211160" y="696041"/>
                    <a:pt x="198071" y="716779"/>
                  </a:cubicBezTo>
                  <a:cubicBezTo>
                    <a:pt x="188320" y="732154"/>
                    <a:pt x="178569" y="748917"/>
                    <a:pt x="168930" y="766955"/>
                  </a:cubicBezTo>
                  <a:cubicBezTo>
                    <a:pt x="169418" y="801531"/>
                    <a:pt x="169943" y="836594"/>
                    <a:pt x="170543" y="872182"/>
                  </a:cubicBezTo>
                  <a:cubicBezTo>
                    <a:pt x="171480" y="931021"/>
                    <a:pt x="172681" y="990048"/>
                    <a:pt x="174031" y="1048062"/>
                  </a:cubicBezTo>
                  <a:cubicBezTo>
                    <a:pt x="197996" y="1031861"/>
                    <a:pt x="220686" y="1013486"/>
                    <a:pt x="241726" y="992823"/>
                  </a:cubicBezTo>
                  <a:cubicBezTo>
                    <a:pt x="249265" y="985435"/>
                    <a:pt x="256691" y="977823"/>
                    <a:pt x="263967" y="970097"/>
                  </a:cubicBezTo>
                  <a:cubicBezTo>
                    <a:pt x="271280" y="962372"/>
                    <a:pt x="278443" y="954535"/>
                    <a:pt x="285494" y="946584"/>
                  </a:cubicBezTo>
                  <a:cubicBezTo>
                    <a:pt x="306947" y="922321"/>
                    <a:pt x="327049" y="897046"/>
                    <a:pt x="344976" y="871132"/>
                  </a:cubicBezTo>
                  <a:cubicBezTo>
                    <a:pt x="347527" y="867195"/>
                    <a:pt x="352815" y="866070"/>
                    <a:pt x="356753" y="868620"/>
                  </a:cubicBezTo>
                  <a:cubicBezTo>
                    <a:pt x="360691" y="871208"/>
                    <a:pt x="361816" y="876458"/>
                    <a:pt x="359265" y="8803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27"/>
            <p:cNvSpPr/>
            <p:nvPr/>
          </p:nvSpPr>
          <p:spPr>
            <a:xfrm rot="10800000">
              <a:off x="8401462" y="1461251"/>
              <a:ext cx="267252" cy="291177"/>
            </a:xfrm>
            <a:custGeom>
              <a:rect b="b" l="l" r="r" t="t"/>
              <a:pathLst>
                <a:path extrusionOk="0" h="582354" w="534504">
                  <a:moveTo>
                    <a:pt x="86457" y="560339"/>
                  </a:moveTo>
                  <a:cubicBezTo>
                    <a:pt x="83156" y="556514"/>
                    <a:pt x="-54035" y="303158"/>
                    <a:pt x="23937" y="92102"/>
                  </a:cubicBezTo>
                  <a:cubicBezTo>
                    <a:pt x="36913" y="57001"/>
                    <a:pt x="57578" y="-2400"/>
                    <a:pt x="102509" y="75"/>
                  </a:cubicBezTo>
                  <a:cubicBezTo>
                    <a:pt x="147514" y="2513"/>
                    <a:pt x="146464" y="70877"/>
                    <a:pt x="184231" y="84940"/>
                  </a:cubicBezTo>
                  <a:cubicBezTo>
                    <a:pt x="203283" y="91990"/>
                    <a:pt x="230099" y="79427"/>
                    <a:pt x="248326" y="74552"/>
                  </a:cubicBezTo>
                  <a:cubicBezTo>
                    <a:pt x="278030" y="66602"/>
                    <a:pt x="309233" y="64089"/>
                    <a:pt x="338074" y="77252"/>
                  </a:cubicBezTo>
                  <a:cubicBezTo>
                    <a:pt x="391293" y="101478"/>
                    <a:pt x="364740" y="156679"/>
                    <a:pt x="394369" y="194330"/>
                  </a:cubicBezTo>
                  <a:cubicBezTo>
                    <a:pt x="419572" y="226356"/>
                    <a:pt x="471965" y="210005"/>
                    <a:pt x="501181" y="241769"/>
                  </a:cubicBezTo>
                  <a:cubicBezTo>
                    <a:pt x="523046" y="265507"/>
                    <a:pt x="527697" y="298845"/>
                    <a:pt x="514420" y="328133"/>
                  </a:cubicBezTo>
                  <a:cubicBezTo>
                    <a:pt x="508795" y="340546"/>
                    <a:pt x="491505" y="359334"/>
                    <a:pt x="493868" y="373959"/>
                  </a:cubicBezTo>
                  <a:cubicBezTo>
                    <a:pt x="495668" y="385247"/>
                    <a:pt x="511045" y="394810"/>
                    <a:pt x="517533" y="403323"/>
                  </a:cubicBezTo>
                  <a:cubicBezTo>
                    <a:pt x="531823" y="422073"/>
                    <a:pt x="536698" y="445436"/>
                    <a:pt x="533623" y="469024"/>
                  </a:cubicBezTo>
                  <a:cubicBezTo>
                    <a:pt x="530397" y="493250"/>
                    <a:pt x="517496" y="508250"/>
                    <a:pt x="501594" y="524826"/>
                  </a:cubicBezTo>
                  <a:cubicBezTo>
                    <a:pt x="488580" y="538401"/>
                    <a:pt x="477403" y="552839"/>
                    <a:pt x="460226" y="561052"/>
                  </a:cubicBezTo>
                  <a:cubicBezTo>
                    <a:pt x="402320" y="588652"/>
                    <a:pt x="328436" y="564389"/>
                    <a:pt x="267041" y="569302"/>
                  </a:cubicBezTo>
                  <a:cubicBezTo>
                    <a:pt x="206246" y="574177"/>
                    <a:pt x="121411" y="600690"/>
                    <a:pt x="86457" y="560339"/>
                  </a:cubicBezTo>
                  <a:lnTo>
                    <a:pt x="86457" y="5603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" name="Google Shape;1754;p27"/>
            <p:cNvSpPr/>
            <p:nvPr/>
          </p:nvSpPr>
          <p:spPr>
            <a:xfrm rot="10800000">
              <a:off x="8430763" y="1478582"/>
              <a:ext cx="207856" cy="225185"/>
            </a:xfrm>
            <a:custGeom>
              <a:rect b="b" l="l" r="r" t="t"/>
              <a:pathLst>
                <a:path extrusionOk="0" h="450371" w="415712">
                  <a:moveTo>
                    <a:pt x="411625" y="372003"/>
                  </a:moveTo>
                  <a:cubicBezTo>
                    <a:pt x="407612" y="374441"/>
                    <a:pt x="402362" y="373166"/>
                    <a:pt x="399924" y="369191"/>
                  </a:cubicBezTo>
                  <a:cubicBezTo>
                    <a:pt x="394411" y="360453"/>
                    <a:pt x="388673" y="349578"/>
                    <a:pt x="381284" y="340915"/>
                  </a:cubicBezTo>
                  <a:cubicBezTo>
                    <a:pt x="377121" y="336040"/>
                    <a:pt x="372433" y="331915"/>
                    <a:pt x="366695" y="329927"/>
                  </a:cubicBezTo>
                  <a:cubicBezTo>
                    <a:pt x="362157" y="328315"/>
                    <a:pt x="357206" y="328465"/>
                    <a:pt x="352256" y="328577"/>
                  </a:cubicBezTo>
                  <a:cubicBezTo>
                    <a:pt x="345542" y="328765"/>
                    <a:pt x="338754" y="329065"/>
                    <a:pt x="332378" y="327977"/>
                  </a:cubicBezTo>
                  <a:cubicBezTo>
                    <a:pt x="325590" y="326815"/>
                    <a:pt x="319252" y="324152"/>
                    <a:pt x="313476" y="318939"/>
                  </a:cubicBezTo>
                  <a:cubicBezTo>
                    <a:pt x="307475" y="313502"/>
                    <a:pt x="303425" y="306977"/>
                    <a:pt x="300537" y="299851"/>
                  </a:cubicBezTo>
                  <a:cubicBezTo>
                    <a:pt x="295774" y="288151"/>
                    <a:pt x="294611" y="274463"/>
                    <a:pt x="292323" y="261413"/>
                  </a:cubicBezTo>
                  <a:cubicBezTo>
                    <a:pt x="290561" y="251363"/>
                    <a:pt x="288198" y="241650"/>
                    <a:pt x="280472" y="234637"/>
                  </a:cubicBezTo>
                  <a:cubicBezTo>
                    <a:pt x="274546" y="229237"/>
                    <a:pt x="267083" y="227737"/>
                    <a:pt x="259432" y="226500"/>
                  </a:cubicBezTo>
                  <a:cubicBezTo>
                    <a:pt x="249156" y="224849"/>
                    <a:pt x="238467" y="223949"/>
                    <a:pt x="228528" y="220499"/>
                  </a:cubicBezTo>
                  <a:cubicBezTo>
                    <a:pt x="222828" y="218512"/>
                    <a:pt x="217352" y="215699"/>
                    <a:pt x="212289" y="211687"/>
                  </a:cubicBezTo>
                  <a:cubicBezTo>
                    <a:pt x="202838" y="204186"/>
                    <a:pt x="196574" y="194099"/>
                    <a:pt x="191474" y="183261"/>
                  </a:cubicBezTo>
                  <a:cubicBezTo>
                    <a:pt x="187273" y="174373"/>
                    <a:pt x="183860" y="164960"/>
                    <a:pt x="179022" y="156785"/>
                  </a:cubicBezTo>
                  <a:cubicBezTo>
                    <a:pt x="175609" y="151048"/>
                    <a:pt x="171484" y="145910"/>
                    <a:pt x="165183" y="142572"/>
                  </a:cubicBezTo>
                  <a:cubicBezTo>
                    <a:pt x="158395" y="139010"/>
                    <a:pt x="151082" y="137885"/>
                    <a:pt x="143693" y="137135"/>
                  </a:cubicBezTo>
                  <a:cubicBezTo>
                    <a:pt x="134430" y="136160"/>
                    <a:pt x="125091" y="135785"/>
                    <a:pt x="116202" y="133647"/>
                  </a:cubicBezTo>
                  <a:cubicBezTo>
                    <a:pt x="107576" y="131585"/>
                    <a:pt x="99363" y="128060"/>
                    <a:pt x="91899" y="121459"/>
                  </a:cubicBezTo>
                  <a:cubicBezTo>
                    <a:pt x="81623" y="112422"/>
                    <a:pt x="75060" y="102784"/>
                    <a:pt x="72435" y="92321"/>
                  </a:cubicBezTo>
                  <a:cubicBezTo>
                    <a:pt x="69809" y="81746"/>
                    <a:pt x="70934" y="70158"/>
                    <a:pt x="77048" y="57258"/>
                  </a:cubicBezTo>
                  <a:cubicBezTo>
                    <a:pt x="78510" y="54220"/>
                    <a:pt x="83686" y="46345"/>
                    <a:pt x="87474" y="38695"/>
                  </a:cubicBezTo>
                  <a:cubicBezTo>
                    <a:pt x="88637" y="36332"/>
                    <a:pt x="90812" y="32995"/>
                    <a:pt x="91449" y="31082"/>
                  </a:cubicBezTo>
                  <a:lnTo>
                    <a:pt x="91937" y="31532"/>
                  </a:lnTo>
                  <a:cubicBezTo>
                    <a:pt x="91749" y="31382"/>
                    <a:pt x="91599" y="31232"/>
                    <a:pt x="91449" y="31045"/>
                  </a:cubicBezTo>
                  <a:cubicBezTo>
                    <a:pt x="91749" y="30107"/>
                    <a:pt x="91674" y="29470"/>
                    <a:pt x="90887" y="29545"/>
                  </a:cubicBezTo>
                  <a:cubicBezTo>
                    <a:pt x="90624" y="29545"/>
                    <a:pt x="90512" y="29657"/>
                    <a:pt x="90512" y="29845"/>
                  </a:cubicBezTo>
                  <a:cubicBezTo>
                    <a:pt x="88824" y="27107"/>
                    <a:pt x="88862" y="23544"/>
                    <a:pt x="90849" y="20769"/>
                  </a:cubicBezTo>
                  <a:cubicBezTo>
                    <a:pt x="93475" y="17132"/>
                    <a:pt x="98575" y="16307"/>
                    <a:pt x="102213" y="18932"/>
                  </a:cubicBezTo>
                  <a:cubicBezTo>
                    <a:pt x="106264" y="21744"/>
                    <a:pt x="108326" y="27294"/>
                    <a:pt x="106751" y="34682"/>
                  </a:cubicBezTo>
                  <a:cubicBezTo>
                    <a:pt x="104688" y="44470"/>
                    <a:pt x="95087" y="59920"/>
                    <a:pt x="93062" y="64533"/>
                  </a:cubicBezTo>
                  <a:cubicBezTo>
                    <a:pt x="89312" y="73121"/>
                    <a:pt x="88412" y="80658"/>
                    <a:pt x="90362" y="87559"/>
                  </a:cubicBezTo>
                  <a:cubicBezTo>
                    <a:pt x="92349" y="94609"/>
                    <a:pt x="97375" y="100759"/>
                    <a:pt x="104538" y="106684"/>
                  </a:cubicBezTo>
                  <a:cubicBezTo>
                    <a:pt x="109527" y="110809"/>
                    <a:pt x="115002" y="112834"/>
                    <a:pt x="120628" y="113997"/>
                  </a:cubicBezTo>
                  <a:cubicBezTo>
                    <a:pt x="128691" y="115722"/>
                    <a:pt x="137167" y="115722"/>
                    <a:pt x="145568" y="116397"/>
                  </a:cubicBezTo>
                  <a:cubicBezTo>
                    <a:pt x="155657" y="117184"/>
                    <a:pt x="165633" y="118834"/>
                    <a:pt x="175009" y="123522"/>
                  </a:cubicBezTo>
                  <a:cubicBezTo>
                    <a:pt x="181835" y="126972"/>
                    <a:pt x="187273" y="131622"/>
                    <a:pt x="191849" y="137060"/>
                  </a:cubicBezTo>
                  <a:cubicBezTo>
                    <a:pt x="199650" y="146360"/>
                    <a:pt x="204638" y="158210"/>
                    <a:pt x="210039" y="169761"/>
                  </a:cubicBezTo>
                  <a:cubicBezTo>
                    <a:pt x="214202" y="178723"/>
                    <a:pt x="218590" y="187574"/>
                    <a:pt x="226428" y="193686"/>
                  </a:cubicBezTo>
                  <a:cubicBezTo>
                    <a:pt x="232991" y="198824"/>
                    <a:pt x="240755" y="200399"/>
                    <a:pt x="248518" y="201674"/>
                  </a:cubicBezTo>
                  <a:cubicBezTo>
                    <a:pt x="259170" y="203399"/>
                    <a:pt x="270008" y="204374"/>
                    <a:pt x="279609" y="208087"/>
                  </a:cubicBezTo>
                  <a:cubicBezTo>
                    <a:pt x="285460" y="210299"/>
                    <a:pt x="290936" y="213449"/>
                    <a:pt x="295811" y="218024"/>
                  </a:cubicBezTo>
                  <a:cubicBezTo>
                    <a:pt x="301850" y="223687"/>
                    <a:pt x="305975" y="230250"/>
                    <a:pt x="308825" y="237450"/>
                  </a:cubicBezTo>
                  <a:cubicBezTo>
                    <a:pt x="313514" y="249375"/>
                    <a:pt x="314489" y="263138"/>
                    <a:pt x="316439" y="276301"/>
                  </a:cubicBezTo>
                  <a:cubicBezTo>
                    <a:pt x="317977" y="286614"/>
                    <a:pt x="319889" y="296664"/>
                    <a:pt x="327503" y="303939"/>
                  </a:cubicBezTo>
                  <a:cubicBezTo>
                    <a:pt x="330053" y="306377"/>
                    <a:pt x="332941" y="307577"/>
                    <a:pt x="336016" y="308214"/>
                  </a:cubicBezTo>
                  <a:cubicBezTo>
                    <a:pt x="341154" y="309227"/>
                    <a:pt x="346668" y="309002"/>
                    <a:pt x="352106" y="309039"/>
                  </a:cubicBezTo>
                  <a:cubicBezTo>
                    <a:pt x="359381" y="309114"/>
                    <a:pt x="366582" y="309564"/>
                    <a:pt x="373221" y="312077"/>
                  </a:cubicBezTo>
                  <a:cubicBezTo>
                    <a:pt x="381922" y="315414"/>
                    <a:pt x="389235" y="321602"/>
                    <a:pt x="395348" y="329327"/>
                  </a:cubicBezTo>
                  <a:cubicBezTo>
                    <a:pt x="402962" y="338890"/>
                    <a:pt x="408850" y="350778"/>
                    <a:pt x="414476" y="360340"/>
                  </a:cubicBezTo>
                  <a:cubicBezTo>
                    <a:pt x="416913" y="364353"/>
                    <a:pt x="415638" y="369566"/>
                    <a:pt x="411625" y="372003"/>
                  </a:cubicBezTo>
                  <a:close/>
                  <a:moveTo>
                    <a:pt x="90512" y="29845"/>
                  </a:moveTo>
                  <a:cubicBezTo>
                    <a:pt x="90549" y="30145"/>
                    <a:pt x="90962" y="30632"/>
                    <a:pt x="91449" y="31082"/>
                  </a:cubicBezTo>
                  <a:lnTo>
                    <a:pt x="91449" y="31045"/>
                  </a:lnTo>
                  <a:cubicBezTo>
                    <a:pt x="91112" y="30670"/>
                    <a:pt x="90812" y="30257"/>
                    <a:pt x="90512" y="29845"/>
                  </a:cubicBezTo>
                  <a:close/>
                  <a:moveTo>
                    <a:pt x="360019" y="387266"/>
                  </a:moveTo>
                  <a:cubicBezTo>
                    <a:pt x="343742" y="381941"/>
                    <a:pt x="328215" y="384904"/>
                    <a:pt x="313401" y="380553"/>
                  </a:cubicBezTo>
                  <a:cubicBezTo>
                    <a:pt x="308713" y="379166"/>
                    <a:pt x="304137" y="376803"/>
                    <a:pt x="299599" y="372753"/>
                  </a:cubicBezTo>
                  <a:cubicBezTo>
                    <a:pt x="294161" y="367803"/>
                    <a:pt x="290486" y="361015"/>
                    <a:pt x="286960" y="354003"/>
                  </a:cubicBezTo>
                  <a:cubicBezTo>
                    <a:pt x="282760" y="345678"/>
                    <a:pt x="278822" y="337052"/>
                    <a:pt x="273796" y="329740"/>
                  </a:cubicBezTo>
                  <a:cubicBezTo>
                    <a:pt x="268283" y="321714"/>
                    <a:pt x="261457" y="315302"/>
                    <a:pt x="252269" y="311552"/>
                  </a:cubicBezTo>
                  <a:cubicBezTo>
                    <a:pt x="240717" y="306902"/>
                    <a:pt x="228153" y="307164"/>
                    <a:pt x="215477" y="308589"/>
                  </a:cubicBezTo>
                  <a:cubicBezTo>
                    <a:pt x="205463" y="309714"/>
                    <a:pt x="195337" y="311627"/>
                    <a:pt x="185886" y="310764"/>
                  </a:cubicBezTo>
                  <a:cubicBezTo>
                    <a:pt x="179660" y="310202"/>
                    <a:pt x="173772" y="308177"/>
                    <a:pt x="168634" y="302926"/>
                  </a:cubicBezTo>
                  <a:cubicBezTo>
                    <a:pt x="161958" y="296064"/>
                    <a:pt x="159107" y="288264"/>
                    <a:pt x="157795" y="280088"/>
                  </a:cubicBezTo>
                  <a:cubicBezTo>
                    <a:pt x="155920" y="268313"/>
                    <a:pt x="157007" y="255863"/>
                    <a:pt x="156857" y="243600"/>
                  </a:cubicBezTo>
                  <a:cubicBezTo>
                    <a:pt x="156707" y="228712"/>
                    <a:pt x="154832" y="214162"/>
                    <a:pt x="147069" y="201074"/>
                  </a:cubicBezTo>
                  <a:cubicBezTo>
                    <a:pt x="140168" y="189524"/>
                    <a:pt x="131017" y="181911"/>
                    <a:pt x="120478" y="176698"/>
                  </a:cubicBezTo>
                  <a:cubicBezTo>
                    <a:pt x="109339" y="171186"/>
                    <a:pt x="96700" y="168373"/>
                    <a:pt x="83986" y="165861"/>
                  </a:cubicBezTo>
                  <a:cubicBezTo>
                    <a:pt x="72885" y="163685"/>
                    <a:pt x="61783" y="161773"/>
                    <a:pt x="52070" y="157535"/>
                  </a:cubicBezTo>
                  <a:cubicBezTo>
                    <a:pt x="37555" y="151273"/>
                    <a:pt x="28142" y="140172"/>
                    <a:pt x="23079" y="126860"/>
                  </a:cubicBezTo>
                  <a:cubicBezTo>
                    <a:pt x="17828" y="113022"/>
                    <a:pt x="17078" y="96934"/>
                    <a:pt x="20003" y="81258"/>
                  </a:cubicBezTo>
                  <a:cubicBezTo>
                    <a:pt x="20866" y="76646"/>
                    <a:pt x="21954" y="72071"/>
                    <a:pt x="23229" y="67571"/>
                  </a:cubicBezTo>
                  <a:cubicBezTo>
                    <a:pt x="24541" y="62920"/>
                    <a:pt x="26004" y="58345"/>
                    <a:pt x="27542" y="53808"/>
                  </a:cubicBezTo>
                  <a:lnTo>
                    <a:pt x="31255" y="44020"/>
                  </a:lnTo>
                  <a:cubicBezTo>
                    <a:pt x="31405" y="43682"/>
                    <a:pt x="31517" y="43045"/>
                    <a:pt x="31630" y="42370"/>
                  </a:cubicBezTo>
                  <a:lnTo>
                    <a:pt x="31555" y="42407"/>
                  </a:lnTo>
                  <a:lnTo>
                    <a:pt x="31630" y="42332"/>
                  </a:lnTo>
                  <a:cubicBezTo>
                    <a:pt x="31817" y="41132"/>
                    <a:pt x="32042" y="39857"/>
                    <a:pt x="32792" y="40157"/>
                  </a:cubicBezTo>
                  <a:cubicBezTo>
                    <a:pt x="33017" y="40270"/>
                    <a:pt x="33167" y="40382"/>
                    <a:pt x="33280" y="40495"/>
                  </a:cubicBezTo>
                  <a:cubicBezTo>
                    <a:pt x="34630" y="38432"/>
                    <a:pt x="35043" y="35732"/>
                    <a:pt x="34143" y="33220"/>
                  </a:cubicBezTo>
                  <a:cubicBezTo>
                    <a:pt x="33055" y="30107"/>
                    <a:pt x="31030" y="28945"/>
                    <a:pt x="29642" y="28270"/>
                  </a:cubicBezTo>
                  <a:cubicBezTo>
                    <a:pt x="27467" y="27257"/>
                    <a:pt x="25141" y="27219"/>
                    <a:pt x="22741" y="28270"/>
                  </a:cubicBezTo>
                  <a:cubicBezTo>
                    <a:pt x="21616" y="28757"/>
                    <a:pt x="20153" y="29732"/>
                    <a:pt x="18878" y="31645"/>
                  </a:cubicBezTo>
                  <a:cubicBezTo>
                    <a:pt x="18128" y="32770"/>
                    <a:pt x="17115" y="35545"/>
                    <a:pt x="16478" y="36782"/>
                  </a:cubicBezTo>
                  <a:lnTo>
                    <a:pt x="11677" y="48183"/>
                  </a:lnTo>
                  <a:cubicBezTo>
                    <a:pt x="9915" y="52945"/>
                    <a:pt x="8227" y="57745"/>
                    <a:pt x="6689" y="62620"/>
                  </a:cubicBezTo>
                  <a:cubicBezTo>
                    <a:pt x="5114" y="67608"/>
                    <a:pt x="3764" y="72633"/>
                    <a:pt x="2639" y="77771"/>
                  </a:cubicBezTo>
                  <a:cubicBezTo>
                    <a:pt x="-1487" y="96784"/>
                    <a:pt x="-849" y="116359"/>
                    <a:pt x="5077" y="133422"/>
                  </a:cubicBezTo>
                  <a:cubicBezTo>
                    <a:pt x="11490" y="151760"/>
                    <a:pt x="24091" y="167173"/>
                    <a:pt x="43669" y="176248"/>
                  </a:cubicBezTo>
                  <a:cubicBezTo>
                    <a:pt x="61371" y="184423"/>
                    <a:pt x="83573" y="185886"/>
                    <a:pt x="102551" y="192824"/>
                  </a:cubicBezTo>
                  <a:cubicBezTo>
                    <a:pt x="112602" y="196499"/>
                    <a:pt x="121641" y="201974"/>
                    <a:pt x="127641" y="212437"/>
                  </a:cubicBezTo>
                  <a:cubicBezTo>
                    <a:pt x="133229" y="222074"/>
                    <a:pt x="133905" y="232875"/>
                    <a:pt x="133942" y="243787"/>
                  </a:cubicBezTo>
                  <a:cubicBezTo>
                    <a:pt x="134017" y="257213"/>
                    <a:pt x="133004" y="270863"/>
                    <a:pt x="135105" y="283726"/>
                  </a:cubicBezTo>
                  <a:cubicBezTo>
                    <a:pt x="137167" y="296401"/>
                    <a:pt x="142005" y="308364"/>
                    <a:pt x="152432" y="318864"/>
                  </a:cubicBezTo>
                  <a:cubicBezTo>
                    <a:pt x="161958" y="328390"/>
                    <a:pt x="172647" y="332215"/>
                    <a:pt x="184048" y="333040"/>
                  </a:cubicBezTo>
                  <a:cubicBezTo>
                    <a:pt x="194962" y="333865"/>
                    <a:pt x="206588" y="331690"/>
                    <a:pt x="218140" y="330152"/>
                  </a:cubicBezTo>
                  <a:cubicBezTo>
                    <a:pt x="227178" y="328952"/>
                    <a:pt x="236217" y="328015"/>
                    <a:pt x="244543" y="331165"/>
                  </a:cubicBezTo>
                  <a:cubicBezTo>
                    <a:pt x="249906" y="333190"/>
                    <a:pt x="253769" y="337015"/>
                    <a:pt x="257069" y="341552"/>
                  </a:cubicBezTo>
                  <a:cubicBezTo>
                    <a:pt x="267496" y="355915"/>
                    <a:pt x="273684" y="375716"/>
                    <a:pt x="287073" y="387079"/>
                  </a:cubicBezTo>
                  <a:cubicBezTo>
                    <a:pt x="294161" y="393079"/>
                    <a:pt x="301250" y="396454"/>
                    <a:pt x="308488" y="398329"/>
                  </a:cubicBezTo>
                  <a:cubicBezTo>
                    <a:pt x="315276" y="400129"/>
                    <a:pt x="322140" y="400616"/>
                    <a:pt x="329153" y="400841"/>
                  </a:cubicBezTo>
                  <a:cubicBezTo>
                    <a:pt x="337516" y="401066"/>
                    <a:pt x="346105" y="400879"/>
                    <a:pt x="354994" y="403504"/>
                  </a:cubicBezTo>
                  <a:cubicBezTo>
                    <a:pt x="359494" y="404892"/>
                    <a:pt x="364257" y="402379"/>
                    <a:pt x="365645" y="397879"/>
                  </a:cubicBezTo>
                  <a:cubicBezTo>
                    <a:pt x="367032" y="393416"/>
                    <a:pt x="364520" y="388654"/>
                    <a:pt x="360019" y="387266"/>
                  </a:cubicBezTo>
                  <a:close/>
                  <a:moveTo>
                    <a:pt x="31630" y="42370"/>
                  </a:moveTo>
                  <a:cubicBezTo>
                    <a:pt x="32905" y="41770"/>
                    <a:pt x="33843" y="41095"/>
                    <a:pt x="33280" y="40495"/>
                  </a:cubicBezTo>
                  <a:cubicBezTo>
                    <a:pt x="32830" y="41170"/>
                    <a:pt x="32267" y="41807"/>
                    <a:pt x="31630" y="42332"/>
                  </a:cubicBezTo>
                  <a:lnTo>
                    <a:pt x="31630" y="42370"/>
                  </a:lnTo>
                  <a:close/>
                  <a:moveTo>
                    <a:pt x="230516" y="418504"/>
                  </a:moveTo>
                  <a:cubicBezTo>
                    <a:pt x="226091" y="411229"/>
                    <a:pt x="221778" y="403879"/>
                    <a:pt x="216564" y="397654"/>
                  </a:cubicBezTo>
                  <a:cubicBezTo>
                    <a:pt x="213377" y="393904"/>
                    <a:pt x="209814" y="390641"/>
                    <a:pt x="205838" y="387904"/>
                  </a:cubicBezTo>
                  <a:cubicBezTo>
                    <a:pt x="202950" y="385879"/>
                    <a:pt x="199837" y="384416"/>
                    <a:pt x="196687" y="383179"/>
                  </a:cubicBezTo>
                  <a:cubicBezTo>
                    <a:pt x="191361" y="381116"/>
                    <a:pt x="185736" y="379991"/>
                    <a:pt x="180185" y="378603"/>
                  </a:cubicBezTo>
                  <a:cubicBezTo>
                    <a:pt x="176322" y="377666"/>
                    <a:pt x="172534" y="376578"/>
                    <a:pt x="169159" y="374291"/>
                  </a:cubicBezTo>
                  <a:cubicBezTo>
                    <a:pt x="162933" y="370166"/>
                    <a:pt x="158132" y="364353"/>
                    <a:pt x="153144" y="358728"/>
                  </a:cubicBezTo>
                  <a:cubicBezTo>
                    <a:pt x="149094" y="354153"/>
                    <a:pt x="145006" y="349653"/>
                    <a:pt x="140468" y="345640"/>
                  </a:cubicBezTo>
                  <a:cubicBezTo>
                    <a:pt x="137280" y="342828"/>
                    <a:pt x="133905" y="340277"/>
                    <a:pt x="130192" y="338102"/>
                  </a:cubicBezTo>
                  <a:cubicBezTo>
                    <a:pt x="122541" y="333677"/>
                    <a:pt x="112752" y="331427"/>
                    <a:pt x="104576" y="327002"/>
                  </a:cubicBezTo>
                  <a:cubicBezTo>
                    <a:pt x="102251" y="325765"/>
                    <a:pt x="100038" y="324377"/>
                    <a:pt x="98313" y="322352"/>
                  </a:cubicBezTo>
                  <a:cubicBezTo>
                    <a:pt x="95162" y="318639"/>
                    <a:pt x="93662" y="313839"/>
                    <a:pt x="92800" y="308739"/>
                  </a:cubicBezTo>
                  <a:cubicBezTo>
                    <a:pt x="91149" y="298951"/>
                    <a:pt x="91712" y="288264"/>
                    <a:pt x="91337" y="279488"/>
                  </a:cubicBezTo>
                  <a:cubicBezTo>
                    <a:pt x="91149" y="274801"/>
                    <a:pt x="91449" y="268013"/>
                    <a:pt x="89987" y="262613"/>
                  </a:cubicBezTo>
                  <a:cubicBezTo>
                    <a:pt x="88974" y="258788"/>
                    <a:pt x="87324" y="255413"/>
                    <a:pt x="84699" y="252975"/>
                  </a:cubicBezTo>
                  <a:cubicBezTo>
                    <a:pt x="81511" y="249825"/>
                    <a:pt x="76373" y="249825"/>
                    <a:pt x="73185" y="253013"/>
                  </a:cubicBezTo>
                  <a:cubicBezTo>
                    <a:pt x="70034" y="256200"/>
                    <a:pt x="70034" y="261375"/>
                    <a:pt x="73222" y="264526"/>
                  </a:cubicBezTo>
                  <a:cubicBezTo>
                    <a:pt x="74272" y="265651"/>
                    <a:pt x="73897" y="267563"/>
                    <a:pt x="73935" y="269363"/>
                  </a:cubicBezTo>
                  <a:cubicBezTo>
                    <a:pt x="74085" y="273001"/>
                    <a:pt x="73635" y="276788"/>
                    <a:pt x="73560" y="279676"/>
                  </a:cubicBezTo>
                  <a:cubicBezTo>
                    <a:pt x="73372" y="289164"/>
                    <a:pt x="72172" y="300714"/>
                    <a:pt x="73297" y="311402"/>
                  </a:cubicBezTo>
                  <a:cubicBezTo>
                    <a:pt x="74235" y="320327"/>
                    <a:pt x="76973" y="328615"/>
                    <a:pt x="82073" y="335365"/>
                  </a:cubicBezTo>
                  <a:cubicBezTo>
                    <a:pt x="85336" y="339602"/>
                    <a:pt x="89462" y="342865"/>
                    <a:pt x="94000" y="345603"/>
                  </a:cubicBezTo>
                  <a:cubicBezTo>
                    <a:pt x="101763" y="350215"/>
                    <a:pt x="111252" y="352765"/>
                    <a:pt x="118528" y="357378"/>
                  </a:cubicBezTo>
                  <a:cubicBezTo>
                    <a:pt x="124828" y="361278"/>
                    <a:pt x="129629" y="366941"/>
                    <a:pt x="134505" y="372453"/>
                  </a:cubicBezTo>
                  <a:cubicBezTo>
                    <a:pt x="138518" y="376991"/>
                    <a:pt x="142531" y="381491"/>
                    <a:pt x="146919" y="385541"/>
                  </a:cubicBezTo>
                  <a:cubicBezTo>
                    <a:pt x="149994" y="388391"/>
                    <a:pt x="153294" y="390979"/>
                    <a:pt x="156895" y="393229"/>
                  </a:cubicBezTo>
                  <a:cubicBezTo>
                    <a:pt x="159933" y="395141"/>
                    <a:pt x="163083" y="396604"/>
                    <a:pt x="166346" y="397691"/>
                  </a:cubicBezTo>
                  <a:cubicBezTo>
                    <a:pt x="171747" y="399529"/>
                    <a:pt x="177447" y="400429"/>
                    <a:pt x="183035" y="401591"/>
                  </a:cubicBezTo>
                  <a:cubicBezTo>
                    <a:pt x="187011" y="402379"/>
                    <a:pt x="190949" y="403204"/>
                    <a:pt x="194512" y="405379"/>
                  </a:cubicBezTo>
                  <a:cubicBezTo>
                    <a:pt x="198525" y="407779"/>
                    <a:pt x="201825" y="411154"/>
                    <a:pt x="204901" y="414942"/>
                  </a:cubicBezTo>
                  <a:cubicBezTo>
                    <a:pt x="213864" y="426005"/>
                    <a:pt x="221177" y="439655"/>
                    <a:pt x="232129" y="448355"/>
                  </a:cubicBezTo>
                  <a:cubicBezTo>
                    <a:pt x="235692" y="451393"/>
                    <a:pt x="241055" y="450943"/>
                    <a:pt x="244130" y="447380"/>
                  </a:cubicBezTo>
                  <a:cubicBezTo>
                    <a:pt x="247168" y="443818"/>
                    <a:pt x="246718" y="438455"/>
                    <a:pt x="243155" y="435417"/>
                  </a:cubicBezTo>
                  <a:cubicBezTo>
                    <a:pt x="238055" y="430767"/>
                    <a:pt x="234304" y="424655"/>
                    <a:pt x="230516" y="418504"/>
                  </a:cubicBezTo>
                  <a:close/>
                  <a:moveTo>
                    <a:pt x="297574" y="162785"/>
                  </a:moveTo>
                  <a:lnTo>
                    <a:pt x="297574" y="162748"/>
                  </a:lnTo>
                  <a:lnTo>
                    <a:pt x="297462" y="162785"/>
                  </a:lnTo>
                  <a:cubicBezTo>
                    <a:pt x="297462" y="162785"/>
                    <a:pt x="297537" y="162785"/>
                    <a:pt x="297574" y="162785"/>
                  </a:cubicBezTo>
                  <a:close/>
                  <a:moveTo>
                    <a:pt x="204563" y="80208"/>
                  </a:moveTo>
                  <a:lnTo>
                    <a:pt x="206888" y="76458"/>
                  </a:lnTo>
                  <a:cubicBezTo>
                    <a:pt x="207826" y="75746"/>
                    <a:pt x="208988" y="75296"/>
                    <a:pt x="210114" y="74846"/>
                  </a:cubicBezTo>
                  <a:cubicBezTo>
                    <a:pt x="211689" y="74208"/>
                    <a:pt x="213377" y="73833"/>
                    <a:pt x="214952" y="73496"/>
                  </a:cubicBezTo>
                  <a:cubicBezTo>
                    <a:pt x="219415" y="72558"/>
                    <a:pt x="223840" y="73233"/>
                    <a:pt x="228078" y="74583"/>
                  </a:cubicBezTo>
                  <a:cubicBezTo>
                    <a:pt x="232579" y="76046"/>
                    <a:pt x="236704" y="78633"/>
                    <a:pt x="240380" y="81708"/>
                  </a:cubicBezTo>
                  <a:cubicBezTo>
                    <a:pt x="250506" y="89884"/>
                    <a:pt x="259507" y="100871"/>
                    <a:pt x="268058" y="112309"/>
                  </a:cubicBezTo>
                  <a:cubicBezTo>
                    <a:pt x="276722" y="123934"/>
                    <a:pt x="284898" y="136085"/>
                    <a:pt x="291236" y="147898"/>
                  </a:cubicBezTo>
                  <a:cubicBezTo>
                    <a:pt x="293336" y="151610"/>
                    <a:pt x="295624" y="155623"/>
                    <a:pt x="296749" y="159448"/>
                  </a:cubicBezTo>
                  <a:cubicBezTo>
                    <a:pt x="297012" y="160310"/>
                    <a:pt x="297312" y="161135"/>
                    <a:pt x="297387" y="161923"/>
                  </a:cubicBezTo>
                  <a:cubicBezTo>
                    <a:pt x="297387" y="162185"/>
                    <a:pt x="297649" y="162598"/>
                    <a:pt x="297574" y="162748"/>
                  </a:cubicBezTo>
                  <a:cubicBezTo>
                    <a:pt x="297687" y="162748"/>
                    <a:pt x="297799" y="162748"/>
                    <a:pt x="297837" y="162785"/>
                  </a:cubicBezTo>
                  <a:cubicBezTo>
                    <a:pt x="298399" y="163648"/>
                    <a:pt x="295849" y="163835"/>
                    <a:pt x="294349" y="164060"/>
                  </a:cubicBezTo>
                  <a:cubicBezTo>
                    <a:pt x="289661" y="164548"/>
                    <a:pt x="286285" y="168748"/>
                    <a:pt x="286773" y="173398"/>
                  </a:cubicBezTo>
                  <a:cubicBezTo>
                    <a:pt x="287260" y="178086"/>
                    <a:pt x="291461" y="181461"/>
                    <a:pt x="296111" y="180973"/>
                  </a:cubicBezTo>
                  <a:cubicBezTo>
                    <a:pt x="309088" y="180261"/>
                    <a:pt x="313889" y="173586"/>
                    <a:pt x="315651" y="166311"/>
                  </a:cubicBezTo>
                  <a:cubicBezTo>
                    <a:pt x="317489" y="158735"/>
                    <a:pt x="313701" y="147860"/>
                    <a:pt x="309576" y="138672"/>
                  </a:cubicBezTo>
                  <a:cubicBezTo>
                    <a:pt x="303387" y="125472"/>
                    <a:pt x="295849" y="111372"/>
                    <a:pt x="286548" y="98659"/>
                  </a:cubicBezTo>
                  <a:cubicBezTo>
                    <a:pt x="276872" y="85458"/>
                    <a:pt x="265395" y="73833"/>
                    <a:pt x="253431" y="64908"/>
                  </a:cubicBezTo>
                  <a:cubicBezTo>
                    <a:pt x="247356" y="60558"/>
                    <a:pt x="240567" y="57108"/>
                    <a:pt x="233404" y="55420"/>
                  </a:cubicBezTo>
                  <a:cubicBezTo>
                    <a:pt x="225866" y="53620"/>
                    <a:pt x="217990" y="53433"/>
                    <a:pt x="210376" y="55758"/>
                  </a:cubicBezTo>
                  <a:cubicBezTo>
                    <a:pt x="207338" y="56695"/>
                    <a:pt x="204075" y="57895"/>
                    <a:pt x="201150" y="59620"/>
                  </a:cubicBezTo>
                  <a:cubicBezTo>
                    <a:pt x="198900" y="60933"/>
                    <a:pt x="196762" y="62395"/>
                    <a:pt x="195037" y="64233"/>
                  </a:cubicBezTo>
                  <a:cubicBezTo>
                    <a:pt x="194174" y="65095"/>
                    <a:pt x="193274" y="67571"/>
                    <a:pt x="192411" y="69521"/>
                  </a:cubicBezTo>
                  <a:cubicBezTo>
                    <a:pt x="191849" y="69933"/>
                    <a:pt x="191361" y="70421"/>
                    <a:pt x="190949" y="70946"/>
                  </a:cubicBezTo>
                  <a:cubicBezTo>
                    <a:pt x="191286" y="70721"/>
                    <a:pt x="191586" y="70571"/>
                    <a:pt x="191661" y="70496"/>
                  </a:cubicBezTo>
                  <a:cubicBezTo>
                    <a:pt x="191849" y="70308"/>
                    <a:pt x="191999" y="70158"/>
                    <a:pt x="192186" y="70008"/>
                  </a:cubicBezTo>
                  <a:cubicBezTo>
                    <a:pt x="191511" y="71433"/>
                    <a:pt x="190874" y="72446"/>
                    <a:pt x="190311" y="72183"/>
                  </a:cubicBezTo>
                  <a:lnTo>
                    <a:pt x="190199" y="72108"/>
                  </a:lnTo>
                  <a:cubicBezTo>
                    <a:pt x="189936" y="72596"/>
                    <a:pt x="189711" y="73158"/>
                    <a:pt x="189524" y="73721"/>
                  </a:cubicBezTo>
                  <a:cubicBezTo>
                    <a:pt x="187686" y="79046"/>
                    <a:pt x="191024" y="81671"/>
                    <a:pt x="191361" y="82083"/>
                  </a:cubicBezTo>
                  <a:cubicBezTo>
                    <a:pt x="192149" y="82983"/>
                    <a:pt x="199912" y="87596"/>
                    <a:pt x="204563" y="80208"/>
                  </a:cubicBezTo>
                  <a:close/>
                  <a:moveTo>
                    <a:pt x="225153" y="29020"/>
                  </a:moveTo>
                  <a:cubicBezTo>
                    <a:pt x="226991" y="28195"/>
                    <a:pt x="232466" y="24744"/>
                    <a:pt x="232466" y="24744"/>
                  </a:cubicBezTo>
                  <a:cubicBezTo>
                    <a:pt x="232466" y="24744"/>
                    <a:pt x="232279" y="24932"/>
                    <a:pt x="232241" y="24969"/>
                  </a:cubicBezTo>
                  <a:cubicBezTo>
                    <a:pt x="235167" y="23657"/>
                    <a:pt x="238580" y="22757"/>
                    <a:pt x="241992" y="22082"/>
                  </a:cubicBezTo>
                  <a:cubicBezTo>
                    <a:pt x="244730" y="21557"/>
                    <a:pt x="247468" y="21594"/>
                    <a:pt x="250018" y="22119"/>
                  </a:cubicBezTo>
                  <a:cubicBezTo>
                    <a:pt x="252456" y="22532"/>
                    <a:pt x="254181" y="23694"/>
                    <a:pt x="255719" y="25007"/>
                  </a:cubicBezTo>
                  <a:cubicBezTo>
                    <a:pt x="257069" y="26132"/>
                    <a:pt x="258269" y="27407"/>
                    <a:pt x="259357" y="28870"/>
                  </a:cubicBezTo>
                  <a:cubicBezTo>
                    <a:pt x="265883" y="37570"/>
                    <a:pt x="270421" y="48933"/>
                    <a:pt x="278634" y="56170"/>
                  </a:cubicBezTo>
                  <a:cubicBezTo>
                    <a:pt x="281897" y="59545"/>
                    <a:pt x="287260" y="59695"/>
                    <a:pt x="290673" y="56433"/>
                  </a:cubicBezTo>
                  <a:cubicBezTo>
                    <a:pt x="294049" y="53208"/>
                    <a:pt x="294161" y="47808"/>
                    <a:pt x="290936" y="44432"/>
                  </a:cubicBezTo>
                  <a:cubicBezTo>
                    <a:pt x="286960" y="39370"/>
                    <a:pt x="285460" y="32620"/>
                    <a:pt x="282947" y="26357"/>
                  </a:cubicBezTo>
                  <a:cubicBezTo>
                    <a:pt x="280622" y="20544"/>
                    <a:pt x="277809" y="15032"/>
                    <a:pt x="273909" y="10644"/>
                  </a:cubicBezTo>
                  <a:cubicBezTo>
                    <a:pt x="268921" y="5056"/>
                    <a:pt x="262245" y="1194"/>
                    <a:pt x="253094" y="106"/>
                  </a:cubicBezTo>
                  <a:cubicBezTo>
                    <a:pt x="248668" y="-194"/>
                    <a:pt x="244018" y="106"/>
                    <a:pt x="239480" y="1456"/>
                  </a:cubicBezTo>
                  <a:cubicBezTo>
                    <a:pt x="233704" y="3181"/>
                    <a:pt x="228041" y="5919"/>
                    <a:pt x="223353" y="9069"/>
                  </a:cubicBezTo>
                  <a:cubicBezTo>
                    <a:pt x="222978" y="9369"/>
                    <a:pt x="220952" y="12407"/>
                    <a:pt x="219227" y="14019"/>
                  </a:cubicBezTo>
                  <a:lnTo>
                    <a:pt x="219602" y="14057"/>
                  </a:lnTo>
                  <a:lnTo>
                    <a:pt x="219490" y="14057"/>
                  </a:lnTo>
                  <a:lnTo>
                    <a:pt x="219152" y="14094"/>
                  </a:lnTo>
                  <a:lnTo>
                    <a:pt x="219227" y="14019"/>
                  </a:lnTo>
                  <a:cubicBezTo>
                    <a:pt x="218140" y="13944"/>
                    <a:pt x="216339" y="13794"/>
                    <a:pt x="216977" y="14694"/>
                  </a:cubicBezTo>
                  <a:cubicBezTo>
                    <a:pt x="215252" y="15444"/>
                    <a:pt x="213789" y="16794"/>
                    <a:pt x="212889" y="18594"/>
                  </a:cubicBezTo>
                  <a:cubicBezTo>
                    <a:pt x="210939" y="22644"/>
                    <a:pt x="212626" y="27520"/>
                    <a:pt x="216639" y="29470"/>
                  </a:cubicBezTo>
                  <a:cubicBezTo>
                    <a:pt x="217727" y="30145"/>
                    <a:pt x="220915" y="30895"/>
                    <a:pt x="225153" y="29020"/>
                  </a:cubicBezTo>
                  <a:close/>
                  <a:moveTo>
                    <a:pt x="128579" y="72333"/>
                  </a:moveTo>
                  <a:cubicBezTo>
                    <a:pt x="132929" y="71208"/>
                    <a:pt x="135517" y="66745"/>
                    <a:pt x="134392" y="62395"/>
                  </a:cubicBezTo>
                  <a:cubicBezTo>
                    <a:pt x="133529" y="56433"/>
                    <a:pt x="138368" y="53508"/>
                    <a:pt x="143318" y="50845"/>
                  </a:cubicBezTo>
                  <a:cubicBezTo>
                    <a:pt x="145568" y="49645"/>
                    <a:pt x="148006" y="48708"/>
                    <a:pt x="150519" y="47770"/>
                  </a:cubicBezTo>
                  <a:cubicBezTo>
                    <a:pt x="153182" y="46795"/>
                    <a:pt x="155845" y="45745"/>
                    <a:pt x="158545" y="45032"/>
                  </a:cubicBezTo>
                  <a:cubicBezTo>
                    <a:pt x="164583" y="43345"/>
                    <a:pt x="170284" y="41807"/>
                    <a:pt x="174372" y="42595"/>
                  </a:cubicBezTo>
                  <a:cubicBezTo>
                    <a:pt x="178872" y="44020"/>
                    <a:pt x="183635" y="41545"/>
                    <a:pt x="185061" y="37045"/>
                  </a:cubicBezTo>
                  <a:cubicBezTo>
                    <a:pt x="186448" y="32582"/>
                    <a:pt x="183973" y="27820"/>
                    <a:pt x="179510" y="26394"/>
                  </a:cubicBezTo>
                  <a:cubicBezTo>
                    <a:pt x="172534" y="23319"/>
                    <a:pt x="161133" y="22269"/>
                    <a:pt x="149769" y="24294"/>
                  </a:cubicBezTo>
                  <a:cubicBezTo>
                    <a:pt x="146544" y="24857"/>
                    <a:pt x="143356" y="25794"/>
                    <a:pt x="140355" y="27032"/>
                  </a:cubicBezTo>
                  <a:cubicBezTo>
                    <a:pt x="137130" y="28382"/>
                    <a:pt x="134055" y="29995"/>
                    <a:pt x="131392" y="31982"/>
                  </a:cubicBezTo>
                  <a:cubicBezTo>
                    <a:pt x="120028" y="40457"/>
                    <a:pt x="113202" y="52270"/>
                    <a:pt x="118640" y="66520"/>
                  </a:cubicBezTo>
                  <a:cubicBezTo>
                    <a:pt x="119765" y="70833"/>
                    <a:pt x="124228" y="73458"/>
                    <a:pt x="128579" y="72333"/>
                  </a:cubicBezTo>
                  <a:close/>
                  <a:moveTo>
                    <a:pt x="349630" y="250800"/>
                  </a:moveTo>
                  <a:cubicBezTo>
                    <a:pt x="353156" y="252563"/>
                    <a:pt x="357581" y="251813"/>
                    <a:pt x="362419" y="249900"/>
                  </a:cubicBezTo>
                  <a:cubicBezTo>
                    <a:pt x="368233" y="247613"/>
                    <a:pt x="374458" y="241725"/>
                    <a:pt x="378246" y="237412"/>
                  </a:cubicBezTo>
                  <a:cubicBezTo>
                    <a:pt x="380159" y="235237"/>
                    <a:pt x="381247" y="233175"/>
                    <a:pt x="381884" y="231937"/>
                  </a:cubicBezTo>
                  <a:cubicBezTo>
                    <a:pt x="383459" y="228450"/>
                    <a:pt x="384435" y="224887"/>
                    <a:pt x="384735" y="221287"/>
                  </a:cubicBezTo>
                  <a:cubicBezTo>
                    <a:pt x="384997" y="217799"/>
                    <a:pt x="384772" y="214274"/>
                    <a:pt x="383909" y="210899"/>
                  </a:cubicBezTo>
                  <a:cubicBezTo>
                    <a:pt x="381734" y="202199"/>
                    <a:pt x="376709" y="194099"/>
                    <a:pt x="371308" y="187424"/>
                  </a:cubicBezTo>
                  <a:cubicBezTo>
                    <a:pt x="368795" y="183448"/>
                    <a:pt x="363544" y="182248"/>
                    <a:pt x="359569" y="184761"/>
                  </a:cubicBezTo>
                  <a:cubicBezTo>
                    <a:pt x="355631" y="187274"/>
                    <a:pt x="354431" y="192524"/>
                    <a:pt x="356906" y="196499"/>
                  </a:cubicBezTo>
                  <a:cubicBezTo>
                    <a:pt x="359119" y="201186"/>
                    <a:pt x="360732" y="206512"/>
                    <a:pt x="361669" y="211874"/>
                  </a:cubicBezTo>
                  <a:cubicBezTo>
                    <a:pt x="361932" y="213599"/>
                    <a:pt x="361894" y="215324"/>
                    <a:pt x="361932" y="217049"/>
                  </a:cubicBezTo>
                  <a:cubicBezTo>
                    <a:pt x="361969" y="219112"/>
                    <a:pt x="361894" y="221212"/>
                    <a:pt x="361069" y="223274"/>
                  </a:cubicBezTo>
                  <a:cubicBezTo>
                    <a:pt x="360657" y="224587"/>
                    <a:pt x="358669" y="227925"/>
                    <a:pt x="356269" y="230662"/>
                  </a:cubicBezTo>
                  <a:cubicBezTo>
                    <a:pt x="355444" y="231600"/>
                    <a:pt x="354768" y="232612"/>
                    <a:pt x="353868" y="233325"/>
                  </a:cubicBezTo>
                  <a:cubicBezTo>
                    <a:pt x="353756" y="233400"/>
                    <a:pt x="353643" y="233625"/>
                    <a:pt x="353568" y="233812"/>
                  </a:cubicBezTo>
                  <a:cubicBezTo>
                    <a:pt x="350831" y="232650"/>
                    <a:pt x="347568" y="233025"/>
                    <a:pt x="345130" y="235012"/>
                  </a:cubicBezTo>
                  <a:cubicBezTo>
                    <a:pt x="341679" y="237900"/>
                    <a:pt x="341192" y="243037"/>
                    <a:pt x="344042" y="246488"/>
                  </a:cubicBezTo>
                  <a:cubicBezTo>
                    <a:pt x="345467" y="248775"/>
                    <a:pt x="347605" y="249788"/>
                    <a:pt x="349630" y="25080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27"/>
            <p:cNvSpPr/>
            <p:nvPr/>
          </p:nvSpPr>
          <p:spPr>
            <a:xfrm rot="10800000">
              <a:off x="7813904" y="293212"/>
              <a:ext cx="457949" cy="266217"/>
            </a:xfrm>
            <a:custGeom>
              <a:rect b="b" l="l" r="r" t="t"/>
              <a:pathLst>
                <a:path extrusionOk="0" h="532434" w="915899">
                  <a:moveTo>
                    <a:pt x="166890" y="227181"/>
                  </a:moveTo>
                  <a:cubicBezTo>
                    <a:pt x="127735" y="243944"/>
                    <a:pt x="44325" y="262095"/>
                    <a:pt x="2508" y="270120"/>
                  </a:cubicBezTo>
                  <a:cubicBezTo>
                    <a:pt x="3033" y="268245"/>
                    <a:pt x="2695" y="267907"/>
                    <a:pt x="2170" y="268020"/>
                  </a:cubicBezTo>
                  <a:lnTo>
                    <a:pt x="108" y="254595"/>
                  </a:lnTo>
                  <a:cubicBezTo>
                    <a:pt x="-3868" y="134667"/>
                    <a:pt x="103132" y="64165"/>
                    <a:pt x="198131" y="24901"/>
                  </a:cubicBezTo>
                  <a:cubicBezTo>
                    <a:pt x="232710" y="10614"/>
                    <a:pt x="269465" y="1051"/>
                    <a:pt x="307307" y="1"/>
                  </a:cubicBezTo>
                  <a:cubicBezTo>
                    <a:pt x="308395" y="-37"/>
                    <a:pt x="341661" y="1276"/>
                    <a:pt x="341361" y="2738"/>
                  </a:cubicBezTo>
                  <a:cubicBezTo>
                    <a:pt x="340911" y="4763"/>
                    <a:pt x="329735" y="10538"/>
                    <a:pt x="328009" y="12226"/>
                  </a:cubicBezTo>
                  <a:cubicBezTo>
                    <a:pt x="318708" y="21039"/>
                    <a:pt x="311507" y="32402"/>
                    <a:pt x="306257" y="44289"/>
                  </a:cubicBezTo>
                  <a:cubicBezTo>
                    <a:pt x="296506" y="66415"/>
                    <a:pt x="291668" y="90678"/>
                    <a:pt x="281841" y="112841"/>
                  </a:cubicBezTo>
                  <a:cubicBezTo>
                    <a:pt x="258513" y="165267"/>
                    <a:pt x="218459" y="205056"/>
                    <a:pt x="166890" y="227181"/>
                  </a:cubicBezTo>
                  <a:close/>
                  <a:moveTo>
                    <a:pt x="2508" y="270120"/>
                  </a:moveTo>
                  <a:lnTo>
                    <a:pt x="2170" y="268020"/>
                  </a:lnTo>
                  <a:cubicBezTo>
                    <a:pt x="1158" y="268170"/>
                    <a:pt x="-530" y="270683"/>
                    <a:pt x="2508" y="270120"/>
                  </a:cubicBezTo>
                  <a:close/>
                  <a:moveTo>
                    <a:pt x="443598" y="486276"/>
                  </a:moveTo>
                  <a:cubicBezTo>
                    <a:pt x="430622" y="464975"/>
                    <a:pt x="422258" y="440900"/>
                    <a:pt x="409244" y="419599"/>
                  </a:cubicBezTo>
                  <a:cubicBezTo>
                    <a:pt x="378378" y="369198"/>
                    <a:pt x="332772" y="333759"/>
                    <a:pt x="278391" y="317784"/>
                  </a:cubicBezTo>
                  <a:cubicBezTo>
                    <a:pt x="237098" y="305634"/>
                    <a:pt x="151776" y="297758"/>
                    <a:pt x="109133" y="294871"/>
                  </a:cubicBezTo>
                  <a:cubicBezTo>
                    <a:pt x="109921" y="296708"/>
                    <a:pt x="109621" y="297083"/>
                    <a:pt x="109133" y="297083"/>
                  </a:cubicBezTo>
                  <a:lnTo>
                    <a:pt x="109058" y="310959"/>
                  </a:lnTo>
                  <a:cubicBezTo>
                    <a:pt x="122897" y="433512"/>
                    <a:pt x="239349" y="491713"/>
                    <a:pt x="339336" y="519689"/>
                  </a:cubicBezTo>
                  <a:cubicBezTo>
                    <a:pt x="375678" y="529852"/>
                    <a:pt x="413520" y="534914"/>
                    <a:pt x="451174" y="531239"/>
                  </a:cubicBezTo>
                  <a:cubicBezTo>
                    <a:pt x="452262" y="531127"/>
                    <a:pt x="485041" y="525577"/>
                    <a:pt x="484516" y="524151"/>
                  </a:cubicBezTo>
                  <a:cubicBezTo>
                    <a:pt x="483765" y="522126"/>
                    <a:pt x="471877" y="517626"/>
                    <a:pt x="469889" y="516164"/>
                  </a:cubicBezTo>
                  <a:cubicBezTo>
                    <a:pt x="459388" y="508364"/>
                    <a:pt x="450574" y="497714"/>
                    <a:pt x="443598" y="486276"/>
                  </a:cubicBezTo>
                  <a:close/>
                  <a:moveTo>
                    <a:pt x="109133" y="297083"/>
                  </a:moveTo>
                  <a:lnTo>
                    <a:pt x="109133" y="294871"/>
                  </a:lnTo>
                  <a:cubicBezTo>
                    <a:pt x="106020" y="294683"/>
                    <a:pt x="108083" y="297008"/>
                    <a:pt x="109133" y="297083"/>
                  </a:cubicBezTo>
                  <a:close/>
                  <a:moveTo>
                    <a:pt x="901266" y="513689"/>
                  </a:moveTo>
                  <a:cubicBezTo>
                    <a:pt x="890764" y="505889"/>
                    <a:pt x="881951" y="495238"/>
                    <a:pt x="874975" y="483801"/>
                  </a:cubicBezTo>
                  <a:cubicBezTo>
                    <a:pt x="862036" y="462500"/>
                    <a:pt x="853672" y="438424"/>
                    <a:pt x="840621" y="417124"/>
                  </a:cubicBezTo>
                  <a:cubicBezTo>
                    <a:pt x="809755" y="366685"/>
                    <a:pt x="764149" y="331284"/>
                    <a:pt x="709768" y="315309"/>
                  </a:cubicBezTo>
                  <a:cubicBezTo>
                    <a:pt x="668475" y="303158"/>
                    <a:pt x="583152" y="295283"/>
                    <a:pt x="540510" y="292396"/>
                  </a:cubicBezTo>
                  <a:cubicBezTo>
                    <a:pt x="541335" y="294233"/>
                    <a:pt x="540997" y="294608"/>
                    <a:pt x="540510" y="294571"/>
                  </a:cubicBezTo>
                  <a:lnTo>
                    <a:pt x="540435" y="308484"/>
                  </a:lnTo>
                  <a:cubicBezTo>
                    <a:pt x="554274" y="431037"/>
                    <a:pt x="670725" y="489238"/>
                    <a:pt x="770712" y="517214"/>
                  </a:cubicBezTo>
                  <a:cubicBezTo>
                    <a:pt x="807092" y="527377"/>
                    <a:pt x="844934" y="532439"/>
                    <a:pt x="882588" y="528764"/>
                  </a:cubicBezTo>
                  <a:cubicBezTo>
                    <a:pt x="883638" y="528652"/>
                    <a:pt x="916455" y="523101"/>
                    <a:pt x="915892" y="521639"/>
                  </a:cubicBezTo>
                  <a:cubicBezTo>
                    <a:pt x="915180" y="519652"/>
                    <a:pt x="903253" y="515151"/>
                    <a:pt x="901266" y="513689"/>
                  </a:cubicBezTo>
                  <a:close/>
                  <a:moveTo>
                    <a:pt x="540510" y="294571"/>
                  </a:moveTo>
                  <a:lnTo>
                    <a:pt x="540510" y="292396"/>
                  </a:lnTo>
                  <a:cubicBezTo>
                    <a:pt x="537434" y="292208"/>
                    <a:pt x="539460" y="294533"/>
                    <a:pt x="540510" y="294571"/>
                  </a:cubicBezTo>
                  <a:close/>
                  <a:moveTo>
                    <a:pt x="640309" y="163880"/>
                  </a:moveTo>
                  <a:cubicBezTo>
                    <a:pt x="654524" y="141942"/>
                    <a:pt x="664275" y="116854"/>
                    <a:pt x="678451" y="94916"/>
                  </a:cubicBezTo>
                  <a:cubicBezTo>
                    <a:pt x="686027" y="83140"/>
                    <a:pt x="695441" y="72265"/>
                    <a:pt x="706392" y="64502"/>
                  </a:cubicBezTo>
                  <a:cubicBezTo>
                    <a:pt x="708455" y="63040"/>
                    <a:pt x="720606" y="58840"/>
                    <a:pt x="721469" y="56740"/>
                  </a:cubicBezTo>
                  <a:cubicBezTo>
                    <a:pt x="722069" y="55202"/>
                    <a:pt x="689665" y="47927"/>
                    <a:pt x="688578" y="47740"/>
                  </a:cubicBezTo>
                  <a:cubicBezTo>
                    <a:pt x="651186" y="42189"/>
                    <a:pt x="613119" y="45827"/>
                    <a:pt x="576214" y="54977"/>
                  </a:cubicBezTo>
                  <a:cubicBezTo>
                    <a:pt x="474727" y="80065"/>
                    <a:pt x="355088" y="136429"/>
                    <a:pt x="334273" y="265320"/>
                  </a:cubicBezTo>
                  <a:lnTo>
                    <a:pt x="333522" y="280020"/>
                  </a:lnTo>
                  <a:cubicBezTo>
                    <a:pt x="334010" y="280020"/>
                    <a:pt x="334310" y="280433"/>
                    <a:pt x="333410" y="282345"/>
                  </a:cubicBezTo>
                  <a:cubicBezTo>
                    <a:pt x="376165" y="281183"/>
                    <a:pt x="461825" y="276645"/>
                    <a:pt x="503755" y="265658"/>
                  </a:cubicBezTo>
                  <a:cubicBezTo>
                    <a:pt x="559000" y="251220"/>
                    <a:pt x="606593" y="215781"/>
                    <a:pt x="640309" y="163880"/>
                  </a:cubicBezTo>
                  <a:close/>
                  <a:moveTo>
                    <a:pt x="333410" y="282345"/>
                  </a:moveTo>
                  <a:lnTo>
                    <a:pt x="333522" y="280020"/>
                  </a:lnTo>
                  <a:cubicBezTo>
                    <a:pt x="332510" y="280020"/>
                    <a:pt x="330297" y="282420"/>
                    <a:pt x="333410" y="28234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27"/>
            <p:cNvSpPr/>
            <p:nvPr/>
          </p:nvSpPr>
          <p:spPr>
            <a:xfrm rot="10800000">
              <a:off x="7686422" y="332790"/>
              <a:ext cx="809240" cy="179914"/>
            </a:xfrm>
            <a:custGeom>
              <a:rect b="b" l="l" r="r" t="t"/>
              <a:pathLst>
                <a:path extrusionOk="0" h="359828" w="1618479">
                  <a:moveTo>
                    <a:pt x="1617565" y="192681"/>
                  </a:moveTo>
                  <a:cubicBezTo>
                    <a:pt x="1617115" y="193581"/>
                    <a:pt x="1614489" y="196919"/>
                    <a:pt x="1608151" y="197931"/>
                  </a:cubicBezTo>
                  <a:cubicBezTo>
                    <a:pt x="1602713" y="198756"/>
                    <a:pt x="1591199" y="199694"/>
                    <a:pt x="1575485" y="200669"/>
                  </a:cubicBezTo>
                  <a:cubicBezTo>
                    <a:pt x="1486599" y="206069"/>
                    <a:pt x="1260522" y="212782"/>
                    <a:pt x="1255234" y="213007"/>
                  </a:cubicBezTo>
                  <a:cubicBezTo>
                    <a:pt x="1248858" y="213307"/>
                    <a:pt x="1154722" y="214469"/>
                    <a:pt x="1018918" y="214732"/>
                  </a:cubicBezTo>
                  <a:lnTo>
                    <a:pt x="1074875" y="252758"/>
                  </a:lnTo>
                  <a:cubicBezTo>
                    <a:pt x="1087551" y="261683"/>
                    <a:pt x="1100378" y="270271"/>
                    <a:pt x="1113129" y="279008"/>
                  </a:cubicBezTo>
                  <a:cubicBezTo>
                    <a:pt x="1125843" y="287746"/>
                    <a:pt x="1138520" y="296559"/>
                    <a:pt x="1151347" y="305221"/>
                  </a:cubicBezTo>
                  <a:cubicBezTo>
                    <a:pt x="1168374" y="316697"/>
                    <a:pt x="1185513" y="328060"/>
                    <a:pt x="1203178" y="338972"/>
                  </a:cubicBezTo>
                  <a:cubicBezTo>
                    <a:pt x="1207266" y="341298"/>
                    <a:pt x="1208691" y="346510"/>
                    <a:pt x="1206366" y="350560"/>
                  </a:cubicBezTo>
                  <a:cubicBezTo>
                    <a:pt x="1204040" y="354648"/>
                    <a:pt x="1198827" y="356073"/>
                    <a:pt x="1194739" y="353748"/>
                  </a:cubicBezTo>
                  <a:cubicBezTo>
                    <a:pt x="1171449" y="341410"/>
                    <a:pt x="1148646" y="328735"/>
                    <a:pt x="1126518" y="315009"/>
                  </a:cubicBezTo>
                  <a:cubicBezTo>
                    <a:pt x="1115417" y="308109"/>
                    <a:pt x="1104428" y="301021"/>
                    <a:pt x="1093702" y="293559"/>
                  </a:cubicBezTo>
                  <a:cubicBezTo>
                    <a:pt x="1082938" y="286134"/>
                    <a:pt x="1072512" y="278296"/>
                    <a:pt x="1062048" y="270421"/>
                  </a:cubicBezTo>
                  <a:lnTo>
                    <a:pt x="992777" y="216682"/>
                  </a:lnTo>
                  <a:cubicBezTo>
                    <a:pt x="992140" y="216194"/>
                    <a:pt x="992065" y="215369"/>
                    <a:pt x="991615" y="214769"/>
                  </a:cubicBezTo>
                  <a:cubicBezTo>
                    <a:pt x="934908" y="214844"/>
                    <a:pt x="872163" y="214732"/>
                    <a:pt x="805893" y="214357"/>
                  </a:cubicBezTo>
                  <a:cubicBezTo>
                    <a:pt x="743785" y="213982"/>
                    <a:pt x="678752" y="213269"/>
                    <a:pt x="613344" y="212294"/>
                  </a:cubicBezTo>
                  <a:cubicBezTo>
                    <a:pt x="618033" y="215182"/>
                    <a:pt x="622308" y="217844"/>
                    <a:pt x="624183" y="219194"/>
                  </a:cubicBezTo>
                  <a:lnTo>
                    <a:pt x="666676" y="249195"/>
                  </a:lnTo>
                  <a:cubicBezTo>
                    <a:pt x="676802" y="256545"/>
                    <a:pt x="687041" y="263783"/>
                    <a:pt x="697092" y="271208"/>
                  </a:cubicBezTo>
                  <a:cubicBezTo>
                    <a:pt x="703805" y="276196"/>
                    <a:pt x="710444" y="281258"/>
                    <a:pt x="717044" y="286359"/>
                  </a:cubicBezTo>
                  <a:cubicBezTo>
                    <a:pt x="741760" y="305522"/>
                    <a:pt x="766100" y="325172"/>
                    <a:pt x="790703" y="344485"/>
                  </a:cubicBezTo>
                  <a:cubicBezTo>
                    <a:pt x="794491" y="347298"/>
                    <a:pt x="795279" y="352623"/>
                    <a:pt x="792503" y="356373"/>
                  </a:cubicBezTo>
                  <a:cubicBezTo>
                    <a:pt x="789728" y="360161"/>
                    <a:pt x="784403" y="360948"/>
                    <a:pt x="780615" y="358173"/>
                  </a:cubicBezTo>
                  <a:cubicBezTo>
                    <a:pt x="754886" y="340323"/>
                    <a:pt x="729008" y="322697"/>
                    <a:pt x="703543" y="304472"/>
                  </a:cubicBezTo>
                  <a:cubicBezTo>
                    <a:pt x="696754" y="299634"/>
                    <a:pt x="690004" y="294721"/>
                    <a:pt x="683328" y="289696"/>
                  </a:cubicBezTo>
                  <a:cubicBezTo>
                    <a:pt x="673314" y="282196"/>
                    <a:pt x="663450" y="274471"/>
                    <a:pt x="653512" y="266858"/>
                  </a:cubicBezTo>
                  <a:lnTo>
                    <a:pt x="612519" y="234345"/>
                  </a:lnTo>
                  <a:cubicBezTo>
                    <a:pt x="607794" y="230445"/>
                    <a:pt x="588629" y="217319"/>
                    <a:pt x="582816" y="211844"/>
                  </a:cubicBezTo>
                  <a:cubicBezTo>
                    <a:pt x="557350" y="211432"/>
                    <a:pt x="531885" y="210944"/>
                    <a:pt x="506569" y="210419"/>
                  </a:cubicBezTo>
                  <a:cubicBezTo>
                    <a:pt x="308620" y="206407"/>
                    <a:pt x="119298" y="199244"/>
                    <a:pt x="7722" y="188669"/>
                  </a:cubicBezTo>
                  <a:cubicBezTo>
                    <a:pt x="3071" y="188219"/>
                    <a:pt x="-379" y="184094"/>
                    <a:pt x="33" y="179443"/>
                  </a:cubicBezTo>
                  <a:cubicBezTo>
                    <a:pt x="446" y="174756"/>
                    <a:pt x="4572" y="171306"/>
                    <a:pt x="9260" y="171718"/>
                  </a:cubicBezTo>
                  <a:cubicBezTo>
                    <a:pt x="96833" y="179143"/>
                    <a:pt x="232411" y="183569"/>
                    <a:pt x="382354" y="186456"/>
                  </a:cubicBezTo>
                  <a:cubicBezTo>
                    <a:pt x="396381" y="186719"/>
                    <a:pt x="411083" y="186906"/>
                    <a:pt x="425334" y="187131"/>
                  </a:cubicBezTo>
                  <a:cubicBezTo>
                    <a:pt x="436511" y="168981"/>
                    <a:pt x="449037" y="151355"/>
                    <a:pt x="463289" y="134667"/>
                  </a:cubicBezTo>
                  <a:cubicBezTo>
                    <a:pt x="478928" y="116367"/>
                    <a:pt x="496105" y="98891"/>
                    <a:pt x="514708" y="82691"/>
                  </a:cubicBezTo>
                  <a:cubicBezTo>
                    <a:pt x="529297" y="69978"/>
                    <a:pt x="544749" y="58090"/>
                    <a:pt x="560688" y="46877"/>
                  </a:cubicBezTo>
                  <a:cubicBezTo>
                    <a:pt x="584579" y="30077"/>
                    <a:pt x="609669" y="15039"/>
                    <a:pt x="634835" y="1164"/>
                  </a:cubicBezTo>
                  <a:cubicBezTo>
                    <a:pt x="638885" y="-1199"/>
                    <a:pt x="644098" y="151"/>
                    <a:pt x="646461" y="4164"/>
                  </a:cubicBezTo>
                  <a:cubicBezTo>
                    <a:pt x="648861" y="8214"/>
                    <a:pt x="647511" y="13427"/>
                    <a:pt x="643461" y="15827"/>
                  </a:cubicBezTo>
                  <a:cubicBezTo>
                    <a:pt x="614882" y="33677"/>
                    <a:pt x="586941" y="53628"/>
                    <a:pt x="560201" y="74891"/>
                  </a:cubicBezTo>
                  <a:cubicBezTo>
                    <a:pt x="551350" y="81941"/>
                    <a:pt x="542611" y="89103"/>
                    <a:pt x="534022" y="96416"/>
                  </a:cubicBezTo>
                  <a:cubicBezTo>
                    <a:pt x="525396" y="103729"/>
                    <a:pt x="516883" y="111154"/>
                    <a:pt x="508632" y="118729"/>
                  </a:cubicBezTo>
                  <a:cubicBezTo>
                    <a:pt x="485342" y="140105"/>
                    <a:pt x="464677" y="163168"/>
                    <a:pt x="446487" y="187469"/>
                  </a:cubicBezTo>
                  <a:cubicBezTo>
                    <a:pt x="511632" y="188519"/>
                    <a:pt x="577940" y="189344"/>
                    <a:pt x="644023" y="190019"/>
                  </a:cubicBezTo>
                  <a:cubicBezTo>
                    <a:pt x="684003" y="190394"/>
                    <a:pt x="723345" y="190731"/>
                    <a:pt x="762162" y="191031"/>
                  </a:cubicBezTo>
                  <a:cubicBezTo>
                    <a:pt x="782377" y="181319"/>
                    <a:pt x="801167" y="171418"/>
                    <a:pt x="818382" y="161593"/>
                  </a:cubicBezTo>
                  <a:cubicBezTo>
                    <a:pt x="841634" y="148355"/>
                    <a:pt x="862487" y="135080"/>
                    <a:pt x="882364" y="122329"/>
                  </a:cubicBezTo>
                  <a:cubicBezTo>
                    <a:pt x="893953" y="114904"/>
                    <a:pt x="905242" y="107667"/>
                    <a:pt x="916381" y="100691"/>
                  </a:cubicBezTo>
                  <a:cubicBezTo>
                    <a:pt x="934008" y="89666"/>
                    <a:pt x="951298" y="79241"/>
                    <a:pt x="969037" y="69566"/>
                  </a:cubicBezTo>
                  <a:cubicBezTo>
                    <a:pt x="987564" y="59478"/>
                    <a:pt x="1006617" y="50253"/>
                    <a:pt x="1027132" y="42115"/>
                  </a:cubicBezTo>
                  <a:cubicBezTo>
                    <a:pt x="1031407" y="40277"/>
                    <a:pt x="1036433" y="42265"/>
                    <a:pt x="1038270" y="46578"/>
                  </a:cubicBezTo>
                  <a:cubicBezTo>
                    <a:pt x="1040146" y="50890"/>
                    <a:pt x="1038120" y="55878"/>
                    <a:pt x="1033807" y="57753"/>
                  </a:cubicBezTo>
                  <a:cubicBezTo>
                    <a:pt x="1009317" y="69041"/>
                    <a:pt x="987302" y="82091"/>
                    <a:pt x="965474" y="95854"/>
                  </a:cubicBezTo>
                  <a:cubicBezTo>
                    <a:pt x="950810" y="105154"/>
                    <a:pt x="936296" y="114829"/>
                    <a:pt x="921256" y="124655"/>
                  </a:cubicBezTo>
                  <a:cubicBezTo>
                    <a:pt x="911580" y="130992"/>
                    <a:pt x="901642" y="137367"/>
                    <a:pt x="891328" y="143705"/>
                  </a:cubicBezTo>
                  <a:cubicBezTo>
                    <a:pt x="876739" y="152705"/>
                    <a:pt x="861437" y="161631"/>
                    <a:pt x="845010" y="170556"/>
                  </a:cubicBezTo>
                  <a:cubicBezTo>
                    <a:pt x="832033" y="177568"/>
                    <a:pt x="818307" y="184506"/>
                    <a:pt x="803717" y="191369"/>
                  </a:cubicBezTo>
                  <a:cubicBezTo>
                    <a:pt x="808593" y="191406"/>
                    <a:pt x="813693" y="191444"/>
                    <a:pt x="818532" y="191481"/>
                  </a:cubicBezTo>
                  <a:cubicBezTo>
                    <a:pt x="1054097" y="193281"/>
                    <a:pt x="1245258" y="193281"/>
                    <a:pt x="1254446" y="192944"/>
                  </a:cubicBezTo>
                  <a:cubicBezTo>
                    <a:pt x="1259734" y="192756"/>
                    <a:pt x="1485699" y="188444"/>
                    <a:pt x="1574547" y="183981"/>
                  </a:cubicBezTo>
                  <a:cubicBezTo>
                    <a:pt x="1589549" y="183231"/>
                    <a:pt x="1600538" y="182519"/>
                    <a:pt x="1605751" y="181768"/>
                  </a:cubicBezTo>
                  <a:cubicBezTo>
                    <a:pt x="1606126" y="181731"/>
                    <a:pt x="1606538" y="181656"/>
                    <a:pt x="1606839" y="181581"/>
                  </a:cubicBezTo>
                  <a:cubicBezTo>
                    <a:pt x="1609089" y="180531"/>
                    <a:pt x="1611752" y="180493"/>
                    <a:pt x="1614077" y="181693"/>
                  </a:cubicBezTo>
                  <a:cubicBezTo>
                    <a:pt x="1618090" y="183793"/>
                    <a:pt x="1619628" y="188706"/>
                    <a:pt x="1617565" y="1926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27"/>
            <p:cNvSpPr/>
            <p:nvPr/>
          </p:nvSpPr>
          <p:spPr>
            <a:xfrm rot="10800000">
              <a:off x="7433757" y="372461"/>
              <a:ext cx="275856" cy="237194"/>
            </a:xfrm>
            <a:custGeom>
              <a:rect b="b" l="l" r="r" t="t"/>
              <a:pathLst>
                <a:path extrusionOk="0" h="474387" w="551712">
                  <a:moveTo>
                    <a:pt x="21128" y="398959"/>
                  </a:moveTo>
                  <a:cubicBezTo>
                    <a:pt x="-17239" y="368058"/>
                    <a:pt x="7513" y="292494"/>
                    <a:pt x="11864" y="238418"/>
                  </a:cubicBezTo>
                  <a:cubicBezTo>
                    <a:pt x="16252" y="183779"/>
                    <a:pt x="-7038" y="118190"/>
                    <a:pt x="18877" y="66551"/>
                  </a:cubicBezTo>
                  <a:cubicBezTo>
                    <a:pt x="26528" y="51250"/>
                    <a:pt x="40180" y="41238"/>
                    <a:pt x="52969" y="29575"/>
                  </a:cubicBezTo>
                  <a:cubicBezTo>
                    <a:pt x="68608" y="15362"/>
                    <a:pt x="82747" y="3812"/>
                    <a:pt x="105700" y="849"/>
                  </a:cubicBezTo>
                  <a:cubicBezTo>
                    <a:pt x="128015" y="-2001"/>
                    <a:pt x="150143" y="2237"/>
                    <a:pt x="167958" y="14874"/>
                  </a:cubicBezTo>
                  <a:cubicBezTo>
                    <a:pt x="176059" y="20575"/>
                    <a:pt x="185172" y="34225"/>
                    <a:pt x="195899" y="35800"/>
                  </a:cubicBezTo>
                  <a:cubicBezTo>
                    <a:pt x="209738" y="37787"/>
                    <a:pt x="227477" y="22337"/>
                    <a:pt x="239179" y="17275"/>
                  </a:cubicBezTo>
                  <a:cubicBezTo>
                    <a:pt x="266857" y="5312"/>
                    <a:pt x="298473" y="9324"/>
                    <a:pt x="321051" y="28675"/>
                  </a:cubicBezTo>
                  <a:cubicBezTo>
                    <a:pt x="351242" y="54513"/>
                    <a:pt x="335978" y="101164"/>
                    <a:pt x="366394" y="123440"/>
                  </a:cubicBezTo>
                  <a:cubicBezTo>
                    <a:pt x="402211" y="149615"/>
                    <a:pt x="454380" y="125765"/>
                    <a:pt x="477520" y="172941"/>
                  </a:cubicBezTo>
                  <a:cubicBezTo>
                    <a:pt x="490121" y="198554"/>
                    <a:pt x="487871" y="226305"/>
                    <a:pt x="480445" y="252780"/>
                  </a:cubicBezTo>
                  <a:cubicBezTo>
                    <a:pt x="475907" y="269019"/>
                    <a:pt x="464131" y="292944"/>
                    <a:pt x="470919" y="309819"/>
                  </a:cubicBezTo>
                  <a:cubicBezTo>
                    <a:pt x="484383" y="343345"/>
                    <a:pt x="549116" y="342108"/>
                    <a:pt x="551629" y="382121"/>
                  </a:cubicBezTo>
                  <a:cubicBezTo>
                    <a:pt x="554179" y="422060"/>
                    <a:pt x="497997" y="440735"/>
                    <a:pt x="464843" y="452436"/>
                  </a:cubicBezTo>
                  <a:cubicBezTo>
                    <a:pt x="265319" y="522750"/>
                    <a:pt x="24765" y="401922"/>
                    <a:pt x="21128" y="398959"/>
                  </a:cubicBezTo>
                  <a:lnTo>
                    <a:pt x="21128" y="39895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" name="Google Shape;1758;p27"/>
            <p:cNvSpPr/>
            <p:nvPr/>
          </p:nvSpPr>
          <p:spPr>
            <a:xfrm rot="10800000">
              <a:off x="7480022" y="398808"/>
              <a:ext cx="213721" cy="185232"/>
            </a:xfrm>
            <a:custGeom>
              <a:rect b="b" l="l" r="r" t="t"/>
              <a:pathLst>
                <a:path extrusionOk="0" h="370464" w="427441">
                  <a:moveTo>
                    <a:pt x="398146" y="288665"/>
                  </a:moveTo>
                  <a:cubicBezTo>
                    <a:pt x="398559" y="289003"/>
                    <a:pt x="398971" y="289303"/>
                    <a:pt x="399421" y="289565"/>
                  </a:cubicBezTo>
                  <a:cubicBezTo>
                    <a:pt x="399159" y="289640"/>
                    <a:pt x="398596" y="289190"/>
                    <a:pt x="398071" y="288665"/>
                  </a:cubicBezTo>
                  <a:lnTo>
                    <a:pt x="398146" y="288665"/>
                  </a:lnTo>
                  <a:close/>
                  <a:moveTo>
                    <a:pt x="394733" y="273252"/>
                  </a:moveTo>
                  <a:cubicBezTo>
                    <a:pt x="385432" y="275128"/>
                    <a:pt x="370843" y="283715"/>
                    <a:pt x="366455" y="285515"/>
                  </a:cubicBezTo>
                  <a:cubicBezTo>
                    <a:pt x="358392" y="288853"/>
                    <a:pt x="351303" y="289640"/>
                    <a:pt x="344853" y="287990"/>
                  </a:cubicBezTo>
                  <a:cubicBezTo>
                    <a:pt x="338177" y="286303"/>
                    <a:pt x="332326" y="281878"/>
                    <a:pt x="326700" y="275540"/>
                  </a:cubicBezTo>
                  <a:cubicBezTo>
                    <a:pt x="322950" y="271340"/>
                    <a:pt x="321150" y="266727"/>
                    <a:pt x="320024" y="261964"/>
                  </a:cubicBezTo>
                  <a:cubicBezTo>
                    <a:pt x="318374" y="254802"/>
                    <a:pt x="318337" y="247339"/>
                    <a:pt x="317699" y="239914"/>
                  </a:cubicBezTo>
                  <a:cubicBezTo>
                    <a:pt x="316874" y="230689"/>
                    <a:pt x="315186" y="221651"/>
                    <a:pt x="310611" y="213101"/>
                  </a:cubicBezTo>
                  <a:cubicBezTo>
                    <a:pt x="307198" y="206801"/>
                    <a:pt x="302585" y="201813"/>
                    <a:pt x="297222" y="197650"/>
                  </a:cubicBezTo>
                  <a:cubicBezTo>
                    <a:pt x="288408" y="190825"/>
                    <a:pt x="277194" y="186438"/>
                    <a:pt x="266281" y="181712"/>
                  </a:cubicBezTo>
                  <a:cubicBezTo>
                    <a:pt x="257880" y="178075"/>
                    <a:pt x="249591" y="174287"/>
                    <a:pt x="243853" y="167425"/>
                  </a:cubicBezTo>
                  <a:cubicBezTo>
                    <a:pt x="239165" y="161837"/>
                    <a:pt x="237702" y="155199"/>
                    <a:pt x="236502" y="148562"/>
                  </a:cubicBezTo>
                  <a:cubicBezTo>
                    <a:pt x="234814" y="138924"/>
                    <a:pt x="233764" y="129099"/>
                    <a:pt x="230164" y="120436"/>
                  </a:cubicBezTo>
                  <a:cubicBezTo>
                    <a:pt x="227951" y="115111"/>
                    <a:pt x="224875" y="110161"/>
                    <a:pt x="220413" y="105773"/>
                  </a:cubicBezTo>
                  <a:cubicBezTo>
                    <a:pt x="214937" y="100335"/>
                    <a:pt x="208561" y="96623"/>
                    <a:pt x="201585" y="94110"/>
                  </a:cubicBezTo>
                  <a:cubicBezTo>
                    <a:pt x="190334" y="90060"/>
                    <a:pt x="177395" y="89273"/>
                    <a:pt x="164981" y="87623"/>
                  </a:cubicBezTo>
                  <a:cubicBezTo>
                    <a:pt x="155267" y="86310"/>
                    <a:pt x="145778" y="84773"/>
                    <a:pt x="138915" y="78097"/>
                  </a:cubicBezTo>
                  <a:cubicBezTo>
                    <a:pt x="136815" y="76073"/>
                    <a:pt x="135727" y="73747"/>
                    <a:pt x="135165" y="71310"/>
                  </a:cubicBezTo>
                  <a:cubicBezTo>
                    <a:pt x="134190" y="66847"/>
                    <a:pt x="134377" y="62047"/>
                    <a:pt x="134302" y="57322"/>
                  </a:cubicBezTo>
                  <a:cubicBezTo>
                    <a:pt x="134227" y="50609"/>
                    <a:pt x="133740" y="44009"/>
                    <a:pt x="131227" y="37934"/>
                  </a:cubicBezTo>
                  <a:cubicBezTo>
                    <a:pt x="127926" y="29984"/>
                    <a:pt x="121851" y="23271"/>
                    <a:pt x="114237" y="17721"/>
                  </a:cubicBezTo>
                  <a:cubicBezTo>
                    <a:pt x="105161" y="11083"/>
                    <a:pt x="94022" y="5983"/>
                    <a:pt x="84984" y="1108"/>
                  </a:cubicBezTo>
                  <a:cubicBezTo>
                    <a:pt x="80896" y="-1217"/>
                    <a:pt x="75720" y="245"/>
                    <a:pt x="73395" y="4295"/>
                  </a:cubicBezTo>
                  <a:cubicBezTo>
                    <a:pt x="71107" y="8383"/>
                    <a:pt x="72532" y="13596"/>
                    <a:pt x="76620" y="15883"/>
                  </a:cubicBezTo>
                  <a:cubicBezTo>
                    <a:pt x="84834" y="20721"/>
                    <a:pt x="95035" y="25784"/>
                    <a:pt x="103211" y="32234"/>
                  </a:cubicBezTo>
                  <a:cubicBezTo>
                    <a:pt x="107786" y="35834"/>
                    <a:pt x="111687" y="39884"/>
                    <a:pt x="113562" y="44872"/>
                  </a:cubicBezTo>
                  <a:cubicBezTo>
                    <a:pt x="115025" y="48772"/>
                    <a:pt x="114875" y="53009"/>
                    <a:pt x="114762" y="57247"/>
                  </a:cubicBezTo>
                  <a:cubicBezTo>
                    <a:pt x="114650" y="63360"/>
                    <a:pt x="114387" y="69547"/>
                    <a:pt x="115512" y="75360"/>
                  </a:cubicBezTo>
                  <a:cubicBezTo>
                    <a:pt x="116675" y="81548"/>
                    <a:pt x="119300" y="87360"/>
                    <a:pt x="124438" y="92610"/>
                  </a:cubicBezTo>
                  <a:cubicBezTo>
                    <a:pt x="129727" y="98048"/>
                    <a:pt x="135990" y="101686"/>
                    <a:pt x="142891" y="104273"/>
                  </a:cubicBezTo>
                  <a:cubicBezTo>
                    <a:pt x="153954" y="108398"/>
                    <a:pt x="166819" y="109411"/>
                    <a:pt x="179120" y="111398"/>
                  </a:cubicBezTo>
                  <a:cubicBezTo>
                    <a:pt x="188571" y="112936"/>
                    <a:pt x="197722" y="114886"/>
                    <a:pt x="204361" y="121711"/>
                  </a:cubicBezTo>
                  <a:cubicBezTo>
                    <a:pt x="209274" y="126699"/>
                    <a:pt x="210624" y="133074"/>
                    <a:pt x="211749" y="139561"/>
                  </a:cubicBezTo>
                  <a:cubicBezTo>
                    <a:pt x="213399" y="148824"/>
                    <a:pt x="214337" y="158500"/>
                    <a:pt x="217712" y="167462"/>
                  </a:cubicBezTo>
                  <a:cubicBezTo>
                    <a:pt x="219700" y="172637"/>
                    <a:pt x="222438" y="177625"/>
                    <a:pt x="226338" y="182200"/>
                  </a:cubicBezTo>
                  <a:cubicBezTo>
                    <a:pt x="234477" y="191688"/>
                    <a:pt x="245690" y="197538"/>
                    <a:pt x="257504" y="202413"/>
                  </a:cubicBezTo>
                  <a:cubicBezTo>
                    <a:pt x="266806" y="206276"/>
                    <a:pt x="276482" y="209426"/>
                    <a:pt x="284058" y="215051"/>
                  </a:cubicBezTo>
                  <a:cubicBezTo>
                    <a:pt x="287133" y="217339"/>
                    <a:pt x="289871" y="220001"/>
                    <a:pt x="291859" y="223489"/>
                  </a:cubicBezTo>
                  <a:cubicBezTo>
                    <a:pt x="295196" y="229339"/>
                    <a:pt x="296246" y="235639"/>
                    <a:pt x="296959" y="242014"/>
                  </a:cubicBezTo>
                  <a:cubicBezTo>
                    <a:pt x="297934" y="250377"/>
                    <a:pt x="298347" y="258814"/>
                    <a:pt x="300447" y="266802"/>
                  </a:cubicBezTo>
                  <a:cubicBezTo>
                    <a:pt x="302510" y="274603"/>
                    <a:pt x="305960" y="282028"/>
                    <a:pt x="312336" y="288740"/>
                  </a:cubicBezTo>
                  <a:cubicBezTo>
                    <a:pt x="321112" y="298003"/>
                    <a:pt x="330413" y="303853"/>
                    <a:pt x="340539" y="306103"/>
                  </a:cubicBezTo>
                  <a:cubicBezTo>
                    <a:pt x="350515" y="308278"/>
                    <a:pt x="361354" y="307191"/>
                    <a:pt x="373468" y="301678"/>
                  </a:cubicBezTo>
                  <a:cubicBezTo>
                    <a:pt x="376319" y="300366"/>
                    <a:pt x="383782" y="295715"/>
                    <a:pt x="391020" y="292265"/>
                  </a:cubicBezTo>
                  <a:cubicBezTo>
                    <a:pt x="393196" y="291253"/>
                    <a:pt x="396233" y="289265"/>
                    <a:pt x="398071" y="288665"/>
                  </a:cubicBezTo>
                  <a:cubicBezTo>
                    <a:pt x="397846" y="288440"/>
                    <a:pt x="397584" y="288178"/>
                    <a:pt x="397396" y="287953"/>
                  </a:cubicBezTo>
                  <a:cubicBezTo>
                    <a:pt x="397621" y="288215"/>
                    <a:pt x="397884" y="288440"/>
                    <a:pt x="398146" y="288665"/>
                  </a:cubicBezTo>
                  <a:cubicBezTo>
                    <a:pt x="399084" y="288365"/>
                    <a:pt x="399684" y="288440"/>
                    <a:pt x="399647" y="289190"/>
                  </a:cubicBezTo>
                  <a:cubicBezTo>
                    <a:pt x="399609" y="289415"/>
                    <a:pt x="399572" y="289528"/>
                    <a:pt x="399421" y="289565"/>
                  </a:cubicBezTo>
                  <a:cubicBezTo>
                    <a:pt x="402197" y="291065"/>
                    <a:pt x="405722" y="290915"/>
                    <a:pt x="408347" y="288853"/>
                  </a:cubicBezTo>
                  <a:cubicBezTo>
                    <a:pt x="411910" y="286115"/>
                    <a:pt x="412548" y="280978"/>
                    <a:pt x="409810" y="277452"/>
                  </a:cubicBezTo>
                  <a:cubicBezTo>
                    <a:pt x="407072" y="273777"/>
                    <a:pt x="401784" y="271865"/>
                    <a:pt x="394733" y="273252"/>
                  </a:cubicBezTo>
                  <a:close/>
                  <a:moveTo>
                    <a:pt x="396346" y="337866"/>
                  </a:moveTo>
                  <a:cubicBezTo>
                    <a:pt x="393983" y="337079"/>
                    <a:pt x="391470" y="337454"/>
                    <a:pt x="389483" y="338654"/>
                  </a:cubicBezTo>
                  <a:cubicBezTo>
                    <a:pt x="389595" y="338767"/>
                    <a:pt x="389670" y="338916"/>
                    <a:pt x="389783" y="339104"/>
                  </a:cubicBezTo>
                  <a:cubicBezTo>
                    <a:pt x="390083" y="339817"/>
                    <a:pt x="388845" y="340004"/>
                    <a:pt x="387683" y="340154"/>
                  </a:cubicBezTo>
                  <a:lnTo>
                    <a:pt x="387457" y="340417"/>
                  </a:lnTo>
                  <a:lnTo>
                    <a:pt x="387570" y="340192"/>
                  </a:lnTo>
                  <a:cubicBezTo>
                    <a:pt x="386970" y="340267"/>
                    <a:pt x="386407" y="340342"/>
                    <a:pt x="386145" y="340454"/>
                  </a:cubicBezTo>
                  <a:lnTo>
                    <a:pt x="376919" y="343792"/>
                  </a:lnTo>
                  <a:cubicBezTo>
                    <a:pt x="372606" y="345179"/>
                    <a:pt x="368255" y="346492"/>
                    <a:pt x="363867" y="347654"/>
                  </a:cubicBezTo>
                  <a:cubicBezTo>
                    <a:pt x="359629" y="348817"/>
                    <a:pt x="355316" y="349792"/>
                    <a:pt x="350966" y="350579"/>
                  </a:cubicBezTo>
                  <a:cubicBezTo>
                    <a:pt x="336301" y="353167"/>
                    <a:pt x="321262" y="352567"/>
                    <a:pt x="308248" y="348104"/>
                  </a:cubicBezTo>
                  <a:cubicBezTo>
                    <a:pt x="295609" y="343754"/>
                    <a:pt x="284995" y="335542"/>
                    <a:pt x="278994" y="322679"/>
                  </a:cubicBezTo>
                  <a:cubicBezTo>
                    <a:pt x="274981" y="314091"/>
                    <a:pt x="273144" y="304228"/>
                    <a:pt x="271044" y="294403"/>
                  </a:cubicBezTo>
                  <a:cubicBezTo>
                    <a:pt x="268568" y="282853"/>
                    <a:pt x="265718" y="271377"/>
                    <a:pt x="260280" y="261364"/>
                  </a:cubicBezTo>
                  <a:cubicBezTo>
                    <a:pt x="255216" y="252064"/>
                    <a:pt x="247941" y="243964"/>
                    <a:pt x="236952" y="237851"/>
                  </a:cubicBezTo>
                  <a:cubicBezTo>
                    <a:pt x="224538" y="231026"/>
                    <a:pt x="210774" y="229414"/>
                    <a:pt x="196672" y="229301"/>
                  </a:cubicBezTo>
                  <a:cubicBezTo>
                    <a:pt x="185121" y="229226"/>
                    <a:pt x="173344" y="230239"/>
                    <a:pt x="162243" y="228664"/>
                  </a:cubicBezTo>
                  <a:cubicBezTo>
                    <a:pt x="154480" y="227576"/>
                    <a:pt x="147054" y="225176"/>
                    <a:pt x="140528" y="219251"/>
                  </a:cubicBezTo>
                  <a:cubicBezTo>
                    <a:pt x="135877" y="215051"/>
                    <a:pt x="134002" y="210213"/>
                    <a:pt x="133440" y="205076"/>
                  </a:cubicBezTo>
                  <a:cubicBezTo>
                    <a:pt x="132577" y="196788"/>
                    <a:pt x="134340" y="187900"/>
                    <a:pt x="135352" y="179050"/>
                  </a:cubicBezTo>
                  <a:cubicBezTo>
                    <a:pt x="136702" y="167425"/>
                    <a:pt x="136852" y="155949"/>
                    <a:pt x="132277" y="145412"/>
                  </a:cubicBezTo>
                  <a:cubicBezTo>
                    <a:pt x="128564" y="137012"/>
                    <a:pt x="122226" y="130711"/>
                    <a:pt x="114350" y="125724"/>
                  </a:cubicBezTo>
                  <a:cubicBezTo>
                    <a:pt x="107449" y="121374"/>
                    <a:pt x="99310" y="117961"/>
                    <a:pt x="91434" y="114286"/>
                  </a:cubicBezTo>
                  <a:cubicBezTo>
                    <a:pt x="84909" y="111211"/>
                    <a:pt x="78495" y="108098"/>
                    <a:pt x="73882" y="103336"/>
                  </a:cubicBezTo>
                  <a:cubicBezTo>
                    <a:pt x="70207" y="99511"/>
                    <a:pt x="67994" y="95685"/>
                    <a:pt x="66719" y="91710"/>
                  </a:cubicBezTo>
                  <a:cubicBezTo>
                    <a:pt x="62443" y="78510"/>
                    <a:pt x="65219" y="64635"/>
                    <a:pt x="60081" y="50122"/>
                  </a:cubicBezTo>
                  <a:cubicBezTo>
                    <a:pt x="58581" y="45697"/>
                    <a:pt x="53780" y="43259"/>
                    <a:pt x="49317" y="44759"/>
                  </a:cubicBezTo>
                  <a:cubicBezTo>
                    <a:pt x="44892" y="46259"/>
                    <a:pt x="42491" y="51097"/>
                    <a:pt x="43954" y="55522"/>
                  </a:cubicBezTo>
                  <a:cubicBezTo>
                    <a:pt x="46429" y="63360"/>
                    <a:pt x="46242" y="70897"/>
                    <a:pt x="46542" y="78248"/>
                  </a:cubicBezTo>
                  <a:cubicBezTo>
                    <a:pt x="46767" y="84660"/>
                    <a:pt x="47292" y="90885"/>
                    <a:pt x="49092" y="97073"/>
                  </a:cubicBezTo>
                  <a:cubicBezTo>
                    <a:pt x="50967" y="103598"/>
                    <a:pt x="54230" y="109973"/>
                    <a:pt x="60006" y="116311"/>
                  </a:cubicBezTo>
                  <a:cubicBezTo>
                    <a:pt x="70807" y="128161"/>
                    <a:pt x="89484" y="133711"/>
                    <a:pt x="103174" y="142899"/>
                  </a:cubicBezTo>
                  <a:cubicBezTo>
                    <a:pt x="107374" y="145712"/>
                    <a:pt x="111012" y="148974"/>
                    <a:pt x="112887" y="153624"/>
                  </a:cubicBezTo>
                  <a:cubicBezTo>
                    <a:pt x="115812" y="160787"/>
                    <a:pt x="114912" y="168550"/>
                    <a:pt x="113825" y="176350"/>
                  </a:cubicBezTo>
                  <a:cubicBezTo>
                    <a:pt x="112399" y="186813"/>
                    <a:pt x="110412" y="197350"/>
                    <a:pt x="111237" y="207213"/>
                  </a:cubicBezTo>
                  <a:cubicBezTo>
                    <a:pt x="112175" y="217601"/>
                    <a:pt x="115925" y="227351"/>
                    <a:pt x="125189" y="235977"/>
                  </a:cubicBezTo>
                  <a:cubicBezTo>
                    <a:pt x="135352" y="245352"/>
                    <a:pt x="146829" y="249664"/>
                    <a:pt x="158980" y="251427"/>
                  </a:cubicBezTo>
                  <a:cubicBezTo>
                    <a:pt x="171094" y="253189"/>
                    <a:pt x="183958" y="252252"/>
                    <a:pt x="196597" y="252252"/>
                  </a:cubicBezTo>
                  <a:cubicBezTo>
                    <a:pt x="206911" y="252252"/>
                    <a:pt x="217074" y="252739"/>
                    <a:pt x="226226" y="257652"/>
                  </a:cubicBezTo>
                  <a:cubicBezTo>
                    <a:pt x="235752" y="262715"/>
                    <a:pt x="240890" y="270365"/>
                    <a:pt x="244303" y="278915"/>
                  </a:cubicBezTo>
                  <a:cubicBezTo>
                    <a:pt x="251129" y="295866"/>
                    <a:pt x="252591" y="315816"/>
                    <a:pt x="260467" y="331641"/>
                  </a:cubicBezTo>
                  <a:cubicBezTo>
                    <a:pt x="269356" y="349417"/>
                    <a:pt x="284395" y="360817"/>
                    <a:pt x="302285" y="366367"/>
                  </a:cubicBezTo>
                  <a:cubicBezTo>
                    <a:pt x="318299" y="371317"/>
                    <a:pt x="336601" y="371692"/>
                    <a:pt x="354341" y="367980"/>
                  </a:cubicBezTo>
                  <a:cubicBezTo>
                    <a:pt x="359142" y="366967"/>
                    <a:pt x="363905" y="365730"/>
                    <a:pt x="368630" y="364305"/>
                  </a:cubicBezTo>
                  <a:cubicBezTo>
                    <a:pt x="373243" y="362880"/>
                    <a:pt x="377781" y="361342"/>
                    <a:pt x="382320" y="359730"/>
                  </a:cubicBezTo>
                  <a:lnTo>
                    <a:pt x="393083" y="355380"/>
                  </a:lnTo>
                  <a:cubicBezTo>
                    <a:pt x="394246" y="354817"/>
                    <a:pt x="396871" y="353917"/>
                    <a:pt x="397921" y="353242"/>
                  </a:cubicBezTo>
                  <a:cubicBezTo>
                    <a:pt x="399759" y="352079"/>
                    <a:pt x="400809" y="350729"/>
                    <a:pt x="401297" y="349717"/>
                  </a:cubicBezTo>
                  <a:cubicBezTo>
                    <a:pt x="402609" y="347092"/>
                    <a:pt x="402572" y="344617"/>
                    <a:pt x="401447" y="342292"/>
                  </a:cubicBezTo>
                  <a:cubicBezTo>
                    <a:pt x="400772" y="340979"/>
                    <a:pt x="399572" y="338916"/>
                    <a:pt x="396346" y="337866"/>
                  </a:cubicBezTo>
                  <a:close/>
                  <a:moveTo>
                    <a:pt x="389483" y="338654"/>
                  </a:moveTo>
                  <a:cubicBezTo>
                    <a:pt x="388920" y="337979"/>
                    <a:pt x="388208" y="338916"/>
                    <a:pt x="387570" y="340192"/>
                  </a:cubicBezTo>
                  <a:lnTo>
                    <a:pt x="387683" y="340154"/>
                  </a:lnTo>
                  <a:cubicBezTo>
                    <a:pt x="388208" y="339591"/>
                    <a:pt x="388845" y="339066"/>
                    <a:pt x="389483" y="338654"/>
                  </a:cubicBezTo>
                  <a:close/>
                  <a:moveTo>
                    <a:pt x="178820" y="289190"/>
                  </a:moveTo>
                  <a:cubicBezTo>
                    <a:pt x="173719" y="287915"/>
                    <a:pt x="167344" y="288215"/>
                    <a:pt x="162918" y="288028"/>
                  </a:cubicBezTo>
                  <a:cubicBezTo>
                    <a:pt x="154629" y="287728"/>
                    <a:pt x="144541" y="288178"/>
                    <a:pt x="135277" y="286753"/>
                  </a:cubicBezTo>
                  <a:cubicBezTo>
                    <a:pt x="130477" y="286003"/>
                    <a:pt x="125939" y="284653"/>
                    <a:pt x="122413" y="281878"/>
                  </a:cubicBezTo>
                  <a:cubicBezTo>
                    <a:pt x="120613" y="280453"/>
                    <a:pt x="119375" y="278615"/>
                    <a:pt x="118250" y="276665"/>
                  </a:cubicBezTo>
                  <a:cubicBezTo>
                    <a:pt x="114012" y="269427"/>
                    <a:pt x="111837" y="260652"/>
                    <a:pt x="107599" y="253827"/>
                  </a:cubicBezTo>
                  <a:cubicBezTo>
                    <a:pt x="105461" y="250452"/>
                    <a:pt x="102948" y="247377"/>
                    <a:pt x="100211" y="244489"/>
                  </a:cubicBezTo>
                  <a:cubicBezTo>
                    <a:pt x="96385" y="240439"/>
                    <a:pt x="92072" y="236801"/>
                    <a:pt x="87722" y="233239"/>
                  </a:cubicBezTo>
                  <a:cubicBezTo>
                    <a:pt x="82433" y="228889"/>
                    <a:pt x="76995" y="224764"/>
                    <a:pt x="73132" y="219326"/>
                  </a:cubicBezTo>
                  <a:cubicBezTo>
                    <a:pt x="70507" y="215726"/>
                    <a:pt x="69532" y="211563"/>
                    <a:pt x="68482" y="207476"/>
                  </a:cubicBezTo>
                  <a:cubicBezTo>
                    <a:pt x="67432" y="203313"/>
                    <a:pt x="66382" y="199151"/>
                    <a:pt x="64694" y="195175"/>
                  </a:cubicBezTo>
                  <a:cubicBezTo>
                    <a:pt x="63494" y="192288"/>
                    <a:pt x="62031" y="189438"/>
                    <a:pt x="60081" y="186813"/>
                  </a:cubicBezTo>
                  <a:cubicBezTo>
                    <a:pt x="57381" y="183175"/>
                    <a:pt x="54155" y="179950"/>
                    <a:pt x="50479" y="177100"/>
                  </a:cubicBezTo>
                  <a:cubicBezTo>
                    <a:pt x="44591" y="172525"/>
                    <a:pt x="37578" y="168737"/>
                    <a:pt x="30715" y="164837"/>
                  </a:cubicBezTo>
                  <a:cubicBezTo>
                    <a:pt x="24902" y="161612"/>
                    <a:pt x="19163" y="158350"/>
                    <a:pt x="14775" y="153924"/>
                  </a:cubicBezTo>
                  <a:cubicBezTo>
                    <a:pt x="11588" y="150437"/>
                    <a:pt x="6224" y="150212"/>
                    <a:pt x="2774" y="153399"/>
                  </a:cubicBezTo>
                  <a:cubicBezTo>
                    <a:pt x="-714" y="156549"/>
                    <a:pt x="-939" y="161912"/>
                    <a:pt x="2249" y="165400"/>
                  </a:cubicBezTo>
                  <a:cubicBezTo>
                    <a:pt x="10537" y="175150"/>
                    <a:pt x="23476" y="181675"/>
                    <a:pt x="33978" y="189625"/>
                  </a:cubicBezTo>
                  <a:cubicBezTo>
                    <a:pt x="37541" y="192325"/>
                    <a:pt x="40691" y="195213"/>
                    <a:pt x="42979" y="198738"/>
                  </a:cubicBezTo>
                  <a:cubicBezTo>
                    <a:pt x="44929" y="201738"/>
                    <a:pt x="45641" y="205076"/>
                    <a:pt x="46392" y="208413"/>
                  </a:cubicBezTo>
                  <a:cubicBezTo>
                    <a:pt x="47517" y="213476"/>
                    <a:pt x="48417" y="218613"/>
                    <a:pt x="50180" y="223526"/>
                  </a:cubicBezTo>
                  <a:cubicBezTo>
                    <a:pt x="51267" y="226526"/>
                    <a:pt x="52730" y="229414"/>
                    <a:pt x="54605" y="232189"/>
                  </a:cubicBezTo>
                  <a:cubicBezTo>
                    <a:pt x="56780" y="235452"/>
                    <a:pt x="59331" y="238451"/>
                    <a:pt x="62106" y="241264"/>
                  </a:cubicBezTo>
                  <a:cubicBezTo>
                    <a:pt x="65969" y="245127"/>
                    <a:pt x="70244" y="248689"/>
                    <a:pt x="74520" y="252214"/>
                  </a:cubicBezTo>
                  <a:cubicBezTo>
                    <a:pt x="79733" y="256489"/>
                    <a:pt x="85021" y="260615"/>
                    <a:pt x="88697" y="266127"/>
                  </a:cubicBezTo>
                  <a:cubicBezTo>
                    <a:pt x="93122" y="272615"/>
                    <a:pt x="95560" y="281053"/>
                    <a:pt x="100023" y="287915"/>
                  </a:cubicBezTo>
                  <a:cubicBezTo>
                    <a:pt x="102686" y="292040"/>
                    <a:pt x="105836" y="295715"/>
                    <a:pt x="109924" y="298641"/>
                  </a:cubicBezTo>
                  <a:cubicBezTo>
                    <a:pt x="114987" y="302166"/>
                    <a:pt x="120876" y="304491"/>
                    <a:pt x="127326" y="305616"/>
                  </a:cubicBezTo>
                  <a:cubicBezTo>
                    <a:pt x="138878" y="307641"/>
                    <a:pt x="152192" y="306141"/>
                    <a:pt x="162843" y="305841"/>
                  </a:cubicBezTo>
                  <a:cubicBezTo>
                    <a:pt x="165543" y="305728"/>
                    <a:pt x="169106" y="305316"/>
                    <a:pt x="172557" y="305391"/>
                  </a:cubicBezTo>
                  <a:cubicBezTo>
                    <a:pt x="174244" y="305428"/>
                    <a:pt x="175970" y="304978"/>
                    <a:pt x="177020" y="305878"/>
                  </a:cubicBezTo>
                  <a:cubicBezTo>
                    <a:pt x="180320" y="308953"/>
                    <a:pt x="185458" y="308766"/>
                    <a:pt x="188534" y="305503"/>
                  </a:cubicBezTo>
                  <a:cubicBezTo>
                    <a:pt x="191609" y="302203"/>
                    <a:pt x="191421" y="297066"/>
                    <a:pt x="188159" y="293990"/>
                  </a:cubicBezTo>
                  <a:cubicBezTo>
                    <a:pt x="185796" y="291628"/>
                    <a:pt x="182533" y="290128"/>
                    <a:pt x="178820" y="289190"/>
                  </a:cubicBezTo>
                  <a:close/>
                  <a:moveTo>
                    <a:pt x="360342" y="200088"/>
                  </a:moveTo>
                  <a:cubicBezTo>
                    <a:pt x="359892" y="200463"/>
                    <a:pt x="359404" y="200763"/>
                    <a:pt x="358917" y="201025"/>
                  </a:cubicBezTo>
                  <a:cubicBezTo>
                    <a:pt x="359292" y="201663"/>
                    <a:pt x="359892" y="200801"/>
                    <a:pt x="360342" y="200088"/>
                  </a:cubicBezTo>
                  <a:close/>
                  <a:moveTo>
                    <a:pt x="262417" y="115636"/>
                  </a:moveTo>
                  <a:cubicBezTo>
                    <a:pt x="267105" y="116161"/>
                    <a:pt x="271268" y="112748"/>
                    <a:pt x="271794" y="108098"/>
                  </a:cubicBezTo>
                  <a:cubicBezTo>
                    <a:pt x="271981" y="106973"/>
                    <a:pt x="272206" y="105061"/>
                    <a:pt x="272806" y="105511"/>
                  </a:cubicBezTo>
                  <a:cubicBezTo>
                    <a:pt x="272956" y="105623"/>
                    <a:pt x="272806" y="105886"/>
                    <a:pt x="272694" y="106036"/>
                  </a:cubicBezTo>
                  <a:cubicBezTo>
                    <a:pt x="272919" y="106111"/>
                    <a:pt x="273256" y="106261"/>
                    <a:pt x="273444" y="106298"/>
                  </a:cubicBezTo>
                  <a:cubicBezTo>
                    <a:pt x="274231" y="106373"/>
                    <a:pt x="275019" y="106636"/>
                    <a:pt x="275844" y="106861"/>
                  </a:cubicBezTo>
                  <a:cubicBezTo>
                    <a:pt x="279407" y="107911"/>
                    <a:pt x="283195" y="109936"/>
                    <a:pt x="286645" y="111773"/>
                  </a:cubicBezTo>
                  <a:cubicBezTo>
                    <a:pt x="294709" y="115898"/>
                    <a:pt x="302960" y="120849"/>
                    <a:pt x="311136" y="126099"/>
                  </a:cubicBezTo>
                  <a:cubicBezTo>
                    <a:pt x="316349" y="129474"/>
                    <a:pt x="321525" y="133036"/>
                    <a:pt x="326513" y="136674"/>
                  </a:cubicBezTo>
                  <a:cubicBezTo>
                    <a:pt x="335026" y="142899"/>
                    <a:pt x="343052" y="149349"/>
                    <a:pt x="349353" y="156512"/>
                  </a:cubicBezTo>
                  <a:cubicBezTo>
                    <a:pt x="352128" y="159587"/>
                    <a:pt x="354529" y="163075"/>
                    <a:pt x="355879" y="166862"/>
                  </a:cubicBezTo>
                  <a:cubicBezTo>
                    <a:pt x="357116" y="170350"/>
                    <a:pt x="357829" y="174025"/>
                    <a:pt x="357004" y="177738"/>
                  </a:cubicBezTo>
                  <a:cubicBezTo>
                    <a:pt x="356741" y="179087"/>
                    <a:pt x="356441" y="180513"/>
                    <a:pt x="355841" y="181900"/>
                  </a:cubicBezTo>
                  <a:cubicBezTo>
                    <a:pt x="355466" y="182762"/>
                    <a:pt x="355129" y="183700"/>
                    <a:pt x="354566" y="184450"/>
                  </a:cubicBezTo>
                  <a:lnTo>
                    <a:pt x="351116" y="186513"/>
                  </a:lnTo>
                  <a:cubicBezTo>
                    <a:pt x="349765" y="187338"/>
                    <a:pt x="348978" y="188050"/>
                    <a:pt x="348715" y="188350"/>
                  </a:cubicBezTo>
                  <a:cubicBezTo>
                    <a:pt x="345827" y="191950"/>
                    <a:pt x="346315" y="195100"/>
                    <a:pt x="347215" y="196976"/>
                  </a:cubicBezTo>
                  <a:cubicBezTo>
                    <a:pt x="348003" y="198663"/>
                    <a:pt x="349128" y="200613"/>
                    <a:pt x="351791" y="201513"/>
                  </a:cubicBezTo>
                  <a:cubicBezTo>
                    <a:pt x="352203" y="201626"/>
                    <a:pt x="354078" y="202751"/>
                    <a:pt x="357342" y="201663"/>
                  </a:cubicBezTo>
                  <a:cubicBezTo>
                    <a:pt x="357904" y="201475"/>
                    <a:pt x="358429" y="201288"/>
                    <a:pt x="358917" y="201025"/>
                  </a:cubicBezTo>
                  <a:lnTo>
                    <a:pt x="358841" y="200950"/>
                  </a:lnTo>
                  <a:cubicBezTo>
                    <a:pt x="358579" y="200388"/>
                    <a:pt x="359592" y="199825"/>
                    <a:pt x="360942" y="199226"/>
                  </a:cubicBezTo>
                  <a:lnTo>
                    <a:pt x="360792" y="199375"/>
                  </a:lnTo>
                  <a:cubicBezTo>
                    <a:pt x="360717" y="199450"/>
                    <a:pt x="360567" y="199751"/>
                    <a:pt x="360342" y="200088"/>
                  </a:cubicBezTo>
                  <a:cubicBezTo>
                    <a:pt x="360754" y="199751"/>
                    <a:pt x="361092" y="199413"/>
                    <a:pt x="361429" y="199001"/>
                  </a:cubicBezTo>
                  <a:cubicBezTo>
                    <a:pt x="363305" y="198213"/>
                    <a:pt x="365668" y="197426"/>
                    <a:pt x="366492" y="196675"/>
                  </a:cubicBezTo>
                  <a:cubicBezTo>
                    <a:pt x="368218" y="195063"/>
                    <a:pt x="369643" y="193113"/>
                    <a:pt x="370918" y="191050"/>
                  </a:cubicBezTo>
                  <a:cubicBezTo>
                    <a:pt x="372606" y="188350"/>
                    <a:pt x="373768" y="185313"/>
                    <a:pt x="374669" y="182500"/>
                  </a:cubicBezTo>
                  <a:cubicBezTo>
                    <a:pt x="376956" y="175412"/>
                    <a:pt x="376694" y="168100"/>
                    <a:pt x="374893" y="161050"/>
                  </a:cubicBezTo>
                  <a:cubicBezTo>
                    <a:pt x="373206" y="154562"/>
                    <a:pt x="369831" y="148412"/>
                    <a:pt x="365630" y="142899"/>
                  </a:cubicBezTo>
                  <a:cubicBezTo>
                    <a:pt x="357041" y="132174"/>
                    <a:pt x="345865" y="121823"/>
                    <a:pt x="333188" y="113236"/>
                  </a:cubicBezTo>
                  <a:cubicBezTo>
                    <a:pt x="321150" y="105023"/>
                    <a:pt x="307836" y="98498"/>
                    <a:pt x="295347" y="93135"/>
                  </a:cubicBezTo>
                  <a:cubicBezTo>
                    <a:pt x="286795" y="89648"/>
                    <a:pt x="276744" y="86348"/>
                    <a:pt x="269618" y="87885"/>
                  </a:cubicBezTo>
                  <a:cubicBezTo>
                    <a:pt x="262193" y="89498"/>
                    <a:pt x="255517" y="93923"/>
                    <a:pt x="254879" y="106298"/>
                  </a:cubicBezTo>
                  <a:cubicBezTo>
                    <a:pt x="254392" y="110948"/>
                    <a:pt x="257767" y="115148"/>
                    <a:pt x="262417" y="115636"/>
                  </a:cubicBezTo>
                  <a:close/>
                  <a:moveTo>
                    <a:pt x="413411" y="176688"/>
                  </a:moveTo>
                  <a:cubicBezTo>
                    <a:pt x="414273" y="177362"/>
                    <a:pt x="414236" y="175750"/>
                    <a:pt x="414198" y="174587"/>
                  </a:cubicBezTo>
                  <a:lnTo>
                    <a:pt x="414048" y="174737"/>
                  </a:lnTo>
                  <a:cubicBezTo>
                    <a:pt x="413898" y="175412"/>
                    <a:pt x="413673" y="176088"/>
                    <a:pt x="413411" y="176688"/>
                  </a:cubicBezTo>
                  <a:close/>
                  <a:moveTo>
                    <a:pt x="416486" y="123961"/>
                  </a:moveTo>
                  <a:cubicBezTo>
                    <a:pt x="412323" y="120586"/>
                    <a:pt x="407110" y="118148"/>
                    <a:pt x="401597" y="116161"/>
                  </a:cubicBezTo>
                  <a:cubicBezTo>
                    <a:pt x="395783" y="114098"/>
                    <a:pt x="389520" y="112973"/>
                    <a:pt x="384757" y="109561"/>
                  </a:cubicBezTo>
                  <a:cubicBezTo>
                    <a:pt x="381269" y="106448"/>
                    <a:pt x="375869" y="106748"/>
                    <a:pt x="372756" y="110273"/>
                  </a:cubicBezTo>
                  <a:cubicBezTo>
                    <a:pt x="369643" y="113798"/>
                    <a:pt x="369980" y="119161"/>
                    <a:pt x="373468" y="122273"/>
                  </a:cubicBezTo>
                  <a:cubicBezTo>
                    <a:pt x="380332" y="129586"/>
                    <a:pt x="390983" y="133786"/>
                    <a:pt x="399271" y="139561"/>
                  </a:cubicBezTo>
                  <a:cubicBezTo>
                    <a:pt x="400622" y="140499"/>
                    <a:pt x="401822" y="141511"/>
                    <a:pt x="402872" y="142636"/>
                  </a:cubicBezTo>
                  <a:cubicBezTo>
                    <a:pt x="403997" y="143837"/>
                    <a:pt x="405047" y="145112"/>
                    <a:pt x="405422" y="146987"/>
                  </a:cubicBezTo>
                  <a:cubicBezTo>
                    <a:pt x="405910" y="149012"/>
                    <a:pt x="405985" y="151224"/>
                    <a:pt x="405572" y="153437"/>
                  </a:cubicBezTo>
                  <a:cubicBezTo>
                    <a:pt x="404972" y="156362"/>
                    <a:pt x="404222" y="159287"/>
                    <a:pt x="403059" y="161837"/>
                  </a:cubicBezTo>
                  <a:cubicBezTo>
                    <a:pt x="403059" y="161800"/>
                    <a:pt x="403322" y="161500"/>
                    <a:pt x="403322" y="161500"/>
                  </a:cubicBezTo>
                  <a:cubicBezTo>
                    <a:pt x="403322" y="161500"/>
                    <a:pt x="400059" y="166525"/>
                    <a:pt x="399271" y="168212"/>
                  </a:cubicBezTo>
                  <a:cubicBezTo>
                    <a:pt x="397246" y="172600"/>
                    <a:pt x="398109" y="175937"/>
                    <a:pt x="398821" y="176987"/>
                  </a:cubicBezTo>
                  <a:cubicBezTo>
                    <a:pt x="400922" y="181000"/>
                    <a:pt x="405835" y="182500"/>
                    <a:pt x="409810" y="180438"/>
                  </a:cubicBezTo>
                  <a:cubicBezTo>
                    <a:pt x="411460" y="179575"/>
                    <a:pt x="412661" y="178225"/>
                    <a:pt x="413411" y="176688"/>
                  </a:cubicBezTo>
                  <a:lnTo>
                    <a:pt x="413373" y="176688"/>
                  </a:lnTo>
                  <a:cubicBezTo>
                    <a:pt x="412848" y="176275"/>
                    <a:pt x="413223" y="175525"/>
                    <a:pt x="414048" y="174737"/>
                  </a:cubicBezTo>
                  <a:lnTo>
                    <a:pt x="414086" y="174475"/>
                  </a:lnTo>
                  <a:cubicBezTo>
                    <a:pt x="414086" y="174362"/>
                    <a:pt x="414123" y="174212"/>
                    <a:pt x="414123" y="174100"/>
                  </a:cubicBezTo>
                  <a:lnTo>
                    <a:pt x="414161" y="173800"/>
                  </a:lnTo>
                  <a:cubicBezTo>
                    <a:pt x="414161" y="173987"/>
                    <a:pt x="414161" y="174287"/>
                    <a:pt x="414198" y="174587"/>
                  </a:cubicBezTo>
                  <a:cubicBezTo>
                    <a:pt x="415736" y="173087"/>
                    <a:pt x="418436" y="171400"/>
                    <a:pt x="418699" y="171062"/>
                  </a:cubicBezTo>
                  <a:cubicBezTo>
                    <a:pt x="421774" y="166825"/>
                    <a:pt x="424362" y="161687"/>
                    <a:pt x="426049" y="156399"/>
                  </a:cubicBezTo>
                  <a:cubicBezTo>
                    <a:pt x="427400" y="152162"/>
                    <a:pt x="427625" y="147774"/>
                    <a:pt x="427325" y="143612"/>
                  </a:cubicBezTo>
                  <a:cubicBezTo>
                    <a:pt x="426200" y="134912"/>
                    <a:pt x="422262" y="128574"/>
                    <a:pt x="416486" y="123961"/>
                  </a:cubicBezTo>
                  <a:close/>
                  <a:moveTo>
                    <a:pt x="368293" y="248839"/>
                  </a:moveTo>
                  <a:cubicBezTo>
                    <a:pt x="363942" y="247789"/>
                    <a:pt x="359517" y="250489"/>
                    <a:pt x="358467" y="254839"/>
                  </a:cubicBezTo>
                  <a:cubicBezTo>
                    <a:pt x="357416" y="259227"/>
                    <a:pt x="360117" y="263615"/>
                    <a:pt x="364505" y="264665"/>
                  </a:cubicBezTo>
                  <a:cubicBezTo>
                    <a:pt x="377856" y="269652"/>
                    <a:pt x="388920" y="263652"/>
                    <a:pt x="396984" y="253864"/>
                  </a:cubicBezTo>
                  <a:cubicBezTo>
                    <a:pt x="398971" y="251464"/>
                    <a:pt x="400622" y="248614"/>
                    <a:pt x="401972" y="245614"/>
                  </a:cubicBezTo>
                  <a:cubicBezTo>
                    <a:pt x="403209" y="242839"/>
                    <a:pt x="404184" y="239877"/>
                    <a:pt x="404747" y="236876"/>
                  </a:cubicBezTo>
                  <a:cubicBezTo>
                    <a:pt x="406735" y="226189"/>
                    <a:pt x="405722" y="215463"/>
                    <a:pt x="402572" y="209013"/>
                  </a:cubicBezTo>
                  <a:cubicBezTo>
                    <a:pt x="401072" y="204588"/>
                    <a:pt x="396233" y="202188"/>
                    <a:pt x="391808" y="203726"/>
                  </a:cubicBezTo>
                  <a:cubicBezTo>
                    <a:pt x="387345" y="205226"/>
                    <a:pt x="384982" y="210063"/>
                    <a:pt x="386482" y="214488"/>
                  </a:cubicBezTo>
                  <a:cubicBezTo>
                    <a:pt x="387232" y="218051"/>
                    <a:pt x="385620" y="222926"/>
                    <a:pt x="384045" y="228139"/>
                  </a:cubicBezTo>
                  <a:cubicBezTo>
                    <a:pt x="383370" y="230464"/>
                    <a:pt x="382394" y="232751"/>
                    <a:pt x="381457" y="235039"/>
                  </a:cubicBezTo>
                  <a:cubicBezTo>
                    <a:pt x="380557" y="237177"/>
                    <a:pt x="379732" y="239277"/>
                    <a:pt x="378644" y="241151"/>
                  </a:cubicBezTo>
                  <a:cubicBezTo>
                    <a:pt x="376206" y="245277"/>
                    <a:pt x="373618" y="249439"/>
                    <a:pt x="368293" y="248839"/>
                  </a:cubicBezTo>
                  <a:close/>
                  <a:moveTo>
                    <a:pt x="188609" y="59609"/>
                  </a:moveTo>
                  <a:cubicBezTo>
                    <a:pt x="186733" y="56159"/>
                    <a:pt x="187521" y="51734"/>
                    <a:pt x="189584" y="46897"/>
                  </a:cubicBezTo>
                  <a:cubicBezTo>
                    <a:pt x="191797" y="41609"/>
                    <a:pt x="197422" y="35946"/>
                    <a:pt x="201510" y="32459"/>
                  </a:cubicBezTo>
                  <a:cubicBezTo>
                    <a:pt x="203573" y="30734"/>
                    <a:pt x="205523" y="29796"/>
                    <a:pt x="206686" y="29196"/>
                  </a:cubicBezTo>
                  <a:cubicBezTo>
                    <a:pt x="209949" y="27734"/>
                    <a:pt x="213324" y="26834"/>
                    <a:pt x="216737" y="26534"/>
                  </a:cubicBezTo>
                  <a:cubicBezTo>
                    <a:pt x="220000" y="26271"/>
                    <a:pt x="223300" y="26496"/>
                    <a:pt x="226526" y="27209"/>
                  </a:cubicBezTo>
                  <a:cubicBezTo>
                    <a:pt x="229189" y="27809"/>
                    <a:pt x="231776" y="28559"/>
                    <a:pt x="234289" y="29684"/>
                  </a:cubicBezTo>
                  <a:cubicBezTo>
                    <a:pt x="239652" y="32121"/>
                    <a:pt x="244603" y="35271"/>
                    <a:pt x="248916" y="38684"/>
                  </a:cubicBezTo>
                  <a:cubicBezTo>
                    <a:pt x="252966" y="41047"/>
                    <a:pt x="254354" y="46259"/>
                    <a:pt x="251954" y="50309"/>
                  </a:cubicBezTo>
                  <a:cubicBezTo>
                    <a:pt x="249591" y="54359"/>
                    <a:pt x="244378" y="55709"/>
                    <a:pt x="240327" y="53347"/>
                  </a:cubicBezTo>
                  <a:cubicBezTo>
                    <a:pt x="235864" y="51472"/>
                    <a:pt x="230839" y="50272"/>
                    <a:pt x="225738" y="49522"/>
                  </a:cubicBezTo>
                  <a:cubicBezTo>
                    <a:pt x="223413" y="49147"/>
                    <a:pt x="221088" y="49259"/>
                    <a:pt x="218762" y="49484"/>
                  </a:cubicBezTo>
                  <a:cubicBezTo>
                    <a:pt x="217525" y="49634"/>
                    <a:pt x="216250" y="49672"/>
                    <a:pt x="215012" y="50084"/>
                  </a:cubicBezTo>
                  <a:cubicBezTo>
                    <a:pt x="215087" y="50047"/>
                    <a:pt x="215312" y="50009"/>
                    <a:pt x="215274" y="49897"/>
                  </a:cubicBezTo>
                  <a:cubicBezTo>
                    <a:pt x="214637" y="48472"/>
                    <a:pt x="211411" y="51734"/>
                    <a:pt x="209199" y="53384"/>
                  </a:cubicBezTo>
                  <a:cubicBezTo>
                    <a:pt x="207999" y="54322"/>
                    <a:pt x="206573" y="55034"/>
                    <a:pt x="205711" y="56047"/>
                  </a:cubicBezTo>
                  <a:cubicBezTo>
                    <a:pt x="206498" y="58485"/>
                    <a:pt x="206086" y="61259"/>
                    <a:pt x="204398" y="63472"/>
                  </a:cubicBezTo>
                  <a:cubicBezTo>
                    <a:pt x="201698" y="67035"/>
                    <a:pt x="196560" y="67710"/>
                    <a:pt x="192997" y="64972"/>
                  </a:cubicBezTo>
                  <a:cubicBezTo>
                    <a:pt x="190634" y="63660"/>
                    <a:pt x="189621" y="61522"/>
                    <a:pt x="188609" y="59609"/>
                  </a:cubicBezTo>
                  <a:close/>
                  <a:moveTo>
                    <a:pt x="205148" y="56309"/>
                  </a:moveTo>
                  <a:cubicBezTo>
                    <a:pt x="205111" y="56309"/>
                    <a:pt x="205186" y="56309"/>
                    <a:pt x="205223" y="56309"/>
                  </a:cubicBezTo>
                  <a:lnTo>
                    <a:pt x="205223" y="56272"/>
                  </a:lnTo>
                  <a:lnTo>
                    <a:pt x="205148" y="56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" name="Google Shape;1759;p27"/>
            <p:cNvSpPr/>
            <p:nvPr/>
          </p:nvSpPr>
          <p:spPr>
            <a:xfrm rot="10800000">
              <a:off x="8320771" y="894238"/>
              <a:ext cx="176020" cy="242996"/>
            </a:xfrm>
            <a:custGeom>
              <a:rect b="b" l="l" r="r" t="t"/>
              <a:pathLst>
                <a:path extrusionOk="0" h="485991" w="352039">
                  <a:moveTo>
                    <a:pt x="41558" y="485992"/>
                  </a:moveTo>
                  <a:cubicBezTo>
                    <a:pt x="31282" y="476504"/>
                    <a:pt x="23518" y="464129"/>
                    <a:pt x="17217" y="451753"/>
                  </a:cubicBezTo>
                  <a:cubicBezTo>
                    <a:pt x="-2585" y="412902"/>
                    <a:pt x="-5248" y="368614"/>
                    <a:pt x="8929" y="327400"/>
                  </a:cubicBezTo>
                  <a:cubicBezTo>
                    <a:pt x="44258" y="224873"/>
                    <a:pt x="150921" y="147583"/>
                    <a:pt x="229568" y="78132"/>
                  </a:cubicBezTo>
                  <a:cubicBezTo>
                    <a:pt x="256496" y="54356"/>
                    <a:pt x="287212" y="16030"/>
                    <a:pt x="319879" y="55"/>
                  </a:cubicBezTo>
                  <a:cubicBezTo>
                    <a:pt x="324004" y="-1971"/>
                    <a:pt x="341406" y="53081"/>
                    <a:pt x="342119" y="55968"/>
                  </a:cubicBezTo>
                  <a:cubicBezTo>
                    <a:pt x="357271" y="117020"/>
                    <a:pt x="353895" y="181184"/>
                    <a:pt x="339906" y="242123"/>
                  </a:cubicBezTo>
                  <a:cubicBezTo>
                    <a:pt x="320516" y="326350"/>
                    <a:pt x="165398" y="482767"/>
                    <a:pt x="41558" y="485992"/>
                  </a:cubicBezTo>
                  <a:lnTo>
                    <a:pt x="41558" y="48599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27"/>
            <p:cNvSpPr/>
            <p:nvPr/>
          </p:nvSpPr>
          <p:spPr>
            <a:xfrm rot="10800000">
              <a:off x="8337583" y="828271"/>
              <a:ext cx="148164" cy="277247"/>
            </a:xfrm>
            <a:custGeom>
              <a:rect b="b" l="l" r="r" t="t"/>
              <a:pathLst>
                <a:path extrusionOk="0" h="554494" w="296328">
                  <a:moveTo>
                    <a:pt x="15906" y="548790"/>
                  </a:moveTo>
                  <a:cubicBezTo>
                    <a:pt x="14556" y="553103"/>
                    <a:pt x="9981" y="555465"/>
                    <a:pt x="5705" y="554115"/>
                  </a:cubicBezTo>
                  <a:cubicBezTo>
                    <a:pt x="1392" y="552765"/>
                    <a:pt x="-971" y="548190"/>
                    <a:pt x="380" y="543877"/>
                  </a:cubicBezTo>
                  <a:cubicBezTo>
                    <a:pt x="2030" y="538365"/>
                    <a:pt x="2817" y="532102"/>
                    <a:pt x="3230" y="525539"/>
                  </a:cubicBezTo>
                  <a:cubicBezTo>
                    <a:pt x="4318" y="509301"/>
                    <a:pt x="3342" y="491451"/>
                    <a:pt x="5593" y="477013"/>
                  </a:cubicBezTo>
                  <a:cubicBezTo>
                    <a:pt x="9793" y="450725"/>
                    <a:pt x="15906" y="424287"/>
                    <a:pt x="24157" y="398524"/>
                  </a:cubicBezTo>
                  <a:cubicBezTo>
                    <a:pt x="32446" y="372648"/>
                    <a:pt x="42910" y="347485"/>
                    <a:pt x="55436" y="323784"/>
                  </a:cubicBezTo>
                  <a:cubicBezTo>
                    <a:pt x="75501" y="286396"/>
                    <a:pt x="99616" y="251632"/>
                    <a:pt x="125532" y="218144"/>
                  </a:cubicBezTo>
                  <a:cubicBezTo>
                    <a:pt x="163712" y="168868"/>
                    <a:pt x="205417" y="122067"/>
                    <a:pt x="240596" y="70728"/>
                  </a:cubicBezTo>
                  <a:cubicBezTo>
                    <a:pt x="255073" y="49615"/>
                    <a:pt x="268537" y="27827"/>
                    <a:pt x="280201" y="4764"/>
                  </a:cubicBezTo>
                  <a:cubicBezTo>
                    <a:pt x="282226" y="563"/>
                    <a:pt x="287326" y="-1199"/>
                    <a:pt x="291564" y="863"/>
                  </a:cubicBezTo>
                  <a:cubicBezTo>
                    <a:pt x="295765" y="2926"/>
                    <a:pt x="297528" y="7989"/>
                    <a:pt x="295465" y="12226"/>
                  </a:cubicBezTo>
                  <a:cubicBezTo>
                    <a:pt x="278475" y="48415"/>
                    <a:pt x="257398" y="81903"/>
                    <a:pt x="234333" y="114116"/>
                  </a:cubicBezTo>
                  <a:cubicBezTo>
                    <a:pt x="207779" y="151205"/>
                    <a:pt x="178826" y="186793"/>
                    <a:pt x="150810" y="222907"/>
                  </a:cubicBezTo>
                  <a:cubicBezTo>
                    <a:pt x="123207" y="258533"/>
                    <a:pt x="96391" y="294608"/>
                    <a:pt x="74713" y="334247"/>
                  </a:cubicBezTo>
                  <a:cubicBezTo>
                    <a:pt x="62300" y="356597"/>
                    <a:pt x="51948" y="380448"/>
                    <a:pt x="43472" y="404974"/>
                  </a:cubicBezTo>
                  <a:cubicBezTo>
                    <a:pt x="34921" y="429574"/>
                    <a:pt x="28283" y="454888"/>
                    <a:pt x="23595" y="480126"/>
                  </a:cubicBezTo>
                  <a:cubicBezTo>
                    <a:pt x="21007" y="493964"/>
                    <a:pt x="21570" y="511289"/>
                    <a:pt x="20069" y="526889"/>
                  </a:cubicBezTo>
                  <a:cubicBezTo>
                    <a:pt x="19319" y="534765"/>
                    <a:pt x="18119" y="542227"/>
                    <a:pt x="15906" y="548790"/>
                  </a:cubicBezTo>
                  <a:lnTo>
                    <a:pt x="15906" y="5487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27"/>
            <p:cNvSpPr/>
            <p:nvPr/>
          </p:nvSpPr>
          <p:spPr>
            <a:xfrm rot="10800000">
              <a:off x="7962106" y="587253"/>
              <a:ext cx="317026" cy="136965"/>
            </a:xfrm>
            <a:custGeom>
              <a:rect b="b" l="l" r="r" t="t"/>
              <a:pathLst>
                <a:path extrusionOk="0" h="273930" w="634051">
                  <a:moveTo>
                    <a:pt x="0" y="163973"/>
                  </a:moveTo>
                  <a:cubicBezTo>
                    <a:pt x="49543" y="50271"/>
                    <a:pt x="277946" y="-18394"/>
                    <a:pt x="377070" y="4332"/>
                  </a:cubicBezTo>
                  <a:cubicBezTo>
                    <a:pt x="448779" y="20795"/>
                    <a:pt x="520075" y="48733"/>
                    <a:pt x="581095" y="92422"/>
                  </a:cubicBezTo>
                  <a:cubicBezTo>
                    <a:pt x="583982" y="94447"/>
                    <a:pt x="637614" y="137310"/>
                    <a:pt x="633864" y="140160"/>
                  </a:cubicBezTo>
                  <a:cubicBezTo>
                    <a:pt x="604310" y="162848"/>
                    <a:pt x="551054" y="172899"/>
                    <a:pt x="515087" y="186436"/>
                  </a:cubicBezTo>
                  <a:cubicBezTo>
                    <a:pt x="410037" y="226000"/>
                    <a:pt x="286047" y="287877"/>
                    <a:pt x="160969" y="271114"/>
                  </a:cubicBezTo>
                  <a:cubicBezTo>
                    <a:pt x="110751" y="264401"/>
                    <a:pt x="63383" y="240475"/>
                    <a:pt x="28316" y="203237"/>
                  </a:cubicBezTo>
                  <a:cubicBezTo>
                    <a:pt x="17140" y="191349"/>
                    <a:pt x="6526" y="178149"/>
                    <a:pt x="0" y="163973"/>
                  </a:cubicBezTo>
                  <a:lnTo>
                    <a:pt x="0" y="16397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27"/>
            <p:cNvSpPr/>
            <p:nvPr/>
          </p:nvSpPr>
          <p:spPr>
            <a:xfrm rot="10800000">
              <a:off x="7983521" y="632035"/>
              <a:ext cx="353700" cy="42066"/>
            </a:xfrm>
            <a:custGeom>
              <a:rect b="b" l="l" r="r" t="t"/>
              <a:pathLst>
                <a:path extrusionOk="0" h="84133" w="707400">
                  <a:moveTo>
                    <a:pt x="7116" y="35877"/>
                  </a:moveTo>
                  <a:cubicBezTo>
                    <a:pt x="2653" y="35314"/>
                    <a:pt x="-498" y="31226"/>
                    <a:pt x="65" y="26764"/>
                  </a:cubicBezTo>
                  <a:cubicBezTo>
                    <a:pt x="628" y="22301"/>
                    <a:pt x="4716" y="19151"/>
                    <a:pt x="9179" y="19714"/>
                  </a:cubicBezTo>
                  <a:cubicBezTo>
                    <a:pt x="17055" y="20614"/>
                    <a:pt x="25606" y="22826"/>
                    <a:pt x="34382" y="25639"/>
                  </a:cubicBezTo>
                  <a:cubicBezTo>
                    <a:pt x="52234" y="31376"/>
                    <a:pt x="71211" y="39702"/>
                    <a:pt x="87450" y="43564"/>
                  </a:cubicBezTo>
                  <a:cubicBezTo>
                    <a:pt x="116854" y="50539"/>
                    <a:pt x="147008" y="55790"/>
                    <a:pt x="177049" y="58940"/>
                  </a:cubicBezTo>
                  <a:cubicBezTo>
                    <a:pt x="207540" y="62202"/>
                    <a:pt x="237918" y="63290"/>
                    <a:pt x="267397" y="61752"/>
                  </a:cubicBezTo>
                  <a:cubicBezTo>
                    <a:pt x="318666" y="59352"/>
                    <a:pt x="367947" y="50577"/>
                    <a:pt x="416815" y="40752"/>
                  </a:cubicBezTo>
                  <a:cubicBezTo>
                    <a:pt x="466808" y="30701"/>
                    <a:pt x="516427" y="19451"/>
                    <a:pt x="566983" y="11201"/>
                  </a:cubicBezTo>
                  <a:cubicBezTo>
                    <a:pt x="609963" y="4226"/>
                    <a:pt x="653656" y="-387"/>
                    <a:pt x="698886" y="26"/>
                  </a:cubicBezTo>
                  <a:cubicBezTo>
                    <a:pt x="703574" y="-12"/>
                    <a:pt x="707400" y="3776"/>
                    <a:pt x="707400" y="8463"/>
                  </a:cubicBezTo>
                  <a:cubicBezTo>
                    <a:pt x="707437" y="13151"/>
                    <a:pt x="703649" y="16976"/>
                    <a:pt x="698924" y="17014"/>
                  </a:cubicBezTo>
                  <a:cubicBezTo>
                    <a:pt x="669708" y="17501"/>
                    <a:pt x="641204" y="20201"/>
                    <a:pt x="613114" y="24139"/>
                  </a:cubicBezTo>
                  <a:cubicBezTo>
                    <a:pt x="543505" y="33927"/>
                    <a:pt x="476672" y="52077"/>
                    <a:pt x="408451" y="65765"/>
                  </a:cubicBezTo>
                  <a:cubicBezTo>
                    <a:pt x="362733" y="74915"/>
                    <a:pt x="316340" y="81853"/>
                    <a:pt x="268372" y="83803"/>
                  </a:cubicBezTo>
                  <a:cubicBezTo>
                    <a:pt x="237769" y="84890"/>
                    <a:pt x="206227" y="83278"/>
                    <a:pt x="174686" y="79265"/>
                  </a:cubicBezTo>
                  <a:cubicBezTo>
                    <a:pt x="143857" y="75365"/>
                    <a:pt x="113029" y="69252"/>
                    <a:pt x="82987" y="61377"/>
                  </a:cubicBezTo>
                  <a:cubicBezTo>
                    <a:pt x="66448" y="56990"/>
                    <a:pt x="47171" y="48027"/>
                    <a:pt x="29018" y="41689"/>
                  </a:cubicBezTo>
                  <a:cubicBezTo>
                    <a:pt x="21405" y="39027"/>
                    <a:pt x="13979" y="36852"/>
                    <a:pt x="7116" y="35877"/>
                  </a:cubicBezTo>
                  <a:lnTo>
                    <a:pt x="7116" y="358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27"/>
            <p:cNvSpPr/>
            <p:nvPr/>
          </p:nvSpPr>
          <p:spPr>
            <a:xfrm rot="10800000">
              <a:off x="8308258" y="1174393"/>
              <a:ext cx="142677" cy="181690"/>
            </a:xfrm>
            <a:custGeom>
              <a:rect b="b" l="l" r="r" t="t"/>
              <a:pathLst>
                <a:path extrusionOk="0" h="363380" w="285355">
                  <a:moveTo>
                    <a:pt x="65999" y="11404"/>
                  </a:moveTo>
                  <a:cubicBezTo>
                    <a:pt x="66037" y="11742"/>
                    <a:pt x="66074" y="12079"/>
                    <a:pt x="66149" y="12492"/>
                  </a:cubicBezTo>
                  <a:cubicBezTo>
                    <a:pt x="65512" y="11892"/>
                    <a:pt x="65099" y="11254"/>
                    <a:pt x="65849" y="11029"/>
                  </a:cubicBezTo>
                  <a:lnTo>
                    <a:pt x="65999" y="11404"/>
                  </a:lnTo>
                  <a:close/>
                  <a:moveTo>
                    <a:pt x="2729" y="346888"/>
                  </a:moveTo>
                  <a:cubicBezTo>
                    <a:pt x="2992" y="346513"/>
                    <a:pt x="3254" y="346063"/>
                    <a:pt x="3592" y="345575"/>
                  </a:cubicBezTo>
                  <a:cubicBezTo>
                    <a:pt x="2429" y="345913"/>
                    <a:pt x="1604" y="346400"/>
                    <a:pt x="2504" y="347150"/>
                  </a:cubicBezTo>
                  <a:lnTo>
                    <a:pt x="2692" y="346963"/>
                  </a:lnTo>
                  <a:lnTo>
                    <a:pt x="2729" y="346888"/>
                  </a:lnTo>
                  <a:close/>
                  <a:moveTo>
                    <a:pt x="284388" y="134595"/>
                  </a:moveTo>
                  <a:cubicBezTo>
                    <a:pt x="282213" y="130470"/>
                    <a:pt x="277074" y="128857"/>
                    <a:pt x="272911" y="131032"/>
                  </a:cubicBezTo>
                  <a:cubicBezTo>
                    <a:pt x="232482" y="151095"/>
                    <a:pt x="194752" y="173146"/>
                    <a:pt x="159160" y="198497"/>
                  </a:cubicBezTo>
                  <a:cubicBezTo>
                    <a:pt x="144796" y="208734"/>
                    <a:pt x="130844" y="219497"/>
                    <a:pt x="117193" y="230860"/>
                  </a:cubicBezTo>
                  <a:cubicBezTo>
                    <a:pt x="106354" y="239860"/>
                    <a:pt x="96078" y="250023"/>
                    <a:pt x="85576" y="259698"/>
                  </a:cubicBezTo>
                  <a:cubicBezTo>
                    <a:pt x="97203" y="241098"/>
                    <a:pt x="108267" y="222235"/>
                    <a:pt x="118205" y="202809"/>
                  </a:cubicBezTo>
                  <a:cubicBezTo>
                    <a:pt x="127806" y="184096"/>
                    <a:pt x="136545" y="164933"/>
                    <a:pt x="145171" y="145733"/>
                  </a:cubicBezTo>
                  <a:cubicBezTo>
                    <a:pt x="157923" y="117194"/>
                    <a:pt x="169999" y="88281"/>
                    <a:pt x="183051" y="59631"/>
                  </a:cubicBezTo>
                  <a:cubicBezTo>
                    <a:pt x="185076" y="55393"/>
                    <a:pt x="183313" y="50330"/>
                    <a:pt x="179113" y="48268"/>
                  </a:cubicBezTo>
                  <a:cubicBezTo>
                    <a:pt x="174875" y="46243"/>
                    <a:pt x="169774" y="48005"/>
                    <a:pt x="167749" y="52243"/>
                  </a:cubicBezTo>
                  <a:cubicBezTo>
                    <a:pt x="150947" y="84981"/>
                    <a:pt x="134895" y="117832"/>
                    <a:pt x="118730" y="150608"/>
                  </a:cubicBezTo>
                  <a:cubicBezTo>
                    <a:pt x="108042" y="172321"/>
                    <a:pt x="97165" y="193921"/>
                    <a:pt x="85764" y="215297"/>
                  </a:cubicBezTo>
                  <a:cubicBezTo>
                    <a:pt x="77513" y="230747"/>
                    <a:pt x="68812" y="245973"/>
                    <a:pt x="59698" y="261086"/>
                  </a:cubicBezTo>
                  <a:cubicBezTo>
                    <a:pt x="66862" y="241510"/>
                    <a:pt x="73125" y="221785"/>
                    <a:pt x="77926" y="201647"/>
                  </a:cubicBezTo>
                  <a:cubicBezTo>
                    <a:pt x="82126" y="183984"/>
                    <a:pt x="85239" y="166021"/>
                    <a:pt x="87189" y="147683"/>
                  </a:cubicBezTo>
                  <a:cubicBezTo>
                    <a:pt x="89102" y="129870"/>
                    <a:pt x="89814" y="111644"/>
                    <a:pt x="89439" y="92969"/>
                  </a:cubicBezTo>
                  <a:cubicBezTo>
                    <a:pt x="89139" y="81794"/>
                    <a:pt x="88539" y="70618"/>
                    <a:pt x="87677" y="59481"/>
                  </a:cubicBezTo>
                  <a:cubicBezTo>
                    <a:pt x="86814" y="48343"/>
                    <a:pt x="85689" y="37280"/>
                    <a:pt x="84376" y="26217"/>
                  </a:cubicBezTo>
                  <a:cubicBezTo>
                    <a:pt x="84264" y="25317"/>
                    <a:pt x="83101" y="13129"/>
                    <a:pt x="82089" y="8442"/>
                  </a:cubicBezTo>
                  <a:cubicBezTo>
                    <a:pt x="80701" y="1842"/>
                    <a:pt x="75450" y="117"/>
                    <a:pt x="74288" y="41"/>
                  </a:cubicBezTo>
                  <a:cubicBezTo>
                    <a:pt x="69787" y="-408"/>
                    <a:pt x="65812" y="2854"/>
                    <a:pt x="65362" y="7317"/>
                  </a:cubicBezTo>
                  <a:cubicBezTo>
                    <a:pt x="65212" y="8629"/>
                    <a:pt x="65399" y="9867"/>
                    <a:pt x="65849" y="11029"/>
                  </a:cubicBezTo>
                  <a:lnTo>
                    <a:pt x="65924" y="10992"/>
                  </a:lnTo>
                  <a:cubicBezTo>
                    <a:pt x="66037" y="10954"/>
                    <a:pt x="65962" y="11217"/>
                    <a:pt x="65999" y="11404"/>
                  </a:cubicBezTo>
                  <a:cubicBezTo>
                    <a:pt x="66337" y="12229"/>
                    <a:pt x="66862" y="13017"/>
                    <a:pt x="67499" y="13692"/>
                  </a:cubicBezTo>
                  <a:cubicBezTo>
                    <a:pt x="67162" y="13392"/>
                    <a:pt x="66599" y="12942"/>
                    <a:pt x="66149" y="12492"/>
                  </a:cubicBezTo>
                  <a:cubicBezTo>
                    <a:pt x="66749" y="17404"/>
                    <a:pt x="67124" y="27080"/>
                    <a:pt x="67199" y="27830"/>
                  </a:cubicBezTo>
                  <a:cubicBezTo>
                    <a:pt x="67949" y="38705"/>
                    <a:pt x="68512" y="49580"/>
                    <a:pt x="68849" y="60493"/>
                  </a:cubicBezTo>
                  <a:cubicBezTo>
                    <a:pt x="69150" y="71368"/>
                    <a:pt x="69262" y="82206"/>
                    <a:pt x="69037" y="93044"/>
                  </a:cubicBezTo>
                  <a:cubicBezTo>
                    <a:pt x="68737" y="119932"/>
                    <a:pt x="65587" y="145695"/>
                    <a:pt x="60936" y="170783"/>
                  </a:cubicBezTo>
                  <a:cubicBezTo>
                    <a:pt x="57711" y="188034"/>
                    <a:pt x="53698" y="204947"/>
                    <a:pt x="49085" y="221747"/>
                  </a:cubicBezTo>
                  <a:cubicBezTo>
                    <a:pt x="38208" y="261348"/>
                    <a:pt x="23619" y="300199"/>
                    <a:pt x="7042" y="339650"/>
                  </a:cubicBezTo>
                  <a:cubicBezTo>
                    <a:pt x="5879" y="341750"/>
                    <a:pt x="4642" y="343925"/>
                    <a:pt x="3592" y="345575"/>
                  </a:cubicBezTo>
                  <a:cubicBezTo>
                    <a:pt x="4042" y="345425"/>
                    <a:pt x="4304" y="345425"/>
                    <a:pt x="4754" y="345350"/>
                  </a:cubicBezTo>
                  <a:cubicBezTo>
                    <a:pt x="4642" y="345575"/>
                    <a:pt x="4567" y="345838"/>
                    <a:pt x="4454" y="346063"/>
                  </a:cubicBezTo>
                  <a:cubicBezTo>
                    <a:pt x="3854" y="346400"/>
                    <a:pt x="3142" y="346513"/>
                    <a:pt x="2654" y="346963"/>
                  </a:cubicBezTo>
                  <a:lnTo>
                    <a:pt x="2579" y="347113"/>
                  </a:lnTo>
                  <a:cubicBezTo>
                    <a:pt x="2579" y="347150"/>
                    <a:pt x="2542" y="347188"/>
                    <a:pt x="2504" y="347188"/>
                  </a:cubicBezTo>
                  <a:lnTo>
                    <a:pt x="2467" y="347150"/>
                  </a:lnTo>
                  <a:cubicBezTo>
                    <a:pt x="591" y="348988"/>
                    <a:pt x="-384" y="351688"/>
                    <a:pt x="141" y="354425"/>
                  </a:cubicBezTo>
                  <a:cubicBezTo>
                    <a:pt x="629" y="356938"/>
                    <a:pt x="2317" y="358701"/>
                    <a:pt x="4417" y="359863"/>
                  </a:cubicBezTo>
                  <a:cubicBezTo>
                    <a:pt x="4792" y="360351"/>
                    <a:pt x="5054" y="361176"/>
                    <a:pt x="5467" y="361476"/>
                  </a:cubicBezTo>
                  <a:cubicBezTo>
                    <a:pt x="8917" y="364363"/>
                    <a:pt x="14055" y="363913"/>
                    <a:pt x="16943" y="360501"/>
                  </a:cubicBezTo>
                  <a:cubicBezTo>
                    <a:pt x="17918" y="359338"/>
                    <a:pt x="18481" y="358026"/>
                    <a:pt x="18743" y="356676"/>
                  </a:cubicBezTo>
                  <a:cubicBezTo>
                    <a:pt x="18631" y="356676"/>
                    <a:pt x="18556" y="356638"/>
                    <a:pt x="18406" y="356600"/>
                  </a:cubicBezTo>
                  <a:cubicBezTo>
                    <a:pt x="17656" y="356263"/>
                    <a:pt x="18181" y="355288"/>
                    <a:pt x="18518" y="354425"/>
                  </a:cubicBezTo>
                  <a:cubicBezTo>
                    <a:pt x="18556" y="354350"/>
                    <a:pt x="18668" y="354313"/>
                    <a:pt x="18706" y="354238"/>
                  </a:cubicBezTo>
                  <a:cubicBezTo>
                    <a:pt x="18743" y="354425"/>
                    <a:pt x="18781" y="354500"/>
                    <a:pt x="18819" y="354725"/>
                  </a:cubicBezTo>
                  <a:cubicBezTo>
                    <a:pt x="18819" y="354538"/>
                    <a:pt x="18781" y="354388"/>
                    <a:pt x="18743" y="354200"/>
                  </a:cubicBezTo>
                  <a:cubicBezTo>
                    <a:pt x="19081" y="353750"/>
                    <a:pt x="19681" y="353638"/>
                    <a:pt x="19906" y="353113"/>
                  </a:cubicBezTo>
                  <a:cubicBezTo>
                    <a:pt x="20356" y="352213"/>
                    <a:pt x="20731" y="351313"/>
                    <a:pt x="21144" y="350413"/>
                  </a:cubicBezTo>
                  <a:cubicBezTo>
                    <a:pt x="24144" y="347300"/>
                    <a:pt x="28045" y="344188"/>
                    <a:pt x="28270" y="343925"/>
                  </a:cubicBezTo>
                  <a:cubicBezTo>
                    <a:pt x="35020" y="335900"/>
                    <a:pt x="42221" y="328287"/>
                    <a:pt x="49610" y="320900"/>
                  </a:cubicBezTo>
                  <a:cubicBezTo>
                    <a:pt x="57073" y="313399"/>
                    <a:pt x="64799" y="306199"/>
                    <a:pt x="72600" y="299112"/>
                  </a:cubicBezTo>
                  <a:cubicBezTo>
                    <a:pt x="92027" y="281261"/>
                    <a:pt x="111755" y="264611"/>
                    <a:pt x="131632" y="248523"/>
                  </a:cubicBezTo>
                  <a:cubicBezTo>
                    <a:pt x="145096" y="237648"/>
                    <a:pt x="158673" y="227072"/>
                    <a:pt x="172437" y="216759"/>
                  </a:cubicBezTo>
                  <a:cubicBezTo>
                    <a:pt x="206641" y="191146"/>
                    <a:pt x="242120" y="167371"/>
                    <a:pt x="280750" y="146070"/>
                  </a:cubicBezTo>
                  <a:cubicBezTo>
                    <a:pt x="284950" y="143895"/>
                    <a:pt x="286563" y="138757"/>
                    <a:pt x="284388" y="134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4" name="Google Shape;1764;p27"/>
            <p:cNvSpPr/>
            <p:nvPr/>
          </p:nvSpPr>
          <p:spPr>
            <a:xfrm rot="10800000">
              <a:off x="8259723" y="1290683"/>
              <a:ext cx="179552" cy="118514"/>
            </a:xfrm>
            <a:custGeom>
              <a:rect b="b" l="l" r="r" t="t"/>
              <a:pathLst>
                <a:path extrusionOk="0" h="237028" w="359105">
                  <a:moveTo>
                    <a:pt x="88061" y="42069"/>
                  </a:moveTo>
                  <a:cubicBezTo>
                    <a:pt x="89786" y="66932"/>
                    <a:pt x="71521" y="88495"/>
                    <a:pt x="47218" y="90183"/>
                  </a:cubicBezTo>
                  <a:cubicBezTo>
                    <a:pt x="22953" y="91870"/>
                    <a:pt x="1838" y="73082"/>
                    <a:pt x="113" y="48219"/>
                  </a:cubicBezTo>
                  <a:cubicBezTo>
                    <a:pt x="-1613" y="23356"/>
                    <a:pt x="16690" y="1793"/>
                    <a:pt x="40955" y="105"/>
                  </a:cubicBezTo>
                  <a:cubicBezTo>
                    <a:pt x="65220" y="-1582"/>
                    <a:pt x="86335" y="17206"/>
                    <a:pt x="88061" y="42069"/>
                  </a:cubicBezTo>
                  <a:close/>
                  <a:moveTo>
                    <a:pt x="200874" y="18068"/>
                  </a:moveTo>
                  <a:cubicBezTo>
                    <a:pt x="176609" y="19756"/>
                    <a:pt x="158307" y="41319"/>
                    <a:pt x="160032" y="66182"/>
                  </a:cubicBezTo>
                  <a:cubicBezTo>
                    <a:pt x="161795" y="91008"/>
                    <a:pt x="182910" y="109833"/>
                    <a:pt x="207175" y="108146"/>
                  </a:cubicBezTo>
                  <a:cubicBezTo>
                    <a:pt x="231440" y="106458"/>
                    <a:pt x="249743" y="84895"/>
                    <a:pt x="247980" y="60032"/>
                  </a:cubicBezTo>
                  <a:cubicBezTo>
                    <a:pt x="246255" y="35169"/>
                    <a:pt x="225140" y="16343"/>
                    <a:pt x="200874" y="18068"/>
                  </a:cubicBezTo>
                  <a:close/>
                  <a:moveTo>
                    <a:pt x="311850" y="146847"/>
                  </a:moveTo>
                  <a:cubicBezTo>
                    <a:pt x="287585" y="148534"/>
                    <a:pt x="269282" y="170097"/>
                    <a:pt x="271045" y="194960"/>
                  </a:cubicBezTo>
                  <a:cubicBezTo>
                    <a:pt x="272770" y="219786"/>
                    <a:pt x="293885" y="238611"/>
                    <a:pt x="318151" y="236924"/>
                  </a:cubicBezTo>
                  <a:cubicBezTo>
                    <a:pt x="342416" y="235236"/>
                    <a:pt x="360718" y="213673"/>
                    <a:pt x="358993" y="188810"/>
                  </a:cubicBezTo>
                  <a:cubicBezTo>
                    <a:pt x="357230" y="163947"/>
                    <a:pt x="336115" y="145121"/>
                    <a:pt x="311850" y="14684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5" name="Google Shape;1765;p27"/>
            <p:cNvSpPr/>
            <p:nvPr/>
          </p:nvSpPr>
          <p:spPr>
            <a:xfrm rot="10800000">
              <a:off x="7765648" y="564810"/>
              <a:ext cx="184433" cy="121377"/>
            </a:xfrm>
            <a:custGeom>
              <a:rect b="b" l="l" r="r" t="t"/>
              <a:pathLst>
                <a:path extrusionOk="0" h="242755" w="368866">
                  <a:moveTo>
                    <a:pt x="355983" y="1511"/>
                  </a:moveTo>
                  <a:cubicBezTo>
                    <a:pt x="355683" y="1624"/>
                    <a:pt x="355345" y="1774"/>
                    <a:pt x="354970" y="1886"/>
                  </a:cubicBezTo>
                  <a:cubicBezTo>
                    <a:pt x="355420" y="1136"/>
                    <a:pt x="355983" y="611"/>
                    <a:pt x="356321" y="1286"/>
                  </a:cubicBezTo>
                  <a:lnTo>
                    <a:pt x="355983" y="1511"/>
                  </a:lnTo>
                  <a:lnTo>
                    <a:pt x="355983" y="1511"/>
                  </a:lnTo>
                  <a:close/>
                  <a:moveTo>
                    <a:pt x="359846" y="49"/>
                  </a:moveTo>
                  <a:cubicBezTo>
                    <a:pt x="358571" y="199"/>
                    <a:pt x="357371" y="649"/>
                    <a:pt x="356321" y="1286"/>
                  </a:cubicBezTo>
                  <a:lnTo>
                    <a:pt x="356396" y="1361"/>
                  </a:lnTo>
                  <a:cubicBezTo>
                    <a:pt x="356433" y="1474"/>
                    <a:pt x="356171" y="1474"/>
                    <a:pt x="356021" y="1511"/>
                  </a:cubicBezTo>
                  <a:cubicBezTo>
                    <a:pt x="355270" y="2074"/>
                    <a:pt x="354595" y="2711"/>
                    <a:pt x="354070" y="3461"/>
                  </a:cubicBezTo>
                  <a:cubicBezTo>
                    <a:pt x="354295" y="3086"/>
                    <a:pt x="354595" y="2449"/>
                    <a:pt x="354970" y="1886"/>
                  </a:cubicBezTo>
                  <a:cubicBezTo>
                    <a:pt x="350282" y="3499"/>
                    <a:pt x="340906" y="5899"/>
                    <a:pt x="340156" y="6124"/>
                  </a:cubicBezTo>
                  <a:cubicBezTo>
                    <a:pt x="329692" y="9124"/>
                    <a:pt x="319154" y="11936"/>
                    <a:pt x="308577" y="14524"/>
                  </a:cubicBezTo>
                  <a:cubicBezTo>
                    <a:pt x="298001" y="17112"/>
                    <a:pt x="287425" y="19474"/>
                    <a:pt x="276774" y="21537"/>
                  </a:cubicBezTo>
                  <a:cubicBezTo>
                    <a:pt x="250370" y="26824"/>
                    <a:pt x="224567" y="29112"/>
                    <a:pt x="199027" y="29749"/>
                  </a:cubicBezTo>
                  <a:cubicBezTo>
                    <a:pt x="181512" y="30199"/>
                    <a:pt x="164110" y="29787"/>
                    <a:pt x="146745" y="28774"/>
                  </a:cubicBezTo>
                  <a:cubicBezTo>
                    <a:pt x="105641" y="26337"/>
                    <a:pt x="64536" y="20187"/>
                    <a:pt x="22456" y="12124"/>
                  </a:cubicBezTo>
                  <a:cubicBezTo>
                    <a:pt x="20205" y="11411"/>
                    <a:pt x="17917" y="10699"/>
                    <a:pt x="16117" y="10061"/>
                  </a:cubicBezTo>
                  <a:cubicBezTo>
                    <a:pt x="16342" y="10474"/>
                    <a:pt x="16417" y="10699"/>
                    <a:pt x="16605" y="11149"/>
                  </a:cubicBezTo>
                  <a:cubicBezTo>
                    <a:pt x="16342" y="11111"/>
                    <a:pt x="16080" y="11074"/>
                    <a:pt x="15817" y="10999"/>
                  </a:cubicBezTo>
                  <a:cubicBezTo>
                    <a:pt x="15405" y="10511"/>
                    <a:pt x="15105" y="9836"/>
                    <a:pt x="14580" y="9461"/>
                  </a:cubicBezTo>
                  <a:lnTo>
                    <a:pt x="14430" y="9424"/>
                  </a:lnTo>
                  <a:cubicBezTo>
                    <a:pt x="14392" y="9424"/>
                    <a:pt x="14317" y="9424"/>
                    <a:pt x="14355" y="9386"/>
                  </a:cubicBezTo>
                  <a:lnTo>
                    <a:pt x="14355" y="9311"/>
                  </a:lnTo>
                  <a:cubicBezTo>
                    <a:pt x="12179" y="7849"/>
                    <a:pt x="9329" y="7511"/>
                    <a:pt x="6741" y="8561"/>
                  </a:cubicBezTo>
                  <a:cubicBezTo>
                    <a:pt x="4341" y="9536"/>
                    <a:pt x="2991" y="11599"/>
                    <a:pt x="2316" y="13924"/>
                  </a:cubicBezTo>
                  <a:cubicBezTo>
                    <a:pt x="1903" y="14412"/>
                    <a:pt x="1190" y="14824"/>
                    <a:pt x="965" y="15274"/>
                  </a:cubicBezTo>
                  <a:cubicBezTo>
                    <a:pt x="-1172" y="19212"/>
                    <a:pt x="365" y="24162"/>
                    <a:pt x="4341" y="26262"/>
                  </a:cubicBezTo>
                  <a:cubicBezTo>
                    <a:pt x="5616" y="26974"/>
                    <a:pt x="7041" y="27274"/>
                    <a:pt x="8429" y="27199"/>
                  </a:cubicBezTo>
                  <a:cubicBezTo>
                    <a:pt x="8429" y="27124"/>
                    <a:pt x="8429" y="27049"/>
                    <a:pt x="8429" y="26899"/>
                  </a:cubicBezTo>
                  <a:cubicBezTo>
                    <a:pt x="8616" y="26074"/>
                    <a:pt x="9629" y="26337"/>
                    <a:pt x="10604" y="26562"/>
                  </a:cubicBezTo>
                  <a:cubicBezTo>
                    <a:pt x="10679" y="26599"/>
                    <a:pt x="10717" y="26674"/>
                    <a:pt x="10792" y="26712"/>
                  </a:cubicBezTo>
                  <a:cubicBezTo>
                    <a:pt x="10642" y="26787"/>
                    <a:pt x="10529" y="26862"/>
                    <a:pt x="10342" y="26937"/>
                  </a:cubicBezTo>
                  <a:cubicBezTo>
                    <a:pt x="10529" y="26899"/>
                    <a:pt x="10679" y="26824"/>
                    <a:pt x="10867" y="26749"/>
                  </a:cubicBezTo>
                  <a:cubicBezTo>
                    <a:pt x="11354" y="26974"/>
                    <a:pt x="11617" y="27537"/>
                    <a:pt x="12142" y="27649"/>
                  </a:cubicBezTo>
                  <a:cubicBezTo>
                    <a:pt x="13117" y="27874"/>
                    <a:pt x="14092" y="28062"/>
                    <a:pt x="15067" y="28324"/>
                  </a:cubicBezTo>
                  <a:cubicBezTo>
                    <a:pt x="18743" y="30612"/>
                    <a:pt x="22606" y="33799"/>
                    <a:pt x="22868" y="33950"/>
                  </a:cubicBezTo>
                  <a:cubicBezTo>
                    <a:pt x="32132" y="38900"/>
                    <a:pt x="41058" y="44300"/>
                    <a:pt x="49871" y="50000"/>
                  </a:cubicBezTo>
                  <a:cubicBezTo>
                    <a:pt x="58722" y="55738"/>
                    <a:pt x="67386" y="61813"/>
                    <a:pt x="75974" y="67963"/>
                  </a:cubicBezTo>
                  <a:cubicBezTo>
                    <a:pt x="97465" y="83226"/>
                    <a:pt x="117867" y="99051"/>
                    <a:pt x="137707" y="115177"/>
                  </a:cubicBezTo>
                  <a:cubicBezTo>
                    <a:pt x="151171" y="126089"/>
                    <a:pt x="164335" y="137152"/>
                    <a:pt x="177274" y="148477"/>
                  </a:cubicBezTo>
                  <a:cubicBezTo>
                    <a:pt x="209453" y="176603"/>
                    <a:pt x="240094" y="206304"/>
                    <a:pt x="268973" y="239680"/>
                  </a:cubicBezTo>
                  <a:cubicBezTo>
                    <a:pt x="271973" y="243280"/>
                    <a:pt x="277336" y="243805"/>
                    <a:pt x="280937" y="240805"/>
                  </a:cubicBezTo>
                  <a:cubicBezTo>
                    <a:pt x="284537" y="237805"/>
                    <a:pt x="285062" y="232442"/>
                    <a:pt x="282062" y="228842"/>
                  </a:cubicBezTo>
                  <a:cubicBezTo>
                    <a:pt x="254008" y="193479"/>
                    <a:pt x="224567" y="161153"/>
                    <a:pt x="192388" y="131640"/>
                  </a:cubicBezTo>
                  <a:cubicBezTo>
                    <a:pt x="179374" y="119714"/>
                    <a:pt x="165948" y="108314"/>
                    <a:pt x="151996" y="97326"/>
                  </a:cubicBezTo>
                  <a:cubicBezTo>
                    <a:pt x="140970" y="88626"/>
                    <a:pt x="128893" y="80676"/>
                    <a:pt x="117229" y="72426"/>
                  </a:cubicBezTo>
                  <a:cubicBezTo>
                    <a:pt x="137819" y="79926"/>
                    <a:pt x="158559" y="86826"/>
                    <a:pt x="179637" y="92489"/>
                  </a:cubicBezTo>
                  <a:cubicBezTo>
                    <a:pt x="199964" y="97964"/>
                    <a:pt x="220479" y="102539"/>
                    <a:pt x="241107" y="106964"/>
                  </a:cubicBezTo>
                  <a:cubicBezTo>
                    <a:pt x="271673" y="113489"/>
                    <a:pt x="302427" y="119302"/>
                    <a:pt x="333180" y="126089"/>
                  </a:cubicBezTo>
                  <a:cubicBezTo>
                    <a:pt x="337756" y="127214"/>
                    <a:pt x="342331" y="124402"/>
                    <a:pt x="343456" y="119864"/>
                  </a:cubicBezTo>
                  <a:cubicBezTo>
                    <a:pt x="344582" y="115327"/>
                    <a:pt x="341806" y="110714"/>
                    <a:pt x="337231" y="109589"/>
                  </a:cubicBezTo>
                  <a:cubicBezTo>
                    <a:pt x="301714" y="99951"/>
                    <a:pt x="266235" y="91101"/>
                    <a:pt x="230831" y="82138"/>
                  </a:cubicBezTo>
                  <a:cubicBezTo>
                    <a:pt x="207353" y="76176"/>
                    <a:pt x="183950" y="70063"/>
                    <a:pt x="160660" y="63350"/>
                  </a:cubicBezTo>
                  <a:cubicBezTo>
                    <a:pt x="143858" y="58513"/>
                    <a:pt x="127168" y="53150"/>
                    <a:pt x="110554" y="47412"/>
                  </a:cubicBezTo>
                  <a:cubicBezTo>
                    <a:pt x="131144" y="50300"/>
                    <a:pt x="151734" y="52325"/>
                    <a:pt x="172399" y="52850"/>
                  </a:cubicBezTo>
                  <a:cubicBezTo>
                    <a:pt x="190551" y="53263"/>
                    <a:pt x="208740" y="52550"/>
                    <a:pt x="227080" y="50675"/>
                  </a:cubicBezTo>
                  <a:cubicBezTo>
                    <a:pt x="244932" y="48837"/>
                    <a:pt x="262897" y="45762"/>
                    <a:pt x="281087" y="41487"/>
                  </a:cubicBezTo>
                  <a:cubicBezTo>
                    <a:pt x="291963" y="38862"/>
                    <a:pt x="302764" y="35975"/>
                    <a:pt x="313490" y="32787"/>
                  </a:cubicBezTo>
                  <a:cubicBezTo>
                    <a:pt x="324179" y="29637"/>
                    <a:pt x="334793" y="26224"/>
                    <a:pt x="345332" y="22624"/>
                  </a:cubicBezTo>
                  <a:cubicBezTo>
                    <a:pt x="346194" y="22324"/>
                    <a:pt x="357858" y="18649"/>
                    <a:pt x="362246" y="16699"/>
                  </a:cubicBezTo>
                  <a:cubicBezTo>
                    <a:pt x="368434" y="13962"/>
                    <a:pt x="368997" y="8486"/>
                    <a:pt x="368847" y="7324"/>
                  </a:cubicBezTo>
                  <a:cubicBezTo>
                    <a:pt x="368360" y="2786"/>
                    <a:pt x="364309" y="-439"/>
                    <a:pt x="359846" y="49"/>
                  </a:cubicBezTo>
                  <a:close/>
                  <a:moveTo>
                    <a:pt x="14655" y="9499"/>
                  </a:moveTo>
                  <a:cubicBezTo>
                    <a:pt x="15067" y="9649"/>
                    <a:pt x="15555" y="9836"/>
                    <a:pt x="16117" y="10061"/>
                  </a:cubicBezTo>
                  <a:cubicBezTo>
                    <a:pt x="15555" y="9011"/>
                    <a:pt x="14880" y="8299"/>
                    <a:pt x="14355" y="9311"/>
                  </a:cubicBezTo>
                  <a:lnTo>
                    <a:pt x="14580" y="9461"/>
                  </a:lnTo>
                  <a:lnTo>
                    <a:pt x="14655" y="949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27"/>
            <p:cNvSpPr/>
            <p:nvPr/>
          </p:nvSpPr>
          <p:spPr>
            <a:xfrm rot="10800000">
              <a:off x="7706074" y="522437"/>
              <a:ext cx="96521" cy="191926"/>
            </a:xfrm>
            <a:custGeom>
              <a:rect b="b" l="l" r="r" t="t"/>
              <a:pathLst>
                <a:path extrusionOk="0" h="383851" w="193042">
                  <a:moveTo>
                    <a:pt x="88502" y="327231"/>
                  </a:moveTo>
                  <a:cubicBezTo>
                    <a:pt x="95215" y="350594"/>
                    <a:pt x="81188" y="375157"/>
                    <a:pt x="57261" y="382057"/>
                  </a:cubicBezTo>
                  <a:cubicBezTo>
                    <a:pt x="33295" y="388920"/>
                    <a:pt x="8392" y="375495"/>
                    <a:pt x="1679" y="352131"/>
                  </a:cubicBezTo>
                  <a:cubicBezTo>
                    <a:pt x="-5034" y="328731"/>
                    <a:pt x="8992" y="304168"/>
                    <a:pt x="32920" y="297305"/>
                  </a:cubicBezTo>
                  <a:cubicBezTo>
                    <a:pt x="56886" y="290442"/>
                    <a:pt x="81788" y="303830"/>
                    <a:pt x="88502" y="327231"/>
                  </a:cubicBezTo>
                  <a:close/>
                  <a:moveTo>
                    <a:pt x="191377" y="191852"/>
                  </a:moveTo>
                  <a:cubicBezTo>
                    <a:pt x="184663" y="168489"/>
                    <a:pt x="159760" y="155101"/>
                    <a:pt x="135795" y="161964"/>
                  </a:cubicBezTo>
                  <a:cubicBezTo>
                    <a:pt x="111830" y="168827"/>
                    <a:pt x="97840" y="193390"/>
                    <a:pt x="104554" y="216791"/>
                  </a:cubicBezTo>
                  <a:cubicBezTo>
                    <a:pt x="111267" y="240154"/>
                    <a:pt x="136170" y="253579"/>
                    <a:pt x="160098" y="246679"/>
                  </a:cubicBezTo>
                  <a:cubicBezTo>
                    <a:pt x="184063" y="239816"/>
                    <a:pt x="198052" y="215253"/>
                    <a:pt x="191377" y="191852"/>
                  </a:cubicBezTo>
                  <a:close/>
                  <a:moveTo>
                    <a:pt x="144384" y="86550"/>
                  </a:moveTo>
                  <a:cubicBezTo>
                    <a:pt x="168349" y="79687"/>
                    <a:pt x="182338" y="55124"/>
                    <a:pt x="175625" y="31723"/>
                  </a:cubicBezTo>
                  <a:cubicBezTo>
                    <a:pt x="168911" y="8323"/>
                    <a:pt x="144008" y="-5065"/>
                    <a:pt x="120081" y="1798"/>
                  </a:cubicBezTo>
                  <a:cubicBezTo>
                    <a:pt x="96115" y="8698"/>
                    <a:pt x="82126" y="33261"/>
                    <a:pt x="88802" y="56624"/>
                  </a:cubicBezTo>
                  <a:cubicBezTo>
                    <a:pt x="95515" y="80024"/>
                    <a:pt x="120418" y="93412"/>
                    <a:pt x="144384" y="86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27"/>
            <p:cNvSpPr/>
            <p:nvPr/>
          </p:nvSpPr>
          <p:spPr>
            <a:xfrm rot="10800000">
              <a:off x="8333875" y="293214"/>
              <a:ext cx="540076" cy="556600"/>
            </a:xfrm>
            <a:custGeom>
              <a:rect b="b" l="l" r="r" t="t"/>
              <a:pathLst>
                <a:path extrusionOk="0" h="1113199" w="1080151">
                  <a:moveTo>
                    <a:pt x="1080126" y="545668"/>
                  </a:moveTo>
                  <a:cubicBezTo>
                    <a:pt x="1080951" y="551031"/>
                    <a:pt x="1061486" y="570832"/>
                    <a:pt x="1058748" y="574282"/>
                  </a:cubicBezTo>
                  <a:cubicBezTo>
                    <a:pt x="1035195" y="604020"/>
                    <a:pt x="1001179" y="629146"/>
                    <a:pt x="969337" y="648271"/>
                  </a:cubicBezTo>
                  <a:cubicBezTo>
                    <a:pt x="932283" y="670584"/>
                    <a:pt x="862937" y="694547"/>
                    <a:pt x="869013" y="700323"/>
                  </a:cubicBezTo>
                  <a:cubicBezTo>
                    <a:pt x="915669" y="744986"/>
                    <a:pt x="928833" y="935153"/>
                    <a:pt x="921932" y="938753"/>
                  </a:cubicBezTo>
                  <a:cubicBezTo>
                    <a:pt x="913756" y="943066"/>
                    <a:pt x="845873" y="945354"/>
                    <a:pt x="788941" y="929303"/>
                  </a:cubicBezTo>
                  <a:cubicBezTo>
                    <a:pt x="730884" y="912953"/>
                    <a:pt x="683853" y="878189"/>
                    <a:pt x="683853" y="878189"/>
                  </a:cubicBezTo>
                  <a:cubicBezTo>
                    <a:pt x="683853" y="878189"/>
                    <a:pt x="675190" y="933391"/>
                    <a:pt x="646799" y="987092"/>
                  </a:cubicBezTo>
                  <a:cubicBezTo>
                    <a:pt x="613832" y="1049494"/>
                    <a:pt x="560051" y="1111783"/>
                    <a:pt x="552212" y="1113170"/>
                  </a:cubicBezTo>
                  <a:cubicBezTo>
                    <a:pt x="547149" y="1114070"/>
                    <a:pt x="527835" y="1094120"/>
                    <a:pt x="524422" y="1091232"/>
                  </a:cubicBezTo>
                  <a:cubicBezTo>
                    <a:pt x="495543" y="1067194"/>
                    <a:pt x="471015" y="1032093"/>
                    <a:pt x="452150" y="999167"/>
                  </a:cubicBezTo>
                  <a:cubicBezTo>
                    <a:pt x="430210" y="960842"/>
                    <a:pt x="418621" y="918315"/>
                    <a:pt x="415771" y="874739"/>
                  </a:cubicBezTo>
                  <a:cubicBezTo>
                    <a:pt x="411158" y="882014"/>
                    <a:pt x="406132" y="888877"/>
                    <a:pt x="400657" y="895327"/>
                  </a:cubicBezTo>
                  <a:cubicBezTo>
                    <a:pt x="358577" y="944641"/>
                    <a:pt x="289906" y="946854"/>
                    <a:pt x="232599" y="951729"/>
                  </a:cubicBezTo>
                  <a:cubicBezTo>
                    <a:pt x="226748" y="952216"/>
                    <a:pt x="176567" y="961442"/>
                    <a:pt x="173005" y="954316"/>
                  </a:cubicBezTo>
                  <a:cubicBezTo>
                    <a:pt x="164341" y="937141"/>
                    <a:pt x="167229" y="910253"/>
                    <a:pt x="173942" y="883815"/>
                  </a:cubicBezTo>
                  <a:cubicBezTo>
                    <a:pt x="178068" y="821038"/>
                    <a:pt x="179568" y="745661"/>
                    <a:pt x="226486" y="699160"/>
                  </a:cubicBezTo>
                  <a:cubicBezTo>
                    <a:pt x="230386" y="695297"/>
                    <a:pt x="234549" y="691585"/>
                    <a:pt x="238787" y="688060"/>
                  </a:cubicBezTo>
                  <a:cubicBezTo>
                    <a:pt x="184218" y="672947"/>
                    <a:pt x="131712" y="647221"/>
                    <a:pt x="81344" y="620558"/>
                  </a:cubicBezTo>
                  <a:cubicBezTo>
                    <a:pt x="71330" y="615233"/>
                    <a:pt x="2772" y="586507"/>
                    <a:pt x="34" y="571319"/>
                  </a:cubicBezTo>
                  <a:cubicBezTo>
                    <a:pt x="-904" y="565994"/>
                    <a:pt x="17961" y="545593"/>
                    <a:pt x="20586" y="541993"/>
                  </a:cubicBezTo>
                  <a:cubicBezTo>
                    <a:pt x="43201" y="511468"/>
                    <a:pt x="76430" y="485329"/>
                    <a:pt x="107709" y="465116"/>
                  </a:cubicBezTo>
                  <a:cubicBezTo>
                    <a:pt x="144089" y="441641"/>
                    <a:pt x="184668" y="428928"/>
                    <a:pt x="226373" y="425215"/>
                  </a:cubicBezTo>
                  <a:cubicBezTo>
                    <a:pt x="219360" y="420490"/>
                    <a:pt x="212684" y="415353"/>
                    <a:pt x="206459" y="409727"/>
                  </a:cubicBezTo>
                  <a:cubicBezTo>
                    <a:pt x="158490" y="366601"/>
                    <a:pt x="155302" y="294975"/>
                    <a:pt x="149714" y="235386"/>
                  </a:cubicBezTo>
                  <a:cubicBezTo>
                    <a:pt x="149152" y="229273"/>
                    <a:pt x="139513" y="177034"/>
                    <a:pt x="146301" y="173209"/>
                  </a:cubicBezTo>
                  <a:cubicBezTo>
                    <a:pt x="164754" y="162709"/>
                    <a:pt x="195545" y="167359"/>
                    <a:pt x="224048" y="175872"/>
                  </a:cubicBezTo>
                  <a:cubicBezTo>
                    <a:pt x="230386" y="176772"/>
                    <a:pt x="235262" y="177522"/>
                    <a:pt x="236912" y="177709"/>
                  </a:cubicBezTo>
                  <a:cubicBezTo>
                    <a:pt x="297069" y="182809"/>
                    <a:pt x="369228" y="185284"/>
                    <a:pt x="413296" y="234748"/>
                  </a:cubicBezTo>
                  <a:cubicBezTo>
                    <a:pt x="416934" y="238948"/>
                    <a:pt x="420459" y="243223"/>
                    <a:pt x="423760" y="247723"/>
                  </a:cubicBezTo>
                  <a:cubicBezTo>
                    <a:pt x="438874" y="190947"/>
                    <a:pt x="464227" y="136533"/>
                    <a:pt x="490293" y="84257"/>
                  </a:cubicBezTo>
                  <a:cubicBezTo>
                    <a:pt x="495543" y="73869"/>
                    <a:pt x="523859" y="2655"/>
                    <a:pt x="538486" y="30"/>
                  </a:cubicBezTo>
                  <a:cubicBezTo>
                    <a:pt x="543549" y="-870"/>
                    <a:pt x="562901" y="19005"/>
                    <a:pt x="566314" y="21780"/>
                  </a:cubicBezTo>
                  <a:cubicBezTo>
                    <a:pt x="595305" y="45743"/>
                    <a:pt x="619946" y="80769"/>
                    <a:pt x="638960" y="113583"/>
                  </a:cubicBezTo>
                  <a:cubicBezTo>
                    <a:pt x="656287" y="143696"/>
                    <a:pt x="674477" y="188659"/>
                    <a:pt x="683141" y="227810"/>
                  </a:cubicBezTo>
                  <a:cubicBezTo>
                    <a:pt x="685691" y="224285"/>
                    <a:pt x="688054" y="220535"/>
                    <a:pt x="690829" y="217273"/>
                  </a:cubicBezTo>
                  <a:cubicBezTo>
                    <a:pt x="732384" y="168109"/>
                    <a:pt x="965587" y="177822"/>
                    <a:pt x="967275" y="181197"/>
                  </a:cubicBezTo>
                  <a:cubicBezTo>
                    <a:pt x="967725" y="182097"/>
                    <a:pt x="962399" y="263736"/>
                    <a:pt x="937121" y="328650"/>
                  </a:cubicBezTo>
                  <a:cubicBezTo>
                    <a:pt x="911356" y="394840"/>
                    <a:pt x="865638" y="444266"/>
                    <a:pt x="865638" y="444266"/>
                  </a:cubicBezTo>
                  <a:cubicBezTo>
                    <a:pt x="865638" y="444266"/>
                    <a:pt x="916944" y="443253"/>
                    <a:pt x="969000" y="466054"/>
                  </a:cubicBezTo>
                  <a:cubicBezTo>
                    <a:pt x="1023531" y="489905"/>
                    <a:pt x="1078963" y="537831"/>
                    <a:pt x="1080126" y="54566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p27"/>
            <p:cNvSpPr/>
            <p:nvPr/>
          </p:nvSpPr>
          <p:spPr>
            <a:xfrm rot="10800000">
              <a:off x="8437788" y="409875"/>
              <a:ext cx="320876" cy="324333"/>
            </a:xfrm>
            <a:custGeom>
              <a:rect b="b" l="l" r="r" t="t"/>
              <a:pathLst>
                <a:path extrusionOk="0" h="648666" w="641753">
                  <a:moveTo>
                    <a:pt x="636415" y="455159"/>
                  </a:moveTo>
                  <a:cubicBezTo>
                    <a:pt x="627864" y="440946"/>
                    <a:pt x="609337" y="419983"/>
                    <a:pt x="606036" y="415671"/>
                  </a:cubicBezTo>
                  <a:cubicBezTo>
                    <a:pt x="592685" y="398195"/>
                    <a:pt x="578920" y="380645"/>
                    <a:pt x="564031" y="364144"/>
                  </a:cubicBezTo>
                  <a:cubicBezTo>
                    <a:pt x="557768" y="357207"/>
                    <a:pt x="551280" y="350419"/>
                    <a:pt x="544566" y="343856"/>
                  </a:cubicBezTo>
                  <a:cubicBezTo>
                    <a:pt x="557918" y="338831"/>
                    <a:pt x="569094" y="330544"/>
                    <a:pt x="578770" y="320418"/>
                  </a:cubicBezTo>
                  <a:cubicBezTo>
                    <a:pt x="593772" y="304555"/>
                    <a:pt x="605024" y="284117"/>
                    <a:pt x="615337" y="265254"/>
                  </a:cubicBezTo>
                  <a:cubicBezTo>
                    <a:pt x="621075" y="258429"/>
                    <a:pt x="626364" y="251154"/>
                    <a:pt x="630264" y="243879"/>
                  </a:cubicBezTo>
                  <a:cubicBezTo>
                    <a:pt x="633527" y="237729"/>
                    <a:pt x="635815" y="231579"/>
                    <a:pt x="636715" y="225728"/>
                  </a:cubicBezTo>
                  <a:cubicBezTo>
                    <a:pt x="636902" y="224866"/>
                    <a:pt x="637052" y="224116"/>
                    <a:pt x="637052" y="223403"/>
                  </a:cubicBezTo>
                  <a:cubicBezTo>
                    <a:pt x="637127" y="222503"/>
                    <a:pt x="637165" y="221641"/>
                    <a:pt x="637090" y="220891"/>
                  </a:cubicBezTo>
                  <a:lnTo>
                    <a:pt x="637015" y="217141"/>
                  </a:lnTo>
                  <a:cubicBezTo>
                    <a:pt x="636752" y="214666"/>
                    <a:pt x="635290" y="210991"/>
                    <a:pt x="630864" y="208103"/>
                  </a:cubicBezTo>
                  <a:cubicBezTo>
                    <a:pt x="627789" y="206040"/>
                    <a:pt x="622501" y="203678"/>
                    <a:pt x="616725" y="201503"/>
                  </a:cubicBezTo>
                  <a:cubicBezTo>
                    <a:pt x="613350" y="199928"/>
                    <a:pt x="609712" y="198503"/>
                    <a:pt x="605924" y="197303"/>
                  </a:cubicBezTo>
                  <a:cubicBezTo>
                    <a:pt x="602511" y="196178"/>
                    <a:pt x="598948" y="195165"/>
                    <a:pt x="595310" y="194303"/>
                  </a:cubicBezTo>
                  <a:cubicBezTo>
                    <a:pt x="574757" y="186427"/>
                    <a:pt x="552180" y="177165"/>
                    <a:pt x="529715" y="174015"/>
                  </a:cubicBezTo>
                  <a:cubicBezTo>
                    <a:pt x="514300" y="171877"/>
                    <a:pt x="498998" y="172552"/>
                    <a:pt x="484334" y="178065"/>
                  </a:cubicBezTo>
                  <a:cubicBezTo>
                    <a:pt x="485872" y="171127"/>
                    <a:pt x="486997" y="164039"/>
                    <a:pt x="487672" y="156914"/>
                  </a:cubicBezTo>
                  <a:cubicBezTo>
                    <a:pt x="488947" y="143526"/>
                    <a:pt x="488610" y="129838"/>
                    <a:pt x="486547" y="116038"/>
                  </a:cubicBezTo>
                  <a:cubicBezTo>
                    <a:pt x="484784" y="104263"/>
                    <a:pt x="474995" y="34549"/>
                    <a:pt x="469145" y="23673"/>
                  </a:cubicBezTo>
                  <a:cubicBezTo>
                    <a:pt x="468170" y="21836"/>
                    <a:pt x="464194" y="12311"/>
                    <a:pt x="460856" y="7098"/>
                  </a:cubicBezTo>
                  <a:cubicBezTo>
                    <a:pt x="458306" y="3048"/>
                    <a:pt x="455156" y="873"/>
                    <a:pt x="453280" y="348"/>
                  </a:cubicBezTo>
                  <a:cubicBezTo>
                    <a:pt x="449717" y="-665"/>
                    <a:pt x="443267" y="460"/>
                    <a:pt x="436178" y="4698"/>
                  </a:cubicBezTo>
                  <a:cubicBezTo>
                    <a:pt x="422752" y="12685"/>
                    <a:pt x="399161" y="51012"/>
                    <a:pt x="395148" y="54237"/>
                  </a:cubicBezTo>
                  <a:cubicBezTo>
                    <a:pt x="378909" y="66949"/>
                    <a:pt x="362632" y="80150"/>
                    <a:pt x="347518" y="94438"/>
                  </a:cubicBezTo>
                  <a:cubicBezTo>
                    <a:pt x="340692" y="100925"/>
                    <a:pt x="334054" y="107638"/>
                    <a:pt x="327715" y="114651"/>
                  </a:cubicBezTo>
                  <a:cubicBezTo>
                    <a:pt x="321565" y="99238"/>
                    <a:pt x="311438" y="86375"/>
                    <a:pt x="299249" y="75387"/>
                  </a:cubicBezTo>
                  <a:cubicBezTo>
                    <a:pt x="280947" y="58774"/>
                    <a:pt x="257807" y="46174"/>
                    <a:pt x="237442" y="34361"/>
                  </a:cubicBezTo>
                  <a:lnTo>
                    <a:pt x="230841" y="30123"/>
                  </a:lnTo>
                  <a:lnTo>
                    <a:pt x="231816" y="30461"/>
                  </a:lnTo>
                  <a:cubicBezTo>
                    <a:pt x="223528" y="23186"/>
                    <a:pt x="214527" y="16436"/>
                    <a:pt x="205826" y="11898"/>
                  </a:cubicBezTo>
                  <a:cubicBezTo>
                    <a:pt x="197725" y="7585"/>
                    <a:pt x="189774" y="5260"/>
                    <a:pt x="182723" y="5485"/>
                  </a:cubicBezTo>
                  <a:cubicBezTo>
                    <a:pt x="180285" y="5635"/>
                    <a:pt x="176535" y="7135"/>
                    <a:pt x="173797" y="11860"/>
                  </a:cubicBezTo>
                  <a:cubicBezTo>
                    <a:pt x="169334" y="19661"/>
                    <a:pt x="164308" y="42161"/>
                    <a:pt x="163371" y="45161"/>
                  </a:cubicBezTo>
                  <a:cubicBezTo>
                    <a:pt x="156807" y="66124"/>
                    <a:pt x="148819" y="89187"/>
                    <a:pt x="147469" y="112513"/>
                  </a:cubicBezTo>
                  <a:cubicBezTo>
                    <a:pt x="146569" y="128526"/>
                    <a:pt x="148706" y="144614"/>
                    <a:pt x="156207" y="160252"/>
                  </a:cubicBezTo>
                  <a:cubicBezTo>
                    <a:pt x="156507" y="160852"/>
                    <a:pt x="156845" y="161527"/>
                    <a:pt x="157295" y="162314"/>
                  </a:cubicBezTo>
                  <a:cubicBezTo>
                    <a:pt x="148669" y="159277"/>
                    <a:pt x="139630" y="156427"/>
                    <a:pt x="130629" y="154364"/>
                  </a:cubicBezTo>
                  <a:cubicBezTo>
                    <a:pt x="117840" y="151327"/>
                    <a:pt x="105126" y="149826"/>
                    <a:pt x="93575" y="150914"/>
                  </a:cubicBezTo>
                  <a:cubicBezTo>
                    <a:pt x="79698" y="152227"/>
                    <a:pt x="64921" y="154552"/>
                    <a:pt x="50895" y="158414"/>
                  </a:cubicBezTo>
                  <a:cubicBezTo>
                    <a:pt x="41106" y="161114"/>
                    <a:pt x="31692" y="164489"/>
                    <a:pt x="23141" y="168877"/>
                  </a:cubicBezTo>
                  <a:cubicBezTo>
                    <a:pt x="21341" y="169815"/>
                    <a:pt x="12115" y="173340"/>
                    <a:pt x="7127" y="176415"/>
                  </a:cubicBezTo>
                  <a:cubicBezTo>
                    <a:pt x="2701" y="179077"/>
                    <a:pt x="676" y="182602"/>
                    <a:pt x="189" y="184702"/>
                  </a:cubicBezTo>
                  <a:cubicBezTo>
                    <a:pt x="-599" y="188228"/>
                    <a:pt x="1051" y="194865"/>
                    <a:pt x="5702" y="202215"/>
                  </a:cubicBezTo>
                  <a:cubicBezTo>
                    <a:pt x="14553" y="216203"/>
                    <a:pt x="33605" y="236604"/>
                    <a:pt x="37018" y="240841"/>
                  </a:cubicBezTo>
                  <a:cubicBezTo>
                    <a:pt x="50782" y="257979"/>
                    <a:pt x="64959" y="275117"/>
                    <a:pt x="80223" y="291205"/>
                  </a:cubicBezTo>
                  <a:cubicBezTo>
                    <a:pt x="86786" y="298143"/>
                    <a:pt x="93462" y="304818"/>
                    <a:pt x="100438" y="311193"/>
                  </a:cubicBezTo>
                  <a:cubicBezTo>
                    <a:pt x="86299" y="316931"/>
                    <a:pt x="74710" y="326381"/>
                    <a:pt x="64884" y="337781"/>
                  </a:cubicBezTo>
                  <a:cubicBezTo>
                    <a:pt x="49882" y="355219"/>
                    <a:pt x="39081" y="377570"/>
                    <a:pt x="28917" y="397333"/>
                  </a:cubicBezTo>
                  <a:cubicBezTo>
                    <a:pt x="23141" y="404683"/>
                    <a:pt x="18041" y="412446"/>
                    <a:pt x="14815" y="420021"/>
                  </a:cubicBezTo>
                  <a:cubicBezTo>
                    <a:pt x="11740" y="427184"/>
                    <a:pt x="10315" y="434234"/>
                    <a:pt x="10877" y="440759"/>
                  </a:cubicBezTo>
                  <a:cubicBezTo>
                    <a:pt x="11065" y="443346"/>
                    <a:pt x="12790" y="447359"/>
                    <a:pt x="17628" y="450547"/>
                  </a:cubicBezTo>
                  <a:cubicBezTo>
                    <a:pt x="25542" y="455722"/>
                    <a:pt x="48457" y="462659"/>
                    <a:pt x="51495" y="463859"/>
                  </a:cubicBezTo>
                  <a:cubicBezTo>
                    <a:pt x="72272" y="471997"/>
                    <a:pt x="95225" y="481747"/>
                    <a:pt x="118028" y="485197"/>
                  </a:cubicBezTo>
                  <a:cubicBezTo>
                    <a:pt x="132954" y="487410"/>
                    <a:pt x="147769" y="486998"/>
                    <a:pt x="162095" y="482272"/>
                  </a:cubicBezTo>
                  <a:cubicBezTo>
                    <a:pt x="160745" y="488573"/>
                    <a:pt x="159770" y="494948"/>
                    <a:pt x="159058" y="501360"/>
                  </a:cubicBezTo>
                  <a:cubicBezTo>
                    <a:pt x="157670" y="514861"/>
                    <a:pt x="157895" y="528661"/>
                    <a:pt x="159845" y="542574"/>
                  </a:cubicBezTo>
                  <a:cubicBezTo>
                    <a:pt x="161570" y="554462"/>
                    <a:pt x="163971" y="567100"/>
                    <a:pt x="167384" y="579437"/>
                  </a:cubicBezTo>
                  <a:cubicBezTo>
                    <a:pt x="170834" y="591963"/>
                    <a:pt x="175335" y="604263"/>
                    <a:pt x="181148" y="615251"/>
                  </a:cubicBezTo>
                  <a:cubicBezTo>
                    <a:pt x="182123" y="617163"/>
                    <a:pt x="186136" y="626764"/>
                    <a:pt x="189399" y="632051"/>
                  </a:cubicBezTo>
                  <a:cubicBezTo>
                    <a:pt x="192287" y="636701"/>
                    <a:pt x="195962" y="639064"/>
                    <a:pt x="198025" y="639664"/>
                  </a:cubicBezTo>
                  <a:cubicBezTo>
                    <a:pt x="201963" y="640826"/>
                    <a:pt x="208976" y="639776"/>
                    <a:pt x="216740" y="635239"/>
                  </a:cubicBezTo>
                  <a:cubicBezTo>
                    <a:pt x="230316" y="627364"/>
                    <a:pt x="249893" y="609476"/>
                    <a:pt x="254019" y="606326"/>
                  </a:cubicBezTo>
                  <a:cubicBezTo>
                    <a:pt x="270446" y="593650"/>
                    <a:pt x="286835" y="580525"/>
                    <a:pt x="302100" y="566275"/>
                  </a:cubicBezTo>
                  <a:cubicBezTo>
                    <a:pt x="308063" y="560762"/>
                    <a:pt x="313839" y="555024"/>
                    <a:pt x="319427" y="549062"/>
                  </a:cubicBezTo>
                  <a:cubicBezTo>
                    <a:pt x="325690" y="563274"/>
                    <a:pt x="335291" y="575350"/>
                    <a:pt x="346693" y="585850"/>
                  </a:cubicBezTo>
                  <a:cubicBezTo>
                    <a:pt x="364845" y="602463"/>
                    <a:pt x="387685" y="615176"/>
                    <a:pt x="407937" y="627101"/>
                  </a:cubicBezTo>
                  <a:cubicBezTo>
                    <a:pt x="415326" y="633364"/>
                    <a:pt x="423127" y="638989"/>
                    <a:pt x="430665" y="642814"/>
                  </a:cubicBezTo>
                  <a:cubicBezTo>
                    <a:pt x="438129" y="646676"/>
                    <a:pt x="445517" y="648739"/>
                    <a:pt x="452118" y="648664"/>
                  </a:cubicBezTo>
                  <a:cubicBezTo>
                    <a:pt x="455118" y="648664"/>
                    <a:pt x="459844" y="647052"/>
                    <a:pt x="463294" y="641464"/>
                  </a:cubicBezTo>
                  <a:cubicBezTo>
                    <a:pt x="468020" y="633701"/>
                    <a:pt x="473795" y="611088"/>
                    <a:pt x="474845" y="608088"/>
                  </a:cubicBezTo>
                  <a:cubicBezTo>
                    <a:pt x="482046" y="587237"/>
                    <a:pt x="490747" y="564174"/>
                    <a:pt x="492773" y="540774"/>
                  </a:cubicBezTo>
                  <a:cubicBezTo>
                    <a:pt x="493935" y="526898"/>
                    <a:pt x="492848" y="512948"/>
                    <a:pt x="488009" y="499148"/>
                  </a:cubicBezTo>
                  <a:cubicBezTo>
                    <a:pt x="493448" y="500685"/>
                    <a:pt x="498886" y="501961"/>
                    <a:pt x="504361" y="502973"/>
                  </a:cubicBezTo>
                  <a:cubicBezTo>
                    <a:pt x="518051" y="505485"/>
                    <a:pt x="532002" y="506423"/>
                    <a:pt x="545991" y="505448"/>
                  </a:cubicBezTo>
                  <a:cubicBezTo>
                    <a:pt x="559981" y="504511"/>
                    <a:pt x="574945" y="502598"/>
                    <a:pt x="589159" y="499110"/>
                  </a:cubicBezTo>
                  <a:cubicBezTo>
                    <a:pt x="599135" y="496673"/>
                    <a:pt x="608699" y="493523"/>
                    <a:pt x="617475" y="489397"/>
                  </a:cubicBezTo>
                  <a:cubicBezTo>
                    <a:pt x="619688" y="488347"/>
                    <a:pt x="632177" y="483810"/>
                    <a:pt x="636565" y="480435"/>
                  </a:cubicBezTo>
                  <a:cubicBezTo>
                    <a:pt x="639565" y="478185"/>
                    <a:pt x="640953" y="475485"/>
                    <a:pt x="641440" y="473610"/>
                  </a:cubicBezTo>
                  <a:cubicBezTo>
                    <a:pt x="642453" y="469860"/>
                    <a:pt x="641065" y="462885"/>
                    <a:pt x="636415" y="455159"/>
                  </a:cubicBezTo>
                  <a:close/>
                  <a:moveTo>
                    <a:pt x="477996" y="230716"/>
                  </a:moveTo>
                  <a:cubicBezTo>
                    <a:pt x="479346" y="222728"/>
                    <a:pt x="480021" y="214703"/>
                    <a:pt x="479609" y="207090"/>
                  </a:cubicBezTo>
                  <a:cubicBezTo>
                    <a:pt x="479533" y="206115"/>
                    <a:pt x="479533" y="202590"/>
                    <a:pt x="479383" y="199065"/>
                  </a:cubicBezTo>
                  <a:cubicBezTo>
                    <a:pt x="480134" y="198653"/>
                    <a:pt x="480846" y="198203"/>
                    <a:pt x="481596" y="197828"/>
                  </a:cubicBezTo>
                  <a:cubicBezTo>
                    <a:pt x="483621" y="196778"/>
                    <a:pt x="485647" y="195803"/>
                    <a:pt x="487747" y="194940"/>
                  </a:cubicBezTo>
                  <a:cubicBezTo>
                    <a:pt x="500498" y="189578"/>
                    <a:pt x="513850" y="189015"/>
                    <a:pt x="527239" y="191003"/>
                  </a:cubicBezTo>
                  <a:cubicBezTo>
                    <a:pt x="548542" y="194078"/>
                    <a:pt x="569919" y="203190"/>
                    <a:pt x="589384" y="210766"/>
                  </a:cubicBezTo>
                  <a:lnTo>
                    <a:pt x="590547" y="211140"/>
                  </a:lnTo>
                  <a:cubicBezTo>
                    <a:pt x="593885" y="211928"/>
                    <a:pt x="597185" y="212866"/>
                    <a:pt x="600260" y="213878"/>
                  </a:cubicBezTo>
                  <a:cubicBezTo>
                    <a:pt x="603448" y="214891"/>
                    <a:pt x="606486" y="216166"/>
                    <a:pt x="609262" y="217516"/>
                  </a:cubicBezTo>
                  <a:cubicBezTo>
                    <a:pt x="609524" y="217628"/>
                    <a:pt x="609824" y="217703"/>
                    <a:pt x="610087" y="217816"/>
                  </a:cubicBezTo>
                  <a:cubicBezTo>
                    <a:pt x="613237" y="219016"/>
                    <a:pt x="616987" y="220816"/>
                    <a:pt x="619163" y="221866"/>
                  </a:cubicBezTo>
                  <a:lnTo>
                    <a:pt x="619163" y="221903"/>
                  </a:lnTo>
                  <a:cubicBezTo>
                    <a:pt x="619125" y="222166"/>
                    <a:pt x="619013" y="222428"/>
                    <a:pt x="618975" y="222728"/>
                  </a:cubicBezTo>
                  <a:cubicBezTo>
                    <a:pt x="618413" y="226853"/>
                    <a:pt x="616650" y="231166"/>
                    <a:pt x="614325" y="235479"/>
                  </a:cubicBezTo>
                  <a:cubicBezTo>
                    <a:pt x="610837" y="241891"/>
                    <a:pt x="606036" y="248341"/>
                    <a:pt x="600898" y="254342"/>
                  </a:cubicBezTo>
                  <a:cubicBezTo>
                    <a:pt x="600485" y="254829"/>
                    <a:pt x="600185" y="255317"/>
                    <a:pt x="599848" y="255842"/>
                  </a:cubicBezTo>
                  <a:cubicBezTo>
                    <a:pt x="590097" y="273542"/>
                    <a:pt x="579633" y="293005"/>
                    <a:pt x="565419" y="307856"/>
                  </a:cubicBezTo>
                  <a:cubicBezTo>
                    <a:pt x="556493" y="317156"/>
                    <a:pt x="546104" y="324581"/>
                    <a:pt x="533240" y="328181"/>
                  </a:cubicBezTo>
                  <a:lnTo>
                    <a:pt x="525364" y="329981"/>
                  </a:lnTo>
                  <a:cubicBezTo>
                    <a:pt x="524164" y="328556"/>
                    <a:pt x="522851" y="327094"/>
                    <a:pt x="521276" y="325593"/>
                  </a:cubicBezTo>
                  <a:cubicBezTo>
                    <a:pt x="519813" y="323906"/>
                    <a:pt x="518088" y="322218"/>
                    <a:pt x="516250" y="320681"/>
                  </a:cubicBezTo>
                  <a:cubicBezTo>
                    <a:pt x="514638" y="319256"/>
                    <a:pt x="512875" y="317981"/>
                    <a:pt x="511112" y="316668"/>
                  </a:cubicBezTo>
                  <a:cubicBezTo>
                    <a:pt x="501624" y="307593"/>
                    <a:pt x="491347" y="297393"/>
                    <a:pt x="479533" y="290643"/>
                  </a:cubicBezTo>
                  <a:cubicBezTo>
                    <a:pt x="472970" y="286968"/>
                    <a:pt x="465994" y="284267"/>
                    <a:pt x="458493" y="283255"/>
                  </a:cubicBezTo>
                  <a:cubicBezTo>
                    <a:pt x="459881" y="281192"/>
                    <a:pt x="461231" y="279055"/>
                    <a:pt x="462431" y="276917"/>
                  </a:cubicBezTo>
                  <a:cubicBezTo>
                    <a:pt x="466744" y="269492"/>
                    <a:pt x="470232" y="261542"/>
                    <a:pt x="472783" y="253067"/>
                  </a:cubicBezTo>
                  <a:cubicBezTo>
                    <a:pt x="474808" y="246016"/>
                    <a:pt x="476758" y="238404"/>
                    <a:pt x="477996" y="230716"/>
                  </a:cubicBezTo>
                  <a:close/>
                  <a:moveTo>
                    <a:pt x="466557" y="201540"/>
                  </a:moveTo>
                  <a:cubicBezTo>
                    <a:pt x="467082" y="201878"/>
                    <a:pt x="467532" y="202028"/>
                    <a:pt x="467532" y="201503"/>
                  </a:cubicBezTo>
                  <a:cubicBezTo>
                    <a:pt x="467570" y="201465"/>
                    <a:pt x="467307" y="201503"/>
                    <a:pt x="467195" y="201540"/>
                  </a:cubicBezTo>
                  <a:lnTo>
                    <a:pt x="466557" y="201540"/>
                  </a:lnTo>
                  <a:close/>
                  <a:moveTo>
                    <a:pt x="358169" y="105388"/>
                  </a:moveTo>
                  <a:cubicBezTo>
                    <a:pt x="373021" y="91475"/>
                    <a:pt x="388923" y="78687"/>
                    <a:pt x="404862" y="66349"/>
                  </a:cubicBezTo>
                  <a:cubicBezTo>
                    <a:pt x="407562" y="64324"/>
                    <a:pt x="442067" y="19361"/>
                    <a:pt x="446530" y="17073"/>
                  </a:cubicBezTo>
                  <a:cubicBezTo>
                    <a:pt x="447505" y="16548"/>
                    <a:pt x="448817" y="16098"/>
                    <a:pt x="449492" y="15836"/>
                  </a:cubicBezTo>
                  <a:cubicBezTo>
                    <a:pt x="452043" y="19998"/>
                    <a:pt x="459844" y="72425"/>
                    <a:pt x="462957" y="83675"/>
                  </a:cubicBezTo>
                  <a:cubicBezTo>
                    <a:pt x="466182" y="95263"/>
                    <a:pt x="468470" y="107075"/>
                    <a:pt x="470082" y="118213"/>
                  </a:cubicBezTo>
                  <a:cubicBezTo>
                    <a:pt x="471883" y="130739"/>
                    <a:pt x="472108" y="143076"/>
                    <a:pt x="470870" y="155189"/>
                  </a:cubicBezTo>
                  <a:cubicBezTo>
                    <a:pt x="469820" y="165727"/>
                    <a:pt x="467195" y="175965"/>
                    <a:pt x="464119" y="186052"/>
                  </a:cubicBezTo>
                  <a:cubicBezTo>
                    <a:pt x="463369" y="186127"/>
                    <a:pt x="462844" y="185940"/>
                    <a:pt x="462056" y="186052"/>
                  </a:cubicBezTo>
                  <a:cubicBezTo>
                    <a:pt x="452493" y="187665"/>
                    <a:pt x="437116" y="193515"/>
                    <a:pt x="434078" y="194453"/>
                  </a:cubicBezTo>
                  <a:cubicBezTo>
                    <a:pt x="421702" y="198090"/>
                    <a:pt x="409175" y="201990"/>
                    <a:pt x="397024" y="206790"/>
                  </a:cubicBezTo>
                  <a:cubicBezTo>
                    <a:pt x="393123" y="208291"/>
                    <a:pt x="389298" y="209903"/>
                    <a:pt x="385547" y="211628"/>
                  </a:cubicBezTo>
                  <a:cubicBezTo>
                    <a:pt x="385210" y="203303"/>
                    <a:pt x="383147" y="195390"/>
                    <a:pt x="379884" y="187890"/>
                  </a:cubicBezTo>
                  <a:cubicBezTo>
                    <a:pt x="374033" y="174240"/>
                    <a:pt x="364357" y="161902"/>
                    <a:pt x="356031" y="150614"/>
                  </a:cubicBezTo>
                  <a:lnTo>
                    <a:pt x="353593" y="146939"/>
                  </a:lnTo>
                  <a:lnTo>
                    <a:pt x="354343" y="147689"/>
                  </a:lnTo>
                  <a:cubicBezTo>
                    <a:pt x="351606" y="141539"/>
                    <a:pt x="348268" y="135614"/>
                    <a:pt x="344517" y="130964"/>
                  </a:cubicBezTo>
                  <a:cubicBezTo>
                    <a:pt x="342642" y="128639"/>
                    <a:pt x="340392" y="127814"/>
                    <a:pt x="338329" y="126201"/>
                  </a:cubicBezTo>
                  <a:cubicBezTo>
                    <a:pt x="344742" y="119151"/>
                    <a:pt x="351156" y="111988"/>
                    <a:pt x="358169" y="105388"/>
                  </a:cubicBezTo>
                  <a:close/>
                  <a:moveTo>
                    <a:pt x="178297" y="49511"/>
                  </a:moveTo>
                  <a:cubicBezTo>
                    <a:pt x="179085" y="46999"/>
                    <a:pt x="182723" y="28736"/>
                    <a:pt x="186473" y="20636"/>
                  </a:cubicBezTo>
                  <a:cubicBezTo>
                    <a:pt x="190336" y="21086"/>
                    <a:pt x="194499" y="22736"/>
                    <a:pt x="198737" y="24986"/>
                  </a:cubicBezTo>
                  <a:cubicBezTo>
                    <a:pt x="206501" y="29036"/>
                    <a:pt x="214527" y="35074"/>
                    <a:pt x="221953" y="41449"/>
                  </a:cubicBezTo>
                  <a:lnTo>
                    <a:pt x="222928" y="41786"/>
                  </a:lnTo>
                  <a:lnTo>
                    <a:pt x="230166" y="46549"/>
                  </a:lnTo>
                  <a:cubicBezTo>
                    <a:pt x="249593" y="57949"/>
                    <a:pt x="271721" y="69987"/>
                    <a:pt x="289198" y="86000"/>
                  </a:cubicBezTo>
                  <a:cubicBezTo>
                    <a:pt x="300262" y="96125"/>
                    <a:pt x="309451" y="107938"/>
                    <a:pt x="314551" y="122301"/>
                  </a:cubicBezTo>
                  <a:lnTo>
                    <a:pt x="316614" y="129164"/>
                  </a:lnTo>
                  <a:cubicBezTo>
                    <a:pt x="312563" y="133739"/>
                    <a:pt x="308438" y="139064"/>
                    <a:pt x="307575" y="140039"/>
                  </a:cubicBezTo>
                  <a:cubicBezTo>
                    <a:pt x="298424" y="150389"/>
                    <a:pt x="287923" y="161677"/>
                    <a:pt x="280985" y="174465"/>
                  </a:cubicBezTo>
                  <a:cubicBezTo>
                    <a:pt x="277234" y="181402"/>
                    <a:pt x="274496" y="188753"/>
                    <a:pt x="273409" y="196590"/>
                  </a:cubicBezTo>
                  <a:cubicBezTo>
                    <a:pt x="271609" y="195390"/>
                    <a:pt x="269846" y="194228"/>
                    <a:pt x="267971" y="193140"/>
                  </a:cubicBezTo>
                  <a:cubicBezTo>
                    <a:pt x="260807" y="188828"/>
                    <a:pt x="253044" y="185377"/>
                    <a:pt x="244830" y="183052"/>
                  </a:cubicBezTo>
                  <a:cubicBezTo>
                    <a:pt x="237967" y="181065"/>
                    <a:pt x="230579" y="179415"/>
                    <a:pt x="223078" y="178327"/>
                  </a:cubicBezTo>
                  <a:cubicBezTo>
                    <a:pt x="215352" y="177277"/>
                    <a:pt x="207476" y="176902"/>
                    <a:pt x="200013" y="177577"/>
                  </a:cubicBezTo>
                  <a:cubicBezTo>
                    <a:pt x="198475" y="177727"/>
                    <a:pt x="189999" y="177877"/>
                    <a:pt x="186548" y="178927"/>
                  </a:cubicBezTo>
                  <a:cubicBezTo>
                    <a:pt x="186361" y="179002"/>
                    <a:pt x="186361" y="179115"/>
                    <a:pt x="186173" y="179190"/>
                  </a:cubicBezTo>
                  <a:cubicBezTo>
                    <a:pt x="186323" y="177427"/>
                    <a:pt x="185986" y="175627"/>
                    <a:pt x="184936" y="174052"/>
                  </a:cubicBezTo>
                  <a:cubicBezTo>
                    <a:pt x="182910" y="171052"/>
                    <a:pt x="178110" y="164414"/>
                    <a:pt x="174509" y="158902"/>
                  </a:cubicBezTo>
                  <a:cubicBezTo>
                    <a:pt x="172897" y="156539"/>
                    <a:pt x="171584" y="154477"/>
                    <a:pt x="170946" y="153089"/>
                  </a:cubicBezTo>
                  <a:cubicBezTo>
                    <a:pt x="164571" y="140039"/>
                    <a:pt x="162846" y="126613"/>
                    <a:pt x="163521" y="113226"/>
                  </a:cubicBezTo>
                  <a:cubicBezTo>
                    <a:pt x="164608" y="91213"/>
                    <a:pt x="172259" y="69349"/>
                    <a:pt x="178297" y="49511"/>
                  </a:cubicBezTo>
                  <a:close/>
                  <a:moveTo>
                    <a:pt x="93425" y="278830"/>
                  </a:moveTo>
                  <a:cubicBezTo>
                    <a:pt x="78460" y="263154"/>
                    <a:pt x="64434" y="246466"/>
                    <a:pt x="50932" y="229779"/>
                  </a:cubicBezTo>
                  <a:cubicBezTo>
                    <a:pt x="48644" y="227003"/>
                    <a:pt x="39381" y="217028"/>
                    <a:pt x="30867" y="206716"/>
                  </a:cubicBezTo>
                  <a:cubicBezTo>
                    <a:pt x="26254" y="201053"/>
                    <a:pt x="21829" y="195278"/>
                    <a:pt x="19166" y="190590"/>
                  </a:cubicBezTo>
                  <a:cubicBezTo>
                    <a:pt x="18978" y="190365"/>
                    <a:pt x="18866" y="190103"/>
                    <a:pt x="18753" y="189840"/>
                  </a:cubicBezTo>
                  <a:cubicBezTo>
                    <a:pt x="22916" y="187815"/>
                    <a:pt x="29930" y="184477"/>
                    <a:pt x="31167" y="183840"/>
                  </a:cubicBezTo>
                  <a:cubicBezTo>
                    <a:pt x="40581" y="179077"/>
                    <a:pt x="51157" y="175477"/>
                    <a:pt x="62033" y="172852"/>
                  </a:cubicBezTo>
                  <a:cubicBezTo>
                    <a:pt x="73135" y="170152"/>
                    <a:pt x="84574" y="168427"/>
                    <a:pt x="95337" y="167377"/>
                  </a:cubicBezTo>
                  <a:cubicBezTo>
                    <a:pt x="105201" y="166364"/>
                    <a:pt x="116002" y="167752"/>
                    <a:pt x="126916" y="170265"/>
                  </a:cubicBezTo>
                  <a:cubicBezTo>
                    <a:pt x="143756" y="174127"/>
                    <a:pt x="160783" y="180615"/>
                    <a:pt x="175109" y="186127"/>
                  </a:cubicBezTo>
                  <a:cubicBezTo>
                    <a:pt x="176572" y="186690"/>
                    <a:pt x="178147" y="186652"/>
                    <a:pt x="179610" y="186352"/>
                  </a:cubicBezTo>
                  <a:cubicBezTo>
                    <a:pt x="178897" y="188828"/>
                    <a:pt x="178447" y="191865"/>
                    <a:pt x="178897" y="195765"/>
                  </a:cubicBezTo>
                  <a:cubicBezTo>
                    <a:pt x="180098" y="205628"/>
                    <a:pt x="185311" y="221566"/>
                    <a:pt x="186023" y="224753"/>
                  </a:cubicBezTo>
                  <a:cubicBezTo>
                    <a:pt x="189136" y="237354"/>
                    <a:pt x="192512" y="250179"/>
                    <a:pt x="196675" y="262479"/>
                  </a:cubicBezTo>
                  <a:cubicBezTo>
                    <a:pt x="198025" y="266380"/>
                    <a:pt x="199412" y="270280"/>
                    <a:pt x="200913" y="274067"/>
                  </a:cubicBezTo>
                  <a:cubicBezTo>
                    <a:pt x="192662" y="274892"/>
                    <a:pt x="184786" y="277630"/>
                    <a:pt x="177285" y="281455"/>
                  </a:cubicBezTo>
                  <a:cubicBezTo>
                    <a:pt x="164421" y="288018"/>
                    <a:pt x="152644" y="298105"/>
                    <a:pt x="141843" y="306993"/>
                  </a:cubicBezTo>
                  <a:cubicBezTo>
                    <a:pt x="136555" y="309918"/>
                    <a:pt x="131604" y="313256"/>
                    <a:pt x="127741" y="316931"/>
                  </a:cubicBezTo>
                  <a:cubicBezTo>
                    <a:pt x="127629" y="317043"/>
                    <a:pt x="127629" y="317156"/>
                    <a:pt x="127516" y="317231"/>
                  </a:cubicBezTo>
                  <a:cubicBezTo>
                    <a:pt x="128341" y="313931"/>
                    <a:pt x="127179" y="310406"/>
                    <a:pt x="124553" y="308193"/>
                  </a:cubicBezTo>
                  <a:cubicBezTo>
                    <a:pt x="113640" y="299118"/>
                    <a:pt x="103288" y="289217"/>
                    <a:pt x="93425" y="278830"/>
                  </a:cubicBezTo>
                  <a:close/>
                  <a:moveTo>
                    <a:pt x="168246" y="445409"/>
                  </a:moveTo>
                  <a:cubicBezTo>
                    <a:pt x="167609" y="449909"/>
                    <a:pt x="167609" y="454259"/>
                    <a:pt x="167496" y="458647"/>
                  </a:cubicBezTo>
                  <a:cubicBezTo>
                    <a:pt x="167084" y="458872"/>
                    <a:pt x="166671" y="459134"/>
                    <a:pt x="166258" y="459322"/>
                  </a:cubicBezTo>
                  <a:cubicBezTo>
                    <a:pt x="164233" y="460372"/>
                    <a:pt x="162208" y="461347"/>
                    <a:pt x="160145" y="462209"/>
                  </a:cubicBezTo>
                  <a:cubicBezTo>
                    <a:pt x="147544" y="467535"/>
                    <a:pt x="134267" y="468022"/>
                    <a:pt x="120953" y="466110"/>
                  </a:cubicBezTo>
                  <a:cubicBezTo>
                    <a:pt x="99538" y="462960"/>
                    <a:pt x="78048" y="453734"/>
                    <a:pt x="58546" y="446159"/>
                  </a:cubicBezTo>
                  <a:cubicBezTo>
                    <a:pt x="56070" y="445184"/>
                    <a:pt x="38106" y="440159"/>
                    <a:pt x="29855" y="435771"/>
                  </a:cubicBezTo>
                  <a:cubicBezTo>
                    <a:pt x="30267" y="431984"/>
                    <a:pt x="31767" y="428009"/>
                    <a:pt x="33830" y="423996"/>
                  </a:cubicBezTo>
                  <a:cubicBezTo>
                    <a:pt x="36530" y="418633"/>
                    <a:pt x="40243" y="413233"/>
                    <a:pt x="44369" y="408020"/>
                  </a:cubicBezTo>
                  <a:cubicBezTo>
                    <a:pt x="44744" y="407570"/>
                    <a:pt x="45081" y="407008"/>
                    <a:pt x="45344" y="406483"/>
                  </a:cubicBezTo>
                  <a:cubicBezTo>
                    <a:pt x="54945" y="387657"/>
                    <a:pt x="64884" y="366207"/>
                    <a:pt x="79060" y="349519"/>
                  </a:cubicBezTo>
                  <a:cubicBezTo>
                    <a:pt x="87949" y="339094"/>
                    <a:pt x="98450" y="330581"/>
                    <a:pt x="111914" y="326193"/>
                  </a:cubicBezTo>
                  <a:lnTo>
                    <a:pt x="120578" y="323868"/>
                  </a:lnTo>
                  <a:cubicBezTo>
                    <a:pt x="123953" y="323156"/>
                    <a:pt x="126654" y="320606"/>
                    <a:pt x="127516" y="317231"/>
                  </a:cubicBezTo>
                  <a:cubicBezTo>
                    <a:pt x="123728" y="320868"/>
                    <a:pt x="120841" y="324768"/>
                    <a:pt x="119340" y="328856"/>
                  </a:cubicBezTo>
                  <a:cubicBezTo>
                    <a:pt x="118478" y="331069"/>
                    <a:pt x="118215" y="334819"/>
                    <a:pt x="120878" y="339019"/>
                  </a:cubicBezTo>
                  <a:cubicBezTo>
                    <a:pt x="123991" y="343819"/>
                    <a:pt x="135242" y="353194"/>
                    <a:pt x="136667" y="354619"/>
                  </a:cubicBezTo>
                  <a:cubicBezTo>
                    <a:pt x="146231" y="363957"/>
                    <a:pt x="156695" y="374645"/>
                    <a:pt x="168771" y="381770"/>
                  </a:cubicBezTo>
                  <a:cubicBezTo>
                    <a:pt x="174847" y="385295"/>
                    <a:pt x="181335" y="387995"/>
                    <a:pt x="188274" y="389307"/>
                  </a:cubicBezTo>
                  <a:cubicBezTo>
                    <a:pt x="187223" y="390920"/>
                    <a:pt x="186211" y="392533"/>
                    <a:pt x="185198" y="394220"/>
                  </a:cubicBezTo>
                  <a:cubicBezTo>
                    <a:pt x="180773" y="401683"/>
                    <a:pt x="177172" y="409708"/>
                    <a:pt x="174547" y="418221"/>
                  </a:cubicBezTo>
                  <a:cubicBezTo>
                    <a:pt x="171922" y="426771"/>
                    <a:pt x="169559" y="436071"/>
                    <a:pt x="168246" y="445409"/>
                  </a:cubicBezTo>
                  <a:close/>
                  <a:moveTo>
                    <a:pt x="288261" y="551612"/>
                  </a:moveTo>
                  <a:cubicBezTo>
                    <a:pt x="273484" y="565450"/>
                    <a:pt x="257544" y="578162"/>
                    <a:pt x="241680" y="590425"/>
                  </a:cubicBezTo>
                  <a:cubicBezTo>
                    <a:pt x="237705" y="593500"/>
                    <a:pt x="217827" y="612251"/>
                    <a:pt x="205413" y="618776"/>
                  </a:cubicBezTo>
                  <a:cubicBezTo>
                    <a:pt x="203200" y="614313"/>
                    <a:pt x="199675" y="607338"/>
                    <a:pt x="199037" y="606063"/>
                  </a:cubicBezTo>
                  <a:cubicBezTo>
                    <a:pt x="193862" y="596238"/>
                    <a:pt x="189811" y="585325"/>
                    <a:pt x="186736" y="574150"/>
                  </a:cubicBezTo>
                  <a:cubicBezTo>
                    <a:pt x="183511" y="562637"/>
                    <a:pt x="181260" y="550899"/>
                    <a:pt x="179648" y="539836"/>
                  </a:cubicBezTo>
                  <a:cubicBezTo>
                    <a:pt x="177847" y="527461"/>
                    <a:pt x="177660" y="515236"/>
                    <a:pt x="178785" y="503310"/>
                  </a:cubicBezTo>
                  <a:cubicBezTo>
                    <a:pt x="179348" y="497948"/>
                    <a:pt x="181110" y="492885"/>
                    <a:pt x="182198" y="487673"/>
                  </a:cubicBezTo>
                  <a:cubicBezTo>
                    <a:pt x="183736" y="487710"/>
                    <a:pt x="185011" y="488010"/>
                    <a:pt x="186811" y="487747"/>
                  </a:cubicBezTo>
                  <a:cubicBezTo>
                    <a:pt x="196487" y="486172"/>
                    <a:pt x="212051" y="480435"/>
                    <a:pt x="215202" y="479535"/>
                  </a:cubicBezTo>
                  <a:cubicBezTo>
                    <a:pt x="227653" y="475972"/>
                    <a:pt x="240217" y="472147"/>
                    <a:pt x="252481" y="467497"/>
                  </a:cubicBezTo>
                  <a:cubicBezTo>
                    <a:pt x="255219" y="466447"/>
                    <a:pt x="257919" y="465359"/>
                    <a:pt x="260695" y="464197"/>
                  </a:cubicBezTo>
                  <a:cubicBezTo>
                    <a:pt x="261295" y="471510"/>
                    <a:pt x="263283" y="478560"/>
                    <a:pt x="266095" y="485273"/>
                  </a:cubicBezTo>
                  <a:cubicBezTo>
                    <a:pt x="271834" y="498848"/>
                    <a:pt x="281210" y="511223"/>
                    <a:pt x="289461" y="522548"/>
                  </a:cubicBezTo>
                  <a:cubicBezTo>
                    <a:pt x="292049" y="527873"/>
                    <a:pt x="294974" y="532824"/>
                    <a:pt x="298274" y="536761"/>
                  </a:cubicBezTo>
                  <a:cubicBezTo>
                    <a:pt x="299024" y="537661"/>
                    <a:pt x="299924" y="537811"/>
                    <a:pt x="300712" y="538599"/>
                  </a:cubicBezTo>
                  <a:cubicBezTo>
                    <a:pt x="296474" y="542874"/>
                    <a:pt x="292649" y="547487"/>
                    <a:pt x="288261" y="551612"/>
                  </a:cubicBezTo>
                  <a:close/>
                  <a:moveTo>
                    <a:pt x="313914" y="523786"/>
                  </a:moveTo>
                  <a:cubicBezTo>
                    <a:pt x="313614" y="523411"/>
                    <a:pt x="313314" y="523073"/>
                    <a:pt x="313089" y="522661"/>
                  </a:cubicBezTo>
                  <a:cubicBezTo>
                    <a:pt x="311101" y="519923"/>
                    <a:pt x="309301" y="516698"/>
                    <a:pt x="307763" y="513286"/>
                  </a:cubicBezTo>
                  <a:cubicBezTo>
                    <a:pt x="307463" y="512723"/>
                    <a:pt x="307125" y="512123"/>
                    <a:pt x="306788" y="511636"/>
                  </a:cubicBezTo>
                  <a:cubicBezTo>
                    <a:pt x="299249" y="501248"/>
                    <a:pt x="290436" y="490073"/>
                    <a:pt x="285223" y="477622"/>
                  </a:cubicBezTo>
                  <a:cubicBezTo>
                    <a:pt x="282185" y="470497"/>
                    <a:pt x="280422" y="462922"/>
                    <a:pt x="281247" y="454859"/>
                  </a:cubicBezTo>
                  <a:lnTo>
                    <a:pt x="282035" y="449534"/>
                  </a:lnTo>
                  <a:cubicBezTo>
                    <a:pt x="282747" y="445747"/>
                    <a:pt x="281172" y="441846"/>
                    <a:pt x="277947" y="439559"/>
                  </a:cubicBezTo>
                  <a:cubicBezTo>
                    <a:pt x="274721" y="437271"/>
                    <a:pt x="270446" y="436971"/>
                    <a:pt x="266958" y="438846"/>
                  </a:cubicBezTo>
                  <a:cubicBezTo>
                    <a:pt x="259832" y="442634"/>
                    <a:pt x="252406" y="445897"/>
                    <a:pt x="244868" y="448784"/>
                  </a:cubicBezTo>
                  <a:cubicBezTo>
                    <a:pt x="233204" y="453322"/>
                    <a:pt x="221240" y="456922"/>
                    <a:pt x="209389" y="460334"/>
                  </a:cubicBezTo>
                  <a:cubicBezTo>
                    <a:pt x="207288" y="460934"/>
                    <a:pt x="195099" y="467909"/>
                    <a:pt x="187523" y="469897"/>
                  </a:cubicBezTo>
                  <a:cubicBezTo>
                    <a:pt x="187486" y="467310"/>
                    <a:pt x="187411" y="464460"/>
                    <a:pt x="187373" y="463822"/>
                  </a:cubicBezTo>
                  <a:cubicBezTo>
                    <a:pt x="187111" y="457447"/>
                    <a:pt x="187749" y="450697"/>
                    <a:pt x="188911" y="444021"/>
                  </a:cubicBezTo>
                  <a:cubicBezTo>
                    <a:pt x="190111" y="437009"/>
                    <a:pt x="191837" y="430146"/>
                    <a:pt x="193787" y="423771"/>
                  </a:cubicBezTo>
                  <a:cubicBezTo>
                    <a:pt x="195962" y="416721"/>
                    <a:pt x="198925" y="410046"/>
                    <a:pt x="202600" y="403820"/>
                  </a:cubicBezTo>
                  <a:cubicBezTo>
                    <a:pt x="206351" y="397445"/>
                    <a:pt x="210814" y="391482"/>
                    <a:pt x="215802" y="386045"/>
                  </a:cubicBezTo>
                  <a:cubicBezTo>
                    <a:pt x="218652" y="382970"/>
                    <a:pt x="219177" y="378507"/>
                    <a:pt x="217077" y="374907"/>
                  </a:cubicBezTo>
                  <a:cubicBezTo>
                    <a:pt x="215052" y="371270"/>
                    <a:pt x="210851" y="369357"/>
                    <a:pt x="206613" y="370069"/>
                  </a:cubicBezTo>
                  <a:lnTo>
                    <a:pt x="199000" y="370932"/>
                  </a:lnTo>
                  <a:cubicBezTo>
                    <a:pt x="191574" y="371119"/>
                    <a:pt x="184973" y="368832"/>
                    <a:pt x="178897" y="365307"/>
                  </a:cubicBezTo>
                  <a:cubicBezTo>
                    <a:pt x="168134" y="359157"/>
                    <a:pt x="158945" y="349444"/>
                    <a:pt x="150394" y="341231"/>
                  </a:cubicBezTo>
                  <a:cubicBezTo>
                    <a:pt x="149569" y="340406"/>
                    <a:pt x="143418" y="334744"/>
                    <a:pt x="139818" y="331406"/>
                  </a:cubicBezTo>
                  <a:cubicBezTo>
                    <a:pt x="140643" y="330506"/>
                    <a:pt x="141580" y="329681"/>
                    <a:pt x="142593" y="328818"/>
                  </a:cubicBezTo>
                  <a:cubicBezTo>
                    <a:pt x="145331" y="326493"/>
                    <a:pt x="148631" y="324393"/>
                    <a:pt x="152044" y="322556"/>
                  </a:cubicBezTo>
                  <a:cubicBezTo>
                    <a:pt x="152569" y="322256"/>
                    <a:pt x="153057" y="321918"/>
                    <a:pt x="153544" y="321543"/>
                  </a:cubicBezTo>
                  <a:cubicBezTo>
                    <a:pt x="163446" y="313256"/>
                    <a:pt x="174172" y="303618"/>
                    <a:pt x="186061" y="297430"/>
                  </a:cubicBezTo>
                  <a:cubicBezTo>
                    <a:pt x="193149" y="293755"/>
                    <a:pt x="200613" y="291280"/>
                    <a:pt x="208601" y="291768"/>
                  </a:cubicBezTo>
                  <a:lnTo>
                    <a:pt x="213589" y="292293"/>
                  </a:lnTo>
                  <a:cubicBezTo>
                    <a:pt x="217002" y="292818"/>
                    <a:pt x="220377" y="291468"/>
                    <a:pt x="222440" y="288843"/>
                  </a:cubicBezTo>
                  <a:cubicBezTo>
                    <a:pt x="224503" y="286142"/>
                    <a:pt x="224840" y="282655"/>
                    <a:pt x="223378" y="279617"/>
                  </a:cubicBezTo>
                  <a:cubicBezTo>
                    <a:pt x="219777" y="272305"/>
                    <a:pt x="216740" y="264617"/>
                    <a:pt x="214002" y="256854"/>
                  </a:cubicBezTo>
                  <a:cubicBezTo>
                    <a:pt x="209876" y="245004"/>
                    <a:pt x="206538" y="232741"/>
                    <a:pt x="203463" y="220591"/>
                  </a:cubicBezTo>
                  <a:cubicBezTo>
                    <a:pt x="202750" y="217741"/>
                    <a:pt x="197762" y="203715"/>
                    <a:pt x="196450" y="194790"/>
                  </a:cubicBezTo>
                  <a:cubicBezTo>
                    <a:pt x="198775" y="194678"/>
                    <a:pt x="201250" y="194453"/>
                    <a:pt x="201850" y="194415"/>
                  </a:cubicBezTo>
                  <a:cubicBezTo>
                    <a:pt x="207926" y="193740"/>
                    <a:pt x="214377" y="194040"/>
                    <a:pt x="220715" y="194865"/>
                  </a:cubicBezTo>
                  <a:cubicBezTo>
                    <a:pt x="227391" y="195765"/>
                    <a:pt x="233992" y="197228"/>
                    <a:pt x="240105" y="198915"/>
                  </a:cubicBezTo>
                  <a:cubicBezTo>
                    <a:pt x="246893" y="200790"/>
                    <a:pt x="253306" y="203528"/>
                    <a:pt x="259270" y="207016"/>
                  </a:cubicBezTo>
                  <a:cubicBezTo>
                    <a:pt x="265345" y="210541"/>
                    <a:pt x="270896" y="214853"/>
                    <a:pt x="276034" y="219728"/>
                  </a:cubicBezTo>
                  <a:cubicBezTo>
                    <a:pt x="278547" y="222166"/>
                    <a:pt x="282410" y="222766"/>
                    <a:pt x="285560" y="221228"/>
                  </a:cubicBezTo>
                  <a:cubicBezTo>
                    <a:pt x="288711" y="219653"/>
                    <a:pt x="290586" y="216278"/>
                    <a:pt x="290023" y="212866"/>
                  </a:cubicBezTo>
                  <a:lnTo>
                    <a:pt x="289348" y="204540"/>
                  </a:lnTo>
                  <a:cubicBezTo>
                    <a:pt x="289236" y="196290"/>
                    <a:pt x="291673" y="188715"/>
                    <a:pt x="295386" y="181740"/>
                  </a:cubicBezTo>
                  <a:cubicBezTo>
                    <a:pt x="301650" y="169964"/>
                    <a:pt x="311288" y="159577"/>
                    <a:pt x="319614" y="149977"/>
                  </a:cubicBezTo>
                  <a:cubicBezTo>
                    <a:pt x="320439" y="149001"/>
                    <a:pt x="326740" y="141576"/>
                    <a:pt x="330041" y="137639"/>
                  </a:cubicBezTo>
                  <a:cubicBezTo>
                    <a:pt x="331391" y="138914"/>
                    <a:pt x="332703" y="140489"/>
                    <a:pt x="333979" y="142289"/>
                  </a:cubicBezTo>
                  <a:cubicBezTo>
                    <a:pt x="336379" y="145664"/>
                    <a:pt x="338629" y="149714"/>
                    <a:pt x="340504" y="153802"/>
                  </a:cubicBezTo>
                  <a:lnTo>
                    <a:pt x="341254" y="154552"/>
                  </a:lnTo>
                  <a:lnTo>
                    <a:pt x="344105" y="158939"/>
                  </a:lnTo>
                  <a:cubicBezTo>
                    <a:pt x="351756" y="169402"/>
                    <a:pt x="360719" y="180840"/>
                    <a:pt x="366007" y="193478"/>
                  </a:cubicBezTo>
                  <a:cubicBezTo>
                    <a:pt x="369158" y="201015"/>
                    <a:pt x="370958" y="209003"/>
                    <a:pt x="370095" y="217516"/>
                  </a:cubicBezTo>
                  <a:lnTo>
                    <a:pt x="369195" y="223028"/>
                  </a:lnTo>
                  <a:cubicBezTo>
                    <a:pt x="368633" y="225916"/>
                    <a:pt x="369870" y="228803"/>
                    <a:pt x="372271" y="230491"/>
                  </a:cubicBezTo>
                  <a:cubicBezTo>
                    <a:pt x="374708" y="232179"/>
                    <a:pt x="377896" y="232366"/>
                    <a:pt x="380484" y="230979"/>
                  </a:cubicBezTo>
                  <a:cubicBezTo>
                    <a:pt x="387722" y="227153"/>
                    <a:pt x="395261" y="223853"/>
                    <a:pt x="402874" y="220891"/>
                  </a:cubicBezTo>
                  <a:cubicBezTo>
                    <a:pt x="414651" y="216428"/>
                    <a:pt x="426690" y="212791"/>
                    <a:pt x="438616" y="209378"/>
                  </a:cubicBezTo>
                  <a:cubicBezTo>
                    <a:pt x="441316" y="208591"/>
                    <a:pt x="454330" y="203565"/>
                    <a:pt x="463032" y="201915"/>
                  </a:cubicBezTo>
                  <a:cubicBezTo>
                    <a:pt x="463069" y="204428"/>
                    <a:pt x="463107" y="207128"/>
                    <a:pt x="463107" y="207766"/>
                  </a:cubicBezTo>
                  <a:cubicBezTo>
                    <a:pt x="463369" y="214253"/>
                    <a:pt x="462731" y="221153"/>
                    <a:pt x="461531" y="227941"/>
                  </a:cubicBezTo>
                  <a:cubicBezTo>
                    <a:pt x="460294" y="234954"/>
                    <a:pt x="458493" y="241929"/>
                    <a:pt x="456506" y="248304"/>
                  </a:cubicBezTo>
                  <a:cubicBezTo>
                    <a:pt x="454293" y="255504"/>
                    <a:pt x="451218" y="262254"/>
                    <a:pt x="447505" y="268592"/>
                  </a:cubicBezTo>
                  <a:cubicBezTo>
                    <a:pt x="443679" y="275042"/>
                    <a:pt x="439141" y="281042"/>
                    <a:pt x="434116" y="286517"/>
                  </a:cubicBezTo>
                  <a:cubicBezTo>
                    <a:pt x="431640" y="289180"/>
                    <a:pt x="431190" y="293118"/>
                    <a:pt x="432990" y="296268"/>
                  </a:cubicBezTo>
                  <a:cubicBezTo>
                    <a:pt x="434828" y="299380"/>
                    <a:pt x="438466" y="301068"/>
                    <a:pt x="442141" y="300430"/>
                  </a:cubicBezTo>
                  <a:lnTo>
                    <a:pt x="449980" y="299605"/>
                  </a:lnTo>
                  <a:cubicBezTo>
                    <a:pt x="457518" y="299380"/>
                    <a:pt x="464307" y="301818"/>
                    <a:pt x="470532" y="305380"/>
                  </a:cubicBezTo>
                  <a:cubicBezTo>
                    <a:pt x="481221" y="311606"/>
                    <a:pt x="490372" y="321168"/>
                    <a:pt x="498848" y="329494"/>
                  </a:cubicBezTo>
                  <a:lnTo>
                    <a:pt x="504174" y="333694"/>
                  </a:lnTo>
                  <a:lnTo>
                    <a:pt x="508412" y="337969"/>
                  </a:lnTo>
                  <a:cubicBezTo>
                    <a:pt x="509012" y="338456"/>
                    <a:pt x="509575" y="339094"/>
                    <a:pt x="510175" y="339694"/>
                  </a:cubicBezTo>
                  <a:cubicBezTo>
                    <a:pt x="508637" y="341494"/>
                    <a:pt x="506574" y="343219"/>
                    <a:pt x="504286" y="344794"/>
                  </a:cubicBezTo>
                  <a:cubicBezTo>
                    <a:pt x="501286" y="347006"/>
                    <a:pt x="497761" y="349032"/>
                    <a:pt x="494273" y="350794"/>
                  </a:cubicBezTo>
                  <a:cubicBezTo>
                    <a:pt x="493748" y="351094"/>
                    <a:pt x="493260" y="351394"/>
                    <a:pt x="492773" y="351732"/>
                  </a:cubicBezTo>
                  <a:cubicBezTo>
                    <a:pt x="483059" y="359307"/>
                    <a:pt x="472520" y="367632"/>
                    <a:pt x="461156" y="372807"/>
                  </a:cubicBezTo>
                  <a:cubicBezTo>
                    <a:pt x="454330" y="375882"/>
                    <a:pt x="447205" y="377720"/>
                    <a:pt x="439704" y="377007"/>
                  </a:cubicBezTo>
                  <a:lnTo>
                    <a:pt x="434791" y="376257"/>
                  </a:lnTo>
                  <a:cubicBezTo>
                    <a:pt x="431340" y="375582"/>
                    <a:pt x="427740" y="376820"/>
                    <a:pt x="425527" y="379520"/>
                  </a:cubicBezTo>
                  <a:cubicBezTo>
                    <a:pt x="423352" y="382182"/>
                    <a:pt x="422864" y="385783"/>
                    <a:pt x="424252" y="388933"/>
                  </a:cubicBezTo>
                  <a:cubicBezTo>
                    <a:pt x="427515" y="396358"/>
                    <a:pt x="430290" y="404158"/>
                    <a:pt x="432690" y="412071"/>
                  </a:cubicBezTo>
                  <a:cubicBezTo>
                    <a:pt x="436403" y="424108"/>
                    <a:pt x="439216" y="436446"/>
                    <a:pt x="441841" y="448709"/>
                  </a:cubicBezTo>
                  <a:cubicBezTo>
                    <a:pt x="442404" y="451484"/>
                    <a:pt x="446492" y="464610"/>
                    <a:pt x="447617" y="473572"/>
                  </a:cubicBezTo>
                  <a:cubicBezTo>
                    <a:pt x="445704" y="473610"/>
                    <a:pt x="443867" y="473610"/>
                    <a:pt x="443379" y="473722"/>
                  </a:cubicBezTo>
                  <a:cubicBezTo>
                    <a:pt x="437341" y="474060"/>
                    <a:pt x="431040" y="473497"/>
                    <a:pt x="424814" y="472447"/>
                  </a:cubicBezTo>
                  <a:cubicBezTo>
                    <a:pt x="418289" y="471322"/>
                    <a:pt x="411838" y="469597"/>
                    <a:pt x="405875" y="467647"/>
                  </a:cubicBezTo>
                  <a:cubicBezTo>
                    <a:pt x="399236" y="465547"/>
                    <a:pt x="393086" y="462584"/>
                    <a:pt x="387422" y="458909"/>
                  </a:cubicBezTo>
                  <a:cubicBezTo>
                    <a:pt x="381609" y="455197"/>
                    <a:pt x="376284" y="450772"/>
                    <a:pt x="371521" y="445784"/>
                  </a:cubicBezTo>
                  <a:cubicBezTo>
                    <a:pt x="368520" y="442746"/>
                    <a:pt x="363832" y="441884"/>
                    <a:pt x="359894" y="443647"/>
                  </a:cubicBezTo>
                  <a:cubicBezTo>
                    <a:pt x="355956" y="445409"/>
                    <a:pt x="353668" y="449422"/>
                    <a:pt x="354156" y="453622"/>
                  </a:cubicBezTo>
                  <a:lnTo>
                    <a:pt x="354531" y="461759"/>
                  </a:lnTo>
                  <a:cubicBezTo>
                    <a:pt x="354343" y="469672"/>
                    <a:pt x="351681" y="476797"/>
                    <a:pt x="347855" y="483360"/>
                  </a:cubicBezTo>
                  <a:cubicBezTo>
                    <a:pt x="341254" y="494835"/>
                    <a:pt x="331278" y="504698"/>
                    <a:pt x="322727" y="513848"/>
                  </a:cubicBezTo>
                  <a:cubicBezTo>
                    <a:pt x="322052" y="514748"/>
                    <a:pt x="317327" y="519998"/>
                    <a:pt x="313914" y="523786"/>
                  </a:cubicBezTo>
                  <a:close/>
                  <a:moveTo>
                    <a:pt x="455906" y="601488"/>
                  </a:moveTo>
                  <a:cubicBezTo>
                    <a:pt x="455231" y="603551"/>
                    <a:pt x="449530" y="620764"/>
                    <a:pt x="447205" y="627889"/>
                  </a:cubicBezTo>
                  <a:cubicBezTo>
                    <a:pt x="444917" y="627251"/>
                    <a:pt x="442517" y="626201"/>
                    <a:pt x="440079" y="624964"/>
                  </a:cubicBezTo>
                  <a:cubicBezTo>
                    <a:pt x="433665" y="621663"/>
                    <a:pt x="427027" y="616713"/>
                    <a:pt x="420689" y="611276"/>
                  </a:cubicBezTo>
                  <a:cubicBezTo>
                    <a:pt x="420239" y="610863"/>
                    <a:pt x="419751" y="610488"/>
                    <a:pt x="419189" y="610188"/>
                  </a:cubicBezTo>
                  <a:cubicBezTo>
                    <a:pt x="399911" y="598826"/>
                    <a:pt x="378009" y="586900"/>
                    <a:pt x="360682" y="571000"/>
                  </a:cubicBezTo>
                  <a:cubicBezTo>
                    <a:pt x="349993" y="561137"/>
                    <a:pt x="341067" y="549737"/>
                    <a:pt x="336116" y="535786"/>
                  </a:cubicBezTo>
                  <a:lnTo>
                    <a:pt x="334691" y="531174"/>
                  </a:lnTo>
                  <a:cubicBezTo>
                    <a:pt x="336229" y="529336"/>
                    <a:pt x="337541" y="527836"/>
                    <a:pt x="337917" y="527386"/>
                  </a:cubicBezTo>
                  <a:cubicBezTo>
                    <a:pt x="347405" y="517148"/>
                    <a:pt x="358356" y="505973"/>
                    <a:pt x="365632" y="493223"/>
                  </a:cubicBezTo>
                  <a:cubicBezTo>
                    <a:pt x="369195" y="486998"/>
                    <a:pt x="371933" y="480397"/>
                    <a:pt x="373433" y="473385"/>
                  </a:cubicBezTo>
                  <a:cubicBezTo>
                    <a:pt x="374408" y="474097"/>
                    <a:pt x="375384" y="474735"/>
                    <a:pt x="376434" y="475372"/>
                  </a:cubicBezTo>
                  <a:cubicBezTo>
                    <a:pt x="383597" y="479947"/>
                    <a:pt x="391398" y="483660"/>
                    <a:pt x="399686" y="486247"/>
                  </a:cubicBezTo>
                  <a:cubicBezTo>
                    <a:pt x="407975" y="488835"/>
                    <a:pt x="416976" y="491085"/>
                    <a:pt x="426015" y="492248"/>
                  </a:cubicBezTo>
                  <a:cubicBezTo>
                    <a:pt x="432353" y="493073"/>
                    <a:pt x="438729" y="493373"/>
                    <a:pt x="444842" y="492960"/>
                  </a:cubicBezTo>
                  <a:cubicBezTo>
                    <a:pt x="446455" y="492810"/>
                    <a:pt x="455043" y="492923"/>
                    <a:pt x="458531" y="491910"/>
                  </a:cubicBezTo>
                  <a:cubicBezTo>
                    <a:pt x="460181" y="491460"/>
                    <a:pt x="460744" y="490598"/>
                    <a:pt x="461756" y="489848"/>
                  </a:cubicBezTo>
                  <a:lnTo>
                    <a:pt x="467120" y="499898"/>
                  </a:lnTo>
                  <a:cubicBezTo>
                    <a:pt x="472858" y="512798"/>
                    <a:pt x="474058" y="525999"/>
                    <a:pt x="472933" y="539011"/>
                  </a:cubicBezTo>
                  <a:cubicBezTo>
                    <a:pt x="471057" y="560762"/>
                    <a:pt x="462656" y="582100"/>
                    <a:pt x="455906" y="601488"/>
                  </a:cubicBezTo>
                  <a:close/>
                  <a:moveTo>
                    <a:pt x="609262" y="472035"/>
                  </a:moveTo>
                  <a:cubicBezTo>
                    <a:pt x="599735" y="476460"/>
                    <a:pt x="589084" y="479535"/>
                    <a:pt x="578170" y="481747"/>
                  </a:cubicBezTo>
                  <a:cubicBezTo>
                    <a:pt x="566994" y="483997"/>
                    <a:pt x="555630" y="485310"/>
                    <a:pt x="544754" y="485985"/>
                  </a:cubicBezTo>
                  <a:cubicBezTo>
                    <a:pt x="532452" y="486772"/>
                    <a:pt x="520113" y="485948"/>
                    <a:pt x="508074" y="483698"/>
                  </a:cubicBezTo>
                  <a:cubicBezTo>
                    <a:pt x="495960" y="481410"/>
                    <a:pt x="484109" y="477697"/>
                    <a:pt x="472633" y="472860"/>
                  </a:cubicBezTo>
                  <a:cubicBezTo>
                    <a:pt x="470832" y="472110"/>
                    <a:pt x="468920" y="472072"/>
                    <a:pt x="467082" y="472372"/>
                  </a:cubicBezTo>
                  <a:cubicBezTo>
                    <a:pt x="465769" y="462397"/>
                    <a:pt x="461494" y="448034"/>
                    <a:pt x="460819" y="444996"/>
                  </a:cubicBezTo>
                  <a:cubicBezTo>
                    <a:pt x="458006" y="432209"/>
                    <a:pt x="454931" y="419346"/>
                    <a:pt x="451030" y="406895"/>
                  </a:cubicBezTo>
                  <a:cubicBezTo>
                    <a:pt x="449792" y="402996"/>
                    <a:pt x="448517" y="399208"/>
                    <a:pt x="447130" y="395420"/>
                  </a:cubicBezTo>
                  <a:cubicBezTo>
                    <a:pt x="454706" y="394783"/>
                    <a:pt x="461981" y="392608"/>
                    <a:pt x="469032" y="389420"/>
                  </a:cubicBezTo>
                  <a:cubicBezTo>
                    <a:pt x="481446" y="383720"/>
                    <a:pt x="492998" y="374757"/>
                    <a:pt x="503649" y="366357"/>
                  </a:cubicBezTo>
                  <a:cubicBezTo>
                    <a:pt x="508637" y="363694"/>
                    <a:pt x="513513" y="360694"/>
                    <a:pt x="517638" y="357394"/>
                  </a:cubicBezTo>
                  <a:cubicBezTo>
                    <a:pt x="520301" y="355257"/>
                    <a:pt x="522214" y="352857"/>
                    <a:pt x="524126" y="350494"/>
                  </a:cubicBezTo>
                  <a:cubicBezTo>
                    <a:pt x="533090" y="358782"/>
                    <a:pt x="541791" y="367369"/>
                    <a:pt x="549967" y="376557"/>
                  </a:cubicBezTo>
                  <a:cubicBezTo>
                    <a:pt x="564406" y="392720"/>
                    <a:pt x="577833" y="409896"/>
                    <a:pt x="590734" y="426996"/>
                  </a:cubicBezTo>
                  <a:cubicBezTo>
                    <a:pt x="592947" y="429884"/>
                    <a:pt x="601873" y="440159"/>
                    <a:pt x="610012" y="450809"/>
                  </a:cubicBezTo>
                  <a:cubicBezTo>
                    <a:pt x="613837" y="455797"/>
                    <a:pt x="618150" y="462922"/>
                    <a:pt x="620588" y="467160"/>
                  </a:cubicBezTo>
                  <a:cubicBezTo>
                    <a:pt x="616387" y="468885"/>
                    <a:pt x="610387" y="471472"/>
                    <a:pt x="609262" y="472035"/>
                  </a:cubicBezTo>
                  <a:close/>
                  <a:moveTo>
                    <a:pt x="409325" y="339581"/>
                  </a:moveTo>
                  <a:cubicBezTo>
                    <a:pt x="408988" y="315618"/>
                    <a:pt x="400137" y="293905"/>
                    <a:pt x="385885" y="277967"/>
                  </a:cubicBezTo>
                  <a:cubicBezTo>
                    <a:pt x="370395" y="260604"/>
                    <a:pt x="348680" y="249916"/>
                    <a:pt x="324752" y="250292"/>
                  </a:cubicBezTo>
                  <a:lnTo>
                    <a:pt x="324752" y="249992"/>
                  </a:lnTo>
                  <a:cubicBezTo>
                    <a:pt x="300787" y="249616"/>
                    <a:pt x="278922" y="260342"/>
                    <a:pt x="263395" y="277780"/>
                  </a:cubicBezTo>
                  <a:cubicBezTo>
                    <a:pt x="249068" y="293755"/>
                    <a:pt x="240180" y="315581"/>
                    <a:pt x="239842" y="339581"/>
                  </a:cubicBezTo>
                  <a:cubicBezTo>
                    <a:pt x="239617" y="363807"/>
                    <a:pt x="248168" y="385970"/>
                    <a:pt x="262232" y="402358"/>
                  </a:cubicBezTo>
                  <a:cubicBezTo>
                    <a:pt x="277797" y="420546"/>
                    <a:pt x="300112" y="431684"/>
                    <a:pt x="324752" y="431796"/>
                  </a:cubicBezTo>
                  <a:cubicBezTo>
                    <a:pt x="349355" y="431646"/>
                    <a:pt x="371633" y="420433"/>
                    <a:pt x="387122" y="402208"/>
                  </a:cubicBezTo>
                  <a:cubicBezTo>
                    <a:pt x="401074" y="385820"/>
                    <a:pt x="409625" y="363769"/>
                    <a:pt x="409325" y="339581"/>
                  </a:cubicBezTo>
                  <a:close/>
                  <a:moveTo>
                    <a:pt x="258895" y="339581"/>
                  </a:moveTo>
                  <a:cubicBezTo>
                    <a:pt x="258895" y="339169"/>
                    <a:pt x="259082" y="338831"/>
                    <a:pt x="259082" y="338419"/>
                  </a:cubicBezTo>
                  <a:lnTo>
                    <a:pt x="267183" y="338081"/>
                  </a:lnTo>
                  <a:cubicBezTo>
                    <a:pt x="269508" y="337856"/>
                    <a:pt x="271759" y="337819"/>
                    <a:pt x="274084" y="337556"/>
                  </a:cubicBezTo>
                  <a:cubicBezTo>
                    <a:pt x="275622" y="337406"/>
                    <a:pt x="277122" y="337181"/>
                    <a:pt x="278659" y="336844"/>
                  </a:cubicBezTo>
                  <a:cubicBezTo>
                    <a:pt x="284398" y="335644"/>
                    <a:pt x="289798" y="333994"/>
                    <a:pt x="295574" y="332869"/>
                  </a:cubicBezTo>
                  <a:cubicBezTo>
                    <a:pt x="299812" y="332719"/>
                    <a:pt x="303000" y="329231"/>
                    <a:pt x="302812" y="325106"/>
                  </a:cubicBezTo>
                  <a:cubicBezTo>
                    <a:pt x="302662" y="321018"/>
                    <a:pt x="299062" y="317868"/>
                    <a:pt x="294824" y="318093"/>
                  </a:cubicBezTo>
                  <a:cubicBezTo>
                    <a:pt x="288523" y="317568"/>
                    <a:pt x="282410" y="316968"/>
                    <a:pt x="276147" y="317231"/>
                  </a:cubicBezTo>
                  <a:cubicBezTo>
                    <a:pt x="274496" y="317268"/>
                    <a:pt x="272846" y="317456"/>
                    <a:pt x="271234" y="317718"/>
                  </a:cubicBezTo>
                  <a:cubicBezTo>
                    <a:pt x="268758" y="318131"/>
                    <a:pt x="266395" y="318806"/>
                    <a:pt x="263958" y="319331"/>
                  </a:cubicBezTo>
                  <a:lnTo>
                    <a:pt x="262120" y="319931"/>
                  </a:lnTo>
                  <a:cubicBezTo>
                    <a:pt x="264933" y="308230"/>
                    <a:pt x="269321" y="297243"/>
                    <a:pt x="276634" y="288580"/>
                  </a:cubicBezTo>
                  <a:cubicBezTo>
                    <a:pt x="281960" y="282242"/>
                    <a:pt x="288448" y="277105"/>
                    <a:pt x="295536" y="273092"/>
                  </a:cubicBezTo>
                  <a:cubicBezTo>
                    <a:pt x="295874" y="277367"/>
                    <a:pt x="296437" y="283030"/>
                    <a:pt x="296662" y="284380"/>
                  </a:cubicBezTo>
                  <a:cubicBezTo>
                    <a:pt x="297037" y="286517"/>
                    <a:pt x="297449" y="288618"/>
                    <a:pt x="297974" y="290718"/>
                  </a:cubicBezTo>
                  <a:cubicBezTo>
                    <a:pt x="298537" y="292743"/>
                    <a:pt x="299174" y="294805"/>
                    <a:pt x="299924" y="296793"/>
                  </a:cubicBezTo>
                  <a:cubicBezTo>
                    <a:pt x="300862" y="299193"/>
                    <a:pt x="301950" y="301443"/>
                    <a:pt x="303000" y="303768"/>
                  </a:cubicBezTo>
                  <a:cubicBezTo>
                    <a:pt x="304725" y="307256"/>
                    <a:pt x="306488" y="310518"/>
                    <a:pt x="308175" y="314006"/>
                  </a:cubicBezTo>
                  <a:cubicBezTo>
                    <a:pt x="309338" y="317906"/>
                    <a:pt x="313576" y="320156"/>
                    <a:pt x="317664" y="318993"/>
                  </a:cubicBezTo>
                  <a:cubicBezTo>
                    <a:pt x="321677" y="317868"/>
                    <a:pt x="324002" y="313743"/>
                    <a:pt x="322802" y="309843"/>
                  </a:cubicBezTo>
                  <a:cubicBezTo>
                    <a:pt x="322240" y="305943"/>
                    <a:pt x="321827" y="302118"/>
                    <a:pt x="321077" y="298255"/>
                  </a:cubicBezTo>
                  <a:cubicBezTo>
                    <a:pt x="320589" y="295743"/>
                    <a:pt x="320139" y="293268"/>
                    <a:pt x="319427" y="290793"/>
                  </a:cubicBezTo>
                  <a:cubicBezTo>
                    <a:pt x="318864" y="288768"/>
                    <a:pt x="318227" y="286780"/>
                    <a:pt x="317477" y="284792"/>
                  </a:cubicBezTo>
                  <a:cubicBezTo>
                    <a:pt x="316689" y="282880"/>
                    <a:pt x="315826" y="281005"/>
                    <a:pt x="315001" y="279055"/>
                  </a:cubicBezTo>
                  <a:cubicBezTo>
                    <a:pt x="314326" y="277667"/>
                    <a:pt x="311288" y="270205"/>
                    <a:pt x="310163" y="267092"/>
                  </a:cubicBezTo>
                  <a:cubicBezTo>
                    <a:pt x="310126" y="267054"/>
                    <a:pt x="310126" y="267017"/>
                    <a:pt x="310126" y="266979"/>
                  </a:cubicBezTo>
                  <a:cubicBezTo>
                    <a:pt x="314851" y="265704"/>
                    <a:pt x="319764" y="264917"/>
                    <a:pt x="324827" y="264842"/>
                  </a:cubicBezTo>
                  <a:lnTo>
                    <a:pt x="324827" y="264579"/>
                  </a:lnTo>
                  <a:cubicBezTo>
                    <a:pt x="333341" y="264692"/>
                    <a:pt x="341329" y="266829"/>
                    <a:pt x="348755" y="270092"/>
                  </a:cubicBezTo>
                  <a:cubicBezTo>
                    <a:pt x="348605" y="270130"/>
                    <a:pt x="348530" y="270355"/>
                    <a:pt x="348568" y="270730"/>
                  </a:cubicBezTo>
                  <a:lnTo>
                    <a:pt x="348680" y="270617"/>
                  </a:lnTo>
                  <a:lnTo>
                    <a:pt x="348718" y="270392"/>
                  </a:lnTo>
                  <a:lnTo>
                    <a:pt x="348793" y="270092"/>
                  </a:lnTo>
                  <a:lnTo>
                    <a:pt x="348793" y="270092"/>
                  </a:lnTo>
                  <a:cubicBezTo>
                    <a:pt x="348830" y="270242"/>
                    <a:pt x="348830" y="270430"/>
                    <a:pt x="348680" y="270580"/>
                  </a:cubicBezTo>
                  <a:lnTo>
                    <a:pt x="348568" y="270992"/>
                  </a:lnTo>
                  <a:lnTo>
                    <a:pt x="348568" y="270655"/>
                  </a:lnTo>
                  <a:cubicBezTo>
                    <a:pt x="347968" y="271142"/>
                    <a:pt x="347030" y="271667"/>
                    <a:pt x="346918" y="271780"/>
                  </a:cubicBezTo>
                  <a:lnTo>
                    <a:pt x="342492" y="277142"/>
                  </a:lnTo>
                  <a:cubicBezTo>
                    <a:pt x="341554" y="278417"/>
                    <a:pt x="340579" y="279655"/>
                    <a:pt x="339679" y="281042"/>
                  </a:cubicBezTo>
                  <a:cubicBezTo>
                    <a:pt x="338892" y="282317"/>
                    <a:pt x="338179" y="283742"/>
                    <a:pt x="337579" y="285130"/>
                  </a:cubicBezTo>
                  <a:cubicBezTo>
                    <a:pt x="336679" y="287155"/>
                    <a:pt x="336154" y="289217"/>
                    <a:pt x="335441" y="291280"/>
                  </a:cubicBezTo>
                  <a:cubicBezTo>
                    <a:pt x="334729" y="293380"/>
                    <a:pt x="334354" y="295368"/>
                    <a:pt x="333566" y="297355"/>
                  </a:cubicBezTo>
                  <a:cubicBezTo>
                    <a:pt x="331241" y="300730"/>
                    <a:pt x="332178" y="305343"/>
                    <a:pt x="335666" y="307593"/>
                  </a:cubicBezTo>
                  <a:cubicBezTo>
                    <a:pt x="339154" y="309918"/>
                    <a:pt x="343880" y="308981"/>
                    <a:pt x="346242" y="305605"/>
                  </a:cubicBezTo>
                  <a:cubicBezTo>
                    <a:pt x="349318" y="302605"/>
                    <a:pt x="352093" y="299530"/>
                    <a:pt x="354606" y="296005"/>
                  </a:cubicBezTo>
                  <a:cubicBezTo>
                    <a:pt x="355506" y="294730"/>
                    <a:pt x="356331" y="293380"/>
                    <a:pt x="357044" y="291993"/>
                  </a:cubicBezTo>
                  <a:cubicBezTo>
                    <a:pt x="357981" y="289968"/>
                    <a:pt x="358544" y="287793"/>
                    <a:pt x="359407" y="285767"/>
                  </a:cubicBezTo>
                  <a:lnTo>
                    <a:pt x="361432" y="279130"/>
                  </a:lnTo>
                  <a:cubicBezTo>
                    <a:pt x="361469" y="278980"/>
                    <a:pt x="361694" y="278342"/>
                    <a:pt x="361882" y="277705"/>
                  </a:cubicBezTo>
                  <a:cubicBezTo>
                    <a:pt x="365970" y="280817"/>
                    <a:pt x="369833" y="284342"/>
                    <a:pt x="373208" y="288355"/>
                  </a:cubicBezTo>
                  <a:cubicBezTo>
                    <a:pt x="381384" y="298105"/>
                    <a:pt x="385997" y="310706"/>
                    <a:pt x="388473" y="324131"/>
                  </a:cubicBezTo>
                  <a:cubicBezTo>
                    <a:pt x="387422" y="323868"/>
                    <a:pt x="386410" y="323606"/>
                    <a:pt x="385360" y="323381"/>
                  </a:cubicBezTo>
                  <a:cubicBezTo>
                    <a:pt x="382847" y="322893"/>
                    <a:pt x="380409" y="322368"/>
                    <a:pt x="377859" y="322106"/>
                  </a:cubicBezTo>
                  <a:cubicBezTo>
                    <a:pt x="375759" y="321843"/>
                    <a:pt x="373696" y="321693"/>
                    <a:pt x="371596" y="321618"/>
                  </a:cubicBezTo>
                  <a:cubicBezTo>
                    <a:pt x="369533" y="321581"/>
                    <a:pt x="367470" y="321693"/>
                    <a:pt x="365370" y="321731"/>
                  </a:cubicBezTo>
                  <a:cubicBezTo>
                    <a:pt x="363832" y="321806"/>
                    <a:pt x="355806" y="321768"/>
                    <a:pt x="352506" y="321656"/>
                  </a:cubicBezTo>
                  <a:cubicBezTo>
                    <a:pt x="352206" y="321693"/>
                    <a:pt x="351868" y="321693"/>
                    <a:pt x="351568" y="321693"/>
                  </a:cubicBezTo>
                  <a:cubicBezTo>
                    <a:pt x="350631" y="321431"/>
                    <a:pt x="349618" y="321393"/>
                    <a:pt x="348568" y="321581"/>
                  </a:cubicBezTo>
                  <a:cubicBezTo>
                    <a:pt x="347255" y="321581"/>
                    <a:pt x="346505" y="322331"/>
                    <a:pt x="345905" y="322556"/>
                  </a:cubicBezTo>
                  <a:cubicBezTo>
                    <a:pt x="344142" y="323306"/>
                    <a:pt x="343730" y="324881"/>
                    <a:pt x="343017" y="325931"/>
                  </a:cubicBezTo>
                  <a:cubicBezTo>
                    <a:pt x="341704" y="327956"/>
                    <a:pt x="342155" y="330581"/>
                    <a:pt x="344742" y="333881"/>
                  </a:cubicBezTo>
                  <a:cubicBezTo>
                    <a:pt x="345042" y="334219"/>
                    <a:pt x="345980" y="334669"/>
                    <a:pt x="347405" y="335419"/>
                  </a:cubicBezTo>
                  <a:cubicBezTo>
                    <a:pt x="347705" y="335531"/>
                    <a:pt x="348418" y="335719"/>
                    <a:pt x="349468" y="336131"/>
                  </a:cubicBezTo>
                  <a:cubicBezTo>
                    <a:pt x="352993" y="337369"/>
                    <a:pt x="361619" y="339844"/>
                    <a:pt x="363307" y="340256"/>
                  </a:cubicBezTo>
                  <a:cubicBezTo>
                    <a:pt x="365445" y="340706"/>
                    <a:pt x="367508" y="341119"/>
                    <a:pt x="369645" y="341419"/>
                  </a:cubicBezTo>
                  <a:cubicBezTo>
                    <a:pt x="371746" y="341681"/>
                    <a:pt x="373846" y="341831"/>
                    <a:pt x="375946" y="341906"/>
                  </a:cubicBezTo>
                  <a:cubicBezTo>
                    <a:pt x="378534" y="341944"/>
                    <a:pt x="381009" y="341794"/>
                    <a:pt x="383559" y="341719"/>
                  </a:cubicBezTo>
                  <a:cubicBezTo>
                    <a:pt x="385960" y="341569"/>
                    <a:pt x="388323" y="341381"/>
                    <a:pt x="390685" y="341194"/>
                  </a:cubicBezTo>
                  <a:cubicBezTo>
                    <a:pt x="390273" y="353757"/>
                    <a:pt x="386372" y="364970"/>
                    <a:pt x="380897" y="375170"/>
                  </a:cubicBezTo>
                  <a:cubicBezTo>
                    <a:pt x="380297" y="374195"/>
                    <a:pt x="379772" y="373182"/>
                    <a:pt x="379134" y="372207"/>
                  </a:cubicBezTo>
                  <a:cubicBezTo>
                    <a:pt x="377934" y="370332"/>
                    <a:pt x="376771" y="368494"/>
                    <a:pt x="375384" y="366807"/>
                  </a:cubicBezTo>
                  <a:cubicBezTo>
                    <a:pt x="374221" y="365344"/>
                    <a:pt x="373021" y="363957"/>
                    <a:pt x="371746" y="362682"/>
                  </a:cubicBezTo>
                  <a:cubicBezTo>
                    <a:pt x="370470" y="361407"/>
                    <a:pt x="369045" y="360207"/>
                    <a:pt x="367733" y="358969"/>
                  </a:cubicBezTo>
                  <a:lnTo>
                    <a:pt x="361882" y="353944"/>
                  </a:lnTo>
                  <a:cubicBezTo>
                    <a:pt x="361657" y="353719"/>
                    <a:pt x="359669" y="351694"/>
                    <a:pt x="358844" y="350869"/>
                  </a:cubicBezTo>
                  <a:cubicBezTo>
                    <a:pt x="358281" y="350344"/>
                    <a:pt x="358056" y="349894"/>
                    <a:pt x="357869" y="349744"/>
                  </a:cubicBezTo>
                  <a:cubicBezTo>
                    <a:pt x="355994" y="348469"/>
                    <a:pt x="354831" y="347719"/>
                    <a:pt x="354156" y="347719"/>
                  </a:cubicBezTo>
                  <a:cubicBezTo>
                    <a:pt x="351193" y="347607"/>
                    <a:pt x="348905" y="347607"/>
                    <a:pt x="347593" y="349332"/>
                  </a:cubicBezTo>
                  <a:cubicBezTo>
                    <a:pt x="344742" y="351844"/>
                    <a:pt x="344330" y="356157"/>
                    <a:pt x="346768" y="359044"/>
                  </a:cubicBezTo>
                  <a:cubicBezTo>
                    <a:pt x="347105" y="359007"/>
                    <a:pt x="347368" y="359382"/>
                    <a:pt x="347593" y="359907"/>
                  </a:cubicBezTo>
                  <a:cubicBezTo>
                    <a:pt x="347855" y="360169"/>
                    <a:pt x="348193" y="360394"/>
                    <a:pt x="348530" y="360619"/>
                  </a:cubicBezTo>
                  <a:lnTo>
                    <a:pt x="347818" y="360619"/>
                  </a:lnTo>
                  <a:cubicBezTo>
                    <a:pt x="348080" y="361632"/>
                    <a:pt x="348268" y="362869"/>
                    <a:pt x="348305" y="363019"/>
                  </a:cubicBezTo>
                  <a:lnTo>
                    <a:pt x="352993" y="371007"/>
                  </a:lnTo>
                  <a:cubicBezTo>
                    <a:pt x="354043" y="372545"/>
                    <a:pt x="355019" y="374120"/>
                    <a:pt x="356181" y="375545"/>
                  </a:cubicBezTo>
                  <a:cubicBezTo>
                    <a:pt x="357269" y="377007"/>
                    <a:pt x="358506" y="378395"/>
                    <a:pt x="359782" y="379745"/>
                  </a:cubicBezTo>
                  <a:cubicBezTo>
                    <a:pt x="361319" y="381282"/>
                    <a:pt x="363045" y="382745"/>
                    <a:pt x="364732" y="384208"/>
                  </a:cubicBezTo>
                  <a:cubicBezTo>
                    <a:pt x="367095" y="386232"/>
                    <a:pt x="369533" y="387995"/>
                    <a:pt x="371933" y="389945"/>
                  </a:cubicBezTo>
                  <a:cubicBezTo>
                    <a:pt x="361282" y="401983"/>
                    <a:pt x="346843" y="409596"/>
                    <a:pt x="330753" y="411133"/>
                  </a:cubicBezTo>
                  <a:cubicBezTo>
                    <a:pt x="331803" y="407495"/>
                    <a:pt x="332703" y="403445"/>
                    <a:pt x="333153" y="402170"/>
                  </a:cubicBezTo>
                  <a:cubicBezTo>
                    <a:pt x="334654" y="396433"/>
                    <a:pt x="336416" y="390808"/>
                    <a:pt x="337391" y="384957"/>
                  </a:cubicBezTo>
                  <a:cubicBezTo>
                    <a:pt x="337992" y="381545"/>
                    <a:pt x="338292" y="378057"/>
                    <a:pt x="338554" y="374570"/>
                  </a:cubicBezTo>
                  <a:cubicBezTo>
                    <a:pt x="338929" y="369320"/>
                    <a:pt x="339042" y="364182"/>
                    <a:pt x="339454" y="358932"/>
                  </a:cubicBezTo>
                  <a:cubicBezTo>
                    <a:pt x="340242" y="354919"/>
                    <a:pt x="337579" y="350982"/>
                    <a:pt x="333453" y="350194"/>
                  </a:cubicBezTo>
                  <a:cubicBezTo>
                    <a:pt x="329328" y="349444"/>
                    <a:pt x="325277" y="352069"/>
                    <a:pt x="324452" y="356082"/>
                  </a:cubicBezTo>
                  <a:cubicBezTo>
                    <a:pt x="322202" y="363169"/>
                    <a:pt x="319764" y="370145"/>
                    <a:pt x="318002" y="377382"/>
                  </a:cubicBezTo>
                  <a:cubicBezTo>
                    <a:pt x="317327" y="380232"/>
                    <a:pt x="316801" y="383120"/>
                    <a:pt x="316389" y="385970"/>
                  </a:cubicBezTo>
                  <a:cubicBezTo>
                    <a:pt x="315789" y="390320"/>
                    <a:pt x="315601" y="394670"/>
                    <a:pt x="315189" y="398983"/>
                  </a:cubicBezTo>
                  <a:cubicBezTo>
                    <a:pt x="315151" y="400108"/>
                    <a:pt x="315189" y="403633"/>
                    <a:pt x="315189" y="407008"/>
                  </a:cubicBezTo>
                  <a:cubicBezTo>
                    <a:pt x="315189" y="407796"/>
                    <a:pt x="315526" y="408883"/>
                    <a:pt x="315564" y="409633"/>
                  </a:cubicBezTo>
                  <a:cubicBezTo>
                    <a:pt x="316126" y="409258"/>
                    <a:pt x="316764" y="408846"/>
                    <a:pt x="316989" y="408620"/>
                  </a:cubicBezTo>
                  <a:cubicBezTo>
                    <a:pt x="316426" y="409033"/>
                    <a:pt x="316014" y="409521"/>
                    <a:pt x="315601" y="410083"/>
                  </a:cubicBezTo>
                  <a:lnTo>
                    <a:pt x="315564" y="409670"/>
                  </a:lnTo>
                  <a:cubicBezTo>
                    <a:pt x="315001" y="410046"/>
                    <a:pt x="314664" y="410421"/>
                    <a:pt x="315226" y="410533"/>
                  </a:cubicBezTo>
                  <a:lnTo>
                    <a:pt x="315339" y="410533"/>
                  </a:lnTo>
                  <a:cubicBezTo>
                    <a:pt x="315301" y="410608"/>
                    <a:pt x="315414" y="410683"/>
                    <a:pt x="315339" y="410758"/>
                  </a:cubicBezTo>
                  <a:cubicBezTo>
                    <a:pt x="301425" y="408545"/>
                    <a:pt x="288973" y="401570"/>
                    <a:pt x="279372" y="391295"/>
                  </a:cubicBezTo>
                  <a:cubicBezTo>
                    <a:pt x="280010" y="389945"/>
                    <a:pt x="280610" y="388670"/>
                    <a:pt x="280610" y="388670"/>
                  </a:cubicBezTo>
                  <a:cubicBezTo>
                    <a:pt x="280610" y="388670"/>
                    <a:pt x="280535" y="389158"/>
                    <a:pt x="280460" y="389307"/>
                  </a:cubicBezTo>
                  <a:lnTo>
                    <a:pt x="289048" y="379407"/>
                  </a:lnTo>
                  <a:cubicBezTo>
                    <a:pt x="290773" y="377307"/>
                    <a:pt x="292574" y="375320"/>
                    <a:pt x="294186" y="373257"/>
                  </a:cubicBezTo>
                  <a:cubicBezTo>
                    <a:pt x="295836" y="371119"/>
                    <a:pt x="297374" y="368982"/>
                    <a:pt x="298799" y="366769"/>
                  </a:cubicBezTo>
                  <a:cubicBezTo>
                    <a:pt x="300562" y="364107"/>
                    <a:pt x="302175" y="361369"/>
                    <a:pt x="303750" y="358632"/>
                  </a:cubicBezTo>
                  <a:cubicBezTo>
                    <a:pt x="306188" y="354507"/>
                    <a:pt x="308325" y="350382"/>
                    <a:pt x="310763" y="346256"/>
                  </a:cubicBezTo>
                  <a:cubicBezTo>
                    <a:pt x="313314" y="342994"/>
                    <a:pt x="312638" y="338381"/>
                    <a:pt x="309263" y="335906"/>
                  </a:cubicBezTo>
                  <a:cubicBezTo>
                    <a:pt x="305888" y="333431"/>
                    <a:pt x="301087" y="334069"/>
                    <a:pt x="298574" y="337369"/>
                  </a:cubicBezTo>
                  <a:cubicBezTo>
                    <a:pt x="292949" y="343256"/>
                    <a:pt x="287210" y="348994"/>
                    <a:pt x="282035" y="355369"/>
                  </a:cubicBezTo>
                  <a:cubicBezTo>
                    <a:pt x="280385" y="357469"/>
                    <a:pt x="278847" y="359644"/>
                    <a:pt x="277422" y="361894"/>
                  </a:cubicBezTo>
                  <a:cubicBezTo>
                    <a:pt x="275922" y="364107"/>
                    <a:pt x="274609" y="366394"/>
                    <a:pt x="273221" y="368645"/>
                  </a:cubicBezTo>
                  <a:lnTo>
                    <a:pt x="269321" y="375807"/>
                  </a:lnTo>
                  <a:cubicBezTo>
                    <a:pt x="263395" y="364932"/>
                    <a:pt x="259045" y="353044"/>
                    <a:pt x="258895" y="339581"/>
                  </a:cubicBezTo>
                  <a:close/>
                  <a:moveTo>
                    <a:pt x="349280" y="275680"/>
                  </a:moveTo>
                  <a:cubicBezTo>
                    <a:pt x="349130" y="275305"/>
                    <a:pt x="348905" y="274930"/>
                    <a:pt x="348793" y="274480"/>
                  </a:cubicBezTo>
                  <a:cubicBezTo>
                    <a:pt x="348718" y="274367"/>
                    <a:pt x="348680" y="274255"/>
                    <a:pt x="348680" y="274105"/>
                  </a:cubicBezTo>
                  <a:cubicBezTo>
                    <a:pt x="348755" y="274780"/>
                    <a:pt x="348980" y="275267"/>
                    <a:pt x="349280" y="275680"/>
                  </a:cubicBezTo>
                  <a:close/>
                  <a:moveTo>
                    <a:pt x="346693" y="359044"/>
                  </a:moveTo>
                  <a:lnTo>
                    <a:pt x="346730" y="359007"/>
                  </a:lnTo>
                  <a:cubicBezTo>
                    <a:pt x="346843" y="359119"/>
                    <a:pt x="346880" y="359232"/>
                    <a:pt x="346993" y="359344"/>
                  </a:cubicBezTo>
                  <a:cubicBezTo>
                    <a:pt x="347143" y="359494"/>
                    <a:pt x="347330" y="359719"/>
                    <a:pt x="347555" y="359869"/>
                  </a:cubicBezTo>
                  <a:lnTo>
                    <a:pt x="347705" y="360357"/>
                  </a:lnTo>
                  <a:lnTo>
                    <a:pt x="347780" y="360582"/>
                  </a:lnTo>
                  <a:cubicBezTo>
                    <a:pt x="345455" y="360507"/>
                    <a:pt x="344180" y="360132"/>
                    <a:pt x="346693" y="3590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9" name="Google Shape;1769;p27"/>
            <p:cNvSpPr/>
            <p:nvPr/>
          </p:nvSpPr>
          <p:spPr>
            <a:xfrm rot="10800000">
              <a:off x="8144648" y="822028"/>
              <a:ext cx="120221" cy="100438"/>
            </a:xfrm>
            <a:custGeom>
              <a:rect b="b" l="l" r="r" t="t"/>
              <a:pathLst>
                <a:path extrusionOk="0" h="200876" w="240442">
                  <a:moveTo>
                    <a:pt x="2002" y="194235"/>
                  </a:moveTo>
                  <a:cubicBezTo>
                    <a:pt x="-14199" y="173084"/>
                    <a:pt x="72473" y="58556"/>
                    <a:pt x="98089" y="29230"/>
                  </a:cubicBezTo>
                  <a:cubicBezTo>
                    <a:pt x="110053" y="15543"/>
                    <a:pt x="129293" y="-1895"/>
                    <a:pt x="149320" y="167"/>
                  </a:cubicBezTo>
                  <a:cubicBezTo>
                    <a:pt x="168297" y="2117"/>
                    <a:pt x="174861" y="42093"/>
                    <a:pt x="171523" y="56156"/>
                  </a:cubicBezTo>
                  <a:cubicBezTo>
                    <a:pt x="170998" y="58369"/>
                    <a:pt x="162297" y="78619"/>
                    <a:pt x="162822" y="79069"/>
                  </a:cubicBezTo>
                  <a:cubicBezTo>
                    <a:pt x="165185" y="81094"/>
                    <a:pt x="179286" y="77944"/>
                    <a:pt x="182624" y="78132"/>
                  </a:cubicBezTo>
                  <a:cubicBezTo>
                    <a:pt x="201826" y="79107"/>
                    <a:pt x="226317" y="82782"/>
                    <a:pt x="236968" y="100857"/>
                  </a:cubicBezTo>
                  <a:cubicBezTo>
                    <a:pt x="252082" y="126433"/>
                    <a:pt x="214128" y="148221"/>
                    <a:pt x="195113" y="156246"/>
                  </a:cubicBezTo>
                  <a:cubicBezTo>
                    <a:pt x="135856" y="181334"/>
                    <a:pt x="18167" y="215423"/>
                    <a:pt x="2002" y="194235"/>
                  </a:cubicBezTo>
                  <a:lnTo>
                    <a:pt x="2002" y="1942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0" name="Google Shape;1770;p27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Your Topic or Idea</a:t>
            </a:r>
            <a:endParaRPr/>
          </a:p>
        </p:txBody>
      </p:sp>
      <p:sp>
        <p:nvSpPr>
          <p:cNvPr id="1771" name="Google Shape;1771;p27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772" name="Google Shape;1772;p27"/>
          <p:cNvGrpSpPr/>
          <p:nvPr/>
        </p:nvGrpSpPr>
        <p:grpSpPr>
          <a:xfrm>
            <a:off x="3182355" y="2165895"/>
            <a:ext cx="634975" cy="594469"/>
            <a:chOff x="916255" y="2165895"/>
            <a:chExt cx="634976" cy="594469"/>
          </a:xfrm>
        </p:grpSpPr>
        <p:sp>
          <p:nvSpPr>
            <p:cNvPr id="1773" name="Google Shape;1773;p27"/>
            <p:cNvSpPr/>
            <p:nvPr/>
          </p:nvSpPr>
          <p:spPr>
            <a:xfrm>
              <a:off x="916255" y="2165895"/>
              <a:ext cx="634976" cy="594469"/>
            </a:xfrm>
            <a:custGeom>
              <a:rect b="b" l="l" r="r" t="t"/>
              <a:pathLst>
                <a:path extrusionOk="0" h="1188938" w="1269951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" name="Google Shape;1774;p27"/>
            <p:cNvSpPr/>
            <p:nvPr/>
          </p:nvSpPr>
          <p:spPr>
            <a:xfrm>
              <a:off x="950859" y="2165895"/>
              <a:ext cx="543084" cy="594469"/>
            </a:xfrm>
            <a:custGeom>
              <a:rect b="b" l="l" r="r" t="t"/>
              <a:pathLst>
                <a:path extrusionOk="0" h="1188938" w="1086169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" name="Google Shape;1775;p27"/>
            <p:cNvSpPr/>
            <p:nvPr/>
          </p:nvSpPr>
          <p:spPr>
            <a:xfrm>
              <a:off x="1199916" y="2436214"/>
              <a:ext cx="53245" cy="53232"/>
            </a:xfrm>
            <a:custGeom>
              <a:rect b="b" l="l" r="r" t="t"/>
              <a:pathLst>
                <a:path extrusionOk="0" h="106464" w="10649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6" name="Google Shape;1776;p27"/>
          <p:cNvGrpSpPr/>
          <p:nvPr/>
        </p:nvGrpSpPr>
        <p:grpSpPr>
          <a:xfrm>
            <a:off x="5326605" y="2165895"/>
            <a:ext cx="634975" cy="594469"/>
            <a:chOff x="916255" y="2165895"/>
            <a:chExt cx="634976" cy="594469"/>
          </a:xfrm>
        </p:grpSpPr>
        <p:sp>
          <p:nvSpPr>
            <p:cNvPr id="1777" name="Google Shape;1777;p27"/>
            <p:cNvSpPr/>
            <p:nvPr/>
          </p:nvSpPr>
          <p:spPr>
            <a:xfrm>
              <a:off x="916255" y="2165895"/>
              <a:ext cx="634976" cy="594469"/>
            </a:xfrm>
            <a:custGeom>
              <a:rect b="b" l="l" r="r" t="t"/>
              <a:pathLst>
                <a:path extrusionOk="0" h="1188938" w="1269951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27"/>
            <p:cNvSpPr/>
            <p:nvPr/>
          </p:nvSpPr>
          <p:spPr>
            <a:xfrm>
              <a:off x="950859" y="2165895"/>
              <a:ext cx="543084" cy="594469"/>
            </a:xfrm>
            <a:custGeom>
              <a:rect b="b" l="l" r="r" t="t"/>
              <a:pathLst>
                <a:path extrusionOk="0" h="1188938" w="1086169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27"/>
            <p:cNvSpPr/>
            <p:nvPr/>
          </p:nvSpPr>
          <p:spPr>
            <a:xfrm>
              <a:off x="1199916" y="2436214"/>
              <a:ext cx="53245" cy="53232"/>
            </a:xfrm>
            <a:custGeom>
              <a:rect b="b" l="l" r="r" t="t"/>
              <a:pathLst>
                <a:path extrusionOk="0" h="106464" w="10649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0" name="Google Shape;1780;p27"/>
          <p:cNvGrpSpPr/>
          <p:nvPr/>
        </p:nvGrpSpPr>
        <p:grpSpPr>
          <a:xfrm>
            <a:off x="7470855" y="2165895"/>
            <a:ext cx="634975" cy="594469"/>
            <a:chOff x="916255" y="2165895"/>
            <a:chExt cx="634976" cy="594469"/>
          </a:xfrm>
        </p:grpSpPr>
        <p:sp>
          <p:nvSpPr>
            <p:cNvPr id="1781" name="Google Shape;1781;p27"/>
            <p:cNvSpPr/>
            <p:nvPr/>
          </p:nvSpPr>
          <p:spPr>
            <a:xfrm>
              <a:off x="916255" y="2165895"/>
              <a:ext cx="634976" cy="594469"/>
            </a:xfrm>
            <a:custGeom>
              <a:rect b="b" l="l" r="r" t="t"/>
              <a:pathLst>
                <a:path extrusionOk="0" h="1188938" w="1269951">
                  <a:moveTo>
                    <a:pt x="1269952" y="579666"/>
                  </a:moveTo>
                  <a:cubicBezTo>
                    <a:pt x="1248967" y="512016"/>
                    <a:pt x="1187771" y="458571"/>
                    <a:pt x="1117914" y="446757"/>
                  </a:cubicBezTo>
                  <a:cubicBezTo>
                    <a:pt x="1109252" y="445280"/>
                    <a:pt x="1100449" y="444507"/>
                    <a:pt x="1091647" y="444085"/>
                  </a:cubicBezTo>
                  <a:cubicBezTo>
                    <a:pt x="1115167" y="403157"/>
                    <a:pt x="1128336" y="356534"/>
                    <a:pt x="1140096" y="310402"/>
                  </a:cubicBezTo>
                  <a:cubicBezTo>
                    <a:pt x="1094745" y="280445"/>
                    <a:pt x="1039113" y="267717"/>
                    <a:pt x="984748" y="271585"/>
                  </a:cubicBezTo>
                  <a:cubicBezTo>
                    <a:pt x="1000522" y="207451"/>
                    <a:pt x="1001367" y="124892"/>
                    <a:pt x="993762" y="76229"/>
                  </a:cubicBezTo>
                  <a:cubicBezTo>
                    <a:pt x="898342" y="74893"/>
                    <a:pt x="795598" y="108789"/>
                    <a:pt x="730952" y="180658"/>
                  </a:cubicBezTo>
                  <a:cubicBezTo>
                    <a:pt x="717994" y="160827"/>
                    <a:pt x="704262" y="141488"/>
                    <a:pt x="690953" y="122150"/>
                  </a:cubicBezTo>
                  <a:cubicBezTo>
                    <a:pt x="677362" y="102389"/>
                    <a:pt x="663982" y="82418"/>
                    <a:pt x="651869" y="61673"/>
                  </a:cubicBezTo>
                  <a:cubicBezTo>
                    <a:pt x="645884" y="51335"/>
                    <a:pt x="640180" y="40857"/>
                    <a:pt x="634968" y="30168"/>
                  </a:cubicBezTo>
                  <a:cubicBezTo>
                    <a:pt x="631166" y="22152"/>
                    <a:pt x="620462" y="0"/>
                    <a:pt x="620462" y="0"/>
                  </a:cubicBezTo>
                  <a:cubicBezTo>
                    <a:pt x="620462" y="0"/>
                    <a:pt x="608983" y="18565"/>
                    <a:pt x="603631" y="26371"/>
                  </a:cubicBezTo>
                  <a:cubicBezTo>
                    <a:pt x="597716" y="35020"/>
                    <a:pt x="591237" y="43248"/>
                    <a:pt x="584547" y="51335"/>
                  </a:cubicBezTo>
                  <a:cubicBezTo>
                    <a:pt x="571026" y="67580"/>
                    <a:pt x="556308" y="82840"/>
                    <a:pt x="541872" y="98381"/>
                  </a:cubicBezTo>
                  <a:cubicBezTo>
                    <a:pt x="524267" y="117368"/>
                    <a:pt x="506591" y="136988"/>
                    <a:pt x="492578" y="158858"/>
                  </a:cubicBezTo>
                  <a:cubicBezTo>
                    <a:pt x="483282" y="152810"/>
                    <a:pt x="473635" y="147255"/>
                    <a:pt x="463916" y="142051"/>
                  </a:cubicBezTo>
                  <a:cubicBezTo>
                    <a:pt x="418706" y="117860"/>
                    <a:pt x="371102" y="94161"/>
                    <a:pt x="320047" y="88747"/>
                  </a:cubicBezTo>
                  <a:cubicBezTo>
                    <a:pt x="276386" y="84105"/>
                    <a:pt x="231951" y="90645"/>
                    <a:pt x="231951" y="90645"/>
                  </a:cubicBezTo>
                  <a:cubicBezTo>
                    <a:pt x="215120" y="128690"/>
                    <a:pt x="206106" y="171164"/>
                    <a:pt x="204768" y="212654"/>
                  </a:cubicBezTo>
                  <a:cubicBezTo>
                    <a:pt x="203782" y="242330"/>
                    <a:pt x="207726" y="270670"/>
                    <a:pt x="216106" y="297041"/>
                  </a:cubicBezTo>
                  <a:cubicBezTo>
                    <a:pt x="161178" y="302737"/>
                    <a:pt x="110757" y="322849"/>
                    <a:pt x="69138" y="359417"/>
                  </a:cubicBezTo>
                  <a:cubicBezTo>
                    <a:pt x="90053" y="400485"/>
                    <a:pt x="118010" y="437967"/>
                    <a:pt x="151178" y="470034"/>
                  </a:cubicBezTo>
                  <a:cubicBezTo>
                    <a:pt x="123151" y="475941"/>
                    <a:pt x="96320" y="488036"/>
                    <a:pt x="75405" y="507445"/>
                  </a:cubicBezTo>
                  <a:cubicBezTo>
                    <a:pt x="64842" y="517220"/>
                    <a:pt x="-10860" y="589089"/>
                    <a:pt x="1323" y="602029"/>
                  </a:cubicBezTo>
                  <a:cubicBezTo>
                    <a:pt x="39139" y="642323"/>
                    <a:pt x="84419" y="677414"/>
                    <a:pt x="135052" y="699284"/>
                  </a:cubicBezTo>
                  <a:cubicBezTo>
                    <a:pt x="132376" y="703152"/>
                    <a:pt x="129700" y="706950"/>
                    <a:pt x="127165" y="710958"/>
                  </a:cubicBezTo>
                  <a:cubicBezTo>
                    <a:pt x="101743" y="751112"/>
                    <a:pt x="85828" y="796540"/>
                    <a:pt x="73363" y="842320"/>
                  </a:cubicBezTo>
                  <a:cubicBezTo>
                    <a:pt x="129066" y="864682"/>
                    <a:pt x="188853" y="876426"/>
                    <a:pt x="248852" y="879239"/>
                  </a:cubicBezTo>
                  <a:cubicBezTo>
                    <a:pt x="264063" y="879942"/>
                    <a:pt x="279344" y="879942"/>
                    <a:pt x="294625" y="878958"/>
                  </a:cubicBezTo>
                  <a:cubicBezTo>
                    <a:pt x="289625" y="894569"/>
                    <a:pt x="285893" y="910532"/>
                    <a:pt x="283851" y="926777"/>
                  </a:cubicBezTo>
                  <a:cubicBezTo>
                    <a:pt x="275682" y="991333"/>
                    <a:pt x="290682" y="1063132"/>
                    <a:pt x="310751" y="1124382"/>
                  </a:cubicBezTo>
                  <a:cubicBezTo>
                    <a:pt x="312442" y="1129586"/>
                    <a:pt x="378567" y="1115100"/>
                    <a:pt x="383426" y="1113693"/>
                  </a:cubicBezTo>
                  <a:cubicBezTo>
                    <a:pt x="412509" y="1105466"/>
                    <a:pt x="441311" y="1095128"/>
                    <a:pt x="466663" y="1078321"/>
                  </a:cubicBezTo>
                  <a:cubicBezTo>
                    <a:pt x="478282" y="1070586"/>
                    <a:pt x="488845" y="1061655"/>
                    <a:pt x="498493" y="1051740"/>
                  </a:cubicBezTo>
                  <a:cubicBezTo>
                    <a:pt x="529971" y="1101247"/>
                    <a:pt x="569759" y="1145409"/>
                    <a:pt x="609335" y="1188938"/>
                  </a:cubicBezTo>
                  <a:cubicBezTo>
                    <a:pt x="613420" y="1168686"/>
                    <a:pt x="628912" y="1152089"/>
                    <a:pt x="642856" y="1136759"/>
                  </a:cubicBezTo>
                  <a:cubicBezTo>
                    <a:pt x="670883" y="1105817"/>
                    <a:pt x="701586" y="1077196"/>
                    <a:pt x="726727" y="1043934"/>
                  </a:cubicBezTo>
                  <a:cubicBezTo>
                    <a:pt x="731938" y="1037042"/>
                    <a:pt x="736867" y="1029940"/>
                    <a:pt x="741445" y="1022626"/>
                  </a:cubicBezTo>
                  <a:cubicBezTo>
                    <a:pt x="773909" y="1047169"/>
                    <a:pt x="812781" y="1068758"/>
                    <a:pt x="851723" y="1080009"/>
                  </a:cubicBezTo>
                  <a:cubicBezTo>
                    <a:pt x="863624" y="1083455"/>
                    <a:pt x="970664" y="1117280"/>
                    <a:pt x="974748" y="1108349"/>
                  </a:cubicBezTo>
                  <a:cubicBezTo>
                    <a:pt x="997283" y="1058561"/>
                    <a:pt x="1009466" y="1005538"/>
                    <a:pt x="1001508" y="950546"/>
                  </a:cubicBezTo>
                  <a:cubicBezTo>
                    <a:pt x="998832" y="931910"/>
                    <a:pt x="993410" y="915385"/>
                    <a:pt x="985945" y="900476"/>
                  </a:cubicBezTo>
                  <a:cubicBezTo>
                    <a:pt x="1044535" y="894147"/>
                    <a:pt x="1102421" y="877270"/>
                    <a:pt x="1155378" y="851532"/>
                  </a:cubicBezTo>
                  <a:cubicBezTo>
                    <a:pt x="1146364" y="825513"/>
                    <a:pt x="1138265" y="798861"/>
                    <a:pt x="1129251" y="772842"/>
                  </a:cubicBezTo>
                  <a:cubicBezTo>
                    <a:pt x="1120871" y="748651"/>
                    <a:pt x="1112210" y="724038"/>
                    <a:pt x="1099464" y="702027"/>
                  </a:cubicBezTo>
                  <a:cubicBezTo>
                    <a:pt x="1108970" y="699495"/>
                    <a:pt x="1118336" y="696401"/>
                    <a:pt x="1127561" y="692674"/>
                  </a:cubicBezTo>
                  <a:cubicBezTo>
                    <a:pt x="1184954" y="669257"/>
                    <a:pt x="1228967" y="624673"/>
                    <a:pt x="1269952" y="5796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950859" y="2165895"/>
              <a:ext cx="543084" cy="594469"/>
            </a:xfrm>
            <a:custGeom>
              <a:rect b="b" l="l" r="r" t="t"/>
              <a:pathLst>
                <a:path extrusionOk="0" h="1188938" w="1086169">
                  <a:moveTo>
                    <a:pt x="452101" y="682970"/>
                  </a:moveTo>
                  <a:cubicBezTo>
                    <a:pt x="412032" y="701394"/>
                    <a:pt x="372385" y="720873"/>
                    <a:pt x="335062" y="744431"/>
                  </a:cubicBezTo>
                  <a:cubicBezTo>
                    <a:pt x="315626" y="756738"/>
                    <a:pt x="296753" y="770169"/>
                    <a:pt x="280486" y="786414"/>
                  </a:cubicBezTo>
                  <a:cubicBezTo>
                    <a:pt x="254782" y="812081"/>
                    <a:pt x="236473" y="844359"/>
                    <a:pt x="225346" y="878958"/>
                  </a:cubicBezTo>
                  <a:cubicBezTo>
                    <a:pt x="210135" y="879942"/>
                    <a:pt x="194784" y="879942"/>
                    <a:pt x="179573" y="879239"/>
                  </a:cubicBezTo>
                  <a:cubicBezTo>
                    <a:pt x="119574" y="876497"/>
                    <a:pt x="59787" y="864753"/>
                    <a:pt x="4084" y="842320"/>
                  </a:cubicBezTo>
                  <a:cubicBezTo>
                    <a:pt x="16549" y="796470"/>
                    <a:pt x="32534" y="751112"/>
                    <a:pt x="57886" y="710958"/>
                  </a:cubicBezTo>
                  <a:cubicBezTo>
                    <a:pt x="60351" y="707020"/>
                    <a:pt x="63027" y="703152"/>
                    <a:pt x="65773" y="699284"/>
                  </a:cubicBezTo>
                  <a:cubicBezTo>
                    <a:pt x="81054" y="705895"/>
                    <a:pt x="96828" y="711380"/>
                    <a:pt x="113096" y="715388"/>
                  </a:cubicBezTo>
                  <a:cubicBezTo>
                    <a:pt x="183023" y="732547"/>
                    <a:pt x="259078" y="726780"/>
                    <a:pt x="324076" y="695839"/>
                  </a:cubicBezTo>
                  <a:cubicBezTo>
                    <a:pt x="359286" y="679102"/>
                    <a:pt x="389286" y="652309"/>
                    <a:pt x="424496" y="636627"/>
                  </a:cubicBezTo>
                  <a:cubicBezTo>
                    <a:pt x="449143" y="625657"/>
                    <a:pt x="475340" y="618344"/>
                    <a:pt x="502029" y="614757"/>
                  </a:cubicBezTo>
                  <a:cubicBezTo>
                    <a:pt x="504776" y="621156"/>
                    <a:pt x="508649" y="626853"/>
                    <a:pt x="513437" y="631634"/>
                  </a:cubicBezTo>
                  <a:cubicBezTo>
                    <a:pt x="514705" y="632900"/>
                    <a:pt x="516043" y="634096"/>
                    <a:pt x="517381" y="635151"/>
                  </a:cubicBezTo>
                  <a:cubicBezTo>
                    <a:pt x="506677" y="650903"/>
                    <a:pt x="493297" y="661451"/>
                    <a:pt x="476044" y="671015"/>
                  </a:cubicBezTo>
                  <a:cubicBezTo>
                    <a:pt x="468861" y="675023"/>
                    <a:pt x="460904" y="678961"/>
                    <a:pt x="452101" y="682970"/>
                  </a:cubicBezTo>
                  <a:close/>
                  <a:moveTo>
                    <a:pt x="587450" y="913134"/>
                  </a:moveTo>
                  <a:cubicBezTo>
                    <a:pt x="568295" y="858775"/>
                    <a:pt x="574774" y="800267"/>
                    <a:pt x="577591" y="743939"/>
                  </a:cubicBezTo>
                  <a:cubicBezTo>
                    <a:pt x="577661" y="741900"/>
                    <a:pt x="577802" y="739860"/>
                    <a:pt x="577872" y="737821"/>
                  </a:cubicBezTo>
                  <a:cubicBezTo>
                    <a:pt x="578929" y="712646"/>
                    <a:pt x="578647" y="687189"/>
                    <a:pt x="573577" y="662436"/>
                  </a:cubicBezTo>
                  <a:cubicBezTo>
                    <a:pt x="573084" y="660185"/>
                    <a:pt x="571182" y="652942"/>
                    <a:pt x="568366" y="644222"/>
                  </a:cubicBezTo>
                  <a:cubicBezTo>
                    <a:pt x="566112" y="644996"/>
                    <a:pt x="563788" y="645699"/>
                    <a:pt x="561394" y="646121"/>
                  </a:cubicBezTo>
                  <a:cubicBezTo>
                    <a:pt x="554634" y="647457"/>
                    <a:pt x="547873" y="647387"/>
                    <a:pt x="541465" y="646191"/>
                  </a:cubicBezTo>
                  <a:cubicBezTo>
                    <a:pt x="539141" y="650973"/>
                    <a:pt x="536958" y="655755"/>
                    <a:pt x="534986" y="660607"/>
                  </a:cubicBezTo>
                  <a:cubicBezTo>
                    <a:pt x="521677" y="693237"/>
                    <a:pt x="515550" y="727835"/>
                    <a:pt x="512804" y="764403"/>
                  </a:cubicBezTo>
                  <a:cubicBezTo>
                    <a:pt x="508719" y="818481"/>
                    <a:pt x="509635" y="873684"/>
                    <a:pt x="496044" y="926566"/>
                  </a:cubicBezTo>
                  <a:cubicBezTo>
                    <a:pt x="484142" y="972838"/>
                    <a:pt x="462242" y="1017844"/>
                    <a:pt x="429144" y="1051740"/>
                  </a:cubicBezTo>
                  <a:cubicBezTo>
                    <a:pt x="460622" y="1101247"/>
                    <a:pt x="500410" y="1145409"/>
                    <a:pt x="539986" y="1188938"/>
                  </a:cubicBezTo>
                  <a:cubicBezTo>
                    <a:pt x="544070" y="1168686"/>
                    <a:pt x="559633" y="1152089"/>
                    <a:pt x="573506" y="1136759"/>
                  </a:cubicBezTo>
                  <a:cubicBezTo>
                    <a:pt x="601534" y="1105817"/>
                    <a:pt x="632237" y="1077196"/>
                    <a:pt x="657377" y="1043934"/>
                  </a:cubicBezTo>
                  <a:cubicBezTo>
                    <a:pt x="662589" y="1037042"/>
                    <a:pt x="667518" y="1029940"/>
                    <a:pt x="672095" y="1022626"/>
                  </a:cubicBezTo>
                  <a:cubicBezTo>
                    <a:pt x="670546" y="1021501"/>
                    <a:pt x="668997" y="1020376"/>
                    <a:pt x="667448" y="1019180"/>
                  </a:cubicBezTo>
                  <a:cubicBezTo>
                    <a:pt x="632096" y="991544"/>
                    <a:pt x="602379" y="955468"/>
                    <a:pt x="587450" y="913134"/>
                  </a:cubicBezTo>
                  <a:close/>
                  <a:moveTo>
                    <a:pt x="473368" y="202598"/>
                  </a:moveTo>
                  <a:cubicBezTo>
                    <a:pt x="505128" y="242682"/>
                    <a:pt x="515128" y="295775"/>
                    <a:pt x="516888" y="346829"/>
                  </a:cubicBezTo>
                  <a:cubicBezTo>
                    <a:pt x="517592" y="367856"/>
                    <a:pt x="516747" y="389304"/>
                    <a:pt x="516466" y="410612"/>
                  </a:cubicBezTo>
                  <a:cubicBezTo>
                    <a:pt x="516254" y="432482"/>
                    <a:pt x="516747" y="454282"/>
                    <a:pt x="520339" y="475589"/>
                  </a:cubicBezTo>
                  <a:cubicBezTo>
                    <a:pt x="524212" y="498514"/>
                    <a:pt x="531183" y="520666"/>
                    <a:pt x="540972" y="541622"/>
                  </a:cubicBezTo>
                  <a:cubicBezTo>
                    <a:pt x="540972" y="541622"/>
                    <a:pt x="540972" y="541622"/>
                    <a:pt x="540972" y="541622"/>
                  </a:cubicBezTo>
                  <a:cubicBezTo>
                    <a:pt x="549563" y="539934"/>
                    <a:pt x="558084" y="540497"/>
                    <a:pt x="565971" y="542747"/>
                  </a:cubicBezTo>
                  <a:cubicBezTo>
                    <a:pt x="569281" y="535715"/>
                    <a:pt x="572309" y="528472"/>
                    <a:pt x="575056" y="521229"/>
                  </a:cubicBezTo>
                  <a:cubicBezTo>
                    <a:pt x="575619" y="519681"/>
                    <a:pt x="576253" y="518134"/>
                    <a:pt x="576816" y="516587"/>
                  </a:cubicBezTo>
                  <a:cubicBezTo>
                    <a:pt x="597309" y="459978"/>
                    <a:pt x="592802" y="404353"/>
                    <a:pt x="595266" y="345493"/>
                  </a:cubicBezTo>
                  <a:cubicBezTo>
                    <a:pt x="597168" y="300909"/>
                    <a:pt x="610196" y="256747"/>
                    <a:pt x="633364" y="218562"/>
                  </a:cubicBezTo>
                  <a:cubicBezTo>
                    <a:pt x="641674" y="204849"/>
                    <a:pt x="651251" y="192331"/>
                    <a:pt x="661744" y="180658"/>
                  </a:cubicBezTo>
                  <a:cubicBezTo>
                    <a:pt x="648786" y="160827"/>
                    <a:pt x="635054" y="141488"/>
                    <a:pt x="621745" y="122150"/>
                  </a:cubicBezTo>
                  <a:cubicBezTo>
                    <a:pt x="608153" y="102389"/>
                    <a:pt x="594773" y="82418"/>
                    <a:pt x="582661" y="61673"/>
                  </a:cubicBezTo>
                  <a:cubicBezTo>
                    <a:pt x="576675" y="51335"/>
                    <a:pt x="570971" y="40857"/>
                    <a:pt x="565760" y="30168"/>
                  </a:cubicBezTo>
                  <a:cubicBezTo>
                    <a:pt x="561957" y="22152"/>
                    <a:pt x="551253" y="0"/>
                    <a:pt x="551253" y="0"/>
                  </a:cubicBezTo>
                  <a:cubicBezTo>
                    <a:pt x="551253" y="0"/>
                    <a:pt x="539775" y="18565"/>
                    <a:pt x="534423" y="26371"/>
                  </a:cubicBezTo>
                  <a:cubicBezTo>
                    <a:pt x="528507" y="35020"/>
                    <a:pt x="522029" y="43248"/>
                    <a:pt x="515339" y="51335"/>
                  </a:cubicBezTo>
                  <a:cubicBezTo>
                    <a:pt x="501818" y="67580"/>
                    <a:pt x="487100" y="82840"/>
                    <a:pt x="472664" y="98381"/>
                  </a:cubicBezTo>
                  <a:cubicBezTo>
                    <a:pt x="455059" y="117368"/>
                    <a:pt x="437383" y="136988"/>
                    <a:pt x="423369" y="158858"/>
                  </a:cubicBezTo>
                  <a:cubicBezTo>
                    <a:pt x="442172" y="170953"/>
                    <a:pt x="459566" y="185158"/>
                    <a:pt x="473368" y="202598"/>
                  </a:cubicBezTo>
                  <a:close/>
                  <a:moveTo>
                    <a:pt x="591816" y="556249"/>
                  </a:moveTo>
                  <a:cubicBezTo>
                    <a:pt x="591323" y="556741"/>
                    <a:pt x="590830" y="557234"/>
                    <a:pt x="590337" y="557726"/>
                  </a:cubicBezTo>
                  <a:cubicBezTo>
                    <a:pt x="592379" y="559906"/>
                    <a:pt x="594280" y="562297"/>
                    <a:pt x="595900" y="564899"/>
                  </a:cubicBezTo>
                  <a:cubicBezTo>
                    <a:pt x="598365" y="568696"/>
                    <a:pt x="600337" y="572845"/>
                    <a:pt x="601815" y="577275"/>
                  </a:cubicBezTo>
                  <a:cubicBezTo>
                    <a:pt x="602379" y="578963"/>
                    <a:pt x="602872" y="580721"/>
                    <a:pt x="603224" y="582550"/>
                  </a:cubicBezTo>
                  <a:cubicBezTo>
                    <a:pt x="603576" y="582479"/>
                    <a:pt x="603928" y="582479"/>
                    <a:pt x="604210" y="582409"/>
                  </a:cubicBezTo>
                  <a:cubicBezTo>
                    <a:pt x="624209" y="579666"/>
                    <a:pt x="644068" y="573900"/>
                    <a:pt x="662377" y="567008"/>
                  </a:cubicBezTo>
                  <a:cubicBezTo>
                    <a:pt x="696883" y="554139"/>
                    <a:pt x="728643" y="535223"/>
                    <a:pt x="761178" y="517923"/>
                  </a:cubicBezTo>
                  <a:cubicBezTo>
                    <a:pt x="831880" y="480371"/>
                    <a:pt x="908146" y="449922"/>
                    <a:pt x="988003" y="444437"/>
                  </a:cubicBezTo>
                  <a:cubicBezTo>
                    <a:pt x="999411" y="443663"/>
                    <a:pt x="1010889" y="443452"/>
                    <a:pt x="1022298" y="444015"/>
                  </a:cubicBezTo>
                  <a:cubicBezTo>
                    <a:pt x="1045818" y="403087"/>
                    <a:pt x="1058987" y="356463"/>
                    <a:pt x="1070747" y="310332"/>
                  </a:cubicBezTo>
                  <a:cubicBezTo>
                    <a:pt x="1025396" y="280375"/>
                    <a:pt x="969764" y="267647"/>
                    <a:pt x="915469" y="271514"/>
                  </a:cubicBezTo>
                  <a:cubicBezTo>
                    <a:pt x="908850" y="298377"/>
                    <a:pt x="899695" y="322006"/>
                    <a:pt x="887371" y="338531"/>
                  </a:cubicBezTo>
                  <a:cubicBezTo>
                    <a:pt x="845682" y="394508"/>
                    <a:pt x="787515" y="436490"/>
                    <a:pt x="725897" y="469331"/>
                  </a:cubicBezTo>
                  <a:cubicBezTo>
                    <a:pt x="695475" y="485575"/>
                    <a:pt x="663715" y="499921"/>
                    <a:pt x="635829" y="520244"/>
                  </a:cubicBezTo>
                  <a:cubicBezTo>
                    <a:pt x="621252" y="530863"/>
                    <a:pt x="605125" y="542677"/>
                    <a:pt x="591816" y="556249"/>
                  </a:cubicBezTo>
                  <a:close/>
                  <a:moveTo>
                    <a:pt x="1059973" y="772771"/>
                  </a:moveTo>
                  <a:cubicBezTo>
                    <a:pt x="1051593" y="748580"/>
                    <a:pt x="1042931" y="723968"/>
                    <a:pt x="1030185" y="701957"/>
                  </a:cubicBezTo>
                  <a:cubicBezTo>
                    <a:pt x="975116" y="716724"/>
                    <a:pt x="915328" y="712364"/>
                    <a:pt x="859837" y="697737"/>
                  </a:cubicBezTo>
                  <a:cubicBezTo>
                    <a:pt x="815331" y="686064"/>
                    <a:pt x="772727" y="668202"/>
                    <a:pt x="730967" y="649145"/>
                  </a:cubicBezTo>
                  <a:cubicBezTo>
                    <a:pt x="690334" y="630650"/>
                    <a:pt x="652307" y="611241"/>
                    <a:pt x="606604" y="608569"/>
                  </a:cubicBezTo>
                  <a:cubicBezTo>
                    <a:pt x="605900" y="608498"/>
                    <a:pt x="604421" y="608498"/>
                    <a:pt x="602449" y="608498"/>
                  </a:cubicBezTo>
                  <a:cubicBezTo>
                    <a:pt x="600125" y="616515"/>
                    <a:pt x="595900" y="623899"/>
                    <a:pt x="590266" y="629947"/>
                  </a:cubicBezTo>
                  <a:cubicBezTo>
                    <a:pt x="596463" y="641409"/>
                    <a:pt x="603435" y="652450"/>
                    <a:pt x="611181" y="662998"/>
                  </a:cubicBezTo>
                  <a:cubicBezTo>
                    <a:pt x="613787" y="666514"/>
                    <a:pt x="616111" y="669960"/>
                    <a:pt x="618435" y="673336"/>
                  </a:cubicBezTo>
                  <a:cubicBezTo>
                    <a:pt x="625266" y="683392"/>
                    <a:pt x="631674" y="693026"/>
                    <a:pt x="641321" y="702168"/>
                  </a:cubicBezTo>
                  <a:cubicBezTo>
                    <a:pt x="652730" y="712927"/>
                    <a:pt x="665265" y="722421"/>
                    <a:pt x="678363" y="731070"/>
                  </a:cubicBezTo>
                  <a:cubicBezTo>
                    <a:pt x="704911" y="748651"/>
                    <a:pt x="733713" y="762504"/>
                    <a:pt x="762234" y="776498"/>
                  </a:cubicBezTo>
                  <a:cubicBezTo>
                    <a:pt x="823782" y="806596"/>
                    <a:pt x="886949" y="840351"/>
                    <a:pt x="916737" y="900336"/>
                  </a:cubicBezTo>
                  <a:cubicBezTo>
                    <a:pt x="975327" y="894007"/>
                    <a:pt x="1033213" y="877129"/>
                    <a:pt x="1086169" y="851391"/>
                  </a:cubicBezTo>
                  <a:cubicBezTo>
                    <a:pt x="1077155" y="825443"/>
                    <a:pt x="1068987" y="798790"/>
                    <a:pt x="1059973" y="772771"/>
                  </a:cubicBezTo>
                  <a:close/>
                  <a:moveTo>
                    <a:pt x="123870" y="465604"/>
                  </a:moveTo>
                  <a:cubicBezTo>
                    <a:pt x="181052" y="466166"/>
                    <a:pt x="235557" y="487966"/>
                    <a:pt x="288514" y="509485"/>
                  </a:cubicBezTo>
                  <a:cubicBezTo>
                    <a:pt x="356399" y="536981"/>
                    <a:pt x="425975" y="572282"/>
                    <a:pt x="499705" y="580229"/>
                  </a:cubicBezTo>
                  <a:cubicBezTo>
                    <a:pt x="501959" y="571790"/>
                    <a:pt x="506255" y="563984"/>
                    <a:pt x="512170" y="557655"/>
                  </a:cubicBezTo>
                  <a:cubicBezTo>
                    <a:pt x="505902" y="548865"/>
                    <a:pt x="499072" y="540567"/>
                    <a:pt x="491677" y="532691"/>
                  </a:cubicBezTo>
                  <a:cubicBezTo>
                    <a:pt x="473509" y="513352"/>
                    <a:pt x="447735" y="502101"/>
                    <a:pt x="422947" y="492889"/>
                  </a:cubicBezTo>
                  <a:cubicBezTo>
                    <a:pt x="370413" y="473409"/>
                    <a:pt x="313020" y="466096"/>
                    <a:pt x="263866" y="437967"/>
                  </a:cubicBezTo>
                  <a:cubicBezTo>
                    <a:pt x="206333" y="404986"/>
                    <a:pt x="165559" y="355831"/>
                    <a:pt x="146968" y="296901"/>
                  </a:cubicBezTo>
                  <a:cubicBezTo>
                    <a:pt x="92040" y="302597"/>
                    <a:pt x="41619" y="322709"/>
                    <a:pt x="0" y="359276"/>
                  </a:cubicBezTo>
                  <a:cubicBezTo>
                    <a:pt x="20915" y="400345"/>
                    <a:pt x="48872" y="437826"/>
                    <a:pt x="82040" y="469893"/>
                  </a:cubicBezTo>
                  <a:cubicBezTo>
                    <a:pt x="95913" y="467010"/>
                    <a:pt x="109997" y="465463"/>
                    <a:pt x="123870" y="465604"/>
                  </a:cubicBezTo>
                  <a:close/>
                  <a:moveTo>
                    <a:pt x="433792" y="801463"/>
                  </a:moveTo>
                  <a:cubicBezTo>
                    <a:pt x="471819" y="756035"/>
                    <a:pt x="504494" y="704066"/>
                    <a:pt x="533014" y="643871"/>
                  </a:cubicBezTo>
                  <a:cubicBezTo>
                    <a:pt x="529705" y="642675"/>
                    <a:pt x="526536" y="641128"/>
                    <a:pt x="523508" y="639300"/>
                  </a:cubicBezTo>
                  <a:cubicBezTo>
                    <a:pt x="495339" y="698722"/>
                    <a:pt x="463157" y="749987"/>
                    <a:pt x="425693" y="794712"/>
                  </a:cubicBezTo>
                  <a:cubicBezTo>
                    <a:pt x="423792" y="796962"/>
                    <a:pt x="424144" y="800267"/>
                    <a:pt x="426327" y="802166"/>
                  </a:cubicBezTo>
                  <a:cubicBezTo>
                    <a:pt x="427313" y="803010"/>
                    <a:pt x="428510" y="803361"/>
                    <a:pt x="429707" y="803361"/>
                  </a:cubicBezTo>
                  <a:cubicBezTo>
                    <a:pt x="431256" y="803361"/>
                    <a:pt x="432735" y="802729"/>
                    <a:pt x="433792" y="801463"/>
                  </a:cubicBezTo>
                  <a:close/>
                  <a:moveTo>
                    <a:pt x="586252" y="553788"/>
                  </a:moveTo>
                  <a:cubicBezTo>
                    <a:pt x="632941" y="501679"/>
                    <a:pt x="667518" y="445140"/>
                    <a:pt x="684841" y="391976"/>
                  </a:cubicBezTo>
                  <a:cubicBezTo>
                    <a:pt x="685757" y="389234"/>
                    <a:pt x="684208" y="386210"/>
                    <a:pt x="681461" y="385366"/>
                  </a:cubicBezTo>
                  <a:cubicBezTo>
                    <a:pt x="678715" y="384452"/>
                    <a:pt x="675687" y="385999"/>
                    <a:pt x="674842" y="388741"/>
                  </a:cubicBezTo>
                  <a:cubicBezTo>
                    <a:pt x="657870" y="440850"/>
                    <a:pt x="623787" y="496334"/>
                    <a:pt x="577661" y="547670"/>
                  </a:cubicBezTo>
                  <a:cubicBezTo>
                    <a:pt x="580689" y="549428"/>
                    <a:pt x="583576" y="551467"/>
                    <a:pt x="586252" y="553788"/>
                  </a:cubicBezTo>
                  <a:close/>
                  <a:moveTo>
                    <a:pt x="591464" y="674109"/>
                  </a:moveTo>
                  <a:cubicBezTo>
                    <a:pt x="610125" y="716162"/>
                    <a:pt x="627730" y="755824"/>
                    <a:pt x="658011" y="789860"/>
                  </a:cubicBezTo>
                  <a:cubicBezTo>
                    <a:pt x="659067" y="791055"/>
                    <a:pt x="660476" y="791618"/>
                    <a:pt x="661955" y="791618"/>
                  </a:cubicBezTo>
                  <a:cubicBezTo>
                    <a:pt x="663222" y="791618"/>
                    <a:pt x="664490" y="791196"/>
                    <a:pt x="665476" y="790281"/>
                  </a:cubicBezTo>
                  <a:cubicBezTo>
                    <a:pt x="667659" y="788312"/>
                    <a:pt x="667870" y="785007"/>
                    <a:pt x="665898" y="782827"/>
                  </a:cubicBezTo>
                  <a:cubicBezTo>
                    <a:pt x="636744" y="750057"/>
                    <a:pt x="619421" y="711099"/>
                    <a:pt x="601111" y="669819"/>
                  </a:cubicBezTo>
                  <a:cubicBezTo>
                    <a:pt x="595971" y="658287"/>
                    <a:pt x="590830" y="646613"/>
                    <a:pt x="585267" y="634869"/>
                  </a:cubicBezTo>
                  <a:cubicBezTo>
                    <a:pt x="582520" y="637120"/>
                    <a:pt x="579562" y="639159"/>
                    <a:pt x="576394" y="640847"/>
                  </a:cubicBezTo>
                  <a:cubicBezTo>
                    <a:pt x="581605" y="652028"/>
                    <a:pt x="586534" y="663139"/>
                    <a:pt x="591464" y="674109"/>
                  </a:cubicBezTo>
                  <a:close/>
                  <a:moveTo>
                    <a:pt x="481255" y="465463"/>
                  </a:moveTo>
                  <a:cubicBezTo>
                    <a:pt x="478509" y="466448"/>
                    <a:pt x="477100" y="469542"/>
                    <a:pt x="478157" y="472214"/>
                  </a:cubicBezTo>
                  <a:cubicBezTo>
                    <a:pt x="488297" y="499429"/>
                    <a:pt x="503931" y="525378"/>
                    <a:pt x="520268" y="550483"/>
                  </a:cubicBezTo>
                  <a:cubicBezTo>
                    <a:pt x="523085" y="548443"/>
                    <a:pt x="526184" y="546685"/>
                    <a:pt x="529423" y="545208"/>
                  </a:cubicBezTo>
                  <a:cubicBezTo>
                    <a:pt x="513297" y="520455"/>
                    <a:pt x="497804" y="494928"/>
                    <a:pt x="488016" y="468557"/>
                  </a:cubicBezTo>
                  <a:cubicBezTo>
                    <a:pt x="487030" y="465885"/>
                    <a:pt x="484002" y="464478"/>
                    <a:pt x="481255" y="465463"/>
                  </a:cubicBezTo>
                  <a:close/>
                  <a:moveTo>
                    <a:pt x="349005" y="590566"/>
                  </a:moveTo>
                  <a:cubicBezTo>
                    <a:pt x="346118" y="590355"/>
                    <a:pt x="343512" y="592465"/>
                    <a:pt x="343301" y="595348"/>
                  </a:cubicBezTo>
                  <a:cubicBezTo>
                    <a:pt x="343019" y="598231"/>
                    <a:pt x="345202" y="600833"/>
                    <a:pt x="348090" y="601044"/>
                  </a:cubicBezTo>
                  <a:cubicBezTo>
                    <a:pt x="372385" y="603084"/>
                    <a:pt x="402806" y="604631"/>
                    <a:pt x="433792" y="604631"/>
                  </a:cubicBezTo>
                  <a:cubicBezTo>
                    <a:pt x="455833" y="604631"/>
                    <a:pt x="478086" y="603857"/>
                    <a:pt x="498579" y="602029"/>
                  </a:cubicBezTo>
                  <a:cubicBezTo>
                    <a:pt x="498015" y="598513"/>
                    <a:pt x="497804" y="594997"/>
                    <a:pt x="498015" y="591480"/>
                  </a:cubicBezTo>
                  <a:cubicBezTo>
                    <a:pt x="449284" y="595911"/>
                    <a:pt x="390272" y="594082"/>
                    <a:pt x="349005" y="590566"/>
                  </a:cubicBezTo>
                  <a:close/>
                  <a:moveTo>
                    <a:pt x="637026" y="602029"/>
                  </a:moveTo>
                  <a:cubicBezTo>
                    <a:pt x="655546" y="602029"/>
                    <a:pt x="674138" y="600974"/>
                    <a:pt x="692588" y="598864"/>
                  </a:cubicBezTo>
                  <a:cubicBezTo>
                    <a:pt x="695475" y="598513"/>
                    <a:pt x="697588" y="595911"/>
                    <a:pt x="697235" y="593028"/>
                  </a:cubicBezTo>
                  <a:cubicBezTo>
                    <a:pt x="696883" y="590144"/>
                    <a:pt x="694348" y="588175"/>
                    <a:pt x="691391" y="588386"/>
                  </a:cubicBezTo>
                  <a:cubicBezTo>
                    <a:pt x="662518" y="591691"/>
                    <a:pt x="633364" y="592324"/>
                    <a:pt x="604421" y="590355"/>
                  </a:cubicBezTo>
                  <a:cubicBezTo>
                    <a:pt x="604632" y="593942"/>
                    <a:pt x="604562" y="597458"/>
                    <a:pt x="604069" y="600904"/>
                  </a:cubicBezTo>
                  <a:cubicBezTo>
                    <a:pt x="614984" y="601677"/>
                    <a:pt x="626040" y="602029"/>
                    <a:pt x="637026" y="60202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1199916" y="2436214"/>
              <a:ext cx="53245" cy="53232"/>
            </a:xfrm>
            <a:custGeom>
              <a:rect b="b" l="l" r="r" t="t"/>
              <a:pathLst>
                <a:path extrusionOk="0" h="106464" w="106490">
                  <a:moveTo>
                    <a:pt x="97857" y="24328"/>
                  </a:moveTo>
                  <a:cubicBezTo>
                    <a:pt x="96167" y="21797"/>
                    <a:pt x="94336" y="19406"/>
                    <a:pt x="92294" y="17155"/>
                  </a:cubicBezTo>
                  <a:cubicBezTo>
                    <a:pt x="91026" y="15749"/>
                    <a:pt x="89618" y="14413"/>
                    <a:pt x="88210" y="13147"/>
                  </a:cubicBezTo>
                  <a:cubicBezTo>
                    <a:pt x="85534" y="10826"/>
                    <a:pt x="82646" y="8717"/>
                    <a:pt x="79548" y="7029"/>
                  </a:cubicBezTo>
                  <a:cubicBezTo>
                    <a:pt x="75886" y="4919"/>
                    <a:pt x="72013" y="3302"/>
                    <a:pt x="67928" y="2106"/>
                  </a:cubicBezTo>
                  <a:cubicBezTo>
                    <a:pt x="60041" y="-144"/>
                    <a:pt x="51520" y="-706"/>
                    <a:pt x="42929" y="981"/>
                  </a:cubicBezTo>
                  <a:cubicBezTo>
                    <a:pt x="42929" y="981"/>
                    <a:pt x="42929" y="981"/>
                    <a:pt x="42929" y="981"/>
                  </a:cubicBezTo>
                  <a:cubicBezTo>
                    <a:pt x="38845" y="1755"/>
                    <a:pt x="35042" y="3021"/>
                    <a:pt x="31450" y="4638"/>
                  </a:cubicBezTo>
                  <a:cubicBezTo>
                    <a:pt x="28211" y="6115"/>
                    <a:pt x="25113" y="7873"/>
                    <a:pt x="22296" y="9912"/>
                  </a:cubicBezTo>
                  <a:cubicBezTo>
                    <a:pt x="19338" y="12022"/>
                    <a:pt x="16662" y="14413"/>
                    <a:pt x="14197" y="17085"/>
                  </a:cubicBezTo>
                  <a:cubicBezTo>
                    <a:pt x="8282" y="23484"/>
                    <a:pt x="3986" y="31220"/>
                    <a:pt x="1733" y="39659"/>
                  </a:cubicBezTo>
                  <a:cubicBezTo>
                    <a:pt x="747" y="43315"/>
                    <a:pt x="184" y="47042"/>
                    <a:pt x="43" y="50910"/>
                  </a:cubicBezTo>
                  <a:cubicBezTo>
                    <a:pt x="-98" y="54356"/>
                    <a:pt x="113" y="57872"/>
                    <a:pt x="606" y="61458"/>
                  </a:cubicBezTo>
                  <a:cubicBezTo>
                    <a:pt x="747" y="62162"/>
                    <a:pt x="747" y="62795"/>
                    <a:pt x="888" y="63498"/>
                  </a:cubicBezTo>
                  <a:cubicBezTo>
                    <a:pt x="1592" y="67225"/>
                    <a:pt x="2719" y="70741"/>
                    <a:pt x="4127" y="74116"/>
                  </a:cubicBezTo>
                  <a:cubicBezTo>
                    <a:pt x="6874" y="80516"/>
                    <a:pt x="10747" y="86212"/>
                    <a:pt x="15535" y="90994"/>
                  </a:cubicBezTo>
                  <a:cubicBezTo>
                    <a:pt x="16803" y="92260"/>
                    <a:pt x="18141" y="93455"/>
                    <a:pt x="19479" y="94510"/>
                  </a:cubicBezTo>
                  <a:cubicBezTo>
                    <a:pt x="21380" y="96057"/>
                    <a:pt x="23352" y="97393"/>
                    <a:pt x="25465" y="98659"/>
                  </a:cubicBezTo>
                  <a:cubicBezTo>
                    <a:pt x="28493" y="100487"/>
                    <a:pt x="31662" y="102034"/>
                    <a:pt x="34971" y="103230"/>
                  </a:cubicBezTo>
                  <a:cubicBezTo>
                    <a:pt x="37718" y="104214"/>
                    <a:pt x="40535" y="104988"/>
                    <a:pt x="43492" y="105551"/>
                  </a:cubicBezTo>
                  <a:cubicBezTo>
                    <a:pt x="49901" y="106746"/>
                    <a:pt x="56661" y="106816"/>
                    <a:pt x="63421" y="105480"/>
                  </a:cubicBezTo>
                  <a:cubicBezTo>
                    <a:pt x="65816" y="104988"/>
                    <a:pt x="68140" y="104355"/>
                    <a:pt x="70393" y="103581"/>
                  </a:cubicBezTo>
                  <a:cubicBezTo>
                    <a:pt x="73140" y="102667"/>
                    <a:pt x="75816" y="101542"/>
                    <a:pt x="78351" y="100206"/>
                  </a:cubicBezTo>
                  <a:cubicBezTo>
                    <a:pt x="81520" y="98518"/>
                    <a:pt x="84477" y="96549"/>
                    <a:pt x="87224" y="94229"/>
                  </a:cubicBezTo>
                  <a:cubicBezTo>
                    <a:pt x="88984" y="92752"/>
                    <a:pt x="90674" y="91134"/>
                    <a:pt x="92224" y="89447"/>
                  </a:cubicBezTo>
                  <a:cubicBezTo>
                    <a:pt x="97857" y="83329"/>
                    <a:pt x="102082" y="76015"/>
                    <a:pt x="104406" y="67998"/>
                  </a:cubicBezTo>
                  <a:cubicBezTo>
                    <a:pt x="105111" y="65537"/>
                    <a:pt x="105674" y="62935"/>
                    <a:pt x="106026" y="60333"/>
                  </a:cubicBezTo>
                  <a:cubicBezTo>
                    <a:pt x="106519" y="56888"/>
                    <a:pt x="106589" y="53371"/>
                    <a:pt x="106378" y="49785"/>
                  </a:cubicBezTo>
                  <a:cubicBezTo>
                    <a:pt x="106237" y="47535"/>
                    <a:pt x="105956" y="45284"/>
                    <a:pt x="105533" y="43034"/>
                  </a:cubicBezTo>
                  <a:cubicBezTo>
                    <a:pt x="105463" y="42682"/>
                    <a:pt x="105322" y="42331"/>
                    <a:pt x="105251" y="41979"/>
                  </a:cubicBezTo>
                  <a:cubicBezTo>
                    <a:pt x="104829" y="40151"/>
                    <a:pt x="104406" y="38393"/>
                    <a:pt x="103843" y="36705"/>
                  </a:cubicBezTo>
                  <a:cubicBezTo>
                    <a:pt x="102294" y="32204"/>
                    <a:pt x="100322" y="28055"/>
                    <a:pt x="97857" y="2432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787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8" name="Google Shape;1788;p28"/>
          <p:cNvGrpSpPr/>
          <p:nvPr/>
        </p:nvGrpSpPr>
        <p:grpSpPr>
          <a:xfrm>
            <a:off x="1864537" y="2197749"/>
            <a:ext cx="5414963" cy="1089632"/>
            <a:chOff x="0" y="-19050"/>
            <a:chExt cx="14439900" cy="2905685"/>
          </a:xfrm>
        </p:grpSpPr>
        <p:sp>
          <p:nvSpPr>
            <p:cNvPr id="1789" name="Google Shape;1789;p28"/>
            <p:cNvSpPr txBox="1"/>
            <p:nvPr/>
          </p:nvSpPr>
          <p:spPr>
            <a:xfrm>
              <a:off x="0" y="-19050"/>
              <a:ext cx="14439900" cy="1641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Thank you!</a:t>
              </a:r>
              <a:endParaRPr sz="7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endParaRPr>
            </a:p>
          </p:txBody>
        </p:sp>
        <p:sp>
          <p:nvSpPr>
            <p:cNvPr id="1790" name="Google Shape;1790;p28"/>
            <p:cNvSpPr txBox="1"/>
            <p:nvPr/>
          </p:nvSpPr>
          <p:spPr>
            <a:xfrm>
              <a:off x="0" y="2147735"/>
              <a:ext cx="144399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accen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Write a closing statement or call-to-action here.</a:t>
              </a:r>
              <a:endParaRPr sz="700">
                <a:solidFill>
                  <a:schemeClr val="accen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1791" name="Google Shape;1791;p28"/>
          <p:cNvGrpSpPr/>
          <p:nvPr/>
        </p:nvGrpSpPr>
        <p:grpSpPr>
          <a:xfrm>
            <a:off x="3562625" y="955683"/>
            <a:ext cx="2006963" cy="902946"/>
            <a:chOff x="3562625" y="955683"/>
            <a:chExt cx="2006963" cy="902946"/>
          </a:xfrm>
        </p:grpSpPr>
        <p:sp>
          <p:nvSpPr>
            <p:cNvPr id="1792" name="Google Shape;1792;p28"/>
            <p:cNvSpPr/>
            <p:nvPr/>
          </p:nvSpPr>
          <p:spPr>
            <a:xfrm>
              <a:off x="4989623" y="1595524"/>
              <a:ext cx="296833" cy="157961"/>
            </a:xfrm>
            <a:custGeom>
              <a:rect b="b" l="l" r="r" t="t"/>
              <a:pathLst>
                <a:path extrusionOk="0" h="315921" w="593667">
                  <a:moveTo>
                    <a:pt x="115490" y="133148"/>
                  </a:moveTo>
                  <a:cubicBezTo>
                    <a:pt x="88368" y="143019"/>
                    <a:pt x="30659" y="153636"/>
                    <a:pt x="1694" y="158374"/>
                  </a:cubicBezTo>
                  <a:cubicBezTo>
                    <a:pt x="-368" y="158724"/>
                    <a:pt x="773" y="157277"/>
                    <a:pt x="1475" y="157145"/>
                  </a:cubicBezTo>
                  <a:lnTo>
                    <a:pt x="71" y="149293"/>
                  </a:lnTo>
                  <a:cubicBezTo>
                    <a:pt x="-2606" y="79056"/>
                    <a:pt x="71429" y="37686"/>
                    <a:pt x="137213" y="14655"/>
                  </a:cubicBezTo>
                  <a:cubicBezTo>
                    <a:pt x="161131" y="6231"/>
                    <a:pt x="186584" y="616"/>
                    <a:pt x="212783" y="2"/>
                  </a:cubicBezTo>
                  <a:cubicBezTo>
                    <a:pt x="213530" y="-42"/>
                    <a:pt x="236569" y="704"/>
                    <a:pt x="236350" y="1581"/>
                  </a:cubicBezTo>
                  <a:cubicBezTo>
                    <a:pt x="236043" y="2766"/>
                    <a:pt x="228319" y="6188"/>
                    <a:pt x="227090" y="7153"/>
                  </a:cubicBezTo>
                  <a:cubicBezTo>
                    <a:pt x="220639" y="12329"/>
                    <a:pt x="215680" y="18954"/>
                    <a:pt x="212038" y="25929"/>
                  </a:cubicBezTo>
                  <a:cubicBezTo>
                    <a:pt x="205279" y="38915"/>
                    <a:pt x="201900" y="53129"/>
                    <a:pt x="195098" y="66114"/>
                  </a:cubicBezTo>
                  <a:cubicBezTo>
                    <a:pt x="178948" y="96824"/>
                    <a:pt x="151168" y="120163"/>
                    <a:pt x="115490" y="133148"/>
                  </a:cubicBezTo>
                  <a:close/>
                  <a:moveTo>
                    <a:pt x="306830" y="284808"/>
                  </a:moveTo>
                  <a:cubicBezTo>
                    <a:pt x="297878" y="272305"/>
                    <a:pt x="292085" y="258222"/>
                    <a:pt x="283088" y="245763"/>
                  </a:cubicBezTo>
                  <a:cubicBezTo>
                    <a:pt x="261760" y="216238"/>
                    <a:pt x="230206" y="195488"/>
                    <a:pt x="192596" y="186187"/>
                  </a:cubicBezTo>
                  <a:cubicBezTo>
                    <a:pt x="164027" y="179080"/>
                    <a:pt x="105001" y="174518"/>
                    <a:pt x="75466" y="172851"/>
                  </a:cubicBezTo>
                  <a:cubicBezTo>
                    <a:pt x="73316" y="172719"/>
                    <a:pt x="74764" y="174079"/>
                    <a:pt x="75466" y="174123"/>
                  </a:cubicBezTo>
                  <a:lnTo>
                    <a:pt x="75422" y="182283"/>
                  </a:lnTo>
                  <a:cubicBezTo>
                    <a:pt x="84945" y="254055"/>
                    <a:pt x="165475" y="288098"/>
                    <a:pt x="234682" y="304418"/>
                  </a:cubicBezTo>
                  <a:cubicBezTo>
                    <a:pt x="259829" y="310340"/>
                    <a:pt x="286029" y="313280"/>
                    <a:pt x="312053" y="311130"/>
                  </a:cubicBezTo>
                  <a:cubicBezTo>
                    <a:pt x="312799" y="311042"/>
                    <a:pt x="335488" y="307796"/>
                    <a:pt x="335136" y="306962"/>
                  </a:cubicBezTo>
                  <a:cubicBezTo>
                    <a:pt x="334610" y="305778"/>
                    <a:pt x="326403" y="303146"/>
                    <a:pt x="324999" y="302268"/>
                  </a:cubicBezTo>
                  <a:cubicBezTo>
                    <a:pt x="317758" y="297706"/>
                    <a:pt x="311658" y="291476"/>
                    <a:pt x="306830" y="284808"/>
                  </a:cubicBezTo>
                  <a:close/>
                  <a:moveTo>
                    <a:pt x="585152" y="310077"/>
                  </a:moveTo>
                  <a:cubicBezTo>
                    <a:pt x="579184" y="305427"/>
                    <a:pt x="574444" y="299548"/>
                    <a:pt x="570933" y="293450"/>
                  </a:cubicBezTo>
                  <a:cubicBezTo>
                    <a:pt x="564306" y="282044"/>
                    <a:pt x="560708" y="269629"/>
                    <a:pt x="554037" y="258222"/>
                  </a:cubicBezTo>
                  <a:cubicBezTo>
                    <a:pt x="538282" y="231242"/>
                    <a:pt x="512478" y="210316"/>
                    <a:pt x="480046" y="198208"/>
                  </a:cubicBezTo>
                  <a:cubicBezTo>
                    <a:pt x="455382" y="188995"/>
                    <a:pt x="403378" y="178291"/>
                    <a:pt x="377310" y="173465"/>
                  </a:cubicBezTo>
                  <a:cubicBezTo>
                    <a:pt x="375379" y="173114"/>
                    <a:pt x="376520" y="174430"/>
                    <a:pt x="377179" y="174518"/>
                  </a:cubicBezTo>
                  <a:lnTo>
                    <a:pt x="376213" y="181274"/>
                  </a:lnTo>
                  <a:cubicBezTo>
                    <a:pt x="376872" y="241990"/>
                    <a:pt x="444806" y="279675"/>
                    <a:pt x="504578" y="301303"/>
                  </a:cubicBezTo>
                  <a:cubicBezTo>
                    <a:pt x="526302" y="309156"/>
                    <a:pt x="549298" y="314683"/>
                    <a:pt x="572689" y="315912"/>
                  </a:cubicBezTo>
                  <a:cubicBezTo>
                    <a:pt x="573347" y="315956"/>
                    <a:pt x="593885" y="315868"/>
                    <a:pt x="593666" y="315122"/>
                  </a:cubicBezTo>
                  <a:cubicBezTo>
                    <a:pt x="593359" y="314113"/>
                    <a:pt x="586293" y="310954"/>
                    <a:pt x="585152" y="310077"/>
                  </a:cubicBezTo>
                  <a:close/>
                  <a:moveTo>
                    <a:pt x="443138" y="95815"/>
                  </a:moveTo>
                  <a:cubicBezTo>
                    <a:pt x="452969" y="82961"/>
                    <a:pt x="459727" y="68264"/>
                    <a:pt x="469558" y="55410"/>
                  </a:cubicBezTo>
                  <a:cubicBezTo>
                    <a:pt x="474824" y="48522"/>
                    <a:pt x="481319" y="42117"/>
                    <a:pt x="488911" y="37555"/>
                  </a:cubicBezTo>
                  <a:cubicBezTo>
                    <a:pt x="490359" y="36721"/>
                    <a:pt x="498742" y="34221"/>
                    <a:pt x="499356" y="33036"/>
                  </a:cubicBezTo>
                  <a:cubicBezTo>
                    <a:pt x="499795" y="32115"/>
                    <a:pt x="477325" y="27859"/>
                    <a:pt x="476579" y="27772"/>
                  </a:cubicBezTo>
                  <a:cubicBezTo>
                    <a:pt x="450731" y="24525"/>
                    <a:pt x="424356" y="26675"/>
                    <a:pt x="398814" y="32071"/>
                  </a:cubicBezTo>
                  <a:cubicBezTo>
                    <a:pt x="328597" y="46811"/>
                    <a:pt x="245786" y="79890"/>
                    <a:pt x="231303" y="155390"/>
                  </a:cubicBezTo>
                  <a:lnTo>
                    <a:pt x="230777" y="164033"/>
                  </a:lnTo>
                  <a:cubicBezTo>
                    <a:pt x="230075" y="164033"/>
                    <a:pt x="228538" y="165437"/>
                    <a:pt x="230689" y="165393"/>
                  </a:cubicBezTo>
                  <a:cubicBezTo>
                    <a:pt x="260268" y="164691"/>
                    <a:pt x="319557" y="161971"/>
                    <a:pt x="348609" y="155522"/>
                  </a:cubicBezTo>
                  <a:cubicBezTo>
                    <a:pt x="386834" y="147011"/>
                    <a:pt x="419748" y="126261"/>
                    <a:pt x="443138" y="958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3" name="Google Shape;1793;p28"/>
            <p:cNvSpPr/>
            <p:nvPr/>
          </p:nvSpPr>
          <p:spPr>
            <a:xfrm>
              <a:off x="4754971" y="1622179"/>
              <a:ext cx="640040" cy="106850"/>
            </a:xfrm>
            <a:custGeom>
              <a:rect b="b" l="l" r="r" t="t"/>
              <a:pathLst>
                <a:path extrusionOk="0" h="213700" w="1280081">
                  <a:moveTo>
                    <a:pt x="1279192" y="114891"/>
                  </a:moveTo>
                  <a:cubicBezTo>
                    <a:pt x="1278841" y="115461"/>
                    <a:pt x="1276866" y="117742"/>
                    <a:pt x="1272258" y="118356"/>
                  </a:cubicBezTo>
                  <a:cubicBezTo>
                    <a:pt x="1268528" y="118839"/>
                    <a:pt x="1260541" y="119409"/>
                    <a:pt x="1249701" y="119980"/>
                  </a:cubicBezTo>
                  <a:cubicBezTo>
                    <a:pt x="1188174" y="123270"/>
                    <a:pt x="1031766" y="127394"/>
                    <a:pt x="1028123" y="127525"/>
                  </a:cubicBezTo>
                  <a:cubicBezTo>
                    <a:pt x="1024261" y="127701"/>
                    <a:pt x="961812" y="128096"/>
                    <a:pt x="868951" y="128096"/>
                  </a:cubicBezTo>
                  <a:lnTo>
                    <a:pt x="903225" y="147442"/>
                  </a:lnTo>
                  <a:cubicBezTo>
                    <a:pt x="911432" y="152312"/>
                    <a:pt x="919770" y="156918"/>
                    <a:pt x="928020" y="161700"/>
                  </a:cubicBezTo>
                  <a:cubicBezTo>
                    <a:pt x="940352" y="168939"/>
                    <a:pt x="952596" y="176265"/>
                    <a:pt x="965104" y="183328"/>
                  </a:cubicBezTo>
                  <a:cubicBezTo>
                    <a:pt x="973968" y="188373"/>
                    <a:pt x="982833" y="193418"/>
                    <a:pt x="991962" y="198288"/>
                  </a:cubicBezTo>
                  <a:cubicBezTo>
                    <a:pt x="995165" y="199823"/>
                    <a:pt x="996526" y="203684"/>
                    <a:pt x="994946" y="206931"/>
                  </a:cubicBezTo>
                  <a:cubicBezTo>
                    <a:pt x="993410" y="210133"/>
                    <a:pt x="989548" y="211493"/>
                    <a:pt x="986301" y="209914"/>
                  </a:cubicBezTo>
                  <a:cubicBezTo>
                    <a:pt x="970282" y="202894"/>
                    <a:pt x="954571" y="195700"/>
                    <a:pt x="939299" y="187803"/>
                  </a:cubicBezTo>
                  <a:cubicBezTo>
                    <a:pt x="931619" y="183811"/>
                    <a:pt x="923983" y="179687"/>
                    <a:pt x="916566" y="175300"/>
                  </a:cubicBezTo>
                  <a:cubicBezTo>
                    <a:pt x="909062" y="170957"/>
                    <a:pt x="901821" y="166263"/>
                    <a:pt x="894536" y="161569"/>
                  </a:cubicBezTo>
                  <a:lnTo>
                    <a:pt x="846569" y="129631"/>
                  </a:lnTo>
                  <a:cubicBezTo>
                    <a:pt x="845998" y="129280"/>
                    <a:pt x="845867" y="128578"/>
                    <a:pt x="845428" y="128096"/>
                  </a:cubicBezTo>
                  <a:cubicBezTo>
                    <a:pt x="790747" y="128052"/>
                    <a:pt x="727464" y="127832"/>
                    <a:pt x="660012" y="127350"/>
                  </a:cubicBezTo>
                  <a:cubicBezTo>
                    <a:pt x="636796" y="127174"/>
                    <a:pt x="612484" y="126911"/>
                    <a:pt x="588522" y="126692"/>
                  </a:cubicBezTo>
                  <a:cubicBezTo>
                    <a:pt x="589663" y="127306"/>
                    <a:pt x="590804" y="127876"/>
                    <a:pt x="591375" y="128227"/>
                  </a:cubicBezTo>
                  <a:lnTo>
                    <a:pt x="620734" y="145556"/>
                  </a:lnTo>
                  <a:cubicBezTo>
                    <a:pt x="627756" y="149811"/>
                    <a:pt x="634822" y="153979"/>
                    <a:pt x="641799" y="158366"/>
                  </a:cubicBezTo>
                  <a:cubicBezTo>
                    <a:pt x="646407" y="161262"/>
                    <a:pt x="651015" y="164201"/>
                    <a:pt x="655579" y="167228"/>
                  </a:cubicBezTo>
                  <a:cubicBezTo>
                    <a:pt x="672695" y="178547"/>
                    <a:pt x="689503" y="190260"/>
                    <a:pt x="706574" y="201754"/>
                  </a:cubicBezTo>
                  <a:cubicBezTo>
                    <a:pt x="709602" y="203640"/>
                    <a:pt x="710524" y="207632"/>
                    <a:pt x="708593" y="210660"/>
                  </a:cubicBezTo>
                  <a:cubicBezTo>
                    <a:pt x="706706" y="213687"/>
                    <a:pt x="702712" y="214608"/>
                    <a:pt x="699684" y="212721"/>
                  </a:cubicBezTo>
                  <a:cubicBezTo>
                    <a:pt x="681911" y="202412"/>
                    <a:pt x="664049" y="192322"/>
                    <a:pt x="646407" y="181793"/>
                  </a:cubicBezTo>
                  <a:cubicBezTo>
                    <a:pt x="641711" y="178985"/>
                    <a:pt x="637060" y="176090"/>
                    <a:pt x="632408" y="173194"/>
                  </a:cubicBezTo>
                  <a:cubicBezTo>
                    <a:pt x="625474" y="168763"/>
                    <a:pt x="618671" y="164201"/>
                    <a:pt x="611825" y="159726"/>
                  </a:cubicBezTo>
                  <a:lnTo>
                    <a:pt x="583432" y="140423"/>
                  </a:lnTo>
                  <a:cubicBezTo>
                    <a:pt x="580140" y="138098"/>
                    <a:pt x="566755" y="130245"/>
                    <a:pt x="562762" y="126955"/>
                  </a:cubicBezTo>
                  <a:cubicBezTo>
                    <a:pt x="562498" y="126736"/>
                    <a:pt x="562586" y="126648"/>
                    <a:pt x="562367" y="126428"/>
                  </a:cubicBezTo>
                  <a:cubicBezTo>
                    <a:pt x="513303" y="125902"/>
                    <a:pt x="463800" y="125200"/>
                    <a:pt x="414780" y="124323"/>
                  </a:cubicBezTo>
                  <a:cubicBezTo>
                    <a:pt x="245162" y="121340"/>
                    <a:pt x="85814" y="116382"/>
                    <a:pt x="5986" y="109977"/>
                  </a:cubicBezTo>
                  <a:cubicBezTo>
                    <a:pt x="2432" y="109714"/>
                    <a:pt x="-245" y="106599"/>
                    <a:pt x="18" y="103046"/>
                  </a:cubicBezTo>
                  <a:cubicBezTo>
                    <a:pt x="281" y="99492"/>
                    <a:pt x="3397" y="96816"/>
                    <a:pt x="6952" y="97079"/>
                  </a:cubicBezTo>
                  <a:cubicBezTo>
                    <a:pt x="70366" y="101554"/>
                    <a:pt x="183942" y="104230"/>
                    <a:pt x="312921" y="106204"/>
                  </a:cubicBezTo>
                  <a:cubicBezTo>
                    <a:pt x="359089" y="106906"/>
                    <a:pt x="407187" y="107477"/>
                    <a:pt x="455725" y="108003"/>
                  </a:cubicBezTo>
                  <a:cubicBezTo>
                    <a:pt x="463405" y="97650"/>
                    <a:pt x="471480" y="87384"/>
                    <a:pt x="481135" y="77820"/>
                  </a:cubicBezTo>
                  <a:cubicBezTo>
                    <a:pt x="492106" y="66940"/>
                    <a:pt x="504130" y="56543"/>
                    <a:pt x="517165" y="46979"/>
                  </a:cubicBezTo>
                  <a:cubicBezTo>
                    <a:pt x="527214" y="39653"/>
                    <a:pt x="537878" y="32809"/>
                    <a:pt x="548850" y="26360"/>
                  </a:cubicBezTo>
                  <a:cubicBezTo>
                    <a:pt x="565000" y="16884"/>
                    <a:pt x="581983" y="8505"/>
                    <a:pt x="599011" y="696"/>
                  </a:cubicBezTo>
                  <a:cubicBezTo>
                    <a:pt x="602214" y="-927"/>
                    <a:pt x="606120" y="389"/>
                    <a:pt x="607700" y="3592"/>
                  </a:cubicBezTo>
                  <a:cubicBezTo>
                    <a:pt x="609280" y="6750"/>
                    <a:pt x="608007" y="10655"/>
                    <a:pt x="604804" y="12234"/>
                  </a:cubicBezTo>
                  <a:cubicBezTo>
                    <a:pt x="585450" y="22675"/>
                    <a:pt x="566536" y="34301"/>
                    <a:pt x="548411" y="46541"/>
                  </a:cubicBezTo>
                  <a:cubicBezTo>
                    <a:pt x="542311" y="50665"/>
                    <a:pt x="536342" y="54832"/>
                    <a:pt x="530418" y="59044"/>
                  </a:cubicBezTo>
                  <a:cubicBezTo>
                    <a:pt x="524450" y="63299"/>
                    <a:pt x="518569" y="67555"/>
                    <a:pt x="512864" y="71942"/>
                  </a:cubicBezTo>
                  <a:cubicBezTo>
                    <a:pt x="498030" y="83260"/>
                    <a:pt x="484865" y="95456"/>
                    <a:pt x="472928" y="108179"/>
                  </a:cubicBezTo>
                  <a:cubicBezTo>
                    <a:pt x="515102" y="108617"/>
                    <a:pt x="557451" y="109012"/>
                    <a:pt x="598879" y="109363"/>
                  </a:cubicBezTo>
                  <a:cubicBezTo>
                    <a:pt x="630257" y="109626"/>
                    <a:pt x="660977" y="109933"/>
                    <a:pt x="690907" y="110197"/>
                  </a:cubicBezTo>
                  <a:cubicBezTo>
                    <a:pt x="703283" y="104932"/>
                    <a:pt x="714956" y="99624"/>
                    <a:pt x="725621" y="94403"/>
                  </a:cubicBezTo>
                  <a:cubicBezTo>
                    <a:pt x="741814" y="86507"/>
                    <a:pt x="756296" y="78610"/>
                    <a:pt x="770077" y="71108"/>
                  </a:cubicBezTo>
                  <a:cubicBezTo>
                    <a:pt x="778195" y="66677"/>
                    <a:pt x="786051" y="62422"/>
                    <a:pt x="793819" y="58342"/>
                  </a:cubicBezTo>
                  <a:cubicBezTo>
                    <a:pt x="806063" y="51849"/>
                    <a:pt x="818131" y="45795"/>
                    <a:pt x="830463" y="40180"/>
                  </a:cubicBezTo>
                  <a:cubicBezTo>
                    <a:pt x="843234" y="34345"/>
                    <a:pt x="856355" y="29124"/>
                    <a:pt x="870487" y="24474"/>
                  </a:cubicBezTo>
                  <a:cubicBezTo>
                    <a:pt x="873822" y="23246"/>
                    <a:pt x="877552" y="24957"/>
                    <a:pt x="878781" y="28335"/>
                  </a:cubicBezTo>
                  <a:cubicBezTo>
                    <a:pt x="879966" y="31669"/>
                    <a:pt x="878254" y="35398"/>
                    <a:pt x="874919" y="36626"/>
                  </a:cubicBezTo>
                  <a:cubicBezTo>
                    <a:pt x="857979" y="43338"/>
                    <a:pt x="842795" y="51103"/>
                    <a:pt x="827742" y="59263"/>
                  </a:cubicBezTo>
                  <a:cubicBezTo>
                    <a:pt x="817517" y="64791"/>
                    <a:pt x="807423" y="70582"/>
                    <a:pt x="796935" y="76416"/>
                  </a:cubicBezTo>
                  <a:cubicBezTo>
                    <a:pt x="790132" y="80145"/>
                    <a:pt x="783198" y="83918"/>
                    <a:pt x="776045" y="87647"/>
                  </a:cubicBezTo>
                  <a:cubicBezTo>
                    <a:pt x="765907" y="92912"/>
                    <a:pt x="755243" y="98132"/>
                    <a:pt x="743833" y="103309"/>
                  </a:cubicBezTo>
                  <a:cubicBezTo>
                    <a:pt x="738391" y="105766"/>
                    <a:pt x="732423" y="108135"/>
                    <a:pt x="726630" y="110547"/>
                  </a:cubicBezTo>
                  <a:cubicBezTo>
                    <a:pt x="741288" y="110679"/>
                    <a:pt x="756472" y="110811"/>
                    <a:pt x="770471" y="110942"/>
                  </a:cubicBezTo>
                  <a:cubicBezTo>
                    <a:pt x="915294" y="112171"/>
                    <a:pt x="1022506" y="112785"/>
                    <a:pt x="1027597" y="112609"/>
                  </a:cubicBezTo>
                  <a:cubicBezTo>
                    <a:pt x="1031283" y="112522"/>
                    <a:pt x="1187559" y="109977"/>
                    <a:pt x="1249087" y="107345"/>
                  </a:cubicBezTo>
                  <a:cubicBezTo>
                    <a:pt x="1259488" y="106906"/>
                    <a:pt x="1267124" y="106468"/>
                    <a:pt x="1270722" y="106029"/>
                  </a:cubicBezTo>
                  <a:cubicBezTo>
                    <a:pt x="1270986" y="106029"/>
                    <a:pt x="1271337" y="105941"/>
                    <a:pt x="1271556" y="105941"/>
                  </a:cubicBezTo>
                  <a:cubicBezTo>
                    <a:pt x="1273311" y="105239"/>
                    <a:pt x="1275374" y="105327"/>
                    <a:pt x="1277130" y="106380"/>
                  </a:cubicBezTo>
                  <a:cubicBezTo>
                    <a:pt x="1280026" y="108179"/>
                    <a:pt x="1280948" y="111995"/>
                    <a:pt x="1279192" y="1148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4" name="Google Shape;1794;p28"/>
            <p:cNvSpPr/>
            <p:nvPr/>
          </p:nvSpPr>
          <p:spPr>
            <a:xfrm>
              <a:off x="5378692" y="1565860"/>
              <a:ext cx="190896" cy="138892"/>
            </a:xfrm>
            <a:custGeom>
              <a:rect b="b" l="l" r="r" t="t"/>
              <a:pathLst>
                <a:path extrusionOk="0" h="277784" w="381791">
                  <a:moveTo>
                    <a:pt x="14591" y="233757"/>
                  </a:moveTo>
                  <a:cubicBezTo>
                    <a:pt x="-11960" y="215683"/>
                    <a:pt x="5244" y="171418"/>
                    <a:pt x="8272" y="139700"/>
                  </a:cubicBezTo>
                  <a:cubicBezTo>
                    <a:pt x="11344" y="107718"/>
                    <a:pt x="-4762" y="69288"/>
                    <a:pt x="13187" y="39017"/>
                  </a:cubicBezTo>
                  <a:cubicBezTo>
                    <a:pt x="18541" y="30068"/>
                    <a:pt x="27976" y="24189"/>
                    <a:pt x="36841" y="17345"/>
                  </a:cubicBezTo>
                  <a:cubicBezTo>
                    <a:pt x="47637" y="9010"/>
                    <a:pt x="57423" y="2254"/>
                    <a:pt x="73310" y="499"/>
                  </a:cubicBezTo>
                  <a:cubicBezTo>
                    <a:pt x="88758" y="-1168"/>
                    <a:pt x="104074" y="1289"/>
                    <a:pt x="116406" y="8659"/>
                  </a:cubicBezTo>
                  <a:cubicBezTo>
                    <a:pt x="121979" y="12037"/>
                    <a:pt x="128298" y="20021"/>
                    <a:pt x="135715" y="20899"/>
                  </a:cubicBezTo>
                  <a:cubicBezTo>
                    <a:pt x="145326" y="22083"/>
                    <a:pt x="157570" y="13046"/>
                    <a:pt x="165689" y="10063"/>
                  </a:cubicBezTo>
                  <a:cubicBezTo>
                    <a:pt x="184867" y="3044"/>
                    <a:pt x="206722" y="5369"/>
                    <a:pt x="222345" y="16687"/>
                  </a:cubicBezTo>
                  <a:cubicBezTo>
                    <a:pt x="243191" y="31822"/>
                    <a:pt x="232614" y="59154"/>
                    <a:pt x="253679" y="72183"/>
                  </a:cubicBezTo>
                  <a:cubicBezTo>
                    <a:pt x="278431" y="87494"/>
                    <a:pt x="314549" y="73499"/>
                    <a:pt x="330567" y="101137"/>
                  </a:cubicBezTo>
                  <a:cubicBezTo>
                    <a:pt x="339212" y="116141"/>
                    <a:pt x="337676" y="132373"/>
                    <a:pt x="332542" y="147903"/>
                  </a:cubicBezTo>
                  <a:cubicBezTo>
                    <a:pt x="329382" y="157379"/>
                    <a:pt x="321219" y="171418"/>
                    <a:pt x="325915" y="181332"/>
                  </a:cubicBezTo>
                  <a:cubicBezTo>
                    <a:pt x="335175" y="200942"/>
                    <a:pt x="379982" y="200197"/>
                    <a:pt x="381737" y="223623"/>
                  </a:cubicBezTo>
                  <a:cubicBezTo>
                    <a:pt x="383449" y="247006"/>
                    <a:pt x="344566" y="257974"/>
                    <a:pt x="321614" y="264861"/>
                  </a:cubicBezTo>
                  <a:cubicBezTo>
                    <a:pt x="183506" y="306143"/>
                    <a:pt x="17137" y="235468"/>
                    <a:pt x="14591" y="233757"/>
                  </a:cubicBezTo>
                  <a:lnTo>
                    <a:pt x="14591" y="23375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28"/>
            <p:cNvSpPr/>
            <p:nvPr/>
          </p:nvSpPr>
          <p:spPr>
            <a:xfrm>
              <a:off x="5389416" y="1580117"/>
              <a:ext cx="148521" cy="110027"/>
            </a:xfrm>
            <a:custGeom>
              <a:rect b="b" l="l" r="r" t="t"/>
              <a:pathLst>
                <a:path extrusionOk="0" h="220054" w="297042">
                  <a:moveTo>
                    <a:pt x="284236" y="162600"/>
                  </a:moveTo>
                  <a:cubicBezTo>
                    <a:pt x="286562" y="165101"/>
                    <a:pt x="286386" y="169049"/>
                    <a:pt x="283841" y="171330"/>
                  </a:cubicBezTo>
                  <a:cubicBezTo>
                    <a:pt x="281954" y="173085"/>
                    <a:pt x="279233" y="173436"/>
                    <a:pt x="277039" y="172383"/>
                  </a:cubicBezTo>
                  <a:cubicBezTo>
                    <a:pt x="277083" y="172339"/>
                    <a:pt x="277083" y="172295"/>
                    <a:pt x="277083" y="172164"/>
                  </a:cubicBezTo>
                  <a:cubicBezTo>
                    <a:pt x="277127" y="171637"/>
                    <a:pt x="276688" y="171594"/>
                    <a:pt x="275985" y="171769"/>
                  </a:cubicBezTo>
                  <a:cubicBezTo>
                    <a:pt x="275678" y="171549"/>
                    <a:pt x="275371" y="171286"/>
                    <a:pt x="275108" y="170979"/>
                  </a:cubicBezTo>
                  <a:cubicBezTo>
                    <a:pt x="275283" y="171155"/>
                    <a:pt x="275590" y="171506"/>
                    <a:pt x="275898" y="171813"/>
                  </a:cubicBezTo>
                  <a:cubicBezTo>
                    <a:pt x="274625" y="172208"/>
                    <a:pt x="272562" y="173436"/>
                    <a:pt x="271070" y="174006"/>
                  </a:cubicBezTo>
                  <a:cubicBezTo>
                    <a:pt x="266067" y="176068"/>
                    <a:pt x="260845" y="178876"/>
                    <a:pt x="258826" y="179666"/>
                  </a:cubicBezTo>
                  <a:cubicBezTo>
                    <a:pt x="250707" y="182824"/>
                    <a:pt x="243423" y="183570"/>
                    <a:pt x="236708" y="182429"/>
                  </a:cubicBezTo>
                  <a:cubicBezTo>
                    <a:pt x="229467" y="181245"/>
                    <a:pt x="222840" y="177691"/>
                    <a:pt x="216564" y="172164"/>
                  </a:cubicBezTo>
                  <a:cubicBezTo>
                    <a:pt x="211957" y="168084"/>
                    <a:pt x="209455" y="163521"/>
                    <a:pt x="207919" y="158739"/>
                  </a:cubicBezTo>
                  <a:cubicBezTo>
                    <a:pt x="206602" y="154703"/>
                    <a:pt x="206164" y="150448"/>
                    <a:pt x="205637" y="146149"/>
                  </a:cubicBezTo>
                  <a:cubicBezTo>
                    <a:pt x="205154" y="141937"/>
                    <a:pt x="204803" y="137594"/>
                    <a:pt x="202214" y="133733"/>
                  </a:cubicBezTo>
                  <a:cubicBezTo>
                    <a:pt x="200854" y="131759"/>
                    <a:pt x="199010" y="130355"/>
                    <a:pt x="196948" y="129083"/>
                  </a:cubicBezTo>
                  <a:cubicBezTo>
                    <a:pt x="190540" y="125223"/>
                    <a:pt x="182202" y="123336"/>
                    <a:pt x="174654" y="120441"/>
                  </a:cubicBezTo>
                  <a:cubicBezTo>
                    <a:pt x="167939" y="117896"/>
                    <a:pt x="161796" y="114650"/>
                    <a:pt x="157056" y="109956"/>
                  </a:cubicBezTo>
                  <a:cubicBezTo>
                    <a:pt x="154247" y="107148"/>
                    <a:pt x="152228" y="104077"/>
                    <a:pt x="150780" y="100918"/>
                  </a:cubicBezTo>
                  <a:cubicBezTo>
                    <a:pt x="148717" y="96312"/>
                    <a:pt x="147796" y="91399"/>
                    <a:pt x="146918" y="86573"/>
                  </a:cubicBezTo>
                  <a:cubicBezTo>
                    <a:pt x="146172" y="82274"/>
                    <a:pt x="145777" y="77887"/>
                    <a:pt x="142003" y="74596"/>
                  </a:cubicBezTo>
                  <a:cubicBezTo>
                    <a:pt x="137395" y="70604"/>
                    <a:pt x="131075" y="69507"/>
                    <a:pt x="124536" y="68630"/>
                  </a:cubicBezTo>
                  <a:cubicBezTo>
                    <a:pt x="116198" y="67445"/>
                    <a:pt x="107465" y="66831"/>
                    <a:pt x="99917" y="64462"/>
                  </a:cubicBezTo>
                  <a:cubicBezTo>
                    <a:pt x="95002" y="62927"/>
                    <a:pt x="90482" y="60733"/>
                    <a:pt x="86707" y="57399"/>
                  </a:cubicBezTo>
                  <a:cubicBezTo>
                    <a:pt x="82933" y="54109"/>
                    <a:pt x="80958" y="50424"/>
                    <a:pt x="80037" y="46563"/>
                  </a:cubicBezTo>
                  <a:cubicBezTo>
                    <a:pt x="79291" y="43448"/>
                    <a:pt x="79247" y="40202"/>
                    <a:pt x="79334" y="36955"/>
                  </a:cubicBezTo>
                  <a:cubicBezTo>
                    <a:pt x="79422" y="34192"/>
                    <a:pt x="79905" y="31340"/>
                    <a:pt x="78808" y="28796"/>
                  </a:cubicBezTo>
                  <a:cubicBezTo>
                    <a:pt x="77535" y="25944"/>
                    <a:pt x="74902" y="23751"/>
                    <a:pt x="71830" y="21733"/>
                  </a:cubicBezTo>
                  <a:cubicBezTo>
                    <a:pt x="66213" y="18047"/>
                    <a:pt x="59323" y="15108"/>
                    <a:pt x="53793" y="12300"/>
                  </a:cubicBezTo>
                  <a:cubicBezTo>
                    <a:pt x="50590" y="10765"/>
                    <a:pt x="49185" y="6904"/>
                    <a:pt x="50765" y="3702"/>
                  </a:cubicBezTo>
                  <a:cubicBezTo>
                    <a:pt x="52301" y="455"/>
                    <a:pt x="56163" y="-905"/>
                    <a:pt x="59367" y="631"/>
                  </a:cubicBezTo>
                  <a:cubicBezTo>
                    <a:pt x="66652" y="3921"/>
                    <a:pt x="75912" y="7431"/>
                    <a:pt x="82626" y="12257"/>
                  </a:cubicBezTo>
                  <a:cubicBezTo>
                    <a:pt x="86751" y="15196"/>
                    <a:pt x="89955" y="18705"/>
                    <a:pt x="91930" y="22698"/>
                  </a:cubicBezTo>
                  <a:cubicBezTo>
                    <a:pt x="93510" y="25944"/>
                    <a:pt x="94036" y="29454"/>
                    <a:pt x="94212" y="33007"/>
                  </a:cubicBezTo>
                  <a:cubicBezTo>
                    <a:pt x="94343" y="36297"/>
                    <a:pt x="93948" y="39675"/>
                    <a:pt x="94826" y="42746"/>
                  </a:cubicBezTo>
                  <a:cubicBezTo>
                    <a:pt x="95089" y="43755"/>
                    <a:pt x="95704" y="44677"/>
                    <a:pt x="96757" y="45554"/>
                  </a:cubicBezTo>
                  <a:cubicBezTo>
                    <a:pt x="101541" y="49415"/>
                    <a:pt x="108079" y="50204"/>
                    <a:pt x="114794" y="50906"/>
                  </a:cubicBezTo>
                  <a:cubicBezTo>
                    <a:pt x="123220" y="51828"/>
                    <a:pt x="131997" y="52266"/>
                    <a:pt x="139677" y="54504"/>
                  </a:cubicBezTo>
                  <a:cubicBezTo>
                    <a:pt x="144680" y="55951"/>
                    <a:pt x="149244" y="58233"/>
                    <a:pt x="153194" y="61479"/>
                  </a:cubicBezTo>
                  <a:cubicBezTo>
                    <a:pt x="156398" y="64199"/>
                    <a:pt x="158592" y="67182"/>
                    <a:pt x="160259" y="70429"/>
                  </a:cubicBezTo>
                  <a:cubicBezTo>
                    <a:pt x="162542" y="74947"/>
                    <a:pt x="163507" y="79905"/>
                    <a:pt x="164429" y="84994"/>
                  </a:cubicBezTo>
                  <a:cubicBezTo>
                    <a:pt x="165218" y="89380"/>
                    <a:pt x="165745" y="93943"/>
                    <a:pt x="169431" y="97672"/>
                  </a:cubicBezTo>
                  <a:cubicBezTo>
                    <a:pt x="173337" y="101620"/>
                    <a:pt x="178955" y="103726"/>
                    <a:pt x="184660" y="105832"/>
                  </a:cubicBezTo>
                  <a:cubicBezTo>
                    <a:pt x="192076" y="108596"/>
                    <a:pt x="199669" y="111096"/>
                    <a:pt x="205725" y="115001"/>
                  </a:cubicBezTo>
                  <a:cubicBezTo>
                    <a:pt x="209806" y="117633"/>
                    <a:pt x="213273" y="120792"/>
                    <a:pt x="215818" y="124828"/>
                  </a:cubicBezTo>
                  <a:cubicBezTo>
                    <a:pt x="219242" y="130180"/>
                    <a:pt x="220514" y="135883"/>
                    <a:pt x="221085" y="141674"/>
                  </a:cubicBezTo>
                  <a:cubicBezTo>
                    <a:pt x="221524" y="145929"/>
                    <a:pt x="221524" y="150185"/>
                    <a:pt x="222664" y="154265"/>
                  </a:cubicBezTo>
                  <a:cubicBezTo>
                    <a:pt x="223367" y="156678"/>
                    <a:pt x="224464" y="159003"/>
                    <a:pt x="226702" y="161152"/>
                  </a:cubicBezTo>
                  <a:cubicBezTo>
                    <a:pt x="230608" y="164881"/>
                    <a:pt x="234689" y="167470"/>
                    <a:pt x="239341" y="168435"/>
                  </a:cubicBezTo>
                  <a:cubicBezTo>
                    <a:pt x="243773" y="169356"/>
                    <a:pt x="248689" y="168917"/>
                    <a:pt x="254218" y="167031"/>
                  </a:cubicBezTo>
                  <a:cubicBezTo>
                    <a:pt x="257246" y="165978"/>
                    <a:pt x="267384" y="160977"/>
                    <a:pt x="273791" y="159924"/>
                  </a:cubicBezTo>
                  <a:cubicBezTo>
                    <a:pt x="278662" y="159134"/>
                    <a:pt x="282349" y="160450"/>
                    <a:pt x="284236" y="162600"/>
                  </a:cubicBezTo>
                  <a:close/>
                  <a:moveTo>
                    <a:pt x="275898" y="171813"/>
                  </a:moveTo>
                  <a:cubicBezTo>
                    <a:pt x="276381" y="172252"/>
                    <a:pt x="276863" y="172646"/>
                    <a:pt x="277039" y="172383"/>
                  </a:cubicBezTo>
                  <a:cubicBezTo>
                    <a:pt x="276688" y="172208"/>
                    <a:pt x="276337" y="172032"/>
                    <a:pt x="275985" y="171769"/>
                  </a:cubicBezTo>
                  <a:lnTo>
                    <a:pt x="275898" y="171813"/>
                  </a:lnTo>
                  <a:close/>
                  <a:moveTo>
                    <a:pt x="278750" y="201162"/>
                  </a:moveTo>
                  <a:cubicBezTo>
                    <a:pt x="279803" y="203180"/>
                    <a:pt x="279803" y="205417"/>
                    <a:pt x="278136" y="207743"/>
                  </a:cubicBezTo>
                  <a:cubicBezTo>
                    <a:pt x="277741" y="208313"/>
                    <a:pt x="276951" y="209103"/>
                    <a:pt x="275678" y="209761"/>
                  </a:cubicBezTo>
                  <a:cubicBezTo>
                    <a:pt x="274932" y="210155"/>
                    <a:pt x="273177" y="210682"/>
                    <a:pt x="272431" y="210989"/>
                  </a:cubicBezTo>
                  <a:lnTo>
                    <a:pt x="264970" y="213577"/>
                  </a:lnTo>
                  <a:cubicBezTo>
                    <a:pt x="261811" y="214543"/>
                    <a:pt x="258651" y="215464"/>
                    <a:pt x="255447" y="216297"/>
                  </a:cubicBezTo>
                  <a:cubicBezTo>
                    <a:pt x="252243" y="217131"/>
                    <a:pt x="248952" y="217877"/>
                    <a:pt x="245617" y="218491"/>
                  </a:cubicBezTo>
                  <a:cubicBezTo>
                    <a:pt x="231178" y="221167"/>
                    <a:pt x="216213" y="220465"/>
                    <a:pt x="203882" y="215946"/>
                  </a:cubicBezTo>
                  <a:cubicBezTo>
                    <a:pt x="193832" y="212217"/>
                    <a:pt x="185581" y="205900"/>
                    <a:pt x="180315" y="196950"/>
                  </a:cubicBezTo>
                  <a:cubicBezTo>
                    <a:pt x="174698" y="187475"/>
                    <a:pt x="173776" y="175454"/>
                    <a:pt x="168773" y="165364"/>
                  </a:cubicBezTo>
                  <a:cubicBezTo>
                    <a:pt x="166535" y="160889"/>
                    <a:pt x="163156" y="156985"/>
                    <a:pt x="157231" y="154352"/>
                  </a:cubicBezTo>
                  <a:cubicBezTo>
                    <a:pt x="150868" y="151457"/>
                    <a:pt x="143802" y="151194"/>
                    <a:pt x="136649" y="151194"/>
                  </a:cubicBezTo>
                  <a:cubicBezTo>
                    <a:pt x="128047" y="151238"/>
                    <a:pt x="119314" y="151764"/>
                    <a:pt x="111064" y="150799"/>
                  </a:cubicBezTo>
                  <a:cubicBezTo>
                    <a:pt x="102462" y="149746"/>
                    <a:pt x="94387" y="147202"/>
                    <a:pt x="87234" y="141586"/>
                  </a:cubicBezTo>
                  <a:cubicBezTo>
                    <a:pt x="80432" y="136190"/>
                    <a:pt x="77667" y="130136"/>
                    <a:pt x="76921" y="123687"/>
                  </a:cubicBezTo>
                  <a:cubicBezTo>
                    <a:pt x="76175" y="117589"/>
                    <a:pt x="77579" y="111009"/>
                    <a:pt x="78632" y="104516"/>
                  </a:cubicBezTo>
                  <a:cubicBezTo>
                    <a:pt x="79334" y="100436"/>
                    <a:pt x="80081" y="96356"/>
                    <a:pt x="78281" y="92627"/>
                  </a:cubicBezTo>
                  <a:cubicBezTo>
                    <a:pt x="77053" y="90039"/>
                    <a:pt x="74595" y="88328"/>
                    <a:pt x="71786" y="86792"/>
                  </a:cubicBezTo>
                  <a:cubicBezTo>
                    <a:pt x="62307" y="81440"/>
                    <a:pt x="49536" y="78106"/>
                    <a:pt x="42120" y="71174"/>
                  </a:cubicBezTo>
                  <a:cubicBezTo>
                    <a:pt x="38038" y="67314"/>
                    <a:pt x="35669" y="63497"/>
                    <a:pt x="34264" y="59593"/>
                  </a:cubicBezTo>
                  <a:cubicBezTo>
                    <a:pt x="32904" y="55688"/>
                    <a:pt x="32421" y="51740"/>
                    <a:pt x="32245" y="47704"/>
                  </a:cubicBezTo>
                  <a:cubicBezTo>
                    <a:pt x="32070" y="43536"/>
                    <a:pt x="32289" y="39281"/>
                    <a:pt x="30622" y="34850"/>
                  </a:cubicBezTo>
                  <a:cubicBezTo>
                    <a:pt x="29305" y="31516"/>
                    <a:pt x="30929" y="27743"/>
                    <a:pt x="34264" y="26427"/>
                  </a:cubicBezTo>
                  <a:cubicBezTo>
                    <a:pt x="37600" y="25111"/>
                    <a:pt x="41374" y="26778"/>
                    <a:pt x="42646" y="30068"/>
                  </a:cubicBezTo>
                  <a:cubicBezTo>
                    <a:pt x="45894" y="37745"/>
                    <a:pt x="44928" y="45159"/>
                    <a:pt x="46552" y="52222"/>
                  </a:cubicBezTo>
                  <a:cubicBezTo>
                    <a:pt x="47211" y="55118"/>
                    <a:pt x="48659" y="57838"/>
                    <a:pt x="51731" y="60514"/>
                  </a:cubicBezTo>
                  <a:cubicBezTo>
                    <a:pt x="55373" y="63673"/>
                    <a:pt x="60552" y="65515"/>
                    <a:pt x="65730" y="67489"/>
                  </a:cubicBezTo>
                  <a:cubicBezTo>
                    <a:pt x="72269" y="69990"/>
                    <a:pt x="78852" y="72490"/>
                    <a:pt x="83943" y="76000"/>
                  </a:cubicBezTo>
                  <a:cubicBezTo>
                    <a:pt x="87629" y="78545"/>
                    <a:pt x="90569" y="81703"/>
                    <a:pt x="92544" y="85520"/>
                  </a:cubicBezTo>
                  <a:cubicBezTo>
                    <a:pt x="95441" y="91048"/>
                    <a:pt x="95879" y="97058"/>
                    <a:pt x="95353" y="103200"/>
                  </a:cubicBezTo>
                  <a:cubicBezTo>
                    <a:pt x="94782" y="109385"/>
                    <a:pt x="92807" y="115703"/>
                    <a:pt x="93641" y="121537"/>
                  </a:cubicBezTo>
                  <a:cubicBezTo>
                    <a:pt x="93992" y="123906"/>
                    <a:pt x="95177" y="126056"/>
                    <a:pt x="97767" y="128030"/>
                  </a:cubicBezTo>
                  <a:cubicBezTo>
                    <a:pt x="102331" y="131540"/>
                    <a:pt x="107597" y="132856"/>
                    <a:pt x="113039" y="133470"/>
                  </a:cubicBezTo>
                  <a:cubicBezTo>
                    <a:pt x="120675" y="134304"/>
                    <a:pt x="128749" y="133689"/>
                    <a:pt x="136693" y="133733"/>
                  </a:cubicBezTo>
                  <a:cubicBezTo>
                    <a:pt x="146391" y="133821"/>
                    <a:pt x="155871" y="134786"/>
                    <a:pt x="164385" y="138778"/>
                  </a:cubicBezTo>
                  <a:cubicBezTo>
                    <a:pt x="171801" y="142244"/>
                    <a:pt x="176848" y="146894"/>
                    <a:pt x="180403" y="152159"/>
                  </a:cubicBezTo>
                  <a:cubicBezTo>
                    <a:pt x="184616" y="158345"/>
                    <a:pt x="186810" y="165496"/>
                    <a:pt x="188653" y="172690"/>
                  </a:cubicBezTo>
                  <a:cubicBezTo>
                    <a:pt x="190102" y="178393"/>
                    <a:pt x="191243" y="184140"/>
                    <a:pt x="194007" y="189142"/>
                  </a:cubicBezTo>
                  <a:cubicBezTo>
                    <a:pt x="198133" y="196687"/>
                    <a:pt x="205681" y="201337"/>
                    <a:pt x="214546" y="203794"/>
                  </a:cubicBezTo>
                  <a:cubicBezTo>
                    <a:pt x="223411" y="206207"/>
                    <a:pt x="233504" y="206558"/>
                    <a:pt x="243423" y="205110"/>
                  </a:cubicBezTo>
                  <a:cubicBezTo>
                    <a:pt x="246450" y="204672"/>
                    <a:pt x="249391" y="204145"/>
                    <a:pt x="252375" y="203487"/>
                  </a:cubicBezTo>
                  <a:cubicBezTo>
                    <a:pt x="255403" y="202785"/>
                    <a:pt x="258431" y="202039"/>
                    <a:pt x="261415" y="201250"/>
                  </a:cubicBezTo>
                  <a:lnTo>
                    <a:pt x="267823" y="199320"/>
                  </a:lnTo>
                  <a:cubicBezTo>
                    <a:pt x="267998" y="199276"/>
                    <a:pt x="268305" y="199232"/>
                    <a:pt x="268657" y="199188"/>
                  </a:cubicBezTo>
                  <a:lnTo>
                    <a:pt x="268481" y="199495"/>
                  </a:lnTo>
                  <a:cubicBezTo>
                    <a:pt x="268613" y="199407"/>
                    <a:pt x="268700" y="199276"/>
                    <a:pt x="268832" y="199188"/>
                  </a:cubicBezTo>
                  <a:cubicBezTo>
                    <a:pt x="269622" y="199144"/>
                    <a:pt x="270500" y="199056"/>
                    <a:pt x="270324" y="198530"/>
                  </a:cubicBezTo>
                  <a:cubicBezTo>
                    <a:pt x="270280" y="198442"/>
                    <a:pt x="270237" y="198310"/>
                    <a:pt x="270192" y="198267"/>
                  </a:cubicBezTo>
                  <a:cubicBezTo>
                    <a:pt x="271509" y="197565"/>
                    <a:pt x="273133" y="197389"/>
                    <a:pt x="274669" y="197828"/>
                  </a:cubicBezTo>
                  <a:cubicBezTo>
                    <a:pt x="277346" y="198530"/>
                    <a:pt x="278268" y="200197"/>
                    <a:pt x="278750" y="201162"/>
                  </a:cubicBezTo>
                  <a:close/>
                  <a:moveTo>
                    <a:pt x="269710" y="209059"/>
                  </a:moveTo>
                  <a:cubicBezTo>
                    <a:pt x="269490" y="208927"/>
                    <a:pt x="269271" y="208752"/>
                    <a:pt x="269096" y="208620"/>
                  </a:cubicBezTo>
                  <a:lnTo>
                    <a:pt x="269315" y="208795"/>
                  </a:lnTo>
                  <a:lnTo>
                    <a:pt x="269710" y="209059"/>
                  </a:lnTo>
                  <a:close/>
                  <a:moveTo>
                    <a:pt x="270192" y="198267"/>
                  </a:moveTo>
                  <a:cubicBezTo>
                    <a:pt x="269798" y="197696"/>
                    <a:pt x="269227" y="198354"/>
                    <a:pt x="268657" y="199188"/>
                  </a:cubicBezTo>
                  <a:lnTo>
                    <a:pt x="268832" y="199188"/>
                  </a:lnTo>
                  <a:cubicBezTo>
                    <a:pt x="269227" y="198837"/>
                    <a:pt x="269666" y="198486"/>
                    <a:pt x="270192" y="198267"/>
                  </a:cubicBezTo>
                  <a:close/>
                  <a:moveTo>
                    <a:pt x="124054" y="169356"/>
                  </a:moveTo>
                  <a:cubicBezTo>
                    <a:pt x="120587" y="168610"/>
                    <a:pt x="116242" y="168742"/>
                    <a:pt x="113258" y="168566"/>
                  </a:cubicBezTo>
                  <a:cubicBezTo>
                    <a:pt x="107553" y="168347"/>
                    <a:pt x="100575" y="168522"/>
                    <a:pt x="94212" y="167645"/>
                  </a:cubicBezTo>
                  <a:cubicBezTo>
                    <a:pt x="90833" y="167206"/>
                    <a:pt x="87673" y="166373"/>
                    <a:pt x="85215" y="164706"/>
                  </a:cubicBezTo>
                  <a:cubicBezTo>
                    <a:pt x="84162" y="164004"/>
                    <a:pt x="83460" y="163083"/>
                    <a:pt x="82758" y="162117"/>
                  </a:cubicBezTo>
                  <a:cubicBezTo>
                    <a:pt x="79773" y="157818"/>
                    <a:pt x="78238" y="152598"/>
                    <a:pt x="75253" y="148518"/>
                  </a:cubicBezTo>
                  <a:cubicBezTo>
                    <a:pt x="73717" y="146412"/>
                    <a:pt x="71874" y="144525"/>
                    <a:pt x="69855" y="142727"/>
                  </a:cubicBezTo>
                  <a:cubicBezTo>
                    <a:pt x="66608" y="139875"/>
                    <a:pt x="62834" y="137331"/>
                    <a:pt x="59191" y="134742"/>
                  </a:cubicBezTo>
                  <a:cubicBezTo>
                    <a:pt x="56339" y="132768"/>
                    <a:pt x="53486" y="130838"/>
                    <a:pt x="51335" y="128337"/>
                  </a:cubicBezTo>
                  <a:cubicBezTo>
                    <a:pt x="49800" y="126495"/>
                    <a:pt x="49229" y="124389"/>
                    <a:pt x="48615" y="122327"/>
                  </a:cubicBezTo>
                  <a:cubicBezTo>
                    <a:pt x="47825" y="119695"/>
                    <a:pt x="47035" y="117106"/>
                    <a:pt x="45806" y="114650"/>
                  </a:cubicBezTo>
                  <a:cubicBezTo>
                    <a:pt x="44885" y="112807"/>
                    <a:pt x="43831" y="111052"/>
                    <a:pt x="42339" y="109385"/>
                  </a:cubicBezTo>
                  <a:cubicBezTo>
                    <a:pt x="40364" y="107148"/>
                    <a:pt x="38038" y="105130"/>
                    <a:pt x="35274" y="103375"/>
                  </a:cubicBezTo>
                  <a:cubicBezTo>
                    <a:pt x="31236" y="100787"/>
                    <a:pt x="26453" y="98637"/>
                    <a:pt x="21713" y="96444"/>
                  </a:cubicBezTo>
                  <a:cubicBezTo>
                    <a:pt x="17763" y="94601"/>
                    <a:pt x="13857" y="92846"/>
                    <a:pt x="10873" y="90302"/>
                  </a:cubicBezTo>
                  <a:cubicBezTo>
                    <a:pt x="8240" y="87889"/>
                    <a:pt x="4159" y="88064"/>
                    <a:pt x="1701" y="90653"/>
                  </a:cubicBezTo>
                  <a:cubicBezTo>
                    <a:pt x="-713" y="93285"/>
                    <a:pt x="-537" y="97365"/>
                    <a:pt x="2096" y="99822"/>
                  </a:cubicBezTo>
                  <a:cubicBezTo>
                    <a:pt x="7801" y="105569"/>
                    <a:pt x="16754" y="109517"/>
                    <a:pt x="24039" y="114255"/>
                  </a:cubicBezTo>
                  <a:cubicBezTo>
                    <a:pt x="26409" y="115790"/>
                    <a:pt x="28559" y="117458"/>
                    <a:pt x="30095" y="119476"/>
                  </a:cubicBezTo>
                  <a:cubicBezTo>
                    <a:pt x="31587" y="121406"/>
                    <a:pt x="31894" y="123687"/>
                    <a:pt x="32377" y="125881"/>
                  </a:cubicBezTo>
                  <a:cubicBezTo>
                    <a:pt x="33035" y="128513"/>
                    <a:pt x="33738" y="131145"/>
                    <a:pt x="34835" y="133689"/>
                  </a:cubicBezTo>
                  <a:cubicBezTo>
                    <a:pt x="35625" y="135576"/>
                    <a:pt x="36765" y="137418"/>
                    <a:pt x="38126" y="139173"/>
                  </a:cubicBezTo>
                  <a:cubicBezTo>
                    <a:pt x="39706" y="141191"/>
                    <a:pt x="41593" y="143034"/>
                    <a:pt x="43612" y="144789"/>
                  </a:cubicBezTo>
                  <a:cubicBezTo>
                    <a:pt x="46815" y="147552"/>
                    <a:pt x="50546" y="150053"/>
                    <a:pt x="54100" y="152598"/>
                  </a:cubicBezTo>
                  <a:cubicBezTo>
                    <a:pt x="56865" y="154572"/>
                    <a:pt x="59630" y="156502"/>
                    <a:pt x="61605" y="159046"/>
                  </a:cubicBezTo>
                  <a:cubicBezTo>
                    <a:pt x="64721" y="162863"/>
                    <a:pt x="66388" y="167864"/>
                    <a:pt x="69548" y="171901"/>
                  </a:cubicBezTo>
                  <a:cubicBezTo>
                    <a:pt x="71479" y="174357"/>
                    <a:pt x="73717" y="176595"/>
                    <a:pt x="76614" y="178306"/>
                  </a:cubicBezTo>
                  <a:cubicBezTo>
                    <a:pt x="80168" y="180367"/>
                    <a:pt x="84338" y="181771"/>
                    <a:pt x="88902" y="182386"/>
                  </a:cubicBezTo>
                  <a:cubicBezTo>
                    <a:pt x="96801" y="183438"/>
                    <a:pt x="105929" y="182473"/>
                    <a:pt x="113214" y="182210"/>
                  </a:cubicBezTo>
                  <a:lnTo>
                    <a:pt x="123001" y="181991"/>
                  </a:lnTo>
                  <a:cubicBezTo>
                    <a:pt x="125721" y="184140"/>
                    <a:pt x="129584" y="183658"/>
                    <a:pt x="131734" y="180982"/>
                  </a:cubicBezTo>
                  <a:cubicBezTo>
                    <a:pt x="133840" y="178306"/>
                    <a:pt x="133401" y="174401"/>
                    <a:pt x="130725" y="172295"/>
                  </a:cubicBezTo>
                  <a:cubicBezTo>
                    <a:pt x="129057" y="170848"/>
                    <a:pt x="126731" y="169926"/>
                    <a:pt x="124054" y="169356"/>
                  </a:cubicBezTo>
                  <a:close/>
                  <a:moveTo>
                    <a:pt x="248820" y="120572"/>
                  </a:moveTo>
                  <a:cubicBezTo>
                    <a:pt x="249303" y="121669"/>
                    <a:pt x="250181" y="120309"/>
                    <a:pt x="250751" y="119256"/>
                  </a:cubicBezTo>
                  <a:lnTo>
                    <a:pt x="250707" y="119300"/>
                  </a:lnTo>
                  <a:cubicBezTo>
                    <a:pt x="250181" y="119826"/>
                    <a:pt x="249523" y="120265"/>
                    <a:pt x="248820" y="120572"/>
                  </a:cubicBezTo>
                  <a:close/>
                  <a:moveTo>
                    <a:pt x="182027" y="70604"/>
                  </a:moveTo>
                  <a:cubicBezTo>
                    <a:pt x="185493" y="71043"/>
                    <a:pt x="188653" y="68674"/>
                    <a:pt x="189224" y="65252"/>
                  </a:cubicBezTo>
                  <a:cubicBezTo>
                    <a:pt x="189180" y="65296"/>
                    <a:pt x="189136" y="65252"/>
                    <a:pt x="189136" y="65208"/>
                  </a:cubicBezTo>
                  <a:cubicBezTo>
                    <a:pt x="189136" y="65076"/>
                    <a:pt x="189180" y="65033"/>
                    <a:pt x="189268" y="64989"/>
                  </a:cubicBezTo>
                  <a:cubicBezTo>
                    <a:pt x="189312" y="64725"/>
                    <a:pt x="189356" y="64243"/>
                    <a:pt x="189575" y="64331"/>
                  </a:cubicBezTo>
                  <a:cubicBezTo>
                    <a:pt x="189750" y="64418"/>
                    <a:pt x="189619" y="64769"/>
                    <a:pt x="189443" y="64989"/>
                  </a:cubicBezTo>
                  <a:cubicBezTo>
                    <a:pt x="189882" y="65076"/>
                    <a:pt x="190540" y="65427"/>
                    <a:pt x="190979" y="65515"/>
                  </a:cubicBezTo>
                  <a:cubicBezTo>
                    <a:pt x="193656" y="66085"/>
                    <a:pt x="196509" y="67489"/>
                    <a:pt x="199098" y="68718"/>
                  </a:cubicBezTo>
                  <a:cubicBezTo>
                    <a:pt x="204584" y="71131"/>
                    <a:pt x="210157" y="74070"/>
                    <a:pt x="215731" y="77097"/>
                  </a:cubicBezTo>
                  <a:cubicBezTo>
                    <a:pt x="219329" y="79071"/>
                    <a:pt x="222884" y="81133"/>
                    <a:pt x="226307" y="83195"/>
                  </a:cubicBezTo>
                  <a:cubicBezTo>
                    <a:pt x="232275" y="86836"/>
                    <a:pt x="237893" y="90521"/>
                    <a:pt x="242282" y="94689"/>
                  </a:cubicBezTo>
                  <a:cubicBezTo>
                    <a:pt x="243993" y="96224"/>
                    <a:pt x="245485" y="97891"/>
                    <a:pt x="246319" y="99822"/>
                  </a:cubicBezTo>
                  <a:cubicBezTo>
                    <a:pt x="247021" y="101401"/>
                    <a:pt x="247548" y="103068"/>
                    <a:pt x="247109" y="104735"/>
                  </a:cubicBezTo>
                  <a:lnTo>
                    <a:pt x="245792" y="108025"/>
                  </a:lnTo>
                  <a:lnTo>
                    <a:pt x="243642" y="109166"/>
                  </a:lnTo>
                  <a:cubicBezTo>
                    <a:pt x="241755" y="110175"/>
                    <a:pt x="241009" y="111272"/>
                    <a:pt x="240833" y="111579"/>
                  </a:cubicBezTo>
                  <a:cubicBezTo>
                    <a:pt x="239473" y="114036"/>
                    <a:pt x="239560" y="116054"/>
                    <a:pt x="240438" y="117589"/>
                  </a:cubicBezTo>
                  <a:cubicBezTo>
                    <a:pt x="241097" y="118730"/>
                    <a:pt x="242194" y="121099"/>
                    <a:pt x="245573" y="121143"/>
                  </a:cubicBezTo>
                  <a:cubicBezTo>
                    <a:pt x="245836" y="121143"/>
                    <a:pt x="246538" y="121274"/>
                    <a:pt x="247767" y="120923"/>
                  </a:cubicBezTo>
                  <a:cubicBezTo>
                    <a:pt x="248118" y="120836"/>
                    <a:pt x="248469" y="120704"/>
                    <a:pt x="248820" y="120572"/>
                  </a:cubicBezTo>
                  <a:lnTo>
                    <a:pt x="248776" y="120528"/>
                  </a:lnTo>
                  <a:cubicBezTo>
                    <a:pt x="248645" y="120090"/>
                    <a:pt x="249567" y="119695"/>
                    <a:pt x="250707" y="119300"/>
                  </a:cubicBezTo>
                  <a:lnTo>
                    <a:pt x="250795" y="119212"/>
                  </a:lnTo>
                  <a:lnTo>
                    <a:pt x="250751" y="119256"/>
                  </a:lnTo>
                  <a:cubicBezTo>
                    <a:pt x="252068" y="118818"/>
                    <a:pt x="253648" y="118423"/>
                    <a:pt x="254218" y="117984"/>
                  </a:cubicBezTo>
                  <a:cubicBezTo>
                    <a:pt x="255491" y="117019"/>
                    <a:pt x="256544" y="115790"/>
                    <a:pt x="257466" y="114518"/>
                  </a:cubicBezTo>
                  <a:cubicBezTo>
                    <a:pt x="258782" y="112763"/>
                    <a:pt x="259660" y="110789"/>
                    <a:pt x="260362" y="108991"/>
                  </a:cubicBezTo>
                  <a:cubicBezTo>
                    <a:pt x="261854" y="105174"/>
                    <a:pt x="261854" y="101225"/>
                    <a:pt x="261152" y="97321"/>
                  </a:cubicBezTo>
                  <a:cubicBezTo>
                    <a:pt x="260187" y="92364"/>
                    <a:pt x="257378" y="87626"/>
                    <a:pt x="253648" y="83458"/>
                  </a:cubicBezTo>
                  <a:cubicBezTo>
                    <a:pt x="247591" y="76965"/>
                    <a:pt x="239692" y="70604"/>
                    <a:pt x="230696" y="65471"/>
                  </a:cubicBezTo>
                  <a:cubicBezTo>
                    <a:pt x="222489" y="60733"/>
                    <a:pt x="213361" y="57136"/>
                    <a:pt x="204891" y="54109"/>
                  </a:cubicBezTo>
                  <a:cubicBezTo>
                    <a:pt x="197606" y="51696"/>
                    <a:pt x="188917" y="49810"/>
                    <a:pt x="183782" y="52310"/>
                  </a:cubicBezTo>
                  <a:cubicBezTo>
                    <a:pt x="180052" y="54153"/>
                    <a:pt x="176804" y="57224"/>
                    <a:pt x="176409" y="63365"/>
                  </a:cubicBezTo>
                  <a:cubicBezTo>
                    <a:pt x="175970" y="66919"/>
                    <a:pt x="178472" y="70165"/>
                    <a:pt x="182027" y="70604"/>
                  </a:cubicBezTo>
                  <a:close/>
                  <a:moveTo>
                    <a:pt x="189312" y="64989"/>
                  </a:moveTo>
                  <a:lnTo>
                    <a:pt x="189312" y="64989"/>
                  </a:lnTo>
                  <a:lnTo>
                    <a:pt x="189224" y="65252"/>
                  </a:lnTo>
                  <a:cubicBezTo>
                    <a:pt x="189268" y="65252"/>
                    <a:pt x="189399" y="65120"/>
                    <a:pt x="189443" y="64989"/>
                  </a:cubicBezTo>
                  <a:lnTo>
                    <a:pt x="189399" y="64989"/>
                  </a:lnTo>
                  <a:cubicBezTo>
                    <a:pt x="189356" y="64989"/>
                    <a:pt x="189356" y="64989"/>
                    <a:pt x="189312" y="64989"/>
                  </a:cubicBezTo>
                  <a:close/>
                  <a:moveTo>
                    <a:pt x="288142" y="71525"/>
                  </a:moveTo>
                  <a:cubicBezTo>
                    <a:pt x="285289" y="69683"/>
                    <a:pt x="281734" y="68367"/>
                    <a:pt x="278048" y="67358"/>
                  </a:cubicBezTo>
                  <a:cubicBezTo>
                    <a:pt x="274142" y="66261"/>
                    <a:pt x="270017" y="65910"/>
                    <a:pt x="266857" y="64067"/>
                  </a:cubicBezTo>
                  <a:cubicBezTo>
                    <a:pt x="264005" y="61918"/>
                    <a:pt x="259923" y="62488"/>
                    <a:pt x="257773" y="65340"/>
                  </a:cubicBezTo>
                  <a:cubicBezTo>
                    <a:pt x="255667" y="68191"/>
                    <a:pt x="256237" y="72271"/>
                    <a:pt x="259089" y="74421"/>
                  </a:cubicBezTo>
                  <a:cubicBezTo>
                    <a:pt x="263741" y="78808"/>
                    <a:pt x="270895" y="81572"/>
                    <a:pt x="276688" y="84950"/>
                  </a:cubicBezTo>
                  <a:cubicBezTo>
                    <a:pt x="277609" y="85476"/>
                    <a:pt x="278443" y="86046"/>
                    <a:pt x="279189" y="86661"/>
                  </a:cubicBezTo>
                  <a:cubicBezTo>
                    <a:pt x="279672" y="87055"/>
                    <a:pt x="280330" y="87275"/>
                    <a:pt x="280506" y="87933"/>
                  </a:cubicBezTo>
                  <a:cubicBezTo>
                    <a:pt x="280725" y="88722"/>
                    <a:pt x="280901" y="89556"/>
                    <a:pt x="280725" y="90390"/>
                  </a:cubicBezTo>
                  <a:cubicBezTo>
                    <a:pt x="280330" y="91969"/>
                    <a:pt x="279979" y="93548"/>
                    <a:pt x="279233" y="94908"/>
                  </a:cubicBezTo>
                  <a:cubicBezTo>
                    <a:pt x="279277" y="94820"/>
                    <a:pt x="279584" y="94557"/>
                    <a:pt x="279584" y="94557"/>
                  </a:cubicBezTo>
                  <a:cubicBezTo>
                    <a:pt x="279584" y="94557"/>
                    <a:pt x="277258" y="97628"/>
                    <a:pt x="276688" y="98681"/>
                  </a:cubicBezTo>
                  <a:cubicBezTo>
                    <a:pt x="274713" y="102366"/>
                    <a:pt x="275590" y="105218"/>
                    <a:pt x="276293" y="106051"/>
                  </a:cubicBezTo>
                  <a:cubicBezTo>
                    <a:pt x="278092" y="108991"/>
                    <a:pt x="281910" y="109868"/>
                    <a:pt x="284806" y="108069"/>
                  </a:cubicBezTo>
                  <a:cubicBezTo>
                    <a:pt x="285684" y="107543"/>
                    <a:pt x="286386" y="106797"/>
                    <a:pt x="286869" y="106007"/>
                  </a:cubicBezTo>
                  <a:cubicBezTo>
                    <a:pt x="287527" y="106578"/>
                    <a:pt x="287659" y="105569"/>
                    <a:pt x="287659" y="104560"/>
                  </a:cubicBezTo>
                  <a:lnTo>
                    <a:pt x="287440" y="104779"/>
                  </a:lnTo>
                  <a:cubicBezTo>
                    <a:pt x="287571" y="104384"/>
                    <a:pt x="287659" y="103989"/>
                    <a:pt x="287703" y="103595"/>
                  </a:cubicBezTo>
                  <a:lnTo>
                    <a:pt x="287659" y="104560"/>
                  </a:lnTo>
                  <a:cubicBezTo>
                    <a:pt x="288756" y="103770"/>
                    <a:pt x="290424" y="102936"/>
                    <a:pt x="290599" y="102761"/>
                  </a:cubicBezTo>
                  <a:cubicBezTo>
                    <a:pt x="292881" y="100217"/>
                    <a:pt x="294681" y="97014"/>
                    <a:pt x="295953" y="93724"/>
                  </a:cubicBezTo>
                  <a:cubicBezTo>
                    <a:pt x="297095" y="90872"/>
                    <a:pt x="297182" y="87845"/>
                    <a:pt x="296919" y="84950"/>
                  </a:cubicBezTo>
                  <a:cubicBezTo>
                    <a:pt x="296085" y="78983"/>
                    <a:pt x="292881" y="74596"/>
                    <a:pt x="288142" y="71525"/>
                  </a:cubicBezTo>
                  <a:close/>
                  <a:moveTo>
                    <a:pt x="255315" y="145666"/>
                  </a:moveTo>
                  <a:cubicBezTo>
                    <a:pt x="251980" y="145008"/>
                    <a:pt x="248689" y="147158"/>
                    <a:pt x="248030" y="150536"/>
                  </a:cubicBezTo>
                  <a:cubicBezTo>
                    <a:pt x="247328" y="153870"/>
                    <a:pt x="249523" y="157160"/>
                    <a:pt x="252858" y="157818"/>
                  </a:cubicBezTo>
                  <a:cubicBezTo>
                    <a:pt x="261635" y="160977"/>
                    <a:pt x="268876" y="157862"/>
                    <a:pt x="274449" y="152905"/>
                  </a:cubicBezTo>
                  <a:cubicBezTo>
                    <a:pt x="275810" y="151676"/>
                    <a:pt x="276995" y="150229"/>
                    <a:pt x="277960" y="148649"/>
                  </a:cubicBezTo>
                  <a:cubicBezTo>
                    <a:pt x="279803" y="145710"/>
                    <a:pt x="281076" y="142332"/>
                    <a:pt x="281603" y="138998"/>
                  </a:cubicBezTo>
                  <a:cubicBezTo>
                    <a:pt x="282568" y="132681"/>
                    <a:pt x="281778" y="126670"/>
                    <a:pt x="279584" y="122985"/>
                  </a:cubicBezTo>
                  <a:cubicBezTo>
                    <a:pt x="278268" y="119651"/>
                    <a:pt x="274494" y="118072"/>
                    <a:pt x="271158" y="119388"/>
                  </a:cubicBezTo>
                  <a:cubicBezTo>
                    <a:pt x="267867" y="120704"/>
                    <a:pt x="266243" y="124477"/>
                    <a:pt x="267603" y="127811"/>
                  </a:cubicBezTo>
                  <a:cubicBezTo>
                    <a:pt x="267691" y="128293"/>
                    <a:pt x="267340" y="128820"/>
                    <a:pt x="267296" y="129434"/>
                  </a:cubicBezTo>
                  <a:cubicBezTo>
                    <a:pt x="267164" y="131145"/>
                    <a:pt x="266287" y="132856"/>
                    <a:pt x="265541" y="134786"/>
                  </a:cubicBezTo>
                  <a:cubicBezTo>
                    <a:pt x="265058" y="136015"/>
                    <a:pt x="264356" y="137155"/>
                    <a:pt x="263698" y="138340"/>
                  </a:cubicBezTo>
                  <a:cubicBezTo>
                    <a:pt x="263127" y="139393"/>
                    <a:pt x="262644" y="140489"/>
                    <a:pt x="261942" y="141411"/>
                  </a:cubicBezTo>
                  <a:cubicBezTo>
                    <a:pt x="260318" y="143516"/>
                    <a:pt x="258651" y="145842"/>
                    <a:pt x="255315" y="145666"/>
                  </a:cubicBezTo>
                  <a:close/>
                  <a:moveTo>
                    <a:pt x="134235" y="40904"/>
                  </a:moveTo>
                  <a:cubicBezTo>
                    <a:pt x="137132" y="42746"/>
                    <a:pt x="140950" y="41957"/>
                    <a:pt x="142837" y="39061"/>
                  </a:cubicBezTo>
                  <a:cubicBezTo>
                    <a:pt x="143671" y="37789"/>
                    <a:pt x="143934" y="36341"/>
                    <a:pt x="143758" y="34894"/>
                  </a:cubicBezTo>
                  <a:cubicBezTo>
                    <a:pt x="144329" y="34718"/>
                    <a:pt x="145119" y="34499"/>
                    <a:pt x="145514" y="34279"/>
                  </a:cubicBezTo>
                  <a:cubicBezTo>
                    <a:pt x="146962" y="33402"/>
                    <a:pt x="149156" y="31647"/>
                    <a:pt x="149463" y="32568"/>
                  </a:cubicBezTo>
                  <a:cubicBezTo>
                    <a:pt x="149507" y="32656"/>
                    <a:pt x="149332" y="32700"/>
                    <a:pt x="149288" y="32700"/>
                  </a:cubicBezTo>
                  <a:cubicBezTo>
                    <a:pt x="150385" y="32393"/>
                    <a:pt x="151570" y="32437"/>
                    <a:pt x="152711" y="32393"/>
                  </a:cubicBezTo>
                  <a:cubicBezTo>
                    <a:pt x="154115" y="32305"/>
                    <a:pt x="155476" y="32218"/>
                    <a:pt x="156880" y="32349"/>
                  </a:cubicBezTo>
                  <a:cubicBezTo>
                    <a:pt x="160435" y="32700"/>
                    <a:pt x="163946" y="33183"/>
                    <a:pt x="167062" y="34148"/>
                  </a:cubicBezTo>
                  <a:cubicBezTo>
                    <a:pt x="170265" y="35727"/>
                    <a:pt x="174127" y="34455"/>
                    <a:pt x="175751" y="31252"/>
                  </a:cubicBezTo>
                  <a:cubicBezTo>
                    <a:pt x="177331" y="28050"/>
                    <a:pt x="176014" y="24145"/>
                    <a:pt x="172811" y="22566"/>
                  </a:cubicBezTo>
                  <a:cubicBezTo>
                    <a:pt x="169739" y="20416"/>
                    <a:pt x="166316" y="18442"/>
                    <a:pt x="162498" y="16863"/>
                  </a:cubicBezTo>
                  <a:cubicBezTo>
                    <a:pt x="160786" y="16161"/>
                    <a:pt x="159031" y="15722"/>
                    <a:pt x="157187" y="15371"/>
                  </a:cubicBezTo>
                  <a:cubicBezTo>
                    <a:pt x="155037" y="14933"/>
                    <a:pt x="152843" y="14801"/>
                    <a:pt x="150648" y="14977"/>
                  </a:cubicBezTo>
                  <a:cubicBezTo>
                    <a:pt x="148323" y="15152"/>
                    <a:pt x="146041" y="15722"/>
                    <a:pt x="143846" y="16600"/>
                  </a:cubicBezTo>
                  <a:cubicBezTo>
                    <a:pt x="142574" y="17170"/>
                    <a:pt x="139897" y="18530"/>
                    <a:pt x="137439" y="20811"/>
                  </a:cubicBezTo>
                  <a:cubicBezTo>
                    <a:pt x="134191" y="23838"/>
                    <a:pt x="130944" y="27523"/>
                    <a:pt x="130373" y="30550"/>
                  </a:cubicBezTo>
                  <a:cubicBezTo>
                    <a:pt x="129803" y="33314"/>
                    <a:pt x="129540" y="35771"/>
                    <a:pt x="131032" y="37745"/>
                  </a:cubicBezTo>
                  <a:cubicBezTo>
                    <a:pt x="131866" y="38842"/>
                    <a:pt x="132612" y="40202"/>
                    <a:pt x="134235" y="4090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28"/>
            <p:cNvSpPr/>
            <p:nvPr/>
          </p:nvSpPr>
          <p:spPr>
            <a:xfrm>
              <a:off x="5326415" y="1533241"/>
              <a:ext cx="187150" cy="236490"/>
            </a:xfrm>
            <a:custGeom>
              <a:rect b="b" l="l" r="r" t="t"/>
              <a:pathLst>
                <a:path extrusionOk="0" h="472980" w="374301">
                  <a:moveTo>
                    <a:pt x="105014" y="19541"/>
                  </a:moveTo>
                  <a:cubicBezTo>
                    <a:pt x="122173" y="61262"/>
                    <a:pt x="16409" y="88593"/>
                    <a:pt x="1707" y="47706"/>
                  </a:cubicBezTo>
                  <a:cubicBezTo>
                    <a:pt x="-11195" y="11908"/>
                    <a:pt x="52527" y="-2570"/>
                    <a:pt x="75566" y="370"/>
                  </a:cubicBezTo>
                  <a:cubicBezTo>
                    <a:pt x="82193" y="1203"/>
                    <a:pt x="89522" y="2826"/>
                    <a:pt x="95447" y="6029"/>
                  </a:cubicBezTo>
                  <a:cubicBezTo>
                    <a:pt x="95929" y="6292"/>
                    <a:pt x="101327" y="11469"/>
                    <a:pt x="101371" y="11381"/>
                  </a:cubicBezTo>
                  <a:lnTo>
                    <a:pt x="105014" y="19541"/>
                  </a:lnTo>
                  <a:close/>
                  <a:moveTo>
                    <a:pt x="362709" y="427052"/>
                  </a:moveTo>
                  <a:cubicBezTo>
                    <a:pt x="364772" y="429948"/>
                    <a:pt x="358189" y="421349"/>
                    <a:pt x="354986" y="419901"/>
                  </a:cubicBezTo>
                  <a:cubicBezTo>
                    <a:pt x="348183" y="416830"/>
                    <a:pt x="340679" y="415163"/>
                    <a:pt x="333350" y="414023"/>
                  </a:cubicBezTo>
                  <a:cubicBezTo>
                    <a:pt x="313470" y="410864"/>
                    <a:pt x="279722" y="411390"/>
                    <a:pt x="283803" y="440389"/>
                  </a:cubicBezTo>
                  <a:cubicBezTo>
                    <a:pt x="287972" y="469606"/>
                    <a:pt x="328522" y="477591"/>
                    <a:pt x="351826" y="470615"/>
                  </a:cubicBezTo>
                  <a:cubicBezTo>
                    <a:pt x="366132" y="466360"/>
                    <a:pt x="387987" y="452058"/>
                    <a:pt x="362709" y="42705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28"/>
            <p:cNvSpPr/>
            <p:nvPr/>
          </p:nvSpPr>
          <p:spPr>
            <a:xfrm>
              <a:off x="5187243" y="1555934"/>
              <a:ext cx="285349" cy="205059"/>
            </a:xfrm>
            <a:custGeom>
              <a:rect b="b" l="l" r="r" t="t"/>
              <a:pathLst>
                <a:path extrusionOk="0" h="410119" w="570698">
                  <a:moveTo>
                    <a:pt x="183723" y="124937"/>
                  </a:moveTo>
                  <a:cubicBezTo>
                    <a:pt x="168187" y="147310"/>
                    <a:pt x="149799" y="169421"/>
                    <a:pt x="129041" y="188943"/>
                  </a:cubicBezTo>
                  <a:cubicBezTo>
                    <a:pt x="108152" y="208553"/>
                    <a:pt x="84936" y="225531"/>
                    <a:pt x="60492" y="238254"/>
                  </a:cubicBezTo>
                  <a:cubicBezTo>
                    <a:pt x="51364" y="242991"/>
                    <a:pt x="40963" y="248782"/>
                    <a:pt x="30211" y="252950"/>
                  </a:cubicBezTo>
                  <a:cubicBezTo>
                    <a:pt x="22488" y="255933"/>
                    <a:pt x="14632" y="258083"/>
                    <a:pt x="6996" y="258565"/>
                  </a:cubicBezTo>
                  <a:cubicBezTo>
                    <a:pt x="3441" y="258829"/>
                    <a:pt x="325" y="256197"/>
                    <a:pt x="18" y="252643"/>
                  </a:cubicBezTo>
                  <a:cubicBezTo>
                    <a:pt x="-245" y="249046"/>
                    <a:pt x="2388" y="245931"/>
                    <a:pt x="5943" y="245668"/>
                  </a:cubicBezTo>
                  <a:cubicBezTo>
                    <a:pt x="12306" y="245053"/>
                    <a:pt x="18713" y="242948"/>
                    <a:pt x="25033" y="240228"/>
                  </a:cubicBezTo>
                  <a:cubicBezTo>
                    <a:pt x="35126" y="235885"/>
                    <a:pt x="44913" y="230006"/>
                    <a:pt x="53515" y="225224"/>
                  </a:cubicBezTo>
                  <a:cubicBezTo>
                    <a:pt x="76379" y="212545"/>
                    <a:pt x="97751" y="195568"/>
                    <a:pt x="117324" y="176660"/>
                  </a:cubicBezTo>
                  <a:cubicBezTo>
                    <a:pt x="136941" y="157664"/>
                    <a:pt x="154671" y="136606"/>
                    <a:pt x="169504" y="115110"/>
                  </a:cubicBezTo>
                  <a:cubicBezTo>
                    <a:pt x="178369" y="102563"/>
                    <a:pt x="185215" y="88656"/>
                    <a:pt x="193597" y="75802"/>
                  </a:cubicBezTo>
                  <a:cubicBezTo>
                    <a:pt x="197459" y="69923"/>
                    <a:pt x="201628" y="64264"/>
                    <a:pt x="206411" y="58999"/>
                  </a:cubicBezTo>
                  <a:cubicBezTo>
                    <a:pt x="219051" y="45136"/>
                    <a:pt x="235069" y="32984"/>
                    <a:pt x="252447" y="23026"/>
                  </a:cubicBezTo>
                  <a:cubicBezTo>
                    <a:pt x="269519" y="13287"/>
                    <a:pt x="287863" y="5609"/>
                    <a:pt x="305417" y="301"/>
                  </a:cubicBezTo>
                  <a:cubicBezTo>
                    <a:pt x="308665" y="-752"/>
                    <a:pt x="312176" y="1047"/>
                    <a:pt x="313229" y="4293"/>
                  </a:cubicBezTo>
                  <a:cubicBezTo>
                    <a:pt x="314282" y="7540"/>
                    <a:pt x="312483" y="11049"/>
                    <a:pt x="309191" y="12102"/>
                  </a:cubicBezTo>
                  <a:cubicBezTo>
                    <a:pt x="292734" y="17674"/>
                    <a:pt x="275619" y="25570"/>
                    <a:pt x="259732" y="35310"/>
                  </a:cubicBezTo>
                  <a:cubicBezTo>
                    <a:pt x="244021" y="44961"/>
                    <a:pt x="229583" y="56455"/>
                    <a:pt x="218305" y="69528"/>
                  </a:cubicBezTo>
                  <a:cubicBezTo>
                    <a:pt x="214223" y="74266"/>
                    <a:pt x="210712" y="79355"/>
                    <a:pt x="207421" y="84620"/>
                  </a:cubicBezTo>
                  <a:cubicBezTo>
                    <a:pt x="199171" y="97825"/>
                    <a:pt x="192456" y="112039"/>
                    <a:pt x="183723" y="124937"/>
                  </a:cubicBezTo>
                  <a:close/>
                  <a:moveTo>
                    <a:pt x="565175" y="397239"/>
                  </a:moveTo>
                  <a:cubicBezTo>
                    <a:pt x="532963" y="392238"/>
                    <a:pt x="500795" y="388729"/>
                    <a:pt x="469637" y="380832"/>
                  </a:cubicBezTo>
                  <a:cubicBezTo>
                    <a:pt x="449581" y="375743"/>
                    <a:pt x="429964" y="368899"/>
                    <a:pt x="411050" y="358327"/>
                  </a:cubicBezTo>
                  <a:cubicBezTo>
                    <a:pt x="405432" y="355212"/>
                    <a:pt x="400386" y="351527"/>
                    <a:pt x="395602" y="347578"/>
                  </a:cubicBezTo>
                  <a:cubicBezTo>
                    <a:pt x="383314" y="337444"/>
                    <a:pt x="372650" y="325599"/>
                    <a:pt x="359967" y="315553"/>
                  </a:cubicBezTo>
                  <a:cubicBezTo>
                    <a:pt x="351278" y="308753"/>
                    <a:pt x="341974" y="302831"/>
                    <a:pt x="332319" y="297566"/>
                  </a:cubicBezTo>
                  <a:cubicBezTo>
                    <a:pt x="318100" y="289801"/>
                    <a:pt x="303091" y="283484"/>
                    <a:pt x="288126" y="277649"/>
                  </a:cubicBezTo>
                  <a:cubicBezTo>
                    <a:pt x="274127" y="272253"/>
                    <a:pt x="259952" y="267296"/>
                    <a:pt x="245558" y="263040"/>
                  </a:cubicBezTo>
                  <a:cubicBezTo>
                    <a:pt x="231119" y="258785"/>
                    <a:pt x="216505" y="255187"/>
                    <a:pt x="201672" y="252511"/>
                  </a:cubicBezTo>
                  <a:cubicBezTo>
                    <a:pt x="201628" y="252511"/>
                    <a:pt x="201540" y="252467"/>
                    <a:pt x="201496" y="252467"/>
                  </a:cubicBezTo>
                  <a:cubicBezTo>
                    <a:pt x="205358" y="251283"/>
                    <a:pt x="209001" y="250142"/>
                    <a:pt x="209396" y="250055"/>
                  </a:cubicBezTo>
                  <a:cubicBezTo>
                    <a:pt x="215101" y="248256"/>
                    <a:pt x="220806" y="246369"/>
                    <a:pt x="226511" y="244352"/>
                  </a:cubicBezTo>
                  <a:cubicBezTo>
                    <a:pt x="232172" y="242333"/>
                    <a:pt x="237834" y="240228"/>
                    <a:pt x="243407" y="237990"/>
                  </a:cubicBezTo>
                  <a:cubicBezTo>
                    <a:pt x="264428" y="229567"/>
                    <a:pt x="288829" y="217942"/>
                    <a:pt x="306076" y="200876"/>
                  </a:cubicBezTo>
                  <a:cubicBezTo>
                    <a:pt x="318627" y="188548"/>
                    <a:pt x="327360" y="173325"/>
                    <a:pt x="329423" y="154944"/>
                  </a:cubicBezTo>
                  <a:cubicBezTo>
                    <a:pt x="329905" y="150250"/>
                    <a:pt x="329861" y="145424"/>
                    <a:pt x="329291" y="140642"/>
                  </a:cubicBezTo>
                  <a:cubicBezTo>
                    <a:pt x="328720" y="135860"/>
                    <a:pt x="327579" y="131166"/>
                    <a:pt x="325956" y="126735"/>
                  </a:cubicBezTo>
                  <a:cubicBezTo>
                    <a:pt x="314282" y="95675"/>
                    <a:pt x="282641" y="93043"/>
                    <a:pt x="258986" y="104581"/>
                  </a:cubicBezTo>
                  <a:cubicBezTo>
                    <a:pt x="242661" y="112565"/>
                    <a:pt x="230944" y="127130"/>
                    <a:pt x="231953" y="141651"/>
                  </a:cubicBezTo>
                  <a:cubicBezTo>
                    <a:pt x="232523" y="150513"/>
                    <a:pt x="237438" y="159901"/>
                    <a:pt x="249814" y="167842"/>
                  </a:cubicBezTo>
                  <a:cubicBezTo>
                    <a:pt x="252754" y="169860"/>
                    <a:pt x="256792" y="169070"/>
                    <a:pt x="258767" y="166087"/>
                  </a:cubicBezTo>
                  <a:cubicBezTo>
                    <a:pt x="260786" y="163148"/>
                    <a:pt x="259996" y="159112"/>
                    <a:pt x="257011" y="157137"/>
                  </a:cubicBezTo>
                  <a:cubicBezTo>
                    <a:pt x="249639" y="151917"/>
                    <a:pt x="246128" y="146433"/>
                    <a:pt x="245996" y="140993"/>
                  </a:cubicBezTo>
                  <a:cubicBezTo>
                    <a:pt x="245733" y="131561"/>
                    <a:pt x="254861" y="123533"/>
                    <a:pt x="265613" y="118707"/>
                  </a:cubicBezTo>
                  <a:cubicBezTo>
                    <a:pt x="281324" y="111644"/>
                    <a:pt x="302521" y="112126"/>
                    <a:pt x="309630" y="132614"/>
                  </a:cubicBezTo>
                  <a:cubicBezTo>
                    <a:pt x="310771" y="135816"/>
                    <a:pt x="311517" y="139238"/>
                    <a:pt x="311912" y="142704"/>
                  </a:cubicBezTo>
                  <a:cubicBezTo>
                    <a:pt x="312351" y="146170"/>
                    <a:pt x="312351" y="149723"/>
                    <a:pt x="312000" y="153101"/>
                  </a:cubicBezTo>
                  <a:cubicBezTo>
                    <a:pt x="310596" y="167491"/>
                    <a:pt x="303662" y="179204"/>
                    <a:pt x="294139" y="189075"/>
                  </a:cubicBezTo>
                  <a:cubicBezTo>
                    <a:pt x="278735" y="205044"/>
                    <a:pt x="256748" y="216231"/>
                    <a:pt x="237790" y="224566"/>
                  </a:cubicBezTo>
                  <a:cubicBezTo>
                    <a:pt x="232436" y="226935"/>
                    <a:pt x="227038" y="229172"/>
                    <a:pt x="221596" y="231322"/>
                  </a:cubicBezTo>
                  <a:cubicBezTo>
                    <a:pt x="216154" y="233516"/>
                    <a:pt x="210712" y="235577"/>
                    <a:pt x="205183" y="237552"/>
                  </a:cubicBezTo>
                  <a:cubicBezTo>
                    <a:pt x="204524" y="237815"/>
                    <a:pt x="193685" y="241588"/>
                    <a:pt x="189428" y="243299"/>
                  </a:cubicBezTo>
                  <a:cubicBezTo>
                    <a:pt x="188375" y="243693"/>
                    <a:pt x="187629" y="244044"/>
                    <a:pt x="187277" y="244220"/>
                  </a:cubicBezTo>
                  <a:cubicBezTo>
                    <a:pt x="184820" y="245536"/>
                    <a:pt x="184030" y="247335"/>
                    <a:pt x="183854" y="248914"/>
                  </a:cubicBezTo>
                  <a:cubicBezTo>
                    <a:pt x="182933" y="248782"/>
                    <a:pt x="181967" y="248519"/>
                    <a:pt x="181090" y="248431"/>
                  </a:cubicBezTo>
                  <a:cubicBezTo>
                    <a:pt x="176218" y="247993"/>
                    <a:pt x="171918" y="248388"/>
                    <a:pt x="169065" y="249791"/>
                  </a:cubicBezTo>
                  <a:cubicBezTo>
                    <a:pt x="165993" y="251283"/>
                    <a:pt x="164676" y="254968"/>
                    <a:pt x="166168" y="258083"/>
                  </a:cubicBezTo>
                  <a:cubicBezTo>
                    <a:pt x="167617" y="261154"/>
                    <a:pt x="171347" y="262470"/>
                    <a:pt x="174419" y="260978"/>
                  </a:cubicBezTo>
                  <a:cubicBezTo>
                    <a:pt x="176175" y="260189"/>
                    <a:pt x="179115" y="260847"/>
                    <a:pt x="182231" y="261417"/>
                  </a:cubicBezTo>
                  <a:cubicBezTo>
                    <a:pt x="188594" y="262602"/>
                    <a:pt x="195528" y="264839"/>
                    <a:pt x="199039" y="265585"/>
                  </a:cubicBezTo>
                  <a:cubicBezTo>
                    <a:pt x="213302" y="268612"/>
                    <a:pt x="227345" y="272516"/>
                    <a:pt x="241169" y="277035"/>
                  </a:cubicBezTo>
                  <a:cubicBezTo>
                    <a:pt x="255037" y="281554"/>
                    <a:pt x="268685" y="286730"/>
                    <a:pt x="282158" y="292346"/>
                  </a:cubicBezTo>
                  <a:cubicBezTo>
                    <a:pt x="294051" y="297259"/>
                    <a:pt x="305900" y="302567"/>
                    <a:pt x="317354" y="308622"/>
                  </a:cubicBezTo>
                  <a:cubicBezTo>
                    <a:pt x="328545" y="314544"/>
                    <a:pt x="339297" y="321212"/>
                    <a:pt x="349127" y="329153"/>
                  </a:cubicBezTo>
                  <a:cubicBezTo>
                    <a:pt x="361722" y="339155"/>
                    <a:pt x="372255" y="351044"/>
                    <a:pt x="384499" y="361047"/>
                  </a:cubicBezTo>
                  <a:cubicBezTo>
                    <a:pt x="390116" y="365653"/>
                    <a:pt x="396129" y="369864"/>
                    <a:pt x="402755" y="373418"/>
                  </a:cubicBezTo>
                  <a:cubicBezTo>
                    <a:pt x="423206" y="384342"/>
                    <a:pt x="444315" y="391405"/>
                    <a:pt x="465863" y="396274"/>
                  </a:cubicBezTo>
                  <a:cubicBezTo>
                    <a:pt x="497723" y="403469"/>
                    <a:pt x="530506" y="405970"/>
                    <a:pt x="563332" y="410050"/>
                  </a:cubicBezTo>
                  <a:cubicBezTo>
                    <a:pt x="566843" y="410576"/>
                    <a:pt x="570134" y="408075"/>
                    <a:pt x="570617" y="404566"/>
                  </a:cubicBezTo>
                  <a:cubicBezTo>
                    <a:pt x="571188" y="401012"/>
                    <a:pt x="568686" y="397766"/>
                    <a:pt x="565175" y="39723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28"/>
            <p:cNvSpPr/>
            <p:nvPr/>
          </p:nvSpPr>
          <p:spPr>
            <a:xfrm>
              <a:off x="5116146" y="1463404"/>
              <a:ext cx="73721" cy="107643"/>
            </a:xfrm>
            <a:custGeom>
              <a:rect b="b" l="l" r="r" t="t"/>
              <a:pathLst>
                <a:path extrusionOk="0" h="215287" w="147442">
                  <a:moveTo>
                    <a:pt x="375" y="129777"/>
                  </a:moveTo>
                  <a:cubicBezTo>
                    <a:pt x="-2346" y="131839"/>
                    <a:pt x="10425" y="85073"/>
                    <a:pt x="16963" y="62919"/>
                  </a:cubicBezTo>
                  <a:cubicBezTo>
                    <a:pt x="27233" y="28393"/>
                    <a:pt x="41013" y="-4817"/>
                    <a:pt x="55319" y="579"/>
                  </a:cubicBezTo>
                  <a:cubicBezTo>
                    <a:pt x="68353" y="5493"/>
                    <a:pt x="59488" y="31376"/>
                    <a:pt x="45357" y="58970"/>
                  </a:cubicBezTo>
                  <a:cubicBezTo>
                    <a:pt x="64053" y="35017"/>
                    <a:pt x="83274" y="16416"/>
                    <a:pt x="93412" y="24313"/>
                  </a:cubicBezTo>
                  <a:cubicBezTo>
                    <a:pt x="103155" y="31902"/>
                    <a:pt x="90384" y="50153"/>
                    <a:pt x="71250" y="69587"/>
                  </a:cubicBezTo>
                  <a:cubicBezTo>
                    <a:pt x="94465" y="54891"/>
                    <a:pt x="115486" y="45766"/>
                    <a:pt x="121982" y="55241"/>
                  </a:cubicBezTo>
                  <a:cubicBezTo>
                    <a:pt x="130012" y="66911"/>
                    <a:pt x="103593" y="83450"/>
                    <a:pt x="72610" y="97927"/>
                  </a:cubicBezTo>
                  <a:cubicBezTo>
                    <a:pt x="105305" y="86696"/>
                    <a:pt x="136683" y="79721"/>
                    <a:pt x="140896" y="92400"/>
                  </a:cubicBezTo>
                  <a:cubicBezTo>
                    <a:pt x="145197" y="105297"/>
                    <a:pt x="116320" y="114203"/>
                    <a:pt x="83055" y="120082"/>
                  </a:cubicBezTo>
                  <a:cubicBezTo>
                    <a:pt x="117198" y="120213"/>
                    <a:pt x="148005" y="123855"/>
                    <a:pt x="147435" y="136665"/>
                  </a:cubicBezTo>
                  <a:cubicBezTo>
                    <a:pt x="146909" y="148948"/>
                    <a:pt x="121016" y="149168"/>
                    <a:pt x="90647" y="145219"/>
                  </a:cubicBezTo>
                  <a:cubicBezTo>
                    <a:pt x="120884" y="153116"/>
                    <a:pt x="145811" y="163250"/>
                    <a:pt x="142081" y="174569"/>
                  </a:cubicBezTo>
                  <a:cubicBezTo>
                    <a:pt x="138000" y="187203"/>
                    <a:pt x="108684" y="179263"/>
                    <a:pt x="77350" y="166584"/>
                  </a:cubicBezTo>
                  <a:cubicBezTo>
                    <a:pt x="105744" y="184132"/>
                    <a:pt x="129047" y="202646"/>
                    <a:pt x="121147" y="212736"/>
                  </a:cubicBezTo>
                  <a:cubicBezTo>
                    <a:pt x="105744" y="232390"/>
                    <a:pt x="287" y="132146"/>
                    <a:pt x="682" y="129953"/>
                  </a:cubicBezTo>
                  <a:lnTo>
                    <a:pt x="375" y="129777"/>
                  </a:lnTo>
                  <a:lnTo>
                    <a:pt x="375" y="1297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28"/>
            <p:cNvSpPr/>
            <p:nvPr/>
          </p:nvSpPr>
          <p:spPr>
            <a:xfrm>
              <a:off x="5037540" y="1532727"/>
              <a:ext cx="61535" cy="22467"/>
            </a:xfrm>
            <a:custGeom>
              <a:rect b="b" l="l" r="r" t="t"/>
              <a:pathLst>
                <a:path extrusionOk="0" h="44933" w="123069">
                  <a:moveTo>
                    <a:pt x="119011" y="170"/>
                  </a:moveTo>
                  <a:cubicBezTo>
                    <a:pt x="120635" y="-401"/>
                    <a:pt x="122390" y="520"/>
                    <a:pt x="122917" y="2144"/>
                  </a:cubicBezTo>
                  <a:cubicBezTo>
                    <a:pt x="123444" y="3767"/>
                    <a:pt x="122566" y="5522"/>
                    <a:pt x="120942" y="6048"/>
                  </a:cubicBezTo>
                  <a:cubicBezTo>
                    <a:pt x="120942" y="6048"/>
                    <a:pt x="108654" y="10567"/>
                    <a:pt x="92022" y="16445"/>
                  </a:cubicBezTo>
                  <a:cubicBezTo>
                    <a:pt x="83157" y="19560"/>
                    <a:pt x="73107" y="23157"/>
                    <a:pt x="62969" y="26536"/>
                  </a:cubicBezTo>
                  <a:cubicBezTo>
                    <a:pt x="54982" y="29212"/>
                    <a:pt x="46995" y="31756"/>
                    <a:pt x="39534" y="34037"/>
                  </a:cubicBezTo>
                  <a:cubicBezTo>
                    <a:pt x="19830" y="40223"/>
                    <a:pt x="4251" y="44786"/>
                    <a:pt x="4251" y="44786"/>
                  </a:cubicBezTo>
                  <a:cubicBezTo>
                    <a:pt x="2539" y="45312"/>
                    <a:pt x="696" y="44391"/>
                    <a:pt x="169" y="42724"/>
                  </a:cubicBezTo>
                  <a:cubicBezTo>
                    <a:pt x="-401" y="41013"/>
                    <a:pt x="520" y="39170"/>
                    <a:pt x="2188" y="38644"/>
                  </a:cubicBezTo>
                  <a:cubicBezTo>
                    <a:pt x="2188" y="38644"/>
                    <a:pt x="17416" y="32984"/>
                    <a:pt x="36945" y="26185"/>
                  </a:cubicBezTo>
                  <a:cubicBezTo>
                    <a:pt x="44274" y="23596"/>
                    <a:pt x="52217" y="20876"/>
                    <a:pt x="60204" y="18244"/>
                  </a:cubicBezTo>
                  <a:cubicBezTo>
                    <a:pt x="70386" y="14910"/>
                    <a:pt x="80568" y="11795"/>
                    <a:pt x="89564" y="9031"/>
                  </a:cubicBezTo>
                  <a:cubicBezTo>
                    <a:pt x="106460" y="3855"/>
                    <a:pt x="119011" y="170"/>
                    <a:pt x="119011" y="170"/>
                  </a:cubicBezTo>
                  <a:lnTo>
                    <a:pt x="119011" y="17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28"/>
            <p:cNvSpPr/>
            <p:nvPr/>
          </p:nvSpPr>
          <p:spPr>
            <a:xfrm>
              <a:off x="5086515" y="1513251"/>
              <a:ext cx="44527" cy="27500"/>
            </a:xfrm>
            <a:custGeom>
              <a:rect b="b" l="l" r="r" t="t"/>
              <a:pathLst>
                <a:path extrusionOk="0" h="54999" w="89054">
                  <a:moveTo>
                    <a:pt x="172" y="45352"/>
                  </a:moveTo>
                  <a:cubicBezTo>
                    <a:pt x="-2988" y="36972"/>
                    <a:pt x="38308" y="10826"/>
                    <a:pt x="50026" y="4508"/>
                  </a:cubicBezTo>
                  <a:cubicBezTo>
                    <a:pt x="55511" y="1569"/>
                    <a:pt x="63806" y="-1765"/>
                    <a:pt x="70301" y="1087"/>
                  </a:cubicBezTo>
                  <a:cubicBezTo>
                    <a:pt x="76445" y="3763"/>
                    <a:pt x="74338" y="16924"/>
                    <a:pt x="71705" y="20916"/>
                  </a:cubicBezTo>
                  <a:cubicBezTo>
                    <a:pt x="71310" y="21574"/>
                    <a:pt x="66219" y="26926"/>
                    <a:pt x="66351" y="27102"/>
                  </a:cubicBezTo>
                  <a:cubicBezTo>
                    <a:pt x="66922" y="28023"/>
                    <a:pt x="71968" y="28549"/>
                    <a:pt x="73066" y="28988"/>
                  </a:cubicBezTo>
                  <a:cubicBezTo>
                    <a:pt x="79385" y="31401"/>
                    <a:pt x="87197" y="35218"/>
                    <a:pt x="88820" y="42018"/>
                  </a:cubicBezTo>
                  <a:cubicBezTo>
                    <a:pt x="91103" y="51625"/>
                    <a:pt x="76094" y="54257"/>
                    <a:pt x="68853" y="54652"/>
                  </a:cubicBezTo>
                  <a:cubicBezTo>
                    <a:pt x="46339" y="55968"/>
                    <a:pt x="3288" y="53687"/>
                    <a:pt x="172" y="45352"/>
                  </a:cubicBezTo>
                  <a:lnTo>
                    <a:pt x="172" y="4535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28"/>
            <p:cNvSpPr/>
            <p:nvPr/>
          </p:nvSpPr>
          <p:spPr>
            <a:xfrm>
              <a:off x="5123834" y="1494300"/>
              <a:ext cx="34998" cy="52432"/>
            </a:xfrm>
            <a:custGeom>
              <a:rect b="b" l="l" r="r" t="t"/>
              <a:pathLst>
                <a:path extrusionOk="0" h="104864" w="69996">
                  <a:moveTo>
                    <a:pt x="62018" y="98696"/>
                  </a:moveTo>
                  <a:cubicBezTo>
                    <a:pt x="63642" y="99397"/>
                    <a:pt x="64388" y="101328"/>
                    <a:pt x="63642" y="102951"/>
                  </a:cubicBezTo>
                  <a:cubicBezTo>
                    <a:pt x="62896" y="104574"/>
                    <a:pt x="60965" y="105320"/>
                    <a:pt x="59341" y="104574"/>
                  </a:cubicBezTo>
                  <a:cubicBezTo>
                    <a:pt x="56094" y="103390"/>
                    <a:pt x="52846" y="102337"/>
                    <a:pt x="49555" y="101240"/>
                  </a:cubicBezTo>
                  <a:cubicBezTo>
                    <a:pt x="47360" y="100494"/>
                    <a:pt x="45210" y="99748"/>
                    <a:pt x="43016" y="99003"/>
                  </a:cubicBezTo>
                  <a:cubicBezTo>
                    <a:pt x="41216" y="98345"/>
                    <a:pt x="39417" y="97643"/>
                    <a:pt x="37618" y="96897"/>
                  </a:cubicBezTo>
                  <a:cubicBezTo>
                    <a:pt x="35818" y="96195"/>
                    <a:pt x="34063" y="95405"/>
                    <a:pt x="32264" y="94616"/>
                  </a:cubicBezTo>
                  <a:lnTo>
                    <a:pt x="24277" y="91062"/>
                  </a:lnTo>
                  <a:cubicBezTo>
                    <a:pt x="23618" y="90755"/>
                    <a:pt x="22258" y="89790"/>
                    <a:pt x="21249" y="89263"/>
                  </a:cubicBezTo>
                  <a:cubicBezTo>
                    <a:pt x="21161" y="89263"/>
                    <a:pt x="21029" y="89263"/>
                    <a:pt x="20941" y="89307"/>
                  </a:cubicBezTo>
                  <a:lnTo>
                    <a:pt x="21117" y="89220"/>
                  </a:lnTo>
                  <a:cubicBezTo>
                    <a:pt x="20546" y="88912"/>
                    <a:pt x="20108" y="88781"/>
                    <a:pt x="20020" y="89044"/>
                  </a:cubicBezTo>
                  <a:cubicBezTo>
                    <a:pt x="20020" y="89088"/>
                    <a:pt x="20020" y="89132"/>
                    <a:pt x="19976" y="89220"/>
                  </a:cubicBezTo>
                  <a:cubicBezTo>
                    <a:pt x="19625" y="89132"/>
                    <a:pt x="19274" y="88956"/>
                    <a:pt x="18967" y="88737"/>
                  </a:cubicBezTo>
                  <a:cubicBezTo>
                    <a:pt x="17430" y="87816"/>
                    <a:pt x="17430" y="86543"/>
                    <a:pt x="17387" y="86236"/>
                  </a:cubicBezTo>
                  <a:cubicBezTo>
                    <a:pt x="17211" y="85052"/>
                    <a:pt x="17782" y="84175"/>
                    <a:pt x="18659" y="83429"/>
                  </a:cubicBezTo>
                  <a:cubicBezTo>
                    <a:pt x="18967" y="83165"/>
                    <a:pt x="19888" y="82683"/>
                    <a:pt x="21380" y="82902"/>
                  </a:cubicBezTo>
                  <a:cubicBezTo>
                    <a:pt x="22258" y="83034"/>
                    <a:pt x="25330" y="84043"/>
                    <a:pt x="26602" y="84394"/>
                  </a:cubicBezTo>
                  <a:lnTo>
                    <a:pt x="35204" y="86982"/>
                  </a:lnTo>
                  <a:cubicBezTo>
                    <a:pt x="37925" y="87903"/>
                    <a:pt x="40734" y="88781"/>
                    <a:pt x="43455" y="89790"/>
                  </a:cubicBezTo>
                  <a:cubicBezTo>
                    <a:pt x="45254" y="90492"/>
                    <a:pt x="47053" y="91281"/>
                    <a:pt x="48853" y="92071"/>
                  </a:cubicBezTo>
                  <a:cubicBezTo>
                    <a:pt x="53329" y="94089"/>
                    <a:pt x="57673" y="96327"/>
                    <a:pt x="62018" y="98696"/>
                  </a:cubicBezTo>
                  <a:close/>
                  <a:moveTo>
                    <a:pt x="67197" y="80182"/>
                  </a:moveTo>
                  <a:cubicBezTo>
                    <a:pt x="62764" y="79305"/>
                    <a:pt x="58420" y="78120"/>
                    <a:pt x="53987" y="77024"/>
                  </a:cubicBezTo>
                  <a:cubicBezTo>
                    <a:pt x="51047" y="76322"/>
                    <a:pt x="48107" y="75576"/>
                    <a:pt x="45122" y="74962"/>
                  </a:cubicBezTo>
                  <a:cubicBezTo>
                    <a:pt x="41875" y="74260"/>
                    <a:pt x="38627" y="73777"/>
                    <a:pt x="35380" y="73251"/>
                  </a:cubicBezTo>
                  <a:lnTo>
                    <a:pt x="24803" y="71715"/>
                  </a:lnTo>
                  <a:cubicBezTo>
                    <a:pt x="24057" y="71584"/>
                    <a:pt x="22302" y="71671"/>
                    <a:pt x="21117" y="71584"/>
                  </a:cubicBezTo>
                  <a:cubicBezTo>
                    <a:pt x="21073" y="71540"/>
                    <a:pt x="20985" y="71452"/>
                    <a:pt x="20941" y="71408"/>
                  </a:cubicBezTo>
                  <a:lnTo>
                    <a:pt x="21029" y="71584"/>
                  </a:lnTo>
                  <a:cubicBezTo>
                    <a:pt x="20327" y="71496"/>
                    <a:pt x="19888" y="71364"/>
                    <a:pt x="19932" y="71101"/>
                  </a:cubicBezTo>
                  <a:cubicBezTo>
                    <a:pt x="19976" y="71057"/>
                    <a:pt x="19976" y="70970"/>
                    <a:pt x="20020" y="70926"/>
                  </a:cubicBezTo>
                  <a:cubicBezTo>
                    <a:pt x="19669" y="70794"/>
                    <a:pt x="19230" y="70750"/>
                    <a:pt x="18835" y="70750"/>
                  </a:cubicBezTo>
                  <a:cubicBezTo>
                    <a:pt x="17211" y="70750"/>
                    <a:pt x="16597" y="71628"/>
                    <a:pt x="16377" y="71847"/>
                  </a:cubicBezTo>
                  <a:cubicBezTo>
                    <a:pt x="15543" y="72637"/>
                    <a:pt x="14446" y="75532"/>
                    <a:pt x="17782" y="77024"/>
                  </a:cubicBezTo>
                  <a:cubicBezTo>
                    <a:pt x="18615" y="77375"/>
                    <a:pt x="21951" y="78164"/>
                    <a:pt x="23311" y="78559"/>
                  </a:cubicBezTo>
                  <a:lnTo>
                    <a:pt x="33844" y="81323"/>
                  </a:lnTo>
                  <a:cubicBezTo>
                    <a:pt x="37003" y="82025"/>
                    <a:pt x="40163" y="82858"/>
                    <a:pt x="43323" y="83516"/>
                  </a:cubicBezTo>
                  <a:cubicBezTo>
                    <a:pt x="45473" y="83955"/>
                    <a:pt x="47624" y="84350"/>
                    <a:pt x="49818" y="84701"/>
                  </a:cubicBezTo>
                  <a:cubicBezTo>
                    <a:pt x="55304" y="85578"/>
                    <a:pt x="60789" y="86149"/>
                    <a:pt x="66363" y="86587"/>
                  </a:cubicBezTo>
                  <a:cubicBezTo>
                    <a:pt x="68118" y="86807"/>
                    <a:pt x="69742" y="85578"/>
                    <a:pt x="69961" y="83823"/>
                  </a:cubicBezTo>
                  <a:cubicBezTo>
                    <a:pt x="70225" y="82025"/>
                    <a:pt x="68996" y="80402"/>
                    <a:pt x="67197" y="80182"/>
                  </a:cubicBezTo>
                  <a:close/>
                  <a:moveTo>
                    <a:pt x="21029" y="67372"/>
                  </a:moveTo>
                  <a:lnTo>
                    <a:pt x="31825" y="65837"/>
                  </a:lnTo>
                  <a:cubicBezTo>
                    <a:pt x="34326" y="65398"/>
                    <a:pt x="36872" y="65135"/>
                    <a:pt x="39373" y="64740"/>
                  </a:cubicBezTo>
                  <a:cubicBezTo>
                    <a:pt x="41918" y="64389"/>
                    <a:pt x="44464" y="63950"/>
                    <a:pt x="46966" y="63512"/>
                  </a:cubicBezTo>
                  <a:cubicBezTo>
                    <a:pt x="52144" y="62634"/>
                    <a:pt x="57235" y="61669"/>
                    <a:pt x="62369" y="60704"/>
                  </a:cubicBezTo>
                  <a:cubicBezTo>
                    <a:pt x="64125" y="60441"/>
                    <a:pt x="65397" y="58817"/>
                    <a:pt x="65178" y="57063"/>
                  </a:cubicBezTo>
                  <a:cubicBezTo>
                    <a:pt x="64958" y="55308"/>
                    <a:pt x="63335" y="54036"/>
                    <a:pt x="61536" y="54255"/>
                  </a:cubicBezTo>
                  <a:cubicBezTo>
                    <a:pt x="55260" y="54694"/>
                    <a:pt x="49028" y="54869"/>
                    <a:pt x="42796" y="55483"/>
                  </a:cubicBezTo>
                  <a:cubicBezTo>
                    <a:pt x="41085" y="55659"/>
                    <a:pt x="39417" y="55878"/>
                    <a:pt x="37750" y="56141"/>
                  </a:cubicBezTo>
                  <a:cubicBezTo>
                    <a:pt x="35204" y="56536"/>
                    <a:pt x="32703" y="57107"/>
                    <a:pt x="30245" y="57677"/>
                  </a:cubicBezTo>
                  <a:lnTo>
                    <a:pt x="19669" y="60441"/>
                  </a:lnTo>
                  <a:cubicBezTo>
                    <a:pt x="18703" y="60704"/>
                    <a:pt x="16684" y="60835"/>
                    <a:pt x="15412" y="61055"/>
                  </a:cubicBezTo>
                  <a:cubicBezTo>
                    <a:pt x="14227" y="61274"/>
                    <a:pt x="13305" y="61537"/>
                    <a:pt x="12910" y="61845"/>
                  </a:cubicBezTo>
                  <a:cubicBezTo>
                    <a:pt x="11725" y="62722"/>
                    <a:pt x="11286" y="63731"/>
                    <a:pt x="11374" y="64784"/>
                  </a:cubicBezTo>
                  <a:cubicBezTo>
                    <a:pt x="11462" y="65442"/>
                    <a:pt x="11550" y="66758"/>
                    <a:pt x="13217" y="67635"/>
                  </a:cubicBezTo>
                  <a:cubicBezTo>
                    <a:pt x="14534" y="68425"/>
                    <a:pt x="16289" y="68118"/>
                    <a:pt x="17211" y="66890"/>
                  </a:cubicBezTo>
                  <a:cubicBezTo>
                    <a:pt x="18528" y="67021"/>
                    <a:pt x="20283" y="67460"/>
                    <a:pt x="21029" y="67372"/>
                  </a:cubicBezTo>
                  <a:close/>
                  <a:moveTo>
                    <a:pt x="32220" y="50482"/>
                  </a:moveTo>
                  <a:cubicBezTo>
                    <a:pt x="35116" y="49561"/>
                    <a:pt x="38013" y="48552"/>
                    <a:pt x="40865" y="47455"/>
                  </a:cubicBezTo>
                  <a:cubicBezTo>
                    <a:pt x="45166" y="45788"/>
                    <a:pt x="49379" y="43945"/>
                    <a:pt x="53592" y="42103"/>
                  </a:cubicBezTo>
                  <a:cubicBezTo>
                    <a:pt x="55260" y="41489"/>
                    <a:pt x="56138" y="39646"/>
                    <a:pt x="55567" y="37979"/>
                  </a:cubicBezTo>
                  <a:cubicBezTo>
                    <a:pt x="54953" y="36312"/>
                    <a:pt x="53109" y="35435"/>
                    <a:pt x="51398" y="36005"/>
                  </a:cubicBezTo>
                  <a:cubicBezTo>
                    <a:pt x="47053" y="37277"/>
                    <a:pt x="42621" y="38330"/>
                    <a:pt x="38232" y="39558"/>
                  </a:cubicBezTo>
                  <a:cubicBezTo>
                    <a:pt x="35336" y="40392"/>
                    <a:pt x="32439" y="41226"/>
                    <a:pt x="29543" y="42191"/>
                  </a:cubicBezTo>
                  <a:cubicBezTo>
                    <a:pt x="25944" y="43375"/>
                    <a:pt x="22389" y="44691"/>
                    <a:pt x="18835" y="46051"/>
                  </a:cubicBezTo>
                  <a:cubicBezTo>
                    <a:pt x="15236" y="47411"/>
                    <a:pt x="11725" y="48815"/>
                    <a:pt x="8171" y="50219"/>
                  </a:cubicBezTo>
                  <a:cubicBezTo>
                    <a:pt x="6547" y="50745"/>
                    <a:pt x="5625" y="52500"/>
                    <a:pt x="6152" y="54123"/>
                  </a:cubicBezTo>
                  <a:cubicBezTo>
                    <a:pt x="6679" y="55747"/>
                    <a:pt x="8390" y="56668"/>
                    <a:pt x="10058" y="56141"/>
                  </a:cubicBezTo>
                  <a:cubicBezTo>
                    <a:pt x="13744" y="55264"/>
                    <a:pt x="17474" y="54430"/>
                    <a:pt x="21161" y="53465"/>
                  </a:cubicBezTo>
                  <a:cubicBezTo>
                    <a:pt x="24847" y="52544"/>
                    <a:pt x="28578" y="51623"/>
                    <a:pt x="32220" y="50482"/>
                  </a:cubicBezTo>
                  <a:close/>
                  <a:moveTo>
                    <a:pt x="8697" y="45130"/>
                  </a:moveTo>
                  <a:lnTo>
                    <a:pt x="8522" y="45262"/>
                  </a:lnTo>
                  <a:cubicBezTo>
                    <a:pt x="8653" y="45086"/>
                    <a:pt x="8741" y="44911"/>
                    <a:pt x="8873" y="44735"/>
                  </a:cubicBezTo>
                  <a:cubicBezTo>
                    <a:pt x="8829" y="44823"/>
                    <a:pt x="8785" y="44998"/>
                    <a:pt x="8697" y="45130"/>
                  </a:cubicBezTo>
                  <a:cubicBezTo>
                    <a:pt x="8917" y="45042"/>
                    <a:pt x="9136" y="44954"/>
                    <a:pt x="9356" y="44823"/>
                  </a:cubicBezTo>
                  <a:cubicBezTo>
                    <a:pt x="12910" y="42542"/>
                    <a:pt x="21907" y="37146"/>
                    <a:pt x="22609" y="36751"/>
                  </a:cubicBezTo>
                  <a:cubicBezTo>
                    <a:pt x="24759" y="35347"/>
                    <a:pt x="26910" y="33943"/>
                    <a:pt x="28928" y="32408"/>
                  </a:cubicBezTo>
                  <a:cubicBezTo>
                    <a:pt x="30245" y="31399"/>
                    <a:pt x="31561" y="30346"/>
                    <a:pt x="32834" y="29249"/>
                  </a:cubicBezTo>
                  <a:cubicBezTo>
                    <a:pt x="37486" y="25213"/>
                    <a:pt x="41743" y="20826"/>
                    <a:pt x="46439" y="16834"/>
                  </a:cubicBezTo>
                  <a:cubicBezTo>
                    <a:pt x="47843" y="15737"/>
                    <a:pt x="48150" y="13719"/>
                    <a:pt x="47053" y="12271"/>
                  </a:cubicBezTo>
                  <a:cubicBezTo>
                    <a:pt x="45956" y="10867"/>
                    <a:pt x="43937" y="10604"/>
                    <a:pt x="42533" y="11657"/>
                  </a:cubicBezTo>
                  <a:cubicBezTo>
                    <a:pt x="39022" y="13982"/>
                    <a:pt x="35643" y="16351"/>
                    <a:pt x="32308" y="18852"/>
                  </a:cubicBezTo>
                  <a:cubicBezTo>
                    <a:pt x="29850" y="20694"/>
                    <a:pt x="27393" y="22493"/>
                    <a:pt x="24979" y="24379"/>
                  </a:cubicBezTo>
                  <a:cubicBezTo>
                    <a:pt x="22653" y="26222"/>
                    <a:pt x="20371" y="28108"/>
                    <a:pt x="17913" y="29863"/>
                  </a:cubicBezTo>
                  <a:cubicBezTo>
                    <a:pt x="17255" y="30389"/>
                    <a:pt x="8829" y="36882"/>
                    <a:pt x="5538" y="39602"/>
                  </a:cubicBezTo>
                  <a:cubicBezTo>
                    <a:pt x="4879" y="40173"/>
                    <a:pt x="4353" y="40611"/>
                    <a:pt x="4133" y="40831"/>
                  </a:cubicBezTo>
                  <a:cubicBezTo>
                    <a:pt x="1983" y="43068"/>
                    <a:pt x="3607" y="45262"/>
                    <a:pt x="3958" y="45525"/>
                  </a:cubicBezTo>
                  <a:cubicBezTo>
                    <a:pt x="5186" y="46709"/>
                    <a:pt x="7117" y="46665"/>
                    <a:pt x="8302" y="45481"/>
                  </a:cubicBezTo>
                  <a:cubicBezTo>
                    <a:pt x="8478" y="45744"/>
                    <a:pt x="8610" y="45437"/>
                    <a:pt x="8697" y="45130"/>
                  </a:cubicBezTo>
                  <a:close/>
                  <a:moveTo>
                    <a:pt x="8566" y="35698"/>
                  </a:moveTo>
                  <a:lnTo>
                    <a:pt x="14490" y="28898"/>
                  </a:lnTo>
                  <a:cubicBezTo>
                    <a:pt x="16289" y="26704"/>
                    <a:pt x="18221" y="24643"/>
                    <a:pt x="20020" y="22361"/>
                  </a:cubicBezTo>
                  <a:cubicBezTo>
                    <a:pt x="21205" y="20870"/>
                    <a:pt x="22346" y="19290"/>
                    <a:pt x="23443" y="17711"/>
                  </a:cubicBezTo>
                  <a:cubicBezTo>
                    <a:pt x="26252" y="13543"/>
                    <a:pt x="28753" y="9244"/>
                    <a:pt x="30728" y="4725"/>
                  </a:cubicBezTo>
                  <a:cubicBezTo>
                    <a:pt x="31561" y="3146"/>
                    <a:pt x="30991" y="1216"/>
                    <a:pt x="29411" y="382"/>
                  </a:cubicBezTo>
                  <a:cubicBezTo>
                    <a:pt x="27831" y="-451"/>
                    <a:pt x="25856" y="119"/>
                    <a:pt x="25023" y="1698"/>
                  </a:cubicBezTo>
                  <a:cubicBezTo>
                    <a:pt x="24057" y="3234"/>
                    <a:pt x="22960" y="4682"/>
                    <a:pt x="21907" y="6173"/>
                  </a:cubicBezTo>
                  <a:cubicBezTo>
                    <a:pt x="19713" y="9112"/>
                    <a:pt x="17255" y="11876"/>
                    <a:pt x="14885" y="14772"/>
                  </a:cubicBezTo>
                  <a:cubicBezTo>
                    <a:pt x="13700" y="16219"/>
                    <a:pt x="12515" y="17711"/>
                    <a:pt x="11374" y="19203"/>
                  </a:cubicBezTo>
                  <a:cubicBezTo>
                    <a:pt x="10233" y="20738"/>
                    <a:pt x="9136" y="22317"/>
                    <a:pt x="8039" y="23897"/>
                  </a:cubicBezTo>
                  <a:lnTo>
                    <a:pt x="2948" y="31574"/>
                  </a:lnTo>
                  <a:cubicBezTo>
                    <a:pt x="2553" y="32144"/>
                    <a:pt x="2114" y="33680"/>
                    <a:pt x="1632" y="34689"/>
                  </a:cubicBezTo>
                  <a:cubicBezTo>
                    <a:pt x="1412" y="34777"/>
                    <a:pt x="1237" y="34952"/>
                    <a:pt x="1061" y="35128"/>
                  </a:cubicBezTo>
                  <a:lnTo>
                    <a:pt x="1500" y="34952"/>
                  </a:lnTo>
                  <a:cubicBezTo>
                    <a:pt x="1237" y="35435"/>
                    <a:pt x="1017" y="35698"/>
                    <a:pt x="798" y="35610"/>
                  </a:cubicBezTo>
                  <a:cubicBezTo>
                    <a:pt x="754" y="35566"/>
                    <a:pt x="754" y="35566"/>
                    <a:pt x="710" y="35522"/>
                  </a:cubicBezTo>
                  <a:cubicBezTo>
                    <a:pt x="579" y="35742"/>
                    <a:pt x="447" y="35961"/>
                    <a:pt x="359" y="36180"/>
                  </a:cubicBezTo>
                  <a:cubicBezTo>
                    <a:pt x="-606" y="38242"/>
                    <a:pt x="666" y="39383"/>
                    <a:pt x="798" y="39602"/>
                  </a:cubicBezTo>
                  <a:cubicBezTo>
                    <a:pt x="1149" y="40085"/>
                    <a:pt x="3694" y="41796"/>
                    <a:pt x="5845" y="39339"/>
                  </a:cubicBezTo>
                  <a:cubicBezTo>
                    <a:pt x="6327" y="38769"/>
                    <a:pt x="7864" y="36531"/>
                    <a:pt x="8566" y="356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28"/>
            <p:cNvSpPr/>
            <p:nvPr/>
          </p:nvSpPr>
          <p:spPr>
            <a:xfrm>
              <a:off x="4670900" y="1318599"/>
              <a:ext cx="250841" cy="360520"/>
            </a:xfrm>
            <a:custGeom>
              <a:rect b="b" l="l" r="r" t="t"/>
              <a:pathLst>
                <a:path extrusionOk="0" h="721039" w="501682">
                  <a:moveTo>
                    <a:pt x="34" y="665107"/>
                  </a:moveTo>
                  <a:cubicBezTo>
                    <a:pt x="34" y="665107"/>
                    <a:pt x="-7163" y="137391"/>
                    <a:pt x="188873" y="12756"/>
                  </a:cubicBezTo>
                  <a:cubicBezTo>
                    <a:pt x="276995" y="-43266"/>
                    <a:pt x="278838" y="98742"/>
                    <a:pt x="234558" y="177094"/>
                  </a:cubicBezTo>
                  <a:cubicBezTo>
                    <a:pt x="234382" y="177357"/>
                    <a:pt x="234251" y="177620"/>
                    <a:pt x="234075" y="177927"/>
                  </a:cubicBezTo>
                  <a:cubicBezTo>
                    <a:pt x="275283" y="139234"/>
                    <a:pt x="344666" y="92556"/>
                    <a:pt x="334968" y="179902"/>
                  </a:cubicBezTo>
                  <a:cubicBezTo>
                    <a:pt x="333564" y="192492"/>
                    <a:pt x="330448" y="204820"/>
                    <a:pt x="326586" y="216884"/>
                  </a:cubicBezTo>
                  <a:cubicBezTo>
                    <a:pt x="318116" y="243426"/>
                    <a:pt x="306486" y="269397"/>
                    <a:pt x="292838" y="294622"/>
                  </a:cubicBezTo>
                  <a:cubicBezTo>
                    <a:pt x="306837" y="283304"/>
                    <a:pt x="321232" y="272687"/>
                    <a:pt x="336109" y="262992"/>
                  </a:cubicBezTo>
                  <a:cubicBezTo>
                    <a:pt x="360290" y="247155"/>
                    <a:pt x="419535" y="209163"/>
                    <a:pt x="446656" y="239785"/>
                  </a:cubicBezTo>
                  <a:cubicBezTo>
                    <a:pt x="457891" y="252463"/>
                    <a:pt x="454863" y="271766"/>
                    <a:pt x="449640" y="286287"/>
                  </a:cubicBezTo>
                  <a:cubicBezTo>
                    <a:pt x="436870" y="321866"/>
                    <a:pt x="410319" y="352794"/>
                    <a:pt x="385568" y="380652"/>
                  </a:cubicBezTo>
                  <a:cubicBezTo>
                    <a:pt x="373280" y="394515"/>
                    <a:pt x="360685" y="407764"/>
                    <a:pt x="347738" y="420486"/>
                  </a:cubicBezTo>
                  <a:cubicBezTo>
                    <a:pt x="350459" y="419521"/>
                    <a:pt x="353224" y="418556"/>
                    <a:pt x="355945" y="417591"/>
                  </a:cubicBezTo>
                  <a:cubicBezTo>
                    <a:pt x="391229" y="405483"/>
                    <a:pt x="433622" y="391883"/>
                    <a:pt x="471364" y="398902"/>
                  </a:cubicBezTo>
                  <a:cubicBezTo>
                    <a:pt x="500767" y="404342"/>
                    <a:pt x="508359" y="428471"/>
                    <a:pt x="495984" y="454047"/>
                  </a:cubicBezTo>
                  <a:cubicBezTo>
                    <a:pt x="479702" y="487564"/>
                    <a:pt x="444155" y="508929"/>
                    <a:pt x="413084" y="526872"/>
                  </a:cubicBezTo>
                  <a:cubicBezTo>
                    <a:pt x="395881" y="536830"/>
                    <a:pt x="378239" y="546526"/>
                    <a:pt x="360334" y="555826"/>
                  </a:cubicBezTo>
                  <a:cubicBezTo>
                    <a:pt x="362001" y="555782"/>
                    <a:pt x="363669" y="555738"/>
                    <a:pt x="365337" y="555695"/>
                  </a:cubicBezTo>
                  <a:cubicBezTo>
                    <a:pt x="393643" y="554949"/>
                    <a:pt x="435597" y="556440"/>
                    <a:pt x="456092" y="579823"/>
                  </a:cubicBezTo>
                  <a:cubicBezTo>
                    <a:pt x="486241" y="614130"/>
                    <a:pt x="417253" y="656465"/>
                    <a:pt x="394476" y="669012"/>
                  </a:cubicBezTo>
                  <a:cubicBezTo>
                    <a:pt x="385963" y="673706"/>
                    <a:pt x="377230" y="678005"/>
                    <a:pt x="368365" y="681953"/>
                  </a:cubicBezTo>
                  <a:cubicBezTo>
                    <a:pt x="286694" y="718497"/>
                    <a:pt x="185669" y="736879"/>
                    <a:pt x="99785" y="703669"/>
                  </a:cubicBezTo>
                  <a:cubicBezTo>
                    <a:pt x="82144" y="696869"/>
                    <a:pt x="12058" y="681339"/>
                    <a:pt x="34" y="665107"/>
                  </a:cubicBezTo>
                  <a:lnTo>
                    <a:pt x="34" y="665107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28"/>
            <p:cNvSpPr/>
            <p:nvPr/>
          </p:nvSpPr>
          <p:spPr>
            <a:xfrm>
              <a:off x="4669097" y="1395810"/>
              <a:ext cx="199588" cy="265930"/>
            </a:xfrm>
            <a:custGeom>
              <a:rect b="b" l="l" r="r" t="t"/>
              <a:pathLst>
                <a:path extrusionOk="0" h="531859" w="399175">
                  <a:moveTo>
                    <a:pt x="249751" y="18196"/>
                  </a:moveTo>
                  <a:lnTo>
                    <a:pt x="250190" y="18064"/>
                  </a:lnTo>
                  <a:lnTo>
                    <a:pt x="250233" y="18108"/>
                  </a:lnTo>
                  <a:cubicBezTo>
                    <a:pt x="250365" y="18239"/>
                    <a:pt x="249882" y="18152"/>
                    <a:pt x="249751" y="18196"/>
                  </a:cubicBezTo>
                  <a:close/>
                  <a:moveTo>
                    <a:pt x="398391" y="382933"/>
                  </a:moveTo>
                  <a:cubicBezTo>
                    <a:pt x="396284" y="378020"/>
                    <a:pt x="390579" y="375738"/>
                    <a:pt x="385664" y="377844"/>
                  </a:cubicBezTo>
                  <a:cubicBezTo>
                    <a:pt x="336381" y="397805"/>
                    <a:pt x="287712" y="417766"/>
                    <a:pt x="238472" y="436718"/>
                  </a:cubicBezTo>
                  <a:cubicBezTo>
                    <a:pt x="222147" y="442992"/>
                    <a:pt x="205821" y="449221"/>
                    <a:pt x="189320" y="455231"/>
                  </a:cubicBezTo>
                  <a:cubicBezTo>
                    <a:pt x="172995" y="461198"/>
                    <a:pt x="156582" y="467120"/>
                    <a:pt x="139905" y="472472"/>
                  </a:cubicBezTo>
                  <a:cubicBezTo>
                    <a:pt x="125555" y="477210"/>
                    <a:pt x="111073" y="481641"/>
                    <a:pt x="96590" y="485941"/>
                  </a:cubicBezTo>
                  <a:cubicBezTo>
                    <a:pt x="95405" y="486291"/>
                    <a:pt x="94177" y="486599"/>
                    <a:pt x="92992" y="486950"/>
                  </a:cubicBezTo>
                  <a:lnTo>
                    <a:pt x="138282" y="457469"/>
                  </a:lnTo>
                  <a:cubicBezTo>
                    <a:pt x="161980" y="441632"/>
                    <a:pt x="186599" y="425531"/>
                    <a:pt x="210693" y="408158"/>
                  </a:cubicBezTo>
                  <a:cubicBezTo>
                    <a:pt x="234391" y="391005"/>
                    <a:pt x="257738" y="372799"/>
                    <a:pt x="279944" y="353628"/>
                  </a:cubicBezTo>
                  <a:cubicBezTo>
                    <a:pt x="310269" y="327481"/>
                    <a:pt x="338355" y="299272"/>
                    <a:pt x="362624" y="269221"/>
                  </a:cubicBezTo>
                  <a:cubicBezTo>
                    <a:pt x="366091" y="265141"/>
                    <a:pt x="365565" y="259000"/>
                    <a:pt x="361483" y="255534"/>
                  </a:cubicBezTo>
                  <a:cubicBezTo>
                    <a:pt x="357358" y="252068"/>
                    <a:pt x="351258" y="252594"/>
                    <a:pt x="347791" y="256674"/>
                  </a:cubicBezTo>
                  <a:cubicBezTo>
                    <a:pt x="322996" y="284708"/>
                    <a:pt x="294207" y="310284"/>
                    <a:pt x="264101" y="334676"/>
                  </a:cubicBezTo>
                  <a:cubicBezTo>
                    <a:pt x="241720" y="352750"/>
                    <a:pt x="218460" y="370035"/>
                    <a:pt x="195289" y="386925"/>
                  </a:cubicBezTo>
                  <a:cubicBezTo>
                    <a:pt x="171459" y="404342"/>
                    <a:pt x="147849" y="421495"/>
                    <a:pt x="124721" y="437815"/>
                  </a:cubicBezTo>
                  <a:lnTo>
                    <a:pt x="96590" y="457951"/>
                  </a:lnTo>
                  <a:cubicBezTo>
                    <a:pt x="101286" y="452818"/>
                    <a:pt x="106157" y="447686"/>
                    <a:pt x="110239" y="442816"/>
                  </a:cubicBezTo>
                  <a:cubicBezTo>
                    <a:pt x="135517" y="412151"/>
                    <a:pt x="159917" y="380915"/>
                    <a:pt x="183045" y="348802"/>
                  </a:cubicBezTo>
                  <a:cubicBezTo>
                    <a:pt x="206129" y="316733"/>
                    <a:pt x="227940" y="283786"/>
                    <a:pt x="249795" y="250796"/>
                  </a:cubicBezTo>
                  <a:cubicBezTo>
                    <a:pt x="261907" y="232239"/>
                    <a:pt x="274019" y="213725"/>
                    <a:pt x="286307" y="195300"/>
                  </a:cubicBezTo>
                  <a:cubicBezTo>
                    <a:pt x="294470" y="183060"/>
                    <a:pt x="302721" y="170908"/>
                    <a:pt x="311146" y="158888"/>
                  </a:cubicBezTo>
                  <a:lnTo>
                    <a:pt x="329534" y="133136"/>
                  </a:lnTo>
                  <a:cubicBezTo>
                    <a:pt x="330895" y="131293"/>
                    <a:pt x="332782" y="126029"/>
                    <a:pt x="334757" y="122475"/>
                  </a:cubicBezTo>
                  <a:cubicBezTo>
                    <a:pt x="334932" y="122519"/>
                    <a:pt x="335152" y="122475"/>
                    <a:pt x="335371" y="122475"/>
                  </a:cubicBezTo>
                  <a:cubicBezTo>
                    <a:pt x="336644" y="122387"/>
                    <a:pt x="337434" y="121466"/>
                    <a:pt x="338531" y="120940"/>
                  </a:cubicBezTo>
                  <a:cubicBezTo>
                    <a:pt x="337829" y="121159"/>
                    <a:pt x="336732" y="121203"/>
                    <a:pt x="335547" y="121159"/>
                  </a:cubicBezTo>
                  <a:cubicBezTo>
                    <a:pt x="336644" y="119448"/>
                    <a:pt x="337741" y="118571"/>
                    <a:pt x="338751" y="119492"/>
                  </a:cubicBezTo>
                  <a:cubicBezTo>
                    <a:pt x="339540" y="120194"/>
                    <a:pt x="339321" y="120589"/>
                    <a:pt x="338707" y="120852"/>
                  </a:cubicBezTo>
                  <a:cubicBezTo>
                    <a:pt x="341866" y="119229"/>
                    <a:pt x="344280" y="116421"/>
                    <a:pt x="344061" y="112648"/>
                  </a:cubicBezTo>
                  <a:cubicBezTo>
                    <a:pt x="343841" y="107823"/>
                    <a:pt x="341428" y="105541"/>
                    <a:pt x="339804" y="104269"/>
                  </a:cubicBezTo>
                  <a:cubicBezTo>
                    <a:pt x="337390" y="102426"/>
                    <a:pt x="334450" y="101812"/>
                    <a:pt x="330939" y="102821"/>
                  </a:cubicBezTo>
                  <a:cubicBezTo>
                    <a:pt x="329227" y="103304"/>
                    <a:pt x="326287" y="105103"/>
                    <a:pt x="323478" y="108437"/>
                  </a:cubicBezTo>
                  <a:cubicBezTo>
                    <a:pt x="320494" y="112034"/>
                    <a:pt x="316457" y="118351"/>
                    <a:pt x="314131" y="121247"/>
                  </a:cubicBezTo>
                  <a:lnTo>
                    <a:pt x="294426" y="146692"/>
                  </a:lnTo>
                  <a:cubicBezTo>
                    <a:pt x="285474" y="158537"/>
                    <a:pt x="276653" y="170557"/>
                    <a:pt x="268007" y="182621"/>
                  </a:cubicBezTo>
                  <a:cubicBezTo>
                    <a:pt x="255017" y="200696"/>
                    <a:pt x="242378" y="218946"/>
                    <a:pt x="229651" y="237196"/>
                  </a:cubicBezTo>
                  <a:cubicBezTo>
                    <a:pt x="216222" y="256587"/>
                    <a:pt x="202618" y="275846"/>
                    <a:pt x="189013" y="295105"/>
                  </a:cubicBezTo>
                  <a:cubicBezTo>
                    <a:pt x="175453" y="314364"/>
                    <a:pt x="161760" y="333491"/>
                    <a:pt x="147980" y="352531"/>
                  </a:cubicBezTo>
                  <a:cubicBezTo>
                    <a:pt x="129592" y="377888"/>
                    <a:pt x="111073" y="403113"/>
                    <a:pt x="91631" y="427769"/>
                  </a:cubicBezTo>
                  <a:cubicBezTo>
                    <a:pt x="80704" y="441807"/>
                    <a:pt x="66748" y="457381"/>
                    <a:pt x="51827" y="471990"/>
                  </a:cubicBezTo>
                  <a:cubicBezTo>
                    <a:pt x="44454" y="479228"/>
                    <a:pt x="36906" y="486204"/>
                    <a:pt x="29314" y="492697"/>
                  </a:cubicBezTo>
                  <a:cubicBezTo>
                    <a:pt x="47088" y="435051"/>
                    <a:pt x="67670" y="376528"/>
                    <a:pt x="91368" y="318926"/>
                  </a:cubicBezTo>
                  <a:cubicBezTo>
                    <a:pt x="102076" y="292824"/>
                    <a:pt x="113267" y="266940"/>
                    <a:pt x="124940" y="241495"/>
                  </a:cubicBezTo>
                  <a:cubicBezTo>
                    <a:pt x="142758" y="202582"/>
                    <a:pt x="161629" y="164635"/>
                    <a:pt x="182255" y="128880"/>
                  </a:cubicBezTo>
                  <a:cubicBezTo>
                    <a:pt x="190812" y="113745"/>
                    <a:pt x="199633" y="98785"/>
                    <a:pt x="208718" y="83957"/>
                  </a:cubicBezTo>
                  <a:cubicBezTo>
                    <a:pt x="217802" y="69129"/>
                    <a:pt x="227062" y="54432"/>
                    <a:pt x="236673" y="39955"/>
                  </a:cubicBezTo>
                  <a:cubicBezTo>
                    <a:pt x="239306" y="35919"/>
                    <a:pt x="245582" y="12799"/>
                    <a:pt x="250190" y="18064"/>
                  </a:cubicBezTo>
                  <a:cubicBezTo>
                    <a:pt x="254841" y="16397"/>
                    <a:pt x="257431" y="11396"/>
                    <a:pt x="255982" y="6658"/>
                  </a:cubicBezTo>
                  <a:cubicBezTo>
                    <a:pt x="254534" y="1700"/>
                    <a:pt x="249356" y="-1064"/>
                    <a:pt x="244441" y="384"/>
                  </a:cubicBezTo>
                  <a:cubicBezTo>
                    <a:pt x="241500" y="1174"/>
                    <a:pt x="238209" y="3367"/>
                    <a:pt x="235049" y="6789"/>
                  </a:cubicBezTo>
                  <a:cubicBezTo>
                    <a:pt x="229256" y="13063"/>
                    <a:pt x="223200" y="24776"/>
                    <a:pt x="220347" y="28768"/>
                  </a:cubicBezTo>
                  <a:cubicBezTo>
                    <a:pt x="210166" y="43158"/>
                    <a:pt x="200204" y="57679"/>
                    <a:pt x="190505" y="72419"/>
                  </a:cubicBezTo>
                  <a:cubicBezTo>
                    <a:pt x="180807" y="87116"/>
                    <a:pt x="171371" y="101988"/>
                    <a:pt x="162199" y="117035"/>
                  </a:cubicBezTo>
                  <a:cubicBezTo>
                    <a:pt x="140388" y="153009"/>
                    <a:pt x="119806" y="191044"/>
                    <a:pt x="101242" y="230528"/>
                  </a:cubicBezTo>
                  <a:cubicBezTo>
                    <a:pt x="89130" y="256280"/>
                    <a:pt x="77851" y="282602"/>
                    <a:pt x="67406" y="309319"/>
                  </a:cubicBezTo>
                  <a:cubicBezTo>
                    <a:pt x="41031" y="376660"/>
                    <a:pt x="19791" y="446062"/>
                    <a:pt x="2324" y="513096"/>
                  </a:cubicBezTo>
                  <a:cubicBezTo>
                    <a:pt x="2061" y="514105"/>
                    <a:pt x="2632" y="514939"/>
                    <a:pt x="2675" y="515948"/>
                  </a:cubicBezTo>
                  <a:cubicBezTo>
                    <a:pt x="-3205" y="523230"/>
                    <a:pt x="2149" y="528539"/>
                    <a:pt x="4168" y="530074"/>
                  </a:cubicBezTo>
                  <a:cubicBezTo>
                    <a:pt x="5528" y="531127"/>
                    <a:pt x="8117" y="532355"/>
                    <a:pt x="12067" y="531653"/>
                  </a:cubicBezTo>
                  <a:cubicBezTo>
                    <a:pt x="14568" y="531215"/>
                    <a:pt x="23916" y="526214"/>
                    <a:pt x="28085" y="525204"/>
                  </a:cubicBezTo>
                  <a:lnTo>
                    <a:pt x="57796" y="518712"/>
                  </a:lnTo>
                  <a:cubicBezTo>
                    <a:pt x="72761" y="515465"/>
                    <a:pt x="87769" y="511999"/>
                    <a:pt x="102690" y="508270"/>
                  </a:cubicBezTo>
                  <a:cubicBezTo>
                    <a:pt x="117611" y="504498"/>
                    <a:pt x="132445" y="500418"/>
                    <a:pt x="147190" y="496162"/>
                  </a:cubicBezTo>
                  <a:cubicBezTo>
                    <a:pt x="164393" y="491073"/>
                    <a:pt x="181421" y="485721"/>
                    <a:pt x="198141" y="479843"/>
                  </a:cubicBezTo>
                  <a:cubicBezTo>
                    <a:pt x="214993" y="473920"/>
                    <a:pt x="231626" y="467559"/>
                    <a:pt x="248039" y="460847"/>
                  </a:cubicBezTo>
                  <a:cubicBezTo>
                    <a:pt x="297103" y="440710"/>
                    <a:pt x="344675" y="417722"/>
                    <a:pt x="393300" y="395699"/>
                  </a:cubicBezTo>
                  <a:cubicBezTo>
                    <a:pt x="398215" y="393550"/>
                    <a:pt x="400497" y="387847"/>
                    <a:pt x="398391" y="3829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28"/>
            <p:cNvSpPr/>
            <p:nvPr/>
          </p:nvSpPr>
          <p:spPr>
            <a:xfrm>
              <a:off x="4736219" y="1724091"/>
              <a:ext cx="349224" cy="134538"/>
            </a:xfrm>
            <a:custGeom>
              <a:rect b="b" l="l" r="r" t="t"/>
              <a:pathLst>
                <a:path extrusionOk="0" h="269075" w="698447">
                  <a:moveTo>
                    <a:pt x="150922" y="57724"/>
                  </a:moveTo>
                  <a:cubicBezTo>
                    <a:pt x="105939" y="78650"/>
                    <a:pt x="57841" y="82115"/>
                    <a:pt x="9655" y="88433"/>
                  </a:cubicBezTo>
                  <a:cubicBezTo>
                    <a:pt x="9874" y="88652"/>
                    <a:pt x="10401" y="89179"/>
                    <a:pt x="10489" y="89222"/>
                  </a:cubicBezTo>
                  <a:cubicBezTo>
                    <a:pt x="14175" y="92820"/>
                    <a:pt x="17817" y="96461"/>
                    <a:pt x="21504" y="100015"/>
                  </a:cubicBezTo>
                  <a:cubicBezTo>
                    <a:pt x="31071" y="109052"/>
                    <a:pt x="40726" y="117958"/>
                    <a:pt x="50380" y="126907"/>
                  </a:cubicBezTo>
                  <a:cubicBezTo>
                    <a:pt x="78336" y="152922"/>
                    <a:pt x="111557" y="180122"/>
                    <a:pt x="125513" y="216929"/>
                  </a:cubicBezTo>
                  <a:cubicBezTo>
                    <a:pt x="130120" y="228993"/>
                    <a:pt x="136133" y="252201"/>
                    <a:pt x="122397" y="261106"/>
                  </a:cubicBezTo>
                  <a:cubicBezTo>
                    <a:pt x="102604" y="273960"/>
                    <a:pt x="71270" y="249788"/>
                    <a:pt x="57973" y="237153"/>
                  </a:cubicBezTo>
                  <a:cubicBezTo>
                    <a:pt x="17028" y="198196"/>
                    <a:pt x="1360" y="138796"/>
                    <a:pt x="0" y="83870"/>
                  </a:cubicBezTo>
                  <a:lnTo>
                    <a:pt x="3423" y="84397"/>
                  </a:lnTo>
                  <a:cubicBezTo>
                    <a:pt x="3291" y="83212"/>
                    <a:pt x="3160" y="81808"/>
                    <a:pt x="3335" y="81063"/>
                  </a:cubicBezTo>
                  <a:cubicBezTo>
                    <a:pt x="4388" y="77158"/>
                    <a:pt x="7636" y="73298"/>
                    <a:pt x="9962" y="70095"/>
                  </a:cubicBezTo>
                  <a:cubicBezTo>
                    <a:pt x="17115" y="60093"/>
                    <a:pt x="26112" y="50704"/>
                    <a:pt x="36205" y="43641"/>
                  </a:cubicBezTo>
                  <a:cubicBezTo>
                    <a:pt x="69558" y="20346"/>
                    <a:pt x="111030" y="6966"/>
                    <a:pt x="151361" y="2710"/>
                  </a:cubicBezTo>
                  <a:cubicBezTo>
                    <a:pt x="162640" y="1482"/>
                    <a:pt x="184670" y="-624"/>
                    <a:pt x="189629" y="13546"/>
                  </a:cubicBezTo>
                  <a:cubicBezTo>
                    <a:pt x="197046" y="34692"/>
                    <a:pt x="165404" y="50968"/>
                    <a:pt x="150922" y="57724"/>
                  </a:cubicBezTo>
                  <a:close/>
                  <a:moveTo>
                    <a:pt x="240800" y="114580"/>
                  </a:moveTo>
                  <a:cubicBezTo>
                    <a:pt x="226361" y="108701"/>
                    <a:pt x="211484" y="103744"/>
                    <a:pt x="196036" y="101199"/>
                  </a:cubicBezTo>
                  <a:cubicBezTo>
                    <a:pt x="190902" y="100366"/>
                    <a:pt x="185636" y="99708"/>
                    <a:pt x="180413" y="99927"/>
                  </a:cubicBezTo>
                  <a:cubicBezTo>
                    <a:pt x="178000" y="100058"/>
                    <a:pt x="172645" y="103568"/>
                    <a:pt x="173392" y="101287"/>
                  </a:cubicBezTo>
                  <a:lnTo>
                    <a:pt x="162815" y="100102"/>
                  </a:lnTo>
                  <a:cubicBezTo>
                    <a:pt x="188751" y="151167"/>
                    <a:pt x="230004" y="205303"/>
                    <a:pt x="281394" y="232240"/>
                  </a:cubicBezTo>
                  <a:cubicBezTo>
                    <a:pt x="297149" y="240487"/>
                    <a:pt x="333530" y="255666"/>
                    <a:pt x="347749" y="236451"/>
                  </a:cubicBezTo>
                  <a:cubicBezTo>
                    <a:pt x="357228" y="223641"/>
                    <a:pt x="348319" y="203680"/>
                    <a:pt x="341780" y="191704"/>
                  </a:cubicBezTo>
                  <a:cubicBezTo>
                    <a:pt x="321198" y="154150"/>
                    <a:pt x="279156" y="130285"/>
                    <a:pt x="240800" y="114580"/>
                  </a:cubicBezTo>
                  <a:close/>
                  <a:moveTo>
                    <a:pt x="371973" y="7448"/>
                  </a:moveTo>
                  <a:cubicBezTo>
                    <a:pt x="365829" y="-3388"/>
                    <a:pt x="348407" y="34"/>
                    <a:pt x="338971" y="2710"/>
                  </a:cubicBezTo>
                  <a:cubicBezTo>
                    <a:pt x="308208" y="11397"/>
                    <a:pt x="279989" y="32235"/>
                    <a:pt x="256950" y="53731"/>
                  </a:cubicBezTo>
                  <a:cubicBezTo>
                    <a:pt x="249050" y="61145"/>
                    <a:pt x="241282" y="68998"/>
                    <a:pt x="235051" y="77904"/>
                  </a:cubicBezTo>
                  <a:cubicBezTo>
                    <a:pt x="233032" y="80799"/>
                    <a:pt x="231189" y="83870"/>
                    <a:pt x="229784" y="87117"/>
                  </a:cubicBezTo>
                  <a:cubicBezTo>
                    <a:pt x="229258" y="88345"/>
                    <a:pt x="228643" y="91591"/>
                    <a:pt x="228380" y="92513"/>
                  </a:cubicBezTo>
                  <a:lnTo>
                    <a:pt x="235577" y="95101"/>
                  </a:lnTo>
                  <a:cubicBezTo>
                    <a:pt x="274153" y="80141"/>
                    <a:pt x="316327" y="74351"/>
                    <a:pt x="349899" y="48291"/>
                  </a:cubicBezTo>
                  <a:cubicBezTo>
                    <a:pt x="359817" y="40614"/>
                    <a:pt x="380356" y="22232"/>
                    <a:pt x="371973" y="7448"/>
                  </a:cubicBezTo>
                  <a:close/>
                  <a:moveTo>
                    <a:pt x="428103" y="117168"/>
                  </a:moveTo>
                  <a:cubicBezTo>
                    <a:pt x="462641" y="117519"/>
                    <a:pt x="503147" y="119932"/>
                    <a:pt x="535315" y="105981"/>
                  </a:cubicBezTo>
                  <a:cubicBezTo>
                    <a:pt x="556117" y="96988"/>
                    <a:pt x="573496" y="71367"/>
                    <a:pt x="540538" y="66892"/>
                  </a:cubicBezTo>
                  <a:cubicBezTo>
                    <a:pt x="511134" y="62944"/>
                    <a:pt x="480107" y="72683"/>
                    <a:pt x="454302" y="86152"/>
                  </a:cubicBezTo>
                  <a:cubicBezTo>
                    <a:pt x="446666" y="90100"/>
                    <a:pt x="439118" y="94487"/>
                    <a:pt x="432535" y="100058"/>
                  </a:cubicBezTo>
                  <a:cubicBezTo>
                    <a:pt x="431701" y="100804"/>
                    <a:pt x="425514" y="105542"/>
                    <a:pt x="427664" y="107429"/>
                  </a:cubicBezTo>
                  <a:lnTo>
                    <a:pt x="428103" y="117168"/>
                  </a:lnTo>
                  <a:close/>
                  <a:moveTo>
                    <a:pt x="422529" y="135813"/>
                  </a:moveTo>
                  <a:cubicBezTo>
                    <a:pt x="412480" y="128486"/>
                    <a:pt x="401508" y="121555"/>
                    <a:pt x="389703" y="117343"/>
                  </a:cubicBezTo>
                  <a:cubicBezTo>
                    <a:pt x="389133" y="117124"/>
                    <a:pt x="377064" y="113220"/>
                    <a:pt x="376801" y="115852"/>
                  </a:cubicBezTo>
                  <a:lnTo>
                    <a:pt x="371491" y="119844"/>
                  </a:lnTo>
                  <a:cubicBezTo>
                    <a:pt x="372368" y="120151"/>
                    <a:pt x="374080" y="127126"/>
                    <a:pt x="374387" y="127872"/>
                  </a:cubicBezTo>
                  <a:cubicBezTo>
                    <a:pt x="377722" y="136251"/>
                    <a:pt x="381014" y="144631"/>
                    <a:pt x="384700" y="152834"/>
                  </a:cubicBezTo>
                  <a:cubicBezTo>
                    <a:pt x="398612" y="183895"/>
                    <a:pt x="418755" y="214648"/>
                    <a:pt x="447895" y="233249"/>
                  </a:cubicBezTo>
                  <a:cubicBezTo>
                    <a:pt x="457638" y="239478"/>
                    <a:pt x="477781" y="249656"/>
                    <a:pt x="488314" y="239215"/>
                  </a:cubicBezTo>
                  <a:cubicBezTo>
                    <a:pt x="496476" y="231099"/>
                    <a:pt x="489586" y="215042"/>
                    <a:pt x="485637" y="206663"/>
                  </a:cubicBezTo>
                  <a:cubicBezTo>
                    <a:pt x="472120" y="178367"/>
                    <a:pt x="447588" y="154063"/>
                    <a:pt x="422529" y="135813"/>
                  </a:cubicBezTo>
                  <a:close/>
                  <a:moveTo>
                    <a:pt x="696770" y="240926"/>
                  </a:moveTo>
                  <a:cubicBezTo>
                    <a:pt x="690758" y="221799"/>
                    <a:pt x="676670" y="205654"/>
                    <a:pt x="661135" y="193458"/>
                  </a:cubicBezTo>
                  <a:cubicBezTo>
                    <a:pt x="637875" y="175164"/>
                    <a:pt x="609833" y="164723"/>
                    <a:pt x="581395" y="157616"/>
                  </a:cubicBezTo>
                  <a:cubicBezTo>
                    <a:pt x="572135" y="155291"/>
                    <a:pt x="562875" y="153317"/>
                    <a:pt x="553396" y="152440"/>
                  </a:cubicBezTo>
                  <a:cubicBezTo>
                    <a:pt x="549490" y="152045"/>
                    <a:pt x="542776" y="156432"/>
                    <a:pt x="541679" y="152659"/>
                  </a:cubicBezTo>
                  <a:lnTo>
                    <a:pt x="533779" y="150334"/>
                  </a:lnTo>
                  <a:cubicBezTo>
                    <a:pt x="548744" y="157660"/>
                    <a:pt x="558706" y="180122"/>
                    <a:pt x="568185" y="192669"/>
                  </a:cubicBezTo>
                  <a:cubicBezTo>
                    <a:pt x="587978" y="218859"/>
                    <a:pt x="609394" y="244260"/>
                    <a:pt x="639324" y="259088"/>
                  </a:cubicBezTo>
                  <a:cubicBezTo>
                    <a:pt x="646082" y="262422"/>
                    <a:pt x="653148" y="265099"/>
                    <a:pt x="660433" y="266941"/>
                  </a:cubicBezTo>
                  <a:cubicBezTo>
                    <a:pt x="665128" y="268126"/>
                    <a:pt x="669956" y="268915"/>
                    <a:pt x="674783" y="269047"/>
                  </a:cubicBezTo>
                  <a:cubicBezTo>
                    <a:pt x="693435" y="269705"/>
                    <a:pt x="702431" y="259001"/>
                    <a:pt x="696770" y="24092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28"/>
            <p:cNvSpPr/>
            <p:nvPr/>
          </p:nvSpPr>
          <p:spPr>
            <a:xfrm>
              <a:off x="4961373" y="1282961"/>
              <a:ext cx="89514" cy="81069"/>
            </a:xfrm>
            <a:custGeom>
              <a:rect b="b" l="l" r="r" t="t"/>
              <a:pathLst>
                <a:path extrusionOk="0" h="162138" w="179029">
                  <a:moveTo>
                    <a:pt x="37699" y="138254"/>
                  </a:moveTo>
                  <a:cubicBezTo>
                    <a:pt x="36559" y="136104"/>
                    <a:pt x="41869" y="132814"/>
                    <a:pt x="42966" y="132068"/>
                  </a:cubicBezTo>
                  <a:cubicBezTo>
                    <a:pt x="51875" y="125927"/>
                    <a:pt x="62012" y="121803"/>
                    <a:pt x="72150" y="118249"/>
                  </a:cubicBezTo>
                  <a:cubicBezTo>
                    <a:pt x="101860" y="107808"/>
                    <a:pt x="140260" y="101710"/>
                    <a:pt x="168083" y="120794"/>
                  </a:cubicBezTo>
                  <a:cubicBezTo>
                    <a:pt x="194107" y="138693"/>
                    <a:pt x="168215" y="156109"/>
                    <a:pt x="147501" y="160321"/>
                  </a:cubicBezTo>
                  <a:cubicBezTo>
                    <a:pt x="118230" y="166243"/>
                    <a:pt x="91416" y="156197"/>
                    <a:pt x="62978" y="151547"/>
                  </a:cubicBezTo>
                  <a:cubicBezTo>
                    <a:pt x="54245" y="150099"/>
                    <a:pt x="40069" y="151854"/>
                    <a:pt x="32082" y="147818"/>
                  </a:cubicBezTo>
                  <a:lnTo>
                    <a:pt x="37699" y="138254"/>
                  </a:lnTo>
                  <a:lnTo>
                    <a:pt x="37699" y="138254"/>
                  </a:lnTo>
                  <a:close/>
                  <a:moveTo>
                    <a:pt x="14572" y="151503"/>
                  </a:moveTo>
                  <a:cubicBezTo>
                    <a:pt x="13036" y="152951"/>
                    <a:pt x="8077" y="142246"/>
                    <a:pt x="7945" y="141851"/>
                  </a:cubicBezTo>
                  <a:cubicBezTo>
                    <a:pt x="3776" y="131366"/>
                    <a:pt x="1757" y="120092"/>
                    <a:pt x="748" y="108905"/>
                  </a:cubicBezTo>
                  <a:cubicBezTo>
                    <a:pt x="-1841" y="79731"/>
                    <a:pt x="1977" y="47179"/>
                    <a:pt x="17161" y="21603"/>
                  </a:cubicBezTo>
                  <a:cubicBezTo>
                    <a:pt x="22208" y="13136"/>
                    <a:pt x="32126" y="-1385"/>
                    <a:pt x="43931" y="107"/>
                  </a:cubicBezTo>
                  <a:cubicBezTo>
                    <a:pt x="57536" y="1817"/>
                    <a:pt x="58984" y="27043"/>
                    <a:pt x="59730" y="36826"/>
                  </a:cubicBezTo>
                  <a:cubicBezTo>
                    <a:pt x="62758" y="75476"/>
                    <a:pt x="55078" y="114082"/>
                    <a:pt x="31161" y="145186"/>
                  </a:cubicBezTo>
                  <a:lnTo>
                    <a:pt x="14572" y="151503"/>
                  </a:lnTo>
                  <a:lnTo>
                    <a:pt x="14572" y="15150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28"/>
            <p:cNvSpPr/>
            <p:nvPr/>
          </p:nvSpPr>
          <p:spPr>
            <a:xfrm>
              <a:off x="4920834" y="1262312"/>
              <a:ext cx="145597" cy="148574"/>
            </a:xfrm>
            <a:custGeom>
              <a:rect b="b" l="l" r="r" t="t"/>
              <a:pathLst>
                <a:path extrusionOk="0" h="297147" w="291194">
                  <a:moveTo>
                    <a:pt x="290105" y="9688"/>
                  </a:moveTo>
                  <a:cubicBezTo>
                    <a:pt x="287648" y="13373"/>
                    <a:pt x="284444" y="16970"/>
                    <a:pt x="280845" y="20436"/>
                  </a:cubicBezTo>
                  <a:cubicBezTo>
                    <a:pt x="273604" y="27455"/>
                    <a:pt x="264739" y="34036"/>
                    <a:pt x="258420" y="40265"/>
                  </a:cubicBezTo>
                  <a:cubicBezTo>
                    <a:pt x="248107" y="50443"/>
                    <a:pt x="237881" y="60665"/>
                    <a:pt x="227700" y="70975"/>
                  </a:cubicBezTo>
                  <a:cubicBezTo>
                    <a:pt x="217518" y="81240"/>
                    <a:pt x="207425" y="91594"/>
                    <a:pt x="197419" y="102035"/>
                  </a:cubicBezTo>
                  <a:cubicBezTo>
                    <a:pt x="178768" y="121250"/>
                    <a:pt x="160599" y="140904"/>
                    <a:pt x="142255" y="160426"/>
                  </a:cubicBezTo>
                  <a:cubicBezTo>
                    <a:pt x="139007" y="163848"/>
                    <a:pt x="135760" y="167270"/>
                    <a:pt x="132512" y="170692"/>
                  </a:cubicBezTo>
                  <a:cubicBezTo>
                    <a:pt x="133478" y="170516"/>
                    <a:pt x="134794" y="170341"/>
                    <a:pt x="135628" y="170165"/>
                  </a:cubicBezTo>
                  <a:cubicBezTo>
                    <a:pt x="147697" y="168059"/>
                    <a:pt x="159677" y="166261"/>
                    <a:pt x="171702" y="165647"/>
                  </a:cubicBezTo>
                  <a:cubicBezTo>
                    <a:pt x="183770" y="164989"/>
                    <a:pt x="195839" y="165515"/>
                    <a:pt x="208083" y="166305"/>
                  </a:cubicBezTo>
                  <a:cubicBezTo>
                    <a:pt x="213481" y="166787"/>
                    <a:pt x="219844" y="166480"/>
                    <a:pt x="225769" y="167050"/>
                  </a:cubicBezTo>
                  <a:cubicBezTo>
                    <a:pt x="228885" y="167401"/>
                    <a:pt x="231869" y="167840"/>
                    <a:pt x="234590" y="168761"/>
                  </a:cubicBezTo>
                  <a:cubicBezTo>
                    <a:pt x="238057" y="169683"/>
                    <a:pt x="240075" y="173236"/>
                    <a:pt x="239154" y="176658"/>
                  </a:cubicBezTo>
                  <a:cubicBezTo>
                    <a:pt x="238232" y="180124"/>
                    <a:pt x="234678" y="182186"/>
                    <a:pt x="231255" y="181221"/>
                  </a:cubicBezTo>
                  <a:cubicBezTo>
                    <a:pt x="229324" y="180826"/>
                    <a:pt x="227217" y="180782"/>
                    <a:pt x="225111" y="180782"/>
                  </a:cubicBezTo>
                  <a:cubicBezTo>
                    <a:pt x="219186" y="180826"/>
                    <a:pt x="212867" y="181703"/>
                    <a:pt x="207513" y="181747"/>
                  </a:cubicBezTo>
                  <a:cubicBezTo>
                    <a:pt x="195751" y="181659"/>
                    <a:pt x="184253" y="182405"/>
                    <a:pt x="172667" y="183107"/>
                  </a:cubicBezTo>
                  <a:cubicBezTo>
                    <a:pt x="161169" y="183809"/>
                    <a:pt x="149628" y="184379"/>
                    <a:pt x="137954" y="185871"/>
                  </a:cubicBezTo>
                  <a:cubicBezTo>
                    <a:pt x="132468" y="186441"/>
                    <a:pt x="123911" y="186617"/>
                    <a:pt x="116143" y="187933"/>
                  </a:cubicBezTo>
                  <a:cubicBezTo>
                    <a:pt x="106356" y="198242"/>
                    <a:pt x="96614" y="208552"/>
                    <a:pt x="86784" y="218817"/>
                  </a:cubicBezTo>
                  <a:cubicBezTo>
                    <a:pt x="61900" y="244701"/>
                    <a:pt x="36710" y="270277"/>
                    <a:pt x="11081" y="295239"/>
                  </a:cubicBezTo>
                  <a:cubicBezTo>
                    <a:pt x="8536" y="297784"/>
                    <a:pt x="4454" y="297784"/>
                    <a:pt x="1909" y="295239"/>
                  </a:cubicBezTo>
                  <a:cubicBezTo>
                    <a:pt x="-636" y="292739"/>
                    <a:pt x="-636" y="288659"/>
                    <a:pt x="1909" y="286114"/>
                  </a:cubicBezTo>
                  <a:cubicBezTo>
                    <a:pt x="27889" y="259178"/>
                    <a:pt x="53123" y="231408"/>
                    <a:pt x="78489" y="203682"/>
                  </a:cubicBezTo>
                  <a:cubicBezTo>
                    <a:pt x="83931" y="197716"/>
                    <a:pt x="89461" y="191793"/>
                    <a:pt x="94946" y="185827"/>
                  </a:cubicBezTo>
                  <a:cubicBezTo>
                    <a:pt x="95166" y="184423"/>
                    <a:pt x="95692" y="183019"/>
                    <a:pt x="96877" y="182010"/>
                  </a:cubicBezTo>
                  <a:cubicBezTo>
                    <a:pt x="97009" y="181879"/>
                    <a:pt x="97316" y="181835"/>
                    <a:pt x="97448" y="181703"/>
                  </a:cubicBezTo>
                  <a:cubicBezTo>
                    <a:pt x="97623" y="180562"/>
                    <a:pt x="97711" y="179422"/>
                    <a:pt x="97930" y="178325"/>
                  </a:cubicBezTo>
                  <a:cubicBezTo>
                    <a:pt x="99423" y="171218"/>
                    <a:pt x="101793" y="164199"/>
                    <a:pt x="103109" y="157180"/>
                  </a:cubicBezTo>
                  <a:cubicBezTo>
                    <a:pt x="104206" y="152135"/>
                    <a:pt x="104689" y="147046"/>
                    <a:pt x="105128" y="141957"/>
                  </a:cubicBezTo>
                  <a:cubicBezTo>
                    <a:pt x="105830" y="134192"/>
                    <a:pt x="106181" y="126383"/>
                    <a:pt x="105830" y="118530"/>
                  </a:cubicBezTo>
                  <a:lnTo>
                    <a:pt x="104426" y="93524"/>
                  </a:lnTo>
                  <a:lnTo>
                    <a:pt x="103680" y="85452"/>
                  </a:lnTo>
                  <a:cubicBezTo>
                    <a:pt x="103504" y="84267"/>
                    <a:pt x="102538" y="81898"/>
                    <a:pt x="102451" y="80758"/>
                  </a:cubicBezTo>
                  <a:cubicBezTo>
                    <a:pt x="102275" y="78783"/>
                    <a:pt x="102626" y="77248"/>
                    <a:pt x="103284" y="76327"/>
                  </a:cubicBezTo>
                  <a:cubicBezTo>
                    <a:pt x="104338" y="74704"/>
                    <a:pt x="105654" y="73387"/>
                    <a:pt x="107761" y="73168"/>
                  </a:cubicBezTo>
                  <a:cubicBezTo>
                    <a:pt x="108639" y="73036"/>
                    <a:pt x="109824" y="72861"/>
                    <a:pt x="111228" y="73475"/>
                  </a:cubicBezTo>
                  <a:cubicBezTo>
                    <a:pt x="113993" y="74440"/>
                    <a:pt x="115660" y="77160"/>
                    <a:pt x="115353" y="79924"/>
                  </a:cubicBezTo>
                  <a:cubicBezTo>
                    <a:pt x="115792" y="80933"/>
                    <a:pt x="116363" y="82337"/>
                    <a:pt x="116494" y="82951"/>
                  </a:cubicBezTo>
                  <a:lnTo>
                    <a:pt x="118381" y="91637"/>
                  </a:lnTo>
                  <a:cubicBezTo>
                    <a:pt x="119171" y="95893"/>
                    <a:pt x="119961" y="100148"/>
                    <a:pt x="120663" y="104448"/>
                  </a:cubicBezTo>
                  <a:cubicBezTo>
                    <a:pt x="121322" y="108747"/>
                    <a:pt x="121892" y="113134"/>
                    <a:pt x="122375" y="117477"/>
                  </a:cubicBezTo>
                  <a:cubicBezTo>
                    <a:pt x="122989" y="124716"/>
                    <a:pt x="123384" y="131998"/>
                    <a:pt x="122901" y="139237"/>
                  </a:cubicBezTo>
                  <a:cubicBezTo>
                    <a:pt x="122463" y="146037"/>
                    <a:pt x="121102" y="152661"/>
                    <a:pt x="119390" y="159329"/>
                  </a:cubicBezTo>
                  <a:cubicBezTo>
                    <a:pt x="122770" y="155688"/>
                    <a:pt x="126061" y="152003"/>
                    <a:pt x="129440" y="148406"/>
                  </a:cubicBezTo>
                  <a:cubicBezTo>
                    <a:pt x="147916" y="128796"/>
                    <a:pt x="166787" y="109580"/>
                    <a:pt x="185789" y="90585"/>
                  </a:cubicBezTo>
                  <a:cubicBezTo>
                    <a:pt x="196102" y="80363"/>
                    <a:pt x="206547" y="70185"/>
                    <a:pt x="217036" y="60139"/>
                  </a:cubicBezTo>
                  <a:cubicBezTo>
                    <a:pt x="227568" y="50092"/>
                    <a:pt x="238145" y="40134"/>
                    <a:pt x="248853" y="30263"/>
                  </a:cubicBezTo>
                  <a:cubicBezTo>
                    <a:pt x="255392" y="24209"/>
                    <a:pt x="264520" y="17891"/>
                    <a:pt x="272068" y="11092"/>
                  </a:cubicBezTo>
                  <a:cubicBezTo>
                    <a:pt x="275052" y="8372"/>
                    <a:pt x="277817" y="5608"/>
                    <a:pt x="279880" y="2668"/>
                  </a:cubicBezTo>
                  <a:cubicBezTo>
                    <a:pt x="281811" y="-139"/>
                    <a:pt x="285673" y="-841"/>
                    <a:pt x="288525" y="1089"/>
                  </a:cubicBezTo>
                  <a:cubicBezTo>
                    <a:pt x="291334" y="3019"/>
                    <a:pt x="292036" y="6880"/>
                    <a:pt x="290105" y="968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28"/>
            <p:cNvSpPr/>
            <p:nvPr/>
          </p:nvSpPr>
          <p:spPr>
            <a:xfrm>
              <a:off x="5003361" y="1144153"/>
              <a:ext cx="164813" cy="174303"/>
            </a:xfrm>
            <a:custGeom>
              <a:rect b="b" l="l" r="r" t="t"/>
              <a:pathLst>
                <a:path extrusionOk="0" h="348607" w="329626">
                  <a:moveTo>
                    <a:pt x="85073" y="147735"/>
                  </a:moveTo>
                  <a:cubicBezTo>
                    <a:pt x="48209" y="140497"/>
                    <a:pt x="2130" y="141111"/>
                    <a:pt x="67" y="188579"/>
                  </a:cubicBezTo>
                  <a:cubicBezTo>
                    <a:pt x="-2215" y="241925"/>
                    <a:pt x="54178" y="232712"/>
                    <a:pt x="98063" y="212312"/>
                  </a:cubicBezTo>
                  <a:cubicBezTo>
                    <a:pt x="66378" y="235169"/>
                    <a:pt x="34429" y="269037"/>
                    <a:pt x="58961" y="302290"/>
                  </a:cubicBezTo>
                  <a:cubicBezTo>
                    <a:pt x="84108" y="336334"/>
                    <a:pt x="116978" y="302729"/>
                    <a:pt x="139842" y="261974"/>
                  </a:cubicBezTo>
                  <a:cubicBezTo>
                    <a:pt x="134707" y="309661"/>
                    <a:pt x="142519" y="359980"/>
                    <a:pt x="186098" y="346336"/>
                  </a:cubicBezTo>
                  <a:cubicBezTo>
                    <a:pt x="223576" y="334667"/>
                    <a:pt x="219933" y="295315"/>
                    <a:pt x="208128" y="260701"/>
                  </a:cubicBezTo>
                  <a:cubicBezTo>
                    <a:pt x="231212" y="291586"/>
                    <a:pt x="263029" y="319619"/>
                    <a:pt x="290852" y="292683"/>
                  </a:cubicBezTo>
                  <a:cubicBezTo>
                    <a:pt x="320212" y="264255"/>
                    <a:pt x="288702" y="231747"/>
                    <a:pt x="250390" y="209592"/>
                  </a:cubicBezTo>
                  <a:cubicBezTo>
                    <a:pt x="291423" y="221525"/>
                    <a:pt x="334080" y="219814"/>
                    <a:pt x="329252" y="173663"/>
                  </a:cubicBezTo>
                  <a:cubicBezTo>
                    <a:pt x="324205" y="125405"/>
                    <a:pt x="275931" y="128739"/>
                    <a:pt x="239024" y="138742"/>
                  </a:cubicBezTo>
                  <a:cubicBezTo>
                    <a:pt x="274790" y="121983"/>
                    <a:pt x="314858" y="93512"/>
                    <a:pt x="294977" y="55125"/>
                  </a:cubicBezTo>
                  <a:cubicBezTo>
                    <a:pt x="272684" y="12001"/>
                    <a:pt x="227394" y="53063"/>
                    <a:pt x="197947" y="95574"/>
                  </a:cubicBezTo>
                  <a:cubicBezTo>
                    <a:pt x="207777" y="56134"/>
                    <a:pt x="210103" y="5552"/>
                    <a:pt x="159898" y="375"/>
                  </a:cubicBezTo>
                  <a:cubicBezTo>
                    <a:pt x="105217" y="-5240"/>
                    <a:pt x="110351" y="53326"/>
                    <a:pt x="128388" y="101321"/>
                  </a:cubicBezTo>
                  <a:cubicBezTo>
                    <a:pt x="106006" y="67540"/>
                    <a:pt x="72961" y="33058"/>
                    <a:pt x="42592" y="60653"/>
                  </a:cubicBezTo>
                  <a:cubicBezTo>
                    <a:pt x="11258" y="89125"/>
                    <a:pt x="45445" y="124221"/>
                    <a:pt x="85073" y="147735"/>
                  </a:cubicBezTo>
                  <a:lnTo>
                    <a:pt x="85073" y="147735"/>
                  </a:lnTo>
                  <a:close/>
                  <a:moveTo>
                    <a:pt x="133128" y="190509"/>
                  </a:moveTo>
                  <a:cubicBezTo>
                    <a:pt x="138175" y="183490"/>
                    <a:pt x="135717" y="175549"/>
                    <a:pt x="133128" y="169670"/>
                  </a:cubicBezTo>
                  <a:cubicBezTo>
                    <a:pt x="153666" y="175066"/>
                    <a:pt x="151340" y="146595"/>
                    <a:pt x="155158" y="149709"/>
                  </a:cubicBezTo>
                  <a:cubicBezTo>
                    <a:pt x="155158" y="149709"/>
                    <a:pt x="154500" y="148174"/>
                    <a:pt x="153184" y="145454"/>
                  </a:cubicBezTo>
                  <a:cubicBezTo>
                    <a:pt x="162048" y="150411"/>
                    <a:pt x="172317" y="145015"/>
                    <a:pt x="177803" y="142866"/>
                  </a:cubicBezTo>
                  <a:cubicBezTo>
                    <a:pt x="182104" y="151420"/>
                    <a:pt x="194831" y="153746"/>
                    <a:pt x="192242" y="156202"/>
                  </a:cubicBezTo>
                  <a:cubicBezTo>
                    <a:pt x="192242" y="156202"/>
                    <a:pt x="193997" y="155720"/>
                    <a:pt x="197025" y="154798"/>
                  </a:cubicBezTo>
                  <a:cubicBezTo>
                    <a:pt x="198122" y="158133"/>
                    <a:pt x="183816" y="176163"/>
                    <a:pt x="199395" y="187306"/>
                  </a:cubicBezTo>
                  <a:cubicBezTo>
                    <a:pt x="199175" y="187219"/>
                    <a:pt x="198956" y="187175"/>
                    <a:pt x="198693" y="187087"/>
                  </a:cubicBezTo>
                  <a:cubicBezTo>
                    <a:pt x="182982" y="182524"/>
                    <a:pt x="180041" y="195949"/>
                    <a:pt x="178242" y="203275"/>
                  </a:cubicBezTo>
                  <a:cubicBezTo>
                    <a:pt x="175214" y="202793"/>
                    <a:pt x="169333" y="200424"/>
                    <a:pt x="163497" y="200906"/>
                  </a:cubicBezTo>
                  <a:cubicBezTo>
                    <a:pt x="161565" y="187306"/>
                    <a:pt x="142344" y="187964"/>
                    <a:pt x="144933" y="184499"/>
                  </a:cubicBezTo>
                  <a:cubicBezTo>
                    <a:pt x="144933" y="184499"/>
                    <a:pt x="140325" y="186648"/>
                    <a:pt x="133128" y="190509"/>
                  </a:cubicBezTo>
                  <a:lnTo>
                    <a:pt x="133128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28"/>
            <p:cNvSpPr/>
            <p:nvPr/>
          </p:nvSpPr>
          <p:spPr>
            <a:xfrm>
              <a:off x="5063857" y="1210684"/>
              <a:ext cx="42283" cy="42595"/>
            </a:xfrm>
            <a:custGeom>
              <a:rect b="b" l="l" r="r" t="t"/>
              <a:pathLst>
                <a:path extrusionOk="0" h="85190" w="84567">
                  <a:moveTo>
                    <a:pt x="22" y="43890"/>
                  </a:moveTo>
                  <a:cubicBezTo>
                    <a:pt x="-724" y="20419"/>
                    <a:pt x="17664" y="765"/>
                    <a:pt x="41011" y="19"/>
                  </a:cubicBezTo>
                  <a:cubicBezTo>
                    <a:pt x="64314" y="-683"/>
                    <a:pt x="83843" y="17787"/>
                    <a:pt x="84545" y="41301"/>
                  </a:cubicBezTo>
                  <a:cubicBezTo>
                    <a:pt x="85291" y="64772"/>
                    <a:pt x="66903" y="84426"/>
                    <a:pt x="43556" y="85172"/>
                  </a:cubicBezTo>
                  <a:cubicBezTo>
                    <a:pt x="20253" y="85874"/>
                    <a:pt x="724" y="67404"/>
                    <a:pt x="22" y="43890"/>
                  </a:cubicBezTo>
                  <a:lnTo>
                    <a:pt x="22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28"/>
            <p:cNvSpPr/>
            <p:nvPr/>
          </p:nvSpPr>
          <p:spPr>
            <a:xfrm>
              <a:off x="5019465" y="1336643"/>
              <a:ext cx="330766" cy="148327"/>
            </a:xfrm>
            <a:custGeom>
              <a:rect b="b" l="l" r="r" t="t"/>
              <a:pathLst>
                <a:path extrusionOk="0" h="296655" w="661532">
                  <a:moveTo>
                    <a:pt x="83540" y="142012"/>
                  </a:moveTo>
                  <a:cubicBezTo>
                    <a:pt x="100173" y="150655"/>
                    <a:pt x="91834" y="180004"/>
                    <a:pt x="87138" y="192946"/>
                  </a:cubicBezTo>
                  <a:cubicBezTo>
                    <a:pt x="72876" y="232078"/>
                    <a:pt x="41103" y="267087"/>
                    <a:pt x="12358" y="296655"/>
                  </a:cubicBezTo>
                  <a:lnTo>
                    <a:pt x="10515" y="288978"/>
                  </a:lnTo>
                  <a:cubicBezTo>
                    <a:pt x="8364" y="291698"/>
                    <a:pt x="2791" y="277747"/>
                    <a:pt x="2703" y="277484"/>
                  </a:cubicBezTo>
                  <a:cubicBezTo>
                    <a:pt x="-896" y="264060"/>
                    <a:pt x="-501" y="250021"/>
                    <a:pt x="1562" y="236377"/>
                  </a:cubicBezTo>
                  <a:cubicBezTo>
                    <a:pt x="6433" y="203913"/>
                    <a:pt x="21398" y="169124"/>
                    <a:pt x="49397" y="150172"/>
                  </a:cubicBezTo>
                  <a:cubicBezTo>
                    <a:pt x="58393" y="144030"/>
                    <a:pt x="72525" y="136265"/>
                    <a:pt x="83540" y="142012"/>
                  </a:cubicBezTo>
                  <a:close/>
                  <a:moveTo>
                    <a:pt x="263426" y="40540"/>
                  </a:moveTo>
                  <a:cubicBezTo>
                    <a:pt x="259082" y="40277"/>
                    <a:pt x="254737" y="40935"/>
                    <a:pt x="250568" y="42076"/>
                  </a:cubicBezTo>
                  <a:cubicBezTo>
                    <a:pt x="245302" y="43524"/>
                    <a:pt x="240387" y="45805"/>
                    <a:pt x="235647" y="48481"/>
                  </a:cubicBezTo>
                  <a:cubicBezTo>
                    <a:pt x="204532" y="65985"/>
                    <a:pt x="183643" y="98054"/>
                    <a:pt x="171837" y="131001"/>
                  </a:cubicBezTo>
                  <a:cubicBezTo>
                    <a:pt x="167010" y="144469"/>
                    <a:pt x="162665" y="159560"/>
                    <a:pt x="163894" y="174038"/>
                  </a:cubicBezTo>
                  <a:cubicBezTo>
                    <a:pt x="164114" y="176802"/>
                    <a:pt x="164947" y="184610"/>
                    <a:pt x="168458" y="185927"/>
                  </a:cubicBezTo>
                  <a:lnTo>
                    <a:pt x="180263" y="184084"/>
                  </a:lnTo>
                  <a:cubicBezTo>
                    <a:pt x="198125" y="168861"/>
                    <a:pt x="218707" y="157937"/>
                    <a:pt x="235559" y="141179"/>
                  </a:cubicBezTo>
                  <a:cubicBezTo>
                    <a:pt x="246179" y="130650"/>
                    <a:pt x="255834" y="118981"/>
                    <a:pt x="264304" y="106697"/>
                  </a:cubicBezTo>
                  <a:cubicBezTo>
                    <a:pt x="274749" y="91474"/>
                    <a:pt x="300027" y="42558"/>
                    <a:pt x="263426" y="40540"/>
                  </a:cubicBezTo>
                  <a:close/>
                  <a:moveTo>
                    <a:pt x="495449" y="9042"/>
                  </a:moveTo>
                  <a:cubicBezTo>
                    <a:pt x="486321" y="-3725"/>
                    <a:pt x="464992" y="-303"/>
                    <a:pt x="452310" y="3295"/>
                  </a:cubicBezTo>
                  <a:cubicBezTo>
                    <a:pt x="417552" y="13253"/>
                    <a:pt x="387798" y="37075"/>
                    <a:pt x="368445" y="67301"/>
                  </a:cubicBezTo>
                  <a:cubicBezTo>
                    <a:pt x="360282" y="80068"/>
                    <a:pt x="353699" y="93974"/>
                    <a:pt x="348564" y="108232"/>
                  </a:cubicBezTo>
                  <a:cubicBezTo>
                    <a:pt x="346633" y="113541"/>
                    <a:pt x="344746" y="118981"/>
                    <a:pt x="343649" y="124508"/>
                  </a:cubicBezTo>
                  <a:cubicBezTo>
                    <a:pt x="343342" y="126219"/>
                    <a:pt x="344044" y="129553"/>
                    <a:pt x="343912" y="131264"/>
                  </a:cubicBezTo>
                  <a:lnTo>
                    <a:pt x="344264" y="130913"/>
                  </a:lnTo>
                  <a:cubicBezTo>
                    <a:pt x="359887" y="122841"/>
                    <a:pt x="379021" y="120604"/>
                    <a:pt x="395566" y="114769"/>
                  </a:cubicBezTo>
                  <a:cubicBezTo>
                    <a:pt x="426198" y="103977"/>
                    <a:pt x="455162" y="86385"/>
                    <a:pt x="477500" y="62607"/>
                  </a:cubicBezTo>
                  <a:cubicBezTo>
                    <a:pt x="488998" y="50323"/>
                    <a:pt x="508000" y="26590"/>
                    <a:pt x="495449" y="9042"/>
                  </a:cubicBezTo>
                  <a:close/>
                  <a:moveTo>
                    <a:pt x="644002" y="83446"/>
                  </a:moveTo>
                  <a:cubicBezTo>
                    <a:pt x="639832" y="82129"/>
                    <a:pt x="635444" y="81471"/>
                    <a:pt x="631055" y="81252"/>
                  </a:cubicBezTo>
                  <a:cubicBezTo>
                    <a:pt x="590066" y="79146"/>
                    <a:pt x="553027" y="105951"/>
                    <a:pt x="526783" y="134949"/>
                  </a:cubicBezTo>
                  <a:cubicBezTo>
                    <a:pt x="518884" y="143679"/>
                    <a:pt x="497248" y="162895"/>
                    <a:pt x="491850" y="173467"/>
                  </a:cubicBezTo>
                  <a:cubicBezTo>
                    <a:pt x="490534" y="176143"/>
                    <a:pt x="596649" y="181671"/>
                    <a:pt x="635575" y="151357"/>
                  </a:cubicBezTo>
                  <a:cubicBezTo>
                    <a:pt x="653613" y="137274"/>
                    <a:pt x="679110" y="94413"/>
                    <a:pt x="644002" y="834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" name="Google Shape;1810;p28"/>
            <p:cNvSpPr/>
            <p:nvPr/>
          </p:nvSpPr>
          <p:spPr>
            <a:xfrm>
              <a:off x="4818125" y="961429"/>
              <a:ext cx="130302" cy="347112"/>
            </a:xfrm>
            <a:custGeom>
              <a:rect b="b" l="l" r="r" t="t"/>
              <a:pathLst>
                <a:path extrusionOk="0" h="694224" w="260604">
                  <a:moveTo>
                    <a:pt x="198374" y="562931"/>
                  </a:moveTo>
                  <a:cubicBezTo>
                    <a:pt x="208687" y="571003"/>
                    <a:pt x="204211" y="587499"/>
                    <a:pt x="199998" y="598510"/>
                  </a:cubicBezTo>
                  <a:cubicBezTo>
                    <a:pt x="186964" y="632641"/>
                    <a:pt x="151153" y="660850"/>
                    <a:pt x="114772" y="678573"/>
                  </a:cubicBezTo>
                  <a:cubicBezTo>
                    <a:pt x="99500" y="686031"/>
                    <a:pt x="83219" y="692129"/>
                    <a:pt x="66323" y="694191"/>
                  </a:cubicBezTo>
                  <a:cubicBezTo>
                    <a:pt x="65972" y="694235"/>
                    <a:pt x="47803" y="694586"/>
                    <a:pt x="50304" y="691427"/>
                  </a:cubicBezTo>
                  <a:lnTo>
                    <a:pt x="40737" y="692831"/>
                  </a:lnTo>
                  <a:cubicBezTo>
                    <a:pt x="65884" y="653699"/>
                    <a:pt x="96472" y="609478"/>
                    <a:pt x="137593" y="580216"/>
                  </a:cubicBezTo>
                  <a:cubicBezTo>
                    <a:pt x="151197" y="570477"/>
                    <a:pt x="182839" y="550735"/>
                    <a:pt x="198374" y="562931"/>
                  </a:cubicBezTo>
                  <a:close/>
                  <a:moveTo>
                    <a:pt x="258234" y="351959"/>
                  </a:moveTo>
                  <a:cubicBezTo>
                    <a:pt x="243839" y="318179"/>
                    <a:pt x="194907" y="361874"/>
                    <a:pt x="180557" y="377886"/>
                  </a:cubicBezTo>
                  <a:cubicBezTo>
                    <a:pt x="168927" y="390872"/>
                    <a:pt x="158438" y="404735"/>
                    <a:pt x="149617" y="418993"/>
                  </a:cubicBezTo>
                  <a:cubicBezTo>
                    <a:pt x="135530" y="441718"/>
                    <a:pt x="129474" y="465583"/>
                    <a:pt x="117493" y="488615"/>
                  </a:cubicBezTo>
                  <a:lnTo>
                    <a:pt x="119205" y="500504"/>
                  </a:lnTo>
                  <a:cubicBezTo>
                    <a:pt x="121882" y="503268"/>
                    <a:pt x="131273" y="500943"/>
                    <a:pt x="134565" y="500021"/>
                  </a:cubicBezTo>
                  <a:cubicBezTo>
                    <a:pt x="151943" y="495327"/>
                    <a:pt x="168181" y="485105"/>
                    <a:pt x="182356" y="475059"/>
                  </a:cubicBezTo>
                  <a:cubicBezTo>
                    <a:pt x="216982" y="450579"/>
                    <a:pt x="247701" y="417852"/>
                    <a:pt x="258015" y="381396"/>
                  </a:cubicBezTo>
                  <a:cubicBezTo>
                    <a:pt x="259594" y="375868"/>
                    <a:pt x="260648" y="370253"/>
                    <a:pt x="260604" y="364725"/>
                  </a:cubicBezTo>
                  <a:cubicBezTo>
                    <a:pt x="260604" y="360338"/>
                    <a:pt x="259902" y="355951"/>
                    <a:pt x="258234" y="351959"/>
                  </a:cubicBezTo>
                  <a:close/>
                  <a:moveTo>
                    <a:pt x="151197" y="298964"/>
                  </a:moveTo>
                  <a:cubicBezTo>
                    <a:pt x="166162" y="288303"/>
                    <a:pt x="180249" y="276458"/>
                    <a:pt x="192537" y="263560"/>
                  </a:cubicBezTo>
                  <a:cubicBezTo>
                    <a:pt x="221589" y="233027"/>
                    <a:pt x="239714" y="195298"/>
                    <a:pt x="239978" y="158447"/>
                  </a:cubicBezTo>
                  <a:cubicBezTo>
                    <a:pt x="240065" y="144979"/>
                    <a:pt x="237081" y="123439"/>
                    <a:pt x="219176" y="120017"/>
                  </a:cubicBezTo>
                  <a:cubicBezTo>
                    <a:pt x="194556" y="115279"/>
                    <a:pt x="172964" y="142829"/>
                    <a:pt x="162388" y="158667"/>
                  </a:cubicBezTo>
                  <a:cubicBezTo>
                    <a:pt x="141850" y="189376"/>
                    <a:pt x="130747" y="223858"/>
                    <a:pt x="128157" y="257199"/>
                  </a:cubicBezTo>
                  <a:cubicBezTo>
                    <a:pt x="126753" y="275142"/>
                    <a:pt x="130395" y="294138"/>
                    <a:pt x="126051" y="312169"/>
                  </a:cubicBezTo>
                  <a:lnTo>
                    <a:pt x="125788" y="312607"/>
                  </a:lnTo>
                  <a:cubicBezTo>
                    <a:pt x="127718" y="311818"/>
                    <a:pt x="131844" y="311160"/>
                    <a:pt x="133731" y="310151"/>
                  </a:cubicBezTo>
                  <a:cubicBezTo>
                    <a:pt x="139831" y="306860"/>
                    <a:pt x="145580" y="302912"/>
                    <a:pt x="151197" y="298964"/>
                  </a:cubicBezTo>
                  <a:close/>
                  <a:moveTo>
                    <a:pt x="90284" y="21133"/>
                  </a:moveTo>
                  <a:cubicBezTo>
                    <a:pt x="88616" y="17097"/>
                    <a:pt x="86422" y="13193"/>
                    <a:pt x="83526" y="9771"/>
                  </a:cubicBezTo>
                  <a:cubicBezTo>
                    <a:pt x="59169" y="-18920"/>
                    <a:pt x="17390" y="22493"/>
                    <a:pt x="6814" y="45262"/>
                  </a:cubicBezTo>
                  <a:cubicBezTo>
                    <a:pt x="-15919" y="94309"/>
                    <a:pt x="25290" y="192315"/>
                    <a:pt x="27967" y="189990"/>
                  </a:cubicBezTo>
                  <a:cubicBezTo>
                    <a:pt x="38587" y="180602"/>
                    <a:pt x="53991" y="152393"/>
                    <a:pt x="61627" y="141382"/>
                  </a:cubicBezTo>
                  <a:cubicBezTo>
                    <a:pt x="86905" y="104838"/>
                    <a:pt x="106171" y="59037"/>
                    <a:pt x="90284" y="2113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1" name="Google Shape;1811;p28"/>
            <p:cNvSpPr/>
            <p:nvPr/>
          </p:nvSpPr>
          <p:spPr>
            <a:xfrm>
              <a:off x="4646313" y="976075"/>
              <a:ext cx="278868" cy="515242"/>
            </a:xfrm>
            <a:custGeom>
              <a:rect b="b" l="l" r="r" t="t"/>
              <a:pathLst>
                <a:path extrusionOk="0" h="1030483" w="557737">
                  <a:moveTo>
                    <a:pt x="557009" y="372022"/>
                  </a:moveTo>
                  <a:cubicBezTo>
                    <a:pt x="556175" y="371890"/>
                    <a:pt x="556000" y="372987"/>
                    <a:pt x="555912" y="374216"/>
                  </a:cubicBezTo>
                  <a:cubicBezTo>
                    <a:pt x="556087" y="374084"/>
                    <a:pt x="556263" y="373952"/>
                    <a:pt x="556439" y="373821"/>
                  </a:cubicBezTo>
                  <a:lnTo>
                    <a:pt x="556087" y="374259"/>
                  </a:lnTo>
                  <a:lnTo>
                    <a:pt x="555912" y="374435"/>
                  </a:lnTo>
                  <a:cubicBezTo>
                    <a:pt x="555868" y="375400"/>
                    <a:pt x="555824" y="376453"/>
                    <a:pt x="555517" y="376936"/>
                  </a:cubicBezTo>
                  <a:lnTo>
                    <a:pt x="549900" y="385753"/>
                  </a:lnTo>
                  <a:cubicBezTo>
                    <a:pt x="546915" y="390228"/>
                    <a:pt x="543756" y="394659"/>
                    <a:pt x="540552" y="399002"/>
                  </a:cubicBezTo>
                  <a:cubicBezTo>
                    <a:pt x="537348" y="403302"/>
                    <a:pt x="534057" y="407513"/>
                    <a:pt x="530765" y="411725"/>
                  </a:cubicBezTo>
                  <a:cubicBezTo>
                    <a:pt x="526684" y="416901"/>
                    <a:pt x="522559" y="421946"/>
                    <a:pt x="518170" y="426728"/>
                  </a:cubicBezTo>
                  <a:cubicBezTo>
                    <a:pt x="513782" y="431554"/>
                    <a:pt x="509218" y="436204"/>
                    <a:pt x="504478" y="440679"/>
                  </a:cubicBezTo>
                  <a:cubicBezTo>
                    <a:pt x="498773" y="445987"/>
                    <a:pt x="492848" y="451032"/>
                    <a:pt x="486748" y="455946"/>
                  </a:cubicBezTo>
                  <a:cubicBezTo>
                    <a:pt x="477884" y="463097"/>
                    <a:pt x="468536" y="469897"/>
                    <a:pt x="458793" y="476740"/>
                  </a:cubicBezTo>
                  <a:cubicBezTo>
                    <a:pt x="457608" y="477662"/>
                    <a:pt x="456160" y="477881"/>
                    <a:pt x="454712" y="477837"/>
                  </a:cubicBezTo>
                  <a:cubicBezTo>
                    <a:pt x="452913" y="483760"/>
                    <a:pt x="451245" y="489638"/>
                    <a:pt x="449358" y="495605"/>
                  </a:cubicBezTo>
                  <a:cubicBezTo>
                    <a:pt x="434305" y="542809"/>
                    <a:pt x="416444" y="590233"/>
                    <a:pt x="403893" y="636648"/>
                  </a:cubicBezTo>
                  <a:cubicBezTo>
                    <a:pt x="402532" y="641649"/>
                    <a:pt x="401786" y="647133"/>
                    <a:pt x="400557" y="652309"/>
                  </a:cubicBezTo>
                  <a:cubicBezTo>
                    <a:pt x="405472" y="648580"/>
                    <a:pt x="410256" y="644939"/>
                    <a:pt x="415654" y="640859"/>
                  </a:cubicBezTo>
                  <a:cubicBezTo>
                    <a:pt x="420569" y="637086"/>
                    <a:pt x="425572" y="633182"/>
                    <a:pt x="430575" y="629277"/>
                  </a:cubicBezTo>
                  <a:cubicBezTo>
                    <a:pt x="433866" y="626733"/>
                    <a:pt x="437202" y="624145"/>
                    <a:pt x="440493" y="621600"/>
                  </a:cubicBezTo>
                  <a:cubicBezTo>
                    <a:pt x="445452" y="617696"/>
                    <a:pt x="450367" y="613879"/>
                    <a:pt x="454931" y="609931"/>
                  </a:cubicBezTo>
                  <a:cubicBezTo>
                    <a:pt x="463884" y="602209"/>
                    <a:pt x="471783" y="594444"/>
                    <a:pt x="476874" y="586416"/>
                  </a:cubicBezTo>
                  <a:cubicBezTo>
                    <a:pt x="478542" y="583433"/>
                    <a:pt x="482316" y="582380"/>
                    <a:pt x="485300" y="584047"/>
                  </a:cubicBezTo>
                  <a:cubicBezTo>
                    <a:pt x="488284" y="585714"/>
                    <a:pt x="489338" y="589487"/>
                    <a:pt x="487670" y="592470"/>
                  </a:cubicBezTo>
                  <a:cubicBezTo>
                    <a:pt x="481482" y="604929"/>
                    <a:pt x="470555" y="617827"/>
                    <a:pt x="457433" y="629848"/>
                  </a:cubicBezTo>
                  <a:cubicBezTo>
                    <a:pt x="454010" y="633006"/>
                    <a:pt x="450411" y="636033"/>
                    <a:pt x="446681" y="638973"/>
                  </a:cubicBezTo>
                  <a:cubicBezTo>
                    <a:pt x="442994" y="641824"/>
                    <a:pt x="439220" y="644588"/>
                    <a:pt x="435358" y="647220"/>
                  </a:cubicBezTo>
                  <a:cubicBezTo>
                    <a:pt x="423071" y="655600"/>
                    <a:pt x="410475" y="662750"/>
                    <a:pt x="399943" y="669024"/>
                  </a:cubicBezTo>
                  <a:cubicBezTo>
                    <a:pt x="399021" y="669638"/>
                    <a:pt x="397968" y="669506"/>
                    <a:pt x="396915" y="669594"/>
                  </a:cubicBezTo>
                  <a:cubicBezTo>
                    <a:pt x="393272" y="689336"/>
                    <a:pt x="390595" y="709428"/>
                    <a:pt x="390946" y="729302"/>
                  </a:cubicBezTo>
                  <a:cubicBezTo>
                    <a:pt x="391341" y="750535"/>
                    <a:pt x="394589" y="771066"/>
                    <a:pt x="402093" y="789316"/>
                  </a:cubicBezTo>
                  <a:cubicBezTo>
                    <a:pt x="405297" y="797081"/>
                    <a:pt x="408895" y="804495"/>
                    <a:pt x="413460" y="811295"/>
                  </a:cubicBezTo>
                  <a:cubicBezTo>
                    <a:pt x="417848" y="817788"/>
                    <a:pt x="423071" y="823710"/>
                    <a:pt x="429741" y="828931"/>
                  </a:cubicBezTo>
                  <a:cubicBezTo>
                    <a:pt x="432330" y="830949"/>
                    <a:pt x="445803" y="837091"/>
                    <a:pt x="451157" y="839109"/>
                  </a:cubicBezTo>
                  <a:lnTo>
                    <a:pt x="451201" y="839109"/>
                  </a:lnTo>
                  <a:cubicBezTo>
                    <a:pt x="452649" y="839109"/>
                    <a:pt x="454098" y="839592"/>
                    <a:pt x="455283" y="840644"/>
                  </a:cubicBezTo>
                  <a:cubicBezTo>
                    <a:pt x="456731" y="841873"/>
                    <a:pt x="457126" y="843101"/>
                    <a:pt x="457345" y="843759"/>
                  </a:cubicBezTo>
                  <a:cubicBezTo>
                    <a:pt x="458003" y="845953"/>
                    <a:pt x="457433" y="847708"/>
                    <a:pt x="456467" y="849155"/>
                  </a:cubicBezTo>
                  <a:cubicBezTo>
                    <a:pt x="455765" y="850164"/>
                    <a:pt x="454098" y="852095"/>
                    <a:pt x="450631" y="851788"/>
                  </a:cubicBezTo>
                  <a:cubicBezTo>
                    <a:pt x="450016" y="851744"/>
                    <a:pt x="448700" y="851437"/>
                    <a:pt x="446856" y="850778"/>
                  </a:cubicBezTo>
                  <a:cubicBezTo>
                    <a:pt x="440581" y="848541"/>
                    <a:pt x="424958" y="841434"/>
                    <a:pt x="421929" y="839153"/>
                  </a:cubicBezTo>
                  <a:cubicBezTo>
                    <a:pt x="413986" y="833143"/>
                    <a:pt x="407711" y="826299"/>
                    <a:pt x="402488" y="818841"/>
                  </a:cubicBezTo>
                  <a:cubicBezTo>
                    <a:pt x="397266" y="811339"/>
                    <a:pt x="393141" y="803179"/>
                    <a:pt x="389454" y="794668"/>
                  </a:cubicBezTo>
                  <a:cubicBezTo>
                    <a:pt x="380984" y="774971"/>
                    <a:pt x="376991" y="752728"/>
                    <a:pt x="376245" y="729696"/>
                  </a:cubicBezTo>
                  <a:cubicBezTo>
                    <a:pt x="375191" y="697189"/>
                    <a:pt x="380589" y="663058"/>
                    <a:pt x="388445" y="632568"/>
                  </a:cubicBezTo>
                  <a:cubicBezTo>
                    <a:pt x="400601" y="585758"/>
                    <a:pt x="417804" y="537808"/>
                    <a:pt x="432813" y="490340"/>
                  </a:cubicBezTo>
                  <a:cubicBezTo>
                    <a:pt x="448129" y="441820"/>
                    <a:pt x="461075" y="393782"/>
                    <a:pt x="462787" y="347718"/>
                  </a:cubicBezTo>
                  <a:cubicBezTo>
                    <a:pt x="465025" y="286738"/>
                    <a:pt x="447471" y="229356"/>
                    <a:pt x="388971" y="179300"/>
                  </a:cubicBezTo>
                  <a:cubicBezTo>
                    <a:pt x="380458" y="171974"/>
                    <a:pt x="370759" y="166139"/>
                    <a:pt x="360490" y="161050"/>
                  </a:cubicBezTo>
                  <a:cubicBezTo>
                    <a:pt x="344954" y="153416"/>
                    <a:pt x="328058" y="147494"/>
                    <a:pt x="311426" y="141089"/>
                  </a:cubicBezTo>
                  <a:cubicBezTo>
                    <a:pt x="308091" y="139817"/>
                    <a:pt x="306379" y="136088"/>
                    <a:pt x="307652" y="132753"/>
                  </a:cubicBezTo>
                  <a:cubicBezTo>
                    <a:pt x="308880" y="129419"/>
                    <a:pt x="312611" y="127708"/>
                    <a:pt x="315990" y="128981"/>
                  </a:cubicBezTo>
                  <a:cubicBezTo>
                    <a:pt x="332140" y="134903"/>
                    <a:pt x="348465" y="140519"/>
                    <a:pt x="363737" y="147450"/>
                  </a:cubicBezTo>
                  <a:cubicBezTo>
                    <a:pt x="364308" y="146222"/>
                    <a:pt x="364922" y="144906"/>
                    <a:pt x="365010" y="144642"/>
                  </a:cubicBezTo>
                  <a:cubicBezTo>
                    <a:pt x="366765" y="139904"/>
                    <a:pt x="368301" y="135210"/>
                    <a:pt x="369662" y="130472"/>
                  </a:cubicBezTo>
                  <a:cubicBezTo>
                    <a:pt x="371110" y="125646"/>
                    <a:pt x="372339" y="120821"/>
                    <a:pt x="373436" y="116039"/>
                  </a:cubicBezTo>
                  <a:cubicBezTo>
                    <a:pt x="376113" y="105115"/>
                    <a:pt x="378044" y="94235"/>
                    <a:pt x="379931" y="83487"/>
                  </a:cubicBezTo>
                  <a:cubicBezTo>
                    <a:pt x="381204" y="76161"/>
                    <a:pt x="382389" y="68878"/>
                    <a:pt x="383486" y="61596"/>
                  </a:cubicBezTo>
                  <a:cubicBezTo>
                    <a:pt x="386382" y="42995"/>
                    <a:pt x="388664" y="24613"/>
                    <a:pt x="389893" y="6275"/>
                  </a:cubicBezTo>
                  <a:cubicBezTo>
                    <a:pt x="390025" y="2722"/>
                    <a:pt x="393009" y="-86"/>
                    <a:pt x="396564" y="2"/>
                  </a:cubicBezTo>
                  <a:cubicBezTo>
                    <a:pt x="400118" y="90"/>
                    <a:pt x="402927" y="3073"/>
                    <a:pt x="402839" y="6670"/>
                  </a:cubicBezTo>
                  <a:cubicBezTo>
                    <a:pt x="402971" y="25535"/>
                    <a:pt x="402620" y="44618"/>
                    <a:pt x="400513" y="63877"/>
                  </a:cubicBezTo>
                  <a:cubicBezTo>
                    <a:pt x="399680" y="71423"/>
                    <a:pt x="398538" y="79012"/>
                    <a:pt x="397046" y="86602"/>
                  </a:cubicBezTo>
                  <a:cubicBezTo>
                    <a:pt x="394896" y="97789"/>
                    <a:pt x="391956" y="108932"/>
                    <a:pt x="388620" y="120119"/>
                  </a:cubicBezTo>
                  <a:cubicBezTo>
                    <a:pt x="387041" y="125120"/>
                    <a:pt x="385373" y="130165"/>
                    <a:pt x="383442" y="135122"/>
                  </a:cubicBezTo>
                  <a:cubicBezTo>
                    <a:pt x="381555" y="140036"/>
                    <a:pt x="379492" y="144906"/>
                    <a:pt x="377210" y="149775"/>
                  </a:cubicBezTo>
                  <a:cubicBezTo>
                    <a:pt x="377079" y="150038"/>
                    <a:pt x="375543" y="151837"/>
                    <a:pt x="374401" y="153460"/>
                  </a:cubicBezTo>
                  <a:cubicBezTo>
                    <a:pt x="382740" y="157891"/>
                    <a:pt x="391122" y="162278"/>
                    <a:pt x="398319" y="168245"/>
                  </a:cubicBezTo>
                  <a:cubicBezTo>
                    <a:pt x="437684" y="201103"/>
                    <a:pt x="460242" y="237209"/>
                    <a:pt x="471257" y="275507"/>
                  </a:cubicBezTo>
                  <a:lnTo>
                    <a:pt x="472266" y="273796"/>
                  </a:lnTo>
                  <a:lnTo>
                    <a:pt x="485520" y="249317"/>
                  </a:lnTo>
                  <a:cubicBezTo>
                    <a:pt x="492585" y="236068"/>
                    <a:pt x="498773" y="222775"/>
                    <a:pt x="504654" y="209658"/>
                  </a:cubicBezTo>
                  <a:cubicBezTo>
                    <a:pt x="508647" y="200709"/>
                    <a:pt x="512509" y="191803"/>
                    <a:pt x="515932" y="182809"/>
                  </a:cubicBezTo>
                  <a:cubicBezTo>
                    <a:pt x="521725" y="167674"/>
                    <a:pt x="526640" y="152364"/>
                    <a:pt x="529800" y="136439"/>
                  </a:cubicBezTo>
                  <a:cubicBezTo>
                    <a:pt x="530371" y="132929"/>
                    <a:pt x="533662" y="130516"/>
                    <a:pt x="537217" y="131086"/>
                  </a:cubicBezTo>
                  <a:cubicBezTo>
                    <a:pt x="540728" y="131657"/>
                    <a:pt x="543141" y="134991"/>
                    <a:pt x="542571" y="138500"/>
                  </a:cubicBezTo>
                  <a:cubicBezTo>
                    <a:pt x="539894" y="159690"/>
                    <a:pt x="534935" y="180221"/>
                    <a:pt x="527386" y="200358"/>
                  </a:cubicBezTo>
                  <a:cubicBezTo>
                    <a:pt x="524490" y="208254"/>
                    <a:pt x="521111" y="216019"/>
                    <a:pt x="517380" y="223740"/>
                  </a:cubicBezTo>
                  <a:cubicBezTo>
                    <a:pt x="511983" y="234927"/>
                    <a:pt x="505707" y="245895"/>
                    <a:pt x="499124" y="256950"/>
                  </a:cubicBezTo>
                  <a:lnTo>
                    <a:pt x="483720" y="280991"/>
                  </a:lnTo>
                  <a:lnTo>
                    <a:pt x="478410" y="288537"/>
                  </a:lnTo>
                  <a:cubicBezTo>
                    <a:pt x="478015" y="289370"/>
                    <a:pt x="476742" y="291915"/>
                    <a:pt x="475996" y="292617"/>
                  </a:cubicBezTo>
                  <a:cubicBezTo>
                    <a:pt x="475777" y="292836"/>
                    <a:pt x="475514" y="292836"/>
                    <a:pt x="475250" y="293056"/>
                  </a:cubicBezTo>
                  <a:cubicBezTo>
                    <a:pt x="478805" y="311086"/>
                    <a:pt x="480297" y="329468"/>
                    <a:pt x="479771" y="348244"/>
                  </a:cubicBezTo>
                  <a:cubicBezTo>
                    <a:pt x="478761" y="383692"/>
                    <a:pt x="471257" y="420323"/>
                    <a:pt x="460856" y="457394"/>
                  </a:cubicBezTo>
                  <a:cubicBezTo>
                    <a:pt x="469326" y="449892"/>
                    <a:pt x="477840" y="442434"/>
                    <a:pt x="485739" y="434713"/>
                  </a:cubicBezTo>
                  <a:cubicBezTo>
                    <a:pt x="490215" y="430370"/>
                    <a:pt x="494604" y="425939"/>
                    <a:pt x="498992" y="421508"/>
                  </a:cubicBezTo>
                  <a:cubicBezTo>
                    <a:pt x="505487" y="414971"/>
                    <a:pt x="512070" y="408391"/>
                    <a:pt x="518302" y="401240"/>
                  </a:cubicBezTo>
                  <a:lnTo>
                    <a:pt x="538753" y="377637"/>
                  </a:lnTo>
                  <a:lnTo>
                    <a:pt x="544545" y="370267"/>
                  </a:lnTo>
                  <a:cubicBezTo>
                    <a:pt x="544721" y="369521"/>
                    <a:pt x="545072" y="368337"/>
                    <a:pt x="545248" y="367898"/>
                  </a:cubicBezTo>
                  <a:cubicBezTo>
                    <a:pt x="545818" y="366626"/>
                    <a:pt x="546477" y="365705"/>
                    <a:pt x="547179" y="365222"/>
                  </a:cubicBezTo>
                  <a:cubicBezTo>
                    <a:pt x="548934" y="363862"/>
                    <a:pt x="550777" y="363248"/>
                    <a:pt x="552840" y="363862"/>
                  </a:cubicBezTo>
                  <a:cubicBezTo>
                    <a:pt x="553805" y="364169"/>
                    <a:pt x="555078" y="364564"/>
                    <a:pt x="556219" y="365968"/>
                  </a:cubicBezTo>
                  <a:cubicBezTo>
                    <a:pt x="557755" y="367723"/>
                    <a:pt x="558106" y="370092"/>
                    <a:pt x="557360" y="372154"/>
                  </a:cubicBezTo>
                  <a:cubicBezTo>
                    <a:pt x="557272" y="372110"/>
                    <a:pt x="557185" y="372066"/>
                    <a:pt x="557009" y="372022"/>
                  </a:cubicBezTo>
                  <a:close/>
                  <a:moveTo>
                    <a:pt x="255603" y="418919"/>
                  </a:moveTo>
                  <a:cubicBezTo>
                    <a:pt x="236074" y="409312"/>
                    <a:pt x="211411" y="412383"/>
                    <a:pt x="190741" y="437608"/>
                  </a:cubicBezTo>
                  <a:cubicBezTo>
                    <a:pt x="188108" y="440811"/>
                    <a:pt x="185825" y="444145"/>
                    <a:pt x="183895" y="447698"/>
                  </a:cubicBezTo>
                  <a:cubicBezTo>
                    <a:pt x="181964" y="451296"/>
                    <a:pt x="180384" y="455069"/>
                    <a:pt x="179155" y="459061"/>
                  </a:cubicBezTo>
                  <a:cubicBezTo>
                    <a:pt x="177882" y="463404"/>
                    <a:pt x="176829" y="468054"/>
                    <a:pt x="176522" y="472660"/>
                  </a:cubicBezTo>
                  <a:cubicBezTo>
                    <a:pt x="176302" y="476038"/>
                    <a:pt x="176390" y="479416"/>
                    <a:pt x="177004" y="482663"/>
                  </a:cubicBezTo>
                  <a:cubicBezTo>
                    <a:pt x="177663" y="486304"/>
                    <a:pt x="178585" y="489594"/>
                    <a:pt x="179945" y="492621"/>
                  </a:cubicBezTo>
                  <a:cubicBezTo>
                    <a:pt x="181393" y="495868"/>
                    <a:pt x="183324" y="498851"/>
                    <a:pt x="186045" y="501790"/>
                  </a:cubicBezTo>
                  <a:cubicBezTo>
                    <a:pt x="197543" y="514030"/>
                    <a:pt x="216809" y="511573"/>
                    <a:pt x="228307" y="503721"/>
                  </a:cubicBezTo>
                  <a:cubicBezTo>
                    <a:pt x="235636" y="498719"/>
                    <a:pt x="239410" y="491612"/>
                    <a:pt x="238488" y="485602"/>
                  </a:cubicBezTo>
                  <a:cubicBezTo>
                    <a:pt x="237830" y="481391"/>
                    <a:pt x="235153" y="476960"/>
                    <a:pt x="228702" y="473801"/>
                  </a:cubicBezTo>
                  <a:cubicBezTo>
                    <a:pt x="225498" y="472222"/>
                    <a:pt x="221636" y="473538"/>
                    <a:pt x="220012" y="476697"/>
                  </a:cubicBezTo>
                  <a:cubicBezTo>
                    <a:pt x="218432" y="479899"/>
                    <a:pt x="219749" y="483804"/>
                    <a:pt x="222909" y="485383"/>
                  </a:cubicBezTo>
                  <a:cubicBezTo>
                    <a:pt x="224313" y="486085"/>
                    <a:pt x="225322" y="486611"/>
                    <a:pt x="225542" y="487489"/>
                  </a:cubicBezTo>
                  <a:cubicBezTo>
                    <a:pt x="225717" y="488366"/>
                    <a:pt x="224840" y="489068"/>
                    <a:pt x="224138" y="489902"/>
                  </a:cubicBezTo>
                  <a:cubicBezTo>
                    <a:pt x="221548" y="492841"/>
                    <a:pt x="216940" y="495210"/>
                    <a:pt x="212025" y="496263"/>
                  </a:cubicBezTo>
                  <a:cubicBezTo>
                    <a:pt x="206539" y="497447"/>
                    <a:pt x="200396" y="496921"/>
                    <a:pt x="196270" y="492358"/>
                  </a:cubicBezTo>
                  <a:cubicBezTo>
                    <a:pt x="194734" y="490647"/>
                    <a:pt x="193637" y="488892"/>
                    <a:pt x="192803" y="486962"/>
                  </a:cubicBezTo>
                  <a:cubicBezTo>
                    <a:pt x="191882" y="484900"/>
                    <a:pt x="191355" y="482663"/>
                    <a:pt x="190916" y="480162"/>
                  </a:cubicBezTo>
                  <a:cubicBezTo>
                    <a:pt x="190477" y="477530"/>
                    <a:pt x="190565" y="474810"/>
                    <a:pt x="190960" y="472090"/>
                  </a:cubicBezTo>
                  <a:cubicBezTo>
                    <a:pt x="191355" y="469063"/>
                    <a:pt x="192101" y="466124"/>
                    <a:pt x="192979" y="463316"/>
                  </a:cubicBezTo>
                  <a:cubicBezTo>
                    <a:pt x="193944" y="460289"/>
                    <a:pt x="195173" y="457438"/>
                    <a:pt x="196709" y="454761"/>
                  </a:cubicBezTo>
                  <a:cubicBezTo>
                    <a:pt x="198245" y="452041"/>
                    <a:pt x="200044" y="449497"/>
                    <a:pt x="202107" y="447040"/>
                  </a:cubicBezTo>
                  <a:cubicBezTo>
                    <a:pt x="217248" y="429097"/>
                    <a:pt x="234626" y="425807"/>
                    <a:pt x="248626" y="432914"/>
                  </a:cubicBezTo>
                  <a:cubicBezTo>
                    <a:pt x="262932" y="440153"/>
                    <a:pt x="273158" y="457350"/>
                    <a:pt x="274079" y="478451"/>
                  </a:cubicBezTo>
                  <a:cubicBezTo>
                    <a:pt x="274518" y="489068"/>
                    <a:pt x="272280" y="499509"/>
                    <a:pt x="268594" y="509555"/>
                  </a:cubicBezTo>
                  <a:cubicBezTo>
                    <a:pt x="262713" y="525305"/>
                    <a:pt x="253102" y="540045"/>
                    <a:pt x="243491" y="552812"/>
                  </a:cubicBezTo>
                  <a:cubicBezTo>
                    <a:pt x="229272" y="571588"/>
                    <a:pt x="213781" y="587688"/>
                    <a:pt x="197543" y="602692"/>
                  </a:cubicBezTo>
                  <a:cubicBezTo>
                    <a:pt x="172441" y="625943"/>
                    <a:pt x="145495" y="646562"/>
                    <a:pt x="118330" y="669901"/>
                  </a:cubicBezTo>
                  <a:cubicBezTo>
                    <a:pt x="86249" y="697583"/>
                    <a:pt x="61849" y="728863"/>
                    <a:pt x="43856" y="763652"/>
                  </a:cubicBezTo>
                  <a:cubicBezTo>
                    <a:pt x="26038" y="798134"/>
                    <a:pt x="14497" y="836082"/>
                    <a:pt x="7958" y="877452"/>
                  </a:cubicBezTo>
                  <a:cubicBezTo>
                    <a:pt x="5105" y="895351"/>
                    <a:pt x="3086" y="913381"/>
                    <a:pt x="1814" y="931500"/>
                  </a:cubicBezTo>
                  <a:cubicBezTo>
                    <a:pt x="497" y="949530"/>
                    <a:pt x="-29" y="967649"/>
                    <a:pt x="14" y="985767"/>
                  </a:cubicBezTo>
                  <a:cubicBezTo>
                    <a:pt x="58" y="991690"/>
                    <a:pt x="-468" y="1005509"/>
                    <a:pt x="2253" y="1015643"/>
                  </a:cubicBezTo>
                  <a:cubicBezTo>
                    <a:pt x="3920" y="1021960"/>
                    <a:pt x="6948" y="1027005"/>
                    <a:pt x="11161" y="1029550"/>
                  </a:cubicBezTo>
                  <a:cubicBezTo>
                    <a:pt x="14058" y="1031349"/>
                    <a:pt x="17876" y="1030471"/>
                    <a:pt x="19719" y="1027576"/>
                  </a:cubicBezTo>
                  <a:cubicBezTo>
                    <a:pt x="21518" y="1024680"/>
                    <a:pt x="20597" y="1020820"/>
                    <a:pt x="17700" y="1019021"/>
                  </a:cubicBezTo>
                  <a:cubicBezTo>
                    <a:pt x="15111" y="1017398"/>
                    <a:pt x="14409" y="1013318"/>
                    <a:pt x="13751" y="1009062"/>
                  </a:cubicBezTo>
                  <a:cubicBezTo>
                    <a:pt x="12390" y="1000464"/>
                    <a:pt x="13004" y="990461"/>
                    <a:pt x="13048" y="985811"/>
                  </a:cubicBezTo>
                  <a:cubicBezTo>
                    <a:pt x="13268" y="968044"/>
                    <a:pt x="14102" y="950276"/>
                    <a:pt x="15594" y="932597"/>
                  </a:cubicBezTo>
                  <a:cubicBezTo>
                    <a:pt x="17130" y="914917"/>
                    <a:pt x="19324" y="897281"/>
                    <a:pt x="22352" y="879821"/>
                  </a:cubicBezTo>
                  <a:cubicBezTo>
                    <a:pt x="29110" y="840250"/>
                    <a:pt x="40608" y="803969"/>
                    <a:pt x="58075" y="771110"/>
                  </a:cubicBezTo>
                  <a:cubicBezTo>
                    <a:pt x="75497" y="738339"/>
                    <a:pt x="98845" y="708902"/>
                    <a:pt x="129521" y="682931"/>
                  </a:cubicBezTo>
                  <a:cubicBezTo>
                    <a:pt x="156949" y="659548"/>
                    <a:pt x="184202" y="638973"/>
                    <a:pt x="209436" y="615546"/>
                  </a:cubicBezTo>
                  <a:cubicBezTo>
                    <a:pt x="226420" y="599840"/>
                    <a:pt x="242482" y="582863"/>
                    <a:pt x="257227" y="563121"/>
                  </a:cubicBezTo>
                  <a:cubicBezTo>
                    <a:pt x="267716" y="548995"/>
                    <a:pt x="278029" y="532675"/>
                    <a:pt x="284305" y="515302"/>
                  </a:cubicBezTo>
                  <a:cubicBezTo>
                    <a:pt x="288693" y="503150"/>
                    <a:pt x="291107" y="490472"/>
                    <a:pt x="290449" y="477662"/>
                  </a:cubicBezTo>
                  <a:cubicBezTo>
                    <a:pt x="288913" y="450067"/>
                    <a:pt x="274430" y="428132"/>
                    <a:pt x="255603" y="41891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2" name="Google Shape;1812;p28"/>
            <p:cNvSpPr/>
            <p:nvPr/>
          </p:nvSpPr>
          <p:spPr>
            <a:xfrm>
              <a:off x="4764920" y="1092113"/>
              <a:ext cx="77677" cy="151572"/>
            </a:xfrm>
            <a:custGeom>
              <a:rect b="b" l="l" r="r" t="t"/>
              <a:pathLst>
                <a:path extrusionOk="0" h="303143" w="155354">
                  <a:moveTo>
                    <a:pt x="39365" y="19259"/>
                  </a:moveTo>
                  <a:cubicBezTo>
                    <a:pt x="39365" y="29876"/>
                    <a:pt x="30544" y="38474"/>
                    <a:pt x="19705" y="38474"/>
                  </a:cubicBezTo>
                  <a:cubicBezTo>
                    <a:pt x="8821" y="38474"/>
                    <a:pt x="0" y="29876"/>
                    <a:pt x="0" y="19259"/>
                  </a:cubicBezTo>
                  <a:cubicBezTo>
                    <a:pt x="0" y="8642"/>
                    <a:pt x="8821" y="0"/>
                    <a:pt x="19705" y="0"/>
                  </a:cubicBezTo>
                  <a:cubicBezTo>
                    <a:pt x="30544" y="0"/>
                    <a:pt x="39365" y="8642"/>
                    <a:pt x="39365" y="19259"/>
                  </a:cubicBezTo>
                  <a:close/>
                  <a:moveTo>
                    <a:pt x="111425" y="91557"/>
                  </a:moveTo>
                  <a:cubicBezTo>
                    <a:pt x="122309" y="91557"/>
                    <a:pt x="131130" y="82915"/>
                    <a:pt x="131130" y="72342"/>
                  </a:cubicBezTo>
                  <a:cubicBezTo>
                    <a:pt x="131130" y="61725"/>
                    <a:pt x="122309" y="53083"/>
                    <a:pt x="111425" y="53083"/>
                  </a:cubicBezTo>
                  <a:cubicBezTo>
                    <a:pt x="100586" y="53083"/>
                    <a:pt x="91765" y="61725"/>
                    <a:pt x="91765" y="72342"/>
                  </a:cubicBezTo>
                  <a:cubicBezTo>
                    <a:pt x="91765" y="82915"/>
                    <a:pt x="100586" y="91557"/>
                    <a:pt x="111425" y="91557"/>
                  </a:cubicBezTo>
                  <a:close/>
                  <a:moveTo>
                    <a:pt x="135694" y="153765"/>
                  </a:moveTo>
                  <a:cubicBezTo>
                    <a:pt x="124810" y="153765"/>
                    <a:pt x="115989" y="162364"/>
                    <a:pt x="115989" y="172981"/>
                  </a:cubicBezTo>
                  <a:cubicBezTo>
                    <a:pt x="115989" y="183597"/>
                    <a:pt x="124810" y="192196"/>
                    <a:pt x="135694" y="192196"/>
                  </a:cubicBezTo>
                  <a:cubicBezTo>
                    <a:pt x="146534" y="192196"/>
                    <a:pt x="155355" y="183597"/>
                    <a:pt x="155355" y="172981"/>
                  </a:cubicBezTo>
                  <a:cubicBezTo>
                    <a:pt x="155355" y="162364"/>
                    <a:pt x="146534" y="153765"/>
                    <a:pt x="135694" y="153765"/>
                  </a:cubicBezTo>
                  <a:close/>
                  <a:moveTo>
                    <a:pt x="110635" y="264669"/>
                  </a:moveTo>
                  <a:cubicBezTo>
                    <a:pt x="99796" y="264669"/>
                    <a:pt x="90975" y="273312"/>
                    <a:pt x="90975" y="283929"/>
                  </a:cubicBezTo>
                  <a:cubicBezTo>
                    <a:pt x="90975" y="294545"/>
                    <a:pt x="99796" y="303144"/>
                    <a:pt x="110635" y="303144"/>
                  </a:cubicBezTo>
                  <a:cubicBezTo>
                    <a:pt x="121519" y="303144"/>
                    <a:pt x="130296" y="294545"/>
                    <a:pt x="130296" y="283929"/>
                  </a:cubicBezTo>
                  <a:cubicBezTo>
                    <a:pt x="130296" y="273312"/>
                    <a:pt x="121519" y="264669"/>
                    <a:pt x="110635" y="26466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" name="Google Shape;1813;p28"/>
            <p:cNvSpPr/>
            <p:nvPr/>
          </p:nvSpPr>
          <p:spPr>
            <a:xfrm>
              <a:off x="4666498" y="1544287"/>
              <a:ext cx="402449" cy="300952"/>
            </a:xfrm>
            <a:custGeom>
              <a:rect b="b" l="l" r="r" t="t"/>
              <a:pathLst>
                <a:path extrusionOk="0" h="601903" w="804898">
                  <a:moveTo>
                    <a:pt x="803913" y="596674"/>
                  </a:moveTo>
                  <a:cubicBezTo>
                    <a:pt x="802816" y="598911"/>
                    <a:pt x="799568" y="603649"/>
                    <a:pt x="792503" y="601236"/>
                  </a:cubicBezTo>
                  <a:cubicBezTo>
                    <a:pt x="792196" y="601148"/>
                    <a:pt x="791493" y="600885"/>
                    <a:pt x="790528" y="600271"/>
                  </a:cubicBezTo>
                  <a:cubicBezTo>
                    <a:pt x="790440" y="600227"/>
                    <a:pt x="790221" y="600095"/>
                    <a:pt x="789913" y="599876"/>
                  </a:cubicBezTo>
                  <a:lnTo>
                    <a:pt x="779117" y="591628"/>
                  </a:lnTo>
                  <a:cubicBezTo>
                    <a:pt x="756429" y="574431"/>
                    <a:pt x="703547" y="534685"/>
                    <a:pt x="680551" y="523366"/>
                  </a:cubicBezTo>
                  <a:cubicBezTo>
                    <a:pt x="678181" y="522182"/>
                    <a:pt x="665849" y="517312"/>
                    <a:pt x="652859" y="512399"/>
                  </a:cubicBezTo>
                  <a:cubicBezTo>
                    <a:pt x="642195" y="508319"/>
                    <a:pt x="631048" y="504283"/>
                    <a:pt x="624509" y="502265"/>
                  </a:cubicBezTo>
                  <a:cubicBezTo>
                    <a:pt x="602917" y="495553"/>
                    <a:pt x="580141" y="489805"/>
                    <a:pt x="557145" y="485418"/>
                  </a:cubicBezTo>
                  <a:cubicBezTo>
                    <a:pt x="550562" y="484146"/>
                    <a:pt x="543935" y="483313"/>
                    <a:pt x="537308" y="482304"/>
                  </a:cubicBezTo>
                  <a:lnTo>
                    <a:pt x="551264" y="501607"/>
                  </a:lnTo>
                  <a:cubicBezTo>
                    <a:pt x="555082" y="507090"/>
                    <a:pt x="559471" y="512706"/>
                    <a:pt x="563728" y="518672"/>
                  </a:cubicBezTo>
                  <a:cubicBezTo>
                    <a:pt x="569608" y="527051"/>
                    <a:pt x="575577" y="535782"/>
                    <a:pt x="582072" y="543941"/>
                  </a:cubicBezTo>
                  <a:cubicBezTo>
                    <a:pt x="589357" y="553154"/>
                    <a:pt x="596773" y="561884"/>
                    <a:pt x="605068" y="568596"/>
                  </a:cubicBezTo>
                  <a:cubicBezTo>
                    <a:pt x="609281" y="571536"/>
                    <a:pt x="610334" y="577327"/>
                    <a:pt x="607394" y="581538"/>
                  </a:cubicBezTo>
                  <a:cubicBezTo>
                    <a:pt x="604497" y="585750"/>
                    <a:pt x="598661" y="586803"/>
                    <a:pt x="594447" y="583863"/>
                  </a:cubicBezTo>
                  <a:cubicBezTo>
                    <a:pt x="581457" y="576142"/>
                    <a:pt x="568950" y="565218"/>
                    <a:pt x="557671" y="552891"/>
                  </a:cubicBezTo>
                  <a:cubicBezTo>
                    <a:pt x="552317" y="547100"/>
                    <a:pt x="547271" y="540958"/>
                    <a:pt x="542794" y="534685"/>
                  </a:cubicBezTo>
                  <a:cubicBezTo>
                    <a:pt x="538142" y="528148"/>
                    <a:pt x="534193" y="521348"/>
                    <a:pt x="530419" y="515031"/>
                  </a:cubicBezTo>
                  <a:cubicBezTo>
                    <a:pt x="527873" y="510512"/>
                    <a:pt x="525240" y="506037"/>
                    <a:pt x="522782" y="501431"/>
                  </a:cubicBezTo>
                  <a:cubicBezTo>
                    <a:pt x="521071" y="498185"/>
                    <a:pt x="519403" y="494938"/>
                    <a:pt x="517911" y="491648"/>
                  </a:cubicBezTo>
                  <a:cubicBezTo>
                    <a:pt x="517033" y="489674"/>
                    <a:pt x="517604" y="482216"/>
                    <a:pt x="515234" y="483269"/>
                  </a:cubicBezTo>
                  <a:cubicBezTo>
                    <a:pt x="514049" y="482172"/>
                    <a:pt x="513698" y="480593"/>
                    <a:pt x="513171" y="479145"/>
                  </a:cubicBezTo>
                  <a:cubicBezTo>
                    <a:pt x="504965" y="478268"/>
                    <a:pt x="496714" y="477390"/>
                    <a:pt x="488640" y="476952"/>
                  </a:cubicBezTo>
                  <a:cubicBezTo>
                    <a:pt x="445061" y="474626"/>
                    <a:pt x="401439" y="473574"/>
                    <a:pt x="357817" y="472389"/>
                  </a:cubicBezTo>
                  <a:lnTo>
                    <a:pt x="371158" y="479979"/>
                  </a:lnTo>
                  <a:cubicBezTo>
                    <a:pt x="380901" y="486252"/>
                    <a:pt x="390160" y="492745"/>
                    <a:pt x="398674" y="500027"/>
                  </a:cubicBezTo>
                  <a:cubicBezTo>
                    <a:pt x="404423" y="504985"/>
                    <a:pt x="409821" y="510293"/>
                    <a:pt x="414956" y="515820"/>
                  </a:cubicBezTo>
                  <a:cubicBezTo>
                    <a:pt x="427551" y="529333"/>
                    <a:pt x="438566" y="544205"/>
                    <a:pt x="449318" y="559998"/>
                  </a:cubicBezTo>
                  <a:cubicBezTo>
                    <a:pt x="452566" y="564253"/>
                    <a:pt x="451732" y="570307"/>
                    <a:pt x="447475" y="573598"/>
                  </a:cubicBezTo>
                  <a:cubicBezTo>
                    <a:pt x="443218" y="576844"/>
                    <a:pt x="437118" y="576011"/>
                    <a:pt x="433870" y="571755"/>
                  </a:cubicBezTo>
                  <a:cubicBezTo>
                    <a:pt x="422153" y="558024"/>
                    <a:pt x="409865" y="545652"/>
                    <a:pt x="397007" y="533807"/>
                  </a:cubicBezTo>
                  <a:cubicBezTo>
                    <a:pt x="391916" y="529113"/>
                    <a:pt x="386693" y="524507"/>
                    <a:pt x="381427" y="519944"/>
                  </a:cubicBezTo>
                  <a:cubicBezTo>
                    <a:pt x="373703" y="513188"/>
                    <a:pt x="365892" y="506388"/>
                    <a:pt x="357334" y="500115"/>
                  </a:cubicBezTo>
                  <a:lnTo>
                    <a:pt x="330696" y="480988"/>
                  </a:lnTo>
                  <a:lnTo>
                    <a:pt x="320909" y="474363"/>
                  </a:lnTo>
                  <a:lnTo>
                    <a:pt x="319944" y="473793"/>
                  </a:lnTo>
                  <a:lnTo>
                    <a:pt x="320251" y="473354"/>
                  </a:lnTo>
                  <a:lnTo>
                    <a:pt x="320602" y="472828"/>
                  </a:lnTo>
                  <a:cubicBezTo>
                    <a:pt x="320075" y="472871"/>
                    <a:pt x="319549" y="472871"/>
                    <a:pt x="319022" y="472828"/>
                  </a:cubicBezTo>
                  <a:cubicBezTo>
                    <a:pt x="319154" y="472915"/>
                    <a:pt x="319242" y="473003"/>
                    <a:pt x="319242" y="473091"/>
                  </a:cubicBezTo>
                  <a:cubicBezTo>
                    <a:pt x="319198" y="473179"/>
                    <a:pt x="319154" y="473222"/>
                    <a:pt x="319066" y="473266"/>
                  </a:cubicBezTo>
                  <a:lnTo>
                    <a:pt x="319944" y="473793"/>
                  </a:lnTo>
                  <a:cubicBezTo>
                    <a:pt x="318276" y="475986"/>
                    <a:pt x="317310" y="476425"/>
                    <a:pt x="318276" y="472828"/>
                  </a:cubicBezTo>
                  <a:lnTo>
                    <a:pt x="318232" y="472740"/>
                  </a:lnTo>
                  <a:lnTo>
                    <a:pt x="318276" y="472740"/>
                  </a:lnTo>
                  <a:lnTo>
                    <a:pt x="318276" y="472696"/>
                  </a:lnTo>
                  <a:lnTo>
                    <a:pt x="318232" y="472696"/>
                  </a:lnTo>
                  <a:lnTo>
                    <a:pt x="318188" y="472652"/>
                  </a:lnTo>
                  <a:cubicBezTo>
                    <a:pt x="317223" y="472477"/>
                    <a:pt x="316652" y="471512"/>
                    <a:pt x="315818" y="471029"/>
                  </a:cubicBezTo>
                  <a:cubicBezTo>
                    <a:pt x="309411" y="470810"/>
                    <a:pt x="302960" y="470722"/>
                    <a:pt x="296553" y="470459"/>
                  </a:cubicBezTo>
                  <a:cubicBezTo>
                    <a:pt x="268949" y="469318"/>
                    <a:pt x="241345" y="467651"/>
                    <a:pt x="213785" y="465370"/>
                  </a:cubicBezTo>
                  <a:cubicBezTo>
                    <a:pt x="197459" y="463922"/>
                    <a:pt x="178545" y="461070"/>
                    <a:pt x="159454" y="457298"/>
                  </a:cubicBezTo>
                  <a:cubicBezTo>
                    <a:pt x="163799" y="464536"/>
                    <a:pt x="167749" y="471906"/>
                    <a:pt x="172050" y="479145"/>
                  </a:cubicBezTo>
                  <a:cubicBezTo>
                    <a:pt x="177140" y="488051"/>
                    <a:pt x="182714" y="496518"/>
                    <a:pt x="188156" y="505072"/>
                  </a:cubicBezTo>
                  <a:cubicBezTo>
                    <a:pt x="193641" y="513715"/>
                    <a:pt x="199171" y="522313"/>
                    <a:pt x="204700" y="530912"/>
                  </a:cubicBezTo>
                  <a:cubicBezTo>
                    <a:pt x="215935" y="548285"/>
                    <a:pt x="227126" y="565657"/>
                    <a:pt x="238887" y="582898"/>
                  </a:cubicBezTo>
                  <a:cubicBezTo>
                    <a:pt x="242135" y="587154"/>
                    <a:pt x="241257" y="593252"/>
                    <a:pt x="237000" y="596498"/>
                  </a:cubicBezTo>
                  <a:cubicBezTo>
                    <a:pt x="232743" y="599701"/>
                    <a:pt x="226643" y="598867"/>
                    <a:pt x="223396" y="594612"/>
                  </a:cubicBezTo>
                  <a:cubicBezTo>
                    <a:pt x="213565" y="582986"/>
                    <a:pt x="203691" y="571492"/>
                    <a:pt x="194387" y="559603"/>
                  </a:cubicBezTo>
                  <a:cubicBezTo>
                    <a:pt x="188068" y="551575"/>
                    <a:pt x="181968" y="543415"/>
                    <a:pt x="176219" y="534948"/>
                  </a:cubicBezTo>
                  <a:cubicBezTo>
                    <a:pt x="172401" y="529333"/>
                    <a:pt x="168758" y="523542"/>
                    <a:pt x="165291" y="517619"/>
                  </a:cubicBezTo>
                  <a:cubicBezTo>
                    <a:pt x="160113" y="508757"/>
                    <a:pt x="155417" y="499589"/>
                    <a:pt x="150897" y="490288"/>
                  </a:cubicBezTo>
                  <a:lnTo>
                    <a:pt x="135932" y="458131"/>
                  </a:lnTo>
                  <a:cubicBezTo>
                    <a:pt x="135361" y="457034"/>
                    <a:pt x="134703" y="453788"/>
                    <a:pt x="133825" y="451814"/>
                  </a:cubicBezTo>
                  <a:cubicBezTo>
                    <a:pt x="133606" y="451726"/>
                    <a:pt x="133343" y="451726"/>
                    <a:pt x="133079" y="451638"/>
                  </a:cubicBezTo>
                  <a:cubicBezTo>
                    <a:pt x="113989" y="446286"/>
                    <a:pt x="95864" y="439179"/>
                    <a:pt x="81075" y="429966"/>
                  </a:cubicBezTo>
                  <a:cubicBezTo>
                    <a:pt x="51365" y="411409"/>
                    <a:pt x="27359" y="374558"/>
                    <a:pt x="13447" y="335689"/>
                  </a:cubicBezTo>
                  <a:cubicBezTo>
                    <a:pt x="-2703" y="290590"/>
                    <a:pt x="-4853" y="243210"/>
                    <a:pt x="9980" y="219565"/>
                  </a:cubicBezTo>
                  <a:cubicBezTo>
                    <a:pt x="12789" y="215002"/>
                    <a:pt x="18758" y="213554"/>
                    <a:pt x="23322" y="216362"/>
                  </a:cubicBezTo>
                  <a:cubicBezTo>
                    <a:pt x="27886" y="219170"/>
                    <a:pt x="29334" y="225136"/>
                    <a:pt x="26525" y="229699"/>
                  </a:cubicBezTo>
                  <a:cubicBezTo>
                    <a:pt x="22400" y="236630"/>
                    <a:pt x="20513" y="246018"/>
                    <a:pt x="20074" y="256854"/>
                  </a:cubicBezTo>
                  <a:cubicBezTo>
                    <a:pt x="19284" y="277693"/>
                    <a:pt x="24375" y="303357"/>
                    <a:pt x="33854" y="328143"/>
                  </a:cubicBezTo>
                  <a:cubicBezTo>
                    <a:pt x="46625" y="361748"/>
                    <a:pt x="67383" y="393949"/>
                    <a:pt x="93538" y="409654"/>
                  </a:cubicBezTo>
                  <a:cubicBezTo>
                    <a:pt x="106616" y="417551"/>
                    <a:pt x="122722" y="423386"/>
                    <a:pt x="139574" y="427817"/>
                  </a:cubicBezTo>
                  <a:cubicBezTo>
                    <a:pt x="141023" y="428212"/>
                    <a:pt x="142515" y="428343"/>
                    <a:pt x="143963" y="428694"/>
                  </a:cubicBezTo>
                  <a:cubicBezTo>
                    <a:pt x="145148" y="427466"/>
                    <a:pt x="146245" y="426106"/>
                    <a:pt x="148044" y="425667"/>
                  </a:cubicBezTo>
                  <a:cubicBezTo>
                    <a:pt x="160113" y="421631"/>
                    <a:pt x="171347" y="415665"/>
                    <a:pt x="182889" y="409962"/>
                  </a:cubicBezTo>
                  <a:cubicBezTo>
                    <a:pt x="190789" y="406057"/>
                    <a:pt x="198732" y="402109"/>
                    <a:pt x="206807" y="398599"/>
                  </a:cubicBezTo>
                  <a:cubicBezTo>
                    <a:pt x="215847" y="394651"/>
                    <a:pt x="225151" y="391448"/>
                    <a:pt x="234411" y="388465"/>
                  </a:cubicBezTo>
                  <a:lnTo>
                    <a:pt x="257231" y="382586"/>
                  </a:lnTo>
                  <a:cubicBezTo>
                    <a:pt x="257846" y="382499"/>
                    <a:pt x="264253" y="381051"/>
                    <a:pt x="266711" y="381314"/>
                  </a:cubicBezTo>
                  <a:cubicBezTo>
                    <a:pt x="272065" y="381972"/>
                    <a:pt x="274786" y="384736"/>
                    <a:pt x="275619" y="387281"/>
                  </a:cubicBezTo>
                  <a:cubicBezTo>
                    <a:pt x="277682" y="391975"/>
                    <a:pt x="275488" y="397459"/>
                    <a:pt x="270792" y="399476"/>
                  </a:cubicBezTo>
                  <a:cubicBezTo>
                    <a:pt x="269475" y="400047"/>
                    <a:pt x="268115" y="400266"/>
                    <a:pt x="266754" y="400222"/>
                  </a:cubicBezTo>
                  <a:lnTo>
                    <a:pt x="266754" y="400091"/>
                  </a:lnTo>
                  <a:cubicBezTo>
                    <a:pt x="266623" y="399433"/>
                    <a:pt x="265921" y="399608"/>
                    <a:pt x="265087" y="400003"/>
                  </a:cubicBezTo>
                  <a:cubicBezTo>
                    <a:pt x="264911" y="399959"/>
                    <a:pt x="264692" y="399915"/>
                    <a:pt x="264472" y="399871"/>
                  </a:cubicBezTo>
                  <a:lnTo>
                    <a:pt x="264955" y="400091"/>
                  </a:lnTo>
                  <a:cubicBezTo>
                    <a:pt x="263858" y="400661"/>
                    <a:pt x="262585" y="401670"/>
                    <a:pt x="262454" y="401714"/>
                  </a:cubicBezTo>
                  <a:lnTo>
                    <a:pt x="242574" y="410225"/>
                  </a:lnTo>
                  <a:cubicBezTo>
                    <a:pt x="232392" y="414568"/>
                    <a:pt x="222650" y="420008"/>
                    <a:pt x="212512" y="424790"/>
                  </a:cubicBezTo>
                  <a:cubicBezTo>
                    <a:pt x="205534" y="428036"/>
                    <a:pt x="198381" y="431019"/>
                    <a:pt x="191184" y="433695"/>
                  </a:cubicBezTo>
                  <a:cubicBezTo>
                    <a:pt x="188375" y="434748"/>
                    <a:pt x="185391" y="435143"/>
                    <a:pt x="182538" y="436108"/>
                  </a:cubicBezTo>
                  <a:cubicBezTo>
                    <a:pt x="194212" y="437731"/>
                    <a:pt x="205622" y="439004"/>
                    <a:pt x="215847" y="439750"/>
                  </a:cubicBezTo>
                  <a:cubicBezTo>
                    <a:pt x="233972" y="441109"/>
                    <a:pt x="252140" y="442118"/>
                    <a:pt x="270309" y="443040"/>
                  </a:cubicBezTo>
                  <a:cubicBezTo>
                    <a:pt x="301512" y="444619"/>
                    <a:pt x="332758" y="445628"/>
                    <a:pt x="364005" y="446681"/>
                  </a:cubicBezTo>
                  <a:cubicBezTo>
                    <a:pt x="376161" y="434090"/>
                    <a:pt x="388712" y="422201"/>
                    <a:pt x="402712" y="411979"/>
                  </a:cubicBezTo>
                  <a:cubicBezTo>
                    <a:pt x="408724" y="407593"/>
                    <a:pt x="415000" y="403469"/>
                    <a:pt x="421539" y="399828"/>
                  </a:cubicBezTo>
                  <a:cubicBezTo>
                    <a:pt x="431325" y="394388"/>
                    <a:pt x="441594" y="389957"/>
                    <a:pt x="452039" y="385745"/>
                  </a:cubicBezTo>
                  <a:lnTo>
                    <a:pt x="472314" y="377497"/>
                  </a:lnTo>
                  <a:cubicBezTo>
                    <a:pt x="477317" y="375567"/>
                    <a:pt x="482934" y="378112"/>
                    <a:pt x="484821" y="383113"/>
                  </a:cubicBezTo>
                  <a:cubicBezTo>
                    <a:pt x="486708" y="388114"/>
                    <a:pt x="484207" y="393729"/>
                    <a:pt x="479204" y="395616"/>
                  </a:cubicBezTo>
                  <a:lnTo>
                    <a:pt x="461650" y="406320"/>
                  </a:lnTo>
                  <a:cubicBezTo>
                    <a:pt x="450503" y="412155"/>
                    <a:pt x="440058" y="419043"/>
                    <a:pt x="429482" y="425623"/>
                  </a:cubicBezTo>
                  <a:cubicBezTo>
                    <a:pt x="422372" y="430054"/>
                    <a:pt x="415219" y="434222"/>
                    <a:pt x="408241" y="438784"/>
                  </a:cubicBezTo>
                  <a:cubicBezTo>
                    <a:pt x="403765" y="441680"/>
                    <a:pt x="399596" y="445014"/>
                    <a:pt x="395207" y="447953"/>
                  </a:cubicBezTo>
                  <a:cubicBezTo>
                    <a:pt x="426805" y="449050"/>
                    <a:pt x="458446" y="450191"/>
                    <a:pt x="490044" y="452121"/>
                  </a:cubicBezTo>
                  <a:cubicBezTo>
                    <a:pt x="512425" y="453525"/>
                    <a:pt x="535378" y="456815"/>
                    <a:pt x="558066" y="461378"/>
                  </a:cubicBezTo>
                  <a:cubicBezTo>
                    <a:pt x="558286" y="461158"/>
                    <a:pt x="558549" y="460939"/>
                    <a:pt x="558725" y="460851"/>
                  </a:cubicBezTo>
                  <a:lnTo>
                    <a:pt x="566361" y="457122"/>
                  </a:lnTo>
                  <a:lnTo>
                    <a:pt x="588084" y="447778"/>
                  </a:lnTo>
                  <a:cubicBezTo>
                    <a:pt x="592955" y="445979"/>
                    <a:pt x="597783" y="444136"/>
                    <a:pt x="602742" y="442645"/>
                  </a:cubicBezTo>
                  <a:cubicBezTo>
                    <a:pt x="607657" y="441153"/>
                    <a:pt x="612660" y="439837"/>
                    <a:pt x="617707" y="438740"/>
                  </a:cubicBezTo>
                  <a:cubicBezTo>
                    <a:pt x="623719" y="437468"/>
                    <a:pt x="629775" y="436503"/>
                    <a:pt x="635919" y="435713"/>
                  </a:cubicBezTo>
                  <a:cubicBezTo>
                    <a:pt x="645047" y="434441"/>
                    <a:pt x="654132" y="433695"/>
                    <a:pt x="663260" y="432862"/>
                  </a:cubicBezTo>
                  <a:cubicBezTo>
                    <a:pt x="668526" y="431941"/>
                    <a:pt x="673573" y="435494"/>
                    <a:pt x="674495" y="440758"/>
                  </a:cubicBezTo>
                  <a:cubicBezTo>
                    <a:pt x="675416" y="446023"/>
                    <a:pt x="671905" y="451068"/>
                    <a:pt x="666639" y="451989"/>
                  </a:cubicBezTo>
                  <a:cubicBezTo>
                    <a:pt x="657994" y="454270"/>
                    <a:pt x="649480" y="456859"/>
                    <a:pt x="640834" y="459272"/>
                  </a:cubicBezTo>
                  <a:cubicBezTo>
                    <a:pt x="635129" y="460895"/>
                    <a:pt x="629512" y="462562"/>
                    <a:pt x="623807" y="464097"/>
                  </a:cubicBezTo>
                  <a:cubicBezTo>
                    <a:pt x="619111" y="465370"/>
                    <a:pt x="614371" y="466554"/>
                    <a:pt x="609632" y="467739"/>
                  </a:cubicBezTo>
                  <a:cubicBezTo>
                    <a:pt x="604936" y="468879"/>
                    <a:pt x="600152" y="469844"/>
                    <a:pt x="595501" y="471073"/>
                  </a:cubicBezTo>
                  <a:cubicBezTo>
                    <a:pt x="607525" y="474275"/>
                    <a:pt x="619857" y="476908"/>
                    <a:pt x="631355" y="480680"/>
                  </a:cubicBezTo>
                  <a:cubicBezTo>
                    <a:pt x="638201" y="482918"/>
                    <a:pt x="649787" y="487349"/>
                    <a:pt x="660890" y="491823"/>
                  </a:cubicBezTo>
                  <a:cubicBezTo>
                    <a:pt x="674670" y="497351"/>
                    <a:pt x="687704" y="502879"/>
                    <a:pt x="690250" y="504195"/>
                  </a:cubicBezTo>
                  <a:cubicBezTo>
                    <a:pt x="713728" y="516391"/>
                    <a:pt x="767619" y="558375"/>
                    <a:pt x="790703" y="576625"/>
                  </a:cubicBezTo>
                  <a:lnTo>
                    <a:pt x="801016" y="584829"/>
                  </a:lnTo>
                  <a:cubicBezTo>
                    <a:pt x="804703" y="587549"/>
                    <a:pt x="805975" y="592550"/>
                    <a:pt x="803913" y="596674"/>
                  </a:cubicBezTo>
                  <a:close/>
                  <a:moveTo>
                    <a:pt x="515936" y="483839"/>
                  </a:moveTo>
                  <a:cubicBezTo>
                    <a:pt x="515717" y="483664"/>
                    <a:pt x="515453" y="483444"/>
                    <a:pt x="515234" y="483269"/>
                  </a:cubicBezTo>
                  <a:lnTo>
                    <a:pt x="515102" y="483313"/>
                  </a:lnTo>
                  <a:cubicBezTo>
                    <a:pt x="514795" y="483488"/>
                    <a:pt x="515717" y="483620"/>
                    <a:pt x="515936" y="483839"/>
                  </a:cubicBezTo>
                  <a:close/>
                  <a:moveTo>
                    <a:pt x="318144" y="472740"/>
                  </a:moveTo>
                  <a:lnTo>
                    <a:pt x="318144" y="472740"/>
                  </a:lnTo>
                  <a:lnTo>
                    <a:pt x="318144" y="472740"/>
                  </a:lnTo>
                  <a:lnTo>
                    <a:pt x="318144" y="472740"/>
                  </a:lnTo>
                  <a:close/>
                  <a:moveTo>
                    <a:pt x="318188" y="472784"/>
                  </a:moveTo>
                  <a:lnTo>
                    <a:pt x="318188" y="472784"/>
                  </a:lnTo>
                  <a:lnTo>
                    <a:pt x="318188" y="472784"/>
                  </a:lnTo>
                  <a:lnTo>
                    <a:pt x="318188" y="472784"/>
                  </a:lnTo>
                  <a:close/>
                  <a:moveTo>
                    <a:pt x="264955" y="400179"/>
                  </a:moveTo>
                  <a:cubicBezTo>
                    <a:pt x="265833" y="400573"/>
                    <a:pt x="266798" y="400968"/>
                    <a:pt x="266754" y="400310"/>
                  </a:cubicBezTo>
                  <a:cubicBezTo>
                    <a:pt x="266184" y="400310"/>
                    <a:pt x="265657" y="400222"/>
                    <a:pt x="265087" y="400091"/>
                  </a:cubicBezTo>
                  <a:lnTo>
                    <a:pt x="264955" y="400179"/>
                  </a:lnTo>
                  <a:close/>
                  <a:moveTo>
                    <a:pt x="434967" y="268392"/>
                  </a:moveTo>
                  <a:cubicBezTo>
                    <a:pt x="436811" y="268129"/>
                    <a:pt x="443613" y="265979"/>
                    <a:pt x="446334" y="265014"/>
                  </a:cubicBezTo>
                  <a:lnTo>
                    <a:pt x="467355" y="257381"/>
                  </a:lnTo>
                  <a:cubicBezTo>
                    <a:pt x="477493" y="253476"/>
                    <a:pt x="487235" y="249001"/>
                    <a:pt x="496802" y="244044"/>
                  </a:cubicBezTo>
                  <a:cubicBezTo>
                    <a:pt x="506325" y="239131"/>
                    <a:pt x="515585" y="233778"/>
                    <a:pt x="524757" y="228163"/>
                  </a:cubicBezTo>
                  <a:cubicBezTo>
                    <a:pt x="555828" y="209255"/>
                    <a:pt x="591331" y="183679"/>
                    <a:pt x="617400" y="152443"/>
                  </a:cubicBezTo>
                  <a:cubicBezTo>
                    <a:pt x="635524" y="130727"/>
                    <a:pt x="648953" y="106248"/>
                    <a:pt x="653737" y="79662"/>
                  </a:cubicBezTo>
                  <a:cubicBezTo>
                    <a:pt x="655799" y="67993"/>
                    <a:pt x="655668" y="53910"/>
                    <a:pt x="652288" y="41232"/>
                  </a:cubicBezTo>
                  <a:cubicBezTo>
                    <a:pt x="649831" y="32195"/>
                    <a:pt x="645750" y="23859"/>
                    <a:pt x="639737" y="17454"/>
                  </a:cubicBezTo>
                  <a:cubicBezTo>
                    <a:pt x="627098" y="3942"/>
                    <a:pt x="609412" y="-1586"/>
                    <a:pt x="592692" y="389"/>
                  </a:cubicBezTo>
                  <a:cubicBezTo>
                    <a:pt x="575840" y="2363"/>
                    <a:pt x="560041" y="11926"/>
                    <a:pt x="551527" y="28378"/>
                  </a:cubicBezTo>
                  <a:cubicBezTo>
                    <a:pt x="547534" y="36055"/>
                    <a:pt x="545076" y="44829"/>
                    <a:pt x="544988" y="53515"/>
                  </a:cubicBezTo>
                  <a:cubicBezTo>
                    <a:pt x="544857" y="62553"/>
                    <a:pt x="547227" y="71502"/>
                    <a:pt x="552888" y="79004"/>
                  </a:cubicBezTo>
                  <a:cubicBezTo>
                    <a:pt x="556794" y="84268"/>
                    <a:pt x="567107" y="89884"/>
                    <a:pt x="576849" y="91025"/>
                  </a:cubicBezTo>
                  <a:cubicBezTo>
                    <a:pt x="584442" y="91902"/>
                    <a:pt x="591507" y="90103"/>
                    <a:pt x="595588" y="84883"/>
                  </a:cubicBezTo>
                  <a:cubicBezTo>
                    <a:pt x="597388" y="82689"/>
                    <a:pt x="597037" y="79399"/>
                    <a:pt x="594842" y="77600"/>
                  </a:cubicBezTo>
                  <a:cubicBezTo>
                    <a:pt x="592604" y="75845"/>
                    <a:pt x="589357" y="76196"/>
                    <a:pt x="587557" y="78390"/>
                  </a:cubicBezTo>
                  <a:cubicBezTo>
                    <a:pt x="584880" y="81636"/>
                    <a:pt x="579834" y="81022"/>
                    <a:pt x="575050" y="79794"/>
                  </a:cubicBezTo>
                  <a:cubicBezTo>
                    <a:pt x="569477" y="78346"/>
                    <a:pt x="564035" y="75451"/>
                    <a:pt x="561884" y="72424"/>
                  </a:cubicBezTo>
                  <a:cubicBezTo>
                    <a:pt x="557891" y="66896"/>
                    <a:pt x="556399" y="60315"/>
                    <a:pt x="556618" y="53779"/>
                  </a:cubicBezTo>
                  <a:cubicBezTo>
                    <a:pt x="556838" y="46891"/>
                    <a:pt x="558944" y="40003"/>
                    <a:pt x="562192" y="33993"/>
                  </a:cubicBezTo>
                  <a:cubicBezTo>
                    <a:pt x="568950" y="21534"/>
                    <a:pt x="581194" y="14515"/>
                    <a:pt x="594096" y="13199"/>
                  </a:cubicBezTo>
                  <a:cubicBezTo>
                    <a:pt x="606867" y="11883"/>
                    <a:pt x="620296" y="16182"/>
                    <a:pt x="629819" y="26623"/>
                  </a:cubicBezTo>
                  <a:cubicBezTo>
                    <a:pt x="635437" y="32765"/>
                    <a:pt x="638552" y="41188"/>
                    <a:pt x="640088" y="50006"/>
                  </a:cubicBezTo>
                  <a:cubicBezTo>
                    <a:pt x="641668" y="59262"/>
                    <a:pt x="641449" y="68958"/>
                    <a:pt x="639957" y="77205"/>
                  </a:cubicBezTo>
                  <a:cubicBezTo>
                    <a:pt x="635744" y="101510"/>
                    <a:pt x="623236" y="123752"/>
                    <a:pt x="606867" y="143757"/>
                  </a:cubicBezTo>
                  <a:cubicBezTo>
                    <a:pt x="582028" y="174159"/>
                    <a:pt x="548192" y="199384"/>
                    <a:pt x="518526" y="218117"/>
                  </a:cubicBezTo>
                  <a:cubicBezTo>
                    <a:pt x="509661" y="223732"/>
                    <a:pt x="500708" y="229128"/>
                    <a:pt x="491536" y="234085"/>
                  </a:cubicBezTo>
                  <a:cubicBezTo>
                    <a:pt x="482408" y="239043"/>
                    <a:pt x="473104" y="243562"/>
                    <a:pt x="463449" y="247510"/>
                  </a:cubicBezTo>
                  <a:lnTo>
                    <a:pt x="442867" y="255450"/>
                  </a:lnTo>
                  <a:cubicBezTo>
                    <a:pt x="441550" y="255977"/>
                    <a:pt x="438478" y="257512"/>
                    <a:pt x="436240" y="258346"/>
                  </a:cubicBezTo>
                  <a:cubicBezTo>
                    <a:pt x="435801" y="258170"/>
                    <a:pt x="435363" y="258083"/>
                    <a:pt x="434880" y="258039"/>
                  </a:cubicBezTo>
                  <a:lnTo>
                    <a:pt x="435319" y="258302"/>
                  </a:lnTo>
                  <a:lnTo>
                    <a:pt x="435670" y="258565"/>
                  </a:lnTo>
                  <a:cubicBezTo>
                    <a:pt x="434485" y="258960"/>
                    <a:pt x="433607" y="259048"/>
                    <a:pt x="433563" y="258521"/>
                  </a:cubicBezTo>
                  <a:cubicBezTo>
                    <a:pt x="433519" y="258346"/>
                    <a:pt x="433519" y="258170"/>
                    <a:pt x="433519" y="258083"/>
                  </a:cubicBezTo>
                  <a:cubicBezTo>
                    <a:pt x="432949" y="258170"/>
                    <a:pt x="432378" y="258390"/>
                    <a:pt x="431852" y="258697"/>
                  </a:cubicBezTo>
                  <a:cubicBezTo>
                    <a:pt x="429657" y="259969"/>
                    <a:pt x="429219" y="261504"/>
                    <a:pt x="429043" y="261987"/>
                  </a:cubicBezTo>
                  <a:cubicBezTo>
                    <a:pt x="428516" y="263742"/>
                    <a:pt x="428999" y="269182"/>
                    <a:pt x="434967" y="2683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4" name="Google Shape;1814;p28"/>
            <p:cNvSpPr/>
            <p:nvPr/>
          </p:nvSpPr>
          <p:spPr>
            <a:xfrm>
              <a:off x="4925481" y="1354281"/>
              <a:ext cx="411981" cy="182841"/>
            </a:xfrm>
            <a:custGeom>
              <a:rect b="b" l="l" r="r" t="t"/>
              <a:pathLst>
                <a:path extrusionOk="0" h="365681" w="823962">
                  <a:moveTo>
                    <a:pt x="823675" y="76598"/>
                  </a:moveTo>
                  <a:cubicBezTo>
                    <a:pt x="824728" y="80020"/>
                    <a:pt x="822797" y="83662"/>
                    <a:pt x="819418" y="84714"/>
                  </a:cubicBezTo>
                  <a:cubicBezTo>
                    <a:pt x="802566" y="90593"/>
                    <a:pt x="785977" y="97349"/>
                    <a:pt x="769388" y="104500"/>
                  </a:cubicBezTo>
                  <a:cubicBezTo>
                    <a:pt x="762893" y="107308"/>
                    <a:pt x="756355" y="110159"/>
                    <a:pt x="749816" y="113055"/>
                  </a:cubicBezTo>
                  <a:cubicBezTo>
                    <a:pt x="740117" y="117354"/>
                    <a:pt x="730330" y="121653"/>
                    <a:pt x="720807" y="126611"/>
                  </a:cubicBezTo>
                  <a:cubicBezTo>
                    <a:pt x="716638" y="128672"/>
                    <a:pt x="712513" y="130822"/>
                    <a:pt x="708475" y="133103"/>
                  </a:cubicBezTo>
                  <a:cubicBezTo>
                    <a:pt x="704438" y="135385"/>
                    <a:pt x="700488" y="137754"/>
                    <a:pt x="696583" y="140342"/>
                  </a:cubicBezTo>
                  <a:cubicBezTo>
                    <a:pt x="696539" y="140386"/>
                    <a:pt x="696056" y="140737"/>
                    <a:pt x="695880" y="140868"/>
                  </a:cubicBezTo>
                  <a:cubicBezTo>
                    <a:pt x="706852" y="150344"/>
                    <a:pt x="717165" y="160654"/>
                    <a:pt x="727522" y="170963"/>
                  </a:cubicBezTo>
                  <a:cubicBezTo>
                    <a:pt x="730067" y="173464"/>
                    <a:pt x="730155" y="177544"/>
                    <a:pt x="727654" y="180132"/>
                  </a:cubicBezTo>
                  <a:cubicBezTo>
                    <a:pt x="725152" y="182677"/>
                    <a:pt x="721071" y="182721"/>
                    <a:pt x="718481" y="180220"/>
                  </a:cubicBezTo>
                  <a:cubicBezTo>
                    <a:pt x="706852" y="169121"/>
                    <a:pt x="695617" y="157627"/>
                    <a:pt x="683110" y="147756"/>
                  </a:cubicBezTo>
                  <a:cubicBezTo>
                    <a:pt x="675122" y="141395"/>
                    <a:pt x="666609" y="135736"/>
                    <a:pt x="657129" y="131305"/>
                  </a:cubicBezTo>
                  <a:cubicBezTo>
                    <a:pt x="597577" y="103228"/>
                    <a:pt x="543203" y="101868"/>
                    <a:pt x="491593" y="114634"/>
                  </a:cubicBezTo>
                  <a:cubicBezTo>
                    <a:pt x="496508" y="117178"/>
                    <a:pt x="501643" y="119635"/>
                    <a:pt x="506427" y="122750"/>
                  </a:cubicBezTo>
                  <a:cubicBezTo>
                    <a:pt x="508665" y="124241"/>
                    <a:pt x="510815" y="125821"/>
                    <a:pt x="512746" y="127663"/>
                  </a:cubicBezTo>
                  <a:cubicBezTo>
                    <a:pt x="525824" y="139859"/>
                    <a:pt x="536971" y="154205"/>
                    <a:pt x="546626" y="169516"/>
                  </a:cubicBezTo>
                  <a:cubicBezTo>
                    <a:pt x="556149" y="184695"/>
                    <a:pt x="564180" y="200839"/>
                    <a:pt x="571202" y="216896"/>
                  </a:cubicBezTo>
                  <a:cubicBezTo>
                    <a:pt x="582348" y="242428"/>
                    <a:pt x="588536" y="277042"/>
                    <a:pt x="601877" y="304943"/>
                  </a:cubicBezTo>
                  <a:cubicBezTo>
                    <a:pt x="607451" y="316569"/>
                    <a:pt x="614297" y="327054"/>
                    <a:pt x="623557" y="334907"/>
                  </a:cubicBezTo>
                  <a:cubicBezTo>
                    <a:pt x="652697" y="359737"/>
                    <a:pt x="687323" y="354604"/>
                    <a:pt x="709616" y="335082"/>
                  </a:cubicBezTo>
                  <a:cubicBezTo>
                    <a:pt x="731823" y="315648"/>
                    <a:pt x="741785" y="281955"/>
                    <a:pt x="721685" y="249228"/>
                  </a:cubicBezTo>
                  <a:cubicBezTo>
                    <a:pt x="719534" y="245762"/>
                    <a:pt x="716814" y="242998"/>
                    <a:pt x="713742" y="240629"/>
                  </a:cubicBezTo>
                  <a:cubicBezTo>
                    <a:pt x="710362" y="238041"/>
                    <a:pt x="706588" y="235935"/>
                    <a:pt x="702683" y="234093"/>
                  </a:cubicBezTo>
                  <a:cubicBezTo>
                    <a:pt x="699259" y="232470"/>
                    <a:pt x="695661" y="231153"/>
                    <a:pt x="692018" y="230232"/>
                  </a:cubicBezTo>
                  <a:cubicBezTo>
                    <a:pt x="688376" y="229311"/>
                    <a:pt x="684646" y="228741"/>
                    <a:pt x="680915" y="228653"/>
                  </a:cubicBezTo>
                  <a:cubicBezTo>
                    <a:pt x="677887" y="228609"/>
                    <a:pt x="674947" y="228960"/>
                    <a:pt x="672138" y="229750"/>
                  </a:cubicBezTo>
                  <a:cubicBezTo>
                    <a:pt x="669330" y="230583"/>
                    <a:pt x="666653" y="231811"/>
                    <a:pt x="664151" y="233478"/>
                  </a:cubicBezTo>
                  <a:cubicBezTo>
                    <a:pt x="656603" y="238567"/>
                    <a:pt x="652039" y="245236"/>
                    <a:pt x="650547" y="252650"/>
                  </a:cubicBezTo>
                  <a:cubicBezTo>
                    <a:pt x="649055" y="260152"/>
                    <a:pt x="650766" y="268355"/>
                    <a:pt x="655418" y="276120"/>
                  </a:cubicBezTo>
                  <a:cubicBezTo>
                    <a:pt x="658051" y="280464"/>
                    <a:pt x="662703" y="283842"/>
                    <a:pt x="667486" y="284807"/>
                  </a:cubicBezTo>
                  <a:cubicBezTo>
                    <a:pt x="671743" y="285640"/>
                    <a:pt x="676088" y="284456"/>
                    <a:pt x="678809" y="279849"/>
                  </a:cubicBezTo>
                  <a:cubicBezTo>
                    <a:pt x="680257" y="277393"/>
                    <a:pt x="683417" y="276515"/>
                    <a:pt x="685874" y="277963"/>
                  </a:cubicBezTo>
                  <a:cubicBezTo>
                    <a:pt x="688376" y="279411"/>
                    <a:pt x="689210" y="282569"/>
                    <a:pt x="687761" y="285026"/>
                  </a:cubicBezTo>
                  <a:cubicBezTo>
                    <a:pt x="682539" y="294239"/>
                    <a:pt x="673938" y="296871"/>
                    <a:pt x="665512" y="295336"/>
                  </a:cubicBezTo>
                  <a:cubicBezTo>
                    <a:pt x="657788" y="293932"/>
                    <a:pt x="650283" y="288755"/>
                    <a:pt x="645983" y="281867"/>
                  </a:cubicBezTo>
                  <a:cubicBezTo>
                    <a:pt x="639575" y="271558"/>
                    <a:pt x="637425" y="260590"/>
                    <a:pt x="639268" y="250500"/>
                  </a:cubicBezTo>
                  <a:cubicBezTo>
                    <a:pt x="641111" y="240278"/>
                    <a:pt x="647079" y="230802"/>
                    <a:pt x="657393" y="223608"/>
                  </a:cubicBezTo>
                  <a:cubicBezTo>
                    <a:pt x="660947" y="221151"/>
                    <a:pt x="664721" y="219352"/>
                    <a:pt x="668715" y="218124"/>
                  </a:cubicBezTo>
                  <a:cubicBezTo>
                    <a:pt x="672665" y="216939"/>
                    <a:pt x="676790" y="216369"/>
                    <a:pt x="681091" y="216369"/>
                  </a:cubicBezTo>
                  <a:cubicBezTo>
                    <a:pt x="685743" y="216413"/>
                    <a:pt x="690439" y="217027"/>
                    <a:pt x="694959" y="218124"/>
                  </a:cubicBezTo>
                  <a:cubicBezTo>
                    <a:pt x="699479" y="219177"/>
                    <a:pt x="703824" y="220712"/>
                    <a:pt x="708036" y="222643"/>
                  </a:cubicBezTo>
                  <a:cubicBezTo>
                    <a:pt x="713786" y="225275"/>
                    <a:pt x="719271" y="228390"/>
                    <a:pt x="724011" y="232382"/>
                  </a:cubicBezTo>
                  <a:cubicBezTo>
                    <a:pt x="727346" y="235233"/>
                    <a:pt x="730287" y="238524"/>
                    <a:pt x="732744" y="242384"/>
                  </a:cubicBezTo>
                  <a:cubicBezTo>
                    <a:pt x="757232" y="281473"/>
                    <a:pt x="745427" y="322096"/>
                    <a:pt x="718788" y="345567"/>
                  </a:cubicBezTo>
                  <a:cubicBezTo>
                    <a:pt x="691931" y="369257"/>
                    <a:pt x="649844" y="375443"/>
                    <a:pt x="614648" y="345304"/>
                  </a:cubicBezTo>
                  <a:cubicBezTo>
                    <a:pt x="604072" y="336135"/>
                    <a:pt x="596129" y="324115"/>
                    <a:pt x="589853" y="310603"/>
                  </a:cubicBezTo>
                  <a:cubicBezTo>
                    <a:pt x="576731" y="282394"/>
                    <a:pt x="570938" y="247517"/>
                    <a:pt x="560055" y="221677"/>
                  </a:cubicBezTo>
                  <a:cubicBezTo>
                    <a:pt x="553472" y="206060"/>
                    <a:pt x="545924" y="190310"/>
                    <a:pt x="536927" y="175482"/>
                  </a:cubicBezTo>
                  <a:cubicBezTo>
                    <a:pt x="528018" y="160829"/>
                    <a:pt x="517749" y="147054"/>
                    <a:pt x="505505" y="135253"/>
                  </a:cubicBezTo>
                  <a:cubicBezTo>
                    <a:pt x="504057" y="133849"/>
                    <a:pt x="502433" y="132577"/>
                    <a:pt x="500721" y="131436"/>
                  </a:cubicBezTo>
                  <a:cubicBezTo>
                    <a:pt x="493261" y="126435"/>
                    <a:pt x="484747" y="122882"/>
                    <a:pt x="478340" y="118100"/>
                  </a:cubicBezTo>
                  <a:cubicBezTo>
                    <a:pt x="477989" y="118187"/>
                    <a:pt x="477638" y="118275"/>
                    <a:pt x="477331" y="118363"/>
                  </a:cubicBezTo>
                  <a:cubicBezTo>
                    <a:pt x="433708" y="131349"/>
                    <a:pt x="391973" y="153898"/>
                    <a:pt x="350633" y="178597"/>
                  </a:cubicBezTo>
                  <a:cubicBezTo>
                    <a:pt x="309600" y="203076"/>
                    <a:pt x="268918" y="229618"/>
                    <a:pt x="227622" y="251816"/>
                  </a:cubicBezTo>
                  <a:cubicBezTo>
                    <a:pt x="205460" y="263617"/>
                    <a:pt x="180314" y="274848"/>
                    <a:pt x="154289" y="282657"/>
                  </a:cubicBezTo>
                  <a:cubicBezTo>
                    <a:pt x="127914" y="290598"/>
                    <a:pt x="100661" y="295116"/>
                    <a:pt x="74769" y="293537"/>
                  </a:cubicBezTo>
                  <a:cubicBezTo>
                    <a:pt x="65728" y="292967"/>
                    <a:pt x="56864" y="291958"/>
                    <a:pt x="48262" y="290027"/>
                  </a:cubicBezTo>
                  <a:cubicBezTo>
                    <a:pt x="39397" y="288009"/>
                    <a:pt x="30840" y="284982"/>
                    <a:pt x="22545" y="280507"/>
                  </a:cubicBezTo>
                  <a:cubicBezTo>
                    <a:pt x="19385" y="278753"/>
                    <a:pt x="7580" y="268750"/>
                    <a:pt x="3367" y="264495"/>
                  </a:cubicBezTo>
                  <a:cubicBezTo>
                    <a:pt x="-5103" y="256028"/>
                    <a:pt x="4508" y="250588"/>
                    <a:pt x="9248" y="252825"/>
                  </a:cubicBezTo>
                  <a:cubicBezTo>
                    <a:pt x="10564" y="253439"/>
                    <a:pt x="11574" y="254492"/>
                    <a:pt x="12188" y="255721"/>
                  </a:cubicBezTo>
                  <a:cubicBezTo>
                    <a:pt x="15919" y="259318"/>
                    <a:pt x="25881" y="267741"/>
                    <a:pt x="28601" y="269189"/>
                  </a:cubicBezTo>
                  <a:cubicBezTo>
                    <a:pt x="35842" y="272962"/>
                    <a:pt x="43391" y="275419"/>
                    <a:pt x="51071" y="277042"/>
                  </a:cubicBezTo>
                  <a:cubicBezTo>
                    <a:pt x="59014" y="278709"/>
                    <a:pt x="67177" y="279455"/>
                    <a:pt x="75515" y="279806"/>
                  </a:cubicBezTo>
                  <a:cubicBezTo>
                    <a:pt x="99784" y="280902"/>
                    <a:pt x="125237" y="276164"/>
                    <a:pt x="149901" y="268355"/>
                  </a:cubicBezTo>
                  <a:cubicBezTo>
                    <a:pt x="163813" y="263924"/>
                    <a:pt x="177286" y="258441"/>
                    <a:pt x="190319" y="252474"/>
                  </a:cubicBezTo>
                  <a:cubicBezTo>
                    <a:pt x="190276" y="251729"/>
                    <a:pt x="189880" y="251071"/>
                    <a:pt x="190144" y="250325"/>
                  </a:cubicBezTo>
                  <a:cubicBezTo>
                    <a:pt x="192689" y="240322"/>
                    <a:pt x="195454" y="228477"/>
                    <a:pt x="199448" y="216545"/>
                  </a:cubicBezTo>
                  <a:cubicBezTo>
                    <a:pt x="200720" y="212816"/>
                    <a:pt x="202124" y="209130"/>
                    <a:pt x="203705" y="205489"/>
                  </a:cubicBezTo>
                  <a:cubicBezTo>
                    <a:pt x="205285" y="201804"/>
                    <a:pt x="207040" y="198163"/>
                    <a:pt x="208927" y="194697"/>
                  </a:cubicBezTo>
                  <a:cubicBezTo>
                    <a:pt x="215949" y="181712"/>
                    <a:pt x="224506" y="170305"/>
                    <a:pt x="234161" y="162496"/>
                  </a:cubicBezTo>
                  <a:cubicBezTo>
                    <a:pt x="236662" y="160215"/>
                    <a:pt x="240612" y="160391"/>
                    <a:pt x="242894" y="162935"/>
                  </a:cubicBezTo>
                  <a:cubicBezTo>
                    <a:pt x="245220" y="165480"/>
                    <a:pt x="245001" y="169384"/>
                    <a:pt x="242499" y="171665"/>
                  </a:cubicBezTo>
                  <a:cubicBezTo>
                    <a:pt x="236794" y="177588"/>
                    <a:pt x="232230" y="185353"/>
                    <a:pt x="228017" y="193907"/>
                  </a:cubicBezTo>
                  <a:cubicBezTo>
                    <a:pt x="225779" y="198382"/>
                    <a:pt x="223716" y="203120"/>
                    <a:pt x="221698" y="207946"/>
                  </a:cubicBezTo>
                  <a:cubicBezTo>
                    <a:pt x="220337" y="211105"/>
                    <a:pt x="218977" y="214307"/>
                    <a:pt x="217616" y="217466"/>
                  </a:cubicBezTo>
                  <a:cubicBezTo>
                    <a:pt x="215554" y="222379"/>
                    <a:pt x="213491" y="227249"/>
                    <a:pt x="211516" y="231987"/>
                  </a:cubicBezTo>
                  <a:cubicBezTo>
                    <a:pt x="209673" y="236462"/>
                    <a:pt x="208137" y="240322"/>
                    <a:pt x="206426" y="244446"/>
                  </a:cubicBezTo>
                  <a:cubicBezTo>
                    <a:pt x="210902" y="242165"/>
                    <a:pt x="215729" y="240059"/>
                    <a:pt x="219986" y="237734"/>
                  </a:cubicBezTo>
                  <a:cubicBezTo>
                    <a:pt x="260843" y="215272"/>
                    <a:pt x="300911" y="188161"/>
                    <a:pt x="341680" y="163637"/>
                  </a:cubicBezTo>
                  <a:cubicBezTo>
                    <a:pt x="345323" y="161443"/>
                    <a:pt x="349009" y="159425"/>
                    <a:pt x="352696" y="157276"/>
                  </a:cubicBezTo>
                  <a:cubicBezTo>
                    <a:pt x="352652" y="156311"/>
                    <a:pt x="352301" y="155389"/>
                    <a:pt x="352696" y="154424"/>
                  </a:cubicBezTo>
                  <a:cubicBezTo>
                    <a:pt x="356075" y="144948"/>
                    <a:pt x="359542" y="135823"/>
                    <a:pt x="363492" y="126918"/>
                  </a:cubicBezTo>
                  <a:cubicBezTo>
                    <a:pt x="366169" y="120863"/>
                    <a:pt x="369065" y="114897"/>
                    <a:pt x="372269" y="109106"/>
                  </a:cubicBezTo>
                  <a:cubicBezTo>
                    <a:pt x="374902" y="104281"/>
                    <a:pt x="377798" y="99586"/>
                    <a:pt x="380914" y="94936"/>
                  </a:cubicBezTo>
                  <a:cubicBezTo>
                    <a:pt x="383986" y="90418"/>
                    <a:pt x="387365" y="86030"/>
                    <a:pt x="390832" y="81600"/>
                  </a:cubicBezTo>
                  <a:cubicBezTo>
                    <a:pt x="393773" y="78002"/>
                    <a:pt x="396669" y="74361"/>
                    <a:pt x="399697" y="70807"/>
                  </a:cubicBezTo>
                  <a:cubicBezTo>
                    <a:pt x="402769" y="67254"/>
                    <a:pt x="405885" y="63744"/>
                    <a:pt x="409132" y="60323"/>
                  </a:cubicBezTo>
                  <a:lnTo>
                    <a:pt x="415672" y="53742"/>
                  </a:lnTo>
                  <a:cubicBezTo>
                    <a:pt x="416022" y="53391"/>
                    <a:pt x="416944" y="53128"/>
                    <a:pt x="417866" y="52865"/>
                  </a:cubicBezTo>
                  <a:lnTo>
                    <a:pt x="417998" y="52645"/>
                  </a:lnTo>
                  <a:lnTo>
                    <a:pt x="418217" y="52338"/>
                  </a:lnTo>
                  <a:lnTo>
                    <a:pt x="417998" y="52821"/>
                  </a:lnTo>
                  <a:cubicBezTo>
                    <a:pt x="419139" y="52470"/>
                    <a:pt x="420192" y="52031"/>
                    <a:pt x="419841" y="51285"/>
                  </a:cubicBezTo>
                  <a:cubicBezTo>
                    <a:pt x="419797" y="51154"/>
                    <a:pt x="419753" y="51066"/>
                    <a:pt x="419709" y="51022"/>
                  </a:cubicBezTo>
                  <a:cubicBezTo>
                    <a:pt x="421245" y="50057"/>
                    <a:pt x="423132" y="49750"/>
                    <a:pt x="424975" y="50320"/>
                  </a:cubicBezTo>
                  <a:cubicBezTo>
                    <a:pt x="427740" y="51066"/>
                    <a:pt x="428530" y="52952"/>
                    <a:pt x="429013" y="54049"/>
                  </a:cubicBezTo>
                  <a:cubicBezTo>
                    <a:pt x="429846" y="55760"/>
                    <a:pt x="429671" y="57603"/>
                    <a:pt x="428618" y="59621"/>
                  </a:cubicBezTo>
                  <a:cubicBezTo>
                    <a:pt x="428266" y="60279"/>
                    <a:pt x="427564" y="61068"/>
                    <a:pt x="426511" y="61858"/>
                  </a:cubicBezTo>
                  <a:cubicBezTo>
                    <a:pt x="426204" y="62077"/>
                    <a:pt x="425283" y="62604"/>
                    <a:pt x="424668" y="62911"/>
                  </a:cubicBezTo>
                  <a:lnTo>
                    <a:pt x="419621" y="69316"/>
                  </a:lnTo>
                  <a:lnTo>
                    <a:pt x="403998" y="91339"/>
                  </a:lnTo>
                  <a:cubicBezTo>
                    <a:pt x="399390" y="97875"/>
                    <a:pt x="395396" y="104544"/>
                    <a:pt x="391359" y="111080"/>
                  </a:cubicBezTo>
                  <a:cubicBezTo>
                    <a:pt x="388638" y="115555"/>
                    <a:pt x="385917" y="120030"/>
                    <a:pt x="383284" y="124505"/>
                  </a:cubicBezTo>
                  <a:cubicBezTo>
                    <a:pt x="379203" y="131524"/>
                    <a:pt x="375472" y="138982"/>
                    <a:pt x="371654" y="146264"/>
                  </a:cubicBezTo>
                  <a:cubicBezTo>
                    <a:pt x="404525" y="127927"/>
                    <a:pt x="438009" y="112089"/>
                    <a:pt x="472547" y="102087"/>
                  </a:cubicBezTo>
                  <a:cubicBezTo>
                    <a:pt x="488565" y="97481"/>
                    <a:pt x="504803" y="94190"/>
                    <a:pt x="521304" y="92392"/>
                  </a:cubicBezTo>
                  <a:cubicBezTo>
                    <a:pt x="521348" y="92304"/>
                    <a:pt x="521304" y="92216"/>
                    <a:pt x="521392" y="92128"/>
                  </a:cubicBezTo>
                  <a:cubicBezTo>
                    <a:pt x="521962" y="91251"/>
                    <a:pt x="524727" y="89058"/>
                    <a:pt x="524727" y="89058"/>
                  </a:cubicBezTo>
                  <a:cubicBezTo>
                    <a:pt x="524727" y="89058"/>
                    <a:pt x="524507" y="89189"/>
                    <a:pt x="524420" y="89277"/>
                  </a:cubicBezTo>
                  <a:lnTo>
                    <a:pt x="529905" y="83135"/>
                  </a:lnTo>
                  <a:lnTo>
                    <a:pt x="547679" y="64753"/>
                  </a:lnTo>
                  <a:cubicBezTo>
                    <a:pt x="556237" y="56550"/>
                    <a:pt x="564838" y="48609"/>
                    <a:pt x="573835" y="41327"/>
                  </a:cubicBezTo>
                  <a:cubicBezTo>
                    <a:pt x="579979" y="36369"/>
                    <a:pt x="586342" y="31719"/>
                    <a:pt x="592881" y="27420"/>
                  </a:cubicBezTo>
                  <a:cubicBezTo>
                    <a:pt x="609162" y="16672"/>
                    <a:pt x="626585" y="7854"/>
                    <a:pt x="645324" y="527"/>
                  </a:cubicBezTo>
                  <a:cubicBezTo>
                    <a:pt x="648616" y="-877"/>
                    <a:pt x="652434" y="615"/>
                    <a:pt x="653838" y="3905"/>
                  </a:cubicBezTo>
                  <a:cubicBezTo>
                    <a:pt x="655286" y="7196"/>
                    <a:pt x="653750" y="11012"/>
                    <a:pt x="650503" y="12416"/>
                  </a:cubicBezTo>
                  <a:cubicBezTo>
                    <a:pt x="636723" y="19041"/>
                    <a:pt x="624084" y="26806"/>
                    <a:pt x="611796" y="35141"/>
                  </a:cubicBezTo>
                  <a:cubicBezTo>
                    <a:pt x="604379" y="40186"/>
                    <a:pt x="597182" y="45494"/>
                    <a:pt x="589985" y="50934"/>
                  </a:cubicBezTo>
                  <a:cubicBezTo>
                    <a:pt x="579276" y="59006"/>
                    <a:pt x="568569" y="67254"/>
                    <a:pt x="558168" y="76247"/>
                  </a:cubicBezTo>
                  <a:lnTo>
                    <a:pt x="541491" y="90856"/>
                  </a:lnTo>
                  <a:cubicBezTo>
                    <a:pt x="580242" y="89672"/>
                    <a:pt x="620661" y="97525"/>
                    <a:pt x="663361" y="118407"/>
                  </a:cubicBezTo>
                  <a:cubicBezTo>
                    <a:pt x="671612" y="122443"/>
                    <a:pt x="678809" y="127795"/>
                    <a:pt x="685918" y="133191"/>
                  </a:cubicBezTo>
                  <a:cubicBezTo>
                    <a:pt x="687235" y="131875"/>
                    <a:pt x="688595" y="129857"/>
                    <a:pt x="688859" y="129681"/>
                  </a:cubicBezTo>
                  <a:cubicBezTo>
                    <a:pt x="692764" y="126611"/>
                    <a:pt x="696714" y="123671"/>
                    <a:pt x="700796" y="120907"/>
                  </a:cubicBezTo>
                  <a:cubicBezTo>
                    <a:pt x="704877" y="118100"/>
                    <a:pt x="709046" y="115467"/>
                    <a:pt x="713259" y="112923"/>
                  </a:cubicBezTo>
                  <a:cubicBezTo>
                    <a:pt x="722870" y="107264"/>
                    <a:pt x="732613" y="101912"/>
                    <a:pt x="742574" y="97261"/>
                  </a:cubicBezTo>
                  <a:cubicBezTo>
                    <a:pt x="749289" y="94103"/>
                    <a:pt x="756091" y="91207"/>
                    <a:pt x="762981" y="88619"/>
                  </a:cubicBezTo>
                  <a:cubicBezTo>
                    <a:pt x="780272" y="82082"/>
                    <a:pt x="797914" y="77037"/>
                    <a:pt x="815600" y="72387"/>
                  </a:cubicBezTo>
                  <a:cubicBezTo>
                    <a:pt x="819023" y="71290"/>
                    <a:pt x="822621" y="73220"/>
                    <a:pt x="823675" y="7659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" name="Google Shape;1815;p28"/>
            <p:cNvSpPr/>
            <p:nvPr/>
          </p:nvSpPr>
          <p:spPr>
            <a:xfrm>
              <a:off x="3876545" y="1589776"/>
              <a:ext cx="329138" cy="157961"/>
            </a:xfrm>
            <a:custGeom>
              <a:rect b="b" l="l" r="r" t="t"/>
              <a:pathLst>
                <a:path extrusionOk="0" h="315921" w="658275">
                  <a:moveTo>
                    <a:pt x="656617" y="157145"/>
                  </a:moveTo>
                  <a:cubicBezTo>
                    <a:pt x="657407" y="157233"/>
                    <a:pt x="658723" y="158725"/>
                    <a:pt x="656354" y="158374"/>
                  </a:cubicBezTo>
                  <a:cubicBezTo>
                    <a:pt x="624273" y="153636"/>
                    <a:pt x="560288" y="143019"/>
                    <a:pt x="530227" y="133148"/>
                  </a:cubicBezTo>
                  <a:cubicBezTo>
                    <a:pt x="490642" y="120162"/>
                    <a:pt x="459878" y="96824"/>
                    <a:pt x="441973" y="66114"/>
                  </a:cubicBezTo>
                  <a:cubicBezTo>
                    <a:pt x="434381" y="53129"/>
                    <a:pt x="430695" y="38915"/>
                    <a:pt x="423146" y="25929"/>
                  </a:cubicBezTo>
                  <a:cubicBezTo>
                    <a:pt x="419153" y="18954"/>
                    <a:pt x="413623" y="12329"/>
                    <a:pt x="406470" y="7153"/>
                  </a:cubicBezTo>
                  <a:cubicBezTo>
                    <a:pt x="405153" y="6144"/>
                    <a:pt x="396552" y="2766"/>
                    <a:pt x="396244" y="1581"/>
                  </a:cubicBezTo>
                  <a:cubicBezTo>
                    <a:pt x="395981" y="704"/>
                    <a:pt x="421522" y="-42"/>
                    <a:pt x="422356" y="2"/>
                  </a:cubicBezTo>
                  <a:cubicBezTo>
                    <a:pt x="451365" y="616"/>
                    <a:pt x="479583" y="6231"/>
                    <a:pt x="506134" y="14611"/>
                  </a:cubicBezTo>
                  <a:cubicBezTo>
                    <a:pt x="579071" y="37686"/>
                    <a:pt x="661181" y="79056"/>
                    <a:pt x="658197" y="149292"/>
                  </a:cubicBezTo>
                  <a:lnTo>
                    <a:pt x="656617" y="157145"/>
                  </a:lnTo>
                  <a:close/>
                  <a:moveTo>
                    <a:pt x="574595" y="172851"/>
                  </a:moveTo>
                  <a:cubicBezTo>
                    <a:pt x="541856" y="174518"/>
                    <a:pt x="476379" y="179080"/>
                    <a:pt x="444738" y="186143"/>
                  </a:cubicBezTo>
                  <a:cubicBezTo>
                    <a:pt x="403003" y="195488"/>
                    <a:pt x="368026" y="216239"/>
                    <a:pt x="344372" y="245763"/>
                  </a:cubicBezTo>
                  <a:cubicBezTo>
                    <a:pt x="334366" y="258222"/>
                    <a:pt x="327959" y="272305"/>
                    <a:pt x="318040" y="284808"/>
                  </a:cubicBezTo>
                  <a:cubicBezTo>
                    <a:pt x="312730" y="291476"/>
                    <a:pt x="305972" y="297706"/>
                    <a:pt x="297897" y="302268"/>
                  </a:cubicBezTo>
                  <a:cubicBezTo>
                    <a:pt x="296361" y="303146"/>
                    <a:pt x="287233" y="305778"/>
                    <a:pt x="286662" y="306918"/>
                  </a:cubicBezTo>
                  <a:cubicBezTo>
                    <a:pt x="286267" y="307796"/>
                    <a:pt x="311414" y="311042"/>
                    <a:pt x="312248" y="311130"/>
                  </a:cubicBezTo>
                  <a:cubicBezTo>
                    <a:pt x="341124" y="313280"/>
                    <a:pt x="370176" y="310340"/>
                    <a:pt x="398088" y="304418"/>
                  </a:cubicBezTo>
                  <a:cubicBezTo>
                    <a:pt x="474756" y="288054"/>
                    <a:pt x="564106" y="254055"/>
                    <a:pt x="574639" y="182283"/>
                  </a:cubicBezTo>
                  <a:lnTo>
                    <a:pt x="574595" y="174123"/>
                  </a:lnTo>
                  <a:cubicBezTo>
                    <a:pt x="575385" y="174079"/>
                    <a:pt x="576965" y="172719"/>
                    <a:pt x="574595" y="172851"/>
                  </a:cubicBezTo>
                  <a:close/>
                  <a:moveTo>
                    <a:pt x="239924" y="173465"/>
                  </a:moveTo>
                  <a:cubicBezTo>
                    <a:pt x="211004" y="178291"/>
                    <a:pt x="153338" y="188995"/>
                    <a:pt x="126041" y="198208"/>
                  </a:cubicBezTo>
                  <a:cubicBezTo>
                    <a:pt x="90055" y="210316"/>
                    <a:pt x="61442" y="231242"/>
                    <a:pt x="43932" y="258222"/>
                  </a:cubicBezTo>
                  <a:cubicBezTo>
                    <a:pt x="36559" y="269629"/>
                    <a:pt x="32565" y="282044"/>
                    <a:pt x="25236" y="293406"/>
                  </a:cubicBezTo>
                  <a:cubicBezTo>
                    <a:pt x="21331" y="299548"/>
                    <a:pt x="16064" y="305427"/>
                    <a:pt x="9438" y="310077"/>
                  </a:cubicBezTo>
                  <a:cubicBezTo>
                    <a:pt x="8209" y="310954"/>
                    <a:pt x="397" y="314069"/>
                    <a:pt x="2" y="315122"/>
                  </a:cubicBezTo>
                  <a:cubicBezTo>
                    <a:pt x="-261" y="315868"/>
                    <a:pt x="22516" y="315956"/>
                    <a:pt x="23262" y="315912"/>
                  </a:cubicBezTo>
                  <a:cubicBezTo>
                    <a:pt x="49242" y="314683"/>
                    <a:pt x="74695" y="309156"/>
                    <a:pt x="98832" y="301303"/>
                  </a:cubicBezTo>
                  <a:cubicBezTo>
                    <a:pt x="165056" y="279675"/>
                    <a:pt x="240407" y="241990"/>
                    <a:pt x="241109" y="181274"/>
                  </a:cubicBezTo>
                  <a:lnTo>
                    <a:pt x="240100" y="174518"/>
                  </a:lnTo>
                  <a:cubicBezTo>
                    <a:pt x="240802" y="174430"/>
                    <a:pt x="242075" y="173114"/>
                    <a:pt x="239924" y="173465"/>
                  </a:cubicBezTo>
                  <a:close/>
                  <a:moveTo>
                    <a:pt x="402388" y="164033"/>
                  </a:moveTo>
                  <a:lnTo>
                    <a:pt x="401818" y="155390"/>
                  </a:lnTo>
                  <a:cubicBezTo>
                    <a:pt x="385756" y="79890"/>
                    <a:pt x="293947" y="46811"/>
                    <a:pt x="216051" y="32071"/>
                  </a:cubicBezTo>
                  <a:cubicBezTo>
                    <a:pt x="187744" y="26675"/>
                    <a:pt x="158517" y="24525"/>
                    <a:pt x="129816" y="27772"/>
                  </a:cubicBezTo>
                  <a:cubicBezTo>
                    <a:pt x="128982" y="27859"/>
                    <a:pt x="104143" y="32115"/>
                    <a:pt x="104581" y="32992"/>
                  </a:cubicBezTo>
                  <a:cubicBezTo>
                    <a:pt x="105240" y="34221"/>
                    <a:pt x="114587" y="36721"/>
                    <a:pt x="116167" y="37555"/>
                  </a:cubicBezTo>
                  <a:cubicBezTo>
                    <a:pt x="124549" y="42117"/>
                    <a:pt x="131790" y="48522"/>
                    <a:pt x="137627" y="55410"/>
                  </a:cubicBezTo>
                  <a:cubicBezTo>
                    <a:pt x="148511" y="68264"/>
                    <a:pt x="156015" y="82961"/>
                    <a:pt x="166943" y="95814"/>
                  </a:cubicBezTo>
                  <a:cubicBezTo>
                    <a:pt x="192835" y="126260"/>
                    <a:pt x="229348" y="147011"/>
                    <a:pt x="271741" y="155522"/>
                  </a:cubicBezTo>
                  <a:cubicBezTo>
                    <a:pt x="303953" y="161971"/>
                    <a:pt x="369650" y="164691"/>
                    <a:pt x="402476" y="165393"/>
                  </a:cubicBezTo>
                  <a:cubicBezTo>
                    <a:pt x="404890" y="165393"/>
                    <a:pt x="403178" y="164033"/>
                    <a:pt x="402388" y="16403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8"/>
            <p:cNvSpPr/>
            <p:nvPr/>
          </p:nvSpPr>
          <p:spPr>
            <a:xfrm>
              <a:off x="3756530" y="1616433"/>
              <a:ext cx="708968" cy="106843"/>
            </a:xfrm>
            <a:custGeom>
              <a:rect b="b" l="l" r="r" t="t"/>
              <a:pathLst>
                <a:path extrusionOk="0" h="213685" w="1417936">
                  <a:moveTo>
                    <a:pt x="1417918" y="103086"/>
                  </a:moveTo>
                  <a:cubicBezTo>
                    <a:pt x="1418182" y="106640"/>
                    <a:pt x="1415505" y="109755"/>
                    <a:pt x="1411906" y="109974"/>
                  </a:cubicBezTo>
                  <a:cubicBezTo>
                    <a:pt x="1323389" y="116379"/>
                    <a:pt x="1146750" y="121336"/>
                    <a:pt x="958701" y="124319"/>
                  </a:cubicBezTo>
                  <a:cubicBezTo>
                    <a:pt x="904195" y="125197"/>
                    <a:pt x="849119" y="125855"/>
                    <a:pt x="794569" y="126425"/>
                  </a:cubicBezTo>
                  <a:cubicBezTo>
                    <a:pt x="794218" y="126732"/>
                    <a:pt x="794350" y="126864"/>
                    <a:pt x="793955" y="127171"/>
                  </a:cubicBezTo>
                  <a:cubicBezTo>
                    <a:pt x="789522" y="130417"/>
                    <a:pt x="774689" y="138270"/>
                    <a:pt x="771046" y="140595"/>
                  </a:cubicBezTo>
                  <a:lnTo>
                    <a:pt x="739493" y="159898"/>
                  </a:lnTo>
                  <a:cubicBezTo>
                    <a:pt x="731857" y="164417"/>
                    <a:pt x="724264" y="168979"/>
                    <a:pt x="716584" y="173366"/>
                  </a:cubicBezTo>
                  <a:cubicBezTo>
                    <a:pt x="711450" y="176306"/>
                    <a:pt x="706271" y="179157"/>
                    <a:pt x="701093" y="181965"/>
                  </a:cubicBezTo>
                  <a:cubicBezTo>
                    <a:pt x="681608" y="192538"/>
                    <a:pt x="661903" y="202584"/>
                    <a:pt x="642199" y="212850"/>
                  </a:cubicBezTo>
                  <a:cubicBezTo>
                    <a:pt x="639127" y="214604"/>
                    <a:pt x="635177" y="213508"/>
                    <a:pt x="633421" y="210393"/>
                  </a:cubicBezTo>
                  <a:cubicBezTo>
                    <a:pt x="631666" y="207278"/>
                    <a:pt x="632763" y="203330"/>
                    <a:pt x="635879" y="201575"/>
                  </a:cubicBezTo>
                  <a:cubicBezTo>
                    <a:pt x="654838" y="190081"/>
                    <a:pt x="673577" y="178368"/>
                    <a:pt x="692579" y="167049"/>
                  </a:cubicBezTo>
                  <a:cubicBezTo>
                    <a:pt x="697670" y="164022"/>
                    <a:pt x="702761" y="161039"/>
                    <a:pt x="707895" y="158143"/>
                  </a:cubicBezTo>
                  <a:cubicBezTo>
                    <a:pt x="715619" y="153756"/>
                    <a:pt x="723431" y="149589"/>
                    <a:pt x="731198" y="145333"/>
                  </a:cubicBezTo>
                  <a:lnTo>
                    <a:pt x="763674" y="128048"/>
                  </a:lnTo>
                  <a:cubicBezTo>
                    <a:pt x="764244" y="127741"/>
                    <a:pt x="765429" y="127171"/>
                    <a:pt x="766482" y="126645"/>
                  </a:cubicBezTo>
                  <a:cubicBezTo>
                    <a:pt x="739756" y="126864"/>
                    <a:pt x="712679" y="127171"/>
                    <a:pt x="686830" y="127347"/>
                  </a:cubicBezTo>
                  <a:cubicBezTo>
                    <a:pt x="611786" y="127829"/>
                    <a:pt x="541437" y="128048"/>
                    <a:pt x="480744" y="128092"/>
                  </a:cubicBezTo>
                  <a:cubicBezTo>
                    <a:pt x="480261" y="128663"/>
                    <a:pt x="480085" y="129408"/>
                    <a:pt x="479383" y="129759"/>
                  </a:cubicBezTo>
                  <a:lnTo>
                    <a:pt x="426019" y="161785"/>
                  </a:lnTo>
                  <a:cubicBezTo>
                    <a:pt x="417900" y="166435"/>
                    <a:pt x="409825" y="171129"/>
                    <a:pt x="401487" y="175516"/>
                  </a:cubicBezTo>
                  <a:cubicBezTo>
                    <a:pt x="393236" y="179903"/>
                    <a:pt x="384810" y="184027"/>
                    <a:pt x="376296" y="188019"/>
                  </a:cubicBezTo>
                  <a:cubicBezTo>
                    <a:pt x="359488" y="195872"/>
                    <a:pt x="342197" y="203023"/>
                    <a:pt x="324512" y="210042"/>
                  </a:cubicBezTo>
                  <a:cubicBezTo>
                    <a:pt x="321220" y="211446"/>
                    <a:pt x="317402" y="209954"/>
                    <a:pt x="315998" y="206664"/>
                  </a:cubicBezTo>
                  <a:cubicBezTo>
                    <a:pt x="314549" y="203418"/>
                    <a:pt x="316042" y="199601"/>
                    <a:pt x="319333" y="198153"/>
                  </a:cubicBezTo>
                  <a:cubicBezTo>
                    <a:pt x="329427" y="193284"/>
                    <a:pt x="339301" y="188239"/>
                    <a:pt x="349131" y="183237"/>
                  </a:cubicBezTo>
                  <a:cubicBezTo>
                    <a:pt x="363087" y="176130"/>
                    <a:pt x="376735" y="168760"/>
                    <a:pt x="390384" y="161565"/>
                  </a:cubicBezTo>
                  <a:cubicBezTo>
                    <a:pt x="399600" y="156740"/>
                    <a:pt x="408859" y="152133"/>
                    <a:pt x="417988" y="147220"/>
                  </a:cubicBezTo>
                  <a:lnTo>
                    <a:pt x="455422" y="128092"/>
                  </a:lnTo>
                  <a:cubicBezTo>
                    <a:pt x="352379" y="128092"/>
                    <a:pt x="282996" y="127697"/>
                    <a:pt x="278739" y="127522"/>
                  </a:cubicBezTo>
                  <a:cubicBezTo>
                    <a:pt x="274701" y="127390"/>
                    <a:pt x="101310" y="123267"/>
                    <a:pt x="33112" y="119976"/>
                  </a:cubicBezTo>
                  <a:cubicBezTo>
                    <a:pt x="21131" y="119406"/>
                    <a:pt x="12310" y="118880"/>
                    <a:pt x="8141" y="118353"/>
                  </a:cubicBezTo>
                  <a:cubicBezTo>
                    <a:pt x="3489" y="117827"/>
                    <a:pt x="1383" y="115633"/>
                    <a:pt x="1075" y="115151"/>
                  </a:cubicBezTo>
                  <a:cubicBezTo>
                    <a:pt x="-856" y="112299"/>
                    <a:pt x="-110" y="108438"/>
                    <a:pt x="2699" y="106552"/>
                  </a:cubicBezTo>
                  <a:cubicBezTo>
                    <a:pt x="4455" y="105368"/>
                    <a:pt x="6605" y="105192"/>
                    <a:pt x="8404" y="105894"/>
                  </a:cubicBezTo>
                  <a:cubicBezTo>
                    <a:pt x="8711" y="105938"/>
                    <a:pt x="9150" y="105982"/>
                    <a:pt x="9545" y="106026"/>
                  </a:cubicBezTo>
                  <a:cubicBezTo>
                    <a:pt x="13583" y="106464"/>
                    <a:pt x="22053" y="106903"/>
                    <a:pt x="33638" y="107342"/>
                  </a:cubicBezTo>
                  <a:cubicBezTo>
                    <a:pt x="101880" y="109974"/>
                    <a:pt x="275140" y="112518"/>
                    <a:pt x="279178" y="112606"/>
                  </a:cubicBezTo>
                  <a:cubicBezTo>
                    <a:pt x="284839" y="112782"/>
                    <a:pt x="403725" y="112167"/>
                    <a:pt x="564390" y="110939"/>
                  </a:cubicBezTo>
                  <a:cubicBezTo>
                    <a:pt x="580013" y="110807"/>
                    <a:pt x="596909" y="110676"/>
                    <a:pt x="613234" y="110544"/>
                  </a:cubicBezTo>
                  <a:cubicBezTo>
                    <a:pt x="607046" y="108219"/>
                    <a:pt x="600595" y="105894"/>
                    <a:pt x="594802" y="103525"/>
                  </a:cubicBezTo>
                  <a:cubicBezTo>
                    <a:pt x="582119" y="98348"/>
                    <a:pt x="570314" y="93128"/>
                    <a:pt x="559079" y="87863"/>
                  </a:cubicBezTo>
                  <a:cubicBezTo>
                    <a:pt x="551092" y="84134"/>
                    <a:pt x="543368" y="80361"/>
                    <a:pt x="535864" y="76589"/>
                  </a:cubicBezTo>
                  <a:cubicBezTo>
                    <a:pt x="524147" y="70754"/>
                    <a:pt x="512868" y="64919"/>
                    <a:pt x="501458" y="59348"/>
                  </a:cubicBezTo>
                  <a:cubicBezTo>
                    <a:pt x="484737" y="51188"/>
                    <a:pt x="467798" y="43423"/>
                    <a:pt x="449015" y="36667"/>
                  </a:cubicBezTo>
                  <a:cubicBezTo>
                    <a:pt x="445635" y="35570"/>
                    <a:pt x="443792" y="31885"/>
                    <a:pt x="444889" y="28507"/>
                  </a:cubicBezTo>
                  <a:cubicBezTo>
                    <a:pt x="445987" y="25129"/>
                    <a:pt x="449673" y="23286"/>
                    <a:pt x="453052" y="24383"/>
                  </a:cubicBezTo>
                  <a:cubicBezTo>
                    <a:pt x="468588" y="28989"/>
                    <a:pt x="483026" y="34210"/>
                    <a:pt x="497069" y="40001"/>
                  </a:cubicBezTo>
                  <a:cubicBezTo>
                    <a:pt x="510761" y="45616"/>
                    <a:pt x="524103" y="51670"/>
                    <a:pt x="537707" y="58163"/>
                  </a:cubicBezTo>
                  <a:cubicBezTo>
                    <a:pt x="546353" y="62287"/>
                    <a:pt x="555130" y="66542"/>
                    <a:pt x="564126" y="71017"/>
                  </a:cubicBezTo>
                  <a:cubicBezTo>
                    <a:pt x="579486" y="78519"/>
                    <a:pt x="595636" y="86459"/>
                    <a:pt x="613673" y="94356"/>
                  </a:cubicBezTo>
                  <a:cubicBezTo>
                    <a:pt x="625610" y="99621"/>
                    <a:pt x="638644" y="104929"/>
                    <a:pt x="652424" y="110193"/>
                  </a:cubicBezTo>
                  <a:cubicBezTo>
                    <a:pt x="685645" y="109930"/>
                    <a:pt x="719788" y="109623"/>
                    <a:pt x="754633" y="109360"/>
                  </a:cubicBezTo>
                  <a:cubicBezTo>
                    <a:pt x="800757" y="108965"/>
                    <a:pt x="847846" y="108570"/>
                    <a:pt x="894803" y="108131"/>
                  </a:cubicBezTo>
                  <a:cubicBezTo>
                    <a:pt x="881462" y="95277"/>
                    <a:pt x="866761" y="82950"/>
                    <a:pt x="850084" y="71587"/>
                  </a:cubicBezTo>
                  <a:cubicBezTo>
                    <a:pt x="843721" y="67244"/>
                    <a:pt x="837226" y="62945"/>
                    <a:pt x="830555" y="58690"/>
                  </a:cubicBezTo>
                  <a:cubicBezTo>
                    <a:pt x="824016" y="54522"/>
                    <a:pt x="817389" y="50398"/>
                    <a:pt x="810675" y="46318"/>
                  </a:cubicBezTo>
                  <a:cubicBezTo>
                    <a:pt x="790707" y="34210"/>
                    <a:pt x="769861" y="22672"/>
                    <a:pt x="748621" y="12363"/>
                  </a:cubicBezTo>
                  <a:cubicBezTo>
                    <a:pt x="745373" y="10871"/>
                    <a:pt x="743925" y="7054"/>
                    <a:pt x="745373" y="3808"/>
                  </a:cubicBezTo>
                  <a:cubicBezTo>
                    <a:pt x="746822" y="561"/>
                    <a:pt x="750683" y="-886"/>
                    <a:pt x="753931" y="561"/>
                  </a:cubicBezTo>
                  <a:cubicBezTo>
                    <a:pt x="772495" y="8239"/>
                    <a:pt x="790970" y="16486"/>
                    <a:pt x="808612" y="25787"/>
                  </a:cubicBezTo>
                  <a:cubicBezTo>
                    <a:pt x="820637" y="32104"/>
                    <a:pt x="832354" y="38860"/>
                    <a:pt x="843414" y="46143"/>
                  </a:cubicBezTo>
                  <a:cubicBezTo>
                    <a:pt x="857896" y="55706"/>
                    <a:pt x="871325" y="66104"/>
                    <a:pt x="883613" y="76940"/>
                  </a:cubicBezTo>
                  <a:cubicBezTo>
                    <a:pt x="894760" y="86810"/>
                    <a:pt x="904546" y="97251"/>
                    <a:pt x="913367" y="108000"/>
                  </a:cubicBezTo>
                  <a:cubicBezTo>
                    <a:pt x="967171" y="107473"/>
                    <a:pt x="1020535" y="106903"/>
                    <a:pt x="1071706" y="106201"/>
                  </a:cubicBezTo>
                  <a:cubicBezTo>
                    <a:pt x="1214772" y="104227"/>
                    <a:pt x="1340724" y="101507"/>
                    <a:pt x="1411028" y="97076"/>
                  </a:cubicBezTo>
                  <a:cubicBezTo>
                    <a:pt x="1414627" y="96813"/>
                    <a:pt x="1417699" y="99533"/>
                    <a:pt x="1417918" y="10308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28"/>
            <p:cNvSpPr/>
            <p:nvPr/>
          </p:nvSpPr>
          <p:spPr>
            <a:xfrm>
              <a:off x="3562625" y="1560113"/>
              <a:ext cx="211658" cy="138892"/>
            </a:xfrm>
            <a:custGeom>
              <a:rect b="b" l="l" r="r" t="t"/>
              <a:pathLst>
                <a:path extrusionOk="0" h="277784" w="423317">
                  <a:moveTo>
                    <a:pt x="407142" y="233757"/>
                  </a:moveTo>
                  <a:cubicBezTo>
                    <a:pt x="404333" y="235468"/>
                    <a:pt x="219838" y="306143"/>
                    <a:pt x="66722" y="264861"/>
                  </a:cubicBezTo>
                  <a:cubicBezTo>
                    <a:pt x="41268" y="257974"/>
                    <a:pt x="-1827" y="247006"/>
                    <a:pt x="60" y="223623"/>
                  </a:cubicBezTo>
                  <a:cubicBezTo>
                    <a:pt x="1991" y="200197"/>
                    <a:pt x="51669" y="200943"/>
                    <a:pt x="61982" y="181289"/>
                  </a:cubicBezTo>
                  <a:cubicBezTo>
                    <a:pt x="67161" y="171418"/>
                    <a:pt x="58120" y="157379"/>
                    <a:pt x="54610" y="147903"/>
                  </a:cubicBezTo>
                  <a:cubicBezTo>
                    <a:pt x="48905" y="132373"/>
                    <a:pt x="47193" y="116097"/>
                    <a:pt x="56804" y="101138"/>
                  </a:cubicBezTo>
                  <a:cubicBezTo>
                    <a:pt x="74578" y="73499"/>
                    <a:pt x="114601" y="87494"/>
                    <a:pt x="142073" y="72183"/>
                  </a:cubicBezTo>
                  <a:cubicBezTo>
                    <a:pt x="165377" y="59154"/>
                    <a:pt x="153659" y="31823"/>
                    <a:pt x="176787" y="16687"/>
                  </a:cubicBezTo>
                  <a:cubicBezTo>
                    <a:pt x="194122" y="5369"/>
                    <a:pt x="218346" y="3044"/>
                    <a:pt x="239631" y="10063"/>
                  </a:cubicBezTo>
                  <a:cubicBezTo>
                    <a:pt x="248627" y="13046"/>
                    <a:pt x="262188" y="22083"/>
                    <a:pt x="272852" y="20899"/>
                  </a:cubicBezTo>
                  <a:cubicBezTo>
                    <a:pt x="281059" y="20021"/>
                    <a:pt x="288037" y="12037"/>
                    <a:pt x="294268" y="8659"/>
                  </a:cubicBezTo>
                  <a:cubicBezTo>
                    <a:pt x="307917" y="1289"/>
                    <a:pt x="324900" y="-1168"/>
                    <a:pt x="342016" y="499"/>
                  </a:cubicBezTo>
                  <a:cubicBezTo>
                    <a:pt x="359614" y="2254"/>
                    <a:pt x="370497" y="9010"/>
                    <a:pt x="382478" y="17345"/>
                  </a:cubicBezTo>
                  <a:cubicBezTo>
                    <a:pt x="392308" y="24189"/>
                    <a:pt x="402797" y="30068"/>
                    <a:pt x="408678" y="39017"/>
                  </a:cubicBezTo>
                  <a:cubicBezTo>
                    <a:pt x="428602" y="69288"/>
                    <a:pt x="410740" y="107718"/>
                    <a:pt x="414163" y="139700"/>
                  </a:cubicBezTo>
                  <a:cubicBezTo>
                    <a:pt x="417543" y="171418"/>
                    <a:pt x="436545" y="215683"/>
                    <a:pt x="407142" y="233757"/>
                  </a:cubicBezTo>
                  <a:lnTo>
                    <a:pt x="407142" y="23375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8" name="Google Shape;1818;p28"/>
            <p:cNvSpPr/>
            <p:nvPr/>
          </p:nvSpPr>
          <p:spPr>
            <a:xfrm>
              <a:off x="3624743" y="1527494"/>
              <a:ext cx="207504" cy="236490"/>
            </a:xfrm>
            <a:custGeom>
              <a:rect b="b" l="l" r="r" t="t"/>
              <a:pathLst>
                <a:path extrusionOk="0" h="472980" w="415008">
                  <a:moveTo>
                    <a:pt x="413115" y="47706"/>
                  </a:moveTo>
                  <a:cubicBezTo>
                    <a:pt x="396834" y="88593"/>
                    <a:pt x="279572" y="61262"/>
                    <a:pt x="298574" y="19541"/>
                  </a:cubicBezTo>
                  <a:lnTo>
                    <a:pt x="302612" y="11381"/>
                  </a:lnTo>
                  <a:cubicBezTo>
                    <a:pt x="302656" y="11469"/>
                    <a:pt x="308624" y="6292"/>
                    <a:pt x="309151" y="6029"/>
                  </a:cubicBezTo>
                  <a:cubicBezTo>
                    <a:pt x="315734" y="2826"/>
                    <a:pt x="323896" y="1203"/>
                    <a:pt x="331225" y="370"/>
                  </a:cubicBezTo>
                  <a:cubicBezTo>
                    <a:pt x="356766" y="-2570"/>
                    <a:pt x="427422" y="11908"/>
                    <a:pt x="413115" y="47706"/>
                  </a:cubicBezTo>
                  <a:close/>
                  <a:moveTo>
                    <a:pt x="45399" y="414023"/>
                  </a:moveTo>
                  <a:cubicBezTo>
                    <a:pt x="37280" y="415163"/>
                    <a:pt x="28942" y="416830"/>
                    <a:pt x="21437" y="419901"/>
                  </a:cubicBezTo>
                  <a:cubicBezTo>
                    <a:pt x="17839" y="421349"/>
                    <a:pt x="10554" y="429948"/>
                    <a:pt x="12836" y="427052"/>
                  </a:cubicBezTo>
                  <a:cubicBezTo>
                    <a:pt x="-15163" y="452058"/>
                    <a:pt x="9062" y="466360"/>
                    <a:pt x="24904" y="470615"/>
                  </a:cubicBezTo>
                  <a:cubicBezTo>
                    <a:pt x="50753" y="477591"/>
                    <a:pt x="95736" y="469606"/>
                    <a:pt x="100300" y="440389"/>
                  </a:cubicBezTo>
                  <a:cubicBezTo>
                    <a:pt x="104864" y="411390"/>
                    <a:pt x="67429" y="410864"/>
                    <a:pt x="45399" y="41402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9" name="Google Shape;1819;p28"/>
            <p:cNvSpPr/>
            <p:nvPr/>
          </p:nvSpPr>
          <p:spPr>
            <a:xfrm>
              <a:off x="3598184" y="1550190"/>
              <a:ext cx="388018" cy="205052"/>
            </a:xfrm>
            <a:custGeom>
              <a:rect b="b" l="l" r="r" t="t"/>
              <a:pathLst>
                <a:path extrusionOk="0" h="410103" w="776037">
                  <a:moveTo>
                    <a:pt x="22198" y="219955"/>
                  </a:moveTo>
                  <a:lnTo>
                    <a:pt x="22242" y="219999"/>
                  </a:lnTo>
                  <a:cubicBezTo>
                    <a:pt x="21803" y="220437"/>
                    <a:pt x="21233" y="221008"/>
                    <a:pt x="21145" y="220657"/>
                  </a:cubicBezTo>
                  <a:cubicBezTo>
                    <a:pt x="21496" y="220481"/>
                    <a:pt x="21891" y="220218"/>
                    <a:pt x="22198" y="219955"/>
                  </a:cubicBezTo>
                  <a:close/>
                  <a:moveTo>
                    <a:pt x="21101" y="220525"/>
                  </a:moveTo>
                  <a:cubicBezTo>
                    <a:pt x="21101" y="219955"/>
                    <a:pt x="21540" y="219823"/>
                    <a:pt x="22198" y="219955"/>
                  </a:cubicBezTo>
                  <a:cubicBezTo>
                    <a:pt x="22374" y="219823"/>
                    <a:pt x="22549" y="219692"/>
                    <a:pt x="22681" y="219560"/>
                  </a:cubicBezTo>
                  <a:cubicBezTo>
                    <a:pt x="22593" y="219648"/>
                    <a:pt x="22418" y="219823"/>
                    <a:pt x="22242" y="219999"/>
                  </a:cubicBezTo>
                  <a:cubicBezTo>
                    <a:pt x="23778" y="220306"/>
                    <a:pt x="26411" y="221754"/>
                    <a:pt x="28255" y="222456"/>
                  </a:cubicBezTo>
                  <a:cubicBezTo>
                    <a:pt x="33828" y="224517"/>
                    <a:pt x="39665" y="227325"/>
                    <a:pt x="41859" y="228115"/>
                  </a:cubicBezTo>
                  <a:cubicBezTo>
                    <a:pt x="50505" y="231142"/>
                    <a:pt x="58316" y="231888"/>
                    <a:pt x="65469" y="230879"/>
                  </a:cubicBezTo>
                  <a:cubicBezTo>
                    <a:pt x="73413" y="229738"/>
                    <a:pt x="80610" y="226272"/>
                    <a:pt x="87456" y="220789"/>
                  </a:cubicBezTo>
                  <a:cubicBezTo>
                    <a:pt x="92503" y="216752"/>
                    <a:pt x="95224" y="212278"/>
                    <a:pt x="96935" y="207627"/>
                  </a:cubicBezTo>
                  <a:cubicBezTo>
                    <a:pt x="98471" y="203460"/>
                    <a:pt x="98998" y="199073"/>
                    <a:pt x="99525" y="194686"/>
                  </a:cubicBezTo>
                  <a:cubicBezTo>
                    <a:pt x="100051" y="190518"/>
                    <a:pt x="100402" y="186219"/>
                    <a:pt x="103255" y="182402"/>
                  </a:cubicBezTo>
                  <a:cubicBezTo>
                    <a:pt x="104791" y="180340"/>
                    <a:pt x="106985" y="178848"/>
                    <a:pt x="109443" y="177532"/>
                  </a:cubicBezTo>
                  <a:cubicBezTo>
                    <a:pt x="116552" y="173716"/>
                    <a:pt x="125768" y="171785"/>
                    <a:pt x="134150" y="168890"/>
                  </a:cubicBezTo>
                  <a:cubicBezTo>
                    <a:pt x="141435" y="166389"/>
                    <a:pt x="148150" y="163231"/>
                    <a:pt x="153240" y="158624"/>
                  </a:cubicBezTo>
                  <a:cubicBezTo>
                    <a:pt x="156356" y="155860"/>
                    <a:pt x="158507" y="152877"/>
                    <a:pt x="160130" y="149719"/>
                  </a:cubicBezTo>
                  <a:cubicBezTo>
                    <a:pt x="162544" y="145025"/>
                    <a:pt x="163554" y="140023"/>
                    <a:pt x="164519" y="135022"/>
                  </a:cubicBezTo>
                  <a:cubicBezTo>
                    <a:pt x="165397" y="130810"/>
                    <a:pt x="165923" y="126467"/>
                    <a:pt x="170049" y="123265"/>
                  </a:cubicBezTo>
                  <a:cubicBezTo>
                    <a:pt x="175315" y="119097"/>
                    <a:pt x="182644" y="117913"/>
                    <a:pt x="190192" y="116991"/>
                  </a:cubicBezTo>
                  <a:cubicBezTo>
                    <a:pt x="199276" y="115851"/>
                    <a:pt x="208799" y="115237"/>
                    <a:pt x="217006" y="112911"/>
                  </a:cubicBezTo>
                  <a:cubicBezTo>
                    <a:pt x="222404" y="111420"/>
                    <a:pt x="227275" y="109226"/>
                    <a:pt x="231401" y="105980"/>
                  </a:cubicBezTo>
                  <a:cubicBezTo>
                    <a:pt x="235526" y="102734"/>
                    <a:pt x="237676" y="99180"/>
                    <a:pt x="238729" y="95363"/>
                  </a:cubicBezTo>
                  <a:cubicBezTo>
                    <a:pt x="239651" y="92161"/>
                    <a:pt x="239739" y="88783"/>
                    <a:pt x="239651" y="85405"/>
                  </a:cubicBezTo>
                  <a:cubicBezTo>
                    <a:pt x="239563" y="82685"/>
                    <a:pt x="238993" y="79921"/>
                    <a:pt x="240221" y="77420"/>
                  </a:cubicBezTo>
                  <a:cubicBezTo>
                    <a:pt x="241670" y="74481"/>
                    <a:pt x="244786" y="72244"/>
                    <a:pt x="248340" y="70138"/>
                  </a:cubicBezTo>
                  <a:cubicBezTo>
                    <a:pt x="254528" y="66497"/>
                    <a:pt x="262120" y="63557"/>
                    <a:pt x="268220" y="60750"/>
                  </a:cubicBezTo>
                  <a:cubicBezTo>
                    <a:pt x="271512" y="59346"/>
                    <a:pt x="273048" y="55529"/>
                    <a:pt x="271644" y="52283"/>
                  </a:cubicBezTo>
                  <a:cubicBezTo>
                    <a:pt x="270195" y="48992"/>
                    <a:pt x="266421" y="47457"/>
                    <a:pt x="263130" y="48905"/>
                  </a:cubicBezTo>
                  <a:cubicBezTo>
                    <a:pt x="255230" y="52107"/>
                    <a:pt x="245181" y="55529"/>
                    <a:pt x="237808" y="60223"/>
                  </a:cubicBezTo>
                  <a:cubicBezTo>
                    <a:pt x="233112" y="63206"/>
                    <a:pt x="229513" y="66760"/>
                    <a:pt x="227363" y="70796"/>
                  </a:cubicBezTo>
                  <a:cubicBezTo>
                    <a:pt x="224203" y="76587"/>
                    <a:pt x="225344" y="83299"/>
                    <a:pt x="224467" y="89529"/>
                  </a:cubicBezTo>
                  <a:cubicBezTo>
                    <a:pt x="224247" y="91064"/>
                    <a:pt x="223633" y="92468"/>
                    <a:pt x="222009" y="93652"/>
                  </a:cubicBezTo>
                  <a:cubicBezTo>
                    <a:pt x="216523" y="97688"/>
                    <a:pt x="209019" y="98522"/>
                    <a:pt x="201295" y="99268"/>
                  </a:cubicBezTo>
                  <a:cubicBezTo>
                    <a:pt x="192123" y="100145"/>
                    <a:pt x="182556" y="100540"/>
                    <a:pt x="174218" y="102734"/>
                  </a:cubicBezTo>
                  <a:cubicBezTo>
                    <a:pt x="168776" y="104137"/>
                    <a:pt x="163773" y="106375"/>
                    <a:pt x="159516" y="109577"/>
                  </a:cubicBezTo>
                  <a:cubicBezTo>
                    <a:pt x="156049" y="112166"/>
                    <a:pt x="153679" y="115105"/>
                    <a:pt x="151880" y="118220"/>
                  </a:cubicBezTo>
                  <a:cubicBezTo>
                    <a:pt x="149247" y="122870"/>
                    <a:pt x="148150" y="127959"/>
                    <a:pt x="147053" y="133136"/>
                  </a:cubicBezTo>
                  <a:cubicBezTo>
                    <a:pt x="146175" y="137479"/>
                    <a:pt x="145560" y="142041"/>
                    <a:pt x="141523" y="145683"/>
                  </a:cubicBezTo>
                  <a:cubicBezTo>
                    <a:pt x="137134" y="149762"/>
                    <a:pt x="130727" y="151956"/>
                    <a:pt x="124276" y="154106"/>
                  </a:cubicBezTo>
                  <a:cubicBezTo>
                    <a:pt x="116245" y="156782"/>
                    <a:pt x="107995" y="159238"/>
                    <a:pt x="101368" y="163011"/>
                  </a:cubicBezTo>
                  <a:cubicBezTo>
                    <a:pt x="96804" y="165644"/>
                    <a:pt x="92898" y="168802"/>
                    <a:pt x="90045" y="172838"/>
                  </a:cubicBezTo>
                  <a:cubicBezTo>
                    <a:pt x="86227" y="178322"/>
                    <a:pt x="84779" y="184069"/>
                    <a:pt x="84121" y="189948"/>
                  </a:cubicBezTo>
                  <a:cubicBezTo>
                    <a:pt x="83638" y="194203"/>
                    <a:pt x="83638" y="198502"/>
                    <a:pt x="82322" y="202538"/>
                  </a:cubicBezTo>
                  <a:cubicBezTo>
                    <a:pt x="81532" y="204907"/>
                    <a:pt x="80303" y="207145"/>
                    <a:pt x="77889" y="209207"/>
                  </a:cubicBezTo>
                  <a:cubicBezTo>
                    <a:pt x="73325" y="213155"/>
                    <a:pt x="68541" y="215787"/>
                    <a:pt x="63144" y="216796"/>
                  </a:cubicBezTo>
                  <a:cubicBezTo>
                    <a:pt x="58053" y="217718"/>
                    <a:pt x="52435" y="217235"/>
                    <a:pt x="46116" y="215305"/>
                  </a:cubicBezTo>
                  <a:cubicBezTo>
                    <a:pt x="42781" y="214252"/>
                    <a:pt x="31634" y="209294"/>
                    <a:pt x="24568" y="208285"/>
                  </a:cubicBezTo>
                  <a:cubicBezTo>
                    <a:pt x="19653" y="207583"/>
                    <a:pt x="15879" y="208768"/>
                    <a:pt x="13992" y="210698"/>
                  </a:cubicBezTo>
                  <a:cubicBezTo>
                    <a:pt x="11534" y="213111"/>
                    <a:pt x="11534" y="217059"/>
                    <a:pt x="13904" y="219472"/>
                  </a:cubicBezTo>
                  <a:cubicBezTo>
                    <a:pt x="15879" y="221447"/>
                    <a:pt x="18775" y="221841"/>
                    <a:pt x="21145" y="220657"/>
                  </a:cubicBezTo>
                  <a:cubicBezTo>
                    <a:pt x="21101" y="220613"/>
                    <a:pt x="21101" y="220569"/>
                    <a:pt x="21101" y="220525"/>
                  </a:cubicBezTo>
                  <a:close/>
                  <a:moveTo>
                    <a:pt x="153416" y="202845"/>
                  </a:moveTo>
                  <a:cubicBezTo>
                    <a:pt x="161754" y="199424"/>
                    <a:pt x="171146" y="199467"/>
                    <a:pt x="180625" y="199599"/>
                  </a:cubicBezTo>
                  <a:cubicBezTo>
                    <a:pt x="191904" y="199775"/>
                    <a:pt x="203270" y="200169"/>
                    <a:pt x="213627" y="197757"/>
                  </a:cubicBezTo>
                  <a:cubicBezTo>
                    <a:pt x="219727" y="196309"/>
                    <a:pt x="225476" y="193940"/>
                    <a:pt x="230742" y="190167"/>
                  </a:cubicBezTo>
                  <a:cubicBezTo>
                    <a:pt x="238159" y="184903"/>
                    <a:pt x="241187" y="178892"/>
                    <a:pt x="242109" y="172619"/>
                  </a:cubicBezTo>
                  <a:cubicBezTo>
                    <a:pt x="242899" y="167311"/>
                    <a:pt x="242065" y="161739"/>
                    <a:pt x="240924" y="156124"/>
                  </a:cubicBezTo>
                  <a:cubicBezTo>
                    <a:pt x="239914" y="151035"/>
                    <a:pt x="238159" y="145946"/>
                    <a:pt x="240660" y="141295"/>
                  </a:cubicBezTo>
                  <a:cubicBezTo>
                    <a:pt x="242109" y="138576"/>
                    <a:pt x="245005" y="136821"/>
                    <a:pt x="248296" y="135154"/>
                  </a:cubicBezTo>
                  <a:cubicBezTo>
                    <a:pt x="258785" y="129933"/>
                    <a:pt x="272741" y="126599"/>
                    <a:pt x="280903" y="119711"/>
                  </a:cubicBezTo>
                  <a:cubicBezTo>
                    <a:pt x="285292" y="116026"/>
                    <a:pt x="287881" y="112253"/>
                    <a:pt x="289461" y="108481"/>
                  </a:cubicBezTo>
                  <a:cubicBezTo>
                    <a:pt x="291129" y="104444"/>
                    <a:pt x="291655" y="100408"/>
                    <a:pt x="291875" y="96285"/>
                  </a:cubicBezTo>
                  <a:cubicBezTo>
                    <a:pt x="292138" y="92117"/>
                    <a:pt x="291875" y="87818"/>
                    <a:pt x="293718" y="83387"/>
                  </a:cubicBezTo>
                  <a:cubicBezTo>
                    <a:pt x="295166" y="80140"/>
                    <a:pt x="293630" y="76324"/>
                    <a:pt x="290383" y="74876"/>
                  </a:cubicBezTo>
                  <a:cubicBezTo>
                    <a:pt x="287091" y="73472"/>
                    <a:pt x="283273" y="74964"/>
                    <a:pt x="281869" y="78210"/>
                  </a:cubicBezTo>
                  <a:cubicBezTo>
                    <a:pt x="278270" y="85975"/>
                    <a:pt x="279411" y="93433"/>
                    <a:pt x="277524" y="100628"/>
                  </a:cubicBezTo>
                  <a:cubicBezTo>
                    <a:pt x="276778" y="103392"/>
                    <a:pt x="275198" y="106024"/>
                    <a:pt x="271863" y="108656"/>
                  </a:cubicBezTo>
                  <a:cubicBezTo>
                    <a:pt x="267782" y="111859"/>
                    <a:pt x="261989" y="113745"/>
                    <a:pt x="256196" y="115763"/>
                  </a:cubicBezTo>
                  <a:cubicBezTo>
                    <a:pt x="249130" y="118176"/>
                    <a:pt x="241977" y="120589"/>
                    <a:pt x="236447" y="123967"/>
                  </a:cubicBezTo>
                  <a:cubicBezTo>
                    <a:pt x="232278" y="126555"/>
                    <a:pt x="228943" y="129714"/>
                    <a:pt x="226749" y="133574"/>
                  </a:cubicBezTo>
                  <a:cubicBezTo>
                    <a:pt x="223457" y="139277"/>
                    <a:pt x="222975" y="145419"/>
                    <a:pt x="223633" y="151737"/>
                  </a:cubicBezTo>
                  <a:cubicBezTo>
                    <a:pt x="224247" y="157878"/>
                    <a:pt x="226485" y="164152"/>
                    <a:pt x="225520" y="169943"/>
                  </a:cubicBezTo>
                  <a:cubicBezTo>
                    <a:pt x="225125" y="172224"/>
                    <a:pt x="223721" y="174286"/>
                    <a:pt x="220956" y="176172"/>
                  </a:cubicBezTo>
                  <a:cubicBezTo>
                    <a:pt x="215602" y="179857"/>
                    <a:pt x="209502" y="181217"/>
                    <a:pt x="203138" y="181832"/>
                  </a:cubicBezTo>
                  <a:cubicBezTo>
                    <a:pt x="194624" y="182665"/>
                    <a:pt x="185628" y="182051"/>
                    <a:pt x="176807" y="182095"/>
                  </a:cubicBezTo>
                  <a:cubicBezTo>
                    <a:pt x="166318" y="182139"/>
                    <a:pt x="156049" y="183104"/>
                    <a:pt x="146833" y="186964"/>
                  </a:cubicBezTo>
                  <a:cubicBezTo>
                    <a:pt x="136037" y="191571"/>
                    <a:pt x="129937" y="198108"/>
                    <a:pt x="125944" y="205522"/>
                  </a:cubicBezTo>
                  <a:cubicBezTo>
                    <a:pt x="122916" y="211093"/>
                    <a:pt x="121160" y="217235"/>
                    <a:pt x="119449" y="223289"/>
                  </a:cubicBezTo>
                  <a:cubicBezTo>
                    <a:pt x="118088" y="228115"/>
                    <a:pt x="116816" y="232940"/>
                    <a:pt x="114182" y="237196"/>
                  </a:cubicBezTo>
                  <a:cubicBezTo>
                    <a:pt x="109399" y="245005"/>
                    <a:pt x="100622" y="249699"/>
                    <a:pt x="90396" y="252156"/>
                  </a:cubicBezTo>
                  <a:cubicBezTo>
                    <a:pt x="80522" y="254569"/>
                    <a:pt x="69288" y="254876"/>
                    <a:pt x="58316" y="253428"/>
                  </a:cubicBezTo>
                  <a:cubicBezTo>
                    <a:pt x="54937" y="252989"/>
                    <a:pt x="51602" y="252463"/>
                    <a:pt x="48310" y="251805"/>
                  </a:cubicBezTo>
                  <a:cubicBezTo>
                    <a:pt x="44931" y="251103"/>
                    <a:pt x="41552" y="250357"/>
                    <a:pt x="38217" y="249567"/>
                  </a:cubicBezTo>
                  <a:lnTo>
                    <a:pt x="31019" y="247593"/>
                  </a:lnTo>
                  <a:cubicBezTo>
                    <a:pt x="30800" y="247505"/>
                    <a:pt x="30361" y="247505"/>
                    <a:pt x="29878" y="247505"/>
                  </a:cubicBezTo>
                  <a:lnTo>
                    <a:pt x="29878" y="247549"/>
                  </a:lnTo>
                  <a:lnTo>
                    <a:pt x="29834" y="247505"/>
                  </a:lnTo>
                  <a:cubicBezTo>
                    <a:pt x="29001" y="247462"/>
                    <a:pt x="28079" y="247374"/>
                    <a:pt x="28255" y="246847"/>
                  </a:cubicBezTo>
                  <a:cubicBezTo>
                    <a:pt x="28298" y="246716"/>
                    <a:pt x="28342" y="246628"/>
                    <a:pt x="28386" y="246540"/>
                  </a:cubicBezTo>
                  <a:cubicBezTo>
                    <a:pt x="27157" y="245926"/>
                    <a:pt x="25665" y="245751"/>
                    <a:pt x="24217" y="246146"/>
                  </a:cubicBezTo>
                  <a:cubicBezTo>
                    <a:pt x="21408" y="246804"/>
                    <a:pt x="20443" y="248558"/>
                    <a:pt x="19960" y="249436"/>
                  </a:cubicBezTo>
                  <a:cubicBezTo>
                    <a:pt x="18819" y="251629"/>
                    <a:pt x="18775" y="254086"/>
                    <a:pt x="20970" y="256587"/>
                  </a:cubicBezTo>
                  <a:cubicBezTo>
                    <a:pt x="21408" y="257069"/>
                    <a:pt x="22154" y="257683"/>
                    <a:pt x="23339" y="258254"/>
                  </a:cubicBezTo>
                  <a:cubicBezTo>
                    <a:pt x="24129" y="258605"/>
                    <a:pt x="26016" y="259087"/>
                    <a:pt x="26806" y="259438"/>
                  </a:cubicBezTo>
                  <a:lnTo>
                    <a:pt x="35013" y="261983"/>
                  </a:lnTo>
                  <a:cubicBezTo>
                    <a:pt x="38436" y="262948"/>
                    <a:pt x="41947" y="263869"/>
                    <a:pt x="45502" y="264703"/>
                  </a:cubicBezTo>
                  <a:cubicBezTo>
                    <a:pt x="49056" y="265536"/>
                    <a:pt x="52655" y="266282"/>
                    <a:pt x="56297" y="266896"/>
                  </a:cubicBezTo>
                  <a:cubicBezTo>
                    <a:pt x="71833" y="269484"/>
                    <a:pt x="87895" y="268870"/>
                    <a:pt x="101148" y="264615"/>
                  </a:cubicBezTo>
                  <a:cubicBezTo>
                    <a:pt x="112471" y="261018"/>
                    <a:pt x="121731" y="254656"/>
                    <a:pt x="127611" y="245663"/>
                  </a:cubicBezTo>
                  <a:cubicBezTo>
                    <a:pt x="133843" y="236012"/>
                    <a:pt x="134765" y="223772"/>
                    <a:pt x="140558" y="213638"/>
                  </a:cubicBezTo>
                  <a:cubicBezTo>
                    <a:pt x="143059" y="209251"/>
                    <a:pt x="146877" y="205478"/>
                    <a:pt x="153416" y="202845"/>
                  </a:cubicBezTo>
                  <a:close/>
                  <a:moveTo>
                    <a:pt x="29878" y="247505"/>
                  </a:moveTo>
                  <a:cubicBezTo>
                    <a:pt x="29352" y="246716"/>
                    <a:pt x="28737" y="246058"/>
                    <a:pt x="28386" y="246540"/>
                  </a:cubicBezTo>
                  <a:cubicBezTo>
                    <a:pt x="28913" y="246804"/>
                    <a:pt x="29396" y="247111"/>
                    <a:pt x="29834" y="247505"/>
                  </a:cubicBezTo>
                  <a:lnTo>
                    <a:pt x="29878" y="247505"/>
                  </a:lnTo>
                  <a:close/>
                  <a:moveTo>
                    <a:pt x="282395" y="157440"/>
                  </a:moveTo>
                  <a:cubicBezTo>
                    <a:pt x="280772" y="159063"/>
                    <a:pt x="279587" y="160818"/>
                    <a:pt x="278621" y="162616"/>
                  </a:cubicBezTo>
                  <a:cubicBezTo>
                    <a:pt x="277217" y="165161"/>
                    <a:pt x="276339" y="167793"/>
                    <a:pt x="275462" y="170469"/>
                  </a:cubicBezTo>
                  <a:cubicBezTo>
                    <a:pt x="274803" y="172487"/>
                    <a:pt x="274189" y="174593"/>
                    <a:pt x="272477" y="176348"/>
                  </a:cubicBezTo>
                  <a:cubicBezTo>
                    <a:pt x="270108" y="178892"/>
                    <a:pt x="266904" y="180867"/>
                    <a:pt x="263700" y="182885"/>
                  </a:cubicBezTo>
                  <a:cubicBezTo>
                    <a:pt x="259663" y="185429"/>
                    <a:pt x="255581" y="187930"/>
                    <a:pt x="251983" y="190737"/>
                  </a:cubicBezTo>
                  <a:cubicBezTo>
                    <a:pt x="249745" y="192536"/>
                    <a:pt x="247682" y="194422"/>
                    <a:pt x="245970" y="196528"/>
                  </a:cubicBezTo>
                  <a:cubicBezTo>
                    <a:pt x="242942" y="200257"/>
                    <a:pt x="241099" y="204820"/>
                    <a:pt x="238422" y="208900"/>
                  </a:cubicBezTo>
                  <a:cubicBezTo>
                    <a:pt x="237457" y="210347"/>
                    <a:pt x="236403" y="211795"/>
                    <a:pt x="234692" y="212848"/>
                  </a:cubicBezTo>
                  <a:cubicBezTo>
                    <a:pt x="231795" y="214647"/>
                    <a:pt x="228021" y="215480"/>
                    <a:pt x="224028" y="215963"/>
                  </a:cubicBezTo>
                  <a:cubicBezTo>
                    <a:pt x="216918" y="216840"/>
                    <a:pt x="209194" y="216665"/>
                    <a:pt x="202875" y="216928"/>
                  </a:cubicBezTo>
                  <a:cubicBezTo>
                    <a:pt x="199584" y="217059"/>
                    <a:pt x="194932" y="216928"/>
                    <a:pt x="191114" y="217674"/>
                  </a:cubicBezTo>
                  <a:cubicBezTo>
                    <a:pt x="188349" y="218244"/>
                    <a:pt x="185891" y="219078"/>
                    <a:pt x="184136" y="220481"/>
                  </a:cubicBezTo>
                  <a:cubicBezTo>
                    <a:pt x="181371" y="222456"/>
                    <a:pt x="180713" y="226316"/>
                    <a:pt x="182688" y="229124"/>
                  </a:cubicBezTo>
                  <a:cubicBezTo>
                    <a:pt x="184706" y="231888"/>
                    <a:pt x="188568" y="232546"/>
                    <a:pt x="191333" y="230528"/>
                  </a:cubicBezTo>
                  <a:cubicBezTo>
                    <a:pt x="192299" y="229914"/>
                    <a:pt x="193878" y="230221"/>
                    <a:pt x="195414" y="230221"/>
                  </a:cubicBezTo>
                  <a:cubicBezTo>
                    <a:pt x="198091" y="230221"/>
                    <a:pt x="200812" y="230484"/>
                    <a:pt x="202919" y="230572"/>
                  </a:cubicBezTo>
                  <a:cubicBezTo>
                    <a:pt x="210862" y="230835"/>
                    <a:pt x="220824" y="231844"/>
                    <a:pt x="229513" y="230835"/>
                  </a:cubicBezTo>
                  <a:cubicBezTo>
                    <a:pt x="234385" y="230221"/>
                    <a:pt x="238905" y="228904"/>
                    <a:pt x="242679" y="226887"/>
                  </a:cubicBezTo>
                  <a:cubicBezTo>
                    <a:pt x="245795" y="225219"/>
                    <a:pt x="248209" y="223114"/>
                    <a:pt x="250227" y="220745"/>
                  </a:cubicBezTo>
                  <a:cubicBezTo>
                    <a:pt x="253782" y="216708"/>
                    <a:pt x="255625" y="211620"/>
                    <a:pt x="259092" y="207715"/>
                  </a:cubicBezTo>
                  <a:cubicBezTo>
                    <a:pt x="261330" y="205171"/>
                    <a:pt x="264402" y="203197"/>
                    <a:pt x="267562" y="201178"/>
                  </a:cubicBezTo>
                  <a:cubicBezTo>
                    <a:pt x="271468" y="198634"/>
                    <a:pt x="275549" y="196177"/>
                    <a:pt x="279060" y="193413"/>
                  </a:cubicBezTo>
                  <a:cubicBezTo>
                    <a:pt x="281298" y="191702"/>
                    <a:pt x="283361" y="189860"/>
                    <a:pt x="285116" y="187842"/>
                  </a:cubicBezTo>
                  <a:cubicBezTo>
                    <a:pt x="286652" y="186087"/>
                    <a:pt x="287837" y="184288"/>
                    <a:pt x="288759" y="182402"/>
                  </a:cubicBezTo>
                  <a:cubicBezTo>
                    <a:pt x="290032" y="179814"/>
                    <a:pt x="290821" y="177138"/>
                    <a:pt x="291568" y="174418"/>
                  </a:cubicBezTo>
                  <a:cubicBezTo>
                    <a:pt x="292138" y="172312"/>
                    <a:pt x="292489" y="170074"/>
                    <a:pt x="294113" y="168144"/>
                  </a:cubicBezTo>
                  <a:cubicBezTo>
                    <a:pt x="295254" y="166828"/>
                    <a:pt x="296702" y="165644"/>
                    <a:pt x="298326" y="164547"/>
                  </a:cubicBezTo>
                  <a:cubicBezTo>
                    <a:pt x="306620" y="158888"/>
                    <a:pt x="318250" y="154808"/>
                    <a:pt x="325403" y="148359"/>
                  </a:cubicBezTo>
                  <a:cubicBezTo>
                    <a:pt x="328124" y="146077"/>
                    <a:pt x="328519" y="141997"/>
                    <a:pt x="326193" y="139277"/>
                  </a:cubicBezTo>
                  <a:cubicBezTo>
                    <a:pt x="323911" y="136514"/>
                    <a:pt x="319830" y="136163"/>
                    <a:pt x="317109" y="138444"/>
                  </a:cubicBezTo>
                  <a:cubicBezTo>
                    <a:pt x="309868" y="144015"/>
                    <a:pt x="298414" y="146735"/>
                    <a:pt x="290163" y="151473"/>
                  </a:cubicBezTo>
                  <a:cubicBezTo>
                    <a:pt x="287179" y="153184"/>
                    <a:pt x="284546" y="155202"/>
                    <a:pt x="282395" y="157440"/>
                  </a:cubicBezTo>
                  <a:close/>
                  <a:moveTo>
                    <a:pt x="47257" y="166565"/>
                  </a:moveTo>
                  <a:cubicBezTo>
                    <a:pt x="45545" y="165380"/>
                    <a:pt x="44229" y="163845"/>
                    <a:pt x="43088" y="162266"/>
                  </a:cubicBezTo>
                  <a:cubicBezTo>
                    <a:pt x="42605" y="161651"/>
                    <a:pt x="42166" y="160949"/>
                    <a:pt x="41815" y="160291"/>
                  </a:cubicBezTo>
                  <a:cubicBezTo>
                    <a:pt x="36286" y="167530"/>
                    <a:pt x="48398" y="182358"/>
                    <a:pt x="53050" y="169022"/>
                  </a:cubicBezTo>
                  <a:cubicBezTo>
                    <a:pt x="52304" y="168714"/>
                    <a:pt x="51602" y="168320"/>
                    <a:pt x="51075" y="167793"/>
                  </a:cubicBezTo>
                  <a:cubicBezTo>
                    <a:pt x="49627" y="167354"/>
                    <a:pt x="47871" y="166960"/>
                    <a:pt x="47257" y="166565"/>
                  </a:cubicBezTo>
                  <a:close/>
                  <a:moveTo>
                    <a:pt x="40499" y="157528"/>
                  </a:moveTo>
                  <a:cubicBezTo>
                    <a:pt x="40894" y="158449"/>
                    <a:pt x="41332" y="159370"/>
                    <a:pt x="41815" y="160291"/>
                  </a:cubicBezTo>
                  <a:cubicBezTo>
                    <a:pt x="43790" y="157703"/>
                    <a:pt x="48003" y="156080"/>
                    <a:pt x="55595" y="157045"/>
                  </a:cubicBezTo>
                  <a:cubicBezTo>
                    <a:pt x="52611" y="156869"/>
                    <a:pt x="49846" y="158931"/>
                    <a:pt x="49188" y="161958"/>
                  </a:cubicBezTo>
                  <a:cubicBezTo>
                    <a:pt x="48749" y="164152"/>
                    <a:pt x="49495" y="166345"/>
                    <a:pt x="51075" y="167793"/>
                  </a:cubicBezTo>
                  <a:cubicBezTo>
                    <a:pt x="52260" y="168144"/>
                    <a:pt x="53225" y="168495"/>
                    <a:pt x="53050" y="168978"/>
                  </a:cubicBezTo>
                  <a:lnTo>
                    <a:pt x="53050" y="169022"/>
                  </a:lnTo>
                  <a:cubicBezTo>
                    <a:pt x="53313" y="169153"/>
                    <a:pt x="53664" y="169241"/>
                    <a:pt x="53971" y="169285"/>
                  </a:cubicBezTo>
                  <a:cubicBezTo>
                    <a:pt x="54937" y="169548"/>
                    <a:pt x="55507" y="169504"/>
                    <a:pt x="55727" y="169504"/>
                  </a:cubicBezTo>
                  <a:cubicBezTo>
                    <a:pt x="57526" y="169548"/>
                    <a:pt x="58536" y="168758"/>
                    <a:pt x="59106" y="168407"/>
                  </a:cubicBezTo>
                  <a:cubicBezTo>
                    <a:pt x="61388" y="167047"/>
                    <a:pt x="61827" y="164942"/>
                    <a:pt x="61783" y="162748"/>
                  </a:cubicBezTo>
                  <a:cubicBezTo>
                    <a:pt x="61783" y="162309"/>
                    <a:pt x="61476" y="159195"/>
                    <a:pt x="57790" y="157440"/>
                  </a:cubicBezTo>
                  <a:lnTo>
                    <a:pt x="55156" y="156168"/>
                  </a:lnTo>
                  <a:lnTo>
                    <a:pt x="53620" y="152921"/>
                  </a:lnTo>
                  <a:cubicBezTo>
                    <a:pt x="53138" y="151342"/>
                    <a:pt x="53708" y="149806"/>
                    <a:pt x="54410" y="148359"/>
                  </a:cubicBezTo>
                  <a:cubicBezTo>
                    <a:pt x="55332" y="146428"/>
                    <a:pt x="57000" y="144805"/>
                    <a:pt x="58843" y="143270"/>
                  </a:cubicBezTo>
                  <a:cubicBezTo>
                    <a:pt x="63802" y="139058"/>
                    <a:pt x="70077" y="135329"/>
                    <a:pt x="76836" y="131644"/>
                  </a:cubicBezTo>
                  <a:cubicBezTo>
                    <a:pt x="80654" y="129582"/>
                    <a:pt x="84647" y="127520"/>
                    <a:pt x="88685" y="125546"/>
                  </a:cubicBezTo>
                  <a:cubicBezTo>
                    <a:pt x="94829" y="122519"/>
                    <a:pt x="101017" y="119580"/>
                    <a:pt x="107117" y="117167"/>
                  </a:cubicBezTo>
                  <a:cubicBezTo>
                    <a:pt x="110057" y="115938"/>
                    <a:pt x="113305" y="114535"/>
                    <a:pt x="116289" y="113920"/>
                  </a:cubicBezTo>
                  <a:cubicBezTo>
                    <a:pt x="117035" y="113789"/>
                    <a:pt x="117693" y="113613"/>
                    <a:pt x="118351" y="113613"/>
                  </a:cubicBezTo>
                  <a:cubicBezTo>
                    <a:pt x="118571" y="113613"/>
                    <a:pt x="118878" y="113482"/>
                    <a:pt x="119054" y="113438"/>
                  </a:cubicBezTo>
                  <a:cubicBezTo>
                    <a:pt x="118966" y="113262"/>
                    <a:pt x="118834" y="112955"/>
                    <a:pt x="119010" y="112911"/>
                  </a:cubicBezTo>
                  <a:cubicBezTo>
                    <a:pt x="119141" y="112824"/>
                    <a:pt x="119229" y="113219"/>
                    <a:pt x="119273" y="113438"/>
                  </a:cubicBezTo>
                  <a:cubicBezTo>
                    <a:pt x="119800" y="116991"/>
                    <a:pt x="123047" y="119448"/>
                    <a:pt x="126602" y="118966"/>
                  </a:cubicBezTo>
                  <a:cubicBezTo>
                    <a:pt x="130113" y="118483"/>
                    <a:pt x="132614" y="115193"/>
                    <a:pt x="132088" y="111639"/>
                  </a:cubicBezTo>
                  <a:cubicBezTo>
                    <a:pt x="131605" y="105234"/>
                    <a:pt x="128006" y="102119"/>
                    <a:pt x="123574" y="100365"/>
                  </a:cubicBezTo>
                  <a:cubicBezTo>
                    <a:pt x="118132" y="98259"/>
                    <a:pt x="109267" y="100145"/>
                    <a:pt x="101807" y="102339"/>
                  </a:cubicBezTo>
                  <a:cubicBezTo>
                    <a:pt x="92547" y="105322"/>
                    <a:pt x="82629" y="108875"/>
                    <a:pt x="73632" y="113526"/>
                  </a:cubicBezTo>
                  <a:cubicBezTo>
                    <a:pt x="63670" y="118658"/>
                    <a:pt x="54849" y="125020"/>
                    <a:pt x="48091" y="131556"/>
                  </a:cubicBezTo>
                  <a:cubicBezTo>
                    <a:pt x="43966" y="135724"/>
                    <a:pt x="40894" y="140418"/>
                    <a:pt x="39796" y="145332"/>
                  </a:cubicBezTo>
                  <a:cubicBezTo>
                    <a:pt x="38831" y="149368"/>
                    <a:pt x="38875" y="153535"/>
                    <a:pt x="40499" y="157528"/>
                  </a:cubicBezTo>
                  <a:close/>
                  <a:moveTo>
                    <a:pt x="21321" y="154676"/>
                  </a:moveTo>
                  <a:cubicBezTo>
                    <a:pt x="22111" y="153799"/>
                    <a:pt x="23252" y="150640"/>
                    <a:pt x="20882" y="146779"/>
                  </a:cubicBezTo>
                  <a:cubicBezTo>
                    <a:pt x="20224" y="145726"/>
                    <a:pt x="17634" y="142655"/>
                    <a:pt x="17634" y="142655"/>
                  </a:cubicBezTo>
                  <a:cubicBezTo>
                    <a:pt x="17634" y="142655"/>
                    <a:pt x="17941" y="142919"/>
                    <a:pt x="17985" y="143006"/>
                  </a:cubicBezTo>
                  <a:cubicBezTo>
                    <a:pt x="17327" y="141866"/>
                    <a:pt x="16888" y="140637"/>
                    <a:pt x="16449" y="139409"/>
                  </a:cubicBezTo>
                  <a:cubicBezTo>
                    <a:pt x="16098" y="138400"/>
                    <a:pt x="16142" y="137347"/>
                    <a:pt x="16405" y="136426"/>
                  </a:cubicBezTo>
                  <a:cubicBezTo>
                    <a:pt x="16581" y="135724"/>
                    <a:pt x="17415" y="135592"/>
                    <a:pt x="18029" y="135154"/>
                  </a:cubicBezTo>
                  <a:cubicBezTo>
                    <a:pt x="18951" y="134496"/>
                    <a:pt x="20004" y="133925"/>
                    <a:pt x="21145" y="133355"/>
                  </a:cubicBezTo>
                  <a:cubicBezTo>
                    <a:pt x="25007" y="131425"/>
                    <a:pt x="29396" y="129626"/>
                    <a:pt x="33389" y="127564"/>
                  </a:cubicBezTo>
                  <a:cubicBezTo>
                    <a:pt x="36022" y="126160"/>
                    <a:pt x="38480" y="124756"/>
                    <a:pt x="40499" y="122958"/>
                  </a:cubicBezTo>
                  <a:cubicBezTo>
                    <a:pt x="43439" y="120940"/>
                    <a:pt x="44185" y="116947"/>
                    <a:pt x="42210" y="113964"/>
                  </a:cubicBezTo>
                  <a:cubicBezTo>
                    <a:pt x="40191" y="111025"/>
                    <a:pt x="36154" y="110235"/>
                    <a:pt x="33214" y="112253"/>
                  </a:cubicBezTo>
                  <a:cubicBezTo>
                    <a:pt x="30361" y="113701"/>
                    <a:pt x="26806" y="114096"/>
                    <a:pt x="23252" y="114973"/>
                  </a:cubicBezTo>
                  <a:cubicBezTo>
                    <a:pt x="18556" y="116070"/>
                    <a:pt x="13904" y="117342"/>
                    <a:pt x="10218" y="119404"/>
                  </a:cubicBezTo>
                  <a:cubicBezTo>
                    <a:pt x="4732" y="122475"/>
                    <a:pt x="1089" y="127082"/>
                    <a:pt x="168" y="133136"/>
                  </a:cubicBezTo>
                  <a:cubicBezTo>
                    <a:pt x="-183" y="136207"/>
                    <a:pt x="-52" y="139365"/>
                    <a:pt x="1221" y="142392"/>
                  </a:cubicBezTo>
                  <a:cubicBezTo>
                    <a:pt x="2582" y="145639"/>
                    <a:pt x="4556" y="148841"/>
                    <a:pt x="7058" y="151386"/>
                  </a:cubicBezTo>
                  <a:cubicBezTo>
                    <a:pt x="7233" y="151605"/>
                    <a:pt x="8989" y="152351"/>
                    <a:pt x="10174" y="153140"/>
                  </a:cubicBezTo>
                  <a:lnTo>
                    <a:pt x="10086" y="152131"/>
                  </a:lnTo>
                  <a:cubicBezTo>
                    <a:pt x="10174" y="152526"/>
                    <a:pt x="10262" y="152921"/>
                    <a:pt x="10437" y="153316"/>
                  </a:cubicBezTo>
                  <a:lnTo>
                    <a:pt x="10174" y="153140"/>
                  </a:lnTo>
                  <a:cubicBezTo>
                    <a:pt x="10262" y="154193"/>
                    <a:pt x="10437" y="155246"/>
                    <a:pt x="11095" y="154588"/>
                  </a:cubicBezTo>
                  <a:cubicBezTo>
                    <a:pt x="11490" y="155246"/>
                    <a:pt x="12061" y="155817"/>
                    <a:pt x="12719" y="156255"/>
                  </a:cubicBezTo>
                  <a:cubicBezTo>
                    <a:pt x="15528" y="158186"/>
                    <a:pt x="19390" y="157484"/>
                    <a:pt x="21321" y="154676"/>
                  </a:cubicBezTo>
                  <a:close/>
                  <a:moveTo>
                    <a:pt x="27684" y="167837"/>
                  </a:moveTo>
                  <a:cubicBezTo>
                    <a:pt x="24437" y="166389"/>
                    <a:pt x="20619" y="167837"/>
                    <a:pt x="19170" y="171127"/>
                  </a:cubicBezTo>
                  <a:cubicBezTo>
                    <a:pt x="16669" y="174988"/>
                    <a:pt x="15923" y="181437"/>
                    <a:pt x="17283" y="188193"/>
                  </a:cubicBezTo>
                  <a:cubicBezTo>
                    <a:pt x="18029" y="191659"/>
                    <a:pt x="19609" y="195124"/>
                    <a:pt x="21803" y="198108"/>
                  </a:cubicBezTo>
                  <a:cubicBezTo>
                    <a:pt x="22944" y="199687"/>
                    <a:pt x="24261" y="201135"/>
                    <a:pt x="25841" y="202275"/>
                  </a:cubicBezTo>
                  <a:cubicBezTo>
                    <a:pt x="31590" y="206531"/>
                    <a:pt x="38919" y="209163"/>
                    <a:pt x="47784" y="206224"/>
                  </a:cubicBezTo>
                  <a:cubicBezTo>
                    <a:pt x="51163" y="205609"/>
                    <a:pt x="53401" y="202363"/>
                    <a:pt x="52787" y="198985"/>
                  </a:cubicBezTo>
                  <a:cubicBezTo>
                    <a:pt x="52172" y="195651"/>
                    <a:pt x="48925" y="193413"/>
                    <a:pt x="45589" y="194028"/>
                  </a:cubicBezTo>
                  <a:cubicBezTo>
                    <a:pt x="41640" y="194159"/>
                    <a:pt x="39314" y="191922"/>
                    <a:pt x="37295" y="189728"/>
                  </a:cubicBezTo>
                  <a:cubicBezTo>
                    <a:pt x="36286" y="188632"/>
                    <a:pt x="35540" y="187359"/>
                    <a:pt x="34794" y="186087"/>
                  </a:cubicBezTo>
                  <a:cubicBezTo>
                    <a:pt x="33916" y="184596"/>
                    <a:pt x="32994" y="183236"/>
                    <a:pt x="32468" y="181700"/>
                  </a:cubicBezTo>
                  <a:cubicBezTo>
                    <a:pt x="31941" y="180208"/>
                    <a:pt x="31239" y="178848"/>
                    <a:pt x="31195" y="177532"/>
                  </a:cubicBezTo>
                  <a:cubicBezTo>
                    <a:pt x="31195" y="177094"/>
                    <a:pt x="30888" y="176743"/>
                    <a:pt x="30975" y="176392"/>
                  </a:cubicBezTo>
                  <a:cubicBezTo>
                    <a:pt x="32424" y="173101"/>
                    <a:pt x="30975" y="169285"/>
                    <a:pt x="27684" y="167837"/>
                  </a:cubicBezTo>
                  <a:close/>
                  <a:moveTo>
                    <a:pt x="142620" y="82641"/>
                  </a:moveTo>
                  <a:cubicBezTo>
                    <a:pt x="146175" y="81632"/>
                    <a:pt x="150125" y="81105"/>
                    <a:pt x="154206" y="80755"/>
                  </a:cubicBezTo>
                  <a:cubicBezTo>
                    <a:pt x="155830" y="80623"/>
                    <a:pt x="157497" y="80711"/>
                    <a:pt x="159165" y="80755"/>
                  </a:cubicBezTo>
                  <a:cubicBezTo>
                    <a:pt x="160569" y="80798"/>
                    <a:pt x="162018" y="80755"/>
                    <a:pt x="163466" y="81105"/>
                  </a:cubicBezTo>
                  <a:cubicBezTo>
                    <a:pt x="164256" y="81281"/>
                    <a:pt x="166099" y="81851"/>
                    <a:pt x="167810" y="82773"/>
                  </a:cubicBezTo>
                  <a:cubicBezTo>
                    <a:pt x="168249" y="82992"/>
                    <a:pt x="169039" y="83167"/>
                    <a:pt x="169654" y="83387"/>
                  </a:cubicBezTo>
                  <a:cubicBezTo>
                    <a:pt x="169522" y="84659"/>
                    <a:pt x="169785" y="86019"/>
                    <a:pt x="170487" y="87203"/>
                  </a:cubicBezTo>
                  <a:cubicBezTo>
                    <a:pt x="172199" y="90143"/>
                    <a:pt x="176017" y="91152"/>
                    <a:pt x="178957" y="89397"/>
                  </a:cubicBezTo>
                  <a:cubicBezTo>
                    <a:pt x="180713" y="88739"/>
                    <a:pt x="181547" y="87379"/>
                    <a:pt x="182380" y="86326"/>
                  </a:cubicBezTo>
                  <a:cubicBezTo>
                    <a:pt x="184092" y="84176"/>
                    <a:pt x="183829" y="81500"/>
                    <a:pt x="182995" y="78429"/>
                  </a:cubicBezTo>
                  <a:cubicBezTo>
                    <a:pt x="182161" y="75446"/>
                    <a:pt x="178606" y="71849"/>
                    <a:pt x="175052" y="68910"/>
                  </a:cubicBezTo>
                  <a:cubicBezTo>
                    <a:pt x="172462" y="66760"/>
                    <a:pt x="169698" y="65488"/>
                    <a:pt x="168381" y="64917"/>
                  </a:cubicBezTo>
                  <a:cubicBezTo>
                    <a:pt x="165616" y="63908"/>
                    <a:pt x="162764" y="63338"/>
                    <a:pt x="159867" y="63250"/>
                  </a:cubicBezTo>
                  <a:cubicBezTo>
                    <a:pt x="158024" y="63206"/>
                    <a:pt x="156181" y="63338"/>
                    <a:pt x="154381" y="63689"/>
                  </a:cubicBezTo>
                  <a:cubicBezTo>
                    <a:pt x="151836" y="64172"/>
                    <a:pt x="149335" y="64830"/>
                    <a:pt x="146921" y="65795"/>
                  </a:cubicBezTo>
                  <a:cubicBezTo>
                    <a:pt x="143454" y="67242"/>
                    <a:pt x="140250" y="68997"/>
                    <a:pt x="137354" y="70840"/>
                  </a:cubicBezTo>
                  <a:cubicBezTo>
                    <a:pt x="134106" y="72288"/>
                    <a:pt x="132658" y="76104"/>
                    <a:pt x="134106" y="79351"/>
                  </a:cubicBezTo>
                  <a:cubicBezTo>
                    <a:pt x="135555" y="82641"/>
                    <a:pt x="139373" y="84089"/>
                    <a:pt x="142620" y="82641"/>
                  </a:cubicBezTo>
                  <a:close/>
                  <a:moveTo>
                    <a:pt x="770051" y="245663"/>
                  </a:moveTo>
                  <a:cubicBezTo>
                    <a:pt x="762942" y="245049"/>
                    <a:pt x="755744" y="242899"/>
                    <a:pt x="748635" y="240179"/>
                  </a:cubicBezTo>
                  <a:cubicBezTo>
                    <a:pt x="737356" y="235836"/>
                    <a:pt x="726385" y="229870"/>
                    <a:pt x="716774" y="225044"/>
                  </a:cubicBezTo>
                  <a:cubicBezTo>
                    <a:pt x="691628" y="212453"/>
                    <a:pt x="668017" y="195695"/>
                    <a:pt x="646469" y="176962"/>
                  </a:cubicBezTo>
                  <a:cubicBezTo>
                    <a:pt x="624395" y="157791"/>
                    <a:pt x="604427" y="136514"/>
                    <a:pt x="587795" y="114754"/>
                  </a:cubicBezTo>
                  <a:cubicBezTo>
                    <a:pt x="577964" y="102163"/>
                    <a:pt x="570372" y="88212"/>
                    <a:pt x="561024" y="75358"/>
                  </a:cubicBezTo>
                  <a:cubicBezTo>
                    <a:pt x="556811" y="69524"/>
                    <a:pt x="552203" y="63908"/>
                    <a:pt x="546981" y="58688"/>
                  </a:cubicBezTo>
                  <a:cubicBezTo>
                    <a:pt x="532894" y="44693"/>
                    <a:pt x="514989" y="32497"/>
                    <a:pt x="495591" y="22539"/>
                  </a:cubicBezTo>
                  <a:cubicBezTo>
                    <a:pt x="476896" y="12975"/>
                    <a:pt x="456884" y="5473"/>
                    <a:pt x="437750" y="253"/>
                  </a:cubicBezTo>
                  <a:cubicBezTo>
                    <a:pt x="434459" y="-713"/>
                    <a:pt x="430992" y="1174"/>
                    <a:pt x="430070" y="4464"/>
                  </a:cubicBezTo>
                  <a:cubicBezTo>
                    <a:pt x="429105" y="7754"/>
                    <a:pt x="430992" y="11176"/>
                    <a:pt x="434283" y="12141"/>
                  </a:cubicBezTo>
                  <a:cubicBezTo>
                    <a:pt x="452408" y="17713"/>
                    <a:pt x="471322" y="25522"/>
                    <a:pt x="488877" y="35173"/>
                  </a:cubicBezTo>
                  <a:cubicBezTo>
                    <a:pt x="506563" y="44913"/>
                    <a:pt x="522888" y="56538"/>
                    <a:pt x="535615" y="69831"/>
                  </a:cubicBezTo>
                  <a:cubicBezTo>
                    <a:pt x="540135" y="74569"/>
                    <a:pt x="544041" y="79614"/>
                    <a:pt x="547683" y="84834"/>
                  </a:cubicBezTo>
                  <a:cubicBezTo>
                    <a:pt x="556855" y="98083"/>
                    <a:pt x="564360" y="112341"/>
                    <a:pt x="574102" y="125283"/>
                  </a:cubicBezTo>
                  <a:cubicBezTo>
                    <a:pt x="591481" y="147876"/>
                    <a:pt x="612107" y="170206"/>
                    <a:pt x="635410" y="189860"/>
                  </a:cubicBezTo>
                  <a:cubicBezTo>
                    <a:pt x="658275" y="209163"/>
                    <a:pt x="683597" y="225877"/>
                    <a:pt x="710323" y="238424"/>
                  </a:cubicBezTo>
                  <a:cubicBezTo>
                    <a:pt x="720417" y="243118"/>
                    <a:pt x="732002" y="248953"/>
                    <a:pt x="743939" y="253077"/>
                  </a:cubicBezTo>
                  <a:cubicBezTo>
                    <a:pt x="752277" y="256016"/>
                    <a:pt x="760835" y="258122"/>
                    <a:pt x="769129" y="258561"/>
                  </a:cubicBezTo>
                  <a:cubicBezTo>
                    <a:pt x="772684" y="258824"/>
                    <a:pt x="775756" y="256148"/>
                    <a:pt x="776019" y="252551"/>
                  </a:cubicBezTo>
                  <a:cubicBezTo>
                    <a:pt x="776283" y="248997"/>
                    <a:pt x="773606" y="245926"/>
                    <a:pt x="770051" y="245663"/>
                  </a:cubicBezTo>
                  <a:close/>
                  <a:moveTo>
                    <a:pt x="576077" y="248427"/>
                  </a:moveTo>
                  <a:cubicBezTo>
                    <a:pt x="574848" y="248515"/>
                    <a:pt x="573532" y="248865"/>
                    <a:pt x="572259" y="249041"/>
                  </a:cubicBezTo>
                  <a:cubicBezTo>
                    <a:pt x="572084" y="247330"/>
                    <a:pt x="571250" y="245400"/>
                    <a:pt x="568529" y="244084"/>
                  </a:cubicBezTo>
                  <a:cubicBezTo>
                    <a:pt x="568134" y="243908"/>
                    <a:pt x="567344" y="243601"/>
                    <a:pt x="566203" y="243206"/>
                  </a:cubicBezTo>
                  <a:cubicBezTo>
                    <a:pt x="561507" y="241539"/>
                    <a:pt x="549526" y="237722"/>
                    <a:pt x="548780" y="237503"/>
                  </a:cubicBezTo>
                  <a:cubicBezTo>
                    <a:pt x="542680" y="235485"/>
                    <a:pt x="536580" y="233423"/>
                    <a:pt x="530524" y="231230"/>
                  </a:cubicBezTo>
                  <a:cubicBezTo>
                    <a:pt x="524468" y="229080"/>
                    <a:pt x="518499" y="226799"/>
                    <a:pt x="512531" y="224430"/>
                  </a:cubicBezTo>
                  <a:cubicBezTo>
                    <a:pt x="491773" y="216226"/>
                    <a:pt x="467812" y="205215"/>
                    <a:pt x="450652" y="189684"/>
                  </a:cubicBezTo>
                  <a:cubicBezTo>
                    <a:pt x="439593" y="179682"/>
                    <a:pt x="431387" y="167749"/>
                    <a:pt x="429807" y="153009"/>
                  </a:cubicBezTo>
                  <a:cubicBezTo>
                    <a:pt x="429412" y="149675"/>
                    <a:pt x="429456" y="146209"/>
                    <a:pt x="429895" y="142787"/>
                  </a:cubicBezTo>
                  <a:cubicBezTo>
                    <a:pt x="430333" y="139409"/>
                    <a:pt x="431167" y="136031"/>
                    <a:pt x="432396" y="132872"/>
                  </a:cubicBezTo>
                  <a:cubicBezTo>
                    <a:pt x="440427" y="112122"/>
                    <a:pt x="463994" y="111595"/>
                    <a:pt x="481811" y="118395"/>
                  </a:cubicBezTo>
                  <a:cubicBezTo>
                    <a:pt x="489096" y="121203"/>
                    <a:pt x="495591" y="125195"/>
                    <a:pt x="499936" y="130065"/>
                  </a:cubicBezTo>
                  <a:cubicBezTo>
                    <a:pt x="502745" y="133311"/>
                    <a:pt x="504719" y="136821"/>
                    <a:pt x="504719" y="140550"/>
                  </a:cubicBezTo>
                  <a:cubicBezTo>
                    <a:pt x="504719" y="146121"/>
                    <a:pt x="500770" y="151605"/>
                    <a:pt x="492344" y="156957"/>
                  </a:cubicBezTo>
                  <a:cubicBezTo>
                    <a:pt x="489316" y="158800"/>
                    <a:pt x="488350" y="162792"/>
                    <a:pt x="490193" y="165819"/>
                  </a:cubicBezTo>
                  <a:cubicBezTo>
                    <a:pt x="492036" y="168890"/>
                    <a:pt x="496030" y="169855"/>
                    <a:pt x="499102" y="168013"/>
                  </a:cubicBezTo>
                  <a:cubicBezTo>
                    <a:pt x="513189" y="159809"/>
                    <a:pt x="518456" y="149938"/>
                    <a:pt x="518807" y="140813"/>
                  </a:cubicBezTo>
                  <a:cubicBezTo>
                    <a:pt x="519333" y="126292"/>
                    <a:pt x="505992" y="111595"/>
                    <a:pt x="487604" y="103918"/>
                  </a:cubicBezTo>
                  <a:cubicBezTo>
                    <a:pt x="462019" y="93214"/>
                    <a:pt x="428666" y="96548"/>
                    <a:pt x="416246" y="126424"/>
                  </a:cubicBezTo>
                  <a:cubicBezTo>
                    <a:pt x="414447" y="130898"/>
                    <a:pt x="413218" y="135680"/>
                    <a:pt x="412560" y="140506"/>
                  </a:cubicBezTo>
                  <a:cubicBezTo>
                    <a:pt x="411902" y="145332"/>
                    <a:pt x="411858" y="150245"/>
                    <a:pt x="412384" y="155027"/>
                  </a:cubicBezTo>
                  <a:cubicBezTo>
                    <a:pt x="414710" y="174067"/>
                    <a:pt x="424936" y="189684"/>
                    <a:pt x="439506" y="202275"/>
                  </a:cubicBezTo>
                  <a:cubicBezTo>
                    <a:pt x="458420" y="218683"/>
                    <a:pt x="484664" y="229914"/>
                    <a:pt x="507352" y="238117"/>
                  </a:cubicBezTo>
                  <a:cubicBezTo>
                    <a:pt x="513540" y="240311"/>
                    <a:pt x="519772" y="242460"/>
                    <a:pt x="526048" y="244435"/>
                  </a:cubicBezTo>
                  <a:cubicBezTo>
                    <a:pt x="532323" y="246453"/>
                    <a:pt x="538643" y="248339"/>
                    <a:pt x="544962" y="250094"/>
                  </a:cubicBezTo>
                  <a:cubicBezTo>
                    <a:pt x="545357" y="250225"/>
                    <a:pt x="549263" y="251278"/>
                    <a:pt x="553432" y="252463"/>
                  </a:cubicBezTo>
                  <a:lnTo>
                    <a:pt x="553432" y="252463"/>
                  </a:lnTo>
                  <a:cubicBezTo>
                    <a:pt x="537063" y="255139"/>
                    <a:pt x="520913" y="258692"/>
                    <a:pt x="505027" y="262904"/>
                  </a:cubicBezTo>
                  <a:cubicBezTo>
                    <a:pt x="489096" y="267159"/>
                    <a:pt x="473385" y="272117"/>
                    <a:pt x="457850" y="277513"/>
                  </a:cubicBezTo>
                  <a:cubicBezTo>
                    <a:pt x="441393" y="283304"/>
                    <a:pt x="424892" y="289577"/>
                    <a:pt x="409268" y="297254"/>
                  </a:cubicBezTo>
                  <a:cubicBezTo>
                    <a:pt x="398516" y="302519"/>
                    <a:pt x="388203" y="308485"/>
                    <a:pt x="378549" y="315285"/>
                  </a:cubicBezTo>
                  <a:cubicBezTo>
                    <a:pt x="364461" y="325331"/>
                    <a:pt x="352612" y="337264"/>
                    <a:pt x="338920" y="347398"/>
                  </a:cubicBezTo>
                  <a:cubicBezTo>
                    <a:pt x="333566" y="351346"/>
                    <a:pt x="327992" y="355032"/>
                    <a:pt x="321761" y="358146"/>
                  </a:cubicBezTo>
                  <a:cubicBezTo>
                    <a:pt x="300520" y="368807"/>
                    <a:pt x="278490" y="375738"/>
                    <a:pt x="256020" y="380871"/>
                  </a:cubicBezTo>
                  <a:cubicBezTo>
                    <a:pt x="221526" y="388680"/>
                    <a:pt x="185935" y="392190"/>
                    <a:pt x="150300" y="397235"/>
                  </a:cubicBezTo>
                  <a:cubicBezTo>
                    <a:pt x="146745" y="397673"/>
                    <a:pt x="144244" y="400920"/>
                    <a:pt x="144683" y="404473"/>
                  </a:cubicBezTo>
                  <a:cubicBezTo>
                    <a:pt x="145122" y="407983"/>
                    <a:pt x="148369" y="410527"/>
                    <a:pt x="151924" y="410045"/>
                  </a:cubicBezTo>
                  <a:cubicBezTo>
                    <a:pt x="188129" y="405965"/>
                    <a:pt x="224247" y="403552"/>
                    <a:pt x="259356" y="396401"/>
                  </a:cubicBezTo>
                  <a:cubicBezTo>
                    <a:pt x="283273" y="391575"/>
                    <a:pt x="306708" y="384512"/>
                    <a:pt x="329353" y="373589"/>
                  </a:cubicBezTo>
                  <a:cubicBezTo>
                    <a:pt x="336594" y="370123"/>
                    <a:pt x="343133" y="365955"/>
                    <a:pt x="349277" y="361437"/>
                  </a:cubicBezTo>
                  <a:cubicBezTo>
                    <a:pt x="362925" y="351390"/>
                    <a:pt x="374643" y="339458"/>
                    <a:pt x="388686" y="329411"/>
                  </a:cubicBezTo>
                  <a:cubicBezTo>
                    <a:pt x="399701" y="321383"/>
                    <a:pt x="411770" y="314627"/>
                    <a:pt x="424321" y="308661"/>
                  </a:cubicBezTo>
                  <a:cubicBezTo>
                    <a:pt x="437004" y="302607"/>
                    <a:pt x="450126" y="297342"/>
                    <a:pt x="463248" y="292429"/>
                  </a:cubicBezTo>
                  <a:cubicBezTo>
                    <a:pt x="478300" y="286813"/>
                    <a:pt x="493529" y="281593"/>
                    <a:pt x="508976" y="277030"/>
                  </a:cubicBezTo>
                  <a:cubicBezTo>
                    <a:pt x="524336" y="272511"/>
                    <a:pt x="539916" y="268651"/>
                    <a:pt x="555714" y="265624"/>
                  </a:cubicBezTo>
                  <a:cubicBezTo>
                    <a:pt x="559664" y="264878"/>
                    <a:pt x="567344" y="262597"/>
                    <a:pt x="574453" y="261456"/>
                  </a:cubicBezTo>
                  <a:cubicBezTo>
                    <a:pt x="578184" y="260842"/>
                    <a:pt x="581695" y="260184"/>
                    <a:pt x="583845" y="261061"/>
                  </a:cubicBezTo>
                  <a:cubicBezTo>
                    <a:pt x="586961" y="262421"/>
                    <a:pt x="590603" y="260974"/>
                    <a:pt x="591964" y="257859"/>
                  </a:cubicBezTo>
                  <a:cubicBezTo>
                    <a:pt x="593324" y="254700"/>
                    <a:pt x="591876" y="251059"/>
                    <a:pt x="588716" y="249699"/>
                  </a:cubicBezTo>
                  <a:cubicBezTo>
                    <a:pt x="585732" y="248339"/>
                    <a:pt x="581212" y="247988"/>
                    <a:pt x="576077" y="24842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28"/>
            <p:cNvSpPr/>
            <p:nvPr/>
          </p:nvSpPr>
          <p:spPr>
            <a:xfrm>
              <a:off x="3983645" y="1457658"/>
              <a:ext cx="81752" cy="107643"/>
            </a:xfrm>
            <a:custGeom>
              <a:rect b="b" l="l" r="r" t="t"/>
              <a:pathLst>
                <a:path extrusionOk="0" h="215287" w="163504">
                  <a:moveTo>
                    <a:pt x="163087" y="129777"/>
                  </a:moveTo>
                  <a:lnTo>
                    <a:pt x="162736" y="129953"/>
                  </a:lnTo>
                  <a:cubicBezTo>
                    <a:pt x="163174" y="132146"/>
                    <a:pt x="46220" y="232390"/>
                    <a:pt x="29148" y="212736"/>
                  </a:cubicBezTo>
                  <a:cubicBezTo>
                    <a:pt x="20415" y="202646"/>
                    <a:pt x="46220" y="184132"/>
                    <a:pt x="77729" y="166584"/>
                  </a:cubicBezTo>
                  <a:cubicBezTo>
                    <a:pt x="43016" y="179263"/>
                    <a:pt x="10497" y="187203"/>
                    <a:pt x="5933" y="174569"/>
                  </a:cubicBezTo>
                  <a:cubicBezTo>
                    <a:pt x="1851" y="163250"/>
                    <a:pt x="29455" y="153116"/>
                    <a:pt x="62984" y="145219"/>
                  </a:cubicBezTo>
                  <a:cubicBezTo>
                    <a:pt x="29324" y="149168"/>
                    <a:pt x="623" y="148948"/>
                    <a:pt x="8" y="136665"/>
                  </a:cubicBezTo>
                  <a:cubicBezTo>
                    <a:pt x="-606" y="123855"/>
                    <a:pt x="33537" y="120213"/>
                    <a:pt x="71410" y="120082"/>
                  </a:cubicBezTo>
                  <a:cubicBezTo>
                    <a:pt x="34546" y="114159"/>
                    <a:pt x="2510" y="105254"/>
                    <a:pt x="7249" y="92400"/>
                  </a:cubicBezTo>
                  <a:cubicBezTo>
                    <a:pt x="11945" y="79721"/>
                    <a:pt x="46746" y="86696"/>
                    <a:pt x="82996" y="97927"/>
                  </a:cubicBezTo>
                  <a:cubicBezTo>
                    <a:pt x="48633" y="83450"/>
                    <a:pt x="19362" y="66911"/>
                    <a:pt x="28227" y="55241"/>
                  </a:cubicBezTo>
                  <a:cubicBezTo>
                    <a:pt x="35424" y="45765"/>
                    <a:pt x="58727" y="54890"/>
                    <a:pt x="84488" y="69587"/>
                  </a:cubicBezTo>
                  <a:cubicBezTo>
                    <a:pt x="63291" y="50152"/>
                    <a:pt x="49116" y="31902"/>
                    <a:pt x="59912" y="24313"/>
                  </a:cubicBezTo>
                  <a:cubicBezTo>
                    <a:pt x="71147" y="16416"/>
                    <a:pt x="92475" y="35017"/>
                    <a:pt x="113189" y="58970"/>
                  </a:cubicBezTo>
                  <a:cubicBezTo>
                    <a:pt x="97522" y="31376"/>
                    <a:pt x="87735" y="5493"/>
                    <a:pt x="102174" y="579"/>
                  </a:cubicBezTo>
                  <a:cubicBezTo>
                    <a:pt x="118016" y="-4817"/>
                    <a:pt x="133332" y="28393"/>
                    <a:pt x="144699" y="62919"/>
                  </a:cubicBezTo>
                  <a:cubicBezTo>
                    <a:pt x="151940" y="85029"/>
                    <a:pt x="166115" y="131795"/>
                    <a:pt x="163087" y="129777"/>
                  </a:cubicBezTo>
                  <a:lnTo>
                    <a:pt x="163087" y="1297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28"/>
            <p:cNvSpPr/>
            <p:nvPr/>
          </p:nvSpPr>
          <p:spPr>
            <a:xfrm>
              <a:off x="4084479" y="1526979"/>
              <a:ext cx="67906" cy="22466"/>
            </a:xfrm>
            <a:custGeom>
              <a:rect b="b" l="l" r="r" t="t"/>
              <a:pathLst>
                <a:path extrusionOk="0" h="44931" w="135811">
                  <a:moveTo>
                    <a:pt x="2231" y="6051"/>
                  </a:moveTo>
                  <a:cubicBezTo>
                    <a:pt x="607" y="5568"/>
                    <a:pt x="-358" y="3857"/>
                    <a:pt x="125" y="2190"/>
                  </a:cubicBezTo>
                  <a:cubicBezTo>
                    <a:pt x="651" y="567"/>
                    <a:pt x="2363" y="-354"/>
                    <a:pt x="3987" y="128"/>
                  </a:cubicBezTo>
                  <a:cubicBezTo>
                    <a:pt x="3987" y="128"/>
                    <a:pt x="17898" y="3813"/>
                    <a:pt x="36593" y="8990"/>
                  </a:cubicBezTo>
                  <a:cubicBezTo>
                    <a:pt x="46512" y="11754"/>
                    <a:pt x="57834" y="14913"/>
                    <a:pt x="69113" y="18203"/>
                  </a:cubicBezTo>
                  <a:cubicBezTo>
                    <a:pt x="77934" y="20835"/>
                    <a:pt x="86755" y="23555"/>
                    <a:pt x="94917" y="26143"/>
                  </a:cubicBezTo>
                  <a:cubicBezTo>
                    <a:pt x="116597" y="32943"/>
                    <a:pt x="133493" y="38602"/>
                    <a:pt x="133493" y="38602"/>
                  </a:cubicBezTo>
                  <a:cubicBezTo>
                    <a:pt x="135204" y="39085"/>
                    <a:pt x="136170" y="40928"/>
                    <a:pt x="135687" y="42639"/>
                  </a:cubicBezTo>
                  <a:cubicBezTo>
                    <a:pt x="135160" y="44349"/>
                    <a:pt x="133361" y="45315"/>
                    <a:pt x="131649" y="44788"/>
                  </a:cubicBezTo>
                  <a:cubicBezTo>
                    <a:pt x="131649" y="44788"/>
                    <a:pt x="114402" y="40269"/>
                    <a:pt x="92547" y="34084"/>
                  </a:cubicBezTo>
                  <a:cubicBezTo>
                    <a:pt x="84341" y="31759"/>
                    <a:pt x="75432" y="29258"/>
                    <a:pt x="66611" y="26582"/>
                  </a:cubicBezTo>
                  <a:cubicBezTo>
                    <a:pt x="55376" y="23204"/>
                    <a:pt x="44186" y="19607"/>
                    <a:pt x="34355" y="16492"/>
                  </a:cubicBezTo>
                  <a:cubicBezTo>
                    <a:pt x="15879" y="10613"/>
                    <a:pt x="2231" y="6051"/>
                    <a:pt x="2231" y="6051"/>
                  </a:cubicBezTo>
                  <a:lnTo>
                    <a:pt x="2231" y="60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28"/>
            <p:cNvSpPr/>
            <p:nvPr/>
          </p:nvSpPr>
          <p:spPr>
            <a:xfrm>
              <a:off x="4048881" y="1507495"/>
              <a:ext cx="49380" cy="27508"/>
            </a:xfrm>
            <a:custGeom>
              <a:rect b="b" l="l" r="r" t="t"/>
              <a:pathLst>
                <a:path extrusionOk="0" h="55016" w="98760">
                  <a:moveTo>
                    <a:pt x="98574" y="45369"/>
                  </a:moveTo>
                  <a:cubicBezTo>
                    <a:pt x="95063" y="53704"/>
                    <a:pt x="47359" y="55985"/>
                    <a:pt x="22388" y="54669"/>
                  </a:cubicBezTo>
                  <a:cubicBezTo>
                    <a:pt x="14357" y="54274"/>
                    <a:pt x="-2319" y="51642"/>
                    <a:pt x="270" y="42035"/>
                  </a:cubicBezTo>
                  <a:cubicBezTo>
                    <a:pt x="2069" y="35235"/>
                    <a:pt x="10715" y="31418"/>
                    <a:pt x="17737" y="29005"/>
                  </a:cubicBezTo>
                  <a:cubicBezTo>
                    <a:pt x="18921" y="28567"/>
                    <a:pt x="24539" y="27996"/>
                    <a:pt x="25197" y="27119"/>
                  </a:cubicBezTo>
                  <a:cubicBezTo>
                    <a:pt x="25329" y="26943"/>
                    <a:pt x="19668" y="21591"/>
                    <a:pt x="19229" y="20933"/>
                  </a:cubicBezTo>
                  <a:cubicBezTo>
                    <a:pt x="16332" y="16941"/>
                    <a:pt x="14006" y="3780"/>
                    <a:pt x="20809" y="1060"/>
                  </a:cubicBezTo>
                  <a:cubicBezTo>
                    <a:pt x="27962" y="-1748"/>
                    <a:pt x="37222" y="1586"/>
                    <a:pt x="43278" y="4526"/>
                  </a:cubicBezTo>
                  <a:cubicBezTo>
                    <a:pt x="56268" y="10843"/>
                    <a:pt x="102041" y="36990"/>
                    <a:pt x="98574" y="45369"/>
                  </a:cubicBezTo>
                  <a:lnTo>
                    <a:pt x="98574" y="4536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28"/>
            <p:cNvSpPr/>
            <p:nvPr/>
          </p:nvSpPr>
          <p:spPr>
            <a:xfrm>
              <a:off x="4018239" y="1488538"/>
              <a:ext cx="38479" cy="52440"/>
            </a:xfrm>
            <a:custGeom>
              <a:rect b="b" l="l" r="r" t="t"/>
              <a:pathLst>
                <a:path extrusionOk="0" h="104879" w="76959">
                  <a:moveTo>
                    <a:pt x="54399" y="89292"/>
                  </a:moveTo>
                  <a:lnTo>
                    <a:pt x="54399" y="89292"/>
                  </a:lnTo>
                  <a:cubicBezTo>
                    <a:pt x="54399" y="89292"/>
                    <a:pt x="54443" y="89292"/>
                    <a:pt x="54487" y="89292"/>
                  </a:cubicBezTo>
                  <a:lnTo>
                    <a:pt x="54399" y="89292"/>
                  </a:lnTo>
                  <a:close/>
                  <a:moveTo>
                    <a:pt x="53653" y="82931"/>
                  </a:moveTo>
                  <a:cubicBezTo>
                    <a:pt x="52688" y="83019"/>
                    <a:pt x="49353" y="84028"/>
                    <a:pt x="47948" y="84379"/>
                  </a:cubicBezTo>
                  <a:lnTo>
                    <a:pt x="38513" y="86967"/>
                  </a:lnTo>
                  <a:cubicBezTo>
                    <a:pt x="35485" y="87888"/>
                    <a:pt x="32413" y="88722"/>
                    <a:pt x="29385" y="89775"/>
                  </a:cubicBezTo>
                  <a:cubicBezTo>
                    <a:pt x="27366" y="90477"/>
                    <a:pt x="25391" y="91223"/>
                    <a:pt x="23416" y="92056"/>
                  </a:cubicBezTo>
                  <a:cubicBezTo>
                    <a:pt x="18413" y="94074"/>
                    <a:pt x="13586" y="96312"/>
                    <a:pt x="8715" y="98637"/>
                  </a:cubicBezTo>
                  <a:cubicBezTo>
                    <a:pt x="7091" y="99339"/>
                    <a:pt x="6301" y="101225"/>
                    <a:pt x="6959" y="102892"/>
                  </a:cubicBezTo>
                  <a:cubicBezTo>
                    <a:pt x="7661" y="104515"/>
                    <a:pt x="9549" y="105305"/>
                    <a:pt x="11172" y="104647"/>
                  </a:cubicBezTo>
                  <a:cubicBezTo>
                    <a:pt x="14771" y="103462"/>
                    <a:pt x="18413" y="102410"/>
                    <a:pt x="22012" y="101313"/>
                  </a:cubicBezTo>
                  <a:cubicBezTo>
                    <a:pt x="24426" y="100567"/>
                    <a:pt x="26839" y="99821"/>
                    <a:pt x="29253" y="99075"/>
                  </a:cubicBezTo>
                  <a:cubicBezTo>
                    <a:pt x="31272" y="98417"/>
                    <a:pt x="33247" y="97715"/>
                    <a:pt x="35265" y="96970"/>
                  </a:cubicBezTo>
                  <a:cubicBezTo>
                    <a:pt x="37240" y="96268"/>
                    <a:pt x="39215" y="95478"/>
                    <a:pt x="41190" y="94688"/>
                  </a:cubicBezTo>
                  <a:lnTo>
                    <a:pt x="50143" y="91091"/>
                  </a:lnTo>
                  <a:cubicBezTo>
                    <a:pt x="50845" y="90828"/>
                    <a:pt x="52425" y="89775"/>
                    <a:pt x="53566" y="89248"/>
                  </a:cubicBezTo>
                  <a:cubicBezTo>
                    <a:pt x="53829" y="89292"/>
                    <a:pt x="54092" y="89292"/>
                    <a:pt x="54399" y="89292"/>
                  </a:cubicBezTo>
                  <a:lnTo>
                    <a:pt x="53917" y="89073"/>
                  </a:lnTo>
                  <a:cubicBezTo>
                    <a:pt x="54443" y="88854"/>
                    <a:pt x="54838" y="88810"/>
                    <a:pt x="54926" y="89073"/>
                  </a:cubicBezTo>
                  <a:cubicBezTo>
                    <a:pt x="54926" y="89161"/>
                    <a:pt x="54926" y="89205"/>
                    <a:pt x="54926" y="89248"/>
                  </a:cubicBezTo>
                  <a:cubicBezTo>
                    <a:pt x="55277" y="89161"/>
                    <a:pt x="55584" y="89029"/>
                    <a:pt x="55892" y="88854"/>
                  </a:cubicBezTo>
                  <a:cubicBezTo>
                    <a:pt x="58569" y="87406"/>
                    <a:pt x="57471" y="84993"/>
                    <a:pt x="57296" y="84598"/>
                  </a:cubicBezTo>
                  <a:cubicBezTo>
                    <a:pt x="57120" y="84116"/>
                    <a:pt x="56067" y="82580"/>
                    <a:pt x="53653" y="82931"/>
                  </a:cubicBezTo>
                  <a:close/>
                  <a:moveTo>
                    <a:pt x="56330" y="70779"/>
                  </a:moveTo>
                  <a:cubicBezTo>
                    <a:pt x="55979" y="70779"/>
                    <a:pt x="55628" y="70823"/>
                    <a:pt x="55277" y="70911"/>
                  </a:cubicBezTo>
                  <a:cubicBezTo>
                    <a:pt x="55321" y="70955"/>
                    <a:pt x="55321" y="71042"/>
                    <a:pt x="55365" y="71086"/>
                  </a:cubicBezTo>
                  <a:cubicBezTo>
                    <a:pt x="55453" y="71393"/>
                    <a:pt x="54970" y="71525"/>
                    <a:pt x="54224" y="71613"/>
                  </a:cubicBezTo>
                  <a:lnTo>
                    <a:pt x="54399" y="71305"/>
                  </a:lnTo>
                  <a:cubicBezTo>
                    <a:pt x="54268" y="71393"/>
                    <a:pt x="54136" y="71525"/>
                    <a:pt x="54048" y="71613"/>
                  </a:cubicBezTo>
                  <a:cubicBezTo>
                    <a:pt x="52688" y="71700"/>
                    <a:pt x="50757" y="71613"/>
                    <a:pt x="49923" y="71700"/>
                  </a:cubicBezTo>
                  <a:lnTo>
                    <a:pt x="38206" y="73280"/>
                  </a:lnTo>
                  <a:cubicBezTo>
                    <a:pt x="34607" y="73806"/>
                    <a:pt x="31008" y="74289"/>
                    <a:pt x="27410" y="74947"/>
                  </a:cubicBezTo>
                  <a:cubicBezTo>
                    <a:pt x="24118" y="75561"/>
                    <a:pt x="20827" y="76307"/>
                    <a:pt x="17536" y="77052"/>
                  </a:cubicBezTo>
                  <a:cubicBezTo>
                    <a:pt x="12620" y="78149"/>
                    <a:pt x="7749" y="79290"/>
                    <a:pt x="2834" y="80211"/>
                  </a:cubicBezTo>
                  <a:cubicBezTo>
                    <a:pt x="1035" y="80387"/>
                    <a:pt x="-194" y="82010"/>
                    <a:pt x="25" y="83808"/>
                  </a:cubicBezTo>
                  <a:cubicBezTo>
                    <a:pt x="201" y="85563"/>
                    <a:pt x="1825" y="86836"/>
                    <a:pt x="3624" y="86616"/>
                  </a:cubicBezTo>
                  <a:cubicBezTo>
                    <a:pt x="9724" y="86221"/>
                    <a:pt x="15780" y="85607"/>
                    <a:pt x="21836" y="84730"/>
                  </a:cubicBezTo>
                  <a:cubicBezTo>
                    <a:pt x="24250" y="84379"/>
                    <a:pt x="26620" y="84028"/>
                    <a:pt x="29034" y="83589"/>
                  </a:cubicBezTo>
                  <a:cubicBezTo>
                    <a:pt x="32544" y="82887"/>
                    <a:pt x="36055" y="82054"/>
                    <a:pt x="39610" y="81352"/>
                  </a:cubicBezTo>
                  <a:lnTo>
                    <a:pt x="51284" y="78588"/>
                  </a:lnTo>
                  <a:cubicBezTo>
                    <a:pt x="52732" y="78193"/>
                    <a:pt x="56374" y="77447"/>
                    <a:pt x="57296" y="77052"/>
                  </a:cubicBezTo>
                  <a:cubicBezTo>
                    <a:pt x="58920" y="76438"/>
                    <a:pt x="59446" y="75298"/>
                    <a:pt x="59534" y="74859"/>
                  </a:cubicBezTo>
                  <a:cubicBezTo>
                    <a:pt x="59797" y="73762"/>
                    <a:pt x="59753" y="72665"/>
                    <a:pt x="58744" y="71788"/>
                  </a:cubicBezTo>
                  <a:cubicBezTo>
                    <a:pt x="58525" y="71569"/>
                    <a:pt x="57910" y="70779"/>
                    <a:pt x="56330" y="70779"/>
                  </a:cubicBezTo>
                  <a:close/>
                  <a:moveTo>
                    <a:pt x="55321" y="60426"/>
                  </a:moveTo>
                  <a:lnTo>
                    <a:pt x="43560" y="57706"/>
                  </a:lnTo>
                  <a:cubicBezTo>
                    <a:pt x="40839" y="57135"/>
                    <a:pt x="38074" y="56565"/>
                    <a:pt x="35265" y="56170"/>
                  </a:cubicBezTo>
                  <a:cubicBezTo>
                    <a:pt x="33422" y="55907"/>
                    <a:pt x="31579" y="55644"/>
                    <a:pt x="29692" y="55512"/>
                  </a:cubicBezTo>
                  <a:cubicBezTo>
                    <a:pt x="22802" y="54898"/>
                    <a:pt x="15868" y="54723"/>
                    <a:pt x="8934" y="54284"/>
                  </a:cubicBezTo>
                  <a:cubicBezTo>
                    <a:pt x="7179" y="54064"/>
                    <a:pt x="5555" y="55381"/>
                    <a:pt x="5335" y="57135"/>
                  </a:cubicBezTo>
                  <a:cubicBezTo>
                    <a:pt x="5160" y="58890"/>
                    <a:pt x="6433" y="60513"/>
                    <a:pt x="8188" y="60733"/>
                  </a:cubicBezTo>
                  <a:cubicBezTo>
                    <a:pt x="13893" y="61698"/>
                    <a:pt x="19554" y="62663"/>
                    <a:pt x="25260" y="63540"/>
                  </a:cubicBezTo>
                  <a:cubicBezTo>
                    <a:pt x="28068" y="63979"/>
                    <a:pt x="30921" y="64418"/>
                    <a:pt x="33729" y="64769"/>
                  </a:cubicBezTo>
                  <a:cubicBezTo>
                    <a:pt x="36538" y="65164"/>
                    <a:pt x="39347" y="65427"/>
                    <a:pt x="42111" y="65866"/>
                  </a:cubicBezTo>
                  <a:lnTo>
                    <a:pt x="54048" y="67401"/>
                  </a:lnTo>
                  <a:cubicBezTo>
                    <a:pt x="55189" y="67533"/>
                    <a:pt x="57384" y="67445"/>
                    <a:pt x="58964" y="67445"/>
                  </a:cubicBezTo>
                  <a:cubicBezTo>
                    <a:pt x="59885" y="68191"/>
                    <a:pt x="61202" y="68322"/>
                    <a:pt x="62299" y="67708"/>
                  </a:cubicBezTo>
                  <a:cubicBezTo>
                    <a:pt x="64493" y="66699"/>
                    <a:pt x="64318" y="64988"/>
                    <a:pt x="64274" y="64199"/>
                  </a:cubicBezTo>
                  <a:cubicBezTo>
                    <a:pt x="64186" y="63365"/>
                    <a:pt x="63659" y="62444"/>
                    <a:pt x="62431" y="61698"/>
                  </a:cubicBezTo>
                  <a:cubicBezTo>
                    <a:pt x="61553" y="61171"/>
                    <a:pt x="57120" y="60864"/>
                    <a:pt x="55321" y="60426"/>
                  </a:cubicBezTo>
                  <a:close/>
                  <a:moveTo>
                    <a:pt x="56155" y="46036"/>
                  </a:moveTo>
                  <a:cubicBezTo>
                    <a:pt x="52205" y="44720"/>
                    <a:pt x="48256" y="43360"/>
                    <a:pt x="44262" y="42176"/>
                  </a:cubicBezTo>
                  <a:cubicBezTo>
                    <a:pt x="41058" y="41210"/>
                    <a:pt x="37811" y="40377"/>
                    <a:pt x="34607" y="39543"/>
                  </a:cubicBezTo>
                  <a:cubicBezTo>
                    <a:pt x="29736" y="38315"/>
                    <a:pt x="24865" y="37262"/>
                    <a:pt x="20037" y="35990"/>
                  </a:cubicBezTo>
                  <a:cubicBezTo>
                    <a:pt x="18326" y="35463"/>
                    <a:pt x="16526" y="36385"/>
                    <a:pt x="15956" y="38096"/>
                  </a:cubicBezTo>
                  <a:cubicBezTo>
                    <a:pt x="15429" y="39807"/>
                    <a:pt x="16351" y="41605"/>
                    <a:pt x="18062" y="42176"/>
                  </a:cubicBezTo>
                  <a:cubicBezTo>
                    <a:pt x="22758" y="44018"/>
                    <a:pt x="27454" y="45861"/>
                    <a:pt x="32237" y="47528"/>
                  </a:cubicBezTo>
                  <a:cubicBezTo>
                    <a:pt x="35397" y="48625"/>
                    <a:pt x="38601" y="49634"/>
                    <a:pt x="41804" y="50555"/>
                  </a:cubicBezTo>
                  <a:cubicBezTo>
                    <a:pt x="45842" y="51695"/>
                    <a:pt x="49923" y="52617"/>
                    <a:pt x="54048" y="53538"/>
                  </a:cubicBezTo>
                  <a:cubicBezTo>
                    <a:pt x="58130" y="54459"/>
                    <a:pt x="62211" y="55293"/>
                    <a:pt x="66292" y="56170"/>
                  </a:cubicBezTo>
                  <a:cubicBezTo>
                    <a:pt x="67960" y="56653"/>
                    <a:pt x="69672" y="55688"/>
                    <a:pt x="70154" y="54064"/>
                  </a:cubicBezTo>
                  <a:cubicBezTo>
                    <a:pt x="70593" y="52397"/>
                    <a:pt x="69628" y="50686"/>
                    <a:pt x="68004" y="50204"/>
                  </a:cubicBezTo>
                  <a:cubicBezTo>
                    <a:pt x="64054" y="48844"/>
                    <a:pt x="60148" y="47396"/>
                    <a:pt x="56155" y="46036"/>
                  </a:cubicBezTo>
                  <a:close/>
                  <a:moveTo>
                    <a:pt x="70769" y="39543"/>
                  </a:moveTo>
                  <a:cubicBezTo>
                    <a:pt x="67082" y="36780"/>
                    <a:pt x="57691" y="30287"/>
                    <a:pt x="56945" y="29760"/>
                  </a:cubicBezTo>
                  <a:cubicBezTo>
                    <a:pt x="54268" y="28049"/>
                    <a:pt x="51679" y="26119"/>
                    <a:pt x="49089" y="24277"/>
                  </a:cubicBezTo>
                  <a:cubicBezTo>
                    <a:pt x="46412" y="22434"/>
                    <a:pt x="43735" y="20591"/>
                    <a:pt x="41014" y="18749"/>
                  </a:cubicBezTo>
                  <a:cubicBezTo>
                    <a:pt x="37328" y="16292"/>
                    <a:pt x="33598" y="13923"/>
                    <a:pt x="29780" y="11598"/>
                  </a:cubicBezTo>
                  <a:cubicBezTo>
                    <a:pt x="28288" y="10589"/>
                    <a:pt x="26269" y="10984"/>
                    <a:pt x="25260" y="12432"/>
                  </a:cubicBezTo>
                  <a:cubicBezTo>
                    <a:pt x="24250" y="13923"/>
                    <a:pt x="24645" y="15941"/>
                    <a:pt x="26093" y="16950"/>
                  </a:cubicBezTo>
                  <a:cubicBezTo>
                    <a:pt x="31360" y="20986"/>
                    <a:pt x="36187" y="25373"/>
                    <a:pt x="41365" y="29409"/>
                  </a:cubicBezTo>
                  <a:cubicBezTo>
                    <a:pt x="42770" y="30506"/>
                    <a:pt x="44218" y="31559"/>
                    <a:pt x="45666" y="32568"/>
                  </a:cubicBezTo>
                  <a:cubicBezTo>
                    <a:pt x="47904" y="34103"/>
                    <a:pt x="50230" y="35507"/>
                    <a:pt x="52600" y="36867"/>
                  </a:cubicBezTo>
                  <a:cubicBezTo>
                    <a:pt x="53390" y="37306"/>
                    <a:pt x="63308" y="42658"/>
                    <a:pt x="67214" y="44939"/>
                  </a:cubicBezTo>
                  <a:cubicBezTo>
                    <a:pt x="67477" y="45071"/>
                    <a:pt x="67741" y="45159"/>
                    <a:pt x="67960" y="45290"/>
                  </a:cubicBezTo>
                  <a:cubicBezTo>
                    <a:pt x="67916" y="45115"/>
                    <a:pt x="67872" y="44983"/>
                    <a:pt x="67828" y="44896"/>
                  </a:cubicBezTo>
                  <a:cubicBezTo>
                    <a:pt x="67916" y="45071"/>
                    <a:pt x="68004" y="45203"/>
                    <a:pt x="68136" y="45334"/>
                  </a:cubicBezTo>
                  <a:lnTo>
                    <a:pt x="67960" y="45290"/>
                  </a:lnTo>
                  <a:cubicBezTo>
                    <a:pt x="68092" y="45554"/>
                    <a:pt x="68223" y="45861"/>
                    <a:pt x="68399" y="45598"/>
                  </a:cubicBezTo>
                  <a:cubicBezTo>
                    <a:pt x="69540" y="46650"/>
                    <a:pt x="71295" y="46694"/>
                    <a:pt x="72524" y="45685"/>
                  </a:cubicBezTo>
                  <a:cubicBezTo>
                    <a:pt x="72875" y="45378"/>
                    <a:pt x="74718" y="42965"/>
                    <a:pt x="72305" y="40772"/>
                  </a:cubicBezTo>
                  <a:cubicBezTo>
                    <a:pt x="72085" y="40552"/>
                    <a:pt x="71515" y="40114"/>
                    <a:pt x="70769" y="39543"/>
                  </a:cubicBezTo>
                  <a:close/>
                  <a:moveTo>
                    <a:pt x="76079" y="35420"/>
                  </a:moveTo>
                  <a:lnTo>
                    <a:pt x="75991" y="35507"/>
                  </a:lnTo>
                  <a:cubicBezTo>
                    <a:pt x="75772" y="35683"/>
                    <a:pt x="75421" y="35244"/>
                    <a:pt x="75113" y="34630"/>
                  </a:cubicBezTo>
                  <a:lnTo>
                    <a:pt x="75157" y="34630"/>
                  </a:lnTo>
                  <a:lnTo>
                    <a:pt x="75113" y="34586"/>
                  </a:lnTo>
                  <a:cubicBezTo>
                    <a:pt x="74587" y="33577"/>
                    <a:pt x="74016" y="32042"/>
                    <a:pt x="73577" y="31427"/>
                  </a:cubicBezTo>
                  <a:lnTo>
                    <a:pt x="67872" y="23750"/>
                  </a:lnTo>
                  <a:cubicBezTo>
                    <a:pt x="66643" y="22215"/>
                    <a:pt x="65415" y="20635"/>
                    <a:pt x="64142" y="19100"/>
                  </a:cubicBezTo>
                  <a:cubicBezTo>
                    <a:pt x="62869" y="17564"/>
                    <a:pt x="61553" y="16117"/>
                    <a:pt x="60236" y="14669"/>
                  </a:cubicBezTo>
                  <a:cubicBezTo>
                    <a:pt x="57647" y="11774"/>
                    <a:pt x="54970" y="9010"/>
                    <a:pt x="52600" y="6070"/>
                  </a:cubicBezTo>
                  <a:cubicBezTo>
                    <a:pt x="51371" y="4623"/>
                    <a:pt x="50186" y="3131"/>
                    <a:pt x="49133" y="1596"/>
                  </a:cubicBezTo>
                  <a:cubicBezTo>
                    <a:pt x="48212" y="60"/>
                    <a:pt x="46237" y="-466"/>
                    <a:pt x="44701" y="455"/>
                  </a:cubicBezTo>
                  <a:cubicBezTo>
                    <a:pt x="43165" y="1376"/>
                    <a:pt x="42638" y="3350"/>
                    <a:pt x="43560" y="4886"/>
                  </a:cubicBezTo>
                  <a:cubicBezTo>
                    <a:pt x="45798" y="9405"/>
                    <a:pt x="48607" y="13748"/>
                    <a:pt x="51810" y="17959"/>
                  </a:cubicBezTo>
                  <a:cubicBezTo>
                    <a:pt x="52995" y="19539"/>
                    <a:pt x="54268" y="21118"/>
                    <a:pt x="55584" y="22609"/>
                  </a:cubicBezTo>
                  <a:cubicBezTo>
                    <a:pt x="57559" y="24847"/>
                    <a:pt x="59666" y="26909"/>
                    <a:pt x="61641" y="29102"/>
                  </a:cubicBezTo>
                  <a:lnTo>
                    <a:pt x="68136" y="35858"/>
                  </a:lnTo>
                  <a:cubicBezTo>
                    <a:pt x="68926" y="36692"/>
                    <a:pt x="70593" y="38885"/>
                    <a:pt x="71164" y="39456"/>
                  </a:cubicBezTo>
                  <a:cubicBezTo>
                    <a:pt x="72480" y="40860"/>
                    <a:pt x="73841" y="40772"/>
                    <a:pt x="74192" y="40684"/>
                  </a:cubicBezTo>
                  <a:cubicBezTo>
                    <a:pt x="74631" y="40596"/>
                    <a:pt x="78185" y="39368"/>
                    <a:pt x="76518" y="36121"/>
                  </a:cubicBezTo>
                  <a:cubicBezTo>
                    <a:pt x="76386" y="35858"/>
                    <a:pt x="76254" y="35639"/>
                    <a:pt x="76079" y="3542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28"/>
            <p:cNvSpPr/>
            <p:nvPr/>
          </p:nvSpPr>
          <p:spPr>
            <a:xfrm>
              <a:off x="4280948" y="1312851"/>
              <a:ext cx="278125" cy="360520"/>
            </a:xfrm>
            <a:custGeom>
              <a:rect b="b" l="l" r="r" t="t"/>
              <a:pathLst>
                <a:path extrusionOk="0" h="721039" w="556249">
                  <a:moveTo>
                    <a:pt x="556212" y="665107"/>
                  </a:moveTo>
                  <a:cubicBezTo>
                    <a:pt x="542870" y="681339"/>
                    <a:pt x="465193" y="696869"/>
                    <a:pt x="445620" y="703669"/>
                  </a:cubicBezTo>
                  <a:cubicBezTo>
                    <a:pt x="350389" y="736879"/>
                    <a:pt x="238349" y="718497"/>
                    <a:pt x="147857" y="681953"/>
                  </a:cubicBezTo>
                  <a:cubicBezTo>
                    <a:pt x="137983" y="678005"/>
                    <a:pt x="128328" y="673706"/>
                    <a:pt x="118893" y="669012"/>
                  </a:cubicBezTo>
                  <a:cubicBezTo>
                    <a:pt x="93615" y="656465"/>
                    <a:pt x="17122" y="614130"/>
                    <a:pt x="50519" y="579823"/>
                  </a:cubicBezTo>
                  <a:cubicBezTo>
                    <a:pt x="73296" y="556440"/>
                    <a:pt x="119770" y="554949"/>
                    <a:pt x="151192" y="555651"/>
                  </a:cubicBezTo>
                  <a:cubicBezTo>
                    <a:pt x="153036" y="555695"/>
                    <a:pt x="154879" y="555782"/>
                    <a:pt x="156722" y="555826"/>
                  </a:cubicBezTo>
                  <a:cubicBezTo>
                    <a:pt x="136842" y="546526"/>
                    <a:pt x="117313" y="536830"/>
                    <a:pt x="98223" y="526872"/>
                  </a:cubicBezTo>
                  <a:cubicBezTo>
                    <a:pt x="63772" y="508929"/>
                    <a:pt x="24363" y="487564"/>
                    <a:pt x="6326" y="454047"/>
                  </a:cubicBezTo>
                  <a:cubicBezTo>
                    <a:pt x="-7410" y="428471"/>
                    <a:pt x="1016" y="404342"/>
                    <a:pt x="33623" y="398902"/>
                  </a:cubicBezTo>
                  <a:cubicBezTo>
                    <a:pt x="75446" y="391883"/>
                    <a:pt x="122447" y="405439"/>
                    <a:pt x="161593" y="417591"/>
                  </a:cubicBezTo>
                  <a:cubicBezTo>
                    <a:pt x="164621" y="418556"/>
                    <a:pt x="167649" y="419521"/>
                    <a:pt x="170678" y="420486"/>
                  </a:cubicBezTo>
                  <a:cubicBezTo>
                    <a:pt x="156371" y="407764"/>
                    <a:pt x="142328" y="394515"/>
                    <a:pt x="128723" y="380652"/>
                  </a:cubicBezTo>
                  <a:cubicBezTo>
                    <a:pt x="101295" y="352795"/>
                    <a:pt x="71891" y="321866"/>
                    <a:pt x="57672" y="286287"/>
                  </a:cubicBezTo>
                  <a:cubicBezTo>
                    <a:pt x="51923" y="271766"/>
                    <a:pt x="48588" y="252463"/>
                    <a:pt x="61008" y="239785"/>
                  </a:cubicBezTo>
                  <a:cubicBezTo>
                    <a:pt x="91069" y="209163"/>
                    <a:pt x="156810" y="247155"/>
                    <a:pt x="183580" y="262948"/>
                  </a:cubicBezTo>
                  <a:cubicBezTo>
                    <a:pt x="200081" y="272687"/>
                    <a:pt x="216055" y="283304"/>
                    <a:pt x="231591" y="294623"/>
                  </a:cubicBezTo>
                  <a:cubicBezTo>
                    <a:pt x="216406" y="269397"/>
                    <a:pt x="203548" y="243426"/>
                    <a:pt x="194112" y="216884"/>
                  </a:cubicBezTo>
                  <a:cubicBezTo>
                    <a:pt x="189856" y="204820"/>
                    <a:pt x="186433" y="192492"/>
                    <a:pt x="184853" y="179902"/>
                  </a:cubicBezTo>
                  <a:cubicBezTo>
                    <a:pt x="174057" y="92556"/>
                    <a:pt x="251032" y="139234"/>
                    <a:pt x="296717" y="177928"/>
                  </a:cubicBezTo>
                  <a:cubicBezTo>
                    <a:pt x="296541" y="177620"/>
                    <a:pt x="296366" y="177357"/>
                    <a:pt x="296190" y="177094"/>
                  </a:cubicBezTo>
                  <a:cubicBezTo>
                    <a:pt x="247082" y="98742"/>
                    <a:pt x="249145" y="-43266"/>
                    <a:pt x="346834" y="12756"/>
                  </a:cubicBezTo>
                  <a:cubicBezTo>
                    <a:pt x="564199" y="137391"/>
                    <a:pt x="556212" y="665107"/>
                    <a:pt x="556212" y="665107"/>
                  </a:cubicBezTo>
                  <a:lnTo>
                    <a:pt x="556212" y="665107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28"/>
            <p:cNvSpPr/>
            <p:nvPr/>
          </p:nvSpPr>
          <p:spPr>
            <a:xfrm>
              <a:off x="4340328" y="1390054"/>
              <a:ext cx="220099" cy="265957"/>
            </a:xfrm>
            <a:custGeom>
              <a:rect b="b" l="l" r="r" t="t"/>
              <a:pathLst>
                <a:path extrusionOk="0" h="531914" w="440197">
                  <a:moveTo>
                    <a:pt x="437538" y="515834"/>
                  </a:moveTo>
                  <a:cubicBezTo>
                    <a:pt x="437582" y="514825"/>
                    <a:pt x="438153" y="513860"/>
                    <a:pt x="437846" y="512851"/>
                  </a:cubicBezTo>
                  <a:cubicBezTo>
                    <a:pt x="418273" y="445422"/>
                    <a:pt x="394399" y="375624"/>
                    <a:pt x="364864" y="307889"/>
                  </a:cubicBezTo>
                  <a:cubicBezTo>
                    <a:pt x="353278" y="281216"/>
                    <a:pt x="340727" y="254893"/>
                    <a:pt x="327298" y="229185"/>
                  </a:cubicBezTo>
                  <a:cubicBezTo>
                    <a:pt x="306891" y="190009"/>
                    <a:pt x="284334" y="152281"/>
                    <a:pt x="260373" y="116570"/>
                  </a:cubicBezTo>
                  <a:cubicBezTo>
                    <a:pt x="250147" y="101523"/>
                    <a:pt x="239746" y="86651"/>
                    <a:pt x="228995" y="71910"/>
                  </a:cubicBezTo>
                  <a:cubicBezTo>
                    <a:pt x="218287" y="57214"/>
                    <a:pt x="207315" y="42737"/>
                    <a:pt x="196037" y="28391"/>
                  </a:cubicBezTo>
                  <a:cubicBezTo>
                    <a:pt x="193316" y="24969"/>
                    <a:pt x="188006" y="15581"/>
                    <a:pt x="182476" y="9264"/>
                  </a:cubicBezTo>
                  <a:cubicBezTo>
                    <a:pt x="178351" y="4526"/>
                    <a:pt x="173830" y="1279"/>
                    <a:pt x="169969" y="314"/>
                  </a:cubicBezTo>
                  <a:cubicBezTo>
                    <a:pt x="165010" y="-1002"/>
                    <a:pt x="159919" y="1937"/>
                    <a:pt x="158602" y="6895"/>
                  </a:cubicBezTo>
                  <a:cubicBezTo>
                    <a:pt x="157286" y="11720"/>
                    <a:pt x="160050" y="16678"/>
                    <a:pt x="164790" y="18169"/>
                  </a:cubicBezTo>
                  <a:cubicBezTo>
                    <a:pt x="165053" y="17643"/>
                    <a:pt x="165800" y="19047"/>
                    <a:pt x="166326" y="19617"/>
                  </a:cubicBezTo>
                  <a:cubicBezTo>
                    <a:pt x="168038" y="21372"/>
                    <a:pt x="169705" y="23697"/>
                    <a:pt x="171285" y="26066"/>
                  </a:cubicBezTo>
                  <a:cubicBezTo>
                    <a:pt x="175059" y="31725"/>
                    <a:pt x="178351" y="37735"/>
                    <a:pt x="180282" y="40368"/>
                  </a:cubicBezTo>
                  <a:cubicBezTo>
                    <a:pt x="190946" y="54845"/>
                    <a:pt x="201259" y="69541"/>
                    <a:pt x="211309" y="84326"/>
                  </a:cubicBezTo>
                  <a:cubicBezTo>
                    <a:pt x="221402" y="99198"/>
                    <a:pt x="231233" y="114201"/>
                    <a:pt x="240844" y="129337"/>
                  </a:cubicBezTo>
                  <a:cubicBezTo>
                    <a:pt x="263576" y="164872"/>
                    <a:pt x="284422" y="202556"/>
                    <a:pt x="304083" y="241118"/>
                  </a:cubicBezTo>
                  <a:cubicBezTo>
                    <a:pt x="317073" y="266519"/>
                    <a:pt x="329449" y="292359"/>
                    <a:pt x="341298" y="318418"/>
                  </a:cubicBezTo>
                  <a:cubicBezTo>
                    <a:pt x="367892" y="376721"/>
                    <a:pt x="390888" y="436034"/>
                    <a:pt x="410680" y="494337"/>
                  </a:cubicBezTo>
                  <a:cubicBezTo>
                    <a:pt x="401465" y="487318"/>
                    <a:pt x="392205" y="479816"/>
                    <a:pt x="383208" y="471920"/>
                  </a:cubicBezTo>
                  <a:cubicBezTo>
                    <a:pt x="366488" y="457135"/>
                    <a:pt x="350821" y="441474"/>
                    <a:pt x="338577" y="427304"/>
                  </a:cubicBezTo>
                  <a:cubicBezTo>
                    <a:pt x="317029" y="402692"/>
                    <a:pt x="296447" y="377555"/>
                    <a:pt x="276128" y="352242"/>
                  </a:cubicBezTo>
                  <a:cubicBezTo>
                    <a:pt x="263840" y="336975"/>
                    <a:pt x="251683" y="321664"/>
                    <a:pt x="239615" y="306309"/>
                  </a:cubicBezTo>
                  <a:cubicBezTo>
                    <a:pt x="221402" y="283234"/>
                    <a:pt x="203322" y="260070"/>
                    <a:pt x="185460" y="236731"/>
                  </a:cubicBezTo>
                  <a:cubicBezTo>
                    <a:pt x="171373" y="218481"/>
                    <a:pt x="157373" y="200231"/>
                    <a:pt x="143023" y="182156"/>
                  </a:cubicBezTo>
                  <a:cubicBezTo>
                    <a:pt x="133456" y="170092"/>
                    <a:pt x="123757" y="158116"/>
                    <a:pt x="113839" y="146271"/>
                  </a:cubicBezTo>
                  <a:lnTo>
                    <a:pt x="92072" y="120870"/>
                  </a:lnTo>
                  <a:cubicBezTo>
                    <a:pt x="89483" y="117974"/>
                    <a:pt x="85006" y="111613"/>
                    <a:pt x="81671" y="108016"/>
                  </a:cubicBezTo>
                  <a:cubicBezTo>
                    <a:pt x="78775" y="104901"/>
                    <a:pt x="75878" y="103234"/>
                    <a:pt x="74079" y="102751"/>
                  </a:cubicBezTo>
                  <a:cubicBezTo>
                    <a:pt x="71007" y="101962"/>
                    <a:pt x="68374" y="102400"/>
                    <a:pt x="66223" y="103716"/>
                  </a:cubicBezTo>
                  <a:cubicBezTo>
                    <a:pt x="64161" y="104945"/>
                    <a:pt x="61308" y="107270"/>
                    <a:pt x="61045" y="112578"/>
                  </a:cubicBezTo>
                  <a:cubicBezTo>
                    <a:pt x="60694" y="117711"/>
                    <a:pt x="64600" y="122142"/>
                    <a:pt x="69690" y="122493"/>
                  </a:cubicBezTo>
                  <a:cubicBezTo>
                    <a:pt x="70217" y="122537"/>
                    <a:pt x="70700" y="122537"/>
                    <a:pt x="71182" y="122493"/>
                  </a:cubicBezTo>
                  <a:cubicBezTo>
                    <a:pt x="73421" y="126002"/>
                    <a:pt x="75746" y="131618"/>
                    <a:pt x="77326" y="133548"/>
                  </a:cubicBezTo>
                  <a:lnTo>
                    <a:pt x="97777" y="159300"/>
                  </a:lnTo>
                  <a:cubicBezTo>
                    <a:pt x="107125" y="171320"/>
                    <a:pt x="116297" y="183473"/>
                    <a:pt x="125381" y="195712"/>
                  </a:cubicBezTo>
                  <a:cubicBezTo>
                    <a:pt x="139073" y="214138"/>
                    <a:pt x="152546" y="232739"/>
                    <a:pt x="166019" y="251252"/>
                  </a:cubicBezTo>
                  <a:cubicBezTo>
                    <a:pt x="190375" y="284374"/>
                    <a:pt x="214644" y="317409"/>
                    <a:pt x="240273" y="349522"/>
                  </a:cubicBezTo>
                  <a:cubicBezTo>
                    <a:pt x="265858" y="381591"/>
                    <a:pt x="292760" y="412739"/>
                    <a:pt x="320671" y="443316"/>
                  </a:cubicBezTo>
                  <a:cubicBezTo>
                    <a:pt x="325894" y="448932"/>
                    <a:pt x="332038" y="454898"/>
                    <a:pt x="338182" y="460864"/>
                  </a:cubicBezTo>
                  <a:lnTo>
                    <a:pt x="302020" y="437525"/>
                  </a:lnTo>
                  <a:cubicBezTo>
                    <a:pt x="276566" y="421293"/>
                    <a:pt x="250499" y="404228"/>
                    <a:pt x="224255" y="386987"/>
                  </a:cubicBezTo>
                  <a:cubicBezTo>
                    <a:pt x="198626" y="370141"/>
                    <a:pt x="172909" y="352943"/>
                    <a:pt x="148158" y="334913"/>
                  </a:cubicBezTo>
                  <a:cubicBezTo>
                    <a:pt x="114497" y="310345"/>
                    <a:pt x="82417" y="284594"/>
                    <a:pt x="54769" y="256341"/>
                  </a:cubicBezTo>
                  <a:cubicBezTo>
                    <a:pt x="51127" y="252437"/>
                    <a:pt x="44983" y="252217"/>
                    <a:pt x="41077" y="255902"/>
                  </a:cubicBezTo>
                  <a:cubicBezTo>
                    <a:pt x="37171" y="259544"/>
                    <a:pt x="36952" y="265685"/>
                    <a:pt x="40594" y="269590"/>
                  </a:cubicBezTo>
                  <a:cubicBezTo>
                    <a:pt x="67847" y="299904"/>
                    <a:pt x="99357" y="328332"/>
                    <a:pt x="133324" y="354654"/>
                  </a:cubicBezTo>
                  <a:cubicBezTo>
                    <a:pt x="157944" y="373738"/>
                    <a:pt x="183705" y="391856"/>
                    <a:pt x="209904" y="408922"/>
                  </a:cubicBezTo>
                  <a:cubicBezTo>
                    <a:pt x="236411" y="426163"/>
                    <a:pt x="263401" y="442132"/>
                    <a:pt x="289425" y="457837"/>
                  </a:cubicBezTo>
                  <a:lnTo>
                    <a:pt x="339718" y="487406"/>
                  </a:lnTo>
                  <a:cubicBezTo>
                    <a:pt x="337787" y="486879"/>
                    <a:pt x="335812" y="486441"/>
                    <a:pt x="333881" y="485914"/>
                  </a:cubicBezTo>
                  <a:cubicBezTo>
                    <a:pt x="317731" y="481571"/>
                    <a:pt x="301669" y="477096"/>
                    <a:pt x="285695" y="472402"/>
                  </a:cubicBezTo>
                  <a:cubicBezTo>
                    <a:pt x="267219" y="467006"/>
                    <a:pt x="249006" y="461128"/>
                    <a:pt x="230925" y="455205"/>
                  </a:cubicBezTo>
                  <a:cubicBezTo>
                    <a:pt x="212625" y="449195"/>
                    <a:pt x="194501" y="442921"/>
                    <a:pt x="176464" y="436692"/>
                  </a:cubicBezTo>
                  <a:cubicBezTo>
                    <a:pt x="121782" y="417696"/>
                    <a:pt x="67847" y="397691"/>
                    <a:pt x="13210" y="377730"/>
                  </a:cubicBezTo>
                  <a:cubicBezTo>
                    <a:pt x="8207" y="375800"/>
                    <a:pt x="2589" y="378301"/>
                    <a:pt x="658" y="383302"/>
                  </a:cubicBezTo>
                  <a:cubicBezTo>
                    <a:pt x="-1273" y="388259"/>
                    <a:pt x="1185" y="393918"/>
                    <a:pt x="6188" y="395849"/>
                  </a:cubicBezTo>
                  <a:cubicBezTo>
                    <a:pt x="60255" y="417915"/>
                    <a:pt x="113225" y="440947"/>
                    <a:pt x="167687" y="461084"/>
                  </a:cubicBezTo>
                  <a:cubicBezTo>
                    <a:pt x="185899" y="467796"/>
                    <a:pt x="204287" y="474113"/>
                    <a:pt x="222894" y="480036"/>
                  </a:cubicBezTo>
                  <a:cubicBezTo>
                    <a:pt x="241370" y="485914"/>
                    <a:pt x="260109" y="491223"/>
                    <a:pt x="279068" y="496268"/>
                  </a:cubicBezTo>
                  <a:cubicBezTo>
                    <a:pt x="295393" y="500523"/>
                    <a:pt x="311807" y="504603"/>
                    <a:pt x="328351" y="508376"/>
                  </a:cubicBezTo>
                  <a:cubicBezTo>
                    <a:pt x="344808" y="512105"/>
                    <a:pt x="361397" y="515571"/>
                    <a:pt x="377986" y="518773"/>
                  </a:cubicBezTo>
                  <a:lnTo>
                    <a:pt x="410900" y="525266"/>
                  </a:lnTo>
                  <a:cubicBezTo>
                    <a:pt x="415420" y="526231"/>
                    <a:pt x="425470" y="531145"/>
                    <a:pt x="428322" y="531671"/>
                  </a:cubicBezTo>
                  <a:cubicBezTo>
                    <a:pt x="436266" y="533119"/>
                    <a:pt x="439294" y="527767"/>
                    <a:pt x="439996" y="524696"/>
                  </a:cubicBezTo>
                  <a:cubicBezTo>
                    <a:pt x="440259" y="523336"/>
                    <a:pt x="440786" y="519738"/>
                    <a:pt x="437538" y="515834"/>
                  </a:cubicBezTo>
                  <a:close/>
                  <a:moveTo>
                    <a:pt x="66925" y="119861"/>
                  </a:moveTo>
                  <a:cubicBezTo>
                    <a:pt x="67891" y="118852"/>
                    <a:pt x="69032" y="119597"/>
                    <a:pt x="70261" y="121177"/>
                  </a:cubicBezTo>
                  <a:cubicBezTo>
                    <a:pt x="68066" y="121352"/>
                    <a:pt x="65565" y="121264"/>
                    <a:pt x="66925" y="11986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28"/>
            <p:cNvSpPr/>
            <p:nvPr/>
          </p:nvSpPr>
          <p:spPr>
            <a:xfrm>
              <a:off x="4099443" y="1718344"/>
              <a:ext cx="387221" cy="134538"/>
            </a:xfrm>
            <a:custGeom>
              <a:rect b="b" l="l" r="r" t="t"/>
              <a:pathLst>
                <a:path extrusionOk="0" h="269075" w="774442">
                  <a:moveTo>
                    <a:pt x="774442" y="83870"/>
                  </a:moveTo>
                  <a:cubicBezTo>
                    <a:pt x="772906" y="138796"/>
                    <a:pt x="755528" y="198196"/>
                    <a:pt x="710106" y="237109"/>
                  </a:cubicBezTo>
                  <a:cubicBezTo>
                    <a:pt x="695361" y="249788"/>
                    <a:pt x="660647" y="273960"/>
                    <a:pt x="638705" y="261106"/>
                  </a:cubicBezTo>
                  <a:cubicBezTo>
                    <a:pt x="623476" y="252201"/>
                    <a:pt x="630147" y="228993"/>
                    <a:pt x="635238" y="216929"/>
                  </a:cubicBezTo>
                  <a:cubicBezTo>
                    <a:pt x="650729" y="180122"/>
                    <a:pt x="687549" y="152922"/>
                    <a:pt x="718576" y="126863"/>
                  </a:cubicBezTo>
                  <a:cubicBezTo>
                    <a:pt x="729240" y="117914"/>
                    <a:pt x="739992" y="109052"/>
                    <a:pt x="750569" y="100015"/>
                  </a:cubicBezTo>
                  <a:cubicBezTo>
                    <a:pt x="754694" y="96461"/>
                    <a:pt x="758687" y="92820"/>
                    <a:pt x="762769" y="89223"/>
                  </a:cubicBezTo>
                  <a:cubicBezTo>
                    <a:pt x="762857" y="89135"/>
                    <a:pt x="763427" y="88652"/>
                    <a:pt x="763690" y="88433"/>
                  </a:cubicBezTo>
                  <a:cubicBezTo>
                    <a:pt x="710282" y="82072"/>
                    <a:pt x="656917" y="78650"/>
                    <a:pt x="607107" y="57724"/>
                  </a:cubicBezTo>
                  <a:cubicBezTo>
                    <a:pt x="591045" y="50968"/>
                    <a:pt x="555937" y="34648"/>
                    <a:pt x="564143" y="13546"/>
                  </a:cubicBezTo>
                  <a:cubicBezTo>
                    <a:pt x="569673" y="-624"/>
                    <a:pt x="594117" y="1482"/>
                    <a:pt x="606580" y="2710"/>
                  </a:cubicBezTo>
                  <a:cubicBezTo>
                    <a:pt x="651300" y="6966"/>
                    <a:pt x="697292" y="20346"/>
                    <a:pt x="734287" y="43641"/>
                  </a:cubicBezTo>
                  <a:cubicBezTo>
                    <a:pt x="745478" y="50704"/>
                    <a:pt x="755440" y="60093"/>
                    <a:pt x="763383" y="70095"/>
                  </a:cubicBezTo>
                  <a:cubicBezTo>
                    <a:pt x="765929" y="73297"/>
                    <a:pt x="769527" y="77158"/>
                    <a:pt x="770712" y="81019"/>
                  </a:cubicBezTo>
                  <a:cubicBezTo>
                    <a:pt x="770931" y="81764"/>
                    <a:pt x="770800" y="83212"/>
                    <a:pt x="770624" y="84397"/>
                  </a:cubicBezTo>
                  <a:lnTo>
                    <a:pt x="774442" y="83870"/>
                  </a:lnTo>
                  <a:close/>
                  <a:moveTo>
                    <a:pt x="574368" y="99927"/>
                  </a:moveTo>
                  <a:cubicBezTo>
                    <a:pt x="568575" y="99707"/>
                    <a:pt x="562739" y="100365"/>
                    <a:pt x="557034" y="101199"/>
                  </a:cubicBezTo>
                  <a:cubicBezTo>
                    <a:pt x="539918" y="103743"/>
                    <a:pt x="523417" y="108701"/>
                    <a:pt x="507399" y="114579"/>
                  </a:cubicBezTo>
                  <a:cubicBezTo>
                    <a:pt x="464874" y="130285"/>
                    <a:pt x="418268" y="154107"/>
                    <a:pt x="395491" y="191703"/>
                  </a:cubicBezTo>
                  <a:cubicBezTo>
                    <a:pt x="388206" y="203636"/>
                    <a:pt x="378332" y="223641"/>
                    <a:pt x="388821" y="236451"/>
                  </a:cubicBezTo>
                  <a:cubicBezTo>
                    <a:pt x="404575" y="255666"/>
                    <a:pt x="444950" y="240443"/>
                    <a:pt x="462416" y="232240"/>
                  </a:cubicBezTo>
                  <a:cubicBezTo>
                    <a:pt x="519380" y="205303"/>
                    <a:pt x="565152" y="151167"/>
                    <a:pt x="593898" y="100102"/>
                  </a:cubicBezTo>
                  <a:lnTo>
                    <a:pt x="582180" y="101287"/>
                  </a:lnTo>
                  <a:cubicBezTo>
                    <a:pt x="583014" y="103568"/>
                    <a:pt x="577045" y="100058"/>
                    <a:pt x="574368" y="99927"/>
                  </a:cubicBezTo>
                  <a:close/>
                  <a:moveTo>
                    <a:pt x="513236" y="95101"/>
                  </a:moveTo>
                  <a:lnTo>
                    <a:pt x="521179" y="92513"/>
                  </a:lnTo>
                  <a:cubicBezTo>
                    <a:pt x="520872" y="91548"/>
                    <a:pt x="520214" y="88345"/>
                    <a:pt x="519643" y="87117"/>
                  </a:cubicBezTo>
                  <a:cubicBezTo>
                    <a:pt x="518063" y="83870"/>
                    <a:pt x="516045" y="80799"/>
                    <a:pt x="513806" y="77904"/>
                  </a:cubicBezTo>
                  <a:cubicBezTo>
                    <a:pt x="506916" y="68998"/>
                    <a:pt x="498271" y="61145"/>
                    <a:pt x="489494" y="53731"/>
                  </a:cubicBezTo>
                  <a:cubicBezTo>
                    <a:pt x="463996" y="32235"/>
                    <a:pt x="432706" y="11397"/>
                    <a:pt x="398607" y="2710"/>
                  </a:cubicBezTo>
                  <a:cubicBezTo>
                    <a:pt x="388118" y="34"/>
                    <a:pt x="368765" y="-3388"/>
                    <a:pt x="361963" y="7448"/>
                  </a:cubicBezTo>
                  <a:cubicBezTo>
                    <a:pt x="352703" y="22233"/>
                    <a:pt x="375436" y="40614"/>
                    <a:pt x="386451" y="48291"/>
                  </a:cubicBezTo>
                  <a:cubicBezTo>
                    <a:pt x="423709" y="74350"/>
                    <a:pt x="470447" y="80141"/>
                    <a:pt x="513236" y="95101"/>
                  </a:cubicBezTo>
                  <a:close/>
                  <a:moveTo>
                    <a:pt x="180847" y="105981"/>
                  </a:moveTo>
                  <a:cubicBezTo>
                    <a:pt x="216526" y="119932"/>
                    <a:pt x="261421" y="117519"/>
                    <a:pt x="299777" y="117168"/>
                  </a:cubicBezTo>
                  <a:lnTo>
                    <a:pt x="300216" y="107429"/>
                  </a:lnTo>
                  <a:cubicBezTo>
                    <a:pt x="302629" y="105542"/>
                    <a:pt x="295783" y="100760"/>
                    <a:pt x="294818" y="100058"/>
                  </a:cubicBezTo>
                  <a:cubicBezTo>
                    <a:pt x="287489" y="94487"/>
                    <a:pt x="279151" y="90100"/>
                    <a:pt x="270681" y="86152"/>
                  </a:cubicBezTo>
                  <a:cubicBezTo>
                    <a:pt x="242067" y="72683"/>
                    <a:pt x="207661" y="62944"/>
                    <a:pt x="175098" y="66892"/>
                  </a:cubicBezTo>
                  <a:cubicBezTo>
                    <a:pt x="138498" y="71367"/>
                    <a:pt x="157807" y="96987"/>
                    <a:pt x="180847" y="105981"/>
                  </a:cubicBezTo>
                  <a:close/>
                  <a:moveTo>
                    <a:pt x="342302" y="117343"/>
                  </a:moveTo>
                  <a:cubicBezTo>
                    <a:pt x="329224" y="121555"/>
                    <a:pt x="317068" y="128486"/>
                    <a:pt x="305921" y="135769"/>
                  </a:cubicBezTo>
                  <a:cubicBezTo>
                    <a:pt x="278141" y="154063"/>
                    <a:pt x="250932" y="178367"/>
                    <a:pt x="235967" y="206663"/>
                  </a:cubicBezTo>
                  <a:cubicBezTo>
                    <a:pt x="231535" y="214998"/>
                    <a:pt x="223899" y="231099"/>
                    <a:pt x="232983" y="239171"/>
                  </a:cubicBezTo>
                  <a:cubicBezTo>
                    <a:pt x="244657" y="249656"/>
                    <a:pt x="266994" y="239478"/>
                    <a:pt x="277790" y="233249"/>
                  </a:cubicBezTo>
                  <a:cubicBezTo>
                    <a:pt x="310134" y="214648"/>
                    <a:pt x="332428" y="183851"/>
                    <a:pt x="347875" y="152834"/>
                  </a:cubicBezTo>
                  <a:cubicBezTo>
                    <a:pt x="351957" y="144631"/>
                    <a:pt x="355643" y="136251"/>
                    <a:pt x="359286" y="127872"/>
                  </a:cubicBezTo>
                  <a:cubicBezTo>
                    <a:pt x="359637" y="127126"/>
                    <a:pt x="361524" y="120151"/>
                    <a:pt x="362533" y="119844"/>
                  </a:cubicBezTo>
                  <a:lnTo>
                    <a:pt x="356609" y="115852"/>
                  </a:lnTo>
                  <a:cubicBezTo>
                    <a:pt x="356345" y="113219"/>
                    <a:pt x="342960" y="117124"/>
                    <a:pt x="342302" y="117343"/>
                  </a:cubicBezTo>
                  <a:close/>
                  <a:moveTo>
                    <a:pt x="160835" y="152396"/>
                  </a:moveTo>
                  <a:cubicBezTo>
                    <a:pt x="150303" y="153317"/>
                    <a:pt x="140034" y="155291"/>
                    <a:pt x="129764" y="157616"/>
                  </a:cubicBezTo>
                  <a:cubicBezTo>
                    <a:pt x="98255" y="164723"/>
                    <a:pt x="67140" y="175164"/>
                    <a:pt x="41335" y="193458"/>
                  </a:cubicBezTo>
                  <a:cubicBezTo>
                    <a:pt x="24132" y="205654"/>
                    <a:pt x="8509" y="221798"/>
                    <a:pt x="1882" y="240926"/>
                  </a:cubicBezTo>
                  <a:cubicBezTo>
                    <a:pt x="-4437" y="259000"/>
                    <a:pt x="5525" y="269705"/>
                    <a:pt x="26239" y="269047"/>
                  </a:cubicBezTo>
                  <a:cubicBezTo>
                    <a:pt x="31593" y="268915"/>
                    <a:pt x="36947" y="268126"/>
                    <a:pt x="42125" y="266941"/>
                  </a:cubicBezTo>
                  <a:cubicBezTo>
                    <a:pt x="50244" y="265098"/>
                    <a:pt x="58056" y="262422"/>
                    <a:pt x="65516" y="259088"/>
                  </a:cubicBezTo>
                  <a:cubicBezTo>
                    <a:pt x="98737" y="244260"/>
                    <a:pt x="122479" y="218859"/>
                    <a:pt x="144422" y="192669"/>
                  </a:cubicBezTo>
                  <a:cubicBezTo>
                    <a:pt x="154911" y="180122"/>
                    <a:pt x="165970" y="157660"/>
                    <a:pt x="182559" y="150290"/>
                  </a:cubicBezTo>
                  <a:lnTo>
                    <a:pt x="173782" y="152659"/>
                  </a:lnTo>
                  <a:cubicBezTo>
                    <a:pt x="172597" y="156432"/>
                    <a:pt x="165136" y="152045"/>
                    <a:pt x="160835" y="15239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28"/>
            <p:cNvSpPr/>
            <p:nvPr/>
          </p:nvSpPr>
          <p:spPr>
            <a:xfrm>
              <a:off x="4118237" y="1646045"/>
              <a:ext cx="445150" cy="193126"/>
            </a:xfrm>
            <a:custGeom>
              <a:rect b="b" l="l" r="r" t="t"/>
              <a:pathLst>
                <a:path extrusionOk="0" h="386251" w="890300">
                  <a:moveTo>
                    <a:pt x="879219" y="4249"/>
                  </a:moveTo>
                  <a:cubicBezTo>
                    <a:pt x="876191" y="-182"/>
                    <a:pt x="870178" y="-1323"/>
                    <a:pt x="865746" y="1660"/>
                  </a:cubicBezTo>
                  <a:cubicBezTo>
                    <a:pt x="861313" y="4687"/>
                    <a:pt x="860173" y="10741"/>
                    <a:pt x="863157" y="15172"/>
                  </a:cubicBezTo>
                  <a:cubicBezTo>
                    <a:pt x="869169" y="24210"/>
                    <a:pt x="871012" y="37502"/>
                    <a:pt x="870178" y="52725"/>
                  </a:cubicBezTo>
                  <a:cubicBezTo>
                    <a:pt x="869169" y="71721"/>
                    <a:pt x="863596" y="93481"/>
                    <a:pt x="854555" y="114539"/>
                  </a:cubicBezTo>
                  <a:cubicBezTo>
                    <a:pt x="840336" y="147573"/>
                    <a:pt x="817516" y="179072"/>
                    <a:pt x="788946" y="194558"/>
                  </a:cubicBezTo>
                  <a:cubicBezTo>
                    <a:pt x="774157" y="202586"/>
                    <a:pt x="756032" y="208465"/>
                    <a:pt x="737030" y="212983"/>
                  </a:cubicBezTo>
                  <a:cubicBezTo>
                    <a:pt x="735187" y="213422"/>
                    <a:pt x="733299" y="213598"/>
                    <a:pt x="731456" y="213993"/>
                  </a:cubicBezTo>
                  <a:cubicBezTo>
                    <a:pt x="730184" y="212589"/>
                    <a:pt x="728823" y="211141"/>
                    <a:pt x="726848" y="210658"/>
                  </a:cubicBezTo>
                  <a:cubicBezTo>
                    <a:pt x="713332" y="206622"/>
                    <a:pt x="700649" y="200656"/>
                    <a:pt x="687790" y="194909"/>
                  </a:cubicBezTo>
                  <a:cubicBezTo>
                    <a:pt x="678925" y="191004"/>
                    <a:pt x="670104" y="187012"/>
                    <a:pt x="661108" y="183503"/>
                  </a:cubicBezTo>
                  <a:cubicBezTo>
                    <a:pt x="651146" y="179554"/>
                    <a:pt x="640964" y="176352"/>
                    <a:pt x="630695" y="173412"/>
                  </a:cubicBezTo>
                  <a:lnTo>
                    <a:pt x="605681" y="167622"/>
                  </a:lnTo>
                  <a:cubicBezTo>
                    <a:pt x="605066" y="167490"/>
                    <a:pt x="598396" y="166130"/>
                    <a:pt x="595806" y="166393"/>
                  </a:cubicBezTo>
                  <a:cubicBezTo>
                    <a:pt x="590496" y="166964"/>
                    <a:pt x="587775" y="169771"/>
                    <a:pt x="586898" y="172009"/>
                  </a:cubicBezTo>
                  <a:cubicBezTo>
                    <a:pt x="584703" y="176615"/>
                    <a:pt x="586634" y="182187"/>
                    <a:pt x="591286" y="184380"/>
                  </a:cubicBezTo>
                  <a:cubicBezTo>
                    <a:pt x="592778" y="185126"/>
                    <a:pt x="594358" y="185389"/>
                    <a:pt x="595894" y="185301"/>
                  </a:cubicBezTo>
                  <a:lnTo>
                    <a:pt x="595894" y="185170"/>
                  </a:lnTo>
                  <a:cubicBezTo>
                    <a:pt x="596026" y="184468"/>
                    <a:pt x="596816" y="184556"/>
                    <a:pt x="597737" y="184950"/>
                  </a:cubicBezTo>
                  <a:cubicBezTo>
                    <a:pt x="599098" y="185565"/>
                    <a:pt x="600765" y="186793"/>
                    <a:pt x="600985" y="186881"/>
                  </a:cubicBezTo>
                  <a:lnTo>
                    <a:pt x="623279" y="195435"/>
                  </a:lnTo>
                  <a:cubicBezTo>
                    <a:pt x="634645" y="199779"/>
                    <a:pt x="645616" y="205306"/>
                    <a:pt x="656895" y="210088"/>
                  </a:cubicBezTo>
                  <a:cubicBezTo>
                    <a:pt x="664663" y="213334"/>
                    <a:pt x="672562" y="216274"/>
                    <a:pt x="680505" y="218994"/>
                  </a:cubicBezTo>
                  <a:cubicBezTo>
                    <a:pt x="683402" y="219959"/>
                    <a:pt x="686474" y="220354"/>
                    <a:pt x="689414" y="221231"/>
                  </a:cubicBezTo>
                  <a:cubicBezTo>
                    <a:pt x="676424" y="222854"/>
                    <a:pt x="663697" y="224127"/>
                    <a:pt x="652331" y="224872"/>
                  </a:cubicBezTo>
                  <a:cubicBezTo>
                    <a:pt x="632187" y="226232"/>
                    <a:pt x="612000" y="227241"/>
                    <a:pt x="591857" y="228119"/>
                  </a:cubicBezTo>
                  <a:cubicBezTo>
                    <a:pt x="556968" y="229698"/>
                    <a:pt x="522079" y="230707"/>
                    <a:pt x="487190" y="231804"/>
                  </a:cubicBezTo>
                  <a:cubicBezTo>
                    <a:pt x="473410" y="218994"/>
                    <a:pt x="459103" y="206885"/>
                    <a:pt x="443260" y="196532"/>
                  </a:cubicBezTo>
                  <a:cubicBezTo>
                    <a:pt x="436590" y="192145"/>
                    <a:pt x="429700" y="188065"/>
                    <a:pt x="422503" y="184468"/>
                  </a:cubicBezTo>
                  <a:cubicBezTo>
                    <a:pt x="411838" y="179072"/>
                    <a:pt x="400691" y="174772"/>
                    <a:pt x="389281" y="170605"/>
                  </a:cubicBezTo>
                  <a:lnTo>
                    <a:pt x="367075" y="162445"/>
                  </a:lnTo>
                  <a:cubicBezTo>
                    <a:pt x="361984" y="160734"/>
                    <a:pt x="356455" y="163410"/>
                    <a:pt x="354743" y="168499"/>
                  </a:cubicBezTo>
                  <a:cubicBezTo>
                    <a:pt x="353032" y="173544"/>
                    <a:pt x="355709" y="179072"/>
                    <a:pt x="360799" y="180827"/>
                  </a:cubicBezTo>
                  <a:lnTo>
                    <a:pt x="380460" y="191575"/>
                  </a:lnTo>
                  <a:cubicBezTo>
                    <a:pt x="392836" y="197410"/>
                    <a:pt x="404465" y="204297"/>
                    <a:pt x="416183" y="210834"/>
                  </a:cubicBezTo>
                  <a:cubicBezTo>
                    <a:pt x="424082" y="215221"/>
                    <a:pt x="432026" y="219432"/>
                    <a:pt x="439749" y="223951"/>
                  </a:cubicBezTo>
                  <a:cubicBezTo>
                    <a:pt x="444621" y="226803"/>
                    <a:pt x="449141" y="230093"/>
                    <a:pt x="453925" y="233032"/>
                  </a:cubicBezTo>
                  <a:cubicBezTo>
                    <a:pt x="418684" y="234129"/>
                    <a:pt x="383444" y="235270"/>
                    <a:pt x="348204" y="237156"/>
                  </a:cubicBezTo>
                  <a:cubicBezTo>
                    <a:pt x="323190" y="238604"/>
                    <a:pt x="297561" y="241938"/>
                    <a:pt x="272195" y="246544"/>
                  </a:cubicBezTo>
                  <a:cubicBezTo>
                    <a:pt x="271887" y="246281"/>
                    <a:pt x="271492" y="245930"/>
                    <a:pt x="271273" y="245842"/>
                  </a:cubicBezTo>
                  <a:lnTo>
                    <a:pt x="262759" y="242070"/>
                  </a:lnTo>
                  <a:lnTo>
                    <a:pt x="238622" y="232769"/>
                  </a:lnTo>
                  <a:cubicBezTo>
                    <a:pt x="233268" y="230970"/>
                    <a:pt x="227870" y="229128"/>
                    <a:pt x="222385" y="227636"/>
                  </a:cubicBezTo>
                  <a:cubicBezTo>
                    <a:pt x="216943" y="226144"/>
                    <a:pt x="211413" y="224828"/>
                    <a:pt x="205884" y="223732"/>
                  </a:cubicBezTo>
                  <a:cubicBezTo>
                    <a:pt x="199213" y="222459"/>
                    <a:pt x="192543" y="221538"/>
                    <a:pt x="185828" y="220705"/>
                  </a:cubicBezTo>
                  <a:cubicBezTo>
                    <a:pt x="175778" y="219476"/>
                    <a:pt x="165728" y="218730"/>
                    <a:pt x="155679" y="217941"/>
                  </a:cubicBezTo>
                  <a:cubicBezTo>
                    <a:pt x="150369" y="217063"/>
                    <a:pt x="145410" y="220705"/>
                    <a:pt x="144576" y="225969"/>
                  </a:cubicBezTo>
                  <a:cubicBezTo>
                    <a:pt x="143742" y="231277"/>
                    <a:pt x="147340" y="236235"/>
                    <a:pt x="152651" y="237068"/>
                  </a:cubicBezTo>
                  <a:cubicBezTo>
                    <a:pt x="162261" y="239393"/>
                    <a:pt x="171741" y="241938"/>
                    <a:pt x="181352" y="244395"/>
                  </a:cubicBezTo>
                  <a:cubicBezTo>
                    <a:pt x="187671" y="246018"/>
                    <a:pt x="193991" y="247685"/>
                    <a:pt x="200310" y="249220"/>
                  </a:cubicBezTo>
                  <a:cubicBezTo>
                    <a:pt x="205576" y="250493"/>
                    <a:pt x="210843" y="251677"/>
                    <a:pt x="216109" y="252862"/>
                  </a:cubicBezTo>
                  <a:cubicBezTo>
                    <a:pt x="221244" y="254002"/>
                    <a:pt x="226378" y="254967"/>
                    <a:pt x="231469" y="256152"/>
                  </a:cubicBezTo>
                  <a:cubicBezTo>
                    <a:pt x="218259" y="259354"/>
                    <a:pt x="204699" y="261943"/>
                    <a:pt x="192060" y="265672"/>
                  </a:cubicBezTo>
                  <a:cubicBezTo>
                    <a:pt x="184555" y="267909"/>
                    <a:pt x="171741" y="272340"/>
                    <a:pt x="159497" y="276771"/>
                  </a:cubicBezTo>
                  <a:cubicBezTo>
                    <a:pt x="144268" y="282255"/>
                    <a:pt x="129830" y="287782"/>
                    <a:pt x="127021" y="289098"/>
                  </a:cubicBezTo>
                  <a:cubicBezTo>
                    <a:pt x="101041" y="301251"/>
                    <a:pt x="41357" y="343147"/>
                    <a:pt x="15772" y="361397"/>
                  </a:cubicBezTo>
                  <a:cubicBezTo>
                    <a:pt x="10681" y="365038"/>
                    <a:pt x="6951" y="367758"/>
                    <a:pt x="5151" y="369030"/>
                  </a:cubicBezTo>
                  <a:lnTo>
                    <a:pt x="4581" y="369469"/>
                  </a:lnTo>
                  <a:cubicBezTo>
                    <a:pt x="236" y="372013"/>
                    <a:pt x="-1300" y="377585"/>
                    <a:pt x="1202" y="382016"/>
                  </a:cubicBezTo>
                  <a:cubicBezTo>
                    <a:pt x="1246" y="382103"/>
                    <a:pt x="7828" y="389737"/>
                    <a:pt x="15816" y="384297"/>
                  </a:cubicBezTo>
                  <a:cubicBezTo>
                    <a:pt x="17659" y="383025"/>
                    <a:pt x="21433" y="380436"/>
                    <a:pt x="26611" y="376883"/>
                  </a:cubicBezTo>
                  <a:cubicBezTo>
                    <a:pt x="51802" y="359642"/>
                    <a:pt x="110433" y="319851"/>
                    <a:pt x="135930" y="308533"/>
                  </a:cubicBezTo>
                  <a:cubicBezTo>
                    <a:pt x="138563" y="307348"/>
                    <a:pt x="152300" y="302435"/>
                    <a:pt x="166782" y="297478"/>
                  </a:cubicBezTo>
                  <a:cubicBezTo>
                    <a:pt x="178675" y="293442"/>
                    <a:pt x="191050" y="289362"/>
                    <a:pt x="198292" y="287344"/>
                  </a:cubicBezTo>
                  <a:cubicBezTo>
                    <a:pt x="222385" y="280631"/>
                    <a:pt x="247750" y="274841"/>
                    <a:pt x="273380" y="270454"/>
                  </a:cubicBezTo>
                  <a:cubicBezTo>
                    <a:pt x="281147" y="269094"/>
                    <a:pt x="289003" y="268172"/>
                    <a:pt x="296814" y="267119"/>
                  </a:cubicBezTo>
                  <a:lnTo>
                    <a:pt x="281718" y="286115"/>
                  </a:lnTo>
                  <a:cubicBezTo>
                    <a:pt x="276495" y="293003"/>
                    <a:pt x="270483" y="300154"/>
                    <a:pt x="264427" y="307699"/>
                  </a:cubicBezTo>
                  <a:cubicBezTo>
                    <a:pt x="258853" y="314675"/>
                    <a:pt x="253236" y="321957"/>
                    <a:pt x="247180" y="328801"/>
                  </a:cubicBezTo>
                  <a:cubicBezTo>
                    <a:pt x="239105" y="337926"/>
                    <a:pt x="230767" y="346656"/>
                    <a:pt x="221551" y="353325"/>
                  </a:cubicBezTo>
                  <a:cubicBezTo>
                    <a:pt x="217206" y="356088"/>
                    <a:pt x="215890" y="361792"/>
                    <a:pt x="218610" y="366135"/>
                  </a:cubicBezTo>
                  <a:cubicBezTo>
                    <a:pt x="221331" y="370522"/>
                    <a:pt x="227036" y="371838"/>
                    <a:pt x="231425" y="369118"/>
                  </a:cubicBezTo>
                  <a:cubicBezTo>
                    <a:pt x="245556" y="361528"/>
                    <a:pt x="259161" y="350824"/>
                    <a:pt x="271405" y="338716"/>
                  </a:cubicBezTo>
                  <a:cubicBezTo>
                    <a:pt x="277285" y="332881"/>
                    <a:pt x="282903" y="326739"/>
                    <a:pt x="287862" y="320422"/>
                  </a:cubicBezTo>
                  <a:cubicBezTo>
                    <a:pt x="293128" y="313797"/>
                    <a:pt x="297604" y="306910"/>
                    <a:pt x="301861" y="300505"/>
                  </a:cubicBezTo>
                  <a:cubicBezTo>
                    <a:pt x="304714" y="295986"/>
                    <a:pt x="307698" y="291511"/>
                    <a:pt x="310463" y="286905"/>
                  </a:cubicBezTo>
                  <a:cubicBezTo>
                    <a:pt x="312394" y="283615"/>
                    <a:pt x="314237" y="280368"/>
                    <a:pt x="315949" y="277034"/>
                  </a:cubicBezTo>
                  <a:cubicBezTo>
                    <a:pt x="316607" y="275718"/>
                    <a:pt x="317353" y="274007"/>
                    <a:pt x="318011" y="272121"/>
                  </a:cubicBezTo>
                  <a:cubicBezTo>
                    <a:pt x="318275" y="271331"/>
                    <a:pt x="318275" y="269796"/>
                    <a:pt x="318538" y="269006"/>
                  </a:cubicBezTo>
                  <a:cubicBezTo>
                    <a:pt x="318494" y="269050"/>
                    <a:pt x="318406" y="269094"/>
                    <a:pt x="318406" y="269094"/>
                  </a:cubicBezTo>
                  <a:lnTo>
                    <a:pt x="318582" y="268962"/>
                  </a:lnTo>
                  <a:cubicBezTo>
                    <a:pt x="318669" y="268699"/>
                    <a:pt x="318801" y="268567"/>
                    <a:pt x="319020" y="268611"/>
                  </a:cubicBezTo>
                  <a:cubicBezTo>
                    <a:pt x="320425" y="267470"/>
                    <a:pt x="320951" y="265803"/>
                    <a:pt x="321566" y="264180"/>
                  </a:cubicBezTo>
                  <a:cubicBezTo>
                    <a:pt x="330913" y="263303"/>
                    <a:pt x="340305" y="262381"/>
                    <a:pt x="349521" y="261987"/>
                  </a:cubicBezTo>
                  <a:cubicBezTo>
                    <a:pt x="397839" y="259661"/>
                    <a:pt x="446157" y="258609"/>
                    <a:pt x="494431" y="257424"/>
                  </a:cubicBezTo>
                  <a:cubicBezTo>
                    <a:pt x="494299" y="257468"/>
                    <a:pt x="494168" y="257556"/>
                    <a:pt x="494080" y="257600"/>
                  </a:cubicBezTo>
                  <a:cubicBezTo>
                    <a:pt x="489735" y="259881"/>
                    <a:pt x="485478" y="262250"/>
                    <a:pt x="481177" y="264663"/>
                  </a:cubicBezTo>
                  <a:cubicBezTo>
                    <a:pt x="470601" y="270848"/>
                    <a:pt x="460507" y="277210"/>
                    <a:pt x="451247" y="284404"/>
                  </a:cubicBezTo>
                  <a:cubicBezTo>
                    <a:pt x="444884" y="289318"/>
                    <a:pt x="438916" y="294582"/>
                    <a:pt x="433211" y="300066"/>
                  </a:cubicBezTo>
                  <a:cubicBezTo>
                    <a:pt x="419079" y="313710"/>
                    <a:pt x="406616" y="328713"/>
                    <a:pt x="394460" y="344638"/>
                  </a:cubicBezTo>
                  <a:cubicBezTo>
                    <a:pt x="390993" y="348718"/>
                    <a:pt x="391475" y="354860"/>
                    <a:pt x="395557" y="358282"/>
                  </a:cubicBezTo>
                  <a:cubicBezTo>
                    <a:pt x="399638" y="361748"/>
                    <a:pt x="405782" y="361265"/>
                    <a:pt x="409249" y="357185"/>
                  </a:cubicBezTo>
                  <a:cubicBezTo>
                    <a:pt x="422283" y="343366"/>
                    <a:pt x="435844" y="330907"/>
                    <a:pt x="450150" y="318974"/>
                  </a:cubicBezTo>
                  <a:cubicBezTo>
                    <a:pt x="455812" y="314280"/>
                    <a:pt x="461561" y="309718"/>
                    <a:pt x="467441" y="305155"/>
                  </a:cubicBezTo>
                  <a:cubicBezTo>
                    <a:pt x="475955" y="298487"/>
                    <a:pt x="484600" y="291687"/>
                    <a:pt x="494080" y="285501"/>
                  </a:cubicBezTo>
                  <a:lnTo>
                    <a:pt x="523790" y="266242"/>
                  </a:lnTo>
                  <a:lnTo>
                    <a:pt x="534805" y="259574"/>
                  </a:lnTo>
                  <a:lnTo>
                    <a:pt x="537131" y="258345"/>
                  </a:lnTo>
                  <a:cubicBezTo>
                    <a:pt x="537087" y="258301"/>
                    <a:pt x="537044" y="258258"/>
                    <a:pt x="537044" y="258170"/>
                  </a:cubicBezTo>
                  <a:cubicBezTo>
                    <a:pt x="537000" y="258126"/>
                    <a:pt x="537044" y="258038"/>
                    <a:pt x="537087" y="257994"/>
                  </a:cubicBezTo>
                  <a:cubicBezTo>
                    <a:pt x="536912" y="257951"/>
                    <a:pt x="536736" y="257907"/>
                    <a:pt x="536649" y="257863"/>
                  </a:cubicBezTo>
                  <a:lnTo>
                    <a:pt x="536956" y="257907"/>
                  </a:lnTo>
                  <a:lnTo>
                    <a:pt x="537263" y="257863"/>
                  </a:lnTo>
                  <a:cubicBezTo>
                    <a:pt x="537570" y="257687"/>
                    <a:pt x="538141" y="257556"/>
                    <a:pt x="538185" y="257819"/>
                  </a:cubicBezTo>
                  <a:cubicBezTo>
                    <a:pt x="539238" y="257687"/>
                    <a:pt x="539940" y="256634"/>
                    <a:pt x="540862" y="256152"/>
                  </a:cubicBezTo>
                  <a:cubicBezTo>
                    <a:pt x="548103" y="255932"/>
                    <a:pt x="555300" y="255845"/>
                    <a:pt x="562541" y="255538"/>
                  </a:cubicBezTo>
                  <a:cubicBezTo>
                    <a:pt x="593129" y="254397"/>
                    <a:pt x="623717" y="252686"/>
                    <a:pt x="654218" y="250405"/>
                  </a:cubicBezTo>
                  <a:cubicBezTo>
                    <a:pt x="672738" y="248957"/>
                    <a:pt x="694241" y="245974"/>
                    <a:pt x="715877" y="242026"/>
                  </a:cubicBezTo>
                  <a:cubicBezTo>
                    <a:pt x="711137" y="249176"/>
                    <a:pt x="706793" y="256590"/>
                    <a:pt x="702141" y="263785"/>
                  </a:cubicBezTo>
                  <a:cubicBezTo>
                    <a:pt x="696524" y="272691"/>
                    <a:pt x="690336" y="281202"/>
                    <a:pt x="684323" y="289800"/>
                  </a:cubicBezTo>
                  <a:cubicBezTo>
                    <a:pt x="678223" y="298487"/>
                    <a:pt x="672035" y="307041"/>
                    <a:pt x="665848" y="315684"/>
                  </a:cubicBezTo>
                  <a:cubicBezTo>
                    <a:pt x="653384" y="333013"/>
                    <a:pt x="640877" y="350385"/>
                    <a:pt x="627755" y="367582"/>
                  </a:cubicBezTo>
                  <a:cubicBezTo>
                    <a:pt x="624332" y="371706"/>
                    <a:pt x="624858" y="377804"/>
                    <a:pt x="628940" y="381270"/>
                  </a:cubicBezTo>
                  <a:cubicBezTo>
                    <a:pt x="633065" y="384692"/>
                    <a:pt x="639209" y="384165"/>
                    <a:pt x="642632" y="380042"/>
                  </a:cubicBezTo>
                  <a:cubicBezTo>
                    <a:pt x="653384" y="368504"/>
                    <a:pt x="664180" y="357141"/>
                    <a:pt x="674405" y="345340"/>
                  </a:cubicBezTo>
                  <a:cubicBezTo>
                    <a:pt x="681295" y="337312"/>
                    <a:pt x="688010" y="329196"/>
                    <a:pt x="694373" y="320773"/>
                  </a:cubicBezTo>
                  <a:cubicBezTo>
                    <a:pt x="698630" y="315113"/>
                    <a:pt x="702667" y="309323"/>
                    <a:pt x="706529" y="303400"/>
                  </a:cubicBezTo>
                  <a:cubicBezTo>
                    <a:pt x="712366" y="294451"/>
                    <a:pt x="717676" y="285238"/>
                    <a:pt x="722767" y="275806"/>
                  </a:cubicBezTo>
                  <a:lnTo>
                    <a:pt x="739575" y="243605"/>
                  </a:lnTo>
                  <a:cubicBezTo>
                    <a:pt x="740277" y="242464"/>
                    <a:pt x="741111" y="238955"/>
                    <a:pt x="742208" y="236937"/>
                  </a:cubicBezTo>
                  <a:cubicBezTo>
                    <a:pt x="742428" y="236893"/>
                    <a:pt x="742647" y="236849"/>
                    <a:pt x="742867" y="236805"/>
                  </a:cubicBezTo>
                  <a:cubicBezTo>
                    <a:pt x="764019" y="231497"/>
                    <a:pt x="784075" y="224434"/>
                    <a:pt x="800400" y="215221"/>
                  </a:cubicBezTo>
                  <a:cubicBezTo>
                    <a:pt x="832788" y="196971"/>
                    <a:pt x="858988" y="160997"/>
                    <a:pt x="874567" y="122874"/>
                  </a:cubicBezTo>
                  <a:cubicBezTo>
                    <a:pt x="893218" y="76986"/>
                    <a:pt x="895939" y="28333"/>
                    <a:pt x="879219" y="4249"/>
                  </a:cubicBezTo>
                  <a:close/>
                  <a:moveTo>
                    <a:pt x="536298" y="257863"/>
                  </a:moveTo>
                  <a:cubicBezTo>
                    <a:pt x="534191" y="257907"/>
                    <a:pt x="532743" y="257249"/>
                    <a:pt x="531602" y="256371"/>
                  </a:cubicBezTo>
                  <a:cubicBezTo>
                    <a:pt x="531690" y="256371"/>
                    <a:pt x="531777" y="256371"/>
                    <a:pt x="531865" y="256371"/>
                  </a:cubicBezTo>
                  <a:cubicBezTo>
                    <a:pt x="533269" y="257249"/>
                    <a:pt x="534805" y="257775"/>
                    <a:pt x="536298" y="257863"/>
                  </a:cubicBezTo>
                  <a:close/>
                  <a:moveTo>
                    <a:pt x="318757" y="268830"/>
                  </a:moveTo>
                  <a:lnTo>
                    <a:pt x="318977" y="268611"/>
                  </a:lnTo>
                  <a:lnTo>
                    <a:pt x="319152" y="268699"/>
                  </a:lnTo>
                  <a:cubicBezTo>
                    <a:pt x="319372" y="268830"/>
                    <a:pt x="318801" y="268918"/>
                    <a:pt x="318494" y="269006"/>
                  </a:cubicBezTo>
                  <a:lnTo>
                    <a:pt x="318538" y="268962"/>
                  </a:lnTo>
                  <a:lnTo>
                    <a:pt x="318757" y="268830"/>
                  </a:lnTo>
                  <a:close/>
                  <a:moveTo>
                    <a:pt x="537790" y="257863"/>
                  </a:moveTo>
                  <a:lnTo>
                    <a:pt x="538141" y="257819"/>
                  </a:lnTo>
                  <a:cubicBezTo>
                    <a:pt x="538228" y="258126"/>
                    <a:pt x="537965" y="258170"/>
                    <a:pt x="537614" y="258126"/>
                  </a:cubicBezTo>
                  <a:cubicBezTo>
                    <a:pt x="537439" y="258301"/>
                    <a:pt x="537219" y="258433"/>
                    <a:pt x="537087" y="258345"/>
                  </a:cubicBezTo>
                  <a:lnTo>
                    <a:pt x="537482" y="258126"/>
                  </a:lnTo>
                  <a:lnTo>
                    <a:pt x="537044" y="257994"/>
                  </a:lnTo>
                  <a:lnTo>
                    <a:pt x="537131" y="257951"/>
                  </a:lnTo>
                  <a:lnTo>
                    <a:pt x="537219" y="257863"/>
                  </a:lnTo>
                  <a:lnTo>
                    <a:pt x="537790" y="25786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28"/>
            <p:cNvSpPr/>
            <p:nvPr/>
          </p:nvSpPr>
          <p:spPr>
            <a:xfrm>
              <a:off x="4137755" y="1277214"/>
              <a:ext cx="99239" cy="81069"/>
            </a:xfrm>
            <a:custGeom>
              <a:rect b="b" l="l" r="r" t="t"/>
              <a:pathLst>
                <a:path extrusionOk="0" h="162138" w="198478">
                  <a:moveTo>
                    <a:pt x="156710" y="138254"/>
                  </a:moveTo>
                  <a:cubicBezTo>
                    <a:pt x="157939" y="136104"/>
                    <a:pt x="152059" y="132814"/>
                    <a:pt x="150830" y="132068"/>
                  </a:cubicBezTo>
                  <a:cubicBezTo>
                    <a:pt x="140956" y="125926"/>
                    <a:pt x="129765" y="121803"/>
                    <a:pt x="118486" y="118249"/>
                  </a:cubicBezTo>
                  <a:cubicBezTo>
                    <a:pt x="85528" y="107808"/>
                    <a:pt x="42959" y="101710"/>
                    <a:pt x="12152" y="120794"/>
                  </a:cubicBezTo>
                  <a:cubicBezTo>
                    <a:pt x="-16725" y="138693"/>
                    <a:pt x="11976" y="156109"/>
                    <a:pt x="34972" y="160321"/>
                  </a:cubicBezTo>
                  <a:cubicBezTo>
                    <a:pt x="67403" y="166243"/>
                    <a:pt x="97114" y="156197"/>
                    <a:pt x="128668" y="151547"/>
                  </a:cubicBezTo>
                  <a:cubicBezTo>
                    <a:pt x="138322" y="150099"/>
                    <a:pt x="154033" y="151810"/>
                    <a:pt x="162898" y="147818"/>
                  </a:cubicBezTo>
                  <a:lnTo>
                    <a:pt x="156710" y="138254"/>
                  </a:lnTo>
                  <a:lnTo>
                    <a:pt x="156710" y="138254"/>
                  </a:lnTo>
                  <a:close/>
                  <a:moveTo>
                    <a:pt x="182340" y="151459"/>
                  </a:moveTo>
                  <a:cubicBezTo>
                    <a:pt x="184051" y="152951"/>
                    <a:pt x="189537" y="142246"/>
                    <a:pt x="189712" y="141851"/>
                  </a:cubicBezTo>
                  <a:cubicBezTo>
                    <a:pt x="194276" y="131366"/>
                    <a:pt x="196558" y="120048"/>
                    <a:pt x="197656" y="108861"/>
                  </a:cubicBezTo>
                  <a:cubicBezTo>
                    <a:pt x="200508" y="79687"/>
                    <a:pt x="196295" y="47179"/>
                    <a:pt x="179443" y="21603"/>
                  </a:cubicBezTo>
                  <a:cubicBezTo>
                    <a:pt x="173870" y="13136"/>
                    <a:pt x="162898" y="-1385"/>
                    <a:pt x="149820" y="107"/>
                  </a:cubicBezTo>
                  <a:cubicBezTo>
                    <a:pt x="134680" y="1817"/>
                    <a:pt x="133100" y="27043"/>
                    <a:pt x="132266" y="36782"/>
                  </a:cubicBezTo>
                  <a:cubicBezTo>
                    <a:pt x="128931" y="75476"/>
                    <a:pt x="137445" y="114082"/>
                    <a:pt x="163952" y="145186"/>
                  </a:cubicBezTo>
                  <a:lnTo>
                    <a:pt x="182340" y="151459"/>
                  </a:lnTo>
                  <a:lnTo>
                    <a:pt x="182340" y="15145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28"/>
            <p:cNvSpPr/>
            <p:nvPr/>
          </p:nvSpPr>
          <p:spPr>
            <a:xfrm>
              <a:off x="4120855" y="1256559"/>
              <a:ext cx="160738" cy="148575"/>
            </a:xfrm>
            <a:custGeom>
              <a:rect b="b" l="l" r="r" t="t"/>
              <a:pathLst>
                <a:path extrusionOk="0" h="297149" w="321476">
                  <a:moveTo>
                    <a:pt x="319796" y="295030"/>
                  </a:moveTo>
                  <a:cubicBezTo>
                    <a:pt x="317426" y="297662"/>
                    <a:pt x="313301" y="297881"/>
                    <a:pt x="310668" y="295468"/>
                  </a:cubicBezTo>
                  <a:cubicBezTo>
                    <a:pt x="282274" y="270550"/>
                    <a:pt x="254450" y="245018"/>
                    <a:pt x="226934" y="219134"/>
                  </a:cubicBezTo>
                  <a:cubicBezTo>
                    <a:pt x="215963" y="208825"/>
                    <a:pt x="205079" y="198384"/>
                    <a:pt x="194195" y="188030"/>
                  </a:cubicBezTo>
                  <a:cubicBezTo>
                    <a:pt x="194020" y="187986"/>
                    <a:pt x="193888" y="187986"/>
                    <a:pt x="193713" y="187942"/>
                  </a:cubicBezTo>
                  <a:cubicBezTo>
                    <a:pt x="185067" y="186670"/>
                    <a:pt x="175500" y="186451"/>
                    <a:pt x="169444" y="185881"/>
                  </a:cubicBezTo>
                  <a:cubicBezTo>
                    <a:pt x="156498" y="184433"/>
                    <a:pt x="143639" y="183819"/>
                    <a:pt x="130781" y="183117"/>
                  </a:cubicBezTo>
                  <a:cubicBezTo>
                    <a:pt x="117966" y="182415"/>
                    <a:pt x="105108" y="181669"/>
                    <a:pt x="92074" y="181757"/>
                  </a:cubicBezTo>
                  <a:cubicBezTo>
                    <a:pt x="86105" y="181713"/>
                    <a:pt x="79128" y="180835"/>
                    <a:pt x="72545" y="180792"/>
                  </a:cubicBezTo>
                  <a:cubicBezTo>
                    <a:pt x="70087" y="180792"/>
                    <a:pt x="67674" y="180879"/>
                    <a:pt x="65479" y="181274"/>
                  </a:cubicBezTo>
                  <a:cubicBezTo>
                    <a:pt x="62012" y="182108"/>
                    <a:pt x="58501" y="180002"/>
                    <a:pt x="57668" y="176536"/>
                  </a:cubicBezTo>
                  <a:cubicBezTo>
                    <a:pt x="56834" y="173070"/>
                    <a:pt x="58940" y="169561"/>
                    <a:pt x="62407" y="168727"/>
                  </a:cubicBezTo>
                  <a:cubicBezTo>
                    <a:pt x="65348" y="167850"/>
                    <a:pt x="68595" y="167367"/>
                    <a:pt x="71930" y="167060"/>
                  </a:cubicBezTo>
                  <a:cubicBezTo>
                    <a:pt x="78513" y="166490"/>
                    <a:pt x="85579" y="166753"/>
                    <a:pt x="91547" y="166314"/>
                  </a:cubicBezTo>
                  <a:cubicBezTo>
                    <a:pt x="105064" y="165525"/>
                    <a:pt x="118405" y="164998"/>
                    <a:pt x="131702" y="165612"/>
                  </a:cubicBezTo>
                  <a:cubicBezTo>
                    <a:pt x="145000" y="166270"/>
                    <a:pt x="158209" y="168069"/>
                    <a:pt x="171594" y="170175"/>
                  </a:cubicBezTo>
                  <a:cubicBezTo>
                    <a:pt x="172779" y="170394"/>
                    <a:pt x="174666" y="170614"/>
                    <a:pt x="176071" y="170833"/>
                  </a:cubicBezTo>
                  <a:cubicBezTo>
                    <a:pt x="172516" y="167455"/>
                    <a:pt x="168961" y="164121"/>
                    <a:pt x="165450" y="160743"/>
                  </a:cubicBezTo>
                  <a:cubicBezTo>
                    <a:pt x="145131" y="141221"/>
                    <a:pt x="124900" y="121523"/>
                    <a:pt x="104230" y="102351"/>
                  </a:cubicBezTo>
                  <a:cubicBezTo>
                    <a:pt x="93083" y="91910"/>
                    <a:pt x="81849" y="81513"/>
                    <a:pt x="70526" y="71204"/>
                  </a:cubicBezTo>
                  <a:cubicBezTo>
                    <a:pt x="59248" y="60938"/>
                    <a:pt x="47881" y="50672"/>
                    <a:pt x="36427" y="40538"/>
                  </a:cubicBezTo>
                  <a:cubicBezTo>
                    <a:pt x="29449" y="34309"/>
                    <a:pt x="19663" y="27772"/>
                    <a:pt x="11632" y="20753"/>
                  </a:cubicBezTo>
                  <a:cubicBezTo>
                    <a:pt x="7638" y="17243"/>
                    <a:pt x="3996" y="13646"/>
                    <a:pt x="1275" y="9961"/>
                  </a:cubicBezTo>
                  <a:cubicBezTo>
                    <a:pt x="-788" y="7241"/>
                    <a:pt x="-305" y="3336"/>
                    <a:pt x="2416" y="1274"/>
                  </a:cubicBezTo>
                  <a:cubicBezTo>
                    <a:pt x="5137" y="-788"/>
                    <a:pt x="9042" y="-305"/>
                    <a:pt x="11105" y="2415"/>
                  </a:cubicBezTo>
                  <a:cubicBezTo>
                    <a:pt x="13475" y="5398"/>
                    <a:pt x="16547" y="8206"/>
                    <a:pt x="19926" y="10970"/>
                  </a:cubicBezTo>
                  <a:cubicBezTo>
                    <a:pt x="28220" y="17726"/>
                    <a:pt x="38270" y="23999"/>
                    <a:pt x="45511" y="30009"/>
                  </a:cubicBezTo>
                  <a:cubicBezTo>
                    <a:pt x="57317" y="39880"/>
                    <a:pt x="69034" y="49795"/>
                    <a:pt x="80664" y="59841"/>
                  </a:cubicBezTo>
                  <a:cubicBezTo>
                    <a:pt x="92293" y="69887"/>
                    <a:pt x="103835" y="80065"/>
                    <a:pt x="115289" y="90287"/>
                  </a:cubicBezTo>
                  <a:cubicBezTo>
                    <a:pt x="136310" y="109283"/>
                    <a:pt x="157156" y="128454"/>
                    <a:pt x="177607" y="148064"/>
                  </a:cubicBezTo>
                  <a:cubicBezTo>
                    <a:pt x="182171" y="152407"/>
                    <a:pt x="186559" y="156882"/>
                    <a:pt x="191080" y="161269"/>
                  </a:cubicBezTo>
                  <a:cubicBezTo>
                    <a:pt x="191080" y="161269"/>
                    <a:pt x="191080" y="161269"/>
                    <a:pt x="191080" y="161225"/>
                  </a:cubicBezTo>
                  <a:cubicBezTo>
                    <a:pt x="188929" y="154031"/>
                    <a:pt x="187437" y="146748"/>
                    <a:pt x="186867" y="139334"/>
                  </a:cubicBezTo>
                  <a:cubicBezTo>
                    <a:pt x="186340" y="132052"/>
                    <a:pt x="186735" y="124725"/>
                    <a:pt x="187437" y="117443"/>
                  </a:cubicBezTo>
                  <a:cubicBezTo>
                    <a:pt x="187920" y="113056"/>
                    <a:pt x="188534" y="108669"/>
                    <a:pt x="189280" y="104326"/>
                  </a:cubicBezTo>
                  <a:cubicBezTo>
                    <a:pt x="189982" y="100070"/>
                    <a:pt x="190860" y="95815"/>
                    <a:pt x="191694" y="91559"/>
                  </a:cubicBezTo>
                  <a:lnTo>
                    <a:pt x="193713" y="82829"/>
                  </a:lnTo>
                  <a:cubicBezTo>
                    <a:pt x="193888" y="82215"/>
                    <a:pt x="194503" y="80899"/>
                    <a:pt x="194941" y="79890"/>
                  </a:cubicBezTo>
                  <a:cubicBezTo>
                    <a:pt x="194678" y="77038"/>
                    <a:pt x="196434" y="74318"/>
                    <a:pt x="199286" y="73397"/>
                  </a:cubicBezTo>
                  <a:cubicBezTo>
                    <a:pt x="202929" y="71993"/>
                    <a:pt x="205035" y="73924"/>
                    <a:pt x="206396" y="75284"/>
                  </a:cubicBezTo>
                  <a:cubicBezTo>
                    <a:pt x="207405" y="76380"/>
                    <a:pt x="208151" y="78179"/>
                    <a:pt x="207932" y="80723"/>
                  </a:cubicBezTo>
                  <a:cubicBezTo>
                    <a:pt x="207844" y="81908"/>
                    <a:pt x="206439" y="85812"/>
                    <a:pt x="206439" y="85812"/>
                  </a:cubicBezTo>
                  <a:cubicBezTo>
                    <a:pt x="206439" y="85812"/>
                    <a:pt x="206527" y="85681"/>
                    <a:pt x="206527" y="85593"/>
                  </a:cubicBezTo>
                  <a:lnTo>
                    <a:pt x="205649" y="93621"/>
                  </a:lnTo>
                  <a:lnTo>
                    <a:pt x="203982" y="118583"/>
                  </a:lnTo>
                  <a:cubicBezTo>
                    <a:pt x="203631" y="125120"/>
                    <a:pt x="203894" y="131613"/>
                    <a:pt x="204377" y="138062"/>
                  </a:cubicBezTo>
                  <a:cubicBezTo>
                    <a:pt x="204816" y="144379"/>
                    <a:pt x="205430" y="150697"/>
                    <a:pt x="206922" y="156970"/>
                  </a:cubicBezTo>
                  <a:cubicBezTo>
                    <a:pt x="208458" y="163989"/>
                    <a:pt x="211091" y="171008"/>
                    <a:pt x="212803" y="178115"/>
                  </a:cubicBezTo>
                  <a:cubicBezTo>
                    <a:pt x="213066" y="179256"/>
                    <a:pt x="213154" y="180353"/>
                    <a:pt x="213373" y="181493"/>
                  </a:cubicBezTo>
                  <a:cubicBezTo>
                    <a:pt x="213549" y="181625"/>
                    <a:pt x="213944" y="181713"/>
                    <a:pt x="214119" y="181844"/>
                  </a:cubicBezTo>
                  <a:cubicBezTo>
                    <a:pt x="215480" y="182897"/>
                    <a:pt x="216270" y="184433"/>
                    <a:pt x="216445" y="186056"/>
                  </a:cubicBezTo>
                  <a:cubicBezTo>
                    <a:pt x="222370" y="191891"/>
                    <a:pt x="228338" y="197638"/>
                    <a:pt x="234219" y="203429"/>
                  </a:cubicBezTo>
                  <a:cubicBezTo>
                    <a:pt x="262393" y="231155"/>
                    <a:pt x="290480" y="258925"/>
                    <a:pt x="319357" y="285905"/>
                  </a:cubicBezTo>
                  <a:cubicBezTo>
                    <a:pt x="321990" y="288274"/>
                    <a:pt x="322209" y="292354"/>
                    <a:pt x="319796" y="2950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28"/>
            <p:cNvSpPr/>
            <p:nvPr/>
          </p:nvSpPr>
          <p:spPr>
            <a:xfrm>
              <a:off x="4007709" y="1138406"/>
              <a:ext cx="182743" cy="174298"/>
            </a:xfrm>
            <a:custGeom>
              <a:rect b="b" l="l" r="r" t="t"/>
              <a:pathLst>
                <a:path extrusionOk="0" h="348595" w="365486">
                  <a:moveTo>
                    <a:pt x="271145" y="147735"/>
                  </a:moveTo>
                  <a:cubicBezTo>
                    <a:pt x="312003" y="140497"/>
                    <a:pt x="363129" y="141111"/>
                    <a:pt x="365411" y="188579"/>
                  </a:cubicBezTo>
                  <a:cubicBezTo>
                    <a:pt x="367957" y="241925"/>
                    <a:pt x="305376" y="232668"/>
                    <a:pt x="256751" y="212312"/>
                  </a:cubicBezTo>
                  <a:cubicBezTo>
                    <a:pt x="291859" y="235169"/>
                    <a:pt x="327319" y="269037"/>
                    <a:pt x="300110" y="302290"/>
                  </a:cubicBezTo>
                  <a:cubicBezTo>
                    <a:pt x="272242" y="336334"/>
                    <a:pt x="235817" y="302729"/>
                    <a:pt x="210408" y="261974"/>
                  </a:cubicBezTo>
                  <a:cubicBezTo>
                    <a:pt x="216113" y="309661"/>
                    <a:pt x="207424" y="359936"/>
                    <a:pt x="159150" y="346336"/>
                  </a:cubicBezTo>
                  <a:cubicBezTo>
                    <a:pt x="117590" y="334667"/>
                    <a:pt x="121627" y="295315"/>
                    <a:pt x="134705" y="260701"/>
                  </a:cubicBezTo>
                  <a:cubicBezTo>
                    <a:pt x="109076" y="291586"/>
                    <a:pt x="73836" y="319619"/>
                    <a:pt x="42985" y="292683"/>
                  </a:cubicBezTo>
                  <a:cubicBezTo>
                    <a:pt x="10422" y="264255"/>
                    <a:pt x="45354" y="231747"/>
                    <a:pt x="87836" y="209592"/>
                  </a:cubicBezTo>
                  <a:cubicBezTo>
                    <a:pt x="42370" y="221525"/>
                    <a:pt x="-4938" y="219814"/>
                    <a:pt x="416" y="173619"/>
                  </a:cubicBezTo>
                  <a:cubicBezTo>
                    <a:pt x="5989" y="125361"/>
                    <a:pt x="59529" y="128739"/>
                    <a:pt x="100475" y="138742"/>
                  </a:cubicBezTo>
                  <a:cubicBezTo>
                    <a:pt x="60802" y="121983"/>
                    <a:pt x="16390" y="93512"/>
                    <a:pt x="38377" y="55125"/>
                  </a:cubicBezTo>
                  <a:cubicBezTo>
                    <a:pt x="63128" y="12001"/>
                    <a:pt x="113333" y="53063"/>
                    <a:pt x="145984" y="95574"/>
                  </a:cubicBezTo>
                  <a:cubicBezTo>
                    <a:pt x="135100" y="56090"/>
                    <a:pt x="132555" y="5552"/>
                    <a:pt x="188202" y="375"/>
                  </a:cubicBezTo>
                  <a:cubicBezTo>
                    <a:pt x="248808" y="-5240"/>
                    <a:pt x="243102" y="53326"/>
                    <a:pt x="223091" y="101277"/>
                  </a:cubicBezTo>
                  <a:cubicBezTo>
                    <a:pt x="247930" y="67540"/>
                    <a:pt x="284574" y="33058"/>
                    <a:pt x="318234" y="60653"/>
                  </a:cubicBezTo>
                  <a:cubicBezTo>
                    <a:pt x="352992" y="89125"/>
                    <a:pt x="315075" y="124221"/>
                    <a:pt x="271145" y="147735"/>
                  </a:cubicBezTo>
                  <a:lnTo>
                    <a:pt x="271145" y="147735"/>
                  </a:lnTo>
                  <a:close/>
                  <a:moveTo>
                    <a:pt x="217868" y="190509"/>
                  </a:moveTo>
                  <a:cubicBezTo>
                    <a:pt x="212251" y="183490"/>
                    <a:pt x="214972" y="175549"/>
                    <a:pt x="217824" y="169670"/>
                  </a:cubicBezTo>
                  <a:cubicBezTo>
                    <a:pt x="195092" y="175066"/>
                    <a:pt x="197681" y="146595"/>
                    <a:pt x="193424" y="149709"/>
                  </a:cubicBezTo>
                  <a:cubicBezTo>
                    <a:pt x="193424" y="149709"/>
                    <a:pt x="194170" y="148174"/>
                    <a:pt x="195618" y="145454"/>
                  </a:cubicBezTo>
                  <a:cubicBezTo>
                    <a:pt x="185788" y="150368"/>
                    <a:pt x="174422" y="145015"/>
                    <a:pt x="168322" y="142866"/>
                  </a:cubicBezTo>
                  <a:cubicBezTo>
                    <a:pt x="163582" y="151420"/>
                    <a:pt x="149451" y="153746"/>
                    <a:pt x="152303" y="156202"/>
                  </a:cubicBezTo>
                  <a:cubicBezTo>
                    <a:pt x="152303" y="156202"/>
                    <a:pt x="150372" y="155720"/>
                    <a:pt x="147037" y="154798"/>
                  </a:cubicBezTo>
                  <a:cubicBezTo>
                    <a:pt x="145808" y="158133"/>
                    <a:pt x="161651" y="176163"/>
                    <a:pt x="144404" y="187306"/>
                  </a:cubicBezTo>
                  <a:cubicBezTo>
                    <a:pt x="144623" y="187219"/>
                    <a:pt x="144887" y="187175"/>
                    <a:pt x="145150" y="187087"/>
                  </a:cubicBezTo>
                  <a:cubicBezTo>
                    <a:pt x="162573" y="182524"/>
                    <a:pt x="165864" y="195949"/>
                    <a:pt x="167839" y="203231"/>
                  </a:cubicBezTo>
                  <a:cubicBezTo>
                    <a:pt x="171174" y="202793"/>
                    <a:pt x="177713" y="200424"/>
                    <a:pt x="184208" y="200906"/>
                  </a:cubicBezTo>
                  <a:cubicBezTo>
                    <a:pt x="186359" y="187306"/>
                    <a:pt x="207643" y="187920"/>
                    <a:pt x="204790" y="184499"/>
                  </a:cubicBezTo>
                  <a:cubicBezTo>
                    <a:pt x="204790" y="184499"/>
                    <a:pt x="209881" y="186648"/>
                    <a:pt x="217868" y="190509"/>
                  </a:cubicBezTo>
                  <a:lnTo>
                    <a:pt x="217868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28"/>
            <p:cNvSpPr/>
            <p:nvPr/>
          </p:nvSpPr>
          <p:spPr>
            <a:xfrm>
              <a:off x="4076477" y="1204938"/>
              <a:ext cx="46914" cy="42575"/>
            </a:xfrm>
            <a:custGeom>
              <a:rect b="b" l="l" r="r" t="t"/>
              <a:pathLst>
                <a:path extrusionOk="0" h="85149" w="93827">
                  <a:moveTo>
                    <a:pt x="93806" y="43890"/>
                  </a:moveTo>
                  <a:cubicBezTo>
                    <a:pt x="93016" y="67404"/>
                    <a:pt x="71336" y="85874"/>
                    <a:pt x="45488" y="85128"/>
                  </a:cubicBezTo>
                  <a:cubicBezTo>
                    <a:pt x="19595" y="84426"/>
                    <a:pt x="-768" y="64772"/>
                    <a:pt x="22" y="41257"/>
                  </a:cubicBezTo>
                  <a:cubicBezTo>
                    <a:pt x="812" y="17787"/>
                    <a:pt x="22448" y="-683"/>
                    <a:pt x="48340" y="19"/>
                  </a:cubicBezTo>
                  <a:cubicBezTo>
                    <a:pt x="74189" y="765"/>
                    <a:pt x="94595" y="20419"/>
                    <a:pt x="93806" y="43890"/>
                  </a:cubicBezTo>
                  <a:lnTo>
                    <a:pt x="93806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28"/>
            <p:cNvSpPr/>
            <p:nvPr/>
          </p:nvSpPr>
          <p:spPr>
            <a:xfrm>
              <a:off x="3805832" y="1330896"/>
              <a:ext cx="366753" cy="148327"/>
            </a:xfrm>
            <a:custGeom>
              <a:rect b="b" l="l" r="r" t="t"/>
              <a:pathLst>
                <a:path extrusionOk="0" h="296655" w="733507">
                  <a:moveTo>
                    <a:pt x="730547" y="277484"/>
                  </a:moveTo>
                  <a:cubicBezTo>
                    <a:pt x="730459" y="277747"/>
                    <a:pt x="724271" y="291698"/>
                    <a:pt x="721857" y="288978"/>
                  </a:cubicBezTo>
                  <a:lnTo>
                    <a:pt x="719839" y="296655"/>
                  </a:lnTo>
                  <a:cubicBezTo>
                    <a:pt x="687934" y="267087"/>
                    <a:pt x="652738" y="232078"/>
                    <a:pt x="636939" y="192946"/>
                  </a:cubicBezTo>
                  <a:cubicBezTo>
                    <a:pt x="631673" y="180004"/>
                    <a:pt x="622457" y="150655"/>
                    <a:pt x="640889" y="142012"/>
                  </a:cubicBezTo>
                  <a:cubicBezTo>
                    <a:pt x="653089" y="136265"/>
                    <a:pt x="668756" y="144030"/>
                    <a:pt x="678762" y="150172"/>
                  </a:cubicBezTo>
                  <a:cubicBezTo>
                    <a:pt x="709789" y="169124"/>
                    <a:pt x="726377" y="203913"/>
                    <a:pt x="731775" y="236377"/>
                  </a:cubicBezTo>
                  <a:cubicBezTo>
                    <a:pt x="734057" y="250021"/>
                    <a:pt x="734496" y="264060"/>
                    <a:pt x="730547" y="277484"/>
                  </a:cubicBezTo>
                  <a:close/>
                  <a:moveTo>
                    <a:pt x="472237" y="48481"/>
                  </a:moveTo>
                  <a:cubicBezTo>
                    <a:pt x="467014" y="45805"/>
                    <a:pt x="461529" y="43524"/>
                    <a:pt x="455692" y="42076"/>
                  </a:cubicBezTo>
                  <a:cubicBezTo>
                    <a:pt x="451084" y="40935"/>
                    <a:pt x="446256" y="40277"/>
                    <a:pt x="441473" y="40540"/>
                  </a:cubicBezTo>
                  <a:cubicBezTo>
                    <a:pt x="400835" y="42558"/>
                    <a:pt x="428878" y="91474"/>
                    <a:pt x="440464" y="106697"/>
                  </a:cubicBezTo>
                  <a:cubicBezTo>
                    <a:pt x="449855" y="118981"/>
                    <a:pt x="460563" y="130650"/>
                    <a:pt x="472324" y="141179"/>
                  </a:cubicBezTo>
                  <a:cubicBezTo>
                    <a:pt x="491020" y="157893"/>
                    <a:pt x="513840" y="168861"/>
                    <a:pt x="533632" y="184084"/>
                  </a:cubicBezTo>
                  <a:lnTo>
                    <a:pt x="546710" y="185927"/>
                  </a:lnTo>
                  <a:cubicBezTo>
                    <a:pt x="550616" y="184610"/>
                    <a:pt x="551538" y="176802"/>
                    <a:pt x="551801" y="174038"/>
                  </a:cubicBezTo>
                  <a:cubicBezTo>
                    <a:pt x="553161" y="159561"/>
                    <a:pt x="548334" y="144469"/>
                    <a:pt x="542980" y="130957"/>
                  </a:cubicBezTo>
                  <a:cubicBezTo>
                    <a:pt x="529858" y="98054"/>
                    <a:pt x="506731" y="65985"/>
                    <a:pt x="472237" y="48481"/>
                  </a:cubicBezTo>
                  <a:close/>
                  <a:moveTo>
                    <a:pt x="347075" y="108232"/>
                  </a:moveTo>
                  <a:cubicBezTo>
                    <a:pt x="341326" y="93974"/>
                    <a:pt x="334041" y="80068"/>
                    <a:pt x="325001" y="67301"/>
                  </a:cubicBezTo>
                  <a:cubicBezTo>
                    <a:pt x="303497" y="37075"/>
                    <a:pt x="270539" y="13253"/>
                    <a:pt x="232007" y="3295"/>
                  </a:cubicBezTo>
                  <a:cubicBezTo>
                    <a:pt x="217920" y="-303"/>
                    <a:pt x="194266" y="-3725"/>
                    <a:pt x="184172" y="9042"/>
                  </a:cubicBezTo>
                  <a:cubicBezTo>
                    <a:pt x="170261" y="26546"/>
                    <a:pt x="191326" y="50324"/>
                    <a:pt x="204096" y="62607"/>
                  </a:cubicBezTo>
                  <a:cubicBezTo>
                    <a:pt x="228848" y="86385"/>
                    <a:pt x="260928" y="103933"/>
                    <a:pt x="294939" y="114769"/>
                  </a:cubicBezTo>
                  <a:cubicBezTo>
                    <a:pt x="313239" y="120604"/>
                    <a:pt x="334480" y="122841"/>
                    <a:pt x="351815" y="130869"/>
                  </a:cubicBezTo>
                  <a:lnTo>
                    <a:pt x="352166" y="131220"/>
                  </a:lnTo>
                  <a:cubicBezTo>
                    <a:pt x="352078" y="129509"/>
                    <a:pt x="352824" y="126219"/>
                    <a:pt x="352473" y="124508"/>
                  </a:cubicBezTo>
                  <a:cubicBezTo>
                    <a:pt x="351244" y="118981"/>
                    <a:pt x="349182" y="113541"/>
                    <a:pt x="347075" y="108232"/>
                  </a:cubicBezTo>
                  <a:close/>
                  <a:moveTo>
                    <a:pt x="149415" y="134949"/>
                  </a:moveTo>
                  <a:cubicBezTo>
                    <a:pt x="120319" y="105951"/>
                    <a:pt x="79286" y="79146"/>
                    <a:pt x="33777" y="81252"/>
                  </a:cubicBezTo>
                  <a:cubicBezTo>
                    <a:pt x="28949" y="81471"/>
                    <a:pt x="24078" y="82130"/>
                    <a:pt x="19426" y="83402"/>
                  </a:cubicBezTo>
                  <a:cubicBezTo>
                    <a:pt x="-19500" y="94413"/>
                    <a:pt x="8806" y="137231"/>
                    <a:pt x="28818" y="151357"/>
                  </a:cubicBezTo>
                  <a:cubicBezTo>
                    <a:pt x="71957" y="181671"/>
                    <a:pt x="189658" y="176144"/>
                    <a:pt x="188122" y="173467"/>
                  </a:cubicBezTo>
                  <a:cubicBezTo>
                    <a:pt x="182153" y="162895"/>
                    <a:pt x="158192" y="143680"/>
                    <a:pt x="149415" y="1349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28"/>
            <p:cNvSpPr/>
            <p:nvPr/>
          </p:nvSpPr>
          <p:spPr>
            <a:xfrm>
              <a:off x="4251350" y="955683"/>
              <a:ext cx="144482" cy="347112"/>
            </a:xfrm>
            <a:custGeom>
              <a:rect b="b" l="l" r="r" t="t"/>
              <a:pathLst>
                <a:path extrusionOk="0" h="694224" w="288965">
                  <a:moveTo>
                    <a:pt x="86763" y="475059"/>
                  </a:moveTo>
                  <a:cubicBezTo>
                    <a:pt x="48363" y="450579"/>
                    <a:pt x="14352" y="417852"/>
                    <a:pt x="2898" y="381396"/>
                  </a:cubicBezTo>
                  <a:cubicBezTo>
                    <a:pt x="1142" y="375868"/>
                    <a:pt x="-43" y="370253"/>
                    <a:pt x="1" y="364725"/>
                  </a:cubicBezTo>
                  <a:cubicBezTo>
                    <a:pt x="45" y="360294"/>
                    <a:pt x="791" y="355951"/>
                    <a:pt x="2678" y="351959"/>
                  </a:cubicBezTo>
                  <a:cubicBezTo>
                    <a:pt x="18565" y="318179"/>
                    <a:pt x="72851" y="361874"/>
                    <a:pt x="88782" y="377886"/>
                  </a:cubicBezTo>
                  <a:cubicBezTo>
                    <a:pt x="101684" y="390872"/>
                    <a:pt x="113270" y="404735"/>
                    <a:pt x="123100" y="418993"/>
                  </a:cubicBezTo>
                  <a:cubicBezTo>
                    <a:pt x="138723" y="441718"/>
                    <a:pt x="145438" y="465583"/>
                    <a:pt x="158691" y="488615"/>
                  </a:cubicBezTo>
                  <a:lnTo>
                    <a:pt x="156804" y="500504"/>
                  </a:lnTo>
                  <a:cubicBezTo>
                    <a:pt x="153820" y="503268"/>
                    <a:pt x="143419" y="500942"/>
                    <a:pt x="139733" y="500021"/>
                  </a:cubicBezTo>
                  <a:cubicBezTo>
                    <a:pt x="120511" y="495327"/>
                    <a:pt x="102474" y="485105"/>
                    <a:pt x="86763" y="475059"/>
                  </a:cubicBezTo>
                  <a:close/>
                  <a:moveTo>
                    <a:pt x="121345" y="298920"/>
                  </a:moveTo>
                  <a:cubicBezTo>
                    <a:pt x="127532" y="302912"/>
                    <a:pt x="133896" y="306860"/>
                    <a:pt x="140698" y="310151"/>
                  </a:cubicBezTo>
                  <a:cubicBezTo>
                    <a:pt x="142761" y="311160"/>
                    <a:pt x="147369" y="311818"/>
                    <a:pt x="149519" y="312607"/>
                  </a:cubicBezTo>
                  <a:lnTo>
                    <a:pt x="149212" y="312169"/>
                  </a:lnTo>
                  <a:cubicBezTo>
                    <a:pt x="144384" y="294138"/>
                    <a:pt x="148422" y="275142"/>
                    <a:pt x="146886" y="257199"/>
                  </a:cubicBezTo>
                  <a:cubicBezTo>
                    <a:pt x="143989" y="223814"/>
                    <a:pt x="131702" y="189376"/>
                    <a:pt x="108925" y="158667"/>
                  </a:cubicBezTo>
                  <a:cubicBezTo>
                    <a:pt x="97208" y="142829"/>
                    <a:pt x="73246" y="115235"/>
                    <a:pt x="45949" y="120017"/>
                  </a:cubicBezTo>
                  <a:cubicBezTo>
                    <a:pt x="26113" y="123439"/>
                    <a:pt x="22778" y="144979"/>
                    <a:pt x="22909" y="158447"/>
                  </a:cubicBezTo>
                  <a:cubicBezTo>
                    <a:pt x="23173" y="195298"/>
                    <a:pt x="43272" y="233027"/>
                    <a:pt x="75484" y="263560"/>
                  </a:cubicBezTo>
                  <a:cubicBezTo>
                    <a:pt x="89089" y="276458"/>
                    <a:pt x="104756" y="288303"/>
                    <a:pt x="121345" y="298920"/>
                  </a:cubicBezTo>
                  <a:close/>
                  <a:moveTo>
                    <a:pt x="136397" y="580172"/>
                  </a:moveTo>
                  <a:cubicBezTo>
                    <a:pt x="121301" y="570477"/>
                    <a:pt x="86280" y="550735"/>
                    <a:pt x="69033" y="562931"/>
                  </a:cubicBezTo>
                  <a:cubicBezTo>
                    <a:pt x="57579" y="571003"/>
                    <a:pt x="62538" y="587499"/>
                    <a:pt x="67234" y="598510"/>
                  </a:cubicBezTo>
                  <a:cubicBezTo>
                    <a:pt x="81672" y="632641"/>
                    <a:pt x="121388" y="660850"/>
                    <a:pt x="161675" y="678573"/>
                  </a:cubicBezTo>
                  <a:cubicBezTo>
                    <a:pt x="178659" y="686031"/>
                    <a:pt x="196696" y="692129"/>
                    <a:pt x="215435" y="694191"/>
                  </a:cubicBezTo>
                  <a:cubicBezTo>
                    <a:pt x="215830" y="694235"/>
                    <a:pt x="235930" y="694586"/>
                    <a:pt x="233209" y="691427"/>
                  </a:cubicBezTo>
                  <a:lnTo>
                    <a:pt x="243785" y="692831"/>
                  </a:lnTo>
                  <a:cubicBezTo>
                    <a:pt x="215918" y="653655"/>
                    <a:pt x="181994" y="609478"/>
                    <a:pt x="136397" y="580172"/>
                  </a:cubicBezTo>
                  <a:close/>
                  <a:moveTo>
                    <a:pt x="281395" y="45262"/>
                  </a:moveTo>
                  <a:cubicBezTo>
                    <a:pt x="269678" y="22493"/>
                    <a:pt x="223378" y="-18920"/>
                    <a:pt x="196345" y="9771"/>
                  </a:cubicBezTo>
                  <a:cubicBezTo>
                    <a:pt x="193141" y="13193"/>
                    <a:pt x="190728" y="17097"/>
                    <a:pt x="188840" y="21133"/>
                  </a:cubicBezTo>
                  <a:cubicBezTo>
                    <a:pt x="171242" y="59037"/>
                    <a:pt x="192615" y="104838"/>
                    <a:pt x="220658" y="141382"/>
                  </a:cubicBezTo>
                  <a:cubicBezTo>
                    <a:pt x="229127" y="152393"/>
                    <a:pt x="246199" y="180602"/>
                    <a:pt x="257960" y="189946"/>
                  </a:cubicBezTo>
                  <a:cubicBezTo>
                    <a:pt x="260944" y="192315"/>
                    <a:pt x="306629" y="94309"/>
                    <a:pt x="281395" y="452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28"/>
            <p:cNvSpPr/>
            <p:nvPr/>
          </p:nvSpPr>
          <p:spPr>
            <a:xfrm>
              <a:off x="4277462" y="970326"/>
              <a:ext cx="138191" cy="425907"/>
            </a:xfrm>
            <a:custGeom>
              <a:rect b="b" l="l" r="r" t="t"/>
              <a:pathLst>
                <a:path extrusionOk="0" h="851813" w="276382">
                  <a:moveTo>
                    <a:pt x="276040" y="132975"/>
                  </a:moveTo>
                  <a:cubicBezTo>
                    <a:pt x="277181" y="136353"/>
                    <a:pt x="275381" y="139995"/>
                    <a:pt x="272002" y="141179"/>
                  </a:cubicBezTo>
                  <a:cubicBezTo>
                    <a:pt x="253658" y="147540"/>
                    <a:pt x="234963" y="153463"/>
                    <a:pt x="217804" y="161052"/>
                  </a:cubicBezTo>
                  <a:cubicBezTo>
                    <a:pt x="206174" y="166185"/>
                    <a:pt x="195290" y="172108"/>
                    <a:pt x="185679" y="179522"/>
                  </a:cubicBezTo>
                  <a:cubicBezTo>
                    <a:pt x="121563" y="229051"/>
                    <a:pt x="101683" y="285644"/>
                    <a:pt x="103657" y="345834"/>
                  </a:cubicBezTo>
                  <a:cubicBezTo>
                    <a:pt x="105193" y="392205"/>
                    <a:pt x="119544" y="440594"/>
                    <a:pt x="136703" y="489553"/>
                  </a:cubicBezTo>
                  <a:cubicBezTo>
                    <a:pt x="153380" y="537196"/>
                    <a:pt x="172602" y="585366"/>
                    <a:pt x="186162" y="632351"/>
                  </a:cubicBezTo>
                  <a:cubicBezTo>
                    <a:pt x="194939" y="662972"/>
                    <a:pt x="200952" y="697191"/>
                    <a:pt x="199767" y="729831"/>
                  </a:cubicBezTo>
                  <a:cubicBezTo>
                    <a:pt x="198977" y="752906"/>
                    <a:pt x="194544" y="775192"/>
                    <a:pt x="185153" y="794890"/>
                  </a:cubicBezTo>
                  <a:cubicBezTo>
                    <a:pt x="181028" y="803577"/>
                    <a:pt x="176376" y="811824"/>
                    <a:pt x="170451" y="819414"/>
                  </a:cubicBezTo>
                  <a:cubicBezTo>
                    <a:pt x="164746" y="826740"/>
                    <a:pt x="157900" y="833452"/>
                    <a:pt x="149255" y="839331"/>
                  </a:cubicBezTo>
                  <a:cubicBezTo>
                    <a:pt x="145919" y="841612"/>
                    <a:pt x="128760" y="848631"/>
                    <a:pt x="121870" y="850825"/>
                  </a:cubicBezTo>
                  <a:cubicBezTo>
                    <a:pt x="120027" y="851439"/>
                    <a:pt x="118666" y="851702"/>
                    <a:pt x="118052" y="851790"/>
                  </a:cubicBezTo>
                  <a:cubicBezTo>
                    <a:pt x="115770" y="851965"/>
                    <a:pt x="114365" y="851132"/>
                    <a:pt x="113707" y="850649"/>
                  </a:cubicBezTo>
                  <a:cubicBezTo>
                    <a:pt x="111557" y="849114"/>
                    <a:pt x="110635" y="847096"/>
                    <a:pt x="111162" y="844464"/>
                  </a:cubicBezTo>
                  <a:cubicBezTo>
                    <a:pt x="111294" y="843674"/>
                    <a:pt x="111601" y="842007"/>
                    <a:pt x="113620" y="840428"/>
                  </a:cubicBezTo>
                  <a:cubicBezTo>
                    <a:pt x="114848" y="839506"/>
                    <a:pt x="116253" y="839068"/>
                    <a:pt x="117657" y="839111"/>
                  </a:cubicBezTo>
                  <a:lnTo>
                    <a:pt x="117964" y="839024"/>
                  </a:lnTo>
                  <a:cubicBezTo>
                    <a:pt x="123933" y="837006"/>
                    <a:pt x="138985" y="830776"/>
                    <a:pt x="141926" y="828714"/>
                  </a:cubicBezTo>
                  <a:cubicBezTo>
                    <a:pt x="149255" y="823581"/>
                    <a:pt x="155047" y="817703"/>
                    <a:pt x="159875" y="811298"/>
                  </a:cubicBezTo>
                  <a:cubicBezTo>
                    <a:pt x="165053" y="804410"/>
                    <a:pt x="169091" y="796908"/>
                    <a:pt x="172689" y="789099"/>
                  </a:cubicBezTo>
                  <a:cubicBezTo>
                    <a:pt x="180984" y="770937"/>
                    <a:pt x="184626" y="750493"/>
                    <a:pt x="185065" y="729392"/>
                  </a:cubicBezTo>
                  <a:cubicBezTo>
                    <a:pt x="185504" y="709650"/>
                    <a:pt x="182958" y="689382"/>
                    <a:pt x="178921" y="669728"/>
                  </a:cubicBezTo>
                  <a:cubicBezTo>
                    <a:pt x="177561" y="669860"/>
                    <a:pt x="176200" y="669904"/>
                    <a:pt x="174971" y="669158"/>
                  </a:cubicBezTo>
                  <a:cubicBezTo>
                    <a:pt x="163429" y="663016"/>
                    <a:pt x="149781" y="655953"/>
                    <a:pt x="136308" y="647705"/>
                  </a:cubicBezTo>
                  <a:cubicBezTo>
                    <a:pt x="132095" y="645117"/>
                    <a:pt x="127970" y="642397"/>
                    <a:pt x="123889" y="639546"/>
                  </a:cubicBezTo>
                  <a:cubicBezTo>
                    <a:pt x="119807" y="636650"/>
                    <a:pt x="115814" y="633623"/>
                    <a:pt x="111996" y="630508"/>
                  </a:cubicBezTo>
                  <a:cubicBezTo>
                    <a:pt x="97206" y="618356"/>
                    <a:pt x="84787" y="605283"/>
                    <a:pt x="77765" y="592736"/>
                  </a:cubicBezTo>
                  <a:cubicBezTo>
                    <a:pt x="75966" y="589797"/>
                    <a:pt x="76843" y="585980"/>
                    <a:pt x="79740" y="584181"/>
                  </a:cubicBezTo>
                  <a:cubicBezTo>
                    <a:pt x="82636" y="582383"/>
                    <a:pt x="86454" y="583260"/>
                    <a:pt x="88298" y="586155"/>
                  </a:cubicBezTo>
                  <a:cubicBezTo>
                    <a:pt x="93959" y="594359"/>
                    <a:pt x="102780" y="602168"/>
                    <a:pt x="112873" y="610021"/>
                  </a:cubicBezTo>
                  <a:cubicBezTo>
                    <a:pt x="117920" y="613969"/>
                    <a:pt x="123362" y="617786"/>
                    <a:pt x="128892" y="621690"/>
                  </a:cubicBezTo>
                  <a:cubicBezTo>
                    <a:pt x="132534" y="624235"/>
                    <a:pt x="136177" y="626779"/>
                    <a:pt x="139819" y="629324"/>
                  </a:cubicBezTo>
                  <a:cubicBezTo>
                    <a:pt x="145393" y="633228"/>
                    <a:pt x="150922" y="637089"/>
                    <a:pt x="156364" y="640818"/>
                  </a:cubicBezTo>
                  <a:cubicBezTo>
                    <a:pt x="163122" y="645468"/>
                    <a:pt x="169266" y="649680"/>
                    <a:pt x="175366" y="653803"/>
                  </a:cubicBezTo>
                  <a:cubicBezTo>
                    <a:pt x="173918" y="648100"/>
                    <a:pt x="172470" y="642397"/>
                    <a:pt x="170802" y="636869"/>
                  </a:cubicBezTo>
                  <a:cubicBezTo>
                    <a:pt x="156891" y="590279"/>
                    <a:pt x="137054" y="542680"/>
                    <a:pt x="120290" y="495344"/>
                  </a:cubicBezTo>
                  <a:cubicBezTo>
                    <a:pt x="118227" y="489553"/>
                    <a:pt x="116428" y="483762"/>
                    <a:pt x="114497" y="478015"/>
                  </a:cubicBezTo>
                  <a:cubicBezTo>
                    <a:pt x="112873" y="478278"/>
                    <a:pt x="111162" y="477971"/>
                    <a:pt x="109758" y="477006"/>
                  </a:cubicBezTo>
                  <a:cubicBezTo>
                    <a:pt x="99093" y="470206"/>
                    <a:pt x="88868" y="463494"/>
                    <a:pt x="79126" y="456387"/>
                  </a:cubicBezTo>
                  <a:cubicBezTo>
                    <a:pt x="72411" y="451517"/>
                    <a:pt x="65872" y="446472"/>
                    <a:pt x="59597" y="441208"/>
                  </a:cubicBezTo>
                  <a:cubicBezTo>
                    <a:pt x="54330" y="436733"/>
                    <a:pt x="49240" y="432083"/>
                    <a:pt x="44368" y="427213"/>
                  </a:cubicBezTo>
                  <a:cubicBezTo>
                    <a:pt x="39453" y="422388"/>
                    <a:pt x="34801" y="417299"/>
                    <a:pt x="30193" y="412078"/>
                  </a:cubicBezTo>
                  <a:cubicBezTo>
                    <a:pt x="26551" y="407867"/>
                    <a:pt x="22864" y="403655"/>
                    <a:pt x="19354" y="399356"/>
                  </a:cubicBezTo>
                  <a:cubicBezTo>
                    <a:pt x="15711" y="394969"/>
                    <a:pt x="12200" y="390582"/>
                    <a:pt x="8865" y="386063"/>
                  </a:cubicBezTo>
                  <a:lnTo>
                    <a:pt x="2545" y="377201"/>
                  </a:lnTo>
                  <a:cubicBezTo>
                    <a:pt x="2238" y="376719"/>
                    <a:pt x="2150" y="375666"/>
                    <a:pt x="2063" y="374657"/>
                  </a:cubicBezTo>
                  <a:lnTo>
                    <a:pt x="1887" y="374481"/>
                  </a:lnTo>
                  <a:cubicBezTo>
                    <a:pt x="1755" y="374350"/>
                    <a:pt x="1668" y="374262"/>
                    <a:pt x="1536" y="374130"/>
                  </a:cubicBezTo>
                  <a:lnTo>
                    <a:pt x="2019" y="374437"/>
                  </a:lnTo>
                  <a:cubicBezTo>
                    <a:pt x="1887" y="373165"/>
                    <a:pt x="1712" y="372024"/>
                    <a:pt x="834" y="372156"/>
                  </a:cubicBezTo>
                  <a:cubicBezTo>
                    <a:pt x="658" y="372200"/>
                    <a:pt x="527" y="372244"/>
                    <a:pt x="439" y="372332"/>
                  </a:cubicBezTo>
                  <a:cubicBezTo>
                    <a:pt x="-439" y="370094"/>
                    <a:pt x="0" y="367506"/>
                    <a:pt x="1755" y="365707"/>
                  </a:cubicBezTo>
                  <a:cubicBezTo>
                    <a:pt x="2765" y="364610"/>
                    <a:pt x="3862" y="364216"/>
                    <a:pt x="4740" y="363908"/>
                  </a:cubicBezTo>
                  <a:cubicBezTo>
                    <a:pt x="6583" y="363294"/>
                    <a:pt x="8250" y="363733"/>
                    <a:pt x="9830" y="364654"/>
                  </a:cubicBezTo>
                  <a:cubicBezTo>
                    <a:pt x="10708" y="365137"/>
                    <a:pt x="11542" y="366014"/>
                    <a:pt x="12288" y="367330"/>
                  </a:cubicBezTo>
                  <a:cubicBezTo>
                    <a:pt x="12551" y="367769"/>
                    <a:pt x="12990" y="369173"/>
                    <a:pt x="13209" y="370050"/>
                  </a:cubicBezTo>
                  <a:lnTo>
                    <a:pt x="19573" y="377377"/>
                  </a:lnTo>
                  <a:cubicBezTo>
                    <a:pt x="22382" y="380623"/>
                    <a:pt x="25366" y="383738"/>
                    <a:pt x="28350" y="386897"/>
                  </a:cubicBezTo>
                  <a:cubicBezTo>
                    <a:pt x="32826" y="391635"/>
                    <a:pt x="37434" y="396285"/>
                    <a:pt x="42130" y="400979"/>
                  </a:cubicBezTo>
                  <a:cubicBezTo>
                    <a:pt x="49064" y="408130"/>
                    <a:pt x="56349" y="414754"/>
                    <a:pt x="63678" y="421379"/>
                  </a:cubicBezTo>
                  <a:cubicBezTo>
                    <a:pt x="68549" y="425809"/>
                    <a:pt x="73464" y="430240"/>
                    <a:pt x="78467" y="434627"/>
                  </a:cubicBezTo>
                  <a:cubicBezTo>
                    <a:pt x="87859" y="442831"/>
                    <a:pt x="97952" y="450903"/>
                    <a:pt x="108134" y="458932"/>
                  </a:cubicBezTo>
                  <a:cubicBezTo>
                    <a:pt x="96197" y="420633"/>
                    <a:pt x="87551" y="382817"/>
                    <a:pt x="86630" y="346317"/>
                  </a:cubicBezTo>
                  <a:cubicBezTo>
                    <a:pt x="86147" y="328286"/>
                    <a:pt x="87771" y="310606"/>
                    <a:pt x="91501" y="293321"/>
                  </a:cubicBezTo>
                  <a:cubicBezTo>
                    <a:pt x="91282" y="293190"/>
                    <a:pt x="91062" y="293190"/>
                    <a:pt x="90887" y="293014"/>
                  </a:cubicBezTo>
                  <a:cubicBezTo>
                    <a:pt x="90009" y="292312"/>
                    <a:pt x="88517" y="289636"/>
                    <a:pt x="88034" y="288803"/>
                  </a:cubicBezTo>
                  <a:lnTo>
                    <a:pt x="82198" y="281257"/>
                  </a:lnTo>
                  <a:lnTo>
                    <a:pt x="65214" y="257260"/>
                  </a:lnTo>
                  <a:cubicBezTo>
                    <a:pt x="58016" y="246292"/>
                    <a:pt x="51170" y="235456"/>
                    <a:pt x="45246" y="224357"/>
                  </a:cubicBezTo>
                  <a:cubicBezTo>
                    <a:pt x="41121" y="216680"/>
                    <a:pt x="37390" y="208915"/>
                    <a:pt x="34143" y="201062"/>
                  </a:cubicBezTo>
                  <a:cubicBezTo>
                    <a:pt x="25673" y="180706"/>
                    <a:pt x="19968" y="159956"/>
                    <a:pt x="16896" y="138635"/>
                  </a:cubicBezTo>
                  <a:cubicBezTo>
                    <a:pt x="16238" y="135081"/>
                    <a:pt x="18607" y="131747"/>
                    <a:pt x="22118" y="131133"/>
                  </a:cubicBezTo>
                  <a:cubicBezTo>
                    <a:pt x="25629" y="130475"/>
                    <a:pt x="29008" y="132844"/>
                    <a:pt x="29623" y="136353"/>
                  </a:cubicBezTo>
                  <a:cubicBezTo>
                    <a:pt x="33090" y="152322"/>
                    <a:pt x="38444" y="167677"/>
                    <a:pt x="44895" y="182900"/>
                  </a:cubicBezTo>
                  <a:cubicBezTo>
                    <a:pt x="48669" y="191849"/>
                    <a:pt x="52926" y="200711"/>
                    <a:pt x="57358" y="209661"/>
                  </a:cubicBezTo>
                  <a:cubicBezTo>
                    <a:pt x="63809" y="222690"/>
                    <a:pt x="70699" y="235851"/>
                    <a:pt x="78511" y="249012"/>
                  </a:cubicBezTo>
                  <a:lnTo>
                    <a:pt x="93300" y="273536"/>
                  </a:lnTo>
                  <a:lnTo>
                    <a:pt x="95583" y="277045"/>
                  </a:lnTo>
                  <a:cubicBezTo>
                    <a:pt x="107563" y="238088"/>
                    <a:pt x="132578" y="201325"/>
                    <a:pt x="176902" y="167984"/>
                  </a:cubicBezTo>
                  <a:cubicBezTo>
                    <a:pt x="184714" y="162105"/>
                    <a:pt x="193974" y="157806"/>
                    <a:pt x="203102" y="153419"/>
                  </a:cubicBezTo>
                  <a:cubicBezTo>
                    <a:pt x="201917" y="151883"/>
                    <a:pt x="200425" y="150304"/>
                    <a:pt x="200249" y="149997"/>
                  </a:cubicBezTo>
                  <a:cubicBezTo>
                    <a:pt x="197748" y="145127"/>
                    <a:pt x="195510" y="140302"/>
                    <a:pt x="193447" y="135388"/>
                  </a:cubicBezTo>
                  <a:cubicBezTo>
                    <a:pt x="191341" y="130387"/>
                    <a:pt x="189454" y="125386"/>
                    <a:pt x="187742" y="120341"/>
                  </a:cubicBezTo>
                  <a:cubicBezTo>
                    <a:pt x="184100" y="109154"/>
                    <a:pt x="180852" y="98055"/>
                    <a:pt x="178482" y="86868"/>
                  </a:cubicBezTo>
                  <a:cubicBezTo>
                    <a:pt x="176858" y="79278"/>
                    <a:pt x="175586" y="71688"/>
                    <a:pt x="174620" y="64099"/>
                  </a:cubicBezTo>
                  <a:cubicBezTo>
                    <a:pt x="172250" y="44796"/>
                    <a:pt x="171724" y="25625"/>
                    <a:pt x="171812" y="6673"/>
                  </a:cubicBezTo>
                  <a:cubicBezTo>
                    <a:pt x="171680" y="3119"/>
                    <a:pt x="174489" y="136"/>
                    <a:pt x="178043" y="4"/>
                  </a:cubicBezTo>
                  <a:cubicBezTo>
                    <a:pt x="181642" y="-127"/>
                    <a:pt x="184626" y="2681"/>
                    <a:pt x="184714" y="6234"/>
                  </a:cubicBezTo>
                  <a:cubicBezTo>
                    <a:pt x="186031" y="24616"/>
                    <a:pt x="188444" y="42997"/>
                    <a:pt x="191604" y="61598"/>
                  </a:cubicBezTo>
                  <a:cubicBezTo>
                    <a:pt x="192833" y="68837"/>
                    <a:pt x="194149" y="76076"/>
                    <a:pt x="195554" y="83402"/>
                  </a:cubicBezTo>
                  <a:cubicBezTo>
                    <a:pt x="197660" y="94106"/>
                    <a:pt x="199855" y="104942"/>
                    <a:pt x="202839" y="115822"/>
                  </a:cubicBezTo>
                  <a:cubicBezTo>
                    <a:pt x="204068" y="120648"/>
                    <a:pt x="205472" y="125473"/>
                    <a:pt x="207052" y="130299"/>
                  </a:cubicBezTo>
                  <a:cubicBezTo>
                    <a:pt x="208632" y="134993"/>
                    <a:pt x="210299" y="139687"/>
                    <a:pt x="212274" y="144425"/>
                  </a:cubicBezTo>
                  <a:cubicBezTo>
                    <a:pt x="212406" y="144733"/>
                    <a:pt x="213152" y="146180"/>
                    <a:pt x="213898" y="147672"/>
                  </a:cubicBezTo>
                  <a:cubicBezTo>
                    <a:pt x="231101" y="140521"/>
                    <a:pt x="249577" y="134949"/>
                    <a:pt x="267833" y="128895"/>
                  </a:cubicBezTo>
                  <a:cubicBezTo>
                    <a:pt x="271212" y="127755"/>
                    <a:pt x="274899" y="129597"/>
                    <a:pt x="276040" y="1329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28"/>
            <p:cNvSpPr/>
            <p:nvPr/>
          </p:nvSpPr>
          <p:spPr>
            <a:xfrm>
              <a:off x="4425691" y="1177271"/>
              <a:ext cx="160297" cy="308302"/>
            </a:xfrm>
            <a:custGeom>
              <a:rect b="b" l="l" r="r" t="t"/>
              <a:pathLst>
                <a:path extrusionOk="0" h="616605" w="320593">
                  <a:moveTo>
                    <a:pt x="308327" y="615795"/>
                  </a:moveTo>
                  <a:cubicBezTo>
                    <a:pt x="305343" y="617506"/>
                    <a:pt x="301568" y="616410"/>
                    <a:pt x="299901" y="613426"/>
                  </a:cubicBezTo>
                  <a:cubicBezTo>
                    <a:pt x="298233" y="610443"/>
                    <a:pt x="299286" y="606670"/>
                    <a:pt x="302271" y="605003"/>
                  </a:cubicBezTo>
                  <a:cubicBezTo>
                    <a:pt x="305079" y="603380"/>
                    <a:pt x="305957" y="599432"/>
                    <a:pt x="306703" y="595264"/>
                  </a:cubicBezTo>
                  <a:cubicBezTo>
                    <a:pt x="308283" y="586666"/>
                    <a:pt x="307625" y="576619"/>
                    <a:pt x="307537" y="571925"/>
                  </a:cubicBezTo>
                  <a:cubicBezTo>
                    <a:pt x="307361" y="554158"/>
                    <a:pt x="306440" y="536390"/>
                    <a:pt x="304772" y="518710"/>
                  </a:cubicBezTo>
                  <a:cubicBezTo>
                    <a:pt x="303104" y="501075"/>
                    <a:pt x="300647" y="483483"/>
                    <a:pt x="297356" y="466022"/>
                  </a:cubicBezTo>
                  <a:cubicBezTo>
                    <a:pt x="289763" y="425881"/>
                    <a:pt x="276773" y="389161"/>
                    <a:pt x="256937" y="355908"/>
                  </a:cubicBezTo>
                  <a:cubicBezTo>
                    <a:pt x="237759" y="323751"/>
                    <a:pt x="212086" y="294840"/>
                    <a:pt x="178645" y="269308"/>
                  </a:cubicBezTo>
                  <a:cubicBezTo>
                    <a:pt x="148408" y="246057"/>
                    <a:pt x="118390" y="225569"/>
                    <a:pt x="90479" y="202318"/>
                  </a:cubicBezTo>
                  <a:cubicBezTo>
                    <a:pt x="71521" y="186525"/>
                    <a:pt x="53572" y="169459"/>
                    <a:pt x="37115" y="149542"/>
                  </a:cubicBezTo>
                  <a:cubicBezTo>
                    <a:pt x="25573" y="135591"/>
                    <a:pt x="14162" y="119403"/>
                    <a:pt x="7185" y="102206"/>
                  </a:cubicBezTo>
                  <a:cubicBezTo>
                    <a:pt x="2182" y="89791"/>
                    <a:pt x="-627" y="76805"/>
                    <a:pt x="119" y="63688"/>
                  </a:cubicBezTo>
                  <a:cubicBezTo>
                    <a:pt x="1831" y="35304"/>
                    <a:pt x="18595" y="12842"/>
                    <a:pt x="40362" y="4068"/>
                  </a:cubicBezTo>
                  <a:cubicBezTo>
                    <a:pt x="61252" y="-4311"/>
                    <a:pt x="87100" y="-626"/>
                    <a:pt x="108955" y="23415"/>
                  </a:cubicBezTo>
                  <a:cubicBezTo>
                    <a:pt x="111852" y="26574"/>
                    <a:pt x="114353" y="29908"/>
                    <a:pt x="116460" y="33417"/>
                  </a:cubicBezTo>
                  <a:cubicBezTo>
                    <a:pt x="118654" y="37059"/>
                    <a:pt x="120453" y="40875"/>
                    <a:pt x="121814" y="44955"/>
                  </a:cubicBezTo>
                  <a:cubicBezTo>
                    <a:pt x="123262" y="49342"/>
                    <a:pt x="124447" y="54036"/>
                    <a:pt x="124798" y="58687"/>
                  </a:cubicBezTo>
                  <a:cubicBezTo>
                    <a:pt x="125061" y="62152"/>
                    <a:pt x="124973" y="65574"/>
                    <a:pt x="124271" y="68908"/>
                  </a:cubicBezTo>
                  <a:cubicBezTo>
                    <a:pt x="123525" y="72637"/>
                    <a:pt x="122472" y="75971"/>
                    <a:pt x="120892" y="79130"/>
                  </a:cubicBezTo>
                  <a:cubicBezTo>
                    <a:pt x="119312" y="82333"/>
                    <a:pt x="117162" y="85272"/>
                    <a:pt x="114177" y="88167"/>
                  </a:cubicBezTo>
                  <a:cubicBezTo>
                    <a:pt x="102153" y="99793"/>
                    <a:pt x="82009" y="97731"/>
                    <a:pt x="69590" y="90449"/>
                  </a:cubicBezTo>
                  <a:cubicBezTo>
                    <a:pt x="61164" y="85491"/>
                    <a:pt x="56687" y="78165"/>
                    <a:pt x="57521" y="72067"/>
                  </a:cubicBezTo>
                  <a:cubicBezTo>
                    <a:pt x="58092" y="67724"/>
                    <a:pt x="60944" y="63030"/>
                    <a:pt x="68273" y="59827"/>
                  </a:cubicBezTo>
                  <a:cubicBezTo>
                    <a:pt x="71521" y="58336"/>
                    <a:pt x="75339" y="59783"/>
                    <a:pt x="76831" y="63074"/>
                  </a:cubicBezTo>
                  <a:cubicBezTo>
                    <a:pt x="78279" y="66320"/>
                    <a:pt x="76831" y="70137"/>
                    <a:pt x="73583" y="71628"/>
                  </a:cubicBezTo>
                  <a:cubicBezTo>
                    <a:pt x="72091" y="72286"/>
                    <a:pt x="70994" y="72901"/>
                    <a:pt x="70511" y="73778"/>
                  </a:cubicBezTo>
                  <a:cubicBezTo>
                    <a:pt x="70336" y="74085"/>
                    <a:pt x="70819" y="74261"/>
                    <a:pt x="70994" y="74568"/>
                  </a:cubicBezTo>
                  <a:cubicBezTo>
                    <a:pt x="71345" y="75094"/>
                    <a:pt x="71828" y="75577"/>
                    <a:pt x="72311" y="76059"/>
                  </a:cubicBezTo>
                  <a:cubicBezTo>
                    <a:pt x="75470" y="79042"/>
                    <a:pt x="80693" y="81411"/>
                    <a:pt x="86310" y="82420"/>
                  </a:cubicBezTo>
                  <a:cubicBezTo>
                    <a:pt x="92674" y="83561"/>
                    <a:pt x="99695" y="82947"/>
                    <a:pt x="104435" y="78209"/>
                  </a:cubicBezTo>
                  <a:cubicBezTo>
                    <a:pt x="106146" y="76498"/>
                    <a:pt x="107375" y="74787"/>
                    <a:pt x="108297" y="72901"/>
                  </a:cubicBezTo>
                  <a:cubicBezTo>
                    <a:pt x="109306" y="70839"/>
                    <a:pt x="109877" y="68601"/>
                    <a:pt x="110359" y="66145"/>
                  </a:cubicBezTo>
                  <a:cubicBezTo>
                    <a:pt x="110842" y="63600"/>
                    <a:pt x="110754" y="60924"/>
                    <a:pt x="110359" y="58292"/>
                  </a:cubicBezTo>
                  <a:cubicBezTo>
                    <a:pt x="109921" y="55309"/>
                    <a:pt x="109087" y="52413"/>
                    <a:pt x="108121" y="49649"/>
                  </a:cubicBezTo>
                  <a:cubicBezTo>
                    <a:pt x="107068" y="46622"/>
                    <a:pt x="105664" y="43771"/>
                    <a:pt x="103996" y="41095"/>
                  </a:cubicBezTo>
                  <a:cubicBezTo>
                    <a:pt x="102328" y="38375"/>
                    <a:pt x="100310" y="35874"/>
                    <a:pt x="98072" y="33417"/>
                  </a:cubicBezTo>
                  <a:cubicBezTo>
                    <a:pt x="81307" y="15518"/>
                    <a:pt x="61998" y="12052"/>
                    <a:pt x="46287" y="18589"/>
                  </a:cubicBezTo>
                  <a:cubicBezTo>
                    <a:pt x="29786" y="25433"/>
                    <a:pt x="17586" y="42937"/>
                    <a:pt x="16532" y="64565"/>
                  </a:cubicBezTo>
                  <a:cubicBezTo>
                    <a:pt x="16050" y="75270"/>
                    <a:pt x="18551" y="85755"/>
                    <a:pt x="22720" y="95801"/>
                  </a:cubicBezTo>
                  <a:cubicBezTo>
                    <a:pt x="29215" y="111375"/>
                    <a:pt x="39748" y="125940"/>
                    <a:pt x="50324" y="138574"/>
                  </a:cubicBezTo>
                  <a:cubicBezTo>
                    <a:pt x="66167" y="157526"/>
                    <a:pt x="83545" y="173758"/>
                    <a:pt x="101714" y="188894"/>
                  </a:cubicBezTo>
                  <a:cubicBezTo>
                    <a:pt x="129450" y="211969"/>
                    <a:pt x="159160" y="232545"/>
                    <a:pt x="189134" y="255752"/>
                  </a:cubicBezTo>
                  <a:cubicBezTo>
                    <a:pt x="224111" y="282995"/>
                    <a:pt x="250881" y="313705"/>
                    <a:pt x="270717" y="347792"/>
                  </a:cubicBezTo>
                  <a:cubicBezTo>
                    <a:pt x="291080" y="382756"/>
                    <a:pt x="304202" y="421318"/>
                    <a:pt x="311662" y="463434"/>
                  </a:cubicBezTo>
                  <a:cubicBezTo>
                    <a:pt x="314778" y="481377"/>
                    <a:pt x="317060" y="499407"/>
                    <a:pt x="318508" y="517482"/>
                  </a:cubicBezTo>
                  <a:cubicBezTo>
                    <a:pt x="319957" y="535601"/>
                    <a:pt x="320615" y="553719"/>
                    <a:pt x="320571" y="571881"/>
                  </a:cubicBezTo>
                  <a:cubicBezTo>
                    <a:pt x="320527" y="577891"/>
                    <a:pt x="321142" y="591974"/>
                    <a:pt x="318026" y="602239"/>
                  </a:cubicBezTo>
                  <a:cubicBezTo>
                    <a:pt x="316138" y="608381"/>
                    <a:pt x="312891" y="613295"/>
                    <a:pt x="308327" y="615795"/>
                  </a:cubicBezTo>
                  <a:lnTo>
                    <a:pt x="308327" y="61579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28"/>
            <p:cNvSpPr/>
            <p:nvPr/>
          </p:nvSpPr>
          <p:spPr>
            <a:xfrm>
              <a:off x="4368700" y="1086366"/>
              <a:ext cx="86125" cy="151572"/>
            </a:xfrm>
            <a:custGeom>
              <a:rect b="b" l="l" r="r" t="t"/>
              <a:pathLst>
                <a:path extrusionOk="0" h="303143" w="172250">
                  <a:moveTo>
                    <a:pt x="172251" y="19259"/>
                  </a:moveTo>
                  <a:cubicBezTo>
                    <a:pt x="172251" y="29876"/>
                    <a:pt x="162464" y="38474"/>
                    <a:pt x="150439" y="38474"/>
                  </a:cubicBezTo>
                  <a:cubicBezTo>
                    <a:pt x="138371" y="38474"/>
                    <a:pt x="128585" y="29876"/>
                    <a:pt x="128585" y="19259"/>
                  </a:cubicBezTo>
                  <a:cubicBezTo>
                    <a:pt x="128585" y="8642"/>
                    <a:pt x="138371" y="0"/>
                    <a:pt x="150439" y="0"/>
                  </a:cubicBezTo>
                  <a:cubicBezTo>
                    <a:pt x="162464" y="0"/>
                    <a:pt x="172251" y="8642"/>
                    <a:pt x="172251" y="19259"/>
                  </a:cubicBezTo>
                  <a:close/>
                  <a:moveTo>
                    <a:pt x="48713" y="91557"/>
                  </a:moveTo>
                  <a:cubicBezTo>
                    <a:pt x="60737" y="91557"/>
                    <a:pt x="70524" y="82915"/>
                    <a:pt x="70524" y="72298"/>
                  </a:cubicBezTo>
                  <a:cubicBezTo>
                    <a:pt x="70524" y="61725"/>
                    <a:pt x="60737" y="53083"/>
                    <a:pt x="48713" y="53083"/>
                  </a:cubicBezTo>
                  <a:cubicBezTo>
                    <a:pt x="36644" y="53083"/>
                    <a:pt x="26858" y="61725"/>
                    <a:pt x="26858" y="72298"/>
                  </a:cubicBezTo>
                  <a:cubicBezTo>
                    <a:pt x="26858" y="82915"/>
                    <a:pt x="36644" y="91557"/>
                    <a:pt x="48713" y="91557"/>
                  </a:cubicBezTo>
                  <a:close/>
                  <a:moveTo>
                    <a:pt x="43622" y="172981"/>
                  </a:moveTo>
                  <a:cubicBezTo>
                    <a:pt x="43622" y="162364"/>
                    <a:pt x="33880" y="153765"/>
                    <a:pt x="21811" y="153765"/>
                  </a:cubicBezTo>
                  <a:cubicBezTo>
                    <a:pt x="9786" y="153765"/>
                    <a:pt x="0" y="162364"/>
                    <a:pt x="0" y="172981"/>
                  </a:cubicBezTo>
                  <a:cubicBezTo>
                    <a:pt x="0" y="183597"/>
                    <a:pt x="9786" y="192196"/>
                    <a:pt x="21811" y="192196"/>
                  </a:cubicBezTo>
                  <a:cubicBezTo>
                    <a:pt x="33880" y="192196"/>
                    <a:pt x="43622" y="183597"/>
                    <a:pt x="43622" y="172981"/>
                  </a:cubicBezTo>
                  <a:close/>
                  <a:moveTo>
                    <a:pt x="49591" y="264669"/>
                  </a:moveTo>
                  <a:cubicBezTo>
                    <a:pt x="37522" y="264669"/>
                    <a:pt x="27779" y="273312"/>
                    <a:pt x="27779" y="283929"/>
                  </a:cubicBezTo>
                  <a:cubicBezTo>
                    <a:pt x="27779" y="294501"/>
                    <a:pt x="37522" y="303144"/>
                    <a:pt x="49591" y="303144"/>
                  </a:cubicBezTo>
                  <a:cubicBezTo>
                    <a:pt x="61615" y="303144"/>
                    <a:pt x="71402" y="294501"/>
                    <a:pt x="71402" y="283929"/>
                  </a:cubicBezTo>
                  <a:cubicBezTo>
                    <a:pt x="71402" y="273312"/>
                    <a:pt x="61615" y="264669"/>
                    <a:pt x="49591" y="26466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28"/>
            <p:cNvSpPr/>
            <p:nvPr/>
          </p:nvSpPr>
          <p:spPr>
            <a:xfrm>
              <a:off x="4201153" y="1538540"/>
              <a:ext cx="124788" cy="134223"/>
            </a:xfrm>
            <a:custGeom>
              <a:rect b="b" l="l" r="r" t="t"/>
              <a:pathLst>
                <a:path extrusionOk="0" h="268445" w="249576">
                  <a:moveTo>
                    <a:pt x="241837" y="258478"/>
                  </a:moveTo>
                  <a:cubicBezTo>
                    <a:pt x="243197" y="257820"/>
                    <a:pt x="244865" y="257820"/>
                    <a:pt x="246313" y="258565"/>
                  </a:cubicBezTo>
                  <a:cubicBezTo>
                    <a:pt x="249780" y="260364"/>
                    <a:pt x="249605" y="263128"/>
                    <a:pt x="249561" y="263698"/>
                  </a:cubicBezTo>
                  <a:cubicBezTo>
                    <a:pt x="249517" y="264795"/>
                    <a:pt x="248288" y="268963"/>
                    <a:pt x="243417" y="268392"/>
                  </a:cubicBezTo>
                  <a:cubicBezTo>
                    <a:pt x="241398" y="268129"/>
                    <a:pt x="234025" y="265979"/>
                    <a:pt x="231085" y="265058"/>
                  </a:cubicBezTo>
                  <a:lnTo>
                    <a:pt x="207782" y="257469"/>
                  </a:lnTo>
                  <a:cubicBezTo>
                    <a:pt x="196635" y="253608"/>
                    <a:pt x="185883" y="249133"/>
                    <a:pt x="175350" y="244220"/>
                  </a:cubicBezTo>
                  <a:cubicBezTo>
                    <a:pt x="164818" y="239306"/>
                    <a:pt x="154505" y="233910"/>
                    <a:pt x="144323" y="228339"/>
                  </a:cubicBezTo>
                  <a:cubicBezTo>
                    <a:pt x="110488" y="209738"/>
                    <a:pt x="71868" y="184688"/>
                    <a:pt x="43211" y="154198"/>
                  </a:cubicBezTo>
                  <a:cubicBezTo>
                    <a:pt x="22453" y="132044"/>
                    <a:pt x="6918" y="107037"/>
                    <a:pt x="1520" y="79794"/>
                  </a:cubicBezTo>
                  <a:cubicBezTo>
                    <a:pt x="-411" y="69879"/>
                    <a:pt x="-630" y="58210"/>
                    <a:pt x="1608" y="47155"/>
                  </a:cubicBezTo>
                  <a:cubicBezTo>
                    <a:pt x="3978" y="35792"/>
                    <a:pt x="8893" y="25044"/>
                    <a:pt x="17055" y="17191"/>
                  </a:cubicBezTo>
                  <a:cubicBezTo>
                    <a:pt x="30704" y="4030"/>
                    <a:pt x="49750" y="-1498"/>
                    <a:pt x="67831" y="345"/>
                  </a:cubicBezTo>
                  <a:cubicBezTo>
                    <a:pt x="86482" y="2188"/>
                    <a:pt x="103949" y="11751"/>
                    <a:pt x="113384" y="28115"/>
                  </a:cubicBezTo>
                  <a:cubicBezTo>
                    <a:pt x="117817" y="35880"/>
                    <a:pt x="120581" y="44786"/>
                    <a:pt x="120713" y="53516"/>
                  </a:cubicBezTo>
                  <a:cubicBezTo>
                    <a:pt x="120845" y="62641"/>
                    <a:pt x="118255" y="71678"/>
                    <a:pt x="111936" y="79268"/>
                  </a:cubicBezTo>
                  <a:cubicBezTo>
                    <a:pt x="107635" y="84400"/>
                    <a:pt x="96400" y="89972"/>
                    <a:pt x="85780" y="91025"/>
                  </a:cubicBezTo>
                  <a:cubicBezTo>
                    <a:pt x="77705" y="91858"/>
                    <a:pt x="70157" y="90104"/>
                    <a:pt x="65812" y="85102"/>
                  </a:cubicBezTo>
                  <a:cubicBezTo>
                    <a:pt x="63925" y="82953"/>
                    <a:pt x="64101" y="79706"/>
                    <a:pt x="66207" y="77776"/>
                  </a:cubicBezTo>
                  <a:cubicBezTo>
                    <a:pt x="68358" y="75890"/>
                    <a:pt x="71649" y="76065"/>
                    <a:pt x="73536" y="78215"/>
                  </a:cubicBezTo>
                  <a:cubicBezTo>
                    <a:pt x="76652" y="81593"/>
                    <a:pt x="82533" y="81066"/>
                    <a:pt x="88150" y="79794"/>
                  </a:cubicBezTo>
                  <a:cubicBezTo>
                    <a:pt x="94513" y="78302"/>
                    <a:pt x="100745" y="75319"/>
                    <a:pt x="103246" y="72205"/>
                  </a:cubicBezTo>
                  <a:cubicBezTo>
                    <a:pt x="107635" y="66721"/>
                    <a:pt x="109303" y="60272"/>
                    <a:pt x="109083" y="53823"/>
                  </a:cubicBezTo>
                  <a:cubicBezTo>
                    <a:pt x="108864" y="47023"/>
                    <a:pt x="106538" y="40179"/>
                    <a:pt x="102983" y="34213"/>
                  </a:cubicBezTo>
                  <a:cubicBezTo>
                    <a:pt x="95347" y="21490"/>
                    <a:pt x="81348" y="14427"/>
                    <a:pt x="66646" y="13155"/>
                  </a:cubicBezTo>
                  <a:cubicBezTo>
                    <a:pt x="52295" y="11927"/>
                    <a:pt x="37199" y="16314"/>
                    <a:pt x="26491" y="26886"/>
                  </a:cubicBezTo>
                  <a:cubicBezTo>
                    <a:pt x="20391" y="32897"/>
                    <a:pt x="16880" y="41188"/>
                    <a:pt x="15168" y="49875"/>
                  </a:cubicBezTo>
                  <a:cubicBezTo>
                    <a:pt x="13369" y="59131"/>
                    <a:pt x="13588" y="68827"/>
                    <a:pt x="15212" y="77074"/>
                  </a:cubicBezTo>
                  <a:cubicBezTo>
                    <a:pt x="20083" y="101905"/>
                    <a:pt x="34434" y="124542"/>
                    <a:pt x="53217" y="144898"/>
                  </a:cubicBezTo>
                  <a:cubicBezTo>
                    <a:pt x="80689" y="174686"/>
                    <a:pt x="117641" y="199472"/>
                    <a:pt x="150116" y="217942"/>
                  </a:cubicBezTo>
                  <a:cubicBezTo>
                    <a:pt x="159990" y="223601"/>
                    <a:pt x="169996" y="228997"/>
                    <a:pt x="180222" y="233998"/>
                  </a:cubicBezTo>
                  <a:cubicBezTo>
                    <a:pt x="190315" y="238956"/>
                    <a:pt x="200672" y="243474"/>
                    <a:pt x="211380" y="247423"/>
                  </a:cubicBezTo>
                  <a:lnTo>
                    <a:pt x="234201" y="255407"/>
                  </a:lnTo>
                  <a:cubicBezTo>
                    <a:pt x="235737" y="255933"/>
                    <a:pt x="239291" y="257644"/>
                    <a:pt x="241837" y="258478"/>
                  </a:cubicBezTo>
                  <a:lnTo>
                    <a:pt x="241837" y="258478"/>
                  </a:lnTo>
                  <a:close/>
                  <a:moveTo>
                    <a:pt x="242758" y="258741"/>
                  </a:moveTo>
                  <a:cubicBezTo>
                    <a:pt x="243900" y="259048"/>
                    <a:pt x="244689" y="259048"/>
                    <a:pt x="244777" y="258522"/>
                  </a:cubicBezTo>
                  <a:cubicBezTo>
                    <a:pt x="244909" y="257513"/>
                    <a:pt x="243504" y="258302"/>
                    <a:pt x="242758" y="258741"/>
                  </a:cubicBezTo>
                  <a:lnTo>
                    <a:pt x="242758" y="258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28"/>
            <p:cNvSpPr/>
            <p:nvPr/>
          </p:nvSpPr>
          <p:spPr>
            <a:xfrm>
              <a:off x="3820340" y="1348494"/>
              <a:ext cx="456080" cy="182832"/>
            </a:xfrm>
            <a:custGeom>
              <a:rect b="b" l="l" r="r" t="t"/>
              <a:pathLst>
                <a:path extrusionOk="0" h="365664" w="912160">
                  <a:moveTo>
                    <a:pt x="912050" y="257381"/>
                  </a:moveTo>
                  <a:cubicBezTo>
                    <a:pt x="912226" y="258302"/>
                    <a:pt x="912357" y="259969"/>
                    <a:pt x="911085" y="261987"/>
                  </a:cubicBezTo>
                  <a:cubicBezTo>
                    <a:pt x="910777" y="262470"/>
                    <a:pt x="909900" y="263479"/>
                    <a:pt x="908451" y="264795"/>
                  </a:cubicBezTo>
                  <a:cubicBezTo>
                    <a:pt x="903800" y="269007"/>
                    <a:pt x="890853" y="278921"/>
                    <a:pt x="887343" y="280632"/>
                  </a:cubicBezTo>
                  <a:cubicBezTo>
                    <a:pt x="878214" y="285151"/>
                    <a:pt x="868735" y="288090"/>
                    <a:pt x="858993" y="290108"/>
                  </a:cubicBezTo>
                  <a:cubicBezTo>
                    <a:pt x="849557" y="292039"/>
                    <a:pt x="839858" y="293004"/>
                    <a:pt x="829940" y="293574"/>
                  </a:cubicBezTo>
                  <a:cubicBezTo>
                    <a:pt x="801546" y="295109"/>
                    <a:pt x="771704" y="290679"/>
                    <a:pt x="742784" y="282870"/>
                  </a:cubicBezTo>
                  <a:cubicBezTo>
                    <a:pt x="713863" y="275061"/>
                    <a:pt x="685864" y="263874"/>
                    <a:pt x="661245" y="251985"/>
                  </a:cubicBezTo>
                  <a:cubicBezTo>
                    <a:pt x="615033" y="229611"/>
                    <a:pt x="569480" y="202763"/>
                    <a:pt x="523532" y="178020"/>
                  </a:cubicBezTo>
                  <a:cubicBezTo>
                    <a:pt x="477496" y="153321"/>
                    <a:pt x="431021" y="130859"/>
                    <a:pt x="382484" y="118005"/>
                  </a:cubicBezTo>
                  <a:cubicBezTo>
                    <a:pt x="375374" y="122919"/>
                    <a:pt x="365676" y="126472"/>
                    <a:pt x="357294" y="131561"/>
                  </a:cubicBezTo>
                  <a:cubicBezTo>
                    <a:pt x="355319" y="132746"/>
                    <a:pt x="353476" y="134018"/>
                    <a:pt x="351808" y="135466"/>
                  </a:cubicBezTo>
                  <a:cubicBezTo>
                    <a:pt x="338379" y="147179"/>
                    <a:pt x="327013" y="160779"/>
                    <a:pt x="317182" y="175300"/>
                  </a:cubicBezTo>
                  <a:cubicBezTo>
                    <a:pt x="307089" y="190260"/>
                    <a:pt x="298619" y="206141"/>
                    <a:pt x="291246" y="221934"/>
                  </a:cubicBezTo>
                  <a:cubicBezTo>
                    <a:pt x="279046" y="247993"/>
                    <a:pt x="272595" y="283221"/>
                    <a:pt x="257761" y="311561"/>
                  </a:cubicBezTo>
                  <a:cubicBezTo>
                    <a:pt x="250871" y="324766"/>
                    <a:pt x="242182" y="336523"/>
                    <a:pt x="230640" y="345516"/>
                  </a:cubicBezTo>
                  <a:cubicBezTo>
                    <a:pt x="193513" y="374208"/>
                    <a:pt x="149452" y="369601"/>
                    <a:pt x="119961" y="348324"/>
                  </a:cubicBezTo>
                  <a:cubicBezTo>
                    <a:pt x="88012" y="325204"/>
                    <a:pt x="73003" y="282826"/>
                    <a:pt x="101222" y="242158"/>
                  </a:cubicBezTo>
                  <a:cubicBezTo>
                    <a:pt x="103943" y="238254"/>
                    <a:pt x="107278" y="234919"/>
                    <a:pt x="111052" y="232068"/>
                  </a:cubicBezTo>
                  <a:cubicBezTo>
                    <a:pt x="116187" y="228163"/>
                    <a:pt x="122111" y="225136"/>
                    <a:pt x="128343" y="222548"/>
                  </a:cubicBezTo>
                  <a:cubicBezTo>
                    <a:pt x="132951" y="220662"/>
                    <a:pt x="137778" y="219126"/>
                    <a:pt x="142694" y="218073"/>
                  </a:cubicBezTo>
                  <a:cubicBezTo>
                    <a:pt x="147653" y="217020"/>
                    <a:pt x="152699" y="216450"/>
                    <a:pt x="157790" y="216406"/>
                  </a:cubicBezTo>
                  <a:cubicBezTo>
                    <a:pt x="162354" y="216406"/>
                    <a:pt x="166787" y="216933"/>
                    <a:pt x="171044" y="218073"/>
                  </a:cubicBezTo>
                  <a:cubicBezTo>
                    <a:pt x="175388" y="219258"/>
                    <a:pt x="179513" y="221056"/>
                    <a:pt x="183375" y="223513"/>
                  </a:cubicBezTo>
                  <a:cubicBezTo>
                    <a:pt x="194654" y="230576"/>
                    <a:pt x="201193" y="239877"/>
                    <a:pt x="203387" y="249923"/>
                  </a:cubicBezTo>
                  <a:cubicBezTo>
                    <a:pt x="205625" y="260276"/>
                    <a:pt x="203255" y="271551"/>
                    <a:pt x="195970" y="282124"/>
                  </a:cubicBezTo>
                  <a:cubicBezTo>
                    <a:pt x="191319" y="288924"/>
                    <a:pt x="183112" y="294057"/>
                    <a:pt x="174730" y="295417"/>
                  </a:cubicBezTo>
                  <a:cubicBezTo>
                    <a:pt x="165690" y="296820"/>
                    <a:pt x="156517" y="294144"/>
                    <a:pt x="150944" y="285283"/>
                  </a:cubicBezTo>
                  <a:cubicBezTo>
                    <a:pt x="149364" y="282870"/>
                    <a:pt x="150066" y="279667"/>
                    <a:pt x="152480" y="278132"/>
                  </a:cubicBezTo>
                  <a:cubicBezTo>
                    <a:pt x="154894" y="276596"/>
                    <a:pt x="158097" y="277298"/>
                    <a:pt x="159633" y="279667"/>
                  </a:cubicBezTo>
                  <a:cubicBezTo>
                    <a:pt x="162793" y="284537"/>
                    <a:pt x="167972" y="285721"/>
                    <a:pt x="172931" y="284844"/>
                  </a:cubicBezTo>
                  <a:cubicBezTo>
                    <a:pt x="178460" y="283879"/>
                    <a:pt x="183814" y="280457"/>
                    <a:pt x="186842" y="275938"/>
                  </a:cubicBezTo>
                  <a:cubicBezTo>
                    <a:pt x="192021" y="268129"/>
                    <a:pt x="193908" y="259969"/>
                    <a:pt x="192152" y="252468"/>
                  </a:cubicBezTo>
                  <a:cubicBezTo>
                    <a:pt x="190441" y="245185"/>
                    <a:pt x="185350" y="238692"/>
                    <a:pt x="177100" y="233647"/>
                  </a:cubicBezTo>
                  <a:cubicBezTo>
                    <a:pt x="174247" y="231936"/>
                    <a:pt x="171131" y="230664"/>
                    <a:pt x="167928" y="229830"/>
                  </a:cubicBezTo>
                  <a:cubicBezTo>
                    <a:pt x="164724" y="228997"/>
                    <a:pt x="161345" y="228646"/>
                    <a:pt x="157922" y="228690"/>
                  </a:cubicBezTo>
                  <a:cubicBezTo>
                    <a:pt x="153709" y="228778"/>
                    <a:pt x="149496" y="229348"/>
                    <a:pt x="145414" y="230269"/>
                  </a:cubicBezTo>
                  <a:cubicBezTo>
                    <a:pt x="141245" y="231234"/>
                    <a:pt x="137164" y="232594"/>
                    <a:pt x="133258" y="234261"/>
                  </a:cubicBezTo>
                  <a:cubicBezTo>
                    <a:pt x="128957" y="236104"/>
                    <a:pt x="124744" y="238166"/>
                    <a:pt x="121014" y="240754"/>
                  </a:cubicBezTo>
                  <a:cubicBezTo>
                    <a:pt x="117503" y="243167"/>
                    <a:pt x="114387" y="245975"/>
                    <a:pt x="111974" y="249528"/>
                  </a:cubicBezTo>
                  <a:cubicBezTo>
                    <a:pt x="88978" y="283308"/>
                    <a:pt x="101704" y="318010"/>
                    <a:pt x="128124" y="337006"/>
                  </a:cubicBezTo>
                  <a:cubicBezTo>
                    <a:pt x="153270" y="355036"/>
                    <a:pt x="190660" y="359072"/>
                    <a:pt x="222302" y="334724"/>
                  </a:cubicBezTo>
                  <a:cubicBezTo>
                    <a:pt x="232396" y="327003"/>
                    <a:pt x="239900" y="316781"/>
                    <a:pt x="246044" y="305375"/>
                  </a:cubicBezTo>
                  <a:cubicBezTo>
                    <a:pt x="261053" y="277342"/>
                    <a:pt x="267855" y="242465"/>
                    <a:pt x="280275" y="216713"/>
                  </a:cubicBezTo>
                  <a:cubicBezTo>
                    <a:pt x="288130" y="200481"/>
                    <a:pt x="297127" y="184162"/>
                    <a:pt x="307835" y="168895"/>
                  </a:cubicBezTo>
                  <a:cubicBezTo>
                    <a:pt x="318411" y="153716"/>
                    <a:pt x="330611" y="139589"/>
                    <a:pt x="344962" y="127481"/>
                  </a:cubicBezTo>
                  <a:cubicBezTo>
                    <a:pt x="347112" y="125682"/>
                    <a:pt x="349482" y="124103"/>
                    <a:pt x="351983" y="122611"/>
                  </a:cubicBezTo>
                  <a:cubicBezTo>
                    <a:pt x="357162" y="119584"/>
                    <a:pt x="362779" y="117172"/>
                    <a:pt x="368133" y="114715"/>
                  </a:cubicBezTo>
                  <a:cubicBezTo>
                    <a:pt x="310599" y="101949"/>
                    <a:pt x="249994" y="103309"/>
                    <a:pt x="183683" y="131473"/>
                  </a:cubicBezTo>
                  <a:cubicBezTo>
                    <a:pt x="173238" y="135904"/>
                    <a:pt x="163846" y="141520"/>
                    <a:pt x="155025" y="147837"/>
                  </a:cubicBezTo>
                  <a:cubicBezTo>
                    <a:pt x="141070" y="157752"/>
                    <a:pt x="128475" y="169333"/>
                    <a:pt x="115528" y="180520"/>
                  </a:cubicBezTo>
                  <a:cubicBezTo>
                    <a:pt x="112851" y="182889"/>
                    <a:pt x="108726" y="182626"/>
                    <a:pt x="106400" y="179950"/>
                  </a:cubicBezTo>
                  <a:cubicBezTo>
                    <a:pt x="104030" y="177274"/>
                    <a:pt x="104294" y="173194"/>
                    <a:pt x="106971" y="170825"/>
                  </a:cubicBezTo>
                  <a:cubicBezTo>
                    <a:pt x="118425" y="160603"/>
                    <a:pt x="129791" y="150425"/>
                    <a:pt x="141816" y="140993"/>
                  </a:cubicBezTo>
                  <a:cubicBezTo>
                    <a:pt x="141684" y="140905"/>
                    <a:pt x="141289" y="140642"/>
                    <a:pt x="141245" y="140598"/>
                  </a:cubicBezTo>
                  <a:cubicBezTo>
                    <a:pt x="136901" y="138010"/>
                    <a:pt x="132512" y="135641"/>
                    <a:pt x="128036" y="133316"/>
                  </a:cubicBezTo>
                  <a:cubicBezTo>
                    <a:pt x="123559" y="131035"/>
                    <a:pt x="118995" y="128885"/>
                    <a:pt x="114431" y="126823"/>
                  </a:cubicBezTo>
                  <a:cubicBezTo>
                    <a:pt x="103767" y="121866"/>
                    <a:pt x="92927" y="117523"/>
                    <a:pt x="82044" y="113179"/>
                  </a:cubicBezTo>
                  <a:cubicBezTo>
                    <a:pt x="74803" y="110284"/>
                    <a:pt x="67518" y="107432"/>
                    <a:pt x="60233" y="104625"/>
                  </a:cubicBezTo>
                  <a:cubicBezTo>
                    <a:pt x="41845" y="97518"/>
                    <a:pt x="23457" y="90718"/>
                    <a:pt x="4761" y="84839"/>
                  </a:cubicBezTo>
                  <a:cubicBezTo>
                    <a:pt x="1294" y="83874"/>
                    <a:pt x="-724" y="80321"/>
                    <a:pt x="241" y="76855"/>
                  </a:cubicBezTo>
                  <a:cubicBezTo>
                    <a:pt x="1207" y="73433"/>
                    <a:pt x="4761" y="71415"/>
                    <a:pt x="8184" y="72336"/>
                  </a:cubicBezTo>
                  <a:cubicBezTo>
                    <a:pt x="27670" y="76986"/>
                    <a:pt x="47067" y="81988"/>
                    <a:pt x="66113" y="88480"/>
                  </a:cubicBezTo>
                  <a:cubicBezTo>
                    <a:pt x="73749" y="91069"/>
                    <a:pt x="81254" y="93920"/>
                    <a:pt x="88671" y="97079"/>
                  </a:cubicBezTo>
                  <a:cubicBezTo>
                    <a:pt x="99817" y="101773"/>
                    <a:pt x="110613" y="107169"/>
                    <a:pt x="121365" y="112828"/>
                  </a:cubicBezTo>
                  <a:cubicBezTo>
                    <a:pt x="126017" y="115329"/>
                    <a:pt x="130625" y="117961"/>
                    <a:pt x="135145" y="120769"/>
                  </a:cubicBezTo>
                  <a:cubicBezTo>
                    <a:pt x="139665" y="123533"/>
                    <a:pt x="144098" y="126472"/>
                    <a:pt x="148443" y="129543"/>
                  </a:cubicBezTo>
                  <a:cubicBezTo>
                    <a:pt x="148706" y="129762"/>
                    <a:pt x="150461" y="132044"/>
                    <a:pt x="151997" y="133448"/>
                  </a:cubicBezTo>
                  <a:lnTo>
                    <a:pt x="151514" y="133623"/>
                  </a:lnTo>
                  <a:cubicBezTo>
                    <a:pt x="151339" y="133711"/>
                    <a:pt x="151120" y="133798"/>
                    <a:pt x="150944" y="133842"/>
                  </a:cubicBezTo>
                  <a:lnTo>
                    <a:pt x="150549" y="134018"/>
                  </a:lnTo>
                  <a:cubicBezTo>
                    <a:pt x="150900" y="133930"/>
                    <a:pt x="151295" y="133886"/>
                    <a:pt x="151646" y="133842"/>
                  </a:cubicBezTo>
                  <a:cubicBezTo>
                    <a:pt x="151822" y="133711"/>
                    <a:pt x="151997" y="133667"/>
                    <a:pt x="152129" y="133535"/>
                  </a:cubicBezTo>
                  <a:lnTo>
                    <a:pt x="151997" y="133404"/>
                  </a:lnTo>
                  <a:cubicBezTo>
                    <a:pt x="152217" y="133316"/>
                    <a:pt x="152348" y="133360"/>
                    <a:pt x="152568" y="133272"/>
                  </a:cubicBezTo>
                  <a:cubicBezTo>
                    <a:pt x="160599" y="127744"/>
                    <a:pt x="168718" y="122392"/>
                    <a:pt x="178021" y="118268"/>
                  </a:cubicBezTo>
                  <a:cubicBezTo>
                    <a:pt x="225374" y="97430"/>
                    <a:pt x="270137" y="89665"/>
                    <a:pt x="313101" y="90893"/>
                  </a:cubicBezTo>
                  <a:lnTo>
                    <a:pt x="294932" y="76504"/>
                  </a:lnTo>
                  <a:cubicBezTo>
                    <a:pt x="283303" y="67379"/>
                    <a:pt x="271366" y="59043"/>
                    <a:pt x="259341" y="50927"/>
                  </a:cubicBezTo>
                  <a:cubicBezTo>
                    <a:pt x="251310" y="45488"/>
                    <a:pt x="243279" y="40179"/>
                    <a:pt x="234985" y="35090"/>
                  </a:cubicBezTo>
                  <a:cubicBezTo>
                    <a:pt x="221424" y="26843"/>
                    <a:pt x="207381" y="19122"/>
                    <a:pt x="192152" y="12497"/>
                  </a:cubicBezTo>
                  <a:cubicBezTo>
                    <a:pt x="188817" y="11181"/>
                    <a:pt x="187193" y="7452"/>
                    <a:pt x="188510" y="4118"/>
                  </a:cubicBezTo>
                  <a:cubicBezTo>
                    <a:pt x="189783" y="784"/>
                    <a:pt x="193557" y="-839"/>
                    <a:pt x="196892" y="433"/>
                  </a:cubicBezTo>
                  <a:cubicBezTo>
                    <a:pt x="217387" y="7671"/>
                    <a:pt x="236433" y="16314"/>
                    <a:pt x="254294" y="26930"/>
                  </a:cubicBezTo>
                  <a:cubicBezTo>
                    <a:pt x="261535" y="31230"/>
                    <a:pt x="268557" y="35880"/>
                    <a:pt x="275403" y="40837"/>
                  </a:cubicBezTo>
                  <a:cubicBezTo>
                    <a:pt x="285497" y="48164"/>
                    <a:pt x="295152" y="56236"/>
                    <a:pt x="304763" y="64527"/>
                  </a:cubicBezTo>
                  <a:lnTo>
                    <a:pt x="324599" y="82865"/>
                  </a:lnTo>
                  <a:lnTo>
                    <a:pt x="330655" y="89007"/>
                  </a:lnTo>
                  <a:cubicBezTo>
                    <a:pt x="331357" y="89489"/>
                    <a:pt x="333464" y="91069"/>
                    <a:pt x="333946" y="91727"/>
                  </a:cubicBezTo>
                  <a:cubicBezTo>
                    <a:pt x="334078" y="91946"/>
                    <a:pt x="333990" y="92078"/>
                    <a:pt x="334122" y="92297"/>
                  </a:cubicBezTo>
                  <a:cubicBezTo>
                    <a:pt x="351852" y="94008"/>
                    <a:pt x="369274" y="97123"/>
                    <a:pt x="386434" y="101466"/>
                  </a:cubicBezTo>
                  <a:cubicBezTo>
                    <a:pt x="426062" y="111556"/>
                    <a:pt x="464374" y="128095"/>
                    <a:pt x="502072" y="147179"/>
                  </a:cubicBezTo>
                  <a:cubicBezTo>
                    <a:pt x="497727" y="139589"/>
                    <a:pt x="493514" y="131868"/>
                    <a:pt x="488818" y="124630"/>
                  </a:cubicBezTo>
                  <a:cubicBezTo>
                    <a:pt x="485922" y="120155"/>
                    <a:pt x="482938" y="115724"/>
                    <a:pt x="479910" y="111249"/>
                  </a:cubicBezTo>
                  <a:cubicBezTo>
                    <a:pt x="475477" y="104756"/>
                    <a:pt x="471001" y="98132"/>
                    <a:pt x="465910" y="91683"/>
                  </a:cubicBezTo>
                  <a:lnTo>
                    <a:pt x="448444" y="69616"/>
                  </a:lnTo>
                  <a:lnTo>
                    <a:pt x="442739" y="63123"/>
                  </a:lnTo>
                  <a:cubicBezTo>
                    <a:pt x="442080" y="62772"/>
                    <a:pt x="441027" y="62246"/>
                    <a:pt x="440676" y="62027"/>
                  </a:cubicBezTo>
                  <a:cubicBezTo>
                    <a:pt x="439623" y="61325"/>
                    <a:pt x="438921" y="60667"/>
                    <a:pt x="438570" y="60096"/>
                  </a:cubicBezTo>
                  <a:cubicBezTo>
                    <a:pt x="437121" y="57859"/>
                    <a:pt x="436946" y="55753"/>
                    <a:pt x="437911" y="53911"/>
                  </a:cubicBezTo>
                  <a:cubicBezTo>
                    <a:pt x="438394" y="52858"/>
                    <a:pt x="439228" y="50927"/>
                    <a:pt x="442080" y="50269"/>
                  </a:cubicBezTo>
                  <a:cubicBezTo>
                    <a:pt x="443792" y="49743"/>
                    <a:pt x="445591" y="50050"/>
                    <a:pt x="446996" y="50884"/>
                  </a:cubicBezTo>
                  <a:cubicBezTo>
                    <a:pt x="446952" y="50971"/>
                    <a:pt x="446908" y="51059"/>
                    <a:pt x="446864" y="51147"/>
                  </a:cubicBezTo>
                  <a:cubicBezTo>
                    <a:pt x="446557" y="51936"/>
                    <a:pt x="447566" y="52331"/>
                    <a:pt x="448707" y="52638"/>
                  </a:cubicBezTo>
                  <a:cubicBezTo>
                    <a:pt x="448619" y="52419"/>
                    <a:pt x="448532" y="52244"/>
                    <a:pt x="448400" y="52024"/>
                  </a:cubicBezTo>
                  <a:cubicBezTo>
                    <a:pt x="448619" y="52244"/>
                    <a:pt x="448795" y="52463"/>
                    <a:pt x="448927" y="52682"/>
                  </a:cubicBezTo>
                  <a:cubicBezTo>
                    <a:pt x="449892" y="52945"/>
                    <a:pt x="450901" y="53165"/>
                    <a:pt x="451296" y="53472"/>
                  </a:cubicBezTo>
                  <a:lnTo>
                    <a:pt x="458450" y="60009"/>
                  </a:lnTo>
                  <a:cubicBezTo>
                    <a:pt x="462048" y="63431"/>
                    <a:pt x="465471" y="66896"/>
                    <a:pt x="468850" y="70494"/>
                  </a:cubicBezTo>
                  <a:cubicBezTo>
                    <a:pt x="472186" y="74003"/>
                    <a:pt x="475389" y="77644"/>
                    <a:pt x="478593" y="81242"/>
                  </a:cubicBezTo>
                  <a:cubicBezTo>
                    <a:pt x="484298" y="87866"/>
                    <a:pt x="489652" y="94491"/>
                    <a:pt x="494392" y="101378"/>
                  </a:cubicBezTo>
                  <a:cubicBezTo>
                    <a:pt x="497595" y="106116"/>
                    <a:pt x="500536" y="110986"/>
                    <a:pt x="503301" y="115899"/>
                  </a:cubicBezTo>
                  <a:cubicBezTo>
                    <a:pt x="510103" y="128139"/>
                    <a:pt x="515676" y="140862"/>
                    <a:pt x="521118" y="154198"/>
                  </a:cubicBezTo>
                  <a:cubicBezTo>
                    <a:pt x="521557" y="155163"/>
                    <a:pt x="521294" y="156172"/>
                    <a:pt x="521250" y="157181"/>
                  </a:cubicBezTo>
                  <a:cubicBezTo>
                    <a:pt x="524761" y="159024"/>
                    <a:pt x="528315" y="160779"/>
                    <a:pt x="531782" y="162665"/>
                  </a:cubicBezTo>
                  <a:cubicBezTo>
                    <a:pt x="577511" y="187408"/>
                    <a:pt x="622450" y="214827"/>
                    <a:pt x="668310" y="237552"/>
                  </a:cubicBezTo>
                  <a:cubicBezTo>
                    <a:pt x="673532" y="240140"/>
                    <a:pt x="679457" y="242509"/>
                    <a:pt x="684987" y="245010"/>
                  </a:cubicBezTo>
                  <a:cubicBezTo>
                    <a:pt x="683099" y="240710"/>
                    <a:pt x="681300" y="236630"/>
                    <a:pt x="679194" y="231980"/>
                  </a:cubicBezTo>
                  <a:cubicBezTo>
                    <a:pt x="677043" y="227198"/>
                    <a:pt x="674761" y="222329"/>
                    <a:pt x="672435" y="217371"/>
                  </a:cubicBezTo>
                  <a:cubicBezTo>
                    <a:pt x="670943" y="214169"/>
                    <a:pt x="669451" y="210966"/>
                    <a:pt x="667915" y="207808"/>
                  </a:cubicBezTo>
                  <a:cubicBezTo>
                    <a:pt x="665633" y="203026"/>
                    <a:pt x="663307" y="198288"/>
                    <a:pt x="660806" y="193769"/>
                  </a:cubicBezTo>
                  <a:cubicBezTo>
                    <a:pt x="656110" y="185390"/>
                    <a:pt x="651019" y="177713"/>
                    <a:pt x="644744" y="171878"/>
                  </a:cubicBezTo>
                  <a:cubicBezTo>
                    <a:pt x="642110" y="169728"/>
                    <a:pt x="641715" y="165824"/>
                    <a:pt x="643910" y="163148"/>
                  </a:cubicBezTo>
                  <a:cubicBezTo>
                    <a:pt x="646060" y="160515"/>
                    <a:pt x="649966" y="160121"/>
                    <a:pt x="652599" y="162314"/>
                  </a:cubicBezTo>
                  <a:cubicBezTo>
                    <a:pt x="663132" y="169948"/>
                    <a:pt x="672348" y="181135"/>
                    <a:pt x="680027" y="193901"/>
                  </a:cubicBezTo>
                  <a:cubicBezTo>
                    <a:pt x="682134" y="197366"/>
                    <a:pt x="684065" y="201008"/>
                    <a:pt x="685820" y="204693"/>
                  </a:cubicBezTo>
                  <a:cubicBezTo>
                    <a:pt x="687576" y="208378"/>
                    <a:pt x="689200" y="212107"/>
                    <a:pt x="690604" y="215880"/>
                  </a:cubicBezTo>
                  <a:cubicBezTo>
                    <a:pt x="695212" y="227944"/>
                    <a:pt x="698416" y="240008"/>
                    <a:pt x="701356" y="250099"/>
                  </a:cubicBezTo>
                  <a:cubicBezTo>
                    <a:pt x="701619" y="250844"/>
                    <a:pt x="701268" y="251546"/>
                    <a:pt x="701224" y="252292"/>
                  </a:cubicBezTo>
                  <a:cubicBezTo>
                    <a:pt x="715882" y="258346"/>
                    <a:pt x="731066" y="263962"/>
                    <a:pt x="746777" y="268436"/>
                  </a:cubicBezTo>
                  <a:cubicBezTo>
                    <a:pt x="774118" y="276201"/>
                    <a:pt x="802336" y="280896"/>
                    <a:pt x="829282" y="279799"/>
                  </a:cubicBezTo>
                  <a:cubicBezTo>
                    <a:pt x="838542" y="279448"/>
                    <a:pt x="847626" y="278658"/>
                    <a:pt x="856447" y="277035"/>
                  </a:cubicBezTo>
                  <a:cubicBezTo>
                    <a:pt x="865136" y="275368"/>
                    <a:pt x="873606" y="272911"/>
                    <a:pt x="881769" y="269051"/>
                  </a:cubicBezTo>
                  <a:cubicBezTo>
                    <a:pt x="884841" y="267603"/>
                    <a:pt x="895988" y="259092"/>
                    <a:pt x="900157" y="255495"/>
                  </a:cubicBezTo>
                  <a:cubicBezTo>
                    <a:pt x="900815" y="254266"/>
                    <a:pt x="901825" y="253301"/>
                    <a:pt x="903185" y="252731"/>
                  </a:cubicBezTo>
                  <a:cubicBezTo>
                    <a:pt x="906213" y="251415"/>
                    <a:pt x="908188" y="252555"/>
                    <a:pt x="908934" y="252950"/>
                  </a:cubicBezTo>
                  <a:cubicBezTo>
                    <a:pt x="910690" y="253915"/>
                    <a:pt x="911699" y="255407"/>
                    <a:pt x="912050" y="2573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28"/>
            <p:cNvSpPr/>
            <p:nvPr/>
          </p:nvSpPr>
          <p:spPr>
            <a:xfrm>
              <a:off x="4534816" y="1069091"/>
              <a:ext cx="164814" cy="174303"/>
            </a:xfrm>
            <a:custGeom>
              <a:rect b="b" l="l" r="r" t="t"/>
              <a:pathLst>
                <a:path extrusionOk="0" h="348607" w="329629">
                  <a:moveTo>
                    <a:pt x="85032" y="147735"/>
                  </a:moveTo>
                  <a:cubicBezTo>
                    <a:pt x="48212" y="140497"/>
                    <a:pt x="2088" y="141111"/>
                    <a:pt x="70" y="188579"/>
                  </a:cubicBezTo>
                  <a:cubicBezTo>
                    <a:pt x="-2256" y="241925"/>
                    <a:pt x="54180" y="232712"/>
                    <a:pt x="98066" y="212312"/>
                  </a:cubicBezTo>
                  <a:cubicBezTo>
                    <a:pt x="66381" y="235169"/>
                    <a:pt x="34432" y="269037"/>
                    <a:pt x="58964" y="302290"/>
                  </a:cubicBezTo>
                  <a:cubicBezTo>
                    <a:pt x="84110" y="336334"/>
                    <a:pt x="116937" y="302729"/>
                    <a:pt x="139845" y="261974"/>
                  </a:cubicBezTo>
                  <a:cubicBezTo>
                    <a:pt x="134666" y="309661"/>
                    <a:pt x="142522" y="359980"/>
                    <a:pt x="186100" y="346336"/>
                  </a:cubicBezTo>
                  <a:cubicBezTo>
                    <a:pt x="223534" y="334667"/>
                    <a:pt x="219936" y="295315"/>
                    <a:pt x="208087" y="260701"/>
                  </a:cubicBezTo>
                  <a:cubicBezTo>
                    <a:pt x="231215" y="291630"/>
                    <a:pt x="263031" y="319619"/>
                    <a:pt x="290855" y="292683"/>
                  </a:cubicBezTo>
                  <a:cubicBezTo>
                    <a:pt x="320214" y="264255"/>
                    <a:pt x="288704" y="231747"/>
                    <a:pt x="250393" y="209592"/>
                  </a:cubicBezTo>
                  <a:cubicBezTo>
                    <a:pt x="291425" y="221525"/>
                    <a:pt x="334082" y="219814"/>
                    <a:pt x="329255" y="173663"/>
                  </a:cubicBezTo>
                  <a:cubicBezTo>
                    <a:pt x="324208" y="125405"/>
                    <a:pt x="275934" y="128783"/>
                    <a:pt x="239026" y="138742"/>
                  </a:cubicBezTo>
                  <a:cubicBezTo>
                    <a:pt x="274749" y="121983"/>
                    <a:pt x="314860" y="93512"/>
                    <a:pt x="294980" y="55125"/>
                  </a:cubicBezTo>
                  <a:cubicBezTo>
                    <a:pt x="272686" y="12001"/>
                    <a:pt x="227396" y="53063"/>
                    <a:pt x="197949" y="95574"/>
                  </a:cubicBezTo>
                  <a:cubicBezTo>
                    <a:pt x="207736" y="56134"/>
                    <a:pt x="210062" y="5552"/>
                    <a:pt x="159857" y="375"/>
                  </a:cubicBezTo>
                  <a:cubicBezTo>
                    <a:pt x="105219" y="-5240"/>
                    <a:pt x="110354" y="53326"/>
                    <a:pt x="128391" y="101321"/>
                  </a:cubicBezTo>
                  <a:cubicBezTo>
                    <a:pt x="106009" y="67540"/>
                    <a:pt x="72963" y="33058"/>
                    <a:pt x="42595" y="60653"/>
                  </a:cubicBezTo>
                  <a:cubicBezTo>
                    <a:pt x="11260" y="89125"/>
                    <a:pt x="45447" y="124265"/>
                    <a:pt x="85032" y="147735"/>
                  </a:cubicBezTo>
                  <a:lnTo>
                    <a:pt x="85032" y="147735"/>
                  </a:lnTo>
                  <a:close/>
                  <a:moveTo>
                    <a:pt x="133130" y="190509"/>
                  </a:moveTo>
                  <a:cubicBezTo>
                    <a:pt x="138177" y="183490"/>
                    <a:pt x="135720" y="175549"/>
                    <a:pt x="133130" y="169714"/>
                  </a:cubicBezTo>
                  <a:cubicBezTo>
                    <a:pt x="153669" y="175110"/>
                    <a:pt x="151299" y="146595"/>
                    <a:pt x="155161" y="149709"/>
                  </a:cubicBezTo>
                  <a:cubicBezTo>
                    <a:pt x="155161" y="149709"/>
                    <a:pt x="154459" y="148174"/>
                    <a:pt x="153186" y="145454"/>
                  </a:cubicBezTo>
                  <a:cubicBezTo>
                    <a:pt x="162051" y="150411"/>
                    <a:pt x="172276" y="145015"/>
                    <a:pt x="177806" y="142866"/>
                  </a:cubicBezTo>
                  <a:cubicBezTo>
                    <a:pt x="182107" y="151420"/>
                    <a:pt x="194790" y="153746"/>
                    <a:pt x="192244" y="156202"/>
                  </a:cubicBezTo>
                  <a:cubicBezTo>
                    <a:pt x="192244" y="156202"/>
                    <a:pt x="193956" y="155720"/>
                    <a:pt x="197028" y="154842"/>
                  </a:cubicBezTo>
                  <a:cubicBezTo>
                    <a:pt x="198081" y="158133"/>
                    <a:pt x="183818" y="176163"/>
                    <a:pt x="199397" y="187306"/>
                  </a:cubicBezTo>
                  <a:cubicBezTo>
                    <a:pt x="199178" y="187219"/>
                    <a:pt x="198915" y="187175"/>
                    <a:pt x="198695" y="187087"/>
                  </a:cubicBezTo>
                  <a:cubicBezTo>
                    <a:pt x="182984" y="182568"/>
                    <a:pt x="180000" y="195993"/>
                    <a:pt x="178245" y="203275"/>
                  </a:cubicBezTo>
                  <a:cubicBezTo>
                    <a:pt x="175217" y="202793"/>
                    <a:pt x="169292" y="200424"/>
                    <a:pt x="163499" y="200906"/>
                  </a:cubicBezTo>
                  <a:cubicBezTo>
                    <a:pt x="161568" y="187306"/>
                    <a:pt x="142346" y="187964"/>
                    <a:pt x="144936" y="184499"/>
                  </a:cubicBezTo>
                  <a:cubicBezTo>
                    <a:pt x="144936" y="184499"/>
                    <a:pt x="140328" y="186648"/>
                    <a:pt x="133130" y="190509"/>
                  </a:cubicBezTo>
                  <a:lnTo>
                    <a:pt x="133130" y="1905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28"/>
            <p:cNvSpPr/>
            <p:nvPr/>
          </p:nvSpPr>
          <p:spPr>
            <a:xfrm>
              <a:off x="4595293" y="1135622"/>
              <a:ext cx="42303" cy="42595"/>
            </a:xfrm>
            <a:custGeom>
              <a:rect b="b" l="l" r="r" t="t"/>
              <a:pathLst>
                <a:path extrusionOk="0" h="85190" w="84606">
                  <a:moveTo>
                    <a:pt x="19" y="43890"/>
                  </a:moveTo>
                  <a:cubicBezTo>
                    <a:pt x="-683" y="20419"/>
                    <a:pt x="17705" y="765"/>
                    <a:pt x="41008" y="19"/>
                  </a:cubicBezTo>
                  <a:cubicBezTo>
                    <a:pt x="64356" y="-683"/>
                    <a:pt x="83885" y="17787"/>
                    <a:pt x="84587" y="41301"/>
                  </a:cubicBezTo>
                  <a:cubicBezTo>
                    <a:pt x="85289" y="64772"/>
                    <a:pt x="66945" y="84426"/>
                    <a:pt x="43598" y="85172"/>
                  </a:cubicBezTo>
                  <a:cubicBezTo>
                    <a:pt x="20251" y="85874"/>
                    <a:pt x="765" y="67404"/>
                    <a:pt x="19" y="43890"/>
                  </a:cubicBezTo>
                  <a:lnTo>
                    <a:pt x="19" y="4389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1" name="Google Shape;1841;p28"/>
          <p:cNvGrpSpPr/>
          <p:nvPr/>
        </p:nvGrpSpPr>
        <p:grpSpPr>
          <a:xfrm>
            <a:off x="226319" y="132757"/>
            <a:ext cx="960255" cy="4877986"/>
            <a:chOff x="226319" y="132757"/>
            <a:chExt cx="960255" cy="4877986"/>
          </a:xfrm>
        </p:grpSpPr>
        <p:sp>
          <p:nvSpPr>
            <p:cNvPr id="1842" name="Google Shape;1842;p28"/>
            <p:cNvSpPr/>
            <p:nvPr/>
          </p:nvSpPr>
          <p:spPr>
            <a:xfrm>
              <a:off x="830848" y="132757"/>
              <a:ext cx="355726" cy="368944"/>
            </a:xfrm>
            <a:custGeom>
              <a:rect b="b" l="l" r="r" t="t"/>
              <a:pathLst>
                <a:path extrusionOk="0" h="737888" w="711452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28"/>
            <p:cNvSpPr/>
            <p:nvPr/>
          </p:nvSpPr>
          <p:spPr>
            <a:xfrm>
              <a:off x="259755" y="159670"/>
              <a:ext cx="884420" cy="1057621"/>
            </a:xfrm>
            <a:custGeom>
              <a:rect b="b" l="l" r="r" t="t"/>
              <a:pathLst>
                <a:path extrusionOk="0" h="2115242" w="1768839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28"/>
            <p:cNvSpPr/>
            <p:nvPr/>
          </p:nvSpPr>
          <p:spPr>
            <a:xfrm>
              <a:off x="397433" y="689861"/>
              <a:ext cx="548192" cy="339423"/>
            </a:xfrm>
            <a:custGeom>
              <a:rect b="b" l="l" r="r" t="t"/>
              <a:pathLst>
                <a:path extrusionOk="0" h="678845" w="1096384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28"/>
            <p:cNvSpPr/>
            <p:nvPr/>
          </p:nvSpPr>
          <p:spPr>
            <a:xfrm>
              <a:off x="426433" y="700437"/>
              <a:ext cx="491024" cy="305370"/>
            </a:xfrm>
            <a:custGeom>
              <a:rect b="b" l="l" r="r" t="t"/>
              <a:pathLst>
                <a:path extrusionOk="0" h="610741" w="982048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28"/>
            <p:cNvSpPr/>
            <p:nvPr/>
          </p:nvSpPr>
          <p:spPr>
            <a:xfrm>
              <a:off x="226319" y="419695"/>
              <a:ext cx="862233" cy="417105"/>
            </a:xfrm>
            <a:custGeom>
              <a:rect b="b" l="l" r="r" t="t"/>
              <a:pathLst>
                <a:path extrusionOk="0" h="834209" w="1724466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28"/>
            <p:cNvSpPr/>
            <p:nvPr/>
          </p:nvSpPr>
          <p:spPr>
            <a:xfrm>
              <a:off x="397395" y="498948"/>
              <a:ext cx="545592" cy="504079"/>
            </a:xfrm>
            <a:custGeom>
              <a:rect b="b" l="l" r="r" t="t"/>
              <a:pathLst>
                <a:path extrusionOk="0" h="1008158" w="1091184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28"/>
            <p:cNvSpPr/>
            <p:nvPr/>
          </p:nvSpPr>
          <p:spPr>
            <a:xfrm>
              <a:off x="493735" y="588846"/>
              <a:ext cx="382620" cy="349131"/>
            </a:xfrm>
            <a:custGeom>
              <a:rect b="b" l="l" r="r" t="t"/>
              <a:pathLst>
                <a:path extrusionOk="0" h="698262" w="76524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8"/>
            <p:cNvSpPr/>
            <p:nvPr/>
          </p:nvSpPr>
          <p:spPr>
            <a:xfrm flipH="1" rot="10800000">
              <a:off x="830848" y="4641799"/>
              <a:ext cx="355726" cy="368944"/>
            </a:xfrm>
            <a:custGeom>
              <a:rect b="b" l="l" r="r" t="t"/>
              <a:pathLst>
                <a:path extrusionOk="0" h="737888" w="711452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28"/>
            <p:cNvSpPr/>
            <p:nvPr/>
          </p:nvSpPr>
          <p:spPr>
            <a:xfrm flipH="1" rot="10800000">
              <a:off x="259755" y="3926208"/>
              <a:ext cx="884420" cy="1057621"/>
            </a:xfrm>
            <a:custGeom>
              <a:rect b="b" l="l" r="r" t="t"/>
              <a:pathLst>
                <a:path extrusionOk="0" h="2115242" w="1768839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28"/>
            <p:cNvSpPr/>
            <p:nvPr/>
          </p:nvSpPr>
          <p:spPr>
            <a:xfrm flipH="1" rot="10800000">
              <a:off x="397433" y="4114216"/>
              <a:ext cx="548192" cy="339422"/>
            </a:xfrm>
            <a:custGeom>
              <a:rect b="b" l="l" r="r" t="t"/>
              <a:pathLst>
                <a:path extrusionOk="0" h="678845" w="1096384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28"/>
            <p:cNvSpPr/>
            <p:nvPr/>
          </p:nvSpPr>
          <p:spPr>
            <a:xfrm flipH="1" rot="10800000">
              <a:off x="426433" y="4137692"/>
              <a:ext cx="491024" cy="305371"/>
            </a:xfrm>
            <a:custGeom>
              <a:rect b="b" l="l" r="r" t="t"/>
              <a:pathLst>
                <a:path extrusionOk="0" h="610741" w="982048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28"/>
            <p:cNvSpPr/>
            <p:nvPr/>
          </p:nvSpPr>
          <p:spPr>
            <a:xfrm flipH="1" rot="10800000">
              <a:off x="226319" y="4306700"/>
              <a:ext cx="862233" cy="417104"/>
            </a:xfrm>
            <a:custGeom>
              <a:rect b="b" l="l" r="r" t="t"/>
              <a:pathLst>
                <a:path extrusionOk="0" h="834209" w="1724466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28"/>
            <p:cNvSpPr/>
            <p:nvPr/>
          </p:nvSpPr>
          <p:spPr>
            <a:xfrm flipH="1" rot="10800000">
              <a:off x="397395" y="4140472"/>
              <a:ext cx="545592" cy="504079"/>
            </a:xfrm>
            <a:custGeom>
              <a:rect b="b" l="l" r="r" t="t"/>
              <a:pathLst>
                <a:path extrusionOk="0" h="1008158" w="1091184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28"/>
            <p:cNvSpPr/>
            <p:nvPr/>
          </p:nvSpPr>
          <p:spPr>
            <a:xfrm flipH="1" rot="10800000">
              <a:off x="493735" y="4205523"/>
              <a:ext cx="382620" cy="349131"/>
            </a:xfrm>
            <a:custGeom>
              <a:rect b="b" l="l" r="r" t="t"/>
              <a:pathLst>
                <a:path extrusionOk="0" h="698262" w="76524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28"/>
            <p:cNvSpPr/>
            <p:nvPr/>
          </p:nvSpPr>
          <p:spPr>
            <a:xfrm rot="5400000">
              <a:off x="471047" y="2502865"/>
              <a:ext cx="228554" cy="138898"/>
            </a:xfrm>
            <a:custGeom>
              <a:rect b="b" l="l" r="r" t="t"/>
              <a:pathLst>
                <a:path extrusionOk="0" h="277795" w="457109">
                  <a:moveTo>
                    <a:pt x="233397" y="277279"/>
                  </a:moveTo>
                  <a:cubicBezTo>
                    <a:pt x="236156" y="283326"/>
                    <a:pt x="149427" y="234708"/>
                    <a:pt x="108657" y="210769"/>
                  </a:cubicBezTo>
                  <a:cubicBezTo>
                    <a:pt x="45031" y="173380"/>
                    <a:pt x="-14311" y="130192"/>
                    <a:pt x="3067" y="106952"/>
                  </a:cubicBezTo>
                  <a:cubicBezTo>
                    <a:pt x="18881" y="85769"/>
                    <a:pt x="66034" y="115960"/>
                    <a:pt x="114134" y="156681"/>
                  </a:cubicBezTo>
                  <a:cubicBezTo>
                    <a:pt x="75423" y="109544"/>
                    <a:pt x="47502" y="64340"/>
                    <a:pt x="67928" y="50067"/>
                  </a:cubicBezTo>
                  <a:cubicBezTo>
                    <a:pt x="87531" y="36370"/>
                    <a:pt x="117717" y="69605"/>
                    <a:pt x="147286" y="115096"/>
                  </a:cubicBezTo>
                  <a:cubicBezTo>
                    <a:pt x="129042" y="64669"/>
                    <a:pt x="120765" y="21316"/>
                    <a:pt x="142632" y="14529"/>
                  </a:cubicBezTo>
                  <a:cubicBezTo>
                    <a:pt x="169483" y="6179"/>
                    <a:pt x="189868" y="63435"/>
                    <a:pt x="204116" y="127930"/>
                  </a:cubicBezTo>
                  <a:cubicBezTo>
                    <a:pt x="197157" y="62078"/>
                    <a:pt x="198022" y="873"/>
                    <a:pt x="225078" y="10"/>
                  </a:cubicBezTo>
                  <a:cubicBezTo>
                    <a:pt x="252588" y="-854"/>
                    <a:pt x="256747" y="56772"/>
                    <a:pt x="252917" y="120773"/>
                  </a:cubicBezTo>
                  <a:cubicBezTo>
                    <a:pt x="269101" y="58417"/>
                    <a:pt x="290722" y="4041"/>
                    <a:pt x="315884" y="11979"/>
                  </a:cubicBezTo>
                  <a:cubicBezTo>
                    <a:pt x="339934" y="19588"/>
                    <a:pt x="328321" y="67096"/>
                    <a:pt x="306247" y="120485"/>
                  </a:cubicBezTo>
                  <a:cubicBezTo>
                    <a:pt x="336104" y="69399"/>
                    <a:pt x="367773" y="29337"/>
                    <a:pt x="388528" y="42252"/>
                  </a:cubicBezTo>
                  <a:cubicBezTo>
                    <a:pt x="411590" y="56566"/>
                    <a:pt x="382187" y="105924"/>
                    <a:pt x="342364" y="156352"/>
                  </a:cubicBezTo>
                  <a:cubicBezTo>
                    <a:pt x="390382" y="113863"/>
                    <a:pt x="438029" y="81245"/>
                    <a:pt x="454296" y="101112"/>
                  </a:cubicBezTo>
                  <a:cubicBezTo>
                    <a:pt x="486088" y="139940"/>
                    <a:pt x="238050" y="278719"/>
                    <a:pt x="233932" y="276745"/>
                  </a:cubicBezTo>
                  <a:lnTo>
                    <a:pt x="233397" y="277279"/>
                  </a:lnTo>
                  <a:lnTo>
                    <a:pt x="233397" y="2772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28"/>
            <p:cNvSpPr/>
            <p:nvPr/>
          </p:nvSpPr>
          <p:spPr>
            <a:xfrm rot="5400000">
              <a:off x="390901" y="2492201"/>
              <a:ext cx="12554" cy="171565"/>
            </a:xfrm>
            <a:custGeom>
              <a:rect b="b" l="l" r="r" t="t"/>
              <a:pathLst>
                <a:path extrusionOk="0" h="343131" w="25108">
                  <a:moveTo>
                    <a:pt x="3255" y="8884"/>
                  </a:moveTo>
                  <a:cubicBezTo>
                    <a:pt x="3296" y="3990"/>
                    <a:pt x="7250" y="0"/>
                    <a:pt x="12150" y="0"/>
                  </a:cubicBezTo>
                  <a:cubicBezTo>
                    <a:pt x="17051" y="0"/>
                    <a:pt x="21005" y="3990"/>
                    <a:pt x="21005" y="8884"/>
                  </a:cubicBezTo>
                  <a:cubicBezTo>
                    <a:pt x="21005" y="8884"/>
                    <a:pt x="22240" y="43394"/>
                    <a:pt x="23393" y="90120"/>
                  </a:cubicBezTo>
                  <a:cubicBezTo>
                    <a:pt x="24011" y="114881"/>
                    <a:pt x="24752" y="143098"/>
                    <a:pt x="25040" y="171355"/>
                  </a:cubicBezTo>
                  <a:cubicBezTo>
                    <a:pt x="25205" y="193484"/>
                    <a:pt x="25040" y="215695"/>
                    <a:pt x="24876" y="236302"/>
                  </a:cubicBezTo>
                  <a:cubicBezTo>
                    <a:pt x="24505" y="283398"/>
                    <a:pt x="23682" y="322145"/>
                    <a:pt x="24505" y="332962"/>
                  </a:cubicBezTo>
                  <a:cubicBezTo>
                    <a:pt x="24999" y="338021"/>
                    <a:pt x="21293" y="342587"/>
                    <a:pt x="16227" y="343081"/>
                  </a:cubicBezTo>
                  <a:cubicBezTo>
                    <a:pt x="11162" y="343615"/>
                    <a:pt x="6591" y="339913"/>
                    <a:pt x="6097" y="334813"/>
                  </a:cubicBezTo>
                  <a:cubicBezTo>
                    <a:pt x="4655" y="323872"/>
                    <a:pt x="2473" y="284468"/>
                    <a:pt x="1114" y="236549"/>
                  </a:cubicBezTo>
                  <a:cubicBezTo>
                    <a:pt x="537" y="215901"/>
                    <a:pt x="43" y="193649"/>
                    <a:pt x="2" y="171479"/>
                  </a:cubicBezTo>
                  <a:cubicBezTo>
                    <a:pt x="-39" y="143180"/>
                    <a:pt x="578" y="114963"/>
                    <a:pt x="1073" y="90161"/>
                  </a:cubicBezTo>
                  <a:cubicBezTo>
                    <a:pt x="2020" y="43435"/>
                    <a:pt x="3255" y="8884"/>
                    <a:pt x="3255" y="8884"/>
                  </a:cubicBezTo>
                  <a:lnTo>
                    <a:pt x="3255" y="88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8"/>
            <p:cNvSpPr/>
            <p:nvPr/>
          </p:nvSpPr>
          <p:spPr>
            <a:xfrm rot="5400000">
              <a:off x="466972" y="2537016"/>
              <a:ext cx="56458" cy="81994"/>
            </a:xfrm>
            <a:custGeom>
              <a:rect b="b" l="l" r="r" t="t"/>
              <a:pathLst>
                <a:path extrusionOk="0" h="163989" w="112915">
                  <a:moveTo>
                    <a:pt x="60733" y="163977"/>
                  </a:moveTo>
                  <a:cubicBezTo>
                    <a:pt x="42695" y="165211"/>
                    <a:pt x="10203" y="75585"/>
                    <a:pt x="3161" y="50741"/>
                  </a:cubicBezTo>
                  <a:cubicBezTo>
                    <a:pt x="-134" y="39142"/>
                    <a:pt x="-2852" y="22113"/>
                    <a:pt x="5796" y="11789"/>
                  </a:cubicBezTo>
                  <a:cubicBezTo>
                    <a:pt x="13992" y="2041"/>
                    <a:pt x="39112" y="12982"/>
                    <a:pt x="45825" y="19933"/>
                  </a:cubicBezTo>
                  <a:cubicBezTo>
                    <a:pt x="46896" y="21044"/>
                    <a:pt x="55132" y="33219"/>
                    <a:pt x="55544" y="33096"/>
                  </a:cubicBezTo>
                  <a:cubicBezTo>
                    <a:pt x="57603" y="32520"/>
                    <a:pt x="61104" y="23594"/>
                    <a:pt x="62421" y="21825"/>
                  </a:cubicBezTo>
                  <a:cubicBezTo>
                    <a:pt x="70164" y="11542"/>
                    <a:pt x="81406" y="-633"/>
                    <a:pt x="95614" y="26"/>
                  </a:cubicBezTo>
                  <a:cubicBezTo>
                    <a:pt x="115752" y="1013"/>
                    <a:pt x="113940" y="29928"/>
                    <a:pt x="111386" y="43379"/>
                  </a:cubicBezTo>
                  <a:cubicBezTo>
                    <a:pt x="103438" y="85292"/>
                    <a:pt x="78771" y="162784"/>
                    <a:pt x="60733" y="163977"/>
                  </a:cubicBezTo>
                  <a:lnTo>
                    <a:pt x="60733" y="16397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28"/>
            <p:cNvSpPr/>
            <p:nvPr/>
          </p:nvSpPr>
          <p:spPr>
            <a:xfrm rot="5400000">
              <a:off x="507971" y="2544390"/>
              <a:ext cx="114529" cy="57582"/>
            </a:xfrm>
            <a:custGeom>
              <a:rect b="b" l="l" r="r" t="t"/>
              <a:pathLst>
                <a:path extrusionOk="0" h="115165" w="229059">
                  <a:moveTo>
                    <a:pt x="226810" y="41562"/>
                  </a:moveTo>
                  <a:cubicBezTo>
                    <a:pt x="223063" y="46991"/>
                    <a:pt x="219727" y="52503"/>
                    <a:pt x="216144" y="57973"/>
                  </a:cubicBezTo>
                  <a:cubicBezTo>
                    <a:pt x="213756" y="61675"/>
                    <a:pt x="211408" y="65336"/>
                    <a:pt x="208896" y="68873"/>
                  </a:cubicBezTo>
                  <a:cubicBezTo>
                    <a:pt x="206796" y="71876"/>
                    <a:pt x="204572" y="74796"/>
                    <a:pt x="202307" y="77634"/>
                  </a:cubicBezTo>
                  <a:cubicBezTo>
                    <a:pt x="199960" y="80513"/>
                    <a:pt x="197489" y="83228"/>
                    <a:pt x="195059" y="86025"/>
                  </a:cubicBezTo>
                  <a:lnTo>
                    <a:pt x="183940" y="98365"/>
                  </a:lnTo>
                  <a:cubicBezTo>
                    <a:pt x="183199" y="99187"/>
                    <a:pt x="180769" y="100627"/>
                    <a:pt x="179204" y="101943"/>
                  </a:cubicBezTo>
                  <a:cubicBezTo>
                    <a:pt x="179081" y="102560"/>
                    <a:pt x="178875" y="103177"/>
                    <a:pt x="178628" y="103794"/>
                  </a:cubicBezTo>
                  <a:cubicBezTo>
                    <a:pt x="178669" y="103259"/>
                    <a:pt x="178628" y="102642"/>
                    <a:pt x="178669" y="102478"/>
                  </a:cubicBezTo>
                  <a:cubicBezTo>
                    <a:pt x="177887" y="103259"/>
                    <a:pt x="177516" y="103959"/>
                    <a:pt x="178092" y="104452"/>
                  </a:cubicBezTo>
                  <a:cubicBezTo>
                    <a:pt x="178175" y="104493"/>
                    <a:pt x="178216" y="104534"/>
                    <a:pt x="178257" y="104576"/>
                  </a:cubicBezTo>
                  <a:cubicBezTo>
                    <a:pt x="177681" y="105563"/>
                    <a:pt x="176898" y="106468"/>
                    <a:pt x="175951" y="107249"/>
                  </a:cubicBezTo>
                  <a:cubicBezTo>
                    <a:pt x="173315" y="109840"/>
                    <a:pt x="170844" y="109429"/>
                    <a:pt x="170021" y="109511"/>
                  </a:cubicBezTo>
                  <a:cubicBezTo>
                    <a:pt x="167262" y="109882"/>
                    <a:pt x="165450" y="108360"/>
                    <a:pt x="163802" y="107208"/>
                  </a:cubicBezTo>
                  <a:cubicBezTo>
                    <a:pt x="162361" y="106180"/>
                    <a:pt x="159478" y="102272"/>
                    <a:pt x="161908" y="95938"/>
                  </a:cubicBezTo>
                  <a:cubicBezTo>
                    <a:pt x="162526" y="94375"/>
                    <a:pt x="166067" y="88863"/>
                    <a:pt x="167344" y="86519"/>
                  </a:cubicBezTo>
                  <a:lnTo>
                    <a:pt x="176198" y="71876"/>
                  </a:lnTo>
                  <a:cubicBezTo>
                    <a:pt x="178216" y="68750"/>
                    <a:pt x="180110" y="65624"/>
                    <a:pt x="182252" y="62580"/>
                  </a:cubicBezTo>
                  <a:cubicBezTo>
                    <a:pt x="184393" y="59536"/>
                    <a:pt x="186576" y="56534"/>
                    <a:pt x="188964" y="53696"/>
                  </a:cubicBezTo>
                  <a:cubicBezTo>
                    <a:pt x="196295" y="45017"/>
                    <a:pt x="204407" y="37284"/>
                    <a:pt x="212644" y="29387"/>
                  </a:cubicBezTo>
                  <a:cubicBezTo>
                    <a:pt x="216021" y="25479"/>
                    <a:pt x="221910" y="25068"/>
                    <a:pt x="225822" y="28399"/>
                  </a:cubicBezTo>
                  <a:cubicBezTo>
                    <a:pt x="229734" y="31772"/>
                    <a:pt x="230146" y="37654"/>
                    <a:pt x="226810" y="41562"/>
                  </a:cubicBezTo>
                  <a:close/>
                  <a:moveTo>
                    <a:pt x="178257" y="104576"/>
                  </a:moveTo>
                  <a:cubicBezTo>
                    <a:pt x="178545" y="104699"/>
                    <a:pt x="178628" y="104288"/>
                    <a:pt x="178628" y="103794"/>
                  </a:cubicBezTo>
                  <a:lnTo>
                    <a:pt x="178463" y="104164"/>
                  </a:lnTo>
                  <a:lnTo>
                    <a:pt x="178257" y="104576"/>
                  </a:lnTo>
                  <a:close/>
                  <a:moveTo>
                    <a:pt x="178916" y="59248"/>
                  </a:moveTo>
                  <a:cubicBezTo>
                    <a:pt x="180810" y="55546"/>
                    <a:pt x="182499" y="51762"/>
                    <a:pt x="184146" y="47978"/>
                  </a:cubicBezTo>
                  <a:cubicBezTo>
                    <a:pt x="188305" y="38148"/>
                    <a:pt x="191806" y="28235"/>
                    <a:pt x="195018" y="18075"/>
                  </a:cubicBezTo>
                  <a:cubicBezTo>
                    <a:pt x="196995" y="13345"/>
                    <a:pt x="194771" y="7875"/>
                    <a:pt x="189994" y="5900"/>
                  </a:cubicBezTo>
                  <a:cubicBezTo>
                    <a:pt x="185258" y="3885"/>
                    <a:pt x="179781" y="6147"/>
                    <a:pt x="177804" y="10877"/>
                  </a:cubicBezTo>
                  <a:cubicBezTo>
                    <a:pt x="174304" y="17294"/>
                    <a:pt x="170474" y="23381"/>
                    <a:pt x="166726" y="29633"/>
                  </a:cubicBezTo>
                  <a:cubicBezTo>
                    <a:pt x="164214" y="33870"/>
                    <a:pt x="161661" y="38024"/>
                    <a:pt x="159314" y="42302"/>
                  </a:cubicBezTo>
                  <a:cubicBezTo>
                    <a:pt x="157296" y="45922"/>
                    <a:pt x="155401" y="49623"/>
                    <a:pt x="153630" y="53325"/>
                  </a:cubicBezTo>
                  <a:cubicBezTo>
                    <a:pt x="151818" y="57109"/>
                    <a:pt x="150254" y="61017"/>
                    <a:pt x="148647" y="64883"/>
                  </a:cubicBezTo>
                  <a:lnTo>
                    <a:pt x="141111" y="83516"/>
                  </a:lnTo>
                  <a:cubicBezTo>
                    <a:pt x="140658" y="84586"/>
                    <a:pt x="140452" y="87424"/>
                    <a:pt x="139917" y="89480"/>
                  </a:cubicBezTo>
                  <a:cubicBezTo>
                    <a:pt x="139340" y="89892"/>
                    <a:pt x="138805" y="90385"/>
                    <a:pt x="138311" y="90961"/>
                  </a:cubicBezTo>
                  <a:cubicBezTo>
                    <a:pt x="138805" y="90673"/>
                    <a:pt x="139505" y="90385"/>
                    <a:pt x="139670" y="90262"/>
                  </a:cubicBezTo>
                  <a:cubicBezTo>
                    <a:pt x="139299" y="91331"/>
                    <a:pt x="138805" y="91989"/>
                    <a:pt x="138064" y="91701"/>
                  </a:cubicBezTo>
                  <a:cubicBezTo>
                    <a:pt x="137940" y="91660"/>
                    <a:pt x="137899" y="91619"/>
                    <a:pt x="137858" y="91537"/>
                  </a:cubicBezTo>
                  <a:cubicBezTo>
                    <a:pt x="137158" y="92565"/>
                    <a:pt x="136622" y="93758"/>
                    <a:pt x="136416" y="95074"/>
                  </a:cubicBezTo>
                  <a:cubicBezTo>
                    <a:pt x="135181" y="99146"/>
                    <a:pt x="137199" y="101408"/>
                    <a:pt x="137611" y="102231"/>
                  </a:cubicBezTo>
                  <a:cubicBezTo>
                    <a:pt x="139217" y="105439"/>
                    <a:pt x="145765" y="110128"/>
                    <a:pt x="152766" y="102478"/>
                  </a:cubicBezTo>
                  <a:cubicBezTo>
                    <a:pt x="154001" y="101162"/>
                    <a:pt x="157419" y="95239"/>
                    <a:pt x="158984" y="92894"/>
                  </a:cubicBezTo>
                  <a:lnTo>
                    <a:pt x="169938" y="75290"/>
                  </a:lnTo>
                  <a:cubicBezTo>
                    <a:pt x="172862" y="69901"/>
                    <a:pt x="176074" y="64719"/>
                    <a:pt x="178916" y="59248"/>
                  </a:cubicBezTo>
                  <a:close/>
                  <a:moveTo>
                    <a:pt x="136293" y="89275"/>
                  </a:moveTo>
                  <a:cubicBezTo>
                    <a:pt x="136087" y="90632"/>
                    <a:pt x="134522" y="93388"/>
                    <a:pt x="133616" y="95650"/>
                  </a:cubicBezTo>
                  <a:cubicBezTo>
                    <a:pt x="135346" y="99146"/>
                    <a:pt x="134604" y="103465"/>
                    <a:pt x="131598" y="106221"/>
                  </a:cubicBezTo>
                  <a:cubicBezTo>
                    <a:pt x="128592" y="109553"/>
                    <a:pt x="125339" y="108977"/>
                    <a:pt x="123526" y="108894"/>
                  </a:cubicBezTo>
                  <a:cubicBezTo>
                    <a:pt x="120438" y="108771"/>
                    <a:pt x="118173" y="106714"/>
                    <a:pt x="116279" y="103342"/>
                  </a:cubicBezTo>
                  <a:cubicBezTo>
                    <a:pt x="115661" y="102313"/>
                    <a:pt x="115455" y="100504"/>
                    <a:pt x="115290" y="98159"/>
                  </a:cubicBezTo>
                  <a:cubicBezTo>
                    <a:pt x="115167" y="95815"/>
                    <a:pt x="115990" y="90838"/>
                    <a:pt x="115826" y="88493"/>
                  </a:cubicBezTo>
                  <a:lnTo>
                    <a:pt x="114837" y="67721"/>
                  </a:lnTo>
                  <a:cubicBezTo>
                    <a:pt x="114796" y="62786"/>
                    <a:pt x="114755" y="57850"/>
                    <a:pt x="115125" y="52955"/>
                  </a:cubicBezTo>
                  <a:cubicBezTo>
                    <a:pt x="115373" y="49706"/>
                    <a:pt x="115743" y="46497"/>
                    <a:pt x="116237" y="43289"/>
                  </a:cubicBezTo>
                  <a:cubicBezTo>
                    <a:pt x="118132" y="31484"/>
                    <a:pt x="121138" y="20009"/>
                    <a:pt x="123526" y="8245"/>
                  </a:cubicBezTo>
                  <a:cubicBezTo>
                    <a:pt x="124103" y="3145"/>
                    <a:pt x="128757" y="-516"/>
                    <a:pt x="133863" y="60"/>
                  </a:cubicBezTo>
                  <a:cubicBezTo>
                    <a:pt x="138970" y="635"/>
                    <a:pt x="142676" y="5242"/>
                    <a:pt x="142099" y="10384"/>
                  </a:cubicBezTo>
                  <a:cubicBezTo>
                    <a:pt x="141770" y="22271"/>
                    <a:pt x="141605" y="34035"/>
                    <a:pt x="140988" y="45880"/>
                  </a:cubicBezTo>
                  <a:cubicBezTo>
                    <a:pt x="140823" y="48965"/>
                    <a:pt x="140617" y="52009"/>
                    <a:pt x="140288" y="55094"/>
                  </a:cubicBezTo>
                  <a:cubicBezTo>
                    <a:pt x="139834" y="59619"/>
                    <a:pt x="139176" y="64143"/>
                    <a:pt x="138764" y="68668"/>
                  </a:cubicBezTo>
                  <a:lnTo>
                    <a:pt x="136293" y="89275"/>
                  </a:lnTo>
                  <a:close/>
                  <a:moveTo>
                    <a:pt x="133204" y="96802"/>
                  </a:moveTo>
                  <a:cubicBezTo>
                    <a:pt x="132792" y="98077"/>
                    <a:pt x="132834" y="98982"/>
                    <a:pt x="133698" y="99146"/>
                  </a:cubicBezTo>
                  <a:cubicBezTo>
                    <a:pt x="134687" y="99311"/>
                    <a:pt x="133534" y="97583"/>
                    <a:pt x="133204" y="96802"/>
                  </a:cubicBezTo>
                  <a:close/>
                  <a:moveTo>
                    <a:pt x="106560" y="41603"/>
                  </a:moveTo>
                  <a:cubicBezTo>
                    <a:pt x="105118" y="32801"/>
                    <a:pt x="103100" y="24245"/>
                    <a:pt x="101165" y="15566"/>
                  </a:cubicBezTo>
                  <a:cubicBezTo>
                    <a:pt x="100547" y="10425"/>
                    <a:pt x="95894" y="6805"/>
                    <a:pt x="90787" y="7381"/>
                  </a:cubicBezTo>
                  <a:cubicBezTo>
                    <a:pt x="85680" y="7998"/>
                    <a:pt x="82015" y="12646"/>
                    <a:pt x="82633" y="17746"/>
                  </a:cubicBezTo>
                  <a:cubicBezTo>
                    <a:pt x="82798" y="26507"/>
                    <a:pt x="82468" y="35104"/>
                    <a:pt x="82715" y="43824"/>
                  </a:cubicBezTo>
                  <a:cubicBezTo>
                    <a:pt x="82839" y="49623"/>
                    <a:pt x="83045" y="55382"/>
                    <a:pt x="83621" y="61140"/>
                  </a:cubicBezTo>
                  <a:cubicBezTo>
                    <a:pt x="84280" y="68380"/>
                    <a:pt x="85516" y="75537"/>
                    <a:pt x="86669" y="82735"/>
                  </a:cubicBezTo>
                  <a:cubicBezTo>
                    <a:pt x="87822" y="90015"/>
                    <a:pt x="89305" y="97090"/>
                    <a:pt x="90622" y="104329"/>
                  </a:cubicBezTo>
                  <a:cubicBezTo>
                    <a:pt x="91034" y="109265"/>
                    <a:pt x="95317" y="112925"/>
                    <a:pt x="100259" y="112555"/>
                  </a:cubicBezTo>
                  <a:cubicBezTo>
                    <a:pt x="105159" y="112185"/>
                    <a:pt x="108866" y="107866"/>
                    <a:pt x="108454" y="102930"/>
                  </a:cubicBezTo>
                  <a:cubicBezTo>
                    <a:pt x="108660" y="95609"/>
                    <a:pt x="109072" y="88370"/>
                    <a:pt x="109113" y="81007"/>
                  </a:cubicBezTo>
                  <a:cubicBezTo>
                    <a:pt x="109154" y="73686"/>
                    <a:pt x="109237" y="66405"/>
                    <a:pt x="108742" y="59084"/>
                  </a:cubicBezTo>
                  <a:cubicBezTo>
                    <a:pt x="108330" y="53202"/>
                    <a:pt x="107507" y="47402"/>
                    <a:pt x="106560" y="41603"/>
                  </a:cubicBezTo>
                  <a:close/>
                  <a:moveTo>
                    <a:pt x="86175" y="99146"/>
                  </a:moveTo>
                  <a:lnTo>
                    <a:pt x="86216" y="99146"/>
                  </a:lnTo>
                  <a:cubicBezTo>
                    <a:pt x="86710" y="98982"/>
                    <a:pt x="86257" y="98611"/>
                    <a:pt x="85804" y="98324"/>
                  </a:cubicBezTo>
                  <a:lnTo>
                    <a:pt x="85886" y="98694"/>
                  </a:lnTo>
                  <a:cubicBezTo>
                    <a:pt x="85722" y="98447"/>
                    <a:pt x="85557" y="98200"/>
                    <a:pt x="85351" y="97995"/>
                  </a:cubicBezTo>
                  <a:lnTo>
                    <a:pt x="85392" y="98036"/>
                  </a:lnTo>
                  <a:lnTo>
                    <a:pt x="85804" y="98324"/>
                  </a:lnTo>
                  <a:cubicBezTo>
                    <a:pt x="85763" y="97912"/>
                    <a:pt x="85680" y="97419"/>
                    <a:pt x="85557" y="97007"/>
                  </a:cubicBezTo>
                  <a:cubicBezTo>
                    <a:pt x="82963" y="89233"/>
                    <a:pt x="76991" y="69614"/>
                    <a:pt x="76538" y="68092"/>
                  </a:cubicBezTo>
                  <a:cubicBezTo>
                    <a:pt x="74850" y="63238"/>
                    <a:pt x="73079" y="58467"/>
                    <a:pt x="70979" y="53778"/>
                  </a:cubicBezTo>
                  <a:cubicBezTo>
                    <a:pt x="69578" y="50775"/>
                    <a:pt x="68055" y="47773"/>
                    <a:pt x="66407" y="44893"/>
                  </a:cubicBezTo>
                  <a:cubicBezTo>
                    <a:pt x="60436" y="34322"/>
                    <a:pt x="53435" y="24533"/>
                    <a:pt x="47423" y="14003"/>
                  </a:cubicBezTo>
                  <a:cubicBezTo>
                    <a:pt x="45240" y="9355"/>
                    <a:pt x="39722" y="7299"/>
                    <a:pt x="35027" y="9479"/>
                  </a:cubicBezTo>
                  <a:cubicBezTo>
                    <a:pt x="30373" y="11618"/>
                    <a:pt x="28314" y="17170"/>
                    <a:pt x="30497" y="21859"/>
                  </a:cubicBezTo>
                  <a:cubicBezTo>
                    <a:pt x="33956" y="31567"/>
                    <a:pt x="37621" y="41068"/>
                    <a:pt x="41739" y="50528"/>
                  </a:cubicBezTo>
                  <a:cubicBezTo>
                    <a:pt x="43716" y="55094"/>
                    <a:pt x="45734" y="59577"/>
                    <a:pt x="47876" y="64020"/>
                  </a:cubicBezTo>
                  <a:cubicBezTo>
                    <a:pt x="48782" y="65912"/>
                    <a:pt x="49688" y="67763"/>
                    <a:pt x="50635" y="69614"/>
                  </a:cubicBezTo>
                  <a:cubicBezTo>
                    <a:pt x="49235" y="67680"/>
                    <a:pt x="47917" y="65747"/>
                    <a:pt x="46434" y="63896"/>
                  </a:cubicBezTo>
                  <a:cubicBezTo>
                    <a:pt x="43963" y="60811"/>
                    <a:pt x="41328" y="57932"/>
                    <a:pt x="38568" y="55094"/>
                  </a:cubicBezTo>
                  <a:cubicBezTo>
                    <a:pt x="31444" y="47773"/>
                    <a:pt x="23784" y="41150"/>
                    <a:pt x="15466" y="35268"/>
                  </a:cubicBezTo>
                  <a:cubicBezTo>
                    <a:pt x="11594" y="31896"/>
                    <a:pt x="5664" y="32307"/>
                    <a:pt x="2287" y="36215"/>
                  </a:cubicBezTo>
                  <a:cubicBezTo>
                    <a:pt x="-1089" y="40081"/>
                    <a:pt x="-678" y="45963"/>
                    <a:pt x="3193" y="49336"/>
                  </a:cubicBezTo>
                  <a:cubicBezTo>
                    <a:pt x="7518" y="54025"/>
                    <a:pt x="11183" y="59125"/>
                    <a:pt x="15054" y="64184"/>
                  </a:cubicBezTo>
                  <a:cubicBezTo>
                    <a:pt x="19007" y="69367"/>
                    <a:pt x="22672" y="74755"/>
                    <a:pt x="26791" y="79814"/>
                  </a:cubicBezTo>
                  <a:cubicBezTo>
                    <a:pt x="30456" y="84380"/>
                    <a:pt x="34492" y="88493"/>
                    <a:pt x="38404" y="92771"/>
                  </a:cubicBezTo>
                  <a:lnTo>
                    <a:pt x="51623" y="105851"/>
                  </a:lnTo>
                  <a:cubicBezTo>
                    <a:pt x="52612" y="106797"/>
                    <a:pt x="55453" y="108319"/>
                    <a:pt x="57306" y="109635"/>
                  </a:cubicBezTo>
                  <a:cubicBezTo>
                    <a:pt x="58459" y="110499"/>
                    <a:pt x="59201" y="111239"/>
                    <a:pt x="58830" y="111650"/>
                  </a:cubicBezTo>
                  <a:lnTo>
                    <a:pt x="58706" y="111774"/>
                  </a:lnTo>
                  <a:cubicBezTo>
                    <a:pt x="59159" y="112267"/>
                    <a:pt x="59695" y="112720"/>
                    <a:pt x="60312" y="113131"/>
                  </a:cubicBezTo>
                  <a:cubicBezTo>
                    <a:pt x="63566" y="115969"/>
                    <a:pt x="66407" y="115023"/>
                    <a:pt x="67025" y="114982"/>
                  </a:cubicBezTo>
                  <a:cubicBezTo>
                    <a:pt x="68261" y="114982"/>
                    <a:pt x="71390" y="113337"/>
                    <a:pt x="73244" y="110457"/>
                  </a:cubicBezTo>
                  <a:cubicBezTo>
                    <a:pt x="77527" y="113666"/>
                    <a:pt x="82098" y="112185"/>
                    <a:pt x="82921" y="111609"/>
                  </a:cubicBezTo>
                  <a:cubicBezTo>
                    <a:pt x="87245" y="109182"/>
                    <a:pt x="88769" y="103753"/>
                    <a:pt x="86339" y="99434"/>
                  </a:cubicBezTo>
                  <a:lnTo>
                    <a:pt x="86175" y="99146"/>
                  </a:lnTo>
                  <a:close/>
                  <a:moveTo>
                    <a:pt x="58706" y="111774"/>
                  </a:moveTo>
                  <a:cubicBezTo>
                    <a:pt x="58171" y="111157"/>
                    <a:pt x="57677" y="110457"/>
                    <a:pt x="57347" y="109717"/>
                  </a:cubicBezTo>
                  <a:cubicBezTo>
                    <a:pt x="57512" y="111033"/>
                    <a:pt x="57883" y="112555"/>
                    <a:pt x="58706" y="1117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28"/>
            <p:cNvSpPr/>
            <p:nvPr/>
          </p:nvSpPr>
          <p:spPr>
            <a:xfrm rot="5400000">
              <a:off x="326156" y="2524347"/>
              <a:ext cx="209601" cy="93959"/>
            </a:xfrm>
            <a:custGeom>
              <a:rect b="b" l="l" r="r" t="t"/>
              <a:pathLst>
                <a:path extrusionOk="0" h="187918" w="419203">
                  <a:moveTo>
                    <a:pt x="212794" y="187918"/>
                  </a:moveTo>
                  <a:cubicBezTo>
                    <a:pt x="187921" y="187466"/>
                    <a:pt x="104363" y="163033"/>
                    <a:pt x="66764" y="119598"/>
                  </a:cubicBezTo>
                  <a:cubicBezTo>
                    <a:pt x="38348" y="86775"/>
                    <a:pt x="-651" y="9077"/>
                    <a:pt x="8" y="7843"/>
                  </a:cubicBezTo>
                  <a:cubicBezTo>
                    <a:pt x="585" y="6732"/>
                    <a:pt x="92379" y="39144"/>
                    <a:pt x="109717" y="50620"/>
                  </a:cubicBezTo>
                  <a:cubicBezTo>
                    <a:pt x="175113" y="93891"/>
                    <a:pt x="221813" y="188083"/>
                    <a:pt x="212794" y="187918"/>
                  </a:cubicBezTo>
                  <a:close/>
                  <a:moveTo>
                    <a:pt x="325097" y="42764"/>
                  </a:moveTo>
                  <a:cubicBezTo>
                    <a:pt x="268966" y="86076"/>
                    <a:pt x="228897" y="180268"/>
                    <a:pt x="236639" y="180103"/>
                  </a:cubicBezTo>
                  <a:cubicBezTo>
                    <a:pt x="258012" y="179651"/>
                    <a:pt x="329668" y="155218"/>
                    <a:pt x="361914" y="111783"/>
                  </a:cubicBezTo>
                  <a:cubicBezTo>
                    <a:pt x="386293" y="78960"/>
                    <a:pt x="419733" y="1262"/>
                    <a:pt x="419197" y="28"/>
                  </a:cubicBezTo>
                  <a:cubicBezTo>
                    <a:pt x="418662" y="-1083"/>
                    <a:pt x="339964" y="31329"/>
                    <a:pt x="325097" y="427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28"/>
            <p:cNvSpPr/>
            <p:nvPr/>
          </p:nvSpPr>
          <p:spPr>
            <a:xfrm rot="5400000">
              <a:off x="416477" y="2289831"/>
              <a:ext cx="95682" cy="208271"/>
            </a:xfrm>
            <a:custGeom>
              <a:rect b="b" l="l" r="r" t="t"/>
              <a:pathLst>
                <a:path extrusionOk="0" h="416542" w="191364">
                  <a:moveTo>
                    <a:pt x="168043" y="416542"/>
                  </a:moveTo>
                  <a:cubicBezTo>
                    <a:pt x="168043" y="416542"/>
                    <a:pt x="-14516" y="335430"/>
                    <a:pt x="927" y="203315"/>
                  </a:cubicBezTo>
                  <a:cubicBezTo>
                    <a:pt x="16412" y="71240"/>
                    <a:pt x="64883" y="0"/>
                    <a:pt x="64883" y="0"/>
                  </a:cubicBezTo>
                  <a:cubicBezTo>
                    <a:pt x="64883" y="0"/>
                    <a:pt x="173726" y="144907"/>
                    <a:pt x="188634" y="255100"/>
                  </a:cubicBezTo>
                  <a:cubicBezTo>
                    <a:pt x="200865" y="345425"/>
                    <a:pt x="168043" y="416542"/>
                    <a:pt x="168043" y="416542"/>
                  </a:cubicBezTo>
                  <a:lnTo>
                    <a:pt x="168043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28"/>
            <p:cNvSpPr/>
            <p:nvPr/>
          </p:nvSpPr>
          <p:spPr>
            <a:xfrm rot="5400000">
              <a:off x="359510" y="2097696"/>
              <a:ext cx="243844" cy="174228"/>
            </a:xfrm>
            <a:custGeom>
              <a:rect b="b" l="l" r="r" t="t"/>
              <a:pathLst>
                <a:path extrusionOk="0" h="348456" w="487688">
                  <a:moveTo>
                    <a:pt x="462430" y="331829"/>
                  </a:moveTo>
                  <a:cubicBezTo>
                    <a:pt x="462430" y="331829"/>
                    <a:pt x="372571" y="373208"/>
                    <a:pt x="331060" y="325413"/>
                  </a:cubicBezTo>
                  <a:cubicBezTo>
                    <a:pt x="289508" y="277659"/>
                    <a:pt x="109708" y="105892"/>
                    <a:pt x="57902" y="74180"/>
                  </a:cubicBezTo>
                  <a:cubicBezTo>
                    <a:pt x="6136" y="42426"/>
                    <a:pt x="0" y="38683"/>
                    <a:pt x="0" y="38683"/>
                  </a:cubicBezTo>
                  <a:cubicBezTo>
                    <a:pt x="0" y="38683"/>
                    <a:pt x="220405" y="-19560"/>
                    <a:pt x="294614" y="6888"/>
                  </a:cubicBezTo>
                  <a:cubicBezTo>
                    <a:pt x="399504" y="44236"/>
                    <a:pt x="547347" y="184290"/>
                    <a:pt x="462430" y="331829"/>
                  </a:cubicBezTo>
                  <a:lnTo>
                    <a:pt x="462430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8"/>
            <p:cNvSpPr/>
            <p:nvPr/>
          </p:nvSpPr>
          <p:spPr>
            <a:xfrm rot="5400000">
              <a:off x="226105" y="2067749"/>
              <a:ext cx="229547" cy="102868"/>
            </a:xfrm>
            <a:custGeom>
              <a:rect b="b" l="l" r="r" t="t"/>
              <a:pathLst>
                <a:path extrusionOk="0" h="205735" w="459094">
                  <a:moveTo>
                    <a:pt x="0" y="104981"/>
                  </a:moveTo>
                  <a:cubicBezTo>
                    <a:pt x="0" y="104981"/>
                    <a:pt x="202367" y="-5005"/>
                    <a:pt x="278883" y="178"/>
                  </a:cubicBezTo>
                  <a:cubicBezTo>
                    <a:pt x="353998" y="5278"/>
                    <a:pt x="459094" y="136159"/>
                    <a:pt x="459094" y="136159"/>
                  </a:cubicBezTo>
                  <a:cubicBezTo>
                    <a:pt x="459094" y="136159"/>
                    <a:pt x="418654" y="174289"/>
                    <a:pt x="334643" y="202670"/>
                  </a:cubicBezTo>
                  <a:cubicBezTo>
                    <a:pt x="264634" y="226362"/>
                    <a:pt x="0" y="104981"/>
                    <a:pt x="0" y="104981"/>
                  </a:cubicBezTo>
                  <a:lnTo>
                    <a:pt x="0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8"/>
            <p:cNvSpPr/>
            <p:nvPr/>
          </p:nvSpPr>
          <p:spPr>
            <a:xfrm rot="5400000">
              <a:off x="364267" y="2338105"/>
              <a:ext cx="82360" cy="177118"/>
            </a:xfrm>
            <a:custGeom>
              <a:rect b="b" l="l" r="r" t="t"/>
              <a:pathLst>
                <a:path extrusionOk="0" h="354235" w="164721">
                  <a:moveTo>
                    <a:pt x="155463" y="336583"/>
                  </a:moveTo>
                  <a:cubicBezTo>
                    <a:pt x="159334" y="336336"/>
                    <a:pt x="163040" y="338722"/>
                    <a:pt x="164275" y="342588"/>
                  </a:cubicBezTo>
                  <a:cubicBezTo>
                    <a:pt x="165799" y="347154"/>
                    <a:pt x="163287" y="352090"/>
                    <a:pt x="158716" y="353571"/>
                  </a:cubicBezTo>
                  <a:cubicBezTo>
                    <a:pt x="155463" y="354722"/>
                    <a:pt x="151591" y="354393"/>
                    <a:pt x="147514" y="352460"/>
                  </a:cubicBezTo>
                  <a:cubicBezTo>
                    <a:pt x="141131" y="349457"/>
                    <a:pt x="133389" y="340696"/>
                    <a:pt x="130918" y="338105"/>
                  </a:cubicBezTo>
                  <a:cubicBezTo>
                    <a:pt x="124041" y="330866"/>
                    <a:pt x="117617" y="323133"/>
                    <a:pt x="111563" y="315112"/>
                  </a:cubicBezTo>
                  <a:cubicBezTo>
                    <a:pt x="102667" y="303308"/>
                    <a:pt x="94514" y="290886"/>
                    <a:pt x="86565" y="278628"/>
                  </a:cubicBezTo>
                  <a:cubicBezTo>
                    <a:pt x="76229" y="262422"/>
                    <a:pt x="66922" y="245764"/>
                    <a:pt x="58685" y="228653"/>
                  </a:cubicBezTo>
                  <a:cubicBezTo>
                    <a:pt x="50449" y="211460"/>
                    <a:pt x="43201" y="193856"/>
                    <a:pt x="36941" y="175922"/>
                  </a:cubicBezTo>
                  <a:cubicBezTo>
                    <a:pt x="29487" y="154493"/>
                    <a:pt x="23393" y="132569"/>
                    <a:pt x="18204" y="110399"/>
                  </a:cubicBezTo>
                  <a:cubicBezTo>
                    <a:pt x="10503" y="77494"/>
                    <a:pt x="4943" y="44012"/>
                    <a:pt x="125" y="10613"/>
                  </a:cubicBezTo>
                  <a:cubicBezTo>
                    <a:pt x="-699" y="5678"/>
                    <a:pt x="2637" y="947"/>
                    <a:pt x="7579" y="125"/>
                  </a:cubicBezTo>
                  <a:cubicBezTo>
                    <a:pt x="12562" y="-698"/>
                    <a:pt x="17257" y="2634"/>
                    <a:pt x="18080" y="7570"/>
                  </a:cubicBezTo>
                  <a:cubicBezTo>
                    <a:pt x="26728" y="52815"/>
                    <a:pt x="37394" y="97895"/>
                    <a:pt x="51396" y="141742"/>
                  </a:cubicBezTo>
                  <a:cubicBezTo>
                    <a:pt x="56956" y="159182"/>
                    <a:pt x="63051" y="176416"/>
                    <a:pt x="69804" y="193403"/>
                  </a:cubicBezTo>
                  <a:cubicBezTo>
                    <a:pt x="79853" y="218658"/>
                    <a:pt x="91260" y="243420"/>
                    <a:pt x="105344" y="267112"/>
                  </a:cubicBezTo>
                  <a:cubicBezTo>
                    <a:pt x="112469" y="279287"/>
                    <a:pt x="119799" y="291626"/>
                    <a:pt x="127871" y="303390"/>
                  </a:cubicBezTo>
                  <a:cubicBezTo>
                    <a:pt x="133142" y="311123"/>
                    <a:pt x="138701" y="318567"/>
                    <a:pt x="144755" y="325601"/>
                  </a:cubicBezTo>
                  <a:cubicBezTo>
                    <a:pt x="146032" y="327082"/>
                    <a:pt x="149079" y="331154"/>
                    <a:pt x="152498" y="334280"/>
                  </a:cubicBezTo>
                  <a:cubicBezTo>
                    <a:pt x="153115" y="334897"/>
                    <a:pt x="153939" y="335966"/>
                    <a:pt x="154557" y="336583"/>
                  </a:cubicBezTo>
                  <a:cubicBezTo>
                    <a:pt x="154103" y="336707"/>
                    <a:pt x="153568" y="336912"/>
                    <a:pt x="153280" y="336995"/>
                  </a:cubicBezTo>
                  <a:cubicBezTo>
                    <a:pt x="153733" y="336871"/>
                    <a:pt x="154227" y="336748"/>
                    <a:pt x="154680" y="336665"/>
                  </a:cubicBezTo>
                  <a:lnTo>
                    <a:pt x="154557" y="336583"/>
                  </a:lnTo>
                  <a:cubicBezTo>
                    <a:pt x="155009" y="336419"/>
                    <a:pt x="155380" y="336378"/>
                    <a:pt x="155463" y="336583"/>
                  </a:cubicBezTo>
                  <a:cubicBezTo>
                    <a:pt x="155215" y="336624"/>
                    <a:pt x="154927" y="336624"/>
                    <a:pt x="154680" y="336665"/>
                  </a:cubicBezTo>
                  <a:cubicBezTo>
                    <a:pt x="155051" y="337036"/>
                    <a:pt x="155380" y="337159"/>
                    <a:pt x="155463" y="336789"/>
                  </a:cubicBezTo>
                  <a:cubicBezTo>
                    <a:pt x="155463" y="336707"/>
                    <a:pt x="155463" y="336624"/>
                    <a:pt x="155463" y="336583"/>
                  </a:cubicBezTo>
                  <a:lnTo>
                    <a:pt x="155463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28"/>
            <p:cNvSpPr/>
            <p:nvPr/>
          </p:nvSpPr>
          <p:spPr>
            <a:xfrm rot="5400000">
              <a:off x="226622" y="2158292"/>
              <a:ext cx="220332" cy="33193"/>
            </a:xfrm>
            <a:custGeom>
              <a:rect b="b" l="l" r="r" t="t"/>
              <a:pathLst>
                <a:path extrusionOk="0" h="66385" w="440664">
                  <a:moveTo>
                    <a:pt x="9591" y="22600"/>
                  </a:moveTo>
                  <a:cubicBezTo>
                    <a:pt x="8438" y="22641"/>
                    <a:pt x="7285" y="22476"/>
                    <a:pt x="6173" y="22065"/>
                  </a:cubicBezTo>
                  <a:cubicBezTo>
                    <a:pt x="2590" y="20872"/>
                    <a:pt x="1602" y="18692"/>
                    <a:pt x="1149" y="17993"/>
                  </a:cubicBezTo>
                  <a:cubicBezTo>
                    <a:pt x="-210" y="15690"/>
                    <a:pt x="-169" y="13468"/>
                    <a:pt x="284" y="11494"/>
                  </a:cubicBezTo>
                  <a:cubicBezTo>
                    <a:pt x="654" y="9931"/>
                    <a:pt x="2261" y="5612"/>
                    <a:pt x="8108" y="4913"/>
                  </a:cubicBezTo>
                  <a:cubicBezTo>
                    <a:pt x="9097" y="4790"/>
                    <a:pt x="12968" y="5077"/>
                    <a:pt x="14492" y="4872"/>
                  </a:cubicBezTo>
                  <a:lnTo>
                    <a:pt x="25487" y="3514"/>
                  </a:lnTo>
                  <a:lnTo>
                    <a:pt x="56044" y="430"/>
                  </a:lnTo>
                  <a:cubicBezTo>
                    <a:pt x="71693" y="-434"/>
                    <a:pt x="87136" y="18"/>
                    <a:pt x="102497" y="1664"/>
                  </a:cubicBezTo>
                  <a:cubicBezTo>
                    <a:pt x="117775" y="3268"/>
                    <a:pt x="132930" y="6106"/>
                    <a:pt x="148044" y="9849"/>
                  </a:cubicBezTo>
                  <a:cubicBezTo>
                    <a:pt x="176048" y="16965"/>
                    <a:pt x="204504" y="24286"/>
                    <a:pt x="233002" y="30579"/>
                  </a:cubicBezTo>
                  <a:cubicBezTo>
                    <a:pt x="261212" y="36831"/>
                    <a:pt x="289462" y="41932"/>
                    <a:pt x="317672" y="43330"/>
                  </a:cubicBezTo>
                  <a:cubicBezTo>
                    <a:pt x="354612" y="45181"/>
                    <a:pt x="391511" y="41191"/>
                    <a:pt x="427792" y="25602"/>
                  </a:cubicBezTo>
                  <a:cubicBezTo>
                    <a:pt x="432363" y="23505"/>
                    <a:pt x="437758" y="25561"/>
                    <a:pt x="439858" y="30127"/>
                  </a:cubicBezTo>
                  <a:cubicBezTo>
                    <a:pt x="441917" y="34692"/>
                    <a:pt x="439899" y="40081"/>
                    <a:pt x="435328" y="42178"/>
                  </a:cubicBezTo>
                  <a:cubicBezTo>
                    <a:pt x="396699" y="60647"/>
                    <a:pt x="356959" y="67104"/>
                    <a:pt x="316889" y="66323"/>
                  </a:cubicBezTo>
                  <a:cubicBezTo>
                    <a:pt x="287156" y="65706"/>
                    <a:pt x="257258" y="61222"/>
                    <a:pt x="227648" y="54683"/>
                  </a:cubicBezTo>
                  <a:cubicBezTo>
                    <a:pt x="198821" y="48266"/>
                    <a:pt x="170323" y="39710"/>
                    <a:pt x="142155" y="31937"/>
                  </a:cubicBezTo>
                  <a:cubicBezTo>
                    <a:pt x="128153" y="27988"/>
                    <a:pt x="114069" y="24903"/>
                    <a:pt x="99820" y="22846"/>
                  </a:cubicBezTo>
                  <a:cubicBezTo>
                    <a:pt x="85654" y="20831"/>
                    <a:pt x="71322" y="19762"/>
                    <a:pt x="56744" y="20008"/>
                  </a:cubicBezTo>
                  <a:lnTo>
                    <a:pt x="27505" y="21654"/>
                  </a:lnTo>
                  <a:lnTo>
                    <a:pt x="16139" y="22559"/>
                  </a:lnTo>
                  <a:cubicBezTo>
                    <a:pt x="15439" y="22600"/>
                    <a:pt x="13956" y="22188"/>
                    <a:pt x="12597" y="21900"/>
                  </a:cubicBezTo>
                  <a:cubicBezTo>
                    <a:pt x="11979" y="22147"/>
                    <a:pt x="11362" y="22312"/>
                    <a:pt x="10703" y="22435"/>
                  </a:cubicBezTo>
                  <a:cubicBezTo>
                    <a:pt x="10209" y="22723"/>
                    <a:pt x="9714" y="22888"/>
                    <a:pt x="9591" y="22600"/>
                  </a:cubicBezTo>
                  <a:cubicBezTo>
                    <a:pt x="9962" y="22559"/>
                    <a:pt x="10332" y="22517"/>
                    <a:pt x="10703" y="22435"/>
                  </a:cubicBezTo>
                  <a:cubicBezTo>
                    <a:pt x="11197" y="22188"/>
                    <a:pt x="11691" y="21859"/>
                    <a:pt x="11815" y="21818"/>
                  </a:cubicBezTo>
                  <a:lnTo>
                    <a:pt x="11979" y="21777"/>
                  </a:lnTo>
                  <a:cubicBezTo>
                    <a:pt x="10662" y="21530"/>
                    <a:pt x="9550" y="21530"/>
                    <a:pt x="9550" y="22312"/>
                  </a:cubicBezTo>
                  <a:cubicBezTo>
                    <a:pt x="9550" y="22435"/>
                    <a:pt x="9550" y="22517"/>
                    <a:pt x="9591" y="22600"/>
                  </a:cubicBezTo>
                  <a:lnTo>
                    <a:pt x="9591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6" name="Google Shape;1866;p28"/>
            <p:cNvSpPr/>
            <p:nvPr/>
          </p:nvSpPr>
          <p:spPr>
            <a:xfrm rot="5400000">
              <a:off x="554624" y="2303159"/>
              <a:ext cx="88640" cy="90061"/>
            </a:xfrm>
            <a:custGeom>
              <a:rect b="b" l="l" r="r" t="t"/>
              <a:pathLst>
                <a:path extrusionOk="0" h="180122" w="177281">
                  <a:moveTo>
                    <a:pt x="81113" y="175268"/>
                  </a:moveTo>
                  <a:cubicBezTo>
                    <a:pt x="76748" y="183577"/>
                    <a:pt x="59987" y="179176"/>
                    <a:pt x="53439" y="176955"/>
                  </a:cubicBezTo>
                  <a:cubicBezTo>
                    <a:pt x="34289" y="170415"/>
                    <a:pt x="-798" y="135370"/>
                    <a:pt x="1138" y="132039"/>
                  </a:cubicBezTo>
                  <a:cubicBezTo>
                    <a:pt x="3032" y="128748"/>
                    <a:pt x="44955" y="145448"/>
                    <a:pt x="64887" y="157047"/>
                  </a:cubicBezTo>
                  <a:cubicBezTo>
                    <a:pt x="69788" y="159885"/>
                    <a:pt x="84984" y="167823"/>
                    <a:pt x="81113" y="175268"/>
                  </a:cubicBezTo>
                  <a:close/>
                  <a:moveTo>
                    <a:pt x="124107" y="128419"/>
                  </a:moveTo>
                  <a:cubicBezTo>
                    <a:pt x="102486" y="112912"/>
                    <a:pt x="46232" y="105139"/>
                    <a:pt x="47509" y="107031"/>
                  </a:cubicBezTo>
                  <a:cubicBezTo>
                    <a:pt x="50268" y="111226"/>
                    <a:pt x="53480" y="114846"/>
                    <a:pt x="56939" y="118260"/>
                  </a:cubicBezTo>
                  <a:cubicBezTo>
                    <a:pt x="69253" y="130476"/>
                    <a:pt x="83419" y="141088"/>
                    <a:pt x="99109" y="146805"/>
                  </a:cubicBezTo>
                  <a:cubicBezTo>
                    <a:pt x="114141" y="152276"/>
                    <a:pt x="152604" y="148862"/>
                    <a:pt x="124107" y="128419"/>
                  </a:cubicBezTo>
                  <a:close/>
                  <a:moveTo>
                    <a:pt x="55827" y="65282"/>
                  </a:moveTo>
                  <a:cubicBezTo>
                    <a:pt x="57722" y="57878"/>
                    <a:pt x="60193" y="27564"/>
                    <a:pt x="45614" y="28222"/>
                  </a:cubicBezTo>
                  <a:cubicBezTo>
                    <a:pt x="36637" y="28633"/>
                    <a:pt x="31695" y="45456"/>
                    <a:pt x="28853" y="51749"/>
                  </a:cubicBezTo>
                  <a:cubicBezTo>
                    <a:pt x="17817" y="76387"/>
                    <a:pt x="-3886" y="118671"/>
                    <a:pt x="603" y="120933"/>
                  </a:cubicBezTo>
                  <a:cubicBezTo>
                    <a:pt x="5091" y="123195"/>
                    <a:pt x="48826" y="92881"/>
                    <a:pt x="55827" y="65282"/>
                  </a:cubicBezTo>
                  <a:close/>
                  <a:moveTo>
                    <a:pt x="76995" y="88110"/>
                  </a:moveTo>
                  <a:cubicBezTo>
                    <a:pt x="89102" y="74495"/>
                    <a:pt x="97627" y="57097"/>
                    <a:pt x="97833" y="39574"/>
                  </a:cubicBezTo>
                  <a:cubicBezTo>
                    <a:pt x="97874" y="34597"/>
                    <a:pt x="97792" y="25590"/>
                    <a:pt x="92356" y="22957"/>
                  </a:cubicBezTo>
                  <a:cubicBezTo>
                    <a:pt x="84984" y="19420"/>
                    <a:pt x="78642" y="32500"/>
                    <a:pt x="76706" y="37024"/>
                  </a:cubicBezTo>
                  <a:cubicBezTo>
                    <a:pt x="67852" y="58125"/>
                    <a:pt x="60069" y="92017"/>
                    <a:pt x="57804" y="102588"/>
                  </a:cubicBezTo>
                  <a:cubicBezTo>
                    <a:pt x="57433" y="104398"/>
                    <a:pt x="62787" y="100737"/>
                    <a:pt x="63281" y="100408"/>
                  </a:cubicBezTo>
                  <a:cubicBezTo>
                    <a:pt x="68470" y="96953"/>
                    <a:pt x="72918" y="92676"/>
                    <a:pt x="76995" y="88110"/>
                  </a:cubicBezTo>
                  <a:close/>
                  <a:moveTo>
                    <a:pt x="91655" y="91606"/>
                  </a:moveTo>
                  <a:cubicBezTo>
                    <a:pt x="91655" y="91606"/>
                    <a:pt x="115170" y="111555"/>
                    <a:pt x="138520" y="118136"/>
                  </a:cubicBezTo>
                  <a:cubicBezTo>
                    <a:pt x="157464" y="123524"/>
                    <a:pt x="177190" y="116244"/>
                    <a:pt x="177272" y="113159"/>
                  </a:cubicBezTo>
                  <a:cubicBezTo>
                    <a:pt x="178302" y="86465"/>
                    <a:pt x="91655" y="91606"/>
                    <a:pt x="91655" y="91606"/>
                  </a:cubicBezTo>
                  <a:close/>
                  <a:moveTo>
                    <a:pt x="137326" y="29456"/>
                  </a:moveTo>
                  <a:cubicBezTo>
                    <a:pt x="139879" y="21723"/>
                    <a:pt x="140538" y="-7851"/>
                    <a:pt x="122542" y="1980"/>
                  </a:cubicBezTo>
                  <a:cubicBezTo>
                    <a:pt x="112617" y="7409"/>
                    <a:pt x="108499" y="22093"/>
                    <a:pt x="105904" y="31471"/>
                  </a:cubicBezTo>
                  <a:cubicBezTo>
                    <a:pt x="103022" y="41960"/>
                    <a:pt x="96680" y="82845"/>
                    <a:pt x="101910" y="82516"/>
                  </a:cubicBezTo>
                  <a:cubicBezTo>
                    <a:pt x="107181" y="82187"/>
                    <a:pt x="130778" y="49076"/>
                    <a:pt x="137326" y="294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7" name="Google Shape;1867;p28"/>
            <p:cNvSpPr/>
            <p:nvPr/>
          </p:nvSpPr>
          <p:spPr>
            <a:xfrm rot="5400000">
              <a:off x="449411" y="2007159"/>
              <a:ext cx="116189" cy="101827"/>
            </a:xfrm>
            <a:custGeom>
              <a:rect b="b" l="l" r="r" t="t"/>
              <a:pathLst>
                <a:path extrusionOk="0" h="203653" w="232378">
                  <a:moveTo>
                    <a:pt x="161937" y="177404"/>
                  </a:moveTo>
                  <a:cubicBezTo>
                    <a:pt x="185287" y="183203"/>
                    <a:pt x="210367" y="193281"/>
                    <a:pt x="210367" y="193281"/>
                  </a:cubicBezTo>
                  <a:cubicBezTo>
                    <a:pt x="210367" y="193281"/>
                    <a:pt x="185493" y="203358"/>
                    <a:pt x="157119" y="200643"/>
                  </a:cubicBezTo>
                  <a:cubicBezTo>
                    <a:pt x="139905" y="198998"/>
                    <a:pt x="124709" y="188633"/>
                    <a:pt x="126397" y="185260"/>
                  </a:cubicBezTo>
                  <a:cubicBezTo>
                    <a:pt x="132204" y="173743"/>
                    <a:pt x="156789" y="176129"/>
                    <a:pt x="161937" y="177404"/>
                  </a:cubicBezTo>
                  <a:close/>
                  <a:moveTo>
                    <a:pt x="166467" y="158442"/>
                  </a:moveTo>
                  <a:cubicBezTo>
                    <a:pt x="167826" y="156591"/>
                    <a:pt x="117461" y="129321"/>
                    <a:pt x="92546" y="135367"/>
                  </a:cubicBezTo>
                  <a:cubicBezTo>
                    <a:pt x="85380" y="137094"/>
                    <a:pt x="79738" y="139274"/>
                    <a:pt x="84433" y="146473"/>
                  </a:cubicBezTo>
                  <a:cubicBezTo>
                    <a:pt x="99053" y="168807"/>
                    <a:pt x="165108" y="160293"/>
                    <a:pt x="166467" y="158442"/>
                  </a:cubicBezTo>
                  <a:close/>
                  <a:moveTo>
                    <a:pt x="111943" y="109495"/>
                  </a:moveTo>
                  <a:cubicBezTo>
                    <a:pt x="109142" y="106246"/>
                    <a:pt x="66890" y="78934"/>
                    <a:pt x="36621" y="88435"/>
                  </a:cubicBezTo>
                  <a:cubicBezTo>
                    <a:pt x="20725" y="93412"/>
                    <a:pt x="48934" y="106163"/>
                    <a:pt x="53341" y="107932"/>
                  </a:cubicBezTo>
                  <a:cubicBezTo>
                    <a:pt x="79244" y="118215"/>
                    <a:pt x="114743" y="112744"/>
                    <a:pt x="111943" y="109495"/>
                  </a:cubicBezTo>
                  <a:close/>
                  <a:moveTo>
                    <a:pt x="74344" y="67787"/>
                  </a:moveTo>
                  <a:lnTo>
                    <a:pt x="71873" y="65031"/>
                  </a:lnTo>
                  <a:cubicBezTo>
                    <a:pt x="61907" y="59972"/>
                    <a:pt x="51982" y="54913"/>
                    <a:pt x="41769" y="50306"/>
                  </a:cubicBezTo>
                  <a:cubicBezTo>
                    <a:pt x="36745" y="48044"/>
                    <a:pt x="31679" y="45864"/>
                    <a:pt x="26449" y="44013"/>
                  </a:cubicBezTo>
                  <a:cubicBezTo>
                    <a:pt x="13395" y="39365"/>
                    <a:pt x="-13703" y="42697"/>
                    <a:pt x="8370" y="57504"/>
                  </a:cubicBezTo>
                  <a:cubicBezTo>
                    <a:pt x="20890" y="65895"/>
                    <a:pt x="37033" y="69227"/>
                    <a:pt x="51817" y="70461"/>
                  </a:cubicBezTo>
                  <a:cubicBezTo>
                    <a:pt x="56141" y="70831"/>
                    <a:pt x="73396" y="73258"/>
                    <a:pt x="74344" y="67787"/>
                  </a:cubicBezTo>
                  <a:close/>
                  <a:moveTo>
                    <a:pt x="79986" y="73834"/>
                  </a:moveTo>
                  <a:cubicBezTo>
                    <a:pt x="71626" y="52774"/>
                    <a:pt x="71337" y="28136"/>
                    <a:pt x="55359" y="11889"/>
                  </a:cubicBezTo>
                  <a:cubicBezTo>
                    <a:pt x="51735" y="8228"/>
                    <a:pt x="40863" y="-3289"/>
                    <a:pt x="34562" y="907"/>
                  </a:cubicBezTo>
                  <a:cubicBezTo>
                    <a:pt x="29332" y="4321"/>
                    <a:pt x="35797" y="14357"/>
                    <a:pt x="37857" y="17648"/>
                  </a:cubicBezTo>
                  <a:cubicBezTo>
                    <a:pt x="47205" y="32496"/>
                    <a:pt x="75538" y="70749"/>
                    <a:pt x="79986" y="73834"/>
                  </a:cubicBezTo>
                  <a:close/>
                  <a:moveTo>
                    <a:pt x="117296" y="108508"/>
                  </a:moveTo>
                  <a:lnTo>
                    <a:pt x="118820" y="109330"/>
                  </a:lnTo>
                  <a:cubicBezTo>
                    <a:pt x="119273" y="99089"/>
                    <a:pt x="119273" y="88847"/>
                    <a:pt x="118490" y="78564"/>
                  </a:cubicBezTo>
                  <a:cubicBezTo>
                    <a:pt x="117996" y="71613"/>
                    <a:pt x="117131" y="64620"/>
                    <a:pt x="115402" y="57833"/>
                  </a:cubicBezTo>
                  <a:cubicBezTo>
                    <a:pt x="113425" y="50018"/>
                    <a:pt x="110501" y="40558"/>
                    <a:pt x="104283" y="34964"/>
                  </a:cubicBezTo>
                  <a:cubicBezTo>
                    <a:pt x="98888" y="30111"/>
                    <a:pt x="94276" y="33278"/>
                    <a:pt x="93575" y="39777"/>
                  </a:cubicBezTo>
                  <a:cubicBezTo>
                    <a:pt x="91805" y="56147"/>
                    <a:pt x="100288" y="74327"/>
                    <a:pt x="106918" y="88847"/>
                  </a:cubicBezTo>
                  <a:cubicBezTo>
                    <a:pt x="107371" y="89793"/>
                    <a:pt x="117049" y="108713"/>
                    <a:pt x="117296" y="108508"/>
                  </a:cubicBezTo>
                  <a:close/>
                  <a:moveTo>
                    <a:pt x="154607" y="83500"/>
                  </a:moveTo>
                  <a:cubicBezTo>
                    <a:pt x="152095" y="78482"/>
                    <a:pt x="144847" y="67664"/>
                    <a:pt x="137681" y="69967"/>
                  </a:cubicBezTo>
                  <a:cubicBezTo>
                    <a:pt x="133028" y="71489"/>
                    <a:pt x="132822" y="78564"/>
                    <a:pt x="132863" y="82471"/>
                  </a:cubicBezTo>
                  <a:cubicBezTo>
                    <a:pt x="132863" y="94729"/>
                    <a:pt x="162308" y="144375"/>
                    <a:pt x="162267" y="144334"/>
                  </a:cubicBezTo>
                  <a:cubicBezTo>
                    <a:pt x="161814" y="124344"/>
                    <a:pt x="163749" y="101968"/>
                    <a:pt x="154607" y="83500"/>
                  </a:cubicBezTo>
                  <a:close/>
                  <a:moveTo>
                    <a:pt x="196859" y="126853"/>
                  </a:moveTo>
                  <a:cubicBezTo>
                    <a:pt x="196118" y="120313"/>
                    <a:pt x="195336" y="109865"/>
                    <a:pt x="190188" y="104929"/>
                  </a:cubicBezTo>
                  <a:cubicBezTo>
                    <a:pt x="182734" y="97772"/>
                    <a:pt x="176886" y="115706"/>
                    <a:pt x="176227" y="119860"/>
                  </a:cubicBezTo>
                  <a:cubicBezTo>
                    <a:pt x="173880" y="134421"/>
                    <a:pt x="188747" y="173702"/>
                    <a:pt x="192206" y="174853"/>
                  </a:cubicBezTo>
                  <a:cubicBezTo>
                    <a:pt x="195665" y="176046"/>
                    <a:pt x="197642" y="133351"/>
                    <a:pt x="196859" y="126853"/>
                  </a:cubicBezTo>
                  <a:close/>
                  <a:moveTo>
                    <a:pt x="227252" y="150997"/>
                  </a:moveTo>
                  <a:cubicBezTo>
                    <a:pt x="222104" y="149516"/>
                    <a:pt x="218315" y="154905"/>
                    <a:pt x="216833" y="157331"/>
                  </a:cubicBezTo>
                  <a:cubicBezTo>
                    <a:pt x="211067" y="166750"/>
                    <a:pt x="211561" y="179296"/>
                    <a:pt x="214320" y="190648"/>
                  </a:cubicBezTo>
                  <a:cubicBezTo>
                    <a:pt x="214526" y="191471"/>
                    <a:pt x="218645" y="206031"/>
                    <a:pt x="221980" y="203317"/>
                  </a:cubicBezTo>
                  <a:lnTo>
                    <a:pt x="219551" y="200232"/>
                  </a:lnTo>
                  <a:cubicBezTo>
                    <a:pt x="225604" y="189167"/>
                    <a:pt x="231534" y="177198"/>
                    <a:pt x="232235" y="164324"/>
                  </a:cubicBezTo>
                  <a:cubicBezTo>
                    <a:pt x="232399" y="161444"/>
                    <a:pt x="233305" y="152725"/>
                    <a:pt x="227252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28"/>
            <p:cNvSpPr/>
            <p:nvPr/>
          </p:nvSpPr>
          <p:spPr>
            <a:xfrm rot="5400000">
              <a:off x="273335" y="1886846"/>
              <a:ext cx="112797" cy="73482"/>
            </a:xfrm>
            <a:custGeom>
              <a:rect b="b" l="l" r="r" t="t"/>
              <a:pathLst>
                <a:path extrusionOk="0" h="146964" w="225595">
                  <a:moveTo>
                    <a:pt x="225559" y="0"/>
                  </a:moveTo>
                  <a:cubicBezTo>
                    <a:pt x="225559" y="658"/>
                    <a:pt x="225641" y="1522"/>
                    <a:pt x="225559" y="1974"/>
                  </a:cubicBezTo>
                  <a:cubicBezTo>
                    <a:pt x="225271" y="3908"/>
                    <a:pt x="224941" y="5841"/>
                    <a:pt x="224653" y="7774"/>
                  </a:cubicBezTo>
                  <a:cubicBezTo>
                    <a:pt x="223747" y="13944"/>
                    <a:pt x="222635" y="20113"/>
                    <a:pt x="221523" y="26283"/>
                  </a:cubicBezTo>
                  <a:cubicBezTo>
                    <a:pt x="218229" y="44957"/>
                    <a:pt x="214399" y="64248"/>
                    <a:pt x="208469" y="82264"/>
                  </a:cubicBezTo>
                  <a:cubicBezTo>
                    <a:pt x="206574" y="88022"/>
                    <a:pt x="203239" y="98346"/>
                    <a:pt x="195043" y="96125"/>
                  </a:cubicBezTo>
                  <a:cubicBezTo>
                    <a:pt x="184830" y="93328"/>
                    <a:pt x="187136" y="77575"/>
                    <a:pt x="189196" y="70377"/>
                  </a:cubicBezTo>
                  <a:cubicBezTo>
                    <a:pt x="195908" y="47343"/>
                    <a:pt x="211928" y="27846"/>
                    <a:pt x="222306" y="6458"/>
                  </a:cubicBezTo>
                  <a:lnTo>
                    <a:pt x="225559" y="0"/>
                  </a:lnTo>
                  <a:close/>
                  <a:moveTo>
                    <a:pt x="184295" y="35456"/>
                  </a:moveTo>
                  <a:cubicBezTo>
                    <a:pt x="183224" y="37512"/>
                    <a:pt x="181824" y="39404"/>
                    <a:pt x="180671" y="41420"/>
                  </a:cubicBezTo>
                  <a:lnTo>
                    <a:pt x="179230" y="35250"/>
                  </a:lnTo>
                  <a:cubicBezTo>
                    <a:pt x="164692" y="39898"/>
                    <a:pt x="149084" y="40104"/>
                    <a:pt x="134383" y="44176"/>
                  </a:cubicBezTo>
                  <a:cubicBezTo>
                    <a:pt x="131253" y="45039"/>
                    <a:pt x="119887" y="47960"/>
                    <a:pt x="121699" y="53307"/>
                  </a:cubicBezTo>
                  <a:cubicBezTo>
                    <a:pt x="123099" y="57502"/>
                    <a:pt x="130512" y="57790"/>
                    <a:pt x="133971" y="57749"/>
                  </a:cubicBezTo>
                  <a:cubicBezTo>
                    <a:pt x="145049" y="57667"/>
                    <a:pt x="156168" y="53636"/>
                    <a:pt x="166257" y="49317"/>
                  </a:cubicBezTo>
                  <a:cubicBezTo>
                    <a:pt x="169511" y="47919"/>
                    <a:pt x="172723" y="46397"/>
                    <a:pt x="175894" y="44751"/>
                  </a:cubicBezTo>
                  <a:cubicBezTo>
                    <a:pt x="176512" y="44422"/>
                    <a:pt x="178488" y="43518"/>
                    <a:pt x="179724" y="42942"/>
                  </a:cubicBezTo>
                  <a:cubicBezTo>
                    <a:pt x="175153" y="50674"/>
                    <a:pt x="170417" y="58243"/>
                    <a:pt x="165722" y="65893"/>
                  </a:cubicBezTo>
                  <a:cubicBezTo>
                    <a:pt x="161727" y="72392"/>
                    <a:pt x="157856" y="79097"/>
                    <a:pt x="154973" y="86253"/>
                  </a:cubicBezTo>
                  <a:cubicBezTo>
                    <a:pt x="152173" y="93164"/>
                    <a:pt x="149826" y="101431"/>
                    <a:pt x="151597" y="108917"/>
                  </a:cubicBezTo>
                  <a:cubicBezTo>
                    <a:pt x="153615" y="117431"/>
                    <a:pt x="160904" y="116074"/>
                    <a:pt x="165187" y="110151"/>
                  </a:cubicBezTo>
                  <a:cubicBezTo>
                    <a:pt x="175482" y="95961"/>
                    <a:pt x="178406" y="75354"/>
                    <a:pt x="182401" y="58736"/>
                  </a:cubicBezTo>
                  <a:cubicBezTo>
                    <a:pt x="183924" y="52566"/>
                    <a:pt x="185242" y="46314"/>
                    <a:pt x="186889" y="40186"/>
                  </a:cubicBezTo>
                  <a:cubicBezTo>
                    <a:pt x="186972" y="39816"/>
                    <a:pt x="188660" y="35085"/>
                    <a:pt x="188331" y="34962"/>
                  </a:cubicBezTo>
                  <a:lnTo>
                    <a:pt x="184295" y="35456"/>
                  </a:lnTo>
                  <a:close/>
                  <a:moveTo>
                    <a:pt x="137636" y="82264"/>
                  </a:moveTo>
                  <a:cubicBezTo>
                    <a:pt x="132941" y="90367"/>
                    <a:pt x="127546" y="98058"/>
                    <a:pt x="122646" y="105997"/>
                  </a:cubicBezTo>
                  <a:cubicBezTo>
                    <a:pt x="119928" y="110357"/>
                    <a:pt x="117210" y="114634"/>
                    <a:pt x="114862" y="119159"/>
                  </a:cubicBezTo>
                  <a:cubicBezTo>
                    <a:pt x="112597" y="123601"/>
                    <a:pt x="104608" y="149226"/>
                    <a:pt x="118569" y="139149"/>
                  </a:cubicBezTo>
                  <a:cubicBezTo>
                    <a:pt x="131088" y="130182"/>
                    <a:pt x="137595" y="110192"/>
                    <a:pt x="141507" y="96125"/>
                  </a:cubicBezTo>
                  <a:cubicBezTo>
                    <a:pt x="142866" y="91272"/>
                    <a:pt x="145008" y="83703"/>
                    <a:pt x="142578" y="79631"/>
                  </a:cubicBezTo>
                  <a:lnTo>
                    <a:pt x="137636" y="82264"/>
                  </a:lnTo>
                  <a:close/>
                  <a:moveTo>
                    <a:pt x="114739" y="95632"/>
                  </a:moveTo>
                  <a:lnTo>
                    <a:pt x="113380" y="93164"/>
                  </a:lnTo>
                  <a:cubicBezTo>
                    <a:pt x="99543" y="105709"/>
                    <a:pt x="85006" y="117637"/>
                    <a:pt x="71828" y="130840"/>
                  </a:cubicBezTo>
                  <a:cubicBezTo>
                    <a:pt x="69933" y="132732"/>
                    <a:pt x="59144" y="142398"/>
                    <a:pt x="63426" y="145853"/>
                  </a:cubicBezTo>
                  <a:cubicBezTo>
                    <a:pt x="67298" y="148979"/>
                    <a:pt x="74051" y="144743"/>
                    <a:pt x="77099" y="142522"/>
                  </a:cubicBezTo>
                  <a:cubicBezTo>
                    <a:pt x="87971" y="134666"/>
                    <a:pt x="96248" y="122943"/>
                    <a:pt x="104114" y="112290"/>
                  </a:cubicBezTo>
                  <a:cubicBezTo>
                    <a:pt x="106914" y="108506"/>
                    <a:pt x="109715" y="104681"/>
                    <a:pt x="112268" y="100732"/>
                  </a:cubicBezTo>
                  <a:cubicBezTo>
                    <a:pt x="113298" y="99128"/>
                    <a:pt x="114821" y="93740"/>
                    <a:pt x="114739" y="95632"/>
                  </a:cubicBezTo>
                  <a:close/>
                  <a:moveTo>
                    <a:pt x="83935" y="103159"/>
                  </a:moveTo>
                  <a:lnTo>
                    <a:pt x="79158" y="106285"/>
                  </a:lnTo>
                  <a:cubicBezTo>
                    <a:pt x="72198" y="110768"/>
                    <a:pt x="64662" y="114429"/>
                    <a:pt x="57414" y="118377"/>
                  </a:cubicBezTo>
                  <a:cubicBezTo>
                    <a:pt x="52678" y="121010"/>
                    <a:pt x="47983" y="123725"/>
                    <a:pt x="43412" y="126686"/>
                  </a:cubicBezTo>
                  <a:cubicBezTo>
                    <a:pt x="38923" y="129606"/>
                    <a:pt x="32993" y="132979"/>
                    <a:pt x="30275" y="137833"/>
                  </a:cubicBezTo>
                  <a:cubicBezTo>
                    <a:pt x="25827" y="145853"/>
                    <a:pt x="40159" y="141864"/>
                    <a:pt x="42794" y="140465"/>
                  </a:cubicBezTo>
                  <a:cubicBezTo>
                    <a:pt x="54861" y="133925"/>
                    <a:pt x="64538" y="123066"/>
                    <a:pt x="74051" y="113318"/>
                  </a:cubicBezTo>
                  <a:cubicBezTo>
                    <a:pt x="76316" y="110974"/>
                    <a:pt x="82905" y="106490"/>
                    <a:pt x="83935" y="103159"/>
                  </a:cubicBezTo>
                  <a:close/>
                  <a:moveTo>
                    <a:pt x="56837" y="105339"/>
                  </a:moveTo>
                  <a:cubicBezTo>
                    <a:pt x="57208" y="105339"/>
                    <a:pt x="55725" y="106531"/>
                    <a:pt x="54408" y="107560"/>
                  </a:cubicBezTo>
                  <a:cubicBezTo>
                    <a:pt x="55725" y="107436"/>
                    <a:pt x="57043" y="107313"/>
                    <a:pt x="58320" y="107190"/>
                  </a:cubicBezTo>
                  <a:lnTo>
                    <a:pt x="56837" y="105339"/>
                  </a:lnTo>
                  <a:close/>
                  <a:moveTo>
                    <a:pt x="52843" y="108753"/>
                  </a:moveTo>
                  <a:cubicBezTo>
                    <a:pt x="53007" y="108629"/>
                    <a:pt x="53790" y="108053"/>
                    <a:pt x="54408" y="107560"/>
                  </a:cubicBezTo>
                  <a:cubicBezTo>
                    <a:pt x="40323" y="108794"/>
                    <a:pt x="26116" y="109616"/>
                    <a:pt x="12649" y="114305"/>
                  </a:cubicBezTo>
                  <a:cubicBezTo>
                    <a:pt x="9643" y="115375"/>
                    <a:pt x="-1311" y="118871"/>
                    <a:pt x="130" y="123930"/>
                  </a:cubicBezTo>
                  <a:cubicBezTo>
                    <a:pt x="1324" y="128126"/>
                    <a:pt x="8408" y="127756"/>
                    <a:pt x="11620" y="127468"/>
                  </a:cubicBezTo>
                  <a:cubicBezTo>
                    <a:pt x="23192" y="126357"/>
                    <a:pt x="34476" y="120269"/>
                    <a:pt x="44236" y="114388"/>
                  </a:cubicBezTo>
                  <a:cubicBezTo>
                    <a:pt x="47160" y="112578"/>
                    <a:pt x="50042" y="110727"/>
                    <a:pt x="52843" y="108753"/>
                  </a:cubicBezTo>
                  <a:close/>
                  <a:moveTo>
                    <a:pt x="36864" y="95632"/>
                  </a:moveTo>
                  <a:cubicBezTo>
                    <a:pt x="45965" y="98799"/>
                    <a:pt x="56302" y="99210"/>
                    <a:pt x="65856" y="99580"/>
                  </a:cubicBezTo>
                  <a:cubicBezTo>
                    <a:pt x="69645" y="99745"/>
                    <a:pt x="73475" y="99786"/>
                    <a:pt x="77264" y="99786"/>
                  </a:cubicBezTo>
                  <a:cubicBezTo>
                    <a:pt x="77634" y="99786"/>
                    <a:pt x="83194" y="99457"/>
                    <a:pt x="82864" y="99210"/>
                  </a:cubicBezTo>
                  <a:lnTo>
                    <a:pt x="76234" y="96413"/>
                  </a:lnTo>
                  <a:cubicBezTo>
                    <a:pt x="64950" y="91847"/>
                    <a:pt x="53749" y="86295"/>
                    <a:pt x="41559" y="84526"/>
                  </a:cubicBezTo>
                  <a:cubicBezTo>
                    <a:pt x="38223" y="84032"/>
                    <a:pt x="29040" y="83045"/>
                    <a:pt x="28710" y="88516"/>
                  </a:cubicBezTo>
                  <a:cubicBezTo>
                    <a:pt x="28463" y="92341"/>
                    <a:pt x="33981" y="94644"/>
                    <a:pt x="36864" y="95632"/>
                  </a:cubicBezTo>
                  <a:close/>
                  <a:moveTo>
                    <a:pt x="100572" y="89791"/>
                  </a:moveTo>
                  <a:cubicBezTo>
                    <a:pt x="102796" y="89996"/>
                    <a:pt x="109921" y="92135"/>
                    <a:pt x="112021" y="90901"/>
                  </a:cubicBezTo>
                  <a:lnTo>
                    <a:pt x="109962" y="87899"/>
                  </a:lnTo>
                  <a:cubicBezTo>
                    <a:pt x="104073" y="85472"/>
                    <a:pt x="98307" y="82675"/>
                    <a:pt x="92377" y="80248"/>
                  </a:cubicBezTo>
                  <a:cubicBezTo>
                    <a:pt x="88836" y="78767"/>
                    <a:pt x="85253" y="77410"/>
                    <a:pt x="81546" y="76300"/>
                  </a:cubicBezTo>
                  <a:cubicBezTo>
                    <a:pt x="77593" y="75148"/>
                    <a:pt x="73022" y="73791"/>
                    <a:pt x="68862" y="74654"/>
                  </a:cubicBezTo>
                  <a:cubicBezTo>
                    <a:pt x="64209" y="75600"/>
                    <a:pt x="64538" y="79672"/>
                    <a:pt x="67792" y="82181"/>
                  </a:cubicBezTo>
                  <a:cubicBezTo>
                    <a:pt x="76193" y="88721"/>
                    <a:pt x="90483" y="88763"/>
                    <a:pt x="100572" y="89791"/>
                  </a:cubicBezTo>
                  <a:close/>
                  <a:moveTo>
                    <a:pt x="97113" y="75600"/>
                  </a:moveTo>
                  <a:cubicBezTo>
                    <a:pt x="105720" y="79138"/>
                    <a:pt x="115604" y="80454"/>
                    <a:pt x="124828" y="81194"/>
                  </a:cubicBezTo>
                  <a:cubicBezTo>
                    <a:pt x="128329" y="81482"/>
                    <a:pt x="131871" y="81729"/>
                    <a:pt x="135371" y="81359"/>
                  </a:cubicBezTo>
                  <a:cubicBezTo>
                    <a:pt x="135495" y="81359"/>
                    <a:pt x="140230" y="79960"/>
                    <a:pt x="139242" y="79672"/>
                  </a:cubicBezTo>
                  <a:lnTo>
                    <a:pt x="141672" y="79508"/>
                  </a:lnTo>
                  <a:cubicBezTo>
                    <a:pt x="128576" y="75271"/>
                    <a:pt x="116263" y="68361"/>
                    <a:pt x="102467" y="66428"/>
                  </a:cubicBezTo>
                  <a:cubicBezTo>
                    <a:pt x="99666" y="66058"/>
                    <a:pt x="90936" y="64988"/>
                    <a:pt x="90277" y="69472"/>
                  </a:cubicBezTo>
                  <a:cubicBezTo>
                    <a:pt x="89783" y="72680"/>
                    <a:pt x="94930" y="74695"/>
                    <a:pt x="97113" y="75600"/>
                  </a:cubicBezTo>
                  <a:close/>
                  <a:moveTo>
                    <a:pt x="166587" y="22335"/>
                  </a:moveTo>
                  <a:cubicBezTo>
                    <a:pt x="180753" y="21389"/>
                    <a:pt x="195249" y="17646"/>
                    <a:pt x="208345" y="12175"/>
                  </a:cubicBezTo>
                  <a:cubicBezTo>
                    <a:pt x="211928" y="10694"/>
                    <a:pt x="215469" y="9008"/>
                    <a:pt x="218846" y="7034"/>
                  </a:cubicBezTo>
                  <a:cubicBezTo>
                    <a:pt x="219835" y="6458"/>
                    <a:pt x="220823" y="5841"/>
                    <a:pt x="221729" y="5141"/>
                  </a:cubicBezTo>
                  <a:cubicBezTo>
                    <a:pt x="222347" y="4730"/>
                    <a:pt x="223829" y="3126"/>
                    <a:pt x="223294" y="3578"/>
                  </a:cubicBezTo>
                  <a:lnTo>
                    <a:pt x="215346" y="987"/>
                  </a:lnTo>
                  <a:cubicBezTo>
                    <a:pt x="199738" y="6869"/>
                    <a:pt x="182359" y="6787"/>
                    <a:pt x="166587" y="12669"/>
                  </a:cubicBezTo>
                  <a:cubicBezTo>
                    <a:pt x="164487" y="13409"/>
                    <a:pt x="153162" y="16905"/>
                    <a:pt x="153944" y="20566"/>
                  </a:cubicBezTo>
                  <a:cubicBezTo>
                    <a:pt x="154644" y="23774"/>
                    <a:pt x="164692" y="22458"/>
                    <a:pt x="166587" y="2233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28"/>
            <p:cNvSpPr/>
            <p:nvPr/>
          </p:nvSpPr>
          <p:spPr>
            <a:xfrm rot="5400000">
              <a:off x="319981" y="1666403"/>
              <a:ext cx="95622" cy="152924"/>
            </a:xfrm>
            <a:custGeom>
              <a:rect b="b" l="l" r="r" t="t"/>
              <a:pathLst>
                <a:path extrusionOk="0" h="305847" w="191245">
                  <a:moveTo>
                    <a:pt x="191246" y="166415"/>
                  </a:moveTo>
                  <a:lnTo>
                    <a:pt x="189804" y="166744"/>
                  </a:lnTo>
                  <a:cubicBezTo>
                    <a:pt x="191781" y="168924"/>
                    <a:pt x="172920" y="164317"/>
                    <a:pt x="171808" y="163906"/>
                  </a:cubicBezTo>
                  <a:cubicBezTo>
                    <a:pt x="159948" y="159669"/>
                    <a:pt x="148376" y="154034"/>
                    <a:pt x="137915" y="147041"/>
                  </a:cubicBezTo>
                  <a:cubicBezTo>
                    <a:pt x="102046" y="122938"/>
                    <a:pt x="88868" y="79092"/>
                    <a:pt x="74990" y="40387"/>
                  </a:cubicBezTo>
                  <a:cubicBezTo>
                    <a:pt x="71325" y="30186"/>
                    <a:pt x="68071" y="19780"/>
                    <a:pt x="64941" y="9373"/>
                  </a:cubicBezTo>
                  <a:cubicBezTo>
                    <a:pt x="64488" y="7769"/>
                    <a:pt x="61935" y="2052"/>
                    <a:pt x="63871" y="653"/>
                  </a:cubicBezTo>
                  <a:cubicBezTo>
                    <a:pt x="66383" y="-1156"/>
                    <a:pt x="73219" y="1311"/>
                    <a:pt x="75731" y="1846"/>
                  </a:cubicBezTo>
                  <a:cubicBezTo>
                    <a:pt x="89074" y="4725"/>
                    <a:pt x="102170" y="8756"/>
                    <a:pt x="114730" y="14186"/>
                  </a:cubicBezTo>
                  <a:cubicBezTo>
                    <a:pt x="179674" y="42114"/>
                    <a:pt x="183504" y="105416"/>
                    <a:pt x="191246" y="166415"/>
                  </a:cubicBezTo>
                  <a:close/>
                  <a:moveTo>
                    <a:pt x="141169" y="156954"/>
                  </a:moveTo>
                  <a:cubicBezTo>
                    <a:pt x="142487" y="155844"/>
                    <a:pt x="137833" y="157900"/>
                    <a:pt x="136145" y="158065"/>
                  </a:cubicBezTo>
                  <a:cubicBezTo>
                    <a:pt x="132891" y="158435"/>
                    <a:pt x="129638" y="159093"/>
                    <a:pt x="126508" y="159957"/>
                  </a:cubicBezTo>
                  <a:cubicBezTo>
                    <a:pt x="115924" y="162877"/>
                    <a:pt x="106041" y="168101"/>
                    <a:pt x="97351" y="174723"/>
                  </a:cubicBezTo>
                  <a:cubicBezTo>
                    <a:pt x="67042" y="197880"/>
                    <a:pt x="44762" y="229593"/>
                    <a:pt x="27590" y="263198"/>
                  </a:cubicBezTo>
                  <a:cubicBezTo>
                    <a:pt x="22483" y="273234"/>
                    <a:pt x="17335" y="283394"/>
                    <a:pt x="11158" y="292854"/>
                  </a:cubicBezTo>
                  <a:cubicBezTo>
                    <a:pt x="9099" y="295980"/>
                    <a:pt x="6875" y="299024"/>
                    <a:pt x="4404" y="301821"/>
                  </a:cubicBezTo>
                  <a:cubicBezTo>
                    <a:pt x="3169" y="303219"/>
                    <a:pt x="-1444" y="305728"/>
                    <a:pt x="451" y="305810"/>
                  </a:cubicBezTo>
                  <a:cubicBezTo>
                    <a:pt x="13958" y="306427"/>
                    <a:pt x="31296" y="299147"/>
                    <a:pt x="44350" y="296350"/>
                  </a:cubicBezTo>
                  <a:cubicBezTo>
                    <a:pt x="72601" y="290345"/>
                    <a:pt x="104682" y="284011"/>
                    <a:pt x="128773" y="267064"/>
                  </a:cubicBezTo>
                  <a:cubicBezTo>
                    <a:pt x="157847" y="246622"/>
                    <a:pt x="175144" y="202899"/>
                    <a:pt x="167896" y="167936"/>
                  </a:cubicBezTo>
                  <a:lnTo>
                    <a:pt x="141169" y="15695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28"/>
            <p:cNvSpPr/>
            <p:nvPr/>
          </p:nvSpPr>
          <p:spPr>
            <a:xfrm rot="5400000">
              <a:off x="331340" y="1817690"/>
              <a:ext cx="255505" cy="159063"/>
            </a:xfrm>
            <a:custGeom>
              <a:rect b="b" l="l" r="r" t="t"/>
              <a:pathLst>
                <a:path extrusionOk="0" h="318126" w="511010">
                  <a:moveTo>
                    <a:pt x="157971" y="188160"/>
                  </a:moveTo>
                  <a:cubicBezTo>
                    <a:pt x="157971" y="188160"/>
                    <a:pt x="182515" y="213086"/>
                    <a:pt x="183051" y="240686"/>
                  </a:cubicBezTo>
                  <a:cubicBezTo>
                    <a:pt x="183709" y="275648"/>
                    <a:pt x="158877" y="315258"/>
                    <a:pt x="141086" y="317520"/>
                  </a:cubicBezTo>
                  <a:cubicBezTo>
                    <a:pt x="52957" y="328543"/>
                    <a:pt x="138904" y="185692"/>
                    <a:pt x="157971" y="188160"/>
                  </a:cubicBezTo>
                  <a:close/>
                  <a:moveTo>
                    <a:pt x="154388" y="128684"/>
                  </a:moveTo>
                  <a:lnTo>
                    <a:pt x="180909" y="105115"/>
                  </a:lnTo>
                  <a:cubicBezTo>
                    <a:pt x="163613" y="91706"/>
                    <a:pt x="131532" y="77680"/>
                    <a:pt x="109953" y="73156"/>
                  </a:cubicBezTo>
                  <a:cubicBezTo>
                    <a:pt x="95210" y="70112"/>
                    <a:pt x="79931" y="69660"/>
                    <a:pt x="64941" y="70729"/>
                  </a:cubicBezTo>
                  <a:cubicBezTo>
                    <a:pt x="54069" y="71469"/>
                    <a:pt x="43197" y="73032"/>
                    <a:pt x="32737" y="76035"/>
                  </a:cubicBezTo>
                  <a:cubicBezTo>
                    <a:pt x="10581" y="82369"/>
                    <a:pt x="-13387" y="98370"/>
                    <a:pt x="8893" y="120704"/>
                  </a:cubicBezTo>
                  <a:cubicBezTo>
                    <a:pt x="12558" y="124365"/>
                    <a:pt x="16717" y="127491"/>
                    <a:pt x="21165" y="130165"/>
                  </a:cubicBezTo>
                  <a:cubicBezTo>
                    <a:pt x="49539" y="147152"/>
                    <a:pt x="85079" y="148016"/>
                    <a:pt x="116295" y="139296"/>
                  </a:cubicBezTo>
                  <a:cubicBezTo>
                    <a:pt x="120619" y="138103"/>
                    <a:pt x="151546" y="133085"/>
                    <a:pt x="154388" y="128684"/>
                  </a:cubicBezTo>
                  <a:close/>
                  <a:moveTo>
                    <a:pt x="224356" y="8126"/>
                  </a:moveTo>
                  <a:cubicBezTo>
                    <a:pt x="210107" y="1874"/>
                    <a:pt x="182721" y="-6105"/>
                    <a:pt x="169749" y="7304"/>
                  </a:cubicBezTo>
                  <a:cubicBezTo>
                    <a:pt x="160483" y="16846"/>
                    <a:pt x="169419" y="31119"/>
                    <a:pt x="175803" y="39428"/>
                  </a:cubicBezTo>
                  <a:cubicBezTo>
                    <a:pt x="188816" y="56374"/>
                    <a:pt x="218549" y="86030"/>
                    <a:pt x="242270" y="87305"/>
                  </a:cubicBezTo>
                  <a:lnTo>
                    <a:pt x="305319" y="107336"/>
                  </a:lnTo>
                  <a:cubicBezTo>
                    <a:pt x="301077" y="62832"/>
                    <a:pt x="263602" y="25319"/>
                    <a:pt x="224356" y="8126"/>
                  </a:cubicBezTo>
                  <a:close/>
                  <a:moveTo>
                    <a:pt x="505792" y="161054"/>
                  </a:moveTo>
                  <a:cubicBezTo>
                    <a:pt x="496238" y="122391"/>
                    <a:pt x="475318" y="84138"/>
                    <a:pt x="444761" y="58184"/>
                  </a:cubicBezTo>
                  <a:cubicBezTo>
                    <a:pt x="434218" y="49217"/>
                    <a:pt x="393119" y="19479"/>
                    <a:pt x="380023" y="40168"/>
                  </a:cubicBezTo>
                  <a:cubicBezTo>
                    <a:pt x="374422" y="49094"/>
                    <a:pt x="382617" y="60775"/>
                    <a:pt x="387394" y="68014"/>
                  </a:cubicBezTo>
                  <a:cubicBezTo>
                    <a:pt x="401067" y="88827"/>
                    <a:pt x="417004" y="108077"/>
                    <a:pt x="429770" y="129465"/>
                  </a:cubicBezTo>
                  <a:cubicBezTo>
                    <a:pt x="432777" y="134483"/>
                    <a:pt x="444431" y="153980"/>
                    <a:pt x="443566" y="155707"/>
                  </a:cubicBezTo>
                  <a:lnTo>
                    <a:pt x="510075" y="199431"/>
                  </a:lnTo>
                  <a:cubicBezTo>
                    <a:pt x="512958" y="187872"/>
                    <a:pt x="508510" y="172078"/>
                    <a:pt x="505792" y="161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28"/>
            <p:cNvSpPr/>
            <p:nvPr/>
          </p:nvSpPr>
          <p:spPr>
            <a:xfrm rot="5400000">
              <a:off x="110166" y="1873306"/>
              <a:ext cx="705667" cy="310026"/>
            </a:xfrm>
            <a:custGeom>
              <a:rect b="b" l="l" r="r" t="t"/>
              <a:pathLst>
                <a:path extrusionOk="0" h="620052" w="1411335">
                  <a:moveTo>
                    <a:pt x="710560" y="446681"/>
                  </a:moveTo>
                  <a:cubicBezTo>
                    <a:pt x="711631" y="451329"/>
                    <a:pt x="708748" y="455977"/>
                    <a:pt x="704094" y="457088"/>
                  </a:cubicBezTo>
                  <a:cubicBezTo>
                    <a:pt x="683627" y="462517"/>
                    <a:pt x="666331" y="472060"/>
                    <a:pt x="650517" y="483577"/>
                  </a:cubicBezTo>
                  <a:cubicBezTo>
                    <a:pt x="631120" y="497685"/>
                    <a:pt x="614236" y="515043"/>
                    <a:pt x="596939" y="532195"/>
                  </a:cubicBezTo>
                  <a:cubicBezTo>
                    <a:pt x="578943" y="550005"/>
                    <a:pt x="560452" y="567486"/>
                    <a:pt x="539862" y="582170"/>
                  </a:cubicBezTo>
                  <a:cubicBezTo>
                    <a:pt x="529731" y="589244"/>
                    <a:pt x="519106" y="595538"/>
                    <a:pt x="507946" y="600802"/>
                  </a:cubicBezTo>
                  <a:cubicBezTo>
                    <a:pt x="496744" y="606108"/>
                    <a:pt x="485090" y="610345"/>
                    <a:pt x="473024" y="613389"/>
                  </a:cubicBezTo>
                  <a:lnTo>
                    <a:pt x="448356" y="618448"/>
                  </a:lnTo>
                  <a:lnTo>
                    <a:pt x="440408" y="619682"/>
                  </a:lnTo>
                  <a:cubicBezTo>
                    <a:pt x="440160" y="619723"/>
                    <a:pt x="437360" y="620052"/>
                    <a:pt x="436289" y="620052"/>
                  </a:cubicBezTo>
                  <a:cubicBezTo>
                    <a:pt x="427600" y="619846"/>
                    <a:pt x="427271" y="611456"/>
                    <a:pt x="427929" y="609399"/>
                  </a:cubicBezTo>
                  <a:cubicBezTo>
                    <a:pt x="428959" y="605779"/>
                    <a:pt x="432336" y="603394"/>
                    <a:pt x="435960" y="603394"/>
                  </a:cubicBezTo>
                  <a:lnTo>
                    <a:pt x="435960" y="603435"/>
                  </a:lnTo>
                  <a:cubicBezTo>
                    <a:pt x="435960" y="603805"/>
                    <a:pt x="436495" y="603682"/>
                    <a:pt x="436989" y="603476"/>
                  </a:cubicBezTo>
                  <a:cubicBezTo>
                    <a:pt x="437401" y="603517"/>
                    <a:pt x="437772" y="603599"/>
                    <a:pt x="438184" y="603723"/>
                  </a:cubicBezTo>
                  <a:lnTo>
                    <a:pt x="438307" y="603764"/>
                  </a:lnTo>
                  <a:cubicBezTo>
                    <a:pt x="438060" y="603641"/>
                    <a:pt x="437731" y="603476"/>
                    <a:pt x="437401" y="603311"/>
                  </a:cubicBezTo>
                  <a:cubicBezTo>
                    <a:pt x="437566" y="603229"/>
                    <a:pt x="437731" y="603147"/>
                    <a:pt x="437731" y="603147"/>
                  </a:cubicBezTo>
                  <a:lnTo>
                    <a:pt x="444938" y="601625"/>
                  </a:lnTo>
                  <a:lnTo>
                    <a:pt x="468040" y="595496"/>
                  </a:lnTo>
                  <a:cubicBezTo>
                    <a:pt x="478707" y="592206"/>
                    <a:pt x="488961" y="587805"/>
                    <a:pt x="498803" y="582581"/>
                  </a:cubicBezTo>
                  <a:cubicBezTo>
                    <a:pt x="508646" y="577357"/>
                    <a:pt x="518035" y="571270"/>
                    <a:pt x="526930" y="564483"/>
                  </a:cubicBezTo>
                  <a:cubicBezTo>
                    <a:pt x="546368" y="550046"/>
                    <a:pt x="563212" y="532482"/>
                    <a:pt x="580549" y="515577"/>
                  </a:cubicBezTo>
                  <a:cubicBezTo>
                    <a:pt x="598875" y="497685"/>
                    <a:pt x="617613" y="480368"/>
                    <a:pt x="638615" y="466466"/>
                  </a:cubicBezTo>
                  <a:cubicBezTo>
                    <a:pt x="656859" y="454414"/>
                    <a:pt x="676914" y="445077"/>
                    <a:pt x="700141" y="440265"/>
                  </a:cubicBezTo>
                  <a:cubicBezTo>
                    <a:pt x="704795" y="439154"/>
                    <a:pt x="709448" y="442034"/>
                    <a:pt x="710560" y="446681"/>
                  </a:cubicBezTo>
                  <a:close/>
                  <a:moveTo>
                    <a:pt x="437401" y="603311"/>
                  </a:moveTo>
                  <a:cubicBezTo>
                    <a:pt x="436660" y="602982"/>
                    <a:pt x="435919" y="602736"/>
                    <a:pt x="435960" y="603394"/>
                  </a:cubicBezTo>
                  <a:cubicBezTo>
                    <a:pt x="436289" y="603394"/>
                    <a:pt x="436619" y="603435"/>
                    <a:pt x="436989" y="603476"/>
                  </a:cubicBezTo>
                  <a:lnTo>
                    <a:pt x="437401" y="603311"/>
                  </a:lnTo>
                  <a:close/>
                  <a:moveTo>
                    <a:pt x="990102" y="407442"/>
                  </a:moveTo>
                  <a:cubicBezTo>
                    <a:pt x="986601" y="407071"/>
                    <a:pt x="981618" y="403945"/>
                    <a:pt x="975029" y="399544"/>
                  </a:cubicBezTo>
                  <a:cubicBezTo>
                    <a:pt x="964651" y="392634"/>
                    <a:pt x="951638" y="382104"/>
                    <a:pt x="936854" y="369395"/>
                  </a:cubicBezTo>
                  <a:cubicBezTo>
                    <a:pt x="917910" y="353065"/>
                    <a:pt x="896372" y="333034"/>
                    <a:pt x="874052" y="312180"/>
                  </a:cubicBezTo>
                  <a:cubicBezTo>
                    <a:pt x="860338" y="299347"/>
                    <a:pt x="846336" y="286185"/>
                    <a:pt x="832499" y="273393"/>
                  </a:cubicBezTo>
                  <a:cubicBezTo>
                    <a:pt x="789176" y="233331"/>
                    <a:pt x="748241" y="195860"/>
                    <a:pt x="727362" y="177103"/>
                  </a:cubicBezTo>
                  <a:cubicBezTo>
                    <a:pt x="723738" y="173648"/>
                    <a:pt x="717932" y="173813"/>
                    <a:pt x="714513" y="177474"/>
                  </a:cubicBezTo>
                  <a:cubicBezTo>
                    <a:pt x="711054" y="181134"/>
                    <a:pt x="711219" y="186893"/>
                    <a:pt x="714884" y="190348"/>
                  </a:cubicBezTo>
                  <a:cubicBezTo>
                    <a:pt x="728680" y="204004"/>
                    <a:pt x="751289" y="227408"/>
                    <a:pt x="778057" y="254102"/>
                  </a:cubicBezTo>
                  <a:cubicBezTo>
                    <a:pt x="791523" y="267511"/>
                    <a:pt x="805978" y="281825"/>
                    <a:pt x="820927" y="296057"/>
                  </a:cubicBezTo>
                  <a:cubicBezTo>
                    <a:pt x="830522" y="305270"/>
                    <a:pt x="840365" y="314401"/>
                    <a:pt x="850207" y="323327"/>
                  </a:cubicBezTo>
                  <a:cubicBezTo>
                    <a:pt x="865568" y="337271"/>
                    <a:pt x="880970" y="350639"/>
                    <a:pt x="895548" y="362937"/>
                  </a:cubicBezTo>
                  <a:cubicBezTo>
                    <a:pt x="922976" y="385971"/>
                    <a:pt x="947726" y="404933"/>
                    <a:pt x="965105" y="415298"/>
                  </a:cubicBezTo>
                  <a:cubicBezTo>
                    <a:pt x="975318" y="421344"/>
                    <a:pt x="983513" y="424553"/>
                    <a:pt x="988743" y="424799"/>
                  </a:cubicBezTo>
                  <a:cubicBezTo>
                    <a:pt x="993561" y="425169"/>
                    <a:pt x="997762" y="421591"/>
                    <a:pt x="998132" y="416779"/>
                  </a:cubicBezTo>
                  <a:cubicBezTo>
                    <a:pt x="998503" y="412007"/>
                    <a:pt x="994920" y="407812"/>
                    <a:pt x="990102" y="407442"/>
                  </a:cubicBezTo>
                  <a:close/>
                  <a:moveTo>
                    <a:pt x="1403773" y="16525"/>
                  </a:moveTo>
                  <a:lnTo>
                    <a:pt x="1402825" y="17018"/>
                  </a:lnTo>
                  <a:cubicBezTo>
                    <a:pt x="1403814" y="17306"/>
                    <a:pt x="1404596" y="17306"/>
                    <a:pt x="1404349" y="16401"/>
                  </a:cubicBezTo>
                  <a:lnTo>
                    <a:pt x="1403896" y="16442"/>
                  </a:lnTo>
                  <a:lnTo>
                    <a:pt x="1403773" y="16525"/>
                  </a:lnTo>
                  <a:close/>
                  <a:moveTo>
                    <a:pt x="1406491" y="689"/>
                  </a:moveTo>
                  <a:cubicBezTo>
                    <a:pt x="1405090" y="-10"/>
                    <a:pt x="1401467" y="-668"/>
                    <a:pt x="1396813" y="1347"/>
                  </a:cubicBezTo>
                  <a:cubicBezTo>
                    <a:pt x="1390347" y="4103"/>
                    <a:pt x="1375728" y="13645"/>
                    <a:pt x="1373751" y="14674"/>
                  </a:cubicBezTo>
                  <a:cubicBezTo>
                    <a:pt x="1360408" y="21378"/>
                    <a:pt x="1346777" y="27589"/>
                    <a:pt x="1333022" y="33471"/>
                  </a:cubicBezTo>
                  <a:cubicBezTo>
                    <a:pt x="1319227" y="39353"/>
                    <a:pt x="1305307" y="44906"/>
                    <a:pt x="1291264" y="50171"/>
                  </a:cubicBezTo>
                  <a:cubicBezTo>
                    <a:pt x="1268944" y="58767"/>
                    <a:pt x="1246417" y="65472"/>
                    <a:pt x="1223932" y="70407"/>
                  </a:cubicBezTo>
                  <a:cubicBezTo>
                    <a:pt x="1208653" y="73780"/>
                    <a:pt x="1193375" y="76372"/>
                    <a:pt x="1178055" y="77811"/>
                  </a:cubicBezTo>
                  <a:cubicBezTo>
                    <a:pt x="1140209" y="81348"/>
                    <a:pt x="1101993" y="78346"/>
                    <a:pt x="1063405" y="65513"/>
                  </a:cubicBezTo>
                  <a:cubicBezTo>
                    <a:pt x="1058917" y="63909"/>
                    <a:pt x="1053975" y="66212"/>
                    <a:pt x="1052369" y="70736"/>
                  </a:cubicBezTo>
                  <a:cubicBezTo>
                    <a:pt x="1050721" y="75220"/>
                    <a:pt x="1053069" y="80156"/>
                    <a:pt x="1057558" y="81760"/>
                  </a:cubicBezTo>
                  <a:cubicBezTo>
                    <a:pt x="1098328" y="97349"/>
                    <a:pt x="1139139" y="102860"/>
                    <a:pt x="1179826" y="100310"/>
                  </a:cubicBezTo>
                  <a:cubicBezTo>
                    <a:pt x="1196258" y="99282"/>
                    <a:pt x="1212689" y="96937"/>
                    <a:pt x="1228997" y="93277"/>
                  </a:cubicBezTo>
                  <a:cubicBezTo>
                    <a:pt x="1252677" y="88012"/>
                    <a:pt x="1276068" y="80032"/>
                    <a:pt x="1299377" y="70490"/>
                  </a:cubicBezTo>
                  <a:cubicBezTo>
                    <a:pt x="1313502" y="64567"/>
                    <a:pt x="1327545" y="58438"/>
                    <a:pt x="1341341" y="51816"/>
                  </a:cubicBezTo>
                  <a:cubicBezTo>
                    <a:pt x="1355219" y="45194"/>
                    <a:pt x="1368851" y="38119"/>
                    <a:pt x="1382276" y="30551"/>
                  </a:cubicBezTo>
                  <a:cubicBezTo>
                    <a:pt x="1384047" y="29564"/>
                    <a:pt x="1396360" y="20473"/>
                    <a:pt x="1402825" y="17018"/>
                  </a:cubicBezTo>
                  <a:cubicBezTo>
                    <a:pt x="1401590" y="16689"/>
                    <a:pt x="1400066" y="15949"/>
                    <a:pt x="1399613" y="15743"/>
                  </a:cubicBezTo>
                  <a:cubicBezTo>
                    <a:pt x="1400972" y="16360"/>
                    <a:pt x="1402455" y="16607"/>
                    <a:pt x="1403896" y="16442"/>
                  </a:cubicBezTo>
                  <a:cubicBezTo>
                    <a:pt x="1404061" y="16319"/>
                    <a:pt x="1404267" y="16155"/>
                    <a:pt x="1404308" y="16278"/>
                  </a:cubicBezTo>
                  <a:lnTo>
                    <a:pt x="1404349" y="16401"/>
                  </a:lnTo>
                  <a:cubicBezTo>
                    <a:pt x="1406985" y="15990"/>
                    <a:pt x="1409373" y="14262"/>
                    <a:pt x="1410568" y="11671"/>
                  </a:cubicBezTo>
                  <a:cubicBezTo>
                    <a:pt x="1412503" y="7517"/>
                    <a:pt x="1410650" y="2581"/>
                    <a:pt x="1406491" y="689"/>
                  </a:cubicBezTo>
                  <a:close/>
                  <a:moveTo>
                    <a:pt x="897978" y="384737"/>
                  </a:moveTo>
                  <a:cubicBezTo>
                    <a:pt x="856261" y="390454"/>
                    <a:pt x="813720" y="382763"/>
                    <a:pt x="772003" y="368942"/>
                  </a:cubicBezTo>
                  <a:cubicBezTo>
                    <a:pt x="708830" y="348006"/>
                    <a:pt x="647593" y="312715"/>
                    <a:pt x="594098" y="285280"/>
                  </a:cubicBezTo>
                  <a:cubicBezTo>
                    <a:pt x="560741" y="268416"/>
                    <a:pt x="521330" y="251017"/>
                    <a:pt x="481425" y="243079"/>
                  </a:cubicBezTo>
                  <a:cubicBezTo>
                    <a:pt x="453503" y="237485"/>
                    <a:pt x="425376" y="236580"/>
                    <a:pt x="398732" y="242955"/>
                  </a:cubicBezTo>
                  <a:cubicBezTo>
                    <a:pt x="349849" y="254843"/>
                    <a:pt x="328517" y="297455"/>
                    <a:pt x="332635" y="336242"/>
                  </a:cubicBezTo>
                  <a:cubicBezTo>
                    <a:pt x="336794" y="375770"/>
                    <a:pt x="366733" y="411514"/>
                    <a:pt x="420064" y="406167"/>
                  </a:cubicBezTo>
                  <a:cubicBezTo>
                    <a:pt x="435960" y="404562"/>
                    <a:pt x="449838" y="397735"/>
                    <a:pt x="459516" y="387205"/>
                  </a:cubicBezTo>
                  <a:cubicBezTo>
                    <a:pt x="469317" y="376593"/>
                    <a:pt x="475000" y="362279"/>
                    <a:pt x="474135" y="345785"/>
                  </a:cubicBezTo>
                  <a:cubicBezTo>
                    <a:pt x="473435" y="332541"/>
                    <a:pt x="461904" y="313702"/>
                    <a:pt x="446297" y="307656"/>
                  </a:cubicBezTo>
                  <a:cubicBezTo>
                    <a:pt x="433489" y="302720"/>
                    <a:pt x="417510" y="304694"/>
                    <a:pt x="403344" y="325918"/>
                  </a:cubicBezTo>
                  <a:cubicBezTo>
                    <a:pt x="400791" y="329661"/>
                    <a:pt x="401738" y="334844"/>
                    <a:pt x="405527" y="337394"/>
                  </a:cubicBezTo>
                  <a:cubicBezTo>
                    <a:pt x="409315" y="339985"/>
                    <a:pt x="414463" y="338998"/>
                    <a:pt x="417058" y="335214"/>
                  </a:cubicBezTo>
                  <a:cubicBezTo>
                    <a:pt x="425047" y="323780"/>
                    <a:pt x="432913" y="320941"/>
                    <a:pt x="439872" y="323780"/>
                  </a:cubicBezTo>
                  <a:cubicBezTo>
                    <a:pt x="449015" y="327564"/>
                    <a:pt x="455727" y="338752"/>
                    <a:pt x="455974" y="346567"/>
                  </a:cubicBezTo>
                  <a:cubicBezTo>
                    <a:pt x="456345" y="357672"/>
                    <a:pt x="452433" y="367256"/>
                    <a:pt x="445720" y="374289"/>
                  </a:cubicBezTo>
                  <a:cubicBezTo>
                    <a:pt x="438925" y="381405"/>
                    <a:pt x="429247" y="385765"/>
                    <a:pt x="418293" y="386670"/>
                  </a:cubicBezTo>
                  <a:cubicBezTo>
                    <a:pt x="378635" y="389961"/>
                    <a:pt x="356562" y="363513"/>
                    <a:pt x="353926" y="334186"/>
                  </a:cubicBezTo>
                  <a:cubicBezTo>
                    <a:pt x="351290" y="305188"/>
                    <a:pt x="367392" y="273516"/>
                    <a:pt x="404003" y="265167"/>
                  </a:cubicBezTo>
                  <a:cubicBezTo>
                    <a:pt x="427477" y="259696"/>
                    <a:pt x="452268" y="261012"/>
                    <a:pt x="476853" y="265948"/>
                  </a:cubicBezTo>
                  <a:cubicBezTo>
                    <a:pt x="514699" y="273558"/>
                    <a:pt x="552051" y="289846"/>
                    <a:pt x="583761" y="305723"/>
                  </a:cubicBezTo>
                  <a:cubicBezTo>
                    <a:pt x="638533" y="332787"/>
                    <a:pt x="701294" y="367749"/>
                    <a:pt x="765867" y="387945"/>
                  </a:cubicBezTo>
                  <a:cubicBezTo>
                    <a:pt x="810590" y="401889"/>
                    <a:pt x="856137" y="408799"/>
                    <a:pt x="900490" y="401848"/>
                  </a:cubicBezTo>
                  <a:cubicBezTo>
                    <a:pt x="905226" y="401149"/>
                    <a:pt x="908480" y="396747"/>
                    <a:pt x="907821" y="392058"/>
                  </a:cubicBezTo>
                  <a:cubicBezTo>
                    <a:pt x="907121" y="387328"/>
                    <a:pt x="902714" y="384038"/>
                    <a:pt x="897978" y="384737"/>
                  </a:cubicBezTo>
                  <a:close/>
                  <a:moveTo>
                    <a:pt x="571860" y="411144"/>
                  </a:moveTo>
                  <a:cubicBezTo>
                    <a:pt x="574084" y="407647"/>
                    <a:pt x="573095" y="402999"/>
                    <a:pt x="569636" y="400737"/>
                  </a:cubicBezTo>
                  <a:cubicBezTo>
                    <a:pt x="566135" y="398516"/>
                    <a:pt x="561482" y="399503"/>
                    <a:pt x="559217" y="402958"/>
                  </a:cubicBezTo>
                  <a:cubicBezTo>
                    <a:pt x="510622" y="476296"/>
                    <a:pt x="444443" y="509860"/>
                    <a:pt x="377276" y="520472"/>
                  </a:cubicBezTo>
                  <a:cubicBezTo>
                    <a:pt x="347254" y="525243"/>
                    <a:pt x="317027" y="525408"/>
                    <a:pt x="287953" y="522487"/>
                  </a:cubicBezTo>
                  <a:cubicBezTo>
                    <a:pt x="238988" y="517510"/>
                    <a:pt x="193358" y="503690"/>
                    <a:pt x="158271" y="486991"/>
                  </a:cubicBezTo>
                  <a:cubicBezTo>
                    <a:pt x="142910" y="479751"/>
                    <a:pt x="127055" y="473541"/>
                    <a:pt x="110789" y="468728"/>
                  </a:cubicBezTo>
                  <a:cubicBezTo>
                    <a:pt x="94481" y="463916"/>
                    <a:pt x="77761" y="460461"/>
                    <a:pt x="60753" y="458733"/>
                  </a:cubicBezTo>
                  <a:cubicBezTo>
                    <a:pt x="54905" y="458157"/>
                    <a:pt x="49016" y="457787"/>
                    <a:pt x="43127" y="457623"/>
                  </a:cubicBezTo>
                  <a:cubicBezTo>
                    <a:pt x="37238" y="457499"/>
                    <a:pt x="31308" y="457581"/>
                    <a:pt x="25460" y="457869"/>
                  </a:cubicBezTo>
                  <a:cubicBezTo>
                    <a:pt x="22619" y="458034"/>
                    <a:pt x="16359" y="460625"/>
                    <a:pt x="12035" y="461818"/>
                  </a:cubicBezTo>
                  <a:cubicBezTo>
                    <a:pt x="11211" y="461283"/>
                    <a:pt x="10305" y="460954"/>
                    <a:pt x="9399" y="460831"/>
                  </a:cubicBezTo>
                  <a:cubicBezTo>
                    <a:pt x="9811" y="461160"/>
                    <a:pt x="10305" y="461612"/>
                    <a:pt x="10799" y="462106"/>
                  </a:cubicBezTo>
                  <a:cubicBezTo>
                    <a:pt x="8905" y="462558"/>
                    <a:pt x="7546" y="462558"/>
                    <a:pt x="7464" y="461695"/>
                  </a:cubicBezTo>
                  <a:cubicBezTo>
                    <a:pt x="7464" y="461283"/>
                    <a:pt x="7464" y="460995"/>
                    <a:pt x="7505" y="460749"/>
                  </a:cubicBezTo>
                  <a:cubicBezTo>
                    <a:pt x="6434" y="460872"/>
                    <a:pt x="5405" y="461242"/>
                    <a:pt x="4416" y="461818"/>
                  </a:cubicBezTo>
                  <a:cubicBezTo>
                    <a:pt x="1410" y="463669"/>
                    <a:pt x="710" y="465725"/>
                    <a:pt x="463" y="466507"/>
                  </a:cubicBezTo>
                  <a:cubicBezTo>
                    <a:pt x="-732" y="470127"/>
                    <a:pt x="422" y="472882"/>
                    <a:pt x="3510" y="474898"/>
                  </a:cubicBezTo>
                  <a:cubicBezTo>
                    <a:pt x="4293" y="475433"/>
                    <a:pt x="5981" y="476214"/>
                    <a:pt x="8576" y="476091"/>
                  </a:cubicBezTo>
                  <a:cubicBezTo>
                    <a:pt x="11294" y="475885"/>
                    <a:pt x="21713" y="472882"/>
                    <a:pt x="26078" y="472759"/>
                  </a:cubicBezTo>
                  <a:cubicBezTo>
                    <a:pt x="31555" y="472595"/>
                    <a:pt x="37073" y="472677"/>
                    <a:pt x="42550" y="472965"/>
                  </a:cubicBezTo>
                  <a:cubicBezTo>
                    <a:pt x="48028" y="473253"/>
                    <a:pt x="53546" y="473746"/>
                    <a:pt x="58982" y="474445"/>
                  </a:cubicBezTo>
                  <a:cubicBezTo>
                    <a:pt x="74919" y="476420"/>
                    <a:pt x="90568" y="480039"/>
                    <a:pt x="105806" y="484934"/>
                  </a:cubicBezTo>
                  <a:cubicBezTo>
                    <a:pt x="121084" y="489829"/>
                    <a:pt x="135951" y="496040"/>
                    <a:pt x="150364" y="503238"/>
                  </a:cubicBezTo>
                  <a:cubicBezTo>
                    <a:pt x="186893" y="521336"/>
                    <a:pt x="234499" y="537007"/>
                    <a:pt x="285852" y="542560"/>
                  </a:cubicBezTo>
                  <a:cubicBezTo>
                    <a:pt x="316615" y="545850"/>
                    <a:pt x="348737" y="545562"/>
                    <a:pt x="380529" y="540174"/>
                  </a:cubicBezTo>
                  <a:cubicBezTo>
                    <a:pt x="451938" y="527999"/>
                    <a:pt x="521742" y="490363"/>
                    <a:pt x="571860" y="4111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28"/>
            <p:cNvSpPr/>
            <p:nvPr/>
          </p:nvSpPr>
          <p:spPr>
            <a:xfrm rot="5400000">
              <a:off x="294524" y="1503828"/>
              <a:ext cx="170320" cy="185290"/>
            </a:xfrm>
            <a:custGeom>
              <a:rect b="b" l="l" r="r" t="t"/>
              <a:pathLst>
                <a:path extrusionOk="0" h="370580" w="340640">
                  <a:moveTo>
                    <a:pt x="252992" y="213926"/>
                  </a:moveTo>
                  <a:cubicBezTo>
                    <a:pt x="291126" y="221823"/>
                    <a:pt x="338774" y="221371"/>
                    <a:pt x="340586" y="170943"/>
                  </a:cubicBezTo>
                  <a:cubicBezTo>
                    <a:pt x="342686" y="114264"/>
                    <a:pt x="284414" y="123806"/>
                    <a:pt x="239196" y="145236"/>
                  </a:cubicBezTo>
                  <a:cubicBezTo>
                    <a:pt x="271771" y="121092"/>
                    <a:pt x="304634" y="85266"/>
                    <a:pt x="279101" y="49810"/>
                  </a:cubicBezTo>
                  <a:cubicBezTo>
                    <a:pt x="252910" y="13491"/>
                    <a:pt x="219140" y="49070"/>
                    <a:pt x="195708" y="92217"/>
                  </a:cubicBezTo>
                  <a:cubicBezTo>
                    <a:pt x="200773" y="41584"/>
                    <a:pt x="192372" y="-11929"/>
                    <a:pt x="147402" y="2344"/>
                  </a:cubicBezTo>
                  <a:cubicBezTo>
                    <a:pt x="108773" y="14560"/>
                    <a:pt x="112727" y="56391"/>
                    <a:pt x="125164" y="93245"/>
                  </a:cubicBezTo>
                  <a:cubicBezTo>
                    <a:pt x="101072" y="60299"/>
                    <a:pt x="68045" y="30355"/>
                    <a:pt x="39464" y="58818"/>
                  </a:cubicBezTo>
                  <a:cubicBezTo>
                    <a:pt x="9278" y="88885"/>
                    <a:pt x="42018" y="123601"/>
                    <a:pt x="81717" y="147334"/>
                  </a:cubicBezTo>
                  <a:cubicBezTo>
                    <a:pt x="39259" y="134459"/>
                    <a:pt x="-4806" y="136064"/>
                    <a:pt x="424" y="185175"/>
                  </a:cubicBezTo>
                  <a:cubicBezTo>
                    <a:pt x="5942" y="236466"/>
                    <a:pt x="55814" y="233135"/>
                    <a:pt x="93907" y="222687"/>
                  </a:cubicBezTo>
                  <a:cubicBezTo>
                    <a:pt x="57049" y="240333"/>
                    <a:pt x="15785" y="270400"/>
                    <a:pt x="36499" y="311285"/>
                  </a:cubicBezTo>
                  <a:cubicBezTo>
                    <a:pt x="59808" y="357229"/>
                    <a:pt x="106426" y="313835"/>
                    <a:pt x="136571" y="268796"/>
                  </a:cubicBezTo>
                  <a:cubicBezTo>
                    <a:pt x="126687" y="310668"/>
                    <a:pt x="124546" y="364428"/>
                    <a:pt x="176476" y="370145"/>
                  </a:cubicBezTo>
                  <a:cubicBezTo>
                    <a:pt x="233019" y="376397"/>
                    <a:pt x="227377" y="314164"/>
                    <a:pt x="208474" y="263079"/>
                  </a:cubicBezTo>
                  <a:cubicBezTo>
                    <a:pt x="231783" y="299069"/>
                    <a:pt x="266170" y="335882"/>
                    <a:pt x="297386" y="306720"/>
                  </a:cubicBezTo>
                  <a:cubicBezTo>
                    <a:pt x="329631" y="276570"/>
                    <a:pt x="294050" y="239099"/>
                    <a:pt x="252992" y="213926"/>
                  </a:cubicBezTo>
                  <a:lnTo>
                    <a:pt x="252992" y="213926"/>
                  </a:lnTo>
                  <a:close/>
                  <a:moveTo>
                    <a:pt x="203038" y="168229"/>
                  </a:moveTo>
                  <a:cubicBezTo>
                    <a:pt x="197850" y="175632"/>
                    <a:pt x="200444" y="184106"/>
                    <a:pt x="203162" y="190358"/>
                  </a:cubicBezTo>
                  <a:cubicBezTo>
                    <a:pt x="181912" y="184517"/>
                    <a:pt x="184507" y="214790"/>
                    <a:pt x="180512" y="211458"/>
                  </a:cubicBezTo>
                  <a:cubicBezTo>
                    <a:pt x="180512" y="211458"/>
                    <a:pt x="181212" y="213104"/>
                    <a:pt x="182571" y="216024"/>
                  </a:cubicBezTo>
                  <a:cubicBezTo>
                    <a:pt x="173388" y="210718"/>
                    <a:pt x="162845" y="216394"/>
                    <a:pt x="157162" y="218656"/>
                  </a:cubicBezTo>
                  <a:cubicBezTo>
                    <a:pt x="152673" y="209484"/>
                    <a:pt x="139495" y="206975"/>
                    <a:pt x="142131" y="204384"/>
                  </a:cubicBezTo>
                  <a:cubicBezTo>
                    <a:pt x="142131" y="204384"/>
                    <a:pt x="140360" y="204877"/>
                    <a:pt x="137230" y="205823"/>
                  </a:cubicBezTo>
                  <a:cubicBezTo>
                    <a:pt x="136077" y="202286"/>
                    <a:pt x="150738" y="183242"/>
                    <a:pt x="134594" y="171314"/>
                  </a:cubicBezTo>
                  <a:cubicBezTo>
                    <a:pt x="134800" y="171355"/>
                    <a:pt x="135047" y="171437"/>
                    <a:pt x="135294" y="171519"/>
                  </a:cubicBezTo>
                  <a:cubicBezTo>
                    <a:pt x="151561" y="176455"/>
                    <a:pt x="154567" y="162182"/>
                    <a:pt x="156338" y="154450"/>
                  </a:cubicBezTo>
                  <a:cubicBezTo>
                    <a:pt x="159468" y="154943"/>
                    <a:pt x="165604" y="157493"/>
                    <a:pt x="171617" y="157000"/>
                  </a:cubicBezTo>
                  <a:cubicBezTo>
                    <a:pt x="173676" y="171478"/>
                    <a:pt x="193567" y="170902"/>
                    <a:pt x="190890" y="174563"/>
                  </a:cubicBezTo>
                  <a:cubicBezTo>
                    <a:pt x="190890" y="174563"/>
                    <a:pt x="195667" y="172301"/>
                    <a:pt x="203038" y="168229"/>
                  </a:cubicBezTo>
                  <a:lnTo>
                    <a:pt x="203038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8"/>
            <p:cNvSpPr/>
            <p:nvPr/>
          </p:nvSpPr>
          <p:spPr>
            <a:xfrm rot="5400000">
              <a:off x="358538" y="1574676"/>
              <a:ext cx="43722" cy="45261"/>
            </a:xfrm>
            <a:custGeom>
              <a:rect b="b" l="l" r="r" t="t"/>
              <a:pathLst>
                <a:path extrusionOk="0" h="90521" w="87444">
                  <a:moveTo>
                    <a:pt x="87416" y="44068"/>
                  </a:moveTo>
                  <a:cubicBezTo>
                    <a:pt x="88281" y="69035"/>
                    <a:pt x="69420" y="89848"/>
                    <a:pt x="45287" y="90506"/>
                  </a:cubicBezTo>
                  <a:cubicBezTo>
                    <a:pt x="21155" y="91164"/>
                    <a:pt x="893" y="71421"/>
                    <a:pt x="29" y="46454"/>
                  </a:cubicBezTo>
                  <a:cubicBezTo>
                    <a:pt x="-836" y="21487"/>
                    <a:pt x="18025" y="674"/>
                    <a:pt x="42158" y="16"/>
                  </a:cubicBezTo>
                  <a:cubicBezTo>
                    <a:pt x="66249" y="-642"/>
                    <a:pt x="86551" y="19101"/>
                    <a:pt x="87416" y="44068"/>
                  </a:cubicBezTo>
                  <a:lnTo>
                    <a:pt x="87416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28"/>
            <p:cNvSpPr/>
            <p:nvPr/>
          </p:nvSpPr>
          <p:spPr>
            <a:xfrm rot="5400000">
              <a:off x="326377" y="2144537"/>
              <a:ext cx="255072" cy="227139"/>
            </a:xfrm>
            <a:custGeom>
              <a:rect b="b" l="l" r="r" t="t"/>
              <a:pathLst>
                <a:path extrusionOk="0" h="454278" w="510143">
                  <a:moveTo>
                    <a:pt x="509663" y="448122"/>
                  </a:moveTo>
                  <a:cubicBezTo>
                    <a:pt x="508056" y="452852"/>
                    <a:pt x="502909" y="455402"/>
                    <a:pt x="498132" y="453798"/>
                  </a:cubicBezTo>
                  <a:cubicBezTo>
                    <a:pt x="451226" y="438744"/>
                    <a:pt x="411156" y="414682"/>
                    <a:pt x="374833" y="385561"/>
                  </a:cubicBezTo>
                  <a:cubicBezTo>
                    <a:pt x="332993" y="352038"/>
                    <a:pt x="295929" y="311976"/>
                    <a:pt x="258866" y="271708"/>
                  </a:cubicBezTo>
                  <a:cubicBezTo>
                    <a:pt x="254583" y="267060"/>
                    <a:pt x="250300" y="262412"/>
                    <a:pt x="246017" y="257764"/>
                  </a:cubicBezTo>
                  <a:cubicBezTo>
                    <a:pt x="244823" y="259574"/>
                    <a:pt x="242928" y="260972"/>
                    <a:pt x="240622" y="261466"/>
                  </a:cubicBezTo>
                  <a:cubicBezTo>
                    <a:pt x="232015" y="264016"/>
                    <a:pt x="223655" y="266690"/>
                    <a:pt x="215048" y="268787"/>
                  </a:cubicBezTo>
                  <a:cubicBezTo>
                    <a:pt x="209200" y="270227"/>
                    <a:pt x="203312" y="271502"/>
                    <a:pt x="197381" y="272366"/>
                  </a:cubicBezTo>
                  <a:cubicBezTo>
                    <a:pt x="193387" y="272942"/>
                    <a:pt x="189351" y="273271"/>
                    <a:pt x="185274" y="273476"/>
                  </a:cubicBezTo>
                  <a:cubicBezTo>
                    <a:pt x="179179" y="273764"/>
                    <a:pt x="173084" y="273641"/>
                    <a:pt x="166907" y="273312"/>
                  </a:cubicBezTo>
                  <a:cubicBezTo>
                    <a:pt x="163901" y="273106"/>
                    <a:pt x="152081" y="273312"/>
                    <a:pt x="145163" y="271625"/>
                  </a:cubicBezTo>
                  <a:cubicBezTo>
                    <a:pt x="140139" y="270433"/>
                    <a:pt x="136597" y="268376"/>
                    <a:pt x="135197" y="266032"/>
                  </a:cubicBezTo>
                  <a:cubicBezTo>
                    <a:pt x="132479" y="262371"/>
                    <a:pt x="133261" y="257188"/>
                    <a:pt x="136926" y="254473"/>
                  </a:cubicBezTo>
                  <a:cubicBezTo>
                    <a:pt x="139892" y="252294"/>
                    <a:pt x="143845" y="252335"/>
                    <a:pt x="146645" y="254391"/>
                  </a:cubicBezTo>
                  <a:lnTo>
                    <a:pt x="146687" y="254350"/>
                  </a:lnTo>
                  <a:cubicBezTo>
                    <a:pt x="146810" y="253692"/>
                    <a:pt x="147263" y="254309"/>
                    <a:pt x="147716" y="255008"/>
                  </a:cubicBezTo>
                  <a:lnTo>
                    <a:pt x="147510" y="255008"/>
                  </a:lnTo>
                  <a:lnTo>
                    <a:pt x="147428" y="255008"/>
                  </a:lnTo>
                  <a:cubicBezTo>
                    <a:pt x="147840" y="255378"/>
                    <a:pt x="148210" y="255749"/>
                    <a:pt x="148499" y="256201"/>
                  </a:cubicBezTo>
                  <a:cubicBezTo>
                    <a:pt x="148334" y="255995"/>
                    <a:pt x="148045" y="255461"/>
                    <a:pt x="147716" y="255008"/>
                  </a:cubicBezTo>
                  <a:cubicBezTo>
                    <a:pt x="149116" y="254926"/>
                    <a:pt x="151505" y="254186"/>
                    <a:pt x="153111" y="254021"/>
                  </a:cubicBezTo>
                  <a:cubicBezTo>
                    <a:pt x="158835" y="253569"/>
                    <a:pt x="164806" y="252540"/>
                    <a:pt x="166783" y="252376"/>
                  </a:cubicBezTo>
                  <a:lnTo>
                    <a:pt x="234074" y="244849"/>
                  </a:lnTo>
                  <a:cubicBezTo>
                    <a:pt x="208912" y="217784"/>
                    <a:pt x="182926" y="191583"/>
                    <a:pt x="154511" y="168179"/>
                  </a:cubicBezTo>
                  <a:cubicBezTo>
                    <a:pt x="141209" y="171798"/>
                    <a:pt x="127990" y="175747"/>
                    <a:pt x="114441" y="178421"/>
                  </a:cubicBezTo>
                  <a:cubicBezTo>
                    <a:pt x="109541" y="179408"/>
                    <a:pt x="104558" y="180107"/>
                    <a:pt x="99533" y="180683"/>
                  </a:cubicBezTo>
                  <a:cubicBezTo>
                    <a:pt x="94509" y="181218"/>
                    <a:pt x="89444" y="181464"/>
                    <a:pt x="84379" y="181711"/>
                  </a:cubicBezTo>
                  <a:cubicBezTo>
                    <a:pt x="80054" y="181876"/>
                    <a:pt x="75689" y="181999"/>
                    <a:pt x="71324" y="181917"/>
                  </a:cubicBezTo>
                  <a:cubicBezTo>
                    <a:pt x="66753" y="181835"/>
                    <a:pt x="62223" y="181547"/>
                    <a:pt x="57734" y="180930"/>
                  </a:cubicBezTo>
                  <a:cubicBezTo>
                    <a:pt x="56128" y="180724"/>
                    <a:pt x="53904" y="180189"/>
                    <a:pt x="51639" y="179326"/>
                  </a:cubicBezTo>
                  <a:lnTo>
                    <a:pt x="49003" y="178256"/>
                  </a:lnTo>
                  <a:cubicBezTo>
                    <a:pt x="45173" y="179408"/>
                    <a:pt x="40932" y="177598"/>
                    <a:pt x="39202" y="173855"/>
                  </a:cubicBezTo>
                  <a:cubicBezTo>
                    <a:pt x="38049" y="171881"/>
                    <a:pt x="38173" y="170112"/>
                    <a:pt x="38173" y="168837"/>
                  </a:cubicBezTo>
                  <a:cubicBezTo>
                    <a:pt x="38173" y="165629"/>
                    <a:pt x="40108" y="163572"/>
                    <a:pt x="42579" y="161886"/>
                  </a:cubicBezTo>
                  <a:cubicBezTo>
                    <a:pt x="43856" y="160981"/>
                    <a:pt x="45956" y="160528"/>
                    <a:pt x="48797" y="160569"/>
                  </a:cubicBezTo>
                  <a:cubicBezTo>
                    <a:pt x="51227" y="160611"/>
                    <a:pt x="56334" y="162338"/>
                    <a:pt x="58887" y="162256"/>
                  </a:cubicBezTo>
                  <a:cubicBezTo>
                    <a:pt x="61976" y="162256"/>
                    <a:pt x="65023" y="161968"/>
                    <a:pt x="68112" y="161680"/>
                  </a:cubicBezTo>
                  <a:cubicBezTo>
                    <a:pt x="72889" y="161228"/>
                    <a:pt x="77666" y="160528"/>
                    <a:pt x="82402" y="159829"/>
                  </a:cubicBezTo>
                  <a:cubicBezTo>
                    <a:pt x="87138" y="159171"/>
                    <a:pt x="91832" y="158307"/>
                    <a:pt x="96527" y="157608"/>
                  </a:cubicBezTo>
                  <a:cubicBezTo>
                    <a:pt x="101263" y="156909"/>
                    <a:pt x="105999" y="156210"/>
                    <a:pt x="110776" y="155593"/>
                  </a:cubicBezTo>
                  <a:cubicBezTo>
                    <a:pt x="118683" y="154605"/>
                    <a:pt x="126590" y="153659"/>
                    <a:pt x="134497" y="152754"/>
                  </a:cubicBezTo>
                  <a:cubicBezTo>
                    <a:pt x="122101" y="143376"/>
                    <a:pt x="109664" y="133998"/>
                    <a:pt x="96404" y="125937"/>
                  </a:cubicBezTo>
                  <a:cubicBezTo>
                    <a:pt x="79478" y="115654"/>
                    <a:pt x="61770" y="106687"/>
                    <a:pt x="43073" y="99900"/>
                  </a:cubicBezTo>
                  <a:cubicBezTo>
                    <a:pt x="39243" y="98460"/>
                    <a:pt x="29813" y="93813"/>
                    <a:pt x="21123" y="90604"/>
                  </a:cubicBezTo>
                  <a:cubicBezTo>
                    <a:pt x="17170" y="89123"/>
                    <a:pt x="10828" y="85422"/>
                    <a:pt x="10993" y="87848"/>
                  </a:cubicBezTo>
                  <a:cubicBezTo>
                    <a:pt x="6586" y="89082"/>
                    <a:pt x="1933" y="86614"/>
                    <a:pt x="450" y="82213"/>
                  </a:cubicBezTo>
                  <a:cubicBezTo>
                    <a:pt x="-1074" y="77648"/>
                    <a:pt x="1397" y="72712"/>
                    <a:pt x="5968" y="71190"/>
                  </a:cubicBezTo>
                  <a:cubicBezTo>
                    <a:pt x="8851" y="70162"/>
                    <a:pt x="13299" y="70121"/>
                    <a:pt x="18570" y="71272"/>
                  </a:cubicBezTo>
                  <a:cubicBezTo>
                    <a:pt x="28907" y="73493"/>
                    <a:pt x="44020" y="80527"/>
                    <a:pt x="49250" y="82254"/>
                  </a:cubicBezTo>
                  <a:cubicBezTo>
                    <a:pt x="66917" y="88136"/>
                    <a:pt x="83678" y="95993"/>
                    <a:pt x="99945" y="104836"/>
                  </a:cubicBezTo>
                  <a:cubicBezTo>
                    <a:pt x="98710" y="99242"/>
                    <a:pt x="97474" y="93689"/>
                    <a:pt x="96033" y="88177"/>
                  </a:cubicBezTo>
                  <a:cubicBezTo>
                    <a:pt x="94015" y="80321"/>
                    <a:pt x="91626" y="72589"/>
                    <a:pt x="89650" y="64691"/>
                  </a:cubicBezTo>
                  <a:cubicBezTo>
                    <a:pt x="87920" y="57863"/>
                    <a:pt x="86644" y="50912"/>
                    <a:pt x="85120" y="43961"/>
                  </a:cubicBezTo>
                  <a:cubicBezTo>
                    <a:pt x="84131" y="38778"/>
                    <a:pt x="79684" y="21503"/>
                    <a:pt x="78119" y="14264"/>
                  </a:cubicBezTo>
                  <a:cubicBezTo>
                    <a:pt x="77666" y="12248"/>
                    <a:pt x="77378" y="10808"/>
                    <a:pt x="77295" y="10233"/>
                  </a:cubicBezTo>
                  <a:cubicBezTo>
                    <a:pt x="76925" y="5708"/>
                    <a:pt x="78819" y="3405"/>
                    <a:pt x="79478" y="2829"/>
                  </a:cubicBezTo>
                  <a:cubicBezTo>
                    <a:pt x="82072" y="526"/>
                    <a:pt x="85037" y="-1120"/>
                    <a:pt x="88826" y="937"/>
                  </a:cubicBezTo>
                  <a:cubicBezTo>
                    <a:pt x="89567" y="1348"/>
                    <a:pt x="91173" y="1842"/>
                    <a:pt x="92327" y="3775"/>
                  </a:cubicBezTo>
                  <a:cubicBezTo>
                    <a:pt x="93191" y="5009"/>
                    <a:pt x="93686" y="6366"/>
                    <a:pt x="93809" y="7765"/>
                  </a:cubicBezTo>
                  <a:cubicBezTo>
                    <a:pt x="94056" y="8176"/>
                    <a:pt x="94303" y="8670"/>
                    <a:pt x="94550" y="9245"/>
                  </a:cubicBezTo>
                  <a:cubicBezTo>
                    <a:pt x="97351" y="16361"/>
                    <a:pt x="104434" y="33266"/>
                    <a:pt x="106205" y="38408"/>
                  </a:cubicBezTo>
                  <a:cubicBezTo>
                    <a:pt x="108305" y="45318"/>
                    <a:pt x="110653" y="52064"/>
                    <a:pt x="112423" y="59015"/>
                  </a:cubicBezTo>
                  <a:cubicBezTo>
                    <a:pt x="113618" y="63704"/>
                    <a:pt x="114565" y="68434"/>
                    <a:pt x="115388" y="73205"/>
                  </a:cubicBezTo>
                  <a:cubicBezTo>
                    <a:pt x="117447" y="85339"/>
                    <a:pt x="118518" y="97514"/>
                    <a:pt x="118765" y="109936"/>
                  </a:cubicBezTo>
                  <a:cubicBezTo>
                    <a:pt x="118971" y="111911"/>
                    <a:pt x="118148" y="113638"/>
                    <a:pt x="117159" y="115201"/>
                  </a:cubicBezTo>
                  <a:cubicBezTo>
                    <a:pt x="131449" y="123921"/>
                    <a:pt x="145575" y="132970"/>
                    <a:pt x="159000" y="143006"/>
                  </a:cubicBezTo>
                  <a:cubicBezTo>
                    <a:pt x="170284" y="151562"/>
                    <a:pt x="181156" y="160569"/>
                    <a:pt x="191822" y="169906"/>
                  </a:cubicBezTo>
                  <a:cubicBezTo>
                    <a:pt x="191410" y="168672"/>
                    <a:pt x="190669" y="167562"/>
                    <a:pt x="190875" y="166163"/>
                  </a:cubicBezTo>
                  <a:cubicBezTo>
                    <a:pt x="192028" y="153906"/>
                    <a:pt x="191863" y="141361"/>
                    <a:pt x="191410" y="128692"/>
                  </a:cubicBezTo>
                  <a:cubicBezTo>
                    <a:pt x="191080" y="119273"/>
                    <a:pt x="190298" y="109813"/>
                    <a:pt x="189680" y="100435"/>
                  </a:cubicBezTo>
                  <a:cubicBezTo>
                    <a:pt x="188980" y="90851"/>
                    <a:pt x="188568" y="81308"/>
                    <a:pt x="187662" y="72013"/>
                  </a:cubicBezTo>
                  <a:cubicBezTo>
                    <a:pt x="187209" y="66295"/>
                    <a:pt x="186592" y="60578"/>
                    <a:pt x="185562" y="54902"/>
                  </a:cubicBezTo>
                  <a:cubicBezTo>
                    <a:pt x="184574" y="49431"/>
                    <a:pt x="183338" y="44043"/>
                    <a:pt x="181403" y="38778"/>
                  </a:cubicBezTo>
                  <a:cubicBezTo>
                    <a:pt x="181320" y="38531"/>
                    <a:pt x="180373" y="34295"/>
                    <a:pt x="179097" y="31786"/>
                  </a:cubicBezTo>
                  <a:cubicBezTo>
                    <a:pt x="180126" y="32362"/>
                    <a:pt x="181114" y="32526"/>
                    <a:pt x="181938" y="32567"/>
                  </a:cubicBezTo>
                  <a:cubicBezTo>
                    <a:pt x="180950" y="32485"/>
                    <a:pt x="179961" y="32156"/>
                    <a:pt x="179055" y="31703"/>
                  </a:cubicBezTo>
                  <a:cubicBezTo>
                    <a:pt x="178396" y="30428"/>
                    <a:pt x="177655" y="29647"/>
                    <a:pt x="176914" y="30058"/>
                  </a:cubicBezTo>
                  <a:cubicBezTo>
                    <a:pt x="174155" y="27179"/>
                    <a:pt x="173825" y="22572"/>
                    <a:pt x="176379" y="19323"/>
                  </a:cubicBezTo>
                  <a:cubicBezTo>
                    <a:pt x="178067" y="16773"/>
                    <a:pt x="182350" y="13647"/>
                    <a:pt x="188321" y="18048"/>
                  </a:cubicBezTo>
                  <a:cubicBezTo>
                    <a:pt x="188774" y="18336"/>
                    <a:pt x="189557" y="19241"/>
                    <a:pt x="190627" y="20516"/>
                  </a:cubicBezTo>
                  <a:cubicBezTo>
                    <a:pt x="192851" y="23354"/>
                    <a:pt x="197876" y="31128"/>
                    <a:pt x="198122" y="31580"/>
                  </a:cubicBezTo>
                  <a:cubicBezTo>
                    <a:pt x="201129" y="37585"/>
                    <a:pt x="203435" y="43878"/>
                    <a:pt x="205288" y="50295"/>
                  </a:cubicBezTo>
                  <a:cubicBezTo>
                    <a:pt x="207100" y="56506"/>
                    <a:pt x="208377" y="62923"/>
                    <a:pt x="209448" y="69339"/>
                  </a:cubicBezTo>
                  <a:cubicBezTo>
                    <a:pt x="210889" y="78964"/>
                    <a:pt x="212371" y="88836"/>
                    <a:pt x="213072" y="98872"/>
                  </a:cubicBezTo>
                  <a:cubicBezTo>
                    <a:pt x="213524" y="105494"/>
                    <a:pt x="213648" y="112157"/>
                    <a:pt x="213524" y="118821"/>
                  </a:cubicBezTo>
                  <a:cubicBezTo>
                    <a:pt x="213236" y="135808"/>
                    <a:pt x="211342" y="152631"/>
                    <a:pt x="208006" y="168755"/>
                  </a:cubicBezTo>
                  <a:cubicBezTo>
                    <a:pt x="207265" y="173403"/>
                    <a:pt x="202982" y="176529"/>
                    <a:pt x="198411" y="175994"/>
                  </a:cubicBezTo>
                  <a:cubicBezTo>
                    <a:pt x="220567" y="195943"/>
                    <a:pt x="241569" y="217167"/>
                    <a:pt x="261995" y="238967"/>
                  </a:cubicBezTo>
                  <a:lnTo>
                    <a:pt x="271673" y="142019"/>
                  </a:lnTo>
                  <a:cubicBezTo>
                    <a:pt x="272044" y="137371"/>
                    <a:pt x="272950" y="129145"/>
                    <a:pt x="273279" y="121124"/>
                  </a:cubicBezTo>
                  <a:cubicBezTo>
                    <a:pt x="273444" y="117011"/>
                    <a:pt x="273568" y="112980"/>
                    <a:pt x="273197" y="109607"/>
                  </a:cubicBezTo>
                  <a:cubicBezTo>
                    <a:pt x="273032" y="108126"/>
                    <a:pt x="273485" y="105659"/>
                    <a:pt x="272703" y="105823"/>
                  </a:cubicBezTo>
                  <a:cubicBezTo>
                    <a:pt x="272703" y="105946"/>
                    <a:pt x="272991" y="106029"/>
                    <a:pt x="273073" y="106152"/>
                  </a:cubicBezTo>
                  <a:cubicBezTo>
                    <a:pt x="272909" y="106029"/>
                    <a:pt x="272785" y="105864"/>
                    <a:pt x="272662" y="105741"/>
                  </a:cubicBezTo>
                  <a:cubicBezTo>
                    <a:pt x="269820" y="102491"/>
                    <a:pt x="269944" y="97514"/>
                    <a:pt x="273073" y="94430"/>
                  </a:cubicBezTo>
                  <a:cubicBezTo>
                    <a:pt x="276286" y="91221"/>
                    <a:pt x="281557" y="91221"/>
                    <a:pt x="284769" y="94430"/>
                  </a:cubicBezTo>
                  <a:cubicBezTo>
                    <a:pt x="287816" y="97103"/>
                    <a:pt x="290246" y="103520"/>
                    <a:pt x="291399" y="111623"/>
                  </a:cubicBezTo>
                  <a:cubicBezTo>
                    <a:pt x="292923" y="122152"/>
                    <a:pt x="292717" y="136055"/>
                    <a:pt x="292841" y="142718"/>
                  </a:cubicBezTo>
                  <a:cubicBezTo>
                    <a:pt x="292841" y="152014"/>
                    <a:pt x="292676" y="161269"/>
                    <a:pt x="292058" y="170482"/>
                  </a:cubicBezTo>
                  <a:cubicBezTo>
                    <a:pt x="291646" y="176611"/>
                    <a:pt x="291070" y="182740"/>
                    <a:pt x="290287" y="188786"/>
                  </a:cubicBezTo>
                  <a:cubicBezTo>
                    <a:pt x="289134" y="197876"/>
                    <a:pt x="287610" y="206925"/>
                    <a:pt x="285922" y="215933"/>
                  </a:cubicBezTo>
                  <a:cubicBezTo>
                    <a:pt x="283451" y="229219"/>
                    <a:pt x="280486" y="242381"/>
                    <a:pt x="277686" y="255749"/>
                  </a:cubicBezTo>
                  <a:cubicBezTo>
                    <a:pt x="313843" y="294988"/>
                    <a:pt x="348930" y="334804"/>
                    <a:pt x="389000" y="368368"/>
                  </a:cubicBezTo>
                  <a:cubicBezTo>
                    <a:pt x="422851" y="396749"/>
                    <a:pt x="459956" y="420975"/>
                    <a:pt x="504021" y="436564"/>
                  </a:cubicBezTo>
                  <a:cubicBezTo>
                    <a:pt x="508715" y="438168"/>
                    <a:pt x="511269" y="443351"/>
                    <a:pt x="509663" y="448122"/>
                  </a:cubicBezTo>
                  <a:close/>
                  <a:moveTo>
                    <a:pt x="178026" y="31086"/>
                  </a:moveTo>
                  <a:cubicBezTo>
                    <a:pt x="178355" y="31374"/>
                    <a:pt x="178726" y="31580"/>
                    <a:pt x="179055" y="31786"/>
                  </a:cubicBezTo>
                  <a:lnTo>
                    <a:pt x="179014" y="31703"/>
                  </a:lnTo>
                  <a:cubicBezTo>
                    <a:pt x="178685" y="31498"/>
                    <a:pt x="178355" y="31292"/>
                    <a:pt x="178026" y="31086"/>
                  </a:cubicBezTo>
                  <a:close/>
                  <a:moveTo>
                    <a:pt x="176873" y="30058"/>
                  </a:moveTo>
                  <a:lnTo>
                    <a:pt x="176832" y="30099"/>
                  </a:lnTo>
                  <a:cubicBezTo>
                    <a:pt x="176461" y="30305"/>
                    <a:pt x="177202" y="30552"/>
                    <a:pt x="177532" y="30716"/>
                  </a:cubicBezTo>
                  <a:lnTo>
                    <a:pt x="177161" y="30346"/>
                  </a:lnTo>
                  <a:lnTo>
                    <a:pt x="176873" y="30058"/>
                  </a:lnTo>
                  <a:close/>
                  <a:moveTo>
                    <a:pt x="177532" y="30716"/>
                  </a:moveTo>
                  <a:lnTo>
                    <a:pt x="177820" y="30922"/>
                  </a:lnTo>
                  <a:lnTo>
                    <a:pt x="178026" y="31086"/>
                  </a:lnTo>
                  <a:lnTo>
                    <a:pt x="177696" y="30757"/>
                  </a:lnTo>
                  <a:cubicBezTo>
                    <a:pt x="177655" y="30757"/>
                    <a:pt x="177614" y="30716"/>
                    <a:pt x="177532" y="30716"/>
                  </a:cubicBezTo>
                  <a:close/>
                  <a:moveTo>
                    <a:pt x="272579" y="105741"/>
                  </a:moveTo>
                  <a:cubicBezTo>
                    <a:pt x="272538" y="105741"/>
                    <a:pt x="272662" y="105782"/>
                    <a:pt x="272662" y="105823"/>
                  </a:cubicBezTo>
                  <a:cubicBezTo>
                    <a:pt x="272662" y="105823"/>
                    <a:pt x="272662" y="105741"/>
                    <a:pt x="272620" y="105741"/>
                  </a:cubicBezTo>
                  <a:lnTo>
                    <a:pt x="272579" y="105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28"/>
            <p:cNvSpPr/>
            <p:nvPr/>
          </p:nvSpPr>
          <p:spPr>
            <a:xfrm rot="5400000">
              <a:off x="339507" y="2535976"/>
              <a:ext cx="154242" cy="82274"/>
            </a:xfrm>
            <a:custGeom>
              <a:rect b="b" l="l" r="r" t="t"/>
              <a:pathLst>
                <a:path extrusionOk="0" h="164549" w="308483">
                  <a:moveTo>
                    <a:pt x="150103" y="158517"/>
                  </a:moveTo>
                  <a:cubicBezTo>
                    <a:pt x="150391" y="159422"/>
                    <a:pt x="150844" y="160245"/>
                    <a:pt x="151379" y="160944"/>
                  </a:cubicBezTo>
                  <a:cubicBezTo>
                    <a:pt x="150514" y="161849"/>
                    <a:pt x="150185" y="159751"/>
                    <a:pt x="149979" y="158476"/>
                  </a:cubicBezTo>
                  <a:lnTo>
                    <a:pt x="150103" y="158517"/>
                  </a:lnTo>
                  <a:close/>
                  <a:moveTo>
                    <a:pt x="305893" y="2751"/>
                  </a:moveTo>
                  <a:cubicBezTo>
                    <a:pt x="302352" y="-868"/>
                    <a:pt x="296586" y="-909"/>
                    <a:pt x="293003" y="2587"/>
                  </a:cubicBezTo>
                  <a:cubicBezTo>
                    <a:pt x="279084" y="15091"/>
                    <a:pt x="264835" y="27060"/>
                    <a:pt x="250792" y="39400"/>
                  </a:cubicBezTo>
                  <a:cubicBezTo>
                    <a:pt x="241403" y="47667"/>
                    <a:pt x="231972" y="55935"/>
                    <a:pt x="222912" y="64531"/>
                  </a:cubicBezTo>
                  <a:cubicBezTo>
                    <a:pt x="207675" y="79051"/>
                    <a:pt x="193343" y="94352"/>
                    <a:pt x="179177" y="109900"/>
                  </a:cubicBezTo>
                  <a:cubicBezTo>
                    <a:pt x="174235" y="115576"/>
                    <a:pt x="169376" y="121375"/>
                    <a:pt x="164928" y="127545"/>
                  </a:cubicBezTo>
                  <a:cubicBezTo>
                    <a:pt x="161922" y="131741"/>
                    <a:pt x="159080" y="136018"/>
                    <a:pt x="156527" y="140502"/>
                  </a:cubicBezTo>
                  <a:cubicBezTo>
                    <a:pt x="156403" y="140749"/>
                    <a:pt x="156033" y="141366"/>
                    <a:pt x="155745" y="141859"/>
                  </a:cubicBezTo>
                  <a:cubicBezTo>
                    <a:pt x="155044" y="141324"/>
                    <a:pt x="153932" y="140502"/>
                    <a:pt x="153685" y="140296"/>
                  </a:cubicBezTo>
                  <a:lnTo>
                    <a:pt x="125188" y="113766"/>
                  </a:lnTo>
                  <a:cubicBezTo>
                    <a:pt x="116581" y="105786"/>
                    <a:pt x="108056" y="97725"/>
                    <a:pt x="99367" y="89827"/>
                  </a:cubicBezTo>
                  <a:cubicBezTo>
                    <a:pt x="93560" y="84562"/>
                    <a:pt x="87753" y="79339"/>
                    <a:pt x="81864" y="74197"/>
                  </a:cubicBezTo>
                  <a:cubicBezTo>
                    <a:pt x="73052" y="66506"/>
                    <a:pt x="64115" y="58978"/>
                    <a:pt x="55220" y="51369"/>
                  </a:cubicBezTo>
                  <a:cubicBezTo>
                    <a:pt x="41877" y="40017"/>
                    <a:pt x="28534" y="28747"/>
                    <a:pt x="15479" y="16983"/>
                  </a:cubicBezTo>
                  <a:cubicBezTo>
                    <a:pt x="11938" y="13446"/>
                    <a:pt x="6131" y="13487"/>
                    <a:pt x="2631" y="17065"/>
                  </a:cubicBezTo>
                  <a:cubicBezTo>
                    <a:pt x="-911" y="20644"/>
                    <a:pt x="-870" y="26402"/>
                    <a:pt x="2713" y="29939"/>
                  </a:cubicBezTo>
                  <a:cubicBezTo>
                    <a:pt x="19556" y="47996"/>
                    <a:pt x="36688" y="65683"/>
                    <a:pt x="54684" y="82588"/>
                  </a:cubicBezTo>
                  <a:cubicBezTo>
                    <a:pt x="61850" y="89334"/>
                    <a:pt x="69180" y="95915"/>
                    <a:pt x="76634" y="102331"/>
                  </a:cubicBezTo>
                  <a:cubicBezTo>
                    <a:pt x="87753" y="111915"/>
                    <a:pt x="99284" y="121088"/>
                    <a:pt x="110650" y="130424"/>
                  </a:cubicBezTo>
                  <a:lnTo>
                    <a:pt x="141619" y="154610"/>
                  </a:lnTo>
                  <a:cubicBezTo>
                    <a:pt x="142360" y="155227"/>
                    <a:pt x="147343" y="156790"/>
                    <a:pt x="149979" y="158476"/>
                  </a:cubicBezTo>
                  <a:cubicBezTo>
                    <a:pt x="149938" y="158106"/>
                    <a:pt x="149897" y="157818"/>
                    <a:pt x="149855" y="157654"/>
                  </a:cubicBezTo>
                  <a:cubicBezTo>
                    <a:pt x="149938" y="157942"/>
                    <a:pt x="150020" y="158230"/>
                    <a:pt x="150103" y="158517"/>
                  </a:cubicBezTo>
                  <a:cubicBezTo>
                    <a:pt x="151379" y="159340"/>
                    <a:pt x="152079" y="160163"/>
                    <a:pt x="151420" y="160903"/>
                  </a:cubicBezTo>
                  <a:lnTo>
                    <a:pt x="151379" y="160944"/>
                  </a:lnTo>
                  <a:cubicBezTo>
                    <a:pt x="152779" y="162836"/>
                    <a:pt x="154962" y="163741"/>
                    <a:pt x="157268" y="164070"/>
                  </a:cubicBezTo>
                  <a:cubicBezTo>
                    <a:pt x="160233" y="164934"/>
                    <a:pt x="163363" y="164770"/>
                    <a:pt x="165711" y="162425"/>
                  </a:cubicBezTo>
                  <a:cubicBezTo>
                    <a:pt x="167317" y="160862"/>
                    <a:pt x="168140" y="158847"/>
                    <a:pt x="168264" y="156790"/>
                  </a:cubicBezTo>
                  <a:cubicBezTo>
                    <a:pt x="168140" y="156749"/>
                    <a:pt x="168017" y="156708"/>
                    <a:pt x="167893" y="156667"/>
                  </a:cubicBezTo>
                  <a:cubicBezTo>
                    <a:pt x="167069" y="156338"/>
                    <a:pt x="167358" y="155515"/>
                    <a:pt x="168099" y="154569"/>
                  </a:cubicBezTo>
                  <a:cubicBezTo>
                    <a:pt x="167976" y="153870"/>
                    <a:pt x="167728" y="153212"/>
                    <a:pt x="167440" y="152595"/>
                  </a:cubicBezTo>
                  <a:lnTo>
                    <a:pt x="167770" y="153088"/>
                  </a:lnTo>
                  <a:cubicBezTo>
                    <a:pt x="167852" y="153294"/>
                    <a:pt x="167976" y="153499"/>
                    <a:pt x="168099" y="153746"/>
                  </a:cubicBezTo>
                  <a:lnTo>
                    <a:pt x="168346" y="154240"/>
                  </a:lnTo>
                  <a:cubicBezTo>
                    <a:pt x="169705" y="152677"/>
                    <a:pt x="171970" y="150867"/>
                    <a:pt x="172258" y="150415"/>
                  </a:cubicBezTo>
                  <a:cubicBezTo>
                    <a:pt x="175471" y="145808"/>
                    <a:pt x="179095" y="141489"/>
                    <a:pt x="182842" y="137293"/>
                  </a:cubicBezTo>
                  <a:cubicBezTo>
                    <a:pt x="186713" y="132975"/>
                    <a:pt x="190831" y="128903"/>
                    <a:pt x="194950" y="124872"/>
                  </a:cubicBezTo>
                  <a:cubicBezTo>
                    <a:pt x="205945" y="114013"/>
                    <a:pt x="217394" y="103648"/>
                    <a:pt x="228636" y="93036"/>
                  </a:cubicBezTo>
                  <a:cubicBezTo>
                    <a:pt x="236173" y="85961"/>
                    <a:pt x="243668" y="78804"/>
                    <a:pt x="251039" y="71565"/>
                  </a:cubicBezTo>
                  <a:cubicBezTo>
                    <a:pt x="269694" y="53302"/>
                    <a:pt x="287815" y="34546"/>
                    <a:pt x="305728" y="15584"/>
                  </a:cubicBezTo>
                  <a:cubicBezTo>
                    <a:pt x="309353" y="12088"/>
                    <a:pt x="309394" y="6330"/>
                    <a:pt x="305893" y="2751"/>
                  </a:cubicBezTo>
                  <a:close/>
                  <a:moveTo>
                    <a:pt x="168264" y="156790"/>
                  </a:moveTo>
                  <a:cubicBezTo>
                    <a:pt x="169376" y="157037"/>
                    <a:pt x="169087" y="155762"/>
                    <a:pt x="168346" y="154240"/>
                  </a:cubicBezTo>
                  <a:lnTo>
                    <a:pt x="168099" y="154569"/>
                  </a:lnTo>
                  <a:cubicBezTo>
                    <a:pt x="168264" y="155309"/>
                    <a:pt x="168305" y="156050"/>
                    <a:pt x="168264" y="1567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6" name="Google Shape;1876;p28"/>
            <p:cNvSpPr/>
            <p:nvPr/>
          </p:nvSpPr>
          <p:spPr>
            <a:xfrm rot="5400000">
              <a:off x="416477" y="2647766"/>
              <a:ext cx="95682" cy="208271"/>
            </a:xfrm>
            <a:custGeom>
              <a:rect b="b" l="l" r="r" t="t"/>
              <a:pathLst>
                <a:path extrusionOk="0" h="416542" w="191364">
                  <a:moveTo>
                    <a:pt x="23322" y="416542"/>
                  </a:moveTo>
                  <a:cubicBezTo>
                    <a:pt x="23322" y="416542"/>
                    <a:pt x="-9500" y="345425"/>
                    <a:pt x="2731" y="255100"/>
                  </a:cubicBezTo>
                  <a:cubicBezTo>
                    <a:pt x="17638" y="144907"/>
                    <a:pt x="126482" y="0"/>
                    <a:pt x="126482" y="0"/>
                  </a:cubicBezTo>
                  <a:cubicBezTo>
                    <a:pt x="126482" y="0"/>
                    <a:pt x="174953" y="71240"/>
                    <a:pt x="190437" y="203315"/>
                  </a:cubicBezTo>
                  <a:cubicBezTo>
                    <a:pt x="205880" y="335430"/>
                    <a:pt x="23322" y="416542"/>
                    <a:pt x="23322" y="416542"/>
                  </a:cubicBezTo>
                  <a:lnTo>
                    <a:pt x="23322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7" name="Google Shape;1877;p28"/>
            <p:cNvSpPr/>
            <p:nvPr/>
          </p:nvSpPr>
          <p:spPr>
            <a:xfrm rot="5400000">
              <a:off x="359509" y="2873943"/>
              <a:ext cx="243844" cy="174228"/>
            </a:xfrm>
            <a:custGeom>
              <a:rect b="b" l="l" r="r" t="t"/>
              <a:pathLst>
                <a:path extrusionOk="0" h="348456" w="487689">
                  <a:moveTo>
                    <a:pt x="25259" y="331829"/>
                  </a:moveTo>
                  <a:cubicBezTo>
                    <a:pt x="-59658" y="184290"/>
                    <a:pt x="88185" y="44236"/>
                    <a:pt x="193075" y="6888"/>
                  </a:cubicBezTo>
                  <a:cubicBezTo>
                    <a:pt x="267284" y="-19560"/>
                    <a:pt x="487689" y="38683"/>
                    <a:pt x="487689" y="38683"/>
                  </a:cubicBezTo>
                  <a:cubicBezTo>
                    <a:pt x="487689" y="38683"/>
                    <a:pt x="481553" y="42426"/>
                    <a:pt x="429787" y="74180"/>
                  </a:cubicBezTo>
                  <a:cubicBezTo>
                    <a:pt x="377981" y="105892"/>
                    <a:pt x="198181" y="277659"/>
                    <a:pt x="156629" y="325413"/>
                  </a:cubicBezTo>
                  <a:cubicBezTo>
                    <a:pt x="115117" y="373208"/>
                    <a:pt x="25259" y="331829"/>
                    <a:pt x="25259" y="331829"/>
                  </a:cubicBezTo>
                  <a:lnTo>
                    <a:pt x="25259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28"/>
            <p:cNvSpPr/>
            <p:nvPr/>
          </p:nvSpPr>
          <p:spPr>
            <a:xfrm rot="5400000">
              <a:off x="226105" y="2975250"/>
              <a:ext cx="229547" cy="102868"/>
            </a:xfrm>
            <a:custGeom>
              <a:rect b="b" l="l" r="r" t="t"/>
              <a:pathLst>
                <a:path extrusionOk="0" h="205735" w="459094">
                  <a:moveTo>
                    <a:pt x="459094" y="104981"/>
                  </a:moveTo>
                  <a:cubicBezTo>
                    <a:pt x="459094" y="104981"/>
                    <a:pt x="194460" y="226362"/>
                    <a:pt x="124451" y="202670"/>
                  </a:cubicBezTo>
                  <a:cubicBezTo>
                    <a:pt x="40441" y="174289"/>
                    <a:pt x="0" y="136159"/>
                    <a:pt x="0" y="136159"/>
                  </a:cubicBezTo>
                  <a:cubicBezTo>
                    <a:pt x="0" y="136159"/>
                    <a:pt x="105096" y="5278"/>
                    <a:pt x="180212" y="178"/>
                  </a:cubicBezTo>
                  <a:cubicBezTo>
                    <a:pt x="256727" y="-5005"/>
                    <a:pt x="459094" y="104981"/>
                    <a:pt x="459094" y="104981"/>
                  </a:cubicBezTo>
                  <a:lnTo>
                    <a:pt x="459094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28"/>
            <p:cNvSpPr/>
            <p:nvPr/>
          </p:nvSpPr>
          <p:spPr>
            <a:xfrm rot="5400000">
              <a:off x="364267" y="2630645"/>
              <a:ext cx="82360" cy="177118"/>
            </a:xfrm>
            <a:custGeom>
              <a:rect b="b" l="l" r="r" t="t"/>
              <a:pathLst>
                <a:path extrusionOk="0" h="354235" w="164721">
                  <a:moveTo>
                    <a:pt x="9259" y="336583"/>
                  </a:moveTo>
                  <a:cubicBezTo>
                    <a:pt x="9259" y="336624"/>
                    <a:pt x="9259" y="336707"/>
                    <a:pt x="9259" y="336789"/>
                  </a:cubicBezTo>
                  <a:cubicBezTo>
                    <a:pt x="9341" y="337159"/>
                    <a:pt x="9671" y="337036"/>
                    <a:pt x="10041" y="336665"/>
                  </a:cubicBezTo>
                  <a:cubicBezTo>
                    <a:pt x="9794" y="336624"/>
                    <a:pt x="9506" y="336624"/>
                    <a:pt x="9259" y="336583"/>
                  </a:cubicBezTo>
                  <a:cubicBezTo>
                    <a:pt x="9341" y="336378"/>
                    <a:pt x="9712" y="336419"/>
                    <a:pt x="10165" y="336583"/>
                  </a:cubicBezTo>
                  <a:lnTo>
                    <a:pt x="10041" y="336665"/>
                  </a:lnTo>
                  <a:cubicBezTo>
                    <a:pt x="10494" y="336748"/>
                    <a:pt x="10988" y="336871"/>
                    <a:pt x="11441" y="336995"/>
                  </a:cubicBezTo>
                  <a:cubicBezTo>
                    <a:pt x="11153" y="336912"/>
                    <a:pt x="10618" y="336707"/>
                    <a:pt x="10165" y="336583"/>
                  </a:cubicBezTo>
                  <a:cubicBezTo>
                    <a:pt x="10782" y="335966"/>
                    <a:pt x="11606" y="334897"/>
                    <a:pt x="12224" y="334280"/>
                  </a:cubicBezTo>
                  <a:cubicBezTo>
                    <a:pt x="15642" y="331154"/>
                    <a:pt x="18689" y="327082"/>
                    <a:pt x="19966" y="325601"/>
                  </a:cubicBezTo>
                  <a:cubicBezTo>
                    <a:pt x="26020" y="318567"/>
                    <a:pt x="31579" y="311123"/>
                    <a:pt x="36850" y="303390"/>
                  </a:cubicBezTo>
                  <a:cubicBezTo>
                    <a:pt x="44922" y="291626"/>
                    <a:pt x="52252" y="279287"/>
                    <a:pt x="59377" y="267112"/>
                  </a:cubicBezTo>
                  <a:cubicBezTo>
                    <a:pt x="73461" y="243420"/>
                    <a:pt x="84868" y="218658"/>
                    <a:pt x="94917" y="193403"/>
                  </a:cubicBezTo>
                  <a:cubicBezTo>
                    <a:pt x="101671" y="176416"/>
                    <a:pt x="107765" y="159182"/>
                    <a:pt x="113325" y="141742"/>
                  </a:cubicBezTo>
                  <a:cubicBezTo>
                    <a:pt x="127327" y="97895"/>
                    <a:pt x="137993" y="52815"/>
                    <a:pt x="146641" y="7570"/>
                  </a:cubicBezTo>
                  <a:cubicBezTo>
                    <a:pt x="147465" y="2634"/>
                    <a:pt x="152159" y="-698"/>
                    <a:pt x="157142" y="125"/>
                  </a:cubicBezTo>
                  <a:cubicBezTo>
                    <a:pt x="162084" y="947"/>
                    <a:pt x="165420" y="5678"/>
                    <a:pt x="164596" y="10613"/>
                  </a:cubicBezTo>
                  <a:cubicBezTo>
                    <a:pt x="159778" y="44012"/>
                    <a:pt x="154218" y="77494"/>
                    <a:pt x="146518" y="110399"/>
                  </a:cubicBezTo>
                  <a:cubicBezTo>
                    <a:pt x="141329" y="132569"/>
                    <a:pt x="135234" y="154493"/>
                    <a:pt x="127780" y="175922"/>
                  </a:cubicBezTo>
                  <a:cubicBezTo>
                    <a:pt x="121520" y="193856"/>
                    <a:pt x="114272" y="211460"/>
                    <a:pt x="106036" y="228653"/>
                  </a:cubicBezTo>
                  <a:cubicBezTo>
                    <a:pt x="97799" y="245764"/>
                    <a:pt x="88492" y="262422"/>
                    <a:pt x="78156" y="278628"/>
                  </a:cubicBezTo>
                  <a:cubicBezTo>
                    <a:pt x="70208" y="290886"/>
                    <a:pt x="62054" y="303308"/>
                    <a:pt x="53158" y="315112"/>
                  </a:cubicBezTo>
                  <a:cubicBezTo>
                    <a:pt x="47105" y="323133"/>
                    <a:pt x="40680" y="330866"/>
                    <a:pt x="33803" y="338105"/>
                  </a:cubicBezTo>
                  <a:cubicBezTo>
                    <a:pt x="31332" y="340696"/>
                    <a:pt x="23590" y="349457"/>
                    <a:pt x="17207" y="352460"/>
                  </a:cubicBezTo>
                  <a:cubicBezTo>
                    <a:pt x="13130" y="354393"/>
                    <a:pt x="9259" y="354722"/>
                    <a:pt x="6005" y="353571"/>
                  </a:cubicBezTo>
                  <a:cubicBezTo>
                    <a:pt x="1434" y="352090"/>
                    <a:pt x="-1078" y="347154"/>
                    <a:pt x="446" y="342588"/>
                  </a:cubicBezTo>
                  <a:cubicBezTo>
                    <a:pt x="1681" y="338722"/>
                    <a:pt x="5388" y="336336"/>
                    <a:pt x="9259" y="336583"/>
                  </a:cubicBezTo>
                  <a:lnTo>
                    <a:pt x="9259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28"/>
            <p:cNvSpPr/>
            <p:nvPr/>
          </p:nvSpPr>
          <p:spPr>
            <a:xfrm rot="5400000">
              <a:off x="308773" y="2791795"/>
              <a:ext cx="255072" cy="191932"/>
            </a:xfrm>
            <a:custGeom>
              <a:rect b="b" l="l" r="r" t="t"/>
              <a:pathLst>
                <a:path extrusionOk="0" h="383864" w="510143">
                  <a:moveTo>
                    <a:pt x="499151" y="17435"/>
                  </a:moveTo>
                  <a:cubicBezTo>
                    <a:pt x="499315" y="15008"/>
                    <a:pt x="492973" y="18710"/>
                    <a:pt x="489020" y="20191"/>
                  </a:cubicBezTo>
                  <a:cubicBezTo>
                    <a:pt x="480330" y="23399"/>
                    <a:pt x="470900" y="28047"/>
                    <a:pt x="467070" y="29486"/>
                  </a:cubicBezTo>
                  <a:cubicBezTo>
                    <a:pt x="448373" y="36273"/>
                    <a:pt x="430665" y="45240"/>
                    <a:pt x="413739" y="55523"/>
                  </a:cubicBezTo>
                  <a:cubicBezTo>
                    <a:pt x="396649" y="65929"/>
                    <a:pt x="380382" y="77652"/>
                    <a:pt x="364692" y="90074"/>
                  </a:cubicBezTo>
                  <a:cubicBezTo>
                    <a:pt x="322975" y="122732"/>
                    <a:pt x="287188" y="162219"/>
                    <a:pt x="251277" y="201294"/>
                  </a:cubicBezTo>
                  <a:cubicBezTo>
                    <a:pt x="214214" y="241562"/>
                    <a:pt x="177150" y="281625"/>
                    <a:pt x="135310" y="315147"/>
                  </a:cubicBezTo>
                  <a:cubicBezTo>
                    <a:pt x="98987" y="344268"/>
                    <a:pt x="58917" y="368331"/>
                    <a:pt x="12011" y="383385"/>
                  </a:cubicBezTo>
                  <a:cubicBezTo>
                    <a:pt x="7234" y="384989"/>
                    <a:pt x="2086" y="382439"/>
                    <a:pt x="480" y="377709"/>
                  </a:cubicBezTo>
                  <a:cubicBezTo>
                    <a:pt x="-1126" y="372937"/>
                    <a:pt x="1428" y="367755"/>
                    <a:pt x="6164" y="366151"/>
                  </a:cubicBezTo>
                  <a:cubicBezTo>
                    <a:pt x="50228" y="350562"/>
                    <a:pt x="87333" y="326335"/>
                    <a:pt x="121184" y="297954"/>
                  </a:cubicBezTo>
                  <a:cubicBezTo>
                    <a:pt x="161460" y="264185"/>
                    <a:pt x="196753" y="224081"/>
                    <a:pt x="233116" y="184636"/>
                  </a:cubicBezTo>
                  <a:cubicBezTo>
                    <a:pt x="269933" y="144614"/>
                    <a:pt x="307902" y="105375"/>
                    <a:pt x="351184" y="72593"/>
                  </a:cubicBezTo>
                  <a:cubicBezTo>
                    <a:pt x="367904" y="60089"/>
                    <a:pt x="385201" y="48243"/>
                    <a:pt x="403362" y="37918"/>
                  </a:cubicBezTo>
                  <a:cubicBezTo>
                    <a:pt x="421687" y="27471"/>
                    <a:pt x="440796" y="18545"/>
                    <a:pt x="460893" y="11841"/>
                  </a:cubicBezTo>
                  <a:cubicBezTo>
                    <a:pt x="466123" y="10113"/>
                    <a:pt x="481236" y="3080"/>
                    <a:pt x="491573" y="859"/>
                  </a:cubicBezTo>
                  <a:cubicBezTo>
                    <a:pt x="496844" y="-293"/>
                    <a:pt x="501292" y="-252"/>
                    <a:pt x="504175" y="776"/>
                  </a:cubicBezTo>
                  <a:cubicBezTo>
                    <a:pt x="508746" y="2298"/>
                    <a:pt x="511217" y="7234"/>
                    <a:pt x="509693" y="11800"/>
                  </a:cubicBezTo>
                  <a:cubicBezTo>
                    <a:pt x="508211" y="16201"/>
                    <a:pt x="503557" y="18669"/>
                    <a:pt x="499151" y="17435"/>
                  </a:cubicBezTo>
                  <a:lnTo>
                    <a:pt x="499151" y="17435"/>
                  </a:lnTo>
                  <a:close/>
                  <a:moveTo>
                    <a:pt x="499151" y="17435"/>
                  </a:moveTo>
                  <a:lnTo>
                    <a:pt x="499151" y="17435"/>
                  </a:lnTo>
                  <a:cubicBezTo>
                    <a:pt x="499109" y="17641"/>
                    <a:pt x="498821" y="17353"/>
                    <a:pt x="498656" y="17311"/>
                  </a:cubicBezTo>
                  <a:cubicBezTo>
                    <a:pt x="498821" y="17353"/>
                    <a:pt x="498986" y="17394"/>
                    <a:pt x="499151" y="17435"/>
                  </a:cubicBezTo>
                  <a:lnTo>
                    <a:pt x="499151" y="174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28"/>
            <p:cNvSpPr/>
            <p:nvPr/>
          </p:nvSpPr>
          <p:spPr>
            <a:xfrm rot="5400000">
              <a:off x="226622" y="2954382"/>
              <a:ext cx="220332" cy="33193"/>
            </a:xfrm>
            <a:custGeom>
              <a:rect b="b" l="l" r="r" t="t"/>
              <a:pathLst>
                <a:path extrusionOk="0" h="66385" w="440664">
                  <a:moveTo>
                    <a:pt x="431073" y="22600"/>
                  </a:moveTo>
                  <a:cubicBezTo>
                    <a:pt x="431115" y="22517"/>
                    <a:pt x="431115" y="22435"/>
                    <a:pt x="431115" y="22312"/>
                  </a:cubicBezTo>
                  <a:cubicBezTo>
                    <a:pt x="431115" y="21530"/>
                    <a:pt x="430003" y="21530"/>
                    <a:pt x="428685" y="21777"/>
                  </a:cubicBezTo>
                  <a:lnTo>
                    <a:pt x="428850" y="21818"/>
                  </a:lnTo>
                  <a:cubicBezTo>
                    <a:pt x="428973" y="21859"/>
                    <a:pt x="429468" y="22188"/>
                    <a:pt x="429961" y="22435"/>
                  </a:cubicBezTo>
                  <a:cubicBezTo>
                    <a:pt x="430332" y="22517"/>
                    <a:pt x="430703" y="22559"/>
                    <a:pt x="431073" y="22600"/>
                  </a:cubicBezTo>
                  <a:cubicBezTo>
                    <a:pt x="430950" y="22888"/>
                    <a:pt x="430456" y="22723"/>
                    <a:pt x="429961" y="22435"/>
                  </a:cubicBezTo>
                  <a:cubicBezTo>
                    <a:pt x="429303" y="22312"/>
                    <a:pt x="428685" y="22147"/>
                    <a:pt x="428067" y="21900"/>
                  </a:cubicBezTo>
                  <a:cubicBezTo>
                    <a:pt x="426708" y="22188"/>
                    <a:pt x="425226" y="22600"/>
                    <a:pt x="424526" y="22559"/>
                  </a:cubicBezTo>
                  <a:lnTo>
                    <a:pt x="413159" y="21654"/>
                  </a:lnTo>
                  <a:lnTo>
                    <a:pt x="383920" y="20008"/>
                  </a:lnTo>
                  <a:cubicBezTo>
                    <a:pt x="369342" y="19762"/>
                    <a:pt x="355011" y="20831"/>
                    <a:pt x="340844" y="22846"/>
                  </a:cubicBezTo>
                  <a:cubicBezTo>
                    <a:pt x="326595" y="24903"/>
                    <a:pt x="312511" y="27988"/>
                    <a:pt x="298510" y="31937"/>
                  </a:cubicBezTo>
                  <a:cubicBezTo>
                    <a:pt x="270341" y="39710"/>
                    <a:pt x="241843" y="48266"/>
                    <a:pt x="213016" y="54683"/>
                  </a:cubicBezTo>
                  <a:cubicBezTo>
                    <a:pt x="183406" y="61222"/>
                    <a:pt x="153508" y="65706"/>
                    <a:pt x="123775" y="66323"/>
                  </a:cubicBezTo>
                  <a:cubicBezTo>
                    <a:pt x="83705" y="67104"/>
                    <a:pt x="43965" y="60647"/>
                    <a:pt x="5336" y="42178"/>
                  </a:cubicBezTo>
                  <a:cubicBezTo>
                    <a:pt x="765" y="40081"/>
                    <a:pt x="-1253" y="34692"/>
                    <a:pt x="806" y="30127"/>
                  </a:cubicBezTo>
                  <a:cubicBezTo>
                    <a:pt x="2907" y="25561"/>
                    <a:pt x="8301" y="23505"/>
                    <a:pt x="12873" y="25602"/>
                  </a:cubicBezTo>
                  <a:cubicBezTo>
                    <a:pt x="49154" y="41191"/>
                    <a:pt x="86053" y="45181"/>
                    <a:pt x="122993" y="43330"/>
                  </a:cubicBezTo>
                  <a:cubicBezTo>
                    <a:pt x="151202" y="41932"/>
                    <a:pt x="179453" y="36831"/>
                    <a:pt x="207662" y="30579"/>
                  </a:cubicBezTo>
                  <a:cubicBezTo>
                    <a:pt x="236160" y="24286"/>
                    <a:pt x="264617" y="16965"/>
                    <a:pt x="292620" y="9849"/>
                  </a:cubicBezTo>
                  <a:cubicBezTo>
                    <a:pt x="307734" y="6106"/>
                    <a:pt x="322889" y="3268"/>
                    <a:pt x="338167" y="1664"/>
                  </a:cubicBezTo>
                  <a:cubicBezTo>
                    <a:pt x="353528" y="18"/>
                    <a:pt x="368971" y="-434"/>
                    <a:pt x="384620" y="430"/>
                  </a:cubicBezTo>
                  <a:lnTo>
                    <a:pt x="415177" y="3514"/>
                  </a:lnTo>
                  <a:lnTo>
                    <a:pt x="426173" y="4872"/>
                  </a:lnTo>
                  <a:cubicBezTo>
                    <a:pt x="427697" y="5077"/>
                    <a:pt x="431568" y="4790"/>
                    <a:pt x="432556" y="4913"/>
                  </a:cubicBezTo>
                  <a:cubicBezTo>
                    <a:pt x="438404" y="5612"/>
                    <a:pt x="440010" y="9931"/>
                    <a:pt x="440381" y="11494"/>
                  </a:cubicBezTo>
                  <a:cubicBezTo>
                    <a:pt x="440833" y="13468"/>
                    <a:pt x="440875" y="15690"/>
                    <a:pt x="439516" y="17993"/>
                  </a:cubicBezTo>
                  <a:cubicBezTo>
                    <a:pt x="439063" y="18692"/>
                    <a:pt x="438075" y="20872"/>
                    <a:pt x="434491" y="22065"/>
                  </a:cubicBezTo>
                  <a:cubicBezTo>
                    <a:pt x="433380" y="22476"/>
                    <a:pt x="432226" y="22641"/>
                    <a:pt x="431073" y="22600"/>
                  </a:cubicBezTo>
                  <a:lnTo>
                    <a:pt x="431073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28"/>
            <p:cNvSpPr/>
            <p:nvPr/>
          </p:nvSpPr>
          <p:spPr>
            <a:xfrm rot="5400000">
              <a:off x="554624" y="2752647"/>
              <a:ext cx="88640" cy="90061"/>
            </a:xfrm>
            <a:custGeom>
              <a:rect b="b" l="l" r="r" t="t"/>
              <a:pathLst>
                <a:path extrusionOk="0" h="180122" w="177281">
                  <a:moveTo>
                    <a:pt x="176144" y="132039"/>
                  </a:moveTo>
                  <a:cubicBezTo>
                    <a:pt x="178079" y="135370"/>
                    <a:pt x="142992" y="170415"/>
                    <a:pt x="123843" y="176955"/>
                  </a:cubicBezTo>
                  <a:cubicBezTo>
                    <a:pt x="117295" y="179176"/>
                    <a:pt x="100534" y="183577"/>
                    <a:pt x="96168" y="175268"/>
                  </a:cubicBezTo>
                  <a:cubicBezTo>
                    <a:pt x="92297" y="167823"/>
                    <a:pt x="107494" y="159885"/>
                    <a:pt x="112394" y="157047"/>
                  </a:cubicBezTo>
                  <a:cubicBezTo>
                    <a:pt x="132326" y="145448"/>
                    <a:pt x="174249" y="128748"/>
                    <a:pt x="176144" y="132039"/>
                  </a:cubicBezTo>
                  <a:close/>
                  <a:moveTo>
                    <a:pt x="129773" y="107031"/>
                  </a:moveTo>
                  <a:cubicBezTo>
                    <a:pt x="131049" y="105139"/>
                    <a:pt x="74795" y="112912"/>
                    <a:pt x="53175" y="128419"/>
                  </a:cubicBezTo>
                  <a:cubicBezTo>
                    <a:pt x="24677" y="148862"/>
                    <a:pt x="63141" y="152276"/>
                    <a:pt x="78172" y="146805"/>
                  </a:cubicBezTo>
                  <a:cubicBezTo>
                    <a:pt x="93862" y="141088"/>
                    <a:pt x="108029" y="130476"/>
                    <a:pt x="120342" y="118260"/>
                  </a:cubicBezTo>
                  <a:cubicBezTo>
                    <a:pt x="123802" y="114846"/>
                    <a:pt x="127014" y="111226"/>
                    <a:pt x="129773" y="107031"/>
                  </a:cubicBezTo>
                  <a:close/>
                  <a:moveTo>
                    <a:pt x="148428" y="51749"/>
                  </a:moveTo>
                  <a:cubicBezTo>
                    <a:pt x="145587" y="45456"/>
                    <a:pt x="140645" y="28633"/>
                    <a:pt x="131667" y="28222"/>
                  </a:cubicBezTo>
                  <a:cubicBezTo>
                    <a:pt x="117089" y="27564"/>
                    <a:pt x="119560" y="57878"/>
                    <a:pt x="121454" y="65282"/>
                  </a:cubicBezTo>
                  <a:cubicBezTo>
                    <a:pt x="128455" y="92881"/>
                    <a:pt x="172190" y="123195"/>
                    <a:pt x="176679" y="120933"/>
                  </a:cubicBezTo>
                  <a:cubicBezTo>
                    <a:pt x="181168" y="118671"/>
                    <a:pt x="159465" y="76387"/>
                    <a:pt x="148428" y="51749"/>
                  </a:cubicBezTo>
                  <a:close/>
                  <a:moveTo>
                    <a:pt x="114000" y="100408"/>
                  </a:moveTo>
                  <a:cubicBezTo>
                    <a:pt x="114494" y="100737"/>
                    <a:pt x="119848" y="104398"/>
                    <a:pt x="119477" y="102588"/>
                  </a:cubicBezTo>
                  <a:cubicBezTo>
                    <a:pt x="117212" y="92017"/>
                    <a:pt x="109429" y="58125"/>
                    <a:pt x="100575" y="37024"/>
                  </a:cubicBezTo>
                  <a:cubicBezTo>
                    <a:pt x="98639" y="32500"/>
                    <a:pt x="92297" y="19420"/>
                    <a:pt x="84926" y="22957"/>
                  </a:cubicBezTo>
                  <a:cubicBezTo>
                    <a:pt x="79490" y="25590"/>
                    <a:pt x="79408" y="34597"/>
                    <a:pt x="79449" y="39574"/>
                  </a:cubicBezTo>
                  <a:cubicBezTo>
                    <a:pt x="79655" y="57097"/>
                    <a:pt x="88179" y="74495"/>
                    <a:pt x="100287" y="88110"/>
                  </a:cubicBezTo>
                  <a:cubicBezTo>
                    <a:pt x="104364" y="92676"/>
                    <a:pt x="108811" y="96953"/>
                    <a:pt x="114000" y="100408"/>
                  </a:cubicBezTo>
                  <a:close/>
                  <a:moveTo>
                    <a:pt x="9" y="113159"/>
                  </a:moveTo>
                  <a:cubicBezTo>
                    <a:pt x="91" y="116244"/>
                    <a:pt x="19817" y="123524"/>
                    <a:pt x="38761" y="118136"/>
                  </a:cubicBezTo>
                  <a:cubicBezTo>
                    <a:pt x="62111" y="111555"/>
                    <a:pt x="85626" y="91606"/>
                    <a:pt x="85626" y="91606"/>
                  </a:cubicBezTo>
                  <a:cubicBezTo>
                    <a:pt x="85626" y="91606"/>
                    <a:pt x="-1021" y="86465"/>
                    <a:pt x="9" y="113159"/>
                  </a:cubicBezTo>
                  <a:close/>
                  <a:moveTo>
                    <a:pt x="75372" y="82516"/>
                  </a:moveTo>
                  <a:cubicBezTo>
                    <a:pt x="80602" y="82845"/>
                    <a:pt x="74260" y="41960"/>
                    <a:pt x="71377" y="31471"/>
                  </a:cubicBezTo>
                  <a:cubicBezTo>
                    <a:pt x="68783" y="22093"/>
                    <a:pt x="64664" y="7409"/>
                    <a:pt x="54740" y="1980"/>
                  </a:cubicBezTo>
                  <a:cubicBezTo>
                    <a:pt x="36743" y="-7851"/>
                    <a:pt x="37402" y="21723"/>
                    <a:pt x="39955" y="29456"/>
                  </a:cubicBezTo>
                  <a:cubicBezTo>
                    <a:pt x="46503" y="49076"/>
                    <a:pt x="70100" y="82187"/>
                    <a:pt x="75372" y="8251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28"/>
            <p:cNvSpPr/>
            <p:nvPr/>
          </p:nvSpPr>
          <p:spPr>
            <a:xfrm rot="5400000">
              <a:off x="449411" y="3036882"/>
              <a:ext cx="116189" cy="101827"/>
            </a:xfrm>
            <a:custGeom>
              <a:rect b="b" l="l" r="r" t="t"/>
              <a:pathLst>
                <a:path extrusionOk="0" h="203653" w="232378">
                  <a:moveTo>
                    <a:pt x="105981" y="185260"/>
                  </a:moveTo>
                  <a:cubicBezTo>
                    <a:pt x="107670" y="188633"/>
                    <a:pt x="92473" y="198998"/>
                    <a:pt x="75260" y="200643"/>
                  </a:cubicBezTo>
                  <a:cubicBezTo>
                    <a:pt x="46885" y="203358"/>
                    <a:pt x="22012" y="193281"/>
                    <a:pt x="22012" y="193281"/>
                  </a:cubicBezTo>
                  <a:cubicBezTo>
                    <a:pt x="22012" y="193281"/>
                    <a:pt x="47091" y="183203"/>
                    <a:pt x="70441" y="177404"/>
                  </a:cubicBezTo>
                  <a:cubicBezTo>
                    <a:pt x="75589" y="176129"/>
                    <a:pt x="100174" y="173743"/>
                    <a:pt x="105981" y="185260"/>
                  </a:cubicBezTo>
                  <a:close/>
                  <a:moveTo>
                    <a:pt x="139833" y="135367"/>
                  </a:moveTo>
                  <a:cubicBezTo>
                    <a:pt x="114917" y="129321"/>
                    <a:pt x="64552" y="156591"/>
                    <a:pt x="65911" y="158442"/>
                  </a:cubicBezTo>
                  <a:cubicBezTo>
                    <a:pt x="67270" y="160293"/>
                    <a:pt x="133326" y="168807"/>
                    <a:pt x="147945" y="146473"/>
                  </a:cubicBezTo>
                  <a:cubicBezTo>
                    <a:pt x="152640" y="139274"/>
                    <a:pt x="146998" y="137094"/>
                    <a:pt x="139833" y="135367"/>
                  </a:cubicBezTo>
                  <a:close/>
                  <a:moveTo>
                    <a:pt x="195757" y="88435"/>
                  </a:moveTo>
                  <a:cubicBezTo>
                    <a:pt x="165489" y="78934"/>
                    <a:pt x="123236" y="106246"/>
                    <a:pt x="120436" y="109495"/>
                  </a:cubicBezTo>
                  <a:cubicBezTo>
                    <a:pt x="117636" y="112744"/>
                    <a:pt x="153134" y="118215"/>
                    <a:pt x="179037" y="107932"/>
                  </a:cubicBezTo>
                  <a:cubicBezTo>
                    <a:pt x="183444" y="106163"/>
                    <a:pt x="211653" y="93412"/>
                    <a:pt x="195757" y="88435"/>
                  </a:cubicBezTo>
                  <a:close/>
                  <a:moveTo>
                    <a:pt x="205929" y="44013"/>
                  </a:moveTo>
                  <a:cubicBezTo>
                    <a:pt x="200699" y="45864"/>
                    <a:pt x="195634" y="48044"/>
                    <a:pt x="190610" y="50306"/>
                  </a:cubicBezTo>
                  <a:cubicBezTo>
                    <a:pt x="180397" y="54913"/>
                    <a:pt x="170472" y="59972"/>
                    <a:pt x="160506" y="65031"/>
                  </a:cubicBezTo>
                  <a:lnTo>
                    <a:pt x="158035" y="67787"/>
                  </a:lnTo>
                  <a:cubicBezTo>
                    <a:pt x="158982" y="73258"/>
                    <a:pt x="176237" y="70831"/>
                    <a:pt x="180561" y="70461"/>
                  </a:cubicBezTo>
                  <a:cubicBezTo>
                    <a:pt x="195346" y="69227"/>
                    <a:pt x="211489" y="65895"/>
                    <a:pt x="224008" y="57504"/>
                  </a:cubicBezTo>
                  <a:cubicBezTo>
                    <a:pt x="246082" y="42697"/>
                    <a:pt x="218984" y="39365"/>
                    <a:pt x="205929" y="44013"/>
                  </a:cubicBezTo>
                  <a:close/>
                  <a:moveTo>
                    <a:pt x="194522" y="17648"/>
                  </a:moveTo>
                  <a:cubicBezTo>
                    <a:pt x="196581" y="14357"/>
                    <a:pt x="203046" y="4321"/>
                    <a:pt x="197816" y="907"/>
                  </a:cubicBezTo>
                  <a:cubicBezTo>
                    <a:pt x="191516" y="-3289"/>
                    <a:pt x="180644" y="8228"/>
                    <a:pt x="177020" y="11889"/>
                  </a:cubicBezTo>
                  <a:cubicBezTo>
                    <a:pt x="161041" y="28136"/>
                    <a:pt x="160753" y="52774"/>
                    <a:pt x="152393" y="73834"/>
                  </a:cubicBezTo>
                  <a:cubicBezTo>
                    <a:pt x="156841" y="70749"/>
                    <a:pt x="185174" y="32496"/>
                    <a:pt x="194522" y="17648"/>
                  </a:cubicBezTo>
                  <a:close/>
                  <a:moveTo>
                    <a:pt x="125460" y="88847"/>
                  </a:moveTo>
                  <a:cubicBezTo>
                    <a:pt x="132090" y="74327"/>
                    <a:pt x="140574" y="56147"/>
                    <a:pt x="138803" y="39777"/>
                  </a:cubicBezTo>
                  <a:cubicBezTo>
                    <a:pt x="138103" y="33278"/>
                    <a:pt x="133491" y="30111"/>
                    <a:pt x="128096" y="34964"/>
                  </a:cubicBezTo>
                  <a:cubicBezTo>
                    <a:pt x="121877" y="40558"/>
                    <a:pt x="118953" y="50018"/>
                    <a:pt x="116977" y="57833"/>
                  </a:cubicBezTo>
                  <a:cubicBezTo>
                    <a:pt x="115247" y="64620"/>
                    <a:pt x="114382" y="71613"/>
                    <a:pt x="113888" y="78564"/>
                  </a:cubicBezTo>
                  <a:cubicBezTo>
                    <a:pt x="113106" y="88847"/>
                    <a:pt x="113106" y="99089"/>
                    <a:pt x="113559" y="109330"/>
                  </a:cubicBezTo>
                  <a:lnTo>
                    <a:pt x="115082" y="108508"/>
                  </a:lnTo>
                  <a:cubicBezTo>
                    <a:pt x="115329" y="108713"/>
                    <a:pt x="125007" y="89793"/>
                    <a:pt x="125460" y="88847"/>
                  </a:cubicBezTo>
                  <a:close/>
                  <a:moveTo>
                    <a:pt x="94697" y="69967"/>
                  </a:moveTo>
                  <a:cubicBezTo>
                    <a:pt x="87532" y="67664"/>
                    <a:pt x="80284" y="78482"/>
                    <a:pt x="77771" y="83500"/>
                  </a:cubicBezTo>
                  <a:cubicBezTo>
                    <a:pt x="68629" y="101968"/>
                    <a:pt x="70565" y="124344"/>
                    <a:pt x="70112" y="144334"/>
                  </a:cubicBezTo>
                  <a:cubicBezTo>
                    <a:pt x="70071" y="144375"/>
                    <a:pt x="99515" y="94729"/>
                    <a:pt x="99515" y="82471"/>
                  </a:cubicBezTo>
                  <a:cubicBezTo>
                    <a:pt x="99557" y="78564"/>
                    <a:pt x="99351" y="71489"/>
                    <a:pt x="94697" y="69967"/>
                  </a:cubicBezTo>
                  <a:close/>
                  <a:moveTo>
                    <a:pt x="56151" y="119860"/>
                  </a:moveTo>
                  <a:cubicBezTo>
                    <a:pt x="55492" y="115706"/>
                    <a:pt x="49644" y="97772"/>
                    <a:pt x="42191" y="104929"/>
                  </a:cubicBezTo>
                  <a:cubicBezTo>
                    <a:pt x="37043" y="109865"/>
                    <a:pt x="36260" y="120313"/>
                    <a:pt x="35519" y="126853"/>
                  </a:cubicBezTo>
                  <a:cubicBezTo>
                    <a:pt x="34737" y="133351"/>
                    <a:pt x="36714" y="176046"/>
                    <a:pt x="40173" y="174853"/>
                  </a:cubicBezTo>
                  <a:cubicBezTo>
                    <a:pt x="43632" y="173702"/>
                    <a:pt x="58499" y="134421"/>
                    <a:pt x="56151" y="119860"/>
                  </a:cubicBezTo>
                  <a:close/>
                  <a:moveTo>
                    <a:pt x="5127" y="150997"/>
                  </a:moveTo>
                  <a:cubicBezTo>
                    <a:pt x="-927" y="152725"/>
                    <a:pt x="-21" y="161444"/>
                    <a:pt x="144" y="164324"/>
                  </a:cubicBezTo>
                  <a:cubicBezTo>
                    <a:pt x="844" y="177198"/>
                    <a:pt x="6774" y="189167"/>
                    <a:pt x="12828" y="200232"/>
                  </a:cubicBezTo>
                  <a:lnTo>
                    <a:pt x="10398" y="203317"/>
                  </a:lnTo>
                  <a:cubicBezTo>
                    <a:pt x="13734" y="206031"/>
                    <a:pt x="17852" y="191471"/>
                    <a:pt x="18058" y="190648"/>
                  </a:cubicBezTo>
                  <a:cubicBezTo>
                    <a:pt x="20817" y="179296"/>
                    <a:pt x="21312" y="166750"/>
                    <a:pt x="15546" y="157331"/>
                  </a:cubicBezTo>
                  <a:cubicBezTo>
                    <a:pt x="14063" y="154905"/>
                    <a:pt x="10275" y="149516"/>
                    <a:pt x="5127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4" name="Google Shape;1884;p28"/>
            <p:cNvSpPr/>
            <p:nvPr/>
          </p:nvSpPr>
          <p:spPr>
            <a:xfrm rot="5400000">
              <a:off x="273340" y="3185543"/>
              <a:ext cx="112788" cy="73482"/>
            </a:xfrm>
            <a:custGeom>
              <a:rect b="b" l="l" r="r" t="t"/>
              <a:pathLst>
                <a:path extrusionOk="0" h="146964" w="225577">
                  <a:moveTo>
                    <a:pt x="36382" y="70377"/>
                  </a:moveTo>
                  <a:cubicBezTo>
                    <a:pt x="38441" y="77575"/>
                    <a:pt x="40747" y="93328"/>
                    <a:pt x="30534" y="96125"/>
                  </a:cubicBezTo>
                  <a:cubicBezTo>
                    <a:pt x="22339" y="98346"/>
                    <a:pt x="19003" y="88022"/>
                    <a:pt x="17109" y="82264"/>
                  </a:cubicBezTo>
                  <a:cubicBezTo>
                    <a:pt x="11179" y="64248"/>
                    <a:pt x="7349" y="44957"/>
                    <a:pt x="4054" y="26283"/>
                  </a:cubicBezTo>
                  <a:cubicBezTo>
                    <a:pt x="2942" y="20113"/>
                    <a:pt x="1830" y="13944"/>
                    <a:pt x="924" y="7774"/>
                  </a:cubicBezTo>
                  <a:cubicBezTo>
                    <a:pt x="636" y="5841"/>
                    <a:pt x="307" y="3908"/>
                    <a:pt x="18" y="1974"/>
                  </a:cubicBezTo>
                  <a:cubicBezTo>
                    <a:pt x="-23" y="1522"/>
                    <a:pt x="18" y="658"/>
                    <a:pt x="18" y="0"/>
                  </a:cubicBezTo>
                  <a:lnTo>
                    <a:pt x="3230" y="6458"/>
                  </a:lnTo>
                  <a:cubicBezTo>
                    <a:pt x="13649" y="27846"/>
                    <a:pt x="29669" y="47343"/>
                    <a:pt x="36382" y="70377"/>
                  </a:cubicBezTo>
                  <a:close/>
                  <a:moveTo>
                    <a:pt x="59855" y="65893"/>
                  </a:moveTo>
                  <a:cubicBezTo>
                    <a:pt x="55161" y="58284"/>
                    <a:pt x="50425" y="50674"/>
                    <a:pt x="45854" y="42942"/>
                  </a:cubicBezTo>
                  <a:cubicBezTo>
                    <a:pt x="47089" y="43518"/>
                    <a:pt x="49066" y="44422"/>
                    <a:pt x="49683" y="44751"/>
                  </a:cubicBezTo>
                  <a:cubicBezTo>
                    <a:pt x="52855" y="46397"/>
                    <a:pt x="56067" y="47919"/>
                    <a:pt x="59320" y="49317"/>
                  </a:cubicBezTo>
                  <a:cubicBezTo>
                    <a:pt x="69410" y="53636"/>
                    <a:pt x="80529" y="57667"/>
                    <a:pt x="91607" y="57749"/>
                  </a:cubicBezTo>
                  <a:cubicBezTo>
                    <a:pt x="95066" y="57790"/>
                    <a:pt x="102479" y="57502"/>
                    <a:pt x="103879" y="53307"/>
                  </a:cubicBezTo>
                  <a:cubicBezTo>
                    <a:pt x="105691" y="47960"/>
                    <a:pt x="94324" y="45039"/>
                    <a:pt x="91195" y="44176"/>
                  </a:cubicBezTo>
                  <a:cubicBezTo>
                    <a:pt x="76493" y="40104"/>
                    <a:pt x="60885" y="39898"/>
                    <a:pt x="46348" y="35250"/>
                  </a:cubicBezTo>
                  <a:lnTo>
                    <a:pt x="44906" y="41420"/>
                  </a:lnTo>
                  <a:cubicBezTo>
                    <a:pt x="43753" y="39404"/>
                    <a:pt x="42353" y="37512"/>
                    <a:pt x="41283" y="35456"/>
                  </a:cubicBezTo>
                  <a:lnTo>
                    <a:pt x="37247" y="34962"/>
                  </a:lnTo>
                  <a:cubicBezTo>
                    <a:pt x="36917" y="35085"/>
                    <a:pt x="38606" y="39816"/>
                    <a:pt x="38688" y="40186"/>
                  </a:cubicBezTo>
                  <a:cubicBezTo>
                    <a:pt x="40335" y="46314"/>
                    <a:pt x="41653" y="52566"/>
                    <a:pt x="43177" y="58736"/>
                  </a:cubicBezTo>
                  <a:cubicBezTo>
                    <a:pt x="47171" y="75354"/>
                    <a:pt x="50095" y="95961"/>
                    <a:pt x="60391" y="110151"/>
                  </a:cubicBezTo>
                  <a:cubicBezTo>
                    <a:pt x="64674" y="116074"/>
                    <a:pt x="71963" y="117431"/>
                    <a:pt x="73981" y="108917"/>
                  </a:cubicBezTo>
                  <a:cubicBezTo>
                    <a:pt x="75752" y="101431"/>
                    <a:pt x="73404" y="93164"/>
                    <a:pt x="70604" y="86253"/>
                  </a:cubicBezTo>
                  <a:cubicBezTo>
                    <a:pt x="67721" y="79097"/>
                    <a:pt x="63850" y="72392"/>
                    <a:pt x="59855" y="65893"/>
                  </a:cubicBezTo>
                  <a:close/>
                  <a:moveTo>
                    <a:pt x="102931" y="105997"/>
                  </a:moveTo>
                  <a:cubicBezTo>
                    <a:pt x="98031" y="98058"/>
                    <a:pt x="92636" y="90367"/>
                    <a:pt x="87941" y="82264"/>
                  </a:cubicBezTo>
                  <a:lnTo>
                    <a:pt x="83000" y="79631"/>
                  </a:lnTo>
                  <a:cubicBezTo>
                    <a:pt x="80570" y="83703"/>
                    <a:pt x="82711" y="91272"/>
                    <a:pt x="84070" y="96125"/>
                  </a:cubicBezTo>
                  <a:cubicBezTo>
                    <a:pt x="87982" y="110192"/>
                    <a:pt x="94489" y="130182"/>
                    <a:pt x="107009" y="139149"/>
                  </a:cubicBezTo>
                  <a:cubicBezTo>
                    <a:pt x="120969" y="149226"/>
                    <a:pt x="112980" y="123601"/>
                    <a:pt x="110715" y="119159"/>
                  </a:cubicBezTo>
                  <a:cubicBezTo>
                    <a:pt x="108368" y="114634"/>
                    <a:pt x="105649" y="110357"/>
                    <a:pt x="102931" y="105997"/>
                  </a:cubicBezTo>
                  <a:close/>
                  <a:moveTo>
                    <a:pt x="153750" y="130840"/>
                  </a:moveTo>
                  <a:cubicBezTo>
                    <a:pt x="140572" y="117637"/>
                    <a:pt x="126035" y="105709"/>
                    <a:pt x="112198" y="93164"/>
                  </a:cubicBezTo>
                  <a:lnTo>
                    <a:pt x="110838" y="95632"/>
                  </a:lnTo>
                  <a:cubicBezTo>
                    <a:pt x="110756" y="93740"/>
                    <a:pt x="112280" y="99128"/>
                    <a:pt x="113309" y="100732"/>
                  </a:cubicBezTo>
                  <a:cubicBezTo>
                    <a:pt x="115863" y="104681"/>
                    <a:pt x="118663" y="108506"/>
                    <a:pt x="121463" y="112290"/>
                  </a:cubicBezTo>
                  <a:cubicBezTo>
                    <a:pt x="129329" y="122943"/>
                    <a:pt x="137607" y="134666"/>
                    <a:pt x="148479" y="142522"/>
                  </a:cubicBezTo>
                  <a:cubicBezTo>
                    <a:pt x="151526" y="144743"/>
                    <a:pt x="158280" y="148979"/>
                    <a:pt x="162151" y="145853"/>
                  </a:cubicBezTo>
                  <a:cubicBezTo>
                    <a:pt x="166434" y="142398"/>
                    <a:pt x="155644" y="132732"/>
                    <a:pt x="153750" y="130840"/>
                  </a:cubicBezTo>
                  <a:close/>
                  <a:moveTo>
                    <a:pt x="182165" y="126686"/>
                  </a:moveTo>
                  <a:cubicBezTo>
                    <a:pt x="177594" y="123725"/>
                    <a:pt x="172899" y="121010"/>
                    <a:pt x="168164" y="118377"/>
                  </a:cubicBezTo>
                  <a:cubicBezTo>
                    <a:pt x="160916" y="114429"/>
                    <a:pt x="153379" y="110768"/>
                    <a:pt x="146420" y="106285"/>
                  </a:cubicBezTo>
                  <a:lnTo>
                    <a:pt x="141642" y="103159"/>
                  </a:lnTo>
                  <a:cubicBezTo>
                    <a:pt x="142672" y="106490"/>
                    <a:pt x="149261" y="110974"/>
                    <a:pt x="151526" y="113318"/>
                  </a:cubicBezTo>
                  <a:cubicBezTo>
                    <a:pt x="161039" y="123066"/>
                    <a:pt x="170717" y="133925"/>
                    <a:pt x="182783" y="140465"/>
                  </a:cubicBezTo>
                  <a:cubicBezTo>
                    <a:pt x="185419" y="141864"/>
                    <a:pt x="199750" y="145853"/>
                    <a:pt x="195302" y="137833"/>
                  </a:cubicBezTo>
                  <a:cubicBezTo>
                    <a:pt x="192584" y="132979"/>
                    <a:pt x="186654" y="129606"/>
                    <a:pt x="182165" y="126686"/>
                  </a:cubicBezTo>
                  <a:close/>
                  <a:moveTo>
                    <a:pt x="212928" y="114305"/>
                  </a:moveTo>
                  <a:cubicBezTo>
                    <a:pt x="199462" y="109657"/>
                    <a:pt x="185254" y="108794"/>
                    <a:pt x="171170" y="107560"/>
                  </a:cubicBezTo>
                  <a:cubicBezTo>
                    <a:pt x="171787" y="108053"/>
                    <a:pt x="172570" y="108629"/>
                    <a:pt x="172735" y="108753"/>
                  </a:cubicBezTo>
                  <a:cubicBezTo>
                    <a:pt x="175535" y="110727"/>
                    <a:pt x="178418" y="112578"/>
                    <a:pt x="181342" y="114388"/>
                  </a:cubicBezTo>
                  <a:cubicBezTo>
                    <a:pt x="191102" y="120269"/>
                    <a:pt x="202385" y="126357"/>
                    <a:pt x="213958" y="127468"/>
                  </a:cubicBezTo>
                  <a:cubicBezTo>
                    <a:pt x="217170" y="127756"/>
                    <a:pt x="224253" y="128126"/>
                    <a:pt x="225447" y="123930"/>
                  </a:cubicBezTo>
                  <a:cubicBezTo>
                    <a:pt x="226889" y="118871"/>
                    <a:pt x="215934" y="115375"/>
                    <a:pt x="212928" y="114305"/>
                  </a:cubicBezTo>
                  <a:close/>
                  <a:moveTo>
                    <a:pt x="168740" y="105339"/>
                  </a:moveTo>
                  <a:lnTo>
                    <a:pt x="167257" y="107190"/>
                  </a:lnTo>
                  <a:cubicBezTo>
                    <a:pt x="168575" y="107313"/>
                    <a:pt x="169852" y="107436"/>
                    <a:pt x="171170" y="107560"/>
                  </a:cubicBezTo>
                  <a:cubicBezTo>
                    <a:pt x="169852" y="106573"/>
                    <a:pt x="168369" y="105339"/>
                    <a:pt x="168740" y="105339"/>
                  </a:cubicBezTo>
                  <a:close/>
                  <a:moveTo>
                    <a:pt x="142713" y="99210"/>
                  </a:moveTo>
                  <a:cubicBezTo>
                    <a:pt x="142384" y="99457"/>
                    <a:pt x="147943" y="99786"/>
                    <a:pt x="148314" y="99786"/>
                  </a:cubicBezTo>
                  <a:cubicBezTo>
                    <a:pt x="152102" y="99786"/>
                    <a:pt x="155932" y="99745"/>
                    <a:pt x="159721" y="99580"/>
                  </a:cubicBezTo>
                  <a:cubicBezTo>
                    <a:pt x="169275" y="99210"/>
                    <a:pt x="179612" y="98799"/>
                    <a:pt x="188713" y="95632"/>
                  </a:cubicBezTo>
                  <a:cubicBezTo>
                    <a:pt x="191596" y="94644"/>
                    <a:pt x="197114" y="92341"/>
                    <a:pt x="196867" y="88516"/>
                  </a:cubicBezTo>
                  <a:cubicBezTo>
                    <a:pt x="196538" y="83045"/>
                    <a:pt x="187354" y="84032"/>
                    <a:pt x="184018" y="84526"/>
                  </a:cubicBezTo>
                  <a:cubicBezTo>
                    <a:pt x="171829" y="86295"/>
                    <a:pt x="160627" y="91847"/>
                    <a:pt x="149344" y="96413"/>
                  </a:cubicBezTo>
                  <a:lnTo>
                    <a:pt x="142713" y="99210"/>
                  </a:lnTo>
                  <a:close/>
                  <a:moveTo>
                    <a:pt x="115616" y="87899"/>
                  </a:moveTo>
                  <a:lnTo>
                    <a:pt x="113556" y="90901"/>
                  </a:lnTo>
                  <a:cubicBezTo>
                    <a:pt x="115657" y="92135"/>
                    <a:pt x="122781" y="89996"/>
                    <a:pt x="125005" y="89791"/>
                  </a:cubicBezTo>
                  <a:cubicBezTo>
                    <a:pt x="135095" y="88763"/>
                    <a:pt x="149385" y="88721"/>
                    <a:pt x="157786" y="82181"/>
                  </a:cubicBezTo>
                  <a:cubicBezTo>
                    <a:pt x="161039" y="79672"/>
                    <a:pt x="161369" y="75600"/>
                    <a:pt x="156715" y="74654"/>
                  </a:cubicBezTo>
                  <a:cubicBezTo>
                    <a:pt x="152555" y="73791"/>
                    <a:pt x="147984" y="75148"/>
                    <a:pt x="144031" y="76300"/>
                  </a:cubicBezTo>
                  <a:cubicBezTo>
                    <a:pt x="140325" y="77410"/>
                    <a:pt x="136742" y="78767"/>
                    <a:pt x="133200" y="80248"/>
                  </a:cubicBezTo>
                  <a:cubicBezTo>
                    <a:pt x="127270" y="82675"/>
                    <a:pt x="121505" y="85472"/>
                    <a:pt x="115616" y="87899"/>
                  </a:cubicBezTo>
                  <a:close/>
                  <a:moveTo>
                    <a:pt x="86335" y="79672"/>
                  </a:moveTo>
                  <a:cubicBezTo>
                    <a:pt x="85347" y="79960"/>
                    <a:pt x="90083" y="81359"/>
                    <a:pt x="90206" y="81359"/>
                  </a:cubicBezTo>
                  <a:cubicBezTo>
                    <a:pt x="93707" y="81729"/>
                    <a:pt x="97249" y="81482"/>
                    <a:pt x="100749" y="81194"/>
                  </a:cubicBezTo>
                  <a:cubicBezTo>
                    <a:pt x="109974" y="80454"/>
                    <a:pt x="119857" y="79138"/>
                    <a:pt x="128464" y="75600"/>
                  </a:cubicBezTo>
                  <a:cubicBezTo>
                    <a:pt x="130647" y="74695"/>
                    <a:pt x="135795" y="72680"/>
                    <a:pt x="135300" y="69472"/>
                  </a:cubicBezTo>
                  <a:cubicBezTo>
                    <a:pt x="134642" y="64988"/>
                    <a:pt x="125911" y="66058"/>
                    <a:pt x="123111" y="66428"/>
                  </a:cubicBezTo>
                  <a:cubicBezTo>
                    <a:pt x="109315" y="68361"/>
                    <a:pt x="97001" y="75271"/>
                    <a:pt x="83905" y="79508"/>
                  </a:cubicBezTo>
                  <a:lnTo>
                    <a:pt x="86335" y="79672"/>
                  </a:lnTo>
                  <a:close/>
                  <a:moveTo>
                    <a:pt x="3848" y="5141"/>
                  </a:moveTo>
                  <a:cubicBezTo>
                    <a:pt x="4754" y="5841"/>
                    <a:pt x="5743" y="6458"/>
                    <a:pt x="6731" y="7034"/>
                  </a:cubicBezTo>
                  <a:cubicBezTo>
                    <a:pt x="10108" y="9008"/>
                    <a:pt x="13649" y="10694"/>
                    <a:pt x="17232" y="12175"/>
                  </a:cubicBezTo>
                  <a:cubicBezTo>
                    <a:pt x="30328" y="17646"/>
                    <a:pt x="44824" y="21389"/>
                    <a:pt x="58991" y="22335"/>
                  </a:cubicBezTo>
                  <a:cubicBezTo>
                    <a:pt x="60885" y="22458"/>
                    <a:pt x="70933" y="23774"/>
                    <a:pt x="71633" y="20566"/>
                  </a:cubicBezTo>
                  <a:cubicBezTo>
                    <a:pt x="72416" y="16905"/>
                    <a:pt x="61091" y="13409"/>
                    <a:pt x="58991" y="12669"/>
                  </a:cubicBezTo>
                  <a:cubicBezTo>
                    <a:pt x="43218" y="6787"/>
                    <a:pt x="25839" y="6869"/>
                    <a:pt x="10231" y="987"/>
                  </a:cubicBezTo>
                  <a:lnTo>
                    <a:pt x="2283" y="3578"/>
                  </a:lnTo>
                  <a:cubicBezTo>
                    <a:pt x="1748" y="3126"/>
                    <a:pt x="3230" y="4730"/>
                    <a:pt x="3848" y="514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5" name="Google Shape;1885;p28"/>
            <p:cNvSpPr/>
            <p:nvPr/>
          </p:nvSpPr>
          <p:spPr>
            <a:xfrm rot="5400000">
              <a:off x="282225" y="3140752"/>
              <a:ext cx="141535" cy="90013"/>
            </a:xfrm>
            <a:custGeom>
              <a:rect b="b" l="l" r="r" t="t"/>
              <a:pathLst>
                <a:path extrusionOk="0" h="180025" w="283071">
                  <a:moveTo>
                    <a:pt x="273382" y="163285"/>
                  </a:moveTo>
                  <a:cubicBezTo>
                    <a:pt x="273052" y="163449"/>
                    <a:pt x="272723" y="163614"/>
                    <a:pt x="272476" y="163737"/>
                  </a:cubicBezTo>
                  <a:lnTo>
                    <a:pt x="272599" y="163696"/>
                  </a:lnTo>
                  <a:cubicBezTo>
                    <a:pt x="273011" y="163573"/>
                    <a:pt x="273382" y="163490"/>
                    <a:pt x="273794" y="163449"/>
                  </a:cubicBezTo>
                  <a:lnTo>
                    <a:pt x="273382" y="163285"/>
                  </a:lnTo>
                  <a:cubicBezTo>
                    <a:pt x="274123" y="162956"/>
                    <a:pt x="274864" y="162709"/>
                    <a:pt x="274823" y="163367"/>
                  </a:cubicBezTo>
                  <a:cubicBezTo>
                    <a:pt x="274494" y="163367"/>
                    <a:pt x="274164" y="163408"/>
                    <a:pt x="273794" y="163449"/>
                  </a:cubicBezTo>
                  <a:cubicBezTo>
                    <a:pt x="274288" y="163655"/>
                    <a:pt x="274823" y="163778"/>
                    <a:pt x="274823" y="163408"/>
                  </a:cubicBezTo>
                  <a:lnTo>
                    <a:pt x="274823" y="163367"/>
                  </a:lnTo>
                  <a:cubicBezTo>
                    <a:pt x="278447" y="163367"/>
                    <a:pt x="281824" y="165753"/>
                    <a:pt x="282854" y="169372"/>
                  </a:cubicBezTo>
                  <a:cubicBezTo>
                    <a:pt x="283513" y="171429"/>
                    <a:pt x="283183" y="179820"/>
                    <a:pt x="274494" y="180025"/>
                  </a:cubicBezTo>
                  <a:cubicBezTo>
                    <a:pt x="273423" y="180025"/>
                    <a:pt x="270623" y="179696"/>
                    <a:pt x="270376" y="179655"/>
                  </a:cubicBezTo>
                  <a:lnTo>
                    <a:pt x="262427" y="178421"/>
                  </a:lnTo>
                  <a:lnTo>
                    <a:pt x="237760" y="173362"/>
                  </a:lnTo>
                  <a:cubicBezTo>
                    <a:pt x="225693" y="170318"/>
                    <a:pt x="214039" y="166082"/>
                    <a:pt x="202837" y="160776"/>
                  </a:cubicBezTo>
                  <a:cubicBezTo>
                    <a:pt x="191677" y="155511"/>
                    <a:pt x="181052" y="149218"/>
                    <a:pt x="170922" y="142143"/>
                  </a:cubicBezTo>
                  <a:cubicBezTo>
                    <a:pt x="150331" y="127459"/>
                    <a:pt x="131840" y="109978"/>
                    <a:pt x="113844" y="92168"/>
                  </a:cubicBezTo>
                  <a:cubicBezTo>
                    <a:pt x="96547" y="75016"/>
                    <a:pt x="79663" y="57658"/>
                    <a:pt x="60266" y="43550"/>
                  </a:cubicBezTo>
                  <a:cubicBezTo>
                    <a:pt x="44452" y="32033"/>
                    <a:pt x="27156" y="22491"/>
                    <a:pt x="6689" y="17061"/>
                  </a:cubicBezTo>
                  <a:cubicBezTo>
                    <a:pt x="2035" y="15951"/>
                    <a:pt x="-848" y="11303"/>
                    <a:pt x="223" y="6655"/>
                  </a:cubicBezTo>
                  <a:cubicBezTo>
                    <a:pt x="1335" y="2007"/>
                    <a:pt x="5989" y="-872"/>
                    <a:pt x="10642" y="238"/>
                  </a:cubicBezTo>
                  <a:cubicBezTo>
                    <a:pt x="33869" y="5051"/>
                    <a:pt x="53924" y="14388"/>
                    <a:pt x="72168" y="26439"/>
                  </a:cubicBezTo>
                  <a:cubicBezTo>
                    <a:pt x="93170" y="40342"/>
                    <a:pt x="111908" y="57658"/>
                    <a:pt x="130234" y="75551"/>
                  </a:cubicBezTo>
                  <a:cubicBezTo>
                    <a:pt x="147572" y="92456"/>
                    <a:pt x="164415" y="110019"/>
                    <a:pt x="183853" y="124456"/>
                  </a:cubicBezTo>
                  <a:cubicBezTo>
                    <a:pt x="192748" y="131243"/>
                    <a:pt x="202137" y="137331"/>
                    <a:pt x="211980" y="142554"/>
                  </a:cubicBezTo>
                  <a:cubicBezTo>
                    <a:pt x="221822" y="147778"/>
                    <a:pt x="232076" y="152179"/>
                    <a:pt x="242743" y="155470"/>
                  </a:cubicBezTo>
                  <a:lnTo>
                    <a:pt x="265846" y="161598"/>
                  </a:lnTo>
                  <a:lnTo>
                    <a:pt x="273052" y="163120"/>
                  </a:lnTo>
                  <a:cubicBezTo>
                    <a:pt x="273052" y="163120"/>
                    <a:pt x="273217" y="163203"/>
                    <a:pt x="273382" y="163285"/>
                  </a:cubicBezTo>
                  <a:lnTo>
                    <a:pt x="273382" y="163285"/>
                  </a:lnTo>
                  <a:close/>
                  <a:moveTo>
                    <a:pt x="267699" y="167521"/>
                  </a:moveTo>
                  <a:cubicBezTo>
                    <a:pt x="266875" y="168838"/>
                    <a:pt x="266546" y="170277"/>
                    <a:pt x="266587" y="171799"/>
                  </a:cubicBezTo>
                  <a:cubicBezTo>
                    <a:pt x="266546" y="170277"/>
                    <a:pt x="266957" y="168796"/>
                    <a:pt x="267699" y="167521"/>
                  </a:cubicBezTo>
                  <a:lnTo>
                    <a:pt x="267699" y="167521"/>
                  </a:lnTo>
                  <a:close/>
                  <a:moveTo>
                    <a:pt x="271570" y="164066"/>
                  </a:moveTo>
                  <a:cubicBezTo>
                    <a:pt x="270334" y="164560"/>
                    <a:pt x="269470" y="165259"/>
                    <a:pt x="268811" y="165999"/>
                  </a:cubicBezTo>
                  <a:cubicBezTo>
                    <a:pt x="269593" y="165218"/>
                    <a:pt x="270499" y="164519"/>
                    <a:pt x="271570" y="164066"/>
                  </a:cubicBezTo>
                  <a:lnTo>
                    <a:pt x="271570" y="1640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28"/>
            <p:cNvSpPr/>
            <p:nvPr/>
          </p:nvSpPr>
          <p:spPr>
            <a:xfrm rot="5400000">
              <a:off x="396618" y="2980284"/>
              <a:ext cx="143067" cy="125105"/>
            </a:xfrm>
            <a:custGeom>
              <a:rect b="b" l="l" r="r" t="t"/>
              <a:pathLst>
                <a:path extrusionOk="0" h="250209" w="286135">
                  <a:moveTo>
                    <a:pt x="8057" y="232825"/>
                  </a:moveTo>
                  <a:cubicBezTo>
                    <a:pt x="11557" y="232455"/>
                    <a:pt x="16540" y="229329"/>
                    <a:pt x="23129" y="224928"/>
                  </a:cubicBezTo>
                  <a:cubicBezTo>
                    <a:pt x="33507" y="218018"/>
                    <a:pt x="46520" y="207488"/>
                    <a:pt x="61305" y="194778"/>
                  </a:cubicBezTo>
                  <a:cubicBezTo>
                    <a:pt x="80248" y="178449"/>
                    <a:pt x="101786" y="158418"/>
                    <a:pt x="124107" y="137564"/>
                  </a:cubicBezTo>
                  <a:cubicBezTo>
                    <a:pt x="137821" y="124731"/>
                    <a:pt x="151823" y="111569"/>
                    <a:pt x="165660" y="98777"/>
                  </a:cubicBezTo>
                  <a:cubicBezTo>
                    <a:pt x="208983" y="58714"/>
                    <a:pt x="249917" y="21243"/>
                    <a:pt x="270797" y="2487"/>
                  </a:cubicBezTo>
                  <a:cubicBezTo>
                    <a:pt x="274421" y="-968"/>
                    <a:pt x="280227" y="-803"/>
                    <a:pt x="283645" y="2857"/>
                  </a:cubicBezTo>
                  <a:cubicBezTo>
                    <a:pt x="287104" y="6518"/>
                    <a:pt x="286940" y="12276"/>
                    <a:pt x="283274" y="15732"/>
                  </a:cubicBezTo>
                  <a:cubicBezTo>
                    <a:pt x="269479" y="29387"/>
                    <a:pt x="246870" y="52791"/>
                    <a:pt x="220102" y="79486"/>
                  </a:cubicBezTo>
                  <a:cubicBezTo>
                    <a:pt x="206635" y="92895"/>
                    <a:pt x="192180" y="107209"/>
                    <a:pt x="177232" y="121440"/>
                  </a:cubicBezTo>
                  <a:cubicBezTo>
                    <a:pt x="167636" y="130654"/>
                    <a:pt x="157794" y="139785"/>
                    <a:pt x="147951" y="148711"/>
                  </a:cubicBezTo>
                  <a:cubicBezTo>
                    <a:pt x="132591" y="162654"/>
                    <a:pt x="117189" y="176022"/>
                    <a:pt x="102610" y="188321"/>
                  </a:cubicBezTo>
                  <a:cubicBezTo>
                    <a:pt x="75183" y="211355"/>
                    <a:pt x="50433" y="230316"/>
                    <a:pt x="33054" y="240682"/>
                  </a:cubicBezTo>
                  <a:cubicBezTo>
                    <a:pt x="22841" y="246728"/>
                    <a:pt x="14646" y="249936"/>
                    <a:pt x="9416" y="250183"/>
                  </a:cubicBezTo>
                  <a:cubicBezTo>
                    <a:pt x="4597" y="250553"/>
                    <a:pt x="397" y="246975"/>
                    <a:pt x="26" y="242162"/>
                  </a:cubicBezTo>
                  <a:cubicBezTo>
                    <a:pt x="-344" y="237391"/>
                    <a:pt x="3239" y="233196"/>
                    <a:pt x="8057" y="232825"/>
                  </a:cubicBezTo>
                  <a:lnTo>
                    <a:pt x="8057" y="2328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7" name="Google Shape;1887;p28"/>
            <p:cNvSpPr/>
            <p:nvPr/>
          </p:nvSpPr>
          <p:spPr>
            <a:xfrm rot="5400000">
              <a:off x="502912" y="2829360"/>
              <a:ext cx="179747" cy="50453"/>
            </a:xfrm>
            <a:custGeom>
              <a:rect b="b" l="l" r="r" t="t"/>
              <a:pathLst>
                <a:path extrusionOk="0" h="100907" w="359494">
                  <a:moveTo>
                    <a:pt x="8511" y="17018"/>
                  </a:moveTo>
                  <a:cubicBezTo>
                    <a:pt x="9746" y="16689"/>
                    <a:pt x="11270" y="15949"/>
                    <a:pt x="11723" y="15743"/>
                  </a:cubicBezTo>
                  <a:cubicBezTo>
                    <a:pt x="10364" y="16360"/>
                    <a:pt x="8881" y="16607"/>
                    <a:pt x="7440" y="16442"/>
                  </a:cubicBezTo>
                  <a:cubicBezTo>
                    <a:pt x="7275" y="16319"/>
                    <a:pt x="7069" y="16155"/>
                    <a:pt x="7028" y="16278"/>
                  </a:cubicBezTo>
                  <a:lnTo>
                    <a:pt x="6987" y="16401"/>
                  </a:lnTo>
                  <a:lnTo>
                    <a:pt x="7440" y="16442"/>
                  </a:lnTo>
                  <a:lnTo>
                    <a:pt x="7563" y="16525"/>
                  </a:lnTo>
                  <a:lnTo>
                    <a:pt x="8511" y="17018"/>
                  </a:lnTo>
                  <a:cubicBezTo>
                    <a:pt x="7522" y="17306"/>
                    <a:pt x="6740" y="17306"/>
                    <a:pt x="6987" y="16401"/>
                  </a:cubicBezTo>
                  <a:cubicBezTo>
                    <a:pt x="4351" y="15990"/>
                    <a:pt x="1963" y="14262"/>
                    <a:pt x="768" y="11671"/>
                  </a:cubicBezTo>
                  <a:cubicBezTo>
                    <a:pt x="-1167" y="7517"/>
                    <a:pt x="686" y="2581"/>
                    <a:pt x="4845" y="689"/>
                  </a:cubicBezTo>
                  <a:cubicBezTo>
                    <a:pt x="6246" y="-10"/>
                    <a:pt x="9870" y="-668"/>
                    <a:pt x="14523" y="1347"/>
                  </a:cubicBezTo>
                  <a:cubicBezTo>
                    <a:pt x="20989" y="4103"/>
                    <a:pt x="35608" y="13645"/>
                    <a:pt x="37585" y="14674"/>
                  </a:cubicBezTo>
                  <a:cubicBezTo>
                    <a:pt x="50928" y="21378"/>
                    <a:pt x="64559" y="27589"/>
                    <a:pt x="78314" y="33471"/>
                  </a:cubicBezTo>
                  <a:cubicBezTo>
                    <a:pt x="92110" y="39353"/>
                    <a:pt x="106029" y="44906"/>
                    <a:pt x="120072" y="50171"/>
                  </a:cubicBezTo>
                  <a:cubicBezTo>
                    <a:pt x="142393" y="58767"/>
                    <a:pt x="164919" y="65472"/>
                    <a:pt x="187404" y="70407"/>
                  </a:cubicBezTo>
                  <a:cubicBezTo>
                    <a:pt x="202683" y="73780"/>
                    <a:pt x="217961" y="76372"/>
                    <a:pt x="233281" y="77811"/>
                  </a:cubicBezTo>
                  <a:cubicBezTo>
                    <a:pt x="271127" y="81348"/>
                    <a:pt x="309344" y="78346"/>
                    <a:pt x="347931" y="65513"/>
                  </a:cubicBezTo>
                  <a:cubicBezTo>
                    <a:pt x="352420" y="63909"/>
                    <a:pt x="357361" y="66212"/>
                    <a:pt x="358967" y="70736"/>
                  </a:cubicBezTo>
                  <a:cubicBezTo>
                    <a:pt x="360615" y="75220"/>
                    <a:pt x="358267" y="80156"/>
                    <a:pt x="353778" y="81760"/>
                  </a:cubicBezTo>
                  <a:cubicBezTo>
                    <a:pt x="313009" y="97349"/>
                    <a:pt x="272198" y="102860"/>
                    <a:pt x="231510" y="100310"/>
                  </a:cubicBezTo>
                  <a:cubicBezTo>
                    <a:pt x="215078" y="99282"/>
                    <a:pt x="198647" y="96937"/>
                    <a:pt x="182339" y="93277"/>
                  </a:cubicBezTo>
                  <a:cubicBezTo>
                    <a:pt x="158659" y="88012"/>
                    <a:pt x="135268" y="80032"/>
                    <a:pt x="111959" y="70490"/>
                  </a:cubicBezTo>
                  <a:cubicBezTo>
                    <a:pt x="97834" y="64567"/>
                    <a:pt x="83791" y="58438"/>
                    <a:pt x="69995" y="51816"/>
                  </a:cubicBezTo>
                  <a:cubicBezTo>
                    <a:pt x="56117" y="45194"/>
                    <a:pt x="42486" y="38119"/>
                    <a:pt x="29060" y="30551"/>
                  </a:cubicBezTo>
                  <a:cubicBezTo>
                    <a:pt x="27289" y="29564"/>
                    <a:pt x="14976" y="20473"/>
                    <a:pt x="8511" y="17018"/>
                  </a:cubicBezTo>
                  <a:lnTo>
                    <a:pt x="8511" y="170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8" name="Google Shape;1888;p28"/>
            <p:cNvSpPr/>
            <p:nvPr/>
          </p:nvSpPr>
          <p:spPr>
            <a:xfrm rot="5400000">
              <a:off x="319981" y="3326541"/>
              <a:ext cx="95622" cy="152924"/>
            </a:xfrm>
            <a:custGeom>
              <a:rect b="b" l="l" r="r" t="t"/>
              <a:pathLst>
                <a:path extrusionOk="0" h="305847" w="191245">
                  <a:moveTo>
                    <a:pt x="53331" y="147041"/>
                  </a:moveTo>
                  <a:cubicBezTo>
                    <a:pt x="42870" y="154034"/>
                    <a:pt x="31298" y="159669"/>
                    <a:pt x="19438" y="163906"/>
                  </a:cubicBezTo>
                  <a:cubicBezTo>
                    <a:pt x="18326" y="164317"/>
                    <a:pt x="-535" y="168924"/>
                    <a:pt x="1442" y="166744"/>
                  </a:cubicBezTo>
                  <a:lnTo>
                    <a:pt x="0" y="166415"/>
                  </a:lnTo>
                  <a:cubicBezTo>
                    <a:pt x="7742" y="105416"/>
                    <a:pt x="11572" y="42114"/>
                    <a:pt x="76516" y="14186"/>
                  </a:cubicBezTo>
                  <a:cubicBezTo>
                    <a:pt x="89076" y="8756"/>
                    <a:pt x="102172" y="4725"/>
                    <a:pt x="115515" y="1846"/>
                  </a:cubicBezTo>
                  <a:cubicBezTo>
                    <a:pt x="118027" y="1311"/>
                    <a:pt x="124863" y="-1156"/>
                    <a:pt x="127375" y="653"/>
                  </a:cubicBezTo>
                  <a:cubicBezTo>
                    <a:pt x="129311" y="2052"/>
                    <a:pt x="126758" y="7769"/>
                    <a:pt x="126305" y="9373"/>
                  </a:cubicBezTo>
                  <a:cubicBezTo>
                    <a:pt x="123175" y="19780"/>
                    <a:pt x="119921" y="30186"/>
                    <a:pt x="116256" y="40387"/>
                  </a:cubicBezTo>
                  <a:cubicBezTo>
                    <a:pt x="102378" y="79092"/>
                    <a:pt x="89200" y="122938"/>
                    <a:pt x="53331" y="147041"/>
                  </a:cubicBezTo>
                  <a:close/>
                  <a:moveTo>
                    <a:pt x="186842" y="301821"/>
                  </a:moveTo>
                  <a:cubicBezTo>
                    <a:pt x="184371" y="299024"/>
                    <a:pt x="182147" y="295980"/>
                    <a:pt x="180088" y="292854"/>
                  </a:cubicBezTo>
                  <a:cubicBezTo>
                    <a:pt x="173911" y="283394"/>
                    <a:pt x="168763" y="273234"/>
                    <a:pt x="163657" y="263198"/>
                  </a:cubicBezTo>
                  <a:cubicBezTo>
                    <a:pt x="146484" y="229593"/>
                    <a:pt x="124204" y="197880"/>
                    <a:pt x="93895" y="174723"/>
                  </a:cubicBezTo>
                  <a:cubicBezTo>
                    <a:pt x="85205" y="168101"/>
                    <a:pt x="75322" y="162877"/>
                    <a:pt x="64738" y="159957"/>
                  </a:cubicBezTo>
                  <a:cubicBezTo>
                    <a:pt x="61608" y="159093"/>
                    <a:pt x="58355" y="158435"/>
                    <a:pt x="55101" y="158065"/>
                  </a:cubicBezTo>
                  <a:cubicBezTo>
                    <a:pt x="53413" y="157900"/>
                    <a:pt x="48759" y="155844"/>
                    <a:pt x="50077" y="156954"/>
                  </a:cubicBezTo>
                  <a:lnTo>
                    <a:pt x="23350" y="167936"/>
                  </a:lnTo>
                  <a:cubicBezTo>
                    <a:pt x="16102" y="202899"/>
                    <a:pt x="33399" y="246622"/>
                    <a:pt x="62473" y="267064"/>
                  </a:cubicBezTo>
                  <a:cubicBezTo>
                    <a:pt x="86564" y="284011"/>
                    <a:pt x="118645" y="290345"/>
                    <a:pt x="146895" y="296350"/>
                  </a:cubicBezTo>
                  <a:cubicBezTo>
                    <a:pt x="159950" y="299147"/>
                    <a:pt x="177288" y="306427"/>
                    <a:pt x="190795" y="305810"/>
                  </a:cubicBezTo>
                  <a:cubicBezTo>
                    <a:pt x="192690" y="305728"/>
                    <a:pt x="188077" y="303219"/>
                    <a:pt x="186842" y="3018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28"/>
            <p:cNvSpPr/>
            <p:nvPr/>
          </p:nvSpPr>
          <p:spPr>
            <a:xfrm rot="5400000">
              <a:off x="331340" y="3169115"/>
              <a:ext cx="255505" cy="159063"/>
            </a:xfrm>
            <a:custGeom>
              <a:rect b="b" l="l" r="r" t="t"/>
              <a:pathLst>
                <a:path extrusionOk="0" h="318126" w="511010">
                  <a:moveTo>
                    <a:pt x="369925" y="317520"/>
                  </a:moveTo>
                  <a:cubicBezTo>
                    <a:pt x="352134" y="315258"/>
                    <a:pt x="327301" y="275648"/>
                    <a:pt x="327960" y="240686"/>
                  </a:cubicBezTo>
                  <a:cubicBezTo>
                    <a:pt x="328496" y="213086"/>
                    <a:pt x="353040" y="188160"/>
                    <a:pt x="353040" y="188160"/>
                  </a:cubicBezTo>
                  <a:cubicBezTo>
                    <a:pt x="372107" y="185692"/>
                    <a:pt x="458054" y="328543"/>
                    <a:pt x="369925" y="317520"/>
                  </a:cubicBezTo>
                  <a:close/>
                  <a:moveTo>
                    <a:pt x="478274" y="76035"/>
                  </a:moveTo>
                  <a:cubicBezTo>
                    <a:pt x="467814" y="73032"/>
                    <a:pt x="456942" y="71469"/>
                    <a:pt x="446070" y="70729"/>
                  </a:cubicBezTo>
                  <a:cubicBezTo>
                    <a:pt x="431080" y="69660"/>
                    <a:pt x="415801" y="70112"/>
                    <a:pt x="401058" y="73156"/>
                  </a:cubicBezTo>
                  <a:cubicBezTo>
                    <a:pt x="379479" y="77680"/>
                    <a:pt x="347398" y="91706"/>
                    <a:pt x="330102" y="105115"/>
                  </a:cubicBezTo>
                  <a:lnTo>
                    <a:pt x="356623" y="128684"/>
                  </a:lnTo>
                  <a:cubicBezTo>
                    <a:pt x="359465" y="133085"/>
                    <a:pt x="390392" y="138103"/>
                    <a:pt x="394716" y="139296"/>
                  </a:cubicBezTo>
                  <a:cubicBezTo>
                    <a:pt x="425932" y="148016"/>
                    <a:pt x="461472" y="147152"/>
                    <a:pt x="489846" y="130165"/>
                  </a:cubicBezTo>
                  <a:cubicBezTo>
                    <a:pt x="494293" y="127491"/>
                    <a:pt x="498453" y="124365"/>
                    <a:pt x="502118" y="120704"/>
                  </a:cubicBezTo>
                  <a:cubicBezTo>
                    <a:pt x="524397" y="98370"/>
                    <a:pt x="500430" y="82369"/>
                    <a:pt x="478274" y="76035"/>
                  </a:cubicBezTo>
                  <a:close/>
                  <a:moveTo>
                    <a:pt x="341262" y="7304"/>
                  </a:moveTo>
                  <a:cubicBezTo>
                    <a:pt x="328290" y="-6105"/>
                    <a:pt x="300904" y="1874"/>
                    <a:pt x="286655" y="8126"/>
                  </a:cubicBezTo>
                  <a:cubicBezTo>
                    <a:pt x="247409" y="25319"/>
                    <a:pt x="209933" y="62832"/>
                    <a:pt x="205692" y="107336"/>
                  </a:cubicBezTo>
                  <a:lnTo>
                    <a:pt x="268741" y="87305"/>
                  </a:lnTo>
                  <a:cubicBezTo>
                    <a:pt x="292462" y="86030"/>
                    <a:pt x="322195" y="56374"/>
                    <a:pt x="335208" y="39428"/>
                  </a:cubicBezTo>
                  <a:cubicBezTo>
                    <a:pt x="341591" y="31119"/>
                    <a:pt x="350528" y="16846"/>
                    <a:pt x="341262" y="7304"/>
                  </a:cubicBezTo>
                  <a:close/>
                  <a:moveTo>
                    <a:pt x="66250" y="58184"/>
                  </a:moveTo>
                  <a:cubicBezTo>
                    <a:pt x="35693" y="84138"/>
                    <a:pt x="14773" y="122391"/>
                    <a:pt x="5219" y="161054"/>
                  </a:cubicBezTo>
                  <a:cubicBezTo>
                    <a:pt x="2501" y="172078"/>
                    <a:pt x="-1947" y="187872"/>
                    <a:pt x="936" y="199431"/>
                  </a:cubicBezTo>
                  <a:lnTo>
                    <a:pt x="67444" y="155707"/>
                  </a:lnTo>
                  <a:cubicBezTo>
                    <a:pt x="66580" y="153980"/>
                    <a:pt x="78234" y="134483"/>
                    <a:pt x="81240" y="129465"/>
                  </a:cubicBezTo>
                  <a:cubicBezTo>
                    <a:pt x="94007" y="108077"/>
                    <a:pt x="109944" y="88827"/>
                    <a:pt x="123616" y="68014"/>
                  </a:cubicBezTo>
                  <a:cubicBezTo>
                    <a:pt x="128394" y="60775"/>
                    <a:pt x="136589" y="49094"/>
                    <a:pt x="130988" y="40168"/>
                  </a:cubicBezTo>
                  <a:cubicBezTo>
                    <a:pt x="117892" y="19479"/>
                    <a:pt x="76793" y="49217"/>
                    <a:pt x="66250" y="58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0" name="Google Shape;1890;p28"/>
            <p:cNvSpPr/>
            <p:nvPr/>
          </p:nvSpPr>
          <p:spPr>
            <a:xfrm rot="5400000">
              <a:off x="312765" y="3118327"/>
              <a:ext cx="287884" cy="84089"/>
            </a:xfrm>
            <a:custGeom>
              <a:rect b="b" l="l" r="r" t="t"/>
              <a:pathLst>
                <a:path extrusionOk="0" h="168178" w="575769">
                  <a:moveTo>
                    <a:pt x="490848" y="96694"/>
                  </a:moveTo>
                  <a:cubicBezTo>
                    <a:pt x="482859" y="85259"/>
                    <a:pt x="474993" y="82421"/>
                    <a:pt x="468033" y="85259"/>
                  </a:cubicBezTo>
                  <a:cubicBezTo>
                    <a:pt x="458891" y="89043"/>
                    <a:pt x="452178" y="100231"/>
                    <a:pt x="451931" y="108046"/>
                  </a:cubicBezTo>
                  <a:cubicBezTo>
                    <a:pt x="451560" y="119152"/>
                    <a:pt x="455473" y="128735"/>
                    <a:pt x="462185" y="135769"/>
                  </a:cubicBezTo>
                  <a:cubicBezTo>
                    <a:pt x="468980" y="142885"/>
                    <a:pt x="478658" y="147245"/>
                    <a:pt x="489612" y="148150"/>
                  </a:cubicBezTo>
                  <a:cubicBezTo>
                    <a:pt x="529270" y="151440"/>
                    <a:pt x="551344" y="124992"/>
                    <a:pt x="553979" y="95665"/>
                  </a:cubicBezTo>
                  <a:cubicBezTo>
                    <a:pt x="556615" y="66668"/>
                    <a:pt x="540513" y="34996"/>
                    <a:pt x="503903" y="26646"/>
                  </a:cubicBezTo>
                  <a:cubicBezTo>
                    <a:pt x="480429" y="21176"/>
                    <a:pt x="455638" y="22492"/>
                    <a:pt x="431052" y="27428"/>
                  </a:cubicBezTo>
                  <a:cubicBezTo>
                    <a:pt x="393206" y="35037"/>
                    <a:pt x="355854" y="51325"/>
                    <a:pt x="324144" y="67202"/>
                  </a:cubicBezTo>
                  <a:cubicBezTo>
                    <a:pt x="269372" y="94267"/>
                    <a:pt x="206611" y="129229"/>
                    <a:pt x="142038" y="149425"/>
                  </a:cubicBezTo>
                  <a:cubicBezTo>
                    <a:pt x="97315" y="163368"/>
                    <a:pt x="51768" y="170279"/>
                    <a:pt x="7415" y="163327"/>
                  </a:cubicBezTo>
                  <a:cubicBezTo>
                    <a:pt x="2679" y="162628"/>
                    <a:pt x="-574" y="158227"/>
                    <a:pt x="85" y="153538"/>
                  </a:cubicBezTo>
                  <a:cubicBezTo>
                    <a:pt x="785" y="148808"/>
                    <a:pt x="5191" y="145517"/>
                    <a:pt x="9927" y="146217"/>
                  </a:cubicBezTo>
                  <a:cubicBezTo>
                    <a:pt x="51644" y="151934"/>
                    <a:pt x="94185" y="144242"/>
                    <a:pt x="135902" y="130422"/>
                  </a:cubicBezTo>
                  <a:cubicBezTo>
                    <a:pt x="199075" y="109486"/>
                    <a:pt x="260312" y="74195"/>
                    <a:pt x="313808" y="46760"/>
                  </a:cubicBezTo>
                  <a:cubicBezTo>
                    <a:pt x="347165" y="29896"/>
                    <a:pt x="386576" y="12497"/>
                    <a:pt x="426481" y="4558"/>
                  </a:cubicBezTo>
                  <a:cubicBezTo>
                    <a:pt x="454402" y="-1035"/>
                    <a:pt x="482529" y="-1940"/>
                    <a:pt x="509174" y="4435"/>
                  </a:cubicBezTo>
                  <a:cubicBezTo>
                    <a:pt x="558057" y="16322"/>
                    <a:pt x="579389" y="58935"/>
                    <a:pt x="575271" y="97722"/>
                  </a:cubicBezTo>
                  <a:cubicBezTo>
                    <a:pt x="571111" y="137250"/>
                    <a:pt x="541172" y="172993"/>
                    <a:pt x="487842" y="167646"/>
                  </a:cubicBezTo>
                  <a:cubicBezTo>
                    <a:pt x="471945" y="166042"/>
                    <a:pt x="458067" y="159214"/>
                    <a:pt x="448390" y="148684"/>
                  </a:cubicBezTo>
                  <a:cubicBezTo>
                    <a:pt x="438588" y="138072"/>
                    <a:pt x="432905" y="123759"/>
                    <a:pt x="433770" y="107265"/>
                  </a:cubicBezTo>
                  <a:cubicBezTo>
                    <a:pt x="434470" y="94020"/>
                    <a:pt x="446001" y="75182"/>
                    <a:pt x="461609" y="69135"/>
                  </a:cubicBezTo>
                  <a:cubicBezTo>
                    <a:pt x="474416" y="64200"/>
                    <a:pt x="490395" y="66174"/>
                    <a:pt x="504561" y="87398"/>
                  </a:cubicBezTo>
                  <a:cubicBezTo>
                    <a:pt x="507115" y="91141"/>
                    <a:pt x="506168" y="96324"/>
                    <a:pt x="502379" y="98874"/>
                  </a:cubicBezTo>
                  <a:cubicBezTo>
                    <a:pt x="498590" y="101465"/>
                    <a:pt x="493442" y="100478"/>
                    <a:pt x="490848" y="96694"/>
                  </a:cubicBezTo>
                  <a:lnTo>
                    <a:pt x="490848" y="9669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1" name="Google Shape;1891;p28"/>
            <p:cNvSpPr/>
            <p:nvPr/>
          </p:nvSpPr>
          <p:spPr>
            <a:xfrm rot="5400000">
              <a:off x="238687" y="3290833"/>
              <a:ext cx="286523" cy="72574"/>
            </a:xfrm>
            <a:custGeom>
              <a:rect b="b" l="l" r="r" t="t"/>
              <a:pathLst>
                <a:path extrusionOk="0" h="145148" w="573047">
                  <a:moveTo>
                    <a:pt x="561012" y="62267"/>
                  </a:moveTo>
                  <a:cubicBezTo>
                    <a:pt x="561836" y="61732"/>
                    <a:pt x="562742" y="61403"/>
                    <a:pt x="563648" y="61280"/>
                  </a:cubicBezTo>
                  <a:cubicBezTo>
                    <a:pt x="564595" y="60580"/>
                    <a:pt x="565337" y="60375"/>
                    <a:pt x="565542" y="61197"/>
                  </a:cubicBezTo>
                  <a:cubicBezTo>
                    <a:pt x="566613" y="61321"/>
                    <a:pt x="567643" y="61691"/>
                    <a:pt x="568631" y="62267"/>
                  </a:cubicBezTo>
                  <a:cubicBezTo>
                    <a:pt x="571637" y="64118"/>
                    <a:pt x="572337" y="66174"/>
                    <a:pt x="572584" y="66956"/>
                  </a:cubicBezTo>
                  <a:cubicBezTo>
                    <a:pt x="573779" y="70575"/>
                    <a:pt x="572626" y="73331"/>
                    <a:pt x="569537" y="75347"/>
                  </a:cubicBezTo>
                  <a:cubicBezTo>
                    <a:pt x="568755" y="75881"/>
                    <a:pt x="567066" y="76663"/>
                    <a:pt x="564472" y="76540"/>
                  </a:cubicBezTo>
                  <a:cubicBezTo>
                    <a:pt x="561754" y="76334"/>
                    <a:pt x="551335" y="73331"/>
                    <a:pt x="546970" y="73208"/>
                  </a:cubicBezTo>
                  <a:cubicBezTo>
                    <a:pt x="541492" y="73043"/>
                    <a:pt x="535974" y="73126"/>
                    <a:pt x="530497" y="73414"/>
                  </a:cubicBezTo>
                  <a:cubicBezTo>
                    <a:pt x="525019" y="73701"/>
                    <a:pt x="519501" y="74195"/>
                    <a:pt x="514065" y="74894"/>
                  </a:cubicBezTo>
                  <a:cubicBezTo>
                    <a:pt x="498128" y="76869"/>
                    <a:pt x="482479" y="80488"/>
                    <a:pt x="467241" y="85383"/>
                  </a:cubicBezTo>
                  <a:cubicBezTo>
                    <a:pt x="451963" y="90278"/>
                    <a:pt x="437097" y="96488"/>
                    <a:pt x="422683" y="103687"/>
                  </a:cubicBezTo>
                  <a:cubicBezTo>
                    <a:pt x="386154" y="121785"/>
                    <a:pt x="338548" y="137456"/>
                    <a:pt x="287195" y="143009"/>
                  </a:cubicBezTo>
                  <a:cubicBezTo>
                    <a:pt x="256432" y="146299"/>
                    <a:pt x="224310" y="146011"/>
                    <a:pt x="192518" y="140623"/>
                  </a:cubicBezTo>
                  <a:cubicBezTo>
                    <a:pt x="121109" y="128448"/>
                    <a:pt x="51306" y="90812"/>
                    <a:pt x="1187" y="11592"/>
                  </a:cubicBezTo>
                  <a:cubicBezTo>
                    <a:pt x="-1036" y="8096"/>
                    <a:pt x="-48" y="3448"/>
                    <a:pt x="3411" y="1186"/>
                  </a:cubicBezTo>
                  <a:cubicBezTo>
                    <a:pt x="6912" y="-1035"/>
                    <a:pt x="11565" y="-48"/>
                    <a:pt x="13830" y="3407"/>
                  </a:cubicBezTo>
                  <a:cubicBezTo>
                    <a:pt x="62425" y="76745"/>
                    <a:pt x="128604" y="110309"/>
                    <a:pt x="195771" y="120921"/>
                  </a:cubicBezTo>
                  <a:cubicBezTo>
                    <a:pt x="225793" y="125692"/>
                    <a:pt x="256020" y="125857"/>
                    <a:pt x="285095" y="122936"/>
                  </a:cubicBezTo>
                  <a:cubicBezTo>
                    <a:pt x="334060" y="117959"/>
                    <a:pt x="379689" y="104139"/>
                    <a:pt x="414776" y="87439"/>
                  </a:cubicBezTo>
                  <a:cubicBezTo>
                    <a:pt x="430137" y="80200"/>
                    <a:pt x="445992" y="73989"/>
                    <a:pt x="462259" y="69177"/>
                  </a:cubicBezTo>
                  <a:cubicBezTo>
                    <a:pt x="478566" y="64364"/>
                    <a:pt x="495286" y="60909"/>
                    <a:pt x="512294" y="59182"/>
                  </a:cubicBezTo>
                  <a:cubicBezTo>
                    <a:pt x="518142" y="58606"/>
                    <a:pt x="524031" y="58236"/>
                    <a:pt x="529920" y="58071"/>
                  </a:cubicBezTo>
                  <a:cubicBezTo>
                    <a:pt x="535809" y="57948"/>
                    <a:pt x="541739" y="58030"/>
                    <a:pt x="547587" y="58318"/>
                  </a:cubicBezTo>
                  <a:cubicBezTo>
                    <a:pt x="550429" y="58483"/>
                    <a:pt x="556688" y="61074"/>
                    <a:pt x="561012" y="62267"/>
                  </a:cubicBezTo>
                  <a:lnTo>
                    <a:pt x="561012" y="62267"/>
                  </a:lnTo>
                  <a:close/>
                  <a:moveTo>
                    <a:pt x="563648" y="61280"/>
                  </a:moveTo>
                  <a:cubicBezTo>
                    <a:pt x="563236" y="61609"/>
                    <a:pt x="562742" y="62061"/>
                    <a:pt x="562248" y="62555"/>
                  </a:cubicBezTo>
                  <a:cubicBezTo>
                    <a:pt x="564142" y="63007"/>
                    <a:pt x="565501" y="63007"/>
                    <a:pt x="565584" y="62143"/>
                  </a:cubicBezTo>
                  <a:cubicBezTo>
                    <a:pt x="565584" y="61732"/>
                    <a:pt x="565584" y="61444"/>
                    <a:pt x="565542" y="61197"/>
                  </a:cubicBezTo>
                  <a:cubicBezTo>
                    <a:pt x="564925" y="61156"/>
                    <a:pt x="564266" y="61156"/>
                    <a:pt x="563648" y="61280"/>
                  </a:cubicBezTo>
                  <a:lnTo>
                    <a:pt x="563648" y="612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28"/>
            <p:cNvSpPr/>
            <p:nvPr/>
          </p:nvSpPr>
          <p:spPr>
            <a:xfrm rot="5400000">
              <a:off x="294524" y="3456749"/>
              <a:ext cx="170320" cy="185290"/>
            </a:xfrm>
            <a:custGeom>
              <a:rect b="b" l="l" r="r" t="t"/>
              <a:pathLst>
                <a:path extrusionOk="0" h="370580" w="340640">
                  <a:moveTo>
                    <a:pt x="87649" y="213926"/>
                  </a:moveTo>
                  <a:cubicBezTo>
                    <a:pt x="46590" y="239099"/>
                    <a:pt x="11009" y="276570"/>
                    <a:pt x="43255" y="306720"/>
                  </a:cubicBezTo>
                  <a:cubicBezTo>
                    <a:pt x="74471" y="335882"/>
                    <a:pt x="108857" y="299069"/>
                    <a:pt x="132166" y="263079"/>
                  </a:cubicBezTo>
                  <a:cubicBezTo>
                    <a:pt x="113264" y="314164"/>
                    <a:pt x="107622" y="376397"/>
                    <a:pt x="164165" y="370145"/>
                  </a:cubicBezTo>
                  <a:cubicBezTo>
                    <a:pt x="216095" y="364428"/>
                    <a:pt x="213953" y="310668"/>
                    <a:pt x="204070" y="268796"/>
                  </a:cubicBezTo>
                  <a:cubicBezTo>
                    <a:pt x="234215" y="313835"/>
                    <a:pt x="280833" y="357229"/>
                    <a:pt x="304141" y="311285"/>
                  </a:cubicBezTo>
                  <a:cubicBezTo>
                    <a:pt x="324856" y="270400"/>
                    <a:pt x="283592" y="240333"/>
                    <a:pt x="246734" y="222687"/>
                  </a:cubicBezTo>
                  <a:cubicBezTo>
                    <a:pt x="284827" y="233135"/>
                    <a:pt x="334698" y="236466"/>
                    <a:pt x="340217" y="185175"/>
                  </a:cubicBezTo>
                  <a:cubicBezTo>
                    <a:pt x="345447" y="136064"/>
                    <a:pt x="301382" y="134459"/>
                    <a:pt x="258924" y="147334"/>
                  </a:cubicBezTo>
                  <a:cubicBezTo>
                    <a:pt x="298623" y="123601"/>
                    <a:pt x="331362" y="88885"/>
                    <a:pt x="301176" y="58818"/>
                  </a:cubicBezTo>
                  <a:cubicBezTo>
                    <a:pt x="272596" y="30355"/>
                    <a:pt x="239568" y="60299"/>
                    <a:pt x="215477" y="93245"/>
                  </a:cubicBezTo>
                  <a:cubicBezTo>
                    <a:pt x="227914" y="56391"/>
                    <a:pt x="231867" y="14560"/>
                    <a:pt x="193239" y="2344"/>
                  </a:cubicBezTo>
                  <a:cubicBezTo>
                    <a:pt x="148268" y="-11929"/>
                    <a:pt x="139867" y="41584"/>
                    <a:pt x="144933" y="92217"/>
                  </a:cubicBezTo>
                  <a:cubicBezTo>
                    <a:pt x="121500" y="49070"/>
                    <a:pt x="87731" y="13491"/>
                    <a:pt x="61539" y="49810"/>
                  </a:cubicBezTo>
                  <a:cubicBezTo>
                    <a:pt x="36007" y="85266"/>
                    <a:pt x="68870" y="121092"/>
                    <a:pt x="101445" y="145236"/>
                  </a:cubicBezTo>
                  <a:cubicBezTo>
                    <a:pt x="56227" y="123806"/>
                    <a:pt x="-2045" y="114264"/>
                    <a:pt x="55" y="170943"/>
                  </a:cubicBezTo>
                  <a:cubicBezTo>
                    <a:pt x="1867" y="221371"/>
                    <a:pt x="49514" y="221823"/>
                    <a:pt x="87649" y="213926"/>
                  </a:cubicBezTo>
                  <a:lnTo>
                    <a:pt x="87649" y="213926"/>
                  </a:lnTo>
                  <a:close/>
                  <a:moveTo>
                    <a:pt x="137602" y="168229"/>
                  </a:moveTo>
                  <a:cubicBezTo>
                    <a:pt x="144974" y="172301"/>
                    <a:pt x="149751" y="174563"/>
                    <a:pt x="149751" y="174563"/>
                  </a:cubicBezTo>
                  <a:cubicBezTo>
                    <a:pt x="147074" y="170902"/>
                    <a:pt x="166965" y="171478"/>
                    <a:pt x="169024" y="157000"/>
                  </a:cubicBezTo>
                  <a:cubicBezTo>
                    <a:pt x="175037" y="157493"/>
                    <a:pt x="181172" y="154943"/>
                    <a:pt x="184302" y="154450"/>
                  </a:cubicBezTo>
                  <a:cubicBezTo>
                    <a:pt x="186073" y="162182"/>
                    <a:pt x="189079" y="176455"/>
                    <a:pt x="205346" y="171519"/>
                  </a:cubicBezTo>
                  <a:cubicBezTo>
                    <a:pt x="205593" y="171437"/>
                    <a:pt x="205841" y="171355"/>
                    <a:pt x="206046" y="171314"/>
                  </a:cubicBezTo>
                  <a:cubicBezTo>
                    <a:pt x="189903" y="183242"/>
                    <a:pt x="204564" y="202286"/>
                    <a:pt x="203411" y="205823"/>
                  </a:cubicBezTo>
                  <a:cubicBezTo>
                    <a:pt x="200281" y="204877"/>
                    <a:pt x="198510" y="204384"/>
                    <a:pt x="198510" y="204384"/>
                  </a:cubicBezTo>
                  <a:cubicBezTo>
                    <a:pt x="201146" y="206975"/>
                    <a:pt x="187967" y="209484"/>
                    <a:pt x="183479" y="218656"/>
                  </a:cubicBezTo>
                  <a:cubicBezTo>
                    <a:pt x="177796" y="216394"/>
                    <a:pt x="167253" y="210718"/>
                    <a:pt x="158070" y="216024"/>
                  </a:cubicBezTo>
                  <a:cubicBezTo>
                    <a:pt x="159428" y="213104"/>
                    <a:pt x="160129" y="211458"/>
                    <a:pt x="160129" y="211458"/>
                  </a:cubicBezTo>
                  <a:cubicBezTo>
                    <a:pt x="156134" y="214790"/>
                    <a:pt x="158728" y="184517"/>
                    <a:pt x="137479" y="190358"/>
                  </a:cubicBezTo>
                  <a:cubicBezTo>
                    <a:pt x="140197" y="184106"/>
                    <a:pt x="142791" y="175632"/>
                    <a:pt x="137602" y="168229"/>
                  </a:cubicBezTo>
                  <a:lnTo>
                    <a:pt x="137602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28"/>
            <p:cNvSpPr/>
            <p:nvPr/>
          </p:nvSpPr>
          <p:spPr>
            <a:xfrm rot="5400000">
              <a:off x="358538" y="3525930"/>
              <a:ext cx="43722" cy="45261"/>
            </a:xfrm>
            <a:custGeom>
              <a:rect b="b" l="l" r="r" t="t"/>
              <a:pathLst>
                <a:path extrusionOk="0" h="90521" w="87444">
                  <a:moveTo>
                    <a:pt x="29" y="44068"/>
                  </a:moveTo>
                  <a:cubicBezTo>
                    <a:pt x="894" y="19101"/>
                    <a:pt x="21196" y="-642"/>
                    <a:pt x="45287" y="16"/>
                  </a:cubicBezTo>
                  <a:cubicBezTo>
                    <a:pt x="69420" y="674"/>
                    <a:pt x="88281" y="21487"/>
                    <a:pt x="87416" y="46454"/>
                  </a:cubicBezTo>
                  <a:cubicBezTo>
                    <a:pt x="86551" y="71421"/>
                    <a:pt x="66290" y="91164"/>
                    <a:pt x="42158" y="90506"/>
                  </a:cubicBezTo>
                  <a:cubicBezTo>
                    <a:pt x="18025" y="89848"/>
                    <a:pt x="-836" y="69035"/>
                    <a:pt x="29" y="44068"/>
                  </a:cubicBezTo>
                  <a:lnTo>
                    <a:pt x="29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28"/>
            <p:cNvSpPr/>
            <p:nvPr/>
          </p:nvSpPr>
          <p:spPr>
            <a:xfrm rot="5400000">
              <a:off x="435415" y="2864145"/>
              <a:ext cx="127315" cy="136818"/>
            </a:xfrm>
            <a:custGeom>
              <a:rect b="b" l="l" r="r" t="t"/>
              <a:pathLst>
                <a:path extrusionOk="0" h="273637" w="254630">
                  <a:moveTo>
                    <a:pt x="174034" y="109936"/>
                  </a:moveTo>
                  <a:cubicBezTo>
                    <a:pt x="174281" y="97514"/>
                    <a:pt x="175352" y="85339"/>
                    <a:pt x="177411" y="73205"/>
                  </a:cubicBezTo>
                  <a:cubicBezTo>
                    <a:pt x="178235" y="68434"/>
                    <a:pt x="179182" y="63704"/>
                    <a:pt x="180376" y="59015"/>
                  </a:cubicBezTo>
                  <a:cubicBezTo>
                    <a:pt x="182147" y="52064"/>
                    <a:pt x="184494" y="45318"/>
                    <a:pt x="186595" y="38408"/>
                  </a:cubicBezTo>
                  <a:cubicBezTo>
                    <a:pt x="188365" y="33266"/>
                    <a:pt x="195449" y="16361"/>
                    <a:pt x="198249" y="9245"/>
                  </a:cubicBezTo>
                  <a:cubicBezTo>
                    <a:pt x="198496" y="8670"/>
                    <a:pt x="198743" y="8176"/>
                    <a:pt x="198990" y="7765"/>
                  </a:cubicBezTo>
                  <a:cubicBezTo>
                    <a:pt x="199114" y="6366"/>
                    <a:pt x="199608" y="5009"/>
                    <a:pt x="200473" y="3775"/>
                  </a:cubicBezTo>
                  <a:cubicBezTo>
                    <a:pt x="201626" y="1842"/>
                    <a:pt x="203232" y="1348"/>
                    <a:pt x="203973" y="937"/>
                  </a:cubicBezTo>
                  <a:cubicBezTo>
                    <a:pt x="207762" y="-1120"/>
                    <a:pt x="210727" y="526"/>
                    <a:pt x="213322" y="2829"/>
                  </a:cubicBezTo>
                  <a:cubicBezTo>
                    <a:pt x="213980" y="3405"/>
                    <a:pt x="215875" y="5708"/>
                    <a:pt x="215504" y="10233"/>
                  </a:cubicBezTo>
                  <a:cubicBezTo>
                    <a:pt x="215422" y="10808"/>
                    <a:pt x="215134" y="12248"/>
                    <a:pt x="214680" y="14264"/>
                  </a:cubicBezTo>
                  <a:cubicBezTo>
                    <a:pt x="213116" y="21503"/>
                    <a:pt x="208668" y="38778"/>
                    <a:pt x="207680" y="43961"/>
                  </a:cubicBezTo>
                  <a:cubicBezTo>
                    <a:pt x="206156" y="50912"/>
                    <a:pt x="204879" y="57863"/>
                    <a:pt x="203150" y="64691"/>
                  </a:cubicBezTo>
                  <a:cubicBezTo>
                    <a:pt x="201173" y="72589"/>
                    <a:pt x="198785" y="80321"/>
                    <a:pt x="196766" y="88177"/>
                  </a:cubicBezTo>
                  <a:cubicBezTo>
                    <a:pt x="194749" y="95910"/>
                    <a:pt x="192690" y="103602"/>
                    <a:pt x="191248" y="111581"/>
                  </a:cubicBezTo>
                  <a:cubicBezTo>
                    <a:pt x="190795" y="116312"/>
                    <a:pt x="186595" y="119808"/>
                    <a:pt x="181818" y="119355"/>
                  </a:cubicBezTo>
                  <a:cubicBezTo>
                    <a:pt x="177082" y="118903"/>
                    <a:pt x="173581" y="114666"/>
                    <a:pt x="174034" y="109936"/>
                  </a:cubicBezTo>
                  <a:close/>
                  <a:moveTo>
                    <a:pt x="115268" y="30716"/>
                  </a:moveTo>
                  <a:cubicBezTo>
                    <a:pt x="115597" y="30552"/>
                    <a:pt x="116338" y="30305"/>
                    <a:pt x="115968" y="30099"/>
                  </a:cubicBezTo>
                  <a:lnTo>
                    <a:pt x="115927" y="30058"/>
                  </a:lnTo>
                  <a:lnTo>
                    <a:pt x="115638" y="30346"/>
                  </a:lnTo>
                  <a:lnTo>
                    <a:pt x="115268" y="30716"/>
                  </a:lnTo>
                  <a:close/>
                  <a:moveTo>
                    <a:pt x="114774" y="31086"/>
                  </a:moveTo>
                  <a:lnTo>
                    <a:pt x="114979" y="30922"/>
                  </a:lnTo>
                  <a:lnTo>
                    <a:pt x="115268" y="30716"/>
                  </a:lnTo>
                  <a:cubicBezTo>
                    <a:pt x="115185" y="30716"/>
                    <a:pt x="115144" y="30757"/>
                    <a:pt x="115103" y="30757"/>
                  </a:cubicBezTo>
                  <a:lnTo>
                    <a:pt x="114774" y="31086"/>
                  </a:lnTo>
                  <a:close/>
                  <a:moveTo>
                    <a:pt x="113744" y="31786"/>
                  </a:moveTo>
                  <a:cubicBezTo>
                    <a:pt x="114073" y="31580"/>
                    <a:pt x="114444" y="31374"/>
                    <a:pt x="114774" y="31086"/>
                  </a:cubicBezTo>
                  <a:cubicBezTo>
                    <a:pt x="114444" y="31292"/>
                    <a:pt x="114115" y="31498"/>
                    <a:pt x="113785" y="31703"/>
                  </a:cubicBezTo>
                  <a:lnTo>
                    <a:pt x="113744" y="31786"/>
                  </a:lnTo>
                  <a:close/>
                  <a:moveTo>
                    <a:pt x="94677" y="176035"/>
                  </a:moveTo>
                  <a:cubicBezTo>
                    <a:pt x="99413" y="175295"/>
                    <a:pt x="102666" y="170894"/>
                    <a:pt x="101966" y="166163"/>
                  </a:cubicBezTo>
                  <a:cubicBezTo>
                    <a:pt x="100813" y="153906"/>
                    <a:pt x="100978" y="141361"/>
                    <a:pt x="101431" y="128692"/>
                  </a:cubicBezTo>
                  <a:cubicBezTo>
                    <a:pt x="101760" y="119273"/>
                    <a:pt x="102543" y="109813"/>
                    <a:pt x="103160" y="100435"/>
                  </a:cubicBezTo>
                  <a:cubicBezTo>
                    <a:pt x="103861" y="90851"/>
                    <a:pt x="104272" y="81308"/>
                    <a:pt x="105178" y="72013"/>
                  </a:cubicBezTo>
                  <a:cubicBezTo>
                    <a:pt x="105631" y="66295"/>
                    <a:pt x="106249" y="60578"/>
                    <a:pt x="107279" y="54902"/>
                  </a:cubicBezTo>
                  <a:cubicBezTo>
                    <a:pt x="108267" y="49431"/>
                    <a:pt x="109502" y="44043"/>
                    <a:pt x="111438" y="38778"/>
                  </a:cubicBezTo>
                  <a:cubicBezTo>
                    <a:pt x="111520" y="38531"/>
                    <a:pt x="112468" y="34295"/>
                    <a:pt x="113744" y="31786"/>
                  </a:cubicBezTo>
                  <a:cubicBezTo>
                    <a:pt x="112714" y="32362"/>
                    <a:pt x="111726" y="32526"/>
                    <a:pt x="110903" y="32567"/>
                  </a:cubicBezTo>
                  <a:cubicBezTo>
                    <a:pt x="111891" y="32485"/>
                    <a:pt x="112879" y="32156"/>
                    <a:pt x="113785" y="31703"/>
                  </a:cubicBezTo>
                  <a:cubicBezTo>
                    <a:pt x="114444" y="30428"/>
                    <a:pt x="115185" y="29647"/>
                    <a:pt x="115927" y="30058"/>
                  </a:cubicBezTo>
                  <a:cubicBezTo>
                    <a:pt x="118686" y="27179"/>
                    <a:pt x="119015" y="22572"/>
                    <a:pt x="116462" y="19323"/>
                  </a:cubicBezTo>
                  <a:cubicBezTo>
                    <a:pt x="114774" y="16773"/>
                    <a:pt x="110491" y="13647"/>
                    <a:pt x="104519" y="18048"/>
                  </a:cubicBezTo>
                  <a:cubicBezTo>
                    <a:pt x="104066" y="18336"/>
                    <a:pt x="103284" y="19241"/>
                    <a:pt x="102213" y="20516"/>
                  </a:cubicBezTo>
                  <a:cubicBezTo>
                    <a:pt x="99989" y="23354"/>
                    <a:pt x="94965" y="31128"/>
                    <a:pt x="94718" y="31580"/>
                  </a:cubicBezTo>
                  <a:cubicBezTo>
                    <a:pt x="91712" y="37585"/>
                    <a:pt x="89406" y="43878"/>
                    <a:pt x="87552" y="50295"/>
                  </a:cubicBezTo>
                  <a:cubicBezTo>
                    <a:pt x="85740" y="56506"/>
                    <a:pt x="84464" y="62923"/>
                    <a:pt x="83393" y="69339"/>
                  </a:cubicBezTo>
                  <a:cubicBezTo>
                    <a:pt x="81952" y="78964"/>
                    <a:pt x="80469" y="88836"/>
                    <a:pt x="79769" y="98872"/>
                  </a:cubicBezTo>
                  <a:cubicBezTo>
                    <a:pt x="79316" y="105494"/>
                    <a:pt x="79192" y="112157"/>
                    <a:pt x="79316" y="118821"/>
                  </a:cubicBezTo>
                  <a:cubicBezTo>
                    <a:pt x="79604" y="135808"/>
                    <a:pt x="81499" y="152631"/>
                    <a:pt x="84834" y="168755"/>
                  </a:cubicBezTo>
                  <a:cubicBezTo>
                    <a:pt x="85576" y="173485"/>
                    <a:pt x="89982" y="176734"/>
                    <a:pt x="94677" y="176035"/>
                  </a:cubicBezTo>
                  <a:close/>
                  <a:moveTo>
                    <a:pt x="20220" y="105741"/>
                  </a:moveTo>
                  <a:lnTo>
                    <a:pt x="20179" y="105741"/>
                  </a:lnTo>
                  <a:cubicBezTo>
                    <a:pt x="20138" y="105741"/>
                    <a:pt x="20179" y="105823"/>
                    <a:pt x="20138" y="105823"/>
                  </a:cubicBezTo>
                  <a:cubicBezTo>
                    <a:pt x="20138" y="105782"/>
                    <a:pt x="20261" y="105782"/>
                    <a:pt x="20220" y="105741"/>
                  </a:cubicBezTo>
                  <a:close/>
                  <a:moveTo>
                    <a:pt x="19561" y="121124"/>
                  </a:moveTo>
                  <a:cubicBezTo>
                    <a:pt x="19397" y="117011"/>
                    <a:pt x="19273" y="112980"/>
                    <a:pt x="19644" y="109607"/>
                  </a:cubicBezTo>
                  <a:cubicBezTo>
                    <a:pt x="19809" y="108126"/>
                    <a:pt x="19355" y="105659"/>
                    <a:pt x="20138" y="105823"/>
                  </a:cubicBezTo>
                  <a:cubicBezTo>
                    <a:pt x="20138" y="105946"/>
                    <a:pt x="19850" y="106029"/>
                    <a:pt x="19767" y="106152"/>
                  </a:cubicBezTo>
                  <a:cubicBezTo>
                    <a:pt x="19932" y="106029"/>
                    <a:pt x="20056" y="105864"/>
                    <a:pt x="20179" y="105741"/>
                  </a:cubicBezTo>
                  <a:cubicBezTo>
                    <a:pt x="23021" y="102491"/>
                    <a:pt x="22897" y="97514"/>
                    <a:pt x="19767" y="94430"/>
                  </a:cubicBezTo>
                  <a:cubicBezTo>
                    <a:pt x="16555" y="91221"/>
                    <a:pt x="11284" y="91221"/>
                    <a:pt x="8072" y="94430"/>
                  </a:cubicBezTo>
                  <a:cubicBezTo>
                    <a:pt x="5024" y="97103"/>
                    <a:pt x="2595" y="103520"/>
                    <a:pt x="1442" y="111623"/>
                  </a:cubicBezTo>
                  <a:cubicBezTo>
                    <a:pt x="-82" y="122152"/>
                    <a:pt x="123" y="136055"/>
                    <a:pt x="0" y="142718"/>
                  </a:cubicBezTo>
                  <a:cubicBezTo>
                    <a:pt x="0" y="152014"/>
                    <a:pt x="165" y="161269"/>
                    <a:pt x="782" y="170482"/>
                  </a:cubicBezTo>
                  <a:cubicBezTo>
                    <a:pt x="1194" y="176611"/>
                    <a:pt x="1771" y="182740"/>
                    <a:pt x="2553" y="188786"/>
                  </a:cubicBezTo>
                  <a:cubicBezTo>
                    <a:pt x="3707" y="197876"/>
                    <a:pt x="5230" y="206925"/>
                    <a:pt x="6919" y="215933"/>
                  </a:cubicBezTo>
                  <a:cubicBezTo>
                    <a:pt x="9389" y="229301"/>
                    <a:pt x="12396" y="242545"/>
                    <a:pt x="15196" y="255954"/>
                  </a:cubicBezTo>
                  <a:cubicBezTo>
                    <a:pt x="15896" y="260684"/>
                    <a:pt x="20303" y="263934"/>
                    <a:pt x="25039" y="263193"/>
                  </a:cubicBezTo>
                  <a:cubicBezTo>
                    <a:pt x="29733" y="262494"/>
                    <a:pt x="32987" y="258093"/>
                    <a:pt x="32286" y="253363"/>
                  </a:cubicBezTo>
                  <a:lnTo>
                    <a:pt x="21167" y="142019"/>
                  </a:lnTo>
                  <a:cubicBezTo>
                    <a:pt x="20797" y="137371"/>
                    <a:pt x="19891" y="129145"/>
                    <a:pt x="19561" y="121124"/>
                  </a:cubicBezTo>
                  <a:close/>
                  <a:moveTo>
                    <a:pt x="250221" y="161886"/>
                  </a:moveTo>
                  <a:cubicBezTo>
                    <a:pt x="248944" y="160981"/>
                    <a:pt x="246844" y="160528"/>
                    <a:pt x="244002" y="160569"/>
                  </a:cubicBezTo>
                  <a:cubicBezTo>
                    <a:pt x="241572" y="160611"/>
                    <a:pt x="236466" y="162338"/>
                    <a:pt x="233912" y="162256"/>
                  </a:cubicBezTo>
                  <a:cubicBezTo>
                    <a:pt x="230824" y="162256"/>
                    <a:pt x="227776" y="161968"/>
                    <a:pt x="224688" y="161680"/>
                  </a:cubicBezTo>
                  <a:cubicBezTo>
                    <a:pt x="219911" y="161228"/>
                    <a:pt x="215134" y="160528"/>
                    <a:pt x="210398" y="159829"/>
                  </a:cubicBezTo>
                  <a:cubicBezTo>
                    <a:pt x="205662" y="159171"/>
                    <a:pt x="200967" y="158307"/>
                    <a:pt x="196272" y="157608"/>
                  </a:cubicBezTo>
                  <a:cubicBezTo>
                    <a:pt x="191536" y="156909"/>
                    <a:pt x="186801" y="156210"/>
                    <a:pt x="182023" y="155593"/>
                  </a:cubicBezTo>
                  <a:cubicBezTo>
                    <a:pt x="167486" y="153783"/>
                    <a:pt x="152990" y="152343"/>
                    <a:pt x="138453" y="150410"/>
                  </a:cubicBezTo>
                  <a:cubicBezTo>
                    <a:pt x="133800" y="149464"/>
                    <a:pt x="129228" y="152508"/>
                    <a:pt x="128281" y="157156"/>
                  </a:cubicBezTo>
                  <a:cubicBezTo>
                    <a:pt x="127334" y="161845"/>
                    <a:pt x="130381" y="166410"/>
                    <a:pt x="135076" y="167356"/>
                  </a:cubicBezTo>
                  <a:cubicBezTo>
                    <a:pt x="149490" y="171223"/>
                    <a:pt x="163697" y="175541"/>
                    <a:pt x="178358" y="178421"/>
                  </a:cubicBezTo>
                  <a:cubicBezTo>
                    <a:pt x="183259" y="179408"/>
                    <a:pt x="188242" y="180107"/>
                    <a:pt x="193266" y="180683"/>
                  </a:cubicBezTo>
                  <a:cubicBezTo>
                    <a:pt x="198290" y="181218"/>
                    <a:pt x="203356" y="181464"/>
                    <a:pt x="208421" y="181711"/>
                  </a:cubicBezTo>
                  <a:cubicBezTo>
                    <a:pt x="212745" y="181876"/>
                    <a:pt x="217110" y="181999"/>
                    <a:pt x="221475" y="181917"/>
                  </a:cubicBezTo>
                  <a:cubicBezTo>
                    <a:pt x="226047" y="181835"/>
                    <a:pt x="230577" y="181547"/>
                    <a:pt x="235066" y="180930"/>
                  </a:cubicBezTo>
                  <a:cubicBezTo>
                    <a:pt x="236672" y="180724"/>
                    <a:pt x="238896" y="180189"/>
                    <a:pt x="241161" y="179326"/>
                  </a:cubicBezTo>
                  <a:lnTo>
                    <a:pt x="243796" y="178256"/>
                  </a:lnTo>
                  <a:cubicBezTo>
                    <a:pt x="247626" y="179408"/>
                    <a:pt x="251868" y="177598"/>
                    <a:pt x="253597" y="173855"/>
                  </a:cubicBezTo>
                  <a:cubicBezTo>
                    <a:pt x="254750" y="171881"/>
                    <a:pt x="254627" y="170112"/>
                    <a:pt x="254627" y="168837"/>
                  </a:cubicBezTo>
                  <a:cubicBezTo>
                    <a:pt x="254627" y="165629"/>
                    <a:pt x="252691" y="163572"/>
                    <a:pt x="250221" y="161886"/>
                  </a:cubicBezTo>
                  <a:close/>
                  <a:moveTo>
                    <a:pt x="146154" y="254391"/>
                  </a:moveTo>
                  <a:lnTo>
                    <a:pt x="146154" y="254391"/>
                  </a:lnTo>
                  <a:cubicBezTo>
                    <a:pt x="145989" y="253692"/>
                    <a:pt x="145536" y="254309"/>
                    <a:pt x="145083" y="255008"/>
                  </a:cubicBezTo>
                  <a:lnTo>
                    <a:pt x="145289" y="255008"/>
                  </a:lnTo>
                  <a:lnTo>
                    <a:pt x="145372" y="255008"/>
                  </a:lnTo>
                  <a:cubicBezTo>
                    <a:pt x="144960" y="255378"/>
                    <a:pt x="144589" y="255749"/>
                    <a:pt x="144301" y="256201"/>
                  </a:cubicBezTo>
                  <a:cubicBezTo>
                    <a:pt x="144466" y="255995"/>
                    <a:pt x="144754" y="255461"/>
                    <a:pt x="145083" y="255008"/>
                  </a:cubicBezTo>
                  <a:cubicBezTo>
                    <a:pt x="143683" y="254926"/>
                    <a:pt x="141295" y="254186"/>
                    <a:pt x="139688" y="254021"/>
                  </a:cubicBezTo>
                  <a:cubicBezTo>
                    <a:pt x="133964" y="253569"/>
                    <a:pt x="127993" y="252540"/>
                    <a:pt x="126016" y="252376"/>
                  </a:cubicBezTo>
                  <a:lnTo>
                    <a:pt x="55760" y="244520"/>
                  </a:lnTo>
                  <a:cubicBezTo>
                    <a:pt x="51106" y="243532"/>
                    <a:pt x="46494" y="246535"/>
                    <a:pt x="45506" y="251224"/>
                  </a:cubicBezTo>
                  <a:cubicBezTo>
                    <a:pt x="44518" y="255872"/>
                    <a:pt x="47524" y="260479"/>
                    <a:pt x="52177" y="261466"/>
                  </a:cubicBezTo>
                  <a:cubicBezTo>
                    <a:pt x="60784" y="264016"/>
                    <a:pt x="69144" y="266690"/>
                    <a:pt x="77751" y="268787"/>
                  </a:cubicBezTo>
                  <a:cubicBezTo>
                    <a:pt x="83599" y="270227"/>
                    <a:pt x="89488" y="271502"/>
                    <a:pt x="95418" y="272366"/>
                  </a:cubicBezTo>
                  <a:cubicBezTo>
                    <a:pt x="99413" y="272942"/>
                    <a:pt x="103449" y="273271"/>
                    <a:pt x="107526" y="273476"/>
                  </a:cubicBezTo>
                  <a:cubicBezTo>
                    <a:pt x="113621" y="273764"/>
                    <a:pt x="119715" y="273641"/>
                    <a:pt x="125893" y="273312"/>
                  </a:cubicBezTo>
                  <a:cubicBezTo>
                    <a:pt x="128899" y="273106"/>
                    <a:pt x="140718" y="273312"/>
                    <a:pt x="147637" y="271625"/>
                  </a:cubicBezTo>
                  <a:cubicBezTo>
                    <a:pt x="152661" y="270433"/>
                    <a:pt x="156202" y="268376"/>
                    <a:pt x="157603" y="266032"/>
                  </a:cubicBezTo>
                  <a:cubicBezTo>
                    <a:pt x="160321" y="262371"/>
                    <a:pt x="159538" y="257188"/>
                    <a:pt x="155873" y="254473"/>
                  </a:cubicBezTo>
                  <a:cubicBezTo>
                    <a:pt x="152908" y="252294"/>
                    <a:pt x="148954" y="252335"/>
                    <a:pt x="146154" y="2543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5" name="Google Shape;1895;p28"/>
          <p:cNvGrpSpPr/>
          <p:nvPr/>
        </p:nvGrpSpPr>
        <p:grpSpPr>
          <a:xfrm flipH="1">
            <a:off x="8047469" y="132757"/>
            <a:ext cx="960255" cy="4877986"/>
            <a:chOff x="226319" y="132757"/>
            <a:chExt cx="960255" cy="4877986"/>
          </a:xfrm>
        </p:grpSpPr>
        <p:sp>
          <p:nvSpPr>
            <p:cNvPr id="1896" name="Google Shape;1896;p28"/>
            <p:cNvSpPr/>
            <p:nvPr/>
          </p:nvSpPr>
          <p:spPr>
            <a:xfrm>
              <a:off x="830848" y="132757"/>
              <a:ext cx="355726" cy="368944"/>
            </a:xfrm>
            <a:custGeom>
              <a:rect b="b" l="l" r="r" t="t"/>
              <a:pathLst>
                <a:path extrusionOk="0" h="737888" w="711452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28"/>
            <p:cNvSpPr/>
            <p:nvPr/>
          </p:nvSpPr>
          <p:spPr>
            <a:xfrm>
              <a:off x="259755" y="159670"/>
              <a:ext cx="884420" cy="1057621"/>
            </a:xfrm>
            <a:custGeom>
              <a:rect b="b" l="l" r="r" t="t"/>
              <a:pathLst>
                <a:path extrusionOk="0" h="2115242" w="1768839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28"/>
            <p:cNvSpPr/>
            <p:nvPr/>
          </p:nvSpPr>
          <p:spPr>
            <a:xfrm>
              <a:off x="397433" y="689861"/>
              <a:ext cx="548192" cy="339423"/>
            </a:xfrm>
            <a:custGeom>
              <a:rect b="b" l="l" r="r" t="t"/>
              <a:pathLst>
                <a:path extrusionOk="0" h="678845" w="1096384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28"/>
            <p:cNvSpPr/>
            <p:nvPr/>
          </p:nvSpPr>
          <p:spPr>
            <a:xfrm>
              <a:off x="426433" y="700437"/>
              <a:ext cx="491024" cy="305370"/>
            </a:xfrm>
            <a:custGeom>
              <a:rect b="b" l="l" r="r" t="t"/>
              <a:pathLst>
                <a:path extrusionOk="0" h="610741" w="982048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0" name="Google Shape;1900;p28"/>
            <p:cNvSpPr/>
            <p:nvPr/>
          </p:nvSpPr>
          <p:spPr>
            <a:xfrm>
              <a:off x="226319" y="419695"/>
              <a:ext cx="862233" cy="417105"/>
            </a:xfrm>
            <a:custGeom>
              <a:rect b="b" l="l" r="r" t="t"/>
              <a:pathLst>
                <a:path extrusionOk="0" h="834209" w="1724466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1" name="Google Shape;1901;p28"/>
            <p:cNvSpPr/>
            <p:nvPr/>
          </p:nvSpPr>
          <p:spPr>
            <a:xfrm>
              <a:off x="397395" y="498948"/>
              <a:ext cx="545592" cy="504079"/>
            </a:xfrm>
            <a:custGeom>
              <a:rect b="b" l="l" r="r" t="t"/>
              <a:pathLst>
                <a:path extrusionOk="0" h="1008158" w="1091184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28"/>
            <p:cNvSpPr/>
            <p:nvPr/>
          </p:nvSpPr>
          <p:spPr>
            <a:xfrm>
              <a:off x="493735" y="588846"/>
              <a:ext cx="382620" cy="349131"/>
            </a:xfrm>
            <a:custGeom>
              <a:rect b="b" l="l" r="r" t="t"/>
              <a:pathLst>
                <a:path extrusionOk="0" h="698262" w="76524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28"/>
            <p:cNvSpPr/>
            <p:nvPr/>
          </p:nvSpPr>
          <p:spPr>
            <a:xfrm flipH="1" rot="10800000">
              <a:off x="830848" y="4641799"/>
              <a:ext cx="355726" cy="368944"/>
            </a:xfrm>
            <a:custGeom>
              <a:rect b="b" l="l" r="r" t="t"/>
              <a:pathLst>
                <a:path extrusionOk="0" h="737888" w="711452">
                  <a:moveTo>
                    <a:pt x="21697" y="600356"/>
                  </a:moveTo>
                  <a:cubicBezTo>
                    <a:pt x="16839" y="566248"/>
                    <a:pt x="18777" y="528898"/>
                    <a:pt x="32041" y="496723"/>
                  </a:cubicBezTo>
                  <a:cubicBezTo>
                    <a:pt x="35971" y="487188"/>
                    <a:pt x="43531" y="470325"/>
                    <a:pt x="55839" y="469426"/>
                  </a:cubicBezTo>
                  <a:cubicBezTo>
                    <a:pt x="73033" y="468145"/>
                    <a:pt x="76936" y="499421"/>
                    <a:pt x="78464" y="510672"/>
                  </a:cubicBezTo>
                  <a:cubicBezTo>
                    <a:pt x="84086" y="552299"/>
                    <a:pt x="74534" y="596106"/>
                    <a:pt x="57504" y="634192"/>
                  </a:cubicBezTo>
                  <a:lnTo>
                    <a:pt x="39273" y="649584"/>
                  </a:lnTo>
                  <a:cubicBezTo>
                    <a:pt x="38918" y="648794"/>
                    <a:pt x="36899" y="646724"/>
                    <a:pt x="36271" y="645716"/>
                  </a:cubicBezTo>
                  <a:cubicBezTo>
                    <a:pt x="34251" y="642392"/>
                    <a:pt x="32259" y="639123"/>
                    <a:pt x="30703" y="635554"/>
                  </a:cubicBezTo>
                  <a:cubicBezTo>
                    <a:pt x="25818" y="624412"/>
                    <a:pt x="23416" y="612343"/>
                    <a:pt x="21697" y="600356"/>
                  </a:cubicBezTo>
                  <a:close/>
                  <a:moveTo>
                    <a:pt x="134549" y="652636"/>
                  </a:moveTo>
                  <a:cubicBezTo>
                    <a:pt x="100216" y="656368"/>
                    <a:pt x="66592" y="672251"/>
                    <a:pt x="39000" y="692492"/>
                  </a:cubicBezTo>
                  <a:cubicBezTo>
                    <a:pt x="29039" y="699793"/>
                    <a:pt x="19377" y="707857"/>
                    <a:pt x="11081" y="717038"/>
                  </a:cubicBezTo>
                  <a:cubicBezTo>
                    <a:pt x="8078" y="720335"/>
                    <a:pt x="5240" y="723794"/>
                    <a:pt x="2729" y="727472"/>
                  </a:cubicBezTo>
                  <a:cubicBezTo>
                    <a:pt x="1610" y="729134"/>
                    <a:pt x="1556" y="734011"/>
                    <a:pt x="0" y="732785"/>
                  </a:cubicBezTo>
                  <a:lnTo>
                    <a:pt x="1556" y="735291"/>
                  </a:lnTo>
                  <a:cubicBezTo>
                    <a:pt x="12418" y="740631"/>
                    <a:pt x="28793" y="736353"/>
                    <a:pt x="40010" y="734664"/>
                  </a:cubicBezTo>
                  <a:cubicBezTo>
                    <a:pt x="74152" y="729488"/>
                    <a:pt x="109932" y="721315"/>
                    <a:pt x="139489" y="702763"/>
                  </a:cubicBezTo>
                  <a:cubicBezTo>
                    <a:pt x="149478" y="696497"/>
                    <a:pt x="178926" y="676800"/>
                    <a:pt x="170520" y="661163"/>
                  </a:cubicBezTo>
                  <a:cubicBezTo>
                    <a:pt x="164434" y="649911"/>
                    <a:pt x="144838" y="651491"/>
                    <a:pt x="134549" y="652636"/>
                  </a:cubicBezTo>
                  <a:close/>
                  <a:moveTo>
                    <a:pt x="277477" y="366556"/>
                  </a:moveTo>
                  <a:lnTo>
                    <a:pt x="299092" y="356531"/>
                  </a:lnTo>
                  <a:cubicBezTo>
                    <a:pt x="328977" y="310681"/>
                    <a:pt x="359462" y="266465"/>
                    <a:pt x="364156" y="210208"/>
                  </a:cubicBezTo>
                  <a:cubicBezTo>
                    <a:pt x="364893" y="201082"/>
                    <a:pt x="368441" y="156648"/>
                    <a:pt x="354658" y="153379"/>
                  </a:cubicBezTo>
                  <a:cubicBezTo>
                    <a:pt x="343114" y="150655"/>
                    <a:pt x="327940" y="173158"/>
                    <a:pt x="322590" y="180050"/>
                  </a:cubicBezTo>
                  <a:cubicBezTo>
                    <a:pt x="294944" y="215493"/>
                    <a:pt x="276576" y="257693"/>
                    <a:pt x="270053" y="302181"/>
                  </a:cubicBezTo>
                  <a:cubicBezTo>
                    <a:pt x="267597" y="318908"/>
                    <a:pt x="265796" y="337052"/>
                    <a:pt x="268880" y="353834"/>
                  </a:cubicBezTo>
                  <a:cubicBezTo>
                    <a:pt x="269016" y="354596"/>
                    <a:pt x="273847" y="373013"/>
                    <a:pt x="277477" y="366556"/>
                  </a:cubicBezTo>
                  <a:close/>
                  <a:moveTo>
                    <a:pt x="422124" y="248975"/>
                  </a:moveTo>
                  <a:cubicBezTo>
                    <a:pt x="441092" y="228515"/>
                    <a:pt x="461206" y="208574"/>
                    <a:pt x="477172" y="185580"/>
                  </a:cubicBezTo>
                  <a:cubicBezTo>
                    <a:pt x="496085" y="158365"/>
                    <a:pt x="510550" y="125809"/>
                    <a:pt x="512542" y="92327"/>
                  </a:cubicBezTo>
                  <a:cubicBezTo>
                    <a:pt x="515162" y="48221"/>
                    <a:pt x="480228" y="57865"/>
                    <a:pt x="459568" y="83746"/>
                  </a:cubicBezTo>
                  <a:cubicBezTo>
                    <a:pt x="452936" y="92055"/>
                    <a:pt x="447069" y="100909"/>
                    <a:pt x="441719" y="110090"/>
                  </a:cubicBezTo>
                  <a:cubicBezTo>
                    <a:pt x="431622" y="127525"/>
                    <a:pt x="423461" y="145833"/>
                    <a:pt x="416747" y="164821"/>
                  </a:cubicBezTo>
                  <a:cubicBezTo>
                    <a:pt x="405285" y="197186"/>
                    <a:pt x="398244" y="231866"/>
                    <a:pt x="404248" y="262351"/>
                  </a:cubicBezTo>
                  <a:lnTo>
                    <a:pt x="422124" y="248975"/>
                  </a:lnTo>
                  <a:close/>
                  <a:moveTo>
                    <a:pt x="540762" y="175827"/>
                  </a:moveTo>
                  <a:lnTo>
                    <a:pt x="549277" y="173594"/>
                  </a:lnTo>
                  <a:cubicBezTo>
                    <a:pt x="584484" y="139758"/>
                    <a:pt x="622747" y="102571"/>
                    <a:pt x="638740" y="55277"/>
                  </a:cubicBezTo>
                  <a:cubicBezTo>
                    <a:pt x="643134" y="42255"/>
                    <a:pt x="653423" y="9536"/>
                    <a:pt x="635574" y="1336"/>
                  </a:cubicBezTo>
                  <a:cubicBezTo>
                    <a:pt x="623511" y="-4195"/>
                    <a:pt x="608855" y="8773"/>
                    <a:pt x="600859" y="16074"/>
                  </a:cubicBezTo>
                  <a:cubicBezTo>
                    <a:pt x="572202" y="42146"/>
                    <a:pt x="553398" y="78488"/>
                    <a:pt x="544119" y="115784"/>
                  </a:cubicBezTo>
                  <a:cubicBezTo>
                    <a:pt x="540434" y="130604"/>
                    <a:pt x="538005" y="145915"/>
                    <a:pt x="537569" y="161225"/>
                  </a:cubicBezTo>
                  <a:cubicBezTo>
                    <a:pt x="537514" y="162724"/>
                    <a:pt x="536586" y="178443"/>
                    <a:pt x="540762" y="175827"/>
                  </a:cubicBezTo>
                  <a:close/>
                  <a:moveTo>
                    <a:pt x="698618" y="193999"/>
                  </a:moveTo>
                  <a:cubicBezTo>
                    <a:pt x="693624" y="191519"/>
                    <a:pt x="688329" y="189640"/>
                    <a:pt x="682953" y="188114"/>
                  </a:cubicBezTo>
                  <a:cubicBezTo>
                    <a:pt x="640077" y="175827"/>
                    <a:pt x="593954" y="181004"/>
                    <a:pt x="550996" y="189912"/>
                  </a:cubicBezTo>
                  <a:cubicBezTo>
                    <a:pt x="535440" y="193127"/>
                    <a:pt x="519993" y="196995"/>
                    <a:pt x="505119" y="202607"/>
                  </a:cubicBezTo>
                  <a:cubicBezTo>
                    <a:pt x="503290" y="203288"/>
                    <a:pt x="492482" y="206476"/>
                    <a:pt x="492373" y="209663"/>
                  </a:cubicBezTo>
                  <a:lnTo>
                    <a:pt x="487897" y="215793"/>
                  </a:lnTo>
                  <a:cubicBezTo>
                    <a:pt x="516772" y="225355"/>
                    <a:pt x="543682" y="237969"/>
                    <a:pt x="573949" y="243472"/>
                  </a:cubicBezTo>
                  <a:cubicBezTo>
                    <a:pt x="594090" y="247123"/>
                    <a:pt x="614559" y="247804"/>
                    <a:pt x="634946" y="245815"/>
                  </a:cubicBezTo>
                  <a:cubicBezTo>
                    <a:pt x="656370" y="243717"/>
                    <a:pt x="680196" y="239004"/>
                    <a:pt x="698509" y="227072"/>
                  </a:cubicBezTo>
                  <a:cubicBezTo>
                    <a:pt x="714666" y="216556"/>
                    <a:pt x="716795" y="203070"/>
                    <a:pt x="698618" y="193999"/>
                  </a:cubicBezTo>
                  <a:close/>
                  <a:moveTo>
                    <a:pt x="531947" y="275074"/>
                  </a:moveTo>
                  <a:cubicBezTo>
                    <a:pt x="492865" y="263278"/>
                    <a:pt x="450698" y="272813"/>
                    <a:pt x="412899" y="284854"/>
                  </a:cubicBezTo>
                  <a:cubicBezTo>
                    <a:pt x="399499" y="289104"/>
                    <a:pt x="386017" y="293763"/>
                    <a:pt x="373408" y="300001"/>
                  </a:cubicBezTo>
                  <a:cubicBezTo>
                    <a:pt x="373135" y="300138"/>
                    <a:pt x="359816" y="307112"/>
                    <a:pt x="362327" y="308910"/>
                  </a:cubicBezTo>
                  <a:lnTo>
                    <a:pt x="352639" y="326945"/>
                  </a:lnTo>
                  <a:cubicBezTo>
                    <a:pt x="407141" y="327462"/>
                    <a:pt x="462052" y="340975"/>
                    <a:pt x="516308" y="328498"/>
                  </a:cubicBezTo>
                  <a:cubicBezTo>
                    <a:pt x="528153" y="325773"/>
                    <a:pt x="565952" y="316538"/>
                    <a:pt x="565516" y="298939"/>
                  </a:cubicBezTo>
                  <a:cubicBezTo>
                    <a:pt x="565161" y="285671"/>
                    <a:pt x="541663" y="277989"/>
                    <a:pt x="531947" y="275074"/>
                  </a:cubicBezTo>
                  <a:close/>
                  <a:moveTo>
                    <a:pt x="166290" y="489967"/>
                  </a:moveTo>
                  <a:lnTo>
                    <a:pt x="194264" y="460054"/>
                  </a:lnTo>
                  <a:cubicBezTo>
                    <a:pt x="203680" y="439922"/>
                    <a:pt x="212904" y="419735"/>
                    <a:pt x="218526" y="398158"/>
                  </a:cubicBezTo>
                  <a:cubicBezTo>
                    <a:pt x="222183" y="384019"/>
                    <a:pt x="224858" y="369580"/>
                    <a:pt x="225977" y="355005"/>
                  </a:cubicBezTo>
                  <a:cubicBezTo>
                    <a:pt x="227560" y="334655"/>
                    <a:pt x="222456" y="267528"/>
                    <a:pt x="189379" y="304360"/>
                  </a:cubicBezTo>
                  <a:cubicBezTo>
                    <a:pt x="185367" y="308828"/>
                    <a:pt x="181873" y="313759"/>
                    <a:pt x="178735" y="318908"/>
                  </a:cubicBezTo>
                  <a:cubicBezTo>
                    <a:pt x="160695" y="348467"/>
                    <a:pt x="154827" y="384754"/>
                    <a:pt x="153408" y="418836"/>
                  </a:cubicBezTo>
                  <a:cubicBezTo>
                    <a:pt x="152644" y="437361"/>
                    <a:pt x="152071" y="457003"/>
                    <a:pt x="156164" y="475256"/>
                  </a:cubicBezTo>
                  <a:cubicBezTo>
                    <a:pt x="156847" y="478307"/>
                    <a:pt x="160149" y="492283"/>
                    <a:pt x="166290" y="489967"/>
                  </a:cubicBezTo>
                  <a:close/>
                  <a:moveTo>
                    <a:pt x="290140" y="474302"/>
                  </a:moveTo>
                  <a:cubicBezTo>
                    <a:pt x="247701" y="471088"/>
                    <a:pt x="204853" y="493073"/>
                    <a:pt x="170902" y="516284"/>
                  </a:cubicBezTo>
                  <a:cubicBezTo>
                    <a:pt x="159221" y="524293"/>
                    <a:pt x="148359" y="533284"/>
                    <a:pt x="137933" y="542846"/>
                  </a:cubicBezTo>
                  <a:cubicBezTo>
                    <a:pt x="136760" y="543936"/>
                    <a:pt x="125133" y="557748"/>
                    <a:pt x="125243" y="557721"/>
                  </a:cubicBezTo>
                  <a:lnTo>
                    <a:pt x="102427" y="586435"/>
                  </a:lnTo>
                  <a:cubicBezTo>
                    <a:pt x="113998" y="590957"/>
                    <a:pt x="138343" y="582675"/>
                    <a:pt x="149642" y="580523"/>
                  </a:cubicBezTo>
                  <a:cubicBezTo>
                    <a:pt x="194782" y="571914"/>
                    <a:pt x="242161" y="559682"/>
                    <a:pt x="283345" y="539086"/>
                  </a:cubicBezTo>
                  <a:cubicBezTo>
                    <a:pt x="297427" y="532030"/>
                    <a:pt x="333098" y="514459"/>
                    <a:pt x="328922" y="493536"/>
                  </a:cubicBezTo>
                  <a:cubicBezTo>
                    <a:pt x="325865" y="478171"/>
                    <a:pt x="302476" y="475229"/>
                    <a:pt x="290140" y="474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28"/>
            <p:cNvSpPr/>
            <p:nvPr/>
          </p:nvSpPr>
          <p:spPr>
            <a:xfrm flipH="1" rot="10800000">
              <a:off x="259755" y="3926208"/>
              <a:ext cx="884420" cy="1057621"/>
            </a:xfrm>
            <a:custGeom>
              <a:rect b="b" l="l" r="r" t="t"/>
              <a:pathLst>
                <a:path extrusionOk="0" h="2115242" w="1768839">
                  <a:moveTo>
                    <a:pt x="928407" y="1401798"/>
                  </a:moveTo>
                  <a:cubicBezTo>
                    <a:pt x="929281" y="1402043"/>
                    <a:pt x="930154" y="1402125"/>
                    <a:pt x="931000" y="1402071"/>
                  </a:cubicBezTo>
                  <a:cubicBezTo>
                    <a:pt x="931246" y="1402888"/>
                    <a:pt x="929144" y="1402043"/>
                    <a:pt x="928380" y="1401798"/>
                  </a:cubicBezTo>
                  <a:cubicBezTo>
                    <a:pt x="928380" y="1401798"/>
                    <a:pt x="928380" y="1401798"/>
                    <a:pt x="928407" y="1401798"/>
                  </a:cubicBezTo>
                  <a:close/>
                  <a:moveTo>
                    <a:pt x="39974" y="1328732"/>
                  </a:moveTo>
                  <a:cubicBezTo>
                    <a:pt x="39346" y="1329631"/>
                    <a:pt x="38609" y="1330367"/>
                    <a:pt x="37763" y="1330939"/>
                  </a:cubicBezTo>
                  <a:cubicBezTo>
                    <a:pt x="38227" y="1331838"/>
                    <a:pt x="39456" y="1329522"/>
                    <a:pt x="39974" y="1328732"/>
                  </a:cubicBezTo>
                  <a:close/>
                  <a:moveTo>
                    <a:pt x="1241555" y="543914"/>
                  </a:moveTo>
                  <a:lnTo>
                    <a:pt x="1241555" y="543914"/>
                  </a:lnTo>
                  <a:cubicBezTo>
                    <a:pt x="1241773" y="544023"/>
                    <a:pt x="1241664" y="543533"/>
                    <a:pt x="1241691" y="543342"/>
                  </a:cubicBezTo>
                  <a:lnTo>
                    <a:pt x="1241609" y="543723"/>
                  </a:lnTo>
                  <a:lnTo>
                    <a:pt x="1241555" y="543914"/>
                  </a:lnTo>
                  <a:close/>
                  <a:moveTo>
                    <a:pt x="1760565" y="141915"/>
                  </a:moveTo>
                  <a:cubicBezTo>
                    <a:pt x="1741679" y="140117"/>
                    <a:pt x="1722875" y="137556"/>
                    <a:pt x="1703961" y="137311"/>
                  </a:cubicBezTo>
                  <a:cubicBezTo>
                    <a:pt x="1698776" y="137230"/>
                    <a:pt x="1693590" y="137393"/>
                    <a:pt x="1688432" y="137802"/>
                  </a:cubicBezTo>
                  <a:cubicBezTo>
                    <a:pt x="1680599" y="138374"/>
                    <a:pt x="1672849" y="139600"/>
                    <a:pt x="1665070" y="141153"/>
                  </a:cubicBezTo>
                  <a:cubicBezTo>
                    <a:pt x="1664934" y="141180"/>
                    <a:pt x="1664825" y="141234"/>
                    <a:pt x="1664688" y="141262"/>
                  </a:cubicBezTo>
                  <a:cubicBezTo>
                    <a:pt x="1668782" y="138592"/>
                    <a:pt x="1673094" y="136167"/>
                    <a:pt x="1677215" y="133524"/>
                  </a:cubicBezTo>
                  <a:cubicBezTo>
                    <a:pt x="1677925" y="133061"/>
                    <a:pt x="1678853" y="133089"/>
                    <a:pt x="1679426" y="132408"/>
                  </a:cubicBezTo>
                  <a:cubicBezTo>
                    <a:pt x="1679590" y="132244"/>
                    <a:pt x="1679753" y="132026"/>
                    <a:pt x="1679917" y="131863"/>
                  </a:cubicBezTo>
                  <a:cubicBezTo>
                    <a:pt x="1698476" y="120066"/>
                    <a:pt x="1717007" y="108216"/>
                    <a:pt x="1736220" y="97155"/>
                  </a:cubicBezTo>
                  <a:cubicBezTo>
                    <a:pt x="1740342" y="94785"/>
                    <a:pt x="1741788" y="89554"/>
                    <a:pt x="1739441" y="85440"/>
                  </a:cubicBezTo>
                  <a:cubicBezTo>
                    <a:pt x="1737066" y="81327"/>
                    <a:pt x="1731826" y="79883"/>
                    <a:pt x="1727705" y="82226"/>
                  </a:cubicBezTo>
                  <a:cubicBezTo>
                    <a:pt x="1723120" y="84814"/>
                    <a:pt x="1718835" y="87729"/>
                    <a:pt x="1714278" y="90371"/>
                  </a:cubicBezTo>
                  <a:cubicBezTo>
                    <a:pt x="1717253" y="86094"/>
                    <a:pt x="1720337" y="81844"/>
                    <a:pt x="1722984" y="77404"/>
                  </a:cubicBezTo>
                  <a:cubicBezTo>
                    <a:pt x="1727078" y="70620"/>
                    <a:pt x="1730626" y="63592"/>
                    <a:pt x="1734037" y="56645"/>
                  </a:cubicBezTo>
                  <a:cubicBezTo>
                    <a:pt x="1735920" y="52667"/>
                    <a:pt x="1737667" y="48662"/>
                    <a:pt x="1739277" y="44576"/>
                  </a:cubicBezTo>
                  <a:cubicBezTo>
                    <a:pt x="1741624" y="38664"/>
                    <a:pt x="1743698" y="32698"/>
                    <a:pt x="1745882" y="26732"/>
                  </a:cubicBezTo>
                  <a:lnTo>
                    <a:pt x="1750030" y="14254"/>
                  </a:lnTo>
                  <a:cubicBezTo>
                    <a:pt x="1753387" y="11176"/>
                    <a:pt x="1753578" y="5972"/>
                    <a:pt x="1750494" y="2649"/>
                  </a:cubicBezTo>
                  <a:cubicBezTo>
                    <a:pt x="1747410" y="-702"/>
                    <a:pt x="1742170" y="-893"/>
                    <a:pt x="1738840" y="2186"/>
                  </a:cubicBezTo>
                  <a:cubicBezTo>
                    <a:pt x="1736957" y="3739"/>
                    <a:pt x="1735402" y="5945"/>
                    <a:pt x="1733955" y="8397"/>
                  </a:cubicBezTo>
                  <a:cubicBezTo>
                    <a:pt x="1731854" y="11939"/>
                    <a:pt x="1730353" y="16352"/>
                    <a:pt x="1728797" y="19349"/>
                  </a:cubicBezTo>
                  <a:lnTo>
                    <a:pt x="1714633" y="46428"/>
                  </a:lnTo>
                  <a:cubicBezTo>
                    <a:pt x="1710375" y="54056"/>
                    <a:pt x="1705490" y="61494"/>
                    <a:pt x="1700768" y="69122"/>
                  </a:cubicBezTo>
                  <a:cubicBezTo>
                    <a:pt x="1696101" y="76668"/>
                    <a:pt x="1691462" y="84296"/>
                    <a:pt x="1686604" y="91761"/>
                  </a:cubicBezTo>
                  <a:cubicBezTo>
                    <a:pt x="1680709" y="100833"/>
                    <a:pt x="1674704" y="109660"/>
                    <a:pt x="1668455" y="118159"/>
                  </a:cubicBezTo>
                  <a:cubicBezTo>
                    <a:pt x="1637369" y="137693"/>
                    <a:pt x="1606884" y="157907"/>
                    <a:pt x="1577545" y="179429"/>
                  </a:cubicBezTo>
                  <a:cubicBezTo>
                    <a:pt x="1579210" y="176650"/>
                    <a:pt x="1581039" y="173899"/>
                    <a:pt x="1582512" y="171065"/>
                  </a:cubicBezTo>
                  <a:cubicBezTo>
                    <a:pt x="1587043" y="162402"/>
                    <a:pt x="1590618" y="153575"/>
                    <a:pt x="1593757" y="145239"/>
                  </a:cubicBezTo>
                  <a:cubicBezTo>
                    <a:pt x="1596486" y="137447"/>
                    <a:pt x="1597878" y="125188"/>
                    <a:pt x="1600907" y="115108"/>
                  </a:cubicBezTo>
                  <a:cubicBezTo>
                    <a:pt x="1601917" y="111703"/>
                    <a:pt x="1602845" y="108515"/>
                    <a:pt x="1604646" y="106336"/>
                  </a:cubicBezTo>
                  <a:cubicBezTo>
                    <a:pt x="1607785" y="103039"/>
                    <a:pt x="1607648" y="97836"/>
                    <a:pt x="1604346" y="94703"/>
                  </a:cubicBezTo>
                  <a:cubicBezTo>
                    <a:pt x="1601071" y="91570"/>
                    <a:pt x="1595831" y="91706"/>
                    <a:pt x="1592720" y="95003"/>
                  </a:cubicBezTo>
                  <a:cubicBezTo>
                    <a:pt x="1589090" y="98299"/>
                    <a:pt x="1586251" y="103203"/>
                    <a:pt x="1583768" y="108815"/>
                  </a:cubicBezTo>
                  <a:cubicBezTo>
                    <a:pt x="1579674" y="118105"/>
                    <a:pt x="1577191" y="129819"/>
                    <a:pt x="1573724" y="136984"/>
                  </a:cubicBezTo>
                  <a:cubicBezTo>
                    <a:pt x="1570368" y="144503"/>
                    <a:pt x="1566083" y="152213"/>
                    <a:pt x="1561880" y="160195"/>
                  </a:cubicBezTo>
                  <a:cubicBezTo>
                    <a:pt x="1557840" y="167823"/>
                    <a:pt x="1553774" y="175615"/>
                    <a:pt x="1549380" y="183134"/>
                  </a:cubicBezTo>
                  <a:cubicBezTo>
                    <a:pt x="1543321" y="193514"/>
                    <a:pt x="1537126" y="203512"/>
                    <a:pt x="1530303" y="212039"/>
                  </a:cubicBezTo>
                  <a:cubicBezTo>
                    <a:pt x="1528857" y="213619"/>
                    <a:pt x="1528365" y="215635"/>
                    <a:pt x="1528311" y="217597"/>
                  </a:cubicBezTo>
                  <a:cubicBezTo>
                    <a:pt x="1503284" y="237484"/>
                    <a:pt x="1478858" y="257998"/>
                    <a:pt x="1455114" y="279275"/>
                  </a:cubicBezTo>
                  <a:cubicBezTo>
                    <a:pt x="1455578" y="277804"/>
                    <a:pt x="1456315" y="276469"/>
                    <a:pt x="1456751" y="274970"/>
                  </a:cubicBezTo>
                  <a:cubicBezTo>
                    <a:pt x="1459863" y="264591"/>
                    <a:pt x="1462019" y="253857"/>
                    <a:pt x="1464038" y="243178"/>
                  </a:cubicBezTo>
                  <a:cubicBezTo>
                    <a:pt x="1467013" y="227540"/>
                    <a:pt x="1469196" y="211903"/>
                    <a:pt x="1473427" y="196946"/>
                  </a:cubicBezTo>
                  <a:cubicBezTo>
                    <a:pt x="1474900" y="192669"/>
                    <a:pt x="1472635" y="187983"/>
                    <a:pt x="1468323" y="186485"/>
                  </a:cubicBezTo>
                  <a:cubicBezTo>
                    <a:pt x="1464038" y="185014"/>
                    <a:pt x="1459344" y="187275"/>
                    <a:pt x="1457843" y="191579"/>
                  </a:cubicBezTo>
                  <a:cubicBezTo>
                    <a:pt x="1453613" y="201632"/>
                    <a:pt x="1450038" y="212039"/>
                    <a:pt x="1446872" y="222718"/>
                  </a:cubicBezTo>
                  <a:cubicBezTo>
                    <a:pt x="1443842" y="232934"/>
                    <a:pt x="1441058" y="243287"/>
                    <a:pt x="1438357" y="253666"/>
                  </a:cubicBezTo>
                  <a:cubicBezTo>
                    <a:pt x="1436965" y="259061"/>
                    <a:pt x="1435655" y="264455"/>
                    <a:pt x="1434290" y="269822"/>
                  </a:cubicBezTo>
                  <a:cubicBezTo>
                    <a:pt x="1432243" y="277777"/>
                    <a:pt x="1430224" y="285677"/>
                    <a:pt x="1427604" y="293414"/>
                  </a:cubicBezTo>
                  <a:cubicBezTo>
                    <a:pt x="1425557" y="299380"/>
                    <a:pt x="1423210" y="305238"/>
                    <a:pt x="1420508" y="310986"/>
                  </a:cubicBezTo>
                  <a:cubicBezTo>
                    <a:pt x="1386966" y="342724"/>
                    <a:pt x="1354707" y="375743"/>
                    <a:pt x="1323703" y="409987"/>
                  </a:cubicBezTo>
                  <a:cubicBezTo>
                    <a:pt x="1324768" y="405655"/>
                    <a:pt x="1326241" y="401433"/>
                    <a:pt x="1327006" y="397047"/>
                  </a:cubicBezTo>
                  <a:cubicBezTo>
                    <a:pt x="1328943" y="385959"/>
                    <a:pt x="1329844" y="374707"/>
                    <a:pt x="1330690" y="363456"/>
                  </a:cubicBezTo>
                  <a:cubicBezTo>
                    <a:pt x="1331918" y="347301"/>
                    <a:pt x="1332491" y="331118"/>
                    <a:pt x="1335603" y="314991"/>
                  </a:cubicBezTo>
                  <a:cubicBezTo>
                    <a:pt x="1336694" y="310577"/>
                    <a:pt x="1334020" y="306109"/>
                    <a:pt x="1329598" y="304992"/>
                  </a:cubicBezTo>
                  <a:cubicBezTo>
                    <a:pt x="1325204" y="303903"/>
                    <a:pt x="1320728" y="306572"/>
                    <a:pt x="1319609" y="310986"/>
                  </a:cubicBezTo>
                  <a:cubicBezTo>
                    <a:pt x="1316089" y="322019"/>
                    <a:pt x="1313496" y="333134"/>
                    <a:pt x="1311449" y="344386"/>
                  </a:cubicBezTo>
                  <a:cubicBezTo>
                    <a:pt x="1309457" y="355365"/>
                    <a:pt x="1307847" y="366398"/>
                    <a:pt x="1306346" y="377404"/>
                  </a:cubicBezTo>
                  <a:cubicBezTo>
                    <a:pt x="1305554" y="383125"/>
                    <a:pt x="1304845" y="388846"/>
                    <a:pt x="1304080" y="394568"/>
                  </a:cubicBezTo>
                  <a:cubicBezTo>
                    <a:pt x="1302934" y="402958"/>
                    <a:pt x="1301761" y="411295"/>
                    <a:pt x="1299905" y="419604"/>
                  </a:cubicBezTo>
                  <a:cubicBezTo>
                    <a:pt x="1298022" y="427968"/>
                    <a:pt x="1295784" y="436304"/>
                    <a:pt x="1292372" y="444559"/>
                  </a:cubicBezTo>
                  <a:cubicBezTo>
                    <a:pt x="1292208" y="444913"/>
                    <a:pt x="1292427" y="445267"/>
                    <a:pt x="1292318" y="445621"/>
                  </a:cubicBezTo>
                  <a:cubicBezTo>
                    <a:pt x="1261778" y="481091"/>
                    <a:pt x="1232357" y="517597"/>
                    <a:pt x="1204247" y="555247"/>
                  </a:cubicBezTo>
                  <a:cubicBezTo>
                    <a:pt x="1204165" y="546856"/>
                    <a:pt x="1203455" y="538411"/>
                    <a:pt x="1202418" y="530047"/>
                  </a:cubicBezTo>
                  <a:cubicBezTo>
                    <a:pt x="1200508" y="515363"/>
                    <a:pt x="1197478" y="501088"/>
                    <a:pt x="1196468" y="487575"/>
                  </a:cubicBezTo>
                  <a:cubicBezTo>
                    <a:pt x="1196441" y="483053"/>
                    <a:pt x="1192702" y="479402"/>
                    <a:pt x="1188172" y="479430"/>
                  </a:cubicBezTo>
                  <a:cubicBezTo>
                    <a:pt x="1183614" y="479484"/>
                    <a:pt x="1179957" y="483189"/>
                    <a:pt x="1180011" y="487739"/>
                  </a:cubicBezTo>
                  <a:cubicBezTo>
                    <a:pt x="1179165" y="503839"/>
                    <a:pt x="1180039" y="521411"/>
                    <a:pt x="1180639" y="539065"/>
                  </a:cubicBezTo>
                  <a:cubicBezTo>
                    <a:pt x="1180776" y="543424"/>
                    <a:pt x="1180912" y="547783"/>
                    <a:pt x="1181076" y="552114"/>
                  </a:cubicBezTo>
                  <a:cubicBezTo>
                    <a:pt x="1181321" y="558516"/>
                    <a:pt x="1181567" y="564864"/>
                    <a:pt x="1181376" y="571130"/>
                  </a:cubicBezTo>
                  <a:cubicBezTo>
                    <a:pt x="1181185" y="577423"/>
                    <a:pt x="1180530" y="583580"/>
                    <a:pt x="1179438" y="589601"/>
                  </a:cubicBezTo>
                  <a:cubicBezTo>
                    <a:pt x="1130722" y="657572"/>
                    <a:pt x="1085718" y="728486"/>
                    <a:pt x="1043989" y="801579"/>
                  </a:cubicBezTo>
                  <a:cubicBezTo>
                    <a:pt x="1050020" y="775235"/>
                    <a:pt x="1055779" y="748646"/>
                    <a:pt x="1061128" y="726334"/>
                  </a:cubicBezTo>
                  <a:cubicBezTo>
                    <a:pt x="1079932" y="646947"/>
                    <a:pt x="1094479" y="564564"/>
                    <a:pt x="1093987" y="482808"/>
                  </a:cubicBezTo>
                  <a:cubicBezTo>
                    <a:pt x="1093660" y="427668"/>
                    <a:pt x="1086455" y="372800"/>
                    <a:pt x="1069425" y="319349"/>
                  </a:cubicBezTo>
                  <a:cubicBezTo>
                    <a:pt x="1059409" y="288129"/>
                    <a:pt x="1043716" y="257017"/>
                    <a:pt x="1020326" y="234596"/>
                  </a:cubicBezTo>
                  <a:cubicBezTo>
                    <a:pt x="1004170" y="219095"/>
                    <a:pt x="984356" y="207707"/>
                    <a:pt x="960339" y="202913"/>
                  </a:cubicBezTo>
                  <a:cubicBezTo>
                    <a:pt x="914898" y="193977"/>
                    <a:pt x="875379" y="218659"/>
                    <a:pt x="849752" y="256037"/>
                  </a:cubicBezTo>
                  <a:cubicBezTo>
                    <a:pt x="825353" y="291616"/>
                    <a:pt x="813891" y="338392"/>
                    <a:pt x="821259" y="375116"/>
                  </a:cubicBezTo>
                  <a:cubicBezTo>
                    <a:pt x="823006" y="383888"/>
                    <a:pt x="826254" y="392851"/>
                    <a:pt x="830975" y="400915"/>
                  </a:cubicBezTo>
                  <a:cubicBezTo>
                    <a:pt x="835888" y="409361"/>
                    <a:pt x="842383" y="416798"/>
                    <a:pt x="850325" y="422110"/>
                  </a:cubicBezTo>
                  <a:cubicBezTo>
                    <a:pt x="858131" y="427314"/>
                    <a:pt x="866427" y="430774"/>
                    <a:pt x="875079" y="432626"/>
                  </a:cubicBezTo>
                  <a:cubicBezTo>
                    <a:pt x="883567" y="434424"/>
                    <a:pt x="892409" y="434724"/>
                    <a:pt x="901470" y="433580"/>
                  </a:cubicBezTo>
                  <a:cubicBezTo>
                    <a:pt x="955345" y="426796"/>
                    <a:pt x="978188" y="391162"/>
                    <a:pt x="980726" y="359070"/>
                  </a:cubicBezTo>
                  <a:cubicBezTo>
                    <a:pt x="982609" y="335232"/>
                    <a:pt x="972975" y="313329"/>
                    <a:pt x="957009" y="304311"/>
                  </a:cubicBezTo>
                  <a:cubicBezTo>
                    <a:pt x="942681" y="296247"/>
                    <a:pt x="922294" y="297037"/>
                    <a:pt x="899260" y="318069"/>
                  </a:cubicBezTo>
                  <a:cubicBezTo>
                    <a:pt x="895739" y="321229"/>
                    <a:pt x="895466" y="326651"/>
                    <a:pt x="898632" y="330192"/>
                  </a:cubicBezTo>
                  <a:cubicBezTo>
                    <a:pt x="901798" y="333707"/>
                    <a:pt x="907256" y="333979"/>
                    <a:pt x="910777" y="330819"/>
                  </a:cubicBezTo>
                  <a:cubicBezTo>
                    <a:pt x="926060" y="317306"/>
                    <a:pt x="938751" y="314500"/>
                    <a:pt x="948030" y="319922"/>
                  </a:cubicBezTo>
                  <a:cubicBezTo>
                    <a:pt x="958674" y="326133"/>
                    <a:pt x="963532" y="341471"/>
                    <a:pt x="962031" y="357462"/>
                  </a:cubicBezTo>
                  <a:cubicBezTo>
                    <a:pt x="959711" y="382308"/>
                    <a:pt x="940880" y="408843"/>
                    <a:pt x="899096" y="413556"/>
                  </a:cubicBezTo>
                  <a:cubicBezTo>
                    <a:pt x="892355" y="414319"/>
                    <a:pt x="885777" y="414046"/>
                    <a:pt x="879473" y="412630"/>
                  </a:cubicBezTo>
                  <a:cubicBezTo>
                    <a:pt x="873332" y="411240"/>
                    <a:pt x="867492" y="408707"/>
                    <a:pt x="862006" y="404947"/>
                  </a:cubicBezTo>
                  <a:cubicBezTo>
                    <a:pt x="856684" y="401297"/>
                    <a:pt x="852481" y="396148"/>
                    <a:pt x="849234" y="390427"/>
                  </a:cubicBezTo>
                  <a:cubicBezTo>
                    <a:pt x="845795" y="384351"/>
                    <a:pt x="843475" y="377595"/>
                    <a:pt x="842220" y="371030"/>
                  </a:cubicBezTo>
                  <a:cubicBezTo>
                    <a:pt x="836188" y="339319"/>
                    <a:pt x="847023" y="299299"/>
                    <a:pt x="868283" y="268786"/>
                  </a:cubicBezTo>
                  <a:cubicBezTo>
                    <a:pt x="888889" y="239228"/>
                    <a:pt x="919674" y="218305"/>
                    <a:pt x="955781" y="225633"/>
                  </a:cubicBezTo>
                  <a:cubicBezTo>
                    <a:pt x="980262" y="230510"/>
                    <a:pt x="999203" y="244077"/>
                    <a:pt x="1013886" y="261785"/>
                  </a:cubicBezTo>
                  <a:cubicBezTo>
                    <a:pt x="1029278" y="280310"/>
                    <a:pt x="1040086" y="303358"/>
                    <a:pt x="1047591" y="326378"/>
                  </a:cubicBezTo>
                  <a:cubicBezTo>
                    <a:pt x="1064376" y="377541"/>
                    <a:pt x="1071581" y="430120"/>
                    <a:pt x="1072427" y="483053"/>
                  </a:cubicBezTo>
                  <a:cubicBezTo>
                    <a:pt x="1073737" y="563202"/>
                    <a:pt x="1060473" y="644114"/>
                    <a:pt x="1042952" y="722165"/>
                  </a:cubicBezTo>
                  <a:cubicBezTo>
                    <a:pt x="1036265" y="752105"/>
                    <a:pt x="1028896" y="789619"/>
                    <a:pt x="1021145" y="824082"/>
                  </a:cubicBezTo>
                  <a:cubicBezTo>
                    <a:pt x="1018634" y="835224"/>
                    <a:pt x="1016069" y="845822"/>
                    <a:pt x="1013476" y="855983"/>
                  </a:cubicBezTo>
                  <a:cubicBezTo>
                    <a:pt x="999093" y="882545"/>
                    <a:pt x="984902" y="909216"/>
                    <a:pt x="971338" y="936214"/>
                  </a:cubicBezTo>
                  <a:cubicBezTo>
                    <a:pt x="957200" y="964411"/>
                    <a:pt x="943609" y="992880"/>
                    <a:pt x="930318" y="1021485"/>
                  </a:cubicBezTo>
                  <a:cubicBezTo>
                    <a:pt x="929963" y="1020177"/>
                    <a:pt x="929717" y="1019197"/>
                    <a:pt x="929636" y="1018951"/>
                  </a:cubicBezTo>
                  <a:lnTo>
                    <a:pt x="923276" y="989038"/>
                  </a:lnTo>
                  <a:cubicBezTo>
                    <a:pt x="920056" y="973074"/>
                    <a:pt x="917272" y="956973"/>
                    <a:pt x="914843" y="940818"/>
                  </a:cubicBezTo>
                  <a:cubicBezTo>
                    <a:pt x="912387" y="924690"/>
                    <a:pt x="910313" y="908481"/>
                    <a:pt x="908621" y="892271"/>
                  </a:cubicBezTo>
                  <a:cubicBezTo>
                    <a:pt x="906437" y="872520"/>
                    <a:pt x="905127" y="852278"/>
                    <a:pt x="903872" y="831982"/>
                  </a:cubicBezTo>
                  <a:cubicBezTo>
                    <a:pt x="904527" y="827378"/>
                    <a:pt x="905564" y="822638"/>
                    <a:pt x="906956" y="817734"/>
                  </a:cubicBezTo>
                  <a:cubicBezTo>
                    <a:pt x="913206" y="795967"/>
                    <a:pt x="925187" y="772483"/>
                    <a:pt x="930727" y="755320"/>
                  </a:cubicBezTo>
                  <a:cubicBezTo>
                    <a:pt x="934957" y="741617"/>
                    <a:pt x="939106" y="727914"/>
                    <a:pt x="942626" y="714047"/>
                  </a:cubicBezTo>
                  <a:cubicBezTo>
                    <a:pt x="946174" y="700126"/>
                    <a:pt x="949204" y="686096"/>
                    <a:pt x="951769" y="672011"/>
                  </a:cubicBezTo>
                  <a:cubicBezTo>
                    <a:pt x="956955" y="643787"/>
                    <a:pt x="960230" y="615291"/>
                    <a:pt x="961922" y="586468"/>
                  </a:cubicBezTo>
                  <a:cubicBezTo>
                    <a:pt x="962331" y="581727"/>
                    <a:pt x="958838" y="577559"/>
                    <a:pt x="954089" y="577151"/>
                  </a:cubicBezTo>
                  <a:cubicBezTo>
                    <a:pt x="949368" y="576742"/>
                    <a:pt x="945192" y="580229"/>
                    <a:pt x="944783" y="584942"/>
                  </a:cubicBezTo>
                  <a:cubicBezTo>
                    <a:pt x="942081" y="607281"/>
                    <a:pt x="938069" y="629267"/>
                    <a:pt x="933484" y="651143"/>
                  </a:cubicBezTo>
                  <a:cubicBezTo>
                    <a:pt x="930072" y="667570"/>
                    <a:pt x="926115" y="683889"/>
                    <a:pt x="922076" y="700207"/>
                  </a:cubicBezTo>
                  <a:cubicBezTo>
                    <a:pt x="918064" y="716526"/>
                    <a:pt x="914079" y="732872"/>
                    <a:pt x="909494" y="749136"/>
                  </a:cubicBezTo>
                  <a:cubicBezTo>
                    <a:pt x="907256" y="757690"/>
                    <a:pt x="903517" y="767825"/>
                    <a:pt x="899724" y="778504"/>
                  </a:cubicBezTo>
                  <a:cubicBezTo>
                    <a:pt x="897458" y="753985"/>
                    <a:pt x="894647" y="729548"/>
                    <a:pt x="889762" y="705711"/>
                  </a:cubicBezTo>
                  <a:cubicBezTo>
                    <a:pt x="881165" y="663783"/>
                    <a:pt x="866837" y="623682"/>
                    <a:pt x="841455" y="587612"/>
                  </a:cubicBezTo>
                  <a:cubicBezTo>
                    <a:pt x="838808" y="583689"/>
                    <a:pt x="833459" y="582654"/>
                    <a:pt x="829529" y="585296"/>
                  </a:cubicBezTo>
                  <a:cubicBezTo>
                    <a:pt x="825599" y="587939"/>
                    <a:pt x="824562" y="593278"/>
                    <a:pt x="827209" y="597201"/>
                  </a:cubicBezTo>
                  <a:cubicBezTo>
                    <a:pt x="849779" y="631936"/>
                    <a:pt x="861406" y="670186"/>
                    <a:pt x="868420" y="709770"/>
                  </a:cubicBezTo>
                  <a:cubicBezTo>
                    <a:pt x="873742" y="739764"/>
                    <a:pt x="876171" y="770576"/>
                    <a:pt x="878463" y="801306"/>
                  </a:cubicBezTo>
                  <a:cubicBezTo>
                    <a:pt x="880838" y="832854"/>
                    <a:pt x="883212" y="864292"/>
                    <a:pt x="887115" y="894805"/>
                  </a:cubicBezTo>
                  <a:cubicBezTo>
                    <a:pt x="889325" y="911287"/>
                    <a:pt x="891918" y="927741"/>
                    <a:pt x="894948" y="944115"/>
                  </a:cubicBezTo>
                  <a:cubicBezTo>
                    <a:pt x="897977" y="960515"/>
                    <a:pt x="901416" y="976779"/>
                    <a:pt x="905291" y="992961"/>
                  </a:cubicBezTo>
                  <a:lnTo>
                    <a:pt x="912987" y="1023147"/>
                  </a:lnTo>
                  <a:cubicBezTo>
                    <a:pt x="913260" y="1024127"/>
                    <a:pt x="916563" y="1034698"/>
                    <a:pt x="917927" y="1038920"/>
                  </a:cubicBezTo>
                  <a:lnTo>
                    <a:pt x="918691" y="1041209"/>
                  </a:lnTo>
                  <a:cubicBezTo>
                    <a:pt x="919019" y="1042026"/>
                    <a:pt x="919319" y="1042517"/>
                    <a:pt x="919456" y="1042734"/>
                  </a:cubicBezTo>
                  <a:cubicBezTo>
                    <a:pt x="919729" y="1043116"/>
                    <a:pt x="920001" y="1043170"/>
                    <a:pt x="920274" y="1043497"/>
                  </a:cubicBezTo>
                  <a:cubicBezTo>
                    <a:pt x="845958" y="1206465"/>
                    <a:pt x="784606" y="1374582"/>
                    <a:pt x="732479" y="1539212"/>
                  </a:cubicBezTo>
                  <a:cubicBezTo>
                    <a:pt x="725274" y="1562151"/>
                    <a:pt x="710045" y="1622167"/>
                    <a:pt x="692687" y="1693598"/>
                  </a:cubicBezTo>
                  <a:cubicBezTo>
                    <a:pt x="674675" y="1767645"/>
                    <a:pt x="654315" y="1853788"/>
                    <a:pt x="638022" y="1923394"/>
                  </a:cubicBezTo>
                  <a:cubicBezTo>
                    <a:pt x="642252" y="1850954"/>
                    <a:pt x="644435" y="1778025"/>
                    <a:pt x="643671" y="1705095"/>
                  </a:cubicBezTo>
                  <a:cubicBezTo>
                    <a:pt x="643152" y="1657692"/>
                    <a:pt x="641488" y="1610344"/>
                    <a:pt x="638649" y="1563213"/>
                  </a:cubicBezTo>
                  <a:cubicBezTo>
                    <a:pt x="634337" y="1491864"/>
                    <a:pt x="627269" y="1421032"/>
                    <a:pt x="618071" y="1351262"/>
                  </a:cubicBezTo>
                  <a:cubicBezTo>
                    <a:pt x="610075" y="1292117"/>
                    <a:pt x="592007" y="1186115"/>
                    <a:pt x="581909" y="1139747"/>
                  </a:cubicBezTo>
                  <a:cubicBezTo>
                    <a:pt x="579562" y="1129040"/>
                    <a:pt x="577597" y="1121358"/>
                    <a:pt x="576287" y="1117871"/>
                  </a:cubicBezTo>
                  <a:cubicBezTo>
                    <a:pt x="573831" y="1111441"/>
                    <a:pt x="568973" y="1110515"/>
                    <a:pt x="567472" y="1110488"/>
                  </a:cubicBezTo>
                  <a:cubicBezTo>
                    <a:pt x="562914" y="1110434"/>
                    <a:pt x="559175" y="1114057"/>
                    <a:pt x="559121" y="1118606"/>
                  </a:cubicBezTo>
                  <a:cubicBezTo>
                    <a:pt x="559066" y="1120541"/>
                    <a:pt x="559721" y="1122339"/>
                    <a:pt x="560840" y="1123755"/>
                  </a:cubicBezTo>
                  <a:cubicBezTo>
                    <a:pt x="561959" y="1126970"/>
                    <a:pt x="563460" y="1133781"/>
                    <a:pt x="565316" y="1143180"/>
                  </a:cubicBezTo>
                  <a:cubicBezTo>
                    <a:pt x="574513" y="1189411"/>
                    <a:pt x="590588" y="1294978"/>
                    <a:pt x="597466" y="1353850"/>
                  </a:cubicBezTo>
                  <a:cubicBezTo>
                    <a:pt x="605817" y="1423238"/>
                    <a:pt x="611603" y="1493662"/>
                    <a:pt x="615533" y="1564548"/>
                  </a:cubicBezTo>
                  <a:cubicBezTo>
                    <a:pt x="618153" y="1611379"/>
                    <a:pt x="619900" y="1658373"/>
                    <a:pt x="620828" y="1705449"/>
                  </a:cubicBezTo>
                  <a:cubicBezTo>
                    <a:pt x="621810" y="1755604"/>
                    <a:pt x="621592" y="1805758"/>
                    <a:pt x="620555" y="1855777"/>
                  </a:cubicBezTo>
                  <a:cubicBezTo>
                    <a:pt x="605899" y="1779387"/>
                    <a:pt x="584175" y="1704278"/>
                    <a:pt x="545638" y="1640284"/>
                  </a:cubicBezTo>
                  <a:cubicBezTo>
                    <a:pt x="508385" y="1578388"/>
                    <a:pt x="455657" y="1526817"/>
                    <a:pt x="379567" y="1493798"/>
                  </a:cubicBezTo>
                  <a:cubicBezTo>
                    <a:pt x="369278" y="1489385"/>
                    <a:pt x="358634" y="1485598"/>
                    <a:pt x="347854" y="1482274"/>
                  </a:cubicBezTo>
                  <a:cubicBezTo>
                    <a:pt x="347718" y="1482138"/>
                    <a:pt x="347745" y="1481947"/>
                    <a:pt x="347581" y="1481811"/>
                  </a:cubicBezTo>
                  <a:cubicBezTo>
                    <a:pt x="342423" y="1477724"/>
                    <a:pt x="337756" y="1472412"/>
                    <a:pt x="333253" y="1466691"/>
                  </a:cubicBezTo>
                  <a:cubicBezTo>
                    <a:pt x="322063" y="1452497"/>
                    <a:pt x="312047" y="1435525"/>
                    <a:pt x="301130" y="1423375"/>
                  </a:cubicBezTo>
                  <a:cubicBezTo>
                    <a:pt x="292806" y="1414248"/>
                    <a:pt x="283991" y="1405421"/>
                    <a:pt x="274957" y="1396813"/>
                  </a:cubicBezTo>
                  <a:cubicBezTo>
                    <a:pt x="274657" y="1394797"/>
                    <a:pt x="273757" y="1391991"/>
                    <a:pt x="271600" y="1388612"/>
                  </a:cubicBezTo>
                  <a:cubicBezTo>
                    <a:pt x="267834" y="1382782"/>
                    <a:pt x="260411" y="1374065"/>
                    <a:pt x="259128" y="1371776"/>
                  </a:cubicBezTo>
                  <a:cubicBezTo>
                    <a:pt x="254598" y="1363740"/>
                    <a:pt x="250477" y="1355485"/>
                    <a:pt x="246574" y="1347094"/>
                  </a:cubicBezTo>
                  <a:cubicBezTo>
                    <a:pt x="240624" y="1334344"/>
                    <a:pt x="235275" y="1321322"/>
                    <a:pt x="230062" y="1308354"/>
                  </a:cubicBezTo>
                  <a:cubicBezTo>
                    <a:pt x="221984" y="1288685"/>
                    <a:pt x="215134" y="1268607"/>
                    <a:pt x="208583" y="1248447"/>
                  </a:cubicBezTo>
                  <a:cubicBezTo>
                    <a:pt x="204189" y="1234962"/>
                    <a:pt x="199959" y="1221422"/>
                    <a:pt x="195893" y="1207800"/>
                  </a:cubicBezTo>
                  <a:cubicBezTo>
                    <a:pt x="185686" y="1173583"/>
                    <a:pt x="176543" y="1139011"/>
                    <a:pt x="168110" y="1104358"/>
                  </a:cubicBezTo>
                  <a:cubicBezTo>
                    <a:pt x="167100" y="1099727"/>
                    <a:pt x="162515" y="1096785"/>
                    <a:pt x="157902" y="1097793"/>
                  </a:cubicBezTo>
                  <a:cubicBezTo>
                    <a:pt x="153263" y="1098773"/>
                    <a:pt x="150288" y="1103350"/>
                    <a:pt x="151298" y="1107982"/>
                  </a:cubicBezTo>
                  <a:cubicBezTo>
                    <a:pt x="156101" y="1133481"/>
                    <a:pt x="161014" y="1159008"/>
                    <a:pt x="166881" y="1184344"/>
                  </a:cubicBezTo>
                  <a:cubicBezTo>
                    <a:pt x="170784" y="1201289"/>
                    <a:pt x="175069" y="1218153"/>
                    <a:pt x="179982" y="1234853"/>
                  </a:cubicBezTo>
                  <a:cubicBezTo>
                    <a:pt x="184075" y="1248801"/>
                    <a:pt x="188633" y="1262641"/>
                    <a:pt x="193655" y="1276289"/>
                  </a:cubicBezTo>
                  <a:cubicBezTo>
                    <a:pt x="198676" y="1289993"/>
                    <a:pt x="204299" y="1303451"/>
                    <a:pt x="210276" y="1316773"/>
                  </a:cubicBezTo>
                  <a:cubicBezTo>
                    <a:pt x="216225" y="1329849"/>
                    <a:pt x="222311" y="1342980"/>
                    <a:pt x="229052" y="1355757"/>
                  </a:cubicBezTo>
                  <a:cubicBezTo>
                    <a:pt x="230062" y="1357664"/>
                    <a:pt x="231236" y="1359435"/>
                    <a:pt x="232273" y="1361342"/>
                  </a:cubicBezTo>
                  <a:cubicBezTo>
                    <a:pt x="228998" y="1358999"/>
                    <a:pt x="225859" y="1356520"/>
                    <a:pt x="222502" y="1354313"/>
                  </a:cubicBezTo>
                  <a:cubicBezTo>
                    <a:pt x="210658" y="1346467"/>
                    <a:pt x="198294" y="1339493"/>
                    <a:pt x="185467" y="1333554"/>
                  </a:cubicBezTo>
                  <a:cubicBezTo>
                    <a:pt x="173704" y="1328078"/>
                    <a:pt x="161396" y="1323801"/>
                    <a:pt x="148896" y="1320151"/>
                  </a:cubicBezTo>
                  <a:cubicBezTo>
                    <a:pt x="148896" y="1319524"/>
                    <a:pt x="149333" y="1318979"/>
                    <a:pt x="149169" y="1318325"/>
                  </a:cubicBezTo>
                  <a:cubicBezTo>
                    <a:pt x="144884" y="1297048"/>
                    <a:pt x="132275" y="1274001"/>
                    <a:pt x="116364" y="1253187"/>
                  </a:cubicBezTo>
                  <a:cubicBezTo>
                    <a:pt x="110496" y="1245532"/>
                    <a:pt x="104192" y="1238203"/>
                    <a:pt x="97669" y="1231474"/>
                  </a:cubicBezTo>
                  <a:cubicBezTo>
                    <a:pt x="86862" y="1220278"/>
                    <a:pt x="75535" y="1210688"/>
                    <a:pt x="65683" y="1202951"/>
                  </a:cubicBezTo>
                  <a:cubicBezTo>
                    <a:pt x="60061" y="1198619"/>
                    <a:pt x="54302" y="1194424"/>
                    <a:pt x="48380" y="1190446"/>
                  </a:cubicBezTo>
                  <a:cubicBezTo>
                    <a:pt x="42458" y="1186469"/>
                    <a:pt x="36372" y="1182682"/>
                    <a:pt x="30149" y="1179168"/>
                  </a:cubicBezTo>
                  <a:cubicBezTo>
                    <a:pt x="29439" y="1178786"/>
                    <a:pt x="17868" y="1172384"/>
                    <a:pt x="13310" y="1169687"/>
                  </a:cubicBezTo>
                  <a:cubicBezTo>
                    <a:pt x="13010" y="1169524"/>
                    <a:pt x="12737" y="1169388"/>
                    <a:pt x="12491" y="1169279"/>
                  </a:cubicBezTo>
                  <a:cubicBezTo>
                    <a:pt x="9516" y="1166636"/>
                    <a:pt x="4959" y="1166472"/>
                    <a:pt x="1765" y="1169061"/>
                  </a:cubicBezTo>
                  <a:cubicBezTo>
                    <a:pt x="1438" y="1169306"/>
                    <a:pt x="-3284" y="1178269"/>
                    <a:pt x="4222" y="1183636"/>
                  </a:cubicBezTo>
                  <a:cubicBezTo>
                    <a:pt x="8588" y="1186769"/>
                    <a:pt x="19751" y="1194342"/>
                    <a:pt x="20433" y="1194805"/>
                  </a:cubicBezTo>
                  <a:cubicBezTo>
                    <a:pt x="25973" y="1198538"/>
                    <a:pt x="31295" y="1202542"/>
                    <a:pt x="36563" y="1206683"/>
                  </a:cubicBezTo>
                  <a:cubicBezTo>
                    <a:pt x="41830" y="1210824"/>
                    <a:pt x="46988" y="1215101"/>
                    <a:pt x="52010" y="1219542"/>
                  </a:cubicBezTo>
                  <a:cubicBezTo>
                    <a:pt x="60934" y="1227197"/>
                    <a:pt x="70759" y="1237005"/>
                    <a:pt x="80830" y="1247548"/>
                  </a:cubicBezTo>
                  <a:cubicBezTo>
                    <a:pt x="89864" y="1257001"/>
                    <a:pt x="99061" y="1267081"/>
                    <a:pt x="107167" y="1277624"/>
                  </a:cubicBezTo>
                  <a:cubicBezTo>
                    <a:pt x="116719" y="1289993"/>
                    <a:pt x="124879" y="1302715"/>
                    <a:pt x="129846" y="1315329"/>
                  </a:cubicBezTo>
                  <a:cubicBezTo>
                    <a:pt x="128072" y="1314947"/>
                    <a:pt x="126353" y="1314321"/>
                    <a:pt x="124552" y="1313994"/>
                  </a:cubicBezTo>
                  <a:cubicBezTo>
                    <a:pt x="112953" y="1311923"/>
                    <a:pt x="101190" y="1310752"/>
                    <a:pt x="89372" y="1310425"/>
                  </a:cubicBezTo>
                  <a:cubicBezTo>
                    <a:pt x="77691" y="1310125"/>
                    <a:pt x="65983" y="1310588"/>
                    <a:pt x="54411" y="1311733"/>
                  </a:cubicBezTo>
                  <a:cubicBezTo>
                    <a:pt x="52010" y="1311978"/>
                    <a:pt x="41448" y="1312087"/>
                    <a:pt x="35280" y="1313503"/>
                  </a:cubicBezTo>
                  <a:cubicBezTo>
                    <a:pt x="30313" y="1314647"/>
                    <a:pt x="27065" y="1317018"/>
                    <a:pt x="25782" y="1319061"/>
                  </a:cubicBezTo>
                  <a:cubicBezTo>
                    <a:pt x="23162" y="1322984"/>
                    <a:pt x="24227" y="1328324"/>
                    <a:pt x="28184" y="1330966"/>
                  </a:cubicBezTo>
                  <a:cubicBezTo>
                    <a:pt x="31186" y="1332955"/>
                    <a:pt x="35007" y="1332819"/>
                    <a:pt x="37818" y="1330884"/>
                  </a:cubicBezTo>
                  <a:lnTo>
                    <a:pt x="37763" y="1330748"/>
                  </a:lnTo>
                  <a:cubicBezTo>
                    <a:pt x="37354" y="1329522"/>
                    <a:pt x="38337" y="1328923"/>
                    <a:pt x="40029" y="1328678"/>
                  </a:cubicBezTo>
                  <a:cubicBezTo>
                    <a:pt x="44532" y="1328051"/>
                    <a:pt x="54111" y="1330094"/>
                    <a:pt x="55776" y="1330013"/>
                  </a:cubicBezTo>
                  <a:cubicBezTo>
                    <a:pt x="66611" y="1329468"/>
                    <a:pt x="77528" y="1329549"/>
                    <a:pt x="88417" y="1330312"/>
                  </a:cubicBezTo>
                  <a:cubicBezTo>
                    <a:pt x="99170" y="1331075"/>
                    <a:pt x="109841" y="1332573"/>
                    <a:pt x="120349" y="1334916"/>
                  </a:cubicBezTo>
                  <a:cubicBezTo>
                    <a:pt x="139671" y="1339085"/>
                    <a:pt x="158012" y="1345923"/>
                    <a:pt x="175560" y="1354395"/>
                  </a:cubicBezTo>
                  <a:cubicBezTo>
                    <a:pt x="187378" y="1360089"/>
                    <a:pt x="198786" y="1366600"/>
                    <a:pt x="209866" y="1373683"/>
                  </a:cubicBezTo>
                  <a:cubicBezTo>
                    <a:pt x="237840" y="1391582"/>
                    <a:pt x="263604" y="1413404"/>
                    <a:pt x="286529" y="1437051"/>
                  </a:cubicBezTo>
                  <a:cubicBezTo>
                    <a:pt x="296818" y="1447485"/>
                    <a:pt x="306507" y="1461924"/>
                    <a:pt x="316932" y="1474510"/>
                  </a:cubicBezTo>
                  <a:cubicBezTo>
                    <a:pt x="299165" y="1471023"/>
                    <a:pt x="281125" y="1468952"/>
                    <a:pt x="263195" y="1469116"/>
                  </a:cubicBezTo>
                  <a:cubicBezTo>
                    <a:pt x="222693" y="1469470"/>
                    <a:pt x="182847" y="1479931"/>
                    <a:pt x="148241" y="1503578"/>
                  </a:cubicBezTo>
                  <a:cubicBezTo>
                    <a:pt x="96032" y="1539403"/>
                    <a:pt x="52583" y="1626771"/>
                    <a:pt x="58396" y="1696514"/>
                  </a:cubicBezTo>
                  <a:cubicBezTo>
                    <a:pt x="62544" y="1746559"/>
                    <a:pt x="90628" y="1788105"/>
                    <a:pt x="156592" y="1797122"/>
                  </a:cubicBezTo>
                  <a:cubicBezTo>
                    <a:pt x="179299" y="1800201"/>
                    <a:pt x="201924" y="1793608"/>
                    <a:pt x="218572" y="1780667"/>
                  </a:cubicBezTo>
                  <a:cubicBezTo>
                    <a:pt x="236421" y="1766801"/>
                    <a:pt x="247556" y="1745878"/>
                    <a:pt x="245318" y="1721931"/>
                  </a:cubicBezTo>
                  <a:cubicBezTo>
                    <a:pt x="240706" y="1672485"/>
                    <a:pt x="216143" y="1655758"/>
                    <a:pt x="193764" y="1655295"/>
                  </a:cubicBezTo>
                  <a:cubicBezTo>
                    <a:pt x="160168" y="1654586"/>
                    <a:pt x="128591" y="1691337"/>
                    <a:pt x="153208" y="1722994"/>
                  </a:cubicBezTo>
                  <a:cubicBezTo>
                    <a:pt x="155965" y="1726590"/>
                    <a:pt x="161150" y="1727271"/>
                    <a:pt x="164753" y="1724519"/>
                  </a:cubicBezTo>
                  <a:cubicBezTo>
                    <a:pt x="168355" y="1721768"/>
                    <a:pt x="169037" y="1716592"/>
                    <a:pt x="166281" y="1712995"/>
                  </a:cubicBezTo>
                  <a:cubicBezTo>
                    <a:pt x="151434" y="1693381"/>
                    <a:pt x="172667" y="1672077"/>
                    <a:pt x="193273" y="1672758"/>
                  </a:cubicBezTo>
                  <a:cubicBezTo>
                    <a:pt x="209429" y="1673302"/>
                    <a:pt x="223976" y="1687769"/>
                    <a:pt x="226842" y="1723511"/>
                  </a:cubicBezTo>
                  <a:cubicBezTo>
                    <a:pt x="228261" y="1740784"/>
                    <a:pt x="219828" y="1755631"/>
                    <a:pt x="206864" y="1765466"/>
                  </a:cubicBezTo>
                  <a:cubicBezTo>
                    <a:pt x="194037" y="1775192"/>
                    <a:pt x="176707" y="1780014"/>
                    <a:pt x="159403" y="1777453"/>
                  </a:cubicBezTo>
                  <a:cubicBezTo>
                    <a:pt x="105611" y="1769552"/>
                    <a:pt x="82686" y="1735744"/>
                    <a:pt x="79656" y="1694852"/>
                  </a:cubicBezTo>
                  <a:cubicBezTo>
                    <a:pt x="75017" y="1632329"/>
                    <a:pt x="114181" y="1554250"/>
                    <a:pt x="161177" y="1522512"/>
                  </a:cubicBezTo>
                  <a:cubicBezTo>
                    <a:pt x="191963" y="1501617"/>
                    <a:pt x="227442" y="1492708"/>
                    <a:pt x="263413" y="1492409"/>
                  </a:cubicBezTo>
                  <a:cubicBezTo>
                    <a:pt x="299902" y="1492082"/>
                    <a:pt x="336965" y="1500554"/>
                    <a:pt x="370479" y="1514884"/>
                  </a:cubicBezTo>
                  <a:cubicBezTo>
                    <a:pt x="442202" y="1545315"/>
                    <a:pt x="491928" y="1593507"/>
                    <a:pt x="527517" y="1651290"/>
                  </a:cubicBezTo>
                  <a:cubicBezTo>
                    <a:pt x="580190" y="1736833"/>
                    <a:pt x="602160" y="1843163"/>
                    <a:pt x="617525" y="1945188"/>
                  </a:cubicBezTo>
                  <a:cubicBezTo>
                    <a:pt x="616106" y="1975265"/>
                    <a:pt x="614305" y="2005232"/>
                    <a:pt x="612040" y="2035063"/>
                  </a:cubicBezTo>
                  <a:cubicBezTo>
                    <a:pt x="609229" y="2047214"/>
                    <a:pt x="607618" y="2054215"/>
                    <a:pt x="607618" y="2054215"/>
                  </a:cubicBezTo>
                  <a:cubicBezTo>
                    <a:pt x="606745" y="2057920"/>
                    <a:pt x="608874" y="2061162"/>
                    <a:pt x="612067" y="2062878"/>
                  </a:cubicBezTo>
                  <a:cubicBezTo>
                    <a:pt x="613432" y="2065112"/>
                    <a:pt x="615451" y="2066883"/>
                    <a:pt x="618262" y="2067128"/>
                  </a:cubicBezTo>
                  <a:cubicBezTo>
                    <a:pt x="622984" y="2067537"/>
                    <a:pt x="627187" y="2064050"/>
                    <a:pt x="627623" y="2059337"/>
                  </a:cubicBezTo>
                  <a:cubicBezTo>
                    <a:pt x="628551" y="2050074"/>
                    <a:pt x="629179" y="2040675"/>
                    <a:pt x="630025" y="2031385"/>
                  </a:cubicBezTo>
                  <a:cubicBezTo>
                    <a:pt x="630462" y="2029533"/>
                    <a:pt x="630898" y="2027789"/>
                    <a:pt x="631362" y="2025773"/>
                  </a:cubicBezTo>
                  <a:cubicBezTo>
                    <a:pt x="639632" y="1995043"/>
                    <a:pt x="649102" y="1966165"/>
                    <a:pt x="659582" y="1938977"/>
                  </a:cubicBezTo>
                  <a:cubicBezTo>
                    <a:pt x="715203" y="1869997"/>
                    <a:pt x="819540" y="1821069"/>
                    <a:pt x="923195" y="1804587"/>
                  </a:cubicBezTo>
                  <a:cubicBezTo>
                    <a:pt x="992898" y="1793499"/>
                    <a:pt x="1062110" y="1797041"/>
                    <a:pt x="1115493" y="1819679"/>
                  </a:cubicBezTo>
                  <a:cubicBezTo>
                    <a:pt x="1155449" y="1836625"/>
                    <a:pt x="1186343" y="1864385"/>
                    <a:pt x="1200726" y="1905332"/>
                  </a:cubicBezTo>
                  <a:cubicBezTo>
                    <a:pt x="1219039" y="1956821"/>
                    <a:pt x="1211452" y="2012152"/>
                    <a:pt x="1184269" y="2049693"/>
                  </a:cubicBezTo>
                  <a:cubicBezTo>
                    <a:pt x="1157305" y="2086907"/>
                    <a:pt x="1110745" y="2105841"/>
                    <a:pt x="1051494" y="2085408"/>
                  </a:cubicBezTo>
                  <a:cubicBezTo>
                    <a:pt x="1002014" y="2068436"/>
                    <a:pt x="989105" y="2030704"/>
                    <a:pt x="998548" y="2001009"/>
                  </a:cubicBezTo>
                  <a:cubicBezTo>
                    <a:pt x="1004170" y="1983383"/>
                    <a:pt x="1017324" y="1968726"/>
                    <a:pt x="1034900" y="1963986"/>
                  </a:cubicBezTo>
                  <a:cubicBezTo>
                    <a:pt x="1049938" y="1959927"/>
                    <a:pt x="1067924" y="1963223"/>
                    <a:pt x="1086864" y="1977090"/>
                  </a:cubicBezTo>
                  <a:cubicBezTo>
                    <a:pt x="1090685" y="1979923"/>
                    <a:pt x="1096062" y="1979133"/>
                    <a:pt x="1098900" y="1975319"/>
                  </a:cubicBezTo>
                  <a:cubicBezTo>
                    <a:pt x="1101738" y="1971532"/>
                    <a:pt x="1100947" y="1966138"/>
                    <a:pt x="1097126" y="1963305"/>
                  </a:cubicBezTo>
                  <a:cubicBezTo>
                    <a:pt x="1073027" y="1945106"/>
                    <a:pt x="1049720" y="1941483"/>
                    <a:pt x="1030288" y="1946414"/>
                  </a:cubicBezTo>
                  <a:cubicBezTo>
                    <a:pt x="1006599" y="1952435"/>
                    <a:pt x="988286" y="1971560"/>
                    <a:pt x="980426" y="1995125"/>
                  </a:cubicBezTo>
                  <a:cubicBezTo>
                    <a:pt x="967844" y="2032856"/>
                    <a:pt x="981708" y="2082466"/>
                    <a:pt x="1044616" y="2104969"/>
                  </a:cubicBezTo>
                  <a:cubicBezTo>
                    <a:pt x="1114729" y="2129951"/>
                    <a:pt x="1170050" y="2106849"/>
                    <a:pt x="1202418" y="2062905"/>
                  </a:cubicBezTo>
                  <a:cubicBezTo>
                    <a:pt x="1233940" y="2020134"/>
                    <a:pt x="1243383" y="1956739"/>
                    <a:pt x="1222696" y="1897622"/>
                  </a:cubicBezTo>
                  <a:cubicBezTo>
                    <a:pt x="1209186" y="1859454"/>
                    <a:pt x="1183532" y="1830958"/>
                    <a:pt x="1149772" y="1811261"/>
                  </a:cubicBezTo>
                  <a:cubicBezTo>
                    <a:pt x="1106269" y="1785871"/>
                    <a:pt x="1049092" y="1775110"/>
                    <a:pt x="988013" y="1776990"/>
                  </a:cubicBezTo>
                  <a:cubicBezTo>
                    <a:pt x="877754" y="1780395"/>
                    <a:pt x="755049" y="1824910"/>
                    <a:pt x="678741" y="1893726"/>
                  </a:cubicBezTo>
                  <a:cubicBezTo>
                    <a:pt x="683817" y="1882638"/>
                    <a:pt x="688976" y="1871714"/>
                    <a:pt x="694325" y="1861225"/>
                  </a:cubicBezTo>
                  <a:cubicBezTo>
                    <a:pt x="723718" y="1804042"/>
                    <a:pt x="757778" y="1756203"/>
                    <a:pt x="793776" y="1715965"/>
                  </a:cubicBezTo>
                  <a:cubicBezTo>
                    <a:pt x="827536" y="1678206"/>
                    <a:pt x="862961" y="1647149"/>
                    <a:pt x="898359" y="1621786"/>
                  </a:cubicBezTo>
                  <a:cubicBezTo>
                    <a:pt x="967189" y="1572449"/>
                    <a:pt x="1035473" y="1544361"/>
                    <a:pt x="1088229" y="1529868"/>
                  </a:cubicBezTo>
                  <a:cubicBezTo>
                    <a:pt x="1092814" y="1528669"/>
                    <a:pt x="1095543" y="1523983"/>
                    <a:pt x="1094342" y="1519379"/>
                  </a:cubicBezTo>
                  <a:cubicBezTo>
                    <a:pt x="1093141" y="1514802"/>
                    <a:pt x="1088420" y="1512051"/>
                    <a:pt x="1083835" y="1513277"/>
                  </a:cubicBezTo>
                  <a:cubicBezTo>
                    <a:pt x="1029333" y="1526925"/>
                    <a:pt x="958292" y="1553651"/>
                    <a:pt x="886815" y="1602988"/>
                  </a:cubicBezTo>
                  <a:cubicBezTo>
                    <a:pt x="908211" y="1572067"/>
                    <a:pt x="930482" y="1540983"/>
                    <a:pt x="950023" y="1508618"/>
                  </a:cubicBezTo>
                  <a:cubicBezTo>
                    <a:pt x="969373" y="1476553"/>
                    <a:pt x="985884" y="1443208"/>
                    <a:pt x="996801" y="1407928"/>
                  </a:cubicBezTo>
                  <a:cubicBezTo>
                    <a:pt x="1005016" y="1380222"/>
                    <a:pt x="1002887" y="1345923"/>
                    <a:pt x="987467" y="1322058"/>
                  </a:cubicBezTo>
                  <a:cubicBezTo>
                    <a:pt x="976605" y="1305249"/>
                    <a:pt x="959520" y="1293207"/>
                    <a:pt x="935121" y="1291491"/>
                  </a:cubicBezTo>
                  <a:cubicBezTo>
                    <a:pt x="909985" y="1289747"/>
                    <a:pt x="886323" y="1307455"/>
                    <a:pt x="874315" y="1331266"/>
                  </a:cubicBezTo>
                  <a:cubicBezTo>
                    <a:pt x="862334" y="1354967"/>
                    <a:pt x="861952" y="1383736"/>
                    <a:pt x="880701" y="1402452"/>
                  </a:cubicBezTo>
                  <a:cubicBezTo>
                    <a:pt x="886187" y="1407900"/>
                    <a:pt x="892982" y="1411033"/>
                    <a:pt x="900187" y="1411933"/>
                  </a:cubicBezTo>
                  <a:cubicBezTo>
                    <a:pt x="906956" y="1412750"/>
                    <a:pt x="914052" y="1411687"/>
                    <a:pt x="920547" y="1408827"/>
                  </a:cubicBezTo>
                  <a:cubicBezTo>
                    <a:pt x="922021" y="1408173"/>
                    <a:pt x="937496" y="1399482"/>
                    <a:pt x="938478" y="1396023"/>
                  </a:cubicBezTo>
                  <a:cubicBezTo>
                    <a:pt x="939706" y="1391664"/>
                    <a:pt x="937168" y="1387114"/>
                    <a:pt x="932801" y="1385861"/>
                  </a:cubicBezTo>
                  <a:cubicBezTo>
                    <a:pt x="930563" y="1385207"/>
                    <a:pt x="927507" y="1385343"/>
                    <a:pt x="924150" y="1386814"/>
                  </a:cubicBezTo>
                  <a:cubicBezTo>
                    <a:pt x="920629" y="1388367"/>
                    <a:pt x="915962" y="1392399"/>
                    <a:pt x="913915" y="1393244"/>
                  </a:cubicBezTo>
                  <a:cubicBezTo>
                    <a:pt x="910258" y="1394715"/>
                    <a:pt x="906301" y="1395232"/>
                    <a:pt x="902562" y="1394633"/>
                  </a:cubicBezTo>
                  <a:cubicBezTo>
                    <a:pt x="899205" y="1394143"/>
                    <a:pt x="896066" y="1392590"/>
                    <a:pt x="893583" y="1389947"/>
                  </a:cubicBezTo>
                  <a:cubicBezTo>
                    <a:pt x="880974" y="1376598"/>
                    <a:pt x="883157" y="1356629"/>
                    <a:pt x="891891" y="1340419"/>
                  </a:cubicBezTo>
                  <a:cubicBezTo>
                    <a:pt x="900570" y="1324319"/>
                    <a:pt x="916181" y="1311215"/>
                    <a:pt x="933375" y="1312822"/>
                  </a:cubicBezTo>
                  <a:cubicBezTo>
                    <a:pt x="954280" y="1314729"/>
                    <a:pt x="966971" y="1327615"/>
                    <a:pt x="973303" y="1344016"/>
                  </a:cubicBezTo>
                  <a:cubicBezTo>
                    <a:pt x="980153" y="1361642"/>
                    <a:pt x="979962" y="1383218"/>
                    <a:pt x="974449" y="1401226"/>
                  </a:cubicBezTo>
                  <a:cubicBezTo>
                    <a:pt x="964542" y="1434898"/>
                    <a:pt x="948958" y="1466664"/>
                    <a:pt x="931191" y="1497557"/>
                  </a:cubicBezTo>
                  <a:cubicBezTo>
                    <a:pt x="904090" y="1544715"/>
                    <a:pt x="871804" y="1589748"/>
                    <a:pt x="844512" y="1635080"/>
                  </a:cubicBezTo>
                  <a:cubicBezTo>
                    <a:pt x="844485" y="1635135"/>
                    <a:pt x="844512" y="1635217"/>
                    <a:pt x="844485" y="1635271"/>
                  </a:cubicBezTo>
                  <a:cubicBezTo>
                    <a:pt x="821287" y="1654423"/>
                    <a:pt x="798361" y="1675863"/>
                    <a:pt x="776419" y="1700546"/>
                  </a:cubicBezTo>
                  <a:cubicBezTo>
                    <a:pt x="739384" y="1742227"/>
                    <a:pt x="705023" y="1792327"/>
                    <a:pt x="675794" y="1851962"/>
                  </a:cubicBezTo>
                  <a:cubicBezTo>
                    <a:pt x="674020" y="1855586"/>
                    <a:pt x="672409" y="1859536"/>
                    <a:pt x="670663" y="1863214"/>
                  </a:cubicBezTo>
                  <a:cubicBezTo>
                    <a:pt x="683899" y="1808864"/>
                    <a:pt x="698255" y="1750509"/>
                    <a:pt x="711409" y="1698175"/>
                  </a:cubicBezTo>
                  <a:cubicBezTo>
                    <a:pt x="729149" y="1627480"/>
                    <a:pt x="744596" y="1568035"/>
                    <a:pt x="751911" y="1545369"/>
                  </a:cubicBezTo>
                  <a:cubicBezTo>
                    <a:pt x="783214" y="1447975"/>
                    <a:pt x="817930" y="1349437"/>
                    <a:pt x="856548" y="1251444"/>
                  </a:cubicBezTo>
                  <a:cubicBezTo>
                    <a:pt x="875188" y="1225535"/>
                    <a:pt x="896994" y="1200635"/>
                    <a:pt x="919265" y="1178432"/>
                  </a:cubicBezTo>
                  <a:cubicBezTo>
                    <a:pt x="933975" y="1163775"/>
                    <a:pt x="948713" y="1150454"/>
                    <a:pt x="962795" y="1138603"/>
                  </a:cubicBezTo>
                  <a:cubicBezTo>
                    <a:pt x="963750" y="1138576"/>
                    <a:pt x="964651" y="1139011"/>
                    <a:pt x="965579" y="1138657"/>
                  </a:cubicBezTo>
                  <a:cubicBezTo>
                    <a:pt x="973521" y="1135661"/>
                    <a:pt x="991725" y="1128278"/>
                    <a:pt x="1006571" y="1122720"/>
                  </a:cubicBezTo>
                  <a:cubicBezTo>
                    <a:pt x="1013558" y="1120078"/>
                    <a:pt x="1019753" y="1117871"/>
                    <a:pt x="1023602" y="1116808"/>
                  </a:cubicBezTo>
                  <a:cubicBezTo>
                    <a:pt x="1041259" y="1111877"/>
                    <a:pt x="1059190" y="1107873"/>
                    <a:pt x="1077230" y="1104576"/>
                  </a:cubicBezTo>
                  <a:cubicBezTo>
                    <a:pt x="1095297" y="1101280"/>
                    <a:pt x="1113474" y="1098746"/>
                    <a:pt x="1131732" y="1097003"/>
                  </a:cubicBezTo>
                  <a:cubicBezTo>
                    <a:pt x="1159843" y="1094169"/>
                    <a:pt x="1187271" y="1093924"/>
                    <a:pt x="1214263" y="1095341"/>
                  </a:cubicBezTo>
                  <a:cubicBezTo>
                    <a:pt x="1242019" y="1096785"/>
                    <a:pt x="1269311" y="1100217"/>
                    <a:pt x="1296302" y="1105339"/>
                  </a:cubicBezTo>
                  <a:cubicBezTo>
                    <a:pt x="1350095" y="1115555"/>
                    <a:pt x="1402795" y="1132337"/>
                    <a:pt x="1455578" y="1153804"/>
                  </a:cubicBezTo>
                  <a:cubicBezTo>
                    <a:pt x="1459944" y="1155657"/>
                    <a:pt x="1464994" y="1153614"/>
                    <a:pt x="1466877" y="1149255"/>
                  </a:cubicBezTo>
                  <a:cubicBezTo>
                    <a:pt x="1468732" y="1144896"/>
                    <a:pt x="1466686" y="1139856"/>
                    <a:pt x="1462319" y="1138004"/>
                  </a:cubicBezTo>
                  <a:cubicBezTo>
                    <a:pt x="1408936" y="1114329"/>
                    <a:pt x="1355607" y="1094959"/>
                    <a:pt x="1300724" y="1083381"/>
                  </a:cubicBezTo>
                  <a:cubicBezTo>
                    <a:pt x="1272722" y="1077469"/>
                    <a:pt x="1244338" y="1073574"/>
                    <a:pt x="1215436" y="1072157"/>
                  </a:cubicBezTo>
                  <a:cubicBezTo>
                    <a:pt x="1187271" y="1070768"/>
                    <a:pt x="1158642" y="1071857"/>
                    <a:pt x="1129358" y="1075290"/>
                  </a:cubicBezTo>
                  <a:cubicBezTo>
                    <a:pt x="1110554" y="1077578"/>
                    <a:pt x="1091831" y="1080602"/>
                    <a:pt x="1073273" y="1084525"/>
                  </a:cubicBezTo>
                  <a:cubicBezTo>
                    <a:pt x="1054742" y="1088476"/>
                    <a:pt x="1036374" y="1093270"/>
                    <a:pt x="1018280" y="1098937"/>
                  </a:cubicBezTo>
                  <a:cubicBezTo>
                    <a:pt x="1017352" y="1099237"/>
                    <a:pt x="1015878" y="1099809"/>
                    <a:pt x="1014704" y="1100217"/>
                  </a:cubicBezTo>
                  <a:cubicBezTo>
                    <a:pt x="1052204" y="1076135"/>
                    <a:pt x="1091804" y="1056819"/>
                    <a:pt x="1132851" y="1041400"/>
                  </a:cubicBezTo>
                  <a:cubicBezTo>
                    <a:pt x="1162272" y="1030339"/>
                    <a:pt x="1192375" y="1021158"/>
                    <a:pt x="1222996" y="1013748"/>
                  </a:cubicBezTo>
                  <a:cubicBezTo>
                    <a:pt x="1299632" y="995195"/>
                    <a:pt x="1379352" y="987431"/>
                    <a:pt x="1458225" y="987159"/>
                  </a:cubicBezTo>
                  <a:cubicBezTo>
                    <a:pt x="1462974" y="987186"/>
                    <a:pt x="1466849" y="983372"/>
                    <a:pt x="1466904" y="978632"/>
                  </a:cubicBezTo>
                  <a:cubicBezTo>
                    <a:pt x="1466931" y="973918"/>
                    <a:pt x="1463110" y="970023"/>
                    <a:pt x="1458362" y="969996"/>
                  </a:cubicBezTo>
                  <a:cubicBezTo>
                    <a:pt x="1377905" y="968497"/>
                    <a:pt x="1296330" y="974164"/>
                    <a:pt x="1217865" y="991872"/>
                  </a:cubicBezTo>
                  <a:cubicBezTo>
                    <a:pt x="1191529" y="997811"/>
                    <a:pt x="1165683" y="1005493"/>
                    <a:pt x="1140274" y="1014347"/>
                  </a:cubicBezTo>
                  <a:cubicBezTo>
                    <a:pt x="1156349" y="1003178"/>
                    <a:pt x="1172670" y="992335"/>
                    <a:pt x="1189209" y="981765"/>
                  </a:cubicBezTo>
                  <a:cubicBezTo>
                    <a:pt x="1205748" y="971194"/>
                    <a:pt x="1222478" y="960951"/>
                    <a:pt x="1239481" y="951116"/>
                  </a:cubicBezTo>
                  <a:cubicBezTo>
                    <a:pt x="1269747" y="933435"/>
                    <a:pt x="1302279" y="918479"/>
                    <a:pt x="1336012" y="905838"/>
                  </a:cubicBezTo>
                  <a:cubicBezTo>
                    <a:pt x="1358146" y="897529"/>
                    <a:pt x="1380825" y="890228"/>
                    <a:pt x="1403832" y="884153"/>
                  </a:cubicBezTo>
                  <a:cubicBezTo>
                    <a:pt x="1461800" y="868842"/>
                    <a:pt x="1521843" y="861051"/>
                    <a:pt x="1580302" y="863012"/>
                  </a:cubicBezTo>
                  <a:cubicBezTo>
                    <a:pt x="1585051" y="863257"/>
                    <a:pt x="1589062" y="859579"/>
                    <a:pt x="1589308" y="854866"/>
                  </a:cubicBezTo>
                  <a:cubicBezTo>
                    <a:pt x="1589526" y="850126"/>
                    <a:pt x="1585869" y="846094"/>
                    <a:pt x="1581120" y="845876"/>
                  </a:cubicBezTo>
                  <a:cubicBezTo>
                    <a:pt x="1520833" y="842089"/>
                    <a:pt x="1458471" y="847810"/>
                    <a:pt x="1398292" y="862413"/>
                  </a:cubicBezTo>
                  <a:cubicBezTo>
                    <a:pt x="1374330" y="868215"/>
                    <a:pt x="1350722" y="875408"/>
                    <a:pt x="1327797" y="884044"/>
                  </a:cubicBezTo>
                  <a:cubicBezTo>
                    <a:pt x="1292836" y="897202"/>
                    <a:pt x="1259458" y="913657"/>
                    <a:pt x="1228345" y="932455"/>
                  </a:cubicBezTo>
                  <a:cubicBezTo>
                    <a:pt x="1211315" y="942834"/>
                    <a:pt x="1194531" y="953622"/>
                    <a:pt x="1178019" y="964819"/>
                  </a:cubicBezTo>
                  <a:cubicBezTo>
                    <a:pt x="1161507" y="976016"/>
                    <a:pt x="1145296" y="987595"/>
                    <a:pt x="1129276" y="999418"/>
                  </a:cubicBezTo>
                  <a:lnTo>
                    <a:pt x="1096607" y="1024536"/>
                  </a:lnTo>
                  <a:cubicBezTo>
                    <a:pt x="1096034" y="1024999"/>
                    <a:pt x="1086646" y="1033227"/>
                    <a:pt x="1082497" y="1037504"/>
                  </a:cubicBezTo>
                  <a:cubicBezTo>
                    <a:pt x="1052285" y="1051507"/>
                    <a:pt x="1023001" y="1067825"/>
                    <a:pt x="995000" y="1086923"/>
                  </a:cubicBezTo>
                  <a:cubicBezTo>
                    <a:pt x="970328" y="1103895"/>
                    <a:pt x="937441" y="1131547"/>
                    <a:pt x="905428" y="1164920"/>
                  </a:cubicBezTo>
                  <a:cubicBezTo>
                    <a:pt x="896912" y="1173801"/>
                    <a:pt x="888534" y="1183200"/>
                    <a:pt x="880292" y="1192789"/>
                  </a:cubicBezTo>
                  <a:cubicBezTo>
                    <a:pt x="914516" y="1109698"/>
                    <a:pt x="951551" y="1027233"/>
                    <a:pt x="992134" y="946566"/>
                  </a:cubicBezTo>
                  <a:cubicBezTo>
                    <a:pt x="1036320" y="858762"/>
                    <a:pt x="1084845" y="773246"/>
                    <a:pt x="1137736" y="690999"/>
                  </a:cubicBezTo>
                  <a:lnTo>
                    <a:pt x="1142540" y="688084"/>
                  </a:lnTo>
                  <a:lnTo>
                    <a:pt x="1166802" y="675280"/>
                  </a:lnTo>
                  <a:lnTo>
                    <a:pt x="1245567" y="640899"/>
                  </a:lnTo>
                  <a:cubicBezTo>
                    <a:pt x="1250042" y="639292"/>
                    <a:pt x="1252362" y="634388"/>
                    <a:pt x="1250752" y="629920"/>
                  </a:cubicBezTo>
                  <a:cubicBezTo>
                    <a:pt x="1249142" y="625452"/>
                    <a:pt x="1244202" y="623137"/>
                    <a:pt x="1239753" y="624744"/>
                  </a:cubicBezTo>
                  <a:cubicBezTo>
                    <a:pt x="1229519" y="627686"/>
                    <a:pt x="1219366" y="630356"/>
                    <a:pt x="1209296" y="633435"/>
                  </a:cubicBezTo>
                  <a:cubicBezTo>
                    <a:pt x="1202473" y="635532"/>
                    <a:pt x="1195677" y="637712"/>
                    <a:pt x="1188990" y="640245"/>
                  </a:cubicBezTo>
                  <a:cubicBezTo>
                    <a:pt x="1183368" y="642398"/>
                    <a:pt x="1177828" y="644768"/>
                    <a:pt x="1172397" y="647410"/>
                  </a:cubicBezTo>
                  <a:cubicBezTo>
                    <a:pt x="1169149" y="648991"/>
                    <a:pt x="1165983" y="650870"/>
                    <a:pt x="1162790" y="652641"/>
                  </a:cubicBezTo>
                  <a:cubicBezTo>
                    <a:pt x="1179466" y="627768"/>
                    <a:pt x="1196332" y="603031"/>
                    <a:pt x="1213963" y="578894"/>
                  </a:cubicBezTo>
                  <a:cubicBezTo>
                    <a:pt x="1221386" y="568732"/>
                    <a:pt x="1229246" y="558925"/>
                    <a:pt x="1236833" y="548900"/>
                  </a:cubicBezTo>
                  <a:cubicBezTo>
                    <a:pt x="1239071" y="547919"/>
                    <a:pt x="1240954" y="546311"/>
                    <a:pt x="1241609" y="543832"/>
                  </a:cubicBezTo>
                  <a:cubicBezTo>
                    <a:pt x="1241391" y="543669"/>
                    <a:pt x="1241473" y="543478"/>
                    <a:pt x="1241746" y="543260"/>
                  </a:cubicBezTo>
                  <a:cubicBezTo>
                    <a:pt x="1242237" y="542797"/>
                    <a:pt x="1243356" y="542225"/>
                    <a:pt x="1244011" y="541707"/>
                  </a:cubicBezTo>
                  <a:cubicBezTo>
                    <a:pt x="1246331" y="539800"/>
                    <a:pt x="1249442" y="537921"/>
                    <a:pt x="1252744" y="536013"/>
                  </a:cubicBezTo>
                  <a:cubicBezTo>
                    <a:pt x="1262979" y="530102"/>
                    <a:pt x="1275369" y="524680"/>
                    <a:pt x="1279299" y="522474"/>
                  </a:cubicBezTo>
                  <a:cubicBezTo>
                    <a:pt x="1293573" y="514083"/>
                    <a:pt x="1308147" y="506618"/>
                    <a:pt x="1322666" y="499263"/>
                  </a:cubicBezTo>
                  <a:cubicBezTo>
                    <a:pt x="1332382" y="494332"/>
                    <a:pt x="1342043" y="489455"/>
                    <a:pt x="1351923" y="484960"/>
                  </a:cubicBezTo>
                  <a:cubicBezTo>
                    <a:pt x="1368298" y="477495"/>
                    <a:pt x="1384974" y="470712"/>
                    <a:pt x="1402577" y="465508"/>
                  </a:cubicBezTo>
                  <a:cubicBezTo>
                    <a:pt x="1407189" y="464364"/>
                    <a:pt x="1410000" y="459678"/>
                    <a:pt x="1408827" y="455102"/>
                  </a:cubicBezTo>
                  <a:cubicBezTo>
                    <a:pt x="1407680" y="450498"/>
                    <a:pt x="1403014" y="447692"/>
                    <a:pt x="1398401" y="448836"/>
                  </a:cubicBezTo>
                  <a:cubicBezTo>
                    <a:pt x="1374657" y="453794"/>
                    <a:pt x="1351978" y="460714"/>
                    <a:pt x="1330171" y="470058"/>
                  </a:cubicBezTo>
                  <a:cubicBezTo>
                    <a:pt x="1321465" y="473790"/>
                    <a:pt x="1312896" y="477959"/>
                    <a:pt x="1304517" y="482508"/>
                  </a:cubicBezTo>
                  <a:cubicBezTo>
                    <a:pt x="1293846" y="488311"/>
                    <a:pt x="1283584" y="494958"/>
                    <a:pt x="1273268" y="501687"/>
                  </a:cubicBezTo>
                  <a:cubicBezTo>
                    <a:pt x="1309675" y="456355"/>
                    <a:pt x="1347911" y="412657"/>
                    <a:pt x="1388194" y="371002"/>
                  </a:cubicBezTo>
                  <a:cubicBezTo>
                    <a:pt x="1390459" y="372364"/>
                    <a:pt x="1393052" y="373018"/>
                    <a:pt x="1395699" y="371956"/>
                  </a:cubicBezTo>
                  <a:cubicBezTo>
                    <a:pt x="1459289" y="346783"/>
                    <a:pt x="1548616" y="314854"/>
                    <a:pt x="1621867" y="322918"/>
                  </a:cubicBezTo>
                  <a:cubicBezTo>
                    <a:pt x="1669601" y="328176"/>
                    <a:pt x="1710184" y="351251"/>
                    <a:pt x="1730489" y="407508"/>
                  </a:cubicBezTo>
                  <a:cubicBezTo>
                    <a:pt x="1740642" y="434915"/>
                    <a:pt x="1737148" y="471012"/>
                    <a:pt x="1722547" y="498908"/>
                  </a:cubicBezTo>
                  <a:cubicBezTo>
                    <a:pt x="1708383" y="526015"/>
                    <a:pt x="1683356" y="545467"/>
                    <a:pt x="1648914" y="539555"/>
                  </a:cubicBezTo>
                  <a:cubicBezTo>
                    <a:pt x="1637042" y="537539"/>
                    <a:pt x="1622959" y="530837"/>
                    <a:pt x="1612370" y="521248"/>
                  </a:cubicBezTo>
                  <a:cubicBezTo>
                    <a:pt x="1602599" y="512367"/>
                    <a:pt x="1595476" y="501033"/>
                    <a:pt x="1597632" y="488284"/>
                  </a:cubicBezTo>
                  <a:cubicBezTo>
                    <a:pt x="1598642" y="482372"/>
                    <a:pt x="1601289" y="477386"/>
                    <a:pt x="1605028" y="473273"/>
                  </a:cubicBezTo>
                  <a:cubicBezTo>
                    <a:pt x="1609122" y="468750"/>
                    <a:pt x="1614417" y="465182"/>
                    <a:pt x="1620148" y="462430"/>
                  </a:cubicBezTo>
                  <a:cubicBezTo>
                    <a:pt x="1623150" y="461013"/>
                    <a:pt x="1631747" y="461095"/>
                    <a:pt x="1635404" y="461095"/>
                  </a:cubicBezTo>
                  <a:cubicBezTo>
                    <a:pt x="1635732" y="461122"/>
                    <a:pt x="1636005" y="461095"/>
                    <a:pt x="1636305" y="461068"/>
                  </a:cubicBezTo>
                  <a:cubicBezTo>
                    <a:pt x="1637806" y="461313"/>
                    <a:pt x="1639416" y="461150"/>
                    <a:pt x="1640944" y="460496"/>
                  </a:cubicBezTo>
                  <a:cubicBezTo>
                    <a:pt x="1641545" y="460223"/>
                    <a:pt x="1646457" y="444885"/>
                    <a:pt x="1635622" y="444613"/>
                  </a:cubicBezTo>
                  <a:cubicBezTo>
                    <a:pt x="1630164" y="444477"/>
                    <a:pt x="1617501" y="445049"/>
                    <a:pt x="1612997" y="447065"/>
                  </a:cubicBezTo>
                  <a:cubicBezTo>
                    <a:pt x="1605110" y="450607"/>
                    <a:pt x="1597905" y="455374"/>
                    <a:pt x="1592201" y="461367"/>
                  </a:cubicBezTo>
                  <a:cubicBezTo>
                    <a:pt x="1586088" y="467824"/>
                    <a:pt x="1581694" y="475697"/>
                    <a:pt x="1579892" y="485096"/>
                  </a:cubicBezTo>
                  <a:cubicBezTo>
                    <a:pt x="1576918" y="500570"/>
                    <a:pt x="1582267" y="515173"/>
                    <a:pt x="1592146" y="527377"/>
                  </a:cubicBezTo>
                  <a:cubicBezTo>
                    <a:pt x="1605465" y="543941"/>
                    <a:pt x="1627353" y="555819"/>
                    <a:pt x="1645338" y="559279"/>
                  </a:cubicBezTo>
                  <a:cubicBezTo>
                    <a:pt x="1689742" y="567724"/>
                    <a:pt x="1723066" y="543941"/>
                    <a:pt x="1741924" y="509206"/>
                  </a:cubicBezTo>
                  <a:cubicBezTo>
                    <a:pt x="1759937" y="475970"/>
                    <a:pt x="1764058" y="432626"/>
                    <a:pt x="1752268" y="399607"/>
                  </a:cubicBezTo>
                  <a:cubicBezTo>
                    <a:pt x="1728033" y="333652"/>
                    <a:pt x="1680299" y="306273"/>
                    <a:pt x="1624160" y="300851"/>
                  </a:cubicBezTo>
                  <a:cubicBezTo>
                    <a:pt x="1556612" y="294340"/>
                    <a:pt x="1476511" y="320793"/>
                    <a:pt x="1413412" y="346129"/>
                  </a:cubicBezTo>
                  <a:cubicBezTo>
                    <a:pt x="1437674" y="322019"/>
                    <a:pt x="1462646" y="298672"/>
                    <a:pt x="1488355" y="276060"/>
                  </a:cubicBezTo>
                  <a:cubicBezTo>
                    <a:pt x="1488437" y="276060"/>
                    <a:pt x="1488601" y="276060"/>
                    <a:pt x="1488683" y="276033"/>
                  </a:cubicBezTo>
                  <a:lnTo>
                    <a:pt x="1497962" y="273418"/>
                  </a:lnTo>
                  <a:lnTo>
                    <a:pt x="1526919" y="265217"/>
                  </a:lnTo>
                  <a:cubicBezTo>
                    <a:pt x="1535434" y="262738"/>
                    <a:pt x="1544003" y="261077"/>
                    <a:pt x="1552519" y="259496"/>
                  </a:cubicBezTo>
                  <a:cubicBezTo>
                    <a:pt x="1558277" y="258434"/>
                    <a:pt x="1564008" y="257399"/>
                    <a:pt x="1569767" y="256554"/>
                  </a:cubicBezTo>
                  <a:cubicBezTo>
                    <a:pt x="1584314" y="254402"/>
                    <a:pt x="1598915" y="253122"/>
                    <a:pt x="1613980" y="253367"/>
                  </a:cubicBezTo>
                  <a:cubicBezTo>
                    <a:pt x="1618702" y="253721"/>
                    <a:pt x="1622823" y="250179"/>
                    <a:pt x="1623177" y="245439"/>
                  </a:cubicBezTo>
                  <a:cubicBezTo>
                    <a:pt x="1623532" y="240726"/>
                    <a:pt x="1619984" y="236612"/>
                    <a:pt x="1615263" y="236258"/>
                  </a:cubicBezTo>
                  <a:cubicBezTo>
                    <a:pt x="1599106" y="234106"/>
                    <a:pt x="1583222" y="233180"/>
                    <a:pt x="1567393" y="234215"/>
                  </a:cubicBezTo>
                  <a:cubicBezTo>
                    <a:pt x="1560952" y="234651"/>
                    <a:pt x="1554538" y="235414"/>
                    <a:pt x="1548179" y="236639"/>
                  </a:cubicBezTo>
                  <a:cubicBezTo>
                    <a:pt x="1541411" y="237947"/>
                    <a:pt x="1534697" y="239881"/>
                    <a:pt x="1528010" y="242034"/>
                  </a:cubicBezTo>
                  <a:cubicBezTo>
                    <a:pt x="1557022" y="218141"/>
                    <a:pt x="1587097" y="195448"/>
                    <a:pt x="1617965" y="173599"/>
                  </a:cubicBezTo>
                  <a:cubicBezTo>
                    <a:pt x="1619193" y="173735"/>
                    <a:pt x="1620421" y="173926"/>
                    <a:pt x="1622195" y="173354"/>
                  </a:cubicBezTo>
                  <a:cubicBezTo>
                    <a:pt x="1623095" y="173081"/>
                    <a:pt x="1625415" y="171801"/>
                    <a:pt x="1626452" y="171229"/>
                  </a:cubicBezTo>
                  <a:lnTo>
                    <a:pt x="1637260" y="168695"/>
                  </a:lnTo>
                  <a:cubicBezTo>
                    <a:pt x="1643592" y="167224"/>
                    <a:pt x="1649923" y="165944"/>
                    <a:pt x="1656310" y="164772"/>
                  </a:cubicBezTo>
                  <a:cubicBezTo>
                    <a:pt x="1660513" y="164037"/>
                    <a:pt x="1664688" y="163356"/>
                    <a:pt x="1668891" y="162811"/>
                  </a:cubicBezTo>
                  <a:cubicBezTo>
                    <a:pt x="1674759" y="161966"/>
                    <a:pt x="1680654" y="161558"/>
                    <a:pt x="1686522" y="161149"/>
                  </a:cubicBezTo>
                  <a:cubicBezTo>
                    <a:pt x="1692471" y="160740"/>
                    <a:pt x="1698448" y="160468"/>
                    <a:pt x="1704398" y="160195"/>
                  </a:cubicBezTo>
                  <a:cubicBezTo>
                    <a:pt x="1722875" y="159351"/>
                    <a:pt x="1741324" y="159187"/>
                    <a:pt x="1759855" y="159051"/>
                  </a:cubicBezTo>
                  <a:cubicBezTo>
                    <a:pt x="1764604" y="159269"/>
                    <a:pt x="1768616" y="155591"/>
                    <a:pt x="1768834" y="150851"/>
                  </a:cubicBezTo>
                  <a:cubicBezTo>
                    <a:pt x="1768998" y="146165"/>
                    <a:pt x="1765314" y="142133"/>
                    <a:pt x="1760565" y="1419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28"/>
            <p:cNvSpPr/>
            <p:nvPr/>
          </p:nvSpPr>
          <p:spPr>
            <a:xfrm flipH="1" rot="10800000">
              <a:off x="397433" y="4114216"/>
              <a:ext cx="548192" cy="339422"/>
            </a:xfrm>
            <a:custGeom>
              <a:rect b="b" l="l" r="r" t="t"/>
              <a:pathLst>
                <a:path extrusionOk="0" h="678845" w="1096384">
                  <a:moveTo>
                    <a:pt x="344927" y="458398"/>
                  </a:moveTo>
                  <a:cubicBezTo>
                    <a:pt x="348093" y="459624"/>
                    <a:pt x="338159" y="457908"/>
                    <a:pt x="334829" y="457336"/>
                  </a:cubicBezTo>
                  <a:cubicBezTo>
                    <a:pt x="328143" y="456164"/>
                    <a:pt x="321675" y="454203"/>
                    <a:pt x="315316" y="451751"/>
                  </a:cubicBezTo>
                  <a:cubicBezTo>
                    <a:pt x="293209" y="443142"/>
                    <a:pt x="272767" y="431400"/>
                    <a:pt x="253909" y="417070"/>
                  </a:cubicBezTo>
                  <a:cubicBezTo>
                    <a:pt x="198779" y="375171"/>
                    <a:pt x="148562" y="318369"/>
                    <a:pt x="117313" y="256418"/>
                  </a:cubicBezTo>
                  <a:cubicBezTo>
                    <a:pt x="113874" y="249607"/>
                    <a:pt x="88329" y="203675"/>
                    <a:pt x="94087" y="195584"/>
                  </a:cubicBezTo>
                  <a:cubicBezTo>
                    <a:pt x="96353" y="192397"/>
                    <a:pt x="111418" y="198063"/>
                    <a:pt x="114010" y="198717"/>
                  </a:cubicBezTo>
                  <a:cubicBezTo>
                    <a:pt x="138328" y="204656"/>
                    <a:pt x="161880" y="213183"/>
                    <a:pt x="184505" y="223754"/>
                  </a:cubicBezTo>
                  <a:cubicBezTo>
                    <a:pt x="240890" y="250152"/>
                    <a:pt x="303744" y="295212"/>
                    <a:pt x="326642" y="355828"/>
                  </a:cubicBezTo>
                  <a:cubicBezTo>
                    <a:pt x="337067" y="383425"/>
                    <a:pt x="334447" y="413583"/>
                    <a:pt x="342908" y="441644"/>
                  </a:cubicBezTo>
                  <a:lnTo>
                    <a:pt x="344927" y="458398"/>
                  </a:lnTo>
                  <a:close/>
                  <a:moveTo>
                    <a:pt x="500764" y="6"/>
                  </a:moveTo>
                  <a:cubicBezTo>
                    <a:pt x="499918" y="-538"/>
                    <a:pt x="461191" y="34387"/>
                    <a:pt x="459062" y="36076"/>
                  </a:cubicBezTo>
                  <a:cubicBezTo>
                    <a:pt x="414685" y="71492"/>
                    <a:pt x="368562" y="110531"/>
                    <a:pt x="343672" y="162756"/>
                  </a:cubicBezTo>
                  <a:cubicBezTo>
                    <a:pt x="335730" y="179429"/>
                    <a:pt x="329153" y="197873"/>
                    <a:pt x="327706" y="216453"/>
                  </a:cubicBezTo>
                  <a:cubicBezTo>
                    <a:pt x="327215" y="222419"/>
                    <a:pt x="327460" y="228521"/>
                    <a:pt x="328088" y="234487"/>
                  </a:cubicBezTo>
                  <a:cubicBezTo>
                    <a:pt x="328361" y="237157"/>
                    <a:pt x="331991" y="244431"/>
                    <a:pt x="330463" y="242224"/>
                  </a:cubicBezTo>
                  <a:lnTo>
                    <a:pt x="338459" y="266144"/>
                  </a:lnTo>
                  <a:cubicBezTo>
                    <a:pt x="424319" y="248490"/>
                    <a:pt x="490366" y="166298"/>
                    <a:pt x="500819" y="82253"/>
                  </a:cubicBezTo>
                  <a:cubicBezTo>
                    <a:pt x="503548" y="60295"/>
                    <a:pt x="500928" y="38773"/>
                    <a:pt x="499563" y="16870"/>
                  </a:cubicBezTo>
                  <a:cubicBezTo>
                    <a:pt x="499481" y="15671"/>
                    <a:pt x="501091" y="197"/>
                    <a:pt x="500764" y="6"/>
                  </a:cubicBezTo>
                  <a:close/>
                  <a:moveTo>
                    <a:pt x="185406" y="548300"/>
                  </a:moveTo>
                  <a:cubicBezTo>
                    <a:pt x="147170" y="551025"/>
                    <a:pt x="78722" y="574835"/>
                    <a:pt x="35710" y="607527"/>
                  </a:cubicBezTo>
                  <a:cubicBezTo>
                    <a:pt x="32244" y="610169"/>
                    <a:pt x="-725" y="631610"/>
                    <a:pt x="12" y="637058"/>
                  </a:cubicBezTo>
                  <a:cubicBezTo>
                    <a:pt x="885" y="643379"/>
                    <a:pt x="44362" y="659452"/>
                    <a:pt x="49247" y="661550"/>
                  </a:cubicBezTo>
                  <a:cubicBezTo>
                    <a:pt x="106915" y="686205"/>
                    <a:pt x="166247" y="686096"/>
                    <a:pt x="219903" y="650843"/>
                  </a:cubicBezTo>
                  <a:cubicBezTo>
                    <a:pt x="233003" y="642234"/>
                    <a:pt x="279809" y="612512"/>
                    <a:pt x="265208" y="591126"/>
                  </a:cubicBezTo>
                  <a:cubicBezTo>
                    <a:pt x="265208" y="591126"/>
                    <a:pt x="215536" y="546148"/>
                    <a:pt x="185406" y="548300"/>
                  </a:cubicBezTo>
                  <a:close/>
                  <a:moveTo>
                    <a:pt x="766014" y="616544"/>
                  </a:moveTo>
                  <a:cubicBezTo>
                    <a:pt x="752095" y="607935"/>
                    <a:pt x="737439" y="600335"/>
                    <a:pt x="722429" y="593878"/>
                  </a:cubicBezTo>
                  <a:cubicBezTo>
                    <a:pt x="683238" y="577014"/>
                    <a:pt x="640499" y="572138"/>
                    <a:pt x="599124" y="583716"/>
                  </a:cubicBezTo>
                  <a:cubicBezTo>
                    <a:pt x="586788" y="587149"/>
                    <a:pt x="564682" y="592788"/>
                    <a:pt x="558486" y="605402"/>
                  </a:cubicBezTo>
                  <a:lnTo>
                    <a:pt x="551090" y="610006"/>
                  </a:lnTo>
                  <a:cubicBezTo>
                    <a:pt x="567875" y="638039"/>
                    <a:pt x="593393" y="653676"/>
                    <a:pt x="625570" y="660433"/>
                  </a:cubicBezTo>
                  <a:cubicBezTo>
                    <a:pt x="647840" y="665119"/>
                    <a:pt x="671502" y="665554"/>
                    <a:pt x="693963" y="661958"/>
                  </a:cubicBezTo>
                  <a:cubicBezTo>
                    <a:pt x="706217" y="660024"/>
                    <a:pt x="718199" y="656646"/>
                    <a:pt x="729798" y="652205"/>
                  </a:cubicBezTo>
                  <a:cubicBezTo>
                    <a:pt x="737767" y="649154"/>
                    <a:pt x="745572" y="645721"/>
                    <a:pt x="753105" y="641717"/>
                  </a:cubicBezTo>
                  <a:cubicBezTo>
                    <a:pt x="760146" y="637984"/>
                    <a:pt x="766942" y="633735"/>
                    <a:pt x="773465" y="629185"/>
                  </a:cubicBezTo>
                  <a:cubicBezTo>
                    <a:pt x="774147" y="628695"/>
                    <a:pt x="778596" y="626624"/>
                    <a:pt x="778596" y="625562"/>
                  </a:cubicBezTo>
                  <a:cubicBezTo>
                    <a:pt x="778568" y="622756"/>
                    <a:pt x="767815" y="617661"/>
                    <a:pt x="766014" y="616544"/>
                  </a:cubicBezTo>
                  <a:close/>
                  <a:moveTo>
                    <a:pt x="1084811" y="188774"/>
                  </a:moveTo>
                  <a:cubicBezTo>
                    <a:pt x="1071056" y="167905"/>
                    <a:pt x="1055827" y="147909"/>
                    <a:pt x="1039588" y="128948"/>
                  </a:cubicBezTo>
                  <a:cubicBezTo>
                    <a:pt x="1009349" y="93668"/>
                    <a:pt x="974797" y="61004"/>
                    <a:pt x="931758" y="42097"/>
                  </a:cubicBezTo>
                  <a:cubicBezTo>
                    <a:pt x="916201" y="35286"/>
                    <a:pt x="899799" y="30546"/>
                    <a:pt x="882905" y="28830"/>
                  </a:cubicBezTo>
                  <a:cubicBezTo>
                    <a:pt x="877938" y="28339"/>
                    <a:pt x="846061" y="33161"/>
                    <a:pt x="843550" y="28857"/>
                  </a:cubicBezTo>
                  <a:cubicBezTo>
                    <a:pt x="831378" y="121837"/>
                    <a:pt x="944721" y="193160"/>
                    <a:pt x="1022858" y="205310"/>
                  </a:cubicBezTo>
                  <a:cubicBezTo>
                    <a:pt x="1040516" y="208062"/>
                    <a:pt x="1078725" y="215662"/>
                    <a:pt x="1096383" y="207980"/>
                  </a:cubicBezTo>
                  <a:cubicBezTo>
                    <a:pt x="1096546" y="207925"/>
                    <a:pt x="1085247" y="189427"/>
                    <a:pt x="1084811" y="1887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28"/>
            <p:cNvSpPr/>
            <p:nvPr/>
          </p:nvSpPr>
          <p:spPr>
            <a:xfrm flipH="1" rot="10800000">
              <a:off x="426433" y="4137692"/>
              <a:ext cx="491024" cy="305371"/>
            </a:xfrm>
            <a:custGeom>
              <a:rect b="b" l="l" r="r" t="t"/>
              <a:pathLst>
                <a:path extrusionOk="0" h="610741" w="982048">
                  <a:moveTo>
                    <a:pt x="264274" y="265016"/>
                  </a:moveTo>
                  <a:cubicBezTo>
                    <a:pt x="264165" y="265261"/>
                    <a:pt x="264083" y="265506"/>
                    <a:pt x="264001" y="265778"/>
                  </a:cubicBezTo>
                  <a:cubicBezTo>
                    <a:pt x="263782" y="265424"/>
                    <a:pt x="264083" y="264879"/>
                    <a:pt x="264656" y="264280"/>
                  </a:cubicBezTo>
                  <a:cubicBezTo>
                    <a:pt x="264519" y="264525"/>
                    <a:pt x="264383" y="264770"/>
                    <a:pt x="264274" y="265016"/>
                  </a:cubicBezTo>
                  <a:close/>
                  <a:moveTo>
                    <a:pt x="404036" y="43284"/>
                  </a:moveTo>
                  <a:cubicBezTo>
                    <a:pt x="396203" y="50286"/>
                    <a:pt x="389189" y="58268"/>
                    <a:pt x="382611" y="66659"/>
                  </a:cubicBezTo>
                  <a:cubicBezTo>
                    <a:pt x="373250" y="78619"/>
                    <a:pt x="364817" y="91477"/>
                    <a:pt x="355920" y="103410"/>
                  </a:cubicBezTo>
                  <a:cubicBezTo>
                    <a:pt x="349670" y="111964"/>
                    <a:pt x="343229" y="120355"/>
                    <a:pt x="336952" y="128882"/>
                  </a:cubicBezTo>
                  <a:cubicBezTo>
                    <a:pt x="330620" y="137518"/>
                    <a:pt x="324343" y="146181"/>
                    <a:pt x="318312" y="155008"/>
                  </a:cubicBezTo>
                  <a:cubicBezTo>
                    <a:pt x="310151" y="166913"/>
                    <a:pt x="302482" y="179118"/>
                    <a:pt x="295250" y="191596"/>
                  </a:cubicBezTo>
                  <a:cubicBezTo>
                    <a:pt x="290665" y="199632"/>
                    <a:pt x="286162" y="207723"/>
                    <a:pt x="282041" y="216033"/>
                  </a:cubicBezTo>
                  <a:cubicBezTo>
                    <a:pt x="277865" y="224478"/>
                    <a:pt x="274044" y="233059"/>
                    <a:pt x="270824" y="241913"/>
                  </a:cubicBezTo>
                  <a:lnTo>
                    <a:pt x="265365" y="258668"/>
                  </a:lnTo>
                  <a:cubicBezTo>
                    <a:pt x="265120" y="259540"/>
                    <a:pt x="265502" y="261283"/>
                    <a:pt x="265693" y="262863"/>
                  </a:cubicBezTo>
                  <a:cubicBezTo>
                    <a:pt x="265311" y="263299"/>
                    <a:pt x="264956" y="263762"/>
                    <a:pt x="264656" y="264280"/>
                  </a:cubicBezTo>
                  <a:cubicBezTo>
                    <a:pt x="264956" y="263953"/>
                    <a:pt x="265338" y="263599"/>
                    <a:pt x="265747" y="263245"/>
                  </a:cubicBezTo>
                  <a:cubicBezTo>
                    <a:pt x="265966" y="264852"/>
                    <a:pt x="265938" y="266187"/>
                    <a:pt x="264847" y="266105"/>
                  </a:cubicBezTo>
                  <a:cubicBezTo>
                    <a:pt x="264383" y="266078"/>
                    <a:pt x="264110" y="265969"/>
                    <a:pt x="264001" y="265778"/>
                  </a:cubicBezTo>
                  <a:cubicBezTo>
                    <a:pt x="262636" y="269729"/>
                    <a:pt x="264519" y="274142"/>
                    <a:pt x="268422" y="275913"/>
                  </a:cubicBezTo>
                  <a:cubicBezTo>
                    <a:pt x="271970" y="277656"/>
                    <a:pt x="274754" y="276676"/>
                    <a:pt x="276910" y="275450"/>
                  </a:cubicBezTo>
                  <a:cubicBezTo>
                    <a:pt x="278547" y="274523"/>
                    <a:pt x="279939" y="272862"/>
                    <a:pt x="280840" y="270382"/>
                  </a:cubicBezTo>
                  <a:cubicBezTo>
                    <a:pt x="281331" y="269102"/>
                    <a:pt x="281604" y="265043"/>
                    <a:pt x="281686" y="263708"/>
                  </a:cubicBezTo>
                  <a:lnTo>
                    <a:pt x="287745" y="248670"/>
                  </a:lnTo>
                  <a:cubicBezTo>
                    <a:pt x="290528" y="242295"/>
                    <a:pt x="293722" y="236083"/>
                    <a:pt x="297079" y="229981"/>
                  </a:cubicBezTo>
                  <a:cubicBezTo>
                    <a:pt x="302182" y="220637"/>
                    <a:pt x="307804" y="211592"/>
                    <a:pt x="313563" y="202683"/>
                  </a:cubicBezTo>
                  <a:cubicBezTo>
                    <a:pt x="317329" y="196826"/>
                    <a:pt x="321232" y="191078"/>
                    <a:pt x="325162" y="185357"/>
                  </a:cubicBezTo>
                  <a:cubicBezTo>
                    <a:pt x="333104" y="173779"/>
                    <a:pt x="341401" y="162473"/>
                    <a:pt x="349561" y="151058"/>
                  </a:cubicBezTo>
                  <a:cubicBezTo>
                    <a:pt x="357830" y="139479"/>
                    <a:pt x="365909" y="127738"/>
                    <a:pt x="373878" y="115996"/>
                  </a:cubicBezTo>
                  <a:cubicBezTo>
                    <a:pt x="382011" y="103655"/>
                    <a:pt x="389680" y="90497"/>
                    <a:pt x="398195" y="78046"/>
                  </a:cubicBezTo>
                  <a:cubicBezTo>
                    <a:pt x="403626" y="70119"/>
                    <a:pt x="409357" y="62463"/>
                    <a:pt x="415962" y="55653"/>
                  </a:cubicBezTo>
                  <a:cubicBezTo>
                    <a:pt x="419374" y="52383"/>
                    <a:pt x="419483" y="46935"/>
                    <a:pt x="416208" y="43529"/>
                  </a:cubicBezTo>
                  <a:cubicBezTo>
                    <a:pt x="412905" y="40097"/>
                    <a:pt x="407447" y="39988"/>
                    <a:pt x="404036" y="43284"/>
                  </a:cubicBezTo>
                  <a:close/>
                  <a:moveTo>
                    <a:pt x="235890" y="347099"/>
                  </a:moveTo>
                  <a:cubicBezTo>
                    <a:pt x="223936" y="333069"/>
                    <a:pt x="211409" y="320292"/>
                    <a:pt x="199892" y="308768"/>
                  </a:cubicBezTo>
                  <a:cubicBezTo>
                    <a:pt x="194106" y="303101"/>
                    <a:pt x="188157" y="297680"/>
                    <a:pt x="181989" y="292477"/>
                  </a:cubicBezTo>
                  <a:cubicBezTo>
                    <a:pt x="172900" y="284767"/>
                    <a:pt x="163457" y="277493"/>
                    <a:pt x="153878" y="270328"/>
                  </a:cubicBezTo>
                  <a:lnTo>
                    <a:pt x="139441" y="259976"/>
                  </a:lnTo>
                  <a:cubicBezTo>
                    <a:pt x="137830" y="258913"/>
                    <a:pt x="135401" y="255617"/>
                    <a:pt x="133900" y="254527"/>
                  </a:cubicBezTo>
                  <a:cubicBezTo>
                    <a:pt x="131799" y="252974"/>
                    <a:pt x="129834" y="252402"/>
                    <a:pt x="128415" y="252375"/>
                  </a:cubicBezTo>
                  <a:cubicBezTo>
                    <a:pt x="126040" y="252320"/>
                    <a:pt x="123966" y="252920"/>
                    <a:pt x="122301" y="254445"/>
                  </a:cubicBezTo>
                  <a:cubicBezTo>
                    <a:pt x="121128" y="255535"/>
                    <a:pt x="119490" y="257197"/>
                    <a:pt x="119245" y="260412"/>
                  </a:cubicBezTo>
                  <a:cubicBezTo>
                    <a:pt x="118862" y="263681"/>
                    <a:pt x="120445" y="266732"/>
                    <a:pt x="123093" y="268339"/>
                  </a:cubicBezTo>
                  <a:cubicBezTo>
                    <a:pt x="123093" y="268121"/>
                    <a:pt x="123256" y="267849"/>
                    <a:pt x="123557" y="267495"/>
                  </a:cubicBezTo>
                  <a:cubicBezTo>
                    <a:pt x="124184" y="266786"/>
                    <a:pt x="125112" y="267767"/>
                    <a:pt x="126067" y="269157"/>
                  </a:cubicBezTo>
                  <a:cubicBezTo>
                    <a:pt x="125658" y="269184"/>
                    <a:pt x="125276" y="269211"/>
                    <a:pt x="124921" y="269184"/>
                  </a:cubicBezTo>
                  <a:cubicBezTo>
                    <a:pt x="125358" y="269320"/>
                    <a:pt x="125822" y="269429"/>
                    <a:pt x="126286" y="269511"/>
                  </a:cubicBezTo>
                  <a:cubicBezTo>
                    <a:pt x="127378" y="271145"/>
                    <a:pt x="128524" y="273243"/>
                    <a:pt x="129370" y="273897"/>
                  </a:cubicBezTo>
                  <a:lnTo>
                    <a:pt x="142388" y="284685"/>
                  </a:lnTo>
                  <a:cubicBezTo>
                    <a:pt x="149730" y="290951"/>
                    <a:pt x="156962" y="297299"/>
                    <a:pt x="164058" y="303864"/>
                  </a:cubicBezTo>
                  <a:cubicBezTo>
                    <a:pt x="171017" y="310294"/>
                    <a:pt x="177813" y="316914"/>
                    <a:pt x="184254" y="323915"/>
                  </a:cubicBezTo>
                  <a:cubicBezTo>
                    <a:pt x="195116" y="335439"/>
                    <a:pt x="206497" y="348516"/>
                    <a:pt x="218096" y="362164"/>
                  </a:cubicBezTo>
                  <a:cubicBezTo>
                    <a:pt x="228903" y="374887"/>
                    <a:pt x="239847" y="388100"/>
                    <a:pt x="249864" y="401749"/>
                  </a:cubicBezTo>
                  <a:cubicBezTo>
                    <a:pt x="263619" y="420492"/>
                    <a:pt x="275982" y="439725"/>
                    <a:pt x="284197" y="458932"/>
                  </a:cubicBezTo>
                  <a:cubicBezTo>
                    <a:pt x="285943" y="463345"/>
                    <a:pt x="290911" y="465525"/>
                    <a:pt x="295332" y="463808"/>
                  </a:cubicBezTo>
                  <a:cubicBezTo>
                    <a:pt x="299780" y="462065"/>
                    <a:pt x="301964" y="457106"/>
                    <a:pt x="300217" y="452693"/>
                  </a:cubicBezTo>
                  <a:cubicBezTo>
                    <a:pt x="290992" y="426730"/>
                    <a:pt x="275627" y="399869"/>
                    <a:pt x="257587" y="374832"/>
                  </a:cubicBezTo>
                  <a:cubicBezTo>
                    <a:pt x="250682" y="365243"/>
                    <a:pt x="243395" y="355926"/>
                    <a:pt x="235890" y="347099"/>
                  </a:cubicBezTo>
                  <a:close/>
                  <a:moveTo>
                    <a:pt x="225983" y="585122"/>
                  </a:moveTo>
                  <a:cubicBezTo>
                    <a:pt x="227484" y="583296"/>
                    <a:pt x="225164" y="583106"/>
                    <a:pt x="222735" y="583324"/>
                  </a:cubicBezTo>
                  <a:lnTo>
                    <a:pt x="222926" y="583514"/>
                  </a:lnTo>
                  <a:cubicBezTo>
                    <a:pt x="224018" y="583814"/>
                    <a:pt x="225055" y="584359"/>
                    <a:pt x="225983" y="585122"/>
                  </a:cubicBezTo>
                  <a:close/>
                  <a:moveTo>
                    <a:pt x="225983" y="585122"/>
                  </a:moveTo>
                  <a:lnTo>
                    <a:pt x="225901" y="585203"/>
                  </a:lnTo>
                  <a:cubicBezTo>
                    <a:pt x="225410" y="585748"/>
                    <a:pt x="224236" y="584822"/>
                    <a:pt x="222926" y="583514"/>
                  </a:cubicBezTo>
                  <a:cubicBezTo>
                    <a:pt x="222708" y="583460"/>
                    <a:pt x="222490" y="583405"/>
                    <a:pt x="222271" y="583351"/>
                  </a:cubicBezTo>
                  <a:lnTo>
                    <a:pt x="222735" y="583324"/>
                  </a:lnTo>
                  <a:cubicBezTo>
                    <a:pt x="221125" y="581743"/>
                    <a:pt x="219351" y="579727"/>
                    <a:pt x="218260" y="579155"/>
                  </a:cubicBezTo>
                  <a:cubicBezTo>
                    <a:pt x="216349" y="578147"/>
                    <a:pt x="214357" y="577303"/>
                    <a:pt x="212337" y="576485"/>
                  </a:cubicBezTo>
                  <a:cubicBezTo>
                    <a:pt x="209581" y="575396"/>
                    <a:pt x="206742" y="574470"/>
                    <a:pt x="203931" y="573543"/>
                  </a:cubicBezTo>
                  <a:cubicBezTo>
                    <a:pt x="196180" y="571037"/>
                    <a:pt x="188348" y="569130"/>
                    <a:pt x="180406" y="567740"/>
                  </a:cubicBezTo>
                  <a:cubicBezTo>
                    <a:pt x="172464" y="566378"/>
                    <a:pt x="164440" y="565616"/>
                    <a:pt x="156280" y="565261"/>
                  </a:cubicBezTo>
                  <a:cubicBezTo>
                    <a:pt x="144735" y="564853"/>
                    <a:pt x="133136" y="565207"/>
                    <a:pt x="121592" y="566433"/>
                  </a:cubicBezTo>
                  <a:cubicBezTo>
                    <a:pt x="104807" y="568204"/>
                    <a:pt x="88159" y="571636"/>
                    <a:pt x="71620" y="574551"/>
                  </a:cubicBezTo>
                  <a:cubicBezTo>
                    <a:pt x="58465" y="577221"/>
                    <a:pt x="44601" y="579564"/>
                    <a:pt x="31365" y="583487"/>
                  </a:cubicBezTo>
                  <a:cubicBezTo>
                    <a:pt x="22031" y="586266"/>
                    <a:pt x="12997" y="589753"/>
                    <a:pt x="4646" y="594520"/>
                  </a:cubicBezTo>
                  <a:cubicBezTo>
                    <a:pt x="443" y="596700"/>
                    <a:pt x="-1222" y="601903"/>
                    <a:pt x="961" y="606099"/>
                  </a:cubicBezTo>
                  <a:cubicBezTo>
                    <a:pt x="3145" y="610321"/>
                    <a:pt x="8357" y="611956"/>
                    <a:pt x="12560" y="609777"/>
                  </a:cubicBezTo>
                  <a:cubicBezTo>
                    <a:pt x="20038" y="606289"/>
                    <a:pt x="28035" y="604055"/>
                    <a:pt x="36223" y="602285"/>
                  </a:cubicBezTo>
                  <a:cubicBezTo>
                    <a:pt x="49159" y="599479"/>
                    <a:pt x="62532" y="598089"/>
                    <a:pt x="75277" y="596400"/>
                  </a:cubicBezTo>
                  <a:cubicBezTo>
                    <a:pt x="86685" y="594657"/>
                    <a:pt x="98202" y="592995"/>
                    <a:pt x="109692" y="591360"/>
                  </a:cubicBezTo>
                  <a:cubicBezTo>
                    <a:pt x="117198" y="590270"/>
                    <a:pt x="124676" y="589208"/>
                    <a:pt x="132208" y="588391"/>
                  </a:cubicBezTo>
                  <a:cubicBezTo>
                    <a:pt x="140150" y="587546"/>
                    <a:pt x="148092" y="586865"/>
                    <a:pt x="156061" y="586729"/>
                  </a:cubicBezTo>
                  <a:cubicBezTo>
                    <a:pt x="163321" y="586593"/>
                    <a:pt x="170499" y="586838"/>
                    <a:pt x="177649" y="587601"/>
                  </a:cubicBezTo>
                  <a:cubicBezTo>
                    <a:pt x="184772" y="588336"/>
                    <a:pt x="191868" y="589453"/>
                    <a:pt x="198937" y="591170"/>
                  </a:cubicBezTo>
                  <a:lnTo>
                    <a:pt x="210891" y="594657"/>
                  </a:lnTo>
                  <a:cubicBezTo>
                    <a:pt x="212173" y="595201"/>
                    <a:pt x="214739" y="597490"/>
                    <a:pt x="215530" y="598062"/>
                  </a:cubicBezTo>
                  <a:cubicBezTo>
                    <a:pt x="219433" y="600950"/>
                    <a:pt x="222926" y="599887"/>
                    <a:pt x="223418" y="599724"/>
                  </a:cubicBezTo>
                  <a:cubicBezTo>
                    <a:pt x="224127" y="599451"/>
                    <a:pt x="233898" y="593376"/>
                    <a:pt x="226911" y="586021"/>
                  </a:cubicBezTo>
                  <a:cubicBezTo>
                    <a:pt x="226611" y="585694"/>
                    <a:pt x="226311" y="585394"/>
                    <a:pt x="225983" y="585122"/>
                  </a:cubicBezTo>
                  <a:close/>
                  <a:moveTo>
                    <a:pt x="659351" y="586565"/>
                  </a:moveTo>
                  <a:cubicBezTo>
                    <a:pt x="657550" y="587437"/>
                    <a:pt x="654657" y="586920"/>
                    <a:pt x="651600" y="586783"/>
                  </a:cubicBezTo>
                  <a:cubicBezTo>
                    <a:pt x="644832" y="586429"/>
                    <a:pt x="637463" y="585176"/>
                    <a:pt x="633315" y="584985"/>
                  </a:cubicBezTo>
                  <a:cubicBezTo>
                    <a:pt x="617704" y="584495"/>
                    <a:pt x="602093" y="582806"/>
                    <a:pt x="586455" y="581662"/>
                  </a:cubicBezTo>
                  <a:cubicBezTo>
                    <a:pt x="575920" y="580899"/>
                    <a:pt x="565331" y="580572"/>
                    <a:pt x="554851" y="579945"/>
                  </a:cubicBezTo>
                  <a:lnTo>
                    <a:pt x="516342" y="578474"/>
                  </a:lnTo>
                  <a:cubicBezTo>
                    <a:pt x="516096" y="578474"/>
                    <a:pt x="510010" y="578284"/>
                    <a:pt x="506462" y="577248"/>
                  </a:cubicBezTo>
                  <a:cubicBezTo>
                    <a:pt x="506134" y="576704"/>
                    <a:pt x="505725" y="576186"/>
                    <a:pt x="505288" y="575723"/>
                  </a:cubicBezTo>
                  <a:cubicBezTo>
                    <a:pt x="505589" y="576213"/>
                    <a:pt x="505834" y="576785"/>
                    <a:pt x="506025" y="577112"/>
                  </a:cubicBezTo>
                  <a:cubicBezTo>
                    <a:pt x="504552" y="576649"/>
                    <a:pt x="503651" y="575995"/>
                    <a:pt x="504033" y="575123"/>
                  </a:cubicBezTo>
                  <a:cubicBezTo>
                    <a:pt x="504115" y="574960"/>
                    <a:pt x="504197" y="574878"/>
                    <a:pt x="504279" y="574824"/>
                  </a:cubicBezTo>
                  <a:cubicBezTo>
                    <a:pt x="502068" y="573162"/>
                    <a:pt x="499039" y="572671"/>
                    <a:pt x="496282" y="573788"/>
                  </a:cubicBezTo>
                  <a:cubicBezTo>
                    <a:pt x="491315" y="575450"/>
                    <a:pt x="490824" y="579264"/>
                    <a:pt x="490906" y="582261"/>
                  </a:cubicBezTo>
                  <a:cubicBezTo>
                    <a:pt x="490933" y="583759"/>
                    <a:pt x="491970" y="587301"/>
                    <a:pt x="496364" y="589889"/>
                  </a:cubicBezTo>
                  <a:cubicBezTo>
                    <a:pt x="500430" y="592287"/>
                    <a:pt x="513394" y="596591"/>
                    <a:pt x="513940" y="596700"/>
                  </a:cubicBezTo>
                  <a:cubicBezTo>
                    <a:pt x="519207" y="597653"/>
                    <a:pt x="524529" y="598416"/>
                    <a:pt x="529851" y="599070"/>
                  </a:cubicBezTo>
                  <a:cubicBezTo>
                    <a:pt x="537602" y="600024"/>
                    <a:pt x="545353" y="600732"/>
                    <a:pt x="553049" y="601685"/>
                  </a:cubicBezTo>
                  <a:cubicBezTo>
                    <a:pt x="566259" y="602993"/>
                    <a:pt x="579522" y="604655"/>
                    <a:pt x="592868" y="605363"/>
                  </a:cubicBezTo>
                  <a:cubicBezTo>
                    <a:pt x="606350" y="606072"/>
                    <a:pt x="619860" y="605854"/>
                    <a:pt x="633315" y="605390"/>
                  </a:cubicBezTo>
                  <a:cubicBezTo>
                    <a:pt x="638200" y="605145"/>
                    <a:pt x="647561" y="605881"/>
                    <a:pt x="655148" y="605063"/>
                  </a:cubicBezTo>
                  <a:cubicBezTo>
                    <a:pt x="660279" y="604519"/>
                    <a:pt x="664810" y="603429"/>
                    <a:pt x="667757" y="601549"/>
                  </a:cubicBezTo>
                  <a:cubicBezTo>
                    <a:pt x="671906" y="599206"/>
                    <a:pt x="673379" y="593976"/>
                    <a:pt x="671059" y="589835"/>
                  </a:cubicBezTo>
                  <a:cubicBezTo>
                    <a:pt x="668740" y="585721"/>
                    <a:pt x="663472" y="584250"/>
                    <a:pt x="659351" y="586565"/>
                  </a:cubicBezTo>
                  <a:close/>
                  <a:moveTo>
                    <a:pt x="979731" y="145854"/>
                  </a:moveTo>
                  <a:cubicBezTo>
                    <a:pt x="959180" y="122425"/>
                    <a:pt x="937292" y="99650"/>
                    <a:pt x="913330" y="79163"/>
                  </a:cubicBezTo>
                  <a:cubicBezTo>
                    <a:pt x="903750" y="70963"/>
                    <a:pt x="893789" y="63199"/>
                    <a:pt x="883527" y="55871"/>
                  </a:cubicBezTo>
                  <a:cubicBezTo>
                    <a:pt x="868052" y="44810"/>
                    <a:pt x="851814" y="34948"/>
                    <a:pt x="835248" y="25876"/>
                  </a:cubicBezTo>
                  <a:cubicBezTo>
                    <a:pt x="828234" y="22116"/>
                    <a:pt x="821138" y="18520"/>
                    <a:pt x="813933" y="15142"/>
                  </a:cubicBezTo>
                  <a:cubicBezTo>
                    <a:pt x="806728" y="11737"/>
                    <a:pt x="799441" y="8549"/>
                    <a:pt x="792045" y="5580"/>
                  </a:cubicBezTo>
                  <a:cubicBezTo>
                    <a:pt x="789752" y="4654"/>
                    <a:pt x="784348" y="1602"/>
                    <a:pt x="780364" y="594"/>
                  </a:cubicBezTo>
                  <a:cubicBezTo>
                    <a:pt x="777662" y="-59"/>
                    <a:pt x="775260" y="-196"/>
                    <a:pt x="773404" y="295"/>
                  </a:cubicBezTo>
                  <a:cubicBezTo>
                    <a:pt x="768983" y="1248"/>
                    <a:pt x="766144" y="5634"/>
                    <a:pt x="767127" y="10075"/>
                  </a:cubicBezTo>
                  <a:cubicBezTo>
                    <a:pt x="768000" y="14053"/>
                    <a:pt x="771603" y="16722"/>
                    <a:pt x="775533" y="16532"/>
                  </a:cubicBezTo>
                  <a:lnTo>
                    <a:pt x="775533" y="16504"/>
                  </a:lnTo>
                  <a:cubicBezTo>
                    <a:pt x="775615" y="16123"/>
                    <a:pt x="775942" y="16177"/>
                    <a:pt x="776379" y="16450"/>
                  </a:cubicBezTo>
                  <a:cubicBezTo>
                    <a:pt x="776570" y="16423"/>
                    <a:pt x="776761" y="16395"/>
                    <a:pt x="776925" y="16341"/>
                  </a:cubicBezTo>
                  <a:cubicBezTo>
                    <a:pt x="776816" y="16368"/>
                    <a:pt x="776652" y="16423"/>
                    <a:pt x="776461" y="16504"/>
                  </a:cubicBezTo>
                  <a:cubicBezTo>
                    <a:pt x="777198" y="16913"/>
                    <a:pt x="778153" y="17785"/>
                    <a:pt x="778862" y="18166"/>
                  </a:cubicBezTo>
                  <a:cubicBezTo>
                    <a:pt x="781319" y="19528"/>
                    <a:pt x="783639" y="20972"/>
                    <a:pt x="784921" y="21599"/>
                  </a:cubicBezTo>
                  <a:cubicBezTo>
                    <a:pt x="791772" y="24922"/>
                    <a:pt x="798513" y="28464"/>
                    <a:pt x="805172" y="32169"/>
                  </a:cubicBezTo>
                  <a:cubicBezTo>
                    <a:pt x="811858" y="35874"/>
                    <a:pt x="818408" y="39743"/>
                    <a:pt x="824877" y="43775"/>
                  </a:cubicBezTo>
                  <a:cubicBezTo>
                    <a:pt x="840378" y="53173"/>
                    <a:pt x="855253" y="63662"/>
                    <a:pt x="869908" y="74532"/>
                  </a:cubicBezTo>
                  <a:cubicBezTo>
                    <a:pt x="879651" y="81751"/>
                    <a:pt x="889258" y="89189"/>
                    <a:pt x="898783" y="96762"/>
                  </a:cubicBezTo>
                  <a:cubicBezTo>
                    <a:pt x="922718" y="115860"/>
                    <a:pt x="945807" y="136047"/>
                    <a:pt x="967149" y="157542"/>
                  </a:cubicBezTo>
                  <a:cubicBezTo>
                    <a:pt x="970397" y="161002"/>
                    <a:pt x="975855" y="161192"/>
                    <a:pt x="979322" y="157978"/>
                  </a:cubicBezTo>
                  <a:cubicBezTo>
                    <a:pt x="982788" y="154736"/>
                    <a:pt x="982979" y="149314"/>
                    <a:pt x="979731" y="145854"/>
                  </a:cubicBezTo>
                  <a:close/>
                  <a:moveTo>
                    <a:pt x="775533" y="16532"/>
                  </a:moveTo>
                  <a:cubicBezTo>
                    <a:pt x="775533" y="16613"/>
                    <a:pt x="775697" y="16504"/>
                    <a:pt x="775751" y="16532"/>
                  </a:cubicBezTo>
                  <a:cubicBezTo>
                    <a:pt x="775724" y="16532"/>
                    <a:pt x="775724" y="16532"/>
                    <a:pt x="775697" y="16532"/>
                  </a:cubicBezTo>
                  <a:lnTo>
                    <a:pt x="775533" y="16532"/>
                  </a:lnTo>
                  <a:close/>
                  <a:moveTo>
                    <a:pt x="776106" y="16477"/>
                  </a:moveTo>
                  <a:cubicBezTo>
                    <a:pt x="775997" y="16504"/>
                    <a:pt x="775860" y="16504"/>
                    <a:pt x="775751" y="16532"/>
                  </a:cubicBezTo>
                  <a:cubicBezTo>
                    <a:pt x="775888" y="16613"/>
                    <a:pt x="776133" y="16641"/>
                    <a:pt x="776461" y="16504"/>
                  </a:cubicBezTo>
                  <a:lnTo>
                    <a:pt x="776379" y="16450"/>
                  </a:lnTo>
                  <a:lnTo>
                    <a:pt x="776106" y="164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28"/>
            <p:cNvSpPr/>
            <p:nvPr/>
          </p:nvSpPr>
          <p:spPr>
            <a:xfrm flipH="1" rot="10800000">
              <a:off x="226319" y="4306700"/>
              <a:ext cx="862233" cy="417104"/>
            </a:xfrm>
            <a:custGeom>
              <a:rect b="b" l="l" r="r" t="t"/>
              <a:pathLst>
                <a:path extrusionOk="0" h="834209" w="1724466">
                  <a:moveTo>
                    <a:pt x="238504" y="522222"/>
                  </a:moveTo>
                  <a:cubicBezTo>
                    <a:pt x="238504" y="533555"/>
                    <a:pt x="229170" y="542764"/>
                    <a:pt x="217680" y="542764"/>
                  </a:cubicBezTo>
                  <a:cubicBezTo>
                    <a:pt x="206190" y="542764"/>
                    <a:pt x="196884" y="533555"/>
                    <a:pt x="196884" y="522222"/>
                  </a:cubicBezTo>
                  <a:cubicBezTo>
                    <a:pt x="196884" y="510889"/>
                    <a:pt x="206190" y="501654"/>
                    <a:pt x="217680" y="501654"/>
                  </a:cubicBezTo>
                  <a:cubicBezTo>
                    <a:pt x="229170" y="501654"/>
                    <a:pt x="238504" y="510889"/>
                    <a:pt x="238504" y="522222"/>
                  </a:cubicBezTo>
                  <a:close/>
                  <a:moveTo>
                    <a:pt x="20824" y="612751"/>
                  </a:moveTo>
                  <a:cubicBezTo>
                    <a:pt x="9334" y="612751"/>
                    <a:pt x="0" y="621959"/>
                    <a:pt x="0" y="633319"/>
                  </a:cubicBezTo>
                  <a:cubicBezTo>
                    <a:pt x="0" y="644653"/>
                    <a:pt x="9334" y="653861"/>
                    <a:pt x="20824" y="653861"/>
                  </a:cubicBezTo>
                  <a:cubicBezTo>
                    <a:pt x="32314" y="653861"/>
                    <a:pt x="41647" y="644653"/>
                    <a:pt x="41647" y="633319"/>
                  </a:cubicBezTo>
                  <a:cubicBezTo>
                    <a:pt x="41647" y="621959"/>
                    <a:pt x="32314" y="612751"/>
                    <a:pt x="20824" y="612751"/>
                  </a:cubicBezTo>
                  <a:close/>
                  <a:moveTo>
                    <a:pt x="20824" y="793100"/>
                  </a:moveTo>
                  <a:cubicBezTo>
                    <a:pt x="9334" y="793100"/>
                    <a:pt x="0" y="802308"/>
                    <a:pt x="0" y="813641"/>
                  </a:cubicBezTo>
                  <a:cubicBezTo>
                    <a:pt x="0" y="824974"/>
                    <a:pt x="9334" y="834210"/>
                    <a:pt x="20824" y="834210"/>
                  </a:cubicBezTo>
                  <a:cubicBezTo>
                    <a:pt x="32314" y="834210"/>
                    <a:pt x="41647" y="824974"/>
                    <a:pt x="41647" y="813641"/>
                  </a:cubicBezTo>
                  <a:cubicBezTo>
                    <a:pt x="41647" y="802308"/>
                    <a:pt x="32314" y="793100"/>
                    <a:pt x="20824" y="793100"/>
                  </a:cubicBezTo>
                  <a:close/>
                  <a:moveTo>
                    <a:pt x="878144" y="10897"/>
                  </a:moveTo>
                  <a:cubicBezTo>
                    <a:pt x="866654" y="10897"/>
                    <a:pt x="857321" y="20105"/>
                    <a:pt x="857321" y="31438"/>
                  </a:cubicBezTo>
                  <a:cubicBezTo>
                    <a:pt x="857321" y="42799"/>
                    <a:pt x="866654" y="52007"/>
                    <a:pt x="878144" y="52007"/>
                  </a:cubicBezTo>
                  <a:cubicBezTo>
                    <a:pt x="889634" y="52007"/>
                    <a:pt x="898941" y="42799"/>
                    <a:pt x="898941" y="31438"/>
                  </a:cubicBezTo>
                  <a:cubicBezTo>
                    <a:pt x="898941" y="20105"/>
                    <a:pt x="889634" y="10897"/>
                    <a:pt x="878144" y="10897"/>
                  </a:cubicBezTo>
                  <a:close/>
                  <a:moveTo>
                    <a:pt x="1038239" y="0"/>
                  </a:moveTo>
                  <a:cubicBezTo>
                    <a:pt x="1026749" y="0"/>
                    <a:pt x="1017415" y="9208"/>
                    <a:pt x="1017415" y="20568"/>
                  </a:cubicBezTo>
                  <a:cubicBezTo>
                    <a:pt x="1017415" y="31902"/>
                    <a:pt x="1026749" y="41110"/>
                    <a:pt x="1038239" y="41110"/>
                  </a:cubicBezTo>
                  <a:cubicBezTo>
                    <a:pt x="1049729" y="41110"/>
                    <a:pt x="1059062" y="31902"/>
                    <a:pt x="1059062" y="20568"/>
                  </a:cubicBezTo>
                  <a:cubicBezTo>
                    <a:pt x="1059062" y="9208"/>
                    <a:pt x="1049729" y="0"/>
                    <a:pt x="1038239" y="0"/>
                  </a:cubicBezTo>
                  <a:close/>
                  <a:moveTo>
                    <a:pt x="1703642" y="316428"/>
                  </a:moveTo>
                  <a:cubicBezTo>
                    <a:pt x="1692153" y="316428"/>
                    <a:pt x="1682819" y="325636"/>
                    <a:pt x="1682819" y="336997"/>
                  </a:cubicBezTo>
                  <a:cubicBezTo>
                    <a:pt x="1682819" y="348330"/>
                    <a:pt x="1692153" y="357538"/>
                    <a:pt x="1703642" y="357538"/>
                  </a:cubicBezTo>
                  <a:cubicBezTo>
                    <a:pt x="1715132" y="357538"/>
                    <a:pt x="1724466" y="348330"/>
                    <a:pt x="1724466" y="336997"/>
                  </a:cubicBezTo>
                  <a:cubicBezTo>
                    <a:pt x="1724466" y="325636"/>
                    <a:pt x="1715132" y="316428"/>
                    <a:pt x="1703642" y="316428"/>
                  </a:cubicBezTo>
                  <a:close/>
                  <a:moveTo>
                    <a:pt x="1591691" y="461388"/>
                  </a:moveTo>
                  <a:cubicBezTo>
                    <a:pt x="1580174" y="461388"/>
                    <a:pt x="1570867" y="470597"/>
                    <a:pt x="1570867" y="481957"/>
                  </a:cubicBezTo>
                  <a:cubicBezTo>
                    <a:pt x="1570867" y="493290"/>
                    <a:pt x="1580174" y="502498"/>
                    <a:pt x="1591691" y="502498"/>
                  </a:cubicBezTo>
                  <a:cubicBezTo>
                    <a:pt x="1603181" y="502498"/>
                    <a:pt x="1612487" y="493290"/>
                    <a:pt x="1612487" y="481957"/>
                  </a:cubicBezTo>
                  <a:cubicBezTo>
                    <a:pt x="1612487" y="470597"/>
                    <a:pt x="1603181" y="461388"/>
                    <a:pt x="1591691" y="461388"/>
                  </a:cubicBezTo>
                  <a:close/>
                  <a:moveTo>
                    <a:pt x="1579819" y="616592"/>
                  </a:moveTo>
                  <a:cubicBezTo>
                    <a:pt x="1568329" y="616592"/>
                    <a:pt x="1558995" y="625800"/>
                    <a:pt x="1558995" y="637161"/>
                  </a:cubicBezTo>
                  <a:cubicBezTo>
                    <a:pt x="1558995" y="648494"/>
                    <a:pt x="1568329" y="657702"/>
                    <a:pt x="1579819" y="657702"/>
                  </a:cubicBezTo>
                  <a:cubicBezTo>
                    <a:pt x="1591309" y="657702"/>
                    <a:pt x="1600643" y="648494"/>
                    <a:pt x="1600643" y="637161"/>
                  </a:cubicBezTo>
                  <a:cubicBezTo>
                    <a:pt x="1600643" y="625800"/>
                    <a:pt x="1591309" y="616592"/>
                    <a:pt x="1579819" y="6165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28"/>
            <p:cNvSpPr/>
            <p:nvPr/>
          </p:nvSpPr>
          <p:spPr>
            <a:xfrm flipH="1" rot="10800000">
              <a:off x="397395" y="4140472"/>
              <a:ext cx="545592" cy="504079"/>
            </a:xfrm>
            <a:custGeom>
              <a:rect b="b" l="l" r="r" t="t"/>
              <a:pathLst>
                <a:path extrusionOk="0" h="1008158" w="1091184">
                  <a:moveTo>
                    <a:pt x="1002712" y="809058"/>
                  </a:moveTo>
                  <a:cubicBezTo>
                    <a:pt x="1044387" y="785029"/>
                    <a:pt x="1078829" y="750540"/>
                    <a:pt x="1044032" y="724195"/>
                  </a:cubicBezTo>
                  <a:cubicBezTo>
                    <a:pt x="1010135" y="698478"/>
                    <a:pt x="975420" y="732014"/>
                    <a:pt x="952003" y="765251"/>
                  </a:cubicBezTo>
                  <a:cubicBezTo>
                    <a:pt x="972909" y="719237"/>
                    <a:pt x="982461" y="660038"/>
                    <a:pt x="927932" y="662490"/>
                  </a:cubicBezTo>
                  <a:cubicBezTo>
                    <a:pt x="879407" y="664642"/>
                    <a:pt x="878670" y="712999"/>
                    <a:pt x="885984" y="751656"/>
                  </a:cubicBezTo>
                  <a:cubicBezTo>
                    <a:pt x="862049" y="710111"/>
                    <a:pt x="826242" y="674259"/>
                    <a:pt x="797040" y="707141"/>
                  </a:cubicBezTo>
                  <a:cubicBezTo>
                    <a:pt x="768793" y="739016"/>
                    <a:pt x="803972" y="773669"/>
                    <a:pt x="838442" y="797125"/>
                  </a:cubicBezTo>
                  <a:cubicBezTo>
                    <a:pt x="789426" y="778219"/>
                    <a:pt x="729602" y="772852"/>
                    <a:pt x="735224" y="830198"/>
                  </a:cubicBezTo>
                  <a:cubicBezTo>
                    <a:pt x="740409" y="882859"/>
                    <a:pt x="792100" y="880380"/>
                    <a:pt x="832438" y="870082"/>
                  </a:cubicBezTo>
                  <a:cubicBezTo>
                    <a:pt x="788962" y="900976"/>
                    <a:pt x="746905" y="948515"/>
                    <a:pt x="790927" y="971889"/>
                  </a:cubicBezTo>
                  <a:cubicBezTo>
                    <a:pt x="830118" y="992703"/>
                    <a:pt x="859320" y="950640"/>
                    <a:pt x="876541" y="913126"/>
                  </a:cubicBezTo>
                  <a:cubicBezTo>
                    <a:pt x="866225" y="951866"/>
                    <a:pt x="862704" y="1002483"/>
                    <a:pt x="912021" y="1007769"/>
                  </a:cubicBezTo>
                  <a:cubicBezTo>
                    <a:pt x="959208" y="1012808"/>
                    <a:pt x="961037" y="968048"/>
                    <a:pt x="948947" y="925059"/>
                  </a:cubicBezTo>
                  <a:cubicBezTo>
                    <a:pt x="971490" y="965188"/>
                    <a:pt x="1004677" y="998234"/>
                    <a:pt x="1033797" y="967422"/>
                  </a:cubicBezTo>
                  <a:cubicBezTo>
                    <a:pt x="1061362" y="938244"/>
                    <a:pt x="1032815" y="904899"/>
                    <a:pt x="1001238" y="880652"/>
                  </a:cubicBezTo>
                  <a:cubicBezTo>
                    <a:pt x="1036608" y="893048"/>
                    <a:pt x="1076837" y="896835"/>
                    <a:pt x="1088845" y="857523"/>
                  </a:cubicBezTo>
                  <a:cubicBezTo>
                    <a:pt x="1102846" y="811836"/>
                    <a:pt x="1051455" y="803636"/>
                    <a:pt x="1002712" y="809058"/>
                  </a:cubicBezTo>
                  <a:close/>
                  <a:moveTo>
                    <a:pt x="926022" y="870845"/>
                  </a:moveTo>
                  <a:cubicBezTo>
                    <a:pt x="926103" y="871063"/>
                    <a:pt x="926158" y="871308"/>
                    <a:pt x="926240" y="871553"/>
                  </a:cubicBezTo>
                  <a:cubicBezTo>
                    <a:pt x="914859" y="855235"/>
                    <a:pt x="896437" y="870218"/>
                    <a:pt x="893026" y="869074"/>
                  </a:cubicBezTo>
                  <a:cubicBezTo>
                    <a:pt x="893981" y="865887"/>
                    <a:pt x="894445" y="864089"/>
                    <a:pt x="894445" y="864089"/>
                  </a:cubicBezTo>
                  <a:cubicBezTo>
                    <a:pt x="891934" y="866758"/>
                    <a:pt x="889614" y="853437"/>
                    <a:pt x="880826" y="848914"/>
                  </a:cubicBezTo>
                  <a:cubicBezTo>
                    <a:pt x="883064" y="843166"/>
                    <a:pt x="888577" y="832378"/>
                    <a:pt x="883528" y="823115"/>
                  </a:cubicBezTo>
                  <a:cubicBezTo>
                    <a:pt x="886312" y="824477"/>
                    <a:pt x="887895" y="825186"/>
                    <a:pt x="887895" y="825186"/>
                  </a:cubicBezTo>
                  <a:cubicBezTo>
                    <a:pt x="884702" y="821154"/>
                    <a:pt x="913849" y="823605"/>
                    <a:pt x="908364" y="802083"/>
                  </a:cubicBezTo>
                  <a:cubicBezTo>
                    <a:pt x="914368" y="804780"/>
                    <a:pt x="922474" y="807369"/>
                    <a:pt x="929624" y="802056"/>
                  </a:cubicBezTo>
                  <a:cubicBezTo>
                    <a:pt x="925667" y="809603"/>
                    <a:pt x="923456" y="814425"/>
                    <a:pt x="923456" y="814425"/>
                  </a:cubicBezTo>
                  <a:cubicBezTo>
                    <a:pt x="927004" y="811700"/>
                    <a:pt x="926322" y="831860"/>
                    <a:pt x="940213" y="833903"/>
                  </a:cubicBezTo>
                  <a:cubicBezTo>
                    <a:pt x="939722" y="840006"/>
                    <a:pt x="942124" y="846190"/>
                    <a:pt x="942588" y="849350"/>
                  </a:cubicBezTo>
                  <a:cubicBezTo>
                    <a:pt x="935137" y="851230"/>
                    <a:pt x="921409" y="854336"/>
                    <a:pt x="926022" y="870845"/>
                  </a:cubicBezTo>
                  <a:close/>
                  <a:moveTo>
                    <a:pt x="379447" y="207776"/>
                  </a:moveTo>
                  <a:cubicBezTo>
                    <a:pt x="438506" y="173722"/>
                    <a:pt x="487304" y="124875"/>
                    <a:pt x="438015" y="87525"/>
                  </a:cubicBezTo>
                  <a:cubicBezTo>
                    <a:pt x="389981" y="51128"/>
                    <a:pt x="340801" y="98640"/>
                    <a:pt x="307614" y="145716"/>
                  </a:cubicBezTo>
                  <a:cubicBezTo>
                    <a:pt x="337253" y="80496"/>
                    <a:pt x="350790" y="-3331"/>
                    <a:pt x="273527" y="102"/>
                  </a:cubicBezTo>
                  <a:cubicBezTo>
                    <a:pt x="204778" y="3181"/>
                    <a:pt x="203741" y="71697"/>
                    <a:pt x="214112" y="126428"/>
                  </a:cubicBezTo>
                  <a:cubicBezTo>
                    <a:pt x="180216" y="67610"/>
                    <a:pt x="129453" y="16802"/>
                    <a:pt x="88106" y="63388"/>
                  </a:cubicBezTo>
                  <a:cubicBezTo>
                    <a:pt x="48068" y="108530"/>
                    <a:pt x="97903" y="157621"/>
                    <a:pt x="146756" y="190858"/>
                  </a:cubicBezTo>
                  <a:cubicBezTo>
                    <a:pt x="77325" y="164078"/>
                    <a:pt x="-7471" y="156477"/>
                    <a:pt x="526" y="237716"/>
                  </a:cubicBezTo>
                  <a:cubicBezTo>
                    <a:pt x="7840" y="312308"/>
                    <a:pt x="81092" y="308821"/>
                    <a:pt x="138268" y="294245"/>
                  </a:cubicBezTo>
                  <a:cubicBezTo>
                    <a:pt x="76643" y="337998"/>
                    <a:pt x="17065" y="405343"/>
                    <a:pt x="79427" y="438443"/>
                  </a:cubicBezTo>
                  <a:cubicBezTo>
                    <a:pt x="134966" y="467947"/>
                    <a:pt x="176313" y="408367"/>
                    <a:pt x="200712" y="355215"/>
                  </a:cubicBezTo>
                  <a:cubicBezTo>
                    <a:pt x="186138" y="410083"/>
                    <a:pt x="181116" y="481787"/>
                    <a:pt x="250984" y="489279"/>
                  </a:cubicBezTo>
                  <a:cubicBezTo>
                    <a:pt x="317849" y="496416"/>
                    <a:pt x="320442" y="433022"/>
                    <a:pt x="303275" y="372079"/>
                  </a:cubicBezTo>
                  <a:cubicBezTo>
                    <a:pt x="335261" y="428990"/>
                    <a:pt x="382258" y="475766"/>
                    <a:pt x="423496" y="432123"/>
                  </a:cubicBezTo>
                  <a:cubicBezTo>
                    <a:pt x="462578" y="390768"/>
                    <a:pt x="422104" y="343528"/>
                    <a:pt x="377372" y="309202"/>
                  </a:cubicBezTo>
                  <a:cubicBezTo>
                    <a:pt x="427480" y="326746"/>
                    <a:pt x="484466" y="332113"/>
                    <a:pt x="501496" y="276456"/>
                  </a:cubicBezTo>
                  <a:cubicBezTo>
                    <a:pt x="521337" y="211699"/>
                    <a:pt x="448522" y="200066"/>
                    <a:pt x="379447" y="207776"/>
                  </a:cubicBezTo>
                  <a:close/>
                  <a:moveTo>
                    <a:pt x="270825" y="295281"/>
                  </a:moveTo>
                  <a:cubicBezTo>
                    <a:pt x="270934" y="295635"/>
                    <a:pt x="271016" y="295962"/>
                    <a:pt x="271125" y="296316"/>
                  </a:cubicBezTo>
                  <a:cubicBezTo>
                    <a:pt x="255023" y="273187"/>
                    <a:pt x="228904" y="294409"/>
                    <a:pt x="224074" y="292802"/>
                  </a:cubicBezTo>
                  <a:cubicBezTo>
                    <a:pt x="225411" y="288279"/>
                    <a:pt x="226093" y="285718"/>
                    <a:pt x="226093" y="285718"/>
                  </a:cubicBezTo>
                  <a:cubicBezTo>
                    <a:pt x="222545" y="289532"/>
                    <a:pt x="219216" y="270626"/>
                    <a:pt x="206798" y="264251"/>
                  </a:cubicBezTo>
                  <a:cubicBezTo>
                    <a:pt x="209937" y="256078"/>
                    <a:pt x="217769" y="240822"/>
                    <a:pt x="210619" y="227691"/>
                  </a:cubicBezTo>
                  <a:cubicBezTo>
                    <a:pt x="214576" y="229598"/>
                    <a:pt x="216814" y="230606"/>
                    <a:pt x="216814" y="230606"/>
                  </a:cubicBezTo>
                  <a:cubicBezTo>
                    <a:pt x="212284" y="224885"/>
                    <a:pt x="253549" y="228372"/>
                    <a:pt x="245798" y="197887"/>
                  </a:cubicBezTo>
                  <a:cubicBezTo>
                    <a:pt x="254286" y="201701"/>
                    <a:pt x="265776" y="205351"/>
                    <a:pt x="275928" y="197832"/>
                  </a:cubicBezTo>
                  <a:cubicBezTo>
                    <a:pt x="270306" y="208512"/>
                    <a:pt x="267195" y="215377"/>
                    <a:pt x="267195" y="215377"/>
                  </a:cubicBezTo>
                  <a:cubicBezTo>
                    <a:pt x="272217" y="211536"/>
                    <a:pt x="271234" y="240086"/>
                    <a:pt x="290912" y="242947"/>
                  </a:cubicBezTo>
                  <a:cubicBezTo>
                    <a:pt x="290229" y="251610"/>
                    <a:pt x="293641" y="260382"/>
                    <a:pt x="294296" y="264877"/>
                  </a:cubicBezTo>
                  <a:cubicBezTo>
                    <a:pt x="283734" y="267520"/>
                    <a:pt x="264275" y="271933"/>
                    <a:pt x="270825" y="29528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28"/>
            <p:cNvSpPr/>
            <p:nvPr/>
          </p:nvSpPr>
          <p:spPr>
            <a:xfrm flipH="1" rot="10800000">
              <a:off x="493735" y="4205523"/>
              <a:ext cx="382620" cy="349131"/>
            </a:xfrm>
            <a:custGeom>
              <a:rect b="b" l="l" r="r" t="t"/>
              <a:pathLst>
                <a:path extrusionOk="0" h="698262" w="765240">
                  <a:moveTo>
                    <a:pt x="765217" y="655226"/>
                  </a:moveTo>
                  <a:cubicBezTo>
                    <a:pt x="764425" y="679690"/>
                    <a:pt x="744311" y="698978"/>
                    <a:pt x="720294" y="698242"/>
                  </a:cubicBezTo>
                  <a:cubicBezTo>
                    <a:pt x="696278" y="697507"/>
                    <a:pt x="677419" y="677020"/>
                    <a:pt x="678210" y="652556"/>
                  </a:cubicBezTo>
                  <a:cubicBezTo>
                    <a:pt x="679002" y="628064"/>
                    <a:pt x="699116" y="608803"/>
                    <a:pt x="723133" y="609539"/>
                  </a:cubicBezTo>
                  <a:cubicBezTo>
                    <a:pt x="747150" y="610275"/>
                    <a:pt x="766008" y="630734"/>
                    <a:pt x="765217" y="655226"/>
                  </a:cubicBezTo>
                  <a:close/>
                  <a:moveTo>
                    <a:pt x="63679" y="30"/>
                  </a:moveTo>
                  <a:cubicBezTo>
                    <a:pt x="29673" y="-1033"/>
                    <a:pt x="1153" y="26292"/>
                    <a:pt x="34" y="60973"/>
                  </a:cubicBezTo>
                  <a:cubicBezTo>
                    <a:pt x="-1085" y="95626"/>
                    <a:pt x="25634" y="124640"/>
                    <a:pt x="59667" y="125675"/>
                  </a:cubicBezTo>
                  <a:cubicBezTo>
                    <a:pt x="93672" y="126737"/>
                    <a:pt x="122192" y="99413"/>
                    <a:pt x="123311" y="64732"/>
                  </a:cubicBezTo>
                  <a:cubicBezTo>
                    <a:pt x="124430" y="30052"/>
                    <a:pt x="97712" y="1065"/>
                    <a:pt x="63679" y="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0" name="Google Shape;1910;p28"/>
            <p:cNvSpPr/>
            <p:nvPr/>
          </p:nvSpPr>
          <p:spPr>
            <a:xfrm rot="5400000">
              <a:off x="471047" y="2502865"/>
              <a:ext cx="228554" cy="138898"/>
            </a:xfrm>
            <a:custGeom>
              <a:rect b="b" l="l" r="r" t="t"/>
              <a:pathLst>
                <a:path extrusionOk="0" h="277795" w="457109">
                  <a:moveTo>
                    <a:pt x="233397" y="277279"/>
                  </a:moveTo>
                  <a:cubicBezTo>
                    <a:pt x="236156" y="283326"/>
                    <a:pt x="149427" y="234708"/>
                    <a:pt x="108657" y="210769"/>
                  </a:cubicBezTo>
                  <a:cubicBezTo>
                    <a:pt x="45031" y="173380"/>
                    <a:pt x="-14311" y="130192"/>
                    <a:pt x="3067" y="106952"/>
                  </a:cubicBezTo>
                  <a:cubicBezTo>
                    <a:pt x="18881" y="85769"/>
                    <a:pt x="66034" y="115960"/>
                    <a:pt x="114134" y="156681"/>
                  </a:cubicBezTo>
                  <a:cubicBezTo>
                    <a:pt x="75423" y="109544"/>
                    <a:pt x="47502" y="64340"/>
                    <a:pt x="67928" y="50067"/>
                  </a:cubicBezTo>
                  <a:cubicBezTo>
                    <a:pt x="87531" y="36370"/>
                    <a:pt x="117717" y="69605"/>
                    <a:pt x="147286" y="115096"/>
                  </a:cubicBezTo>
                  <a:cubicBezTo>
                    <a:pt x="129042" y="64669"/>
                    <a:pt x="120765" y="21316"/>
                    <a:pt x="142632" y="14529"/>
                  </a:cubicBezTo>
                  <a:cubicBezTo>
                    <a:pt x="169483" y="6179"/>
                    <a:pt x="189868" y="63435"/>
                    <a:pt x="204116" y="127930"/>
                  </a:cubicBezTo>
                  <a:cubicBezTo>
                    <a:pt x="197157" y="62078"/>
                    <a:pt x="198022" y="873"/>
                    <a:pt x="225078" y="10"/>
                  </a:cubicBezTo>
                  <a:cubicBezTo>
                    <a:pt x="252588" y="-854"/>
                    <a:pt x="256747" y="56772"/>
                    <a:pt x="252917" y="120773"/>
                  </a:cubicBezTo>
                  <a:cubicBezTo>
                    <a:pt x="269101" y="58417"/>
                    <a:pt x="290722" y="4041"/>
                    <a:pt x="315884" y="11979"/>
                  </a:cubicBezTo>
                  <a:cubicBezTo>
                    <a:pt x="339934" y="19588"/>
                    <a:pt x="328321" y="67096"/>
                    <a:pt x="306247" y="120485"/>
                  </a:cubicBezTo>
                  <a:cubicBezTo>
                    <a:pt x="336104" y="69399"/>
                    <a:pt x="367773" y="29337"/>
                    <a:pt x="388528" y="42252"/>
                  </a:cubicBezTo>
                  <a:cubicBezTo>
                    <a:pt x="411590" y="56566"/>
                    <a:pt x="382187" y="105924"/>
                    <a:pt x="342364" y="156352"/>
                  </a:cubicBezTo>
                  <a:cubicBezTo>
                    <a:pt x="390382" y="113863"/>
                    <a:pt x="438029" y="81245"/>
                    <a:pt x="454296" y="101112"/>
                  </a:cubicBezTo>
                  <a:cubicBezTo>
                    <a:pt x="486088" y="139940"/>
                    <a:pt x="238050" y="278719"/>
                    <a:pt x="233932" y="276745"/>
                  </a:cubicBezTo>
                  <a:lnTo>
                    <a:pt x="233397" y="277279"/>
                  </a:lnTo>
                  <a:lnTo>
                    <a:pt x="233397" y="2772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1" name="Google Shape;1911;p28"/>
            <p:cNvSpPr/>
            <p:nvPr/>
          </p:nvSpPr>
          <p:spPr>
            <a:xfrm rot="5400000">
              <a:off x="390901" y="2492201"/>
              <a:ext cx="12554" cy="171565"/>
            </a:xfrm>
            <a:custGeom>
              <a:rect b="b" l="l" r="r" t="t"/>
              <a:pathLst>
                <a:path extrusionOk="0" h="343131" w="25108">
                  <a:moveTo>
                    <a:pt x="3255" y="8884"/>
                  </a:moveTo>
                  <a:cubicBezTo>
                    <a:pt x="3296" y="3990"/>
                    <a:pt x="7250" y="0"/>
                    <a:pt x="12150" y="0"/>
                  </a:cubicBezTo>
                  <a:cubicBezTo>
                    <a:pt x="17051" y="0"/>
                    <a:pt x="21005" y="3990"/>
                    <a:pt x="21005" y="8884"/>
                  </a:cubicBezTo>
                  <a:cubicBezTo>
                    <a:pt x="21005" y="8884"/>
                    <a:pt x="22240" y="43394"/>
                    <a:pt x="23393" y="90120"/>
                  </a:cubicBezTo>
                  <a:cubicBezTo>
                    <a:pt x="24011" y="114881"/>
                    <a:pt x="24752" y="143098"/>
                    <a:pt x="25040" y="171355"/>
                  </a:cubicBezTo>
                  <a:cubicBezTo>
                    <a:pt x="25205" y="193484"/>
                    <a:pt x="25040" y="215695"/>
                    <a:pt x="24876" y="236302"/>
                  </a:cubicBezTo>
                  <a:cubicBezTo>
                    <a:pt x="24505" y="283398"/>
                    <a:pt x="23682" y="322145"/>
                    <a:pt x="24505" y="332962"/>
                  </a:cubicBezTo>
                  <a:cubicBezTo>
                    <a:pt x="24999" y="338021"/>
                    <a:pt x="21293" y="342587"/>
                    <a:pt x="16227" y="343081"/>
                  </a:cubicBezTo>
                  <a:cubicBezTo>
                    <a:pt x="11162" y="343615"/>
                    <a:pt x="6591" y="339913"/>
                    <a:pt x="6097" y="334813"/>
                  </a:cubicBezTo>
                  <a:cubicBezTo>
                    <a:pt x="4655" y="323872"/>
                    <a:pt x="2473" y="284468"/>
                    <a:pt x="1114" y="236549"/>
                  </a:cubicBezTo>
                  <a:cubicBezTo>
                    <a:pt x="537" y="215901"/>
                    <a:pt x="43" y="193649"/>
                    <a:pt x="2" y="171479"/>
                  </a:cubicBezTo>
                  <a:cubicBezTo>
                    <a:pt x="-39" y="143180"/>
                    <a:pt x="578" y="114963"/>
                    <a:pt x="1073" y="90161"/>
                  </a:cubicBezTo>
                  <a:cubicBezTo>
                    <a:pt x="2020" y="43435"/>
                    <a:pt x="3255" y="8884"/>
                    <a:pt x="3255" y="8884"/>
                  </a:cubicBezTo>
                  <a:lnTo>
                    <a:pt x="3255" y="888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28"/>
            <p:cNvSpPr/>
            <p:nvPr/>
          </p:nvSpPr>
          <p:spPr>
            <a:xfrm rot="5400000">
              <a:off x="466972" y="2537016"/>
              <a:ext cx="56458" cy="81994"/>
            </a:xfrm>
            <a:custGeom>
              <a:rect b="b" l="l" r="r" t="t"/>
              <a:pathLst>
                <a:path extrusionOk="0" h="163989" w="112915">
                  <a:moveTo>
                    <a:pt x="60733" y="163977"/>
                  </a:moveTo>
                  <a:cubicBezTo>
                    <a:pt x="42695" y="165211"/>
                    <a:pt x="10203" y="75585"/>
                    <a:pt x="3161" y="50741"/>
                  </a:cubicBezTo>
                  <a:cubicBezTo>
                    <a:pt x="-134" y="39142"/>
                    <a:pt x="-2852" y="22113"/>
                    <a:pt x="5796" y="11789"/>
                  </a:cubicBezTo>
                  <a:cubicBezTo>
                    <a:pt x="13992" y="2041"/>
                    <a:pt x="39112" y="12982"/>
                    <a:pt x="45825" y="19933"/>
                  </a:cubicBezTo>
                  <a:cubicBezTo>
                    <a:pt x="46896" y="21044"/>
                    <a:pt x="55132" y="33219"/>
                    <a:pt x="55544" y="33096"/>
                  </a:cubicBezTo>
                  <a:cubicBezTo>
                    <a:pt x="57603" y="32520"/>
                    <a:pt x="61104" y="23594"/>
                    <a:pt x="62421" y="21825"/>
                  </a:cubicBezTo>
                  <a:cubicBezTo>
                    <a:pt x="70164" y="11542"/>
                    <a:pt x="81406" y="-633"/>
                    <a:pt x="95614" y="26"/>
                  </a:cubicBezTo>
                  <a:cubicBezTo>
                    <a:pt x="115752" y="1013"/>
                    <a:pt x="113940" y="29928"/>
                    <a:pt x="111386" y="43379"/>
                  </a:cubicBezTo>
                  <a:cubicBezTo>
                    <a:pt x="103438" y="85292"/>
                    <a:pt x="78771" y="162784"/>
                    <a:pt x="60733" y="163977"/>
                  </a:cubicBezTo>
                  <a:lnTo>
                    <a:pt x="60733" y="16397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28"/>
            <p:cNvSpPr/>
            <p:nvPr/>
          </p:nvSpPr>
          <p:spPr>
            <a:xfrm rot="5400000">
              <a:off x="507971" y="2544390"/>
              <a:ext cx="114529" cy="57582"/>
            </a:xfrm>
            <a:custGeom>
              <a:rect b="b" l="l" r="r" t="t"/>
              <a:pathLst>
                <a:path extrusionOk="0" h="115165" w="229059">
                  <a:moveTo>
                    <a:pt x="226810" y="41562"/>
                  </a:moveTo>
                  <a:cubicBezTo>
                    <a:pt x="223063" y="46991"/>
                    <a:pt x="219727" y="52503"/>
                    <a:pt x="216144" y="57973"/>
                  </a:cubicBezTo>
                  <a:cubicBezTo>
                    <a:pt x="213756" y="61675"/>
                    <a:pt x="211408" y="65336"/>
                    <a:pt x="208896" y="68873"/>
                  </a:cubicBezTo>
                  <a:cubicBezTo>
                    <a:pt x="206796" y="71876"/>
                    <a:pt x="204572" y="74796"/>
                    <a:pt x="202307" y="77634"/>
                  </a:cubicBezTo>
                  <a:cubicBezTo>
                    <a:pt x="199960" y="80513"/>
                    <a:pt x="197489" y="83228"/>
                    <a:pt x="195059" y="86025"/>
                  </a:cubicBezTo>
                  <a:lnTo>
                    <a:pt x="183940" y="98365"/>
                  </a:lnTo>
                  <a:cubicBezTo>
                    <a:pt x="183199" y="99187"/>
                    <a:pt x="180769" y="100627"/>
                    <a:pt x="179204" y="101943"/>
                  </a:cubicBezTo>
                  <a:cubicBezTo>
                    <a:pt x="179081" y="102560"/>
                    <a:pt x="178875" y="103177"/>
                    <a:pt x="178628" y="103794"/>
                  </a:cubicBezTo>
                  <a:cubicBezTo>
                    <a:pt x="178669" y="103259"/>
                    <a:pt x="178628" y="102642"/>
                    <a:pt x="178669" y="102478"/>
                  </a:cubicBezTo>
                  <a:cubicBezTo>
                    <a:pt x="177887" y="103259"/>
                    <a:pt x="177516" y="103959"/>
                    <a:pt x="178092" y="104452"/>
                  </a:cubicBezTo>
                  <a:cubicBezTo>
                    <a:pt x="178175" y="104493"/>
                    <a:pt x="178216" y="104534"/>
                    <a:pt x="178257" y="104576"/>
                  </a:cubicBezTo>
                  <a:cubicBezTo>
                    <a:pt x="177681" y="105563"/>
                    <a:pt x="176898" y="106468"/>
                    <a:pt x="175951" y="107249"/>
                  </a:cubicBezTo>
                  <a:cubicBezTo>
                    <a:pt x="173315" y="109840"/>
                    <a:pt x="170844" y="109429"/>
                    <a:pt x="170021" y="109511"/>
                  </a:cubicBezTo>
                  <a:cubicBezTo>
                    <a:pt x="167262" y="109882"/>
                    <a:pt x="165450" y="108360"/>
                    <a:pt x="163802" y="107208"/>
                  </a:cubicBezTo>
                  <a:cubicBezTo>
                    <a:pt x="162361" y="106180"/>
                    <a:pt x="159478" y="102272"/>
                    <a:pt x="161908" y="95938"/>
                  </a:cubicBezTo>
                  <a:cubicBezTo>
                    <a:pt x="162526" y="94375"/>
                    <a:pt x="166067" y="88863"/>
                    <a:pt x="167344" y="86519"/>
                  </a:cubicBezTo>
                  <a:lnTo>
                    <a:pt x="176198" y="71876"/>
                  </a:lnTo>
                  <a:cubicBezTo>
                    <a:pt x="178216" y="68750"/>
                    <a:pt x="180110" y="65624"/>
                    <a:pt x="182252" y="62580"/>
                  </a:cubicBezTo>
                  <a:cubicBezTo>
                    <a:pt x="184393" y="59536"/>
                    <a:pt x="186576" y="56534"/>
                    <a:pt x="188964" y="53696"/>
                  </a:cubicBezTo>
                  <a:cubicBezTo>
                    <a:pt x="196295" y="45017"/>
                    <a:pt x="204407" y="37284"/>
                    <a:pt x="212644" y="29387"/>
                  </a:cubicBezTo>
                  <a:cubicBezTo>
                    <a:pt x="216021" y="25479"/>
                    <a:pt x="221910" y="25068"/>
                    <a:pt x="225822" y="28399"/>
                  </a:cubicBezTo>
                  <a:cubicBezTo>
                    <a:pt x="229734" y="31772"/>
                    <a:pt x="230146" y="37654"/>
                    <a:pt x="226810" y="41562"/>
                  </a:cubicBezTo>
                  <a:close/>
                  <a:moveTo>
                    <a:pt x="178257" y="104576"/>
                  </a:moveTo>
                  <a:cubicBezTo>
                    <a:pt x="178545" y="104699"/>
                    <a:pt x="178628" y="104288"/>
                    <a:pt x="178628" y="103794"/>
                  </a:cubicBezTo>
                  <a:lnTo>
                    <a:pt x="178463" y="104164"/>
                  </a:lnTo>
                  <a:lnTo>
                    <a:pt x="178257" y="104576"/>
                  </a:lnTo>
                  <a:close/>
                  <a:moveTo>
                    <a:pt x="178916" y="59248"/>
                  </a:moveTo>
                  <a:cubicBezTo>
                    <a:pt x="180810" y="55546"/>
                    <a:pt x="182499" y="51762"/>
                    <a:pt x="184146" y="47978"/>
                  </a:cubicBezTo>
                  <a:cubicBezTo>
                    <a:pt x="188305" y="38148"/>
                    <a:pt x="191806" y="28235"/>
                    <a:pt x="195018" y="18075"/>
                  </a:cubicBezTo>
                  <a:cubicBezTo>
                    <a:pt x="196995" y="13345"/>
                    <a:pt x="194771" y="7875"/>
                    <a:pt x="189994" y="5900"/>
                  </a:cubicBezTo>
                  <a:cubicBezTo>
                    <a:pt x="185258" y="3885"/>
                    <a:pt x="179781" y="6147"/>
                    <a:pt x="177804" y="10877"/>
                  </a:cubicBezTo>
                  <a:cubicBezTo>
                    <a:pt x="174304" y="17294"/>
                    <a:pt x="170474" y="23381"/>
                    <a:pt x="166726" y="29633"/>
                  </a:cubicBezTo>
                  <a:cubicBezTo>
                    <a:pt x="164214" y="33870"/>
                    <a:pt x="161661" y="38024"/>
                    <a:pt x="159314" y="42302"/>
                  </a:cubicBezTo>
                  <a:cubicBezTo>
                    <a:pt x="157296" y="45922"/>
                    <a:pt x="155401" y="49623"/>
                    <a:pt x="153630" y="53325"/>
                  </a:cubicBezTo>
                  <a:cubicBezTo>
                    <a:pt x="151818" y="57109"/>
                    <a:pt x="150254" y="61017"/>
                    <a:pt x="148647" y="64883"/>
                  </a:cubicBezTo>
                  <a:lnTo>
                    <a:pt x="141111" y="83516"/>
                  </a:lnTo>
                  <a:cubicBezTo>
                    <a:pt x="140658" y="84586"/>
                    <a:pt x="140452" y="87424"/>
                    <a:pt x="139917" y="89480"/>
                  </a:cubicBezTo>
                  <a:cubicBezTo>
                    <a:pt x="139340" y="89892"/>
                    <a:pt x="138805" y="90385"/>
                    <a:pt x="138311" y="90961"/>
                  </a:cubicBezTo>
                  <a:cubicBezTo>
                    <a:pt x="138805" y="90673"/>
                    <a:pt x="139505" y="90385"/>
                    <a:pt x="139670" y="90262"/>
                  </a:cubicBezTo>
                  <a:cubicBezTo>
                    <a:pt x="139299" y="91331"/>
                    <a:pt x="138805" y="91989"/>
                    <a:pt x="138064" y="91701"/>
                  </a:cubicBezTo>
                  <a:cubicBezTo>
                    <a:pt x="137940" y="91660"/>
                    <a:pt x="137899" y="91619"/>
                    <a:pt x="137858" y="91537"/>
                  </a:cubicBezTo>
                  <a:cubicBezTo>
                    <a:pt x="137158" y="92565"/>
                    <a:pt x="136622" y="93758"/>
                    <a:pt x="136416" y="95074"/>
                  </a:cubicBezTo>
                  <a:cubicBezTo>
                    <a:pt x="135181" y="99146"/>
                    <a:pt x="137199" y="101408"/>
                    <a:pt x="137611" y="102231"/>
                  </a:cubicBezTo>
                  <a:cubicBezTo>
                    <a:pt x="139217" y="105439"/>
                    <a:pt x="145765" y="110128"/>
                    <a:pt x="152766" y="102478"/>
                  </a:cubicBezTo>
                  <a:cubicBezTo>
                    <a:pt x="154001" y="101162"/>
                    <a:pt x="157419" y="95239"/>
                    <a:pt x="158984" y="92894"/>
                  </a:cubicBezTo>
                  <a:lnTo>
                    <a:pt x="169938" y="75290"/>
                  </a:lnTo>
                  <a:cubicBezTo>
                    <a:pt x="172862" y="69901"/>
                    <a:pt x="176074" y="64719"/>
                    <a:pt x="178916" y="59248"/>
                  </a:cubicBezTo>
                  <a:close/>
                  <a:moveTo>
                    <a:pt x="136293" y="89275"/>
                  </a:moveTo>
                  <a:cubicBezTo>
                    <a:pt x="136087" y="90632"/>
                    <a:pt x="134522" y="93388"/>
                    <a:pt x="133616" y="95650"/>
                  </a:cubicBezTo>
                  <a:cubicBezTo>
                    <a:pt x="135346" y="99146"/>
                    <a:pt x="134604" y="103465"/>
                    <a:pt x="131598" y="106221"/>
                  </a:cubicBezTo>
                  <a:cubicBezTo>
                    <a:pt x="128592" y="109553"/>
                    <a:pt x="125339" y="108977"/>
                    <a:pt x="123526" y="108894"/>
                  </a:cubicBezTo>
                  <a:cubicBezTo>
                    <a:pt x="120438" y="108771"/>
                    <a:pt x="118173" y="106714"/>
                    <a:pt x="116279" y="103342"/>
                  </a:cubicBezTo>
                  <a:cubicBezTo>
                    <a:pt x="115661" y="102313"/>
                    <a:pt x="115455" y="100504"/>
                    <a:pt x="115290" y="98159"/>
                  </a:cubicBezTo>
                  <a:cubicBezTo>
                    <a:pt x="115167" y="95815"/>
                    <a:pt x="115990" y="90838"/>
                    <a:pt x="115826" y="88493"/>
                  </a:cubicBezTo>
                  <a:lnTo>
                    <a:pt x="114837" y="67721"/>
                  </a:lnTo>
                  <a:cubicBezTo>
                    <a:pt x="114796" y="62786"/>
                    <a:pt x="114755" y="57850"/>
                    <a:pt x="115125" y="52955"/>
                  </a:cubicBezTo>
                  <a:cubicBezTo>
                    <a:pt x="115373" y="49706"/>
                    <a:pt x="115743" y="46497"/>
                    <a:pt x="116237" y="43289"/>
                  </a:cubicBezTo>
                  <a:cubicBezTo>
                    <a:pt x="118132" y="31484"/>
                    <a:pt x="121138" y="20009"/>
                    <a:pt x="123526" y="8245"/>
                  </a:cubicBezTo>
                  <a:cubicBezTo>
                    <a:pt x="124103" y="3145"/>
                    <a:pt x="128757" y="-516"/>
                    <a:pt x="133863" y="60"/>
                  </a:cubicBezTo>
                  <a:cubicBezTo>
                    <a:pt x="138970" y="635"/>
                    <a:pt x="142676" y="5242"/>
                    <a:pt x="142099" y="10384"/>
                  </a:cubicBezTo>
                  <a:cubicBezTo>
                    <a:pt x="141770" y="22271"/>
                    <a:pt x="141605" y="34035"/>
                    <a:pt x="140988" y="45880"/>
                  </a:cubicBezTo>
                  <a:cubicBezTo>
                    <a:pt x="140823" y="48965"/>
                    <a:pt x="140617" y="52009"/>
                    <a:pt x="140288" y="55094"/>
                  </a:cubicBezTo>
                  <a:cubicBezTo>
                    <a:pt x="139834" y="59619"/>
                    <a:pt x="139176" y="64143"/>
                    <a:pt x="138764" y="68668"/>
                  </a:cubicBezTo>
                  <a:lnTo>
                    <a:pt x="136293" y="89275"/>
                  </a:lnTo>
                  <a:close/>
                  <a:moveTo>
                    <a:pt x="133204" y="96802"/>
                  </a:moveTo>
                  <a:cubicBezTo>
                    <a:pt x="132792" y="98077"/>
                    <a:pt x="132834" y="98982"/>
                    <a:pt x="133698" y="99146"/>
                  </a:cubicBezTo>
                  <a:cubicBezTo>
                    <a:pt x="134687" y="99311"/>
                    <a:pt x="133534" y="97583"/>
                    <a:pt x="133204" y="96802"/>
                  </a:cubicBezTo>
                  <a:close/>
                  <a:moveTo>
                    <a:pt x="106560" y="41603"/>
                  </a:moveTo>
                  <a:cubicBezTo>
                    <a:pt x="105118" y="32801"/>
                    <a:pt x="103100" y="24245"/>
                    <a:pt x="101165" y="15566"/>
                  </a:cubicBezTo>
                  <a:cubicBezTo>
                    <a:pt x="100547" y="10425"/>
                    <a:pt x="95894" y="6805"/>
                    <a:pt x="90787" y="7381"/>
                  </a:cubicBezTo>
                  <a:cubicBezTo>
                    <a:pt x="85680" y="7998"/>
                    <a:pt x="82015" y="12646"/>
                    <a:pt x="82633" y="17746"/>
                  </a:cubicBezTo>
                  <a:cubicBezTo>
                    <a:pt x="82798" y="26507"/>
                    <a:pt x="82468" y="35104"/>
                    <a:pt x="82715" y="43824"/>
                  </a:cubicBezTo>
                  <a:cubicBezTo>
                    <a:pt x="82839" y="49623"/>
                    <a:pt x="83045" y="55382"/>
                    <a:pt x="83621" y="61140"/>
                  </a:cubicBezTo>
                  <a:cubicBezTo>
                    <a:pt x="84280" y="68380"/>
                    <a:pt x="85516" y="75537"/>
                    <a:pt x="86669" y="82735"/>
                  </a:cubicBezTo>
                  <a:cubicBezTo>
                    <a:pt x="87822" y="90015"/>
                    <a:pt x="89305" y="97090"/>
                    <a:pt x="90622" y="104329"/>
                  </a:cubicBezTo>
                  <a:cubicBezTo>
                    <a:pt x="91034" y="109265"/>
                    <a:pt x="95317" y="112925"/>
                    <a:pt x="100259" y="112555"/>
                  </a:cubicBezTo>
                  <a:cubicBezTo>
                    <a:pt x="105159" y="112185"/>
                    <a:pt x="108866" y="107866"/>
                    <a:pt x="108454" y="102930"/>
                  </a:cubicBezTo>
                  <a:cubicBezTo>
                    <a:pt x="108660" y="95609"/>
                    <a:pt x="109072" y="88370"/>
                    <a:pt x="109113" y="81007"/>
                  </a:cubicBezTo>
                  <a:cubicBezTo>
                    <a:pt x="109154" y="73686"/>
                    <a:pt x="109237" y="66405"/>
                    <a:pt x="108742" y="59084"/>
                  </a:cubicBezTo>
                  <a:cubicBezTo>
                    <a:pt x="108330" y="53202"/>
                    <a:pt x="107507" y="47402"/>
                    <a:pt x="106560" y="41603"/>
                  </a:cubicBezTo>
                  <a:close/>
                  <a:moveTo>
                    <a:pt x="86175" y="99146"/>
                  </a:moveTo>
                  <a:lnTo>
                    <a:pt x="86216" y="99146"/>
                  </a:lnTo>
                  <a:cubicBezTo>
                    <a:pt x="86710" y="98982"/>
                    <a:pt x="86257" y="98611"/>
                    <a:pt x="85804" y="98324"/>
                  </a:cubicBezTo>
                  <a:lnTo>
                    <a:pt x="85886" y="98694"/>
                  </a:lnTo>
                  <a:cubicBezTo>
                    <a:pt x="85722" y="98447"/>
                    <a:pt x="85557" y="98200"/>
                    <a:pt x="85351" y="97995"/>
                  </a:cubicBezTo>
                  <a:lnTo>
                    <a:pt x="85392" y="98036"/>
                  </a:lnTo>
                  <a:lnTo>
                    <a:pt x="85804" y="98324"/>
                  </a:lnTo>
                  <a:cubicBezTo>
                    <a:pt x="85763" y="97912"/>
                    <a:pt x="85680" y="97419"/>
                    <a:pt x="85557" y="97007"/>
                  </a:cubicBezTo>
                  <a:cubicBezTo>
                    <a:pt x="82963" y="89233"/>
                    <a:pt x="76991" y="69614"/>
                    <a:pt x="76538" y="68092"/>
                  </a:cubicBezTo>
                  <a:cubicBezTo>
                    <a:pt x="74850" y="63238"/>
                    <a:pt x="73079" y="58467"/>
                    <a:pt x="70979" y="53778"/>
                  </a:cubicBezTo>
                  <a:cubicBezTo>
                    <a:pt x="69578" y="50775"/>
                    <a:pt x="68055" y="47773"/>
                    <a:pt x="66407" y="44893"/>
                  </a:cubicBezTo>
                  <a:cubicBezTo>
                    <a:pt x="60436" y="34322"/>
                    <a:pt x="53435" y="24533"/>
                    <a:pt x="47423" y="14003"/>
                  </a:cubicBezTo>
                  <a:cubicBezTo>
                    <a:pt x="45240" y="9355"/>
                    <a:pt x="39722" y="7299"/>
                    <a:pt x="35027" y="9479"/>
                  </a:cubicBezTo>
                  <a:cubicBezTo>
                    <a:pt x="30373" y="11618"/>
                    <a:pt x="28314" y="17170"/>
                    <a:pt x="30497" y="21859"/>
                  </a:cubicBezTo>
                  <a:cubicBezTo>
                    <a:pt x="33956" y="31567"/>
                    <a:pt x="37621" y="41068"/>
                    <a:pt x="41739" y="50528"/>
                  </a:cubicBezTo>
                  <a:cubicBezTo>
                    <a:pt x="43716" y="55094"/>
                    <a:pt x="45734" y="59577"/>
                    <a:pt x="47876" y="64020"/>
                  </a:cubicBezTo>
                  <a:cubicBezTo>
                    <a:pt x="48782" y="65912"/>
                    <a:pt x="49688" y="67763"/>
                    <a:pt x="50635" y="69614"/>
                  </a:cubicBezTo>
                  <a:cubicBezTo>
                    <a:pt x="49235" y="67680"/>
                    <a:pt x="47917" y="65747"/>
                    <a:pt x="46434" y="63896"/>
                  </a:cubicBezTo>
                  <a:cubicBezTo>
                    <a:pt x="43963" y="60811"/>
                    <a:pt x="41328" y="57932"/>
                    <a:pt x="38568" y="55094"/>
                  </a:cubicBezTo>
                  <a:cubicBezTo>
                    <a:pt x="31444" y="47773"/>
                    <a:pt x="23784" y="41150"/>
                    <a:pt x="15466" y="35268"/>
                  </a:cubicBezTo>
                  <a:cubicBezTo>
                    <a:pt x="11594" y="31896"/>
                    <a:pt x="5664" y="32307"/>
                    <a:pt x="2287" y="36215"/>
                  </a:cubicBezTo>
                  <a:cubicBezTo>
                    <a:pt x="-1089" y="40081"/>
                    <a:pt x="-678" y="45963"/>
                    <a:pt x="3193" y="49336"/>
                  </a:cubicBezTo>
                  <a:cubicBezTo>
                    <a:pt x="7518" y="54025"/>
                    <a:pt x="11183" y="59125"/>
                    <a:pt x="15054" y="64184"/>
                  </a:cubicBezTo>
                  <a:cubicBezTo>
                    <a:pt x="19007" y="69367"/>
                    <a:pt x="22672" y="74755"/>
                    <a:pt x="26791" y="79814"/>
                  </a:cubicBezTo>
                  <a:cubicBezTo>
                    <a:pt x="30456" y="84380"/>
                    <a:pt x="34492" y="88493"/>
                    <a:pt x="38404" y="92771"/>
                  </a:cubicBezTo>
                  <a:lnTo>
                    <a:pt x="51623" y="105851"/>
                  </a:lnTo>
                  <a:cubicBezTo>
                    <a:pt x="52612" y="106797"/>
                    <a:pt x="55453" y="108319"/>
                    <a:pt x="57306" y="109635"/>
                  </a:cubicBezTo>
                  <a:cubicBezTo>
                    <a:pt x="58459" y="110499"/>
                    <a:pt x="59201" y="111239"/>
                    <a:pt x="58830" y="111650"/>
                  </a:cubicBezTo>
                  <a:lnTo>
                    <a:pt x="58706" y="111774"/>
                  </a:lnTo>
                  <a:cubicBezTo>
                    <a:pt x="59159" y="112267"/>
                    <a:pt x="59695" y="112720"/>
                    <a:pt x="60312" y="113131"/>
                  </a:cubicBezTo>
                  <a:cubicBezTo>
                    <a:pt x="63566" y="115969"/>
                    <a:pt x="66407" y="115023"/>
                    <a:pt x="67025" y="114982"/>
                  </a:cubicBezTo>
                  <a:cubicBezTo>
                    <a:pt x="68261" y="114982"/>
                    <a:pt x="71390" y="113337"/>
                    <a:pt x="73244" y="110457"/>
                  </a:cubicBezTo>
                  <a:cubicBezTo>
                    <a:pt x="77527" y="113666"/>
                    <a:pt x="82098" y="112185"/>
                    <a:pt x="82921" y="111609"/>
                  </a:cubicBezTo>
                  <a:cubicBezTo>
                    <a:pt x="87245" y="109182"/>
                    <a:pt x="88769" y="103753"/>
                    <a:pt x="86339" y="99434"/>
                  </a:cubicBezTo>
                  <a:lnTo>
                    <a:pt x="86175" y="99146"/>
                  </a:lnTo>
                  <a:close/>
                  <a:moveTo>
                    <a:pt x="58706" y="111774"/>
                  </a:moveTo>
                  <a:cubicBezTo>
                    <a:pt x="58171" y="111157"/>
                    <a:pt x="57677" y="110457"/>
                    <a:pt x="57347" y="109717"/>
                  </a:cubicBezTo>
                  <a:cubicBezTo>
                    <a:pt x="57512" y="111033"/>
                    <a:pt x="57883" y="112555"/>
                    <a:pt x="58706" y="1117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28"/>
            <p:cNvSpPr/>
            <p:nvPr/>
          </p:nvSpPr>
          <p:spPr>
            <a:xfrm rot="5400000">
              <a:off x="326156" y="2524347"/>
              <a:ext cx="209601" cy="93959"/>
            </a:xfrm>
            <a:custGeom>
              <a:rect b="b" l="l" r="r" t="t"/>
              <a:pathLst>
                <a:path extrusionOk="0" h="187918" w="419203">
                  <a:moveTo>
                    <a:pt x="212794" y="187918"/>
                  </a:moveTo>
                  <a:cubicBezTo>
                    <a:pt x="187921" y="187466"/>
                    <a:pt x="104363" y="163033"/>
                    <a:pt x="66764" y="119598"/>
                  </a:cubicBezTo>
                  <a:cubicBezTo>
                    <a:pt x="38348" y="86775"/>
                    <a:pt x="-651" y="9077"/>
                    <a:pt x="8" y="7843"/>
                  </a:cubicBezTo>
                  <a:cubicBezTo>
                    <a:pt x="585" y="6732"/>
                    <a:pt x="92379" y="39144"/>
                    <a:pt x="109717" y="50620"/>
                  </a:cubicBezTo>
                  <a:cubicBezTo>
                    <a:pt x="175113" y="93891"/>
                    <a:pt x="221813" y="188083"/>
                    <a:pt x="212794" y="187918"/>
                  </a:cubicBezTo>
                  <a:close/>
                  <a:moveTo>
                    <a:pt x="325097" y="42764"/>
                  </a:moveTo>
                  <a:cubicBezTo>
                    <a:pt x="268966" y="86076"/>
                    <a:pt x="228897" y="180268"/>
                    <a:pt x="236639" y="180103"/>
                  </a:cubicBezTo>
                  <a:cubicBezTo>
                    <a:pt x="258012" y="179651"/>
                    <a:pt x="329668" y="155218"/>
                    <a:pt x="361914" y="111783"/>
                  </a:cubicBezTo>
                  <a:cubicBezTo>
                    <a:pt x="386293" y="78960"/>
                    <a:pt x="419733" y="1262"/>
                    <a:pt x="419197" y="28"/>
                  </a:cubicBezTo>
                  <a:cubicBezTo>
                    <a:pt x="418662" y="-1083"/>
                    <a:pt x="339964" y="31329"/>
                    <a:pt x="325097" y="427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5" name="Google Shape;1915;p28"/>
            <p:cNvSpPr/>
            <p:nvPr/>
          </p:nvSpPr>
          <p:spPr>
            <a:xfrm rot="5400000">
              <a:off x="416477" y="2289831"/>
              <a:ext cx="95682" cy="208271"/>
            </a:xfrm>
            <a:custGeom>
              <a:rect b="b" l="l" r="r" t="t"/>
              <a:pathLst>
                <a:path extrusionOk="0" h="416542" w="191364">
                  <a:moveTo>
                    <a:pt x="168043" y="416542"/>
                  </a:moveTo>
                  <a:cubicBezTo>
                    <a:pt x="168043" y="416542"/>
                    <a:pt x="-14516" y="335430"/>
                    <a:pt x="927" y="203315"/>
                  </a:cubicBezTo>
                  <a:cubicBezTo>
                    <a:pt x="16412" y="71240"/>
                    <a:pt x="64883" y="0"/>
                    <a:pt x="64883" y="0"/>
                  </a:cubicBezTo>
                  <a:cubicBezTo>
                    <a:pt x="64883" y="0"/>
                    <a:pt x="173726" y="144907"/>
                    <a:pt x="188634" y="255100"/>
                  </a:cubicBezTo>
                  <a:cubicBezTo>
                    <a:pt x="200865" y="345425"/>
                    <a:pt x="168043" y="416542"/>
                    <a:pt x="168043" y="416542"/>
                  </a:cubicBezTo>
                  <a:lnTo>
                    <a:pt x="168043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6" name="Google Shape;1916;p28"/>
            <p:cNvSpPr/>
            <p:nvPr/>
          </p:nvSpPr>
          <p:spPr>
            <a:xfrm rot="5400000">
              <a:off x="359510" y="2097696"/>
              <a:ext cx="243844" cy="174228"/>
            </a:xfrm>
            <a:custGeom>
              <a:rect b="b" l="l" r="r" t="t"/>
              <a:pathLst>
                <a:path extrusionOk="0" h="348456" w="487688">
                  <a:moveTo>
                    <a:pt x="462430" y="331829"/>
                  </a:moveTo>
                  <a:cubicBezTo>
                    <a:pt x="462430" y="331829"/>
                    <a:pt x="372571" y="373208"/>
                    <a:pt x="331060" y="325413"/>
                  </a:cubicBezTo>
                  <a:cubicBezTo>
                    <a:pt x="289508" y="277659"/>
                    <a:pt x="109708" y="105892"/>
                    <a:pt x="57902" y="74180"/>
                  </a:cubicBezTo>
                  <a:cubicBezTo>
                    <a:pt x="6136" y="42426"/>
                    <a:pt x="0" y="38683"/>
                    <a:pt x="0" y="38683"/>
                  </a:cubicBezTo>
                  <a:cubicBezTo>
                    <a:pt x="0" y="38683"/>
                    <a:pt x="220405" y="-19560"/>
                    <a:pt x="294614" y="6888"/>
                  </a:cubicBezTo>
                  <a:cubicBezTo>
                    <a:pt x="399504" y="44236"/>
                    <a:pt x="547347" y="184290"/>
                    <a:pt x="462430" y="331829"/>
                  </a:cubicBezTo>
                  <a:lnTo>
                    <a:pt x="462430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28"/>
            <p:cNvSpPr/>
            <p:nvPr/>
          </p:nvSpPr>
          <p:spPr>
            <a:xfrm rot="5400000">
              <a:off x="226105" y="2067749"/>
              <a:ext cx="229547" cy="102868"/>
            </a:xfrm>
            <a:custGeom>
              <a:rect b="b" l="l" r="r" t="t"/>
              <a:pathLst>
                <a:path extrusionOk="0" h="205735" w="459094">
                  <a:moveTo>
                    <a:pt x="0" y="104981"/>
                  </a:moveTo>
                  <a:cubicBezTo>
                    <a:pt x="0" y="104981"/>
                    <a:pt x="202367" y="-5005"/>
                    <a:pt x="278883" y="178"/>
                  </a:cubicBezTo>
                  <a:cubicBezTo>
                    <a:pt x="353998" y="5278"/>
                    <a:pt x="459094" y="136159"/>
                    <a:pt x="459094" y="136159"/>
                  </a:cubicBezTo>
                  <a:cubicBezTo>
                    <a:pt x="459094" y="136159"/>
                    <a:pt x="418654" y="174289"/>
                    <a:pt x="334643" y="202670"/>
                  </a:cubicBezTo>
                  <a:cubicBezTo>
                    <a:pt x="264634" y="226362"/>
                    <a:pt x="0" y="104981"/>
                    <a:pt x="0" y="104981"/>
                  </a:cubicBezTo>
                  <a:lnTo>
                    <a:pt x="0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28"/>
            <p:cNvSpPr/>
            <p:nvPr/>
          </p:nvSpPr>
          <p:spPr>
            <a:xfrm rot="5400000">
              <a:off x="364267" y="2338105"/>
              <a:ext cx="82360" cy="177118"/>
            </a:xfrm>
            <a:custGeom>
              <a:rect b="b" l="l" r="r" t="t"/>
              <a:pathLst>
                <a:path extrusionOk="0" h="354235" w="164721">
                  <a:moveTo>
                    <a:pt x="155463" y="336583"/>
                  </a:moveTo>
                  <a:cubicBezTo>
                    <a:pt x="159334" y="336336"/>
                    <a:pt x="163040" y="338722"/>
                    <a:pt x="164275" y="342588"/>
                  </a:cubicBezTo>
                  <a:cubicBezTo>
                    <a:pt x="165799" y="347154"/>
                    <a:pt x="163287" y="352090"/>
                    <a:pt x="158716" y="353571"/>
                  </a:cubicBezTo>
                  <a:cubicBezTo>
                    <a:pt x="155463" y="354722"/>
                    <a:pt x="151591" y="354393"/>
                    <a:pt x="147514" y="352460"/>
                  </a:cubicBezTo>
                  <a:cubicBezTo>
                    <a:pt x="141131" y="349457"/>
                    <a:pt x="133389" y="340696"/>
                    <a:pt x="130918" y="338105"/>
                  </a:cubicBezTo>
                  <a:cubicBezTo>
                    <a:pt x="124041" y="330866"/>
                    <a:pt x="117617" y="323133"/>
                    <a:pt x="111563" y="315112"/>
                  </a:cubicBezTo>
                  <a:cubicBezTo>
                    <a:pt x="102667" y="303308"/>
                    <a:pt x="94514" y="290886"/>
                    <a:pt x="86565" y="278628"/>
                  </a:cubicBezTo>
                  <a:cubicBezTo>
                    <a:pt x="76229" y="262422"/>
                    <a:pt x="66922" y="245764"/>
                    <a:pt x="58685" y="228653"/>
                  </a:cubicBezTo>
                  <a:cubicBezTo>
                    <a:pt x="50449" y="211460"/>
                    <a:pt x="43201" y="193856"/>
                    <a:pt x="36941" y="175922"/>
                  </a:cubicBezTo>
                  <a:cubicBezTo>
                    <a:pt x="29487" y="154493"/>
                    <a:pt x="23393" y="132569"/>
                    <a:pt x="18204" y="110399"/>
                  </a:cubicBezTo>
                  <a:cubicBezTo>
                    <a:pt x="10503" y="77494"/>
                    <a:pt x="4943" y="44012"/>
                    <a:pt x="125" y="10613"/>
                  </a:cubicBezTo>
                  <a:cubicBezTo>
                    <a:pt x="-699" y="5678"/>
                    <a:pt x="2637" y="947"/>
                    <a:pt x="7579" y="125"/>
                  </a:cubicBezTo>
                  <a:cubicBezTo>
                    <a:pt x="12562" y="-698"/>
                    <a:pt x="17257" y="2634"/>
                    <a:pt x="18080" y="7570"/>
                  </a:cubicBezTo>
                  <a:cubicBezTo>
                    <a:pt x="26728" y="52815"/>
                    <a:pt x="37394" y="97895"/>
                    <a:pt x="51396" y="141742"/>
                  </a:cubicBezTo>
                  <a:cubicBezTo>
                    <a:pt x="56956" y="159182"/>
                    <a:pt x="63051" y="176416"/>
                    <a:pt x="69804" y="193403"/>
                  </a:cubicBezTo>
                  <a:cubicBezTo>
                    <a:pt x="79853" y="218658"/>
                    <a:pt x="91260" y="243420"/>
                    <a:pt x="105344" y="267112"/>
                  </a:cubicBezTo>
                  <a:cubicBezTo>
                    <a:pt x="112469" y="279287"/>
                    <a:pt x="119799" y="291626"/>
                    <a:pt x="127871" y="303390"/>
                  </a:cubicBezTo>
                  <a:cubicBezTo>
                    <a:pt x="133142" y="311123"/>
                    <a:pt x="138701" y="318567"/>
                    <a:pt x="144755" y="325601"/>
                  </a:cubicBezTo>
                  <a:cubicBezTo>
                    <a:pt x="146032" y="327082"/>
                    <a:pt x="149079" y="331154"/>
                    <a:pt x="152498" y="334280"/>
                  </a:cubicBezTo>
                  <a:cubicBezTo>
                    <a:pt x="153115" y="334897"/>
                    <a:pt x="153939" y="335966"/>
                    <a:pt x="154557" y="336583"/>
                  </a:cubicBezTo>
                  <a:cubicBezTo>
                    <a:pt x="154103" y="336707"/>
                    <a:pt x="153568" y="336912"/>
                    <a:pt x="153280" y="336995"/>
                  </a:cubicBezTo>
                  <a:cubicBezTo>
                    <a:pt x="153733" y="336871"/>
                    <a:pt x="154227" y="336748"/>
                    <a:pt x="154680" y="336665"/>
                  </a:cubicBezTo>
                  <a:lnTo>
                    <a:pt x="154557" y="336583"/>
                  </a:lnTo>
                  <a:cubicBezTo>
                    <a:pt x="155009" y="336419"/>
                    <a:pt x="155380" y="336378"/>
                    <a:pt x="155463" y="336583"/>
                  </a:cubicBezTo>
                  <a:cubicBezTo>
                    <a:pt x="155215" y="336624"/>
                    <a:pt x="154927" y="336624"/>
                    <a:pt x="154680" y="336665"/>
                  </a:cubicBezTo>
                  <a:cubicBezTo>
                    <a:pt x="155051" y="337036"/>
                    <a:pt x="155380" y="337159"/>
                    <a:pt x="155463" y="336789"/>
                  </a:cubicBezTo>
                  <a:cubicBezTo>
                    <a:pt x="155463" y="336707"/>
                    <a:pt x="155463" y="336624"/>
                    <a:pt x="155463" y="336583"/>
                  </a:cubicBezTo>
                  <a:lnTo>
                    <a:pt x="155463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28"/>
            <p:cNvSpPr/>
            <p:nvPr/>
          </p:nvSpPr>
          <p:spPr>
            <a:xfrm rot="5400000">
              <a:off x="226622" y="2158292"/>
              <a:ext cx="220332" cy="33193"/>
            </a:xfrm>
            <a:custGeom>
              <a:rect b="b" l="l" r="r" t="t"/>
              <a:pathLst>
                <a:path extrusionOk="0" h="66385" w="440664">
                  <a:moveTo>
                    <a:pt x="9591" y="22600"/>
                  </a:moveTo>
                  <a:cubicBezTo>
                    <a:pt x="8438" y="22641"/>
                    <a:pt x="7285" y="22476"/>
                    <a:pt x="6173" y="22065"/>
                  </a:cubicBezTo>
                  <a:cubicBezTo>
                    <a:pt x="2590" y="20872"/>
                    <a:pt x="1602" y="18692"/>
                    <a:pt x="1149" y="17993"/>
                  </a:cubicBezTo>
                  <a:cubicBezTo>
                    <a:pt x="-210" y="15690"/>
                    <a:pt x="-169" y="13468"/>
                    <a:pt x="284" y="11494"/>
                  </a:cubicBezTo>
                  <a:cubicBezTo>
                    <a:pt x="654" y="9931"/>
                    <a:pt x="2261" y="5612"/>
                    <a:pt x="8108" y="4913"/>
                  </a:cubicBezTo>
                  <a:cubicBezTo>
                    <a:pt x="9097" y="4790"/>
                    <a:pt x="12968" y="5077"/>
                    <a:pt x="14492" y="4872"/>
                  </a:cubicBezTo>
                  <a:lnTo>
                    <a:pt x="25487" y="3514"/>
                  </a:lnTo>
                  <a:lnTo>
                    <a:pt x="56044" y="430"/>
                  </a:lnTo>
                  <a:cubicBezTo>
                    <a:pt x="71693" y="-434"/>
                    <a:pt x="87136" y="18"/>
                    <a:pt x="102497" y="1664"/>
                  </a:cubicBezTo>
                  <a:cubicBezTo>
                    <a:pt x="117775" y="3268"/>
                    <a:pt x="132930" y="6106"/>
                    <a:pt x="148044" y="9849"/>
                  </a:cubicBezTo>
                  <a:cubicBezTo>
                    <a:pt x="176048" y="16965"/>
                    <a:pt x="204504" y="24286"/>
                    <a:pt x="233002" y="30579"/>
                  </a:cubicBezTo>
                  <a:cubicBezTo>
                    <a:pt x="261212" y="36831"/>
                    <a:pt x="289462" y="41932"/>
                    <a:pt x="317672" y="43330"/>
                  </a:cubicBezTo>
                  <a:cubicBezTo>
                    <a:pt x="354612" y="45181"/>
                    <a:pt x="391511" y="41191"/>
                    <a:pt x="427792" y="25602"/>
                  </a:cubicBezTo>
                  <a:cubicBezTo>
                    <a:pt x="432363" y="23505"/>
                    <a:pt x="437758" y="25561"/>
                    <a:pt x="439858" y="30127"/>
                  </a:cubicBezTo>
                  <a:cubicBezTo>
                    <a:pt x="441917" y="34692"/>
                    <a:pt x="439899" y="40081"/>
                    <a:pt x="435328" y="42178"/>
                  </a:cubicBezTo>
                  <a:cubicBezTo>
                    <a:pt x="396699" y="60647"/>
                    <a:pt x="356959" y="67104"/>
                    <a:pt x="316889" y="66323"/>
                  </a:cubicBezTo>
                  <a:cubicBezTo>
                    <a:pt x="287156" y="65706"/>
                    <a:pt x="257258" y="61222"/>
                    <a:pt x="227648" y="54683"/>
                  </a:cubicBezTo>
                  <a:cubicBezTo>
                    <a:pt x="198821" y="48266"/>
                    <a:pt x="170323" y="39710"/>
                    <a:pt x="142155" y="31937"/>
                  </a:cubicBezTo>
                  <a:cubicBezTo>
                    <a:pt x="128153" y="27988"/>
                    <a:pt x="114069" y="24903"/>
                    <a:pt x="99820" y="22846"/>
                  </a:cubicBezTo>
                  <a:cubicBezTo>
                    <a:pt x="85654" y="20831"/>
                    <a:pt x="71322" y="19762"/>
                    <a:pt x="56744" y="20008"/>
                  </a:cubicBezTo>
                  <a:lnTo>
                    <a:pt x="27505" y="21654"/>
                  </a:lnTo>
                  <a:lnTo>
                    <a:pt x="16139" y="22559"/>
                  </a:lnTo>
                  <a:cubicBezTo>
                    <a:pt x="15439" y="22600"/>
                    <a:pt x="13956" y="22188"/>
                    <a:pt x="12597" y="21900"/>
                  </a:cubicBezTo>
                  <a:cubicBezTo>
                    <a:pt x="11979" y="22147"/>
                    <a:pt x="11362" y="22312"/>
                    <a:pt x="10703" y="22435"/>
                  </a:cubicBezTo>
                  <a:cubicBezTo>
                    <a:pt x="10209" y="22723"/>
                    <a:pt x="9714" y="22888"/>
                    <a:pt x="9591" y="22600"/>
                  </a:cubicBezTo>
                  <a:cubicBezTo>
                    <a:pt x="9962" y="22559"/>
                    <a:pt x="10332" y="22517"/>
                    <a:pt x="10703" y="22435"/>
                  </a:cubicBezTo>
                  <a:cubicBezTo>
                    <a:pt x="11197" y="22188"/>
                    <a:pt x="11691" y="21859"/>
                    <a:pt x="11815" y="21818"/>
                  </a:cubicBezTo>
                  <a:lnTo>
                    <a:pt x="11979" y="21777"/>
                  </a:lnTo>
                  <a:cubicBezTo>
                    <a:pt x="10662" y="21530"/>
                    <a:pt x="9550" y="21530"/>
                    <a:pt x="9550" y="22312"/>
                  </a:cubicBezTo>
                  <a:cubicBezTo>
                    <a:pt x="9550" y="22435"/>
                    <a:pt x="9550" y="22517"/>
                    <a:pt x="9591" y="22600"/>
                  </a:cubicBezTo>
                  <a:lnTo>
                    <a:pt x="9591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28"/>
            <p:cNvSpPr/>
            <p:nvPr/>
          </p:nvSpPr>
          <p:spPr>
            <a:xfrm rot="5400000">
              <a:off x="554624" y="2303159"/>
              <a:ext cx="88640" cy="90061"/>
            </a:xfrm>
            <a:custGeom>
              <a:rect b="b" l="l" r="r" t="t"/>
              <a:pathLst>
                <a:path extrusionOk="0" h="180122" w="177281">
                  <a:moveTo>
                    <a:pt x="81113" y="175268"/>
                  </a:moveTo>
                  <a:cubicBezTo>
                    <a:pt x="76748" y="183577"/>
                    <a:pt x="59987" y="179176"/>
                    <a:pt x="53439" y="176955"/>
                  </a:cubicBezTo>
                  <a:cubicBezTo>
                    <a:pt x="34289" y="170415"/>
                    <a:pt x="-798" y="135370"/>
                    <a:pt x="1138" y="132039"/>
                  </a:cubicBezTo>
                  <a:cubicBezTo>
                    <a:pt x="3032" y="128748"/>
                    <a:pt x="44955" y="145448"/>
                    <a:pt x="64887" y="157047"/>
                  </a:cubicBezTo>
                  <a:cubicBezTo>
                    <a:pt x="69788" y="159885"/>
                    <a:pt x="84984" y="167823"/>
                    <a:pt x="81113" y="175268"/>
                  </a:cubicBezTo>
                  <a:close/>
                  <a:moveTo>
                    <a:pt x="124107" y="128419"/>
                  </a:moveTo>
                  <a:cubicBezTo>
                    <a:pt x="102486" y="112912"/>
                    <a:pt x="46232" y="105139"/>
                    <a:pt x="47509" y="107031"/>
                  </a:cubicBezTo>
                  <a:cubicBezTo>
                    <a:pt x="50268" y="111226"/>
                    <a:pt x="53480" y="114846"/>
                    <a:pt x="56939" y="118260"/>
                  </a:cubicBezTo>
                  <a:cubicBezTo>
                    <a:pt x="69253" y="130476"/>
                    <a:pt x="83419" y="141088"/>
                    <a:pt x="99109" y="146805"/>
                  </a:cubicBezTo>
                  <a:cubicBezTo>
                    <a:pt x="114141" y="152276"/>
                    <a:pt x="152604" y="148862"/>
                    <a:pt x="124107" y="128419"/>
                  </a:cubicBezTo>
                  <a:close/>
                  <a:moveTo>
                    <a:pt x="55827" y="65282"/>
                  </a:moveTo>
                  <a:cubicBezTo>
                    <a:pt x="57722" y="57878"/>
                    <a:pt x="60193" y="27564"/>
                    <a:pt x="45614" y="28222"/>
                  </a:cubicBezTo>
                  <a:cubicBezTo>
                    <a:pt x="36637" y="28633"/>
                    <a:pt x="31695" y="45456"/>
                    <a:pt x="28853" y="51749"/>
                  </a:cubicBezTo>
                  <a:cubicBezTo>
                    <a:pt x="17817" y="76387"/>
                    <a:pt x="-3886" y="118671"/>
                    <a:pt x="603" y="120933"/>
                  </a:cubicBezTo>
                  <a:cubicBezTo>
                    <a:pt x="5091" y="123195"/>
                    <a:pt x="48826" y="92881"/>
                    <a:pt x="55827" y="65282"/>
                  </a:cubicBezTo>
                  <a:close/>
                  <a:moveTo>
                    <a:pt x="76995" y="88110"/>
                  </a:moveTo>
                  <a:cubicBezTo>
                    <a:pt x="89102" y="74495"/>
                    <a:pt x="97627" y="57097"/>
                    <a:pt x="97833" y="39574"/>
                  </a:cubicBezTo>
                  <a:cubicBezTo>
                    <a:pt x="97874" y="34597"/>
                    <a:pt x="97792" y="25590"/>
                    <a:pt x="92356" y="22957"/>
                  </a:cubicBezTo>
                  <a:cubicBezTo>
                    <a:pt x="84984" y="19420"/>
                    <a:pt x="78642" y="32500"/>
                    <a:pt x="76706" y="37024"/>
                  </a:cubicBezTo>
                  <a:cubicBezTo>
                    <a:pt x="67852" y="58125"/>
                    <a:pt x="60069" y="92017"/>
                    <a:pt x="57804" y="102588"/>
                  </a:cubicBezTo>
                  <a:cubicBezTo>
                    <a:pt x="57433" y="104398"/>
                    <a:pt x="62787" y="100737"/>
                    <a:pt x="63281" y="100408"/>
                  </a:cubicBezTo>
                  <a:cubicBezTo>
                    <a:pt x="68470" y="96953"/>
                    <a:pt x="72918" y="92676"/>
                    <a:pt x="76995" y="88110"/>
                  </a:cubicBezTo>
                  <a:close/>
                  <a:moveTo>
                    <a:pt x="91655" y="91606"/>
                  </a:moveTo>
                  <a:cubicBezTo>
                    <a:pt x="91655" y="91606"/>
                    <a:pt x="115170" y="111555"/>
                    <a:pt x="138520" y="118136"/>
                  </a:cubicBezTo>
                  <a:cubicBezTo>
                    <a:pt x="157464" y="123524"/>
                    <a:pt x="177190" y="116244"/>
                    <a:pt x="177272" y="113159"/>
                  </a:cubicBezTo>
                  <a:cubicBezTo>
                    <a:pt x="178302" y="86465"/>
                    <a:pt x="91655" y="91606"/>
                    <a:pt x="91655" y="91606"/>
                  </a:cubicBezTo>
                  <a:close/>
                  <a:moveTo>
                    <a:pt x="137326" y="29456"/>
                  </a:moveTo>
                  <a:cubicBezTo>
                    <a:pt x="139879" y="21723"/>
                    <a:pt x="140538" y="-7851"/>
                    <a:pt x="122542" y="1980"/>
                  </a:cubicBezTo>
                  <a:cubicBezTo>
                    <a:pt x="112617" y="7409"/>
                    <a:pt x="108499" y="22093"/>
                    <a:pt x="105904" y="31471"/>
                  </a:cubicBezTo>
                  <a:cubicBezTo>
                    <a:pt x="103022" y="41960"/>
                    <a:pt x="96680" y="82845"/>
                    <a:pt x="101910" y="82516"/>
                  </a:cubicBezTo>
                  <a:cubicBezTo>
                    <a:pt x="107181" y="82187"/>
                    <a:pt x="130778" y="49076"/>
                    <a:pt x="137326" y="294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28"/>
            <p:cNvSpPr/>
            <p:nvPr/>
          </p:nvSpPr>
          <p:spPr>
            <a:xfrm rot="5400000">
              <a:off x="449411" y="2007159"/>
              <a:ext cx="116189" cy="101827"/>
            </a:xfrm>
            <a:custGeom>
              <a:rect b="b" l="l" r="r" t="t"/>
              <a:pathLst>
                <a:path extrusionOk="0" h="203653" w="232378">
                  <a:moveTo>
                    <a:pt x="161937" y="177404"/>
                  </a:moveTo>
                  <a:cubicBezTo>
                    <a:pt x="185287" y="183203"/>
                    <a:pt x="210367" y="193281"/>
                    <a:pt x="210367" y="193281"/>
                  </a:cubicBezTo>
                  <a:cubicBezTo>
                    <a:pt x="210367" y="193281"/>
                    <a:pt x="185493" y="203358"/>
                    <a:pt x="157119" y="200643"/>
                  </a:cubicBezTo>
                  <a:cubicBezTo>
                    <a:pt x="139905" y="198998"/>
                    <a:pt x="124709" y="188633"/>
                    <a:pt x="126397" y="185260"/>
                  </a:cubicBezTo>
                  <a:cubicBezTo>
                    <a:pt x="132204" y="173743"/>
                    <a:pt x="156789" y="176129"/>
                    <a:pt x="161937" y="177404"/>
                  </a:cubicBezTo>
                  <a:close/>
                  <a:moveTo>
                    <a:pt x="166467" y="158442"/>
                  </a:moveTo>
                  <a:cubicBezTo>
                    <a:pt x="167826" y="156591"/>
                    <a:pt x="117461" y="129321"/>
                    <a:pt x="92546" y="135367"/>
                  </a:cubicBezTo>
                  <a:cubicBezTo>
                    <a:pt x="85380" y="137094"/>
                    <a:pt x="79738" y="139274"/>
                    <a:pt x="84433" y="146473"/>
                  </a:cubicBezTo>
                  <a:cubicBezTo>
                    <a:pt x="99053" y="168807"/>
                    <a:pt x="165108" y="160293"/>
                    <a:pt x="166467" y="158442"/>
                  </a:cubicBezTo>
                  <a:close/>
                  <a:moveTo>
                    <a:pt x="111943" y="109495"/>
                  </a:moveTo>
                  <a:cubicBezTo>
                    <a:pt x="109142" y="106246"/>
                    <a:pt x="66890" y="78934"/>
                    <a:pt x="36621" y="88435"/>
                  </a:cubicBezTo>
                  <a:cubicBezTo>
                    <a:pt x="20725" y="93412"/>
                    <a:pt x="48934" y="106163"/>
                    <a:pt x="53341" y="107932"/>
                  </a:cubicBezTo>
                  <a:cubicBezTo>
                    <a:pt x="79244" y="118215"/>
                    <a:pt x="114743" y="112744"/>
                    <a:pt x="111943" y="109495"/>
                  </a:cubicBezTo>
                  <a:close/>
                  <a:moveTo>
                    <a:pt x="74344" y="67787"/>
                  </a:moveTo>
                  <a:lnTo>
                    <a:pt x="71873" y="65031"/>
                  </a:lnTo>
                  <a:cubicBezTo>
                    <a:pt x="61907" y="59972"/>
                    <a:pt x="51982" y="54913"/>
                    <a:pt x="41769" y="50306"/>
                  </a:cubicBezTo>
                  <a:cubicBezTo>
                    <a:pt x="36745" y="48044"/>
                    <a:pt x="31679" y="45864"/>
                    <a:pt x="26449" y="44013"/>
                  </a:cubicBezTo>
                  <a:cubicBezTo>
                    <a:pt x="13395" y="39365"/>
                    <a:pt x="-13703" y="42697"/>
                    <a:pt x="8370" y="57504"/>
                  </a:cubicBezTo>
                  <a:cubicBezTo>
                    <a:pt x="20890" y="65895"/>
                    <a:pt x="37033" y="69227"/>
                    <a:pt x="51817" y="70461"/>
                  </a:cubicBezTo>
                  <a:cubicBezTo>
                    <a:pt x="56141" y="70831"/>
                    <a:pt x="73396" y="73258"/>
                    <a:pt x="74344" y="67787"/>
                  </a:cubicBezTo>
                  <a:close/>
                  <a:moveTo>
                    <a:pt x="79986" y="73834"/>
                  </a:moveTo>
                  <a:cubicBezTo>
                    <a:pt x="71626" y="52774"/>
                    <a:pt x="71337" y="28136"/>
                    <a:pt x="55359" y="11889"/>
                  </a:cubicBezTo>
                  <a:cubicBezTo>
                    <a:pt x="51735" y="8228"/>
                    <a:pt x="40863" y="-3289"/>
                    <a:pt x="34562" y="907"/>
                  </a:cubicBezTo>
                  <a:cubicBezTo>
                    <a:pt x="29332" y="4321"/>
                    <a:pt x="35797" y="14357"/>
                    <a:pt x="37857" y="17648"/>
                  </a:cubicBezTo>
                  <a:cubicBezTo>
                    <a:pt x="47205" y="32496"/>
                    <a:pt x="75538" y="70749"/>
                    <a:pt x="79986" y="73834"/>
                  </a:cubicBezTo>
                  <a:close/>
                  <a:moveTo>
                    <a:pt x="117296" y="108508"/>
                  </a:moveTo>
                  <a:lnTo>
                    <a:pt x="118820" y="109330"/>
                  </a:lnTo>
                  <a:cubicBezTo>
                    <a:pt x="119273" y="99089"/>
                    <a:pt x="119273" y="88847"/>
                    <a:pt x="118490" y="78564"/>
                  </a:cubicBezTo>
                  <a:cubicBezTo>
                    <a:pt x="117996" y="71613"/>
                    <a:pt x="117131" y="64620"/>
                    <a:pt x="115402" y="57833"/>
                  </a:cubicBezTo>
                  <a:cubicBezTo>
                    <a:pt x="113425" y="50018"/>
                    <a:pt x="110501" y="40558"/>
                    <a:pt x="104283" y="34964"/>
                  </a:cubicBezTo>
                  <a:cubicBezTo>
                    <a:pt x="98888" y="30111"/>
                    <a:pt x="94276" y="33278"/>
                    <a:pt x="93575" y="39777"/>
                  </a:cubicBezTo>
                  <a:cubicBezTo>
                    <a:pt x="91805" y="56147"/>
                    <a:pt x="100288" y="74327"/>
                    <a:pt x="106918" y="88847"/>
                  </a:cubicBezTo>
                  <a:cubicBezTo>
                    <a:pt x="107371" y="89793"/>
                    <a:pt x="117049" y="108713"/>
                    <a:pt x="117296" y="108508"/>
                  </a:cubicBezTo>
                  <a:close/>
                  <a:moveTo>
                    <a:pt x="154607" y="83500"/>
                  </a:moveTo>
                  <a:cubicBezTo>
                    <a:pt x="152095" y="78482"/>
                    <a:pt x="144847" y="67664"/>
                    <a:pt x="137681" y="69967"/>
                  </a:cubicBezTo>
                  <a:cubicBezTo>
                    <a:pt x="133028" y="71489"/>
                    <a:pt x="132822" y="78564"/>
                    <a:pt x="132863" y="82471"/>
                  </a:cubicBezTo>
                  <a:cubicBezTo>
                    <a:pt x="132863" y="94729"/>
                    <a:pt x="162308" y="144375"/>
                    <a:pt x="162267" y="144334"/>
                  </a:cubicBezTo>
                  <a:cubicBezTo>
                    <a:pt x="161814" y="124344"/>
                    <a:pt x="163749" y="101968"/>
                    <a:pt x="154607" y="83500"/>
                  </a:cubicBezTo>
                  <a:close/>
                  <a:moveTo>
                    <a:pt x="196859" y="126853"/>
                  </a:moveTo>
                  <a:cubicBezTo>
                    <a:pt x="196118" y="120313"/>
                    <a:pt x="195336" y="109865"/>
                    <a:pt x="190188" y="104929"/>
                  </a:cubicBezTo>
                  <a:cubicBezTo>
                    <a:pt x="182734" y="97772"/>
                    <a:pt x="176886" y="115706"/>
                    <a:pt x="176227" y="119860"/>
                  </a:cubicBezTo>
                  <a:cubicBezTo>
                    <a:pt x="173880" y="134421"/>
                    <a:pt x="188747" y="173702"/>
                    <a:pt x="192206" y="174853"/>
                  </a:cubicBezTo>
                  <a:cubicBezTo>
                    <a:pt x="195665" y="176046"/>
                    <a:pt x="197642" y="133351"/>
                    <a:pt x="196859" y="126853"/>
                  </a:cubicBezTo>
                  <a:close/>
                  <a:moveTo>
                    <a:pt x="227252" y="150997"/>
                  </a:moveTo>
                  <a:cubicBezTo>
                    <a:pt x="222104" y="149516"/>
                    <a:pt x="218315" y="154905"/>
                    <a:pt x="216833" y="157331"/>
                  </a:cubicBezTo>
                  <a:cubicBezTo>
                    <a:pt x="211067" y="166750"/>
                    <a:pt x="211561" y="179296"/>
                    <a:pt x="214320" y="190648"/>
                  </a:cubicBezTo>
                  <a:cubicBezTo>
                    <a:pt x="214526" y="191471"/>
                    <a:pt x="218645" y="206031"/>
                    <a:pt x="221980" y="203317"/>
                  </a:cubicBezTo>
                  <a:lnTo>
                    <a:pt x="219551" y="200232"/>
                  </a:lnTo>
                  <a:cubicBezTo>
                    <a:pt x="225604" y="189167"/>
                    <a:pt x="231534" y="177198"/>
                    <a:pt x="232235" y="164324"/>
                  </a:cubicBezTo>
                  <a:cubicBezTo>
                    <a:pt x="232399" y="161444"/>
                    <a:pt x="233305" y="152725"/>
                    <a:pt x="227252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28"/>
            <p:cNvSpPr/>
            <p:nvPr/>
          </p:nvSpPr>
          <p:spPr>
            <a:xfrm rot="5400000">
              <a:off x="273335" y="1886846"/>
              <a:ext cx="112797" cy="73482"/>
            </a:xfrm>
            <a:custGeom>
              <a:rect b="b" l="l" r="r" t="t"/>
              <a:pathLst>
                <a:path extrusionOk="0" h="146964" w="225595">
                  <a:moveTo>
                    <a:pt x="225559" y="0"/>
                  </a:moveTo>
                  <a:cubicBezTo>
                    <a:pt x="225559" y="658"/>
                    <a:pt x="225641" y="1522"/>
                    <a:pt x="225559" y="1974"/>
                  </a:cubicBezTo>
                  <a:cubicBezTo>
                    <a:pt x="225271" y="3908"/>
                    <a:pt x="224941" y="5841"/>
                    <a:pt x="224653" y="7774"/>
                  </a:cubicBezTo>
                  <a:cubicBezTo>
                    <a:pt x="223747" y="13944"/>
                    <a:pt x="222635" y="20113"/>
                    <a:pt x="221523" y="26283"/>
                  </a:cubicBezTo>
                  <a:cubicBezTo>
                    <a:pt x="218229" y="44957"/>
                    <a:pt x="214399" y="64248"/>
                    <a:pt x="208469" y="82264"/>
                  </a:cubicBezTo>
                  <a:cubicBezTo>
                    <a:pt x="206574" y="88022"/>
                    <a:pt x="203239" y="98346"/>
                    <a:pt x="195043" y="96125"/>
                  </a:cubicBezTo>
                  <a:cubicBezTo>
                    <a:pt x="184830" y="93328"/>
                    <a:pt x="187136" y="77575"/>
                    <a:pt x="189196" y="70377"/>
                  </a:cubicBezTo>
                  <a:cubicBezTo>
                    <a:pt x="195908" y="47343"/>
                    <a:pt x="211928" y="27846"/>
                    <a:pt x="222306" y="6458"/>
                  </a:cubicBezTo>
                  <a:lnTo>
                    <a:pt x="225559" y="0"/>
                  </a:lnTo>
                  <a:close/>
                  <a:moveTo>
                    <a:pt x="184295" y="35456"/>
                  </a:moveTo>
                  <a:cubicBezTo>
                    <a:pt x="183224" y="37512"/>
                    <a:pt x="181824" y="39404"/>
                    <a:pt x="180671" y="41420"/>
                  </a:cubicBezTo>
                  <a:lnTo>
                    <a:pt x="179230" y="35250"/>
                  </a:lnTo>
                  <a:cubicBezTo>
                    <a:pt x="164692" y="39898"/>
                    <a:pt x="149084" y="40104"/>
                    <a:pt x="134383" y="44176"/>
                  </a:cubicBezTo>
                  <a:cubicBezTo>
                    <a:pt x="131253" y="45039"/>
                    <a:pt x="119887" y="47960"/>
                    <a:pt x="121699" y="53307"/>
                  </a:cubicBezTo>
                  <a:cubicBezTo>
                    <a:pt x="123099" y="57502"/>
                    <a:pt x="130512" y="57790"/>
                    <a:pt x="133971" y="57749"/>
                  </a:cubicBezTo>
                  <a:cubicBezTo>
                    <a:pt x="145049" y="57667"/>
                    <a:pt x="156168" y="53636"/>
                    <a:pt x="166257" y="49317"/>
                  </a:cubicBezTo>
                  <a:cubicBezTo>
                    <a:pt x="169511" y="47919"/>
                    <a:pt x="172723" y="46397"/>
                    <a:pt x="175894" y="44751"/>
                  </a:cubicBezTo>
                  <a:cubicBezTo>
                    <a:pt x="176512" y="44422"/>
                    <a:pt x="178488" y="43518"/>
                    <a:pt x="179724" y="42942"/>
                  </a:cubicBezTo>
                  <a:cubicBezTo>
                    <a:pt x="175153" y="50674"/>
                    <a:pt x="170417" y="58243"/>
                    <a:pt x="165722" y="65893"/>
                  </a:cubicBezTo>
                  <a:cubicBezTo>
                    <a:pt x="161727" y="72392"/>
                    <a:pt x="157856" y="79097"/>
                    <a:pt x="154973" y="86253"/>
                  </a:cubicBezTo>
                  <a:cubicBezTo>
                    <a:pt x="152173" y="93164"/>
                    <a:pt x="149826" y="101431"/>
                    <a:pt x="151597" y="108917"/>
                  </a:cubicBezTo>
                  <a:cubicBezTo>
                    <a:pt x="153615" y="117431"/>
                    <a:pt x="160904" y="116074"/>
                    <a:pt x="165187" y="110151"/>
                  </a:cubicBezTo>
                  <a:cubicBezTo>
                    <a:pt x="175482" y="95961"/>
                    <a:pt x="178406" y="75354"/>
                    <a:pt x="182401" y="58736"/>
                  </a:cubicBezTo>
                  <a:cubicBezTo>
                    <a:pt x="183924" y="52566"/>
                    <a:pt x="185242" y="46314"/>
                    <a:pt x="186889" y="40186"/>
                  </a:cubicBezTo>
                  <a:cubicBezTo>
                    <a:pt x="186972" y="39816"/>
                    <a:pt x="188660" y="35085"/>
                    <a:pt x="188331" y="34962"/>
                  </a:cubicBezTo>
                  <a:lnTo>
                    <a:pt x="184295" y="35456"/>
                  </a:lnTo>
                  <a:close/>
                  <a:moveTo>
                    <a:pt x="137636" y="82264"/>
                  </a:moveTo>
                  <a:cubicBezTo>
                    <a:pt x="132941" y="90367"/>
                    <a:pt x="127546" y="98058"/>
                    <a:pt x="122646" y="105997"/>
                  </a:cubicBezTo>
                  <a:cubicBezTo>
                    <a:pt x="119928" y="110357"/>
                    <a:pt x="117210" y="114634"/>
                    <a:pt x="114862" y="119159"/>
                  </a:cubicBezTo>
                  <a:cubicBezTo>
                    <a:pt x="112597" y="123601"/>
                    <a:pt x="104608" y="149226"/>
                    <a:pt x="118569" y="139149"/>
                  </a:cubicBezTo>
                  <a:cubicBezTo>
                    <a:pt x="131088" y="130182"/>
                    <a:pt x="137595" y="110192"/>
                    <a:pt x="141507" y="96125"/>
                  </a:cubicBezTo>
                  <a:cubicBezTo>
                    <a:pt x="142866" y="91272"/>
                    <a:pt x="145008" y="83703"/>
                    <a:pt x="142578" y="79631"/>
                  </a:cubicBezTo>
                  <a:lnTo>
                    <a:pt x="137636" y="82264"/>
                  </a:lnTo>
                  <a:close/>
                  <a:moveTo>
                    <a:pt x="114739" y="95632"/>
                  </a:moveTo>
                  <a:lnTo>
                    <a:pt x="113380" y="93164"/>
                  </a:lnTo>
                  <a:cubicBezTo>
                    <a:pt x="99543" y="105709"/>
                    <a:pt x="85006" y="117637"/>
                    <a:pt x="71828" y="130840"/>
                  </a:cubicBezTo>
                  <a:cubicBezTo>
                    <a:pt x="69933" y="132732"/>
                    <a:pt x="59144" y="142398"/>
                    <a:pt x="63426" y="145853"/>
                  </a:cubicBezTo>
                  <a:cubicBezTo>
                    <a:pt x="67298" y="148979"/>
                    <a:pt x="74051" y="144743"/>
                    <a:pt x="77099" y="142522"/>
                  </a:cubicBezTo>
                  <a:cubicBezTo>
                    <a:pt x="87971" y="134666"/>
                    <a:pt x="96248" y="122943"/>
                    <a:pt x="104114" y="112290"/>
                  </a:cubicBezTo>
                  <a:cubicBezTo>
                    <a:pt x="106914" y="108506"/>
                    <a:pt x="109715" y="104681"/>
                    <a:pt x="112268" y="100732"/>
                  </a:cubicBezTo>
                  <a:cubicBezTo>
                    <a:pt x="113298" y="99128"/>
                    <a:pt x="114821" y="93740"/>
                    <a:pt x="114739" y="95632"/>
                  </a:cubicBezTo>
                  <a:close/>
                  <a:moveTo>
                    <a:pt x="83935" y="103159"/>
                  </a:moveTo>
                  <a:lnTo>
                    <a:pt x="79158" y="106285"/>
                  </a:lnTo>
                  <a:cubicBezTo>
                    <a:pt x="72198" y="110768"/>
                    <a:pt x="64662" y="114429"/>
                    <a:pt x="57414" y="118377"/>
                  </a:cubicBezTo>
                  <a:cubicBezTo>
                    <a:pt x="52678" y="121010"/>
                    <a:pt x="47983" y="123725"/>
                    <a:pt x="43412" y="126686"/>
                  </a:cubicBezTo>
                  <a:cubicBezTo>
                    <a:pt x="38923" y="129606"/>
                    <a:pt x="32993" y="132979"/>
                    <a:pt x="30275" y="137833"/>
                  </a:cubicBezTo>
                  <a:cubicBezTo>
                    <a:pt x="25827" y="145853"/>
                    <a:pt x="40159" y="141864"/>
                    <a:pt x="42794" y="140465"/>
                  </a:cubicBezTo>
                  <a:cubicBezTo>
                    <a:pt x="54861" y="133925"/>
                    <a:pt x="64538" y="123066"/>
                    <a:pt x="74051" y="113318"/>
                  </a:cubicBezTo>
                  <a:cubicBezTo>
                    <a:pt x="76316" y="110974"/>
                    <a:pt x="82905" y="106490"/>
                    <a:pt x="83935" y="103159"/>
                  </a:cubicBezTo>
                  <a:close/>
                  <a:moveTo>
                    <a:pt x="56837" y="105339"/>
                  </a:moveTo>
                  <a:cubicBezTo>
                    <a:pt x="57208" y="105339"/>
                    <a:pt x="55725" y="106531"/>
                    <a:pt x="54408" y="107560"/>
                  </a:cubicBezTo>
                  <a:cubicBezTo>
                    <a:pt x="55725" y="107436"/>
                    <a:pt x="57043" y="107313"/>
                    <a:pt x="58320" y="107190"/>
                  </a:cubicBezTo>
                  <a:lnTo>
                    <a:pt x="56837" y="105339"/>
                  </a:lnTo>
                  <a:close/>
                  <a:moveTo>
                    <a:pt x="52843" y="108753"/>
                  </a:moveTo>
                  <a:cubicBezTo>
                    <a:pt x="53007" y="108629"/>
                    <a:pt x="53790" y="108053"/>
                    <a:pt x="54408" y="107560"/>
                  </a:cubicBezTo>
                  <a:cubicBezTo>
                    <a:pt x="40323" y="108794"/>
                    <a:pt x="26116" y="109616"/>
                    <a:pt x="12649" y="114305"/>
                  </a:cubicBezTo>
                  <a:cubicBezTo>
                    <a:pt x="9643" y="115375"/>
                    <a:pt x="-1311" y="118871"/>
                    <a:pt x="130" y="123930"/>
                  </a:cubicBezTo>
                  <a:cubicBezTo>
                    <a:pt x="1324" y="128126"/>
                    <a:pt x="8408" y="127756"/>
                    <a:pt x="11620" y="127468"/>
                  </a:cubicBezTo>
                  <a:cubicBezTo>
                    <a:pt x="23192" y="126357"/>
                    <a:pt x="34476" y="120269"/>
                    <a:pt x="44236" y="114388"/>
                  </a:cubicBezTo>
                  <a:cubicBezTo>
                    <a:pt x="47160" y="112578"/>
                    <a:pt x="50042" y="110727"/>
                    <a:pt x="52843" y="108753"/>
                  </a:cubicBezTo>
                  <a:close/>
                  <a:moveTo>
                    <a:pt x="36864" y="95632"/>
                  </a:moveTo>
                  <a:cubicBezTo>
                    <a:pt x="45965" y="98799"/>
                    <a:pt x="56302" y="99210"/>
                    <a:pt x="65856" y="99580"/>
                  </a:cubicBezTo>
                  <a:cubicBezTo>
                    <a:pt x="69645" y="99745"/>
                    <a:pt x="73475" y="99786"/>
                    <a:pt x="77264" y="99786"/>
                  </a:cubicBezTo>
                  <a:cubicBezTo>
                    <a:pt x="77634" y="99786"/>
                    <a:pt x="83194" y="99457"/>
                    <a:pt x="82864" y="99210"/>
                  </a:cubicBezTo>
                  <a:lnTo>
                    <a:pt x="76234" y="96413"/>
                  </a:lnTo>
                  <a:cubicBezTo>
                    <a:pt x="64950" y="91847"/>
                    <a:pt x="53749" y="86295"/>
                    <a:pt x="41559" y="84526"/>
                  </a:cubicBezTo>
                  <a:cubicBezTo>
                    <a:pt x="38223" y="84032"/>
                    <a:pt x="29040" y="83045"/>
                    <a:pt x="28710" y="88516"/>
                  </a:cubicBezTo>
                  <a:cubicBezTo>
                    <a:pt x="28463" y="92341"/>
                    <a:pt x="33981" y="94644"/>
                    <a:pt x="36864" y="95632"/>
                  </a:cubicBezTo>
                  <a:close/>
                  <a:moveTo>
                    <a:pt x="100572" y="89791"/>
                  </a:moveTo>
                  <a:cubicBezTo>
                    <a:pt x="102796" y="89996"/>
                    <a:pt x="109921" y="92135"/>
                    <a:pt x="112021" y="90901"/>
                  </a:cubicBezTo>
                  <a:lnTo>
                    <a:pt x="109962" y="87899"/>
                  </a:lnTo>
                  <a:cubicBezTo>
                    <a:pt x="104073" y="85472"/>
                    <a:pt x="98307" y="82675"/>
                    <a:pt x="92377" y="80248"/>
                  </a:cubicBezTo>
                  <a:cubicBezTo>
                    <a:pt x="88836" y="78767"/>
                    <a:pt x="85253" y="77410"/>
                    <a:pt x="81546" y="76300"/>
                  </a:cubicBezTo>
                  <a:cubicBezTo>
                    <a:pt x="77593" y="75148"/>
                    <a:pt x="73022" y="73791"/>
                    <a:pt x="68862" y="74654"/>
                  </a:cubicBezTo>
                  <a:cubicBezTo>
                    <a:pt x="64209" y="75600"/>
                    <a:pt x="64538" y="79672"/>
                    <a:pt x="67792" y="82181"/>
                  </a:cubicBezTo>
                  <a:cubicBezTo>
                    <a:pt x="76193" y="88721"/>
                    <a:pt x="90483" y="88763"/>
                    <a:pt x="100572" y="89791"/>
                  </a:cubicBezTo>
                  <a:close/>
                  <a:moveTo>
                    <a:pt x="97113" y="75600"/>
                  </a:moveTo>
                  <a:cubicBezTo>
                    <a:pt x="105720" y="79138"/>
                    <a:pt x="115604" y="80454"/>
                    <a:pt x="124828" y="81194"/>
                  </a:cubicBezTo>
                  <a:cubicBezTo>
                    <a:pt x="128329" y="81482"/>
                    <a:pt x="131871" y="81729"/>
                    <a:pt x="135371" y="81359"/>
                  </a:cubicBezTo>
                  <a:cubicBezTo>
                    <a:pt x="135495" y="81359"/>
                    <a:pt x="140230" y="79960"/>
                    <a:pt x="139242" y="79672"/>
                  </a:cubicBezTo>
                  <a:lnTo>
                    <a:pt x="141672" y="79508"/>
                  </a:lnTo>
                  <a:cubicBezTo>
                    <a:pt x="128576" y="75271"/>
                    <a:pt x="116263" y="68361"/>
                    <a:pt x="102467" y="66428"/>
                  </a:cubicBezTo>
                  <a:cubicBezTo>
                    <a:pt x="99666" y="66058"/>
                    <a:pt x="90936" y="64988"/>
                    <a:pt x="90277" y="69472"/>
                  </a:cubicBezTo>
                  <a:cubicBezTo>
                    <a:pt x="89783" y="72680"/>
                    <a:pt x="94930" y="74695"/>
                    <a:pt x="97113" y="75600"/>
                  </a:cubicBezTo>
                  <a:close/>
                  <a:moveTo>
                    <a:pt x="166587" y="22335"/>
                  </a:moveTo>
                  <a:cubicBezTo>
                    <a:pt x="180753" y="21389"/>
                    <a:pt x="195249" y="17646"/>
                    <a:pt x="208345" y="12175"/>
                  </a:cubicBezTo>
                  <a:cubicBezTo>
                    <a:pt x="211928" y="10694"/>
                    <a:pt x="215469" y="9008"/>
                    <a:pt x="218846" y="7034"/>
                  </a:cubicBezTo>
                  <a:cubicBezTo>
                    <a:pt x="219835" y="6458"/>
                    <a:pt x="220823" y="5841"/>
                    <a:pt x="221729" y="5141"/>
                  </a:cubicBezTo>
                  <a:cubicBezTo>
                    <a:pt x="222347" y="4730"/>
                    <a:pt x="223829" y="3126"/>
                    <a:pt x="223294" y="3578"/>
                  </a:cubicBezTo>
                  <a:lnTo>
                    <a:pt x="215346" y="987"/>
                  </a:lnTo>
                  <a:cubicBezTo>
                    <a:pt x="199738" y="6869"/>
                    <a:pt x="182359" y="6787"/>
                    <a:pt x="166587" y="12669"/>
                  </a:cubicBezTo>
                  <a:cubicBezTo>
                    <a:pt x="164487" y="13409"/>
                    <a:pt x="153162" y="16905"/>
                    <a:pt x="153944" y="20566"/>
                  </a:cubicBezTo>
                  <a:cubicBezTo>
                    <a:pt x="154644" y="23774"/>
                    <a:pt x="164692" y="22458"/>
                    <a:pt x="166587" y="2233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28"/>
            <p:cNvSpPr/>
            <p:nvPr/>
          </p:nvSpPr>
          <p:spPr>
            <a:xfrm rot="5400000">
              <a:off x="319981" y="1666403"/>
              <a:ext cx="95622" cy="152924"/>
            </a:xfrm>
            <a:custGeom>
              <a:rect b="b" l="l" r="r" t="t"/>
              <a:pathLst>
                <a:path extrusionOk="0" h="305847" w="191245">
                  <a:moveTo>
                    <a:pt x="191246" y="166415"/>
                  </a:moveTo>
                  <a:lnTo>
                    <a:pt x="189804" y="166744"/>
                  </a:lnTo>
                  <a:cubicBezTo>
                    <a:pt x="191781" y="168924"/>
                    <a:pt x="172920" y="164317"/>
                    <a:pt x="171808" y="163906"/>
                  </a:cubicBezTo>
                  <a:cubicBezTo>
                    <a:pt x="159948" y="159669"/>
                    <a:pt x="148376" y="154034"/>
                    <a:pt x="137915" y="147041"/>
                  </a:cubicBezTo>
                  <a:cubicBezTo>
                    <a:pt x="102046" y="122938"/>
                    <a:pt x="88868" y="79092"/>
                    <a:pt x="74990" y="40387"/>
                  </a:cubicBezTo>
                  <a:cubicBezTo>
                    <a:pt x="71325" y="30186"/>
                    <a:pt x="68071" y="19780"/>
                    <a:pt x="64941" y="9373"/>
                  </a:cubicBezTo>
                  <a:cubicBezTo>
                    <a:pt x="64488" y="7769"/>
                    <a:pt x="61935" y="2052"/>
                    <a:pt x="63871" y="653"/>
                  </a:cubicBezTo>
                  <a:cubicBezTo>
                    <a:pt x="66383" y="-1156"/>
                    <a:pt x="73219" y="1311"/>
                    <a:pt x="75731" y="1846"/>
                  </a:cubicBezTo>
                  <a:cubicBezTo>
                    <a:pt x="89074" y="4725"/>
                    <a:pt x="102170" y="8756"/>
                    <a:pt x="114730" y="14186"/>
                  </a:cubicBezTo>
                  <a:cubicBezTo>
                    <a:pt x="179674" y="42114"/>
                    <a:pt x="183504" y="105416"/>
                    <a:pt x="191246" y="166415"/>
                  </a:cubicBezTo>
                  <a:close/>
                  <a:moveTo>
                    <a:pt x="141169" y="156954"/>
                  </a:moveTo>
                  <a:cubicBezTo>
                    <a:pt x="142487" y="155844"/>
                    <a:pt x="137833" y="157900"/>
                    <a:pt x="136145" y="158065"/>
                  </a:cubicBezTo>
                  <a:cubicBezTo>
                    <a:pt x="132891" y="158435"/>
                    <a:pt x="129638" y="159093"/>
                    <a:pt x="126508" y="159957"/>
                  </a:cubicBezTo>
                  <a:cubicBezTo>
                    <a:pt x="115924" y="162877"/>
                    <a:pt x="106041" y="168101"/>
                    <a:pt x="97351" y="174723"/>
                  </a:cubicBezTo>
                  <a:cubicBezTo>
                    <a:pt x="67042" y="197880"/>
                    <a:pt x="44762" y="229593"/>
                    <a:pt x="27590" y="263198"/>
                  </a:cubicBezTo>
                  <a:cubicBezTo>
                    <a:pt x="22483" y="273234"/>
                    <a:pt x="17335" y="283394"/>
                    <a:pt x="11158" y="292854"/>
                  </a:cubicBezTo>
                  <a:cubicBezTo>
                    <a:pt x="9099" y="295980"/>
                    <a:pt x="6875" y="299024"/>
                    <a:pt x="4404" y="301821"/>
                  </a:cubicBezTo>
                  <a:cubicBezTo>
                    <a:pt x="3169" y="303219"/>
                    <a:pt x="-1444" y="305728"/>
                    <a:pt x="451" y="305810"/>
                  </a:cubicBezTo>
                  <a:cubicBezTo>
                    <a:pt x="13958" y="306427"/>
                    <a:pt x="31296" y="299147"/>
                    <a:pt x="44350" y="296350"/>
                  </a:cubicBezTo>
                  <a:cubicBezTo>
                    <a:pt x="72601" y="290345"/>
                    <a:pt x="104682" y="284011"/>
                    <a:pt x="128773" y="267064"/>
                  </a:cubicBezTo>
                  <a:cubicBezTo>
                    <a:pt x="157847" y="246622"/>
                    <a:pt x="175144" y="202899"/>
                    <a:pt x="167896" y="167936"/>
                  </a:cubicBezTo>
                  <a:lnTo>
                    <a:pt x="141169" y="15695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28"/>
            <p:cNvSpPr/>
            <p:nvPr/>
          </p:nvSpPr>
          <p:spPr>
            <a:xfrm rot="5400000">
              <a:off x="331340" y="1817690"/>
              <a:ext cx="255505" cy="159063"/>
            </a:xfrm>
            <a:custGeom>
              <a:rect b="b" l="l" r="r" t="t"/>
              <a:pathLst>
                <a:path extrusionOk="0" h="318126" w="511010">
                  <a:moveTo>
                    <a:pt x="157971" y="188160"/>
                  </a:moveTo>
                  <a:cubicBezTo>
                    <a:pt x="157971" y="188160"/>
                    <a:pt x="182515" y="213086"/>
                    <a:pt x="183051" y="240686"/>
                  </a:cubicBezTo>
                  <a:cubicBezTo>
                    <a:pt x="183709" y="275648"/>
                    <a:pt x="158877" y="315258"/>
                    <a:pt x="141086" y="317520"/>
                  </a:cubicBezTo>
                  <a:cubicBezTo>
                    <a:pt x="52957" y="328543"/>
                    <a:pt x="138904" y="185692"/>
                    <a:pt x="157971" y="188160"/>
                  </a:cubicBezTo>
                  <a:close/>
                  <a:moveTo>
                    <a:pt x="154388" y="128684"/>
                  </a:moveTo>
                  <a:lnTo>
                    <a:pt x="180909" y="105115"/>
                  </a:lnTo>
                  <a:cubicBezTo>
                    <a:pt x="163613" y="91706"/>
                    <a:pt x="131532" y="77680"/>
                    <a:pt x="109953" y="73156"/>
                  </a:cubicBezTo>
                  <a:cubicBezTo>
                    <a:pt x="95210" y="70112"/>
                    <a:pt x="79931" y="69660"/>
                    <a:pt x="64941" y="70729"/>
                  </a:cubicBezTo>
                  <a:cubicBezTo>
                    <a:pt x="54069" y="71469"/>
                    <a:pt x="43197" y="73032"/>
                    <a:pt x="32737" y="76035"/>
                  </a:cubicBezTo>
                  <a:cubicBezTo>
                    <a:pt x="10581" y="82369"/>
                    <a:pt x="-13387" y="98370"/>
                    <a:pt x="8893" y="120704"/>
                  </a:cubicBezTo>
                  <a:cubicBezTo>
                    <a:pt x="12558" y="124365"/>
                    <a:pt x="16717" y="127491"/>
                    <a:pt x="21165" y="130165"/>
                  </a:cubicBezTo>
                  <a:cubicBezTo>
                    <a:pt x="49539" y="147152"/>
                    <a:pt x="85079" y="148016"/>
                    <a:pt x="116295" y="139296"/>
                  </a:cubicBezTo>
                  <a:cubicBezTo>
                    <a:pt x="120619" y="138103"/>
                    <a:pt x="151546" y="133085"/>
                    <a:pt x="154388" y="128684"/>
                  </a:cubicBezTo>
                  <a:close/>
                  <a:moveTo>
                    <a:pt x="224356" y="8126"/>
                  </a:moveTo>
                  <a:cubicBezTo>
                    <a:pt x="210107" y="1874"/>
                    <a:pt x="182721" y="-6105"/>
                    <a:pt x="169749" y="7304"/>
                  </a:cubicBezTo>
                  <a:cubicBezTo>
                    <a:pt x="160483" y="16846"/>
                    <a:pt x="169419" y="31119"/>
                    <a:pt x="175803" y="39428"/>
                  </a:cubicBezTo>
                  <a:cubicBezTo>
                    <a:pt x="188816" y="56374"/>
                    <a:pt x="218549" y="86030"/>
                    <a:pt x="242270" y="87305"/>
                  </a:cubicBezTo>
                  <a:lnTo>
                    <a:pt x="305319" y="107336"/>
                  </a:lnTo>
                  <a:cubicBezTo>
                    <a:pt x="301077" y="62832"/>
                    <a:pt x="263602" y="25319"/>
                    <a:pt x="224356" y="8126"/>
                  </a:cubicBezTo>
                  <a:close/>
                  <a:moveTo>
                    <a:pt x="505792" y="161054"/>
                  </a:moveTo>
                  <a:cubicBezTo>
                    <a:pt x="496238" y="122391"/>
                    <a:pt x="475318" y="84138"/>
                    <a:pt x="444761" y="58184"/>
                  </a:cubicBezTo>
                  <a:cubicBezTo>
                    <a:pt x="434218" y="49217"/>
                    <a:pt x="393119" y="19479"/>
                    <a:pt x="380023" y="40168"/>
                  </a:cubicBezTo>
                  <a:cubicBezTo>
                    <a:pt x="374422" y="49094"/>
                    <a:pt x="382617" y="60775"/>
                    <a:pt x="387394" y="68014"/>
                  </a:cubicBezTo>
                  <a:cubicBezTo>
                    <a:pt x="401067" y="88827"/>
                    <a:pt x="417004" y="108077"/>
                    <a:pt x="429770" y="129465"/>
                  </a:cubicBezTo>
                  <a:cubicBezTo>
                    <a:pt x="432777" y="134483"/>
                    <a:pt x="444431" y="153980"/>
                    <a:pt x="443566" y="155707"/>
                  </a:cubicBezTo>
                  <a:lnTo>
                    <a:pt x="510075" y="199431"/>
                  </a:lnTo>
                  <a:cubicBezTo>
                    <a:pt x="512958" y="187872"/>
                    <a:pt x="508510" y="172078"/>
                    <a:pt x="505792" y="161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28"/>
            <p:cNvSpPr/>
            <p:nvPr/>
          </p:nvSpPr>
          <p:spPr>
            <a:xfrm rot="5400000">
              <a:off x="110166" y="1873306"/>
              <a:ext cx="705667" cy="310026"/>
            </a:xfrm>
            <a:custGeom>
              <a:rect b="b" l="l" r="r" t="t"/>
              <a:pathLst>
                <a:path extrusionOk="0" h="620052" w="1411335">
                  <a:moveTo>
                    <a:pt x="710560" y="446681"/>
                  </a:moveTo>
                  <a:cubicBezTo>
                    <a:pt x="711631" y="451329"/>
                    <a:pt x="708748" y="455977"/>
                    <a:pt x="704094" y="457088"/>
                  </a:cubicBezTo>
                  <a:cubicBezTo>
                    <a:pt x="683627" y="462517"/>
                    <a:pt x="666331" y="472060"/>
                    <a:pt x="650517" y="483577"/>
                  </a:cubicBezTo>
                  <a:cubicBezTo>
                    <a:pt x="631120" y="497685"/>
                    <a:pt x="614236" y="515043"/>
                    <a:pt x="596939" y="532195"/>
                  </a:cubicBezTo>
                  <a:cubicBezTo>
                    <a:pt x="578943" y="550005"/>
                    <a:pt x="560452" y="567486"/>
                    <a:pt x="539862" y="582170"/>
                  </a:cubicBezTo>
                  <a:cubicBezTo>
                    <a:pt x="529731" y="589244"/>
                    <a:pt x="519106" y="595538"/>
                    <a:pt x="507946" y="600802"/>
                  </a:cubicBezTo>
                  <a:cubicBezTo>
                    <a:pt x="496744" y="606108"/>
                    <a:pt x="485090" y="610345"/>
                    <a:pt x="473024" y="613389"/>
                  </a:cubicBezTo>
                  <a:lnTo>
                    <a:pt x="448356" y="618448"/>
                  </a:lnTo>
                  <a:lnTo>
                    <a:pt x="440408" y="619682"/>
                  </a:lnTo>
                  <a:cubicBezTo>
                    <a:pt x="440160" y="619723"/>
                    <a:pt x="437360" y="620052"/>
                    <a:pt x="436289" y="620052"/>
                  </a:cubicBezTo>
                  <a:cubicBezTo>
                    <a:pt x="427600" y="619846"/>
                    <a:pt x="427271" y="611456"/>
                    <a:pt x="427929" y="609399"/>
                  </a:cubicBezTo>
                  <a:cubicBezTo>
                    <a:pt x="428959" y="605779"/>
                    <a:pt x="432336" y="603394"/>
                    <a:pt x="435960" y="603394"/>
                  </a:cubicBezTo>
                  <a:lnTo>
                    <a:pt x="435960" y="603435"/>
                  </a:lnTo>
                  <a:cubicBezTo>
                    <a:pt x="435960" y="603805"/>
                    <a:pt x="436495" y="603682"/>
                    <a:pt x="436989" y="603476"/>
                  </a:cubicBezTo>
                  <a:cubicBezTo>
                    <a:pt x="437401" y="603517"/>
                    <a:pt x="437772" y="603599"/>
                    <a:pt x="438184" y="603723"/>
                  </a:cubicBezTo>
                  <a:lnTo>
                    <a:pt x="438307" y="603764"/>
                  </a:lnTo>
                  <a:cubicBezTo>
                    <a:pt x="438060" y="603641"/>
                    <a:pt x="437731" y="603476"/>
                    <a:pt x="437401" y="603311"/>
                  </a:cubicBezTo>
                  <a:cubicBezTo>
                    <a:pt x="437566" y="603229"/>
                    <a:pt x="437731" y="603147"/>
                    <a:pt x="437731" y="603147"/>
                  </a:cubicBezTo>
                  <a:lnTo>
                    <a:pt x="444938" y="601625"/>
                  </a:lnTo>
                  <a:lnTo>
                    <a:pt x="468040" y="595496"/>
                  </a:lnTo>
                  <a:cubicBezTo>
                    <a:pt x="478707" y="592206"/>
                    <a:pt x="488961" y="587805"/>
                    <a:pt x="498803" y="582581"/>
                  </a:cubicBezTo>
                  <a:cubicBezTo>
                    <a:pt x="508646" y="577357"/>
                    <a:pt x="518035" y="571270"/>
                    <a:pt x="526930" y="564483"/>
                  </a:cubicBezTo>
                  <a:cubicBezTo>
                    <a:pt x="546368" y="550046"/>
                    <a:pt x="563212" y="532482"/>
                    <a:pt x="580549" y="515577"/>
                  </a:cubicBezTo>
                  <a:cubicBezTo>
                    <a:pt x="598875" y="497685"/>
                    <a:pt x="617613" y="480368"/>
                    <a:pt x="638615" y="466466"/>
                  </a:cubicBezTo>
                  <a:cubicBezTo>
                    <a:pt x="656859" y="454414"/>
                    <a:pt x="676914" y="445077"/>
                    <a:pt x="700141" y="440265"/>
                  </a:cubicBezTo>
                  <a:cubicBezTo>
                    <a:pt x="704795" y="439154"/>
                    <a:pt x="709448" y="442034"/>
                    <a:pt x="710560" y="446681"/>
                  </a:cubicBezTo>
                  <a:close/>
                  <a:moveTo>
                    <a:pt x="437401" y="603311"/>
                  </a:moveTo>
                  <a:cubicBezTo>
                    <a:pt x="436660" y="602982"/>
                    <a:pt x="435919" y="602736"/>
                    <a:pt x="435960" y="603394"/>
                  </a:cubicBezTo>
                  <a:cubicBezTo>
                    <a:pt x="436289" y="603394"/>
                    <a:pt x="436619" y="603435"/>
                    <a:pt x="436989" y="603476"/>
                  </a:cubicBezTo>
                  <a:lnTo>
                    <a:pt x="437401" y="603311"/>
                  </a:lnTo>
                  <a:close/>
                  <a:moveTo>
                    <a:pt x="990102" y="407442"/>
                  </a:moveTo>
                  <a:cubicBezTo>
                    <a:pt x="986601" y="407071"/>
                    <a:pt x="981618" y="403945"/>
                    <a:pt x="975029" y="399544"/>
                  </a:cubicBezTo>
                  <a:cubicBezTo>
                    <a:pt x="964651" y="392634"/>
                    <a:pt x="951638" y="382104"/>
                    <a:pt x="936854" y="369395"/>
                  </a:cubicBezTo>
                  <a:cubicBezTo>
                    <a:pt x="917910" y="353065"/>
                    <a:pt x="896372" y="333034"/>
                    <a:pt x="874052" y="312180"/>
                  </a:cubicBezTo>
                  <a:cubicBezTo>
                    <a:pt x="860338" y="299347"/>
                    <a:pt x="846336" y="286185"/>
                    <a:pt x="832499" y="273393"/>
                  </a:cubicBezTo>
                  <a:cubicBezTo>
                    <a:pt x="789176" y="233331"/>
                    <a:pt x="748241" y="195860"/>
                    <a:pt x="727362" y="177103"/>
                  </a:cubicBezTo>
                  <a:cubicBezTo>
                    <a:pt x="723738" y="173648"/>
                    <a:pt x="717932" y="173813"/>
                    <a:pt x="714513" y="177474"/>
                  </a:cubicBezTo>
                  <a:cubicBezTo>
                    <a:pt x="711054" y="181134"/>
                    <a:pt x="711219" y="186893"/>
                    <a:pt x="714884" y="190348"/>
                  </a:cubicBezTo>
                  <a:cubicBezTo>
                    <a:pt x="728680" y="204004"/>
                    <a:pt x="751289" y="227408"/>
                    <a:pt x="778057" y="254102"/>
                  </a:cubicBezTo>
                  <a:cubicBezTo>
                    <a:pt x="791523" y="267511"/>
                    <a:pt x="805978" y="281825"/>
                    <a:pt x="820927" y="296057"/>
                  </a:cubicBezTo>
                  <a:cubicBezTo>
                    <a:pt x="830522" y="305270"/>
                    <a:pt x="840365" y="314401"/>
                    <a:pt x="850207" y="323327"/>
                  </a:cubicBezTo>
                  <a:cubicBezTo>
                    <a:pt x="865568" y="337271"/>
                    <a:pt x="880970" y="350639"/>
                    <a:pt x="895548" y="362937"/>
                  </a:cubicBezTo>
                  <a:cubicBezTo>
                    <a:pt x="922976" y="385971"/>
                    <a:pt x="947726" y="404933"/>
                    <a:pt x="965105" y="415298"/>
                  </a:cubicBezTo>
                  <a:cubicBezTo>
                    <a:pt x="975318" y="421344"/>
                    <a:pt x="983513" y="424553"/>
                    <a:pt x="988743" y="424799"/>
                  </a:cubicBezTo>
                  <a:cubicBezTo>
                    <a:pt x="993561" y="425169"/>
                    <a:pt x="997762" y="421591"/>
                    <a:pt x="998132" y="416779"/>
                  </a:cubicBezTo>
                  <a:cubicBezTo>
                    <a:pt x="998503" y="412007"/>
                    <a:pt x="994920" y="407812"/>
                    <a:pt x="990102" y="407442"/>
                  </a:cubicBezTo>
                  <a:close/>
                  <a:moveTo>
                    <a:pt x="1403773" y="16525"/>
                  </a:moveTo>
                  <a:lnTo>
                    <a:pt x="1402825" y="17018"/>
                  </a:lnTo>
                  <a:cubicBezTo>
                    <a:pt x="1403814" y="17306"/>
                    <a:pt x="1404596" y="17306"/>
                    <a:pt x="1404349" y="16401"/>
                  </a:cubicBezTo>
                  <a:lnTo>
                    <a:pt x="1403896" y="16442"/>
                  </a:lnTo>
                  <a:lnTo>
                    <a:pt x="1403773" y="16525"/>
                  </a:lnTo>
                  <a:close/>
                  <a:moveTo>
                    <a:pt x="1406491" y="689"/>
                  </a:moveTo>
                  <a:cubicBezTo>
                    <a:pt x="1405090" y="-10"/>
                    <a:pt x="1401467" y="-668"/>
                    <a:pt x="1396813" y="1347"/>
                  </a:cubicBezTo>
                  <a:cubicBezTo>
                    <a:pt x="1390347" y="4103"/>
                    <a:pt x="1375728" y="13645"/>
                    <a:pt x="1373751" y="14674"/>
                  </a:cubicBezTo>
                  <a:cubicBezTo>
                    <a:pt x="1360408" y="21378"/>
                    <a:pt x="1346777" y="27589"/>
                    <a:pt x="1333022" y="33471"/>
                  </a:cubicBezTo>
                  <a:cubicBezTo>
                    <a:pt x="1319227" y="39353"/>
                    <a:pt x="1305307" y="44906"/>
                    <a:pt x="1291264" y="50171"/>
                  </a:cubicBezTo>
                  <a:cubicBezTo>
                    <a:pt x="1268944" y="58767"/>
                    <a:pt x="1246417" y="65472"/>
                    <a:pt x="1223932" y="70407"/>
                  </a:cubicBezTo>
                  <a:cubicBezTo>
                    <a:pt x="1208653" y="73780"/>
                    <a:pt x="1193375" y="76372"/>
                    <a:pt x="1178055" y="77811"/>
                  </a:cubicBezTo>
                  <a:cubicBezTo>
                    <a:pt x="1140209" y="81348"/>
                    <a:pt x="1101993" y="78346"/>
                    <a:pt x="1063405" y="65513"/>
                  </a:cubicBezTo>
                  <a:cubicBezTo>
                    <a:pt x="1058917" y="63909"/>
                    <a:pt x="1053975" y="66212"/>
                    <a:pt x="1052369" y="70736"/>
                  </a:cubicBezTo>
                  <a:cubicBezTo>
                    <a:pt x="1050721" y="75220"/>
                    <a:pt x="1053069" y="80156"/>
                    <a:pt x="1057558" y="81760"/>
                  </a:cubicBezTo>
                  <a:cubicBezTo>
                    <a:pt x="1098328" y="97349"/>
                    <a:pt x="1139139" y="102860"/>
                    <a:pt x="1179826" y="100310"/>
                  </a:cubicBezTo>
                  <a:cubicBezTo>
                    <a:pt x="1196258" y="99282"/>
                    <a:pt x="1212689" y="96937"/>
                    <a:pt x="1228997" y="93277"/>
                  </a:cubicBezTo>
                  <a:cubicBezTo>
                    <a:pt x="1252677" y="88012"/>
                    <a:pt x="1276068" y="80032"/>
                    <a:pt x="1299377" y="70490"/>
                  </a:cubicBezTo>
                  <a:cubicBezTo>
                    <a:pt x="1313502" y="64567"/>
                    <a:pt x="1327545" y="58438"/>
                    <a:pt x="1341341" y="51816"/>
                  </a:cubicBezTo>
                  <a:cubicBezTo>
                    <a:pt x="1355219" y="45194"/>
                    <a:pt x="1368851" y="38119"/>
                    <a:pt x="1382276" y="30551"/>
                  </a:cubicBezTo>
                  <a:cubicBezTo>
                    <a:pt x="1384047" y="29564"/>
                    <a:pt x="1396360" y="20473"/>
                    <a:pt x="1402825" y="17018"/>
                  </a:cubicBezTo>
                  <a:cubicBezTo>
                    <a:pt x="1401590" y="16689"/>
                    <a:pt x="1400066" y="15949"/>
                    <a:pt x="1399613" y="15743"/>
                  </a:cubicBezTo>
                  <a:cubicBezTo>
                    <a:pt x="1400972" y="16360"/>
                    <a:pt x="1402455" y="16607"/>
                    <a:pt x="1403896" y="16442"/>
                  </a:cubicBezTo>
                  <a:cubicBezTo>
                    <a:pt x="1404061" y="16319"/>
                    <a:pt x="1404267" y="16155"/>
                    <a:pt x="1404308" y="16278"/>
                  </a:cubicBezTo>
                  <a:lnTo>
                    <a:pt x="1404349" y="16401"/>
                  </a:lnTo>
                  <a:cubicBezTo>
                    <a:pt x="1406985" y="15990"/>
                    <a:pt x="1409373" y="14262"/>
                    <a:pt x="1410568" y="11671"/>
                  </a:cubicBezTo>
                  <a:cubicBezTo>
                    <a:pt x="1412503" y="7517"/>
                    <a:pt x="1410650" y="2581"/>
                    <a:pt x="1406491" y="689"/>
                  </a:cubicBezTo>
                  <a:close/>
                  <a:moveTo>
                    <a:pt x="897978" y="384737"/>
                  </a:moveTo>
                  <a:cubicBezTo>
                    <a:pt x="856261" y="390454"/>
                    <a:pt x="813720" y="382763"/>
                    <a:pt x="772003" y="368942"/>
                  </a:cubicBezTo>
                  <a:cubicBezTo>
                    <a:pt x="708830" y="348006"/>
                    <a:pt x="647593" y="312715"/>
                    <a:pt x="594098" y="285280"/>
                  </a:cubicBezTo>
                  <a:cubicBezTo>
                    <a:pt x="560741" y="268416"/>
                    <a:pt x="521330" y="251017"/>
                    <a:pt x="481425" y="243079"/>
                  </a:cubicBezTo>
                  <a:cubicBezTo>
                    <a:pt x="453503" y="237485"/>
                    <a:pt x="425376" y="236580"/>
                    <a:pt x="398732" y="242955"/>
                  </a:cubicBezTo>
                  <a:cubicBezTo>
                    <a:pt x="349849" y="254843"/>
                    <a:pt x="328517" y="297455"/>
                    <a:pt x="332635" y="336242"/>
                  </a:cubicBezTo>
                  <a:cubicBezTo>
                    <a:pt x="336794" y="375770"/>
                    <a:pt x="366733" y="411514"/>
                    <a:pt x="420064" y="406167"/>
                  </a:cubicBezTo>
                  <a:cubicBezTo>
                    <a:pt x="435960" y="404562"/>
                    <a:pt x="449838" y="397735"/>
                    <a:pt x="459516" y="387205"/>
                  </a:cubicBezTo>
                  <a:cubicBezTo>
                    <a:pt x="469317" y="376593"/>
                    <a:pt x="475000" y="362279"/>
                    <a:pt x="474135" y="345785"/>
                  </a:cubicBezTo>
                  <a:cubicBezTo>
                    <a:pt x="473435" y="332541"/>
                    <a:pt x="461904" y="313702"/>
                    <a:pt x="446297" y="307656"/>
                  </a:cubicBezTo>
                  <a:cubicBezTo>
                    <a:pt x="433489" y="302720"/>
                    <a:pt x="417510" y="304694"/>
                    <a:pt x="403344" y="325918"/>
                  </a:cubicBezTo>
                  <a:cubicBezTo>
                    <a:pt x="400791" y="329661"/>
                    <a:pt x="401738" y="334844"/>
                    <a:pt x="405527" y="337394"/>
                  </a:cubicBezTo>
                  <a:cubicBezTo>
                    <a:pt x="409315" y="339985"/>
                    <a:pt x="414463" y="338998"/>
                    <a:pt x="417058" y="335214"/>
                  </a:cubicBezTo>
                  <a:cubicBezTo>
                    <a:pt x="425047" y="323780"/>
                    <a:pt x="432913" y="320941"/>
                    <a:pt x="439872" y="323780"/>
                  </a:cubicBezTo>
                  <a:cubicBezTo>
                    <a:pt x="449015" y="327564"/>
                    <a:pt x="455727" y="338752"/>
                    <a:pt x="455974" y="346567"/>
                  </a:cubicBezTo>
                  <a:cubicBezTo>
                    <a:pt x="456345" y="357672"/>
                    <a:pt x="452433" y="367256"/>
                    <a:pt x="445720" y="374289"/>
                  </a:cubicBezTo>
                  <a:cubicBezTo>
                    <a:pt x="438925" y="381405"/>
                    <a:pt x="429247" y="385765"/>
                    <a:pt x="418293" y="386670"/>
                  </a:cubicBezTo>
                  <a:cubicBezTo>
                    <a:pt x="378635" y="389961"/>
                    <a:pt x="356562" y="363513"/>
                    <a:pt x="353926" y="334186"/>
                  </a:cubicBezTo>
                  <a:cubicBezTo>
                    <a:pt x="351290" y="305188"/>
                    <a:pt x="367392" y="273516"/>
                    <a:pt x="404003" y="265167"/>
                  </a:cubicBezTo>
                  <a:cubicBezTo>
                    <a:pt x="427477" y="259696"/>
                    <a:pt x="452268" y="261012"/>
                    <a:pt x="476853" y="265948"/>
                  </a:cubicBezTo>
                  <a:cubicBezTo>
                    <a:pt x="514699" y="273558"/>
                    <a:pt x="552051" y="289846"/>
                    <a:pt x="583761" y="305723"/>
                  </a:cubicBezTo>
                  <a:cubicBezTo>
                    <a:pt x="638533" y="332787"/>
                    <a:pt x="701294" y="367749"/>
                    <a:pt x="765867" y="387945"/>
                  </a:cubicBezTo>
                  <a:cubicBezTo>
                    <a:pt x="810590" y="401889"/>
                    <a:pt x="856137" y="408799"/>
                    <a:pt x="900490" y="401848"/>
                  </a:cubicBezTo>
                  <a:cubicBezTo>
                    <a:pt x="905226" y="401149"/>
                    <a:pt x="908480" y="396747"/>
                    <a:pt x="907821" y="392058"/>
                  </a:cubicBezTo>
                  <a:cubicBezTo>
                    <a:pt x="907121" y="387328"/>
                    <a:pt x="902714" y="384038"/>
                    <a:pt x="897978" y="384737"/>
                  </a:cubicBezTo>
                  <a:close/>
                  <a:moveTo>
                    <a:pt x="571860" y="411144"/>
                  </a:moveTo>
                  <a:cubicBezTo>
                    <a:pt x="574084" y="407647"/>
                    <a:pt x="573095" y="402999"/>
                    <a:pt x="569636" y="400737"/>
                  </a:cubicBezTo>
                  <a:cubicBezTo>
                    <a:pt x="566135" y="398516"/>
                    <a:pt x="561482" y="399503"/>
                    <a:pt x="559217" y="402958"/>
                  </a:cubicBezTo>
                  <a:cubicBezTo>
                    <a:pt x="510622" y="476296"/>
                    <a:pt x="444443" y="509860"/>
                    <a:pt x="377276" y="520472"/>
                  </a:cubicBezTo>
                  <a:cubicBezTo>
                    <a:pt x="347254" y="525243"/>
                    <a:pt x="317027" y="525408"/>
                    <a:pt x="287953" y="522487"/>
                  </a:cubicBezTo>
                  <a:cubicBezTo>
                    <a:pt x="238988" y="517510"/>
                    <a:pt x="193358" y="503690"/>
                    <a:pt x="158271" y="486991"/>
                  </a:cubicBezTo>
                  <a:cubicBezTo>
                    <a:pt x="142910" y="479751"/>
                    <a:pt x="127055" y="473541"/>
                    <a:pt x="110789" y="468728"/>
                  </a:cubicBezTo>
                  <a:cubicBezTo>
                    <a:pt x="94481" y="463916"/>
                    <a:pt x="77761" y="460461"/>
                    <a:pt x="60753" y="458733"/>
                  </a:cubicBezTo>
                  <a:cubicBezTo>
                    <a:pt x="54905" y="458157"/>
                    <a:pt x="49016" y="457787"/>
                    <a:pt x="43127" y="457623"/>
                  </a:cubicBezTo>
                  <a:cubicBezTo>
                    <a:pt x="37238" y="457499"/>
                    <a:pt x="31308" y="457581"/>
                    <a:pt x="25460" y="457869"/>
                  </a:cubicBezTo>
                  <a:cubicBezTo>
                    <a:pt x="22619" y="458034"/>
                    <a:pt x="16359" y="460625"/>
                    <a:pt x="12035" y="461818"/>
                  </a:cubicBezTo>
                  <a:cubicBezTo>
                    <a:pt x="11211" y="461283"/>
                    <a:pt x="10305" y="460954"/>
                    <a:pt x="9399" y="460831"/>
                  </a:cubicBezTo>
                  <a:cubicBezTo>
                    <a:pt x="9811" y="461160"/>
                    <a:pt x="10305" y="461612"/>
                    <a:pt x="10799" y="462106"/>
                  </a:cubicBezTo>
                  <a:cubicBezTo>
                    <a:pt x="8905" y="462558"/>
                    <a:pt x="7546" y="462558"/>
                    <a:pt x="7464" y="461695"/>
                  </a:cubicBezTo>
                  <a:cubicBezTo>
                    <a:pt x="7464" y="461283"/>
                    <a:pt x="7464" y="460995"/>
                    <a:pt x="7505" y="460749"/>
                  </a:cubicBezTo>
                  <a:cubicBezTo>
                    <a:pt x="6434" y="460872"/>
                    <a:pt x="5405" y="461242"/>
                    <a:pt x="4416" y="461818"/>
                  </a:cubicBezTo>
                  <a:cubicBezTo>
                    <a:pt x="1410" y="463669"/>
                    <a:pt x="710" y="465725"/>
                    <a:pt x="463" y="466507"/>
                  </a:cubicBezTo>
                  <a:cubicBezTo>
                    <a:pt x="-732" y="470127"/>
                    <a:pt x="422" y="472882"/>
                    <a:pt x="3510" y="474898"/>
                  </a:cubicBezTo>
                  <a:cubicBezTo>
                    <a:pt x="4293" y="475433"/>
                    <a:pt x="5981" y="476214"/>
                    <a:pt x="8576" y="476091"/>
                  </a:cubicBezTo>
                  <a:cubicBezTo>
                    <a:pt x="11294" y="475885"/>
                    <a:pt x="21713" y="472882"/>
                    <a:pt x="26078" y="472759"/>
                  </a:cubicBezTo>
                  <a:cubicBezTo>
                    <a:pt x="31555" y="472595"/>
                    <a:pt x="37073" y="472677"/>
                    <a:pt x="42550" y="472965"/>
                  </a:cubicBezTo>
                  <a:cubicBezTo>
                    <a:pt x="48028" y="473253"/>
                    <a:pt x="53546" y="473746"/>
                    <a:pt x="58982" y="474445"/>
                  </a:cubicBezTo>
                  <a:cubicBezTo>
                    <a:pt x="74919" y="476420"/>
                    <a:pt x="90568" y="480039"/>
                    <a:pt x="105806" y="484934"/>
                  </a:cubicBezTo>
                  <a:cubicBezTo>
                    <a:pt x="121084" y="489829"/>
                    <a:pt x="135951" y="496040"/>
                    <a:pt x="150364" y="503238"/>
                  </a:cubicBezTo>
                  <a:cubicBezTo>
                    <a:pt x="186893" y="521336"/>
                    <a:pt x="234499" y="537007"/>
                    <a:pt x="285852" y="542560"/>
                  </a:cubicBezTo>
                  <a:cubicBezTo>
                    <a:pt x="316615" y="545850"/>
                    <a:pt x="348737" y="545562"/>
                    <a:pt x="380529" y="540174"/>
                  </a:cubicBezTo>
                  <a:cubicBezTo>
                    <a:pt x="451938" y="527999"/>
                    <a:pt x="521742" y="490363"/>
                    <a:pt x="571860" y="4111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6" name="Google Shape;1926;p28"/>
            <p:cNvSpPr/>
            <p:nvPr/>
          </p:nvSpPr>
          <p:spPr>
            <a:xfrm rot="5400000">
              <a:off x="294524" y="1503828"/>
              <a:ext cx="170320" cy="185290"/>
            </a:xfrm>
            <a:custGeom>
              <a:rect b="b" l="l" r="r" t="t"/>
              <a:pathLst>
                <a:path extrusionOk="0" h="370580" w="340640">
                  <a:moveTo>
                    <a:pt x="252992" y="213926"/>
                  </a:moveTo>
                  <a:cubicBezTo>
                    <a:pt x="291126" y="221823"/>
                    <a:pt x="338774" y="221371"/>
                    <a:pt x="340586" y="170943"/>
                  </a:cubicBezTo>
                  <a:cubicBezTo>
                    <a:pt x="342686" y="114264"/>
                    <a:pt x="284414" y="123806"/>
                    <a:pt x="239196" y="145236"/>
                  </a:cubicBezTo>
                  <a:cubicBezTo>
                    <a:pt x="271771" y="121092"/>
                    <a:pt x="304634" y="85266"/>
                    <a:pt x="279101" y="49810"/>
                  </a:cubicBezTo>
                  <a:cubicBezTo>
                    <a:pt x="252910" y="13491"/>
                    <a:pt x="219140" y="49070"/>
                    <a:pt x="195708" y="92217"/>
                  </a:cubicBezTo>
                  <a:cubicBezTo>
                    <a:pt x="200773" y="41584"/>
                    <a:pt x="192372" y="-11929"/>
                    <a:pt x="147402" y="2344"/>
                  </a:cubicBezTo>
                  <a:cubicBezTo>
                    <a:pt x="108773" y="14560"/>
                    <a:pt x="112727" y="56391"/>
                    <a:pt x="125164" y="93245"/>
                  </a:cubicBezTo>
                  <a:cubicBezTo>
                    <a:pt x="101072" y="60299"/>
                    <a:pt x="68045" y="30355"/>
                    <a:pt x="39464" y="58818"/>
                  </a:cubicBezTo>
                  <a:cubicBezTo>
                    <a:pt x="9278" y="88885"/>
                    <a:pt x="42018" y="123601"/>
                    <a:pt x="81717" y="147334"/>
                  </a:cubicBezTo>
                  <a:cubicBezTo>
                    <a:pt x="39259" y="134459"/>
                    <a:pt x="-4806" y="136064"/>
                    <a:pt x="424" y="185175"/>
                  </a:cubicBezTo>
                  <a:cubicBezTo>
                    <a:pt x="5942" y="236466"/>
                    <a:pt x="55814" y="233135"/>
                    <a:pt x="93907" y="222687"/>
                  </a:cubicBezTo>
                  <a:cubicBezTo>
                    <a:pt x="57049" y="240333"/>
                    <a:pt x="15785" y="270400"/>
                    <a:pt x="36499" y="311285"/>
                  </a:cubicBezTo>
                  <a:cubicBezTo>
                    <a:pt x="59808" y="357229"/>
                    <a:pt x="106426" y="313835"/>
                    <a:pt x="136571" y="268796"/>
                  </a:cubicBezTo>
                  <a:cubicBezTo>
                    <a:pt x="126687" y="310668"/>
                    <a:pt x="124546" y="364428"/>
                    <a:pt x="176476" y="370145"/>
                  </a:cubicBezTo>
                  <a:cubicBezTo>
                    <a:pt x="233019" y="376397"/>
                    <a:pt x="227377" y="314164"/>
                    <a:pt x="208474" y="263079"/>
                  </a:cubicBezTo>
                  <a:cubicBezTo>
                    <a:pt x="231783" y="299069"/>
                    <a:pt x="266170" y="335882"/>
                    <a:pt x="297386" y="306720"/>
                  </a:cubicBezTo>
                  <a:cubicBezTo>
                    <a:pt x="329631" y="276570"/>
                    <a:pt x="294050" y="239099"/>
                    <a:pt x="252992" y="213926"/>
                  </a:cubicBezTo>
                  <a:lnTo>
                    <a:pt x="252992" y="213926"/>
                  </a:lnTo>
                  <a:close/>
                  <a:moveTo>
                    <a:pt x="203038" y="168229"/>
                  </a:moveTo>
                  <a:cubicBezTo>
                    <a:pt x="197850" y="175632"/>
                    <a:pt x="200444" y="184106"/>
                    <a:pt x="203162" y="190358"/>
                  </a:cubicBezTo>
                  <a:cubicBezTo>
                    <a:pt x="181912" y="184517"/>
                    <a:pt x="184507" y="214790"/>
                    <a:pt x="180512" y="211458"/>
                  </a:cubicBezTo>
                  <a:cubicBezTo>
                    <a:pt x="180512" y="211458"/>
                    <a:pt x="181212" y="213104"/>
                    <a:pt x="182571" y="216024"/>
                  </a:cubicBezTo>
                  <a:cubicBezTo>
                    <a:pt x="173388" y="210718"/>
                    <a:pt x="162845" y="216394"/>
                    <a:pt x="157162" y="218656"/>
                  </a:cubicBezTo>
                  <a:cubicBezTo>
                    <a:pt x="152673" y="209484"/>
                    <a:pt x="139495" y="206975"/>
                    <a:pt x="142131" y="204384"/>
                  </a:cubicBezTo>
                  <a:cubicBezTo>
                    <a:pt x="142131" y="204384"/>
                    <a:pt x="140360" y="204877"/>
                    <a:pt x="137230" y="205823"/>
                  </a:cubicBezTo>
                  <a:cubicBezTo>
                    <a:pt x="136077" y="202286"/>
                    <a:pt x="150738" y="183242"/>
                    <a:pt x="134594" y="171314"/>
                  </a:cubicBezTo>
                  <a:cubicBezTo>
                    <a:pt x="134800" y="171355"/>
                    <a:pt x="135047" y="171437"/>
                    <a:pt x="135294" y="171519"/>
                  </a:cubicBezTo>
                  <a:cubicBezTo>
                    <a:pt x="151561" y="176455"/>
                    <a:pt x="154567" y="162182"/>
                    <a:pt x="156338" y="154450"/>
                  </a:cubicBezTo>
                  <a:cubicBezTo>
                    <a:pt x="159468" y="154943"/>
                    <a:pt x="165604" y="157493"/>
                    <a:pt x="171617" y="157000"/>
                  </a:cubicBezTo>
                  <a:cubicBezTo>
                    <a:pt x="173676" y="171478"/>
                    <a:pt x="193567" y="170902"/>
                    <a:pt x="190890" y="174563"/>
                  </a:cubicBezTo>
                  <a:cubicBezTo>
                    <a:pt x="190890" y="174563"/>
                    <a:pt x="195667" y="172301"/>
                    <a:pt x="203038" y="168229"/>
                  </a:cubicBezTo>
                  <a:lnTo>
                    <a:pt x="203038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28"/>
            <p:cNvSpPr/>
            <p:nvPr/>
          </p:nvSpPr>
          <p:spPr>
            <a:xfrm rot="5400000">
              <a:off x="358538" y="1574676"/>
              <a:ext cx="43722" cy="45261"/>
            </a:xfrm>
            <a:custGeom>
              <a:rect b="b" l="l" r="r" t="t"/>
              <a:pathLst>
                <a:path extrusionOk="0" h="90521" w="87444">
                  <a:moveTo>
                    <a:pt x="87416" y="44068"/>
                  </a:moveTo>
                  <a:cubicBezTo>
                    <a:pt x="88281" y="69035"/>
                    <a:pt x="69420" y="89848"/>
                    <a:pt x="45287" y="90506"/>
                  </a:cubicBezTo>
                  <a:cubicBezTo>
                    <a:pt x="21155" y="91164"/>
                    <a:pt x="893" y="71421"/>
                    <a:pt x="29" y="46454"/>
                  </a:cubicBezTo>
                  <a:cubicBezTo>
                    <a:pt x="-836" y="21487"/>
                    <a:pt x="18025" y="674"/>
                    <a:pt x="42158" y="16"/>
                  </a:cubicBezTo>
                  <a:cubicBezTo>
                    <a:pt x="66249" y="-642"/>
                    <a:pt x="86551" y="19101"/>
                    <a:pt x="87416" y="44068"/>
                  </a:cubicBezTo>
                  <a:lnTo>
                    <a:pt x="87416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8" name="Google Shape;1928;p28"/>
            <p:cNvSpPr/>
            <p:nvPr/>
          </p:nvSpPr>
          <p:spPr>
            <a:xfrm rot="5400000">
              <a:off x="326377" y="2144537"/>
              <a:ext cx="255072" cy="227139"/>
            </a:xfrm>
            <a:custGeom>
              <a:rect b="b" l="l" r="r" t="t"/>
              <a:pathLst>
                <a:path extrusionOk="0" h="454278" w="510143">
                  <a:moveTo>
                    <a:pt x="509663" y="448122"/>
                  </a:moveTo>
                  <a:cubicBezTo>
                    <a:pt x="508056" y="452852"/>
                    <a:pt x="502909" y="455402"/>
                    <a:pt x="498132" y="453798"/>
                  </a:cubicBezTo>
                  <a:cubicBezTo>
                    <a:pt x="451226" y="438744"/>
                    <a:pt x="411156" y="414682"/>
                    <a:pt x="374833" y="385561"/>
                  </a:cubicBezTo>
                  <a:cubicBezTo>
                    <a:pt x="332993" y="352038"/>
                    <a:pt x="295929" y="311976"/>
                    <a:pt x="258866" y="271708"/>
                  </a:cubicBezTo>
                  <a:cubicBezTo>
                    <a:pt x="254583" y="267060"/>
                    <a:pt x="250300" y="262412"/>
                    <a:pt x="246017" y="257764"/>
                  </a:cubicBezTo>
                  <a:cubicBezTo>
                    <a:pt x="244823" y="259574"/>
                    <a:pt x="242928" y="260972"/>
                    <a:pt x="240622" y="261466"/>
                  </a:cubicBezTo>
                  <a:cubicBezTo>
                    <a:pt x="232015" y="264016"/>
                    <a:pt x="223655" y="266690"/>
                    <a:pt x="215048" y="268787"/>
                  </a:cubicBezTo>
                  <a:cubicBezTo>
                    <a:pt x="209200" y="270227"/>
                    <a:pt x="203312" y="271502"/>
                    <a:pt x="197381" y="272366"/>
                  </a:cubicBezTo>
                  <a:cubicBezTo>
                    <a:pt x="193387" y="272942"/>
                    <a:pt x="189351" y="273271"/>
                    <a:pt x="185274" y="273476"/>
                  </a:cubicBezTo>
                  <a:cubicBezTo>
                    <a:pt x="179179" y="273764"/>
                    <a:pt x="173084" y="273641"/>
                    <a:pt x="166907" y="273312"/>
                  </a:cubicBezTo>
                  <a:cubicBezTo>
                    <a:pt x="163901" y="273106"/>
                    <a:pt x="152081" y="273312"/>
                    <a:pt x="145163" y="271625"/>
                  </a:cubicBezTo>
                  <a:cubicBezTo>
                    <a:pt x="140139" y="270433"/>
                    <a:pt x="136597" y="268376"/>
                    <a:pt x="135197" y="266032"/>
                  </a:cubicBezTo>
                  <a:cubicBezTo>
                    <a:pt x="132479" y="262371"/>
                    <a:pt x="133261" y="257188"/>
                    <a:pt x="136926" y="254473"/>
                  </a:cubicBezTo>
                  <a:cubicBezTo>
                    <a:pt x="139892" y="252294"/>
                    <a:pt x="143845" y="252335"/>
                    <a:pt x="146645" y="254391"/>
                  </a:cubicBezTo>
                  <a:lnTo>
                    <a:pt x="146687" y="254350"/>
                  </a:lnTo>
                  <a:cubicBezTo>
                    <a:pt x="146810" y="253692"/>
                    <a:pt x="147263" y="254309"/>
                    <a:pt x="147716" y="255008"/>
                  </a:cubicBezTo>
                  <a:lnTo>
                    <a:pt x="147510" y="255008"/>
                  </a:lnTo>
                  <a:lnTo>
                    <a:pt x="147428" y="255008"/>
                  </a:lnTo>
                  <a:cubicBezTo>
                    <a:pt x="147840" y="255378"/>
                    <a:pt x="148210" y="255749"/>
                    <a:pt x="148499" y="256201"/>
                  </a:cubicBezTo>
                  <a:cubicBezTo>
                    <a:pt x="148334" y="255995"/>
                    <a:pt x="148045" y="255461"/>
                    <a:pt x="147716" y="255008"/>
                  </a:cubicBezTo>
                  <a:cubicBezTo>
                    <a:pt x="149116" y="254926"/>
                    <a:pt x="151505" y="254186"/>
                    <a:pt x="153111" y="254021"/>
                  </a:cubicBezTo>
                  <a:cubicBezTo>
                    <a:pt x="158835" y="253569"/>
                    <a:pt x="164806" y="252540"/>
                    <a:pt x="166783" y="252376"/>
                  </a:cubicBezTo>
                  <a:lnTo>
                    <a:pt x="234074" y="244849"/>
                  </a:lnTo>
                  <a:cubicBezTo>
                    <a:pt x="208912" y="217784"/>
                    <a:pt x="182926" y="191583"/>
                    <a:pt x="154511" y="168179"/>
                  </a:cubicBezTo>
                  <a:cubicBezTo>
                    <a:pt x="141209" y="171798"/>
                    <a:pt x="127990" y="175747"/>
                    <a:pt x="114441" y="178421"/>
                  </a:cubicBezTo>
                  <a:cubicBezTo>
                    <a:pt x="109541" y="179408"/>
                    <a:pt x="104558" y="180107"/>
                    <a:pt x="99533" y="180683"/>
                  </a:cubicBezTo>
                  <a:cubicBezTo>
                    <a:pt x="94509" y="181218"/>
                    <a:pt x="89444" y="181464"/>
                    <a:pt x="84379" y="181711"/>
                  </a:cubicBezTo>
                  <a:cubicBezTo>
                    <a:pt x="80054" y="181876"/>
                    <a:pt x="75689" y="181999"/>
                    <a:pt x="71324" y="181917"/>
                  </a:cubicBezTo>
                  <a:cubicBezTo>
                    <a:pt x="66753" y="181835"/>
                    <a:pt x="62223" y="181547"/>
                    <a:pt x="57734" y="180930"/>
                  </a:cubicBezTo>
                  <a:cubicBezTo>
                    <a:pt x="56128" y="180724"/>
                    <a:pt x="53904" y="180189"/>
                    <a:pt x="51639" y="179326"/>
                  </a:cubicBezTo>
                  <a:lnTo>
                    <a:pt x="49003" y="178256"/>
                  </a:lnTo>
                  <a:cubicBezTo>
                    <a:pt x="45173" y="179408"/>
                    <a:pt x="40932" y="177598"/>
                    <a:pt x="39202" y="173855"/>
                  </a:cubicBezTo>
                  <a:cubicBezTo>
                    <a:pt x="38049" y="171881"/>
                    <a:pt x="38173" y="170112"/>
                    <a:pt x="38173" y="168837"/>
                  </a:cubicBezTo>
                  <a:cubicBezTo>
                    <a:pt x="38173" y="165629"/>
                    <a:pt x="40108" y="163572"/>
                    <a:pt x="42579" y="161886"/>
                  </a:cubicBezTo>
                  <a:cubicBezTo>
                    <a:pt x="43856" y="160981"/>
                    <a:pt x="45956" y="160528"/>
                    <a:pt x="48797" y="160569"/>
                  </a:cubicBezTo>
                  <a:cubicBezTo>
                    <a:pt x="51227" y="160611"/>
                    <a:pt x="56334" y="162338"/>
                    <a:pt x="58887" y="162256"/>
                  </a:cubicBezTo>
                  <a:cubicBezTo>
                    <a:pt x="61976" y="162256"/>
                    <a:pt x="65023" y="161968"/>
                    <a:pt x="68112" y="161680"/>
                  </a:cubicBezTo>
                  <a:cubicBezTo>
                    <a:pt x="72889" y="161228"/>
                    <a:pt x="77666" y="160528"/>
                    <a:pt x="82402" y="159829"/>
                  </a:cubicBezTo>
                  <a:cubicBezTo>
                    <a:pt x="87138" y="159171"/>
                    <a:pt x="91832" y="158307"/>
                    <a:pt x="96527" y="157608"/>
                  </a:cubicBezTo>
                  <a:cubicBezTo>
                    <a:pt x="101263" y="156909"/>
                    <a:pt x="105999" y="156210"/>
                    <a:pt x="110776" y="155593"/>
                  </a:cubicBezTo>
                  <a:cubicBezTo>
                    <a:pt x="118683" y="154605"/>
                    <a:pt x="126590" y="153659"/>
                    <a:pt x="134497" y="152754"/>
                  </a:cubicBezTo>
                  <a:cubicBezTo>
                    <a:pt x="122101" y="143376"/>
                    <a:pt x="109664" y="133998"/>
                    <a:pt x="96404" y="125937"/>
                  </a:cubicBezTo>
                  <a:cubicBezTo>
                    <a:pt x="79478" y="115654"/>
                    <a:pt x="61770" y="106687"/>
                    <a:pt x="43073" y="99900"/>
                  </a:cubicBezTo>
                  <a:cubicBezTo>
                    <a:pt x="39243" y="98460"/>
                    <a:pt x="29813" y="93813"/>
                    <a:pt x="21123" y="90604"/>
                  </a:cubicBezTo>
                  <a:cubicBezTo>
                    <a:pt x="17170" y="89123"/>
                    <a:pt x="10828" y="85422"/>
                    <a:pt x="10993" y="87848"/>
                  </a:cubicBezTo>
                  <a:cubicBezTo>
                    <a:pt x="6586" y="89082"/>
                    <a:pt x="1933" y="86614"/>
                    <a:pt x="450" y="82213"/>
                  </a:cubicBezTo>
                  <a:cubicBezTo>
                    <a:pt x="-1074" y="77648"/>
                    <a:pt x="1397" y="72712"/>
                    <a:pt x="5968" y="71190"/>
                  </a:cubicBezTo>
                  <a:cubicBezTo>
                    <a:pt x="8851" y="70162"/>
                    <a:pt x="13299" y="70121"/>
                    <a:pt x="18570" y="71272"/>
                  </a:cubicBezTo>
                  <a:cubicBezTo>
                    <a:pt x="28907" y="73493"/>
                    <a:pt x="44020" y="80527"/>
                    <a:pt x="49250" y="82254"/>
                  </a:cubicBezTo>
                  <a:cubicBezTo>
                    <a:pt x="66917" y="88136"/>
                    <a:pt x="83678" y="95993"/>
                    <a:pt x="99945" y="104836"/>
                  </a:cubicBezTo>
                  <a:cubicBezTo>
                    <a:pt x="98710" y="99242"/>
                    <a:pt x="97474" y="93689"/>
                    <a:pt x="96033" y="88177"/>
                  </a:cubicBezTo>
                  <a:cubicBezTo>
                    <a:pt x="94015" y="80321"/>
                    <a:pt x="91626" y="72589"/>
                    <a:pt x="89650" y="64691"/>
                  </a:cubicBezTo>
                  <a:cubicBezTo>
                    <a:pt x="87920" y="57863"/>
                    <a:pt x="86644" y="50912"/>
                    <a:pt x="85120" y="43961"/>
                  </a:cubicBezTo>
                  <a:cubicBezTo>
                    <a:pt x="84131" y="38778"/>
                    <a:pt x="79684" y="21503"/>
                    <a:pt x="78119" y="14264"/>
                  </a:cubicBezTo>
                  <a:cubicBezTo>
                    <a:pt x="77666" y="12248"/>
                    <a:pt x="77378" y="10808"/>
                    <a:pt x="77295" y="10233"/>
                  </a:cubicBezTo>
                  <a:cubicBezTo>
                    <a:pt x="76925" y="5708"/>
                    <a:pt x="78819" y="3405"/>
                    <a:pt x="79478" y="2829"/>
                  </a:cubicBezTo>
                  <a:cubicBezTo>
                    <a:pt x="82072" y="526"/>
                    <a:pt x="85037" y="-1120"/>
                    <a:pt x="88826" y="937"/>
                  </a:cubicBezTo>
                  <a:cubicBezTo>
                    <a:pt x="89567" y="1348"/>
                    <a:pt x="91173" y="1842"/>
                    <a:pt x="92327" y="3775"/>
                  </a:cubicBezTo>
                  <a:cubicBezTo>
                    <a:pt x="93191" y="5009"/>
                    <a:pt x="93686" y="6366"/>
                    <a:pt x="93809" y="7765"/>
                  </a:cubicBezTo>
                  <a:cubicBezTo>
                    <a:pt x="94056" y="8176"/>
                    <a:pt x="94303" y="8670"/>
                    <a:pt x="94550" y="9245"/>
                  </a:cubicBezTo>
                  <a:cubicBezTo>
                    <a:pt x="97351" y="16361"/>
                    <a:pt x="104434" y="33266"/>
                    <a:pt x="106205" y="38408"/>
                  </a:cubicBezTo>
                  <a:cubicBezTo>
                    <a:pt x="108305" y="45318"/>
                    <a:pt x="110653" y="52064"/>
                    <a:pt x="112423" y="59015"/>
                  </a:cubicBezTo>
                  <a:cubicBezTo>
                    <a:pt x="113618" y="63704"/>
                    <a:pt x="114565" y="68434"/>
                    <a:pt x="115388" y="73205"/>
                  </a:cubicBezTo>
                  <a:cubicBezTo>
                    <a:pt x="117447" y="85339"/>
                    <a:pt x="118518" y="97514"/>
                    <a:pt x="118765" y="109936"/>
                  </a:cubicBezTo>
                  <a:cubicBezTo>
                    <a:pt x="118971" y="111911"/>
                    <a:pt x="118148" y="113638"/>
                    <a:pt x="117159" y="115201"/>
                  </a:cubicBezTo>
                  <a:cubicBezTo>
                    <a:pt x="131449" y="123921"/>
                    <a:pt x="145575" y="132970"/>
                    <a:pt x="159000" y="143006"/>
                  </a:cubicBezTo>
                  <a:cubicBezTo>
                    <a:pt x="170284" y="151562"/>
                    <a:pt x="181156" y="160569"/>
                    <a:pt x="191822" y="169906"/>
                  </a:cubicBezTo>
                  <a:cubicBezTo>
                    <a:pt x="191410" y="168672"/>
                    <a:pt x="190669" y="167562"/>
                    <a:pt x="190875" y="166163"/>
                  </a:cubicBezTo>
                  <a:cubicBezTo>
                    <a:pt x="192028" y="153906"/>
                    <a:pt x="191863" y="141361"/>
                    <a:pt x="191410" y="128692"/>
                  </a:cubicBezTo>
                  <a:cubicBezTo>
                    <a:pt x="191080" y="119273"/>
                    <a:pt x="190298" y="109813"/>
                    <a:pt x="189680" y="100435"/>
                  </a:cubicBezTo>
                  <a:cubicBezTo>
                    <a:pt x="188980" y="90851"/>
                    <a:pt x="188568" y="81308"/>
                    <a:pt x="187662" y="72013"/>
                  </a:cubicBezTo>
                  <a:cubicBezTo>
                    <a:pt x="187209" y="66295"/>
                    <a:pt x="186592" y="60578"/>
                    <a:pt x="185562" y="54902"/>
                  </a:cubicBezTo>
                  <a:cubicBezTo>
                    <a:pt x="184574" y="49431"/>
                    <a:pt x="183338" y="44043"/>
                    <a:pt x="181403" y="38778"/>
                  </a:cubicBezTo>
                  <a:cubicBezTo>
                    <a:pt x="181320" y="38531"/>
                    <a:pt x="180373" y="34295"/>
                    <a:pt x="179097" y="31786"/>
                  </a:cubicBezTo>
                  <a:cubicBezTo>
                    <a:pt x="180126" y="32362"/>
                    <a:pt x="181114" y="32526"/>
                    <a:pt x="181938" y="32567"/>
                  </a:cubicBezTo>
                  <a:cubicBezTo>
                    <a:pt x="180950" y="32485"/>
                    <a:pt x="179961" y="32156"/>
                    <a:pt x="179055" y="31703"/>
                  </a:cubicBezTo>
                  <a:cubicBezTo>
                    <a:pt x="178396" y="30428"/>
                    <a:pt x="177655" y="29647"/>
                    <a:pt x="176914" y="30058"/>
                  </a:cubicBezTo>
                  <a:cubicBezTo>
                    <a:pt x="174155" y="27179"/>
                    <a:pt x="173825" y="22572"/>
                    <a:pt x="176379" y="19323"/>
                  </a:cubicBezTo>
                  <a:cubicBezTo>
                    <a:pt x="178067" y="16773"/>
                    <a:pt x="182350" y="13647"/>
                    <a:pt x="188321" y="18048"/>
                  </a:cubicBezTo>
                  <a:cubicBezTo>
                    <a:pt x="188774" y="18336"/>
                    <a:pt x="189557" y="19241"/>
                    <a:pt x="190627" y="20516"/>
                  </a:cubicBezTo>
                  <a:cubicBezTo>
                    <a:pt x="192851" y="23354"/>
                    <a:pt x="197876" y="31128"/>
                    <a:pt x="198122" y="31580"/>
                  </a:cubicBezTo>
                  <a:cubicBezTo>
                    <a:pt x="201129" y="37585"/>
                    <a:pt x="203435" y="43878"/>
                    <a:pt x="205288" y="50295"/>
                  </a:cubicBezTo>
                  <a:cubicBezTo>
                    <a:pt x="207100" y="56506"/>
                    <a:pt x="208377" y="62923"/>
                    <a:pt x="209448" y="69339"/>
                  </a:cubicBezTo>
                  <a:cubicBezTo>
                    <a:pt x="210889" y="78964"/>
                    <a:pt x="212371" y="88836"/>
                    <a:pt x="213072" y="98872"/>
                  </a:cubicBezTo>
                  <a:cubicBezTo>
                    <a:pt x="213524" y="105494"/>
                    <a:pt x="213648" y="112157"/>
                    <a:pt x="213524" y="118821"/>
                  </a:cubicBezTo>
                  <a:cubicBezTo>
                    <a:pt x="213236" y="135808"/>
                    <a:pt x="211342" y="152631"/>
                    <a:pt x="208006" y="168755"/>
                  </a:cubicBezTo>
                  <a:cubicBezTo>
                    <a:pt x="207265" y="173403"/>
                    <a:pt x="202982" y="176529"/>
                    <a:pt x="198411" y="175994"/>
                  </a:cubicBezTo>
                  <a:cubicBezTo>
                    <a:pt x="220567" y="195943"/>
                    <a:pt x="241569" y="217167"/>
                    <a:pt x="261995" y="238967"/>
                  </a:cubicBezTo>
                  <a:lnTo>
                    <a:pt x="271673" y="142019"/>
                  </a:lnTo>
                  <a:cubicBezTo>
                    <a:pt x="272044" y="137371"/>
                    <a:pt x="272950" y="129145"/>
                    <a:pt x="273279" y="121124"/>
                  </a:cubicBezTo>
                  <a:cubicBezTo>
                    <a:pt x="273444" y="117011"/>
                    <a:pt x="273568" y="112980"/>
                    <a:pt x="273197" y="109607"/>
                  </a:cubicBezTo>
                  <a:cubicBezTo>
                    <a:pt x="273032" y="108126"/>
                    <a:pt x="273485" y="105659"/>
                    <a:pt x="272703" y="105823"/>
                  </a:cubicBezTo>
                  <a:cubicBezTo>
                    <a:pt x="272703" y="105946"/>
                    <a:pt x="272991" y="106029"/>
                    <a:pt x="273073" y="106152"/>
                  </a:cubicBezTo>
                  <a:cubicBezTo>
                    <a:pt x="272909" y="106029"/>
                    <a:pt x="272785" y="105864"/>
                    <a:pt x="272662" y="105741"/>
                  </a:cubicBezTo>
                  <a:cubicBezTo>
                    <a:pt x="269820" y="102491"/>
                    <a:pt x="269944" y="97514"/>
                    <a:pt x="273073" y="94430"/>
                  </a:cubicBezTo>
                  <a:cubicBezTo>
                    <a:pt x="276286" y="91221"/>
                    <a:pt x="281557" y="91221"/>
                    <a:pt x="284769" y="94430"/>
                  </a:cubicBezTo>
                  <a:cubicBezTo>
                    <a:pt x="287816" y="97103"/>
                    <a:pt x="290246" y="103520"/>
                    <a:pt x="291399" y="111623"/>
                  </a:cubicBezTo>
                  <a:cubicBezTo>
                    <a:pt x="292923" y="122152"/>
                    <a:pt x="292717" y="136055"/>
                    <a:pt x="292841" y="142718"/>
                  </a:cubicBezTo>
                  <a:cubicBezTo>
                    <a:pt x="292841" y="152014"/>
                    <a:pt x="292676" y="161269"/>
                    <a:pt x="292058" y="170482"/>
                  </a:cubicBezTo>
                  <a:cubicBezTo>
                    <a:pt x="291646" y="176611"/>
                    <a:pt x="291070" y="182740"/>
                    <a:pt x="290287" y="188786"/>
                  </a:cubicBezTo>
                  <a:cubicBezTo>
                    <a:pt x="289134" y="197876"/>
                    <a:pt x="287610" y="206925"/>
                    <a:pt x="285922" y="215933"/>
                  </a:cubicBezTo>
                  <a:cubicBezTo>
                    <a:pt x="283451" y="229219"/>
                    <a:pt x="280486" y="242381"/>
                    <a:pt x="277686" y="255749"/>
                  </a:cubicBezTo>
                  <a:cubicBezTo>
                    <a:pt x="313843" y="294988"/>
                    <a:pt x="348930" y="334804"/>
                    <a:pt x="389000" y="368368"/>
                  </a:cubicBezTo>
                  <a:cubicBezTo>
                    <a:pt x="422851" y="396749"/>
                    <a:pt x="459956" y="420975"/>
                    <a:pt x="504021" y="436564"/>
                  </a:cubicBezTo>
                  <a:cubicBezTo>
                    <a:pt x="508715" y="438168"/>
                    <a:pt x="511269" y="443351"/>
                    <a:pt x="509663" y="448122"/>
                  </a:cubicBezTo>
                  <a:close/>
                  <a:moveTo>
                    <a:pt x="178026" y="31086"/>
                  </a:moveTo>
                  <a:cubicBezTo>
                    <a:pt x="178355" y="31374"/>
                    <a:pt x="178726" y="31580"/>
                    <a:pt x="179055" y="31786"/>
                  </a:cubicBezTo>
                  <a:lnTo>
                    <a:pt x="179014" y="31703"/>
                  </a:lnTo>
                  <a:cubicBezTo>
                    <a:pt x="178685" y="31498"/>
                    <a:pt x="178355" y="31292"/>
                    <a:pt x="178026" y="31086"/>
                  </a:cubicBezTo>
                  <a:close/>
                  <a:moveTo>
                    <a:pt x="176873" y="30058"/>
                  </a:moveTo>
                  <a:lnTo>
                    <a:pt x="176832" y="30099"/>
                  </a:lnTo>
                  <a:cubicBezTo>
                    <a:pt x="176461" y="30305"/>
                    <a:pt x="177202" y="30552"/>
                    <a:pt x="177532" y="30716"/>
                  </a:cubicBezTo>
                  <a:lnTo>
                    <a:pt x="177161" y="30346"/>
                  </a:lnTo>
                  <a:lnTo>
                    <a:pt x="176873" y="30058"/>
                  </a:lnTo>
                  <a:close/>
                  <a:moveTo>
                    <a:pt x="177532" y="30716"/>
                  </a:moveTo>
                  <a:lnTo>
                    <a:pt x="177820" y="30922"/>
                  </a:lnTo>
                  <a:lnTo>
                    <a:pt x="178026" y="31086"/>
                  </a:lnTo>
                  <a:lnTo>
                    <a:pt x="177696" y="30757"/>
                  </a:lnTo>
                  <a:cubicBezTo>
                    <a:pt x="177655" y="30757"/>
                    <a:pt x="177614" y="30716"/>
                    <a:pt x="177532" y="30716"/>
                  </a:cubicBezTo>
                  <a:close/>
                  <a:moveTo>
                    <a:pt x="272579" y="105741"/>
                  </a:moveTo>
                  <a:cubicBezTo>
                    <a:pt x="272538" y="105741"/>
                    <a:pt x="272662" y="105782"/>
                    <a:pt x="272662" y="105823"/>
                  </a:cubicBezTo>
                  <a:cubicBezTo>
                    <a:pt x="272662" y="105823"/>
                    <a:pt x="272662" y="105741"/>
                    <a:pt x="272620" y="105741"/>
                  </a:cubicBezTo>
                  <a:lnTo>
                    <a:pt x="272579" y="1057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28"/>
            <p:cNvSpPr/>
            <p:nvPr/>
          </p:nvSpPr>
          <p:spPr>
            <a:xfrm rot="5400000">
              <a:off x="339507" y="2535976"/>
              <a:ext cx="154242" cy="82274"/>
            </a:xfrm>
            <a:custGeom>
              <a:rect b="b" l="l" r="r" t="t"/>
              <a:pathLst>
                <a:path extrusionOk="0" h="164549" w="308483">
                  <a:moveTo>
                    <a:pt x="150103" y="158517"/>
                  </a:moveTo>
                  <a:cubicBezTo>
                    <a:pt x="150391" y="159422"/>
                    <a:pt x="150844" y="160245"/>
                    <a:pt x="151379" y="160944"/>
                  </a:cubicBezTo>
                  <a:cubicBezTo>
                    <a:pt x="150514" y="161849"/>
                    <a:pt x="150185" y="159751"/>
                    <a:pt x="149979" y="158476"/>
                  </a:cubicBezTo>
                  <a:lnTo>
                    <a:pt x="150103" y="158517"/>
                  </a:lnTo>
                  <a:close/>
                  <a:moveTo>
                    <a:pt x="305893" y="2751"/>
                  </a:moveTo>
                  <a:cubicBezTo>
                    <a:pt x="302352" y="-868"/>
                    <a:pt x="296586" y="-909"/>
                    <a:pt x="293003" y="2587"/>
                  </a:cubicBezTo>
                  <a:cubicBezTo>
                    <a:pt x="279084" y="15091"/>
                    <a:pt x="264835" y="27060"/>
                    <a:pt x="250792" y="39400"/>
                  </a:cubicBezTo>
                  <a:cubicBezTo>
                    <a:pt x="241403" y="47667"/>
                    <a:pt x="231972" y="55935"/>
                    <a:pt x="222912" y="64531"/>
                  </a:cubicBezTo>
                  <a:cubicBezTo>
                    <a:pt x="207675" y="79051"/>
                    <a:pt x="193343" y="94352"/>
                    <a:pt x="179177" y="109900"/>
                  </a:cubicBezTo>
                  <a:cubicBezTo>
                    <a:pt x="174235" y="115576"/>
                    <a:pt x="169376" y="121375"/>
                    <a:pt x="164928" y="127545"/>
                  </a:cubicBezTo>
                  <a:cubicBezTo>
                    <a:pt x="161922" y="131741"/>
                    <a:pt x="159080" y="136018"/>
                    <a:pt x="156527" y="140502"/>
                  </a:cubicBezTo>
                  <a:cubicBezTo>
                    <a:pt x="156403" y="140749"/>
                    <a:pt x="156033" y="141366"/>
                    <a:pt x="155745" y="141859"/>
                  </a:cubicBezTo>
                  <a:cubicBezTo>
                    <a:pt x="155044" y="141324"/>
                    <a:pt x="153932" y="140502"/>
                    <a:pt x="153685" y="140296"/>
                  </a:cubicBezTo>
                  <a:lnTo>
                    <a:pt x="125188" y="113766"/>
                  </a:lnTo>
                  <a:cubicBezTo>
                    <a:pt x="116581" y="105786"/>
                    <a:pt x="108056" y="97725"/>
                    <a:pt x="99367" y="89827"/>
                  </a:cubicBezTo>
                  <a:cubicBezTo>
                    <a:pt x="93560" y="84562"/>
                    <a:pt x="87753" y="79339"/>
                    <a:pt x="81864" y="74197"/>
                  </a:cubicBezTo>
                  <a:cubicBezTo>
                    <a:pt x="73052" y="66506"/>
                    <a:pt x="64115" y="58978"/>
                    <a:pt x="55220" y="51369"/>
                  </a:cubicBezTo>
                  <a:cubicBezTo>
                    <a:pt x="41877" y="40017"/>
                    <a:pt x="28534" y="28747"/>
                    <a:pt x="15479" y="16983"/>
                  </a:cubicBezTo>
                  <a:cubicBezTo>
                    <a:pt x="11938" y="13446"/>
                    <a:pt x="6131" y="13487"/>
                    <a:pt x="2631" y="17065"/>
                  </a:cubicBezTo>
                  <a:cubicBezTo>
                    <a:pt x="-911" y="20644"/>
                    <a:pt x="-870" y="26402"/>
                    <a:pt x="2713" y="29939"/>
                  </a:cubicBezTo>
                  <a:cubicBezTo>
                    <a:pt x="19556" y="47996"/>
                    <a:pt x="36688" y="65683"/>
                    <a:pt x="54684" y="82588"/>
                  </a:cubicBezTo>
                  <a:cubicBezTo>
                    <a:pt x="61850" y="89334"/>
                    <a:pt x="69180" y="95915"/>
                    <a:pt x="76634" y="102331"/>
                  </a:cubicBezTo>
                  <a:cubicBezTo>
                    <a:pt x="87753" y="111915"/>
                    <a:pt x="99284" y="121088"/>
                    <a:pt x="110650" y="130424"/>
                  </a:cubicBezTo>
                  <a:lnTo>
                    <a:pt x="141619" y="154610"/>
                  </a:lnTo>
                  <a:cubicBezTo>
                    <a:pt x="142360" y="155227"/>
                    <a:pt x="147343" y="156790"/>
                    <a:pt x="149979" y="158476"/>
                  </a:cubicBezTo>
                  <a:cubicBezTo>
                    <a:pt x="149938" y="158106"/>
                    <a:pt x="149897" y="157818"/>
                    <a:pt x="149855" y="157654"/>
                  </a:cubicBezTo>
                  <a:cubicBezTo>
                    <a:pt x="149938" y="157942"/>
                    <a:pt x="150020" y="158230"/>
                    <a:pt x="150103" y="158517"/>
                  </a:cubicBezTo>
                  <a:cubicBezTo>
                    <a:pt x="151379" y="159340"/>
                    <a:pt x="152079" y="160163"/>
                    <a:pt x="151420" y="160903"/>
                  </a:cubicBezTo>
                  <a:lnTo>
                    <a:pt x="151379" y="160944"/>
                  </a:lnTo>
                  <a:cubicBezTo>
                    <a:pt x="152779" y="162836"/>
                    <a:pt x="154962" y="163741"/>
                    <a:pt x="157268" y="164070"/>
                  </a:cubicBezTo>
                  <a:cubicBezTo>
                    <a:pt x="160233" y="164934"/>
                    <a:pt x="163363" y="164770"/>
                    <a:pt x="165711" y="162425"/>
                  </a:cubicBezTo>
                  <a:cubicBezTo>
                    <a:pt x="167317" y="160862"/>
                    <a:pt x="168140" y="158847"/>
                    <a:pt x="168264" y="156790"/>
                  </a:cubicBezTo>
                  <a:cubicBezTo>
                    <a:pt x="168140" y="156749"/>
                    <a:pt x="168017" y="156708"/>
                    <a:pt x="167893" y="156667"/>
                  </a:cubicBezTo>
                  <a:cubicBezTo>
                    <a:pt x="167069" y="156338"/>
                    <a:pt x="167358" y="155515"/>
                    <a:pt x="168099" y="154569"/>
                  </a:cubicBezTo>
                  <a:cubicBezTo>
                    <a:pt x="167976" y="153870"/>
                    <a:pt x="167728" y="153212"/>
                    <a:pt x="167440" y="152595"/>
                  </a:cubicBezTo>
                  <a:lnTo>
                    <a:pt x="167770" y="153088"/>
                  </a:lnTo>
                  <a:cubicBezTo>
                    <a:pt x="167852" y="153294"/>
                    <a:pt x="167976" y="153499"/>
                    <a:pt x="168099" y="153746"/>
                  </a:cubicBezTo>
                  <a:lnTo>
                    <a:pt x="168346" y="154240"/>
                  </a:lnTo>
                  <a:cubicBezTo>
                    <a:pt x="169705" y="152677"/>
                    <a:pt x="171970" y="150867"/>
                    <a:pt x="172258" y="150415"/>
                  </a:cubicBezTo>
                  <a:cubicBezTo>
                    <a:pt x="175471" y="145808"/>
                    <a:pt x="179095" y="141489"/>
                    <a:pt x="182842" y="137293"/>
                  </a:cubicBezTo>
                  <a:cubicBezTo>
                    <a:pt x="186713" y="132975"/>
                    <a:pt x="190831" y="128903"/>
                    <a:pt x="194950" y="124872"/>
                  </a:cubicBezTo>
                  <a:cubicBezTo>
                    <a:pt x="205945" y="114013"/>
                    <a:pt x="217394" y="103648"/>
                    <a:pt x="228636" y="93036"/>
                  </a:cubicBezTo>
                  <a:cubicBezTo>
                    <a:pt x="236173" y="85961"/>
                    <a:pt x="243668" y="78804"/>
                    <a:pt x="251039" y="71565"/>
                  </a:cubicBezTo>
                  <a:cubicBezTo>
                    <a:pt x="269694" y="53302"/>
                    <a:pt x="287815" y="34546"/>
                    <a:pt x="305728" y="15584"/>
                  </a:cubicBezTo>
                  <a:cubicBezTo>
                    <a:pt x="309353" y="12088"/>
                    <a:pt x="309394" y="6330"/>
                    <a:pt x="305893" y="2751"/>
                  </a:cubicBezTo>
                  <a:close/>
                  <a:moveTo>
                    <a:pt x="168264" y="156790"/>
                  </a:moveTo>
                  <a:cubicBezTo>
                    <a:pt x="169376" y="157037"/>
                    <a:pt x="169087" y="155762"/>
                    <a:pt x="168346" y="154240"/>
                  </a:cubicBezTo>
                  <a:lnTo>
                    <a:pt x="168099" y="154569"/>
                  </a:lnTo>
                  <a:cubicBezTo>
                    <a:pt x="168264" y="155309"/>
                    <a:pt x="168305" y="156050"/>
                    <a:pt x="168264" y="1567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28"/>
            <p:cNvSpPr/>
            <p:nvPr/>
          </p:nvSpPr>
          <p:spPr>
            <a:xfrm rot="5400000">
              <a:off x="416477" y="2647766"/>
              <a:ext cx="95682" cy="208271"/>
            </a:xfrm>
            <a:custGeom>
              <a:rect b="b" l="l" r="r" t="t"/>
              <a:pathLst>
                <a:path extrusionOk="0" h="416542" w="191364">
                  <a:moveTo>
                    <a:pt x="23322" y="416542"/>
                  </a:moveTo>
                  <a:cubicBezTo>
                    <a:pt x="23322" y="416542"/>
                    <a:pt x="-9500" y="345425"/>
                    <a:pt x="2731" y="255100"/>
                  </a:cubicBezTo>
                  <a:cubicBezTo>
                    <a:pt x="17638" y="144907"/>
                    <a:pt x="126482" y="0"/>
                    <a:pt x="126482" y="0"/>
                  </a:cubicBezTo>
                  <a:cubicBezTo>
                    <a:pt x="126482" y="0"/>
                    <a:pt x="174953" y="71240"/>
                    <a:pt x="190437" y="203315"/>
                  </a:cubicBezTo>
                  <a:cubicBezTo>
                    <a:pt x="205880" y="335430"/>
                    <a:pt x="23322" y="416542"/>
                    <a:pt x="23322" y="416542"/>
                  </a:cubicBezTo>
                  <a:lnTo>
                    <a:pt x="23322" y="41654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28"/>
            <p:cNvSpPr/>
            <p:nvPr/>
          </p:nvSpPr>
          <p:spPr>
            <a:xfrm rot="5400000">
              <a:off x="359509" y="2873943"/>
              <a:ext cx="243844" cy="174228"/>
            </a:xfrm>
            <a:custGeom>
              <a:rect b="b" l="l" r="r" t="t"/>
              <a:pathLst>
                <a:path extrusionOk="0" h="348456" w="487689">
                  <a:moveTo>
                    <a:pt x="25259" y="331829"/>
                  </a:moveTo>
                  <a:cubicBezTo>
                    <a:pt x="-59658" y="184290"/>
                    <a:pt x="88185" y="44236"/>
                    <a:pt x="193075" y="6888"/>
                  </a:cubicBezTo>
                  <a:cubicBezTo>
                    <a:pt x="267284" y="-19560"/>
                    <a:pt x="487689" y="38683"/>
                    <a:pt x="487689" y="38683"/>
                  </a:cubicBezTo>
                  <a:cubicBezTo>
                    <a:pt x="487689" y="38683"/>
                    <a:pt x="481553" y="42426"/>
                    <a:pt x="429787" y="74180"/>
                  </a:cubicBezTo>
                  <a:cubicBezTo>
                    <a:pt x="377981" y="105892"/>
                    <a:pt x="198181" y="277659"/>
                    <a:pt x="156629" y="325413"/>
                  </a:cubicBezTo>
                  <a:cubicBezTo>
                    <a:pt x="115117" y="373208"/>
                    <a:pt x="25259" y="331829"/>
                    <a:pt x="25259" y="331829"/>
                  </a:cubicBezTo>
                  <a:lnTo>
                    <a:pt x="25259" y="3318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2" name="Google Shape;1932;p28"/>
            <p:cNvSpPr/>
            <p:nvPr/>
          </p:nvSpPr>
          <p:spPr>
            <a:xfrm rot="5400000">
              <a:off x="226105" y="2975250"/>
              <a:ext cx="229547" cy="102868"/>
            </a:xfrm>
            <a:custGeom>
              <a:rect b="b" l="l" r="r" t="t"/>
              <a:pathLst>
                <a:path extrusionOk="0" h="205735" w="459094">
                  <a:moveTo>
                    <a:pt x="459094" y="104981"/>
                  </a:moveTo>
                  <a:cubicBezTo>
                    <a:pt x="459094" y="104981"/>
                    <a:pt x="194460" y="226362"/>
                    <a:pt x="124451" y="202670"/>
                  </a:cubicBezTo>
                  <a:cubicBezTo>
                    <a:pt x="40441" y="174289"/>
                    <a:pt x="0" y="136159"/>
                    <a:pt x="0" y="136159"/>
                  </a:cubicBezTo>
                  <a:cubicBezTo>
                    <a:pt x="0" y="136159"/>
                    <a:pt x="105096" y="5278"/>
                    <a:pt x="180212" y="178"/>
                  </a:cubicBezTo>
                  <a:cubicBezTo>
                    <a:pt x="256727" y="-5005"/>
                    <a:pt x="459094" y="104981"/>
                    <a:pt x="459094" y="104981"/>
                  </a:cubicBezTo>
                  <a:lnTo>
                    <a:pt x="459094" y="10498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3" name="Google Shape;1933;p28"/>
            <p:cNvSpPr/>
            <p:nvPr/>
          </p:nvSpPr>
          <p:spPr>
            <a:xfrm rot="5400000">
              <a:off x="364267" y="2630645"/>
              <a:ext cx="82360" cy="177118"/>
            </a:xfrm>
            <a:custGeom>
              <a:rect b="b" l="l" r="r" t="t"/>
              <a:pathLst>
                <a:path extrusionOk="0" h="354235" w="164721">
                  <a:moveTo>
                    <a:pt x="9259" y="336583"/>
                  </a:moveTo>
                  <a:cubicBezTo>
                    <a:pt x="9259" y="336624"/>
                    <a:pt x="9259" y="336707"/>
                    <a:pt x="9259" y="336789"/>
                  </a:cubicBezTo>
                  <a:cubicBezTo>
                    <a:pt x="9341" y="337159"/>
                    <a:pt x="9671" y="337036"/>
                    <a:pt x="10041" y="336665"/>
                  </a:cubicBezTo>
                  <a:cubicBezTo>
                    <a:pt x="9794" y="336624"/>
                    <a:pt x="9506" y="336624"/>
                    <a:pt x="9259" y="336583"/>
                  </a:cubicBezTo>
                  <a:cubicBezTo>
                    <a:pt x="9341" y="336378"/>
                    <a:pt x="9712" y="336419"/>
                    <a:pt x="10165" y="336583"/>
                  </a:cubicBezTo>
                  <a:lnTo>
                    <a:pt x="10041" y="336665"/>
                  </a:lnTo>
                  <a:cubicBezTo>
                    <a:pt x="10494" y="336748"/>
                    <a:pt x="10988" y="336871"/>
                    <a:pt x="11441" y="336995"/>
                  </a:cubicBezTo>
                  <a:cubicBezTo>
                    <a:pt x="11153" y="336912"/>
                    <a:pt x="10618" y="336707"/>
                    <a:pt x="10165" y="336583"/>
                  </a:cubicBezTo>
                  <a:cubicBezTo>
                    <a:pt x="10782" y="335966"/>
                    <a:pt x="11606" y="334897"/>
                    <a:pt x="12224" y="334280"/>
                  </a:cubicBezTo>
                  <a:cubicBezTo>
                    <a:pt x="15642" y="331154"/>
                    <a:pt x="18689" y="327082"/>
                    <a:pt x="19966" y="325601"/>
                  </a:cubicBezTo>
                  <a:cubicBezTo>
                    <a:pt x="26020" y="318567"/>
                    <a:pt x="31579" y="311123"/>
                    <a:pt x="36850" y="303390"/>
                  </a:cubicBezTo>
                  <a:cubicBezTo>
                    <a:pt x="44922" y="291626"/>
                    <a:pt x="52252" y="279287"/>
                    <a:pt x="59377" y="267112"/>
                  </a:cubicBezTo>
                  <a:cubicBezTo>
                    <a:pt x="73461" y="243420"/>
                    <a:pt x="84868" y="218658"/>
                    <a:pt x="94917" y="193403"/>
                  </a:cubicBezTo>
                  <a:cubicBezTo>
                    <a:pt x="101671" y="176416"/>
                    <a:pt x="107765" y="159182"/>
                    <a:pt x="113325" y="141742"/>
                  </a:cubicBezTo>
                  <a:cubicBezTo>
                    <a:pt x="127327" y="97895"/>
                    <a:pt x="137993" y="52815"/>
                    <a:pt x="146641" y="7570"/>
                  </a:cubicBezTo>
                  <a:cubicBezTo>
                    <a:pt x="147465" y="2634"/>
                    <a:pt x="152159" y="-698"/>
                    <a:pt x="157142" y="125"/>
                  </a:cubicBezTo>
                  <a:cubicBezTo>
                    <a:pt x="162084" y="947"/>
                    <a:pt x="165420" y="5678"/>
                    <a:pt x="164596" y="10613"/>
                  </a:cubicBezTo>
                  <a:cubicBezTo>
                    <a:pt x="159778" y="44012"/>
                    <a:pt x="154218" y="77494"/>
                    <a:pt x="146518" y="110399"/>
                  </a:cubicBezTo>
                  <a:cubicBezTo>
                    <a:pt x="141329" y="132569"/>
                    <a:pt x="135234" y="154493"/>
                    <a:pt x="127780" y="175922"/>
                  </a:cubicBezTo>
                  <a:cubicBezTo>
                    <a:pt x="121520" y="193856"/>
                    <a:pt x="114272" y="211460"/>
                    <a:pt x="106036" y="228653"/>
                  </a:cubicBezTo>
                  <a:cubicBezTo>
                    <a:pt x="97799" y="245764"/>
                    <a:pt x="88492" y="262422"/>
                    <a:pt x="78156" y="278628"/>
                  </a:cubicBezTo>
                  <a:cubicBezTo>
                    <a:pt x="70208" y="290886"/>
                    <a:pt x="62054" y="303308"/>
                    <a:pt x="53158" y="315112"/>
                  </a:cubicBezTo>
                  <a:cubicBezTo>
                    <a:pt x="47105" y="323133"/>
                    <a:pt x="40680" y="330866"/>
                    <a:pt x="33803" y="338105"/>
                  </a:cubicBezTo>
                  <a:cubicBezTo>
                    <a:pt x="31332" y="340696"/>
                    <a:pt x="23590" y="349457"/>
                    <a:pt x="17207" y="352460"/>
                  </a:cubicBezTo>
                  <a:cubicBezTo>
                    <a:pt x="13130" y="354393"/>
                    <a:pt x="9259" y="354722"/>
                    <a:pt x="6005" y="353571"/>
                  </a:cubicBezTo>
                  <a:cubicBezTo>
                    <a:pt x="1434" y="352090"/>
                    <a:pt x="-1078" y="347154"/>
                    <a:pt x="446" y="342588"/>
                  </a:cubicBezTo>
                  <a:cubicBezTo>
                    <a:pt x="1681" y="338722"/>
                    <a:pt x="5388" y="336336"/>
                    <a:pt x="9259" y="336583"/>
                  </a:cubicBezTo>
                  <a:lnTo>
                    <a:pt x="9259" y="3365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4" name="Google Shape;1934;p28"/>
            <p:cNvSpPr/>
            <p:nvPr/>
          </p:nvSpPr>
          <p:spPr>
            <a:xfrm rot="5400000">
              <a:off x="308773" y="2791795"/>
              <a:ext cx="255072" cy="191932"/>
            </a:xfrm>
            <a:custGeom>
              <a:rect b="b" l="l" r="r" t="t"/>
              <a:pathLst>
                <a:path extrusionOk="0" h="383864" w="510143">
                  <a:moveTo>
                    <a:pt x="499151" y="17435"/>
                  </a:moveTo>
                  <a:cubicBezTo>
                    <a:pt x="499315" y="15008"/>
                    <a:pt x="492973" y="18710"/>
                    <a:pt x="489020" y="20191"/>
                  </a:cubicBezTo>
                  <a:cubicBezTo>
                    <a:pt x="480330" y="23399"/>
                    <a:pt x="470900" y="28047"/>
                    <a:pt x="467070" y="29486"/>
                  </a:cubicBezTo>
                  <a:cubicBezTo>
                    <a:pt x="448373" y="36273"/>
                    <a:pt x="430665" y="45240"/>
                    <a:pt x="413739" y="55523"/>
                  </a:cubicBezTo>
                  <a:cubicBezTo>
                    <a:pt x="396649" y="65929"/>
                    <a:pt x="380382" y="77652"/>
                    <a:pt x="364692" y="90074"/>
                  </a:cubicBezTo>
                  <a:cubicBezTo>
                    <a:pt x="322975" y="122732"/>
                    <a:pt x="287188" y="162219"/>
                    <a:pt x="251277" y="201294"/>
                  </a:cubicBezTo>
                  <a:cubicBezTo>
                    <a:pt x="214214" y="241562"/>
                    <a:pt x="177150" y="281625"/>
                    <a:pt x="135310" y="315147"/>
                  </a:cubicBezTo>
                  <a:cubicBezTo>
                    <a:pt x="98987" y="344268"/>
                    <a:pt x="58917" y="368331"/>
                    <a:pt x="12011" y="383385"/>
                  </a:cubicBezTo>
                  <a:cubicBezTo>
                    <a:pt x="7234" y="384989"/>
                    <a:pt x="2086" y="382439"/>
                    <a:pt x="480" y="377709"/>
                  </a:cubicBezTo>
                  <a:cubicBezTo>
                    <a:pt x="-1126" y="372937"/>
                    <a:pt x="1428" y="367755"/>
                    <a:pt x="6164" y="366151"/>
                  </a:cubicBezTo>
                  <a:cubicBezTo>
                    <a:pt x="50228" y="350562"/>
                    <a:pt x="87333" y="326335"/>
                    <a:pt x="121184" y="297954"/>
                  </a:cubicBezTo>
                  <a:cubicBezTo>
                    <a:pt x="161460" y="264185"/>
                    <a:pt x="196753" y="224081"/>
                    <a:pt x="233116" y="184636"/>
                  </a:cubicBezTo>
                  <a:cubicBezTo>
                    <a:pt x="269933" y="144614"/>
                    <a:pt x="307902" y="105375"/>
                    <a:pt x="351184" y="72593"/>
                  </a:cubicBezTo>
                  <a:cubicBezTo>
                    <a:pt x="367904" y="60089"/>
                    <a:pt x="385201" y="48243"/>
                    <a:pt x="403362" y="37918"/>
                  </a:cubicBezTo>
                  <a:cubicBezTo>
                    <a:pt x="421687" y="27471"/>
                    <a:pt x="440796" y="18545"/>
                    <a:pt x="460893" y="11841"/>
                  </a:cubicBezTo>
                  <a:cubicBezTo>
                    <a:pt x="466123" y="10113"/>
                    <a:pt x="481236" y="3080"/>
                    <a:pt x="491573" y="859"/>
                  </a:cubicBezTo>
                  <a:cubicBezTo>
                    <a:pt x="496844" y="-293"/>
                    <a:pt x="501292" y="-252"/>
                    <a:pt x="504175" y="776"/>
                  </a:cubicBezTo>
                  <a:cubicBezTo>
                    <a:pt x="508746" y="2298"/>
                    <a:pt x="511217" y="7234"/>
                    <a:pt x="509693" y="11800"/>
                  </a:cubicBezTo>
                  <a:cubicBezTo>
                    <a:pt x="508211" y="16201"/>
                    <a:pt x="503557" y="18669"/>
                    <a:pt x="499151" y="17435"/>
                  </a:cubicBezTo>
                  <a:lnTo>
                    <a:pt x="499151" y="17435"/>
                  </a:lnTo>
                  <a:close/>
                  <a:moveTo>
                    <a:pt x="499151" y="17435"/>
                  </a:moveTo>
                  <a:lnTo>
                    <a:pt x="499151" y="17435"/>
                  </a:lnTo>
                  <a:cubicBezTo>
                    <a:pt x="499109" y="17641"/>
                    <a:pt x="498821" y="17353"/>
                    <a:pt x="498656" y="17311"/>
                  </a:cubicBezTo>
                  <a:cubicBezTo>
                    <a:pt x="498821" y="17353"/>
                    <a:pt x="498986" y="17394"/>
                    <a:pt x="499151" y="17435"/>
                  </a:cubicBezTo>
                  <a:lnTo>
                    <a:pt x="499151" y="174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5" name="Google Shape;1935;p28"/>
            <p:cNvSpPr/>
            <p:nvPr/>
          </p:nvSpPr>
          <p:spPr>
            <a:xfrm rot="5400000">
              <a:off x="226622" y="2954382"/>
              <a:ext cx="220332" cy="33193"/>
            </a:xfrm>
            <a:custGeom>
              <a:rect b="b" l="l" r="r" t="t"/>
              <a:pathLst>
                <a:path extrusionOk="0" h="66385" w="440664">
                  <a:moveTo>
                    <a:pt x="431073" y="22600"/>
                  </a:moveTo>
                  <a:cubicBezTo>
                    <a:pt x="431115" y="22517"/>
                    <a:pt x="431115" y="22435"/>
                    <a:pt x="431115" y="22312"/>
                  </a:cubicBezTo>
                  <a:cubicBezTo>
                    <a:pt x="431115" y="21530"/>
                    <a:pt x="430003" y="21530"/>
                    <a:pt x="428685" y="21777"/>
                  </a:cubicBezTo>
                  <a:lnTo>
                    <a:pt x="428850" y="21818"/>
                  </a:lnTo>
                  <a:cubicBezTo>
                    <a:pt x="428973" y="21859"/>
                    <a:pt x="429468" y="22188"/>
                    <a:pt x="429961" y="22435"/>
                  </a:cubicBezTo>
                  <a:cubicBezTo>
                    <a:pt x="430332" y="22517"/>
                    <a:pt x="430703" y="22559"/>
                    <a:pt x="431073" y="22600"/>
                  </a:cubicBezTo>
                  <a:cubicBezTo>
                    <a:pt x="430950" y="22888"/>
                    <a:pt x="430456" y="22723"/>
                    <a:pt x="429961" y="22435"/>
                  </a:cubicBezTo>
                  <a:cubicBezTo>
                    <a:pt x="429303" y="22312"/>
                    <a:pt x="428685" y="22147"/>
                    <a:pt x="428067" y="21900"/>
                  </a:cubicBezTo>
                  <a:cubicBezTo>
                    <a:pt x="426708" y="22188"/>
                    <a:pt x="425226" y="22600"/>
                    <a:pt x="424526" y="22559"/>
                  </a:cubicBezTo>
                  <a:lnTo>
                    <a:pt x="413159" y="21654"/>
                  </a:lnTo>
                  <a:lnTo>
                    <a:pt x="383920" y="20008"/>
                  </a:lnTo>
                  <a:cubicBezTo>
                    <a:pt x="369342" y="19762"/>
                    <a:pt x="355011" y="20831"/>
                    <a:pt x="340844" y="22846"/>
                  </a:cubicBezTo>
                  <a:cubicBezTo>
                    <a:pt x="326595" y="24903"/>
                    <a:pt x="312511" y="27988"/>
                    <a:pt x="298510" y="31937"/>
                  </a:cubicBezTo>
                  <a:cubicBezTo>
                    <a:pt x="270341" y="39710"/>
                    <a:pt x="241843" y="48266"/>
                    <a:pt x="213016" y="54683"/>
                  </a:cubicBezTo>
                  <a:cubicBezTo>
                    <a:pt x="183406" y="61222"/>
                    <a:pt x="153508" y="65706"/>
                    <a:pt x="123775" y="66323"/>
                  </a:cubicBezTo>
                  <a:cubicBezTo>
                    <a:pt x="83705" y="67104"/>
                    <a:pt x="43965" y="60647"/>
                    <a:pt x="5336" y="42178"/>
                  </a:cubicBezTo>
                  <a:cubicBezTo>
                    <a:pt x="765" y="40081"/>
                    <a:pt x="-1253" y="34692"/>
                    <a:pt x="806" y="30127"/>
                  </a:cubicBezTo>
                  <a:cubicBezTo>
                    <a:pt x="2907" y="25561"/>
                    <a:pt x="8301" y="23505"/>
                    <a:pt x="12873" y="25602"/>
                  </a:cubicBezTo>
                  <a:cubicBezTo>
                    <a:pt x="49154" y="41191"/>
                    <a:pt x="86053" y="45181"/>
                    <a:pt x="122993" y="43330"/>
                  </a:cubicBezTo>
                  <a:cubicBezTo>
                    <a:pt x="151202" y="41932"/>
                    <a:pt x="179453" y="36831"/>
                    <a:pt x="207662" y="30579"/>
                  </a:cubicBezTo>
                  <a:cubicBezTo>
                    <a:pt x="236160" y="24286"/>
                    <a:pt x="264617" y="16965"/>
                    <a:pt x="292620" y="9849"/>
                  </a:cubicBezTo>
                  <a:cubicBezTo>
                    <a:pt x="307734" y="6106"/>
                    <a:pt x="322889" y="3268"/>
                    <a:pt x="338167" y="1664"/>
                  </a:cubicBezTo>
                  <a:cubicBezTo>
                    <a:pt x="353528" y="18"/>
                    <a:pt x="368971" y="-434"/>
                    <a:pt x="384620" y="430"/>
                  </a:cubicBezTo>
                  <a:lnTo>
                    <a:pt x="415177" y="3514"/>
                  </a:lnTo>
                  <a:lnTo>
                    <a:pt x="426173" y="4872"/>
                  </a:lnTo>
                  <a:cubicBezTo>
                    <a:pt x="427697" y="5077"/>
                    <a:pt x="431568" y="4790"/>
                    <a:pt x="432556" y="4913"/>
                  </a:cubicBezTo>
                  <a:cubicBezTo>
                    <a:pt x="438404" y="5612"/>
                    <a:pt x="440010" y="9931"/>
                    <a:pt x="440381" y="11494"/>
                  </a:cubicBezTo>
                  <a:cubicBezTo>
                    <a:pt x="440833" y="13468"/>
                    <a:pt x="440875" y="15690"/>
                    <a:pt x="439516" y="17993"/>
                  </a:cubicBezTo>
                  <a:cubicBezTo>
                    <a:pt x="439063" y="18692"/>
                    <a:pt x="438075" y="20872"/>
                    <a:pt x="434491" y="22065"/>
                  </a:cubicBezTo>
                  <a:cubicBezTo>
                    <a:pt x="433380" y="22476"/>
                    <a:pt x="432226" y="22641"/>
                    <a:pt x="431073" y="22600"/>
                  </a:cubicBezTo>
                  <a:lnTo>
                    <a:pt x="431073" y="226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28"/>
            <p:cNvSpPr/>
            <p:nvPr/>
          </p:nvSpPr>
          <p:spPr>
            <a:xfrm rot="5400000">
              <a:off x="554624" y="2752647"/>
              <a:ext cx="88640" cy="90061"/>
            </a:xfrm>
            <a:custGeom>
              <a:rect b="b" l="l" r="r" t="t"/>
              <a:pathLst>
                <a:path extrusionOk="0" h="180122" w="177281">
                  <a:moveTo>
                    <a:pt x="176144" y="132039"/>
                  </a:moveTo>
                  <a:cubicBezTo>
                    <a:pt x="178079" y="135370"/>
                    <a:pt x="142992" y="170415"/>
                    <a:pt x="123843" y="176955"/>
                  </a:cubicBezTo>
                  <a:cubicBezTo>
                    <a:pt x="117295" y="179176"/>
                    <a:pt x="100534" y="183577"/>
                    <a:pt x="96168" y="175268"/>
                  </a:cubicBezTo>
                  <a:cubicBezTo>
                    <a:pt x="92297" y="167823"/>
                    <a:pt x="107494" y="159885"/>
                    <a:pt x="112394" y="157047"/>
                  </a:cubicBezTo>
                  <a:cubicBezTo>
                    <a:pt x="132326" y="145448"/>
                    <a:pt x="174249" y="128748"/>
                    <a:pt x="176144" y="132039"/>
                  </a:cubicBezTo>
                  <a:close/>
                  <a:moveTo>
                    <a:pt x="129773" y="107031"/>
                  </a:moveTo>
                  <a:cubicBezTo>
                    <a:pt x="131049" y="105139"/>
                    <a:pt x="74795" y="112912"/>
                    <a:pt x="53175" y="128419"/>
                  </a:cubicBezTo>
                  <a:cubicBezTo>
                    <a:pt x="24677" y="148862"/>
                    <a:pt x="63141" y="152276"/>
                    <a:pt x="78172" y="146805"/>
                  </a:cubicBezTo>
                  <a:cubicBezTo>
                    <a:pt x="93862" y="141088"/>
                    <a:pt x="108029" y="130476"/>
                    <a:pt x="120342" y="118260"/>
                  </a:cubicBezTo>
                  <a:cubicBezTo>
                    <a:pt x="123802" y="114846"/>
                    <a:pt x="127014" y="111226"/>
                    <a:pt x="129773" y="107031"/>
                  </a:cubicBezTo>
                  <a:close/>
                  <a:moveTo>
                    <a:pt x="148428" y="51749"/>
                  </a:moveTo>
                  <a:cubicBezTo>
                    <a:pt x="145587" y="45456"/>
                    <a:pt x="140645" y="28633"/>
                    <a:pt x="131667" y="28222"/>
                  </a:cubicBezTo>
                  <a:cubicBezTo>
                    <a:pt x="117089" y="27564"/>
                    <a:pt x="119560" y="57878"/>
                    <a:pt x="121454" y="65282"/>
                  </a:cubicBezTo>
                  <a:cubicBezTo>
                    <a:pt x="128455" y="92881"/>
                    <a:pt x="172190" y="123195"/>
                    <a:pt x="176679" y="120933"/>
                  </a:cubicBezTo>
                  <a:cubicBezTo>
                    <a:pt x="181168" y="118671"/>
                    <a:pt x="159465" y="76387"/>
                    <a:pt x="148428" y="51749"/>
                  </a:cubicBezTo>
                  <a:close/>
                  <a:moveTo>
                    <a:pt x="114000" y="100408"/>
                  </a:moveTo>
                  <a:cubicBezTo>
                    <a:pt x="114494" y="100737"/>
                    <a:pt x="119848" y="104398"/>
                    <a:pt x="119477" y="102588"/>
                  </a:cubicBezTo>
                  <a:cubicBezTo>
                    <a:pt x="117212" y="92017"/>
                    <a:pt x="109429" y="58125"/>
                    <a:pt x="100575" y="37024"/>
                  </a:cubicBezTo>
                  <a:cubicBezTo>
                    <a:pt x="98639" y="32500"/>
                    <a:pt x="92297" y="19420"/>
                    <a:pt x="84926" y="22957"/>
                  </a:cubicBezTo>
                  <a:cubicBezTo>
                    <a:pt x="79490" y="25590"/>
                    <a:pt x="79408" y="34597"/>
                    <a:pt x="79449" y="39574"/>
                  </a:cubicBezTo>
                  <a:cubicBezTo>
                    <a:pt x="79655" y="57097"/>
                    <a:pt x="88179" y="74495"/>
                    <a:pt x="100287" y="88110"/>
                  </a:cubicBezTo>
                  <a:cubicBezTo>
                    <a:pt x="104364" y="92676"/>
                    <a:pt x="108811" y="96953"/>
                    <a:pt x="114000" y="100408"/>
                  </a:cubicBezTo>
                  <a:close/>
                  <a:moveTo>
                    <a:pt x="9" y="113159"/>
                  </a:moveTo>
                  <a:cubicBezTo>
                    <a:pt x="91" y="116244"/>
                    <a:pt x="19817" y="123524"/>
                    <a:pt x="38761" y="118136"/>
                  </a:cubicBezTo>
                  <a:cubicBezTo>
                    <a:pt x="62111" y="111555"/>
                    <a:pt x="85626" y="91606"/>
                    <a:pt x="85626" y="91606"/>
                  </a:cubicBezTo>
                  <a:cubicBezTo>
                    <a:pt x="85626" y="91606"/>
                    <a:pt x="-1021" y="86465"/>
                    <a:pt x="9" y="113159"/>
                  </a:cubicBezTo>
                  <a:close/>
                  <a:moveTo>
                    <a:pt x="75372" y="82516"/>
                  </a:moveTo>
                  <a:cubicBezTo>
                    <a:pt x="80602" y="82845"/>
                    <a:pt x="74260" y="41960"/>
                    <a:pt x="71377" y="31471"/>
                  </a:cubicBezTo>
                  <a:cubicBezTo>
                    <a:pt x="68783" y="22093"/>
                    <a:pt x="64664" y="7409"/>
                    <a:pt x="54740" y="1980"/>
                  </a:cubicBezTo>
                  <a:cubicBezTo>
                    <a:pt x="36743" y="-7851"/>
                    <a:pt x="37402" y="21723"/>
                    <a:pt x="39955" y="29456"/>
                  </a:cubicBezTo>
                  <a:cubicBezTo>
                    <a:pt x="46503" y="49076"/>
                    <a:pt x="70100" y="82187"/>
                    <a:pt x="75372" y="8251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28"/>
            <p:cNvSpPr/>
            <p:nvPr/>
          </p:nvSpPr>
          <p:spPr>
            <a:xfrm rot="5400000">
              <a:off x="449411" y="3036882"/>
              <a:ext cx="116189" cy="101827"/>
            </a:xfrm>
            <a:custGeom>
              <a:rect b="b" l="l" r="r" t="t"/>
              <a:pathLst>
                <a:path extrusionOk="0" h="203653" w="232378">
                  <a:moveTo>
                    <a:pt x="105981" y="185260"/>
                  </a:moveTo>
                  <a:cubicBezTo>
                    <a:pt x="107670" y="188633"/>
                    <a:pt x="92473" y="198998"/>
                    <a:pt x="75260" y="200643"/>
                  </a:cubicBezTo>
                  <a:cubicBezTo>
                    <a:pt x="46885" y="203358"/>
                    <a:pt x="22012" y="193281"/>
                    <a:pt x="22012" y="193281"/>
                  </a:cubicBezTo>
                  <a:cubicBezTo>
                    <a:pt x="22012" y="193281"/>
                    <a:pt x="47091" y="183203"/>
                    <a:pt x="70441" y="177404"/>
                  </a:cubicBezTo>
                  <a:cubicBezTo>
                    <a:pt x="75589" y="176129"/>
                    <a:pt x="100174" y="173743"/>
                    <a:pt x="105981" y="185260"/>
                  </a:cubicBezTo>
                  <a:close/>
                  <a:moveTo>
                    <a:pt x="139833" y="135367"/>
                  </a:moveTo>
                  <a:cubicBezTo>
                    <a:pt x="114917" y="129321"/>
                    <a:pt x="64552" y="156591"/>
                    <a:pt x="65911" y="158442"/>
                  </a:cubicBezTo>
                  <a:cubicBezTo>
                    <a:pt x="67270" y="160293"/>
                    <a:pt x="133326" y="168807"/>
                    <a:pt x="147945" y="146473"/>
                  </a:cubicBezTo>
                  <a:cubicBezTo>
                    <a:pt x="152640" y="139274"/>
                    <a:pt x="146998" y="137094"/>
                    <a:pt x="139833" y="135367"/>
                  </a:cubicBezTo>
                  <a:close/>
                  <a:moveTo>
                    <a:pt x="195757" y="88435"/>
                  </a:moveTo>
                  <a:cubicBezTo>
                    <a:pt x="165489" y="78934"/>
                    <a:pt x="123236" y="106246"/>
                    <a:pt x="120436" y="109495"/>
                  </a:cubicBezTo>
                  <a:cubicBezTo>
                    <a:pt x="117636" y="112744"/>
                    <a:pt x="153134" y="118215"/>
                    <a:pt x="179037" y="107932"/>
                  </a:cubicBezTo>
                  <a:cubicBezTo>
                    <a:pt x="183444" y="106163"/>
                    <a:pt x="211653" y="93412"/>
                    <a:pt x="195757" y="88435"/>
                  </a:cubicBezTo>
                  <a:close/>
                  <a:moveTo>
                    <a:pt x="205929" y="44013"/>
                  </a:moveTo>
                  <a:cubicBezTo>
                    <a:pt x="200699" y="45864"/>
                    <a:pt x="195634" y="48044"/>
                    <a:pt x="190610" y="50306"/>
                  </a:cubicBezTo>
                  <a:cubicBezTo>
                    <a:pt x="180397" y="54913"/>
                    <a:pt x="170472" y="59972"/>
                    <a:pt x="160506" y="65031"/>
                  </a:cubicBezTo>
                  <a:lnTo>
                    <a:pt x="158035" y="67787"/>
                  </a:lnTo>
                  <a:cubicBezTo>
                    <a:pt x="158982" y="73258"/>
                    <a:pt x="176237" y="70831"/>
                    <a:pt x="180561" y="70461"/>
                  </a:cubicBezTo>
                  <a:cubicBezTo>
                    <a:pt x="195346" y="69227"/>
                    <a:pt x="211489" y="65895"/>
                    <a:pt x="224008" y="57504"/>
                  </a:cubicBezTo>
                  <a:cubicBezTo>
                    <a:pt x="246082" y="42697"/>
                    <a:pt x="218984" y="39365"/>
                    <a:pt x="205929" y="44013"/>
                  </a:cubicBezTo>
                  <a:close/>
                  <a:moveTo>
                    <a:pt x="194522" y="17648"/>
                  </a:moveTo>
                  <a:cubicBezTo>
                    <a:pt x="196581" y="14357"/>
                    <a:pt x="203046" y="4321"/>
                    <a:pt x="197816" y="907"/>
                  </a:cubicBezTo>
                  <a:cubicBezTo>
                    <a:pt x="191516" y="-3289"/>
                    <a:pt x="180644" y="8228"/>
                    <a:pt x="177020" y="11889"/>
                  </a:cubicBezTo>
                  <a:cubicBezTo>
                    <a:pt x="161041" y="28136"/>
                    <a:pt x="160753" y="52774"/>
                    <a:pt x="152393" y="73834"/>
                  </a:cubicBezTo>
                  <a:cubicBezTo>
                    <a:pt x="156841" y="70749"/>
                    <a:pt x="185174" y="32496"/>
                    <a:pt x="194522" y="17648"/>
                  </a:cubicBezTo>
                  <a:close/>
                  <a:moveTo>
                    <a:pt x="125460" y="88847"/>
                  </a:moveTo>
                  <a:cubicBezTo>
                    <a:pt x="132090" y="74327"/>
                    <a:pt x="140574" y="56147"/>
                    <a:pt x="138803" y="39777"/>
                  </a:cubicBezTo>
                  <a:cubicBezTo>
                    <a:pt x="138103" y="33278"/>
                    <a:pt x="133491" y="30111"/>
                    <a:pt x="128096" y="34964"/>
                  </a:cubicBezTo>
                  <a:cubicBezTo>
                    <a:pt x="121877" y="40558"/>
                    <a:pt x="118953" y="50018"/>
                    <a:pt x="116977" y="57833"/>
                  </a:cubicBezTo>
                  <a:cubicBezTo>
                    <a:pt x="115247" y="64620"/>
                    <a:pt x="114382" y="71613"/>
                    <a:pt x="113888" y="78564"/>
                  </a:cubicBezTo>
                  <a:cubicBezTo>
                    <a:pt x="113106" y="88847"/>
                    <a:pt x="113106" y="99089"/>
                    <a:pt x="113559" y="109330"/>
                  </a:cubicBezTo>
                  <a:lnTo>
                    <a:pt x="115082" y="108508"/>
                  </a:lnTo>
                  <a:cubicBezTo>
                    <a:pt x="115329" y="108713"/>
                    <a:pt x="125007" y="89793"/>
                    <a:pt x="125460" y="88847"/>
                  </a:cubicBezTo>
                  <a:close/>
                  <a:moveTo>
                    <a:pt x="94697" y="69967"/>
                  </a:moveTo>
                  <a:cubicBezTo>
                    <a:pt x="87532" y="67664"/>
                    <a:pt x="80284" y="78482"/>
                    <a:pt x="77771" y="83500"/>
                  </a:cubicBezTo>
                  <a:cubicBezTo>
                    <a:pt x="68629" y="101968"/>
                    <a:pt x="70565" y="124344"/>
                    <a:pt x="70112" y="144334"/>
                  </a:cubicBezTo>
                  <a:cubicBezTo>
                    <a:pt x="70071" y="144375"/>
                    <a:pt x="99515" y="94729"/>
                    <a:pt x="99515" y="82471"/>
                  </a:cubicBezTo>
                  <a:cubicBezTo>
                    <a:pt x="99557" y="78564"/>
                    <a:pt x="99351" y="71489"/>
                    <a:pt x="94697" y="69967"/>
                  </a:cubicBezTo>
                  <a:close/>
                  <a:moveTo>
                    <a:pt x="56151" y="119860"/>
                  </a:moveTo>
                  <a:cubicBezTo>
                    <a:pt x="55492" y="115706"/>
                    <a:pt x="49644" y="97772"/>
                    <a:pt x="42191" y="104929"/>
                  </a:cubicBezTo>
                  <a:cubicBezTo>
                    <a:pt x="37043" y="109865"/>
                    <a:pt x="36260" y="120313"/>
                    <a:pt x="35519" y="126853"/>
                  </a:cubicBezTo>
                  <a:cubicBezTo>
                    <a:pt x="34737" y="133351"/>
                    <a:pt x="36714" y="176046"/>
                    <a:pt x="40173" y="174853"/>
                  </a:cubicBezTo>
                  <a:cubicBezTo>
                    <a:pt x="43632" y="173702"/>
                    <a:pt x="58499" y="134421"/>
                    <a:pt x="56151" y="119860"/>
                  </a:cubicBezTo>
                  <a:close/>
                  <a:moveTo>
                    <a:pt x="5127" y="150997"/>
                  </a:moveTo>
                  <a:cubicBezTo>
                    <a:pt x="-927" y="152725"/>
                    <a:pt x="-21" y="161444"/>
                    <a:pt x="144" y="164324"/>
                  </a:cubicBezTo>
                  <a:cubicBezTo>
                    <a:pt x="844" y="177198"/>
                    <a:pt x="6774" y="189167"/>
                    <a:pt x="12828" y="200232"/>
                  </a:cubicBezTo>
                  <a:lnTo>
                    <a:pt x="10398" y="203317"/>
                  </a:lnTo>
                  <a:cubicBezTo>
                    <a:pt x="13734" y="206031"/>
                    <a:pt x="17852" y="191471"/>
                    <a:pt x="18058" y="190648"/>
                  </a:cubicBezTo>
                  <a:cubicBezTo>
                    <a:pt x="20817" y="179296"/>
                    <a:pt x="21312" y="166750"/>
                    <a:pt x="15546" y="157331"/>
                  </a:cubicBezTo>
                  <a:cubicBezTo>
                    <a:pt x="14063" y="154905"/>
                    <a:pt x="10275" y="149516"/>
                    <a:pt x="5127" y="15099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28"/>
            <p:cNvSpPr/>
            <p:nvPr/>
          </p:nvSpPr>
          <p:spPr>
            <a:xfrm rot="5400000">
              <a:off x="273340" y="3185543"/>
              <a:ext cx="112788" cy="73482"/>
            </a:xfrm>
            <a:custGeom>
              <a:rect b="b" l="l" r="r" t="t"/>
              <a:pathLst>
                <a:path extrusionOk="0" h="146964" w="225577">
                  <a:moveTo>
                    <a:pt x="36382" y="70377"/>
                  </a:moveTo>
                  <a:cubicBezTo>
                    <a:pt x="38441" y="77575"/>
                    <a:pt x="40747" y="93328"/>
                    <a:pt x="30534" y="96125"/>
                  </a:cubicBezTo>
                  <a:cubicBezTo>
                    <a:pt x="22339" y="98346"/>
                    <a:pt x="19003" y="88022"/>
                    <a:pt x="17109" y="82264"/>
                  </a:cubicBezTo>
                  <a:cubicBezTo>
                    <a:pt x="11179" y="64248"/>
                    <a:pt x="7349" y="44957"/>
                    <a:pt x="4054" y="26283"/>
                  </a:cubicBezTo>
                  <a:cubicBezTo>
                    <a:pt x="2942" y="20113"/>
                    <a:pt x="1830" y="13944"/>
                    <a:pt x="924" y="7774"/>
                  </a:cubicBezTo>
                  <a:cubicBezTo>
                    <a:pt x="636" y="5841"/>
                    <a:pt x="307" y="3908"/>
                    <a:pt x="18" y="1974"/>
                  </a:cubicBezTo>
                  <a:cubicBezTo>
                    <a:pt x="-23" y="1522"/>
                    <a:pt x="18" y="658"/>
                    <a:pt x="18" y="0"/>
                  </a:cubicBezTo>
                  <a:lnTo>
                    <a:pt x="3230" y="6458"/>
                  </a:lnTo>
                  <a:cubicBezTo>
                    <a:pt x="13649" y="27846"/>
                    <a:pt x="29669" y="47343"/>
                    <a:pt x="36382" y="70377"/>
                  </a:cubicBezTo>
                  <a:close/>
                  <a:moveTo>
                    <a:pt x="59855" y="65893"/>
                  </a:moveTo>
                  <a:cubicBezTo>
                    <a:pt x="55161" y="58284"/>
                    <a:pt x="50425" y="50674"/>
                    <a:pt x="45854" y="42942"/>
                  </a:cubicBezTo>
                  <a:cubicBezTo>
                    <a:pt x="47089" y="43518"/>
                    <a:pt x="49066" y="44422"/>
                    <a:pt x="49683" y="44751"/>
                  </a:cubicBezTo>
                  <a:cubicBezTo>
                    <a:pt x="52855" y="46397"/>
                    <a:pt x="56067" y="47919"/>
                    <a:pt x="59320" y="49317"/>
                  </a:cubicBezTo>
                  <a:cubicBezTo>
                    <a:pt x="69410" y="53636"/>
                    <a:pt x="80529" y="57667"/>
                    <a:pt x="91607" y="57749"/>
                  </a:cubicBezTo>
                  <a:cubicBezTo>
                    <a:pt x="95066" y="57790"/>
                    <a:pt x="102479" y="57502"/>
                    <a:pt x="103879" y="53307"/>
                  </a:cubicBezTo>
                  <a:cubicBezTo>
                    <a:pt x="105691" y="47960"/>
                    <a:pt x="94324" y="45039"/>
                    <a:pt x="91195" y="44176"/>
                  </a:cubicBezTo>
                  <a:cubicBezTo>
                    <a:pt x="76493" y="40104"/>
                    <a:pt x="60885" y="39898"/>
                    <a:pt x="46348" y="35250"/>
                  </a:cubicBezTo>
                  <a:lnTo>
                    <a:pt x="44906" y="41420"/>
                  </a:lnTo>
                  <a:cubicBezTo>
                    <a:pt x="43753" y="39404"/>
                    <a:pt x="42353" y="37512"/>
                    <a:pt x="41283" y="35456"/>
                  </a:cubicBezTo>
                  <a:lnTo>
                    <a:pt x="37247" y="34962"/>
                  </a:lnTo>
                  <a:cubicBezTo>
                    <a:pt x="36917" y="35085"/>
                    <a:pt x="38606" y="39816"/>
                    <a:pt x="38688" y="40186"/>
                  </a:cubicBezTo>
                  <a:cubicBezTo>
                    <a:pt x="40335" y="46314"/>
                    <a:pt x="41653" y="52566"/>
                    <a:pt x="43177" y="58736"/>
                  </a:cubicBezTo>
                  <a:cubicBezTo>
                    <a:pt x="47171" y="75354"/>
                    <a:pt x="50095" y="95961"/>
                    <a:pt x="60391" y="110151"/>
                  </a:cubicBezTo>
                  <a:cubicBezTo>
                    <a:pt x="64674" y="116074"/>
                    <a:pt x="71963" y="117431"/>
                    <a:pt x="73981" y="108917"/>
                  </a:cubicBezTo>
                  <a:cubicBezTo>
                    <a:pt x="75752" y="101431"/>
                    <a:pt x="73404" y="93164"/>
                    <a:pt x="70604" y="86253"/>
                  </a:cubicBezTo>
                  <a:cubicBezTo>
                    <a:pt x="67721" y="79097"/>
                    <a:pt x="63850" y="72392"/>
                    <a:pt x="59855" y="65893"/>
                  </a:cubicBezTo>
                  <a:close/>
                  <a:moveTo>
                    <a:pt x="102931" y="105997"/>
                  </a:moveTo>
                  <a:cubicBezTo>
                    <a:pt x="98031" y="98058"/>
                    <a:pt x="92636" y="90367"/>
                    <a:pt x="87941" y="82264"/>
                  </a:cubicBezTo>
                  <a:lnTo>
                    <a:pt x="83000" y="79631"/>
                  </a:lnTo>
                  <a:cubicBezTo>
                    <a:pt x="80570" y="83703"/>
                    <a:pt x="82711" y="91272"/>
                    <a:pt x="84070" y="96125"/>
                  </a:cubicBezTo>
                  <a:cubicBezTo>
                    <a:pt x="87982" y="110192"/>
                    <a:pt x="94489" y="130182"/>
                    <a:pt x="107009" y="139149"/>
                  </a:cubicBezTo>
                  <a:cubicBezTo>
                    <a:pt x="120969" y="149226"/>
                    <a:pt x="112980" y="123601"/>
                    <a:pt x="110715" y="119159"/>
                  </a:cubicBezTo>
                  <a:cubicBezTo>
                    <a:pt x="108368" y="114634"/>
                    <a:pt x="105649" y="110357"/>
                    <a:pt x="102931" y="105997"/>
                  </a:cubicBezTo>
                  <a:close/>
                  <a:moveTo>
                    <a:pt x="153750" y="130840"/>
                  </a:moveTo>
                  <a:cubicBezTo>
                    <a:pt x="140572" y="117637"/>
                    <a:pt x="126035" y="105709"/>
                    <a:pt x="112198" y="93164"/>
                  </a:cubicBezTo>
                  <a:lnTo>
                    <a:pt x="110838" y="95632"/>
                  </a:lnTo>
                  <a:cubicBezTo>
                    <a:pt x="110756" y="93740"/>
                    <a:pt x="112280" y="99128"/>
                    <a:pt x="113309" y="100732"/>
                  </a:cubicBezTo>
                  <a:cubicBezTo>
                    <a:pt x="115863" y="104681"/>
                    <a:pt x="118663" y="108506"/>
                    <a:pt x="121463" y="112290"/>
                  </a:cubicBezTo>
                  <a:cubicBezTo>
                    <a:pt x="129329" y="122943"/>
                    <a:pt x="137607" y="134666"/>
                    <a:pt x="148479" y="142522"/>
                  </a:cubicBezTo>
                  <a:cubicBezTo>
                    <a:pt x="151526" y="144743"/>
                    <a:pt x="158280" y="148979"/>
                    <a:pt x="162151" y="145853"/>
                  </a:cubicBezTo>
                  <a:cubicBezTo>
                    <a:pt x="166434" y="142398"/>
                    <a:pt x="155644" y="132732"/>
                    <a:pt x="153750" y="130840"/>
                  </a:cubicBezTo>
                  <a:close/>
                  <a:moveTo>
                    <a:pt x="182165" y="126686"/>
                  </a:moveTo>
                  <a:cubicBezTo>
                    <a:pt x="177594" y="123725"/>
                    <a:pt x="172899" y="121010"/>
                    <a:pt x="168164" y="118377"/>
                  </a:cubicBezTo>
                  <a:cubicBezTo>
                    <a:pt x="160916" y="114429"/>
                    <a:pt x="153379" y="110768"/>
                    <a:pt x="146420" y="106285"/>
                  </a:cubicBezTo>
                  <a:lnTo>
                    <a:pt x="141642" y="103159"/>
                  </a:lnTo>
                  <a:cubicBezTo>
                    <a:pt x="142672" y="106490"/>
                    <a:pt x="149261" y="110974"/>
                    <a:pt x="151526" y="113318"/>
                  </a:cubicBezTo>
                  <a:cubicBezTo>
                    <a:pt x="161039" y="123066"/>
                    <a:pt x="170717" y="133925"/>
                    <a:pt x="182783" y="140465"/>
                  </a:cubicBezTo>
                  <a:cubicBezTo>
                    <a:pt x="185419" y="141864"/>
                    <a:pt x="199750" y="145853"/>
                    <a:pt x="195302" y="137833"/>
                  </a:cubicBezTo>
                  <a:cubicBezTo>
                    <a:pt x="192584" y="132979"/>
                    <a:pt x="186654" y="129606"/>
                    <a:pt x="182165" y="126686"/>
                  </a:cubicBezTo>
                  <a:close/>
                  <a:moveTo>
                    <a:pt x="212928" y="114305"/>
                  </a:moveTo>
                  <a:cubicBezTo>
                    <a:pt x="199462" y="109657"/>
                    <a:pt x="185254" y="108794"/>
                    <a:pt x="171170" y="107560"/>
                  </a:cubicBezTo>
                  <a:cubicBezTo>
                    <a:pt x="171787" y="108053"/>
                    <a:pt x="172570" y="108629"/>
                    <a:pt x="172735" y="108753"/>
                  </a:cubicBezTo>
                  <a:cubicBezTo>
                    <a:pt x="175535" y="110727"/>
                    <a:pt x="178418" y="112578"/>
                    <a:pt x="181342" y="114388"/>
                  </a:cubicBezTo>
                  <a:cubicBezTo>
                    <a:pt x="191102" y="120269"/>
                    <a:pt x="202385" y="126357"/>
                    <a:pt x="213958" y="127468"/>
                  </a:cubicBezTo>
                  <a:cubicBezTo>
                    <a:pt x="217170" y="127756"/>
                    <a:pt x="224253" y="128126"/>
                    <a:pt x="225447" y="123930"/>
                  </a:cubicBezTo>
                  <a:cubicBezTo>
                    <a:pt x="226889" y="118871"/>
                    <a:pt x="215934" y="115375"/>
                    <a:pt x="212928" y="114305"/>
                  </a:cubicBezTo>
                  <a:close/>
                  <a:moveTo>
                    <a:pt x="168740" y="105339"/>
                  </a:moveTo>
                  <a:lnTo>
                    <a:pt x="167257" y="107190"/>
                  </a:lnTo>
                  <a:cubicBezTo>
                    <a:pt x="168575" y="107313"/>
                    <a:pt x="169852" y="107436"/>
                    <a:pt x="171170" y="107560"/>
                  </a:cubicBezTo>
                  <a:cubicBezTo>
                    <a:pt x="169852" y="106573"/>
                    <a:pt x="168369" y="105339"/>
                    <a:pt x="168740" y="105339"/>
                  </a:cubicBezTo>
                  <a:close/>
                  <a:moveTo>
                    <a:pt x="142713" y="99210"/>
                  </a:moveTo>
                  <a:cubicBezTo>
                    <a:pt x="142384" y="99457"/>
                    <a:pt x="147943" y="99786"/>
                    <a:pt x="148314" y="99786"/>
                  </a:cubicBezTo>
                  <a:cubicBezTo>
                    <a:pt x="152102" y="99786"/>
                    <a:pt x="155932" y="99745"/>
                    <a:pt x="159721" y="99580"/>
                  </a:cubicBezTo>
                  <a:cubicBezTo>
                    <a:pt x="169275" y="99210"/>
                    <a:pt x="179612" y="98799"/>
                    <a:pt x="188713" y="95632"/>
                  </a:cubicBezTo>
                  <a:cubicBezTo>
                    <a:pt x="191596" y="94644"/>
                    <a:pt x="197114" y="92341"/>
                    <a:pt x="196867" y="88516"/>
                  </a:cubicBezTo>
                  <a:cubicBezTo>
                    <a:pt x="196538" y="83045"/>
                    <a:pt x="187354" y="84032"/>
                    <a:pt x="184018" y="84526"/>
                  </a:cubicBezTo>
                  <a:cubicBezTo>
                    <a:pt x="171829" y="86295"/>
                    <a:pt x="160627" y="91847"/>
                    <a:pt x="149344" y="96413"/>
                  </a:cubicBezTo>
                  <a:lnTo>
                    <a:pt x="142713" y="99210"/>
                  </a:lnTo>
                  <a:close/>
                  <a:moveTo>
                    <a:pt x="115616" y="87899"/>
                  </a:moveTo>
                  <a:lnTo>
                    <a:pt x="113556" y="90901"/>
                  </a:lnTo>
                  <a:cubicBezTo>
                    <a:pt x="115657" y="92135"/>
                    <a:pt x="122781" y="89996"/>
                    <a:pt x="125005" y="89791"/>
                  </a:cubicBezTo>
                  <a:cubicBezTo>
                    <a:pt x="135095" y="88763"/>
                    <a:pt x="149385" y="88721"/>
                    <a:pt x="157786" y="82181"/>
                  </a:cubicBezTo>
                  <a:cubicBezTo>
                    <a:pt x="161039" y="79672"/>
                    <a:pt x="161369" y="75600"/>
                    <a:pt x="156715" y="74654"/>
                  </a:cubicBezTo>
                  <a:cubicBezTo>
                    <a:pt x="152555" y="73791"/>
                    <a:pt x="147984" y="75148"/>
                    <a:pt x="144031" y="76300"/>
                  </a:cubicBezTo>
                  <a:cubicBezTo>
                    <a:pt x="140325" y="77410"/>
                    <a:pt x="136742" y="78767"/>
                    <a:pt x="133200" y="80248"/>
                  </a:cubicBezTo>
                  <a:cubicBezTo>
                    <a:pt x="127270" y="82675"/>
                    <a:pt x="121505" y="85472"/>
                    <a:pt x="115616" y="87899"/>
                  </a:cubicBezTo>
                  <a:close/>
                  <a:moveTo>
                    <a:pt x="86335" y="79672"/>
                  </a:moveTo>
                  <a:cubicBezTo>
                    <a:pt x="85347" y="79960"/>
                    <a:pt x="90083" y="81359"/>
                    <a:pt x="90206" y="81359"/>
                  </a:cubicBezTo>
                  <a:cubicBezTo>
                    <a:pt x="93707" y="81729"/>
                    <a:pt x="97249" y="81482"/>
                    <a:pt x="100749" y="81194"/>
                  </a:cubicBezTo>
                  <a:cubicBezTo>
                    <a:pt x="109974" y="80454"/>
                    <a:pt x="119857" y="79138"/>
                    <a:pt x="128464" y="75600"/>
                  </a:cubicBezTo>
                  <a:cubicBezTo>
                    <a:pt x="130647" y="74695"/>
                    <a:pt x="135795" y="72680"/>
                    <a:pt x="135300" y="69472"/>
                  </a:cubicBezTo>
                  <a:cubicBezTo>
                    <a:pt x="134642" y="64988"/>
                    <a:pt x="125911" y="66058"/>
                    <a:pt x="123111" y="66428"/>
                  </a:cubicBezTo>
                  <a:cubicBezTo>
                    <a:pt x="109315" y="68361"/>
                    <a:pt x="97001" y="75271"/>
                    <a:pt x="83905" y="79508"/>
                  </a:cubicBezTo>
                  <a:lnTo>
                    <a:pt x="86335" y="79672"/>
                  </a:lnTo>
                  <a:close/>
                  <a:moveTo>
                    <a:pt x="3848" y="5141"/>
                  </a:moveTo>
                  <a:cubicBezTo>
                    <a:pt x="4754" y="5841"/>
                    <a:pt x="5743" y="6458"/>
                    <a:pt x="6731" y="7034"/>
                  </a:cubicBezTo>
                  <a:cubicBezTo>
                    <a:pt x="10108" y="9008"/>
                    <a:pt x="13649" y="10694"/>
                    <a:pt x="17232" y="12175"/>
                  </a:cubicBezTo>
                  <a:cubicBezTo>
                    <a:pt x="30328" y="17646"/>
                    <a:pt x="44824" y="21389"/>
                    <a:pt x="58991" y="22335"/>
                  </a:cubicBezTo>
                  <a:cubicBezTo>
                    <a:pt x="60885" y="22458"/>
                    <a:pt x="70933" y="23774"/>
                    <a:pt x="71633" y="20566"/>
                  </a:cubicBezTo>
                  <a:cubicBezTo>
                    <a:pt x="72416" y="16905"/>
                    <a:pt x="61091" y="13409"/>
                    <a:pt x="58991" y="12669"/>
                  </a:cubicBezTo>
                  <a:cubicBezTo>
                    <a:pt x="43218" y="6787"/>
                    <a:pt x="25839" y="6869"/>
                    <a:pt x="10231" y="987"/>
                  </a:cubicBezTo>
                  <a:lnTo>
                    <a:pt x="2283" y="3578"/>
                  </a:lnTo>
                  <a:cubicBezTo>
                    <a:pt x="1748" y="3126"/>
                    <a:pt x="3230" y="4730"/>
                    <a:pt x="3848" y="514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9" name="Google Shape;1939;p28"/>
            <p:cNvSpPr/>
            <p:nvPr/>
          </p:nvSpPr>
          <p:spPr>
            <a:xfrm rot="5400000">
              <a:off x="282225" y="3140752"/>
              <a:ext cx="141535" cy="90013"/>
            </a:xfrm>
            <a:custGeom>
              <a:rect b="b" l="l" r="r" t="t"/>
              <a:pathLst>
                <a:path extrusionOk="0" h="180025" w="283071">
                  <a:moveTo>
                    <a:pt x="273382" y="163285"/>
                  </a:moveTo>
                  <a:cubicBezTo>
                    <a:pt x="273052" y="163449"/>
                    <a:pt x="272723" y="163614"/>
                    <a:pt x="272476" y="163737"/>
                  </a:cubicBezTo>
                  <a:lnTo>
                    <a:pt x="272599" y="163696"/>
                  </a:lnTo>
                  <a:cubicBezTo>
                    <a:pt x="273011" y="163573"/>
                    <a:pt x="273382" y="163490"/>
                    <a:pt x="273794" y="163449"/>
                  </a:cubicBezTo>
                  <a:lnTo>
                    <a:pt x="273382" y="163285"/>
                  </a:lnTo>
                  <a:cubicBezTo>
                    <a:pt x="274123" y="162956"/>
                    <a:pt x="274864" y="162709"/>
                    <a:pt x="274823" y="163367"/>
                  </a:cubicBezTo>
                  <a:cubicBezTo>
                    <a:pt x="274494" y="163367"/>
                    <a:pt x="274164" y="163408"/>
                    <a:pt x="273794" y="163449"/>
                  </a:cubicBezTo>
                  <a:cubicBezTo>
                    <a:pt x="274288" y="163655"/>
                    <a:pt x="274823" y="163778"/>
                    <a:pt x="274823" y="163408"/>
                  </a:cubicBezTo>
                  <a:lnTo>
                    <a:pt x="274823" y="163367"/>
                  </a:lnTo>
                  <a:cubicBezTo>
                    <a:pt x="278447" y="163367"/>
                    <a:pt x="281824" y="165753"/>
                    <a:pt x="282854" y="169372"/>
                  </a:cubicBezTo>
                  <a:cubicBezTo>
                    <a:pt x="283513" y="171429"/>
                    <a:pt x="283183" y="179820"/>
                    <a:pt x="274494" y="180025"/>
                  </a:cubicBezTo>
                  <a:cubicBezTo>
                    <a:pt x="273423" y="180025"/>
                    <a:pt x="270623" y="179696"/>
                    <a:pt x="270376" y="179655"/>
                  </a:cubicBezTo>
                  <a:lnTo>
                    <a:pt x="262427" y="178421"/>
                  </a:lnTo>
                  <a:lnTo>
                    <a:pt x="237760" y="173362"/>
                  </a:lnTo>
                  <a:cubicBezTo>
                    <a:pt x="225693" y="170318"/>
                    <a:pt x="214039" y="166082"/>
                    <a:pt x="202837" y="160776"/>
                  </a:cubicBezTo>
                  <a:cubicBezTo>
                    <a:pt x="191677" y="155511"/>
                    <a:pt x="181052" y="149218"/>
                    <a:pt x="170922" y="142143"/>
                  </a:cubicBezTo>
                  <a:cubicBezTo>
                    <a:pt x="150331" y="127459"/>
                    <a:pt x="131840" y="109978"/>
                    <a:pt x="113844" y="92168"/>
                  </a:cubicBezTo>
                  <a:cubicBezTo>
                    <a:pt x="96547" y="75016"/>
                    <a:pt x="79663" y="57658"/>
                    <a:pt x="60266" y="43550"/>
                  </a:cubicBezTo>
                  <a:cubicBezTo>
                    <a:pt x="44452" y="32033"/>
                    <a:pt x="27156" y="22491"/>
                    <a:pt x="6689" y="17061"/>
                  </a:cubicBezTo>
                  <a:cubicBezTo>
                    <a:pt x="2035" y="15951"/>
                    <a:pt x="-848" y="11303"/>
                    <a:pt x="223" y="6655"/>
                  </a:cubicBezTo>
                  <a:cubicBezTo>
                    <a:pt x="1335" y="2007"/>
                    <a:pt x="5989" y="-872"/>
                    <a:pt x="10642" y="238"/>
                  </a:cubicBezTo>
                  <a:cubicBezTo>
                    <a:pt x="33869" y="5051"/>
                    <a:pt x="53924" y="14388"/>
                    <a:pt x="72168" y="26439"/>
                  </a:cubicBezTo>
                  <a:cubicBezTo>
                    <a:pt x="93170" y="40342"/>
                    <a:pt x="111908" y="57658"/>
                    <a:pt x="130234" y="75551"/>
                  </a:cubicBezTo>
                  <a:cubicBezTo>
                    <a:pt x="147572" y="92456"/>
                    <a:pt x="164415" y="110019"/>
                    <a:pt x="183853" y="124456"/>
                  </a:cubicBezTo>
                  <a:cubicBezTo>
                    <a:pt x="192748" y="131243"/>
                    <a:pt x="202137" y="137331"/>
                    <a:pt x="211980" y="142554"/>
                  </a:cubicBezTo>
                  <a:cubicBezTo>
                    <a:pt x="221822" y="147778"/>
                    <a:pt x="232076" y="152179"/>
                    <a:pt x="242743" y="155470"/>
                  </a:cubicBezTo>
                  <a:lnTo>
                    <a:pt x="265846" y="161598"/>
                  </a:lnTo>
                  <a:lnTo>
                    <a:pt x="273052" y="163120"/>
                  </a:lnTo>
                  <a:cubicBezTo>
                    <a:pt x="273052" y="163120"/>
                    <a:pt x="273217" y="163203"/>
                    <a:pt x="273382" y="163285"/>
                  </a:cubicBezTo>
                  <a:lnTo>
                    <a:pt x="273382" y="163285"/>
                  </a:lnTo>
                  <a:close/>
                  <a:moveTo>
                    <a:pt x="267699" y="167521"/>
                  </a:moveTo>
                  <a:cubicBezTo>
                    <a:pt x="266875" y="168838"/>
                    <a:pt x="266546" y="170277"/>
                    <a:pt x="266587" y="171799"/>
                  </a:cubicBezTo>
                  <a:cubicBezTo>
                    <a:pt x="266546" y="170277"/>
                    <a:pt x="266957" y="168796"/>
                    <a:pt x="267699" y="167521"/>
                  </a:cubicBezTo>
                  <a:lnTo>
                    <a:pt x="267699" y="167521"/>
                  </a:lnTo>
                  <a:close/>
                  <a:moveTo>
                    <a:pt x="271570" y="164066"/>
                  </a:moveTo>
                  <a:cubicBezTo>
                    <a:pt x="270334" y="164560"/>
                    <a:pt x="269470" y="165259"/>
                    <a:pt x="268811" y="165999"/>
                  </a:cubicBezTo>
                  <a:cubicBezTo>
                    <a:pt x="269593" y="165218"/>
                    <a:pt x="270499" y="164519"/>
                    <a:pt x="271570" y="164066"/>
                  </a:cubicBezTo>
                  <a:lnTo>
                    <a:pt x="271570" y="16406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0" name="Google Shape;1940;p28"/>
            <p:cNvSpPr/>
            <p:nvPr/>
          </p:nvSpPr>
          <p:spPr>
            <a:xfrm rot="5400000">
              <a:off x="396618" y="2980284"/>
              <a:ext cx="143067" cy="125105"/>
            </a:xfrm>
            <a:custGeom>
              <a:rect b="b" l="l" r="r" t="t"/>
              <a:pathLst>
                <a:path extrusionOk="0" h="250209" w="286135">
                  <a:moveTo>
                    <a:pt x="8057" y="232825"/>
                  </a:moveTo>
                  <a:cubicBezTo>
                    <a:pt x="11557" y="232455"/>
                    <a:pt x="16540" y="229329"/>
                    <a:pt x="23129" y="224928"/>
                  </a:cubicBezTo>
                  <a:cubicBezTo>
                    <a:pt x="33507" y="218018"/>
                    <a:pt x="46520" y="207488"/>
                    <a:pt x="61305" y="194778"/>
                  </a:cubicBezTo>
                  <a:cubicBezTo>
                    <a:pt x="80248" y="178449"/>
                    <a:pt x="101786" y="158418"/>
                    <a:pt x="124107" y="137564"/>
                  </a:cubicBezTo>
                  <a:cubicBezTo>
                    <a:pt x="137821" y="124731"/>
                    <a:pt x="151823" y="111569"/>
                    <a:pt x="165660" y="98777"/>
                  </a:cubicBezTo>
                  <a:cubicBezTo>
                    <a:pt x="208983" y="58714"/>
                    <a:pt x="249917" y="21243"/>
                    <a:pt x="270797" y="2487"/>
                  </a:cubicBezTo>
                  <a:cubicBezTo>
                    <a:pt x="274421" y="-968"/>
                    <a:pt x="280227" y="-803"/>
                    <a:pt x="283645" y="2857"/>
                  </a:cubicBezTo>
                  <a:cubicBezTo>
                    <a:pt x="287104" y="6518"/>
                    <a:pt x="286940" y="12276"/>
                    <a:pt x="283274" y="15732"/>
                  </a:cubicBezTo>
                  <a:cubicBezTo>
                    <a:pt x="269479" y="29387"/>
                    <a:pt x="246870" y="52791"/>
                    <a:pt x="220102" y="79486"/>
                  </a:cubicBezTo>
                  <a:cubicBezTo>
                    <a:pt x="206635" y="92895"/>
                    <a:pt x="192180" y="107209"/>
                    <a:pt x="177232" y="121440"/>
                  </a:cubicBezTo>
                  <a:cubicBezTo>
                    <a:pt x="167636" y="130654"/>
                    <a:pt x="157794" y="139785"/>
                    <a:pt x="147951" y="148711"/>
                  </a:cubicBezTo>
                  <a:cubicBezTo>
                    <a:pt x="132591" y="162654"/>
                    <a:pt x="117189" y="176022"/>
                    <a:pt x="102610" y="188321"/>
                  </a:cubicBezTo>
                  <a:cubicBezTo>
                    <a:pt x="75183" y="211355"/>
                    <a:pt x="50433" y="230316"/>
                    <a:pt x="33054" y="240682"/>
                  </a:cubicBezTo>
                  <a:cubicBezTo>
                    <a:pt x="22841" y="246728"/>
                    <a:pt x="14646" y="249936"/>
                    <a:pt x="9416" y="250183"/>
                  </a:cubicBezTo>
                  <a:cubicBezTo>
                    <a:pt x="4597" y="250553"/>
                    <a:pt x="397" y="246975"/>
                    <a:pt x="26" y="242162"/>
                  </a:cubicBezTo>
                  <a:cubicBezTo>
                    <a:pt x="-344" y="237391"/>
                    <a:pt x="3239" y="233196"/>
                    <a:pt x="8057" y="232825"/>
                  </a:cubicBezTo>
                  <a:lnTo>
                    <a:pt x="8057" y="23282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28"/>
            <p:cNvSpPr/>
            <p:nvPr/>
          </p:nvSpPr>
          <p:spPr>
            <a:xfrm rot="5400000">
              <a:off x="502912" y="2829360"/>
              <a:ext cx="179747" cy="50453"/>
            </a:xfrm>
            <a:custGeom>
              <a:rect b="b" l="l" r="r" t="t"/>
              <a:pathLst>
                <a:path extrusionOk="0" h="100907" w="359494">
                  <a:moveTo>
                    <a:pt x="8511" y="17018"/>
                  </a:moveTo>
                  <a:cubicBezTo>
                    <a:pt x="9746" y="16689"/>
                    <a:pt x="11270" y="15949"/>
                    <a:pt x="11723" y="15743"/>
                  </a:cubicBezTo>
                  <a:cubicBezTo>
                    <a:pt x="10364" y="16360"/>
                    <a:pt x="8881" y="16607"/>
                    <a:pt x="7440" y="16442"/>
                  </a:cubicBezTo>
                  <a:cubicBezTo>
                    <a:pt x="7275" y="16319"/>
                    <a:pt x="7069" y="16155"/>
                    <a:pt x="7028" y="16278"/>
                  </a:cubicBezTo>
                  <a:lnTo>
                    <a:pt x="6987" y="16401"/>
                  </a:lnTo>
                  <a:lnTo>
                    <a:pt x="7440" y="16442"/>
                  </a:lnTo>
                  <a:lnTo>
                    <a:pt x="7563" y="16525"/>
                  </a:lnTo>
                  <a:lnTo>
                    <a:pt x="8511" y="17018"/>
                  </a:lnTo>
                  <a:cubicBezTo>
                    <a:pt x="7522" y="17306"/>
                    <a:pt x="6740" y="17306"/>
                    <a:pt x="6987" y="16401"/>
                  </a:cubicBezTo>
                  <a:cubicBezTo>
                    <a:pt x="4351" y="15990"/>
                    <a:pt x="1963" y="14262"/>
                    <a:pt x="768" y="11671"/>
                  </a:cubicBezTo>
                  <a:cubicBezTo>
                    <a:pt x="-1167" y="7517"/>
                    <a:pt x="686" y="2581"/>
                    <a:pt x="4845" y="689"/>
                  </a:cubicBezTo>
                  <a:cubicBezTo>
                    <a:pt x="6246" y="-10"/>
                    <a:pt x="9870" y="-668"/>
                    <a:pt x="14523" y="1347"/>
                  </a:cubicBezTo>
                  <a:cubicBezTo>
                    <a:pt x="20989" y="4103"/>
                    <a:pt x="35608" y="13645"/>
                    <a:pt x="37585" y="14674"/>
                  </a:cubicBezTo>
                  <a:cubicBezTo>
                    <a:pt x="50928" y="21378"/>
                    <a:pt x="64559" y="27589"/>
                    <a:pt x="78314" y="33471"/>
                  </a:cubicBezTo>
                  <a:cubicBezTo>
                    <a:pt x="92110" y="39353"/>
                    <a:pt x="106029" y="44906"/>
                    <a:pt x="120072" y="50171"/>
                  </a:cubicBezTo>
                  <a:cubicBezTo>
                    <a:pt x="142393" y="58767"/>
                    <a:pt x="164919" y="65472"/>
                    <a:pt x="187404" y="70407"/>
                  </a:cubicBezTo>
                  <a:cubicBezTo>
                    <a:pt x="202683" y="73780"/>
                    <a:pt x="217961" y="76372"/>
                    <a:pt x="233281" y="77811"/>
                  </a:cubicBezTo>
                  <a:cubicBezTo>
                    <a:pt x="271127" y="81348"/>
                    <a:pt x="309344" y="78346"/>
                    <a:pt x="347931" y="65513"/>
                  </a:cubicBezTo>
                  <a:cubicBezTo>
                    <a:pt x="352420" y="63909"/>
                    <a:pt x="357361" y="66212"/>
                    <a:pt x="358967" y="70736"/>
                  </a:cubicBezTo>
                  <a:cubicBezTo>
                    <a:pt x="360615" y="75220"/>
                    <a:pt x="358267" y="80156"/>
                    <a:pt x="353778" y="81760"/>
                  </a:cubicBezTo>
                  <a:cubicBezTo>
                    <a:pt x="313009" y="97349"/>
                    <a:pt x="272198" y="102860"/>
                    <a:pt x="231510" y="100310"/>
                  </a:cubicBezTo>
                  <a:cubicBezTo>
                    <a:pt x="215078" y="99282"/>
                    <a:pt x="198647" y="96937"/>
                    <a:pt x="182339" y="93277"/>
                  </a:cubicBezTo>
                  <a:cubicBezTo>
                    <a:pt x="158659" y="88012"/>
                    <a:pt x="135268" y="80032"/>
                    <a:pt x="111959" y="70490"/>
                  </a:cubicBezTo>
                  <a:cubicBezTo>
                    <a:pt x="97834" y="64567"/>
                    <a:pt x="83791" y="58438"/>
                    <a:pt x="69995" y="51816"/>
                  </a:cubicBezTo>
                  <a:cubicBezTo>
                    <a:pt x="56117" y="45194"/>
                    <a:pt x="42486" y="38119"/>
                    <a:pt x="29060" y="30551"/>
                  </a:cubicBezTo>
                  <a:cubicBezTo>
                    <a:pt x="27289" y="29564"/>
                    <a:pt x="14976" y="20473"/>
                    <a:pt x="8511" y="17018"/>
                  </a:cubicBezTo>
                  <a:lnTo>
                    <a:pt x="8511" y="1701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2" name="Google Shape;1942;p28"/>
            <p:cNvSpPr/>
            <p:nvPr/>
          </p:nvSpPr>
          <p:spPr>
            <a:xfrm rot="5400000">
              <a:off x="319981" y="3326541"/>
              <a:ext cx="95622" cy="152924"/>
            </a:xfrm>
            <a:custGeom>
              <a:rect b="b" l="l" r="r" t="t"/>
              <a:pathLst>
                <a:path extrusionOk="0" h="305847" w="191245">
                  <a:moveTo>
                    <a:pt x="53331" y="147041"/>
                  </a:moveTo>
                  <a:cubicBezTo>
                    <a:pt x="42870" y="154034"/>
                    <a:pt x="31298" y="159669"/>
                    <a:pt x="19438" y="163906"/>
                  </a:cubicBezTo>
                  <a:cubicBezTo>
                    <a:pt x="18326" y="164317"/>
                    <a:pt x="-535" y="168924"/>
                    <a:pt x="1442" y="166744"/>
                  </a:cubicBezTo>
                  <a:lnTo>
                    <a:pt x="0" y="166415"/>
                  </a:lnTo>
                  <a:cubicBezTo>
                    <a:pt x="7742" y="105416"/>
                    <a:pt x="11572" y="42114"/>
                    <a:pt x="76516" y="14186"/>
                  </a:cubicBezTo>
                  <a:cubicBezTo>
                    <a:pt x="89076" y="8756"/>
                    <a:pt x="102172" y="4725"/>
                    <a:pt x="115515" y="1846"/>
                  </a:cubicBezTo>
                  <a:cubicBezTo>
                    <a:pt x="118027" y="1311"/>
                    <a:pt x="124863" y="-1156"/>
                    <a:pt x="127375" y="653"/>
                  </a:cubicBezTo>
                  <a:cubicBezTo>
                    <a:pt x="129311" y="2052"/>
                    <a:pt x="126758" y="7769"/>
                    <a:pt x="126305" y="9373"/>
                  </a:cubicBezTo>
                  <a:cubicBezTo>
                    <a:pt x="123175" y="19780"/>
                    <a:pt x="119921" y="30186"/>
                    <a:pt x="116256" y="40387"/>
                  </a:cubicBezTo>
                  <a:cubicBezTo>
                    <a:pt x="102378" y="79092"/>
                    <a:pt x="89200" y="122938"/>
                    <a:pt x="53331" y="147041"/>
                  </a:cubicBezTo>
                  <a:close/>
                  <a:moveTo>
                    <a:pt x="186842" y="301821"/>
                  </a:moveTo>
                  <a:cubicBezTo>
                    <a:pt x="184371" y="299024"/>
                    <a:pt x="182147" y="295980"/>
                    <a:pt x="180088" y="292854"/>
                  </a:cubicBezTo>
                  <a:cubicBezTo>
                    <a:pt x="173911" y="283394"/>
                    <a:pt x="168763" y="273234"/>
                    <a:pt x="163657" y="263198"/>
                  </a:cubicBezTo>
                  <a:cubicBezTo>
                    <a:pt x="146484" y="229593"/>
                    <a:pt x="124204" y="197880"/>
                    <a:pt x="93895" y="174723"/>
                  </a:cubicBezTo>
                  <a:cubicBezTo>
                    <a:pt x="85205" y="168101"/>
                    <a:pt x="75322" y="162877"/>
                    <a:pt x="64738" y="159957"/>
                  </a:cubicBezTo>
                  <a:cubicBezTo>
                    <a:pt x="61608" y="159093"/>
                    <a:pt x="58355" y="158435"/>
                    <a:pt x="55101" y="158065"/>
                  </a:cubicBezTo>
                  <a:cubicBezTo>
                    <a:pt x="53413" y="157900"/>
                    <a:pt x="48759" y="155844"/>
                    <a:pt x="50077" y="156954"/>
                  </a:cubicBezTo>
                  <a:lnTo>
                    <a:pt x="23350" y="167936"/>
                  </a:lnTo>
                  <a:cubicBezTo>
                    <a:pt x="16102" y="202899"/>
                    <a:pt x="33399" y="246622"/>
                    <a:pt x="62473" y="267064"/>
                  </a:cubicBezTo>
                  <a:cubicBezTo>
                    <a:pt x="86564" y="284011"/>
                    <a:pt x="118645" y="290345"/>
                    <a:pt x="146895" y="296350"/>
                  </a:cubicBezTo>
                  <a:cubicBezTo>
                    <a:pt x="159950" y="299147"/>
                    <a:pt x="177288" y="306427"/>
                    <a:pt x="190795" y="305810"/>
                  </a:cubicBezTo>
                  <a:cubicBezTo>
                    <a:pt x="192690" y="305728"/>
                    <a:pt x="188077" y="303219"/>
                    <a:pt x="186842" y="3018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3" name="Google Shape;1943;p28"/>
            <p:cNvSpPr/>
            <p:nvPr/>
          </p:nvSpPr>
          <p:spPr>
            <a:xfrm rot="5400000">
              <a:off x="331340" y="3169115"/>
              <a:ext cx="255505" cy="159063"/>
            </a:xfrm>
            <a:custGeom>
              <a:rect b="b" l="l" r="r" t="t"/>
              <a:pathLst>
                <a:path extrusionOk="0" h="318126" w="511010">
                  <a:moveTo>
                    <a:pt x="369925" y="317520"/>
                  </a:moveTo>
                  <a:cubicBezTo>
                    <a:pt x="352134" y="315258"/>
                    <a:pt x="327301" y="275648"/>
                    <a:pt x="327960" y="240686"/>
                  </a:cubicBezTo>
                  <a:cubicBezTo>
                    <a:pt x="328496" y="213086"/>
                    <a:pt x="353040" y="188160"/>
                    <a:pt x="353040" y="188160"/>
                  </a:cubicBezTo>
                  <a:cubicBezTo>
                    <a:pt x="372107" y="185692"/>
                    <a:pt x="458054" y="328543"/>
                    <a:pt x="369925" y="317520"/>
                  </a:cubicBezTo>
                  <a:close/>
                  <a:moveTo>
                    <a:pt x="478274" y="76035"/>
                  </a:moveTo>
                  <a:cubicBezTo>
                    <a:pt x="467814" y="73032"/>
                    <a:pt x="456942" y="71469"/>
                    <a:pt x="446070" y="70729"/>
                  </a:cubicBezTo>
                  <a:cubicBezTo>
                    <a:pt x="431080" y="69660"/>
                    <a:pt x="415801" y="70112"/>
                    <a:pt x="401058" y="73156"/>
                  </a:cubicBezTo>
                  <a:cubicBezTo>
                    <a:pt x="379479" y="77680"/>
                    <a:pt x="347398" y="91706"/>
                    <a:pt x="330102" y="105115"/>
                  </a:cubicBezTo>
                  <a:lnTo>
                    <a:pt x="356623" y="128684"/>
                  </a:lnTo>
                  <a:cubicBezTo>
                    <a:pt x="359465" y="133085"/>
                    <a:pt x="390392" y="138103"/>
                    <a:pt x="394716" y="139296"/>
                  </a:cubicBezTo>
                  <a:cubicBezTo>
                    <a:pt x="425932" y="148016"/>
                    <a:pt x="461472" y="147152"/>
                    <a:pt x="489846" y="130165"/>
                  </a:cubicBezTo>
                  <a:cubicBezTo>
                    <a:pt x="494293" y="127491"/>
                    <a:pt x="498453" y="124365"/>
                    <a:pt x="502118" y="120704"/>
                  </a:cubicBezTo>
                  <a:cubicBezTo>
                    <a:pt x="524397" y="98370"/>
                    <a:pt x="500430" y="82369"/>
                    <a:pt x="478274" y="76035"/>
                  </a:cubicBezTo>
                  <a:close/>
                  <a:moveTo>
                    <a:pt x="341262" y="7304"/>
                  </a:moveTo>
                  <a:cubicBezTo>
                    <a:pt x="328290" y="-6105"/>
                    <a:pt x="300904" y="1874"/>
                    <a:pt x="286655" y="8126"/>
                  </a:cubicBezTo>
                  <a:cubicBezTo>
                    <a:pt x="247409" y="25319"/>
                    <a:pt x="209933" y="62832"/>
                    <a:pt x="205692" y="107336"/>
                  </a:cubicBezTo>
                  <a:lnTo>
                    <a:pt x="268741" y="87305"/>
                  </a:lnTo>
                  <a:cubicBezTo>
                    <a:pt x="292462" y="86030"/>
                    <a:pt x="322195" y="56374"/>
                    <a:pt x="335208" y="39428"/>
                  </a:cubicBezTo>
                  <a:cubicBezTo>
                    <a:pt x="341591" y="31119"/>
                    <a:pt x="350528" y="16846"/>
                    <a:pt x="341262" y="7304"/>
                  </a:cubicBezTo>
                  <a:close/>
                  <a:moveTo>
                    <a:pt x="66250" y="58184"/>
                  </a:moveTo>
                  <a:cubicBezTo>
                    <a:pt x="35693" y="84138"/>
                    <a:pt x="14773" y="122391"/>
                    <a:pt x="5219" y="161054"/>
                  </a:cubicBezTo>
                  <a:cubicBezTo>
                    <a:pt x="2501" y="172078"/>
                    <a:pt x="-1947" y="187872"/>
                    <a:pt x="936" y="199431"/>
                  </a:cubicBezTo>
                  <a:lnTo>
                    <a:pt x="67444" y="155707"/>
                  </a:lnTo>
                  <a:cubicBezTo>
                    <a:pt x="66580" y="153980"/>
                    <a:pt x="78234" y="134483"/>
                    <a:pt x="81240" y="129465"/>
                  </a:cubicBezTo>
                  <a:cubicBezTo>
                    <a:pt x="94007" y="108077"/>
                    <a:pt x="109944" y="88827"/>
                    <a:pt x="123616" y="68014"/>
                  </a:cubicBezTo>
                  <a:cubicBezTo>
                    <a:pt x="128394" y="60775"/>
                    <a:pt x="136589" y="49094"/>
                    <a:pt x="130988" y="40168"/>
                  </a:cubicBezTo>
                  <a:cubicBezTo>
                    <a:pt x="117892" y="19479"/>
                    <a:pt x="76793" y="49217"/>
                    <a:pt x="66250" y="5818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28"/>
            <p:cNvSpPr/>
            <p:nvPr/>
          </p:nvSpPr>
          <p:spPr>
            <a:xfrm rot="5400000">
              <a:off x="312765" y="3118327"/>
              <a:ext cx="287884" cy="84089"/>
            </a:xfrm>
            <a:custGeom>
              <a:rect b="b" l="l" r="r" t="t"/>
              <a:pathLst>
                <a:path extrusionOk="0" h="168178" w="575769">
                  <a:moveTo>
                    <a:pt x="490848" y="96694"/>
                  </a:moveTo>
                  <a:cubicBezTo>
                    <a:pt x="482859" y="85259"/>
                    <a:pt x="474993" y="82421"/>
                    <a:pt x="468033" y="85259"/>
                  </a:cubicBezTo>
                  <a:cubicBezTo>
                    <a:pt x="458891" y="89043"/>
                    <a:pt x="452178" y="100231"/>
                    <a:pt x="451931" y="108046"/>
                  </a:cubicBezTo>
                  <a:cubicBezTo>
                    <a:pt x="451560" y="119152"/>
                    <a:pt x="455473" y="128735"/>
                    <a:pt x="462185" y="135769"/>
                  </a:cubicBezTo>
                  <a:cubicBezTo>
                    <a:pt x="468980" y="142885"/>
                    <a:pt x="478658" y="147245"/>
                    <a:pt x="489612" y="148150"/>
                  </a:cubicBezTo>
                  <a:cubicBezTo>
                    <a:pt x="529270" y="151440"/>
                    <a:pt x="551344" y="124992"/>
                    <a:pt x="553979" y="95665"/>
                  </a:cubicBezTo>
                  <a:cubicBezTo>
                    <a:pt x="556615" y="66668"/>
                    <a:pt x="540513" y="34996"/>
                    <a:pt x="503903" y="26646"/>
                  </a:cubicBezTo>
                  <a:cubicBezTo>
                    <a:pt x="480429" y="21176"/>
                    <a:pt x="455638" y="22492"/>
                    <a:pt x="431052" y="27428"/>
                  </a:cubicBezTo>
                  <a:cubicBezTo>
                    <a:pt x="393206" y="35037"/>
                    <a:pt x="355854" y="51325"/>
                    <a:pt x="324144" y="67202"/>
                  </a:cubicBezTo>
                  <a:cubicBezTo>
                    <a:pt x="269372" y="94267"/>
                    <a:pt x="206611" y="129229"/>
                    <a:pt x="142038" y="149425"/>
                  </a:cubicBezTo>
                  <a:cubicBezTo>
                    <a:pt x="97315" y="163368"/>
                    <a:pt x="51768" y="170279"/>
                    <a:pt x="7415" y="163327"/>
                  </a:cubicBezTo>
                  <a:cubicBezTo>
                    <a:pt x="2679" y="162628"/>
                    <a:pt x="-574" y="158227"/>
                    <a:pt x="85" y="153538"/>
                  </a:cubicBezTo>
                  <a:cubicBezTo>
                    <a:pt x="785" y="148808"/>
                    <a:pt x="5191" y="145517"/>
                    <a:pt x="9927" y="146217"/>
                  </a:cubicBezTo>
                  <a:cubicBezTo>
                    <a:pt x="51644" y="151934"/>
                    <a:pt x="94185" y="144242"/>
                    <a:pt x="135902" y="130422"/>
                  </a:cubicBezTo>
                  <a:cubicBezTo>
                    <a:pt x="199075" y="109486"/>
                    <a:pt x="260312" y="74195"/>
                    <a:pt x="313808" y="46760"/>
                  </a:cubicBezTo>
                  <a:cubicBezTo>
                    <a:pt x="347165" y="29896"/>
                    <a:pt x="386576" y="12497"/>
                    <a:pt x="426481" y="4558"/>
                  </a:cubicBezTo>
                  <a:cubicBezTo>
                    <a:pt x="454402" y="-1035"/>
                    <a:pt x="482529" y="-1940"/>
                    <a:pt x="509174" y="4435"/>
                  </a:cubicBezTo>
                  <a:cubicBezTo>
                    <a:pt x="558057" y="16322"/>
                    <a:pt x="579389" y="58935"/>
                    <a:pt x="575271" y="97722"/>
                  </a:cubicBezTo>
                  <a:cubicBezTo>
                    <a:pt x="571111" y="137250"/>
                    <a:pt x="541172" y="172993"/>
                    <a:pt x="487842" y="167646"/>
                  </a:cubicBezTo>
                  <a:cubicBezTo>
                    <a:pt x="471945" y="166042"/>
                    <a:pt x="458067" y="159214"/>
                    <a:pt x="448390" y="148684"/>
                  </a:cubicBezTo>
                  <a:cubicBezTo>
                    <a:pt x="438588" y="138072"/>
                    <a:pt x="432905" y="123759"/>
                    <a:pt x="433770" y="107265"/>
                  </a:cubicBezTo>
                  <a:cubicBezTo>
                    <a:pt x="434470" y="94020"/>
                    <a:pt x="446001" y="75182"/>
                    <a:pt x="461609" y="69135"/>
                  </a:cubicBezTo>
                  <a:cubicBezTo>
                    <a:pt x="474416" y="64200"/>
                    <a:pt x="490395" y="66174"/>
                    <a:pt x="504561" y="87398"/>
                  </a:cubicBezTo>
                  <a:cubicBezTo>
                    <a:pt x="507115" y="91141"/>
                    <a:pt x="506168" y="96324"/>
                    <a:pt x="502379" y="98874"/>
                  </a:cubicBezTo>
                  <a:cubicBezTo>
                    <a:pt x="498590" y="101465"/>
                    <a:pt x="493442" y="100478"/>
                    <a:pt x="490848" y="96694"/>
                  </a:cubicBezTo>
                  <a:lnTo>
                    <a:pt x="490848" y="9669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28"/>
            <p:cNvSpPr/>
            <p:nvPr/>
          </p:nvSpPr>
          <p:spPr>
            <a:xfrm rot="5400000">
              <a:off x="238687" y="3290833"/>
              <a:ext cx="286523" cy="72574"/>
            </a:xfrm>
            <a:custGeom>
              <a:rect b="b" l="l" r="r" t="t"/>
              <a:pathLst>
                <a:path extrusionOk="0" h="145148" w="573047">
                  <a:moveTo>
                    <a:pt x="561012" y="62267"/>
                  </a:moveTo>
                  <a:cubicBezTo>
                    <a:pt x="561836" y="61732"/>
                    <a:pt x="562742" y="61403"/>
                    <a:pt x="563648" y="61280"/>
                  </a:cubicBezTo>
                  <a:cubicBezTo>
                    <a:pt x="564595" y="60580"/>
                    <a:pt x="565337" y="60375"/>
                    <a:pt x="565542" y="61197"/>
                  </a:cubicBezTo>
                  <a:cubicBezTo>
                    <a:pt x="566613" y="61321"/>
                    <a:pt x="567643" y="61691"/>
                    <a:pt x="568631" y="62267"/>
                  </a:cubicBezTo>
                  <a:cubicBezTo>
                    <a:pt x="571637" y="64118"/>
                    <a:pt x="572337" y="66174"/>
                    <a:pt x="572584" y="66956"/>
                  </a:cubicBezTo>
                  <a:cubicBezTo>
                    <a:pt x="573779" y="70575"/>
                    <a:pt x="572626" y="73331"/>
                    <a:pt x="569537" y="75347"/>
                  </a:cubicBezTo>
                  <a:cubicBezTo>
                    <a:pt x="568755" y="75881"/>
                    <a:pt x="567066" y="76663"/>
                    <a:pt x="564472" y="76540"/>
                  </a:cubicBezTo>
                  <a:cubicBezTo>
                    <a:pt x="561754" y="76334"/>
                    <a:pt x="551335" y="73331"/>
                    <a:pt x="546970" y="73208"/>
                  </a:cubicBezTo>
                  <a:cubicBezTo>
                    <a:pt x="541492" y="73043"/>
                    <a:pt x="535974" y="73126"/>
                    <a:pt x="530497" y="73414"/>
                  </a:cubicBezTo>
                  <a:cubicBezTo>
                    <a:pt x="525019" y="73701"/>
                    <a:pt x="519501" y="74195"/>
                    <a:pt x="514065" y="74894"/>
                  </a:cubicBezTo>
                  <a:cubicBezTo>
                    <a:pt x="498128" y="76869"/>
                    <a:pt x="482479" y="80488"/>
                    <a:pt x="467241" y="85383"/>
                  </a:cubicBezTo>
                  <a:cubicBezTo>
                    <a:pt x="451963" y="90278"/>
                    <a:pt x="437097" y="96488"/>
                    <a:pt x="422683" y="103687"/>
                  </a:cubicBezTo>
                  <a:cubicBezTo>
                    <a:pt x="386154" y="121785"/>
                    <a:pt x="338548" y="137456"/>
                    <a:pt x="287195" y="143009"/>
                  </a:cubicBezTo>
                  <a:cubicBezTo>
                    <a:pt x="256432" y="146299"/>
                    <a:pt x="224310" y="146011"/>
                    <a:pt x="192518" y="140623"/>
                  </a:cubicBezTo>
                  <a:cubicBezTo>
                    <a:pt x="121109" y="128448"/>
                    <a:pt x="51306" y="90812"/>
                    <a:pt x="1187" y="11592"/>
                  </a:cubicBezTo>
                  <a:cubicBezTo>
                    <a:pt x="-1036" y="8096"/>
                    <a:pt x="-48" y="3448"/>
                    <a:pt x="3411" y="1186"/>
                  </a:cubicBezTo>
                  <a:cubicBezTo>
                    <a:pt x="6912" y="-1035"/>
                    <a:pt x="11565" y="-48"/>
                    <a:pt x="13830" y="3407"/>
                  </a:cubicBezTo>
                  <a:cubicBezTo>
                    <a:pt x="62425" y="76745"/>
                    <a:pt x="128604" y="110309"/>
                    <a:pt x="195771" y="120921"/>
                  </a:cubicBezTo>
                  <a:cubicBezTo>
                    <a:pt x="225793" y="125692"/>
                    <a:pt x="256020" y="125857"/>
                    <a:pt x="285095" y="122936"/>
                  </a:cubicBezTo>
                  <a:cubicBezTo>
                    <a:pt x="334060" y="117959"/>
                    <a:pt x="379689" y="104139"/>
                    <a:pt x="414776" y="87439"/>
                  </a:cubicBezTo>
                  <a:cubicBezTo>
                    <a:pt x="430137" y="80200"/>
                    <a:pt x="445992" y="73989"/>
                    <a:pt x="462259" y="69177"/>
                  </a:cubicBezTo>
                  <a:cubicBezTo>
                    <a:pt x="478566" y="64364"/>
                    <a:pt x="495286" y="60909"/>
                    <a:pt x="512294" y="59182"/>
                  </a:cubicBezTo>
                  <a:cubicBezTo>
                    <a:pt x="518142" y="58606"/>
                    <a:pt x="524031" y="58236"/>
                    <a:pt x="529920" y="58071"/>
                  </a:cubicBezTo>
                  <a:cubicBezTo>
                    <a:pt x="535809" y="57948"/>
                    <a:pt x="541739" y="58030"/>
                    <a:pt x="547587" y="58318"/>
                  </a:cubicBezTo>
                  <a:cubicBezTo>
                    <a:pt x="550429" y="58483"/>
                    <a:pt x="556688" y="61074"/>
                    <a:pt x="561012" y="62267"/>
                  </a:cubicBezTo>
                  <a:lnTo>
                    <a:pt x="561012" y="62267"/>
                  </a:lnTo>
                  <a:close/>
                  <a:moveTo>
                    <a:pt x="563648" y="61280"/>
                  </a:moveTo>
                  <a:cubicBezTo>
                    <a:pt x="563236" y="61609"/>
                    <a:pt x="562742" y="62061"/>
                    <a:pt x="562248" y="62555"/>
                  </a:cubicBezTo>
                  <a:cubicBezTo>
                    <a:pt x="564142" y="63007"/>
                    <a:pt x="565501" y="63007"/>
                    <a:pt x="565584" y="62143"/>
                  </a:cubicBezTo>
                  <a:cubicBezTo>
                    <a:pt x="565584" y="61732"/>
                    <a:pt x="565584" y="61444"/>
                    <a:pt x="565542" y="61197"/>
                  </a:cubicBezTo>
                  <a:cubicBezTo>
                    <a:pt x="564925" y="61156"/>
                    <a:pt x="564266" y="61156"/>
                    <a:pt x="563648" y="61280"/>
                  </a:cubicBezTo>
                  <a:lnTo>
                    <a:pt x="563648" y="612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28"/>
            <p:cNvSpPr/>
            <p:nvPr/>
          </p:nvSpPr>
          <p:spPr>
            <a:xfrm rot="5400000">
              <a:off x="294524" y="3456749"/>
              <a:ext cx="170320" cy="185290"/>
            </a:xfrm>
            <a:custGeom>
              <a:rect b="b" l="l" r="r" t="t"/>
              <a:pathLst>
                <a:path extrusionOk="0" h="370580" w="340640">
                  <a:moveTo>
                    <a:pt x="87649" y="213926"/>
                  </a:moveTo>
                  <a:cubicBezTo>
                    <a:pt x="46590" y="239099"/>
                    <a:pt x="11009" y="276570"/>
                    <a:pt x="43255" y="306720"/>
                  </a:cubicBezTo>
                  <a:cubicBezTo>
                    <a:pt x="74471" y="335882"/>
                    <a:pt x="108857" y="299069"/>
                    <a:pt x="132166" y="263079"/>
                  </a:cubicBezTo>
                  <a:cubicBezTo>
                    <a:pt x="113264" y="314164"/>
                    <a:pt x="107622" y="376397"/>
                    <a:pt x="164165" y="370145"/>
                  </a:cubicBezTo>
                  <a:cubicBezTo>
                    <a:pt x="216095" y="364428"/>
                    <a:pt x="213953" y="310668"/>
                    <a:pt x="204070" y="268796"/>
                  </a:cubicBezTo>
                  <a:cubicBezTo>
                    <a:pt x="234215" y="313835"/>
                    <a:pt x="280833" y="357229"/>
                    <a:pt x="304141" y="311285"/>
                  </a:cubicBezTo>
                  <a:cubicBezTo>
                    <a:pt x="324856" y="270400"/>
                    <a:pt x="283592" y="240333"/>
                    <a:pt x="246734" y="222687"/>
                  </a:cubicBezTo>
                  <a:cubicBezTo>
                    <a:pt x="284827" y="233135"/>
                    <a:pt x="334698" y="236466"/>
                    <a:pt x="340217" y="185175"/>
                  </a:cubicBezTo>
                  <a:cubicBezTo>
                    <a:pt x="345447" y="136064"/>
                    <a:pt x="301382" y="134459"/>
                    <a:pt x="258924" y="147334"/>
                  </a:cubicBezTo>
                  <a:cubicBezTo>
                    <a:pt x="298623" y="123601"/>
                    <a:pt x="331362" y="88885"/>
                    <a:pt x="301176" y="58818"/>
                  </a:cubicBezTo>
                  <a:cubicBezTo>
                    <a:pt x="272596" y="30355"/>
                    <a:pt x="239568" y="60299"/>
                    <a:pt x="215477" y="93245"/>
                  </a:cubicBezTo>
                  <a:cubicBezTo>
                    <a:pt x="227914" y="56391"/>
                    <a:pt x="231867" y="14560"/>
                    <a:pt x="193239" y="2344"/>
                  </a:cubicBezTo>
                  <a:cubicBezTo>
                    <a:pt x="148268" y="-11929"/>
                    <a:pt x="139867" y="41584"/>
                    <a:pt x="144933" y="92217"/>
                  </a:cubicBezTo>
                  <a:cubicBezTo>
                    <a:pt x="121500" y="49070"/>
                    <a:pt x="87731" y="13491"/>
                    <a:pt x="61539" y="49810"/>
                  </a:cubicBezTo>
                  <a:cubicBezTo>
                    <a:pt x="36007" y="85266"/>
                    <a:pt x="68870" y="121092"/>
                    <a:pt x="101445" y="145236"/>
                  </a:cubicBezTo>
                  <a:cubicBezTo>
                    <a:pt x="56227" y="123806"/>
                    <a:pt x="-2045" y="114264"/>
                    <a:pt x="55" y="170943"/>
                  </a:cubicBezTo>
                  <a:cubicBezTo>
                    <a:pt x="1867" y="221371"/>
                    <a:pt x="49514" y="221823"/>
                    <a:pt x="87649" y="213926"/>
                  </a:cubicBezTo>
                  <a:lnTo>
                    <a:pt x="87649" y="213926"/>
                  </a:lnTo>
                  <a:close/>
                  <a:moveTo>
                    <a:pt x="137602" y="168229"/>
                  </a:moveTo>
                  <a:cubicBezTo>
                    <a:pt x="144974" y="172301"/>
                    <a:pt x="149751" y="174563"/>
                    <a:pt x="149751" y="174563"/>
                  </a:cubicBezTo>
                  <a:cubicBezTo>
                    <a:pt x="147074" y="170902"/>
                    <a:pt x="166965" y="171478"/>
                    <a:pt x="169024" y="157000"/>
                  </a:cubicBezTo>
                  <a:cubicBezTo>
                    <a:pt x="175037" y="157493"/>
                    <a:pt x="181172" y="154943"/>
                    <a:pt x="184302" y="154450"/>
                  </a:cubicBezTo>
                  <a:cubicBezTo>
                    <a:pt x="186073" y="162182"/>
                    <a:pt x="189079" y="176455"/>
                    <a:pt x="205346" y="171519"/>
                  </a:cubicBezTo>
                  <a:cubicBezTo>
                    <a:pt x="205593" y="171437"/>
                    <a:pt x="205841" y="171355"/>
                    <a:pt x="206046" y="171314"/>
                  </a:cubicBezTo>
                  <a:cubicBezTo>
                    <a:pt x="189903" y="183242"/>
                    <a:pt x="204564" y="202286"/>
                    <a:pt x="203411" y="205823"/>
                  </a:cubicBezTo>
                  <a:cubicBezTo>
                    <a:pt x="200281" y="204877"/>
                    <a:pt x="198510" y="204384"/>
                    <a:pt x="198510" y="204384"/>
                  </a:cubicBezTo>
                  <a:cubicBezTo>
                    <a:pt x="201146" y="206975"/>
                    <a:pt x="187967" y="209484"/>
                    <a:pt x="183479" y="218656"/>
                  </a:cubicBezTo>
                  <a:cubicBezTo>
                    <a:pt x="177796" y="216394"/>
                    <a:pt x="167253" y="210718"/>
                    <a:pt x="158070" y="216024"/>
                  </a:cubicBezTo>
                  <a:cubicBezTo>
                    <a:pt x="159428" y="213104"/>
                    <a:pt x="160129" y="211458"/>
                    <a:pt x="160129" y="211458"/>
                  </a:cubicBezTo>
                  <a:cubicBezTo>
                    <a:pt x="156134" y="214790"/>
                    <a:pt x="158728" y="184517"/>
                    <a:pt x="137479" y="190358"/>
                  </a:cubicBezTo>
                  <a:cubicBezTo>
                    <a:pt x="140197" y="184106"/>
                    <a:pt x="142791" y="175632"/>
                    <a:pt x="137602" y="168229"/>
                  </a:cubicBezTo>
                  <a:lnTo>
                    <a:pt x="137602" y="1682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28"/>
            <p:cNvSpPr/>
            <p:nvPr/>
          </p:nvSpPr>
          <p:spPr>
            <a:xfrm rot="5400000">
              <a:off x="358538" y="3525930"/>
              <a:ext cx="43722" cy="45261"/>
            </a:xfrm>
            <a:custGeom>
              <a:rect b="b" l="l" r="r" t="t"/>
              <a:pathLst>
                <a:path extrusionOk="0" h="90521" w="87444">
                  <a:moveTo>
                    <a:pt x="29" y="44068"/>
                  </a:moveTo>
                  <a:cubicBezTo>
                    <a:pt x="894" y="19101"/>
                    <a:pt x="21196" y="-642"/>
                    <a:pt x="45287" y="16"/>
                  </a:cubicBezTo>
                  <a:cubicBezTo>
                    <a:pt x="69420" y="674"/>
                    <a:pt x="88281" y="21487"/>
                    <a:pt x="87416" y="46454"/>
                  </a:cubicBezTo>
                  <a:cubicBezTo>
                    <a:pt x="86551" y="71421"/>
                    <a:pt x="66290" y="91164"/>
                    <a:pt x="42158" y="90506"/>
                  </a:cubicBezTo>
                  <a:cubicBezTo>
                    <a:pt x="18025" y="89848"/>
                    <a:pt x="-836" y="69035"/>
                    <a:pt x="29" y="44068"/>
                  </a:cubicBezTo>
                  <a:lnTo>
                    <a:pt x="29" y="4406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28"/>
            <p:cNvSpPr/>
            <p:nvPr/>
          </p:nvSpPr>
          <p:spPr>
            <a:xfrm rot="5400000">
              <a:off x="435415" y="2864145"/>
              <a:ext cx="127315" cy="136818"/>
            </a:xfrm>
            <a:custGeom>
              <a:rect b="b" l="l" r="r" t="t"/>
              <a:pathLst>
                <a:path extrusionOk="0" h="273637" w="254630">
                  <a:moveTo>
                    <a:pt x="174034" y="109936"/>
                  </a:moveTo>
                  <a:cubicBezTo>
                    <a:pt x="174281" y="97514"/>
                    <a:pt x="175352" y="85339"/>
                    <a:pt x="177411" y="73205"/>
                  </a:cubicBezTo>
                  <a:cubicBezTo>
                    <a:pt x="178235" y="68434"/>
                    <a:pt x="179182" y="63704"/>
                    <a:pt x="180376" y="59015"/>
                  </a:cubicBezTo>
                  <a:cubicBezTo>
                    <a:pt x="182147" y="52064"/>
                    <a:pt x="184494" y="45318"/>
                    <a:pt x="186595" y="38408"/>
                  </a:cubicBezTo>
                  <a:cubicBezTo>
                    <a:pt x="188365" y="33266"/>
                    <a:pt x="195449" y="16361"/>
                    <a:pt x="198249" y="9245"/>
                  </a:cubicBezTo>
                  <a:cubicBezTo>
                    <a:pt x="198496" y="8670"/>
                    <a:pt x="198743" y="8176"/>
                    <a:pt x="198990" y="7765"/>
                  </a:cubicBezTo>
                  <a:cubicBezTo>
                    <a:pt x="199114" y="6366"/>
                    <a:pt x="199608" y="5009"/>
                    <a:pt x="200473" y="3775"/>
                  </a:cubicBezTo>
                  <a:cubicBezTo>
                    <a:pt x="201626" y="1842"/>
                    <a:pt x="203232" y="1348"/>
                    <a:pt x="203973" y="937"/>
                  </a:cubicBezTo>
                  <a:cubicBezTo>
                    <a:pt x="207762" y="-1120"/>
                    <a:pt x="210727" y="526"/>
                    <a:pt x="213322" y="2829"/>
                  </a:cubicBezTo>
                  <a:cubicBezTo>
                    <a:pt x="213980" y="3405"/>
                    <a:pt x="215875" y="5708"/>
                    <a:pt x="215504" y="10233"/>
                  </a:cubicBezTo>
                  <a:cubicBezTo>
                    <a:pt x="215422" y="10808"/>
                    <a:pt x="215134" y="12248"/>
                    <a:pt x="214680" y="14264"/>
                  </a:cubicBezTo>
                  <a:cubicBezTo>
                    <a:pt x="213116" y="21503"/>
                    <a:pt x="208668" y="38778"/>
                    <a:pt x="207680" y="43961"/>
                  </a:cubicBezTo>
                  <a:cubicBezTo>
                    <a:pt x="206156" y="50912"/>
                    <a:pt x="204879" y="57863"/>
                    <a:pt x="203150" y="64691"/>
                  </a:cubicBezTo>
                  <a:cubicBezTo>
                    <a:pt x="201173" y="72589"/>
                    <a:pt x="198785" y="80321"/>
                    <a:pt x="196766" y="88177"/>
                  </a:cubicBezTo>
                  <a:cubicBezTo>
                    <a:pt x="194749" y="95910"/>
                    <a:pt x="192690" y="103602"/>
                    <a:pt x="191248" y="111581"/>
                  </a:cubicBezTo>
                  <a:cubicBezTo>
                    <a:pt x="190795" y="116312"/>
                    <a:pt x="186595" y="119808"/>
                    <a:pt x="181818" y="119355"/>
                  </a:cubicBezTo>
                  <a:cubicBezTo>
                    <a:pt x="177082" y="118903"/>
                    <a:pt x="173581" y="114666"/>
                    <a:pt x="174034" y="109936"/>
                  </a:cubicBezTo>
                  <a:close/>
                  <a:moveTo>
                    <a:pt x="115268" y="30716"/>
                  </a:moveTo>
                  <a:cubicBezTo>
                    <a:pt x="115597" y="30552"/>
                    <a:pt x="116338" y="30305"/>
                    <a:pt x="115968" y="30099"/>
                  </a:cubicBezTo>
                  <a:lnTo>
                    <a:pt x="115927" y="30058"/>
                  </a:lnTo>
                  <a:lnTo>
                    <a:pt x="115638" y="30346"/>
                  </a:lnTo>
                  <a:lnTo>
                    <a:pt x="115268" y="30716"/>
                  </a:lnTo>
                  <a:close/>
                  <a:moveTo>
                    <a:pt x="114774" y="31086"/>
                  </a:moveTo>
                  <a:lnTo>
                    <a:pt x="114979" y="30922"/>
                  </a:lnTo>
                  <a:lnTo>
                    <a:pt x="115268" y="30716"/>
                  </a:lnTo>
                  <a:cubicBezTo>
                    <a:pt x="115185" y="30716"/>
                    <a:pt x="115144" y="30757"/>
                    <a:pt x="115103" y="30757"/>
                  </a:cubicBezTo>
                  <a:lnTo>
                    <a:pt x="114774" y="31086"/>
                  </a:lnTo>
                  <a:close/>
                  <a:moveTo>
                    <a:pt x="113744" y="31786"/>
                  </a:moveTo>
                  <a:cubicBezTo>
                    <a:pt x="114073" y="31580"/>
                    <a:pt x="114444" y="31374"/>
                    <a:pt x="114774" y="31086"/>
                  </a:cubicBezTo>
                  <a:cubicBezTo>
                    <a:pt x="114444" y="31292"/>
                    <a:pt x="114115" y="31498"/>
                    <a:pt x="113785" y="31703"/>
                  </a:cubicBezTo>
                  <a:lnTo>
                    <a:pt x="113744" y="31786"/>
                  </a:lnTo>
                  <a:close/>
                  <a:moveTo>
                    <a:pt x="94677" y="176035"/>
                  </a:moveTo>
                  <a:cubicBezTo>
                    <a:pt x="99413" y="175295"/>
                    <a:pt x="102666" y="170894"/>
                    <a:pt x="101966" y="166163"/>
                  </a:cubicBezTo>
                  <a:cubicBezTo>
                    <a:pt x="100813" y="153906"/>
                    <a:pt x="100978" y="141361"/>
                    <a:pt x="101431" y="128692"/>
                  </a:cubicBezTo>
                  <a:cubicBezTo>
                    <a:pt x="101760" y="119273"/>
                    <a:pt x="102543" y="109813"/>
                    <a:pt x="103160" y="100435"/>
                  </a:cubicBezTo>
                  <a:cubicBezTo>
                    <a:pt x="103861" y="90851"/>
                    <a:pt x="104272" y="81308"/>
                    <a:pt x="105178" y="72013"/>
                  </a:cubicBezTo>
                  <a:cubicBezTo>
                    <a:pt x="105631" y="66295"/>
                    <a:pt x="106249" y="60578"/>
                    <a:pt x="107279" y="54902"/>
                  </a:cubicBezTo>
                  <a:cubicBezTo>
                    <a:pt x="108267" y="49431"/>
                    <a:pt x="109502" y="44043"/>
                    <a:pt x="111438" y="38778"/>
                  </a:cubicBezTo>
                  <a:cubicBezTo>
                    <a:pt x="111520" y="38531"/>
                    <a:pt x="112468" y="34295"/>
                    <a:pt x="113744" y="31786"/>
                  </a:cubicBezTo>
                  <a:cubicBezTo>
                    <a:pt x="112714" y="32362"/>
                    <a:pt x="111726" y="32526"/>
                    <a:pt x="110903" y="32567"/>
                  </a:cubicBezTo>
                  <a:cubicBezTo>
                    <a:pt x="111891" y="32485"/>
                    <a:pt x="112879" y="32156"/>
                    <a:pt x="113785" y="31703"/>
                  </a:cubicBezTo>
                  <a:cubicBezTo>
                    <a:pt x="114444" y="30428"/>
                    <a:pt x="115185" y="29647"/>
                    <a:pt x="115927" y="30058"/>
                  </a:cubicBezTo>
                  <a:cubicBezTo>
                    <a:pt x="118686" y="27179"/>
                    <a:pt x="119015" y="22572"/>
                    <a:pt x="116462" y="19323"/>
                  </a:cubicBezTo>
                  <a:cubicBezTo>
                    <a:pt x="114774" y="16773"/>
                    <a:pt x="110491" y="13647"/>
                    <a:pt x="104519" y="18048"/>
                  </a:cubicBezTo>
                  <a:cubicBezTo>
                    <a:pt x="104066" y="18336"/>
                    <a:pt x="103284" y="19241"/>
                    <a:pt x="102213" y="20516"/>
                  </a:cubicBezTo>
                  <a:cubicBezTo>
                    <a:pt x="99989" y="23354"/>
                    <a:pt x="94965" y="31128"/>
                    <a:pt x="94718" y="31580"/>
                  </a:cubicBezTo>
                  <a:cubicBezTo>
                    <a:pt x="91712" y="37585"/>
                    <a:pt x="89406" y="43878"/>
                    <a:pt x="87552" y="50295"/>
                  </a:cubicBezTo>
                  <a:cubicBezTo>
                    <a:pt x="85740" y="56506"/>
                    <a:pt x="84464" y="62923"/>
                    <a:pt x="83393" y="69339"/>
                  </a:cubicBezTo>
                  <a:cubicBezTo>
                    <a:pt x="81952" y="78964"/>
                    <a:pt x="80469" y="88836"/>
                    <a:pt x="79769" y="98872"/>
                  </a:cubicBezTo>
                  <a:cubicBezTo>
                    <a:pt x="79316" y="105494"/>
                    <a:pt x="79192" y="112157"/>
                    <a:pt x="79316" y="118821"/>
                  </a:cubicBezTo>
                  <a:cubicBezTo>
                    <a:pt x="79604" y="135808"/>
                    <a:pt x="81499" y="152631"/>
                    <a:pt x="84834" y="168755"/>
                  </a:cubicBezTo>
                  <a:cubicBezTo>
                    <a:pt x="85576" y="173485"/>
                    <a:pt x="89982" y="176734"/>
                    <a:pt x="94677" y="176035"/>
                  </a:cubicBezTo>
                  <a:close/>
                  <a:moveTo>
                    <a:pt x="20220" y="105741"/>
                  </a:moveTo>
                  <a:lnTo>
                    <a:pt x="20179" y="105741"/>
                  </a:lnTo>
                  <a:cubicBezTo>
                    <a:pt x="20138" y="105741"/>
                    <a:pt x="20179" y="105823"/>
                    <a:pt x="20138" y="105823"/>
                  </a:cubicBezTo>
                  <a:cubicBezTo>
                    <a:pt x="20138" y="105782"/>
                    <a:pt x="20261" y="105782"/>
                    <a:pt x="20220" y="105741"/>
                  </a:cubicBezTo>
                  <a:close/>
                  <a:moveTo>
                    <a:pt x="19561" y="121124"/>
                  </a:moveTo>
                  <a:cubicBezTo>
                    <a:pt x="19397" y="117011"/>
                    <a:pt x="19273" y="112980"/>
                    <a:pt x="19644" y="109607"/>
                  </a:cubicBezTo>
                  <a:cubicBezTo>
                    <a:pt x="19809" y="108126"/>
                    <a:pt x="19355" y="105659"/>
                    <a:pt x="20138" y="105823"/>
                  </a:cubicBezTo>
                  <a:cubicBezTo>
                    <a:pt x="20138" y="105946"/>
                    <a:pt x="19850" y="106029"/>
                    <a:pt x="19767" y="106152"/>
                  </a:cubicBezTo>
                  <a:cubicBezTo>
                    <a:pt x="19932" y="106029"/>
                    <a:pt x="20056" y="105864"/>
                    <a:pt x="20179" y="105741"/>
                  </a:cubicBezTo>
                  <a:cubicBezTo>
                    <a:pt x="23021" y="102491"/>
                    <a:pt x="22897" y="97514"/>
                    <a:pt x="19767" y="94430"/>
                  </a:cubicBezTo>
                  <a:cubicBezTo>
                    <a:pt x="16555" y="91221"/>
                    <a:pt x="11284" y="91221"/>
                    <a:pt x="8072" y="94430"/>
                  </a:cubicBezTo>
                  <a:cubicBezTo>
                    <a:pt x="5024" y="97103"/>
                    <a:pt x="2595" y="103520"/>
                    <a:pt x="1442" y="111623"/>
                  </a:cubicBezTo>
                  <a:cubicBezTo>
                    <a:pt x="-82" y="122152"/>
                    <a:pt x="123" y="136055"/>
                    <a:pt x="0" y="142718"/>
                  </a:cubicBezTo>
                  <a:cubicBezTo>
                    <a:pt x="0" y="152014"/>
                    <a:pt x="165" y="161269"/>
                    <a:pt x="782" y="170482"/>
                  </a:cubicBezTo>
                  <a:cubicBezTo>
                    <a:pt x="1194" y="176611"/>
                    <a:pt x="1771" y="182740"/>
                    <a:pt x="2553" y="188786"/>
                  </a:cubicBezTo>
                  <a:cubicBezTo>
                    <a:pt x="3707" y="197876"/>
                    <a:pt x="5230" y="206925"/>
                    <a:pt x="6919" y="215933"/>
                  </a:cubicBezTo>
                  <a:cubicBezTo>
                    <a:pt x="9389" y="229301"/>
                    <a:pt x="12396" y="242545"/>
                    <a:pt x="15196" y="255954"/>
                  </a:cubicBezTo>
                  <a:cubicBezTo>
                    <a:pt x="15896" y="260684"/>
                    <a:pt x="20303" y="263934"/>
                    <a:pt x="25039" y="263193"/>
                  </a:cubicBezTo>
                  <a:cubicBezTo>
                    <a:pt x="29733" y="262494"/>
                    <a:pt x="32987" y="258093"/>
                    <a:pt x="32286" y="253363"/>
                  </a:cubicBezTo>
                  <a:lnTo>
                    <a:pt x="21167" y="142019"/>
                  </a:lnTo>
                  <a:cubicBezTo>
                    <a:pt x="20797" y="137371"/>
                    <a:pt x="19891" y="129145"/>
                    <a:pt x="19561" y="121124"/>
                  </a:cubicBezTo>
                  <a:close/>
                  <a:moveTo>
                    <a:pt x="250221" y="161886"/>
                  </a:moveTo>
                  <a:cubicBezTo>
                    <a:pt x="248944" y="160981"/>
                    <a:pt x="246844" y="160528"/>
                    <a:pt x="244002" y="160569"/>
                  </a:cubicBezTo>
                  <a:cubicBezTo>
                    <a:pt x="241572" y="160611"/>
                    <a:pt x="236466" y="162338"/>
                    <a:pt x="233912" y="162256"/>
                  </a:cubicBezTo>
                  <a:cubicBezTo>
                    <a:pt x="230824" y="162256"/>
                    <a:pt x="227776" y="161968"/>
                    <a:pt x="224688" y="161680"/>
                  </a:cubicBezTo>
                  <a:cubicBezTo>
                    <a:pt x="219911" y="161228"/>
                    <a:pt x="215134" y="160528"/>
                    <a:pt x="210398" y="159829"/>
                  </a:cubicBezTo>
                  <a:cubicBezTo>
                    <a:pt x="205662" y="159171"/>
                    <a:pt x="200967" y="158307"/>
                    <a:pt x="196272" y="157608"/>
                  </a:cubicBezTo>
                  <a:cubicBezTo>
                    <a:pt x="191536" y="156909"/>
                    <a:pt x="186801" y="156210"/>
                    <a:pt x="182023" y="155593"/>
                  </a:cubicBezTo>
                  <a:cubicBezTo>
                    <a:pt x="167486" y="153783"/>
                    <a:pt x="152990" y="152343"/>
                    <a:pt x="138453" y="150410"/>
                  </a:cubicBezTo>
                  <a:cubicBezTo>
                    <a:pt x="133800" y="149464"/>
                    <a:pt x="129228" y="152508"/>
                    <a:pt x="128281" y="157156"/>
                  </a:cubicBezTo>
                  <a:cubicBezTo>
                    <a:pt x="127334" y="161845"/>
                    <a:pt x="130381" y="166410"/>
                    <a:pt x="135076" y="167356"/>
                  </a:cubicBezTo>
                  <a:cubicBezTo>
                    <a:pt x="149490" y="171223"/>
                    <a:pt x="163697" y="175541"/>
                    <a:pt x="178358" y="178421"/>
                  </a:cubicBezTo>
                  <a:cubicBezTo>
                    <a:pt x="183259" y="179408"/>
                    <a:pt x="188242" y="180107"/>
                    <a:pt x="193266" y="180683"/>
                  </a:cubicBezTo>
                  <a:cubicBezTo>
                    <a:pt x="198290" y="181218"/>
                    <a:pt x="203356" y="181464"/>
                    <a:pt x="208421" y="181711"/>
                  </a:cubicBezTo>
                  <a:cubicBezTo>
                    <a:pt x="212745" y="181876"/>
                    <a:pt x="217110" y="181999"/>
                    <a:pt x="221475" y="181917"/>
                  </a:cubicBezTo>
                  <a:cubicBezTo>
                    <a:pt x="226047" y="181835"/>
                    <a:pt x="230577" y="181547"/>
                    <a:pt x="235066" y="180930"/>
                  </a:cubicBezTo>
                  <a:cubicBezTo>
                    <a:pt x="236672" y="180724"/>
                    <a:pt x="238896" y="180189"/>
                    <a:pt x="241161" y="179326"/>
                  </a:cubicBezTo>
                  <a:lnTo>
                    <a:pt x="243796" y="178256"/>
                  </a:lnTo>
                  <a:cubicBezTo>
                    <a:pt x="247626" y="179408"/>
                    <a:pt x="251868" y="177598"/>
                    <a:pt x="253597" y="173855"/>
                  </a:cubicBezTo>
                  <a:cubicBezTo>
                    <a:pt x="254750" y="171881"/>
                    <a:pt x="254627" y="170112"/>
                    <a:pt x="254627" y="168837"/>
                  </a:cubicBezTo>
                  <a:cubicBezTo>
                    <a:pt x="254627" y="165629"/>
                    <a:pt x="252691" y="163572"/>
                    <a:pt x="250221" y="161886"/>
                  </a:cubicBezTo>
                  <a:close/>
                  <a:moveTo>
                    <a:pt x="146154" y="254391"/>
                  </a:moveTo>
                  <a:lnTo>
                    <a:pt x="146154" y="254391"/>
                  </a:lnTo>
                  <a:cubicBezTo>
                    <a:pt x="145989" y="253692"/>
                    <a:pt x="145536" y="254309"/>
                    <a:pt x="145083" y="255008"/>
                  </a:cubicBezTo>
                  <a:lnTo>
                    <a:pt x="145289" y="255008"/>
                  </a:lnTo>
                  <a:lnTo>
                    <a:pt x="145372" y="255008"/>
                  </a:lnTo>
                  <a:cubicBezTo>
                    <a:pt x="144960" y="255378"/>
                    <a:pt x="144589" y="255749"/>
                    <a:pt x="144301" y="256201"/>
                  </a:cubicBezTo>
                  <a:cubicBezTo>
                    <a:pt x="144466" y="255995"/>
                    <a:pt x="144754" y="255461"/>
                    <a:pt x="145083" y="255008"/>
                  </a:cubicBezTo>
                  <a:cubicBezTo>
                    <a:pt x="143683" y="254926"/>
                    <a:pt x="141295" y="254186"/>
                    <a:pt x="139688" y="254021"/>
                  </a:cubicBezTo>
                  <a:cubicBezTo>
                    <a:pt x="133964" y="253569"/>
                    <a:pt x="127993" y="252540"/>
                    <a:pt x="126016" y="252376"/>
                  </a:cubicBezTo>
                  <a:lnTo>
                    <a:pt x="55760" y="244520"/>
                  </a:lnTo>
                  <a:cubicBezTo>
                    <a:pt x="51106" y="243532"/>
                    <a:pt x="46494" y="246535"/>
                    <a:pt x="45506" y="251224"/>
                  </a:cubicBezTo>
                  <a:cubicBezTo>
                    <a:pt x="44518" y="255872"/>
                    <a:pt x="47524" y="260479"/>
                    <a:pt x="52177" y="261466"/>
                  </a:cubicBezTo>
                  <a:cubicBezTo>
                    <a:pt x="60784" y="264016"/>
                    <a:pt x="69144" y="266690"/>
                    <a:pt x="77751" y="268787"/>
                  </a:cubicBezTo>
                  <a:cubicBezTo>
                    <a:pt x="83599" y="270227"/>
                    <a:pt x="89488" y="271502"/>
                    <a:pt x="95418" y="272366"/>
                  </a:cubicBezTo>
                  <a:cubicBezTo>
                    <a:pt x="99413" y="272942"/>
                    <a:pt x="103449" y="273271"/>
                    <a:pt x="107526" y="273476"/>
                  </a:cubicBezTo>
                  <a:cubicBezTo>
                    <a:pt x="113621" y="273764"/>
                    <a:pt x="119715" y="273641"/>
                    <a:pt x="125893" y="273312"/>
                  </a:cubicBezTo>
                  <a:cubicBezTo>
                    <a:pt x="128899" y="273106"/>
                    <a:pt x="140718" y="273312"/>
                    <a:pt x="147637" y="271625"/>
                  </a:cubicBezTo>
                  <a:cubicBezTo>
                    <a:pt x="152661" y="270433"/>
                    <a:pt x="156202" y="268376"/>
                    <a:pt x="157603" y="266032"/>
                  </a:cubicBezTo>
                  <a:cubicBezTo>
                    <a:pt x="160321" y="262371"/>
                    <a:pt x="159538" y="257188"/>
                    <a:pt x="155873" y="254473"/>
                  </a:cubicBezTo>
                  <a:cubicBezTo>
                    <a:pt x="152908" y="252294"/>
                    <a:pt x="148954" y="252335"/>
                    <a:pt x="146154" y="2543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952" name="Shape 1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3" name="Google Shape;1953;p29"/>
          <p:cNvGrpSpPr/>
          <p:nvPr/>
        </p:nvGrpSpPr>
        <p:grpSpPr>
          <a:xfrm flipH="1">
            <a:off x="6054459" y="-1643625"/>
            <a:ext cx="5188482" cy="8591508"/>
            <a:chOff x="575981" y="217737"/>
            <a:chExt cx="13835952" cy="22910689"/>
          </a:xfrm>
        </p:grpSpPr>
        <p:sp>
          <p:nvSpPr>
            <p:cNvPr id="1954" name="Google Shape;1954;p29"/>
            <p:cNvSpPr/>
            <p:nvPr/>
          </p:nvSpPr>
          <p:spPr>
            <a:xfrm rot="1790023">
              <a:off x="4407466" y="6644054"/>
              <a:ext cx="1839110" cy="379733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29"/>
            <p:cNvSpPr/>
            <p:nvPr/>
          </p:nvSpPr>
          <p:spPr>
            <a:xfrm rot="1790023">
              <a:off x="3584705" y="6459829"/>
              <a:ext cx="2762180" cy="6528622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6" name="Google Shape;1956;p29"/>
            <p:cNvSpPr/>
            <p:nvPr/>
          </p:nvSpPr>
          <p:spPr>
            <a:xfrm rot="1790023">
              <a:off x="3692365" y="5945896"/>
              <a:ext cx="2862177" cy="3912253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7" name="Google Shape;1957;p29"/>
            <p:cNvSpPr/>
            <p:nvPr/>
          </p:nvSpPr>
          <p:spPr>
            <a:xfrm rot="1790023">
              <a:off x="3438340" y="10348556"/>
              <a:ext cx="4041774" cy="3287219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29"/>
            <p:cNvSpPr/>
            <p:nvPr/>
          </p:nvSpPr>
          <p:spPr>
            <a:xfrm rot="1790023">
              <a:off x="4816163" y="13234425"/>
              <a:ext cx="1511563" cy="60970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9" name="Google Shape;1959;p29"/>
            <p:cNvSpPr/>
            <p:nvPr/>
          </p:nvSpPr>
          <p:spPr>
            <a:xfrm rot="1790023">
              <a:off x="2008703" y="8892573"/>
              <a:ext cx="5182605" cy="7140485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0" name="Google Shape;1960;p29"/>
            <p:cNvSpPr/>
            <p:nvPr/>
          </p:nvSpPr>
          <p:spPr>
            <a:xfrm rot="1790023">
              <a:off x="2173465" y="9189958"/>
              <a:ext cx="1606933" cy="3956466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29"/>
            <p:cNvSpPr/>
            <p:nvPr/>
          </p:nvSpPr>
          <p:spPr>
            <a:xfrm rot="1790023">
              <a:off x="6069583" y="7768978"/>
              <a:ext cx="3532854" cy="339483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29"/>
            <p:cNvSpPr/>
            <p:nvPr/>
          </p:nvSpPr>
          <p:spPr>
            <a:xfrm rot="1790023">
              <a:off x="6456955" y="8067091"/>
              <a:ext cx="2806958" cy="2820814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29"/>
            <p:cNvSpPr/>
            <p:nvPr/>
          </p:nvSpPr>
          <p:spPr>
            <a:xfrm rot="1790023">
              <a:off x="6016631" y="8052468"/>
              <a:ext cx="3380846" cy="3234788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29"/>
            <p:cNvSpPr/>
            <p:nvPr/>
          </p:nvSpPr>
          <p:spPr>
            <a:xfrm rot="1790023">
              <a:off x="6296618" y="8286123"/>
              <a:ext cx="2801640" cy="2668974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5" name="Google Shape;1965;p29"/>
            <p:cNvSpPr/>
            <p:nvPr/>
          </p:nvSpPr>
          <p:spPr>
            <a:xfrm rot="1790023">
              <a:off x="7597329" y="9354915"/>
              <a:ext cx="329333" cy="32491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6" name="Google Shape;1966;p29"/>
            <p:cNvSpPr/>
            <p:nvPr/>
          </p:nvSpPr>
          <p:spPr>
            <a:xfrm rot="1790023">
              <a:off x="6734774" y="11625216"/>
              <a:ext cx="2658756" cy="255486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29"/>
            <p:cNvSpPr/>
            <p:nvPr/>
          </p:nvSpPr>
          <p:spPr>
            <a:xfrm rot="1790023">
              <a:off x="7024477" y="11847806"/>
              <a:ext cx="2116295" cy="2126299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8" name="Google Shape;1968;p29"/>
            <p:cNvSpPr/>
            <p:nvPr/>
          </p:nvSpPr>
          <p:spPr>
            <a:xfrm rot="1790023">
              <a:off x="6694870" y="11838454"/>
              <a:ext cx="2544356" cy="2434459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9" name="Google Shape;1969;p29"/>
            <p:cNvSpPr/>
            <p:nvPr/>
          </p:nvSpPr>
          <p:spPr>
            <a:xfrm rot="1790023">
              <a:off x="6903935" y="12012614"/>
              <a:ext cx="2111957" cy="2012086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0" name="Google Shape;1970;p29"/>
            <p:cNvSpPr/>
            <p:nvPr/>
          </p:nvSpPr>
          <p:spPr>
            <a:xfrm rot="1790023">
              <a:off x="7884574" y="12818754"/>
              <a:ext cx="247884" cy="244524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29"/>
            <p:cNvSpPr/>
            <p:nvPr/>
          </p:nvSpPr>
          <p:spPr>
            <a:xfrm rot="1790023">
              <a:off x="4733155" y="10111931"/>
              <a:ext cx="2179890" cy="358875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29"/>
            <p:cNvSpPr/>
            <p:nvPr/>
          </p:nvSpPr>
          <p:spPr>
            <a:xfrm rot="5528855">
              <a:off x="11008944" y="299586"/>
              <a:ext cx="1840346" cy="379988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29"/>
            <p:cNvSpPr/>
            <p:nvPr/>
          </p:nvSpPr>
          <p:spPr>
            <a:xfrm rot="5528855">
              <a:off x="9332251" y="-837584"/>
              <a:ext cx="2764035" cy="6533007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29"/>
            <p:cNvSpPr/>
            <p:nvPr/>
          </p:nvSpPr>
          <p:spPr>
            <a:xfrm rot="5528855">
              <a:off x="10970153" y="-235307"/>
              <a:ext cx="2864100" cy="391488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29"/>
            <p:cNvSpPr/>
            <p:nvPr/>
          </p:nvSpPr>
          <p:spPr>
            <a:xfrm rot="5528855">
              <a:off x="6913708" y="2274115"/>
              <a:ext cx="4044489" cy="328942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29"/>
            <p:cNvSpPr/>
            <p:nvPr/>
          </p:nvSpPr>
          <p:spPr>
            <a:xfrm rot="5528855">
              <a:off x="6862212" y="4430570"/>
              <a:ext cx="1512578" cy="61011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29"/>
            <p:cNvSpPr/>
            <p:nvPr/>
          </p:nvSpPr>
          <p:spPr>
            <a:xfrm rot="5528855">
              <a:off x="5526018" y="-195215"/>
              <a:ext cx="5186086" cy="7145281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29"/>
            <p:cNvSpPr/>
            <p:nvPr/>
          </p:nvSpPr>
          <p:spPr>
            <a:xfrm rot="5528855">
              <a:off x="7708561" y="-642538"/>
              <a:ext cx="1608012" cy="3959123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9" name="Google Shape;1979;p29"/>
            <p:cNvSpPr/>
            <p:nvPr/>
          </p:nvSpPr>
          <p:spPr>
            <a:xfrm rot="5528855">
              <a:off x="10508764" y="3152503"/>
              <a:ext cx="3535227" cy="339711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" name="Google Shape;1980;p29"/>
            <p:cNvSpPr/>
            <p:nvPr/>
          </p:nvSpPr>
          <p:spPr>
            <a:xfrm rot="5528855">
              <a:off x="10873527" y="3466141"/>
              <a:ext cx="2808843" cy="2822709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29"/>
            <p:cNvSpPr/>
            <p:nvPr/>
          </p:nvSpPr>
          <p:spPr>
            <a:xfrm rot="5528855">
              <a:off x="10344763" y="3212751"/>
              <a:ext cx="3383116" cy="3236961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" name="Google Shape;1982;p29"/>
            <p:cNvSpPr/>
            <p:nvPr/>
          </p:nvSpPr>
          <p:spPr>
            <a:xfrm rot="5528855">
              <a:off x="10673810" y="3464167"/>
              <a:ext cx="2803521" cy="2670767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3" name="Google Shape;1983;p29"/>
            <p:cNvSpPr/>
            <p:nvPr/>
          </p:nvSpPr>
          <p:spPr>
            <a:xfrm rot="5528855">
              <a:off x="12032565" y="4644964"/>
              <a:ext cx="329554" cy="325134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29"/>
            <p:cNvSpPr/>
            <p:nvPr/>
          </p:nvSpPr>
          <p:spPr>
            <a:xfrm rot="5528855">
              <a:off x="8008730" y="5369800"/>
              <a:ext cx="2660542" cy="2556583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29"/>
            <p:cNvSpPr/>
            <p:nvPr/>
          </p:nvSpPr>
          <p:spPr>
            <a:xfrm rot="5528855">
              <a:off x="8281412" y="5604184"/>
              <a:ext cx="2117716" cy="2127727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6" name="Google Shape;1986;p29"/>
            <p:cNvSpPr/>
            <p:nvPr/>
          </p:nvSpPr>
          <p:spPr>
            <a:xfrm rot="5528855">
              <a:off x="7885362" y="5415031"/>
              <a:ext cx="2546064" cy="2436094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7" name="Google Shape;1987;p29"/>
            <p:cNvSpPr/>
            <p:nvPr/>
          </p:nvSpPr>
          <p:spPr>
            <a:xfrm rot="5528855">
              <a:off x="8131258" y="5602627"/>
              <a:ext cx="2113375" cy="2013437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29"/>
            <p:cNvSpPr/>
            <p:nvPr/>
          </p:nvSpPr>
          <p:spPr>
            <a:xfrm rot="5528855">
              <a:off x="9155525" y="6493047"/>
              <a:ext cx="248050" cy="244688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29"/>
            <p:cNvSpPr/>
            <p:nvPr/>
          </p:nvSpPr>
          <p:spPr>
            <a:xfrm rot="5528855">
              <a:off x="8089826" y="2405075"/>
              <a:ext cx="2181354" cy="359116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29"/>
            <p:cNvSpPr/>
            <p:nvPr/>
          </p:nvSpPr>
          <p:spPr>
            <a:xfrm>
              <a:off x="5979978" y="13897680"/>
              <a:ext cx="1839053" cy="3797218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1" name="Google Shape;1991;p29"/>
            <p:cNvSpPr/>
            <p:nvPr/>
          </p:nvSpPr>
          <p:spPr>
            <a:xfrm>
              <a:off x="5792914" y="13736488"/>
              <a:ext cx="2762094" cy="6528418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2" name="Google Shape;1992;p29"/>
            <p:cNvSpPr/>
            <p:nvPr/>
          </p:nvSpPr>
          <p:spPr>
            <a:xfrm>
              <a:off x="4973399" y="13385148"/>
              <a:ext cx="2862088" cy="391213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3" name="Google Shape;1993;p29"/>
            <p:cNvSpPr/>
            <p:nvPr/>
          </p:nvSpPr>
          <p:spPr>
            <a:xfrm>
              <a:off x="6707623" y="17079667"/>
              <a:ext cx="4041648" cy="328711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29"/>
            <p:cNvSpPr/>
            <p:nvPr/>
          </p:nvSpPr>
          <p:spPr>
            <a:xfrm>
              <a:off x="8838727" y="19705603"/>
              <a:ext cx="1511516" cy="609687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29"/>
            <p:cNvSpPr/>
            <p:nvPr/>
          </p:nvSpPr>
          <p:spPr>
            <a:xfrm>
              <a:off x="5626598" y="15988164"/>
              <a:ext cx="5182443" cy="7140262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29"/>
            <p:cNvSpPr/>
            <p:nvPr/>
          </p:nvSpPr>
          <p:spPr>
            <a:xfrm>
              <a:off x="5361703" y="17264431"/>
              <a:ext cx="1606883" cy="3956342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29"/>
            <p:cNvSpPr/>
            <p:nvPr/>
          </p:nvSpPr>
          <p:spPr>
            <a:xfrm>
              <a:off x="7769232" y="13652994"/>
              <a:ext cx="3532744" cy="3394724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8" name="Google Shape;1998;p29"/>
            <p:cNvSpPr/>
            <p:nvPr/>
          </p:nvSpPr>
          <p:spPr>
            <a:xfrm>
              <a:off x="8158735" y="13937700"/>
              <a:ext cx="2806870" cy="2820726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9" name="Google Shape;1999;p29"/>
            <p:cNvSpPr/>
            <p:nvPr/>
          </p:nvSpPr>
          <p:spPr>
            <a:xfrm>
              <a:off x="7834416" y="13973709"/>
              <a:ext cx="3380740" cy="3234687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0" name="Google Shape;2000;p29"/>
            <p:cNvSpPr/>
            <p:nvPr/>
          </p:nvSpPr>
          <p:spPr>
            <a:xfrm>
              <a:off x="8091042" y="14218816"/>
              <a:ext cx="2801552" cy="2668891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1" name="Google Shape;2001;p29"/>
            <p:cNvSpPr/>
            <p:nvPr/>
          </p:nvSpPr>
          <p:spPr>
            <a:xfrm>
              <a:off x="9331258" y="15269856"/>
              <a:ext cx="329323" cy="32490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29"/>
            <p:cNvSpPr/>
            <p:nvPr/>
          </p:nvSpPr>
          <p:spPr>
            <a:xfrm>
              <a:off x="10111862" y="16941627"/>
              <a:ext cx="2658673" cy="255478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3" name="Google Shape;2003;p29"/>
            <p:cNvSpPr/>
            <p:nvPr/>
          </p:nvSpPr>
          <p:spPr>
            <a:xfrm>
              <a:off x="10403132" y="17154088"/>
              <a:ext cx="2116229" cy="2126233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4" name="Google Shape;2004;p29"/>
            <p:cNvSpPr/>
            <p:nvPr/>
          </p:nvSpPr>
          <p:spPr>
            <a:xfrm>
              <a:off x="10160826" y="17182920"/>
              <a:ext cx="2544276" cy="2434383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5" name="Google Shape;2005;p29"/>
            <p:cNvSpPr/>
            <p:nvPr/>
          </p:nvSpPr>
          <p:spPr>
            <a:xfrm>
              <a:off x="10352315" y="17365641"/>
              <a:ext cx="2111891" cy="2012023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29"/>
            <p:cNvSpPr/>
            <p:nvPr/>
          </p:nvSpPr>
          <p:spPr>
            <a:xfrm>
              <a:off x="11287451" y="18158406"/>
              <a:ext cx="247876" cy="244516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29"/>
            <p:cNvSpPr/>
            <p:nvPr/>
          </p:nvSpPr>
          <p:spPr>
            <a:xfrm>
              <a:off x="7911726" y="16674063"/>
              <a:ext cx="2179822" cy="3588643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08" name="Google Shape;2008;p29"/>
          <p:cNvSpPr/>
          <p:nvPr/>
        </p:nvSpPr>
        <p:spPr>
          <a:xfrm>
            <a:off x="4900009" y="2402411"/>
            <a:ext cx="952500" cy="952496"/>
          </a:xfrm>
          <a:custGeom>
            <a:rect b="b" l="l" r="r" t="t"/>
            <a:pathLst>
              <a:path extrusionOk="0" h="6349974" w="6350000">
                <a:moveTo>
                  <a:pt x="6350000" y="3175025"/>
                </a:moveTo>
                <a:cubicBezTo>
                  <a:pt x="6350000" y="4928451"/>
                  <a:pt x="4928476" y="6349974"/>
                  <a:pt x="3175000" y="6349974"/>
                </a:cubicBezTo>
                <a:cubicBezTo>
                  <a:pt x="1421498" y="6349974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1" y="0"/>
                  <a:pt x="6350000" y="1421511"/>
                  <a:pt x="6350000" y="3175025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-155511" l="-30969" r="-46618" t="-10857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09" name="Google Shape;2009;p29"/>
          <p:cNvSpPr/>
          <p:nvPr/>
        </p:nvSpPr>
        <p:spPr>
          <a:xfrm>
            <a:off x="6597212" y="2402411"/>
            <a:ext cx="952500" cy="952496"/>
          </a:xfrm>
          <a:custGeom>
            <a:rect b="b" l="l" r="r" t="t"/>
            <a:pathLst>
              <a:path extrusionOk="0" h="6349974" w="6350000">
                <a:moveTo>
                  <a:pt x="6350000" y="3175025"/>
                </a:moveTo>
                <a:cubicBezTo>
                  <a:pt x="6350000" y="4928451"/>
                  <a:pt x="4928476" y="6349974"/>
                  <a:pt x="3175000" y="6349974"/>
                </a:cubicBezTo>
                <a:cubicBezTo>
                  <a:pt x="1421498" y="6349974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1" y="0"/>
                  <a:pt x="6350000" y="1421511"/>
                  <a:pt x="6350000" y="3175025"/>
                </a:cubicBez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 b="-204029" l="-75938" r="-32987" t="-9558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0" name="Google Shape;2010;p29"/>
          <p:cNvSpPr/>
          <p:nvPr/>
        </p:nvSpPr>
        <p:spPr>
          <a:xfrm>
            <a:off x="1603766" y="2389072"/>
            <a:ext cx="952500" cy="952496"/>
          </a:xfrm>
          <a:custGeom>
            <a:rect b="b" l="l" r="r" t="t"/>
            <a:pathLst>
              <a:path extrusionOk="0" h="6349974" w="6350000">
                <a:moveTo>
                  <a:pt x="6350000" y="3175025"/>
                </a:moveTo>
                <a:cubicBezTo>
                  <a:pt x="6350000" y="4928451"/>
                  <a:pt x="4928476" y="6349974"/>
                  <a:pt x="3175000" y="6349974"/>
                </a:cubicBezTo>
                <a:cubicBezTo>
                  <a:pt x="1421498" y="6349974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1" y="0"/>
                  <a:pt x="6350000" y="1421511"/>
                  <a:pt x="6350000" y="3175025"/>
                </a:cubicBez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b="-86929" l="-14808" r="-9969" t="0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1" name="Google Shape;2011;p29"/>
          <p:cNvSpPr/>
          <p:nvPr/>
        </p:nvSpPr>
        <p:spPr>
          <a:xfrm>
            <a:off x="3268248" y="2402411"/>
            <a:ext cx="952500" cy="952496"/>
          </a:xfrm>
          <a:custGeom>
            <a:rect b="b" l="l" r="r" t="t"/>
            <a:pathLst>
              <a:path extrusionOk="0" h="6349974" w="6350000">
                <a:moveTo>
                  <a:pt x="6350000" y="3175025"/>
                </a:moveTo>
                <a:cubicBezTo>
                  <a:pt x="6350000" y="4928451"/>
                  <a:pt x="4928476" y="6349974"/>
                  <a:pt x="3175000" y="6349974"/>
                </a:cubicBezTo>
                <a:cubicBezTo>
                  <a:pt x="1421498" y="6349974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1" y="0"/>
                  <a:pt x="6350000" y="1421511"/>
                  <a:pt x="6350000" y="3175025"/>
                </a:cubicBez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 b="-96425" l="-146498" r="-368962" t="-8748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12" name="Google Shape;2012;p29"/>
          <p:cNvGrpSpPr/>
          <p:nvPr/>
        </p:nvGrpSpPr>
        <p:grpSpPr>
          <a:xfrm>
            <a:off x="1467846" y="3473998"/>
            <a:ext cx="1214888" cy="463577"/>
            <a:chOff x="0" y="0"/>
            <a:chExt cx="3239700" cy="1236205"/>
          </a:xfrm>
        </p:grpSpPr>
        <p:sp>
          <p:nvSpPr>
            <p:cNvPr id="2013" name="Google Shape;2013;p29"/>
            <p:cNvSpPr txBox="1"/>
            <p:nvPr/>
          </p:nvSpPr>
          <p:spPr>
            <a:xfrm>
              <a:off x="0" y="0"/>
              <a:ext cx="3239700" cy="57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7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400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 Name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14" name="Google Shape;2014;p29"/>
            <p:cNvSpPr txBox="1"/>
            <p:nvPr/>
          </p:nvSpPr>
          <p:spPr>
            <a:xfrm>
              <a:off x="0" y="743605"/>
              <a:ext cx="3239700" cy="492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u="none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Title or Position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2015" name="Google Shape;2015;p29"/>
          <p:cNvGrpSpPr/>
          <p:nvPr/>
        </p:nvGrpSpPr>
        <p:grpSpPr>
          <a:xfrm>
            <a:off x="3132328" y="3473998"/>
            <a:ext cx="1214888" cy="463577"/>
            <a:chOff x="0" y="0"/>
            <a:chExt cx="3239700" cy="1236205"/>
          </a:xfrm>
        </p:grpSpPr>
        <p:sp>
          <p:nvSpPr>
            <p:cNvPr id="2016" name="Google Shape;2016;p29"/>
            <p:cNvSpPr txBox="1"/>
            <p:nvPr/>
          </p:nvSpPr>
          <p:spPr>
            <a:xfrm>
              <a:off x="0" y="0"/>
              <a:ext cx="3239700" cy="57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7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400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 Name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17" name="Google Shape;2017;p29"/>
            <p:cNvSpPr txBox="1"/>
            <p:nvPr/>
          </p:nvSpPr>
          <p:spPr>
            <a:xfrm>
              <a:off x="0" y="743605"/>
              <a:ext cx="3239700" cy="492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u="none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Title or Position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2018" name="Google Shape;2018;p29"/>
          <p:cNvGrpSpPr/>
          <p:nvPr/>
        </p:nvGrpSpPr>
        <p:grpSpPr>
          <a:xfrm>
            <a:off x="4764089" y="3473998"/>
            <a:ext cx="1214888" cy="463577"/>
            <a:chOff x="0" y="0"/>
            <a:chExt cx="3239700" cy="1236205"/>
          </a:xfrm>
        </p:grpSpPr>
        <p:sp>
          <p:nvSpPr>
            <p:cNvPr id="2019" name="Google Shape;2019;p29"/>
            <p:cNvSpPr txBox="1"/>
            <p:nvPr/>
          </p:nvSpPr>
          <p:spPr>
            <a:xfrm>
              <a:off x="0" y="0"/>
              <a:ext cx="3239700" cy="57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7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400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 Name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20" name="Google Shape;2020;p29"/>
            <p:cNvSpPr txBox="1"/>
            <p:nvPr/>
          </p:nvSpPr>
          <p:spPr>
            <a:xfrm>
              <a:off x="0" y="743605"/>
              <a:ext cx="3239700" cy="492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u="none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Title or Position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2021" name="Google Shape;2021;p29"/>
          <p:cNvGrpSpPr/>
          <p:nvPr/>
        </p:nvGrpSpPr>
        <p:grpSpPr>
          <a:xfrm>
            <a:off x="6461291" y="3473998"/>
            <a:ext cx="1214888" cy="463577"/>
            <a:chOff x="0" y="0"/>
            <a:chExt cx="3239700" cy="1236205"/>
          </a:xfrm>
        </p:grpSpPr>
        <p:sp>
          <p:nvSpPr>
            <p:cNvPr id="2022" name="Google Shape;2022;p29"/>
            <p:cNvSpPr txBox="1"/>
            <p:nvPr/>
          </p:nvSpPr>
          <p:spPr>
            <a:xfrm>
              <a:off x="0" y="0"/>
              <a:ext cx="3239700" cy="574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20007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400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 Name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23" name="Google Shape;2023;p29"/>
            <p:cNvSpPr txBox="1"/>
            <p:nvPr/>
          </p:nvSpPr>
          <p:spPr>
            <a:xfrm>
              <a:off x="0" y="743605"/>
              <a:ext cx="3239700" cy="492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u="none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Title or Position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2024" name="Google Shape;2024;p29"/>
          <p:cNvGrpSpPr/>
          <p:nvPr/>
        </p:nvGrpSpPr>
        <p:grpSpPr>
          <a:xfrm>
            <a:off x="-355480" y="3853804"/>
            <a:ext cx="1548307" cy="2029451"/>
            <a:chOff x="-355480" y="3853804"/>
            <a:chExt cx="1548307" cy="2029451"/>
          </a:xfrm>
        </p:grpSpPr>
        <p:sp>
          <p:nvSpPr>
            <p:cNvPr id="2025" name="Google Shape;2025;p29"/>
            <p:cNvSpPr/>
            <p:nvPr/>
          </p:nvSpPr>
          <p:spPr>
            <a:xfrm>
              <a:off x="-44839" y="4159449"/>
              <a:ext cx="1122613" cy="1723806"/>
            </a:xfrm>
            <a:custGeom>
              <a:rect b="b" l="l" r="r" t="t"/>
              <a:pathLst>
                <a:path extrusionOk="0" h="3447612" w="2245225">
                  <a:moveTo>
                    <a:pt x="29407" y="1790661"/>
                  </a:moveTo>
                  <a:lnTo>
                    <a:pt x="30369" y="1790459"/>
                  </a:lnTo>
                  <a:cubicBezTo>
                    <a:pt x="28952" y="1792328"/>
                    <a:pt x="27383" y="1793591"/>
                    <a:pt x="26574" y="1791621"/>
                  </a:cubicBezTo>
                  <a:cubicBezTo>
                    <a:pt x="27080" y="1791368"/>
                    <a:pt x="27586" y="1791116"/>
                    <a:pt x="28092" y="1790813"/>
                  </a:cubicBezTo>
                  <a:cubicBezTo>
                    <a:pt x="28496" y="1790762"/>
                    <a:pt x="29003" y="1790712"/>
                    <a:pt x="29407" y="1790661"/>
                  </a:cubicBezTo>
                  <a:close/>
                  <a:moveTo>
                    <a:pt x="2053485" y="2028123"/>
                  </a:moveTo>
                  <a:cubicBezTo>
                    <a:pt x="2055661" y="2028780"/>
                    <a:pt x="2057685" y="2029840"/>
                    <a:pt x="2059506" y="2031255"/>
                  </a:cubicBezTo>
                  <a:cubicBezTo>
                    <a:pt x="2061379" y="2028325"/>
                    <a:pt x="2057432" y="2027921"/>
                    <a:pt x="2053485" y="2028123"/>
                  </a:cubicBezTo>
                  <a:close/>
                  <a:moveTo>
                    <a:pt x="2224115" y="2057067"/>
                  </a:moveTo>
                  <a:cubicBezTo>
                    <a:pt x="2202406" y="2107732"/>
                    <a:pt x="2164607" y="2151476"/>
                    <a:pt x="2113853" y="2179157"/>
                  </a:cubicBezTo>
                  <a:cubicBezTo>
                    <a:pt x="2071752" y="2202090"/>
                    <a:pt x="2009613" y="2214870"/>
                    <a:pt x="1959213" y="2201383"/>
                  </a:cubicBezTo>
                  <a:cubicBezTo>
                    <a:pt x="1922527" y="2191533"/>
                    <a:pt x="1891559" y="2168751"/>
                    <a:pt x="1876783" y="2127533"/>
                  </a:cubicBezTo>
                  <a:cubicBezTo>
                    <a:pt x="1867219" y="2100912"/>
                    <a:pt x="1871824" y="2076009"/>
                    <a:pt x="1884980" y="2055501"/>
                  </a:cubicBezTo>
                  <a:cubicBezTo>
                    <a:pt x="1903096" y="2027416"/>
                    <a:pt x="1938011" y="2007867"/>
                    <a:pt x="1971560" y="2005544"/>
                  </a:cubicBezTo>
                  <a:cubicBezTo>
                    <a:pt x="1981225" y="2004887"/>
                    <a:pt x="1991548" y="2005190"/>
                    <a:pt x="2001719" y="2006503"/>
                  </a:cubicBezTo>
                  <a:cubicBezTo>
                    <a:pt x="2011839" y="2007766"/>
                    <a:pt x="2021859" y="2009989"/>
                    <a:pt x="2031068" y="2013020"/>
                  </a:cubicBezTo>
                  <a:cubicBezTo>
                    <a:pt x="2035572" y="2014535"/>
                    <a:pt x="2043213" y="2022162"/>
                    <a:pt x="2049487" y="2027365"/>
                  </a:cubicBezTo>
                  <a:cubicBezTo>
                    <a:pt x="2050853" y="2027466"/>
                    <a:pt x="2052169" y="2027719"/>
                    <a:pt x="2053485" y="2028123"/>
                  </a:cubicBezTo>
                  <a:lnTo>
                    <a:pt x="2052473" y="2028173"/>
                  </a:lnTo>
                  <a:lnTo>
                    <a:pt x="2050702" y="2028376"/>
                  </a:lnTo>
                  <a:cubicBezTo>
                    <a:pt x="2054649" y="2031507"/>
                    <a:pt x="2057887" y="2033427"/>
                    <a:pt x="2059203" y="2031710"/>
                  </a:cubicBezTo>
                  <a:lnTo>
                    <a:pt x="2059506" y="2031255"/>
                  </a:lnTo>
                  <a:cubicBezTo>
                    <a:pt x="2060265" y="2031861"/>
                    <a:pt x="2060974" y="2032568"/>
                    <a:pt x="2061682" y="2033275"/>
                  </a:cubicBezTo>
                  <a:cubicBezTo>
                    <a:pt x="2078330" y="2051308"/>
                    <a:pt x="2053738" y="2064745"/>
                    <a:pt x="2051511" y="2065048"/>
                  </a:cubicBezTo>
                  <a:cubicBezTo>
                    <a:pt x="2050398" y="2065200"/>
                    <a:pt x="2044275" y="2066008"/>
                    <a:pt x="2037292" y="2060856"/>
                  </a:cubicBezTo>
                  <a:cubicBezTo>
                    <a:pt x="2034357" y="2058734"/>
                    <a:pt x="2024743" y="2049793"/>
                    <a:pt x="2019733" y="2048227"/>
                  </a:cubicBezTo>
                  <a:cubicBezTo>
                    <a:pt x="2012700" y="2046055"/>
                    <a:pt x="2005059" y="2044590"/>
                    <a:pt x="1997317" y="2043732"/>
                  </a:cubicBezTo>
                  <a:cubicBezTo>
                    <a:pt x="1989625" y="2042873"/>
                    <a:pt x="1981833" y="2042772"/>
                    <a:pt x="1974546" y="2043428"/>
                  </a:cubicBezTo>
                  <a:cubicBezTo>
                    <a:pt x="1956279" y="2045045"/>
                    <a:pt x="1937455" y="2054390"/>
                    <a:pt x="1924956" y="2068180"/>
                  </a:cubicBezTo>
                  <a:cubicBezTo>
                    <a:pt x="1914077" y="2080202"/>
                    <a:pt x="1908510" y="2096164"/>
                    <a:pt x="1915038" y="2113440"/>
                  </a:cubicBezTo>
                  <a:cubicBezTo>
                    <a:pt x="1927891" y="2147283"/>
                    <a:pt x="1957645" y="2160972"/>
                    <a:pt x="1989878" y="2163498"/>
                  </a:cubicBezTo>
                  <a:cubicBezTo>
                    <a:pt x="2025451" y="2166226"/>
                    <a:pt x="2064314" y="2155669"/>
                    <a:pt x="2092043" y="2139959"/>
                  </a:cubicBezTo>
                  <a:cubicBezTo>
                    <a:pt x="2133183" y="2116723"/>
                    <a:pt x="2163443" y="2080454"/>
                    <a:pt x="2180648" y="2038832"/>
                  </a:cubicBezTo>
                  <a:cubicBezTo>
                    <a:pt x="2197852" y="1997158"/>
                    <a:pt x="2201799" y="1949979"/>
                    <a:pt x="2190161" y="1904719"/>
                  </a:cubicBezTo>
                  <a:cubicBezTo>
                    <a:pt x="2175840" y="1848650"/>
                    <a:pt x="2138547" y="1812735"/>
                    <a:pt x="2091942" y="1790762"/>
                  </a:cubicBezTo>
                  <a:cubicBezTo>
                    <a:pt x="2017810" y="1755858"/>
                    <a:pt x="1920655" y="1755049"/>
                    <a:pt x="1845511" y="1768890"/>
                  </a:cubicBezTo>
                  <a:cubicBezTo>
                    <a:pt x="1733832" y="1788792"/>
                    <a:pt x="1629491" y="1837032"/>
                    <a:pt x="1536333" y="1902346"/>
                  </a:cubicBezTo>
                  <a:cubicBezTo>
                    <a:pt x="1442416" y="1968215"/>
                    <a:pt x="1359732" y="2051410"/>
                    <a:pt x="1292988" y="2141727"/>
                  </a:cubicBezTo>
                  <a:cubicBezTo>
                    <a:pt x="1283323" y="2154759"/>
                    <a:pt x="1274772" y="2168297"/>
                    <a:pt x="1266675" y="2182137"/>
                  </a:cubicBezTo>
                  <a:cubicBezTo>
                    <a:pt x="1250331" y="2210021"/>
                    <a:pt x="1235302" y="2238611"/>
                    <a:pt x="1218452" y="2266242"/>
                  </a:cubicBezTo>
                  <a:cubicBezTo>
                    <a:pt x="1235049" y="2343981"/>
                    <a:pt x="1250432" y="2422277"/>
                    <a:pt x="1263386" y="2500673"/>
                  </a:cubicBezTo>
                  <a:cubicBezTo>
                    <a:pt x="1317480" y="2827492"/>
                    <a:pt x="1335443" y="3154059"/>
                    <a:pt x="1286360" y="3431831"/>
                  </a:cubicBezTo>
                  <a:cubicBezTo>
                    <a:pt x="1284588" y="3442135"/>
                    <a:pt x="1274721" y="3449106"/>
                    <a:pt x="1264398" y="3447338"/>
                  </a:cubicBezTo>
                  <a:cubicBezTo>
                    <a:pt x="1254025" y="3445570"/>
                    <a:pt x="1247092" y="3435771"/>
                    <a:pt x="1248813" y="3425415"/>
                  </a:cubicBezTo>
                  <a:cubicBezTo>
                    <a:pt x="1294051" y="3151382"/>
                    <a:pt x="1271331" y="2830169"/>
                    <a:pt x="1215416" y="2508805"/>
                  </a:cubicBezTo>
                  <a:cubicBezTo>
                    <a:pt x="1209849" y="2476780"/>
                    <a:pt x="1203524" y="2444805"/>
                    <a:pt x="1197300" y="2412831"/>
                  </a:cubicBezTo>
                  <a:cubicBezTo>
                    <a:pt x="1162840" y="2358731"/>
                    <a:pt x="1127166" y="2308723"/>
                    <a:pt x="1090328" y="2263564"/>
                  </a:cubicBezTo>
                  <a:cubicBezTo>
                    <a:pt x="1086836" y="2266646"/>
                    <a:pt x="1082788" y="2270838"/>
                    <a:pt x="1079398" y="2273920"/>
                  </a:cubicBezTo>
                  <a:cubicBezTo>
                    <a:pt x="1064622" y="2287356"/>
                    <a:pt x="1050301" y="2304480"/>
                    <a:pt x="1048176" y="2307056"/>
                  </a:cubicBezTo>
                  <a:cubicBezTo>
                    <a:pt x="1027025" y="2332767"/>
                    <a:pt x="1008909" y="2360954"/>
                    <a:pt x="992160" y="2390150"/>
                  </a:cubicBezTo>
                  <a:cubicBezTo>
                    <a:pt x="974601" y="2420711"/>
                    <a:pt x="958509" y="2452180"/>
                    <a:pt x="942367" y="2483448"/>
                  </a:cubicBezTo>
                  <a:cubicBezTo>
                    <a:pt x="942216" y="2484054"/>
                    <a:pt x="942469" y="2484307"/>
                    <a:pt x="942266" y="2484963"/>
                  </a:cubicBezTo>
                  <a:cubicBezTo>
                    <a:pt x="941710" y="2486933"/>
                    <a:pt x="940849" y="2488752"/>
                    <a:pt x="939686" y="2490318"/>
                  </a:cubicBezTo>
                  <a:cubicBezTo>
                    <a:pt x="939534" y="2490166"/>
                    <a:pt x="939331" y="2490015"/>
                    <a:pt x="939129" y="2489863"/>
                  </a:cubicBezTo>
                  <a:cubicBezTo>
                    <a:pt x="939078" y="2489812"/>
                    <a:pt x="938977" y="2490015"/>
                    <a:pt x="938927" y="2489964"/>
                  </a:cubicBezTo>
                  <a:cubicBezTo>
                    <a:pt x="938471" y="2490823"/>
                    <a:pt x="938066" y="2491631"/>
                    <a:pt x="937611" y="2492490"/>
                  </a:cubicBezTo>
                  <a:cubicBezTo>
                    <a:pt x="938319" y="2491782"/>
                    <a:pt x="939129" y="2491126"/>
                    <a:pt x="939686" y="2490318"/>
                  </a:cubicBezTo>
                  <a:cubicBezTo>
                    <a:pt x="941710" y="2492035"/>
                    <a:pt x="939534" y="2493399"/>
                    <a:pt x="936599" y="2494409"/>
                  </a:cubicBezTo>
                  <a:cubicBezTo>
                    <a:pt x="936042" y="2495470"/>
                    <a:pt x="935486" y="2496531"/>
                    <a:pt x="934929" y="2497592"/>
                  </a:cubicBezTo>
                  <a:cubicBezTo>
                    <a:pt x="934119" y="2500168"/>
                    <a:pt x="933411" y="2502693"/>
                    <a:pt x="933006" y="2504057"/>
                  </a:cubicBezTo>
                  <a:lnTo>
                    <a:pt x="923797" y="2540578"/>
                  </a:lnTo>
                  <a:cubicBezTo>
                    <a:pt x="919445" y="2561036"/>
                    <a:pt x="915801" y="2581645"/>
                    <a:pt x="912664" y="2602406"/>
                  </a:cubicBezTo>
                  <a:cubicBezTo>
                    <a:pt x="909577" y="2623015"/>
                    <a:pt x="907098" y="2643726"/>
                    <a:pt x="905479" y="2664487"/>
                  </a:cubicBezTo>
                  <a:cubicBezTo>
                    <a:pt x="901481" y="2707827"/>
                    <a:pt x="904214" y="2752481"/>
                    <a:pt x="905479" y="2797235"/>
                  </a:cubicBezTo>
                  <a:cubicBezTo>
                    <a:pt x="906794" y="2844010"/>
                    <a:pt x="906896" y="2890886"/>
                    <a:pt x="901127" y="2936399"/>
                  </a:cubicBezTo>
                  <a:cubicBezTo>
                    <a:pt x="895965" y="2977314"/>
                    <a:pt x="885744" y="3017017"/>
                    <a:pt x="866819" y="3054649"/>
                  </a:cubicBezTo>
                  <a:cubicBezTo>
                    <a:pt x="862416" y="3064197"/>
                    <a:pt x="851082" y="3068389"/>
                    <a:pt x="841568" y="3063995"/>
                  </a:cubicBezTo>
                  <a:cubicBezTo>
                    <a:pt x="832055" y="3059600"/>
                    <a:pt x="827855" y="3048335"/>
                    <a:pt x="832258" y="3038789"/>
                  </a:cubicBezTo>
                  <a:cubicBezTo>
                    <a:pt x="846780" y="3004288"/>
                    <a:pt x="852853" y="2968424"/>
                    <a:pt x="855484" y="2931903"/>
                  </a:cubicBezTo>
                  <a:cubicBezTo>
                    <a:pt x="858672" y="2888158"/>
                    <a:pt x="855737" y="2843505"/>
                    <a:pt x="854168" y="2798851"/>
                  </a:cubicBezTo>
                  <a:cubicBezTo>
                    <a:pt x="852448" y="2751874"/>
                    <a:pt x="852347" y="2704897"/>
                    <a:pt x="857660" y="2659486"/>
                  </a:cubicBezTo>
                  <a:cubicBezTo>
                    <a:pt x="859127" y="2648070"/>
                    <a:pt x="861455" y="2636755"/>
                    <a:pt x="863378" y="2625389"/>
                  </a:cubicBezTo>
                  <a:cubicBezTo>
                    <a:pt x="809487" y="2715808"/>
                    <a:pt x="746437" y="2808499"/>
                    <a:pt x="672103" y="2886946"/>
                  </a:cubicBezTo>
                  <a:cubicBezTo>
                    <a:pt x="601715" y="2961251"/>
                    <a:pt x="521258" y="3022675"/>
                    <a:pt x="430225" y="3058741"/>
                  </a:cubicBezTo>
                  <a:cubicBezTo>
                    <a:pt x="393083" y="3073339"/>
                    <a:pt x="351489" y="3081926"/>
                    <a:pt x="310248" y="3081775"/>
                  </a:cubicBezTo>
                  <a:cubicBezTo>
                    <a:pt x="267793" y="3081624"/>
                    <a:pt x="225743" y="3072177"/>
                    <a:pt x="189056" y="3051265"/>
                  </a:cubicBezTo>
                  <a:cubicBezTo>
                    <a:pt x="133850" y="3019644"/>
                    <a:pt x="92407" y="2959534"/>
                    <a:pt x="75708" y="2893715"/>
                  </a:cubicBezTo>
                  <a:cubicBezTo>
                    <a:pt x="58807" y="2827189"/>
                    <a:pt x="67106" y="2755511"/>
                    <a:pt x="108650" y="2702371"/>
                  </a:cubicBezTo>
                  <a:cubicBezTo>
                    <a:pt x="158037" y="2639381"/>
                    <a:pt x="269109" y="2619176"/>
                    <a:pt x="345366" y="2650242"/>
                  </a:cubicBezTo>
                  <a:cubicBezTo>
                    <a:pt x="401281" y="2673023"/>
                    <a:pt x="439587" y="2720809"/>
                    <a:pt x="425469" y="2795417"/>
                  </a:cubicBezTo>
                  <a:cubicBezTo>
                    <a:pt x="416057" y="2844970"/>
                    <a:pt x="366315" y="2885582"/>
                    <a:pt x="321279" y="2887957"/>
                  </a:cubicBezTo>
                  <a:cubicBezTo>
                    <a:pt x="288034" y="2889674"/>
                    <a:pt x="256205" y="2873611"/>
                    <a:pt x="243403" y="2827189"/>
                  </a:cubicBezTo>
                  <a:cubicBezTo>
                    <a:pt x="240519" y="2817087"/>
                    <a:pt x="246388" y="2806580"/>
                    <a:pt x="256458" y="2803701"/>
                  </a:cubicBezTo>
                  <a:cubicBezTo>
                    <a:pt x="266579" y="2800822"/>
                    <a:pt x="277104" y="2806681"/>
                    <a:pt x="279988" y="2816733"/>
                  </a:cubicBezTo>
                  <a:cubicBezTo>
                    <a:pt x="284188" y="2830978"/>
                    <a:pt x="291019" y="2840272"/>
                    <a:pt x="299925" y="2845020"/>
                  </a:cubicBezTo>
                  <a:cubicBezTo>
                    <a:pt x="309894" y="2850324"/>
                    <a:pt x="321937" y="2849314"/>
                    <a:pt x="333474" y="2845273"/>
                  </a:cubicBezTo>
                  <a:cubicBezTo>
                    <a:pt x="357359" y="2836837"/>
                    <a:pt x="379826" y="2814409"/>
                    <a:pt x="384329" y="2788041"/>
                  </a:cubicBezTo>
                  <a:cubicBezTo>
                    <a:pt x="395259" y="2724496"/>
                    <a:pt x="350224" y="2691258"/>
                    <a:pt x="296940" y="2683076"/>
                  </a:cubicBezTo>
                  <a:cubicBezTo>
                    <a:pt x="242188" y="2674640"/>
                    <a:pt x="177469" y="2690754"/>
                    <a:pt x="146450" y="2731467"/>
                  </a:cubicBezTo>
                  <a:cubicBezTo>
                    <a:pt x="114520" y="2773292"/>
                    <a:pt x="110320" y="2829513"/>
                    <a:pt x="123982" y="2881238"/>
                  </a:cubicBezTo>
                  <a:cubicBezTo>
                    <a:pt x="137797" y="2933620"/>
                    <a:pt x="170233" y="2981961"/>
                    <a:pt x="214408" y="3006814"/>
                  </a:cubicBezTo>
                  <a:cubicBezTo>
                    <a:pt x="243454" y="3023231"/>
                    <a:pt x="276851" y="3030100"/>
                    <a:pt x="310451" y="3030252"/>
                  </a:cubicBezTo>
                  <a:cubicBezTo>
                    <a:pt x="345163" y="3030403"/>
                    <a:pt x="380231" y="3023332"/>
                    <a:pt x="411553" y="3011158"/>
                  </a:cubicBezTo>
                  <a:cubicBezTo>
                    <a:pt x="496311" y="2978476"/>
                    <a:pt x="570899" y="2921548"/>
                    <a:pt x="636985" y="2853355"/>
                  </a:cubicBezTo>
                  <a:cubicBezTo>
                    <a:pt x="737227" y="2750005"/>
                    <a:pt x="817887" y="2620742"/>
                    <a:pt x="882354" y="2506431"/>
                  </a:cubicBezTo>
                  <a:cubicBezTo>
                    <a:pt x="886098" y="2499814"/>
                    <a:pt x="889691" y="2492894"/>
                    <a:pt x="893385" y="2486226"/>
                  </a:cubicBezTo>
                  <a:cubicBezTo>
                    <a:pt x="885795" y="2489307"/>
                    <a:pt x="878356" y="2492793"/>
                    <a:pt x="870361" y="2494864"/>
                  </a:cubicBezTo>
                  <a:cubicBezTo>
                    <a:pt x="852600" y="2499511"/>
                    <a:pt x="834079" y="2501632"/>
                    <a:pt x="815964" y="2502693"/>
                  </a:cubicBezTo>
                  <a:cubicBezTo>
                    <a:pt x="765210" y="2505270"/>
                    <a:pt x="713546" y="2497996"/>
                    <a:pt x="663399" y="2482286"/>
                  </a:cubicBezTo>
                  <a:cubicBezTo>
                    <a:pt x="631317" y="2472234"/>
                    <a:pt x="599843" y="2458747"/>
                    <a:pt x="569684" y="2442532"/>
                  </a:cubicBezTo>
                  <a:cubicBezTo>
                    <a:pt x="539981" y="2426570"/>
                    <a:pt x="511593" y="2407931"/>
                    <a:pt x="484926" y="2387625"/>
                  </a:cubicBezTo>
                  <a:cubicBezTo>
                    <a:pt x="443685" y="2356256"/>
                    <a:pt x="406695" y="2320846"/>
                    <a:pt x="375322" y="2284477"/>
                  </a:cubicBezTo>
                  <a:cubicBezTo>
                    <a:pt x="368238" y="2276748"/>
                    <a:pt x="368744" y="2264726"/>
                    <a:pt x="376486" y="2257654"/>
                  </a:cubicBezTo>
                  <a:cubicBezTo>
                    <a:pt x="384228" y="2250583"/>
                    <a:pt x="396271" y="2251088"/>
                    <a:pt x="403356" y="2258816"/>
                  </a:cubicBezTo>
                  <a:cubicBezTo>
                    <a:pt x="455071" y="2312209"/>
                    <a:pt x="521663" y="2360903"/>
                    <a:pt x="593467" y="2397475"/>
                  </a:cubicBezTo>
                  <a:cubicBezTo>
                    <a:pt x="612848" y="2407375"/>
                    <a:pt x="632684" y="2416013"/>
                    <a:pt x="652722" y="2423943"/>
                  </a:cubicBezTo>
                  <a:cubicBezTo>
                    <a:pt x="626611" y="2400404"/>
                    <a:pt x="603891" y="2373885"/>
                    <a:pt x="584865" y="2344688"/>
                  </a:cubicBezTo>
                  <a:cubicBezTo>
                    <a:pt x="564776" y="2313775"/>
                    <a:pt x="548482" y="2280284"/>
                    <a:pt x="533099" y="2246794"/>
                  </a:cubicBezTo>
                  <a:cubicBezTo>
                    <a:pt x="517412" y="2210374"/>
                    <a:pt x="503952" y="2173702"/>
                    <a:pt x="484622" y="2140565"/>
                  </a:cubicBezTo>
                  <a:cubicBezTo>
                    <a:pt x="472528" y="2119905"/>
                    <a:pt x="458411" y="2100458"/>
                    <a:pt x="439131" y="2083839"/>
                  </a:cubicBezTo>
                  <a:cubicBezTo>
                    <a:pt x="430934" y="2077323"/>
                    <a:pt x="429618" y="2065351"/>
                    <a:pt x="436146" y="2057168"/>
                  </a:cubicBezTo>
                  <a:cubicBezTo>
                    <a:pt x="442724" y="2048985"/>
                    <a:pt x="454717" y="2047672"/>
                    <a:pt x="462914" y="2054238"/>
                  </a:cubicBezTo>
                  <a:cubicBezTo>
                    <a:pt x="487153" y="2072221"/>
                    <a:pt x="505875" y="2093739"/>
                    <a:pt x="521764" y="2117329"/>
                  </a:cubicBezTo>
                  <a:cubicBezTo>
                    <a:pt x="544181" y="2150769"/>
                    <a:pt x="560222" y="2188502"/>
                    <a:pt x="578691" y="2225781"/>
                  </a:cubicBezTo>
                  <a:cubicBezTo>
                    <a:pt x="587648" y="2244622"/>
                    <a:pt x="597262" y="2263312"/>
                    <a:pt x="607281" y="2281749"/>
                  </a:cubicBezTo>
                  <a:cubicBezTo>
                    <a:pt x="617048" y="2299883"/>
                    <a:pt x="627320" y="2317664"/>
                    <a:pt x="638756" y="2334687"/>
                  </a:cubicBezTo>
                  <a:cubicBezTo>
                    <a:pt x="653734" y="2356862"/>
                    <a:pt x="670281" y="2377926"/>
                    <a:pt x="690066" y="2396515"/>
                  </a:cubicBezTo>
                  <a:cubicBezTo>
                    <a:pt x="702008" y="2407880"/>
                    <a:pt x="714912" y="2418791"/>
                    <a:pt x="728726" y="2428288"/>
                  </a:cubicBezTo>
                  <a:cubicBezTo>
                    <a:pt x="742287" y="2437633"/>
                    <a:pt x="756557" y="2445917"/>
                    <a:pt x="771687" y="2452029"/>
                  </a:cubicBezTo>
                  <a:cubicBezTo>
                    <a:pt x="774774" y="2453291"/>
                    <a:pt x="779328" y="2455464"/>
                    <a:pt x="784186" y="2457181"/>
                  </a:cubicBezTo>
                  <a:cubicBezTo>
                    <a:pt x="794357" y="2458040"/>
                    <a:pt x="804528" y="2458646"/>
                    <a:pt x="814699" y="2458595"/>
                  </a:cubicBezTo>
                  <a:cubicBezTo>
                    <a:pt x="827552" y="2458646"/>
                    <a:pt x="840708" y="2458040"/>
                    <a:pt x="853662" y="2456070"/>
                  </a:cubicBezTo>
                  <a:cubicBezTo>
                    <a:pt x="865908" y="2454201"/>
                    <a:pt x="877951" y="2451271"/>
                    <a:pt x="889286" y="2446321"/>
                  </a:cubicBezTo>
                  <a:cubicBezTo>
                    <a:pt x="894852" y="2443845"/>
                    <a:pt x="908667" y="2430611"/>
                    <a:pt x="916307" y="2426368"/>
                  </a:cubicBezTo>
                  <a:cubicBezTo>
                    <a:pt x="920710" y="2423842"/>
                    <a:pt x="924556" y="2422630"/>
                    <a:pt x="927339" y="2422377"/>
                  </a:cubicBezTo>
                  <a:cubicBezTo>
                    <a:pt x="927693" y="2422327"/>
                    <a:pt x="927997" y="2422478"/>
                    <a:pt x="928351" y="2422478"/>
                  </a:cubicBezTo>
                  <a:cubicBezTo>
                    <a:pt x="937915" y="2404900"/>
                    <a:pt x="947428" y="2387271"/>
                    <a:pt x="957649" y="2370096"/>
                  </a:cubicBezTo>
                  <a:cubicBezTo>
                    <a:pt x="976018" y="2339385"/>
                    <a:pt x="995955" y="2309784"/>
                    <a:pt x="1018928" y="2282759"/>
                  </a:cubicBezTo>
                  <a:cubicBezTo>
                    <a:pt x="1021964" y="2279223"/>
                    <a:pt x="1046456" y="2251492"/>
                    <a:pt x="1067152" y="2236388"/>
                  </a:cubicBezTo>
                  <a:cubicBezTo>
                    <a:pt x="1026164" y="2188553"/>
                    <a:pt x="984316" y="2144960"/>
                    <a:pt x="941862" y="2106519"/>
                  </a:cubicBezTo>
                  <a:cubicBezTo>
                    <a:pt x="865200" y="2037215"/>
                    <a:pt x="786817" y="1982661"/>
                    <a:pt x="709801" y="1939372"/>
                  </a:cubicBezTo>
                  <a:cubicBezTo>
                    <a:pt x="605612" y="1880827"/>
                    <a:pt x="503851" y="1842993"/>
                    <a:pt x="411452" y="1819656"/>
                  </a:cubicBezTo>
                  <a:cubicBezTo>
                    <a:pt x="275839" y="1785307"/>
                    <a:pt x="161023" y="1781064"/>
                    <a:pt x="91648" y="1784347"/>
                  </a:cubicBezTo>
                  <a:cubicBezTo>
                    <a:pt x="61843" y="1785761"/>
                    <a:pt x="40692" y="1788388"/>
                    <a:pt x="30268" y="1790560"/>
                  </a:cubicBezTo>
                  <a:cubicBezTo>
                    <a:pt x="31280" y="1789196"/>
                    <a:pt x="32292" y="1787479"/>
                    <a:pt x="32899" y="1786468"/>
                  </a:cubicBezTo>
                  <a:cubicBezTo>
                    <a:pt x="31533" y="1788186"/>
                    <a:pt x="29913" y="1789701"/>
                    <a:pt x="27991" y="1790914"/>
                  </a:cubicBezTo>
                  <a:cubicBezTo>
                    <a:pt x="27029" y="1790964"/>
                    <a:pt x="26219" y="1791015"/>
                    <a:pt x="26371" y="1791419"/>
                  </a:cubicBezTo>
                  <a:lnTo>
                    <a:pt x="26472" y="1791722"/>
                  </a:lnTo>
                  <a:cubicBezTo>
                    <a:pt x="25612" y="1792126"/>
                    <a:pt x="24701" y="1792480"/>
                    <a:pt x="23791" y="1792783"/>
                  </a:cubicBezTo>
                  <a:cubicBezTo>
                    <a:pt x="14176" y="1795712"/>
                    <a:pt x="3955" y="1790307"/>
                    <a:pt x="1020" y="1780710"/>
                  </a:cubicBezTo>
                  <a:cubicBezTo>
                    <a:pt x="-600" y="1775760"/>
                    <a:pt x="-1763" y="1766112"/>
                    <a:pt x="9622" y="1759192"/>
                  </a:cubicBezTo>
                  <a:cubicBezTo>
                    <a:pt x="11191" y="1758232"/>
                    <a:pt x="14986" y="1756565"/>
                    <a:pt x="21007" y="1755100"/>
                  </a:cubicBezTo>
                  <a:cubicBezTo>
                    <a:pt x="31988" y="1752372"/>
                    <a:pt x="55569" y="1748483"/>
                    <a:pt x="89320" y="1746008"/>
                  </a:cubicBezTo>
                  <a:cubicBezTo>
                    <a:pt x="161327" y="1740754"/>
                    <a:pt x="280848" y="1741562"/>
                    <a:pt x="422483" y="1774446"/>
                  </a:cubicBezTo>
                  <a:cubicBezTo>
                    <a:pt x="519133" y="1796925"/>
                    <a:pt x="626257" y="1833951"/>
                    <a:pt x="734950" y="1894617"/>
                  </a:cubicBezTo>
                  <a:cubicBezTo>
                    <a:pt x="815255" y="1939422"/>
                    <a:pt x="896370" y="1997209"/>
                    <a:pt x="974955" y="2070655"/>
                  </a:cubicBezTo>
                  <a:cubicBezTo>
                    <a:pt x="1044634" y="2135817"/>
                    <a:pt x="1111985" y="2214163"/>
                    <a:pt x="1175339" y="2306349"/>
                  </a:cubicBezTo>
                  <a:cubicBezTo>
                    <a:pt x="1150696" y="2191684"/>
                    <a:pt x="1123016" y="2078080"/>
                    <a:pt x="1093161" y="1968012"/>
                  </a:cubicBezTo>
                  <a:cubicBezTo>
                    <a:pt x="1079246" y="1916691"/>
                    <a:pt x="1064875" y="1866481"/>
                    <a:pt x="1050301" y="1816877"/>
                  </a:cubicBezTo>
                  <a:cubicBezTo>
                    <a:pt x="956334" y="1712719"/>
                    <a:pt x="875978" y="1598156"/>
                    <a:pt x="779379" y="1497786"/>
                  </a:cubicBezTo>
                  <a:cubicBezTo>
                    <a:pt x="738594" y="1455406"/>
                    <a:pt x="695025" y="1415450"/>
                    <a:pt x="645638" y="1380445"/>
                  </a:cubicBezTo>
                  <a:cubicBezTo>
                    <a:pt x="613455" y="1357158"/>
                    <a:pt x="568217" y="1337205"/>
                    <a:pt x="523890" y="1332659"/>
                  </a:cubicBezTo>
                  <a:cubicBezTo>
                    <a:pt x="483357" y="1328568"/>
                    <a:pt x="443179" y="1337357"/>
                    <a:pt x="417221" y="1373221"/>
                  </a:cubicBezTo>
                  <a:cubicBezTo>
                    <a:pt x="396828" y="1401205"/>
                    <a:pt x="401939" y="1435807"/>
                    <a:pt x="419649" y="1461771"/>
                  </a:cubicBezTo>
                  <a:cubicBezTo>
                    <a:pt x="437866" y="1488441"/>
                    <a:pt x="469391" y="1507131"/>
                    <a:pt x="503497" y="1500059"/>
                  </a:cubicBezTo>
                  <a:cubicBezTo>
                    <a:pt x="524244" y="1495816"/>
                    <a:pt x="533200" y="1477834"/>
                    <a:pt x="530518" y="1462124"/>
                  </a:cubicBezTo>
                  <a:cubicBezTo>
                    <a:pt x="527887" y="1446718"/>
                    <a:pt x="513668" y="1434999"/>
                    <a:pt x="490189" y="1439797"/>
                  </a:cubicBezTo>
                  <a:cubicBezTo>
                    <a:pt x="480372" y="1441969"/>
                    <a:pt x="470606" y="1435756"/>
                    <a:pt x="468480" y="1425957"/>
                  </a:cubicBezTo>
                  <a:cubicBezTo>
                    <a:pt x="466304" y="1416157"/>
                    <a:pt x="472528" y="1406459"/>
                    <a:pt x="482345" y="1404287"/>
                  </a:cubicBezTo>
                  <a:cubicBezTo>
                    <a:pt x="533099" y="1392265"/>
                    <a:pt x="562094" y="1421663"/>
                    <a:pt x="568824" y="1455002"/>
                  </a:cubicBezTo>
                  <a:cubicBezTo>
                    <a:pt x="575807" y="1489351"/>
                    <a:pt x="557742" y="1529812"/>
                    <a:pt x="512453" y="1540470"/>
                  </a:cubicBezTo>
                  <a:cubicBezTo>
                    <a:pt x="460941" y="1552593"/>
                    <a:pt x="411553" y="1527235"/>
                    <a:pt x="382912" y="1487381"/>
                  </a:cubicBezTo>
                  <a:cubicBezTo>
                    <a:pt x="353563" y="1446617"/>
                    <a:pt x="346783" y="1391254"/>
                    <a:pt x="378358" y="1345742"/>
                  </a:cubicBezTo>
                  <a:cubicBezTo>
                    <a:pt x="407556" y="1303715"/>
                    <a:pt x="449909" y="1285076"/>
                    <a:pt x="495755" y="1282096"/>
                  </a:cubicBezTo>
                  <a:cubicBezTo>
                    <a:pt x="558754" y="1278004"/>
                    <a:pt x="628737" y="1305231"/>
                    <a:pt x="675746" y="1338620"/>
                  </a:cubicBezTo>
                  <a:cubicBezTo>
                    <a:pt x="727410" y="1376100"/>
                    <a:pt x="773306" y="1418380"/>
                    <a:pt x="815458" y="1463842"/>
                  </a:cubicBezTo>
                  <a:cubicBezTo>
                    <a:pt x="890096" y="1544460"/>
                    <a:pt x="953601" y="1634424"/>
                    <a:pt x="1021661" y="1721206"/>
                  </a:cubicBezTo>
                  <a:cubicBezTo>
                    <a:pt x="957953" y="1513900"/>
                    <a:pt x="891158" y="1326497"/>
                    <a:pt x="832055" y="1177483"/>
                  </a:cubicBezTo>
                  <a:cubicBezTo>
                    <a:pt x="799468" y="1094591"/>
                    <a:pt x="763743" y="1013063"/>
                    <a:pt x="722806" y="934364"/>
                  </a:cubicBezTo>
                  <a:cubicBezTo>
                    <a:pt x="682021" y="855917"/>
                    <a:pt x="636125" y="780248"/>
                    <a:pt x="582891" y="708873"/>
                  </a:cubicBezTo>
                  <a:cubicBezTo>
                    <a:pt x="564624" y="684374"/>
                    <a:pt x="545547" y="660482"/>
                    <a:pt x="525559" y="637397"/>
                  </a:cubicBezTo>
                  <a:cubicBezTo>
                    <a:pt x="505622" y="614313"/>
                    <a:pt x="484774" y="591986"/>
                    <a:pt x="463015" y="570518"/>
                  </a:cubicBezTo>
                  <a:cubicBezTo>
                    <a:pt x="447278" y="555011"/>
                    <a:pt x="406341" y="532684"/>
                    <a:pt x="390655" y="517328"/>
                  </a:cubicBezTo>
                  <a:cubicBezTo>
                    <a:pt x="379067" y="506013"/>
                    <a:pt x="377397" y="494294"/>
                    <a:pt x="379978" y="486919"/>
                  </a:cubicBezTo>
                  <a:cubicBezTo>
                    <a:pt x="382103" y="480857"/>
                    <a:pt x="387264" y="473533"/>
                    <a:pt x="400370" y="470452"/>
                  </a:cubicBezTo>
                  <a:cubicBezTo>
                    <a:pt x="410136" y="468128"/>
                    <a:pt x="420004" y="474190"/>
                    <a:pt x="422331" y="483939"/>
                  </a:cubicBezTo>
                  <a:cubicBezTo>
                    <a:pt x="423293" y="487929"/>
                    <a:pt x="422837" y="491920"/>
                    <a:pt x="421319" y="495405"/>
                  </a:cubicBezTo>
                  <a:cubicBezTo>
                    <a:pt x="439688" y="510205"/>
                    <a:pt x="474957" y="529552"/>
                    <a:pt x="489430" y="543443"/>
                  </a:cubicBezTo>
                  <a:cubicBezTo>
                    <a:pt x="512200" y="565315"/>
                    <a:pt x="534061" y="588097"/>
                    <a:pt x="555010" y="611686"/>
                  </a:cubicBezTo>
                  <a:cubicBezTo>
                    <a:pt x="575908" y="635276"/>
                    <a:pt x="595896" y="659674"/>
                    <a:pt x="615074" y="684728"/>
                  </a:cubicBezTo>
                  <a:cubicBezTo>
                    <a:pt x="670483" y="757265"/>
                    <a:pt x="718505" y="834247"/>
                    <a:pt x="761213" y="914209"/>
                  </a:cubicBezTo>
                  <a:cubicBezTo>
                    <a:pt x="803718" y="993817"/>
                    <a:pt x="840961" y="1076356"/>
                    <a:pt x="875067" y="1160309"/>
                  </a:cubicBezTo>
                  <a:cubicBezTo>
                    <a:pt x="896219" y="1212741"/>
                    <a:pt x="918483" y="1269871"/>
                    <a:pt x="941305" y="1330891"/>
                  </a:cubicBezTo>
                  <a:cubicBezTo>
                    <a:pt x="941608" y="1251283"/>
                    <a:pt x="943683" y="1160359"/>
                    <a:pt x="947782" y="1063020"/>
                  </a:cubicBezTo>
                  <a:cubicBezTo>
                    <a:pt x="952437" y="951437"/>
                    <a:pt x="959167" y="831772"/>
                    <a:pt x="968883" y="712359"/>
                  </a:cubicBezTo>
                  <a:cubicBezTo>
                    <a:pt x="976574" y="617546"/>
                    <a:pt x="986189" y="522935"/>
                    <a:pt x="996866" y="432617"/>
                  </a:cubicBezTo>
                  <a:cubicBezTo>
                    <a:pt x="1015791" y="272440"/>
                    <a:pt x="1038815" y="125801"/>
                    <a:pt x="1062446" y="15278"/>
                  </a:cubicBezTo>
                  <a:cubicBezTo>
                    <a:pt x="1064521" y="4974"/>
                    <a:pt x="1074540" y="-1694"/>
                    <a:pt x="1084812" y="377"/>
                  </a:cubicBezTo>
                  <a:cubicBezTo>
                    <a:pt x="1095135" y="2448"/>
                    <a:pt x="1101814" y="12450"/>
                    <a:pt x="1099740" y="22704"/>
                  </a:cubicBezTo>
                  <a:cubicBezTo>
                    <a:pt x="1079145" y="132873"/>
                    <a:pt x="1061434" y="278856"/>
                    <a:pt x="1045393" y="437921"/>
                  </a:cubicBezTo>
                  <a:cubicBezTo>
                    <a:pt x="1036335" y="527986"/>
                    <a:pt x="1028037" y="622243"/>
                    <a:pt x="1020092" y="716551"/>
                  </a:cubicBezTo>
                  <a:cubicBezTo>
                    <a:pt x="1010022" y="835459"/>
                    <a:pt x="1000610" y="954417"/>
                    <a:pt x="993577" y="1065395"/>
                  </a:cubicBezTo>
                  <a:cubicBezTo>
                    <a:pt x="991856" y="1092773"/>
                    <a:pt x="990288" y="1119343"/>
                    <a:pt x="988770" y="1145609"/>
                  </a:cubicBezTo>
                  <a:cubicBezTo>
                    <a:pt x="1000205" y="1113533"/>
                    <a:pt x="1012502" y="1081660"/>
                    <a:pt x="1026670" y="1050493"/>
                  </a:cubicBezTo>
                  <a:cubicBezTo>
                    <a:pt x="1048328" y="1002758"/>
                    <a:pt x="1072971" y="956387"/>
                    <a:pt x="1099082" y="911633"/>
                  </a:cubicBezTo>
                  <a:cubicBezTo>
                    <a:pt x="1138501" y="845915"/>
                    <a:pt x="1173871" y="803232"/>
                    <a:pt x="1207825" y="772368"/>
                  </a:cubicBezTo>
                  <a:cubicBezTo>
                    <a:pt x="1213189" y="767468"/>
                    <a:pt x="1218452" y="763377"/>
                    <a:pt x="1223765" y="759033"/>
                  </a:cubicBezTo>
                  <a:cubicBezTo>
                    <a:pt x="1223765" y="751254"/>
                    <a:pt x="1224372" y="742464"/>
                    <a:pt x="1226244" y="732160"/>
                  </a:cubicBezTo>
                  <a:cubicBezTo>
                    <a:pt x="1236618" y="674524"/>
                    <a:pt x="1275632" y="580318"/>
                    <a:pt x="1281451" y="564507"/>
                  </a:cubicBezTo>
                  <a:cubicBezTo>
                    <a:pt x="1291673" y="537483"/>
                    <a:pt x="1302906" y="511317"/>
                    <a:pt x="1315456" y="486010"/>
                  </a:cubicBezTo>
                  <a:cubicBezTo>
                    <a:pt x="1328106" y="460450"/>
                    <a:pt x="1341870" y="435699"/>
                    <a:pt x="1356443" y="411503"/>
                  </a:cubicBezTo>
                  <a:cubicBezTo>
                    <a:pt x="1373850" y="382609"/>
                    <a:pt x="1392421" y="354575"/>
                    <a:pt x="1411448" y="326641"/>
                  </a:cubicBezTo>
                  <a:cubicBezTo>
                    <a:pt x="1439279" y="285624"/>
                    <a:pt x="1468324" y="245163"/>
                    <a:pt x="1496256" y="203036"/>
                  </a:cubicBezTo>
                  <a:cubicBezTo>
                    <a:pt x="1501772" y="194145"/>
                    <a:pt x="1513512" y="191417"/>
                    <a:pt x="1522417" y="196923"/>
                  </a:cubicBezTo>
                  <a:cubicBezTo>
                    <a:pt x="1531324" y="202429"/>
                    <a:pt x="1534107" y="214148"/>
                    <a:pt x="1528591" y="223039"/>
                  </a:cubicBezTo>
                  <a:cubicBezTo>
                    <a:pt x="1485883" y="295980"/>
                    <a:pt x="1441353" y="365384"/>
                    <a:pt x="1400366" y="437265"/>
                  </a:cubicBezTo>
                  <a:cubicBezTo>
                    <a:pt x="1386906" y="460854"/>
                    <a:pt x="1373698" y="484595"/>
                    <a:pt x="1361149" y="508993"/>
                  </a:cubicBezTo>
                  <a:cubicBezTo>
                    <a:pt x="1348904" y="532835"/>
                    <a:pt x="1337012" y="557082"/>
                    <a:pt x="1326436" y="582338"/>
                  </a:cubicBezTo>
                  <a:cubicBezTo>
                    <a:pt x="1321477" y="594007"/>
                    <a:pt x="1294861" y="650430"/>
                    <a:pt x="1276846" y="700892"/>
                  </a:cubicBezTo>
                  <a:cubicBezTo>
                    <a:pt x="1273659" y="709934"/>
                    <a:pt x="1270825" y="718521"/>
                    <a:pt x="1268345" y="726805"/>
                  </a:cubicBezTo>
                  <a:cubicBezTo>
                    <a:pt x="1282210" y="718016"/>
                    <a:pt x="1296024" y="709884"/>
                    <a:pt x="1310142" y="701953"/>
                  </a:cubicBezTo>
                  <a:cubicBezTo>
                    <a:pt x="1369144" y="668766"/>
                    <a:pt x="1432194" y="635629"/>
                    <a:pt x="1515839" y="531067"/>
                  </a:cubicBezTo>
                  <a:cubicBezTo>
                    <a:pt x="1522266" y="522783"/>
                    <a:pt x="1534208" y="521217"/>
                    <a:pt x="1542557" y="527632"/>
                  </a:cubicBezTo>
                  <a:cubicBezTo>
                    <a:pt x="1550856" y="533997"/>
                    <a:pt x="1552425" y="545969"/>
                    <a:pt x="1545998" y="554253"/>
                  </a:cubicBezTo>
                  <a:cubicBezTo>
                    <a:pt x="1476673" y="647247"/>
                    <a:pt x="1420252" y="689577"/>
                    <a:pt x="1368335" y="722108"/>
                  </a:cubicBezTo>
                  <a:cubicBezTo>
                    <a:pt x="1324766" y="749435"/>
                    <a:pt x="1284588" y="769287"/>
                    <a:pt x="1241931" y="809192"/>
                  </a:cubicBezTo>
                  <a:cubicBezTo>
                    <a:pt x="1211165" y="838035"/>
                    <a:pt x="1178982" y="877284"/>
                    <a:pt x="1143156" y="937799"/>
                  </a:cubicBezTo>
                  <a:cubicBezTo>
                    <a:pt x="1117045" y="980634"/>
                    <a:pt x="1092605" y="1025237"/>
                    <a:pt x="1070643" y="1070951"/>
                  </a:cubicBezTo>
                  <a:cubicBezTo>
                    <a:pt x="1048682" y="1116514"/>
                    <a:pt x="1029099" y="1163188"/>
                    <a:pt x="1013311" y="1210721"/>
                  </a:cubicBezTo>
                  <a:cubicBezTo>
                    <a:pt x="1008605" y="1224814"/>
                    <a:pt x="1004254" y="1239210"/>
                    <a:pt x="1000459" y="1253758"/>
                  </a:cubicBezTo>
                  <a:cubicBezTo>
                    <a:pt x="996765" y="1268154"/>
                    <a:pt x="993577" y="1282651"/>
                    <a:pt x="991249" y="1297199"/>
                  </a:cubicBezTo>
                  <a:cubicBezTo>
                    <a:pt x="989478" y="1308261"/>
                    <a:pt x="986088" y="1378373"/>
                    <a:pt x="978143" y="1410702"/>
                  </a:cubicBezTo>
                  <a:cubicBezTo>
                    <a:pt x="978143" y="1411914"/>
                    <a:pt x="978092" y="1413379"/>
                    <a:pt x="978042" y="1414591"/>
                  </a:cubicBezTo>
                  <a:cubicBezTo>
                    <a:pt x="978042" y="1417976"/>
                    <a:pt x="976878" y="1420956"/>
                    <a:pt x="975259" y="1423633"/>
                  </a:cubicBezTo>
                  <a:cubicBezTo>
                    <a:pt x="1032338" y="1582800"/>
                    <a:pt x="1091036" y="1763384"/>
                    <a:pt x="1142954" y="1954525"/>
                  </a:cubicBezTo>
                  <a:cubicBezTo>
                    <a:pt x="1153732" y="1994229"/>
                    <a:pt x="1164105" y="2034437"/>
                    <a:pt x="1174226" y="2074949"/>
                  </a:cubicBezTo>
                  <a:cubicBezTo>
                    <a:pt x="1198160" y="1974377"/>
                    <a:pt x="1244158" y="1804148"/>
                    <a:pt x="1326588" y="1618765"/>
                  </a:cubicBezTo>
                  <a:cubicBezTo>
                    <a:pt x="1375318" y="1509202"/>
                    <a:pt x="1436749" y="1394437"/>
                    <a:pt x="1513765" y="1286288"/>
                  </a:cubicBezTo>
                  <a:cubicBezTo>
                    <a:pt x="1562494" y="1217742"/>
                    <a:pt x="1617752" y="1152125"/>
                    <a:pt x="1679486" y="1091762"/>
                  </a:cubicBezTo>
                  <a:cubicBezTo>
                    <a:pt x="1769304" y="1003971"/>
                    <a:pt x="1873190" y="927746"/>
                    <a:pt x="1992661" y="871374"/>
                  </a:cubicBezTo>
                  <a:cubicBezTo>
                    <a:pt x="2002073" y="866777"/>
                    <a:pt x="2013459" y="870717"/>
                    <a:pt x="2018063" y="880163"/>
                  </a:cubicBezTo>
                  <a:cubicBezTo>
                    <a:pt x="2022668" y="889559"/>
                    <a:pt x="2018772" y="900924"/>
                    <a:pt x="2009309" y="905521"/>
                  </a:cubicBezTo>
                  <a:cubicBezTo>
                    <a:pt x="1895556" y="962600"/>
                    <a:pt x="1797642" y="1038774"/>
                    <a:pt x="1712782" y="1125051"/>
                  </a:cubicBezTo>
                  <a:cubicBezTo>
                    <a:pt x="1654236" y="1184605"/>
                    <a:pt x="1602267" y="1249161"/>
                    <a:pt x="1555410" y="1315687"/>
                  </a:cubicBezTo>
                  <a:cubicBezTo>
                    <a:pt x="1480873" y="1421512"/>
                    <a:pt x="1420151" y="1532691"/>
                    <a:pt x="1371168" y="1638920"/>
                  </a:cubicBezTo>
                  <a:cubicBezTo>
                    <a:pt x="1261311" y="1877039"/>
                    <a:pt x="1210102" y="2089446"/>
                    <a:pt x="1193556" y="2155972"/>
                  </a:cubicBezTo>
                  <a:cubicBezTo>
                    <a:pt x="1197756" y="2173904"/>
                    <a:pt x="1202158" y="2191785"/>
                    <a:pt x="1206206" y="2209819"/>
                  </a:cubicBezTo>
                  <a:cubicBezTo>
                    <a:pt x="1214555" y="2193907"/>
                    <a:pt x="1222652" y="2177894"/>
                    <a:pt x="1231456" y="2162185"/>
                  </a:cubicBezTo>
                  <a:cubicBezTo>
                    <a:pt x="1240008" y="2146930"/>
                    <a:pt x="1249117" y="2132028"/>
                    <a:pt x="1259338" y="2117582"/>
                  </a:cubicBezTo>
                  <a:cubicBezTo>
                    <a:pt x="1327296" y="2022264"/>
                    <a:pt x="1411802" y="1933916"/>
                    <a:pt x="1508704" y="1863905"/>
                  </a:cubicBezTo>
                  <a:cubicBezTo>
                    <a:pt x="1606771" y="1793035"/>
                    <a:pt x="1717589" y="1741158"/>
                    <a:pt x="1836099" y="1718730"/>
                  </a:cubicBezTo>
                  <a:cubicBezTo>
                    <a:pt x="1920857" y="1703172"/>
                    <a:pt x="2030360" y="1705143"/>
                    <a:pt x="2113701" y="1744947"/>
                  </a:cubicBezTo>
                  <a:cubicBezTo>
                    <a:pt x="2173411" y="1773487"/>
                    <a:pt x="2220117" y="1820767"/>
                    <a:pt x="2237828" y="1892950"/>
                  </a:cubicBezTo>
                  <a:cubicBezTo>
                    <a:pt x="2251440" y="1948464"/>
                    <a:pt x="2245924" y="2006251"/>
                    <a:pt x="2224115" y="2057067"/>
                  </a:cubicBezTo>
                  <a:close/>
                  <a:moveTo>
                    <a:pt x="416209" y="490808"/>
                  </a:moveTo>
                  <a:cubicBezTo>
                    <a:pt x="416259" y="488838"/>
                    <a:pt x="415804" y="487576"/>
                    <a:pt x="414184" y="488687"/>
                  </a:cubicBezTo>
                  <a:cubicBezTo>
                    <a:pt x="413527" y="489141"/>
                    <a:pt x="415348" y="490000"/>
                    <a:pt x="416209" y="490808"/>
                  </a:cubicBezTo>
                  <a:close/>
                  <a:moveTo>
                    <a:pt x="36441" y="1771971"/>
                  </a:moveTo>
                  <a:cubicBezTo>
                    <a:pt x="37200" y="1776063"/>
                    <a:pt x="36542" y="1780154"/>
                    <a:pt x="34721" y="1783640"/>
                  </a:cubicBezTo>
                  <a:cubicBezTo>
                    <a:pt x="36998" y="1779599"/>
                    <a:pt x="37200" y="1775659"/>
                    <a:pt x="36441" y="177197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29"/>
            <p:cNvSpPr/>
            <p:nvPr/>
          </p:nvSpPr>
          <p:spPr>
            <a:xfrm>
              <a:off x="79518" y="4189314"/>
              <a:ext cx="688060" cy="1564768"/>
            </a:xfrm>
            <a:custGeom>
              <a:rect b="b" l="l" r="r" t="t"/>
              <a:pathLst>
                <a:path extrusionOk="0" h="3129536" w="1376119">
                  <a:moveTo>
                    <a:pt x="187632" y="1934246"/>
                  </a:moveTo>
                  <a:cubicBezTo>
                    <a:pt x="187632" y="1960463"/>
                    <a:pt x="166632" y="1981779"/>
                    <a:pt x="140724" y="1981779"/>
                  </a:cubicBezTo>
                  <a:cubicBezTo>
                    <a:pt x="114816" y="1981779"/>
                    <a:pt x="93816" y="1960463"/>
                    <a:pt x="93816" y="1934246"/>
                  </a:cubicBezTo>
                  <a:cubicBezTo>
                    <a:pt x="93816" y="1908030"/>
                    <a:pt x="114816" y="1886713"/>
                    <a:pt x="140724" y="1886713"/>
                  </a:cubicBezTo>
                  <a:cubicBezTo>
                    <a:pt x="166632" y="1886713"/>
                    <a:pt x="187632" y="1908030"/>
                    <a:pt x="187632" y="1934246"/>
                  </a:cubicBezTo>
                  <a:close/>
                  <a:moveTo>
                    <a:pt x="46908" y="2135490"/>
                  </a:moveTo>
                  <a:cubicBezTo>
                    <a:pt x="21050" y="2135490"/>
                    <a:pt x="0" y="2156807"/>
                    <a:pt x="0" y="2183023"/>
                  </a:cubicBezTo>
                  <a:cubicBezTo>
                    <a:pt x="0" y="2209239"/>
                    <a:pt x="21050" y="2230556"/>
                    <a:pt x="46908" y="2230556"/>
                  </a:cubicBezTo>
                  <a:cubicBezTo>
                    <a:pt x="72816" y="2230556"/>
                    <a:pt x="93816" y="2209239"/>
                    <a:pt x="93816" y="2183023"/>
                  </a:cubicBezTo>
                  <a:cubicBezTo>
                    <a:pt x="93816" y="2156807"/>
                    <a:pt x="72816" y="2135490"/>
                    <a:pt x="46908" y="2135490"/>
                  </a:cubicBezTo>
                  <a:close/>
                  <a:moveTo>
                    <a:pt x="553990" y="3034471"/>
                  </a:moveTo>
                  <a:cubicBezTo>
                    <a:pt x="528132" y="3034471"/>
                    <a:pt x="507082" y="3055788"/>
                    <a:pt x="507082" y="3082004"/>
                  </a:cubicBezTo>
                  <a:cubicBezTo>
                    <a:pt x="507082" y="3108271"/>
                    <a:pt x="528132" y="3129537"/>
                    <a:pt x="553990" y="3129537"/>
                  </a:cubicBezTo>
                  <a:cubicBezTo>
                    <a:pt x="579898" y="3129537"/>
                    <a:pt x="600898" y="3108271"/>
                    <a:pt x="600898" y="3082004"/>
                  </a:cubicBezTo>
                  <a:cubicBezTo>
                    <a:pt x="600898" y="3055788"/>
                    <a:pt x="579898" y="3034471"/>
                    <a:pt x="553990" y="3034471"/>
                  </a:cubicBezTo>
                  <a:close/>
                  <a:moveTo>
                    <a:pt x="1329212" y="0"/>
                  </a:moveTo>
                  <a:cubicBezTo>
                    <a:pt x="1303354" y="0"/>
                    <a:pt x="1282304" y="21317"/>
                    <a:pt x="1282304" y="47533"/>
                  </a:cubicBezTo>
                  <a:cubicBezTo>
                    <a:pt x="1282304" y="73749"/>
                    <a:pt x="1303354" y="95066"/>
                    <a:pt x="1329212" y="95066"/>
                  </a:cubicBezTo>
                  <a:cubicBezTo>
                    <a:pt x="1355120" y="95066"/>
                    <a:pt x="1376120" y="73749"/>
                    <a:pt x="1376120" y="47533"/>
                  </a:cubicBezTo>
                  <a:cubicBezTo>
                    <a:pt x="1376120" y="21317"/>
                    <a:pt x="1355120" y="0"/>
                    <a:pt x="1329212" y="0"/>
                  </a:cubicBezTo>
                  <a:close/>
                  <a:moveTo>
                    <a:pt x="1310691" y="340711"/>
                  </a:moveTo>
                  <a:cubicBezTo>
                    <a:pt x="1284783" y="340711"/>
                    <a:pt x="1263783" y="361977"/>
                    <a:pt x="1263783" y="388243"/>
                  </a:cubicBezTo>
                  <a:cubicBezTo>
                    <a:pt x="1263783" y="414460"/>
                    <a:pt x="1284783" y="435726"/>
                    <a:pt x="1310691" y="435726"/>
                  </a:cubicBezTo>
                  <a:cubicBezTo>
                    <a:pt x="1336599" y="435726"/>
                    <a:pt x="1357599" y="414460"/>
                    <a:pt x="1357599" y="388243"/>
                  </a:cubicBezTo>
                  <a:cubicBezTo>
                    <a:pt x="1357599" y="361977"/>
                    <a:pt x="1336599" y="340711"/>
                    <a:pt x="1310691" y="34071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7" name="Google Shape;2027;p29"/>
            <p:cNvSpPr/>
            <p:nvPr/>
          </p:nvSpPr>
          <p:spPr>
            <a:xfrm>
              <a:off x="784175" y="5256756"/>
              <a:ext cx="165645" cy="263981"/>
            </a:xfrm>
            <a:custGeom>
              <a:rect b="b" l="l" r="r" t="t"/>
              <a:pathLst>
                <a:path extrusionOk="0" h="527962" w="331290">
                  <a:moveTo>
                    <a:pt x="331291" y="111735"/>
                  </a:moveTo>
                  <a:cubicBezTo>
                    <a:pt x="331291" y="137951"/>
                    <a:pt x="310291" y="159268"/>
                    <a:pt x="284383" y="159268"/>
                  </a:cubicBezTo>
                  <a:cubicBezTo>
                    <a:pt x="258475" y="159268"/>
                    <a:pt x="237475" y="137951"/>
                    <a:pt x="237475" y="111735"/>
                  </a:cubicBezTo>
                  <a:cubicBezTo>
                    <a:pt x="237475" y="85468"/>
                    <a:pt x="258475" y="64202"/>
                    <a:pt x="284383" y="64202"/>
                  </a:cubicBezTo>
                  <a:cubicBezTo>
                    <a:pt x="310291" y="64202"/>
                    <a:pt x="331291" y="85468"/>
                    <a:pt x="331291" y="111735"/>
                  </a:cubicBezTo>
                  <a:close/>
                  <a:moveTo>
                    <a:pt x="143305" y="432897"/>
                  </a:moveTo>
                  <a:cubicBezTo>
                    <a:pt x="117447" y="432897"/>
                    <a:pt x="96397" y="454163"/>
                    <a:pt x="96397" y="480430"/>
                  </a:cubicBezTo>
                  <a:cubicBezTo>
                    <a:pt x="96397" y="506646"/>
                    <a:pt x="117447" y="527963"/>
                    <a:pt x="143305" y="527963"/>
                  </a:cubicBezTo>
                  <a:cubicBezTo>
                    <a:pt x="169213" y="527963"/>
                    <a:pt x="190213" y="506646"/>
                    <a:pt x="190213" y="480430"/>
                  </a:cubicBezTo>
                  <a:cubicBezTo>
                    <a:pt x="190213" y="454163"/>
                    <a:pt x="169213" y="432897"/>
                    <a:pt x="143305" y="432897"/>
                  </a:cubicBezTo>
                  <a:close/>
                  <a:moveTo>
                    <a:pt x="46908" y="0"/>
                  </a:moveTo>
                  <a:cubicBezTo>
                    <a:pt x="21000" y="0"/>
                    <a:pt x="0" y="21317"/>
                    <a:pt x="0" y="47533"/>
                  </a:cubicBezTo>
                  <a:cubicBezTo>
                    <a:pt x="0" y="73749"/>
                    <a:pt x="21000" y="95066"/>
                    <a:pt x="46908" y="95066"/>
                  </a:cubicBezTo>
                  <a:cubicBezTo>
                    <a:pt x="72766" y="95066"/>
                    <a:pt x="93816" y="73749"/>
                    <a:pt x="93816" y="47533"/>
                  </a:cubicBezTo>
                  <a:cubicBezTo>
                    <a:pt x="93816" y="21317"/>
                    <a:pt x="72766" y="0"/>
                    <a:pt x="4690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8" name="Google Shape;2028;p29"/>
            <p:cNvSpPr/>
            <p:nvPr/>
          </p:nvSpPr>
          <p:spPr>
            <a:xfrm>
              <a:off x="232525" y="4183923"/>
              <a:ext cx="738276" cy="919197"/>
            </a:xfrm>
            <a:custGeom>
              <a:rect b="b" l="l" r="r" t="t"/>
              <a:pathLst>
                <a:path extrusionOk="0" h="1838395" w="1476551">
                  <a:moveTo>
                    <a:pt x="1476490" y="1284722"/>
                  </a:moveTo>
                  <a:cubicBezTo>
                    <a:pt x="1478008" y="1286540"/>
                    <a:pt x="1451088" y="1324375"/>
                    <a:pt x="1449721" y="1326496"/>
                  </a:cubicBezTo>
                  <a:cubicBezTo>
                    <a:pt x="1418449" y="1374585"/>
                    <a:pt x="1384546" y="1418935"/>
                    <a:pt x="1341636" y="1457426"/>
                  </a:cubicBezTo>
                  <a:cubicBezTo>
                    <a:pt x="1223784" y="1563251"/>
                    <a:pt x="963386" y="1679582"/>
                    <a:pt x="846141" y="1507080"/>
                  </a:cubicBezTo>
                  <a:lnTo>
                    <a:pt x="845990" y="1481874"/>
                  </a:lnTo>
                  <a:cubicBezTo>
                    <a:pt x="845686" y="1482127"/>
                    <a:pt x="850139" y="1462730"/>
                    <a:pt x="851556" y="1460406"/>
                  </a:cubicBezTo>
                  <a:cubicBezTo>
                    <a:pt x="859602" y="1447273"/>
                    <a:pt x="869773" y="1435453"/>
                    <a:pt x="880045" y="1424037"/>
                  </a:cubicBezTo>
                  <a:cubicBezTo>
                    <a:pt x="912076" y="1388526"/>
                    <a:pt x="950584" y="1357107"/>
                    <a:pt x="991521" y="1332355"/>
                  </a:cubicBezTo>
                  <a:cubicBezTo>
                    <a:pt x="1102187" y="1265476"/>
                    <a:pt x="1227629" y="1267547"/>
                    <a:pt x="1352464" y="1274266"/>
                  </a:cubicBezTo>
                  <a:cubicBezTo>
                    <a:pt x="1383686" y="1275933"/>
                    <a:pt x="1414755" y="1278458"/>
                    <a:pt x="1445875" y="1281287"/>
                  </a:cubicBezTo>
                  <a:cubicBezTo>
                    <a:pt x="1450733" y="1281741"/>
                    <a:pt x="1472745" y="1280277"/>
                    <a:pt x="1476490" y="1284722"/>
                  </a:cubicBezTo>
                  <a:close/>
                  <a:moveTo>
                    <a:pt x="41874" y="1478591"/>
                  </a:moveTo>
                  <a:cubicBezTo>
                    <a:pt x="34992" y="1479955"/>
                    <a:pt x="24973" y="1537843"/>
                    <a:pt x="23657" y="1542894"/>
                  </a:cubicBezTo>
                  <a:cubicBezTo>
                    <a:pt x="6858" y="1607702"/>
                    <a:pt x="-14699" y="1683573"/>
                    <a:pt x="14094" y="1748230"/>
                  </a:cubicBezTo>
                  <a:cubicBezTo>
                    <a:pt x="15561" y="1751563"/>
                    <a:pt x="64949" y="1820160"/>
                    <a:pt x="71729" y="1804047"/>
                  </a:cubicBezTo>
                  <a:lnTo>
                    <a:pt x="87770" y="1838395"/>
                  </a:lnTo>
                  <a:cubicBezTo>
                    <a:pt x="166001" y="1770455"/>
                    <a:pt x="156690" y="1644678"/>
                    <a:pt x="106695" y="1563301"/>
                  </a:cubicBezTo>
                  <a:cubicBezTo>
                    <a:pt x="101888" y="1555421"/>
                    <a:pt x="52298" y="1476520"/>
                    <a:pt x="41874" y="1478591"/>
                  </a:cubicBezTo>
                  <a:close/>
                  <a:moveTo>
                    <a:pt x="360211" y="82915"/>
                  </a:moveTo>
                  <a:cubicBezTo>
                    <a:pt x="339667" y="64326"/>
                    <a:pt x="317250" y="48263"/>
                    <a:pt x="295542" y="31088"/>
                  </a:cubicBezTo>
                  <a:cubicBezTo>
                    <a:pt x="284561" y="22350"/>
                    <a:pt x="275959" y="-7453"/>
                    <a:pt x="265383" y="1740"/>
                  </a:cubicBezTo>
                  <a:cubicBezTo>
                    <a:pt x="248887" y="16086"/>
                    <a:pt x="267154" y="107262"/>
                    <a:pt x="269785" y="123830"/>
                  </a:cubicBezTo>
                  <a:cubicBezTo>
                    <a:pt x="287243" y="234303"/>
                    <a:pt x="346144" y="379730"/>
                    <a:pt x="454229" y="419433"/>
                  </a:cubicBezTo>
                  <a:cubicBezTo>
                    <a:pt x="476140" y="300374"/>
                    <a:pt x="451699" y="165504"/>
                    <a:pt x="360211" y="82915"/>
                  </a:cubicBezTo>
                  <a:close/>
                  <a:moveTo>
                    <a:pt x="803433" y="906581"/>
                  </a:moveTo>
                  <a:cubicBezTo>
                    <a:pt x="763812" y="916431"/>
                    <a:pt x="672374" y="921331"/>
                    <a:pt x="617674" y="952750"/>
                  </a:cubicBezTo>
                  <a:cubicBezTo>
                    <a:pt x="542226" y="996090"/>
                    <a:pt x="470068" y="1117726"/>
                    <a:pt x="460302" y="1128485"/>
                  </a:cubicBezTo>
                  <a:cubicBezTo>
                    <a:pt x="487475" y="1134546"/>
                    <a:pt x="538431" y="1147882"/>
                    <a:pt x="564744" y="1142780"/>
                  </a:cubicBezTo>
                  <a:cubicBezTo>
                    <a:pt x="644847" y="1127171"/>
                    <a:pt x="728644" y="1093126"/>
                    <a:pt x="781219" y="1028166"/>
                  </a:cubicBezTo>
                  <a:cubicBezTo>
                    <a:pt x="804547" y="999373"/>
                    <a:pt x="820587" y="964924"/>
                    <a:pt x="833643" y="930423"/>
                  </a:cubicBezTo>
                  <a:cubicBezTo>
                    <a:pt x="834604" y="927948"/>
                    <a:pt x="848064" y="898044"/>
                    <a:pt x="845686" y="896630"/>
                  </a:cubicBezTo>
                  <a:cubicBezTo>
                    <a:pt x="838905" y="892589"/>
                    <a:pt x="810113" y="904914"/>
                    <a:pt x="803433" y="90658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29"/>
            <p:cNvSpPr/>
            <p:nvPr/>
          </p:nvSpPr>
          <p:spPr>
            <a:xfrm>
              <a:off x="248150" y="4247157"/>
              <a:ext cx="643935" cy="1522528"/>
            </a:xfrm>
            <a:custGeom>
              <a:rect b="b" l="l" r="r" t="t"/>
              <a:pathLst>
                <a:path extrusionOk="0" h="3045057" w="1287870">
                  <a:moveTo>
                    <a:pt x="323344" y="15497"/>
                  </a:moveTo>
                  <a:cubicBezTo>
                    <a:pt x="323192" y="14588"/>
                    <a:pt x="322990" y="13729"/>
                    <a:pt x="322737" y="12871"/>
                  </a:cubicBezTo>
                  <a:cubicBezTo>
                    <a:pt x="324710" y="12012"/>
                    <a:pt x="324659" y="14285"/>
                    <a:pt x="324204" y="16609"/>
                  </a:cubicBezTo>
                  <a:lnTo>
                    <a:pt x="323749" y="16104"/>
                  </a:lnTo>
                  <a:lnTo>
                    <a:pt x="323344" y="15497"/>
                  </a:lnTo>
                  <a:close/>
                  <a:moveTo>
                    <a:pt x="408203" y="314181"/>
                  </a:moveTo>
                  <a:cubicBezTo>
                    <a:pt x="396818" y="280893"/>
                    <a:pt x="384977" y="249070"/>
                    <a:pt x="372731" y="217247"/>
                  </a:cubicBezTo>
                  <a:cubicBezTo>
                    <a:pt x="366710" y="201537"/>
                    <a:pt x="360486" y="185928"/>
                    <a:pt x="354059" y="170219"/>
                  </a:cubicBezTo>
                  <a:cubicBezTo>
                    <a:pt x="347835" y="154914"/>
                    <a:pt x="341763" y="139355"/>
                    <a:pt x="334476" y="123999"/>
                  </a:cubicBezTo>
                  <a:lnTo>
                    <a:pt x="303407" y="59545"/>
                  </a:lnTo>
                  <a:lnTo>
                    <a:pt x="293387" y="37673"/>
                  </a:lnTo>
                  <a:cubicBezTo>
                    <a:pt x="293185" y="37269"/>
                    <a:pt x="289339" y="28984"/>
                    <a:pt x="288327" y="25600"/>
                  </a:cubicBezTo>
                  <a:cubicBezTo>
                    <a:pt x="283065" y="7920"/>
                    <a:pt x="299004" y="445"/>
                    <a:pt x="302698" y="192"/>
                  </a:cubicBezTo>
                  <a:cubicBezTo>
                    <a:pt x="311705" y="-1121"/>
                    <a:pt x="320156" y="4435"/>
                    <a:pt x="322737" y="12871"/>
                  </a:cubicBezTo>
                  <a:lnTo>
                    <a:pt x="322635" y="12871"/>
                  </a:lnTo>
                  <a:cubicBezTo>
                    <a:pt x="321927" y="13224"/>
                    <a:pt x="322433" y="14336"/>
                    <a:pt x="323344" y="15497"/>
                  </a:cubicBezTo>
                  <a:lnTo>
                    <a:pt x="323344" y="15598"/>
                  </a:lnTo>
                  <a:cubicBezTo>
                    <a:pt x="323546" y="17114"/>
                    <a:pt x="323597" y="18579"/>
                    <a:pt x="323445" y="20044"/>
                  </a:cubicBezTo>
                  <a:cubicBezTo>
                    <a:pt x="323597" y="19235"/>
                    <a:pt x="323951" y="17922"/>
                    <a:pt x="324204" y="16609"/>
                  </a:cubicBezTo>
                  <a:cubicBezTo>
                    <a:pt x="325166" y="17770"/>
                    <a:pt x="326178" y="18781"/>
                    <a:pt x="326228" y="18882"/>
                  </a:cubicBezTo>
                  <a:lnTo>
                    <a:pt x="339486" y="40097"/>
                  </a:lnTo>
                  <a:lnTo>
                    <a:pt x="377589" y="102077"/>
                  </a:lnTo>
                  <a:cubicBezTo>
                    <a:pt x="384673" y="114907"/>
                    <a:pt x="391403" y="127636"/>
                    <a:pt x="397273" y="140669"/>
                  </a:cubicBezTo>
                  <a:cubicBezTo>
                    <a:pt x="403194" y="153903"/>
                    <a:pt x="408456" y="167239"/>
                    <a:pt x="413162" y="180776"/>
                  </a:cubicBezTo>
                  <a:cubicBezTo>
                    <a:pt x="418728" y="196940"/>
                    <a:pt x="423435" y="213357"/>
                    <a:pt x="427786" y="229925"/>
                  </a:cubicBezTo>
                  <a:cubicBezTo>
                    <a:pt x="434111" y="254172"/>
                    <a:pt x="439324" y="278721"/>
                    <a:pt x="444839" y="303927"/>
                  </a:cubicBezTo>
                  <a:cubicBezTo>
                    <a:pt x="447673" y="313979"/>
                    <a:pt x="441803" y="324486"/>
                    <a:pt x="431683" y="327315"/>
                  </a:cubicBezTo>
                  <a:cubicBezTo>
                    <a:pt x="421562" y="330143"/>
                    <a:pt x="411037" y="324284"/>
                    <a:pt x="408203" y="314181"/>
                  </a:cubicBezTo>
                  <a:close/>
                  <a:moveTo>
                    <a:pt x="323293" y="21205"/>
                  </a:moveTo>
                  <a:cubicBezTo>
                    <a:pt x="322231" y="27317"/>
                    <a:pt x="318132" y="32520"/>
                    <a:pt x="312414" y="34945"/>
                  </a:cubicBezTo>
                  <a:cubicBezTo>
                    <a:pt x="317778" y="33025"/>
                    <a:pt x="322534" y="29338"/>
                    <a:pt x="323293" y="21205"/>
                  </a:cubicBezTo>
                  <a:close/>
                  <a:moveTo>
                    <a:pt x="419487" y="1045307"/>
                  </a:moveTo>
                  <a:cubicBezTo>
                    <a:pt x="419083" y="1046671"/>
                    <a:pt x="418475" y="1047984"/>
                    <a:pt x="417767" y="1049146"/>
                  </a:cubicBezTo>
                  <a:cubicBezTo>
                    <a:pt x="418779" y="1049702"/>
                    <a:pt x="419184" y="1047277"/>
                    <a:pt x="419487" y="1045307"/>
                  </a:cubicBezTo>
                  <a:close/>
                  <a:moveTo>
                    <a:pt x="727755" y="853156"/>
                  </a:moveTo>
                  <a:cubicBezTo>
                    <a:pt x="723251" y="843659"/>
                    <a:pt x="711916" y="839618"/>
                    <a:pt x="702403" y="844063"/>
                  </a:cubicBezTo>
                  <a:cubicBezTo>
                    <a:pt x="659543" y="861844"/>
                    <a:pt x="617240" y="880433"/>
                    <a:pt x="576151" y="901749"/>
                  </a:cubicBezTo>
                  <a:cubicBezTo>
                    <a:pt x="559807" y="910235"/>
                    <a:pt x="543715" y="919277"/>
                    <a:pt x="527826" y="928723"/>
                  </a:cubicBezTo>
                  <a:cubicBezTo>
                    <a:pt x="504145" y="942766"/>
                    <a:pt x="481121" y="957970"/>
                    <a:pt x="457894" y="972922"/>
                  </a:cubicBezTo>
                  <a:cubicBezTo>
                    <a:pt x="447268" y="979943"/>
                    <a:pt x="436743" y="987066"/>
                    <a:pt x="426471" y="994592"/>
                  </a:cubicBezTo>
                  <a:cubicBezTo>
                    <a:pt x="419538" y="999694"/>
                    <a:pt x="412757" y="1004897"/>
                    <a:pt x="406078" y="1010302"/>
                  </a:cubicBezTo>
                  <a:cubicBezTo>
                    <a:pt x="404307" y="1011767"/>
                    <a:pt x="390594" y="1022071"/>
                    <a:pt x="387305" y="1027830"/>
                  </a:cubicBezTo>
                  <a:cubicBezTo>
                    <a:pt x="383307" y="1034801"/>
                    <a:pt x="383054" y="1041064"/>
                    <a:pt x="384876" y="1045610"/>
                  </a:cubicBezTo>
                  <a:cubicBezTo>
                    <a:pt x="388114" y="1055107"/>
                    <a:pt x="398437" y="1060259"/>
                    <a:pt x="407950" y="1057026"/>
                  </a:cubicBezTo>
                  <a:cubicBezTo>
                    <a:pt x="412251" y="1055612"/>
                    <a:pt x="415642" y="1052733"/>
                    <a:pt x="417767" y="1049146"/>
                  </a:cubicBezTo>
                  <a:cubicBezTo>
                    <a:pt x="417666" y="1049096"/>
                    <a:pt x="417514" y="1049045"/>
                    <a:pt x="417413" y="1048894"/>
                  </a:cubicBezTo>
                  <a:cubicBezTo>
                    <a:pt x="416249" y="1047631"/>
                    <a:pt x="417464" y="1046368"/>
                    <a:pt x="419538" y="1045257"/>
                  </a:cubicBezTo>
                  <a:cubicBezTo>
                    <a:pt x="422878" y="1043438"/>
                    <a:pt x="428343" y="1042024"/>
                    <a:pt x="429001" y="1041620"/>
                  </a:cubicBezTo>
                  <a:cubicBezTo>
                    <a:pt x="437350" y="1036215"/>
                    <a:pt x="445851" y="1031164"/>
                    <a:pt x="454504" y="1026213"/>
                  </a:cubicBezTo>
                  <a:cubicBezTo>
                    <a:pt x="463208" y="1021213"/>
                    <a:pt x="472063" y="1016464"/>
                    <a:pt x="480969" y="1011767"/>
                  </a:cubicBezTo>
                  <a:cubicBezTo>
                    <a:pt x="512899" y="994087"/>
                    <a:pt x="545334" y="977468"/>
                    <a:pt x="577062" y="959688"/>
                  </a:cubicBezTo>
                  <a:cubicBezTo>
                    <a:pt x="596088" y="949029"/>
                    <a:pt x="614710" y="937765"/>
                    <a:pt x="633534" y="926804"/>
                  </a:cubicBezTo>
                  <a:cubicBezTo>
                    <a:pt x="661719" y="910387"/>
                    <a:pt x="689752" y="893869"/>
                    <a:pt x="718646" y="878412"/>
                  </a:cubicBezTo>
                  <a:cubicBezTo>
                    <a:pt x="728109" y="873967"/>
                    <a:pt x="732207" y="862652"/>
                    <a:pt x="727755" y="853156"/>
                  </a:cubicBezTo>
                  <a:close/>
                  <a:moveTo>
                    <a:pt x="812108" y="1400465"/>
                  </a:moveTo>
                  <a:cubicBezTo>
                    <a:pt x="811501" y="1402182"/>
                    <a:pt x="810640" y="1403799"/>
                    <a:pt x="809578" y="1405263"/>
                  </a:cubicBezTo>
                  <a:cubicBezTo>
                    <a:pt x="812513" y="1408143"/>
                    <a:pt x="813373" y="1404506"/>
                    <a:pt x="813322" y="1399808"/>
                  </a:cubicBezTo>
                  <a:lnTo>
                    <a:pt x="813069" y="1399909"/>
                  </a:lnTo>
                  <a:lnTo>
                    <a:pt x="812108" y="1400465"/>
                  </a:lnTo>
                  <a:close/>
                  <a:moveTo>
                    <a:pt x="1265400" y="1220638"/>
                  </a:moveTo>
                  <a:cubicBezTo>
                    <a:pt x="1220162" y="1227154"/>
                    <a:pt x="1174468" y="1233216"/>
                    <a:pt x="1129028" y="1241399"/>
                  </a:cubicBezTo>
                  <a:cubicBezTo>
                    <a:pt x="1098566" y="1246854"/>
                    <a:pt x="1068154" y="1252916"/>
                    <a:pt x="1038248" y="1260847"/>
                  </a:cubicBezTo>
                  <a:cubicBezTo>
                    <a:pt x="987798" y="1274182"/>
                    <a:pt x="938815" y="1292165"/>
                    <a:pt x="891452" y="1313986"/>
                  </a:cubicBezTo>
                  <a:cubicBezTo>
                    <a:pt x="877131" y="1320856"/>
                    <a:pt x="862862" y="1328079"/>
                    <a:pt x="848895" y="1335858"/>
                  </a:cubicBezTo>
                  <a:cubicBezTo>
                    <a:pt x="834828" y="1343688"/>
                    <a:pt x="821014" y="1351972"/>
                    <a:pt x="807706" y="1360862"/>
                  </a:cubicBezTo>
                  <a:cubicBezTo>
                    <a:pt x="805226" y="1362479"/>
                    <a:pt x="788629" y="1373390"/>
                    <a:pt x="783366" y="1379047"/>
                  </a:cubicBezTo>
                  <a:cubicBezTo>
                    <a:pt x="775371" y="1387685"/>
                    <a:pt x="776130" y="1396474"/>
                    <a:pt x="777800" y="1400566"/>
                  </a:cubicBezTo>
                  <a:cubicBezTo>
                    <a:pt x="781190" y="1410012"/>
                    <a:pt x="791614" y="1414911"/>
                    <a:pt x="801077" y="1411527"/>
                  </a:cubicBezTo>
                  <a:cubicBezTo>
                    <a:pt x="804619" y="1410264"/>
                    <a:pt x="807503" y="1408042"/>
                    <a:pt x="809578" y="1405263"/>
                  </a:cubicBezTo>
                  <a:lnTo>
                    <a:pt x="809274" y="1404960"/>
                  </a:lnTo>
                  <a:cubicBezTo>
                    <a:pt x="808060" y="1403596"/>
                    <a:pt x="809527" y="1402031"/>
                    <a:pt x="812108" y="1400465"/>
                  </a:cubicBezTo>
                  <a:cubicBezTo>
                    <a:pt x="812715" y="1398798"/>
                    <a:pt x="813069" y="1397030"/>
                    <a:pt x="813120" y="1395262"/>
                  </a:cubicBezTo>
                  <a:lnTo>
                    <a:pt x="813272" y="1396676"/>
                  </a:lnTo>
                  <a:cubicBezTo>
                    <a:pt x="813272" y="1397282"/>
                    <a:pt x="813322" y="1397939"/>
                    <a:pt x="813322" y="1398545"/>
                  </a:cubicBezTo>
                  <a:lnTo>
                    <a:pt x="813322" y="1399808"/>
                  </a:lnTo>
                  <a:cubicBezTo>
                    <a:pt x="818636" y="1396979"/>
                    <a:pt x="826833" y="1394454"/>
                    <a:pt x="827997" y="1393847"/>
                  </a:cubicBezTo>
                  <a:cubicBezTo>
                    <a:pt x="841052" y="1386472"/>
                    <a:pt x="854462" y="1379805"/>
                    <a:pt x="868124" y="1373491"/>
                  </a:cubicBezTo>
                  <a:cubicBezTo>
                    <a:pt x="881837" y="1367126"/>
                    <a:pt x="895804" y="1361216"/>
                    <a:pt x="909770" y="1355710"/>
                  </a:cubicBezTo>
                  <a:cubicBezTo>
                    <a:pt x="932743" y="1346365"/>
                    <a:pt x="956172" y="1338485"/>
                    <a:pt x="979752" y="1331060"/>
                  </a:cubicBezTo>
                  <a:cubicBezTo>
                    <a:pt x="1003434" y="1323584"/>
                    <a:pt x="1027369" y="1316967"/>
                    <a:pt x="1051405" y="1310501"/>
                  </a:cubicBezTo>
                  <a:cubicBezTo>
                    <a:pt x="1080450" y="1302722"/>
                    <a:pt x="1109597" y="1295296"/>
                    <a:pt x="1138845" y="1288376"/>
                  </a:cubicBezTo>
                  <a:cubicBezTo>
                    <a:pt x="1183374" y="1277819"/>
                    <a:pt x="1227955" y="1267716"/>
                    <a:pt x="1272231" y="1258018"/>
                  </a:cubicBezTo>
                  <a:cubicBezTo>
                    <a:pt x="1282554" y="1256098"/>
                    <a:pt x="1289436" y="1246198"/>
                    <a:pt x="1287564" y="1235893"/>
                  </a:cubicBezTo>
                  <a:cubicBezTo>
                    <a:pt x="1285641" y="1225588"/>
                    <a:pt x="1275773" y="1218769"/>
                    <a:pt x="1265400" y="1220638"/>
                  </a:cubicBezTo>
                  <a:close/>
                  <a:moveTo>
                    <a:pt x="72206" y="1615751"/>
                  </a:moveTo>
                  <a:cubicBezTo>
                    <a:pt x="68816" y="1597718"/>
                    <a:pt x="66337" y="1579584"/>
                    <a:pt x="62946" y="1561551"/>
                  </a:cubicBezTo>
                  <a:cubicBezTo>
                    <a:pt x="59809" y="1544730"/>
                    <a:pt x="56115" y="1528061"/>
                    <a:pt x="52725" y="1511341"/>
                  </a:cubicBezTo>
                  <a:cubicBezTo>
                    <a:pt x="47563" y="1486135"/>
                    <a:pt x="42149" y="1461131"/>
                    <a:pt x="37949" y="1435773"/>
                  </a:cubicBezTo>
                  <a:cubicBezTo>
                    <a:pt x="36937" y="1425368"/>
                    <a:pt x="27575" y="1417690"/>
                    <a:pt x="17152" y="1418750"/>
                  </a:cubicBezTo>
                  <a:cubicBezTo>
                    <a:pt x="6677" y="1419761"/>
                    <a:pt x="-964" y="1429055"/>
                    <a:pt x="99" y="1439511"/>
                  </a:cubicBezTo>
                  <a:cubicBezTo>
                    <a:pt x="756" y="1462192"/>
                    <a:pt x="1768" y="1484720"/>
                    <a:pt x="3843" y="1507401"/>
                  </a:cubicBezTo>
                  <a:cubicBezTo>
                    <a:pt x="5209" y="1522454"/>
                    <a:pt x="6829" y="1537456"/>
                    <a:pt x="9106" y="1552408"/>
                  </a:cubicBezTo>
                  <a:cubicBezTo>
                    <a:pt x="11029" y="1564834"/>
                    <a:pt x="13356" y="1577159"/>
                    <a:pt x="16038" y="1589434"/>
                  </a:cubicBezTo>
                  <a:cubicBezTo>
                    <a:pt x="18720" y="1601759"/>
                    <a:pt x="22009" y="1613832"/>
                    <a:pt x="25197" y="1626005"/>
                  </a:cubicBezTo>
                  <a:cubicBezTo>
                    <a:pt x="29043" y="1639644"/>
                    <a:pt x="41289" y="1664901"/>
                    <a:pt x="47715" y="1686571"/>
                  </a:cubicBezTo>
                  <a:cubicBezTo>
                    <a:pt x="49790" y="1693592"/>
                    <a:pt x="52320" y="1699754"/>
                    <a:pt x="51358" y="1704503"/>
                  </a:cubicBezTo>
                  <a:cubicBezTo>
                    <a:pt x="48727" y="1714201"/>
                    <a:pt x="54445" y="1724203"/>
                    <a:pt x="64161" y="1726829"/>
                  </a:cubicBezTo>
                  <a:cubicBezTo>
                    <a:pt x="73876" y="1729456"/>
                    <a:pt x="83895" y="1723748"/>
                    <a:pt x="86527" y="1714050"/>
                  </a:cubicBezTo>
                  <a:cubicBezTo>
                    <a:pt x="89765" y="1704957"/>
                    <a:pt x="89411" y="1692026"/>
                    <a:pt x="87134" y="1677680"/>
                  </a:cubicBezTo>
                  <a:cubicBezTo>
                    <a:pt x="83642" y="1655657"/>
                    <a:pt x="74382" y="1629541"/>
                    <a:pt x="72206" y="1615751"/>
                  </a:cubicBezTo>
                  <a:close/>
                  <a:moveTo>
                    <a:pt x="1066585" y="2526603"/>
                  </a:moveTo>
                  <a:cubicBezTo>
                    <a:pt x="1030304" y="2561710"/>
                    <a:pt x="993566" y="2596210"/>
                    <a:pt x="957740" y="2631721"/>
                  </a:cubicBezTo>
                  <a:cubicBezTo>
                    <a:pt x="933704" y="2655563"/>
                    <a:pt x="909972" y="2679658"/>
                    <a:pt x="887151" y="2704611"/>
                  </a:cubicBezTo>
                  <a:cubicBezTo>
                    <a:pt x="867973" y="2725523"/>
                    <a:pt x="849452" y="2746991"/>
                    <a:pt x="831640" y="2769065"/>
                  </a:cubicBezTo>
                  <a:cubicBezTo>
                    <a:pt x="813829" y="2791190"/>
                    <a:pt x="796927" y="2814073"/>
                    <a:pt x="780532" y="2837410"/>
                  </a:cubicBezTo>
                  <a:cubicBezTo>
                    <a:pt x="767730" y="2855948"/>
                    <a:pt x="755434" y="2874789"/>
                    <a:pt x="744200" y="2894237"/>
                  </a:cubicBezTo>
                  <a:cubicBezTo>
                    <a:pt x="732815" y="2913937"/>
                    <a:pt x="722492" y="2934142"/>
                    <a:pt x="713535" y="2955105"/>
                  </a:cubicBezTo>
                  <a:cubicBezTo>
                    <a:pt x="710094" y="2963288"/>
                    <a:pt x="706704" y="2971623"/>
                    <a:pt x="703870" y="2980059"/>
                  </a:cubicBezTo>
                  <a:cubicBezTo>
                    <a:pt x="701846" y="2985969"/>
                    <a:pt x="700025" y="2991879"/>
                    <a:pt x="698557" y="2997940"/>
                  </a:cubicBezTo>
                  <a:cubicBezTo>
                    <a:pt x="697748" y="3001274"/>
                    <a:pt x="698001" y="3009205"/>
                    <a:pt x="697596" y="3015165"/>
                  </a:cubicBezTo>
                  <a:cubicBezTo>
                    <a:pt x="696735" y="3016327"/>
                    <a:pt x="695976" y="3017641"/>
                    <a:pt x="695420" y="3019004"/>
                  </a:cubicBezTo>
                  <a:lnTo>
                    <a:pt x="695926" y="3018499"/>
                  </a:lnTo>
                  <a:cubicBezTo>
                    <a:pt x="696230" y="3018196"/>
                    <a:pt x="696533" y="3017893"/>
                    <a:pt x="696837" y="3017590"/>
                  </a:cubicBezTo>
                  <a:lnTo>
                    <a:pt x="697444" y="3016984"/>
                  </a:lnTo>
                  <a:cubicBezTo>
                    <a:pt x="697090" y="3020419"/>
                    <a:pt x="696432" y="3022742"/>
                    <a:pt x="695015" y="3022490"/>
                  </a:cubicBezTo>
                  <a:cubicBezTo>
                    <a:pt x="694762" y="3022439"/>
                    <a:pt x="694560" y="3022338"/>
                    <a:pt x="694408" y="3022287"/>
                  </a:cubicBezTo>
                  <a:cubicBezTo>
                    <a:pt x="694104" y="3023651"/>
                    <a:pt x="694003" y="3025066"/>
                    <a:pt x="694054" y="3026531"/>
                  </a:cubicBezTo>
                  <a:cubicBezTo>
                    <a:pt x="694003" y="3037240"/>
                    <a:pt x="700075" y="3041028"/>
                    <a:pt x="701087" y="3041887"/>
                  </a:cubicBezTo>
                  <a:cubicBezTo>
                    <a:pt x="704073" y="3044362"/>
                    <a:pt x="725123" y="3051383"/>
                    <a:pt x="730639" y="3030774"/>
                  </a:cubicBezTo>
                  <a:cubicBezTo>
                    <a:pt x="731651" y="3027086"/>
                    <a:pt x="733726" y="3013397"/>
                    <a:pt x="735395" y="3008043"/>
                  </a:cubicBezTo>
                  <a:cubicBezTo>
                    <a:pt x="737268" y="3001981"/>
                    <a:pt x="739646" y="2996071"/>
                    <a:pt x="742176" y="2990262"/>
                  </a:cubicBezTo>
                  <a:cubicBezTo>
                    <a:pt x="744807" y="2984150"/>
                    <a:pt x="747742" y="2978139"/>
                    <a:pt x="750728" y="2972179"/>
                  </a:cubicBezTo>
                  <a:cubicBezTo>
                    <a:pt x="760089" y="2953287"/>
                    <a:pt x="770867" y="2935203"/>
                    <a:pt x="782303" y="2917574"/>
                  </a:cubicBezTo>
                  <a:cubicBezTo>
                    <a:pt x="793942" y="2899743"/>
                    <a:pt x="806339" y="2882467"/>
                    <a:pt x="819293" y="2865546"/>
                  </a:cubicBezTo>
                  <a:cubicBezTo>
                    <a:pt x="835941" y="2843572"/>
                    <a:pt x="853450" y="2822407"/>
                    <a:pt x="871059" y="2801394"/>
                  </a:cubicBezTo>
                  <a:cubicBezTo>
                    <a:pt x="888820" y="2780229"/>
                    <a:pt x="906936" y="2759418"/>
                    <a:pt x="925203" y="2738707"/>
                  </a:cubicBezTo>
                  <a:cubicBezTo>
                    <a:pt x="947215" y="2713754"/>
                    <a:pt x="969429" y="2688952"/>
                    <a:pt x="991897" y="2664352"/>
                  </a:cubicBezTo>
                  <a:cubicBezTo>
                    <a:pt x="1025800" y="2627174"/>
                    <a:pt x="1059855" y="2590199"/>
                    <a:pt x="1093910" y="2553021"/>
                  </a:cubicBezTo>
                  <a:cubicBezTo>
                    <a:pt x="1101197" y="2545545"/>
                    <a:pt x="1101045" y="2533472"/>
                    <a:pt x="1093505" y="2526199"/>
                  </a:cubicBezTo>
                  <a:cubicBezTo>
                    <a:pt x="1085966" y="2518875"/>
                    <a:pt x="1073922" y="2519076"/>
                    <a:pt x="1066585" y="2526603"/>
                  </a:cubicBezTo>
                  <a:close/>
                  <a:moveTo>
                    <a:pt x="694408" y="3022287"/>
                  </a:moveTo>
                  <a:cubicBezTo>
                    <a:pt x="694661" y="3021126"/>
                    <a:pt x="694964" y="3020065"/>
                    <a:pt x="695420" y="3019004"/>
                  </a:cubicBezTo>
                  <a:cubicBezTo>
                    <a:pt x="694205" y="3020317"/>
                    <a:pt x="693295" y="3021681"/>
                    <a:pt x="694408" y="3022287"/>
                  </a:cubicBezTo>
                  <a:close/>
                  <a:moveTo>
                    <a:pt x="1237923" y="2189984"/>
                  </a:moveTo>
                  <a:cubicBezTo>
                    <a:pt x="1213331" y="2219888"/>
                    <a:pt x="1183223" y="2241810"/>
                    <a:pt x="1150686" y="2260298"/>
                  </a:cubicBezTo>
                  <a:cubicBezTo>
                    <a:pt x="1111671" y="2282473"/>
                    <a:pt x="1068660" y="2298587"/>
                    <a:pt x="1025952" y="2315408"/>
                  </a:cubicBezTo>
                  <a:cubicBezTo>
                    <a:pt x="980815" y="2333188"/>
                    <a:pt x="936184" y="2351878"/>
                    <a:pt x="895449" y="2374508"/>
                  </a:cubicBezTo>
                  <a:cubicBezTo>
                    <a:pt x="886037" y="2379963"/>
                    <a:pt x="859016" y="2388803"/>
                    <a:pt x="831590" y="2399866"/>
                  </a:cubicBezTo>
                  <a:cubicBezTo>
                    <a:pt x="844443" y="2376276"/>
                    <a:pt x="858156" y="2353596"/>
                    <a:pt x="873691" y="2332330"/>
                  </a:cubicBezTo>
                  <a:cubicBezTo>
                    <a:pt x="920447" y="2268431"/>
                    <a:pt x="980208" y="2214432"/>
                    <a:pt x="1057780" y="2167455"/>
                  </a:cubicBezTo>
                  <a:cubicBezTo>
                    <a:pt x="1066889" y="2162202"/>
                    <a:pt x="1070026" y="2150584"/>
                    <a:pt x="1064764" y="2141491"/>
                  </a:cubicBezTo>
                  <a:cubicBezTo>
                    <a:pt x="1059501" y="2132399"/>
                    <a:pt x="1047862" y="2129318"/>
                    <a:pt x="1038805" y="2134521"/>
                  </a:cubicBezTo>
                  <a:cubicBezTo>
                    <a:pt x="953490" y="2181093"/>
                    <a:pt x="886240" y="2235597"/>
                    <a:pt x="834019" y="2302426"/>
                  </a:cubicBezTo>
                  <a:cubicBezTo>
                    <a:pt x="812209" y="2330360"/>
                    <a:pt x="792980" y="2360465"/>
                    <a:pt x="776434" y="2392996"/>
                  </a:cubicBezTo>
                  <a:cubicBezTo>
                    <a:pt x="753511" y="2438054"/>
                    <a:pt x="735851" y="2487859"/>
                    <a:pt x="721531" y="2542616"/>
                  </a:cubicBezTo>
                  <a:cubicBezTo>
                    <a:pt x="714699" y="2569741"/>
                    <a:pt x="708829" y="2597069"/>
                    <a:pt x="703972" y="2624598"/>
                  </a:cubicBezTo>
                  <a:cubicBezTo>
                    <a:pt x="699164" y="2651926"/>
                    <a:pt x="695268" y="2679405"/>
                    <a:pt x="691777" y="2706985"/>
                  </a:cubicBezTo>
                  <a:lnTo>
                    <a:pt x="684186" y="2770733"/>
                  </a:lnTo>
                  <a:cubicBezTo>
                    <a:pt x="683832" y="2774117"/>
                    <a:pt x="685907" y="2781744"/>
                    <a:pt x="686818" y="2787806"/>
                  </a:cubicBezTo>
                  <a:lnTo>
                    <a:pt x="686564" y="2788008"/>
                  </a:lnTo>
                  <a:cubicBezTo>
                    <a:pt x="685451" y="2789069"/>
                    <a:pt x="685654" y="2790685"/>
                    <a:pt x="684895" y="2791948"/>
                  </a:cubicBezTo>
                  <a:cubicBezTo>
                    <a:pt x="685654" y="2791241"/>
                    <a:pt x="686109" y="2790584"/>
                    <a:pt x="687071" y="2789827"/>
                  </a:cubicBezTo>
                  <a:cubicBezTo>
                    <a:pt x="687475" y="2793817"/>
                    <a:pt x="687121" y="2796646"/>
                    <a:pt x="684642" y="2796444"/>
                  </a:cubicBezTo>
                  <a:cubicBezTo>
                    <a:pt x="683377" y="2796292"/>
                    <a:pt x="683731" y="2795585"/>
                    <a:pt x="683528" y="2795080"/>
                  </a:cubicBezTo>
                  <a:cubicBezTo>
                    <a:pt x="681150" y="2801444"/>
                    <a:pt x="681150" y="2808516"/>
                    <a:pt x="686261" y="2813719"/>
                  </a:cubicBezTo>
                  <a:cubicBezTo>
                    <a:pt x="691878" y="2819781"/>
                    <a:pt x="697646" y="2820336"/>
                    <a:pt x="701442" y="2820387"/>
                  </a:cubicBezTo>
                  <a:cubicBezTo>
                    <a:pt x="707008" y="2820488"/>
                    <a:pt x="711916" y="2818114"/>
                    <a:pt x="716065" y="2813416"/>
                  </a:cubicBezTo>
                  <a:cubicBezTo>
                    <a:pt x="718039" y="2811143"/>
                    <a:pt x="720114" y="2807254"/>
                    <a:pt x="721075" y="2801647"/>
                  </a:cubicBezTo>
                  <a:cubicBezTo>
                    <a:pt x="722087" y="2795585"/>
                    <a:pt x="720923" y="2782148"/>
                    <a:pt x="721935" y="2775935"/>
                  </a:cubicBezTo>
                  <a:lnTo>
                    <a:pt x="732714" y="2713046"/>
                  </a:lnTo>
                  <a:cubicBezTo>
                    <a:pt x="737318" y="2686325"/>
                    <a:pt x="742480" y="2659806"/>
                    <a:pt x="748299" y="2633337"/>
                  </a:cubicBezTo>
                  <a:cubicBezTo>
                    <a:pt x="754067" y="2607121"/>
                    <a:pt x="760545" y="2581056"/>
                    <a:pt x="768084" y="2555244"/>
                  </a:cubicBezTo>
                  <a:cubicBezTo>
                    <a:pt x="778205" y="2519733"/>
                    <a:pt x="790805" y="2487354"/>
                    <a:pt x="804417" y="2456289"/>
                  </a:cubicBezTo>
                  <a:cubicBezTo>
                    <a:pt x="810438" y="2453157"/>
                    <a:pt x="816966" y="2450126"/>
                    <a:pt x="824202" y="2447247"/>
                  </a:cubicBezTo>
                  <a:cubicBezTo>
                    <a:pt x="860079" y="2433053"/>
                    <a:pt x="904507" y="2422243"/>
                    <a:pt x="917562" y="2415777"/>
                  </a:cubicBezTo>
                  <a:cubicBezTo>
                    <a:pt x="951719" y="2398350"/>
                    <a:pt x="989012" y="2385015"/>
                    <a:pt x="1026154" y="2370568"/>
                  </a:cubicBezTo>
                  <a:cubicBezTo>
                    <a:pt x="1064359" y="2355667"/>
                    <a:pt x="1102614" y="2340008"/>
                    <a:pt x="1138389" y="2321015"/>
                  </a:cubicBezTo>
                  <a:cubicBezTo>
                    <a:pt x="1188789" y="2294243"/>
                    <a:pt x="1234077" y="2260652"/>
                    <a:pt x="1268133" y="2213018"/>
                  </a:cubicBezTo>
                  <a:cubicBezTo>
                    <a:pt x="1274508" y="2204683"/>
                    <a:pt x="1272940" y="2192762"/>
                    <a:pt x="1264590" y="2186398"/>
                  </a:cubicBezTo>
                  <a:cubicBezTo>
                    <a:pt x="1256241" y="2180033"/>
                    <a:pt x="1244299" y="2181649"/>
                    <a:pt x="1237923" y="218998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29"/>
            <p:cNvSpPr/>
            <p:nvPr/>
          </p:nvSpPr>
          <p:spPr>
            <a:xfrm>
              <a:off x="-243863" y="4127083"/>
              <a:ext cx="653696" cy="581202"/>
            </a:xfrm>
            <a:custGeom>
              <a:rect b="b" l="l" r="r" t="t"/>
              <a:pathLst>
                <a:path extrusionOk="0" h="1162404" w="1307391">
                  <a:moveTo>
                    <a:pt x="1009833" y="398496"/>
                  </a:moveTo>
                  <a:cubicBezTo>
                    <a:pt x="1158755" y="422591"/>
                    <a:pt x="1305500" y="495329"/>
                    <a:pt x="1307373" y="569634"/>
                  </a:cubicBezTo>
                  <a:cubicBezTo>
                    <a:pt x="1309144" y="642777"/>
                    <a:pt x="1188155" y="699958"/>
                    <a:pt x="991465" y="686067"/>
                  </a:cubicBezTo>
                  <a:cubicBezTo>
                    <a:pt x="1019397" y="735570"/>
                    <a:pt x="1041510" y="791942"/>
                    <a:pt x="1043433" y="848012"/>
                  </a:cubicBezTo>
                  <a:cubicBezTo>
                    <a:pt x="1048341" y="992125"/>
                    <a:pt x="903417" y="1162405"/>
                    <a:pt x="903417" y="1162405"/>
                  </a:cubicBezTo>
                  <a:cubicBezTo>
                    <a:pt x="903417" y="1162405"/>
                    <a:pt x="731371" y="1095576"/>
                    <a:pt x="646815" y="957878"/>
                  </a:cubicBezTo>
                  <a:cubicBezTo>
                    <a:pt x="633152" y="935652"/>
                    <a:pt x="622475" y="901960"/>
                    <a:pt x="614278" y="864731"/>
                  </a:cubicBezTo>
                  <a:cubicBezTo>
                    <a:pt x="588775" y="891806"/>
                    <a:pt x="558919" y="912113"/>
                    <a:pt x="521626" y="916154"/>
                  </a:cubicBezTo>
                  <a:cubicBezTo>
                    <a:pt x="410706" y="928125"/>
                    <a:pt x="298319" y="800782"/>
                    <a:pt x="324076" y="697685"/>
                  </a:cubicBezTo>
                  <a:cubicBezTo>
                    <a:pt x="321343" y="697584"/>
                    <a:pt x="318611" y="697432"/>
                    <a:pt x="315929" y="697281"/>
                  </a:cubicBezTo>
                  <a:cubicBezTo>
                    <a:pt x="127690" y="683339"/>
                    <a:pt x="-35451" y="611105"/>
                    <a:pt x="6701" y="535487"/>
                  </a:cubicBezTo>
                  <a:cubicBezTo>
                    <a:pt x="83868" y="396981"/>
                    <a:pt x="226718" y="358389"/>
                    <a:pt x="392641" y="368643"/>
                  </a:cubicBezTo>
                  <a:cubicBezTo>
                    <a:pt x="405798" y="369451"/>
                    <a:pt x="419056" y="372684"/>
                    <a:pt x="432313" y="377685"/>
                  </a:cubicBezTo>
                  <a:cubicBezTo>
                    <a:pt x="360408" y="222357"/>
                    <a:pt x="356006" y="33792"/>
                    <a:pt x="379839" y="5656"/>
                  </a:cubicBezTo>
                  <a:cubicBezTo>
                    <a:pt x="405697" y="-24905"/>
                    <a:pt x="597023" y="72788"/>
                    <a:pt x="696203" y="192605"/>
                  </a:cubicBezTo>
                  <a:cubicBezTo>
                    <a:pt x="813548" y="97236"/>
                    <a:pt x="1042522" y="11263"/>
                    <a:pt x="1106078" y="60917"/>
                  </a:cubicBezTo>
                  <a:cubicBezTo>
                    <a:pt x="1143675" y="90366"/>
                    <a:pt x="1067722" y="284033"/>
                    <a:pt x="1009833" y="398496"/>
                  </a:cubicBezTo>
                  <a:lnTo>
                    <a:pt x="1009833" y="39849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29"/>
            <p:cNvSpPr/>
            <p:nvPr/>
          </p:nvSpPr>
          <p:spPr>
            <a:xfrm>
              <a:off x="-206022" y="4133938"/>
              <a:ext cx="593022" cy="465157"/>
            </a:xfrm>
            <a:custGeom>
              <a:rect b="b" l="l" r="r" t="t"/>
              <a:pathLst>
                <a:path extrusionOk="0" h="930313" w="1186043">
                  <a:moveTo>
                    <a:pt x="249608" y="532436"/>
                  </a:moveTo>
                  <a:cubicBezTo>
                    <a:pt x="223093" y="534457"/>
                    <a:pt x="196223" y="535568"/>
                    <a:pt x="169353" y="535315"/>
                  </a:cubicBezTo>
                  <a:cubicBezTo>
                    <a:pt x="147949" y="535113"/>
                    <a:pt x="126595" y="534052"/>
                    <a:pt x="105342" y="532537"/>
                  </a:cubicBezTo>
                  <a:cubicBezTo>
                    <a:pt x="73007" y="530213"/>
                    <a:pt x="41179" y="526526"/>
                    <a:pt x="10008" y="522889"/>
                  </a:cubicBezTo>
                  <a:cubicBezTo>
                    <a:pt x="3986" y="522384"/>
                    <a:pt x="-467" y="517131"/>
                    <a:pt x="39" y="511119"/>
                  </a:cubicBezTo>
                  <a:cubicBezTo>
                    <a:pt x="545" y="505159"/>
                    <a:pt x="5808" y="500714"/>
                    <a:pt x="11829" y="501219"/>
                  </a:cubicBezTo>
                  <a:cubicBezTo>
                    <a:pt x="37991" y="502532"/>
                    <a:pt x="64607" y="503391"/>
                    <a:pt x="91578" y="504199"/>
                  </a:cubicBezTo>
                  <a:cubicBezTo>
                    <a:pt x="109137" y="504704"/>
                    <a:pt x="126848" y="505058"/>
                    <a:pt x="144558" y="505412"/>
                  </a:cubicBezTo>
                  <a:cubicBezTo>
                    <a:pt x="156298" y="505614"/>
                    <a:pt x="168038" y="505866"/>
                    <a:pt x="179828" y="506068"/>
                  </a:cubicBezTo>
                  <a:cubicBezTo>
                    <a:pt x="197437" y="506371"/>
                    <a:pt x="215097" y="506573"/>
                    <a:pt x="232606" y="506422"/>
                  </a:cubicBezTo>
                  <a:cubicBezTo>
                    <a:pt x="264434" y="506169"/>
                    <a:pt x="295909" y="505007"/>
                    <a:pt x="326675" y="501825"/>
                  </a:cubicBezTo>
                  <a:cubicBezTo>
                    <a:pt x="332393" y="501067"/>
                    <a:pt x="337655" y="505058"/>
                    <a:pt x="338465" y="510766"/>
                  </a:cubicBezTo>
                  <a:cubicBezTo>
                    <a:pt x="339224" y="516474"/>
                    <a:pt x="335226" y="521727"/>
                    <a:pt x="329508" y="522485"/>
                  </a:cubicBezTo>
                  <a:cubicBezTo>
                    <a:pt x="303347" y="526981"/>
                    <a:pt x="276680" y="530365"/>
                    <a:pt x="249608" y="532436"/>
                  </a:cubicBezTo>
                  <a:close/>
                  <a:moveTo>
                    <a:pt x="1184934" y="554561"/>
                  </a:moveTo>
                  <a:cubicBezTo>
                    <a:pt x="1182354" y="559713"/>
                    <a:pt x="1176079" y="561835"/>
                    <a:pt x="1170917" y="559258"/>
                  </a:cubicBezTo>
                  <a:cubicBezTo>
                    <a:pt x="1168792" y="558248"/>
                    <a:pt x="1164542" y="559157"/>
                    <a:pt x="1159987" y="559612"/>
                  </a:cubicBezTo>
                  <a:cubicBezTo>
                    <a:pt x="1150221" y="560521"/>
                    <a:pt x="1139443" y="562390"/>
                    <a:pt x="1134332" y="562491"/>
                  </a:cubicBezTo>
                  <a:cubicBezTo>
                    <a:pt x="1117583" y="562643"/>
                    <a:pt x="1100884" y="562592"/>
                    <a:pt x="1084135" y="562188"/>
                  </a:cubicBezTo>
                  <a:cubicBezTo>
                    <a:pt x="1067335" y="561835"/>
                    <a:pt x="1050586" y="561127"/>
                    <a:pt x="1033837" y="560168"/>
                  </a:cubicBezTo>
                  <a:cubicBezTo>
                    <a:pt x="1013191" y="558854"/>
                    <a:pt x="992647" y="557187"/>
                    <a:pt x="972204" y="554864"/>
                  </a:cubicBezTo>
                  <a:cubicBezTo>
                    <a:pt x="951710" y="552540"/>
                    <a:pt x="931317" y="549712"/>
                    <a:pt x="911026" y="546327"/>
                  </a:cubicBezTo>
                  <a:cubicBezTo>
                    <a:pt x="886686" y="542236"/>
                    <a:pt x="862499" y="537437"/>
                    <a:pt x="838362" y="532184"/>
                  </a:cubicBezTo>
                  <a:cubicBezTo>
                    <a:pt x="808557" y="525667"/>
                    <a:pt x="779005" y="518090"/>
                    <a:pt x="749353" y="510463"/>
                  </a:cubicBezTo>
                  <a:cubicBezTo>
                    <a:pt x="759372" y="516019"/>
                    <a:pt x="768581" y="521475"/>
                    <a:pt x="770150" y="522182"/>
                  </a:cubicBezTo>
                  <a:cubicBezTo>
                    <a:pt x="796665" y="535517"/>
                    <a:pt x="820145" y="551985"/>
                    <a:pt x="840537" y="571533"/>
                  </a:cubicBezTo>
                  <a:cubicBezTo>
                    <a:pt x="852834" y="583353"/>
                    <a:pt x="863966" y="596335"/>
                    <a:pt x="874340" y="609873"/>
                  </a:cubicBezTo>
                  <a:cubicBezTo>
                    <a:pt x="889672" y="629775"/>
                    <a:pt x="903132" y="651041"/>
                    <a:pt x="916238" y="672509"/>
                  </a:cubicBezTo>
                  <a:cubicBezTo>
                    <a:pt x="919578" y="677510"/>
                    <a:pt x="918211" y="684278"/>
                    <a:pt x="913202" y="687612"/>
                  </a:cubicBezTo>
                  <a:cubicBezTo>
                    <a:pt x="908192" y="690946"/>
                    <a:pt x="901412" y="689582"/>
                    <a:pt x="898072" y="684581"/>
                  </a:cubicBezTo>
                  <a:cubicBezTo>
                    <a:pt x="883751" y="664881"/>
                    <a:pt x="868723" y="645737"/>
                    <a:pt x="852834" y="627401"/>
                  </a:cubicBezTo>
                  <a:cubicBezTo>
                    <a:pt x="842359" y="615378"/>
                    <a:pt x="831378" y="603861"/>
                    <a:pt x="819942" y="592799"/>
                  </a:cubicBezTo>
                  <a:cubicBezTo>
                    <a:pt x="801473" y="574817"/>
                    <a:pt x="781637" y="557945"/>
                    <a:pt x="758157" y="544559"/>
                  </a:cubicBezTo>
                  <a:cubicBezTo>
                    <a:pt x="756488" y="543599"/>
                    <a:pt x="745355" y="535618"/>
                    <a:pt x="734627" y="528547"/>
                  </a:cubicBezTo>
                  <a:cubicBezTo>
                    <a:pt x="734627" y="530062"/>
                    <a:pt x="734526" y="532032"/>
                    <a:pt x="734627" y="533244"/>
                  </a:cubicBezTo>
                  <a:lnTo>
                    <a:pt x="734324" y="533194"/>
                  </a:lnTo>
                  <a:cubicBezTo>
                    <a:pt x="734577" y="534962"/>
                    <a:pt x="734526" y="536679"/>
                    <a:pt x="734071" y="538144"/>
                  </a:cubicBezTo>
                  <a:cubicBezTo>
                    <a:pt x="733717" y="539407"/>
                    <a:pt x="733160" y="540569"/>
                    <a:pt x="732502" y="541579"/>
                  </a:cubicBezTo>
                  <a:cubicBezTo>
                    <a:pt x="731136" y="544610"/>
                    <a:pt x="728302" y="551176"/>
                    <a:pt x="724760" y="559309"/>
                  </a:cubicBezTo>
                  <a:cubicBezTo>
                    <a:pt x="724760" y="559461"/>
                    <a:pt x="724861" y="559612"/>
                    <a:pt x="724912" y="559764"/>
                  </a:cubicBezTo>
                  <a:lnTo>
                    <a:pt x="724760" y="559764"/>
                  </a:lnTo>
                  <a:cubicBezTo>
                    <a:pt x="724507" y="559814"/>
                    <a:pt x="724659" y="560269"/>
                    <a:pt x="724963" y="560774"/>
                  </a:cubicBezTo>
                  <a:cubicBezTo>
                    <a:pt x="725013" y="562138"/>
                    <a:pt x="724760" y="563451"/>
                    <a:pt x="724305" y="564663"/>
                  </a:cubicBezTo>
                  <a:cubicBezTo>
                    <a:pt x="724608" y="564057"/>
                    <a:pt x="725216" y="562895"/>
                    <a:pt x="725570" y="561885"/>
                  </a:cubicBezTo>
                  <a:lnTo>
                    <a:pt x="725671" y="562138"/>
                  </a:lnTo>
                  <a:cubicBezTo>
                    <a:pt x="730023" y="573251"/>
                    <a:pt x="743179" y="600730"/>
                    <a:pt x="743685" y="601841"/>
                  </a:cubicBezTo>
                  <a:cubicBezTo>
                    <a:pt x="749049" y="614217"/>
                    <a:pt x="754008" y="626744"/>
                    <a:pt x="758663" y="639423"/>
                  </a:cubicBezTo>
                  <a:cubicBezTo>
                    <a:pt x="763268" y="652101"/>
                    <a:pt x="767468" y="664881"/>
                    <a:pt x="771466" y="677762"/>
                  </a:cubicBezTo>
                  <a:cubicBezTo>
                    <a:pt x="777336" y="697361"/>
                    <a:pt x="782750" y="717061"/>
                    <a:pt x="786849" y="737064"/>
                  </a:cubicBezTo>
                  <a:cubicBezTo>
                    <a:pt x="790998" y="757169"/>
                    <a:pt x="793984" y="777475"/>
                    <a:pt x="795805" y="797882"/>
                  </a:cubicBezTo>
                  <a:cubicBezTo>
                    <a:pt x="799398" y="838596"/>
                    <a:pt x="798285" y="879663"/>
                    <a:pt x="792111" y="920730"/>
                  </a:cubicBezTo>
                  <a:cubicBezTo>
                    <a:pt x="791403" y="926741"/>
                    <a:pt x="785938" y="930984"/>
                    <a:pt x="779967" y="930226"/>
                  </a:cubicBezTo>
                  <a:cubicBezTo>
                    <a:pt x="773996" y="929519"/>
                    <a:pt x="769745" y="924064"/>
                    <a:pt x="770454" y="918103"/>
                  </a:cubicBezTo>
                  <a:cubicBezTo>
                    <a:pt x="774198" y="878653"/>
                    <a:pt x="772427" y="839606"/>
                    <a:pt x="767519" y="800913"/>
                  </a:cubicBezTo>
                  <a:cubicBezTo>
                    <a:pt x="765090" y="781465"/>
                    <a:pt x="761750" y="762169"/>
                    <a:pt x="757904" y="742924"/>
                  </a:cubicBezTo>
                  <a:cubicBezTo>
                    <a:pt x="754059" y="723628"/>
                    <a:pt x="749808" y="704382"/>
                    <a:pt x="744647" y="685390"/>
                  </a:cubicBezTo>
                  <a:cubicBezTo>
                    <a:pt x="741358" y="672761"/>
                    <a:pt x="737765" y="660234"/>
                    <a:pt x="733919" y="647757"/>
                  </a:cubicBezTo>
                  <a:cubicBezTo>
                    <a:pt x="730023" y="635281"/>
                    <a:pt x="725975" y="622905"/>
                    <a:pt x="721471" y="610681"/>
                  </a:cubicBezTo>
                  <a:cubicBezTo>
                    <a:pt x="721218" y="609974"/>
                    <a:pt x="716664" y="598659"/>
                    <a:pt x="712363" y="587394"/>
                  </a:cubicBezTo>
                  <a:cubicBezTo>
                    <a:pt x="682710" y="653566"/>
                    <a:pt x="628363" y="767776"/>
                    <a:pt x="590614" y="802782"/>
                  </a:cubicBezTo>
                  <a:cubicBezTo>
                    <a:pt x="590210" y="803135"/>
                    <a:pt x="589653" y="803035"/>
                    <a:pt x="589248" y="803287"/>
                  </a:cubicBezTo>
                  <a:cubicBezTo>
                    <a:pt x="579482" y="821270"/>
                    <a:pt x="565668" y="838343"/>
                    <a:pt x="545933" y="852386"/>
                  </a:cubicBezTo>
                  <a:cubicBezTo>
                    <a:pt x="541176" y="856073"/>
                    <a:pt x="534345" y="855214"/>
                    <a:pt x="530651" y="850466"/>
                  </a:cubicBezTo>
                  <a:cubicBezTo>
                    <a:pt x="526957" y="845718"/>
                    <a:pt x="527817" y="838848"/>
                    <a:pt x="532574" y="835161"/>
                  </a:cubicBezTo>
                  <a:cubicBezTo>
                    <a:pt x="555800" y="815764"/>
                    <a:pt x="568046" y="791720"/>
                    <a:pt x="573663" y="768080"/>
                  </a:cubicBezTo>
                  <a:cubicBezTo>
                    <a:pt x="576193" y="757421"/>
                    <a:pt x="577256" y="746864"/>
                    <a:pt x="577357" y="736711"/>
                  </a:cubicBezTo>
                  <a:cubicBezTo>
                    <a:pt x="577559" y="719435"/>
                    <a:pt x="574928" y="703372"/>
                    <a:pt x="569615" y="690895"/>
                  </a:cubicBezTo>
                  <a:cubicBezTo>
                    <a:pt x="566730" y="683874"/>
                    <a:pt x="562986" y="677206"/>
                    <a:pt x="558482" y="670943"/>
                  </a:cubicBezTo>
                  <a:cubicBezTo>
                    <a:pt x="553877" y="664528"/>
                    <a:pt x="548665" y="658517"/>
                    <a:pt x="542947" y="653061"/>
                  </a:cubicBezTo>
                  <a:cubicBezTo>
                    <a:pt x="542188" y="652354"/>
                    <a:pt x="525844" y="637352"/>
                    <a:pt x="519620" y="631139"/>
                  </a:cubicBezTo>
                  <a:cubicBezTo>
                    <a:pt x="515471" y="626996"/>
                    <a:pt x="514661" y="623410"/>
                    <a:pt x="514458" y="621036"/>
                  </a:cubicBezTo>
                  <a:cubicBezTo>
                    <a:pt x="493965" y="621036"/>
                    <a:pt x="473673" y="620278"/>
                    <a:pt x="454343" y="618460"/>
                  </a:cubicBezTo>
                  <a:cubicBezTo>
                    <a:pt x="388510" y="612196"/>
                    <a:pt x="334113" y="597901"/>
                    <a:pt x="315947" y="593506"/>
                  </a:cubicBezTo>
                  <a:cubicBezTo>
                    <a:pt x="291203" y="617399"/>
                    <a:pt x="271620" y="643918"/>
                    <a:pt x="263979" y="674327"/>
                  </a:cubicBezTo>
                  <a:cubicBezTo>
                    <a:pt x="262613" y="680187"/>
                    <a:pt x="256692" y="683824"/>
                    <a:pt x="250873" y="682409"/>
                  </a:cubicBezTo>
                  <a:cubicBezTo>
                    <a:pt x="245003" y="680995"/>
                    <a:pt x="241360" y="675135"/>
                    <a:pt x="242777" y="669276"/>
                  </a:cubicBezTo>
                  <a:cubicBezTo>
                    <a:pt x="251885" y="628916"/>
                    <a:pt x="278451" y="593304"/>
                    <a:pt x="312759" y="562390"/>
                  </a:cubicBezTo>
                  <a:cubicBezTo>
                    <a:pt x="356732" y="522687"/>
                    <a:pt x="413002" y="491116"/>
                    <a:pt x="458898" y="465961"/>
                  </a:cubicBezTo>
                  <a:cubicBezTo>
                    <a:pt x="458796" y="465658"/>
                    <a:pt x="458695" y="465456"/>
                    <a:pt x="458645" y="465102"/>
                  </a:cubicBezTo>
                  <a:lnTo>
                    <a:pt x="459454" y="465658"/>
                  </a:lnTo>
                  <a:cubicBezTo>
                    <a:pt x="459555" y="465607"/>
                    <a:pt x="459707" y="465506"/>
                    <a:pt x="459808" y="465456"/>
                  </a:cubicBezTo>
                  <a:cubicBezTo>
                    <a:pt x="459049" y="464142"/>
                    <a:pt x="458493" y="462677"/>
                    <a:pt x="458392" y="461011"/>
                  </a:cubicBezTo>
                  <a:cubicBezTo>
                    <a:pt x="458493" y="461415"/>
                    <a:pt x="458392" y="463486"/>
                    <a:pt x="458645" y="465102"/>
                  </a:cubicBezTo>
                  <a:cubicBezTo>
                    <a:pt x="458088" y="464799"/>
                    <a:pt x="457531" y="464445"/>
                    <a:pt x="456975" y="464041"/>
                  </a:cubicBezTo>
                  <a:cubicBezTo>
                    <a:pt x="452218" y="460303"/>
                    <a:pt x="444172" y="454494"/>
                    <a:pt x="434811" y="447271"/>
                  </a:cubicBezTo>
                  <a:cubicBezTo>
                    <a:pt x="427980" y="441967"/>
                    <a:pt x="420288" y="436108"/>
                    <a:pt x="412951" y="429692"/>
                  </a:cubicBezTo>
                  <a:cubicBezTo>
                    <a:pt x="406575" y="424136"/>
                    <a:pt x="400452" y="418176"/>
                    <a:pt x="394836" y="412467"/>
                  </a:cubicBezTo>
                  <a:cubicBezTo>
                    <a:pt x="383197" y="400698"/>
                    <a:pt x="373836" y="389838"/>
                    <a:pt x="369130" y="383726"/>
                  </a:cubicBezTo>
                  <a:cubicBezTo>
                    <a:pt x="365082" y="379280"/>
                    <a:pt x="365436" y="372411"/>
                    <a:pt x="369889" y="368370"/>
                  </a:cubicBezTo>
                  <a:cubicBezTo>
                    <a:pt x="374342" y="364278"/>
                    <a:pt x="381224" y="364632"/>
                    <a:pt x="385272" y="369077"/>
                  </a:cubicBezTo>
                  <a:cubicBezTo>
                    <a:pt x="391395" y="374785"/>
                    <a:pt x="404956" y="384736"/>
                    <a:pt x="419428" y="396455"/>
                  </a:cubicBezTo>
                  <a:cubicBezTo>
                    <a:pt x="423223" y="399536"/>
                    <a:pt x="427018" y="402718"/>
                    <a:pt x="430763" y="406052"/>
                  </a:cubicBezTo>
                  <a:cubicBezTo>
                    <a:pt x="434457" y="409437"/>
                    <a:pt x="438100" y="412872"/>
                    <a:pt x="441592" y="416306"/>
                  </a:cubicBezTo>
                  <a:cubicBezTo>
                    <a:pt x="455457" y="429996"/>
                    <a:pt x="467399" y="442775"/>
                    <a:pt x="472914" y="448938"/>
                  </a:cubicBezTo>
                  <a:cubicBezTo>
                    <a:pt x="475293" y="451615"/>
                    <a:pt x="476709" y="453939"/>
                    <a:pt x="477721" y="455808"/>
                  </a:cubicBezTo>
                  <a:lnTo>
                    <a:pt x="546135" y="420095"/>
                  </a:lnTo>
                  <a:cubicBezTo>
                    <a:pt x="545680" y="419135"/>
                    <a:pt x="544719" y="418580"/>
                    <a:pt x="544567" y="417468"/>
                  </a:cubicBezTo>
                  <a:cubicBezTo>
                    <a:pt x="538393" y="379887"/>
                    <a:pt x="522605" y="340082"/>
                    <a:pt x="503124" y="300733"/>
                  </a:cubicBezTo>
                  <a:cubicBezTo>
                    <a:pt x="489208" y="272546"/>
                    <a:pt x="473117" y="244764"/>
                    <a:pt x="457076" y="218194"/>
                  </a:cubicBezTo>
                  <a:cubicBezTo>
                    <a:pt x="439568" y="189301"/>
                    <a:pt x="422211" y="161771"/>
                    <a:pt x="406170" y="137676"/>
                  </a:cubicBezTo>
                  <a:cubicBezTo>
                    <a:pt x="394633" y="120047"/>
                    <a:pt x="382843" y="102570"/>
                    <a:pt x="370395" y="85547"/>
                  </a:cubicBezTo>
                  <a:cubicBezTo>
                    <a:pt x="362197" y="74283"/>
                    <a:pt x="353747" y="63170"/>
                    <a:pt x="344790" y="52360"/>
                  </a:cubicBezTo>
                  <a:lnTo>
                    <a:pt x="325106" y="29477"/>
                  </a:lnTo>
                  <a:cubicBezTo>
                    <a:pt x="323892" y="28215"/>
                    <a:pt x="321513" y="24679"/>
                    <a:pt x="319337" y="22204"/>
                  </a:cubicBezTo>
                  <a:cubicBezTo>
                    <a:pt x="318325" y="22254"/>
                    <a:pt x="317415" y="21749"/>
                    <a:pt x="316402" y="21496"/>
                  </a:cubicBezTo>
                  <a:cubicBezTo>
                    <a:pt x="317060" y="21446"/>
                    <a:pt x="317718" y="21446"/>
                    <a:pt x="318477" y="21294"/>
                  </a:cubicBezTo>
                  <a:cubicBezTo>
                    <a:pt x="317010" y="19880"/>
                    <a:pt x="315745" y="19173"/>
                    <a:pt x="314986" y="20234"/>
                  </a:cubicBezTo>
                  <a:cubicBezTo>
                    <a:pt x="314530" y="20890"/>
                    <a:pt x="314986" y="21042"/>
                    <a:pt x="315340" y="21244"/>
                  </a:cubicBezTo>
                  <a:cubicBezTo>
                    <a:pt x="312759" y="20335"/>
                    <a:pt x="310381" y="18769"/>
                    <a:pt x="309166" y="16041"/>
                  </a:cubicBezTo>
                  <a:cubicBezTo>
                    <a:pt x="307092" y="11798"/>
                    <a:pt x="308053" y="8767"/>
                    <a:pt x="308559" y="7201"/>
                  </a:cubicBezTo>
                  <a:cubicBezTo>
                    <a:pt x="309571" y="3968"/>
                    <a:pt x="311848" y="1998"/>
                    <a:pt x="314733" y="786"/>
                  </a:cubicBezTo>
                  <a:cubicBezTo>
                    <a:pt x="316453" y="28"/>
                    <a:pt x="319084" y="-426"/>
                    <a:pt x="322424" y="584"/>
                  </a:cubicBezTo>
                  <a:cubicBezTo>
                    <a:pt x="325561" y="1544"/>
                    <a:pt x="336340" y="10131"/>
                    <a:pt x="340388" y="13919"/>
                  </a:cubicBezTo>
                  <a:lnTo>
                    <a:pt x="362501" y="37155"/>
                  </a:lnTo>
                  <a:cubicBezTo>
                    <a:pt x="374645" y="50642"/>
                    <a:pt x="386132" y="64534"/>
                    <a:pt x="397163" y="78829"/>
                  </a:cubicBezTo>
                  <a:cubicBezTo>
                    <a:pt x="408144" y="93023"/>
                    <a:pt x="418618" y="107571"/>
                    <a:pt x="428992" y="122219"/>
                  </a:cubicBezTo>
                  <a:cubicBezTo>
                    <a:pt x="445792" y="146314"/>
                    <a:pt x="464616" y="173541"/>
                    <a:pt x="482377" y="202939"/>
                  </a:cubicBezTo>
                  <a:cubicBezTo>
                    <a:pt x="498924" y="230317"/>
                    <a:pt x="514610" y="259463"/>
                    <a:pt x="528020" y="288963"/>
                  </a:cubicBezTo>
                  <a:cubicBezTo>
                    <a:pt x="546490" y="329778"/>
                    <a:pt x="560152" y="371198"/>
                    <a:pt x="565415" y="410043"/>
                  </a:cubicBezTo>
                  <a:lnTo>
                    <a:pt x="583682" y="400546"/>
                  </a:lnTo>
                  <a:cubicBezTo>
                    <a:pt x="585352" y="399738"/>
                    <a:pt x="587427" y="397516"/>
                    <a:pt x="589349" y="396000"/>
                  </a:cubicBezTo>
                  <a:cubicBezTo>
                    <a:pt x="592031" y="393980"/>
                    <a:pt x="594663" y="392464"/>
                    <a:pt x="596737" y="391656"/>
                  </a:cubicBezTo>
                  <a:cubicBezTo>
                    <a:pt x="600836" y="390141"/>
                    <a:pt x="604479" y="390242"/>
                    <a:pt x="607465" y="391050"/>
                  </a:cubicBezTo>
                  <a:cubicBezTo>
                    <a:pt x="607768" y="391151"/>
                    <a:pt x="608021" y="391353"/>
                    <a:pt x="608274" y="391454"/>
                  </a:cubicBezTo>
                  <a:cubicBezTo>
                    <a:pt x="602253" y="374482"/>
                    <a:pt x="596838" y="355489"/>
                    <a:pt x="593701" y="334273"/>
                  </a:cubicBezTo>
                  <a:cubicBezTo>
                    <a:pt x="591677" y="320433"/>
                    <a:pt x="590412" y="305834"/>
                    <a:pt x="590564" y="290883"/>
                  </a:cubicBezTo>
                  <a:cubicBezTo>
                    <a:pt x="590766" y="273253"/>
                    <a:pt x="592740" y="255069"/>
                    <a:pt x="596332" y="236783"/>
                  </a:cubicBezTo>
                  <a:cubicBezTo>
                    <a:pt x="599773" y="219356"/>
                    <a:pt x="604884" y="201980"/>
                    <a:pt x="611513" y="184704"/>
                  </a:cubicBezTo>
                  <a:cubicBezTo>
                    <a:pt x="613335" y="179249"/>
                    <a:pt x="619255" y="176268"/>
                    <a:pt x="624720" y="178036"/>
                  </a:cubicBezTo>
                  <a:cubicBezTo>
                    <a:pt x="630185" y="179855"/>
                    <a:pt x="633171" y="185714"/>
                    <a:pt x="631400" y="191220"/>
                  </a:cubicBezTo>
                  <a:cubicBezTo>
                    <a:pt x="626896" y="207789"/>
                    <a:pt x="624214" y="224407"/>
                    <a:pt x="622342" y="240774"/>
                  </a:cubicBezTo>
                  <a:cubicBezTo>
                    <a:pt x="620419" y="257898"/>
                    <a:pt x="620014" y="274668"/>
                    <a:pt x="620065" y="290933"/>
                  </a:cubicBezTo>
                  <a:cubicBezTo>
                    <a:pt x="620115" y="304774"/>
                    <a:pt x="620520" y="318210"/>
                    <a:pt x="621532" y="331091"/>
                  </a:cubicBezTo>
                  <a:cubicBezTo>
                    <a:pt x="623303" y="353064"/>
                    <a:pt x="626238" y="373269"/>
                    <a:pt x="630944" y="390646"/>
                  </a:cubicBezTo>
                  <a:cubicBezTo>
                    <a:pt x="631855" y="393525"/>
                    <a:pt x="631551" y="396455"/>
                    <a:pt x="630286" y="398930"/>
                  </a:cubicBezTo>
                  <a:cubicBezTo>
                    <a:pt x="640052" y="402112"/>
                    <a:pt x="651893" y="406305"/>
                    <a:pt x="663937" y="411457"/>
                  </a:cubicBezTo>
                  <a:cubicBezTo>
                    <a:pt x="673298" y="415448"/>
                    <a:pt x="682254" y="420146"/>
                    <a:pt x="690503" y="424995"/>
                  </a:cubicBezTo>
                  <a:cubicBezTo>
                    <a:pt x="707606" y="367561"/>
                    <a:pt x="734324" y="314876"/>
                    <a:pt x="769189" y="266939"/>
                  </a:cubicBezTo>
                  <a:cubicBezTo>
                    <a:pt x="783458" y="247239"/>
                    <a:pt x="799145" y="228398"/>
                    <a:pt x="815945" y="210314"/>
                  </a:cubicBezTo>
                  <a:cubicBezTo>
                    <a:pt x="840537" y="183795"/>
                    <a:pt x="867609" y="159144"/>
                    <a:pt x="895896" y="135454"/>
                  </a:cubicBezTo>
                  <a:cubicBezTo>
                    <a:pt x="907686" y="125755"/>
                    <a:pt x="919628" y="116259"/>
                    <a:pt x="931773" y="106914"/>
                  </a:cubicBezTo>
                  <a:cubicBezTo>
                    <a:pt x="943866" y="97620"/>
                    <a:pt x="956112" y="88527"/>
                    <a:pt x="968459" y="79586"/>
                  </a:cubicBezTo>
                  <a:cubicBezTo>
                    <a:pt x="972052" y="77010"/>
                    <a:pt x="980603" y="69686"/>
                    <a:pt x="988244" y="65746"/>
                  </a:cubicBezTo>
                  <a:cubicBezTo>
                    <a:pt x="994468" y="62563"/>
                    <a:pt x="1000490" y="61452"/>
                    <a:pt x="1004892" y="62614"/>
                  </a:cubicBezTo>
                  <a:cubicBezTo>
                    <a:pt x="1010509" y="63927"/>
                    <a:pt x="1014001" y="69534"/>
                    <a:pt x="1012685" y="75141"/>
                  </a:cubicBezTo>
                  <a:cubicBezTo>
                    <a:pt x="1011471" y="80344"/>
                    <a:pt x="1006512" y="83728"/>
                    <a:pt x="1001350" y="83122"/>
                  </a:cubicBezTo>
                  <a:lnTo>
                    <a:pt x="1001300" y="83122"/>
                  </a:lnTo>
                  <a:cubicBezTo>
                    <a:pt x="1000895" y="81152"/>
                    <a:pt x="997252" y="85143"/>
                    <a:pt x="995025" y="86759"/>
                  </a:cubicBezTo>
                  <a:cubicBezTo>
                    <a:pt x="989661" y="90598"/>
                    <a:pt x="984550" y="95448"/>
                    <a:pt x="982071" y="97418"/>
                  </a:cubicBezTo>
                  <a:cubicBezTo>
                    <a:pt x="970281" y="106813"/>
                    <a:pt x="958642" y="116309"/>
                    <a:pt x="947156" y="125957"/>
                  </a:cubicBezTo>
                  <a:cubicBezTo>
                    <a:pt x="935618" y="135605"/>
                    <a:pt x="924284" y="145405"/>
                    <a:pt x="913151" y="155407"/>
                  </a:cubicBezTo>
                  <a:cubicBezTo>
                    <a:pt x="886332" y="179148"/>
                    <a:pt x="861183" y="204152"/>
                    <a:pt x="837602" y="230115"/>
                  </a:cubicBezTo>
                  <a:cubicBezTo>
                    <a:pt x="821663" y="247643"/>
                    <a:pt x="806583" y="265576"/>
                    <a:pt x="792415" y="284164"/>
                  </a:cubicBezTo>
                  <a:cubicBezTo>
                    <a:pt x="756892" y="330838"/>
                    <a:pt x="727644" y="381250"/>
                    <a:pt x="709276" y="437724"/>
                  </a:cubicBezTo>
                  <a:cubicBezTo>
                    <a:pt x="709124" y="438280"/>
                    <a:pt x="708517" y="438431"/>
                    <a:pt x="708315" y="438936"/>
                  </a:cubicBezTo>
                  <a:cubicBezTo>
                    <a:pt x="717878" y="448130"/>
                    <a:pt x="725114" y="458283"/>
                    <a:pt x="728960" y="469295"/>
                  </a:cubicBezTo>
                  <a:cubicBezTo>
                    <a:pt x="740042" y="464243"/>
                    <a:pt x="751579" y="458940"/>
                    <a:pt x="763926" y="453131"/>
                  </a:cubicBezTo>
                  <a:cubicBezTo>
                    <a:pt x="775311" y="447827"/>
                    <a:pt x="786950" y="442169"/>
                    <a:pt x="798791" y="436512"/>
                  </a:cubicBezTo>
                  <a:cubicBezTo>
                    <a:pt x="806482" y="432824"/>
                    <a:pt x="814275" y="429187"/>
                    <a:pt x="821966" y="425550"/>
                  </a:cubicBezTo>
                  <a:cubicBezTo>
                    <a:pt x="833706" y="419994"/>
                    <a:pt x="845395" y="414488"/>
                    <a:pt x="856578" y="408881"/>
                  </a:cubicBezTo>
                  <a:cubicBezTo>
                    <a:pt x="878843" y="397718"/>
                    <a:pt x="899337" y="386554"/>
                    <a:pt x="915226" y="375088"/>
                  </a:cubicBezTo>
                  <a:cubicBezTo>
                    <a:pt x="919729" y="371501"/>
                    <a:pt x="926308" y="372259"/>
                    <a:pt x="929900" y="376755"/>
                  </a:cubicBezTo>
                  <a:cubicBezTo>
                    <a:pt x="933493" y="381301"/>
                    <a:pt x="932734" y="387868"/>
                    <a:pt x="928230" y="391454"/>
                  </a:cubicBezTo>
                  <a:cubicBezTo>
                    <a:pt x="914922" y="402971"/>
                    <a:pt x="898375" y="414943"/>
                    <a:pt x="879754" y="426510"/>
                  </a:cubicBezTo>
                  <a:cubicBezTo>
                    <a:pt x="863662" y="436461"/>
                    <a:pt x="846205" y="446362"/>
                    <a:pt x="828140" y="455151"/>
                  </a:cubicBezTo>
                  <a:cubicBezTo>
                    <a:pt x="813971" y="462122"/>
                    <a:pt x="799398" y="468335"/>
                    <a:pt x="785128" y="474043"/>
                  </a:cubicBezTo>
                  <a:cubicBezTo>
                    <a:pt x="772933" y="478943"/>
                    <a:pt x="760941" y="483337"/>
                    <a:pt x="749555" y="487328"/>
                  </a:cubicBezTo>
                  <a:cubicBezTo>
                    <a:pt x="794894" y="496774"/>
                    <a:pt x="840133" y="505412"/>
                    <a:pt x="885624" y="512736"/>
                  </a:cubicBezTo>
                  <a:cubicBezTo>
                    <a:pt x="905612" y="515969"/>
                    <a:pt x="925650" y="518949"/>
                    <a:pt x="945688" y="521828"/>
                  </a:cubicBezTo>
                  <a:cubicBezTo>
                    <a:pt x="975594" y="526122"/>
                    <a:pt x="1005601" y="530213"/>
                    <a:pt x="1036013" y="532992"/>
                  </a:cubicBezTo>
                  <a:cubicBezTo>
                    <a:pt x="1052408" y="534608"/>
                    <a:pt x="1068803" y="535871"/>
                    <a:pt x="1085248" y="536932"/>
                  </a:cubicBezTo>
                  <a:cubicBezTo>
                    <a:pt x="1101694" y="538043"/>
                    <a:pt x="1118190" y="538902"/>
                    <a:pt x="1134686" y="539508"/>
                  </a:cubicBezTo>
                  <a:cubicBezTo>
                    <a:pt x="1141113" y="539760"/>
                    <a:pt x="1157103" y="537386"/>
                    <a:pt x="1167780" y="537942"/>
                  </a:cubicBezTo>
                  <a:cubicBezTo>
                    <a:pt x="1173043" y="538195"/>
                    <a:pt x="1177445" y="539154"/>
                    <a:pt x="1180279" y="540619"/>
                  </a:cubicBezTo>
                  <a:cubicBezTo>
                    <a:pt x="1185440" y="543145"/>
                    <a:pt x="1187515" y="549408"/>
                    <a:pt x="1184934" y="554561"/>
                  </a:cubicBezTo>
                  <a:close/>
                  <a:moveTo>
                    <a:pt x="603518" y="420499"/>
                  </a:moveTo>
                  <a:cubicBezTo>
                    <a:pt x="606756" y="421156"/>
                    <a:pt x="609793" y="421206"/>
                    <a:pt x="608274" y="418782"/>
                  </a:cubicBezTo>
                  <a:cubicBezTo>
                    <a:pt x="607262" y="417216"/>
                    <a:pt x="605441" y="418529"/>
                    <a:pt x="603518" y="420499"/>
                  </a:cubicBezTo>
                  <a:close/>
                  <a:moveTo>
                    <a:pt x="552309" y="590728"/>
                  </a:moveTo>
                  <a:cubicBezTo>
                    <a:pt x="578824" y="588910"/>
                    <a:pt x="605137" y="585424"/>
                    <a:pt x="629932" y="578605"/>
                  </a:cubicBezTo>
                  <a:cubicBezTo>
                    <a:pt x="655436" y="571533"/>
                    <a:pt x="679320" y="561380"/>
                    <a:pt x="699712" y="546428"/>
                  </a:cubicBezTo>
                  <a:cubicBezTo>
                    <a:pt x="700117" y="546125"/>
                    <a:pt x="700674" y="546277"/>
                    <a:pt x="701129" y="546024"/>
                  </a:cubicBezTo>
                  <a:cubicBezTo>
                    <a:pt x="703811" y="539558"/>
                    <a:pt x="706037" y="534103"/>
                    <a:pt x="707252" y="531274"/>
                  </a:cubicBezTo>
                  <a:cubicBezTo>
                    <a:pt x="707252" y="526122"/>
                    <a:pt x="707606" y="519050"/>
                    <a:pt x="707454" y="511069"/>
                  </a:cubicBezTo>
                  <a:cubicBezTo>
                    <a:pt x="707404" y="510917"/>
                    <a:pt x="707454" y="510766"/>
                    <a:pt x="707404" y="510614"/>
                  </a:cubicBezTo>
                  <a:cubicBezTo>
                    <a:pt x="707302" y="504755"/>
                    <a:pt x="706493" y="498289"/>
                    <a:pt x="705329" y="491823"/>
                  </a:cubicBezTo>
                  <a:cubicBezTo>
                    <a:pt x="705177" y="491571"/>
                    <a:pt x="704874" y="491470"/>
                    <a:pt x="704722" y="491217"/>
                  </a:cubicBezTo>
                  <a:cubicBezTo>
                    <a:pt x="704266" y="489955"/>
                    <a:pt x="704874" y="488793"/>
                    <a:pt x="704823" y="487580"/>
                  </a:cubicBezTo>
                  <a:cubicBezTo>
                    <a:pt x="704772" y="487378"/>
                    <a:pt x="704823" y="487176"/>
                    <a:pt x="704772" y="486974"/>
                  </a:cubicBezTo>
                  <a:cubicBezTo>
                    <a:pt x="701939" y="475053"/>
                    <a:pt x="696018" y="462981"/>
                    <a:pt x="683317" y="454242"/>
                  </a:cubicBezTo>
                  <a:cubicBezTo>
                    <a:pt x="674664" y="448332"/>
                    <a:pt x="663582" y="442977"/>
                    <a:pt x="652450" y="438330"/>
                  </a:cubicBezTo>
                  <a:cubicBezTo>
                    <a:pt x="631248" y="429490"/>
                    <a:pt x="609793" y="423277"/>
                    <a:pt x="602658" y="421307"/>
                  </a:cubicBezTo>
                  <a:cubicBezTo>
                    <a:pt x="600684" y="423429"/>
                    <a:pt x="598660" y="426005"/>
                    <a:pt x="597193" y="426763"/>
                  </a:cubicBezTo>
                  <a:lnTo>
                    <a:pt x="569564" y="440906"/>
                  </a:lnTo>
                  <a:lnTo>
                    <a:pt x="482579" y="485206"/>
                  </a:lnTo>
                  <a:cubicBezTo>
                    <a:pt x="438404" y="508291"/>
                    <a:pt x="381628" y="538093"/>
                    <a:pt x="336036" y="575574"/>
                  </a:cubicBezTo>
                  <a:cubicBezTo>
                    <a:pt x="362248" y="580171"/>
                    <a:pt x="406120" y="587243"/>
                    <a:pt x="456519" y="590526"/>
                  </a:cubicBezTo>
                  <a:cubicBezTo>
                    <a:pt x="487032" y="592547"/>
                    <a:pt x="519772" y="593001"/>
                    <a:pt x="552309" y="590728"/>
                  </a:cubicBezTo>
                  <a:close/>
                  <a:moveTo>
                    <a:pt x="534800" y="620884"/>
                  </a:moveTo>
                  <a:cubicBezTo>
                    <a:pt x="534800" y="620733"/>
                    <a:pt x="534800" y="620581"/>
                    <a:pt x="534800" y="620430"/>
                  </a:cubicBezTo>
                  <a:cubicBezTo>
                    <a:pt x="534750" y="620430"/>
                    <a:pt x="534699" y="620430"/>
                    <a:pt x="534649" y="620430"/>
                  </a:cubicBezTo>
                  <a:cubicBezTo>
                    <a:pt x="534649" y="620632"/>
                    <a:pt x="534800" y="620733"/>
                    <a:pt x="534800" y="620884"/>
                  </a:cubicBezTo>
                  <a:close/>
                  <a:moveTo>
                    <a:pt x="579027" y="655082"/>
                  </a:moveTo>
                  <a:cubicBezTo>
                    <a:pt x="585301" y="662659"/>
                    <a:pt x="590614" y="670892"/>
                    <a:pt x="594865" y="679682"/>
                  </a:cubicBezTo>
                  <a:cubicBezTo>
                    <a:pt x="602101" y="695139"/>
                    <a:pt x="607111" y="715192"/>
                    <a:pt x="606959" y="737014"/>
                  </a:cubicBezTo>
                  <a:cubicBezTo>
                    <a:pt x="606908" y="740247"/>
                    <a:pt x="606453" y="743631"/>
                    <a:pt x="606200" y="746915"/>
                  </a:cubicBezTo>
                  <a:cubicBezTo>
                    <a:pt x="635346" y="699028"/>
                    <a:pt x="666669" y="628108"/>
                    <a:pt x="686910" y="580171"/>
                  </a:cubicBezTo>
                  <a:cubicBezTo>
                    <a:pt x="666669" y="592142"/>
                    <a:pt x="644961" y="602195"/>
                    <a:pt x="621127" y="608559"/>
                  </a:cubicBezTo>
                  <a:cubicBezTo>
                    <a:pt x="599672" y="614267"/>
                    <a:pt x="577205" y="618005"/>
                    <a:pt x="554535" y="619874"/>
                  </a:cubicBezTo>
                  <a:cubicBezTo>
                    <a:pt x="549627" y="620278"/>
                    <a:pt x="544769" y="620076"/>
                    <a:pt x="539861" y="620278"/>
                  </a:cubicBezTo>
                  <a:cubicBezTo>
                    <a:pt x="547653" y="626542"/>
                    <a:pt x="558128" y="634624"/>
                    <a:pt x="558735" y="635129"/>
                  </a:cubicBezTo>
                  <a:cubicBezTo>
                    <a:pt x="566123" y="641140"/>
                    <a:pt x="572954" y="647808"/>
                    <a:pt x="579027" y="655082"/>
                  </a:cubicBezTo>
                  <a:close/>
                  <a:moveTo>
                    <a:pt x="724963" y="560572"/>
                  </a:moveTo>
                  <a:lnTo>
                    <a:pt x="725317" y="561330"/>
                  </a:lnTo>
                  <a:lnTo>
                    <a:pt x="725570" y="561885"/>
                  </a:lnTo>
                  <a:cubicBezTo>
                    <a:pt x="726025" y="560622"/>
                    <a:pt x="726126" y="559511"/>
                    <a:pt x="724912" y="559764"/>
                  </a:cubicBezTo>
                  <a:lnTo>
                    <a:pt x="724912" y="560067"/>
                  </a:lnTo>
                  <a:cubicBezTo>
                    <a:pt x="724963" y="560218"/>
                    <a:pt x="724963" y="560420"/>
                    <a:pt x="724963" y="5605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29"/>
            <p:cNvSpPr/>
            <p:nvPr/>
          </p:nvSpPr>
          <p:spPr>
            <a:xfrm>
              <a:off x="266695" y="3853804"/>
              <a:ext cx="623999" cy="338203"/>
            </a:xfrm>
            <a:custGeom>
              <a:rect b="b" l="l" r="r" t="t"/>
              <a:pathLst>
                <a:path extrusionOk="0" h="676405" w="1247997">
                  <a:moveTo>
                    <a:pt x="518417" y="665766"/>
                  </a:moveTo>
                  <a:cubicBezTo>
                    <a:pt x="394948" y="636923"/>
                    <a:pt x="273807" y="534685"/>
                    <a:pt x="183888" y="441488"/>
                  </a:cubicBezTo>
                  <a:cubicBezTo>
                    <a:pt x="60672" y="313842"/>
                    <a:pt x="-152" y="137349"/>
                    <a:pt x="0" y="129318"/>
                  </a:cubicBezTo>
                  <a:cubicBezTo>
                    <a:pt x="2227" y="9046"/>
                    <a:pt x="183028" y="108052"/>
                    <a:pt x="183028" y="108052"/>
                  </a:cubicBezTo>
                  <a:cubicBezTo>
                    <a:pt x="183028" y="108052"/>
                    <a:pt x="254680" y="2479"/>
                    <a:pt x="302853" y="55"/>
                  </a:cubicBezTo>
                  <a:cubicBezTo>
                    <a:pt x="351026" y="-2370"/>
                    <a:pt x="422527" y="76683"/>
                    <a:pt x="472167" y="93403"/>
                  </a:cubicBezTo>
                  <a:cubicBezTo>
                    <a:pt x="492813" y="100374"/>
                    <a:pt x="613195" y="22381"/>
                    <a:pt x="674929" y="46021"/>
                  </a:cubicBezTo>
                  <a:cubicBezTo>
                    <a:pt x="725278" y="65317"/>
                    <a:pt x="794653" y="166697"/>
                    <a:pt x="822231" y="188468"/>
                  </a:cubicBezTo>
                  <a:cubicBezTo>
                    <a:pt x="825318" y="190893"/>
                    <a:pt x="1013658" y="187862"/>
                    <a:pt x="1041489" y="217109"/>
                  </a:cubicBezTo>
                  <a:cubicBezTo>
                    <a:pt x="1083236" y="260904"/>
                    <a:pt x="1064159" y="364203"/>
                    <a:pt x="1064159" y="364203"/>
                  </a:cubicBezTo>
                  <a:cubicBezTo>
                    <a:pt x="1064159" y="364203"/>
                    <a:pt x="1243644" y="383600"/>
                    <a:pt x="1247945" y="434214"/>
                  </a:cubicBezTo>
                  <a:cubicBezTo>
                    <a:pt x="1251133" y="471443"/>
                    <a:pt x="1106968" y="558527"/>
                    <a:pt x="924397" y="614395"/>
                  </a:cubicBezTo>
                  <a:cubicBezTo>
                    <a:pt x="773097" y="660715"/>
                    <a:pt x="641835" y="694559"/>
                    <a:pt x="518417" y="665766"/>
                  </a:cubicBezTo>
                  <a:lnTo>
                    <a:pt x="518417" y="665766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29"/>
            <p:cNvSpPr/>
            <p:nvPr/>
          </p:nvSpPr>
          <p:spPr>
            <a:xfrm>
              <a:off x="286599" y="3901718"/>
              <a:ext cx="591388" cy="279247"/>
            </a:xfrm>
            <a:custGeom>
              <a:rect b="b" l="l" r="r" t="t"/>
              <a:pathLst>
                <a:path extrusionOk="0" h="558493" w="1182776">
                  <a:moveTo>
                    <a:pt x="1167301" y="365614"/>
                  </a:moveTo>
                  <a:cubicBezTo>
                    <a:pt x="1149590" y="372231"/>
                    <a:pt x="1107034" y="379606"/>
                    <a:pt x="1088412" y="381677"/>
                  </a:cubicBezTo>
                  <a:lnTo>
                    <a:pt x="1086337" y="381879"/>
                  </a:lnTo>
                  <a:cubicBezTo>
                    <a:pt x="1074851" y="367230"/>
                    <a:pt x="1056330" y="337680"/>
                    <a:pt x="1047425" y="324496"/>
                  </a:cubicBezTo>
                  <a:cubicBezTo>
                    <a:pt x="1044996" y="320859"/>
                    <a:pt x="1043073" y="318283"/>
                    <a:pt x="1042111" y="317121"/>
                  </a:cubicBezTo>
                  <a:cubicBezTo>
                    <a:pt x="1037557" y="311918"/>
                    <a:pt x="1032598" y="312171"/>
                    <a:pt x="1031131" y="312221"/>
                  </a:cubicBezTo>
                  <a:cubicBezTo>
                    <a:pt x="1018531" y="312827"/>
                    <a:pt x="1006032" y="314999"/>
                    <a:pt x="993635" y="318131"/>
                  </a:cubicBezTo>
                  <a:cubicBezTo>
                    <a:pt x="951989" y="328588"/>
                    <a:pt x="911457" y="350914"/>
                    <a:pt x="868850" y="355511"/>
                  </a:cubicBezTo>
                  <a:lnTo>
                    <a:pt x="867433" y="352682"/>
                  </a:lnTo>
                  <a:cubicBezTo>
                    <a:pt x="856301" y="330659"/>
                    <a:pt x="833024" y="280752"/>
                    <a:pt x="817337" y="249231"/>
                  </a:cubicBezTo>
                  <a:cubicBezTo>
                    <a:pt x="811012" y="236603"/>
                    <a:pt x="805800" y="226804"/>
                    <a:pt x="802916" y="222359"/>
                  </a:cubicBezTo>
                  <a:cubicBezTo>
                    <a:pt x="797704" y="214478"/>
                    <a:pt x="791075" y="213468"/>
                    <a:pt x="789152" y="213367"/>
                  </a:cubicBezTo>
                  <a:cubicBezTo>
                    <a:pt x="774275" y="212559"/>
                    <a:pt x="750189" y="217661"/>
                    <a:pt x="723572" y="225844"/>
                  </a:cubicBezTo>
                  <a:cubicBezTo>
                    <a:pt x="678739" y="239583"/>
                    <a:pt x="625860" y="261405"/>
                    <a:pt x="601065" y="270447"/>
                  </a:cubicBezTo>
                  <a:lnTo>
                    <a:pt x="600610" y="270599"/>
                  </a:lnTo>
                  <a:cubicBezTo>
                    <a:pt x="594790" y="258021"/>
                    <a:pt x="585277" y="237310"/>
                    <a:pt x="574398" y="216448"/>
                  </a:cubicBezTo>
                  <a:cubicBezTo>
                    <a:pt x="611540" y="230794"/>
                    <a:pt x="640433" y="232966"/>
                    <a:pt x="655664" y="227915"/>
                  </a:cubicBezTo>
                  <a:cubicBezTo>
                    <a:pt x="669074" y="223419"/>
                    <a:pt x="675399" y="214226"/>
                    <a:pt x="676411" y="203669"/>
                  </a:cubicBezTo>
                  <a:cubicBezTo>
                    <a:pt x="677524" y="192505"/>
                    <a:pt x="670035" y="175785"/>
                    <a:pt x="647568" y="158662"/>
                  </a:cubicBezTo>
                  <a:cubicBezTo>
                    <a:pt x="628036" y="144366"/>
                    <a:pt x="601925" y="130223"/>
                    <a:pt x="574499" y="119413"/>
                  </a:cubicBezTo>
                  <a:cubicBezTo>
                    <a:pt x="547123" y="108603"/>
                    <a:pt x="518533" y="101026"/>
                    <a:pt x="494750" y="97945"/>
                  </a:cubicBezTo>
                  <a:cubicBezTo>
                    <a:pt x="486704" y="96985"/>
                    <a:pt x="469196" y="96025"/>
                    <a:pt x="456849" y="100572"/>
                  </a:cubicBezTo>
                  <a:cubicBezTo>
                    <a:pt x="448753" y="103552"/>
                    <a:pt x="442377" y="108502"/>
                    <a:pt x="439442" y="115624"/>
                  </a:cubicBezTo>
                  <a:cubicBezTo>
                    <a:pt x="436001" y="123858"/>
                    <a:pt x="436052" y="136840"/>
                    <a:pt x="449310" y="154974"/>
                  </a:cubicBezTo>
                  <a:cubicBezTo>
                    <a:pt x="450828" y="157197"/>
                    <a:pt x="453155" y="158409"/>
                    <a:pt x="455534" y="159066"/>
                  </a:cubicBezTo>
                  <a:cubicBezTo>
                    <a:pt x="437975" y="169774"/>
                    <a:pt x="420871" y="183261"/>
                    <a:pt x="409992" y="192505"/>
                  </a:cubicBezTo>
                  <a:lnTo>
                    <a:pt x="335708" y="95975"/>
                  </a:lnTo>
                  <a:cubicBezTo>
                    <a:pt x="332318" y="91479"/>
                    <a:pt x="326499" y="89560"/>
                    <a:pt x="321084" y="91075"/>
                  </a:cubicBezTo>
                  <a:cubicBezTo>
                    <a:pt x="321084" y="91075"/>
                    <a:pt x="208394" y="123656"/>
                    <a:pt x="163915" y="135072"/>
                  </a:cubicBezTo>
                  <a:cubicBezTo>
                    <a:pt x="159664" y="136183"/>
                    <a:pt x="155161" y="137193"/>
                    <a:pt x="152276" y="137850"/>
                  </a:cubicBezTo>
                  <a:cubicBezTo>
                    <a:pt x="134211" y="123050"/>
                    <a:pt x="61648" y="48846"/>
                    <a:pt x="31186" y="17629"/>
                  </a:cubicBezTo>
                  <a:cubicBezTo>
                    <a:pt x="25265" y="11517"/>
                    <a:pt x="20964" y="7072"/>
                    <a:pt x="18890" y="4900"/>
                  </a:cubicBezTo>
                  <a:cubicBezTo>
                    <a:pt x="18637" y="4647"/>
                    <a:pt x="18434" y="4445"/>
                    <a:pt x="18181" y="4243"/>
                  </a:cubicBezTo>
                  <a:cubicBezTo>
                    <a:pt x="16208" y="1667"/>
                    <a:pt x="13070" y="0"/>
                    <a:pt x="9528" y="0"/>
                  </a:cubicBezTo>
                  <a:cubicBezTo>
                    <a:pt x="9326" y="0"/>
                    <a:pt x="-6361" y="9699"/>
                    <a:pt x="2950" y="19801"/>
                  </a:cubicBezTo>
                  <a:cubicBezTo>
                    <a:pt x="5025" y="22024"/>
                    <a:pt x="9326" y="26620"/>
                    <a:pt x="15246" y="32884"/>
                  </a:cubicBezTo>
                  <a:cubicBezTo>
                    <a:pt x="48795" y="68395"/>
                    <a:pt x="132946" y="155883"/>
                    <a:pt x="143067" y="161793"/>
                  </a:cubicBezTo>
                  <a:cubicBezTo>
                    <a:pt x="143978" y="162298"/>
                    <a:pt x="147317" y="164016"/>
                    <a:pt x="152985" y="163157"/>
                  </a:cubicBezTo>
                  <a:cubicBezTo>
                    <a:pt x="155920" y="162703"/>
                    <a:pt x="161891" y="161389"/>
                    <a:pt x="170038" y="159419"/>
                  </a:cubicBezTo>
                  <a:cubicBezTo>
                    <a:pt x="207179" y="150428"/>
                    <a:pt x="291583" y="127495"/>
                    <a:pt x="319414" y="119918"/>
                  </a:cubicBezTo>
                  <a:lnTo>
                    <a:pt x="396380" y="222257"/>
                  </a:lnTo>
                  <a:cubicBezTo>
                    <a:pt x="398859" y="225490"/>
                    <a:pt x="402604" y="227561"/>
                    <a:pt x="406652" y="227915"/>
                  </a:cubicBezTo>
                  <a:cubicBezTo>
                    <a:pt x="410751" y="228269"/>
                    <a:pt x="414749" y="226905"/>
                    <a:pt x="417734" y="224126"/>
                  </a:cubicBezTo>
                  <a:cubicBezTo>
                    <a:pt x="417734" y="224126"/>
                    <a:pt x="445818" y="198567"/>
                    <a:pt x="473902" y="182605"/>
                  </a:cubicBezTo>
                  <a:cubicBezTo>
                    <a:pt x="481847" y="178059"/>
                    <a:pt x="489791" y="174321"/>
                    <a:pt x="496977" y="172502"/>
                  </a:cubicBezTo>
                  <a:cubicBezTo>
                    <a:pt x="500671" y="171542"/>
                    <a:pt x="504010" y="170835"/>
                    <a:pt x="506743" y="171997"/>
                  </a:cubicBezTo>
                  <a:cubicBezTo>
                    <a:pt x="509577" y="173159"/>
                    <a:pt x="512360" y="176089"/>
                    <a:pt x="515497" y="179675"/>
                  </a:cubicBezTo>
                  <a:cubicBezTo>
                    <a:pt x="520355" y="185181"/>
                    <a:pt x="525314" y="192354"/>
                    <a:pt x="530273" y="200335"/>
                  </a:cubicBezTo>
                  <a:cubicBezTo>
                    <a:pt x="548237" y="229127"/>
                    <a:pt x="565542" y="268073"/>
                    <a:pt x="573689" y="285752"/>
                  </a:cubicBezTo>
                  <a:cubicBezTo>
                    <a:pt x="575966" y="290652"/>
                    <a:pt x="577636" y="294138"/>
                    <a:pt x="578547" y="295754"/>
                  </a:cubicBezTo>
                  <a:cubicBezTo>
                    <a:pt x="582696" y="302977"/>
                    <a:pt x="588516" y="303887"/>
                    <a:pt x="589932" y="304139"/>
                  </a:cubicBezTo>
                  <a:cubicBezTo>
                    <a:pt x="591400" y="304392"/>
                    <a:pt x="593728" y="304594"/>
                    <a:pt x="596865" y="303988"/>
                  </a:cubicBezTo>
                  <a:cubicBezTo>
                    <a:pt x="599547" y="303483"/>
                    <a:pt x="604708" y="301917"/>
                    <a:pt x="611641" y="299340"/>
                  </a:cubicBezTo>
                  <a:cubicBezTo>
                    <a:pt x="636132" y="290349"/>
                    <a:pt x="688303" y="268527"/>
                    <a:pt x="732579" y="254687"/>
                  </a:cubicBezTo>
                  <a:cubicBezTo>
                    <a:pt x="751201" y="248878"/>
                    <a:pt x="768254" y="244281"/>
                    <a:pt x="780702" y="243220"/>
                  </a:cubicBezTo>
                  <a:cubicBezTo>
                    <a:pt x="781461" y="244483"/>
                    <a:pt x="782220" y="245898"/>
                    <a:pt x="782979" y="247261"/>
                  </a:cubicBezTo>
                  <a:cubicBezTo>
                    <a:pt x="797147" y="273326"/>
                    <a:pt x="826598" y="335003"/>
                    <a:pt x="840766" y="362633"/>
                  </a:cubicBezTo>
                  <a:cubicBezTo>
                    <a:pt x="844258" y="369352"/>
                    <a:pt x="846940" y="374251"/>
                    <a:pt x="848357" y="376474"/>
                  </a:cubicBezTo>
                  <a:cubicBezTo>
                    <a:pt x="853467" y="384354"/>
                    <a:pt x="860450" y="384202"/>
                    <a:pt x="861968" y="384101"/>
                  </a:cubicBezTo>
                  <a:cubicBezTo>
                    <a:pt x="874669" y="383344"/>
                    <a:pt x="887168" y="381020"/>
                    <a:pt x="899566" y="377787"/>
                  </a:cubicBezTo>
                  <a:cubicBezTo>
                    <a:pt x="942173" y="366523"/>
                    <a:pt x="983059" y="342984"/>
                    <a:pt x="1026020" y="338286"/>
                  </a:cubicBezTo>
                  <a:lnTo>
                    <a:pt x="1026425" y="338842"/>
                  </a:lnTo>
                  <a:cubicBezTo>
                    <a:pt x="1036899" y="353844"/>
                    <a:pt x="1060126" y="389456"/>
                    <a:pt x="1071562" y="402084"/>
                  </a:cubicBezTo>
                  <a:cubicBezTo>
                    <a:pt x="1072574" y="403195"/>
                    <a:pt x="1075913" y="406529"/>
                    <a:pt x="1082593" y="406378"/>
                  </a:cubicBezTo>
                  <a:cubicBezTo>
                    <a:pt x="1085781" y="406327"/>
                    <a:pt x="1092359" y="405569"/>
                    <a:pt x="1100860" y="404256"/>
                  </a:cubicBezTo>
                  <a:cubicBezTo>
                    <a:pt x="1123176" y="400720"/>
                    <a:pt x="1159255" y="393194"/>
                    <a:pt x="1175498" y="386779"/>
                  </a:cubicBezTo>
                  <a:cubicBezTo>
                    <a:pt x="1181368" y="384505"/>
                    <a:pt x="1184252" y="377939"/>
                    <a:pt x="1182026" y="372130"/>
                  </a:cubicBezTo>
                  <a:cubicBezTo>
                    <a:pt x="1179749" y="366270"/>
                    <a:pt x="1173170" y="363340"/>
                    <a:pt x="1167301" y="365614"/>
                  </a:cubicBezTo>
                  <a:close/>
                  <a:moveTo>
                    <a:pt x="647872" y="200941"/>
                  </a:moveTo>
                  <a:cubicBezTo>
                    <a:pt x="647973" y="200638"/>
                    <a:pt x="648226" y="199981"/>
                    <a:pt x="648428" y="200234"/>
                  </a:cubicBezTo>
                  <a:cubicBezTo>
                    <a:pt x="648732" y="200537"/>
                    <a:pt x="648428" y="200789"/>
                    <a:pt x="647872" y="201042"/>
                  </a:cubicBezTo>
                  <a:lnTo>
                    <a:pt x="647872" y="200941"/>
                  </a:lnTo>
                  <a:close/>
                  <a:moveTo>
                    <a:pt x="518128" y="144164"/>
                  </a:moveTo>
                  <a:cubicBezTo>
                    <a:pt x="506034" y="139265"/>
                    <a:pt x="488779" y="141942"/>
                    <a:pt x="470815" y="150579"/>
                  </a:cubicBezTo>
                  <a:cubicBezTo>
                    <a:pt x="470006" y="150984"/>
                    <a:pt x="469146" y="151539"/>
                    <a:pt x="468336" y="151943"/>
                  </a:cubicBezTo>
                  <a:cubicBezTo>
                    <a:pt x="469297" y="148913"/>
                    <a:pt x="469297" y="145629"/>
                    <a:pt x="467324" y="142750"/>
                  </a:cubicBezTo>
                  <a:cubicBezTo>
                    <a:pt x="464591" y="138456"/>
                    <a:pt x="462770" y="134668"/>
                    <a:pt x="461606" y="131435"/>
                  </a:cubicBezTo>
                  <a:cubicBezTo>
                    <a:pt x="460746" y="128808"/>
                    <a:pt x="460341" y="126838"/>
                    <a:pt x="461049" y="125373"/>
                  </a:cubicBezTo>
                  <a:cubicBezTo>
                    <a:pt x="461302" y="124868"/>
                    <a:pt x="461960" y="124868"/>
                    <a:pt x="462466" y="124616"/>
                  </a:cubicBezTo>
                  <a:cubicBezTo>
                    <a:pt x="463984" y="123808"/>
                    <a:pt x="465806" y="123504"/>
                    <a:pt x="467678" y="123151"/>
                  </a:cubicBezTo>
                  <a:cubicBezTo>
                    <a:pt x="476027" y="121686"/>
                    <a:pt x="485895" y="123151"/>
                    <a:pt x="490803" y="124010"/>
                  </a:cubicBezTo>
                  <a:cubicBezTo>
                    <a:pt x="512562" y="127798"/>
                    <a:pt x="538217" y="136537"/>
                    <a:pt x="563164" y="147094"/>
                  </a:cubicBezTo>
                  <a:cubicBezTo>
                    <a:pt x="587908" y="157550"/>
                    <a:pt x="611894" y="169926"/>
                    <a:pt x="629604" y="183009"/>
                  </a:cubicBezTo>
                  <a:cubicBezTo>
                    <a:pt x="636840" y="188161"/>
                    <a:pt x="642103" y="192859"/>
                    <a:pt x="645291" y="197304"/>
                  </a:cubicBezTo>
                  <a:cubicBezTo>
                    <a:pt x="646151" y="198567"/>
                    <a:pt x="647062" y="200385"/>
                    <a:pt x="647467" y="201194"/>
                  </a:cubicBezTo>
                  <a:cubicBezTo>
                    <a:pt x="646910" y="201446"/>
                    <a:pt x="646202" y="201648"/>
                    <a:pt x="645746" y="201800"/>
                  </a:cubicBezTo>
                  <a:cubicBezTo>
                    <a:pt x="642812" y="202860"/>
                    <a:pt x="639117" y="203568"/>
                    <a:pt x="634766" y="203770"/>
                  </a:cubicBezTo>
                  <a:cubicBezTo>
                    <a:pt x="619332" y="204578"/>
                    <a:pt x="597219" y="200739"/>
                    <a:pt x="570046" y="190535"/>
                  </a:cubicBezTo>
                  <a:cubicBezTo>
                    <a:pt x="566656" y="189171"/>
                    <a:pt x="563316" y="189879"/>
                    <a:pt x="560330" y="191546"/>
                  </a:cubicBezTo>
                  <a:cubicBezTo>
                    <a:pt x="552942" y="179220"/>
                    <a:pt x="545352" y="167855"/>
                    <a:pt x="538167" y="159672"/>
                  </a:cubicBezTo>
                  <a:cubicBezTo>
                    <a:pt x="531234" y="151943"/>
                    <a:pt x="524302" y="146690"/>
                    <a:pt x="518128" y="144164"/>
                  </a:cubicBezTo>
                  <a:close/>
                  <a:moveTo>
                    <a:pt x="591147" y="273730"/>
                  </a:moveTo>
                  <a:cubicBezTo>
                    <a:pt x="590843" y="272316"/>
                    <a:pt x="592918" y="273023"/>
                    <a:pt x="594234" y="273528"/>
                  </a:cubicBezTo>
                  <a:cubicBezTo>
                    <a:pt x="592513" y="274286"/>
                    <a:pt x="591299" y="274589"/>
                    <a:pt x="591147" y="273730"/>
                  </a:cubicBezTo>
                  <a:close/>
                  <a:moveTo>
                    <a:pt x="391775" y="498311"/>
                  </a:moveTo>
                  <a:cubicBezTo>
                    <a:pt x="395672" y="503211"/>
                    <a:pt x="394862" y="510333"/>
                    <a:pt x="389903" y="514223"/>
                  </a:cubicBezTo>
                  <a:cubicBezTo>
                    <a:pt x="384995" y="518113"/>
                    <a:pt x="377860" y="517254"/>
                    <a:pt x="373963" y="512354"/>
                  </a:cubicBezTo>
                  <a:cubicBezTo>
                    <a:pt x="360402" y="496240"/>
                    <a:pt x="341426" y="469216"/>
                    <a:pt x="320831" y="437241"/>
                  </a:cubicBezTo>
                  <a:cubicBezTo>
                    <a:pt x="310407" y="421077"/>
                    <a:pt x="299528" y="403700"/>
                    <a:pt x="288851" y="385718"/>
                  </a:cubicBezTo>
                  <a:cubicBezTo>
                    <a:pt x="278579" y="368442"/>
                    <a:pt x="268458" y="350662"/>
                    <a:pt x="258793" y="333184"/>
                  </a:cubicBezTo>
                  <a:cubicBezTo>
                    <a:pt x="243006" y="304543"/>
                    <a:pt x="228533" y="276660"/>
                    <a:pt x="216288" y="253121"/>
                  </a:cubicBezTo>
                  <a:cubicBezTo>
                    <a:pt x="201765" y="225086"/>
                    <a:pt x="190734" y="203063"/>
                    <a:pt x="185319" y="192657"/>
                  </a:cubicBezTo>
                  <a:cubicBezTo>
                    <a:pt x="184813" y="191697"/>
                    <a:pt x="184408" y="190636"/>
                    <a:pt x="184054" y="189727"/>
                  </a:cubicBezTo>
                  <a:lnTo>
                    <a:pt x="184712" y="189525"/>
                  </a:lnTo>
                  <a:lnTo>
                    <a:pt x="184358" y="189272"/>
                  </a:lnTo>
                  <a:cubicBezTo>
                    <a:pt x="184257" y="189121"/>
                    <a:pt x="184105" y="189020"/>
                    <a:pt x="184004" y="188919"/>
                  </a:cubicBezTo>
                  <a:lnTo>
                    <a:pt x="183649" y="188565"/>
                  </a:lnTo>
                  <a:lnTo>
                    <a:pt x="184054" y="189727"/>
                  </a:lnTo>
                  <a:cubicBezTo>
                    <a:pt x="177527" y="191950"/>
                    <a:pt x="173630" y="191950"/>
                    <a:pt x="182384" y="187050"/>
                  </a:cubicBezTo>
                  <a:cubicBezTo>
                    <a:pt x="181828" y="186242"/>
                    <a:pt x="181372" y="185383"/>
                    <a:pt x="181069" y="184423"/>
                  </a:cubicBezTo>
                  <a:cubicBezTo>
                    <a:pt x="180563" y="183110"/>
                    <a:pt x="180512" y="182100"/>
                    <a:pt x="180462" y="181544"/>
                  </a:cubicBezTo>
                  <a:cubicBezTo>
                    <a:pt x="179854" y="175078"/>
                    <a:pt x="184004" y="172452"/>
                    <a:pt x="186331" y="171189"/>
                  </a:cubicBezTo>
                  <a:cubicBezTo>
                    <a:pt x="188608" y="169875"/>
                    <a:pt x="192910" y="168512"/>
                    <a:pt x="198071" y="172250"/>
                  </a:cubicBezTo>
                  <a:cubicBezTo>
                    <a:pt x="198476" y="172553"/>
                    <a:pt x="199488" y="173411"/>
                    <a:pt x="200702" y="175129"/>
                  </a:cubicBezTo>
                  <a:cubicBezTo>
                    <a:pt x="201006" y="175634"/>
                    <a:pt x="201765" y="176796"/>
                    <a:pt x="202828" y="178614"/>
                  </a:cubicBezTo>
                  <a:cubicBezTo>
                    <a:pt x="205813" y="183463"/>
                    <a:pt x="211936" y="193768"/>
                    <a:pt x="220235" y="207912"/>
                  </a:cubicBezTo>
                  <a:cubicBezTo>
                    <a:pt x="233189" y="229935"/>
                    <a:pt x="251709" y="261153"/>
                    <a:pt x="271849" y="295552"/>
                  </a:cubicBezTo>
                  <a:cubicBezTo>
                    <a:pt x="282930" y="314444"/>
                    <a:pt x="294518" y="334295"/>
                    <a:pt x="305904" y="354097"/>
                  </a:cubicBezTo>
                  <a:cubicBezTo>
                    <a:pt x="317390" y="374100"/>
                    <a:pt x="328573" y="394153"/>
                    <a:pt x="339301" y="412843"/>
                  </a:cubicBezTo>
                  <a:cubicBezTo>
                    <a:pt x="359947" y="448910"/>
                    <a:pt x="378366" y="480278"/>
                    <a:pt x="391775" y="498311"/>
                  </a:cubicBezTo>
                  <a:close/>
                  <a:moveTo>
                    <a:pt x="431295" y="246857"/>
                  </a:moveTo>
                  <a:cubicBezTo>
                    <a:pt x="432864" y="247211"/>
                    <a:pt x="430638" y="248575"/>
                    <a:pt x="429271" y="249383"/>
                  </a:cubicBezTo>
                  <a:lnTo>
                    <a:pt x="429322" y="249181"/>
                  </a:lnTo>
                  <a:cubicBezTo>
                    <a:pt x="429018" y="249434"/>
                    <a:pt x="428765" y="249686"/>
                    <a:pt x="428411" y="249939"/>
                  </a:cubicBezTo>
                  <a:cubicBezTo>
                    <a:pt x="428563" y="249787"/>
                    <a:pt x="428917" y="249636"/>
                    <a:pt x="429271" y="249383"/>
                  </a:cubicBezTo>
                  <a:cubicBezTo>
                    <a:pt x="428715" y="253677"/>
                    <a:pt x="430081" y="262617"/>
                    <a:pt x="429929" y="270599"/>
                  </a:cubicBezTo>
                  <a:cubicBezTo>
                    <a:pt x="429524" y="288632"/>
                    <a:pt x="430030" y="313484"/>
                    <a:pt x="429929" y="340256"/>
                  </a:cubicBezTo>
                  <a:cubicBezTo>
                    <a:pt x="429879" y="355511"/>
                    <a:pt x="429727" y="371372"/>
                    <a:pt x="429069" y="386930"/>
                  </a:cubicBezTo>
                  <a:cubicBezTo>
                    <a:pt x="427450" y="426078"/>
                    <a:pt x="424059" y="463255"/>
                    <a:pt x="421327" y="484824"/>
                  </a:cubicBezTo>
                  <a:cubicBezTo>
                    <a:pt x="420770" y="491088"/>
                    <a:pt x="415204" y="495685"/>
                    <a:pt x="408980" y="495180"/>
                  </a:cubicBezTo>
                  <a:cubicBezTo>
                    <a:pt x="402705" y="494624"/>
                    <a:pt x="398100" y="489118"/>
                    <a:pt x="398657" y="482854"/>
                  </a:cubicBezTo>
                  <a:cubicBezTo>
                    <a:pt x="399264" y="468307"/>
                    <a:pt x="398859" y="446687"/>
                    <a:pt x="398708" y="422188"/>
                  </a:cubicBezTo>
                  <a:cubicBezTo>
                    <a:pt x="398607" y="409156"/>
                    <a:pt x="398455" y="395315"/>
                    <a:pt x="398607" y="381323"/>
                  </a:cubicBezTo>
                  <a:cubicBezTo>
                    <a:pt x="398708" y="372281"/>
                    <a:pt x="398961" y="363138"/>
                    <a:pt x="399315" y="354097"/>
                  </a:cubicBezTo>
                  <a:cubicBezTo>
                    <a:pt x="399871" y="339902"/>
                    <a:pt x="400681" y="326062"/>
                    <a:pt x="401541" y="313130"/>
                  </a:cubicBezTo>
                  <a:cubicBezTo>
                    <a:pt x="403616" y="282873"/>
                    <a:pt x="406146" y="257819"/>
                    <a:pt x="408676" y="246150"/>
                  </a:cubicBezTo>
                  <a:cubicBezTo>
                    <a:pt x="410447" y="237967"/>
                    <a:pt x="413686" y="233572"/>
                    <a:pt x="415558" y="232360"/>
                  </a:cubicBezTo>
                  <a:cubicBezTo>
                    <a:pt x="420416" y="228824"/>
                    <a:pt x="427197" y="229885"/>
                    <a:pt x="430789" y="234734"/>
                  </a:cubicBezTo>
                  <a:cubicBezTo>
                    <a:pt x="433471" y="238371"/>
                    <a:pt x="433522" y="243170"/>
                    <a:pt x="431295" y="246857"/>
                  </a:cubicBezTo>
                  <a:close/>
                  <a:moveTo>
                    <a:pt x="592564" y="349803"/>
                  </a:moveTo>
                  <a:cubicBezTo>
                    <a:pt x="584316" y="362734"/>
                    <a:pt x="567415" y="390264"/>
                    <a:pt x="547477" y="420420"/>
                  </a:cubicBezTo>
                  <a:cubicBezTo>
                    <a:pt x="542468" y="428048"/>
                    <a:pt x="537205" y="435827"/>
                    <a:pt x="531740" y="443505"/>
                  </a:cubicBezTo>
                  <a:cubicBezTo>
                    <a:pt x="526326" y="451183"/>
                    <a:pt x="520709" y="458760"/>
                    <a:pt x="515092" y="466034"/>
                  </a:cubicBezTo>
                  <a:cubicBezTo>
                    <a:pt x="493789" y="493816"/>
                    <a:pt x="473042" y="518365"/>
                    <a:pt x="460543" y="531246"/>
                  </a:cubicBezTo>
                  <a:cubicBezTo>
                    <a:pt x="456394" y="535944"/>
                    <a:pt x="449208" y="536348"/>
                    <a:pt x="444502" y="532206"/>
                  </a:cubicBezTo>
                  <a:cubicBezTo>
                    <a:pt x="439796" y="528064"/>
                    <a:pt x="439392" y="520840"/>
                    <a:pt x="443541" y="516193"/>
                  </a:cubicBezTo>
                  <a:cubicBezTo>
                    <a:pt x="452194" y="505484"/>
                    <a:pt x="464642" y="486895"/>
                    <a:pt x="479013" y="465730"/>
                  </a:cubicBezTo>
                  <a:cubicBezTo>
                    <a:pt x="486502" y="454719"/>
                    <a:pt x="494396" y="443000"/>
                    <a:pt x="502594" y="431382"/>
                  </a:cubicBezTo>
                  <a:cubicBezTo>
                    <a:pt x="510740" y="419865"/>
                    <a:pt x="519191" y="408499"/>
                    <a:pt x="527237" y="397689"/>
                  </a:cubicBezTo>
                  <a:cubicBezTo>
                    <a:pt x="541962" y="377989"/>
                    <a:pt x="555675" y="360310"/>
                    <a:pt x="565340" y="347782"/>
                  </a:cubicBezTo>
                  <a:cubicBezTo>
                    <a:pt x="571564" y="339650"/>
                    <a:pt x="576219" y="333841"/>
                    <a:pt x="578496" y="331063"/>
                  </a:cubicBezTo>
                  <a:cubicBezTo>
                    <a:pt x="585682" y="322324"/>
                    <a:pt x="594942" y="326820"/>
                    <a:pt x="595397" y="327173"/>
                  </a:cubicBezTo>
                  <a:cubicBezTo>
                    <a:pt x="600154" y="330810"/>
                    <a:pt x="601115" y="337629"/>
                    <a:pt x="597472" y="342378"/>
                  </a:cubicBezTo>
                  <a:cubicBezTo>
                    <a:pt x="597219" y="342681"/>
                    <a:pt x="597017" y="342984"/>
                    <a:pt x="596764" y="343236"/>
                  </a:cubicBezTo>
                  <a:cubicBezTo>
                    <a:pt x="600154" y="345610"/>
                    <a:pt x="598029" y="346267"/>
                    <a:pt x="594487" y="346166"/>
                  </a:cubicBezTo>
                  <a:lnTo>
                    <a:pt x="595043" y="345055"/>
                  </a:lnTo>
                  <a:lnTo>
                    <a:pt x="595347" y="344499"/>
                  </a:lnTo>
                  <a:cubicBezTo>
                    <a:pt x="594436" y="345206"/>
                    <a:pt x="593475" y="345711"/>
                    <a:pt x="592462" y="346065"/>
                  </a:cubicBezTo>
                  <a:cubicBezTo>
                    <a:pt x="593171" y="346116"/>
                    <a:pt x="593829" y="346166"/>
                    <a:pt x="594487" y="346166"/>
                  </a:cubicBezTo>
                  <a:cubicBezTo>
                    <a:pt x="593930" y="347328"/>
                    <a:pt x="593323" y="348641"/>
                    <a:pt x="592564" y="349803"/>
                  </a:cubicBezTo>
                  <a:close/>
                  <a:moveTo>
                    <a:pt x="799779" y="376322"/>
                  </a:moveTo>
                  <a:cubicBezTo>
                    <a:pt x="803473" y="381071"/>
                    <a:pt x="802663" y="387890"/>
                    <a:pt x="797957" y="391628"/>
                  </a:cubicBezTo>
                  <a:cubicBezTo>
                    <a:pt x="797957" y="391628"/>
                    <a:pt x="763649" y="421734"/>
                    <a:pt x="720081" y="456285"/>
                  </a:cubicBezTo>
                  <a:cubicBezTo>
                    <a:pt x="703028" y="469771"/>
                    <a:pt x="684609" y="483915"/>
                    <a:pt x="666190" y="497099"/>
                  </a:cubicBezTo>
                  <a:cubicBezTo>
                    <a:pt x="653539" y="506141"/>
                    <a:pt x="640787" y="514577"/>
                    <a:pt x="628795" y="522406"/>
                  </a:cubicBezTo>
                  <a:cubicBezTo>
                    <a:pt x="604860" y="537914"/>
                    <a:pt x="583607" y="550441"/>
                    <a:pt x="569338" y="557210"/>
                  </a:cubicBezTo>
                  <a:cubicBezTo>
                    <a:pt x="563822" y="560089"/>
                    <a:pt x="556940" y="557967"/>
                    <a:pt x="554005" y="552411"/>
                  </a:cubicBezTo>
                  <a:cubicBezTo>
                    <a:pt x="551070" y="546905"/>
                    <a:pt x="553195" y="540035"/>
                    <a:pt x="558762" y="537105"/>
                  </a:cubicBezTo>
                  <a:cubicBezTo>
                    <a:pt x="564986" y="533468"/>
                    <a:pt x="572627" y="528316"/>
                    <a:pt x="581330" y="522204"/>
                  </a:cubicBezTo>
                  <a:cubicBezTo>
                    <a:pt x="595347" y="512405"/>
                    <a:pt x="611843" y="499928"/>
                    <a:pt x="629554" y="486592"/>
                  </a:cubicBezTo>
                  <a:cubicBezTo>
                    <a:pt x="639978" y="478763"/>
                    <a:pt x="650705" y="470479"/>
                    <a:pt x="661635" y="462447"/>
                  </a:cubicBezTo>
                  <a:cubicBezTo>
                    <a:pt x="682686" y="446990"/>
                    <a:pt x="704141" y="431836"/>
                    <a:pt x="722914" y="418400"/>
                  </a:cubicBezTo>
                  <a:cubicBezTo>
                    <a:pt x="758133" y="393143"/>
                    <a:pt x="784446" y="374554"/>
                    <a:pt x="784446" y="374554"/>
                  </a:cubicBezTo>
                  <a:cubicBezTo>
                    <a:pt x="789203" y="370816"/>
                    <a:pt x="796034" y="371625"/>
                    <a:pt x="799779" y="376322"/>
                  </a:cubicBezTo>
                  <a:close/>
                  <a:moveTo>
                    <a:pt x="220488" y="41623"/>
                  </a:moveTo>
                  <a:cubicBezTo>
                    <a:pt x="217350" y="36521"/>
                    <a:pt x="218919" y="29803"/>
                    <a:pt x="224030" y="26671"/>
                  </a:cubicBezTo>
                  <a:cubicBezTo>
                    <a:pt x="229191" y="23539"/>
                    <a:pt x="235871" y="25105"/>
                    <a:pt x="239059" y="30207"/>
                  </a:cubicBezTo>
                  <a:cubicBezTo>
                    <a:pt x="239059" y="30207"/>
                    <a:pt x="243562" y="34652"/>
                    <a:pt x="249331" y="41471"/>
                  </a:cubicBezTo>
                  <a:cubicBezTo>
                    <a:pt x="252316" y="44957"/>
                    <a:pt x="255757" y="48846"/>
                    <a:pt x="258692" y="53241"/>
                  </a:cubicBezTo>
                  <a:cubicBezTo>
                    <a:pt x="261475" y="57534"/>
                    <a:pt x="263702" y="62232"/>
                    <a:pt x="265675" y="66374"/>
                  </a:cubicBezTo>
                  <a:cubicBezTo>
                    <a:pt x="268509" y="72335"/>
                    <a:pt x="269976" y="77336"/>
                    <a:pt x="271090" y="79306"/>
                  </a:cubicBezTo>
                  <a:cubicBezTo>
                    <a:pt x="275037" y="84155"/>
                    <a:pt x="274328" y="91328"/>
                    <a:pt x="269470" y="95318"/>
                  </a:cubicBezTo>
                  <a:cubicBezTo>
                    <a:pt x="264562" y="99258"/>
                    <a:pt x="257427" y="98551"/>
                    <a:pt x="253430" y="93651"/>
                  </a:cubicBezTo>
                  <a:cubicBezTo>
                    <a:pt x="251152" y="91681"/>
                    <a:pt x="245738" y="86529"/>
                    <a:pt x="239868" y="79457"/>
                  </a:cubicBezTo>
                  <a:cubicBezTo>
                    <a:pt x="237389" y="76477"/>
                    <a:pt x="234808" y="73193"/>
                    <a:pt x="232683" y="69607"/>
                  </a:cubicBezTo>
                  <a:cubicBezTo>
                    <a:pt x="229950" y="65061"/>
                    <a:pt x="227926" y="60212"/>
                    <a:pt x="226054" y="55918"/>
                  </a:cubicBezTo>
                  <a:cubicBezTo>
                    <a:pt x="222461" y="47684"/>
                    <a:pt x="220488" y="41623"/>
                    <a:pt x="220488" y="41623"/>
                  </a:cubicBezTo>
                  <a:close/>
                  <a:moveTo>
                    <a:pt x="403363" y="91631"/>
                  </a:moveTo>
                  <a:cubicBezTo>
                    <a:pt x="402300" y="87640"/>
                    <a:pt x="401491" y="83498"/>
                    <a:pt x="401238" y="79356"/>
                  </a:cubicBezTo>
                  <a:cubicBezTo>
                    <a:pt x="400884" y="74103"/>
                    <a:pt x="401288" y="68900"/>
                    <a:pt x="401896" y="63747"/>
                  </a:cubicBezTo>
                  <a:cubicBezTo>
                    <a:pt x="402503" y="58343"/>
                    <a:pt x="403464" y="53342"/>
                    <a:pt x="404578" y="48139"/>
                  </a:cubicBezTo>
                  <a:cubicBezTo>
                    <a:pt x="404729" y="42178"/>
                    <a:pt x="409688" y="37430"/>
                    <a:pt x="415710" y="37531"/>
                  </a:cubicBezTo>
                  <a:cubicBezTo>
                    <a:pt x="421732" y="37683"/>
                    <a:pt x="426488" y="42684"/>
                    <a:pt x="426336" y="48695"/>
                  </a:cubicBezTo>
                  <a:cubicBezTo>
                    <a:pt x="427146" y="53443"/>
                    <a:pt x="428360" y="57888"/>
                    <a:pt x="429271" y="62737"/>
                  </a:cubicBezTo>
                  <a:cubicBezTo>
                    <a:pt x="430131" y="67334"/>
                    <a:pt x="431295" y="71880"/>
                    <a:pt x="431801" y="76628"/>
                  </a:cubicBezTo>
                  <a:cubicBezTo>
                    <a:pt x="432257" y="80366"/>
                    <a:pt x="432257" y="84155"/>
                    <a:pt x="432307" y="87893"/>
                  </a:cubicBezTo>
                  <a:cubicBezTo>
                    <a:pt x="432358" y="93803"/>
                    <a:pt x="431751" y="99410"/>
                    <a:pt x="431751" y="105269"/>
                  </a:cubicBezTo>
                  <a:cubicBezTo>
                    <a:pt x="432915" y="111432"/>
                    <a:pt x="428816" y="117342"/>
                    <a:pt x="422642" y="118504"/>
                  </a:cubicBezTo>
                  <a:cubicBezTo>
                    <a:pt x="416469" y="119615"/>
                    <a:pt x="410549" y="115574"/>
                    <a:pt x="409385" y="109411"/>
                  </a:cubicBezTo>
                  <a:cubicBezTo>
                    <a:pt x="407158" y="103501"/>
                    <a:pt x="404932" y="97844"/>
                    <a:pt x="403363" y="91631"/>
                  </a:cubicBezTo>
                  <a:close/>
                  <a:moveTo>
                    <a:pt x="702420" y="198213"/>
                  </a:moveTo>
                  <a:cubicBezTo>
                    <a:pt x="698372" y="193415"/>
                    <a:pt x="698980" y="186242"/>
                    <a:pt x="703787" y="182201"/>
                  </a:cubicBezTo>
                  <a:cubicBezTo>
                    <a:pt x="704394" y="181342"/>
                    <a:pt x="704596" y="179675"/>
                    <a:pt x="705608" y="177755"/>
                  </a:cubicBezTo>
                  <a:cubicBezTo>
                    <a:pt x="706924" y="175280"/>
                    <a:pt x="708290" y="172401"/>
                    <a:pt x="710213" y="169471"/>
                  </a:cubicBezTo>
                  <a:cubicBezTo>
                    <a:pt x="711175" y="167956"/>
                    <a:pt x="712237" y="166491"/>
                    <a:pt x="713502" y="165127"/>
                  </a:cubicBezTo>
                  <a:cubicBezTo>
                    <a:pt x="714767" y="163713"/>
                    <a:pt x="716134" y="162450"/>
                    <a:pt x="717601" y="161288"/>
                  </a:cubicBezTo>
                  <a:cubicBezTo>
                    <a:pt x="720485" y="158914"/>
                    <a:pt x="723218" y="156944"/>
                    <a:pt x="725900" y="155429"/>
                  </a:cubicBezTo>
                  <a:cubicBezTo>
                    <a:pt x="733338" y="151388"/>
                    <a:pt x="738955" y="148963"/>
                    <a:pt x="742548" y="150024"/>
                  </a:cubicBezTo>
                  <a:cubicBezTo>
                    <a:pt x="748519" y="150276"/>
                    <a:pt x="753225" y="155328"/>
                    <a:pt x="752972" y="161339"/>
                  </a:cubicBezTo>
                  <a:cubicBezTo>
                    <a:pt x="752770" y="167148"/>
                    <a:pt x="748013" y="171694"/>
                    <a:pt x="742295" y="171795"/>
                  </a:cubicBezTo>
                  <a:cubicBezTo>
                    <a:pt x="742902" y="171896"/>
                    <a:pt x="743611" y="172250"/>
                    <a:pt x="744218" y="171795"/>
                  </a:cubicBezTo>
                  <a:cubicBezTo>
                    <a:pt x="744319" y="171744"/>
                    <a:pt x="744471" y="171795"/>
                    <a:pt x="744622" y="171845"/>
                  </a:cubicBezTo>
                  <a:cubicBezTo>
                    <a:pt x="744268" y="172199"/>
                    <a:pt x="744167" y="174119"/>
                    <a:pt x="743509" y="175028"/>
                  </a:cubicBezTo>
                  <a:cubicBezTo>
                    <a:pt x="741485" y="177806"/>
                    <a:pt x="739765" y="181544"/>
                    <a:pt x="737083" y="184827"/>
                  </a:cubicBezTo>
                  <a:cubicBezTo>
                    <a:pt x="735261" y="187050"/>
                    <a:pt x="733085" y="188969"/>
                    <a:pt x="730960" y="190687"/>
                  </a:cubicBezTo>
                  <a:cubicBezTo>
                    <a:pt x="725546" y="195233"/>
                    <a:pt x="720890" y="198365"/>
                    <a:pt x="718411" y="199577"/>
                  </a:cubicBezTo>
                  <a:cubicBezTo>
                    <a:pt x="713604" y="203618"/>
                    <a:pt x="706469" y="203012"/>
                    <a:pt x="702420" y="198213"/>
                  </a:cubicBezTo>
                  <a:close/>
                  <a:moveTo>
                    <a:pt x="889496" y="301664"/>
                  </a:moveTo>
                  <a:cubicBezTo>
                    <a:pt x="886611" y="296108"/>
                    <a:pt x="888788" y="289238"/>
                    <a:pt x="894354" y="286359"/>
                  </a:cubicBezTo>
                  <a:cubicBezTo>
                    <a:pt x="896125" y="284944"/>
                    <a:pt x="897845" y="282570"/>
                    <a:pt x="900375" y="280095"/>
                  </a:cubicBezTo>
                  <a:cubicBezTo>
                    <a:pt x="902551" y="277923"/>
                    <a:pt x="904828" y="275599"/>
                    <a:pt x="907510" y="273276"/>
                  </a:cubicBezTo>
                  <a:cubicBezTo>
                    <a:pt x="909231" y="271861"/>
                    <a:pt x="911002" y="270447"/>
                    <a:pt x="912925" y="269184"/>
                  </a:cubicBezTo>
                  <a:cubicBezTo>
                    <a:pt x="914898" y="267871"/>
                    <a:pt x="916973" y="266709"/>
                    <a:pt x="919047" y="265749"/>
                  </a:cubicBezTo>
                  <a:cubicBezTo>
                    <a:pt x="930028" y="260748"/>
                    <a:pt x="940300" y="257869"/>
                    <a:pt x="946980" y="259132"/>
                  </a:cubicBezTo>
                  <a:cubicBezTo>
                    <a:pt x="953001" y="259183"/>
                    <a:pt x="957859" y="264082"/>
                    <a:pt x="957808" y="270093"/>
                  </a:cubicBezTo>
                  <a:cubicBezTo>
                    <a:pt x="957758" y="276104"/>
                    <a:pt x="952850" y="280954"/>
                    <a:pt x="946828" y="280903"/>
                  </a:cubicBezTo>
                  <a:cubicBezTo>
                    <a:pt x="946221" y="281004"/>
                    <a:pt x="946119" y="282014"/>
                    <a:pt x="945411" y="282419"/>
                  </a:cubicBezTo>
                  <a:cubicBezTo>
                    <a:pt x="943842" y="283277"/>
                    <a:pt x="942577" y="284793"/>
                    <a:pt x="940806" y="286106"/>
                  </a:cubicBezTo>
                  <a:cubicBezTo>
                    <a:pt x="938175" y="288076"/>
                    <a:pt x="935645" y="290602"/>
                    <a:pt x="932659" y="292824"/>
                  </a:cubicBezTo>
                  <a:cubicBezTo>
                    <a:pt x="930686" y="294289"/>
                    <a:pt x="928611" y="295754"/>
                    <a:pt x="926435" y="296966"/>
                  </a:cubicBezTo>
                  <a:cubicBezTo>
                    <a:pt x="918035" y="301715"/>
                    <a:pt x="909889" y="304947"/>
                    <a:pt x="904828" y="306513"/>
                  </a:cubicBezTo>
                  <a:cubicBezTo>
                    <a:pt x="899262" y="309393"/>
                    <a:pt x="892431" y="307220"/>
                    <a:pt x="889496" y="3016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4" name="Google Shape;2034;p29"/>
            <p:cNvSpPr/>
            <p:nvPr/>
          </p:nvSpPr>
          <p:spPr>
            <a:xfrm>
              <a:off x="-355480" y="4364889"/>
              <a:ext cx="1548307" cy="894090"/>
            </a:xfrm>
            <a:custGeom>
              <a:rect b="b" l="l" r="r" t="t"/>
              <a:pathLst>
                <a:path extrusionOk="0" h="1788181" w="3096614">
                  <a:moveTo>
                    <a:pt x="2894127" y="386694"/>
                  </a:moveTo>
                  <a:cubicBezTo>
                    <a:pt x="3004894" y="344768"/>
                    <a:pt x="3102202" y="274555"/>
                    <a:pt x="3028121" y="196815"/>
                  </a:cubicBezTo>
                  <a:cubicBezTo>
                    <a:pt x="2955912" y="120995"/>
                    <a:pt x="2858351" y="188784"/>
                    <a:pt x="2788318" y="260260"/>
                  </a:cubicBezTo>
                  <a:cubicBezTo>
                    <a:pt x="2857339" y="156708"/>
                    <a:pt x="2903944" y="16736"/>
                    <a:pt x="2770506" y="1128"/>
                  </a:cubicBezTo>
                  <a:cubicBezTo>
                    <a:pt x="2651794" y="-12763"/>
                    <a:pt x="2630896" y="104427"/>
                    <a:pt x="2633324" y="201159"/>
                  </a:cubicBezTo>
                  <a:cubicBezTo>
                    <a:pt x="2591679" y="90839"/>
                    <a:pt x="2518812" y="-10389"/>
                    <a:pt x="2434914" y="58005"/>
                  </a:cubicBezTo>
                  <a:cubicBezTo>
                    <a:pt x="2353648" y="124228"/>
                    <a:pt x="2425401" y="222324"/>
                    <a:pt x="2499887" y="292891"/>
                  </a:cubicBezTo>
                  <a:cubicBezTo>
                    <a:pt x="2388310" y="227628"/>
                    <a:pt x="2245056" y="191006"/>
                    <a:pt x="2236049" y="332544"/>
                  </a:cubicBezTo>
                  <a:cubicBezTo>
                    <a:pt x="2227750" y="462464"/>
                    <a:pt x="2354356" y="476910"/>
                    <a:pt x="2456420" y="467767"/>
                  </a:cubicBezTo>
                  <a:cubicBezTo>
                    <a:pt x="2338518" y="525655"/>
                    <a:pt x="2217579" y="624560"/>
                    <a:pt x="2315241" y="698663"/>
                  </a:cubicBezTo>
                  <a:cubicBezTo>
                    <a:pt x="2402225" y="764683"/>
                    <a:pt x="2489767" y="674063"/>
                    <a:pt x="2546441" y="589706"/>
                  </a:cubicBezTo>
                  <a:cubicBezTo>
                    <a:pt x="2506111" y="679771"/>
                    <a:pt x="2477470" y="801305"/>
                    <a:pt x="2595221" y="833583"/>
                  </a:cubicBezTo>
                  <a:cubicBezTo>
                    <a:pt x="2707861" y="864446"/>
                    <a:pt x="2729974" y="756500"/>
                    <a:pt x="2717627" y="647240"/>
                  </a:cubicBezTo>
                  <a:cubicBezTo>
                    <a:pt x="2756540" y="753671"/>
                    <a:pt x="2824094" y="846969"/>
                    <a:pt x="2906980" y="783626"/>
                  </a:cubicBezTo>
                  <a:cubicBezTo>
                    <a:pt x="2985514" y="723616"/>
                    <a:pt x="2929295" y="631329"/>
                    <a:pt x="2862248" y="560055"/>
                  </a:cubicBezTo>
                  <a:cubicBezTo>
                    <a:pt x="2943261" y="604052"/>
                    <a:pt x="3039456" y="629106"/>
                    <a:pt x="3084238" y="538385"/>
                  </a:cubicBezTo>
                  <a:cubicBezTo>
                    <a:pt x="3136308" y="432913"/>
                    <a:pt x="3014711" y="392705"/>
                    <a:pt x="2894127" y="386694"/>
                  </a:cubicBezTo>
                  <a:close/>
                  <a:moveTo>
                    <a:pt x="2732150" y="460847"/>
                  </a:moveTo>
                  <a:cubicBezTo>
                    <a:pt x="2713326" y="462464"/>
                    <a:pt x="2678714" y="464636"/>
                    <a:pt x="2683420" y="506511"/>
                  </a:cubicBezTo>
                  <a:cubicBezTo>
                    <a:pt x="2683522" y="507117"/>
                    <a:pt x="2683572" y="507723"/>
                    <a:pt x="2683623" y="508329"/>
                  </a:cubicBezTo>
                  <a:cubicBezTo>
                    <a:pt x="2662522" y="464181"/>
                    <a:pt x="2611768" y="493327"/>
                    <a:pt x="2603975" y="489185"/>
                  </a:cubicBezTo>
                  <a:cubicBezTo>
                    <a:pt x="2607517" y="481861"/>
                    <a:pt x="2609390" y="477617"/>
                    <a:pt x="2609390" y="477617"/>
                  </a:cubicBezTo>
                  <a:cubicBezTo>
                    <a:pt x="2602255" y="483174"/>
                    <a:pt x="2601850" y="449835"/>
                    <a:pt x="2582318" y="435439"/>
                  </a:cubicBezTo>
                  <a:cubicBezTo>
                    <a:pt x="2590009" y="422306"/>
                    <a:pt x="2607669" y="398312"/>
                    <a:pt x="2599117" y="373813"/>
                  </a:cubicBezTo>
                  <a:cubicBezTo>
                    <a:pt x="2605342" y="378208"/>
                    <a:pt x="2608884" y="380582"/>
                    <a:pt x="2608884" y="380582"/>
                  </a:cubicBezTo>
                  <a:cubicBezTo>
                    <a:pt x="2602710" y="369520"/>
                    <a:pt x="2672490" y="386947"/>
                    <a:pt x="2667734" y="332493"/>
                  </a:cubicBezTo>
                  <a:cubicBezTo>
                    <a:pt x="2681244" y="341434"/>
                    <a:pt x="2699917" y="350880"/>
                    <a:pt x="2719449" y="340828"/>
                  </a:cubicBezTo>
                  <a:cubicBezTo>
                    <a:pt x="2706798" y="357598"/>
                    <a:pt x="2699512" y="368459"/>
                    <a:pt x="2699512" y="368459"/>
                  </a:cubicBezTo>
                  <a:cubicBezTo>
                    <a:pt x="2709177" y="363256"/>
                    <a:pt x="2699562" y="411951"/>
                    <a:pt x="2732504" y="422356"/>
                  </a:cubicBezTo>
                  <a:cubicBezTo>
                    <a:pt x="2728912" y="437005"/>
                    <a:pt x="2732302" y="452967"/>
                    <a:pt x="2732150" y="460847"/>
                  </a:cubicBezTo>
                  <a:close/>
                  <a:moveTo>
                    <a:pt x="659140" y="1298202"/>
                  </a:moveTo>
                  <a:cubicBezTo>
                    <a:pt x="761711" y="1239051"/>
                    <a:pt x="846469" y="1154189"/>
                    <a:pt x="760901" y="1089331"/>
                  </a:cubicBezTo>
                  <a:cubicBezTo>
                    <a:pt x="677408" y="1026088"/>
                    <a:pt x="591992" y="1108576"/>
                    <a:pt x="534356" y="1190407"/>
                  </a:cubicBezTo>
                  <a:cubicBezTo>
                    <a:pt x="585818" y="1077106"/>
                    <a:pt x="609348" y="931477"/>
                    <a:pt x="475152" y="937438"/>
                  </a:cubicBezTo>
                  <a:cubicBezTo>
                    <a:pt x="355681" y="942792"/>
                    <a:pt x="353910" y="1061801"/>
                    <a:pt x="371924" y="1156867"/>
                  </a:cubicBezTo>
                  <a:cubicBezTo>
                    <a:pt x="313023" y="1054679"/>
                    <a:pt x="224875" y="966432"/>
                    <a:pt x="153020" y="1047354"/>
                  </a:cubicBezTo>
                  <a:cubicBezTo>
                    <a:pt x="83493" y="1125801"/>
                    <a:pt x="170073" y="1211067"/>
                    <a:pt x="254932" y="1268804"/>
                  </a:cubicBezTo>
                  <a:cubicBezTo>
                    <a:pt x="134297" y="1222281"/>
                    <a:pt x="-12955" y="1209097"/>
                    <a:pt x="910" y="1350231"/>
                  </a:cubicBezTo>
                  <a:cubicBezTo>
                    <a:pt x="13611" y="1479797"/>
                    <a:pt x="140875" y="1473735"/>
                    <a:pt x="240156" y="1448378"/>
                  </a:cubicBezTo>
                  <a:cubicBezTo>
                    <a:pt x="133083" y="1524400"/>
                    <a:pt x="29602" y="1641438"/>
                    <a:pt x="137940" y="1698922"/>
                  </a:cubicBezTo>
                  <a:cubicBezTo>
                    <a:pt x="234438" y="1750143"/>
                    <a:pt x="306243" y="1646641"/>
                    <a:pt x="348647" y="1554354"/>
                  </a:cubicBezTo>
                  <a:cubicBezTo>
                    <a:pt x="323295" y="1649672"/>
                    <a:pt x="314592" y="1774237"/>
                    <a:pt x="435986" y="1787219"/>
                  </a:cubicBezTo>
                  <a:cubicBezTo>
                    <a:pt x="552117" y="1799645"/>
                    <a:pt x="556621" y="1689527"/>
                    <a:pt x="526816" y="1583652"/>
                  </a:cubicBezTo>
                  <a:cubicBezTo>
                    <a:pt x="582377" y="1682455"/>
                    <a:pt x="663998" y="1763781"/>
                    <a:pt x="735651" y="1687961"/>
                  </a:cubicBezTo>
                  <a:cubicBezTo>
                    <a:pt x="803508" y="1616081"/>
                    <a:pt x="733222" y="1534048"/>
                    <a:pt x="655548" y="1474442"/>
                  </a:cubicBezTo>
                  <a:cubicBezTo>
                    <a:pt x="742583" y="1504902"/>
                    <a:pt x="841560" y="1514196"/>
                    <a:pt x="871163" y="1417514"/>
                  </a:cubicBezTo>
                  <a:cubicBezTo>
                    <a:pt x="905622" y="1305021"/>
                    <a:pt x="779118" y="1284816"/>
                    <a:pt x="659140" y="1298202"/>
                  </a:cubicBezTo>
                  <a:close/>
                  <a:moveTo>
                    <a:pt x="470446" y="1450246"/>
                  </a:moveTo>
                  <a:cubicBezTo>
                    <a:pt x="470598" y="1450802"/>
                    <a:pt x="470800" y="1451408"/>
                    <a:pt x="470952" y="1452014"/>
                  </a:cubicBezTo>
                  <a:cubicBezTo>
                    <a:pt x="442969" y="1411806"/>
                    <a:pt x="397630" y="1448731"/>
                    <a:pt x="389230" y="1445902"/>
                  </a:cubicBezTo>
                  <a:cubicBezTo>
                    <a:pt x="391557" y="1438073"/>
                    <a:pt x="392721" y="1433577"/>
                    <a:pt x="392721" y="1433577"/>
                  </a:cubicBezTo>
                  <a:cubicBezTo>
                    <a:pt x="386548" y="1440195"/>
                    <a:pt x="380830" y="1407361"/>
                    <a:pt x="359223" y="1396299"/>
                  </a:cubicBezTo>
                  <a:cubicBezTo>
                    <a:pt x="364688" y="1382104"/>
                    <a:pt x="378249" y="1355636"/>
                    <a:pt x="365852" y="1332804"/>
                  </a:cubicBezTo>
                  <a:cubicBezTo>
                    <a:pt x="372733" y="1336087"/>
                    <a:pt x="376630" y="1337855"/>
                    <a:pt x="376630" y="1337855"/>
                  </a:cubicBezTo>
                  <a:cubicBezTo>
                    <a:pt x="368787" y="1327954"/>
                    <a:pt x="440439" y="1334016"/>
                    <a:pt x="426979" y="1281028"/>
                  </a:cubicBezTo>
                  <a:cubicBezTo>
                    <a:pt x="441754" y="1287645"/>
                    <a:pt x="461692" y="1294010"/>
                    <a:pt x="479352" y="1280927"/>
                  </a:cubicBezTo>
                  <a:cubicBezTo>
                    <a:pt x="469535" y="1299516"/>
                    <a:pt x="464121" y="1311386"/>
                    <a:pt x="464121" y="1311386"/>
                  </a:cubicBezTo>
                  <a:cubicBezTo>
                    <a:pt x="472824" y="1304718"/>
                    <a:pt x="471154" y="1354322"/>
                    <a:pt x="505361" y="1359323"/>
                  </a:cubicBezTo>
                  <a:cubicBezTo>
                    <a:pt x="504147" y="1374325"/>
                    <a:pt x="510067" y="1389580"/>
                    <a:pt x="511180" y="1397359"/>
                  </a:cubicBezTo>
                  <a:cubicBezTo>
                    <a:pt x="492862" y="1401956"/>
                    <a:pt x="459060" y="1409634"/>
                    <a:pt x="470446" y="14502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5" name="Google Shape;2035;p29"/>
            <p:cNvSpPr/>
            <p:nvPr/>
          </p:nvSpPr>
          <p:spPr>
            <a:xfrm>
              <a:off x="-188120" y="4516148"/>
              <a:ext cx="1221216" cy="582729"/>
            </a:xfrm>
            <a:custGeom>
              <a:rect b="b" l="l" r="r" t="t"/>
              <a:pathLst>
                <a:path extrusionOk="0" h="1165459" w="2442431">
                  <a:moveTo>
                    <a:pt x="2440339" y="129538"/>
                  </a:moveTo>
                  <a:cubicBezTo>
                    <a:pt x="2428751" y="188689"/>
                    <a:pt x="2372178" y="227584"/>
                    <a:pt x="2314138" y="216319"/>
                  </a:cubicBezTo>
                  <a:cubicBezTo>
                    <a:pt x="2256148" y="205055"/>
                    <a:pt x="2218450" y="147874"/>
                    <a:pt x="2230038" y="88723"/>
                  </a:cubicBezTo>
                  <a:cubicBezTo>
                    <a:pt x="2241625" y="29572"/>
                    <a:pt x="2298148" y="-9323"/>
                    <a:pt x="2356188" y="1942"/>
                  </a:cubicBezTo>
                  <a:cubicBezTo>
                    <a:pt x="2414229" y="13206"/>
                    <a:pt x="2451927" y="70387"/>
                    <a:pt x="2440339" y="129538"/>
                  </a:cubicBezTo>
                  <a:close/>
                  <a:moveTo>
                    <a:pt x="110626" y="947092"/>
                  </a:moveTo>
                  <a:cubicBezTo>
                    <a:pt x="51523" y="945273"/>
                    <a:pt x="1983" y="992756"/>
                    <a:pt x="61" y="1052967"/>
                  </a:cubicBezTo>
                  <a:cubicBezTo>
                    <a:pt x="-1913" y="1113229"/>
                    <a:pt x="44540" y="1163591"/>
                    <a:pt x="103592" y="1165409"/>
                  </a:cubicBezTo>
                  <a:cubicBezTo>
                    <a:pt x="162695" y="1167228"/>
                    <a:pt x="212235" y="1119796"/>
                    <a:pt x="214157" y="1059534"/>
                  </a:cubicBezTo>
                  <a:cubicBezTo>
                    <a:pt x="216131" y="999322"/>
                    <a:pt x="169678" y="948910"/>
                    <a:pt x="110626" y="9470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36" name="Google Shape;2036;p29"/>
          <p:cNvGrpSpPr/>
          <p:nvPr/>
        </p:nvGrpSpPr>
        <p:grpSpPr>
          <a:xfrm>
            <a:off x="7913522" y="-879520"/>
            <a:ext cx="1548307" cy="2029451"/>
            <a:chOff x="7913522" y="-879520"/>
            <a:chExt cx="1548307" cy="2029451"/>
          </a:xfrm>
        </p:grpSpPr>
        <p:sp>
          <p:nvSpPr>
            <p:cNvPr id="2037" name="Google Shape;2037;p29"/>
            <p:cNvSpPr/>
            <p:nvPr/>
          </p:nvSpPr>
          <p:spPr>
            <a:xfrm rot="10800000">
              <a:off x="8028576" y="-879520"/>
              <a:ext cx="1122613" cy="1723806"/>
            </a:xfrm>
            <a:custGeom>
              <a:rect b="b" l="l" r="r" t="t"/>
              <a:pathLst>
                <a:path extrusionOk="0" h="3447612" w="2245225">
                  <a:moveTo>
                    <a:pt x="29407" y="1790661"/>
                  </a:moveTo>
                  <a:lnTo>
                    <a:pt x="30369" y="1790459"/>
                  </a:lnTo>
                  <a:cubicBezTo>
                    <a:pt x="28952" y="1792328"/>
                    <a:pt x="27383" y="1793591"/>
                    <a:pt x="26574" y="1791621"/>
                  </a:cubicBezTo>
                  <a:cubicBezTo>
                    <a:pt x="27080" y="1791368"/>
                    <a:pt x="27586" y="1791116"/>
                    <a:pt x="28092" y="1790813"/>
                  </a:cubicBezTo>
                  <a:cubicBezTo>
                    <a:pt x="28496" y="1790762"/>
                    <a:pt x="29003" y="1790712"/>
                    <a:pt x="29407" y="1790661"/>
                  </a:cubicBezTo>
                  <a:close/>
                  <a:moveTo>
                    <a:pt x="2053485" y="2028123"/>
                  </a:moveTo>
                  <a:cubicBezTo>
                    <a:pt x="2055661" y="2028780"/>
                    <a:pt x="2057685" y="2029840"/>
                    <a:pt x="2059506" y="2031255"/>
                  </a:cubicBezTo>
                  <a:cubicBezTo>
                    <a:pt x="2061379" y="2028325"/>
                    <a:pt x="2057432" y="2027921"/>
                    <a:pt x="2053485" y="2028123"/>
                  </a:cubicBezTo>
                  <a:close/>
                  <a:moveTo>
                    <a:pt x="2224115" y="2057067"/>
                  </a:moveTo>
                  <a:cubicBezTo>
                    <a:pt x="2202406" y="2107732"/>
                    <a:pt x="2164607" y="2151476"/>
                    <a:pt x="2113853" y="2179157"/>
                  </a:cubicBezTo>
                  <a:cubicBezTo>
                    <a:pt x="2071752" y="2202090"/>
                    <a:pt x="2009613" y="2214870"/>
                    <a:pt x="1959213" y="2201383"/>
                  </a:cubicBezTo>
                  <a:cubicBezTo>
                    <a:pt x="1922527" y="2191533"/>
                    <a:pt x="1891559" y="2168751"/>
                    <a:pt x="1876783" y="2127533"/>
                  </a:cubicBezTo>
                  <a:cubicBezTo>
                    <a:pt x="1867219" y="2100912"/>
                    <a:pt x="1871824" y="2076009"/>
                    <a:pt x="1884980" y="2055501"/>
                  </a:cubicBezTo>
                  <a:cubicBezTo>
                    <a:pt x="1903096" y="2027416"/>
                    <a:pt x="1938011" y="2007867"/>
                    <a:pt x="1971560" y="2005544"/>
                  </a:cubicBezTo>
                  <a:cubicBezTo>
                    <a:pt x="1981225" y="2004887"/>
                    <a:pt x="1991548" y="2005190"/>
                    <a:pt x="2001719" y="2006503"/>
                  </a:cubicBezTo>
                  <a:cubicBezTo>
                    <a:pt x="2011839" y="2007766"/>
                    <a:pt x="2021859" y="2009989"/>
                    <a:pt x="2031068" y="2013020"/>
                  </a:cubicBezTo>
                  <a:cubicBezTo>
                    <a:pt x="2035572" y="2014535"/>
                    <a:pt x="2043213" y="2022162"/>
                    <a:pt x="2049487" y="2027365"/>
                  </a:cubicBezTo>
                  <a:cubicBezTo>
                    <a:pt x="2050853" y="2027466"/>
                    <a:pt x="2052169" y="2027719"/>
                    <a:pt x="2053485" y="2028123"/>
                  </a:cubicBezTo>
                  <a:lnTo>
                    <a:pt x="2052473" y="2028173"/>
                  </a:lnTo>
                  <a:lnTo>
                    <a:pt x="2050702" y="2028376"/>
                  </a:lnTo>
                  <a:cubicBezTo>
                    <a:pt x="2054649" y="2031507"/>
                    <a:pt x="2057887" y="2033427"/>
                    <a:pt x="2059203" y="2031710"/>
                  </a:cubicBezTo>
                  <a:lnTo>
                    <a:pt x="2059506" y="2031255"/>
                  </a:lnTo>
                  <a:cubicBezTo>
                    <a:pt x="2060265" y="2031861"/>
                    <a:pt x="2060974" y="2032568"/>
                    <a:pt x="2061682" y="2033275"/>
                  </a:cubicBezTo>
                  <a:cubicBezTo>
                    <a:pt x="2078330" y="2051308"/>
                    <a:pt x="2053738" y="2064745"/>
                    <a:pt x="2051511" y="2065048"/>
                  </a:cubicBezTo>
                  <a:cubicBezTo>
                    <a:pt x="2050398" y="2065200"/>
                    <a:pt x="2044275" y="2066008"/>
                    <a:pt x="2037292" y="2060856"/>
                  </a:cubicBezTo>
                  <a:cubicBezTo>
                    <a:pt x="2034357" y="2058734"/>
                    <a:pt x="2024743" y="2049793"/>
                    <a:pt x="2019733" y="2048227"/>
                  </a:cubicBezTo>
                  <a:cubicBezTo>
                    <a:pt x="2012700" y="2046055"/>
                    <a:pt x="2005059" y="2044590"/>
                    <a:pt x="1997317" y="2043732"/>
                  </a:cubicBezTo>
                  <a:cubicBezTo>
                    <a:pt x="1989625" y="2042873"/>
                    <a:pt x="1981833" y="2042772"/>
                    <a:pt x="1974546" y="2043428"/>
                  </a:cubicBezTo>
                  <a:cubicBezTo>
                    <a:pt x="1956279" y="2045045"/>
                    <a:pt x="1937455" y="2054390"/>
                    <a:pt x="1924956" y="2068180"/>
                  </a:cubicBezTo>
                  <a:cubicBezTo>
                    <a:pt x="1914077" y="2080202"/>
                    <a:pt x="1908510" y="2096164"/>
                    <a:pt x="1915038" y="2113440"/>
                  </a:cubicBezTo>
                  <a:cubicBezTo>
                    <a:pt x="1927891" y="2147283"/>
                    <a:pt x="1957645" y="2160972"/>
                    <a:pt x="1989878" y="2163498"/>
                  </a:cubicBezTo>
                  <a:cubicBezTo>
                    <a:pt x="2025451" y="2166226"/>
                    <a:pt x="2064314" y="2155669"/>
                    <a:pt x="2092043" y="2139959"/>
                  </a:cubicBezTo>
                  <a:cubicBezTo>
                    <a:pt x="2133183" y="2116723"/>
                    <a:pt x="2163443" y="2080454"/>
                    <a:pt x="2180648" y="2038832"/>
                  </a:cubicBezTo>
                  <a:cubicBezTo>
                    <a:pt x="2197852" y="1997158"/>
                    <a:pt x="2201799" y="1949979"/>
                    <a:pt x="2190161" y="1904719"/>
                  </a:cubicBezTo>
                  <a:cubicBezTo>
                    <a:pt x="2175840" y="1848650"/>
                    <a:pt x="2138547" y="1812735"/>
                    <a:pt x="2091942" y="1790762"/>
                  </a:cubicBezTo>
                  <a:cubicBezTo>
                    <a:pt x="2017810" y="1755858"/>
                    <a:pt x="1920655" y="1755049"/>
                    <a:pt x="1845511" y="1768890"/>
                  </a:cubicBezTo>
                  <a:cubicBezTo>
                    <a:pt x="1733832" y="1788792"/>
                    <a:pt x="1629491" y="1837032"/>
                    <a:pt x="1536333" y="1902346"/>
                  </a:cubicBezTo>
                  <a:cubicBezTo>
                    <a:pt x="1442416" y="1968215"/>
                    <a:pt x="1359732" y="2051410"/>
                    <a:pt x="1292988" y="2141727"/>
                  </a:cubicBezTo>
                  <a:cubicBezTo>
                    <a:pt x="1283323" y="2154759"/>
                    <a:pt x="1274772" y="2168297"/>
                    <a:pt x="1266675" y="2182137"/>
                  </a:cubicBezTo>
                  <a:cubicBezTo>
                    <a:pt x="1250331" y="2210021"/>
                    <a:pt x="1235302" y="2238611"/>
                    <a:pt x="1218452" y="2266242"/>
                  </a:cubicBezTo>
                  <a:cubicBezTo>
                    <a:pt x="1235049" y="2343981"/>
                    <a:pt x="1250432" y="2422277"/>
                    <a:pt x="1263386" y="2500673"/>
                  </a:cubicBezTo>
                  <a:cubicBezTo>
                    <a:pt x="1317480" y="2827492"/>
                    <a:pt x="1335443" y="3154059"/>
                    <a:pt x="1286360" y="3431831"/>
                  </a:cubicBezTo>
                  <a:cubicBezTo>
                    <a:pt x="1284588" y="3442135"/>
                    <a:pt x="1274721" y="3449106"/>
                    <a:pt x="1264398" y="3447338"/>
                  </a:cubicBezTo>
                  <a:cubicBezTo>
                    <a:pt x="1254025" y="3445570"/>
                    <a:pt x="1247092" y="3435771"/>
                    <a:pt x="1248813" y="3425415"/>
                  </a:cubicBezTo>
                  <a:cubicBezTo>
                    <a:pt x="1294051" y="3151382"/>
                    <a:pt x="1271331" y="2830169"/>
                    <a:pt x="1215416" y="2508805"/>
                  </a:cubicBezTo>
                  <a:cubicBezTo>
                    <a:pt x="1209849" y="2476780"/>
                    <a:pt x="1203524" y="2444805"/>
                    <a:pt x="1197300" y="2412831"/>
                  </a:cubicBezTo>
                  <a:cubicBezTo>
                    <a:pt x="1162840" y="2358731"/>
                    <a:pt x="1127166" y="2308723"/>
                    <a:pt x="1090328" y="2263564"/>
                  </a:cubicBezTo>
                  <a:cubicBezTo>
                    <a:pt x="1086836" y="2266646"/>
                    <a:pt x="1082788" y="2270838"/>
                    <a:pt x="1079398" y="2273920"/>
                  </a:cubicBezTo>
                  <a:cubicBezTo>
                    <a:pt x="1064622" y="2287356"/>
                    <a:pt x="1050301" y="2304480"/>
                    <a:pt x="1048176" y="2307056"/>
                  </a:cubicBezTo>
                  <a:cubicBezTo>
                    <a:pt x="1027025" y="2332767"/>
                    <a:pt x="1008909" y="2360954"/>
                    <a:pt x="992160" y="2390150"/>
                  </a:cubicBezTo>
                  <a:cubicBezTo>
                    <a:pt x="974601" y="2420711"/>
                    <a:pt x="958509" y="2452180"/>
                    <a:pt x="942367" y="2483448"/>
                  </a:cubicBezTo>
                  <a:cubicBezTo>
                    <a:pt x="942216" y="2484054"/>
                    <a:pt x="942469" y="2484307"/>
                    <a:pt x="942266" y="2484963"/>
                  </a:cubicBezTo>
                  <a:cubicBezTo>
                    <a:pt x="941710" y="2486933"/>
                    <a:pt x="940849" y="2488752"/>
                    <a:pt x="939686" y="2490318"/>
                  </a:cubicBezTo>
                  <a:cubicBezTo>
                    <a:pt x="939534" y="2490166"/>
                    <a:pt x="939331" y="2490015"/>
                    <a:pt x="939129" y="2489863"/>
                  </a:cubicBezTo>
                  <a:cubicBezTo>
                    <a:pt x="939078" y="2489812"/>
                    <a:pt x="938977" y="2490015"/>
                    <a:pt x="938927" y="2489964"/>
                  </a:cubicBezTo>
                  <a:cubicBezTo>
                    <a:pt x="938471" y="2490823"/>
                    <a:pt x="938066" y="2491631"/>
                    <a:pt x="937611" y="2492490"/>
                  </a:cubicBezTo>
                  <a:cubicBezTo>
                    <a:pt x="938319" y="2491782"/>
                    <a:pt x="939129" y="2491126"/>
                    <a:pt x="939686" y="2490318"/>
                  </a:cubicBezTo>
                  <a:cubicBezTo>
                    <a:pt x="941710" y="2492035"/>
                    <a:pt x="939534" y="2493399"/>
                    <a:pt x="936599" y="2494409"/>
                  </a:cubicBezTo>
                  <a:cubicBezTo>
                    <a:pt x="936042" y="2495470"/>
                    <a:pt x="935486" y="2496531"/>
                    <a:pt x="934929" y="2497592"/>
                  </a:cubicBezTo>
                  <a:cubicBezTo>
                    <a:pt x="934119" y="2500168"/>
                    <a:pt x="933411" y="2502693"/>
                    <a:pt x="933006" y="2504057"/>
                  </a:cubicBezTo>
                  <a:lnTo>
                    <a:pt x="923797" y="2540578"/>
                  </a:lnTo>
                  <a:cubicBezTo>
                    <a:pt x="919445" y="2561036"/>
                    <a:pt x="915801" y="2581645"/>
                    <a:pt x="912664" y="2602406"/>
                  </a:cubicBezTo>
                  <a:cubicBezTo>
                    <a:pt x="909577" y="2623015"/>
                    <a:pt x="907098" y="2643726"/>
                    <a:pt x="905479" y="2664487"/>
                  </a:cubicBezTo>
                  <a:cubicBezTo>
                    <a:pt x="901481" y="2707827"/>
                    <a:pt x="904214" y="2752481"/>
                    <a:pt x="905479" y="2797235"/>
                  </a:cubicBezTo>
                  <a:cubicBezTo>
                    <a:pt x="906794" y="2844010"/>
                    <a:pt x="906896" y="2890886"/>
                    <a:pt x="901127" y="2936399"/>
                  </a:cubicBezTo>
                  <a:cubicBezTo>
                    <a:pt x="895965" y="2977314"/>
                    <a:pt x="885744" y="3017017"/>
                    <a:pt x="866819" y="3054649"/>
                  </a:cubicBezTo>
                  <a:cubicBezTo>
                    <a:pt x="862416" y="3064197"/>
                    <a:pt x="851082" y="3068389"/>
                    <a:pt x="841568" y="3063995"/>
                  </a:cubicBezTo>
                  <a:cubicBezTo>
                    <a:pt x="832055" y="3059600"/>
                    <a:pt x="827855" y="3048335"/>
                    <a:pt x="832258" y="3038789"/>
                  </a:cubicBezTo>
                  <a:cubicBezTo>
                    <a:pt x="846780" y="3004288"/>
                    <a:pt x="852853" y="2968424"/>
                    <a:pt x="855484" y="2931903"/>
                  </a:cubicBezTo>
                  <a:cubicBezTo>
                    <a:pt x="858672" y="2888158"/>
                    <a:pt x="855737" y="2843505"/>
                    <a:pt x="854168" y="2798851"/>
                  </a:cubicBezTo>
                  <a:cubicBezTo>
                    <a:pt x="852448" y="2751874"/>
                    <a:pt x="852347" y="2704897"/>
                    <a:pt x="857660" y="2659486"/>
                  </a:cubicBezTo>
                  <a:cubicBezTo>
                    <a:pt x="859127" y="2648070"/>
                    <a:pt x="861455" y="2636755"/>
                    <a:pt x="863378" y="2625389"/>
                  </a:cubicBezTo>
                  <a:cubicBezTo>
                    <a:pt x="809487" y="2715808"/>
                    <a:pt x="746437" y="2808499"/>
                    <a:pt x="672103" y="2886946"/>
                  </a:cubicBezTo>
                  <a:cubicBezTo>
                    <a:pt x="601715" y="2961251"/>
                    <a:pt x="521258" y="3022675"/>
                    <a:pt x="430225" y="3058741"/>
                  </a:cubicBezTo>
                  <a:cubicBezTo>
                    <a:pt x="393083" y="3073339"/>
                    <a:pt x="351489" y="3081926"/>
                    <a:pt x="310248" y="3081775"/>
                  </a:cubicBezTo>
                  <a:cubicBezTo>
                    <a:pt x="267793" y="3081624"/>
                    <a:pt x="225743" y="3072177"/>
                    <a:pt x="189056" y="3051265"/>
                  </a:cubicBezTo>
                  <a:cubicBezTo>
                    <a:pt x="133850" y="3019644"/>
                    <a:pt x="92407" y="2959534"/>
                    <a:pt x="75708" y="2893715"/>
                  </a:cubicBezTo>
                  <a:cubicBezTo>
                    <a:pt x="58807" y="2827189"/>
                    <a:pt x="67106" y="2755511"/>
                    <a:pt x="108650" y="2702371"/>
                  </a:cubicBezTo>
                  <a:cubicBezTo>
                    <a:pt x="158037" y="2639381"/>
                    <a:pt x="269109" y="2619176"/>
                    <a:pt x="345366" y="2650242"/>
                  </a:cubicBezTo>
                  <a:cubicBezTo>
                    <a:pt x="401281" y="2673023"/>
                    <a:pt x="439587" y="2720809"/>
                    <a:pt x="425469" y="2795417"/>
                  </a:cubicBezTo>
                  <a:cubicBezTo>
                    <a:pt x="416057" y="2844970"/>
                    <a:pt x="366315" y="2885582"/>
                    <a:pt x="321279" y="2887957"/>
                  </a:cubicBezTo>
                  <a:cubicBezTo>
                    <a:pt x="288034" y="2889674"/>
                    <a:pt x="256205" y="2873611"/>
                    <a:pt x="243403" y="2827189"/>
                  </a:cubicBezTo>
                  <a:cubicBezTo>
                    <a:pt x="240519" y="2817087"/>
                    <a:pt x="246388" y="2806580"/>
                    <a:pt x="256458" y="2803701"/>
                  </a:cubicBezTo>
                  <a:cubicBezTo>
                    <a:pt x="266579" y="2800822"/>
                    <a:pt x="277104" y="2806681"/>
                    <a:pt x="279988" y="2816733"/>
                  </a:cubicBezTo>
                  <a:cubicBezTo>
                    <a:pt x="284188" y="2830978"/>
                    <a:pt x="291019" y="2840272"/>
                    <a:pt x="299925" y="2845020"/>
                  </a:cubicBezTo>
                  <a:cubicBezTo>
                    <a:pt x="309894" y="2850324"/>
                    <a:pt x="321937" y="2849314"/>
                    <a:pt x="333474" y="2845273"/>
                  </a:cubicBezTo>
                  <a:cubicBezTo>
                    <a:pt x="357359" y="2836837"/>
                    <a:pt x="379826" y="2814409"/>
                    <a:pt x="384329" y="2788041"/>
                  </a:cubicBezTo>
                  <a:cubicBezTo>
                    <a:pt x="395259" y="2724496"/>
                    <a:pt x="350224" y="2691258"/>
                    <a:pt x="296940" y="2683076"/>
                  </a:cubicBezTo>
                  <a:cubicBezTo>
                    <a:pt x="242188" y="2674640"/>
                    <a:pt x="177469" y="2690754"/>
                    <a:pt x="146450" y="2731467"/>
                  </a:cubicBezTo>
                  <a:cubicBezTo>
                    <a:pt x="114520" y="2773292"/>
                    <a:pt x="110320" y="2829513"/>
                    <a:pt x="123982" y="2881238"/>
                  </a:cubicBezTo>
                  <a:cubicBezTo>
                    <a:pt x="137797" y="2933620"/>
                    <a:pt x="170233" y="2981961"/>
                    <a:pt x="214408" y="3006814"/>
                  </a:cubicBezTo>
                  <a:cubicBezTo>
                    <a:pt x="243454" y="3023231"/>
                    <a:pt x="276851" y="3030100"/>
                    <a:pt x="310451" y="3030252"/>
                  </a:cubicBezTo>
                  <a:cubicBezTo>
                    <a:pt x="345163" y="3030403"/>
                    <a:pt x="380231" y="3023332"/>
                    <a:pt x="411553" y="3011158"/>
                  </a:cubicBezTo>
                  <a:cubicBezTo>
                    <a:pt x="496311" y="2978476"/>
                    <a:pt x="570899" y="2921548"/>
                    <a:pt x="636985" y="2853355"/>
                  </a:cubicBezTo>
                  <a:cubicBezTo>
                    <a:pt x="737227" y="2750005"/>
                    <a:pt x="817887" y="2620742"/>
                    <a:pt x="882354" y="2506431"/>
                  </a:cubicBezTo>
                  <a:cubicBezTo>
                    <a:pt x="886098" y="2499814"/>
                    <a:pt x="889691" y="2492894"/>
                    <a:pt x="893385" y="2486226"/>
                  </a:cubicBezTo>
                  <a:cubicBezTo>
                    <a:pt x="885795" y="2489307"/>
                    <a:pt x="878356" y="2492793"/>
                    <a:pt x="870361" y="2494864"/>
                  </a:cubicBezTo>
                  <a:cubicBezTo>
                    <a:pt x="852600" y="2499511"/>
                    <a:pt x="834079" y="2501632"/>
                    <a:pt x="815964" y="2502693"/>
                  </a:cubicBezTo>
                  <a:cubicBezTo>
                    <a:pt x="765210" y="2505270"/>
                    <a:pt x="713546" y="2497996"/>
                    <a:pt x="663399" y="2482286"/>
                  </a:cubicBezTo>
                  <a:cubicBezTo>
                    <a:pt x="631317" y="2472234"/>
                    <a:pt x="599843" y="2458747"/>
                    <a:pt x="569684" y="2442532"/>
                  </a:cubicBezTo>
                  <a:cubicBezTo>
                    <a:pt x="539981" y="2426570"/>
                    <a:pt x="511593" y="2407931"/>
                    <a:pt x="484926" y="2387625"/>
                  </a:cubicBezTo>
                  <a:cubicBezTo>
                    <a:pt x="443685" y="2356256"/>
                    <a:pt x="406695" y="2320846"/>
                    <a:pt x="375322" y="2284477"/>
                  </a:cubicBezTo>
                  <a:cubicBezTo>
                    <a:pt x="368238" y="2276748"/>
                    <a:pt x="368744" y="2264726"/>
                    <a:pt x="376486" y="2257654"/>
                  </a:cubicBezTo>
                  <a:cubicBezTo>
                    <a:pt x="384228" y="2250583"/>
                    <a:pt x="396271" y="2251088"/>
                    <a:pt x="403356" y="2258816"/>
                  </a:cubicBezTo>
                  <a:cubicBezTo>
                    <a:pt x="455071" y="2312209"/>
                    <a:pt x="521663" y="2360903"/>
                    <a:pt x="593467" y="2397475"/>
                  </a:cubicBezTo>
                  <a:cubicBezTo>
                    <a:pt x="612848" y="2407375"/>
                    <a:pt x="632684" y="2416013"/>
                    <a:pt x="652722" y="2423943"/>
                  </a:cubicBezTo>
                  <a:cubicBezTo>
                    <a:pt x="626611" y="2400404"/>
                    <a:pt x="603891" y="2373885"/>
                    <a:pt x="584865" y="2344688"/>
                  </a:cubicBezTo>
                  <a:cubicBezTo>
                    <a:pt x="564776" y="2313775"/>
                    <a:pt x="548482" y="2280284"/>
                    <a:pt x="533099" y="2246794"/>
                  </a:cubicBezTo>
                  <a:cubicBezTo>
                    <a:pt x="517412" y="2210374"/>
                    <a:pt x="503952" y="2173702"/>
                    <a:pt x="484622" y="2140565"/>
                  </a:cubicBezTo>
                  <a:cubicBezTo>
                    <a:pt x="472528" y="2119905"/>
                    <a:pt x="458411" y="2100458"/>
                    <a:pt x="439131" y="2083839"/>
                  </a:cubicBezTo>
                  <a:cubicBezTo>
                    <a:pt x="430934" y="2077323"/>
                    <a:pt x="429618" y="2065351"/>
                    <a:pt x="436146" y="2057168"/>
                  </a:cubicBezTo>
                  <a:cubicBezTo>
                    <a:pt x="442724" y="2048985"/>
                    <a:pt x="454717" y="2047672"/>
                    <a:pt x="462914" y="2054238"/>
                  </a:cubicBezTo>
                  <a:cubicBezTo>
                    <a:pt x="487153" y="2072221"/>
                    <a:pt x="505875" y="2093739"/>
                    <a:pt x="521764" y="2117329"/>
                  </a:cubicBezTo>
                  <a:cubicBezTo>
                    <a:pt x="544181" y="2150769"/>
                    <a:pt x="560222" y="2188502"/>
                    <a:pt x="578691" y="2225781"/>
                  </a:cubicBezTo>
                  <a:cubicBezTo>
                    <a:pt x="587648" y="2244622"/>
                    <a:pt x="597262" y="2263312"/>
                    <a:pt x="607281" y="2281749"/>
                  </a:cubicBezTo>
                  <a:cubicBezTo>
                    <a:pt x="617048" y="2299883"/>
                    <a:pt x="627320" y="2317664"/>
                    <a:pt x="638756" y="2334687"/>
                  </a:cubicBezTo>
                  <a:cubicBezTo>
                    <a:pt x="653734" y="2356862"/>
                    <a:pt x="670281" y="2377926"/>
                    <a:pt x="690066" y="2396515"/>
                  </a:cubicBezTo>
                  <a:cubicBezTo>
                    <a:pt x="702008" y="2407880"/>
                    <a:pt x="714912" y="2418791"/>
                    <a:pt x="728726" y="2428288"/>
                  </a:cubicBezTo>
                  <a:cubicBezTo>
                    <a:pt x="742287" y="2437633"/>
                    <a:pt x="756557" y="2445917"/>
                    <a:pt x="771687" y="2452029"/>
                  </a:cubicBezTo>
                  <a:cubicBezTo>
                    <a:pt x="774774" y="2453291"/>
                    <a:pt x="779328" y="2455464"/>
                    <a:pt x="784186" y="2457181"/>
                  </a:cubicBezTo>
                  <a:cubicBezTo>
                    <a:pt x="794357" y="2458040"/>
                    <a:pt x="804528" y="2458646"/>
                    <a:pt x="814699" y="2458595"/>
                  </a:cubicBezTo>
                  <a:cubicBezTo>
                    <a:pt x="827552" y="2458646"/>
                    <a:pt x="840708" y="2458040"/>
                    <a:pt x="853662" y="2456070"/>
                  </a:cubicBezTo>
                  <a:cubicBezTo>
                    <a:pt x="865908" y="2454201"/>
                    <a:pt x="877951" y="2451271"/>
                    <a:pt x="889286" y="2446321"/>
                  </a:cubicBezTo>
                  <a:cubicBezTo>
                    <a:pt x="894852" y="2443845"/>
                    <a:pt x="908667" y="2430611"/>
                    <a:pt x="916307" y="2426368"/>
                  </a:cubicBezTo>
                  <a:cubicBezTo>
                    <a:pt x="920710" y="2423842"/>
                    <a:pt x="924556" y="2422630"/>
                    <a:pt x="927339" y="2422377"/>
                  </a:cubicBezTo>
                  <a:cubicBezTo>
                    <a:pt x="927693" y="2422327"/>
                    <a:pt x="927997" y="2422478"/>
                    <a:pt x="928351" y="2422478"/>
                  </a:cubicBezTo>
                  <a:cubicBezTo>
                    <a:pt x="937915" y="2404900"/>
                    <a:pt x="947428" y="2387271"/>
                    <a:pt x="957649" y="2370096"/>
                  </a:cubicBezTo>
                  <a:cubicBezTo>
                    <a:pt x="976018" y="2339385"/>
                    <a:pt x="995955" y="2309784"/>
                    <a:pt x="1018928" y="2282759"/>
                  </a:cubicBezTo>
                  <a:cubicBezTo>
                    <a:pt x="1021964" y="2279223"/>
                    <a:pt x="1046456" y="2251492"/>
                    <a:pt x="1067152" y="2236388"/>
                  </a:cubicBezTo>
                  <a:cubicBezTo>
                    <a:pt x="1026164" y="2188553"/>
                    <a:pt x="984316" y="2144960"/>
                    <a:pt x="941862" y="2106519"/>
                  </a:cubicBezTo>
                  <a:cubicBezTo>
                    <a:pt x="865200" y="2037215"/>
                    <a:pt x="786817" y="1982661"/>
                    <a:pt x="709801" y="1939372"/>
                  </a:cubicBezTo>
                  <a:cubicBezTo>
                    <a:pt x="605612" y="1880827"/>
                    <a:pt x="503851" y="1842993"/>
                    <a:pt x="411452" y="1819656"/>
                  </a:cubicBezTo>
                  <a:cubicBezTo>
                    <a:pt x="275839" y="1785307"/>
                    <a:pt x="161023" y="1781064"/>
                    <a:pt x="91648" y="1784347"/>
                  </a:cubicBezTo>
                  <a:cubicBezTo>
                    <a:pt x="61843" y="1785761"/>
                    <a:pt x="40692" y="1788388"/>
                    <a:pt x="30268" y="1790560"/>
                  </a:cubicBezTo>
                  <a:cubicBezTo>
                    <a:pt x="31280" y="1789196"/>
                    <a:pt x="32292" y="1787479"/>
                    <a:pt x="32899" y="1786468"/>
                  </a:cubicBezTo>
                  <a:cubicBezTo>
                    <a:pt x="31533" y="1788186"/>
                    <a:pt x="29913" y="1789701"/>
                    <a:pt x="27991" y="1790914"/>
                  </a:cubicBezTo>
                  <a:cubicBezTo>
                    <a:pt x="27029" y="1790964"/>
                    <a:pt x="26219" y="1791015"/>
                    <a:pt x="26371" y="1791419"/>
                  </a:cubicBezTo>
                  <a:lnTo>
                    <a:pt x="26472" y="1791722"/>
                  </a:lnTo>
                  <a:cubicBezTo>
                    <a:pt x="25612" y="1792126"/>
                    <a:pt x="24701" y="1792480"/>
                    <a:pt x="23791" y="1792783"/>
                  </a:cubicBezTo>
                  <a:cubicBezTo>
                    <a:pt x="14176" y="1795712"/>
                    <a:pt x="3955" y="1790307"/>
                    <a:pt x="1020" y="1780710"/>
                  </a:cubicBezTo>
                  <a:cubicBezTo>
                    <a:pt x="-600" y="1775760"/>
                    <a:pt x="-1763" y="1766112"/>
                    <a:pt x="9622" y="1759192"/>
                  </a:cubicBezTo>
                  <a:cubicBezTo>
                    <a:pt x="11191" y="1758232"/>
                    <a:pt x="14986" y="1756565"/>
                    <a:pt x="21007" y="1755100"/>
                  </a:cubicBezTo>
                  <a:cubicBezTo>
                    <a:pt x="31988" y="1752372"/>
                    <a:pt x="55569" y="1748483"/>
                    <a:pt x="89320" y="1746008"/>
                  </a:cubicBezTo>
                  <a:cubicBezTo>
                    <a:pt x="161327" y="1740754"/>
                    <a:pt x="280848" y="1741562"/>
                    <a:pt x="422483" y="1774446"/>
                  </a:cubicBezTo>
                  <a:cubicBezTo>
                    <a:pt x="519133" y="1796925"/>
                    <a:pt x="626257" y="1833951"/>
                    <a:pt x="734950" y="1894617"/>
                  </a:cubicBezTo>
                  <a:cubicBezTo>
                    <a:pt x="815255" y="1939422"/>
                    <a:pt x="896370" y="1997209"/>
                    <a:pt x="974955" y="2070655"/>
                  </a:cubicBezTo>
                  <a:cubicBezTo>
                    <a:pt x="1044634" y="2135817"/>
                    <a:pt x="1111985" y="2214163"/>
                    <a:pt x="1175339" y="2306349"/>
                  </a:cubicBezTo>
                  <a:cubicBezTo>
                    <a:pt x="1150696" y="2191684"/>
                    <a:pt x="1123016" y="2078080"/>
                    <a:pt x="1093161" y="1968012"/>
                  </a:cubicBezTo>
                  <a:cubicBezTo>
                    <a:pt x="1079246" y="1916691"/>
                    <a:pt x="1064875" y="1866481"/>
                    <a:pt x="1050301" y="1816877"/>
                  </a:cubicBezTo>
                  <a:cubicBezTo>
                    <a:pt x="956334" y="1712719"/>
                    <a:pt x="875978" y="1598156"/>
                    <a:pt x="779379" y="1497786"/>
                  </a:cubicBezTo>
                  <a:cubicBezTo>
                    <a:pt x="738594" y="1455406"/>
                    <a:pt x="695025" y="1415450"/>
                    <a:pt x="645638" y="1380445"/>
                  </a:cubicBezTo>
                  <a:cubicBezTo>
                    <a:pt x="613455" y="1357158"/>
                    <a:pt x="568217" y="1337205"/>
                    <a:pt x="523890" y="1332659"/>
                  </a:cubicBezTo>
                  <a:cubicBezTo>
                    <a:pt x="483357" y="1328568"/>
                    <a:pt x="443179" y="1337357"/>
                    <a:pt x="417221" y="1373221"/>
                  </a:cubicBezTo>
                  <a:cubicBezTo>
                    <a:pt x="396828" y="1401205"/>
                    <a:pt x="401939" y="1435807"/>
                    <a:pt x="419649" y="1461771"/>
                  </a:cubicBezTo>
                  <a:cubicBezTo>
                    <a:pt x="437866" y="1488441"/>
                    <a:pt x="469391" y="1507131"/>
                    <a:pt x="503497" y="1500059"/>
                  </a:cubicBezTo>
                  <a:cubicBezTo>
                    <a:pt x="524244" y="1495816"/>
                    <a:pt x="533200" y="1477834"/>
                    <a:pt x="530518" y="1462124"/>
                  </a:cubicBezTo>
                  <a:cubicBezTo>
                    <a:pt x="527887" y="1446718"/>
                    <a:pt x="513668" y="1434999"/>
                    <a:pt x="490189" y="1439797"/>
                  </a:cubicBezTo>
                  <a:cubicBezTo>
                    <a:pt x="480372" y="1441969"/>
                    <a:pt x="470606" y="1435756"/>
                    <a:pt x="468480" y="1425957"/>
                  </a:cubicBezTo>
                  <a:cubicBezTo>
                    <a:pt x="466304" y="1416157"/>
                    <a:pt x="472528" y="1406459"/>
                    <a:pt x="482345" y="1404287"/>
                  </a:cubicBezTo>
                  <a:cubicBezTo>
                    <a:pt x="533099" y="1392265"/>
                    <a:pt x="562094" y="1421663"/>
                    <a:pt x="568824" y="1455002"/>
                  </a:cubicBezTo>
                  <a:cubicBezTo>
                    <a:pt x="575807" y="1489351"/>
                    <a:pt x="557742" y="1529812"/>
                    <a:pt x="512453" y="1540470"/>
                  </a:cubicBezTo>
                  <a:cubicBezTo>
                    <a:pt x="460941" y="1552593"/>
                    <a:pt x="411553" y="1527235"/>
                    <a:pt x="382912" y="1487381"/>
                  </a:cubicBezTo>
                  <a:cubicBezTo>
                    <a:pt x="353563" y="1446617"/>
                    <a:pt x="346783" y="1391254"/>
                    <a:pt x="378358" y="1345742"/>
                  </a:cubicBezTo>
                  <a:cubicBezTo>
                    <a:pt x="407556" y="1303715"/>
                    <a:pt x="449909" y="1285076"/>
                    <a:pt x="495755" y="1282096"/>
                  </a:cubicBezTo>
                  <a:cubicBezTo>
                    <a:pt x="558754" y="1278004"/>
                    <a:pt x="628737" y="1305231"/>
                    <a:pt x="675746" y="1338620"/>
                  </a:cubicBezTo>
                  <a:cubicBezTo>
                    <a:pt x="727410" y="1376100"/>
                    <a:pt x="773306" y="1418380"/>
                    <a:pt x="815458" y="1463842"/>
                  </a:cubicBezTo>
                  <a:cubicBezTo>
                    <a:pt x="890096" y="1544460"/>
                    <a:pt x="953601" y="1634424"/>
                    <a:pt x="1021661" y="1721206"/>
                  </a:cubicBezTo>
                  <a:cubicBezTo>
                    <a:pt x="957953" y="1513900"/>
                    <a:pt x="891158" y="1326497"/>
                    <a:pt x="832055" y="1177483"/>
                  </a:cubicBezTo>
                  <a:cubicBezTo>
                    <a:pt x="799468" y="1094591"/>
                    <a:pt x="763743" y="1013063"/>
                    <a:pt x="722806" y="934364"/>
                  </a:cubicBezTo>
                  <a:cubicBezTo>
                    <a:pt x="682021" y="855917"/>
                    <a:pt x="636125" y="780248"/>
                    <a:pt x="582891" y="708873"/>
                  </a:cubicBezTo>
                  <a:cubicBezTo>
                    <a:pt x="564624" y="684374"/>
                    <a:pt x="545547" y="660482"/>
                    <a:pt x="525559" y="637397"/>
                  </a:cubicBezTo>
                  <a:cubicBezTo>
                    <a:pt x="505622" y="614313"/>
                    <a:pt x="484774" y="591986"/>
                    <a:pt x="463015" y="570518"/>
                  </a:cubicBezTo>
                  <a:cubicBezTo>
                    <a:pt x="447278" y="555011"/>
                    <a:pt x="406341" y="532684"/>
                    <a:pt x="390655" y="517328"/>
                  </a:cubicBezTo>
                  <a:cubicBezTo>
                    <a:pt x="379067" y="506013"/>
                    <a:pt x="377397" y="494294"/>
                    <a:pt x="379978" y="486919"/>
                  </a:cubicBezTo>
                  <a:cubicBezTo>
                    <a:pt x="382103" y="480857"/>
                    <a:pt x="387264" y="473533"/>
                    <a:pt x="400370" y="470452"/>
                  </a:cubicBezTo>
                  <a:cubicBezTo>
                    <a:pt x="410136" y="468128"/>
                    <a:pt x="420004" y="474190"/>
                    <a:pt x="422331" y="483939"/>
                  </a:cubicBezTo>
                  <a:cubicBezTo>
                    <a:pt x="423293" y="487929"/>
                    <a:pt x="422837" y="491920"/>
                    <a:pt x="421319" y="495405"/>
                  </a:cubicBezTo>
                  <a:cubicBezTo>
                    <a:pt x="439688" y="510205"/>
                    <a:pt x="474957" y="529552"/>
                    <a:pt x="489430" y="543443"/>
                  </a:cubicBezTo>
                  <a:cubicBezTo>
                    <a:pt x="512200" y="565315"/>
                    <a:pt x="534061" y="588097"/>
                    <a:pt x="555010" y="611686"/>
                  </a:cubicBezTo>
                  <a:cubicBezTo>
                    <a:pt x="575908" y="635276"/>
                    <a:pt x="595896" y="659674"/>
                    <a:pt x="615074" y="684728"/>
                  </a:cubicBezTo>
                  <a:cubicBezTo>
                    <a:pt x="670483" y="757265"/>
                    <a:pt x="718505" y="834247"/>
                    <a:pt x="761213" y="914209"/>
                  </a:cubicBezTo>
                  <a:cubicBezTo>
                    <a:pt x="803718" y="993817"/>
                    <a:pt x="840961" y="1076356"/>
                    <a:pt x="875067" y="1160309"/>
                  </a:cubicBezTo>
                  <a:cubicBezTo>
                    <a:pt x="896219" y="1212741"/>
                    <a:pt x="918483" y="1269871"/>
                    <a:pt x="941305" y="1330891"/>
                  </a:cubicBezTo>
                  <a:cubicBezTo>
                    <a:pt x="941608" y="1251283"/>
                    <a:pt x="943683" y="1160359"/>
                    <a:pt x="947782" y="1063020"/>
                  </a:cubicBezTo>
                  <a:cubicBezTo>
                    <a:pt x="952437" y="951437"/>
                    <a:pt x="959167" y="831772"/>
                    <a:pt x="968883" y="712359"/>
                  </a:cubicBezTo>
                  <a:cubicBezTo>
                    <a:pt x="976574" y="617546"/>
                    <a:pt x="986189" y="522935"/>
                    <a:pt x="996866" y="432617"/>
                  </a:cubicBezTo>
                  <a:cubicBezTo>
                    <a:pt x="1015791" y="272440"/>
                    <a:pt x="1038815" y="125801"/>
                    <a:pt x="1062446" y="15278"/>
                  </a:cubicBezTo>
                  <a:cubicBezTo>
                    <a:pt x="1064521" y="4974"/>
                    <a:pt x="1074540" y="-1694"/>
                    <a:pt x="1084812" y="377"/>
                  </a:cubicBezTo>
                  <a:cubicBezTo>
                    <a:pt x="1095135" y="2448"/>
                    <a:pt x="1101814" y="12450"/>
                    <a:pt x="1099740" y="22704"/>
                  </a:cubicBezTo>
                  <a:cubicBezTo>
                    <a:pt x="1079145" y="132873"/>
                    <a:pt x="1061434" y="278856"/>
                    <a:pt x="1045393" y="437921"/>
                  </a:cubicBezTo>
                  <a:cubicBezTo>
                    <a:pt x="1036335" y="527986"/>
                    <a:pt x="1028037" y="622243"/>
                    <a:pt x="1020092" y="716551"/>
                  </a:cubicBezTo>
                  <a:cubicBezTo>
                    <a:pt x="1010022" y="835459"/>
                    <a:pt x="1000610" y="954417"/>
                    <a:pt x="993577" y="1065395"/>
                  </a:cubicBezTo>
                  <a:cubicBezTo>
                    <a:pt x="991856" y="1092773"/>
                    <a:pt x="990288" y="1119343"/>
                    <a:pt x="988770" y="1145609"/>
                  </a:cubicBezTo>
                  <a:cubicBezTo>
                    <a:pt x="1000205" y="1113533"/>
                    <a:pt x="1012502" y="1081660"/>
                    <a:pt x="1026670" y="1050493"/>
                  </a:cubicBezTo>
                  <a:cubicBezTo>
                    <a:pt x="1048328" y="1002758"/>
                    <a:pt x="1072971" y="956387"/>
                    <a:pt x="1099082" y="911633"/>
                  </a:cubicBezTo>
                  <a:cubicBezTo>
                    <a:pt x="1138501" y="845915"/>
                    <a:pt x="1173871" y="803232"/>
                    <a:pt x="1207825" y="772368"/>
                  </a:cubicBezTo>
                  <a:cubicBezTo>
                    <a:pt x="1213189" y="767468"/>
                    <a:pt x="1218452" y="763377"/>
                    <a:pt x="1223765" y="759033"/>
                  </a:cubicBezTo>
                  <a:cubicBezTo>
                    <a:pt x="1223765" y="751254"/>
                    <a:pt x="1224372" y="742464"/>
                    <a:pt x="1226244" y="732160"/>
                  </a:cubicBezTo>
                  <a:cubicBezTo>
                    <a:pt x="1236618" y="674524"/>
                    <a:pt x="1275632" y="580318"/>
                    <a:pt x="1281451" y="564507"/>
                  </a:cubicBezTo>
                  <a:cubicBezTo>
                    <a:pt x="1291673" y="537483"/>
                    <a:pt x="1302906" y="511317"/>
                    <a:pt x="1315456" y="486010"/>
                  </a:cubicBezTo>
                  <a:cubicBezTo>
                    <a:pt x="1328106" y="460450"/>
                    <a:pt x="1341870" y="435699"/>
                    <a:pt x="1356443" y="411503"/>
                  </a:cubicBezTo>
                  <a:cubicBezTo>
                    <a:pt x="1373850" y="382609"/>
                    <a:pt x="1392421" y="354575"/>
                    <a:pt x="1411448" y="326641"/>
                  </a:cubicBezTo>
                  <a:cubicBezTo>
                    <a:pt x="1439279" y="285624"/>
                    <a:pt x="1468324" y="245163"/>
                    <a:pt x="1496256" y="203036"/>
                  </a:cubicBezTo>
                  <a:cubicBezTo>
                    <a:pt x="1501772" y="194145"/>
                    <a:pt x="1513512" y="191417"/>
                    <a:pt x="1522417" y="196923"/>
                  </a:cubicBezTo>
                  <a:cubicBezTo>
                    <a:pt x="1531324" y="202429"/>
                    <a:pt x="1534107" y="214148"/>
                    <a:pt x="1528591" y="223039"/>
                  </a:cubicBezTo>
                  <a:cubicBezTo>
                    <a:pt x="1485883" y="295980"/>
                    <a:pt x="1441353" y="365384"/>
                    <a:pt x="1400366" y="437265"/>
                  </a:cubicBezTo>
                  <a:cubicBezTo>
                    <a:pt x="1386906" y="460854"/>
                    <a:pt x="1373698" y="484595"/>
                    <a:pt x="1361149" y="508993"/>
                  </a:cubicBezTo>
                  <a:cubicBezTo>
                    <a:pt x="1348904" y="532835"/>
                    <a:pt x="1337012" y="557082"/>
                    <a:pt x="1326436" y="582338"/>
                  </a:cubicBezTo>
                  <a:cubicBezTo>
                    <a:pt x="1321477" y="594007"/>
                    <a:pt x="1294861" y="650430"/>
                    <a:pt x="1276846" y="700892"/>
                  </a:cubicBezTo>
                  <a:cubicBezTo>
                    <a:pt x="1273659" y="709934"/>
                    <a:pt x="1270825" y="718521"/>
                    <a:pt x="1268345" y="726805"/>
                  </a:cubicBezTo>
                  <a:cubicBezTo>
                    <a:pt x="1282210" y="718016"/>
                    <a:pt x="1296024" y="709884"/>
                    <a:pt x="1310142" y="701953"/>
                  </a:cubicBezTo>
                  <a:cubicBezTo>
                    <a:pt x="1369144" y="668766"/>
                    <a:pt x="1432194" y="635629"/>
                    <a:pt x="1515839" y="531067"/>
                  </a:cubicBezTo>
                  <a:cubicBezTo>
                    <a:pt x="1522266" y="522783"/>
                    <a:pt x="1534208" y="521217"/>
                    <a:pt x="1542557" y="527632"/>
                  </a:cubicBezTo>
                  <a:cubicBezTo>
                    <a:pt x="1550856" y="533997"/>
                    <a:pt x="1552425" y="545969"/>
                    <a:pt x="1545998" y="554253"/>
                  </a:cubicBezTo>
                  <a:cubicBezTo>
                    <a:pt x="1476673" y="647247"/>
                    <a:pt x="1420252" y="689577"/>
                    <a:pt x="1368335" y="722108"/>
                  </a:cubicBezTo>
                  <a:cubicBezTo>
                    <a:pt x="1324766" y="749435"/>
                    <a:pt x="1284588" y="769287"/>
                    <a:pt x="1241931" y="809192"/>
                  </a:cubicBezTo>
                  <a:cubicBezTo>
                    <a:pt x="1211165" y="838035"/>
                    <a:pt x="1178982" y="877284"/>
                    <a:pt x="1143156" y="937799"/>
                  </a:cubicBezTo>
                  <a:cubicBezTo>
                    <a:pt x="1117045" y="980634"/>
                    <a:pt x="1092605" y="1025237"/>
                    <a:pt x="1070643" y="1070951"/>
                  </a:cubicBezTo>
                  <a:cubicBezTo>
                    <a:pt x="1048682" y="1116514"/>
                    <a:pt x="1029099" y="1163188"/>
                    <a:pt x="1013311" y="1210721"/>
                  </a:cubicBezTo>
                  <a:cubicBezTo>
                    <a:pt x="1008605" y="1224814"/>
                    <a:pt x="1004254" y="1239210"/>
                    <a:pt x="1000459" y="1253758"/>
                  </a:cubicBezTo>
                  <a:cubicBezTo>
                    <a:pt x="996765" y="1268154"/>
                    <a:pt x="993577" y="1282651"/>
                    <a:pt x="991249" y="1297199"/>
                  </a:cubicBezTo>
                  <a:cubicBezTo>
                    <a:pt x="989478" y="1308261"/>
                    <a:pt x="986088" y="1378373"/>
                    <a:pt x="978143" y="1410702"/>
                  </a:cubicBezTo>
                  <a:cubicBezTo>
                    <a:pt x="978143" y="1411914"/>
                    <a:pt x="978092" y="1413379"/>
                    <a:pt x="978042" y="1414591"/>
                  </a:cubicBezTo>
                  <a:cubicBezTo>
                    <a:pt x="978042" y="1417976"/>
                    <a:pt x="976878" y="1420956"/>
                    <a:pt x="975259" y="1423633"/>
                  </a:cubicBezTo>
                  <a:cubicBezTo>
                    <a:pt x="1032338" y="1582800"/>
                    <a:pt x="1091036" y="1763384"/>
                    <a:pt x="1142954" y="1954525"/>
                  </a:cubicBezTo>
                  <a:cubicBezTo>
                    <a:pt x="1153732" y="1994229"/>
                    <a:pt x="1164105" y="2034437"/>
                    <a:pt x="1174226" y="2074949"/>
                  </a:cubicBezTo>
                  <a:cubicBezTo>
                    <a:pt x="1198160" y="1974377"/>
                    <a:pt x="1244158" y="1804148"/>
                    <a:pt x="1326588" y="1618765"/>
                  </a:cubicBezTo>
                  <a:cubicBezTo>
                    <a:pt x="1375318" y="1509202"/>
                    <a:pt x="1436749" y="1394437"/>
                    <a:pt x="1513765" y="1286288"/>
                  </a:cubicBezTo>
                  <a:cubicBezTo>
                    <a:pt x="1562494" y="1217742"/>
                    <a:pt x="1617752" y="1152125"/>
                    <a:pt x="1679486" y="1091762"/>
                  </a:cubicBezTo>
                  <a:cubicBezTo>
                    <a:pt x="1769304" y="1003971"/>
                    <a:pt x="1873190" y="927746"/>
                    <a:pt x="1992661" y="871374"/>
                  </a:cubicBezTo>
                  <a:cubicBezTo>
                    <a:pt x="2002073" y="866777"/>
                    <a:pt x="2013459" y="870717"/>
                    <a:pt x="2018063" y="880163"/>
                  </a:cubicBezTo>
                  <a:cubicBezTo>
                    <a:pt x="2022668" y="889559"/>
                    <a:pt x="2018772" y="900924"/>
                    <a:pt x="2009309" y="905521"/>
                  </a:cubicBezTo>
                  <a:cubicBezTo>
                    <a:pt x="1895556" y="962600"/>
                    <a:pt x="1797642" y="1038774"/>
                    <a:pt x="1712782" y="1125051"/>
                  </a:cubicBezTo>
                  <a:cubicBezTo>
                    <a:pt x="1654236" y="1184605"/>
                    <a:pt x="1602267" y="1249161"/>
                    <a:pt x="1555410" y="1315687"/>
                  </a:cubicBezTo>
                  <a:cubicBezTo>
                    <a:pt x="1480873" y="1421512"/>
                    <a:pt x="1420151" y="1532691"/>
                    <a:pt x="1371168" y="1638920"/>
                  </a:cubicBezTo>
                  <a:cubicBezTo>
                    <a:pt x="1261311" y="1877039"/>
                    <a:pt x="1210102" y="2089446"/>
                    <a:pt x="1193556" y="2155972"/>
                  </a:cubicBezTo>
                  <a:cubicBezTo>
                    <a:pt x="1197756" y="2173904"/>
                    <a:pt x="1202158" y="2191785"/>
                    <a:pt x="1206206" y="2209819"/>
                  </a:cubicBezTo>
                  <a:cubicBezTo>
                    <a:pt x="1214555" y="2193907"/>
                    <a:pt x="1222652" y="2177894"/>
                    <a:pt x="1231456" y="2162185"/>
                  </a:cubicBezTo>
                  <a:cubicBezTo>
                    <a:pt x="1240008" y="2146930"/>
                    <a:pt x="1249117" y="2132028"/>
                    <a:pt x="1259338" y="2117582"/>
                  </a:cubicBezTo>
                  <a:cubicBezTo>
                    <a:pt x="1327296" y="2022264"/>
                    <a:pt x="1411802" y="1933916"/>
                    <a:pt x="1508704" y="1863905"/>
                  </a:cubicBezTo>
                  <a:cubicBezTo>
                    <a:pt x="1606771" y="1793035"/>
                    <a:pt x="1717589" y="1741158"/>
                    <a:pt x="1836099" y="1718730"/>
                  </a:cubicBezTo>
                  <a:cubicBezTo>
                    <a:pt x="1920857" y="1703172"/>
                    <a:pt x="2030360" y="1705143"/>
                    <a:pt x="2113701" y="1744947"/>
                  </a:cubicBezTo>
                  <a:cubicBezTo>
                    <a:pt x="2173411" y="1773487"/>
                    <a:pt x="2220117" y="1820767"/>
                    <a:pt x="2237828" y="1892950"/>
                  </a:cubicBezTo>
                  <a:cubicBezTo>
                    <a:pt x="2251440" y="1948464"/>
                    <a:pt x="2245924" y="2006251"/>
                    <a:pt x="2224115" y="2057067"/>
                  </a:cubicBezTo>
                  <a:close/>
                  <a:moveTo>
                    <a:pt x="416209" y="490808"/>
                  </a:moveTo>
                  <a:cubicBezTo>
                    <a:pt x="416259" y="488838"/>
                    <a:pt x="415804" y="487576"/>
                    <a:pt x="414184" y="488687"/>
                  </a:cubicBezTo>
                  <a:cubicBezTo>
                    <a:pt x="413527" y="489141"/>
                    <a:pt x="415348" y="490000"/>
                    <a:pt x="416209" y="490808"/>
                  </a:cubicBezTo>
                  <a:close/>
                  <a:moveTo>
                    <a:pt x="36441" y="1771971"/>
                  </a:moveTo>
                  <a:cubicBezTo>
                    <a:pt x="37200" y="1776063"/>
                    <a:pt x="36542" y="1780154"/>
                    <a:pt x="34721" y="1783640"/>
                  </a:cubicBezTo>
                  <a:cubicBezTo>
                    <a:pt x="36998" y="1779599"/>
                    <a:pt x="37200" y="1775659"/>
                    <a:pt x="36441" y="177197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29"/>
            <p:cNvSpPr/>
            <p:nvPr/>
          </p:nvSpPr>
          <p:spPr>
            <a:xfrm rot="10800000">
              <a:off x="8338770" y="-750347"/>
              <a:ext cx="688060" cy="1564768"/>
            </a:xfrm>
            <a:custGeom>
              <a:rect b="b" l="l" r="r" t="t"/>
              <a:pathLst>
                <a:path extrusionOk="0" h="3129536" w="1376119">
                  <a:moveTo>
                    <a:pt x="187632" y="1934246"/>
                  </a:moveTo>
                  <a:cubicBezTo>
                    <a:pt x="187632" y="1960463"/>
                    <a:pt x="166632" y="1981779"/>
                    <a:pt x="140724" y="1981779"/>
                  </a:cubicBezTo>
                  <a:cubicBezTo>
                    <a:pt x="114816" y="1981779"/>
                    <a:pt x="93816" y="1960463"/>
                    <a:pt x="93816" y="1934246"/>
                  </a:cubicBezTo>
                  <a:cubicBezTo>
                    <a:pt x="93816" y="1908030"/>
                    <a:pt x="114816" y="1886713"/>
                    <a:pt x="140724" y="1886713"/>
                  </a:cubicBezTo>
                  <a:cubicBezTo>
                    <a:pt x="166632" y="1886713"/>
                    <a:pt x="187632" y="1908030"/>
                    <a:pt x="187632" y="1934246"/>
                  </a:cubicBezTo>
                  <a:close/>
                  <a:moveTo>
                    <a:pt x="46908" y="2135490"/>
                  </a:moveTo>
                  <a:cubicBezTo>
                    <a:pt x="21050" y="2135490"/>
                    <a:pt x="0" y="2156807"/>
                    <a:pt x="0" y="2183023"/>
                  </a:cubicBezTo>
                  <a:cubicBezTo>
                    <a:pt x="0" y="2209239"/>
                    <a:pt x="21050" y="2230556"/>
                    <a:pt x="46908" y="2230556"/>
                  </a:cubicBezTo>
                  <a:cubicBezTo>
                    <a:pt x="72816" y="2230556"/>
                    <a:pt x="93816" y="2209239"/>
                    <a:pt x="93816" y="2183023"/>
                  </a:cubicBezTo>
                  <a:cubicBezTo>
                    <a:pt x="93816" y="2156807"/>
                    <a:pt x="72816" y="2135490"/>
                    <a:pt x="46908" y="2135490"/>
                  </a:cubicBezTo>
                  <a:close/>
                  <a:moveTo>
                    <a:pt x="553990" y="3034471"/>
                  </a:moveTo>
                  <a:cubicBezTo>
                    <a:pt x="528132" y="3034471"/>
                    <a:pt x="507082" y="3055788"/>
                    <a:pt x="507082" y="3082004"/>
                  </a:cubicBezTo>
                  <a:cubicBezTo>
                    <a:pt x="507082" y="3108271"/>
                    <a:pt x="528132" y="3129537"/>
                    <a:pt x="553990" y="3129537"/>
                  </a:cubicBezTo>
                  <a:cubicBezTo>
                    <a:pt x="579898" y="3129537"/>
                    <a:pt x="600898" y="3108271"/>
                    <a:pt x="600898" y="3082004"/>
                  </a:cubicBezTo>
                  <a:cubicBezTo>
                    <a:pt x="600898" y="3055788"/>
                    <a:pt x="579898" y="3034471"/>
                    <a:pt x="553990" y="3034471"/>
                  </a:cubicBezTo>
                  <a:close/>
                  <a:moveTo>
                    <a:pt x="1329212" y="0"/>
                  </a:moveTo>
                  <a:cubicBezTo>
                    <a:pt x="1303354" y="0"/>
                    <a:pt x="1282304" y="21317"/>
                    <a:pt x="1282304" y="47533"/>
                  </a:cubicBezTo>
                  <a:cubicBezTo>
                    <a:pt x="1282304" y="73749"/>
                    <a:pt x="1303354" y="95066"/>
                    <a:pt x="1329212" y="95066"/>
                  </a:cubicBezTo>
                  <a:cubicBezTo>
                    <a:pt x="1355120" y="95066"/>
                    <a:pt x="1376120" y="73749"/>
                    <a:pt x="1376120" y="47533"/>
                  </a:cubicBezTo>
                  <a:cubicBezTo>
                    <a:pt x="1376120" y="21317"/>
                    <a:pt x="1355120" y="0"/>
                    <a:pt x="1329212" y="0"/>
                  </a:cubicBezTo>
                  <a:close/>
                  <a:moveTo>
                    <a:pt x="1310691" y="340711"/>
                  </a:moveTo>
                  <a:cubicBezTo>
                    <a:pt x="1284783" y="340711"/>
                    <a:pt x="1263783" y="361977"/>
                    <a:pt x="1263783" y="388243"/>
                  </a:cubicBezTo>
                  <a:cubicBezTo>
                    <a:pt x="1263783" y="414460"/>
                    <a:pt x="1284783" y="435726"/>
                    <a:pt x="1310691" y="435726"/>
                  </a:cubicBezTo>
                  <a:cubicBezTo>
                    <a:pt x="1336599" y="435726"/>
                    <a:pt x="1357599" y="414460"/>
                    <a:pt x="1357599" y="388243"/>
                  </a:cubicBezTo>
                  <a:cubicBezTo>
                    <a:pt x="1357599" y="361977"/>
                    <a:pt x="1336599" y="340711"/>
                    <a:pt x="1310691" y="34071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29"/>
            <p:cNvSpPr/>
            <p:nvPr/>
          </p:nvSpPr>
          <p:spPr>
            <a:xfrm rot="10800000">
              <a:off x="8156528" y="-517002"/>
              <a:ext cx="165645" cy="263981"/>
            </a:xfrm>
            <a:custGeom>
              <a:rect b="b" l="l" r="r" t="t"/>
              <a:pathLst>
                <a:path extrusionOk="0" h="527962" w="331290">
                  <a:moveTo>
                    <a:pt x="331291" y="111735"/>
                  </a:moveTo>
                  <a:cubicBezTo>
                    <a:pt x="331291" y="137951"/>
                    <a:pt x="310291" y="159268"/>
                    <a:pt x="284383" y="159268"/>
                  </a:cubicBezTo>
                  <a:cubicBezTo>
                    <a:pt x="258475" y="159268"/>
                    <a:pt x="237475" y="137951"/>
                    <a:pt x="237475" y="111735"/>
                  </a:cubicBezTo>
                  <a:cubicBezTo>
                    <a:pt x="237475" y="85468"/>
                    <a:pt x="258475" y="64202"/>
                    <a:pt x="284383" y="64202"/>
                  </a:cubicBezTo>
                  <a:cubicBezTo>
                    <a:pt x="310291" y="64202"/>
                    <a:pt x="331291" y="85468"/>
                    <a:pt x="331291" y="111735"/>
                  </a:cubicBezTo>
                  <a:close/>
                  <a:moveTo>
                    <a:pt x="143305" y="432897"/>
                  </a:moveTo>
                  <a:cubicBezTo>
                    <a:pt x="117447" y="432897"/>
                    <a:pt x="96397" y="454163"/>
                    <a:pt x="96397" y="480430"/>
                  </a:cubicBezTo>
                  <a:cubicBezTo>
                    <a:pt x="96397" y="506646"/>
                    <a:pt x="117447" y="527963"/>
                    <a:pt x="143305" y="527963"/>
                  </a:cubicBezTo>
                  <a:cubicBezTo>
                    <a:pt x="169213" y="527963"/>
                    <a:pt x="190213" y="506646"/>
                    <a:pt x="190213" y="480430"/>
                  </a:cubicBezTo>
                  <a:cubicBezTo>
                    <a:pt x="190213" y="454163"/>
                    <a:pt x="169213" y="432897"/>
                    <a:pt x="143305" y="432897"/>
                  </a:cubicBezTo>
                  <a:close/>
                  <a:moveTo>
                    <a:pt x="46908" y="0"/>
                  </a:moveTo>
                  <a:cubicBezTo>
                    <a:pt x="21000" y="0"/>
                    <a:pt x="0" y="21317"/>
                    <a:pt x="0" y="47533"/>
                  </a:cubicBezTo>
                  <a:cubicBezTo>
                    <a:pt x="0" y="73749"/>
                    <a:pt x="21000" y="95066"/>
                    <a:pt x="46908" y="95066"/>
                  </a:cubicBezTo>
                  <a:cubicBezTo>
                    <a:pt x="72766" y="95066"/>
                    <a:pt x="93816" y="73749"/>
                    <a:pt x="93816" y="47533"/>
                  </a:cubicBezTo>
                  <a:cubicBezTo>
                    <a:pt x="93816" y="21317"/>
                    <a:pt x="72766" y="0"/>
                    <a:pt x="4690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29"/>
            <p:cNvSpPr/>
            <p:nvPr/>
          </p:nvSpPr>
          <p:spPr>
            <a:xfrm rot="10800000">
              <a:off x="8135547" y="-99385"/>
              <a:ext cx="738276" cy="919198"/>
            </a:xfrm>
            <a:custGeom>
              <a:rect b="b" l="l" r="r" t="t"/>
              <a:pathLst>
                <a:path extrusionOk="0" h="1838395" w="1476551">
                  <a:moveTo>
                    <a:pt x="1476490" y="1284722"/>
                  </a:moveTo>
                  <a:cubicBezTo>
                    <a:pt x="1478008" y="1286540"/>
                    <a:pt x="1451088" y="1324375"/>
                    <a:pt x="1449721" y="1326496"/>
                  </a:cubicBezTo>
                  <a:cubicBezTo>
                    <a:pt x="1418449" y="1374585"/>
                    <a:pt x="1384546" y="1418935"/>
                    <a:pt x="1341636" y="1457426"/>
                  </a:cubicBezTo>
                  <a:cubicBezTo>
                    <a:pt x="1223784" y="1563251"/>
                    <a:pt x="963386" y="1679582"/>
                    <a:pt x="846141" y="1507080"/>
                  </a:cubicBezTo>
                  <a:lnTo>
                    <a:pt x="845990" y="1481874"/>
                  </a:lnTo>
                  <a:cubicBezTo>
                    <a:pt x="845686" y="1482127"/>
                    <a:pt x="850139" y="1462730"/>
                    <a:pt x="851556" y="1460406"/>
                  </a:cubicBezTo>
                  <a:cubicBezTo>
                    <a:pt x="859602" y="1447273"/>
                    <a:pt x="869773" y="1435453"/>
                    <a:pt x="880045" y="1424037"/>
                  </a:cubicBezTo>
                  <a:cubicBezTo>
                    <a:pt x="912076" y="1388526"/>
                    <a:pt x="950584" y="1357107"/>
                    <a:pt x="991521" y="1332355"/>
                  </a:cubicBezTo>
                  <a:cubicBezTo>
                    <a:pt x="1102187" y="1265476"/>
                    <a:pt x="1227629" y="1267547"/>
                    <a:pt x="1352464" y="1274266"/>
                  </a:cubicBezTo>
                  <a:cubicBezTo>
                    <a:pt x="1383686" y="1275933"/>
                    <a:pt x="1414755" y="1278458"/>
                    <a:pt x="1445875" y="1281287"/>
                  </a:cubicBezTo>
                  <a:cubicBezTo>
                    <a:pt x="1450733" y="1281741"/>
                    <a:pt x="1472745" y="1280277"/>
                    <a:pt x="1476490" y="1284722"/>
                  </a:cubicBezTo>
                  <a:close/>
                  <a:moveTo>
                    <a:pt x="41874" y="1478591"/>
                  </a:moveTo>
                  <a:cubicBezTo>
                    <a:pt x="34992" y="1479955"/>
                    <a:pt x="24973" y="1537843"/>
                    <a:pt x="23657" y="1542894"/>
                  </a:cubicBezTo>
                  <a:cubicBezTo>
                    <a:pt x="6858" y="1607702"/>
                    <a:pt x="-14699" y="1683573"/>
                    <a:pt x="14094" y="1748230"/>
                  </a:cubicBezTo>
                  <a:cubicBezTo>
                    <a:pt x="15561" y="1751563"/>
                    <a:pt x="64949" y="1820160"/>
                    <a:pt x="71729" y="1804047"/>
                  </a:cubicBezTo>
                  <a:lnTo>
                    <a:pt x="87770" y="1838395"/>
                  </a:lnTo>
                  <a:cubicBezTo>
                    <a:pt x="166001" y="1770455"/>
                    <a:pt x="156690" y="1644678"/>
                    <a:pt x="106695" y="1563301"/>
                  </a:cubicBezTo>
                  <a:cubicBezTo>
                    <a:pt x="101888" y="1555421"/>
                    <a:pt x="52298" y="1476520"/>
                    <a:pt x="41874" y="1478591"/>
                  </a:cubicBezTo>
                  <a:close/>
                  <a:moveTo>
                    <a:pt x="360211" y="82915"/>
                  </a:moveTo>
                  <a:cubicBezTo>
                    <a:pt x="339667" y="64326"/>
                    <a:pt x="317250" y="48263"/>
                    <a:pt x="295542" y="31088"/>
                  </a:cubicBezTo>
                  <a:cubicBezTo>
                    <a:pt x="284561" y="22350"/>
                    <a:pt x="275959" y="-7453"/>
                    <a:pt x="265383" y="1740"/>
                  </a:cubicBezTo>
                  <a:cubicBezTo>
                    <a:pt x="248887" y="16086"/>
                    <a:pt x="267154" y="107262"/>
                    <a:pt x="269785" y="123830"/>
                  </a:cubicBezTo>
                  <a:cubicBezTo>
                    <a:pt x="287243" y="234303"/>
                    <a:pt x="346144" y="379730"/>
                    <a:pt x="454229" y="419433"/>
                  </a:cubicBezTo>
                  <a:cubicBezTo>
                    <a:pt x="476140" y="300374"/>
                    <a:pt x="451699" y="165504"/>
                    <a:pt x="360211" y="82915"/>
                  </a:cubicBezTo>
                  <a:close/>
                  <a:moveTo>
                    <a:pt x="803433" y="906581"/>
                  </a:moveTo>
                  <a:cubicBezTo>
                    <a:pt x="763812" y="916431"/>
                    <a:pt x="672374" y="921331"/>
                    <a:pt x="617674" y="952750"/>
                  </a:cubicBezTo>
                  <a:cubicBezTo>
                    <a:pt x="542226" y="996090"/>
                    <a:pt x="470068" y="1117726"/>
                    <a:pt x="460302" y="1128485"/>
                  </a:cubicBezTo>
                  <a:cubicBezTo>
                    <a:pt x="487475" y="1134546"/>
                    <a:pt x="538431" y="1147882"/>
                    <a:pt x="564744" y="1142780"/>
                  </a:cubicBezTo>
                  <a:cubicBezTo>
                    <a:pt x="644847" y="1127171"/>
                    <a:pt x="728644" y="1093126"/>
                    <a:pt x="781219" y="1028166"/>
                  </a:cubicBezTo>
                  <a:cubicBezTo>
                    <a:pt x="804547" y="999373"/>
                    <a:pt x="820587" y="964924"/>
                    <a:pt x="833643" y="930423"/>
                  </a:cubicBezTo>
                  <a:cubicBezTo>
                    <a:pt x="834604" y="927948"/>
                    <a:pt x="848064" y="898044"/>
                    <a:pt x="845686" y="896630"/>
                  </a:cubicBezTo>
                  <a:cubicBezTo>
                    <a:pt x="838905" y="892589"/>
                    <a:pt x="810113" y="904914"/>
                    <a:pt x="803433" y="90658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29"/>
            <p:cNvSpPr/>
            <p:nvPr/>
          </p:nvSpPr>
          <p:spPr>
            <a:xfrm rot="10800000">
              <a:off x="8214263" y="-765950"/>
              <a:ext cx="643935" cy="1522529"/>
            </a:xfrm>
            <a:custGeom>
              <a:rect b="b" l="l" r="r" t="t"/>
              <a:pathLst>
                <a:path extrusionOk="0" h="3045057" w="1287870">
                  <a:moveTo>
                    <a:pt x="323344" y="15497"/>
                  </a:moveTo>
                  <a:cubicBezTo>
                    <a:pt x="323192" y="14588"/>
                    <a:pt x="322990" y="13729"/>
                    <a:pt x="322737" y="12871"/>
                  </a:cubicBezTo>
                  <a:cubicBezTo>
                    <a:pt x="324710" y="12012"/>
                    <a:pt x="324659" y="14285"/>
                    <a:pt x="324204" y="16609"/>
                  </a:cubicBezTo>
                  <a:lnTo>
                    <a:pt x="323749" y="16104"/>
                  </a:lnTo>
                  <a:lnTo>
                    <a:pt x="323344" y="15497"/>
                  </a:lnTo>
                  <a:close/>
                  <a:moveTo>
                    <a:pt x="408203" y="314181"/>
                  </a:moveTo>
                  <a:cubicBezTo>
                    <a:pt x="396818" y="280893"/>
                    <a:pt x="384977" y="249070"/>
                    <a:pt x="372731" y="217247"/>
                  </a:cubicBezTo>
                  <a:cubicBezTo>
                    <a:pt x="366710" y="201537"/>
                    <a:pt x="360486" y="185928"/>
                    <a:pt x="354059" y="170219"/>
                  </a:cubicBezTo>
                  <a:cubicBezTo>
                    <a:pt x="347835" y="154914"/>
                    <a:pt x="341763" y="139355"/>
                    <a:pt x="334476" y="123999"/>
                  </a:cubicBezTo>
                  <a:lnTo>
                    <a:pt x="303407" y="59545"/>
                  </a:lnTo>
                  <a:lnTo>
                    <a:pt x="293387" y="37673"/>
                  </a:lnTo>
                  <a:cubicBezTo>
                    <a:pt x="293185" y="37269"/>
                    <a:pt x="289339" y="28984"/>
                    <a:pt x="288327" y="25600"/>
                  </a:cubicBezTo>
                  <a:cubicBezTo>
                    <a:pt x="283065" y="7920"/>
                    <a:pt x="299004" y="445"/>
                    <a:pt x="302698" y="192"/>
                  </a:cubicBezTo>
                  <a:cubicBezTo>
                    <a:pt x="311705" y="-1121"/>
                    <a:pt x="320156" y="4435"/>
                    <a:pt x="322737" y="12871"/>
                  </a:cubicBezTo>
                  <a:lnTo>
                    <a:pt x="322635" y="12871"/>
                  </a:lnTo>
                  <a:cubicBezTo>
                    <a:pt x="321927" y="13224"/>
                    <a:pt x="322433" y="14336"/>
                    <a:pt x="323344" y="15497"/>
                  </a:cubicBezTo>
                  <a:lnTo>
                    <a:pt x="323344" y="15598"/>
                  </a:lnTo>
                  <a:cubicBezTo>
                    <a:pt x="323546" y="17114"/>
                    <a:pt x="323597" y="18579"/>
                    <a:pt x="323445" y="20044"/>
                  </a:cubicBezTo>
                  <a:cubicBezTo>
                    <a:pt x="323597" y="19235"/>
                    <a:pt x="323951" y="17922"/>
                    <a:pt x="324204" y="16609"/>
                  </a:cubicBezTo>
                  <a:cubicBezTo>
                    <a:pt x="325166" y="17770"/>
                    <a:pt x="326178" y="18781"/>
                    <a:pt x="326228" y="18882"/>
                  </a:cubicBezTo>
                  <a:lnTo>
                    <a:pt x="339486" y="40097"/>
                  </a:lnTo>
                  <a:lnTo>
                    <a:pt x="377589" y="102077"/>
                  </a:lnTo>
                  <a:cubicBezTo>
                    <a:pt x="384673" y="114907"/>
                    <a:pt x="391403" y="127636"/>
                    <a:pt x="397273" y="140669"/>
                  </a:cubicBezTo>
                  <a:cubicBezTo>
                    <a:pt x="403194" y="153903"/>
                    <a:pt x="408456" y="167239"/>
                    <a:pt x="413162" y="180776"/>
                  </a:cubicBezTo>
                  <a:cubicBezTo>
                    <a:pt x="418728" y="196940"/>
                    <a:pt x="423435" y="213357"/>
                    <a:pt x="427786" y="229925"/>
                  </a:cubicBezTo>
                  <a:cubicBezTo>
                    <a:pt x="434111" y="254172"/>
                    <a:pt x="439324" y="278721"/>
                    <a:pt x="444839" y="303927"/>
                  </a:cubicBezTo>
                  <a:cubicBezTo>
                    <a:pt x="447673" y="313979"/>
                    <a:pt x="441803" y="324486"/>
                    <a:pt x="431683" y="327315"/>
                  </a:cubicBezTo>
                  <a:cubicBezTo>
                    <a:pt x="421562" y="330143"/>
                    <a:pt x="411037" y="324284"/>
                    <a:pt x="408203" y="314181"/>
                  </a:cubicBezTo>
                  <a:close/>
                  <a:moveTo>
                    <a:pt x="323293" y="21205"/>
                  </a:moveTo>
                  <a:cubicBezTo>
                    <a:pt x="322231" y="27317"/>
                    <a:pt x="318132" y="32520"/>
                    <a:pt x="312414" y="34945"/>
                  </a:cubicBezTo>
                  <a:cubicBezTo>
                    <a:pt x="317778" y="33025"/>
                    <a:pt x="322534" y="29338"/>
                    <a:pt x="323293" y="21205"/>
                  </a:cubicBezTo>
                  <a:close/>
                  <a:moveTo>
                    <a:pt x="419487" y="1045307"/>
                  </a:moveTo>
                  <a:cubicBezTo>
                    <a:pt x="419083" y="1046671"/>
                    <a:pt x="418475" y="1047984"/>
                    <a:pt x="417767" y="1049146"/>
                  </a:cubicBezTo>
                  <a:cubicBezTo>
                    <a:pt x="418779" y="1049702"/>
                    <a:pt x="419184" y="1047277"/>
                    <a:pt x="419487" y="1045307"/>
                  </a:cubicBezTo>
                  <a:close/>
                  <a:moveTo>
                    <a:pt x="727755" y="853156"/>
                  </a:moveTo>
                  <a:cubicBezTo>
                    <a:pt x="723251" y="843659"/>
                    <a:pt x="711916" y="839618"/>
                    <a:pt x="702403" y="844063"/>
                  </a:cubicBezTo>
                  <a:cubicBezTo>
                    <a:pt x="659543" y="861844"/>
                    <a:pt x="617240" y="880433"/>
                    <a:pt x="576151" y="901749"/>
                  </a:cubicBezTo>
                  <a:cubicBezTo>
                    <a:pt x="559807" y="910235"/>
                    <a:pt x="543715" y="919277"/>
                    <a:pt x="527826" y="928723"/>
                  </a:cubicBezTo>
                  <a:cubicBezTo>
                    <a:pt x="504145" y="942766"/>
                    <a:pt x="481121" y="957970"/>
                    <a:pt x="457894" y="972922"/>
                  </a:cubicBezTo>
                  <a:cubicBezTo>
                    <a:pt x="447268" y="979943"/>
                    <a:pt x="436743" y="987066"/>
                    <a:pt x="426471" y="994592"/>
                  </a:cubicBezTo>
                  <a:cubicBezTo>
                    <a:pt x="419538" y="999694"/>
                    <a:pt x="412757" y="1004897"/>
                    <a:pt x="406078" y="1010302"/>
                  </a:cubicBezTo>
                  <a:cubicBezTo>
                    <a:pt x="404307" y="1011767"/>
                    <a:pt x="390594" y="1022071"/>
                    <a:pt x="387305" y="1027830"/>
                  </a:cubicBezTo>
                  <a:cubicBezTo>
                    <a:pt x="383307" y="1034801"/>
                    <a:pt x="383054" y="1041064"/>
                    <a:pt x="384876" y="1045610"/>
                  </a:cubicBezTo>
                  <a:cubicBezTo>
                    <a:pt x="388114" y="1055107"/>
                    <a:pt x="398437" y="1060259"/>
                    <a:pt x="407950" y="1057026"/>
                  </a:cubicBezTo>
                  <a:cubicBezTo>
                    <a:pt x="412251" y="1055612"/>
                    <a:pt x="415642" y="1052733"/>
                    <a:pt x="417767" y="1049146"/>
                  </a:cubicBezTo>
                  <a:cubicBezTo>
                    <a:pt x="417666" y="1049096"/>
                    <a:pt x="417514" y="1049045"/>
                    <a:pt x="417413" y="1048894"/>
                  </a:cubicBezTo>
                  <a:cubicBezTo>
                    <a:pt x="416249" y="1047631"/>
                    <a:pt x="417464" y="1046368"/>
                    <a:pt x="419538" y="1045257"/>
                  </a:cubicBezTo>
                  <a:cubicBezTo>
                    <a:pt x="422878" y="1043438"/>
                    <a:pt x="428343" y="1042024"/>
                    <a:pt x="429001" y="1041620"/>
                  </a:cubicBezTo>
                  <a:cubicBezTo>
                    <a:pt x="437350" y="1036215"/>
                    <a:pt x="445851" y="1031164"/>
                    <a:pt x="454504" y="1026213"/>
                  </a:cubicBezTo>
                  <a:cubicBezTo>
                    <a:pt x="463208" y="1021213"/>
                    <a:pt x="472063" y="1016464"/>
                    <a:pt x="480969" y="1011767"/>
                  </a:cubicBezTo>
                  <a:cubicBezTo>
                    <a:pt x="512899" y="994087"/>
                    <a:pt x="545334" y="977468"/>
                    <a:pt x="577062" y="959688"/>
                  </a:cubicBezTo>
                  <a:cubicBezTo>
                    <a:pt x="596088" y="949029"/>
                    <a:pt x="614710" y="937765"/>
                    <a:pt x="633534" y="926804"/>
                  </a:cubicBezTo>
                  <a:cubicBezTo>
                    <a:pt x="661719" y="910387"/>
                    <a:pt x="689752" y="893869"/>
                    <a:pt x="718646" y="878412"/>
                  </a:cubicBezTo>
                  <a:cubicBezTo>
                    <a:pt x="728109" y="873967"/>
                    <a:pt x="732207" y="862652"/>
                    <a:pt x="727755" y="853156"/>
                  </a:cubicBezTo>
                  <a:close/>
                  <a:moveTo>
                    <a:pt x="812108" y="1400465"/>
                  </a:moveTo>
                  <a:cubicBezTo>
                    <a:pt x="811501" y="1402182"/>
                    <a:pt x="810640" y="1403799"/>
                    <a:pt x="809578" y="1405263"/>
                  </a:cubicBezTo>
                  <a:cubicBezTo>
                    <a:pt x="812513" y="1408143"/>
                    <a:pt x="813373" y="1404506"/>
                    <a:pt x="813322" y="1399808"/>
                  </a:cubicBezTo>
                  <a:lnTo>
                    <a:pt x="813069" y="1399909"/>
                  </a:lnTo>
                  <a:lnTo>
                    <a:pt x="812108" y="1400465"/>
                  </a:lnTo>
                  <a:close/>
                  <a:moveTo>
                    <a:pt x="1265400" y="1220638"/>
                  </a:moveTo>
                  <a:cubicBezTo>
                    <a:pt x="1220162" y="1227154"/>
                    <a:pt x="1174468" y="1233216"/>
                    <a:pt x="1129028" y="1241399"/>
                  </a:cubicBezTo>
                  <a:cubicBezTo>
                    <a:pt x="1098566" y="1246854"/>
                    <a:pt x="1068154" y="1252916"/>
                    <a:pt x="1038248" y="1260847"/>
                  </a:cubicBezTo>
                  <a:cubicBezTo>
                    <a:pt x="987798" y="1274182"/>
                    <a:pt x="938815" y="1292165"/>
                    <a:pt x="891452" y="1313986"/>
                  </a:cubicBezTo>
                  <a:cubicBezTo>
                    <a:pt x="877131" y="1320856"/>
                    <a:pt x="862862" y="1328079"/>
                    <a:pt x="848895" y="1335858"/>
                  </a:cubicBezTo>
                  <a:cubicBezTo>
                    <a:pt x="834828" y="1343688"/>
                    <a:pt x="821014" y="1351972"/>
                    <a:pt x="807706" y="1360862"/>
                  </a:cubicBezTo>
                  <a:cubicBezTo>
                    <a:pt x="805226" y="1362479"/>
                    <a:pt x="788629" y="1373390"/>
                    <a:pt x="783366" y="1379047"/>
                  </a:cubicBezTo>
                  <a:cubicBezTo>
                    <a:pt x="775371" y="1387685"/>
                    <a:pt x="776130" y="1396474"/>
                    <a:pt x="777800" y="1400566"/>
                  </a:cubicBezTo>
                  <a:cubicBezTo>
                    <a:pt x="781190" y="1410012"/>
                    <a:pt x="791614" y="1414911"/>
                    <a:pt x="801077" y="1411527"/>
                  </a:cubicBezTo>
                  <a:cubicBezTo>
                    <a:pt x="804619" y="1410264"/>
                    <a:pt x="807503" y="1408042"/>
                    <a:pt x="809578" y="1405263"/>
                  </a:cubicBezTo>
                  <a:lnTo>
                    <a:pt x="809274" y="1404960"/>
                  </a:lnTo>
                  <a:cubicBezTo>
                    <a:pt x="808060" y="1403596"/>
                    <a:pt x="809527" y="1402031"/>
                    <a:pt x="812108" y="1400465"/>
                  </a:cubicBezTo>
                  <a:cubicBezTo>
                    <a:pt x="812715" y="1398798"/>
                    <a:pt x="813069" y="1397030"/>
                    <a:pt x="813120" y="1395262"/>
                  </a:cubicBezTo>
                  <a:lnTo>
                    <a:pt x="813272" y="1396676"/>
                  </a:lnTo>
                  <a:cubicBezTo>
                    <a:pt x="813272" y="1397282"/>
                    <a:pt x="813322" y="1397939"/>
                    <a:pt x="813322" y="1398545"/>
                  </a:cubicBezTo>
                  <a:lnTo>
                    <a:pt x="813322" y="1399808"/>
                  </a:lnTo>
                  <a:cubicBezTo>
                    <a:pt x="818636" y="1396979"/>
                    <a:pt x="826833" y="1394454"/>
                    <a:pt x="827997" y="1393847"/>
                  </a:cubicBezTo>
                  <a:cubicBezTo>
                    <a:pt x="841052" y="1386472"/>
                    <a:pt x="854462" y="1379805"/>
                    <a:pt x="868124" y="1373491"/>
                  </a:cubicBezTo>
                  <a:cubicBezTo>
                    <a:pt x="881837" y="1367126"/>
                    <a:pt x="895804" y="1361216"/>
                    <a:pt x="909770" y="1355710"/>
                  </a:cubicBezTo>
                  <a:cubicBezTo>
                    <a:pt x="932743" y="1346365"/>
                    <a:pt x="956172" y="1338485"/>
                    <a:pt x="979752" y="1331060"/>
                  </a:cubicBezTo>
                  <a:cubicBezTo>
                    <a:pt x="1003434" y="1323584"/>
                    <a:pt x="1027369" y="1316967"/>
                    <a:pt x="1051405" y="1310501"/>
                  </a:cubicBezTo>
                  <a:cubicBezTo>
                    <a:pt x="1080450" y="1302722"/>
                    <a:pt x="1109597" y="1295296"/>
                    <a:pt x="1138845" y="1288376"/>
                  </a:cubicBezTo>
                  <a:cubicBezTo>
                    <a:pt x="1183374" y="1277819"/>
                    <a:pt x="1227955" y="1267716"/>
                    <a:pt x="1272231" y="1258018"/>
                  </a:cubicBezTo>
                  <a:cubicBezTo>
                    <a:pt x="1282554" y="1256098"/>
                    <a:pt x="1289436" y="1246198"/>
                    <a:pt x="1287564" y="1235893"/>
                  </a:cubicBezTo>
                  <a:cubicBezTo>
                    <a:pt x="1285641" y="1225588"/>
                    <a:pt x="1275773" y="1218769"/>
                    <a:pt x="1265400" y="1220638"/>
                  </a:cubicBezTo>
                  <a:close/>
                  <a:moveTo>
                    <a:pt x="72206" y="1615751"/>
                  </a:moveTo>
                  <a:cubicBezTo>
                    <a:pt x="68816" y="1597718"/>
                    <a:pt x="66337" y="1579584"/>
                    <a:pt x="62946" y="1561551"/>
                  </a:cubicBezTo>
                  <a:cubicBezTo>
                    <a:pt x="59809" y="1544730"/>
                    <a:pt x="56115" y="1528061"/>
                    <a:pt x="52725" y="1511341"/>
                  </a:cubicBezTo>
                  <a:cubicBezTo>
                    <a:pt x="47563" y="1486135"/>
                    <a:pt x="42149" y="1461131"/>
                    <a:pt x="37949" y="1435773"/>
                  </a:cubicBezTo>
                  <a:cubicBezTo>
                    <a:pt x="36937" y="1425368"/>
                    <a:pt x="27575" y="1417690"/>
                    <a:pt x="17152" y="1418750"/>
                  </a:cubicBezTo>
                  <a:cubicBezTo>
                    <a:pt x="6677" y="1419761"/>
                    <a:pt x="-964" y="1429055"/>
                    <a:pt x="99" y="1439511"/>
                  </a:cubicBezTo>
                  <a:cubicBezTo>
                    <a:pt x="756" y="1462192"/>
                    <a:pt x="1768" y="1484720"/>
                    <a:pt x="3843" y="1507401"/>
                  </a:cubicBezTo>
                  <a:cubicBezTo>
                    <a:pt x="5209" y="1522454"/>
                    <a:pt x="6829" y="1537456"/>
                    <a:pt x="9106" y="1552408"/>
                  </a:cubicBezTo>
                  <a:cubicBezTo>
                    <a:pt x="11029" y="1564834"/>
                    <a:pt x="13356" y="1577159"/>
                    <a:pt x="16038" y="1589434"/>
                  </a:cubicBezTo>
                  <a:cubicBezTo>
                    <a:pt x="18720" y="1601759"/>
                    <a:pt x="22009" y="1613832"/>
                    <a:pt x="25197" y="1626005"/>
                  </a:cubicBezTo>
                  <a:cubicBezTo>
                    <a:pt x="29043" y="1639644"/>
                    <a:pt x="41289" y="1664901"/>
                    <a:pt x="47715" y="1686571"/>
                  </a:cubicBezTo>
                  <a:cubicBezTo>
                    <a:pt x="49790" y="1693592"/>
                    <a:pt x="52320" y="1699754"/>
                    <a:pt x="51358" y="1704503"/>
                  </a:cubicBezTo>
                  <a:cubicBezTo>
                    <a:pt x="48727" y="1714201"/>
                    <a:pt x="54445" y="1724203"/>
                    <a:pt x="64161" y="1726829"/>
                  </a:cubicBezTo>
                  <a:cubicBezTo>
                    <a:pt x="73876" y="1729456"/>
                    <a:pt x="83895" y="1723748"/>
                    <a:pt x="86527" y="1714050"/>
                  </a:cubicBezTo>
                  <a:cubicBezTo>
                    <a:pt x="89765" y="1704957"/>
                    <a:pt x="89411" y="1692026"/>
                    <a:pt x="87134" y="1677680"/>
                  </a:cubicBezTo>
                  <a:cubicBezTo>
                    <a:pt x="83642" y="1655657"/>
                    <a:pt x="74382" y="1629541"/>
                    <a:pt x="72206" y="1615751"/>
                  </a:cubicBezTo>
                  <a:close/>
                  <a:moveTo>
                    <a:pt x="1066585" y="2526603"/>
                  </a:moveTo>
                  <a:cubicBezTo>
                    <a:pt x="1030304" y="2561710"/>
                    <a:pt x="993566" y="2596210"/>
                    <a:pt x="957740" y="2631721"/>
                  </a:cubicBezTo>
                  <a:cubicBezTo>
                    <a:pt x="933704" y="2655563"/>
                    <a:pt x="909972" y="2679658"/>
                    <a:pt x="887151" y="2704611"/>
                  </a:cubicBezTo>
                  <a:cubicBezTo>
                    <a:pt x="867973" y="2725523"/>
                    <a:pt x="849452" y="2746991"/>
                    <a:pt x="831640" y="2769065"/>
                  </a:cubicBezTo>
                  <a:cubicBezTo>
                    <a:pt x="813829" y="2791190"/>
                    <a:pt x="796927" y="2814073"/>
                    <a:pt x="780532" y="2837410"/>
                  </a:cubicBezTo>
                  <a:cubicBezTo>
                    <a:pt x="767730" y="2855948"/>
                    <a:pt x="755434" y="2874789"/>
                    <a:pt x="744200" y="2894237"/>
                  </a:cubicBezTo>
                  <a:cubicBezTo>
                    <a:pt x="732815" y="2913937"/>
                    <a:pt x="722492" y="2934142"/>
                    <a:pt x="713535" y="2955105"/>
                  </a:cubicBezTo>
                  <a:cubicBezTo>
                    <a:pt x="710094" y="2963288"/>
                    <a:pt x="706704" y="2971623"/>
                    <a:pt x="703870" y="2980059"/>
                  </a:cubicBezTo>
                  <a:cubicBezTo>
                    <a:pt x="701846" y="2985969"/>
                    <a:pt x="700025" y="2991879"/>
                    <a:pt x="698557" y="2997940"/>
                  </a:cubicBezTo>
                  <a:cubicBezTo>
                    <a:pt x="697748" y="3001274"/>
                    <a:pt x="698001" y="3009205"/>
                    <a:pt x="697596" y="3015165"/>
                  </a:cubicBezTo>
                  <a:cubicBezTo>
                    <a:pt x="696735" y="3016327"/>
                    <a:pt x="695976" y="3017641"/>
                    <a:pt x="695420" y="3019004"/>
                  </a:cubicBezTo>
                  <a:lnTo>
                    <a:pt x="695926" y="3018499"/>
                  </a:lnTo>
                  <a:cubicBezTo>
                    <a:pt x="696230" y="3018196"/>
                    <a:pt x="696533" y="3017893"/>
                    <a:pt x="696837" y="3017590"/>
                  </a:cubicBezTo>
                  <a:lnTo>
                    <a:pt x="697444" y="3016984"/>
                  </a:lnTo>
                  <a:cubicBezTo>
                    <a:pt x="697090" y="3020419"/>
                    <a:pt x="696432" y="3022742"/>
                    <a:pt x="695015" y="3022490"/>
                  </a:cubicBezTo>
                  <a:cubicBezTo>
                    <a:pt x="694762" y="3022439"/>
                    <a:pt x="694560" y="3022338"/>
                    <a:pt x="694408" y="3022287"/>
                  </a:cubicBezTo>
                  <a:cubicBezTo>
                    <a:pt x="694104" y="3023651"/>
                    <a:pt x="694003" y="3025066"/>
                    <a:pt x="694054" y="3026531"/>
                  </a:cubicBezTo>
                  <a:cubicBezTo>
                    <a:pt x="694003" y="3037240"/>
                    <a:pt x="700075" y="3041028"/>
                    <a:pt x="701087" y="3041887"/>
                  </a:cubicBezTo>
                  <a:cubicBezTo>
                    <a:pt x="704073" y="3044362"/>
                    <a:pt x="725123" y="3051383"/>
                    <a:pt x="730639" y="3030774"/>
                  </a:cubicBezTo>
                  <a:cubicBezTo>
                    <a:pt x="731651" y="3027086"/>
                    <a:pt x="733726" y="3013397"/>
                    <a:pt x="735395" y="3008043"/>
                  </a:cubicBezTo>
                  <a:cubicBezTo>
                    <a:pt x="737268" y="3001981"/>
                    <a:pt x="739646" y="2996071"/>
                    <a:pt x="742176" y="2990262"/>
                  </a:cubicBezTo>
                  <a:cubicBezTo>
                    <a:pt x="744807" y="2984150"/>
                    <a:pt x="747742" y="2978139"/>
                    <a:pt x="750728" y="2972179"/>
                  </a:cubicBezTo>
                  <a:cubicBezTo>
                    <a:pt x="760089" y="2953287"/>
                    <a:pt x="770867" y="2935203"/>
                    <a:pt x="782303" y="2917574"/>
                  </a:cubicBezTo>
                  <a:cubicBezTo>
                    <a:pt x="793942" y="2899743"/>
                    <a:pt x="806339" y="2882467"/>
                    <a:pt x="819293" y="2865546"/>
                  </a:cubicBezTo>
                  <a:cubicBezTo>
                    <a:pt x="835941" y="2843572"/>
                    <a:pt x="853450" y="2822407"/>
                    <a:pt x="871059" y="2801394"/>
                  </a:cubicBezTo>
                  <a:cubicBezTo>
                    <a:pt x="888820" y="2780229"/>
                    <a:pt x="906936" y="2759418"/>
                    <a:pt x="925203" y="2738707"/>
                  </a:cubicBezTo>
                  <a:cubicBezTo>
                    <a:pt x="947215" y="2713754"/>
                    <a:pt x="969429" y="2688952"/>
                    <a:pt x="991897" y="2664352"/>
                  </a:cubicBezTo>
                  <a:cubicBezTo>
                    <a:pt x="1025800" y="2627174"/>
                    <a:pt x="1059855" y="2590199"/>
                    <a:pt x="1093910" y="2553021"/>
                  </a:cubicBezTo>
                  <a:cubicBezTo>
                    <a:pt x="1101197" y="2545545"/>
                    <a:pt x="1101045" y="2533472"/>
                    <a:pt x="1093505" y="2526199"/>
                  </a:cubicBezTo>
                  <a:cubicBezTo>
                    <a:pt x="1085966" y="2518875"/>
                    <a:pt x="1073922" y="2519076"/>
                    <a:pt x="1066585" y="2526603"/>
                  </a:cubicBezTo>
                  <a:close/>
                  <a:moveTo>
                    <a:pt x="694408" y="3022287"/>
                  </a:moveTo>
                  <a:cubicBezTo>
                    <a:pt x="694661" y="3021126"/>
                    <a:pt x="694964" y="3020065"/>
                    <a:pt x="695420" y="3019004"/>
                  </a:cubicBezTo>
                  <a:cubicBezTo>
                    <a:pt x="694205" y="3020317"/>
                    <a:pt x="693295" y="3021681"/>
                    <a:pt x="694408" y="3022287"/>
                  </a:cubicBezTo>
                  <a:close/>
                  <a:moveTo>
                    <a:pt x="1237923" y="2189984"/>
                  </a:moveTo>
                  <a:cubicBezTo>
                    <a:pt x="1213331" y="2219888"/>
                    <a:pt x="1183223" y="2241810"/>
                    <a:pt x="1150686" y="2260298"/>
                  </a:cubicBezTo>
                  <a:cubicBezTo>
                    <a:pt x="1111671" y="2282473"/>
                    <a:pt x="1068660" y="2298587"/>
                    <a:pt x="1025952" y="2315408"/>
                  </a:cubicBezTo>
                  <a:cubicBezTo>
                    <a:pt x="980815" y="2333188"/>
                    <a:pt x="936184" y="2351878"/>
                    <a:pt x="895449" y="2374508"/>
                  </a:cubicBezTo>
                  <a:cubicBezTo>
                    <a:pt x="886037" y="2379963"/>
                    <a:pt x="859016" y="2388803"/>
                    <a:pt x="831590" y="2399866"/>
                  </a:cubicBezTo>
                  <a:cubicBezTo>
                    <a:pt x="844443" y="2376276"/>
                    <a:pt x="858156" y="2353596"/>
                    <a:pt x="873691" y="2332330"/>
                  </a:cubicBezTo>
                  <a:cubicBezTo>
                    <a:pt x="920447" y="2268431"/>
                    <a:pt x="980208" y="2214432"/>
                    <a:pt x="1057780" y="2167455"/>
                  </a:cubicBezTo>
                  <a:cubicBezTo>
                    <a:pt x="1066889" y="2162202"/>
                    <a:pt x="1070026" y="2150584"/>
                    <a:pt x="1064764" y="2141491"/>
                  </a:cubicBezTo>
                  <a:cubicBezTo>
                    <a:pt x="1059501" y="2132399"/>
                    <a:pt x="1047862" y="2129318"/>
                    <a:pt x="1038805" y="2134521"/>
                  </a:cubicBezTo>
                  <a:cubicBezTo>
                    <a:pt x="953490" y="2181093"/>
                    <a:pt x="886240" y="2235597"/>
                    <a:pt x="834019" y="2302426"/>
                  </a:cubicBezTo>
                  <a:cubicBezTo>
                    <a:pt x="812209" y="2330360"/>
                    <a:pt x="792980" y="2360465"/>
                    <a:pt x="776434" y="2392996"/>
                  </a:cubicBezTo>
                  <a:cubicBezTo>
                    <a:pt x="753511" y="2438054"/>
                    <a:pt x="735851" y="2487859"/>
                    <a:pt x="721531" y="2542616"/>
                  </a:cubicBezTo>
                  <a:cubicBezTo>
                    <a:pt x="714699" y="2569741"/>
                    <a:pt x="708829" y="2597069"/>
                    <a:pt x="703972" y="2624598"/>
                  </a:cubicBezTo>
                  <a:cubicBezTo>
                    <a:pt x="699164" y="2651926"/>
                    <a:pt x="695268" y="2679405"/>
                    <a:pt x="691777" y="2706985"/>
                  </a:cubicBezTo>
                  <a:lnTo>
                    <a:pt x="684186" y="2770733"/>
                  </a:lnTo>
                  <a:cubicBezTo>
                    <a:pt x="683832" y="2774117"/>
                    <a:pt x="685907" y="2781744"/>
                    <a:pt x="686818" y="2787806"/>
                  </a:cubicBezTo>
                  <a:lnTo>
                    <a:pt x="686564" y="2788008"/>
                  </a:lnTo>
                  <a:cubicBezTo>
                    <a:pt x="685451" y="2789069"/>
                    <a:pt x="685654" y="2790685"/>
                    <a:pt x="684895" y="2791948"/>
                  </a:cubicBezTo>
                  <a:cubicBezTo>
                    <a:pt x="685654" y="2791241"/>
                    <a:pt x="686109" y="2790584"/>
                    <a:pt x="687071" y="2789827"/>
                  </a:cubicBezTo>
                  <a:cubicBezTo>
                    <a:pt x="687475" y="2793817"/>
                    <a:pt x="687121" y="2796646"/>
                    <a:pt x="684642" y="2796444"/>
                  </a:cubicBezTo>
                  <a:cubicBezTo>
                    <a:pt x="683377" y="2796292"/>
                    <a:pt x="683731" y="2795585"/>
                    <a:pt x="683528" y="2795080"/>
                  </a:cubicBezTo>
                  <a:cubicBezTo>
                    <a:pt x="681150" y="2801444"/>
                    <a:pt x="681150" y="2808516"/>
                    <a:pt x="686261" y="2813719"/>
                  </a:cubicBezTo>
                  <a:cubicBezTo>
                    <a:pt x="691878" y="2819781"/>
                    <a:pt x="697646" y="2820336"/>
                    <a:pt x="701442" y="2820387"/>
                  </a:cubicBezTo>
                  <a:cubicBezTo>
                    <a:pt x="707008" y="2820488"/>
                    <a:pt x="711916" y="2818114"/>
                    <a:pt x="716065" y="2813416"/>
                  </a:cubicBezTo>
                  <a:cubicBezTo>
                    <a:pt x="718039" y="2811143"/>
                    <a:pt x="720114" y="2807254"/>
                    <a:pt x="721075" y="2801647"/>
                  </a:cubicBezTo>
                  <a:cubicBezTo>
                    <a:pt x="722087" y="2795585"/>
                    <a:pt x="720923" y="2782148"/>
                    <a:pt x="721935" y="2775935"/>
                  </a:cubicBezTo>
                  <a:lnTo>
                    <a:pt x="732714" y="2713046"/>
                  </a:lnTo>
                  <a:cubicBezTo>
                    <a:pt x="737318" y="2686325"/>
                    <a:pt x="742480" y="2659806"/>
                    <a:pt x="748299" y="2633337"/>
                  </a:cubicBezTo>
                  <a:cubicBezTo>
                    <a:pt x="754067" y="2607121"/>
                    <a:pt x="760545" y="2581056"/>
                    <a:pt x="768084" y="2555244"/>
                  </a:cubicBezTo>
                  <a:cubicBezTo>
                    <a:pt x="778205" y="2519733"/>
                    <a:pt x="790805" y="2487354"/>
                    <a:pt x="804417" y="2456289"/>
                  </a:cubicBezTo>
                  <a:cubicBezTo>
                    <a:pt x="810438" y="2453157"/>
                    <a:pt x="816966" y="2450126"/>
                    <a:pt x="824202" y="2447247"/>
                  </a:cubicBezTo>
                  <a:cubicBezTo>
                    <a:pt x="860079" y="2433053"/>
                    <a:pt x="904507" y="2422243"/>
                    <a:pt x="917562" y="2415777"/>
                  </a:cubicBezTo>
                  <a:cubicBezTo>
                    <a:pt x="951719" y="2398350"/>
                    <a:pt x="989012" y="2385015"/>
                    <a:pt x="1026154" y="2370568"/>
                  </a:cubicBezTo>
                  <a:cubicBezTo>
                    <a:pt x="1064359" y="2355667"/>
                    <a:pt x="1102614" y="2340008"/>
                    <a:pt x="1138389" y="2321015"/>
                  </a:cubicBezTo>
                  <a:cubicBezTo>
                    <a:pt x="1188789" y="2294243"/>
                    <a:pt x="1234077" y="2260652"/>
                    <a:pt x="1268133" y="2213018"/>
                  </a:cubicBezTo>
                  <a:cubicBezTo>
                    <a:pt x="1274508" y="2204683"/>
                    <a:pt x="1272940" y="2192762"/>
                    <a:pt x="1264590" y="2186398"/>
                  </a:cubicBezTo>
                  <a:cubicBezTo>
                    <a:pt x="1256241" y="2180033"/>
                    <a:pt x="1244299" y="2181649"/>
                    <a:pt x="1237923" y="218998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29"/>
            <p:cNvSpPr/>
            <p:nvPr/>
          </p:nvSpPr>
          <p:spPr>
            <a:xfrm rot="10800000">
              <a:off x="8696516" y="295450"/>
              <a:ext cx="653696" cy="581202"/>
            </a:xfrm>
            <a:custGeom>
              <a:rect b="b" l="l" r="r" t="t"/>
              <a:pathLst>
                <a:path extrusionOk="0" h="1162404" w="1307391">
                  <a:moveTo>
                    <a:pt x="1009833" y="398496"/>
                  </a:moveTo>
                  <a:cubicBezTo>
                    <a:pt x="1158755" y="422591"/>
                    <a:pt x="1305500" y="495329"/>
                    <a:pt x="1307373" y="569634"/>
                  </a:cubicBezTo>
                  <a:cubicBezTo>
                    <a:pt x="1309144" y="642777"/>
                    <a:pt x="1188155" y="699958"/>
                    <a:pt x="991465" y="686067"/>
                  </a:cubicBezTo>
                  <a:cubicBezTo>
                    <a:pt x="1019397" y="735570"/>
                    <a:pt x="1041510" y="791942"/>
                    <a:pt x="1043433" y="848012"/>
                  </a:cubicBezTo>
                  <a:cubicBezTo>
                    <a:pt x="1048341" y="992125"/>
                    <a:pt x="903417" y="1162405"/>
                    <a:pt x="903417" y="1162405"/>
                  </a:cubicBezTo>
                  <a:cubicBezTo>
                    <a:pt x="903417" y="1162405"/>
                    <a:pt x="731371" y="1095576"/>
                    <a:pt x="646815" y="957878"/>
                  </a:cubicBezTo>
                  <a:cubicBezTo>
                    <a:pt x="633152" y="935652"/>
                    <a:pt x="622475" y="901960"/>
                    <a:pt x="614278" y="864731"/>
                  </a:cubicBezTo>
                  <a:cubicBezTo>
                    <a:pt x="588775" y="891806"/>
                    <a:pt x="558919" y="912113"/>
                    <a:pt x="521626" y="916154"/>
                  </a:cubicBezTo>
                  <a:cubicBezTo>
                    <a:pt x="410706" y="928125"/>
                    <a:pt x="298319" y="800782"/>
                    <a:pt x="324076" y="697685"/>
                  </a:cubicBezTo>
                  <a:cubicBezTo>
                    <a:pt x="321343" y="697584"/>
                    <a:pt x="318611" y="697432"/>
                    <a:pt x="315929" y="697281"/>
                  </a:cubicBezTo>
                  <a:cubicBezTo>
                    <a:pt x="127690" y="683339"/>
                    <a:pt x="-35451" y="611105"/>
                    <a:pt x="6701" y="535487"/>
                  </a:cubicBezTo>
                  <a:cubicBezTo>
                    <a:pt x="83868" y="396981"/>
                    <a:pt x="226718" y="358389"/>
                    <a:pt x="392641" y="368643"/>
                  </a:cubicBezTo>
                  <a:cubicBezTo>
                    <a:pt x="405798" y="369451"/>
                    <a:pt x="419056" y="372684"/>
                    <a:pt x="432313" y="377685"/>
                  </a:cubicBezTo>
                  <a:cubicBezTo>
                    <a:pt x="360408" y="222357"/>
                    <a:pt x="356006" y="33792"/>
                    <a:pt x="379839" y="5656"/>
                  </a:cubicBezTo>
                  <a:cubicBezTo>
                    <a:pt x="405697" y="-24905"/>
                    <a:pt x="597023" y="72788"/>
                    <a:pt x="696203" y="192605"/>
                  </a:cubicBezTo>
                  <a:cubicBezTo>
                    <a:pt x="813548" y="97236"/>
                    <a:pt x="1042522" y="11263"/>
                    <a:pt x="1106078" y="60917"/>
                  </a:cubicBezTo>
                  <a:cubicBezTo>
                    <a:pt x="1143675" y="90366"/>
                    <a:pt x="1067722" y="284033"/>
                    <a:pt x="1009833" y="398496"/>
                  </a:cubicBezTo>
                  <a:lnTo>
                    <a:pt x="1009833" y="39849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29"/>
            <p:cNvSpPr/>
            <p:nvPr/>
          </p:nvSpPr>
          <p:spPr>
            <a:xfrm rot="10800000">
              <a:off x="8719349" y="404641"/>
              <a:ext cx="593021" cy="465157"/>
            </a:xfrm>
            <a:custGeom>
              <a:rect b="b" l="l" r="r" t="t"/>
              <a:pathLst>
                <a:path extrusionOk="0" h="930313" w="1186043">
                  <a:moveTo>
                    <a:pt x="249608" y="532436"/>
                  </a:moveTo>
                  <a:cubicBezTo>
                    <a:pt x="223093" y="534457"/>
                    <a:pt x="196223" y="535568"/>
                    <a:pt x="169353" y="535315"/>
                  </a:cubicBezTo>
                  <a:cubicBezTo>
                    <a:pt x="147949" y="535113"/>
                    <a:pt x="126595" y="534052"/>
                    <a:pt x="105342" y="532537"/>
                  </a:cubicBezTo>
                  <a:cubicBezTo>
                    <a:pt x="73007" y="530213"/>
                    <a:pt x="41179" y="526526"/>
                    <a:pt x="10008" y="522889"/>
                  </a:cubicBezTo>
                  <a:cubicBezTo>
                    <a:pt x="3986" y="522384"/>
                    <a:pt x="-467" y="517131"/>
                    <a:pt x="39" y="511119"/>
                  </a:cubicBezTo>
                  <a:cubicBezTo>
                    <a:pt x="545" y="505159"/>
                    <a:pt x="5808" y="500714"/>
                    <a:pt x="11829" y="501219"/>
                  </a:cubicBezTo>
                  <a:cubicBezTo>
                    <a:pt x="37991" y="502532"/>
                    <a:pt x="64607" y="503391"/>
                    <a:pt x="91578" y="504199"/>
                  </a:cubicBezTo>
                  <a:cubicBezTo>
                    <a:pt x="109137" y="504704"/>
                    <a:pt x="126848" y="505058"/>
                    <a:pt x="144558" y="505412"/>
                  </a:cubicBezTo>
                  <a:cubicBezTo>
                    <a:pt x="156298" y="505614"/>
                    <a:pt x="168038" y="505866"/>
                    <a:pt x="179828" y="506068"/>
                  </a:cubicBezTo>
                  <a:cubicBezTo>
                    <a:pt x="197437" y="506371"/>
                    <a:pt x="215097" y="506573"/>
                    <a:pt x="232606" y="506422"/>
                  </a:cubicBezTo>
                  <a:cubicBezTo>
                    <a:pt x="264434" y="506169"/>
                    <a:pt x="295909" y="505007"/>
                    <a:pt x="326675" y="501825"/>
                  </a:cubicBezTo>
                  <a:cubicBezTo>
                    <a:pt x="332393" y="501067"/>
                    <a:pt x="337655" y="505058"/>
                    <a:pt x="338465" y="510766"/>
                  </a:cubicBezTo>
                  <a:cubicBezTo>
                    <a:pt x="339224" y="516474"/>
                    <a:pt x="335226" y="521727"/>
                    <a:pt x="329508" y="522485"/>
                  </a:cubicBezTo>
                  <a:cubicBezTo>
                    <a:pt x="303347" y="526981"/>
                    <a:pt x="276680" y="530365"/>
                    <a:pt x="249608" y="532436"/>
                  </a:cubicBezTo>
                  <a:close/>
                  <a:moveTo>
                    <a:pt x="1184934" y="554561"/>
                  </a:moveTo>
                  <a:cubicBezTo>
                    <a:pt x="1182354" y="559713"/>
                    <a:pt x="1176079" y="561835"/>
                    <a:pt x="1170917" y="559258"/>
                  </a:cubicBezTo>
                  <a:cubicBezTo>
                    <a:pt x="1168792" y="558248"/>
                    <a:pt x="1164542" y="559157"/>
                    <a:pt x="1159987" y="559612"/>
                  </a:cubicBezTo>
                  <a:cubicBezTo>
                    <a:pt x="1150221" y="560521"/>
                    <a:pt x="1139443" y="562390"/>
                    <a:pt x="1134332" y="562491"/>
                  </a:cubicBezTo>
                  <a:cubicBezTo>
                    <a:pt x="1117583" y="562643"/>
                    <a:pt x="1100884" y="562592"/>
                    <a:pt x="1084135" y="562188"/>
                  </a:cubicBezTo>
                  <a:cubicBezTo>
                    <a:pt x="1067335" y="561835"/>
                    <a:pt x="1050586" y="561127"/>
                    <a:pt x="1033837" y="560168"/>
                  </a:cubicBezTo>
                  <a:cubicBezTo>
                    <a:pt x="1013191" y="558854"/>
                    <a:pt x="992647" y="557187"/>
                    <a:pt x="972204" y="554864"/>
                  </a:cubicBezTo>
                  <a:cubicBezTo>
                    <a:pt x="951710" y="552540"/>
                    <a:pt x="931317" y="549712"/>
                    <a:pt x="911026" y="546327"/>
                  </a:cubicBezTo>
                  <a:cubicBezTo>
                    <a:pt x="886686" y="542236"/>
                    <a:pt x="862499" y="537437"/>
                    <a:pt x="838362" y="532184"/>
                  </a:cubicBezTo>
                  <a:cubicBezTo>
                    <a:pt x="808557" y="525667"/>
                    <a:pt x="779005" y="518090"/>
                    <a:pt x="749353" y="510463"/>
                  </a:cubicBezTo>
                  <a:cubicBezTo>
                    <a:pt x="759372" y="516019"/>
                    <a:pt x="768581" y="521475"/>
                    <a:pt x="770150" y="522182"/>
                  </a:cubicBezTo>
                  <a:cubicBezTo>
                    <a:pt x="796665" y="535517"/>
                    <a:pt x="820145" y="551985"/>
                    <a:pt x="840537" y="571533"/>
                  </a:cubicBezTo>
                  <a:cubicBezTo>
                    <a:pt x="852834" y="583353"/>
                    <a:pt x="863966" y="596335"/>
                    <a:pt x="874340" y="609873"/>
                  </a:cubicBezTo>
                  <a:cubicBezTo>
                    <a:pt x="889672" y="629775"/>
                    <a:pt x="903132" y="651041"/>
                    <a:pt x="916238" y="672509"/>
                  </a:cubicBezTo>
                  <a:cubicBezTo>
                    <a:pt x="919578" y="677510"/>
                    <a:pt x="918211" y="684278"/>
                    <a:pt x="913202" y="687612"/>
                  </a:cubicBezTo>
                  <a:cubicBezTo>
                    <a:pt x="908192" y="690946"/>
                    <a:pt x="901412" y="689582"/>
                    <a:pt x="898072" y="684581"/>
                  </a:cubicBezTo>
                  <a:cubicBezTo>
                    <a:pt x="883751" y="664881"/>
                    <a:pt x="868723" y="645737"/>
                    <a:pt x="852834" y="627401"/>
                  </a:cubicBezTo>
                  <a:cubicBezTo>
                    <a:pt x="842359" y="615378"/>
                    <a:pt x="831378" y="603861"/>
                    <a:pt x="819942" y="592799"/>
                  </a:cubicBezTo>
                  <a:cubicBezTo>
                    <a:pt x="801473" y="574817"/>
                    <a:pt x="781637" y="557945"/>
                    <a:pt x="758157" y="544559"/>
                  </a:cubicBezTo>
                  <a:cubicBezTo>
                    <a:pt x="756488" y="543599"/>
                    <a:pt x="745355" y="535618"/>
                    <a:pt x="734627" y="528547"/>
                  </a:cubicBezTo>
                  <a:cubicBezTo>
                    <a:pt x="734627" y="530062"/>
                    <a:pt x="734526" y="532032"/>
                    <a:pt x="734627" y="533244"/>
                  </a:cubicBezTo>
                  <a:lnTo>
                    <a:pt x="734324" y="533194"/>
                  </a:lnTo>
                  <a:cubicBezTo>
                    <a:pt x="734577" y="534962"/>
                    <a:pt x="734526" y="536679"/>
                    <a:pt x="734071" y="538144"/>
                  </a:cubicBezTo>
                  <a:cubicBezTo>
                    <a:pt x="733717" y="539407"/>
                    <a:pt x="733160" y="540569"/>
                    <a:pt x="732502" y="541579"/>
                  </a:cubicBezTo>
                  <a:cubicBezTo>
                    <a:pt x="731136" y="544610"/>
                    <a:pt x="728302" y="551176"/>
                    <a:pt x="724760" y="559309"/>
                  </a:cubicBezTo>
                  <a:cubicBezTo>
                    <a:pt x="724760" y="559461"/>
                    <a:pt x="724861" y="559612"/>
                    <a:pt x="724912" y="559764"/>
                  </a:cubicBezTo>
                  <a:lnTo>
                    <a:pt x="724760" y="559764"/>
                  </a:lnTo>
                  <a:cubicBezTo>
                    <a:pt x="724507" y="559814"/>
                    <a:pt x="724659" y="560269"/>
                    <a:pt x="724963" y="560774"/>
                  </a:cubicBezTo>
                  <a:cubicBezTo>
                    <a:pt x="725013" y="562138"/>
                    <a:pt x="724760" y="563451"/>
                    <a:pt x="724305" y="564663"/>
                  </a:cubicBezTo>
                  <a:cubicBezTo>
                    <a:pt x="724608" y="564057"/>
                    <a:pt x="725216" y="562895"/>
                    <a:pt x="725570" y="561885"/>
                  </a:cubicBezTo>
                  <a:lnTo>
                    <a:pt x="725671" y="562138"/>
                  </a:lnTo>
                  <a:cubicBezTo>
                    <a:pt x="730023" y="573251"/>
                    <a:pt x="743179" y="600730"/>
                    <a:pt x="743685" y="601841"/>
                  </a:cubicBezTo>
                  <a:cubicBezTo>
                    <a:pt x="749049" y="614217"/>
                    <a:pt x="754008" y="626744"/>
                    <a:pt x="758663" y="639423"/>
                  </a:cubicBezTo>
                  <a:cubicBezTo>
                    <a:pt x="763268" y="652101"/>
                    <a:pt x="767468" y="664881"/>
                    <a:pt x="771466" y="677762"/>
                  </a:cubicBezTo>
                  <a:cubicBezTo>
                    <a:pt x="777336" y="697361"/>
                    <a:pt x="782750" y="717061"/>
                    <a:pt x="786849" y="737064"/>
                  </a:cubicBezTo>
                  <a:cubicBezTo>
                    <a:pt x="790998" y="757169"/>
                    <a:pt x="793984" y="777475"/>
                    <a:pt x="795805" y="797882"/>
                  </a:cubicBezTo>
                  <a:cubicBezTo>
                    <a:pt x="799398" y="838596"/>
                    <a:pt x="798285" y="879663"/>
                    <a:pt x="792111" y="920730"/>
                  </a:cubicBezTo>
                  <a:cubicBezTo>
                    <a:pt x="791403" y="926741"/>
                    <a:pt x="785938" y="930984"/>
                    <a:pt x="779967" y="930226"/>
                  </a:cubicBezTo>
                  <a:cubicBezTo>
                    <a:pt x="773996" y="929519"/>
                    <a:pt x="769745" y="924064"/>
                    <a:pt x="770454" y="918103"/>
                  </a:cubicBezTo>
                  <a:cubicBezTo>
                    <a:pt x="774198" y="878653"/>
                    <a:pt x="772427" y="839606"/>
                    <a:pt x="767519" y="800913"/>
                  </a:cubicBezTo>
                  <a:cubicBezTo>
                    <a:pt x="765090" y="781465"/>
                    <a:pt x="761750" y="762169"/>
                    <a:pt x="757904" y="742924"/>
                  </a:cubicBezTo>
                  <a:cubicBezTo>
                    <a:pt x="754059" y="723628"/>
                    <a:pt x="749808" y="704382"/>
                    <a:pt x="744647" y="685390"/>
                  </a:cubicBezTo>
                  <a:cubicBezTo>
                    <a:pt x="741358" y="672761"/>
                    <a:pt x="737765" y="660234"/>
                    <a:pt x="733919" y="647757"/>
                  </a:cubicBezTo>
                  <a:cubicBezTo>
                    <a:pt x="730023" y="635281"/>
                    <a:pt x="725975" y="622905"/>
                    <a:pt x="721471" y="610681"/>
                  </a:cubicBezTo>
                  <a:cubicBezTo>
                    <a:pt x="721218" y="609974"/>
                    <a:pt x="716664" y="598659"/>
                    <a:pt x="712363" y="587394"/>
                  </a:cubicBezTo>
                  <a:cubicBezTo>
                    <a:pt x="682710" y="653566"/>
                    <a:pt x="628363" y="767776"/>
                    <a:pt x="590614" y="802782"/>
                  </a:cubicBezTo>
                  <a:cubicBezTo>
                    <a:pt x="590210" y="803135"/>
                    <a:pt x="589653" y="803035"/>
                    <a:pt x="589248" y="803287"/>
                  </a:cubicBezTo>
                  <a:cubicBezTo>
                    <a:pt x="579482" y="821270"/>
                    <a:pt x="565668" y="838343"/>
                    <a:pt x="545933" y="852386"/>
                  </a:cubicBezTo>
                  <a:cubicBezTo>
                    <a:pt x="541176" y="856073"/>
                    <a:pt x="534345" y="855214"/>
                    <a:pt x="530651" y="850466"/>
                  </a:cubicBezTo>
                  <a:cubicBezTo>
                    <a:pt x="526957" y="845718"/>
                    <a:pt x="527817" y="838848"/>
                    <a:pt x="532574" y="835161"/>
                  </a:cubicBezTo>
                  <a:cubicBezTo>
                    <a:pt x="555800" y="815764"/>
                    <a:pt x="568046" y="791720"/>
                    <a:pt x="573663" y="768080"/>
                  </a:cubicBezTo>
                  <a:cubicBezTo>
                    <a:pt x="576193" y="757421"/>
                    <a:pt x="577256" y="746864"/>
                    <a:pt x="577357" y="736711"/>
                  </a:cubicBezTo>
                  <a:cubicBezTo>
                    <a:pt x="577559" y="719435"/>
                    <a:pt x="574928" y="703372"/>
                    <a:pt x="569615" y="690895"/>
                  </a:cubicBezTo>
                  <a:cubicBezTo>
                    <a:pt x="566730" y="683874"/>
                    <a:pt x="562986" y="677206"/>
                    <a:pt x="558482" y="670943"/>
                  </a:cubicBezTo>
                  <a:cubicBezTo>
                    <a:pt x="553877" y="664528"/>
                    <a:pt x="548665" y="658517"/>
                    <a:pt x="542947" y="653061"/>
                  </a:cubicBezTo>
                  <a:cubicBezTo>
                    <a:pt x="542188" y="652354"/>
                    <a:pt x="525844" y="637352"/>
                    <a:pt x="519620" y="631139"/>
                  </a:cubicBezTo>
                  <a:cubicBezTo>
                    <a:pt x="515471" y="626996"/>
                    <a:pt x="514661" y="623410"/>
                    <a:pt x="514458" y="621036"/>
                  </a:cubicBezTo>
                  <a:cubicBezTo>
                    <a:pt x="493965" y="621036"/>
                    <a:pt x="473673" y="620278"/>
                    <a:pt x="454343" y="618460"/>
                  </a:cubicBezTo>
                  <a:cubicBezTo>
                    <a:pt x="388510" y="612196"/>
                    <a:pt x="334113" y="597901"/>
                    <a:pt x="315947" y="593506"/>
                  </a:cubicBezTo>
                  <a:cubicBezTo>
                    <a:pt x="291203" y="617399"/>
                    <a:pt x="271620" y="643918"/>
                    <a:pt x="263979" y="674327"/>
                  </a:cubicBezTo>
                  <a:cubicBezTo>
                    <a:pt x="262613" y="680187"/>
                    <a:pt x="256692" y="683824"/>
                    <a:pt x="250873" y="682409"/>
                  </a:cubicBezTo>
                  <a:cubicBezTo>
                    <a:pt x="245003" y="680995"/>
                    <a:pt x="241360" y="675135"/>
                    <a:pt x="242777" y="669276"/>
                  </a:cubicBezTo>
                  <a:cubicBezTo>
                    <a:pt x="251885" y="628916"/>
                    <a:pt x="278451" y="593304"/>
                    <a:pt x="312759" y="562390"/>
                  </a:cubicBezTo>
                  <a:cubicBezTo>
                    <a:pt x="356732" y="522687"/>
                    <a:pt x="413002" y="491116"/>
                    <a:pt x="458898" y="465961"/>
                  </a:cubicBezTo>
                  <a:cubicBezTo>
                    <a:pt x="458796" y="465658"/>
                    <a:pt x="458695" y="465456"/>
                    <a:pt x="458645" y="465102"/>
                  </a:cubicBezTo>
                  <a:lnTo>
                    <a:pt x="459454" y="465658"/>
                  </a:lnTo>
                  <a:cubicBezTo>
                    <a:pt x="459555" y="465607"/>
                    <a:pt x="459707" y="465506"/>
                    <a:pt x="459808" y="465456"/>
                  </a:cubicBezTo>
                  <a:cubicBezTo>
                    <a:pt x="459049" y="464142"/>
                    <a:pt x="458493" y="462677"/>
                    <a:pt x="458392" y="461011"/>
                  </a:cubicBezTo>
                  <a:cubicBezTo>
                    <a:pt x="458493" y="461415"/>
                    <a:pt x="458392" y="463486"/>
                    <a:pt x="458645" y="465102"/>
                  </a:cubicBezTo>
                  <a:cubicBezTo>
                    <a:pt x="458088" y="464799"/>
                    <a:pt x="457531" y="464445"/>
                    <a:pt x="456975" y="464041"/>
                  </a:cubicBezTo>
                  <a:cubicBezTo>
                    <a:pt x="452218" y="460303"/>
                    <a:pt x="444172" y="454494"/>
                    <a:pt x="434811" y="447271"/>
                  </a:cubicBezTo>
                  <a:cubicBezTo>
                    <a:pt x="427980" y="441967"/>
                    <a:pt x="420288" y="436108"/>
                    <a:pt x="412951" y="429692"/>
                  </a:cubicBezTo>
                  <a:cubicBezTo>
                    <a:pt x="406575" y="424136"/>
                    <a:pt x="400452" y="418176"/>
                    <a:pt x="394836" y="412467"/>
                  </a:cubicBezTo>
                  <a:cubicBezTo>
                    <a:pt x="383197" y="400698"/>
                    <a:pt x="373836" y="389838"/>
                    <a:pt x="369130" y="383726"/>
                  </a:cubicBezTo>
                  <a:cubicBezTo>
                    <a:pt x="365082" y="379280"/>
                    <a:pt x="365436" y="372411"/>
                    <a:pt x="369889" y="368370"/>
                  </a:cubicBezTo>
                  <a:cubicBezTo>
                    <a:pt x="374342" y="364278"/>
                    <a:pt x="381224" y="364632"/>
                    <a:pt x="385272" y="369077"/>
                  </a:cubicBezTo>
                  <a:cubicBezTo>
                    <a:pt x="391395" y="374785"/>
                    <a:pt x="404956" y="384736"/>
                    <a:pt x="419428" y="396455"/>
                  </a:cubicBezTo>
                  <a:cubicBezTo>
                    <a:pt x="423223" y="399536"/>
                    <a:pt x="427018" y="402718"/>
                    <a:pt x="430763" y="406052"/>
                  </a:cubicBezTo>
                  <a:cubicBezTo>
                    <a:pt x="434457" y="409437"/>
                    <a:pt x="438100" y="412872"/>
                    <a:pt x="441592" y="416306"/>
                  </a:cubicBezTo>
                  <a:cubicBezTo>
                    <a:pt x="455457" y="429996"/>
                    <a:pt x="467399" y="442775"/>
                    <a:pt x="472914" y="448938"/>
                  </a:cubicBezTo>
                  <a:cubicBezTo>
                    <a:pt x="475293" y="451615"/>
                    <a:pt x="476709" y="453939"/>
                    <a:pt x="477721" y="455808"/>
                  </a:cubicBezTo>
                  <a:lnTo>
                    <a:pt x="546135" y="420095"/>
                  </a:lnTo>
                  <a:cubicBezTo>
                    <a:pt x="545680" y="419135"/>
                    <a:pt x="544719" y="418580"/>
                    <a:pt x="544567" y="417468"/>
                  </a:cubicBezTo>
                  <a:cubicBezTo>
                    <a:pt x="538393" y="379887"/>
                    <a:pt x="522605" y="340082"/>
                    <a:pt x="503124" y="300733"/>
                  </a:cubicBezTo>
                  <a:cubicBezTo>
                    <a:pt x="489208" y="272546"/>
                    <a:pt x="473117" y="244764"/>
                    <a:pt x="457076" y="218194"/>
                  </a:cubicBezTo>
                  <a:cubicBezTo>
                    <a:pt x="439568" y="189301"/>
                    <a:pt x="422211" y="161771"/>
                    <a:pt x="406170" y="137676"/>
                  </a:cubicBezTo>
                  <a:cubicBezTo>
                    <a:pt x="394633" y="120047"/>
                    <a:pt x="382843" y="102570"/>
                    <a:pt x="370395" y="85547"/>
                  </a:cubicBezTo>
                  <a:cubicBezTo>
                    <a:pt x="362197" y="74283"/>
                    <a:pt x="353747" y="63170"/>
                    <a:pt x="344790" y="52360"/>
                  </a:cubicBezTo>
                  <a:lnTo>
                    <a:pt x="325106" y="29477"/>
                  </a:lnTo>
                  <a:cubicBezTo>
                    <a:pt x="323892" y="28215"/>
                    <a:pt x="321513" y="24679"/>
                    <a:pt x="319337" y="22204"/>
                  </a:cubicBezTo>
                  <a:cubicBezTo>
                    <a:pt x="318325" y="22254"/>
                    <a:pt x="317415" y="21749"/>
                    <a:pt x="316402" y="21496"/>
                  </a:cubicBezTo>
                  <a:cubicBezTo>
                    <a:pt x="317060" y="21446"/>
                    <a:pt x="317718" y="21446"/>
                    <a:pt x="318477" y="21294"/>
                  </a:cubicBezTo>
                  <a:cubicBezTo>
                    <a:pt x="317010" y="19880"/>
                    <a:pt x="315745" y="19173"/>
                    <a:pt x="314986" y="20234"/>
                  </a:cubicBezTo>
                  <a:cubicBezTo>
                    <a:pt x="314530" y="20890"/>
                    <a:pt x="314986" y="21042"/>
                    <a:pt x="315340" y="21244"/>
                  </a:cubicBezTo>
                  <a:cubicBezTo>
                    <a:pt x="312759" y="20335"/>
                    <a:pt x="310381" y="18769"/>
                    <a:pt x="309166" y="16041"/>
                  </a:cubicBezTo>
                  <a:cubicBezTo>
                    <a:pt x="307092" y="11798"/>
                    <a:pt x="308053" y="8767"/>
                    <a:pt x="308559" y="7201"/>
                  </a:cubicBezTo>
                  <a:cubicBezTo>
                    <a:pt x="309571" y="3968"/>
                    <a:pt x="311848" y="1998"/>
                    <a:pt x="314733" y="786"/>
                  </a:cubicBezTo>
                  <a:cubicBezTo>
                    <a:pt x="316453" y="28"/>
                    <a:pt x="319084" y="-426"/>
                    <a:pt x="322424" y="584"/>
                  </a:cubicBezTo>
                  <a:cubicBezTo>
                    <a:pt x="325561" y="1544"/>
                    <a:pt x="336340" y="10131"/>
                    <a:pt x="340388" y="13919"/>
                  </a:cubicBezTo>
                  <a:lnTo>
                    <a:pt x="362501" y="37155"/>
                  </a:lnTo>
                  <a:cubicBezTo>
                    <a:pt x="374645" y="50642"/>
                    <a:pt x="386132" y="64534"/>
                    <a:pt x="397163" y="78829"/>
                  </a:cubicBezTo>
                  <a:cubicBezTo>
                    <a:pt x="408144" y="93023"/>
                    <a:pt x="418618" y="107571"/>
                    <a:pt x="428992" y="122219"/>
                  </a:cubicBezTo>
                  <a:cubicBezTo>
                    <a:pt x="445792" y="146314"/>
                    <a:pt x="464616" y="173541"/>
                    <a:pt x="482377" y="202939"/>
                  </a:cubicBezTo>
                  <a:cubicBezTo>
                    <a:pt x="498924" y="230317"/>
                    <a:pt x="514610" y="259463"/>
                    <a:pt x="528020" y="288963"/>
                  </a:cubicBezTo>
                  <a:cubicBezTo>
                    <a:pt x="546490" y="329778"/>
                    <a:pt x="560152" y="371198"/>
                    <a:pt x="565415" y="410043"/>
                  </a:cubicBezTo>
                  <a:lnTo>
                    <a:pt x="583682" y="400546"/>
                  </a:lnTo>
                  <a:cubicBezTo>
                    <a:pt x="585352" y="399738"/>
                    <a:pt x="587427" y="397516"/>
                    <a:pt x="589349" y="396000"/>
                  </a:cubicBezTo>
                  <a:cubicBezTo>
                    <a:pt x="592031" y="393980"/>
                    <a:pt x="594663" y="392464"/>
                    <a:pt x="596737" y="391656"/>
                  </a:cubicBezTo>
                  <a:cubicBezTo>
                    <a:pt x="600836" y="390141"/>
                    <a:pt x="604479" y="390242"/>
                    <a:pt x="607465" y="391050"/>
                  </a:cubicBezTo>
                  <a:cubicBezTo>
                    <a:pt x="607768" y="391151"/>
                    <a:pt x="608021" y="391353"/>
                    <a:pt x="608274" y="391454"/>
                  </a:cubicBezTo>
                  <a:cubicBezTo>
                    <a:pt x="602253" y="374482"/>
                    <a:pt x="596838" y="355489"/>
                    <a:pt x="593701" y="334273"/>
                  </a:cubicBezTo>
                  <a:cubicBezTo>
                    <a:pt x="591677" y="320433"/>
                    <a:pt x="590412" y="305834"/>
                    <a:pt x="590564" y="290883"/>
                  </a:cubicBezTo>
                  <a:cubicBezTo>
                    <a:pt x="590766" y="273253"/>
                    <a:pt x="592740" y="255069"/>
                    <a:pt x="596332" y="236783"/>
                  </a:cubicBezTo>
                  <a:cubicBezTo>
                    <a:pt x="599773" y="219356"/>
                    <a:pt x="604884" y="201980"/>
                    <a:pt x="611513" y="184704"/>
                  </a:cubicBezTo>
                  <a:cubicBezTo>
                    <a:pt x="613335" y="179249"/>
                    <a:pt x="619255" y="176268"/>
                    <a:pt x="624720" y="178036"/>
                  </a:cubicBezTo>
                  <a:cubicBezTo>
                    <a:pt x="630185" y="179855"/>
                    <a:pt x="633171" y="185714"/>
                    <a:pt x="631400" y="191220"/>
                  </a:cubicBezTo>
                  <a:cubicBezTo>
                    <a:pt x="626896" y="207789"/>
                    <a:pt x="624214" y="224407"/>
                    <a:pt x="622342" y="240774"/>
                  </a:cubicBezTo>
                  <a:cubicBezTo>
                    <a:pt x="620419" y="257898"/>
                    <a:pt x="620014" y="274668"/>
                    <a:pt x="620065" y="290933"/>
                  </a:cubicBezTo>
                  <a:cubicBezTo>
                    <a:pt x="620115" y="304774"/>
                    <a:pt x="620520" y="318210"/>
                    <a:pt x="621532" y="331091"/>
                  </a:cubicBezTo>
                  <a:cubicBezTo>
                    <a:pt x="623303" y="353064"/>
                    <a:pt x="626238" y="373269"/>
                    <a:pt x="630944" y="390646"/>
                  </a:cubicBezTo>
                  <a:cubicBezTo>
                    <a:pt x="631855" y="393525"/>
                    <a:pt x="631551" y="396455"/>
                    <a:pt x="630286" y="398930"/>
                  </a:cubicBezTo>
                  <a:cubicBezTo>
                    <a:pt x="640052" y="402112"/>
                    <a:pt x="651893" y="406305"/>
                    <a:pt x="663937" y="411457"/>
                  </a:cubicBezTo>
                  <a:cubicBezTo>
                    <a:pt x="673298" y="415448"/>
                    <a:pt x="682254" y="420146"/>
                    <a:pt x="690503" y="424995"/>
                  </a:cubicBezTo>
                  <a:cubicBezTo>
                    <a:pt x="707606" y="367561"/>
                    <a:pt x="734324" y="314876"/>
                    <a:pt x="769189" y="266939"/>
                  </a:cubicBezTo>
                  <a:cubicBezTo>
                    <a:pt x="783458" y="247239"/>
                    <a:pt x="799145" y="228398"/>
                    <a:pt x="815945" y="210314"/>
                  </a:cubicBezTo>
                  <a:cubicBezTo>
                    <a:pt x="840537" y="183795"/>
                    <a:pt x="867609" y="159144"/>
                    <a:pt x="895896" y="135454"/>
                  </a:cubicBezTo>
                  <a:cubicBezTo>
                    <a:pt x="907686" y="125755"/>
                    <a:pt x="919628" y="116259"/>
                    <a:pt x="931773" y="106914"/>
                  </a:cubicBezTo>
                  <a:cubicBezTo>
                    <a:pt x="943866" y="97620"/>
                    <a:pt x="956112" y="88527"/>
                    <a:pt x="968459" y="79586"/>
                  </a:cubicBezTo>
                  <a:cubicBezTo>
                    <a:pt x="972052" y="77010"/>
                    <a:pt x="980603" y="69686"/>
                    <a:pt x="988244" y="65746"/>
                  </a:cubicBezTo>
                  <a:cubicBezTo>
                    <a:pt x="994468" y="62563"/>
                    <a:pt x="1000490" y="61452"/>
                    <a:pt x="1004892" y="62614"/>
                  </a:cubicBezTo>
                  <a:cubicBezTo>
                    <a:pt x="1010509" y="63927"/>
                    <a:pt x="1014001" y="69534"/>
                    <a:pt x="1012685" y="75141"/>
                  </a:cubicBezTo>
                  <a:cubicBezTo>
                    <a:pt x="1011471" y="80344"/>
                    <a:pt x="1006512" y="83728"/>
                    <a:pt x="1001350" y="83122"/>
                  </a:cubicBezTo>
                  <a:lnTo>
                    <a:pt x="1001300" y="83122"/>
                  </a:lnTo>
                  <a:cubicBezTo>
                    <a:pt x="1000895" y="81152"/>
                    <a:pt x="997252" y="85143"/>
                    <a:pt x="995025" y="86759"/>
                  </a:cubicBezTo>
                  <a:cubicBezTo>
                    <a:pt x="989661" y="90598"/>
                    <a:pt x="984550" y="95448"/>
                    <a:pt x="982071" y="97418"/>
                  </a:cubicBezTo>
                  <a:cubicBezTo>
                    <a:pt x="970281" y="106813"/>
                    <a:pt x="958642" y="116309"/>
                    <a:pt x="947156" y="125957"/>
                  </a:cubicBezTo>
                  <a:cubicBezTo>
                    <a:pt x="935618" y="135605"/>
                    <a:pt x="924284" y="145405"/>
                    <a:pt x="913151" y="155407"/>
                  </a:cubicBezTo>
                  <a:cubicBezTo>
                    <a:pt x="886332" y="179148"/>
                    <a:pt x="861183" y="204152"/>
                    <a:pt x="837602" y="230115"/>
                  </a:cubicBezTo>
                  <a:cubicBezTo>
                    <a:pt x="821663" y="247643"/>
                    <a:pt x="806583" y="265576"/>
                    <a:pt x="792415" y="284164"/>
                  </a:cubicBezTo>
                  <a:cubicBezTo>
                    <a:pt x="756892" y="330838"/>
                    <a:pt x="727644" y="381250"/>
                    <a:pt x="709276" y="437724"/>
                  </a:cubicBezTo>
                  <a:cubicBezTo>
                    <a:pt x="709124" y="438280"/>
                    <a:pt x="708517" y="438431"/>
                    <a:pt x="708315" y="438936"/>
                  </a:cubicBezTo>
                  <a:cubicBezTo>
                    <a:pt x="717878" y="448130"/>
                    <a:pt x="725114" y="458283"/>
                    <a:pt x="728960" y="469295"/>
                  </a:cubicBezTo>
                  <a:cubicBezTo>
                    <a:pt x="740042" y="464243"/>
                    <a:pt x="751579" y="458940"/>
                    <a:pt x="763926" y="453131"/>
                  </a:cubicBezTo>
                  <a:cubicBezTo>
                    <a:pt x="775311" y="447827"/>
                    <a:pt x="786950" y="442169"/>
                    <a:pt x="798791" y="436512"/>
                  </a:cubicBezTo>
                  <a:cubicBezTo>
                    <a:pt x="806482" y="432824"/>
                    <a:pt x="814275" y="429187"/>
                    <a:pt x="821966" y="425550"/>
                  </a:cubicBezTo>
                  <a:cubicBezTo>
                    <a:pt x="833706" y="419994"/>
                    <a:pt x="845395" y="414488"/>
                    <a:pt x="856578" y="408881"/>
                  </a:cubicBezTo>
                  <a:cubicBezTo>
                    <a:pt x="878843" y="397718"/>
                    <a:pt x="899337" y="386554"/>
                    <a:pt x="915226" y="375088"/>
                  </a:cubicBezTo>
                  <a:cubicBezTo>
                    <a:pt x="919729" y="371501"/>
                    <a:pt x="926308" y="372259"/>
                    <a:pt x="929900" y="376755"/>
                  </a:cubicBezTo>
                  <a:cubicBezTo>
                    <a:pt x="933493" y="381301"/>
                    <a:pt x="932734" y="387868"/>
                    <a:pt x="928230" y="391454"/>
                  </a:cubicBezTo>
                  <a:cubicBezTo>
                    <a:pt x="914922" y="402971"/>
                    <a:pt x="898375" y="414943"/>
                    <a:pt x="879754" y="426510"/>
                  </a:cubicBezTo>
                  <a:cubicBezTo>
                    <a:pt x="863662" y="436461"/>
                    <a:pt x="846205" y="446362"/>
                    <a:pt x="828140" y="455151"/>
                  </a:cubicBezTo>
                  <a:cubicBezTo>
                    <a:pt x="813971" y="462122"/>
                    <a:pt x="799398" y="468335"/>
                    <a:pt x="785128" y="474043"/>
                  </a:cubicBezTo>
                  <a:cubicBezTo>
                    <a:pt x="772933" y="478943"/>
                    <a:pt x="760941" y="483337"/>
                    <a:pt x="749555" y="487328"/>
                  </a:cubicBezTo>
                  <a:cubicBezTo>
                    <a:pt x="794894" y="496774"/>
                    <a:pt x="840133" y="505412"/>
                    <a:pt x="885624" y="512736"/>
                  </a:cubicBezTo>
                  <a:cubicBezTo>
                    <a:pt x="905612" y="515969"/>
                    <a:pt x="925650" y="518949"/>
                    <a:pt x="945688" y="521828"/>
                  </a:cubicBezTo>
                  <a:cubicBezTo>
                    <a:pt x="975594" y="526122"/>
                    <a:pt x="1005601" y="530213"/>
                    <a:pt x="1036013" y="532992"/>
                  </a:cubicBezTo>
                  <a:cubicBezTo>
                    <a:pt x="1052408" y="534608"/>
                    <a:pt x="1068803" y="535871"/>
                    <a:pt x="1085248" y="536932"/>
                  </a:cubicBezTo>
                  <a:cubicBezTo>
                    <a:pt x="1101694" y="538043"/>
                    <a:pt x="1118190" y="538902"/>
                    <a:pt x="1134686" y="539508"/>
                  </a:cubicBezTo>
                  <a:cubicBezTo>
                    <a:pt x="1141113" y="539760"/>
                    <a:pt x="1157103" y="537386"/>
                    <a:pt x="1167780" y="537942"/>
                  </a:cubicBezTo>
                  <a:cubicBezTo>
                    <a:pt x="1173043" y="538195"/>
                    <a:pt x="1177445" y="539154"/>
                    <a:pt x="1180279" y="540619"/>
                  </a:cubicBezTo>
                  <a:cubicBezTo>
                    <a:pt x="1185440" y="543145"/>
                    <a:pt x="1187515" y="549408"/>
                    <a:pt x="1184934" y="554561"/>
                  </a:cubicBezTo>
                  <a:close/>
                  <a:moveTo>
                    <a:pt x="603518" y="420499"/>
                  </a:moveTo>
                  <a:cubicBezTo>
                    <a:pt x="606756" y="421156"/>
                    <a:pt x="609793" y="421206"/>
                    <a:pt x="608274" y="418782"/>
                  </a:cubicBezTo>
                  <a:cubicBezTo>
                    <a:pt x="607262" y="417216"/>
                    <a:pt x="605441" y="418529"/>
                    <a:pt x="603518" y="420499"/>
                  </a:cubicBezTo>
                  <a:close/>
                  <a:moveTo>
                    <a:pt x="552309" y="590728"/>
                  </a:moveTo>
                  <a:cubicBezTo>
                    <a:pt x="578824" y="588910"/>
                    <a:pt x="605137" y="585424"/>
                    <a:pt x="629932" y="578605"/>
                  </a:cubicBezTo>
                  <a:cubicBezTo>
                    <a:pt x="655436" y="571533"/>
                    <a:pt x="679320" y="561380"/>
                    <a:pt x="699712" y="546428"/>
                  </a:cubicBezTo>
                  <a:cubicBezTo>
                    <a:pt x="700117" y="546125"/>
                    <a:pt x="700674" y="546277"/>
                    <a:pt x="701129" y="546024"/>
                  </a:cubicBezTo>
                  <a:cubicBezTo>
                    <a:pt x="703811" y="539558"/>
                    <a:pt x="706037" y="534103"/>
                    <a:pt x="707252" y="531274"/>
                  </a:cubicBezTo>
                  <a:cubicBezTo>
                    <a:pt x="707252" y="526122"/>
                    <a:pt x="707606" y="519050"/>
                    <a:pt x="707454" y="511069"/>
                  </a:cubicBezTo>
                  <a:cubicBezTo>
                    <a:pt x="707404" y="510917"/>
                    <a:pt x="707454" y="510766"/>
                    <a:pt x="707404" y="510614"/>
                  </a:cubicBezTo>
                  <a:cubicBezTo>
                    <a:pt x="707302" y="504755"/>
                    <a:pt x="706493" y="498289"/>
                    <a:pt x="705329" y="491823"/>
                  </a:cubicBezTo>
                  <a:cubicBezTo>
                    <a:pt x="705177" y="491571"/>
                    <a:pt x="704874" y="491470"/>
                    <a:pt x="704722" y="491217"/>
                  </a:cubicBezTo>
                  <a:cubicBezTo>
                    <a:pt x="704266" y="489955"/>
                    <a:pt x="704874" y="488793"/>
                    <a:pt x="704823" y="487580"/>
                  </a:cubicBezTo>
                  <a:cubicBezTo>
                    <a:pt x="704772" y="487378"/>
                    <a:pt x="704823" y="487176"/>
                    <a:pt x="704772" y="486974"/>
                  </a:cubicBezTo>
                  <a:cubicBezTo>
                    <a:pt x="701939" y="475053"/>
                    <a:pt x="696018" y="462981"/>
                    <a:pt x="683317" y="454242"/>
                  </a:cubicBezTo>
                  <a:cubicBezTo>
                    <a:pt x="674664" y="448332"/>
                    <a:pt x="663582" y="442977"/>
                    <a:pt x="652450" y="438330"/>
                  </a:cubicBezTo>
                  <a:cubicBezTo>
                    <a:pt x="631248" y="429490"/>
                    <a:pt x="609793" y="423277"/>
                    <a:pt x="602658" y="421307"/>
                  </a:cubicBezTo>
                  <a:cubicBezTo>
                    <a:pt x="600684" y="423429"/>
                    <a:pt x="598660" y="426005"/>
                    <a:pt x="597193" y="426763"/>
                  </a:cubicBezTo>
                  <a:lnTo>
                    <a:pt x="569564" y="440906"/>
                  </a:lnTo>
                  <a:lnTo>
                    <a:pt x="482579" y="485206"/>
                  </a:lnTo>
                  <a:cubicBezTo>
                    <a:pt x="438404" y="508291"/>
                    <a:pt x="381628" y="538093"/>
                    <a:pt x="336036" y="575574"/>
                  </a:cubicBezTo>
                  <a:cubicBezTo>
                    <a:pt x="362248" y="580171"/>
                    <a:pt x="406120" y="587243"/>
                    <a:pt x="456519" y="590526"/>
                  </a:cubicBezTo>
                  <a:cubicBezTo>
                    <a:pt x="487032" y="592547"/>
                    <a:pt x="519772" y="593001"/>
                    <a:pt x="552309" y="590728"/>
                  </a:cubicBezTo>
                  <a:close/>
                  <a:moveTo>
                    <a:pt x="534800" y="620884"/>
                  </a:moveTo>
                  <a:cubicBezTo>
                    <a:pt x="534800" y="620733"/>
                    <a:pt x="534800" y="620581"/>
                    <a:pt x="534800" y="620430"/>
                  </a:cubicBezTo>
                  <a:cubicBezTo>
                    <a:pt x="534750" y="620430"/>
                    <a:pt x="534699" y="620430"/>
                    <a:pt x="534649" y="620430"/>
                  </a:cubicBezTo>
                  <a:cubicBezTo>
                    <a:pt x="534649" y="620632"/>
                    <a:pt x="534800" y="620733"/>
                    <a:pt x="534800" y="620884"/>
                  </a:cubicBezTo>
                  <a:close/>
                  <a:moveTo>
                    <a:pt x="579027" y="655082"/>
                  </a:moveTo>
                  <a:cubicBezTo>
                    <a:pt x="585301" y="662659"/>
                    <a:pt x="590614" y="670892"/>
                    <a:pt x="594865" y="679682"/>
                  </a:cubicBezTo>
                  <a:cubicBezTo>
                    <a:pt x="602101" y="695139"/>
                    <a:pt x="607111" y="715192"/>
                    <a:pt x="606959" y="737014"/>
                  </a:cubicBezTo>
                  <a:cubicBezTo>
                    <a:pt x="606908" y="740247"/>
                    <a:pt x="606453" y="743631"/>
                    <a:pt x="606200" y="746915"/>
                  </a:cubicBezTo>
                  <a:cubicBezTo>
                    <a:pt x="635346" y="699028"/>
                    <a:pt x="666669" y="628108"/>
                    <a:pt x="686910" y="580171"/>
                  </a:cubicBezTo>
                  <a:cubicBezTo>
                    <a:pt x="666669" y="592142"/>
                    <a:pt x="644961" y="602195"/>
                    <a:pt x="621127" y="608559"/>
                  </a:cubicBezTo>
                  <a:cubicBezTo>
                    <a:pt x="599672" y="614267"/>
                    <a:pt x="577205" y="618005"/>
                    <a:pt x="554535" y="619874"/>
                  </a:cubicBezTo>
                  <a:cubicBezTo>
                    <a:pt x="549627" y="620278"/>
                    <a:pt x="544769" y="620076"/>
                    <a:pt x="539861" y="620278"/>
                  </a:cubicBezTo>
                  <a:cubicBezTo>
                    <a:pt x="547653" y="626542"/>
                    <a:pt x="558128" y="634624"/>
                    <a:pt x="558735" y="635129"/>
                  </a:cubicBezTo>
                  <a:cubicBezTo>
                    <a:pt x="566123" y="641140"/>
                    <a:pt x="572954" y="647808"/>
                    <a:pt x="579027" y="655082"/>
                  </a:cubicBezTo>
                  <a:close/>
                  <a:moveTo>
                    <a:pt x="724963" y="560572"/>
                  </a:moveTo>
                  <a:lnTo>
                    <a:pt x="725317" y="561330"/>
                  </a:lnTo>
                  <a:lnTo>
                    <a:pt x="725570" y="561885"/>
                  </a:lnTo>
                  <a:cubicBezTo>
                    <a:pt x="726025" y="560622"/>
                    <a:pt x="726126" y="559511"/>
                    <a:pt x="724912" y="559764"/>
                  </a:cubicBezTo>
                  <a:lnTo>
                    <a:pt x="724912" y="560067"/>
                  </a:lnTo>
                  <a:cubicBezTo>
                    <a:pt x="724963" y="560218"/>
                    <a:pt x="724963" y="560420"/>
                    <a:pt x="724963" y="5605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29"/>
            <p:cNvSpPr/>
            <p:nvPr/>
          </p:nvSpPr>
          <p:spPr>
            <a:xfrm rot="10800000">
              <a:off x="8215655" y="811728"/>
              <a:ext cx="623999" cy="338202"/>
            </a:xfrm>
            <a:custGeom>
              <a:rect b="b" l="l" r="r" t="t"/>
              <a:pathLst>
                <a:path extrusionOk="0" h="676405" w="1247997">
                  <a:moveTo>
                    <a:pt x="518417" y="665766"/>
                  </a:moveTo>
                  <a:cubicBezTo>
                    <a:pt x="394948" y="636923"/>
                    <a:pt x="273807" y="534685"/>
                    <a:pt x="183888" y="441488"/>
                  </a:cubicBezTo>
                  <a:cubicBezTo>
                    <a:pt x="60672" y="313842"/>
                    <a:pt x="-152" y="137349"/>
                    <a:pt x="0" y="129318"/>
                  </a:cubicBezTo>
                  <a:cubicBezTo>
                    <a:pt x="2227" y="9046"/>
                    <a:pt x="183028" y="108052"/>
                    <a:pt x="183028" y="108052"/>
                  </a:cubicBezTo>
                  <a:cubicBezTo>
                    <a:pt x="183028" y="108052"/>
                    <a:pt x="254680" y="2479"/>
                    <a:pt x="302853" y="55"/>
                  </a:cubicBezTo>
                  <a:cubicBezTo>
                    <a:pt x="351026" y="-2370"/>
                    <a:pt x="422527" y="76683"/>
                    <a:pt x="472167" y="93403"/>
                  </a:cubicBezTo>
                  <a:cubicBezTo>
                    <a:pt x="492813" y="100374"/>
                    <a:pt x="613195" y="22381"/>
                    <a:pt x="674929" y="46021"/>
                  </a:cubicBezTo>
                  <a:cubicBezTo>
                    <a:pt x="725278" y="65317"/>
                    <a:pt x="794653" y="166697"/>
                    <a:pt x="822231" y="188468"/>
                  </a:cubicBezTo>
                  <a:cubicBezTo>
                    <a:pt x="825318" y="190893"/>
                    <a:pt x="1013658" y="187862"/>
                    <a:pt x="1041489" y="217109"/>
                  </a:cubicBezTo>
                  <a:cubicBezTo>
                    <a:pt x="1083236" y="260904"/>
                    <a:pt x="1064159" y="364203"/>
                    <a:pt x="1064159" y="364203"/>
                  </a:cubicBezTo>
                  <a:cubicBezTo>
                    <a:pt x="1064159" y="364203"/>
                    <a:pt x="1243644" y="383600"/>
                    <a:pt x="1247945" y="434214"/>
                  </a:cubicBezTo>
                  <a:cubicBezTo>
                    <a:pt x="1251133" y="471443"/>
                    <a:pt x="1106968" y="558527"/>
                    <a:pt x="924397" y="614395"/>
                  </a:cubicBezTo>
                  <a:cubicBezTo>
                    <a:pt x="773097" y="660715"/>
                    <a:pt x="641835" y="694559"/>
                    <a:pt x="518417" y="665766"/>
                  </a:cubicBezTo>
                  <a:lnTo>
                    <a:pt x="518417" y="665766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29"/>
            <p:cNvSpPr/>
            <p:nvPr/>
          </p:nvSpPr>
          <p:spPr>
            <a:xfrm rot="10800000">
              <a:off x="8228361" y="822770"/>
              <a:ext cx="591388" cy="279247"/>
            </a:xfrm>
            <a:custGeom>
              <a:rect b="b" l="l" r="r" t="t"/>
              <a:pathLst>
                <a:path extrusionOk="0" h="558493" w="1182776">
                  <a:moveTo>
                    <a:pt x="1167301" y="365614"/>
                  </a:moveTo>
                  <a:cubicBezTo>
                    <a:pt x="1149590" y="372231"/>
                    <a:pt x="1107034" y="379606"/>
                    <a:pt x="1088412" y="381677"/>
                  </a:cubicBezTo>
                  <a:lnTo>
                    <a:pt x="1086337" y="381879"/>
                  </a:lnTo>
                  <a:cubicBezTo>
                    <a:pt x="1074851" y="367230"/>
                    <a:pt x="1056330" y="337680"/>
                    <a:pt x="1047425" y="324496"/>
                  </a:cubicBezTo>
                  <a:cubicBezTo>
                    <a:pt x="1044996" y="320859"/>
                    <a:pt x="1043073" y="318283"/>
                    <a:pt x="1042111" y="317121"/>
                  </a:cubicBezTo>
                  <a:cubicBezTo>
                    <a:pt x="1037557" y="311918"/>
                    <a:pt x="1032598" y="312171"/>
                    <a:pt x="1031131" y="312221"/>
                  </a:cubicBezTo>
                  <a:cubicBezTo>
                    <a:pt x="1018531" y="312827"/>
                    <a:pt x="1006032" y="314999"/>
                    <a:pt x="993635" y="318131"/>
                  </a:cubicBezTo>
                  <a:cubicBezTo>
                    <a:pt x="951989" y="328588"/>
                    <a:pt x="911457" y="350914"/>
                    <a:pt x="868850" y="355511"/>
                  </a:cubicBezTo>
                  <a:lnTo>
                    <a:pt x="867433" y="352682"/>
                  </a:lnTo>
                  <a:cubicBezTo>
                    <a:pt x="856301" y="330659"/>
                    <a:pt x="833024" y="280752"/>
                    <a:pt x="817337" y="249231"/>
                  </a:cubicBezTo>
                  <a:cubicBezTo>
                    <a:pt x="811012" y="236603"/>
                    <a:pt x="805800" y="226804"/>
                    <a:pt x="802916" y="222359"/>
                  </a:cubicBezTo>
                  <a:cubicBezTo>
                    <a:pt x="797704" y="214478"/>
                    <a:pt x="791075" y="213468"/>
                    <a:pt x="789152" y="213367"/>
                  </a:cubicBezTo>
                  <a:cubicBezTo>
                    <a:pt x="774275" y="212559"/>
                    <a:pt x="750189" y="217661"/>
                    <a:pt x="723572" y="225844"/>
                  </a:cubicBezTo>
                  <a:cubicBezTo>
                    <a:pt x="678739" y="239583"/>
                    <a:pt x="625860" y="261405"/>
                    <a:pt x="601065" y="270447"/>
                  </a:cubicBezTo>
                  <a:lnTo>
                    <a:pt x="600610" y="270599"/>
                  </a:lnTo>
                  <a:cubicBezTo>
                    <a:pt x="594790" y="258021"/>
                    <a:pt x="585277" y="237310"/>
                    <a:pt x="574398" y="216448"/>
                  </a:cubicBezTo>
                  <a:cubicBezTo>
                    <a:pt x="611540" y="230794"/>
                    <a:pt x="640433" y="232966"/>
                    <a:pt x="655664" y="227915"/>
                  </a:cubicBezTo>
                  <a:cubicBezTo>
                    <a:pt x="669074" y="223419"/>
                    <a:pt x="675399" y="214226"/>
                    <a:pt x="676411" y="203669"/>
                  </a:cubicBezTo>
                  <a:cubicBezTo>
                    <a:pt x="677524" y="192505"/>
                    <a:pt x="670035" y="175785"/>
                    <a:pt x="647568" y="158662"/>
                  </a:cubicBezTo>
                  <a:cubicBezTo>
                    <a:pt x="628036" y="144366"/>
                    <a:pt x="601925" y="130223"/>
                    <a:pt x="574499" y="119413"/>
                  </a:cubicBezTo>
                  <a:cubicBezTo>
                    <a:pt x="547123" y="108603"/>
                    <a:pt x="518533" y="101026"/>
                    <a:pt x="494750" y="97945"/>
                  </a:cubicBezTo>
                  <a:cubicBezTo>
                    <a:pt x="486704" y="96985"/>
                    <a:pt x="469196" y="96025"/>
                    <a:pt x="456849" y="100572"/>
                  </a:cubicBezTo>
                  <a:cubicBezTo>
                    <a:pt x="448753" y="103552"/>
                    <a:pt x="442377" y="108502"/>
                    <a:pt x="439442" y="115624"/>
                  </a:cubicBezTo>
                  <a:cubicBezTo>
                    <a:pt x="436001" y="123858"/>
                    <a:pt x="436052" y="136840"/>
                    <a:pt x="449310" y="154974"/>
                  </a:cubicBezTo>
                  <a:cubicBezTo>
                    <a:pt x="450828" y="157197"/>
                    <a:pt x="453155" y="158409"/>
                    <a:pt x="455534" y="159066"/>
                  </a:cubicBezTo>
                  <a:cubicBezTo>
                    <a:pt x="437975" y="169774"/>
                    <a:pt x="420871" y="183261"/>
                    <a:pt x="409992" y="192505"/>
                  </a:cubicBezTo>
                  <a:lnTo>
                    <a:pt x="335708" y="95975"/>
                  </a:lnTo>
                  <a:cubicBezTo>
                    <a:pt x="332318" y="91479"/>
                    <a:pt x="326499" y="89560"/>
                    <a:pt x="321084" y="91075"/>
                  </a:cubicBezTo>
                  <a:cubicBezTo>
                    <a:pt x="321084" y="91075"/>
                    <a:pt x="208394" y="123656"/>
                    <a:pt x="163915" y="135072"/>
                  </a:cubicBezTo>
                  <a:cubicBezTo>
                    <a:pt x="159664" y="136183"/>
                    <a:pt x="155161" y="137193"/>
                    <a:pt x="152276" y="137850"/>
                  </a:cubicBezTo>
                  <a:cubicBezTo>
                    <a:pt x="134211" y="123050"/>
                    <a:pt x="61648" y="48846"/>
                    <a:pt x="31186" y="17629"/>
                  </a:cubicBezTo>
                  <a:cubicBezTo>
                    <a:pt x="25265" y="11517"/>
                    <a:pt x="20964" y="7072"/>
                    <a:pt x="18890" y="4900"/>
                  </a:cubicBezTo>
                  <a:cubicBezTo>
                    <a:pt x="18637" y="4647"/>
                    <a:pt x="18434" y="4445"/>
                    <a:pt x="18181" y="4243"/>
                  </a:cubicBezTo>
                  <a:cubicBezTo>
                    <a:pt x="16208" y="1667"/>
                    <a:pt x="13070" y="0"/>
                    <a:pt x="9528" y="0"/>
                  </a:cubicBezTo>
                  <a:cubicBezTo>
                    <a:pt x="9326" y="0"/>
                    <a:pt x="-6361" y="9699"/>
                    <a:pt x="2950" y="19801"/>
                  </a:cubicBezTo>
                  <a:cubicBezTo>
                    <a:pt x="5025" y="22024"/>
                    <a:pt x="9326" y="26620"/>
                    <a:pt x="15246" y="32884"/>
                  </a:cubicBezTo>
                  <a:cubicBezTo>
                    <a:pt x="48795" y="68395"/>
                    <a:pt x="132946" y="155883"/>
                    <a:pt x="143067" y="161793"/>
                  </a:cubicBezTo>
                  <a:cubicBezTo>
                    <a:pt x="143978" y="162298"/>
                    <a:pt x="147317" y="164016"/>
                    <a:pt x="152985" y="163157"/>
                  </a:cubicBezTo>
                  <a:cubicBezTo>
                    <a:pt x="155920" y="162703"/>
                    <a:pt x="161891" y="161389"/>
                    <a:pt x="170038" y="159419"/>
                  </a:cubicBezTo>
                  <a:cubicBezTo>
                    <a:pt x="207179" y="150428"/>
                    <a:pt x="291583" y="127495"/>
                    <a:pt x="319414" y="119918"/>
                  </a:cubicBezTo>
                  <a:lnTo>
                    <a:pt x="396380" y="222257"/>
                  </a:lnTo>
                  <a:cubicBezTo>
                    <a:pt x="398859" y="225490"/>
                    <a:pt x="402604" y="227561"/>
                    <a:pt x="406652" y="227915"/>
                  </a:cubicBezTo>
                  <a:cubicBezTo>
                    <a:pt x="410751" y="228269"/>
                    <a:pt x="414749" y="226905"/>
                    <a:pt x="417734" y="224126"/>
                  </a:cubicBezTo>
                  <a:cubicBezTo>
                    <a:pt x="417734" y="224126"/>
                    <a:pt x="445818" y="198567"/>
                    <a:pt x="473902" y="182605"/>
                  </a:cubicBezTo>
                  <a:cubicBezTo>
                    <a:pt x="481847" y="178059"/>
                    <a:pt x="489791" y="174321"/>
                    <a:pt x="496977" y="172502"/>
                  </a:cubicBezTo>
                  <a:cubicBezTo>
                    <a:pt x="500671" y="171542"/>
                    <a:pt x="504010" y="170835"/>
                    <a:pt x="506743" y="171997"/>
                  </a:cubicBezTo>
                  <a:cubicBezTo>
                    <a:pt x="509577" y="173159"/>
                    <a:pt x="512360" y="176089"/>
                    <a:pt x="515497" y="179675"/>
                  </a:cubicBezTo>
                  <a:cubicBezTo>
                    <a:pt x="520355" y="185181"/>
                    <a:pt x="525314" y="192354"/>
                    <a:pt x="530273" y="200335"/>
                  </a:cubicBezTo>
                  <a:cubicBezTo>
                    <a:pt x="548237" y="229127"/>
                    <a:pt x="565542" y="268073"/>
                    <a:pt x="573689" y="285752"/>
                  </a:cubicBezTo>
                  <a:cubicBezTo>
                    <a:pt x="575966" y="290652"/>
                    <a:pt x="577636" y="294138"/>
                    <a:pt x="578547" y="295754"/>
                  </a:cubicBezTo>
                  <a:cubicBezTo>
                    <a:pt x="582696" y="302977"/>
                    <a:pt x="588516" y="303887"/>
                    <a:pt x="589932" y="304139"/>
                  </a:cubicBezTo>
                  <a:cubicBezTo>
                    <a:pt x="591400" y="304392"/>
                    <a:pt x="593728" y="304594"/>
                    <a:pt x="596865" y="303988"/>
                  </a:cubicBezTo>
                  <a:cubicBezTo>
                    <a:pt x="599547" y="303483"/>
                    <a:pt x="604708" y="301917"/>
                    <a:pt x="611641" y="299340"/>
                  </a:cubicBezTo>
                  <a:cubicBezTo>
                    <a:pt x="636132" y="290349"/>
                    <a:pt x="688303" y="268527"/>
                    <a:pt x="732579" y="254687"/>
                  </a:cubicBezTo>
                  <a:cubicBezTo>
                    <a:pt x="751201" y="248878"/>
                    <a:pt x="768254" y="244281"/>
                    <a:pt x="780702" y="243220"/>
                  </a:cubicBezTo>
                  <a:cubicBezTo>
                    <a:pt x="781461" y="244483"/>
                    <a:pt x="782220" y="245898"/>
                    <a:pt x="782979" y="247261"/>
                  </a:cubicBezTo>
                  <a:cubicBezTo>
                    <a:pt x="797147" y="273326"/>
                    <a:pt x="826598" y="335003"/>
                    <a:pt x="840766" y="362633"/>
                  </a:cubicBezTo>
                  <a:cubicBezTo>
                    <a:pt x="844258" y="369352"/>
                    <a:pt x="846940" y="374251"/>
                    <a:pt x="848357" y="376474"/>
                  </a:cubicBezTo>
                  <a:cubicBezTo>
                    <a:pt x="853467" y="384354"/>
                    <a:pt x="860450" y="384202"/>
                    <a:pt x="861968" y="384101"/>
                  </a:cubicBezTo>
                  <a:cubicBezTo>
                    <a:pt x="874669" y="383344"/>
                    <a:pt x="887168" y="381020"/>
                    <a:pt x="899566" y="377787"/>
                  </a:cubicBezTo>
                  <a:cubicBezTo>
                    <a:pt x="942173" y="366523"/>
                    <a:pt x="983059" y="342984"/>
                    <a:pt x="1026020" y="338286"/>
                  </a:cubicBezTo>
                  <a:lnTo>
                    <a:pt x="1026425" y="338842"/>
                  </a:lnTo>
                  <a:cubicBezTo>
                    <a:pt x="1036899" y="353844"/>
                    <a:pt x="1060126" y="389456"/>
                    <a:pt x="1071562" y="402084"/>
                  </a:cubicBezTo>
                  <a:cubicBezTo>
                    <a:pt x="1072574" y="403195"/>
                    <a:pt x="1075913" y="406529"/>
                    <a:pt x="1082593" y="406378"/>
                  </a:cubicBezTo>
                  <a:cubicBezTo>
                    <a:pt x="1085781" y="406327"/>
                    <a:pt x="1092359" y="405569"/>
                    <a:pt x="1100860" y="404256"/>
                  </a:cubicBezTo>
                  <a:cubicBezTo>
                    <a:pt x="1123176" y="400720"/>
                    <a:pt x="1159255" y="393194"/>
                    <a:pt x="1175498" y="386779"/>
                  </a:cubicBezTo>
                  <a:cubicBezTo>
                    <a:pt x="1181368" y="384505"/>
                    <a:pt x="1184252" y="377939"/>
                    <a:pt x="1182026" y="372130"/>
                  </a:cubicBezTo>
                  <a:cubicBezTo>
                    <a:pt x="1179749" y="366270"/>
                    <a:pt x="1173170" y="363340"/>
                    <a:pt x="1167301" y="365614"/>
                  </a:cubicBezTo>
                  <a:close/>
                  <a:moveTo>
                    <a:pt x="647872" y="200941"/>
                  </a:moveTo>
                  <a:cubicBezTo>
                    <a:pt x="647973" y="200638"/>
                    <a:pt x="648226" y="199981"/>
                    <a:pt x="648428" y="200234"/>
                  </a:cubicBezTo>
                  <a:cubicBezTo>
                    <a:pt x="648732" y="200537"/>
                    <a:pt x="648428" y="200789"/>
                    <a:pt x="647872" y="201042"/>
                  </a:cubicBezTo>
                  <a:lnTo>
                    <a:pt x="647872" y="200941"/>
                  </a:lnTo>
                  <a:close/>
                  <a:moveTo>
                    <a:pt x="518128" y="144164"/>
                  </a:moveTo>
                  <a:cubicBezTo>
                    <a:pt x="506034" y="139265"/>
                    <a:pt x="488779" y="141942"/>
                    <a:pt x="470815" y="150579"/>
                  </a:cubicBezTo>
                  <a:cubicBezTo>
                    <a:pt x="470006" y="150984"/>
                    <a:pt x="469146" y="151539"/>
                    <a:pt x="468336" y="151943"/>
                  </a:cubicBezTo>
                  <a:cubicBezTo>
                    <a:pt x="469297" y="148913"/>
                    <a:pt x="469297" y="145629"/>
                    <a:pt x="467324" y="142750"/>
                  </a:cubicBezTo>
                  <a:cubicBezTo>
                    <a:pt x="464591" y="138456"/>
                    <a:pt x="462770" y="134668"/>
                    <a:pt x="461606" y="131435"/>
                  </a:cubicBezTo>
                  <a:cubicBezTo>
                    <a:pt x="460746" y="128808"/>
                    <a:pt x="460341" y="126838"/>
                    <a:pt x="461049" y="125373"/>
                  </a:cubicBezTo>
                  <a:cubicBezTo>
                    <a:pt x="461302" y="124868"/>
                    <a:pt x="461960" y="124868"/>
                    <a:pt x="462466" y="124616"/>
                  </a:cubicBezTo>
                  <a:cubicBezTo>
                    <a:pt x="463984" y="123808"/>
                    <a:pt x="465806" y="123504"/>
                    <a:pt x="467678" y="123151"/>
                  </a:cubicBezTo>
                  <a:cubicBezTo>
                    <a:pt x="476027" y="121686"/>
                    <a:pt x="485895" y="123151"/>
                    <a:pt x="490803" y="124010"/>
                  </a:cubicBezTo>
                  <a:cubicBezTo>
                    <a:pt x="512562" y="127798"/>
                    <a:pt x="538217" y="136537"/>
                    <a:pt x="563164" y="147094"/>
                  </a:cubicBezTo>
                  <a:cubicBezTo>
                    <a:pt x="587908" y="157550"/>
                    <a:pt x="611894" y="169926"/>
                    <a:pt x="629604" y="183009"/>
                  </a:cubicBezTo>
                  <a:cubicBezTo>
                    <a:pt x="636840" y="188161"/>
                    <a:pt x="642103" y="192859"/>
                    <a:pt x="645291" y="197304"/>
                  </a:cubicBezTo>
                  <a:cubicBezTo>
                    <a:pt x="646151" y="198567"/>
                    <a:pt x="647062" y="200385"/>
                    <a:pt x="647467" y="201194"/>
                  </a:cubicBezTo>
                  <a:cubicBezTo>
                    <a:pt x="646910" y="201446"/>
                    <a:pt x="646202" y="201648"/>
                    <a:pt x="645746" y="201800"/>
                  </a:cubicBezTo>
                  <a:cubicBezTo>
                    <a:pt x="642812" y="202860"/>
                    <a:pt x="639117" y="203568"/>
                    <a:pt x="634766" y="203770"/>
                  </a:cubicBezTo>
                  <a:cubicBezTo>
                    <a:pt x="619332" y="204578"/>
                    <a:pt x="597219" y="200739"/>
                    <a:pt x="570046" y="190535"/>
                  </a:cubicBezTo>
                  <a:cubicBezTo>
                    <a:pt x="566656" y="189171"/>
                    <a:pt x="563316" y="189879"/>
                    <a:pt x="560330" y="191546"/>
                  </a:cubicBezTo>
                  <a:cubicBezTo>
                    <a:pt x="552942" y="179220"/>
                    <a:pt x="545352" y="167855"/>
                    <a:pt x="538167" y="159672"/>
                  </a:cubicBezTo>
                  <a:cubicBezTo>
                    <a:pt x="531234" y="151943"/>
                    <a:pt x="524302" y="146690"/>
                    <a:pt x="518128" y="144164"/>
                  </a:cubicBezTo>
                  <a:close/>
                  <a:moveTo>
                    <a:pt x="591147" y="273730"/>
                  </a:moveTo>
                  <a:cubicBezTo>
                    <a:pt x="590843" y="272316"/>
                    <a:pt x="592918" y="273023"/>
                    <a:pt x="594234" y="273528"/>
                  </a:cubicBezTo>
                  <a:cubicBezTo>
                    <a:pt x="592513" y="274286"/>
                    <a:pt x="591299" y="274589"/>
                    <a:pt x="591147" y="273730"/>
                  </a:cubicBezTo>
                  <a:close/>
                  <a:moveTo>
                    <a:pt x="391775" y="498311"/>
                  </a:moveTo>
                  <a:cubicBezTo>
                    <a:pt x="395672" y="503211"/>
                    <a:pt x="394862" y="510333"/>
                    <a:pt x="389903" y="514223"/>
                  </a:cubicBezTo>
                  <a:cubicBezTo>
                    <a:pt x="384995" y="518113"/>
                    <a:pt x="377860" y="517254"/>
                    <a:pt x="373963" y="512354"/>
                  </a:cubicBezTo>
                  <a:cubicBezTo>
                    <a:pt x="360402" y="496240"/>
                    <a:pt x="341426" y="469216"/>
                    <a:pt x="320831" y="437241"/>
                  </a:cubicBezTo>
                  <a:cubicBezTo>
                    <a:pt x="310407" y="421077"/>
                    <a:pt x="299528" y="403700"/>
                    <a:pt x="288851" y="385718"/>
                  </a:cubicBezTo>
                  <a:cubicBezTo>
                    <a:pt x="278579" y="368442"/>
                    <a:pt x="268458" y="350662"/>
                    <a:pt x="258793" y="333184"/>
                  </a:cubicBezTo>
                  <a:cubicBezTo>
                    <a:pt x="243006" y="304543"/>
                    <a:pt x="228533" y="276660"/>
                    <a:pt x="216288" y="253121"/>
                  </a:cubicBezTo>
                  <a:cubicBezTo>
                    <a:pt x="201765" y="225086"/>
                    <a:pt x="190734" y="203063"/>
                    <a:pt x="185319" y="192657"/>
                  </a:cubicBezTo>
                  <a:cubicBezTo>
                    <a:pt x="184813" y="191697"/>
                    <a:pt x="184408" y="190636"/>
                    <a:pt x="184054" y="189727"/>
                  </a:cubicBezTo>
                  <a:lnTo>
                    <a:pt x="184712" y="189525"/>
                  </a:lnTo>
                  <a:lnTo>
                    <a:pt x="184358" y="189272"/>
                  </a:lnTo>
                  <a:cubicBezTo>
                    <a:pt x="184257" y="189121"/>
                    <a:pt x="184105" y="189020"/>
                    <a:pt x="184004" y="188919"/>
                  </a:cubicBezTo>
                  <a:lnTo>
                    <a:pt x="183649" y="188565"/>
                  </a:lnTo>
                  <a:lnTo>
                    <a:pt x="184054" y="189727"/>
                  </a:lnTo>
                  <a:cubicBezTo>
                    <a:pt x="177527" y="191950"/>
                    <a:pt x="173630" y="191950"/>
                    <a:pt x="182384" y="187050"/>
                  </a:cubicBezTo>
                  <a:cubicBezTo>
                    <a:pt x="181828" y="186242"/>
                    <a:pt x="181372" y="185383"/>
                    <a:pt x="181069" y="184423"/>
                  </a:cubicBezTo>
                  <a:cubicBezTo>
                    <a:pt x="180563" y="183110"/>
                    <a:pt x="180512" y="182100"/>
                    <a:pt x="180462" y="181544"/>
                  </a:cubicBezTo>
                  <a:cubicBezTo>
                    <a:pt x="179854" y="175078"/>
                    <a:pt x="184004" y="172452"/>
                    <a:pt x="186331" y="171189"/>
                  </a:cubicBezTo>
                  <a:cubicBezTo>
                    <a:pt x="188608" y="169875"/>
                    <a:pt x="192910" y="168512"/>
                    <a:pt x="198071" y="172250"/>
                  </a:cubicBezTo>
                  <a:cubicBezTo>
                    <a:pt x="198476" y="172553"/>
                    <a:pt x="199488" y="173411"/>
                    <a:pt x="200702" y="175129"/>
                  </a:cubicBezTo>
                  <a:cubicBezTo>
                    <a:pt x="201006" y="175634"/>
                    <a:pt x="201765" y="176796"/>
                    <a:pt x="202828" y="178614"/>
                  </a:cubicBezTo>
                  <a:cubicBezTo>
                    <a:pt x="205813" y="183463"/>
                    <a:pt x="211936" y="193768"/>
                    <a:pt x="220235" y="207912"/>
                  </a:cubicBezTo>
                  <a:cubicBezTo>
                    <a:pt x="233189" y="229935"/>
                    <a:pt x="251709" y="261153"/>
                    <a:pt x="271849" y="295552"/>
                  </a:cubicBezTo>
                  <a:cubicBezTo>
                    <a:pt x="282930" y="314444"/>
                    <a:pt x="294518" y="334295"/>
                    <a:pt x="305904" y="354097"/>
                  </a:cubicBezTo>
                  <a:cubicBezTo>
                    <a:pt x="317390" y="374100"/>
                    <a:pt x="328573" y="394153"/>
                    <a:pt x="339301" y="412843"/>
                  </a:cubicBezTo>
                  <a:cubicBezTo>
                    <a:pt x="359947" y="448910"/>
                    <a:pt x="378366" y="480278"/>
                    <a:pt x="391775" y="498311"/>
                  </a:cubicBezTo>
                  <a:close/>
                  <a:moveTo>
                    <a:pt x="431295" y="246857"/>
                  </a:moveTo>
                  <a:cubicBezTo>
                    <a:pt x="432864" y="247211"/>
                    <a:pt x="430638" y="248575"/>
                    <a:pt x="429271" y="249383"/>
                  </a:cubicBezTo>
                  <a:lnTo>
                    <a:pt x="429322" y="249181"/>
                  </a:lnTo>
                  <a:cubicBezTo>
                    <a:pt x="429018" y="249434"/>
                    <a:pt x="428765" y="249686"/>
                    <a:pt x="428411" y="249939"/>
                  </a:cubicBezTo>
                  <a:cubicBezTo>
                    <a:pt x="428563" y="249787"/>
                    <a:pt x="428917" y="249636"/>
                    <a:pt x="429271" y="249383"/>
                  </a:cubicBezTo>
                  <a:cubicBezTo>
                    <a:pt x="428715" y="253677"/>
                    <a:pt x="430081" y="262617"/>
                    <a:pt x="429929" y="270599"/>
                  </a:cubicBezTo>
                  <a:cubicBezTo>
                    <a:pt x="429524" y="288632"/>
                    <a:pt x="430030" y="313484"/>
                    <a:pt x="429929" y="340256"/>
                  </a:cubicBezTo>
                  <a:cubicBezTo>
                    <a:pt x="429879" y="355511"/>
                    <a:pt x="429727" y="371372"/>
                    <a:pt x="429069" y="386930"/>
                  </a:cubicBezTo>
                  <a:cubicBezTo>
                    <a:pt x="427450" y="426078"/>
                    <a:pt x="424059" y="463255"/>
                    <a:pt x="421327" y="484824"/>
                  </a:cubicBezTo>
                  <a:cubicBezTo>
                    <a:pt x="420770" y="491088"/>
                    <a:pt x="415204" y="495685"/>
                    <a:pt x="408980" y="495180"/>
                  </a:cubicBezTo>
                  <a:cubicBezTo>
                    <a:pt x="402705" y="494624"/>
                    <a:pt x="398100" y="489118"/>
                    <a:pt x="398657" y="482854"/>
                  </a:cubicBezTo>
                  <a:cubicBezTo>
                    <a:pt x="399264" y="468307"/>
                    <a:pt x="398859" y="446687"/>
                    <a:pt x="398708" y="422188"/>
                  </a:cubicBezTo>
                  <a:cubicBezTo>
                    <a:pt x="398607" y="409156"/>
                    <a:pt x="398455" y="395315"/>
                    <a:pt x="398607" y="381323"/>
                  </a:cubicBezTo>
                  <a:cubicBezTo>
                    <a:pt x="398708" y="372281"/>
                    <a:pt x="398961" y="363138"/>
                    <a:pt x="399315" y="354097"/>
                  </a:cubicBezTo>
                  <a:cubicBezTo>
                    <a:pt x="399871" y="339902"/>
                    <a:pt x="400681" y="326062"/>
                    <a:pt x="401541" y="313130"/>
                  </a:cubicBezTo>
                  <a:cubicBezTo>
                    <a:pt x="403616" y="282873"/>
                    <a:pt x="406146" y="257819"/>
                    <a:pt x="408676" y="246150"/>
                  </a:cubicBezTo>
                  <a:cubicBezTo>
                    <a:pt x="410447" y="237967"/>
                    <a:pt x="413686" y="233572"/>
                    <a:pt x="415558" y="232360"/>
                  </a:cubicBezTo>
                  <a:cubicBezTo>
                    <a:pt x="420416" y="228824"/>
                    <a:pt x="427197" y="229885"/>
                    <a:pt x="430789" y="234734"/>
                  </a:cubicBezTo>
                  <a:cubicBezTo>
                    <a:pt x="433471" y="238371"/>
                    <a:pt x="433522" y="243170"/>
                    <a:pt x="431295" y="246857"/>
                  </a:cubicBezTo>
                  <a:close/>
                  <a:moveTo>
                    <a:pt x="592564" y="349803"/>
                  </a:moveTo>
                  <a:cubicBezTo>
                    <a:pt x="584316" y="362734"/>
                    <a:pt x="567415" y="390264"/>
                    <a:pt x="547477" y="420420"/>
                  </a:cubicBezTo>
                  <a:cubicBezTo>
                    <a:pt x="542468" y="428048"/>
                    <a:pt x="537205" y="435827"/>
                    <a:pt x="531740" y="443505"/>
                  </a:cubicBezTo>
                  <a:cubicBezTo>
                    <a:pt x="526326" y="451183"/>
                    <a:pt x="520709" y="458760"/>
                    <a:pt x="515092" y="466034"/>
                  </a:cubicBezTo>
                  <a:cubicBezTo>
                    <a:pt x="493789" y="493816"/>
                    <a:pt x="473042" y="518365"/>
                    <a:pt x="460543" y="531246"/>
                  </a:cubicBezTo>
                  <a:cubicBezTo>
                    <a:pt x="456394" y="535944"/>
                    <a:pt x="449208" y="536348"/>
                    <a:pt x="444502" y="532206"/>
                  </a:cubicBezTo>
                  <a:cubicBezTo>
                    <a:pt x="439796" y="528064"/>
                    <a:pt x="439392" y="520840"/>
                    <a:pt x="443541" y="516193"/>
                  </a:cubicBezTo>
                  <a:cubicBezTo>
                    <a:pt x="452194" y="505484"/>
                    <a:pt x="464642" y="486895"/>
                    <a:pt x="479013" y="465730"/>
                  </a:cubicBezTo>
                  <a:cubicBezTo>
                    <a:pt x="486502" y="454719"/>
                    <a:pt x="494396" y="443000"/>
                    <a:pt x="502594" y="431382"/>
                  </a:cubicBezTo>
                  <a:cubicBezTo>
                    <a:pt x="510740" y="419865"/>
                    <a:pt x="519191" y="408499"/>
                    <a:pt x="527237" y="397689"/>
                  </a:cubicBezTo>
                  <a:cubicBezTo>
                    <a:pt x="541962" y="377989"/>
                    <a:pt x="555675" y="360310"/>
                    <a:pt x="565340" y="347782"/>
                  </a:cubicBezTo>
                  <a:cubicBezTo>
                    <a:pt x="571564" y="339650"/>
                    <a:pt x="576219" y="333841"/>
                    <a:pt x="578496" y="331063"/>
                  </a:cubicBezTo>
                  <a:cubicBezTo>
                    <a:pt x="585682" y="322324"/>
                    <a:pt x="594942" y="326820"/>
                    <a:pt x="595397" y="327173"/>
                  </a:cubicBezTo>
                  <a:cubicBezTo>
                    <a:pt x="600154" y="330810"/>
                    <a:pt x="601115" y="337629"/>
                    <a:pt x="597472" y="342378"/>
                  </a:cubicBezTo>
                  <a:cubicBezTo>
                    <a:pt x="597219" y="342681"/>
                    <a:pt x="597017" y="342984"/>
                    <a:pt x="596764" y="343236"/>
                  </a:cubicBezTo>
                  <a:cubicBezTo>
                    <a:pt x="600154" y="345610"/>
                    <a:pt x="598029" y="346267"/>
                    <a:pt x="594487" y="346166"/>
                  </a:cubicBezTo>
                  <a:lnTo>
                    <a:pt x="595043" y="345055"/>
                  </a:lnTo>
                  <a:lnTo>
                    <a:pt x="595347" y="344499"/>
                  </a:lnTo>
                  <a:cubicBezTo>
                    <a:pt x="594436" y="345206"/>
                    <a:pt x="593475" y="345711"/>
                    <a:pt x="592462" y="346065"/>
                  </a:cubicBezTo>
                  <a:cubicBezTo>
                    <a:pt x="593171" y="346116"/>
                    <a:pt x="593829" y="346166"/>
                    <a:pt x="594487" y="346166"/>
                  </a:cubicBezTo>
                  <a:cubicBezTo>
                    <a:pt x="593930" y="347328"/>
                    <a:pt x="593323" y="348641"/>
                    <a:pt x="592564" y="349803"/>
                  </a:cubicBezTo>
                  <a:close/>
                  <a:moveTo>
                    <a:pt x="799779" y="376322"/>
                  </a:moveTo>
                  <a:cubicBezTo>
                    <a:pt x="803473" y="381071"/>
                    <a:pt x="802663" y="387890"/>
                    <a:pt x="797957" y="391628"/>
                  </a:cubicBezTo>
                  <a:cubicBezTo>
                    <a:pt x="797957" y="391628"/>
                    <a:pt x="763649" y="421734"/>
                    <a:pt x="720081" y="456285"/>
                  </a:cubicBezTo>
                  <a:cubicBezTo>
                    <a:pt x="703028" y="469771"/>
                    <a:pt x="684609" y="483915"/>
                    <a:pt x="666190" y="497099"/>
                  </a:cubicBezTo>
                  <a:cubicBezTo>
                    <a:pt x="653539" y="506141"/>
                    <a:pt x="640787" y="514577"/>
                    <a:pt x="628795" y="522406"/>
                  </a:cubicBezTo>
                  <a:cubicBezTo>
                    <a:pt x="604860" y="537914"/>
                    <a:pt x="583607" y="550441"/>
                    <a:pt x="569338" y="557210"/>
                  </a:cubicBezTo>
                  <a:cubicBezTo>
                    <a:pt x="563822" y="560089"/>
                    <a:pt x="556940" y="557967"/>
                    <a:pt x="554005" y="552411"/>
                  </a:cubicBezTo>
                  <a:cubicBezTo>
                    <a:pt x="551070" y="546905"/>
                    <a:pt x="553195" y="540035"/>
                    <a:pt x="558762" y="537105"/>
                  </a:cubicBezTo>
                  <a:cubicBezTo>
                    <a:pt x="564986" y="533468"/>
                    <a:pt x="572627" y="528316"/>
                    <a:pt x="581330" y="522204"/>
                  </a:cubicBezTo>
                  <a:cubicBezTo>
                    <a:pt x="595347" y="512405"/>
                    <a:pt x="611843" y="499928"/>
                    <a:pt x="629554" y="486592"/>
                  </a:cubicBezTo>
                  <a:cubicBezTo>
                    <a:pt x="639978" y="478763"/>
                    <a:pt x="650705" y="470479"/>
                    <a:pt x="661635" y="462447"/>
                  </a:cubicBezTo>
                  <a:cubicBezTo>
                    <a:pt x="682686" y="446990"/>
                    <a:pt x="704141" y="431836"/>
                    <a:pt x="722914" y="418400"/>
                  </a:cubicBezTo>
                  <a:cubicBezTo>
                    <a:pt x="758133" y="393143"/>
                    <a:pt x="784446" y="374554"/>
                    <a:pt x="784446" y="374554"/>
                  </a:cubicBezTo>
                  <a:cubicBezTo>
                    <a:pt x="789203" y="370816"/>
                    <a:pt x="796034" y="371625"/>
                    <a:pt x="799779" y="376322"/>
                  </a:cubicBezTo>
                  <a:close/>
                  <a:moveTo>
                    <a:pt x="220488" y="41623"/>
                  </a:moveTo>
                  <a:cubicBezTo>
                    <a:pt x="217350" y="36521"/>
                    <a:pt x="218919" y="29803"/>
                    <a:pt x="224030" y="26671"/>
                  </a:cubicBezTo>
                  <a:cubicBezTo>
                    <a:pt x="229191" y="23539"/>
                    <a:pt x="235871" y="25105"/>
                    <a:pt x="239059" y="30207"/>
                  </a:cubicBezTo>
                  <a:cubicBezTo>
                    <a:pt x="239059" y="30207"/>
                    <a:pt x="243562" y="34652"/>
                    <a:pt x="249331" y="41471"/>
                  </a:cubicBezTo>
                  <a:cubicBezTo>
                    <a:pt x="252316" y="44957"/>
                    <a:pt x="255757" y="48846"/>
                    <a:pt x="258692" y="53241"/>
                  </a:cubicBezTo>
                  <a:cubicBezTo>
                    <a:pt x="261475" y="57534"/>
                    <a:pt x="263702" y="62232"/>
                    <a:pt x="265675" y="66374"/>
                  </a:cubicBezTo>
                  <a:cubicBezTo>
                    <a:pt x="268509" y="72335"/>
                    <a:pt x="269976" y="77336"/>
                    <a:pt x="271090" y="79306"/>
                  </a:cubicBezTo>
                  <a:cubicBezTo>
                    <a:pt x="275037" y="84155"/>
                    <a:pt x="274328" y="91328"/>
                    <a:pt x="269470" y="95318"/>
                  </a:cubicBezTo>
                  <a:cubicBezTo>
                    <a:pt x="264562" y="99258"/>
                    <a:pt x="257427" y="98551"/>
                    <a:pt x="253430" y="93651"/>
                  </a:cubicBezTo>
                  <a:cubicBezTo>
                    <a:pt x="251152" y="91681"/>
                    <a:pt x="245738" y="86529"/>
                    <a:pt x="239868" y="79457"/>
                  </a:cubicBezTo>
                  <a:cubicBezTo>
                    <a:pt x="237389" y="76477"/>
                    <a:pt x="234808" y="73193"/>
                    <a:pt x="232683" y="69607"/>
                  </a:cubicBezTo>
                  <a:cubicBezTo>
                    <a:pt x="229950" y="65061"/>
                    <a:pt x="227926" y="60212"/>
                    <a:pt x="226054" y="55918"/>
                  </a:cubicBezTo>
                  <a:cubicBezTo>
                    <a:pt x="222461" y="47684"/>
                    <a:pt x="220488" y="41623"/>
                    <a:pt x="220488" y="41623"/>
                  </a:cubicBezTo>
                  <a:close/>
                  <a:moveTo>
                    <a:pt x="403363" y="91631"/>
                  </a:moveTo>
                  <a:cubicBezTo>
                    <a:pt x="402300" y="87640"/>
                    <a:pt x="401491" y="83498"/>
                    <a:pt x="401238" y="79356"/>
                  </a:cubicBezTo>
                  <a:cubicBezTo>
                    <a:pt x="400884" y="74103"/>
                    <a:pt x="401288" y="68900"/>
                    <a:pt x="401896" y="63747"/>
                  </a:cubicBezTo>
                  <a:cubicBezTo>
                    <a:pt x="402503" y="58343"/>
                    <a:pt x="403464" y="53342"/>
                    <a:pt x="404578" y="48139"/>
                  </a:cubicBezTo>
                  <a:cubicBezTo>
                    <a:pt x="404729" y="42178"/>
                    <a:pt x="409688" y="37430"/>
                    <a:pt x="415710" y="37531"/>
                  </a:cubicBezTo>
                  <a:cubicBezTo>
                    <a:pt x="421732" y="37683"/>
                    <a:pt x="426488" y="42684"/>
                    <a:pt x="426336" y="48695"/>
                  </a:cubicBezTo>
                  <a:cubicBezTo>
                    <a:pt x="427146" y="53443"/>
                    <a:pt x="428360" y="57888"/>
                    <a:pt x="429271" y="62737"/>
                  </a:cubicBezTo>
                  <a:cubicBezTo>
                    <a:pt x="430131" y="67334"/>
                    <a:pt x="431295" y="71880"/>
                    <a:pt x="431801" y="76628"/>
                  </a:cubicBezTo>
                  <a:cubicBezTo>
                    <a:pt x="432257" y="80366"/>
                    <a:pt x="432257" y="84155"/>
                    <a:pt x="432307" y="87893"/>
                  </a:cubicBezTo>
                  <a:cubicBezTo>
                    <a:pt x="432358" y="93803"/>
                    <a:pt x="431751" y="99410"/>
                    <a:pt x="431751" y="105269"/>
                  </a:cubicBezTo>
                  <a:cubicBezTo>
                    <a:pt x="432915" y="111432"/>
                    <a:pt x="428816" y="117342"/>
                    <a:pt x="422642" y="118504"/>
                  </a:cubicBezTo>
                  <a:cubicBezTo>
                    <a:pt x="416469" y="119615"/>
                    <a:pt x="410549" y="115574"/>
                    <a:pt x="409385" y="109411"/>
                  </a:cubicBezTo>
                  <a:cubicBezTo>
                    <a:pt x="407158" y="103501"/>
                    <a:pt x="404932" y="97844"/>
                    <a:pt x="403363" y="91631"/>
                  </a:cubicBezTo>
                  <a:close/>
                  <a:moveTo>
                    <a:pt x="702420" y="198213"/>
                  </a:moveTo>
                  <a:cubicBezTo>
                    <a:pt x="698372" y="193415"/>
                    <a:pt x="698980" y="186242"/>
                    <a:pt x="703787" y="182201"/>
                  </a:cubicBezTo>
                  <a:cubicBezTo>
                    <a:pt x="704394" y="181342"/>
                    <a:pt x="704596" y="179675"/>
                    <a:pt x="705608" y="177755"/>
                  </a:cubicBezTo>
                  <a:cubicBezTo>
                    <a:pt x="706924" y="175280"/>
                    <a:pt x="708290" y="172401"/>
                    <a:pt x="710213" y="169471"/>
                  </a:cubicBezTo>
                  <a:cubicBezTo>
                    <a:pt x="711175" y="167956"/>
                    <a:pt x="712237" y="166491"/>
                    <a:pt x="713502" y="165127"/>
                  </a:cubicBezTo>
                  <a:cubicBezTo>
                    <a:pt x="714767" y="163713"/>
                    <a:pt x="716134" y="162450"/>
                    <a:pt x="717601" y="161288"/>
                  </a:cubicBezTo>
                  <a:cubicBezTo>
                    <a:pt x="720485" y="158914"/>
                    <a:pt x="723218" y="156944"/>
                    <a:pt x="725900" y="155429"/>
                  </a:cubicBezTo>
                  <a:cubicBezTo>
                    <a:pt x="733338" y="151388"/>
                    <a:pt x="738955" y="148963"/>
                    <a:pt x="742548" y="150024"/>
                  </a:cubicBezTo>
                  <a:cubicBezTo>
                    <a:pt x="748519" y="150276"/>
                    <a:pt x="753225" y="155328"/>
                    <a:pt x="752972" y="161339"/>
                  </a:cubicBezTo>
                  <a:cubicBezTo>
                    <a:pt x="752770" y="167148"/>
                    <a:pt x="748013" y="171694"/>
                    <a:pt x="742295" y="171795"/>
                  </a:cubicBezTo>
                  <a:cubicBezTo>
                    <a:pt x="742902" y="171896"/>
                    <a:pt x="743611" y="172250"/>
                    <a:pt x="744218" y="171795"/>
                  </a:cubicBezTo>
                  <a:cubicBezTo>
                    <a:pt x="744319" y="171744"/>
                    <a:pt x="744471" y="171795"/>
                    <a:pt x="744622" y="171845"/>
                  </a:cubicBezTo>
                  <a:cubicBezTo>
                    <a:pt x="744268" y="172199"/>
                    <a:pt x="744167" y="174119"/>
                    <a:pt x="743509" y="175028"/>
                  </a:cubicBezTo>
                  <a:cubicBezTo>
                    <a:pt x="741485" y="177806"/>
                    <a:pt x="739765" y="181544"/>
                    <a:pt x="737083" y="184827"/>
                  </a:cubicBezTo>
                  <a:cubicBezTo>
                    <a:pt x="735261" y="187050"/>
                    <a:pt x="733085" y="188969"/>
                    <a:pt x="730960" y="190687"/>
                  </a:cubicBezTo>
                  <a:cubicBezTo>
                    <a:pt x="725546" y="195233"/>
                    <a:pt x="720890" y="198365"/>
                    <a:pt x="718411" y="199577"/>
                  </a:cubicBezTo>
                  <a:cubicBezTo>
                    <a:pt x="713604" y="203618"/>
                    <a:pt x="706469" y="203012"/>
                    <a:pt x="702420" y="198213"/>
                  </a:cubicBezTo>
                  <a:close/>
                  <a:moveTo>
                    <a:pt x="889496" y="301664"/>
                  </a:moveTo>
                  <a:cubicBezTo>
                    <a:pt x="886611" y="296108"/>
                    <a:pt x="888788" y="289238"/>
                    <a:pt x="894354" y="286359"/>
                  </a:cubicBezTo>
                  <a:cubicBezTo>
                    <a:pt x="896125" y="284944"/>
                    <a:pt x="897845" y="282570"/>
                    <a:pt x="900375" y="280095"/>
                  </a:cubicBezTo>
                  <a:cubicBezTo>
                    <a:pt x="902551" y="277923"/>
                    <a:pt x="904828" y="275599"/>
                    <a:pt x="907510" y="273276"/>
                  </a:cubicBezTo>
                  <a:cubicBezTo>
                    <a:pt x="909231" y="271861"/>
                    <a:pt x="911002" y="270447"/>
                    <a:pt x="912925" y="269184"/>
                  </a:cubicBezTo>
                  <a:cubicBezTo>
                    <a:pt x="914898" y="267871"/>
                    <a:pt x="916973" y="266709"/>
                    <a:pt x="919047" y="265749"/>
                  </a:cubicBezTo>
                  <a:cubicBezTo>
                    <a:pt x="930028" y="260748"/>
                    <a:pt x="940300" y="257869"/>
                    <a:pt x="946980" y="259132"/>
                  </a:cubicBezTo>
                  <a:cubicBezTo>
                    <a:pt x="953001" y="259183"/>
                    <a:pt x="957859" y="264082"/>
                    <a:pt x="957808" y="270093"/>
                  </a:cubicBezTo>
                  <a:cubicBezTo>
                    <a:pt x="957758" y="276104"/>
                    <a:pt x="952850" y="280954"/>
                    <a:pt x="946828" y="280903"/>
                  </a:cubicBezTo>
                  <a:cubicBezTo>
                    <a:pt x="946221" y="281004"/>
                    <a:pt x="946119" y="282014"/>
                    <a:pt x="945411" y="282419"/>
                  </a:cubicBezTo>
                  <a:cubicBezTo>
                    <a:pt x="943842" y="283277"/>
                    <a:pt x="942577" y="284793"/>
                    <a:pt x="940806" y="286106"/>
                  </a:cubicBezTo>
                  <a:cubicBezTo>
                    <a:pt x="938175" y="288076"/>
                    <a:pt x="935645" y="290602"/>
                    <a:pt x="932659" y="292824"/>
                  </a:cubicBezTo>
                  <a:cubicBezTo>
                    <a:pt x="930686" y="294289"/>
                    <a:pt x="928611" y="295754"/>
                    <a:pt x="926435" y="296966"/>
                  </a:cubicBezTo>
                  <a:cubicBezTo>
                    <a:pt x="918035" y="301715"/>
                    <a:pt x="909889" y="304947"/>
                    <a:pt x="904828" y="306513"/>
                  </a:cubicBezTo>
                  <a:cubicBezTo>
                    <a:pt x="899262" y="309393"/>
                    <a:pt x="892431" y="307220"/>
                    <a:pt x="889496" y="3016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6" name="Google Shape;2046;p29"/>
            <p:cNvSpPr/>
            <p:nvPr/>
          </p:nvSpPr>
          <p:spPr>
            <a:xfrm rot="10800000">
              <a:off x="7913522" y="-255245"/>
              <a:ext cx="1548307" cy="894091"/>
            </a:xfrm>
            <a:custGeom>
              <a:rect b="b" l="l" r="r" t="t"/>
              <a:pathLst>
                <a:path extrusionOk="0" h="1788181" w="3096614">
                  <a:moveTo>
                    <a:pt x="2894127" y="386694"/>
                  </a:moveTo>
                  <a:cubicBezTo>
                    <a:pt x="3004894" y="344768"/>
                    <a:pt x="3102202" y="274555"/>
                    <a:pt x="3028121" y="196815"/>
                  </a:cubicBezTo>
                  <a:cubicBezTo>
                    <a:pt x="2955912" y="120995"/>
                    <a:pt x="2858351" y="188784"/>
                    <a:pt x="2788318" y="260260"/>
                  </a:cubicBezTo>
                  <a:cubicBezTo>
                    <a:pt x="2857339" y="156708"/>
                    <a:pt x="2903944" y="16736"/>
                    <a:pt x="2770506" y="1128"/>
                  </a:cubicBezTo>
                  <a:cubicBezTo>
                    <a:pt x="2651794" y="-12763"/>
                    <a:pt x="2630896" y="104427"/>
                    <a:pt x="2633324" y="201159"/>
                  </a:cubicBezTo>
                  <a:cubicBezTo>
                    <a:pt x="2591679" y="90839"/>
                    <a:pt x="2518812" y="-10389"/>
                    <a:pt x="2434914" y="58005"/>
                  </a:cubicBezTo>
                  <a:cubicBezTo>
                    <a:pt x="2353648" y="124228"/>
                    <a:pt x="2425401" y="222324"/>
                    <a:pt x="2499887" y="292891"/>
                  </a:cubicBezTo>
                  <a:cubicBezTo>
                    <a:pt x="2388310" y="227628"/>
                    <a:pt x="2245056" y="191006"/>
                    <a:pt x="2236049" y="332544"/>
                  </a:cubicBezTo>
                  <a:cubicBezTo>
                    <a:pt x="2227750" y="462464"/>
                    <a:pt x="2354356" y="476910"/>
                    <a:pt x="2456420" y="467767"/>
                  </a:cubicBezTo>
                  <a:cubicBezTo>
                    <a:pt x="2338518" y="525655"/>
                    <a:pt x="2217579" y="624560"/>
                    <a:pt x="2315241" y="698663"/>
                  </a:cubicBezTo>
                  <a:cubicBezTo>
                    <a:pt x="2402225" y="764683"/>
                    <a:pt x="2489767" y="674063"/>
                    <a:pt x="2546441" y="589706"/>
                  </a:cubicBezTo>
                  <a:cubicBezTo>
                    <a:pt x="2506111" y="679771"/>
                    <a:pt x="2477470" y="801305"/>
                    <a:pt x="2595221" y="833583"/>
                  </a:cubicBezTo>
                  <a:cubicBezTo>
                    <a:pt x="2707861" y="864446"/>
                    <a:pt x="2729974" y="756500"/>
                    <a:pt x="2717627" y="647240"/>
                  </a:cubicBezTo>
                  <a:cubicBezTo>
                    <a:pt x="2756540" y="753671"/>
                    <a:pt x="2824094" y="846969"/>
                    <a:pt x="2906980" y="783626"/>
                  </a:cubicBezTo>
                  <a:cubicBezTo>
                    <a:pt x="2985514" y="723616"/>
                    <a:pt x="2929295" y="631329"/>
                    <a:pt x="2862248" y="560055"/>
                  </a:cubicBezTo>
                  <a:cubicBezTo>
                    <a:pt x="2943261" y="604052"/>
                    <a:pt x="3039456" y="629106"/>
                    <a:pt x="3084238" y="538385"/>
                  </a:cubicBezTo>
                  <a:cubicBezTo>
                    <a:pt x="3136308" y="432913"/>
                    <a:pt x="3014711" y="392705"/>
                    <a:pt x="2894127" y="386694"/>
                  </a:cubicBezTo>
                  <a:close/>
                  <a:moveTo>
                    <a:pt x="2732150" y="460847"/>
                  </a:moveTo>
                  <a:cubicBezTo>
                    <a:pt x="2713326" y="462464"/>
                    <a:pt x="2678714" y="464636"/>
                    <a:pt x="2683420" y="506511"/>
                  </a:cubicBezTo>
                  <a:cubicBezTo>
                    <a:pt x="2683522" y="507117"/>
                    <a:pt x="2683572" y="507723"/>
                    <a:pt x="2683623" y="508329"/>
                  </a:cubicBezTo>
                  <a:cubicBezTo>
                    <a:pt x="2662522" y="464181"/>
                    <a:pt x="2611768" y="493327"/>
                    <a:pt x="2603975" y="489185"/>
                  </a:cubicBezTo>
                  <a:cubicBezTo>
                    <a:pt x="2607517" y="481861"/>
                    <a:pt x="2609390" y="477617"/>
                    <a:pt x="2609390" y="477617"/>
                  </a:cubicBezTo>
                  <a:cubicBezTo>
                    <a:pt x="2602255" y="483174"/>
                    <a:pt x="2601850" y="449835"/>
                    <a:pt x="2582318" y="435439"/>
                  </a:cubicBezTo>
                  <a:cubicBezTo>
                    <a:pt x="2590009" y="422306"/>
                    <a:pt x="2607669" y="398312"/>
                    <a:pt x="2599117" y="373813"/>
                  </a:cubicBezTo>
                  <a:cubicBezTo>
                    <a:pt x="2605342" y="378208"/>
                    <a:pt x="2608884" y="380582"/>
                    <a:pt x="2608884" y="380582"/>
                  </a:cubicBezTo>
                  <a:cubicBezTo>
                    <a:pt x="2602710" y="369520"/>
                    <a:pt x="2672490" y="386947"/>
                    <a:pt x="2667734" y="332493"/>
                  </a:cubicBezTo>
                  <a:cubicBezTo>
                    <a:pt x="2681244" y="341434"/>
                    <a:pt x="2699917" y="350880"/>
                    <a:pt x="2719449" y="340828"/>
                  </a:cubicBezTo>
                  <a:cubicBezTo>
                    <a:pt x="2706798" y="357598"/>
                    <a:pt x="2699512" y="368459"/>
                    <a:pt x="2699512" y="368459"/>
                  </a:cubicBezTo>
                  <a:cubicBezTo>
                    <a:pt x="2709177" y="363256"/>
                    <a:pt x="2699562" y="411951"/>
                    <a:pt x="2732504" y="422356"/>
                  </a:cubicBezTo>
                  <a:cubicBezTo>
                    <a:pt x="2728912" y="437005"/>
                    <a:pt x="2732302" y="452967"/>
                    <a:pt x="2732150" y="460847"/>
                  </a:cubicBezTo>
                  <a:close/>
                  <a:moveTo>
                    <a:pt x="659140" y="1298202"/>
                  </a:moveTo>
                  <a:cubicBezTo>
                    <a:pt x="761711" y="1239051"/>
                    <a:pt x="846469" y="1154189"/>
                    <a:pt x="760901" y="1089331"/>
                  </a:cubicBezTo>
                  <a:cubicBezTo>
                    <a:pt x="677408" y="1026088"/>
                    <a:pt x="591992" y="1108576"/>
                    <a:pt x="534356" y="1190407"/>
                  </a:cubicBezTo>
                  <a:cubicBezTo>
                    <a:pt x="585818" y="1077106"/>
                    <a:pt x="609348" y="931477"/>
                    <a:pt x="475152" y="937438"/>
                  </a:cubicBezTo>
                  <a:cubicBezTo>
                    <a:pt x="355681" y="942792"/>
                    <a:pt x="353910" y="1061801"/>
                    <a:pt x="371924" y="1156867"/>
                  </a:cubicBezTo>
                  <a:cubicBezTo>
                    <a:pt x="313023" y="1054679"/>
                    <a:pt x="224875" y="966432"/>
                    <a:pt x="153020" y="1047354"/>
                  </a:cubicBezTo>
                  <a:cubicBezTo>
                    <a:pt x="83493" y="1125801"/>
                    <a:pt x="170073" y="1211067"/>
                    <a:pt x="254932" y="1268804"/>
                  </a:cubicBezTo>
                  <a:cubicBezTo>
                    <a:pt x="134297" y="1222281"/>
                    <a:pt x="-12955" y="1209097"/>
                    <a:pt x="910" y="1350231"/>
                  </a:cubicBezTo>
                  <a:cubicBezTo>
                    <a:pt x="13611" y="1479797"/>
                    <a:pt x="140875" y="1473735"/>
                    <a:pt x="240156" y="1448378"/>
                  </a:cubicBezTo>
                  <a:cubicBezTo>
                    <a:pt x="133083" y="1524400"/>
                    <a:pt x="29602" y="1641438"/>
                    <a:pt x="137940" y="1698922"/>
                  </a:cubicBezTo>
                  <a:cubicBezTo>
                    <a:pt x="234438" y="1750143"/>
                    <a:pt x="306243" y="1646641"/>
                    <a:pt x="348647" y="1554354"/>
                  </a:cubicBezTo>
                  <a:cubicBezTo>
                    <a:pt x="323295" y="1649672"/>
                    <a:pt x="314592" y="1774237"/>
                    <a:pt x="435986" y="1787219"/>
                  </a:cubicBezTo>
                  <a:cubicBezTo>
                    <a:pt x="552117" y="1799645"/>
                    <a:pt x="556621" y="1689527"/>
                    <a:pt x="526816" y="1583652"/>
                  </a:cubicBezTo>
                  <a:cubicBezTo>
                    <a:pt x="582377" y="1682455"/>
                    <a:pt x="663998" y="1763781"/>
                    <a:pt x="735651" y="1687961"/>
                  </a:cubicBezTo>
                  <a:cubicBezTo>
                    <a:pt x="803508" y="1616081"/>
                    <a:pt x="733222" y="1534048"/>
                    <a:pt x="655548" y="1474442"/>
                  </a:cubicBezTo>
                  <a:cubicBezTo>
                    <a:pt x="742583" y="1504902"/>
                    <a:pt x="841560" y="1514196"/>
                    <a:pt x="871163" y="1417514"/>
                  </a:cubicBezTo>
                  <a:cubicBezTo>
                    <a:pt x="905622" y="1305021"/>
                    <a:pt x="779118" y="1284816"/>
                    <a:pt x="659140" y="1298202"/>
                  </a:cubicBezTo>
                  <a:close/>
                  <a:moveTo>
                    <a:pt x="470446" y="1450246"/>
                  </a:moveTo>
                  <a:cubicBezTo>
                    <a:pt x="470598" y="1450802"/>
                    <a:pt x="470800" y="1451408"/>
                    <a:pt x="470952" y="1452014"/>
                  </a:cubicBezTo>
                  <a:cubicBezTo>
                    <a:pt x="442969" y="1411806"/>
                    <a:pt x="397630" y="1448731"/>
                    <a:pt x="389230" y="1445902"/>
                  </a:cubicBezTo>
                  <a:cubicBezTo>
                    <a:pt x="391557" y="1438073"/>
                    <a:pt x="392721" y="1433577"/>
                    <a:pt x="392721" y="1433577"/>
                  </a:cubicBezTo>
                  <a:cubicBezTo>
                    <a:pt x="386548" y="1440195"/>
                    <a:pt x="380830" y="1407361"/>
                    <a:pt x="359223" y="1396299"/>
                  </a:cubicBezTo>
                  <a:cubicBezTo>
                    <a:pt x="364688" y="1382104"/>
                    <a:pt x="378249" y="1355636"/>
                    <a:pt x="365852" y="1332804"/>
                  </a:cubicBezTo>
                  <a:cubicBezTo>
                    <a:pt x="372733" y="1336087"/>
                    <a:pt x="376630" y="1337855"/>
                    <a:pt x="376630" y="1337855"/>
                  </a:cubicBezTo>
                  <a:cubicBezTo>
                    <a:pt x="368787" y="1327954"/>
                    <a:pt x="440439" y="1334016"/>
                    <a:pt x="426979" y="1281028"/>
                  </a:cubicBezTo>
                  <a:cubicBezTo>
                    <a:pt x="441754" y="1287645"/>
                    <a:pt x="461692" y="1294010"/>
                    <a:pt x="479352" y="1280927"/>
                  </a:cubicBezTo>
                  <a:cubicBezTo>
                    <a:pt x="469535" y="1299516"/>
                    <a:pt x="464121" y="1311386"/>
                    <a:pt x="464121" y="1311386"/>
                  </a:cubicBezTo>
                  <a:cubicBezTo>
                    <a:pt x="472824" y="1304718"/>
                    <a:pt x="471154" y="1354322"/>
                    <a:pt x="505361" y="1359323"/>
                  </a:cubicBezTo>
                  <a:cubicBezTo>
                    <a:pt x="504147" y="1374325"/>
                    <a:pt x="510067" y="1389580"/>
                    <a:pt x="511180" y="1397359"/>
                  </a:cubicBezTo>
                  <a:cubicBezTo>
                    <a:pt x="492862" y="1401956"/>
                    <a:pt x="459060" y="1409634"/>
                    <a:pt x="470446" y="14502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7" name="Google Shape;2047;p29"/>
            <p:cNvSpPr/>
            <p:nvPr/>
          </p:nvSpPr>
          <p:spPr>
            <a:xfrm rot="10800000">
              <a:off x="8073253" y="-95142"/>
              <a:ext cx="1221215" cy="582730"/>
            </a:xfrm>
            <a:custGeom>
              <a:rect b="b" l="l" r="r" t="t"/>
              <a:pathLst>
                <a:path extrusionOk="0" h="1165459" w="2442431">
                  <a:moveTo>
                    <a:pt x="2440339" y="129538"/>
                  </a:moveTo>
                  <a:cubicBezTo>
                    <a:pt x="2428751" y="188689"/>
                    <a:pt x="2372178" y="227584"/>
                    <a:pt x="2314138" y="216319"/>
                  </a:cubicBezTo>
                  <a:cubicBezTo>
                    <a:pt x="2256148" y="205055"/>
                    <a:pt x="2218450" y="147874"/>
                    <a:pt x="2230038" y="88723"/>
                  </a:cubicBezTo>
                  <a:cubicBezTo>
                    <a:pt x="2241625" y="29572"/>
                    <a:pt x="2298148" y="-9323"/>
                    <a:pt x="2356188" y="1942"/>
                  </a:cubicBezTo>
                  <a:cubicBezTo>
                    <a:pt x="2414229" y="13206"/>
                    <a:pt x="2451927" y="70387"/>
                    <a:pt x="2440339" y="129538"/>
                  </a:cubicBezTo>
                  <a:close/>
                  <a:moveTo>
                    <a:pt x="110626" y="947092"/>
                  </a:moveTo>
                  <a:cubicBezTo>
                    <a:pt x="51523" y="945273"/>
                    <a:pt x="1983" y="992756"/>
                    <a:pt x="61" y="1052967"/>
                  </a:cubicBezTo>
                  <a:cubicBezTo>
                    <a:pt x="-1913" y="1113229"/>
                    <a:pt x="44540" y="1163591"/>
                    <a:pt x="103592" y="1165409"/>
                  </a:cubicBezTo>
                  <a:cubicBezTo>
                    <a:pt x="162695" y="1167228"/>
                    <a:pt x="212235" y="1119796"/>
                    <a:pt x="214157" y="1059534"/>
                  </a:cubicBezTo>
                  <a:cubicBezTo>
                    <a:pt x="216131" y="999322"/>
                    <a:pt x="169678" y="948910"/>
                    <a:pt x="110626" y="94709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48" name="Google Shape;2048;p29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Add a Team Members Page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049" name="Google Shape;2049;p29"/>
          <p:cNvSpPr txBox="1"/>
          <p:nvPr>
            <p:ph idx="1" type="body"/>
          </p:nvPr>
        </p:nvSpPr>
        <p:spPr>
          <a:xfrm>
            <a:off x="514350" y="1478849"/>
            <a:ext cx="8115300" cy="299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en">
                <a:solidFill>
                  <a:schemeClr val="lt2"/>
                </a:solidFill>
              </a:rPr>
              <a:t>Elaborate on what you want to discuss. 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050" name="Google Shape;2050;p29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‹#›</a:t>
            </a:fld>
            <a:endParaRPr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686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/>
          <p:nvPr>
            <p:ph type="title"/>
          </p:nvPr>
        </p:nvSpPr>
        <p:spPr>
          <a:xfrm>
            <a:off x="514350" y="1435825"/>
            <a:ext cx="8115300" cy="622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Use this Presentation</a:t>
            </a:r>
            <a:endParaRPr/>
          </a:p>
        </p:txBody>
      </p:sp>
      <p:sp>
        <p:nvSpPr>
          <p:cNvPr id="688" name="Google Shape;688;p12"/>
          <p:cNvSpPr txBox="1"/>
          <p:nvPr>
            <p:ph idx="1" type="body"/>
          </p:nvPr>
        </p:nvSpPr>
        <p:spPr>
          <a:xfrm>
            <a:off x="514400" y="2619525"/>
            <a:ext cx="2528100" cy="2336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Gilda Display"/>
                <a:ea typeface="Gilda Display"/>
                <a:cs typeface="Gilda Display"/>
                <a:sym typeface="Gilda Display"/>
              </a:rPr>
              <a:t>Google Slides</a:t>
            </a:r>
            <a:endParaRPr sz="1100">
              <a:latin typeface="Gilda Display"/>
              <a:ea typeface="Gilda Display"/>
              <a:cs typeface="Gilda Display"/>
              <a:sym typeface="Gilda Display"/>
            </a:endParaRPr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Click on the button under the presentation preview that says “Google Slides”.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You will get a copy of this document on your Google Drive.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You will be able to edit, add or delete slides.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You have to be signed in to your Google account.</a:t>
            </a:r>
            <a:endParaRPr sz="900"/>
          </a:p>
          <a:p>
            <a:pPr indent="0" lvl="0" marL="0" rtl="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t/>
            </a:r>
            <a:endParaRPr sz="900"/>
          </a:p>
        </p:txBody>
      </p:sp>
      <p:sp>
        <p:nvSpPr>
          <p:cNvPr id="689" name="Google Shape;689;p12"/>
          <p:cNvSpPr txBox="1"/>
          <p:nvPr>
            <p:ph idx="2" type="body"/>
          </p:nvPr>
        </p:nvSpPr>
        <p:spPr>
          <a:xfrm>
            <a:off x="3308002" y="2619525"/>
            <a:ext cx="2528100" cy="2336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Gilda Display"/>
                <a:ea typeface="Gilda Display"/>
                <a:cs typeface="Gilda Display"/>
                <a:sym typeface="Gilda Display"/>
              </a:rPr>
              <a:t>PowerPoint®</a:t>
            </a:r>
            <a:endParaRPr sz="1100">
              <a:latin typeface="Gilda Display"/>
              <a:ea typeface="Gilda Display"/>
              <a:cs typeface="Gilda Display"/>
              <a:sym typeface="Gilda Display"/>
            </a:endParaRPr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Click on the button under the presentation preview that says “PowerPoint”.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You will get a .pptx file that you can edit in PowerPoint. 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Remember to download and install the fonts used in this presentation (you’ll find the links to the font files needed in the Presentation design slide)</a:t>
            </a:r>
            <a:endParaRPr sz="900"/>
          </a:p>
        </p:txBody>
      </p:sp>
      <p:sp>
        <p:nvSpPr>
          <p:cNvPr id="690" name="Google Shape;690;p12"/>
          <p:cNvSpPr txBox="1"/>
          <p:nvPr>
            <p:ph idx="3" type="body"/>
          </p:nvPr>
        </p:nvSpPr>
        <p:spPr>
          <a:xfrm>
            <a:off x="6101603" y="2619525"/>
            <a:ext cx="2528100" cy="2336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Gilda Display"/>
                <a:ea typeface="Gilda Display"/>
                <a:cs typeface="Gilda Display"/>
                <a:sym typeface="Gilda Display"/>
              </a:rPr>
              <a:t>Present with ease and wow any audience with Canva.</a:t>
            </a:r>
            <a:endParaRPr sz="1100">
              <a:latin typeface="Gilda Display"/>
              <a:ea typeface="Gilda Display"/>
              <a:cs typeface="Gilda Display"/>
              <a:sym typeface="Gilda Display"/>
            </a:endParaRPr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Click on the button under the presentation preview that says “Canva”.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Customize with text and photos. Add elements from the library or upload from your drive.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Apply page animations and transitions to emphasize ideas. </a:t>
            </a:r>
            <a:endParaRPr sz="900"/>
          </a:p>
          <a:p>
            <a:pPr indent="-148590" lvl="0" marL="228600" rtl="0" algn="l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ts val="900"/>
              <a:buFont typeface="Caladea"/>
              <a:buAutoNum type="arabicPeriod"/>
            </a:pPr>
            <a:r>
              <a:rPr lang="en" sz="900"/>
              <a:t>Collaborate in real-time with co-presenters to create a powerful presentation.</a:t>
            </a:r>
            <a:endParaRPr sz="900"/>
          </a:p>
        </p:txBody>
      </p:sp>
      <p:sp>
        <p:nvSpPr>
          <p:cNvPr id="691" name="Google Shape;691;p12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692" name="Google Shape;692;p12"/>
          <p:cNvSpPr txBox="1"/>
          <p:nvPr>
            <p:ph idx="2" type="body"/>
          </p:nvPr>
        </p:nvSpPr>
        <p:spPr>
          <a:xfrm>
            <a:off x="514350" y="2030475"/>
            <a:ext cx="5052600" cy="393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latin typeface="Oxygen"/>
                <a:ea typeface="Oxygen"/>
                <a:cs typeface="Oxygen"/>
                <a:sym typeface="Oxygen"/>
              </a:rPr>
              <a:t>More info at </a:t>
            </a:r>
            <a:r>
              <a:rPr lang="en" sz="1000" u="sng">
                <a:latin typeface="Oxygen"/>
                <a:ea typeface="Oxygen"/>
                <a:cs typeface="Oxygen"/>
                <a:sym typeface="Oxygen"/>
                <a:hlinkClick r:id="rId3"/>
              </a:rPr>
              <a:t>slidescarnival.com/help-use-presentation-template</a:t>
            </a:r>
            <a:endParaRPr sz="1000"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/>
              <a:t>This template is free to use under </a:t>
            </a:r>
            <a:r>
              <a:rPr lang="en" sz="1000" u="sng">
                <a:hlinkClick r:id="rId4"/>
              </a:rPr>
              <a:t>Creative Commons Attribution license</a:t>
            </a:r>
            <a:r>
              <a:rPr lang="en" sz="1000"/>
              <a:t>. </a:t>
            </a:r>
            <a:endParaRPr sz="1000"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795807" y="-114156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rect b="b" l="l" r="r" t="t"/>
              <a:pathLst>
                <a:path extrusionOk="0" h="654724" w="1230335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rect b="b" l="l" r="r" t="t"/>
              <a:pathLst>
                <a:path extrusionOk="0" h="442879" w="2652882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rect b="b" l="l" r="r" t="t"/>
              <a:pathLst>
                <a:path extrusionOk="0" h="575688" w="791237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rect b="b" l="l" r="r" t="t"/>
              <a:pathLst>
                <a:path extrusionOk="0" h="456047" w="615599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rect b="b" l="l" r="r" t="t"/>
              <a:pathLst>
                <a:path extrusionOk="0" h="980219" w="775714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rect b="b" l="l" r="r" t="t"/>
              <a:pathLst>
                <a:path extrusionOk="0" h="849944" w="1182733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rect b="b" l="l" r="r" t="t"/>
              <a:pathLst>
                <a:path extrusionOk="0" h="446169" w="305564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rect b="b" l="l" r="r" t="t"/>
              <a:pathLst>
                <a:path extrusionOk="0" h="93121" w="255053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rect b="b" l="l" r="r" t="t"/>
              <a:pathLst>
                <a:path extrusionOk="0" h="113982" w="184558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rect b="b" l="l" r="r" t="t"/>
              <a:pathLst>
                <a:path extrusionOk="0" h="217323" w="145063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rect b="b" l="l" r="r" t="t"/>
              <a:pathLst>
                <a:path extrusionOk="0" h="1494304" w="1039702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rect b="b" l="l" r="r" t="t"/>
              <a:pathLst>
                <a:path extrusionOk="0" h="1102243" w="827263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rect b="b" l="l" r="r" t="t"/>
              <a:pathLst>
                <a:path extrusionOk="0" h="557640" w="1447485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rect b="b" l="l" r="r" t="t"/>
              <a:pathLst>
                <a:path extrusionOk="0" h="336021" w="371025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rect b="b" l="l" r="r" t="t"/>
              <a:pathLst>
                <a:path extrusionOk="0" h="615818" w="603481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rect b="b" l="l" r="r" t="t"/>
              <a:pathLst>
                <a:path extrusionOk="0" h="722464" w="683129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rect b="b" l="l" r="r" t="t"/>
              <a:pathLst>
                <a:path extrusionOk="0" h="176552" w="17526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rect b="b" l="l" r="r" t="t"/>
              <a:pathLst>
                <a:path extrusionOk="0" h="614797" w="137098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rect b="b" l="l" r="r" t="t"/>
              <a:pathLst>
                <a:path extrusionOk="0" h="1438731" w="540085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rect b="b" l="l" r="r" t="t"/>
              <a:pathLst>
                <a:path extrusionOk="0" h="2135606" w="1155872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rect b="b" l="l" r="r" t="t"/>
              <a:pathLst>
                <a:path extrusionOk="0" h="628244" w="321961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rect b="b" l="l" r="r" t="t"/>
              <a:pathLst>
                <a:path extrusionOk="0" h="1247403" w="1668097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rect b="b" l="l" r="r" t="t"/>
              <a:pathLst>
                <a:path extrusionOk="0" h="757850" w="1707606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rect b="b" l="l" r="r" t="t"/>
                <a:pathLst>
                  <a:path extrusionOk="0" h="654724" w="1364231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rect b="b" l="l" r="r" t="t"/>
                <a:pathLst>
                  <a:path extrusionOk="0" h="442848" w="2938575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rect b="b" l="l" r="r" t="t"/>
                <a:pathLst>
                  <a:path extrusionOk="0" h="575688" w="877296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rect b="b" l="l" r="r" t="t"/>
                <a:pathLst>
                  <a:path extrusionOk="0" h="980219" w="860076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rect b="b" l="l" r="r" t="t"/>
                <a:pathLst>
                  <a:path extrusionOk="0" h="849911" w="1608284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rect b="b" l="l" r="r" t="t"/>
                <a:pathLst>
                  <a:path extrusionOk="0" h="446169" w="338852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rect b="b" l="l" r="r" t="t"/>
                <a:pathLst>
                  <a:path extrusionOk="0" h="93118" w="281459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rect b="b" l="l" r="r" t="t"/>
                <a:pathLst>
                  <a:path extrusionOk="0" h="114018" w="204674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rect b="b" l="l" r="r" t="t"/>
                <a:pathLst>
                  <a:path extrusionOk="0" h="217354" w="159494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rect b="b" l="l" r="r" t="t"/>
                <a:pathLst>
                  <a:path extrusionOk="0" h="1494305" w="1152788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rect b="b" l="l" r="r" t="t"/>
                <a:pathLst>
                  <a:path extrusionOk="0" h="1102356" w="912279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rect b="b" l="l" r="r" t="t"/>
                <a:pathLst>
                  <a:path extrusionOk="0" h="557640" w="1604978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rect b="b" l="l" r="r" t="t"/>
                <a:pathLst>
                  <a:path extrusionOk="0" h="800479" w="1845087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rect b="b" l="l" r="r" t="t"/>
                <a:pathLst>
                  <a:path extrusionOk="0" h="336021" w="411332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rect b="b" l="l" r="r" t="t"/>
                <a:pathLst>
                  <a:path extrusionOk="0" h="615821" w="666238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rect b="b" l="l" r="r" t="t"/>
                <a:pathLst>
                  <a:path extrusionOk="0" h="722440" w="757445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rect b="b" l="l" r="r" t="t"/>
                <a:pathLst>
                  <a:path extrusionOk="0" h="176466" w="194451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rect b="b" l="l" r="r" t="t"/>
                <a:pathLst>
                  <a:path extrusionOk="0" h="614797" w="1520143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rect b="b" l="l" r="r" t="t"/>
                <a:pathLst>
                  <a:path extrusionOk="0" h="1438731" w="598861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rect b="b" l="l" r="r" t="t"/>
                <a:pathLst>
                  <a:path extrusionOk="0" h="1765325" w="572783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rect b="b" l="l" r="r" t="t"/>
                <a:pathLst>
                  <a:path extrusionOk="0" h="1277872" w="664407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rect b="b" l="l" r="r" t="t"/>
                <a:pathLst>
                  <a:path extrusionOk="0" h="628244" w="356977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rect b="b" l="l" r="r" t="t"/>
                <a:pathLst>
                  <a:path extrusionOk="0" h="556335" w="51723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rect b="b" l="l" r="r" t="t"/>
                <a:pathLst>
                  <a:path extrusionOk="0" h="757814" w="189039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rect b="b" l="l" r="r" t="t"/>
                <a:pathLst>
                  <a:path extrusionOk="0" h="722464" w="683134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rect b="b" l="l" r="r" t="t"/>
                <a:pathLst>
                  <a:path extrusionOk="0" h="176552" w="17534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2054" name="Shape 2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5" name="Google Shape;2055;p30"/>
          <p:cNvGrpSpPr/>
          <p:nvPr/>
        </p:nvGrpSpPr>
        <p:grpSpPr>
          <a:xfrm>
            <a:off x="4982809" y="907416"/>
            <a:ext cx="3380921" cy="3588517"/>
            <a:chOff x="4982809" y="907416"/>
            <a:chExt cx="3380921" cy="3588517"/>
          </a:xfrm>
        </p:grpSpPr>
        <p:sp>
          <p:nvSpPr>
            <p:cNvPr id="2056" name="Google Shape;2056;p30"/>
            <p:cNvSpPr txBox="1"/>
            <p:nvPr/>
          </p:nvSpPr>
          <p:spPr>
            <a:xfrm>
              <a:off x="5329690" y="4188133"/>
              <a:ext cx="342600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Item 1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57" name="Google Shape;2057;p30"/>
            <p:cNvSpPr txBox="1"/>
            <p:nvPr/>
          </p:nvSpPr>
          <p:spPr>
            <a:xfrm>
              <a:off x="5974628" y="4188133"/>
              <a:ext cx="342600" cy="30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Item 2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58" name="Google Shape;2058;p30"/>
            <p:cNvSpPr txBox="1"/>
            <p:nvPr/>
          </p:nvSpPr>
          <p:spPr>
            <a:xfrm>
              <a:off x="6619566" y="4188133"/>
              <a:ext cx="342600" cy="30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Item 3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59" name="Google Shape;2059;p30"/>
            <p:cNvSpPr txBox="1"/>
            <p:nvPr/>
          </p:nvSpPr>
          <p:spPr>
            <a:xfrm>
              <a:off x="7264504" y="4188133"/>
              <a:ext cx="342600" cy="30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Item 4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60" name="Google Shape;2060;p30"/>
            <p:cNvSpPr txBox="1"/>
            <p:nvPr/>
          </p:nvSpPr>
          <p:spPr>
            <a:xfrm>
              <a:off x="7909442" y="4188133"/>
              <a:ext cx="342600" cy="30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Item 5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grpSp>
          <p:nvGrpSpPr>
            <p:cNvPr id="2061" name="Google Shape;2061;p30"/>
            <p:cNvGrpSpPr/>
            <p:nvPr/>
          </p:nvGrpSpPr>
          <p:grpSpPr>
            <a:xfrm>
              <a:off x="5217836" y="995867"/>
              <a:ext cx="3145893" cy="3149777"/>
              <a:chOff x="0" y="-6350"/>
              <a:chExt cx="10287000" cy="10299700"/>
            </a:xfrm>
          </p:grpSpPr>
          <p:sp>
            <p:nvSpPr>
              <p:cNvPr id="2062" name="Google Shape;2062;p30"/>
              <p:cNvSpPr/>
              <p:nvPr/>
            </p:nvSpPr>
            <p:spPr>
              <a:xfrm>
                <a:off x="0" y="-63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  <p:sp>
            <p:nvSpPr>
              <p:cNvPr id="2063" name="Google Shape;2063;p30"/>
              <p:cNvSpPr/>
              <p:nvPr/>
            </p:nvSpPr>
            <p:spPr>
              <a:xfrm>
                <a:off x="0" y="20510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  <p:sp>
            <p:nvSpPr>
              <p:cNvPr id="2064" name="Google Shape;2064;p30"/>
              <p:cNvSpPr/>
              <p:nvPr/>
            </p:nvSpPr>
            <p:spPr>
              <a:xfrm>
                <a:off x="0" y="41084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  <p:sp>
            <p:nvSpPr>
              <p:cNvPr id="2065" name="Google Shape;2065;p30"/>
              <p:cNvSpPr/>
              <p:nvPr/>
            </p:nvSpPr>
            <p:spPr>
              <a:xfrm>
                <a:off x="0" y="61658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  <p:sp>
            <p:nvSpPr>
              <p:cNvPr id="2066" name="Google Shape;2066;p30"/>
              <p:cNvSpPr/>
              <p:nvPr/>
            </p:nvSpPr>
            <p:spPr>
              <a:xfrm>
                <a:off x="0" y="82232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  <p:sp>
            <p:nvSpPr>
              <p:cNvPr id="2067" name="Google Shape;2067;p30"/>
              <p:cNvSpPr/>
              <p:nvPr/>
            </p:nvSpPr>
            <p:spPr>
              <a:xfrm>
                <a:off x="0" y="10280650"/>
                <a:ext cx="10287000" cy="12700"/>
              </a:xfrm>
              <a:custGeom>
                <a:rect b="b" l="l" r="r" t="t"/>
                <a:pathLst>
                  <a:path extrusionOk="0" h="12700" w="10287000">
                    <a:moveTo>
                      <a:pt x="0" y="0"/>
                    </a:moveTo>
                    <a:lnTo>
                      <a:pt x="10287000" y="0"/>
                    </a:lnTo>
                    <a:lnTo>
                      <a:pt x="10287000" y="12700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</p:sp>
        </p:grpSp>
        <p:sp>
          <p:nvSpPr>
            <p:cNvPr id="2068" name="Google Shape;2068;p30"/>
            <p:cNvSpPr txBox="1"/>
            <p:nvPr/>
          </p:nvSpPr>
          <p:spPr>
            <a:xfrm>
              <a:off x="4982809" y="907416"/>
              <a:ext cx="172913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50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69" name="Google Shape;2069;p30"/>
            <p:cNvSpPr txBox="1"/>
            <p:nvPr/>
          </p:nvSpPr>
          <p:spPr>
            <a:xfrm>
              <a:off x="4982809" y="1536624"/>
              <a:ext cx="172913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40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70" name="Google Shape;2070;p30"/>
            <p:cNvSpPr txBox="1"/>
            <p:nvPr/>
          </p:nvSpPr>
          <p:spPr>
            <a:xfrm>
              <a:off x="4982809" y="2165831"/>
              <a:ext cx="172913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30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71" name="Google Shape;2071;p30"/>
            <p:cNvSpPr txBox="1"/>
            <p:nvPr/>
          </p:nvSpPr>
          <p:spPr>
            <a:xfrm>
              <a:off x="4982809" y="2795039"/>
              <a:ext cx="172913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20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72" name="Google Shape;2072;p30"/>
            <p:cNvSpPr txBox="1"/>
            <p:nvPr/>
          </p:nvSpPr>
          <p:spPr>
            <a:xfrm>
              <a:off x="4982809" y="3424247"/>
              <a:ext cx="172913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10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2073" name="Google Shape;2073;p30"/>
            <p:cNvSpPr txBox="1"/>
            <p:nvPr/>
          </p:nvSpPr>
          <p:spPr>
            <a:xfrm>
              <a:off x="5052448" y="4053455"/>
              <a:ext cx="103275" cy="153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chemeClr val="dk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0 </a:t>
              </a:r>
              <a:endParaRPr sz="700">
                <a:solidFill>
                  <a:schemeClr val="dk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grpSp>
          <p:nvGrpSpPr>
            <p:cNvPr id="2074" name="Google Shape;2074;p30"/>
            <p:cNvGrpSpPr/>
            <p:nvPr/>
          </p:nvGrpSpPr>
          <p:grpSpPr>
            <a:xfrm>
              <a:off x="5217307" y="995867"/>
              <a:ext cx="3146423" cy="3147835"/>
              <a:chOff x="-1732" y="-6350"/>
              <a:chExt cx="10288732" cy="10293350"/>
            </a:xfrm>
          </p:grpSpPr>
          <p:sp>
            <p:nvSpPr>
              <p:cNvPr id="2075" name="Google Shape;2075;p30"/>
              <p:cNvSpPr/>
              <p:nvPr/>
            </p:nvSpPr>
            <p:spPr>
              <a:xfrm>
                <a:off x="-1732" y="8216863"/>
                <a:ext cx="1855125" cy="2070137"/>
              </a:xfrm>
              <a:custGeom>
                <a:rect b="b" l="l" r="r" t="t"/>
                <a:pathLst>
                  <a:path extrusionOk="0" h="2070137" w="1855125">
                    <a:moveTo>
                      <a:pt x="1732" y="2070137"/>
                    </a:moveTo>
                    <a:lnTo>
                      <a:pt x="1732" y="154520"/>
                    </a:lnTo>
                    <a:cubicBezTo>
                      <a:pt x="0" y="114144"/>
                      <a:pt x="14838" y="74814"/>
                      <a:pt x="42809" y="45644"/>
                    </a:cubicBezTo>
                    <a:cubicBezTo>
                      <a:pt x="70779" y="16476"/>
                      <a:pt x="109452" y="0"/>
                      <a:pt x="149865" y="37"/>
                    </a:cubicBezTo>
                    <a:lnTo>
                      <a:pt x="1705259" y="37"/>
                    </a:lnTo>
                    <a:cubicBezTo>
                      <a:pt x="1745672" y="0"/>
                      <a:pt x="1784345" y="16476"/>
                      <a:pt x="1812315" y="45644"/>
                    </a:cubicBezTo>
                    <a:cubicBezTo>
                      <a:pt x="1840286" y="74814"/>
                      <a:pt x="1855124" y="114144"/>
                      <a:pt x="1853392" y="154520"/>
                    </a:cubicBezTo>
                    <a:lnTo>
                      <a:pt x="1853392" y="207013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45725" lIns="45725" spcFirstLastPara="1" rIns="45725" wrap="square" tIns="45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" name="Google Shape;2076;p30"/>
              <p:cNvSpPr/>
              <p:nvPr/>
            </p:nvSpPr>
            <p:spPr>
              <a:xfrm>
                <a:off x="2108835" y="6165850"/>
                <a:ext cx="1851660" cy="4121150"/>
              </a:xfrm>
              <a:custGeom>
                <a:rect b="b" l="l" r="r" t="t"/>
                <a:pathLst>
                  <a:path extrusionOk="0" h="4121150" w="1851660">
                    <a:moveTo>
                      <a:pt x="0" y="4121150"/>
                    </a:moveTo>
                    <a:lnTo>
                      <a:pt x="0" y="148133"/>
                    </a:lnTo>
                    <a:cubicBezTo>
                      <a:pt x="0" y="108846"/>
                      <a:pt x="15607" y="71167"/>
                      <a:pt x="43387" y="43387"/>
                    </a:cubicBezTo>
                    <a:cubicBezTo>
                      <a:pt x="71167" y="15607"/>
                      <a:pt x="108846" y="0"/>
                      <a:pt x="148133" y="0"/>
                    </a:cubicBezTo>
                    <a:lnTo>
                      <a:pt x="1703527" y="0"/>
                    </a:lnTo>
                    <a:cubicBezTo>
                      <a:pt x="1742814" y="0"/>
                      <a:pt x="1780493" y="15607"/>
                      <a:pt x="1808273" y="43387"/>
                    </a:cubicBezTo>
                    <a:cubicBezTo>
                      <a:pt x="1836053" y="71167"/>
                      <a:pt x="1851660" y="108846"/>
                      <a:pt x="1851660" y="148133"/>
                    </a:cubicBezTo>
                    <a:lnTo>
                      <a:pt x="1851660" y="41211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45725" lIns="45725" spcFirstLastPara="1" rIns="45725" wrap="square" tIns="45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" name="Google Shape;2077;p30"/>
              <p:cNvSpPr/>
              <p:nvPr/>
            </p:nvSpPr>
            <p:spPr>
              <a:xfrm>
                <a:off x="4217670" y="4108450"/>
                <a:ext cx="1851660" cy="6178550"/>
              </a:xfrm>
              <a:custGeom>
                <a:rect b="b" l="l" r="r" t="t"/>
                <a:pathLst>
                  <a:path extrusionOk="0" h="6178550" w="1851660">
                    <a:moveTo>
                      <a:pt x="0" y="6178550"/>
                    </a:moveTo>
                    <a:lnTo>
                      <a:pt x="0" y="148133"/>
                    </a:lnTo>
                    <a:cubicBezTo>
                      <a:pt x="0" y="108846"/>
                      <a:pt x="15607" y="71167"/>
                      <a:pt x="43387" y="43387"/>
                    </a:cubicBezTo>
                    <a:cubicBezTo>
                      <a:pt x="71167" y="15607"/>
                      <a:pt x="108846" y="0"/>
                      <a:pt x="148133" y="0"/>
                    </a:cubicBezTo>
                    <a:lnTo>
                      <a:pt x="1703527" y="0"/>
                    </a:lnTo>
                    <a:cubicBezTo>
                      <a:pt x="1742814" y="0"/>
                      <a:pt x="1780493" y="15607"/>
                      <a:pt x="1808273" y="43387"/>
                    </a:cubicBezTo>
                    <a:cubicBezTo>
                      <a:pt x="1836053" y="71167"/>
                      <a:pt x="1851660" y="108846"/>
                      <a:pt x="1851660" y="148133"/>
                    </a:cubicBezTo>
                    <a:lnTo>
                      <a:pt x="1851660" y="61785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45725" lIns="45725" spcFirstLastPara="1" rIns="45725" wrap="square" tIns="45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" name="Google Shape;2078;p30"/>
              <p:cNvSpPr/>
              <p:nvPr/>
            </p:nvSpPr>
            <p:spPr>
              <a:xfrm>
                <a:off x="6326505" y="2051050"/>
                <a:ext cx="1851660" cy="8235950"/>
              </a:xfrm>
              <a:custGeom>
                <a:rect b="b" l="l" r="r" t="t"/>
                <a:pathLst>
                  <a:path extrusionOk="0" h="8235950" w="1851660">
                    <a:moveTo>
                      <a:pt x="0" y="8235950"/>
                    </a:moveTo>
                    <a:lnTo>
                      <a:pt x="0" y="148133"/>
                    </a:lnTo>
                    <a:cubicBezTo>
                      <a:pt x="0" y="108845"/>
                      <a:pt x="15607" y="71167"/>
                      <a:pt x="43387" y="43387"/>
                    </a:cubicBezTo>
                    <a:cubicBezTo>
                      <a:pt x="71167" y="15607"/>
                      <a:pt x="108846" y="0"/>
                      <a:pt x="148133" y="0"/>
                    </a:cubicBezTo>
                    <a:lnTo>
                      <a:pt x="1703527" y="0"/>
                    </a:lnTo>
                    <a:cubicBezTo>
                      <a:pt x="1742815" y="0"/>
                      <a:pt x="1780492" y="15607"/>
                      <a:pt x="1808273" y="43387"/>
                    </a:cubicBezTo>
                    <a:cubicBezTo>
                      <a:pt x="1836053" y="71167"/>
                      <a:pt x="1851660" y="108845"/>
                      <a:pt x="1851660" y="148133"/>
                    </a:cubicBezTo>
                    <a:lnTo>
                      <a:pt x="1851660" y="82359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45725" lIns="45725" spcFirstLastPara="1" rIns="45725" wrap="square" tIns="45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" name="Google Shape;2079;p30"/>
              <p:cNvSpPr/>
              <p:nvPr/>
            </p:nvSpPr>
            <p:spPr>
              <a:xfrm>
                <a:off x="8435340" y="-6350"/>
                <a:ext cx="1851660" cy="10293350"/>
              </a:xfrm>
              <a:custGeom>
                <a:rect b="b" l="l" r="r" t="t"/>
                <a:pathLst>
                  <a:path extrusionOk="0" h="10293350" w="1851660">
                    <a:moveTo>
                      <a:pt x="0" y="10293350"/>
                    </a:moveTo>
                    <a:lnTo>
                      <a:pt x="0" y="148133"/>
                    </a:lnTo>
                    <a:cubicBezTo>
                      <a:pt x="0" y="108846"/>
                      <a:pt x="15607" y="71167"/>
                      <a:pt x="43387" y="43387"/>
                    </a:cubicBezTo>
                    <a:cubicBezTo>
                      <a:pt x="71168" y="15607"/>
                      <a:pt x="108845" y="0"/>
                      <a:pt x="148133" y="0"/>
                    </a:cubicBezTo>
                    <a:lnTo>
                      <a:pt x="1703527" y="0"/>
                    </a:lnTo>
                    <a:cubicBezTo>
                      <a:pt x="1742815" y="0"/>
                      <a:pt x="1780492" y="15607"/>
                      <a:pt x="1808273" y="43387"/>
                    </a:cubicBezTo>
                    <a:cubicBezTo>
                      <a:pt x="1836053" y="71167"/>
                      <a:pt x="1851660" y="108846"/>
                      <a:pt x="1851660" y="148133"/>
                    </a:cubicBezTo>
                    <a:lnTo>
                      <a:pt x="1851660" y="1029335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45725" lIns="45725" spcFirstLastPara="1" rIns="45725" wrap="square" tIns="45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" name="Google Shape;2080;p30"/>
              <p:cNvSpPr/>
              <p:nvPr/>
            </p:nvSpPr>
            <p:spPr>
              <a:xfrm>
                <a:off x="0" y="9251950"/>
                <a:ext cx="1851660" cy="1035050"/>
              </a:xfrm>
              <a:custGeom>
                <a:rect b="b" l="l" r="r" t="t"/>
                <a:pathLst>
                  <a:path extrusionOk="0" h="1035050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1035050"/>
                    </a:lnTo>
                    <a:lnTo>
                      <a:pt x="0" y="103505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081" name="Google Shape;2081;p30"/>
              <p:cNvSpPr/>
              <p:nvPr/>
            </p:nvSpPr>
            <p:spPr>
              <a:xfrm>
                <a:off x="2108835" y="6990080"/>
                <a:ext cx="1851660" cy="3296920"/>
              </a:xfrm>
              <a:custGeom>
                <a:rect b="b" l="l" r="r" t="t"/>
                <a:pathLst>
                  <a:path extrusionOk="0" h="3296920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3296920"/>
                    </a:lnTo>
                    <a:lnTo>
                      <a:pt x="0" y="329692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082" name="Google Shape;2082;p30"/>
              <p:cNvSpPr/>
              <p:nvPr/>
            </p:nvSpPr>
            <p:spPr>
              <a:xfrm>
                <a:off x="4217670" y="5138208"/>
                <a:ext cx="1851660" cy="5148792"/>
              </a:xfrm>
              <a:custGeom>
                <a:rect b="b" l="l" r="r" t="t"/>
                <a:pathLst>
                  <a:path extrusionOk="0" h="5148792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5148792"/>
                    </a:lnTo>
                    <a:lnTo>
                      <a:pt x="0" y="514879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083" name="Google Shape;2083;p30"/>
              <p:cNvSpPr/>
              <p:nvPr/>
            </p:nvSpPr>
            <p:spPr>
              <a:xfrm>
                <a:off x="6326505" y="3698240"/>
                <a:ext cx="1851660" cy="6588760"/>
              </a:xfrm>
              <a:custGeom>
                <a:rect b="b" l="l" r="r" t="t"/>
                <a:pathLst>
                  <a:path extrusionOk="0" h="6588760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6588760"/>
                    </a:lnTo>
                    <a:lnTo>
                      <a:pt x="0" y="658876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084" name="Google Shape;2084;p30"/>
              <p:cNvSpPr/>
              <p:nvPr/>
            </p:nvSpPr>
            <p:spPr>
              <a:xfrm>
                <a:off x="8435340" y="1640586"/>
                <a:ext cx="1851660" cy="8646414"/>
              </a:xfrm>
              <a:custGeom>
                <a:rect b="b" l="l" r="r" t="t"/>
                <a:pathLst>
                  <a:path extrusionOk="0" h="8646414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8646414"/>
                    </a:lnTo>
                    <a:lnTo>
                      <a:pt x="0" y="86464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085" name="Google Shape;2085;p30"/>
              <p:cNvSpPr/>
              <p:nvPr/>
            </p:nvSpPr>
            <p:spPr>
              <a:xfrm>
                <a:off x="0" y="10287000"/>
                <a:ext cx="1851660" cy="0"/>
              </a:xfrm>
              <a:custGeom>
                <a:rect b="b" l="l" r="r" t="t"/>
                <a:pathLst>
                  <a:path extrusionOk="0" h="120000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5C4E"/>
              </a:solidFill>
              <a:ln>
                <a:noFill/>
              </a:ln>
            </p:spPr>
          </p:sp>
          <p:sp>
            <p:nvSpPr>
              <p:cNvPr id="2086" name="Google Shape;2086;p30"/>
              <p:cNvSpPr/>
              <p:nvPr/>
            </p:nvSpPr>
            <p:spPr>
              <a:xfrm>
                <a:off x="2108835" y="8638540"/>
                <a:ext cx="1851660" cy="1648460"/>
              </a:xfrm>
              <a:custGeom>
                <a:rect b="b" l="l" r="r" t="t"/>
                <a:pathLst>
                  <a:path extrusionOk="0" h="1648460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1648460"/>
                    </a:lnTo>
                    <a:lnTo>
                      <a:pt x="0" y="164846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087" name="Google Shape;2087;p30"/>
              <p:cNvSpPr/>
              <p:nvPr/>
            </p:nvSpPr>
            <p:spPr>
              <a:xfrm>
                <a:off x="4217670" y="7197725"/>
                <a:ext cx="1851660" cy="3089275"/>
              </a:xfrm>
              <a:custGeom>
                <a:rect b="b" l="l" r="r" t="t"/>
                <a:pathLst>
                  <a:path extrusionOk="0" h="3089275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3089275"/>
                    </a:lnTo>
                    <a:lnTo>
                      <a:pt x="0" y="30892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088" name="Google Shape;2088;p30"/>
              <p:cNvSpPr/>
              <p:nvPr/>
            </p:nvSpPr>
            <p:spPr>
              <a:xfrm>
                <a:off x="6326505" y="6580822"/>
                <a:ext cx="1851660" cy="3706178"/>
              </a:xfrm>
              <a:custGeom>
                <a:rect b="b" l="l" r="r" t="t"/>
                <a:pathLst>
                  <a:path extrusionOk="0" h="3706178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3706178"/>
                    </a:lnTo>
                    <a:lnTo>
                      <a:pt x="0" y="370617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089" name="Google Shape;2089;p30"/>
              <p:cNvSpPr/>
              <p:nvPr/>
            </p:nvSpPr>
            <p:spPr>
              <a:xfrm>
                <a:off x="8435340" y="5757926"/>
                <a:ext cx="1851660" cy="4529074"/>
              </a:xfrm>
              <a:custGeom>
                <a:rect b="b" l="l" r="r" t="t"/>
                <a:pathLst>
                  <a:path extrusionOk="0" h="4529074" w="1851660">
                    <a:moveTo>
                      <a:pt x="0" y="0"/>
                    </a:moveTo>
                    <a:lnTo>
                      <a:pt x="1851660" y="0"/>
                    </a:lnTo>
                    <a:lnTo>
                      <a:pt x="1851660" y="4529074"/>
                    </a:lnTo>
                    <a:lnTo>
                      <a:pt x="0" y="45290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</p:grpSp>
      </p:grpSp>
      <p:grpSp>
        <p:nvGrpSpPr>
          <p:cNvPr id="2090" name="Google Shape;2090;p30"/>
          <p:cNvGrpSpPr/>
          <p:nvPr/>
        </p:nvGrpSpPr>
        <p:grpSpPr>
          <a:xfrm>
            <a:off x="1133058" y="1599061"/>
            <a:ext cx="3204000" cy="2000601"/>
            <a:chOff x="0" y="-19050"/>
            <a:chExt cx="8544000" cy="5334937"/>
          </a:xfrm>
        </p:grpSpPr>
        <p:sp>
          <p:nvSpPr>
            <p:cNvPr id="2091" name="Google Shape;2091;p30"/>
            <p:cNvSpPr txBox="1"/>
            <p:nvPr/>
          </p:nvSpPr>
          <p:spPr>
            <a:xfrm>
              <a:off x="0" y="-19050"/>
              <a:ext cx="8544000" cy="3283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Write Your Topic or Idea</a:t>
              </a:r>
              <a:endParaRPr sz="7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endParaRPr>
            </a:p>
          </p:txBody>
        </p:sp>
        <p:sp>
          <p:nvSpPr>
            <p:cNvPr id="2092" name="Google Shape;2092;p30"/>
            <p:cNvSpPr txBox="1"/>
            <p:nvPr/>
          </p:nvSpPr>
          <p:spPr>
            <a:xfrm>
              <a:off x="0" y="3616687"/>
              <a:ext cx="8544000" cy="1699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  <a:p>
              <a:pPr indent="0" lvl="0" marL="0" marR="0" rtl="0" algn="l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grpSp>
        <p:nvGrpSpPr>
          <p:cNvPr id="2093" name="Google Shape;2093;p30"/>
          <p:cNvGrpSpPr/>
          <p:nvPr/>
        </p:nvGrpSpPr>
        <p:grpSpPr>
          <a:xfrm>
            <a:off x="287427" y="251625"/>
            <a:ext cx="1065195" cy="4640251"/>
            <a:chOff x="287427" y="251625"/>
            <a:chExt cx="1065195" cy="4640251"/>
          </a:xfrm>
        </p:grpSpPr>
        <p:sp>
          <p:nvSpPr>
            <p:cNvPr id="2094" name="Google Shape;2094;p30"/>
            <p:cNvSpPr/>
            <p:nvPr/>
          </p:nvSpPr>
          <p:spPr>
            <a:xfrm rot="5400000">
              <a:off x="885273" y="217372"/>
              <a:ext cx="251526" cy="363782"/>
            </a:xfrm>
            <a:custGeom>
              <a:rect b="b" l="l" r="r" t="t"/>
              <a:pathLst>
                <a:path extrusionOk="0" h="727563" w="503051">
                  <a:moveTo>
                    <a:pt x="502868" y="172"/>
                  </a:moveTo>
                  <a:cubicBezTo>
                    <a:pt x="504310" y="1679"/>
                    <a:pt x="496804" y="17013"/>
                    <a:pt x="496181" y="18651"/>
                  </a:cubicBezTo>
                  <a:cubicBezTo>
                    <a:pt x="488544" y="38375"/>
                    <a:pt x="479367" y="57476"/>
                    <a:pt x="468551" y="75726"/>
                  </a:cubicBezTo>
                  <a:cubicBezTo>
                    <a:pt x="425122" y="149019"/>
                    <a:pt x="343672" y="199115"/>
                    <a:pt x="257798" y="206945"/>
                  </a:cubicBezTo>
                  <a:lnTo>
                    <a:pt x="263829" y="197214"/>
                  </a:lnTo>
                  <a:cubicBezTo>
                    <a:pt x="266516" y="190924"/>
                    <a:pt x="265009" y="174738"/>
                    <a:pt x="267631" y="166515"/>
                  </a:cubicBezTo>
                  <a:cubicBezTo>
                    <a:pt x="277070" y="137256"/>
                    <a:pt x="293459" y="111406"/>
                    <a:pt x="314993" y="89257"/>
                  </a:cubicBezTo>
                  <a:cubicBezTo>
                    <a:pt x="353702" y="49482"/>
                    <a:pt x="404538" y="24549"/>
                    <a:pt x="458095" y="10919"/>
                  </a:cubicBezTo>
                  <a:cubicBezTo>
                    <a:pt x="469370" y="8068"/>
                    <a:pt x="480744" y="5644"/>
                    <a:pt x="492019" y="2826"/>
                  </a:cubicBezTo>
                  <a:cubicBezTo>
                    <a:pt x="493199" y="2498"/>
                    <a:pt x="501885" y="-778"/>
                    <a:pt x="502868" y="172"/>
                  </a:cubicBezTo>
                  <a:close/>
                  <a:moveTo>
                    <a:pt x="89556" y="147970"/>
                  </a:moveTo>
                  <a:cubicBezTo>
                    <a:pt x="67858" y="139943"/>
                    <a:pt x="45209" y="133390"/>
                    <a:pt x="21938" y="128181"/>
                  </a:cubicBezTo>
                  <a:cubicBezTo>
                    <a:pt x="20004" y="127755"/>
                    <a:pt x="1846" y="122382"/>
                    <a:pt x="174" y="123725"/>
                  </a:cubicBezTo>
                  <a:cubicBezTo>
                    <a:pt x="-907" y="124642"/>
                    <a:pt x="3386" y="131916"/>
                    <a:pt x="3780" y="132932"/>
                  </a:cubicBezTo>
                  <a:cubicBezTo>
                    <a:pt x="7647" y="142466"/>
                    <a:pt x="11089" y="152098"/>
                    <a:pt x="14989" y="161633"/>
                  </a:cubicBezTo>
                  <a:cubicBezTo>
                    <a:pt x="33639" y="206945"/>
                    <a:pt x="65236" y="249080"/>
                    <a:pt x="113450" y="279648"/>
                  </a:cubicBezTo>
                  <a:cubicBezTo>
                    <a:pt x="140261" y="296653"/>
                    <a:pt x="171104" y="308972"/>
                    <a:pt x="205519" y="315000"/>
                  </a:cubicBezTo>
                  <a:cubicBezTo>
                    <a:pt x="215188" y="316704"/>
                    <a:pt x="233871" y="314247"/>
                    <a:pt x="241311" y="316114"/>
                  </a:cubicBezTo>
                  <a:lnTo>
                    <a:pt x="252914" y="320636"/>
                  </a:lnTo>
                  <a:cubicBezTo>
                    <a:pt x="239279" y="246983"/>
                    <a:pt x="176840" y="180243"/>
                    <a:pt x="89556" y="147970"/>
                  </a:cubicBezTo>
                  <a:close/>
                  <a:moveTo>
                    <a:pt x="121349" y="407165"/>
                  </a:moveTo>
                  <a:cubicBezTo>
                    <a:pt x="102404" y="391865"/>
                    <a:pt x="80772" y="383837"/>
                    <a:pt x="57304" y="378399"/>
                  </a:cubicBezTo>
                  <a:cubicBezTo>
                    <a:pt x="49339" y="376531"/>
                    <a:pt x="41276" y="374926"/>
                    <a:pt x="33475" y="372403"/>
                  </a:cubicBezTo>
                  <a:cubicBezTo>
                    <a:pt x="30099" y="371322"/>
                    <a:pt x="23544" y="364638"/>
                    <a:pt x="23675" y="368209"/>
                  </a:cubicBezTo>
                  <a:cubicBezTo>
                    <a:pt x="23773" y="371485"/>
                    <a:pt x="30755" y="379611"/>
                    <a:pt x="32295" y="382691"/>
                  </a:cubicBezTo>
                  <a:cubicBezTo>
                    <a:pt x="40063" y="398090"/>
                    <a:pt x="47798" y="413358"/>
                    <a:pt x="56517" y="428265"/>
                  </a:cubicBezTo>
                  <a:cubicBezTo>
                    <a:pt x="84934" y="476920"/>
                    <a:pt x="105911" y="536845"/>
                    <a:pt x="144719" y="578160"/>
                  </a:cubicBezTo>
                  <a:cubicBezTo>
                    <a:pt x="159730" y="594116"/>
                    <a:pt x="179396" y="608663"/>
                    <a:pt x="201258" y="613283"/>
                  </a:cubicBezTo>
                  <a:cubicBezTo>
                    <a:pt x="203553" y="613742"/>
                    <a:pt x="222202" y="616002"/>
                    <a:pt x="223022" y="610793"/>
                  </a:cubicBezTo>
                  <a:lnTo>
                    <a:pt x="218761" y="596639"/>
                  </a:lnTo>
                  <a:cubicBezTo>
                    <a:pt x="213254" y="525148"/>
                    <a:pt x="177692" y="452642"/>
                    <a:pt x="121349" y="407165"/>
                  </a:cubicBezTo>
                  <a:close/>
                  <a:moveTo>
                    <a:pt x="416371" y="537271"/>
                  </a:moveTo>
                  <a:cubicBezTo>
                    <a:pt x="351244" y="561025"/>
                    <a:pt x="295786" y="593002"/>
                    <a:pt x="269761" y="660954"/>
                  </a:cubicBezTo>
                  <a:cubicBezTo>
                    <a:pt x="264714" y="674158"/>
                    <a:pt x="252685" y="702532"/>
                    <a:pt x="258650" y="717407"/>
                  </a:cubicBezTo>
                  <a:lnTo>
                    <a:pt x="259633" y="727563"/>
                  </a:lnTo>
                  <a:cubicBezTo>
                    <a:pt x="295360" y="707021"/>
                    <a:pt x="337838" y="705153"/>
                    <a:pt x="372352" y="681072"/>
                  </a:cubicBezTo>
                  <a:cubicBezTo>
                    <a:pt x="396442" y="664231"/>
                    <a:pt x="414043" y="640346"/>
                    <a:pt x="428990" y="615413"/>
                  </a:cubicBezTo>
                  <a:cubicBezTo>
                    <a:pt x="444886" y="588874"/>
                    <a:pt x="457079" y="560074"/>
                    <a:pt x="471665" y="532782"/>
                  </a:cubicBezTo>
                  <a:cubicBezTo>
                    <a:pt x="472222" y="531701"/>
                    <a:pt x="485496" y="510306"/>
                    <a:pt x="485365" y="510175"/>
                  </a:cubicBezTo>
                  <a:cubicBezTo>
                    <a:pt x="484579" y="509454"/>
                    <a:pt x="471238" y="516597"/>
                    <a:pt x="470157" y="517023"/>
                  </a:cubicBezTo>
                  <a:cubicBezTo>
                    <a:pt x="452490" y="524362"/>
                    <a:pt x="434332" y="530685"/>
                    <a:pt x="416371" y="5372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5" name="Google Shape;2095;p30"/>
            <p:cNvSpPr/>
            <p:nvPr/>
          </p:nvSpPr>
          <p:spPr>
            <a:xfrm rot="5400000">
              <a:off x="1150337" y="338058"/>
              <a:ext cx="288719" cy="115852"/>
            </a:xfrm>
            <a:custGeom>
              <a:rect b="b" l="l" r="r" t="t"/>
              <a:pathLst>
                <a:path extrusionOk="0" h="231705" w="577438">
                  <a:moveTo>
                    <a:pt x="150613" y="68099"/>
                  </a:moveTo>
                  <a:cubicBezTo>
                    <a:pt x="149237" y="65511"/>
                    <a:pt x="147926" y="62857"/>
                    <a:pt x="146680" y="60171"/>
                  </a:cubicBezTo>
                  <a:cubicBezTo>
                    <a:pt x="140289" y="46148"/>
                    <a:pt x="128424" y="21214"/>
                    <a:pt x="144255" y="9321"/>
                  </a:cubicBezTo>
                  <a:cubicBezTo>
                    <a:pt x="170705" y="-10567"/>
                    <a:pt x="215019" y="4669"/>
                    <a:pt x="236685" y="24229"/>
                  </a:cubicBezTo>
                  <a:cubicBezTo>
                    <a:pt x="239929" y="27145"/>
                    <a:pt x="242945" y="30257"/>
                    <a:pt x="245796" y="33468"/>
                  </a:cubicBezTo>
                  <a:cubicBezTo>
                    <a:pt x="246386" y="32911"/>
                    <a:pt x="247009" y="32387"/>
                    <a:pt x="247665" y="31863"/>
                  </a:cubicBezTo>
                  <a:cubicBezTo>
                    <a:pt x="259858" y="22197"/>
                    <a:pt x="275295" y="24884"/>
                    <a:pt x="289914" y="26227"/>
                  </a:cubicBezTo>
                  <a:cubicBezTo>
                    <a:pt x="290963" y="22885"/>
                    <a:pt x="292208" y="19674"/>
                    <a:pt x="293683" y="16595"/>
                  </a:cubicBezTo>
                  <a:cubicBezTo>
                    <a:pt x="307285" y="-12238"/>
                    <a:pt x="348321" y="2047"/>
                    <a:pt x="357237" y="27014"/>
                  </a:cubicBezTo>
                  <a:cubicBezTo>
                    <a:pt x="370970" y="29962"/>
                    <a:pt x="382573" y="37269"/>
                    <a:pt x="389292" y="54011"/>
                  </a:cubicBezTo>
                  <a:cubicBezTo>
                    <a:pt x="419578" y="32616"/>
                    <a:pt x="453305" y="15972"/>
                    <a:pt x="487425" y="7945"/>
                  </a:cubicBezTo>
                  <a:cubicBezTo>
                    <a:pt x="506894" y="3391"/>
                    <a:pt x="540818" y="-2867"/>
                    <a:pt x="556649" y="13908"/>
                  </a:cubicBezTo>
                  <a:cubicBezTo>
                    <a:pt x="578937" y="37531"/>
                    <a:pt x="541769" y="81271"/>
                    <a:pt x="524692" y="95392"/>
                  </a:cubicBezTo>
                  <a:cubicBezTo>
                    <a:pt x="518038" y="100863"/>
                    <a:pt x="511090" y="105745"/>
                    <a:pt x="503846" y="110103"/>
                  </a:cubicBezTo>
                  <a:cubicBezTo>
                    <a:pt x="512007" y="109120"/>
                    <a:pt x="520169" y="108530"/>
                    <a:pt x="528297" y="108399"/>
                  </a:cubicBezTo>
                  <a:cubicBezTo>
                    <a:pt x="535115" y="108301"/>
                    <a:pt x="541998" y="108530"/>
                    <a:pt x="548750" y="109677"/>
                  </a:cubicBezTo>
                  <a:cubicBezTo>
                    <a:pt x="572447" y="113707"/>
                    <a:pt x="585296" y="133857"/>
                    <a:pt x="572218" y="155972"/>
                  </a:cubicBezTo>
                  <a:cubicBezTo>
                    <a:pt x="561238" y="174484"/>
                    <a:pt x="381360" y="228413"/>
                    <a:pt x="305483" y="231526"/>
                  </a:cubicBezTo>
                  <a:cubicBezTo>
                    <a:pt x="239897" y="234180"/>
                    <a:pt x="174737" y="207018"/>
                    <a:pt x="117017" y="174582"/>
                  </a:cubicBezTo>
                  <a:cubicBezTo>
                    <a:pt x="98663" y="164294"/>
                    <a:pt x="65132" y="149682"/>
                    <a:pt x="50448" y="137199"/>
                  </a:cubicBezTo>
                  <a:cubicBezTo>
                    <a:pt x="28750" y="118785"/>
                    <a:pt x="-34705" y="62169"/>
                    <a:pt x="24817" y="47819"/>
                  </a:cubicBezTo>
                  <a:cubicBezTo>
                    <a:pt x="33077" y="45820"/>
                    <a:pt x="41664" y="45427"/>
                    <a:pt x="50121" y="45591"/>
                  </a:cubicBezTo>
                  <a:cubicBezTo>
                    <a:pt x="60773" y="45820"/>
                    <a:pt x="71524" y="46639"/>
                    <a:pt x="82012" y="48539"/>
                  </a:cubicBezTo>
                  <a:cubicBezTo>
                    <a:pt x="103645" y="52438"/>
                    <a:pt x="127178" y="59057"/>
                    <a:pt x="150613" y="68099"/>
                  </a:cubicBezTo>
                  <a:lnTo>
                    <a:pt x="150613" y="680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6" name="Google Shape;2096;p30"/>
            <p:cNvSpPr/>
            <p:nvPr/>
          </p:nvSpPr>
          <p:spPr>
            <a:xfrm rot="5400000">
              <a:off x="873528" y="57011"/>
              <a:ext cx="222741" cy="717091"/>
            </a:xfrm>
            <a:custGeom>
              <a:rect b="b" l="l" r="r" t="t"/>
              <a:pathLst>
                <a:path extrusionOk="0" h="1434181" w="445482">
                  <a:moveTo>
                    <a:pt x="54178" y="75692"/>
                  </a:moveTo>
                  <a:lnTo>
                    <a:pt x="54834" y="76020"/>
                  </a:lnTo>
                  <a:cubicBezTo>
                    <a:pt x="53457" y="77723"/>
                    <a:pt x="52540" y="78215"/>
                    <a:pt x="53228" y="75332"/>
                  </a:cubicBezTo>
                  <a:lnTo>
                    <a:pt x="53457" y="75364"/>
                  </a:lnTo>
                  <a:cubicBezTo>
                    <a:pt x="53588" y="75364"/>
                    <a:pt x="53687" y="75397"/>
                    <a:pt x="53785" y="75397"/>
                  </a:cubicBezTo>
                  <a:lnTo>
                    <a:pt x="54014" y="75397"/>
                  </a:lnTo>
                  <a:cubicBezTo>
                    <a:pt x="54146" y="75463"/>
                    <a:pt x="54244" y="75561"/>
                    <a:pt x="54211" y="75626"/>
                  </a:cubicBezTo>
                  <a:lnTo>
                    <a:pt x="54178" y="75692"/>
                  </a:lnTo>
                  <a:close/>
                  <a:moveTo>
                    <a:pt x="48016" y="71236"/>
                  </a:moveTo>
                  <a:cubicBezTo>
                    <a:pt x="46804" y="68779"/>
                    <a:pt x="47394" y="66649"/>
                    <a:pt x="48475" y="64749"/>
                  </a:cubicBezTo>
                  <a:cubicBezTo>
                    <a:pt x="49098" y="63700"/>
                    <a:pt x="50606" y="61800"/>
                    <a:pt x="54047" y="61505"/>
                  </a:cubicBezTo>
                  <a:cubicBezTo>
                    <a:pt x="54309" y="61472"/>
                    <a:pt x="54965" y="61505"/>
                    <a:pt x="55883" y="61636"/>
                  </a:cubicBezTo>
                  <a:cubicBezTo>
                    <a:pt x="56669" y="61767"/>
                    <a:pt x="58570" y="62259"/>
                    <a:pt x="58734" y="62324"/>
                  </a:cubicBezTo>
                  <a:lnTo>
                    <a:pt x="64110" y="64421"/>
                  </a:lnTo>
                  <a:lnTo>
                    <a:pt x="76106" y="69467"/>
                  </a:lnTo>
                  <a:cubicBezTo>
                    <a:pt x="83087" y="72481"/>
                    <a:pt x="89938" y="75692"/>
                    <a:pt x="96755" y="79067"/>
                  </a:cubicBezTo>
                  <a:cubicBezTo>
                    <a:pt x="103507" y="82409"/>
                    <a:pt x="110161" y="85882"/>
                    <a:pt x="116814" y="89387"/>
                  </a:cubicBezTo>
                  <a:cubicBezTo>
                    <a:pt x="126451" y="94662"/>
                    <a:pt x="136316" y="100298"/>
                    <a:pt x="145920" y="106359"/>
                  </a:cubicBezTo>
                  <a:cubicBezTo>
                    <a:pt x="141987" y="98070"/>
                    <a:pt x="138480" y="89486"/>
                    <a:pt x="136054" y="80475"/>
                  </a:cubicBezTo>
                  <a:cubicBezTo>
                    <a:pt x="134612" y="75069"/>
                    <a:pt x="133530" y="69565"/>
                    <a:pt x="132776" y="64028"/>
                  </a:cubicBezTo>
                  <a:cubicBezTo>
                    <a:pt x="132055" y="58458"/>
                    <a:pt x="131793" y="52888"/>
                    <a:pt x="131597" y="47384"/>
                  </a:cubicBezTo>
                  <a:cubicBezTo>
                    <a:pt x="131531" y="44042"/>
                    <a:pt x="131465" y="40700"/>
                    <a:pt x="131662" y="37391"/>
                  </a:cubicBezTo>
                  <a:cubicBezTo>
                    <a:pt x="131826" y="33951"/>
                    <a:pt x="132121" y="30511"/>
                    <a:pt x="132744" y="27103"/>
                  </a:cubicBezTo>
                  <a:cubicBezTo>
                    <a:pt x="132809" y="26841"/>
                    <a:pt x="133924" y="25006"/>
                    <a:pt x="134612" y="23368"/>
                  </a:cubicBezTo>
                  <a:cubicBezTo>
                    <a:pt x="135005" y="23991"/>
                    <a:pt x="135431" y="24580"/>
                    <a:pt x="135792" y="25072"/>
                  </a:cubicBezTo>
                  <a:cubicBezTo>
                    <a:pt x="135333" y="24318"/>
                    <a:pt x="135005" y="23565"/>
                    <a:pt x="134809" y="22778"/>
                  </a:cubicBezTo>
                  <a:lnTo>
                    <a:pt x="134612" y="23368"/>
                  </a:lnTo>
                  <a:cubicBezTo>
                    <a:pt x="133661" y="21926"/>
                    <a:pt x="132973" y="20419"/>
                    <a:pt x="134612" y="20812"/>
                  </a:cubicBezTo>
                  <a:lnTo>
                    <a:pt x="134645" y="20812"/>
                  </a:lnTo>
                  <a:cubicBezTo>
                    <a:pt x="134710" y="19371"/>
                    <a:pt x="135562" y="18126"/>
                    <a:pt x="136513" y="16979"/>
                  </a:cubicBezTo>
                  <a:cubicBezTo>
                    <a:pt x="136677" y="16357"/>
                    <a:pt x="136480" y="15537"/>
                    <a:pt x="136775" y="15013"/>
                  </a:cubicBezTo>
                  <a:cubicBezTo>
                    <a:pt x="137857" y="13244"/>
                    <a:pt x="139430" y="11376"/>
                    <a:pt x="142544" y="11180"/>
                  </a:cubicBezTo>
                  <a:cubicBezTo>
                    <a:pt x="146313" y="10688"/>
                    <a:pt x="149755" y="13309"/>
                    <a:pt x="150279" y="17045"/>
                  </a:cubicBezTo>
                  <a:lnTo>
                    <a:pt x="155392" y="20845"/>
                  </a:lnTo>
                  <a:cubicBezTo>
                    <a:pt x="158801" y="22975"/>
                    <a:pt x="162472" y="24679"/>
                    <a:pt x="166241" y="26251"/>
                  </a:cubicBezTo>
                  <a:cubicBezTo>
                    <a:pt x="172141" y="28741"/>
                    <a:pt x="178303" y="30609"/>
                    <a:pt x="184367" y="32280"/>
                  </a:cubicBezTo>
                  <a:cubicBezTo>
                    <a:pt x="194069" y="35163"/>
                    <a:pt x="204065" y="37162"/>
                    <a:pt x="214062" y="38898"/>
                  </a:cubicBezTo>
                  <a:cubicBezTo>
                    <a:pt x="223994" y="40602"/>
                    <a:pt x="233958" y="42011"/>
                    <a:pt x="244020" y="42207"/>
                  </a:cubicBezTo>
                  <a:cubicBezTo>
                    <a:pt x="249264" y="42404"/>
                    <a:pt x="254574" y="42469"/>
                    <a:pt x="259818" y="41880"/>
                  </a:cubicBezTo>
                  <a:cubicBezTo>
                    <a:pt x="264669" y="41323"/>
                    <a:pt x="269455" y="40372"/>
                    <a:pt x="273978" y="38308"/>
                  </a:cubicBezTo>
                  <a:cubicBezTo>
                    <a:pt x="277518" y="36474"/>
                    <a:pt x="281910" y="37817"/>
                    <a:pt x="283745" y="41355"/>
                  </a:cubicBezTo>
                  <a:cubicBezTo>
                    <a:pt x="284565" y="42928"/>
                    <a:pt x="284532" y="44665"/>
                    <a:pt x="284204" y="46270"/>
                  </a:cubicBezTo>
                  <a:cubicBezTo>
                    <a:pt x="284237" y="46368"/>
                    <a:pt x="284368" y="46401"/>
                    <a:pt x="284401" y="46499"/>
                  </a:cubicBezTo>
                  <a:cubicBezTo>
                    <a:pt x="285122" y="48531"/>
                    <a:pt x="284827" y="50660"/>
                    <a:pt x="283811" y="52397"/>
                  </a:cubicBezTo>
                  <a:lnTo>
                    <a:pt x="283712" y="52364"/>
                  </a:lnTo>
                  <a:cubicBezTo>
                    <a:pt x="283254" y="52266"/>
                    <a:pt x="283188" y="52659"/>
                    <a:pt x="283221" y="53216"/>
                  </a:cubicBezTo>
                  <a:cubicBezTo>
                    <a:pt x="282729" y="53806"/>
                    <a:pt x="282172" y="54297"/>
                    <a:pt x="281549" y="54690"/>
                  </a:cubicBezTo>
                  <a:lnTo>
                    <a:pt x="282303" y="54297"/>
                  </a:lnTo>
                  <a:cubicBezTo>
                    <a:pt x="282696" y="54068"/>
                    <a:pt x="282664" y="54101"/>
                    <a:pt x="283090" y="53838"/>
                  </a:cubicBezTo>
                  <a:lnTo>
                    <a:pt x="283254" y="53740"/>
                  </a:lnTo>
                  <a:cubicBezTo>
                    <a:pt x="283385" y="54428"/>
                    <a:pt x="283581" y="55182"/>
                    <a:pt x="283548" y="55411"/>
                  </a:cubicBezTo>
                  <a:lnTo>
                    <a:pt x="281025" y="73005"/>
                  </a:lnTo>
                  <a:cubicBezTo>
                    <a:pt x="280041" y="77723"/>
                    <a:pt x="278927" y="82441"/>
                    <a:pt x="277321" y="86995"/>
                  </a:cubicBezTo>
                  <a:cubicBezTo>
                    <a:pt x="275682" y="91550"/>
                    <a:pt x="273683" y="96006"/>
                    <a:pt x="271290" y="100232"/>
                  </a:cubicBezTo>
                  <a:cubicBezTo>
                    <a:pt x="267390" y="107080"/>
                    <a:pt x="262539" y="113239"/>
                    <a:pt x="257295" y="119039"/>
                  </a:cubicBezTo>
                  <a:cubicBezTo>
                    <a:pt x="261752" y="117138"/>
                    <a:pt x="266177" y="115140"/>
                    <a:pt x="270733" y="113469"/>
                  </a:cubicBezTo>
                  <a:cubicBezTo>
                    <a:pt x="281647" y="109537"/>
                    <a:pt x="292791" y="106261"/>
                    <a:pt x="303804" y="102689"/>
                  </a:cubicBezTo>
                  <a:cubicBezTo>
                    <a:pt x="318521" y="98332"/>
                    <a:pt x="332877" y="94072"/>
                    <a:pt x="347659" y="91812"/>
                  </a:cubicBezTo>
                  <a:cubicBezTo>
                    <a:pt x="357755" y="90272"/>
                    <a:pt x="367981" y="89617"/>
                    <a:pt x="378568" y="90272"/>
                  </a:cubicBezTo>
                  <a:cubicBezTo>
                    <a:pt x="382566" y="90370"/>
                    <a:pt x="385746" y="93712"/>
                    <a:pt x="385647" y="97709"/>
                  </a:cubicBezTo>
                  <a:cubicBezTo>
                    <a:pt x="385549" y="101706"/>
                    <a:pt x="382206" y="104885"/>
                    <a:pt x="378207" y="104786"/>
                  </a:cubicBezTo>
                  <a:cubicBezTo>
                    <a:pt x="368735" y="104917"/>
                    <a:pt x="359656" y="106326"/>
                    <a:pt x="350740" y="108325"/>
                  </a:cubicBezTo>
                  <a:cubicBezTo>
                    <a:pt x="336909" y="111405"/>
                    <a:pt x="323503" y="116090"/>
                    <a:pt x="309770" y="120972"/>
                  </a:cubicBezTo>
                  <a:cubicBezTo>
                    <a:pt x="297118" y="125100"/>
                    <a:pt x="284368" y="129097"/>
                    <a:pt x="271815" y="133520"/>
                  </a:cubicBezTo>
                  <a:cubicBezTo>
                    <a:pt x="266570" y="135388"/>
                    <a:pt x="261293" y="137223"/>
                    <a:pt x="256115" y="139319"/>
                  </a:cubicBezTo>
                  <a:cubicBezTo>
                    <a:pt x="249592" y="141973"/>
                    <a:pt x="243135" y="144922"/>
                    <a:pt x="236842" y="148198"/>
                  </a:cubicBezTo>
                  <a:cubicBezTo>
                    <a:pt x="230582" y="151508"/>
                    <a:pt x="224452" y="155046"/>
                    <a:pt x="218618" y="159011"/>
                  </a:cubicBezTo>
                  <a:lnTo>
                    <a:pt x="208556" y="166579"/>
                  </a:lnTo>
                  <a:cubicBezTo>
                    <a:pt x="208359" y="166776"/>
                    <a:pt x="206065" y="169462"/>
                    <a:pt x="205147" y="170543"/>
                  </a:cubicBezTo>
                  <a:cubicBezTo>
                    <a:pt x="205049" y="170642"/>
                    <a:pt x="204918" y="170806"/>
                    <a:pt x="204918" y="170806"/>
                  </a:cubicBezTo>
                  <a:cubicBezTo>
                    <a:pt x="204295" y="171723"/>
                    <a:pt x="203017" y="171821"/>
                    <a:pt x="202000" y="172313"/>
                  </a:cubicBezTo>
                  <a:cubicBezTo>
                    <a:pt x="204197" y="177293"/>
                    <a:pt x="206393" y="182273"/>
                    <a:pt x="208916" y="187089"/>
                  </a:cubicBezTo>
                  <a:cubicBezTo>
                    <a:pt x="210916" y="190595"/>
                    <a:pt x="209703" y="195018"/>
                    <a:pt x="206261" y="197017"/>
                  </a:cubicBezTo>
                  <a:cubicBezTo>
                    <a:pt x="202787" y="198982"/>
                    <a:pt x="198330" y="197770"/>
                    <a:pt x="196363" y="194297"/>
                  </a:cubicBezTo>
                  <a:cubicBezTo>
                    <a:pt x="189939" y="184042"/>
                    <a:pt x="184858" y="173099"/>
                    <a:pt x="178533" y="162811"/>
                  </a:cubicBezTo>
                  <a:cubicBezTo>
                    <a:pt x="176074" y="158814"/>
                    <a:pt x="173387" y="154948"/>
                    <a:pt x="170306" y="151344"/>
                  </a:cubicBezTo>
                  <a:cubicBezTo>
                    <a:pt x="163849" y="143644"/>
                    <a:pt x="156081" y="137157"/>
                    <a:pt x="147919" y="130997"/>
                  </a:cubicBezTo>
                  <a:cubicBezTo>
                    <a:pt x="135169" y="121463"/>
                    <a:pt x="121239" y="113043"/>
                    <a:pt x="107834" y="105278"/>
                  </a:cubicBezTo>
                  <a:cubicBezTo>
                    <a:pt x="100229" y="100756"/>
                    <a:pt x="92625" y="96235"/>
                    <a:pt x="84923" y="91812"/>
                  </a:cubicBezTo>
                  <a:cubicBezTo>
                    <a:pt x="79810" y="88929"/>
                    <a:pt x="74696" y="86078"/>
                    <a:pt x="69518" y="83391"/>
                  </a:cubicBezTo>
                  <a:lnTo>
                    <a:pt x="58013" y="77559"/>
                  </a:lnTo>
                  <a:lnTo>
                    <a:pt x="54834" y="76020"/>
                  </a:lnTo>
                  <a:cubicBezTo>
                    <a:pt x="54998" y="75790"/>
                    <a:pt x="55162" y="75594"/>
                    <a:pt x="55358" y="75332"/>
                  </a:cubicBezTo>
                  <a:cubicBezTo>
                    <a:pt x="54899" y="75397"/>
                    <a:pt x="54473" y="75430"/>
                    <a:pt x="54014" y="75397"/>
                  </a:cubicBezTo>
                  <a:cubicBezTo>
                    <a:pt x="53752" y="75200"/>
                    <a:pt x="53261" y="75102"/>
                    <a:pt x="53228" y="75299"/>
                  </a:cubicBezTo>
                  <a:lnTo>
                    <a:pt x="53228" y="75332"/>
                  </a:lnTo>
                  <a:cubicBezTo>
                    <a:pt x="50999" y="74906"/>
                    <a:pt x="49000" y="73464"/>
                    <a:pt x="48016" y="71236"/>
                  </a:cubicBezTo>
                  <a:close/>
                  <a:moveTo>
                    <a:pt x="158801" y="114845"/>
                  </a:moveTo>
                  <a:cubicBezTo>
                    <a:pt x="159096" y="115074"/>
                    <a:pt x="159457" y="115238"/>
                    <a:pt x="159752" y="115467"/>
                  </a:cubicBezTo>
                  <a:cubicBezTo>
                    <a:pt x="169093" y="122610"/>
                    <a:pt x="177484" y="130801"/>
                    <a:pt x="184563" y="140007"/>
                  </a:cubicBezTo>
                  <a:cubicBezTo>
                    <a:pt x="187972" y="144562"/>
                    <a:pt x="190922" y="149345"/>
                    <a:pt x="193544" y="154293"/>
                  </a:cubicBezTo>
                  <a:cubicBezTo>
                    <a:pt x="194429" y="155996"/>
                    <a:pt x="195183" y="157798"/>
                    <a:pt x="196002" y="159535"/>
                  </a:cubicBezTo>
                  <a:cubicBezTo>
                    <a:pt x="197182" y="157995"/>
                    <a:pt x="198330" y="156488"/>
                    <a:pt x="198493" y="156324"/>
                  </a:cubicBezTo>
                  <a:cubicBezTo>
                    <a:pt x="199870" y="154850"/>
                    <a:pt x="201312" y="153473"/>
                    <a:pt x="202820" y="152130"/>
                  </a:cubicBezTo>
                  <a:cubicBezTo>
                    <a:pt x="204983" y="150164"/>
                    <a:pt x="207245" y="148329"/>
                    <a:pt x="209506" y="146527"/>
                  </a:cubicBezTo>
                  <a:cubicBezTo>
                    <a:pt x="215570" y="141777"/>
                    <a:pt x="221896" y="137419"/>
                    <a:pt x="228484" y="133389"/>
                  </a:cubicBezTo>
                  <a:cubicBezTo>
                    <a:pt x="233794" y="130178"/>
                    <a:pt x="239333" y="127393"/>
                    <a:pt x="244905" y="124641"/>
                  </a:cubicBezTo>
                  <a:cubicBezTo>
                    <a:pt x="244413" y="124412"/>
                    <a:pt x="243856" y="124543"/>
                    <a:pt x="243430" y="124182"/>
                  </a:cubicBezTo>
                  <a:cubicBezTo>
                    <a:pt x="240349" y="121627"/>
                    <a:pt x="239923" y="117040"/>
                    <a:pt x="242479" y="113960"/>
                  </a:cubicBezTo>
                  <a:cubicBezTo>
                    <a:pt x="246314" y="108423"/>
                    <a:pt x="249297" y="102395"/>
                    <a:pt x="252214" y="96268"/>
                  </a:cubicBezTo>
                  <a:cubicBezTo>
                    <a:pt x="254377" y="91713"/>
                    <a:pt x="256246" y="87061"/>
                    <a:pt x="258147" y="82409"/>
                  </a:cubicBezTo>
                  <a:cubicBezTo>
                    <a:pt x="260081" y="77723"/>
                    <a:pt x="262178" y="73104"/>
                    <a:pt x="263719" y="68320"/>
                  </a:cubicBezTo>
                  <a:lnTo>
                    <a:pt x="267554" y="56558"/>
                  </a:lnTo>
                  <a:cubicBezTo>
                    <a:pt x="267095" y="56689"/>
                    <a:pt x="266669" y="56984"/>
                    <a:pt x="266210" y="57115"/>
                  </a:cubicBezTo>
                  <a:cubicBezTo>
                    <a:pt x="259097" y="59048"/>
                    <a:pt x="251591" y="59736"/>
                    <a:pt x="244217" y="60162"/>
                  </a:cubicBezTo>
                  <a:cubicBezTo>
                    <a:pt x="233073" y="60555"/>
                    <a:pt x="221863" y="60096"/>
                    <a:pt x="210850" y="58262"/>
                  </a:cubicBezTo>
                  <a:cubicBezTo>
                    <a:pt x="199903" y="56460"/>
                    <a:pt x="189218" y="53249"/>
                    <a:pt x="178762" y="49677"/>
                  </a:cubicBezTo>
                  <a:cubicBezTo>
                    <a:pt x="172207" y="47253"/>
                    <a:pt x="165487" y="44566"/>
                    <a:pt x="159162" y="41290"/>
                  </a:cubicBezTo>
                  <a:cubicBezTo>
                    <a:pt x="155228" y="39193"/>
                    <a:pt x="151525" y="36801"/>
                    <a:pt x="147985" y="34213"/>
                  </a:cubicBezTo>
                  <a:cubicBezTo>
                    <a:pt x="148018" y="34573"/>
                    <a:pt x="148018" y="34934"/>
                    <a:pt x="148018" y="35294"/>
                  </a:cubicBezTo>
                  <a:cubicBezTo>
                    <a:pt x="148280" y="38833"/>
                    <a:pt x="148804" y="42306"/>
                    <a:pt x="149361" y="45746"/>
                  </a:cubicBezTo>
                  <a:cubicBezTo>
                    <a:pt x="150279" y="52823"/>
                    <a:pt x="151852" y="59965"/>
                    <a:pt x="153131" y="67141"/>
                  </a:cubicBezTo>
                  <a:cubicBezTo>
                    <a:pt x="154409" y="74250"/>
                    <a:pt x="155491" y="81327"/>
                    <a:pt x="157097" y="88306"/>
                  </a:cubicBezTo>
                  <a:cubicBezTo>
                    <a:pt x="158473" y="94433"/>
                    <a:pt x="159850" y="100396"/>
                    <a:pt x="161784" y="106162"/>
                  </a:cubicBezTo>
                  <a:cubicBezTo>
                    <a:pt x="163160" y="109439"/>
                    <a:pt x="161685" y="112944"/>
                    <a:pt x="158801" y="114845"/>
                  </a:cubicBezTo>
                  <a:close/>
                  <a:moveTo>
                    <a:pt x="283254" y="53740"/>
                  </a:moveTo>
                  <a:cubicBezTo>
                    <a:pt x="284138" y="53183"/>
                    <a:pt x="284597" y="52659"/>
                    <a:pt x="283811" y="52430"/>
                  </a:cubicBezTo>
                  <a:cubicBezTo>
                    <a:pt x="283614" y="52724"/>
                    <a:pt x="283417" y="52987"/>
                    <a:pt x="283221" y="53249"/>
                  </a:cubicBezTo>
                  <a:cubicBezTo>
                    <a:pt x="283221" y="53412"/>
                    <a:pt x="283254" y="53576"/>
                    <a:pt x="283254" y="53740"/>
                  </a:cubicBezTo>
                  <a:close/>
                  <a:moveTo>
                    <a:pt x="187907" y="16488"/>
                  </a:moveTo>
                  <a:cubicBezTo>
                    <a:pt x="189677" y="16782"/>
                    <a:pt x="192135" y="16520"/>
                    <a:pt x="193446" y="16619"/>
                  </a:cubicBezTo>
                  <a:lnTo>
                    <a:pt x="206294" y="18093"/>
                  </a:lnTo>
                  <a:cubicBezTo>
                    <a:pt x="210883" y="18584"/>
                    <a:pt x="215472" y="19338"/>
                    <a:pt x="220159" y="19698"/>
                  </a:cubicBezTo>
                  <a:cubicBezTo>
                    <a:pt x="224420" y="20059"/>
                    <a:pt x="228681" y="20157"/>
                    <a:pt x="232974" y="20321"/>
                  </a:cubicBezTo>
                  <a:cubicBezTo>
                    <a:pt x="239398" y="20583"/>
                    <a:pt x="245724" y="20550"/>
                    <a:pt x="252017" y="21238"/>
                  </a:cubicBezTo>
                  <a:cubicBezTo>
                    <a:pt x="255918" y="22090"/>
                    <a:pt x="259786" y="19567"/>
                    <a:pt x="260605" y="15668"/>
                  </a:cubicBezTo>
                  <a:cubicBezTo>
                    <a:pt x="261457" y="11770"/>
                    <a:pt x="258966" y="7903"/>
                    <a:pt x="255033" y="7084"/>
                  </a:cubicBezTo>
                  <a:cubicBezTo>
                    <a:pt x="247298" y="4594"/>
                    <a:pt x="239366" y="2497"/>
                    <a:pt x="231139" y="1220"/>
                  </a:cubicBezTo>
                  <a:cubicBezTo>
                    <a:pt x="227173" y="597"/>
                    <a:pt x="223141" y="204"/>
                    <a:pt x="219143" y="40"/>
                  </a:cubicBezTo>
                  <a:cubicBezTo>
                    <a:pt x="215111" y="-91"/>
                    <a:pt x="211112" y="138"/>
                    <a:pt x="207179" y="171"/>
                  </a:cubicBezTo>
                  <a:lnTo>
                    <a:pt x="193053" y="1318"/>
                  </a:lnTo>
                  <a:cubicBezTo>
                    <a:pt x="192397" y="1416"/>
                    <a:pt x="190791" y="2432"/>
                    <a:pt x="189742" y="2727"/>
                  </a:cubicBezTo>
                  <a:cubicBezTo>
                    <a:pt x="189840" y="2792"/>
                    <a:pt x="189906" y="2825"/>
                    <a:pt x="189972" y="2858"/>
                  </a:cubicBezTo>
                  <a:lnTo>
                    <a:pt x="189709" y="2727"/>
                  </a:lnTo>
                  <a:lnTo>
                    <a:pt x="189742" y="2727"/>
                  </a:lnTo>
                  <a:cubicBezTo>
                    <a:pt x="189316" y="2465"/>
                    <a:pt x="188693" y="1940"/>
                    <a:pt x="188693" y="2366"/>
                  </a:cubicBezTo>
                  <a:lnTo>
                    <a:pt x="188726" y="2432"/>
                  </a:lnTo>
                  <a:cubicBezTo>
                    <a:pt x="185547" y="1678"/>
                    <a:pt x="182171" y="3251"/>
                    <a:pt x="180794" y="6331"/>
                  </a:cubicBezTo>
                  <a:cubicBezTo>
                    <a:pt x="179188" y="9804"/>
                    <a:pt x="180729" y="13932"/>
                    <a:pt x="184236" y="15505"/>
                  </a:cubicBezTo>
                  <a:cubicBezTo>
                    <a:pt x="185186" y="16062"/>
                    <a:pt x="186497" y="16291"/>
                    <a:pt x="187907" y="16488"/>
                  </a:cubicBezTo>
                  <a:close/>
                  <a:moveTo>
                    <a:pt x="445071" y="987970"/>
                  </a:moveTo>
                  <a:cubicBezTo>
                    <a:pt x="444678" y="984792"/>
                    <a:pt x="444055" y="981646"/>
                    <a:pt x="443039" y="978632"/>
                  </a:cubicBezTo>
                  <a:cubicBezTo>
                    <a:pt x="438450" y="965133"/>
                    <a:pt x="430223" y="958843"/>
                    <a:pt x="421275" y="957041"/>
                  </a:cubicBezTo>
                  <a:cubicBezTo>
                    <a:pt x="408820" y="954518"/>
                    <a:pt x="393481" y="961464"/>
                    <a:pt x="383058" y="973161"/>
                  </a:cubicBezTo>
                  <a:cubicBezTo>
                    <a:pt x="372701" y="984792"/>
                    <a:pt x="367456" y="1000355"/>
                    <a:pt x="372733" y="1012969"/>
                  </a:cubicBezTo>
                  <a:cubicBezTo>
                    <a:pt x="375814" y="1020308"/>
                    <a:pt x="382337" y="1027155"/>
                    <a:pt x="394268" y="1031382"/>
                  </a:cubicBezTo>
                  <a:cubicBezTo>
                    <a:pt x="398037" y="1032791"/>
                    <a:pt x="402200" y="1030891"/>
                    <a:pt x="403609" y="1027155"/>
                  </a:cubicBezTo>
                  <a:cubicBezTo>
                    <a:pt x="405018" y="1023388"/>
                    <a:pt x="403117" y="1019227"/>
                    <a:pt x="399381" y="1017818"/>
                  </a:cubicBezTo>
                  <a:cubicBezTo>
                    <a:pt x="392596" y="1015131"/>
                    <a:pt x="388565" y="1011560"/>
                    <a:pt x="386926" y="1007268"/>
                  </a:cubicBezTo>
                  <a:cubicBezTo>
                    <a:pt x="384041" y="999667"/>
                    <a:pt x="388728" y="990951"/>
                    <a:pt x="395120" y="984235"/>
                  </a:cubicBezTo>
                  <a:cubicBezTo>
                    <a:pt x="399709" y="979353"/>
                    <a:pt x="405543" y="975585"/>
                    <a:pt x="411279" y="974176"/>
                  </a:cubicBezTo>
                  <a:cubicBezTo>
                    <a:pt x="414458" y="973423"/>
                    <a:pt x="417572" y="973488"/>
                    <a:pt x="420161" y="975126"/>
                  </a:cubicBezTo>
                  <a:cubicBezTo>
                    <a:pt x="422750" y="976732"/>
                    <a:pt x="424553" y="979812"/>
                    <a:pt x="425930" y="984202"/>
                  </a:cubicBezTo>
                  <a:cubicBezTo>
                    <a:pt x="426651" y="986528"/>
                    <a:pt x="426946" y="988986"/>
                    <a:pt x="427077" y="991443"/>
                  </a:cubicBezTo>
                  <a:cubicBezTo>
                    <a:pt x="427241" y="994293"/>
                    <a:pt x="427142" y="997177"/>
                    <a:pt x="426979" y="999994"/>
                  </a:cubicBezTo>
                  <a:cubicBezTo>
                    <a:pt x="426716" y="1004548"/>
                    <a:pt x="426159" y="1009070"/>
                    <a:pt x="425373" y="1013591"/>
                  </a:cubicBezTo>
                  <a:cubicBezTo>
                    <a:pt x="424586" y="1018080"/>
                    <a:pt x="423537" y="1022569"/>
                    <a:pt x="422259" y="1026926"/>
                  </a:cubicBezTo>
                  <a:cubicBezTo>
                    <a:pt x="420423" y="1033250"/>
                    <a:pt x="418063" y="1039442"/>
                    <a:pt x="415310" y="1045503"/>
                  </a:cubicBezTo>
                  <a:cubicBezTo>
                    <a:pt x="412557" y="1051565"/>
                    <a:pt x="409410" y="1057495"/>
                    <a:pt x="405969" y="1063163"/>
                  </a:cubicBezTo>
                  <a:cubicBezTo>
                    <a:pt x="394169" y="1082821"/>
                    <a:pt x="377519" y="1100743"/>
                    <a:pt x="358410" y="1115421"/>
                  </a:cubicBezTo>
                  <a:cubicBezTo>
                    <a:pt x="339269" y="1130100"/>
                    <a:pt x="317669" y="1141600"/>
                    <a:pt x="295479" y="1147825"/>
                  </a:cubicBezTo>
                  <a:cubicBezTo>
                    <a:pt x="269618" y="1155164"/>
                    <a:pt x="237792" y="1155885"/>
                    <a:pt x="214980" y="1168139"/>
                  </a:cubicBezTo>
                  <a:cubicBezTo>
                    <a:pt x="209244" y="1171218"/>
                    <a:pt x="204000" y="1174954"/>
                    <a:pt x="199477" y="1179606"/>
                  </a:cubicBezTo>
                  <a:cubicBezTo>
                    <a:pt x="199936" y="1142321"/>
                    <a:pt x="200427" y="1102349"/>
                    <a:pt x="200919" y="1060378"/>
                  </a:cubicBezTo>
                  <a:cubicBezTo>
                    <a:pt x="201050" y="1049697"/>
                    <a:pt x="201181" y="1038656"/>
                    <a:pt x="201279" y="1027745"/>
                  </a:cubicBezTo>
                  <a:cubicBezTo>
                    <a:pt x="202066" y="1025910"/>
                    <a:pt x="202820" y="1024076"/>
                    <a:pt x="203672" y="1022274"/>
                  </a:cubicBezTo>
                  <a:cubicBezTo>
                    <a:pt x="205049" y="1019390"/>
                    <a:pt x="206524" y="1016573"/>
                    <a:pt x="208130" y="1013821"/>
                  </a:cubicBezTo>
                  <a:cubicBezTo>
                    <a:pt x="212850" y="1005499"/>
                    <a:pt x="218422" y="997537"/>
                    <a:pt x="224387" y="989903"/>
                  </a:cubicBezTo>
                  <a:cubicBezTo>
                    <a:pt x="230418" y="982171"/>
                    <a:pt x="236875" y="974832"/>
                    <a:pt x="243561" y="967918"/>
                  </a:cubicBezTo>
                  <a:cubicBezTo>
                    <a:pt x="254967" y="955861"/>
                    <a:pt x="267816" y="945410"/>
                    <a:pt x="281025" y="935351"/>
                  </a:cubicBezTo>
                  <a:cubicBezTo>
                    <a:pt x="293513" y="925850"/>
                    <a:pt x="306427" y="916741"/>
                    <a:pt x="319439" y="907764"/>
                  </a:cubicBezTo>
                  <a:cubicBezTo>
                    <a:pt x="339432" y="893970"/>
                    <a:pt x="359459" y="880209"/>
                    <a:pt x="378010" y="865040"/>
                  </a:cubicBezTo>
                  <a:cubicBezTo>
                    <a:pt x="381157" y="862615"/>
                    <a:pt x="381747" y="858061"/>
                    <a:pt x="379289" y="854883"/>
                  </a:cubicBezTo>
                  <a:cubicBezTo>
                    <a:pt x="376831" y="851738"/>
                    <a:pt x="372275" y="851148"/>
                    <a:pt x="369128" y="853605"/>
                  </a:cubicBezTo>
                  <a:cubicBezTo>
                    <a:pt x="350085" y="867530"/>
                    <a:pt x="329534" y="879718"/>
                    <a:pt x="309344" y="892496"/>
                  </a:cubicBezTo>
                  <a:cubicBezTo>
                    <a:pt x="295610" y="901146"/>
                    <a:pt x="282008" y="909992"/>
                    <a:pt x="269160" y="919723"/>
                  </a:cubicBezTo>
                  <a:cubicBezTo>
                    <a:pt x="255033" y="930404"/>
                    <a:pt x="241890" y="942231"/>
                    <a:pt x="229992" y="955337"/>
                  </a:cubicBezTo>
                  <a:cubicBezTo>
                    <a:pt x="223174" y="963004"/>
                    <a:pt x="216553" y="971096"/>
                    <a:pt x="210555" y="979615"/>
                  </a:cubicBezTo>
                  <a:cubicBezTo>
                    <a:pt x="207212" y="984300"/>
                    <a:pt x="204623" y="989346"/>
                    <a:pt x="201673" y="994228"/>
                  </a:cubicBezTo>
                  <a:cubicBezTo>
                    <a:pt x="202295" y="936924"/>
                    <a:pt x="202885" y="877392"/>
                    <a:pt x="203312" y="817729"/>
                  </a:cubicBezTo>
                  <a:cubicBezTo>
                    <a:pt x="210293" y="805115"/>
                    <a:pt x="219962" y="788143"/>
                    <a:pt x="227894" y="773039"/>
                  </a:cubicBezTo>
                  <a:cubicBezTo>
                    <a:pt x="232909" y="763537"/>
                    <a:pt x="237202" y="754822"/>
                    <a:pt x="239759" y="748466"/>
                  </a:cubicBezTo>
                  <a:cubicBezTo>
                    <a:pt x="251198" y="719797"/>
                    <a:pt x="264669" y="681726"/>
                    <a:pt x="285646" y="652271"/>
                  </a:cubicBezTo>
                  <a:cubicBezTo>
                    <a:pt x="298921" y="633628"/>
                    <a:pt x="315145" y="618360"/>
                    <a:pt x="336712" y="612463"/>
                  </a:cubicBezTo>
                  <a:cubicBezTo>
                    <a:pt x="344218" y="610333"/>
                    <a:pt x="350445" y="610497"/>
                    <a:pt x="355427" y="612758"/>
                  </a:cubicBezTo>
                  <a:cubicBezTo>
                    <a:pt x="364113" y="616657"/>
                    <a:pt x="368636" y="626191"/>
                    <a:pt x="370275" y="636774"/>
                  </a:cubicBezTo>
                  <a:cubicBezTo>
                    <a:pt x="373061" y="654728"/>
                    <a:pt x="367620" y="676451"/>
                    <a:pt x="353297" y="686378"/>
                  </a:cubicBezTo>
                  <a:cubicBezTo>
                    <a:pt x="347790" y="690212"/>
                    <a:pt x="342874" y="690015"/>
                    <a:pt x="339629" y="687328"/>
                  </a:cubicBezTo>
                  <a:cubicBezTo>
                    <a:pt x="337564" y="685625"/>
                    <a:pt x="336057" y="683233"/>
                    <a:pt x="335762" y="680841"/>
                  </a:cubicBezTo>
                  <a:cubicBezTo>
                    <a:pt x="335663" y="679858"/>
                    <a:pt x="335598" y="678810"/>
                    <a:pt x="336220" y="678089"/>
                  </a:cubicBezTo>
                  <a:cubicBezTo>
                    <a:pt x="337531" y="676516"/>
                    <a:pt x="340121" y="676156"/>
                    <a:pt x="343923" y="676451"/>
                  </a:cubicBezTo>
                  <a:cubicBezTo>
                    <a:pt x="347922" y="676877"/>
                    <a:pt x="351461" y="673961"/>
                    <a:pt x="351888" y="669996"/>
                  </a:cubicBezTo>
                  <a:cubicBezTo>
                    <a:pt x="352281" y="665999"/>
                    <a:pt x="349397" y="662461"/>
                    <a:pt x="345398" y="662035"/>
                  </a:cubicBezTo>
                  <a:cubicBezTo>
                    <a:pt x="334483" y="660724"/>
                    <a:pt x="327862" y="664426"/>
                    <a:pt x="324191" y="669013"/>
                  </a:cubicBezTo>
                  <a:cubicBezTo>
                    <a:pt x="319242" y="675239"/>
                    <a:pt x="319308" y="684609"/>
                    <a:pt x="323765" y="692472"/>
                  </a:cubicBezTo>
                  <a:cubicBezTo>
                    <a:pt x="330058" y="703579"/>
                    <a:pt x="344808" y="711672"/>
                    <a:pt x="362573" y="700139"/>
                  </a:cubicBezTo>
                  <a:cubicBezTo>
                    <a:pt x="386401" y="684543"/>
                    <a:pt x="394792" y="645653"/>
                    <a:pt x="384795" y="619573"/>
                  </a:cubicBezTo>
                  <a:cubicBezTo>
                    <a:pt x="380665" y="608695"/>
                    <a:pt x="373389" y="600078"/>
                    <a:pt x="363458" y="595360"/>
                  </a:cubicBezTo>
                  <a:cubicBezTo>
                    <a:pt x="355001" y="591396"/>
                    <a:pt x="344382" y="590216"/>
                    <a:pt x="331533" y="593656"/>
                  </a:cubicBezTo>
                  <a:cubicBezTo>
                    <a:pt x="305640" y="600864"/>
                    <a:pt x="285548" y="618622"/>
                    <a:pt x="269913" y="641230"/>
                  </a:cubicBezTo>
                  <a:cubicBezTo>
                    <a:pt x="248478" y="672257"/>
                    <a:pt x="235400" y="712327"/>
                    <a:pt x="224190" y="742470"/>
                  </a:cubicBezTo>
                  <a:cubicBezTo>
                    <a:pt x="221961" y="748499"/>
                    <a:pt x="218159" y="756788"/>
                    <a:pt x="213702" y="765863"/>
                  </a:cubicBezTo>
                  <a:cubicBezTo>
                    <a:pt x="210490" y="772449"/>
                    <a:pt x="206983" y="779329"/>
                    <a:pt x="203508" y="786144"/>
                  </a:cubicBezTo>
                  <a:cubicBezTo>
                    <a:pt x="204098" y="694045"/>
                    <a:pt x="204393" y="603092"/>
                    <a:pt x="204623" y="521183"/>
                  </a:cubicBezTo>
                  <a:lnTo>
                    <a:pt x="213603" y="504375"/>
                  </a:lnTo>
                  <a:cubicBezTo>
                    <a:pt x="217635" y="497331"/>
                    <a:pt x="222224" y="490647"/>
                    <a:pt x="227075" y="484127"/>
                  </a:cubicBezTo>
                  <a:cubicBezTo>
                    <a:pt x="234482" y="474232"/>
                    <a:pt x="242611" y="464829"/>
                    <a:pt x="250936" y="455720"/>
                  </a:cubicBezTo>
                  <a:cubicBezTo>
                    <a:pt x="259130" y="446645"/>
                    <a:pt x="268078" y="438421"/>
                    <a:pt x="277354" y="430590"/>
                  </a:cubicBezTo>
                  <a:cubicBezTo>
                    <a:pt x="286728" y="422694"/>
                    <a:pt x="296528" y="415322"/>
                    <a:pt x="306590" y="408246"/>
                  </a:cubicBezTo>
                  <a:cubicBezTo>
                    <a:pt x="318783" y="399727"/>
                    <a:pt x="331304" y="391601"/>
                    <a:pt x="344021" y="383771"/>
                  </a:cubicBezTo>
                  <a:cubicBezTo>
                    <a:pt x="363458" y="371812"/>
                    <a:pt x="383189" y="360345"/>
                    <a:pt x="402298" y="348615"/>
                  </a:cubicBezTo>
                  <a:cubicBezTo>
                    <a:pt x="405772" y="346617"/>
                    <a:pt x="406952" y="342161"/>
                    <a:pt x="404953" y="338720"/>
                  </a:cubicBezTo>
                  <a:cubicBezTo>
                    <a:pt x="402953" y="335248"/>
                    <a:pt x="398496" y="334068"/>
                    <a:pt x="395054" y="336067"/>
                  </a:cubicBezTo>
                  <a:cubicBezTo>
                    <a:pt x="375323" y="346813"/>
                    <a:pt x="354903" y="357134"/>
                    <a:pt x="334942" y="368306"/>
                  </a:cubicBezTo>
                  <a:cubicBezTo>
                    <a:pt x="321504" y="375809"/>
                    <a:pt x="308262" y="383673"/>
                    <a:pt x="295545" y="392257"/>
                  </a:cubicBezTo>
                  <a:cubicBezTo>
                    <a:pt x="284794" y="399530"/>
                    <a:pt x="274437" y="407328"/>
                    <a:pt x="264669" y="415814"/>
                  </a:cubicBezTo>
                  <a:cubicBezTo>
                    <a:pt x="254836" y="424333"/>
                    <a:pt x="245659" y="433638"/>
                    <a:pt x="237137" y="443631"/>
                  </a:cubicBezTo>
                  <a:cubicBezTo>
                    <a:pt x="230221" y="451854"/>
                    <a:pt x="223404" y="460242"/>
                    <a:pt x="217143" y="469023"/>
                  </a:cubicBezTo>
                  <a:cubicBezTo>
                    <a:pt x="212522" y="475444"/>
                    <a:pt x="208654" y="482292"/>
                    <a:pt x="204721" y="489140"/>
                  </a:cubicBezTo>
                  <a:cubicBezTo>
                    <a:pt x="205213" y="324632"/>
                    <a:pt x="205245" y="204782"/>
                    <a:pt x="205245" y="204782"/>
                  </a:cubicBezTo>
                  <a:cubicBezTo>
                    <a:pt x="205278" y="200948"/>
                    <a:pt x="202197" y="197803"/>
                    <a:pt x="198362" y="197770"/>
                  </a:cubicBezTo>
                  <a:cubicBezTo>
                    <a:pt x="194527" y="197770"/>
                    <a:pt x="191381" y="200850"/>
                    <a:pt x="191381" y="204683"/>
                  </a:cubicBezTo>
                  <a:cubicBezTo>
                    <a:pt x="191381" y="204683"/>
                    <a:pt x="190201" y="280663"/>
                    <a:pt x="188693" y="394550"/>
                  </a:cubicBezTo>
                  <a:cubicBezTo>
                    <a:pt x="180860" y="368011"/>
                    <a:pt x="162210" y="329743"/>
                    <a:pt x="136218" y="307628"/>
                  </a:cubicBezTo>
                  <a:cubicBezTo>
                    <a:pt x="114815" y="289378"/>
                    <a:pt x="89085" y="282006"/>
                    <a:pt x="61586" y="296914"/>
                  </a:cubicBezTo>
                  <a:cubicBezTo>
                    <a:pt x="41559" y="308119"/>
                    <a:pt x="35168" y="333609"/>
                    <a:pt x="41068" y="355954"/>
                  </a:cubicBezTo>
                  <a:cubicBezTo>
                    <a:pt x="47033" y="378561"/>
                    <a:pt x="64732" y="397073"/>
                    <a:pt x="89151" y="394354"/>
                  </a:cubicBezTo>
                  <a:cubicBezTo>
                    <a:pt x="95280" y="393666"/>
                    <a:pt x="101934" y="391438"/>
                    <a:pt x="107670" y="387899"/>
                  </a:cubicBezTo>
                  <a:cubicBezTo>
                    <a:pt x="113701" y="384164"/>
                    <a:pt x="118814" y="379118"/>
                    <a:pt x="121731" y="373123"/>
                  </a:cubicBezTo>
                  <a:cubicBezTo>
                    <a:pt x="126057" y="364211"/>
                    <a:pt x="124418" y="355463"/>
                    <a:pt x="119273" y="348976"/>
                  </a:cubicBezTo>
                  <a:cubicBezTo>
                    <a:pt x="114520" y="342980"/>
                    <a:pt x="106817" y="338917"/>
                    <a:pt x="98623" y="339015"/>
                  </a:cubicBezTo>
                  <a:cubicBezTo>
                    <a:pt x="94625" y="338950"/>
                    <a:pt x="91347" y="342161"/>
                    <a:pt x="91314" y="346158"/>
                  </a:cubicBezTo>
                  <a:cubicBezTo>
                    <a:pt x="91249" y="350188"/>
                    <a:pt x="94461" y="353464"/>
                    <a:pt x="98459" y="353497"/>
                  </a:cubicBezTo>
                  <a:cubicBezTo>
                    <a:pt x="101999" y="353595"/>
                    <a:pt x="105244" y="355496"/>
                    <a:pt x="107178" y="358182"/>
                  </a:cubicBezTo>
                  <a:cubicBezTo>
                    <a:pt x="108751" y="360312"/>
                    <a:pt x="109112" y="363130"/>
                    <a:pt x="107604" y="365947"/>
                  </a:cubicBezTo>
                  <a:cubicBezTo>
                    <a:pt x="105867" y="369256"/>
                    <a:pt x="102753" y="371812"/>
                    <a:pt x="99312" y="373745"/>
                  </a:cubicBezTo>
                  <a:cubicBezTo>
                    <a:pt x="95608" y="375875"/>
                    <a:pt x="91412" y="377120"/>
                    <a:pt x="87545" y="377415"/>
                  </a:cubicBezTo>
                  <a:cubicBezTo>
                    <a:pt x="72205" y="378660"/>
                    <a:pt x="62569" y="365620"/>
                    <a:pt x="59160" y="351433"/>
                  </a:cubicBezTo>
                  <a:cubicBezTo>
                    <a:pt x="55784" y="337312"/>
                    <a:pt x="58341" y="320897"/>
                    <a:pt x="71025" y="314082"/>
                  </a:cubicBezTo>
                  <a:cubicBezTo>
                    <a:pt x="90495" y="303270"/>
                    <a:pt x="108620" y="309397"/>
                    <a:pt x="124123" y="322076"/>
                  </a:cubicBezTo>
                  <a:cubicBezTo>
                    <a:pt x="149624" y="342947"/>
                    <a:pt x="168700" y="380789"/>
                    <a:pt x="175419" y="404445"/>
                  </a:cubicBezTo>
                  <a:cubicBezTo>
                    <a:pt x="177910" y="412996"/>
                    <a:pt x="185153" y="447824"/>
                    <a:pt x="187939" y="451789"/>
                  </a:cubicBezTo>
                  <a:cubicBezTo>
                    <a:pt x="187710" y="470595"/>
                    <a:pt x="187448" y="490057"/>
                    <a:pt x="187186" y="510174"/>
                  </a:cubicBezTo>
                  <a:cubicBezTo>
                    <a:pt x="187120" y="515744"/>
                    <a:pt x="187054" y="521740"/>
                    <a:pt x="186956" y="527375"/>
                  </a:cubicBezTo>
                  <a:cubicBezTo>
                    <a:pt x="186956" y="527375"/>
                    <a:pt x="186956" y="527408"/>
                    <a:pt x="186956" y="527441"/>
                  </a:cubicBezTo>
                  <a:cubicBezTo>
                    <a:pt x="186956" y="527539"/>
                    <a:pt x="186989" y="527572"/>
                    <a:pt x="186956" y="527670"/>
                  </a:cubicBezTo>
                  <a:cubicBezTo>
                    <a:pt x="186628" y="553422"/>
                    <a:pt x="186301" y="579994"/>
                    <a:pt x="185973" y="607253"/>
                  </a:cubicBezTo>
                  <a:cubicBezTo>
                    <a:pt x="178139" y="596114"/>
                    <a:pt x="168929" y="585629"/>
                    <a:pt x="158703" y="575866"/>
                  </a:cubicBezTo>
                  <a:cubicBezTo>
                    <a:pt x="147952" y="565643"/>
                    <a:pt x="136218" y="556109"/>
                    <a:pt x="124091" y="547427"/>
                  </a:cubicBezTo>
                  <a:cubicBezTo>
                    <a:pt x="105310" y="533993"/>
                    <a:pt x="85644" y="522559"/>
                    <a:pt x="68469" y="511910"/>
                  </a:cubicBezTo>
                  <a:cubicBezTo>
                    <a:pt x="59652" y="506603"/>
                    <a:pt x="50540" y="501754"/>
                    <a:pt x="41690" y="496479"/>
                  </a:cubicBezTo>
                  <a:cubicBezTo>
                    <a:pt x="38020" y="494316"/>
                    <a:pt x="34381" y="492088"/>
                    <a:pt x="30874" y="489697"/>
                  </a:cubicBezTo>
                  <a:cubicBezTo>
                    <a:pt x="28842" y="488320"/>
                    <a:pt x="24253" y="483275"/>
                    <a:pt x="20845" y="480523"/>
                  </a:cubicBezTo>
                  <a:cubicBezTo>
                    <a:pt x="18583" y="478655"/>
                    <a:pt x="16453" y="477508"/>
                    <a:pt x="15043" y="477181"/>
                  </a:cubicBezTo>
                  <a:cubicBezTo>
                    <a:pt x="11339" y="476231"/>
                    <a:pt x="7537" y="478459"/>
                    <a:pt x="6554" y="482161"/>
                  </a:cubicBezTo>
                  <a:cubicBezTo>
                    <a:pt x="5669" y="485634"/>
                    <a:pt x="29432" y="507291"/>
                    <a:pt x="33234" y="509846"/>
                  </a:cubicBezTo>
                  <a:cubicBezTo>
                    <a:pt x="41723" y="515580"/>
                    <a:pt x="50540" y="520888"/>
                    <a:pt x="58996" y="526654"/>
                  </a:cubicBezTo>
                  <a:cubicBezTo>
                    <a:pt x="75581" y="537663"/>
                    <a:pt x="94166" y="550048"/>
                    <a:pt x="112619" y="563383"/>
                  </a:cubicBezTo>
                  <a:cubicBezTo>
                    <a:pt x="124091" y="571672"/>
                    <a:pt x="135562" y="580289"/>
                    <a:pt x="146149" y="589561"/>
                  </a:cubicBezTo>
                  <a:cubicBezTo>
                    <a:pt x="162046" y="603518"/>
                    <a:pt x="175976" y="618885"/>
                    <a:pt x="185645" y="636315"/>
                  </a:cubicBezTo>
                  <a:cubicBezTo>
                    <a:pt x="184957" y="694635"/>
                    <a:pt x="184301" y="755019"/>
                    <a:pt x="183777" y="815730"/>
                  </a:cubicBezTo>
                  <a:cubicBezTo>
                    <a:pt x="183383" y="860322"/>
                    <a:pt x="183088" y="904848"/>
                    <a:pt x="182859" y="948489"/>
                  </a:cubicBezTo>
                  <a:cubicBezTo>
                    <a:pt x="182040" y="946982"/>
                    <a:pt x="180958" y="945573"/>
                    <a:pt x="180204" y="944033"/>
                  </a:cubicBezTo>
                  <a:cubicBezTo>
                    <a:pt x="168896" y="921754"/>
                    <a:pt x="160571" y="898000"/>
                    <a:pt x="149361" y="875459"/>
                  </a:cubicBezTo>
                  <a:cubicBezTo>
                    <a:pt x="139004" y="855538"/>
                    <a:pt x="127631" y="836699"/>
                    <a:pt x="115044" y="818646"/>
                  </a:cubicBezTo>
                  <a:cubicBezTo>
                    <a:pt x="102524" y="800757"/>
                    <a:pt x="88823" y="783720"/>
                    <a:pt x="74598" y="766584"/>
                  </a:cubicBezTo>
                  <a:lnTo>
                    <a:pt x="41527" y="726776"/>
                  </a:lnTo>
                  <a:cubicBezTo>
                    <a:pt x="39527" y="724384"/>
                    <a:pt x="35922" y="718520"/>
                    <a:pt x="32316" y="714457"/>
                  </a:cubicBezTo>
                  <a:cubicBezTo>
                    <a:pt x="29596" y="711344"/>
                    <a:pt x="26712" y="709116"/>
                    <a:pt x="24286" y="708330"/>
                  </a:cubicBezTo>
                  <a:cubicBezTo>
                    <a:pt x="20681" y="707019"/>
                    <a:pt x="16715" y="708920"/>
                    <a:pt x="15404" y="712524"/>
                  </a:cubicBezTo>
                  <a:cubicBezTo>
                    <a:pt x="14158" y="716030"/>
                    <a:pt x="19337" y="721305"/>
                    <a:pt x="19337" y="721305"/>
                  </a:cubicBezTo>
                  <a:cubicBezTo>
                    <a:pt x="19304" y="721370"/>
                    <a:pt x="61127" y="777396"/>
                    <a:pt x="61127" y="777396"/>
                  </a:cubicBezTo>
                  <a:cubicBezTo>
                    <a:pt x="74500" y="794597"/>
                    <a:pt x="87086" y="811929"/>
                    <a:pt x="99082" y="829622"/>
                  </a:cubicBezTo>
                  <a:cubicBezTo>
                    <a:pt x="111013" y="847183"/>
                    <a:pt x="122386" y="865105"/>
                    <a:pt x="132481" y="884272"/>
                  </a:cubicBezTo>
                  <a:cubicBezTo>
                    <a:pt x="144609" y="906355"/>
                    <a:pt x="153721" y="929847"/>
                    <a:pt x="166012" y="951635"/>
                  </a:cubicBezTo>
                  <a:cubicBezTo>
                    <a:pt x="170928" y="960317"/>
                    <a:pt x="176533" y="968606"/>
                    <a:pt x="182728" y="976568"/>
                  </a:cubicBezTo>
                  <a:cubicBezTo>
                    <a:pt x="182597" y="1004974"/>
                    <a:pt x="182466" y="1033053"/>
                    <a:pt x="182367" y="1060182"/>
                  </a:cubicBezTo>
                  <a:cubicBezTo>
                    <a:pt x="182236" y="1090357"/>
                    <a:pt x="182138" y="1119419"/>
                    <a:pt x="182040" y="1147301"/>
                  </a:cubicBezTo>
                  <a:cubicBezTo>
                    <a:pt x="177975" y="1134982"/>
                    <a:pt x="173682" y="1123416"/>
                    <a:pt x="170469" y="1116470"/>
                  </a:cubicBezTo>
                  <a:cubicBezTo>
                    <a:pt x="157785" y="1089276"/>
                    <a:pt x="133301" y="1057495"/>
                    <a:pt x="103507" y="1040294"/>
                  </a:cubicBezTo>
                  <a:cubicBezTo>
                    <a:pt x="81907" y="1027811"/>
                    <a:pt x="57653" y="1023027"/>
                    <a:pt x="33234" y="1031284"/>
                  </a:cubicBezTo>
                  <a:cubicBezTo>
                    <a:pt x="18845" y="1036329"/>
                    <a:pt x="9799" y="1044422"/>
                    <a:pt x="4850" y="1053662"/>
                  </a:cubicBezTo>
                  <a:cubicBezTo>
                    <a:pt x="-1116" y="1064801"/>
                    <a:pt x="-1411" y="1077809"/>
                    <a:pt x="3047" y="1090160"/>
                  </a:cubicBezTo>
                  <a:cubicBezTo>
                    <a:pt x="10389" y="1110474"/>
                    <a:pt x="30481" y="1128822"/>
                    <a:pt x="54506" y="1131476"/>
                  </a:cubicBezTo>
                  <a:cubicBezTo>
                    <a:pt x="67256" y="1132852"/>
                    <a:pt x="78367" y="1125545"/>
                    <a:pt x="82891" y="1116503"/>
                  </a:cubicBezTo>
                  <a:cubicBezTo>
                    <a:pt x="86004" y="1110245"/>
                    <a:pt x="86332" y="1103332"/>
                    <a:pt x="82923" y="1097532"/>
                  </a:cubicBezTo>
                  <a:cubicBezTo>
                    <a:pt x="80498" y="1093371"/>
                    <a:pt x="76106" y="1089472"/>
                    <a:pt x="68731" y="1087408"/>
                  </a:cubicBezTo>
                  <a:cubicBezTo>
                    <a:pt x="64896" y="1086262"/>
                    <a:pt x="60865" y="1088424"/>
                    <a:pt x="59718" y="1092257"/>
                  </a:cubicBezTo>
                  <a:cubicBezTo>
                    <a:pt x="58538" y="1096091"/>
                    <a:pt x="60734" y="1100121"/>
                    <a:pt x="64536" y="1101267"/>
                  </a:cubicBezTo>
                  <a:cubicBezTo>
                    <a:pt x="67223" y="1102152"/>
                    <a:pt x="69026" y="1103299"/>
                    <a:pt x="69846" y="1104839"/>
                  </a:cubicBezTo>
                  <a:cubicBezTo>
                    <a:pt x="70599" y="1106248"/>
                    <a:pt x="70009" y="1107853"/>
                    <a:pt x="69190" y="1109327"/>
                  </a:cubicBezTo>
                  <a:cubicBezTo>
                    <a:pt x="67092" y="1113161"/>
                    <a:pt x="62077" y="1116077"/>
                    <a:pt x="56571" y="1115258"/>
                  </a:cubicBezTo>
                  <a:cubicBezTo>
                    <a:pt x="39265" y="1112800"/>
                    <a:pt x="25204" y="1099040"/>
                    <a:pt x="20320" y="1084197"/>
                  </a:cubicBezTo>
                  <a:cubicBezTo>
                    <a:pt x="17895" y="1076891"/>
                    <a:pt x="17862" y="1069257"/>
                    <a:pt x="21500" y="1062803"/>
                  </a:cubicBezTo>
                  <a:cubicBezTo>
                    <a:pt x="24679" y="1057167"/>
                    <a:pt x="30612" y="1052711"/>
                    <a:pt x="39527" y="1049763"/>
                  </a:cubicBezTo>
                  <a:cubicBezTo>
                    <a:pt x="58439" y="1043243"/>
                    <a:pt x="77122" y="1047600"/>
                    <a:pt x="94035" y="1057003"/>
                  </a:cubicBezTo>
                  <a:cubicBezTo>
                    <a:pt x="120879" y="1071977"/>
                    <a:pt x="143494" y="1099662"/>
                    <a:pt x="155458" y="1123678"/>
                  </a:cubicBezTo>
                  <a:cubicBezTo>
                    <a:pt x="159260" y="1131246"/>
                    <a:pt x="164668" y="1144581"/>
                    <a:pt x="169486" y="1158146"/>
                  </a:cubicBezTo>
                  <a:cubicBezTo>
                    <a:pt x="174272" y="1171612"/>
                    <a:pt x="180958" y="1196119"/>
                    <a:pt x="181908" y="1197135"/>
                  </a:cubicBezTo>
                  <a:cubicBezTo>
                    <a:pt x="181548" y="1332875"/>
                    <a:pt x="181548" y="1426875"/>
                    <a:pt x="181548" y="1426875"/>
                  </a:cubicBezTo>
                  <a:cubicBezTo>
                    <a:pt x="181515" y="1430872"/>
                    <a:pt x="184727" y="1434149"/>
                    <a:pt x="188726" y="1434181"/>
                  </a:cubicBezTo>
                  <a:cubicBezTo>
                    <a:pt x="192725" y="1434214"/>
                    <a:pt x="196002" y="1431003"/>
                    <a:pt x="196035" y="1427006"/>
                  </a:cubicBezTo>
                  <a:cubicBezTo>
                    <a:pt x="196035" y="1427006"/>
                    <a:pt x="197477" y="1336086"/>
                    <a:pt x="199182" y="1203818"/>
                  </a:cubicBezTo>
                  <a:cubicBezTo>
                    <a:pt x="199706" y="1203294"/>
                    <a:pt x="218553" y="1181801"/>
                    <a:pt x="231696" y="1177542"/>
                  </a:cubicBezTo>
                  <a:cubicBezTo>
                    <a:pt x="252771" y="1170596"/>
                    <a:pt x="278435" y="1170104"/>
                    <a:pt x="300002" y="1164666"/>
                  </a:cubicBezTo>
                  <a:cubicBezTo>
                    <a:pt x="324519" y="1158342"/>
                    <a:pt x="348675" y="1146449"/>
                    <a:pt x="369947" y="1130624"/>
                  </a:cubicBezTo>
                  <a:cubicBezTo>
                    <a:pt x="391219" y="1114733"/>
                    <a:pt x="409541" y="1094879"/>
                    <a:pt x="422718" y="1073287"/>
                  </a:cubicBezTo>
                  <a:cubicBezTo>
                    <a:pt x="426520" y="1066898"/>
                    <a:pt x="430027" y="1060247"/>
                    <a:pt x="433009" y="1053367"/>
                  </a:cubicBezTo>
                  <a:cubicBezTo>
                    <a:pt x="436058" y="1046453"/>
                    <a:pt x="438614" y="1039344"/>
                    <a:pt x="440581" y="1032103"/>
                  </a:cubicBezTo>
                  <a:cubicBezTo>
                    <a:pt x="441990" y="1027024"/>
                    <a:pt x="443105" y="1021848"/>
                    <a:pt x="443891" y="1016638"/>
                  </a:cubicBezTo>
                  <a:cubicBezTo>
                    <a:pt x="444711" y="1011396"/>
                    <a:pt x="445235" y="1006088"/>
                    <a:pt x="445399" y="1000813"/>
                  </a:cubicBezTo>
                  <a:cubicBezTo>
                    <a:pt x="445530" y="996587"/>
                    <a:pt x="445563" y="992229"/>
                    <a:pt x="445071" y="9879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7" name="Google Shape;2097;p30"/>
            <p:cNvSpPr/>
            <p:nvPr/>
          </p:nvSpPr>
          <p:spPr>
            <a:xfrm rot="5400000">
              <a:off x="259416" y="835432"/>
              <a:ext cx="366442" cy="257581"/>
            </a:xfrm>
            <a:custGeom>
              <a:rect b="b" l="l" r="r" t="t"/>
              <a:pathLst>
                <a:path extrusionOk="0" h="515162" w="732883">
                  <a:moveTo>
                    <a:pt x="729868" y="11309"/>
                  </a:moveTo>
                  <a:cubicBezTo>
                    <a:pt x="726820" y="22842"/>
                    <a:pt x="724132" y="34506"/>
                    <a:pt x="721018" y="46039"/>
                  </a:cubicBezTo>
                  <a:cubicBezTo>
                    <a:pt x="706269" y="100885"/>
                    <a:pt x="680244" y="152685"/>
                    <a:pt x="639601" y="191707"/>
                  </a:cubicBezTo>
                  <a:cubicBezTo>
                    <a:pt x="616985" y="213397"/>
                    <a:pt x="590797" y="229746"/>
                    <a:pt x="561331" y="238821"/>
                  </a:cubicBezTo>
                  <a:cubicBezTo>
                    <a:pt x="553038" y="241377"/>
                    <a:pt x="536880" y="239477"/>
                    <a:pt x="530521" y="242098"/>
                  </a:cubicBezTo>
                  <a:lnTo>
                    <a:pt x="520655" y="248126"/>
                  </a:lnTo>
                  <a:cubicBezTo>
                    <a:pt x="530324" y="159893"/>
                    <a:pt x="582177" y="77099"/>
                    <a:pt x="656416" y="33949"/>
                  </a:cubicBezTo>
                  <a:cubicBezTo>
                    <a:pt x="674902" y="23202"/>
                    <a:pt x="694207" y="14159"/>
                    <a:pt x="714102" y="6689"/>
                  </a:cubicBezTo>
                  <a:cubicBezTo>
                    <a:pt x="715741" y="6099"/>
                    <a:pt x="731244" y="-1305"/>
                    <a:pt x="732719" y="202"/>
                  </a:cubicBezTo>
                  <a:cubicBezTo>
                    <a:pt x="733670" y="1250"/>
                    <a:pt x="730196" y="10129"/>
                    <a:pt x="729868" y="11309"/>
                  </a:cubicBezTo>
                  <a:close/>
                  <a:moveTo>
                    <a:pt x="576048" y="422496"/>
                  </a:moveTo>
                  <a:cubicBezTo>
                    <a:pt x="545664" y="331969"/>
                    <a:pt x="480209" y="266343"/>
                    <a:pt x="406822" y="250780"/>
                  </a:cubicBezTo>
                  <a:lnTo>
                    <a:pt x="411116" y="262805"/>
                  </a:lnTo>
                  <a:cubicBezTo>
                    <a:pt x="412820" y="270504"/>
                    <a:pt x="409936" y="289671"/>
                    <a:pt x="411444" y="299664"/>
                  </a:cubicBezTo>
                  <a:cubicBezTo>
                    <a:pt x="416754" y="335213"/>
                    <a:pt x="428389" y="367223"/>
                    <a:pt x="444843" y="395171"/>
                  </a:cubicBezTo>
                  <a:cubicBezTo>
                    <a:pt x="474375" y="445430"/>
                    <a:pt x="515837" y="478850"/>
                    <a:pt x="560774" y="498967"/>
                  </a:cubicBezTo>
                  <a:cubicBezTo>
                    <a:pt x="570213" y="503193"/>
                    <a:pt x="579784" y="506928"/>
                    <a:pt x="589224" y="511089"/>
                  </a:cubicBezTo>
                  <a:cubicBezTo>
                    <a:pt x="590207" y="511515"/>
                    <a:pt x="597418" y="516102"/>
                    <a:pt x="598336" y="514988"/>
                  </a:cubicBezTo>
                  <a:cubicBezTo>
                    <a:pt x="599712" y="513317"/>
                    <a:pt x="594730" y="494511"/>
                    <a:pt x="594337" y="492512"/>
                  </a:cubicBezTo>
                  <a:cubicBezTo>
                    <a:pt x="589683" y="468464"/>
                    <a:pt x="583586" y="445070"/>
                    <a:pt x="576048" y="422496"/>
                  </a:cubicBezTo>
                  <a:close/>
                  <a:moveTo>
                    <a:pt x="344875" y="450902"/>
                  </a:moveTo>
                  <a:cubicBezTo>
                    <a:pt x="339925" y="426624"/>
                    <a:pt x="332354" y="404213"/>
                    <a:pt x="317474" y="384391"/>
                  </a:cubicBezTo>
                  <a:cubicBezTo>
                    <a:pt x="273225" y="325449"/>
                    <a:pt x="201477" y="287345"/>
                    <a:pt x="130057" y="280137"/>
                  </a:cubicBezTo>
                  <a:lnTo>
                    <a:pt x="115996" y="275484"/>
                  </a:lnTo>
                  <a:cubicBezTo>
                    <a:pt x="110752" y="276238"/>
                    <a:pt x="112620" y="295470"/>
                    <a:pt x="113046" y="297862"/>
                  </a:cubicBezTo>
                  <a:cubicBezTo>
                    <a:pt x="117176" y="320403"/>
                    <a:pt x="131303" y="340946"/>
                    <a:pt x="146937" y="356739"/>
                  </a:cubicBezTo>
                  <a:cubicBezTo>
                    <a:pt x="187449" y="397562"/>
                    <a:pt x="246938" y="420399"/>
                    <a:pt x="294989" y="450673"/>
                  </a:cubicBezTo>
                  <a:cubicBezTo>
                    <a:pt x="309705" y="459945"/>
                    <a:pt x="324783" y="468234"/>
                    <a:pt x="340024" y="476556"/>
                  </a:cubicBezTo>
                  <a:cubicBezTo>
                    <a:pt x="343072" y="478194"/>
                    <a:pt x="351070" y="485534"/>
                    <a:pt x="354347" y="485730"/>
                  </a:cubicBezTo>
                  <a:cubicBezTo>
                    <a:pt x="357887" y="485927"/>
                    <a:pt x="351364" y="479046"/>
                    <a:pt x="350348" y="475541"/>
                  </a:cubicBezTo>
                  <a:cubicBezTo>
                    <a:pt x="347988" y="467513"/>
                    <a:pt x="346546" y="459191"/>
                    <a:pt x="344875" y="450902"/>
                  </a:cubicBezTo>
                  <a:close/>
                  <a:moveTo>
                    <a:pt x="193709" y="78049"/>
                  </a:moveTo>
                  <a:cubicBezTo>
                    <a:pt x="200625" y="59701"/>
                    <a:pt x="207377" y="41157"/>
                    <a:pt x="215112" y="23104"/>
                  </a:cubicBezTo>
                  <a:cubicBezTo>
                    <a:pt x="215571" y="22023"/>
                    <a:pt x="222979" y="8426"/>
                    <a:pt x="222290" y="7607"/>
                  </a:cubicBezTo>
                  <a:cubicBezTo>
                    <a:pt x="222159" y="7443"/>
                    <a:pt x="200494" y="20679"/>
                    <a:pt x="199380" y="21236"/>
                  </a:cubicBezTo>
                  <a:cubicBezTo>
                    <a:pt x="171782" y="35685"/>
                    <a:pt x="142709" y="47611"/>
                    <a:pt x="115832" y="63436"/>
                  </a:cubicBezTo>
                  <a:cubicBezTo>
                    <a:pt x="90562" y="78278"/>
                    <a:pt x="66307" y="95905"/>
                    <a:pt x="48935" y="120380"/>
                  </a:cubicBezTo>
                  <a:cubicBezTo>
                    <a:pt x="24124" y="155372"/>
                    <a:pt x="21305" y="199079"/>
                    <a:pt x="0" y="235414"/>
                  </a:cubicBezTo>
                  <a:lnTo>
                    <a:pt x="10161" y="236626"/>
                  </a:lnTo>
                  <a:cubicBezTo>
                    <a:pt x="24877" y="243081"/>
                    <a:pt x="53524" y="231286"/>
                    <a:pt x="66831" y="226371"/>
                  </a:cubicBezTo>
                  <a:cubicBezTo>
                    <a:pt x="135400" y="200979"/>
                    <a:pt x="168537" y="144592"/>
                    <a:pt x="193709" y="780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8" name="Google Shape;2098;p30"/>
            <p:cNvSpPr/>
            <p:nvPr/>
          </p:nvSpPr>
          <p:spPr>
            <a:xfrm rot="5400000">
              <a:off x="377928" y="1098091"/>
              <a:ext cx="116875" cy="297878"/>
            </a:xfrm>
            <a:custGeom>
              <a:rect b="b" l="l" r="r" t="t"/>
              <a:pathLst>
                <a:path extrusionOk="0" h="595755" w="233751">
                  <a:moveTo>
                    <a:pt x="160575" y="440782"/>
                  </a:moveTo>
                  <a:cubicBezTo>
                    <a:pt x="169065" y="465093"/>
                    <a:pt x="175194" y="489469"/>
                    <a:pt x="178635" y="511781"/>
                  </a:cubicBezTo>
                  <a:cubicBezTo>
                    <a:pt x="180307" y="522626"/>
                    <a:pt x="180897" y="533733"/>
                    <a:pt x="180897" y="544676"/>
                  </a:cubicBezTo>
                  <a:cubicBezTo>
                    <a:pt x="180864" y="553392"/>
                    <a:pt x="180274" y="562205"/>
                    <a:pt x="178111" y="570691"/>
                  </a:cubicBezTo>
                  <a:cubicBezTo>
                    <a:pt x="162477" y="631632"/>
                    <a:pt x="107248" y="565154"/>
                    <a:pt x="89287" y="542416"/>
                  </a:cubicBezTo>
                  <a:cubicBezTo>
                    <a:pt x="77126" y="527082"/>
                    <a:pt x="63229" y="492221"/>
                    <a:pt x="53298" y="473153"/>
                  </a:cubicBezTo>
                  <a:cubicBezTo>
                    <a:pt x="22127" y="413031"/>
                    <a:pt x="-3668" y="345406"/>
                    <a:pt x="429" y="277978"/>
                  </a:cubicBezTo>
                  <a:cubicBezTo>
                    <a:pt x="5149" y="199967"/>
                    <a:pt x="62934" y="15933"/>
                    <a:pt x="81715" y="5022"/>
                  </a:cubicBezTo>
                  <a:cubicBezTo>
                    <a:pt x="104102" y="-7985"/>
                    <a:pt x="123997" y="5645"/>
                    <a:pt x="127504" y="30152"/>
                  </a:cubicBezTo>
                  <a:cubicBezTo>
                    <a:pt x="128520" y="37098"/>
                    <a:pt x="128586" y="44175"/>
                    <a:pt x="128356" y="51187"/>
                  </a:cubicBezTo>
                  <a:cubicBezTo>
                    <a:pt x="128028" y="59574"/>
                    <a:pt x="127275" y="67962"/>
                    <a:pt x="126095" y="76349"/>
                  </a:cubicBezTo>
                  <a:cubicBezTo>
                    <a:pt x="130651" y="68977"/>
                    <a:pt x="135633" y="61900"/>
                    <a:pt x="141270" y="55184"/>
                  </a:cubicBezTo>
                  <a:cubicBezTo>
                    <a:pt x="155757" y="37884"/>
                    <a:pt x="200301" y="599"/>
                    <a:pt x="223441" y="24025"/>
                  </a:cubicBezTo>
                  <a:cubicBezTo>
                    <a:pt x="239895" y="40637"/>
                    <a:pt x="232913" y="75432"/>
                    <a:pt x="227931" y="95385"/>
                  </a:cubicBezTo>
                  <a:cubicBezTo>
                    <a:pt x="219180" y="130344"/>
                    <a:pt x="201808" y="164681"/>
                    <a:pt x="179750" y="195413"/>
                  </a:cubicBezTo>
                  <a:cubicBezTo>
                    <a:pt x="196368" y="202687"/>
                    <a:pt x="203447" y="214777"/>
                    <a:pt x="206069" y="228963"/>
                  </a:cubicBezTo>
                  <a:cubicBezTo>
                    <a:pt x="230849" y="238662"/>
                    <a:pt x="244254" y="281189"/>
                    <a:pt x="215148" y="294622"/>
                  </a:cubicBezTo>
                  <a:cubicBezTo>
                    <a:pt x="212035" y="296031"/>
                    <a:pt x="208757" y="297243"/>
                    <a:pt x="205414" y="298292"/>
                  </a:cubicBezTo>
                  <a:cubicBezTo>
                    <a:pt x="206430" y="313363"/>
                    <a:pt x="208790" y="329319"/>
                    <a:pt x="198859" y="341639"/>
                  </a:cubicBezTo>
                  <a:cubicBezTo>
                    <a:pt x="198334" y="342294"/>
                    <a:pt x="197777" y="342916"/>
                    <a:pt x="197220" y="343539"/>
                  </a:cubicBezTo>
                  <a:cubicBezTo>
                    <a:pt x="200399" y="346520"/>
                    <a:pt x="203414" y="349698"/>
                    <a:pt x="206266" y="353106"/>
                  </a:cubicBezTo>
                  <a:cubicBezTo>
                    <a:pt x="225375" y="375811"/>
                    <a:pt x="239665" y="421713"/>
                    <a:pt x="219180" y="448547"/>
                  </a:cubicBezTo>
                  <a:cubicBezTo>
                    <a:pt x="206954" y="464569"/>
                    <a:pt x="182274" y="451856"/>
                    <a:pt x="168409" y="444976"/>
                  </a:cubicBezTo>
                  <a:cubicBezTo>
                    <a:pt x="165754" y="443665"/>
                    <a:pt x="163132" y="442257"/>
                    <a:pt x="160575" y="440782"/>
                  </a:cubicBezTo>
                  <a:lnTo>
                    <a:pt x="160575" y="44078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30"/>
            <p:cNvSpPr/>
            <p:nvPr/>
          </p:nvSpPr>
          <p:spPr>
            <a:xfrm rot="5400000">
              <a:off x="403835" y="1159068"/>
              <a:ext cx="99136" cy="173890"/>
            </a:xfrm>
            <a:custGeom>
              <a:rect b="b" l="l" r="r" t="t"/>
              <a:pathLst>
                <a:path extrusionOk="0" h="347779" w="198273">
                  <a:moveTo>
                    <a:pt x="119403" y="342055"/>
                  </a:moveTo>
                  <a:lnTo>
                    <a:pt x="119436" y="342350"/>
                  </a:lnTo>
                  <a:cubicBezTo>
                    <a:pt x="119043" y="342415"/>
                    <a:pt x="119108" y="341990"/>
                    <a:pt x="119207" y="341596"/>
                  </a:cubicBezTo>
                  <a:cubicBezTo>
                    <a:pt x="119141" y="341498"/>
                    <a:pt x="119010" y="341367"/>
                    <a:pt x="119108" y="341302"/>
                  </a:cubicBezTo>
                  <a:lnTo>
                    <a:pt x="119207" y="341564"/>
                  </a:lnTo>
                  <a:lnTo>
                    <a:pt x="119272" y="341302"/>
                  </a:lnTo>
                  <a:lnTo>
                    <a:pt x="119338" y="341367"/>
                  </a:lnTo>
                  <a:lnTo>
                    <a:pt x="119370" y="341433"/>
                  </a:lnTo>
                  <a:lnTo>
                    <a:pt x="119370" y="341695"/>
                  </a:lnTo>
                  <a:cubicBezTo>
                    <a:pt x="119403" y="341826"/>
                    <a:pt x="119403" y="341924"/>
                    <a:pt x="119403" y="342055"/>
                  </a:cubicBezTo>
                  <a:close/>
                  <a:moveTo>
                    <a:pt x="147231" y="105795"/>
                  </a:moveTo>
                  <a:cubicBezTo>
                    <a:pt x="147034" y="105008"/>
                    <a:pt x="146477" y="105467"/>
                    <a:pt x="145919" y="106286"/>
                  </a:cubicBezTo>
                  <a:cubicBezTo>
                    <a:pt x="146083" y="106319"/>
                    <a:pt x="146247" y="106352"/>
                    <a:pt x="146411" y="106352"/>
                  </a:cubicBezTo>
                  <a:cubicBezTo>
                    <a:pt x="146673" y="106155"/>
                    <a:pt x="146935" y="105958"/>
                    <a:pt x="147231" y="105795"/>
                  </a:cubicBezTo>
                  <a:close/>
                  <a:moveTo>
                    <a:pt x="185514" y="251725"/>
                  </a:moveTo>
                  <a:cubicBezTo>
                    <a:pt x="185219" y="254805"/>
                    <a:pt x="183416" y="256312"/>
                    <a:pt x="181711" y="257360"/>
                  </a:cubicBezTo>
                  <a:cubicBezTo>
                    <a:pt x="181285" y="257622"/>
                    <a:pt x="180531" y="257393"/>
                    <a:pt x="180007" y="257557"/>
                  </a:cubicBezTo>
                  <a:cubicBezTo>
                    <a:pt x="178762" y="258638"/>
                    <a:pt x="177319" y="259425"/>
                    <a:pt x="175746" y="259490"/>
                  </a:cubicBezTo>
                  <a:lnTo>
                    <a:pt x="175746" y="259523"/>
                  </a:lnTo>
                  <a:cubicBezTo>
                    <a:pt x="176139" y="261194"/>
                    <a:pt x="174632" y="260506"/>
                    <a:pt x="173157" y="259523"/>
                  </a:cubicBezTo>
                  <a:lnTo>
                    <a:pt x="173747" y="259294"/>
                  </a:lnTo>
                  <a:cubicBezTo>
                    <a:pt x="172960" y="259097"/>
                    <a:pt x="172239" y="258769"/>
                    <a:pt x="171551" y="258311"/>
                  </a:cubicBezTo>
                  <a:cubicBezTo>
                    <a:pt x="172010" y="258671"/>
                    <a:pt x="172567" y="259097"/>
                    <a:pt x="173157" y="259523"/>
                  </a:cubicBezTo>
                  <a:cubicBezTo>
                    <a:pt x="171518" y="260145"/>
                    <a:pt x="169682" y="261259"/>
                    <a:pt x="169420" y="261292"/>
                  </a:cubicBezTo>
                  <a:cubicBezTo>
                    <a:pt x="165979" y="261849"/>
                    <a:pt x="162537" y="262078"/>
                    <a:pt x="159063" y="262209"/>
                  </a:cubicBezTo>
                  <a:cubicBezTo>
                    <a:pt x="155720" y="262308"/>
                    <a:pt x="152376" y="262177"/>
                    <a:pt x="149066" y="262046"/>
                  </a:cubicBezTo>
                  <a:cubicBezTo>
                    <a:pt x="143560" y="261685"/>
                    <a:pt x="137955" y="261325"/>
                    <a:pt x="132383" y="260407"/>
                  </a:cubicBezTo>
                  <a:cubicBezTo>
                    <a:pt x="126876" y="259556"/>
                    <a:pt x="121370" y="258311"/>
                    <a:pt x="115962" y="256705"/>
                  </a:cubicBezTo>
                  <a:cubicBezTo>
                    <a:pt x="106981" y="254018"/>
                    <a:pt x="98459" y="250251"/>
                    <a:pt x="90232" y="246057"/>
                  </a:cubicBezTo>
                  <a:cubicBezTo>
                    <a:pt x="91904" y="248875"/>
                    <a:pt x="93805" y="251496"/>
                    <a:pt x="95378" y="254346"/>
                  </a:cubicBezTo>
                  <a:cubicBezTo>
                    <a:pt x="99475" y="261816"/>
                    <a:pt x="103146" y="269450"/>
                    <a:pt x="106817" y="276855"/>
                  </a:cubicBezTo>
                  <a:cubicBezTo>
                    <a:pt x="110160" y="283801"/>
                    <a:pt x="113504" y="290714"/>
                    <a:pt x="116716" y="297693"/>
                  </a:cubicBezTo>
                  <a:cubicBezTo>
                    <a:pt x="119928" y="304770"/>
                    <a:pt x="122976" y="311880"/>
                    <a:pt x="125828" y="319120"/>
                  </a:cubicBezTo>
                  <a:lnTo>
                    <a:pt x="130580" y="331571"/>
                  </a:lnTo>
                  <a:lnTo>
                    <a:pt x="132547" y="337108"/>
                  </a:lnTo>
                  <a:cubicBezTo>
                    <a:pt x="132612" y="337272"/>
                    <a:pt x="133071" y="339205"/>
                    <a:pt x="133169" y="339991"/>
                  </a:cubicBezTo>
                  <a:cubicBezTo>
                    <a:pt x="134218" y="348084"/>
                    <a:pt x="124287" y="348116"/>
                    <a:pt x="123304" y="347592"/>
                  </a:cubicBezTo>
                  <a:cubicBezTo>
                    <a:pt x="121140" y="346576"/>
                    <a:pt x="119764" y="344545"/>
                    <a:pt x="119436" y="342317"/>
                  </a:cubicBezTo>
                  <a:lnTo>
                    <a:pt x="119469" y="342317"/>
                  </a:lnTo>
                  <a:cubicBezTo>
                    <a:pt x="119633" y="342284"/>
                    <a:pt x="119534" y="341760"/>
                    <a:pt x="119370" y="341433"/>
                  </a:cubicBezTo>
                  <a:cubicBezTo>
                    <a:pt x="119370" y="341269"/>
                    <a:pt x="119370" y="341105"/>
                    <a:pt x="119403" y="340908"/>
                  </a:cubicBezTo>
                  <a:cubicBezTo>
                    <a:pt x="119370" y="341007"/>
                    <a:pt x="119338" y="341138"/>
                    <a:pt x="119272" y="341302"/>
                  </a:cubicBezTo>
                  <a:cubicBezTo>
                    <a:pt x="119239" y="341236"/>
                    <a:pt x="119207" y="341236"/>
                    <a:pt x="119141" y="341236"/>
                  </a:cubicBezTo>
                  <a:lnTo>
                    <a:pt x="119108" y="341302"/>
                  </a:lnTo>
                  <a:lnTo>
                    <a:pt x="117273" y="337239"/>
                  </a:lnTo>
                  <a:lnTo>
                    <a:pt x="111635" y="325313"/>
                  </a:lnTo>
                  <a:cubicBezTo>
                    <a:pt x="109079" y="319874"/>
                    <a:pt x="106325" y="314566"/>
                    <a:pt x="103539" y="309258"/>
                  </a:cubicBezTo>
                  <a:cubicBezTo>
                    <a:pt x="99344" y="301199"/>
                    <a:pt x="94985" y="293270"/>
                    <a:pt x="90560" y="285341"/>
                  </a:cubicBezTo>
                  <a:cubicBezTo>
                    <a:pt x="83087" y="271383"/>
                    <a:pt x="75024" y="256902"/>
                    <a:pt x="65748" y="243567"/>
                  </a:cubicBezTo>
                  <a:cubicBezTo>
                    <a:pt x="59783" y="235015"/>
                    <a:pt x="53457" y="226824"/>
                    <a:pt x="45820" y="220010"/>
                  </a:cubicBezTo>
                  <a:cubicBezTo>
                    <a:pt x="42280" y="216799"/>
                    <a:pt x="38478" y="213948"/>
                    <a:pt x="34545" y="211327"/>
                  </a:cubicBezTo>
                  <a:cubicBezTo>
                    <a:pt x="24417" y="204611"/>
                    <a:pt x="13535" y="199172"/>
                    <a:pt x="3440" y="192390"/>
                  </a:cubicBezTo>
                  <a:cubicBezTo>
                    <a:pt x="31" y="190260"/>
                    <a:pt x="-1018" y="185804"/>
                    <a:pt x="1080" y="182397"/>
                  </a:cubicBezTo>
                  <a:cubicBezTo>
                    <a:pt x="3178" y="178989"/>
                    <a:pt x="7668" y="177941"/>
                    <a:pt x="11044" y="180070"/>
                  </a:cubicBezTo>
                  <a:cubicBezTo>
                    <a:pt x="15764" y="182757"/>
                    <a:pt x="20648" y="185116"/>
                    <a:pt x="25531" y="187475"/>
                  </a:cubicBezTo>
                  <a:cubicBezTo>
                    <a:pt x="26056" y="186459"/>
                    <a:pt x="26187" y="185149"/>
                    <a:pt x="27137" y="184494"/>
                  </a:cubicBezTo>
                  <a:cubicBezTo>
                    <a:pt x="27203" y="184428"/>
                    <a:pt x="27301" y="184362"/>
                    <a:pt x="27400" y="184264"/>
                  </a:cubicBezTo>
                  <a:cubicBezTo>
                    <a:pt x="28481" y="183347"/>
                    <a:pt x="31234" y="181053"/>
                    <a:pt x="31398" y="180857"/>
                  </a:cubicBezTo>
                  <a:lnTo>
                    <a:pt x="39199" y="170667"/>
                  </a:lnTo>
                  <a:cubicBezTo>
                    <a:pt x="43296" y="164737"/>
                    <a:pt x="47000" y="158479"/>
                    <a:pt x="50442" y="152090"/>
                  </a:cubicBezTo>
                  <a:cubicBezTo>
                    <a:pt x="53850" y="145701"/>
                    <a:pt x="56964" y="139115"/>
                    <a:pt x="59717" y="132432"/>
                  </a:cubicBezTo>
                  <a:cubicBezTo>
                    <a:pt x="61946" y="127157"/>
                    <a:pt x="63913" y="121783"/>
                    <a:pt x="65879" y="116377"/>
                  </a:cubicBezTo>
                  <a:cubicBezTo>
                    <a:pt x="70566" y="103534"/>
                    <a:pt x="74893" y="90527"/>
                    <a:pt x="79252" y="77585"/>
                  </a:cubicBezTo>
                  <a:cubicBezTo>
                    <a:pt x="84463" y="63529"/>
                    <a:pt x="89446" y="49768"/>
                    <a:pt x="92854" y="35549"/>
                  </a:cubicBezTo>
                  <a:cubicBezTo>
                    <a:pt x="95017" y="26408"/>
                    <a:pt x="96624" y="17070"/>
                    <a:pt x="96984" y="7274"/>
                  </a:cubicBezTo>
                  <a:cubicBezTo>
                    <a:pt x="96951" y="3276"/>
                    <a:pt x="100196" y="33"/>
                    <a:pt x="104195" y="0"/>
                  </a:cubicBezTo>
                  <a:cubicBezTo>
                    <a:pt x="108194" y="0"/>
                    <a:pt x="111471" y="3244"/>
                    <a:pt x="111471" y="7241"/>
                  </a:cubicBezTo>
                  <a:cubicBezTo>
                    <a:pt x="111897" y="18118"/>
                    <a:pt x="111045" y="28603"/>
                    <a:pt x="109275" y="38924"/>
                  </a:cubicBezTo>
                  <a:cubicBezTo>
                    <a:pt x="106719" y="54028"/>
                    <a:pt x="102163" y="68706"/>
                    <a:pt x="97509" y="83777"/>
                  </a:cubicBezTo>
                  <a:cubicBezTo>
                    <a:pt x="93707" y="95015"/>
                    <a:pt x="90167" y="106417"/>
                    <a:pt x="85971" y="117557"/>
                  </a:cubicBezTo>
                  <a:cubicBezTo>
                    <a:pt x="84169" y="122406"/>
                    <a:pt x="81972" y="127091"/>
                    <a:pt x="79908" y="131809"/>
                  </a:cubicBezTo>
                  <a:cubicBezTo>
                    <a:pt x="85840" y="126501"/>
                    <a:pt x="92100" y="121652"/>
                    <a:pt x="99049" y="117786"/>
                  </a:cubicBezTo>
                  <a:cubicBezTo>
                    <a:pt x="103343" y="115427"/>
                    <a:pt x="107833" y="113429"/>
                    <a:pt x="112455" y="111856"/>
                  </a:cubicBezTo>
                  <a:cubicBezTo>
                    <a:pt x="117076" y="110251"/>
                    <a:pt x="121829" y="109202"/>
                    <a:pt x="126581" y="108252"/>
                  </a:cubicBezTo>
                  <a:lnTo>
                    <a:pt x="144248" y="105991"/>
                  </a:lnTo>
                  <a:cubicBezTo>
                    <a:pt x="144477" y="105958"/>
                    <a:pt x="145231" y="106188"/>
                    <a:pt x="145919" y="106286"/>
                  </a:cubicBezTo>
                  <a:lnTo>
                    <a:pt x="145788" y="106483"/>
                  </a:lnTo>
                  <a:cubicBezTo>
                    <a:pt x="145526" y="106909"/>
                    <a:pt x="145559" y="106876"/>
                    <a:pt x="145329" y="107269"/>
                  </a:cubicBezTo>
                  <a:lnTo>
                    <a:pt x="144903" y="107990"/>
                  </a:lnTo>
                  <a:cubicBezTo>
                    <a:pt x="145329" y="107367"/>
                    <a:pt x="145821" y="106810"/>
                    <a:pt x="146411" y="106352"/>
                  </a:cubicBezTo>
                  <a:cubicBezTo>
                    <a:pt x="146935" y="106417"/>
                    <a:pt x="147362" y="106319"/>
                    <a:pt x="147263" y="105893"/>
                  </a:cubicBezTo>
                  <a:lnTo>
                    <a:pt x="147231" y="105795"/>
                  </a:lnTo>
                  <a:cubicBezTo>
                    <a:pt x="148968" y="104779"/>
                    <a:pt x="151131" y="104517"/>
                    <a:pt x="153130" y="105238"/>
                  </a:cubicBezTo>
                  <a:cubicBezTo>
                    <a:pt x="153261" y="105303"/>
                    <a:pt x="153294" y="105467"/>
                    <a:pt x="153425" y="105500"/>
                  </a:cubicBezTo>
                  <a:cubicBezTo>
                    <a:pt x="154999" y="105172"/>
                    <a:pt x="156703" y="105139"/>
                    <a:pt x="158243" y="105991"/>
                  </a:cubicBezTo>
                  <a:cubicBezTo>
                    <a:pt x="161783" y="107891"/>
                    <a:pt x="163094" y="112282"/>
                    <a:pt x="161226" y="115788"/>
                  </a:cubicBezTo>
                  <a:cubicBezTo>
                    <a:pt x="159030" y="120440"/>
                    <a:pt x="157981" y="125387"/>
                    <a:pt x="157326" y="130433"/>
                  </a:cubicBezTo>
                  <a:cubicBezTo>
                    <a:pt x="156605" y="135806"/>
                    <a:pt x="156539" y="141278"/>
                    <a:pt x="156637" y="146717"/>
                  </a:cubicBezTo>
                  <a:cubicBezTo>
                    <a:pt x="156605" y="157103"/>
                    <a:pt x="157817" y="167424"/>
                    <a:pt x="159325" y="177679"/>
                  </a:cubicBezTo>
                  <a:cubicBezTo>
                    <a:pt x="160833" y="188065"/>
                    <a:pt x="162603" y="198418"/>
                    <a:pt x="165290" y="208509"/>
                  </a:cubicBezTo>
                  <a:cubicBezTo>
                    <a:pt x="166831" y="214767"/>
                    <a:pt x="168601" y="221156"/>
                    <a:pt x="170928" y="227283"/>
                  </a:cubicBezTo>
                  <a:cubicBezTo>
                    <a:pt x="172436" y="231215"/>
                    <a:pt x="174075" y="235048"/>
                    <a:pt x="176139" y="238619"/>
                  </a:cubicBezTo>
                  <a:lnTo>
                    <a:pt x="179843" y="243927"/>
                  </a:lnTo>
                  <a:cubicBezTo>
                    <a:pt x="183514" y="244550"/>
                    <a:pt x="186038" y="248055"/>
                    <a:pt x="185514" y="251725"/>
                  </a:cubicBezTo>
                  <a:close/>
                  <a:moveTo>
                    <a:pt x="119403" y="340613"/>
                  </a:moveTo>
                  <a:cubicBezTo>
                    <a:pt x="119567" y="338255"/>
                    <a:pt x="120780" y="336944"/>
                    <a:pt x="121698" y="336190"/>
                  </a:cubicBezTo>
                  <a:cubicBezTo>
                    <a:pt x="121042" y="336780"/>
                    <a:pt x="120485" y="337501"/>
                    <a:pt x="120059" y="338353"/>
                  </a:cubicBezTo>
                  <a:cubicBezTo>
                    <a:pt x="119698" y="339074"/>
                    <a:pt x="119502" y="339860"/>
                    <a:pt x="119403" y="340613"/>
                  </a:cubicBezTo>
                  <a:close/>
                  <a:moveTo>
                    <a:pt x="159784" y="245729"/>
                  </a:moveTo>
                  <a:cubicBezTo>
                    <a:pt x="160800" y="245860"/>
                    <a:pt x="161783" y="245860"/>
                    <a:pt x="162799" y="245959"/>
                  </a:cubicBezTo>
                  <a:cubicBezTo>
                    <a:pt x="160144" y="242158"/>
                    <a:pt x="157785" y="238095"/>
                    <a:pt x="155720" y="233836"/>
                  </a:cubicBezTo>
                  <a:cubicBezTo>
                    <a:pt x="152540" y="227283"/>
                    <a:pt x="150049" y="220370"/>
                    <a:pt x="147788" y="213555"/>
                  </a:cubicBezTo>
                  <a:cubicBezTo>
                    <a:pt x="144412" y="202743"/>
                    <a:pt x="141462" y="191701"/>
                    <a:pt x="139889" y="180464"/>
                  </a:cubicBezTo>
                  <a:cubicBezTo>
                    <a:pt x="138282" y="169127"/>
                    <a:pt x="138086" y="157627"/>
                    <a:pt x="138709" y="146192"/>
                  </a:cubicBezTo>
                  <a:cubicBezTo>
                    <a:pt x="139299" y="138624"/>
                    <a:pt x="140151" y="130990"/>
                    <a:pt x="142216" y="123717"/>
                  </a:cubicBezTo>
                  <a:cubicBezTo>
                    <a:pt x="142380" y="123094"/>
                    <a:pt x="142773" y="122570"/>
                    <a:pt x="142937" y="121980"/>
                  </a:cubicBezTo>
                  <a:lnTo>
                    <a:pt x="131039" y="125650"/>
                  </a:lnTo>
                  <a:cubicBezTo>
                    <a:pt x="126221" y="127157"/>
                    <a:pt x="121567" y="129188"/>
                    <a:pt x="116814" y="131088"/>
                  </a:cubicBezTo>
                  <a:cubicBezTo>
                    <a:pt x="112127" y="132956"/>
                    <a:pt x="107440" y="134791"/>
                    <a:pt x="102851" y="136953"/>
                  </a:cubicBezTo>
                  <a:cubicBezTo>
                    <a:pt x="96656" y="139836"/>
                    <a:pt x="90593" y="142785"/>
                    <a:pt x="84922" y="146618"/>
                  </a:cubicBezTo>
                  <a:cubicBezTo>
                    <a:pt x="81841" y="149141"/>
                    <a:pt x="77285" y="148715"/>
                    <a:pt x="74729" y="145603"/>
                  </a:cubicBezTo>
                  <a:cubicBezTo>
                    <a:pt x="74335" y="145144"/>
                    <a:pt x="74499" y="144489"/>
                    <a:pt x="74237" y="143965"/>
                  </a:cubicBezTo>
                  <a:cubicBezTo>
                    <a:pt x="71386" y="149600"/>
                    <a:pt x="68501" y="155235"/>
                    <a:pt x="65191" y="160576"/>
                  </a:cubicBezTo>
                  <a:cubicBezTo>
                    <a:pt x="61028" y="167292"/>
                    <a:pt x="56538" y="173747"/>
                    <a:pt x="51654" y="179874"/>
                  </a:cubicBezTo>
                  <a:cubicBezTo>
                    <a:pt x="49819" y="182167"/>
                    <a:pt x="47918" y="184461"/>
                    <a:pt x="45918" y="186656"/>
                  </a:cubicBezTo>
                  <a:cubicBezTo>
                    <a:pt x="44542" y="188163"/>
                    <a:pt x="43132" y="189637"/>
                    <a:pt x="41625" y="191013"/>
                  </a:cubicBezTo>
                  <a:cubicBezTo>
                    <a:pt x="41428" y="191177"/>
                    <a:pt x="39658" y="192553"/>
                    <a:pt x="37954" y="193798"/>
                  </a:cubicBezTo>
                  <a:cubicBezTo>
                    <a:pt x="39822" y="194781"/>
                    <a:pt x="41756" y="195633"/>
                    <a:pt x="43591" y="196682"/>
                  </a:cubicBezTo>
                  <a:cubicBezTo>
                    <a:pt x="48475" y="199499"/>
                    <a:pt x="53162" y="202645"/>
                    <a:pt x="57652" y="206216"/>
                  </a:cubicBezTo>
                  <a:cubicBezTo>
                    <a:pt x="66731" y="213719"/>
                    <a:pt x="74729" y="222598"/>
                    <a:pt x="81710" y="232362"/>
                  </a:cubicBezTo>
                  <a:cubicBezTo>
                    <a:pt x="81874" y="232591"/>
                    <a:pt x="81972" y="232853"/>
                    <a:pt x="82136" y="233082"/>
                  </a:cubicBezTo>
                  <a:cubicBezTo>
                    <a:pt x="84070" y="230166"/>
                    <a:pt x="87676" y="228757"/>
                    <a:pt x="90986" y="230265"/>
                  </a:cubicBezTo>
                  <a:cubicBezTo>
                    <a:pt x="98590" y="233115"/>
                    <a:pt x="106588" y="235048"/>
                    <a:pt x="114683" y="236916"/>
                  </a:cubicBezTo>
                  <a:cubicBezTo>
                    <a:pt x="120682" y="238325"/>
                    <a:pt x="126778" y="239471"/>
                    <a:pt x="132809" y="240684"/>
                  </a:cubicBezTo>
                  <a:cubicBezTo>
                    <a:pt x="138971" y="241929"/>
                    <a:pt x="145035" y="243370"/>
                    <a:pt x="151065" y="244353"/>
                  </a:cubicBezTo>
                  <a:cubicBezTo>
                    <a:pt x="153950" y="244877"/>
                    <a:pt x="156834" y="245336"/>
                    <a:pt x="159784" y="245729"/>
                  </a:cubicBezTo>
                  <a:close/>
                  <a:moveTo>
                    <a:pt x="197346" y="160838"/>
                  </a:moveTo>
                  <a:cubicBezTo>
                    <a:pt x="196264" y="152385"/>
                    <a:pt x="194298" y="144194"/>
                    <a:pt x="192036" y="136167"/>
                  </a:cubicBezTo>
                  <a:cubicBezTo>
                    <a:pt x="191282" y="132235"/>
                    <a:pt x="187513" y="129647"/>
                    <a:pt x="183580" y="130368"/>
                  </a:cubicBezTo>
                  <a:cubicBezTo>
                    <a:pt x="179647" y="131088"/>
                    <a:pt x="177024" y="134889"/>
                    <a:pt x="177778" y="138821"/>
                  </a:cubicBezTo>
                  <a:cubicBezTo>
                    <a:pt x="178303" y="145308"/>
                    <a:pt x="178172" y="151828"/>
                    <a:pt x="178270" y="158479"/>
                  </a:cubicBezTo>
                  <a:cubicBezTo>
                    <a:pt x="178368" y="162869"/>
                    <a:pt x="178368" y="167292"/>
                    <a:pt x="178630" y="171683"/>
                  </a:cubicBezTo>
                  <a:cubicBezTo>
                    <a:pt x="178893" y="176532"/>
                    <a:pt x="179548" y="181283"/>
                    <a:pt x="179941" y="186001"/>
                  </a:cubicBezTo>
                  <a:lnTo>
                    <a:pt x="181154" y="199303"/>
                  </a:lnTo>
                  <a:cubicBezTo>
                    <a:pt x="181220" y="200613"/>
                    <a:pt x="180892" y="203136"/>
                    <a:pt x="181154" y="204938"/>
                  </a:cubicBezTo>
                  <a:cubicBezTo>
                    <a:pt x="181351" y="206380"/>
                    <a:pt x="181515" y="207658"/>
                    <a:pt x="182039" y="208640"/>
                  </a:cubicBezTo>
                  <a:cubicBezTo>
                    <a:pt x="183547" y="212179"/>
                    <a:pt x="187611" y="213850"/>
                    <a:pt x="191151" y="212376"/>
                  </a:cubicBezTo>
                  <a:cubicBezTo>
                    <a:pt x="194298" y="211065"/>
                    <a:pt x="195969" y="207690"/>
                    <a:pt x="195248" y="204480"/>
                  </a:cubicBezTo>
                  <a:lnTo>
                    <a:pt x="195314" y="204480"/>
                  </a:lnTo>
                  <a:cubicBezTo>
                    <a:pt x="195740" y="204512"/>
                    <a:pt x="195150" y="203824"/>
                    <a:pt x="194920" y="203431"/>
                  </a:cubicBezTo>
                  <a:cubicBezTo>
                    <a:pt x="195248" y="202317"/>
                    <a:pt x="196330" y="200679"/>
                    <a:pt x="196428" y="199991"/>
                  </a:cubicBezTo>
                  <a:lnTo>
                    <a:pt x="197903" y="185509"/>
                  </a:lnTo>
                  <a:cubicBezTo>
                    <a:pt x="198067" y="181446"/>
                    <a:pt x="198329" y="177351"/>
                    <a:pt x="198264" y="173223"/>
                  </a:cubicBezTo>
                  <a:cubicBezTo>
                    <a:pt x="198198" y="169127"/>
                    <a:pt x="197903" y="164999"/>
                    <a:pt x="197346" y="1608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0" name="Google Shape;2100;p30"/>
            <p:cNvSpPr/>
            <p:nvPr/>
          </p:nvSpPr>
          <p:spPr>
            <a:xfrm rot="5400000">
              <a:off x="155746" y="771751"/>
              <a:ext cx="618445" cy="231038"/>
            </a:xfrm>
            <a:custGeom>
              <a:rect b="b" l="l" r="r" t="t"/>
              <a:pathLst>
                <a:path extrusionOk="0" h="462076" w="1236889">
                  <a:moveTo>
                    <a:pt x="1236889" y="270735"/>
                  </a:moveTo>
                  <a:cubicBezTo>
                    <a:pt x="1236823" y="274568"/>
                    <a:pt x="1233677" y="277648"/>
                    <a:pt x="1229842" y="277615"/>
                  </a:cubicBezTo>
                  <a:cubicBezTo>
                    <a:pt x="1229842" y="277615"/>
                    <a:pt x="1153178" y="277189"/>
                    <a:pt x="1038427" y="276370"/>
                  </a:cubicBezTo>
                  <a:cubicBezTo>
                    <a:pt x="1065074" y="284791"/>
                    <a:pt x="1104341" y="305366"/>
                    <a:pt x="1126235" y="333347"/>
                  </a:cubicBezTo>
                  <a:cubicBezTo>
                    <a:pt x="1143541" y="355462"/>
                    <a:pt x="1150064" y="381674"/>
                    <a:pt x="1134823" y="409195"/>
                  </a:cubicBezTo>
                  <a:cubicBezTo>
                    <a:pt x="1123089" y="429705"/>
                    <a:pt x="1097261" y="435668"/>
                    <a:pt x="1074875" y="428985"/>
                  </a:cubicBezTo>
                  <a:cubicBezTo>
                    <a:pt x="1052652" y="422333"/>
                    <a:pt x="1034658" y="403953"/>
                    <a:pt x="1037903" y="379085"/>
                  </a:cubicBezTo>
                  <a:cubicBezTo>
                    <a:pt x="1038722" y="372893"/>
                    <a:pt x="1041016" y="366209"/>
                    <a:pt x="1044622" y="360442"/>
                  </a:cubicBezTo>
                  <a:cubicBezTo>
                    <a:pt x="1048490" y="354283"/>
                    <a:pt x="1053668" y="349106"/>
                    <a:pt x="1059732" y="346223"/>
                  </a:cubicBezTo>
                  <a:cubicBezTo>
                    <a:pt x="1068909" y="341898"/>
                    <a:pt x="1077759" y="343831"/>
                    <a:pt x="1084183" y="349401"/>
                  </a:cubicBezTo>
                  <a:cubicBezTo>
                    <a:pt x="1089919" y="354348"/>
                    <a:pt x="1093721" y="362212"/>
                    <a:pt x="1093459" y="370468"/>
                  </a:cubicBezTo>
                  <a:cubicBezTo>
                    <a:pt x="1093426" y="374465"/>
                    <a:pt x="1090116" y="377676"/>
                    <a:pt x="1086117" y="377644"/>
                  </a:cubicBezTo>
                  <a:cubicBezTo>
                    <a:pt x="1082118" y="377578"/>
                    <a:pt x="1078906" y="374302"/>
                    <a:pt x="1078972" y="370304"/>
                  </a:cubicBezTo>
                  <a:cubicBezTo>
                    <a:pt x="1078906" y="366635"/>
                    <a:pt x="1077103" y="363195"/>
                    <a:pt x="1074481" y="361065"/>
                  </a:cubicBezTo>
                  <a:cubicBezTo>
                    <a:pt x="1072384" y="359394"/>
                    <a:pt x="1069598" y="358935"/>
                    <a:pt x="1066779" y="360410"/>
                  </a:cubicBezTo>
                  <a:cubicBezTo>
                    <a:pt x="1063403" y="362146"/>
                    <a:pt x="1060781" y="365357"/>
                    <a:pt x="1058716" y="368896"/>
                  </a:cubicBezTo>
                  <a:cubicBezTo>
                    <a:pt x="1056553" y="372696"/>
                    <a:pt x="1055209" y="377021"/>
                    <a:pt x="1054815" y="381018"/>
                  </a:cubicBezTo>
                  <a:cubicBezTo>
                    <a:pt x="1053242" y="396778"/>
                    <a:pt x="1065894" y="407164"/>
                    <a:pt x="1080021" y="411030"/>
                  </a:cubicBezTo>
                  <a:cubicBezTo>
                    <a:pt x="1094082" y="414896"/>
                    <a:pt x="1110634" y="412570"/>
                    <a:pt x="1117714" y="399628"/>
                  </a:cubicBezTo>
                  <a:cubicBezTo>
                    <a:pt x="1128956" y="379839"/>
                    <a:pt x="1123449" y="361065"/>
                    <a:pt x="1111257" y="344814"/>
                  </a:cubicBezTo>
                  <a:cubicBezTo>
                    <a:pt x="1091033" y="317882"/>
                    <a:pt x="1053275" y="297241"/>
                    <a:pt x="1029577" y="289804"/>
                  </a:cubicBezTo>
                  <a:cubicBezTo>
                    <a:pt x="1021088" y="287084"/>
                    <a:pt x="1007978" y="285937"/>
                    <a:pt x="997194" y="282792"/>
                  </a:cubicBezTo>
                  <a:cubicBezTo>
                    <a:pt x="991491" y="281154"/>
                    <a:pt x="986411" y="278926"/>
                    <a:pt x="982478" y="275944"/>
                  </a:cubicBezTo>
                  <a:cubicBezTo>
                    <a:pt x="963697" y="275813"/>
                    <a:pt x="944260" y="275650"/>
                    <a:pt x="924168" y="275486"/>
                  </a:cubicBezTo>
                  <a:cubicBezTo>
                    <a:pt x="918694" y="275453"/>
                    <a:pt x="912795" y="275387"/>
                    <a:pt x="907223" y="275355"/>
                  </a:cubicBezTo>
                  <a:cubicBezTo>
                    <a:pt x="907124" y="275355"/>
                    <a:pt x="906993" y="275420"/>
                    <a:pt x="906928" y="275420"/>
                  </a:cubicBezTo>
                  <a:cubicBezTo>
                    <a:pt x="906502" y="275486"/>
                    <a:pt x="906239" y="275355"/>
                    <a:pt x="905846" y="275322"/>
                  </a:cubicBezTo>
                  <a:cubicBezTo>
                    <a:pt x="880116" y="275125"/>
                    <a:pt x="853535" y="274896"/>
                    <a:pt x="826297" y="274667"/>
                  </a:cubicBezTo>
                  <a:cubicBezTo>
                    <a:pt x="837671" y="283185"/>
                    <a:pt x="848323" y="293146"/>
                    <a:pt x="858156" y="304285"/>
                  </a:cubicBezTo>
                  <a:cubicBezTo>
                    <a:pt x="868120" y="315556"/>
                    <a:pt x="877363" y="327810"/>
                    <a:pt x="885754" y="340424"/>
                  </a:cubicBezTo>
                  <a:cubicBezTo>
                    <a:pt x="898734" y="359951"/>
                    <a:pt x="909681" y="380297"/>
                    <a:pt x="919907" y="398154"/>
                  </a:cubicBezTo>
                  <a:cubicBezTo>
                    <a:pt x="925020" y="407295"/>
                    <a:pt x="929675" y="416764"/>
                    <a:pt x="934755" y="426003"/>
                  </a:cubicBezTo>
                  <a:cubicBezTo>
                    <a:pt x="936853" y="429804"/>
                    <a:pt x="938983" y="433572"/>
                    <a:pt x="941277" y="437274"/>
                  </a:cubicBezTo>
                  <a:cubicBezTo>
                    <a:pt x="942621" y="439403"/>
                    <a:pt x="947636" y="444220"/>
                    <a:pt x="950291" y="447791"/>
                  </a:cubicBezTo>
                  <a:cubicBezTo>
                    <a:pt x="952061" y="450117"/>
                    <a:pt x="953143" y="452247"/>
                    <a:pt x="953438" y="453689"/>
                  </a:cubicBezTo>
                  <a:cubicBezTo>
                    <a:pt x="954290" y="457424"/>
                    <a:pt x="951963" y="461159"/>
                    <a:pt x="948226" y="462043"/>
                  </a:cubicBezTo>
                  <a:cubicBezTo>
                    <a:pt x="944719" y="462862"/>
                    <a:pt x="930559" y="448053"/>
                    <a:pt x="928822" y="445596"/>
                  </a:cubicBezTo>
                  <a:cubicBezTo>
                    <a:pt x="926135" y="441828"/>
                    <a:pt x="923578" y="437929"/>
                    <a:pt x="921087" y="433998"/>
                  </a:cubicBezTo>
                  <a:cubicBezTo>
                    <a:pt x="915548" y="425118"/>
                    <a:pt x="910402" y="415945"/>
                    <a:pt x="904830" y="407098"/>
                  </a:cubicBezTo>
                  <a:cubicBezTo>
                    <a:pt x="894210" y="389865"/>
                    <a:pt x="882247" y="370534"/>
                    <a:pt x="869399" y="351334"/>
                  </a:cubicBezTo>
                  <a:cubicBezTo>
                    <a:pt x="861368" y="339343"/>
                    <a:pt x="853043" y="327416"/>
                    <a:pt x="843997" y="316309"/>
                  </a:cubicBezTo>
                  <a:cubicBezTo>
                    <a:pt x="830296" y="299502"/>
                    <a:pt x="815121" y="284758"/>
                    <a:pt x="797782" y="274437"/>
                  </a:cubicBezTo>
                  <a:cubicBezTo>
                    <a:pt x="739472" y="273913"/>
                    <a:pt x="679098" y="273356"/>
                    <a:pt x="618429" y="272602"/>
                  </a:cubicBezTo>
                  <a:cubicBezTo>
                    <a:pt x="573525" y="272046"/>
                    <a:pt x="528752" y="271423"/>
                    <a:pt x="484831" y="270768"/>
                  </a:cubicBezTo>
                  <a:cubicBezTo>
                    <a:pt x="486634" y="271816"/>
                    <a:pt x="488240" y="273160"/>
                    <a:pt x="490043" y="274142"/>
                  </a:cubicBezTo>
                  <a:cubicBezTo>
                    <a:pt x="512134" y="286265"/>
                    <a:pt x="535733" y="295341"/>
                    <a:pt x="558054" y="307398"/>
                  </a:cubicBezTo>
                  <a:cubicBezTo>
                    <a:pt x="577786" y="318505"/>
                    <a:pt x="596436" y="330595"/>
                    <a:pt x="614233" y="343962"/>
                  </a:cubicBezTo>
                  <a:cubicBezTo>
                    <a:pt x="631834" y="357199"/>
                    <a:pt x="648550" y="371615"/>
                    <a:pt x="665365" y="386555"/>
                  </a:cubicBezTo>
                  <a:lnTo>
                    <a:pt x="704434" y="421416"/>
                  </a:lnTo>
                  <a:cubicBezTo>
                    <a:pt x="706794" y="423513"/>
                    <a:pt x="712596" y="427379"/>
                    <a:pt x="716594" y="431147"/>
                  </a:cubicBezTo>
                  <a:cubicBezTo>
                    <a:pt x="719577" y="433998"/>
                    <a:pt x="721740" y="436946"/>
                    <a:pt x="722461" y="439436"/>
                  </a:cubicBezTo>
                  <a:cubicBezTo>
                    <a:pt x="723641" y="443073"/>
                    <a:pt x="721642" y="447005"/>
                    <a:pt x="718004" y="448184"/>
                  </a:cubicBezTo>
                  <a:cubicBezTo>
                    <a:pt x="714366" y="449364"/>
                    <a:pt x="710432" y="447365"/>
                    <a:pt x="709252" y="443728"/>
                  </a:cubicBezTo>
                  <a:cubicBezTo>
                    <a:pt x="708859" y="442614"/>
                    <a:pt x="707187" y="441730"/>
                    <a:pt x="705614" y="440550"/>
                  </a:cubicBezTo>
                  <a:cubicBezTo>
                    <a:pt x="701648" y="437438"/>
                    <a:pt x="696863" y="434522"/>
                    <a:pt x="694732" y="432785"/>
                  </a:cubicBezTo>
                  <a:lnTo>
                    <a:pt x="654057" y="399661"/>
                  </a:lnTo>
                  <a:cubicBezTo>
                    <a:pt x="637144" y="385540"/>
                    <a:pt x="620100" y="372237"/>
                    <a:pt x="602696" y="359525"/>
                  </a:cubicBezTo>
                  <a:cubicBezTo>
                    <a:pt x="585357" y="346846"/>
                    <a:pt x="567658" y="334756"/>
                    <a:pt x="548680" y="323944"/>
                  </a:cubicBezTo>
                  <a:cubicBezTo>
                    <a:pt x="526851" y="311035"/>
                    <a:pt x="503514" y="301140"/>
                    <a:pt x="481980" y="288067"/>
                  </a:cubicBezTo>
                  <a:cubicBezTo>
                    <a:pt x="473392" y="282825"/>
                    <a:pt x="465264" y="276895"/>
                    <a:pt x="457398" y="270342"/>
                  </a:cubicBezTo>
                  <a:cubicBezTo>
                    <a:pt x="429046" y="269916"/>
                    <a:pt x="400989" y="269457"/>
                    <a:pt x="373916" y="268998"/>
                  </a:cubicBezTo>
                  <a:cubicBezTo>
                    <a:pt x="343237" y="268474"/>
                    <a:pt x="313705" y="267983"/>
                    <a:pt x="285386" y="267491"/>
                  </a:cubicBezTo>
                  <a:cubicBezTo>
                    <a:pt x="298136" y="272078"/>
                    <a:pt x="310296" y="277026"/>
                    <a:pt x="317474" y="280630"/>
                  </a:cubicBezTo>
                  <a:cubicBezTo>
                    <a:pt x="344515" y="294292"/>
                    <a:pt x="375981" y="320372"/>
                    <a:pt x="392467" y="351596"/>
                  </a:cubicBezTo>
                  <a:cubicBezTo>
                    <a:pt x="404168" y="373843"/>
                    <a:pt x="408298" y="398580"/>
                    <a:pt x="399645" y="423185"/>
                  </a:cubicBezTo>
                  <a:cubicBezTo>
                    <a:pt x="394335" y="437733"/>
                    <a:pt x="386141" y="446808"/>
                    <a:pt x="376931" y="451723"/>
                  </a:cubicBezTo>
                  <a:cubicBezTo>
                    <a:pt x="365492" y="457784"/>
                    <a:pt x="352218" y="457784"/>
                    <a:pt x="339795" y="452804"/>
                  </a:cubicBezTo>
                  <a:cubicBezTo>
                    <a:pt x="319769" y="444810"/>
                    <a:pt x="302004" y="423939"/>
                    <a:pt x="299873" y="399300"/>
                  </a:cubicBezTo>
                  <a:cubicBezTo>
                    <a:pt x="298497" y="383050"/>
                    <a:pt x="310755" y="369977"/>
                    <a:pt x="322424" y="368535"/>
                  </a:cubicBezTo>
                  <a:cubicBezTo>
                    <a:pt x="331208" y="367454"/>
                    <a:pt x="340713" y="371451"/>
                    <a:pt x="344286" y="385769"/>
                  </a:cubicBezTo>
                  <a:cubicBezTo>
                    <a:pt x="345302" y="389635"/>
                    <a:pt x="343040" y="393600"/>
                    <a:pt x="339173" y="394648"/>
                  </a:cubicBezTo>
                  <a:cubicBezTo>
                    <a:pt x="335305" y="395696"/>
                    <a:pt x="331306" y="393403"/>
                    <a:pt x="330290" y="389537"/>
                  </a:cubicBezTo>
                  <a:cubicBezTo>
                    <a:pt x="329438" y="386719"/>
                    <a:pt x="328324" y="384819"/>
                    <a:pt x="326750" y="383901"/>
                  </a:cubicBezTo>
                  <a:cubicBezTo>
                    <a:pt x="325406" y="383115"/>
                    <a:pt x="323833" y="383705"/>
                    <a:pt x="322391" y="384491"/>
                  </a:cubicBezTo>
                  <a:cubicBezTo>
                    <a:pt x="318425" y="386654"/>
                    <a:pt x="315442" y="391830"/>
                    <a:pt x="316131" y="397630"/>
                  </a:cubicBezTo>
                  <a:cubicBezTo>
                    <a:pt x="318261" y="415519"/>
                    <a:pt x="331601" y="430361"/>
                    <a:pt x="346351" y="435767"/>
                  </a:cubicBezTo>
                  <a:cubicBezTo>
                    <a:pt x="353627" y="438453"/>
                    <a:pt x="361297" y="438683"/>
                    <a:pt x="367852" y="435046"/>
                  </a:cubicBezTo>
                  <a:cubicBezTo>
                    <a:pt x="373522" y="431868"/>
                    <a:pt x="378111" y="425807"/>
                    <a:pt x="381258" y="416665"/>
                  </a:cubicBezTo>
                  <a:cubicBezTo>
                    <a:pt x="388141" y="397367"/>
                    <a:pt x="384339" y="378037"/>
                    <a:pt x="375391" y="360442"/>
                  </a:cubicBezTo>
                  <a:cubicBezTo>
                    <a:pt x="361067" y="332265"/>
                    <a:pt x="333666" y="308217"/>
                    <a:pt x="309772" y="295341"/>
                  </a:cubicBezTo>
                  <a:cubicBezTo>
                    <a:pt x="302299" y="291278"/>
                    <a:pt x="289090" y="285446"/>
                    <a:pt x="275652" y="280237"/>
                  </a:cubicBezTo>
                  <a:cubicBezTo>
                    <a:pt x="262279" y="275060"/>
                    <a:pt x="248709" y="270407"/>
                    <a:pt x="240450" y="268900"/>
                  </a:cubicBezTo>
                  <a:cubicBezTo>
                    <a:pt x="238909" y="268638"/>
                    <a:pt x="237795" y="267655"/>
                    <a:pt x="236811" y="266639"/>
                  </a:cubicBezTo>
                  <a:cubicBezTo>
                    <a:pt x="101117" y="264215"/>
                    <a:pt x="7146" y="262249"/>
                    <a:pt x="7146" y="262249"/>
                  </a:cubicBezTo>
                  <a:cubicBezTo>
                    <a:pt x="3148" y="262184"/>
                    <a:pt x="-65" y="258907"/>
                    <a:pt x="1" y="254910"/>
                  </a:cubicBezTo>
                  <a:cubicBezTo>
                    <a:pt x="34" y="250913"/>
                    <a:pt x="3344" y="247702"/>
                    <a:pt x="7343" y="247735"/>
                  </a:cubicBezTo>
                  <a:cubicBezTo>
                    <a:pt x="7343" y="247735"/>
                    <a:pt x="98232" y="248193"/>
                    <a:pt x="230486" y="249209"/>
                  </a:cubicBezTo>
                  <a:cubicBezTo>
                    <a:pt x="231076" y="248652"/>
                    <a:pt x="231338" y="247833"/>
                    <a:pt x="232124" y="247473"/>
                  </a:cubicBezTo>
                  <a:cubicBezTo>
                    <a:pt x="245956" y="241116"/>
                    <a:pt x="253101" y="229452"/>
                    <a:pt x="257723" y="215855"/>
                  </a:cubicBezTo>
                  <a:cubicBezTo>
                    <a:pt x="264999" y="194362"/>
                    <a:pt x="266048" y="168086"/>
                    <a:pt x="271948" y="146101"/>
                  </a:cubicBezTo>
                  <a:cubicBezTo>
                    <a:pt x="278733" y="121168"/>
                    <a:pt x="291057" y="96726"/>
                    <a:pt x="307215" y="75298"/>
                  </a:cubicBezTo>
                  <a:cubicBezTo>
                    <a:pt x="323571" y="53576"/>
                    <a:pt x="343925" y="35064"/>
                    <a:pt x="365918" y="21893"/>
                  </a:cubicBezTo>
                  <a:cubicBezTo>
                    <a:pt x="372375" y="18125"/>
                    <a:pt x="379094" y="14652"/>
                    <a:pt x="386010" y="11704"/>
                  </a:cubicBezTo>
                  <a:cubicBezTo>
                    <a:pt x="393024" y="8722"/>
                    <a:pt x="400202" y="6232"/>
                    <a:pt x="407512" y="4332"/>
                  </a:cubicBezTo>
                  <a:cubicBezTo>
                    <a:pt x="412625" y="3021"/>
                    <a:pt x="417836" y="1973"/>
                    <a:pt x="423080" y="1252"/>
                  </a:cubicBezTo>
                  <a:cubicBezTo>
                    <a:pt x="428357" y="498"/>
                    <a:pt x="433667" y="105"/>
                    <a:pt x="438977" y="7"/>
                  </a:cubicBezTo>
                  <a:cubicBezTo>
                    <a:pt x="443205" y="-26"/>
                    <a:pt x="447597" y="40"/>
                    <a:pt x="451858" y="629"/>
                  </a:cubicBezTo>
                  <a:cubicBezTo>
                    <a:pt x="455038" y="1088"/>
                    <a:pt x="458184" y="1809"/>
                    <a:pt x="461167" y="2923"/>
                  </a:cubicBezTo>
                  <a:cubicBezTo>
                    <a:pt x="474540" y="7903"/>
                    <a:pt x="480669" y="16389"/>
                    <a:pt x="482275" y="25628"/>
                  </a:cubicBezTo>
                  <a:cubicBezTo>
                    <a:pt x="484471" y="38308"/>
                    <a:pt x="477326" y="53609"/>
                    <a:pt x="465624" y="63995"/>
                  </a:cubicBezTo>
                  <a:cubicBezTo>
                    <a:pt x="453694" y="74610"/>
                    <a:pt x="437764" y="79820"/>
                    <a:pt x="425145" y="73988"/>
                  </a:cubicBezTo>
                  <a:cubicBezTo>
                    <a:pt x="417902" y="70679"/>
                    <a:pt x="411248" y="63864"/>
                    <a:pt x="407282" y="51577"/>
                  </a:cubicBezTo>
                  <a:cubicBezTo>
                    <a:pt x="406004" y="47777"/>
                    <a:pt x="408036" y="43681"/>
                    <a:pt x="411805" y="42371"/>
                  </a:cubicBezTo>
                  <a:cubicBezTo>
                    <a:pt x="415607" y="41093"/>
                    <a:pt x="419737" y="43124"/>
                    <a:pt x="421016" y="46892"/>
                  </a:cubicBezTo>
                  <a:cubicBezTo>
                    <a:pt x="423539" y="53969"/>
                    <a:pt x="427046" y="58228"/>
                    <a:pt x="431307" y="59998"/>
                  </a:cubicBezTo>
                  <a:cubicBezTo>
                    <a:pt x="438879" y="63208"/>
                    <a:pt x="447728" y="58425"/>
                    <a:pt x="454579" y="51938"/>
                  </a:cubicBezTo>
                  <a:cubicBezTo>
                    <a:pt x="459528" y="47252"/>
                    <a:pt x="463428" y="41322"/>
                    <a:pt x="464903" y="35425"/>
                  </a:cubicBezTo>
                  <a:cubicBezTo>
                    <a:pt x="465723" y="32115"/>
                    <a:pt x="465723" y="28839"/>
                    <a:pt x="464117" y="26054"/>
                  </a:cubicBezTo>
                  <a:cubicBezTo>
                    <a:pt x="462543" y="23335"/>
                    <a:pt x="459495" y="21369"/>
                    <a:pt x="455103" y="19862"/>
                  </a:cubicBezTo>
                  <a:cubicBezTo>
                    <a:pt x="452809" y="19075"/>
                    <a:pt x="450383" y="18715"/>
                    <a:pt x="447958" y="18519"/>
                  </a:cubicBezTo>
                  <a:cubicBezTo>
                    <a:pt x="445106" y="18289"/>
                    <a:pt x="442222" y="18355"/>
                    <a:pt x="439403" y="18453"/>
                  </a:cubicBezTo>
                  <a:cubicBezTo>
                    <a:pt x="434880" y="18617"/>
                    <a:pt x="430324" y="19075"/>
                    <a:pt x="425834" y="19796"/>
                  </a:cubicBezTo>
                  <a:cubicBezTo>
                    <a:pt x="421311" y="20517"/>
                    <a:pt x="416820" y="21500"/>
                    <a:pt x="412461" y="22712"/>
                  </a:cubicBezTo>
                  <a:cubicBezTo>
                    <a:pt x="406069" y="24482"/>
                    <a:pt x="399842" y="26775"/>
                    <a:pt x="393713" y="29462"/>
                  </a:cubicBezTo>
                  <a:cubicBezTo>
                    <a:pt x="387583" y="32181"/>
                    <a:pt x="381618" y="35294"/>
                    <a:pt x="375882" y="38734"/>
                  </a:cubicBezTo>
                  <a:cubicBezTo>
                    <a:pt x="355856" y="50529"/>
                    <a:pt x="337501" y="67402"/>
                    <a:pt x="322391" y="86864"/>
                  </a:cubicBezTo>
                  <a:cubicBezTo>
                    <a:pt x="307347" y="106260"/>
                    <a:pt x="295449" y="128212"/>
                    <a:pt x="288762" y="150852"/>
                  </a:cubicBezTo>
                  <a:cubicBezTo>
                    <a:pt x="280896" y="177194"/>
                    <a:pt x="279486" y="209696"/>
                    <a:pt x="266900" y="232893"/>
                  </a:cubicBezTo>
                  <a:cubicBezTo>
                    <a:pt x="263524" y="239118"/>
                    <a:pt x="259263" y="244622"/>
                    <a:pt x="254150" y="249373"/>
                  </a:cubicBezTo>
                  <a:cubicBezTo>
                    <a:pt x="291647" y="249668"/>
                    <a:pt x="331863" y="249995"/>
                    <a:pt x="374145" y="250389"/>
                  </a:cubicBezTo>
                  <a:cubicBezTo>
                    <a:pt x="384798" y="250487"/>
                    <a:pt x="395810" y="250585"/>
                    <a:pt x="406659" y="250683"/>
                  </a:cubicBezTo>
                  <a:cubicBezTo>
                    <a:pt x="408528" y="249897"/>
                    <a:pt x="410429" y="249176"/>
                    <a:pt x="412264" y="248325"/>
                  </a:cubicBezTo>
                  <a:cubicBezTo>
                    <a:pt x="415181" y="246981"/>
                    <a:pt x="418000" y="245507"/>
                    <a:pt x="420819" y="243934"/>
                  </a:cubicBezTo>
                  <a:cubicBezTo>
                    <a:pt x="429210" y="239249"/>
                    <a:pt x="437305" y="233679"/>
                    <a:pt x="445106" y="227683"/>
                  </a:cubicBezTo>
                  <a:cubicBezTo>
                    <a:pt x="452940" y="221687"/>
                    <a:pt x="460413" y="215200"/>
                    <a:pt x="467460" y="208483"/>
                  </a:cubicBezTo>
                  <a:cubicBezTo>
                    <a:pt x="479784" y="196951"/>
                    <a:pt x="490535" y="183911"/>
                    <a:pt x="500925" y="170477"/>
                  </a:cubicBezTo>
                  <a:cubicBezTo>
                    <a:pt x="510692" y="157798"/>
                    <a:pt x="520033" y="144692"/>
                    <a:pt x="529309" y="131488"/>
                  </a:cubicBezTo>
                  <a:cubicBezTo>
                    <a:pt x="543534" y="111208"/>
                    <a:pt x="557694" y="90927"/>
                    <a:pt x="573263" y="72153"/>
                  </a:cubicBezTo>
                  <a:cubicBezTo>
                    <a:pt x="575721" y="69008"/>
                    <a:pt x="580277" y="68451"/>
                    <a:pt x="583423" y="70941"/>
                  </a:cubicBezTo>
                  <a:cubicBezTo>
                    <a:pt x="586570" y="73398"/>
                    <a:pt x="587127" y="77952"/>
                    <a:pt x="584669" y="81098"/>
                  </a:cubicBezTo>
                  <a:cubicBezTo>
                    <a:pt x="570345" y="100363"/>
                    <a:pt x="557726" y="121233"/>
                    <a:pt x="544517" y="141711"/>
                  </a:cubicBezTo>
                  <a:cubicBezTo>
                    <a:pt x="535570" y="155635"/>
                    <a:pt x="526458" y="169429"/>
                    <a:pt x="516461" y="182436"/>
                  </a:cubicBezTo>
                  <a:cubicBezTo>
                    <a:pt x="505448" y="196787"/>
                    <a:pt x="493321" y="210089"/>
                    <a:pt x="479948" y="222113"/>
                  </a:cubicBezTo>
                  <a:cubicBezTo>
                    <a:pt x="472147" y="228928"/>
                    <a:pt x="463920" y="235579"/>
                    <a:pt x="455300" y="241575"/>
                  </a:cubicBezTo>
                  <a:cubicBezTo>
                    <a:pt x="450219" y="245114"/>
                    <a:pt x="444779" y="247899"/>
                    <a:pt x="439502" y="251011"/>
                  </a:cubicBezTo>
                  <a:cubicBezTo>
                    <a:pt x="497057" y="251568"/>
                    <a:pt x="556842" y="252223"/>
                    <a:pt x="616724" y="253042"/>
                  </a:cubicBezTo>
                  <a:cubicBezTo>
                    <a:pt x="629507" y="246129"/>
                    <a:pt x="646715" y="236529"/>
                    <a:pt x="661989" y="228666"/>
                  </a:cubicBezTo>
                  <a:cubicBezTo>
                    <a:pt x="671625" y="223686"/>
                    <a:pt x="680442" y="219459"/>
                    <a:pt x="686866" y="216969"/>
                  </a:cubicBezTo>
                  <a:cubicBezTo>
                    <a:pt x="715906" y="205764"/>
                    <a:pt x="754484" y="192626"/>
                    <a:pt x="784475" y="171460"/>
                  </a:cubicBezTo>
                  <a:cubicBezTo>
                    <a:pt x="803223" y="158224"/>
                    <a:pt x="818660" y="141842"/>
                    <a:pt x="825019" y="119857"/>
                  </a:cubicBezTo>
                  <a:cubicBezTo>
                    <a:pt x="827903" y="110126"/>
                    <a:pt x="827084" y="102361"/>
                    <a:pt x="823151" y="96628"/>
                  </a:cubicBezTo>
                  <a:cubicBezTo>
                    <a:pt x="818628" y="89977"/>
                    <a:pt x="810630" y="86110"/>
                    <a:pt x="801715" y="84472"/>
                  </a:cubicBezTo>
                  <a:cubicBezTo>
                    <a:pt x="783786" y="81130"/>
                    <a:pt x="761793" y="86307"/>
                    <a:pt x="751534" y="100887"/>
                  </a:cubicBezTo>
                  <a:cubicBezTo>
                    <a:pt x="747470" y="106621"/>
                    <a:pt x="747568" y="111830"/>
                    <a:pt x="750223" y="115336"/>
                  </a:cubicBezTo>
                  <a:cubicBezTo>
                    <a:pt x="751895" y="117531"/>
                    <a:pt x="754255" y="119169"/>
                    <a:pt x="756647" y="119497"/>
                  </a:cubicBezTo>
                  <a:cubicBezTo>
                    <a:pt x="757598" y="119661"/>
                    <a:pt x="758614" y="119726"/>
                    <a:pt x="759335" y="119104"/>
                  </a:cubicBezTo>
                  <a:cubicBezTo>
                    <a:pt x="760974" y="117695"/>
                    <a:pt x="761433" y="114975"/>
                    <a:pt x="761170" y="110913"/>
                  </a:cubicBezTo>
                  <a:cubicBezTo>
                    <a:pt x="760875" y="106948"/>
                    <a:pt x="763858" y="103443"/>
                    <a:pt x="767824" y="103148"/>
                  </a:cubicBezTo>
                  <a:cubicBezTo>
                    <a:pt x="771823" y="102820"/>
                    <a:pt x="775330" y="105801"/>
                    <a:pt x="775625" y="109799"/>
                  </a:cubicBezTo>
                  <a:cubicBezTo>
                    <a:pt x="776674" y="120807"/>
                    <a:pt x="772970" y="127426"/>
                    <a:pt x="768447" y="131095"/>
                  </a:cubicBezTo>
                  <a:cubicBezTo>
                    <a:pt x="762023" y="136239"/>
                    <a:pt x="752419" y="135977"/>
                    <a:pt x="744487" y="131030"/>
                  </a:cubicBezTo>
                  <a:cubicBezTo>
                    <a:pt x="733736" y="124346"/>
                    <a:pt x="726099" y="109242"/>
                    <a:pt x="737834" y="91516"/>
                  </a:cubicBezTo>
                  <a:cubicBezTo>
                    <a:pt x="754058" y="67107"/>
                    <a:pt x="793685" y="59441"/>
                    <a:pt x="819578" y="70613"/>
                  </a:cubicBezTo>
                  <a:cubicBezTo>
                    <a:pt x="839113" y="79066"/>
                    <a:pt x="851699" y="97086"/>
                    <a:pt x="843734" y="125296"/>
                  </a:cubicBezTo>
                  <a:cubicBezTo>
                    <a:pt x="836065" y="151573"/>
                    <a:pt x="818103" y="171690"/>
                    <a:pt x="795422" y="187220"/>
                  </a:cubicBezTo>
                  <a:cubicBezTo>
                    <a:pt x="763858" y="208844"/>
                    <a:pt x="723215" y="221589"/>
                    <a:pt x="692667" y="232565"/>
                  </a:cubicBezTo>
                  <a:cubicBezTo>
                    <a:pt x="686604" y="234727"/>
                    <a:pt x="678213" y="238495"/>
                    <a:pt x="669036" y="242886"/>
                  </a:cubicBezTo>
                  <a:cubicBezTo>
                    <a:pt x="662054" y="246228"/>
                    <a:pt x="654745" y="249864"/>
                    <a:pt x="647501" y="253501"/>
                  </a:cubicBezTo>
                  <a:cubicBezTo>
                    <a:pt x="739898" y="254812"/>
                    <a:pt x="831181" y="256417"/>
                    <a:pt x="913319" y="257859"/>
                  </a:cubicBezTo>
                  <a:lnTo>
                    <a:pt x="930363" y="248980"/>
                  </a:lnTo>
                  <a:cubicBezTo>
                    <a:pt x="937508" y="244950"/>
                    <a:pt x="944326" y="240363"/>
                    <a:pt x="950947" y="235514"/>
                  </a:cubicBezTo>
                  <a:cubicBezTo>
                    <a:pt x="961009" y="228109"/>
                    <a:pt x="970547" y="219951"/>
                    <a:pt x="979823" y="211596"/>
                  </a:cubicBezTo>
                  <a:cubicBezTo>
                    <a:pt x="989131" y="203307"/>
                    <a:pt x="997588" y="194231"/>
                    <a:pt x="1005650" y="184795"/>
                  </a:cubicBezTo>
                  <a:cubicBezTo>
                    <a:pt x="1013746" y="175294"/>
                    <a:pt x="1021350" y="165334"/>
                    <a:pt x="1028627" y="155078"/>
                  </a:cubicBezTo>
                  <a:cubicBezTo>
                    <a:pt x="1037444" y="142726"/>
                    <a:pt x="1045802" y="129981"/>
                    <a:pt x="1053898" y="117072"/>
                  </a:cubicBezTo>
                  <a:cubicBezTo>
                    <a:pt x="1066254" y="97348"/>
                    <a:pt x="1078152" y="77330"/>
                    <a:pt x="1090247" y="57901"/>
                  </a:cubicBezTo>
                  <a:cubicBezTo>
                    <a:pt x="1092279" y="54460"/>
                    <a:pt x="1096737" y="53314"/>
                    <a:pt x="1100178" y="55345"/>
                  </a:cubicBezTo>
                  <a:cubicBezTo>
                    <a:pt x="1103620" y="57376"/>
                    <a:pt x="1104767" y="61832"/>
                    <a:pt x="1102735" y="65273"/>
                  </a:cubicBezTo>
                  <a:cubicBezTo>
                    <a:pt x="1091591" y="85291"/>
                    <a:pt x="1080873" y="106031"/>
                    <a:pt x="1069335" y="126279"/>
                  </a:cubicBezTo>
                  <a:cubicBezTo>
                    <a:pt x="1061535" y="139909"/>
                    <a:pt x="1053439" y="153375"/>
                    <a:pt x="1044589" y="166218"/>
                  </a:cubicBezTo>
                  <a:cubicBezTo>
                    <a:pt x="1037083" y="177161"/>
                    <a:pt x="1029053" y="187646"/>
                    <a:pt x="1020367" y="197540"/>
                  </a:cubicBezTo>
                  <a:cubicBezTo>
                    <a:pt x="1011583" y="207533"/>
                    <a:pt x="1002045" y="216838"/>
                    <a:pt x="991819" y="225455"/>
                  </a:cubicBezTo>
                  <a:cubicBezTo>
                    <a:pt x="983461" y="232401"/>
                    <a:pt x="974939" y="239216"/>
                    <a:pt x="966024" y="245507"/>
                  </a:cubicBezTo>
                  <a:cubicBezTo>
                    <a:pt x="959206" y="250323"/>
                    <a:pt x="951963" y="254386"/>
                    <a:pt x="944719" y="258416"/>
                  </a:cubicBezTo>
                  <a:cubicBezTo>
                    <a:pt x="1109716" y="261299"/>
                    <a:pt x="1229973" y="263756"/>
                    <a:pt x="1229973" y="263756"/>
                  </a:cubicBezTo>
                  <a:cubicBezTo>
                    <a:pt x="1233841" y="263723"/>
                    <a:pt x="1236922" y="266902"/>
                    <a:pt x="1236889" y="2707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" name="Google Shape;2101;p30"/>
            <p:cNvSpPr/>
            <p:nvPr/>
          </p:nvSpPr>
          <p:spPr>
            <a:xfrm rot="5400000">
              <a:off x="344316" y="273048"/>
              <a:ext cx="382516" cy="404283"/>
            </a:xfrm>
            <a:custGeom>
              <a:rect b="b" l="l" r="r" t="t"/>
              <a:pathLst>
                <a:path extrusionOk="0" h="808565" w="765031">
                  <a:moveTo>
                    <a:pt x="301244" y="69390"/>
                  </a:moveTo>
                  <a:cubicBezTo>
                    <a:pt x="327826" y="60675"/>
                    <a:pt x="341002" y="13364"/>
                    <a:pt x="375647" y="1995"/>
                  </a:cubicBezTo>
                  <a:cubicBezTo>
                    <a:pt x="417273" y="-11602"/>
                    <a:pt x="454278" y="48552"/>
                    <a:pt x="482924" y="54286"/>
                  </a:cubicBezTo>
                  <a:cubicBezTo>
                    <a:pt x="523764" y="62477"/>
                    <a:pt x="572962" y="44522"/>
                    <a:pt x="596233" y="76959"/>
                  </a:cubicBezTo>
                  <a:cubicBezTo>
                    <a:pt x="624126" y="115849"/>
                    <a:pt x="594201" y="160146"/>
                    <a:pt x="618685" y="191206"/>
                  </a:cubicBezTo>
                  <a:cubicBezTo>
                    <a:pt x="629075" y="204377"/>
                    <a:pt x="655755" y="199889"/>
                    <a:pt x="670504" y="205655"/>
                  </a:cubicBezTo>
                  <a:cubicBezTo>
                    <a:pt x="696201" y="215681"/>
                    <a:pt x="719473" y="242941"/>
                    <a:pt x="729863" y="267940"/>
                  </a:cubicBezTo>
                  <a:cubicBezTo>
                    <a:pt x="748152" y="311974"/>
                    <a:pt x="706723" y="353748"/>
                    <a:pt x="713376" y="397783"/>
                  </a:cubicBezTo>
                  <a:cubicBezTo>
                    <a:pt x="716556" y="418686"/>
                    <a:pt x="739761" y="427631"/>
                    <a:pt x="750545" y="443882"/>
                  </a:cubicBezTo>
                  <a:cubicBezTo>
                    <a:pt x="770407" y="473762"/>
                    <a:pt x="768179" y="518026"/>
                    <a:pt x="753921" y="549414"/>
                  </a:cubicBezTo>
                  <a:cubicBezTo>
                    <a:pt x="740089" y="579819"/>
                    <a:pt x="709312" y="588731"/>
                    <a:pt x="691645" y="614975"/>
                  </a:cubicBezTo>
                  <a:cubicBezTo>
                    <a:pt x="661360" y="659927"/>
                    <a:pt x="662310" y="740919"/>
                    <a:pt x="599543" y="758710"/>
                  </a:cubicBezTo>
                  <a:cubicBezTo>
                    <a:pt x="554049" y="771619"/>
                    <a:pt x="512718" y="736824"/>
                    <a:pt x="466569" y="750453"/>
                  </a:cubicBezTo>
                  <a:cubicBezTo>
                    <a:pt x="414553" y="765820"/>
                    <a:pt x="387086" y="821453"/>
                    <a:pt x="324745" y="805824"/>
                  </a:cubicBezTo>
                  <a:cubicBezTo>
                    <a:pt x="280333" y="794685"/>
                    <a:pt x="274302" y="746456"/>
                    <a:pt x="236510" y="729943"/>
                  </a:cubicBezTo>
                  <a:cubicBezTo>
                    <a:pt x="192655" y="710776"/>
                    <a:pt x="146277" y="736594"/>
                    <a:pt x="110124" y="694755"/>
                  </a:cubicBezTo>
                  <a:cubicBezTo>
                    <a:pt x="79183" y="658911"/>
                    <a:pt x="110911" y="611043"/>
                    <a:pt x="93801" y="571726"/>
                  </a:cubicBezTo>
                  <a:cubicBezTo>
                    <a:pt x="68367" y="513308"/>
                    <a:pt x="-13542" y="497778"/>
                    <a:pt x="1929" y="421045"/>
                  </a:cubicBezTo>
                  <a:cubicBezTo>
                    <a:pt x="8976" y="386086"/>
                    <a:pt x="44473" y="370916"/>
                    <a:pt x="52241" y="339234"/>
                  </a:cubicBezTo>
                  <a:cubicBezTo>
                    <a:pt x="63024" y="295232"/>
                    <a:pt x="21070" y="256931"/>
                    <a:pt x="56928" y="213256"/>
                  </a:cubicBezTo>
                  <a:cubicBezTo>
                    <a:pt x="81576" y="183212"/>
                    <a:pt x="116614" y="199135"/>
                    <a:pt x="139623" y="167911"/>
                  </a:cubicBezTo>
                  <a:cubicBezTo>
                    <a:pt x="159453" y="141012"/>
                    <a:pt x="158896" y="98452"/>
                    <a:pt x="184265" y="72994"/>
                  </a:cubicBezTo>
                  <a:cubicBezTo>
                    <a:pt x="209568" y="47569"/>
                    <a:pt x="288986" y="73388"/>
                    <a:pt x="301244" y="69390"/>
                  </a:cubicBezTo>
                  <a:lnTo>
                    <a:pt x="301244" y="6939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" name="Google Shape;2102;p30"/>
            <p:cNvSpPr/>
            <p:nvPr/>
          </p:nvSpPr>
          <p:spPr>
            <a:xfrm rot="5400000">
              <a:off x="402412" y="379028"/>
              <a:ext cx="253602" cy="223969"/>
            </a:xfrm>
            <a:custGeom>
              <a:rect b="b" l="l" r="r" t="t"/>
              <a:pathLst>
                <a:path extrusionOk="0" h="447939" w="507204">
                  <a:moveTo>
                    <a:pt x="97910" y="155371"/>
                  </a:moveTo>
                  <a:cubicBezTo>
                    <a:pt x="82899" y="151898"/>
                    <a:pt x="67854" y="150227"/>
                    <a:pt x="53596" y="150588"/>
                  </a:cubicBezTo>
                  <a:cubicBezTo>
                    <a:pt x="37601" y="150981"/>
                    <a:pt x="22655" y="153471"/>
                    <a:pt x="10299" y="158648"/>
                  </a:cubicBezTo>
                  <a:cubicBezTo>
                    <a:pt x="6660" y="160318"/>
                    <a:pt x="2367" y="158713"/>
                    <a:pt x="662" y="155109"/>
                  </a:cubicBezTo>
                  <a:cubicBezTo>
                    <a:pt x="-1009" y="151472"/>
                    <a:pt x="597" y="147147"/>
                    <a:pt x="4202" y="145476"/>
                  </a:cubicBezTo>
                  <a:cubicBezTo>
                    <a:pt x="20263" y="137351"/>
                    <a:pt x="40682" y="132436"/>
                    <a:pt x="62676" y="132043"/>
                  </a:cubicBezTo>
                  <a:cubicBezTo>
                    <a:pt x="75589" y="131814"/>
                    <a:pt x="89093" y="133124"/>
                    <a:pt x="102368" y="136303"/>
                  </a:cubicBezTo>
                  <a:cubicBezTo>
                    <a:pt x="118330" y="140136"/>
                    <a:pt x="134030" y="146590"/>
                    <a:pt x="148452" y="155535"/>
                  </a:cubicBezTo>
                  <a:cubicBezTo>
                    <a:pt x="162382" y="164185"/>
                    <a:pt x="175033" y="175259"/>
                    <a:pt x="185588" y="188758"/>
                  </a:cubicBezTo>
                  <a:cubicBezTo>
                    <a:pt x="188046" y="191674"/>
                    <a:pt x="187685" y="196064"/>
                    <a:pt x="184768" y="198521"/>
                  </a:cubicBezTo>
                  <a:cubicBezTo>
                    <a:pt x="181818" y="201011"/>
                    <a:pt x="177426" y="200618"/>
                    <a:pt x="174968" y="197702"/>
                  </a:cubicBezTo>
                  <a:cubicBezTo>
                    <a:pt x="164643" y="186399"/>
                    <a:pt x="152549" y="177618"/>
                    <a:pt x="139668" y="170639"/>
                  </a:cubicBezTo>
                  <a:cubicBezTo>
                    <a:pt x="126393" y="163464"/>
                    <a:pt x="112168" y="158615"/>
                    <a:pt x="97910" y="155371"/>
                  </a:cubicBezTo>
                  <a:close/>
                  <a:moveTo>
                    <a:pt x="331312" y="58455"/>
                  </a:moveTo>
                  <a:cubicBezTo>
                    <a:pt x="338424" y="50199"/>
                    <a:pt x="345635" y="42401"/>
                    <a:pt x="353338" y="36209"/>
                  </a:cubicBezTo>
                  <a:cubicBezTo>
                    <a:pt x="361663" y="29492"/>
                    <a:pt x="370152" y="24381"/>
                    <a:pt x="379035" y="22776"/>
                  </a:cubicBezTo>
                  <a:cubicBezTo>
                    <a:pt x="383001" y="22251"/>
                    <a:pt x="385787" y="18615"/>
                    <a:pt x="385262" y="14650"/>
                  </a:cubicBezTo>
                  <a:cubicBezTo>
                    <a:pt x="384705" y="10686"/>
                    <a:pt x="381067" y="7901"/>
                    <a:pt x="377101" y="8425"/>
                  </a:cubicBezTo>
                  <a:cubicBezTo>
                    <a:pt x="363761" y="9637"/>
                    <a:pt x="350126" y="16387"/>
                    <a:pt x="337146" y="26445"/>
                  </a:cubicBezTo>
                  <a:cubicBezTo>
                    <a:pt x="330067" y="31950"/>
                    <a:pt x="323118" y="38437"/>
                    <a:pt x="316694" y="45612"/>
                  </a:cubicBezTo>
                  <a:cubicBezTo>
                    <a:pt x="307516" y="55834"/>
                    <a:pt x="299224" y="67367"/>
                    <a:pt x="292111" y="78540"/>
                  </a:cubicBezTo>
                  <a:cubicBezTo>
                    <a:pt x="274248" y="106586"/>
                    <a:pt x="263563" y="132469"/>
                    <a:pt x="263563" y="132469"/>
                  </a:cubicBezTo>
                  <a:cubicBezTo>
                    <a:pt x="261924" y="135909"/>
                    <a:pt x="263366" y="140070"/>
                    <a:pt x="266841" y="141741"/>
                  </a:cubicBezTo>
                  <a:cubicBezTo>
                    <a:pt x="270282" y="143380"/>
                    <a:pt x="274445" y="141905"/>
                    <a:pt x="276084" y="138465"/>
                  </a:cubicBezTo>
                  <a:cubicBezTo>
                    <a:pt x="276084" y="138465"/>
                    <a:pt x="289096" y="115006"/>
                    <a:pt x="307582" y="88926"/>
                  </a:cubicBezTo>
                  <a:cubicBezTo>
                    <a:pt x="314793" y="78769"/>
                    <a:pt x="322856" y="68186"/>
                    <a:pt x="331312" y="58455"/>
                  </a:cubicBezTo>
                  <a:close/>
                  <a:moveTo>
                    <a:pt x="504995" y="203927"/>
                  </a:moveTo>
                  <a:cubicBezTo>
                    <a:pt x="497751" y="196260"/>
                    <a:pt x="485329" y="190953"/>
                    <a:pt x="470022" y="187742"/>
                  </a:cubicBezTo>
                  <a:cubicBezTo>
                    <a:pt x="459272" y="185481"/>
                    <a:pt x="447079" y="184171"/>
                    <a:pt x="434394" y="183908"/>
                  </a:cubicBezTo>
                  <a:cubicBezTo>
                    <a:pt x="420431" y="183614"/>
                    <a:pt x="405879" y="184531"/>
                    <a:pt x="392309" y="185940"/>
                  </a:cubicBezTo>
                  <a:cubicBezTo>
                    <a:pt x="358418" y="189478"/>
                    <a:pt x="330427" y="196162"/>
                    <a:pt x="330427" y="196162"/>
                  </a:cubicBezTo>
                  <a:cubicBezTo>
                    <a:pt x="326658" y="196850"/>
                    <a:pt x="324167" y="200454"/>
                    <a:pt x="324822" y="204222"/>
                  </a:cubicBezTo>
                  <a:cubicBezTo>
                    <a:pt x="325511" y="207990"/>
                    <a:pt x="329149" y="210513"/>
                    <a:pt x="332918" y="209825"/>
                  </a:cubicBezTo>
                  <a:cubicBezTo>
                    <a:pt x="332918" y="209825"/>
                    <a:pt x="366481" y="205467"/>
                    <a:pt x="403945" y="204058"/>
                  </a:cubicBezTo>
                  <a:cubicBezTo>
                    <a:pt x="410172" y="203829"/>
                    <a:pt x="416498" y="203665"/>
                    <a:pt x="422791" y="203501"/>
                  </a:cubicBezTo>
                  <a:cubicBezTo>
                    <a:pt x="432362" y="203272"/>
                    <a:pt x="441834" y="203174"/>
                    <a:pt x="450782" y="203600"/>
                  </a:cubicBezTo>
                  <a:cubicBezTo>
                    <a:pt x="461402" y="204091"/>
                    <a:pt x="471235" y="205074"/>
                    <a:pt x="479495" y="207269"/>
                  </a:cubicBezTo>
                  <a:cubicBezTo>
                    <a:pt x="485821" y="208940"/>
                    <a:pt x="491196" y="211037"/>
                    <a:pt x="494932" y="214346"/>
                  </a:cubicBezTo>
                  <a:cubicBezTo>
                    <a:pt x="497817" y="217098"/>
                    <a:pt x="502405" y="217033"/>
                    <a:pt x="505159" y="214150"/>
                  </a:cubicBezTo>
                  <a:cubicBezTo>
                    <a:pt x="507945" y="211266"/>
                    <a:pt x="507879" y="206647"/>
                    <a:pt x="504995" y="203927"/>
                  </a:cubicBezTo>
                  <a:close/>
                  <a:moveTo>
                    <a:pt x="341833" y="354346"/>
                  </a:moveTo>
                  <a:cubicBezTo>
                    <a:pt x="337540" y="341405"/>
                    <a:pt x="332131" y="328954"/>
                    <a:pt x="326789" y="317946"/>
                  </a:cubicBezTo>
                  <a:cubicBezTo>
                    <a:pt x="319283" y="302514"/>
                    <a:pt x="311613" y="290063"/>
                    <a:pt x="305845" y="283445"/>
                  </a:cubicBezTo>
                  <a:cubicBezTo>
                    <a:pt x="300928" y="277843"/>
                    <a:pt x="296208" y="275778"/>
                    <a:pt x="293357" y="275975"/>
                  </a:cubicBezTo>
                  <a:cubicBezTo>
                    <a:pt x="289522" y="276106"/>
                    <a:pt x="286506" y="279317"/>
                    <a:pt x="286605" y="283118"/>
                  </a:cubicBezTo>
                  <a:cubicBezTo>
                    <a:pt x="286703" y="286296"/>
                    <a:pt x="312302" y="328725"/>
                    <a:pt x="318365" y="345926"/>
                  </a:cubicBezTo>
                  <a:cubicBezTo>
                    <a:pt x="321872" y="355821"/>
                    <a:pt x="325150" y="366141"/>
                    <a:pt x="328067" y="376298"/>
                  </a:cubicBezTo>
                  <a:cubicBezTo>
                    <a:pt x="331935" y="389830"/>
                    <a:pt x="335147" y="402968"/>
                    <a:pt x="336130" y="414435"/>
                  </a:cubicBezTo>
                  <a:cubicBezTo>
                    <a:pt x="336917" y="423609"/>
                    <a:pt x="336753" y="431571"/>
                    <a:pt x="333967" y="437239"/>
                  </a:cubicBezTo>
                  <a:cubicBezTo>
                    <a:pt x="332066" y="440745"/>
                    <a:pt x="333377" y="445168"/>
                    <a:pt x="336884" y="447068"/>
                  </a:cubicBezTo>
                  <a:cubicBezTo>
                    <a:pt x="340424" y="448968"/>
                    <a:pt x="344816" y="447658"/>
                    <a:pt x="346717" y="444152"/>
                  </a:cubicBezTo>
                  <a:cubicBezTo>
                    <a:pt x="352912" y="433831"/>
                    <a:pt x="354354" y="416827"/>
                    <a:pt x="351863" y="397333"/>
                  </a:cubicBezTo>
                  <a:cubicBezTo>
                    <a:pt x="350126" y="383703"/>
                    <a:pt x="346619" y="368762"/>
                    <a:pt x="341833" y="354346"/>
                  </a:cubicBezTo>
                  <a:close/>
                  <a:moveTo>
                    <a:pt x="198370" y="253073"/>
                  </a:moveTo>
                  <a:cubicBezTo>
                    <a:pt x="172674" y="258807"/>
                    <a:pt x="149697" y="273845"/>
                    <a:pt x="130523" y="292291"/>
                  </a:cubicBezTo>
                  <a:cubicBezTo>
                    <a:pt x="123443" y="299106"/>
                    <a:pt x="116888" y="306413"/>
                    <a:pt x="110955" y="313850"/>
                  </a:cubicBezTo>
                  <a:cubicBezTo>
                    <a:pt x="104728" y="321713"/>
                    <a:pt x="99189" y="329708"/>
                    <a:pt x="94239" y="337375"/>
                  </a:cubicBezTo>
                  <a:cubicBezTo>
                    <a:pt x="84079" y="353167"/>
                    <a:pt x="76573" y="367517"/>
                    <a:pt x="71427" y="376593"/>
                  </a:cubicBezTo>
                  <a:cubicBezTo>
                    <a:pt x="69231" y="380492"/>
                    <a:pt x="67854" y="383342"/>
                    <a:pt x="66773" y="384358"/>
                  </a:cubicBezTo>
                  <a:cubicBezTo>
                    <a:pt x="63757" y="387012"/>
                    <a:pt x="63462" y="391599"/>
                    <a:pt x="66084" y="394580"/>
                  </a:cubicBezTo>
                  <a:cubicBezTo>
                    <a:pt x="68706" y="397595"/>
                    <a:pt x="73295" y="397922"/>
                    <a:pt x="76311" y="395301"/>
                  </a:cubicBezTo>
                  <a:cubicBezTo>
                    <a:pt x="80604" y="391828"/>
                    <a:pt x="92371" y="371744"/>
                    <a:pt x="109644" y="347859"/>
                  </a:cubicBezTo>
                  <a:cubicBezTo>
                    <a:pt x="114692" y="340848"/>
                    <a:pt x="120297" y="333508"/>
                    <a:pt x="126262" y="326104"/>
                  </a:cubicBezTo>
                  <a:cubicBezTo>
                    <a:pt x="131801" y="319223"/>
                    <a:pt x="137701" y="312310"/>
                    <a:pt x="144027" y="305692"/>
                  </a:cubicBezTo>
                  <a:cubicBezTo>
                    <a:pt x="160382" y="288524"/>
                    <a:pt x="179360" y="273190"/>
                    <a:pt x="201845" y="266506"/>
                  </a:cubicBezTo>
                  <a:cubicBezTo>
                    <a:pt x="205581" y="265523"/>
                    <a:pt x="207777" y="261755"/>
                    <a:pt x="206827" y="258020"/>
                  </a:cubicBezTo>
                  <a:cubicBezTo>
                    <a:pt x="205876" y="254351"/>
                    <a:pt x="202074" y="252123"/>
                    <a:pt x="198370" y="253073"/>
                  </a:cubicBezTo>
                  <a:close/>
                  <a:moveTo>
                    <a:pt x="181392" y="44433"/>
                  </a:moveTo>
                  <a:cubicBezTo>
                    <a:pt x="170215" y="28771"/>
                    <a:pt x="157891" y="16419"/>
                    <a:pt x="147468" y="8917"/>
                  </a:cubicBezTo>
                  <a:cubicBezTo>
                    <a:pt x="138127" y="2200"/>
                    <a:pt x="129736" y="-683"/>
                    <a:pt x="123869" y="136"/>
                  </a:cubicBezTo>
                  <a:cubicBezTo>
                    <a:pt x="119903" y="529"/>
                    <a:pt x="116986" y="4067"/>
                    <a:pt x="117380" y="8065"/>
                  </a:cubicBezTo>
                  <a:cubicBezTo>
                    <a:pt x="117740" y="12029"/>
                    <a:pt x="121313" y="14945"/>
                    <a:pt x="125279" y="14585"/>
                  </a:cubicBezTo>
                  <a:cubicBezTo>
                    <a:pt x="126360" y="14519"/>
                    <a:pt x="127508" y="15174"/>
                    <a:pt x="128917" y="15830"/>
                  </a:cubicBezTo>
                  <a:cubicBezTo>
                    <a:pt x="132490" y="17533"/>
                    <a:pt x="136423" y="20744"/>
                    <a:pt x="140749" y="24840"/>
                  </a:cubicBezTo>
                  <a:cubicBezTo>
                    <a:pt x="146452" y="30279"/>
                    <a:pt x="152450" y="37487"/>
                    <a:pt x="158547" y="45710"/>
                  </a:cubicBezTo>
                  <a:cubicBezTo>
                    <a:pt x="163791" y="52755"/>
                    <a:pt x="168937" y="60651"/>
                    <a:pt x="174017" y="68973"/>
                  </a:cubicBezTo>
                  <a:cubicBezTo>
                    <a:pt x="180769" y="80080"/>
                    <a:pt x="187226" y="92006"/>
                    <a:pt x="192372" y="104390"/>
                  </a:cubicBezTo>
                  <a:cubicBezTo>
                    <a:pt x="197551" y="116906"/>
                    <a:pt x="201681" y="129684"/>
                    <a:pt x="203484" y="142298"/>
                  </a:cubicBezTo>
                  <a:cubicBezTo>
                    <a:pt x="203844" y="146132"/>
                    <a:pt x="207220" y="148917"/>
                    <a:pt x="211055" y="148556"/>
                  </a:cubicBezTo>
                  <a:cubicBezTo>
                    <a:pt x="214857" y="148163"/>
                    <a:pt x="217676" y="144788"/>
                    <a:pt x="217282" y="140955"/>
                  </a:cubicBezTo>
                  <a:cubicBezTo>
                    <a:pt x="216168" y="120969"/>
                    <a:pt x="210465" y="99935"/>
                    <a:pt x="201812" y="80506"/>
                  </a:cubicBezTo>
                  <a:cubicBezTo>
                    <a:pt x="196043" y="67433"/>
                    <a:pt x="189029" y="55114"/>
                    <a:pt x="181392" y="444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30"/>
            <p:cNvSpPr/>
            <p:nvPr/>
          </p:nvSpPr>
          <p:spPr>
            <a:xfrm rot="5400000">
              <a:off x="497099" y="452907"/>
              <a:ext cx="72689" cy="72413"/>
            </a:xfrm>
            <a:custGeom>
              <a:rect b="b" l="l" r="r" t="t"/>
              <a:pathLst>
                <a:path extrusionOk="0" h="144825" w="145377">
                  <a:moveTo>
                    <a:pt x="84908" y="51593"/>
                  </a:moveTo>
                  <a:cubicBezTo>
                    <a:pt x="83629" y="48218"/>
                    <a:pt x="95822" y="30067"/>
                    <a:pt x="96904" y="28756"/>
                  </a:cubicBezTo>
                  <a:cubicBezTo>
                    <a:pt x="99395" y="25906"/>
                    <a:pt x="101820" y="22924"/>
                    <a:pt x="104541" y="20205"/>
                  </a:cubicBezTo>
                  <a:cubicBezTo>
                    <a:pt x="107294" y="17420"/>
                    <a:pt x="110277" y="14799"/>
                    <a:pt x="113423" y="12472"/>
                  </a:cubicBezTo>
                  <a:cubicBezTo>
                    <a:pt x="120044" y="7558"/>
                    <a:pt x="127189" y="3659"/>
                    <a:pt x="134859" y="776"/>
                  </a:cubicBezTo>
                  <a:cubicBezTo>
                    <a:pt x="138432" y="-1026"/>
                    <a:pt x="142791" y="415"/>
                    <a:pt x="144561" y="4019"/>
                  </a:cubicBezTo>
                  <a:cubicBezTo>
                    <a:pt x="146364" y="7591"/>
                    <a:pt x="144921" y="11948"/>
                    <a:pt x="141349" y="13718"/>
                  </a:cubicBezTo>
                  <a:cubicBezTo>
                    <a:pt x="139054" y="15225"/>
                    <a:pt x="137022" y="16961"/>
                    <a:pt x="134859" y="18698"/>
                  </a:cubicBezTo>
                  <a:cubicBezTo>
                    <a:pt x="130565" y="22171"/>
                    <a:pt x="126698" y="26135"/>
                    <a:pt x="122699" y="30001"/>
                  </a:cubicBezTo>
                  <a:cubicBezTo>
                    <a:pt x="121027" y="31574"/>
                    <a:pt x="119356" y="33114"/>
                    <a:pt x="117619" y="34621"/>
                  </a:cubicBezTo>
                  <a:cubicBezTo>
                    <a:pt x="114964" y="36947"/>
                    <a:pt x="112210" y="39142"/>
                    <a:pt x="109588" y="41436"/>
                  </a:cubicBezTo>
                  <a:cubicBezTo>
                    <a:pt x="107491" y="43107"/>
                    <a:pt x="103164" y="48709"/>
                    <a:pt x="99690" y="51756"/>
                  </a:cubicBezTo>
                  <a:cubicBezTo>
                    <a:pt x="97428" y="53788"/>
                    <a:pt x="95429" y="55262"/>
                    <a:pt x="93856" y="55655"/>
                  </a:cubicBezTo>
                  <a:cubicBezTo>
                    <a:pt x="90250" y="56999"/>
                    <a:pt x="86251" y="55197"/>
                    <a:pt x="84908" y="51593"/>
                  </a:cubicBezTo>
                  <a:close/>
                  <a:moveTo>
                    <a:pt x="60587" y="70727"/>
                  </a:moveTo>
                  <a:cubicBezTo>
                    <a:pt x="52033" y="67975"/>
                    <a:pt x="43576" y="67516"/>
                    <a:pt x="35251" y="69154"/>
                  </a:cubicBezTo>
                  <a:cubicBezTo>
                    <a:pt x="30597" y="70104"/>
                    <a:pt x="26074" y="71873"/>
                    <a:pt x="21714" y="73938"/>
                  </a:cubicBezTo>
                  <a:cubicBezTo>
                    <a:pt x="15618" y="76854"/>
                    <a:pt x="10112" y="80589"/>
                    <a:pt x="4343" y="83734"/>
                  </a:cubicBezTo>
                  <a:cubicBezTo>
                    <a:pt x="803" y="85176"/>
                    <a:pt x="-934" y="89238"/>
                    <a:pt x="508" y="92777"/>
                  </a:cubicBezTo>
                  <a:cubicBezTo>
                    <a:pt x="1950" y="96315"/>
                    <a:pt x="5982" y="98052"/>
                    <a:pt x="9554" y="96610"/>
                  </a:cubicBezTo>
                  <a:cubicBezTo>
                    <a:pt x="16732" y="94644"/>
                    <a:pt x="24009" y="92515"/>
                    <a:pt x="31384" y="90483"/>
                  </a:cubicBezTo>
                  <a:cubicBezTo>
                    <a:pt x="33186" y="89992"/>
                    <a:pt x="34956" y="89533"/>
                    <a:pt x="36726" y="89009"/>
                  </a:cubicBezTo>
                  <a:cubicBezTo>
                    <a:pt x="39250" y="88255"/>
                    <a:pt x="41708" y="87404"/>
                    <a:pt x="44265" y="86781"/>
                  </a:cubicBezTo>
                  <a:cubicBezTo>
                    <a:pt x="48657" y="85700"/>
                    <a:pt x="52983" y="84586"/>
                    <a:pt x="57736" y="84946"/>
                  </a:cubicBezTo>
                  <a:cubicBezTo>
                    <a:pt x="61669" y="85733"/>
                    <a:pt x="65504" y="83177"/>
                    <a:pt x="66291" y="79245"/>
                  </a:cubicBezTo>
                  <a:cubicBezTo>
                    <a:pt x="67077" y="75346"/>
                    <a:pt x="64521" y="71513"/>
                    <a:pt x="60587" y="70727"/>
                  </a:cubicBezTo>
                  <a:close/>
                  <a:moveTo>
                    <a:pt x="102476" y="115777"/>
                  </a:moveTo>
                  <a:cubicBezTo>
                    <a:pt x="101525" y="111125"/>
                    <a:pt x="99821" y="106701"/>
                    <a:pt x="98182" y="102246"/>
                  </a:cubicBezTo>
                  <a:cubicBezTo>
                    <a:pt x="97953" y="101754"/>
                    <a:pt x="96478" y="99002"/>
                    <a:pt x="95101" y="96315"/>
                  </a:cubicBezTo>
                  <a:cubicBezTo>
                    <a:pt x="94773" y="95726"/>
                    <a:pt x="94118" y="95005"/>
                    <a:pt x="93724" y="94481"/>
                  </a:cubicBezTo>
                  <a:lnTo>
                    <a:pt x="93397" y="95267"/>
                  </a:lnTo>
                  <a:cubicBezTo>
                    <a:pt x="93495" y="94939"/>
                    <a:pt x="93528" y="94579"/>
                    <a:pt x="93561" y="94218"/>
                  </a:cubicBezTo>
                  <a:lnTo>
                    <a:pt x="93724" y="94481"/>
                  </a:lnTo>
                  <a:cubicBezTo>
                    <a:pt x="93954" y="93956"/>
                    <a:pt x="94052" y="93498"/>
                    <a:pt x="93593" y="93661"/>
                  </a:cubicBezTo>
                  <a:cubicBezTo>
                    <a:pt x="93593" y="92580"/>
                    <a:pt x="93331" y="91466"/>
                    <a:pt x="92774" y="90451"/>
                  </a:cubicBezTo>
                  <a:cubicBezTo>
                    <a:pt x="90971" y="87076"/>
                    <a:pt x="86776" y="85765"/>
                    <a:pt x="83400" y="87567"/>
                  </a:cubicBezTo>
                  <a:cubicBezTo>
                    <a:pt x="81794" y="88092"/>
                    <a:pt x="79499" y="90778"/>
                    <a:pt x="79499" y="95955"/>
                  </a:cubicBezTo>
                  <a:cubicBezTo>
                    <a:pt x="79499" y="98904"/>
                    <a:pt x="81204" y="106210"/>
                    <a:pt x="81302" y="107062"/>
                  </a:cubicBezTo>
                  <a:cubicBezTo>
                    <a:pt x="81892" y="110207"/>
                    <a:pt x="82089" y="113385"/>
                    <a:pt x="82646" y="116531"/>
                  </a:cubicBezTo>
                  <a:cubicBezTo>
                    <a:pt x="83039" y="118693"/>
                    <a:pt x="83531" y="120823"/>
                    <a:pt x="84121" y="122952"/>
                  </a:cubicBezTo>
                  <a:cubicBezTo>
                    <a:pt x="85694" y="128522"/>
                    <a:pt x="87792" y="133797"/>
                    <a:pt x="89922" y="139236"/>
                  </a:cubicBezTo>
                  <a:cubicBezTo>
                    <a:pt x="90840" y="143135"/>
                    <a:pt x="94741" y="145527"/>
                    <a:pt x="98641" y="144642"/>
                  </a:cubicBezTo>
                  <a:cubicBezTo>
                    <a:pt x="102509" y="143725"/>
                    <a:pt x="104934" y="139793"/>
                    <a:pt x="104016" y="135927"/>
                  </a:cubicBezTo>
                  <a:cubicBezTo>
                    <a:pt x="103721" y="131864"/>
                    <a:pt x="103754" y="127965"/>
                    <a:pt x="103426" y="123935"/>
                  </a:cubicBezTo>
                  <a:cubicBezTo>
                    <a:pt x="103230" y="121183"/>
                    <a:pt x="103033" y="118496"/>
                    <a:pt x="102476" y="115777"/>
                  </a:cubicBezTo>
                  <a:close/>
                  <a:moveTo>
                    <a:pt x="71010" y="24562"/>
                  </a:moveTo>
                  <a:cubicBezTo>
                    <a:pt x="70420" y="22859"/>
                    <a:pt x="69732" y="21220"/>
                    <a:pt x="68913" y="19648"/>
                  </a:cubicBezTo>
                  <a:cubicBezTo>
                    <a:pt x="65996" y="14012"/>
                    <a:pt x="62587" y="9393"/>
                    <a:pt x="60424" y="6378"/>
                  </a:cubicBezTo>
                  <a:cubicBezTo>
                    <a:pt x="58621" y="2807"/>
                    <a:pt x="54294" y="1365"/>
                    <a:pt x="50689" y="3135"/>
                  </a:cubicBezTo>
                  <a:cubicBezTo>
                    <a:pt x="47116" y="4937"/>
                    <a:pt x="45674" y="9294"/>
                    <a:pt x="47444" y="12866"/>
                  </a:cubicBezTo>
                  <a:cubicBezTo>
                    <a:pt x="48591" y="16339"/>
                    <a:pt x="49706" y="22072"/>
                    <a:pt x="51508" y="28134"/>
                  </a:cubicBezTo>
                  <a:cubicBezTo>
                    <a:pt x="52033" y="29837"/>
                    <a:pt x="52655" y="31541"/>
                    <a:pt x="53311" y="33212"/>
                  </a:cubicBezTo>
                  <a:cubicBezTo>
                    <a:pt x="54262" y="35702"/>
                    <a:pt x="55409" y="37996"/>
                    <a:pt x="56097" y="40256"/>
                  </a:cubicBezTo>
                  <a:cubicBezTo>
                    <a:pt x="56556" y="41698"/>
                    <a:pt x="57605" y="53263"/>
                    <a:pt x="61079" y="54902"/>
                  </a:cubicBezTo>
                  <a:cubicBezTo>
                    <a:pt x="64521" y="56573"/>
                    <a:pt x="68683" y="55098"/>
                    <a:pt x="70322" y="51625"/>
                  </a:cubicBezTo>
                  <a:cubicBezTo>
                    <a:pt x="73501" y="46973"/>
                    <a:pt x="73895" y="38815"/>
                    <a:pt x="72387" y="29903"/>
                  </a:cubicBezTo>
                  <a:cubicBezTo>
                    <a:pt x="72092" y="28068"/>
                    <a:pt x="71600" y="26299"/>
                    <a:pt x="71010" y="24562"/>
                  </a:cubicBezTo>
                  <a:close/>
                  <a:moveTo>
                    <a:pt x="144626" y="89992"/>
                  </a:moveTo>
                  <a:cubicBezTo>
                    <a:pt x="142922" y="84619"/>
                    <a:pt x="136695" y="79311"/>
                    <a:pt x="128763" y="75019"/>
                  </a:cubicBezTo>
                  <a:cubicBezTo>
                    <a:pt x="127157" y="74134"/>
                    <a:pt x="125452" y="73446"/>
                    <a:pt x="123715" y="72824"/>
                  </a:cubicBezTo>
                  <a:cubicBezTo>
                    <a:pt x="122011" y="72234"/>
                    <a:pt x="120306" y="71775"/>
                    <a:pt x="118536" y="71447"/>
                  </a:cubicBezTo>
                  <a:cubicBezTo>
                    <a:pt x="112309" y="70301"/>
                    <a:pt x="106540" y="70137"/>
                    <a:pt x="102836" y="70006"/>
                  </a:cubicBezTo>
                  <a:cubicBezTo>
                    <a:pt x="98903" y="69220"/>
                    <a:pt x="95101" y="71775"/>
                    <a:pt x="94282" y="75707"/>
                  </a:cubicBezTo>
                  <a:cubicBezTo>
                    <a:pt x="93495" y="79638"/>
                    <a:pt x="96052" y="83439"/>
                    <a:pt x="99985" y="84225"/>
                  </a:cubicBezTo>
                  <a:cubicBezTo>
                    <a:pt x="103426" y="85470"/>
                    <a:pt x="108638" y="88092"/>
                    <a:pt x="114538" y="90385"/>
                  </a:cubicBezTo>
                  <a:cubicBezTo>
                    <a:pt x="116209" y="91008"/>
                    <a:pt x="117946" y="91565"/>
                    <a:pt x="119651" y="92089"/>
                  </a:cubicBezTo>
                  <a:cubicBezTo>
                    <a:pt x="122207" y="92875"/>
                    <a:pt x="124698" y="93367"/>
                    <a:pt x="126927" y="94218"/>
                  </a:cubicBezTo>
                  <a:cubicBezTo>
                    <a:pt x="128336" y="94743"/>
                    <a:pt x="138137" y="101033"/>
                    <a:pt x="141545" y="99297"/>
                  </a:cubicBezTo>
                  <a:cubicBezTo>
                    <a:pt x="144987" y="97593"/>
                    <a:pt x="146364" y="93432"/>
                    <a:pt x="144626" y="89992"/>
                  </a:cubicBezTo>
                  <a:close/>
                  <a:moveTo>
                    <a:pt x="43773" y="56999"/>
                  </a:moveTo>
                  <a:cubicBezTo>
                    <a:pt x="47608" y="58178"/>
                    <a:pt x="51672" y="56016"/>
                    <a:pt x="52819" y="52182"/>
                  </a:cubicBezTo>
                  <a:cubicBezTo>
                    <a:pt x="53999" y="48382"/>
                    <a:pt x="51869" y="44319"/>
                    <a:pt x="48034" y="43139"/>
                  </a:cubicBezTo>
                  <a:cubicBezTo>
                    <a:pt x="45772" y="41763"/>
                    <a:pt x="43740" y="40453"/>
                    <a:pt x="41348" y="39273"/>
                  </a:cubicBezTo>
                  <a:cubicBezTo>
                    <a:pt x="39709" y="38454"/>
                    <a:pt x="38037" y="37832"/>
                    <a:pt x="36234" y="37373"/>
                  </a:cubicBezTo>
                  <a:cubicBezTo>
                    <a:pt x="35022" y="37045"/>
                    <a:pt x="33776" y="36849"/>
                    <a:pt x="32498" y="36783"/>
                  </a:cubicBezTo>
                  <a:cubicBezTo>
                    <a:pt x="30531" y="36685"/>
                    <a:pt x="18896" y="40977"/>
                    <a:pt x="18896" y="40977"/>
                  </a:cubicBezTo>
                  <a:cubicBezTo>
                    <a:pt x="18994" y="41043"/>
                    <a:pt x="19125" y="41075"/>
                    <a:pt x="19158" y="41043"/>
                  </a:cubicBezTo>
                  <a:cubicBezTo>
                    <a:pt x="19781" y="40748"/>
                    <a:pt x="13717" y="41960"/>
                    <a:pt x="12603" y="45302"/>
                  </a:cubicBezTo>
                  <a:cubicBezTo>
                    <a:pt x="8440" y="57949"/>
                    <a:pt x="41315" y="56835"/>
                    <a:pt x="43773" y="56999"/>
                  </a:cubicBezTo>
                  <a:close/>
                  <a:moveTo>
                    <a:pt x="55638" y="96479"/>
                  </a:moveTo>
                  <a:cubicBezTo>
                    <a:pt x="53540" y="97495"/>
                    <a:pt x="52229" y="99428"/>
                    <a:pt x="51869" y="101558"/>
                  </a:cubicBezTo>
                  <a:cubicBezTo>
                    <a:pt x="51869" y="101164"/>
                    <a:pt x="51902" y="100640"/>
                    <a:pt x="52262" y="100116"/>
                  </a:cubicBezTo>
                  <a:cubicBezTo>
                    <a:pt x="52295" y="100050"/>
                    <a:pt x="52295" y="99788"/>
                    <a:pt x="52328" y="99657"/>
                  </a:cubicBezTo>
                  <a:cubicBezTo>
                    <a:pt x="52295" y="99657"/>
                    <a:pt x="52262" y="99690"/>
                    <a:pt x="52229" y="99690"/>
                  </a:cubicBezTo>
                  <a:cubicBezTo>
                    <a:pt x="50558" y="101426"/>
                    <a:pt x="46395" y="105456"/>
                    <a:pt x="46035" y="105882"/>
                  </a:cubicBezTo>
                  <a:cubicBezTo>
                    <a:pt x="44429" y="108012"/>
                    <a:pt x="42790" y="110043"/>
                    <a:pt x="41479" y="112402"/>
                  </a:cubicBezTo>
                  <a:cubicBezTo>
                    <a:pt x="40594" y="113942"/>
                    <a:pt x="39873" y="115580"/>
                    <a:pt x="39348" y="117251"/>
                  </a:cubicBezTo>
                  <a:cubicBezTo>
                    <a:pt x="37906" y="121642"/>
                    <a:pt x="37251" y="125999"/>
                    <a:pt x="36726" y="130554"/>
                  </a:cubicBezTo>
                  <a:cubicBezTo>
                    <a:pt x="35513" y="134354"/>
                    <a:pt x="37644" y="138417"/>
                    <a:pt x="41446" y="139629"/>
                  </a:cubicBezTo>
                  <a:cubicBezTo>
                    <a:pt x="45281" y="140809"/>
                    <a:pt x="49345" y="138712"/>
                    <a:pt x="50525" y="134878"/>
                  </a:cubicBezTo>
                  <a:cubicBezTo>
                    <a:pt x="51705" y="132847"/>
                    <a:pt x="53082" y="131078"/>
                    <a:pt x="54327" y="129046"/>
                  </a:cubicBezTo>
                  <a:cubicBezTo>
                    <a:pt x="55540" y="127113"/>
                    <a:pt x="56851" y="125246"/>
                    <a:pt x="57933" y="123247"/>
                  </a:cubicBezTo>
                  <a:cubicBezTo>
                    <a:pt x="58522" y="122166"/>
                    <a:pt x="58981" y="121052"/>
                    <a:pt x="59473" y="119905"/>
                  </a:cubicBezTo>
                  <a:cubicBezTo>
                    <a:pt x="60194" y="118169"/>
                    <a:pt x="60686" y="116400"/>
                    <a:pt x="61374" y="114663"/>
                  </a:cubicBezTo>
                  <a:cubicBezTo>
                    <a:pt x="61538" y="114172"/>
                    <a:pt x="63603" y="109323"/>
                    <a:pt x="64357" y="107291"/>
                  </a:cubicBezTo>
                  <a:cubicBezTo>
                    <a:pt x="65930" y="102901"/>
                    <a:pt x="65209" y="99952"/>
                    <a:pt x="64947" y="99624"/>
                  </a:cubicBezTo>
                  <a:cubicBezTo>
                    <a:pt x="63242" y="96151"/>
                    <a:pt x="59047" y="94775"/>
                    <a:pt x="55638" y="9647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30"/>
            <p:cNvSpPr/>
            <p:nvPr/>
          </p:nvSpPr>
          <p:spPr>
            <a:xfrm rot="5400000">
              <a:off x="724643" y="682522"/>
              <a:ext cx="201226" cy="184887"/>
            </a:xfrm>
            <a:custGeom>
              <a:rect b="b" l="l" r="r" t="t"/>
              <a:pathLst>
                <a:path extrusionOk="0" h="369774" w="402452">
                  <a:moveTo>
                    <a:pt x="9722" y="354690"/>
                  </a:moveTo>
                  <a:cubicBezTo>
                    <a:pt x="-9911" y="347121"/>
                    <a:pt x="6248" y="292405"/>
                    <a:pt x="6346" y="291652"/>
                  </a:cubicBezTo>
                  <a:cubicBezTo>
                    <a:pt x="7166" y="285820"/>
                    <a:pt x="7723" y="279922"/>
                    <a:pt x="8444" y="274058"/>
                  </a:cubicBezTo>
                  <a:cubicBezTo>
                    <a:pt x="10574" y="257283"/>
                    <a:pt x="13229" y="240606"/>
                    <a:pt x="16704" y="224060"/>
                  </a:cubicBezTo>
                  <a:cubicBezTo>
                    <a:pt x="27782" y="170917"/>
                    <a:pt x="49710" y="125342"/>
                    <a:pt x="78389" y="79604"/>
                  </a:cubicBezTo>
                  <a:cubicBezTo>
                    <a:pt x="111297" y="27116"/>
                    <a:pt x="187600" y="-40574"/>
                    <a:pt x="221688" y="31048"/>
                  </a:cubicBezTo>
                  <a:cubicBezTo>
                    <a:pt x="221688" y="31048"/>
                    <a:pt x="294485" y="-7712"/>
                    <a:pt x="371215" y="61780"/>
                  </a:cubicBezTo>
                  <a:cubicBezTo>
                    <a:pt x="435719" y="120198"/>
                    <a:pt x="380326" y="245914"/>
                    <a:pt x="380326" y="245914"/>
                  </a:cubicBezTo>
                  <a:cubicBezTo>
                    <a:pt x="380326" y="245914"/>
                    <a:pt x="399697" y="260690"/>
                    <a:pt x="384817" y="280086"/>
                  </a:cubicBezTo>
                  <a:cubicBezTo>
                    <a:pt x="346141" y="330477"/>
                    <a:pt x="265543" y="365371"/>
                    <a:pt x="206119" y="368844"/>
                  </a:cubicBezTo>
                  <a:cubicBezTo>
                    <a:pt x="154201" y="371891"/>
                    <a:pt x="43023" y="367533"/>
                    <a:pt x="9722" y="354690"/>
                  </a:cubicBezTo>
                  <a:lnTo>
                    <a:pt x="9722" y="35469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" name="Google Shape;2105;p30"/>
            <p:cNvSpPr/>
            <p:nvPr/>
          </p:nvSpPr>
          <p:spPr>
            <a:xfrm rot="5400000">
              <a:off x="644225" y="565796"/>
              <a:ext cx="269151" cy="290265"/>
            </a:xfrm>
            <a:custGeom>
              <a:rect b="b" l="l" r="r" t="t"/>
              <a:pathLst>
                <a:path extrusionOk="0" h="580530" w="538302">
                  <a:moveTo>
                    <a:pt x="58522" y="75394"/>
                  </a:moveTo>
                  <a:cubicBezTo>
                    <a:pt x="96706" y="173424"/>
                    <a:pt x="99558" y="315030"/>
                    <a:pt x="77204" y="430883"/>
                  </a:cubicBezTo>
                  <a:lnTo>
                    <a:pt x="72124" y="455030"/>
                  </a:lnTo>
                  <a:cubicBezTo>
                    <a:pt x="71010" y="452802"/>
                    <a:pt x="66683" y="448575"/>
                    <a:pt x="65143" y="445659"/>
                  </a:cubicBezTo>
                  <a:cubicBezTo>
                    <a:pt x="61111" y="437992"/>
                    <a:pt x="57243" y="429834"/>
                    <a:pt x="53441" y="421578"/>
                  </a:cubicBezTo>
                  <a:cubicBezTo>
                    <a:pt x="41773" y="396382"/>
                    <a:pt x="29842" y="370499"/>
                    <a:pt x="20304" y="340815"/>
                  </a:cubicBezTo>
                  <a:cubicBezTo>
                    <a:pt x="-5360" y="260740"/>
                    <a:pt x="-3098" y="167789"/>
                    <a:pt x="7456" y="76050"/>
                  </a:cubicBezTo>
                  <a:cubicBezTo>
                    <a:pt x="9652" y="57145"/>
                    <a:pt x="11848" y="38240"/>
                    <a:pt x="13913" y="19237"/>
                  </a:cubicBezTo>
                  <a:cubicBezTo>
                    <a:pt x="14044" y="17861"/>
                    <a:pt x="15224" y="496"/>
                    <a:pt x="15847" y="70"/>
                  </a:cubicBezTo>
                  <a:cubicBezTo>
                    <a:pt x="17682" y="-1142"/>
                    <a:pt x="25647" y="13733"/>
                    <a:pt x="27023" y="15764"/>
                  </a:cubicBezTo>
                  <a:cubicBezTo>
                    <a:pt x="38528" y="32474"/>
                    <a:pt x="49410" y="52001"/>
                    <a:pt x="58522" y="75394"/>
                  </a:cubicBezTo>
                  <a:close/>
                  <a:moveTo>
                    <a:pt x="476291" y="540314"/>
                  </a:moveTo>
                  <a:cubicBezTo>
                    <a:pt x="410214" y="516822"/>
                    <a:pt x="356886" y="490087"/>
                    <a:pt x="268390" y="492118"/>
                  </a:cubicBezTo>
                  <a:cubicBezTo>
                    <a:pt x="228239" y="493068"/>
                    <a:pt x="188382" y="499228"/>
                    <a:pt x="155081" y="510368"/>
                  </a:cubicBezTo>
                  <a:cubicBezTo>
                    <a:pt x="151050" y="511744"/>
                    <a:pt x="125812" y="519673"/>
                    <a:pt x="129417" y="523604"/>
                  </a:cubicBezTo>
                  <a:lnTo>
                    <a:pt x="139709" y="526848"/>
                  </a:lnTo>
                  <a:cubicBezTo>
                    <a:pt x="207262" y="554304"/>
                    <a:pt x="307033" y="582547"/>
                    <a:pt x="396907" y="580417"/>
                  </a:cubicBezTo>
                  <a:cubicBezTo>
                    <a:pt x="429814" y="579631"/>
                    <a:pt x="461804" y="574454"/>
                    <a:pt x="492581" y="568950"/>
                  </a:cubicBezTo>
                  <a:cubicBezTo>
                    <a:pt x="503103" y="567049"/>
                    <a:pt x="513591" y="565116"/>
                    <a:pt x="523916" y="562987"/>
                  </a:cubicBezTo>
                  <a:cubicBezTo>
                    <a:pt x="528570" y="562036"/>
                    <a:pt x="541156" y="561742"/>
                    <a:pt x="537715" y="559940"/>
                  </a:cubicBezTo>
                  <a:cubicBezTo>
                    <a:pt x="522768" y="552109"/>
                    <a:pt x="494187" y="546703"/>
                    <a:pt x="476291" y="54031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" name="Google Shape;2106;p30"/>
            <p:cNvSpPr/>
            <p:nvPr/>
          </p:nvSpPr>
          <p:spPr>
            <a:xfrm rot="5400000">
              <a:off x="738723" y="700503"/>
              <a:ext cx="160763" cy="168965"/>
            </a:xfrm>
            <a:custGeom>
              <a:rect b="b" l="l" r="r" t="t"/>
              <a:pathLst>
                <a:path extrusionOk="0" h="337930" w="321526">
                  <a:moveTo>
                    <a:pt x="152991" y="13208"/>
                  </a:moveTo>
                  <a:lnTo>
                    <a:pt x="153056" y="13405"/>
                  </a:lnTo>
                  <a:cubicBezTo>
                    <a:pt x="152237" y="13175"/>
                    <a:pt x="151647" y="12848"/>
                    <a:pt x="151843" y="12487"/>
                  </a:cubicBezTo>
                  <a:cubicBezTo>
                    <a:pt x="152204" y="12749"/>
                    <a:pt x="152597" y="13011"/>
                    <a:pt x="152991" y="13208"/>
                  </a:cubicBezTo>
                  <a:close/>
                  <a:moveTo>
                    <a:pt x="320544" y="212576"/>
                  </a:moveTo>
                  <a:cubicBezTo>
                    <a:pt x="312580" y="198029"/>
                    <a:pt x="300747" y="192918"/>
                    <a:pt x="287145" y="192132"/>
                  </a:cubicBezTo>
                  <a:cubicBezTo>
                    <a:pt x="274788" y="191378"/>
                    <a:pt x="260629" y="194818"/>
                    <a:pt x="246633" y="197734"/>
                  </a:cubicBezTo>
                  <a:cubicBezTo>
                    <a:pt x="234768" y="200192"/>
                    <a:pt x="223100" y="202518"/>
                    <a:pt x="213201" y="199307"/>
                  </a:cubicBezTo>
                  <a:cubicBezTo>
                    <a:pt x="209989" y="198324"/>
                    <a:pt x="207564" y="196293"/>
                    <a:pt x="205335" y="194032"/>
                  </a:cubicBezTo>
                  <a:cubicBezTo>
                    <a:pt x="200222" y="188953"/>
                    <a:pt x="195993" y="182663"/>
                    <a:pt x="190618" y="177781"/>
                  </a:cubicBezTo>
                  <a:cubicBezTo>
                    <a:pt x="183702" y="171621"/>
                    <a:pt x="175344" y="167166"/>
                    <a:pt x="166396" y="164610"/>
                  </a:cubicBezTo>
                  <a:cubicBezTo>
                    <a:pt x="157743" y="162120"/>
                    <a:pt x="148566" y="161301"/>
                    <a:pt x="139716" y="162153"/>
                  </a:cubicBezTo>
                  <a:cubicBezTo>
                    <a:pt x="131293" y="163004"/>
                    <a:pt x="123066" y="165265"/>
                    <a:pt x="115429" y="168804"/>
                  </a:cubicBezTo>
                  <a:cubicBezTo>
                    <a:pt x="107923" y="172309"/>
                    <a:pt x="100942" y="176962"/>
                    <a:pt x="94812" y="182532"/>
                  </a:cubicBezTo>
                  <a:cubicBezTo>
                    <a:pt x="93469" y="183777"/>
                    <a:pt x="92190" y="185120"/>
                    <a:pt x="90912" y="186464"/>
                  </a:cubicBezTo>
                  <a:cubicBezTo>
                    <a:pt x="91109" y="184891"/>
                    <a:pt x="91109" y="183253"/>
                    <a:pt x="91371" y="181713"/>
                  </a:cubicBezTo>
                  <a:cubicBezTo>
                    <a:pt x="92157" y="176929"/>
                    <a:pt x="93403" y="172309"/>
                    <a:pt x="95730" y="168017"/>
                  </a:cubicBezTo>
                  <a:cubicBezTo>
                    <a:pt x="100810" y="158614"/>
                    <a:pt x="108775" y="151898"/>
                    <a:pt x="117068" y="145476"/>
                  </a:cubicBezTo>
                  <a:cubicBezTo>
                    <a:pt x="126802" y="137907"/>
                    <a:pt x="137061" y="130765"/>
                    <a:pt x="145255" y="121755"/>
                  </a:cubicBezTo>
                  <a:cubicBezTo>
                    <a:pt x="149746" y="116807"/>
                    <a:pt x="153679" y="111369"/>
                    <a:pt x="156662" y="105045"/>
                  </a:cubicBezTo>
                  <a:cubicBezTo>
                    <a:pt x="161119" y="95576"/>
                    <a:pt x="164135" y="85452"/>
                    <a:pt x="166069" y="75066"/>
                  </a:cubicBezTo>
                  <a:cubicBezTo>
                    <a:pt x="168822" y="60126"/>
                    <a:pt x="169412" y="44629"/>
                    <a:pt x="169379" y="29787"/>
                  </a:cubicBezTo>
                  <a:cubicBezTo>
                    <a:pt x="169379" y="28476"/>
                    <a:pt x="168330" y="14912"/>
                    <a:pt x="165577" y="7998"/>
                  </a:cubicBezTo>
                  <a:cubicBezTo>
                    <a:pt x="163381" y="2494"/>
                    <a:pt x="159448" y="37"/>
                    <a:pt x="156236" y="4"/>
                  </a:cubicBezTo>
                  <a:cubicBezTo>
                    <a:pt x="152401" y="-127"/>
                    <a:pt x="149189" y="2887"/>
                    <a:pt x="149090" y="6721"/>
                  </a:cubicBezTo>
                  <a:cubicBezTo>
                    <a:pt x="148992" y="9047"/>
                    <a:pt x="150106" y="11177"/>
                    <a:pt x="151843" y="12487"/>
                  </a:cubicBezTo>
                  <a:cubicBezTo>
                    <a:pt x="151876" y="12389"/>
                    <a:pt x="151975" y="12291"/>
                    <a:pt x="152106" y="12192"/>
                  </a:cubicBezTo>
                  <a:cubicBezTo>
                    <a:pt x="152597" y="11897"/>
                    <a:pt x="152827" y="12389"/>
                    <a:pt x="152991" y="13208"/>
                  </a:cubicBezTo>
                  <a:cubicBezTo>
                    <a:pt x="153515" y="13437"/>
                    <a:pt x="154040" y="13634"/>
                    <a:pt x="154597" y="13732"/>
                  </a:cubicBezTo>
                  <a:cubicBezTo>
                    <a:pt x="154105" y="13667"/>
                    <a:pt x="153515" y="13536"/>
                    <a:pt x="153056" y="13405"/>
                  </a:cubicBezTo>
                  <a:cubicBezTo>
                    <a:pt x="153253" y="14650"/>
                    <a:pt x="153286" y="16583"/>
                    <a:pt x="153515" y="17893"/>
                  </a:cubicBezTo>
                  <a:cubicBezTo>
                    <a:pt x="154335" y="23070"/>
                    <a:pt x="154564" y="28804"/>
                    <a:pt x="154531" y="29557"/>
                  </a:cubicBezTo>
                  <a:cubicBezTo>
                    <a:pt x="154040" y="43416"/>
                    <a:pt x="152925" y="57865"/>
                    <a:pt x="149844" y="71757"/>
                  </a:cubicBezTo>
                  <a:cubicBezTo>
                    <a:pt x="147878" y="80636"/>
                    <a:pt x="145026" y="89286"/>
                    <a:pt x="140896" y="97313"/>
                  </a:cubicBezTo>
                  <a:cubicBezTo>
                    <a:pt x="135980" y="106978"/>
                    <a:pt x="128113" y="113695"/>
                    <a:pt x="119788" y="119986"/>
                  </a:cubicBezTo>
                  <a:cubicBezTo>
                    <a:pt x="110021" y="127357"/>
                    <a:pt x="99598" y="134041"/>
                    <a:pt x="91010" y="142494"/>
                  </a:cubicBezTo>
                  <a:cubicBezTo>
                    <a:pt x="86192" y="147245"/>
                    <a:pt x="81964" y="152520"/>
                    <a:pt x="78588" y="158614"/>
                  </a:cubicBezTo>
                  <a:cubicBezTo>
                    <a:pt x="75146" y="164872"/>
                    <a:pt x="73147" y="171556"/>
                    <a:pt x="72000" y="178502"/>
                  </a:cubicBezTo>
                  <a:cubicBezTo>
                    <a:pt x="69837" y="191706"/>
                    <a:pt x="71180" y="205925"/>
                    <a:pt x="67968" y="218801"/>
                  </a:cubicBezTo>
                  <a:cubicBezTo>
                    <a:pt x="62986" y="239312"/>
                    <a:pt x="55349" y="259527"/>
                    <a:pt x="44632" y="277842"/>
                  </a:cubicBezTo>
                  <a:cubicBezTo>
                    <a:pt x="33979" y="295960"/>
                    <a:pt x="20410" y="312244"/>
                    <a:pt x="3136" y="324727"/>
                  </a:cubicBezTo>
                  <a:cubicBezTo>
                    <a:pt x="-174" y="327021"/>
                    <a:pt x="-993" y="331542"/>
                    <a:pt x="1301" y="334818"/>
                  </a:cubicBezTo>
                  <a:cubicBezTo>
                    <a:pt x="3595" y="338095"/>
                    <a:pt x="8086" y="338914"/>
                    <a:pt x="11396" y="336653"/>
                  </a:cubicBezTo>
                  <a:cubicBezTo>
                    <a:pt x="30996" y="323613"/>
                    <a:pt x="46860" y="306347"/>
                    <a:pt x="59250" y="286754"/>
                  </a:cubicBezTo>
                  <a:cubicBezTo>
                    <a:pt x="71574" y="267358"/>
                    <a:pt x="80391" y="245602"/>
                    <a:pt x="86422" y="223585"/>
                  </a:cubicBezTo>
                  <a:cubicBezTo>
                    <a:pt x="87077" y="221128"/>
                    <a:pt x="87110" y="218474"/>
                    <a:pt x="87503" y="215951"/>
                  </a:cubicBezTo>
                  <a:cubicBezTo>
                    <a:pt x="90683" y="211855"/>
                    <a:pt x="94943" y="205008"/>
                    <a:pt x="95992" y="203664"/>
                  </a:cubicBezTo>
                  <a:cubicBezTo>
                    <a:pt x="97303" y="201961"/>
                    <a:pt x="98778" y="200355"/>
                    <a:pt x="100286" y="198815"/>
                  </a:cubicBezTo>
                  <a:cubicBezTo>
                    <a:pt x="101827" y="197276"/>
                    <a:pt x="103465" y="195801"/>
                    <a:pt x="105137" y="194425"/>
                  </a:cubicBezTo>
                  <a:cubicBezTo>
                    <a:pt x="110250" y="190199"/>
                    <a:pt x="116052" y="186791"/>
                    <a:pt x="122214" y="184268"/>
                  </a:cubicBezTo>
                  <a:cubicBezTo>
                    <a:pt x="128212" y="181811"/>
                    <a:pt x="134603" y="180337"/>
                    <a:pt x="141093" y="179976"/>
                  </a:cubicBezTo>
                  <a:cubicBezTo>
                    <a:pt x="147714" y="179616"/>
                    <a:pt x="154531" y="180500"/>
                    <a:pt x="160923" y="182597"/>
                  </a:cubicBezTo>
                  <a:cubicBezTo>
                    <a:pt x="167085" y="184563"/>
                    <a:pt x="172788" y="187741"/>
                    <a:pt x="177475" y="192132"/>
                  </a:cubicBezTo>
                  <a:cubicBezTo>
                    <a:pt x="183702" y="197865"/>
                    <a:pt x="188291" y="205565"/>
                    <a:pt x="194715" y="210905"/>
                  </a:cubicBezTo>
                  <a:cubicBezTo>
                    <a:pt x="198386" y="213985"/>
                    <a:pt x="202549" y="216442"/>
                    <a:pt x="207498" y="217950"/>
                  </a:cubicBezTo>
                  <a:cubicBezTo>
                    <a:pt x="218216" y="221029"/>
                    <a:pt x="230376" y="220079"/>
                    <a:pt x="242897" y="217360"/>
                  </a:cubicBezTo>
                  <a:cubicBezTo>
                    <a:pt x="257777" y="214116"/>
                    <a:pt x="273182" y="208383"/>
                    <a:pt x="286621" y="208481"/>
                  </a:cubicBezTo>
                  <a:cubicBezTo>
                    <a:pt x="295044" y="208546"/>
                    <a:pt x="302583" y="211167"/>
                    <a:pt x="308024" y="219883"/>
                  </a:cubicBezTo>
                  <a:cubicBezTo>
                    <a:pt x="310056" y="223323"/>
                    <a:pt x="314481" y="224502"/>
                    <a:pt x="317955" y="222471"/>
                  </a:cubicBezTo>
                  <a:cubicBezTo>
                    <a:pt x="321397" y="220440"/>
                    <a:pt x="322544" y="216016"/>
                    <a:pt x="320544" y="21257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30"/>
            <p:cNvSpPr/>
            <p:nvPr/>
          </p:nvSpPr>
          <p:spPr>
            <a:xfrm rot="5400000">
              <a:off x="644020" y="566198"/>
              <a:ext cx="236323" cy="256793"/>
            </a:xfrm>
            <a:custGeom>
              <a:rect b="b" l="l" r="r" t="t"/>
              <a:pathLst>
                <a:path extrusionOk="0" h="513586" w="472645">
                  <a:moveTo>
                    <a:pt x="472459" y="501779"/>
                  </a:moveTo>
                  <a:cubicBezTo>
                    <a:pt x="472131" y="500665"/>
                    <a:pt x="471050" y="499092"/>
                    <a:pt x="468657" y="497815"/>
                  </a:cubicBezTo>
                  <a:cubicBezTo>
                    <a:pt x="468198" y="497552"/>
                    <a:pt x="465805" y="496897"/>
                    <a:pt x="465183" y="496701"/>
                  </a:cubicBezTo>
                  <a:lnTo>
                    <a:pt x="465216" y="496733"/>
                  </a:lnTo>
                  <a:cubicBezTo>
                    <a:pt x="465117" y="496668"/>
                    <a:pt x="464789" y="496635"/>
                    <a:pt x="464789" y="496635"/>
                  </a:cubicBezTo>
                  <a:cubicBezTo>
                    <a:pt x="464789" y="496635"/>
                    <a:pt x="465117" y="496733"/>
                    <a:pt x="465183" y="496733"/>
                  </a:cubicBezTo>
                  <a:lnTo>
                    <a:pt x="460594" y="493654"/>
                  </a:lnTo>
                  <a:cubicBezTo>
                    <a:pt x="458529" y="492146"/>
                    <a:pt x="456628" y="490443"/>
                    <a:pt x="454694" y="488673"/>
                  </a:cubicBezTo>
                  <a:cubicBezTo>
                    <a:pt x="451744" y="485987"/>
                    <a:pt x="449024" y="483038"/>
                    <a:pt x="446435" y="480057"/>
                  </a:cubicBezTo>
                  <a:cubicBezTo>
                    <a:pt x="442796" y="476158"/>
                    <a:pt x="439289" y="471047"/>
                    <a:pt x="435159" y="466099"/>
                  </a:cubicBezTo>
                  <a:cubicBezTo>
                    <a:pt x="431718" y="461971"/>
                    <a:pt x="427818" y="458072"/>
                    <a:pt x="423852" y="454337"/>
                  </a:cubicBezTo>
                  <a:cubicBezTo>
                    <a:pt x="412085" y="450045"/>
                    <a:pt x="400187" y="445982"/>
                    <a:pt x="388092" y="442313"/>
                  </a:cubicBezTo>
                  <a:cubicBezTo>
                    <a:pt x="387863" y="442771"/>
                    <a:pt x="387338" y="443001"/>
                    <a:pt x="387207" y="443525"/>
                  </a:cubicBezTo>
                  <a:cubicBezTo>
                    <a:pt x="386257" y="447424"/>
                    <a:pt x="388617" y="451355"/>
                    <a:pt x="392517" y="452306"/>
                  </a:cubicBezTo>
                  <a:cubicBezTo>
                    <a:pt x="397171" y="453845"/>
                    <a:pt x="401039" y="457220"/>
                    <a:pt x="404939" y="460890"/>
                  </a:cubicBezTo>
                  <a:cubicBezTo>
                    <a:pt x="408184" y="463970"/>
                    <a:pt x="411200" y="467541"/>
                    <a:pt x="414117" y="471178"/>
                  </a:cubicBezTo>
                  <a:cubicBezTo>
                    <a:pt x="412839" y="471014"/>
                    <a:pt x="411167" y="470784"/>
                    <a:pt x="410249" y="470883"/>
                  </a:cubicBezTo>
                  <a:cubicBezTo>
                    <a:pt x="407267" y="471145"/>
                    <a:pt x="404349" y="471505"/>
                    <a:pt x="401367" y="472029"/>
                  </a:cubicBezTo>
                  <a:cubicBezTo>
                    <a:pt x="399269" y="472390"/>
                    <a:pt x="397270" y="472980"/>
                    <a:pt x="395205" y="473569"/>
                  </a:cubicBezTo>
                  <a:cubicBezTo>
                    <a:pt x="391927" y="474651"/>
                    <a:pt x="388617" y="475896"/>
                    <a:pt x="385569" y="477599"/>
                  </a:cubicBezTo>
                  <a:cubicBezTo>
                    <a:pt x="382553" y="479270"/>
                    <a:pt x="379702" y="481269"/>
                    <a:pt x="377112" y="483530"/>
                  </a:cubicBezTo>
                  <a:cubicBezTo>
                    <a:pt x="373441" y="486773"/>
                    <a:pt x="370622" y="490672"/>
                    <a:pt x="367738" y="494506"/>
                  </a:cubicBezTo>
                  <a:cubicBezTo>
                    <a:pt x="366296" y="492736"/>
                    <a:pt x="364952" y="491065"/>
                    <a:pt x="364067" y="490017"/>
                  </a:cubicBezTo>
                  <a:cubicBezTo>
                    <a:pt x="358298" y="483562"/>
                    <a:pt x="352825" y="473504"/>
                    <a:pt x="346073" y="463642"/>
                  </a:cubicBezTo>
                  <a:cubicBezTo>
                    <a:pt x="339419" y="453845"/>
                    <a:pt x="331749" y="444115"/>
                    <a:pt x="323391" y="436743"/>
                  </a:cubicBezTo>
                  <a:cubicBezTo>
                    <a:pt x="318803" y="432647"/>
                    <a:pt x="313985" y="429273"/>
                    <a:pt x="308937" y="426848"/>
                  </a:cubicBezTo>
                  <a:cubicBezTo>
                    <a:pt x="301923" y="426258"/>
                    <a:pt x="294614" y="425931"/>
                    <a:pt x="287141" y="425734"/>
                  </a:cubicBezTo>
                  <a:cubicBezTo>
                    <a:pt x="286256" y="426815"/>
                    <a:pt x="285371" y="427929"/>
                    <a:pt x="285207" y="429404"/>
                  </a:cubicBezTo>
                  <a:cubicBezTo>
                    <a:pt x="284879" y="433368"/>
                    <a:pt x="287829" y="436907"/>
                    <a:pt x="291828" y="437234"/>
                  </a:cubicBezTo>
                  <a:cubicBezTo>
                    <a:pt x="299235" y="438315"/>
                    <a:pt x="305266" y="443361"/>
                    <a:pt x="311067" y="449488"/>
                  </a:cubicBezTo>
                  <a:cubicBezTo>
                    <a:pt x="313264" y="451781"/>
                    <a:pt x="315230" y="454501"/>
                    <a:pt x="317262" y="457122"/>
                  </a:cubicBezTo>
                  <a:cubicBezTo>
                    <a:pt x="317131" y="457122"/>
                    <a:pt x="317033" y="457122"/>
                    <a:pt x="316902" y="457122"/>
                  </a:cubicBezTo>
                  <a:cubicBezTo>
                    <a:pt x="314542" y="457122"/>
                    <a:pt x="312182" y="457351"/>
                    <a:pt x="309822" y="457581"/>
                  </a:cubicBezTo>
                  <a:cubicBezTo>
                    <a:pt x="306249" y="458039"/>
                    <a:pt x="302841" y="458662"/>
                    <a:pt x="299629" y="459743"/>
                  </a:cubicBezTo>
                  <a:cubicBezTo>
                    <a:pt x="296187" y="460890"/>
                    <a:pt x="293008" y="462430"/>
                    <a:pt x="290058" y="464330"/>
                  </a:cubicBezTo>
                  <a:cubicBezTo>
                    <a:pt x="286321" y="466754"/>
                    <a:pt x="283306" y="470326"/>
                    <a:pt x="280159" y="473668"/>
                  </a:cubicBezTo>
                  <a:cubicBezTo>
                    <a:pt x="275964" y="467770"/>
                    <a:pt x="271605" y="461938"/>
                    <a:pt x="266590" y="456696"/>
                  </a:cubicBezTo>
                  <a:cubicBezTo>
                    <a:pt x="260756" y="450602"/>
                    <a:pt x="254036" y="445327"/>
                    <a:pt x="246203" y="440936"/>
                  </a:cubicBezTo>
                  <a:cubicBezTo>
                    <a:pt x="245088" y="440347"/>
                    <a:pt x="230798" y="432975"/>
                    <a:pt x="224832" y="431271"/>
                  </a:cubicBezTo>
                  <a:cubicBezTo>
                    <a:pt x="221653" y="430354"/>
                    <a:pt x="219260" y="430452"/>
                    <a:pt x="218179" y="430878"/>
                  </a:cubicBezTo>
                  <a:cubicBezTo>
                    <a:pt x="216376" y="431599"/>
                    <a:pt x="214999" y="432516"/>
                    <a:pt x="214246" y="433892"/>
                  </a:cubicBezTo>
                  <a:cubicBezTo>
                    <a:pt x="212181" y="437103"/>
                    <a:pt x="213066" y="441395"/>
                    <a:pt x="216278" y="443492"/>
                  </a:cubicBezTo>
                  <a:cubicBezTo>
                    <a:pt x="217294" y="444147"/>
                    <a:pt x="218441" y="444508"/>
                    <a:pt x="219555" y="444573"/>
                  </a:cubicBezTo>
                  <a:lnTo>
                    <a:pt x="219588" y="444442"/>
                  </a:lnTo>
                  <a:cubicBezTo>
                    <a:pt x="219621" y="444344"/>
                    <a:pt x="219752" y="444508"/>
                    <a:pt x="219883" y="444606"/>
                  </a:cubicBezTo>
                  <a:cubicBezTo>
                    <a:pt x="220506" y="444606"/>
                    <a:pt x="221096" y="444541"/>
                    <a:pt x="221719" y="444410"/>
                  </a:cubicBezTo>
                  <a:cubicBezTo>
                    <a:pt x="221293" y="444573"/>
                    <a:pt x="220834" y="444770"/>
                    <a:pt x="220408" y="444868"/>
                  </a:cubicBezTo>
                  <a:cubicBezTo>
                    <a:pt x="225521" y="447358"/>
                    <a:pt x="236173" y="454992"/>
                    <a:pt x="237025" y="455615"/>
                  </a:cubicBezTo>
                  <a:cubicBezTo>
                    <a:pt x="240958" y="458367"/>
                    <a:pt x="244302" y="461512"/>
                    <a:pt x="247481" y="464723"/>
                  </a:cubicBezTo>
                  <a:cubicBezTo>
                    <a:pt x="250759" y="467999"/>
                    <a:pt x="253741" y="471505"/>
                    <a:pt x="256658" y="475011"/>
                  </a:cubicBezTo>
                  <a:cubicBezTo>
                    <a:pt x="258723" y="477468"/>
                    <a:pt x="260788" y="479926"/>
                    <a:pt x="262886" y="482383"/>
                  </a:cubicBezTo>
                  <a:cubicBezTo>
                    <a:pt x="268786" y="489329"/>
                    <a:pt x="274915" y="496045"/>
                    <a:pt x="281536" y="502434"/>
                  </a:cubicBezTo>
                  <a:cubicBezTo>
                    <a:pt x="288157" y="503745"/>
                    <a:pt x="294745" y="504957"/>
                    <a:pt x="301431" y="506071"/>
                  </a:cubicBezTo>
                  <a:cubicBezTo>
                    <a:pt x="301857" y="503679"/>
                    <a:pt x="301529" y="501255"/>
                    <a:pt x="299629" y="499518"/>
                  </a:cubicBezTo>
                  <a:cubicBezTo>
                    <a:pt x="295663" y="495423"/>
                    <a:pt x="292287" y="490967"/>
                    <a:pt x="289074" y="486413"/>
                  </a:cubicBezTo>
                  <a:cubicBezTo>
                    <a:pt x="291467" y="484938"/>
                    <a:pt x="293827" y="483366"/>
                    <a:pt x="296252" y="482153"/>
                  </a:cubicBezTo>
                  <a:cubicBezTo>
                    <a:pt x="298973" y="480810"/>
                    <a:pt x="301792" y="479860"/>
                    <a:pt x="304643" y="478779"/>
                  </a:cubicBezTo>
                  <a:cubicBezTo>
                    <a:pt x="307429" y="477730"/>
                    <a:pt x="310248" y="476518"/>
                    <a:pt x="313362" y="475732"/>
                  </a:cubicBezTo>
                  <a:lnTo>
                    <a:pt x="324473" y="473078"/>
                  </a:lnTo>
                  <a:cubicBezTo>
                    <a:pt x="324932" y="473012"/>
                    <a:pt x="326833" y="472750"/>
                    <a:pt x="328406" y="472554"/>
                  </a:cubicBezTo>
                  <a:cubicBezTo>
                    <a:pt x="328898" y="473274"/>
                    <a:pt x="329390" y="473962"/>
                    <a:pt x="329881" y="474683"/>
                  </a:cubicBezTo>
                  <a:cubicBezTo>
                    <a:pt x="337256" y="485430"/>
                    <a:pt x="344663" y="495423"/>
                    <a:pt x="351350" y="502041"/>
                  </a:cubicBezTo>
                  <a:cubicBezTo>
                    <a:pt x="353874" y="504400"/>
                    <a:pt x="358528" y="508954"/>
                    <a:pt x="363477" y="513148"/>
                  </a:cubicBezTo>
                  <a:cubicBezTo>
                    <a:pt x="371966" y="513607"/>
                    <a:pt x="380390" y="513607"/>
                    <a:pt x="388748" y="513574"/>
                  </a:cubicBezTo>
                  <a:cubicBezTo>
                    <a:pt x="387765" y="510724"/>
                    <a:pt x="385437" y="508496"/>
                    <a:pt x="382291" y="508659"/>
                  </a:cubicBezTo>
                  <a:cubicBezTo>
                    <a:pt x="381570" y="508659"/>
                    <a:pt x="381013" y="507873"/>
                    <a:pt x="380226" y="507349"/>
                  </a:cubicBezTo>
                  <a:cubicBezTo>
                    <a:pt x="379603" y="506956"/>
                    <a:pt x="379046" y="506235"/>
                    <a:pt x="378423" y="505711"/>
                  </a:cubicBezTo>
                  <a:cubicBezTo>
                    <a:pt x="380750" y="503876"/>
                    <a:pt x="383078" y="502041"/>
                    <a:pt x="385601" y="500337"/>
                  </a:cubicBezTo>
                  <a:cubicBezTo>
                    <a:pt x="388289" y="498568"/>
                    <a:pt x="391075" y="497061"/>
                    <a:pt x="393828" y="495423"/>
                  </a:cubicBezTo>
                  <a:cubicBezTo>
                    <a:pt x="396549" y="493817"/>
                    <a:pt x="399171" y="492081"/>
                    <a:pt x="402022" y="490803"/>
                  </a:cubicBezTo>
                  <a:lnTo>
                    <a:pt x="413494" y="486020"/>
                  </a:lnTo>
                  <a:cubicBezTo>
                    <a:pt x="413232" y="486118"/>
                    <a:pt x="412609" y="485987"/>
                    <a:pt x="412609" y="485987"/>
                  </a:cubicBezTo>
                  <a:cubicBezTo>
                    <a:pt x="412609" y="485987"/>
                    <a:pt x="417362" y="485987"/>
                    <a:pt x="418804" y="485299"/>
                  </a:cubicBezTo>
                  <a:cubicBezTo>
                    <a:pt x="420574" y="484447"/>
                    <a:pt x="421983" y="483333"/>
                    <a:pt x="422999" y="481859"/>
                  </a:cubicBezTo>
                  <a:cubicBezTo>
                    <a:pt x="426474" y="485921"/>
                    <a:pt x="430013" y="489853"/>
                    <a:pt x="433324" y="492966"/>
                  </a:cubicBezTo>
                  <a:cubicBezTo>
                    <a:pt x="436208" y="495554"/>
                    <a:pt x="439125" y="498110"/>
                    <a:pt x="442272" y="500436"/>
                  </a:cubicBezTo>
                  <a:cubicBezTo>
                    <a:pt x="445517" y="502795"/>
                    <a:pt x="448860" y="504990"/>
                    <a:pt x="452367" y="506857"/>
                  </a:cubicBezTo>
                  <a:lnTo>
                    <a:pt x="455317" y="508168"/>
                  </a:lnTo>
                  <a:cubicBezTo>
                    <a:pt x="461053" y="507316"/>
                    <a:pt x="466690" y="506399"/>
                    <a:pt x="472361" y="505449"/>
                  </a:cubicBezTo>
                  <a:cubicBezTo>
                    <a:pt x="472525" y="504236"/>
                    <a:pt x="472852" y="503057"/>
                    <a:pt x="472459" y="501779"/>
                  </a:cubicBezTo>
                  <a:close/>
                  <a:moveTo>
                    <a:pt x="458988" y="506038"/>
                  </a:moveTo>
                  <a:cubicBezTo>
                    <a:pt x="458857" y="505481"/>
                    <a:pt x="458791" y="504892"/>
                    <a:pt x="458791" y="504302"/>
                  </a:cubicBezTo>
                  <a:cubicBezTo>
                    <a:pt x="458759" y="504990"/>
                    <a:pt x="458824" y="505645"/>
                    <a:pt x="459054" y="506301"/>
                  </a:cubicBezTo>
                  <a:lnTo>
                    <a:pt x="458988" y="506038"/>
                  </a:lnTo>
                  <a:close/>
                  <a:moveTo>
                    <a:pt x="15161" y="31486"/>
                  </a:moveTo>
                  <a:cubicBezTo>
                    <a:pt x="14669" y="30733"/>
                    <a:pt x="13522" y="28799"/>
                    <a:pt x="13194" y="28242"/>
                  </a:cubicBezTo>
                  <a:cubicBezTo>
                    <a:pt x="10867" y="24507"/>
                    <a:pt x="8606" y="21133"/>
                    <a:pt x="6410" y="18053"/>
                  </a:cubicBezTo>
                  <a:cubicBezTo>
                    <a:pt x="5557" y="25720"/>
                    <a:pt x="4738" y="33419"/>
                    <a:pt x="4050" y="41086"/>
                  </a:cubicBezTo>
                  <a:lnTo>
                    <a:pt x="7885" y="47999"/>
                  </a:lnTo>
                  <a:cubicBezTo>
                    <a:pt x="10900" y="52783"/>
                    <a:pt x="13948" y="57468"/>
                    <a:pt x="17128" y="62120"/>
                  </a:cubicBezTo>
                  <a:cubicBezTo>
                    <a:pt x="19258" y="65233"/>
                    <a:pt x="21421" y="68280"/>
                    <a:pt x="23617" y="71327"/>
                  </a:cubicBezTo>
                  <a:cubicBezTo>
                    <a:pt x="29452" y="79026"/>
                    <a:pt x="37023" y="87316"/>
                    <a:pt x="44922" y="95671"/>
                  </a:cubicBezTo>
                  <a:cubicBezTo>
                    <a:pt x="48101" y="99045"/>
                    <a:pt x="51313" y="102453"/>
                    <a:pt x="54394" y="105926"/>
                  </a:cubicBezTo>
                  <a:cubicBezTo>
                    <a:pt x="52198" y="108645"/>
                    <a:pt x="49707" y="112282"/>
                    <a:pt x="49249" y="112806"/>
                  </a:cubicBezTo>
                  <a:cubicBezTo>
                    <a:pt x="47937" y="114510"/>
                    <a:pt x="46463" y="116017"/>
                    <a:pt x="45086" y="117622"/>
                  </a:cubicBezTo>
                  <a:cubicBezTo>
                    <a:pt x="43709" y="119261"/>
                    <a:pt x="42300" y="120833"/>
                    <a:pt x="40989" y="122504"/>
                  </a:cubicBezTo>
                  <a:cubicBezTo>
                    <a:pt x="38957" y="125060"/>
                    <a:pt x="37154" y="127714"/>
                    <a:pt x="35187" y="130335"/>
                  </a:cubicBezTo>
                  <a:cubicBezTo>
                    <a:pt x="33123" y="133021"/>
                    <a:pt x="31287" y="135741"/>
                    <a:pt x="29157" y="138395"/>
                  </a:cubicBezTo>
                  <a:cubicBezTo>
                    <a:pt x="26174" y="141081"/>
                    <a:pt x="25977" y="145668"/>
                    <a:pt x="28665" y="148617"/>
                  </a:cubicBezTo>
                  <a:cubicBezTo>
                    <a:pt x="31353" y="151599"/>
                    <a:pt x="35941" y="151795"/>
                    <a:pt x="38891" y="149109"/>
                  </a:cubicBezTo>
                  <a:cubicBezTo>
                    <a:pt x="42628" y="146618"/>
                    <a:pt x="46200" y="144128"/>
                    <a:pt x="49642" y="141245"/>
                  </a:cubicBezTo>
                  <a:cubicBezTo>
                    <a:pt x="51936" y="139312"/>
                    <a:pt x="54099" y="137248"/>
                    <a:pt x="56099" y="134955"/>
                  </a:cubicBezTo>
                  <a:cubicBezTo>
                    <a:pt x="57410" y="133447"/>
                    <a:pt x="58590" y="131809"/>
                    <a:pt x="59704" y="130105"/>
                  </a:cubicBezTo>
                  <a:cubicBezTo>
                    <a:pt x="61376" y="127550"/>
                    <a:pt x="62785" y="124863"/>
                    <a:pt x="64129" y="122111"/>
                  </a:cubicBezTo>
                  <a:cubicBezTo>
                    <a:pt x="64227" y="121882"/>
                    <a:pt x="64555" y="121030"/>
                    <a:pt x="64883" y="120112"/>
                  </a:cubicBezTo>
                  <a:cubicBezTo>
                    <a:pt x="68554" y="126174"/>
                    <a:pt x="71405" y="132432"/>
                    <a:pt x="71733" y="139410"/>
                  </a:cubicBezTo>
                  <a:cubicBezTo>
                    <a:pt x="71668" y="143408"/>
                    <a:pt x="74880" y="146717"/>
                    <a:pt x="78879" y="146749"/>
                  </a:cubicBezTo>
                  <a:cubicBezTo>
                    <a:pt x="82877" y="146782"/>
                    <a:pt x="86188" y="143604"/>
                    <a:pt x="86221" y="139607"/>
                  </a:cubicBezTo>
                  <a:cubicBezTo>
                    <a:pt x="87105" y="125813"/>
                    <a:pt x="81960" y="112904"/>
                    <a:pt x="74028" y="100913"/>
                  </a:cubicBezTo>
                  <a:cubicBezTo>
                    <a:pt x="68882" y="93148"/>
                    <a:pt x="62589" y="85776"/>
                    <a:pt x="56099" y="78961"/>
                  </a:cubicBezTo>
                  <a:cubicBezTo>
                    <a:pt x="53772" y="76536"/>
                    <a:pt x="51477" y="74276"/>
                    <a:pt x="49183" y="71982"/>
                  </a:cubicBezTo>
                  <a:cubicBezTo>
                    <a:pt x="52887" y="65495"/>
                    <a:pt x="56427" y="58844"/>
                    <a:pt x="59278" y="51767"/>
                  </a:cubicBezTo>
                  <a:cubicBezTo>
                    <a:pt x="60524" y="48654"/>
                    <a:pt x="61638" y="45476"/>
                    <a:pt x="62523" y="42265"/>
                  </a:cubicBezTo>
                  <a:cubicBezTo>
                    <a:pt x="63703" y="38072"/>
                    <a:pt x="64424" y="33780"/>
                    <a:pt x="65211" y="29586"/>
                  </a:cubicBezTo>
                  <a:cubicBezTo>
                    <a:pt x="62949" y="22574"/>
                    <a:pt x="60917" y="15301"/>
                    <a:pt x="58360" y="8650"/>
                  </a:cubicBezTo>
                  <a:cubicBezTo>
                    <a:pt x="57148" y="5504"/>
                    <a:pt x="55673" y="2982"/>
                    <a:pt x="54394" y="0"/>
                  </a:cubicBezTo>
                  <a:cubicBezTo>
                    <a:pt x="52657" y="1900"/>
                    <a:pt x="51641" y="4358"/>
                    <a:pt x="52625" y="6880"/>
                  </a:cubicBezTo>
                  <a:cubicBezTo>
                    <a:pt x="53149" y="8813"/>
                    <a:pt x="52035" y="11172"/>
                    <a:pt x="51346" y="13630"/>
                  </a:cubicBezTo>
                  <a:cubicBezTo>
                    <a:pt x="50363" y="17201"/>
                    <a:pt x="48954" y="20707"/>
                    <a:pt x="48036" y="23361"/>
                  </a:cubicBezTo>
                  <a:cubicBezTo>
                    <a:pt x="46725" y="27817"/>
                    <a:pt x="45020" y="32240"/>
                    <a:pt x="43677" y="36794"/>
                  </a:cubicBezTo>
                  <a:cubicBezTo>
                    <a:pt x="42431" y="40955"/>
                    <a:pt x="41382" y="45214"/>
                    <a:pt x="40268" y="49408"/>
                  </a:cubicBezTo>
                  <a:cubicBezTo>
                    <a:pt x="39350" y="52815"/>
                    <a:pt x="38301" y="56059"/>
                    <a:pt x="37383" y="59401"/>
                  </a:cubicBezTo>
                  <a:lnTo>
                    <a:pt x="20635" y="39055"/>
                  </a:lnTo>
                  <a:lnTo>
                    <a:pt x="15161" y="31486"/>
                  </a:lnTo>
                  <a:close/>
                  <a:moveTo>
                    <a:pt x="13522" y="29127"/>
                  </a:moveTo>
                  <a:cubicBezTo>
                    <a:pt x="13522" y="29062"/>
                    <a:pt x="13457" y="28996"/>
                    <a:pt x="13424" y="28832"/>
                  </a:cubicBezTo>
                  <a:lnTo>
                    <a:pt x="13522" y="29127"/>
                  </a:lnTo>
                  <a:lnTo>
                    <a:pt x="13522" y="29127"/>
                  </a:lnTo>
                  <a:close/>
                  <a:moveTo>
                    <a:pt x="52690" y="228561"/>
                  </a:moveTo>
                  <a:cubicBezTo>
                    <a:pt x="54493" y="226267"/>
                    <a:pt x="56164" y="223908"/>
                    <a:pt x="57639" y="221386"/>
                  </a:cubicBezTo>
                  <a:cubicBezTo>
                    <a:pt x="58655" y="219715"/>
                    <a:pt x="59540" y="217945"/>
                    <a:pt x="60327" y="216111"/>
                  </a:cubicBezTo>
                  <a:cubicBezTo>
                    <a:pt x="61507" y="213358"/>
                    <a:pt x="62425" y="210508"/>
                    <a:pt x="63277" y="207592"/>
                  </a:cubicBezTo>
                  <a:cubicBezTo>
                    <a:pt x="63375" y="207199"/>
                    <a:pt x="64162" y="203955"/>
                    <a:pt x="64785" y="200482"/>
                  </a:cubicBezTo>
                  <a:cubicBezTo>
                    <a:pt x="67472" y="201891"/>
                    <a:pt x="70160" y="203234"/>
                    <a:pt x="72717" y="204807"/>
                  </a:cubicBezTo>
                  <a:cubicBezTo>
                    <a:pt x="77240" y="207625"/>
                    <a:pt x="81533" y="210574"/>
                    <a:pt x="84516" y="214636"/>
                  </a:cubicBezTo>
                  <a:cubicBezTo>
                    <a:pt x="85958" y="216897"/>
                    <a:pt x="88417" y="217585"/>
                    <a:pt x="90908" y="217487"/>
                  </a:cubicBezTo>
                  <a:cubicBezTo>
                    <a:pt x="90940" y="211196"/>
                    <a:pt x="90776" y="204938"/>
                    <a:pt x="90645" y="198680"/>
                  </a:cubicBezTo>
                  <a:cubicBezTo>
                    <a:pt x="88122" y="195961"/>
                    <a:pt x="85303" y="193438"/>
                    <a:pt x="82287" y="191046"/>
                  </a:cubicBezTo>
                  <a:cubicBezTo>
                    <a:pt x="74781" y="185214"/>
                    <a:pt x="65965" y="180595"/>
                    <a:pt x="58819" y="175680"/>
                  </a:cubicBezTo>
                  <a:cubicBezTo>
                    <a:pt x="52133" y="171486"/>
                    <a:pt x="46135" y="166604"/>
                    <a:pt x="40366" y="161428"/>
                  </a:cubicBezTo>
                  <a:cubicBezTo>
                    <a:pt x="34466" y="156186"/>
                    <a:pt x="28796" y="150681"/>
                    <a:pt x="23519" y="144587"/>
                  </a:cubicBezTo>
                  <a:cubicBezTo>
                    <a:pt x="20733" y="141507"/>
                    <a:pt x="16472" y="137412"/>
                    <a:pt x="13162" y="133054"/>
                  </a:cubicBezTo>
                  <a:cubicBezTo>
                    <a:pt x="11523" y="130859"/>
                    <a:pt x="9851" y="128795"/>
                    <a:pt x="9458" y="126632"/>
                  </a:cubicBezTo>
                  <a:cubicBezTo>
                    <a:pt x="8966" y="122832"/>
                    <a:pt x="5492" y="120145"/>
                    <a:pt x="1690" y="120637"/>
                  </a:cubicBezTo>
                  <a:cubicBezTo>
                    <a:pt x="1002" y="120735"/>
                    <a:pt x="608" y="121325"/>
                    <a:pt x="18" y="121587"/>
                  </a:cubicBezTo>
                  <a:cubicBezTo>
                    <a:pt x="-15" y="127910"/>
                    <a:pt x="-15" y="134234"/>
                    <a:pt x="117" y="140524"/>
                  </a:cubicBezTo>
                  <a:cubicBezTo>
                    <a:pt x="3198" y="145963"/>
                    <a:pt x="7426" y="151304"/>
                    <a:pt x="10146" y="155203"/>
                  </a:cubicBezTo>
                  <a:cubicBezTo>
                    <a:pt x="15423" y="162443"/>
                    <a:pt x="20995" y="169324"/>
                    <a:pt x="27288" y="175451"/>
                  </a:cubicBezTo>
                  <a:cubicBezTo>
                    <a:pt x="33680" y="181709"/>
                    <a:pt x="40858" y="187115"/>
                    <a:pt x="48593" y="191964"/>
                  </a:cubicBezTo>
                  <a:cubicBezTo>
                    <a:pt x="49249" y="192324"/>
                    <a:pt x="50002" y="192684"/>
                    <a:pt x="50658" y="193045"/>
                  </a:cubicBezTo>
                  <a:cubicBezTo>
                    <a:pt x="50658" y="193045"/>
                    <a:pt x="50658" y="193045"/>
                    <a:pt x="50658" y="193045"/>
                  </a:cubicBezTo>
                  <a:cubicBezTo>
                    <a:pt x="50756" y="193766"/>
                    <a:pt x="50986" y="194486"/>
                    <a:pt x="51281" y="195109"/>
                  </a:cubicBezTo>
                  <a:cubicBezTo>
                    <a:pt x="50297" y="197337"/>
                    <a:pt x="46954" y="200679"/>
                    <a:pt x="46823" y="200941"/>
                  </a:cubicBezTo>
                  <a:cubicBezTo>
                    <a:pt x="45643" y="203202"/>
                    <a:pt x="44234" y="205266"/>
                    <a:pt x="42988" y="207494"/>
                  </a:cubicBezTo>
                  <a:cubicBezTo>
                    <a:pt x="42136" y="208968"/>
                    <a:pt x="41284" y="210442"/>
                    <a:pt x="40497" y="211982"/>
                  </a:cubicBezTo>
                  <a:cubicBezTo>
                    <a:pt x="39317" y="214309"/>
                    <a:pt x="38268" y="216700"/>
                    <a:pt x="37154" y="219125"/>
                  </a:cubicBezTo>
                  <a:cubicBezTo>
                    <a:pt x="35417" y="222893"/>
                    <a:pt x="33909" y="226628"/>
                    <a:pt x="32205" y="230428"/>
                  </a:cubicBezTo>
                  <a:cubicBezTo>
                    <a:pt x="31254" y="231903"/>
                    <a:pt x="31123" y="233639"/>
                    <a:pt x="31320" y="235277"/>
                  </a:cubicBezTo>
                  <a:cubicBezTo>
                    <a:pt x="30107" y="234393"/>
                    <a:pt x="28927" y="233574"/>
                    <a:pt x="27747" y="232591"/>
                  </a:cubicBezTo>
                  <a:cubicBezTo>
                    <a:pt x="25977" y="231084"/>
                    <a:pt x="24174" y="229675"/>
                    <a:pt x="22962" y="228069"/>
                  </a:cubicBezTo>
                  <a:cubicBezTo>
                    <a:pt x="22568" y="227512"/>
                    <a:pt x="21847" y="227218"/>
                    <a:pt x="21782" y="226661"/>
                  </a:cubicBezTo>
                  <a:cubicBezTo>
                    <a:pt x="21749" y="222860"/>
                    <a:pt x="18602" y="219780"/>
                    <a:pt x="14768" y="219813"/>
                  </a:cubicBezTo>
                  <a:cubicBezTo>
                    <a:pt x="11424" y="219846"/>
                    <a:pt x="8999" y="222401"/>
                    <a:pt x="8409" y="225579"/>
                  </a:cubicBezTo>
                  <a:cubicBezTo>
                    <a:pt x="8999" y="228725"/>
                    <a:pt x="9556" y="231903"/>
                    <a:pt x="10179" y="235015"/>
                  </a:cubicBezTo>
                  <a:cubicBezTo>
                    <a:pt x="10867" y="236359"/>
                    <a:pt x="11457" y="237702"/>
                    <a:pt x="12408" y="239078"/>
                  </a:cubicBezTo>
                  <a:cubicBezTo>
                    <a:pt x="16603" y="245172"/>
                    <a:pt x="23880" y="251201"/>
                    <a:pt x="27190" y="254379"/>
                  </a:cubicBezTo>
                  <a:cubicBezTo>
                    <a:pt x="33155" y="259687"/>
                    <a:pt x="39579" y="264437"/>
                    <a:pt x="46102" y="268828"/>
                  </a:cubicBezTo>
                  <a:cubicBezTo>
                    <a:pt x="51969" y="272759"/>
                    <a:pt x="57934" y="276265"/>
                    <a:pt x="62818" y="281016"/>
                  </a:cubicBezTo>
                  <a:cubicBezTo>
                    <a:pt x="66522" y="284620"/>
                    <a:pt x="69931" y="288617"/>
                    <a:pt x="71995" y="294023"/>
                  </a:cubicBezTo>
                  <a:cubicBezTo>
                    <a:pt x="73143" y="297857"/>
                    <a:pt x="77174" y="300052"/>
                    <a:pt x="81009" y="298938"/>
                  </a:cubicBezTo>
                  <a:cubicBezTo>
                    <a:pt x="84844" y="297791"/>
                    <a:pt x="87040" y="293761"/>
                    <a:pt x="85893" y="289928"/>
                  </a:cubicBezTo>
                  <a:cubicBezTo>
                    <a:pt x="83566" y="279017"/>
                    <a:pt x="77961" y="270728"/>
                    <a:pt x="70750" y="263651"/>
                  </a:cubicBezTo>
                  <a:cubicBezTo>
                    <a:pt x="65899" y="258835"/>
                    <a:pt x="60262" y="254641"/>
                    <a:pt x="54329" y="250742"/>
                  </a:cubicBezTo>
                  <a:cubicBezTo>
                    <a:pt x="49576" y="247597"/>
                    <a:pt x="44594" y="244714"/>
                    <a:pt x="39973" y="241339"/>
                  </a:cubicBezTo>
                  <a:cubicBezTo>
                    <a:pt x="41743" y="240913"/>
                    <a:pt x="43349" y="239897"/>
                    <a:pt x="44398" y="238259"/>
                  </a:cubicBezTo>
                  <a:cubicBezTo>
                    <a:pt x="47249" y="234983"/>
                    <a:pt x="50068" y="231936"/>
                    <a:pt x="52690" y="228561"/>
                  </a:cubicBezTo>
                  <a:close/>
                  <a:moveTo>
                    <a:pt x="50887" y="193209"/>
                  </a:moveTo>
                  <a:cubicBezTo>
                    <a:pt x="50625" y="193110"/>
                    <a:pt x="51182" y="193635"/>
                    <a:pt x="51182" y="193831"/>
                  </a:cubicBezTo>
                  <a:cubicBezTo>
                    <a:pt x="51182" y="194159"/>
                    <a:pt x="51313" y="194454"/>
                    <a:pt x="51445" y="194716"/>
                  </a:cubicBezTo>
                  <a:cubicBezTo>
                    <a:pt x="51674" y="193930"/>
                    <a:pt x="51576" y="193405"/>
                    <a:pt x="50887" y="193209"/>
                  </a:cubicBezTo>
                  <a:close/>
                  <a:moveTo>
                    <a:pt x="219916" y="444672"/>
                  </a:moveTo>
                  <a:lnTo>
                    <a:pt x="220375" y="444901"/>
                  </a:lnTo>
                  <a:cubicBezTo>
                    <a:pt x="219850" y="445032"/>
                    <a:pt x="219457" y="445032"/>
                    <a:pt x="219523" y="444606"/>
                  </a:cubicBezTo>
                  <a:lnTo>
                    <a:pt x="219850" y="444639"/>
                  </a:lnTo>
                  <a:lnTo>
                    <a:pt x="219916" y="4446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8" name="Google Shape;2108;p30"/>
            <p:cNvSpPr/>
            <p:nvPr/>
          </p:nvSpPr>
          <p:spPr>
            <a:xfrm rot="5400000">
              <a:off x="645420" y="584984"/>
              <a:ext cx="91373" cy="103821"/>
            </a:xfrm>
            <a:custGeom>
              <a:rect b="b" l="l" r="r" t="t"/>
              <a:pathLst>
                <a:path extrusionOk="0" h="207642" w="182745">
                  <a:moveTo>
                    <a:pt x="70208" y="141686"/>
                  </a:moveTo>
                  <a:lnTo>
                    <a:pt x="54803" y="158330"/>
                  </a:lnTo>
                  <a:cubicBezTo>
                    <a:pt x="55524" y="158101"/>
                    <a:pt x="56245" y="157741"/>
                    <a:pt x="56966" y="157544"/>
                  </a:cubicBezTo>
                  <a:cubicBezTo>
                    <a:pt x="62866" y="155840"/>
                    <a:pt x="68831" y="154694"/>
                    <a:pt x="74666" y="153678"/>
                  </a:cubicBezTo>
                  <a:cubicBezTo>
                    <a:pt x="78730" y="153055"/>
                    <a:pt x="82762" y="152531"/>
                    <a:pt x="86859" y="152269"/>
                  </a:cubicBezTo>
                  <a:cubicBezTo>
                    <a:pt x="90923" y="152007"/>
                    <a:pt x="95020" y="151941"/>
                    <a:pt x="99084" y="152040"/>
                  </a:cubicBezTo>
                  <a:lnTo>
                    <a:pt x="107704" y="152531"/>
                  </a:lnTo>
                  <a:cubicBezTo>
                    <a:pt x="108360" y="152597"/>
                    <a:pt x="109737" y="153055"/>
                    <a:pt x="110884" y="153318"/>
                  </a:cubicBezTo>
                  <a:cubicBezTo>
                    <a:pt x="111113" y="153285"/>
                    <a:pt x="111343" y="153252"/>
                    <a:pt x="111572" y="153252"/>
                  </a:cubicBezTo>
                  <a:cubicBezTo>
                    <a:pt x="111506" y="153252"/>
                    <a:pt x="111506" y="153285"/>
                    <a:pt x="111506" y="153285"/>
                  </a:cubicBezTo>
                  <a:cubicBezTo>
                    <a:pt x="111506" y="153350"/>
                    <a:pt x="111506" y="153383"/>
                    <a:pt x="111539" y="153449"/>
                  </a:cubicBezTo>
                  <a:cubicBezTo>
                    <a:pt x="112162" y="153547"/>
                    <a:pt x="112621" y="153547"/>
                    <a:pt x="112686" y="153252"/>
                  </a:cubicBezTo>
                  <a:lnTo>
                    <a:pt x="112981" y="153285"/>
                  </a:lnTo>
                  <a:cubicBezTo>
                    <a:pt x="168144" y="156954"/>
                    <a:pt x="151822" y="167046"/>
                    <a:pt x="113998" y="167177"/>
                  </a:cubicBezTo>
                  <a:cubicBezTo>
                    <a:pt x="113408" y="167308"/>
                    <a:pt x="112654" y="167308"/>
                    <a:pt x="111703" y="167177"/>
                  </a:cubicBezTo>
                  <a:lnTo>
                    <a:pt x="111539" y="167177"/>
                  </a:lnTo>
                  <a:cubicBezTo>
                    <a:pt x="110851" y="167144"/>
                    <a:pt x="108393" y="167111"/>
                    <a:pt x="107409" y="167144"/>
                  </a:cubicBezTo>
                  <a:lnTo>
                    <a:pt x="99707" y="167799"/>
                  </a:lnTo>
                  <a:cubicBezTo>
                    <a:pt x="96102" y="168160"/>
                    <a:pt x="92529" y="168782"/>
                    <a:pt x="88989" y="169405"/>
                  </a:cubicBezTo>
                  <a:cubicBezTo>
                    <a:pt x="85416" y="170060"/>
                    <a:pt x="81909" y="170846"/>
                    <a:pt x="78435" y="171764"/>
                  </a:cubicBezTo>
                  <a:cubicBezTo>
                    <a:pt x="72109" y="173271"/>
                    <a:pt x="65783" y="175335"/>
                    <a:pt x="59359" y="177301"/>
                  </a:cubicBezTo>
                  <a:cubicBezTo>
                    <a:pt x="53066" y="179234"/>
                    <a:pt x="46740" y="181200"/>
                    <a:pt x="40578" y="183526"/>
                  </a:cubicBezTo>
                  <a:cubicBezTo>
                    <a:pt x="35170" y="185557"/>
                    <a:pt x="30188" y="188146"/>
                    <a:pt x="25108" y="190636"/>
                  </a:cubicBezTo>
                  <a:cubicBezTo>
                    <a:pt x="25108" y="190636"/>
                    <a:pt x="10522" y="207673"/>
                    <a:pt x="7638" y="207640"/>
                  </a:cubicBezTo>
                  <a:cubicBezTo>
                    <a:pt x="4884" y="207706"/>
                    <a:pt x="3311" y="206493"/>
                    <a:pt x="2262" y="205576"/>
                  </a:cubicBezTo>
                  <a:cubicBezTo>
                    <a:pt x="853" y="204298"/>
                    <a:pt x="165" y="202627"/>
                    <a:pt x="1" y="200661"/>
                  </a:cubicBezTo>
                  <a:cubicBezTo>
                    <a:pt x="-130" y="199416"/>
                    <a:pt x="16192" y="158429"/>
                    <a:pt x="20814" y="142866"/>
                  </a:cubicBezTo>
                  <a:cubicBezTo>
                    <a:pt x="23075" y="135166"/>
                    <a:pt x="25173" y="127401"/>
                    <a:pt x="27074" y="119636"/>
                  </a:cubicBezTo>
                  <a:cubicBezTo>
                    <a:pt x="28975" y="111773"/>
                    <a:pt x="30844" y="103975"/>
                    <a:pt x="32187" y="96079"/>
                  </a:cubicBezTo>
                  <a:cubicBezTo>
                    <a:pt x="33040" y="91492"/>
                    <a:pt x="33629" y="86905"/>
                    <a:pt x="34056" y="82285"/>
                  </a:cubicBezTo>
                  <a:cubicBezTo>
                    <a:pt x="34514" y="77567"/>
                    <a:pt x="34809" y="72817"/>
                    <a:pt x="35006" y="68066"/>
                  </a:cubicBezTo>
                  <a:cubicBezTo>
                    <a:pt x="35104" y="65674"/>
                    <a:pt x="34383" y="61415"/>
                    <a:pt x="34613" y="58270"/>
                  </a:cubicBezTo>
                  <a:cubicBezTo>
                    <a:pt x="34744" y="56500"/>
                    <a:pt x="34973" y="54895"/>
                    <a:pt x="35498" y="53650"/>
                  </a:cubicBezTo>
                  <a:cubicBezTo>
                    <a:pt x="36809" y="50046"/>
                    <a:pt x="40808" y="48178"/>
                    <a:pt x="44380" y="49489"/>
                  </a:cubicBezTo>
                  <a:cubicBezTo>
                    <a:pt x="47920" y="50767"/>
                    <a:pt x="47887" y="115573"/>
                    <a:pt x="46052" y="124027"/>
                  </a:cubicBezTo>
                  <a:cubicBezTo>
                    <a:pt x="44216" y="132381"/>
                    <a:pt x="41856" y="140671"/>
                    <a:pt x="38972" y="148763"/>
                  </a:cubicBezTo>
                  <a:cubicBezTo>
                    <a:pt x="38612" y="149812"/>
                    <a:pt x="38087" y="150795"/>
                    <a:pt x="37694" y="151843"/>
                  </a:cubicBezTo>
                  <a:lnTo>
                    <a:pt x="56344" y="129662"/>
                  </a:lnTo>
                  <a:cubicBezTo>
                    <a:pt x="67225" y="116851"/>
                    <a:pt x="77714" y="103451"/>
                    <a:pt x="88563" y="90214"/>
                  </a:cubicBezTo>
                  <a:cubicBezTo>
                    <a:pt x="99412" y="77010"/>
                    <a:pt x="110523" y="63905"/>
                    <a:pt x="121897" y="51127"/>
                  </a:cubicBezTo>
                  <a:cubicBezTo>
                    <a:pt x="137367" y="33762"/>
                    <a:pt x="153460" y="17151"/>
                    <a:pt x="170537" y="1981"/>
                  </a:cubicBezTo>
                  <a:cubicBezTo>
                    <a:pt x="173454" y="-771"/>
                    <a:pt x="178043" y="-640"/>
                    <a:pt x="180763" y="2276"/>
                  </a:cubicBezTo>
                  <a:cubicBezTo>
                    <a:pt x="183517" y="5192"/>
                    <a:pt x="183385" y="9779"/>
                    <a:pt x="180468" y="12531"/>
                  </a:cubicBezTo>
                  <a:cubicBezTo>
                    <a:pt x="168636" y="24326"/>
                    <a:pt x="157525" y="37006"/>
                    <a:pt x="146545" y="49915"/>
                  </a:cubicBezTo>
                  <a:cubicBezTo>
                    <a:pt x="131238" y="68033"/>
                    <a:pt x="116620" y="86938"/>
                    <a:pt x="101575" y="105318"/>
                  </a:cubicBezTo>
                  <a:cubicBezTo>
                    <a:pt x="91349" y="117736"/>
                    <a:pt x="80795" y="129826"/>
                    <a:pt x="70208" y="14168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9" name="Google Shape;2109;p30"/>
            <p:cNvSpPr/>
            <p:nvPr/>
          </p:nvSpPr>
          <p:spPr>
            <a:xfrm rot="5400000">
              <a:off x="964985" y="518558"/>
              <a:ext cx="181581" cy="141873"/>
            </a:xfrm>
            <a:custGeom>
              <a:rect b="b" l="l" r="r" t="t"/>
              <a:pathLst>
                <a:path extrusionOk="0" h="283745" w="363161">
                  <a:moveTo>
                    <a:pt x="320343" y="277618"/>
                  </a:moveTo>
                  <a:lnTo>
                    <a:pt x="317360" y="270377"/>
                  </a:lnTo>
                  <a:cubicBezTo>
                    <a:pt x="314443" y="270607"/>
                    <a:pt x="313001" y="265135"/>
                    <a:pt x="312345" y="263235"/>
                  </a:cubicBezTo>
                  <a:cubicBezTo>
                    <a:pt x="308904" y="253438"/>
                    <a:pt x="307560" y="242856"/>
                    <a:pt x="307003" y="232502"/>
                  </a:cubicBezTo>
                  <a:cubicBezTo>
                    <a:pt x="305429" y="203670"/>
                    <a:pt x="310772" y="175133"/>
                    <a:pt x="328078" y="151477"/>
                  </a:cubicBezTo>
                  <a:cubicBezTo>
                    <a:pt x="332142" y="145940"/>
                    <a:pt x="338042" y="136209"/>
                    <a:pt x="344794" y="133457"/>
                  </a:cubicBezTo>
                  <a:cubicBezTo>
                    <a:pt x="346334" y="132802"/>
                    <a:pt x="349481" y="142041"/>
                    <a:pt x="349940" y="143057"/>
                  </a:cubicBezTo>
                  <a:cubicBezTo>
                    <a:pt x="355446" y="155278"/>
                    <a:pt x="360789" y="167564"/>
                    <a:pt x="362460" y="181030"/>
                  </a:cubicBezTo>
                  <a:cubicBezTo>
                    <a:pt x="366689" y="214875"/>
                    <a:pt x="351677" y="260712"/>
                    <a:pt x="320343" y="277618"/>
                  </a:cubicBezTo>
                  <a:close/>
                  <a:moveTo>
                    <a:pt x="232928" y="137618"/>
                  </a:moveTo>
                  <a:cubicBezTo>
                    <a:pt x="234665" y="140305"/>
                    <a:pt x="236566" y="142926"/>
                    <a:pt x="238663" y="145318"/>
                  </a:cubicBezTo>
                  <a:cubicBezTo>
                    <a:pt x="239647" y="146399"/>
                    <a:pt x="243842" y="147906"/>
                    <a:pt x="242367" y="147742"/>
                  </a:cubicBezTo>
                  <a:lnTo>
                    <a:pt x="252364" y="154819"/>
                  </a:lnTo>
                  <a:cubicBezTo>
                    <a:pt x="280224" y="116944"/>
                    <a:pt x="280847" y="74417"/>
                    <a:pt x="257543" y="34182"/>
                  </a:cubicBezTo>
                  <a:cubicBezTo>
                    <a:pt x="252430" y="25369"/>
                    <a:pt x="246825" y="16883"/>
                    <a:pt x="241122" y="8430"/>
                  </a:cubicBezTo>
                  <a:cubicBezTo>
                    <a:pt x="240335" y="7250"/>
                    <a:pt x="237451" y="1091"/>
                    <a:pt x="235746" y="960"/>
                  </a:cubicBezTo>
                  <a:cubicBezTo>
                    <a:pt x="235025" y="894"/>
                    <a:pt x="234108" y="5547"/>
                    <a:pt x="233944" y="6038"/>
                  </a:cubicBezTo>
                  <a:cubicBezTo>
                    <a:pt x="231879" y="12689"/>
                    <a:pt x="229584" y="19275"/>
                    <a:pt x="227421" y="25893"/>
                  </a:cubicBezTo>
                  <a:cubicBezTo>
                    <a:pt x="218440" y="53513"/>
                    <a:pt x="211066" y="81035"/>
                    <a:pt x="219948" y="109703"/>
                  </a:cubicBezTo>
                  <a:cubicBezTo>
                    <a:pt x="222996" y="119434"/>
                    <a:pt x="227388" y="129001"/>
                    <a:pt x="232928" y="137618"/>
                  </a:cubicBezTo>
                  <a:close/>
                  <a:moveTo>
                    <a:pt x="300415" y="259696"/>
                  </a:moveTo>
                  <a:cubicBezTo>
                    <a:pt x="298743" y="257534"/>
                    <a:pt x="296809" y="255601"/>
                    <a:pt x="294810" y="253733"/>
                  </a:cubicBezTo>
                  <a:cubicBezTo>
                    <a:pt x="289238" y="248426"/>
                    <a:pt x="283010" y="243708"/>
                    <a:pt x="276586" y="239448"/>
                  </a:cubicBezTo>
                  <a:cubicBezTo>
                    <a:pt x="258395" y="227424"/>
                    <a:pt x="236369" y="217398"/>
                    <a:pt x="214081" y="220642"/>
                  </a:cubicBezTo>
                  <a:cubicBezTo>
                    <a:pt x="205854" y="221821"/>
                    <a:pt x="198053" y="224279"/>
                    <a:pt x="190875" y="228440"/>
                  </a:cubicBezTo>
                  <a:cubicBezTo>
                    <a:pt x="190482" y="228669"/>
                    <a:pt x="185500" y="231093"/>
                    <a:pt x="185467" y="231650"/>
                  </a:cubicBezTo>
                  <a:cubicBezTo>
                    <a:pt x="185271" y="241283"/>
                    <a:pt x="205953" y="255371"/>
                    <a:pt x="212115" y="259893"/>
                  </a:cubicBezTo>
                  <a:cubicBezTo>
                    <a:pt x="242892" y="282434"/>
                    <a:pt x="272391" y="291150"/>
                    <a:pt x="308051" y="276603"/>
                  </a:cubicBezTo>
                  <a:lnTo>
                    <a:pt x="302250" y="262842"/>
                  </a:lnTo>
                  <a:cubicBezTo>
                    <a:pt x="302348" y="262842"/>
                    <a:pt x="300546" y="259860"/>
                    <a:pt x="300415" y="259696"/>
                  </a:cubicBezTo>
                  <a:close/>
                  <a:moveTo>
                    <a:pt x="247284" y="156687"/>
                  </a:moveTo>
                  <a:lnTo>
                    <a:pt x="233747" y="144302"/>
                  </a:lnTo>
                  <a:cubicBezTo>
                    <a:pt x="211983" y="131852"/>
                    <a:pt x="184025" y="135816"/>
                    <a:pt x="162622" y="147218"/>
                  </a:cubicBezTo>
                  <a:cubicBezTo>
                    <a:pt x="157935" y="149708"/>
                    <a:pt x="153444" y="152821"/>
                    <a:pt x="149446" y="156326"/>
                  </a:cubicBezTo>
                  <a:cubicBezTo>
                    <a:pt x="146922" y="158489"/>
                    <a:pt x="144595" y="160913"/>
                    <a:pt x="142661" y="163633"/>
                  </a:cubicBezTo>
                  <a:cubicBezTo>
                    <a:pt x="130239" y="181161"/>
                    <a:pt x="146758" y="183291"/>
                    <a:pt x="163409" y="186272"/>
                  </a:cubicBezTo>
                  <a:cubicBezTo>
                    <a:pt x="169800" y="187419"/>
                    <a:pt x="176257" y="188009"/>
                    <a:pt x="182714" y="188206"/>
                  </a:cubicBezTo>
                  <a:cubicBezTo>
                    <a:pt x="193563" y="188533"/>
                    <a:pt x="204641" y="187976"/>
                    <a:pt x="214933" y="184274"/>
                  </a:cubicBezTo>
                  <a:cubicBezTo>
                    <a:pt x="229158" y="179130"/>
                    <a:pt x="238434" y="168318"/>
                    <a:pt x="247284" y="156687"/>
                  </a:cubicBezTo>
                  <a:close/>
                  <a:moveTo>
                    <a:pt x="169276" y="101512"/>
                  </a:moveTo>
                  <a:lnTo>
                    <a:pt x="171996" y="99612"/>
                  </a:lnTo>
                  <a:cubicBezTo>
                    <a:pt x="176781" y="86211"/>
                    <a:pt x="179862" y="72516"/>
                    <a:pt x="179305" y="58133"/>
                  </a:cubicBezTo>
                  <a:cubicBezTo>
                    <a:pt x="178879" y="47878"/>
                    <a:pt x="176913" y="37492"/>
                    <a:pt x="171701" y="28547"/>
                  </a:cubicBezTo>
                  <a:cubicBezTo>
                    <a:pt x="168259" y="22650"/>
                    <a:pt x="163638" y="17702"/>
                    <a:pt x="158394" y="13377"/>
                  </a:cubicBezTo>
                  <a:cubicBezTo>
                    <a:pt x="154133" y="9872"/>
                    <a:pt x="141121" y="-1006"/>
                    <a:pt x="134664" y="75"/>
                  </a:cubicBezTo>
                  <a:cubicBezTo>
                    <a:pt x="132402" y="436"/>
                    <a:pt x="132369" y="17375"/>
                    <a:pt x="132304" y="18783"/>
                  </a:cubicBezTo>
                  <a:cubicBezTo>
                    <a:pt x="131320" y="41391"/>
                    <a:pt x="136073" y="64161"/>
                    <a:pt x="148725" y="83197"/>
                  </a:cubicBezTo>
                  <a:cubicBezTo>
                    <a:pt x="151347" y="87194"/>
                    <a:pt x="162032" y="104232"/>
                    <a:pt x="169276" y="101512"/>
                  </a:cubicBezTo>
                  <a:close/>
                  <a:moveTo>
                    <a:pt x="174520" y="106722"/>
                  </a:moveTo>
                  <a:cubicBezTo>
                    <a:pt x="173831" y="109376"/>
                    <a:pt x="131943" y="102200"/>
                    <a:pt x="115817" y="106656"/>
                  </a:cubicBezTo>
                  <a:cubicBezTo>
                    <a:pt x="100838" y="110784"/>
                    <a:pt x="76813" y="128084"/>
                    <a:pt x="77731" y="133424"/>
                  </a:cubicBezTo>
                  <a:cubicBezTo>
                    <a:pt x="78648" y="138765"/>
                    <a:pt x="113719" y="138339"/>
                    <a:pt x="121389" y="138699"/>
                  </a:cubicBezTo>
                  <a:cubicBezTo>
                    <a:pt x="151314" y="140010"/>
                    <a:pt x="157935" y="129263"/>
                    <a:pt x="174520" y="106722"/>
                  </a:cubicBezTo>
                  <a:close/>
                  <a:moveTo>
                    <a:pt x="104902" y="84868"/>
                  </a:moveTo>
                  <a:cubicBezTo>
                    <a:pt x="93529" y="76481"/>
                    <a:pt x="77403" y="59345"/>
                    <a:pt x="63047" y="56364"/>
                  </a:cubicBezTo>
                  <a:cubicBezTo>
                    <a:pt x="52952" y="54299"/>
                    <a:pt x="9261" y="64063"/>
                    <a:pt x="116" y="67143"/>
                  </a:cubicBezTo>
                  <a:cubicBezTo>
                    <a:pt x="-2768" y="68093"/>
                    <a:pt x="48953" y="108819"/>
                    <a:pt x="69635" y="105411"/>
                  </a:cubicBezTo>
                  <a:cubicBezTo>
                    <a:pt x="79894" y="103740"/>
                    <a:pt x="90579" y="97810"/>
                    <a:pt x="98478" y="91126"/>
                  </a:cubicBezTo>
                  <a:cubicBezTo>
                    <a:pt x="99330" y="90405"/>
                    <a:pt x="104935" y="86310"/>
                    <a:pt x="104902" y="8486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30"/>
            <p:cNvSpPr/>
            <p:nvPr/>
          </p:nvSpPr>
          <p:spPr>
            <a:xfrm rot="5400000">
              <a:off x="908436" y="520431"/>
              <a:ext cx="210333" cy="201011"/>
            </a:xfrm>
            <a:custGeom>
              <a:rect b="b" l="l" r="r" t="t"/>
              <a:pathLst>
                <a:path extrusionOk="0" h="402022" w="420666">
                  <a:moveTo>
                    <a:pt x="417023" y="323901"/>
                  </a:moveTo>
                  <a:cubicBezTo>
                    <a:pt x="412663" y="314334"/>
                    <a:pt x="404273" y="306143"/>
                    <a:pt x="390375" y="301720"/>
                  </a:cubicBezTo>
                  <a:cubicBezTo>
                    <a:pt x="384738" y="299885"/>
                    <a:pt x="377986" y="300376"/>
                    <a:pt x="371398" y="302801"/>
                  </a:cubicBezTo>
                  <a:cubicBezTo>
                    <a:pt x="363368" y="305783"/>
                    <a:pt x="355632" y="311549"/>
                    <a:pt x="351044" y="317938"/>
                  </a:cubicBezTo>
                  <a:cubicBezTo>
                    <a:pt x="347110" y="323377"/>
                    <a:pt x="345373" y="329274"/>
                    <a:pt x="346291" y="334516"/>
                  </a:cubicBezTo>
                  <a:cubicBezTo>
                    <a:pt x="347209" y="339759"/>
                    <a:pt x="350421" y="344903"/>
                    <a:pt x="357927" y="348376"/>
                  </a:cubicBezTo>
                  <a:cubicBezTo>
                    <a:pt x="361565" y="350112"/>
                    <a:pt x="365891" y="348572"/>
                    <a:pt x="367596" y="344968"/>
                  </a:cubicBezTo>
                  <a:cubicBezTo>
                    <a:pt x="369333" y="341331"/>
                    <a:pt x="367792" y="337006"/>
                    <a:pt x="364154" y="335303"/>
                  </a:cubicBezTo>
                  <a:cubicBezTo>
                    <a:pt x="362614" y="334549"/>
                    <a:pt x="361532" y="333763"/>
                    <a:pt x="361008" y="332714"/>
                  </a:cubicBezTo>
                  <a:cubicBezTo>
                    <a:pt x="360483" y="331666"/>
                    <a:pt x="361008" y="330519"/>
                    <a:pt x="361565" y="329340"/>
                  </a:cubicBezTo>
                  <a:cubicBezTo>
                    <a:pt x="362548" y="327308"/>
                    <a:pt x="364220" y="325375"/>
                    <a:pt x="366186" y="323606"/>
                  </a:cubicBezTo>
                  <a:cubicBezTo>
                    <a:pt x="371594" y="318691"/>
                    <a:pt x="379526" y="314662"/>
                    <a:pt x="385426" y="316660"/>
                  </a:cubicBezTo>
                  <a:cubicBezTo>
                    <a:pt x="394079" y="319642"/>
                    <a:pt x="399487" y="324523"/>
                    <a:pt x="402109" y="330585"/>
                  </a:cubicBezTo>
                  <a:cubicBezTo>
                    <a:pt x="405059" y="337334"/>
                    <a:pt x="404437" y="345296"/>
                    <a:pt x="401782" y="352897"/>
                  </a:cubicBezTo>
                  <a:cubicBezTo>
                    <a:pt x="396570" y="367772"/>
                    <a:pt x="383197" y="381631"/>
                    <a:pt x="367333" y="383400"/>
                  </a:cubicBezTo>
                  <a:cubicBezTo>
                    <a:pt x="347995" y="385628"/>
                    <a:pt x="334524" y="380091"/>
                    <a:pt x="324888" y="369967"/>
                  </a:cubicBezTo>
                  <a:cubicBezTo>
                    <a:pt x="308696" y="352963"/>
                    <a:pt x="302567" y="324622"/>
                    <a:pt x="297323" y="299099"/>
                  </a:cubicBezTo>
                  <a:cubicBezTo>
                    <a:pt x="293914" y="282946"/>
                    <a:pt x="290178" y="266695"/>
                    <a:pt x="285949" y="250608"/>
                  </a:cubicBezTo>
                  <a:cubicBezTo>
                    <a:pt x="289293" y="243302"/>
                    <a:pt x="293717" y="234587"/>
                    <a:pt x="298568" y="224430"/>
                  </a:cubicBezTo>
                  <a:cubicBezTo>
                    <a:pt x="302043" y="217156"/>
                    <a:pt x="305648" y="209555"/>
                    <a:pt x="308696" y="201986"/>
                  </a:cubicBezTo>
                  <a:cubicBezTo>
                    <a:pt x="314957" y="186391"/>
                    <a:pt x="319480" y="171319"/>
                    <a:pt x="321512" y="161916"/>
                  </a:cubicBezTo>
                  <a:cubicBezTo>
                    <a:pt x="322561" y="158083"/>
                    <a:pt x="320332" y="154086"/>
                    <a:pt x="316464" y="153004"/>
                  </a:cubicBezTo>
                  <a:cubicBezTo>
                    <a:pt x="312629" y="151923"/>
                    <a:pt x="308631" y="154184"/>
                    <a:pt x="307549" y="158017"/>
                  </a:cubicBezTo>
                  <a:cubicBezTo>
                    <a:pt x="304796" y="165913"/>
                    <a:pt x="298732" y="177610"/>
                    <a:pt x="292537" y="190650"/>
                  </a:cubicBezTo>
                  <a:cubicBezTo>
                    <a:pt x="290833" y="194287"/>
                    <a:pt x="289129" y="198022"/>
                    <a:pt x="287490" y="201790"/>
                  </a:cubicBezTo>
                  <a:cubicBezTo>
                    <a:pt x="285884" y="205590"/>
                    <a:pt x="284343" y="209391"/>
                    <a:pt x="282901" y="213192"/>
                  </a:cubicBezTo>
                  <a:cubicBezTo>
                    <a:pt x="281262" y="217484"/>
                    <a:pt x="279722" y="221678"/>
                    <a:pt x="278280" y="225773"/>
                  </a:cubicBezTo>
                  <a:cubicBezTo>
                    <a:pt x="276477" y="220105"/>
                    <a:pt x="275068" y="214273"/>
                    <a:pt x="273003" y="208703"/>
                  </a:cubicBezTo>
                  <a:cubicBezTo>
                    <a:pt x="265628" y="188815"/>
                    <a:pt x="256483" y="169681"/>
                    <a:pt x="244848" y="151759"/>
                  </a:cubicBezTo>
                  <a:cubicBezTo>
                    <a:pt x="239472" y="143536"/>
                    <a:pt x="233048" y="136393"/>
                    <a:pt x="226689" y="129218"/>
                  </a:cubicBezTo>
                  <a:cubicBezTo>
                    <a:pt x="225313" y="125581"/>
                    <a:pt x="224100" y="121879"/>
                    <a:pt x="223150" y="118078"/>
                  </a:cubicBezTo>
                  <a:cubicBezTo>
                    <a:pt x="222002" y="113589"/>
                    <a:pt x="221117" y="109035"/>
                    <a:pt x="220396" y="104481"/>
                  </a:cubicBezTo>
                  <a:cubicBezTo>
                    <a:pt x="218921" y="96421"/>
                    <a:pt x="218331" y="88525"/>
                    <a:pt x="217872" y="80695"/>
                  </a:cubicBezTo>
                  <a:cubicBezTo>
                    <a:pt x="217512" y="75321"/>
                    <a:pt x="217250" y="69981"/>
                    <a:pt x="217119" y="64640"/>
                  </a:cubicBezTo>
                  <a:cubicBezTo>
                    <a:pt x="216791" y="51043"/>
                    <a:pt x="217086" y="37446"/>
                    <a:pt x="217905" y="23325"/>
                  </a:cubicBezTo>
                  <a:cubicBezTo>
                    <a:pt x="218331" y="19360"/>
                    <a:pt x="215447" y="15756"/>
                    <a:pt x="211481" y="15331"/>
                  </a:cubicBezTo>
                  <a:cubicBezTo>
                    <a:pt x="207515" y="14872"/>
                    <a:pt x="203910" y="17755"/>
                    <a:pt x="203484" y="21720"/>
                  </a:cubicBezTo>
                  <a:cubicBezTo>
                    <a:pt x="201714" y="32106"/>
                    <a:pt x="200042" y="42164"/>
                    <a:pt x="199026" y="52255"/>
                  </a:cubicBezTo>
                  <a:cubicBezTo>
                    <a:pt x="198305" y="59234"/>
                    <a:pt x="197879" y="66180"/>
                    <a:pt x="197944" y="73192"/>
                  </a:cubicBezTo>
                  <a:cubicBezTo>
                    <a:pt x="197977" y="79024"/>
                    <a:pt x="198370" y="84921"/>
                    <a:pt x="199157" y="90819"/>
                  </a:cubicBezTo>
                  <a:cubicBezTo>
                    <a:pt x="199813" y="95799"/>
                    <a:pt x="200894" y="100779"/>
                    <a:pt x="202074" y="105792"/>
                  </a:cubicBezTo>
                  <a:cubicBezTo>
                    <a:pt x="198075" y="102548"/>
                    <a:pt x="194503" y="98780"/>
                    <a:pt x="190275" y="95831"/>
                  </a:cubicBezTo>
                  <a:cubicBezTo>
                    <a:pt x="176803" y="86428"/>
                    <a:pt x="162054" y="78958"/>
                    <a:pt x="146813" y="72372"/>
                  </a:cubicBezTo>
                  <a:lnTo>
                    <a:pt x="141667" y="62871"/>
                  </a:lnTo>
                  <a:cubicBezTo>
                    <a:pt x="139897" y="58350"/>
                    <a:pt x="138488" y="53632"/>
                    <a:pt x="136980" y="48848"/>
                  </a:cubicBezTo>
                  <a:cubicBezTo>
                    <a:pt x="136029" y="45735"/>
                    <a:pt x="135144" y="42590"/>
                    <a:pt x="134161" y="39445"/>
                  </a:cubicBezTo>
                  <a:cubicBezTo>
                    <a:pt x="132490" y="34203"/>
                    <a:pt x="130752" y="29026"/>
                    <a:pt x="129310" y="23751"/>
                  </a:cubicBezTo>
                  <a:cubicBezTo>
                    <a:pt x="127671" y="17952"/>
                    <a:pt x="126065" y="12316"/>
                    <a:pt x="125017" y="6583"/>
                  </a:cubicBezTo>
                  <a:cubicBezTo>
                    <a:pt x="124656" y="2618"/>
                    <a:pt x="121116" y="-331"/>
                    <a:pt x="117150" y="30"/>
                  </a:cubicBezTo>
                  <a:cubicBezTo>
                    <a:pt x="113151" y="390"/>
                    <a:pt x="110202" y="3896"/>
                    <a:pt x="110562" y="7893"/>
                  </a:cubicBezTo>
                  <a:cubicBezTo>
                    <a:pt x="110529" y="14282"/>
                    <a:pt x="110857" y="20769"/>
                    <a:pt x="111677" y="27355"/>
                  </a:cubicBezTo>
                  <a:cubicBezTo>
                    <a:pt x="112234" y="31647"/>
                    <a:pt x="112955" y="35939"/>
                    <a:pt x="114004" y="40166"/>
                  </a:cubicBezTo>
                  <a:cubicBezTo>
                    <a:pt x="115053" y="44392"/>
                    <a:pt x="116364" y="48520"/>
                    <a:pt x="117970" y="52550"/>
                  </a:cubicBezTo>
                  <a:cubicBezTo>
                    <a:pt x="119412" y="56220"/>
                    <a:pt x="121313" y="59529"/>
                    <a:pt x="123083" y="62969"/>
                  </a:cubicBezTo>
                  <a:cubicBezTo>
                    <a:pt x="122231" y="62707"/>
                    <a:pt x="121477" y="62281"/>
                    <a:pt x="120625" y="61986"/>
                  </a:cubicBezTo>
                  <a:cubicBezTo>
                    <a:pt x="112430" y="59398"/>
                    <a:pt x="104072" y="57137"/>
                    <a:pt x="95583" y="55302"/>
                  </a:cubicBezTo>
                  <a:cubicBezTo>
                    <a:pt x="87094" y="53468"/>
                    <a:pt x="78539" y="52059"/>
                    <a:pt x="69985" y="51142"/>
                  </a:cubicBezTo>
                  <a:cubicBezTo>
                    <a:pt x="68969" y="51043"/>
                    <a:pt x="5907" y="44261"/>
                    <a:pt x="4301" y="44916"/>
                  </a:cubicBezTo>
                  <a:cubicBezTo>
                    <a:pt x="761" y="46358"/>
                    <a:pt x="-944" y="50421"/>
                    <a:pt x="531" y="53959"/>
                  </a:cubicBezTo>
                  <a:cubicBezTo>
                    <a:pt x="794" y="54614"/>
                    <a:pt x="1941" y="57301"/>
                    <a:pt x="5907" y="58284"/>
                  </a:cubicBezTo>
                  <a:cubicBezTo>
                    <a:pt x="6956" y="58546"/>
                    <a:pt x="9152" y="58939"/>
                    <a:pt x="12134" y="59365"/>
                  </a:cubicBezTo>
                  <a:cubicBezTo>
                    <a:pt x="27638" y="61626"/>
                    <a:pt x="67166" y="66115"/>
                    <a:pt x="68182" y="66246"/>
                  </a:cubicBezTo>
                  <a:cubicBezTo>
                    <a:pt x="76180" y="67261"/>
                    <a:pt x="84210" y="68768"/>
                    <a:pt x="92142" y="70636"/>
                  </a:cubicBezTo>
                  <a:cubicBezTo>
                    <a:pt x="100074" y="72504"/>
                    <a:pt x="107907" y="74764"/>
                    <a:pt x="115544" y="77353"/>
                  </a:cubicBezTo>
                  <a:cubicBezTo>
                    <a:pt x="116888" y="77811"/>
                    <a:pt x="118101" y="78499"/>
                    <a:pt x="119412" y="78958"/>
                  </a:cubicBezTo>
                  <a:cubicBezTo>
                    <a:pt x="118134" y="79679"/>
                    <a:pt x="116757" y="80105"/>
                    <a:pt x="115446" y="80858"/>
                  </a:cubicBezTo>
                  <a:cubicBezTo>
                    <a:pt x="112561" y="82529"/>
                    <a:pt x="109644" y="84495"/>
                    <a:pt x="105744" y="85511"/>
                  </a:cubicBezTo>
                  <a:cubicBezTo>
                    <a:pt x="105744" y="85511"/>
                    <a:pt x="87291" y="90131"/>
                    <a:pt x="86897" y="90032"/>
                  </a:cubicBezTo>
                  <a:cubicBezTo>
                    <a:pt x="86668" y="89868"/>
                    <a:pt x="82374" y="89967"/>
                    <a:pt x="80735" y="91277"/>
                  </a:cubicBezTo>
                  <a:cubicBezTo>
                    <a:pt x="79195" y="92227"/>
                    <a:pt x="78834" y="93669"/>
                    <a:pt x="78408" y="94554"/>
                  </a:cubicBezTo>
                  <a:cubicBezTo>
                    <a:pt x="77556" y="96257"/>
                    <a:pt x="78081" y="97961"/>
                    <a:pt x="78539" y="99599"/>
                  </a:cubicBezTo>
                  <a:cubicBezTo>
                    <a:pt x="78900" y="100877"/>
                    <a:pt x="80637" y="103040"/>
                    <a:pt x="84505" y="104055"/>
                  </a:cubicBezTo>
                  <a:cubicBezTo>
                    <a:pt x="86340" y="104514"/>
                    <a:pt x="91945" y="104579"/>
                    <a:pt x="92863" y="104645"/>
                  </a:cubicBezTo>
                  <a:cubicBezTo>
                    <a:pt x="95682" y="104710"/>
                    <a:pt x="98435" y="104743"/>
                    <a:pt x="101254" y="104645"/>
                  </a:cubicBezTo>
                  <a:cubicBezTo>
                    <a:pt x="104171" y="104547"/>
                    <a:pt x="107055" y="104186"/>
                    <a:pt x="109939" y="103760"/>
                  </a:cubicBezTo>
                  <a:cubicBezTo>
                    <a:pt x="113479" y="103138"/>
                    <a:pt x="116659" y="102188"/>
                    <a:pt x="119510" y="100877"/>
                  </a:cubicBezTo>
                  <a:cubicBezTo>
                    <a:pt x="123869" y="98813"/>
                    <a:pt x="127508" y="96094"/>
                    <a:pt x="131080" y="93538"/>
                  </a:cubicBezTo>
                  <a:cubicBezTo>
                    <a:pt x="134161" y="91343"/>
                    <a:pt x="137275" y="89213"/>
                    <a:pt x="141503" y="88197"/>
                  </a:cubicBezTo>
                  <a:cubicBezTo>
                    <a:pt x="155040" y="94455"/>
                    <a:pt x="168118" y="101500"/>
                    <a:pt x="180081" y="110149"/>
                  </a:cubicBezTo>
                  <a:cubicBezTo>
                    <a:pt x="184473" y="113327"/>
                    <a:pt x="188243" y="117325"/>
                    <a:pt x="192405" y="120830"/>
                  </a:cubicBezTo>
                  <a:cubicBezTo>
                    <a:pt x="187259" y="121486"/>
                    <a:pt x="182048" y="122370"/>
                    <a:pt x="177066" y="123845"/>
                  </a:cubicBezTo>
                  <a:cubicBezTo>
                    <a:pt x="170904" y="125679"/>
                    <a:pt x="165266" y="128104"/>
                    <a:pt x="160579" y="129283"/>
                  </a:cubicBezTo>
                  <a:cubicBezTo>
                    <a:pt x="160579" y="129283"/>
                    <a:pt x="132555" y="137442"/>
                    <a:pt x="131375" y="138359"/>
                  </a:cubicBezTo>
                  <a:cubicBezTo>
                    <a:pt x="130326" y="138982"/>
                    <a:pt x="127213" y="150678"/>
                    <a:pt x="136324" y="150842"/>
                  </a:cubicBezTo>
                  <a:cubicBezTo>
                    <a:pt x="137275" y="150842"/>
                    <a:pt x="139635" y="150645"/>
                    <a:pt x="139930" y="150613"/>
                  </a:cubicBezTo>
                  <a:lnTo>
                    <a:pt x="146223" y="149663"/>
                  </a:lnTo>
                  <a:lnTo>
                    <a:pt x="164381" y="147041"/>
                  </a:lnTo>
                  <a:cubicBezTo>
                    <a:pt x="170248" y="145993"/>
                    <a:pt x="177688" y="144093"/>
                    <a:pt x="185391" y="141865"/>
                  </a:cubicBezTo>
                  <a:cubicBezTo>
                    <a:pt x="191487" y="140095"/>
                    <a:pt x="197715" y="137999"/>
                    <a:pt x="203647" y="137409"/>
                  </a:cubicBezTo>
                  <a:cubicBezTo>
                    <a:pt x="205778" y="137212"/>
                    <a:pt x="207843" y="137081"/>
                    <a:pt x="209842" y="137179"/>
                  </a:cubicBezTo>
                  <a:cubicBezTo>
                    <a:pt x="216824" y="144846"/>
                    <a:pt x="223477" y="152873"/>
                    <a:pt x="229148" y="161851"/>
                  </a:cubicBezTo>
                  <a:cubicBezTo>
                    <a:pt x="239833" y="178691"/>
                    <a:pt x="248060" y="196744"/>
                    <a:pt x="254844" y="215354"/>
                  </a:cubicBezTo>
                  <a:cubicBezTo>
                    <a:pt x="257073" y="221448"/>
                    <a:pt x="258614" y="227804"/>
                    <a:pt x="260515" y="233997"/>
                  </a:cubicBezTo>
                  <a:cubicBezTo>
                    <a:pt x="258941" y="233079"/>
                    <a:pt x="257434" y="232064"/>
                    <a:pt x="255828" y="231212"/>
                  </a:cubicBezTo>
                  <a:cubicBezTo>
                    <a:pt x="249207" y="227903"/>
                    <a:pt x="242258" y="224987"/>
                    <a:pt x="234982" y="222693"/>
                  </a:cubicBezTo>
                  <a:cubicBezTo>
                    <a:pt x="228689" y="220695"/>
                    <a:pt x="222199" y="219089"/>
                    <a:pt x="215840" y="217386"/>
                  </a:cubicBezTo>
                  <a:cubicBezTo>
                    <a:pt x="206663" y="214928"/>
                    <a:pt x="197584" y="212700"/>
                    <a:pt x="189422" y="208343"/>
                  </a:cubicBezTo>
                  <a:cubicBezTo>
                    <a:pt x="186046" y="206246"/>
                    <a:pt x="181556" y="207261"/>
                    <a:pt x="179458" y="210636"/>
                  </a:cubicBezTo>
                  <a:cubicBezTo>
                    <a:pt x="177328" y="214044"/>
                    <a:pt x="178344" y="218499"/>
                    <a:pt x="181720" y="220629"/>
                  </a:cubicBezTo>
                  <a:cubicBezTo>
                    <a:pt x="189914" y="226592"/>
                    <a:pt x="199092" y="231048"/>
                    <a:pt x="208793" y="234718"/>
                  </a:cubicBezTo>
                  <a:cubicBezTo>
                    <a:pt x="214202" y="236782"/>
                    <a:pt x="219708" y="238616"/>
                    <a:pt x="225280" y="240222"/>
                  </a:cubicBezTo>
                  <a:cubicBezTo>
                    <a:pt x="233212" y="242515"/>
                    <a:pt x="241242" y="244285"/>
                    <a:pt x="248682" y="247233"/>
                  </a:cubicBezTo>
                  <a:cubicBezTo>
                    <a:pt x="252288" y="248544"/>
                    <a:pt x="255795" y="250018"/>
                    <a:pt x="259236" y="251657"/>
                  </a:cubicBezTo>
                  <a:cubicBezTo>
                    <a:pt x="261891" y="252934"/>
                    <a:pt x="264513" y="254310"/>
                    <a:pt x="267136" y="255687"/>
                  </a:cubicBezTo>
                  <a:cubicBezTo>
                    <a:pt x="271265" y="271446"/>
                    <a:pt x="274904" y="287304"/>
                    <a:pt x="278214" y="303129"/>
                  </a:cubicBezTo>
                  <a:cubicBezTo>
                    <a:pt x="284442" y="332092"/>
                    <a:pt x="292701" y="363873"/>
                    <a:pt x="311351" y="382974"/>
                  </a:cubicBezTo>
                  <a:cubicBezTo>
                    <a:pt x="324724" y="396702"/>
                    <a:pt x="343079" y="404664"/>
                    <a:pt x="369530" y="401224"/>
                  </a:cubicBezTo>
                  <a:cubicBezTo>
                    <a:pt x="391719" y="398340"/>
                    <a:pt x="410926" y="379370"/>
                    <a:pt x="417809" y="358336"/>
                  </a:cubicBezTo>
                  <a:cubicBezTo>
                    <a:pt x="421710" y="346508"/>
                    <a:pt x="421775" y="334222"/>
                    <a:pt x="417023" y="3239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30"/>
            <p:cNvSpPr/>
            <p:nvPr/>
          </p:nvSpPr>
          <p:spPr>
            <a:xfrm rot="5400000">
              <a:off x="570007" y="918122"/>
              <a:ext cx="141014" cy="188193"/>
            </a:xfrm>
            <a:custGeom>
              <a:rect b="b" l="l" r="r" t="t"/>
              <a:pathLst>
                <a:path extrusionOk="0" h="376385" w="282028">
                  <a:moveTo>
                    <a:pt x="133419" y="37000"/>
                  </a:moveTo>
                  <a:cubicBezTo>
                    <a:pt x="109427" y="54299"/>
                    <a:pt x="80747" y="59214"/>
                    <a:pt x="51937" y="57018"/>
                  </a:cubicBezTo>
                  <a:cubicBezTo>
                    <a:pt x="41612" y="56232"/>
                    <a:pt x="31058" y="54626"/>
                    <a:pt x="21323" y="50859"/>
                  </a:cubicBezTo>
                  <a:cubicBezTo>
                    <a:pt x="19422" y="50138"/>
                    <a:pt x="13982" y="48533"/>
                    <a:pt x="14309" y="45551"/>
                  </a:cubicBezTo>
                  <a:lnTo>
                    <a:pt x="7099" y="42340"/>
                  </a:lnTo>
                  <a:cubicBezTo>
                    <a:pt x="24699" y="10428"/>
                    <a:pt x="70882" y="-4086"/>
                    <a:pt x="104641" y="992"/>
                  </a:cubicBezTo>
                  <a:cubicBezTo>
                    <a:pt x="118047" y="2991"/>
                    <a:pt x="130207" y="8724"/>
                    <a:pt x="142334" y="14655"/>
                  </a:cubicBezTo>
                  <a:cubicBezTo>
                    <a:pt x="143318" y="15146"/>
                    <a:pt x="152495" y="18586"/>
                    <a:pt x="151840" y="20159"/>
                  </a:cubicBezTo>
                  <a:cubicBezTo>
                    <a:pt x="148923" y="27072"/>
                    <a:pt x="139057" y="32904"/>
                    <a:pt x="133419" y="37000"/>
                  </a:cubicBezTo>
                  <a:close/>
                  <a:moveTo>
                    <a:pt x="135386" y="125298"/>
                  </a:moveTo>
                  <a:cubicBezTo>
                    <a:pt x="135255" y="123791"/>
                    <a:pt x="136631" y="128116"/>
                    <a:pt x="137713" y="129164"/>
                  </a:cubicBezTo>
                  <a:cubicBezTo>
                    <a:pt x="140073" y="131360"/>
                    <a:pt x="142629" y="133391"/>
                    <a:pt x="145284" y="135226"/>
                  </a:cubicBezTo>
                  <a:cubicBezTo>
                    <a:pt x="153741" y="141123"/>
                    <a:pt x="163213" y="145808"/>
                    <a:pt x="172915" y="149150"/>
                  </a:cubicBezTo>
                  <a:cubicBezTo>
                    <a:pt x="201398" y="158914"/>
                    <a:pt x="229094" y="151870"/>
                    <a:pt x="256921" y="143220"/>
                  </a:cubicBezTo>
                  <a:cubicBezTo>
                    <a:pt x="263575" y="141123"/>
                    <a:pt x="270196" y="138895"/>
                    <a:pt x="276882" y="136897"/>
                  </a:cubicBezTo>
                  <a:cubicBezTo>
                    <a:pt x="277407" y="136766"/>
                    <a:pt x="282061" y="135914"/>
                    <a:pt x="282028" y="135160"/>
                  </a:cubicBezTo>
                  <a:cubicBezTo>
                    <a:pt x="281930" y="133391"/>
                    <a:pt x="275833" y="130311"/>
                    <a:pt x="274686" y="129492"/>
                  </a:cubicBezTo>
                  <a:cubicBezTo>
                    <a:pt x="266328" y="123464"/>
                    <a:pt x="257970" y="117500"/>
                    <a:pt x="249252" y="112029"/>
                  </a:cubicBezTo>
                  <a:cubicBezTo>
                    <a:pt x="209526" y="87227"/>
                    <a:pt x="166982" y="86997"/>
                    <a:pt x="128503" y="114847"/>
                  </a:cubicBezTo>
                  <a:lnTo>
                    <a:pt x="135386" y="125298"/>
                  </a:lnTo>
                  <a:close/>
                  <a:moveTo>
                    <a:pt x="30501" y="69075"/>
                  </a:moveTo>
                  <a:cubicBezTo>
                    <a:pt x="28666" y="67011"/>
                    <a:pt x="26764" y="64980"/>
                    <a:pt x="24634" y="63211"/>
                  </a:cubicBezTo>
                  <a:cubicBezTo>
                    <a:pt x="24437" y="63047"/>
                    <a:pt x="21553" y="61147"/>
                    <a:pt x="21553" y="61245"/>
                  </a:cubicBezTo>
                  <a:lnTo>
                    <a:pt x="7885" y="54987"/>
                  </a:lnTo>
                  <a:cubicBezTo>
                    <a:pt x="-7422" y="91388"/>
                    <a:pt x="674" y="121956"/>
                    <a:pt x="22536" y="154098"/>
                  </a:cubicBezTo>
                  <a:cubicBezTo>
                    <a:pt x="26928" y="160519"/>
                    <a:pt x="40596" y="182111"/>
                    <a:pt x="50200" y="182078"/>
                  </a:cubicBezTo>
                  <a:cubicBezTo>
                    <a:pt x="50790" y="182078"/>
                    <a:pt x="53313" y="177000"/>
                    <a:pt x="53543" y="176607"/>
                  </a:cubicBezTo>
                  <a:cubicBezTo>
                    <a:pt x="57869" y="169300"/>
                    <a:pt x="60491" y="161306"/>
                    <a:pt x="61868" y="152885"/>
                  </a:cubicBezTo>
                  <a:cubicBezTo>
                    <a:pt x="65572" y="129984"/>
                    <a:pt x="56034" y="107147"/>
                    <a:pt x="44398" y="88177"/>
                  </a:cubicBezTo>
                  <a:cubicBezTo>
                    <a:pt x="40268" y="81460"/>
                    <a:pt x="35680" y="74973"/>
                    <a:pt x="30501" y="69075"/>
                  </a:cubicBezTo>
                  <a:close/>
                  <a:moveTo>
                    <a:pt x="138631" y="134243"/>
                  </a:moveTo>
                  <a:lnTo>
                    <a:pt x="126536" y="120056"/>
                  </a:lnTo>
                  <a:cubicBezTo>
                    <a:pt x="114671" y="128902"/>
                    <a:pt x="103691" y="138240"/>
                    <a:pt x="98250" y="152754"/>
                  </a:cubicBezTo>
                  <a:cubicBezTo>
                    <a:pt x="94317" y="163272"/>
                    <a:pt x="93530" y="174673"/>
                    <a:pt x="93629" y="185846"/>
                  </a:cubicBezTo>
                  <a:cubicBezTo>
                    <a:pt x="93694" y="192497"/>
                    <a:pt x="94120" y="199148"/>
                    <a:pt x="95136" y="205734"/>
                  </a:cubicBezTo>
                  <a:cubicBezTo>
                    <a:pt x="97758" y="222967"/>
                    <a:pt x="99528" y="240005"/>
                    <a:pt x="117326" y="227554"/>
                  </a:cubicBezTo>
                  <a:cubicBezTo>
                    <a:pt x="120079" y="225654"/>
                    <a:pt x="122570" y="223295"/>
                    <a:pt x="124799" y="220772"/>
                  </a:cubicBezTo>
                  <a:cubicBezTo>
                    <a:pt x="128372" y="216710"/>
                    <a:pt x="131584" y="212155"/>
                    <a:pt x="134173" y="207372"/>
                  </a:cubicBezTo>
                  <a:cubicBezTo>
                    <a:pt x="146038" y="185551"/>
                    <a:pt x="150594" y="156883"/>
                    <a:pt x="138631" y="134243"/>
                  </a:cubicBezTo>
                  <a:close/>
                  <a:moveTo>
                    <a:pt x="253021" y="200491"/>
                  </a:moveTo>
                  <a:cubicBezTo>
                    <a:pt x="244171" y="194922"/>
                    <a:pt x="233847" y="192694"/>
                    <a:pt x="223588" y="192038"/>
                  </a:cubicBezTo>
                  <a:cubicBezTo>
                    <a:pt x="209231" y="191154"/>
                    <a:pt x="195465" y="194037"/>
                    <a:pt x="181961" y="198689"/>
                  </a:cubicBezTo>
                  <a:lnTo>
                    <a:pt x="180028" y="201474"/>
                  </a:lnTo>
                  <a:cubicBezTo>
                    <a:pt x="177143" y="208846"/>
                    <a:pt x="193990" y="220215"/>
                    <a:pt x="197891" y="223000"/>
                  </a:cubicBezTo>
                  <a:cubicBezTo>
                    <a:pt x="216639" y="236401"/>
                    <a:pt x="239320" y="241774"/>
                    <a:pt x="261969" y="241217"/>
                  </a:cubicBezTo>
                  <a:cubicBezTo>
                    <a:pt x="263345" y="241184"/>
                    <a:pt x="280291" y="241512"/>
                    <a:pt x="280717" y="239186"/>
                  </a:cubicBezTo>
                  <a:cubicBezTo>
                    <a:pt x="281930" y="232567"/>
                    <a:pt x="271343" y="218938"/>
                    <a:pt x="267901" y="214482"/>
                  </a:cubicBezTo>
                  <a:cubicBezTo>
                    <a:pt x="263706" y="209010"/>
                    <a:pt x="258855" y="204161"/>
                    <a:pt x="253021" y="200491"/>
                  </a:cubicBezTo>
                  <a:close/>
                  <a:moveTo>
                    <a:pt x="174947" y="195970"/>
                  </a:moveTo>
                  <a:cubicBezTo>
                    <a:pt x="152003" y="212581"/>
                    <a:pt x="141122" y="219167"/>
                    <a:pt x="141810" y="249998"/>
                  </a:cubicBezTo>
                  <a:cubicBezTo>
                    <a:pt x="142007" y="257894"/>
                    <a:pt x="140827" y="293967"/>
                    <a:pt x="146137" y="295048"/>
                  </a:cubicBezTo>
                  <a:cubicBezTo>
                    <a:pt x="151479" y="296129"/>
                    <a:pt x="169310" y="271720"/>
                    <a:pt x="173734" y="256419"/>
                  </a:cubicBezTo>
                  <a:cubicBezTo>
                    <a:pt x="178553" y="239906"/>
                    <a:pt x="172259" y="196625"/>
                    <a:pt x="174947" y="195970"/>
                  </a:cubicBezTo>
                  <a:close/>
                  <a:moveTo>
                    <a:pt x="195236" y="268051"/>
                  </a:moveTo>
                  <a:cubicBezTo>
                    <a:pt x="193794" y="267985"/>
                    <a:pt x="189631" y="273653"/>
                    <a:pt x="188877" y="274538"/>
                  </a:cubicBezTo>
                  <a:cubicBezTo>
                    <a:pt x="181994" y="282532"/>
                    <a:pt x="175865" y="293377"/>
                    <a:pt x="173931" y="303927"/>
                  </a:cubicBezTo>
                  <a:cubicBezTo>
                    <a:pt x="170096" y="325158"/>
                    <a:pt x="209723" y="379218"/>
                    <a:pt x="210739" y="376270"/>
                  </a:cubicBezTo>
                  <a:cubicBezTo>
                    <a:pt x="214017" y="366932"/>
                    <a:pt x="224735" y="322176"/>
                    <a:pt x="222866" y="311725"/>
                  </a:cubicBezTo>
                  <a:cubicBezTo>
                    <a:pt x="220212" y="296883"/>
                    <a:pt x="203397" y="279977"/>
                    <a:pt x="195236" y="2680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30"/>
            <p:cNvSpPr/>
            <p:nvPr/>
          </p:nvSpPr>
          <p:spPr>
            <a:xfrm rot="5400000">
              <a:off x="574559" y="860825"/>
              <a:ext cx="198490" cy="219293"/>
            </a:xfrm>
            <a:custGeom>
              <a:rect b="b" l="l" r="r" t="t"/>
              <a:pathLst>
                <a:path extrusionOk="0" h="438586" w="396980">
                  <a:moveTo>
                    <a:pt x="349315" y="428017"/>
                  </a:moveTo>
                  <a:lnTo>
                    <a:pt x="349315" y="427197"/>
                  </a:lnTo>
                  <a:cubicBezTo>
                    <a:pt x="350658" y="428180"/>
                    <a:pt x="351543" y="429229"/>
                    <a:pt x="349872" y="429589"/>
                  </a:cubicBezTo>
                  <a:cubicBezTo>
                    <a:pt x="349741" y="429130"/>
                    <a:pt x="349544" y="428672"/>
                    <a:pt x="349315" y="428279"/>
                  </a:cubicBezTo>
                  <a:lnTo>
                    <a:pt x="349315" y="428017"/>
                  </a:lnTo>
                  <a:close/>
                  <a:moveTo>
                    <a:pt x="260326" y="296633"/>
                  </a:moveTo>
                  <a:cubicBezTo>
                    <a:pt x="260359" y="296961"/>
                    <a:pt x="260359" y="297321"/>
                    <a:pt x="260359" y="297682"/>
                  </a:cubicBezTo>
                  <a:cubicBezTo>
                    <a:pt x="263801" y="298304"/>
                    <a:pt x="262850" y="297583"/>
                    <a:pt x="260326" y="296633"/>
                  </a:cubicBezTo>
                  <a:close/>
                  <a:moveTo>
                    <a:pt x="390515" y="311279"/>
                  </a:moveTo>
                  <a:cubicBezTo>
                    <a:pt x="384812" y="310099"/>
                    <a:pt x="379207" y="308330"/>
                    <a:pt x="373438" y="306561"/>
                  </a:cubicBezTo>
                  <a:cubicBezTo>
                    <a:pt x="368227" y="304955"/>
                    <a:pt x="363081" y="303055"/>
                    <a:pt x="357869" y="301253"/>
                  </a:cubicBezTo>
                  <a:cubicBezTo>
                    <a:pt x="354756" y="300172"/>
                    <a:pt x="351642" y="299189"/>
                    <a:pt x="348528" y="298108"/>
                  </a:cubicBezTo>
                  <a:cubicBezTo>
                    <a:pt x="343808" y="296469"/>
                    <a:pt x="339121" y="294930"/>
                    <a:pt x="334631" y="292997"/>
                  </a:cubicBezTo>
                  <a:lnTo>
                    <a:pt x="325257" y="287492"/>
                  </a:lnTo>
                  <a:cubicBezTo>
                    <a:pt x="319029" y="271765"/>
                    <a:pt x="311949" y="256530"/>
                    <a:pt x="302936" y="242573"/>
                  </a:cubicBezTo>
                  <a:cubicBezTo>
                    <a:pt x="299888" y="237855"/>
                    <a:pt x="295954" y="233792"/>
                    <a:pt x="292546" y="229304"/>
                  </a:cubicBezTo>
                  <a:cubicBezTo>
                    <a:pt x="297659" y="230647"/>
                    <a:pt x="302739" y="231892"/>
                    <a:pt x="307820" y="232711"/>
                  </a:cubicBezTo>
                  <a:cubicBezTo>
                    <a:pt x="313719" y="233628"/>
                    <a:pt x="319586" y="234153"/>
                    <a:pt x="325486" y="234316"/>
                  </a:cubicBezTo>
                  <a:cubicBezTo>
                    <a:pt x="332467" y="234513"/>
                    <a:pt x="339449" y="234218"/>
                    <a:pt x="346463" y="233661"/>
                  </a:cubicBezTo>
                  <a:cubicBezTo>
                    <a:pt x="356558" y="232809"/>
                    <a:pt x="366686" y="231335"/>
                    <a:pt x="377076" y="229762"/>
                  </a:cubicBezTo>
                  <a:cubicBezTo>
                    <a:pt x="381075" y="229369"/>
                    <a:pt x="383992" y="225831"/>
                    <a:pt x="383632" y="221866"/>
                  </a:cubicBezTo>
                  <a:cubicBezTo>
                    <a:pt x="383271" y="217869"/>
                    <a:pt x="379731" y="214953"/>
                    <a:pt x="375732" y="215313"/>
                  </a:cubicBezTo>
                  <a:cubicBezTo>
                    <a:pt x="361606" y="215870"/>
                    <a:pt x="348004" y="215936"/>
                    <a:pt x="334434" y="215313"/>
                  </a:cubicBezTo>
                  <a:cubicBezTo>
                    <a:pt x="329091" y="215084"/>
                    <a:pt x="323749" y="214691"/>
                    <a:pt x="318374" y="214232"/>
                  </a:cubicBezTo>
                  <a:cubicBezTo>
                    <a:pt x="310606" y="213577"/>
                    <a:pt x="302706" y="212823"/>
                    <a:pt x="294709" y="211120"/>
                  </a:cubicBezTo>
                  <a:cubicBezTo>
                    <a:pt x="290186" y="210268"/>
                    <a:pt x="285630" y="209252"/>
                    <a:pt x="281172" y="207974"/>
                  </a:cubicBezTo>
                  <a:cubicBezTo>
                    <a:pt x="277370" y="206893"/>
                    <a:pt x="273666" y="205582"/>
                    <a:pt x="270061" y="204075"/>
                  </a:cubicBezTo>
                  <a:cubicBezTo>
                    <a:pt x="263014" y="197392"/>
                    <a:pt x="256065" y="190675"/>
                    <a:pt x="247970" y="184974"/>
                  </a:cubicBezTo>
                  <a:cubicBezTo>
                    <a:pt x="230369" y="172655"/>
                    <a:pt x="211456" y="162858"/>
                    <a:pt x="191758" y="154864"/>
                  </a:cubicBezTo>
                  <a:cubicBezTo>
                    <a:pt x="185924" y="152505"/>
                    <a:pt x="179794" y="150834"/>
                    <a:pt x="173829" y="148770"/>
                  </a:cubicBezTo>
                  <a:cubicBezTo>
                    <a:pt x="178221" y="147263"/>
                    <a:pt x="182712" y="145690"/>
                    <a:pt x="187366" y="143954"/>
                  </a:cubicBezTo>
                  <a:cubicBezTo>
                    <a:pt x="191168" y="142545"/>
                    <a:pt x="195035" y="141038"/>
                    <a:pt x="198870" y="139432"/>
                  </a:cubicBezTo>
                  <a:cubicBezTo>
                    <a:pt x="202672" y="137859"/>
                    <a:pt x="206442" y="136189"/>
                    <a:pt x="210113" y="134485"/>
                  </a:cubicBezTo>
                  <a:cubicBezTo>
                    <a:pt x="223256" y="128391"/>
                    <a:pt x="235088" y="122460"/>
                    <a:pt x="243020" y="119807"/>
                  </a:cubicBezTo>
                  <a:cubicBezTo>
                    <a:pt x="246888" y="118791"/>
                    <a:pt x="249215" y="114794"/>
                    <a:pt x="248166" y="110928"/>
                  </a:cubicBezTo>
                  <a:cubicBezTo>
                    <a:pt x="247150" y="107061"/>
                    <a:pt x="243184" y="104768"/>
                    <a:pt x="239317" y="105784"/>
                  </a:cubicBezTo>
                  <a:cubicBezTo>
                    <a:pt x="229844" y="107717"/>
                    <a:pt x="214669" y="112074"/>
                    <a:pt x="198903" y="118234"/>
                  </a:cubicBezTo>
                  <a:cubicBezTo>
                    <a:pt x="191299" y="121215"/>
                    <a:pt x="183596" y="124754"/>
                    <a:pt x="176287" y="128161"/>
                  </a:cubicBezTo>
                  <a:cubicBezTo>
                    <a:pt x="166028" y="132978"/>
                    <a:pt x="157211" y="137302"/>
                    <a:pt x="149837" y="140579"/>
                  </a:cubicBezTo>
                  <a:cubicBezTo>
                    <a:pt x="133874" y="135894"/>
                    <a:pt x="117748" y="131733"/>
                    <a:pt x="101688" y="127899"/>
                  </a:cubicBezTo>
                  <a:cubicBezTo>
                    <a:pt x="76089" y="121936"/>
                    <a:pt x="47639" y="114957"/>
                    <a:pt x="31055" y="97658"/>
                  </a:cubicBezTo>
                  <a:cubicBezTo>
                    <a:pt x="21287" y="87469"/>
                    <a:pt x="16240" y="73478"/>
                    <a:pt x="18829" y="53722"/>
                  </a:cubicBezTo>
                  <a:cubicBezTo>
                    <a:pt x="20959" y="37438"/>
                    <a:pt x="35020" y="23841"/>
                    <a:pt x="49999" y="18763"/>
                  </a:cubicBezTo>
                  <a:cubicBezTo>
                    <a:pt x="57669" y="16142"/>
                    <a:pt x="65699" y="15650"/>
                    <a:pt x="72418" y="18861"/>
                  </a:cubicBezTo>
                  <a:cubicBezTo>
                    <a:pt x="78417" y="21744"/>
                    <a:pt x="83169" y="27445"/>
                    <a:pt x="85955" y="36390"/>
                  </a:cubicBezTo>
                  <a:cubicBezTo>
                    <a:pt x="87856" y="42582"/>
                    <a:pt x="83694" y="50773"/>
                    <a:pt x="78679" y="56310"/>
                  </a:cubicBezTo>
                  <a:cubicBezTo>
                    <a:pt x="76843" y="58341"/>
                    <a:pt x="74877" y="60045"/>
                    <a:pt x="72812" y="61028"/>
                  </a:cubicBezTo>
                  <a:cubicBezTo>
                    <a:pt x="71632" y="61585"/>
                    <a:pt x="70485" y="62142"/>
                    <a:pt x="69469" y="61585"/>
                  </a:cubicBezTo>
                  <a:cubicBezTo>
                    <a:pt x="68420" y="61028"/>
                    <a:pt x="67666" y="59849"/>
                    <a:pt x="66912" y="58210"/>
                  </a:cubicBezTo>
                  <a:cubicBezTo>
                    <a:pt x="65306" y="54541"/>
                    <a:pt x="61045" y="52870"/>
                    <a:pt x="57374" y="54475"/>
                  </a:cubicBezTo>
                  <a:cubicBezTo>
                    <a:pt x="53703" y="56081"/>
                    <a:pt x="52031" y="60340"/>
                    <a:pt x="53638" y="64010"/>
                  </a:cubicBezTo>
                  <a:cubicBezTo>
                    <a:pt x="56948" y="71840"/>
                    <a:pt x="62094" y="75248"/>
                    <a:pt x="67338" y="76263"/>
                  </a:cubicBezTo>
                  <a:cubicBezTo>
                    <a:pt x="72648" y="77279"/>
                    <a:pt x="78679" y="75575"/>
                    <a:pt x="84251" y="71513"/>
                  </a:cubicBezTo>
                  <a:cubicBezTo>
                    <a:pt x="90675" y="66893"/>
                    <a:pt x="96542" y="59062"/>
                    <a:pt x="99623" y="50937"/>
                  </a:cubicBezTo>
                  <a:cubicBezTo>
                    <a:pt x="102114" y="44384"/>
                    <a:pt x="102704" y="37635"/>
                    <a:pt x="101065" y="31901"/>
                  </a:cubicBezTo>
                  <a:cubicBezTo>
                    <a:pt x="96968" y="17649"/>
                    <a:pt x="89003" y="8901"/>
                    <a:pt x="79629" y="4216"/>
                  </a:cubicBezTo>
                  <a:cubicBezTo>
                    <a:pt x="69239" y="-1027"/>
                    <a:pt x="56751" y="-1190"/>
                    <a:pt x="44690" y="2676"/>
                  </a:cubicBezTo>
                  <a:cubicBezTo>
                    <a:pt x="23680" y="9392"/>
                    <a:pt x="4407" y="28592"/>
                    <a:pt x="1064" y="51232"/>
                  </a:cubicBezTo>
                  <a:cubicBezTo>
                    <a:pt x="-2869" y="77836"/>
                    <a:pt x="4440" y="96643"/>
                    <a:pt x="17419" y="110534"/>
                  </a:cubicBezTo>
                  <a:cubicBezTo>
                    <a:pt x="36102" y="130520"/>
                    <a:pt x="68026" y="139825"/>
                    <a:pt x="97165" y="146902"/>
                  </a:cubicBezTo>
                  <a:cubicBezTo>
                    <a:pt x="112865" y="150605"/>
                    <a:pt x="128663" y="154700"/>
                    <a:pt x="144297" y="159254"/>
                  </a:cubicBezTo>
                  <a:cubicBezTo>
                    <a:pt x="145641" y="162006"/>
                    <a:pt x="147018" y="164759"/>
                    <a:pt x="148231" y="167609"/>
                  </a:cubicBezTo>
                  <a:cubicBezTo>
                    <a:pt x="149804" y="171180"/>
                    <a:pt x="151213" y="174817"/>
                    <a:pt x="152459" y="178520"/>
                  </a:cubicBezTo>
                  <a:cubicBezTo>
                    <a:pt x="155245" y="186285"/>
                    <a:pt x="156851" y="194574"/>
                    <a:pt x="158981" y="202830"/>
                  </a:cubicBezTo>
                  <a:cubicBezTo>
                    <a:pt x="160456" y="208564"/>
                    <a:pt x="162161" y="214265"/>
                    <a:pt x="164094" y="219867"/>
                  </a:cubicBezTo>
                  <a:cubicBezTo>
                    <a:pt x="167569" y="229893"/>
                    <a:pt x="171797" y="239460"/>
                    <a:pt x="177598" y="248012"/>
                  </a:cubicBezTo>
                  <a:cubicBezTo>
                    <a:pt x="179598" y="251452"/>
                    <a:pt x="184055" y="252631"/>
                    <a:pt x="187497" y="250633"/>
                  </a:cubicBezTo>
                  <a:cubicBezTo>
                    <a:pt x="190971" y="248634"/>
                    <a:pt x="192151" y="244178"/>
                    <a:pt x="190152" y="240738"/>
                  </a:cubicBezTo>
                  <a:cubicBezTo>
                    <a:pt x="185956" y="232220"/>
                    <a:pt x="183891" y="222816"/>
                    <a:pt x="181630" y="213315"/>
                  </a:cubicBezTo>
                  <a:cubicBezTo>
                    <a:pt x="180089" y="206696"/>
                    <a:pt x="178614" y="200045"/>
                    <a:pt x="176746" y="193525"/>
                  </a:cubicBezTo>
                  <a:cubicBezTo>
                    <a:pt x="174616" y="186022"/>
                    <a:pt x="171862" y="178782"/>
                    <a:pt x="168683" y="171901"/>
                  </a:cubicBezTo>
                  <a:cubicBezTo>
                    <a:pt x="167765" y="170034"/>
                    <a:pt x="166684" y="168297"/>
                    <a:pt x="165700" y="166462"/>
                  </a:cubicBezTo>
                  <a:cubicBezTo>
                    <a:pt x="171994" y="168592"/>
                    <a:pt x="178418" y="170361"/>
                    <a:pt x="184580" y="172819"/>
                  </a:cubicBezTo>
                  <a:cubicBezTo>
                    <a:pt x="203000" y="180190"/>
                    <a:pt x="220798" y="189004"/>
                    <a:pt x="237383" y="200340"/>
                  </a:cubicBezTo>
                  <a:cubicBezTo>
                    <a:pt x="246298" y="206402"/>
                    <a:pt x="254197" y="213479"/>
                    <a:pt x="261768" y="220850"/>
                  </a:cubicBezTo>
                  <a:cubicBezTo>
                    <a:pt x="261834" y="222947"/>
                    <a:pt x="261670" y="225143"/>
                    <a:pt x="261408" y="227403"/>
                  </a:cubicBezTo>
                  <a:cubicBezTo>
                    <a:pt x="260687" y="233563"/>
                    <a:pt x="258425" y="239952"/>
                    <a:pt x="256524" y="246242"/>
                  </a:cubicBezTo>
                  <a:cubicBezTo>
                    <a:pt x="254132" y="254106"/>
                    <a:pt x="252067" y="261707"/>
                    <a:pt x="250887" y="267703"/>
                  </a:cubicBezTo>
                  <a:lnTo>
                    <a:pt x="247904" y="286346"/>
                  </a:lnTo>
                  <a:lnTo>
                    <a:pt x="246822" y="292767"/>
                  </a:lnTo>
                  <a:cubicBezTo>
                    <a:pt x="246757" y="293095"/>
                    <a:pt x="246527" y="295454"/>
                    <a:pt x="246527" y="296404"/>
                  </a:cubicBezTo>
                  <a:cubicBezTo>
                    <a:pt x="246527" y="297026"/>
                    <a:pt x="246495" y="297452"/>
                    <a:pt x="246495" y="297649"/>
                  </a:cubicBezTo>
                  <a:cubicBezTo>
                    <a:pt x="246855" y="300139"/>
                    <a:pt x="247773" y="301482"/>
                    <a:pt x="248232" y="301941"/>
                  </a:cubicBezTo>
                  <a:cubicBezTo>
                    <a:pt x="250428" y="304005"/>
                    <a:pt x="252591" y="304857"/>
                    <a:pt x="254951" y="304104"/>
                  </a:cubicBezTo>
                  <a:cubicBezTo>
                    <a:pt x="256065" y="303776"/>
                    <a:pt x="257770" y="303415"/>
                    <a:pt x="258950" y="301548"/>
                  </a:cubicBezTo>
                  <a:cubicBezTo>
                    <a:pt x="259867" y="300401"/>
                    <a:pt x="260326" y="299025"/>
                    <a:pt x="260392" y="297682"/>
                  </a:cubicBezTo>
                  <a:cubicBezTo>
                    <a:pt x="260162" y="297616"/>
                    <a:pt x="260162" y="297092"/>
                    <a:pt x="260294" y="296601"/>
                  </a:cubicBezTo>
                  <a:lnTo>
                    <a:pt x="260359" y="296633"/>
                  </a:lnTo>
                  <a:lnTo>
                    <a:pt x="260359" y="296469"/>
                  </a:lnTo>
                  <a:cubicBezTo>
                    <a:pt x="260457" y="296076"/>
                    <a:pt x="260654" y="295749"/>
                    <a:pt x="260851" y="295781"/>
                  </a:cubicBezTo>
                  <a:cubicBezTo>
                    <a:pt x="260883" y="295781"/>
                    <a:pt x="260883" y="295814"/>
                    <a:pt x="260883" y="295847"/>
                  </a:cubicBezTo>
                  <a:lnTo>
                    <a:pt x="262916" y="290081"/>
                  </a:lnTo>
                  <a:lnTo>
                    <a:pt x="268586" y="271765"/>
                  </a:lnTo>
                  <a:cubicBezTo>
                    <a:pt x="269897" y="266949"/>
                    <a:pt x="272454" y="261183"/>
                    <a:pt x="274420" y="254859"/>
                  </a:cubicBezTo>
                  <a:cubicBezTo>
                    <a:pt x="275994" y="249814"/>
                    <a:pt x="276977" y="244473"/>
                    <a:pt x="277763" y="239198"/>
                  </a:cubicBezTo>
                  <a:cubicBezTo>
                    <a:pt x="281238" y="243589"/>
                    <a:pt x="285171" y="247586"/>
                    <a:pt x="288285" y="252238"/>
                  </a:cubicBezTo>
                  <a:cubicBezTo>
                    <a:pt x="296610" y="264688"/>
                    <a:pt x="303329" y="278253"/>
                    <a:pt x="309262" y="292309"/>
                  </a:cubicBezTo>
                  <a:cubicBezTo>
                    <a:pt x="308213" y="296764"/>
                    <a:pt x="305951" y="300041"/>
                    <a:pt x="303657" y="303219"/>
                  </a:cubicBezTo>
                  <a:cubicBezTo>
                    <a:pt x="301002" y="306856"/>
                    <a:pt x="298216" y="310525"/>
                    <a:pt x="296086" y="314981"/>
                  </a:cubicBezTo>
                  <a:cubicBezTo>
                    <a:pt x="294709" y="317864"/>
                    <a:pt x="293693" y="321075"/>
                    <a:pt x="293005" y="324646"/>
                  </a:cubicBezTo>
                  <a:cubicBezTo>
                    <a:pt x="292513" y="327595"/>
                    <a:pt x="292120" y="330544"/>
                    <a:pt x="291956" y="333525"/>
                  </a:cubicBezTo>
                  <a:cubicBezTo>
                    <a:pt x="291792" y="336409"/>
                    <a:pt x="291759" y="339226"/>
                    <a:pt x="291792" y="342110"/>
                  </a:cubicBezTo>
                  <a:cubicBezTo>
                    <a:pt x="291825" y="343060"/>
                    <a:pt x="291759" y="348761"/>
                    <a:pt x="292185" y="350628"/>
                  </a:cubicBezTo>
                  <a:cubicBezTo>
                    <a:pt x="293037" y="354363"/>
                    <a:pt x="294971" y="356133"/>
                    <a:pt x="296151" y="356558"/>
                  </a:cubicBezTo>
                  <a:cubicBezTo>
                    <a:pt x="297888" y="357214"/>
                    <a:pt x="299625" y="357869"/>
                    <a:pt x="301494" y="357017"/>
                  </a:cubicBezTo>
                  <a:cubicBezTo>
                    <a:pt x="302411" y="356591"/>
                    <a:pt x="303919" y="356264"/>
                    <a:pt x="304935" y="354658"/>
                  </a:cubicBezTo>
                  <a:cubicBezTo>
                    <a:pt x="306246" y="353020"/>
                    <a:pt x="306738" y="350989"/>
                    <a:pt x="306377" y="349056"/>
                  </a:cubicBezTo>
                  <a:cubicBezTo>
                    <a:pt x="306345" y="349088"/>
                    <a:pt x="306279" y="349088"/>
                    <a:pt x="306181" y="349088"/>
                  </a:cubicBezTo>
                  <a:cubicBezTo>
                    <a:pt x="305755" y="349088"/>
                    <a:pt x="305755" y="348531"/>
                    <a:pt x="305918" y="347778"/>
                  </a:cubicBezTo>
                  <a:lnTo>
                    <a:pt x="306148" y="348105"/>
                  </a:lnTo>
                  <a:cubicBezTo>
                    <a:pt x="306082" y="347942"/>
                    <a:pt x="306017" y="347778"/>
                    <a:pt x="305951" y="347614"/>
                  </a:cubicBezTo>
                  <a:cubicBezTo>
                    <a:pt x="306345" y="346107"/>
                    <a:pt x="307361" y="343977"/>
                    <a:pt x="307459" y="343584"/>
                  </a:cubicBezTo>
                  <a:lnTo>
                    <a:pt x="311228" y="329102"/>
                  </a:lnTo>
                  <a:cubicBezTo>
                    <a:pt x="312310" y="325040"/>
                    <a:pt x="314375" y="322058"/>
                    <a:pt x="316145" y="319077"/>
                  </a:cubicBezTo>
                  <a:cubicBezTo>
                    <a:pt x="316866" y="317799"/>
                    <a:pt x="317325" y="316488"/>
                    <a:pt x="318013" y="315243"/>
                  </a:cubicBezTo>
                  <a:cubicBezTo>
                    <a:pt x="318439" y="316586"/>
                    <a:pt x="319095" y="317832"/>
                    <a:pt x="319521" y="319175"/>
                  </a:cubicBezTo>
                  <a:cubicBezTo>
                    <a:pt x="321946" y="327104"/>
                    <a:pt x="324077" y="335262"/>
                    <a:pt x="325781" y="343486"/>
                  </a:cubicBezTo>
                  <a:cubicBezTo>
                    <a:pt x="327485" y="351677"/>
                    <a:pt x="328797" y="359966"/>
                    <a:pt x="329649" y="368255"/>
                  </a:cubicBezTo>
                  <a:cubicBezTo>
                    <a:pt x="329780" y="369304"/>
                    <a:pt x="333385" y="410062"/>
                    <a:pt x="335319" y="426051"/>
                  </a:cubicBezTo>
                  <a:cubicBezTo>
                    <a:pt x="335712" y="429130"/>
                    <a:pt x="336040" y="431391"/>
                    <a:pt x="336270" y="432440"/>
                  </a:cubicBezTo>
                  <a:cubicBezTo>
                    <a:pt x="337155" y="436470"/>
                    <a:pt x="339809" y="437715"/>
                    <a:pt x="340399" y="437977"/>
                  </a:cubicBezTo>
                  <a:cubicBezTo>
                    <a:pt x="343906" y="439549"/>
                    <a:pt x="348036" y="437977"/>
                    <a:pt x="349610" y="434471"/>
                  </a:cubicBezTo>
                  <a:cubicBezTo>
                    <a:pt x="350331" y="432898"/>
                    <a:pt x="350396" y="431162"/>
                    <a:pt x="349905" y="429622"/>
                  </a:cubicBezTo>
                  <a:lnTo>
                    <a:pt x="349872" y="429622"/>
                  </a:lnTo>
                  <a:cubicBezTo>
                    <a:pt x="349479" y="429688"/>
                    <a:pt x="349380" y="429163"/>
                    <a:pt x="349347" y="428311"/>
                  </a:cubicBezTo>
                  <a:cubicBezTo>
                    <a:pt x="348790" y="427230"/>
                    <a:pt x="347905" y="426346"/>
                    <a:pt x="346824" y="425690"/>
                  </a:cubicBezTo>
                  <a:cubicBezTo>
                    <a:pt x="347512" y="426051"/>
                    <a:pt x="348528" y="426640"/>
                    <a:pt x="349347" y="427230"/>
                  </a:cubicBezTo>
                  <a:cubicBezTo>
                    <a:pt x="349347" y="426411"/>
                    <a:pt x="349347" y="425428"/>
                    <a:pt x="349249" y="424511"/>
                  </a:cubicBezTo>
                  <a:cubicBezTo>
                    <a:pt x="347676" y="408522"/>
                    <a:pt x="344890" y="367862"/>
                    <a:pt x="344824" y="366814"/>
                  </a:cubicBezTo>
                  <a:cubicBezTo>
                    <a:pt x="344070" y="358000"/>
                    <a:pt x="342858" y="349187"/>
                    <a:pt x="341219" y="340439"/>
                  </a:cubicBezTo>
                  <a:cubicBezTo>
                    <a:pt x="339580" y="331691"/>
                    <a:pt x="337482" y="323008"/>
                    <a:pt x="335057" y="314555"/>
                  </a:cubicBezTo>
                  <a:cubicBezTo>
                    <a:pt x="334762" y="313539"/>
                    <a:pt x="334303" y="312589"/>
                    <a:pt x="333975" y="311574"/>
                  </a:cubicBezTo>
                  <a:cubicBezTo>
                    <a:pt x="337384" y="313441"/>
                    <a:pt x="340662" y="315473"/>
                    <a:pt x="344300" y="317045"/>
                  </a:cubicBezTo>
                  <a:cubicBezTo>
                    <a:pt x="348298" y="318749"/>
                    <a:pt x="352428" y="320191"/>
                    <a:pt x="356624" y="321370"/>
                  </a:cubicBezTo>
                  <a:cubicBezTo>
                    <a:pt x="360852" y="322550"/>
                    <a:pt x="365113" y="323401"/>
                    <a:pt x="369407" y="324057"/>
                  </a:cubicBezTo>
                  <a:cubicBezTo>
                    <a:pt x="375995" y="325072"/>
                    <a:pt x="382517" y="325564"/>
                    <a:pt x="388941" y="325662"/>
                  </a:cubicBezTo>
                  <a:cubicBezTo>
                    <a:pt x="392907" y="326121"/>
                    <a:pt x="396480" y="323270"/>
                    <a:pt x="396939" y="319273"/>
                  </a:cubicBezTo>
                  <a:cubicBezTo>
                    <a:pt x="397365" y="315309"/>
                    <a:pt x="394481" y="311737"/>
                    <a:pt x="390515" y="3112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30"/>
            <p:cNvSpPr/>
            <p:nvPr/>
          </p:nvSpPr>
          <p:spPr>
            <a:xfrm rot="5400000">
              <a:off x="601507" y="556949"/>
              <a:ext cx="598322" cy="595454"/>
            </a:xfrm>
            <a:custGeom>
              <a:rect b="b" l="l" r="r" t="t"/>
              <a:pathLst>
                <a:path extrusionOk="0" h="1190907" w="1196643">
                  <a:moveTo>
                    <a:pt x="387058" y="354931"/>
                  </a:moveTo>
                  <a:cubicBezTo>
                    <a:pt x="387058" y="369773"/>
                    <a:pt x="376209" y="381798"/>
                    <a:pt x="362836" y="381798"/>
                  </a:cubicBezTo>
                  <a:cubicBezTo>
                    <a:pt x="349463" y="381798"/>
                    <a:pt x="338614" y="369773"/>
                    <a:pt x="338614" y="354931"/>
                  </a:cubicBezTo>
                  <a:cubicBezTo>
                    <a:pt x="338614" y="340122"/>
                    <a:pt x="349463" y="328098"/>
                    <a:pt x="362836" y="328098"/>
                  </a:cubicBezTo>
                  <a:cubicBezTo>
                    <a:pt x="376209" y="328098"/>
                    <a:pt x="387058" y="340155"/>
                    <a:pt x="387058" y="354931"/>
                  </a:cubicBezTo>
                  <a:close/>
                  <a:moveTo>
                    <a:pt x="849437" y="785646"/>
                  </a:moveTo>
                  <a:cubicBezTo>
                    <a:pt x="834589" y="785351"/>
                    <a:pt x="822330" y="796261"/>
                    <a:pt x="822035" y="810055"/>
                  </a:cubicBezTo>
                  <a:cubicBezTo>
                    <a:pt x="821773" y="823815"/>
                    <a:pt x="833573" y="835217"/>
                    <a:pt x="848388" y="835545"/>
                  </a:cubicBezTo>
                  <a:cubicBezTo>
                    <a:pt x="863203" y="835840"/>
                    <a:pt x="875494" y="824929"/>
                    <a:pt x="875756" y="811169"/>
                  </a:cubicBezTo>
                  <a:cubicBezTo>
                    <a:pt x="876051" y="797408"/>
                    <a:pt x="864252" y="785973"/>
                    <a:pt x="849437" y="785646"/>
                  </a:cubicBezTo>
                  <a:close/>
                  <a:moveTo>
                    <a:pt x="276372" y="164180"/>
                  </a:moveTo>
                  <a:cubicBezTo>
                    <a:pt x="262999" y="164180"/>
                    <a:pt x="252150" y="176237"/>
                    <a:pt x="252150" y="191046"/>
                  </a:cubicBezTo>
                  <a:cubicBezTo>
                    <a:pt x="252150" y="205856"/>
                    <a:pt x="262999" y="217913"/>
                    <a:pt x="276372" y="217913"/>
                  </a:cubicBezTo>
                  <a:cubicBezTo>
                    <a:pt x="289745" y="217913"/>
                    <a:pt x="300626" y="205856"/>
                    <a:pt x="300626" y="191046"/>
                  </a:cubicBezTo>
                  <a:cubicBezTo>
                    <a:pt x="300626" y="176270"/>
                    <a:pt x="289745" y="164180"/>
                    <a:pt x="276372" y="164180"/>
                  </a:cubicBezTo>
                  <a:close/>
                  <a:moveTo>
                    <a:pt x="1011484" y="878040"/>
                  </a:moveTo>
                  <a:cubicBezTo>
                    <a:pt x="996669" y="877745"/>
                    <a:pt x="984410" y="888655"/>
                    <a:pt x="984115" y="902416"/>
                  </a:cubicBezTo>
                  <a:cubicBezTo>
                    <a:pt x="983820" y="916210"/>
                    <a:pt x="995620" y="927612"/>
                    <a:pt x="1010435" y="927939"/>
                  </a:cubicBezTo>
                  <a:cubicBezTo>
                    <a:pt x="1025283" y="928234"/>
                    <a:pt x="1037541" y="917324"/>
                    <a:pt x="1037836" y="903563"/>
                  </a:cubicBezTo>
                  <a:cubicBezTo>
                    <a:pt x="1038131" y="889736"/>
                    <a:pt x="1026332" y="878335"/>
                    <a:pt x="1011484" y="878040"/>
                  </a:cubicBezTo>
                  <a:close/>
                  <a:moveTo>
                    <a:pt x="162342" y="41545"/>
                  </a:moveTo>
                  <a:cubicBezTo>
                    <a:pt x="148969" y="41545"/>
                    <a:pt x="138120" y="53602"/>
                    <a:pt x="138120" y="68411"/>
                  </a:cubicBezTo>
                  <a:cubicBezTo>
                    <a:pt x="138120" y="83253"/>
                    <a:pt x="148969" y="95277"/>
                    <a:pt x="162342" y="95277"/>
                  </a:cubicBezTo>
                  <a:cubicBezTo>
                    <a:pt x="175715" y="95277"/>
                    <a:pt x="186597" y="83253"/>
                    <a:pt x="186597" y="68411"/>
                  </a:cubicBezTo>
                  <a:cubicBezTo>
                    <a:pt x="186597" y="53569"/>
                    <a:pt x="175715" y="41545"/>
                    <a:pt x="162342" y="41545"/>
                  </a:cubicBezTo>
                  <a:close/>
                  <a:moveTo>
                    <a:pt x="1158060" y="1023446"/>
                  </a:moveTo>
                  <a:cubicBezTo>
                    <a:pt x="1158355" y="1009685"/>
                    <a:pt x="1146556" y="998250"/>
                    <a:pt x="1131741" y="997956"/>
                  </a:cubicBezTo>
                  <a:cubicBezTo>
                    <a:pt x="1116893" y="997628"/>
                    <a:pt x="1104635" y="1008571"/>
                    <a:pt x="1104340" y="1022332"/>
                  </a:cubicBezTo>
                  <a:cubicBezTo>
                    <a:pt x="1104045" y="1036093"/>
                    <a:pt x="1115877" y="1047527"/>
                    <a:pt x="1130692" y="1047822"/>
                  </a:cubicBezTo>
                  <a:cubicBezTo>
                    <a:pt x="1145507" y="1048183"/>
                    <a:pt x="1157798" y="1037239"/>
                    <a:pt x="1158060" y="1023446"/>
                  </a:cubicBezTo>
                  <a:close/>
                  <a:moveTo>
                    <a:pt x="24222" y="0"/>
                  </a:moveTo>
                  <a:cubicBezTo>
                    <a:pt x="10849" y="0"/>
                    <a:pt x="0" y="12024"/>
                    <a:pt x="0" y="26866"/>
                  </a:cubicBezTo>
                  <a:cubicBezTo>
                    <a:pt x="0" y="41676"/>
                    <a:pt x="10849" y="53700"/>
                    <a:pt x="24222" y="53700"/>
                  </a:cubicBezTo>
                  <a:cubicBezTo>
                    <a:pt x="37595" y="53700"/>
                    <a:pt x="48444" y="41676"/>
                    <a:pt x="48444" y="26866"/>
                  </a:cubicBezTo>
                  <a:cubicBezTo>
                    <a:pt x="48444" y="12024"/>
                    <a:pt x="37595" y="0"/>
                    <a:pt x="24222" y="0"/>
                  </a:cubicBezTo>
                  <a:close/>
                  <a:moveTo>
                    <a:pt x="1170286" y="1141003"/>
                  </a:moveTo>
                  <a:cubicBezTo>
                    <a:pt x="1155471" y="1140708"/>
                    <a:pt x="1143213" y="1151618"/>
                    <a:pt x="1142918" y="1165379"/>
                  </a:cubicBezTo>
                  <a:cubicBezTo>
                    <a:pt x="1142623" y="1179173"/>
                    <a:pt x="1154422" y="1190574"/>
                    <a:pt x="1169270" y="1190902"/>
                  </a:cubicBezTo>
                  <a:cubicBezTo>
                    <a:pt x="1184085" y="1191197"/>
                    <a:pt x="1196343" y="1180287"/>
                    <a:pt x="1196638" y="1166526"/>
                  </a:cubicBezTo>
                  <a:cubicBezTo>
                    <a:pt x="1196933" y="1152699"/>
                    <a:pt x="1185134" y="1141298"/>
                    <a:pt x="1170286" y="114100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4" name="Google Shape;2114;p30"/>
            <p:cNvSpPr/>
            <p:nvPr/>
          </p:nvSpPr>
          <p:spPr>
            <a:xfrm flipH="1" rot="5400000">
              <a:off x="885273" y="4562346"/>
              <a:ext cx="251525" cy="363782"/>
            </a:xfrm>
            <a:custGeom>
              <a:rect b="b" l="l" r="r" t="t"/>
              <a:pathLst>
                <a:path extrusionOk="0" h="727563" w="503051">
                  <a:moveTo>
                    <a:pt x="502868" y="172"/>
                  </a:moveTo>
                  <a:cubicBezTo>
                    <a:pt x="504310" y="1679"/>
                    <a:pt x="496804" y="17013"/>
                    <a:pt x="496181" y="18651"/>
                  </a:cubicBezTo>
                  <a:cubicBezTo>
                    <a:pt x="488544" y="38375"/>
                    <a:pt x="479367" y="57476"/>
                    <a:pt x="468551" y="75726"/>
                  </a:cubicBezTo>
                  <a:cubicBezTo>
                    <a:pt x="425122" y="149019"/>
                    <a:pt x="343672" y="199115"/>
                    <a:pt x="257798" y="206945"/>
                  </a:cubicBezTo>
                  <a:lnTo>
                    <a:pt x="263829" y="197214"/>
                  </a:lnTo>
                  <a:cubicBezTo>
                    <a:pt x="266516" y="190924"/>
                    <a:pt x="265009" y="174738"/>
                    <a:pt x="267631" y="166515"/>
                  </a:cubicBezTo>
                  <a:cubicBezTo>
                    <a:pt x="277070" y="137256"/>
                    <a:pt x="293459" y="111406"/>
                    <a:pt x="314993" y="89257"/>
                  </a:cubicBezTo>
                  <a:cubicBezTo>
                    <a:pt x="353702" y="49482"/>
                    <a:pt x="404538" y="24549"/>
                    <a:pt x="458095" y="10919"/>
                  </a:cubicBezTo>
                  <a:cubicBezTo>
                    <a:pt x="469370" y="8068"/>
                    <a:pt x="480744" y="5644"/>
                    <a:pt x="492019" y="2826"/>
                  </a:cubicBezTo>
                  <a:cubicBezTo>
                    <a:pt x="493199" y="2498"/>
                    <a:pt x="501885" y="-778"/>
                    <a:pt x="502868" y="172"/>
                  </a:cubicBezTo>
                  <a:close/>
                  <a:moveTo>
                    <a:pt x="89556" y="147970"/>
                  </a:moveTo>
                  <a:cubicBezTo>
                    <a:pt x="67858" y="139943"/>
                    <a:pt x="45209" y="133390"/>
                    <a:pt x="21938" y="128181"/>
                  </a:cubicBezTo>
                  <a:cubicBezTo>
                    <a:pt x="20004" y="127755"/>
                    <a:pt x="1846" y="122382"/>
                    <a:pt x="174" y="123725"/>
                  </a:cubicBezTo>
                  <a:cubicBezTo>
                    <a:pt x="-907" y="124642"/>
                    <a:pt x="3386" y="131916"/>
                    <a:pt x="3780" y="132932"/>
                  </a:cubicBezTo>
                  <a:cubicBezTo>
                    <a:pt x="7647" y="142466"/>
                    <a:pt x="11089" y="152098"/>
                    <a:pt x="14989" y="161633"/>
                  </a:cubicBezTo>
                  <a:cubicBezTo>
                    <a:pt x="33639" y="206945"/>
                    <a:pt x="65236" y="249080"/>
                    <a:pt x="113450" y="279648"/>
                  </a:cubicBezTo>
                  <a:cubicBezTo>
                    <a:pt x="140261" y="296653"/>
                    <a:pt x="171104" y="308972"/>
                    <a:pt x="205519" y="315000"/>
                  </a:cubicBezTo>
                  <a:cubicBezTo>
                    <a:pt x="215188" y="316704"/>
                    <a:pt x="233871" y="314247"/>
                    <a:pt x="241311" y="316114"/>
                  </a:cubicBezTo>
                  <a:lnTo>
                    <a:pt x="252914" y="320636"/>
                  </a:lnTo>
                  <a:cubicBezTo>
                    <a:pt x="239279" y="246983"/>
                    <a:pt x="176840" y="180243"/>
                    <a:pt x="89556" y="147970"/>
                  </a:cubicBezTo>
                  <a:close/>
                  <a:moveTo>
                    <a:pt x="121349" y="407165"/>
                  </a:moveTo>
                  <a:cubicBezTo>
                    <a:pt x="102404" y="391865"/>
                    <a:pt x="80772" y="383837"/>
                    <a:pt x="57304" y="378399"/>
                  </a:cubicBezTo>
                  <a:cubicBezTo>
                    <a:pt x="49339" y="376531"/>
                    <a:pt x="41276" y="374926"/>
                    <a:pt x="33475" y="372403"/>
                  </a:cubicBezTo>
                  <a:cubicBezTo>
                    <a:pt x="30099" y="371322"/>
                    <a:pt x="23544" y="364638"/>
                    <a:pt x="23675" y="368209"/>
                  </a:cubicBezTo>
                  <a:cubicBezTo>
                    <a:pt x="23773" y="371485"/>
                    <a:pt x="30755" y="379611"/>
                    <a:pt x="32295" y="382691"/>
                  </a:cubicBezTo>
                  <a:cubicBezTo>
                    <a:pt x="40063" y="398090"/>
                    <a:pt x="47798" y="413358"/>
                    <a:pt x="56517" y="428265"/>
                  </a:cubicBezTo>
                  <a:cubicBezTo>
                    <a:pt x="84934" y="476920"/>
                    <a:pt x="105911" y="536845"/>
                    <a:pt x="144719" y="578160"/>
                  </a:cubicBezTo>
                  <a:cubicBezTo>
                    <a:pt x="159730" y="594116"/>
                    <a:pt x="179396" y="608663"/>
                    <a:pt x="201258" y="613283"/>
                  </a:cubicBezTo>
                  <a:cubicBezTo>
                    <a:pt x="203553" y="613742"/>
                    <a:pt x="222202" y="616002"/>
                    <a:pt x="223022" y="610793"/>
                  </a:cubicBezTo>
                  <a:lnTo>
                    <a:pt x="218761" y="596639"/>
                  </a:lnTo>
                  <a:cubicBezTo>
                    <a:pt x="213254" y="525148"/>
                    <a:pt x="177692" y="452642"/>
                    <a:pt x="121349" y="407165"/>
                  </a:cubicBezTo>
                  <a:close/>
                  <a:moveTo>
                    <a:pt x="416371" y="537271"/>
                  </a:moveTo>
                  <a:cubicBezTo>
                    <a:pt x="351244" y="561025"/>
                    <a:pt x="295786" y="593002"/>
                    <a:pt x="269761" y="660954"/>
                  </a:cubicBezTo>
                  <a:cubicBezTo>
                    <a:pt x="264714" y="674158"/>
                    <a:pt x="252685" y="702532"/>
                    <a:pt x="258650" y="717407"/>
                  </a:cubicBezTo>
                  <a:lnTo>
                    <a:pt x="259633" y="727563"/>
                  </a:lnTo>
                  <a:cubicBezTo>
                    <a:pt x="295360" y="707021"/>
                    <a:pt x="337838" y="705153"/>
                    <a:pt x="372352" y="681072"/>
                  </a:cubicBezTo>
                  <a:cubicBezTo>
                    <a:pt x="396442" y="664231"/>
                    <a:pt x="414043" y="640346"/>
                    <a:pt x="428990" y="615413"/>
                  </a:cubicBezTo>
                  <a:cubicBezTo>
                    <a:pt x="444886" y="588874"/>
                    <a:pt x="457079" y="560074"/>
                    <a:pt x="471665" y="532782"/>
                  </a:cubicBezTo>
                  <a:cubicBezTo>
                    <a:pt x="472222" y="531701"/>
                    <a:pt x="485496" y="510306"/>
                    <a:pt x="485365" y="510175"/>
                  </a:cubicBezTo>
                  <a:cubicBezTo>
                    <a:pt x="484579" y="509454"/>
                    <a:pt x="471238" y="516597"/>
                    <a:pt x="470157" y="517023"/>
                  </a:cubicBezTo>
                  <a:cubicBezTo>
                    <a:pt x="452490" y="524362"/>
                    <a:pt x="434332" y="530685"/>
                    <a:pt x="416371" y="5372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5" name="Google Shape;2115;p30"/>
            <p:cNvSpPr/>
            <p:nvPr/>
          </p:nvSpPr>
          <p:spPr>
            <a:xfrm flipH="1" rot="5400000">
              <a:off x="1150337" y="4689590"/>
              <a:ext cx="288719" cy="115852"/>
            </a:xfrm>
            <a:custGeom>
              <a:rect b="b" l="l" r="r" t="t"/>
              <a:pathLst>
                <a:path extrusionOk="0" h="231705" w="577438">
                  <a:moveTo>
                    <a:pt x="150613" y="68099"/>
                  </a:moveTo>
                  <a:cubicBezTo>
                    <a:pt x="149237" y="65511"/>
                    <a:pt x="147926" y="62857"/>
                    <a:pt x="146680" y="60171"/>
                  </a:cubicBezTo>
                  <a:cubicBezTo>
                    <a:pt x="140289" y="46148"/>
                    <a:pt x="128424" y="21214"/>
                    <a:pt x="144255" y="9321"/>
                  </a:cubicBezTo>
                  <a:cubicBezTo>
                    <a:pt x="170705" y="-10567"/>
                    <a:pt x="215019" y="4669"/>
                    <a:pt x="236685" y="24229"/>
                  </a:cubicBezTo>
                  <a:cubicBezTo>
                    <a:pt x="239929" y="27145"/>
                    <a:pt x="242945" y="30257"/>
                    <a:pt x="245796" y="33468"/>
                  </a:cubicBezTo>
                  <a:cubicBezTo>
                    <a:pt x="246386" y="32911"/>
                    <a:pt x="247009" y="32387"/>
                    <a:pt x="247665" y="31863"/>
                  </a:cubicBezTo>
                  <a:cubicBezTo>
                    <a:pt x="259858" y="22197"/>
                    <a:pt x="275295" y="24884"/>
                    <a:pt x="289914" y="26227"/>
                  </a:cubicBezTo>
                  <a:cubicBezTo>
                    <a:pt x="290963" y="22885"/>
                    <a:pt x="292208" y="19674"/>
                    <a:pt x="293683" y="16595"/>
                  </a:cubicBezTo>
                  <a:cubicBezTo>
                    <a:pt x="307285" y="-12238"/>
                    <a:pt x="348321" y="2047"/>
                    <a:pt x="357237" y="27014"/>
                  </a:cubicBezTo>
                  <a:cubicBezTo>
                    <a:pt x="370970" y="29962"/>
                    <a:pt x="382573" y="37269"/>
                    <a:pt x="389292" y="54011"/>
                  </a:cubicBezTo>
                  <a:cubicBezTo>
                    <a:pt x="419578" y="32616"/>
                    <a:pt x="453305" y="15972"/>
                    <a:pt x="487425" y="7945"/>
                  </a:cubicBezTo>
                  <a:cubicBezTo>
                    <a:pt x="506894" y="3391"/>
                    <a:pt x="540818" y="-2867"/>
                    <a:pt x="556649" y="13908"/>
                  </a:cubicBezTo>
                  <a:cubicBezTo>
                    <a:pt x="578937" y="37531"/>
                    <a:pt x="541769" y="81271"/>
                    <a:pt x="524692" y="95392"/>
                  </a:cubicBezTo>
                  <a:cubicBezTo>
                    <a:pt x="518038" y="100863"/>
                    <a:pt x="511090" y="105745"/>
                    <a:pt x="503846" y="110103"/>
                  </a:cubicBezTo>
                  <a:cubicBezTo>
                    <a:pt x="512007" y="109120"/>
                    <a:pt x="520169" y="108530"/>
                    <a:pt x="528297" y="108399"/>
                  </a:cubicBezTo>
                  <a:cubicBezTo>
                    <a:pt x="535115" y="108301"/>
                    <a:pt x="541998" y="108530"/>
                    <a:pt x="548750" y="109677"/>
                  </a:cubicBezTo>
                  <a:cubicBezTo>
                    <a:pt x="572447" y="113707"/>
                    <a:pt x="585296" y="133857"/>
                    <a:pt x="572218" y="155972"/>
                  </a:cubicBezTo>
                  <a:cubicBezTo>
                    <a:pt x="561238" y="174484"/>
                    <a:pt x="381360" y="228413"/>
                    <a:pt x="305483" y="231526"/>
                  </a:cubicBezTo>
                  <a:cubicBezTo>
                    <a:pt x="239897" y="234180"/>
                    <a:pt x="174737" y="207018"/>
                    <a:pt x="117017" y="174582"/>
                  </a:cubicBezTo>
                  <a:cubicBezTo>
                    <a:pt x="98663" y="164294"/>
                    <a:pt x="65132" y="149682"/>
                    <a:pt x="50448" y="137199"/>
                  </a:cubicBezTo>
                  <a:cubicBezTo>
                    <a:pt x="28750" y="118785"/>
                    <a:pt x="-34705" y="62169"/>
                    <a:pt x="24817" y="47819"/>
                  </a:cubicBezTo>
                  <a:cubicBezTo>
                    <a:pt x="33077" y="45820"/>
                    <a:pt x="41664" y="45427"/>
                    <a:pt x="50121" y="45591"/>
                  </a:cubicBezTo>
                  <a:cubicBezTo>
                    <a:pt x="60773" y="45820"/>
                    <a:pt x="71524" y="46639"/>
                    <a:pt x="82012" y="48539"/>
                  </a:cubicBezTo>
                  <a:cubicBezTo>
                    <a:pt x="103645" y="52438"/>
                    <a:pt x="127178" y="59057"/>
                    <a:pt x="150613" y="68099"/>
                  </a:cubicBezTo>
                  <a:lnTo>
                    <a:pt x="150613" y="6809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6" name="Google Shape;2116;p30"/>
            <p:cNvSpPr/>
            <p:nvPr/>
          </p:nvSpPr>
          <p:spPr>
            <a:xfrm flipH="1" rot="5400000">
              <a:off x="873528" y="4369399"/>
              <a:ext cx="222741" cy="717091"/>
            </a:xfrm>
            <a:custGeom>
              <a:rect b="b" l="l" r="r" t="t"/>
              <a:pathLst>
                <a:path extrusionOk="0" h="1434181" w="445482">
                  <a:moveTo>
                    <a:pt x="54178" y="75692"/>
                  </a:moveTo>
                  <a:lnTo>
                    <a:pt x="54834" y="76020"/>
                  </a:lnTo>
                  <a:cubicBezTo>
                    <a:pt x="53457" y="77723"/>
                    <a:pt x="52540" y="78215"/>
                    <a:pt x="53228" y="75332"/>
                  </a:cubicBezTo>
                  <a:lnTo>
                    <a:pt x="53457" y="75364"/>
                  </a:lnTo>
                  <a:cubicBezTo>
                    <a:pt x="53588" y="75364"/>
                    <a:pt x="53687" y="75397"/>
                    <a:pt x="53785" y="75397"/>
                  </a:cubicBezTo>
                  <a:lnTo>
                    <a:pt x="54014" y="75397"/>
                  </a:lnTo>
                  <a:cubicBezTo>
                    <a:pt x="54146" y="75463"/>
                    <a:pt x="54244" y="75561"/>
                    <a:pt x="54211" y="75626"/>
                  </a:cubicBezTo>
                  <a:lnTo>
                    <a:pt x="54178" y="75692"/>
                  </a:lnTo>
                  <a:close/>
                  <a:moveTo>
                    <a:pt x="48016" y="71236"/>
                  </a:moveTo>
                  <a:cubicBezTo>
                    <a:pt x="46804" y="68779"/>
                    <a:pt x="47394" y="66649"/>
                    <a:pt x="48475" y="64749"/>
                  </a:cubicBezTo>
                  <a:cubicBezTo>
                    <a:pt x="49098" y="63700"/>
                    <a:pt x="50606" y="61800"/>
                    <a:pt x="54047" y="61505"/>
                  </a:cubicBezTo>
                  <a:cubicBezTo>
                    <a:pt x="54309" y="61472"/>
                    <a:pt x="54965" y="61505"/>
                    <a:pt x="55883" y="61636"/>
                  </a:cubicBezTo>
                  <a:cubicBezTo>
                    <a:pt x="56669" y="61767"/>
                    <a:pt x="58570" y="62259"/>
                    <a:pt x="58734" y="62324"/>
                  </a:cubicBezTo>
                  <a:lnTo>
                    <a:pt x="64110" y="64421"/>
                  </a:lnTo>
                  <a:lnTo>
                    <a:pt x="76106" y="69467"/>
                  </a:lnTo>
                  <a:cubicBezTo>
                    <a:pt x="83087" y="72481"/>
                    <a:pt x="89938" y="75692"/>
                    <a:pt x="96755" y="79067"/>
                  </a:cubicBezTo>
                  <a:cubicBezTo>
                    <a:pt x="103507" y="82409"/>
                    <a:pt x="110161" y="85882"/>
                    <a:pt x="116814" y="89387"/>
                  </a:cubicBezTo>
                  <a:cubicBezTo>
                    <a:pt x="126451" y="94662"/>
                    <a:pt x="136316" y="100298"/>
                    <a:pt x="145920" y="106359"/>
                  </a:cubicBezTo>
                  <a:cubicBezTo>
                    <a:pt x="141987" y="98070"/>
                    <a:pt x="138480" y="89486"/>
                    <a:pt x="136054" y="80475"/>
                  </a:cubicBezTo>
                  <a:cubicBezTo>
                    <a:pt x="134612" y="75069"/>
                    <a:pt x="133530" y="69565"/>
                    <a:pt x="132776" y="64028"/>
                  </a:cubicBezTo>
                  <a:cubicBezTo>
                    <a:pt x="132055" y="58458"/>
                    <a:pt x="131793" y="52888"/>
                    <a:pt x="131597" y="47384"/>
                  </a:cubicBezTo>
                  <a:cubicBezTo>
                    <a:pt x="131531" y="44042"/>
                    <a:pt x="131465" y="40700"/>
                    <a:pt x="131662" y="37391"/>
                  </a:cubicBezTo>
                  <a:cubicBezTo>
                    <a:pt x="131826" y="33951"/>
                    <a:pt x="132121" y="30511"/>
                    <a:pt x="132744" y="27103"/>
                  </a:cubicBezTo>
                  <a:cubicBezTo>
                    <a:pt x="132809" y="26841"/>
                    <a:pt x="133924" y="25006"/>
                    <a:pt x="134612" y="23368"/>
                  </a:cubicBezTo>
                  <a:cubicBezTo>
                    <a:pt x="135005" y="23991"/>
                    <a:pt x="135431" y="24580"/>
                    <a:pt x="135792" y="25072"/>
                  </a:cubicBezTo>
                  <a:cubicBezTo>
                    <a:pt x="135333" y="24318"/>
                    <a:pt x="135005" y="23565"/>
                    <a:pt x="134809" y="22778"/>
                  </a:cubicBezTo>
                  <a:lnTo>
                    <a:pt x="134612" y="23368"/>
                  </a:lnTo>
                  <a:cubicBezTo>
                    <a:pt x="133661" y="21926"/>
                    <a:pt x="132973" y="20419"/>
                    <a:pt x="134612" y="20812"/>
                  </a:cubicBezTo>
                  <a:lnTo>
                    <a:pt x="134645" y="20812"/>
                  </a:lnTo>
                  <a:cubicBezTo>
                    <a:pt x="134710" y="19371"/>
                    <a:pt x="135562" y="18126"/>
                    <a:pt x="136513" y="16979"/>
                  </a:cubicBezTo>
                  <a:cubicBezTo>
                    <a:pt x="136677" y="16357"/>
                    <a:pt x="136480" y="15537"/>
                    <a:pt x="136775" y="15013"/>
                  </a:cubicBezTo>
                  <a:cubicBezTo>
                    <a:pt x="137857" y="13244"/>
                    <a:pt x="139430" y="11376"/>
                    <a:pt x="142544" y="11180"/>
                  </a:cubicBezTo>
                  <a:cubicBezTo>
                    <a:pt x="146313" y="10688"/>
                    <a:pt x="149755" y="13309"/>
                    <a:pt x="150279" y="17045"/>
                  </a:cubicBezTo>
                  <a:lnTo>
                    <a:pt x="155392" y="20845"/>
                  </a:lnTo>
                  <a:cubicBezTo>
                    <a:pt x="158801" y="22975"/>
                    <a:pt x="162472" y="24679"/>
                    <a:pt x="166241" y="26251"/>
                  </a:cubicBezTo>
                  <a:cubicBezTo>
                    <a:pt x="172141" y="28741"/>
                    <a:pt x="178303" y="30609"/>
                    <a:pt x="184367" y="32280"/>
                  </a:cubicBezTo>
                  <a:cubicBezTo>
                    <a:pt x="194069" y="35163"/>
                    <a:pt x="204065" y="37162"/>
                    <a:pt x="214062" y="38898"/>
                  </a:cubicBezTo>
                  <a:cubicBezTo>
                    <a:pt x="223994" y="40602"/>
                    <a:pt x="233958" y="42011"/>
                    <a:pt x="244020" y="42207"/>
                  </a:cubicBezTo>
                  <a:cubicBezTo>
                    <a:pt x="249264" y="42404"/>
                    <a:pt x="254574" y="42469"/>
                    <a:pt x="259818" y="41880"/>
                  </a:cubicBezTo>
                  <a:cubicBezTo>
                    <a:pt x="264669" y="41323"/>
                    <a:pt x="269455" y="40372"/>
                    <a:pt x="273978" y="38308"/>
                  </a:cubicBezTo>
                  <a:cubicBezTo>
                    <a:pt x="277518" y="36474"/>
                    <a:pt x="281910" y="37817"/>
                    <a:pt x="283745" y="41355"/>
                  </a:cubicBezTo>
                  <a:cubicBezTo>
                    <a:pt x="284565" y="42928"/>
                    <a:pt x="284532" y="44665"/>
                    <a:pt x="284204" y="46270"/>
                  </a:cubicBezTo>
                  <a:cubicBezTo>
                    <a:pt x="284237" y="46368"/>
                    <a:pt x="284368" y="46401"/>
                    <a:pt x="284401" y="46499"/>
                  </a:cubicBezTo>
                  <a:cubicBezTo>
                    <a:pt x="285122" y="48531"/>
                    <a:pt x="284827" y="50660"/>
                    <a:pt x="283811" y="52397"/>
                  </a:cubicBezTo>
                  <a:lnTo>
                    <a:pt x="283712" y="52364"/>
                  </a:lnTo>
                  <a:cubicBezTo>
                    <a:pt x="283254" y="52266"/>
                    <a:pt x="283188" y="52659"/>
                    <a:pt x="283221" y="53216"/>
                  </a:cubicBezTo>
                  <a:cubicBezTo>
                    <a:pt x="282729" y="53806"/>
                    <a:pt x="282172" y="54297"/>
                    <a:pt x="281549" y="54690"/>
                  </a:cubicBezTo>
                  <a:lnTo>
                    <a:pt x="282303" y="54297"/>
                  </a:lnTo>
                  <a:cubicBezTo>
                    <a:pt x="282696" y="54068"/>
                    <a:pt x="282664" y="54101"/>
                    <a:pt x="283090" y="53838"/>
                  </a:cubicBezTo>
                  <a:lnTo>
                    <a:pt x="283254" y="53740"/>
                  </a:lnTo>
                  <a:cubicBezTo>
                    <a:pt x="283385" y="54428"/>
                    <a:pt x="283581" y="55182"/>
                    <a:pt x="283548" y="55411"/>
                  </a:cubicBezTo>
                  <a:lnTo>
                    <a:pt x="281025" y="73005"/>
                  </a:lnTo>
                  <a:cubicBezTo>
                    <a:pt x="280041" y="77723"/>
                    <a:pt x="278927" y="82441"/>
                    <a:pt x="277321" y="86995"/>
                  </a:cubicBezTo>
                  <a:cubicBezTo>
                    <a:pt x="275682" y="91550"/>
                    <a:pt x="273683" y="96006"/>
                    <a:pt x="271290" y="100232"/>
                  </a:cubicBezTo>
                  <a:cubicBezTo>
                    <a:pt x="267390" y="107080"/>
                    <a:pt x="262539" y="113239"/>
                    <a:pt x="257295" y="119039"/>
                  </a:cubicBezTo>
                  <a:cubicBezTo>
                    <a:pt x="261752" y="117138"/>
                    <a:pt x="266177" y="115140"/>
                    <a:pt x="270733" y="113469"/>
                  </a:cubicBezTo>
                  <a:cubicBezTo>
                    <a:pt x="281647" y="109537"/>
                    <a:pt x="292791" y="106261"/>
                    <a:pt x="303804" y="102689"/>
                  </a:cubicBezTo>
                  <a:cubicBezTo>
                    <a:pt x="318521" y="98332"/>
                    <a:pt x="332877" y="94072"/>
                    <a:pt x="347659" y="91812"/>
                  </a:cubicBezTo>
                  <a:cubicBezTo>
                    <a:pt x="357755" y="90272"/>
                    <a:pt x="367981" y="89617"/>
                    <a:pt x="378568" y="90272"/>
                  </a:cubicBezTo>
                  <a:cubicBezTo>
                    <a:pt x="382566" y="90370"/>
                    <a:pt x="385746" y="93712"/>
                    <a:pt x="385647" y="97709"/>
                  </a:cubicBezTo>
                  <a:cubicBezTo>
                    <a:pt x="385549" y="101706"/>
                    <a:pt x="382206" y="104885"/>
                    <a:pt x="378207" y="104786"/>
                  </a:cubicBezTo>
                  <a:cubicBezTo>
                    <a:pt x="368735" y="104917"/>
                    <a:pt x="359656" y="106326"/>
                    <a:pt x="350740" y="108325"/>
                  </a:cubicBezTo>
                  <a:cubicBezTo>
                    <a:pt x="336909" y="111405"/>
                    <a:pt x="323503" y="116090"/>
                    <a:pt x="309770" y="120972"/>
                  </a:cubicBezTo>
                  <a:cubicBezTo>
                    <a:pt x="297118" y="125100"/>
                    <a:pt x="284368" y="129097"/>
                    <a:pt x="271815" y="133520"/>
                  </a:cubicBezTo>
                  <a:cubicBezTo>
                    <a:pt x="266570" y="135388"/>
                    <a:pt x="261293" y="137223"/>
                    <a:pt x="256115" y="139319"/>
                  </a:cubicBezTo>
                  <a:cubicBezTo>
                    <a:pt x="249592" y="141973"/>
                    <a:pt x="243135" y="144922"/>
                    <a:pt x="236842" y="148198"/>
                  </a:cubicBezTo>
                  <a:cubicBezTo>
                    <a:pt x="230582" y="151508"/>
                    <a:pt x="224452" y="155046"/>
                    <a:pt x="218618" y="159011"/>
                  </a:cubicBezTo>
                  <a:lnTo>
                    <a:pt x="208556" y="166579"/>
                  </a:lnTo>
                  <a:cubicBezTo>
                    <a:pt x="208359" y="166776"/>
                    <a:pt x="206065" y="169462"/>
                    <a:pt x="205147" y="170543"/>
                  </a:cubicBezTo>
                  <a:cubicBezTo>
                    <a:pt x="205049" y="170642"/>
                    <a:pt x="204918" y="170806"/>
                    <a:pt x="204918" y="170806"/>
                  </a:cubicBezTo>
                  <a:cubicBezTo>
                    <a:pt x="204295" y="171723"/>
                    <a:pt x="203017" y="171821"/>
                    <a:pt x="202000" y="172313"/>
                  </a:cubicBezTo>
                  <a:cubicBezTo>
                    <a:pt x="204197" y="177293"/>
                    <a:pt x="206393" y="182273"/>
                    <a:pt x="208916" y="187089"/>
                  </a:cubicBezTo>
                  <a:cubicBezTo>
                    <a:pt x="210916" y="190595"/>
                    <a:pt x="209703" y="195018"/>
                    <a:pt x="206261" y="197017"/>
                  </a:cubicBezTo>
                  <a:cubicBezTo>
                    <a:pt x="202787" y="198982"/>
                    <a:pt x="198330" y="197770"/>
                    <a:pt x="196363" y="194297"/>
                  </a:cubicBezTo>
                  <a:cubicBezTo>
                    <a:pt x="189939" y="184042"/>
                    <a:pt x="184858" y="173099"/>
                    <a:pt x="178533" y="162811"/>
                  </a:cubicBezTo>
                  <a:cubicBezTo>
                    <a:pt x="176074" y="158814"/>
                    <a:pt x="173387" y="154948"/>
                    <a:pt x="170306" y="151344"/>
                  </a:cubicBezTo>
                  <a:cubicBezTo>
                    <a:pt x="163849" y="143644"/>
                    <a:pt x="156081" y="137157"/>
                    <a:pt x="147919" y="130997"/>
                  </a:cubicBezTo>
                  <a:cubicBezTo>
                    <a:pt x="135169" y="121463"/>
                    <a:pt x="121239" y="113043"/>
                    <a:pt x="107834" y="105278"/>
                  </a:cubicBezTo>
                  <a:cubicBezTo>
                    <a:pt x="100229" y="100756"/>
                    <a:pt x="92625" y="96235"/>
                    <a:pt x="84923" y="91812"/>
                  </a:cubicBezTo>
                  <a:cubicBezTo>
                    <a:pt x="79810" y="88929"/>
                    <a:pt x="74696" y="86078"/>
                    <a:pt x="69518" y="83391"/>
                  </a:cubicBezTo>
                  <a:lnTo>
                    <a:pt x="58013" y="77559"/>
                  </a:lnTo>
                  <a:lnTo>
                    <a:pt x="54834" y="76020"/>
                  </a:lnTo>
                  <a:cubicBezTo>
                    <a:pt x="54998" y="75790"/>
                    <a:pt x="55162" y="75594"/>
                    <a:pt x="55358" y="75332"/>
                  </a:cubicBezTo>
                  <a:cubicBezTo>
                    <a:pt x="54899" y="75397"/>
                    <a:pt x="54473" y="75430"/>
                    <a:pt x="54014" y="75397"/>
                  </a:cubicBezTo>
                  <a:cubicBezTo>
                    <a:pt x="53752" y="75200"/>
                    <a:pt x="53261" y="75102"/>
                    <a:pt x="53228" y="75299"/>
                  </a:cubicBezTo>
                  <a:lnTo>
                    <a:pt x="53228" y="75332"/>
                  </a:lnTo>
                  <a:cubicBezTo>
                    <a:pt x="50999" y="74906"/>
                    <a:pt x="49000" y="73464"/>
                    <a:pt x="48016" y="71236"/>
                  </a:cubicBezTo>
                  <a:close/>
                  <a:moveTo>
                    <a:pt x="158801" y="114845"/>
                  </a:moveTo>
                  <a:cubicBezTo>
                    <a:pt x="159096" y="115074"/>
                    <a:pt x="159457" y="115238"/>
                    <a:pt x="159752" y="115467"/>
                  </a:cubicBezTo>
                  <a:cubicBezTo>
                    <a:pt x="169093" y="122610"/>
                    <a:pt x="177484" y="130801"/>
                    <a:pt x="184563" y="140007"/>
                  </a:cubicBezTo>
                  <a:cubicBezTo>
                    <a:pt x="187972" y="144562"/>
                    <a:pt x="190922" y="149345"/>
                    <a:pt x="193544" y="154293"/>
                  </a:cubicBezTo>
                  <a:cubicBezTo>
                    <a:pt x="194429" y="155996"/>
                    <a:pt x="195183" y="157798"/>
                    <a:pt x="196002" y="159535"/>
                  </a:cubicBezTo>
                  <a:cubicBezTo>
                    <a:pt x="197182" y="157995"/>
                    <a:pt x="198330" y="156488"/>
                    <a:pt x="198493" y="156324"/>
                  </a:cubicBezTo>
                  <a:cubicBezTo>
                    <a:pt x="199870" y="154850"/>
                    <a:pt x="201312" y="153473"/>
                    <a:pt x="202820" y="152130"/>
                  </a:cubicBezTo>
                  <a:cubicBezTo>
                    <a:pt x="204983" y="150164"/>
                    <a:pt x="207245" y="148329"/>
                    <a:pt x="209506" y="146527"/>
                  </a:cubicBezTo>
                  <a:cubicBezTo>
                    <a:pt x="215570" y="141777"/>
                    <a:pt x="221896" y="137419"/>
                    <a:pt x="228484" y="133389"/>
                  </a:cubicBezTo>
                  <a:cubicBezTo>
                    <a:pt x="233794" y="130178"/>
                    <a:pt x="239333" y="127393"/>
                    <a:pt x="244905" y="124641"/>
                  </a:cubicBezTo>
                  <a:cubicBezTo>
                    <a:pt x="244413" y="124412"/>
                    <a:pt x="243856" y="124543"/>
                    <a:pt x="243430" y="124182"/>
                  </a:cubicBezTo>
                  <a:cubicBezTo>
                    <a:pt x="240349" y="121627"/>
                    <a:pt x="239923" y="117040"/>
                    <a:pt x="242479" y="113960"/>
                  </a:cubicBezTo>
                  <a:cubicBezTo>
                    <a:pt x="246314" y="108423"/>
                    <a:pt x="249297" y="102395"/>
                    <a:pt x="252214" y="96268"/>
                  </a:cubicBezTo>
                  <a:cubicBezTo>
                    <a:pt x="254377" y="91713"/>
                    <a:pt x="256246" y="87061"/>
                    <a:pt x="258147" y="82409"/>
                  </a:cubicBezTo>
                  <a:cubicBezTo>
                    <a:pt x="260081" y="77723"/>
                    <a:pt x="262178" y="73104"/>
                    <a:pt x="263719" y="68320"/>
                  </a:cubicBezTo>
                  <a:lnTo>
                    <a:pt x="267554" y="56558"/>
                  </a:lnTo>
                  <a:cubicBezTo>
                    <a:pt x="267095" y="56689"/>
                    <a:pt x="266669" y="56984"/>
                    <a:pt x="266210" y="57115"/>
                  </a:cubicBezTo>
                  <a:cubicBezTo>
                    <a:pt x="259097" y="59048"/>
                    <a:pt x="251591" y="59736"/>
                    <a:pt x="244217" y="60162"/>
                  </a:cubicBezTo>
                  <a:cubicBezTo>
                    <a:pt x="233073" y="60555"/>
                    <a:pt x="221863" y="60096"/>
                    <a:pt x="210850" y="58262"/>
                  </a:cubicBezTo>
                  <a:cubicBezTo>
                    <a:pt x="199903" y="56460"/>
                    <a:pt x="189218" y="53249"/>
                    <a:pt x="178762" y="49677"/>
                  </a:cubicBezTo>
                  <a:cubicBezTo>
                    <a:pt x="172207" y="47253"/>
                    <a:pt x="165487" y="44566"/>
                    <a:pt x="159162" y="41290"/>
                  </a:cubicBezTo>
                  <a:cubicBezTo>
                    <a:pt x="155228" y="39193"/>
                    <a:pt x="151525" y="36801"/>
                    <a:pt x="147985" y="34213"/>
                  </a:cubicBezTo>
                  <a:cubicBezTo>
                    <a:pt x="148018" y="34573"/>
                    <a:pt x="148018" y="34934"/>
                    <a:pt x="148018" y="35294"/>
                  </a:cubicBezTo>
                  <a:cubicBezTo>
                    <a:pt x="148280" y="38833"/>
                    <a:pt x="148804" y="42306"/>
                    <a:pt x="149361" y="45746"/>
                  </a:cubicBezTo>
                  <a:cubicBezTo>
                    <a:pt x="150279" y="52823"/>
                    <a:pt x="151852" y="59965"/>
                    <a:pt x="153131" y="67141"/>
                  </a:cubicBezTo>
                  <a:cubicBezTo>
                    <a:pt x="154409" y="74250"/>
                    <a:pt x="155491" y="81327"/>
                    <a:pt x="157097" y="88306"/>
                  </a:cubicBezTo>
                  <a:cubicBezTo>
                    <a:pt x="158473" y="94433"/>
                    <a:pt x="159850" y="100396"/>
                    <a:pt x="161784" y="106162"/>
                  </a:cubicBezTo>
                  <a:cubicBezTo>
                    <a:pt x="163160" y="109439"/>
                    <a:pt x="161685" y="112944"/>
                    <a:pt x="158801" y="114845"/>
                  </a:cubicBezTo>
                  <a:close/>
                  <a:moveTo>
                    <a:pt x="283254" y="53740"/>
                  </a:moveTo>
                  <a:cubicBezTo>
                    <a:pt x="284138" y="53183"/>
                    <a:pt x="284597" y="52659"/>
                    <a:pt x="283811" y="52430"/>
                  </a:cubicBezTo>
                  <a:cubicBezTo>
                    <a:pt x="283614" y="52724"/>
                    <a:pt x="283417" y="52987"/>
                    <a:pt x="283221" y="53249"/>
                  </a:cubicBezTo>
                  <a:cubicBezTo>
                    <a:pt x="283221" y="53412"/>
                    <a:pt x="283254" y="53576"/>
                    <a:pt x="283254" y="53740"/>
                  </a:cubicBezTo>
                  <a:close/>
                  <a:moveTo>
                    <a:pt x="187907" y="16488"/>
                  </a:moveTo>
                  <a:cubicBezTo>
                    <a:pt x="189677" y="16782"/>
                    <a:pt x="192135" y="16520"/>
                    <a:pt x="193446" y="16619"/>
                  </a:cubicBezTo>
                  <a:lnTo>
                    <a:pt x="206294" y="18093"/>
                  </a:lnTo>
                  <a:cubicBezTo>
                    <a:pt x="210883" y="18584"/>
                    <a:pt x="215472" y="19338"/>
                    <a:pt x="220159" y="19698"/>
                  </a:cubicBezTo>
                  <a:cubicBezTo>
                    <a:pt x="224420" y="20059"/>
                    <a:pt x="228681" y="20157"/>
                    <a:pt x="232974" y="20321"/>
                  </a:cubicBezTo>
                  <a:cubicBezTo>
                    <a:pt x="239398" y="20583"/>
                    <a:pt x="245724" y="20550"/>
                    <a:pt x="252017" y="21238"/>
                  </a:cubicBezTo>
                  <a:cubicBezTo>
                    <a:pt x="255918" y="22090"/>
                    <a:pt x="259786" y="19567"/>
                    <a:pt x="260605" y="15668"/>
                  </a:cubicBezTo>
                  <a:cubicBezTo>
                    <a:pt x="261457" y="11770"/>
                    <a:pt x="258966" y="7903"/>
                    <a:pt x="255033" y="7084"/>
                  </a:cubicBezTo>
                  <a:cubicBezTo>
                    <a:pt x="247298" y="4594"/>
                    <a:pt x="239366" y="2497"/>
                    <a:pt x="231139" y="1220"/>
                  </a:cubicBezTo>
                  <a:cubicBezTo>
                    <a:pt x="227173" y="597"/>
                    <a:pt x="223141" y="204"/>
                    <a:pt x="219143" y="40"/>
                  </a:cubicBezTo>
                  <a:cubicBezTo>
                    <a:pt x="215111" y="-91"/>
                    <a:pt x="211112" y="138"/>
                    <a:pt x="207179" y="171"/>
                  </a:cubicBezTo>
                  <a:lnTo>
                    <a:pt x="193053" y="1318"/>
                  </a:lnTo>
                  <a:cubicBezTo>
                    <a:pt x="192397" y="1416"/>
                    <a:pt x="190791" y="2432"/>
                    <a:pt x="189742" y="2727"/>
                  </a:cubicBezTo>
                  <a:cubicBezTo>
                    <a:pt x="189840" y="2792"/>
                    <a:pt x="189906" y="2825"/>
                    <a:pt x="189972" y="2858"/>
                  </a:cubicBezTo>
                  <a:lnTo>
                    <a:pt x="189709" y="2727"/>
                  </a:lnTo>
                  <a:lnTo>
                    <a:pt x="189742" y="2727"/>
                  </a:lnTo>
                  <a:cubicBezTo>
                    <a:pt x="189316" y="2465"/>
                    <a:pt x="188693" y="1940"/>
                    <a:pt x="188693" y="2366"/>
                  </a:cubicBezTo>
                  <a:lnTo>
                    <a:pt x="188726" y="2432"/>
                  </a:lnTo>
                  <a:cubicBezTo>
                    <a:pt x="185547" y="1678"/>
                    <a:pt x="182171" y="3251"/>
                    <a:pt x="180794" y="6331"/>
                  </a:cubicBezTo>
                  <a:cubicBezTo>
                    <a:pt x="179188" y="9804"/>
                    <a:pt x="180729" y="13932"/>
                    <a:pt x="184236" y="15505"/>
                  </a:cubicBezTo>
                  <a:cubicBezTo>
                    <a:pt x="185186" y="16062"/>
                    <a:pt x="186497" y="16291"/>
                    <a:pt x="187907" y="16488"/>
                  </a:cubicBezTo>
                  <a:close/>
                  <a:moveTo>
                    <a:pt x="445071" y="987970"/>
                  </a:moveTo>
                  <a:cubicBezTo>
                    <a:pt x="444678" y="984792"/>
                    <a:pt x="444055" y="981646"/>
                    <a:pt x="443039" y="978632"/>
                  </a:cubicBezTo>
                  <a:cubicBezTo>
                    <a:pt x="438450" y="965133"/>
                    <a:pt x="430223" y="958843"/>
                    <a:pt x="421275" y="957041"/>
                  </a:cubicBezTo>
                  <a:cubicBezTo>
                    <a:pt x="408820" y="954518"/>
                    <a:pt x="393481" y="961464"/>
                    <a:pt x="383058" y="973161"/>
                  </a:cubicBezTo>
                  <a:cubicBezTo>
                    <a:pt x="372701" y="984792"/>
                    <a:pt x="367456" y="1000355"/>
                    <a:pt x="372733" y="1012969"/>
                  </a:cubicBezTo>
                  <a:cubicBezTo>
                    <a:pt x="375814" y="1020308"/>
                    <a:pt x="382337" y="1027155"/>
                    <a:pt x="394268" y="1031382"/>
                  </a:cubicBezTo>
                  <a:cubicBezTo>
                    <a:pt x="398037" y="1032791"/>
                    <a:pt x="402200" y="1030891"/>
                    <a:pt x="403609" y="1027155"/>
                  </a:cubicBezTo>
                  <a:cubicBezTo>
                    <a:pt x="405018" y="1023388"/>
                    <a:pt x="403117" y="1019227"/>
                    <a:pt x="399381" y="1017818"/>
                  </a:cubicBezTo>
                  <a:cubicBezTo>
                    <a:pt x="392596" y="1015131"/>
                    <a:pt x="388565" y="1011560"/>
                    <a:pt x="386926" y="1007268"/>
                  </a:cubicBezTo>
                  <a:cubicBezTo>
                    <a:pt x="384041" y="999667"/>
                    <a:pt x="388728" y="990951"/>
                    <a:pt x="395120" y="984235"/>
                  </a:cubicBezTo>
                  <a:cubicBezTo>
                    <a:pt x="399709" y="979353"/>
                    <a:pt x="405543" y="975585"/>
                    <a:pt x="411279" y="974176"/>
                  </a:cubicBezTo>
                  <a:cubicBezTo>
                    <a:pt x="414458" y="973423"/>
                    <a:pt x="417572" y="973488"/>
                    <a:pt x="420161" y="975126"/>
                  </a:cubicBezTo>
                  <a:cubicBezTo>
                    <a:pt x="422750" y="976732"/>
                    <a:pt x="424553" y="979812"/>
                    <a:pt x="425930" y="984202"/>
                  </a:cubicBezTo>
                  <a:cubicBezTo>
                    <a:pt x="426651" y="986528"/>
                    <a:pt x="426946" y="988986"/>
                    <a:pt x="427077" y="991443"/>
                  </a:cubicBezTo>
                  <a:cubicBezTo>
                    <a:pt x="427241" y="994293"/>
                    <a:pt x="427142" y="997177"/>
                    <a:pt x="426979" y="999994"/>
                  </a:cubicBezTo>
                  <a:cubicBezTo>
                    <a:pt x="426716" y="1004548"/>
                    <a:pt x="426159" y="1009070"/>
                    <a:pt x="425373" y="1013591"/>
                  </a:cubicBezTo>
                  <a:cubicBezTo>
                    <a:pt x="424586" y="1018080"/>
                    <a:pt x="423537" y="1022569"/>
                    <a:pt x="422259" y="1026926"/>
                  </a:cubicBezTo>
                  <a:cubicBezTo>
                    <a:pt x="420423" y="1033250"/>
                    <a:pt x="418063" y="1039442"/>
                    <a:pt x="415310" y="1045503"/>
                  </a:cubicBezTo>
                  <a:cubicBezTo>
                    <a:pt x="412557" y="1051565"/>
                    <a:pt x="409410" y="1057495"/>
                    <a:pt x="405969" y="1063163"/>
                  </a:cubicBezTo>
                  <a:cubicBezTo>
                    <a:pt x="394169" y="1082821"/>
                    <a:pt x="377519" y="1100743"/>
                    <a:pt x="358410" y="1115421"/>
                  </a:cubicBezTo>
                  <a:cubicBezTo>
                    <a:pt x="339269" y="1130100"/>
                    <a:pt x="317669" y="1141600"/>
                    <a:pt x="295479" y="1147825"/>
                  </a:cubicBezTo>
                  <a:cubicBezTo>
                    <a:pt x="269618" y="1155164"/>
                    <a:pt x="237792" y="1155885"/>
                    <a:pt x="214980" y="1168139"/>
                  </a:cubicBezTo>
                  <a:cubicBezTo>
                    <a:pt x="209244" y="1171218"/>
                    <a:pt x="204000" y="1174954"/>
                    <a:pt x="199477" y="1179606"/>
                  </a:cubicBezTo>
                  <a:cubicBezTo>
                    <a:pt x="199936" y="1142321"/>
                    <a:pt x="200427" y="1102349"/>
                    <a:pt x="200919" y="1060378"/>
                  </a:cubicBezTo>
                  <a:cubicBezTo>
                    <a:pt x="201050" y="1049697"/>
                    <a:pt x="201181" y="1038656"/>
                    <a:pt x="201279" y="1027745"/>
                  </a:cubicBezTo>
                  <a:cubicBezTo>
                    <a:pt x="202066" y="1025910"/>
                    <a:pt x="202820" y="1024076"/>
                    <a:pt x="203672" y="1022274"/>
                  </a:cubicBezTo>
                  <a:cubicBezTo>
                    <a:pt x="205049" y="1019390"/>
                    <a:pt x="206524" y="1016573"/>
                    <a:pt x="208130" y="1013821"/>
                  </a:cubicBezTo>
                  <a:cubicBezTo>
                    <a:pt x="212850" y="1005499"/>
                    <a:pt x="218422" y="997537"/>
                    <a:pt x="224387" y="989903"/>
                  </a:cubicBezTo>
                  <a:cubicBezTo>
                    <a:pt x="230418" y="982171"/>
                    <a:pt x="236875" y="974832"/>
                    <a:pt x="243561" y="967918"/>
                  </a:cubicBezTo>
                  <a:cubicBezTo>
                    <a:pt x="254967" y="955861"/>
                    <a:pt x="267816" y="945410"/>
                    <a:pt x="281025" y="935351"/>
                  </a:cubicBezTo>
                  <a:cubicBezTo>
                    <a:pt x="293513" y="925850"/>
                    <a:pt x="306427" y="916741"/>
                    <a:pt x="319439" y="907764"/>
                  </a:cubicBezTo>
                  <a:cubicBezTo>
                    <a:pt x="339432" y="893970"/>
                    <a:pt x="359459" y="880209"/>
                    <a:pt x="378010" y="865040"/>
                  </a:cubicBezTo>
                  <a:cubicBezTo>
                    <a:pt x="381157" y="862615"/>
                    <a:pt x="381747" y="858061"/>
                    <a:pt x="379289" y="854883"/>
                  </a:cubicBezTo>
                  <a:cubicBezTo>
                    <a:pt x="376831" y="851738"/>
                    <a:pt x="372275" y="851148"/>
                    <a:pt x="369128" y="853605"/>
                  </a:cubicBezTo>
                  <a:cubicBezTo>
                    <a:pt x="350085" y="867530"/>
                    <a:pt x="329534" y="879718"/>
                    <a:pt x="309344" y="892496"/>
                  </a:cubicBezTo>
                  <a:cubicBezTo>
                    <a:pt x="295610" y="901146"/>
                    <a:pt x="282008" y="909992"/>
                    <a:pt x="269160" y="919723"/>
                  </a:cubicBezTo>
                  <a:cubicBezTo>
                    <a:pt x="255033" y="930404"/>
                    <a:pt x="241890" y="942231"/>
                    <a:pt x="229992" y="955337"/>
                  </a:cubicBezTo>
                  <a:cubicBezTo>
                    <a:pt x="223174" y="963004"/>
                    <a:pt x="216553" y="971096"/>
                    <a:pt x="210555" y="979615"/>
                  </a:cubicBezTo>
                  <a:cubicBezTo>
                    <a:pt x="207212" y="984300"/>
                    <a:pt x="204623" y="989346"/>
                    <a:pt x="201673" y="994228"/>
                  </a:cubicBezTo>
                  <a:cubicBezTo>
                    <a:pt x="202295" y="936924"/>
                    <a:pt x="202885" y="877392"/>
                    <a:pt x="203312" y="817729"/>
                  </a:cubicBezTo>
                  <a:cubicBezTo>
                    <a:pt x="210293" y="805115"/>
                    <a:pt x="219962" y="788143"/>
                    <a:pt x="227894" y="773039"/>
                  </a:cubicBezTo>
                  <a:cubicBezTo>
                    <a:pt x="232909" y="763537"/>
                    <a:pt x="237202" y="754822"/>
                    <a:pt x="239759" y="748466"/>
                  </a:cubicBezTo>
                  <a:cubicBezTo>
                    <a:pt x="251198" y="719797"/>
                    <a:pt x="264669" y="681726"/>
                    <a:pt x="285646" y="652271"/>
                  </a:cubicBezTo>
                  <a:cubicBezTo>
                    <a:pt x="298921" y="633628"/>
                    <a:pt x="315145" y="618360"/>
                    <a:pt x="336712" y="612463"/>
                  </a:cubicBezTo>
                  <a:cubicBezTo>
                    <a:pt x="344218" y="610333"/>
                    <a:pt x="350445" y="610497"/>
                    <a:pt x="355427" y="612758"/>
                  </a:cubicBezTo>
                  <a:cubicBezTo>
                    <a:pt x="364113" y="616657"/>
                    <a:pt x="368636" y="626191"/>
                    <a:pt x="370275" y="636774"/>
                  </a:cubicBezTo>
                  <a:cubicBezTo>
                    <a:pt x="373061" y="654728"/>
                    <a:pt x="367620" y="676451"/>
                    <a:pt x="353297" y="686378"/>
                  </a:cubicBezTo>
                  <a:cubicBezTo>
                    <a:pt x="347790" y="690212"/>
                    <a:pt x="342874" y="690015"/>
                    <a:pt x="339629" y="687328"/>
                  </a:cubicBezTo>
                  <a:cubicBezTo>
                    <a:pt x="337564" y="685625"/>
                    <a:pt x="336057" y="683233"/>
                    <a:pt x="335762" y="680841"/>
                  </a:cubicBezTo>
                  <a:cubicBezTo>
                    <a:pt x="335663" y="679858"/>
                    <a:pt x="335598" y="678810"/>
                    <a:pt x="336220" y="678089"/>
                  </a:cubicBezTo>
                  <a:cubicBezTo>
                    <a:pt x="337531" y="676516"/>
                    <a:pt x="340121" y="676156"/>
                    <a:pt x="343923" y="676451"/>
                  </a:cubicBezTo>
                  <a:cubicBezTo>
                    <a:pt x="347922" y="676877"/>
                    <a:pt x="351461" y="673961"/>
                    <a:pt x="351888" y="669996"/>
                  </a:cubicBezTo>
                  <a:cubicBezTo>
                    <a:pt x="352281" y="665999"/>
                    <a:pt x="349397" y="662461"/>
                    <a:pt x="345398" y="662035"/>
                  </a:cubicBezTo>
                  <a:cubicBezTo>
                    <a:pt x="334483" y="660724"/>
                    <a:pt x="327862" y="664426"/>
                    <a:pt x="324191" y="669013"/>
                  </a:cubicBezTo>
                  <a:cubicBezTo>
                    <a:pt x="319242" y="675239"/>
                    <a:pt x="319308" y="684609"/>
                    <a:pt x="323765" y="692472"/>
                  </a:cubicBezTo>
                  <a:cubicBezTo>
                    <a:pt x="330058" y="703579"/>
                    <a:pt x="344808" y="711672"/>
                    <a:pt x="362573" y="700139"/>
                  </a:cubicBezTo>
                  <a:cubicBezTo>
                    <a:pt x="386401" y="684543"/>
                    <a:pt x="394792" y="645653"/>
                    <a:pt x="384795" y="619573"/>
                  </a:cubicBezTo>
                  <a:cubicBezTo>
                    <a:pt x="380665" y="608695"/>
                    <a:pt x="373389" y="600078"/>
                    <a:pt x="363458" y="595360"/>
                  </a:cubicBezTo>
                  <a:cubicBezTo>
                    <a:pt x="355001" y="591396"/>
                    <a:pt x="344382" y="590216"/>
                    <a:pt x="331533" y="593656"/>
                  </a:cubicBezTo>
                  <a:cubicBezTo>
                    <a:pt x="305640" y="600864"/>
                    <a:pt x="285548" y="618622"/>
                    <a:pt x="269913" y="641230"/>
                  </a:cubicBezTo>
                  <a:cubicBezTo>
                    <a:pt x="248478" y="672257"/>
                    <a:pt x="235400" y="712327"/>
                    <a:pt x="224190" y="742470"/>
                  </a:cubicBezTo>
                  <a:cubicBezTo>
                    <a:pt x="221961" y="748499"/>
                    <a:pt x="218159" y="756788"/>
                    <a:pt x="213702" y="765863"/>
                  </a:cubicBezTo>
                  <a:cubicBezTo>
                    <a:pt x="210490" y="772449"/>
                    <a:pt x="206983" y="779329"/>
                    <a:pt x="203508" y="786144"/>
                  </a:cubicBezTo>
                  <a:cubicBezTo>
                    <a:pt x="204098" y="694045"/>
                    <a:pt x="204393" y="603092"/>
                    <a:pt x="204623" y="521183"/>
                  </a:cubicBezTo>
                  <a:lnTo>
                    <a:pt x="213603" y="504375"/>
                  </a:lnTo>
                  <a:cubicBezTo>
                    <a:pt x="217635" y="497331"/>
                    <a:pt x="222224" y="490647"/>
                    <a:pt x="227075" y="484127"/>
                  </a:cubicBezTo>
                  <a:cubicBezTo>
                    <a:pt x="234482" y="474232"/>
                    <a:pt x="242611" y="464829"/>
                    <a:pt x="250936" y="455720"/>
                  </a:cubicBezTo>
                  <a:cubicBezTo>
                    <a:pt x="259130" y="446645"/>
                    <a:pt x="268078" y="438421"/>
                    <a:pt x="277354" y="430590"/>
                  </a:cubicBezTo>
                  <a:cubicBezTo>
                    <a:pt x="286728" y="422694"/>
                    <a:pt x="296528" y="415322"/>
                    <a:pt x="306590" y="408246"/>
                  </a:cubicBezTo>
                  <a:cubicBezTo>
                    <a:pt x="318783" y="399727"/>
                    <a:pt x="331304" y="391601"/>
                    <a:pt x="344021" y="383771"/>
                  </a:cubicBezTo>
                  <a:cubicBezTo>
                    <a:pt x="363458" y="371812"/>
                    <a:pt x="383189" y="360345"/>
                    <a:pt x="402298" y="348615"/>
                  </a:cubicBezTo>
                  <a:cubicBezTo>
                    <a:pt x="405772" y="346617"/>
                    <a:pt x="406952" y="342161"/>
                    <a:pt x="404953" y="338720"/>
                  </a:cubicBezTo>
                  <a:cubicBezTo>
                    <a:pt x="402953" y="335248"/>
                    <a:pt x="398496" y="334068"/>
                    <a:pt x="395054" y="336067"/>
                  </a:cubicBezTo>
                  <a:cubicBezTo>
                    <a:pt x="375323" y="346813"/>
                    <a:pt x="354903" y="357134"/>
                    <a:pt x="334942" y="368306"/>
                  </a:cubicBezTo>
                  <a:cubicBezTo>
                    <a:pt x="321504" y="375809"/>
                    <a:pt x="308262" y="383673"/>
                    <a:pt x="295545" y="392257"/>
                  </a:cubicBezTo>
                  <a:cubicBezTo>
                    <a:pt x="284794" y="399530"/>
                    <a:pt x="274437" y="407328"/>
                    <a:pt x="264669" y="415814"/>
                  </a:cubicBezTo>
                  <a:cubicBezTo>
                    <a:pt x="254836" y="424333"/>
                    <a:pt x="245659" y="433638"/>
                    <a:pt x="237137" y="443631"/>
                  </a:cubicBezTo>
                  <a:cubicBezTo>
                    <a:pt x="230221" y="451854"/>
                    <a:pt x="223404" y="460242"/>
                    <a:pt x="217143" y="469023"/>
                  </a:cubicBezTo>
                  <a:cubicBezTo>
                    <a:pt x="212522" y="475444"/>
                    <a:pt x="208654" y="482292"/>
                    <a:pt x="204721" y="489140"/>
                  </a:cubicBezTo>
                  <a:cubicBezTo>
                    <a:pt x="205213" y="324632"/>
                    <a:pt x="205245" y="204782"/>
                    <a:pt x="205245" y="204782"/>
                  </a:cubicBezTo>
                  <a:cubicBezTo>
                    <a:pt x="205278" y="200948"/>
                    <a:pt x="202197" y="197803"/>
                    <a:pt x="198362" y="197770"/>
                  </a:cubicBezTo>
                  <a:cubicBezTo>
                    <a:pt x="194527" y="197770"/>
                    <a:pt x="191381" y="200850"/>
                    <a:pt x="191381" y="204683"/>
                  </a:cubicBezTo>
                  <a:cubicBezTo>
                    <a:pt x="191381" y="204683"/>
                    <a:pt x="190201" y="280663"/>
                    <a:pt x="188693" y="394550"/>
                  </a:cubicBezTo>
                  <a:cubicBezTo>
                    <a:pt x="180860" y="368011"/>
                    <a:pt x="162210" y="329743"/>
                    <a:pt x="136218" y="307628"/>
                  </a:cubicBezTo>
                  <a:cubicBezTo>
                    <a:pt x="114815" y="289378"/>
                    <a:pt x="89085" y="282006"/>
                    <a:pt x="61586" y="296914"/>
                  </a:cubicBezTo>
                  <a:cubicBezTo>
                    <a:pt x="41559" y="308119"/>
                    <a:pt x="35168" y="333609"/>
                    <a:pt x="41068" y="355954"/>
                  </a:cubicBezTo>
                  <a:cubicBezTo>
                    <a:pt x="47033" y="378561"/>
                    <a:pt x="64732" y="397073"/>
                    <a:pt x="89151" y="394354"/>
                  </a:cubicBezTo>
                  <a:cubicBezTo>
                    <a:pt x="95280" y="393666"/>
                    <a:pt x="101934" y="391438"/>
                    <a:pt x="107670" y="387899"/>
                  </a:cubicBezTo>
                  <a:cubicBezTo>
                    <a:pt x="113701" y="384164"/>
                    <a:pt x="118814" y="379118"/>
                    <a:pt x="121731" y="373123"/>
                  </a:cubicBezTo>
                  <a:cubicBezTo>
                    <a:pt x="126057" y="364211"/>
                    <a:pt x="124418" y="355463"/>
                    <a:pt x="119273" y="348976"/>
                  </a:cubicBezTo>
                  <a:cubicBezTo>
                    <a:pt x="114520" y="342980"/>
                    <a:pt x="106817" y="338917"/>
                    <a:pt x="98623" y="339015"/>
                  </a:cubicBezTo>
                  <a:cubicBezTo>
                    <a:pt x="94625" y="338950"/>
                    <a:pt x="91347" y="342161"/>
                    <a:pt x="91314" y="346158"/>
                  </a:cubicBezTo>
                  <a:cubicBezTo>
                    <a:pt x="91249" y="350188"/>
                    <a:pt x="94461" y="353464"/>
                    <a:pt x="98459" y="353497"/>
                  </a:cubicBezTo>
                  <a:cubicBezTo>
                    <a:pt x="101999" y="353595"/>
                    <a:pt x="105244" y="355496"/>
                    <a:pt x="107178" y="358182"/>
                  </a:cubicBezTo>
                  <a:cubicBezTo>
                    <a:pt x="108751" y="360312"/>
                    <a:pt x="109112" y="363130"/>
                    <a:pt x="107604" y="365947"/>
                  </a:cubicBezTo>
                  <a:cubicBezTo>
                    <a:pt x="105867" y="369256"/>
                    <a:pt x="102753" y="371812"/>
                    <a:pt x="99312" y="373745"/>
                  </a:cubicBezTo>
                  <a:cubicBezTo>
                    <a:pt x="95608" y="375875"/>
                    <a:pt x="91412" y="377120"/>
                    <a:pt x="87545" y="377415"/>
                  </a:cubicBezTo>
                  <a:cubicBezTo>
                    <a:pt x="72205" y="378660"/>
                    <a:pt x="62569" y="365620"/>
                    <a:pt x="59160" y="351433"/>
                  </a:cubicBezTo>
                  <a:cubicBezTo>
                    <a:pt x="55784" y="337312"/>
                    <a:pt x="58341" y="320897"/>
                    <a:pt x="71025" y="314082"/>
                  </a:cubicBezTo>
                  <a:cubicBezTo>
                    <a:pt x="90495" y="303270"/>
                    <a:pt x="108620" y="309397"/>
                    <a:pt x="124123" y="322076"/>
                  </a:cubicBezTo>
                  <a:cubicBezTo>
                    <a:pt x="149624" y="342947"/>
                    <a:pt x="168700" y="380789"/>
                    <a:pt x="175419" y="404445"/>
                  </a:cubicBezTo>
                  <a:cubicBezTo>
                    <a:pt x="177910" y="412996"/>
                    <a:pt x="185153" y="447824"/>
                    <a:pt x="187939" y="451789"/>
                  </a:cubicBezTo>
                  <a:cubicBezTo>
                    <a:pt x="187710" y="470595"/>
                    <a:pt x="187448" y="490057"/>
                    <a:pt x="187186" y="510174"/>
                  </a:cubicBezTo>
                  <a:cubicBezTo>
                    <a:pt x="187120" y="515744"/>
                    <a:pt x="187054" y="521740"/>
                    <a:pt x="186956" y="527375"/>
                  </a:cubicBezTo>
                  <a:cubicBezTo>
                    <a:pt x="186956" y="527375"/>
                    <a:pt x="186956" y="527408"/>
                    <a:pt x="186956" y="527441"/>
                  </a:cubicBezTo>
                  <a:cubicBezTo>
                    <a:pt x="186956" y="527539"/>
                    <a:pt x="186989" y="527572"/>
                    <a:pt x="186956" y="527670"/>
                  </a:cubicBezTo>
                  <a:cubicBezTo>
                    <a:pt x="186628" y="553422"/>
                    <a:pt x="186301" y="579994"/>
                    <a:pt x="185973" y="607253"/>
                  </a:cubicBezTo>
                  <a:cubicBezTo>
                    <a:pt x="178139" y="596114"/>
                    <a:pt x="168929" y="585629"/>
                    <a:pt x="158703" y="575866"/>
                  </a:cubicBezTo>
                  <a:cubicBezTo>
                    <a:pt x="147952" y="565643"/>
                    <a:pt x="136218" y="556109"/>
                    <a:pt x="124091" y="547427"/>
                  </a:cubicBezTo>
                  <a:cubicBezTo>
                    <a:pt x="105310" y="533993"/>
                    <a:pt x="85644" y="522559"/>
                    <a:pt x="68469" y="511910"/>
                  </a:cubicBezTo>
                  <a:cubicBezTo>
                    <a:pt x="59652" y="506603"/>
                    <a:pt x="50540" y="501754"/>
                    <a:pt x="41690" y="496479"/>
                  </a:cubicBezTo>
                  <a:cubicBezTo>
                    <a:pt x="38020" y="494316"/>
                    <a:pt x="34381" y="492088"/>
                    <a:pt x="30874" y="489697"/>
                  </a:cubicBezTo>
                  <a:cubicBezTo>
                    <a:pt x="28842" y="488320"/>
                    <a:pt x="24253" y="483275"/>
                    <a:pt x="20845" y="480523"/>
                  </a:cubicBezTo>
                  <a:cubicBezTo>
                    <a:pt x="18583" y="478655"/>
                    <a:pt x="16453" y="477508"/>
                    <a:pt x="15043" y="477181"/>
                  </a:cubicBezTo>
                  <a:cubicBezTo>
                    <a:pt x="11339" y="476231"/>
                    <a:pt x="7537" y="478459"/>
                    <a:pt x="6554" y="482161"/>
                  </a:cubicBezTo>
                  <a:cubicBezTo>
                    <a:pt x="5669" y="485634"/>
                    <a:pt x="29432" y="507291"/>
                    <a:pt x="33234" y="509846"/>
                  </a:cubicBezTo>
                  <a:cubicBezTo>
                    <a:pt x="41723" y="515580"/>
                    <a:pt x="50540" y="520888"/>
                    <a:pt x="58996" y="526654"/>
                  </a:cubicBezTo>
                  <a:cubicBezTo>
                    <a:pt x="75581" y="537663"/>
                    <a:pt x="94166" y="550048"/>
                    <a:pt x="112619" y="563383"/>
                  </a:cubicBezTo>
                  <a:cubicBezTo>
                    <a:pt x="124091" y="571672"/>
                    <a:pt x="135562" y="580289"/>
                    <a:pt x="146149" y="589561"/>
                  </a:cubicBezTo>
                  <a:cubicBezTo>
                    <a:pt x="162046" y="603518"/>
                    <a:pt x="175976" y="618885"/>
                    <a:pt x="185645" y="636315"/>
                  </a:cubicBezTo>
                  <a:cubicBezTo>
                    <a:pt x="184957" y="694635"/>
                    <a:pt x="184301" y="755019"/>
                    <a:pt x="183777" y="815730"/>
                  </a:cubicBezTo>
                  <a:cubicBezTo>
                    <a:pt x="183383" y="860322"/>
                    <a:pt x="183088" y="904848"/>
                    <a:pt x="182859" y="948489"/>
                  </a:cubicBezTo>
                  <a:cubicBezTo>
                    <a:pt x="182040" y="946982"/>
                    <a:pt x="180958" y="945573"/>
                    <a:pt x="180204" y="944033"/>
                  </a:cubicBezTo>
                  <a:cubicBezTo>
                    <a:pt x="168896" y="921754"/>
                    <a:pt x="160571" y="898000"/>
                    <a:pt x="149361" y="875459"/>
                  </a:cubicBezTo>
                  <a:cubicBezTo>
                    <a:pt x="139004" y="855538"/>
                    <a:pt x="127631" y="836699"/>
                    <a:pt x="115044" y="818646"/>
                  </a:cubicBezTo>
                  <a:cubicBezTo>
                    <a:pt x="102524" y="800757"/>
                    <a:pt x="88823" y="783720"/>
                    <a:pt x="74598" y="766584"/>
                  </a:cubicBezTo>
                  <a:lnTo>
                    <a:pt x="41527" y="726776"/>
                  </a:lnTo>
                  <a:cubicBezTo>
                    <a:pt x="39527" y="724384"/>
                    <a:pt x="35922" y="718520"/>
                    <a:pt x="32316" y="714457"/>
                  </a:cubicBezTo>
                  <a:cubicBezTo>
                    <a:pt x="29596" y="711344"/>
                    <a:pt x="26712" y="709116"/>
                    <a:pt x="24286" y="708330"/>
                  </a:cubicBezTo>
                  <a:cubicBezTo>
                    <a:pt x="20681" y="707019"/>
                    <a:pt x="16715" y="708920"/>
                    <a:pt x="15404" y="712524"/>
                  </a:cubicBezTo>
                  <a:cubicBezTo>
                    <a:pt x="14158" y="716030"/>
                    <a:pt x="19337" y="721305"/>
                    <a:pt x="19337" y="721305"/>
                  </a:cubicBezTo>
                  <a:cubicBezTo>
                    <a:pt x="19304" y="721370"/>
                    <a:pt x="61127" y="777396"/>
                    <a:pt x="61127" y="777396"/>
                  </a:cubicBezTo>
                  <a:cubicBezTo>
                    <a:pt x="74500" y="794597"/>
                    <a:pt x="87086" y="811929"/>
                    <a:pt x="99082" y="829622"/>
                  </a:cubicBezTo>
                  <a:cubicBezTo>
                    <a:pt x="111013" y="847183"/>
                    <a:pt x="122386" y="865105"/>
                    <a:pt x="132481" y="884272"/>
                  </a:cubicBezTo>
                  <a:cubicBezTo>
                    <a:pt x="144609" y="906355"/>
                    <a:pt x="153721" y="929847"/>
                    <a:pt x="166012" y="951635"/>
                  </a:cubicBezTo>
                  <a:cubicBezTo>
                    <a:pt x="170928" y="960317"/>
                    <a:pt x="176533" y="968606"/>
                    <a:pt x="182728" y="976568"/>
                  </a:cubicBezTo>
                  <a:cubicBezTo>
                    <a:pt x="182597" y="1004974"/>
                    <a:pt x="182466" y="1033053"/>
                    <a:pt x="182367" y="1060182"/>
                  </a:cubicBezTo>
                  <a:cubicBezTo>
                    <a:pt x="182236" y="1090357"/>
                    <a:pt x="182138" y="1119419"/>
                    <a:pt x="182040" y="1147301"/>
                  </a:cubicBezTo>
                  <a:cubicBezTo>
                    <a:pt x="177975" y="1134982"/>
                    <a:pt x="173682" y="1123416"/>
                    <a:pt x="170469" y="1116470"/>
                  </a:cubicBezTo>
                  <a:cubicBezTo>
                    <a:pt x="157785" y="1089276"/>
                    <a:pt x="133301" y="1057495"/>
                    <a:pt x="103507" y="1040294"/>
                  </a:cubicBezTo>
                  <a:cubicBezTo>
                    <a:pt x="81907" y="1027811"/>
                    <a:pt x="57653" y="1023027"/>
                    <a:pt x="33234" y="1031284"/>
                  </a:cubicBezTo>
                  <a:cubicBezTo>
                    <a:pt x="18845" y="1036329"/>
                    <a:pt x="9799" y="1044422"/>
                    <a:pt x="4850" y="1053662"/>
                  </a:cubicBezTo>
                  <a:cubicBezTo>
                    <a:pt x="-1116" y="1064801"/>
                    <a:pt x="-1411" y="1077809"/>
                    <a:pt x="3047" y="1090160"/>
                  </a:cubicBezTo>
                  <a:cubicBezTo>
                    <a:pt x="10389" y="1110474"/>
                    <a:pt x="30481" y="1128822"/>
                    <a:pt x="54506" y="1131476"/>
                  </a:cubicBezTo>
                  <a:cubicBezTo>
                    <a:pt x="67256" y="1132852"/>
                    <a:pt x="78367" y="1125545"/>
                    <a:pt x="82891" y="1116503"/>
                  </a:cubicBezTo>
                  <a:cubicBezTo>
                    <a:pt x="86004" y="1110245"/>
                    <a:pt x="86332" y="1103332"/>
                    <a:pt x="82923" y="1097532"/>
                  </a:cubicBezTo>
                  <a:cubicBezTo>
                    <a:pt x="80498" y="1093371"/>
                    <a:pt x="76106" y="1089472"/>
                    <a:pt x="68731" y="1087408"/>
                  </a:cubicBezTo>
                  <a:cubicBezTo>
                    <a:pt x="64896" y="1086262"/>
                    <a:pt x="60865" y="1088424"/>
                    <a:pt x="59718" y="1092257"/>
                  </a:cubicBezTo>
                  <a:cubicBezTo>
                    <a:pt x="58538" y="1096091"/>
                    <a:pt x="60734" y="1100121"/>
                    <a:pt x="64536" y="1101267"/>
                  </a:cubicBezTo>
                  <a:cubicBezTo>
                    <a:pt x="67223" y="1102152"/>
                    <a:pt x="69026" y="1103299"/>
                    <a:pt x="69846" y="1104839"/>
                  </a:cubicBezTo>
                  <a:cubicBezTo>
                    <a:pt x="70599" y="1106248"/>
                    <a:pt x="70009" y="1107853"/>
                    <a:pt x="69190" y="1109327"/>
                  </a:cubicBezTo>
                  <a:cubicBezTo>
                    <a:pt x="67092" y="1113161"/>
                    <a:pt x="62077" y="1116077"/>
                    <a:pt x="56571" y="1115258"/>
                  </a:cubicBezTo>
                  <a:cubicBezTo>
                    <a:pt x="39265" y="1112800"/>
                    <a:pt x="25204" y="1099040"/>
                    <a:pt x="20320" y="1084197"/>
                  </a:cubicBezTo>
                  <a:cubicBezTo>
                    <a:pt x="17895" y="1076891"/>
                    <a:pt x="17862" y="1069257"/>
                    <a:pt x="21500" y="1062803"/>
                  </a:cubicBezTo>
                  <a:cubicBezTo>
                    <a:pt x="24679" y="1057167"/>
                    <a:pt x="30612" y="1052711"/>
                    <a:pt x="39527" y="1049763"/>
                  </a:cubicBezTo>
                  <a:cubicBezTo>
                    <a:pt x="58439" y="1043243"/>
                    <a:pt x="77122" y="1047600"/>
                    <a:pt x="94035" y="1057003"/>
                  </a:cubicBezTo>
                  <a:cubicBezTo>
                    <a:pt x="120879" y="1071977"/>
                    <a:pt x="143494" y="1099662"/>
                    <a:pt x="155458" y="1123678"/>
                  </a:cubicBezTo>
                  <a:cubicBezTo>
                    <a:pt x="159260" y="1131246"/>
                    <a:pt x="164668" y="1144581"/>
                    <a:pt x="169486" y="1158146"/>
                  </a:cubicBezTo>
                  <a:cubicBezTo>
                    <a:pt x="174272" y="1171612"/>
                    <a:pt x="180958" y="1196119"/>
                    <a:pt x="181908" y="1197135"/>
                  </a:cubicBezTo>
                  <a:cubicBezTo>
                    <a:pt x="181548" y="1332875"/>
                    <a:pt x="181548" y="1426875"/>
                    <a:pt x="181548" y="1426875"/>
                  </a:cubicBezTo>
                  <a:cubicBezTo>
                    <a:pt x="181515" y="1430872"/>
                    <a:pt x="184727" y="1434149"/>
                    <a:pt x="188726" y="1434181"/>
                  </a:cubicBezTo>
                  <a:cubicBezTo>
                    <a:pt x="192725" y="1434214"/>
                    <a:pt x="196002" y="1431003"/>
                    <a:pt x="196035" y="1427006"/>
                  </a:cubicBezTo>
                  <a:cubicBezTo>
                    <a:pt x="196035" y="1427006"/>
                    <a:pt x="197477" y="1336086"/>
                    <a:pt x="199182" y="1203818"/>
                  </a:cubicBezTo>
                  <a:cubicBezTo>
                    <a:pt x="199706" y="1203294"/>
                    <a:pt x="218553" y="1181801"/>
                    <a:pt x="231696" y="1177542"/>
                  </a:cubicBezTo>
                  <a:cubicBezTo>
                    <a:pt x="252771" y="1170596"/>
                    <a:pt x="278435" y="1170104"/>
                    <a:pt x="300002" y="1164666"/>
                  </a:cubicBezTo>
                  <a:cubicBezTo>
                    <a:pt x="324519" y="1158342"/>
                    <a:pt x="348675" y="1146449"/>
                    <a:pt x="369947" y="1130624"/>
                  </a:cubicBezTo>
                  <a:cubicBezTo>
                    <a:pt x="391219" y="1114733"/>
                    <a:pt x="409541" y="1094879"/>
                    <a:pt x="422718" y="1073287"/>
                  </a:cubicBezTo>
                  <a:cubicBezTo>
                    <a:pt x="426520" y="1066898"/>
                    <a:pt x="430027" y="1060247"/>
                    <a:pt x="433009" y="1053367"/>
                  </a:cubicBezTo>
                  <a:cubicBezTo>
                    <a:pt x="436058" y="1046453"/>
                    <a:pt x="438614" y="1039344"/>
                    <a:pt x="440581" y="1032103"/>
                  </a:cubicBezTo>
                  <a:cubicBezTo>
                    <a:pt x="441990" y="1027024"/>
                    <a:pt x="443105" y="1021848"/>
                    <a:pt x="443891" y="1016638"/>
                  </a:cubicBezTo>
                  <a:cubicBezTo>
                    <a:pt x="444711" y="1011396"/>
                    <a:pt x="445235" y="1006088"/>
                    <a:pt x="445399" y="1000813"/>
                  </a:cubicBezTo>
                  <a:cubicBezTo>
                    <a:pt x="445530" y="996587"/>
                    <a:pt x="445563" y="992229"/>
                    <a:pt x="445071" y="9879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7" name="Google Shape;2117;p30"/>
            <p:cNvSpPr/>
            <p:nvPr/>
          </p:nvSpPr>
          <p:spPr>
            <a:xfrm flipH="1" rot="5400000">
              <a:off x="259416" y="4050488"/>
              <a:ext cx="366442" cy="257581"/>
            </a:xfrm>
            <a:custGeom>
              <a:rect b="b" l="l" r="r" t="t"/>
              <a:pathLst>
                <a:path extrusionOk="0" h="515162" w="732883">
                  <a:moveTo>
                    <a:pt x="729868" y="11309"/>
                  </a:moveTo>
                  <a:cubicBezTo>
                    <a:pt x="726820" y="22842"/>
                    <a:pt x="724132" y="34506"/>
                    <a:pt x="721018" y="46039"/>
                  </a:cubicBezTo>
                  <a:cubicBezTo>
                    <a:pt x="706269" y="100885"/>
                    <a:pt x="680244" y="152685"/>
                    <a:pt x="639601" y="191707"/>
                  </a:cubicBezTo>
                  <a:cubicBezTo>
                    <a:pt x="616985" y="213397"/>
                    <a:pt x="590797" y="229746"/>
                    <a:pt x="561331" y="238821"/>
                  </a:cubicBezTo>
                  <a:cubicBezTo>
                    <a:pt x="553038" y="241377"/>
                    <a:pt x="536880" y="239477"/>
                    <a:pt x="530521" y="242098"/>
                  </a:cubicBezTo>
                  <a:lnTo>
                    <a:pt x="520655" y="248126"/>
                  </a:lnTo>
                  <a:cubicBezTo>
                    <a:pt x="530324" y="159893"/>
                    <a:pt x="582177" y="77099"/>
                    <a:pt x="656416" y="33949"/>
                  </a:cubicBezTo>
                  <a:cubicBezTo>
                    <a:pt x="674902" y="23202"/>
                    <a:pt x="694207" y="14159"/>
                    <a:pt x="714102" y="6689"/>
                  </a:cubicBezTo>
                  <a:cubicBezTo>
                    <a:pt x="715741" y="6099"/>
                    <a:pt x="731244" y="-1305"/>
                    <a:pt x="732719" y="202"/>
                  </a:cubicBezTo>
                  <a:cubicBezTo>
                    <a:pt x="733670" y="1250"/>
                    <a:pt x="730196" y="10129"/>
                    <a:pt x="729868" y="11309"/>
                  </a:cubicBezTo>
                  <a:close/>
                  <a:moveTo>
                    <a:pt x="576048" y="422496"/>
                  </a:moveTo>
                  <a:cubicBezTo>
                    <a:pt x="545664" y="331969"/>
                    <a:pt x="480209" y="266343"/>
                    <a:pt x="406822" y="250780"/>
                  </a:cubicBezTo>
                  <a:lnTo>
                    <a:pt x="411116" y="262805"/>
                  </a:lnTo>
                  <a:cubicBezTo>
                    <a:pt x="412820" y="270504"/>
                    <a:pt x="409936" y="289671"/>
                    <a:pt x="411444" y="299664"/>
                  </a:cubicBezTo>
                  <a:cubicBezTo>
                    <a:pt x="416754" y="335213"/>
                    <a:pt x="428389" y="367223"/>
                    <a:pt x="444843" y="395171"/>
                  </a:cubicBezTo>
                  <a:cubicBezTo>
                    <a:pt x="474375" y="445430"/>
                    <a:pt x="515837" y="478850"/>
                    <a:pt x="560774" y="498967"/>
                  </a:cubicBezTo>
                  <a:cubicBezTo>
                    <a:pt x="570213" y="503193"/>
                    <a:pt x="579784" y="506928"/>
                    <a:pt x="589224" y="511089"/>
                  </a:cubicBezTo>
                  <a:cubicBezTo>
                    <a:pt x="590207" y="511515"/>
                    <a:pt x="597418" y="516102"/>
                    <a:pt x="598336" y="514988"/>
                  </a:cubicBezTo>
                  <a:cubicBezTo>
                    <a:pt x="599712" y="513317"/>
                    <a:pt x="594730" y="494511"/>
                    <a:pt x="594337" y="492512"/>
                  </a:cubicBezTo>
                  <a:cubicBezTo>
                    <a:pt x="589683" y="468464"/>
                    <a:pt x="583586" y="445070"/>
                    <a:pt x="576048" y="422496"/>
                  </a:cubicBezTo>
                  <a:close/>
                  <a:moveTo>
                    <a:pt x="344875" y="450902"/>
                  </a:moveTo>
                  <a:cubicBezTo>
                    <a:pt x="339925" y="426624"/>
                    <a:pt x="332354" y="404213"/>
                    <a:pt x="317474" y="384391"/>
                  </a:cubicBezTo>
                  <a:cubicBezTo>
                    <a:pt x="273225" y="325449"/>
                    <a:pt x="201477" y="287345"/>
                    <a:pt x="130057" y="280137"/>
                  </a:cubicBezTo>
                  <a:lnTo>
                    <a:pt x="115996" y="275484"/>
                  </a:lnTo>
                  <a:cubicBezTo>
                    <a:pt x="110752" y="276238"/>
                    <a:pt x="112620" y="295470"/>
                    <a:pt x="113046" y="297862"/>
                  </a:cubicBezTo>
                  <a:cubicBezTo>
                    <a:pt x="117176" y="320403"/>
                    <a:pt x="131303" y="340946"/>
                    <a:pt x="146937" y="356739"/>
                  </a:cubicBezTo>
                  <a:cubicBezTo>
                    <a:pt x="187449" y="397562"/>
                    <a:pt x="246938" y="420399"/>
                    <a:pt x="294989" y="450673"/>
                  </a:cubicBezTo>
                  <a:cubicBezTo>
                    <a:pt x="309705" y="459945"/>
                    <a:pt x="324783" y="468234"/>
                    <a:pt x="340024" y="476556"/>
                  </a:cubicBezTo>
                  <a:cubicBezTo>
                    <a:pt x="343072" y="478194"/>
                    <a:pt x="351070" y="485534"/>
                    <a:pt x="354347" y="485730"/>
                  </a:cubicBezTo>
                  <a:cubicBezTo>
                    <a:pt x="357887" y="485927"/>
                    <a:pt x="351364" y="479046"/>
                    <a:pt x="350348" y="475541"/>
                  </a:cubicBezTo>
                  <a:cubicBezTo>
                    <a:pt x="347988" y="467513"/>
                    <a:pt x="346546" y="459191"/>
                    <a:pt x="344875" y="450902"/>
                  </a:cubicBezTo>
                  <a:close/>
                  <a:moveTo>
                    <a:pt x="193709" y="78049"/>
                  </a:moveTo>
                  <a:cubicBezTo>
                    <a:pt x="200625" y="59701"/>
                    <a:pt x="207377" y="41157"/>
                    <a:pt x="215112" y="23104"/>
                  </a:cubicBezTo>
                  <a:cubicBezTo>
                    <a:pt x="215571" y="22023"/>
                    <a:pt x="222979" y="8426"/>
                    <a:pt x="222290" y="7607"/>
                  </a:cubicBezTo>
                  <a:cubicBezTo>
                    <a:pt x="222159" y="7443"/>
                    <a:pt x="200494" y="20679"/>
                    <a:pt x="199380" y="21236"/>
                  </a:cubicBezTo>
                  <a:cubicBezTo>
                    <a:pt x="171782" y="35685"/>
                    <a:pt x="142709" y="47611"/>
                    <a:pt x="115832" y="63436"/>
                  </a:cubicBezTo>
                  <a:cubicBezTo>
                    <a:pt x="90562" y="78278"/>
                    <a:pt x="66307" y="95905"/>
                    <a:pt x="48935" y="120380"/>
                  </a:cubicBezTo>
                  <a:cubicBezTo>
                    <a:pt x="24124" y="155372"/>
                    <a:pt x="21305" y="199079"/>
                    <a:pt x="0" y="235414"/>
                  </a:cubicBezTo>
                  <a:lnTo>
                    <a:pt x="10161" y="236626"/>
                  </a:lnTo>
                  <a:cubicBezTo>
                    <a:pt x="24877" y="243081"/>
                    <a:pt x="53524" y="231286"/>
                    <a:pt x="66831" y="226371"/>
                  </a:cubicBezTo>
                  <a:cubicBezTo>
                    <a:pt x="135400" y="200979"/>
                    <a:pt x="168537" y="144592"/>
                    <a:pt x="193709" y="780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8" name="Google Shape;2118;p30"/>
            <p:cNvSpPr/>
            <p:nvPr/>
          </p:nvSpPr>
          <p:spPr>
            <a:xfrm flipH="1" rot="5400000">
              <a:off x="377928" y="3747531"/>
              <a:ext cx="116875" cy="297878"/>
            </a:xfrm>
            <a:custGeom>
              <a:rect b="b" l="l" r="r" t="t"/>
              <a:pathLst>
                <a:path extrusionOk="0" h="595755" w="233751">
                  <a:moveTo>
                    <a:pt x="160575" y="440782"/>
                  </a:moveTo>
                  <a:cubicBezTo>
                    <a:pt x="169065" y="465093"/>
                    <a:pt x="175194" y="489469"/>
                    <a:pt x="178635" y="511781"/>
                  </a:cubicBezTo>
                  <a:cubicBezTo>
                    <a:pt x="180307" y="522626"/>
                    <a:pt x="180897" y="533733"/>
                    <a:pt x="180897" y="544676"/>
                  </a:cubicBezTo>
                  <a:cubicBezTo>
                    <a:pt x="180864" y="553392"/>
                    <a:pt x="180274" y="562205"/>
                    <a:pt x="178111" y="570691"/>
                  </a:cubicBezTo>
                  <a:cubicBezTo>
                    <a:pt x="162477" y="631632"/>
                    <a:pt x="107248" y="565154"/>
                    <a:pt x="89287" y="542416"/>
                  </a:cubicBezTo>
                  <a:cubicBezTo>
                    <a:pt x="77126" y="527082"/>
                    <a:pt x="63229" y="492221"/>
                    <a:pt x="53298" y="473153"/>
                  </a:cubicBezTo>
                  <a:cubicBezTo>
                    <a:pt x="22127" y="413031"/>
                    <a:pt x="-3668" y="345406"/>
                    <a:pt x="429" y="277978"/>
                  </a:cubicBezTo>
                  <a:cubicBezTo>
                    <a:pt x="5149" y="199967"/>
                    <a:pt x="62934" y="15933"/>
                    <a:pt x="81715" y="5022"/>
                  </a:cubicBezTo>
                  <a:cubicBezTo>
                    <a:pt x="104102" y="-7985"/>
                    <a:pt x="123997" y="5645"/>
                    <a:pt x="127504" y="30152"/>
                  </a:cubicBezTo>
                  <a:cubicBezTo>
                    <a:pt x="128520" y="37098"/>
                    <a:pt x="128586" y="44175"/>
                    <a:pt x="128356" y="51187"/>
                  </a:cubicBezTo>
                  <a:cubicBezTo>
                    <a:pt x="128028" y="59574"/>
                    <a:pt x="127275" y="67962"/>
                    <a:pt x="126095" y="76349"/>
                  </a:cubicBezTo>
                  <a:cubicBezTo>
                    <a:pt x="130651" y="68977"/>
                    <a:pt x="135633" y="61900"/>
                    <a:pt x="141270" y="55184"/>
                  </a:cubicBezTo>
                  <a:cubicBezTo>
                    <a:pt x="155757" y="37884"/>
                    <a:pt x="200301" y="599"/>
                    <a:pt x="223441" y="24025"/>
                  </a:cubicBezTo>
                  <a:cubicBezTo>
                    <a:pt x="239895" y="40637"/>
                    <a:pt x="232913" y="75432"/>
                    <a:pt x="227931" y="95385"/>
                  </a:cubicBezTo>
                  <a:cubicBezTo>
                    <a:pt x="219180" y="130344"/>
                    <a:pt x="201808" y="164681"/>
                    <a:pt x="179750" y="195413"/>
                  </a:cubicBezTo>
                  <a:cubicBezTo>
                    <a:pt x="196368" y="202687"/>
                    <a:pt x="203447" y="214777"/>
                    <a:pt x="206069" y="228963"/>
                  </a:cubicBezTo>
                  <a:cubicBezTo>
                    <a:pt x="230849" y="238662"/>
                    <a:pt x="244254" y="281189"/>
                    <a:pt x="215148" y="294622"/>
                  </a:cubicBezTo>
                  <a:cubicBezTo>
                    <a:pt x="212035" y="296031"/>
                    <a:pt x="208757" y="297243"/>
                    <a:pt x="205414" y="298292"/>
                  </a:cubicBezTo>
                  <a:cubicBezTo>
                    <a:pt x="206430" y="313363"/>
                    <a:pt x="208790" y="329319"/>
                    <a:pt x="198859" y="341639"/>
                  </a:cubicBezTo>
                  <a:cubicBezTo>
                    <a:pt x="198334" y="342294"/>
                    <a:pt x="197777" y="342916"/>
                    <a:pt x="197220" y="343539"/>
                  </a:cubicBezTo>
                  <a:cubicBezTo>
                    <a:pt x="200399" y="346520"/>
                    <a:pt x="203414" y="349698"/>
                    <a:pt x="206266" y="353106"/>
                  </a:cubicBezTo>
                  <a:cubicBezTo>
                    <a:pt x="225375" y="375811"/>
                    <a:pt x="239665" y="421713"/>
                    <a:pt x="219180" y="448547"/>
                  </a:cubicBezTo>
                  <a:cubicBezTo>
                    <a:pt x="206954" y="464569"/>
                    <a:pt x="182274" y="451856"/>
                    <a:pt x="168409" y="444976"/>
                  </a:cubicBezTo>
                  <a:cubicBezTo>
                    <a:pt x="165754" y="443665"/>
                    <a:pt x="163132" y="442257"/>
                    <a:pt x="160575" y="440782"/>
                  </a:cubicBezTo>
                  <a:lnTo>
                    <a:pt x="160575" y="44078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9" name="Google Shape;2119;p30"/>
            <p:cNvSpPr/>
            <p:nvPr/>
          </p:nvSpPr>
          <p:spPr>
            <a:xfrm flipH="1" rot="5400000">
              <a:off x="403835" y="3810542"/>
              <a:ext cx="99136" cy="173890"/>
            </a:xfrm>
            <a:custGeom>
              <a:rect b="b" l="l" r="r" t="t"/>
              <a:pathLst>
                <a:path extrusionOk="0" h="347779" w="198273">
                  <a:moveTo>
                    <a:pt x="119403" y="342055"/>
                  </a:moveTo>
                  <a:lnTo>
                    <a:pt x="119436" y="342350"/>
                  </a:lnTo>
                  <a:cubicBezTo>
                    <a:pt x="119043" y="342415"/>
                    <a:pt x="119108" y="341990"/>
                    <a:pt x="119207" y="341596"/>
                  </a:cubicBezTo>
                  <a:cubicBezTo>
                    <a:pt x="119141" y="341498"/>
                    <a:pt x="119010" y="341367"/>
                    <a:pt x="119108" y="341302"/>
                  </a:cubicBezTo>
                  <a:lnTo>
                    <a:pt x="119207" y="341564"/>
                  </a:lnTo>
                  <a:lnTo>
                    <a:pt x="119272" y="341302"/>
                  </a:lnTo>
                  <a:lnTo>
                    <a:pt x="119338" y="341367"/>
                  </a:lnTo>
                  <a:lnTo>
                    <a:pt x="119370" y="341433"/>
                  </a:lnTo>
                  <a:lnTo>
                    <a:pt x="119370" y="341695"/>
                  </a:lnTo>
                  <a:cubicBezTo>
                    <a:pt x="119403" y="341826"/>
                    <a:pt x="119403" y="341924"/>
                    <a:pt x="119403" y="342055"/>
                  </a:cubicBezTo>
                  <a:close/>
                  <a:moveTo>
                    <a:pt x="147231" y="105795"/>
                  </a:moveTo>
                  <a:cubicBezTo>
                    <a:pt x="147034" y="105008"/>
                    <a:pt x="146477" y="105467"/>
                    <a:pt x="145919" y="106286"/>
                  </a:cubicBezTo>
                  <a:cubicBezTo>
                    <a:pt x="146083" y="106319"/>
                    <a:pt x="146247" y="106352"/>
                    <a:pt x="146411" y="106352"/>
                  </a:cubicBezTo>
                  <a:cubicBezTo>
                    <a:pt x="146673" y="106155"/>
                    <a:pt x="146935" y="105958"/>
                    <a:pt x="147231" y="105795"/>
                  </a:cubicBezTo>
                  <a:close/>
                  <a:moveTo>
                    <a:pt x="185514" y="251725"/>
                  </a:moveTo>
                  <a:cubicBezTo>
                    <a:pt x="185219" y="254805"/>
                    <a:pt x="183416" y="256312"/>
                    <a:pt x="181711" y="257360"/>
                  </a:cubicBezTo>
                  <a:cubicBezTo>
                    <a:pt x="181285" y="257622"/>
                    <a:pt x="180531" y="257393"/>
                    <a:pt x="180007" y="257557"/>
                  </a:cubicBezTo>
                  <a:cubicBezTo>
                    <a:pt x="178762" y="258638"/>
                    <a:pt x="177319" y="259425"/>
                    <a:pt x="175746" y="259490"/>
                  </a:cubicBezTo>
                  <a:lnTo>
                    <a:pt x="175746" y="259523"/>
                  </a:lnTo>
                  <a:cubicBezTo>
                    <a:pt x="176139" y="261194"/>
                    <a:pt x="174632" y="260506"/>
                    <a:pt x="173157" y="259523"/>
                  </a:cubicBezTo>
                  <a:lnTo>
                    <a:pt x="173747" y="259294"/>
                  </a:lnTo>
                  <a:cubicBezTo>
                    <a:pt x="172960" y="259097"/>
                    <a:pt x="172239" y="258769"/>
                    <a:pt x="171551" y="258311"/>
                  </a:cubicBezTo>
                  <a:cubicBezTo>
                    <a:pt x="172010" y="258671"/>
                    <a:pt x="172567" y="259097"/>
                    <a:pt x="173157" y="259523"/>
                  </a:cubicBezTo>
                  <a:cubicBezTo>
                    <a:pt x="171518" y="260145"/>
                    <a:pt x="169682" y="261259"/>
                    <a:pt x="169420" y="261292"/>
                  </a:cubicBezTo>
                  <a:cubicBezTo>
                    <a:pt x="165979" y="261849"/>
                    <a:pt x="162537" y="262078"/>
                    <a:pt x="159063" y="262209"/>
                  </a:cubicBezTo>
                  <a:cubicBezTo>
                    <a:pt x="155720" y="262308"/>
                    <a:pt x="152376" y="262177"/>
                    <a:pt x="149066" y="262046"/>
                  </a:cubicBezTo>
                  <a:cubicBezTo>
                    <a:pt x="143560" y="261685"/>
                    <a:pt x="137955" y="261325"/>
                    <a:pt x="132383" y="260407"/>
                  </a:cubicBezTo>
                  <a:cubicBezTo>
                    <a:pt x="126876" y="259556"/>
                    <a:pt x="121370" y="258311"/>
                    <a:pt x="115962" y="256705"/>
                  </a:cubicBezTo>
                  <a:cubicBezTo>
                    <a:pt x="106981" y="254018"/>
                    <a:pt x="98459" y="250251"/>
                    <a:pt x="90232" y="246057"/>
                  </a:cubicBezTo>
                  <a:cubicBezTo>
                    <a:pt x="91904" y="248875"/>
                    <a:pt x="93805" y="251496"/>
                    <a:pt x="95378" y="254346"/>
                  </a:cubicBezTo>
                  <a:cubicBezTo>
                    <a:pt x="99475" y="261816"/>
                    <a:pt x="103146" y="269450"/>
                    <a:pt x="106817" y="276855"/>
                  </a:cubicBezTo>
                  <a:cubicBezTo>
                    <a:pt x="110160" y="283801"/>
                    <a:pt x="113504" y="290714"/>
                    <a:pt x="116716" y="297693"/>
                  </a:cubicBezTo>
                  <a:cubicBezTo>
                    <a:pt x="119928" y="304770"/>
                    <a:pt x="122976" y="311880"/>
                    <a:pt x="125828" y="319120"/>
                  </a:cubicBezTo>
                  <a:lnTo>
                    <a:pt x="130580" y="331571"/>
                  </a:lnTo>
                  <a:lnTo>
                    <a:pt x="132547" y="337108"/>
                  </a:lnTo>
                  <a:cubicBezTo>
                    <a:pt x="132612" y="337272"/>
                    <a:pt x="133071" y="339205"/>
                    <a:pt x="133169" y="339991"/>
                  </a:cubicBezTo>
                  <a:cubicBezTo>
                    <a:pt x="134218" y="348084"/>
                    <a:pt x="124287" y="348116"/>
                    <a:pt x="123304" y="347592"/>
                  </a:cubicBezTo>
                  <a:cubicBezTo>
                    <a:pt x="121140" y="346576"/>
                    <a:pt x="119764" y="344545"/>
                    <a:pt x="119436" y="342317"/>
                  </a:cubicBezTo>
                  <a:lnTo>
                    <a:pt x="119469" y="342317"/>
                  </a:lnTo>
                  <a:cubicBezTo>
                    <a:pt x="119633" y="342284"/>
                    <a:pt x="119534" y="341760"/>
                    <a:pt x="119370" y="341433"/>
                  </a:cubicBezTo>
                  <a:cubicBezTo>
                    <a:pt x="119370" y="341269"/>
                    <a:pt x="119370" y="341105"/>
                    <a:pt x="119403" y="340908"/>
                  </a:cubicBezTo>
                  <a:cubicBezTo>
                    <a:pt x="119370" y="341007"/>
                    <a:pt x="119338" y="341138"/>
                    <a:pt x="119272" y="341302"/>
                  </a:cubicBezTo>
                  <a:cubicBezTo>
                    <a:pt x="119239" y="341236"/>
                    <a:pt x="119207" y="341236"/>
                    <a:pt x="119141" y="341236"/>
                  </a:cubicBezTo>
                  <a:lnTo>
                    <a:pt x="119108" y="341302"/>
                  </a:lnTo>
                  <a:lnTo>
                    <a:pt x="117273" y="337239"/>
                  </a:lnTo>
                  <a:lnTo>
                    <a:pt x="111635" y="325313"/>
                  </a:lnTo>
                  <a:cubicBezTo>
                    <a:pt x="109079" y="319874"/>
                    <a:pt x="106325" y="314566"/>
                    <a:pt x="103539" y="309258"/>
                  </a:cubicBezTo>
                  <a:cubicBezTo>
                    <a:pt x="99344" y="301199"/>
                    <a:pt x="94985" y="293270"/>
                    <a:pt x="90560" y="285341"/>
                  </a:cubicBezTo>
                  <a:cubicBezTo>
                    <a:pt x="83087" y="271383"/>
                    <a:pt x="75024" y="256902"/>
                    <a:pt x="65748" y="243567"/>
                  </a:cubicBezTo>
                  <a:cubicBezTo>
                    <a:pt x="59783" y="235015"/>
                    <a:pt x="53457" y="226824"/>
                    <a:pt x="45820" y="220010"/>
                  </a:cubicBezTo>
                  <a:cubicBezTo>
                    <a:pt x="42280" y="216799"/>
                    <a:pt x="38478" y="213948"/>
                    <a:pt x="34545" y="211327"/>
                  </a:cubicBezTo>
                  <a:cubicBezTo>
                    <a:pt x="24417" y="204611"/>
                    <a:pt x="13535" y="199172"/>
                    <a:pt x="3440" y="192390"/>
                  </a:cubicBezTo>
                  <a:cubicBezTo>
                    <a:pt x="31" y="190260"/>
                    <a:pt x="-1018" y="185804"/>
                    <a:pt x="1080" y="182397"/>
                  </a:cubicBezTo>
                  <a:cubicBezTo>
                    <a:pt x="3178" y="178989"/>
                    <a:pt x="7668" y="177941"/>
                    <a:pt x="11044" y="180070"/>
                  </a:cubicBezTo>
                  <a:cubicBezTo>
                    <a:pt x="15764" y="182757"/>
                    <a:pt x="20648" y="185116"/>
                    <a:pt x="25531" y="187475"/>
                  </a:cubicBezTo>
                  <a:cubicBezTo>
                    <a:pt x="26056" y="186459"/>
                    <a:pt x="26187" y="185149"/>
                    <a:pt x="27137" y="184494"/>
                  </a:cubicBezTo>
                  <a:cubicBezTo>
                    <a:pt x="27203" y="184428"/>
                    <a:pt x="27301" y="184362"/>
                    <a:pt x="27400" y="184264"/>
                  </a:cubicBezTo>
                  <a:cubicBezTo>
                    <a:pt x="28481" y="183347"/>
                    <a:pt x="31234" y="181053"/>
                    <a:pt x="31398" y="180857"/>
                  </a:cubicBezTo>
                  <a:lnTo>
                    <a:pt x="39199" y="170667"/>
                  </a:lnTo>
                  <a:cubicBezTo>
                    <a:pt x="43296" y="164737"/>
                    <a:pt x="47000" y="158479"/>
                    <a:pt x="50442" y="152090"/>
                  </a:cubicBezTo>
                  <a:cubicBezTo>
                    <a:pt x="53850" y="145701"/>
                    <a:pt x="56964" y="139115"/>
                    <a:pt x="59717" y="132432"/>
                  </a:cubicBezTo>
                  <a:cubicBezTo>
                    <a:pt x="61946" y="127157"/>
                    <a:pt x="63913" y="121783"/>
                    <a:pt x="65879" y="116377"/>
                  </a:cubicBezTo>
                  <a:cubicBezTo>
                    <a:pt x="70566" y="103534"/>
                    <a:pt x="74893" y="90527"/>
                    <a:pt x="79252" y="77585"/>
                  </a:cubicBezTo>
                  <a:cubicBezTo>
                    <a:pt x="84463" y="63529"/>
                    <a:pt x="89446" y="49768"/>
                    <a:pt x="92854" y="35549"/>
                  </a:cubicBezTo>
                  <a:cubicBezTo>
                    <a:pt x="95017" y="26408"/>
                    <a:pt x="96624" y="17070"/>
                    <a:pt x="96984" y="7274"/>
                  </a:cubicBezTo>
                  <a:cubicBezTo>
                    <a:pt x="96951" y="3276"/>
                    <a:pt x="100196" y="33"/>
                    <a:pt x="104195" y="0"/>
                  </a:cubicBezTo>
                  <a:cubicBezTo>
                    <a:pt x="108194" y="0"/>
                    <a:pt x="111471" y="3244"/>
                    <a:pt x="111471" y="7241"/>
                  </a:cubicBezTo>
                  <a:cubicBezTo>
                    <a:pt x="111897" y="18118"/>
                    <a:pt x="111045" y="28603"/>
                    <a:pt x="109275" y="38924"/>
                  </a:cubicBezTo>
                  <a:cubicBezTo>
                    <a:pt x="106719" y="54028"/>
                    <a:pt x="102163" y="68706"/>
                    <a:pt x="97509" y="83777"/>
                  </a:cubicBezTo>
                  <a:cubicBezTo>
                    <a:pt x="93707" y="95015"/>
                    <a:pt x="90167" y="106417"/>
                    <a:pt x="85971" y="117557"/>
                  </a:cubicBezTo>
                  <a:cubicBezTo>
                    <a:pt x="84169" y="122406"/>
                    <a:pt x="81972" y="127091"/>
                    <a:pt x="79908" y="131809"/>
                  </a:cubicBezTo>
                  <a:cubicBezTo>
                    <a:pt x="85840" y="126501"/>
                    <a:pt x="92100" y="121652"/>
                    <a:pt x="99049" y="117786"/>
                  </a:cubicBezTo>
                  <a:cubicBezTo>
                    <a:pt x="103343" y="115427"/>
                    <a:pt x="107833" y="113429"/>
                    <a:pt x="112455" y="111856"/>
                  </a:cubicBezTo>
                  <a:cubicBezTo>
                    <a:pt x="117076" y="110251"/>
                    <a:pt x="121829" y="109202"/>
                    <a:pt x="126581" y="108252"/>
                  </a:cubicBezTo>
                  <a:lnTo>
                    <a:pt x="144248" y="105991"/>
                  </a:lnTo>
                  <a:cubicBezTo>
                    <a:pt x="144477" y="105958"/>
                    <a:pt x="145231" y="106188"/>
                    <a:pt x="145919" y="106286"/>
                  </a:cubicBezTo>
                  <a:lnTo>
                    <a:pt x="145788" y="106483"/>
                  </a:lnTo>
                  <a:cubicBezTo>
                    <a:pt x="145526" y="106909"/>
                    <a:pt x="145559" y="106876"/>
                    <a:pt x="145329" y="107269"/>
                  </a:cubicBezTo>
                  <a:lnTo>
                    <a:pt x="144903" y="107990"/>
                  </a:lnTo>
                  <a:cubicBezTo>
                    <a:pt x="145329" y="107367"/>
                    <a:pt x="145821" y="106810"/>
                    <a:pt x="146411" y="106352"/>
                  </a:cubicBezTo>
                  <a:cubicBezTo>
                    <a:pt x="146935" y="106417"/>
                    <a:pt x="147362" y="106319"/>
                    <a:pt x="147263" y="105893"/>
                  </a:cubicBezTo>
                  <a:lnTo>
                    <a:pt x="147231" y="105795"/>
                  </a:lnTo>
                  <a:cubicBezTo>
                    <a:pt x="148968" y="104779"/>
                    <a:pt x="151131" y="104517"/>
                    <a:pt x="153130" y="105238"/>
                  </a:cubicBezTo>
                  <a:cubicBezTo>
                    <a:pt x="153261" y="105303"/>
                    <a:pt x="153294" y="105467"/>
                    <a:pt x="153425" y="105500"/>
                  </a:cubicBezTo>
                  <a:cubicBezTo>
                    <a:pt x="154999" y="105172"/>
                    <a:pt x="156703" y="105139"/>
                    <a:pt x="158243" y="105991"/>
                  </a:cubicBezTo>
                  <a:cubicBezTo>
                    <a:pt x="161783" y="107891"/>
                    <a:pt x="163094" y="112282"/>
                    <a:pt x="161226" y="115788"/>
                  </a:cubicBezTo>
                  <a:cubicBezTo>
                    <a:pt x="159030" y="120440"/>
                    <a:pt x="157981" y="125387"/>
                    <a:pt x="157326" y="130433"/>
                  </a:cubicBezTo>
                  <a:cubicBezTo>
                    <a:pt x="156605" y="135806"/>
                    <a:pt x="156539" y="141278"/>
                    <a:pt x="156637" y="146717"/>
                  </a:cubicBezTo>
                  <a:cubicBezTo>
                    <a:pt x="156605" y="157103"/>
                    <a:pt x="157817" y="167424"/>
                    <a:pt x="159325" y="177679"/>
                  </a:cubicBezTo>
                  <a:cubicBezTo>
                    <a:pt x="160833" y="188065"/>
                    <a:pt x="162603" y="198418"/>
                    <a:pt x="165290" y="208509"/>
                  </a:cubicBezTo>
                  <a:cubicBezTo>
                    <a:pt x="166831" y="214767"/>
                    <a:pt x="168601" y="221156"/>
                    <a:pt x="170928" y="227283"/>
                  </a:cubicBezTo>
                  <a:cubicBezTo>
                    <a:pt x="172436" y="231215"/>
                    <a:pt x="174075" y="235048"/>
                    <a:pt x="176139" y="238619"/>
                  </a:cubicBezTo>
                  <a:lnTo>
                    <a:pt x="179843" y="243927"/>
                  </a:lnTo>
                  <a:cubicBezTo>
                    <a:pt x="183514" y="244550"/>
                    <a:pt x="186038" y="248055"/>
                    <a:pt x="185514" y="251725"/>
                  </a:cubicBezTo>
                  <a:close/>
                  <a:moveTo>
                    <a:pt x="119403" y="340613"/>
                  </a:moveTo>
                  <a:cubicBezTo>
                    <a:pt x="119567" y="338255"/>
                    <a:pt x="120780" y="336944"/>
                    <a:pt x="121698" y="336190"/>
                  </a:cubicBezTo>
                  <a:cubicBezTo>
                    <a:pt x="121042" y="336780"/>
                    <a:pt x="120485" y="337501"/>
                    <a:pt x="120059" y="338353"/>
                  </a:cubicBezTo>
                  <a:cubicBezTo>
                    <a:pt x="119698" y="339074"/>
                    <a:pt x="119502" y="339860"/>
                    <a:pt x="119403" y="340613"/>
                  </a:cubicBezTo>
                  <a:close/>
                  <a:moveTo>
                    <a:pt x="159784" y="245729"/>
                  </a:moveTo>
                  <a:cubicBezTo>
                    <a:pt x="160800" y="245860"/>
                    <a:pt x="161783" y="245860"/>
                    <a:pt x="162799" y="245959"/>
                  </a:cubicBezTo>
                  <a:cubicBezTo>
                    <a:pt x="160144" y="242158"/>
                    <a:pt x="157785" y="238095"/>
                    <a:pt x="155720" y="233836"/>
                  </a:cubicBezTo>
                  <a:cubicBezTo>
                    <a:pt x="152540" y="227283"/>
                    <a:pt x="150049" y="220370"/>
                    <a:pt x="147788" y="213555"/>
                  </a:cubicBezTo>
                  <a:cubicBezTo>
                    <a:pt x="144412" y="202743"/>
                    <a:pt x="141462" y="191701"/>
                    <a:pt x="139889" y="180464"/>
                  </a:cubicBezTo>
                  <a:cubicBezTo>
                    <a:pt x="138282" y="169127"/>
                    <a:pt x="138086" y="157627"/>
                    <a:pt x="138709" y="146192"/>
                  </a:cubicBezTo>
                  <a:cubicBezTo>
                    <a:pt x="139299" y="138624"/>
                    <a:pt x="140151" y="130990"/>
                    <a:pt x="142216" y="123717"/>
                  </a:cubicBezTo>
                  <a:cubicBezTo>
                    <a:pt x="142380" y="123094"/>
                    <a:pt x="142773" y="122570"/>
                    <a:pt x="142937" y="121980"/>
                  </a:cubicBezTo>
                  <a:lnTo>
                    <a:pt x="131039" y="125650"/>
                  </a:lnTo>
                  <a:cubicBezTo>
                    <a:pt x="126221" y="127157"/>
                    <a:pt x="121567" y="129188"/>
                    <a:pt x="116814" y="131088"/>
                  </a:cubicBezTo>
                  <a:cubicBezTo>
                    <a:pt x="112127" y="132956"/>
                    <a:pt x="107440" y="134791"/>
                    <a:pt x="102851" y="136953"/>
                  </a:cubicBezTo>
                  <a:cubicBezTo>
                    <a:pt x="96656" y="139836"/>
                    <a:pt x="90593" y="142785"/>
                    <a:pt x="84922" y="146618"/>
                  </a:cubicBezTo>
                  <a:cubicBezTo>
                    <a:pt x="81841" y="149141"/>
                    <a:pt x="77285" y="148715"/>
                    <a:pt x="74729" y="145603"/>
                  </a:cubicBezTo>
                  <a:cubicBezTo>
                    <a:pt x="74335" y="145144"/>
                    <a:pt x="74499" y="144489"/>
                    <a:pt x="74237" y="143965"/>
                  </a:cubicBezTo>
                  <a:cubicBezTo>
                    <a:pt x="71386" y="149600"/>
                    <a:pt x="68501" y="155235"/>
                    <a:pt x="65191" y="160576"/>
                  </a:cubicBezTo>
                  <a:cubicBezTo>
                    <a:pt x="61028" y="167292"/>
                    <a:pt x="56538" y="173747"/>
                    <a:pt x="51654" y="179874"/>
                  </a:cubicBezTo>
                  <a:cubicBezTo>
                    <a:pt x="49819" y="182167"/>
                    <a:pt x="47918" y="184461"/>
                    <a:pt x="45918" y="186656"/>
                  </a:cubicBezTo>
                  <a:cubicBezTo>
                    <a:pt x="44542" y="188163"/>
                    <a:pt x="43132" y="189637"/>
                    <a:pt x="41625" y="191013"/>
                  </a:cubicBezTo>
                  <a:cubicBezTo>
                    <a:pt x="41428" y="191177"/>
                    <a:pt x="39658" y="192553"/>
                    <a:pt x="37954" y="193798"/>
                  </a:cubicBezTo>
                  <a:cubicBezTo>
                    <a:pt x="39822" y="194781"/>
                    <a:pt x="41756" y="195633"/>
                    <a:pt x="43591" y="196682"/>
                  </a:cubicBezTo>
                  <a:cubicBezTo>
                    <a:pt x="48475" y="199499"/>
                    <a:pt x="53162" y="202645"/>
                    <a:pt x="57652" y="206216"/>
                  </a:cubicBezTo>
                  <a:cubicBezTo>
                    <a:pt x="66731" y="213719"/>
                    <a:pt x="74729" y="222598"/>
                    <a:pt x="81710" y="232362"/>
                  </a:cubicBezTo>
                  <a:cubicBezTo>
                    <a:pt x="81874" y="232591"/>
                    <a:pt x="81972" y="232853"/>
                    <a:pt x="82136" y="233082"/>
                  </a:cubicBezTo>
                  <a:cubicBezTo>
                    <a:pt x="84070" y="230166"/>
                    <a:pt x="87676" y="228757"/>
                    <a:pt x="90986" y="230265"/>
                  </a:cubicBezTo>
                  <a:cubicBezTo>
                    <a:pt x="98590" y="233115"/>
                    <a:pt x="106588" y="235048"/>
                    <a:pt x="114683" y="236916"/>
                  </a:cubicBezTo>
                  <a:cubicBezTo>
                    <a:pt x="120682" y="238325"/>
                    <a:pt x="126778" y="239471"/>
                    <a:pt x="132809" y="240684"/>
                  </a:cubicBezTo>
                  <a:cubicBezTo>
                    <a:pt x="138971" y="241929"/>
                    <a:pt x="145035" y="243370"/>
                    <a:pt x="151065" y="244353"/>
                  </a:cubicBezTo>
                  <a:cubicBezTo>
                    <a:pt x="153950" y="244877"/>
                    <a:pt x="156834" y="245336"/>
                    <a:pt x="159784" y="245729"/>
                  </a:cubicBezTo>
                  <a:close/>
                  <a:moveTo>
                    <a:pt x="197346" y="160838"/>
                  </a:moveTo>
                  <a:cubicBezTo>
                    <a:pt x="196264" y="152385"/>
                    <a:pt x="194298" y="144194"/>
                    <a:pt x="192036" y="136167"/>
                  </a:cubicBezTo>
                  <a:cubicBezTo>
                    <a:pt x="191282" y="132235"/>
                    <a:pt x="187513" y="129647"/>
                    <a:pt x="183580" y="130368"/>
                  </a:cubicBezTo>
                  <a:cubicBezTo>
                    <a:pt x="179647" y="131088"/>
                    <a:pt x="177024" y="134889"/>
                    <a:pt x="177778" y="138821"/>
                  </a:cubicBezTo>
                  <a:cubicBezTo>
                    <a:pt x="178303" y="145308"/>
                    <a:pt x="178172" y="151828"/>
                    <a:pt x="178270" y="158479"/>
                  </a:cubicBezTo>
                  <a:cubicBezTo>
                    <a:pt x="178368" y="162869"/>
                    <a:pt x="178368" y="167292"/>
                    <a:pt x="178630" y="171683"/>
                  </a:cubicBezTo>
                  <a:cubicBezTo>
                    <a:pt x="178893" y="176532"/>
                    <a:pt x="179548" y="181283"/>
                    <a:pt x="179941" y="186001"/>
                  </a:cubicBezTo>
                  <a:lnTo>
                    <a:pt x="181154" y="199303"/>
                  </a:lnTo>
                  <a:cubicBezTo>
                    <a:pt x="181220" y="200613"/>
                    <a:pt x="180892" y="203136"/>
                    <a:pt x="181154" y="204938"/>
                  </a:cubicBezTo>
                  <a:cubicBezTo>
                    <a:pt x="181351" y="206380"/>
                    <a:pt x="181515" y="207658"/>
                    <a:pt x="182039" y="208640"/>
                  </a:cubicBezTo>
                  <a:cubicBezTo>
                    <a:pt x="183547" y="212179"/>
                    <a:pt x="187611" y="213850"/>
                    <a:pt x="191151" y="212376"/>
                  </a:cubicBezTo>
                  <a:cubicBezTo>
                    <a:pt x="194298" y="211065"/>
                    <a:pt x="195969" y="207690"/>
                    <a:pt x="195248" y="204480"/>
                  </a:cubicBezTo>
                  <a:lnTo>
                    <a:pt x="195314" y="204480"/>
                  </a:lnTo>
                  <a:cubicBezTo>
                    <a:pt x="195740" y="204512"/>
                    <a:pt x="195150" y="203824"/>
                    <a:pt x="194920" y="203431"/>
                  </a:cubicBezTo>
                  <a:cubicBezTo>
                    <a:pt x="195248" y="202317"/>
                    <a:pt x="196330" y="200679"/>
                    <a:pt x="196428" y="199991"/>
                  </a:cubicBezTo>
                  <a:lnTo>
                    <a:pt x="197903" y="185509"/>
                  </a:lnTo>
                  <a:cubicBezTo>
                    <a:pt x="198067" y="181446"/>
                    <a:pt x="198329" y="177351"/>
                    <a:pt x="198264" y="173223"/>
                  </a:cubicBezTo>
                  <a:cubicBezTo>
                    <a:pt x="198198" y="169127"/>
                    <a:pt x="197903" y="164999"/>
                    <a:pt x="197346" y="1608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0" name="Google Shape;2120;p30"/>
            <p:cNvSpPr/>
            <p:nvPr/>
          </p:nvSpPr>
          <p:spPr>
            <a:xfrm flipH="1" rot="5400000">
              <a:off x="155746" y="4140711"/>
              <a:ext cx="618445" cy="231038"/>
            </a:xfrm>
            <a:custGeom>
              <a:rect b="b" l="l" r="r" t="t"/>
              <a:pathLst>
                <a:path extrusionOk="0" h="462076" w="1236889">
                  <a:moveTo>
                    <a:pt x="1236889" y="270735"/>
                  </a:moveTo>
                  <a:cubicBezTo>
                    <a:pt x="1236823" y="274568"/>
                    <a:pt x="1233677" y="277648"/>
                    <a:pt x="1229842" y="277615"/>
                  </a:cubicBezTo>
                  <a:cubicBezTo>
                    <a:pt x="1229842" y="277615"/>
                    <a:pt x="1153178" y="277189"/>
                    <a:pt x="1038427" y="276370"/>
                  </a:cubicBezTo>
                  <a:cubicBezTo>
                    <a:pt x="1065074" y="284791"/>
                    <a:pt x="1104341" y="305366"/>
                    <a:pt x="1126235" y="333347"/>
                  </a:cubicBezTo>
                  <a:cubicBezTo>
                    <a:pt x="1143541" y="355462"/>
                    <a:pt x="1150064" y="381674"/>
                    <a:pt x="1134823" y="409195"/>
                  </a:cubicBezTo>
                  <a:cubicBezTo>
                    <a:pt x="1123089" y="429705"/>
                    <a:pt x="1097261" y="435668"/>
                    <a:pt x="1074875" y="428985"/>
                  </a:cubicBezTo>
                  <a:cubicBezTo>
                    <a:pt x="1052652" y="422333"/>
                    <a:pt x="1034658" y="403953"/>
                    <a:pt x="1037903" y="379085"/>
                  </a:cubicBezTo>
                  <a:cubicBezTo>
                    <a:pt x="1038722" y="372893"/>
                    <a:pt x="1041016" y="366209"/>
                    <a:pt x="1044622" y="360442"/>
                  </a:cubicBezTo>
                  <a:cubicBezTo>
                    <a:pt x="1048490" y="354283"/>
                    <a:pt x="1053668" y="349106"/>
                    <a:pt x="1059732" y="346223"/>
                  </a:cubicBezTo>
                  <a:cubicBezTo>
                    <a:pt x="1068909" y="341898"/>
                    <a:pt x="1077759" y="343831"/>
                    <a:pt x="1084183" y="349401"/>
                  </a:cubicBezTo>
                  <a:cubicBezTo>
                    <a:pt x="1089919" y="354348"/>
                    <a:pt x="1093721" y="362212"/>
                    <a:pt x="1093459" y="370468"/>
                  </a:cubicBezTo>
                  <a:cubicBezTo>
                    <a:pt x="1093426" y="374465"/>
                    <a:pt x="1090116" y="377676"/>
                    <a:pt x="1086117" y="377644"/>
                  </a:cubicBezTo>
                  <a:cubicBezTo>
                    <a:pt x="1082118" y="377578"/>
                    <a:pt x="1078906" y="374302"/>
                    <a:pt x="1078972" y="370304"/>
                  </a:cubicBezTo>
                  <a:cubicBezTo>
                    <a:pt x="1078906" y="366635"/>
                    <a:pt x="1077103" y="363195"/>
                    <a:pt x="1074481" y="361065"/>
                  </a:cubicBezTo>
                  <a:cubicBezTo>
                    <a:pt x="1072384" y="359394"/>
                    <a:pt x="1069598" y="358935"/>
                    <a:pt x="1066779" y="360410"/>
                  </a:cubicBezTo>
                  <a:cubicBezTo>
                    <a:pt x="1063403" y="362146"/>
                    <a:pt x="1060781" y="365357"/>
                    <a:pt x="1058716" y="368896"/>
                  </a:cubicBezTo>
                  <a:cubicBezTo>
                    <a:pt x="1056553" y="372696"/>
                    <a:pt x="1055209" y="377021"/>
                    <a:pt x="1054815" y="381018"/>
                  </a:cubicBezTo>
                  <a:cubicBezTo>
                    <a:pt x="1053242" y="396778"/>
                    <a:pt x="1065894" y="407164"/>
                    <a:pt x="1080021" y="411030"/>
                  </a:cubicBezTo>
                  <a:cubicBezTo>
                    <a:pt x="1094082" y="414896"/>
                    <a:pt x="1110634" y="412570"/>
                    <a:pt x="1117714" y="399628"/>
                  </a:cubicBezTo>
                  <a:cubicBezTo>
                    <a:pt x="1128956" y="379839"/>
                    <a:pt x="1123449" y="361065"/>
                    <a:pt x="1111257" y="344814"/>
                  </a:cubicBezTo>
                  <a:cubicBezTo>
                    <a:pt x="1091033" y="317882"/>
                    <a:pt x="1053275" y="297241"/>
                    <a:pt x="1029577" y="289804"/>
                  </a:cubicBezTo>
                  <a:cubicBezTo>
                    <a:pt x="1021088" y="287084"/>
                    <a:pt x="1007978" y="285937"/>
                    <a:pt x="997194" y="282792"/>
                  </a:cubicBezTo>
                  <a:cubicBezTo>
                    <a:pt x="991491" y="281154"/>
                    <a:pt x="986411" y="278926"/>
                    <a:pt x="982478" y="275944"/>
                  </a:cubicBezTo>
                  <a:cubicBezTo>
                    <a:pt x="963697" y="275813"/>
                    <a:pt x="944260" y="275650"/>
                    <a:pt x="924168" y="275486"/>
                  </a:cubicBezTo>
                  <a:cubicBezTo>
                    <a:pt x="918694" y="275453"/>
                    <a:pt x="912795" y="275387"/>
                    <a:pt x="907223" y="275355"/>
                  </a:cubicBezTo>
                  <a:cubicBezTo>
                    <a:pt x="907124" y="275355"/>
                    <a:pt x="906993" y="275420"/>
                    <a:pt x="906928" y="275420"/>
                  </a:cubicBezTo>
                  <a:cubicBezTo>
                    <a:pt x="906502" y="275486"/>
                    <a:pt x="906239" y="275355"/>
                    <a:pt x="905846" y="275322"/>
                  </a:cubicBezTo>
                  <a:cubicBezTo>
                    <a:pt x="880116" y="275125"/>
                    <a:pt x="853535" y="274896"/>
                    <a:pt x="826297" y="274667"/>
                  </a:cubicBezTo>
                  <a:cubicBezTo>
                    <a:pt x="837671" y="283185"/>
                    <a:pt x="848323" y="293146"/>
                    <a:pt x="858156" y="304285"/>
                  </a:cubicBezTo>
                  <a:cubicBezTo>
                    <a:pt x="868120" y="315556"/>
                    <a:pt x="877363" y="327810"/>
                    <a:pt x="885754" y="340424"/>
                  </a:cubicBezTo>
                  <a:cubicBezTo>
                    <a:pt x="898734" y="359951"/>
                    <a:pt x="909681" y="380297"/>
                    <a:pt x="919907" y="398154"/>
                  </a:cubicBezTo>
                  <a:cubicBezTo>
                    <a:pt x="925020" y="407295"/>
                    <a:pt x="929675" y="416764"/>
                    <a:pt x="934755" y="426003"/>
                  </a:cubicBezTo>
                  <a:cubicBezTo>
                    <a:pt x="936853" y="429804"/>
                    <a:pt x="938983" y="433572"/>
                    <a:pt x="941277" y="437274"/>
                  </a:cubicBezTo>
                  <a:cubicBezTo>
                    <a:pt x="942621" y="439403"/>
                    <a:pt x="947636" y="444220"/>
                    <a:pt x="950291" y="447791"/>
                  </a:cubicBezTo>
                  <a:cubicBezTo>
                    <a:pt x="952061" y="450117"/>
                    <a:pt x="953143" y="452247"/>
                    <a:pt x="953438" y="453689"/>
                  </a:cubicBezTo>
                  <a:cubicBezTo>
                    <a:pt x="954290" y="457424"/>
                    <a:pt x="951963" y="461159"/>
                    <a:pt x="948226" y="462043"/>
                  </a:cubicBezTo>
                  <a:cubicBezTo>
                    <a:pt x="944719" y="462862"/>
                    <a:pt x="930559" y="448053"/>
                    <a:pt x="928822" y="445596"/>
                  </a:cubicBezTo>
                  <a:cubicBezTo>
                    <a:pt x="926135" y="441828"/>
                    <a:pt x="923578" y="437929"/>
                    <a:pt x="921087" y="433998"/>
                  </a:cubicBezTo>
                  <a:cubicBezTo>
                    <a:pt x="915548" y="425118"/>
                    <a:pt x="910402" y="415945"/>
                    <a:pt x="904830" y="407098"/>
                  </a:cubicBezTo>
                  <a:cubicBezTo>
                    <a:pt x="894210" y="389865"/>
                    <a:pt x="882247" y="370534"/>
                    <a:pt x="869399" y="351334"/>
                  </a:cubicBezTo>
                  <a:cubicBezTo>
                    <a:pt x="861368" y="339343"/>
                    <a:pt x="853043" y="327416"/>
                    <a:pt x="843997" y="316309"/>
                  </a:cubicBezTo>
                  <a:cubicBezTo>
                    <a:pt x="830296" y="299502"/>
                    <a:pt x="815121" y="284758"/>
                    <a:pt x="797782" y="274437"/>
                  </a:cubicBezTo>
                  <a:cubicBezTo>
                    <a:pt x="739472" y="273913"/>
                    <a:pt x="679098" y="273356"/>
                    <a:pt x="618429" y="272602"/>
                  </a:cubicBezTo>
                  <a:cubicBezTo>
                    <a:pt x="573525" y="272046"/>
                    <a:pt x="528752" y="271423"/>
                    <a:pt x="484831" y="270768"/>
                  </a:cubicBezTo>
                  <a:cubicBezTo>
                    <a:pt x="486634" y="271816"/>
                    <a:pt x="488240" y="273160"/>
                    <a:pt x="490043" y="274142"/>
                  </a:cubicBezTo>
                  <a:cubicBezTo>
                    <a:pt x="512134" y="286265"/>
                    <a:pt x="535733" y="295341"/>
                    <a:pt x="558054" y="307398"/>
                  </a:cubicBezTo>
                  <a:cubicBezTo>
                    <a:pt x="577786" y="318505"/>
                    <a:pt x="596436" y="330595"/>
                    <a:pt x="614233" y="343962"/>
                  </a:cubicBezTo>
                  <a:cubicBezTo>
                    <a:pt x="631834" y="357199"/>
                    <a:pt x="648550" y="371615"/>
                    <a:pt x="665365" y="386555"/>
                  </a:cubicBezTo>
                  <a:lnTo>
                    <a:pt x="704434" y="421416"/>
                  </a:lnTo>
                  <a:cubicBezTo>
                    <a:pt x="706794" y="423513"/>
                    <a:pt x="712596" y="427379"/>
                    <a:pt x="716594" y="431147"/>
                  </a:cubicBezTo>
                  <a:cubicBezTo>
                    <a:pt x="719577" y="433998"/>
                    <a:pt x="721740" y="436946"/>
                    <a:pt x="722461" y="439436"/>
                  </a:cubicBezTo>
                  <a:cubicBezTo>
                    <a:pt x="723641" y="443073"/>
                    <a:pt x="721642" y="447005"/>
                    <a:pt x="718004" y="448184"/>
                  </a:cubicBezTo>
                  <a:cubicBezTo>
                    <a:pt x="714366" y="449364"/>
                    <a:pt x="710432" y="447365"/>
                    <a:pt x="709252" y="443728"/>
                  </a:cubicBezTo>
                  <a:cubicBezTo>
                    <a:pt x="708859" y="442614"/>
                    <a:pt x="707187" y="441730"/>
                    <a:pt x="705614" y="440550"/>
                  </a:cubicBezTo>
                  <a:cubicBezTo>
                    <a:pt x="701648" y="437438"/>
                    <a:pt x="696863" y="434522"/>
                    <a:pt x="694732" y="432785"/>
                  </a:cubicBezTo>
                  <a:lnTo>
                    <a:pt x="654057" y="399661"/>
                  </a:lnTo>
                  <a:cubicBezTo>
                    <a:pt x="637144" y="385540"/>
                    <a:pt x="620100" y="372237"/>
                    <a:pt x="602696" y="359525"/>
                  </a:cubicBezTo>
                  <a:cubicBezTo>
                    <a:pt x="585357" y="346846"/>
                    <a:pt x="567658" y="334756"/>
                    <a:pt x="548680" y="323944"/>
                  </a:cubicBezTo>
                  <a:cubicBezTo>
                    <a:pt x="526851" y="311035"/>
                    <a:pt x="503514" y="301140"/>
                    <a:pt x="481980" y="288067"/>
                  </a:cubicBezTo>
                  <a:cubicBezTo>
                    <a:pt x="473392" y="282825"/>
                    <a:pt x="465264" y="276895"/>
                    <a:pt x="457398" y="270342"/>
                  </a:cubicBezTo>
                  <a:cubicBezTo>
                    <a:pt x="429046" y="269916"/>
                    <a:pt x="400989" y="269457"/>
                    <a:pt x="373916" y="268998"/>
                  </a:cubicBezTo>
                  <a:cubicBezTo>
                    <a:pt x="343237" y="268474"/>
                    <a:pt x="313705" y="267983"/>
                    <a:pt x="285386" y="267491"/>
                  </a:cubicBezTo>
                  <a:cubicBezTo>
                    <a:pt x="298136" y="272078"/>
                    <a:pt x="310296" y="277026"/>
                    <a:pt x="317474" y="280630"/>
                  </a:cubicBezTo>
                  <a:cubicBezTo>
                    <a:pt x="344515" y="294292"/>
                    <a:pt x="375981" y="320372"/>
                    <a:pt x="392467" y="351596"/>
                  </a:cubicBezTo>
                  <a:cubicBezTo>
                    <a:pt x="404168" y="373843"/>
                    <a:pt x="408298" y="398580"/>
                    <a:pt x="399645" y="423185"/>
                  </a:cubicBezTo>
                  <a:cubicBezTo>
                    <a:pt x="394335" y="437733"/>
                    <a:pt x="386141" y="446808"/>
                    <a:pt x="376931" y="451723"/>
                  </a:cubicBezTo>
                  <a:cubicBezTo>
                    <a:pt x="365492" y="457784"/>
                    <a:pt x="352218" y="457784"/>
                    <a:pt x="339795" y="452804"/>
                  </a:cubicBezTo>
                  <a:cubicBezTo>
                    <a:pt x="319769" y="444810"/>
                    <a:pt x="302004" y="423939"/>
                    <a:pt x="299873" y="399300"/>
                  </a:cubicBezTo>
                  <a:cubicBezTo>
                    <a:pt x="298497" y="383050"/>
                    <a:pt x="310755" y="369977"/>
                    <a:pt x="322424" y="368535"/>
                  </a:cubicBezTo>
                  <a:cubicBezTo>
                    <a:pt x="331208" y="367454"/>
                    <a:pt x="340713" y="371451"/>
                    <a:pt x="344286" y="385769"/>
                  </a:cubicBezTo>
                  <a:cubicBezTo>
                    <a:pt x="345302" y="389635"/>
                    <a:pt x="343040" y="393600"/>
                    <a:pt x="339173" y="394648"/>
                  </a:cubicBezTo>
                  <a:cubicBezTo>
                    <a:pt x="335305" y="395696"/>
                    <a:pt x="331306" y="393403"/>
                    <a:pt x="330290" y="389537"/>
                  </a:cubicBezTo>
                  <a:cubicBezTo>
                    <a:pt x="329438" y="386719"/>
                    <a:pt x="328324" y="384819"/>
                    <a:pt x="326750" y="383901"/>
                  </a:cubicBezTo>
                  <a:cubicBezTo>
                    <a:pt x="325406" y="383115"/>
                    <a:pt x="323833" y="383705"/>
                    <a:pt x="322391" y="384491"/>
                  </a:cubicBezTo>
                  <a:cubicBezTo>
                    <a:pt x="318425" y="386654"/>
                    <a:pt x="315442" y="391830"/>
                    <a:pt x="316131" y="397630"/>
                  </a:cubicBezTo>
                  <a:cubicBezTo>
                    <a:pt x="318261" y="415519"/>
                    <a:pt x="331601" y="430361"/>
                    <a:pt x="346351" y="435767"/>
                  </a:cubicBezTo>
                  <a:cubicBezTo>
                    <a:pt x="353627" y="438453"/>
                    <a:pt x="361297" y="438683"/>
                    <a:pt x="367852" y="435046"/>
                  </a:cubicBezTo>
                  <a:cubicBezTo>
                    <a:pt x="373522" y="431868"/>
                    <a:pt x="378111" y="425807"/>
                    <a:pt x="381258" y="416665"/>
                  </a:cubicBezTo>
                  <a:cubicBezTo>
                    <a:pt x="388141" y="397367"/>
                    <a:pt x="384339" y="378037"/>
                    <a:pt x="375391" y="360442"/>
                  </a:cubicBezTo>
                  <a:cubicBezTo>
                    <a:pt x="361067" y="332265"/>
                    <a:pt x="333666" y="308217"/>
                    <a:pt x="309772" y="295341"/>
                  </a:cubicBezTo>
                  <a:cubicBezTo>
                    <a:pt x="302299" y="291278"/>
                    <a:pt x="289090" y="285446"/>
                    <a:pt x="275652" y="280237"/>
                  </a:cubicBezTo>
                  <a:cubicBezTo>
                    <a:pt x="262279" y="275060"/>
                    <a:pt x="248709" y="270407"/>
                    <a:pt x="240450" y="268900"/>
                  </a:cubicBezTo>
                  <a:cubicBezTo>
                    <a:pt x="238909" y="268638"/>
                    <a:pt x="237795" y="267655"/>
                    <a:pt x="236811" y="266639"/>
                  </a:cubicBezTo>
                  <a:cubicBezTo>
                    <a:pt x="101117" y="264215"/>
                    <a:pt x="7146" y="262249"/>
                    <a:pt x="7146" y="262249"/>
                  </a:cubicBezTo>
                  <a:cubicBezTo>
                    <a:pt x="3148" y="262184"/>
                    <a:pt x="-65" y="258907"/>
                    <a:pt x="1" y="254910"/>
                  </a:cubicBezTo>
                  <a:cubicBezTo>
                    <a:pt x="34" y="250913"/>
                    <a:pt x="3344" y="247702"/>
                    <a:pt x="7343" y="247735"/>
                  </a:cubicBezTo>
                  <a:cubicBezTo>
                    <a:pt x="7343" y="247735"/>
                    <a:pt x="98232" y="248193"/>
                    <a:pt x="230486" y="249209"/>
                  </a:cubicBezTo>
                  <a:cubicBezTo>
                    <a:pt x="231076" y="248652"/>
                    <a:pt x="231338" y="247833"/>
                    <a:pt x="232124" y="247473"/>
                  </a:cubicBezTo>
                  <a:cubicBezTo>
                    <a:pt x="245956" y="241116"/>
                    <a:pt x="253101" y="229452"/>
                    <a:pt x="257723" y="215855"/>
                  </a:cubicBezTo>
                  <a:cubicBezTo>
                    <a:pt x="264999" y="194362"/>
                    <a:pt x="266048" y="168086"/>
                    <a:pt x="271948" y="146101"/>
                  </a:cubicBezTo>
                  <a:cubicBezTo>
                    <a:pt x="278733" y="121168"/>
                    <a:pt x="291057" y="96726"/>
                    <a:pt x="307215" y="75298"/>
                  </a:cubicBezTo>
                  <a:cubicBezTo>
                    <a:pt x="323571" y="53576"/>
                    <a:pt x="343925" y="35064"/>
                    <a:pt x="365918" y="21893"/>
                  </a:cubicBezTo>
                  <a:cubicBezTo>
                    <a:pt x="372375" y="18125"/>
                    <a:pt x="379094" y="14652"/>
                    <a:pt x="386010" y="11704"/>
                  </a:cubicBezTo>
                  <a:cubicBezTo>
                    <a:pt x="393024" y="8722"/>
                    <a:pt x="400202" y="6232"/>
                    <a:pt x="407512" y="4332"/>
                  </a:cubicBezTo>
                  <a:cubicBezTo>
                    <a:pt x="412625" y="3021"/>
                    <a:pt x="417836" y="1973"/>
                    <a:pt x="423080" y="1252"/>
                  </a:cubicBezTo>
                  <a:cubicBezTo>
                    <a:pt x="428357" y="498"/>
                    <a:pt x="433667" y="105"/>
                    <a:pt x="438977" y="7"/>
                  </a:cubicBezTo>
                  <a:cubicBezTo>
                    <a:pt x="443205" y="-26"/>
                    <a:pt x="447597" y="40"/>
                    <a:pt x="451858" y="629"/>
                  </a:cubicBezTo>
                  <a:cubicBezTo>
                    <a:pt x="455038" y="1088"/>
                    <a:pt x="458184" y="1809"/>
                    <a:pt x="461167" y="2923"/>
                  </a:cubicBezTo>
                  <a:cubicBezTo>
                    <a:pt x="474540" y="7903"/>
                    <a:pt x="480669" y="16389"/>
                    <a:pt x="482275" y="25628"/>
                  </a:cubicBezTo>
                  <a:cubicBezTo>
                    <a:pt x="484471" y="38308"/>
                    <a:pt x="477326" y="53609"/>
                    <a:pt x="465624" y="63995"/>
                  </a:cubicBezTo>
                  <a:cubicBezTo>
                    <a:pt x="453694" y="74610"/>
                    <a:pt x="437764" y="79820"/>
                    <a:pt x="425145" y="73988"/>
                  </a:cubicBezTo>
                  <a:cubicBezTo>
                    <a:pt x="417902" y="70679"/>
                    <a:pt x="411248" y="63864"/>
                    <a:pt x="407282" y="51577"/>
                  </a:cubicBezTo>
                  <a:cubicBezTo>
                    <a:pt x="406004" y="47777"/>
                    <a:pt x="408036" y="43681"/>
                    <a:pt x="411805" y="42371"/>
                  </a:cubicBezTo>
                  <a:cubicBezTo>
                    <a:pt x="415607" y="41093"/>
                    <a:pt x="419737" y="43124"/>
                    <a:pt x="421016" y="46892"/>
                  </a:cubicBezTo>
                  <a:cubicBezTo>
                    <a:pt x="423539" y="53969"/>
                    <a:pt x="427046" y="58228"/>
                    <a:pt x="431307" y="59998"/>
                  </a:cubicBezTo>
                  <a:cubicBezTo>
                    <a:pt x="438879" y="63208"/>
                    <a:pt x="447728" y="58425"/>
                    <a:pt x="454579" y="51938"/>
                  </a:cubicBezTo>
                  <a:cubicBezTo>
                    <a:pt x="459528" y="47252"/>
                    <a:pt x="463428" y="41322"/>
                    <a:pt x="464903" y="35425"/>
                  </a:cubicBezTo>
                  <a:cubicBezTo>
                    <a:pt x="465723" y="32115"/>
                    <a:pt x="465723" y="28839"/>
                    <a:pt x="464117" y="26054"/>
                  </a:cubicBezTo>
                  <a:cubicBezTo>
                    <a:pt x="462543" y="23335"/>
                    <a:pt x="459495" y="21369"/>
                    <a:pt x="455103" y="19862"/>
                  </a:cubicBezTo>
                  <a:cubicBezTo>
                    <a:pt x="452809" y="19075"/>
                    <a:pt x="450383" y="18715"/>
                    <a:pt x="447958" y="18519"/>
                  </a:cubicBezTo>
                  <a:cubicBezTo>
                    <a:pt x="445106" y="18289"/>
                    <a:pt x="442222" y="18355"/>
                    <a:pt x="439403" y="18453"/>
                  </a:cubicBezTo>
                  <a:cubicBezTo>
                    <a:pt x="434880" y="18617"/>
                    <a:pt x="430324" y="19075"/>
                    <a:pt x="425834" y="19796"/>
                  </a:cubicBezTo>
                  <a:cubicBezTo>
                    <a:pt x="421311" y="20517"/>
                    <a:pt x="416820" y="21500"/>
                    <a:pt x="412461" y="22712"/>
                  </a:cubicBezTo>
                  <a:cubicBezTo>
                    <a:pt x="406069" y="24482"/>
                    <a:pt x="399842" y="26775"/>
                    <a:pt x="393713" y="29462"/>
                  </a:cubicBezTo>
                  <a:cubicBezTo>
                    <a:pt x="387583" y="32181"/>
                    <a:pt x="381618" y="35294"/>
                    <a:pt x="375882" y="38734"/>
                  </a:cubicBezTo>
                  <a:cubicBezTo>
                    <a:pt x="355856" y="50529"/>
                    <a:pt x="337501" y="67402"/>
                    <a:pt x="322391" y="86864"/>
                  </a:cubicBezTo>
                  <a:cubicBezTo>
                    <a:pt x="307347" y="106260"/>
                    <a:pt x="295449" y="128212"/>
                    <a:pt x="288762" y="150852"/>
                  </a:cubicBezTo>
                  <a:cubicBezTo>
                    <a:pt x="280896" y="177194"/>
                    <a:pt x="279486" y="209696"/>
                    <a:pt x="266900" y="232893"/>
                  </a:cubicBezTo>
                  <a:cubicBezTo>
                    <a:pt x="263524" y="239118"/>
                    <a:pt x="259263" y="244622"/>
                    <a:pt x="254150" y="249373"/>
                  </a:cubicBezTo>
                  <a:cubicBezTo>
                    <a:pt x="291647" y="249668"/>
                    <a:pt x="331863" y="249995"/>
                    <a:pt x="374145" y="250389"/>
                  </a:cubicBezTo>
                  <a:cubicBezTo>
                    <a:pt x="384798" y="250487"/>
                    <a:pt x="395810" y="250585"/>
                    <a:pt x="406659" y="250683"/>
                  </a:cubicBezTo>
                  <a:cubicBezTo>
                    <a:pt x="408528" y="249897"/>
                    <a:pt x="410429" y="249176"/>
                    <a:pt x="412264" y="248325"/>
                  </a:cubicBezTo>
                  <a:cubicBezTo>
                    <a:pt x="415181" y="246981"/>
                    <a:pt x="418000" y="245507"/>
                    <a:pt x="420819" y="243934"/>
                  </a:cubicBezTo>
                  <a:cubicBezTo>
                    <a:pt x="429210" y="239249"/>
                    <a:pt x="437305" y="233679"/>
                    <a:pt x="445106" y="227683"/>
                  </a:cubicBezTo>
                  <a:cubicBezTo>
                    <a:pt x="452940" y="221687"/>
                    <a:pt x="460413" y="215200"/>
                    <a:pt x="467460" y="208483"/>
                  </a:cubicBezTo>
                  <a:cubicBezTo>
                    <a:pt x="479784" y="196951"/>
                    <a:pt x="490535" y="183911"/>
                    <a:pt x="500925" y="170477"/>
                  </a:cubicBezTo>
                  <a:cubicBezTo>
                    <a:pt x="510692" y="157798"/>
                    <a:pt x="520033" y="144692"/>
                    <a:pt x="529309" y="131488"/>
                  </a:cubicBezTo>
                  <a:cubicBezTo>
                    <a:pt x="543534" y="111208"/>
                    <a:pt x="557694" y="90927"/>
                    <a:pt x="573263" y="72153"/>
                  </a:cubicBezTo>
                  <a:cubicBezTo>
                    <a:pt x="575721" y="69008"/>
                    <a:pt x="580277" y="68451"/>
                    <a:pt x="583423" y="70941"/>
                  </a:cubicBezTo>
                  <a:cubicBezTo>
                    <a:pt x="586570" y="73398"/>
                    <a:pt x="587127" y="77952"/>
                    <a:pt x="584669" y="81098"/>
                  </a:cubicBezTo>
                  <a:cubicBezTo>
                    <a:pt x="570345" y="100363"/>
                    <a:pt x="557726" y="121233"/>
                    <a:pt x="544517" y="141711"/>
                  </a:cubicBezTo>
                  <a:cubicBezTo>
                    <a:pt x="535570" y="155635"/>
                    <a:pt x="526458" y="169429"/>
                    <a:pt x="516461" y="182436"/>
                  </a:cubicBezTo>
                  <a:cubicBezTo>
                    <a:pt x="505448" y="196787"/>
                    <a:pt x="493321" y="210089"/>
                    <a:pt x="479948" y="222113"/>
                  </a:cubicBezTo>
                  <a:cubicBezTo>
                    <a:pt x="472147" y="228928"/>
                    <a:pt x="463920" y="235579"/>
                    <a:pt x="455300" y="241575"/>
                  </a:cubicBezTo>
                  <a:cubicBezTo>
                    <a:pt x="450219" y="245114"/>
                    <a:pt x="444779" y="247899"/>
                    <a:pt x="439502" y="251011"/>
                  </a:cubicBezTo>
                  <a:cubicBezTo>
                    <a:pt x="497057" y="251568"/>
                    <a:pt x="556842" y="252223"/>
                    <a:pt x="616724" y="253042"/>
                  </a:cubicBezTo>
                  <a:cubicBezTo>
                    <a:pt x="629507" y="246129"/>
                    <a:pt x="646715" y="236529"/>
                    <a:pt x="661989" y="228666"/>
                  </a:cubicBezTo>
                  <a:cubicBezTo>
                    <a:pt x="671625" y="223686"/>
                    <a:pt x="680442" y="219459"/>
                    <a:pt x="686866" y="216969"/>
                  </a:cubicBezTo>
                  <a:cubicBezTo>
                    <a:pt x="715906" y="205764"/>
                    <a:pt x="754484" y="192626"/>
                    <a:pt x="784475" y="171460"/>
                  </a:cubicBezTo>
                  <a:cubicBezTo>
                    <a:pt x="803223" y="158224"/>
                    <a:pt x="818660" y="141842"/>
                    <a:pt x="825019" y="119857"/>
                  </a:cubicBezTo>
                  <a:cubicBezTo>
                    <a:pt x="827903" y="110126"/>
                    <a:pt x="827084" y="102361"/>
                    <a:pt x="823151" y="96628"/>
                  </a:cubicBezTo>
                  <a:cubicBezTo>
                    <a:pt x="818628" y="89977"/>
                    <a:pt x="810630" y="86110"/>
                    <a:pt x="801715" y="84472"/>
                  </a:cubicBezTo>
                  <a:cubicBezTo>
                    <a:pt x="783786" y="81130"/>
                    <a:pt x="761793" y="86307"/>
                    <a:pt x="751534" y="100887"/>
                  </a:cubicBezTo>
                  <a:cubicBezTo>
                    <a:pt x="747470" y="106621"/>
                    <a:pt x="747568" y="111830"/>
                    <a:pt x="750223" y="115336"/>
                  </a:cubicBezTo>
                  <a:cubicBezTo>
                    <a:pt x="751895" y="117531"/>
                    <a:pt x="754255" y="119169"/>
                    <a:pt x="756647" y="119497"/>
                  </a:cubicBezTo>
                  <a:cubicBezTo>
                    <a:pt x="757598" y="119661"/>
                    <a:pt x="758614" y="119726"/>
                    <a:pt x="759335" y="119104"/>
                  </a:cubicBezTo>
                  <a:cubicBezTo>
                    <a:pt x="760974" y="117695"/>
                    <a:pt x="761433" y="114975"/>
                    <a:pt x="761170" y="110913"/>
                  </a:cubicBezTo>
                  <a:cubicBezTo>
                    <a:pt x="760875" y="106948"/>
                    <a:pt x="763858" y="103443"/>
                    <a:pt x="767824" y="103148"/>
                  </a:cubicBezTo>
                  <a:cubicBezTo>
                    <a:pt x="771823" y="102820"/>
                    <a:pt x="775330" y="105801"/>
                    <a:pt x="775625" y="109799"/>
                  </a:cubicBezTo>
                  <a:cubicBezTo>
                    <a:pt x="776674" y="120807"/>
                    <a:pt x="772970" y="127426"/>
                    <a:pt x="768447" y="131095"/>
                  </a:cubicBezTo>
                  <a:cubicBezTo>
                    <a:pt x="762023" y="136239"/>
                    <a:pt x="752419" y="135977"/>
                    <a:pt x="744487" y="131030"/>
                  </a:cubicBezTo>
                  <a:cubicBezTo>
                    <a:pt x="733736" y="124346"/>
                    <a:pt x="726099" y="109242"/>
                    <a:pt x="737834" y="91516"/>
                  </a:cubicBezTo>
                  <a:cubicBezTo>
                    <a:pt x="754058" y="67107"/>
                    <a:pt x="793685" y="59441"/>
                    <a:pt x="819578" y="70613"/>
                  </a:cubicBezTo>
                  <a:cubicBezTo>
                    <a:pt x="839113" y="79066"/>
                    <a:pt x="851699" y="97086"/>
                    <a:pt x="843734" y="125296"/>
                  </a:cubicBezTo>
                  <a:cubicBezTo>
                    <a:pt x="836065" y="151573"/>
                    <a:pt x="818103" y="171690"/>
                    <a:pt x="795422" y="187220"/>
                  </a:cubicBezTo>
                  <a:cubicBezTo>
                    <a:pt x="763858" y="208844"/>
                    <a:pt x="723215" y="221589"/>
                    <a:pt x="692667" y="232565"/>
                  </a:cubicBezTo>
                  <a:cubicBezTo>
                    <a:pt x="686604" y="234727"/>
                    <a:pt x="678213" y="238495"/>
                    <a:pt x="669036" y="242886"/>
                  </a:cubicBezTo>
                  <a:cubicBezTo>
                    <a:pt x="662054" y="246228"/>
                    <a:pt x="654745" y="249864"/>
                    <a:pt x="647501" y="253501"/>
                  </a:cubicBezTo>
                  <a:cubicBezTo>
                    <a:pt x="739898" y="254812"/>
                    <a:pt x="831181" y="256417"/>
                    <a:pt x="913319" y="257859"/>
                  </a:cubicBezTo>
                  <a:lnTo>
                    <a:pt x="930363" y="248980"/>
                  </a:lnTo>
                  <a:cubicBezTo>
                    <a:pt x="937508" y="244950"/>
                    <a:pt x="944326" y="240363"/>
                    <a:pt x="950947" y="235514"/>
                  </a:cubicBezTo>
                  <a:cubicBezTo>
                    <a:pt x="961009" y="228109"/>
                    <a:pt x="970547" y="219951"/>
                    <a:pt x="979823" y="211596"/>
                  </a:cubicBezTo>
                  <a:cubicBezTo>
                    <a:pt x="989131" y="203307"/>
                    <a:pt x="997588" y="194231"/>
                    <a:pt x="1005650" y="184795"/>
                  </a:cubicBezTo>
                  <a:cubicBezTo>
                    <a:pt x="1013746" y="175294"/>
                    <a:pt x="1021350" y="165334"/>
                    <a:pt x="1028627" y="155078"/>
                  </a:cubicBezTo>
                  <a:cubicBezTo>
                    <a:pt x="1037444" y="142726"/>
                    <a:pt x="1045802" y="129981"/>
                    <a:pt x="1053898" y="117072"/>
                  </a:cubicBezTo>
                  <a:cubicBezTo>
                    <a:pt x="1066254" y="97348"/>
                    <a:pt x="1078152" y="77330"/>
                    <a:pt x="1090247" y="57901"/>
                  </a:cubicBezTo>
                  <a:cubicBezTo>
                    <a:pt x="1092279" y="54460"/>
                    <a:pt x="1096737" y="53314"/>
                    <a:pt x="1100178" y="55345"/>
                  </a:cubicBezTo>
                  <a:cubicBezTo>
                    <a:pt x="1103620" y="57376"/>
                    <a:pt x="1104767" y="61832"/>
                    <a:pt x="1102735" y="65273"/>
                  </a:cubicBezTo>
                  <a:cubicBezTo>
                    <a:pt x="1091591" y="85291"/>
                    <a:pt x="1080873" y="106031"/>
                    <a:pt x="1069335" y="126279"/>
                  </a:cubicBezTo>
                  <a:cubicBezTo>
                    <a:pt x="1061535" y="139909"/>
                    <a:pt x="1053439" y="153375"/>
                    <a:pt x="1044589" y="166218"/>
                  </a:cubicBezTo>
                  <a:cubicBezTo>
                    <a:pt x="1037083" y="177161"/>
                    <a:pt x="1029053" y="187646"/>
                    <a:pt x="1020367" y="197540"/>
                  </a:cubicBezTo>
                  <a:cubicBezTo>
                    <a:pt x="1011583" y="207533"/>
                    <a:pt x="1002045" y="216838"/>
                    <a:pt x="991819" y="225455"/>
                  </a:cubicBezTo>
                  <a:cubicBezTo>
                    <a:pt x="983461" y="232401"/>
                    <a:pt x="974939" y="239216"/>
                    <a:pt x="966024" y="245507"/>
                  </a:cubicBezTo>
                  <a:cubicBezTo>
                    <a:pt x="959206" y="250323"/>
                    <a:pt x="951963" y="254386"/>
                    <a:pt x="944719" y="258416"/>
                  </a:cubicBezTo>
                  <a:cubicBezTo>
                    <a:pt x="1109716" y="261299"/>
                    <a:pt x="1229973" y="263756"/>
                    <a:pt x="1229973" y="263756"/>
                  </a:cubicBezTo>
                  <a:cubicBezTo>
                    <a:pt x="1233841" y="263723"/>
                    <a:pt x="1236922" y="266902"/>
                    <a:pt x="1236889" y="2707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1" name="Google Shape;2121;p30"/>
            <p:cNvSpPr/>
            <p:nvPr/>
          </p:nvSpPr>
          <p:spPr>
            <a:xfrm flipH="1" rot="5400000">
              <a:off x="344316" y="4466170"/>
              <a:ext cx="382515" cy="404283"/>
            </a:xfrm>
            <a:custGeom>
              <a:rect b="b" l="l" r="r" t="t"/>
              <a:pathLst>
                <a:path extrusionOk="0" h="808565" w="765031">
                  <a:moveTo>
                    <a:pt x="301244" y="69390"/>
                  </a:moveTo>
                  <a:cubicBezTo>
                    <a:pt x="327826" y="60675"/>
                    <a:pt x="341002" y="13364"/>
                    <a:pt x="375647" y="1995"/>
                  </a:cubicBezTo>
                  <a:cubicBezTo>
                    <a:pt x="417273" y="-11602"/>
                    <a:pt x="454278" y="48552"/>
                    <a:pt x="482924" y="54286"/>
                  </a:cubicBezTo>
                  <a:cubicBezTo>
                    <a:pt x="523764" y="62477"/>
                    <a:pt x="572962" y="44522"/>
                    <a:pt x="596233" y="76959"/>
                  </a:cubicBezTo>
                  <a:cubicBezTo>
                    <a:pt x="624126" y="115849"/>
                    <a:pt x="594201" y="160146"/>
                    <a:pt x="618685" y="191206"/>
                  </a:cubicBezTo>
                  <a:cubicBezTo>
                    <a:pt x="629075" y="204377"/>
                    <a:pt x="655755" y="199889"/>
                    <a:pt x="670504" y="205655"/>
                  </a:cubicBezTo>
                  <a:cubicBezTo>
                    <a:pt x="696201" y="215681"/>
                    <a:pt x="719473" y="242941"/>
                    <a:pt x="729863" y="267940"/>
                  </a:cubicBezTo>
                  <a:cubicBezTo>
                    <a:pt x="748152" y="311974"/>
                    <a:pt x="706723" y="353748"/>
                    <a:pt x="713376" y="397783"/>
                  </a:cubicBezTo>
                  <a:cubicBezTo>
                    <a:pt x="716556" y="418686"/>
                    <a:pt x="739761" y="427631"/>
                    <a:pt x="750545" y="443882"/>
                  </a:cubicBezTo>
                  <a:cubicBezTo>
                    <a:pt x="770407" y="473762"/>
                    <a:pt x="768179" y="518026"/>
                    <a:pt x="753921" y="549414"/>
                  </a:cubicBezTo>
                  <a:cubicBezTo>
                    <a:pt x="740089" y="579819"/>
                    <a:pt x="709312" y="588731"/>
                    <a:pt x="691645" y="614975"/>
                  </a:cubicBezTo>
                  <a:cubicBezTo>
                    <a:pt x="661360" y="659927"/>
                    <a:pt x="662310" y="740919"/>
                    <a:pt x="599543" y="758710"/>
                  </a:cubicBezTo>
                  <a:cubicBezTo>
                    <a:pt x="554049" y="771619"/>
                    <a:pt x="512718" y="736824"/>
                    <a:pt x="466569" y="750453"/>
                  </a:cubicBezTo>
                  <a:cubicBezTo>
                    <a:pt x="414553" y="765820"/>
                    <a:pt x="387086" y="821453"/>
                    <a:pt x="324745" y="805824"/>
                  </a:cubicBezTo>
                  <a:cubicBezTo>
                    <a:pt x="280333" y="794685"/>
                    <a:pt x="274302" y="746456"/>
                    <a:pt x="236510" y="729943"/>
                  </a:cubicBezTo>
                  <a:cubicBezTo>
                    <a:pt x="192655" y="710776"/>
                    <a:pt x="146277" y="736594"/>
                    <a:pt x="110124" y="694755"/>
                  </a:cubicBezTo>
                  <a:cubicBezTo>
                    <a:pt x="79183" y="658911"/>
                    <a:pt x="110911" y="611043"/>
                    <a:pt x="93801" y="571726"/>
                  </a:cubicBezTo>
                  <a:cubicBezTo>
                    <a:pt x="68367" y="513308"/>
                    <a:pt x="-13542" y="497778"/>
                    <a:pt x="1929" y="421045"/>
                  </a:cubicBezTo>
                  <a:cubicBezTo>
                    <a:pt x="8976" y="386086"/>
                    <a:pt x="44473" y="370916"/>
                    <a:pt x="52241" y="339234"/>
                  </a:cubicBezTo>
                  <a:cubicBezTo>
                    <a:pt x="63024" y="295232"/>
                    <a:pt x="21070" y="256931"/>
                    <a:pt x="56928" y="213256"/>
                  </a:cubicBezTo>
                  <a:cubicBezTo>
                    <a:pt x="81576" y="183212"/>
                    <a:pt x="116614" y="199135"/>
                    <a:pt x="139623" y="167911"/>
                  </a:cubicBezTo>
                  <a:cubicBezTo>
                    <a:pt x="159453" y="141012"/>
                    <a:pt x="158896" y="98452"/>
                    <a:pt x="184265" y="72994"/>
                  </a:cubicBezTo>
                  <a:cubicBezTo>
                    <a:pt x="209568" y="47569"/>
                    <a:pt x="288986" y="73388"/>
                    <a:pt x="301244" y="69390"/>
                  </a:cubicBezTo>
                  <a:lnTo>
                    <a:pt x="301244" y="6939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2" name="Google Shape;2122;p30"/>
            <p:cNvSpPr/>
            <p:nvPr/>
          </p:nvSpPr>
          <p:spPr>
            <a:xfrm flipH="1" rot="5400000">
              <a:off x="402412" y="4540503"/>
              <a:ext cx="253602" cy="223969"/>
            </a:xfrm>
            <a:custGeom>
              <a:rect b="b" l="l" r="r" t="t"/>
              <a:pathLst>
                <a:path extrusionOk="0" h="447939" w="507204">
                  <a:moveTo>
                    <a:pt x="97910" y="155371"/>
                  </a:moveTo>
                  <a:cubicBezTo>
                    <a:pt x="82899" y="151898"/>
                    <a:pt x="67854" y="150227"/>
                    <a:pt x="53596" y="150588"/>
                  </a:cubicBezTo>
                  <a:cubicBezTo>
                    <a:pt x="37601" y="150981"/>
                    <a:pt x="22655" y="153471"/>
                    <a:pt x="10299" y="158648"/>
                  </a:cubicBezTo>
                  <a:cubicBezTo>
                    <a:pt x="6660" y="160318"/>
                    <a:pt x="2367" y="158713"/>
                    <a:pt x="662" y="155109"/>
                  </a:cubicBezTo>
                  <a:cubicBezTo>
                    <a:pt x="-1009" y="151472"/>
                    <a:pt x="597" y="147147"/>
                    <a:pt x="4202" y="145476"/>
                  </a:cubicBezTo>
                  <a:cubicBezTo>
                    <a:pt x="20263" y="137351"/>
                    <a:pt x="40682" y="132436"/>
                    <a:pt x="62676" y="132043"/>
                  </a:cubicBezTo>
                  <a:cubicBezTo>
                    <a:pt x="75589" y="131814"/>
                    <a:pt x="89093" y="133124"/>
                    <a:pt x="102368" y="136303"/>
                  </a:cubicBezTo>
                  <a:cubicBezTo>
                    <a:pt x="118330" y="140136"/>
                    <a:pt x="134030" y="146590"/>
                    <a:pt x="148452" y="155535"/>
                  </a:cubicBezTo>
                  <a:cubicBezTo>
                    <a:pt x="162382" y="164185"/>
                    <a:pt x="175033" y="175259"/>
                    <a:pt x="185588" y="188758"/>
                  </a:cubicBezTo>
                  <a:cubicBezTo>
                    <a:pt x="188046" y="191674"/>
                    <a:pt x="187685" y="196064"/>
                    <a:pt x="184768" y="198521"/>
                  </a:cubicBezTo>
                  <a:cubicBezTo>
                    <a:pt x="181818" y="201011"/>
                    <a:pt x="177426" y="200618"/>
                    <a:pt x="174968" y="197702"/>
                  </a:cubicBezTo>
                  <a:cubicBezTo>
                    <a:pt x="164643" y="186399"/>
                    <a:pt x="152549" y="177618"/>
                    <a:pt x="139668" y="170639"/>
                  </a:cubicBezTo>
                  <a:cubicBezTo>
                    <a:pt x="126393" y="163464"/>
                    <a:pt x="112168" y="158615"/>
                    <a:pt x="97910" y="155371"/>
                  </a:cubicBezTo>
                  <a:close/>
                  <a:moveTo>
                    <a:pt x="331312" y="58455"/>
                  </a:moveTo>
                  <a:cubicBezTo>
                    <a:pt x="338424" y="50199"/>
                    <a:pt x="345635" y="42401"/>
                    <a:pt x="353338" y="36209"/>
                  </a:cubicBezTo>
                  <a:cubicBezTo>
                    <a:pt x="361663" y="29492"/>
                    <a:pt x="370152" y="24381"/>
                    <a:pt x="379035" y="22776"/>
                  </a:cubicBezTo>
                  <a:cubicBezTo>
                    <a:pt x="383001" y="22251"/>
                    <a:pt x="385787" y="18615"/>
                    <a:pt x="385262" y="14650"/>
                  </a:cubicBezTo>
                  <a:cubicBezTo>
                    <a:pt x="384705" y="10686"/>
                    <a:pt x="381067" y="7901"/>
                    <a:pt x="377101" y="8425"/>
                  </a:cubicBezTo>
                  <a:cubicBezTo>
                    <a:pt x="363761" y="9637"/>
                    <a:pt x="350126" y="16387"/>
                    <a:pt x="337146" y="26445"/>
                  </a:cubicBezTo>
                  <a:cubicBezTo>
                    <a:pt x="330067" y="31950"/>
                    <a:pt x="323118" y="38437"/>
                    <a:pt x="316694" y="45612"/>
                  </a:cubicBezTo>
                  <a:cubicBezTo>
                    <a:pt x="307516" y="55834"/>
                    <a:pt x="299224" y="67367"/>
                    <a:pt x="292111" y="78540"/>
                  </a:cubicBezTo>
                  <a:cubicBezTo>
                    <a:pt x="274248" y="106586"/>
                    <a:pt x="263563" y="132469"/>
                    <a:pt x="263563" y="132469"/>
                  </a:cubicBezTo>
                  <a:cubicBezTo>
                    <a:pt x="261924" y="135909"/>
                    <a:pt x="263366" y="140070"/>
                    <a:pt x="266841" y="141741"/>
                  </a:cubicBezTo>
                  <a:cubicBezTo>
                    <a:pt x="270282" y="143380"/>
                    <a:pt x="274445" y="141905"/>
                    <a:pt x="276084" y="138465"/>
                  </a:cubicBezTo>
                  <a:cubicBezTo>
                    <a:pt x="276084" y="138465"/>
                    <a:pt x="289096" y="115006"/>
                    <a:pt x="307582" y="88926"/>
                  </a:cubicBezTo>
                  <a:cubicBezTo>
                    <a:pt x="314793" y="78769"/>
                    <a:pt x="322856" y="68186"/>
                    <a:pt x="331312" y="58455"/>
                  </a:cubicBezTo>
                  <a:close/>
                  <a:moveTo>
                    <a:pt x="504995" y="203927"/>
                  </a:moveTo>
                  <a:cubicBezTo>
                    <a:pt x="497751" y="196260"/>
                    <a:pt x="485329" y="190953"/>
                    <a:pt x="470022" y="187742"/>
                  </a:cubicBezTo>
                  <a:cubicBezTo>
                    <a:pt x="459272" y="185481"/>
                    <a:pt x="447079" y="184171"/>
                    <a:pt x="434394" y="183908"/>
                  </a:cubicBezTo>
                  <a:cubicBezTo>
                    <a:pt x="420431" y="183614"/>
                    <a:pt x="405879" y="184531"/>
                    <a:pt x="392309" y="185940"/>
                  </a:cubicBezTo>
                  <a:cubicBezTo>
                    <a:pt x="358418" y="189478"/>
                    <a:pt x="330427" y="196162"/>
                    <a:pt x="330427" y="196162"/>
                  </a:cubicBezTo>
                  <a:cubicBezTo>
                    <a:pt x="326658" y="196850"/>
                    <a:pt x="324167" y="200454"/>
                    <a:pt x="324822" y="204222"/>
                  </a:cubicBezTo>
                  <a:cubicBezTo>
                    <a:pt x="325511" y="207990"/>
                    <a:pt x="329149" y="210513"/>
                    <a:pt x="332918" y="209825"/>
                  </a:cubicBezTo>
                  <a:cubicBezTo>
                    <a:pt x="332918" y="209825"/>
                    <a:pt x="366481" y="205467"/>
                    <a:pt x="403945" y="204058"/>
                  </a:cubicBezTo>
                  <a:cubicBezTo>
                    <a:pt x="410172" y="203829"/>
                    <a:pt x="416498" y="203665"/>
                    <a:pt x="422791" y="203501"/>
                  </a:cubicBezTo>
                  <a:cubicBezTo>
                    <a:pt x="432362" y="203272"/>
                    <a:pt x="441834" y="203174"/>
                    <a:pt x="450782" y="203600"/>
                  </a:cubicBezTo>
                  <a:cubicBezTo>
                    <a:pt x="461402" y="204091"/>
                    <a:pt x="471235" y="205074"/>
                    <a:pt x="479495" y="207269"/>
                  </a:cubicBezTo>
                  <a:cubicBezTo>
                    <a:pt x="485821" y="208940"/>
                    <a:pt x="491196" y="211037"/>
                    <a:pt x="494932" y="214346"/>
                  </a:cubicBezTo>
                  <a:cubicBezTo>
                    <a:pt x="497817" y="217098"/>
                    <a:pt x="502405" y="217033"/>
                    <a:pt x="505159" y="214150"/>
                  </a:cubicBezTo>
                  <a:cubicBezTo>
                    <a:pt x="507945" y="211266"/>
                    <a:pt x="507879" y="206647"/>
                    <a:pt x="504995" y="203927"/>
                  </a:cubicBezTo>
                  <a:close/>
                  <a:moveTo>
                    <a:pt x="341833" y="354346"/>
                  </a:moveTo>
                  <a:cubicBezTo>
                    <a:pt x="337540" y="341405"/>
                    <a:pt x="332131" y="328954"/>
                    <a:pt x="326789" y="317946"/>
                  </a:cubicBezTo>
                  <a:cubicBezTo>
                    <a:pt x="319283" y="302514"/>
                    <a:pt x="311613" y="290063"/>
                    <a:pt x="305845" y="283445"/>
                  </a:cubicBezTo>
                  <a:cubicBezTo>
                    <a:pt x="300928" y="277843"/>
                    <a:pt x="296208" y="275778"/>
                    <a:pt x="293357" y="275975"/>
                  </a:cubicBezTo>
                  <a:cubicBezTo>
                    <a:pt x="289522" y="276106"/>
                    <a:pt x="286506" y="279317"/>
                    <a:pt x="286605" y="283118"/>
                  </a:cubicBezTo>
                  <a:cubicBezTo>
                    <a:pt x="286703" y="286296"/>
                    <a:pt x="312302" y="328725"/>
                    <a:pt x="318365" y="345926"/>
                  </a:cubicBezTo>
                  <a:cubicBezTo>
                    <a:pt x="321872" y="355821"/>
                    <a:pt x="325150" y="366141"/>
                    <a:pt x="328067" y="376298"/>
                  </a:cubicBezTo>
                  <a:cubicBezTo>
                    <a:pt x="331935" y="389830"/>
                    <a:pt x="335147" y="402968"/>
                    <a:pt x="336130" y="414435"/>
                  </a:cubicBezTo>
                  <a:cubicBezTo>
                    <a:pt x="336917" y="423609"/>
                    <a:pt x="336753" y="431571"/>
                    <a:pt x="333967" y="437239"/>
                  </a:cubicBezTo>
                  <a:cubicBezTo>
                    <a:pt x="332066" y="440745"/>
                    <a:pt x="333377" y="445168"/>
                    <a:pt x="336884" y="447068"/>
                  </a:cubicBezTo>
                  <a:cubicBezTo>
                    <a:pt x="340424" y="448968"/>
                    <a:pt x="344816" y="447658"/>
                    <a:pt x="346717" y="444152"/>
                  </a:cubicBezTo>
                  <a:cubicBezTo>
                    <a:pt x="352912" y="433831"/>
                    <a:pt x="354354" y="416827"/>
                    <a:pt x="351863" y="397333"/>
                  </a:cubicBezTo>
                  <a:cubicBezTo>
                    <a:pt x="350126" y="383703"/>
                    <a:pt x="346619" y="368762"/>
                    <a:pt x="341833" y="354346"/>
                  </a:cubicBezTo>
                  <a:close/>
                  <a:moveTo>
                    <a:pt x="198370" y="253073"/>
                  </a:moveTo>
                  <a:cubicBezTo>
                    <a:pt x="172674" y="258807"/>
                    <a:pt x="149697" y="273845"/>
                    <a:pt x="130523" y="292291"/>
                  </a:cubicBezTo>
                  <a:cubicBezTo>
                    <a:pt x="123443" y="299106"/>
                    <a:pt x="116888" y="306413"/>
                    <a:pt x="110955" y="313850"/>
                  </a:cubicBezTo>
                  <a:cubicBezTo>
                    <a:pt x="104728" y="321713"/>
                    <a:pt x="99189" y="329708"/>
                    <a:pt x="94239" y="337375"/>
                  </a:cubicBezTo>
                  <a:cubicBezTo>
                    <a:pt x="84079" y="353167"/>
                    <a:pt x="76573" y="367517"/>
                    <a:pt x="71427" y="376593"/>
                  </a:cubicBezTo>
                  <a:cubicBezTo>
                    <a:pt x="69231" y="380492"/>
                    <a:pt x="67854" y="383342"/>
                    <a:pt x="66773" y="384358"/>
                  </a:cubicBezTo>
                  <a:cubicBezTo>
                    <a:pt x="63757" y="387012"/>
                    <a:pt x="63462" y="391599"/>
                    <a:pt x="66084" y="394580"/>
                  </a:cubicBezTo>
                  <a:cubicBezTo>
                    <a:pt x="68706" y="397595"/>
                    <a:pt x="73295" y="397922"/>
                    <a:pt x="76311" y="395301"/>
                  </a:cubicBezTo>
                  <a:cubicBezTo>
                    <a:pt x="80604" y="391828"/>
                    <a:pt x="92371" y="371744"/>
                    <a:pt x="109644" y="347859"/>
                  </a:cubicBezTo>
                  <a:cubicBezTo>
                    <a:pt x="114692" y="340848"/>
                    <a:pt x="120297" y="333508"/>
                    <a:pt x="126262" y="326104"/>
                  </a:cubicBezTo>
                  <a:cubicBezTo>
                    <a:pt x="131801" y="319223"/>
                    <a:pt x="137701" y="312310"/>
                    <a:pt x="144027" y="305692"/>
                  </a:cubicBezTo>
                  <a:cubicBezTo>
                    <a:pt x="160382" y="288524"/>
                    <a:pt x="179360" y="273190"/>
                    <a:pt x="201845" y="266506"/>
                  </a:cubicBezTo>
                  <a:cubicBezTo>
                    <a:pt x="205581" y="265523"/>
                    <a:pt x="207777" y="261755"/>
                    <a:pt x="206827" y="258020"/>
                  </a:cubicBezTo>
                  <a:cubicBezTo>
                    <a:pt x="205876" y="254351"/>
                    <a:pt x="202074" y="252123"/>
                    <a:pt x="198370" y="253073"/>
                  </a:cubicBezTo>
                  <a:close/>
                  <a:moveTo>
                    <a:pt x="181392" y="44433"/>
                  </a:moveTo>
                  <a:cubicBezTo>
                    <a:pt x="170215" y="28771"/>
                    <a:pt x="157891" y="16419"/>
                    <a:pt x="147468" y="8917"/>
                  </a:cubicBezTo>
                  <a:cubicBezTo>
                    <a:pt x="138127" y="2200"/>
                    <a:pt x="129736" y="-683"/>
                    <a:pt x="123869" y="136"/>
                  </a:cubicBezTo>
                  <a:cubicBezTo>
                    <a:pt x="119903" y="529"/>
                    <a:pt x="116986" y="4067"/>
                    <a:pt x="117380" y="8065"/>
                  </a:cubicBezTo>
                  <a:cubicBezTo>
                    <a:pt x="117740" y="12029"/>
                    <a:pt x="121313" y="14945"/>
                    <a:pt x="125279" y="14585"/>
                  </a:cubicBezTo>
                  <a:cubicBezTo>
                    <a:pt x="126360" y="14519"/>
                    <a:pt x="127508" y="15174"/>
                    <a:pt x="128917" y="15830"/>
                  </a:cubicBezTo>
                  <a:cubicBezTo>
                    <a:pt x="132490" y="17533"/>
                    <a:pt x="136423" y="20744"/>
                    <a:pt x="140749" y="24840"/>
                  </a:cubicBezTo>
                  <a:cubicBezTo>
                    <a:pt x="146452" y="30279"/>
                    <a:pt x="152450" y="37487"/>
                    <a:pt x="158547" y="45710"/>
                  </a:cubicBezTo>
                  <a:cubicBezTo>
                    <a:pt x="163791" y="52755"/>
                    <a:pt x="168937" y="60651"/>
                    <a:pt x="174017" y="68973"/>
                  </a:cubicBezTo>
                  <a:cubicBezTo>
                    <a:pt x="180769" y="80080"/>
                    <a:pt x="187226" y="92006"/>
                    <a:pt x="192372" y="104390"/>
                  </a:cubicBezTo>
                  <a:cubicBezTo>
                    <a:pt x="197551" y="116906"/>
                    <a:pt x="201681" y="129684"/>
                    <a:pt x="203484" y="142298"/>
                  </a:cubicBezTo>
                  <a:cubicBezTo>
                    <a:pt x="203844" y="146132"/>
                    <a:pt x="207220" y="148917"/>
                    <a:pt x="211055" y="148556"/>
                  </a:cubicBezTo>
                  <a:cubicBezTo>
                    <a:pt x="214857" y="148163"/>
                    <a:pt x="217676" y="144788"/>
                    <a:pt x="217282" y="140955"/>
                  </a:cubicBezTo>
                  <a:cubicBezTo>
                    <a:pt x="216168" y="120969"/>
                    <a:pt x="210465" y="99935"/>
                    <a:pt x="201812" y="80506"/>
                  </a:cubicBezTo>
                  <a:cubicBezTo>
                    <a:pt x="196043" y="67433"/>
                    <a:pt x="189029" y="55114"/>
                    <a:pt x="181392" y="444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30"/>
            <p:cNvSpPr/>
            <p:nvPr/>
          </p:nvSpPr>
          <p:spPr>
            <a:xfrm flipH="1" rot="5400000">
              <a:off x="497099" y="4618181"/>
              <a:ext cx="72689" cy="72413"/>
            </a:xfrm>
            <a:custGeom>
              <a:rect b="b" l="l" r="r" t="t"/>
              <a:pathLst>
                <a:path extrusionOk="0" h="144825" w="145377">
                  <a:moveTo>
                    <a:pt x="84908" y="51593"/>
                  </a:moveTo>
                  <a:cubicBezTo>
                    <a:pt x="83629" y="48218"/>
                    <a:pt x="95822" y="30067"/>
                    <a:pt x="96904" y="28756"/>
                  </a:cubicBezTo>
                  <a:cubicBezTo>
                    <a:pt x="99395" y="25906"/>
                    <a:pt x="101820" y="22924"/>
                    <a:pt x="104541" y="20205"/>
                  </a:cubicBezTo>
                  <a:cubicBezTo>
                    <a:pt x="107294" y="17420"/>
                    <a:pt x="110277" y="14799"/>
                    <a:pt x="113423" y="12472"/>
                  </a:cubicBezTo>
                  <a:cubicBezTo>
                    <a:pt x="120044" y="7558"/>
                    <a:pt x="127189" y="3659"/>
                    <a:pt x="134859" y="776"/>
                  </a:cubicBezTo>
                  <a:cubicBezTo>
                    <a:pt x="138432" y="-1026"/>
                    <a:pt x="142791" y="415"/>
                    <a:pt x="144561" y="4019"/>
                  </a:cubicBezTo>
                  <a:cubicBezTo>
                    <a:pt x="146364" y="7591"/>
                    <a:pt x="144921" y="11948"/>
                    <a:pt x="141349" y="13718"/>
                  </a:cubicBezTo>
                  <a:cubicBezTo>
                    <a:pt x="139054" y="15225"/>
                    <a:pt x="137022" y="16961"/>
                    <a:pt x="134859" y="18698"/>
                  </a:cubicBezTo>
                  <a:cubicBezTo>
                    <a:pt x="130565" y="22171"/>
                    <a:pt x="126698" y="26135"/>
                    <a:pt x="122699" y="30001"/>
                  </a:cubicBezTo>
                  <a:cubicBezTo>
                    <a:pt x="121027" y="31574"/>
                    <a:pt x="119356" y="33114"/>
                    <a:pt x="117619" y="34621"/>
                  </a:cubicBezTo>
                  <a:cubicBezTo>
                    <a:pt x="114964" y="36947"/>
                    <a:pt x="112210" y="39142"/>
                    <a:pt x="109588" y="41436"/>
                  </a:cubicBezTo>
                  <a:cubicBezTo>
                    <a:pt x="107491" y="43107"/>
                    <a:pt x="103164" y="48709"/>
                    <a:pt x="99690" y="51756"/>
                  </a:cubicBezTo>
                  <a:cubicBezTo>
                    <a:pt x="97428" y="53788"/>
                    <a:pt x="95429" y="55262"/>
                    <a:pt x="93856" y="55655"/>
                  </a:cubicBezTo>
                  <a:cubicBezTo>
                    <a:pt x="90250" y="56999"/>
                    <a:pt x="86251" y="55197"/>
                    <a:pt x="84908" y="51593"/>
                  </a:cubicBezTo>
                  <a:close/>
                  <a:moveTo>
                    <a:pt x="60587" y="70727"/>
                  </a:moveTo>
                  <a:cubicBezTo>
                    <a:pt x="52033" y="67975"/>
                    <a:pt x="43576" y="67516"/>
                    <a:pt x="35251" y="69154"/>
                  </a:cubicBezTo>
                  <a:cubicBezTo>
                    <a:pt x="30597" y="70104"/>
                    <a:pt x="26074" y="71873"/>
                    <a:pt x="21714" y="73938"/>
                  </a:cubicBezTo>
                  <a:cubicBezTo>
                    <a:pt x="15618" y="76854"/>
                    <a:pt x="10112" y="80589"/>
                    <a:pt x="4343" y="83734"/>
                  </a:cubicBezTo>
                  <a:cubicBezTo>
                    <a:pt x="803" y="85176"/>
                    <a:pt x="-934" y="89238"/>
                    <a:pt x="508" y="92777"/>
                  </a:cubicBezTo>
                  <a:cubicBezTo>
                    <a:pt x="1950" y="96315"/>
                    <a:pt x="5982" y="98052"/>
                    <a:pt x="9554" y="96610"/>
                  </a:cubicBezTo>
                  <a:cubicBezTo>
                    <a:pt x="16732" y="94644"/>
                    <a:pt x="24009" y="92515"/>
                    <a:pt x="31384" y="90483"/>
                  </a:cubicBezTo>
                  <a:cubicBezTo>
                    <a:pt x="33186" y="89992"/>
                    <a:pt x="34956" y="89533"/>
                    <a:pt x="36726" y="89009"/>
                  </a:cubicBezTo>
                  <a:cubicBezTo>
                    <a:pt x="39250" y="88255"/>
                    <a:pt x="41708" y="87404"/>
                    <a:pt x="44265" y="86781"/>
                  </a:cubicBezTo>
                  <a:cubicBezTo>
                    <a:pt x="48657" y="85700"/>
                    <a:pt x="52983" y="84586"/>
                    <a:pt x="57736" y="84946"/>
                  </a:cubicBezTo>
                  <a:cubicBezTo>
                    <a:pt x="61669" y="85733"/>
                    <a:pt x="65504" y="83177"/>
                    <a:pt x="66291" y="79245"/>
                  </a:cubicBezTo>
                  <a:cubicBezTo>
                    <a:pt x="67077" y="75346"/>
                    <a:pt x="64521" y="71513"/>
                    <a:pt x="60587" y="70727"/>
                  </a:cubicBezTo>
                  <a:close/>
                  <a:moveTo>
                    <a:pt x="102476" y="115777"/>
                  </a:moveTo>
                  <a:cubicBezTo>
                    <a:pt x="101525" y="111125"/>
                    <a:pt x="99821" y="106701"/>
                    <a:pt x="98182" y="102246"/>
                  </a:cubicBezTo>
                  <a:cubicBezTo>
                    <a:pt x="97953" y="101754"/>
                    <a:pt x="96478" y="99002"/>
                    <a:pt x="95101" y="96315"/>
                  </a:cubicBezTo>
                  <a:cubicBezTo>
                    <a:pt x="94773" y="95726"/>
                    <a:pt x="94118" y="95005"/>
                    <a:pt x="93724" y="94481"/>
                  </a:cubicBezTo>
                  <a:lnTo>
                    <a:pt x="93397" y="95267"/>
                  </a:lnTo>
                  <a:cubicBezTo>
                    <a:pt x="93495" y="94939"/>
                    <a:pt x="93528" y="94579"/>
                    <a:pt x="93561" y="94218"/>
                  </a:cubicBezTo>
                  <a:lnTo>
                    <a:pt x="93724" y="94481"/>
                  </a:lnTo>
                  <a:cubicBezTo>
                    <a:pt x="93954" y="93956"/>
                    <a:pt x="94052" y="93498"/>
                    <a:pt x="93593" y="93661"/>
                  </a:cubicBezTo>
                  <a:cubicBezTo>
                    <a:pt x="93593" y="92580"/>
                    <a:pt x="93331" y="91466"/>
                    <a:pt x="92774" y="90451"/>
                  </a:cubicBezTo>
                  <a:cubicBezTo>
                    <a:pt x="90971" y="87076"/>
                    <a:pt x="86776" y="85765"/>
                    <a:pt x="83400" y="87567"/>
                  </a:cubicBezTo>
                  <a:cubicBezTo>
                    <a:pt x="81794" y="88092"/>
                    <a:pt x="79499" y="90778"/>
                    <a:pt x="79499" y="95955"/>
                  </a:cubicBezTo>
                  <a:cubicBezTo>
                    <a:pt x="79499" y="98904"/>
                    <a:pt x="81204" y="106210"/>
                    <a:pt x="81302" y="107062"/>
                  </a:cubicBezTo>
                  <a:cubicBezTo>
                    <a:pt x="81892" y="110207"/>
                    <a:pt x="82089" y="113385"/>
                    <a:pt x="82646" y="116531"/>
                  </a:cubicBezTo>
                  <a:cubicBezTo>
                    <a:pt x="83039" y="118693"/>
                    <a:pt x="83531" y="120823"/>
                    <a:pt x="84121" y="122952"/>
                  </a:cubicBezTo>
                  <a:cubicBezTo>
                    <a:pt x="85694" y="128522"/>
                    <a:pt x="87792" y="133797"/>
                    <a:pt x="89922" y="139236"/>
                  </a:cubicBezTo>
                  <a:cubicBezTo>
                    <a:pt x="90840" y="143135"/>
                    <a:pt x="94741" y="145527"/>
                    <a:pt x="98641" y="144642"/>
                  </a:cubicBezTo>
                  <a:cubicBezTo>
                    <a:pt x="102509" y="143725"/>
                    <a:pt x="104934" y="139793"/>
                    <a:pt x="104016" y="135927"/>
                  </a:cubicBezTo>
                  <a:cubicBezTo>
                    <a:pt x="103721" y="131864"/>
                    <a:pt x="103754" y="127965"/>
                    <a:pt x="103426" y="123935"/>
                  </a:cubicBezTo>
                  <a:cubicBezTo>
                    <a:pt x="103230" y="121183"/>
                    <a:pt x="103033" y="118496"/>
                    <a:pt x="102476" y="115777"/>
                  </a:cubicBezTo>
                  <a:close/>
                  <a:moveTo>
                    <a:pt x="71010" y="24562"/>
                  </a:moveTo>
                  <a:cubicBezTo>
                    <a:pt x="70420" y="22859"/>
                    <a:pt x="69732" y="21220"/>
                    <a:pt x="68913" y="19648"/>
                  </a:cubicBezTo>
                  <a:cubicBezTo>
                    <a:pt x="65996" y="14012"/>
                    <a:pt x="62587" y="9393"/>
                    <a:pt x="60424" y="6378"/>
                  </a:cubicBezTo>
                  <a:cubicBezTo>
                    <a:pt x="58621" y="2807"/>
                    <a:pt x="54294" y="1365"/>
                    <a:pt x="50689" y="3135"/>
                  </a:cubicBezTo>
                  <a:cubicBezTo>
                    <a:pt x="47116" y="4937"/>
                    <a:pt x="45674" y="9294"/>
                    <a:pt x="47444" y="12866"/>
                  </a:cubicBezTo>
                  <a:cubicBezTo>
                    <a:pt x="48591" y="16339"/>
                    <a:pt x="49706" y="22072"/>
                    <a:pt x="51508" y="28134"/>
                  </a:cubicBezTo>
                  <a:cubicBezTo>
                    <a:pt x="52033" y="29837"/>
                    <a:pt x="52655" y="31541"/>
                    <a:pt x="53311" y="33212"/>
                  </a:cubicBezTo>
                  <a:cubicBezTo>
                    <a:pt x="54262" y="35702"/>
                    <a:pt x="55409" y="37996"/>
                    <a:pt x="56097" y="40256"/>
                  </a:cubicBezTo>
                  <a:cubicBezTo>
                    <a:pt x="56556" y="41698"/>
                    <a:pt x="57605" y="53263"/>
                    <a:pt x="61079" y="54902"/>
                  </a:cubicBezTo>
                  <a:cubicBezTo>
                    <a:pt x="64521" y="56573"/>
                    <a:pt x="68683" y="55098"/>
                    <a:pt x="70322" y="51625"/>
                  </a:cubicBezTo>
                  <a:cubicBezTo>
                    <a:pt x="73501" y="46973"/>
                    <a:pt x="73895" y="38815"/>
                    <a:pt x="72387" y="29903"/>
                  </a:cubicBezTo>
                  <a:cubicBezTo>
                    <a:pt x="72092" y="28068"/>
                    <a:pt x="71600" y="26299"/>
                    <a:pt x="71010" y="24562"/>
                  </a:cubicBezTo>
                  <a:close/>
                  <a:moveTo>
                    <a:pt x="144626" y="89992"/>
                  </a:moveTo>
                  <a:cubicBezTo>
                    <a:pt x="142922" y="84619"/>
                    <a:pt x="136695" y="79311"/>
                    <a:pt x="128763" y="75019"/>
                  </a:cubicBezTo>
                  <a:cubicBezTo>
                    <a:pt x="127157" y="74134"/>
                    <a:pt x="125452" y="73446"/>
                    <a:pt x="123715" y="72824"/>
                  </a:cubicBezTo>
                  <a:cubicBezTo>
                    <a:pt x="122011" y="72234"/>
                    <a:pt x="120306" y="71775"/>
                    <a:pt x="118536" y="71447"/>
                  </a:cubicBezTo>
                  <a:cubicBezTo>
                    <a:pt x="112309" y="70301"/>
                    <a:pt x="106540" y="70137"/>
                    <a:pt x="102836" y="70006"/>
                  </a:cubicBezTo>
                  <a:cubicBezTo>
                    <a:pt x="98903" y="69220"/>
                    <a:pt x="95101" y="71775"/>
                    <a:pt x="94282" y="75707"/>
                  </a:cubicBezTo>
                  <a:cubicBezTo>
                    <a:pt x="93495" y="79638"/>
                    <a:pt x="96052" y="83439"/>
                    <a:pt x="99985" y="84225"/>
                  </a:cubicBezTo>
                  <a:cubicBezTo>
                    <a:pt x="103426" y="85470"/>
                    <a:pt x="108638" y="88092"/>
                    <a:pt x="114538" y="90385"/>
                  </a:cubicBezTo>
                  <a:cubicBezTo>
                    <a:pt x="116209" y="91008"/>
                    <a:pt x="117946" y="91565"/>
                    <a:pt x="119651" y="92089"/>
                  </a:cubicBezTo>
                  <a:cubicBezTo>
                    <a:pt x="122207" y="92875"/>
                    <a:pt x="124698" y="93367"/>
                    <a:pt x="126927" y="94218"/>
                  </a:cubicBezTo>
                  <a:cubicBezTo>
                    <a:pt x="128336" y="94743"/>
                    <a:pt x="138137" y="101033"/>
                    <a:pt x="141545" y="99297"/>
                  </a:cubicBezTo>
                  <a:cubicBezTo>
                    <a:pt x="144987" y="97593"/>
                    <a:pt x="146364" y="93432"/>
                    <a:pt x="144626" y="89992"/>
                  </a:cubicBezTo>
                  <a:close/>
                  <a:moveTo>
                    <a:pt x="43773" y="56999"/>
                  </a:moveTo>
                  <a:cubicBezTo>
                    <a:pt x="47608" y="58178"/>
                    <a:pt x="51672" y="56016"/>
                    <a:pt x="52819" y="52182"/>
                  </a:cubicBezTo>
                  <a:cubicBezTo>
                    <a:pt x="53999" y="48382"/>
                    <a:pt x="51869" y="44319"/>
                    <a:pt x="48034" y="43139"/>
                  </a:cubicBezTo>
                  <a:cubicBezTo>
                    <a:pt x="45772" y="41763"/>
                    <a:pt x="43740" y="40453"/>
                    <a:pt x="41348" y="39273"/>
                  </a:cubicBezTo>
                  <a:cubicBezTo>
                    <a:pt x="39709" y="38454"/>
                    <a:pt x="38037" y="37832"/>
                    <a:pt x="36234" y="37373"/>
                  </a:cubicBezTo>
                  <a:cubicBezTo>
                    <a:pt x="35022" y="37045"/>
                    <a:pt x="33776" y="36849"/>
                    <a:pt x="32498" y="36783"/>
                  </a:cubicBezTo>
                  <a:cubicBezTo>
                    <a:pt x="30531" y="36685"/>
                    <a:pt x="18896" y="40977"/>
                    <a:pt x="18896" y="40977"/>
                  </a:cubicBezTo>
                  <a:cubicBezTo>
                    <a:pt x="18994" y="41043"/>
                    <a:pt x="19125" y="41075"/>
                    <a:pt x="19158" y="41043"/>
                  </a:cubicBezTo>
                  <a:cubicBezTo>
                    <a:pt x="19781" y="40748"/>
                    <a:pt x="13717" y="41960"/>
                    <a:pt x="12603" y="45302"/>
                  </a:cubicBezTo>
                  <a:cubicBezTo>
                    <a:pt x="8440" y="57949"/>
                    <a:pt x="41315" y="56835"/>
                    <a:pt x="43773" y="56999"/>
                  </a:cubicBezTo>
                  <a:close/>
                  <a:moveTo>
                    <a:pt x="55638" y="96479"/>
                  </a:moveTo>
                  <a:cubicBezTo>
                    <a:pt x="53540" y="97495"/>
                    <a:pt x="52229" y="99428"/>
                    <a:pt x="51869" y="101558"/>
                  </a:cubicBezTo>
                  <a:cubicBezTo>
                    <a:pt x="51869" y="101164"/>
                    <a:pt x="51902" y="100640"/>
                    <a:pt x="52262" y="100116"/>
                  </a:cubicBezTo>
                  <a:cubicBezTo>
                    <a:pt x="52295" y="100050"/>
                    <a:pt x="52295" y="99788"/>
                    <a:pt x="52328" y="99657"/>
                  </a:cubicBezTo>
                  <a:cubicBezTo>
                    <a:pt x="52295" y="99657"/>
                    <a:pt x="52262" y="99690"/>
                    <a:pt x="52229" y="99690"/>
                  </a:cubicBezTo>
                  <a:cubicBezTo>
                    <a:pt x="50558" y="101426"/>
                    <a:pt x="46395" y="105456"/>
                    <a:pt x="46035" y="105882"/>
                  </a:cubicBezTo>
                  <a:cubicBezTo>
                    <a:pt x="44429" y="108012"/>
                    <a:pt x="42790" y="110043"/>
                    <a:pt x="41479" y="112402"/>
                  </a:cubicBezTo>
                  <a:cubicBezTo>
                    <a:pt x="40594" y="113942"/>
                    <a:pt x="39873" y="115580"/>
                    <a:pt x="39348" y="117251"/>
                  </a:cubicBezTo>
                  <a:cubicBezTo>
                    <a:pt x="37906" y="121642"/>
                    <a:pt x="37251" y="125999"/>
                    <a:pt x="36726" y="130554"/>
                  </a:cubicBezTo>
                  <a:cubicBezTo>
                    <a:pt x="35513" y="134354"/>
                    <a:pt x="37644" y="138417"/>
                    <a:pt x="41446" y="139629"/>
                  </a:cubicBezTo>
                  <a:cubicBezTo>
                    <a:pt x="45281" y="140809"/>
                    <a:pt x="49345" y="138712"/>
                    <a:pt x="50525" y="134878"/>
                  </a:cubicBezTo>
                  <a:cubicBezTo>
                    <a:pt x="51705" y="132847"/>
                    <a:pt x="53082" y="131078"/>
                    <a:pt x="54327" y="129046"/>
                  </a:cubicBezTo>
                  <a:cubicBezTo>
                    <a:pt x="55540" y="127113"/>
                    <a:pt x="56851" y="125246"/>
                    <a:pt x="57933" y="123247"/>
                  </a:cubicBezTo>
                  <a:cubicBezTo>
                    <a:pt x="58522" y="122166"/>
                    <a:pt x="58981" y="121052"/>
                    <a:pt x="59473" y="119905"/>
                  </a:cubicBezTo>
                  <a:cubicBezTo>
                    <a:pt x="60194" y="118169"/>
                    <a:pt x="60686" y="116400"/>
                    <a:pt x="61374" y="114663"/>
                  </a:cubicBezTo>
                  <a:cubicBezTo>
                    <a:pt x="61538" y="114172"/>
                    <a:pt x="63603" y="109323"/>
                    <a:pt x="64357" y="107291"/>
                  </a:cubicBezTo>
                  <a:cubicBezTo>
                    <a:pt x="65930" y="102901"/>
                    <a:pt x="65209" y="99952"/>
                    <a:pt x="64947" y="99624"/>
                  </a:cubicBezTo>
                  <a:cubicBezTo>
                    <a:pt x="63242" y="96151"/>
                    <a:pt x="59047" y="94775"/>
                    <a:pt x="55638" y="9647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p30"/>
            <p:cNvSpPr/>
            <p:nvPr/>
          </p:nvSpPr>
          <p:spPr>
            <a:xfrm flipH="1" rot="5400000">
              <a:off x="724643" y="4276091"/>
              <a:ext cx="201226" cy="184887"/>
            </a:xfrm>
            <a:custGeom>
              <a:rect b="b" l="l" r="r" t="t"/>
              <a:pathLst>
                <a:path extrusionOk="0" h="369774" w="402452">
                  <a:moveTo>
                    <a:pt x="9722" y="354690"/>
                  </a:moveTo>
                  <a:cubicBezTo>
                    <a:pt x="-9911" y="347121"/>
                    <a:pt x="6248" y="292405"/>
                    <a:pt x="6346" y="291652"/>
                  </a:cubicBezTo>
                  <a:cubicBezTo>
                    <a:pt x="7166" y="285820"/>
                    <a:pt x="7723" y="279922"/>
                    <a:pt x="8444" y="274058"/>
                  </a:cubicBezTo>
                  <a:cubicBezTo>
                    <a:pt x="10574" y="257283"/>
                    <a:pt x="13229" y="240606"/>
                    <a:pt x="16704" y="224060"/>
                  </a:cubicBezTo>
                  <a:cubicBezTo>
                    <a:pt x="27782" y="170917"/>
                    <a:pt x="49710" y="125342"/>
                    <a:pt x="78389" y="79604"/>
                  </a:cubicBezTo>
                  <a:cubicBezTo>
                    <a:pt x="111297" y="27116"/>
                    <a:pt x="187600" y="-40574"/>
                    <a:pt x="221688" y="31048"/>
                  </a:cubicBezTo>
                  <a:cubicBezTo>
                    <a:pt x="221688" y="31048"/>
                    <a:pt x="294485" y="-7712"/>
                    <a:pt x="371215" y="61780"/>
                  </a:cubicBezTo>
                  <a:cubicBezTo>
                    <a:pt x="435719" y="120198"/>
                    <a:pt x="380326" y="245914"/>
                    <a:pt x="380326" y="245914"/>
                  </a:cubicBezTo>
                  <a:cubicBezTo>
                    <a:pt x="380326" y="245914"/>
                    <a:pt x="399697" y="260690"/>
                    <a:pt x="384817" y="280086"/>
                  </a:cubicBezTo>
                  <a:cubicBezTo>
                    <a:pt x="346141" y="330477"/>
                    <a:pt x="265543" y="365371"/>
                    <a:pt x="206119" y="368844"/>
                  </a:cubicBezTo>
                  <a:cubicBezTo>
                    <a:pt x="154201" y="371891"/>
                    <a:pt x="43023" y="367533"/>
                    <a:pt x="9722" y="354690"/>
                  </a:cubicBezTo>
                  <a:lnTo>
                    <a:pt x="9722" y="35469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5" name="Google Shape;2125;p30"/>
            <p:cNvSpPr/>
            <p:nvPr/>
          </p:nvSpPr>
          <p:spPr>
            <a:xfrm flipH="1" rot="5400000">
              <a:off x="644225" y="4287439"/>
              <a:ext cx="269151" cy="290265"/>
            </a:xfrm>
            <a:custGeom>
              <a:rect b="b" l="l" r="r" t="t"/>
              <a:pathLst>
                <a:path extrusionOk="0" h="580530" w="538302">
                  <a:moveTo>
                    <a:pt x="58522" y="75394"/>
                  </a:moveTo>
                  <a:cubicBezTo>
                    <a:pt x="96706" y="173424"/>
                    <a:pt x="99558" y="315030"/>
                    <a:pt x="77204" y="430883"/>
                  </a:cubicBezTo>
                  <a:lnTo>
                    <a:pt x="72124" y="455030"/>
                  </a:lnTo>
                  <a:cubicBezTo>
                    <a:pt x="71010" y="452802"/>
                    <a:pt x="66683" y="448575"/>
                    <a:pt x="65143" y="445659"/>
                  </a:cubicBezTo>
                  <a:cubicBezTo>
                    <a:pt x="61111" y="437992"/>
                    <a:pt x="57243" y="429834"/>
                    <a:pt x="53441" y="421578"/>
                  </a:cubicBezTo>
                  <a:cubicBezTo>
                    <a:pt x="41773" y="396382"/>
                    <a:pt x="29842" y="370499"/>
                    <a:pt x="20304" y="340815"/>
                  </a:cubicBezTo>
                  <a:cubicBezTo>
                    <a:pt x="-5360" y="260740"/>
                    <a:pt x="-3098" y="167789"/>
                    <a:pt x="7456" y="76050"/>
                  </a:cubicBezTo>
                  <a:cubicBezTo>
                    <a:pt x="9652" y="57145"/>
                    <a:pt x="11848" y="38240"/>
                    <a:pt x="13913" y="19237"/>
                  </a:cubicBezTo>
                  <a:cubicBezTo>
                    <a:pt x="14044" y="17861"/>
                    <a:pt x="15224" y="496"/>
                    <a:pt x="15847" y="70"/>
                  </a:cubicBezTo>
                  <a:cubicBezTo>
                    <a:pt x="17682" y="-1142"/>
                    <a:pt x="25647" y="13733"/>
                    <a:pt x="27023" y="15764"/>
                  </a:cubicBezTo>
                  <a:cubicBezTo>
                    <a:pt x="38528" y="32474"/>
                    <a:pt x="49410" y="52001"/>
                    <a:pt x="58522" y="75394"/>
                  </a:cubicBezTo>
                  <a:close/>
                  <a:moveTo>
                    <a:pt x="476291" y="540314"/>
                  </a:moveTo>
                  <a:cubicBezTo>
                    <a:pt x="410214" y="516822"/>
                    <a:pt x="356886" y="490087"/>
                    <a:pt x="268390" y="492118"/>
                  </a:cubicBezTo>
                  <a:cubicBezTo>
                    <a:pt x="228239" y="493068"/>
                    <a:pt x="188382" y="499228"/>
                    <a:pt x="155081" y="510368"/>
                  </a:cubicBezTo>
                  <a:cubicBezTo>
                    <a:pt x="151050" y="511744"/>
                    <a:pt x="125812" y="519673"/>
                    <a:pt x="129417" y="523604"/>
                  </a:cubicBezTo>
                  <a:lnTo>
                    <a:pt x="139709" y="526848"/>
                  </a:lnTo>
                  <a:cubicBezTo>
                    <a:pt x="207262" y="554304"/>
                    <a:pt x="307033" y="582547"/>
                    <a:pt x="396907" y="580417"/>
                  </a:cubicBezTo>
                  <a:cubicBezTo>
                    <a:pt x="429814" y="579631"/>
                    <a:pt x="461804" y="574454"/>
                    <a:pt x="492581" y="568950"/>
                  </a:cubicBezTo>
                  <a:cubicBezTo>
                    <a:pt x="503103" y="567049"/>
                    <a:pt x="513591" y="565116"/>
                    <a:pt x="523916" y="562987"/>
                  </a:cubicBezTo>
                  <a:cubicBezTo>
                    <a:pt x="528570" y="562036"/>
                    <a:pt x="541156" y="561742"/>
                    <a:pt x="537715" y="559940"/>
                  </a:cubicBezTo>
                  <a:cubicBezTo>
                    <a:pt x="522768" y="552109"/>
                    <a:pt x="494187" y="546703"/>
                    <a:pt x="476291" y="54031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6" name="Google Shape;2126;p30"/>
            <p:cNvSpPr/>
            <p:nvPr/>
          </p:nvSpPr>
          <p:spPr>
            <a:xfrm flipH="1" rot="5400000">
              <a:off x="738723" y="4274032"/>
              <a:ext cx="160763" cy="168965"/>
            </a:xfrm>
            <a:custGeom>
              <a:rect b="b" l="l" r="r" t="t"/>
              <a:pathLst>
                <a:path extrusionOk="0" h="337930" w="321526">
                  <a:moveTo>
                    <a:pt x="152991" y="13208"/>
                  </a:moveTo>
                  <a:lnTo>
                    <a:pt x="153056" y="13405"/>
                  </a:lnTo>
                  <a:cubicBezTo>
                    <a:pt x="152237" y="13175"/>
                    <a:pt x="151647" y="12848"/>
                    <a:pt x="151843" y="12487"/>
                  </a:cubicBezTo>
                  <a:cubicBezTo>
                    <a:pt x="152204" y="12749"/>
                    <a:pt x="152597" y="13011"/>
                    <a:pt x="152991" y="13208"/>
                  </a:cubicBezTo>
                  <a:close/>
                  <a:moveTo>
                    <a:pt x="320544" y="212576"/>
                  </a:moveTo>
                  <a:cubicBezTo>
                    <a:pt x="312580" y="198029"/>
                    <a:pt x="300747" y="192918"/>
                    <a:pt x="287145" y="192132"/>
                  </a:cubicBezTo>
                  <a:cubicBezTo>
                    <a:pt x="274788" y="191378"/>
                    <a:pt x="260629" y="194818"/>
                    <a:pt x="246633" y="197734"/>
                  </a:cubicBezTo>
                  <a:cubicBezTo>
                    <a:pt x="234768" y="200192"/>
                    <a:pt x="223100" y="202518"/>
                    <a:pt x="213201" y="199307"/>
                  </a:cubicBezTo>
                  <a:cubicBezTo>
                    <a:pt x="209989" y="198324"/>
                    <a:pt x="207564" y="196293"/>
                    <a:pt x="205335" y="194032"/>
                  </a:cubicBezTo>
                  <a:cubicBezTo>
                    <a:pt x="200222" y="188953"/>
                    <a:pt x="195993" y="182663"/>
                    <a:pt x="190618" y="177781"/>
                  </a:cubicBezTo>
                  <a:cubicBezTo>
                    <a:pt x="183702" y="171621"/>
                    <a:pt x="175344" y="167166"/>
                    <a:pt x="166396" y="164610"/>
                  </a:cubicBezTo>
                  <a:cubicBezTo>
                    <a:pt x="157743" y="162120"/>
                    <a:pt x="148566" y="161301"/>
                    <a:pt x="139716" y="162153"/>
                  </a:cubicBezTo>
                  <a:cubicBezTo>
                    <a:pt x="131293" y="163004"/>
                    <a:pt x="123066" y="165265"/>
                    <a:pt x="115429" y="168804"/>
                  </a:cubicBezTo>
                  <a:cubicBezTo>
                    <a:pt x="107923" y="172309"/>
                    <a:pt x="100942" y="176962"/>
                    <a:pt x="94812" y="182532"/>
                  </a:cubicBezTo>
                  <a:cubicBezTo>
                    <a:pt x="93469" y="183777"/>
                    <a:pt x="92190" y="185120"/>
                    <a:pt x="90912" y="186464"/>
                  </a:cubicBezTo>
                  <a:cubicBezTo>
                    <a:pt x="91109" y="184891"/>
                    <a:pt x="91109" y="183253"/>
                    <a:pt x="91371" y="181713"/>
                  </a:cubicBezTo>
                  <a:cubicBezTo>
                    <a:pt x="92157" y="176929"/>
                    <a:pt x="93403" y="172309"/>
                    <a:pt x="95730" y="168017"/>
                  </a:cubicBezTo>
                  <a:cubicBezTo>
                    <a:pt x="100810" y="158614"/>
                    <a:pt x="108775" y="151898"/>
                    <a:pt x="117068" y="145476"/>
                  </a:cubicBezTo>
                  <a:cubicBezTo>
                    <a:pt x="126802" y="137907"/>
                    <a:pt x="137061" y="130765"/>
                    <a:pt x="145255" y="121755"/>
                  </a:cubicBezTo>
                  <a:cubicBezTo>
                    <a:pt x="149746" y="116807"/>
                    <a:pt x="153679" y="111369"/>
                    <a:pt x="156662" y="105045"/>
                  </a:cubicBezTo>
                  <a:cubicBezTo>
                    <a:pt x="161119" y="95576"/>
                    <a:pt x="164135" y="85452"/>
                    <a:pt x="166069" y="75066"/>
                  </a:cubicBezTo>
                  <a:cubicBezTo>
                    <a:pt x="168822" y="60126"/>
                    <a:pt x="169412" y="44629"/>
                    <a:pt x="169379" y="29787"/>
                  </a:cubicBezTo>
                  <a:cubicBezTo>
                    <a:pt x="169379" y="28476"/>
                    <a:pt x="168330" y="14912"/>
                    <a:pt x="165577" y="7998"/>
                  </a:cubicBezTo>
                  <a:cubicBezTo>
                    <a:pt x="163381" y="2494"/>
                    <a:pt x="159448" y="37"/>
                    <a:pt x="156236" y="4"/>
                  </a:cubicBezTo>
                  <a:cubicBezTo>
                    <a:pt x="152401" y="-127"/>
                    <a:pt x="149189" y="2887"/>
                    <a:pt x="149090" y="6721"/>
                  </a:cubicBezTo>
                  <a:cubicBezTo>
                    <a:pt x="148992" y="9047"/>
                    <a:pt x="150106" y="11177"/>
                    <a:pt x="151843" y="12487"/>
                  </a:cubicBezTo>
                  <a:cubicBezTo>
                    <a:pt x="151876" y="12389"/>
                    <a:pt x="151975" y="12291"/>
                    <a:pt x="152106" y="12192"/>
                  </a:cubicBezTo>
                  <a:cubicBezTo>
                    <a:pt x="152597" y="11897"/>
                    <a:pt x="152827" y="12389"/>
                    <a:pt x="152991" y="13208"/>
                  </a:cubicBezTo>
                  <a:cubicBezTo>
                    <a:pt x="153515" y="13437"/>
                    <a:pt x="154040" y="13634"/>
                    <a:pt x="154597" y="13732"/>
                  </a:cubicBezTo>
                  <a:cubicBezTo>
                    <a:pt x="154105" y="13667"/>
                    <a:pt x="153515" y="13536"/>
                    <a:pt x="153056" y="13405"/>
                  </a:cubicBezTo>
                  <a:cubicBezTo>
                    <a:pt x="153253" y="14650"/>
                    <a:pt x="153286" y="16583"/>
                    <a:pt x="153515" y="17893"/>
                  </a:cubicBezTo>
                  <a:cubicBezTo>
                    <a:pt x="154335" y="23070"/>
                    <a:pt x="154564" y="28804"/>
                    <a:pt x="154531" y="29557"/>
                  </a:cubicBezTo>
                  <a:cubicBezTo>
                    <a:pt x="154040" y="43416"/>
                    <a:pt x="152925" y="57865"/>
                    <a:pt x="149844" y="71757"/>
                  </a:cubicBezTo>
                  <a:cubicBezTo>
                    <a:pt x="147878" y="80636"/>
                    <a:pt x="145026" y="89286"/>
                    <a:pt x="140896" y="97313"/>
                  </a:cubicBezTo>
                  <a:cubicBezTo>
                    <a:pt x="135980" y="106978"/>
                    <a:pt x="128113" y="113695"/>
                    <a:pt x="119788" y="119986"/>
                  </a:cubicBezTo>
                  <a:cubicBezTo>
                    <a:pt x="110021" y="127357"/>
                    <a:pt x="99598" y="134041"/>
                    <a:pt x="91010" y="142494"/>
                  </a:cubicBezTo>
                  <a:cubicBezTo>
                    <a:pt x="86192" y="147245"/>
                    <a:pt x="81964" y="152520"/>
                    <a:pt x="78588" y="158614"/>
                  </a:cubicBezTo>
                  <a:cubicBezTo>
                    <a:pt x="75146" y="164872"/>
                    <a:pt x="73147" y="171556"/>
                    <a:pt x="72000" y="178502"/>
                  </a:cubicBezTo>
                  <a:cubicBezTo>
                    <a:pt x="69837" y="191706"/>
                    <a:pt x="71180" y="205925"/>
                    <a:pt x="67968" y="218801"/>
                  </a:cubicBezTo>
                  <a:cubicBezTo>
                    <a:pt x="62986" y="239312"/>
                    <a:pt x="55349" y="259527"/>
                    <a:pt x="44632" y="277842"/>
                  </a:cubicBezTo>
                  <a:cubicBezTo>
                    <a:pt x="33979" y="295960"/>
                    <a:pt x="20410" y="312244"/>
                    <a:pt x="3136" y="324727"/>
                  </a:cubicBezTo>
                  <a:cubicBezTo>
                    <a:pt x="-174" y="327021"/>
                    <a:pt x="-993" y="331542"/>
                    <a:pt x="1301" y="334818"/>
                  </a:cubicBezTo>
                  <a:cubicBezTo>
                    <a:pt x="3595" y="338095"/>
                    <a:pt x="8086" y="338914"/>
                    <a:pt x="11396" y="336653"/>
                  </a:cubicBezTo>
                  <a:cubicBezTo>
                    <a:pt x="30996" y="323613"/>
                    <a:pt x="46860" y="306347"/>
                    <a:pt x="59250" y="286754"/>
                  </a:cubicBezTo>
                  <a:cubicBezTo>
                    <a:pt x="71574" y="267358"/>
                    <a:pt x="80391" y="245602"/>
                    <a:pt x="86422" y="223585"/>
                  </a:cubicBezTo>
                  <a:cubicBezTo>
                    <a:pt x="87077" y="221128"/>
                    <a:pt x="87110" y="218474"/>
                    <a:pt x="87503" y="215951"/>
                  </a:cubicBezTo>
                  <a:cubicBezTo>
                    <a:pt x="90683" y="211855"/>
                    <a:pt x="94943" y="205008"/>
                    <a:pt x="95992" y="203664"/>
                  </a:cubicBezTo>
                  <a:cubicBezTo>
                    <a:pt x="97303" y="201961"/>
                    <a:pt x="98778" y="200355"/>
                    <a:pt x="100286" y="198815"/>
                  </a:cubicBezTo>
                  <a:cubicBezTo>
                    <a:pt x="101827" y="197276"/>
                    <a:pt x="103465" y="195801"/>
                    <a:pt x="105137" y="194425"/>
                  </a:cubicBezTo>
                  <a:cubicBezTo>
                    <a:pt x="110250" y="190199"/>
                    <a:pt x="116052" y="186791"/>
                    <a:pt x="122214" y="184268"/>
                  </a:cubicBezTo>
                  <a:cubicBezTo>
                    <a:pt x="128212" y="181811"/>
                    <a:pt x="134603" y="180337"/>
                    <a:pt x="141093" y="179976"/>
                  </a:cubicBezTo>
                  <a:cubicBezTo>
                    <a:pt x="147714" y="179616"/>
                    <a:pt x="154531" y="180500"/>
                    <a:pt x="160923" y="182597"/>
                  </a:cubicBezTo>
                  <a:cubicBezTo>
                    <a:pt x="167085" y="184563"/>
                    <a:pt x="172788" y="187741"/>
                    <a:pt x="177475" y="192132"/>
                  </a:cubicBezTo>
                  <a:cubicBezTo>
                    <a:pt x="183702" y="197865"/>
                    <a:pt x="188291" y="205565"/>
                    <a:pt x="194715" y="210905"/>
                  </a:cubicBezTo>
                  <a:cubicBezTo>
                    <a:pt x="198386" y="213985"/>
                    <a:pt x="202549" y="216442"/>
                    <a:pt x="207498" y="217950"/>
                  </a:cubicBezTo>
                  <a:cubicBezTo>
                    <a:pt x="218216" y="221029"/>
                    <a:pt x="230376" y="220079"/>
                    <a:pt x="242897" y="217360"/>
                  </a:cubicBezTo>
                  <a:cubicBezTo>
                    <a:pt x="257777" y="214116"/>
                    <a:pt x="273182" y="208383"/>
                    <a:pt x="286621" y="208481"/>
                  </a:cubicBezTo>
                  <a:cubicBezTo>
                    <a:pt x="295044" y="208546"/>
                    <a:pt x="302583" y="211167"/>
                    <a:pt x="308024" y="219883"/>
                  </a:cubicBezTo>
                  <a:cubicBezTo>
                    <a:pt x="310056" y="223323"/>
                    <a:pt x="314481" y="224502"/>
                    <a:pt x="317955" y="222471"/>
                  </a:cubicBezTo>
                  <a:cubicBezTo>
                    <a:pt x="321397" y="220440"/>
                    <a:pt x="322544" y="216016"/>
                    <a:pt x="320544" y="21257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7" name="Google Shape;2127;p30"/>
            <p:cNvSpPr/>
            <p:nvPr/>
          </p:nvSpPr>
          <p:spPr>
            <a:xfrm flipH="1" rot="5400000">
              <a:off x="644020" y="4320509"/>
              <a:ext cx="236322" cy="256793"/>
            </a:xfrm>
            <a:custGeom>
              <a:rect b="b" l="l" r="r" t="t"/>
              <a:pathLst>
                <a:path extrusionOk="0" h="513586" w="472645">
                  <a:moveTo>
                    <a:pt x="472459" y="501779"/>
                  </a:moveTo>
                  <a:cubicBezTo>
                    <a:pt x="472131" y="500665"/>
                    <a:pt x="471050" y="499092"/>
                    <a:pt x="468657" y="497815"/>
                  </a:cubicBezTo>
                  <a:cubicBezTo>
                    <a:pt x="468198" y="497552"/>
                    <a:pt x="465805" y="496897"/>
                    <a:pt x="465183" y="496701"/>
                  </a:cubicBezTo>
                  <a:lnTo>
                    <a:pt x="465216" y="496733"/>
                  </a:lnTo>
                  <a:cubicBezTo>
                    <a:pt x="465117" y="496668"/>
                    <a:pt x="464789" y="496635"/>
                    <a:pt x="464789" y="496635"/>
                  </a:cubicBezTo>
                  <a:cubicBezTo>
                    <a:pt x="464789" y="496635"/>
                    <a:pt x="465117" y="496733"/>
                    <a:pt x="465183" y="496733"/>
                  </a:cubicBezTo>
                  <a:lnTo>
                    <a:pt x="460594" y="493654"/>
                  </a:lnTo>
                  <a:cubicBezTo>
                    <a:pt x="458529" y="492146"/>
                    <a:pt x="456628" y="490443"/>
                    <a:pt x="454694" y="488673"/>
                  </a:cubicBezTo>
                  <a:cubicBezTo>
                    <a:pt x="451744" y="485987"/>
                    <a:pt x="449024" y="483038"/>
                    <a:pt x="446435" y="480057"/>
                  </a:cubicBezTo>
                  <a:cubicBezTo>
                    <a:pt x="442796" y="476158"/>
                    <a:pt x="439289" y="471047"/>
                    <a:pt x="435159" y="466099"/>
                  </a:cubicBezTo>
                  <a:cubicBezTo>
                    <a:pt x="431718" y="461971"/>
                    <a:pt x="427818" y="458072"/>
                    <a:pt x="423852" y="454337"/>
                  </a:cubicBezTo>
                  <a:cubicBezTo>
                    <a:pt x="412085" y="450045"/>
                    <a:pt x="400187" y="445982"/>
                    <a:pt x="388092" y="442313"/>
                  </a:cubicBezTo>
                  <a:cubicBezTo>
                    <a:pt x="387863" y="442771"/>
                    <a:pt x="387338" y="443001"/>
                    <a:pt x="387207" y="443525"/>
                  </a:cubicBezTo>
                  <a:cubicBezTo>
                    <a:pt x="386257" y="447424"/>
                    <a:pt x="388617" y="451355"/>
                    <a:pt x="392517" y="452306"/>
                  </a:cubicBezTo>
                  <a:cubicBezTo>
                    <a:pt x="397171" y="453845"/>
                    <a:pt x="401039" y="457220"/>
                    <a:pt x="404939" y="460890"/>
                  </a:cubicBezTo>
                  <a:cubicBezTo>
                    <a:pt x="408184" y="463970"/>
                    <a:pt x="411200" y="467541"/>
                    <a:pt x="414117" y="471178"/>
                  </a:cubicBezTo>
                  <a:cubicBezTo>
                    <a:pt x="412839" y="471014"/>
                    <a:pt x="411167" y="470784"/>
                    <a:pt x="410249" y="470883"/>
                  </a:cubicBezTo>
                  <a:cubicBezTo>
                    <a:pt x="407267" y="471145"/>
                    <a:pt x="404349" y="471505"/>
                    <a:pt x="401367" y="472029"/>
                  </a:cubicBezTo>
                  <a:cubicBezTo>
                    <a:pt x="399269" y="472390"/>
                    <a:pt x="397270" y="472980"/>
                    <a:pt x="395205" y="473569"/>
                  </a:cubicBezTo>
                  <a:cubicBezTo>
                    <a:pt x="391927" y="474651"/>
                    <a:pt x="388617" y="475896"/>
                    <a:pt x="385569" y="477599"/>
                  </a:cubicBezTo>
                  <a:cubicBezTo>
                    <a:pt x="382553" y="479270"/>
                    <a:pt x="379702" y="481269"/>
                    <a:pt x="377112" y="483530"/>
                  </a:cubicBezTo>
                  <a:cubicBezTo>
                    <a:pt x="373441" y="486773"/>
                    <a:pt x="370622" y="490672"/>
                    <a:pt x="367738" y="494506"/>
                  </a:cubicBezTo>
                  <a:cubicBezTo>
                    <a:pt x="366296" y="492736"/>
                    <a:pt x="364952" y="491065"/>
                    <a:pt x="364067" y="490017"/>
                  </a:cubicBezTo>
                  <a:cubicBezTo>
                    <a:pt x="358298" y="483562"/>
                    <a:pt x="352825" y="473504"/>
                    <a:pt x="346073" y="463642"/>
                  </a:cubicBezTo>
                  <a:cubicBezTo>
                    <a:pt x="339419" y="453845"/>
                    <a:pt x="331749" y="444115"/>
                    <a:pt x="323391" y="436743"/>
                  </a:cubicBezTo>
                  <a:cubicBezTo>
                    <a:pt x="318803" y="432647"/>
                    <a:pt x="313985" y="429273"/>
                    <a:pt x="308937" y="426848"/>
                  </a:cubicBezTo>
                  <a:cubicBezTo>
                    <a:pt x="301923" y="426258"/>
                    <a:pt x="294614" y="425931"/>
                    <a:pt x="287141" y="425734"/>
                  </a:cubicBezTo>
                  <a:cubicBezTo>
                    <a:pt x="286256" y="426815"/>
                    <a:pt x="285371" y="427929"/>
                    <a:pt x="285207" y="429404"/>
                  </a:cubicBezTo>
                  <a:cubicBezTo>
                    <a:pt x="284879" y="433368"/>
                    <a:pt x="287829" y="436907"/>
                    <a:pt x="291828" y="437234"/>
                  </a:cubicBezTo>
                  <a:cubicBezTo>
                    <a:pt x="299235" y="438315"/>
                    <a:pt x="305266" y="443361"/>
                    <a:pt x="311067" y="449488"/>
                  </a:cubicBezTo>
                  <a:cubicBezTo>
                    <a:pt x="313264" y="451781"/>
                    <a:pt x="315230" y="454501"/>
                    <a:pt x="317262" y="457122"/>
                  </a:cubicBezTo>
                  <a:cubicBezTo>
                    <a:pt x="317131" y="457122"/>
                    <a:pt x="317033" y="457122"/>
                    <a:pt x="316902" y="457122"/>
                  </a:cubicBezTo>
                  <a:cubicBezTo>
                    <a:pt x="314542" y="457122"/>
                    <a:pt x="312182" y="457351"/>
                    <a:pt x="309822" y="457581"/>
                  </a:cubicBezTo>
                  <a:cubicBezTo>
                    <a:pt x="306249" y="458039"/>
                    <a:pt x="302841" y="458662"/>
                    <a:pt x="299629" y="459743"/>
                  </a:cubicBezTo>
                  <a:cubicBezTo>
                    <a:pt x="296187" y="460890"/>
                    <a:pt x="293008" y="462430"/>
                    <a:pt x="290058" y="464330"/>
                  </a:cubicBezTo>
                  <a:cubicBezTo>
                    <a:pt x="286321" y="466754"/>
                    <a:pt x="283306" y="470326"/>
                    <a:pt x="280159" y="473668"/>
                  </a:cubicBezTo>
                  <a:cubicBezTo>
                    <a:pt x="275964" y="467770"/>
                    <a:pt x="271605" y="461938"/>
                    <a:pt x="266590" y="456696"/>
                  </a:cubicBezTo>
                  <a:cubicBezTo>
                    <a:pt x="260756" y="450602"/>
                    <a:pt x="254036" y="445327"/>
                    <a:pt x="246203" y="440936"/>
                  </a:cubicBezTo>
                  <a:cubicBezTo>
                    <a:pt x="245088" y="440347"/>
                    <a:pt x="230798" y="432975"/>
                    <a:pt x="224832" y="431271"/>
                  </a:cubicBezTo>
                  <a:cubicBezTo>
                    <a:pt x="221653" y="430354"/>
                    <a:pt x="219260" y="430452"/>
                    <a:pt x="218179" y="430878"/>
                  </a:cubicBezTo>
                  <a:cubicBezTo>
                    <a:pt x="216376" y="431599"/>
                    <a:pt x="214999" y="432516"/>
                    <a:pt x="214246" y="433892"/>
                  </a:cubicBezTo>
                  <a:cubicBezTo>
                    <a:pt x="212181" y="437103"/>
                    <a:pt x="213066" y="441395"/>
                    <a:pt x="216278" y="443492"/>
                  </a:cubicBezTo>
                  <a:cubicBezTo>
                    <a:pt x="217294" y="444147"/>
                    <a:pt x="218441" y="444508"/>
                    <a:pt x="219555" y="444573"/>
                  </a:cubicBezTo>
                  <a:lnTo>
                    <a:pt x="219588" y="444442"/>
                  </a:lnTo>
                  <a:cubicBezTo>
                    <a:pt x="219621" y="444344"/>
                    <a:pt x="219752" y="444508"/>
                    <a:pt x="219883" y="444606"/>
                  </a:cubicBezTo>
                  <a:cubicBezTo>
                    <a:pt x="220506" y="444606"/>
                    <a:pt x="221096" y="444541"/>
                    <a:pt x="221719" y="444410"/>
                  </a:cubicBezTo>
                  <a:cubicBezTo>
                    <a:pt x="221293" y="444573"/>
                    <a:pt x="220834" y="444770"/>
                    <a:pt x="220408" y="444868"/>
                  </a:cubicBezTo>
                  <a:cubicBezTo>
                    <a:pt x="225521" y="447358"/>
                    <a:pt x="236173" y="454992"/>
                    <a:pt x="237025" y="455615"/>
                  </a:cubicBezTo>
                  <a:cubicBezTo>
                    <a:pt x="240958" y="458367"/>
                    <a:pt x="244302" y="461512"/>
                    <a:pt x="247481" y="464723"/>
                  </a:cubicBezTo>
                  <a:cubicBezTo>
                    <a:pt x="250759" y="467999"/>
                    <a:pt x="253741" y="471505"/>
                    <a:pt x="256658" y="475011"/>
                  </a:cubicBezTo>
                  <a:cubicBezTo>
                    <a:pt x="258723" y="477468"/>
                    <a:pt x="260788" y="479926"/>
                    <a:pt x="262886" y="482383"/>
                  </a:cubicBezTo>
                  <a:cubicBezTo>
                    <a:pt x="268786" y="489329"/>
                    <a:pt x="274915" y="496045"/>
                    <a:pt x="281536" y="502434"/>
                  </a:cubicBezTo>
                  <a:cubicBezTo>
                    <a:pt x="288157" y="503745"/>
                    <a:pt x="294745" y="504957"/>
                    <a:pt x="301431" y="506071"/>
                  </a:cubicBezTo>
                  <a:cubicBezTo>
                    <a:pt x="301857" y="503679"/>
                    <a:pt x="301529" y="501255"/>
                    <a:pt x="299629" y="499518"/>
                  </a:cubicBezTo>
                  <a:cubicBezTo>
                    <a:pt x="295663" y="495423"/>
                    <a:pt x="292287" y="490967"/>
                    <a:pt x="289074" y="486413"/>
                  </a:cubicBezTo>
                  <a:cubicBezTo>
                    <a:pt x="291467" y="484938"/>
                    <a:pt x="293827" y="483366"/>
                    <a:pt x="296252" y="482153"/>
                  </a:cubicBezTo>
                  <a:cubicBezTo>
                    <a:pt x="298973" y="480810"/>
                    <a:pt x="301792" y="479860"/>
                    <a:pt x="304643" y="478779"/>
                  </a:cubicBezTo>
                  <a:cubicBezTo>
                    <a:pt x="307429" y="477730"/>
                    <a:pt x="310248" y="476518"/>
                    <a:pt x="313362" y="475732"/>
                  </a:cubicBezTo>
                  <a:lnTo>
                    <a:pt x="324473" y="473078"/>
                  </a:lnTo>
                  <a:cubicBezTo>
                    <a:pt x="324932" y="473012"/>
                    <a:pt x="326833" y="472750"/>
                    <a:pt x="328406" y="472554"/>
                  </a:cubicBezTo>
                  <a:cubicBezTo>
                    <a:pt x="328898" y="473274"/>
                    <a:pt x="329390" y="473962"/>
                    <a:pt x="329881" y="474683"/>
                  </a:cubicBezTo>
                  <a:cubicBezTo>
                    <a:pt x="337256" y="485430"/>
                    <a:pt x="344663" y="495423"/>
                    <a:pt x="351350" y="502041"/>
                  </a:cubicBezTo>
                  <a:cubicBezTo>
                    <a:pt x="353874" y="504400"/>
                    <a:pt x="358528" y="508954"/>
                    <a:pt x="363477" y="513148"/>
                  </a:cubicBezTo>
                  <a:cubicBezTo>
                    <a:pt x="371966" y="513607"/>
                    <a:pt x="380390" y="513607"/>
                    <a:pt x="388748" y="513574"/>
                  </a:cubicBezTo>
                  <a:cubicBezTo>
                    <a:pt x="387765" y="510724"/>
                    <a:pt x="385437" y="508496"/>
                    <a:pt x="382291" y="508659"/>
                  </a:cubicBezTo>
                  <a:cubicBezTo>
                    <a:pt x="381570" y="508659"/>
                    <a:pt x="381013" y="507873"/>
                    <a:pt x="380226" y="507349"/>
                  </a:cubicBezTo>
                  <a:cubicBezTo>
                    <a:pt x="379603" y="506956"/>
                    <a:pt x="379046" y="506235"/>
                    <a:pt x="378423" y="505711"/>
                  </a:cubicBezTo>
                  <a:cubicBezTo>
                    <a:pt x="380750" y="503876"/>
                    <a:pt x="383078" y="502041"/>
                    <a:pt x="385601" y="500337"/>
                  </a:cubicBezTo>
                  <a:cubicBezTo>
                    <a:pt x="388289" y="498568"/>
                    <a:pt x="391075" y="497061"/>
                    <a:pt x="393828" y="495423"/>
                  </a:cubicBezTo>
                  <a:cubicBezTo>
                    <a:pt x="396549" y="493817"/>
                    <a:pt x="399171" y="492081"/>
                    <a:pt x="402022" y="490803"/>
                  </a:cubicBezTo>
                  <a:lnTo>
                    <a:pt x="413494" y="486020"/>
                  </a:lnTo>
                  <a:cubicBezTo>
                    <a:pt x="413232" y="486118"/>
                    <a:pt x="412609" y="485987"/>
                    <a:pt x="412609" y="485987"/>
                  </a:cubicBezTo>
                  <a:cubicBezTo>
                    <a:pt x="412609" y="485987"/>
                    <a:pt x="417362" y="485987"/>
                    <a:pt x="418804" y="485299"/>
                  </a:cubicBezTo>
                  <a:cubicBezTo>
                    <a:pt x="420574" y="484447"/>
                    <a:pt x="421983" y="483333"/>
                    <a:pt x="422999" y="481859"/>
                  </a:cubicBezTo>
                  <a:cubicBezTo>
                    <a:pt x="426474" y="485921"/>
                    <a:pt x="430013" y="489853"/>
                    <a:pt x="433324" y="492966"/>
                  </a:cubicBezTo>
                  <a:cubicBezTo>
                    <a:pt x="436208" y="495554"/>
                    <a:pt x="439125" y="498110"/>
                    <a:pt x="442272" y="500436"/>
                  </a:cubicBezTo>
                  <a:cubicBezTo>
                    <a:pt x="445517" y="502795"/>
                    <a:pt x="448860" y="504990"/>
                    <a:pt x="452367" y="506857"/>
                  </a:cubicBezTo>
                  <a:lnTo>
                    <a:pt x="455317" y="508168"/>
                  </a:lnTo>
                  <a:cubicBezTo>
                    <a:pt x="461053" y="507316"/>
                    <a:pt x="466690" y="506399"/>
                    <a:pt x="472361" y="505449"/>
                  </a:cubicBezTo>
                  <a:cubicBezTo>
                    <a:pt x="472525" y="504236"/>
                    <a:pt x="472852" y="503057"/>
                    <a:pt x="472459" y="501779"/>
                  </a:cubicBezTo>
                  <a:close/>
                  <a:moveTo>
                    <a:pt x="458988" y="506038"/>
                  </a:moveTo>
                  <a:cubicBezTo>
                    <a:pt x="458857" y="505481"/>
                    <a:pt x="458791" y="504892"/>
                    <a:pt x="458791" y="504302"/>
                  </a:cubicBezTo>
                  <a:cubicBezTo>
                    <a:pt x="458759" y="504990"/>
                    <a:pt x="458824" y="505645"/>
                    <a:pt x="459054" y="506301"/>
                  </a:cubicBezTo>
                  <a:lnTo>
                    <a:pt x="458988" y="506038"/>
                  </a:lnTo>
                  <a:close/>
                  <a:moveTo>
                    <a:pt x="15161" y="31486"/>
                  </a:moveTo>
                  <a:cubicBezTo>
                    <a:pt x="14669" y="30733"/>
                    <a:pt x="13522" y="28799"/>
                    <a:pt x="13194" y="28242"/>
                  </a:cubicBezTo>
                  <a:cubicBezTo>
                    <a:pt x="10867" y="24507"/>
                    <a:pt x="8606" y="21133"/>
                    <a:pt x="6410" y="18053"/>
                  </a:cubicBezTo>
                  <a:cubicBezTo>
                    <a:pt x="5557" y="25720"/>
                    <a:pt x="4738" y="33419"/>
                    <a:pt x="4050" y="41086"/>
                  </a:cubicBezTo>
                  <a:lnTo>
                    <a:pt x="7885" y="47999"/>
                  </a:lnTo>
                  <a:cubicBezTo>
                    <a:pt x="10900" y="52783"/>
                    <a:pt x="13948" y="57468"/>
                    <a:pt x="17128" y="62120"/>
                  </a:cubicBezTo>
                  <a:cubicBezTo>
                    <a:pt x="19258" y="65233"/>
                    <a:pt x="21421" y="68280"/>
                    <a:pt x="23617" y="71327"/>
                  </a:cubicBezTo>
                  <a:cubicBezTo>
                    <a:pt x="29452" y="79026"/>
                    <a:pt x="37023" y="87316"/>
                    <a:pt x="44922" y="95671"/>
                  </a:cubicBezTo>
                  <a:cubicBezTo>
                    <a:pt x="48101" y="99045"/>
                    <a:pt x="51313" y="102453"/>
                    <a:pt x="54394" y="105926"/>
                  </a:cubicBezTo>
                  <a:cubicBezTo>
                    <a:pt x="52198" y="108645"/>
                    <a:pt x="49707" y="112282"/>
                    <a:pt x="49249" y="112806"/>
                  </a:cubicBezTo>
                  <a:cubicBezTo>
                    <a:pt x="47937" y="114510"/>
                    <a:pt x="46463" y="116017"/>
                    <a:pt x="45086" y="117622"/>
                  </a:cubicBezTo>
                  <a:cubicBezTo>
                    <a:pt x="43709" y="119261"/>
                    <a:pt x="42300" y="120833"/>
                    <a:pt x="40989" y="122504"/>
                  </a:cubicBezTo>
                  <a:cubicBezTo>
                    <a:pt x="38957" y="125060"/>
                    <a:pt x="37154" y="127714"/>
                    <a:pt x="35187" y="130335"/>
                  </a:cubicBezTo>
                  <a:cubicBezTo>
                    <a:pt x="33123" y="133021"/>
                    <a:pt x="31287" y="135741"/>
                    <a:pt x="29157" y="138395"/>
                  </a:cubicBezTo>
                  <a:cubicBezTo>
                    <a:pt x="26174" y="141081"/>
                    <a:pt x="25977" y="145668"/>
                    <a:pt x="28665" y="148617"/>
                  </a:cubicBezTo>
                  <a:cubicBezTo>
                    <a:pt x="31353" y="151599"/>
                    <a:pt x="35941" y="151795"/>
                    <a:pt x="38891" y="149109"/>
                  </a:cubicBezTo>
                  <a:cubicBezTo>
                    <a:pt x="42628" y="146618"/>
                    <a:pt x="46200" y="144128"/>
                    <a:pt x="49642" y="141245"/>
                  </a:cubicBezTo>
                  <a:cubicBezTo>
                    <a:pt x="51936" y="139312"/>
                    <a:pt x="54099" y="137248"/>
                    <a:pt x="56099" y="134955"/>
                  </a:cubicBezTo>
                  <a:cubicBezTo>
                    <a:pt x="57410" y="133447"/>
                    <a:pt x="58590" y="131809"/>
                    <a:pt x="59704" y="130105"/>
                  </a:cubicBezTo>
                  <a:cubicBezTo>
                    <a:pt x="61376" y="127550"/>
                    <a:pt x="62785" y="124863"/>
                    <a:pt x="64129" y="122111"/>
                  </a:cubicBezTo>
                  <a:cubicBezTo>
                    <a:pt x="64227" y="121882"/>
                    <a:pt x="64555" y="121030"/>
                    <a:pt x="64883" y="120112"/>
                  </a:cubicBezTo>
                  <a:cubicBezTo>
                    <a:pt x="68554" y="126174"/>
                    <a:pt x="71405" y="132432"/>
                    <a:pt x="71733" y="139410"/>
                  </a:cubicBezTo>
                  <a:cubicBezTo>
                    <a:pt x="71668" y="143408"/>
                    <a:pt x="74880" y="146717"/>
                    <a:pt x="78879" y="146749"/>
                  </a:cubicBezTo>
                  <a:cubicBezTo>
                    <a:pt x="82877" y="146782"/>
                    <a:pt x="86188" y="143604"/>
                    <a:pt x="86221" y="139607"/>
                  </a:cubicBezTo>
                  <a:cubicBezTo>
                    <a:pt x="87105" y="125813"/>
                    <a:pt x="81960" y="112904"/>
                    <a:pt x="74028" y="100913"/>
                  </a:cubicBezTo>
                  <a:cubicBezTo>
                    <a:pt x="68882" y="93148"/>
                    <a:pt x="62589" y="85776"/>
                    <a:pt x="56099" y="78961"/>
                  </a:cubicBezTo>
                  <a:cubicBezTo>
                    <a:pt x="53772" y="76536"/>
                    <a:pt x="51477" y="74276"/>
                    <a:pt x="49183" y="71982"/>
                  </a:cubicBezTo>
                  <a:cubicBezTo>
                    <a:pt x="52887" y="65495"/>
                    <a:pt x="56427" y="58844"/>
                    <a:pt x="59278" y="51767"/>
                  </a:cubicBezTo>
                  <a:cubicBezTo>
                    <a:pt x="60524" y="48654"/>
                    <a:pt x="61638" y="45476"/>
                    <a:pt x="62523" y="42265"/>
                  </a:cubicBezTo>
                  <a:cubicBezTo>
                    <a:pt x="63703" y="38072"/>
                    <a:pt x="64424" y="33780"/>
                    <a:pt x="65211" y="29586"/>
                  </a:cubicBezTo>
                  <a:cubicBezTo>
                    <a:pt x="62949" y="22574"/>
                    <a:pt x="60917" y="15301"/>
                    <a:pt x="58360" y="8650"/>
                  </a:cubicBezTo>
                  <a:cubicBezTo>
                    <a:pt x="57148" y="5504"/>
                    <a:pt x="55673" y="2982"/>
                    <a:pt x="54394" y="0"/>
                  </a:cubicBezTo>
                  <a:cubicBezTo>
                    <a:pt x="52657" y="1900"/>
                    <a:pt x="51641" y="4358"/>
                    <a:pt x="52625" y="6880"/>
                  </a:cubicBezTo>
                  <a:cubicBezTo>
                    <a:pt x="53149" y="8813"/>
                    <a:pt x="52035" y="11172"/>
                    <a:pt x="51346" y="13630"/>
                  </a:cubicBezTo>
                  <a:cubicBezTo>
                    <a:pt x="50363" y="17201"/>
                    <a:pt x="48954" y="20707"/>
                    <a:pt x="48036" y="23361"/>
                  </a:cubicBezTo>
                  <a:cubicBezTo>
                    <a:pt x="46725" y="27817"/>
                    <a:pt x="45020" y="32240"/>
                    <a:pt x="43677" y="36794"/>
                  </a:cubicBezTo>
                  <a:cubicBezTo>
                    <a:pt x="42431" y="40955"/>
                    <a:pt x="41382" y="45214"/>
                    <a:pt x="40268" y="49408"/>
                  </a:cubicBezTo>
                  <a:cubicBezTo>
                    <a:pt x="39350" y="52815"/>
                    <a:pt x="38301" y="56059"/>
                    <a:pt x="37383" y="59401"/>
                  </a:cubicBezTo>
                  <a:lnTo>
                    <a:pt x="20635" y="39055"/>
                  </a:lnTo>
                  <a:lnTo>
                    <a:pt x="15161" y="31486"/>
                  </a:lnTo>
                  <a:close/>
                  <a:moveTo>
                    <a:pt x="13522" y="29127"/>
                  </a:moveTo>
                  <a:cubicBezTo>
                    <a:pt x="13522" y="29062"/>
                    <a:pt x="13457" y="28996"/>
                    <a:pt x="13424" y="28832"/>
                  </a:cubicBezTo>
                  <a:lnTo>
                    <a:pt x="13522" y="29127"/>
                  </a:lnTo>
                  <a:lnTo>
                    <a:pt x="13522" y="29127"/>
                  </a:lnTo>
                  <a:close/>
                  <a:moveTo>
                    <a:pt x="52690" y="228561"/>
                  </a:moveTo>
                  <a:cubicBezTo>
                    <a:pt x="54493" y="226267"/>
                    <a:pt x="56164" y="223908"/>
                    <a:pt x="57639" y="221386"/>
                  </a:cubicBezTo>
                  <a:cubicBezTo>
                    <a:pt x="58655" y="219715"/>
                    <a:pt x="59540" y="217945"/>
                    <a:pt x="60327" y="216111"/>
                  </a:cubicBezTo>
                  <a:cubicBezTo>
                    <a:pt x="61507" y="213358"/>
                    <a:pt x="62425" y="210508"/>
                    <a:pt x="63277" y="207592"/>
                  </a:cubicBezTo>
                  <a:cubicBezTo>
                    <a:pt x="63375" y="207199"/>
                    <a:pt x="64162" y="203955"/>
                    <a:pt x="64785" y="200482"/>
                  </a:cubicBezTo>
                  <a:cubicBezTo>
                    <a:pt x="67472" y="201891"/>
                    <a:pt x="70160" y="203234"/>
                    <a:pt x="72717" y="204807"/>
                  </a:cubicBezTo>
                  <a:cubicBezTo>
                    <a:pt x="77240" y="207625"/>
                    <a:pt x="81533" y="210574"/>
                    <a:pt x="84516" y="214636"/>
                  </a:cubicBezTo>
                  <a:cubicBezTo>
                    <a:pt x="85958" y="216897"/>
                    <a:pt x="88417" y="217585"/>
                    <a:pt x="90908" y="217487"/>
                  </a:cubicBezTo>
                  <a:cubicBezTo>
                    <a:pt x="90940" y="211196"/>
                    <a:pt x="90776" y="204938"/>
                    <a:pt x="90645" y="198680"/>
                  </a:cubicBezTo>
                  <a:cubicBezTo>
                    <a:pt x="88122" y="195961"/>
                    <a:pt x="85303" y="193438"/>
                    <a:pt x="82287" y="191046"/>
                  </a:cubicBezTo>
                  <a:cubicBezTo>
                    <a:pt x="74781" y="185214"/>
                    <a:pt x="65965" y="180595"/>
                    <a:pt x="58819" y="175680"/>
                  </a:cubicBezTo>
                  <a:cubicBezTo>
                    <a:pt x="52133" y="171486"/>
                    <a:pt x="46135" y="166604"/>
                    <a:pt x="40366" y="161428"/>
                  </a:cubicBezTo>
                  <a:cubicBezTo>
                    <a:pt x="34466" y="156186"/>
                    <a:pt x="28796" y="150681"/>
                    <a:pt x="23519" y="144587"/>
                  </a:cubicBezTo>
                  <a:cubicBezTo>
                    <a:pt x="20733" y="141507"/>
                    <a:pt x="16472" y="137412"/>
                    <a:pt x="13162" y="133054"/>
                  </a:cubicBezTo>
                  <a:cubicBezTo>
                    <a:pt x="11523" y="130859"/>
                    <a:pt x="9851" y="128795"/>
                    <a:pt x="9458" y="126632"/>
                  </a:cubicBezTo>
                  <a:cubicBezTo>
                    <a:pt x="8966" y="122832"/>
                    <a:pt x="5492" y="120145"/>
                    <a:pt x="1690" y="120637"/>
                  </a:cubicBezTo>
                  <a:cubicBezTo>
                    <a:pt x="1002" y="120735"/>
                    <a:pt x="608" y="121325"/>
                    <a:pt x="18" y="121587"/>
                  </a:cubicBezTo>
                  <a:cubicBezTo>
                    <a:pt x="-15" y="127910"/>
                    <a:pt x="-15" y="134234"/>
                    <a:pt x="117" y="140524"/>
                  </a:cubicBezTo>
                  <a:cubicBezTo>
                    <a:pt x="3198" y="145963"/>
                    <a:pt x="7426" y="151304"/>
                    <a:pt x="10146" y="155203"/>
                  </a:cubicBezTo>
                  <a:cubicBezTo>
                    <a:pt x="15423" y="162443"/>
                    <a:pt x="20995" y="169324"/>
                    <a:pt x="27288" y="175451"/>
                  </a:cubicBezTo>
                  <a:cubicBezTo>
                    <a:pt x="33680" y="181709"/>
                    <a:pt x="40858" y="187115"/>
                    <a:pt x="48593" y="191964"/>
                  </a:cubicBezTo>
                  <a:cubicBezTo>
                    <a:pt x="49249" y="192324"/>
                    <a:pt x="50002" y="192684"/>
                    <a:pt x="50658" y="193045"/>
                  </a:cubicBezTo>
                  <a:cubicBezTo>
                    <a:pt x="50658" y="193045"/>
                    <a:pt x="50658" y="193045"/>
                    <a:pt x="50658" y="193045"/>
                  </a:cubicBezTo>
                  <a:cubicBezTo>
                    <a:pt x="50756" y="193766"/>
                    <a:pt x="50986" y="194486"/>
                    <a:pt x="51281" y="195109"/>
                  </a:cubicBezTo>
                  <a:cubicBezTo>
                    <a:pt x="50297" y="197337"/>
                    <a:pt x="46954" y="200679"/>
                    <a:pt x="46823" y="200941"/>
                  </a:cubicBezTo>
                  <a:cubicBezTo>
                    <a:pt x="45643" y="203202"/>
                    <a:pt x="44234" y="205266"/>
                    <a:pt x="42988" y="207494"/>
                  </a:cubicBezTo>
                  <a:cubicBezTo>
                    <a:pt x="42136" y="208968"/>
                    <a:pt x="41284" y="210442"/>
                    <a:pt x="40497" y="211982"/>
                  </a:cubicBezTo>
                  <a:cubicBezTo>
                    <a:pt x="39317" y="214309"/>
                    <a:pt x="38268" y="216700"/>
                    <a:pt x="37154" y="219125"/>
                  </a:cubicBezTo>
                  <a:cubicBezTo>
                    <a:pt x="35417" y="222893"/>
                    <a:pt x="33909" y="226628"/>
                    <a:pt x="32205" y="230428"/>
                  </a:cubicBezTo>
                  <a:cubicBezTo>
                    <a:pt x="31254" y="231903"/>
                    <a:pt x="31123" y="233639"/>
                    <a:pt x="31320" y="235277"/>
                  </a:cubicBezTo>
                  <a:cubicBezTo>
                    <a:pt x="30107" y="234393"/>
                    <a:pt x="28927" y="233574"/>
                    <a:pt x="27747" y="232591"/>
                  </a:cubicBezTo>
                  <a:cubicBezTo>
                    <a:pt x="25977" y="231084"/>
                    <a:pt x="24174" y="229675"/>
                    <a:pt x="22962" y="228069"/>
                  </a:cubicBezTo>
                  <a:cubicBezTo>
                    <a:pt x="22568" y="227512"/>
                    <a:pt x="21847" y="227218"/>
                    <a:pt x="21782" y="226661"/>
                  </a:cubicBezTo>
                  <a:cubicBezTo>
                    <a:pt x="21749" y="222860"/>
                    <a:pt x="18602" y="219780"/>
                    <a:pt x="14768" y="219813"/>
                  </a:cubicBezTo>
                  <a:cubicBezTo>
                    <a:pt x="11424" y="219846"/>
                    <a:pt x="8999" y="222401"/>
                    <a:pt x="8409" y="225579"/>
                  </a:cubicBezTo>
                  <a:cubicBezTo>
                    <a:pt x="8999" y="228725"/>
                    <a:pt x="9556" y="231903"/>
                    <a:pt x="10179" y="235015"/>
                  </a:cubicBezTo>
                  <a:cubicBezTo>
                    <a:pt x="10867" y="236359"/>
                    <a:pt x="11457" y="237702"/>
                    <a:pt x="12408" y="239078"/>
                  </a:cubicBezTo>
                  <a:cubicBezTo>
                    <a:pt x="16603" y="245172"/>
                    <a:pt x="23880" y="251201"/>
                    <a:pt x="27190" y="254379"/>
                  </a:cubicBezTo>
                  <a:cubicBezTo>
                    <a:pt x="33155" y="259687"/>
                    <a:pt x="39579" y="264437"/>
                    <a:pt x="46102" y="268828"/>
                  </a:cubicBezTo>
                  <a:cubicBezTo>
                    <a:pt x="51969" y="272759"/>
                    <a:pt x="57934" y="276265"/>
                    <a:pt x="62818" y="281016"/>
                  </a:cubicBezTo>
                  <a:cubicBezTo>
                    <a:pt x="66522" y="284620"/>
                    <a:pt x="69931" y="288617"/>
                    <a:pt x="71995" y="294023"/>
                  </a:cubicBezTo>
                  <a:cubicBezTo>
                    <a:pt x="73143" y="297857"/>
                    <a:pt x="77174" y="300052"/>
                    <a:pt x="81009" y="298938"/>
                  </a:cubicBezTo>
                  <a:cubicBezTo>
                    <a:pt x="84844" y="297791"/>
                    <a:pt x="87040" y="293761"/>
                    <a:pt x="85893" y="289928"/>
                  </a:cubicBezTo>
                  <a:cubicBezTo>
                    <a:pt x="83566" y="279017"/>
                    <a:pt x="77961" y="270728"/>
                    <a:pt x="70750" y="263651"/>
                  </a:cubicBezTo>
                  <a:cubicBezTo>
                    <a:pt x="65899" y="258835"/>
                    <a:pt x="60262" y="254641"/>
                    <a:pt x="54329" y="250742"/>
                  </a:cubicBezTo>
                  <a:cubicBezTo>
                    <a:pt x="49576" y="247597"/>
                    <a:pt x="44594" y="244714"/>
                    <a:pt x="39973" y="241339"/>
                  </a:cubicBezTo>
                  <a:cubicBezTo>
                    <a:pt x="41743" y="240913"/>
                    <a:pt x="43349" y="239897"/>
                    <a:pt x="44398" y="238259"/>
                  </a:cubicBezTo>
                  <a:cubicBezTo>
                    <a:pt x="47249" y="234983"/>
                    <a:pt x="50068" y="231936"/>
                    <a:pt x="52690" y="228561"/>
                  </a:cubicBezTo>
                  <a:close/>
                  <a:moveTo>
                    <a:pt x="50887" y="193209"/>
                  </a:moveTo>
                  <a:cubicBezTo>
                    <a:pt x="50625" y="193110"/>
                    <a:pt x="51182" y="193635"/>
                    <a:pt x="51182" y="193831"/>
                  </a:cubicBezTo>
                  <a:cubicBezTo>
                    <a:pt x="51182" y="194159"/>
                    <a:pt x="51313" y="194454"/>
                    <a:pt x="51445" y="194716"/>
                  </a:cubicBezTo>
                  <a:cubicBezTo>
                    <a:pt x="51674" y="193930"/>
                    <a:pt x="51576" y="193405"/>
                    <a:pt x="50887" y="193209"/>
                  </a:cubicBezTo>
                  <a:close/>
                  <a:moveTo>
                    <a:pt x="219916" y="444672"/>
                  </a:moveTo>
                  <a:lnTo>
                    <a:pt x="220375" y="444901"/>
                  </a:lnTo>
                  <a:cubicBezTo>
                    <a:pt x="219850" y="445032"/>
                    <a:pt x="219457" y="445032"/>
                    <a:pt x="219523" y="444606"/>
                  </a:cubicBezTo>
                  <a:lnTo>
                    <a:pt x="219850" y="444639"/>
                  </a:lnTo>
                  <a:lnTo>
                    <a:pt x="219916" y="44467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8" name="Google Shape;2128;p30"/>
            <p:cNvSpPr/>
            <p:nvPr/>
          </p:nvSpPr>
          <p:spPr>
            <a:xfrm flipH="1" rot="5400000">
              <a:off x="645420" y="4454695"/>
              <a:ext cx="91372" cy="103821"/>
            </a:xfrm>
            <a:custGeom>
              <a:rect b="b" l="l" r="r" t="t"/>
              <a:pathLst>
                <a:path extrusionOk="0" h="207642" w="182745">
                  <a:moveTo>
                    <a:pt x="70208" y="141686"/>
                  </a:moveTo>
                  <a:lnTo>
                    <a:pt x="54803" y="158330"/>
                  </a:lnTo>
                  <a:cubicBezTo>
                    <a:pt x="55524" y="158101"/>
                    <a:pt x="56245" y="157741"/>
                    <a:pt x="56966" y="157544"/>
                  </a:cubicBezTo>
                  <a:cubicBezTo>
                    <a:pt x="62866" y="155840"/>
                    <a:pt x="68831" y="154694"/>
                    <a:pt x="74666" y="153678"/>
                  </a:cubicBezTo>
                  <a:cubicBezTo>
                    <a:pt x="78730" y="153055"/>
                    <a:pt x="82762" y="152531"/>
                    <a:pt x="86859" y="152269"/>
                  </a:cubicBezTo>
                  <a:cubicBezTo>
                    <a:pt x="90923" y="152007"/>
                    <a:pt x="95020" y="151941"/>
                    <a:pt x="99084" y="152040"/>
                  </a:cubicBezTo>
                  <a:lnTo>
                    <a:pt x="107704" y="152531"/>
                  </a:lnTo>
                  <a:cubicBezTo>
                    <a:pt x="108360" y="152597"/>
                    <a:pt x="109737" y="153055"/>
                    <a:pt x="110884" y="153318"/>
                  </a:cubicBezTo>
                  <a:cubicBezTo>
                    <a:pt x="111113" y="153285"/>
                    <a:pt x="111343" y="153252"/>
                    <a:pt x="111572" y="153252"/>
                  </a:cubicBezTo>
                  <a:cubicBezTo>
                    <a:pt x="111506" y="153252"/>
                    <a:pt x="111506" y="153285"/>
                    <a:pt x="111506" y="153285"/>
                  </a:cubicBezTo>
                  <a:cubicBezTo>
                    <a:pt x="111506" y="153350"/>
                    <a:pt x="111506" y="153383"/>
                    <a:pt x="111539" y="153449"/>
                  </a:cubicBezTo>
                  <a:cubicBezTo>
                    <a:pt x="112162" y="153547"/>
                    <a:pt x="112621" y="153547"/>
                    <a:pt x="112686" y="153252"/>
                  </a:cubicBezTo>
                  <a:lnTo>
                    <a:pt x="112981" y="153285"/>
                  </a:lnTo>
                  <a:cubicBezTo>
                    <a:pt x="168144" y="156954"/>
                    <a:pt x="151822" y="167046"/>
                    <a:pt x="113998" y="167177"/>
                  </a:cubicBezTo>
                  <a:cubicBezTo>
                    <a:pt x="113408" y="167308"/>
                    <a:pt x="112654" y="167308"/>
                    <a:pt x="111703" y="167177"/>
                  </a:cubicBezTo>
                  <a:lnTo>
                    <a:pt x="111539" y="167177"/>
                  </a:lnTo>
                  <a:cubicBezTo>
                    <a:pt x="110851" y="167144"/>
                    <a:pt x="108393" y="167111"/>
                    <a:pt x="107409" y="167144"/>
                  </a:cubicBezTo>
                  <a:lnTo>
                    <a:pt x="99707" y="167799"/>
                  </a:lnTo>
                  <a:cubicBezTo>
                    <a:pt x="96102" y="168160"/>
                    <a:pt x="92529" y="168782"/>
                    <a:pt x="88989" y="169405"/>
                  </a:cubicBezTo>
                  <a:cubicBezTo>
                    <a:pt x="85416" y="170060"/>
                    <a:pt x="81909" y="170846"/>
                    <a:pt x="78435" y="171764"/>
                  </a:cubicBezTo>
                  <a:cubicBezTo>
                    <a:pt x="72109" y="173271"/>
                    <a:pt x="65783" y="175335"/>
                    <a:pt x="59359" y="177301"/>
                  </a:cubicBezTo>
                  <a:cubicBezTo>
                    <a:pt x="53066" y="179234"/>
                    <a:pt x="46740" y="181200"/>
                    <a:pt x="40578" y="183526"/>
                  </a:cubicBezTo>
                  <a:cubicBezTo>
                    <a:pt x="35170" y="185557"/>
                    <a:pt x="30188" y="188146"/>
                    <a:pt x="25108" y="190636"/>
                  </a:cubicBezTo>
                  <a:cubicBezTo>
                    <a:pt x="25108" y="190636"/>
                    <a:pt x="10522" y="207673"/>
                    <a:pt x="7638" y="207640"/>
                  </a:cubicBezTo>
                  <a:cubicBezTo>
                    <a:pt x="4884" y="207706"/>
                    <a:pt x="3311" y="206493"/>
                    <a:pt x="2262" y="205576"/>
                  </a:cubicBezTo>
                  <a:cubicBezTo>
                    <a:pt x="853" y="204298"/>
                    <a:pt x="165" y="202627"/>
                    <a:pt x="1" y="200661"/>
                  </a:cubicBezTo>
                  <a:cubicBezTo>
                    <a:pt x="-130" y="199416"/>
                    <a:pt x="16192" y="158429"/>
                    <a:pt x="20814" y="142866"/>
                  </a:cubicBezTo>
                  <a:cubicBezTo>
                    <a:pt x="23075" y="135166"/>
                    <a:pt x="25173" y="127401"/>
                    <a:pt x="27074" y="119636"/>
                  </a:cubicBezTo>
                  <a:cubicBezTo>
                    <a:pt x="28975" y="111773"/>
                    <a:pt x="30844" y="103975"/>
                    <a:pt x="32187" y="96079"/>
                  </a:cubicBezTo>
                  <a:cubicBezTo>
                    <a:pt x="33040" y="91492"/>
                    <a:pt x="33629" y="86905"/>
                    <a:pt x="34056" y="82285"/>
                  </a:cubicBezTo>
                  <a:cubicBezTo>
                    <a:pt x="34514" y="77567"/>
                    <a:pt x="34809" y="72817"/>
                    <a:pt x="35006" y="68066"/>
                  </a:cubicBezTo>
                  <a:cubicBezTo>
                    <a:pt x="35104" y="65674"/>
                    <a:pt x="34383" y="61415"/>
                    <a:pt x="34613" y="58270"/>
                  </a:cubicBezTo>
                  <a:cubicBezTo>
                    <a:pt x="34744" y="56500"/>
                    <a:pt x="34973" y="54895"/>
                    <a:pt x="35498" y="53650"/>
                  </a:cubicBezTo>
                  <a:cubicBezTo>
                    <a:pt x="36809" y="50046"/>
                    <a:pt x="40808" y="48178"/>
                    <a:pt x="44380" y="49489"/>
                  </a:cubicBezTo>
                  <a:cubicBezTo>
                    <a:pt x="47920" y="50767"/>
                    <a:pt x="47887" y="115573"/>
                    <a:pt x="46052" y="124027"/>
                  </a:cubicBezTo>
                  <a:cubicBezTo>
                    <a:pt x="44216" y="132381"/>
                    <a:pt x="41856" y="140671"/>
                    <a:pt x="38972" y="148763"/>
                  </a:cubicBezTo>
                  <a:cubicBezTo>
                    <a:pt x="38612" y="149812"/>
                    <a:pt x="38087" y="150795"/>
                    <a:pt x="37694" y="151843"/>
                  </a:cubicBezTo>
                  <a:lnTo>
                    <a:pt x="56344" y="129662"/>
                  </a:lnTo>
                  <a:cubicBezTo>
                    <a:pt x="67225" y="116851"/>
                    <a:pt x="77714" y="103451"/>
                    <a:pt x="88563" y="90214"/>
                  </a:cubicBezTo>
                  <a:cubicBezTo>
                    <a:pt x="99412" y="77010"/>
                    <a:pt x="110523" y="63905"/>
                    <a:pt x="121897" y="51127"/>
                  </a:cubicBezTo>
                  <a:cubicBezTo>
                    <a:pt x="137367" y="33762"/>
                    <a:pt x="153460" y="17151"/>
                    <a:pt x="170537" y="1981"/>
                  </a:cubicBezTo>
                  <a:cubicBezTo>
                    <a:pt x="173454" y="-771"/>
                    <a:pt x="178043" y="-640"/>
                    <a:pt x="180763" y="2276"/>
                  </a:cubicBezTo>
                  <a:cubicBezTo>
                    <a:pt x="183517" y="5192"/>
                    <a:pt x="183385" y="9779"/>
                    <a:pt x="180468" y="12531"/>
                  </a:cubicBezTo>
                  <a:cubicBezTo>
                    <a:pt x="168636" y="24326"/>
                    <a:pt x="157525" y="37006"/>
                    <a:pt x="146545" y="49915"/>
                  </a:cubicBezTo>
                  <a:cubicBezTo>
                    <a:pt x="131238" y="68033"/>
                    <a:pt x="116620" y="86938"/>
                    <a:pt x="101575" y="105318"/>
                  </a:cubicBezTo>
                  <a:cubicBezTo>
                    <a:pt x="91349" y="117736"/>
                    <a:pt x="80795" y="129826"/>
                    <a:pt x="70208" y="14168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9" name="Google Shape;2129;p30"/>
            <p:cNvSpPr/>
            <p:nvPr/>
          </p:nvSpPr>
          <p:spPr>
            <a:xfrm flipH="1" rot="5400000">
              <a:off x="964985" y="4483069"/>
              <a:ext cx="181581" cy="141873"/>
            </a:xfrm>
            <a:custGeom>
              <a:rect b="b" l="l" r="r" t="t"/>
              <a:pathLst>
                <a:path extrusionOk="0" h="283745" w="363161">
                  <a:moveTo>
                    <a:pt x="320343" y="277618"/>
                  </a:moveTo>
                  <a:lnTo>
                    <a:pt x="317360" y="270377"/>
                  </a:lnTo>
                  <a:cubicBezTo>
                    <a:pt x="314443" y="270607"/>
                    <a:pt x="313001" y="265135"/>
                    <a:pt x="312345" y="263235"/>
                  </a:cubicBezTo>
                  <a:cubicBezTo>
                    <a:pt x="308904" y="253438"/>
                    <a:pt x="307560" y="242856"/>
                    <a:pt x="307003" y="232502"/>
                  </a:cubicBezTo>
                  <a:cubicBezTo>
                    <a:pt x="305429" y="203670"/>
                    <a:pt x="310772" y="175133"/>
                    <a:pt x="328078" y="151477"/>
                  </a:cubicBezTo>
                  <a:cubicBezTo>
                    <a:pt x="332142" y="145940"/>
                    <a:pt x="338042" y="136209"/>
                    <a:pt x="344794" y="133457"/>
                  </a:cubicBezTo>
                  <a:cubicBezTo>
                    <a:pt x="346334" y="132802"/>
                    <a:pt x="349481" y="142041"/>
                    <a:pt x="349940" y="143057"/>
                  </a:cubicBezTo>
                  <a:cubicBezTo>
                    <a:pt x="355446" y="155278"/>
                    <a:pt x="360789" y="167564"/>
                    <a:pt x="362460" y="181030"/>
                  </a:cubicBezTo>
                  <a:cubicBezTo>
                    <a:pt x="366689" y="214875"/>
                    <a:pt x="351677" y="260712"/>
                    <a:pt x="320343" y="277618"/>
                  </a:cubicBezTo>
                  <a:close/>
                  <a:moveTo>
                    <a:pt x="232928" y="137618"/>
                  </a:moveTo>
                  <a:cubicBezTo>
                    <a:pt x="234665" y="140305"/>
                    <a:pt x="236566" y="142926"/>
                    <a:pt x="238663" y="145318"/>
                  </a:cubicBezTo>
                  <a:cubicBezTo>
                    <a:pt x="239647" y="146399"/>
                    <a:pt x="243842" y="147906"/>
                    <a:pt x="242367" y="147742"/>
                  </a:cubicBezTo>
                  <a:lnTo>
                    <a:pt x="252364" y="154819"/>
                  </a:lnTo>
                  <a:cubicBezTo>
                    <a:pt x="280224" y="116944"/>
                    <a:pt x="280847" y="74417"/>
                    <a:pt x="257543" y="34182"/>
                  </a:cubicBezTo>
                  <a:cubicBezTo>
                    <a:pt x="252430" y="25369"/>
                    <a:pt x="246825" y="16883"/>
                    <a:pt x="241122" y="8430"/>
                  </a:cubicBezTo>
                  <a:cubicBezTo>
                    <a:pt x="240335" y="7250"/>
                    <a:pt x="237451" y="1091"/>
                    <a:pt x="235746" y="960"/>
                  </a:cubicBezTo>
                  <a:cubicBezTo>
                    <a:pt x="235025" y="894"/>
                    <a:pt x="234108" y="5547"/>
                    <a:pt x="233944" y="6038"/>
                  </a:cubicBezTo>
                  <a:cubicBezTo>
                    <a:pt x="231879" y="12689"/>
                    <a:pt x="229584" y="19275"/>
                    <a:pt x="227421" y="25893"/>
                  </a:cubicBezTo>
                  <a:cubicBezTo>
                    <a:pt x="218440" y="53513"/>
                    <a:pt x="211066" y="81035"/>
                    <a:pt x="219948" y="109703"/>
                  </a:cubicBezTo>
                  <a:cubicBezTo>
                    <a:pt x="222996" y="119434"/>
                    <a:pt x="227388" y="129001"/>
                    <a:pt x="232928" y="137618"/>
                  </a:cubicBezTo>
                  <a:close/>
                  <a:moveTo>
                    <a:pt x="300415" y="259696"/>
                  </a:moveTo>
                  <a:cubicBezTo>
                    <a:pt x="298743" y="257534"/>
                    <a:pt x="296809" y="255601"/>
                    <a:pt x="294810" y="253733"/>
                  </a:cubicBezTo>
                  <a:cubicBezTo>
                    <a:pt x="289238" y="248426"/>
                    <a:pt x="283010" y="243708"/>
                    <a:pt x="276586" y="239448"/>
                  </a:cubicBezTo>
                  <a:cubicBezTo>
                    <a:pt x="258395" y="227424"/>
                    <a:pt x="236369" y="217398"/>
                    <a:pt x="214081" y="220642"/>
                  </a:cubicBezTo>
                  <a:cubicBezTo>
                    <a:pt x="205854" y="221821"/>
                    <a:pt x="198053" y="224279"/>
                    <a:pt x="190875" y="228440"/>
                  </a:cubicBezTo>
                  <a:cubicBezTo>
                    <a:pt x="190482" y="228669"/>
                    <a:pt x="185500" y="231093"/>
                    <a:pt x="185467" y="231650"/>
                  </a:cubicBezTo>
                  <a:cubicBezTo>
                    <a:pt x="185271" y="241283"/>
                    <a:pt x="205953" y="255371"/>
                    <a:pt x="212115" y="259893"/>
                  </a:cubicBezTo>
                  <a:cubicBezTo>
                    <a:pt x="242892" y="282434"/>
                    <a:pt x="272391" y="291150"/>
                    <a:pt x="308051" y="276603"/>
                  </a:cubicBezTo>
                  <a:lnTo>
                    <a:pt x="302250" y="262842"/>
                  </a:lnTo>
                  <a:cubicBezTo>
                    <a:pt x="302348" y="262842"/>
                    <a:pt x="300546" y="259860"/>
                    <a:pt x="300415" y="259696"/>
                  </a:cubicBezTo>
                  <a:close/>
                  <a:moveTo>
                    <a:pt x="247284" y="156687"/>
                  </a:moveTo>
                  <a:lnTo>
                    <a:pt x="233747" y="144302"/>
                  </a:lnTo>
                  <a:cubicBezTo>
                    <a:pt x="211983" y="131852"/>
                    <a:pt x="184025" y="135816"/>
                    <a:pt x="162622" y="147218"/>
                  </a:cubicBezTo>
                  <a:cubicBezTo>
                    <a:pt x="157935" y="149708"/>
                    <a:pt x="153444" y="152821"/>
                    <a:pt x="149446" y="156326"/>
                  </a:cubicBezTo>
                  <a:cubicBezTo>
                    <a:pt x="146922" y="158489"/>
                    <a:pt x="144595" y="160913"/>
                    <a:pt x="142661" y="163633"/>
                  </a:cubicBezTo>
                  <a:cubicBezTo>
                    <a:pt x="130239" y="181161"/>
                    <a:pt x="146758" y="183291"/>
                    <a:pt x="163409" y="186272"/>
                  </a:cubicBezTo>
                  <a:cubicBezTo>
                    <a:pt x="169800" y="187419"/>
                    <a:pt x="176257" y="188009"/>
                    <a:pt x="182714" y="188206"/>
                  </a:cubicBezTo>
                  <a:cubicBezTo>
                    <a:pt x="193563" y="188533"/>
                    <a:pt x="204641" y="187976"/>
                    <a:pt x="214933" y="184274"/>
                  </a:cubicBezTo>
                  <a:cubicBezTo>
                    <a:pt x="229158" y="179130"/>
                    <a:pt x="238434" y="168318"/>
                    <a:pt x="247284" y="156687"/>
                  </a:cubicBezTo>
                  <a:close/>
                  <a:moveTo>
                    <a:pt x="169276" y="101512"/>
                  </a:moveTo>
                  <a:lnTo>
                    <a:pt x="171996" y="99612"/>
                  </a:lnTo>
                  <a:cubicBezTo>
                    <a:pt x="176781" y="86211"/>
                    <a:pt x="179862" y="72516"/>
                    <a:pt x="179305" y="58133"/>
                  </a:cubicBezTo>
                  <a:cubicBezTo>
                    <a:pt x="178879" y="47878"/>
                    <a:pt x="176913" y="37492"/>
                    <a:pt x="171701" y="28547"/>
                  </a:cubicBezTo>
                  <a:cubicBezTo>
                    <a:pt x="168259" y="22650"/>
                    <a:pt x="163638" y="17702"/>
                    <a:pt x="158394" y="13377"/>
                  </a:cubicBezTo>
                  <a:cubicBezTo>
                    <a:pt x="154133" y="9872"/>
                    <a:pt x="141121" y="-1006"/>
                    <a:pt x="134664" y="75"/>
                  </a:cubicBezTo>
                  <a:cubicBezTo>
                    <a:pt x="132402" y="436"/>
                    <a:pt x="132369" y="17375"/>
                    <a:pt x="132304" y="18783"/>
                  </a:cubicBezTo>
                  <a:cubicBezTo>
                    <a:pt x="131320" y="41391"/>
                    <a:pt x="136073" y="64161"/>
                    <a:pt x="148725" y="83197"/>
                  </a:cubicBezTo>
                  <a:cubicBezTo>
                    <a:pt x="151347" y="87194"/>
                    <a:pt x="162032" y="104232"/>
                    <a:pt x="169276" y="101512"/>
                  </a:cubicBezTo>
                  <a:close/>
                  <a:moveTo>
                    <a:pt x="174520" y="106722"/>
                  </a:moveTo>
                  <a:cubicBezTo>
                    <a:pt x="173831" y="109376"/>
                    <a:pt x="131943" y="102200"/>
                    <a:pt x="115817" y="106656"/>
                  </a:cubicBezTo>
                  <a:cubicBezTo>
                    <a:pt x="100838" y="110784"/>
                    <a:pt x="76813" y="128084"/>
                    <a:pt x="77731" y="133424"/>
                  </a:cubicBezTo>
                  <a:cubicBezTo>
                    <a:pt x="78648" y="138765"/>
                    <a:pt x="113719" y="138339"/>
                    <a:pt x="121389" y="138699"/>
                  </a:cubicBezTo>
                  <a:cubicBezTo>
                    <a:pt x="151314" y="140010"/>
                    <a:pt x="157935" y="129263"/>
                    <a:pt x="174520" y="106722"/>
                  </a:cubicBezTo>
                  <a:close/>
                  <a:moveTo>
                    <a:pt x="104902" y="84868"/>
                  </a:moveTo>
                  <a:cubicBezTo>
                    <a:pt x="93529" y="76481"/>
                    <a:pt x="77403" y="59345"/>
                    <a:pt x="63047" y="56364"/>
                  </a:cubicBezTo>
                  <a:cubicBezTo>
                    <a:pt x="52952" y="54299"/>
                    <a:pt x="9261" y="64063"/>
                    <a:pt x="116" y="67143"/>
                  </a:cubicBezTo>
                  <a:cubicBezTo>
                    <a:pt x="-2768" y="68093"/>
                    <a:pt x="48953" y="108819"/>
                    <a:pt x="69635" y="105411"/>
                  </a:cubicBezTo>
                  <a:cubicBezTo>
                    <a:pt x="79894" y="103740"/>
                    <a:pt x="90579" y="97810"/>
                    <a:pt x="98478" y="91126"/>
                  </a:cubicBezTo>
                  <a:cubicBezTo>
                    <a:pt x="99330" y="90405"/>
                    <a:pt x="104935" y="86310"/>
                    <a:pt x="104902" y="8486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0" name="Google Shape;2130;p30"/>
            <p:cNvSpPr/>
            <p:nvPr/>
          </p:nvSpPr>
          <p:spPr>
            <a:xfrm flipH="1" rot="5400000">
              <a:off x="908436" y="4422058"/>
              <a:ext cx="210333" cy="201011"/>
            </a:xfrm>
            <a:custGeom>
              <a:rect b="b" l="l" r="r" t="t"/>
              <a:pathLst>
                <a:path extrusionOk="0" h="402022" w="420666">
                  <a:moveTo>
                    <a:pt x="417023" y="323901"/>
                  </a:moveTo>
                  <a:cubicBezTo>
                    <a:pt x="412663" y="314334"/>
                    <a:pt x="404273" y="306143"/>
                    <a:pt x="390375" y="301720"/>
                  </a:cubicBezTo>
                  <a:cubicBezTo>
                    <a:pt x="384738" y="299885"/>
                    <a:pt x="377986" y="300376"/>
                    <a:pt x="371398" y="302801"/>
                  </a:cubicBezTo>
                  <a:cubicBezTo>
                    <a:pt x="363368" y="305783"/>
                    <a:pt x="355632" y="311549"/>
                    <a:pt x="351044" y="317938"/>
                  </a:cubicBezTo>
                  <a:cubicBezTo>
                    <a:pt x="347110" y="323377"/>
                    <a:pt x="345373" y="329274"/>
                    <a:pt x="346291" y="334516"/>
                  </a:cubicBezTo>
                  <a:cubicBezTo>
                    <a:pt x="347209" y="339759"/>
                    <a:pt x="350421" y="344903"/>
                    <a:pt x="357927" y="348376"/>
                  </a:cubicBezTo>
                  <a:cubicBezTo>
                    <a:pt x="361565" y="350112"/>
                    <a:pt x="365891" y="348572"/>
                    <a:pt x="367596" y="344968"/>
                  </a:cubicBezTo>
                  <a:cubicBezTo>
                    <a:pt x="369333" y="341331"/>
                    <a:pt x="367792" y="337006"/>
                    <a:pt x="364154" y="335303"/>
                  </a:cubicBezTo>
                  <a:cubicBezTo>
                    <a:pt x="362614" y="334549"/>
                    <a:pt x="361532" y="333763"/>
                    <a:pt x="361008" y="332714"/>
                  </a:cubicBezTo>
                  <a:cubicBezTo>
                    <a:pt x="360483" y="331666"/>
                    <a:pt x="361008" y="330519"/>
                    <a:pt x="361565" y="329340"/>
                  </a:cubicBezTo>
                  <a:cubicBezTo>
                    <a:pt x="362548" y="327308"/>
                    <a:pt x="364220" y="325375"/>
                    <a:pt x="366186" y="323606"/>
                  </a:cubicBezTo>
                  <a:cubicBezTo>
                    <a:pt x="371594" y="318691"/>
                    <a:pt x="379526" y="314662"/>
                    <a:pt x="385426" y="316660"/>
                  </a:cubicBezTo>
                  <a:cubicBezTo>
                    <a:pt x="394079" y="319642"/>
                    <a:pt x="399487" y="324523"/>
                    <a:pt x="402109" y="330585"/>
                  </a:cubicBezTo>
                  <a:cubicBezTo>
                    <a:pt x="405059" y="337334"/>
                    <a:pt x="404437" y="345296"/>
                    <a:pt x="401782" y="352897"/>
                  </a:cubicBezTo>
                  <a:cubicBezTo>
                    <a:pt x="396570" y="367772"/>
                    <a:pt x="383197" y="381631"/>
                    <a:pt x="367333" y="383400"/>
                  </a:cubicBezTo>
                  <a:cubicBezTo>
                    <a:pt x="347995" y="385628"/>
                    <a:pt x="334524" y="380091"/>
                    <a:pt x="324888" y="369967"/>
                  </a:cubicBezTo>
                  <a:cubicBezTo>
                    <a:pt x="308696" y="352963"/>
                    <a:pt x="302567" y="324622"/>
                    <a:pt x="297323" y="299099"/>
                  </a:cubicBezTo>
                  <a:cubicBezTo>
                    <a:pt x="293914" y="282946"/>
                    <a:pt x="290178" y="266695"/>
                    <a:pt x="285949" y="250608"/>
                  </a:cubicBezTo>
                  <a:cubicBezTo>
                    <a:pt x="289293" y="243302"/>
                    <a:pt x="293717" y="234587"/>
                    <a:pt x="298568" y="224430"/>
                  </a:cubicBezTo>
                  <a:cubicBezTo>
                    <a:pt x="302043" y="217156"/>
                    <a:pt x="305648" y="209555"/>
                    <a:pt x="308696" y="201986"/>
                  </a:cubicBezTo>
                  <a:cubicBezTo>
                    <a:pt x="314957" y="186391"/>
                    <a:pt x="319480" y="171319"/>
                    <a:pt x="321512" y="161916"/>
                  </a:cubicBezTo>
                  <a:cubicBezTo>
                    <a:pt x="322561" y="158083"/>
                    <a:pt x="320332" y="154086"/>
                    <a:pt x="316464" y="153004"/>
                  </a:cubicBezTo>
                  <a:cubicBezTo>
                    <a:pt x="312629" y="151923"/>
                    <a:pt x="308631" y="154184"/>
                    <a:pt x="307549" y="158017"/>
                  </a:cubicBezTo>
                  <a:cubicBezTo>
                    <a:pt x="304796" y="165913"/>
                    <a:pt x="298732" y="177610"/>
                    <a:pt x="292537" y="190650"/>
                  </a:cubicBezTo>
                  <a:cubicBezTo>
                    <a:pt x="290833" y="194287"/>
                    <a:pt x="289129" y="198022"/>
                    <a:pt x="287490" y="201790"/>
                  </a:cubicBezTo>
                  <a:cubicBezTo>
                    <a:pt x="285884" y="205590"/>
                    <a:pt x="284343" y="209391"/>
                    <a:pt x="282901" y="213192"/>
                  </a:cubicBezTo>
                  <a:cubicBezTo>
                    <a:pt x="281262" y="217484"/>
                    <a:pt x="279722" y="221678"/>
                    <a:pt x="278280" y="225773"/>
                  </a:cubicBezTo>
                  <a:cubicBezTo>
                    <a:pt x="276477" y="220105"/>
                    <a:pt x="275068" y="214273"/>
                    <a:pt x="273003" y="208703"/>
                  </a:cubicBezTo>
                  <a:cubicBezTo>
                    <a:pt x="265628" y="188815"/>
                    <a:pt x="256483" y="169681"/>
                    <a:pt x="244848" y="151759"/>
                  </a:cubicBezTo>
                  <a:cubicBezTo>
                    <a:pt x="239472" y="143536"/>
                    <a:pt x="233048" y="136393"/>
                    <a:pt x="226689" y="129218"/>
                  </a:cubicBezTo>
                  <a:cubicBezTo>
                    <a:pt x="225313" y="125581"/>
                    <a:pt x="224100" y="121879"/>
                    <a:pt x="223150" y="118078"/>
                  </a:cubicBezTo>
                  <a:cubicBezTo>
                    <a:pt x="222002" y="113589"/>
                    <a:pt x="221117" y="109035"/>
                    <a:pt x="220396" y="104481"/>
                  </a:cubicBezTo>
                  <a:cubicBezTo>
                    <a:pt x="218921" y="96421"/>
                    <a:pt x="218331" y="88525"/>
                    <a:pt x="217872" y="80695"/>
                  </a:cubicBezTo>
                  <a:cubicBezTo>
                    <a:pt x="217512" y="75321"/>
                    <a:pt x="217250" y="69981"/>
                    <a:pt x="217119" y="64640"/>
                  </a:cubicBezTo>
                  <a:cubicBezTo>
                    <a:pt x="216791" y="51043"/>
                    <a:pt x="217086" y="37446"/>
                    <a:pt x="217905" y="23325"/>
                  </a:cubicBezTo>
                  <a:cubicBezTo>
                    <a:pt x="218331" y="19360"/>
                    <a:pt x="215447" y="15756"/>
                    <a:pt x="211481" y="15331"/>
                  </a:cubicBezTo>
                  <a:cubicBezTo>
                    <a:pt x="207515" y="14872"/>
                    <a:pt x="203910" y="17755"/>
                    <a:pt x="203484" y="21720"/>
                  </a:cubicBezTo>
                  <a:cubicBezTo>
                    <a:pt x="201714" y="32106"/>
                    <a:pt x="200042" y="42164"/>
                    <a:pt x="199026" y="52255"/>
                  </a:cubicBezTo>
                  <a:cubicBezTo>
                    <a:pt x="198305" y="59234"/>
                    <a:pt x="197879" y="66180"/>
                    <a:pt x="197944" y="73192"/>
                  </a:cubicBezTo>
                  <a:cubicBezTo>
                    <a:pt x="197977" y="79024"/>
                    <a:pt x="198370" y="84921"/>
                    <a:pt x="199157" y="90819"/>
                  </a:cubicBezTo>
                  <a:cubicBezTo>
                    <a:pt x="199813" y="95799"/>
                    <a:pt x="200894" y="100779"/>
                    <a:pt x="202074" y="105792"/>
                  </a:cubicBezTo>
                  <a:cubicBezTo>
                    <a:pt x="198075" y="102548"/>
                    <a:pt x="194503" y="98780"/>
                    <a:pt x="190275" y="95831"/>
                  </a:cubicBezTo>
                  <a:cubicBezTo>
                    <a:pt x="176803" y="86428"/>
                    <a:pt x="162054" y="78958"/>
                    <a:pt x="146813" y="72372"/>
                  </a:cubicBezTo>
                  <a:lnTo>
                    <a:pt x="141667" y="62871"/>
                  </a:lnTo>
                  <a:cubicBezTo>
                    <a:pt x="139897" y="58350"/>
                    <a:pt x="138488" y="53632"/>
                    <a:pt x="136980" y="48848"/>
                  </a:cubicBezTo>
                  <a:cubicBezTo>
                    <a:pt x="136029" y="45735"/>
                    <a:pt x="135144" y="42590"/>
                    <a:pt x="134161" y="39445"/>
                  </a:cubicBezTo>
                  <a:cubicBezTo>
                    <a:pt x="132490" y="34203"/>
                    <a:pt x="130752" y="29026"/>
                    <a:pt x="129310" y="23751"/>
                  </a:cubicBezTo>
                  <a:cubicBezTo>
                    <a:pt x="127671" y="17952"/>
                    <a:pt x="126065" y="12316"/>
                    <a:pt x="125017" y="6583"/>
                  </a:cubicBezTo>
                  <a:cubicBezTo>
                    <a:pt x="124656" y="2618"/>
                    <a:pt x="121116" y="-331"/>
                    <a:pt x="117150" y="30"/>
                  </a:cubicBezTo>
                  <a:cubicBezTo>
                    <a:pt x="113151" y="390"/>
                    <a:pt x="110202" y="3896"/>
                    <a:pt x="110562" y="7893"/>
                  </a:cubicBezTo>
                  <a:cubicBezTo>
                    <a:pt x="110529" y="14282"/>
                    <a:pt x="110857" y="20769"/>
                    <a:pt x="111677" y="27355"/>
                  </a:cubicBezTo>
                  <a:cubicBezTo>
                    <a:pt x="112234" y="31647"/>
                    <a:pt x="112955" y="35939"/>
                    <a:pt x="114004" y="40166"/>
                  </a:cubicBezTo>
                  <a:cubicBezTo>
                    <a:pt x="115053" y="44392"/>
                    <a:pt x="116364" y="48520"/>
                    <a:pt x="117970" y="52550"/>
                  </a:cubicBezTo>
                  <a:cubicBezTo>
                    <a:pt x="119412" y="56220"/>
                    <a:pt x="121313" y="59529"/>
                    <a:pt x="123083" y="62969"/>
                  </a:cubicBezTo>
                  <a:cubicBezTo>
                    <a:pt x="122231" y="62707"/>
                    <a:pt x="121477" y="62281"/>
                    <a:pt x="120625" y="61986"/>
                  </a:cubicBezTo>
                  <a:cubicBezTo>
                    <a:pt x="112430" y="59398"/>
                    <a:pt x="104072" y="57137"/>
                    <a:pt x="95583" y="55302"/>
                  </a:cubicBezTo>
                  <a:cubicBezTo>
                    <a:pt x="87094" y="53468"/>
                    <a:pt x="78539" y="52059"/>
                    <a:pt x="69985" y="51142"/>
                  </a:cubicBezTo>
                  <a:cubicBezTo>
                    <a:pt x="68969" y="51043"/>
                    <a:pt x="5907" y="44261"/>
                    <a:pt x="4301" y="44916"/>
                  </a:cubicBezTo>
                  <a:cubicBezTo>
                    <a:pt x="761" y="46358"/>
                    <a:pt x="-944" y="50421"/>
                    <a:pt x="531" y="53959"/>
                  </a:cubicBezTo>
                  <a:cubicBezTo>
                    <a:pt x="794" y="54614"/>
                    <a:pt x="1941" y="57301"/>
                    <a:pt x="5907" y="58284"/>
                  </a:cubicBezTo>
                  <a:cubicBezTo>
                    <a:pt x="6956" y="58546"/>
                    <a:pt x="9152" y="58939"/>
                    <a:pt x="12134" y="59365"/>
                  </a:cubicBezTo>
                  <a:cubicBezTo>
                    <a:pt x="27638" y="61626"/>
                    <a:pt x="67166" y="66115"/>
                    <a:pt x="68182" y="66246"/>
                  </a:cubicBezTo>
                  <a:cubicBezTo>
                    <a:pt x="76180" y="67261"/>
                    <a:pt x="84210" y="68768"/>
                    <a:pt x="92142" y="70636"/>
                  </a:cubicBezTo>
                  <a:cubicBezTo>
                    <a:pt x="100074" y="72504"/>
                    <a:pt x="107907" y="74764"/>
                    <a:pt x="115544" y="77353"/>
                  </a:cubicBezTo>
                  <a:cubicBezTo>
                    <a:pt x="116888" y="77811"/>
                    <a:pt x="118101" y="78499"/>
                    <a:pt x="119412" y="78958"/>
                  </a:cubicBezTo>
                  <a:cubicBezTo>
                    <a:pt x="118134" y="79679"/>
                    <a:pt x="116757" y="80105"/>
                    <a:pt x="115446" y="80858"/>
                  </a:cubicBezTo>
                  <a:cubicBezTo>
                    <a:pt x="112561" y="82529"/>
                    <a:pt x="109644" y="84495"/>
                    <a:pt x="105744" y="85511"/>
                  </a:cubicBezTo>
                  <a:cubicBezTo>
                    <a:pt x="105744" y="85511"/>
                    <a:pt x="87291" y="90131"/>
                    <a:pt x="86897" y="90032"/>
                  </a:cubicBezTo>
                  <a:cubicBezTo>
                    <a:pt x="86668" y="89868"/>
                    <a:pt x="82374" y="89967"/>
                    <a:pt x="80735" y="91277"/>
                  </a:cubicBezTo>
                  <a:cubicBezTo>
                    <a:pt x="79195" y="92227"/>
                    <a:pt x="78834" y="93669"/>
                    <a:pt x="78408" y="94554"/>
                  </a:cubicBezTo>
                  <a:cubicBezTo>
                    <a:pt x="77556" y="96257"/>
                    <a:pt x="78081" y="97961"/>
                    <a:pt x="78539" y="99599"/>
                  </a:cubicBezTo>
                  <a:cubicBezTo>
                    <a:pt x="78900" y="100877"/>
                    <a:pt x="80637" y="103040"/>
                    <a:pt x="84505" y="104055"/>
                  </a:cubicBezTo>
                  <a:cubicBezTo>
                    <a:pt x="86340" y="104514"/>
                    <a:pt x="91945" y="104579"/>
                    <a:pt x="92863" y="104645"/>
                  </a:cubicBezTo>
                  <a:cubicBezTo>
                    <a:pt x="95682" y="104710"/>
                    <a:pt x="98435" y="104743"/>
                    <a:pt x="101254" y="104645"/>
                  </a:cubicBezTo>
                  <a:cubicBezTo>
                    <a:pt x="104171" y="104547"/>
                    <a:pt x="107055" y="104186"/>
                    <a:pt x="109939" y="103760"/>
                  </a:cubicBezTo>
                  <a:cubicBezTo>
                    <a:pt x="113479" y="103138"/>
                    <a:pt x="116659" y="102188"/>
                    <a:pt x="119510" y="100877"/>
                  </a:cubicBezTo>
                  <a:cubicBezTo>
                    <a:pt x="123869" y="98813"/>
                    <a:pt x="127508" y="96094"/>
                    <a:pt x="131080" y="93538"/>
                  </a:cubicBezTo>
                  <a:cubicBezTo>
                    <a:pt x="134161" y="91343"/>
                    <a:pt x="137275" y="89213"/>
                    <a:pt x="141503" y="88197"/>
                  </a:cubicBezTo>
                  <a:cubicBezTo>
                    <a:pt x="155040" y="94455"/>
                    <a:pt x="168118" y="101500"/>
                    <a:pt x="180081" y="110149"/>
                  </a:cubicBezTo>
                  <a:cubicBezTo>
                    <a:pt x="184473" y="113327"/>
                    <a:pt x="188243" y="117325"/>
                    <a:pt x="192405" y="120830"/>
                  </a:cubicBezTo>
                  <a:cubicBezTo>
                    <a:pt x="187259" y="121486"/>
                    <a:pt x="182048" y="122370"/>
                    <a:pt x="177066" y="123845"/>
                  </a:cubicBezTo>
                  <a:cubicBezTo>
                    <a:pt x="170904" y="125679"/>
                    <a:pt x="165266" y="128104"/>
                    <a:pt x="160579" y="129283"/>
                  </a:cubicBezTo>
                  <a:cubicBezTo>
                    <a:pt x="160579" y="129283"/>
                    <a:pt x="132555" y="137442"/>
                    <a:pt x="131375" y="138359"/>
                  </a:cubicBezTo>
                  <a:cubicBezTo>
                    <a:pt x="130326" y="138982"/>
                    <a:pt x="127213" y="150678"/>
                    <a:pt x="136324" y="150842"/>
                  </a:cubicBezTo>
                  <a:cubicBezTo>
                    <a:pt x="137275" y="150842"/>
                    <a:pt x="139635" y="150645"/>
                    <a:pt x="139930" y="150613"/>
                  </a:cubicBezTo>
                  <a:lnTo>
                    <a:pt x="146223" y="149663"/>
                  </a:lnTo>
                  <a:lnTo>
                    <a:pt x="164381" y="147041"/>
                  </a:lnTo>
                  <a:cubicBezTo>
                    <a:pt x="170248" y="145993"/>
                    <a:pt x="177688" y="144093"/>
                    <a:pt x="185391" y="141865"/>
                  </a:cubicBezTo>
                  <a:cubicBezTo>
                    <a:pt x="191487" y="140095"/>
                    <a:pt x="197715" y="137999"/>
                    <a:pt x="203647" y="137409"/>
                  </a:cubicBezTo>
                  <a:cubicBezTo>
                    <a:pt x="205778" y="137212"/>
                    <a:pt x="207843" y="137081"/>
                    <a:pt x="209842" y="137179"/>
                  </a:cubicBezTo>
                  <a:cubicBezTo>
                    <a:pt x="216824" y="144846"/>
                    <a:pt x="223477" y="152873"/>
                    <a:pt x="229148" y="161851"/>
                  </a:cubicBezTo>
                  <a:cubicBezTo>
                    <a:pt x="239833" y="178691"/>
                    <a:pt x="248060" y="196744"/>
                    <a:pt x="254844" y="215354"/>
                  </a:cubicBezTo>
                  <a:cubicBezTo>
                    <a:pt x="257073" y="221448"/>
                    <a:pt x="258614" y="227804"/>
                    <a:pt x="260515" y="233997"/>
                  </a:cubicBezTo>
                  <a:cubicBezTo>
                    <a:pt x="258941" y="233079"/>
                    <a:pt x="257434" y="232064"/>
                    <a:pt x="255828" y="231212"/>
                  </a:cubicBezTo>
                  <a:cubicBezTo>
                    <a:pt x="249207" y="227903"/>
                    <a:pt x="242258" y="224987"/>
                    <a:pt x="234982" y="222693"/>
                  </a:cubicBezTo>
                  <a:cubicBezTo>
                    <a:pt x="228689" y="220695"/>
                    <a:pt x="222199" y="219089"/>
                    <a:pt x="215840" y="217386"/>
                  </a:cubicBezTo>
                  <a:cubicBezTo>
                    <a:pt x="206663" y="214928"/>
                    <a:pt x="197584" y="212700"/>
                    <a:pt x="189422" y="208343"/>
                  </a:cubicBezTo>
                  <a:cubicBezTo>
                    <a:pt x="186046" y="206246"/>
                    <a:pt x="181556" y="207261"/>
                    <a:pt x="179458" y="210636"/>
                  </a:cubicBezTo>
                  <a:cubicBezTo>
                    <a:pt x="177328" y="214044"/>
                    <a:pt x="178344" y="218499"/>
                    <a:pt x="181720" y="220629"/>
                  </a:cubicBezTo>
                  <a:cubicBezTo>
                    <a:pt x="189914" y="226592"/>
                    <a:pt x="199092" y="231048"/>
                    <a:pt x="208793" y="234718"/>
                  </a:cubicBezTo>
                  <a:cubicBezTo>
                    <a:pt x="214202" y="236782"/>
                    <a:pt x="219708" y="238616"/>
                    <a:pt x="225280" y="240222"/>
                  </a:cubicBezTo>
                  <a:cubicBezTo>
                    <a:pt x="233212" y="242515"/>
                    <a:pt x="241242" y="244285"/>
                    <a:pt x="248682" y="247233"/>
                  </a:cubicBezTo>
                  <a:cubicBezTo>
                    <a:pt x="252288" y="248544"/>
                    <a:pt x="255795" y="250018"/>
                    <a:pt x="259236" y="251657"/>
                  </a:cubicBezTo>
                  <a:cubicBezTo>
                    <a:pt x="261891" y="252934"/>
                    <a:pt x="264513" y="254310"/>
                    <a:pt x="267136" y="255687"/>
                  </a:cubicBezTo>
                  <a:cubicBezTo>
                    <a:pt x="271265" y="271446"/>
                    <a:pt x="274904" y="287304"/>
                    <a:pt x="278214" y="303129"/>
                  </a:cubicBezTo>
                  <a:cubicBezTo>
                    <a:pt x="284442" y="332092"/>
                    <a:pt x="292701" y="363873"/>
                    <a:pt x="311351" y="382974"/>
                  </a:cubicBezTo>
                  <a:cubicBezTo>
                    <a:pt x="324724" y="396702"/>
                    <a:pt x="343079" y="404664"/>
                    <a:pt x="369530" y="401224"/>
                  </a:cubicBezTo>
                  <a:cubicBezTo>
                    <a:pt x="391719" y="398340"/>
                    <a:pt x="410926" y="379370"/>
                    <a:pt x="417809" y="358336"/>
                  </a:cubicBezTo>
                  <a:cubicBezTo>
                    <a:pt x="421710" y="346508"/>
                    <a:pt x="421775" y="334222"/>
                    <a:pt x="417023" y="3239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1" name="Google Shape;2131;p30"/>
            <p:cNvSpPr/>
            <p:nvPr/>
          </p:nvSpPr>
          <p:spPr>
            <a:xfrm flipH="1" rot="5400000">
              <a:off x="570007" y="4037185"/>
              <a:ext cx="141014" cy="188193"/>
            </a:xfrm>
            <a:custGeom>
              <a:rect b="b" l="l" r="r" t="t"/>
              <a:pathLst>
                <a:path extrusionOk="0" h="376385" w="282028">
                  <a:moveTo>
                    <a:pt x="133419" y="37000"/>
                  </a:moveTo>
                  <a:cubicBezTo>
                    <a:pt x="109427" y="54299"/>
                    <a:pt x="80747" y="59214"/>
                    <a:pt x="51937" y="57018"/>
                  </a:cubicBezTo>
                  <a:cubicBezTo>
                    <a:pt x="41612" y="56232"/>
                    <a:pt x="31058" y="54626"/>
                    <a:pt x="21323" y="50859"/>
                  </a:cubicBezTo>
                  <a:cubicBezTo>
                    <a:pt x="19422" y="50138"/>
                    <a:pt x="13982" y="48533"/>
                    <a:pt x="14309" y="45551"/>
                  </a:cubicBezTo>
                  <a:lnTo>
                    <a:pt x="7099" y="42340"/>
                  </a:lnTo>
                  <a:cubicBezTo>
                    <a:pt x="24699" y="10428"/>
                    <a:pt x="70882" y="-4086"/>
                    <a:pt x="104641" y="992"/>
                  </a:cubicBezTo>
                  <a:cubicBezTo>
                    <a:pt x="118047" y="2991"/>
                    <a:pt x="130207" y="8724"/>
                    <a:pt x="142334" y="14655"/>
                  </a:cubicBezTo>
                  <a:cubicBezTo>
                    <a:pt x="143318" y="15146"/>
                    <a:pt x="152495" y="18586"/>
                    <a:pt x="151840" y="20159"/>
                  </a:cubicBezTo>
                  <a:cubicBezTo>
                    <a:pt x="148923" y="27072"/>
                    <a:pt x="139057" y="32904"/>
                    <a:pt x="133419" y="37000"/>
                  </a:cubicBezTo>
                  <a:close/>
                  <a:moveTo>
                    <a:pt x="135386" y="125298"/>
                  </a:moveTo>
                  <a:cubicBezTo>
                    <a:pt x="135255" y="123791"/>
                    <a:pt x="136631" y="128116"/>
                    <a:pt x="137713" y="129164"/>
                  </a:cubicBezTo>
                  <a:cubicBezTo>
                    <a:pt x="140073" y="131360"/>
                    <a:pt x="142629" y="133391"/>
                    <a:pt x="145284" y="135226"/>
                  </a:cubicBezTo>
                  <a:cubicBezTo>
                    <a:pt x="153741" y="141123"/>
                    <a:pt x="163213" y="145808"/>
                    <a:pt x="172915" y="149150"/>
                  </a:cubicBezTo>
                  <a:cubicBezTo>
                    <a:pt x="201398" y="158914"/>
                    <a:pt x="229094" y="151870"/>
                    <a:pt x="256921" y="143220"/>
                  </a:cubicBezTo>
                  <a:cubicBezTo>
                    <a:pt x="263575" y="141123"/>
                    <a:pt x="270196" y="138895"/>
                    <a:pt x="276882" y="136897"/>
                  </a:cubicBezTo>
                  <a:cubicBezTo>
                    <a:pt x="277407" y="136766"/>
                    <a:pt x="282061" y="135914"/>
                    <a:pt x="282028" y="135160"/>
                  </a:cubicBezTo>
                  <a:cubicBezTo>
                    <a:pt x="281930" y="133391"/>
                    <a:pt x="275833" y="130311"/>
                    <a:pt x="274686" y="129492"/>
                  </a:cubicBezTo>
                  <a:cubicBezTo>
                    <a:pt x="266328" y="123464"/>
                    <a:pt x="257970" y="117500"/>
                    <a:pt x="249252" y="112029"/>
                  </a:cubicBezTo>
                  <a:cubicBezTo>
                    <a:pt x="209526" y="87227"/>
                    <a:pt x="166982" y="86997"/>
                    <a:pt x="128503" y="114847"/>
                  </a:cubicBezTo>
                  <a:lnTo>
                    <a:pt x="135386" y="125298"/>
                  </a:lnTo>
                  <a:close/>
                  <a:moveTo>
                    <a:pt x="30501" y="69075"/>
                  </a:moveTo>
                  <a:cubicBezTo>
                    <a:pt x="28666" y="67011"/>
                    <a:pt x="26764" y="64980"/>
                    <a:pt x="24634" y="63211"/>
                  </a:cubicBezTo>
                  <a:cubicBezTo>
                    <a:pt x="24437" y="63047"/>
                    <a:pt x="21553" y="61147"/>
                    <a:pt x="21553" y="61245"/>
                  </a:cubicBezTo>
                  <a:lnTo>
                    <a:pt x="7885" y="54987"/>
                  </a:lnTo>
                  <a:cubicBezTo>
                    <a:pt x="-7422" y="91388"/>
                    <a:pt x="674" y="121956"/>
                    <a:pt x="22536" y="154098"/>
                  </a:cubicBezTo>
                  <a:cubicBezTo>
                    <a:pt x="26928" y="160519"/>
                    <a:pt x="40596" y="182111"/>
                    <a:pt x="50200" y="182078"/>
                  </a:cubicBezTo>
                  <a:cubicBezTo>
                    <a:pt x="50790" y="182078"/>
                    <a:pt x="53313" y="177000"/>
                    <a:pt x="53543" y="176607"/>
                  </a:cubicBezTo>
                  <a:cubicBezTo>
                    <a:pt x="57869" y="169300"/>
                    <a:pt x="60491" y="161306"/>
                    <a:pt x="61868" y="152885"/>
                  </a:cubicBezTo>
                  <a:cubicBezTo>
                    <a:pt x="65572" y="129984"/>
                    <a:pt x="56034" y="107147"/>
                    <a:pt x="44398" y="88177"/>
                  </a:cubicBezTo>
                  <a:cubicBezTo>
                    <a:pt x="40268" y="81460"/>
                    <a:pt x="35680" y="74973"/>
                    <a:pt x="30501" y="69075"/>
                  </a:cubicBezTo>
                  <a:close/>
                  <a:moveTo>
                    <a:pt x="138631" y="134243"/>
                  </a:moveTo>
                  <a:lnTo>
                    <a:pt x="126536" y="120056"/>
                  </a:lnTo>
                  <a:cubicBezTo>
                    <a:pt x="114671" y="128902"/>
                    <a:pt x="103691" y="138240"/>
                    <a:pt x="98250" y="152754"/>
                  </a:cubicBezTo>
                  <a:cubicBezTo>
                    <a:pt x="94317" y="163272"/>
                    <a:pt x="93530" y="174673"/>
                    <a:pt x="93629" y="185846"/>
                  </a:cubicBezTo>
                  <a:cubicBezTo>
                    <a:pt x="93694" y="192497"/>
                    <a:pt x="94120" y="199148"/>
                    <a:pt x="95136" y="205734"/>
                  </a:cubicBezTo>
                  <a:cubicBezTo>
                    <a:pt x="97758" y="222967"/>
                    <a:pt x="99528" y="240005"/>
                    <a:pt x="117326" y="227554"/>
                  </a:cubicBezTo>
                  <a:cubicBezTo>
                    <a:pt x="120079" y="225654"/>
                    <a:pt x="122570" y="223295"/>
                    <a:pt x="124799" y="220772"/>
                  </a:cubicBezTo>
                  <a:cubicBezTo>
                    <a:pt x="128372" y="216710"/>
                    <a:pt x="131584" y="212155"/>
                    <a:pt x="134173" y="207372"/>
                  </a:cubicBezTo>
                  <a:cubicBezTo>
                    <a:pt x="146038" y="185551"/>
                    <a:pt x="150594" y="156883"/>
                    <a:pt x="138631" y="134243"/>
                  </a:cubicBezTo>
                  <a:close/>
                  <a:moveTo>
                    <a:pt x="253021" y="200491"/>
                  </a:moveTo>
                  <a:cubicBezTo>
                    <a:pt x="244171" y="194922"/>
                    <a:pt x="233847" y="192694"/>
                    <a:pt x="223588" y="192038"/>
                  </a:cubicBezTo>
                  <a:cubicBezTo>
                    <a:pt x="209231" y="191154"/>
                    <a:pt x="195465" y="194037"/>
                    <a:pt x="181961" y="198689"/>
                  </a:cubicBezTo>
                  <a:lnTo>
                    <a:pt x="180028" y="201474"/>
                  </a:lnTo>
                  <a:cubicBezTo>
                    <a:pt x="177143" y="208846"/>
                    <a:pt x="193990" y="220215"/>
                    <a:pt x="197891" y="223000"/>
                  </a:cubicBezTo>
                  <a:cubicBezTo>
                    <a:pt x="216639" y="236401"/>
                    <a:pt x="239320" y="241774"/>
                    <a:pt x="261969" y="241217"/>
                  </a:cubicBezTo>
                  <a:cubicBezTo>
                    <a:pt x="263345" y="241184"/>
                    <a:pt x="280291" y="241512"/>
                    <a:pt x="280717" y="239186"/>
                  </a:cubicBezTo>
                  <a:cubicBezTo>
                    <a:pt x="281930" y="232567"/>
                    <a:pt x="271343" y="218938"/>
                    <a:pt x="267901" y="214482"/>
                  </a:cubicBezTo>
                  <a:cubicBezTo>
                    <a:pt x="263706" y="209010"/>
                    <a:pt x="258855" y="204161"/>
                    <a:pt x="253021" y="200491"/>
                  </a:cubicBezTo>
                  <a:close/>
                  <a:moveTo>
                    <a:pt x="174947" y="195970"/>
                  </a:moveTo>
                  <a:cubicBezTo>
                    <a:pt x="152003" y="212581"/>
                    <a:pt x="141122" y="219167"/>
                    <a:pt x="141810" y="249998"/>
                  </a:cubicBezTo>
                  <a:cubicBezTo>
                    <a:pt x="142007" y="257894"/>
                    <a:pt x="140827" y="293967"/>
                    <a:pt x="146137" y="295048"/>
                  </a:cubicBezTo>
                  <a:cubicBezTo>
                    <a:pt x="151479" y="296129"/>
                    <a:pt x="169310" y="271720"/>
                    <a:pt x="173734" y="256419"/>
                  </a:cubicBezTo>
                  <a:cubicBezTo>
                    <a:pt x="178553" y="239906"/>
                    <a:pt x="172259" y="196625"/>
                    <a:pt x="174947" y="195970"/>
                  </a:cubicBezTo>
                  <a:close/>
                  <a:moveTo>
                    <a:pt x="195236" y="268051"/>
                  </a:moveTo>
                  <a:cubicBezTo>
                    <a:pt x="193794" y="267985"/>
                    <a:pt x="189631" y="273653"/>
                    <a:pt x="188877" y="274538"/>
                  </a:cubicBezTo>
                  <a:cubicBezTo>
                    <a:pt x="181994" y="282532"/>
                    <a:pt x="175865" y="293377"/>
                    <a:pt x="173931" y="303927"/>
                  </a:cubicBezTo>
                  <a:cubicBezTo>
                    <a:pt x="170096" y="325158"/>
                    <a:pt x="209723" y="379218"/>
                    <a:pt x="210739" y="376270"/>
                  </a:cubicBezTo>
                  <a:cubicBezTo>
                    <a:pt x="214017" y="366932"/>
                    <a:pt x="224735" y="322176"/>
                    <a:pt x="222866" y="311725"/>
                  </a:cubicBezTo>
                  <a:cubicBezTo>
                    <a:pt x="220212" y="296883"/>
                    <a:pt x="203397" y="279977"/>
                    <a:pt x="195236" y="2680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2" name="Google Shape;2132;p30"/>
            <p:cNvSpPr/>
            <p:nvPr/>
          </p:nvSpPr>
          <p:spPr>
            <a:xfrm flipH="1" rot="5400000">
              <a:off x="574558" y="4063382"/>
              <a:ext cx="198490" cy="219293"/>
            </a:xfrm>
            <a:custGeom>
              <a:rect b="b" l="l" r="r" t="t"/>
              <a:pathLst>
                <a:path extrusionOk="0" h="438586" w="396980">
                  <a:moveTo>
                    <a:pt x="349315" y="428017"/>
                  </a:moveTo>
                  <a:lnTo>
                    <a:pt x="349315" y="427197"/>
                  </a:lnTo>
                  <a:cubicBezTo>
                    <a:pt x="350658" y="428180"/>
                    <a:pt x="351543" y="429229"/>
                    <a:pt x="349872" y="429589"/>
                  </a:cubicBezTo>
                  <a:cubicBezTo>
                    <a:pt x="349741" y="429130"/>
                    <a:pt x="349544" y="428672"/>
                    <a:pt x="349315" y="428279"/>
                  </a:cubicBezTo>
                  <a:lnTo>
                    <a:pt x="349315" y="428017"/>
                  </a:lnTo>
                  <a:close/>
                  <a:moveTo>
                    <a:pt x="260326" y="296633"/>
                  </a:moveTo>
                  <a:cubicBezTo>
                    <a:pt x="260359" y="296961"/>
                    <a:pt x="260359" y="297321"/>
                    <a:pt x="260359" y="297682"/>
                  </a:cubicBezTo>
                  <a:cubicBezTo>
                    <a:pt x="263801" y="298304"/>
                    <a:pt x="262850" y="297583"/>
                    <a:pt x="260326" y="296633"/>
                  </a:cubicBezTo>
                  <a:close/>
                  <a:moveTo>
                    <a:pt x="390515" y="311279"/>
                  </a:moveTo>
                  <a:cubicBezTo>
                    <a:pt x="384812" y="310099"/>
                    <a:pt x="379207" y="308330"/>
                    <a:pt x="373438" y="306561"/>
                  </a:cubicBezTo>
                  <a:cubicBezTo>
                    <a:pt x="368227" y="304955"/>
                    <a:pt x="363081" y="303055"/>
                    <a:pt x="357869" y="301253"/>
                  </a:cubicBezTo>
                  <a:cubicBezTo>
                    <a:pt x="354756" y="300172"/>
                    <a:pt x="351642" y="299189"/>
                    <a:pt x="348528" y="298108"/>
                  </a:cubicBezTo>
                  <a:cubicBezTo>
                    <a:pt x="343808" y="296469"/>
                    <a:pt x="339121" y="294930"/>
                    <a:pt x="334631" y="292997"/>
                  </a:cubicBezTo>
                  <a:lnTo>
                    <a:pt x="325257" y="287492"/>
                  </a:lnTo>
                  <a:cubicBezTo>
                    <a:pt x="319029" y="271765"/>
                    <a:pt x="311949" y="256530"/>
                    <a:pt x="302936" y="242573"/>
                  </a:cubicBezTo>
                  <a:cubicBezTo>
                    <a:pt x="299888" y="237855"/>
                    <a:pt x="295954" y="233792"/>
                    <a:pt x="292546" y="229304"/>
                  </a:cubicBezTo>
                  <a:cubicBezTo>
                    <a:pt x="297659" y="230647"/>
                    <a:pt x="302739" y="231892"/>
                    <a:pt x="307820" y="232711"/>
                  </a:cubicBezTo>
                  <a:cubicBezTo>
                    <a:pt x="313719" y="233628"/>
                    <a:pt x="319586" y="234153"/>
                    <a:pt x="325486" y="234316"/>
                  </a:cubicBezTo>
                  <a:cubicBezTo>
                    <a:pt x="332467" y="234513"/>
                    <a:pt x="339449" y="234218"/>
                    <a:pt x="346463" y="233661"/>
                  </a:cubicBezTo>
                  <a:cubicBezTo>
                    <a:pt x="356558" y="232809"/>
                    <a:pt x="366686" y="231335"/>
                    <a:pt x="377076" y="229762"/>
                  </a:cubicBezTo>
                  <a:cubicBezTo>
                    <a:pt x="381075" y="229369"/>
                    <a:pt x="383992" y="225831"/>
                    <a:pt x="383632" y="221866"/>
                  </a:cubicBezTo>
                  <a:cubicBezTo>
                    <a:pt x="383271" y="217869"/>
                    <a:pt x="379731" y="214953"/>
                    <a:pt x="375732" y="215313"/>
                  </a:cubicBezTo>
                  <a:cubicBezTo>
                    <a:pt x="361606" y="215870"/>
                    <a:pt x="348004" y="215936"/>
                    <a:pt x="334434" y="215313"/>
                  </a:cubicBezTo>
                  <a:cubicBezTo>
                    <a:pt x="329091" y="215084"/>
                    <a:pt x="323749" y="214691"/>
                    <a:pt x="318374" y="214232"/>
                  </a:cubicBezTo>
                  <a:cubicBezTo>
                    <a:pt x="310606" y="213577"/>
                    <a:pt x="302706" y="212823"/>
                    <a:pt x="294709" y="211120"/>
                  </a:cubicBezTo>
                  <a:cubicBezTo>
                    <a:pt x="290186" y="210268"/>
                    <a:pt x="285630" y="209252"/>
                    <a:pt x="281172" y="207974"/>
                  </a:cubicBezTo>
                  <a:cubicBezTo>
                    <a:pt x="277370" y="206893"/>
                    <a:pt x="273666" y="205582"/>
                    <a:pt x="270061" y="204075"/>
                  </a:cubicBezTo>
                  <a:cubicBezTo>
                    <a:pt x="263014" y="197392"/>
                    <a:pt x="256065" y="190675"/>
                    <a:pt x="247970" y="184974"/>
                  </a:cubicBezTo>
                  <a:cubicBezTo>
                    <a:pt x="230369" y="172655"/>
                    <a:pt x="211456" y="162858"/>
                    <a:pt x="191758" y="154864"/>
                  </a:cubicBezTo>
                  <a:cubicBezTo>
                    <a:pt x="185924" y="152505"/>
                    <a:pt x="179794" y="150834"/>
                    <a:pt x="173829" y="148770"/>
                  </a:cubicBezTo>
                  <a:cubicBezTo>
                    <a:pt x="178221" y="147263"/>
                    <a:pt x="182712" y="145690"/>
                    <a:pt x="187366" y="143954"/>
                  </a:cubicBezTo>
                  <a:cubicBezTo>
                    <a:pt x="191168" y="142545"/>
                    <a:pt x="195035" y="141038"/>
                    <a:pt x="198870" y="139432"/>
                  </a:cubicBezTo>
                  <a:cubicBezTo>
                    <a:pt x="202672" y="137859"/>
                    <a:pt x="206442" y="136189"/>
                    <a:pt x="210113" y="134485"/>
                  </a:cubicBezTo>
                  <a:cubicBezTo>
                    <a:pt x="223256" y="128391"/>
                    <a:pt x="235088" y="122460"/>
                    <a:pt x="243020" y="119807"/>
                  </a:cubicBezTo>
                  <a:cubicBezTo>
                    <a:pt x="246888" y="118791"/>
                    <a:pt x="249215" y="114794"/>
                    <a:pt x="248166" y="110928"/>
                  </a:cubicBezTo>
                  <a:cubicBezTo>
                    <a:pt x="247150" y="107061"/>
                    <a:pt x="243184" y="104768"/>
                    <a:pt x="239317" y="105784"/>
                  </a:cubicBezTo>
                  <a:cubicBezTo>
                    <a:pt x="229844" y="107717"/>
                    <a:pt x="214669" y="112074"/>
                    <a:pt x="198903" y="118234"/>
                  </a:cubicBezTo>
                  <a:cubicBezTo>
                    <a:pt x="191299" y="121215"/>
                    <a:pt x="183596" y="124754"/>
                    <a:pt x="176287" y="128161"/>
                  </a:cubicBezTo>
                  <a:cubicBezTo>
                    <a:pt x="166028" y="132978"/>
                    <a:pt x="157211" y="137302"/>
                    <a:pt x="149837" y="140579"/>
                  </a:cubicBezTo>
                  <a:cubicBezTo>
                    <a:pt x="133874" y="135894"/>
                    <a:pt x="117748" y="131733"/>
                    <a:pt x="101688" y="127899"/>
                  </a:cubicBezTo>
                  <a:cubicBezTo>
                    <a:pt x="76089" y="121936"/>
                    <a:pt x="47639" y="114957"/>
                    <a:pt x="31055" y="97658"/>
                  </a:cubicBezTo>
                  <a:cubicBezTo>
                    <a:pt x="21287" y="87469"/>
                    <a:pt x="16240" y="73478"/>
                    <a:pt x="18829" y="53722"/>
                  </a:cubicBezTo>
                  <a:cubicBezTo>
                    <a:pt x="20959" y="37438"/>
                    <a:pt x="35020" y="23841"/>
                    <a:pt x="49999" y="18763"/>
                  </a:cubicBezTo>
                  <a:cubicBezTo>
                    <a:pt x="57669" y="16142"/>
                    <a:pt x="65699" y="15650"/>
                    <a:pt x="72418" y="18861"/>
                  </a:cubicBezTo>
                  <a:cubicBezTo>
                    <a:pt x="78417" y="21744"/>
                    <a:pt x="83169" y="27445"/>
                    <a:pt x="85955" y="36390"/>
                  </a:cubicBezTo>
                  <a:cubicBezTo>
                    <a:pt x="87856" y="42582"/>
                    <a:pt x="83694" y="50773"/>
                    <a:pt x="78679" y="56310"/>
                  </a:cubicBezTo>
                  <a:cubicBezTo>
                    <a:pt x="76843" y="58341"/>
                    <a:pt x="74877" y="60045"/>
                    <a:pt x="72812" y="61028"/>
                  </a:cubicBezTo>
                  <a:cubicBezTo>
                    <a:pt x="71632" y="61585"/>
                    <a:pt x="70485" y="62142"/>
                    <a:pt x="69469" y="61585"/>
                  </a:cubicBezTo>
                  <a:cubicBezTo>
                    <a:pt x="68420" y="61028"/>
                    <a:pt x="67666" y="59849"/>
                    <a:pt x="66912" y="58210"/>
                  </a:cubicBezTo>
                  <a:cubicBezTo>
                    <a:pt x="65306" y="54541"/>
                    <a:pt x="61045" y="52870"/>
                    <a:pt x="57374" y="54475"/>
                  </a:cubicBezTo>
                  <a:cubicBezTo>
                    <a:pt x="53703" y="56081"/>
                    <a:pt x="52031" y="60340"/>
                    <a:pt x="53638" y="64010"/>
                  </a:cubicBezTo>
                  <a:cubicBezTo>
                    <a:pt x="56948" y="71840"/>
                    <a:pt x="62094" y="75248"/>
                    <a:pt x="67338" y="76263"/>
                  </a:cubicBezTo>
                  <a:cubicBezTo>
                    <a:pt x="72648" y="77279"/>
                    <a:pt x="78679" y="75575"/>
                    <a:pt x="84251" y="71513"/>
                  </a:cubicBezTo>
                  <a:cubicBezTo>
                    <a:pt x="90675" y="66893"/>
                    <a:pt x="96542" y="59062"/>
                    <a:pt x="99623" y="50937"/>
                  </a:cubicBezTo>
                  <a:cubicBezTo>
                    <a:pt x="102114" y="44384"/>
                    <a:pt x="102704" y="37635"/>
                    <a:pt x="101065" y="31901"/>
                  </a:cubicBezTo>
                  <a:cubicBezTo>
                    <a:pt x="96968" y="17649"/>
                    <a:pt x="89003" y="8901"/>
                    <a:pt x="79629" y="4216"/>
                  </a:cubicBezTo>
                  <a:cubicBezTo>
                    <a:pt x="69239" y="-1027"/>
                    <a:pt x="56751" y="-1190"/>
                    <a:pt x="44690" y="2676"/>
                  </a:cubicBezTo>
                  <a:cubicBezTo>
                    <a:pt x="23680" y="9392"/>
                    <a:pt x="4407" y="28592"/>
                    <a:pt x="1064" y="51232"/>
                  </a:cubicBezTo>
                  <a:cubicBezTo>
                    <a:pt x="-2869" y="77836"/>
                    <a:pt x="4440" y="96643"/>
                    <a:pt x="17419" y="110534"/>
                  </a:cubicBezTo>
                  <a:cubicBezTo>
                    <a:pt x="36102" y="130520"/>
                    <a:pt x="68026" y="139825"/>
                    <a:pt x="97165" y="146902"/>
                  </a:cubicBezTo>
                  <a:cubicBezTo>
                    <a:pt x="112865" y="150605"/>
                    <a:pt x="128663" y="154700"/>
                    <a:pt x="144297" y="159254"/>
                  </a:cubicBezTo>
                  <a:cubicBezTo>
                    <a:pt x="145641" y="162006"/>
                    <a:pt x="147018" y="164759"/>
                    <a:pt x="148231" y="167609"/>
                  </a:cubicBezTo>
                  <a:cubicBezTo>
                    <a:pt x="149804" y="171180"/>
                    <a:pt x="151213" y="174817"/>
                    <a:pt x="152459" y="178520"/>
                  </a:cubicBezTo>
                  <a:cubicBezTo>
                    <a:pt x="155245" y="186285"/>
                    <a:pt x="156851" y="194574"/>
                    <a:pt x="158981" y="202830"/>
                  </a:cubicBezTo>
                  <a:cubicBezTo>
                    <a:pt x="160456" y="208564"/>
                    <a:pt x="162161" y="214265"/>
                    <a:pt x="164094" y="219867"/>
                  </a:cubicBezTo>
                  <a:cubicBezTo>
                    <a:pt x="167569" y="229893"/>
                    <a:pt x="171797" y="239460"/>
                    <a:pt x="177598" y="248012"/>
                  </a:cubicBezTo>
                  <a:cubicBezTo>
                    <a:pt x="179598" y="251452"/>
                    <a:pt x="184055" y="252631"/>
                    <a:pt x="187497" y="250633"/>
                  </a:cubicBezTo>
                  <a:cubicBezTo>
                    <a:pt x="190971" y="248634"/>
                    <a:pt x="192151" y="244178"/>
                    <a:pt x="190152" y="240738"/>
                  </a:cubicBezTo>
                  <a:cubicBezTo>
                    <a:pt x="185956" y="232220"/>
                    <a:pt x="183891" y="222816"/>
                    <a:pt x="181630" y="213315"/>
                  </a:cubicBezTo>
                  <a:cubicBezTo>
                    <a:pt x="180089" y="206696"/>
                    <a:pt x="178614" y="200045"/>
                    <a:pt x="176746" y="193525"/>
                  </a:cubicBezTo>
                  <a:cubicBezTo>
                    <a:pt x="174616" y="186022"/>
                    <a:pt x="171862" y="178782"/>
                    <a:pt x="168683" y="171901"/>
                  </a:cubicBezTo>
                  <a:cubicBezTo>
                    <a:pt x="167765" y="170034"/>
                    <a:pt x="166684" y="168297"/>
                    <a:pt x="165700" y="166462"/>
                  </a:cubicBezTo>
                  <a:cubicBezTo>
                    <a:pt x="171994" y="168592"/>
                    <a:pt x="178418" y="170361"/>
                    <a:pt x="184580" y="172819"/>
                  </a:cubicBezTo>
                  <a:cubicBezTo>
                    <a:pt x="203000" y="180190"/>
                    <a:pt x="220798" y="189004"/>
                    <a:pt x="237383" y="200340"/>
                  </a:cubicBezTo>
                  <a:cubicBezTo>
                    <a:pt x="246298" y="206402"/>
                    <a:pt x="254197" y="213479"/>
                    <a:pt x="261768" y="220850"/>
                  </a:cubicBezTo>
                  <a:cubicBezTo>
                    <a:pt x="261834" y="222947"/>
                    <a:pt x="261670" y="225143"/>
                    <a:pt x="261408" y="227403"/>
                  </a:cubicBezTo>
                  <a:cubicBezTo>
                    <a:pt x="260687" y="233563"/>
                    <a:pt x="258425" y="239952"/>
                    <a:pt x="256524" y="246242"/>
                  </a:cubicBezTo>
                  <a:cubicBezTo>
                    <a:pt x="254132" y="254106"/>
                    <a:pt x="252067" y="261707"/>
                    <a:pt x="250887" y="267703"/>
                  </a:cubicBezTo>
                  <a:lnTo>
                    <a:pt x="247904" y="286346"/>
                  </a:lnTo>
                  <a:lnTo>
                    <a:pt x="246822" y="292767"/>
                  </a:lnTo>
                  <a:cubicBezTo>
                    <a:pt x="246757" y="293095"/>
                    <a:pt x="246527" y="295454"/>
                    <a:pt x="246527" y="296404"/>
                  </a:cubicBezTo>
                  <a:cubicBezTo>
                    <a:pt x="246527" y="297026"/>
                    <a:pt x="246495" y="297452"/>
                    <a:pt x="246495" y="297649"/>
                  </a:cubicBezTo>
                  <a:cubicBezTo>
                    <a:pt x="246855" y="300139"/>
                    <a:pt x="247773" y="301482"/>
                    <a:pt x="248232" y="301941"/>
                  </a:cubicBezTo>
                  <a:cubicBezTo>
                    <a:pt x="250428" y="304005"/>
                    <a:pt x="252591" y="304857"/>
                    <a:pt x="254951" y="304104"/>
                  </a:cubicBezTo>
                  <a:cubicBezTo>
                    <a:pt x="256065" y="303776"/>
                    <a:pt x="257770" y="303415"/>
                    <a:pt x="258950" y="301548"/>
                  </a:cubicBezTo>
                  <a:cubicBezTo>
                    <a:pt x="259867" y="300401"/>
                    <a:pt x="260326" y="299025"/>
                    <a:pt x="260392" y="297682"/>
                  </a:cubicBezTo>
                  <a:cubicBezTo>
                    <a:pt x="260162" y="297616"/>
                    <a:pt x="260162" y="297092"/>
                    <a:pt x="260294" y="296601"/>
                  </a:cubicBezTo>
                  <a:lnTo>
                    <a:pt x="260359" y="296633"/>
                  </a:lnTo>
                  <a:lnTo>
                    <a:pt x="260359" y="296469"/>
                  </a:lnTo>
                  <a:cubicBezTo>
                    <a:pt x="260457" y="296076"/>
                    <a:pt x="260654" y="295749"/>
                    <a:pt x="260851" y="295781"/>
                  </a:cubicBezTo>
                  <a:cubicBezTo>
                    <a:pt x="260883" y="295781"/>
                    <a:pt x="260883" y="295814"/>
                    <a:pt x="260883" y="295847"/>
                  </a:cubicBezTo>
                  <a:lnTo>
                    <a:pt x="262916" y="290081"/>
                  </a:lnTo>
                  <a:lnTo>
                    <a:pt x="268586" y="271765"/>
                  </a:lnTo>
                  <a:cubicBezTo>
                    <a:pt x="269897" y="266949"/>
                    <a:pt x="272454" y="261183"/>
                    <a:pt x="274420" y="254859"/>
                  </a:cubicBezTo>
                  <a:cubicBezTo>
                    <a:pt x="275994" y="249814"/>
                    <a:pt x="276977" y="244473"/>
                    <a:pt x="277763" y="239198"/>
                  </a:cubicBezTo>
                  <a:cubicBezTo>
                    <a:pt x="281238" y="243589"/>
                    <a:pt x="285171" y="247586"/>
                    <a:pt x="288285" y="252238"/>
                  </a:cubicBezTo>
                  <a:cubicBezTo>
                    <a:pt x="296610" y="264688"/>
                    <a:pt x="303329" y="278253"/>
                    <a:pt x="309262" y="292309"/>
                  </a:cubicBezTo>
                  <a:cubicBezTo>
                    <a:pt x="308213" y="296764"/>
                    <a:pt x="305951" y="300041"/>
                    <a:pt x="303657" y="303219"/>
                  </a:cubicBezTo>
                  <a:cubicBezTo>
                    <a:pt x="301002" y="306856"/>
                    <a:pt x="298216" y="310525"/>
                    <a:pt x="296086" y="314981"/>
                  </a:cubicBezTo>
                  <a:cubicBezTo>
                    <a:pt x="294709" y="317864"/>
                    <a:pt x="293693" y="321075"/>
                    <a:pt x="293005" y="324646"/>
                  </a:cubicBezTo>
                  <a:cubicBezTo>
                    <a:pt x="292513" y="327595"/>
                    <a:pt x="292120" y="330544"/>
                    <a:pt x="291956" y="333525"/>
                  </a:cubicBezTo>
                  <a:cubicBezTo>
                    <a:pt x="291792" y="336409"/>
                    <a:pt x="291759" y="339226"/>
                    <a:pt x="291792" y="342110"/>
                  </a:cubicBezTo>
                  <a:cubicBezTo>
                    <a:pt x="291825" y="343060"/>
                    <a:pt x="291759" y="348761"/>
                    <a:pt x="292185" y="350628"/>
                  </a:cubicBezTo>
                  <a:cubicBezTo>
                    <a:pt x="293037" y="354363"/>
                    <a:pt x="294971" y="356133"/>
                    <a:pt x="296151" y="356558"/>
                  </a:cubicBezTo>
                  <a:cubicBezTo>
                    <a:pt x="297888" y="357214"/>
                    <a:pt x="299625" y="357869"/>
                    <a:pt x="301494" y="357017"/>
                  </a:cubicBezTo>
                  <a:cubicBezTo>
                    <a:pt x="302411" y="356591"/>
                    <a:pt x="303919" y="356264"/>
                    <a:pt x="304935" y="354658"/>
                  </a:cubicBezTo>
                  <a:cubicBezTo>
                    <a:pt x="306246" y="353020"/>
                    <a:pt x="306738" y="350989"/>
                    <a:pt x="306377" y="349056"/>
                  </a:cubicBezTo>
                  <a:cubicBezTo>
                    <a:pt x="306345" y="349088"/>
                    <a:pt x="306279" y="349088"/>
                    <a:pt x="306181" y="349088"/>
                  </a:cubicBezTo>
                  <a:cubicBezTo>
                    <a:pt x="305755" y="349088"/>
                    <a:pt x="305755" y="348531"/>
                    <a:pt x="305918" y="347778"/>
                  </a:cubicBezTo>
                  <a:lnTo>
                    <a:pt x="306148" y="348105"/>
                  </a:lnTo>
                  <a:cubicBezTo>
                    <a:pt x="306082" y="347942"/>
                    <a:pt x="306017" y="347778"/>
                    <a:pt x="305951" y="347614"/>
                  </a:cubicBezTo>
                  <a:cubicBezTo>
                    <a:pt x="306345" y="346107"/>
                    <a:pt x="307361" y="343977"/>
                    <a:pt x="307459" y="343584"/>
                  </a:cubicBezTo>
                  <a:lnTo>
                    <a:pt x="311228" y="329102"/>
                  </a:lnTo>
                  <a:cubicBezTo>
                    <a:pt x="312310" y="325040"/>
                    <a:pt x="314375" y="322058"/>
                    <a:pt x="316145" y="319077"/>
                  </a:cubicBezTo>
                  <a:cubicBezTo>
                    <a:pt x="316866" y="317799"/>
                    <a:pt x="317325" y="316488"/>
                    <a:pt x="318013" y="315243"/>
                  </a:cubicBezTo>
                  <a:cubicBezTo>
                    <a:pt x="318439" y="316586"/>
                    <a:pt x="319095" y="317832"/>
                    <a:pt x="319521" y="319175"/>
                  </a:cubicBezTo>
                  <a:cubicBezTo>
                    <a:pt x="321946" y="327104"/>
                    <a:pt x="324077" y="335262"/>
                    <a:pt x="325781" y="343486"/>
                  </a:cubicBezTo>
                  <a:cubicBezTo>
                    <a:pt x="327485" y="351677"/>
                    <a:pt x="328797" y="359966"/>
                    <a:pt x="329649" y="368255"/>
                  </a:cubicBezTo>
                  <a:cubicBezTo>
                    <a:pt x="329780" y="369304"/>
                    <a:pt x="333385" y="410062"/>
                    <a:pt x="335319" y="426051"/>
                  </a:cubicBezTo>
                  <a:cubicBezTo>
                    <a:pt x="335712" y="429130"/>
                    <a:pt x="336040" y="431391"/>
                    <a:pt x="336270" y="432440"/>
                  </a:cubicBezTo>
                  <a:cubicBezTo>
                    <a:pt x="337155" y="436470"/>
                    <a:pt x="339809" y="437715"/>
                    <a:pt x="340399" y="437977"/>
                  </a:cubicBezTo>
                  <a:cubicBezTo>
                    <a:pt x="343906" y="439549"/>
                    <a:pt x="348036" y="437977"/>
                    <a:pt x="349610" y="434471"/>
                  </a:cubicBezTo>
                  <a:cubicBezTo>
                    <a:pt x="350331" y="432898"/>
                    <a:pt x="350396" y="431162"/>
                    <a:pt x="349905" y="429622"/>
                  </a:cubicBezTo>
                  <a:lnTo>
                    <a:pt x="349872" y="429622"/>
                  </a:lnTo>
                  <a:cubicBezTo>
                    <a:pt x="349479" y="429688"/>
                    <a:pt x="349380" y="429163"/>
                    <a:pt x="349347" y="428311"/>
                  </a:cubicBezTo>
                  <a:cubicBezTo>
                    <a:pt x="348790" y="427230"/>
                    <a:pt x="347905" y="426346"/>
                    <a:pt x="346824" y="425690"/>
                  </a:cubicBezTo>
                  <a:cubicBezTo>
                    <a:pt x="347512" y="426051"/>
                    <a:pt x="348528" y="426640"/>
                    <a:pt x="349347" y="427230"/>
                  </a:cubicBezTo>
                  <a:cubicBezTo>
                    <a:pt x="349347" y="426411"/>
                    <a:pt x="349347" y="425428"/>
                    <a:pt x="349249" y="424511"/>
                  </a:cubicBezTo>
                  <a:cubicBezTo>
                    <a:pt x="347676" y="408522"/>
                    <a:pt x="344890" y="367862"/>
                    <a:pt x="344824" y="366814"/>
                  </a:cubicBezTo>
                  <a:cubicBezTo>
                    <a:pt x="344070" y="358000"/>
                    <a:pt x="342858" y="349187"/>
                    <a:pt x="341219" y="340439"/>
                  </a:cubicBezTo>
                  <a:cubicBezTo>
                    <a:pt x="339580" y="331691"/>
                    <a:pt x="337482" y="323008"/>
                    <a:pt x="335057" y="314555"/>
                  </a:cubicBezTo>
                  <a:cubicBezTo>
                    <a:pt x="334762" y="313539"/>
                    <a:pt x="334303" y="312589"/>
                    <a:pt x="333975" y="311574"/>
                  </a:cubicBezTo>
                  <a:cubicBezTo>
                    <a:pt x="337384" y="313441"/>
                    <a:pt x="340662" y="315473"/>
                    <a:pt x="344300" y="317045"/>
                  </a:cubicBezTo>
                  <a:cubicBezTo>
                    <a:pt x="348298" y="318749"/>
                    <a:pt x="352428" y="320191"/>
                    <a:pt x="356624" y="321370"/>
                  </a:cubicBezTo>
                  <a:cubicBezTo>
                    <a:pt x="360852" y="322550"/>
                    <a:pt x="365113" y="323401"/>
                    <a:pt x="369407" y="324057"/>
                  </a:cubicBezTo>
                  <a:cubicBezTo>
                    <a:pt x="375995" y="325072"/>
                    <a:pt x="382517" y="325564"/>
                    <a:pt x="388941" y="325662"/>
                  </a:cubicBezTo>
                  <a:cubicBezTo>
                    <a:pt x="392907" y="326121"/>
                    <a:pt x="396480" y="323270"/>
                    <a:pt x="396939" y="319273"/>
                  </a:cubicBezTo>
                  <a:cubicBezTo>
                    <a:pt x="397365" y="315309"/>
                    <a:pt x="394481" y="311737"/>
                    <a:pt x="390515" y="3112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3" name="Google Shape;2133;p30"/>
            <p:cNvSpPr/>
            <p:nvPr/>
          </p:nvSpPr>
          <p:spPr>
            <a:xfrm flipH="1" rot="5400000">
              <a:off x="601507" y="3991098"/>
              <a:ext cx="598322" cy="595454"/>
            </a:xfrm>
            <a:custGeom>
              <a:rect b="b" l="l" r="r" t="t"/>
              <a:pathLst>
                <a:path extrusionOk="0" h="1190907" w="1196643">
                  <a:moveTo>
                    <a:pt x="387058" y="354931"/>
                  </a:moveTo>
                  <a:cubicBezTo>
                    <a:pt x="387058" y="369773"/>
                    <a:pt x="376209" y="381798"/>
                    <a:pt x="362836" y="381798"/>
                  </a:cubicBezTo>
                  <a:cubicBezTo>
                    <a:pt x="349463" y="381798"/>
                    <a:pt x="338614" y="369773"/>
                    <a:pt x="338614" y="354931"/>
                  </a:cubicBezTo>
                  <a:cubicBezTo>
                    <a:pt x="338614" y="340122"/>
                    <a:pt x="349463" y="328098"/>
                    <a:pt x="362836" y="328098"/>
                  </a:cubicBezTo>
                  <a:cubicBezTo>
                    <a:pt x="376209" y="328098"/>
                    <a:pt x="387058" y="340155"/>
                    <a:pt x="387058" y="354931"/>
                  </a:cubicBezTo>
                  <a:close/>
                  <a:moveTo>
                    <a:pt x="849437" y="785646"/>
                  </a:moveTo>
                  <a:cubicBezTo>
                    <a:pt x="834589" y="785351"/>
                    <a:pt x="822330" y="796261"/>
                    <a:pt x="822035" y="810055"/>
                  </a:cubicBezTo>
                  <a:cubicBezTo>
                    <a:pt x="821773" y="823815"/>
                    <a:pt x="833573" y="835217"/>
                    <a:pt x="848388" y="835545"/>
                  </a:cubicBezTo>
                  <a:cubicBezTo>
                    <a:pt x="863203" y="835840"/>
                    <a:pt x="875494" y="824929"/>
                    <a:pt x="875756" y="811169"/>
                  </a:cubicBezTo>
                  <a:cubicBezTo>
                    <a:pt x="876051" y="797408"/>
                    <a:pt x="864252" y="785973"/>
                    <a:pt x="849437" y="785646"/>
                  </a:cubicBezTo>
                  <a:close/>
                  <a:moveTo>
                    <a:pt x="276372" y="164180"/>
                  </a:moveTo>
                  <a:cubicBezTo>
                    <a:pt x="262999" y="164180"/>
                    <a:pt x="252150" y="176237"/>
                    <a:pt x="252150" y="191046"/>
                  </a:cubicBezTo>
                  <a:cubicBezTo>
                    <a:pt x="252150" y="205856"/>
                    <a:pt x="262999" y="217913"/>
                    <a:pt x="276372" y="217913"/>
                  </a:cubicBezTo>
                  <a:cubicBezTo>
                    <a:pt x="289745" y="217913"/>
                    <a:pt x="300626" y="205856"/>
                    <a:pt x="300626" y="191046"/>
                  </a:cubicBezTo>
                  <a:cubicBezTo>
                    <a:pt x="300626" y="176270"/>
                    <a:pt x="289745" y="164180"/>
                    <a:pt x="276372" y="164180"/>
                  </a:cubicBezTo>
                  <a:close/>
                  <a:moveTo>
                    <a:pt x="1011484" y="878040"/>
                  </a:moveTo>
                  <a:cubicBezTo>
                    <a:pt x="996669" y="877745"/>
                    <a:pt x="984410" y="888655"/>
                    <a:pt x="984115" y="902416"/>
                  </a:cubicBezTo>
                  <a:cubicBezTo>
                    <a:pt x="983820" y="916210"/>
                    <a:pt x="995620" y="927612"/>
                    <a:pt x="1010435" y="927939"/>
                  </a:cubicBezTo>
                  <a:cubicBezTo>
                    <a:pt x="1025283" y="928234"/>
                    <a:pt x="1037541" y="917324"/>
                    <a:pt x="1037836" y="903563"/>
                  </a:cubicBezTo>
                  <a:cubicBezTo>
                    <a:pt x="1038131" y="889736"/>
                    <a:pt x="1026332" y="878335"/>
                    <a:pt x="1011484" y="878040"/>
                  </a:cubicBezTo>
                  <a:close/>
                  <a:moveTo>
                    <a:pt x="162342" y="41545"/>
                  </a:moveTo>
                  <a:cubicBezTo>
                    <a:pt x="148969" y="41545"/>
                    <a:pt x="138120" y="53602"/>
                    <a:pt x="138120" y="68411"/>
                  </a:cubicBezTo>
                  <a:cubicBezTo>
                    <a:pt x="138120" y="83253"/>
                    <a:pt x="148969" y="95277"/>
                    <a:pt x="162342" y="95277"/>
                  </a:cubicBezTo>
                  <a:cubicBezTo>
                    <a:pt x="175715" y="95277"/>
                    <a:pt x="186597" y="83253"/>
                    <a:pt x="186597" y="68411"/>
                  </a:cubicBezTo>
                  <a:cubicBezTo>
                    <a:pt x="186597" y="53569"/>
                    <a:pt x="175715" y="41545"/>
                    <a:pt x="162342" y="41545"/>
                  </a:cubicBezTo>
                  <a:close/>
                  <a:moveTo>
                    <a:pt x="1158060" y="1023446"/>
                  </a:moveTo>
                  <a:cubicBezTo>
                    <a:pt x="1158355" y="1009685"/>
                    <a:pt x="1146556" y="998250"/>
                    <a:pt x="1131741" y="997956"/>
                  </a:cubicBezTo>
                  <a:cubicBezTo>
                    <a:pt x="1116893" y="997628"/>
                    <a:pt x="1104635" y="1008571"/>
                    <a:pt x="1104340" y="1022332"/>
                  </a:cubicBezTo>
                  <a:cubicBezTo>
                    <a:pt x="1104045" y="1036093"/>
                    <a:pt x="1115877" y="1047527"/>
                    <a:pt x="1130692" y="1047822"/>
                  </a:cubicBezTo>
                  <a:cubicBezTo>
                    <a:pt x="1145507" y="1048183"/>
                    <a:pt x="1157798" y="1037239"/>
                    <a:pt x="1158060" y="1023446"/>
                  </a:cubicBezTo>
                  <a:close/>
                  <a:moveTo>
                    <a:pt x="24222" y="0"/>
                  </a:moveTo>
                  <a:cubicBezTo>
                    <a:pt x="10849" y="0"/>
                    <a:pt x="0" y="12024"/>
                    <a:pt x="0" y="26866"/>
                  </a:cubicBezTo>
                  <a:cubicBezTo>
                    <a:pt x="0" y="41676"/>
                    <a:pt x="10849" y="53700"/>
                    <a:pt x="24222" y="53700"/>
                  </a:cubicBezTo>
                  <a:cubicBezTo>
                    <a:pt x="37595" y="53700"/>
                    <a:pt x="48444" y="41676"/>
                    <a:pt x="48444" y="26866"/>
                  </a:cubicBezTo>
                  <a:cubicBezTo>
                    <a:pt x="48444" y="12024"/>
                    <a:pt x="37595" y="0"/>
                    <a:pt x="24222" y="0"/>
                  </a:cubicBezTo>
                  <a:close/>
                  <a:moveTo>
                    <a:pt x="1170286" y="1141003"/>
                  </a:moveTo>
                  <a:cubicBezTo>
                    <a:pt x="1155471" y="1140708"/>
                    <a:pt x="1143213" y="1151618"/>
                    <a:pt x="1142918" y="1165379"/>
                  </a:cubicBezTo>
                  <a:cubicBezTo>
                    <a:pt x="1142623" y="1179173"/>
                    <a:pt x="1154422" y="1190574"/>
                    <a:pt x="1169270" y="1190902"/>
                  </a:cubicBezTo>
                  <a:cubicBezTo>
                    <a:pt x="1184085" y="1191197"/>
                    <a:pt x="1196343" y="1180287"/>
                    <a:pt x="1196638" y="1166526"/>
                  </a:cubicBezTo>
                  <a:cubicBezTo>
                    <a:pt x="1196933" y="1152699"/>
                    <a:pt x="1185134" y="1141298"/>
                    <a:pt x="1170286" y="114100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137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8" name="Google Shape;2138;p31"/>
          <p:cNvGrpSpPr/>
          <p:nvPr/>
        </p:nvGrpSpPr>
        <p:grpSpPr>
          <a:xfrm>
            <a:off x="4780784" y="248422"/>
            <a:ext cx="3842205" cy="4693440"/>
            <a:chOff x="4780784" y="248422"/>
            <a:chExt cx="3842205" cy="4693440"/>
          </a:xfrm>
        </p:grpSpPr>
        <p:grpSp>
          <p:nvGrpSpPr>
            <p:cNvPr id="2139" name="Google Shape;2139;p31"/>
            <p:cNvGrpSpPr/>
            <p:nvPr/>
          </p:nvGrpSpPr>
          <p:grpSpPr>
            <a:xfrm rot="-2624634">
              <a:off x="5433715" y="1872159"/>
              <a:ext cx="739206" cy="723596"/>
              <a:chOff x="11018836" y="3747203"/>
              <a:chExt cx="1478489" cy="1447067"/>
            </a:xfrm>
          </p:grpSpPr>
          <p:sp>
            <p:nvSpPr>
              <p:cNvPr id="2140" name="Google Shape;2140;p31"/>
              <p:cNvSpPr/>
              <p:nvPr/>
            </p:nvSpPr>
            <p:spPr>
              <a:xfrm>
                <a:off x="11018836" y="3747203"/>
                <a:ext cx="414011" cy="527050"/>
              </a:xfrm>
              <a:custGeom>
                <a:rect b="b" l="l" r="r" t="t"/>
                <a:pathLst>
                  <a:path extrusionOk="0" h="527050" w="414011">
                    <a:moveTo>
                      <a:pt x="389635" y="9519"/>
                    </a:moveTo>
                    <a:cubicBezTo>
                      <a:pt x="359175" y="22531"/>
                      <a:pt x="329249" y="36651"/>
                      <a:pt x="299447" y="50976"/>
                    </a:cubicBezTo>
                    <a:cubicBezTo>
                      <a:pt x="175058" y="110700"/>
                      <a:pt x="45736" y="201495"/>
                      <a:pt x="10796" y="343107"/>
                    </a:cubicBezTo>
                    <a:cubicBezTo>
                      <a:pt x="683" y="384072"/>
                      <a:pt x="-4825" y="427992"/>
                      <a:pt x="5616" y="470066"/>
                    </a:cubicBezTo>
                    <a:cubicBezTo>
                      <a:pt x="7178" y="476305"/>
                      <a:pt x="27732" y="526998"/>
                      <a:pt x="35254" y="526587"/>
                    </a:cubicBezTo>
                    <a:cubicBezTo>
                      <a:pt x="231744" y="537957"/>
                      <a:pt x="370931" y="337977"/>
                      <a:pt x="399295" y="167673"/>
                    </a:cubicBezTo>
                    <a:cubicBezTo>
                      <a:pt x="406406" y="125066"/>
                      <a:pt x="408420" y="81515"/>
                      <a:pt x="411215" y="38334"/>
                    </a:cubicBezTo>
                    <a:cubicBezTo>
                      <a:pt x="411627" y="32218"/>
                      <a:pt x="416970" y="5332"/>
                      <a:pt x="411709" y="119"/>
                    </a:cubicBezTo>
                    <a:cubicBezTo>
                      <a:pt x="410393" y="-1194"/>
                      <a:pt x="391402" y="8780"/>
                      <a:pt x="389635" y="9519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31"/>
              <p:cNvSpPr/>
              <p:nvPr/>
            </p:nvSpPr>
            <p:spPr>
              <a:xfrm>
                <a:off x="11888890" y="4885876"/>
                <a:ext cx="608435" cy="308394"/>
              </a:xfrm>
              <a:custGeom>
                <a:rect b="b" l="l" r="r" t="t"/>
                <a:pathLst>
                  <a:path extrusionOk="0" h="308394" w="608435">
                    <a:moveTo>
                      <a:pt x="584942" y="27015"/>
                    </a:moveTo>
                    <a:cubicBezTo>
                      <a:pt x="552714" y="20612"/>
                      <a:pt x="520281" y="15481"/>
                      <a:pt x="487807" y="10514"/>
                    </a:cubicBezTo>
                    <a:cubicBezTo>
                      <a:pt x="352278" y="-10092"/>
                      <a:pt x="195127" y="-8080"/>
                      <a:pt x="86154" y="88052"/>
                    </a:cubicBezTo>
                    <a:cubicBezTo>
                      <a:pt x="54625" y="115881"/>
                      <a:pt x="25192" y="148637"/>
                      <a:pt x="9777" y="188822"/>
                    </a:cubicBezTo>
                    <a:cubicBezTo>
                      <a:pt x="7475" y="194774"/>
                      <a:pt x="-4528" y="247642"/>
                      <a:pt x="1844" y="251501"/>
                    </a:cubicBezTo>
                    <a:cubicBezTo>
                      <a:pt x="155829" y="370373"/>
                      <a:pt x="383067" y="284749"/>
                      <a:pt x="503016" y="161526"/>
                    </a:cubicBezTo>
                    <a:cubicBezTo>
                      <a:pt x="533024" y="130699"/>
                      <a:pt x="559414" y="96261"/>
                      <a:pt x="586216" y="62561"/>
                    </a:cubicBezTo>
                    <a:cubicBezTo>
                      <a:pt x="590039" y="57800"/>
                      <a:pt x="609688" y="38836"/>
                      <a:pt x="608372" y="31653"/>
                    </a:cubicBezTo>
                    <a:cubicBezTo>
                      <a:pt x="608002" y="29847"/>
                      <a:pt x="586833" y="27384"/>
                      <a:pt x="584942" y="2701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142" name="Google Shape;2142;p31"/>
            <p:cNvSpPr/>
            <p:nvPr/>
          </p:nvSpPr>
          <p:spPr>
            <a:xfrm rot="-2614985">
              <a:off x="5356473" y="2162107"/>
              <a:ext cx="208538" cy="274017"/>
            </a:xfrm>
            <a:custGeom>
              <a:rect b="b" l="l" r="r" t="t"/>
              <a:pathLst>
                <a:path extrusionOk="0" h="545680" w="416716">
                  <a:moveTo>
                    <a:pt x="411931" y="975"/>
                  </a:moveTo>
                  <a:cubicBezTo>
                    <a:pt x="407615" y="-1241"/>
                    <a:pt x="402271" y="442"/>
                    <a:pt x="400010" y="4793"/>
                  </a:cubicBezTo>
                  <a:cubicBezTo>
                    <a:pt x="390514" y="22443"/>
                    <a:pt x="378840" y="39559"/>
                    <a:pt x="366097" y="56348"/>
                  </a:cubicBezTo>
                  <a:cubicBezTo>
                    <a:pt x="336295" y="95671"/>
                    <a:pt x="300655" y="133023"/>
                    <a:pt x="271880" y="169760"/>
                  </a:cubicBezTo>
                  <a:cubicBezTo>
                    <a:pt x="251163" y="196482"/>
                    <a:pt x="230404" y="223080"/>
                    <a:pt x="209727" y="249761"/>
                  </a:cubicBezTo>
                  <a:cubicBezTo>
                    <a:pt x="210467" y="236667"/>
                    <a:pt x="211865" y="222218"/>
                    <a:pt x="214208" y="206251"/>
                  </a:cubicBezTo>
                  <a:cubicBezTo>
                    <a:pt x="215194" y="199560"/>
                    <a:pt x="216263" y="192829"/>
                    <a:pt x="217332" y="186056"/>
                  </a:cubicBezTo>
                  <a:cubicBezTo>
                    <a:pt x="218401" y="179324"/>
                    <a:pt x="219511" y="172552"/>
                    <a:pt x="220703" y="165943"/>
                  </a:cubicBezTo>
                  <a:cubicBezTo>
                    <a:pt x="225142" y="140863"/>
                    <a:pt x="230897" y="117549"/>
                    <a:pt x="239858" y="103059"/>
                  </a:cubicBezTo>
                  <a:cubicBezTo>
                    <a:pt x="242612" y="99036"/>
                    <a:pt x="241585" y="93536"/>
                    <a:pt x="237556" y="90786"/>
                  </a:cubicBezTo>
                  <a:cubicBezTo>
                    <a:pt x="233528" y="88036"/>
                    <a:pt x="228020" y="89062"/>
                    <a:pt x="225224" y="93085"/>
                  </a:cubicBezTo>
                  <a:cubicBezTo>
                    <a:pt x="217414" y="103264"/>
                    <a:pt x="210344" y="117877"/>
                    <a:pt x="204548" y="134870"/>
                  </a:cubicBezTo>
                  <a:cubicBezTo>
                    <a:pt x="199903" y="148334"/>
                    <a:pt x="195915" y="163275"/>
                    <a:pt x="193243" y="178544"/>
                  </a:cubicBezTo>
                  <a:cubicBezTo>
                    <a:pt x="191147" y="190448"/>
                    <a:pt x="189873" y="202557"/>
                    <a:pt x="189215" y="214173"/>
                  </a:cubicBezTo>
                  <a:cubicBezTo>
                    <a:pt x="187941" y="234984"/>
                    <a:pt x="188763" y="254153"/>
                    <a:pt x="190613" y="268355"/>
                  </a:cubicBezTo>
                  <a:cubicBezTo>
                    <a:pt x="190736" y="269833"/>
                    <a:pt x="191764" y="270777"/>
                    <a:pt x="192462" y="271967"/>
                  </a:cubicBezTo>
                  <a:cubicBezTo>
                    <a:pt x="191270" y="273527"/>
                    <a:pt x="190078" y="275046"/>
                    <a:pt x="188886" y="276565"/>
                  </a:cubicBezTo>
                  <a:cubicBezTo>
                    <a:pt x="170553" y="300413"/>
                    <a:pt x="152466" y="324425"/>
                    <a:pt x="134461" y="348479"/>
                  </a:cubicBezTo>
                  <a:cubicBezTo>
                    <a:pt x="132652" y="350901"/>
                    <a:pt x="130926" y="353404"/>
                    <a:pt x="129117" y="355826"/>
                  </a:cubicBezTo>
                  <a:cubicBezTo>
                    <a:pt x="128254" y="353158"/>
                    <a:pt x="127391" y="350490"/>
                    <a:pt x="126815" y="347617"/>
                  </a:cubicBezTo>
                  <a:cubicBezTo>
                    <a:pt x="125171" y="339448"/>
                    <a:pt x="125130" y="330541"/>
                    <a:pt x="125376" y="321552"/>
                  </a:cubicBezTo>
                  <a:cubicBezTo>
                    <a:pt x="125582" y="314164"/>
                    <a:pt x="125952" y="306734"/>
                    <a:pt x="126651" y="299633"/>
                  </a:cubicBezTo>
                  <a:cubicBezTo>
                    <a:pt x="127966" y="286580"/>
                    <a:pt x="129857" y="274717"/>
                    <a:pt x="131748" y="266385"/>
                  </a:cubicBezTo>
                  <a:cubicBezTo>
                    <a:pt x="132447" y="263265"/>
                    <a:pt x="132611" y="259735"/>
                    <a:pt x="133063" y="257806"/>
                  </a:cubicBezTo>
                  <a:lnTo>
                    <a:pt x="132981" y="257847"/>
                  </a:lnTo>
                  <a:lnTo>
                    <a:pt x="133104" y="257765"/>
                  </a:lnTo>
                  <a:lnTo>
                    <a:pt x="133063" y="257806"/>
                  </a:lnTo>
                  <a:cubicBezTo>
                    <a:pt x="133762" y="257396"/>
                    <a:pt x="135160" y="256657"/>
                    <a:pt x="134255" y="256287"/>
                  </a:cubicBezTo>
                  <a:cubicBezTo>
                    <a:pt x="134502" y="255959"/>
                    <a:pt x="134708" y="255590"/>
                    <a:pt x="134913" y="255179"/>
                  </a:cubicBezTo>
                  <a:cubicBezTo>
                    <a:pt x="136927" y="250746"/>
                    <a:pt x="134995" y="245492"/>
                    <a:pt x="130556" y="243440"/>
                  </a:cubicBezTo>
                  <a:cubicBezTo>
                    <a:pt x="129076" y="242619"/>
                    <a:pt x="123074" y="240936"/>
                    <a:pt x="118676" y="247626"/>
                  </a:cubicBezTo>
                  <a:cubicBezTo>
                    <a:pt x="118018" y="248653"/>
                    <a:pt x="116908" y="250992"/>
                    <a:pt x="115470" y="254358"/>
                  </a:cubicBezTo>
                  <a:cubicBezTo>
                    <a:pt x="112839" y="260556"/>
                    <a:pt x="108975" y="270982"/>
                    <a:pt x="105810" y="283584"/>
                  </a:cubicBezTo>
                  <a:cubicBezTo>
                    <a:pt x="103467" y="292942"/>
                    <a:pt x="101370" y="303409"/>
                    <a:pt x="100671" y="314122"/>
                  </a:cubicBezTo>
                  <a:cubicBezTo>
                    <a:pt x="100055" y="323686"/>
                    <a:pt x="100507" y="333373"/>
                    <a:pt x="102233" y="342486"/>
                  </a:cubicBezTo>
                  <a:cubicBezTo>
                    <a:pt x="104453" y="354513"/>
                    <a:pt x="109550" y="364733"/>
                    <a:pt x="116292" y="373517"/>
                  </a:cubicBezTo>
                  <a:cubicBezTo>
                    <a:pt x="77652" y="425606"/>
                    <a:pt x="39340" y="477982"/>
                    <a:pt x="1769" y="531056"/>
                  </a:cubicBezTo>
                  <a:cubicBezTo>
                    <a:pt x="-1232" y="535160"/>
                    <a:pt x="-328" y="540948"/>
                    <a:pt x="3824" y="543944"/>
                  </a:cubicBezTo>
                  <a:cubicBezTo>
                    <a:pt x="7935" y="546900"/>
                    <a:pt x="13731" y="545997"/>
                    <a:pt x="16731" y="541892"/>
                  </a:cubicBezTo>
                  <a:cubicBezTo>
                    <a:pt x="54550" y="491322"/>
                    <a:pt x="93108" y="441491"/>
                    <a:pt x="131666" y="391619"/>
                  </a:cubicBezTo>
                  <a:cubicBezTo>
                    <a:pt x="132159" y="391003"/>
                    <a:pt x="132652" y="390347"/>
                    <a:pt x="133104" y="389731"/>
                  </a:cubicBezTo>
                  <a:cubicBezTo>
                    <a:pt x="149835" y="392399"/>
                    <a:pt x="170635" y="390224"/>
                    <a:pt x="191558" y="384682"/>
                  </a:cubicBezTo>
                  <a:cubicBezTo>
                    <a:pt x="197354" y="383163"/>
                    <a:pt x="203109" y="381316"/>
                    <a:pt x="208700" y="379305"/>
                  </a:cubicBezTo>
                  <a:cubicBezTo>
                    <a:pt x="214454" y="377212"/>
                    <a:pt x="219963" y="374913"/>
                    <a:pt x="225224" y="372532"/>
                  </a:cubicBezTo>
                  <a:cubicBezTo>
                    <a:pt x="252067" y="360259"/>
                    <a:pt x="272086" y="347083"/>
                    <a:pt x="272086" y="347083"/>
                  </a:cubicBezTo>
                  <a:cubicBezTo>
                    <a:pt x="276525" y="344620"/>
                    <a:pt x="278170" y="338997"/>
                    <a:pt x="275703" y="334523"/>
                  </a:cubicBezTo>
                  <a:cubicBezTo>
                    <a:pt x="273237" y="330090"/>
                    <a:pt x="267605" y="328489"/>
                    <a:pt x="263125" y="330952"/>
                  </a:cubicBezTo>
                  <a:cubicBezTo>
                    <a:pt x="263125" y="330952"/>
                    <a:pt x="249477" y="337068"/>
                    <a:pt x="230198" y="344579"/>
                  </a:cubicBezTo>
                  <a:cubicBezTo>
                    <a:pt x="223375" y="347247"/>
                    <a:pt x="215852" y="350039"/>
                    <a:pt x="208001" y="352912"/>
                  </a:cubicBezTo>
                  <a:cubicBezTo>
                    <a:pt x="203191" y="354718"/>
                    <a:pt x="198258" y="356524"/>
                    <a:pt x="193326" y="358330"/>
                  </a:cubicBezTo>
                  <a:cubicBezTo>
                    <a:pt x="185968" y="360998"/>
                    <a:pt x="178609" y="363666"/>
                    <a:pt x="171292" y="365842"/>
                  </a:cubicBezTo>
                  <a:cubicBezTo>
                    <a:pt x="162989" y="368346"/>
                    <a:pt x="155055" y="370070"/>
                    <a:pt x="147451" y="371137"/>
                  </a:cubicBezTo>
                  <a:cubicBezTo>
                    <a:pt x="167922" y="344702"/>
                    <a:pt x="188434" y="318309"/>
                    <a:pt x="208782" y="291752"/>
                  </a:cubicBezTo>
                  <a:cubicBezTo>
                    <a:pt x="210796" y="289125"/>
                    <a:pt x="212769" y="286457"/>
                    <a:pt x="214742" y="283830"/>
                  </a:cubicBezTo>
                  <a:cubicBezTo>
                    <a:pt x="216345" y="284158"/>
                    <a:pt x="217990" y="284610"/>
                    <a:pt x="219634" y="283994"/>
                  </a:cubicBezTo>
                  <a:cubicBezTo>
                    <a:pt x="230116" y="280669"/>
                    <a:pt x="244503" y="275785"/>
                    <a:pt x="260494" y="269628"/>
                  </a:cubicBezTo>
                  <a:cubicBezTo>
                    <a:pt x="273155" y="264784"/>
                    <a:pt x="286843" y="259366"/>
                    <a:pt x="300285" y="253291"/>
                  </a:cubicBezTo>
                  <a:cubicBezTo>
                    <a:pt x="310932" y="248488"/>
                    <a:pt x="321373" y="243234"/>
                    <a:pt x="331197" y="238063"/>
                  </a:cubicBezTo>
                  <a:cubicBezTo>
                    <a:pt x="349490" y="228457"/>
                    <a:pt x="365480" y="218894"/>
                    <a:pt x="376250" y="211875"/>
                  </a:cubicBezTo>
                  <a:cubicBezTo>
                    <a:pt x="380649" y="209330"/>
                    <a:pt x="382170" y="203706"/>
                    <a:pt x="379621" y="199273"/>
                  </a:cubicBezTo>
                  <a:cubicBezTo>
                    <a:pt x="377031" y="194881"/>
                    <a:pt x="371400" y="193362"/>
                    <a:pt x="366960" y="195948"/>
                  </a:cubicBezTo>
                  <a:cubicBezTo>
                    <a:pt x="355861" y="201613"/>
                    <a:pt x="339254" y="208632"/>
                    <a:pt x="320880" y="216759"/>
                  </a:cubicBezTo>
                  <a:cubicBezTo>
                    <a:pt x="310850" y="221151"/>
                    <a:pt x="300285" y="225789"/>
                    <a:pt x="289844" y="230674"/>
                  </a:cubicBezTo>
                  <a:cubicBezTo>
                    <a:pt x="276649" y="236831"/>
                    <a:pt x="263659" y="243399"/>
                    <a:pt x="251615" y="249227"/>
                  </a:cubicBezTo>
                  <a:cubicBezTo>
                    <a:pt x="245572" y="252142"/>
                    <a:pt x="240064" y="254851"/>
                    <a:pt x="234720" y="257437"/>
                  </a:cubicBezTo>
                  <a:cubicBezTo>
                    <a:pt x="253259" y="232891"/>
                    <a:pt x="271839" y="208386"/>
                    <a:pt x="290337" y="183798"/>
                  </a:cubicBezTo>
                  <a:cubicBezTo>
                    <a:pt x="318249" y="146323"/>
                    <a:pt x="353107" y="108108"/>
                    <a:pt x="381882" y="67923"/>
                  </a:cubicBezTo>
                  <a:cubicBezTo>
                    <a:pt x="394707" y="49985"/>
                    <a:pt x="406340" y="31678"/>
                    <a:pt x="415713" y="12920"/>
                  </a:cubicBezTo>
                  <a:cubicBezTo>
                    <a:pt x="417973" y="8569"/>
                    <a:pt x="416288" y="3233"/>
                    <a:pt x="411931" y="975"/>
                  </a:cubicBezTo>
                  <a:close/>
                  <a:moveTo>
                    <a:pt x="132529" y="258258"/>
                  </a:moveTo>
                  <a:cubicBezTo>
                    <a:pt x="129939" y="260844"/>
                    <a:pt x="127185" y="260720"/>
                    <a:pt x="125006" y="260105"/>
                  </a:cubicBezTo>
                  <a:cubicBezTo>
                    <a:pt x="127678" y="260679"/>
                    <a:pt x="130474" y="259982"/>
                    <a:pt x="132529" y="25825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3" name="Google Shape;2143;p31"/>
            <p:cNvSpPr/>
            <p:nvPr/>
          </p:nvSpPr>
          <p:spPr>
            <a:xfrm rot="-2614985">
              <a:off x="5546529" y="1783734"/>
              <a:ext cx="779431" cy="1354713"/>
            </a:xfrm>
            <a:custGeom>
              <a:rect b="b" l="l" r="r" t="t"/>
              <a:pathLst>
                <a:path extrusionOk="0" h="2697784" w="1557520">
                  <a:moveTo>
                    <a:pt x="1556497" y="1318063"/>
                  </a:moveTo>
                  <a:cubicBezTo>
                    <a:pt x="1554195" y="1313794"/>
                    <a:pt x="1548810" y="1312152"/>
                    <a:pt x="1544494" y="1314450"/>
                  </a:cubicBezTo>
                  <a:cubicBezTo>
                    <a:pt x="1526736" y="1323563"/>
                    <a:pt x="1507457" y="1330992"/>
                    <a:pt x="1487520" y="1337642"/>
                  </a:cubicBezTo>
                  <a:cubicBezTo>
                    <a:pt x="1440823" y="1353117"/>
                    <a:pt x="1390509" y="1363707"/>
                    <a:pt x="1346154" y="1377622"/>
                  </a:cubicBezTo>
                  <a:cubicBezTo>
                    <a:pt x="1313598" y="1388047"/>
                    <a:pt x="1281083" y="1398309"/>
                    <a:pt x="1248608" y="1408653"/>
                  </a:cubicBezTo>
                  <a:cubicBezTo>
                    <a:pt x="1248896" y="1408325"/>
                    <a:pt x="1249389" y="1408284"/>
                    <a:pt x="1249595" y="1407914"/>
                  </a:cubicBezTo>
                  <a:cubicBezTo>
                    <a:pt x="1258022" y="1395067"/>
                    <a:pt x="1270683" y="1380741"/>
                    <a:pt x="1284700" y="1366375"/>
                  </a:cubicBezTo>
                  <a:cubicBezTo>
                    <a:pt x="1288893" y="1362065"/>
                    <a:pt x="1293168" y="1357755"/>
                    <a:pt x="1297525" y="1353445"/>
                  </a:cubicBezTo>
                  <a:cubicBezTo>
                    <a:pt x="1301841" y="1349176"/>
                    <a:pt x="1306158" y="1344907"/>
                    <a:pt x="1310515" y="1340761"/>
                  </a:cubicBezTo>
                  <a:cubicBezTo>
                    <a:pt x="1326423" y="1325697"/>
                    <a:pt x="1342660" y="1312357"/>
                    <a:pt x="1357993" y="1305543"/>
                  </a:cubicBezTo>
                  <a:cubicBezTo>
                    <a:pt x="1362556" y="1303778"/>
                    <a:pt x="1364858" y="1298688"/>
                    <a:pt x="1363090" y="1294132"/>
                  </a:cubicBezTo>
                  <a:cubicBezTo>
                    <a:pt x="1361323" y="1289576"/>
                    <a:pt x="1356226" y="1287318"/>
                    <a:pt x="1351663" y="1289042"/>
                  </a:cubicBezTo>
                  <a:cubicBezTo>
                    <a:pt x="1339824" y="1292819"/>
                    <a:pt x="1327040" y="1299345"/>
                    <a:pt x="1314214" y="1307883"/>
                  </a:cubicBezTo>
                  <a:cubicBezTo>
                    <a:pt x="1303321" y="1315148"/>
                    <a:pt x="1292346" y="1323768"/>
                    <a:pt x="1282275" y="1333414"/>
                  </a:cubicBezTo>
                  <a:cubicBezTo>
                    <a:pt x="1274341" y="1341008"/>
                    <a:pt x="1267024" y="1349217"/>
                    <a:pt x="1260406" y="1357509"/>
                  </a:cubicBezTo>
                  <a:cubicBezTo>
                    <a:pt x="1249102" y="1371670"/>
                    <a:pt x="1240017" y="1386077"/>
                    <a:pt x="1233646" y="1398638"/>
                  </a:cubicBezTo>
                  <a:cubicBezTo>
                    <a:pt x="1231056" y="1403030"/>
                    <a:pt x="1232577" y="1408694"/>
                    <a:pt x="1236975" y="1411239"/>
                  </a:cubicBezTo>
                  <a:cubicBezTo>
                    <a:pt x="1237756" y="1411691"/>
                    <a:pt x="1238619" y="1411362"/>
                    <a:pt x="1239441" y="1411567"/>
                  </a:cubicBezTo>
                  <a:cubicBezTo>
                    <a:pt x="1232207" y="1413907"/>
                    <a:pt x="1224931" y="1416165"/>
                    <a:pt x="1217696" y="1418504"/>
                  </a:cubicBezTo>
                  <a:cubicBezTo>
                    <a:pt x="1189168" y="1427781"/>
                    <a:pt x="1160763" y="1437263"/>
                    <a:pt x="1132359" y="1446909"/>
                  </a:cubicBezTo>
                  <a:cubicBezTo>
                    <a:pt x="1130303" y="1447607"/>
                    <a:pt x="1128289" y="1448387"/>
                    <a:pt x="1126234" y="1449084"/>
                  </a:cubicBezTo>
                  <a:cubicBezTo>
                    <a:pt x="1128618" y="1446457"/>
                    <a:pt x="1131043" y="1443871"/>
                    <a:pt x="1133386" y="1441203"/>
                  </a:cubicBezTo>
                  <a:cubicBezTo>
                    <a:pt x="1137662" y="1436319"/>
                    <a:pt x="1141896" y="1431393"/>
                    <a:pt x="1146006" y="1426303"/>
                  </a:cubicBezTo>
                  <a:cubicBezTo>
                    <a:pt x="1149377" y="1422117"/>
                    <a:pt x="1152666" y="1417765"/>
                    <a:pt x="1155831" y="1413414"/>
                  </a:cubicBezTo>
                  <a:cubicBezTo>
                    <a:pt x="1158996" y="1408982"/>
                    <a:pt x="1161956" y="1404466"/>
                    <a:pt x="1164997" y="1399992"/>
                  </a:cubicBezTo>
                  <a:cubicBezTo>
                    <a:pt x="1165778" y="1398802"/>
                    <a:pt x="1179138" y="1379428"/>
                    <a:pt x="1185016" y="1372327"/>
                  </a:cubicBezTo>
                  <a:cubicBezTo>
                    <a:pt x="1185263" y="1372039"/>
                    <a:pt x="1185427" y="1371670"/>
                    <a:pt x="1185592" y="1371341"/>
                  </a:cubicBezTo>
                  <a:lnTo>
                    <a:pt x="1185674" y="1371300"/>
                  </a:lnTo>
                  <a:cubicBezTo>
                    <a:pt x="1185674" y="1371300"/>
                    <a:pt x="1185674" y="1371300"/>
                    <a:pt x="1185674" y="1371300"/>
                  </a:cubicBezTo>
                  <a:cubicBezTo>
                    <a:pt x="1185839" y="1371054"/>
                    <a:pt x="1185962" y="1370808"/>
                    <a:pt x="1186126" y="1370931"/>
                  </a:cubicBezTo>
                  <a:cubicBezTo>
                    <a:pt x="1186167" y="1370972"/>
                    <a:pt x="1186167" y="1371013"/>
                    <a:pt x="1186167" y="1371013"/>
                  </a:cubicBezTo>
                  <a:cubicBezTo>
                    <a:pt x="1190155" y="1368468"/>
                    <a:pt x="1191429" y="1363173"/>
                    <a:pt x="1189004" y="1359068"/>
                  </a:cubicBezTo>
                  <a:cubicBezTo>
                    <a:pt x="1187483" y="1355908"/>
                    <a:pt x="1183660" y="1352911"/>
                    <a:pt x="1176918" y="1355744"/>
                  </a:cubicBezTo>
                  <a:cubicBezTo>
                    <a:pt x="1176014" y="1356154"/>
                    <a:pt x="1174164" y="1357509"/>
                    <a:pt x="1171821" y="1359643"/>
                  </a:cubicBezTo>
                  <a:cubicBezTo>
                    <a:pt x="1164422" y="1366210"/>
                    <a:pt x="1147363" y="1384846"/>
                    <a:pt x="1146376" y="1385995"/>
                  </a:cubicBezTo>
                  <a:cubicBezTo>
                    <a:pt x="1142923" y="1390182"/>
                    <a:pt x="1139429" y="1394205"/>
                    <a:pt x="1136058" y="1398432"/>
                  </a:cubicBezTo>
                  <a:cubicBezTo>
                    <a:pt x="1132688" y="1402660"/>
                    <a:pt x="1129440" y="1406929"/>
                    <a:pt x="1126275" y="1411280"/>
                  </a:cubicBezTo>
                  <a:cubicBezTo>
                    <a:pt x="1122452" y="1416534"/>
                    <a:pt x="1118835" y="1421870"/>
                    <a:pt x="1115217" y="1427206"/>
                  </a:cubicBezTo>
                  <a:cubicBezTo>
                    <a:pt x="1109750" y="1435293"/>
                    <a:pt x="1104530" y="1443420"/>
                    <a:pt x="1099145" y="1451547"/>
                  </a:cubicBezTo>
                  <a:cubicBezTo>
                    <a:pt x="1097336" y="1453846"/>
                    <a:pt x="1097130" y="1456555"/>
                    <a:pt x="1097706" y="1459182"/>
                  </a:cubicBezTo>
                  <a:cubicBezTo>
                    <a:pt x="1042911" y="1478022"/>
                    <a:pt x="988280" y="1497273"/>
                    <a:pt x="933731" y="1517222"/>
                  </a:cubicBezTo>
                  <a:cubicBezTo>
                    <a:pt x="939938" y="1497191"/>
                    <a:pt x="946187" y="1477201"/>
                    <a:pt x="952805" y="1457253"/>
                  </a:cubicBezTo>
                  <a:cubicBezTo>
                    <a:pt x="975126" y="1389771"/>
                    <a:pt x="999749" y="1322824"/>
                    <a:pt x="1026715" y="1256779"/>
                  </a:cubicBezTo>
                  <a:cubicBezTo>
                    <a:pt x="1094376" y="1091114"/>
                    <a:pt x="1176918" y="931277"/>
                    <a:pt x="1276396" y="785232"/>
                  </a:cubicBezTo>
                  <a:cubicBezTo>
                    <a:pt x="1282604" y="776325"/>
                    <a:pt x="1280425" y="764052"/>
                    <a:pt x="1271505" y="757854"/>
                  </a:cubicBezTo>
                  <a:cubicBezTo>
                    <a:pt x="1262585" y="751614"/>
                    <a:pt x="1250294" y="753831"/>
                    <a:pt x="1244087" y="762738"/>
                  </a:cubicBezTo>
                  <a:cubicBezTo>
                    <a:pt x="1139306" y="909030"/>
                    <a:pt x="1049775" y="1069072"/>
                    <a:pt x="978579" y="1236789"/>
                  </a:cubicBezTo>
                  <a:cubicBezTo>
                    <a:pt x="950133" y="1303696"/>
                    <a:pt x="924688" y="1371875"/>
                    <a:pt x="902326" y="1440752"/>
                  </a:cubicBezTo>
                  <a:cubicBezTo>
                    <a:pt x="868495" y="1545052"/>
                    <a:pt x="841899" y="1651117"/>
                    <a:pt x="821140" y="1756813"/>
                  </a:cubicBezTo>
                  <a:cubicBezTo>
                    <a:pt x="816084" y="1783206"/>
                    <a:pt x="791009" y="1965578"/>
                    <a:pt x="791009" y="2072259"/>
                  </a:cubicBezTo>
                  <a:cubicBezTo>
                    <a:pt x="791009" y="2074270"/>
                    <a:pt x="791091" y="2075994"/>
                    <a:pt x="791132" y="2077965"/>
                  </a:cubicBezTo>
                  <a:cubicBezTo>
                    <a:pt x="783281" y="2068442"/>
                    <a:pt x="775101" y="2059247"/>
                    <a:pt x="767373" y="2049601"/>
                  </a:cubicBezTo>
                  <a:cubicBezTo>
                    <a:pt x="637640" y="1888410"/>
                    <a:pt x="523076" y="1711210"/>
                    <a:pt x="424996" y="1524775"/>
                  </a:cubicBezTo>
                  <a:cubicBezTo>
                    <a:pt x="302580" y="1291998"/>
                    <a:pt x="205938" y="1044772"/>
                    <a:pt x="140126" y="795124"/>
                  </a:cubicBezTo>
                  <a:cubicBezTo>
                    <a:pt x="71355" y="534025"/>
                    <a:pt x="35551" y="270585"/>
                    <a:pt x="38470" y="19173"/>
                  </a:cubicBezTo>
                  <a:cubicBezTo>
                    <a:pt x="38634" y="8788"/>
                    <a:pt x="30331" y="168"/>
                    <a:pt x="19931" y="4"/>
                  </a:cubicBezTo>
                  <a:cubicBezTo>
                    <a:pt x="9531" y="-202"/>
                    <a:pt x="939" y="8090"/>
                    <a:pt x="734" y="18516"/>
                  </a:cubicBezTo>
                  <a:cubicBezTo>
                    <a:pt x="-5391" y="273541"/>
                    <a:pt x="26919" y="541413"/>
                    <a:pt x="94128" y="806987"/>
                  </a:cubicBezTo>
                  <a:cubicBezTo>
                    <a:pt x="158419" y="1060944"/>
                    <a:pt x="253992" y="1313055"/>
                    <a:pt x="377887" y="1549444"/>
                  </a:cubicBezTo>
                  <a:cubicBezTo>
                    <a:pt x="477283" y="1739081"/>
                    <a:pt x="594930" y="1918620"/>
                    <a:pt x="728075" y="2081412"/>
                  </a:cubicBezTo>
                  <a:cubicBezTo>
                    <a:pt x="935663" y="2335206"/>
                    <a:pt x="1181440" y="2547911"/>
                    <a:pt x="1455950" y="2695393"/>
                  </a:cubicBezTo>
                  <a:cubicBezTo>
                    <a:pt x="1465487" y="2700565"/>
                    <a:pt x="1477449" y="2697076"/>
                    <a:pt x="1482670" y="2687553"/>
                  </a:cubicBezTo>
                  <a:cubicBezTo>
                    <a:pt x="1487890" y="2677989"/>
                    <a:pt x="1484355" y="2666044"/>
                    <a:pt x="1474818" y="2660832"/>
                  </a:cubicBezTo>
                  <a:cubicBezTo>
                    <a:pt x="1235290" y="2528537"/>
                    <a:pt x="1019973" y="2344318"/>
                    <a:pt x="832732" y="2127508"/>
                  </a:cubicBezTo>
                  <a:cubicBezTo>
                    <a:pt x="832486" y="2124183"/>
                    <a:pt x="832362" y="2120366"/>
                    <a:pt x="831992" y="2117082"/>
                  </a:cubicBezTo>
                  <a:cubicBezTo>
                    <a:pt x="829033" y="2089335"/>
                    <a:pt x="831581" y="2044553"/>
                    <a:pt x="836185" y="1996117"/>
                  </a:cubicBezTo>
                  <a:cubicBezTo>
                    <a:pt x="845517" y="1898425"/>
                    <a:pt x="863850" y="1786367"/>
                    <a:pt x="868166" y="1766418"/>
                  </a:cubicBezTo>
                  <a:cubicBezTo>
                    <a:pt x="884321" y="1690481"/>
                    <a:pt x="904176" y="1614627"/>
                    <a:pt x="926949" y="1539223"/>
                  </a:cubicBezTo>
                  <a:cubicBezTo>
                    <a:pt x="986471" y="1519069"/>
                    <a:pt x="1046117" y="1499983"/>
                    <a:pt x="1105804" y="1480814"/>
                  </a:cubicBezTo>
                  <a:cubicBezTo>
                    <a:pt x="1106585" y="1480567"/>
                    <a:pt x="1107366" y="1480321"/>
                    <a:pt x="1108188" y="1480034"/>
                  </a:cubicBezTo>
                  <a:cubicBezTo>
                    <a:pt x="1107407" y="1482907"/>
                    <a:pt x="1107859" y="1486314"/>
                    <a:pt x="1112011" y="1490254"/>
                  </a:cubicBezTo>
                  <a:cubicBezTo>
                    <a:pt x="1115258" y="1493292"/>
                    <a:pt x="1125124" y="1500024"/>
                    <a:pt x="1126152" y="1500598"/>
                  </a:cubicBezTo>
                  <a:cubicBezTo>
                    <a:pt x="1130797" y="1502938"/>
                    <a:pt x="1135524" y="1504949"/>
                    <a:pt x="1140374" y="1506755"/>
                  </a:cubicBezTo>
                  <a:cubicBezTo>
                    <a:pt x="1145020" y="1508520"/>
                    <a:pt x="1149706" y="1510039"/>
                    <a:pt x="1154433" y="1511558"/>
                  </a:cubicBezTo>
                  <a:cubicBezTo>
                    <a:pt x="1160352" y="1513405"/>
                    <a:pt x="1166272" y="1515293"/>
                    <a:pt x="1172314" y="1516894"/>
                  </a:cubicBezTo>
                  <a:cubicBezTo>
                    <a:pt x="1178275" y="1518495"/>
                    <a:pt x="1184276" y="1519890"/>
                    <a:pt x="1190319" y="1521163"/>
                  </a:cubicBezTo>
                  <a:cubicBezTo>
                    <a:pt x="1197513" y="1522681"/>
                    <a:pt x="1204748" y="1523913"/>
                    <a:pt x="1211982" y="1525185"/>
                  </a:cubicBezTo>
                  <a:cubicBezTo>
                    <a:pt x="1222752" y="1527074"/>
                    <a:pt x="1233522" y="1528756"/>
                    <a:pt x="1244292" y="1530891"/>
                  </a:cubicBezTo>
                  <a:cubicBezTo>
                    <a:pt x="1249225" y="1532204"/>
                    <a:pt x="1254281" y="1529249"/>
                    <a:pt x="1255596" y="1524323"/>
                  </a:cubicBezTo>
                  <a:cubicBezTo>
                    <a:pt x="1256912" y="1519439"/>
                    <a:pt x="1253993" y="1514349"/>
                    <a:pt x="1249060" y="1513036"/>
                  </a:cubicBezTo>
                  <a:cubicBezTo>
                    <a:pt x="1234344" y="1508151"/>
                    <a:pt x="1219669" y="1503513"/>
                    <a:pt x="1204789" y="1499408"/>
                  </a:cubicBezTo>
                  <a:cubicBezTo>
                    <a:pt x="1198910" y="1497807"/>
                    <a:pt x="1192991" y="1496206"/>
                    <a:pt x="1187072" y="1494852"/>
                  </a:cubicBezTo>
                  <a:cubicBezTo>
                    <a:pt x="1178234" y="1492758"/>
                    <a:pt x="1169355" y="1491157"/>
                    <a:pt x="1160517" y="1489023"/>
                  </a:cubicBezTo>
                  <a:cubicBezTo>
                    <a:pt x="1155091" y="1487874"/>
                    <a:pt x="1149665" y="1486724"/>
                    <a:pt x="1144280" y="1485288"/>
                  </a:cubicBezTo>
                  <a:cubicBezTo>
                    <a:pt x="1140868" y="1484385"/>
                    <a:pt x="1137497" y="1483441"/>
                    <a:pt x="1134167" y="1482209"/>
                  </a:cubicBezTo>
                  <a:cubicBezTo>
                    <a:pt x="1133633" y="1482045"/>
                    <a:pt x="1128166" y="1480608"/>
                    <a:pt x="1125124" y="1478925"/>
                  </a:cubicBezTo>
                  <a:lnTo>
                    <a:pt x="1125001" y="1478638"/>
                  </a:lnTo>
                  <a:cubicBezTo>
                    <a:pt x="1124918" y="1478515"/>
                    <a:pt x="1124877" y="1478351"/>
                    <a:pt x="1124795" y="1478228"/>
                  </a:cubicBezTo>
                  <a:lnTo>
                    <a:pt x="1124631" y="1477981"/>
                  </a:lnTo>
                  <a:lnTo>
                    <a:pt x="1124836" y="1478802"/>
                  </a:lnTo>
                  <a:cubicBezTo>
                    <a:pt x="1123480" y="1478022"/>
                    <a:pt x="1122740" y="1477160"/>
                    <a:pt x="1123274" y="1476381"/>
                  </a:cubicBezTo>
                  <a:lnTo>
                    <a:pt x="1123398" y="1476257"/>
                  </a:lnTo>
                  <a:cubicBezTo>
                    <a:pt x="1123028" y="1475847"/>
                    <a:pt x="1122370" y="1475929"/>
                    <a:pt x="1121918" y="1475601"/>
                  </a:cubicBezTo>
                  <a:cubicBezTo>
                    <a:pt x="1156406" y="1464559"/>
                    <a:pt x="1190977" y="1453558"/>
                    <a:pt x="1225465" y="1442311"/>
                  </a:cubicBezTo>
                  <a:cubicBezTo>
                    <a:pt x="1233481" y="1439685"/>
                    <a:pt x="1241497" y="1436934"/>
                    <a:pt x="1249513" y="1434307"/>
                  </a:cubicBezTo>
                  <a:cubicBezTo>
                    <a:pt x="1250006" y="1436360"/>
                    <a:pt x="1251075" y="1438289"/>
                    <a:pt x="1252925" y="1439561"/>
                  </a:cubicBezTo>
                  <a:cubicBezTo>
                    <a:pt x="1256665" y="1442147"/>
                    <a:pt x="1261721" y="1441450"/>
                    <a:pt x="1264599" y="1438125"/>
                  </a:cubicBezTo>
                  <a:cubicBezTo>
                    <a:pt x="1266613" y="1438946"/>
                    <a:pt x="1270271" y="1443132"/>
                    <a:pt x="1272902" y="1445062"/>
                  </a:cubicBezTo>
                  <a:cubicBezTo>
                    <a:pt x="1278493" y="1449166"/>
                    <a:pt x="1284412" y="1452861"/>
                    <a:pt x="1289592" y="1454420"/>
                  </a:cubicBezTo>
                  <a:cubicBezTo>
                    <a:pt x="1301019" y="1457663"/>
                    <a:pt x="1312611" y="1460783"/>
                    <a:pt x="1324450" y="1463163"/>
                  </a:cubicBezTo>
                  <a:cubicBezTo>
                    <a:pt x="1332219" y="1464723"/>
                    <a:pt x="1340112" y="1465955"/>
                    <a:pt x="1348045" y="1466940"/>
                  </a:cubicBezTo>
                  <a:cubicBezTo>
                    <a:pt x="1367941" y="1469320"/>
                    <a:pt x="1387878" y="1470018"/>
                    <a:pt x="1407527" y="1470470"/>
                  </a:cubicBezTo>
                  <a:cubicBezTo>
                    <a:pt x="1412624" y="1470839"/>
                    <a:pt x="1417063" y="1467022"/>
                    <a:pt x="1417433" y="1461973"/>
                  </a:cubicBezTo>
                  <a:cubicBezTo>
                    <a:pt x="1417803" y="1456883"/>
                    <a:pt x="1413980" y="1452450"/>
                    <a:pt x="1408924" y="1452081"/>
                  </a:cubicBezTo>
                  <a:cubicBezTo>
                    <a:pt x="1397497" y="1450521"/>
                    <a:pt x="1386028" y="1448551"/>
                    <a:pt x="1374477" y="1446663"/>
                  </a:cubicBezTo>
                  <a:cubicBezTo>
                    <a:pt x="1361199" y="1444528"/>
                    <a:pt x="1347922" y="1441983"/>
                    <a:pt x="1334603" y="1439685"/>
                  </a:cubicBezTo>
                  <a:cubicBezTo>
                    <a:pt x="1321285" y="1437386"/>
                    <a:pt x="1307925" y="1435539"/>
                    <a:pt x="1294853" y="1432830"/>
                  </a:cubicBezTo>
                  <a:cubicBezTo>
                    <a:pt x="1290702" y="1432050"/>
                    <a:pt x="1285933" y="1428848"/>
                    <a:pt x="1281288" y="1426262"/>
                  </a:cubicBezTo>
                  <a:cubicBezTo>
                    <a:pt x="1280219" y="1425688"/>
                    <a:pt x="1279233" y="1425277"/>
                    <a:pt x="1278205" y="1424743"/>
                  </a:cubicBezTo>
                  <a:cubicBezTo>
                    <a:pt x="1303239" y="1416370"/>
                    <a:pt x="1328273" y="1408037"/>
                    <a:pt x="1353348" y="1399664"/>
                  </a:cubicBezTo>
                  <a:cubicBezTo>
                    <a:pt x="1397456" y="1384600"/>
                    <a:pt x="1447606" y="1372860"/>
                    <a:pt x="1493933" y="1356072"/>
                  </a:cubicBezTo>
                  <a:cubicBezTo>
                    <a:pt x="1514609" y="1348601"/>
                    <a:pt x="1534505" y="1340146"/>
                    <a:pt x="1552839" y="1330048"/>
                  </a:cubicBezTo>
                  <a:cubicBezTo>
                    <a:pt x="1557155" y="1327750"/>
                    <a:pt x="1558758" y="1322372"/>
                    <a:pt x="1556497" y="1318063"/>
                  </a:cubicBezTo>
                  <a:close/>
                  <a:moveTo>
                    <a:pt x="1183824" y="1372080"/>
                  </a:moveTo>
                  <a:lnTo>
                    <a:pt x="1183454" y="1372203"/>
                  </a:lnTo>
                  <a:lnTo>
                    <a:pt x="1183043" y="1372285"/>
                  </a:lnTo>
                  <a:cubicBezTo>
                    <a:pt x="1183331" y="1372244"/>
                    <a:pt x="1183578" y="1372162"/>
                    <a:pt x="1183824" y="1372080"/>
                  </a:cubicBezTo>
                  <a:close/>
                  <a:moveTo>
                    <a:pt x="1125658" y="1481265"/>
                  </a:moveTo>
                  <a:cubicBezTo>
                    <a:pt x="1125699" y="1481511"/>
                    <a:pt x="1125699" y="1481799"/>
                    <a:pt x="1125699" y="1482045"/>
                  </a:cubicBezTo>
                  <a:cubicBezTo>
                    <a:pt x="1125741" y="1483235"/>
                    <a:pt x="1125494" y="1484344"/>
                    <a:pt x="1125124" y="1485370"/>
                  </a:cubicBezTo>
                  <a:cubicBezTo>
                    <a:pt x="1125658" y="1484138"/>
                    <a:pt x="1125946" y="1482784"/>
                    <a:pt x="1125658" y="1481265"/>
                  </a:cubicBezTo>
                  <a:close/>
                  <a:moveTo>
                    <a:pt x="1185674" y="1371300"/>
                  </a:moveTo>
                  <a:lnTo>
                    <a:pt x="1185674" y="1371300"/>
                  </a:lnTo>
                  <a:cubicBezTo>
                    <a:pt x="1185674" y="1371341"/>
                    <a:pt x="1185633" y="1371300"/>
                    <a:pt x="1185633" y="1371341"/>
                  </a:cubicBezTo>
                  <a:lnTo>
                    <a:pt x="1185674" y="1371300"/>
                  </a:lnTo>
                  <a:close/>
                  <a:moveTo>
                    <a:pt x="1185715" y="1371259"/>
                  </a:moveTo>
                  <a:lnTo>
                    <a:pt x="1185962" y="1371136"/>
                  </a:lnTo>
                  <a:lnTo>
                    <a:pt x="1186208" y="1370972"/>
                  </a:lnTo>
                  <a:cubicBezTo>
                    <a:pt x="1186208" y="1371136"/>
                    <a:pt x="1185962" y="1371218"/>
                    <a:pt x="1185715" y="1371259"/>
                  </a:cubicBezTo>
                  <a:lnTo>
                    <a:pt x="1185715" y="1371259"/>
                  </a:lnTo>
                  <a:close/>
                  <a:moveTo>
                    <a:pt x="1124631" y="1477981"/>
                  </a:moveTo>
                  <a:cubicBezTo>
                    <a:pt x="1124302" y="1477366"/>
                    <a:pt x="1123891" y="1476750"/>
                    <a:pt x="1123398" y="1476257"/>
                  </a:cubicBezTo>
                  <a:cubicBezTo>
                    <a:pt x="1123973" y="1475642"/>
                    <a:pt x="1124384" y="1476914"/>
                    <a:pt x="1124631" y="1477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4" name="Google Shape;2144;p31"/>
            <p:cNvSpPr/>
            <p:nvPr/>
          </p:nvSpPr>
          <p:spPr>
            <a:xfrm rot="-2614985">
              <a:off x="5461087" y="1545481"/>
              <a:ext cx="731286" cy="705380"/>
            </a:xfrm>
            <a:custGeom>
              <a:rect b="b" l="l" r="r" t="t"/>
              <a:pathLst>
                <a:path extrusionOk="0" h="1404697" w="1461313">
                  <a:moveTo>
                    <a:pt x="1286727" y="614886"/>
                  </a:moveTo>
                  <a:cubicBezTo>
                    <a:pt x="1236412" y="608482"/>
                    <a:pt x="1199787" y="574824"/>
                    <a:pt x="1164517" y="570350"/>
                  </a:cubicBezTo>
                  <a:cubicBezTo>
                    <a:pt x="996185" y="548964"/>
                    <a:pt x="894816" y="565506"/>
                    <a:pt x="835417" y="596497"/>
                  </a:cubicBezTo>
                  <a:cubicBezTo>
                    <a:pt x="869001" y="528851"/>
                    <a:pt x="881744" y="426808"/>
                    <a:pt x="839076" y="283308"/>
                  </a:cubicBezTo>
                  <a:cubicBezTo>
                    <a:pt x="827607" y="244806"/>
                    <a:pt x="792584" y="206797"/>
                    <a:pt x="783253" y="171086"/>
                  </a:cubicBezTo>
                  <a:cubicBezTo>
                    <a:pt x="758301" y="75693"/>
                    <a:pt x="776593" y="577"/>
                    <a:pt x="766687" y="2"/>
                  </a:cubicBezTo>
                  <a:cubicBezTo>
                    <a:pt x="756780" y="-531"/>
                    <a:pt x="756903" y="93343"/>
                    <a:pt x="723813" y="167802"/>
                  </a:cubicBezTo>
                  <a:cubicBezTo>
                    <a:pt x="703342" y="213775"/>
                    <a:pt x="660385" y="239060"/>
                    <a:pt x="646039" y="271282"/>
                  </a:cubicBezTo>
                  <a:cubicBezTo>
                    <a:pt x="590750" y="395695"/>
                    <a:pt x="572211" y="485054"/>
                    <a:pt x="573979" y="549375"/>
                  </a:cubicBezTo>
                  <a:cubicBezTo>
                    <a:pt x="516142" y="507343"/>
                    <a:pt x="426858" y="475860"/>
                    <a:pt x="294824" y="475778"/>
                  </a:cubicBezTo>
                  <a:cubicBezTo>
                    <a:pt x="254293" y="475778"/>
                    <a:pt x="207595" y="498271"/>
                    <a:pt x="170394" y="497040"/>
                  </a:cubicBezTo>
                  <a:cubicBezTo>
                    <a:pt x="70998" y="493674"/>
                    <a:pt x="3419" y="455008"/>
                    <a:pt x="89" y="464284"/>
                  </a:cubicBezTo>
                  <a:cubicBezTo>
                    <a:pt x="-3241" y="473520"/>
                    <a:pt x="87646" y="499995"/>
                    <a:pt x="150334" y="552535"/>
                  </a:cubicBezTo>
                  <a:cubicBezTo>
                    <a:pt x="189056" y="585003"/>
                    <a:pt x="201347" y="632987"/>
                    <a:pt x="228477" y="655768"/>
                  </a:cubicBezTo>
                  <a:cubicBezTo>
                    <a:pt x="348961" y="756785"/>
                    <a:pt x="438409" y="798530"/>
                    <a:pt x="504180" y="808791"/>
                  </a:cubicBezTo>
                  <a:cubicBezTo>
                    <a:pt x="442438" y="849633"/>
                    <a:pt x="380613" y="927581"/>
                    <a:pt x="340123" y="1063036"/>
                  </a:cubicBezTo>
                  <a:cubicBezTo>
                    <a:pt x="328613" y="1101538"/>
                    <a:pt x="337163" y="1152272"/>
                    <a:pt x="325407" y="1187285"/>
                  </a:cubicBezTo>
                  <a:cubicBezTo>
                    <a:pt x="294002" y="1280790"/>
                    <a:pt x="237439" y="1333987"/>
                    <a:pt x="245455" y="1339775"/>
                  </a:cubicBezTo>
                  <a:cubicBezTo>
                    <a:pt x="253429" y="1345562"/>
                    <a:pt x="304813" y="1266711"/>
                    <a:pt x="373461" y="1222052"/>
                  </a:cubicBezTo>
                  <a:cubicBezTo>
                    <a:pt x="415883" y="1194469"/>
                    <a:pt x="465786" y="1196439"/>
                    <a:pt x="495506" y="1177065"/>
                  </a:cubicBezTo>
                  <a:cubicBezTo>
                    <a:pt x="603247" y="1106956"/>
                    <a:pt x="666674" y="1045386"/>
                    <a:pt x="702108" y="992641"/>
                  </a:cubicBezTo>
                  <a:cubicBezTo>
                    <a:pt x="722908" y="1056674"/>
                    <a:pt x="770263" y="1129738"/>
                    <a:pt x="859588" y="1205674"/>
                  </a:cubicBezTo>
                  <a:cubicBezTo>
                    <a:pt x="890336" y="1231862"/>
                    <a:pt x="940568" y="1244874"/>
                    <a:pt x="968027" y="1269831"/>
                  </a:cubicBezTo>
                  <a:cubicBezTo>
                    <a:pt x="1041279" y="1336450"/>
                    <a:pt x="1067176" y="1409349"/>
                    <a:pt x="1075809" y="1404465"/>
                  </a:cubicBezTo>
                  <a:cubicBezTo>
                    <a:pt x="1084400" y="1399621"/>
                    <a:pt x="1032770" y="1320893"/>
                    <a:pt x="1019698" y="1240564"/>
                  </a:cubicBezTo>
                  <a:cubicBezTo>
                    <a:pt x="1011641" y="1190939"/>
                    <a:pt x="1033839" y="1146608"/>
                    <a:pt x="1028166" y="1111841"/>
                  </a:cubicBezTo>
                  <a:cubicBezTo>
                    <a:pt x="1007202" y="982830"/>
                    <a:pt x="975426" y="899464"/>
                    <a:pt x="940362" y="846021"/>
                  </a:cubicBezTo>
                  <a:cubicBezTo>
                    <a:pt x="1010901" y="848238"/>
                    <a:pt x="1100514" y="825785"/>
                    <a:pt x="1207556" y="757154"/>
                  </a:cubicBezTo>
                  <a:cubicBezTo>
                    <a:pt x="1241633" y="735317"/>
                    <a:pt x="1268476" y="691274"/>
                    <a:pt x="1300374" y="672269"/>
                  </a:cubicBezTo>
                  <a:cubicBezTo>
                    <a:pt x="1385630" y="621535"/>
                    <a:pt x="1463527" y="617636"/>
                    <a:pt x="1461266" y="608072"/>
                  </a:cubicBezTo>
                  <a:cubicBezTo>
                    <a:pt x="1459005" y="598508"/>
                    <a:pt x="1368200" y="625229"/>
                    <a:pt x="1286727" y="614886"/>
                  </a:cubicBezTo>
                  <a:close/>
                  <a:moveTo>
                    <a:pt x="715427" y="813389"/>
                  </a:moveTo>
                  <a:cubicBezTo>
                    <a:pt x="707987" y="803948"/>
                    <a:pt x="699806" y="796108"/>
                    <a:pt x="691749" y="790361"/>
                  </a:cubicBezTo>
                  <a:cubicBezTo>
                    <a:pt x="677855" y="780469"/>
                    <a:pt x="658001" y="773778"/>
                    <a:pt x="634817" y="771685"/>
                  </a:cubicBezTo>
                  <a:cubicBezTo>
                    <a:pt x="646285" y="759043"/>
                    <a:pt x="653972" y="745087"/>
                    <a:pt x="658371" y="732567"/>
                  </a:cubicBezTo>
                  <a:cubicBezTo>
                    <a:pt x="662070" y="722059"/>
                    <a:pt x="663633" y="709458"/>
                    <a:pt x="663139" y="695748"/>
                  </a:cubicBezTo>
                  <a:cubicBezTo>
                    <a:pt x="673827" y="699196"/>
                    <a:pt x="684227" y="701043"/>
                    <a:pt x="693517" y="701495"/>
                  </a:cubicBezTo>
                  <a:cubicBezTo>
                    <a:pt x="713618" y="702439"/>
                    <a:pt x="738200" y="695748"/>
                    <a:pt x="762453" y="680561"/>
                  </a:cubicBezTo>
                  <a:cubicBezTo>
                    <a:pt x="756945" y="701495"/>
                    <a:pt x="757684" y="721608"/>
                    <a:pt x="761549" y="737370"/>
                  </a:cubicBezTo>
                  <a:cubicBezTo>
                    <a:pt x="763851" y="746811"/>
                    <a:pt x="768331" y="756744"/>
                    <a:pt x="774703" y="766636"/>
                  </a:cubicBezTo>
                  <a:cubicBezTo>
                    <a:pt x="766399" y="769304"/>
                    <a:pt x="758712" y="772547"/>
                    <a:pt x="752258" y="776282"/>
                  </a:cubicBezTo>
                  <a:cubicBezTo>
                    <a:pt x="739104" y="783876"/>
                    <a:pt x="726156" y="796518"/>
                    <a:pt x="715427" y="81338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5" name="Google Shape;2145;p31"/>
            <p:cNvSpPr/>
            <p:nvPr/>
          </p:nvSpPr>
          <p:spPr>
            <a:xfrm rot="-2614985">
              <a:off x="5539565" y="1600799"/>
              <a:ext cx="580831" cy="585901"/>
            </a:xfrm>
            <a:custGeom>
              <a:rect b="b" l="l" r="r" t="t"/>
              <a:pathLst>
                <a:path extrusionOk="0" h="1166766" w="1160661">
                  <a:moveTo>
                    <a:pt x="322034" y="529286"/>
                  </a:moveTo>
                  <a:cubicBezTo>
                    <a:pt x="323391" y="528834"/>
                    <a:pt x="324871" y="529573"/>
                    <a:pt x="325323" y="530927"/>
                  </a:cubicBezTo>
                  <a:cubicBezTo>
                    <a:pt x="325775" y="532323"/>
                    <a:pt x="324994" y="533801"/>
                    <a:pt x="323637" y="534252"/>
                  </a:cubicBezTo>
                  <a:cubicBezTo>
                    <a:pt x="323637" y="534252"/>
                    <a:pt x="291410" y="545376"/>
                    <a:pt x="249933" y="554571"/>
                  </a:cubicBezTo>
                  <a:cubicBezTo>
                    <a:pt x="234066" y="558059"/>
                    <a:pt x="216883" y="561261"/>
                    <a:pt x="199619" y="563437"/>
                  </a:cubicBezTo>
                  <a:cubicBezTo>
                    <a:pt x="188191" y="564832"/>
                    <a:pt x="176722" y="565776"/>
                    <a:pt x="165582" y="566105"/>
                  </a:cubicBezTo>
                  <a:cubicBezTo>
                    <a:pt x="146920" y="566638"/>
                    <a:pt x="129244" y="565407"/>
                    <a:pt x="114322" y="561631"/>
                  </a:cubicBezTo>
                  <a:cubicBezTo>
                    <a:pt x="112884" y="561302"/>
                    <a:pt x="111979" y="559824"/>
                    <a:pt x="112308" y="558347"/>
                  </a:cubicBezTo>
                  <a:cubicBezTo>
                    <a:pt x="112678" y="556910"/>
                    <a:pt x="114158" y="556007"/>
                    <a:pt x="115597" y="556335"/>
                  </a:cubicBezTo>
                  <a:cubicBezTo>
                    <a:pt x="127846" y="559127"/>
                    <a:pt x="141987" y="559989"/>
                    <a:pt x="156950" y="559660"/>
                  </a:cubicBezTo>
                  <a:cubicBezTo>
                    <a:pt x="170433" y="559373"/>
                    <a:pt x="184574" y="558018"/>
                    <a:pt x="198714" y="556171"/>
                  </a:cubicBezTo>
                  <a:cubicBezTo>
                    <a:pt x="215732" y="553955"/>
                    <a:pt x="232751" y="550917"/>
                    <a:pt x="248453" y="547716"/>
                  </a:cubicBezTo>
                  <a:cubicBezTo>
                    <a:pt x="289724" y="539219"/>
                    <a:pt x="322034" y="529286"/>
                    <a:pt x="322034" y="529286"/>
                  </a:cubicBezTo>
                  <a:close/>
                  <a:moveTo>
                    <a:pt x="994457" y="556459"/>
                  </a:moveTo>
                  <a:cubicBezTo>
                    <a:pt x="970039" y="560440"/>
                    <a:pt x="945581" y="564216"/>
                    <a:pt x="921123" y="567952"/>
                  </a:cubicBezTo>
                  <a:cubicBezTo>
                    <a:pt x="921534" y="568362"/>
                    <a:pt x="921739" y="568732"/>
                    <a:pt x="922274" y="569142"/>
                  </a:cubicBezTo>
                  <a:cubicBezTo>
                    <a:pt x="924576" y="570825"/>
                    <a:pt x="927987" y="572385"/>
                    <a:pt x="931851" y="573863"/>
                  </a:cubicBezTo>
                  <a:cubicBezTo>
                    <a:pt x="939127" y="576654"/>
                    <a:pt x="948006" y="578993"/>
                    <a:pt x="954994" y="580676"/>
                  </a:cubicBezTo>
                  <a:cubicBezTo>
                    <a:pt x="967121" y="583673"/>
                    <a:pt x="980357" y="587203"/>
                    <a:pt x="993964" y="590692"/>
                  </a:cubicBezTo>
                  <a:cubicBezTo>
                    <a:pt x="1002514" y="592867"/>
                    <a:pt x="1011187" y="595084"/>
                    <a:pt x="1019820" y="596890"/>
                  </a:cubicBezTo>
                  <a:cubicBezTo>
                    <a:pt x="1034782" y="600092"/>
                    <a:pt x="1049581" y="602349"/>
                    <a:pt x="1063434" y="602185"/>
                  </a:cubicBezTo>
                  <a:cubicBezTo>
                    <a:pt x="1064955" y="602144"/>
                    <a:pt x="1066188" y="603334"/>
                    <a:pt x="1066229" y="604853"/>
                  </a:cubicBezTo>
                  <a:cubicBezTo>
                    <a:pt x="1066270" y="606331"/>
                    <a:pt x="1065119" y="607603"/>
                    <a:pt x="1063598" y="607644"/>
                  </a:cubicBezTo>
                  <a:cubicBezTo>
                    <a:pt x="1049334" y="608301"/>
                    <a:pt x="1033960" y="606618"/>
                    <a:pt x="1018463" y="603745"/>
                  </a:cubicBezTo>
                  <a:cubicBezTo>
                    <a:pt x="1009625" y="602103"/>
                    <a:pt x="1000787" y="600051"/>
                    <a:pt x="992114" y="597834"/>
                  </a:cubicBezTo>
                  <a:cubicBezTo>
                    <a:pt x="978549" y="594304"/>
                    <a:pt x="965394" y="590322"/>
                    <a:pt x="953309" y="587080"/>
                  </a:cubicBezTo>
                  <a:cubicBezTo>
                    <a:pt x="944882" y="584781"/>
                    <a:pt x="933701" y="581415"/>
                    <a:pt x="925768" y="577516"/>
                  </a:cubicBezTo>
                  <a:cubicBezTo>
                    <a:pt x="920341" y="574889"/>
                    <a:pt x="916560" y="571769"/>
                    <a:pt x="915327" y="568855"/>
                  </a:cubicBezTo>
                  <a:cubicBezTo>
                    <a:pt x="908791" y="569840"/>
                    <a:pt x="902255" y="570948"/>
                    <a:pt x="895678" y="571933"/>
                  </a:cubicBezTo>
                  <a:cubicBezTo>
                    <a:pt x="846267" y="579281"/>
                    <a:pt x="796775" y="586095"/>
                    <a:pt x="747241" y="593031"/>
                  </a:cubicBezTo>
                  <a:cubicBezTo>
                    <a:pt x="745104" y="593319"/>
                    <a:pt x="742966" y="593647"/>
                    <a:pt x="740829" y="593935"/>
                  </a:cubicBezTo>
                  <a:lnTo>
                    <a:pt x="753407" y="602924"/>
                  </a:lnTo>
                  <a:cubicBezTo>
                    <a:pt x="758587" y="606413"/>
                    <a:pt x="763931" y="609655"/>
                    <a:pt x="769398" y="612775"/>
                  </a:cubicBezTo>
                  <a:cubicBezTo>
                    <a:pt x="777578" y="617495"/>
                    <a:pt x="785964" y="621846"/>
                    <a:pt x="794391" y="626033"/>
                  </a:cubicBezTo>
                  <a:cubicBezTo>
                    <a:pt x="806558" y="632108"/>
                    <a:pt x="818726" y="638060"/>
                    <a:pt x="830935" y="643889"/>
                  </a:cubicBezTo>
                  <a:cubicBezTo>
                    <a:pt x="843143" y="649676"/>
                    <a:pt x="855434" y="655300"/>
                    <a:pt x="867931" y="660431"/>
                  </a:cubicBezTo>
                  <a:cubicBezTo>
                    <a:pt x="884497" y="667162"/>
                    <a:pt x="901391" y="673114"/>
                    <a:pt x="919026" y="677629"/>
                  </a:cubicBezTo>
                  <a:cubicBezTo>
                    <a:pt x="920465" y="677958"/>
                    <a:pt x="921369" y="679435"/>
                    <a:pt x="921040" y="680913"/>
                  </a:cubicBezTo>
                  <a:cubicBezTo>
                    <a:pt x="920670" y="682350"/>
                    <a:pt x="919191" y="683253"/>
                    <a:pt x="917752" y="682924"/>
                  </a:cubicBezTo>
                  <a:cubicBezTo>
                    <a:pt x="899706" y="678820"/>
                    <a:pt x="882359" y="673319"/>
                    <a:pt x="865423" y="666793"/>
                  </a:cubicBezTo>
                  <a:cubicBezTo>
                    <a:pt x="852680" y="661867"/>
                    <a:pt x="840142" y="656408"/>
                    <a:pt x="827769" y="650538"/>
                  </a:cubicBezTo>
                  <a:cubicBezTo>
                    <a:pt x="815478" y="644710"/>
                    <a:pt x="803393" y="638470"/>
                    <a:pt x="791226" y="632190"/>
                  </a:cubicBezTo>
                  <a:cubicBezTo>
                    <a:pt x="784196" y="628537"/>
                    <a:pt x="777167" y="624720"/>
                    <a:pt x="770261" y="620697"/>
                  </a:cubicBezTo>
                  <a:cubicBezTo>
                    <a:pt x="763355" y="616674"/>
                    <a:pt x="756573" y="612365"/>
                    <a:pt x="750078" y="607767"/>
                  </a:cubicBezTo>
                  <a:lnTo>
                    <a:pt x="736965" y="597875"/>
                  </a:lnTo>
                  <a:cubicBezTo>
                    <a:pt x="736060" y="597177"/>
                    <a:pt x="733800" y="596685"/>
                    <a:pt x="732443" y="596151"/>
                  </a:cubicBezTo>
                  <a:cubicBezTo>
                    <a:pt x="731826" y="595905"/>
                    <a:pt x="731662" y="595617"/>
                    <a:pt x="731251" y="595330"/>
                  </a:cubicBezTo>
                  <a:cubicBezTo>
                    <a:pt x="718919" y="597054"/>
                    <a:pt x="706546" y="598819"/>
                    <a:pt x="694214" y="600625"/>
                  </a:cubicBezTo>
                  <a:cubicBezTo>
                    <a:pt x="676702" y="603170"/>
                    <a:pt x="659232" y="605879"/>
                    <a:pt x="641762" y="608670"/>
                  </a:cubicBezTo>
                  <a:lnTo>
                    <a:pt x="641721" y="608711"/>
                  </a:lnTo>
                  <a:cubicBezTo>
                    <a:pt x="641721" y="608711"/>
                    <a:pt x="641762" y="608711"/>
                    <a:pt x="641762" y="608752"/>
                  </a:cubicBezTo>
                  <a:cubicBezTo>
                    <a:pt x="644228" y="610600"/>
                    <a:pt x="646695" y="612406"/>
                    <a:pt x="649202" y="614130"/>
                  </a:cubicBezTo>
                  <a:cubicBezTo>
                    <a:pt x="651710" y="615895"/>
                    <a:pt x="654258" y="617578"/>
                    <a:pt x="656848" y="619260"/>
                  </a:cubicBezTo>
                  <a:cubicBezTo>
                    <a:pt x="664165" y="623899"/>
                    <a:pt x="671441" y="628496"/>
                    <a:pt x="678799" y="633093"/>
                  </a:cubicBezTo>
                  <a:cubicBezTo>
                    <a:pt x="686116" y="637691"/>
                    <a:pt x="693433" y="642247"/>
                    <a:pt x="700832" y="646680"/>
                  </a:cubicBezTo>
                  <a:cubicBezTo>
                    <a:pt x="713781" y="654561"/>
                    <a:pt x="727551" y="662647"/>
                    <a:pt x="741774" y="670446"/>
                  </a:cubicBezTo>
                  <a:cubicBezTo>
                    <a:pt x="755463" y="677999"/>
                    <a:pt x="769521" y="685264"/>
                    <a:pt x="783909" y="691585"/>
                  </a:cubicBezTo>
                  <a:cubicBezTo>
                    <a:pt x="803434" y="700164"/>
                    <a:pt x="823412" y="707101"/>
                    <a:pt x="843431" y="710590"/>
                  </a:cubicBezTo>
                  <a:cubicBezTo>
                    <a:pt x="844911" y="710836"/>
                    <a:pt x="845897" y="712232"/>
                    <a:pt x="845651" y="713709"/>
                  </a:cubicBezTo>
                  <a:cubicBezTo>
                    <a:pt x="845445" y="715228"/>
                    <a:pt x="844007" y="716213"/>
                    <a:pt x="842527" y="715967"/>
                  </a:cubicBezTo>
                  <a:cubicBezTo>
                    <a:pt x="821973" y="712848"/>
                    <a:pt x="801338" y="706321"/>
                    <a:pt x="781196" y="697906"/>
                  </a:cubicBezTo>
                  <a:cubicBezTo>
                    <a:pt x="766520" y="691708"/>
                    <a:pt x="752092" y="684566"/>
                    <a:pt x="738198" y="676931"/>
                  </a:cubicBezTo>
                  <a:cubicBezTo>
                    <a:pt x="723893" y="669050"/>
                    <a:pt x="710204" y="660636"/>
                    <a:pt x="697215" y="652591"/>
                  </a:cubicBezTo>
                  <a:cubicBezTo>
                    <a:pt x="691336" y="648896"/>
                    <a:pt x="685458" y="645161"/>
                    <a:pt x="679662" y="641385"/>
                  </a:cubicBezTo>
                  <a:cubicBezTo>
                    <a:pt x="670906" y="635720"/>
                    <a:pt x="662274" y="629933"/>
                    <a:pt x="653642" y="624186"/>
                  </a:cubicBezTo>
                  <a:cubicBezTo>
                    <a:pt x="651011" y="622421"/>
                    <a:pt x="648421" y="620615"/>
                    <a:pt x="645914" y="618768"/>
                  </a:cubicBezTo>
                  <a:cubicBezTo>
                    <a:pt x="643365" y="616921"/>
                    <a:pt x="640898" y="614992"/>
                    <a:pt x="638432" y="613021"/>
                  </a:cubicBezTo>
                  <a:cubicBezTo>
                    <a:pt x="638391" y="613021"/>
                    <a:pt x="638350" y="612939"/>
                    <a:pt x="638350" y="612939"/>
                  </a:cubicBezTo>
                  <a:cubicBezTo>
                    <a:pt x="637446" y="613924"/>
                    <a:pt x="636048" y="614335"/>
                    <a:pt x="634897" y="613596"/>
                  </a:cubicBezTo>
                  <a:cubicBezTo>
                    <a:pt x="633869" y="612898"/>
                    <a:pt x="633910" y="611585"/>
                    <a:pt x="634280" y="610476"/>
                  </a:cubicBezTo>
                  <a:cubicBezTo>
                    <a:pt x="628073" y="612118"/>
                    <a:pt x="619359" y="614417"/>
                    <a:pt x="613069" y="615443"/>
                  </a:cubicBezTo>
                  <a:cubicBezTo>
                    <a:pt x="610397" y="615895"/>
                    <a:pt x="608136" y="616100"/>
                    <a:pt x="606657" y="615977"/>
                  </a:cubicBezTo>
                  <a:cubicBezTo>
                    <a:pt x="605465" y="615895"/>
                    <a:pt x="604601" y="615566"/>
                    <a:pt x="604026" y="615197"/>
                  </a:cubicBezTo>
                  <a:cubicBezTo>
                    <a:pt x="602834" y="614417"/>
                    <a:pt x="602505" y="612816"/>
                    <a:pt x="603286" y="611585"/>
                  </a:cubicBezTo>
                  <a:cubicBezTo>
                    <a:pt x="604026" y="610476"/>
                    <a:pt x="605506" y="610107"/>
                    <a:pt x="606657" y="610723"/>
                  </a:cubicBezTo>
                  <a:cubicBezTo>
                    <a:pt x="606574" y="611133"/>
                    <a:pt x="607725" y="610805"/>
                    <a:pt x="608465" y="610723"/>
                  </a:cubicBezTo>
                  <a:cubicBezTo>
                    <a:pt x="610356" y="610600"/>
                    <a:pt x="612864" y="610148"/>
                    <a:pt x="615618" y="609532"/>
                  </a:cubicBezTo>
                  <a:cubicBezTo>
                    <a:pt x="620345" y="608506"/>
                    <a:pt x="625854" y="607070"/>
                    <a:pt x="630540" y="605797"/>
                  </a:cubicBezTo>
                  <a:cubicBezTo>
                    <a:pt x="630457" y="605140"/>
                    <a:pt x="630581" y="604689"/>
                    <a:pt x="630581" y="604566"/>
                  </a:cubicBezTo>
                  <a:cubicBezTo>
                    <a:pt x="630910" y="603745"/>
                    <a:pt x="631814" y="602390"/>
                    <a:pt x="633869" y="603047"/>
                  </a:cubicBezTo>
                  <a:cubicBezTo>
                    <a:pt x="634034" y="603088"/>
                    <a:pt x="634363" y="603211"/>
                    <a:pt x="634815" y="603498"/>
                  </a:cubicBezTo>
                  <a:cubicBezTo>
                    <a:pt x="635020" y="603622"/>
                    <a:pt x="635596" y="604073"/>
                    <a:pt x="635925" y="604319"/>
                  </a:cubicBezTo>
                  <a:cubicBezTo>
                    <a:pt x="636993" y="604032"/>
                    <a:pt x="637487" y="603950"/>
                    <a:pt x="638309" y="603745"/>
                  </a:cubicBezTo>
                  <a:cubicBezTo>
                    <a:pt x="646571" y="591307"/>
                    <a:pt x="654752" y="579034"/>
                    <a:pt x="663302" y="567254"/>
                  </a:cubicBezTo>
                  <a:cubicBezTo>
                    <a:pt x="670084" y="557936"/>
                    <a:pt x="677031" y="548824"/>
                    <a:pt x="684348" y="539958"/>
                  </a:cubicBezTo>
                  <a:cubicBezTo>
                    <a:pt x="690391" y="532610"/>
                    <a:pt x="696721" y="525386"/>
                    <a:pt x="703381" y="518326"/>
                  </a:cubicBezTo>
                  <a:cubicBezTo>
                    <a:pt x="709834" y="511471"/>
                    <a:pt x="716658" y="504739"/>
                    <a:pt x="723852" y="498090"/>
                  </a:cubicBezTo>
                  <a:cubicBezTo>
                    <a:pt x="728538" y="493780"/>
                    <a:pt x="733265" y="489470"/>
                    <a:pt x="737992" y="485242"/>
                  </a:cubicBezTo>
                  <a:cubicBezTo>
                    <a:pt x="745145" y="478921"/>
                    <a:pt x="752339" y="472641"/>
                    <a:pt x="759615" y="466443"/>
                  </a:cubicBezTo>
                  <a:lnTo>
                    <a:pt x="771453" y="456674"/>
                  </a:lnTo>
                  <a:cubicBezTo>
                    <a:pt x="772358" y="455976"/>
                    <a:pt x="773920" y="454293"/>
                    <a:pt x="775030" y="453349"/>
                  </a:cubicBezTo>
                  <a:cubicBezTo>
                    <a:pt x="775769" y="452651"/>
                    <a:pt x="776427" y="452240"/>
                    <a:pt x="776838" y="452076"/>
                  </a:cubicBezTo>
                  <a:cubicBezTo>
                    <a:pt x="778030" y="451625"/>
                    <a:pt x="778976" y="451953"/>
                    <a:pt x="779551" y="452405"/>
                  </a:cubicBezTo>
                  <a:cubicBezTo>
                    <a:pt x="780045" y="452815"/>
                    <a:pt x="781072" y="453759"/>
                    <a:pt x="780497" y="455688"/>
                  </a:cubicBezTo>
                  <a:cubicBezTo>
                    <a:pt x="780209" y="456797"/>
                    <a:pt x="779264" y="457494"/>
                    <a:pt x="778195" y="457577"/>
                  </a:cubicBezTo>
                  <a:cubicBezTo>
                    <a:pt x="777085" y="458644"/>
                    <a:pt x="775687" y="460203"/>
                    <a:pt x="774865" y="460860"/>
                  </a:cubicBezTo>
                  <a:lnTo>
                    <a:pt x="763437" y="470835"/>
                  </a:lnTo>
                  <a:cubicBezTo>
                    <a:pt x="757559" y="476130"/>
                    <a:pt x="751681" y="481466"/>
                    <a:pt x="745885" y="486843"/>
                  </a:cubicBezTo>
                  <a:cubicBezTo>
                    <a:pt x="740048" y="492179"/>
                    <a:pt x="734293" y="497597"/>
                    <a:pt x="728579" y="503098"/>
                  </a:cubicBezTo>
                  <a:cubicBezTo>
                    <a:pt x="718056" y="513113"/>
                    <a:pt x="708396" y="523416"/>
                    <a:pt x="699229" y="533842"/>
                  </a:cubicBezTo>
                  <a:cubicBezTo>
                    <a:pt x="692940" y="541025"/>
                    <a:pt x="686856" y="548249"/>
                    <a:pt x="680978" y="555597"/>
                  </a:cubicBezTo>
                  <a:cubicBezTo>
                    <a:pt x="668974" y="570497"/>
                    <a:pt x="657793" y="586259"/>
                    <a:pt x="646530" y="602226"/>
                  </a:cubicBezTo>
                  <a:cubicBezTo>
                    <a:pt x="662110" y="599599"/>
                    <a:pt x="677689" y="597013"/>
                    <a:pt x="693268" y="594550"/>
                  </a:cubicBezTo>
                  <a:cubicBezTo>
                    <a:pt x="710944" y="591800"/>
                    <a:pt x="728620" y="589091"/>
                    <a:pt x="746296" y="586505"/>
                  </a:cubicBezTo>
                  <a:cubicBezTo>
                    <a:pt x="795788" y="579322"/>
                    <a:pt x="845199" y="572015"/>
                    <a:pt x="894609" y="564627"/>
                  </a:cubicBezTo>
                  <a:cubicBezTo>
                    <a:pt x="927535" y="559701"/>
                    <a:pt x="960462" y="554735"/>
                    <a:pt x="993347" y="549563"/>
                  </a:cubicBezTo>
                  <a:cubicBezTo>
                    <a:pt x="1048142" y="540902"/>
                    <a:pt x="1102855" y="531707"/>
                    <a:pt x="1157404" y="521364"/>
                  </a:cubicBezTo>
                  <a:cubicBezTo>
                    <a:pt x="1158883" y="521076"/>
                    <a:pt x="1160322" y="522020"/>
                    <a:pt x="1160610" y="523498"/>
                  </a:cubicBezTo>
                  <a:cubicBezTo>
                    <a:pt x="1160898" y="524976"/>
                    <a:pt x="1159952" y="526412"/>
                    <a:pt x="1158472" y="526700"/>
                  </a:cubicBezTo>
                  <a:cubicBezTo>
                    <a:pt x="1103924" y="537577"/>
                    <a:pt x="1049252" y="547428"/>
                    <a:pt x="994457" y="556459"/>
                  </a:cubicBezTo>
                  <a:close/>
                  <a:moveTo>
                    <a:pt x="778524" y="457289"/>
                  </a:moveTo>
                  <a:cubicBezTo>
                    <a:pt x="778647" y="457166"/>
                    <a:pt x="778770" y="457043"/>
                    <a:pt x="778894" y="456961"/>
                  </a:cubicBezTo>
                  <a:cubicBezTo>
                    <a:pt x="778935" y="456920"/>
                    <a:pt x="778976" y="456797"/>
                    <a:pt x="779017" y="456838"/>
                  </a:cubicBezTo>
                  <a:cubicBezTo>
                    <a:pt x="779264" y="457207"/>
                    <a:pt x="778976" y="457289"/>
                    <a:pt x="778524" y="457289"/>
                  </a:cubicBezTo>
                  <a:close/>
                  <a:moveTo>
                    <a:pt x="465907" y="589994"/>
                  </a:moveTo>
                  <a:cubicBezTo>
                    <a:pt x="465949" y="589994"/>
                    <a:pt x="465949" y="590035"/>
                    <a:pt x="465949" y="590076"/>
                  </a:cubicBezTo>
                  <a:cubicBezTo>
                    <a:pt x="465907" y="590199"/>
                    <a:pt x="465743" y="590199"/>
                    <a:pt x="465538" y="590117"/>
                  </a:cubicBezTo>
                  <a:cubicBezTo>
                    <a:pt x="465661" y="590076"/>
                    <a:pt x="465784" y="590035"/>
                    <a:pt x="465907" y="589994"/>
                  </a:cubicBezTo>
                  <a:cubicBezTo>
                    <a:pt x="465866" y="589789"/>
                    <a:pt x="465661" y="589871"/>
                    <a:pt x="465414" y="590076"/>
                  </a:cubicBezTo>
                  <a:lnTo>
                    <a:pt x="465538" y="590117"/>
                  </a:lnTo>
                  <a:cubicBezTo>
                    <a:pt x="465250" y="590240"/>
                    <a:pt x="464962" y="590445"/>
                    <a:pt x="464757" y="590692"/>
                  </a:cubicBezTo>
                  <a:cubicBezTo>
                    <a:pt x="464839" y="590569"/>
                    <a:pt x="465126" y="590281"/>
                    <a:pt x="465414" y="590076"/>
                  </a:cubicBezTo>
                  <a:cubicBezTo>
                    <a:pt x="465168" y="589994"/>
                    <a:pt x="464921" y="589871"/>
                    <a:pt x="464674" y="589830"/>
                  </a:cubicBezTo>
                  <a:cubicBezTo>
                    <a:pt x="458549" y="588147"/>
                    <a:pt x="443915" y="580717"/>
                    <a:pt x="442682" y="580184"/>
                  </a:cubicBezTo>
                  <a:cubicBezTo>
                    <a:pt x="417977" y="569306"/>
                    <a:pt x="392902" y="559250"/>
                    <a:pt x="368115" y="548619"/>
                  </a:cubicBezTo>
                  <a:cubicBezTo>
                    <a:pt x="361908" y="545951"/>
                    <a:pt x="355742" y="543283"/>
                    <a:pt x="349617" y="540532"/>
                  </a:cubicBezTo>
                  <a:cubicBezTo>
                    <a:pt x="308921" y="522472"/>
                    <a:pt x="268102" y="503344"/>
                    <a:pt x="226913" y="484832"/>
                  </a:cubicBezTo>
                  <a:cubicBezTo>
                    <a:pt x="199578" y="472518"/>
                    <a:pt x="172077" y="460491"/>
                    <a:pt x="144412" y="448998"/>
                  </a:cubicBezTo>
                  <a:cubicBezTo>
                    <a:pt x="97962" y="429706"/>
                    <a:pt x="51018" y="412055"/>
                    <a:pt x="3540" y="397525"/>
                  </a:cubicBezTo>
                  <a:cubicBezTo>
                    <a:pt x="2101" y="397073"/>
                    <a:pt x="580" y="397894"/>
                    <a:pt x="128" y="399331"/>
                  </a:cubicBezTo>
                  <a:cubicBezTo>
                    <a:pt x="-324" y="400768"/>
                    <a:pt x="457" y="402286"/>
                    <a:pt x="1896" y="402738"/>
                  </a:cubicBezTo>
                  <a:cubicBezTo>
                    <a:pt x="49045" y="417679"/>
                    <a:pt x="95578" y="435904"/>
                    <a:pt x="141699" y="455442"/>
                  </a:cubicBezTo>
                  <a:cubicBezTo>
                    <a:pt x="169241" y="467099"/>
                    <a:pt x="196618" y="479290"/>
                    <a:pt x="223872" y="491563"/>
                  </a:cubicBezTo>
                  <a:cubicBezTo>
                    <a:pt x="265102" y="510076"/>
                    <a:pt x="306167" y="528711"/>
                    <a:pt x="346945" y="546566"/>
                  </a:cubicBezTo>
                  <a:cubicBezTo>
                    <a:pt x="356235" y="550630"/>
                    <a:pt x="365607" y="554529"/>
                    <a:pt x="374980" y="558388"/>
                  </a:cubicBezTo>
                  <a:cubicBezTo>
                    <a:pt x="396807" y="567336"/>
                    <a:pt x="418758" y="575997"/>
                    <a:pt x="440462" y="585233"/>
                  </a:cubicBezTo>
                  <a:cubicBezTo>
                    <a:pt x="441613" y="585725"/>
                    <a:pt x="453411" y="591513"/>
                    <a:pt x="460522" y="594017"/>
                  </a:cubicBezTo>
                  <a:cubicBezTo>
                    <a:pt x="463195" y="594920"/>
                    <a:pt x="465332" y="595371"/>
                    <a:pt x="466401" y="595289"/>
                  </a:cubicBezTo>
                  <a:cubicBezTo>
                    <a:pt x="467429" y="595166"/>
                    <a:pt x="468127" y="594755"/>
                    <a:pt x="468538" y="594263"/>
                  </a:cubicBezTo>
                  <a:cubicBezTo>
                    <a:pt x="469525" y="593237"/>
                    <a:pt x="469484" y="591554"/>
                    <a:pt x="468415" y="590569"/>
                  </a:cubicBezTo>
                  <a:cubicBezTo>
                    <a:pt x="467716" y="589912"/>
                    <a:pt x="466771" y="589748"/>
                    <a:pt x="465907" y="589994"/>
                  </a:cubicBezTo>
                  <a:lnTo>
                    <a:pt x="465907" y="589994"/>
                  </a:lnTo>
                  <a:close/>
                  <a:moveTo>
                    <a:pt x="210594" y="475432"/>
                  </a:moveTo>
                  <a:cubicBezTo>
                    <a:pt x="201879" y="464021"/>
                    <a:pt x="185190" y="448259"/>
                    <a:pt x="167021" y="432743"/>
                  </a:cubicBezTo>
                  <a:cubicBezTo>
                    <a:pt x="162417" y="428803"/>
                    <a:pt x="157731" y="424903"/>
                    <a:pt x="153004" y="421127"/>
                  </a:cubicBezTo>
                  <a:cubicBezTo>
                    <a:pt x="148194" y="417268"/>
                    <a:pt x="143385" y="413492"/>
                    <a:pt x="138699" y="409921"/>
                  </a:cubicBezTo>
                  <a:cubicBezTo>
                    <a:pt x="114816" y="391655"/>
                    <a:pt x="94632" y="377740"/>
                    <a:pt x="94632" y="377740"/>
                  </a:cubicBezTo>
                  <a:cubicBezTo>
                    <a:pt x="93440" y="376878"/>
                    <a:pt x="91714" y="377166"/>
                    <a:pt x="90850" y="378356"/>
                  </a:cubicBezTo>
                  <a:cubicBezTo>
                    <a:pt x="89946" y="379587"/>
                    <a:pt x="90234" y="381311"/>
                    <a:pt x="91467" y="382173"/>
                  </a:cubicBezTo>
                  <a:cubicBezTo>
                    <a:pt x="91467" y="382173"/>
                    <a:pt x="104210" y="391860"/>
                    <a:pt x="121516" y="405447"/>
                  </a:cubicBezTo>
                  <a:cubicBezTo>
                    <a:pt x="127641" y="410290"/>
                    <a:pt x="134382" y="415668"/>
                    <a:pt x="141329" y="421209"/>
                  </a:cubicBezTo>
                  <a:cubicBezTo>
                    <a:pt x="145646" y="424698"/>
                    <a:pt x="150085" y="428228"/>
                    <a:pt x="154484" y="431799"/>
                  </a:cubicBezTo>
                  <a:cubicBezTo>
                    <a:pt x="161143" y="437135"/>
                    <a:pt x="167761" y="442553"/>
                    <a:pt x="174050" y="447848"/>
                  </a:cubicBezTo>
                  <a:cubicBezTo>
                    <a:pt x="187574" y="459259"/>
                    <a:pt x="199536" y="470137"/>
                    <a:pt x="206483" y="478634"/>
                  </a:cubicBezTo>
                  <a:cubicBezTo>
                    <a:pt x="207388" y="479783"/>
                    <a:pt x="209032" y="479988"/>
                    <a:pt x="210142" y="479085"/>
                  </a:cubicBezTo>
                  <a:cubicBezTo>
                    <a:pt x="211293" y="478182"/>
                    <a:pt x="211498" y="476540"/>
                    <a:pt x="210594" y="475432"/>
                  </a:cubicBezTo>
                  <a:lnTo>
                    <a:pt x="210594" y="475432"/>
                  </a:lnTo>
                  <a:close/>
                  <a:moveTo>
                    <a:pt x="220912" y="491399"/>
                  </a:moveTo>
                  <a:cubicBezTo>
                    <a:pt x="221076" y="491563"/>
                    <a:pt x="221241" y="491687"/>
                    <a:pt x="221323" y="491522"/>
                  </a:cubicBezTo>
                  <a:lnTo>
                    <a:pt x="221076" y="491399"/>
                  </a:lnTo>
                  <a:lnTo>
                    <a:pt x="220912" y="491399"/>
                  </a:lnTo>
                  <a:cubicBezTo>
                    <a:pt x="220789" y="491276"/>
                    <a:pt x="220706" y="491112"/>
                    <a:pt x="220624" y="490989"/>
                  </a:cubicBezTo>
                  <a:cubicBezTo>
                    <a:pt x="220747" y="491153"/>
                    <a:pt x="220912" y="491276"/>
                    <a:pt x="221076" y="491399"/>
                  </a:cubicBezTo>
                  <a:lnTo>
                    <a:pt x="221241" y="491440"/>
                  </a:lnTo>
                  <a:cubicBezTo>
                    <a:pt x="221282" y="491440"/>
                    <a:pt x="221364" y="491399"/>
                    <a:pt x="221364" y="491440"/>
                  </a:cubicBezTo>
                  <a:cubicBezTo>
                    <a:pt x="221323" y="491481"/>
                    <a:pt x="221323" y="491522"/>
                    <a:pt x="221323" y="491522"/>
                  </a:cubicBezTo>
                  <a:cubicBezTo>
                    <a:pt x="221775" y="491769"/>
                    <a:pt x="222310" y="491892"/>
                    <a:pt x="222844" y="491810"/>
                  </a:cubicBezTo>
                  <a:cubicBezTo>
                    <a:pt x="224283" y="491604"/>
                    <a:pt x="225269" y="490332"/>
                    <a:pt x="225105" y="488895"/>
                  </a:cubicBezTo>
                  <a:cubicBezTo>
                    <a:pt x="225023" y="488239"/>
                    <a:pt x="224735" y="487623"/>
                    <a:pt x="224077" y="487048"/>
                  </a:cubicBezTo>
                  <a:cubicBezTo>
                    <a:pt x="223707" y="486761"/>
                    <a:pt x="222803" y="486309"/>
                    <a:pt x="221241" y="486104"/>
                  </a:cubicBezTo>
                  <a:cubicBezTo>
                    <a:pt x="218774" y="485858"/>
                    <a:pt x="213431" y="485940"/>
                    <a:pt x="206072" y="486268"/>
                  </a:cubicBezTo>
                  <a:cubicBezTo>
                    <a:pt x="194974" y="486761"/>
                    <a:pt x="179189" y="487746"/>
                    <a:pt x="161759" y="488895"/>
                  </a:cubicBezTo>
                  <a:cubicBezTo>
                    <a:pt x="152264" y="489470"/>
                    <a:pt x="142275" y="490127"/>
                    <a:pt x="132286" y="490742"/>
                  </a:cubicBezTo>
                  <a:cubicBezTo>
                    <a:pt x="122297" y="491358"/>
                    <a:pt x="112349" y="492015"/>
                    <a:pt x="102854" y="492466"/>
                  </a:cubicBezTo>
                  <a:cubicBezTo>
                    <a:pt x="85589" y="493328"/>
                    <a:pt x="69968" y="493657"/>
                    <a:pt x="58952" y="492672"/>
                  </a:cubicBezTo>
                  <a:cubicBezTo>
                    <a:pt x="57472" y="492507"/>
                    <a:pt x="56115" y="493575"/>
                    <a:pt x="55951" y="495093"/>
                  </a:cubicBezTo>
                  <a:cubicBezTo>
                    <a:pt x="55787" y="496571"/>
                    <a:pt x="56896" y="497926"/>
                    <a:pt x="58376" y="498090"/>
                  </a:cubicBezTo>
                  <a:cubicBezTo>
                    <a:pt x="68488" y="499321"/>
                    <a:pt x="82506" y="499691"/>
                    <a:pt x="98167" y="499444"/>
                  </a:cubicBezTo>
                  <a:cubicBezTo>
                    <a:pt x="106594" y="499321"/>
                    <a:pt x="115514" y="499034"/>
                    <a:pt x="124517" y="498541"/>
                  </a:cubicBezTo>
                  <a:cubicBezTo>
                    <a:pt x="136438" y="497926"/>
                    <a:pt x="148523" y="497023"/>
                    <a:pt x="159992" y="496079"/>
                  </a:cubicBezTo>
                  <a:cubicBezTo>
                    <a:pt x="182066" y="494272"/>
                    <a:pt x="201756" y="492261"/>
                    <a:pt x="212896" y="491563"/>
                  </a:cubicBezTo>
                  <a:cubicBezTo>
                    <a:pt x="216719" y="491358"/>
                    <a:pt x="219473" y="491235"/>
                    <a:pt x="220912" y="491399"/>
                  </a:cubicBezTo>
                  <a:lnTo>
                    <a:pt x="220912" y="491399"/>
                  </a:lnTo>
                  <a:close/>
                  <a:moveTo>
                    <a:pt x="287669" y="511841"/>
                  </a:moveTo>
                  <a:cubicBezTo>
                    <a:pt x="287628" y="512128"/>
                    <a:pt x="287669" y="512292"/>
                    <a:pt x="287957" y="512251"/>
                  </a:cubicBezTo>
                  <a:lnTo>
                    <a:pt x="287669" y="511841"/>
                  </a:lnTo>
                  <a:cubicBezTo>
                    <a:pt x="287710" y="511676"/>
                    <a:pt x="287792" y="511512"/>
                    <a:pt x="287916" y="511307"/>
                  </a:cubicBezTo>
                  <a:lnTo>
                    <a:pt x="287957" y="511389"/>
                  </a:lnTo>
                  <a:cubicBezTo>
                    <a:pt x="288121" y="511758"/>
                    <a:pt x="288450" y="512128"/>
                    <a:pt x="288286" y="512169"/>
                  </a:cubicBezTo>
                  <a:cubicBezTo>
                    <a:pt x="288162" y="512210"/>
                    <a:pt x="288080" y="512251"/>
                    <a:pt x="287957" y="512251"/>
                  </a:cubicBezTo>
                  <a:lnTo>
                    <a:pt x="288080" y="512374"/>
                  </a:lnTo>
                  <a:cubicBezTo>
                    <a:pt x="288491" y="512949"/>
                    <a:pt x="288820" y="513318"/>
                    <a:pt x="288984" y="513441"/>
                  </a:cubicBezTo>
                  <a:cubicBezTo>
                    <a:pt x="290506" y="514755"/>
                    <a:pt x="291862" y="514016"/>
                    <a:pt x="292355" y="513647"/>
                  </a:cubicBezTo>
                  <a:cubicBezTo>
                    <a:pt x="292725" y="513359"/>
                    <a:pt x="293876" y="512456"/>
                    <a:pt x="293301" y="510650"/>
                  </a:cubicBezTo>
                  <a:cubicBezTo>
                    <a:pt x="293260" y="510404"/>
                    <a:pt x="293054" y="509870"/>
                    <a:pt x="292643" y="509090"/>
                  </a:cubicBezTo>
                  <a:cubicBezTo>
                    <a:pt x="292355" y="508557"/>
                    <a:pt x="291944" y="508146"/>
                    <a:pt x="291410" y="507900"/>
                  </a:cubicBezTo>
                  <a:cubicBezTo>
                    <a:pt x="288861" y="503960"/>
                    <a:pt x="283764" y="495463"/>
                    <a:pt x="281462" y="491810"/>
                  </a:cubicBezTo>
                  <a:cubicBezTo>
                    <a:pt x="277639" y="485776"/>
                    <a:pt x="273734" y="479865"/>
                    <a:pt x="269706" y="473995"/>
                  </a:cubicBezTo>
                  <a:cubicBezTo>
                    <a:pt x="265677" y="468167"/>
                    <a:pt x="261525" y="462379"/>
                    <a:pt x="257374" y="456674"/>
                  </a:cubicBezTo>
                  <a:cubicBezTo>
                    <a:pt x="251536" y="448669"/>
                    <a:pt x="245411" y="440665"/>
                    <a:pt x="238958" y="432825"/>
                  </a:cubicBezTo>
                  <a:cubicBezTo>
                    <a:pt x="232586" y="425108"/>
                    <a:pt x="225886" y="417556"/>
                    <a:pt x="218939" y="410249"/>
                  </a:cubicBezTo>
                  <a:cubicBezTo>
                    <a:pt x="204963" y="395472"/>
                    <a:pt x="190000" y="381681"/>
                    <a:pt x="174544" y="369449"/>
                  </a:cubicBezTo>
                  <a:cubicBezTo>
                    <a:pt x="173351" y="368505"/>
                    <a:pt x="171666" y="368669"/>
                    <a:pt x="170680" y="369818"/>
                  </a:cubicBezTo>
                  <a:cubicBezTo>
                    <a:pt x="169734" y="371009"/>
                    <a:pt x="169899" y="372691"/>
                    <a:pt x="171091" y="373677"/>
                  </a:cubicBezTo>
                  <a:cubicBezTo>
                    <a:pt x="185971" y="386155"/>
                    <a:pt x="200235" y="400275"/>
                    <a:pt x="213759" y="415052"/>
                  </a:cubicBezTo>
                  <a:cubicBezTo>
                    <a:pt x="220460" y="422399"/>
                    <a:pt x="226955" y="429911"/>
                    <a:pt x="233244" y="437505"/>
                  </a:cubicBezTo>
                  <a:cubicBezTo>
                    <a:pt x="239657" y="445221"/>
                    <a:pt x="245905" y="452979"/>
                    <a:pt x="251783" y="460819"/>
                  </a:cubicBezTo>
                  <a:cubicBezTo>
                    <a:pt x="256880" y="467510"/>
                    <a:pt x="261936" y="474324"/>
                    <a:pt x="266828" y="481179"/>
                  </a:cubicBezTo>
                  <a:cubicBezTo>
                    <a:pt x="270117" y="485776"/>
                    <a:pt x="273364" y="490373"/>
                    <a:pt x="276488" y="495011"/>
                  </a:cubicBezTo>
                  <a:cubicBezTo>
                    <a:pt x="279119" y="498952"/>
                    <a:pt x="285244" y="508475"/>
                    <a:pt x="287669" y="511841"/>
                  </a:cubicBezTo>
                  <a:lnTo>
                    <a:pt x="287669" y="511841"/>
                  </a:lnTo>
                  <a:close/>
                  <a:moveTo>
                    <a:pt x="398328" y="559660"/>
                  </a:moveTo>
                  <a:cubicBezTo>
                    <a:pt x="398328" y="559660"/>
                    <a:pt x="382543" y="530065"/>
                    <a:pt x="362237" y="494847"/>
                  </a:cubicBezTo>
                  <a:cubicBezTo>
                    <a:pt x="354262" y="481055"/>
                    <a:pt x="345588" y="466402"/>
                    <a:pt x="336874" y="452364"/>
                  </a:cubicBezTo>
                  <a:cubicBezTo>
                    <a:pt x="330872" y="442676"/>
                    <a:pt x="324788" y="433277"/>
                    <a:pt x="318992" y="424575"/>
                  </a:cubicBezTo>
                  <a:cubicBezTo>
                    <a:pt x="307277" y="407048"/>
                    <a:pt x="296589" y="392476"/>
                    <a:pt x="289108" y="384677"/>
                  </a:cubicBezTo>
                  <a:cubicBezTo>
                    <a:pt x="288080" y="383569"/>
                    <a:pt x="286354" y="383528"/>
                    <a:pt x="285244" y="384554"/>
                  </a:cubicBezTo>
                  <a:cubicBezTo>
                    <a:pt x="284134" y="385580"/>
                    <a:pt x="284093" y="387304"/>
                    <a:pt x="285121" y="388371"/>
                  </a:cubicBezTo>
                  <a:cubicBezTo>
                    <a:pt x="293630" y="397730"/>
                    <a:pt x="306208" y="416694"/>
                    <a:pt x="319897" y="438695"/>
                  </a:cubicBezTo>
                  <a:cubicBezTo>
                    <a:pt x="325775" y="448136"/>
                    <a:pt x="331818" y="458110"/>
                    <a:pt x="337901" y="468126"/>
                  </a:cubicBezTo>
                  <a:cubicBezTo>
                    <a:pt x="341889" y="474734"/>
                    <a:pt x="345876" y="481343"/>
                    <a:pt x="349822" y="487828"/>
                  </a:cubicBezTo>
                  <a:cubicBezTo>
                    <a:pt x="373541" y="527110"/>
                    <a:pt x="393765" y="562205"/>
                    <a:pt x="393765" y="562205"/>
                  </a:cubicBezTo>
                  <a:cubicBezTo>
                    <a:pt x="394464" y="563478"/>
                    <a:pt x="396026" y="563929"/>
                    <a:pt x="397301" y="563231"/>
                  </a:cubicBezTo>
                  <a:cubicBezTo>
                    <a:pt x="398575" y="562534"/>
                    <a:pt x="399027" y="560933"/>
                    <a:pt x="398328" y="559660"/>
                  </a:cubicBezTo>
                  <a:lnTo>
                    <a:pt x="398328" y="559660"/>
                  </a:lnTo>
                  <a:close/>
                  <a:moveTo>
                    <a:pt x="389203" y="563272"/>
                  </a:moveTo>
                  <a:cubicBezTo>
                    <a:pt x="388833" y="563478"/>
                    <a:pt x="388339" y="563683"/>
                    <a:pt x="387969" y="563929"/>
                  </a:cubicBezTo>
                  <a:cubicBezTo>
                    <a:pt x="380077" y="568978"/>
                    <a:pt x="356070" y="577475"/>
                    <a:pt x="354796" y="578090"/>
                  </a:cubicBezTo>
                  <a:cubicBezTo>
                    <a:pt x="339875" y="585356"/>
                    <a:pt x="324583" y="592005"/>
                    <a:pt x="309086" y="597916"/>
                  </a:cubicBezTo>
                  <a:cubicBezTo>
                    <a:pt x="298768" y="601898"/>
                    <a:pt x="288327" y="605510"/>
                    <a:pt x="277721" y="608629"/>
                  </a:cubicBezTo>
                  <a:cubicBezTo>
                    <a:pt x="260169" y="613801"/>
                    <a:pt x="242205" y="617701"/>
                    <a:pt x="223748" y="619466"/>
                  </a:cubicBezTo>
                  <a:cubicBezTo>
                    <a:pt x="222268" y="619589"/>
                    <a:pt x="221117" y="620902"/>
                    <a:pt x="221241" y="622421"/>
                  </a:cubicBezTo>
                  <a:cubicBezTo>
                    <a:pt x="221364" y="623899"/>
                    <a:pt x="222679" y="625048"/>
                    <a:pt x="224200" y="624925"/>
                  </a:cubicBezTo>
                  <a:cubicBezTo>
                    <a:pt x="247837" y="623283"/>
                    <a:pt x="270856" y="618522"/>
                    <a:pt x="293177" y="611379"/>
                  </a:cubicBezTo>
                  <a:cubicBezTo>
                    <a:pt x="302097" y="608506"/>
                    <a:pt x="310894" y="605263"/>
                    <a:pt x="319568" y="601651"/>
                  </a:cubicBezTo>
                  <a:cubicBezTo>
                    <a:pt x="332516" y="596315"/>
                    <a:pt x="345177" y="590240"/>
                    <a:pt x="357674" y="583878"/>
                  </a:cubicBezTo>
                  <a:cubicBezTo>
                    <a:pt x="358948" y="583180"/>
                    <a:pt x="383078" y="573739"/>
                    <a:pt x="390929" y="568403"/>
                  </a:cubicBezTo>
                  <a:cubicBezTo>
                    <a:pt x="392738" y="567172"/>
                    <a:pt x="393807" y="565982"/>
                    <a:pt x="394218" y="565120"/>
                  </a:cubicBezTo>
                  <a:cubicBezTo>
                    <a:pt x="394793" y="563765"/>
                    <a:pt x="394629" y="562616"/>
                    <a:pt x="393889" y="561672"/>
                  </a:cubicBezTo>
                  <a:cubicBezTo>
                    <a:pt x="393025" y="560522"/>
                    <a:pt x="391381" y="560276"/>
                    <a:pt x="390230" y="561179"/>
                  </a:cubicBezTo>
                  <a:cubicBezTo>
                    <a:pt x="389531" y="561672"/>
                    <a:pt x="389203" y="562451"/>
                    <a:pt x="389203" y="563272"/>
                  </a:cubicBezTo>
                  <a:lnTo>
                    <a:pt x="389203" y="563272"/>
                  </a:lnTo>
                  <a:close/>
                  <a:moveTo>
                    <a:pt x="389285" y="563190"/>
                  </a:moveTo>
                  <a:cubicBezTo>
                    <a:pt x="389285" y="562903"/>
                    <a:pt x="389326" y="562616"/>
                    <a:pt x="389531" y="562780"/>
                  </a:cubicBezTo>
                  <a:cubicBezTo>
                    <a:pt x="389655" y="562903"/>
                    <a:pt x="389531" y="563026"/>
                    <a:pt x="389285" y="563190"/>
                  </a:cubicBezTo>
                  <a:lnTo>
                    <a:pt x="389285" y="563190"/>
                  </a:lnTo>
                  <a:close/>
                  <a:moveTo>
                    <a:pt x="453452" y="583098"/>
                  </a:moveTo>
                  <a:cubicBezTo>
                    <a:pt x="451027" y="575956"/>
                    <a:pt x="445930" y="559045"/>
                    <a:pt x="441449" y="545581"/>
                  </a:cubicBezTo>
                  <a:cubicBezTo>
                    <a:pt x="439147" y="538808"/>
                    <a:pt x="437051" y="532898"/>
                    <a:pt x="435489" y="529450"/>
                  </a:cubicBezTo>
                  <a:cubicBezTo>
                    <a:pt x="431583" y="520666"/>
                    <a:pt x="425746" y="509583"/>
                    <a:pt x="418799" y="497515"/>
                  </a:cubicBezTo>
                  <a:cubicBezTo>
                    <a:pt x="414976" y="490907"/>
                    <a:pt x="410825" y="484011"/>
                    <a:pt x="406508" y="477033"/>
                  </a:cubicBezTo>
                  <a:cubicBezTo>
                    <a:pt x="400219" y="466976"/>
                    <a:pt x="393519" y="456756"/>
                    <a:pt x="386900" y="447027"/>
                  </a:cubicBezTo>
                  <a:cubicBezTo>
                    <a:pt x="375226" y="429788"/>
                    <a:pt x="363799" y="414149"/>
                    <a:pt x="355331" y="403518"/>
                  </a:cubicBezTo>
                  <a:cubicBezTo>
                    <a:pt x="354385" y="402327"/>
                    <a:pt x="352659" y="402122"/>
                    <a:pt x="351467" y="403025"/>
                  </a:cubicBezTo>
                  <a:cubicBezTo>
                    <a:pt x="350316" y="403969"/>
                    <a:pt x="350069" y="405693"/>
                    <a:pt x="351014" y="406842"/>
                  </a:cubicBezTo>
                  <a:cubicBezTo>
                    <a:pt x="361826" y="421127"/>
                    <a:pt x="377446" y="444565"/>
                    <a:pt x="392409" y="468331"/>
                  </a:cubicBezTo>
                  <a:cubicBezTo>
                    <a:pt x="399150" y="479044"/>
                    <a:pt x="405810" y="489839"/>
                    <a:pt x="411729" y="499896"/>
                  </a:cubicBezTo>
                  <a:cubicBezTo>
                    <a:pt x="419005" y="512169"/>
                    <a:pt x="425294" y="523375"/>
                    <a:pt x="429446" y="532200"/>
                  </a:cubicBezTo>
                  <a:cubicBezTo>
                    <a:pt x="431008" y="535525"/>
                    <a:pt x="433145" y="541189"/>
                    <a:pt x="435489" y="547634"/>
                  </a:cubicBezTo>
                  <a:cubicBezTo>
                    <a:pt x="440339" y="560974"/>
                    <a:pt x="445930" y="577721"/>
                    <a:pt x="448478" y="584822"/>
                  </a:cubicBezTo>
                  <a:cubicBezTo>
                    <a:pt x="448972" y="586177"/>
                    <a:pt x="450451" y="586915"/>
                    <a:pt x="451808" y="586423"/>
                  </a:cubicBezTo>
                  <a:cubicBezTo>
                    <a:pt x="453165" y="585930"/>
                    <a:pt x="453904" y="584453"/>
                    <a:pt x="453452" y="583098"/>
                  </a:cubicBezTo>
                  <a:lnTo>
                    <a:pt x="453452" y="583098"/>
                  </a:lnTo>
                  <a:close/>
                  <a:moveTo>
                    <a:pt x="437955" y="586792"/>
                  </a:moveTo>
                  <a:cubicBezTo>
                    <a:pt x="438243" y="586915"/>
                    <a:pt x="438530" y="586957"/>
                    <a:pt x="438818" y="586957"/>
                  </a:cubicBezTo>
                  <a:cubicBezTo>
                    <a:pt x="440257" y="586915"/>
                    <a:pt x="441449" y="585766"/>
                    <a:pt x="441408" y="584329"/>
                  </a:cubicBezTo>
                  <a:cubicBezTo>
                    <a:pt x="441449" y="582359"/>
                    <a:pt x="440586" y="581415"/>
                    <a:pt x="439969" y="580964"/>
                  </a:cubicBezTo>
                  <a:cubicBezTo>
                    <a:pt x="439188" y="580430"/>
                    <a:pt x="438161" y="580225"/>
                    <a:pt x="436968" y="580676"/>
                  </a:cubicBezTo>
                  <a:cubicBezTo>
                    <a:pt x="436146" y="581005"/>
                    <a:pt x="434872" y="582072"/>
                    <a:pt x="433516" y="583673"/>
                  </a:cubicBezTo>
                  <a:cubicBezTo>
                    <a:pt x="431049" y="586546"/>
                    <a:pt x="427678" y="591513"/>
                    <a:pt x="425459" y="593483"/>
                  </a:cubicBezTo>
                  <a:cubicBezTo>
                    <a:pt x="421019" y="597423"/>
                    <a:pt x="416497" y="601282"/>
                    <a:pt x="411893" y="605058"/>
                  </a:cubicBezTo>
                  <a:cubicBezTo>
                    <a:pt x="407289" y="608793"/>
                    <a:pt x="402644" y="612447"/>
                    <a:pt x="397835" y="615854"/>
                  </a:cubicBezTo>
                  <a:cubicBezTo>
                    <a:pt x="391340" y="620533"/>
                    <a:pt x="384557" y="624761"/>
                    <a:pt x="377652" y="628701"/>
                  </a:cubicBezTo>
                  <a:cubicBezTo>
                    <a:pt x="370746" y="632683"/>
                    <a:pt x="363634" y="636336"/>
                    <a:pt x="356358" y="639661"/>
                  </a:cubicBezTo>
                  <a:cubicBezTo>
                    <a:pt x="341806" y="646351"/>
                    <a:pt x="326679" y="651811"/>
                    <a:pt x="311182" y="655956"/>
                  </a:cubicBezTo>
                  <a:cubicBezTo>
                    <a:pt x="309702" y="656326"/>
                    <a:pt x="308839" y="657804"/>
                    <a:pt x="309209" y="659240"/>
                  </a:cubicBezTo>
                  <a:cubicBezTo>
                    <a:pt x="309538" y="660718"/>
                    <a:pt x="311018" y="661580"/>
                    <a:pt x="312498" y="661210"/>
                  </a:cubicBezTo>
                  <a:cubicBezTo>
                    <a:pt x="328488" y="657516"/>
                    <a:pt x="344232" y="652632"/>
                    <a:pt x="359277" y="646146"/>
                  </a:cubicBezTo>
                  <a:cubicBezTo>
                    <a:pt x="366799" y="642862"/>
                    <a:pt x="374199" y="639209"/>
                    <a:pt x="381351" y="635105"/>
                  </a:cubicBezTo>
                  <a:cubicBezTo>
                    <a:pt x="388463" y="631000"/>
                    <a:pt x="395327" y="626444"/>
                    <a:pt x="401946" y="621518"/>
                  </a:cubicBezTo>
                  <a:cubicBezTo>
                    <a:pt x="406796" y="617865"/>
                    <a:pt x="411523" y="614048"/>
                    <a:pt x="416086" y="610025"/>
                  </a:cubicBezTo>
                  <a:cubicBezTo>
                    <a:pt x="420649" y="606084"/>
                    <a:pt x="425089" y="601980"/>
                    <a:pt x="429446" y="597834"/>
                  </a:cubicBezTo>
                  <a:cubicBezTo>
                    <a:pt x="431460" y="595905"/>
                    <a:pt x="434379" y="591554"/>
                    <a:pt x="436763" y="588352"/>
                  </a:cubicBezTo>
                  <a:cubicBezTo>
                    <a:pt x="437133" y="587819"/>
                    <a:pt x="437585" y="587285"/>
                    <a:pt x="437955" y="586792"/>
                  </a:cubicBezTo>
                  <a:lnTo>
                    <a:pt x="437955" y="586792"/>
                  </a:lnTo>
                  <a:close/>
                  <a:moveTo>
                    <a:pt x="436228" y="584740"/>
                  </a:moveTo>
                  <a:cubicBezTo>
                    <a:pt x="435982" y="584494"/>
                    <a:pt x="435859" y="584247"/>
                    <a:pt x="436187" y="584206"/>
                  </a:cubicBezTo>
                  <a:cubicBezTo>
                    <a:pt x="436228" y="584165"/>
                    <a:pt x="436187" y="584288"/>
                    <a:pt x="436187" y="584371"/>
                  </a:cubicBezTo>
                  <a:cubicBezTo>
                    <a:pt x="436187" y="584494"/>
                    <a:pt x="436228" y="584617"/>
                    <a:pt x="436228" y="584740"/>
                  </a:cubicBezTo>
                  <a:lnTo>
                    <a:pt x="436228" y="584740"/>
                  </a:lnTo>
                  <a:close/>
                  <a:moveTo>
                    <a:pt x="543517" y="576695"/>
                  </a:moveTo>
                  <a:cubicBezTo>
                    <a:pt x="543805" y="576202"/>
                    <a:pt x="544175" y="575628"/>
                    <a:pt x="544380" y="575135"/>
                  </a:cubicBezTo>
                  <a:cubicBezTo>
                    <a:pt x="544997" y="573698"/>
                    <a:pt x="545572" y="572180"/>
                    <a:pt x="545696" y="571112"/>
                  </a:cubicBezTo>
                  <a:lnTo>
                    <a:pt x="547175" y="556294"/>
                  </a:lnTo>
                  <a:lnTo>
                    <a:pt x="550135" y="512128"/>
                  </a:lnTo>
                  <a:cubicBezTo>
                    <a:pt x="551533" y="494806"/>
                    <a:pt x="553218" y="477525"/>
                    <a:pt x="554986" y="460245"/>
                  </a:cubicBezTo>
                  <a:cubicBezTo>
                    <a:pt x="557699" y="434303"/>
                    <a:pt x="560658" y="408402"/>
                    <a:pt x="563536" y="382461"/>
                  </a:cubicBezTo>
                  <a:cubicBezTo>
                    <a:pt x="567441" y="346996"/>
                    <a:pt x="570771" y="311531"/>
                    <a:pt x="573812" y="276108"/>
                  </a:cubicBezTo>
                  <a:cubicBezTo>
                    <a:pt x="578375" y="222911"/>
                    <a:pt x="582404" y="169714"/>
                    <a:pt x="587624" y="116599"/>
                  </a:cubicBezTo>
                  <a:cubicBezTo>
                    <a:pt x="591365" y="78754"/>
                    <a:pt x="595599" y="40950"/>
                    <a:pt x="601066" y="3146"/>
                  </a:cubicBezTo>
                  <a:cubicBezTo>
                    <a:pt x="601272" y="1668"/>
                    <a:pt x="600244" y="272"/>
                    <a:pt x="598764" y="26"/>
                  </a:cubicBezTo>
                  <a:cubicBezTo>
                    <a:pt x="597284" y="-179"/>
                    <a:pt x="595887" y="847"/>
                    <a:pt x="595640" y="2325"/>
                  </a:cubicBezTo>
                  <a:cubicBezTo>
                    <a:pt x="589803" y="40170"/>
                    <a:pt x="585117" y="78015"/>
                    <a:pt x="581088" y="115943"/>
                  </a:cubicBezTo>
                  <a:cubicBezTo>
                    <a:pt x="575498" y="169057"/>
                    <a:pt x="571058" y="222213"/>
                    <a:pt x="566454" y="275451"/>
                  </a:cubicBezTo>
                  <a:cubicBezTo>
                    <a:pt x="563413" y="310834"/>
                    <a:pt x="560371" y="346257"/>
                    <a:pt x="556671" y="381722"/>
                  </a:cubicBezTo>
                  <a:cubicBezTo>
                    <a:pt x="553958" y="407663"/>
                    <a:pt x="551163" y="433646"/>
                    <a:pt x="548655" y="459629"/>
                  </a:cubicBezTo>
                  <a:cubicBezTo>
                    <a:pt x="547011" y="476951"/>
                    <a:pt x="545490" y="494314"/>
                    <a:pt x="544257" y="511676"/>
                  </a:cubicBezTo>
                  <a:lnTo>
                    <a:pt x="541708" y="555925"/>
                  </a:lnTo>
                  <a:lnTo>
                    <a:pt x="540393" y="570538"/>
                  </a:lnTo>
                  <a:cubicBezTo>
                    <a:pt x="540228" y="572303"/>
                    <a:pt x="538420" y="575381"/>
                    <a:pt x="538173" y="577023"/>
                  </a:cubicBezTo>
                  <a:cubicBezTo>
                    <a:pt x="537926" y="578747"/>
                    <a:pt x="538584" y="579896"/>
                    <a:pt x="539447" y="580512"/>
                  </a:cubicBezTo>
                  <a:cubicBezTo>
                    <a:pt x="540023" y="580923"/>
                    <a:pt x="540845" y="581251"/>
                    <a:pt x="541996" y="581087"/>
                  </a:cubicBezTo>
                  <a:cubicBezTo>
                    <a:pt x="543435" y="580923"/>
                    <a:pt x="544462" y="579609"/>
                    <a:pt x="544257" y="578172"/>
                  </a:cubicBezTo>
                  <a:cubicBezTo>
                    <a:pt x="544175" y="577598"/>
                    <a:pt x="543928" y="577064"/>
                    <a:pt x="543517" y="576695"/>
                  </a:cubicBezTo>
                  <a:lnTo>
                    <a:pt x="543517" y="576695"/>
                  </a:lnTo>
                  <a:close/>
                  <a:moveTo>
                    <a:pt x="543270" y="577187"/>
                  </a:moveTo>
                  <a:cubicBezTo>
                    <a:pt x="543476" y="577475"/>
                    <a:pt x="543681" y="577844"/>
                    <a:pt x="543353" y="577803"/>
                  </a:cubicBezTo>
                  <a:cubicBezTo>
                    <a:pt x="543106" y="577762"/>
                    <a:pt x="543106" y="577516"/>
                    <a:pt x="543270" y="577187"/>
                  </a:cubicBezTo>
                  <a:lnTo>
                    <a:pt x="543270" y="577187"/>
                  </a:lnTo>
                  <a:close/>
                  <a:moveTo>
                    <a:pt x="587090" y="198447"/>
                  </a:moveTo>
                  <a:cubicBezTo>
                    <a:pt x="588076" y="195656"/>
                    <a:pt x="590296" y="189909"/>
                    <a:pt x="591242" y="187364"/>
                  </a:cubicBezTo>
                  <a:cubicBezTo>
                    <a:pt x="592064" y="185230"/>
                    <a:pt x="592968" y="183096"/>
                    <a:pt x="593872" y="180961"/>
                  </a:cubicBezTo>
                  <a:cubicBezTo>
                    <a:pt x="596010" y="175912"/>
                    <a:pt x="598312" y="170946"/>
                    <a:pt x="600408" y="165897"/>
                  </a:cubicBezTo>
                  <a:cubicBezTo>
                    <a:pt x="602628" y="160479"/>
                    <a:pt x="604848" y="155102"/>
                    <a:pt x="606862" y="149642"/>
                  </a:cubicBezTo>
                  <a:cubicBezTo>
                    <a:pt x="608876" y="144142"/>
                    <a:pt x="610767" y="138642"/>
                    <a:pt x="612535" y="133100"/>
                  </a:cubicBezTo>
                  <a:cubicBezTo>
                    <a:pt x="616029" y="121977"/>
                    <a:pt x="618989" y="110689"/>
                    <a:pt x="621496" y="99237"/>
                  </a:cubicBezTo>
                  <a:cubicBezTo>
                    <a:pt x="621866" y="97759"/>
                    <a:pt x="620962" y="96281"/>
                    <a:pt x="619482" y="95912"/>
                  </a:cubicBezTo>
                  <a:cubicBezTo>
                    <a:pt x="618043" y="95583"/>
                    <a:pt x="616563" y="96486"/>
                    <a:pt x="616193" y="97923"/>
                  </a:cubicBezTo>
                  <a:cubicBezTo>
                    <a:pt x="613768" y="106871"/>
                    <a:pt x="610973" y="115614"/>
                    <a:pt x="608054" y="124316"/>
                  </a:cubicBezTo>
                  <a:cubicBezTo>
                    <a:pt x="605835" y="130843"/>
                    <a:pt x="603491" y="137328"/>
                    <a:pt x="601107" y="143855"/>
                  </a:cubicBezTo>
                  <a:cubicBezTo>
                    <a:pt x="598764" y="150340"/>
                    <a:pt x="596421" y="156826"/>
                    <a:pt x="593914" y="163311"/>
                  </a:cubicBezTo>
                  <a:cubicBezTo>
                    <a:pt x="592023" y="168442"/>
                    <a:pt x="589926" y="173491"/>
                    <a:pt x="587994" y="178621"/>
                  </a:cubicBezTo>
                  <a:cubicBezTo>
                    <a:pt x="587131" y="180879"/>
                    <a:pt x="586350" y="183137"/>
                    <a:pt x="585610" y="185394"/>
                  </a:cubicBezTo>
                  <a:cubicBezTo>
                    <a:pt x="584624" y="188391"/>
                    <a:pt x="582239" y="195820"/>
                    <a:pt x="581664" y="197955"/>
                  </a:cubicBezTo>
                  <a:cubicBezTo>
                    <a:pt x="581129" y="199966"/>
                    <a:pt x="582239" y="201115"/>
                    <a:pt x="582363" y="201238"/>
                  </a:cubicBezTo>
                  <a:cubicBezTo>
                    <a:pt x="582527" y="201361"/>
                    <a:pt x="585610" y="202675"/>
                    <a:pt x="586884" y="199514"/>
                  </a:cubicBezTo>
                  <a:cubicBezTo>
                    <a:pt x="587049" y="199186"/>
                    <a:pt x="587090" y="198817"/>
                    <a:pt x="587090" y="198447"/>
                  </a:cubicBezTo>
                  <a:lnTo>
                    <a:pt x="587090" y="198447"/>
                  </a:lnTo>
                  <a:close/>
                  <a:moveTo>
                    <a:pt x="619523" y="79698"/>
                  </a:moveTo>
                  <a:cubicBezTo>
                    <a:pt x="619564" y="79739"/>
                    <a:pt x="619564" y="79739"/>
                    <a:pt x="619605" y="79780"/>
                  </a:cubicBezTo>
                  <a:cubicBezTo>
                    <a:pt x="619564" y="79862"/>
                    <a:pt x="619523" y="79945"/>
                    <a:pt x="619523" y="79986"/>
                  </a:cubicBezTo>
                  <a:lnTo>
                    <a:pt x="619482" y="79986"/>
                  </a:lnTo>
                  <a:lnTo>
                    <a:pt x="619523" y="79698"/>
                  </a:lnTo>
                  <a:cubicBezTo>
                    <a:pt x="618906" y="79165"/>
                    <a:pt x="619564" y="78713"/>
                    <a:pt x="619276" y="79083"/>
                  </a:cubicBezTo>
                  <a:cubicBezTo>
                    <a:pt x="619235" y="79124"/>
                    <a:pt x="619153" y="79165"/>
                    <a:pt x="619071" y="79288"/>
                  </a:cubicBezTo>
                  <a:cubicBezTo>
                    <a:pt x="618865" y="79534"/>
                    <a:pt x="618824" y="78795"/>
                    <a:pt x="618701" y="79124"/>
                  </a:cubicBezTo>
                  <a:cubicBezTo>
                    <a:pt x="618619" y="79411"/>
                    <a:pt x="619194" y="79493"/>
                    <a:pt x="618906" y="79534"/>
                  </a:cubicBezTo>
                  <a:cubicBezTo>
                    <a:pt x="618660" y="79575"/>
                    <a:pt x="619276" y="79698"/>
                    <a:pt x="619030" y="79698"/>
                  </a:cubicBezTo>
                  <a:cubicBezTo>
                    <a:pt x="618619" y="79698"/>
                    <a:pt x="619564" y="79862"/>
                    <a:pt x="619194" y="79862"/>
                  </a:cubicBezTo>
                  <a:cubicBezTo>
                    <a:pt x="618865" y="79903"/>
                    <a:pt x="619276" y="79945"/>
                    <a:pt x="619482" y="79986"/>
                  </a:cubicBezTo>
                  <a:lnTo>
                    <a:pt x="619482" y="80068"/>
                  </a:lnTo>
                  <a:lnTo>
                    <a:pt x="619482" y="80068"/>
                  </a:lnTo>
                  <a:cubicBezTo>
                    <a:pt x="619112" y="81340"/>
                    <a:pt x="619688" y="82695"/>
                    <a:pt x="620921" y="83228"/>
                  </a:cubicBezTo>
                  <a:cubicBezTo>
                    <a:pt x="622236" y="83803"/>
                    <a:pt x="623757" y="83228"/>
                    <a:pt x="624374" y="81915"/>
                  </a:cubicBezTo>
                  <a:cubicBezTo>
                    <a:pt x="625442" y="82120"/>
                    <a:pt x="624086" y="81997"/>
                    <a:pt x="625114" y="82120"/>
                  </a:cubicBezTo>
                  <a:cubicBezTo>
                    <a:pt x="625484" y="82161"/>
                    <a:pt x="625237" y="82161"/>
                    <a:pt x="625525" y="81956"/>
                  </a:cubicBezTo>
                  <a:cubicBezTo>
                    <a:pt x="625566" y="81956"/>
                    <a:pt x="625566" y="81915"/>
                    <a:pt x="625566" y="81833"/>
                  </a:cubicBezTo>
                  <a:cubicBezTo>
                    <a:pt x="625525" y="81545"/>
                    <a:pt x="625771" y="81627"/>
                    <a:pt x="625525" y="81422"/>
                  </a:cubicBezTo>
                  <a:cubicBezTo>
                    <a:pt x="625114" y="81094"/>
                    <a:pt x="625854" y="81258"/>
                    <a:pt x="625360" y="81012"/>
                  </a:cubicBezTo>
                  <a:cubicBezTo>
                    <a:pt x="625073" y="80889"/>
                    <a:pt x="625525" y="80930"/>
                    <a:pt x="625237" y="80807"/>
                  </a:cubicBezTo>
                  <a:cubicBezTo>
                    <a:pt x="624497" y="80519"/>
                    <a:pt x="625689" y="80642"/>
                    <a:pt x="624908" y="80396"/>
                  </a:cubicBezTo>
                  <a:cubicBezTo>
                    <a:pt x="624990" y="78918"/>
                    <a:pt x="623839" y="77605"/>
                    <a:pt x="622359" y="77523"/>
                  </a:cubicBezTo>
                  <a:cubicBezTo>
                    <a:pt x="620962" y="77441"/>
                    <a:pt x="619770" y="78385"/>
                    <a:pt x="619523" y="79698"/>
                  </a:cubicBezTo>
                  <a:lnTo>
                    <a:pt x="619523" y="79698"/>
                  </a:lnTo>
                  <a:close/>
                  <a:moveTo>
                    <a:pt x="576114" y="212978"/>
                  </a:moveTo>
                  <a:cubicBezTo>
                    <a:pt x="576649" y="209366"/>
                    <a:pt x="575950" y="204809"/>
                    <a:pt x="574635" y="199966"/>
                  </a:cubicBezTo>
                  <a:cubicBezTo>
                    <a:pt x="572086" y="190607"/>
                    <a:pt x="567030" y="180017"/>
                    <a:pt x="565098" y="173450"/>
                  </a:cubicBezTo>
                  <a:cubicBezTo>
                    <a:pt x="562714" y="165692"/>
                    <a:pt x="560576" y="157893"/>
                    <a:pt x="558397" y="150053"/>
                  </a:cubicBezTo>
                  <a:cubicBezTo>
                    <a:pt x="556260" y="142254"/>
                    <a:pt x="554122" y="134455"/>
                    <a:pt x="552190" y="126574"/>
                  </a:cubicBezTo>
                  <a:cubicBezTo>
                    <a:pt x="549642" y="116107"/>
                    <a:pt x="547340" y="105558"/>
                    <a:pt x="545531" y="94927"/>
                  </a:cubicBezTo>
                  <a:cubicBezTo>
                    <a:pt x="545284" y="93449"/>
                    <a:pt x="543928" y="92423"/>
                    <a:pt x="542448" y="92628"/>
                  </a:cubicBezTo>
                  <a:cubicBezTo>
                    <a:pt x="540927" y="92833"/>
                    <a:pt x="539899" y="94229"/>
                    <a:pt x="540105" y="95707"/>
                  </a:cubicBezTo>
                  <a:cubicBezTo>
                    <a:pt x="541831" y="109293"/>
                    <a:pt x="544216" y="122798"/>
                    <a:pt x="547258" y="136138"/>
                  </a:cubicBezTo>
                  <a:cubicBezTo>
                    <a:pt x="548491" y="141474"/>
                    <a:pt x="549806" y="146769"/>
                    <a:pt x="551286" y="152023"/>
                  </a:cubicBezTo>
                  <a:cubicBezTo>
                    <a:pt x="553465" y="159945"/>
                    <a:pt x="555972" y="167744"/>
                    <a:pt x="558521" y="175543"/>
                  </a:cubicBezTo>
                  <a:cubicBezTo>
                    <a:pt x="560699" y="182028"/>
                    <a:pt x="566125" y="192372"/>
                    <a:pt x="569085" y="201608"/>
                  </a:cubicBezTo>
                  <a:cubicBezTo>
                    <a:pt x="570360" y="205589"/>
                    <a:pt x="571223" y="209325"/>
                    <a:pt x="570935" y="212362"/>
                  </a:cubicBezTo>
                  <a:cubicBezTo>
                    <a:pt x="570729" y="213799"/>
                    <a:pt x="571757" y="215112"/>
                    <a:pt x="573196" y="215276"/>
                  </a:cubicBezTo>
                  <a:cubicBezTo>
                    <a:pt x="574635" y="215441"/>
                    <a:pt x="575950" y="214414"/>
                    <a:pt x="576114" y="212978"/>
                  </a:cubicBezTo>
                  <a:lnTo>
                    <a:pt x="576114" y="212978"/>
                  </a:lnTo>
                  <a:close/>
                  <a:moveTo>
                    <a:pt x="570442" y="308248"/>
                  </a:moveTo>
                  <a:lnTo>
                    <a:pt x="570442" y="308207"/>
                  </a:lnTo>
                  <a:cubicBezTo>
                    <a:pt x="570401" y="308207"/>
                    <a:pt x="570483" y="308166"/>
                    <a:pt x="570483" y="308166"/>
                  </a:cubicBezTo>
                  <a:lnTo>
                    <a:pt x="570812" y="307837"/>
                  </a:lnTo>
                  <a:lnTo>
                    <a:pt x="570812" y="307878"/>
                  </a:lnTo>
                  <a:cubicBezTo>
                    <a:pt x="570688" y="308001"/>
                    <a:pt x="570606" y="308125"/>
                    <a:pt x="570442" y="308248"/>
                  </a:cubicBezTo>
                  <a:cubicBezTo>
                    <a:pt x="570647" y="308371"/>
                    <a:pt x="570729" y="308125"/>
                    <a:pt x="570812" y="307878"/>
                  </a:cubicBezTo>
                  <a:lnTo>
                    <a:pt x="570853" y="307755"/>
                  </a:lnTo>
                  <a:cubicBezTo>
                    <a:pt x="571839" y="306770"/>
                    <a:pt x="573895" y="304718"/>
                    <a:pt x="574717" y="303733"/>
                  </a:cubicBezTo>
                  <a:lnTo>
                    <a:pt x="582650" y="293840"/>
                  </a:lnTo>
                  <a:cubicBezTo>
                    <a:pt x="586268" y="289161"/>
                    <a:pt x="589803" y="284399"/>
                    <a:pt x="593297" y="279638"/>
                  </a:cubicBezTo>
                  <a:cubicBezTo>
                    <a:pt x="596750" y="274836"/>
                    <a:pt x="600162" y="269992"/>
                    <a:pt x="603533" y="265148"/>
                  </a:cubicBezTo>
                  <a:cubicBezTo>
                    <a:pt x="609863" y="255831"/>
                    <a:pt x="616276" y="246431"/>
                    <a:pt x="622483" y="236826"/>
                  </a:cubicBezTo>
                  <a:cubicBezTo>
                    <a:pt x="626593" y="230464"/>
                    <a:pt x="630622" y="223978"/>
                    <a:pt x="634486" y="217452"/>
                  </a:cubicBezTo>
                  <a:cubicBezTo>
                    <a:pt x="644310" y="201033"/>
                    <a:pt x="653354" y="184204"/>
                    <a:pt x="661123" y="167046"/>
                  </a:cubicBezTo>
                  <a:cubicBezTo>
                    <a:pt x="661740" y="165692"/>
                    <a:pt x="661164" y="164050"/>
                    <a:pt x="659808" y="163434"/>
                  </a:cubicBezTo>
                  <a:cubicBezTo>
                    <a:pt x="658451" y="162777"/>
                    <a:pt x="656807" y="163352"/>
                    <a:pt x="656190" y="164748"/>
                  </a:cubicBezTo>
                  <a:cubicBezTo>
                    <a:pt x="649613" y="178129"/>
                    <a:pt x="642132" y="191223"/>
                    <a:pt x="634321" y="204153"/>
                  </a:cubicBezTo>
                  <a:cubicBezTo>
                    <a:pt x="628484" y="213799"/>
                    <a:pt x="622359" y="223322"/>
                    <a:pt x="616276" y="232803"/>
                  </a:cubicBezTo>
                  <a:cubicBezTo>
                    <a:pt x="610110" y="242408"/>
                    <a:pt x="603985" y="251931"/>
                    <a:pt x="597819" y="261331"/>
                  </a:cubicBezTo>
                  <a:cubicBezTo>
                    <a:pt x="594612" y="266216"/>
                    <a:pt x="591365" y="271100"/>
                    <a:pt x="588035" y="275944"/>
                  </a:cubicBezTo>
                  <a:cubicBezTo>
                    <a:pt x="584747" y="280787"/>
                    <a:pt x="581376" y="285590"/>
                    <a:pt x="577964" y="290310"/>
                  </a:cubicBezTo>
                  <a:lnTo>
                    <a:pt x="570442" y="300326"/>
                  </a:lnTo>
                  <a:cubicBezTo>
                    <a:pt x="569620" y="301434"/>
                    <a:pt x="567276" y="303897"/>
                    <a:pt x="566619" y="304595"/>
                  </a:cubicBezTo>
                  <a:cubicBezTo>
                    <a:pt x="566125" y="305169"/>
                    <a:pt x="565961" y="305621"/>
                    <a:pt x="565920" y="305703"/>
                  </a:cubicBezTo>
                  <a:cubicBezTo>
                    <a:pt x="565838" y="305990"/>
                    <a:pt x="567605" y="310957"/>
                    <a:pt x="570442" y="308248"/>
                  </a:cubicBezTo>
                  <a:lnTo>
                    <a:pt x="570442" y="308248"/>
                  </a:lnTo>
                  <a:lnTo>
                    <a:pt x="570442" y="308248"/>
                  </a:lnTo>
                  <a:close/>
                  <a:moveTo>
                    <a:pt x="570565" y="312147"/>
                  </a:moveTo>
                  <a:cubicBezTo>
                    <a:pt x="570647" y="310752"/>
                    <a:pt x="570277" y="309561"/>
                    <a:pt x="569620" y="308412"/>
                  </a:cubicBezTo>
                  <a:cubicBezTo>
                    <a:pt x="568880" y="307181"/>
                    <a:pt x="567729" y="306072"/>
                    <a:pt x="566454" y="304964"/>
                  </a:cubicBezTo>
                  <a:cubicBezTo>
                    <a:pt x="565262" y="303938"/>
                    <a:pt x="563865" y="302953"/>
                    <a:pt x="563166" y="301680"/>
                  </a:cubicBezTo>
                  <a:cubicBezTo>
                    <a:pt x="559220" y="294456"/>
                    <a:pt x="555150" y="287273"/>
                    <a:pt x="551245" y="280048"/>
                  </a:cubicBezTo>
                  <a:cubicBezTo>
                    <a:pt x="548614" y="275287"/>
                    <a:pt x="546065" y="270484"/>
                    <a:pt x="543640" y="265600"/>
                  </a:cubicBezTo>
                  <a:cubicBezTo>
                    <a:pt x="538173" y="254805"/>
                    <a:pt x="533281" y="243886"/>
                    <a:pt x="528677" y="232885"/>
                  </a:cubicBezTo>
                  <a:cubicBezTo>
                    <a:pt x="525635" y="225497"/>
                    <a:pt x="522717" y="218068"/>
                    <a:pt x="519963" y="210597"/>
                  </a:cubicBezTo>
                  <a:cubicBezTo>
                    <a:pt x="513180" y="191921"/>
                    <a:pt x="507549" y="172875"/>
                    <a:pt x="503315" y="153090"/>
                  </a:cubicBezTo>
                  <a:cubicBezTo>
                    <a:pt x="503027" y="151613"/>
                    <a:pt x="501588" y="150627"/>
                    <a:pt x="500108" y="150915"/>
                  </a:cubicBezTo>
                  <a:cubicBezTo>
                    <a:pt x="498628" y="151243"/>
                    <a:pt x="497683" y="152680"/>
                    <a:pt x="497971" y="154116"/>
                  </a:cubicBezTo>
                  <a:cubicBezTo>
                    <a:pt x="501711" y="174353"/>
                    <a:pt x="506685" y="193932"/>
                    <a:pt x="513221" y="212978"/>
                  </a:cubicBezTo>
                  <a:cubicBezTo>
                    <a:pt x="515852" y="220653"/>
                    <a:pt x="518730" y="228247"/>
                    <a:pt x="521895" y="235718"/>
                  </a:cubicBezTo>
                  <a:cubicBezTo>
                    <a:pt x="526581" y="246883"/>
                    <a:pt x="531884" y="257801"/>
                    <a:pt x="537597" y="268678"/>
                  </a:cubicBezTo>
                  <a:cubicBezTo>
                    <a:pt x="540187" y="273563"/>
                    <a:pt x="542900" y="278407"/>
                    <a:pt x="545696" y="283168"/>
                  </a:cubicBezTo>
                  <a:cubicBezTo>
                    <a:pt x="549806" y="290310"/>
                    <a:pt x="554081" y="297329"/>
                    <a:pt x="558274" y="304430"/>
                  </a:cubicBezTo>
                  <a:cubicBezTo>
                    <a:pt x="558973" y="305621"/>
                    <a:pt x="559960" y="306647"/>
                    <a:pt x="561111" y="307632"/>
                  </a:cubicBezTo>
                  <a:cubicBezTo>
                    <a:pt x="562303" y="308617"/>
                    <a:pt x="563659" y="309520"/>
                    <a:pt x="564646" y="310587"/>
                  </a:cubicBezTo>
                  <a:cubicBezTo>
                    <a:pt x="565016" y="310998"/>
                    <a:pt x="565345" y="311408"/>
                    <a:pt x="565345" y="311942"/>
                  </a:cubicBezTo>
                  <a:cubicBezTo>
                    <a:pt x="565303" y="313379"/>
                    <a:pt x="566413" y="314610"/>
                    <a:pt x="567852" y="314651"/>
                  </a:cubicBezTo>
                  <a:cubicBezTo>
                    <a:pt x="569291" y="314692"/>
                    <a:pt x="570524" y="313584"/>
                    <a:pt x="570565" y="312147"/>
                  </a:cubicBezTo>
                  <a:lnTo>
                    <a:pt x="570565" y="312147"/>
                  </a:lnTo>
                  <a:close/>
                  <a:moveTo>
                    <a:pt x="560782" y="433400"/>
                  </a:moveTo>
                  <a:cubicBezTo>
                    <a:pt x="562015" y="432374"/>
                    <a:pt x="564399" y="431183"/>
                    <a:pt x="565098" y="430362"/>
                  </a:cubicBezTo>
                  <a:lnTo>
                    <a:pt x="575375" y="418623"/>
                  </a:lnTo>
                  <a:cubicBezTo>
                    <a:pt x="581499" y="411522"/>
                    <a:pt x="587624" y="404462"/>
                    <a:pt x="593708" y="397361"/>
                  </a:cubicBezTo>
                  <a:cubicBezTo>
                    <a:pt x="597778" y="392640"/>
                    <a:pt x="601806" y="387838"/>
                    <a:pt x="605835" y="383035"/>
                  </a:cubicBezTo>
                  <a:cubicBezTo>
                    <a:pt x="614714" y="372240"/>
                    <a:pt x="625566" y="360500"/>
                    <a:pt x="636500" y="347858"/>
                  </a:cubicBezTo>
                  <a:cubicBezTo>
                    <a:pt x="646612" y="336201"/>
                    <a:pt x="656807" y="323804"/>
                    <a:pt x="665891" y="311080"/>
                  </a:cubicBezTo>
                  <a:cubicBezTo>
                    <a:pt x="678963" y="292691"/>
                    <a:pt x="689569" y="273563"/>
                    <a:pt x="694091" y="254599"/>
                  </a:cubicBezTo>
                  <a:cubicBezTo>
                    <a:pt x="694419" y="253163"/>
                    <a:pt x="693556" y="251685"/>
                    <a:pt x="692076" y="251316"/>
                  </a:cubicBezTo>
                  <a:cubicBezTo>
                    <a:pt x="690638" y="250946"/>
                    <a:pt x="689158" y="251849"/>
                    <a:pt x="688788" y="253286"/>
                  </a:cubicBezTo>
                  <a:cubicBezTo>
                    <a:pt x="684019" y="271429"/>
                    <a:pt x="673208" y="289530"/>
                    <a:pt x="660301" y="307057"/>
                  </a:cubicBezTo>
                  <a:cubicBezTo>
                    <a:pt x="651134" y="319454"/>
                    <a:pt x="640898" y="331521"/>
                    <a:pt x="630910" y="343055"/>
                  </a:cubicBezTo>
                  <a:cubicBezTo>
                    <a:pt x="619934" y="355739"/>
                    <a:pt x="609329" y="367807"/>
                    <a:pt x="600532" y="378725"/>
                  </a:cubicBezTo>
                  <a:lnTo>
                    <a:pt x="570894" y="414847"/>
                  </a:lnTo>
                  <a:lnTo>
                    <a:pt x="560864" y="426914"/>
                  </a:lnTo>
                  <a:cubicBezTo>
                    <a:pt x="560001" y="428023"/>
                    <a:pt x="557781" y="429624"/>
                    <a:pt x="556630" y="430855"/>
                  </a:cubicBezTo>
                  <a:cubicBezTo>
                    <a:pt x="555479" y="432086"/>
                    <a:pt x="555068" y="433359"/>
                    <a:pt x="555150" y="434098"/>
                  </a:cubicBezTo>
                  <a:cubicBezTo>
                    <a:pt x="555232" y="435288"/>
                    <a:pt x="555726" y="436602"/>
                    <a:pt x="557863" y="436971"/>
                  </a:cubicBezTo>
                  <a:cubicBezTo>
                    <a:pt x="559302" y="437258"/>
                    <a:pt x="560658" y="436314"/>
                    <a:pt x="560946" y="434919"/>
                  </a:cubicBezTo>
                  <a:cubicBezTo>
                    <a:pt x="561028" y="434385"/>
                    <a:pt x="560946" y="433851"/>
                    <a:pt x="560782" y="433400"/>
                  </a:cubicBezTo>
                  <a:lnTo>
                    <a:pt x="560782" y="433400"/>
                  </a:lnTo>
                  <a:close/>
                  <a:moveTo>
                    <a:pt x="560371" y="433769"/>
                  </a:moveTo>
                  <a:cubicBezTo>
                    <a:pt x="560371" y="433810"/>
                    <a:pt x="560371" y="433892"/>
                    <a:pt x="560371" y="433974"/>
                  </a:cubicBezTo>
                  <a:cubicBezTo>
                    <a:pt x="560371" y="434180"/>
                    <a:pt x="560494" y="435042"/>
                    <a:pt x="560165" y="434795"/>
                  </a:cubicBezTo>
                  <a:cubicBezTo>
                    <a:pt x="559836" y="434549"/>
                    <a:pt x="559960" y="434180"/>
                    <a:pt x="560371" y="433769"/>
                  </a:cubicBezTo>
                  <a:lnTo>
                    <a:pt x="560371" y="433769"/>
                  </a:lnTo>
                  <a:close/>
                  <a:moveTo>
                    <a:pt x="551450" y="436684"/>
                  </a:moveTo>
                  <a:cubicBezTo>
                    <a:pt x="551450" y="436848"/>
                    <a:pt x="551492" y="436971"/>
                    <a:pt x="551574" y="436930"/>
                  </a:cubicBezTo>
                  <a:cubicBezTo>
                    <a:pt x="551533" y="436889"/>
                    <a:pt x="551533" y="436807"/>
                    <a:pt x="551533" y="436766"/>
                  </a:cubicBezTo>
                  <a:lnTo>
                    <a:pt x="551450" y="436684"/>
                  </a:lnTo>
                  <a:cubicBezTo>
                    <a:pt x="551450" y="436561"/>
                    <a:pt x="551450" y="436437"/>
                    <a:pt x="551450" y="436396"/>
                  </a:cubicBezTo>
                  <a:cubicBezTo>
                    <a:pt x="551450" y="436519"/>
                    <a:pt x="551492" y="436643"/>
                    <a:pt x="551533" y="436766"/>
                  </a:cubicBezTo>
                  <a:cubicBezTo>
                    <a:pt x="551615" y="436807"/>
                    <a:pt x="551656" y="436889"/>
                    <a:pt x="551574" y="436930"/>
                  </a:cubicBezTo>
                  <a:lnTo>
                    <a:pt x="551574" y="436930"/>
                  </a:lnTo>
                  <a:cubicBezTo>
                    <a:pt x="551944" y="438079"/>
                    <a:pt x="553054" y="438859"/>
                    <a:pt x="554287" y="438736"/>
                  </a:cubicBezTo>
                  <a:cubicBezTo>
                    <a:pt x="555726" y="438613"/>
                    <a:pt x="556794" y="437340"/>
                    <a:pt x="556671" y="435904"/>
                  </a:cubicBezTo>
                  <a:cubicBezTo>
                    <a:pt x="556589" y="435001"/>
                    <a:pt x="555602" y="433318"/>
                    <a:pt x="553752" y="431553"/>
                  </a:cubicBezTo>
                  <a:cubicBezTo>
                    <a:pt x="550505" y="428556"/>
                    <a:pt x="544380" y="424370"/>
                    <a:pt x="543270" y="423220"/>
                  </a:cubicBezTo>
                  <a:cubicBezTo>
                    <a:pt x="537639" y="417474"/>
                    <a:pt x="532336" y="411399"/>
                    <a:pt x="527280" y="405077"/>
                  </a:cubicBezTo>
                  <a:cubicBezTo>
                    <a:pt x="522224" y="398797"/>
                    <a:pt x="517455" y="392230"/>
                    <a:pt x="513057" y="385539"/>
                  </a:cubicBezTo>
                  <a:cubicBezTo>
                    <a:pt x="507960" y="377781"/>
                    <a:pt x="503356" y="369654"/>
                    <a:pt x="499081" y="361321"/>
                  </a:cubicBezTo>
                  <a:cubicBezTo>
                    <a:pt x="494847" y="353030"/>
                    <a:pt x="490983" y="344533"/>
                    <a:pt x="487365" y="335872"/>
                  </a:cubicBezTo>
                  <a:cubicBezTo>
                    <a:pt x="483049" y="325487"/>
                    <a:pt x="479103" y="314897"/>
                    <a:pt x="475444" y="304225"/>
                  </a:cubicBezTo>
                  <a:cubicBezTo>
                    <a:pt x="469854" y="288053"/>
                    <a:pt x="464839" y="271716"/>
                    <a:pt x="460029" y="255708"/>
                  </a:cubicBezTo>
                  <a:cubicBezTo>
                    <a:pt x="459618" y="254271"/>
                    <a:pt x="458097" y="253409"/>
                    <a:pt x="456659" y="253819"/>
                  </a:cubicBezTo>
                  <a:cubicBezTo>
                    <a:pt x="455179" y="254271"/>
                    <a:pt x="454357" y="255749"/>
                    <a:pt x="454768" y="257226"/>
                  </a:cubicBezTo>
                  <a:cubicBezTo>
                    <a:pt x="459207" y="273440"/>
                    <a:pt x="463729" y="289982"/>
                    <a:pt x="468991" y="306401"/>
                  </a:cubicBezTo>
                  <a:cubicBezTo>
                    <a:pt x="472485" y="317278"/>
                    <a:pt x="476308" y="328073"/>
                    <a:pt x="480583" y="338622"/>
                  </a:cubicBezTo>
                  <a:cubicBezTo>
                    <a:pt x="484200" y="347530"/>
                    <a:pt x="488187" y="356232"/>
                    <a:pt x="492627" y="364687"/>
                  </a:cubicBezTo>
                  <a:cubicBezTo>
                    <a:pt x="497066" y="373225"/>
                    <a:pt x="501999" y="381434"/>
                    <a:pt x="507384" y="389356"/>
                  </a:cubicBezTo>
                  <a:cubicBezTo>
                    <a:pt x="512029" y="396129"/>
                    <a:pt x="517044" y="402738"/>
                    <a:pt x="522388" y="409100"/>
                  </a:cubicBezTo>
                  <a:cubicBezTo>
                    <a:pt x="527691" y="415421"/>
                    <a:pt x="533322" y="421496"/>
                    <a:pt x="539242" y="427243"/>
                  </a:cubicBezTo>
                  <a:cubicBezTo>
                    <a:pt x="540557" y="428515"/>
                    <a:pt x="548532" y="433605"/>
                    <a:pt x="551245" y="436478"/>
                  </a:cubicBezTo>
                  <a:cubicBezTo>
                    <a:pt x="551286" y="436561"/>
                    <a:pt x="551368" y="436643"/>
                    <a:pt x="551450" y="436684"/>
                  </a:cubicBezTo>
                  <a:lnTo>
                    <a:pt x="551450" y="436684"/>
                  </a:lnTo>
                  <a:close/>
                  <a:moveTo>
                    <a:pt x="552190" y="487787"/>
                  </a:moveTo>
                  <a:cubicBezTo>
                    <a:pt x="551368" y="487336"/>
                    <a:pt x="550341" y="487336"/>
                    <a:pt x="549518" y="487869"/>
                  </a:cubicBezTo>
                  <a:cubicBezTo>
                    <a:pt x="547792" y="488977"/>
                    <a:pt x="547833" y="490332"/>
                    <a:pt x="547874" y="490825"/>
                  </a:cubicBezTo>
                  <a:cubicBezTo>
                    <a:pt x="547956" y="491522"/>
                    <a:pt x="548285" y="492138"/>
                    <a:pt x="548943" y="492672"/>
                  </a:cubicBezTo>
                  <a:cubicBezTo>
                    <a:pt x="549272" y="492918"/>
                    <a:pt x="550341" y="493410"/>
                    <a:pt x="551985" y="493164"/>
                  </a:cubicBezTo>
                  <a:cubicBezTo>
                    <a:pt x="555767" y="492672"/>
                    <a:pt x="567276" y="489306"/>
                    <a:pt x="568798" y="488526"/>
                  </a:cubicBezTo>
                  <a:cubicBezTo>
                    <a:pt x="574922" y="485365"/>
                    <a:pt x="581047" y="482123"/>
                    <a:pt x="587049" y="478757"/>
                  </a:cubicBezTo>
                  <a:cubicBezTo>
                    <a:pt x="593092" y="475350"/>
                    <a:pt x="599052" y="471820"/>
                    <a:pt x="604889" y="468126"/>
                  </a:cubicBezTo>
                  <a:cubicBezTo>
                    <a:pt x="615495" y="461353"/>
                    <a:pt x="626265" y="454005"/>
                    <a:pt x="636582" y="445960"/>
                  </a:cubicBezTo>
                  <a:cubicBezTo>
                    <a:pt x="643365" y="440665"/>
                    <a:pt x="649942" y="435042"/>
                    <a:pt x="656272" y="429172"/>
                  </a:cubicBezTo>
                  <a:cubicBezTo>
                    <a:pt x="672263" y="414190"/>
                    <a:pt x="686404" y="397402"/>
                    <a:pt x="696845" y="378890"/>
                  </a:cubicBezTo>
                  <a:cubicBezTo>
                    <a:pt x="697585" y="377576"/>
                    <a:pt x="697173" y="375893"/>
                    <a:pt x="695858" y="375154"/>
                  </a:cubicBezTo>
                  <a:cubicBezTo>
                    <a:pt x="694543" y="374415"/>
                    <a:pt x="692898" y="374826"/>
                    <a:pt x="692117" y="376139"/>
                  </a:cubicBezTo>
                  <a:cubicBezTo>
                    <a:pt x="683608" y="390342"/>
                    <a:pt x="672715" y="403312"/>
                    <a:pt x="660589" y="415257"/>
                  </a:cubicBezTo>
                  <a:cubicBezTo>
                    <a:pt x="651627" y="424123"/>
                    <a:pt x="641967" y="432374"/>
                    <a:pt x="632019" y="440132"/>
                  </a:cubicBezTo>
                  <a:cubicBezTo>
                    <a:pt x="621866" y="448095"/>
                    <a:pt x="611507" y="455565"/>
                    <a:pt x="601148" y="462379"/>
                  </a:cubicBezTo>
                  <a:cubicBezTo>
                    <a:pt x="595517" y="466155"/>
                    <a:pt x="589721" y="469767"/>
                    <a:pt x="583884" y="473256"/>
                  </a:cubicBezTo>
                  <a:cubicBezTo>
                    <a:pt x="578005" y="476745"/>
                    <a:pt x="572045" y="480111"/>
                    <a:pt x="566084" y="483436"/>
                  </a:cubicBezTo>
                  <a:cubicBezTo>
                    <a:pt x="564851" y="484093"/>
                    <a:pt x="556219" y="486884"/>
                    <a:pt x="552190" y="487787"/>
                  </a:cubicBezTo>
                  <a:lnTo>
                    <a:pt x="552190" y="487787"/>
                  </a:lnTo>
                  <a:close/>
                  <a:moveTo>
                    <a:pt x="542695" y="500060"/>
                  </a:moveTo>
                  <a:cubicBezTo>
                    <a:pt x="541831" y="498829"/>
                    <a:pt x="540804" y="496858"/>
                    <a:pt x="540187" y="496202"/>
                  </a:cubicBezTo>
                  <a:cubicBezTo>
                    <a:pt x="538173" y="494026"/>
                    <a:pt x="536159" y="491851"/>
                    <a:pt x="534103" y="489757"/>
                  </a:cubicBezTo>
                  <a:cubicBezTo>
                    <a:pt x="532706" y="488321"/>
                    <a:pt x="531308" y="486884"/>
                    <a:pt x="529828" y="485529"/>
                  </a:cubicBezTo>
                  <a:cubicBezTo>
                    <a:pt x="522964" y="479126"/>
                    <a:pt x="516058" y="472764"/>
                    <a:pt x="509316" y="466278"/>
                  </a:cubicBezTo>
                  <a:cubicBezTo>
                    <a:pt x="504836" y="461969"/>
                    <a:pt x="500437" y="457577"/>
                    <a:pt x="496162" y="453061"/>
                  </a:cubicBezTo>
                  <a:cubicBezTo>
                    <a:pt x="487489" y="443908"/>
                    <a:pt x="478774" y="433646"/>
                    <a:pt x="470429" y="422769"/>
                  </a:cubicBezTo>
                  <a:cubicBezTo>
                    <a:pt x="462455" y="412343"/>
                    <a:pt x="454809" y="401301"/>
                    <a:pt x="448191" y="389890"/>
                  </a:cubicBezTo>
                  <a:cubicBezTo>
                    <a:pt x="439065" y="374251"/>
                    <a:pt x="431666" y="357915"/>
                    <a:pt x="427555" y="341578"/>
                  </a:cubicBezTo>
                  <a:cubicBezTo>
                    <a:pt x="427185" y="340141"/>
                    <a:pt x="425705" y="339238"/>
                    <a:pt x="424266" y="339567"/>
                  </a:cubicBezTo>
                  <a:cubicBezTo>
                    <a:pt x="422787" y="339936"/>
                    <a:pt x="421882" y="341414"/>
                    <a:pt x="422211" y="342850"/>
                  </a:cubicBezTo>
                  <a:cubicBezTo>
                    <a:pt x="426980" y="363907"/>
                    <a:pt x="436722" y="385170"/>
                    <a:pt x="449095" y="404954"/>
                  </a:cubicBezTo>
                  <a:cubicBezTo>
                    <a:pt x="453904" y="412671"/>
                    <a:pt x="459084" y="420101"/>
                    <a:pt x="464551" y="427243"/>
                  </a:cubicBezTo>
                  <a:cubicBezTo>
                    <a:pt x="473060" y="438367"/>
                    <a:pt x="482186" y="448628"/>
                    <a:pt x="491188" y="457823"/>
                  </a:cubicBezTo>
                  <a:cubicBezTo>
                    <a:pt x="495628" y="462338"/>
                    <a:pt x="500149" y="466730"/>
                    <a:pt x="504794" y="471040"/>
                  </a:cubicBezTo>
                  <a:cubicBezTo>
                    <a:pt x="511741" y="477402"/>
                    <a:pt x="518812" y="483600"/>
                    <a:pt x="525923" y="489839"/>
                  </a:cubicBezTo>
                  <a:cubicBezTo>
                    <a:pt x="527362" y="491112"/>
                    <a:pt x="528718" y="492425"/>
                    <a:pt x="530116" y="493739"/>
                  </a:cubicBezTo>
                  <a:cubicBezTo>
                    <a:pt x="532171" y="495791"/>
                    <a:pt x="534227" y="497844"/>
                    <a:pt x="536282" y="499937"/>
                  </a:cubicBezTo>
                  <a:cubicBezTo>
                    <a:pt x="537310" y="500963"/>
                    <a:pt x="539406" y="503836"/>
                    <a:pt x="540064" y="504575"/>
                  </a:cubicBezTo>
                  <a:cubicBezTo>
                    <a:pt x="540557" y="505109"/>
                    <a:pt x="541009" y="505314"/>
                    <a:pt x="541215" y="505396"/>
                  </a:cubicBezTo>
                  <a:cubicBezTo>
                    <a:pt x="542160" y="505766"/>
                    <a:pt x="542900" y="505601"/>
                    <a:pt x="543435" y="505314"/>
                  </a:cubicBezTo>
                  <a:cubicBezTo>
                    <a:pt x="543887" y="505068"/>
                    <a:pt x="544339" y="504698"/>
                    <a:pt x="544586" y="504083"/>
                  </a:cubicBezTo>
                  <a:cubicBezTo>
                    <a:pt x="544668" y="503919"/>
                    <a:pt x="545202" y="502933"/>
                    <a:pt x="544421" y="501456"/>
                  </a:cubicBezTo>
                  <a:cubicBezTo>
                    <a:pt x="544051" y="500717"/>
                    <a:pt x="543394" y="500265"/>
                    <a:pt x="542695" y="500060"/>
                  </a:cubicBezTo>
                  <a:lnTo>
                    <a:pt x="542695" y="500060"/>
                  </a:lnTo>
                  <a:close/>
                  <a:moveTo>
                    <a:pt x="542982" y="500512"/>
                  </a:moveTo>
                  <a:cubicBezTo>
                    <a:pt x="543065" y="500512"/>
                    <a:pt x="543106" y="500553"/>
                    <a:pt x="543188" y="500553"/>
                  </a:cubicBezTo>
                  <a:cubicBezTo>
                    <a:pt x="543311" y="500635"/>
                    <a:pt x="544339" y="500758"/>
                    <a:pt x="543969" y="501086"/>
                  </a:cubicBezTo>
                  <a:cubicBezTo>
                    <a:pt x="543722" y="501292"/>
                    <a:pt x="543394" y="501004"/>
                    <a:pt x="542982" y="500512"/>
                  </a:cubicBezTo>
                  <a:lnTo>
                    <a:pt x="542982" y="500512"/>
                  </a:lnTo>
                  <a:close/>
                  <a:moveTo>
                    <a:pt x="1053034" y="482369"/>
                  </a:moveTo>
                  <a:cubicBezTo>
                    <a:pt x="1053075" y="482369"/>
                    <a:pt x="1053116" y="482410"/>
                    <a:pt x="1053157" y="482492"/>
                  </a:cubicBezTo>
                  <a:cubicBezTo>
                    <a:pt x="1053280" y="482738"/>
                    <a:pt x="1052911" y="482985"/>
                    <a:pt x="1052335" y="483190"/>
                  </a:cubicBezTo>
                  <a:cubicBezTo>
                    <a:pt x="1052376" y="483108"/>
                    <a:pt x="1052417" y="483067"/>
                    <a:pt x="1052458" y="483026"/>
                  </a:cubicBezTo>
                  <a:cubicBezTo>
                    <a:pt x="1052499" y="482944"/>
                    <a:pt x="1052746" y="482574"/>
                    <a:pt x="1052911" y="482410"/>
                  </a:cubicBezTo>
                  <a:lnTo>
                    <a:pt x="1053034" y="482369"/>
                  </a:lnTo>
                  <a:cubicBezTo>
                    <a:pt x="1052993" y="482369"/>
                    <a:pt x="1052952" y="482410"/>
                    <a:pt x="1052911" y="482410"/>
                  </a:cubicBezTo>
                  <a:cubicBezTo>
                    <a:pt x="1052458" y="482615"/>
                    <a:pt x="1052129" y="482944"/>
                    <a:pt x="1051842" y="483313"/>
                  </a:cubicBezTo>
                  <a:cubicBezTo>
                    <a:pt x="1050485" y="483682"/>
                    <a:pt x="1048471" y="483970"/>
                    <a:pt x="1047690" y="484298"/>
                  </a:cubicBezTo>
                  <a:lnTo>
                    <a:pt x="1036468" y="488977"/>
                  </a:lnTo>
                  <a:cubicBezTo>
                    <a:pt x="1031247" y="491194"/>
                    <a:pt x="1026150" y="493493"/>
                    <a:pt x="1021053" y="495914"/>
                  </a:cubicBezTo>
                  <a:cubicBezTo>
                    <a:pt x="1015956" y="498336"/>
                    <a:pt x="1010941" y="500840"/>
                    <a:pt x="1005926" y="503385"/>
                  </a:cubicBezTo>
                  <a:cubicBezTo>
                    <a:pt x="996512" y="508228"/>
                    <a:pt x="987017" y="513236"/>
                    <a:pt x="977603" y="518531"/>
                  </a:cubicBezTo>
                  <a:cubicBezTo>
                    <a:pt x="971396" y="522061"/>
                    <a:pt x="965230" y="525714"/>
                    <a:pt x="959146" y="529491"/>
                  </a:cubicBezTo>
                  <a:cubicBezTo>
                    <a:pt x="943854" y="539055"/>
                    <a:pt x="929015" y="549358"/>
                    <a:pt x="915203" y="560276"/>
                  </a:cubicBezTo>
                  <a:cubicBezTo>
                    <a:pt x="913970" y="561179"/>
                    <a:pt x="913764" y="562903"/>
                    <a:pt x="914669" y="564093"/>
                  </a:cubicBezTo>
                  <a:cubicBezTo>
                    <a:pt x="915614" y="565284"/>
                    <a:pt x="917300" y="565530"/>
                    <a:pt x="918492" y="564586"/>
                  </a:cubicBezTo>
                  <a:cubicBezTo>
                    <a:pt x="929714" y="556294"/>
                    <a:pt x="941635" y="548537"/>
                    <a:pt x="953761" y="541066"/>
                  </a:cubicBezTo>
                  <a:cubicBezTo>
                    <a:pt x="962805" y="535525"/>
                    <a:pt x="972054" y="530189"/>
                    <a:pt x="981262" y="524976"/>
                  </a:cubicBezTo>
                  <a:cubicBezTo>
                    <a:pt x="990593" y="519681"/>
                    <a:pt x="999883" y="514427"/>
                    <a:pt x="1009132" y="509460"/>
                  </a:cubicBezTo>
                  <a:cubicBezTo>
                    <a:pt x="1015010" y="506258"/>
                    <a:pt x="1020929" y="503180"/>
                    <a:pt x="1026890" y="500142"/>
                  </a:cubicBezTo>
                  <a:cubicBezTo>
                    <a:pt x="1030836" y="498172"/>
                    <a:pt x="1034823" y="496202"/>
                    <a:pt x="1038852" y="494355"/>
                  </a:cubicBezTo>
                  <a:lnTo>
                    <a:pt x="1049828" y="489306"/>
                  </a:lnTo>
                  <a:cubicBezTo>
                    <a:pt x="1051102" y="488731"/>
                    <a:pt x="1054349" y="487705"/>
                    <a:pt x="1055213" y="487336"/>
                  </a:cubicBezTo>
                  <a:cubicBezTo>
                    <a:pt x="1055829" y="487048"/>
                    <a:pt x="1056158" y="486720"/>
                    <a:pt x="1056322" y="486556"/>
                  </a:cubicBezTo>
                  <a:cubicBezTo>
                    <a:pt x="1057062" y="485735"/>
                    <a:pt x="1057103" y="484914"/>
                    <a:pt x="1056980" y="484339"/>
                  </a:cubicBezTo>
                  <a:cubicBezTo>
                    <a:pt x="1056857" y="483764"/>
                    <a:pt x="1056610" y="483231"/>
                    <a:pt x="1056076" y="482779"/>
                  </a:cubicBezTo>
                  <a:cubicBezTo>
                    <a:pt x="1055911" y="482656"/>
                    <a:pt x="1055171" y="481958"/>
                    <a:pt x="1053609" y="482205"/>
                  </a:cubicBezTo>
                  <a:cubicBezTo>
                    <a:pt x="1053404" y="482246"/>
                    <a:pt x="1053239" y="482287"/>
                    <a:pt x="1053034" y="482369"/>
                  </a:cubicBezTo>
                  <a:lnTo>
                    <a:pt x="1053034" y="482369"/>
                  </a:lnTo>
                  <a:close/>
                  <a:moveTo>
                    <a:pt x="982741" y="454211"/>
                  </a:moveTo>
                  <a:cubicBezTo>
                    <a:pt x="982783" y="454211"/>
                    <a:pt x="982865" y="454293"/>
                    <a:pt x="982906" y="454375"/>
                  </a:cubicBezTo>
                  <a:cubicBezTo>
                    <a:pt x="983070" y="454621"/>
                    <a:pt x="982741" y="454908"/>
                    <a:pt x="982125" y="455196"/>
                  </a:cubicBezTo>
                  <a:cubicBezTo>
                    <a:pt x="982207" y="454950"/>
                    <a:pt x="982289" y="454662"/>
                    <a:pt x="982371" y="454457"/>
                  </a:cubicBezTo>
                  <a:cubicBezTo>
                    <a:pt x="982495" y="454375"/>
                    <a:pt x="982618" y="454293"/>
                    <a:pt x="982741" y="454211"/>
                  </a:cubicBezTo>
                  <a:cubicBezTo>
                    <a:pt x="982577" y="454129"/>
                    <a:pt x="982454" y="454252"/>
                    <a:pt x="982371" y="454457"/>
                  </a:cubicBezTo>
                  <a:cubicBezTo>
                    <a:pt x="982084" y="454744"/>
                    <a:pt x="981837" y="455073"/>
                    <a:pt x="981673" y="455442"/>
                  </a:cubicBezTo>
                  <a:cubicBezTo>
                    <a:pt x="980111" y="456140"/>
                    <a:pt x="977685" y="456838"/>
                    <a:pt x="977521" y="456920"/>
                  </a:cubicBezTo>
                  <a:lnTo>
                    <a:pt x="964613" y="463200"/>
                  </a:lnTo>
                  <a:cubicBezTo>
                    <a:pt x="958406" y="466443"/>
                    <a:pt x="952281" y="469932"/>
                    <a:pt x="946321" y="473667"/>
                  </a:cubicBezTo>
                  <a:cubicBezTo>
                    <a:pt x="940319" y="477402"/>
                    <a:pt x="934523" y="481343"/>
                    <a:pt x="928810" y="485488"/>
                  </a:cubicBezTo>
                  <a:cubicBezTo>
                    <a:pt x="921904" y="490578"/>
                    <a:pt x="915039" y="495750"/>
                    <a:pt x="908338" y="501045"/>
                  </a:cubicBezTo>
                  <a:cubicBezTo>
                    <a:pt x="901638" y="506381"/>
                    <a:pt x="895020" y="511841"/>
                    <a:pt x="888484" y="517382"/>
                  </a:cubicBezTo>
                  <a:cubicBezTo>
                    <a:pt x="880674" y="524032"/>
                    <a:pt x="872987" y="530845"/>
                    <a:pt x="865341" y="537700"/>
                  </a:cubicBezTo>
                  <a:cubicBezTo>
                    <a:pt x="853913" y="547962"/>
                    <a:pt x="842650" y="558388"/>
                    <a:pt x="831304" y="568855"/>
                  </a:cubicBezTo>
                  <a:cubicBezTo>
                    <a:pt x="830195" y="569840"/>
                    <a:pt x="830112" y="571564"/>
                    <a:pt x="831099" y="572713"/>
                  </a:cubicBezTo>
                  <a:cubicBezTo>
                    <a:pt x="832086" y="573822"/>
                    <a:pt x="833812" y="573904"/>
                    <a:pt x="834963" y="572918"/>
                  </a:cubicBezTo>
                  <a:cubicBezTo>
                    <a:pt x="846596" y="562780"/>
                    <a:pt x="858147" y="552723"/>
                    <a:pt x="869780" y="542749"/>
                  </a:cubicBezTo>
                  <a:cubicBezTo>
                    <a:pt x="877549" y="536099"/>
                    <a:pt x="885360" y="529532"/>
                    <a:pt x="893211" y="522964"/>
                  </a:cubicBezTo>
                  <a:cubicBezTo>
                    <a:pt x="899747" y="517546"/>
                    <a:pt x="906283" y="512128"/>
                    <a:pt x="912942" y="506751"/>
                  </a:cubicBezTo>
                  <a:cubicBezTo>
                    <a:pt x="919519" y="501456"/>
                    <a:pt x="926179" y="496161"/>
                    <a:pt x="932961" y="490989"/>
                  </a:cubicBezTo>
                  <a:cubicBezTo>
                    <a:pt x="938428" y="486802"/>
                    <a:pt x="944019" y="482861"/>
                    <a:pt x="949774" y="479085"/>
                  </a:cubicBezTo>
                  <a:cubicBezTo>
                    <a:pt x="955529" y="475309"/>
                    <a:pt x="961407" y="471697"/>
                    <a:pt x="967409" y="468331"/>
                  </a:cubicBezTo>
                  <a:lnTo>
                    <a:pt x="979905" y="461804"/>
                  </a:lnTo>
                  <a:cubicBezTo>
                    <a:pt x="980234" y="461640"/>
                    <a:pt x="985084" y="459300"/>
                    <a:pt x="985989" y="458644"/>
                  </a:cubicBezTo>
                  <a:cubicBezTo>
                    <a:pt x="986975" y="457864"/>
                    <a:pt x="987140" y="457002"/>
                    <a:pt x="987181" y="456674"/>
                  </a:cubicBezTo>
                  <a:cubicBezTo>
                    <a:pt x="987304" y="455688"/>
                    <a:pt x="986975" y="454867"/>
                    <a:pt x="986194" y="454293"/>
                  </a:cubicBezTo>
                  <a:cubicBezTo>
                    <a:pt x="985989" y="454129"/>
                    <a:pt x="985126" y="453431"/>
                    <a:pt x="983399" y="453923"/>
                  </a:cubicBezTo>
                  <a:cubicBezTo>
                    <a:pt x="983152" y="453964"/>
                    <a:pt x="982947" y="454087"/>
                    <a:pt x="982741" y="454211"/>
                  </a:cubicBezTo>
                  <a:lnTo>
                    <a:pt x="982741" y="454211"/>
                  </a:lnTo>
                  <a:close/>
                  <a:moveTo>
                    <a:pt x="823535" y="574396"/>
                  </a:moveTo>
                  <a:cubicBezTo>
                    <a:pt x="823453" y="573534"/>
                    <a:pt x="823248" y="573042"/>
                    <a:pt x="822713" y="573904"/>
                  </a:cubicBezTo>
                  <a:lnTo>
                    <a:pt x="822713" y="573904"/>
                  </a:lnTo>
                  <a:cubicBezTo>
                    <a:pt x="822878" y="573986"/>
                    <a:pt x="823001" y="574109"/>
                    <a:pt x="823083" y="574191"/>
                  </a:cubicBezTo>
                  <a:lnTo>
                    <a:pt x="823535" y="574396"/>
                  </a:lnTo>
                  <a:lnTo>
                    <a:pt x="823535" y="574848"/>
                  </a:lnTo>
                  <a:cubicBezTo>
                    <a:pt x="823412" y="574601"/>
                    <a:pt x="823289" y="574396"/>
                    <a:pt x="823083" y="574191"/>
                  </a:cubicBezTo>
                  <a:cubicBezTo>
                    <a:pt x="822837" y="574109"/>
                    <a:pt x="822672" y="573986"/>
                    <a:pt x="822713" y="573904"/>
                  </a:cubicBezTo>
                  <a:lnTo>
                    <a:pt x="822631" y="573822"/>
                  </a:lnTo>
                  <a:cubicBezTo>
                    <a:pt x="821398" y="573042"/>
                    <a:pt x="819795" y="573370"/>
                    <a:pt x="819014" y="574601"/>
                  </a:cubicBezTo>
                  <a:cubicBezTo>
                    <a:pt x="818931" y="574684"/>
                    <a:pt x="817863" y="576982"/>
                    <a:pt x="819959" y="578337"/>
                  </a:cubicBezTo>
                  <a:cubicBezTo>
                    <a:pt x="820206" y="578501"/>
                    <a:pt x="820699" y="578788"/>
                    <a:pt x="821398" y="579199"/>
                  </a:cubicBezTo>
                  <a:cubicBezTo>
                    <a:pt x="825097" y="581415"/>
                    <a:pt x="834470" y="586792"/>
                    <a:pt x="835086" y="587162"/>
                  </a:cubicBezTo>
                  <a:lnTo>
                    <a:pt x="864313" y="604401"/>
                  </a:lnTo>
                  <a:cubicBezTo>
                    <a:pt x="881085" y="613924"/>
                    <a:pt x="897486" y="622708"/>
                    <a:pt x="914504" y="629974"/>
                  </a:cubicBezTo>
                  <a:cubicBezTo>
                    <a:pt x="931605" y="637321"/>
                    <a:pt x="949322" y="643150"/>
                    <a:pt x="968272" y="647460"/>
                  </a:cubicBezTo>
                  <a:cubicBezTo>
                    <a:pt x="975671" y="649102"/>
                    <a:pt x="984961" y="652673"/>
                    <a:pt x="993676" y="653945"/>
                  </a:cubicBezTo>
                  <a:cubicBezTo>
                    <a:pt x="997910" y="654561"/>
                    <a:pt x="1002020" y="654684"/>
                    <a:pt x="1005761" y="653863"/>
                  </a:cubicBezTo>
                  <a:cubicBezTo>
                    <a:pt x="1007241" y="653576"/>
                    <a:pt x="1008228" y="652180"/>
                    <a:pt x="1007899" y="650702"/>
                  </a:cubicBezTo>
                  <a:cubicBezTo>
                    <a:pt x="1007611" y="649225"/>
                    <a:pt x="1006213" y="648240"/>
                    <a:pt x="1004733" y="648527"/>
                  </a:cubicBezTo>
                  <a:cubicBezTo>
                    <a:pt x="1000499" y="649307"/>
                    <a:pt x="995854" y="648650"/>
                    <a:pt x="991127" y="647501"/>
                  </a:cubicBezTo>
                  <a:cubicBezTo>
                    <a:pt x="983646" y="645736"/>
                    <a:pt x="976041" y="642739"/>
                    <a:pt x="969752" y="641138"/>
                  </a:cubicBezTo>
                  <a:cubicBezTo>
                    <a:pt x="951254" y="636623"/>
                    <a:pt x="934153" y="630384"/>
                    <a:pt x="917423" y="623201"/>
                  </a:cubicBezTo>
                  <a:cubicBezTo>
                    <a:pt x="900610" y="615977"/>
                    <a:pt x="884209" y="607808"/>
                    <a:pt x="867561" y="598655"/>
                  </a:cubicBezTo>
                  <a:lnTo>
                    <a:pt x="837964" y="582236"/>
                  </a:lnTo>
                  <a:cubicBezTo>
                    <a:pt x="837306" y="581867"/>
                    <a:pt x="827810" y="576736"/>
                    <a:pt x="824029" y="574642"/>
                  </a:cubicBezTo>
                  <a:cubicBezTo>
                    <a:pt x="823864" y="574519"/>
                    <a:pt x="823700" y="574437"/>
                    <a:pt x="823535" y="574396"/>
                  </a:cubicBezTo>
                  <a:lnTo>
                    <a:pt x="823535" y="574396"/>
                  </a:lnTo>
                  <a:close/>
                  <a:moveTo>
                    <a:pt x="886634" y="448710"/>
                  </a:moveTo>
                  <a:cubicBezTo>
                    <a:pt x="886675" y="448710"/>
                    <a:pt x="886716" y="448751"/>
                    <a:pt x="886757" y="448792"/>
                  </a:cubicBezTo>
                  <a:cubicBezTo>
                    <a:pt x="887045" y="449121"/>
                    <a:pt x="886799" y="449449"/>
                    <a:pt x="886305" y="449819"/>
                  </a:cubicBezTo>
                  <a:lnTo>
                    <a:pt x="886346" y="449696"/>
                  </a:lnTo>
                  <a:cubicBezTo>
                    <a:pt x="886346" y="449613"/>
                    <a:pt x="886387" y="449367"/>
                    <a:pt x="886428" y="449121"/>
                  </a:cubicBezTo>
                  <a:cubicBezTo>
                    <a:pt x="886470" y="448998"/>
                    <a:pt x="886552" y="448834"/>
                    <a:pt x="886634" y="448710"/>
                  </a:cubicBezTo>
                  <a:cubicBezTo>
                    <a:pt x="886552" y="448710"/>
                    <a:pt x="886470" y="448916"/>
                    <a:pt x="886428" y="449121"/>
                  </a:cubicBezTo>
                  <a:cubicBezTo>
                    <a:pt x="886346" y="449367"/>
                    <a:pt x="886264" y="449613"/>
                    <a:pt x="886264" y="449860"/>
                  </a:cubicBezTo>
                  <a:cubicBezTo>
                    <a:pt x="884866" y="450845"/>
                    <a:pt x="881660" y="451830"/>
                    <a:pt x="881167" y="452158"/>
                  </a:cubicBezTo>
                  <a:cubicBezTo>
                    <a:pt x="878865" y="453595"/>
                    <a:pt x="876604" y="455073"/>
                    <a:pt x="874343" y="456591"/>
                  </a:cubicBezTo>
                  <a:cubicBezTo>
                    <a:pt x="872082" y="458110"/>
                    <a:pt x="869863" y="459629"/>
                    <a:pt x="867684" y="461189"/>
                  </a:cubicBezTo>
                  <a:cubicBezTo>
                    <a:pt x="861847" y="465252"/>
                    <a:pt x="856092" y="469480"/>
                    <a:pt x="850501" y="473831"/>
                  </a:cubicBezTo>
                  <a:cubicBezTo>
                    <a:pt x="844870" y="478182"/>
                    <a:pt x="839361" y="482656"/>
                    <a:pt x="833935" y="487253"/>
                  </a:cubicBezTo>
                  <a:cubicBezTo>
                    <a:pt x="823659" y="496038"/>
                    <a:pt x="813505" y="504945"/>
                    <a:pt x="803681" y="514262"/>
                  </a:cubicBezTo>
                  <a:cubicBezTo>
                    <a:pt x="797145" y="520460"/>
                    <a:pt x="790732" y="526823"/>
                    <a:pt x="784484" y="533308"/>
                  </a:cubicBezTo>
                  <a:cubicBezTo>
                    <a:pt x="768863" y="549563"/>
                    <a:pt x="754147" y="566679"/>
                    <a:pt x="740500" y="584658"/>
                  </a:cubicBezTo>
                  <a:cubicBezTo>
                    <a:pt x="739596" y="585848"/>
                    <a:pt x="739801" y="587572"/>
                    <a:pt x="740993" y="588475"/>
                  </a:cubicBezTo>
                  <a:cubicBezTo>
                    <a:pt x="742185" y="589419"/>
                    <a:pt x="743871" y="589173"/>
                    <a:pt x="744816" y="588024"/>
                  </a:cubicBezTo>
                  <a:cubicBezTo>
                    <a:pt x="758751" y="570579"/>
                    <a:pt x="773837" y="554119"/>
                    <a:pt x="789622" y="538316"/>
                  </a:cubicBezTo>
                  <a:cubicBezTo>
                    <a:pt x="795912" y="531995"/>
                    <a:pt x="802324" y="525755"/>
                    <a:pt x="808778" y="519598"/>
                  </a:cubicBezTo>
                  <a:cubicBezTo>
                    <a:pt x="818479" y="510363"/>
                    <a:pt x="828345" y="501292"/>
                    <a:pt x="838457" y="492466"/>
                  </a:cubicBezTo>
                  <a:cubicBezTo>
                    <a:pt x="843678" y="487787"/>
                    <a:pt x="849063" y="483272"/>
                    <a:pt x="854489" y="478839"/>
                  </a:cubicBezTo>
                  <a:cubicBezTo>
                    <a:pt x="859956" y="474447"/>
                    <a:pt x="865464" y="470137"/>
                    <a:pt x="871096" y="465950"/>
                  </a:cubicBezTo>
                  <a:cubicBezTo>
                    <a:pt x="873233" y="464390"/>
                    <a:pt x="875412" y="462790"/>
                    <a:pt x="877591" y="461271"/>
                  </a:cubicBezTo>
                  <a:cubicBezTo>
                    <a:pt x="879728" y="459711"/>
                    <a:pt x="881907" y="458192"/>
                    <a:pt x="884127" y="456715"/>
                  </a:cubicBezTo>
                  <a:cubicBezTo>
                    <a:pt x="884908" y="456222"/>
                    <a:pt x="888977" y="453882"/>
                    <a:pt x="890251" y="452692"/>
                  </a:cubicBezTo>
                  <a:cubicBezTo>
                    <a:pt x="892307" y="450804"/>
                    <a:pt x="891402" y="448834"/>
                    <a:pt x="890580" y="448136"/>
                  </a:cubicBezTo>
                  <a:cubicBezTo>
                    <a:pt x="889512" y="447192"/>
                    <a:pt x="887826" y="447315"/>
                    <a:pt x="886881" y="448382"/>
                  </a:cubicBezTo>
                  <a:cubicBezTo>
                    <a:pt x="886799" y="448505"/>
                    <a:pt x="886716" y="448587"/>
                    <a:pt x="886634" y="448710"/>
                  </a:cubicBezTo>
                  <a:lnTo>
                    <a:pt x="886634" y="448710"/>
                  </a:lnTo>
                  <a:close/>
                  <a:moveTo>
                    <a:pt x="886840" y="451789"/>
                  </a:moveTo>
                  <a:lnTo>
                    <a:pt x="886881" y="451830"/>
                  </a:lnTo>
                  <a:lnTo>
                    <a:pt x="886840" y="451789"/>
                  </a:lnTo>
                  <a:lnTo>
                    <a:pt x="886840" y="451789"/>
                  </a:lnTo>
                  <a:close/>
                  <a:moveTo>
                    <a:pt x="886264" y="450599"/>
                  </a:moveTo>
                  <a:cubicBezTo>
                    <a:pt x="886346" y="451009"/>
                    <a:pt x="886552" y="451419"/>
                    <a:pt x="886840" y="451789"/>
                  </a:cubicBezTo>
                  <a:cubicBezTo>
                    <a:pt x="886552" y="451419"/>
                    <a:pt x="886346" y="451050"/>
                    <a:pt x="886264" y="450599"/>
                  </a:cubicBezTo>
                  <a:lnTo>
                    <a:pt x="886264" y="450599"/>
                  </a:lnTo>
                  <a:close/>
                  <a:moveTo>
                    <a:pt x="546888" y="863900"/>
                  </a:moveTo>
                  <a:cubicBezTo>
                    <a:pt x="548080" y="861355"/>
                    <a:pt x="550916" y="857374"/>
                    <a:pt x="551697" y="855609"/>
                  </a:cubicBezTo>
                  <a:cubicBezTo>
                    <a:pt x="553835" y="850847"/>
                    <a:pt x="555931" y="846086"/>
                    <a:pt x="557945" y="841283"/>
                  </a:cubicBezTo>
                  <a:cubicBezTo>
                    <a:pt x="559302" y="838041"/>
                    <a:pt x="560617" y="834798"/>
                    <a:pt x="561891" y="831555"/>
                  </a:cubicBezTo>
                  <a:cubicBezTo>
                    <a:pt x="563741" y="826753"/>
                    <a:pt x="565509" y="821868"/>
                    <a:pt x="567112" y="816943"/>
                  </a:cubicBezTo>
                  <a:cubicBezTo>
                    <a:pt x="568715" y="812058"/>
                    <a:pt x="570154" y="807091"/>
                    <a:pt x="571469" y="802125"/>
                  </a:cubicBezTo>
                  <a:cubicBezTo>
                    <a:pt x="575416" y="787184"/>
                    <a:pt x="578211" y="771996"/>
                    <a:pt x="580842" y="756850"/>
                  </a:cubicBezTo>
                  <a:cubicBezTo>
                    <a:pt x="581129" y="755372"/>
                    <a:pt x="580184" y="753935"/>
                    <a:pt x="578704" y="753648"/>
                  </a:cubicBezTo>
                  <a:cubicBezTo>
                    <a:pt x="577224" y="753361"/>
                    <a:pt x="575786" y="754346"/>
                    <a:pt x="575498" y="755824"/>
                  </a:cubicBezTo>
                  <a:cubicBezTo>
                    <a:pt x="572826" y="768179"/>
                    <a:pt x="569784" y="780575"/>
                    <a:pt x="566454" y="792848"/>
                  </a:cubicBezTo>
                  <a:cubicBezTo>
                    <a:pt x="564810" y="798964"/>
                    <a:pt x="563084" y="805080"/>
                    <a:pt x="561234" y="811114"/>
                  </a:cubicBezTo>
                  <a:cubicBezTo>
                    <a:pt x="559384" y="817189"/>
                    <a:pt x="557493" y="823223"/>
                    <a:pt x="555397" y="829134"/>
                  </a:cubicBezTo>
                  <a:cubicBezTo>
                    <a:pt x="553958" y="833197"/>
                    <a:pt x="552478" y="837220"/>
                    <a:pt x="550916" y="841283"/>
                  </a:cubicBezTo>
                  <a:cubicBezTo>
                    <a:pt x="549395" y="845306"/>
                    <a:pt x="547833" y="849370"/>
                    <a:pt x="546271" y="853351"/>
                  </a:cubicBezTo>
                  <a:cubicBezTo>
                    <a:pt x="545202" y="856101"/>
                    <a:pt x="542201" y="862710"/>
                    <a:pt x="541667" y="864598"/>
                  </a:cubicBezTo>
                  <a:cubicBezTo>
                    <a:pt x="541297" y="865788"/>
                    <a:pt x="541544" y="866650"/>
                    <a:pt x="541667" y="866897"/>
                  </a:cubicBezTo>
                  <a:cubicBezTo>
                    <a:pt x="542284" y="868169"/>
                    <a:pt x="543229" y="868785"/>
                    <a:pt x="544627" y="868457"/>
                  </a:cubicBezTo>
                  <a:cubicBezTo>
                    <a:pt x="544873" y="868415"/>
                    <a:pt x="545819" y="868169"/>
                    <a:pt x="546764" y="866815"/>
                  </a:cubicBezTo>
                  <a:cubicBezTo>
                    <a:pt x="547422" y="865953"/>
                    <a:pt x="547422" y="864803"/>
                    <a:pt x="546888" y="863900"/>
                  </a:cubicBezTo>
                  <a:lnTo>
                    <a:pt x="546888" y="863900"/>
                  </a:lnTo>
                  <a:close/>
                  <a:moveTo>
                    <a:pt x="546518" y="864803"/>
                  </a:moveTo>
                  <a:cubicBezTo>
                    <a:pt x="546600" y="865050"/>
                    <a:pt x="547381" y="866445"/>
                    <a:pt x="546682" y="866199"/>
                  </a:cubicBezTo>
                  <a:cubicBezTo>
                    <a:pt x="546271" y="866035"/>
                    <a:pt x="546271" y="865542"/>
                    <a:pt x="546518" y="864803"/>
                  </a:cubicBezTo>
                  <a:lnTo>
                    <a:pt x="546518" y="864803"/>
                  </a:lnTo>
                  <a:close/>
                  <a:moveTo>
                    <a:pt x="542859" y="863408"/>
                  </a:moveTo>
                  <a:cubicBezTo>
                    <a:pt x="542736" y="863531"/>
                    <a:pt x="542654" y="863613"/>
                    <a:pt x="542530" y="863736"/>
                  </a:cubicBezTo>
                  <a:cubicBezTo>
                    <a:pt x="542489" y="863859"/>
                    <a:pt x="542407" y="864023"/>
                    <a:pt x="542366" y="863941"/>
                  </a:cubicBezTo>
                  <a:cubicBezTo>
                    <a:pt x="542037" y="863654"/>
                    <a:pt x="542407" y="863490"/>
                    <a:pt x="542859" y="863408"/>
                  </a:cubicBezTo>
                  <a:lnTo>
                    <a:pt x="542859" y="863408"/>
                  </a:lnTo>
                  <a:close/>
                  <a:moveTo>
                    <a:pt x="469813" y="652467"/>
                  </a:moveTo>
                  <a:cubicBezTo>
                    <a:pt x="459125" y="653042"/>
                    <a:pt x="448191" y="654315"/>
                    <a:pt x="437297" y="656285"/>
                  </a:cubicBezTo>
                  <a:cubicBezTo>
                    <a:pt x="426610" y="658173"/>
                    <a:pt x="415922" y="660677"/>
                    <a:pt x="405440" y="663755"/>
                  </a:cubicBezTo>
                  <a:cubicBezTo>
                    <a:pt x="397013" y="666259"/>
                    <a:pt x="388750" y="669132"/>
                    <a:pt x="380693" y="672293"/>
                  </a:cubicBezTo>
                  <a:cubicBezTo>
                    <a:pt x="368197" y="677178"/>
                    <a:pt x="356235" y="682801"/>
                    <a:pt x="345095" y="688712"/>
                  </a:cubicBezTo>
                  <a:cubicBezTo>
                    <a:pt x="343739" y="689369"/>
                    <a:pt x="343204" y="691011"/>
                    <a:pt x="343903" y="692365"/>
                  </a:cubicBezTo>
                  <a:cubicBezTo>
                    <a:pt x="344561" y="693720"/>
                    <a:pt x="346205" y="694253"/>
                    <a:pt x="347562" y="693555"/>
                  </a:cubicBezTo>
                  <a:cubicBezTo>
                    <a:pt x="358743" y="688219"/>
                    <a:pt x="370746" y="683335"/>
                    <a:pt x="383160" y="678820"/>
                  </a:cubicBezTo>
                  <a:cubicBezTo>
                    <a:pt x="391134" y="675946"/>
                    <a:pt x="399315" y="673278"/>
                    <a:pt x="407536" y="670815"/>
                  </a:cubicBezTo>
                  <a:cubicBezTo>
                    <a:pt x="417813" y="667737"/>
                    <a:pt x="428172" y="664946"/>
                    <a:pt x="438572" y="662729"/>
                  </a:cubicBezTo>
                  <a:cubicBezTo>
                    <a:pt x="449177" y="660472"/>
                    <a:pt x="459783" y="658666"/>
                    <a:pt x="470183" y="657680"/>
                  </a:cubicBezTo>
                  <a:cubicBezTo>
                    <a:pt x="471621" y="657557"/>
                    <a:pt x="472731" y="656326"/>
                    <a:pt x="472608" y="654889"/>
                  </a:cubicBezTo>
                  <a:cubicBezTo>
                    <a:pt x="472485" y="653453"/>
                    <a:pt x="471251" y="652344"/>
                    <a:pt x="469813" y="652467"/>
                  </a:cubicBezTo>
                  <a:lnTo>
                    <a:pt x="469813" y="652467"/>
                  </a:lnTo>
                  <a:close/>
                  <a:moveTo>
                    <a:pt x="523539" y="684115"/>
                  </a:moveTo>
                  <a:cubicBezTo>
                    <a:pt x="523416" y="684115"/>
                    <a:pt x="523333" y="684074"/>
                    <a:pt x="523292" y="684074"/>
                  </a:cubicBezTo>
                  <a:cubicBezTo>
                    <a:pt x="523375" y="684074"/>
                    <a:pt x="523457" y="684115"/>
                    <a:pt x="523580" y="684115"/>
                  </a:cubicBezTo>
                  <a:cubicBezTo>
                    <a:pt x="523704" y="683950"/>
                    <a:pt x="523827" y="683909"/>
                    <a:pt x="523909" y="684033"/>
                  </a:cubicBezTo>
                  <a:cubicBezTo>
                    <a:pt x="523909" y="684074"/>
                    <a:pt x="523909" y="684074"/>
                    <a:pt x="523909" y="684074"/>
                  </a:cubicBezTo>
                  <a:lnTo>
                    <a:pt x="523580" y="684115"/>
                  </a:lnTo>
                  <a:lnTo>
                    <a:pt x="523539" y="684115"/>
                  </a:lnTo>
                  <a:cubicBezTo>
                    <a:pt x="523704" y="684156"/>
                    <a:pt x="523909" y="684197"/>
                    <a:pt x="523909" y="684074"/>
                  </a:cubicBezTo>
                  <a:cubicBezTo>
                    <a:pt x="525060" y="683950"/>
                    <a:pt x="526047" y="683006"/>
                    <a:pt x="526170" y="681775"/>
                  </a:cubicBezTo>
                  <a:cubicBezTo>
                    <a:pt x="526334" y="680338"/>
                    <a:pt x="525307" y="679066"/>
                    <a:pt x="523868" y="678902"/>
                  </a:cubicBezTo>
                  <a:cubicBezTo>
                    <a:pt x="523128" y="678820"/>
                    <a:pt x="522059" y="678984"/>
                    <a:pt x="520867" y="679764"/>
                  </a:cubicBezTo>
                  <a:cubicBezTo>
                    <a:pt x="519634" y="680503"/>
                    <a:pt x="517949" y="682021"/>
                    <a:pt x="516058" y="683950"/>
                  </a:cubicBezTo>
                  <a:cubicBezTo>
                    <a:pt x="509316" y="690970"/>
                    <a:pt x="499245" y="704228"/>
                    <a:pt x="497642" y="705993"/>
                  </a:cubicBezTo>
                  <a:cubicBezTo>
                    <a:pt x="484940" y="719908"/>
                    <a:pt x="472567" y="734151"/>
                    <a:pt x="460481" y="748558"/>
                  </a:cubicBezTo>
                  <a:cubicBezTo>
                    <a:pt x="448437" y="763007"/>
                    <a:pt x="436640" y="777661"/>
                    <a:pt x="424924" y="792479"/>
                  </a:cubicBezTo>
                  <a:cubicBezTo>
                    <a:pt x="393272" y="832787"/>
                    <a:pt x="361209" y="873423"/>
                    <a:pt x="328981" y="914101"/>
                  </a:cubicBezTo>
                  <a:cubicBezTo>
                    <a:pt x="307606" y="941028"/>
                    <a:pt x="286189" y="967995"/>
                    <a:pt x="264526" y="994758"/>
                  </a:cubicBezTo>
                  <a:cubicBezTo>
                    <a:pt x="228270" y="1039499"/>
                    <a:pt x="191562" y="1083748"/>
                    <a:pt x="153990" y="1126560"/>
                  </a:cubicBezTo>
                  <a:cubicBezTo>
                    <a:pt x="153004" y="1127709"/>
                    <a:pt x="153127" y="1129433"/>
                    <a:pt x="154237" y="1130418"/>
                  </a:cubicBezTo>
                  <a:cubicBezTo>
                    <a:pt x="155347" y="1131403"/>
                    <a:pt x="157073" y="1131321"/>
                    <a:pt x="158101" y="1130172"/>
                  </a:cubicBezTo>
                  <a:cubicBezTo>
                    <a:pt x="196083" y="1087647"/>
                    <a:pt x="233367" y="1043768"/>
                    <a:pt x="269952" y="999150"/>
                  </a:cubicBezTo>
                  <a:cubicBezTo>
                    <a:pt x="291780" y="972510"/>
                    <a:pt x="313402" y="945666"/>
                    <a:pt x="334777" y="918657"/>
                  </a:cubicBezTo>
                  <a:cubicBezTo>
                    <a:pt x="367005" y="877979"/>
                    <a:pt x="398657" y="837015"/>
                    <a:pt x="430145" y="796501"/>
                  </a:cubicBezTo>
                  <a:cubicBezTo>
                    <a:pt x="441655" y="781683"/>
                    <a:pt x="453288" y="766947"/>
                    <a:pt x="465209" y="752458"/>
                  </a:cubicBezTo>
                  <a:cubicBezTo>
                    <a:pt x="477088" y="737968"/>
                    <a:pt x="489256" y="723725"/>
                    <a:pt x="501794" y="709728"/>
                  </a:cubicBezTo>
                  <a:cubicBezTo>
                    <a:pt x="503027" y="708332"/>
                    <a:pt x="509357" y="699877"/>
                    <a:pt x="515277" y="692858"/>
                  </a:cubicBezTo>
                  <a:cubicBezTo>
                    <a:pt x="518072" y="689492"/>
                    <a:pt x="520785" y="686495"/>
                    <a:pt x="522758" y="684854"/>
                  </a:cubicBezTo>
                  <a:cubicBezTo>
                    <a:pt x="523005" y="684648"/>
                    <a:pt x="523292" y="684320"/>
                    <a:pt x="523539" y="684115"/>
                  </a:cubicBezTo>
                  <a:lnTo>
                    <a:pt x="523539" y="684115"/>
                  </a:lnTo>
                  <a:close/>
                  <a:moveTo>
                    <a:pt x="300905" y="1057642"/>
                  </a:moveTo>
                  <a:lnTo>
                    <a:pt x="301029" y="1057601"/>
                  </a:lnTo>
                  <a:cubicBezTo>
                    <a:pt x="300988" y="1057642"/>
                    <a:pt x="300905" y="1057601"/>
                    <a:pt x="300905" y="1057642"/>
                  </a:cubicBezTo>
                  <a:lnTo>
                    <a:pt x="300905" y="1057642"/>
                  </a:lnTo>
                  <a:cubicBezTo>
                    <a:pt x="299549" y="1057929"/>
                    <a:pt x="298645" y="1059202"/>
                    <a:pt x="298850" y="1060597"/>
                  </a:cubicBezTo>
                  <a:cubicBezTo>
                    <a:pt x="299097" y="1062034"/>
                    <a:pt x="300412" y="1063019"/>
                    <a:pt x="301851" y="1062773"/>
                  </a:cubicBezTo>
                  <a:cubicBezTo>
                    <a:pt x="302796" y="1062650"/>
                    <a:pt x="303824" y="1062157"/>
                    <a:pt x="304852" y="1061254"/>
                  </a:cubicBezTo>
                  <a:cubicBezTo>
                    <a:pt x="306373" y="1059941"/>
                    <a:pt x="308099" y="1057478"/>
                    <a:pt x="309826" y="1054276"/>
                  </a:cubicBezTo>
                  <a:cubicBezTo>
                    <a:pt x="316033" y="1042988"/>
                    <a:pt x="322980" y="1021972"/>
                    <a:pt x="324377" y="1018647"/>
                  </a:cubicBezTo>
                  <a:cubicBezTo>
                    <a:pt x="329475" y="1006251"/>
                    <a:pt x="334490" y="993773"/>
                    <a:pt x="339135" y="981130"/>
                  </a:cubicBezTo>
                  <a:cubicBezTo>
                    <a:pt x="342218" y="972716"/>
                    <a:pt x="345136" y="964260"/>
                    <a:pt x="347890" y="955722"/>
                  </a:cubicBezTo>
                  <a:cubicBezTo>
                    <a:pt x="354755" y="934296"/>
                    <a:pt x="360469" y="912582"/>
                    <a:pt x="364950" y="890622"/>
                  </a:cubicBezTo>
                  <a:cubicBezTo>
                    <a:pt x="365278" y="889185"/>
                    <a:pt x="364333" y="887708"/>
                    <a:pt x="362853" y="887379"/>
                  </a:cubicBezTo>
                  <a:cubicBezTo>
                    <a:pt x="361373" y="887092"/>
                    <a:pt x="359935" y="887995"/>
                    <a:pt x="359606" y="889473"/>
                  </a:cubicBezTo>
                  <a:cubicBezTo>
                    <a:pt x="355577" y="906753"/>
                    <a:pt x="350644" y="923829"/>
                    <a:pt x="345218" y="940781"/>
                  </a:cubicBezTo>
                  <a:cubicBezTo>
                    <a:pt x="341930" y="950961"/>
                    <a:pt x="338436" y="961017"/>
                    <a:pt x="334901" y="971074"/>
                  </a:cubicBezTo>
                  <a:cubicBezTo>
                    <a:pt x="329557" y="986220"/>
                    <a:pt x="324048" y="1001284"/>
                    <a:pt x="318211" y="1016185"/>
                  </a:cubicBezTo>
                  <a:cubicBezTo>
                    <a:pt x="317184" y="1018770"/>
                    <a:pt x="313155" y="1032070"/>
                    <a:pt x="308716" y="1043193"/>
                  </a:cubicBezTo>
                  <a:cubicBezTo>
                    <a:pt x="306866" y="1047791"/>
                    <a:pt x="305016" y="1051977"/>
                    <a:pt x="303207" y="1054851"/>
                  </a:cubicBezTo>
                  <a:cubicBezTo>
                    <a:pt x="302632" y="1055795"/>
                    <a:pt x="302056" y="1056575"/>
                    <a:pt x="301522" y="1057149"/>
                  </a:cubicBezTo>
                  <a:cubicBezTo>
                    <a:pt x="301275" y="1057355"/>
                    <a:pt x="300988" y="1057847"/>
                    <a:pt x="300905" y="1057642"/>
                  </a:cubicBezTo>
                  <a:lnTo>
                    <a:pt x="300905" y="1057642"/>
                  </a:lnTo>
                  <a:close/>
                  <a:moveTo>
                    <a:pt x="404782" y="976615"/>
                  </a:moveTo>
                  <a:cubicBezTo>
                    <a:pt x="405193" y="975835"/>
                    <a:pt x="405769" y="974891"/>
                    <a:pt x="406303" y="974070"/>
                  </a:cubicBezTo>
                  <a:cubicBezTo>
                    <a:pt x="409098" y="969966"/>
                    <a:pt x="413127" y="964835"/>
                    <a:pt x="414442" y="961510"/>
                  </a:cubicBezTo>
                  <a:cubicBezTo>
                    <a:pt x="416703" y="955640"/>
                    <a:pt x="418717" y="949688"/>
                    <a:pt x="420485" y="943696"/>
                  </a:cubicBezTo>
                  <a:cubicBezTo>
                    <a:pt x="422252" y="937744"/>
                    <a:pt x="423814" y="931669"/>
                    <a:pt x="425294" y="925594"/>
                  </a:cubicBezTo>
                  <a:cubicBezTo>
                    <a:pt x="427473" y="916358"/>
                    <a:pt x="429528" y="907000"/>
                    <a:pt x="431172" y="897518"/>
                  </a:cubicBezTo>
                  <a:cubicBezTo>
                    <a:pt x="432817" y="888118"/>
                    <a:pt x="434132" y="878595"/>
                    <a:pt x="434995" y="869031"/>
                  </a:cubicBezTo>
                  <a:cubicBezTo>
                    <a:pt x="436804" y="849862"/>
                    <a:pt x="436886" y="830611"/>
                    <a:pt x="434913" y="811524"/>
                  </a:cubicBezTo>
                  <a:cubicBezTo>
                    <a:pt x="434790" y="810047"/>
                    <a:pt x="433433" y="808938"/>
                    <a:pt x="431953" y="809062"/>
                  </a:cubicBezTo>
                  <a:cubicBezTo>
                    <a:pt x="430432" y="809185"/>
                    <a:pt x="429364" y="810539"/>
                    <a:pt x="429487" y="812017"/>
                  </a:cubicBezTo>
                  <a:cubicBezTo>
                    <a:pt x="430597" y="826999"/>
                    <a:pt x="430268" y="842063"/>
                    <a:pt x="429035" y="857086"/>
                  </a:cubicBezTo>
                  <a:cubicBezTo>
                    <a:pt x="428131" y="868333"/>
                    <a:pt x="426651" y="879539"/>
                    <a:pt x="424842" y="890704"/>
                  </a:cubicBezTo>
                  <a:cubicBezTo>
                    <a:pt x="423033" y="901910"/>
                    <a:pt x="420937" y="913075"/>
                    <a:pt x="418512" y="924075"/>
                  </a:cubicBezTo>
                  <a:cubicBezTo>
                    <a:pt x="417196" y="930068"/>
                    <a:pt x="415799" y="936020"/>
                    <a:pt x="414195" y="941931"/>
                  </a:cubicBezTo>
                  <a:cubicBezTo>
                    <a:pt x="412633" y="947800"/>
                    <a:pt x="410907" y="953670"/>
                    <a:pt x="408851" y="959417"/>
                  </a:cubicBezTo>
                  <a:cubicBezTo>
                    <a:pt x="407372" y="963562"/>
                    <a:pt x="401411" y="970745"/>
                    <a:pt x="399603" y="974727"/>
                  </a:cubicBezTo>
                  <a:cubicBezTo>
                    <a:pt x="398452" y="977231"/>
                    <a:pt x="398780" y="979201"/>
                    <a:pt x="399603" y="980186"/>
                  </a:cubicBezTo>
                  <a:cubicBezTo>
                    <a:pt x="400301" y="980966"/>
                    <a:pt x="401535" y="981746"/>
                    <a:pt x="403754" y="981377"/>
                  </a:cubicBezTo>
                  <a:cubicBezTo>
                    <a:pt x="405193" y="981130"/>
                    <a:pt x="406180" y="979817"/>
                    <a:pt x="405974" y="978380"/>
                  </a:cubicBezTo>
                  <a:cubicBezTo>
                    <a:pt x="405851" y="977641"/>
                    <a:pt x="405399" y="976985"/>
                    <a:pt x="404782" y="976615"/>
                  </a:cubicBezTo>
                  <a:lnTo>
                    <a:pt x="404782" y="976615"/>
                  </a:lnTo>
                  <a:close/>
                  <a:moveTo>
                    <a:pt x="403261" y="976164"/>
                  </a:moveTo>
                  <a:cubicBezTo>
                    <a:pt x="403179" y="976205"/>
                    <a:pt x="403055" y="976205"/>
                    <a:pt x="402973" y="976205"/>
                  </a:cubicBezTo>
                  <a:cubicBezTo>
                    <a:pt x="402850" y="976246"/>
                    <a:pt x="402686" y="976287"/>
                    <a:pt x="402686" y="976205"/>
                  </a:cubicBezTo>
                  <a:cubicBezTo>
                    <a:pt x="402727" y="975794"/>
                    <a:pt x="403014" y="975917"/>
                    <a:pt x="403261" y="976164"/>
                  </a:cubicBezTo>
                  <a:lnTo>
                    <a:pt x="403261" y="976164"/>
                  </a:lnTo>
                  <a:close/>
                  <a:moveTo>
                    <a:pt x="515441" y="873382"/>
                  </a:moveTo>
                  <a:cubicBezTo>
                    <a:pt x="515893" y="871781"/>
                    <a:pt x="517044" y="869688"/>
                    <a:pt x="518113" y="867595"/>
                  </a:cubicBezTo>
                  <a:cubicBezTo>
                    <a:pt x="519552" y="864762"/>
                    <a:pt x="520867" y="861930"/>
                    <a:pt x="521278" y="859796"/>
                  </a:cubicBezTo>
                  <a:cubicBezTo>
                    <a:pt x="522553" y="852900"/>
                    <a:pt x="523786" y="846004"/>
                    <a:pt x="524896" y="839067"/>
                  </a:cubicBezTo>
                  <a:cubicBezTo>
                    <a:pt x="525635" y="834470"/>
                    <a:pt x="526334" y="829831"/>
                    <a:pt x="526951" y="825152"/>
                  </a:cubicBezTo>
                  <a:cubicBezTo>
                    <a:pt x="528390" y="814233"/>
                    <a:pt x="529582" y="803315"/>
                    <a:pt x="530198" y="792396"/>
                  </a:cubicBezTo>
                  <a:cubicBezTo>
                    <a:pt x="530609" y="785049"/>
                    <a:pt x="530815" y="777702"/>
                    <a:pt x="530733" y="770354"/>
                  </a:cubicBezTo>
                  <a:cubicBezTo>
                    <a:pt x="530568" y="752088"/>
                    <a:pt x="528883" y="733864"/>
                    <a:pt x="525471" y="715598"/>
                  </a:cubicBezTo>
                  <a:cubicBezTo>
                    <a:pt x="525183" y="714120"/>
                    <a:pt x="523786" y="713135"/>
                    <a:pt x="522306" y="713381"/>
                  </a:cubicBezTo>
                  <a:cubicBezTo>
                    <a:pt x="520826" y="713627"/>
                    <a:pt x="519839" y="715064"/>
                    <a:pt x="520086" y="716542"/>
                  </a:cubicBezTo>
                  <a:cubicBezTo>
                    <a:pt x="522881" y="734520"/>
                    <a:pt x="523827" y="752417"/>
                    <a:pt x="523580" y="770354"/>
                  </a:cubicBezTo>
                  <a:cubicBezTo>
                    <a:pt x="523498" y="777538"/>
                    <a:pt x="523210" y="784762"/>
                    <a:pt x="522799" y="791945"/>
                  </a:cubicBezTo>
                  <a:cubicBezTo>
                    <a:pt x="522224" y="802740"/>
                    <a:pt x="521360" y="813536"/>
                    <a:pt x="520127" y="824331"/>
                  </a:cubicBezTo>
                  <a:cubicBezTo>
                    <a:pt x="519470" y="830119"/>
                    <a:pt x="518730" y="835824"/>
                    <a:pt x="517949" y="841571"/>
                  </a:cubicBezTo>
                  <a:cubicBezTo>
                    <a:pt x="517168" y="847317"/>
                    <a:pt x="516304" y="853064"/>
                    <a:pt x="515441" y="858851"/>
                  </a:cubicBezTo>
                  <a:cubicBezTo>
                    <a:pt x="515194" y="860534"/>
                    <a:pt x="514126" y="862833"/>
                    <a:pt x="513057" y="865132"/>
                  </a:cubicBezTo>
                  <a:cubicBezTo>
                    <a:pt x="511741" y="868005"/>
                    <a:pt x="510426" y="870878"/>
                    <a:pt x="510056" y="872849"/>
                  </a:cubicBezTo>
                  <a:cubicBezTo>
                    <a:pt x="509686" y="875024"/>
                    <a:pt x="510303" y="876625"/>
                    <a:pt x="511413" y="877528"/>
                  </a:cubicBezTo>
                  <a:cubicBezTo>
                    <a:pt x="512152" y="878061"/>
                    <a:pt x="513180" y="878513"/>
                    <a:pt x="514660" y="878431"/>
                  </a:cubicBezTo>
                  <a:cubicBezTo>
                    <a:pt x="516099" y="878349"/>
                    <a:pt x="517209" y="877117"/>
                    <a:pt x="517168" y="875681"/>
                  </a:cubicBezTo>
                  <a:cubicBezTo>
                    <a:pt x="517085" y="874614"/>
                    <a:pt x="516386" y="873711"/>
                    <a:pt x="515441" y="873382"/>
                  </a:cubicBezTo>
                  <a:lnTo>
                    <a:pt x="515441" y="873382"/>
                  </a:lnTo>
                  <a:close/>
                  <a:moveTo>
                    <a:pt x="514537" y="873218"/>
                  </a:moveTo>
                  <a:lnTo>
                    <a:pt x="514413" y="873218"/>
                  </a:lnTo>
                  <a:cubicBezTo>
                    <a:pt x="514372" y="873218"/>
                    <a:pt x="514290" y="873259"/>
                    <a:pt x="514290" y="873218"/>
                  </a:cubicBezTo>
                  <a:cubicBezTo>
                    <a:pt x="514290" y="873095"/>
                    <a:pt x="514413" y="873136"/>
                    <a:pt x="514537" y="873218"/>
                  </a:cubicBezTo>
                  <a:lnTo>
                    <a:pt x="514537" y="873218"/>
                  </a:lnTo>
                  <a:close/>
                  <a:moveTo>
                    <a:pt x="486214" y="714120"/>
                  </a:moveTo>
                  <a:lnTo>
                    <a:pt x="486338" y="714202"/>
                  </a:lnTo>
                  <a:cubicBezTo>
                    <a:pt x="487571" y="714900"/>
                    <a:pt x="489174" y="714489"/>
                    <a:pt x="489873" y="713217"/>
                  </a:cubicBezTo>
                  <a:cubicBezTo>
                    <a:pt x="490613" y="712027"/>
                    <a:pt x="490448" y="711083"/>
                    <a:pt x="490243" y="710508"/>
                  </a:cubicBezTo>
                  <a:cubicBezTo>
                    <a:pt x="489955" y="709687"/>
                    <a:pt x="489379" y="709071"/>
                    <a:pt x="488434" y="708743"/>
                  </a:cubicBezTo>
                  <a:cubicBezTo>
                    <a:pt x="487900" y="708538"/>
                    <a:pt x="486790" y="708497"/>
                    <a:pt x="485392" y="708866"/>
                  </a:cubicBezTo>
                  <a:cubicBezTo>
                    <a:pt x="483748" y="709317"/>
                    <a:pt x="481199" y="710344"/>
                    <a:pt x="479843" y="710631"/>
                  </a:cubicBezTo>
                  <a:lnTo>
                    <a:pt x="463975" y="713997"/>
                  </a:lnTo>
                  <a:cubicBezTo>
                    <a:pt x="454521" y="716049"/>
                    <a:pt x="445025" y="717855"/>
                    <a:pt x="435530" y="719825"/>
                  </a:cubicBezTo>
                  <a:cubicBezTo>
                    <a:pt x="431460" y="720687"/>
                    <a:pt x="427391" y="721590"/>
                    <a:pt x="423321" y="722494"/>
                  </a:cubicBezTo>
                  <a:cubicBezTo>
                    <a:pt x="412798" y="724956"/>
                    <a:pt x="402398" y="727583"/>
                    <a:pt x="392080" y="730539"/>
                  </a:cubicBezTo>
                  <a:cubicBezTo>
                    <a:pt x="381721" y="733535"/>
                    <a:pt x="371485" y="736819"/>
                    <a:pt x="361332" y="740349"/>
                  </a:cubicBezTo>
                  <a:cubicBezTo>
                    <a:pt x="341067" y="747409"/>
                    <a:pt x="321212" y="755577"/>
                    <a:pt x="301604" y="764567"/>
                  </a:cubicBezTo>
                  <a:cubicBezTo>
                    <a:pt x="300248" y="765182"/>
                    <a:pt x="299631" y="766783"/>
                    <a:pt x="300248" y="768179"/>
                  </a:cubicBezTo>
                  <a:cubicBezTo>
                    <a:pt x="300823" y="769533"/>
                    <a:pt x="302468" y="770149"/>
                    <a:pt x="303824" y="769533"/>
                  </a:cubicBezTo>
                  <a:cubicBezTo>
                    <a:pt x="323514" y="761119"/>
                    <a:pt x="343451" y="753730"/>
                    <a:pt x="363634" y="747081"/>
                  </a:cubicBezTo>
                  <a:cubicBezTo>
                    <a:pt x="373705" y="743715"/>
                    <a:pt x="383900" y="740595"/>
                    <a:pt x="394135" y="737640"/>
                  </a:cubicBezTo>
                  <a:cubicBezTo>
                    <a:pt x="404330" y="734643"/>
                    <a:pt x="414565" y="731811"/>
                    <a:pt x="424924" y="729225"/>
                  </a:cubicBezTo>
                  <a:lnTo>
                    <a:pt x="465332" y="719743"/>
                  </a:lnTo>
                  <a:lnTo>
                    <a:pt x="480953" y="715967"/>
                  </a:lnTo>
                  <a:cubicBezTo>
                    <a:pt x="482227" y="715680"/>
                    <a:pt x="484529" y="714695"/>
                    <a:pt x="486214" y="714120"/>
                  </a:cubicBezTo>
                  <a:lnTo>
                    <a:pt x="486214" y="714120"/>
                  </a:lnTo>
                  <a:close/>
                  <a:moveTo>
                    <a:pt x="403590" y="808815"/>
                  </a:moveTo>
                  <a:cubicBezTo>
                    <a:pt x="403508" y="808733"/>
                    <a:pt x="403466" y="808651"/>
                    <a:pt x="403425" y="808610"/>
                  </a:cubicBezTo>
                  <a:cubicBezTo>
                    <a:pt x="403508" y="808692"/>
                    <a:pt x="403549" y="808733"/>
                    <a:pt x="403631" y="808815"/>
                  </a:cubicBezTo>
                  <a:lnTo>
                    <a:pt x="403590" y="808815"/>
                  </a:lnTo>
                  <a:cubicBezTo>
                    <a:pt x="403754" y="808980"/>
                    <a:pt x="403960" y="809226"/>
                    <a:pt x="404001" y="809062"/>
                  </a:cubicBezTo>
                  <a:cubicBezTo>
                    <a:pt x="403878" y="809021"/>
                    <a:pt x="403754" y="808897"/>
                    <a:pt x="403631" y="808815"/>
                  </a:cubicBezTo>
                  <a:cubicBezTo>
                    <a:pt x="403919" y="808774"/>
                    <a:pt x="404083" y="808856"/>
                    <a:pt x="404042" y="809021"/>
                  </a:cubicBezTo>
                  <a:lnTo>
                    <a:pt x="404001" y="809062"/>
                  </a:lnTo>
                  <a:cubicBezTo>
                    <a:pt x="404988" y="809636"/>
                    <a:pt x="406262" y="809554"/>
                    <a:pt x="407125" y="808733"/>
                  </a:cubicBezTo>
                  <a:cubicBezTo>
                    <a:pt x="408194" y="807748"/>
                    <a:pt x="408235" y="806106"/>
                    <a:pt x="407248" y="805039"/>
                  </a:cubicBezTo>
                  <a:cubicBezTo>
                    <a:pt x="406755" y="804505"/>
                    <a:pt x="405933" y="804013"/>
                    <a:pt x="404659" y="803849"/>
                  </a:cubicBezTo>
                  <a:cubicBezTo>
                    <a:pt x="402768" y="803561"/>
                    <a:pt x="398821" y="804136"/>
                    <a:pt x="393848" y="805326"/>
                  </a:cubicBezTo>
                  <a:cubicBezTo>
                    <a:pt x="379214" y="808897"/>
                    <a:pt x="354796" y="817722"/>
                    <a:pt x="351590" y="818667"/>
                  </a:cubicBezTo>
                  <a:cubicBezTo>
                    <a:pt x="336093" y="823305"/>
                    <a:pt x="320883" y="828477"/>
                    <a:pt x="305962" y="834264"/>
                  </a:cubicBezTo>
                  <a:cubicBezTo>
                    <a:pt x="295932" y="838164"/>
                    <a:pt x="286066" y="842310"/>
                    <a:pt x="276283" y="846743"/>
                  </a:cubicBezTo>
                  <a:cubicBezTo>
                    <a:pt x="251947" y="857743"/>
                    <a:pt x="228352" y="870263"/>
                    <a:pt x="205086" y="883767"/>
                  </a:cubicBezTo>
                  <a:cubicBezTo>
                    <a:pt x="203770" y="884506"/>
                    <a:pt x="203318" y="886189"/>
                    <a:pt x="204058" y="887461"/>
                  </a:cubicBezTo>
                  <a:cubicBezTo>
                    <a:pt x="204798" y="888775"/>
                    <a:pt x="206442" y="889267"/>
                    <a:pt x="207758" y="888528"/>
                  </a:cubicBezTo>
                  <a:cubicBezTo>
                    <a:pt x="231147" y="875640"/>
                    <a:pt x="254948" y="863941"/>
                    <a:pt x="279242" y="853351"/>
                  </a:cubicBezTo>
                  <a:cubicBezTo>
                    <a:pt x="288943" y="849082"/>
                    <a:pt x="298768" y="845019"/>
                    <a:pt x="308633" y="841119"/>
                  </a:cubicBezTo>
                  <a:cubicBezTo>
                    <a:pt x="323391" y="835291"/>
                    <a:pt x="338312" y="829790"/>
                    <a:pt x="353563" y="824947"/>
                  </a:cubicBezTo>
                  <a:cubicBezTo>
                    <a:pt x="356029" y="824167"/>
                    <a:pt x="371321" y="818297"/>
                    <a:pt x="384804" y="813864"/>
                  </a:cubicBezTo>
                  <a:cubicBezTo>
                    <a:pt x="391381" y="811689"/>
                    <a:pt x="397506" y="809883"/>
                    <a:pt x="401411" y="809226"/>
                  </a:cubicBezTo>
                  <a:cubicBezTo>
                    <a:pt x="402151" y="809144"/>
                    <a:pt x="403055" y="808856"/>
                    <a:pt x="403590" y="808815"/>
                  </a:cubicBezTo>
                  <a:lnTo>
                    <a:pt x="403590" y="808815"/>
                  </a:lnTo>
                  <a:close/>
                  <a:moveTo>
                    <a:pt x="311018" y="935815"/>
                  </a:moveTo>
                  <a:cubicBezTo>
                    <a:pt x="311059" y="935938"/>
                    <a:pt x="311100" y="936061"/>
                    <a:pt x="311182" y="936143"/>
                  </a:cubicBezTo>
                  <a:cubicBezTo>
                    <a:pt x="311922" y="937374"/>
                    <a:pt x="313525" y="937744"/>
                    <a:pt x="314758" y="937005"/>
                  </a:cubicBezTo>
                  <a:cubicBezTo>
                    <a:pt x="316074" y="936225"/>
                    <a:pt x="316526" y="935363"/>
                    <a:pt x="316690" y="934912"/>
                  </a:cubicBezTo>
                  <a:cubicBezTo>
                    <a:pt x="316978" y="934132"/>
                    <a:pt x="316855" y="933434"/>
                    <a:pt x="316567" y="932818"/>
                  </a:cubicBezTo>
                  <a:cubicBezTo>
                    <a:pt x="316279" y="932202"/>
                    <a:pt x="315539" y="931299"/>
                    <a:pt x="313977" y="931094"/>
                  </a:cubicBezTo>
                  <a:cubicBezTo>
                    <a:pt x="311470" y="930766"/>
                    <a:pt x="301111" y="932777"/>
                    <a:pt x="296959" y="933721"/>
                  </a:cubicBezTo>
                  <a:cubicBezTo>
                    <a:pt x="292191" y="934870"/>
                    <a:pt x="287381" y="936061"/>
                    <a:pt x="282654" y="937333"/>
                  </a:cubicBezTo>
                  <a:cubicBezTo>
                    <a:pt x="277886" y="938647"/>
                    <a:pt x="273158" y="940042"/>
                    <a:pt x="268431" y="941561"/>
                  </a:cubicBezTo>
                  <a:cubicBezTo>
                    <a:pt x="259223" y="944557"/>
                    <a:pt x="250057" y="947759"/>
                    <a:pt x="241013" y="951330"/>
                  </a:cubicBezTo>
                  <a:cubicBezTo>
                    <a:pt x="235011" y="953711"/>
                    <a:pt x="229051" y="956256"/>
                    <a:pt x="223132" y="958883"/>
                  </a:cubicBezTo>
                  <a:cubicBezTo>
                    <a:pt x="208374" y="965533"/>
                    <a:pt x="193946" y="972839"/>
                    <a:pt x="179805" y="980556"/>
                  </a:cubicBezTo>
                  <a:cubicBezTo>
                    <a:pt x="178490" y="981253"/>
                    <a:pt x="177955" y="982895"/>
                    <a:pt x="178654" y="984209"/>
                  </a:cubicBezTo>
                  <a:cubicBezTo>
                    <a:pt x="179353" y="985563"/>
                    <a:pt x="180997" y="986056"/>
                    <a:pt x="182313" y="985358"/>
                  </a:cubicBezTo>
                  <a:cubicBezTo>
                    <a:pt x="196577" y="978257"/>
                    <a:pt x="211211" y="971648"/>
                    <a:pt x="225968" y="965409"/>
                  </a:cubicBezTo>
                  <a:cubicBezTo>
                    <a:pt x="231887" y="962947"/>
                    <a:pt x="237807" y="960566"/>
                    <a:pt x="243726" y="958185"/>
                  </a:cubicBezTo>
                  <a:cubicBezTo>
                    <a:pt x="252646" y="954655"/>
                    <a:pt x="261608" y="951207"/>
                    <a:pt x="270651" y="948088"/>
                  </a:cubicBezTo>
                  <a:cubicBezTo>
                    <a:pt x="275214" y="946487"/>
                    <a:pt x="279818" y="944968"/>
                    <a:pt x="284422" y="943531"/>
                  </a:cubicBezTo>
                  <a:cubicBezTo>
                    <a:pt x="289067" y="942136"/>
                    <a:pt x="293753" y="940740"/>
                    <a:pt x="298439" y="939468"/>
                  </a:cubicBezTo>
                  <a:cubicBezTo>
                    <a:pt x="300988" y="938770"/>
                    <a:pt x="307482" y="936389"/>
                    <a:pt x="311018" y="935815"/>
                  </a:cubicBezTo>
                  <a:lnTo>
                    <a:pt x="311018" y="935815"/>
                  </a:lnTo>
                  <a:close/>
                  <a:moveTo>
                    <a:pt x="312251" y="935732"/>
                  </a:moveTo>
                  <a:cubicBezTo>
                    <a:pt x="312991" y="935732"/>
                    <a:pt x="313402" y="935897"/>
                    <a:pt x="313361" y="936348"/>
                  </a:cubicBezTo>
                  <a:cubicBezTo>
                    <a:pt x="313320" y="936964"/>
                    <a:pt x="312621" y="936184"/>
                    <a:pt x="312251" y="935732"/>
                  </a:cubicBezTo>
                  <a:lnTo>
                    <a:pt x="312251" y="935732"/>
                  </a:lnTo>
                  <a:close/>
                  <a:moveTo>
                    <a:pt x="311716" y="932777"/>
                  </a:moveTo>
                  <a:cubicBezTo>
                    <a:pt x="311799" y="932367"/>
                    <a:pt x="311963" y="932120"/>
                    <a:pt x="312210" y="932408"/>
                  </a:cubicBezTo>
                  <a:cubicBezTo>
                    <a:pt x="312251" y="932449"/>
                    <a:pt x="312086" y="932490"/>
                    <a:pt x="312004" y="932572"/>
                  </a:cubicBezTo>
                  <a:cubicBezTo>
                    <a:pt x="311881" y="932613"/>
                    <a:pt x="311799" y="932695"/>
                    <a:pt x="311716" y="932777"/>
                  </a:cubicBezTo>
                  <a:lnTo>
                    <a:pt x="311716" y="932777"/>
                  </a:lnTo>
                  <a:close/>
                  <a:moveTo>
                    <a:pt x="767096" y="726845"/>
                  </a:moveTo>
                  <a:cubicBezTo>
                    <a:pt x="767178" y="727009"/>
                    <a:pt x="767260" y="727132"/>
                    <a:pt x="767384" y="727296"/>
                  </a:cubicBezTo>
                  <a:cubicBezTo>
                    <a:pt x="767548" y="727501"/>
                    <a:pt x="767671" y="727665"/>
                    <a:pt x="767712" y="727706"/>
                  </a:cubicBezTo>
                  <a:cubicBezTo>
                    <a:pt x="768000" y="728035"/>
                    <a:pt x="768247" y="728158"/>
                    <a:pt x="768370" y="728240"/>
                  </a:cubicBezTo>
                  <a:cubicBezTo>
                    <a:pt x="769069" y="728651"/>
                    <a:pt x="769645" y="728568"/>
                    <a:pt x="770015" y="728527"/>
                  </a:cubicBezTo>
                  <a:cubicBezTo>
                    <a:pt x="770919" y="728445"/>
                    <a:pt x="771535" y="727953"/>
                    <a:pt x="771988" y="727173"/>
                  </a:cubicBezTo>
                  <a:cubicBezTo>
                    <a:pt x="772152" y="726845"/>
                    <a:pt x="772440" y="726188"/>
                    <a:pt x="772152" y="725203"/>
                  </a:cubicBezTo>
                  <a:cubicBezTo>
                    <a:pt x="772152" y="725121"/>
                    <a:pt x="772029" y="724751"/>
                    <a:pt x="771700" y="724259"/>
                  </a:cubicBezTo>
                  <a:cubicBezTo>
                    <a:pt x="771166" y="723438"/>
                    <a:pt x="769151" y="720605"/>
                    <a:pt x="768247" y="719538"/>
                  </a:cubicBezTo>
                  <a:cubicBezTo>
                    <a:pt x="767137" y="718225"/>
                    <a:pt x="765945" y="716911"/>
                    <a:pt x="764794" y="715639"/>
                  </a:cubicBezTo>
                  <a:cubicBezTo>
                    <a:pt x="763026" y="713751"/>
                    <a:pt x="761218" y="711862"/>
                    <a:pt x="759409" y="710056"/>
                  </a:cubicBezTo>
                  <a:cubicBezTo>
                    <a:pt x="755052" y="705623"/>
                    <a:pt x="750448" y="701477"/>
                    <a:pt x="745679" y="697537"/>
                  </a:cubicBezTo>
                  <a:cubicBezTo>
                    <a:pt x="740911" y="693638"/>
                    <a:pt x="735978" y="689943"/>
                    <a:pt x="730922" y="686372"/>
                  </a:cubicBezTo>
                  <a:cubicBezTo>
                    <a:pt x="722989" y="680831"/>
                    <a:pt x="715343" y="676110"/>
                    <a:pt x="707656" y="672170"/>
                  </a:cubicBezTo>
                  <a:cubicBezTo>
                    <a:pt x="699311" y="667860"/>
                    <a:pt x="690966" y="664494"/>
                    <a:pt x="682457" y="661703"/>
                  </a:cubicBezTo>
                  <a:cubicBezTo>
                    <a:pt x="666179" y="656367"/>
                    <a:pt x="649120" y="653329"/>
                    <a:pt x="629471" y="650538"/>
                  </a:cubicBezTo>
                  <a:cubicBezTo>
                    <a:pt x="627991" y="650333"/>
                    <a:pt x="626593" y="651318"/>
                    <a:pt x="626347" y="652796"/>
                  </a:cubicBezTo>
                  <a:cubicBezTo>
                    <a:pt x="626141" y="654315"/>
                    <a:pt x="627128" y="655710"/>
                    <a:pt x="628649" y="655915"/>
                  </a:cubicBezTo>
                  <a:cubicBezTo>
                    <a:pt x="647763" y="659240"/>
                    <a:pt x="664329" y="662893"/>
                    <a:pt x="680155" y="668435"/>
                  </a:cubicBezTo>
                  <a:cubicBezTo>
                    <a:pt x="688294" y="671267"/>
                    <a:pt x="696269" y="674633"/>
                    <a:pt x="704326" y="678738"/>
                  </a:cubicBezTo>
                  <a:cubicBezTo>
                    <a:pt x="711725" y="682473"/>
                    <a:pt x="719248" y="686824"/>
                    <a:pt x="726976" y="692078"/>
                  </a:cubicBezTo>
                  <a:cubicBezTo>
                    <a:pt x="731991" y="695444"/>
                    <a:pt x="736882" y="698933"/>
                    <a:pt x="741610" y="702586"/>
                  </a:cubicBezTo>
                  <a:cubicBezTo>
                    <a:pt x="746378" y="706280"/>
                    <a:pt x="750941" y="710097"/>
                    <a:pt x="755298" y="714243"/>
                  </a:cubicBezTo>
                  <a:cubicBezTo>
                    <a:pt x="757107" y="715967"/>
                    <a:pt x="758957" y="717732"/>
                    <a:pt x="760724" y="719497"/>
                  </a:cubicBezTo>
                  <a:cubicBezTo>
                    <a:pt x="761875" y="720687"/>
                    <a:pt x="763026" y="721878"/>
                    <a:pt x="764136" y="723109"/>
                  </a:cubicBezTo>
                  <a:cubicBezTo>
                    <a:pt x="764876" y="723930"/>
                    <a:pt x="766397" y="725859"/>
                    <a:pt x="767096" y="726845"/>
                  </a:cubicBezTo>
                  <a:lnTo>
                    <a:pt x="767096" y="726845"/>
                  </a:lnTo>
                  <a:close/>
                  <a:moveTo>
                    <a:pt x="668276" y="476376"/>
                  </a:moveTo>
                  <a:lnTo>
                    <a:pt x="668276" y="476376"/>
                  </a:lnTo>
                  <a:cubicBezTo>
                    <a:pt x="668317" y="476458"/>
                    <a:pt x="668234" y="476499"/>
                    <a:pt x="668070" y="476540"/>
                  </a:cubicBezTo>
                  <a:cubicBezTo>
                    <a:pt x="667782" y="476869"/>
                    <a:pt x="667577" y="477279"/>
                    <a:pt x="667453" y="477690"/>
                  </a:cubicBezTo>
                  <a:lnTo>
                    <a:pt x="667494" y="477156"/>
                  </a:lnTo>
                  <a:lnTo>
                    <a:pt x="667494" y="476869"/>
                  </a:lnTo>
                  <a:lnTo>
                    <a:pt x="667741" y="476704"/>
                  </a:lnTo>
                  <a:cubicBezTo>
                    <a:pt x="667865" y="476663"/>
                    <a:pt x="667988" y="476581"/>
                    <a:pt x="668070" y="476540"/>
                  </a:cubicBezTo>
                  <a:cubicBezTo>
                    <a:pt x="668152" y="476499"/>
                    <a:pt x="668193" y="476417"/>
                    <a:pt x="668276" y="476376"/>
                  </a:cubicBezTo>
                  <a:cubicBezTo>
                    <a:pt x="667782" y="475719"/>
                    <a:pt x="667577" y="476171"/>
                    <a:pt x="667494" y="476869"/>
                  </a:cubicBezTo>
                  <a:cubicBezTo>
                    <a:pt x="665275" y="478223"/>
                    <a:pt x="660342" y="480973"/>
                    <a:pt x="659849" y="481302"/>
                  </a:cubicBezTo>
                  <a:cubicBezTo>
                    <a:pt x="656848" y="483436"/>
                    <a:pt x="654012" y="485776"/>
                    <a:pt x="651257" y="488198"/>
                  </a:cubicBezTo>
                  <a:cubicBezTo>
                    <a:pt x="648544" y="490619"/>
                    <a:pt x="645914" y="493164"/>
                    <a:pt x="643365" y="495709"/>
                  </a:cubicBezTo>
                  <a:cubicBezTo>
                    <a:pt x="638391" y="500758"/>
                    <a:pt x="633129" y="506012"/>
                    <a:pt x="628156" y="511676"/>
                  </a:cubicBezTo>
                  <a:cubicBezTo>
                    <a:pt x="623264" y="517218"/>
                    <a:pt x="618578" y="523046"/>
                    <a:pt x="614426" y="529162"/>
                  </a:cubicBezTo>
                  <a:cubicBezTo>
                    <a:pt x="608671" y="537659"/>
                    <a:pt x="603944" y="546607"/>
                    <a:pt x="601025" y="555966"/>
                  </a:cubicBezTo>
                  <a:cubicBezTo>
                    <a:pt x="600532" y="557403"/>
                    <a:pt x="601313" y="558962"/>
                    <a:pt x="602752" y="559414"/>
                  </a:cubicBezTo>
                  <a:cubicBezTo>
                    <a:pt x="604149" y="559907"/>
                    <a:pt x="605711" y="559168"/>
                    <a:pt x="606205" y="557731"/>
                  </a:cubicBezTo>
                  <a:cubicBezTo>
                    <a:pt x="609370" y="549070"/>
                    <a:pt x="614385" y="540943"/>
                    <a:pt x="620099" y="533144"/>
                  </a:cubicBezTo>
                  <a:cubicBezTo>
                    <a:pt x="624291" y="527397"/>
                    <a:pt x="628978" y="521897"/>
                    <a:pt x="633705" y="516520"/>
                  </a:cubicBezTo>
                  <a:cubicBezTo>
                    <a:pt x="638597" y="510938"/>
                    <a:pt x="643529" y="505519"/>
                    <a:pt x="648257" y="500388"/>
                  </a:cubicBezTo>
                  <a:cubicBezTo>
                    <a:pt x="651093" y="497310"/>
                    <a:pt x="654012" y="494231"/>
                    <a:pt x="657053" y="491358"/>
                  </a:cubicBezTo>
                  <a:cubicBezTo>
                    <a:pt x="659068" y="489470"/>
                    <a:pt x="661123" y="487664"/>
                    <a:pt x="663302" y="485940"/>
                  </a:cubicBezTo>
                  <a:cubicBezTo>
                    <a:pt x="663754" y="485612"/>
                    <a:pt x="668687" y="482451"/>
                    <a:pt x="670619" y="481137"/>
                  </a:cubicBezTo>
                  <a:cubicBezTo>
                    <a:pt x="671112" y="480809"/>
                    <a:pt x="671441" y="480563"/>
                    <a:pt x="671605" y="480399"/>
                  </a:cubicBezTo>
                  <a:cubicBezTo>
                    <a:pt x="673044" y="479167"/>
                    <a:pt x="672551" y="477731"/>
                    <a:pt x="672427" y="477402"/>
                  </a:cubicBezTo>
                  <a:cubicBezTo>
                    <a:pt x="671934" y="476048"/>
                    <a:pt x="670413" y="475391"/>
                    <a:pt x="669057" y="475883"/>
                  </a:cubicBezTo>
                  <a:cubicBezTo>
                    <a:pt x="668769" y="476007"/>
                    <a:pt x="668481" y="476171"/>
                    <a:pt x="668276" y="476376"/>
                  </a:cubicBezTo>
                  <a:lnTo>
                    <a:pt x="668276" y="476376"/>
                  </a:lnTo>
                  <a:close/>
                  <a:moveTo>
                    <a:pt x="412880" y="435822"/>
                  </a:moveTo>
                  <a:cubicBezTo>
                    <a:pt x="421142" y="444524"/>
                    <a:pt x="429651" y="455483"/>
                    <a:pt x="438037" y="467551"/>
                  </a:cubicBezTo>
                  <a:cubicBezTo>
                    <a:pt x="445560" y="478387"/>
                    <a:pt x="452877" y="490127"/>
                    <a:pt x="459824" y="501948"/>
                  </a:cubicBezTo>
                  <a:cubicBezTo>
                    <a:pt x="465414" y="511471"/>
                    <a:pt x="470799" y="521076"/>
                    <a:pt x="475609" y="530394"/>
                  </a:cubicBezTo>
                  <a:cubicBezTo>
                    <a:pt x="484159" y="546936"/>
                    <a:pt x="491188" y="562451"/>
                    <a:pt x="495134" y="574930"/>
                  </a:cubicBezTo>
                  <a:cubicBezTo>
                    <a:pt x="495586" y="576366"/>
                    <a:pt x="497108" y="577187"/>
                    <a:pt x="498546" y="576736"/>
                  </a:cubicBezTo>
                  <a:cubicBezTo>
                    <a:pt x="499985" y="576325"/>
                    <a:pt x="500807" y="574807"/>
                    <a:pt x="500355" y="573370"/>
                  </a:cubicBezTo>
                  <a:cubicBezTo>
                    <a:pt x="496696" y="560522"/>
                    <a:pt x="490243" y="544309"/>
                    <a:pt x="481857" y="527274"/>
                  </a:cubicBezTo>
                  <a:cubicBezTo>
                    <a:pt x="477171" y="517710"/>
                    <a:pt x="471909" y="507859"/>
                    <a:pt x="466154" y="498213"/>
                  </a:cubicBezTo>
                  <a:cubicBezTo>
                    <a:pt x="459084" y="486227"/>
                    <a:pt x="451315" y="474529"/>
                    <a:pt x="443381" y="463775"/>
                  </a:cubicBezTo>
                  <a:cubicBezTo>
                    <a:pt x="434502" y="451625"/>
                    <a:pt x="425335" y="440747"/>
                    <a:pt x="416621" y="432168"/>
                  </a:cubicBezTo>
                  <a:cubicBezTo>
                    <a:pt x="415593" y="431142"/>
                    <a:pt x="413949" y="431101"/>
                    <a:pt x="412921" y="432127"/>
                  </a:cubicBezTo>
                  <a:cubicBezTo>
                    <a:pt x="411893" y="433113"/>
                    <a:pt x="411852" y="434795"/>
                    <a:pt x="412880" y="435822"/>
                  </a:cubicBezTo>
                  <a:lnTo>
                    <a:pt x="412880" y="435822"/>
                  </a:lnTo>
                  <a:close/>
                  <a:moveTo>
                    <a:pt x="851200" y="1162189"/>
                  </a:moveTo>
                  <a:cubicBezTo>
                    <a:pt x="848158" y="1159521"/>
                    <a:pt x="845486" y="1155334"/>
                    <a:pt x="843020" y="1150531"/>
                  </a:cubicBezTo>
                  <a:cubicBezTo>
                    <a:pt x="837347" y="1139695"/>
                    <a:pt x="832908" y="1125862"/>
                    <a:pt x="828879" y="1117899"/>
                  </a:cubicBezTo>
                  <a:cubicBezTo>
                    <a:pt x="814040" y="1088468"/>
                    <a:pt x="800968" y="1058217"/>
                    <a:pt x="786827" y="1028458"/>
                  </a:cubicBezTo>
                  <a:cubicBezTo>
                    <a:pt x="783251" y="1020987"/>
                    <a:pt x="779633" y="1013557"/>
                    <a:pt x="775934" y="1006169"/>
                  </a:cubicBezTo>
                  <a:cubicBezTo>
                    <a:pt x="756162" y="967174"/>
                    <a:pt x="736307" y="928303"/>
                    <a:pt x="716041" y="889596"/>
                  </a:cubicBezTo>
                  <a:cubicBezTo>
                    <a:pt x="695735" y="850929"/>
                    <a:pt x="675017" y="812509"/>
                    <a:pt x="654053" y="774131"/>
                  </a:cubicBezTo>
                  <a:cubicBezTo>
                    <a:pt x="641433" y="751144"/>
                    <a:pt x="626799" y="728897"/>
                    <a:pt x="613521" y="706116"/>
                  </a:cubicBezTo>
                  <a:cubicBezTo>
                    <a:pt x="607849" y="696347"/>
                    <a:pt x="602382" y="686536"/>
                    <a:pt x="597449" y="676480"/>
                  </a:cubicBezTo>
                  <a:cubicBezTo>
                    <a:pt x="596832" y="675125"/>
                    <a:pt x="595188" y="674551"/>
                    <a:pt x="593831" y="675207"/>
                  </a:cubicBezTo>
                  <a:cubicBezTo>
                    <a:pt x="592475" y="675864"/>
                    <a:pt x="591899" y="677465"/>
                    <a:pt x="592557" y="678820"/>
                  </a:cubicBezTo>
                  <a:cubicBezTo>
                    <a:pt x="597408" y="689081"/>
                    <a:pt x="602834" y="699097"/>
                    <a:pt x="608465" y="708989"/>
                  </a:cubicBezTo>
                  <a:cubicBezTo>
                    <a:pt x="621496" y="731893"/>
                    <a:pt x="635884" y="754182"/>
                    <a:pt x="648257" y="777291"/>
                  </a:cubicBezTo>
                  <a:cubicBezTo>
                    <a:pt x="668974" y="815711"/>
                    <a:pt x="689281" y="854377"/>
                    <a:pt x="709506" y="893044"/>
                  </a:cubicBezTo>
                  <a:cubicBezTo>
                    <a:pt x="729730" y="931710"/>
                    <a:pt x="749913" y="970376"/>
                    <a:pt x="769809" y="1009247"/>
                  </a:cubicBezTo>
                  <a:cubicBezTo>
                    <a:pt x="784895" y="1038555"/>
                    <a:pt x="798255" y="1068684"/>
                    <a:pt x="812642" y="1098319"/>
                  </a:cubicBezTo>
                  <a:cubicBezTo>
                    <a:pt x="816260" y="1105749"/>
                    <a:pt x="819959" y="1113137"/>
                    <a:pt x="823741" y="1120485"/>
                  </a:cubicBezTo>
                  <a:cubicBezTo>
                    <a:pt x="827852" y="1128448"/>
                    <a:pt x="832497" y="1142240"/>
                    <a:pt x="838252" y="1153035"/>
                  </a:cubicBezTo>
                  <a:cubicBezTo>
                    <a:pt x="841129" y="1158453"/>
                    <a:pt x="844294" y="1163092"/>
                    <a:pt x="847747" y="1166129"/>
                  </a:cubicBezTo>
                  <a:cubicBezTo>
                    <a:pt x="848857" y="1167073"/>
                    <a:pt x="850501" y="1166950"/>
                    <a:pt x="851447" y="1165883"/>
                  </a:cubicBezTo>
                  <a:cubicBezTo>
                    <a:pt x="852392" y="1164774"/>
                    <a:pt x="852310" y="1163133"/>
                    <a:pt x="851200" y="1162189"/>
                  </a:cubicBezTo>
                  <a:lnTo>
                    <a:pt x="851200" y="1162189"/>
                  </a:lnTo>
                  <a:close/>
                  <a:moveTo>
                    <a:pt x="841828" y="996646"/>
                  </a:moveTo>
                  <a:cubicBezTo>
                    <a:pt x="841705" y="997057"/>
                    <a:pt x="841663" y="997344"/>
                    <a:pt x="841910" y="997303"/>
                  </a:cubicBezTo>
                  <a:cubicBezTo>
                    <a:pt x="841910" y="997139"/>
                    <a:pt x="841910" y="996933"/>
                    <a:pt x="841951" y="996769"/>
                  </a:cubicBezTo>
                  <a:lnTo>
                    <a:pt x="841828" y="996646"/>
                  </a:lnTo>
                  <a:cubicBezTo>
                    <a:pt x="841910" y="996441"/>
                    <a:pt x="842074" y="996195"/>
                    <a:pt x="842157" y="995948"/>
                  </a:cubicBezTo>
                  <a:cubicBezTo>
                    <a:pt x="842033" y="996236"/>
                    <a:pt x="841951" y="996482"/>
                    <a:pt x="841951" y="996769"/>
                  </a:cubicBezTo>
                  <a:cubicBezTo>
                    <a:pt x="842157" y="997015"/>
                    <a:pt x="842239" y="997221"/>
                    <a:pt x="842033" y="997262"/>
                  </a:cubicBezTo>
                  <a:cubicBezTo>
                    <a:pt x="841992" y="997303"/>
                    <a:pt x="841951" y="997303"/>
                    <a:pt x="841910" y="997303"/>
                  </a:cubicBezTo>
                  <a:cubicBezTo>
                    <a:pt x="841992" y="998042"/>
                    <a:pt x="842321" y="998698"/>
                    <a:pt x="842938" y="999191"/>
                  </a:cubicBezTo>
                  <a:cubicBezTo>
                    <a:pt x="844130" y="1000053"/>
                    <a:pt x="845733" y="999807"/>
                    <a:pt x="846596" y="998657"/>
                  </a:cubicBezTo>
                  <a:cubicBezTo>
                    <a:pt x="847048" y="998124"/>
                    <a:pt x="847295" y="997385"/>
                    <a:pt x="847213" y="996441"/>
                  </a:cubicBezTo>
                  <a:cubicBezTo>
                    <a:pt x="847131" y="995620"/>
                    <a:pt x="846391" y="994019"/>
                    <a:pt x="844870" y="992131"/>
                  </a:cubicBezTo>
                  <a:cubicBezTo>
                    <a:pt x="839156" y="984825"/>
                    <a:pt x="821480" y="968775"/>
                    <a:pt x="820041" y="967421"/>
                  </a:cubicBezTo>
                  <a:cubicBezTo>
                    <a:pt x="811286" y="959088"/>
                    <a:pt x="802365" y="950879"/>
                    <a:pt x="793240" y="942916"/>
                  </a:cubicBezTo>
                  <a:cubicBezTo>
                    <a:pt x="787115" y="937580"/>
                    <a:pt x="780949" y="932408"/>
                    <a:pt x="774619" y="927318"/>
                  </a:cubicBezTo>
                  <a:cubicBezTo>
                    <a:pt x="758875" y="914675"/>
                    <a:pt x="742514" y="902731"/>
                    <a:pt x="725784" y="891402"/>
                  </a:cubicBezTo>
                  <a:cubicBezTo>
                    <a:pt x="724551" y="890540"/>
                    <a:pt x="722865" y="890868"/>
                    <a:pt x="722002" y="892099"/>
                  </a:cubicBezTo>
                  <a:cubicBezTo>
                    <a:pt x="721139" y="893331"/>
                    <a:pt x="721426" y="895014"/>
                    <a:pt x="722660" y="895876"/>
                  </a:cubicBezTo>
                  <a:cubicBezTo>
                    <a:pt x="735649" y="905276"/>
                    <a:pt x="748269" y="915168"/>
                    <a:pt x="760724" y="925307"/>
                  </a:cubicBezTo>
                  <a:cubicBezTo>
                    <a:pt x="768206" y="931381"/>
                    <a:pt x="775564" y="937539"/>
                    <a:pt x="782922" y="943778"/>
                  </a:cubicBezTo>
                  <a:cubicBezTo>
                    <a:pt x="793980" y="953095"/>
                    <a:pt x="804955" y="962536"/>
                    <a:pt x="815602" y="972223"/>
                  </a:cubicBezTo>
                  <a:cubicBezTo>
                    <a:pt x="817040" y="973496"/>
                    <a:pt x="834881" y="988601"/>
                    <a:pt x="840718" y="995497"/>
                  </a:cubicBezTo>
                  <a:cubicBezTo>
                    <a:pt x="841047" y="995907"/>
                    <a:pt x="841540" y="996318"/>
                    <a:pt x="841828" y="996646"/>
                  </a:cubicBezTo>
                  <a:lnTo>
                    <a:pt x="841828" y="996646"/>
                  </a:lnTo>
                  <a:close/>
                  <a:moveTo>
                    <a:pt x="840430" y="877569"/>
                  </a:moveTo>
                  <a:cubicBezTo>
                    <a:pt x="820699" y="866815"/>
                    <a:pt x="802571" y="853269"/>
                    <a:pt x="784114" y="840298"/>
                  </a:cubicBezTo>
                  <a:cubicBezTo>
                    <a:pt x="771618" y="831555"/>
                    <a:pt x="759039" y="822976"/>
                    <a:pt x="745803" y="815670"/>
                  </a:cubicBezTo>
                  <a:cubicBezTo>
                    <a:pt x="723811" y="803520"/>
                    <a:pt x="700133" y="794859"/>
                    <a:pt x="672921" y="793341"/>
                  </a:cubicBezTo>
                  <a:cubicBezTo>
                    <a:pt x="671441" y="793258"/>
                    <a:pt x="670125" y="794408"/>
                    <a:pt x="670043" y="795886"/>
                  </a:cubicBezTo>
                  <a:cubicBezTo>
                    <a:pt x="669920" y="797404"/>
                    <a:pt x="671071" y="798677"/>
                    <a:pt x="672551" y="798800"/>
                  </a:cubicBezTo>
                  <a:cubicBezTo>
                    <a:pt x="692035" y="800360"/>
                    <a:pt x="709423" y="805901"/>
                    <a:pt x="725743" y="813495"/>
                  </a:cubicBezTo>
                  <a:cubicBezTo>
                    <a:pt x="735156" y="817887"/>
                    <a:pt x="744241" y="823018"/>
                    <a:pt x="753120" y="828477"/>
                  </a:cubicBezTo>
                  <a:cubicBezTo>
                    <a:pt x="759080" y="832130"/>
                    <a:pt x="764917" y="835947"/>
                    <a:pt x="770754" y="839806"/>
                  </a:cubicBezTo>
                  <a:cubicBezTo>
                    <a:pt x="792870" y="854418"/>
                    <a:pt x="814451" y="870139"/>
                    <a:pt x="837964" y="882166"/>
                  </a:cubicBezTo>
                  <a:cubicBezTo>
                    <a:pt x="839238" y="882864"/>
                    <a:pt x="840841" y="882371"/>
                    <a:pt x="841499" y="881099"/>
                  </a:cubicBezTo>
                  <a:cubicBezTo>
                    <a:pt x="842157" y="879826"/>
                    <a:pt x="841705" y="878267"/>
                    <a:pt x="840430" y="877569"/>
                  </a:cubicBezTo>
                  <a:lnTo>
                    <a:pt x="840430" y="877569"/>
                  </a:lnTo>
                  <a:close/>
                  <a:moveTo>
                    <a:pt x="782470" y="762473"/>
                  </a:moveTo>
                  <a:cubicBezTo>
                    <a:pt x="778565" y="762145"/>
                    <a:pt x="773920" y="760134"/>
                    <a:pt x="769028" y="757548"/>
                  </a:cubicBezTo>
                  <a:cubicBezTo>
                    <a:pt x="758011" y="751678"/>
                    <a:pt x="745844" y="742648"/>
                    <a:pt x="737705" y="739077"/>
                  </a:cubicBezTo>
                  <a:cubicBezTo>
                    <a:pt x="728168" y="734931"/>
                    <a:pt x="718590" y="731237"/>
                    <a:pt x="708848" y="728076"/>
                  </a:cubicBezTo>
                  <a:cubicBezTo>
                    <a:pt x="702312" y="725983"/>
                    <a:pt x="695694" y="724094"/>
                    <a:pt x="689034" y="722411"/>
                  </a:cubicBezTo>
                  <a:cubicBezTo>
                    <a:pt x="672551" y="718225"/>
                    <a:pt x="655820" y="715105"/>
                    <a:pt x="638802" y="712355"/>
                  </a:cubicBezTo>
                  <a:cubicBezTo>
                    <a:pt x="637322" y="712068"/>
                    <a:pt x="635884" y="713053"/>
                    <a:pt x="635637" y="714530"/>
                  </a:cubicBezTo>
                  <a:cubicBezTo>
                    <a:pt x="635390" y="716008"/>
                    <a:pt x="636377" y="717445"/>
                    <a:pt x="637857" y="717691"/>
                  </a:cubicBezTo>
                  <a:cubicBezTo>
                    <a:pt x="654587" y="720975"/>
                    <a:pt x="670989" y="724751"/>
                    <a:pt x="687226" y="729266"/>
                  </a:cubicBezTo>
                  <a:cubicBezTo>
                    <a:pt x="693679" y="731113"/>
                    <a:pt x="700133" y="733043"/>
                    <a:pt x="706546" y="735095"/>
                  </a:cubicBezTo>
                  <a:cubicBezTo>
                    <a:pt x="716124" y="738174"/>
                    <a:pt x="725619" y="741498"/>
                    <a:pt x="734992" y="745398"/>
                  </a:cubicBezTo>
                  <a:cubicBezTo>
                    <a:pt x="743090" y="748723"/>
                    <a:pt x="755339" y="757301"/>
                    <a:pt x="766397" y="762720"/>
                  </a:cubicBezTo>
                  <a:cubicBezTo>
                    <a:pt x="772111" y="765511"/>
                    <a:pt x="777578" y="767481"/>
                    <a:pt x="782100" y="767686"/>
                  </a:cubicBezTo>
                  <a:cubicBezTo>
                    <a:pt x="783539" y="767768"/>
                    <a:pt x="784772" y="766701"/>
                    <a:pt x="784895" y="765264"/>
                  </a:cubicBezTo>
                  <a:cubicBezTo>
                    <a:pt x="784977" y="763828"/>
                    <a:pt x="783909" y="762555"/>
                    <a:pt x="782470" y="762473"/>
                  </a:cubicBezTo>
                  <a:lnTo>
                    <a:pt x="782470" y="762473"/>
                  </a:lnTo>
                  <a:close/>
                  <a:moveTo>
                    <a:pt x="650148" y="798348"/>
                  </a:moveTo>
                  <a:cubicBezTo>
                    <a:pt x="649613" y="799949"/>
                    <a:pt x="648133" y="801960"/>
                    <a:pt x="646736" y="804054"/>
                  </a:cubicBezTo>
                  <a:cubicBezTo>
                    <a:pt x="644927" y="806640"/>
                    <a:pt x="643200" y="809308"/>
                    <a:pt x="642461" y="811401"/>
                  </a:cubicBezTo>
                  <a:cubicBezTo>
                    <a:pt x="639953" y="818749"/>
                    <a:pt x="637487" y="826096"/>
                    <a:pt x="635185" y="833526"/>
                  </a:cubicBezTo>
                  <a:cubicBezTo>
                    <a:pt x="633623" y="838492"/>
                    <a:pt x="632184" y="843459"/>
                    <a:pt x="630827" y="848467"/>
                  </a:cubicBezTo>
                  <a:cubicBezTo>
                    <a:pt x="627827" y="859631"/>
                    <a:pt x="624949" y="870878"/>
                    <a:pt x="622442" y="882248"/>
                  </a:cubicBezTo>
                  <a:cubicBezTo>
                    <a:pt x="620797" y="889801"/>
                    <a:pt x="619359" y="897395"/>
                    <a:pt x="618043" y="905029"/>
                  </a:cubicBezTo>
                  <a:cubicBezTo>
                    <a:pt x="614796" y="924157"/>
                    <a:pt x="612658" y="943449"/>
                    <a:pt x="611877" y="962782"/>
                  </a:cubicBezTo>
                  <a:cubicBezTo>
                    <a:pt x="611795" y="964260"/>
                    <a:pt x="612946" y="965574"/>
                    <a:pt x="614467" y="965656"/>
                  </a:cubicBezTo>
                  <a:cubicBezTo>
                    <a:pt x="615988" y="965738"/>
                    <a:pt x="617262" y="964589"/>
                    <a:pt x="617344" y="963070"/>
                  </a:cubicBezTo>
                  <a:cubicBezTo>
                    <a:pt x="618413" y="947841"/>
                    <a:pt x="620427" y="932654"/>
                    <a:pt x="623017" y="917590"/>
                  </a:cubicBezTo>
                  <a:cubicBezTo>
                    <a:pt x="624949" y="906261"/>
                    <a:pt x="627251" y="895014"/>
                    <a:pt x="629676" y="883808"/>
                  </a:cubicBezTo>
                  <a:cubicBezTo>
                    <a:pt x="632143" y="872561"/>
                    <a:pt x="634691" y="861314"/>
                    <a:pt x="637487" y="850191"/>
                  </a:cubicBezTo>
                  <a:cubicBezTo>
                    <a:pt x="639049" y="843993"/>
                    <a:pt x="640734" y="837835"/>
                    <a:pt x="642502" y="831678"/>
                  </a:cubicBezTo>
                  <a:cubicBezTo>
                    <a:pt x="644310" y="825521"/>
                    <a:pt x="646160" y="819364"/>
                    <a:pt x="648051" y="813207"/>
                  </a:cubicBezTo>
                  <a:cubicBezTo>
                    <a:pt x="648709" y="811155"/>
                    <a:pt x="650600" y="808405"/>
                    <a:pt x="652244" y="805819"/>
                  </a:cubicBezTo>
                  <a:cubicBezTo>
                    <a:pt x="653683" y="803520"/>
                    <a:pt x="654957" y="801263"/>
                    <a:pt x="655409" y="799580"/>
                  </a:cubicBezTo>
                  <a:cubicBezTo>
                    <a:pt x="655779" y="798061"/>
                    <a:pt x="655656" y="796748"/>
                    <a:pt x="655163" y="795762"/>
                  </a:cubicBezTo>
                  <a:cubicBezTo>
                    <a:pt x="654587" y="794695"/>
                    <a:pt x="653559" y="793751"/>
                    <a:pt x="651710" y="793423"/>
                  </a:cubicBezTo>
                  <a:cubicBezTo>
                    <a:pt x="650312" y="793135"/>
                    <a:pt x="648914" y="794038"/>
                    <a:pt x="648627" y="795475"/>
                  </a:cubicBezTo>
                  <a:cubicBezTo>
                    <a:pt x="648421" y="796706"/>
                    <a:pt x="649079" y="797897"/>
                    <a:pt x="650148" y="798348"/>
                  </a:cubicBezTo>
                  <a:lnTo>
                    <a:pt x="650148" y="798348"/>
                  </a:lnTo>
                  <a:close/>
                  <a:moveTo>
                    <a:pt x="650641" y="798512"/>
                  </a:moveTo>
                  <a:lnTo>
                    <a:pt x="650723" y="798554"/>
                  </a:lnTo>
                  <a:cubicBezTo>
                    <a:pt x="650764" y="798554"/>
                    <a:pt x="650887" y="798554"/>
                    <a:pt x="650846" y="798595"/>
                  </a:cubicBezTo>
                  <a:cubicBezTo>
                    <a:pt x="650805" y="798718"/>
                    <a:pt x="650723" y="798636"/>
                    <a:pt x="650641" y="798512"/>
                  </a:cubicBezTo>
                  <a:lnTo>
                    <a:pt x="650641" y="798512"/>
                  </a:lnTo>
                  <a:close/>
                  <a:moveTo>
                    <a:pt x="706546" y="905973"/>
                  </a:moveTo>
                  <a:cubicBezTo>
                    <a:pt x="705395" y="909545"/>
                    <a:pt x="702271" y="915332"/>
                    <a:pt x="701695" y="918493"/>
                  </a:cubicBezTo>
                  <a:lnTo>
                    <a:pt x="695653" y="952357"/>
                  </a:lnTo>
                  <a:cubicBezTo>
                    <a:pt x="694214" y="960648"/>
                    <a:pt x="692816" y="968898"/>
                    <a:pt x="691788" y="977149"/>
                  </a:cubicBezTo>
                  <a:cubicBezTo>
                    <a:pt x="690720" y="985481"/>
                    <a:pt x="689980" y="993814"/>
                    <a:pt x="689487" y="1002146"/>
                  </a:cubicBezTo>
                  <a:cubicBezTo>
                    <a:pt x="688541" y="1018770"/>
                    <a:pt x="688788" y="1035476"/>
                    <a:pt x="690391" y="1052429"/>
                  </a:cubicBezTo>
                  <a:cubicBezTo>
                    <a:pt x="690514" y="1053907"/>
                    <a:pt x="691788" y="1055015"/>
                    <a:pt x="693310" y="1054933"/>
                  </a:cubicBezTo>
                  <a:cubicBezTo>
                    <a:pt x="694789" y="1054810"/>
                    <a:pt x="695940" y="1053496"/>
                    <a:pt x="695817" y="1051977"/>
                  </a:cubicBezTo>
                  <a:cubicBezTo>
                    <a:pt x="695036" y="1038678"/>
                    <a:pt x="695159" y="1025543"/>
                    <a:pt x="695899" y="1012490"/>
                  </a:cubicBezTo>
                  <a:cubicBezTo>
                    <a:pt x="696434" y="1002639"/>
                    <a:pt x="697379" y="992829"/>
                    <a:pt x="698530" y="982977"/>
                  </a:cubicBezTo>
                  <a:cubicBezTo>
                    <a:pt x="699640" y="973167"/>
                    <a:pt x="700914" y="963357"/>
                    <a:pt x="702517" y="953506"/>
                  </a:cubicBezTo>
                  <a:lnTo>
                    <a:pt x="707491" y="919478"/>
                  </a:lnTo>
                  <a:cubicBezTo>
                    <a:pt x="707985" y="916112"/>
                    <a:pt x="711314" y="909668"/>
                    <a:pt x="712013" y="906343"/>
                  </a:cubicBezTo>
                  <a:cubicBezTo>
                    <a:pt x="712547" y="903921"/>
                    <a:pt x="711808" y="902279"/>
                    <a:pt x="710903" y="901622"/>
                  </a:cubicBezTo>
                  <a:cubicBezTo>
                    <a:pt x="710122" y="901048"/>
                    <a:pt x="708889" y="900514"/>
                    <a:pt x="706998" y="901294"/>
                  </a:cubicBezTo>
                  <a:cubicBezTo>
                    <a:pt x="705641" y="901828"/>
                    <a:pt x="704984" y="903346"/>
                    <a:pt x="705477" y="904701"/>
                  </a:cubicBezTo>
                  <a:cubicBezTo>
                    <a:pt x="705683" y="905234"/>
                    <a:pt x="706094" y="905686"/>
                    <a:pt x="706546" y="905973"/>
                  </a:cubicBezTo>
                  <a:lnTo>
                    <a:pt x="706546" y="905973"/>
                  </a:lnTo>
                  <a:close/>
                  <a:moveTo>
                    <a:pt x="708519" y="906302"/>
                  </a:moveTo>
                  <a:cubicBezTo>
                    <a:pt x="708642" y="906261"/>
                    <a:pt x="708766" y="906220"/>
                    <a:pt x="708848" y="906179"/>
                  </a:cubicBezTo>
                  <a:cubicBezTo>
                    <a:pt x="708889" y="906179"/>
                    <a:pt x="708971" y="906096"/>
                    <a:pt x="708971" y="906138"/>
                  </a:cubicBezTo>
                  <a:cubicBezTo>
                    <a:pt x="709053" y="906466"/>
                    <a:pt x="708807" y="906425"/>
                    <a:pt x="708519" y="906302"/>
                  </a:cubicBezTo>
                  <a:lnTo>
                    <a:pt x="708519" y="906302"/>
                  </a:lnTo>
                  <a:close/>
                  <a:moveTo>
                    <a:pt x="758011" y="1018606"/>
                  </a:moveTo>
                  <a:cubicBezTo>
                    <a:pt x="757888" y="1018647"/>
                    <a:pt x="757929" y="1018770"/>
                    <a:pt x="758011" y="1018935"/>
                  </a:cubicBezTo>
                  <a:cubicBezTo>
                    <a:pt x="757929" y="1020618"/>
                    <a:pt x="757354" y="1024353"/>
                    <a:pt x="757313" y="1024517"/>
                  </a:cubicBezTo>
                  <a:lnTo>
                    <a:pt x="755545" y="1037200"/>
                  </a:lnTo>
                  <a:cubicBezTo>
                    <a:pt x="755052" y="1041469"/>
                    <a:pt x="754476" y="1045738"/>
                    <a:pt x="754147" y="1050048"/>
                  </a:cubicBezTo>
                  <a:cubicBezTo>
                    <a:pt x="753901" y="1052880"/>
                    <a:pt x="753736" y="1055754"/>
                    <a:pt x="753613" y="1058627"/>
                  </a:cubicBezTo>
                  <a:cubicBezTo>
                    <a:pt x="753325" y="1065851"/>
                    <a:pt x="753407" y="1073035"/>
                    <a:pt x="753572" y="1080259"/>
                  </a:cubicBezTo>
                  <a:cubicBezTo>
                    <a:pt x="753531" y="1081737"/>
                    <a:pt x="754723" y="1083009"/>
                    <a:pt x="756244" y="1083009"/>
                  </a:cubicBezTo>
                  <a:cubicBezTo>
                    <a:pt x="757765" y="1083050"/>
                    <a:pt x="758998" y="1081819"/>
                    <a:pt x="758998" y="1080341"/>
                  </a:cubicBezTo>
                  <a:cubicBezTo>
                    <a:pt x="759368" y="1074389"/>
                    <a:pt x="759943" y="1068437"/>
                    <a:pt x="760437" y="1062485"/>
                  </a:cubicBezTo>
                  <a:cubicBezTo>
                    <a:pt x="760807" y="1058545"/>
                    <a:pt x="761177" y="1054563"/>
                    <a:pt x="761505" y="1050623"/>
                  </a:cubicBezTo>
                  <a:cubicBezTo>
                    <a:pt x="761834" y="1046354"/>
                    <a:pt x="762040" y="1042085"/>
                    <a:pt x="762328" y="1037816"/>
                  </a:cubicBezTo>
                  <a:lnTo>
                    <a:pt x="763150" y="1025092"/>
                  </a:lnTo>
                  <a:cubicBezTo>
                    <a:pt x="763150" y="1024886"/>
                    <a:pt x="763437" y="1020412"/>
                    <a:pt x="763314" y="1018688"/>
                  </a:cubicBezTo>
                  <a:cubicBezTo>
                    <a:pt x="763273" y="1017744"/>
                    <a:pt x="763067" y="1017129"/>
                    <a:pt x="762944" y="1016923"/>
                  </a:cubicBezTo>
                  <a:cubicBezTo>
                    <a:pt x="762122" y="1015528"/>
                    <a:pt x="761053" y="1015282"/>
                    <a:pt x="760108" y="1015487"/>
                  </a:cubicBezTo>
                  <a:cubicBezTo>
                    <a:pt x="758669" y="1015774"/>
                    <a:pt x="757724" y="1017129"/>
                    <a:pt x="757970" y="1018524"/>
                  </a:cubicBezTo>
                  <a:lnTo>
                    <a:pt x="758011" y="1018606"/>
                  </a:lnTo>
                  <a:lnTo>
                    <a:pt x="758011" y="1018606"/>
                  </a:lnTo>
                  <a:close/>
                  <a:moveTo>
                    <a:pt x="758422" y="1019591"/>
                  </a:moveTo>
                  <a:cubicBezTo>
                    <a:pt x="758916" y="1020248"/>
                    <a:pt x="759656" y="1020659"/>
                    <a:pt x="760478" y="1020659"/>
                  </a:cubicBezTo>
                  <a:cubicBezTo>
                    <a:pt x="759738" y="1020700"/>
                    <a:pt x="758957" y="1020494"/>
                    <a:pt x="758422" y="1019591"/>
                  </a:cubicBezTo>
                  <a:lnTo>
                    <a:pt x="758422" y="1019591"/>
                  </a:lnTo>
                  <a:close/>
                  <a:moveTo>
                    <a:pt x="758011" y="1018606"/>
                  </a:moveTo>
                  <a:lnTo>
                    <a:pt x="758053" y="1018606"/>
                  </a:lnTo>
                  <a:cubicBezTo>
                    <a:pt x="758094" y="1018606"/>
                    <a:pt x="758053" y="1018688"/>
                    <a:pt x="758053" y="1018729"/>
                  </a:cubicBezTo>
                  <a:cubicBezTo>
                    <a:pt x="758053" y="1018894"/>
                    <a:pt x="758135" y="1019017"/>
                    <a:pt x="758176" y="1019140"/>
                  </a:cubicBezTo>
                  <a:cubicBezTo>
                    <a:pt x="758135" y="1019099"/>
                    <a:pt x="758094" y="1019017"/>
                    <a:pt x="758011" y="1018935"/>
                  </a:cubicBezTo>
                  <a:lnTo>
                    <a:pt x="758053" y="1018770"/>
                  </a:lnTo>
                  <a:lnTo>
                    <a:pt x="758053" y="1018729"/>
                  </a:lnTo>
                  <a:lnTo>
                    <a:pt x="758011" y="1018606"/>
                  </a:lnTo>
                  <a:lnTo>
                    <a:pt x="758011" y="101860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6" name="Google Shape;2146;p31"/>
            <p:cNvSpPr/>
            <p:nvPr/>
          </p:nvSpPr>
          <p:spPr>
            <a:xfrm rot="-2614985">
              <a:off x="5509538" y="1599554"/>
              <a:ext cx="699828" cy="672121"/>
            </a:xfrm>
            <a:custGeom>
              <a:rect b="b" l="l" r="r" t="t"/>
              <a:pathLst>
                <a:path extrusionOk="0" h="1338465" w="1398450">
                  <a:moveTo>
                    <a:pt x="1249113" y="787943"/>
                  </a:moveTo>
                  <a:cubicBezTo>
                    <a:pt x="1210473" y="756706"/>
                    <a:pt x="1197565" y="709790"/>
                    <a:pt x="1170435" y="687870"/>
                  </a:cubicBezTo>
                  <a:cubicBezTo>
                    <a:pt x="1041154" y="583447"/>
                    <a:pt x="947883" y="545109"/>
                    <a:pt x="882072" y="540430"/>
                  </a:cubicBezTo>
                  <a:cubicBezTo>
                    <a:pt x="945540" y="501271"/>
                    <a:pt x="1009667" y="422625"/>
                    <a:pt x="1049211" y="280890"/>
                  </a:cubicBezTo>
                  <a:cubicBezTo>
                    <a:pt x="1059817" y="242839"/>
                    <a:pt x="1050485" y="193132"/>
                    <a:pt x="1061420" y="158529"/>
                  </a:cubicBezTo>
                  <a:cubicBezTo>
                    <a:pt x="1090565" y="66050"/>
                    <a:pt x="1145195" y="12771"/>
                    <a:pt x="1137221" y="7189"/>
                  </a:cubicBezTo>
                  <a:cubicBezTo>
                    <a:pt x="1129246" y="1648"/>
                    <a:pt x="1080206" y="80088"/>
                    <a:pt x="1013531" y="125199"/>
                  </a:cubicBezTo>
                  <a:cubicBezTo>
                    <a:pt x="972383" y="153070"/>
                    <a:pt x="923260" y="152044"/>
                    <a:pt x="894404" y="171582"/>
                  </a:cubicBezTo>
                  <a:cubicBezTo>
                    <a:pt x="783046" y="246985"/>
                    <a:pt x="720769" y="312045"/>
                    <a:pt x="688500" y="366637"/>
                  </a:cubicBezTo>
                  <a:cubicBezTo>
                    <a:pt x="662233" y="301824"/>
                    <a:pt x="604232" y="229622"/>
                    <a:pt x="494107" y="161607"/>
                  </a:cubicBezTo>
                  <a:cubicBezTo>
                    <a:pt x="460276" y="140756"/>
                    <a:pt x="409510" y="135502"/>
                    <a:pt x="379091" y="115307"/>
                  </a:cubicBezTo>
                  <a:cubicBezTo>
                    <a:pt x="297864" y="61412"/>
                    <a:pt x="261772" y="-5618"/>
                    <a:pt x="254126" y="375"/>
                  </a:cubicBezTo>
                  <a:cubicBezTo>
                    <a:pt x="246481" y="6409"/>
                    <a:pt x="308469" y="75245"/>
                    <a:pt x="333257" y="151346"/>
                  </a:cubicBezTo>
                  <a:cubicBezTo>
                    <a:pt x="348589" y="198386"/>
                    <a:pt x="333668" y="244728"/>
                    <a:pt x="344397" y="277688"/>
                  </a:cubicBezTo>
                  <a:cubicBezTo>
                    <a:pt x="392039" y="423980"/>
                    <a:pt x="444820" y="504842"/>
                    <a:pt x="494354" y="547244"/>
                  </a:cubicBezTo>
                  <a:cubicBezTo>
                    <a:pt x="421431" y="549583"/>
                    <a:pt x="329023" y="582831"/>
                    <a:pt x="224201" y="675064"/>
                  </a:cubicBezTo>
                  <a:cubicBezTo>
                    <a:pt x="194398" y="701293"/>
                    <a:pt x="174955" y="748045"/>
                    <a:pt x="146797" y="771237"/>
                  </a:cubicBezTo>
                  <a:cubicBezTo>
                    <a:pt x="71572" y="833095"/>
                    <a:pt x="-3530" y="848405"/>
                    <a:pt x="128" y="857353"/>
                  </a:cubicBezTo>
                  <a:cubicBezTo>
                    <a:pt x="3787" y="866343"/>
                    <a:pt x="87973" y="826937"/>
                    <a:pt x="168666" y="824967"/>
                  </a:cubicBezTo>
                  <a:cubicBezTo>
                    <a:pt x="218528" y="823736"/>
                    <a:pt x="259182" y="851032"/>
                    <a:pt x="294123" y="850211"/>
                  </a:cubicBezTo>
                  <a:cubicBezTo>
                    <a:pt x="420773" y="847133"/>
                    <a:pt x="505946" y="828333"/>
                    <a:pt x="563166" y="802515"/>
                  </a:cubicBezTo>
                  <a:cubicBezTo>
                    <a:pt x="547011" y="866671"/>
                    <a:pt x="548244" y="952008"/>
                    <a:pt x="582980" y="1061357"/>
                  </a:cubicBezTo>
                  <a:cubicBezTo>
                    <a:pt x="594983" y="1098997"/>
                    <a:pt x="630088" y="1135693"/>
                    <a:pt x="639912" y="1170665"/>
                  </a:cubicBezTo>
                  <a:cubicBezTo>
                    <a:pt x="666179" y="1263964"/>
                    <a:pt x="649572" y="1338136"/>
                    <a:pt x="659315" y="1338465"/>
                  </a:cubicBezTo>
                  <a:cubicBezTo>
                    <a:pt x="669057" y="1338834"/>
                    <a:pt x="667166" y="1246602"/>
                    <a:pt x="698366" y="1172840"/>
                  </a:cubicBezTo>
                  <a:cubicBezTo>
                    <a:pt x="717645" y="1127237"/>
                    <a:pt x="759409" y="1101665"/>
                    <a:pt x="772892" y="1069730"/>
                  </a:cubicBezTo>
                  <a:cubicBezTo>
                    <a:pt x="823001" y="951228"/>
                    <a:pt x="840143" y="865316"/>
                    <a:pt x="838868" y="802679"/>
                  </a:cubicBezTo>
                  <a:cubicBezTo>
                    <a:pt x="896582" y="840811"/>
                    <a:pt x="983153" y="868149"/>
                    <a:pt x="1108528" y="865932"/>
                  </a:cubicBezTo>
                  <a:cubicBezTo>
                    <a:pt x="1148360" y="865234"/>
                    <a:pt x="1193824" y="842289"/>
                    <a:pt x="1230450" y="842864"/>
                  </a:cubicBezTo>
                  <a:cubicBezTo>
                    <a:pt x="1328202" y="844341"/>
                    <a:pt x="1395288" y="881160"/>
                    <a:pt x="1398371" y="872007"/>
                  </a:cubicBezTo>
                  <a:cubicBezTo>
                    <a:pt x="1401495" y="862854"/>
                    <a:pt x="1311677" y="838472"/>
                    <a:pt x="1249113" y="787943"/>
                  </a:cubicBezTo>
                  <a:close/>
                  <a:moveTo>
                    <a:pt x="668235" y="659753"/>
                  </a:moveTo>
                  <a:cubicBezTo>
                    <a:pt x="667002" y="648055"/>
                    <a:pt x="664247" y="637301"/>
                    <a:pt x="660507" y="628393"/>
                  </a:cubicBezTo>
                  <a:cubicBezTo>
                    <a:pt x="654094" y="612960"/>
                    <a:pt x="641022" y="597157"/>
                    <a:pt x="622771" y="583488"/>
                  </a:cubicBezTo>
                  <a:cubicBezTo>
                    <a:pt x="639008" y="578809"/>
                    <a:pt x="652696" y="571133"/>
                    <a:pt x="662973" y="562965"/>
                  </a:cubicBezTo>
                  <a:cubicBezTo>
                    <a:pt x="671564" y="556110"/>
                    <a:pt x="679457" y="546382"/>
                    <a:pt x="686239" y="534683"/>
                  </a:cubicBezTo>
                  <a:cubicBezTo>
                    <a:pt x="693351" y="543057"/>
                    <a:pt x="701079" y="549953"/>
                    <a:pt x="708602" y="555125"/>
                  </a:cubicBezTo>
                  <a:cubicBezTo>
                    <a:pt x="724880" y="566289"/>
                    <a:pt x="748886" y="573308"/>
                    <a:pt x="777044" y="573103"/>
                  </a:cubicBezTo>
                  <a:cubicBezTo>
                    <a:pt x="761465" y="587716"/>
                    <a:pt x="751558" y="604915"/>
                    <a:pt x="746543" y="620061"/>
                  </a:cubicBezTo>
                  <a:cubicBezTo>
                    <a:pt x="743542" y="629132"/>
                    <a:pt x="742062" y="639722"/>
                    <a:pt x="742227" y="651216"/>
                  </a:cubicBezTo>
                  <a:cubicBezTo>
                    <a:pt x="733882" y="649163"/>
                    <a:pt x="725784" y="647932"/>
                    <a:pt x="718426" y="647727"/>
                  </a:cubicBezTo>
                  <a:cubicBezTo>
                    <a:pt x="703463" y="647275"/>
                    <a:pt x="686034" y="651174"/>
                    <a:pt x="668235" y="65975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31"/>
            <p:cNvSpPr/>
            <p:nvPr/>
          </p:nvSpPr>
          <p:spPr>
            <a:xfrm rot="-2614985">
              <a:off x="5558943" y="1657287"/>
              <a:ext cx="579679" cy="554316"/>
            </a:xfrm>
            <a:custGeom>
              <a:rect b="b" l="l" r="r" t="t"/>
              <a:pathLst>
                <a:path extrusionOk="0" h="1103869" w="1158359">
                  <a:moveTo>
                    <a:pt x="526248" y="754245"/>
                  </a:moveTo>
                  <a:cubicBezTo>
                    <a:pt x="534182" y="746159"/>
                    <a:pt x="542156" y="738073"/>
                    <a:pt x="550337" y="730233"/>
                  </a:cubicBezTo>
                  <a:cubicBezTo>
                    <a:pt x="554900" y="725841"/>
                    <a:pt x="559545" y="721572"/>
                    <a:pt x="564231" y="717344"/>
                  </a:cubicBezTo>
                  <a:cubicBezTo>
                    <a:pt x="568958" y="713116"/>
                    <a:pt x="573726" y="708970"/>
                    <a:pt x="578536" y="704784"/>
                  </a:cubicBezTo>
                  <a:cubicBezTo>
                    <a:pt x="580139" y="703388"/>
                    <a:pt x="583181" y="702115"/>
                    <a:pt x="585894" y="700761"/>
                  </a:cubicBezTo>
                  <a:cubicBezTo>
                    <a:pt x="588319" y="699612"/>
                    <a:pt x="590539" y="698380"/>
                    <a:pt x="591813" y="697190"/>
                  </a:cubicBezTo>
                  <a:cubicBezTo>
                    <a:pt x="592923" y="696123"/>
                    <a:pt x="593499" y="694973"/>
                    <a:pt x="593581" y="693906"/>
                  </a:cubicBezTo>
                  <a:cubicBezTo>
                    <a:pt x="593704" y="692675"/>
                    <a:pt x="593375" y="691320"/>
                    <a:pt x="591937" y="690048"/>
                  </a:cubicBezTo>
                  <a:cubicBezTo>
                    <a:pt x="590868" y="689063"/>
                    <a:pt x="589224" y="689145"/>
                    <a:pt x="588237" y="690212"/>
                  </a:cubicBezTo>
                  <a:cubicBezTo>
                    <a:pt x="587415" y="691115"/>
                    <a:pt x="587333" y="692428"/>
                    <a:pt x="587990" y="693414"/>
                  </a:cubicBezTo>
                  <a:cubicBezTo>
                    <a:pt x="586716" y="694440"/>
                    <a:pt x="584414" y="695384"/>
                    <a:pt x="582153" y="696369"/>
                  </a:cubicBezTo>
                  <a:cubicBezTo>
                    <a:pt x="579317" y="697600"/>
                    <a:pt x="576440" y="698955"/>
                    <a:pt x="574754" y="700309"/>
                  </a:cubicBezTo>
                  <a:cubicBezTo>
                    <a:pt x="568835" y="705153"/>
                    <a:pt x="562874" y="709997"/>
                    <a:pt x="557078" y="715004"/>
                  </a:cubicBezTo>
                  <a:cubicBezTo>
                    <a:pt x="553173" y="718370"/>
                    <a:pt x="549350" y="721777"/>
                    <a:pt x="545610" y="725225"/>
                  </a:cubicBezTo>
                  <a:cubicBezTo>
                    <a:pt x="537224" y="733024"/>
                    <a:pt x="528961" y="740905"/>
                    <a:pt x="520945" y="749114"/>
                  </a:cubicBezTo>
                  <a:cubicBezTo>
                    <a:pt x="515602" y="754573"/>
                    <a:pt x="510381" y="760156"/>
                    <a:pt x="505325" y="765861"/>
                  </a:cubicBezTo>
                  <a:cubicBezTo>
                    <a:pt x="492582" y="780187"/>
                    <a:pt x="480702" y="795169"/>
                    <a:pt x="469891" y="810931"/>
                  </a:cubicBezTo>
                  <a:cubicBezTo>
                    <a:pt x="469028" y="812162"/>
                    <a:pt x="469315" y="813845"/>
                    <a:pt x="470549" y="814707"/>
                  </a:cubicBezTo>
                  <a:cubicBezTo>
                    <a:pt x="471782" y="815610"/>
                    <a:pt x="473508" y="815282"/>
                    <a:pt x="474372" y="814092"/>
                  </a:cubicBezTo>
                  <a:cubicBezTo>
                    <a:pt x="483251" y="801901"/>
                    <a:pt x="492911" y="790284"/>
                    <a:pt x="502941" y="779037"/>
                  </a:cubicBezTo>
                  <a:cubicBezTo>
                    <a:pt x="510504" y="770582"/>
                    <a:pt x="518315" y="762372"/>
                    <a:pt x="526248" y="754245"/>
                  </a:cubicBezTo>
                  <a:close/>
                  <a:moveTo>
                    <a:pt x="588484" y="693988"/>
                  </a:moveTo>
                  <a:cubicBezTo>
                    <a:pt x="588525" y="693947"/>
                    <a:pt x="588443" y="693906"/>
                    <a:pt x="588401" y="693906"/>
                  </a:cubicBezTo>
                  <a:cubicBezTo>
                    <a:pt x="588319" y="693824"/>
                    <a:pt x="588278" y="693783"/>
                    <a:pt x="588237" y="693701"/>
                  </a:cubicBezTo>
                  <a:cubicBezTo>
                    <a:pt x="588278" y="693947"/>
                    <a:pt x="588360" y="694111"/>
                    <a:pt x="588484" y="693988"/>
                  </a:cubicBezTo>
                  <a:close/>
                  <a:moveTo>
                    <a:pt x="550460" y="849926"/>
                  </a:moveTo>
                  <a:lnTo>
                    <a:pt x="572452" y="824066"/>
                  </a:lnTo>
                  <a:cubicBezTo>
                    <a:pt x="574343" y="821849"/>
                    <a:pt x="579194" y="818853"/>
                    <a:pt x="581907" y="816554"/>
                  </a:cubicBezTo>
                  <a:cubicBezTo>
                    <a:pt x="583674" y="815036"/>
                    <a:pt x="584661" y="813517"/>
                    <a:pt x="584825" y="812573"/>
                  </a:cubicBezTo>
                  <a:cubicBezTo>
                    <a:pt x="584990" y="811629"/>
                    <a:pt x="584784" y="810767"/>
                    <a:pt x="584250" y="810069"/>
                  </a:cubicBezTo>
                  <a:cubicBezTo>
                    <a:pt x="583798" y="809453"/>
                    <a:pt x="583017" y="808796"/>
                    <a:pt x="581496" y="808550"/>
                  </a:cubicBezTo>
                  <a:cubicBezTo>
                    <a:pt x="580098" y="808263"/>
                    <a:pt x="578742" y="809207"/>
                    <a:pt x="578454" y="810644"/>
                  </a:cubicBezTo>
                  <a:cubicBezTo>
                    <a:pt x="578371" y="811177"/>
                    <a:pt x="578454" y="811752"/>
                    <a:pt x="578659" y="812245"/>
                  </a:cubicBezTo>
                  <a:cubicBezTo>
                    <a:pt x="575823" y="814584"/>
                    <a:pt x="570232" y="817827"/>
                    <a:pt x="568054" y="820166"/>
                  </a:cubicBezTo>
                  <a:lnTo>
                    <a:pt x="545281" y="845328"/>
                  </a:lnTo>
                  <a:cubicBezTo>
                    <a:pt x="539731" y="851485"/>
                    <a:pt x="534264" y="857642"/>
                    <a:pt x="529085" y="864005"/>
                  </a:cubicBezTo>
                  <a:cubicBezTo>
                    <a:pt x="523823" y="870408"/>
                    <a:pt x="518808" y="876976"/>
                    <a:pt x="514040" y="883666"/>
                  </a:cubicBezTo>
                  <a:cubicBezTo>
                    <a:pt x="504503" y="897089"/>
                    <a:pt x="495994" y="911127"/>
                    <a:pt x="488430" y="926109"/>
                  </a:cubicBezTo>
                  <a:cubicBezTo>
                    <a:pt x="487731" y="927463"/>
                    <a:pt x="488266" y="929105"/>
                    <a:pt x="489581" y="929803"/>
                  </a:cubicBezTo>
                  <a:cubicBezTo>
                    <a:pt x="490938" y="930501"/>
                    <a:pt x="492582" y="929967"/>
                    <a:pt x="493281" y="928654"/>
                  </a:cubicBezTo>
                  <a:cubicBezTo>
                    <a:pt x="499611" y="917119"/>
                    <a:pt x="506599" y="906242"/>
                    <a:pt x="514081" y="895734"/>
                  </a:cubicBezTo>
                  <a:cubicBezTo>
                    <a:pt x="519712" y="887771"/>
                    <a:pt x="525632" y="880095"/>
                    <a:pt x="531757" y="872419"/>
                  </a:cubicBezTo>
                  <a:cubicBezTo>
                    <a:pt x="537799" y="864867"/>
                    <a:pt x="544006" y="857314"/>
                    <a:pt x="550460" y="849926"/>
                  </a:cubicBezTo>
                  <a:close/>
                  <a:moveTo>
                    <a:pt x="580673" y="813681"/>
                  </a:moveTo>
                  <a:cubicBezTo>
                    <a:pt x="580673" y="813681"/>
                    <a:pt x="580591" y="813681"/>
                    <a:pt x="580550" y="813681"/>
                  </a:cubicBezTo>
                  <a:cubicBezTo>
                    <a:pt x="580427" y="813640"/>
                    <a:pt x="580303" y="813599"/>
                    <a:pt x="580180" y="813558"/>
                  </a:cubicBezTo>
                  <a:cubicBezTo>
                    <a:pt x="580345" y="813845"/>
                    <a:pt x="580550" y="814010"/>
                    <a:pt x="580673" y="813681"/>
                  </a:cubicBezTo>
                  <a:close/>
                  <a:moveTo>
                    <a:pt x="562545" y="932840"/>
                  </a:moveTo>
                  <a:lnTo>
                    <a:pt x="562463" y="932964"/>
                  </a:lnTo>
                  <a:cubicBezTo>
                    <a:pt x="562463" y="932799"/>
                    <a:pt x="562463" y="932676"/>
                    <a:pt x="562587" y="932717"/>
                  </a:cubicBezTo>
                  <a:lnTo>
                    <a:pt x="562545" y="932840"/>
                  </a:lnTo>
                  <a:close/>
                  <a:moveTo>
                    <a:pt x="563573" y="940845"/>
                  </a:moveTo>
                  <a:lnTo>
                    <a:pt x="556215" y="951065"/>
                  </a:lnTo>
                  <a:cubicBezTo>
                    <a:pt x="553749" y="954472"/>
                    <a:pt x="551323" y="957920"/>
                    <a:pt x="548816" y="961327"/>
                  </a:cubicBezTo>
                  <a:cubicBezTo>
                    <a:pt x="546514" y="964447"/>
                    <a:pt x="544089" y="967566"/>
                    <a:pt x="541745" y="970686"/>
                  </a:cubicBezTo>
                  <a:cubicBezTo>
                    <a:pt x="538169" y="975365"/>
                    <a:pt x="534593" y="980044"/>
                    <a:pt x="531181" y="984806"/>
                  </a:cubicBezTo>
                  <a:cubicBezTo>
                    <a:pt x="530359" y="986078"/>
                    <a:pt x="528674" y="986448"/>
                    <a:pt x="527399" y="985627"/>
                  </a:cubicBezTo>
                  <a:cubicBezTo>
                    <a:pt x="526125" y="984806"/>
                    <a:pt x="525796" y="983123"/>
                    <a:pt x="526618" y="981851"/>
                  </a:cubicBezTo>
                  <a:cubicBezTo>
                    <a:pt x="530236" y="975734"/>
                    <a:pt x="533976" y="969701"/>
                    <a:pt x="537964" y="963831"/>
                  </a:cubicBezTo>
                  <a:cubicBezTo>
                    <a:pt x="539567" y="961491"/>
                    <a:pt x="541211" y="959193"/>
                    <a:pt x="542896" y="956894"/>
                  </a:cubicBezTo>
                  <a:cubicBezTo>
                    <a:pt x="545445" y="953528"/>
                    <a:pt x="548158" y="950244"/>
                    <a:pt x="550789" y="946920"/>
                  </a:cubicBezTo>
                  <a:lnTo>
                    <a:pt x="558928" y="937273"/>
                  </a:lnTo>
                  <a:cubicBezTo>
                    <a:pt x="559051" y="937150"/>
                    <a:pt x="561518" y="934318"/>
                    <a:pt x="562463" y="932964"/>
                  </a:cubicBezTo>
                  <a:cubicBezTo>
                    <a:pt x="562463" y="933087"/>
                    <a:pt x="562463" y="933169"/>
                    <a:pt x="562463" y="933251"/>
                  </a:cubicBezTo>
                  <a:cubicBezTo>
                    <a:pt x="562504" y="933128"/>
                    <a:pt x="562504" y="932964"/>
                    <a:pt x="562545" y="932840"/>
                  </a:cubicBezTo>
                  <a:cubicBezTo>
                    <a:pt x="562587" y="932799"/>
                    <a:pt x="562669" y="932717"/>
                    <a:pt x="562628" y="932717"/>
                  </a:cubicBezTo>
                  <a:lnTo>
                    <a:pt x="562587" y="932717"/>
                  </a:lnTo>
                  <a:lnTo>
                    <a:pt x="562628" y="932635"/>
                  </a:lnTo>
                  <a:cubicBezTo>
                    <a:pt x="563162" y="931322"/>
                    <a:pt x="564683" y="930665"/>
                    <a:pt x="565998" y="931158"/>
                  </a:cubicBezTo>
                  <a:cubicBezTo>
                    <a:pt x="566985" y="931486"/>
                    <a:pt x="567766" y="932307"/>
                    <a:pt x="567684" y="933867"/>
                  </a:cubicBezTo>
                  <a:cubicBezTo>
                    <a:pt x="567684" y="934154"/>
                    <a:pt x="567519" y="934770"/>
                    <a:pt x="567067" y="935550"/>
                  </a:cubicBezTo>
                  <a:cubicBezTo>
                    <a:pt x="566286" y="937068"/>
                    <a:pt x="563696" y="940680"/>
                    <a:pt x="563573" y="940845"/>
                  </a:cubicBezTo>
                  <a:close/>
                  <a:moveTo>
                    <a:pt x="543061" y="424597"/>
                  </a:moveTo>
                  <a:lnTo>
                    <a:pt x="542979" y="424474"/>
                  </a:lnTo>
                  <a:cubicBezTo>
                    <a:pt x="543307" y="424474"/>
                    <a:pt x="543554" y="424474"/>
                    <a:pt x="543472" y="424679"/>
                  </a:cubicBezTo>
                  <a:cubicBezTo>
                    <a:pt x="543349" y="424638"/>
                    <a:pt x="543184" y="424638"/>
                    <a:pt x="543061" y="424597"/>
                  </a:cubicBezTo>
                  <a:close/>
                  <a:moveTo>
                    <a:pt x="342543" y="183816"/>
                  </a:moveTo>
                  <a:cubicBezTo>
                    <a:pt x="334321" y="179465"/>
                    <a:pt x="325648" y="174826"/>
                    <a:pt x="316974" y="170229"/>
                  </a:cubicBezTo>
                  <a:cubicBezTo>
                    <a:pt x="308342" y="165632"/>
                    <a:pt x="299668" y="161035"/>
                    <a:pt x="291529" y="156561"/>
                  </a:cubicBezTo>
                  <a:cubicBezTo>
                    <a:pt x="276690" y="148351"/>
                    <a:pt x="263453" y="140634"/>
                    <a:pt x="254780" y="134149"/>
                  </a:cubicBezTo>
                  <a:cubicBezTo>
                    <a:pt x="253588" y="133205"/>
                    <a:pt x="251903" y="133410"/>
                    <a:pt x="250957" y="134600"/>
                  </a:cubicBezTo>
                  <a:cubicBezTo>
                    <a:pt x="250053" y="135791"/>
                    <a:pt x="250258" y="137515"/>
                    <a:pt x="251450" y="138418"/>
                  </a:cubicBezTo>
                  <a:cubicBezTo>
                    <a:pt x="259219" y="144698"/>
                    <a:pt x="270729" y="152209"/>
                    <a:pt x="283925" y="160049"/>
                  </a:cubicBezTo>
                  <a:cubicBezTo>
                    <a:pt x="291036" y="164277"/>
                    <a:pt x="298641" y="168628"/>
                    <a:pt x="306410" y="172856"/>
                  </a:cubicBezTo>
                  <a:cubicBezTo>
                    <a:pt x="316687" y="178480"/>
                    <a:pt x="327251" y="183980"/>
                    <a:pt x="337281" y="189070"/>
                  </a:cubicBezTo>
                  <a:cubicBezTo>
                    <a:pt x="356683" y="198921"/>
                    <a:pt x="374154" y="207295"/>
                    <a:pt x="383814" y="212507"/>
                  </a:cubicBezTo>
                  <a:cubicBezTo>
                    <a:pt x="387102" y="214272"/>
                    <a:pt x="389445" y="215586"/>
                    <a:pt x="390596" y="216448"/>
                  </a:cubicBezTo>
                  <a:cubicBezTo>
                    <a:pt x="390555" y="216284"/>
                    <a:pt x="390514" y="216079"/>
                    <a:pt x="390514" y="215914"/>
                  </a:cubicBezTo>
                  <a:cubicBezTo>
                    <a:pt x="390555" y="216120"/>
                    <a:pt x="390637" y="216366"/>
                    <a:pt x="390720" y="216530"/>
                  </a:cubicBezTo>
                  <a:lnTo>
                    <a:pt x="390843" y="216653"/>
                  </a:lnTo>
                  <a:cubicBezTo>
                    <a:pt x="390884" y="216653"/>
                    <a:pt x="390966" y="216694"/>
                    <a:pt x="390925" y="216694"/>
                  </a:cubicBezTo>
                  <a:cubicBezTo>
                    <a:pt x="390884" y="216735"/>
                    <a:pt x="390884" y="216776"/>
                    <a:pt x="390843" y="216776"/>
                  </a:cubicBezTo>
                  <a:cubicBezTo>
                    <a:pt x="391131" y="217187"/>
                    <a:pt x="391501" y="217556"/>
                    <a:pt x="391994" y="217803"/>
                  </a:cubicBezTo>
                  <a:cubicBezTo>
                    <a:pt x="392241" y="217926"/>
                    <a:pt x="392364" y="217556"/>
                    <a:pt x="392611" y="217556"/>
                  </a:cubicBezTo>
                  <a:cubicBezTo>
                    <a:pt x="392734" y="217720"/>
                    <a:pt x="392857" y="217885"/>
                    <a:pt x="392981" y="218090"/>
                  </a:cubicBezTo>
                  <a:cubicBezTo>
                    <a:pt x="410985" y="244811"/>
                    <a:pt x="428867" y="271287"/>
                    <a:pt x="446830" y="297721"/>
                  </a:cubicBezTo>
                  <a:cubicBezTo>
                    <a:pt x="434909" y="294396"/>
                    <a:pt x="411314" y="287459"/>
                    <a:pt x="384143" y="277526"/>
                  </a:cubicBezTo>
                  <a:cubicBezTo>
                    <a:pt x="369385" y="272149"/>
                    <a:pt x="353600" y="265951"/>
                    <a:pt x="338226" y="259055"/>
                  </a:cubicBezTo>
                  <a:cubicBezTo>
                    <a:pt x="325442" y="253308"/>
                    <a:pt x="312905" y="247151"/>
                    <a:pt x="301518" y="240502"/>
                  </a:cubicBezTo>
                  <a:cubicBezTo>
                    <a:pt x="288816" y="233031"/>
                    <a:pt x="277471" y="225068"/>
                    <a:pt x="268674" y="216407"/>
                  </a:cubicBezTo>
                  <a:cubicBezTo>
                    <a:pt x="267646" y="215340"/>
                    <a:pt x="265920" y="215340"/>
                    <a:pt x="264851" y="216407"/>
                  </a:cubicBezTo>
                  <a:cubicBezTo>
                    <a:pt x="263782" y="217474"/>
                    <a:pt x="263741" y="219198"/>
                    <a:pt x="264810" y="220265"/>
                  </a:cubicBezTo>
                  <a:cubicBezTo>
                    <a:pt x="275292" y="231102"/>
                    <a:pt x="289433" y="241240"/>
                    <a:pt x="305341" y="250394"/>
                  </a:cubicBezTo>
                  <a:cubicBezTo>
                    <a:pt x="314796" y="255853"/>
                    <a:pt x="324867" y="260984"/>
                    <a:pt x="335184" y="265704"/>
                  </a:cubicBezTo>
                  <a:cubicBezTo>
                    <a:pt x="350723" y="272764"/>
                    <a:pt x="366754" y="278921"/>
                    <a:pt x="381800" y="284134"/>
                  </a:cubicBezTo>
                  <a:cubicBezTo>
                    <a:pt x="415137" y="295669"/>
                    <a:pt x="443377" y="302606"/>
                    <a:pt x="451393" y="304494"/>
                  </a:cubicBezTo>
                  <a:cubicBezTo>
                    <a:pt x="456531" y="312046"/>
                    <a:pt x="461670" y="319804"/>
                    <a:pt x="466849" y="327316"/>
                  </a:cubicBezTo>
                  <a:cubicBezTo>
                    <a:pt x="472522" y="335484"/>
                    <a:pt x="478277" y="343570"/>
                    <a:pt x="484073" y="351616"/>
                  </a:cubicBezTo>
                  <a:cubicBezTo>
                    <a:pt x="486786" y="355351"/>
                    <a:pt x="489458" y="359086"/>
                    <a:pt x="492171" y="362821"/>
                  </a:cubicBezTo>
                  <a:cubicBezTo>
                    <a:pt x="492130" y="362821"/>
                    <a:pt x="492089" y="362821"/>
                    <a:pt x="492048" y="362821"/>
                  </a:cubicBezTo>
                  <a:cubicBezTo>
                    <a:pt x="482798" y="362986"/>
                    <a:pt x="458299" y="357732"/>
                    <a:pt x="456901" y="357567"/>
                  </a:cubicBezTo>
                  <a:cubicBezTo>
                    <a:pt x="440664" y="355967"/>
                    <a:pt x="424427" y="353668"/>
                    <a:pt x="408396" y="350630"/>
                  </a:cubicBezTo>
                  <a:cubicBezTo>
                    <a:pt x="397708" y="348619"/>
                    <a:pt x="387102" y="346280"/>
                    <a:pt x="376661" y="343447"/>
                  </a:cubicBezTo>
                  <a:cubicBezTo>
                    <a:pt x="359232" y="338727"/>
                    <a:pt x="342214" y="332734"/>
                    <a:pt x="325853" y="324730"/>
                  </a:cubicBezTo>
                  <a:cubicBezTo>
                    <a:pt x="324497" y="324073"/>
                    <a:pt x="322894" y="324607"/>
                    <a:pt x="322195" y="325920"/>
                  </a:cubicBezTo>
                  <a:cubicBezTo>
                    <a:pt x="321496" y="327275"/>
                    <a:pt x="322030" y="328917"/>
                    <a:pt x="323387" y="329614"/>
                  </a:cubicBezTo>
                  <a:cubicBezTo>
                    <a:pt x="343981" y="340410"/>
                    <a:pt x="365686" y="348291"/>
                    <a:pt x="388130" y="353791"/>
                  </a:cubicBezTo>
                  <a:cubicBezTo>
                    <a:pt x="397050" y="356008"/>
                    <a:pt x="406094" y="357814"/>
                    <a:pt x="415219" y="359291"/>
                  </a:cubicBezTo>
                  <a:cubicBezTo>
                    <a:pt x="428825" y="361467"/>
                    <a:pt x="442596" y="362903"/>
                    <a:pt x="456326" y="364012"/>
                  </a:cubicBezTo>
                  <a:cubicBezTo>
                    <a:pt x="457765" y="364094"/>
                    <a:pt x="482840" y="368609"/>
                    <a:pt x="492212" y="368199"/>
                  </a:cubicBezTo>
                  <a:cubicBezTo>
                    <a:pt x="493815" y="368116"/>
                    <a:pt x="494637" y="367747"/>
                    <a:pt x="495500" y="367419"/>
                  </a:cubicBezTo>
                  <a:cubicBezTo>
                    <a:pt x="504010" y="379076"/>
                    <a:pt x="512560" y="390774"/>
                    <a:pt x="520904" y="402555"/>
                  </a:cubicBezTo>
                  <a:cubicBezTo>
                    <a:pt x="520411" y="402678"/>
                    <a:pt x="520206" y="402596"/>
                    <a:pt x="519671" y="402760"/>
                  </a:cubicBezTo>
                  <a:cubicBezTo>
                    <a:pt x="516095" y="403909"/>
                    <a:pt x="510710" y="406331"/>
                    <a:pt x="507832" y="406824"/>
                  </a:cubicBezTo>
                  <a:cubicBezTo>
                    <a:pt x="502036" y="407809"/>
                    <a:pt x="496240" y="408712"/>
                    <a:pt x="490403" y="409492"/>
                  </a:cubicBezTo>
                  <a:cubicBezTo>
                    <a:pt x="484648" y="410272"/>
                    <a:pt x="478811" y="410887"/>
                    <a:pt x="473015" y="411298"/>
                  </a:cubicBezTo>
                  <a:cubicBezTo>
                    <a:pt x="465164" y="411831"/>
                    <a:pt x="457312" y="411873"/>
                    <a:pt x="449502" y="411626"/>
                  </a:cubicBezTo>
                  <a:cubicBezTo>
                    <a:pt x="441651" y="411380"/>
                    <a:pt x="433799" y="410764"/>
                    <a:pt x="425989" y="409820"/>
                  </a:cubicBezTo>
                  <a:cubicBezTo>
                    <a:pt x="410328" y="407932"/>
                    <a:pt x="394830" y="404689"/>
                    <a:pt x="379703" y="400174"/>
                  </a:cubicBezTo>
                  <a:cubicBezTo>
                    <a:pt x="378264" y="399723"/>
                    <a:pt x="376743" y="400502"/>
                    <a:pt x="376291" y="401939"/>
                  </a:cubicBezTo>
                  <a:cubicBezTo>
                    <a:pt x="375839" y="403376"/>
                    <a:pt x="376620" y="404936"/>
                    <a:pt x="378059" y="405387"/>
                  </a:cubicBezTo>
                  <a:cubicBezTo>
                    <a:pt x="393350" y="410518"/>
                    <a:pt x="409094" y="414541"/>
                    <a:pt x="425044" y="416839"/>
                  </a:cubicBezTo>
                  <a:cubicBezTo>
                    <a:pt x="433059" y="418030"/>
                    <a:pt x="441158" y="418768"/>
                    <a:pt x="449255" y="419015"/>
                  </a:cubicBezTo>
                  <a:cubicBezTo>
                    <a:pt x="457353" y="419261"/>
                    <a:pt x="465452" y="418974"/>
                    <a:pt x="473591" y="418276"/>
                  </a:cubicBezTo>
                  <a:cubicBezTo>
                    <a:pt x="479510" y="417701"/>
                    <a:pt x="485470" y="416921"/>
                    <a:pt x="491390" y="415936"/>
                  </a:cubicBezTo>
                  <a:cubicBezTo>
                    <a:pt x="497268" y="414992"/>
                    <a:pt x="503105" y="413843"/>
                    <a:pt x="508942" y="412611"/>
                  </a:cubicBezTo>
                  <a:cubicBezTo>
                    <a:pt x="511614" y="412078"/>
                    <a:pt x="516300" y="409902"/>
                    <a:pt x="520000" y="408466"/>
                  </a:cubicBezTo>
                  <a:cubicBezTo>
                    <a:pt x="520534" y="408219"/>
                    <a:pt x="521192" y="407973"/>
                    <a:pt x="521809" y="407809"/>
                  </a:cubicBezTo>
                  <a:cubicBezTo>
                    <a:pt x="521973" y="408014"/>
                    <a:pt x="522179" y="408178"/>
                    <a:pt x="522425" y="408342"/>
                  </a:cubicBezTo>
                  <a:cubicBezTo>
                    <a:pt x="523206" y="408794"/>
                    <a:pt x="523946" y="408178"/>
                    <a:pt x="524686" y="407809"/>
                  </a:cubicBezTo>
                  <a:cubicBezTo>
                    <a:pt x="525426" y="408835"/>
                    <a:pt x="532209" y="419671"/>
                    <a:pt x="536813" y="425377"/>
                  </a:cubicBezTo>
                  <a:cubicBezTo>
                    <a:pt x="538580" y="427552"/>
                    <a:pt x="540142" y="429030"/>
                    <a:pt x="541088" y="429482"/>
                  </a:cubicBezTo>
                  <a:cubicBezTo>
                    <a:pt x="541992" y="429933"/>
                    <a:pt x="542814" y="429933"/>
                    <a:pt x="543431" y="429769"/>
                  </a:cubicBezTo>
                  <a:cubicBezTo>
                    <a:pt x="544828" y="429359"/>
                    <a:pt x="545651" y="427922"/>
                    <a:pt x="545281" y="426567"/>
                  </a:cubicBezTo>
                  <a:cubicBezTo>
                    <a:pt x="545034" y="425623"/>
                    <a:pt x="544294" y="424967"/>
                    <a:pt x="543472" y="424720"/>
                  </a:cubicBezTo>
                  <a:cubicBezTo>
                    <a:pt x="543472" y="424761"/>
                    <a:pt x="543431" y="424761"/>
                    <a:pt x="543431" y="424802"/>
                  </a:cubicBezTo>
                  <a:cubicBezTo>
                    <a:pt x="543349" y="424925"/>
                    <a:pt x="543225" y="424843"/>
                    <a:pt x="543061" y="424638"/>
                  </a:cubicBezTo>
                  <a:cubicBezTo>
                    <a:pt x="542732" y="424597"/>
                    <a:pt x="542403" y="424638"/>
                    <a:pt x="542074" y="424720"/>
                  </a:cubicBezTo>
                  <a:cubicBezTo>
                    <a:pt x="542239" y="424679"/>
                    <a:pt x="542650" y="424556"/>
                    <a:pt x="542979" y="424515"/>
                  </a:cubicBezTo>
                  <a:cubicBezTo>
                    <a:pt x="542855" y="424351"/>
                    <a:pt x="542691" y="424146"/>
                    <a:pt x="542527" y="423981"/>
                  </a:cubicBezTo>
                  <a:cubicBezTo>
                    <a:pt x="540512" y="421847"/>
                    <a:pt x="537635" y="417619"/>
                    <a:pt x="535004" y="413679"/>
                  </a:cubicBezTo>
                  <a:cubicBezTo>
                    <a:pt x="535621" y="413350"/>
                    <a:pt x="536484" y="413391"/>
                    <a:pt x="536689" y="412652"/>
                  </a:cubicBezTo>
                  <a:cubicBezTo>
                    <a:pt x="538416" y="405428"/>
                    <a:pt x="543020" y="388722"/>
                    <a:pt x="546308" y="375135"/>
                  </a:cubicBezTo>
                  <a:cubicBezTo>
                    <a:pt x="547994" y="368322"/>
                    <a:pt x="549309" y="362329"/>
                    <a:pt x="549843" y="358635"/>
                  </a:cubicBezTo>
                  <a:cubicBezTo>
                    <a:pt x="551159" y="349276"/>
                    <a:pt x="552104" y="337044"/>
                    <a:pt x="552639" y="323416"/>
                  </a:cubicBezTo>
                  <a:cubicBezTo>
                    <a:pt x="552926" y="315905"/>
                    <a:pt x="553091" y="308024"/>
                    <a:pt x="553091" y="299979"/>
                  </a:cubicBezTo>
                  <a:cubicBezTo>
                    <a:pt x="553132" y="288321"/>
                    <a:pt x="552885" y="276377"/>
                    <a:pt x="552474" y="264842"/>
                  </a:cubicBezTo>
                  <a:cubicBezTo>
                    <a:pt x="551734" y="244442"/>
                    <a:pt x="550378" y="225478"/>
                    <a:pt x="548857" y="212261"/>
                  </a:cubicBezTo>
                  <a:cubicBezTo>
                    <a:pt x="548734" y="210742"/>
                    <a:pt x="547377" y="209675"/>
                    <a:pt x="545897" y="209798"/>
                  </a:cubicBezTo>
                  <a:cubicBezTo>
                    <a:pt x="544376" y="209963"/>
                    <a:pt x="543307" y="211317"/>
                    <a:pt x="543431" y="212795"/>
                  </a:cubicBezTo>
                  <a:cubicBezTo>
                    <a:pt x="544993" y="230281"/>
                    <a:pt x="545733" y="257864"/>
                    <a:pt x="545774" y="285407"/>
                  </a:cubicBezTo>
                  <a:cubicBezTo>
                    <a:pt x="545815" y="297803"/>
                    <a:pt x="545692" y="310240"/>
                    <a:pt x="545363" y="321733"/>
                  </a:cubicBezTo>
                  <a:cubicBezTo>
                    <a:pt x="544993" y="335689"/>
                    <a:pt x="544376" y="348250"/>
                    <a:pt x="543225" y="357773"/>
                  </a:cubicBezTo>
                  <a:cubicBezTo>
                    <a:pt x="542773" y="361303"/>
                    <a:pt x="541622" y="367131"/>
                    <a:pt x="540183" y="373740"/>
                  </a:cubicBezTo>
                  <a:cubicBezTo>
                    <a:pt x="537511" y="386259"/>
                    <a:pt x="533894" y="401159"/>
                    <a:pt x="532126" y="409163"/>
                  </a:cubicBezTo>
                  <a:cubicBezTo>
                    <a:pt x="530688" y="406865"/>
                    <a:pt x="529496" y="404977"/>
                    <a:pt x="529208" y="404607"/>
                  </a:cubicBezTo>
                  <a:cubicBezTo>
                    <a:pt x="520247" y="391554"/>
                    <a:pt x="510998" y="378666"/>
                    <a:pt x="501749" y="365777"/>
                  </a:cubicBezTo>
                  <a:cubicBezTo>
                    <a:pt x="502119" y="365366"/>
                    <a:pt x="502900" y="365325"/>
                    <a:pt x="502941" y="364710"/>
                  </a:cubicBezTo>
                  <a:cubicBezTo>
                    <a:pt x="502941" y="364710"/>
                    <a:pt x="505284" y="331913"/>
                    <a:pt x="506805" y="292098"/>
                  </a:cubicBezTo>
                  <a:cubicBezTo>
                    <a:pt x="507380" y="276459"/>
                    <a:pt x="507832" y="259794"/>
                    <a:pt x="507915" y="243580"/>
                  </a:cubicBezTo>
                  <a:cubicBezTo>
                    <a:pt x="507956" y="232374"/>
                    <a:pt x="507832" y="221415"/>
                    <a:pt x="507545" y="211194"/>
                  </a:cubicBezTo>
                  <a:cubicBezTo>
                    <a:pt x="506928" y="190465"/>
                    <a:pt x="505654" y="172815"/>
                    <a:pt x="503475" y="162471"/>
                  </a:cubicBezTo>
                  <a:cubicBezTo>
                    <a:pt x="503187" y="160994"/>
                    <a:pt x="501749" y="160008"/>
                    <a:pt x="500269" y="160296"/>
                  </a:cubicBezTo>
                  <a:cubicBezTo>
                    <a:pt x="498830" y="160583"/>
                    <a:pt x="497844" y="162020"/>
                    <a:pt x="498131" y="163497"/>
                  </a:cubicBezTo>
                  <a:cubicBezTo>
                    <a:pt x="500351" y="175688"/>
                    <a:pt x="500885" y="197977"/>
                    <a:pt x="500803" y="223385"/>
                  </a:cubicBezTo>
                  <a:cubicBezTo>
                    <a:pt x="500762" y="234262"/>
                    <a:pt x="500557" y="245714"/>
                    <a:pt x="500392" y="257208"/>
                  </a:cubicBezTo>
                  <a:cubicBezTo>
                    <a:pt x="500269" y="264760"/>
                    <a:pt x="500145" y="272354"/>
                    <a:pt x="500022" y="279783"/>
                  </a:cubicBezTo>
                  <a:cubicBezTo>
                    <a:pt x="499365" y="316561"/>
                    <a:pt x="498255" y="349358"/>
                    <a:pt x="497885" y="360277"/>
                  </a:cubicBezTo>
                  <a:cubicBezTo>
                    <a:pt x="493075" y="353504"/>
                    <a:pt x="488266" y="346731"/>
                    <a:pt x="483497" y="339917"/>
                  </a:cubicBezTo>
                  <a:cubicBezTo>
                    <a:pt x="479757" y="334499"/>
                    <a:pt x="476016" y="329081"/>
                    <a:pt x="472316" y="323663"/>
                  </a:cubicBezTo>
                  <a:cubicBezTo>
                    <a:pt x="460724" y="306587"/>
                    <a:pt x="449132" y="289060"/>
                    <a:pt x="437622" y="271697"/>
                  </a:cubicBezTo>
                  <a:cubicBezTo>
                    <a:pt x="438116" y="271820"/>
                    <a:pt x="438609" y="271861"/>
                    <a:pt x="438897" y="271779"/>
                  </a:cubicBezTo>
                  <a:cubicBezTo>
                    <a:pt x="439308" y="271697"/>
                    <a:pt x="440582" y="271451"/>
                    <a:pt x="440993" y="269768"/>
                  </a:cubicBezTo>
                  <a:cubicBezTo>
                    <a:pt x="441075" y="269522"/>
                    <a:pt x="441158" y="268988"/>
                    <a:pt x="441240" y="268126"/>
                  </a:cubicBezTo>
                  <a:cubicBezTo>
                    <a:pt x="441281" y="267551"/>
                    <a:pt x="441158" y="266977"/>
                    <a:pt x="440870" y="266484"/>
                  </a:cubicBezTo>
                  <a:cubicBezTo>
                    <a:pt x="440787" y="261887"/>
                    <a:pt x="440993" y="252200"/>
                    <a:pt x="440952" y="247931"/>
                  </a:cubicBezTo>
                  <a:cubicBezTo>
                    <a:pt x="440952" y="240994"/>
                    <a:pt x="440787" y="234016"/>
                    <a:pt x="440500" y="227038"/>
                  </a:cubicBezTo>
                  <a:cubicBezTo>
                    <a:pt x="440212" y="220101"/>
                    <a:pt x="439760" y="213164"/>
                    <a:pt x="439308" y="206227"/>
                  </a:cubicBezTo>
                  <a:cubicBezTo>
                    <a:pt x="438609" y="196581"/>
                    <a:pt x="437705" y="186730"/>
                    <a:pt x="436389" y="176879"/>
                  </a:cubicBezTo>
                  <a:cubicBezTo>
                    <a:pt x="435115" y="167151"/>
                    <a:pt x="433512" y="157422"/>
                    <a:pt x="431539" y="147735"/>
                  </a:cubicBezTo>
                  <a:cubicBezTo>
                    <a:pt x="427633" y="128238"/>
                    <a:pt x="422331" y="108987"/>
                    <a:pt x="415836" y="90803"/>
                  </a:cubicBezTo>
                  <a:cubicBezTo>
                    <a:pt x="415342" y="89367"/>
                    <a:pt x="413822" y="88628"/>
                    <a:pt x="412383" y="89120"/>
                  </a:cubicBezTo>
                  <a:cubicBezTo>
                    <a:pt x="410944" y="89572"/>
                    <a:pt x="410204" y="91132"/>
                    <a:pt x="410656" y="92568"/>
                  </a:cubicBezTo>
                  <a:cubicBezTo>
                    <a:pt x="416576" y="110670"/>
                    <a:pt x="421056" y="129757"/>
                    <a:pt x="424592" y="149049"/>
                  </a:cubicBezTo>
                  <a:cubicBezTo>
                    <a:pt x="426318" y="158654"/>
                    <a:pt x="427798" y="168259"/>
                    <a:pt x="429072" y="177823"/>
                  </a:cubicBezTo>
                  <a:cubicBezTo>
                    <a:pt x="430388" y="187551"/>
                    <a:pt x="431539" y="197238"/>
                    <a:pt x="432361" y="206802"/>
                  </a:cubicBezTo>
                  <a:cubicBezTo>
                    <a:pt x="433101" y="215011"/>
                    <a:pt x="433758" y="223262"/>
                    <a:pt x="434251" y="231553"/>
                  </a:cubicBezTo>
                  <a:cubicBezTo>
                    <a:pt x="434580" y="237054"/>
                    <a:pt x="434868" y="242554"/>
                    <a:pt x="435033" y="248054"/>
                  </a:cubicBezTo>
                  <a:cubicBezTo>
                    <a:pt x="435197" y="252692"/>
                    <a:pt x="435320" y="263816"/>
                    <a:pt x="435567" y="267880"/>
                  </a:cubicBezTo>
                  <a:cubicBezTo>
                    <a:pt x="435690" y="267757"/>
                    <a:pt x="435855" y="267634"/>
                    <a:pt x="436060" y="267510"/>
                  </a:cubicBezTo>
                  <a:lnTo>
                    <a:pt x="436019" y="267593"/>
                  </a:lnTo>
                  <a:cubicBezTo>
                    <a:pt x="435978" y="268003"/>
                    <a:pt x="436101" y="268454"/>
                    <a:pt x="435937" y="268454"/>
                  </a:cubicBezTo>
                  <a:cubicBezTo>
                    <a:pt x="435773" y="268413"/>
                    <a:pt x="435690" y="268372"/>
                    <a:pt x="435608" y="268331"/>
                  </a:cubicBezTo>
                  <a:lnTo>
                    <a:pt x="435608" y="268496"/>
                  </a:lnTo>
                  <a:cubicBezTo>
                    <a:pt x="435608" y="268619"/>
                    <a:pt x="435649" y="268660"/>
                    <a:pt x="435649" y="268742"/>
                  </a:cubicBezTo>
                  <a:cubicBezTo>
                    <a:pt x="423523" y="250435"/>
                    <a:pt x="411396" y="232292"/>
                    <a:pt x="399105" y="214026"/>
                  </a:cubicBezTo>
                  <a:cubicBezTo>
                    <a:pt x="395817" y="209142"/>
                    <a:pt x="392364" y="204380"/>
                    <a:pt x="389034" y="199496"/>
                  </a:cubicBezTo>
                  <a:cubicBezTo>
                    <a:pt x="389610" y="198962"/>
                    <a:pt x="390473" y="198634"/>
                    <a:pt x="390391" y="197813"/>
                  </a:cubicBezTo>
                  <a:cubicBezTo>
                    <a:pt x="389116" y="183816"/>
                    <a:pt x="383485" y="162061"/>
                    <a:pt x="376415" y="139813"/>
                  </a:cubicBezTo>
                  <a:cubicBezTo>
                    <a:pt x="374647" y="134149"/>
                    <a:pt x="372756" y="128484"/>
                    <a:pt x="370824" y="122902"/>
                  </a:cubicBezTo>
                  <a:cubicBezTo>
                    <a:pt x="368810" y="117155"/>
                    <a:pt x="366754" y="111573"/>
                    <a:pt x="364740" y="106155"/>
                  </a:cubicBezTo>
                  <a:cubicBezTo>
                    <a:pt x="354381" y="78612"/>
                    <a:pt x="344803" y="56652"/>
                    <a:pt x="344803" y="56652"/>
                  </a:cubicBezTo>
                  <a:cubicBezTo>
                    <a:pt x="344228" y="55257"/>
                    <a:pt x="342625" y="54600"/>
                    <a:pt x="341227" y="55174"/>
                  </a:cubicBezTo>
                  <a:cubicBezTo>
                    <a:pt x="339830" y="55708"/>
                    <a:pt x="339172" y="57309"/>
                    <a:pt x="339747" y="58705"/>
                  </a:cubicBezTo>
                  <a:cubicBezTo>
                    <a:pt x="339747" y="58705"/>
                    <a:pt x="345338" y="73358"/>
                    <a:pt x="352614" y="93594"/>
                  </a:cubicBezTo>
                  <a:cubicBezTo>
                    <a:pt x="355203" y="100819"/>
                    <a:pt x="357999" y="108741"/>
                    <a:pt x="360917" y="116950"/>
                  </a:cubicBezTo>
                  <a:cubicBezTo>
                    <a:pt x="362685" y="122081"/>
                    <a:pt x="364535" y="127294"/>
                    <a:pt x="366343" y="132548"/>
                  </a:cubicBezTo>
                  <a:cubicBezTo>
                    <a:pt x="369098" y="140429"/>
                    <a:pt x="371811" y="148351"/>
                    <a:pt x="374277" y="155986"/>
                  </a:cubicBezTo>
                  <a:cubicBezTo>
                    <a:pt x="378675" y="169737"/>
                    <a:pt x="382005" y="181969"/>
                    <a:pt x="383896" y="192066"/>
                  </a:cubicBezTo>
                  <a:cubicBezTo>
                    <a:pt x="372345" y="175196"/>
                    <a:pt x="360876" y="158284"/>
                    <a:pt x="348996" y="141701"/>
                  </a:cubicBezTo>
                  <a:cubicBezTo>
                    <a:pt x="320345" y="101681"/>
                    <a:pt x="290419" y="62809"/>
                    <a:pt x="258356" y="26277"/>
                  </a:cubicBezTo>
                  <a:cubicBezTo>
                    <a:pt x="257370" y="25128"/>
                    <a:pt x="255643" y="25005"/>
                    <a:pt x="254533" y="25990"/>
                  </a:cubicBezTo>
                  <a:cubicBezTo>
                    <a:pt x="253382" y="26975"/>
                    <a:pt x="253259" y="28699"/>
                    <a:pt x="254246" y="29807"/>
                  </a:cubicBezTo>
                  <a:cubicBezTo>
                    <a:pt x="285774" y="66545"/>
                    <a:pt x="315042" y="105662"/>
                    <a:pt x="343283" y="145724"/>
                  </a:cubicBezTo>
                  <a:cubicBezTo>
                    <a:pt x="357547" y="165960"/>
                    <a:pt x="371482" y="186525"/>
                    <a:pt x="385376" y="207048"/>
                  </a:cubicBezTo>
                  <a:cubicBezTo>
                    <a:pt x="383896" y="206186"/>
                    <a:pt x="382663" y="205447"/>
                    <a:pt x="380895" y="204462"/>
                  </a:cubicBezTo>
                  <a:cubicBezTo>
                    <a:pt x="371399" y="199167"/>
                    <a:pt x="357670" y="191861"/>
                    <a:pt x="342543" y="183816"/>
                  </a:cubicBezTo>
                  <a:close/>
                  <a:moveTo>
                    <a:pt x="521398" y="405059"/>
                  </a:moveTo>
                  <a:cubicBezTo>
                    <a:pt x="521439" y="404936"/>
                    <a:pt x="521480" y="404812"/>
                    <a:pt x="521562" y="404689"/>
                  </a:cubicBezTo>
                  <a:cubicBezTo>
                    <a:pt x="521603" y="404648"/>
                    <a:pt x="521685" y="404566"/>
                    <a:pt x="521644" y="404566"/>
                  </a:cubicBezTo>
                  <a:cubicBezTo>
                    <a:pt x="521315" y="404443"/>
                    <a:pt x="521315" y="404689"/>
                    <a:pt x="521398" y="405059"/>
                  </a:cubicBezTo>
                  <a:close/>
                  <a:moveTo>
                    <a:pt x="390720" y="216530"/>
                  </a:moveTo>
                  <a:lnTo>
                    <a:pt x="390843" y="216776"/>
                  </a:lnTo>
                  <a:cubicBezTo>
                    <a:pt x="390720" y="216858"/>
                    <a:pt x="390637" y="216653"/>
                    <a:pt x="390596" y="216448"/>
                  </a:cubicBezTo>
                  <a:lnTo>
                    <a:pt x="390720" y="216530"/>
                  </a:lnTo>
                  <a:close/>
                  <a:moveTo>
                    <a:pt x="615080" y="455177"/>
                  </a:moveTo>
                  <a:cubicBezTo>
                    <a:pt x="615326" y="454643"/>
                    <a:pt x="615367" y="454028"/>
                    <a:pt x="615203" y="453494"/>
                  </a:cubicBezTo>
                  <a:cubicBezTo>
                    <a:pt x="615861" y="453125"/>
                    <a:pt x="616765" y="452714"/>
                    <a:pt x="617300" y="452345"/>
                  </a:cubicBezTo>
                  <a:cubicBezTo>
                    <a:pt x="618409" y="451565"/>
                    <a:pt x="619355" y="450744"/>
                    <a:pt x="619930" y="450046"/>
                  </a:cubicBezTo>
                  <a:lnTo>
                    <a:pt x="628974" y="438430"/>
                  </a:lnTo>
                  <a:lnTo>
                    <a:pt x="654583" y="403130"/>
                  </a:lnTo>
                  <a:cubicBezTo>
                    <a:pt x="658324" y="398122"/>
                    <a:pt x="662188" y="393196"/>
                    <a:pt x="666011" y="388229"/>
                  </a:cubicBezTo>
                  <a:cubicBezTo>
                    <a:pt x="666052" y="388229"/>
                    <a:pt x="666011" y="388270"/>
                    <a:pt x="666052" y="388270"/>
                  </a:cubicBezTo>
                  <a:cubicBezTo>
                    <a:pt x="669423" y="389789"/>
                    <a:pt x="680809" y="392868"/>
                    <a:pt x="682536" y="393032"/>
                  </a:cubicBezTo>
                  <a:cubicBezTo>
                    <a:pt x="689277" y="393525"/>
                    <a:pt x="696060" y="393976"/>
                    <a:pt x="702883" y="394263"/>
                  </a:cubicBezTo>
                  <a:cubicBezTo>
                    <a:pt x="709707" y="394551"/>
                    <a:pt x="716531" y="394633"/>
                    <a:pt x="723314" y="394551"/>
                  </a:cubicBezTo>
                  <a:cubicBezTo>
                    <a:pt x="735728" y="394345"/>
                    <a:pt x="748553" y="393771"/>
                    <a:pt x="761419" y="392375"/>
                  </a:cubicBezTo>
                  <a:cubicBezTo>
                    <a:pt x="769846" y="391431"/>
                    <a:pt x="778314" y="390159"/>
                    <a:pt x="786659" y="388476"/>
                  </a:cubicBezTo>
                  <a:cubicBezTo>
                    <a:pt x="807829" y="384207"/>
                    <a:pt x="828423" y="377434"/>
                    <a:pt x="846839" y="367337"/>
                  </a:cubicBezTo>
                  <a:cubicBezTo>
                    <a:pt x="848195" y="366639"/>
                    <a:pt x="848689" y="364997"/>
                    <a:pt x="847990" y="363683"/>
                  </a:cubicBezTo>
                  <a:cubicBezTo>
                    <a:pt x="847250" y="362329"/>
                    <a:pt x="845606" y="361836"/>
                    <a:pt x="844290" y="362534"/>
                  </a:cubicBezTo>
                  <a:cubicBezTo>
                    <a:pt x="829739" y="370005"/>
                    <a:pt x="813871" y="375218"/>
                    <a:pt x="797511" y="378953"/>
                  </a:cubicBezTo>
                  <a:cubicBezTo>
                    <a:pt x="785384" y="381744"/>
                    <a:pt x="772970" y="383632"/>
                    <a:pt x="760597" y="385028"/>
                  </a:cubicBezTo>
                  <a:cubicBezTo>
                    <a:pt x="747977" y="386464"/>
                    <a:pt x="735358" y="387367"/>
                    <a:pt x="723149" y="387737"/>
                  </a:cubicBezTo>
                  <a:cubicBezTo>
                    <a:pt x="716449" y="387983"/>
                    <a:pt x="709748" y="388024"/>
                    <a:pt x="703048" y="387901"/>
                  </a:cubicBezTo>
                  <a:cubicBezTo>
                    <a:pt x="696306" y="387819"/>
                    <a:pt x="689606" y="387573"/>
                    <a:pt x="682865" y="387244"/>
                  </a:cubicBezTo>
                  <a:cubicBezTo>
                    <a:pt x="681549" y="387162"/>
                    <a:pt x="673287" y="385151"/>
                    <a:pt x="669340" y="383837"/>
                  </a:cubicBezTo>
                  <a:cubicBezTo>
                    <a:pt x="674849" y="376654"/>
                    <a:pt x="680234" y="369430"/>
                    <a:pt x="685824" y="362329"/>
                  </a:cubicBezTo>
                  <a:cubicBezTo>
                    <a:pt x="690593" y="356213"/>
                    <a:pt x="695443" y="350179"/>
                    <a:pt x="700253" y="344104"/>
                  </a:cubicBezTo>
                  <a:cubicBezTo>
                    <a:pt x="700335" y="344186"/>
                    <a:pt x="700294" y="344268"/>
                    <a:pt x="700376" y="344350"/>
                  </a:cubicBezTo>
                  <a:cubicBezTo>
                    <a:pt x="701445" y="345335"/>
                    <a:pt x="703089" y="345253"/>
                    <a:pt x="704076" y="344186"/>
                  </a:cubicBezTo>
                  <a:cubicBezTo>
                    <a:pt x="704404" y="343817"/>
                    <a:pt x="704610" y="343365"/>
                    <a:pt x="704692" y="342873"/>
                  </a:cubicBezTo>
                  <a:cubicBezTo>
                    <a:pt x="706295" y="342667"/>
                    <a:pt x="708885" y="342873"/>
                    <a:pt x="709913" y="342544"/>
                  </a:cubicBezTo>
                  <a:lnTo>
                    <a:pt x="724629" y="338029"/>
                  </a:lnTo>
                  <a:cubicBezTo>
                    <a:pt x="733467" y="335279"/>
                    <a:pt x="742264" y="332570"/>
                    <a:pt x="751102" y="329779"/>
                  </a:cubicBezTo>
                  <a:cubicBezTo>
                    <a:pt x="756980" y="327890"/>
                    <a:pt x="762817" y="326002"/>
                    <a:pt x="768695" y="324032"/>
                  </a:cubicBezTo>
                  <a:cubicBezTo>
                    <a:pt x="781767" y="319599"/>
                    <a:pt x="797018" y="315371"/>
                    <a:pt x="812720" y="310445"/>
                  </a:cubicBezTo>
                  <a:cubicBezTo>
                    <a:pt x="827313" y="305889"/>
                    <a:pt x="842317" y="300841"/>
                    <a:pt x="856540" y="294848"/>
                  </a:cubicBezTo>
                  <a:cubicBezTo>
                    <a:pt x="877094" y="286228"/>
                    <a:pt x="896003" y="275720"/>
                    <a:pt x="909650" y="262215"/>
                  </a:cubicBezTo>
                  <a:cubicBezTo>
                    <a:pt x="910719" y="261148"/>
                    <a:pt x="910760" y="259424"/>
                    <a:pt x="909732" y="258357"/>
                  </a:cubicBezTo>
                  <a:cubicBezTo>
                    <a:pt x="908663" y="257290"/>
                    <a:pt x="906937" y="257249"/>
                    <a:pt x="905868" y="258275"/>
                  </a:cubicBezTo>
                  <a:cubicBezTo>
                    <a:pt x="892385" y="270999"/>
                    <a:pt x="873887" y="280522"/>
                    <a:pt x="853909" y="288485"/>
                  </a:cubicBezTo>
                  <a:cubicBezTo>
                    <a:pt x="839769" y="294109"/>
                    <a:pt x="824929" y="298911"/>
                    <a:pt x="810542" y="303426"/>
                  </a:cubicBezTo>
                  <a:cubicBezTo>
                    <a:pt x="794757" y="308352"/>
                    <a:pt x="779547" y="312990"/>
                    <a:pt x="766475" y="317588"/>
                  </a:cubicBezTo>
                  <a:lnTo>
                    <a:pt x="722820" y="332488"/>
                  </a:lnTo>
                  <a:lnTo>
                    <a:pt x="708104" y="337413"/>
                  </a:lnTo>
                  <a:cubicBezTo>
                    <a:pt x="707405" y="337660"/>
                    <a:pt x="706213" y="337824"/>
                    <a:pt x="705062" y="338029"/>
                  </a:cubicBezTo>
                  <a:cubicBezTo>
                    <a:pt x="714640" y="325961"/>
                    <a:pt x="724177" y="313852"/>
                    <a:pt x="733755" y="301785"/>
                  </a:cubicBezTo>
                  <a:cubicBezTo>
                    <a:pt x="748142" y="283560"/>
                    <a:pt x="762077" y="265130"/>
                    <a:pt x="776136" y="246741"/>
                  </a:cubicBezTo>
                  <a:cubicBezTo>
                    <a:pt x="776218" y="246659"/>
                    <a:pt x="776341" y="246782"/>
                    <a:pt x="776423" y="246700"/>
                  </a:cubicBezTo>
                  <a:cubicBezTo>
                    <a:pt x="776547" y="246535"/>
                    <a:pt x="776505" y="246330"/>
                    <a:pt x="776588" y="246166"/>
                  </a:cubicBezTo>
                  <a:cubicBezTo>
                    <a:pt x="777410" y="245099"/>
                    <a:pt x="778232" y="244032"/>
                    <a:pt x="779054" y="242964"/>
                  </a:cubicBezTo>
                  <a:cubicBezTo>
                    <a:pt x="779054" y="242964"/>
                    <a:pt x="779095" y="242964"/>
                    <a:pt x="779095" y="243005"/>
                  </a:cubicBezTo>
                  <a:cubicBezTo>
                    <a:pt x="779095" y="243005"/>
                    <a:pt x="779013" y="243128"/>
                    <a:pt x="778890" y="243252"/>
                  </a:cubicBezTo>
                  <a:cubicBezTo>
                    <a:pt x="779260" y="243128"/>
                    <a:pt x="779588" y="242882"/>
                    <a:pt x="779835" y="242595"/>
                  </a:cubicBezTo>
                  <a:cubicBezTo>
                    <a:pt x="781274" y="242267"/>
                    <a:pt x="783412" y="242143"/>
                    <a:pt x="784275" y="241856"/>
                  </a:cubicBezTo>
                  <a:lnTo>
                    <a:pt x="796113" y="237669"/>
                  </a:lnTo>
                  <a:cubicBezTo>
                    <a:pt x="801581" y="235617"/>
                    <a:pt x="807007" y="233482"/>
                    <a:pt x="812433" y="231307"/>
                  </a:cubicBezTo>
                  <a:cubicBezTo>
                    <a:pt x="817818" y="229090"/>
                    <a:pt x="823203" y="226792"/>
                    <a:pt x="828547" y="224452"/>
                  </a:cubicBezTo>
                  <a:cubicBezTo>
                    <a:pt x="838741" y="219937"/>
                    <a:pt x="849018" y="215422"/>
                    <a:pt x="859253" y="210578"/>
                  </a:cubicBezTo>
                  <a:cubicBezTo>
                    <a:pt x="865995" y="207377"/>
                    <a:pt x="872736" y="204052"/>
                    <a:pt x="879395" y="200604"/>
                  </a:cubicBezTo>
                  <a:cubicBezTo>
                    <a:pt x="896167" y="191943"/>
                    <a:pt x="912569" y="182543"/>
                    <a:pt x="928025" y="172199"/>
                  </a:cubicBezTo>
                  <a:cubicBezTo>
                    <a:pt x="929299" y="171378"/>
                    <a:pt x="929669" y="169696"/>
                    <a:pt x="928847" y="168464"/>
                  </a:cubicBezTo>
                  <a:cubicBezTo>
                    <a:pt x="928025" y="167192"/>
                    <a:pt x="926339" y="166822"/>
                    <a:pt x="925065" y="167643"/>
                  </a:cubicBezTo>
                  <a:cubicBezTo>
                    <a:pt x="912569" y="175401"/>
                    <a:pt x="899455" y="182502"/>
                    <a:pt x="886178" y="189275"/>
                  </a:cubicBezTo>
                  <a:cubicBezTo>
                    <a:pt x="876230" y="194324"/>
                    <a:pt x="866118" y="199167"/>
                    <a:pt x="856047" y="203929"/>
                  </a:cubicBezTo>
                  <a:cubicBezTo>
                    <a:pt x="845893" y="208731"/>
                    <a:pt x="835781" y="213575"/>
                    <a:pt x="825710" y="218213"/>
                  </a:cubicBezTo>
                  <a:cubicBezTo>
                    <a:pt x="820490" y="220676"/>
                    <a:pt x="815228" y="223057"/>
                    <a:pt x="809925" y="225396"/>
                  </a:cubicBezTo>
                  <a:cubicBezTo>
                    <a:pt x="804622" y="227736"/>
                    <a:pt x="799320" y="229993"/>
                    <a:pt x="793935" y="232210"/>
                  </a:cubicBezTo>
                  <a:lnTo>
                    <a:pt x="784521" y="235904"/>
                  </a:lnTo>
                  <a:cubicBezTo>
                    <a:pt x="789002" y="230035"/>
                    <a:pt x="793606" y="224206"/>
                    <a:pt x="798045" y="218336"/>
                  </a:cubicBezTo>
                  <a:cubicBezTo>
                    <a:pt x="829739" y="176263"/>
                    <a:pt x="860939" y="133944"/>
                    <a:pt x="893125" y="92281"/>
                  </a:cubicBezTo>
                  <a:cubicBezTo>
                    <a:pt x="916063" y="62604"/>
                    <a:pt x="939452" y="33255"/>
                    <a:pt x="963787" y="4482"/>
                  </a:cubicBezTo>
                  <a:cubicBezTo>
                    <a:pt x="964774" y="3332"/>
                    <a:pt x="964609" y="1649"/>
                    <a:pt x="963500" y="664"/>
                  </a:cubicBezTo>
                  <a:cubicBezTo>
                    <a:pt x="962349" y="-321"/>
                    <a:pt x="960622" y="-198"/>
                    <a:pt x="959636" y="951"/>
                  </a:cubicBezTo>
                  <a:cubicBezTo>
                    <a:pt x="934930" y="29520"/>
                    <a:pt x="911171" y="58705"/>
                    <a:pt x="887987" y="88258"/>
                  </a:cubicBezTo>
                  <a:cubicBezTo>
                    <a:pt x="871462" y="109315"/>
                    <a:pt x="855471" y="130783"/>
                    <a:pt x="839275" y="152086"/>
                  </a:cubicBezTo>
                  <a:cubicBezTo>
                    <a:pt x="841495" y="143549"/>
                    <a:pt x="842852" y="133944"/>
                    <a:pt x="844537" y="128156"/>
                  </a:cubicBezTo>
                  <a:cubicBezTo>
                    <a:pt x="846633" y="120480"/>
                    <a:pt x="848935" y="112845"/>
                    <a:pt x="851196" y="105170"/>
                  </a:cubicBezTo>
                  <a:cubicBezTo>
                    <a:pt x="853498" y="97576"/>
                    <a:pt x="855841" y="89941"/>
                    <a:pt x="858349" y="82389"/>
                  </a:cubicBezTo>
                  <a:cubicBezTo>
                    <a:pt x="861720" y="72332"/>
                    <a:pt x="865296" y="62358"/>
                    <a:pt x="869324" y="52548"/>
                  </a:cubicBezTo>
                  <a:cubicBezTo>
                    <a:pt x="869941" y="51152"/>
                    <a:pt x="869324" y="49551"/>
                    <a:pt x="867927" y="48935"/>
                  </a:cubicBezTo>
                  <a:cubicBezTo>
                    <a:pt x="866570" y="48361"/>
                    <a:pt x="864967" y="48976"/>
                    <a:pt x="864350" y="50331"/>
                  </a:cubicBezTo>
                  <a:cubicBezTo>
                    <a:pt x="858678" y="62563"/>
                    <a:pt x="853580" y="75000"/>
                    <a:pt x="849141" y="87725"/>
                  </a:cubicBezTo>
                  <a:cubicBezTo>
                    <a:pt x="847332" y="92815"/>
                    <a:pt x="845688" y="97904"/>
                    <a:pt x="844126" y="103076"/>
                  </a:cubicBezTo>
                  <a:cubicBezTo>
                    <a:pt x="841824" y="110793"/>
                    <a:pt x="839810" y="118592"/>
                    <a:pt x="837878" y="126391"/>
                  </a:cubicBezTo>
                  <a:cubicBezTo>
                    <a:pt x="836275" y="132958"/>
                    <a:pt x="835370" y="144411"/>
                    <a:pt x="833027" y="153646"/>
                  </a:cubicBezTo>
                  <a:cubicBezTo>
                    <a:pt x="832000" y="157628"/>
                    <a:pt x="830766" y="161158"/>
                    <a:pt x="828916" y="163538"/>
                  </a:cubicBezTo>
                  <a:cubicBezTo>
                    <a:pt x="828464" y="164113"/>
                    <a:pt x="829040" y="164729"/>
                    <a:pt x="829122" y="165386"/>
                  </a:cubicBezTo>
                  <a:cubicBezTo>
                    <a:pt x="816872" y="181599"/>
                    <a:pt x="804376" y="197648"/>
                    <a:pt x="792126" y="213903"/>
                  </a:cubicBezTo>
                  <a:cubicBezTo>
                    <a:pt x="786782" y="221004"/>
                    <a:pt x="781315" y="228023"/>
                    <a:pt x="775930" y="235124"/>
                  </a:cubicBezTo>
                  <a:cubicBezTo>
                    <a:pt x="775889" y="234837"/>
                    <a:pt x="775683" y="234509"/>
                    <a:pt x="775725" y="234180"/>
                  </a:cubicBezTo>
                  <a:cubicBezTo>
                    <a:pt x="776218" y="226094"/>
                    <a:pt x="776588" y="218049"/>
                    <a:pt x="777122" y="210004"/>
                  </a:cubicBezTo>
                  <a:cubicBezTo>
                    <a:pt x="777451" y="204667"/>
                    <a:pt x="777821" y="199331"/>
                    <a:pt x="778355" y="193995"/>
                  </a:cubicBezTo>
                  <a:cubicBezTo>
                    <a:pt x="779465" y="182174"/>
                    <a:pt x="781068" y="170558"/>
                    <a:pt x="783041" y="159023"/>
                  </a:cubicBezTo>
                  <a:cubicBezTo>
                    <a:pt x="784316" y="151265"/>
                    <a:pt x="785796" y="143590"/>
                    <a:pt x="787440" y="135914"/>
                  </a:cubicBezTo>
                  <a:cubicBezTo>
                    <a:pt x="791551" y="116868"/>
                    <a:pt x="796812" y="98069"/>
                    <a:pt x="803636" y="79351"/>
                  </a:cubicBezTo>
                  <a:cubicBezTo>
                    <a:pt x="804170" y="77956"/>
                    <a:pt x="803472" y="76396"/>
                    <a:pt x="802074" y="75862"/>
                  </a:cubicBezTo>
                  <a:cubicBezTo>
                    <a:pt x="800676" y="75329"/>
                    <a:pt x="799073" y="76026"/>
                    <a:pt x="798539" y="77422"/>
                  </a:cubicBezTo>
                  <a:cubicBezTo>
                    <a:pt x="791057" y="96221"/>
                    <a:pt x="784973" y="115103"/>
                    <a:pt x="780452" y="134354"/>
                  </a:cubicBezTo>
                  <a:cubicBezTo>
                    <a:pt x="778602" y="142112"/>
                    <a:pt x="777040" y="149911"/>
                    <a:pt x="775725" y="157792"/>
                  </a:cubicBezTo>
                  <a:cubicBezTo>
                    <a:pt x="773792" y="169531"/>
                    <a:pt x="772518" y="181394"/>
                    <a:pt x="771573" y="193421"/>
                  </a:cubicBezTo>
                  <a:cubicBezTo>
                    <a:pt x="771203" y="198839"/>
                    <a:pt x="770915" y="204257"/>
                    <a:pt x="770751" y="209675"/>
                  </a:cubicBezTo>
                  <a:cubicBezTo>
                    <a:pt x="770463" y="217761"/>
                    <a:pt x="770340" y="225848"/>
                    <a:pt x="770134" y="233934"/>
                  </a:cubicBezTo>
                  <a:cubicBezTo>
                    <a:pt x="770093" y="235248"/>
                    <a:pt x="770381" y="236643"/>
                    <a:pt x="770833" y="238039"/>
                  </a:cubicBezTo>
                  <a:cubicBezTo>
                    <a:pt x="771120" y="238942"/>
                    <a:pt x="771367" y="239804"/>
                    <a:pt x="771655" y="240707"/>
                  </a:cubicBezTo>
                  <a:cubicBezTo>
                    <a:pt x="757268" y="259711"/>
                    <a:pt x="743004" y="278757"/>
                    <a:pt x="728287" y="297557"/>
                  </a:cubicBezTo>
                  <a:cubicBezTo>
                    <a:pt x="718463" y="310076"/>
                    <a:pt x="708721" y="322677"/>
                    <a:pt x="698937" y="335197"/>
                  </a:cubicBezTo>
                  <a:cubicBezTo>
                    <a:pt x="697581" y="331256"/>
                    <a:pt x="695731" y="326618"/>
                    <a:pt x="695443" y="325346"/>
                  </a:cubicBezTo>
                  <a:cubicBezTo>
                    <a:pt x="693758" y="317670"/>
                    <a:pt x="692484" y="309871"/>
                    <a:pt x="691579" y="301990"/>
                  </a:cubicBezTo>
                  <a:cubicBezTo>
                    <a:pt x="690675" y="294150"/>
                    <a:pt x="690140" y="286269"/>
                    <a:pt x="689976" y="278388"/>
                  </a:cubicBezTo>
                  <a:cubicBezTo>
                    <a:pt x="689771" y="269275"/>
                    <a:pt x="690182" y="260122"/>
                    <a:pt x="691004" y="250968"/>
                  </a:cubicBezTo>
                  <a:cubicBezTo>
                    <a:pt x="691826" y="241897"/>
                    <a:pt x="693059" y="232785"/>
                    <a:pt x="694580" y="223672"/>
                  </a:cubicBezTo>
                  <a:cubicBezTo>
                    <a:pt x="696430" y="212795"/>
                    <a:pt x="698650" y="201958"/>
                    <a:pt x="701198" y="191163"/>
                  </a:cubicBezTo>
                  <a:cubicBezTo>
                    <a:pt x="705021" y="174785"/>
                    <a:pt x="709378" y="158613"/>
                    <a:pt x="713736" y="142769"/>
                  </a:cubicBezTo>
                  <a:cubicBezTo>
                    <a:pt x="714147" y="141291"/>
                    <a:pt x="713325" y="139813"/>
                    <a:pt x="711886" y="139362"/>
                  </a:cubicBezTo>
                  <a:cubicBezTo>
                    <a:pt x="710406" y="138951"/>
                    <a:pt x="708926" y="139813"/>
                    <a:pt x="708474" y="141250"/>
                  </a:cubicBezTo>
                  <a:cubicBezTo>
                    <a:pt x="703706" y="157053"/>
                    <a:pt x="698773" y="173184"/>
                    <a:pt x="694580" y="189562"/>
                  </a:cubicBezTo>
                  <a:cubicBezTo>
                    <a:pt x="691785" y="200440"/>
                    <a:pt x="689318" y="211399"/>
                    <a:pt x="687345" y="222441"/>
                  </a:cubicBezTo>
                  <a:cubicBezTo>
                    <a:pt x="685742" y="231717"/>
                    <a:pt x="684468" y="241035"/>
                    <a:pt x="683728" y="250394"/>
                  </a:cubicBezTo>
                  <a:cubicBezTo>
                    <a:pt x="682988" y="259794"/>
                    <a:pt x="682782" y="269234"/>
                    <a:pt x="683152" y="278634"/>
                  </a:cubicBezTo>
                  <a:cubicBezTo>
                    <a:pt x="683481" y="286679"/>
                    <a:pt x="684180" y="294766"/>
                    <a:pt x="685331" y="302811"/>
                  </a:cubicBezTo>
                  <a:cubicBezTo>
                    <a:pt x="686441" y="310815"/>
                    <a:pt x="687962" y="318819"/>
                    <a:pt x="689894" y="326618"/>
                  </a:cubicBezTo>
                  <a:cubicBezTo>
                    <a:pt x="690305" y="328342"/>
                    <a:pt x="694128" y="336428"/>
                    <a:pt x="694950" y="340328"/>
                  </a:cubicBezTo>
                  <a:cubicBezTo>
                    <a:pt x="690223" y="346403"/>
                    <a:pt x="685454" y="352396"/>
                    <a:pt x="680809" y="358512"/>
                  </a:cubicBezTo>
                  <a:cubicBezTo>
                    <a:pt x="670327" y="372139"/>
                    <a:pt x="659968" y="385849"/>
                    <a:pt x="649815" y="399723"/>
                  </a:cubicBezTo>
                  <a:lnTo>
                    <a:pt x="624534" y="435310"/>
                  </a:lnTo>
                  <a:lnTo>
                    <a:pt x="615778" y="446844"/>
                  </a:lnTo>
                  <a:cubicBezTo>
                    <a:pt x="614710" y="448199"/>
                    <a:pt x="611586" y="449882"/>
                    <a:pt x="610517" y="451113"/>
                  </a:cubicBezTo>
                  <a:cubicBezTo>
                    <a:pt x="609407" y="452427"/>
                    <a:pt x="609325" y="453740"/>
                    <a:pt x="609736" y="454726"/>
                  </a:cubicBezTo>
                  <a:cubicBezTo>
                    <a:pt x="610024" y="455382"/>
                    <a:pt x="610517" y="456080"/>
                    <a:pt x="611627" y="456573"/>
                  </a:cubicBezTo>
                  <a:cubicBezTo>
                    <a:pt x="612942" y="457065"/>
                    <a:pt x="614463" y="456491"/>
                    <a:pt x="615080" y="455177"/>
                  </a:cubicBezTo>
                  <a:close/>
                  <a:moveTo>
                    <a:pt x="704076" y="343160"/>
                  </a:moveTo>
                  <a:cubicBezTo>
                    <a:pt x="703952" y="343324"/>
                    <a:pt x="703582" y="344063"/>
                    <a:pt x="703459" y="343735"/>
                  </a:cubicBezTo>
                  <a:cubicBezTo>
                    <a:pt x="703336" y="343324"/>
                    <a:pt x="703623" y="343078"/>
                    <a:pt x="704199" y="342955"/>
                  </a:cubicBezTo>
                  <a:cubicBezTo>
                    <a:pt x="704158" y="343037"/>
                    <a:pt x="704117" y="343078"/>
                    <a:pt x="704076" y="343160"/>
                  </a:cubicBezTo>
                  <a:close/>
                  <a:moveTo>
                    <a:pt x="906074" y="109110"/>
                  </a:moveTo>
                  <a:cubicBezTo>
                    <a:pt x="913062" y="103364"/>
                    <a:pt x="919968" y="97494"/>
                    <a:pt x="926709" y="91255"/>
                  </a:cubicBezTo>
                  <a:cubicBezTo>
                    <a:pt x="927778" y="90229"/>
                    <a:pt x="929504" y="90229"/>
                    <a:pt x="930532" y="91337"/>
                  </a:cubicBezTo>
                  <a:cubicBezTo>
                    <a:pt x="931601" y="92404"/>
                    <a:pt x="931560" y="94128"/>
                    <a:pt x="930491" y="95154"/>
                  </a:cubicBezTo>
                  <a:cubicBezTo>
                    <a:pt x="922393" y="103487"/>
                    <a:pt x="914007" y="111368"/>
                    <a:pt x="905293" y="118838"/>
                  </a:cubicBezTo>
                  <a:cubicBezTo>
                    <a:pt x="900894" y="122574"/>
                    <a:pt x="896455" y="126227"/>
                    <a:pt x="891892" y="129757"/>
                  </a:cubicBezTo>
                  <a:cubicBezTo>
                    <a:pt x="887329" y="133246"/>
                    <a:pt x="882684" y="136612"/>
                    <a:pt x="877998" y="139977"/>
                  </a:cubicBezTo>
                  <a:cubicBezTo>
                    <a:pt x="873558" y="143097"/>
                    <a:pt x="869036" y="146093"/>
                    <a:pt x="864597" y="149213"/>
                  </a:cubicBezTo>
                  <a:cubicBezTo>
                    <a:pt x="862747" y="150527"/>
                    <a:pt x="860897" y="151840"/>
                    <a:pt x="859048" y="153195"/>
                  </a:cubicBezTo>
                  <a:cubicBezTo>
                    <a:pt x="856951" y="154795"/>
                    <a:pt x="852060" y="158490"/>
                    <a:pt x="849799" y="160296"/>
                  </a:cubicBezTo>
                  <a:cubicBezTo>
                    <a:pt x="849634" y="160583"/>
                    <a:pt x="849347" y="160870"/>
                    <a:pt x="849059" y="161076"/>
                  </a:cubicBezTo>
                  <a:cubicBezTo>
                    <a:pt x="846305" y="163087"/>
                    <a:pt x="844373" y="160337"/>
                    <a:pt x="844331" y="160132"/>
                  </a:cubicBezTo>
                  <a:cubicBezTo>
                    <a:pt x="844249" y="159967"/>
                    <a:pt x="843962" y="158408"/>
                    <a:pt x="845482" y="157012"/>
                  </a:cubicBezTo>
                  <a:cubicBezTo>
                    <a:pt x="847044" y="155493"/>
                    <a:pt x="852923" y="150527"/>
                    <a:pt x="855348" y="148515"/>
                  </a:cubicBezTo>
                  <a:cubicBezTo>
                    <a:pt x="857157" y="147038"/>
                    <a:pt x="859006" y="145560"/>
                    <a:pt x="860856" y="144123"/>
                  </a:cubicBezTo>
                  <a:cubicBezTo>
                    <a:pt x="865131" y="140798"/>
                    <a:pt x="869571" y="137679"/>
                    <a:pt x="873846" y="134395"/>
                  </a:cubicBezTo>
                  <a:cubicBezTo>
                    <a:pt x="879313" y="130249"/>
                    <a:pt x="884657" y="126022"/>
                    <a:pt x="890042" y="121835"/>
                  </a:cubicBezTo>
                  <a:cubicBezTo>
                    <a:pt x="895427" y="117607"/>
                    <a:pt x="900771" y="113420"/>
                    <a:pt x="906074" y="109110"/>
                  </a:cubicBezTo>
                  <a:close/>
                  <a:moveTo>
                    <a:pt x="938795" y="78079"/>
                  </a:moveTo>
                  <a:lnTo>
                    <a:pt x="938836" y="77997"/>
                  </a:lnTo>
                  <a:cubicBezTo>
                    <a:pt x="938918" y="77956"/>
                    <a:pt x="938959" y="77914"/>
                    <a:pt x="939041" y="77873"/>
                  </a:cubicBezTo>
                  <a:cubicBezTo>
                    <a:pt x="939041" y="77832"/>
                    <a:pt x="939041" y="77791"/>
                    <a:pt x="939000" y="77791"/>
                  </a:cubicBezTo>
                  <a:cubicBezTo>
                    <a:pt x="939946" y="76806"/>
                    <a:pt x="941466" y="76642"/>
                    <a:pt x="942576" y="77422"/>
                  </a:cubicBezTo>
                  <a:cubicBezTo>
                    <a:pt x="943809" y="78284"/>
                    <a:pt x="944097" y="80008"/>
                    <a:pt x="943234" y="81198"/>
                  </a:cubicBezTo>
                  <a:cubicBezTo>
                    <a:pt x="943768" y="81814"/>
                    <a:pt x="942823" y="81116"/>
                    <a:pt x="943275" y="81732"/>
                  </a:cubicBezTo>
                  <a:cubicBezTo>
                    <a:pt x="943481" y="82019"/>
                    <a:pt x="943111" y="81691"/>
                    <a:pt x="943275" y="81978"/>
                  </a:cubicBezTo>
                  <a:cubicBezTo>
                    <a:pt x="943563" y="82430"/>
                    <a:pt x="942988" y="81896"/>
                    <a:pt x="943193" y="82389"/>
                  </a:cubicBezTo>
                  <a:cubicBezTo>
                    <a:pt x="943275" y="82717"/>
                    <a:pt x="943111" y="82471"/>
                    <a:pt x="943029" y="82799"/>
                  </a:cubicBezTo>
                  <a:cubicBezTo>
                    <a:pt x="942988" y="82840"/>
                    <a:pt x="942946" y="82840"/>
                    <a:pt x="942905" y="82881"/>
                  </a:cubicBezTo>
                  <a:cubicBezTo>
                    <a:pt x="942535" y="82881"/>
                    <a:pt x="942782" y="83004"/>
                    <a:pt x="942494" y="82799"/>
                  </a:cubicBezTo>
                  <a:cubicBezTo>
                    <a:pt x="941672" y="82101"/>
                    <a:pt x="942782" y="82963"/>
                    <a:pt x="941960" y="82183"/>
                  </a:cubicBezTo>
                  <a:cubicBezTo>
                    <a:pt x="940768" y="83004"/>
                    <a:pt x="939164" y="82676"/>
                    <a:pt x="938342" y="81486"/>
                  </a:cubicBezTo>
                  <a:cubicBezTo>
                    <a:pt x="937603" y="80377"/>
                    <a:pt x="937808" y="78900"/>
                    <a:pt x="938795" y="78079"/>
                  </a:cubicBezTo>
                  <a:close/>
                  <a:moveTo>
                    <a:pt x="939000" y="77791"/>
                  </a:moveTo>
                  <a:lnTo>
                    <a:pt x="938836" y="77997"/>
                  </a:lnTo>
                  <a:cubicBezTo>
                    <a:pt x="938671" y="77832"/>
                    <a:pt x="938383" y="77586"/>
                    <a:pt x="938671" y="77750"/>
                  </a:cubicBezTo>
                  <a:cubicBezTo>
                    <a:pt x="939000" y="77914"/>
                    <a:pt x="938260" y="77299"/>
                    <a:pt x="938589" y="77504"/>
                  </a:cubicBezTo>
                  <a:cubicBezTo>
                    <a:pt x="938795" y="77627"/>
                    <a:pt x="938342" y="77217"/>
                    <a:pt x="938548" y="77299"/>
                  </a:cubicBezTo>
                  <a:cubicBezTo>
                    <a:pt x="938836" y="77422"/>
                    <a:pt x="938383" y="77053"/>
                    <a:pt x="938630" y="76847"/>
                  </a:cubicBezTo>
                  <a:cubicBezTo>
                    <a:pt x="938918" y="76642"/>
                    <a:pt x="938548" y="77258"/>
                    <a:pt x="938877" y="77176"/>
                  </a:cubicBezTo>
                  <a:cubicBezTo>
                    <a:pt x="939452" y="77011"/>
                    <a:pt x="939288" y="76929"/>
                    <a:pt x="939123" y="77094"/>
                  </a:cubicBezTo>
                  <a:cubicBezTo>
                    <a:pt x="939041" y="77176"/>
                    <a:pt x="938918" y="77422"/>
                    <a:pt x="939000" y="77791"/>
                  </a:cubicBezTo>
                  <a:close/>
                  <a:moveTo>
                    <a:pt x="655364" y="390569"/>
                  </a:moveTo>
                  <a:lnTo>
                    <a:pt x="655364" y="390446"/>
                  </a:lnTo>
                  <a:cubicBezTo>
                    <a:pt x="655364" y="390487"/>
                    <a:pt x="655364" y="390487"/>
                    <a:pt x="655364" y="390569"/>
                  </a:cubicBezTo>
                  <a:lnTo>
                    <a:pt x="655364" y="390569"/>
                  </a:lnTo>
                  <a:close/>
                  <a:moveTo>
                    <a:pt x="627535" y="288116"/>
                  </a:moveTo>
                  <a:cubicBezTo>
                    <a:pt x="626713" y="279373"/>
                    <a:pt x="626302" y="270466"/>
                    <a:pt x="626302" y="261559"/>
                  </a:cubicBezTo>
                  <a:cubicBezTo>
                    <a:pt x="626384" y="238695"/>
                    <a:pt x="629344" y="215955"/>
                    <a:pt x="636455" y="195966"/>
                  </a:cubicBezTo>
                  <a:cubicBezTo>
                    <a:pt x="636907" y="194529"/>
                    <a:pt x="638469" y="193749"/>
                    <a:pt x="639908" y="194242"/>
                  </a:cubicBezTo>
                  <a:cubicBezTo>
                    <a:pt x="641347" y="194734"/>
                    <a:pt x="642087" y="196294"/>
                    <a:pt x="641594" y="197690"/>
                  </a:cubicBezTo>
                  <a:cubicBezTo>
                    <a:pt x="636496" y="213410"/>
                    <a:pt x="634112" y="230814"/>
                    <a:pt x="633537" y="248588"/>
                  </a:cubicBezTo>
                  <a:cubicBezTo>
                    <a:pt x="633126" y="261518"/>
                    <a:pt x="633701" y="274612"/>
                    <a:pt x="634893" y="287418"/>
                  </a:cubicBezTo>
                  <a:cubicBezTo>
                    <a:pt x="636126" y="300841"/>
                    <a:pt x="638017" y="313893"/>
                    <a:pt x="640525" y="326002"/>
                  </a:cubicBezTo>
                  <a:cubicBezTo>
                    <a:pt x="641717" y="331954"/>
                    <a:pt x="643073" y="337906"/>
                    <a:pt x="644553" y="343776"/>
                  </a:cubicBezTo>
                  <a:cubicBezTo>
                    <a:pt x="646773" y="352683"/>
                    <a:pt x="649157" y="361549"/>
                    <a:pt x="651582" y="370415"/>
                  </a:cubicBezTo>
                  <a:cubicBezTo>
                    <a:pt x="652076" y="372303"/>
                    <a:pt x="652528" y="374232"/>
                    <a:pt x="652939" y="376162"/>
                  </a:cubicBezTo>
                  <a:cubicBezTo>
                    <a:pt x="653556" y="378953"/>
                    <a:pt x="654090" y="381826"/>
                    <a:pt x="654624" y="384658"/>
                  </a:cubicBezTo>
                  <a:cubicBezTo>
                    <a:pt x="654789" y="385520"/>
                    <a:pt x="654624" y="387696"/>
                    <a:pt x="654665" y="389174"/>
                  </a:cubicBezTo>
                  <a:cubicBezTo>
                    <a:pt x="655035" y="389502"/>
                    <a:pt x="655241" y="389953"/>
                    <a:pt x="655364" y="390446"/>
                  </a:cubicBezTo>
                  <a:cubicBezTo>
                    <a:pt x="655241" y="390200"/>
                    <a:pt x="654871" y="389871"/>
                    <a:pt x="654789" y="389789"/>
                  </a:cubicBezTo>
                  <a:lnTo>
                    <a:pt x="654707" y="389666"/>
                  </a:lnTo>
                  <a:cubicBezTo>
                    <a:pt x="654789" y="390323"/>
                    <a:pt x="654912" y="390733"/>
                    <a:pt x="655241" y="390692"/>
                  </a:cubicBezTo>
                  <a:cubicBezTo>
                    <a:pt x="655323" y="390651"/>
                    <a:pt x="655364" y="390610"/>
                    <a:pt x="655364" y="390569"/>
                  </a:cubicBezTo>
                  <a:cubicBezTo>
                    <a:pt x="655405" y="390774"/>
                    <a:pt x="655405" y="391021"/>
                    <a:pt x="655405" y="391226"/>
                  </a:cubicBezTo>
                  <a:cubicBezTo>
                    <a:pt x="655282" y="392827"/>
                    <a:pt x="654419" y="393360"/>
                    <a:pt x="654254" y="393483"/>
                  </a:cubicBezTo>
                  <a:cubicBezTo>
                    <a:pt x="653556" y="394017"/>
                    <a:pt x="652816" y="394058"/>
                    <a:pt x="652117" y="393894"/>
                  </a:cubicBezTo>
                  <a:cubicBezTo>
                    <a:pt x="651624" y="393812"/>
                    <a:pt x="651089" y="393525"/>
                    <a:pt x="650596" y="392909"/>
                  </a:cubicBezTo>
                  <a:cubicBezTo>
                    <a:pt x="650473" y="392745"/>
                    <a:pt x="650185" y="392334"/>
                    <a:pt x="650061" y="391554"/>
                  </a:cubicBezTo>
                  <a:cubicBezTo>
                    <a:pt x="649897" y="390610"/>
                    <a:pt x="649650" y="387162"/>
                    <a:pt x="649322" y="385767"/>
                  </a:cubicBezTo>
                  <a:cubicBezTo>
                    <a:pt x="648705" y="382975"/>
                    <a:pt x="648088" y="380184"/>
                    <a:pt x="647431" y="377393"/>
                  </a:cubicBezTo>
                  <a:cubicBezTo>
                    <a:pt x="646979" y="375587"/>
                    <a:pt x="646485" y="373781"/>
                    <a:pt x="645951" y="372016"/>
                  </a:cubicBezTo>
                  <a:cubicBezTo>
                    <a:pt x="643320" y="363150"/>
                    <a:pt x="640648" y="354325"/>
                    <a:pt x="638223" y="345418"/>
                  </a:cubicBezTo>
                  <a:cubicBezTo>
                    <a:pt x="636578" y="339466"/>
                    <a:pt x="635058" y="333473"/>
                    <a:pt x="633742" y="327439"/>
                  </a:cubicBezTo>
                  <a:cubicBezTo>
                    <a:pt x="631070" y="315084"/>
                    <a:pt x="628809" y="301785"/>
                    <a:pt x="627535" y="288116"/>
                  </a:cubicBezTo>
                  <a:close/>
                  <a:moveTo>
                    <a:pt x="1154687" y="728180"/>
                  </a:moveTo>
                  <a:cubicBezTo>
                    <a:pt x="1156084" y="728714"/>
                    <a:pt x="1157646" y="727975"/>
                    <a:pt x="1158181" y="726579"/>
                  </a:cubicBezTo>
                  <a:cubicBezTo>
                    <a:pt x="1158715" y="725184"/>
                    <a:pt x="1158016" y="723624"/>
                    <a:pt x="1156578" y="723091"/>
                  </a:cubicBezTo>
                  <a:cubicBezTo>
                    <a:pt x="1105605" y="703675"/>
                    <a:pt x="1055168" y="683193"/>
                    <a:pt x="1004894" y="662218"/>
                  </a:cubicBezTo>
                  <a:cubicBezTo>
                    <a:pt x="984258" y="653598"/>
                    <a:pt x="963705" y="644855"/>
                    <a:pt x="943111" y="636112"/>
                  </a:cubicBezTo>
                  <a:cubicBezTo>
                    <a:pt x="954086" y="635455"/>
                    <a:pt x="965103" y="634922"/>
                    <a:pt x="976284" y="634922"/>
                  </a:cubicBezTo>
                  <a:cubicBezTo>
                    <a:pt x="986766" y="634922"/>
                    <a:pt x="997248" y="635250"/>
                    <a:pt x="1007689" y="635619"/>
                  </a:cubicBezTo>
                  <a:cubicBezTo>
                    <a:pt x="1018254" y="635989"/>
                    <a:pt x="1028736" y="636399"/>
                    <a:pt x="1039095" y="637015"/>
                  </a:cubicBezTo>
                  <a:cubicBezTo>
                    <a:pt x="1045672" y="637384"/>
                    <a:pt x="1052208" y="637795"/>
                    <a:pt x="1058744" y="638370"/>
                  </a:cubicBezTo>
                  <a:cubicBezTo>
                    <a:pt x="1063101" y="638739"/>
                    <a:pt x="1067458" y="639150"/>
                    <a:pt x="1071816" y="639642"/>
                  </a:cubicBezTo>
                  <a:lnTo>
                    <a:pt x="1083613" y="641079"/>
                  </a:lnTo>
                  <a:cubicBezTo>
                    <a:pt x="1084929" y="641284"/>
                    <a:pt x="1088217" y="642064"/>
                    <a:pt x="1089122" y="642187"/>
                  </a:cubicBezTo>
                  <a:cubicBezTo>
                    <a:pt x="1089779" y="642269"/>
                    <a:pt x="1090231" y="642187"/>
                    <a:pt x="1090396" y="642146"/>
                  </a:cubicBezTo>
                  <a:cubicBezTo>
                    <a:pt x="1091382" y="641900"/>
                    <a:pt x="1091835" y="641325"/>
                    <a:pt x="1092081" y="640832"/>
                  </a:cubicBezTo>
                  <a:cubicBezTo>
                    <a:pt x="1092369" y="640258"/>
                    <a:pt x="1092492" y="639642"/>
                    <a:pt x="1092287" y="638903"/>
                  </a:cubicBezTo>
                  <a:cubicBezTo>
                    <a:pt x="1092246" y="638739"/>
                    <a:pt x="1091999" y="637672"/>
                    <a:pt x="1090478" y="637015"/>
                  </a:cubicBezTo>
                  <a:cubicBezTo>
                    <a:pt x="1090273" y="636933"/>
                    <a:pt x="1090067" y="636892"/>
                    <a:pt x="1089861" y="636851"/>
                  </a:cubicBezTo>
                  <a:cubicBezTo>
                    <a:pt x="1089903" y="636892"/>
                    <a:pt x="1089944" y="636933"/>
                    <a:pt x="1089944" y="637015"/>
                  </a:cubicBezTo>
                  <a:cubicBezTo>
                    <a:pt x="1089861" y="637302"/>
                    <a:pt x="1089451" y="637302"/>
                    <a:pt x="1088834" y="637179"/>
                  </a:cubicBezTo>
                  <a:cubicBezTo>
                    <a:pt x="1088916" y="637138"/>
                    <a:pt x="1088998" y="637097"/>
                    <a:pt x="1089080" y="637097"/>
                  </a:cubicBezTo>
                  <a:cubicBezTo>
                    <a:pt x="1089163" y="637056"/>
                    <a:pt x="1089533" y="636851"/>
                    <a:pt x="1089779" y="636851"/>
                  </a:cubicBezTo>
                  <a:cubicBezTo>
                    <a:pt x="1089286" y="636769"/>
                    <a:pt x="1088834" y="636851"/>
                    <a:pt x="1088382" y="637056"/>
                  </a:cubicBezTo>
                  <a:cubicBezTo>
                    <a:pt x="1087066" y="636646"/>
                    <a:pt x="1085258" y="635825"/>
                    <a:pt x="1084394" y="635702"/>
                  </a:cubicBezTo>
                  <a:lnTo>
                    <a:pt x="1072597" y="633813"/>
                  </a:lnTo>
                  <a:cubicBezTo>
                    <a:pt x="1067088" y="632992"/>
                    <a:pt x="1061580" y="632295"/>
                    <a:pt x="1056072" y="631679"/>
                  </a:cubicBezTo>
                  <a:cubicBezTo>
                    <a:pt x="1050563" y="631104"/>
                    <a:pt x="1045055" y="630612"/>
                    <a:pt x="1039547" y="630160"/>
                  </a:cubicBezTo>
                  <a:cubicBezTo>
                    <a:pt x="1029147" y="629380"/>
                    <a:pt x="1018582" y="628600"/>
                    <a:pt x="1007936" y="628231"/>
                  </a:cubicBezTo>
                  <a:cubicBezTo>
                    <a:pt x="1000907" y="627985"/>
                    <a:pt x="993836" y="627862"/>
                    <a:pt x="986807" y="627903"/>
                  </a:cubicBezTo>
                  <a:cubicBezTo>
                    <a:pt x="969008" y="627985"/>
                    <a:pt x="951250" y="628970"/>
                    <a:pt x="933985" y="630981"/>
                  </a:cubicBezTo>
                  <a:cubicBezTo>
                    <a:pt x="933533" y="631022"/>
                    <a:pt x="933574" y="631679"/>
                    <a:pt x="933245" y="631925"/>
                  </a:cubicBezTo>
                  <a:cubicBezTo>
                    <a:pt x="927038" y="629257"/>
                    <a:pt x="920790" y="626671"/>
                    <a:pt x="914542" y="624003"/>
                  </a:cubicBezTo>
                  <a:cubicBezTo>
                    <a:pt x="893289" y="614932"/>
                    <a:pt x="872037" y="605778"/>
                    <a:pt x="850785" y="596666"/>
                  </a:cubicBezTo>
                  <a:cubicBezTo>
                    <a:pt x="850703" y="596502"/>
                    <a:pt x="850539" y="596255"/>
                    <a:pt x="850456" y="596091"/>
                  </a:cubicBezTo>
                  <a:cubicBezTo>
                    <a:pt x="850333" y="595927"/>
                    <a:pt x="850251" y="595804"/>
                    <a:pt x="850169" y="595640"/>
                  </a:cubicBezTo>
                  <a:lnTo>
                    <a:pt x="849922" y="596050"/>
                  </a:lnTo>
                  <a:cubicBezTo>
                    <a:pt x="849963" y="595804"/>
                    <a:pt x="849922" y="595517"/>
                    <a:pt x="849881" y="595270"/>
                  </a:cubicBezTo>
                  <a:lnTo>
                    <a:pt x="850169" y="595640"/>
                  </a:lnTo>
                  <a:cubicBezTo>
                    <a:pt x="850539" y="594901"/>
                    <a:pt x="850621" y="594367"/>
                    <a:pt x="849716" y="594819"/>
                  </a:cubicBezTo>
                  <a:lnTo>
                    <a:pt x="849675" y="594696"/>
                  </a:lnTo>
                  <a:cubicBezTo>
                    <a:pt x="849059" y="593423"/>
                    <a:pt x="847497" y="592849"/>
                    <a:pt x="846222" y="593464"/>
                  </a:cubicBezTo>
                  <a:cubicBezTo>
                    <a:pt x="846181" y="593464"/>
                    <a:pt x="845729" y="593834"/>
                    <a:pt x="845318" y="594326"/>
                  </a:cubicBezTo>
                  <a:cubicBezTo>
                    <a:pt x="823326" y="584885"/>
                    <a:pt x="801293" y="575486"/>
                    <a:pt x="779301" y="566004"/>
                  </a:cubicBezTo>
                  <a:cubicBezTo>
                    <a:pt x="779301" y="566004"/>
                    <a:pt x="779301" y="566004"/>
                    <a:pt x="779301" y="566004"/>
                  </a:cubicBezTo>
                  <a:cubicBezTo>
                    <a:pt x="799484" y="558985"/>
                    <a:pt x="819996" y="553074"/>
                    <a:pt x="840714" y="548148"/>
                  </a:cubicBezTo>
                  <a:cubicBezTo>
                    <a:pt x="849305" y="546137"/>
                    <a:pt x="857897" y="544249"/>
                    <a:pt x="866529" y="542443"/>
                  </a:cubicBezTo>
                  <a:cubicBezTo>
                    <a:pt x="879478" y="539734"/>
                    <a:pt x="892467" y="537189"/>
                    <a:pt x="905539" y="535013"/>
                  </a:cubicBezTo>
                  <a:cubicBezTo>
                    <a:pt x="912363" y="533823"/>
                    <a:pt x="919187" y="532797"/>
                    <a:pt x="926051" y="531894"/>
                  </a:cubicBezTo>
                  <a:cubicBezTo>
                    <a:pt x="932916" y="531032"/>
                    <a:pt x="939781" y="530252"/>
                    <a:pt x="946687" y="529677"/>
                  </a:cubicBezTo>
                  <a:cubicBezTo>
                    <a:pt x="949277" y="529472"/>
                    <a:pt x="951908" y="529267"/>
                    <a:pt x="954538" y="529103"/>
                  </a:cubicBezTo>
                  <a:cubicBezTo>
                    <a:pt x="957128" y="528897"/>
                    <a:pt x="959759" y="528774"/>
                    <a:pt x="962349" y="528692"/>
                  </a:cubicBezTo>
                  <a:cubicBezTo>
                    <a:pt x="963294" y="528651"/>
                    <a:pt x="967898" y="528774"/>
                    <a:pt x="969625" y="528446"/>
                  </a:cubicBezTo>
                  <a:cubicBezTo>
                    <a:pt x="972296" y="527912"/>
                    <a:pt x="972584" y="525778"/>
                    <a:pt x="972255" y="524793"/>
                  </a:cubicBezTo>
                  <a:cubicBezTo>
                    <a:pt x="971844" y="523397"/>
                    <a:pt x="970406" y="522617"/>
                    <a:pt x="969008" y="523028"/>
                  </a:cubicBezTo>
                  <a:cubicBezTo>
                    <a:pt x="968885" y="523069"/>
                    <a:pt x="968761" y="523110"/>
                    <a:pt x="968638" y="523192"/>
                  </a:cubicBezTo>
                  <a:cubicBezTo>
                    <a:pt x="968638" y="523192"/>
                    <a:pt x="968679" y="523233"/>
                    <a:pt x="968679" y="523274"/>
                  </a:cubicBezTo>
                  <a:cubicBezTo>
                    <a:pt x="968761" y="523684"/>
                    <a:pt x="968350" y="523890"/>
                    <a:pt x="967734" y="523931"/>
                  </a:cubicBezTo>
                  <a:lnTo>
                    <a:pt x="967857" y="523808"/>
                  </a:lnTo>
                  <a:cubicBezTo>
                    <a:pt x="967939" y="523767"/>
                    <a:pt x="968062" y="523561"/>
                    <a:pt x="968227" y="523438"/>
                  </a:cubicBezTo>
                  <a:cubicBezTo>
                    <a:pt x="968021" y="523561"/>
                    <a:pt x="967816" y="523767"/>
                    <a:pt x="967693" y="523931"/>
                  </a:cubicBezTo>
                  <a:cubicBezTo>
                    <a:pt x="966007" y="524054"/>
                    <a:pt x="962842" y="523233"/>
                    <a:pt x="962266" y="523233"/>
                  </a:cubicBezTo>
                  <a:cubicBezTo>
                    <a:pt x="959595" y="523233"/>
                    <a:pt x="956923" y="523315"/>
                    <a:pt x="954251" y="523438"/>
                  </a:cubicBezTo>
                  <a:cubicBezTo>
                    <a:pt x="951579" y="523520"/>
                    <a:pt x="948907" y="523643"/>
                    <a:pt x="946235" y="523808"/>
                  </a:cubicBezTo>
                  <a:cubicBezTo>
                    <a:pt x="939247" y="524218"/>
                    <a:pt x="932259" y="524793"/>
                    <a:pt x="925270" y="525532"/>
                  </a:cubicBezTo>
                  <a:cubicBezTo>
                    <a:pt x="918323" y="526270"/>
                    <a:pt x="911376" y="527173"/>
                    <a:pt x="904429" y="528200"/>
                  </a:cubicBezTo>
                  <a:cubicBezTo>
                    <a:pt x="891234" y="530252"/>
                    <a:pt x="878080" y="532468"/>
                    <a:pt x="865008" y="535178"/>
                  </a:cubicBezTo>
                  <a:cubicBezTo>
                    <a:pt x="856294" y="537025"/>
                    <a:pt x="847620" y="539036"/>
                    <a:pt x="839029" y="541253"/>
                  </a:cubicBezTo>
                  <a:cubicBezTo>
                    <a:pt x="817448" y="546753"/>
                    <a:pt x="796196" y="553485"/>
                    <a:pt x="775396" y="561489"/>
                  </a:cubicBezTo>
                  <a:cubicBezTo>
                    <a:pt x="774450" y="561817"/>
                    <a:pt x="774450" y="562925"/>
                    <a:pt x="774286" y="563869"/>
                  </a:cubicBezTo>
                  <a:cubicBezTo>
                    <a:pt x="759816" y="557671"/>
                    <a:pt x="745347" y="551514"/>
                    <a:pt x="730836" y="545439"/>
                  </a:cubicBezTo>
                  <a:cubicBezTo>
                    <a:pt x="716572" y="539487"/>
                    <a:pt x="702267" y="533659"/>
                    <a:pt x="687962" y="527871"/>
                  </a:cubicBezTo>
                  <a:cubicBezTo>
                    <a:pt x="705679" y="520360"/>
                    <a:pt x="723231" y="513012"/>
                    <a:pt x="740989" y="506732"/>
                  </a:cubicBezTo>
                  <a:cubicBezTo>
                    <a:pt x="749786" y="503612"/>
                    <a:pt x="758624" y="500698"/>
                    <a:pt x="767626" y="497948"/>
                  </a:cubicBezTo>
                  <a:cubicBezTo>
                    <a:pt x="780739" y="493966"/>
                    <a:pt x="794181" y="490313"/>
                    <a:pt x="808240" y="487358"/>
                  </a:cubicBezTo>
                  <a:cubicBezTo>
                    <a:pt x="815886" y="485716"/>
                    <a:pt x="823532" y="484197"/>
                    <a:pt x="831218" y="482679"/>
                  </a:cubicBezTo>
                  <a:cubicBezTo>
                    <a:pt x="838864" y="481201"/>
                    <a:pt x="846551" y="479764"/>
                    <a:pt x="854238" y="478369"/>
                  </a:cubicBezTo>
                  <a:lnTo>
                    <a:pt x="868995" y="475947"/>
                  </a:lnTo>
                  <a:cubicBezTo>
                    <a:pt x="870064" y="475783"/>
                    <a:pt x="872037" y="475208"/>
                    <a:pt x="873476" y="474880"/>
                  </a:cubicBezTo>
                  <a:cubicBezTo>
                    <a:pt x="874421" y="475372"/>
                    <a:pt x="875614" y="475249"/>
                    <a:pt x="876436" y="474510"/>
                  </a:cubicBezTo>
                  <a:cubicBezTo>
                    <a:pt x="877957" y="473156"/>
                    <a:pt x="877587" y="471801"/>
                    <a:pt x="877340" y="471226"/>
                  </a:cubicBezTo>
                  <a:cubicBezTo>
                    <a:pt x="877094" y="470529"/>
                    <a:pt x="876477" y="469749"/>
                    <a:pt x="875203" y="469502"/>
                  </a:cubicBezTo>
                  <a:cubicBezTo>
                    <a:pt x="874792" y="469420"/>
                    <a:pt x="874010" y="469420"/>
                    <a:pt x="873024" y="469626"/>
                  </a:cubicBezTo>
                  <a:cubicBezTo>
                    <a:pt x="871585" y="469872"/>
                    <a:pt x="869407" y="470447"/>
                    <a:pt x="868338" y="470570"/>
                  </a:cubicBezTo>
                  <a:lnTo>
                    <a:pt x="853293" y="472622"/>
                  </a:lnTo>
                  <a:cubicBezTo>
                    <a:pt x="844003" y="474059"/>
                    <a:pt x="834671" y="475577"/>
                    <a:pt x="825422" y="477219"/>
                  </a:cubicBezTo>
                  <a:cubicBezTo>
                    <a:pt x="819215" y="478286"/>
                    <a:pt x="813049" y="479436"/>
                    <a:pt x="806883" y="480626"/>
                  </a:cubicBezTo>
                  <a:cubicBezTo>
                    <a:pt x="797388" y="482473"/>
                    <a:pt x="788180" y="484567"/>
                    <a:pt x="779136" y="486988"/>
                  </a:cubicBezTo>
                  <a:cubicBezTo>
                    <a:pt x="769887" y="489451"/>
                    <a:pt x="760844" y="492242"/>
                    <a:pt x="751924" y="495239"/>
                  </a:cubicBezTo>
                  <a:cubicBezTo>
                    <a:pt x="741154" y="498892"/>
                    <a:pt x="730589" y="502956"/>
                    <a:pt x="720066" y="507225"/>
                  </a:cubicBezTo>
                  <a:cubicBezTo>
                    <a:pt x="706789" y="512684"/>
                    <a:pt x="693552" y="518677"/>
                    <a:pt x="680152" y="524834"/>
                  </a:cubicBezTo>
                  <a:cubicBezTo>
                    <a:pt x="679453" y="524628"/>
                    <a:pt x="678877" y="524423"/>
                    <a:pt x="677850" y="524095"/>
                  </a:cubicBezTo>
                  <a:cubicBezTo>
                    <a:pt x="677685" y="523684"/>
                    <a:pt x="677480" y="523110"/>
                    <a:pt x="677356" y="522905"/>
                  </a:cubicBezTo>
                  <a:cubicBezTo>
                    <a:pt x="677110" y="522412"/>
                    <a:pt x="676904" y="522125"/>
                    <a:pt x="676781" y="522002"/>
                  </a:cubicBezTo>
                  <a:cubicBezTo>
                    <a:pt x="676164" y="521263"/>
                    <a:pt x="675507" y="521098"/>
                    <a:pt x="675095" y="521057"/>
                  </a:cubicBezTo>
                  <a:cubicBezTo>
                    <a:pt x="674314" y="520975"/>
                    <a:pt x="673657" y="521181"/>
                    <a:pt x="673081" y="521673"/>
                  </a:cubicBezTo>
                  <a:cubicBezTo>
                    <a:pt x="672999" y="521755"/>
                    <a:pt x="672670" y="522002"/>
                    <a:pt x="672424" y="522535"/>
                  </a:cubicBezTo>
                  <a:cubicBezTo>
                    <a:pt x="667902" y="521222"/>
                    <a:pt x="662558" y="519621"/>
                    <a:pt x="658118" y="518020"/>
                  </a:cubicBezTo>
                  <a:cubicBezTo>
                    <a:pt x="655487" y="517076"/>
                    <a:pt x="653186" y="516173"/>
                    <a:pt x="651541" y="515352"/>
                  </a:cubicBezTo>
                  <a:cubicBezTo>
                    <a:pt x="650884" y="514982"/>
                    <a:pt x="649733" y="514695"/>
                    <a:pt x="650061" y="514408"/>
                  </a:cubicBezTo>
                  <a:cubicBezTo>
                    <a:pt x="649363" y="513258"/>
                    <a:pt x="647924" y="512807"/>
                    <a:pt x="646691" y="513382"/>
                  </a:cubicBezTo>
                  <a:cubicBezTo>
                    <a:pt x="645416" y="513997"/>
                    <a:pt x="644841" y="515516"/>
                    <a:pt x="645416" y="516830"/>
                  </a:cubicBezTo>
                  <a:cubicBezTo>
                    <a:pt x="645704" y="517445"/>
                    <a:pt x="646280" y="518184"/>
                    <a:pt x="647266" y="518882"/>
                  </a:cubicBezTo>
                  <a:cubicBezTo>
                    <a:pt x="648458" y="519744"/>
                    <a:pt x="650431" y="520729"/>
                    <a:pt x="652898" y="521714"/>
                  </a:cubicBezTo>
                  <a:cubicBezTo>
                    <a:pt x="658694" y="524054"/>
                    <a:pt x="667080" y="526599"/>
                    <a:pt x="673163" y="528446"/>
                  </a:cubicBezTo>
                  <a:cubicBezTo>
                    <a:pt x="672300" y="529226"/>
                    <a:pt x="671560" y="530252"/>
                    <a:pt x="672053" y="531360"/>
                  </a:cubicBezTo>
                  <a:cubicBezTo>
                    <a:pt x="672588" y="532592"/>
                    <a:pt x="673986" y="532879"/>
                    <a:pt x="675219" y="532592"/>
                  </a:cubicBezTo>
                  <a:cubicBezTo>
                    <a:pt x="675219" y="532633"/>
                    <a:pt x="675260" y="532715"/>
                    <a:pt x="675260" y="532715"/>
                  </a:cubicBezTo>
                  <a:cubicBezTo>
                    <a:pt x="676287" y="535588"/>
                    <a:pt x="677397" y="538461"/>
                    <a:pt x="678507" y="541335"/>
                  </a:cubicBezTo>
                  <a:cubicBezTo>
                    <a:pt x="679658" y="544167"/>
                    <a:pt x="680850" y="546999"/>
                    <a:pt x="682125" y="549831"/>
                  </a:cubicBezTo>
                  <a:cubicBezTo>
                    <a:pt x="686317" y="559108"/>
                    <a:pt x="690510" y="568385"/>
                    <a:pt x="694827" y="577579"/>
                  </a:cubicBezTo>
                  <a:cubicBezTo>
                    <a:pt x="697704" y="583736"/>
                    <a:pt x="700623" y="589852"/>
                    <a:pt x="703623" y="595968"/>
                  </a:cubicBezTo>
                  <a:cubicBezTo>
                    <a:pt x="710242" y="609390"/>
                    <a:pt x="717271" y="623428"/>
                    <a:pt x="725081" y="637384"/>
                  </a:cubicBezTo>
                  <a:cubicBezTo>
                    <a:pt x="732686" y="650889"/>
                    <a:pt x="740948" y="664311"/>
                    <a:pt x="749992" y="676995"/>
                  </a:cubicBezTo>
                  <a:cubicBezTo>
                    <a:pt x="762365" y="694399"/>
                    <a:pt x="776218" y="710448"/>
                    <a:pt x="791715" y="723665"/>
                  </a:cubicBezTo>
                  <a:cubicBezTo>
                    <a:pt x="792866" y="724650"/>
                    <a:pt x="794592" y="724527"/>
                    <a:pt x="795579" y="723378"/>
                  </a:cubicBezTo>
                  <a:cubicBezTo>
                    <a:pt x="796566" y="722270"/>
                    <a:pt x="796442" y="720546"/>
                    <a:pt x="795332" y="719560"/>
                  </a:cubicBezTo>
                  <a:cubicBezTo>
                    <a:pt x="780493" y="706343"/>
                    <a:pt x="767421" y="690294"/>
                    <a:pt x="755623" y="673095"/>
                  </a:cubicBezTo>
                  <a:cubicBezTo>
                    <a:pt x="746950" y="660412"/>
                    <a:pt x="738975" y="647113"/>
                    <a:pt x="731535" y="633772"/>
                  </a:cubicBezTo>
                  <a:cubicBezTo>
                    <a:pt x="723766" y="619940"/>
                    <a:pt x="716531" y="606107"/>
                    <a:pt x="709789" y="592890"/>
                  </a:cubicBezTo>
                  <a:cubicBezTo>
                    <a:pt x="705966" y="585378"/>
                    <a:pt x="702226" y="577784"/>
                    <a:pt x="698526" y="570191"/>
                  </a:cubicBezTo>
                  <a:cubicBezTo>
                    <a:pt x="694827" y="562597"/>
                    <a:pt x="691127" y="554962"/>
                    <a:pt x="687468" y="547369"/>
                  </a:cubicBezTo>
                  <a:cubicBezTo>
                    <a:pt x="686194" y="544659"/>
                    <a:pt x="684961" y="541909"/>
                    <a:pt x="683769" y="539159"/>
                  </a:cubicBezTo>
                  <a:cubicBezTo>
                    <a:pt x="682577" y="536409"/>
                    <a:pt x="681467" y="533659"/>
                    <a:pt x="680398" y="530868"/>
                  </a:cubicBezTo>
                  <a:cubicBezTo>
                    <a:pt x="680398" y="530868"/>
                    <a:pt x="680439" y="530868"/>
                    <a:pt x="680439" y="530868"/>
                  </a:cubicBezTo>
                  <a:cubicBezTo>
                    <a:pt x="696471" y="537517"/>
                    <a:pt x="712420" y="544249"/>
                    <a:pt x="728370" y="551063"/>
                  </a:cubicBezTo>
                  <a:cubicBezTo>
                    <a:pt x="739633" y="555906"/>
                    <a:pt x="750814" y="560791"/>
                    <a:pt x="762036" y="565675"/>
                  </a:cubicBezTo>
                  <a:cubicBezTo>
                    <a:pt x="762241" y="566127"/>
                    <a:pt x="762200" y="566455"/>
                    <a:pt x="762612" y="567030"/>
                  </a:cubicBezTo>
                  <a:cubicBezTo>
                    <a:pt x="763475" y="568138"/>
                    <a:pt x="765078" y="569698"/>
                    <a:pt x="765489" y="570765"/>
                  </a:cubicBezTo>
                  <a:lnTo>
                    <a:pt x="771244" y="585747"/>
                  </a:lnTo>
                  <a:cubicBezTo>
                    <a:pt x="774245" y="592931"/>
                    <a:pt x="777656" y="599991"/>
                    <a:pt x="781315" y="606928"/>
                  </a:cubicBezTo>
                  <a:cubicBezTo>
                    <a:pt x="784932" y="613865"/>
                    <a:pt x="788838" y="620637"/>
                    <a:pt x="792784" y="627328"/>
                  </a:cubicBezTo>
                  <a:cubicBezTo>
                    <a:pt x="799648" y="638821"/>
                    <a:pt x="806472" y="650273"/>
                    <a:pt x="813666" y="661438"/>
                  </a:cubicBezTo>
                  <a:cubicBezTo>
                    <a:pt x="820942" y="672685"/>
                    <a:pt x="828505" y="683685"/>
                    <a:pt x="836603" y="694358"/>
                  </a:cubicBezTo>
                  <a:cubicBezTo>
                    <a:pt x="847291" y="708519"/>
                    <a:pt x="858924" y="722064"/>
                    <a:pt x="871832" y="734748"/>
                  </a:cubicBezTo>
                  <a:cubicBezTo>
                    <a:pt x="872901" y="735815"/>
                    <a:pt x="874627" y="735815"/>
                    <a:pt x="875696" y="734748"/>
                  </a:cubicBezTo>
                  <a:cubicBezTo>
                    <a:pt x="876765" y="733681"/>
                    <a:pt x="876765" y="731957"/>
                    <a:pt x="875696" y="730889"/>
                  </a:cubicBezTo>
                  <a:cubicBezTo>
                    <a:pt x="863323" y="718083"/>
                    <a:pt x="852347" y="704414"/>
                    <a:pt x="842112" y="690294"/>
                  </a:cubicBezTo>
                  <a:cubicBezTo>
                    <a:pt x="834343" y="679581"/>
                    <a:pt x="827026" y="668580"/>
                    <a:pt x="819873" y="657456"/>
                  </a:cubicBezTo>
                  <a:cubicBezTo>
                    <a:pt x="812720" y="646333"/>
                    <a:pt x="805691" y="635086"/>
                    <a:pt x="798744" y="623757"/>
                  </a:cubicBezTo>
                  <a:cubicBezTo>
                    <a:pt x="793894" y="615917"/>
                    <a:pt x="789166" y="607954"/>
                    <a:pt x="784809" y="599827"/>
                  </a:cubicBezTo>
                  <a:cubicBezTo>
                    <a:pt x="781890" y="594449"/>
                    <a:pt x="779136" y="588949"/>
                    <a:pt x="776629" y="583367"/>
                  </a:cubicBezTo>
                  <a:lnTo>
                    <a:pt x="770874" y="569534"/>
                  </a:lnTo>
                  <a:cubicBezTo>
                    <a:pt x="772806" y="570396"/>
                    <a:pt x="774738" y="571176"/>
                    <a:pt x="776629" y="572038"/>
                  </a:cubicBezTo>
                  <a:cubicBezTo>
                    <a:pt x="800471" y="582464"/>
                    <a:pt x="824313" y="592766"/>
                    <a:pt x="848154" y="603151"/>
                  </a:cubicBezTo>
                  <a:cubicBezTo>
                    <a:pt x="850292" y="607215"/>
                    <a:pt x="852758" y="611853"/>
                    <a:pt x="853005" y="612305"/>
                  </a:cubicBezTo>
                  <a:lnTo>
                    <a:pt x="868338" y="641694"/>
                  </a:lnTo>
                  <a:cubicBezTo>
                    <a:pt x="877340" y="658277"/>
                    <a:pt x="886466" y="674039"/>
                    <a:pt x="896825" y="688898"/>
                  </a:cubicBezTo>
                  <a:cubicBezTo>
                    <a:pt x="907266" y="703798"/>
                    <a:pt x="919022" y="717754"/>
                    <a:pt x="932546" y="731136"/>
                  </a:cubicBezTo>
                  <a:cubicBezTo>
                    <a:pt x="937890" y="736349"/>
                    <a:pt x="943768" y="744107"/>
                    <a:pt x="950387" y="749648"/>
                  </a:cubicBezTo>
                  <a:cubicBezTo>
                    <a:pt x="953593" y="752316"/>
                    <a:pt x="956964" y="754532"/>
                    <a:pt x="960540" y="755805"/>
                  </a:cubicBezTo>
                  <a:cubicBezTo>
                    <a:pt x="961938" y="756339"/>
                    <a:pt x="963500" y="755600"/>
                    <a:pt x="964034" y="754204"/>
                  </a:cubicBezTo>
                  <a:cubicBezTo>
                    <a:pt x="964568" y="752808"/>
                    <a:pt x="963870" y="751208"/>
                    <a:pt x="962431" y="750715"/>
                  </a:cubicBezTo>
                  <a:cubicBezTo>
                    <a:pt x="958567" y="749155"/>
                    <a:pt x="955032" y="746241"/>
                    <a:pt x="951661" y="742875"/>
                  </a:cubicBezTo>
                  <a:cubicBezTo>
                    <a:pt x="946358" y="737539"/>
                    <a:pt x="941590" y="731095"/>
                    <a:pt x="937150" y="726538"/>
                  </a:cubicBezTo>
                  <a:cubicBezTo>
                    <a:pt x="924119" y="713280"/>
                    <a:pt x="913103" y="699283"/>
                    <a:pt x="902908" y="684671"/>
                  </a:cubicBezTo>
                  <a:cubicBezTo>
                    <a:pt x="892673" y="670017"/>
                    <a:pt x="883259" y="654747"/>
                    <a:pt x="874134" y="638534"/>
                  </a:cubicBezTo>
                  <a:lnTo>
                    <a:pt x="858061" y="609596"/>
                  </a:lnTo>
                  <a:cubicBezTo>
                    <a:pt x="857938" y="609390"/>
                    <a:pt x="857280" y="608241"/>
                    <a:pt x="856458" y="606763"/>
                  </a:cubicBezTo>
                  <a:cubicBezTo>
                    <a:pt x="874833" y="614768"/>
                    <a:pt x="893207" y="622895"/>
                    <a:pt x="911623" y="630776"/>
                  </a:cubicBezTo>
                  <a:cubicBezTo>
                    <a:pt x="917584" y="633321"/>
                    <a:pt x="923585" y="635743"/>
                    <a:pt x="929545" y="638288"/>
                  </a:cubicBezTo>
                  <a:cubicBezTo>
                    <a:pt x="929052" y="641366"/>
                    <a:pt x="930573" y="645922"/>
                    <a:pt x="933738" y="650889"/>
                  </a:cubicBezTo>
                  <a:cubicBezTo>
                    <a:pt x="938342" y="658236"/>
                    <a:pt x="945906" y="666774"/>
                    <a:pt x="951743" y="673054"/>
                  </a:cubicBezTo>
                  <a:cubicBezTo>
                    <a:pt x="960129" y="681961"/>
                    <a:pt x="968967" y="692059"/>
                    <a:pt x="978462" y="701992"/>
                  </a:cubicBezTo>
                  <a:cubicBezTo>
                    <a:pt x="984546" y="708314"/>
                    <a:pt x="990877" y="714553"/>
                    <a:pt x="997413" y="720463"/>
                  </a:cubicBezTo>
                  <a:cubicBezTo>
                    <a:pt x="1008799" y="730848"/>
                    <a:pt x="1020761" y="740166"/>
                    <a:pt x="1033011" y="746939"/>
                  </a:cubicBezTo>
                  <a:cubicBezTo>
                    <a:pt x="1034326" y="747678"/>
                    <a:pt x="1036012" y="747267"/>
                    <a:pt x="1036752" y="745954"/>
                  </a:cubicBezTo>
                  <a:cubicBezTo>
                    <a:pt x="1037492" y="744640"/>
                    <a:pt x="1037039" y="742998"/>
                    <a:pt x="1035765" y="742218"/>
                  </a:cubicBezTo>
                  <a:cubicBezTo>
                    <a:pt x="1024132" y="735240"/>
                    <a:pt x="1012951" y="725718"/>
                    <a:pt x="1002140" y="715374"/>
                  </a:cubicBezTo>
                  <a:cubicBezTo>
                    <a:pt x="995892" y="709422"/>
                    <a:pt x="989808" y="703101"/>
                    <a:pt x="983806" y="696861"/>
                  </a:cubicBezTo>
                  <a:cubicBezTo>
                    <a:pt x="974311" y="686969"/>
                    <a:pt x="965103" y="677200"/>
                    <a:pt x="956512" y="668457"/>
                  </a:cubicBezTo>
                  <a:cubicBezTo>
                    <a:pt x="951579" y="663490"/>
                    <a:pt x="945372" y="656964"/>
                    <a:pt x="940768" y="650930"/>
                  </a:cubicBezTo>
                  <a:cubicBezTo>
                    <a:pt x="938342" y="647728"/>
                    <a:pt x="936328" y="644650"/>
                    <a:pt x="935301" y="642064"/>
                  </a:cubicBezTo>
                  <a:cubicBezTo>
                    <a:pt x="935054" y="641489"/>
                    <a:pt x="935136" y="641079"/>
                    <a:pt x="935013" y="640545"/>
                  </a:cubicBezTo>
                  <a:cubicBezTo>
                    <a:pt x="957375" y="649986"/>
                    <a:pt x="979737" y="659468"/>
                    <a:pt x="1002181" y="668662"/>
                  </a:cubicBezTo>
                  <a:cubicBezTo>
                    <a:pt x="1052701" y="689309"/>
                    <a:pt x="1103468" y="709217"/>
                    <a:pt x="1154687" y="728180"/>
                  </a:cubicBezTo>
                  <a:close/>
                  <a:moveTo>
                    <a:pt x="874586" y="474674"/>
                  </a:moveTo>
                  <a:cubicBezTo>
                    <a:pt x="874586" y="474633"/>
                    <a:pt x="874463" y="474715"/>
                    <a:pt x="874421" y="474715"/>
                  </a:cubicBezTo>
                  <a:cubicBezTo>
                    <a:pt x="874257" y="474756"/>
                    <a:pt x="874093" y="474756"/>
                    <a:pt x="873928" y="474797"/>
                  </a:cubicBezTo>
                  <a:cubicBezTo>
                    <a:pt x="874298" y="475044"/>
                    <a:pt x="874586" y="475167"/>
                    <a:pt x="874586" y="474674"/>
                  </a:cubicBezTo>
                  <a:close/>
                  <a:moveTo>
                    <a:pt x="959307" y="578031"/>
                  </a:moveTo>
                  <a:cubicBezTo>
                    <a:pt x="967693" y="577045"/>
                    <a:pt x="976119" y="576225"/>
                    <a:pt x="984546" y="575527"/>
                  </a:cubicBezTo>
                  <a:cubicBezTo>
                    <a:pt x="991493" y="574993"/>
                    <a:pt x="998399" y="574706"/>
                    <a:pt x="1005346" y="574665"/>
                  </a:cubicBezTo>
                  <a:cubicBezTo>
                    <a:pt x="1012293" y="574665"/>
                    <a:pt x="1019199" y="574870"/>
                    <a:pt x="1026146" y="575363"/>
                  </a:cubicBezTo>
                  <a:lnTo>
                    <a:pt x="1040164" y="576758"/>
                  </a:lnTo>
                  <a:cubicBezTo>
                    <a:pt x="1040369" y="576799"/>
                    <a:pt x="1042753" y="577456"/>
                    <a:pt x="1044439" y="577661"/>
                  </a:cubicBezTo>
                  <a:cubicBezTo>
                    <a:pt x="1044767" y="577415"/>
                    <a:pt x="1045137" y="577292"/>
                    <a:pt x="1045549" y="577210"/>
                  </a:cubicBezTo>
                  <a:cubicBezTo>
                    <a:pt x="1045343" y="577333"/>
                    <a:pt x="1045137" y="577538"/>
                    <a:pt x="1044932" y="577702"/>
                  </a:cubicBezTo>
                  <a:cubicBezTo>
                    <a:pt x="1045590" y="577743"/>
                    <a:pt x="1046042" y="577702"/>
                    <a:pt x="1046042" y="577415"/>
                  </a:cubicBezTo>
                  <a:cubicBezTo>
                    <a:pt x="1046042" y="577292"/>
                    <a:pt x="1046001" y="577210"/>
                    <a:pt x="1045960" y="577169"/>
                  </a:cubicBezTo>
                  <a:cubicBezTo>
                    <a:pt x="1046206" y="577169"/>
                    <a:pt x="1046453" y="577210"/>
                    <a:pt x="1046700" y="577292"/>
                  </a:cubicBezTo>
                  <a:cubicBezTo>
                    <a:pt x="1048467" y="577784"/>
                    <a:pt x="1048796" y="578934"/>
                    <a:pt x="1048878" y="579180"/>
                  </a:cubicBezTo>
                  <a:cubicBezTo>
                    <a:pt x="1049125" y="579878"/>
                    <a:pt x="1049207" y="582423"/>
                    <a:pt x="1046371" y="582628"/>
                  </a:cubicBezTo>
                  <a:cubicBezTo>
                    <a:pt x="1045302" y="582751"/>
                    <a:pt x="1039999" y="582217"/>
                    <a:pt x="1039670" y="582176"/>
                  </a:cubicBezTo>
                  <a:lnTo>
                    <a:pt x="1025817" y="581191"/>
                  </a:lnTo>
                  <a:cubicBezTo>
                    <a:pt x="1019035" y="580945"/>
                    <a:pt x="1012252" y="580904"/>
                    <a:pt x="1005469" y="581109"/>
                  </a:cubicBezTo>
                  <a:cubicBezTo>
                    <a:pt x="998687" y="581314"/>
                    <a:pt x="991904" y="581725"/>
                    <a:pt x="985163" y="582423"/>
                  </a:cubicBezTo>
                  <a:cubicBezTo>
                    <a:pt x="976818" y="583244"/>
                    <a:pt x="968474" y="584229"/>
                    <a:pt x="960170" y="585255"/>
                  </a:cubicBezTo>
                  <a:cubicBezTo>
                    <a:pt x="951867" y="586322"/>
                    <a:pt x="943522" y="587471"/>
                    <a:pt x="935259" y="588662"/>
                  </a:cubicBezTo>
                  <a:cubicBezTo>
                    <a:pt x="925270" y="590098"/>
                    <a:pt x="915281" y="591576"/>
                    <a:pt x="905334" y="593136"/>
                  </a:cubicBezTo>
                  <a:cubicBezTo>
                    <a:pt x="890371" y="595476"/>
                    <a:pt x="875449" y="597897"/>
                    <a:pt x="860445" y="600360"/>
                  </a:cubicBezTo>
                  <a:cubicBezTo>
                    <a:pt x="858965" y="600606"/>
                    <a:pt x="857568" y="599621"/>
                    <a:pt x="857280" y="598144"/>
                  </a:cubicBezTo>
                  <a:cubicBezTo>
                    <a:pt x="857033" y="596666"/>
                    <a:pt x="858020" y="595229"/>
                    <a:pt x="859500" y="594983"/>
                  </a:cubicBezTo>
                  <a:cubicBezTo>
                    <a:pt x="874421" y="592110"/>
                    <a:pt x="889302" y="589154"/>
                    <a:pt x="904183" y="586486"/>
                  </a:cubicBezTo>
                  <a:cubicBezTo>
                    <a:pt x="914172" y="584680"/>
                    <a:pt x="924161" y="582956"/>
                    <a:pt x="934191" y="581438"/>
                  </a:cubicBezTo>
                  <a:cubicBezTo>
                    <a:pt x="942535" y="580165"/>
                    <a:pt x="950880" y="579016"/>
                    <a:pt x="959307" y="578031"/>
                  </a:cubicBezTo>
                  <a:close/>
                  <a:moveTo>
                    <a:pt x="488636" y="681879"/>
                  </a:moveTo>
                  <a:cubicBezTo>
                    <a:pt x="491472" y="679868"/>
                    <a:pt x="494226" y="677857"/>
                    <a:pt x="497021" y="675804"/>
                  </a:cubicBezTo>
                  <a:cubicBezTo>
                    <a:pt x="501091" y="672726"/>
                    <a:pt x="505119" y="669565"/>
                    <a:pt x="509024" y="666282"/>
                  </a:cubicBezTo>
                  <a:cubicBezTo>
                    <a:pt x="512889" y="663039"/>
                    <a:pt x="516711" y="659632"/>
                    <a:pt x="520411" y="656143"/>
                  </a:cubicBezTo>
                  <a:cubicBezTo>
                    <a:pt x="531510" y="645717"/>
                    <a:pt x="541869" y="634470"/>
                    <a:pt x="551981" y="623182"/>
                  </a:cubicBezTo>
                  <a:cubicBezTo>
                    <a:pt x="553009" y="622074"/>
                    <a:pt x="552926" y="620350"/>
                    <a:pt x="551858" y="619324"/>
                  </a:cubicBezTo>
                  <a:cubicBezTo>
                    <a:pt x="550748" y="618298"/>
                    <a:pt x="549021" y="618380"/>
                    <a:pt x="547994" y="619488"/>
                  </a:cubicBezTo>
                  <a:cubicBezTo>
                    <a:pt x="539238" y="628395"/>
                    <a:pt x="530236" y="637179"/>
                    <a:pt x="521028" y="645717"/>
                  </a:cubicBezTo>
                  <a:cubicBezTo>
                    <a:pt x="516424" y="649986"/>
                    <a:pt x="511779" y="654173"/>
                    <a:pt x="507093" y="658277"/>
                  </a:cubicBezTo>
                  <a:cubicBezTo>
                    <a:pt x="502365" y="662382"/>
                    <a:pt x="497638" y="666446"/>
                    <a:pt x="492746" y="670304"/>
                  </a:cubicBezTo>
                  <a:cubicBezTo>
                    <a:pt x="489458" y="672972"/>
                    <a:pt x="486087" y="675558"/>
                    <a:pt x="482716" y="678144"/>
                  </a:cubicBezTo>
                  <a:cubicBezTo>
                    <a:pt x="479304" y="680730"/>
                    <a:pt x="475893" y="683316"/>
                    <a:pt x="472481" y="685861"/>
                  </a:cubicBezTo>
                  <a:cubicBezTo>
                    <a:pt x="470138" y="687585"/>
                    <a:pt x="464177" y="691566"/>
                    <a:pt x="462738" y="692839"/>
                  </a:cubicBezTo>
                  <a:cubicBezTo>
                    <a:pt x="461793" y="693660"/>
                    <a:pt x="461587" y="694481"/>
                    <a:pt x="461546" y="694809"/>
                  </a:cubicBezTo>
                  <a:cubicBezTo>
                    <a:pt x="461341" y="696205"/>
                    <a:pt x="461834" y="697231"/>
                    <a:pt x="463232" y="697682"/>
                  </a:cubicBezTo>
                  <a:cubicBezTo>
                    <a:pt x="463478" y="697806"/>
                    <a:pt x="464383" y="698093"/>
                    <a:pt x="465904" y="697436"/>
                  </a:cubicBezTo>
                  <a:cubicBezTo>
                    <a:pt x="466232" y="697313"/>
                    <a:pt x="466191" y="696903"/>
                    <a:pt x="466397" y="696697"/>
                  </a:cubicBezTo>
                  <a:cubicBezTo>
                    <a:pt x="466315" y="696820"/>
                    <a:pt x="466274" y="697067"/>
                    <a:pt x="466150" y="696861"/>
                  </a:cubicBezTo>
                  <a:cubicBezTo>
                    <a:pt x="465904" y="696533"/>
                    <a:pt x="466150" y="696123"/>
                    <a:pt x="466726" y="695630"/>
                  </a:cubicBezTo>
                  <a:cubicBezTo>
                    <a:pt x="466726" y="695712"/>
                    <a:pt x="466685" y="696041"/>
                    <a:pt x="466644" y="696369"/>
                  </a:cubicBezTo>
                  <a:cubicBezTo>
                    <a:pt x="466972" y="695917"/>
                    <a:pt x="467507" y="695630"/>
                    <a:pt x="467507" y="695055"/>
                  </a:cubicBezTo>
                  <a:cubicBezTo>
                    <a:pt x="469850" y="693537"/>
                    <a:pt x="474331" y="691690"/>
                    <a:pt x="475893" y="690622"/>
                  </a:cubicBezTo>
                  <a:cubicBezTo>
                    <a:pt x="480168" y="687749"/>
                    <a:pt x="484402" y="684835"/>
                    <a:pt x="488636" y="681879"/>
                  </a:cubicBezTo>
                  <a:close/>
                  <a:moveTo>
                    <a:pt x="463684" y="692675"/>
                  </a:moveTo>
                  <a:cubicBezTo>
                    <a:pt x="463684" y="692757"/>
                    <a:pt x="463807" y="692634"/>
                    <a:pt x="463931" y="692593"/>
                  </a:cubicBezTo>
                  <a:cubicBezTo>
                    <a:pt x="464095" y="692552"/>
                    <a:pt x="464218" y="692511"/>
                    <a:pt x="464383" y="692470"/>
                  </a:cubicBezTo>
                  <a:cubicBezTo>
                    <a:pt x="463972" y="692305"/>
                    <a:pt x="463561" y="692264"/>
                    <a:pt x="463684" y="692675"/>
                  </a:cubicBezTo>
                  <a:close/>
                  <a:moveTo>
                    <a:pt x="511573" y="483458"/>
                  </a:moveTo>
                  <a:cubicBezTo>
                    <a:pt x="502324" y="478943"/>
                    <a:pt x="492541" y="475003"/>
                    <a:pt x="482470" y="471432"/>
                  </a:cubicBezTo>
                  <a:cubicBezTo>
                    <a:pt x="472645" y="467943"/>
                    <a:pt x="462492" y="464905"/>
                    <a:pt x="452339" y="462237"/>
                  </a:cubicBezTo>
                  <a:cubicBezTo>
                    <a:pt x="444158" y="460062"/>
                    <a:pt x="435937" y="458091"/>
                    <a:pt x="427798" y="456367"/>
                  </a:cubicBezTo>
                  <a:cubicBezTo>
                    <a:pt x="415096" y="453740"/>
                    <a:pt x="402517" y="451647"/>
                    <a:pt x="390391" y="450375"/>
                  </a:cubicBezTo>
                  <a:cubicBezTo>
                    <a:pt x="388870" y="450210"/>
                    <a:pt x="387760" y="448897"/>
                    <a:pt x="387883" y="447419"/>
                  </a:cubicBezTo>
                  <a:cubicBezTo>
                    <a:pt x="388048" y="445900"/>
                    <a:pt x="389363" y="444792"/>
                    <a:pt x="390843" y="444915"/>
                  </a:cubicBezTo>
                  <a:cubicBezTo>
                    <a:pt x="403216" y="445736"/>
                    <a:pt x="416124" y="447173"/>
                    <a:pt x="429113" y="449513"/>
                  </a:cubicBezTo>
                  <a:cubicBezTo>
                    <a:pt x="437499" y="451031"/>
                    <a:pt x="445926" y="452878"/>
                    <a:pt x="454229" y="455136"/>
                  </a:cubicBezTo>
                  <a:cubicBezTo>
                    <a:pt x="464629" y="457927"/>
                    <a:pt x="474865" y="461375"/>
                    <a:pt x="484772" y="465275"/>
                  </a:cubicBezTo>
                  <a:cubicBezTo>
                    <a:pt x="494925" y="469256"/>
                    <a:pt x="504708" y="473812"/>
                    <a:pt x="513957" y="478820"/>
                  </a:cubicBezTo>
                  <a:cubicBezTo>
                    <a:pt x="515232" y="479477"/>
                    <a:pt x="515725" y="481078"/>
                    <a:pt x="515067" y="482350"/>
                  </a:cubicBezTo>
                  <a:cubicBezTo>
                    <a:pt x="514409" y="483623"/>
                    <a:pt x="512848" y="484115"/>
                    <a:pt x="511573" y="483458"/>
                  </a:cubicBezTo>
                  <a:close/>
                  <a:moveTo>
                    <a:pt x="510669" y="543182"/>
                  </a:moveTo>
                  <a:cubicBezTo>
                    <a:pt x="512436" y="542648"/>
                    <a:pt x="522138" y="538872"/>
                    <a:pt x="530729" y="536040"/>
                  </a:cubicBezTo>
                  <a:cubicBezTo>
                    <a:pt x="534881" y="534685"/>
                    <a:pt x="538704" y="533577"/>
                    <a:pt x="541211" y="533207"/>
                  </a:cubicBezTo>
                  <a:cubicBezTo>
                    <a:pt x="541540" y="533166"/>
                    <a:pt x="541910" y="533043"/>
                    <a:pt x="542198" y="533002"/>
                  </a:cubicBezTo>
                  <a:cubicBezTo>
                    <a:pt x="542115" y="532920"/>
                    <a:pt x="542033" y="532838"/>
                    <a:pt x="541992" y="532797"/>
                  </a:cubicBezTo>
                  <a:cubicBezTo>
                    <a:pt x="542074" y="532879"/>
                    <a:pt x="542156" y="532920"/>
                    <a:pt x="542239" y="533002"/>
                  </a:cubicBezTo>
                  <a:lnTo>
                    <a:pt x="542198" y="533002"/>
                  </a:lnTo>
                  <a:cubicBezTo>
                    <a:pt x="542321" y="533125"/>
                    <a:pt x="542485" y="533248"/>
                    <a:pt x="542568" y="533125"/>
                  </a:cubicBezTo>
                  <a:cubicBezTo>
                    <a:pt x="543636" y="533618"/>
                    <a:pt x="544911" y="533330"/>
                    <a:pt x="545692" y="532386"/>
                  </a:cubicBezTo>
                  <a:cubicBezTo>
                    <a:pt x="546555" y="531237"/>
                    <a:pt x="546349" y="529595"/>
                    <a:pt x="545239" y="528733"/>
                  </a:cubicBezTo>
                  <a:cubicBezTo>
                    <a:pt x="544664" y="528282"/>
                    <a:pt x="543678" y="527871"/>
                    <a:pt x="542239" y="527871"/>
                  </a:cubicBezTo>
                  <a:cubicBezTo>
                    <a:pt x="540800" y="527871"/>
                    <a:pt x="538621" y="528241"/>
                    <a:pt x="536032" y="528938"/>
                  </a:cubicBezTo>
                  <a:cubicBezTo>
                    <a:pt x="526741" y="531278"/>
                    <a:pt x="511409" y="537189"/>
                    <a:pt x="509107" y="537846"/>
                  </a:cubicBezTo>
                  <a:cubicBezTo>
                    <a:pt x="491184" y="542894"/>
                    <a:pt x="473426" y="548436"/>
                    <a:pt x="455791" y="554264"/>
                  </a:cubicBezTo>
                  <a:cubicBezTo>
                    <a:pt x="438157" y="560093"/>
                    <a:pt x="420604" y="566250"/>
                    <a:pt x="403134" y="572612"/>
                  </a:cubicBezTo>
                  <a:cubicBezTo>
                    <a:pt x="355532" y="589934"/>
                    <a:pt x="307520" y="607379"/>
                    <a:pt x="259302" y="624742"/>
                  </a:cubicBezTo>
                  <a:cubicBezTo>
                    <a:pt x="252314" y="627246"/>
                    <a:pt x="245325" y="629709"/>
                    <a:pt x="238337" y="632213"/>
                  </a:cubicBezTo>
                  <a:cubicBezTo>
                    <a:pt x="238132" y="631884"/>
                    <a:pt x="238337" y="631597"/>
                    <a:pt x="237926" y="631268"/>
                  </a:cubicBezTo>
                  <a:cubicBezTo>
                    <a:pt x="235994" y="629668"/>
                    <a:pt x="226293" y="626014"/>
                    <a:pt x="222347" y="624701"/>
                  </a:cubicBezTo>
                  <a:cubicBezTo>
                    <a:pt x="217743" y="623182"/>
                    <a:pt x="213139" y="621705"/>
                    <a:pt x="208494" y="620350"/>
                  </a:cubicBezTo>
                  <a:cubicBezTo>
                    <a:pt x="203808" y="618954"/>
                    <a:pt x="199122" y="617682"/>
                    <a:pt x="194435" y="616533"/>
                  </a:cubicBezTo>
                  <a:cubicBezTo>
                    <a:pt x="185145" y="614316"/>
                    <a:pt x="175814" y="612264"/>
                    <a:pt x="166401" y="610581"/>
                  </a:cubicBezTo>
                  <a:cubicBezTo>
                    <a:pt x="160111" y="609473"/>
                    <a:pt x="153822" y="608528"/>
                    <a:pt x="147492" y="607708"/>
                  </a:cubicBezTo>
                  <a:cubicBezTo>
                    <a:pt x="131707" y="605655"/>
                    <a:pt x="115839" y="604342"/>
                    <a:pt x="100013" y="603480"/>
                  </a:cubicBezTo>
                  <a:cubicBezTo>
                    <a:pt x="98492" y="603398"/>
                    <a:pt x="97177" y="604506"/>
                    <a:pt x="97095" y="606025"/>
                  </a:cubicBezTo>
                  <a:cubicBezTo>
                    <a:pt x="96972" y="607502"/>
                    <a:pt x="98123" y="608816"/>
                    <a:pt x="99602" y="608939"/>
                  </a:cubicBezTo>
                  <a:cubicBezTo>
                    <a:pt x="115223" y="610335"/>
                    <a:pt x="130885" y="612305"/>
                    <a:pt x="146505" y="614768"/>
                  </a:cubicBezTo>
                  <a:cubicBezTo>
                    <a:pt x="152712" y="615712"/>
                    <a:pt x="158919" y="616779"/>
                    <a:pt x="165085" y="617846"/>
                  </a:cubicBezTo>
                  <a:cubicBezTo>
                    <a:pt x="174416" y="619488"/>
                    <a:pt x="183666" y="621212"/>
                    <a:pt x="192873" y="623223"/>
                  </a:cubicBezTo>
                  <a:cubicBezTo>
                    <a:pt x="197518" y="624249"/>
                    <a:pt x="202122" y="625358"/>
                    <a:pt x="206767" y="626548"/>
                  </a:cubicBezTo>
                  <a:cubicBezTo>
                    <a:pt x="211371" y="627738"/>
                    <a:pt x="215975" y="629011"/>
                    <a:pt x="220579" y="630365"/>
                  </a:cubicBezTo>
                  <a:cubicBezTo>
                    <a:pt x="223087" y="631063"/>
                    <a:pt x="229664" y="632418"/>
                    <a:pt x="232911" y="633772"/>
                  </a:cubicBezTo>
                  <a:cubicBezTo>
                    <a:pt x="232911" y="633854"/>
                    <a:pt x="232870" y="633978"/>
                    <a:pt x="232870" y="634060"/>
                  </a:cubicBezTo>
                  <a:cubicBezTo>
                    <a:pt x="232870" y="634101"/>
                    <a:pt x="232952" y="634101"/>
                    <a:pt x="232952" y="634142"/>
                  </a:cubicBezTo>
                  <a:cubicBezTo>
                    <a:pt x="209727" y="642474"/>
                    <a:pt x="186543" y="650807"/>
                    <a:pt x="163277" y="658934"/>
                  </a:cubicBezTo>
                  <a:cubicBezTo>
                    <a:pt x="109550" y="677652"/>
                    <a:pt x="55741" y="695712"/>
                    <a:pt x="1933" y="712131"/>
                  </a:cubicBezTo>
                  <a:cubicBezTo>
                    <a:pt x="494" y="712541"/>
                    <a:pt x="-328" y="714060"/>
                    <a:pt x="124" y="715497"/>
                  </a:cubicBezTo>
                  <a:cubicBezTo>
                    <a:pt x="535" y="716933"/>
                    <a:pt x="2056" y="717754"/>
                    <a:pt x="3495" y="717344"/>
                  </a:cubicBezTo>
                  <a:cubicBezTo>
                    <a:pt x="57509" y="701377"/>
                    <a:pt x="111647" y="683932"/>
                    <a:pt x="165537" y="665502"/>
                  </a:cubicBezTo>
                  <a:cubicBezTo>
                    <a:pt x="197724" y="654542"/>
                    <a:pt x="229869" y="643254"/>
                    <a:pt x="261850" y="631679"/>
                  </a:cubicBezTo>
                  <a:cubicBezTo>
                    <a:pt x="310068" y="614316"/>
                    <a:pt x="357958" y="596379"/>
                    <a:pt x="405436" y="578769"/>
                  </a:cubicBezTo>
                  <a:cubicBezTo>
                    <a:pt x="422824" y="572284"/>
                    <a:pt x="440253" y="566004"/>
                    <a:pt x="457765" y="560052"/>
                  </a:cubicBezTo>
                  <a:cubicBezTo>
                    <a:pt x="475235" y="554059"/>
                    <a:pt x="492870" y="548395"/>
                    <a:pt x="510669" y="543182"/>
                  </a:cubicBezTo>
                  <a:close/>
                  <a:moveTo>
                    <a:pt x="235706" y="631433"/>
                  </a:moveTo>
                  <a:cubicBezTo>
                    <a:pt x="235706" y="631515"/>
                    <a:pt x="235542" y="631433"/>
                    <a:pt x="235460" y="631474"/>
                  </a:cubicBezTo>
                  <a:cubicBezTo>
                    <a:pt x="235337" y="631474"/>
                    <a:pt x="235213" y="631474"/>
                    <a:pt x="235090" y="631474"/>
                  </a:cubicBezTo>
                  <a:cubicBezTo>
                    <a:pt x="235378" y="631227"/>
                    <a:pt x="235665" y="631063"/>
                    <a:pt x="235706" y="631433"/>
                  </a:cubicBezTo>
                  <a:close/>
                  <a:moveTo>
                    <a:pt x="301642" y="623798"/>
                  </a:moveTo>
                  <a:cubicBezTo>
                    <a:pt x="286432" y="639806"/>
                    <a:pt x="270277" y="655035"/>
                    <a:pt x="253341" y="669360"/>
                  </a:cubicBezTo>
                  <a:cubicBezTo>
                    <a:pt x="246559" y="675066"/>
                    <a:pt x="239694" y="680648"/>
                    <a:pt x="232706" y="686066"/>
                  </a:cubicBezTo>
                  <a:cubicBezTo>
                    <a:pt x="222224" y="694234"/>
                    <a:pt x="211454" y="702033"/>
                    <a:pt x="200725" y="709750"/>
                  </a:cubicBezTo>
                  <a:cubicBezTo>
                    <a:pt x="197806" y="711844"/>
                    <a:pt x="180993" y="725800"/>
                    <a:pt x="169895" y="732039"/>
                  </a:cubicBezTo>
                  <a:cubicBezTo>
                    <a:pt x="166771" y="733804"/>
                    <a:pt x="164058" y="734994"/>
                    <a:pt x="162084" y="735281"/>
                  </a:cubicBezTo>
                  <a:cubicBezTo>
                    <a:pt x="160728" y="735487"/>
                    <a:pt x="159618" y="735364"/>
                    <a:pt x="158755" y="734994"/>
                  </a:cubicBezTo>
                  <a:cubicBezTo>
                    <a:pt x="157439" y="734460"/>
                    <a:pt x="156782" y="732942"/>
                    <a:pt x="157357" y="731587"/>
                  </a:cubicBezTo>
                  <a:cubicBezTo>
                    <a:pt x="157892" y="730315"/>
                    <a:pt x="159371" y="729658"/>
                    <a:pt x="160646" y="730151"/>
                  </a:cubicBezTo>
                  <a:cubicBezTo>
                    <a:pt x="160646" y="730356"/>
                    <a:pt x="161098" y="730110"/>
                    <a:pt x="161386" y="730027"/>
                  </a:cubicBezTo>
                  <a:cubicBezTo>
                    <a:pt x="162167" y="729863"/>
                    <a:pt x="163030" y="729494"/>
                    <a:pt x="164017" y="729001"/>
                  </a:cubicBezTo>
                  <a:cubicBezTo>
                    <a:pt x="167017" y="727524"/>
                    <a:pt x="170799" y="724979"/>
                    <a:pt x="174704" y="722105"/>
                  </a:cubicBezTo>
                  <a:cubicBezTo>
                    <a:pt x="184282" y="715086"/>
                    <a:pt x="194600" y="706097"/>
                    <a:pt x="196779" y="704414"/>
                  </a:cubicBezTo>
                  <a:cubicBezTo>
                    <a:pt x="209480" y="695014"/>
                    <a:pt x="221977" y="685245"/>
                    <a:pt x="234350" y="675394"/>
                  </a:cubicBezTo>
                  <a:cubicBezTo>
                    <a:pt x="242571" y="668826"/>
                    <a:pt x="250752" y="662177"/>
                    <a:pt x="258808" y="655404"/>
                  </a:cubicBezTo>
                  <a:cubicBezTo>
                    <a:pt x="272250" y="644034"/>
                    <a:pt x="285322" y="632336"/>
                    <a:pt x="297736" y="619981"/>
                  </a:cubicBezTo>
                  <a:cubicBezTo>
                    <a:pt x="298805" y="618913"/>
                    <a:pt x="300532" y="618872"/>
                    <a:pt x="301600" y="619940"/>
                  </a:cubicBezTo>
                  <a:cubicBezTo>
                    <a:pt x="302669" y="620966"/>
                    <a:pt x="302710" y="622690"/>
                    <a:pt x="301642" y="623798"/>
                  </a:cubicBezTo>
                  <a:close/>
                  <a:moveTo>
                    <a:pt x="400297" y="590098"/>
                  </a:moveTo>
                  <a:cubicBezTo>
                    <a:pt x="401654" y="590755"/>
                    <a:pt x="402188" y="592397"/>
                    <a:pt x="401490" y="593752"/>
                  </a:cubicBezTo>
                  <a:cubicBezTo>
                    <a:pt x="393186" y="610704"/>
                    <a:pt x="382992" y="626753"/>
                    <a:pt x="371441" y="641859"/>
                  </a:cubicBezTo>
                  <a:cubicBezTo>
                    <a:pt x="365686" y="649370"/>
                    <a:pt x="359643" y="656635"/>
                    <a:pt x="353313" y="663654"/>
                  </a:cubicBezTo>
                  <a:cubicBezTo>
                    <a:pt x="346982" y="670674"/>
                    <a:pt x="340364" y="677446"/>
                    <a:pt x="333705" y="684014"/>
                  </a:cubicBezTo>
                  <a:cubicBezTo>
                    <a:pt x="329306" y="688365"/>
                    <a:pt x="324826" y="692593"/>
                    <a:pt x="320222" y="696656"/>
                  </a:cubicBezTo>
                  <a:cubicBezTo>
                    <a:pt x="315577" y="700761"/>
                    <a:pt x="310808" y="704660"/>
                    <a:pt x="305834" y="708396"/>
                  </a:cubicBezTo>
                  <a:cubicBezTo>
                    <a:pt x="302998" y="710489"/>
                    <a:pt x="296955" y="712747"/>
                    <a:pt x="292434" y="714717"/>
                  </a:cubicBezTo>
                  <a:cubicBezTo>
                    <a:pt x="291570" y="715086"/>
                    <a:pt x="290625" y="715579"/>
                    <a:pt x="289885" y="716030"/>
                  </a:cubicBezTo>
                  <a:cubicBezTo>
                    <a:pt x="290173" y="716646"/>
                    <a:pt x="290214" y="717426"/>
                    <a:pt x="289926" y="718124"/>
                  </a:cubicBezTo>
                  <a:cubicBezTo>
                    <a:pt x="289351" y="719437"/>
                    <a:pt x="287830" y="720053"/>
                    <a:pt x="286473" y="719478"/>
                  </a:cubicBezTo>
                  <a:cubicBezTo>
                    <a:pt x="284377" y="718657"/>
                    <a:pt x="283760" y="717303"/>
                    <a:pt x="283596" y="716236"/>
                  </a:cubicBezTo>
                  <a:cubicBezTo>
                    <a:pt x="283431" y="715004"/>
                    <a:pt x="284212" y="713198"/>
                    <a:pt x="286473" y="711721"/>
                  </a:cubicBezTo>
                  <a:cubicBezTo>
                    <a:pt x="290090" y="709299"/>
                    <a:pt x="298805" y="706384"/>
                    <a:pt x="302176" y="703675"/>
                  </a:cubicBezTo>
                  <a:cubicBezTo>
                    <a:pt x="306903" y="699899"/>
                    <a:pt x="311425" y="695958"/>
                    <a:pt x="315823" y="691854"/>
                  </a:cubicBezTo>
                  <a:cubicBezTo>
                    <a:pt x="320263" y="687708"/>
                    <a:pt x="324538" y="683480"/>
                    <a:pt x="328772" y="679129"/>
                  </a:cubicBezTo>
                  <a:cubicBezTo>
                    <a:pt x="336582" y="671207"/>
                    <a:pt x="344146" y="662998"/>
                    <a:pt x="351504" y="654542"/>
                  </a:cubicBezTo>
                  <a:cubicBezTo>
                    <a:pt x="358862" y="646169"/>
                    <a:pt x="365973" y="637590"/>
                    <a:pt x="372633" y="628683"/>
                  </a:cubicBezTo>
                  <a:cubicBezTo>
                    <a:pt x="381553" y="616779"/>
                    <a:pt x="389733" y="604342"/>
                    <a:pt x="396639" y="591289"/>
                  </a:cubicBezTo>
                  <a:cubicBezTo>
                    <a:pt x="397338" y="589934"/>
                    <a:pt x="398982" y="589401"/>
                    <a:pt x="400297" y="590098"/>
                  </a:cubicBezTo>
                  <a:close/>
                  <a:moveTo>
                    <a:pt x="471206" y="652490"/>
                  </a:moveTo>
                  <a:cubicBezTo>
                    <a:pt x="478112" y="644075"/>
                    <a:pt x="484854" y="635578"/>
                    <a:pt x="491061" y="626794"/>
                  </a:cubicBezTo>
                  <a:cubicBezTo>
                    <a:pt x="495295" y="620884"/>
                    <a:pt x="499282" y="614850"/>
                    <a:pt x="503064" y="608734"/>
                  </a:cubicBezTo>
                  <a:cubicBezTo>
                    <a:pt x="512519" y="593341"/>
                    <a:pt x="520658" y="577251"/>
                    <a:pt x="527358" y="560257"/>
                  </a:cubicBezTo>
                  <a:cubicBezTo>
                    <a:pt x="527934" y="558862"/>
                    <a:pt x="527235" y="557261"/>
                    <a:pt x="525878" y="556686"/>
                  </a:cubicBezTo>
                  <a:cubicBezTo>
                    <a:pt x="524481" y="556112"/>
                    <a:pt x="522878" y="556809"/>
                    <a:pt x="522302" y="558164"/>
                  </a:cubicBezTo>
                  <a:cubicBezTo>
                    <a:pt x="515232" y="574624"/>
                    <a:pt x="506599" y="590057"/>
                    <a:pt x="497021" y="604916"/>
                  </a:cubicBezTo>
                  <a:cubicBezTo>
                    <a:pt x="493157" y="610868"/>
                    <a:pt x="489170" y="616738"/>
                    <a:pt x="485059" y="622525"/>
                  </a:cubicBezTo>
                  <a:cubicBezTo>
                    <a:pt x="478893" y="631227"/>
                    <a:pt x="472522" y="639765"/>
                    <a:pt x="465821" y="648139"/>
                  </a:cubicBezTo>
                  <a:cubicBezTo>
                    <a:pt x="462286" y="652654"/>
                    <a:pt x="458669" y="657046"/>
                    <a:pt x="455010" y="661438"/>
                  </a:cubicBezTo>
                  <a:cubicBezTo>
                    <a:pt x="451311" y="665830"/>
                    <a:pt x="447611" y="670222"/>
                    <a:pt x="443871" y="674573"/>
                  </a:cubicBezTo>
                  <a:cubicBezTo>
                    <a:pt x="441404" y="677487"/>
                    <a:pt x="434457" y="680812"/>
                    <a:pt x="432073" y="683480"/>
                  </a:cubicBezTo>
                  <a:cubicBezTo>
                    <a:pt x="430593" y="685122"/>
                    <a:pt x="430264" y="686764"/>
                    <a:pt x="430716" y="688118"/>
                  </a:cubicBezTo>
                  <a:cubicBezTo>
                    <a:pt x="431004" y="688980"/>
                    <a:pt x="431662" y="689884"/>
                    <a:pt x="432977" y="690622"/>
                  </a:cubicBezTo>
                  <a:cubicBezTo>
                    <a:pt x="434251" y="691320"/>
                    <a:pt x="435855" y="690869"/>
                    <a:pt x="436553" y="689596"/>
                  </a:cubicBezTo>
                  <a:cubicBezTo>
                    <a:pt x="437047" y="688652"/>
                    <a:pt x="436924" y="687585"/>
                    <a:pt x="436348" y="686764"/>
                  </a:cubicBezTo>
                  <a:cubicBezTo>
                    <a:pt x="437581" y="685697"/>
                    <a:pt x="439595" y="684547"/>
                    <a:pt x="441610" y="683316"/>
                  </a:cubicBezTo>
                  <a:cubicBezTo>
                    <a:pt x="444240" y="681715"/>
                    <a:pt x="446871" y="680032"/>
                    <a:pt x="448310" y="678472"/>
                  </a:cubicBezTo>
                  <a:cubicBezTo>
                    <a:pt x="452955" y="673342"/>
                    <a:pt x="457641" y="668252"/>
                    <a:pt x="462204" y="663039"/>
                  </a:cubicBezTo>
                  <a:cubicBezTo>
                    <a:pt x="465246" y="659550"/>
                    <a:pt x="468247" y="656061"/>
                    <a:pt x="471206" y="652490"/>
                  </a:cubicBezTo>
                  <a:close/>
                  <a:moveTo>
                    <a:pt x="435402" y="685984"/>
                  </a:moveTo>
                  <a:cubicBezTo>
                    <a:pt x="435402" y="685984"/>
                    <a:pt x="435485" y="686025"/>
                    <a:pt x="435526" y="686025"/>
                  </a:cubicBezTo>
                  <a:cubicBezTo>
                    <a:pt x="435567" y="686066"/>
                    <a:pt x="435608" y="686107"/>
                    <a:pt x="435649" y="686107"/>
                  </a:cubicBezTo>
                  <a:cubicBezTo>
                    <a:pt x="435567" y="685984"/>
                    <a:pt x="435526" y="685861"/>
                    <a:pt x="435402" y="685984"/>
                  </a:cubicBezTo>
                  <a:close/>
                  <a:moveTo>
                    <a:pt x="497391" y="533946"/>
                  </a:moveTo>
                  <a:cubicBezTo>
                    <a:pt x="498748" y="534357"/>
                    <a:pt x="499693" y="534972"/>
                    <a:pt x="500022" y="535424"/>
                  </a:cubicBezTo>
                  <a:cubicBezTo>
                    <a:pt x="500680" y="536204"/>
                    <a:pt x="500844" y="537066"/>
                    <a:pt x="500639" y="537887"/>
                  </a:cubicBezTo>
                  <a:cubicBezTo>
                    <a:pt x="500474" y="538461"/>
                    <a:pt x="500145" y="539364"/>
                    <a:pt x="498912" y="539980"/>
                  </a:cubicBezTo>
                  <a:cubicBezTo>
                    <a:pt x="497638" y="540678"/>
                    <a:pt x="496035" y="540185"/>
                    <a:pt x="495377" y="538913"/>
                  </a:cubicBezTo>
                  <a:lnTo>
                    <a:pt x="495336" y="538831"/>
                  </a:lnTo>
                  <a:cubicBezTo>
                    <a:pt x="493610" y="538420"/>
                    <a:pt x="491184" y="538092"/>
                    <a:pt x="489992" y="537681"/>
                  </a:cubicBezTo>
                  <a:lnTo>
                    <a:pt x="474947" y="532797"/>
                  </a:lnTo>
                  <a:lnTo>
                    <a:pt x="436266" y="519949"/>
                  </a:lnTo>
                  <a:cubicBezTo>
                    <a:pt x="426277" y="516747"/>
                    <a:pt x="416206" y="513874"/>
                    <a:pt x="406135" y="511083"/>
                  </a:cubicBezTo>
                  <a:cubicBezTo>
                    <a:pt x="396064" y="508333"/>
                    <a:pt x="385910" y="505706"/>
                    <a:pt x="375757" y="503284"/>
                  </a:cubicBezTo>
                  <a:cubicBezTo>
                    <a:pt x="355409" y="498482"/>
                    <a:pt x="334897" y="494377"/>
                    <a:pt x="314097" y="491298"/>
                  </a:cubicBezTo>
                  <a:cubicBezTo>
                    <a:pt x="312576" y="491093"/>
                    <a:pt x="311548" y="489698"/>
                    <a:pt x="311754" y="488220"/>
                  </a:cubicBezTo>
                  <a:cubicBezTo>
                    <a:pt x="311959" y="486742"/>
                    <a:pt x="313316" y="485675"/>
                    <a:pt x="314796" y="485880"/>
                  </a:cubicBezTo>
                  <a:cubicBezTo>
                    <a:pt x="335883" y="488466"/>
                    <a:pt x="356724" y="491832"/>
                    <a:pt x="377319" y="496347"/>
                  </a:cubicBezTo>
                  <a:cubicBezTo>
                    <a:pt x="387637" y="498605"/>
                    <a:pt x="397913" y="501150"/>
                    <a:pt x="408108" y="504023"/>
                  </a:cubicBezTo>
                  <a:cubicBezTo>
                    <a:pt x="418302" y="506814"/>
                    <a:pt x="428373" y="510016"/>
                    <a:pt x="438444" y="513382"/>
                  </a:cubicBezTo>
                  <a:cubicBezTo>
                    <a:pt x="442309" y="514695"/>
                    <a:pt x="446172" y="516050"/>
                    <a:pt x="450037" y="517445"/>
                  </a:cubicBezTo>
                  <a:cubicBezTo>
                    <a:pt x="458998" y="520647"/>
                    <a:pt x="467877" y="524013"/>
                    <a:pt x="476838" y="527173"/>
                  </a:cubicBezTo>
                  <a:lnTo>
                    <a:pt x="491883" y="532551"/>
                  </a:lnTo>
                  <a:cubicBezTo>
                    <a:pt x="493116" y="533002"/>
                    <a:pt x="495788" y="533454"/>
                    <a:pt x="497391" y="533946"/>
                  </a:cubicBezTo>
                  <a:close/>
                  <a:moveTo>
                    <a:pt x="171539" y="541170"/>
                  </a:moveTo>
                  <a:cubicBezTo>
                    <a:pt x="170059" y="541129"/>
                    <a:pt x="168867" y="539857"/>
                    <a:pt x="168949" y="538338"/>
                  </a:cubicBezTo>
                  <a:cubicBezTo>
                    <a:pt x="168990" y="536819"/>
                    <a:pt x="170265" y="535670"/>
                    <a:pt x="171745" y="535711"/>
                  </a:cubicBezTo>
                  <a:cubicBezTo>
                    <a:pt x="198258" y="536450"/>
                    <a:pt x="224525" y="538092"/>
                    <a:pt x="250587" y="541417"/>
                  </a:cubicBezTo>
                  <a:cubicBezTo>
                    <a:pt x="261028" y="542771"/>
                    <a:pt x="271469" y="544372"/>
                    <a:pt x="281869" y="546301"/>
                  </a:cubicBezTo>
                  <a:cubicBezTo>
                    <a:pt x="297366" y="549134"/>
                    <a:pt x="312823" y="552664"/>
                    <a:pt x="328196" y="556727"/>
                  </a:cubicBezTo>
                  <a:cubicBezTo>
                    <a:pt x="331321" y="557589"/>
                    <a:pt x="356313" y="562802"/>
                    <a:pt x="370454" y="567358"/>
                  </a:cubicBezTo>
                  <a:cubicBezTo>
                    <a:pt x="375222" y="568877"/>
                    <a:pt x="378799" y="570437"/>
                    <a:pt x="380278" y="571668"/>
                  </a:cubicBezTo>
                  <a:cubicBezTo>
                    <a:pt x="381224" y="572489"/>
                    <a:pt x="381676" y="573351"/>
                    <a:pt x="381800" y="574049"/>
                  </a:cubicBezTo>
                  <a:cubicBezTo>
                    <a:pt x="382087" y="575486"/>
                    <a:pt x="381183" y="576840"/>
                    <a:pt x="379744" y="577128"/>
                  </a:cubicBezTo>
                  <a:cubicBezTo>
                    <a:pt x="378593" y="577333"/>
                    <a:pt x="377483" y="576799"/>
                    <a:pt x="376949" y="575814"/>
                  </a:cubicBezTo>
                  <a:lnTo>
                    <a:pt x="376990" y="575773"/>
                  </a:lnTo>
                  <a:cubicBezTo>
                    <a:pt x="377072" y="575650"/>
                    <a:pt x="376949" y="575568"/>
                    <a:pt x="376784" y="575445"/>
                  </a:cubicBezTo>
                  <a:cubicBezTo>
                    <a:pt x="376784" y="575363"/>
                    <a:pt x="376743" y="575404"/>
                    <a:pt x="376743" y="575322"/>
                  </a:cubicBezTo>
                  <a:cubicBezTo>
                    <a:pt x="376702" y="575239"/>
                    <a:pt x="376702" y="575116"/>
                    <a:pt x="376702" y="575075"/>
                  </a:cubicBezTo>
                  <a:cubicBezTo>
                    <a:pt x="376702" y="575157"/>
                    <a:pt x="376743" y="575239"/>
                    <a:pt x="376743" y="575322"/>
                  </a:cubicBezTo>
                  <a:cubicBezTo>
                    <a:pt x="376250" y="575116"/>
                    <a:pt x="375387" y="574870"/>
                    <a:pt x="374729" y="574624"/>
                  </a:cubicBezTo>
                  <a:cubicBezTo>
                    <a:pt x="371112" y="573105"/>
                    <a:pt x="365028" y="571504"/>
                    <a:pt x="358451" y="569903"/>
                  </a:cubicBezTo>
                  <a:cubicBezTo>
                    <a:pt x="344845" y="566661"/>
                    <a:pt x="329019" y="563746"/>
                    <a:pt x="326552" y="563131"/>
                  </a:cubicBezTo>
                  <a:cubicBezTo>
                    <a:pt x="311261" y="559313"/>
                    <a:pt x="295928" y="556235"/>
                    <a:pt x="280554" y="553485"/>
                  </a:cubicBezTo>
                  <a:cubicBezTo>
                    <a:pt x="270277" y="551678"/>
                    <a:pt x="259959" y="550037"/>
                    <a:pt x="249601" y="548600"/>
                  </a:cubicBezTo>
                  <a:cubicBezTo>
                    <a:pt x="223786" y="544947"/>
                    <a:pt x="197806" y="542484"/>
                    <a:pt x="171539" y="541170"/>
                  </a:cubicBezTo>
                  <a:close/>
                  <a:moveTo>
                    <a:pt x="376743" y="575322"/>
                  </a:moveTo>
                  <a:lnTo>
                    <a:pt x="376743" y="575363"/>
                  </a:lnTo>
                  <a:cubicBezTo>
                    <a:pt x="376743" y="575322"/>
                    <a:pt x="376743" y="575322"/>
                    <a:pt x="376743" y="575322"/>
                  </a:cubicBezTo>
                  <a:lnTo>
                    <a:pt x="376743" y="575322"/>
                  </a:lnTo>
                  <a:close/>
                  <a:moveTo>
                    <a:pt x="376743" y="575363"/>
                  </a:moveTo>
                  <a:cubicBezTo>
                    <a:pt x="376826" y="575527"/>
                    <a:pt x="376867" y="575650"/>
                    <a:pt x="376949" y="575814"/>
                  </a:cubicBezTo>
                  <a:cubicBezTo>
                    <a:pt x="376867" y="575855"/>
                    <a:pt x="376826" y="575650"/>
                    <a:pt x="376784" y="575445"/>
                  </a:cubicBezTo>
                  <a:cubicBezTo>
                    <a:pt x="376784" y="575404"/>
                    <a:pt x="376826" y="575363"/>
                    <a:pt x="376743" y="575363"/>
                  </a:cubicBezTo>
                  <a:close/>
                  <a:moveTo>
                    <a:pt x="727959" y="688406"/>
                  </a:moveTo>
                  <a:cubicBezTo>
                    <a:pt x="728123" y="689760"/>
                    <a:pt x="728329" y="693167"/>
                    <a:pt x="728370" y="694111"/>
                  </a:cubicBezTo>
                  <a:cubicBezTo>
                    <a:pt x="728370" y="694686"/>
                    <a:pt x="728287" y="695055"/>
                    <a:pt x="728287" y="695138"/>
                  </a:cubicBezTo>
                  <a:cubicBezTo>
                    <a:pt x="728000" y="696082"/>
                    <a:pt x="727424" y="696492"/>
                    <a:pt x="727136" y="696697"/>
                  </a:cubicBezTo>
                  <a:cubicBezTo>
                    <a:pt x="726355" y="697149"/>
                    <a:pt x="725574" y="697231"/>
                    <a:pt x="724752" y="696861"/>
                  </a:cubicBezTo>
                  <a:cubicBezTo>
                    <a:pt x="724382" y="696738"/>
                    <a:pt x="723807" y="696451"/>
                    <a:pt x="723437" y="695712"/>
                  </a:cubicBezTo>
                  <a:cubicBezTo>
                    <a:pt x="723396" y="695589"/>
                    <a:pt x="723231" y="695343"/>
                    <a:pt x="723149" y="694932"/>
                  </a:cubicBezTo>
                  <a:cubicBezTo>
                    <a:pt x="723149" y="694850"/>
                    <a:pt x="723108" y="694686"/>
                    <a:pt x="723067" y="694399"/>
                  </a:cubicBezTo>
                  <a:cubicBezTo>
                    <a:pt x="723067" y="694193"/>
                    <a:pt x="723067" y="694029"/>
                    <a:pt x="723067" y="693865"/>
                  </a:cubicBezTo>
                  <a:cubicBezTo>
                    <a:pt x="722985" y="692716"/>
                    <a:pt x="722779" y="690294"/>
                    <a:pt x="722574" y="689268"/>
                  </a:cubicBezTo>
                  <a:cubicBezTo>
                    <a:pt x="722286" y="687667"/>
                    <a:pt x="721957" y="686066"/>
                    <a:pt x="721587" y="684465"/>
                  </a:cubicBezTo>
                  <a:cubicBezTo>
                    <a:pt x="721053" y="682044"/>
                    <a:pt x="720436" y="679663"/>
                    <a:pt x="719819" y="677282"/>
                  </a:cubicBezTo>
                  <a:cubicBezTo>
                    <a:pt x="718381" y="671618"/>
                    <a:pt x="716572" y="666035"/>
                    <a:pt x="714517" y="660576"/>
                  </a:cubicBezTo>
                  <a:cubicBezTo>
                    <a:pt x="712502" y="655035"/>
                    <a:pt x="710242" y="649616"/>
                    <a:pt x="707816" y="644239"/>
                  </a:cubicBezTo>
                  <a:cubicBezTo>
                    <a:pt x="704117" y="635866"/>
                    <a:pt x="700088" y="628395"/>
                    <a:pt x="695895" y="621458"/>
                  </a:cubicBezTo>
                  <a:cubicBezTo>
                    <a:pt x="691333" y="613906"/>
                    <a:pt x="686441" y="607010"/>
                    <a:pt x="681138" y="600442"/>
                  </a:cubicBezTo>
                  <a:cubicBezTo>
                    <a:pt x="670820" y="587677"/>
                    <a:pt x="658941" y="576142"/>
                    <a:pt x="644677" y="563500"/>
                  </a:cubicBezTo>
                  <a:cubicBezTo>
                    <a:pt x="643567" y="562515"/>
                    <a:pt x="643443" y="560791"/>
                    <a:pt x="644389" y="559683"/>
                  </a:cubicBezTo>
                  <a:cubicBezTo>
                    <a:pt x="645375" y="558533"/>
                    <a:pt x="647102" y="558410"/>
                    <a:pt x="648253" y="559395"/>
                  </a:cubicBezTo>
                  <a:cubicBezTo>
                    <a:pt x="663174" y="571791"/>
                    <a:pt x="675835" y="583120"/>
                    <a:pt x="686605" y="595927"/>
                  </a:cubicBezTo>
                  <a:cubicBezTo>
                    <a:pt x="692278" y="602618"/>
                    <a:pt x="697457" y="609760"/>
                    <a:pt x="702226" y="617641"/>
                  </a:cubicBezTo>
                  <a:cubicBezTo>
                    <a:pt x="706542" y="624865"/>
                    <a:pt x="710488" y="632746"/>
                    <a:pt x="714188" y="641489"/>
                  </a:cubicBezTo>
                  <a:cubicBezTo>
                    <a:pt x="716531" y="647072"/>
                    <a:pt x="718710" y="652695"/>
                    <a:pt x="720642" y="658401"/>
                  </a:cubicBezTo>
                  <a:cubicBezTo>
                    <a:pt x="722574" y="664147"/>
                    <a:pt x="724218" y="669976"/>
                    <a:pt x="725574" y="675886"/>
                  </a:cubicBezTo>
                  <a:cubicBezTo>
                    <a:pt x="726109" y="678390"/>
                    <a:pt x="726643" y="680853"/>
                    <a:pt x="727095" y="683357"/>
                  </a:cubicBezTo>
                  <a:cubicBezTo>
                    <a:pt x="727424" y="684999"/>
                    <a:pt x="727712" y="686682"/>
                    <a:pt x="727959" y="688406"/>
                  </a:cubicBezTo>
                  <a:close/>
                  <a:moveTo>
                    <a:pt x="770751" y="434202"/>
                  </a:moveTo>
                  <a:lnTo>
                    <a:pt x="770463" y="434654"/>
                  </a:lnTo>
                  <a:cubicBezTo>
                    <a:pt x="770792" y="434325"/>
                    <a:pt x="771162" y="434120"/>
                    <a:pt x="771614" y="433997"/>
                  </a:cubicBezTo>
                  <a:cubicBezTo>
                    <a:pt x="771491" y="433956"/>
                    <a:pt x="771367" y="433956"/>
                    <a:pt x="771244" y="433956"/>
                  </a:cubicBezTo>
                  <a:cubicBezTo>
                    <a:pt x="771491" y="433751"/>
                    <a:pt x="771819" y="433381"/>
                    <a:pt x="771860" y="433956"/>
                  </a:cubicBezTo>
                  <a:cubicBezTo>
                    <a:pt x="772148" y="433874"/>
                    <a:pt x="772477" y="433874"/>
                    <a:pt x="772806" y="433956"/>
                  </a:cubicBezTo>
                  <a:cubicBezTo>
                    <a:pt x="774203" y="434243"/>
                    <a:pt x="775149" y="435598"/>
                    <a:pt x="774861" y="437034"/>
                  </a:cubicBezTo>
                  <a:cubicBezTo>
                    <a:pt x="774779" y="437363"/>
                    <a:pt x="774450" y="438799"/>
                    <a:pt x="772559" y="439128"/>
                  </a:cubicBezTo>
                  <a:cubicBezTo>
                    <a:pt x="772395" y="439169"/>
                    <a:pt x="771943" y="439210"/>
                    <a:pt x="771367" y="439210"/>
                  </a:cubicBezTo>
                  <a:cubicBezTo>
                    <a:pt x="769065" y="439333"/>
                    <a:pt x="763310" y="439415"/>
                    <a:pt x="762735" y="439497"/>
                  </a:cubicBezTo>
                  <a:cubicBezTo>
                    <a:pt x="760022" y="439784"/>
                    <a:pt x="757350" y="440236"/>
                    <a:pt x="754678" y="440770"/>
                  </a:cubicBezTo>
                  <a:cubicBezTo>
                    <a:pt x="750608" y="441632"/>
                    <a:pt x="746621" y="442658"/>
                    <a:pt x="742634" y="443807"/>
                  </a:cubicBezTo>
                  <a:cubicBezTo>
                    <a:pt x="735974" y="445654"/>
                    <a:pt x="729027" y="447665"/>
                    <a:pt x="721998" y="449800"/>
                  </a:cubicBezTo>
                  <a:cubicBezTo>
                    <a:pt x="715257" y="451852"/>
                    <a:pt x="708474" y="454028"/>
                    <a:pt x="701938" y="456655"/>
                  </a:cubicBezTo>
                  <a:cubicBezTo>
                    <a:pt x="693100" y="460226"/>
                    <a:pt x="684673" y="464413"/>
                    <a:pt x="677480" y="469995"/>
                  </a:cubicBezTo>
                  <a:cubicBezTo>
                    <a:pt x="676287" y="470980"/>
                    <a:pt x="674602" y="470775"/>
                    <a:pt x="673616" y="469626"/>
                  </a:cubicBezTo>
                  <a:cubicBezTo>
                    <a:pt x="672670" y="468476"/>
                    <a:pt x="672835" y="466752"/>
                    <a:pt x="674027" y="465808"/>
                  </a:cubicBezTo>
                  <a:cubicBezTo>
                    <a:pt x="681344" y="459487"/>
                    <a:pt x="689976" y="454397"/>
                    <a:pt x="699225" y="450292"/>
                  </a:cubicBezTo>
                  <a:cubicBezTo>
                    <a:pt x="705884" y="447337"/>
                    <a:pt x="712872" y="444833"/>
                    <a:pt x="719861" y="442740"/>
                  </a:cubicBezTo>
                  <a:cubicBezTo>
                    <a:pt x="727013" y="440605"/>
                    <a:pt x="734125" y="438922"/>
                    <a:pt x="740948" y="437281"/>
                  </a:cubicBezTo>
                  <a:cubicBezTo>
                    <a:pt x="744401" y="436419"/>
                    <a:pt x="747895" y="435639"/>
                    <a:pt x="751431" y="435023"/>
                  </a:cubicBezTo>
                  <a:cubicBezTo>
                    <a:pt x="755007" y="434407"/>
                    <a:pt x="758624" y="433956"/>
                    <a:pt x="762241" y="433751"/>
                  </a:cubicBezTo>
                  <a:cubicBezTo>
                    <a:pt x="762817" y="433709"/>
                    <a:pt x="768366" y="433915"/>
                    <a:pt x="770956" y="433956"/>
                  </a:cubicBezTo>
                  <a:lnTo>
                    <a:pt x="770751" y="434202"/>
                  </a:lnTo>
                  <a:close/>
                  <a:moveTo>
                    <a:pt x="582688" y="380020"/>
                  </a:moveTo>
                  <a:cubicBezTo>
                    <a:pt x="583551" y="369758"/>
                    <a:pt x="584126" y="358963"/>
                    <a:pt x="584455" y="348127"/>
                  </a:cubicBezTo>
                  <a:cubicBezTo>
                    <a:pt x="584825" y="334704"/>
                    <a:pt x="584866" y="321118"/>
                    <a:pt x="584291" y="308229"/>
                  </a:cubicBezTo>
                  <a:cubicBezTo>
                    <a:pt x="583592" y="293822"/>
                    <a:pt x="582277" y="280276"/>
                    <a:pt x="579934" y="268742"/>
                  </a:cubicBezTo>
                  <a:cubicBezTo>
                    <a:pt x="579605" y="267346"/>
                    <a:pt x="580509" y="265951"/>
                    <a:pt x="581907" y="265663"/>
                  </a:cubicBezTo>
                  <a:cubicBezTo>
                    <a:pt x="583345" y="265335"/>
                    <a:pt x="584702" y="266238"/>
                    <a:pt x="585031" y="267634"/>
                  </a:cubicBezTo>
                  <a:cubicBezTo>
                    <a:pt x="587826" y="279332"/>
                    <a:pt x="589758" y="293124"/>
                    <a:pt x="590827" y="307860"/>
                  </a:cubicBezTo>
                  <a:cubicBezTo>
                    <a:pt x="591813" y="320912"/>
                    <a:pt x="592142" y="334704"/>
                    <a:pt x="591813" y="348332"/>
                  </a:cubicBezTo>
                  <a:cubicBezTo>
                    <a:pt x="591526" y="359332"/>
                    <a:pt x="590745" y="370292"/>
                    <a:pt x="589676" y="380677"/>
                  </a:cubicBezTo>
                  <a:cubicBezTo>
                    <a:pt x="587744" y="399189"/>
                    <a:pt x="584620" y="416018"/>
                    <a:pt x="580961" y="428579"/>
                  </a:cubicBezTo>
                  <a:cubicBezTo>
                    <a:pt x="580550" y="430056"/>
                    <a:pt x="579029" y="430918"/>
                    <a:pt x="577591" y="430508"/>
                  </a:cubicBezTo>
                  <a:cubicBezTo>
                    <a:pt x="576152" y="430097"/>
                    <a:pt x="575288" y="428620"/>
                    <a:pt x="575700" y="427142"/>
                  </a:cubicBezTo>
                  <a:cubicBezTo>
                    <a:pt x="578906" y="414746"/>
                    <a:pt x="581208" y="398163"/>
                    <a:pt x="582688" y="380020"/>
                  </a:cubicBezTo>
                  <a:close/>
                  <a:moveTo>
                    <a:pt x="604063" y="675271"/>
                  </a:moveTo>
                  <a:cubicBezTo>
                    <a:pt x="601432" y="718042"/>
                    <a:pt x="598596" y="760813"/>
                    <a:pt x="595266" y="803502"/>
                  </a:cubicBezTo>
                  <a:cubicBezTo>
                    <a:pt x="591937" y="846231"/>
                    <a:pt x="588114" y="888879"/>
                    <a:pt x="584168" y="931568"/>
                  </a:cubicBezTo>
                  <a:cubicBezTo>
                    <a:pt x="583428" y="939654"/>
                    <a:pt x="582564" y="947740"/>
                    <a:pt x="581578" y="955786"/>
                  </a:cubicBezTo>
                  <a:cubicBezTo>
                    <a:pt x="577796" y="987925"/>
                    <a:pt x="572863" y="1019860"/>
                    <a:pt x="569821" y="1052082"/>
                  </a:cubicBezTo>
                  <a:cubicBezTo>
                    <a:pt x="568999" y="1060784"/>
                    <a:pt x="565464" y="1074617"/>
                    <a:pt x="564519" y="1086602"/>
                  </a:cubicBezTo>
                  <a:cubicBezTo>
                    <a:pt x="564066" y="1091856"/>
                    <a:pt x="564107" y="1096741"/>
                    <a:pt x="565217" y="1100517"/>
                  </a:cubicBezTo>
                  <a:cubicBezTo>
                    <a:pt x="565670" y="1101913"/>
                    <a:pt x="564847" y="1103350"/>
                    <a:pt x="563491" y="1103760"/>
                  </a:cubicBezTo>
                  <a:cubicBezTo>
                    <a:pt x="562093" y="1104170"/>
                    <a:pt x="560654" y="1103391"/>
                    <a:pt x="560243" y="1102036"/>
                  </a:cubicBezTo>
                  <a:cubicBezTo>
                    <a:pt x="558928" y="1097726"/>
                    <a:pt x="558722" y="1092185"/>
                    <a:pt x="559134" y="1086192"/>
                  </a:cubicBezTo>
                  <a:cubicBezTo>
                    <a:pt x="559997" y="1074206"/>
                    <a:pt x="563368" y="1060291"/>
                    <a:pt x="564107" y="1051589"/>
                  </a:cubicBezTo>
                  <a:cubicBezTo>
                    <a:pt x="564765" y="1043503"/>
                    <a:pt x="565587" y="1035417"/>
                    <a:pt x="566451" y="1027330"/>
                  </a:cubicBezTo>
                  <a:cubicBezTo>
                    <a:pt x="569945" y="995191"/>
                    <a:pt x="574590" y="963215"/>
                    <a:pt x="577344" y="930993"/>
                  </a:cubicBezTo>
                  <a:cubicBezTo>
                    <a:pt x="579564" y="905380"/>
                    <a:pt x="581701" y="879767"/>
                    <a:pt x="583798" y="854153"/>
                  </a:cubicBezTo>
                  <a:cubicBezTo>
                    <a:pt x="585894" y="828540"/>
                    <a:pt x="587908" y="802927"/>
                    <a:pt x="589922" y="777314"/>
                  </a:cubicBezTo>
                  <a:cubicBezTo>
                    <a:pt x="592553" y="743162"/>
                    <a:pt x="595143" y="709011"/>
                    <a:pt x="597445" y="674819"/>
                  </a:cubicBezTo>
                  <a:cubicBezTo>
                    <a:pt x="599213" y="649206"/>
                    <a:pt x="598925" y="623182"/>
                    <a:pt x="600035" y="597364"/>
                  </a:cubicBezTo>
                  <a:cubicBezTo>
                    <a:pt x="600487" y="586199"/>
                    <a:pt x="601268" y="575034"/>
                    <a:pt x="602542" y="563993"/>
                  </a:cubicBezTo>
                  <a:cubicBezTo>
                    <a:pt x="602707" y="562515"/>
                    <a:pt x="604063" y="561448"/>
                    <a:pt x="605584" y="561612"/>
                  </a:cubicBezTo>
                  <a:cubicBezTo>
                    <a:pt x="607064" y="561776"/>
                    <a:pt x="608133" y="563090"/>
                    <a:pt x="607968" y="564608"/>
                  </a:cubicBezTo>
                  <a:cubicBezTo>
                    <a:pt x="606817" y="575527"/>
                    <a:pt x="606201" y="586527"/>
                    <a:pt x="605831" y="597569"/>
                  </a:cubicBezTo>
                  <a:cubicBezTo>
                    <a:pt x="605009" y="623470"/>
                    <a:pt x="605543" y="649534"/>
                    <a:pt x="604063" y="675271"/>
                  </a:cubicBezTo>
                  <a:close/>
                  <a:moveTo>
                    <a:pt x="644101" y="957633"/>
                  </a:moveTo>
                  <a:cubicBezTo>
                    <a:pt x="643978" y="957797"/>
                    <a:pt x="643896" y="957920"/>
                    <a:pt x="643813" y="958084"/>
                  </a:cubicBezTo>
                  <a:cubicBezTo>
                    <a:pt x="643567" y="958002"/>
                    <a:pt x="643772" y="957756"/>
                    <a:pt x="644060" y="957510"/>
                  </a:cubicBezTo>
                  <a:lnTo>
                    <a:pt x="644101" y="957633"/>
                  </a:lnTo>
                  <a:close/>
                  <a:moveTo>
                    <a:pt x="641306" y="921922"/>
                  </a:moveTo>
                  <a:cubicBezTo>
                    <a:pt x="641799" y="923810"/>
                    <a:pt x="648130" y="946304"/>
                    <a:pt x="649075" y="955334"/>
                  </a:cubicBezTo>
                  <a:cubicBezTo>
                    <a:pt x="649322" y="957715"/>
                    <a:pt x="649116" y="959439"/>
                    <a:pt x="648746" y="960178"/>
                  </a:cubicBezTo>
                  <a:cubicBezTo>
                    <a:pt x="648335" y="960999"/>
                    <a:pt x="647718" y="961491"/>
                    <a:pt x="647102" y="961696"/>
                  </a:cubicBezTo>
                  <a:cubicBezTo>
                    <a:pt x="645745" y="962230"/>
                    <a:pt x="644224" y="961573"/>
                    <a:pt x="643690" y="960219"/>
                  </a:cubicBezTo>
                  <a:cubicBezTo>
                    <a:pt x="643402" y="959521"/>
                    <a:pt x="643484" y="958741"/>
                    <a:pt x="643813" y="958084"/>
                  </a:cubicBezTo>
                  <a:cubicBezTo>
                    <a:pt x="643854" y="958125"/>
                    <a:pt x="643896" y="958125"/>
                    <a:pt x="643937" y="958125"/>
                  </a:cubicBezTo>
                  <a:cubicBezTo>
                    <a:pt x="644101" y="958166"/>
                    <a:pt x="644142" y="957961"/>
                    <a:pt x="644101" y="957633"/>
                  </a:cubicBezTo>
                  <a:cubicBezTo>
                    <a:pt x="644265" y="957428"/>
                    <a:pt x="644512" y="957222"/>
                    <a:pt x="644759" y="957058"/>
                  </a:cubicBezTo>
                  <a:cubicBezTo>
                    <a:pt x="644512" y="957181"/>
                    <a:pt x="644265" y="957346"/>
                    <a:pt x="644060" y="957510"/>
                  </a:cubicBezTo>
                  <a:cubicBezTo>
                    <a:pt x="644019" y="957058"/>
                    <a:pt x="643854" y="956484"/>
                    <a:pt x="643772" y="955991"/>
                  </a:cubicBezTo>
                  <a:cubicBezTo>
                    <a:pt x="642498" y="947207"/>
                    <a:pt x="635510" y="925452"/>
                    <a:pt x="635016" y="923646"/>
                  </a:cubicBezTo>
                  <a:cubicBezTo>
                    <a:pt x="631152" y="910059"/>
                    <a:pt x="626918" y="896555"/>
                    <a:pt x="622602" y="883092"/>
                  </a:cubicBezTo>
                  <a:cubicBezTo>
                    <a:pt x="619725" y="874143"/>
                    <a:pt x="616847" y="865195"/>
                    <a:pt x="613764" y="856288"/>
                  </a:cubicBezTo>
                  <a:cubicBezTo>
                    <a:pt x="608708" y="841388"/>
                    <a:pt x="603323" y="826652"/>
                    <a:pt x="597445" y="812121"/>
                  </a:cubicBezTo>
                  <a:cubicBezTo>
                    <a:pt x="596828" y="810726"/>
                    <a:pt x="597486" y="809125"/>
                    <a:pt x="598884" y="808550"/>
                  </a:cubicBezTo>
                  <a:cubicBezTo>
                    <a:pt x="600240" y="807976"/>
                    <a:pt x="601843" y="808591"/>
                    <a:pt x="602460" y="809987"/>
                  </a:cubicBezTo>
                  <a:cubicBezTo>
                    <a:pt x="610476" y="828048"/>
                    <a:pt x="617875" y="846395"/>
                    <a:pt x="624411" y="865113"/>
                  </a:cubicBezTo>
                  <a:cubicBezTo>
                    <a:pt x="627001" y="872583"/>
                    <a:pt x="629467" y="880095"/>
                    <a:pt x="631769" y="887648"/>
                  </a:cubicBezTo>
                  <a:cubicBezTo>
                    <a:pt x="635222" y="899018"/>
                    <a:pt x="638346" y="910470"/>
                    <a:pt x="641306" y="921922"/>
                  </a:cubicBezTo>
                  <a:close/>
                  <a:moveTo>
                    <a:pt x="677932" y="797344"/>
                  </a:moveTo>
                  <a:cubicBezTo>
                    <a:pt x="686523" y="817663"/>
                    <a:pt x="694539" y="838268"/>
                    <a:pt x="705350" y="857396"/>
                  </a:cubicBezTo>
                  <a:cubicBezTo>
                    <a:pt x="706090" y="858627"/>
                    <a:pt x="705679" y="860228"/>
                    <a:pt x="704404" y="860967"/>
                  </a:cubicBezTo>
                  <a:cubicBezTo>
                    <a:pt x="703171" y="861665"/>
                    <a:pt x="701568" y="861254"/>
                    <a:pt x="700869" y="860023"/>
                  </a:cubicBezTo>
                  <a:cubicBezTo>
                    <a:pt x="687551" y="837858"/>
                    <a:pt x="677726" y="813640"/>
                    <a:pt x="666956" y="790038"/>
                  </a:cubicBezTo>
                  <a:cubicBezTo>
                    <a:pt x="664120" y="783840"/>
                    <a:pt x="661201" y="777642"/>
                    <a:pt x="658160" y="771526"/>
                  </a:cubicBezTo>
                  <a:cubicBezTo>
                    <a:pt x="653597" y="762413"/>
                    <a:pt x="648705" y="753465"/>
                    <a:pt x="643156" y="744969"/>
                  </a:cubicBezTo>
                  <a:cubicBezTo>
                    <a:pt x="633537" y="730233"/>
                    <a:pt x="621903" y="716687"/>
                    <a:pt x="606488" y="705358"/>
                  </a:cubicBezTo>
                  <a:cubicBezTo>
                    <a:pt x="605296" y="704496"/>
                    <a:pt x="605009" y="702772"/>
                    <a:pt x="605872" y="701541"/>
                  </a:cubicBezTo>
                  <a:cubicBezTo>
                    <a:pt x="606735" y="700350"/>
                    <a:pt x="608462" y="700063"/>
                    <a:pt x="609654" y="700925"/>
                  </a:cubicBezTo>
                  <a:cubicBezTo>
                    <a:pt x="631605" y="716154"/>
                    <a:pt x="646814" y="735569"/>
                    <a:pt x="658817" y="756995"/>
                  </a:cubicBezTo>
                  <a:cubicBezTo>
                    <a:pt x="666052" y="769925"/>
                    <a:pt x="672095" y="783553"/>
                    <a:pt x="677932" y="797344"/>
                  </a:cubicBezTo>
                  <a:close/>
                  <a:moveTo>
                    <a:pt x="717271" y="731464"/>
                  </a:moveTo>
                  <a:cubicBezTo>
                    <a:pt x="718463" y="732326"/>
                    <a:pt x="718710" y="733968"/>
                    <a:pt x="717887" y="735117"/>
                  </a:cubicBezTo>
                  <a:cubicBezTo>
                    <a:pt x="717024" y="736308"/>
                    <a:pt x="715421" y="736554"/>
                    <a:pt x="714229" y="735733"/>
                  </a:cubicBezTo>
                  <a:cubicBezTo>
                    <a:pt x="710570" y="733229"/>
                    <a:pt x="707035" y="728796"/>
                    <a:pt x="703706" y="723501"/>
                  </a:cubicBezTo>
                  <a:cubicBezTo>
                    <a:pt x="697293" y="713280"/>
                    <a:pt x="691620" y="699817"/>
                    <a:pt x="686564" y="692921"/>
                  </a:cubicBezTo>
                  <a:cubicBezTo>
                    <a:pt x="680768" y="684794"/>
                    <a:pt x="674602" y="677159"/>
                    <a:pt x="668231" y="669688"/>
                  </a:cubicBezTo>
                  <a:cubicBezTo>
                    <a:pt x="663956" y="664640"/>
                    <a:pt x="659598" y="659714"/>
                    <a:pt x="655118" y="654870"/>
                  </a:cubicBezTo>
                  <a:cubicBezTo>
                    <a:pt x="643978" y="642762"/>
                    <a:pt x="632262" y="631145"/>
                    <a:pt x="620012" y="619816"/>
                  </a:cubicBezTo>
                  <a:cubicBezTo>
                    <a:pt x="618903" y="618790"/>
                    <a:pt x="618779" y="617066"/>
                    <a:pt x="619807" y="615958"/>
                  </a:cubicBezTo>
                  <a:cubicBezTo>
                    <a:pt x="620794" y="614850"/>
                    <a:pt x="622520" y="614768"/>
                    <a:pt x="623630" y="615753"/>
                  </a:cubicBezTo>
                  <a:cubicBezTo>
                    <a:pt x="636414" y="626794"/>
                    <a:pt x="648746" y="638000"/>
                    <a:pt x="660338" y="649986"/>
                  </a:cubicBezTo>
                  <a:cubicBezTo>
                    <a:pt x="664983" y="654829"/>
                    <a:pt x="669505" y="659755"/>
                    <a:pt x="673862" y="664886"/>
                  </a:cubicBezTo>
                  <a:cubicBezTo>
                    <a:pt x="680357" y="672562"/>
                    <a:pt x="686441" y="680566"/>
                    <a:pt x="692237" y="688939"/>
                  </a:cubicBezTo>
                  <a:cubicBezTo>
                    <a:pt x="697129" y="696123"/>
                    <a:pt x="702555" y="709914"/>
                    <a:pt x="708680" y="720505"/>
                  </a:cubicBezTo>
                  <a:cubicBezTo>
                    <a:pt x="711393" y="725143"/>
                    <a:pt x="714188" y="729206"/>
                    <a:pt x="717271" y="7314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8" name="Google Shape;2148;p31"/>
            <p:cNvSpPr/>
            <p:nvPr/>
          </p:nvSpPr>
          <p:spPr>
            <a:xfrm rot="-2614985">
              <a:off x="5796465" y="1880990"/>
              <a:ext cx="68177" cy="67508"/>
            </a:xfrm>
            <a:custGeom>
              <a:rect b="b" l="l" r="r" t="t"/>
              <a:pathLst>
                <a:path extrusionOk="0" h="134436" w="136236">
                  <a:moveTo>
                    <a:pt x="29663" y="122297"/>
                  </a:moveTo>
                  <a:cubicBezTo>
                    <a:pt x="-1373" y="101035"/>
                    <a:pt x="-9347" y="59085"/>
                    <a:pt x="11905" y="28669"/>
                  </a:cubicBezTo>
                  <a:cubicBezTo>
                    <a:pt x="33116" y="-1705"/>
                    <a:pt x="75538" y="-9135"/>
                    <a:pt x="106573" y="12127"/>
                  </a:cubicBezTo>
                  <a:cubicBezTo>
                    <a:pt x="137609" y="33431"/>
                    <a:pt x="145584" y="75381"/>
                    <a:pt x="124332" y="105755"/>
                  </a:cubicBezTo>
                  <a:cubicBezTo>
                    <a:pt x="103121" y="136171"/>
                    <a:pt x="60698" y="143560"/>
                    <a:pt x="29663" y="122297"/>
                  </a:cubicBezTo>
                  <a:lnTo>
                    <a:pt x="29663" y="1222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9" name="Google Shape;2149;p31"/>
            <p:cNvSpPr/>
            <p:nvPr/>
          </p:nvSpPr>
          <p:spPr>
            <a:xfrm rot="-2614985">
              <a:off x="4875677" y="1975274"/>
              <a:ext cx="442928" cy="450668"/>
            </a:xfrm>
            <a:custGeom>
              <a:rect b="b" l="l" r="r" t="t"/>
              <a:pathLst>
                <a:path extrusionOk="0" h="897462" w="885093">
                  <a:moveTo>
                    <a:pt x="375398" y="231612"/>
                  </a:moveTo>
                  <a:cubicBezTo>
                    <a:pt x="357229" y="131293"/>
                    <a:pt x="359038" y="5812"/>
                    <a:pt x="479562" y="189"/>
                  </a:cubicBezTo>
                  <a:cubicBezTo>
                    <a:pt x="615050" y="-6132"/>
                    <a:pt x="591290" y="147465"/>
                    <a:pt x="539373" y="266953"/>
                  </a:cubicBezTo>
                  <a:cubicBezTo>
                    <a:pt x="597538" y="180672"/>
                    <a:pt x="683739" y="93612"/>
                    <a:pt x="767967" y="160354"/>
                  </a:cubicBezTo>
                  <a:cubicBezTo>
                    <a:pt x="854373" y="228779"/>
                    <a:pt x="768830" y="318303"/>
                    <a:pt x="665282" y="380694"/>
                  </a:cubicBezTo>
                  <a:cubicBezTo>
                    <a:pt x="786382" y="366574"/>
                    <a:pt x="914060" y="387836"/>
                    <a:pt x="879283" y="506503"/>
                  </a:cubicBezTo>
                  <a:cubicBezTo>
                    <a:pt x="849399" y="608464"/>
                    <a:pt x="749510" y="598653"/>
                    <a:pt x="661665" y="566514"/>
                  </a:cubicBezTo>
                  <a:cubicBezTo>
                    <a:pt x="740055" y="629398"/>
                    <a:pt x="811005" y="715966"/>
                    <a:pt x="742522" y="791738"/>
                  </a:cubicBezTo>
                  <a:cubicBezTo>
                    <a:pt x="670215" y="871698"/>
                    <a:pt x="587796" y="785951"/>
                    <a:pt x="531768" y="681732"/>
                  </a:cubicBezTo>
                  <a:cubicBezTo>
                    <a:pt x="561817" y="793380"/>
                    <a:pt x="557254" y="909543"/>
                    <a:pt x="440059" y="896449"/>
                  </a:cubicBezTo>
                  <a:cubicBezTo>
                    <a:pt x="317561" y="882739"/>
                    <a:pt x="326358" y="751348"/>
                    <a:pt x="351885" y="650824"/>
                  </a:cubicBezTo>
                  <a:cubicBezTo>
                    <a:pt x="309134" y="748188"/>
                    <a:pt x="236622" y="857331"/>
                    <a:pt x="139282" y="803314"/>
                  </a:cubicBezTo>
                  <a:cubicBezTo>
                    <a:pt x="29938" y="742646"/>
                    <a:pt x="134390" y="619259"/>
                    <a:pt x="242418" y="539094"/>
                  </a:cubicBezTo>
                  <a:cubicBezTo>
                    <a:pt x="142200" y="565816"/>
                    <a:pt x="13783" y="572219"/>
                    <a:pt x="917" y="435533"/>
                  </a:cubicBezTo>
                  <a:cubicBezTo>
                    <a:pt x="-13060" y="286656"/>
                    <a:pt x="135582" y="300612"/>
                    <a:pt x="257340" y="349663"/>
                  </a:cubicBezTo>
                  <a:cubicBezTo>
                    <a:pt x="171674" y="288749"/>
                    <a:pt x="84281" y="198815"/>
                    <a:pt x="154491" y="116106"/>
                  </a:cubicBezTo>
                  <a:cubicBezTo>
                    <a:pt x="226962" y="30728"/>
                    <a:pt x="315958" y="123822"/>
                    <a:pt x="375398" y="231612"/>
                  </a:cubicBezTo>
                  <a:lnTo>
                    <a:pt x="375398" y="231612"/>
                  </a:lnTo>
                  <a:close/>
                  <a:moveTo>
                    <a:pt x="483796" y="362469"/>
                  </a:moveTo>
                  <a:cubicBezTo>
                    <a:pt x="465997" y="376220"/>
                    <a:pt x="445855" y="369529"/>
                    <a:pt x="430974" y="362510"/>
                  </a:cubicBezTo>
                  <a:cubicBezTo>
                    <a:pt x="444581" y="418416"/>
                    <a:pt x="372233" y="412013"/>
                    <a:pt x="380166" y="422521"/>
                  </a:cubicBezTo>
                  <a:cubicBezTo>
                    <a:pt x="380166" y="422521"/>
                    <a:pt x="376220" y="420633"/>
                    <a:pt x="369314" y="417144"/>
                  </a:cubicBezTo>
                  <a:cubicBezTo>
                    <a:pt x="381811" y="441197"/>
                    <a:pt x="368122" y="469150"/>
                    <a:pt x="362614" y="484132"/>
                  </a:cubicBezTo>
                  <a:cubicBezTo>
                    <a:pt x="384359" y="495831"/>
                    <a:pt x="390196" y="530433"/>
                    <a:pt x="396404" y="523455"/>
                  </a:cubicBezTo>
                  <a:cubicBezTo>
                    <a:pt x="396404" y="523455"/>
                    <a:pt x="395253" y="528176"/>
                    <a:pt x="392868" y="536426"/>
                  </a:cubicBezTo>
                  <a:cubicBezTo>
                    <a:pt x="401336" y="539423"/>
                    <a:pt x="447129" y="500510"/>
                    <a:pt x="475369" y="542871"/>
                  </a:cubicBezTo>
                  <a:cubicBezTo>
                    <a:pt x="475164" y="542255"/>
                    <a:pt x="475000" y="541639"/>
                    <a:pt x="474835" y="541024"/>
                  </a:cubicBezTo>
                  <a:cubicBezTo>
                    <a:pt x="463366" y="498212"/>
                    <a:pt x="497444" y="490125"/>
                    <a:pt x="515983" y="485282"/>
                  </a:cubicBezTo>
                  <a:cubicBezTo>
                    <a:pt x="514832" y="477031"/>
                    <a:pt x="508871" y="460982"/>
                    <a:pt x="510063" y="445138"/>
                  </a:cubicBezTo>
                  <a:cubicBezTo>
                    <a:pt x="475575" y="439843"/>
                    <a:pt x="477260" y="387508"/>
                    <a:pt x="468464" y="394609"/>
                  </a:cubicBezTo>
                  <a:cubicBezTo>
                    <a:pt x="468464" y="394609"/>
                    <a:pt x="473931" y="382049"/>
                    <a:pt x="483796" y="362469"/>
                  </a:cubicBezTo>
                  <a:lnTo>
                    <a:pt x="483796" y="3624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0" name="Google Shape;2150;p31"/>
            <p:cNvSpPr/>
            <p:nvPr/>
          </p:nvSpPr>
          <p:spPr>
            <a:xfrm rot="-2614985">
              <a:off x="5041801" y="2139384"/>
              <a:ext cx="108202" cy="115667"/>
            </a:xfrm>
            <a:custGeom>
              <a:rect b="b" l="l" r="r" t="t"/>
              <a:pathLst>
                <a:path extrusionOk="0" h="230340" w="216217">
                  <a:moveTo>
                    <a:pt x="111665" y="54"/>
                  </a:moveTo>
                  <a:cubicBezTo>
                    <a:pt x="171269" y="1983"/>
                    <a:pt x="218131" y="55098"/>
                    <a:pt x="216158" y="118639"/>
                  </a:cubicBezTo>
                  <a:cubicBezTo>
                    <a:pt x="214226" y="182179"/>
                    <a:pt x="164240" y="232216"/>
                    <a:pt x="104594" y="230286"/>
                  </a:cubicBezTo>
                  <a:cubicBezTo>
                    <a:pt x="44949" y="228398"/>
                    <a:pt x="-1913" y="175242"/>
                    <a:pt x="60" y="111702"/>
                  </a:cubicBezTo>
                  <a:cubicBezTo>
                    <a:pt x="1992" y="48161"/>
                    <a:pt x="52019" y="-1875"/>
                    <a:pt x="111665" y="54"/>
                  </a:cubicBezTo>
                  <a:lnTo>
                    <a:pt x="111665" y="5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1" name="Google Shape;2151;p31"/>
            <p:cNvSpPr/>
            <p:nvPr/>
          </p:nvSpPr>
          <p:spPr>
            <a:xfrm rot="-2614985">
              <a:off x="5851058" y="2212978"/>
              <a:ext cx="165884" cy="662212"/>
            </a:xfrm>
            <a:custGeom>
              <a:rect b="b" l="l" r="r" t="t"/>
              <a:pathLst>
                <a:path extrusionOk="0" h="1318733" w="331483">
                  <a:moveTo>
                    <a:pt x="310444" y="1279962"/>
                  </a:moveTo>
                  <a:cubicBezTo>
                    <a:pt x="318049" y="1279100"/>
                    <a:pt x="325777" y="1282958"/>
                    <a:pt x="329435" y="1290183"/>
                  </a:cubicBezTo>
                  <a:cubicBezTo>
                    <a:pt x="334163" y="1299459"/>
                    <a:pt x="330422" y="1310788"/>
                    <a:pt x="321132" y="1315509"/>
                  </a:cubicBezTo>
                  <a:cubicBezTo>
                    <a:pt x="310033" y="1321256"/>
                    <a:pt x="297824" y="1319367"/>
                    <a:pt x="286315" y="1309475"/>
                  </a:cubicBezTo>
                  <a:cubicBezTo>
                    <a:pt x="270489" y="1295847"/>
                    <a:pt x="254786" y="1258741"/>
                    <a:pt x="251333" y="1251394"/>
                  </a:cubicBezTo>
                  <a:cubicBezTo>
                    <a:pt x="237151" y="1221183"/>
                    <a:pt x="224531" y="1190152"/>
                    <a:pt x="212816" y="1158710"/>
                  </a:cubicBezTo>
                  <a:cubicBezTo>
                    <a:pt x="195469" y="1112244"/>
                    <a:pt x="180095" y="1064917"/>
                    <a:pt x="164187" y="1018206"/>
                  </a:cubicBezTo>
                  <a:cubicBezTo>
                    <a:pt x="122340" y="894860"/>
                    <a:pt x="82549" y="769872"/>
                    <a:pt x="52336" y="642626"/>
                  </a:cubicBezTo>
                  <a:cubicBezTo>
                    <a:pt x="32070" y="557413"/>
                    <a:pt x="16285" y="471132"/>
                    <a:pt x="6378" y="383907"/>
                  </a:cubicBezTo>
                  <a:cubicBezTo>
                    <a:pt x="-528" y="319710"/>
                    <a:pt x="-4679" y="248657"/>
                    <a:pt x="9297" y="183803"/>
                  </a:cubicBezTo>
                  <a:cubicBezTo>
                    <a:pt x="19327" y="137379"/>
                    <a:pt x="38483" y="94075"/>
                    <a:pt x="71327" y="57953"/>
                  </a:cubicBezTo>
                  <a:cubicBezTo>
                    <a:pt x="129205" y="-5505"/>
                    <a:pt x="184576" y="-10431"/>
                    <a:pt x="228436" y="12596"/>
                  </a:cubicBezTo>
                  <a:cubicBezTo>
                    <a:pt x="288000" y="43874"/>
                    <a:pt x="329066" y="137051"/>
                    <a:pt x="325530" y="223085"/>
                  </a:cubicBezTo>
                  <a:cubicBezTo>
                    <a:pt x="325037" y="235276"/>
                    <a:pt x="323886" y="247426"/>
                    <a:pt x="321666" y="259330"/>
                  </a:cubicBezTo>
                  <a:cubicBezTo>
                    <a:pt x="319364" y="271726"/>
                    <a:pt x="315994" y="283876"/>
                    <a:pt x="311184" y="295615"/>
                  </a:cubicBezTo>
                  <a:cubicBezTo>
                    <a:pt x="300455" y="321721"/>
                    <a:pt x="284095" y="335923"/>
                    <a:pt x="266748" y="342450"/>
                  </a:cubicBezTo>
                  <a:cubicBezTo>
                    <a:pt x="245002" y="350659"/>
                    <a:pt x="220955" y="347006"/>
                    <a:pt x="201840" y="336088"/>
                  </a:cubicBezTo>
                  <a:cubicBezTo>
                    <a:pt x="178821" y="322952"/>
                    <a:pt x="163981" y="300007"/>
                    <a:pt x="165256" y="278786"/>
                  </a:cubicBezTo>
                  <a:cubicBezTo>
                    <a:pt x="166324" y="260438"/>
                    <a:pt x="177793" y="240120"/>
                    <a:pt x="211706" y="228873"/>
                  </a:cubicBezTo>
                  <a:cubicBezTo>
                    <a:pt x="221983" y="225343"/>
                    <a:pt x="233205" y="230802"/>
                    <a:pt x="236740" y="241064"/>
                  </a:cubicBezTo>
                  <a:cubicBezTo>
                    <a:pt x="240275" y="251326"/>
                    <a:pt x="234808" y="262531"/>
                    <a:pt x="224572" y="266061"/>
                  </a:cubicBezTo>
                  <a:cubicBezTo>
                    <a:pt x="213186" y="270125"/>
                    <a:pt x="206444" y="274066"/>
                    <a:pt x="205746" y="280264"/>
                  </a:cubicBezTo>
                  <a:cubicBezTo>
                    <a:pt x="205335" y="283958"/>
                    <a:pt x="207760" y="287365"/>
                    <a:pt x="210473" y="290608"/>
                  </a:cubicBezTo>
                  <a:cubicBezTo>
                    <a:pt x="216063" y="297257"/>
                    <a:pt x="224942" y="302306"/>
                    <a:pt x="234397" y="304153"/>
                  </a:cubicBezTo>
                  <a:cubicBezTo>
                    <a:pt x="248168" y="306780"/>
                    <a:pt x="262637" y="300130"/>
                    <a:pt x="270612" y="279484"/>
                  </a:cubicBezTo>
                  <a:cubicBezTo>
                    <a:pt x="274106" y="270495"/>
                    <a:pt x="276408" y="261177"/>
                    <a:pt x="277970" y="251695"/>
                  </a:cubicBezTo>
                  <a:cubicBezTo>
                    <a:pt x="279573" y="241803"/>
                    <a:pt x="280313" y="231746"/>
                    <a:pt x="280519" y="221690"/>
                  </a:cubicBezTo>
                  <a:cubicBezTo>
                    <a:pt x="281711" y="166153"/>
                    <a:pt x="261651" y="106512"/>
                    <a:pt x="228436" y="72936"/>
                  </a:cubicBezTo>
                  <a:cubicBezTo>
                    <a:pt x="214995" y="59390"/>
                    <a:pt x="199374" y="50401"/>
                    <a:pt x="181822" y="49990"/>
                  </a:cubicBezTo>
                  <a:cubicBezTo>
                    <a:pt x="159295" y="49457"/>
                    <a:pt x="135330" y="62920"/>
                    <a:pt x="109515" y="92145"/>
                  </a:cubicBezTo>
                  <a:cubicBezTo>
                    <a:pt x="83248" y="121658"/>
                    <a:pt x="68696" y="157082"/>
                    <a:pt x="60845" y="194722"/>
                  </a:cubicBezTo>
                  <a:cubicBezTo>
                    <a:pt x="48430" y="254240"/>
                    <a:pt x="52829" y="319340"/>
                    <a:pt x="59324" y="378161"/>
                  </a:cubicBezTo>
                  <a:cubicBezTo>
                    <a:pt x="70423" y="484842"/>
                    <a:pt x="91058" y="589963"/>
                    <a:pt x="116750" y="693894"/>
                  </a:cubicBezTo>
                  <a:cubicBezTo>
                    <a:pt x="142647" y="798605"/>
                    <a:pt x="173641" y="902043"/>
                    <a:pt x="206444" y="1004291"/>
                  </a:cubicBezTo>
                  <a:cubicBezTo>
                    <a:pt x="221325" y="1050920"/>
                    <a:pt x="235630" y="1098206"/>
                    <a:pt x="251867" y="1144630"/>
                  </a:cubicBezTo>
                  <a:cubicBezTo>
                    <a:pt x="262555" y="1175292"/>
                    <a:pt x="274065" y="1205544"/>
                    <a:pt x="287178" y="1235057"/>
                  </a:cubicBezTo>
                  <a:cubicBezTo>
                    <a:pt x="289603" y="1240557"/>
                    <a:pt x="298975" y="1268551"/>
                    <a:pt x="310444" y="1279962"/>
                  </a:cubicBezTo>
                  <a:lnTo>
                    <a:pt x="310444" y="1279962"/>
                  </a:lnTo>
                  <a:close/>
                  <a:moveTo>
                    <a:pt x="310609" y="1280126"/>
                  </a:moveTo>
                  <a:lnTo>
                    <a:pt x="311472" y="1280947"/>
                  </a:lnTo>
                  <a:cubicBezTo>
                    <a:pt x="311719" y="1281152"/>
                    <a:pt x="311965" y="1281727"/>
                    <a:pt x="312130" y="1281522"/>
                  </a:cubicBezTo>
                  <a:cubicBezTo>
                    <a:pt x="312787" y="1280414"/>
                    <a:pt x="311965" y="1280085"/>
                    <a:pt x="310609" y="1280126"/>
                  </a:cubicBezTo>
                  <a:lnTo>
                    <a:pt x="310609" y="128012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2" name="Google Shape;2152;p31"/>
            <p:cNvSpPr/>
            <p:nvPr/>
          </p:nvSpPr>
          <p:spPr>
            <a:xfrm rot="-2614985">
              <a:off x="5486545" y="2627793"/>
              <a:ext cx="269746" cy="290417"/>
            </a:xfrm>
            <a:custGeom>
              <a:rect b="b" l="l" r="r" t="t"/>
              <a:pathLst>
                <a:path extrusionOk="0" h="578338" w="539028">
                  <a:moveTo>
                    <a:pt x="238315" y="104701"/>
                  </a:moveTo>
                  <a:cubicBezTo>
                    <a:pt x="241111" y="60083"/>
                    <a:pt x="249209" y="18995"/>
                    <a:pt x="268611" y="7296"/>
                  </a:cubicBezTo>
                  <a:cubicBezTo>
                    <a:pt x="316254" y="-21354"/>
                    <a:pt x="444671" y="39518"/>
                    <a:pt x="454536" y="100432"/>
                  </a:cubicBezTo>
                  <a:cubicBezTo>
                    <a:pt x="456509" y="112541"/>
                    <a:pt x="447589" y="129986"/>
                    <a:pt x="432996" y="149360"/>
                  </a:cubicBezTo>
                  <a:cubicBezTo>
                    <a:pt x="453221" y="140453"/>
                    <a:pt x="471143" y="136841"/>
                    <a:pt x="483311" y="142874"/>
                  </a:cubicBezTo>
                  <a:cubicBezTo>
                    <a:pt x="532886" y="167461"/>
                    <a:pt x="560139" y="313589"/>
                    <a:pt x="518909" y="357345"/>
                  </a:cubicBezTo>
                  <a:cubicBezTo>
                    <a:pt x="512497" y="364117"/>
                    <a:pt x="499795" y="367032"/>
                    <a:pt x="483393" y="367319"/>
                  </a:cubicBezTo>
                  <a:cubicBezTo>
                    <a:pt x="497369" y="379018"/>
                    <a:pt x="506783" y="391249"/>
                    <a:pt x="508180" y="403399"/>
                  </a:cubicBezTo>
                  <a:cubicBezTo>
                    <a:pt x="514716" y="460865"/>
                    <a:pt x="412525" y="563072"/>
                    <a:pt x="355880" y="549444"/>
                  </a:cubicBezTo>
                  <a:cubicBezTo>
                    <a:pt x="349139" y="547803"/>
                    <a:pt x="342274" y="541687"/>
                    <a:pt x="335450" y="532369"/>
                  </a:cubicBezTo>
                  <a:cubicBezTo>
                    <a:pt x="333970" y="541933"/>
                    <a:pt x="331011" y="549773"/>
                    <a:pt x="326160" y="555150"/>
                  </a:cubicBezTo>
                  <a:cubicBezTo>
                    <a:pt x="288548" y="597182"/>
                    <a:pt x="149032" y="579204"/>
                    <a:pt x="122765" y="524324"/>
                  </a:cubicBezTo>
                  <a:cubicBezTo>
                    <a:pt x="114379" y="506797"/>
                    <a:pt x="129054" y="467597"/>
                    <a:pt x="149895" y="426509"/>
                  </a:cubicBezTo>
                  <a:cubicBezTo>
                    <a:pt x="120216" y="449536"/>
                    <a:pt x="90866" y="465503"/>
                    <a:pt x="71998" y="458690"/>
                  </a:cubicBezTo>
                  <a:cubicBezTo>
                    <a:pt x="20203" y="440095"/>
                    <a:pt x="-22753" y="298401"/>
                    <a:pt x="13380" y="250212"/>
                  </a:cubicBezTo>
                  <a:cubicBezTo>
                    <a:pt x="22629" y="237857"/>
                    <a:pt x="50047" y="233916"/>
                    <a:pt x="83261" y="234368"/>
                  </a:cubicBezTo>
                  <a:cubicBezTo>
                    <a:pt x="61022" y="221767"/>
                    <a:pt x="44621" y="207482"/>
                    <a:pt x="41538" y="192049"/>
                  </a:cubicBezTo>
                  <a:cubicBezTo>
                    <a:pt x="30151" y="135404"/>
                    <a:pt x="123258" y="23920"/>
                    <a:pt x="180848" y="32171"/>
                  </a:cubicBezTo>
                  <a:cubicBezTo>
                    <a:pt x="198277" y="34634"/>
                    <a:pt x="219077" y="66158"/>
                    <a:pt x="238315" y="104701"/>
                  </a:cubicBezTo>
                  <a:lnTo>
                    <a:pt x="238315" y="104701"/>
                  </a:lnTo>
                  <a:close/>
                  <a:moveTo>
                    <a:pt x="254182" y="282803"/>
                  </a:moveTo>
                  <a:lnTo>
                    <a:pt x="254347" y="307760"/>
                  </a:lnTo>
                  <a:lnTo>
                    <a:pt x="265035" y="312891"/>
                  </a:lnTo>
                  <a:lnTo>
                    <a:pt x="281642" y="304353"/>
                  </a:lnTo>
                  <a:lnTo>
                    <a:pt x="283985" y="281777"/>
                  </a:lnTo>
                  <a:lnTo>
                    <a:pt x="272598" y="271064"/>
                  </a:lnTo>
                  <a:lnTo>
                    <a:pt x="254182" y="282803"/>
                  </a:lnTo>
                  <a:lnTo>
                    <a:pt x="254182" y="28280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3" name="Google Shape;2153;p31"/>
            <p:cNvSpPr/>
            <p:nvPr/>
          </p:nvSpPr>
          <p:spPr>
            <a:xfrm rot="-2614985">
              <a:off x="5533990" y="2669391"/>
              <a:ext cx="208305" cy="222301"/>
            </a:xfrm>
            <a:custGeom>
              <a:rect b="b" l="l" r="r" t="t"/>
              <a:pathLst>
                <a:path extrusionOk="0" h="442692" w="416252">
                  <a:moveTo>
                    <a:pt x="73032" y="156061"/>
                  </a:moveTo>
                  <a:cubicBezTo>
                    <a:pt x="64276" y="153680"/>
                    <a:pt x="55603" y="151053"/>
                    <a:pt x="46847" y="148549"/>
                  </a:cubicBezTo>
                  <a:cubicBezTo>
                    <a:pt x="33734" y="144814"/>
                    <a:pt x="20744" y="140955"/>
                    <a:pt x="7467" y="137713"/>
                  </a:cubicBezTo>
                  <a:cubicBezTo>
                    <a:pt x="2534" y="136810"/>
                    <a:pt x="-755" y="132089"/>
                    <a:pt x="150" y="127164"/>
                  </a:cubicBezTo>
                  <a:cubicBezTo>
                    <a:pt x="1054" y="122238"/>
                    <a:pt x="5822" y="118954"/>
                    <a:pt x="10755" y="119857"/>
                  </a:cubicBezTo>
                  <a:cubicBezTo>
                    <a:pt x="27280" y="121910"/>
                    <a:pt x="43723" y="124332"/>
                    <a:pt x="60083" y="127697"/>
                  </a:cubicBezTo>
                  <a:cubicBezTo>
                    <a:pt x="66578" y="129052"/>
                    <a:pt x="73073" y="130530"/>
                    <a:pt x="79485" y="132295"/>
                  </a:cubicBezTo>
                  <a:cubicBezTo>
                    <a:pt x="89104" y="134922"/>
                    <a:pt x="98518" y="138164"/>
                    <a:pt x="107972" y="141325"/>
                  </a:cubicBezTo>
                  <a:lnTo>
                    <a:pt x="140241" y="153311"/>
                  </a:lnTo>
                  <a:lnTo>
                    <a:pt x="149161" y="157046"/>
                  </a:lnTo>
                  <a:cubicBezTo>
                    <a:pt x="149449" y="157169"/>
                    <a:pt x="153477" y="158975"/>
                    <a:pt x="154916" y="159878"/>
                  </a:cubicBezTo>
                  <a:cubicBezTo>
                    <a:pt x="163425" y="165255"/>
                    <a:pt x="158164" y="173834"/>
                    <a:pt x="156190" y="175025"/>
                  </a:cubicBezTo>
                  <a:cubicBezTo>
                    <a:pt x="153231" y="177077"/>
                    <a:pt x="149449" y="177077"/>
                    <a:pt x="146572" y="175312"/>
                  </a:cubicBezTo>
                  <a:lnTo>
                    <a:pt x="146613" y="175271"/>
                  </a:lnTo>
                  <a:cubicBezTo>
                    <a:pt x="146777" y="174860"/>
                    <a:pt x="146160" y="174614"/>
                    <a:pt x="145421" y="174450"/>
                  </a:cubicBezTo>
                  <a:cubicBezTo>
                    <a:pt x="144927" y="173998"/>
                    <a:pt x="144434" y="173506"/>
                    <a:pt x="144064" y="172931"/>
                  </a:cubicBezTo>
                  <a:lnTo>
                    <a:pt x="143817" y="172562"/>
                  </a:lnTo>
                  <a:lnTo>
                    <a:pt x="144105" y="173177"/>
                  </a:lnTo>
                  <a:cubicBezTo>
                    <a:pt x="144228" y="173424"/>
                    <a:pt x="144352" y="173670"/>
                    <a:pt x="144475" y="173916"/>
                  </a:cubicBezTo>
                  <a:lnTo>
                    <a:pt x="144681" y="174327"/>
                  </a:lnTo>
                  <a:cubicBezTo>
                    <a:pt x="143858" y="174163"/>
                    <a:pt x="143036" y="174122"/>
                    <a:pt x="142954" y="174080"/>
                  </a:cubicBezTo>
                  <a:lnTo>
                    <a:pt x="134075" y="171659"/>
                  </a:lnTo>
                  <a:lnTo>
                    <a:pt x="101313" y="163326"/>
                  </a:lnTo>
                  <a:cubicBezTo>
                    <a:pt x="91900" y="160781"/>
                    <a:pt x="82404" y="158606"/>
                    <a:pt x="73032" y="156061"/>
                  </a:cubicBezTo>
                  <a:close/>
                  <a:moveTo>
                    <a:pt x="145009" y="174368"/>
                  </a:moveTo>
                  <a:lnTo>
                    <a:pt x="144681" y="174327"/>
                  </a:lnTo>
                  <a:cubicBezTo>
                    <a:pt x="145297" y="175435"/>
                    <a:pt x="146037" y="176379"/>
                    <a:pt x="146572" y="175312"/>
                  </a:cubicBezTo>
                  <a:cubicBezTo>
                    <a:pt x="146160" y="175066"/>
                    <a:pt x="145791" y="174778"/>
                    <a:pt x="145421" y="174450"/>
                  </a:cubicBezTo>
                  <a:lnTo>
                    <a:pt x="145009" y="174368"/>
                  </a:lnTo>
                  <a:close/>
                  <a:moveTo>
                    <a:pt x="190843" y="194275"/>
                  </a:moveTo>
                  <a:cubicBezTo>
                    <a:pt x="188500" y="192346"/>
                    <a:pt x="185541" y="191977"/>
                    <a:pt x="181964" y="193290"/>
                  </a:cubicBezTo>
                  <a:cubicBezTo>
                    <a:pt x="180978" y="193660"/>
                    <a:pt x="179662" y="194645"/>
                    <a:pt x="178265" y="196164"/>
                  </a:cubicBezTo>
                  <a:cubicBezTo>
                    <a:pt x="177278" y="197272"/>
                    <a:pt x="175634" y="200022"/>
                    <a:pt x="174730" y="201130"/>
                  </a:cubicBezTo>
                  <a:lnTo>
                    <a:pt x="167413" y="210161"/>
                  </a:lnTo>
                  <a:lnTo>
                    <a:pt x="144763" y="236800"/>
                  </a:lnTo>
                  <a:cubicBezTo>
                    <a:pt x="138062" y="244517"/>
                    <a:pt x="130047" y="252809"/>
                    <a:pt x="122031" y="261757"/>
                  </a:cubicBezTo>
                  <a:cubicBezTo>
                    <a:pt x="115084" y="269474"/>
                    <a:pt x="108055" y="277601"/>
                    <a:pt x="101108" y="285564"/>
                  </a:cubicBezTo>
                  <a:cubicBezTo>
                    <a:pt x="89885" y="298329"/>
                    <a:pt x="79116" y="310890"/>
                    <a:pt x="69538" y="321193"/>
                  </a:cubicBezTo>
                  <a:cubicBezTo>
                    <a:pt x="65961" y="324682"/>
                    <a:pt x="65879" y="330428"/>
                    <a:pt x="69373" y="334040"/>
                  </a:cubicBezTo>
                  <a:cubicBezTo>
                    <a:pt x="72867" y="337611"/>
                    <a:pt x="78622" y="337694"/>
                    <a:pt x="82240" y="334205"/>
                  </a:cubicBezTo>
                  <a:cubicBezTo>
                    <a:pt x="91571" y="326077"/>
                    <a:pt x="102217" y="316554"/>
                    <a:pt x="112987" y="306211"/>
                  </a:cubicBezTo>
                  <a:cubicBezTo>
                    <a:pt x="119564" y="299889"/>
                    <a:pt x="126224" y="293363"/>
                    <a:pt x="132554" y="286672"/>
                  </a:cubicBezTo>
                  <a:cubicBezTo>
                    <a:pt x="137939" y="280967"/>
                    <a:pt x="143119" y="275138"/>
                    <a:pt x="147928" y="269432"/>
                  </a:cubicBezTo>
                  <a:cubicBezTo>
                    <a:pt x="153231" y="263193"/>
                    <a:pt x="158040" y="256995"/>
                    <a:pt x="162439" y="251290"/>
                  </a:cubicBezTo>
                  <a:cubicBezTo>
                    <a:pt x="165357" y="247431"/>
                    <a:pt x="168235" y="243573"/>
                    <a:pt x="171030" y="239591"/>
                  </a:cubicBezTo>
                  <a:cubicBezTo>
                    <a:pt x="175182" y="233722"/>
                    <a:pt x="179169" y="227729"/>
                    <a:pt x="183156" y="221736"/>
                  </a:cubicBezTo>
                  <a:lnTo>
                    <a:pt x="189528" y="211721"/>
                  </a:lnTo>
                  <a:cubicBezTo>
                    <a:pt x="189816" y="211310"/>
                    <a:pt x="190021" y="210202"/>
                    <a:pt x="190350" y="209217"/>
                  </a:cubicBezTo>
                  <a:lnTo>
                    <a:pt x="190679" y="209011"/>
                  </a:lnTo>
                  <a:lnTo>
                    <a:pt x="190391" y="209093"/>
                  </a:lnTo>
                  <a:cubicBezTo>
                    <a:pt x="190761" y="207862"/>
                    <a:pt x="191213" y="206754"/>
                    <a:pt x="191953" y="207205"/>
                  </a:cubicBezTo>
                  <a:cubicBezTo>
                    <a:pt x="192159" y="207328"/>
                    <a:pt x="192282" y="207410"/>
                    <a:pt x="192364" y="207534"/>
                  </a:cubicBezTo>
                  <a:cubicBezTo>
                    <a:pt x="193885" y="205810"/>
                    <a:pt x="194749" y="203470"/>
                    <a:pt x="194543" y="201007"/>
                  </a:cubicBezTo>
                  <a:cubicBezTo>
                    <a:pt x="194420" y="196985"/>
                    <a:pt x="192077" y="195261"/>
                    <a:pt x="190843" y="194275"/>
                  </a:cubicBezTo>
                  <a:close/>
                  <a:moveTo>
                    <a:pt x="201572" y="216646"/>
                  </a:moveTo>
                  <a:cubicBezTo>
                    <a:pt x="200298" y="217631"/>
                    <a:pt x="201819" y="218288"/>
                    <a:pt x="203792" y="218657"/>
                  </a:cubicBezTo>
                  <a:lnTo>
                    <a:pt x="203628" y="218124"/>
                  </a:lnTo>
                  <a:cubicBezTo>
                    <a:pt x="202847" y="217754"/>
                    <a:pt x="202189" y="217221"/>
                    <a:pt x="201572" y="216646"/>
                  </a:cubicBezTo>
                  <a:close/>
                  <a:moveTo>
                    <a:pt x="410928" y="249566"/>
                  </a:moveTo>
                  <a:cubicBezTo>
                    <a:pt x="408256" y="248457"/>
                    <a:pt x="405297" y="248786"/>
                    <a:pt x="402954" y="250223"/>
                  </a:cubicBezTo>
                  <a:lnTo>
                    <a:pt x="397034" y="249402"/>
                  </a:lnTo>
                  <a:cubicBezTo>
                    <a:pt x="390951" y="248663"/>
                    <a:pt x="384949" y="247513"/>
                    <a:pt x="378906" y="246241"/>
                  </a:cubicBezTo>
                  <a:cubicBezTo>
                    <a:pt x="372864" y="244927"/>
                    <a:pt x="366903" y="243368"/>
                    <a:pt x="360984" y="241685"/>
                  </a:cubicBezTo>
                  <a:cubicBezTo>
                    <a:pt x="347254" y="237950"/>
                    <a:pt x="333771" y="233434"/>
                    <a:pt x="320288" y="229001"/>
                  </a:cubicBezTo>
                  <a:cubicBezTo>
                    <a:pt x="311286" y="226005"/>
                    <a:pt x="302284" y="223008"/>
                    <a:pt x="293281" y="220012"/>
                  </a:cubicBezTo>
                  <a:cubicBezTo>
                    <a:pt x="270631" y="212418"/>
                    <a:pt x="248023" y="204619"/>
                    <a:pt x="225784" y="195835"/>
                  </a:cubicBezTo>
                  <a:cubicBezTo>
                    <a:pt x="221180" y="193783"/>
                    <a:pt x="215836" y="195876"/>
                    <a:pt x="213781" y="200433"/>
                  </a:cubicBezTo>
                  <a:cubicBezTo>
                    <a:pt x="213205" y="201746"/>
                    <a:pt x="213616" y="203060"/>
                    <a:pt x="213699" y="204414"/>
                  </a:cubicBezTo>
                  <a:cubicBezTo>
                    <a:pt x="211150" y="202444"/>
                    <a:pt x="208601" y="201541"/>
                    <a:pt x="206793" y="201828"/>
                  </a:cubicBezTo>
                  <a:cubicBezTo>
                    <a:pt x="202024" y="202321"/>
                    <a:pt x="198530" y="206631"/>
                    <a:pt x="199065" y="211392"/>
                  </a:cubicBezTo>
                  <a:cubicBezTo>
                    <a:pt x="199270" y="213445"/>
                    <a:pt x="200216" y="215292"/>
                    <a:pt x="201572" y="216646"/>
                  </a:cubicBezTo>
                  <a:lnTo>
                    <a:pt x="201778" y="216482"/>
                  </a:lnTo>
                  <a:cubicBezTo>
                    <a:pt x="202518" y="215989"/>
                    <a:pt x="203134" y="216769"/>
                    <a:pt x="203628" y="218124"/>
                  </a:cubicBezTo>
                  <a:cubicBezTo>
                    <a:pt x="204367" y="218534"/>
                    <a:pt x="205149" y="218822"/>
                    <a:pt x="206012" y="218986"/>
                  </a:cubicBezTo>
                  <a:cubicBezTo>
                    <a:pt x="205272" y="218945"/>
                    <a:pt x="204491" y="218822"/>
                    <a:pt x="203792" y="218657"/>
                  </a:cubicBezTo>
                  <a:cubicBezTo>
                    <a:pt x="204696" y="221654"/>
                    <a:pt x="205107" y="226538"/>
                    <a:pt x="205313" y="227031"/>
                  </a:cubicBezTo>
                  <a:cubicBezTo>
                    <a:pt x="207697" y="233968"/>
                    <a:pt x="209794" y="241028"/>
                    <a:pt x="211767" y="248129"/>
                  </a:cubicBezTo>
                  <a:cubicBezTo>
                    <a:pt x="213781" y="255312"/>
                    <a:pt x="215590" y="262537"/>
                    <a:pt x="217357" y="269761"/>
                  </a:cubicBezTo>
                  <a:cubicBezTo>
                    <a:pt x="219001" y="276369"/>
                    <a:pt x="220481" y="283060"/>
                    <a:pt x="221961" y="289710"/>
                  </a:cubicBezTo>
                  <a:cubicBezTo>
                    <a:pt x="224962" y="303091"/>
                    <a:pt x="227511" y="316595"/>
                    <a:pt x="230265" y="330059"/>
                  </a:cubicBezTo>
                  <a:cubicBezTo>
                    <a:pt x="233060" y="343563"/>
                    <a:pt x="236102" y="357068"/>
                    <a:pt x="238938" y="370654"/>
                  </a:cubicBezTo>
                  <a:cubicBezTo>
                    <a:pt x="241775" y="383338"/>
                    <a:pt x="245310" y="396103"/>
                    <a:pt x="247941" y="408992"/>
                  </a:cubicBezTo>
                  <a:cubicBezTo>
                    <a:pt x="249626" y="417201"/>
                    <a:pt x="251024" y="425411"/>
                    <a:pt x="251476" y="433743"/>
                  </a:cubicBezTo>
                  <a:cubicBezTo>
                    <a:pt x="251558" y="438751"/>
                    <a:pt x="255669" y="442774"/>
                    <a:pt x="260684" y="442692"/>
                  </a:cubicBezTo>
                  <a:cubicBezTo>
                    <a:pt x="265699" y="442651"/>
                    <a:pt x="269727" y="438505"/>
                    <a:pt x="269645" y="433497"/>
                  </a:cubicBezTo>
                  <a:cubicBezTo>
                    <a:pt x="269933" y="424221"/>
                    <a:pt x="269234" y="414944"/>
                    <a:pt x="268083" y="405708"/>
                  </a:cubicBezTo>
                  <a:cubicBezTo>
                    <a:pt x="266397" y="392491"/>
                    <a:pt x="263684" y="379356"/>
                    <a:pt x="261670" y="366344"/>
                  </a:cubicBezTo>
                  <a:cubicBezTo>
                    <a:pt x="258669" y="349105"/>
                    <a:pt x="255915" y="331865"/>
                    <a:pt x="252216" y="314830"/>
                  </a:cubicBezTo>
                  <a:cubicBezTo>
                    <a:pt x="248475" y="297632"/>
                    <a:pt x="243748" y="280679"/>
                    <a:pt x="238609" y="263809"/>
                  </a:cubicBezTo>
                  <a:cubicBezTo>
                    <a:pt x="236266" y="256503"/>
                    <a:pt x="233841" y="249196"/>
                    <a:pt x="231251" y="241931"/>
                  </a:cubicBezTo>
                  <a:cubicBezTo>
                    <a:pt x="228579" y="234625"/>
                    <a:pt x="225784" y="227400"/>
                    <a:pt x="222701" y="220299"/>
                  </a:cubicBezTo>
                  <a:cubicBezTo>
                    <a:pt x="222413" y="219684"/>
                    <a:pt x="221098" y="216359"/>
                    <a:pt x="219577" y="212993"/>
                  </a:cubicBezTo>
                  <a:cubicBezTo>
                    <a:pt x="241117" y="223583"/>
                    <a:pt x="262698" y="233968"/>
                    <a:pt x="285019" y="242629"/>
                  </a:cubicBezTo>
                  <a:cubicBezTo>
                    <a:pt x="294186" y="246200"/>
                    <a:pt x="303435" y="249402"/>
                    <a:pt x="312807" y="252275"/>
                  </a:cubicBezTo>
                  <a:cubicBezTo>
                    <a:pt x="326948" y="256585"/>
                    <a:pt x="341294" y="259992"/>
                    <a:pt x="355763" y="263070"/>
                  </a:cubicBezTo>
                  <a:cubicBezTo>
                    <a:pt x="362299" y="264343"/>
                    <a:pt x="368835" y="265451"/>
                    <a:pt x="375453" y="266272"/>
                  </a:cubicBezTo>
                  <a:cubicBezTo>
                    <a:pt x="382154" y="267134"/>
                    <a:pt x="388813" y="267709"/>
                    <a:pt x="395513" y="267914"/>
                  </a:cubicBezTo>
                  <a:cubicBezTo>
                    <a:pt x="397363" y="267955"/>
                    <a:pt x="404146" y="268612"/>
                    <a:pt x="407887" y="267421"/>
                  </a:cubicBezTo>
                  <a:cubicBezTo>
                    <a:pt x="411874" y="266149"/>
                    <a:pt x="414505" y="263850"/>
                    <a:pt x="415532" y="260977"/>
                  </a:cubicBezTo>
                  <a:cubicBezTo>
                    <a:pt x="417464" y="256544"/>
                    <a:pt x="415368" y="251454"/>
                    <a:pt x="410928" y="249566"/>
                  </a:cubicBezTo>
                  <a:close/>
                  <a:moveTo>
                    <a:pt x="360860" y="53443"/>
                  </a:moveTo>
                  <a:lnTo>
                    <a:pt x="360737" y="53526"/>
                  </a:lnTo>
                  <a:cubicBezTo>
                    <a:pt x="362011" y="53813"/>
                    <a:pt x="363861" y="54182"/>
                    <a:pt x="363368" y="53033"/>
                  </a:cubicBezTo>
                  <a:lnTo>
                    <a:pt x="363286" y="53074"/>
                  </a:lnTo>
                  <a:cubicBezTo>
                    <a:pt x="362464" y="53320"/>
                    <a:pt x="361683" y="53443"/>
                    <a:pt x="360860" y="53443"/>
                  </a:cubicBezTo>
                  <a:close/>
                  <a:moveTo>
                    <a:pt x="224016" y="165009"/>
                  </a:moveTo>
                  <a:cubicBezTo>
                    <a:pt x="236266" y="151258"/>
                    <a:pt x="249626" y="139478"/>
                    <a:pt x="263397" y="128231"/>
                  </a:cubicBezTo>
                  <a:cubicBezTo>
                    <a:pt x="271782" y="121335"/>
                    <a:pt x="280456" y="114809"/>
                    <a:pt x="289047" y="108200"/>
                  </a:cubicBezTo>
                  <a:cubicBezTo>
                    <a:pt x="302078" y="98185"/>
                    <a:pt x="315068" y="88046"/>
                    <a:pt x="328510" y="78154"/>
                  </a:cubicBezTo>
                  <a:lnTo>
                    <a:pt x="356544" y="57384"/>
                  </a:lnTo>
                  <a:cubicBezTo>
                    <a:pt x="356668" y="57261"/>
                    <a:pt x="358846" y="54921"/>
                    <a:pt x="360737" y="53526"/>
                  </a:cubicBezTo>
                  <a:lnTo>
                    <a:pt x="360121" y="53402"/>
                  </a:lnTo>
                  <a:cubicBezTo>
                    <a:pt x="360367" y="53443"/>
                    <a:pt x="360614" y="53443"/>
                    <a:pt x="360860" y="53443"/>
                  </a:cubicBezTo>
                  <a:cubicBezTo>
                    <a:pt x="361970" y="52664"/>
                    <a:pt x="362957" y="52253"/>
                    <a:pt x="363327" y="52992"/>
                  </a:cubicBezTo>
                  <a:lnTo>
                    <a:pt x="363368" y="53033"/>
                  </a:lnTo>
                  <a:cubicBezTo>
                    <a:pt x="367931" y="51637"/>
                    <a:pt x="370479" y="46835"/>
                    <a:pt x="369123" y="42238"/>
                  </a:cubicBezTo>
                  <a:cubicBezTo>
                    <a:pt x="368712" y="40473"/>
                    <a:pt x="364396" y="33905"/>
                    <a:pt x="356298" y="36942"/>
                  </a:cubicBezTo>
                  <a:cubicBezTo>
                    <a:pt x="353708" y="37928"/>
                    <a:pt x="347254" y="41417"/>
                    <a:pt x="346966" y="41581"/>
                  </a:cubicBezTo>
                  <a:cubicBezTo>
                    <a:pt x="342691" y="43880"/>
                    <a:pt x="338457" y="46301"/>
                    <a:pt x="334264" y="48846"/>
                  </a:cubicBezTo>
                  <a:cubicBezTo>
                    <a:pt x="328099" y="52499"/>
                    <a:pt x="322056" y="56399"/>
                    <a:pt x="315972" y="60216"/>
                  </a:cubicBezTo>
                  <a:cubicBezTo>
                    <a:pt x="304092" y="67933"/>
                    <a:pt x="292253" y="75445"/>
                    <a:pt x="280949" y="83613"/>
                  </a:cubicBezTo>
                  <a:cubicBezTo>
                    <a:pt x="273262" y="89154"/>
                    <a:pt x="265781" y="94983"/>
                    <a:pt x="258628" y="101140"/>
                  </a:cubicBezTo>
                  <a:cubicBezTo>
                    <a:pt x="240747" y="116574"/>
                    <a:pt x="224510" y="133854"/>
                    <a:pt x="209876" y="153557"/>
                  </a:cubicBezTo>
                  <a:cubicBezTo>
                    <a:pt x="206711" y="157456"/>
                    <a:pt x="207327" y="163203"/>
                    <a:pt x="211232" y="166364"/>
                  </a:cubicBezTo>
                  <a:cubicBezTo>
                    <a:pt x="215096" y="169483"/>
                    <a:pt x="220851" y="168908"/>
                    <a:pt x="224016" y="165009"/>
                  </a:cubicBezTo>
                  <a:close/>
                  <a:moveTo>
                    <a:pt x="158246" y="83326"/>
                  </a:moveTo>
                  <a:cubicBezTo>
                    <a:pt x="159109" y="93382"/>
                    <a:pt x="160424" y="103356"/>
                    <a:pt x="161904" y="112756"/>
                  </a:cubicBezTo>
                  <a:cubicBezTo>
                    <a:pt x="164617" y="130489"/>
                    <a:pt x="167947" y="146127"/>
                    <a:pt x="170496" y="156800"/>
                  </a:cubicBezTo>
                  <a:cubicBezTo>
                    <a:pt x="171359" y="161766"/>
                    <a:pt x="176086" y="165050"/>
                    <a:pt x="181019" y="164188"/>
                  </a:cubicBezTo>
                  <a:cubicBezTo>
                    <a:pt x="185952" y="163285"/>
                    <a:pt x="189281" y="158565"/>
                    <a:pt x="188418" y="153639"/>
                  </a:cubicBezTo>
                  <a:cubicBezTo>
                    <a:pt x="187144" y="143049"/>
                    <a:pt x="186363" y="127533"/>
                    <a:pt x="185088" y="110170"/>
                  </a:cubicBezTo>
                  <a:cubicBezTo>
                    <a:pt x="184390" y="100812"/>
                    <a:pt x="183691" y="90919"/>
                    <a:pt x="182663" y="81027"/>
                  </a:cubicBezTo>
                  <a:cubicBezTo>
                    <a:pt x="181430" y="68672"/>
                    <a:pt x="179745" y="56317"/>
                    <a:pt x="178388" y="44742"/>
                  </a:cubicBezTo>
                  <a:cubicBezTo>
                    <a:pt x="176785" y="30991"/>
                    <a:pt x="175223" y="18513"/>
                    <a:pt x="174483" y="8620"/>
                  </a:cubicBezTo>
                  <a:cubicBezTo>
                    <a:pt x="174442" y="3818"/>
                    <a:pt x="170496" y="-41"/>
                    <a:pt x="165686" y="0"/>
                  </a:cubicBezTo>
                  <a:cubicBezTo>
                    <a:pt x="160877" y="82"/>
                    <a:pt x="157013" y="3982"/>
                    <a:pt x="157054" y="8784"/>
                  </a:cubicBezTo>
                  <a:cubicBezTo>
                    <a:pt x="156560" y="19005"/>
                    <a:pt x="156232" y="31976"/>
                    <a:pt x="156519" y="46219"/>
                  </a:cubicBezTo>
                  <a:cubicBezTo>
                    <a:pt x="156766" y="58082"/>
                    <a:pt x="157136" y="70765"/>
                    <a:pt x="158246" y="833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31"/>
            <p:cNvSpPr/>
            <p:nvPr/>
          </p:nvSpPr>
          <p:spPr>
            <a:xfrm rot="-2614985">
              <a:off x="5495335" y="2638489"/>
              <a:ext cx="257945" cy="276898"/>
            </a:xfrm>
            <a:custGeom>
              <a:rect b="b" l="l" r="r" t="t"/>
              <a:pathLst>
                <a:path extrusionOk="0" h="551416" w="515445">
                  <a:moveTo>
                    <a:pt x="271841" y="244463"/>
                  </a:moveTo>
                  <a:lnTo>
                    <a:pt x="271759" y="244422"/>
                  </a:lnTo>
                  <a:lnTo>
                    <a:pt x="271759" y="244135"/>
                  </a:lnTo>
                  <a:cubicBezTo>
                    <a:pt x="271759" y="244217"/>
                    <a:pt x="272006" y="244463"/>
                    <a:pt x="271841" y="244463"/>
                  </a:cubicBezTo>
                  <a:close/>
                  <a:moveTo>
                    <a:pt x="262675" y="253206"/>
                  </a:moveTo>
                  <a:cubicBezTo>
                    <a:pt x="267607" y="253206"/>
                    <a:pt x="271636" y="249306"/>
                    <a:pt x="271759" y="244422"/>
                  </a:cubicBezTo>
                  <a:cubicBezTo>
                    <a:pt x="269745" y="243765"/>
                    <a:pt x="274020" y="238183"/>
                    <a:pt x="276199" y="232847"/>
                  </a:cubicBezTo>
                  <a:cubicBezTo>
                    <a:pt x="281419" y="220040"/>
                    <a:pt x="290422" y="200173"/>
                    <a:pt x="300575" y="177351"/>
                  </a:cubicBezTo>
                  <a:cubicBezTo>
                    <a:pt x="305508" y="166227"/>
                    <a:pt x="310769" y="154488"/>
                    <a:pt x="315908" y="142461"/>
                  </a:cubicBezTo>
                  <a:cubicBezTo>
                    <a:pt x="320923" y="130763"/>
                    <a:pt x="325856" y="118859"/>
                    <a:pt x="330542" y="107243"/>
                  </a:cubicBezTo>
                  <a:cubicBezTo>
                    <a:pt x="349862" y="59259"/>
                    <a:pt x="366099" y="16283"/>
                    <a:pt x="367332" y="10906"/>
                  </a:cubicBezTo>
                  <a:cubicBezTo>
                    <a:pt x="368524" y="6226"/>
                    <a:pt x="365729" y="1506"/>
                    <a:pt x="361084" y="274"/>
                  </a:cubicBezTo>
                  <a:cubicBezTo>
                    <a:pt x="356439" y="-916"/>
                    <a:pt x="351671" y="1875"/>
                    <a:pt x="350478" y="6514"/>
                  </a:cubicBezTo>
                  <a:cubicBezTo>
                    <a:pt x="349040" y="11316"/>
                    <a:pt x="331775" y="46576"/>
                    <a:pt x="312784" y="88608"/>
                  </a:cubicBezTo>
                  <a:cubicBezTo>
                    <a:pt x="304603" y="106709"/>
                    <a:pt x="296094" y="126001"/>
                    <a:pt x="288407" y="144678"/>
                  </a:cubicBezTo>
                  <a:cubicBezTo>
                    <a:pt x="279816" y="165489"/>
                    <a:pt x="272376" y="185560"/>
                    <a:pt x="266415" y="201897"/>
                  </a:cubicBezTo>
                  <a:cubicBezTo>
                    <a:pt x="258194" y="224391"/>
                    <a:pt x="253467" y="240604"/>
                    <a:pt x="253590" y="244135"/>
                  </a:cubicBezTo>
                  <a:cubicBezTo>
                    <a:pt x="253590" y="249142"/>
                    <a:pt x="257660" y="253206"/>
                    <a:pt x="262675" y="253206"/>
                  </a:cubicBezTo>
                  <a:close/>
                  <a:moveTo>
                    <a:pt x="402026" y="400647"/>
                  </a:moveTo>
                  <a:cubicBezTo>
                    <a:pt x="392284" y="389564"/>
                    <a:pt x="382665" y="378358"/>
                    <a:pt x="372840" y="367357"/>
                  </a:cubicBezTo>
                  <a:cubicBezTo>
                    <a:pt x="366263" y="360010"/>
                    <a:pt x="359686" y="352745"/>
                    <a:pt x="352986" y="345521"/>
                  </a:cubicBezTo>
                  <a:cubicBezTo>
                    <a:pt x="342915" y="334725"/>
                    <a:pt x="332720" y="324053"/>
                    <a:pt x="322444" y="313422"/>
                  </a:cubicBezTo>
                  <a:cubicBezTo>
                    <a:pt x="307029" y="297455"/>
                    <a:pt x="291408" y="281775"/>
                    <a:pt x="275870" y="265971"/>
                  </a:cubicBezTo>
                  <a:cubicBezTo>
                    <a:pt x="272458" y="262277"/>
                    <a:pt x="266703" y="262031"/>
                    <a:pt x="263004" y="265438"/>
                  </a:cubicBezTo>
                  <a:cubicBezTo>
                    <a:pt x="259509" y="268640"/>
                    <a:pt x="259345" y="273893"/>
                    <a:pt x="262222" y="277588"/>
                  </a:cubicBezTo>
                  <a:cubicBezTo>
                    <a:pt x="261030" y="276603"/>
                    <a:pt x="259921" y="275453"/>
                    <a:pt x="258235" y="275166"/>
                  </a:cubicBezTo>
                  <a:cubicBezTo>
                    <a:pt x="253261" y="274386"/>
                    <a:pt x="248616" y="277793"/>
                    <a:pt x="247876" y="282719"/>
                  </a:cubicBezTo>
                  <a:cubicBezTo>
                    <a:pt x="244012" y="303447"/>
                    <a:pt x="238216" y="343755"/>
                    <a:pt x="232790" y="387019"/>
                  </a:cubicBezTo>
                  <a:cubicBezTo>
                    <a:pt x="231064" y="400729"/>
                    <a:pt x="229502" y="414767"/>
                    <a:pt x="227940" y="428558"/>
                  </a:cubicBezTo>
                  <a:cubicBezTo>
                    <a:pt x="225473" y="450601"/>
                    <a:pt x="223130" y="471986"/>
                    <a:pt x="220294" y="490416"/>
                  </a:cubicBezTo>
                  <a:cubicBezTo>
                    <a:pt x="217005" y="512089"/>
                    <a:pt x="213634" y="529493"/>
                    <a:pt x="209072" y="538523"/>
                  </a:cubicBezTo>
                  <a:cubicBezTo>
                    <a:pt x="206729" y="542710"/>
                    <a:pt x="208249" y="548005"/>
                    <a:pt x="212483" y="550345"/>
                  </a:cubicBezTo>
                  <a:cubicBezTo>
                    <a:pt x="216676" y="552643"/>
                    <a:pt x="221979" y="551125"/>
                    <a:pt x="224322" y="546938"/>
                  </a:cubicBezTo>
                  <a:cubicBezTo>
                    <a:pt x="233818" y="530889"/>
                    <a:pt x="243231" y="488939"/>
                    <a:pt x="250466" y="442022"/>
                  </a:cubicBezTo>
                  <a:cubicBezTo>
                    <a:pt x="252028" y="431719"/>
                    <a:pt x="253467" y="421211"/>
                    <a:pt x="254741" y="410662"/>
                  </a:cubicBezTo>
                  <a:cubicBezTo>
                    <a:pt x="255974" y="400113"/>
                    <a:pt x="257084" y="389564"/>
                    <a:pt x="257988" y="379261"/>
                  </a:cubicBezTo>
                  <a:cubicBezTo>
                    <a:pt x="261483" y="340184"/>
                    <a:pt x="263456" y="304597"/>
                    <a:pt x="265840" y="285510"/>
                  </a:cubicBezTo>
                  <a:cubicBezTo>
                    <a:pt x="266087" y="283786"/>
                    <a:pt x="265306" y="282349"/>
                    <a:pt x="264689" y="280872"/>
                  </a:cubicBezTo>
                  <a:cubicBezTo>
                    <a:pt x="278336" y="296839"/>
                    <a:pt x="291860" y="312929"/>
                    <a:pt x="305631" y="328773"/>
                  </a:cubicBezTo>
                  <a:cubicBezTo>
                    <a:pt x="315291" y="339938"/>
                    <a:pt x="324992" y="351062"/>
                    <a:pt x="334858" y="362021"/>
                  </a:cubicBezTo>
                  <a:cubicBezTo>
                    <a:pt x="341435" y="369328"/>
                    <a:pt x="348135" y="376593"/>
                    <a:pt x="354877" y="383776"/>
                  </a:cubicBezTo>
                  <a:cubicBezTo>
                    <a:pt x="364989" y="394530"/>
                    <a:pt x="375307" y="405121"/>
                    <a:pt x="385542" y="415752"/>
                  </a:cubicBezTo>
                  <a:lnTo>
                    <a:pt x="436186" y="468990"/>
                  </a:lnTo>
                  <a:cubicBezTo>
                    <a:pt x="439351" y="472602"/>
                    <a:pt x="444859" y="472930"/>
                    <a:pt x="448477" y="469728"/>
                  </a:cubicBezTo>
                  <a:cubicBezTo>
                    <a:pt x="452053" y="466568"/>
                    <a:pt x="452382" y="461068"/>
                    <a:pt x="449217" y="457455"/>
                  </a:cubicBezTo>
                  <a:lnTo>
                    <a:pt x="402026" y="400647"/>
                  </a:lnTo>
                  <a:close/>
                  <a:moveTo>
                    <a:pt x="504546" y="223242"/>
                  </a:moveTo>
                  <a:lnTo>
                    <a:pt x="485020" y="226361"/>
                  </a:lnTo>
                  <a:lnTo>
                    <a:pt x="434500" y="232600"/>
                  </a:lnTo>
                  <a:cubicBezTo>
                    <a:pt x="419538" y="234324"/>
                    <a:pt x="404534" y="235556"/>
                    <a:pt x="389571" y="237198"/>
                  </a:cubicBezTo>
                  <a:cubicBezTo>
                    <a:pt x="379582" y="238306"/>
                    <a:pt x="369593" y="239578"/>
                    <a:pt x="359604" y="240892"/>
                  </a:cubicBezTo>
                  <a:cubicBezTo>
                    <a:pt x="334488" y="244176"/>
                    <a:pt x="309536" y="247911"/>
                    <a:pt x="284502" y="251769"/>
                  </a:cubicBezTo>
                  <a:cubicBezTo>
                    <a:pt x="279528" y="252385"/>
                    <a:pt x="275952" y="256859"/>
                    <a:pt x="276528" y="261867"/>
                  </a:cubicBezTo>
                  <a:cubicBezTo>
                    <a:pt x="277103" y="266833"/>
                    <a:pt x="281625" y="270405"/>
                    <a:pt x="286599" y="269830"/>
                  </a:cubicBezTo>
                  <a:cubicBezTo>
                    <a:pt x="304727" y="268434"/>
                    <a:pt x="322814" y="267408"/>
                    <a:pt x="340942" y="266136"/>
                  </a:cubicBezTo>
                  <a:cubicBezTo>
                    <a:pt x="353027" y="265274"/>
                    <a:pt x="365154" y="264371"/>
                    <a:pt x="377239" y="263221"/>
                  </a:cubicBezTo>
                  <a:cubicBezTo>
                    <a:pt x="387310" y="262236"/>
                    <a:pt x="397381" y="261087"/>
                    <a:pt x="407452" y="259773"/>
                  </a:cubicBezTo>
                  <a:cubicBezTo>
                    <a:pt x="417523" y="258460"/>
                    <a:pt x="427553" y="256818"/>
                    <a:pt x="437583" y="255217"/>
                  </a:cubicBezTo>
                  <a:cubicBezTo>
                    <a:pt x="444407" y="254068"/>
                    <a:pt x="451231" y="252878"/>
                    <a:pt x="458055" y="251564"/>
                  </a:cubicBezTo>
                  <a:cubicBezTo>
                    <a:pt x="468208" y="249635"/>
                    <a:pt x="478320" y="247459"/>
                    <a:pt x="488432" y="245202"/>
                  </a:cubicBezTo>
                  <a:lnTo>
                    <a:pt x="508986" y="240030"/>
                  </a:lnTo>
                  <a:cubicBezTo>
                    <a:pt x="513631" y="238798"/>
                    <a:pt x="516385" y="234037"/>
                    <a:pt x="515152" y="229399"/>
                  </a:cubicBezTo>
                  <a:cubicBezTo>
                    <a:pt x="513960" y="224760"/>
                    <a:pt x="509191" y="222010"/>
                    <a:pt x="504546" y="223242"/>
                  </a:cubicBezTo>
                  <a:close/>
                  <a:moveTo>
                    <a:pt x="75598" y="80973"/>
                  </a:moveTo>
                  <a:cubicBezTo>
                    <a:pt x="82052" y="89798"/>
                    <a:pt x="96357" y="107900"/>
                    <a:pt x="113951" y="129121"/>
                  </a:cubicBezTo>
                  <a:cubicBezTo>
                    <a:pt x="121638" y="138398"/>
                    <a:pt x="129941" y="148249"/>
                    <a:pt x="138574" y="158141"/>
                  </a:cubicBezTo>
                  <a:cubicBezTo>
                    <a:pt x="144123" y="164462"/>
                    <a:pt x="149837" y="170825"/>
                    <a:pt x="155592" y="176982"/>
                  </a:cubicBezTo>
                  <a:cubicBezTo>
                    <a:pt x="164512" y="186587"/>
                    <a:pt x="173473" y="195863"/>
                    <a:pt x="181941" y="204483"/>
                  </a:cubicBezTo>
                  <a:cubicBezTo>
                    <a:pt x="199042" y="221887"/>
                    <a:pt x="214169" y="236335"/>
                    <a:pt x="223253" y="244463"/>
                  </a:cubicBezTo>
                  <a:cubicBezTo>
                    <a:pt x="226871" y="247952"/>
                    <a:pt x="232626" y="247870"/>
                    <a:pt x="236120" y="244299"/>
                  </a:cubicBezTo>
                  <a:cubicBezTo>
                    <a:pt x="239614" y="240687"/>
                    <a:pt x="239532" y="234940"/>
                    <a:pt x="235955" y="231451"/>
                  </a:cubicBezTo>
                  <a:cubicBezTo>
                    <a:pt x="227200" y="222297"/>
                    <a:pt x="212812" y="205427"/>
                    <a:pt x="195959" y="186053"/>
                  </a:cubicBezTo>
                  <a:cubicBezTo>
                    <a:pt x="187491" y="176284"/>
                    <a:pt x="178488" y="165858"/>
                    <a:pt x="169198" y="155514"/>
                  </a:cubicBezTo>
                  <a:cubicBezTo>
                    <a:pt x="160072" y="145375"/>
                    <a:pt x="150700" y="135278"/>
                    <a:pt x="141698" y="125673"/>
                  </a:cubicBezTo>
                  <a:cubicBezTo>
                    <a:pt x="125461" y="108269"/>
                    <a:pt x="110457" y="92589"/>
                    <a:pt x="100139" y="81301"/>
                  </a:cubicBezTo>
                  <a:cubicBezTo>
                    <a:pt x="94261" y="74898"/>
                    <a:pt x="89862" y="70095"/>
                    <a:pt x="87601" y="67345"/>
                  </a:cubicBezTo>
                  <a:cubicBezTo>
                    <a:pt x="87643" y="68043"/>
                    <a:pt x="87560" y="68823"/>
                    <a:pt x="87519" y="69233"/>
                  </a:cubicBezTo>
                  <a:cubicBezTo>
                    <a:pt x="87478" y="68289"/>
                    <a:pt x="87231" y="67345"/>
                    <a:pt x="86862" y="66483"/>
                  </a:cubicBezTo>
                  <a:cubicBezTo>
                    <a:pt x="86697" y="66319"/>
                    <a:pt x="86533" y="66196"/>
                    <a:pt x="86656" y="66155"/>
                  </a:cubicBezTo>
                  <a:lnTo>
                    <a:pt x="86697" y="66114"/>
                  </a:lnTo>
                  <a:cubicBezTo>
                    <a:pt x="86286" y="65252"/>
                    <a:pt x="85752" y="64431"/>
                    <a:pt x="85053" y="63733"/>
                  </a:cubicBezTo>
                  <a:cubicBezTo>
                    <a:pt x="81682" y="60326"/>
                    <a:pt x="76133" y="60285"/>
                    <a:pt x="72721" y="63651"/>
                  </a:cubicBezTo>
                  <a:cubicBezTo>
                    <a:pt x="71570" y="64718"/>
                    <a:pt x="68322" y="68659"/>
                    <a:pt x="71447" y="74775"/>
                  </a:cubicBezTo>
                  <a:cubicBezTo>
                    <a:pt x="71981" y="75842"/>
                    <a:pt x="73420" y="77935"/>
                    <a:pt x="75598" y="80973"/>
                  </a:cubicBezTo>
                  <a:close/>
                  <a:moveTo>
                    <a:pt x="87067" y="66688"/>
                  </a:moveTo>
                  <a:lnTo>
                    <a:pt x="87601" y="67345"/>
                  </a:lnTo>
                  <a:cubicBezTo>
                    <a:pt x="87601" y="66442"/>
                    <a:pt x="87437" y="65662"/>
                    <a:pt x="86697" y="66114"/>
                  </a:cubicBezTo>
                  <a:lnTo>
                    <a:pt x="86862" y="66483"/>
                  </a:lnTo>
                  <a:cubicBezTo>
                    <a:pt x="86944" y="66565"/>
                    <a:pt x="87026" y="66606"/>
                    <a:pt x="87067" y="66688"/>
                  </a:cubicBezTo>
                  <a:close/>
                  <a:moveTo>
                    <a:pt x="250918" y="264822"/>
                  </a:moveTo>
                  <a:cubicBezTo>
                    <a:pt x="249315" y="260061"/>
                    <a:pt x="244177" y="257475"/>
                    <a:pt x="239408" y="259076"/>
                  </a:cubicBezTo>
                  <a:cubicBezTo>
                    <a:pt x="224939" y="263303"/>
                    <a:pt x="198466" y="270405"/>
                    <a:pt x="168458" y="279271"/>
                  </a:cubicBezTo>
                  <a:cubicBezTo>
                    <a:pt x="153290" y="283745"/>
                    <a:pt x="137258" y="288588"/>
                    <a:pt x="121391" y="293801"/>
                  </a:cubicBezTo>
                  <a:cubicBezTo>
                    <a:pt x="100961" y="300492"/>
                    <a:pt x="80901" y="307757"/>
                    <a:pt x="63266" y="314161"/>
                  </a:cubicBezTo>
                  <a:cubicBezTo>
                    <a:pt x="33464" y="324997"/>
                    <a:pt x="10650" y="334068"/>
                    <a:pt x="4854" y="337188"/>
                  </a:cubicBezTo>
                  <a:cubicBezTo>
                    <a:pt x="538" y="339322"/>
                    <a:pt x="-1230" y="344535"/>
                    <a:pt x="908" y="348845"/>
                  </a:cubicBezTo>
                  <a:cubicBezTo>
                    <a:pt x="3045" y="353155"/>
                    <a:pt x="8266" y="354920"/>
                    <a:pt x="12582" y="352786"/>
                  </a:cubicBezTo>
                  <a:cubicBezTo>
                    <a:pt x="19940" y="349461"/>
                    <a:pt x="55004" y="339651"/>
                    <a:pt x="96069" y="327172"/>
                  </a:cubicBezTo>
                  <a:cubicBezTo>
                    <a:pt x="114280" y="321672"/>
                    <a:pt x="133641" y="315679"/>
                    <a:pt x="152344" y="309481"/>
                  </a:cubicBezTo>
                  <a:cubicBezTo>
                    <a:pt x="165293" y="305212"/>
                    <a:pt x="177831" y="300697"/>
                    <a:pt x="189546" y="296551"/>
                  </a:cubicBezTo>
                  <a:cubicBezTo>
                    <a:pt x="213182" y="288178"/>
                    <a:pt x="233242" y="280707"/>
                    <a:pt x="245163" y="276274"/>
                  </a:cubicBezTo>
                  <a:cubicBezTo>
                    <a:pt x="249891" y="274714"/>
                    <a:pt x="252480" y="269584"/>
                    <a:pt x="250918" y="26482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" name="Google Shape;2155;p31"/>
            <p:cNvSpPr/>
            <p:nvPr/>
          </p:nvSpPr>
          <p:spPr>
            <a:xfrm rot="-2614985">
              <a:off x="5599667" y="2755006"/>
              <a:ext cx="34168" cy="36318"/>
            </a:xfrm>
            <a:custGeom>
              <a:rect b="b" l="l" r="r" t="t"/>
              <a:pathLst>
                <a:path extrusionOk="0" h="72324" w="68278">
                  <a:moveTo>
                    <a:pt x="34119" y="0"/>
                  </a:moveTo>
                  <a:cubicBezTo>
                    <a:pt x="52986" y="0"/>
                    <a:pt x="68278" y="16214"/>
                    <a:pt x="68278" y="36162"/>
                  </a:cubicBezTo>
                  <a:cubicBezTo>
                    <a:pt x="68278" y="56111"/>
                    <a:pt x="52986" y="72325"/>
                    <a:pt x="34119" y="72325"/>
                  </a:cubicBezTo>
                  <a:cubicBezTo>
                    <a:pt x="15292" y="72325"/>
                    <a:pt x="0" y="56111"/>
                    <a:pt x="0" y="36162"/>
                  </a:cubicBezTo>
                  <a:cubicBezTo>
                    <a:pt x="0" y="16214"/>
                    <a:pt x="15292" y="0"/>
                    <a:pt x="34119" y="0"/>
                  </a:cubicBezTo>
                  <a:lnTo>
                    <a:pt x="34119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6" name="Google Shape;2156;p31"/>
            <p:cNvSpPr/>
            <p:nvPr/>
          </p:nvSpPr>
          <p:spPr>
            <a:xfrm rot="-2614985">
              <a:off x="5472409" y="2158090"/>
              <a:ext cx="889888" cy="964119"/>
            </a:xfrm>
            <a:custGeom>
              <a:rect b="b" l="l" r="r" t="t"/>
              <a:pathLst>
                <a:path extrusionOk="0" h="1919953" w="1778243">
                  <a:moveTo>
                    <a:pt x="1024216" y="1261806"/>
                  </a:moveTo>
                  <a:cubicBezTo>
                    <a:pt x="1029971" y="1271041"/>
                    <a:pt x="1027175" y="1283191"/>
                    <a:pt x="1017968" y="1288938"/>
                  </a:cubicBezTo>
                  <a:cubicBezTo>
                    <a:pt x="1008719" y="1294684"/>
                    <a:pt x="996551" y="1291852"/>
                    <a:pt x="990796" y="1282658"/>
                  </a:cubicBezTo>
                  <a:cubicBezTo>
                    <a:pt x="955527" y="1229707"/>
                    <a:pt x="910556" y="1190630"/>
                    <a:pt x="861598" y="1157054"/>
                  </a:cubicBezTo>
                  <a:cubicBezTo>
                    <a:pt x="849019" y="1148434"/>
                    <a:pt x="836030" y="1140348"/>
                    <a:pt x="822999" y="1132426"/>
                  </a:cubicBezTo>
                  <a:cubicBezTo>
                    <a:pt x="794923" y="1130414"/>
                    <a:pt x="768450" y="1126145"/>
                    <a:pt x="741608" y="1125242"/>
                  </a:cubicBezTo>
                  <a:cubicBezTo>
                    <a:pt x="724261" y="1124668"/>
                    <a:pt x="706626" y="1125858"/>
                    <a:pt x="687922" y="1130743"/>
                  </a:cubicBezTo>
                  <a:cubicBezTo>
                    <a:pt x="632839" y="1145027"/>
                    <a:pt x="583552" y="1183488"/>
                    <a:pt x="551818" y="1232047"/>
                  </a:cubicBezTo>
                  <a:cubicBezTo>
                    <a:pt x="520906" y="1279292"/>
                    <a:pt x="506806" y="1336716"/>
                    <a:pt x="523866" y="1392130"/>
                  </a:cubicBezTo>
                  <a:cubicBezTo>
                    <a:pt x="534389" y="1428539"/>
                    <a:pt x="572947" y="1453946"/>
                    <a:pt x="613273" y="1462977"/>
                  </a:cubicBezTo>
                  <a:cubicBezTo>
                    <a:pt x="653064" y="1471925"/>
                    <a:pt x="696431" y="1465399"/>
                    <a:pt x="718341" y="1430180"/>
                  </a:cubicBezTo>
                  <a:cubicBezTo>
                    <a:pt x="728248" y="1414459"/>
                    <a:pt x="730961" y="1393854"/>
                    <a:pt x="725247" y="1377763"/>
                  </a:cubicBezTo>
                  <a:cubicBezTo>
                    <a:pt x="720314" y="1363766"/>
                    <a:pt x="708270" y="1353956"/>
                    <a:pt x="688827" y="1356624"/>
                  </a:cubicBezTo>
                  <a:cubicBezTo>
                    <a:pt x="678098" y="1358348"/>
                    <a:pt x="667986" y="1351083"/>
                    <a:pt x="666259" y="1340329"/>
                  </a:cubicBezTo>
                  <a:cubicBezTo>
                    <a:pt x="664533" y="1329615"/>
                    <a:pt x="671850" y="1319518"/>
                    <a:pt x="682578" y="1317794"/>
                  </a:cubicBezTo>
                  <a:cubicBezTo>
                    <a:pt x="716656" y="1311555"/>
                    <a:pt x="740662" y="1324690"/>
                    <a:pt x="755584" y="1345049"/>
                  </a:cubicBezTo>
                  <a:cubicBezTo>
                    <a:pt x="776261" y="1373289"/>
                    <a:pt x="777124" y="1419385"/>
                    <a:pt x="757557" y="1453618"/>
                  </a:cubicBezTo>
                  <a:cubicBezTo>
                    <a:pt x="726398" y="1507677"/>
                    <a:pt x="663012" y="1524383"/>
                    <a:pt x="602790" y="1512521"/>
                  </a:cubicBezTo>
                  <a:cubicBezTo>
                    <a:pt x="543432" y="1500781"/>
                    <a:pt x="489213" y="1460473"/>
                    <a:pt x="472770" y="1407358"/>
                  </a:cubicBezTo>
                  <a:cubicBezTo>
                    <a:pt x="452176" y="1336593"/>
                    <a:pt x="469235" y="1263160"/>
                    <a:pt x="509972" y="1204012"/>
                  </a:cubicBezTo>
                  <a:cubicBezTo>
                    <a:pt x="549516" y="1146669"/>
                    <a:pt x="610888" y="1102954"/>
                    <a:pt x="677605" y="1088054"/>
                  </a:cubicBezTo>
                  <a:cubicBezTo>
                    <a:pt x="698487" y="1083457"/>
                    <a:pt x="718095" y="1082718"/>
                    <a:pt x="737333" y="1083703"/>
                  </a:cubicBezTo>
                  <a:cubicBezTo>
                    <a:pt x="728700" y="1078942"/>
                    <a:pt x="720150" y="1074221"/>
                    <a:pt x="711518" y="1069460"/>
                  </a:cubicBezTo>
                  <a:cubicBezTo>
                    <a:pt x="631935" y="1025622"/>
                    <a:pt x="552394" y="981209"/>
                    <a:pt x="486459" y="919392"/>
                  </a:cubicBezTo>
                  <a:cubicBezTo>
                    <a:pt x="478689" y="912455"/>
                    <a:pt x="477991" y="900551"/>
                    <a:pt x="484897" y="892794"/>
                  </a:cubicBezTo>
                  <a:cubicBezTo>
                    <a:pt x="491802" y="884995"/>
                    <a:pt x="503765" y="884297"/>
                    <a:pt x="511534" y="891234"/>
                  </a:cubicBezTo>
                  <a:cubicBezTo>
                    <a:pt x="551407" y="924482"/>
                    <a:pt x="595926" y="950793"/>
                    <a:pt x="641760" y="975339"/>
                  </a:cubicBezTo>
                  <a:cubicBezTo>
                    <a:pt x="672754" y="991922"/>
                    <a:pt x="704447" y="1007479"/>
                    <a:pt x="735853" y="1023446"/>
                  </a:cubicBezTo>
                  <a:cubicBezTo>
                    <a:pt x="757187" y="1034282"/>
                    <a:pt x="778480" y="1045201"/>
                    <a:pt x="799198" y="1056899"/>
                  </a:cubicBezTo>
                  <a:cubicBezTo>
                    <a:pt x="831138" y="1074878"/>
                    <a:pt x="862050" y="1094293"/>
                    <a:pt x="891071" y="1116048"/>
                  </a:cubicBezTo>
                  <a:cubicBezTo>
                    <a:pt x="943112" y="1155043"/>
                    <a:pt x="989028" y="1201631"/>
                    <a:pt x="1024216" y="1261806"/>
                  </a:cubicBezTo>
                  <a:close/>
                  <a:moveTo>
                    <a:pt x="602585" y="517132"/>
                  </a:moveTo>
                  <a:cubicBezTo>
                    <a:pt x="611628" y="511919"/>
                    <a:pt x="614711" y="500426"/>
                    <a:pt x="609532" y="491395"/>
                  </a:cubicBezTo>
                  <a:lnTo>
                    <a:pt x="477374" y="254185"/>
                  </a:lnTo>
                  <a:cubicBezTo>
                    <a:pt x="434664" y="176894"/>
                    <a:pt x="378225" y="97139"/>
                    <a:pt x="304521" y="48458"/>
                  </a:cubicBezTo>
                  <a:cubicBezTo>
                    <a:pt x="252850" y="14348"/>
                    <a:pt x="192834" y="-4616"/>
                    <a:pt x="123816" y="966"/>
                  </a:cubicBezTo>
                  <a:cubicBezTo>
                    <a:pt x="30463" y="9463"/>
                    <a:pt x="-5793" y="74071"/>
                    <a:pt x="742" y="139418"/>
                  </a:cubicBezTo>
                  <a:cubicBezTo>
                    <a:pt x="6826" y="200208"/>
                    <a:pt x="52167" y="262477"/>
                    <a:pt x="124926" y="277212"/>
                  </a:cubicBezTo>
                  <a:cubicBezTo>
                    <a:pt x="141574" y="280537"/>
                    <a:pt x="160277" y="281769"/>
                    <a:pt x="177460" y="278074"/>
                  </a:cubicBezTo>
                  <a:cubicBezTo>
                    <a:pt x="190696" y="275242"/>
                    <a:pt x="203069" y="269783"/>
                    <a:pt x="213428" y="260712"/>
                  </a:cubicBezTo>
                  <a:cubicBezTo>
                    <a:pt x="243559" y="234318"/>
                    <a:pt x="246231" y="196925"/>
                    <a:pt x="231186" y="168725"/>
                  </a:cubicBezTo>
                  <a:cubicBezTo>
                    <a:pt x="216265" y="140772"/>
                    <a:pt x="184571" y="121439"/>
                    <a:pt x="146219" y="132276"/>
                  </a:cubicBezTo>
                  <a:cubicBezTo>
                    <a:pt x="135737" y="135067"/>
                    <a:pt x="129447" y="145821"/>
                    <a:pt x="132243" y="156329"/>
                  </a:cubicBezTo>
                  <a:cubicBezTo>
                    <a:pt x="134997" y="166796"/>
                    <a:pt x="145808" y="173076"/>
                    <a:pt x="156290" y="170285"/>
                  </a:cubicBezTo>
                  <a:cubicBezTo>
                    <a:pt x="173637" y="166057"/>
                    <a:pt x="187613" y="175047"/>
                    <a:pt x="193862" y="187771"/>
                  </a:cubicBezTo>
                  <a:cubicBezTo>
                    <a:pt x="199904" y="200126"/>
                    <a:pt x="198095" y="216135"/>
                    <a:pt x="184777" y="227094"/>
                  </a:cubicBezTo>
                  <a:cubicBezTo>
                    <a:pt x="178775" y="232020"/>
                    <a:pt x="171212" y="233826"/>
                    <a:pt x="163525" y="234524"/>
                  </a:cubicBezTo>
                  <a:cubicBezTo>
                    <a:pt x="153865" y="235386"/>
                    <a:pt x="143835" y="233908"/>
                    <a:pt x="134750" y="231815"/>
                  </a:cubicBezTo>
                  <a:cubicBezTo>
                    <a:pt x="84847" y="220404"/>
                    <a:pt x="54674" y="176853"/>
                    <a:pt x="51304" y="134862"/>
                  </a:cubicBezTo>
                  <a:cubicBezTo>
                    <a:pt x="48138" y="95374"/>
                    <a:pt x="71898" y="58186"/>
                    <a:pt x="128255" y="53876"/>
                  </a:cubicBezTo>
                  <a:cubicBezTo>
                    <a:pt x="184612" y="48991"/>
                    <a:pt x="233447" y="64836"/>
                    <a:pt x="276034" y="92091"/>
                  </a:cubicBezTo>
                  <a:cubicBezTo>
                    <a:pt x="343942" y="135559"/>
                    <a:pt x="396558" y="207310"/>
                    <a:pt x="437090" y="276966"/>
                  </a:cubicBezTo>
                  <a:lnTo>
                    <a:pt x="576811" y="510236"/>
                  </a:lnTo>
                  <a:cubicBezTo>
                    <a:pt x="582032" y="519225"/>
                    <a:pt x="593583" y="522345"/>
                    <a:pt x="602585" y="517132"/>
                  </a:cubicBezTo>
                  <a:close/>
                  <a:moveTo>
                    <a:pt x="1735320" y="1220718"/>
                  </a:moveTo>
                  <a:cubicBezTo>
                    <a:pt x="1692445" y="1174950"/>
                    <a:pt x="1624208" y="1148803"/>
                    <a:pt x="1570647" y="1166782"/>
                  </a:cubicBezTo>
                  <a:cubicBezTo>
                    <a:pt x="1534103" y="1179219"/>
                    <a:pt x="1505287" y="1204791"/>
                    <a:pt x="1484364" y="1237096"/>
                  </a:cubicBezTo>
                  <a:cubicBezTo>
                    <a:pt x="1455342" y="1281878"/>
                    <a:pt x="1441859" y="1339631"/>
                    <a:pt x="1441818" y="1388312"/>
                  </a:cubicBezTo>
                  <a:cubicBezTo>
                    <a:pt x="1442065" y="1424680"/>
                    <a:pt x="1448313" y="1460391"/>
                    <a:pt x="1458014" y="1495445"/>
                  </a:cubicBezTo>
                  <a:cubicBezTo>
                    <a:pt x="1471744" y="1545194"/>
                    <a:pt x="1492297" y="1593629"/>
                    <a:pt x="1509685" y="1641367"/>
                  </a:cubicBezTo>
                  <a:cubicBezTo>
                    <a:pt x="1529293" y="1694605"/>
                    <a:pt x="1546270" y="1750059"/>
                    <a:pt x="1567235" y="1803667"/>
                  </a:cubicBezTo>
                  <a:cubicBezTo>
                    <a:pt x="1581581" y="1840362"/>
                    <a:pt x="1597736" y="1876197"/>
                    <a:pt x="1617672" y="1909978"/>
                  </a:cubicBezTo>
                  <a:cubicBezTo>
                    <a:pt x="1623057" y="1919419"/>
                    <a:pt x="1635061" y="1922744"/>
                    <a:pt x="1644515" y="1917408"/>
                  </a:cubicBezTo>
                  <a:cubicBezTo>
                    <a:pt x="1653970" y="1912072"/>
                    <a:pt x="1657299" y="1900045"/>
                    <a:pt x="1651955" y="1890604"/>
                  </a:cubicBezTo>
                  <a:cubicBezTo>
                    <a:pt x="1634197" y="1858095"/>
                    <a:pt x="1620180" y="1823698"/>
                    <a:pt x="1607683" y="1788602"/>
                  </a:cubicBezTo>
                  <a:cubicBezTo>
                    <a:pt x="1588528" y="1734625"/>
                    <a:pt x="1573154" y="1678966"/>
                    <a:pt x="1555190" y="1625400"/>
                  </a:cubicBezTo>
                  <a:cubicBezTo>
                    <a:pt x="1539282" y="1578524"/>
                    <a:pt x="1520455" y="1530868"/>
                    <a:pt x="1507959" y="1482187"/>
                  </a:cubicBezTo>
                  <a:cubicBezTo>
                    <a:pt x="1500025" y="1451361"/>
                    <a:pt x="1494681" y="1420124"/>
                    <a:pt x="1494887" y="1388312"/>
                  </a:cubicBezTo>
                  <a:cubicBezTo>
                    <a:pt x="1494887" y="1355229"/>
                    <a:pt x="1502574" y="1317014"/>
                    <a:pt x="1518688" y="1283930"/>
                  </a:cubicBezTo>
                  <a:cubicBezTo>
                    <a:pt x="1533650" y="1253268"/>
                    <a:pt x="1555766" y="1226670"/>
                    <a:pt x="1587623" y="1215341"/>
                  </a:cubicBezTo>
                  <a:cubicBezTo>
                    <a:pt x="1624249" y="1202123"/>
                    <a:pt x="1670289" y="1223181"/>
                    <a:pt x="1700626" y="1253966"/>
                  </a:cubicBezTo>
                  <a:cubicBezTo>
                    <a:pt x="1730264" y="1284012"/>
                    <a:pt x="1746418" y="1325675"/>
                    <a:pt x="1715013" y="1358964"/>
                  </a:cubicBezTo>
                  <a:cubicBezTo>
                    <a:pt x="1705641" y="1368856"/>
                    <a:pt x="1693391" y="1375300"/>
                    <a:pt x="1680360" y="1377640"/>
                  </a:cubicBezTo>
                  <a:cubicBezTo>
                    <a:pt x="1667165" y="1379980"/>
                    <a:pt x="1653230" y="1378543"/>
                    <a:pt x="1640898" y="1372345"/>
                  </a:cubicBezTo>
                  <a:cubicBezTo>
                    <a:pt x="1632635" y="1368158"/>
                    <a:pt x="1625483" y="1361344"/>
                    <a:pt x="1623181" y="1353669"/>
                  </a:cubicBezTo>
                  <a:cubicBezTo>
                    <a:pt x="1621742" y="1348661"/>
                    <a:pt x="1623756" y="1343694"/>
                    <a:pt x="1630046" y="1340205"/>
                  </a:cubicBezTo>
                  <a:cubicBezTo>
                    <a:pt x="1639212" y="1335280"/>
                    <a:pt x="1642624" y="1323828"/>
                    <a:pt x="1637650" y="1314674"/>
                  </a:cubicBezTo>
                  <a:cubicBezTo>
                    <a:pt x="1632717" y="1305521"/>
                    <a:pt x="1621249" y="1302114"/>
                    <a:pt x="1612082" y="1307039"/>
                  </a:cubicBezTo>
                  <a:cubicBezTo>
                    <a:pt x="1591282" y="1317835"/>
                    <a:pt x="1583842" y="1334295"/>
                    <a:pt x="1583718" y="1350631"/>
                  </a:cubicBezTo>
                  <a:cubicBezTo>
                    <a:pt x="1583513" y="1372181"/>
                    <a:pt x="1599339" y="1395783"/>
                    <a:pt x="1622071" y="1408138"/>
                  </a:cubicBezTo>
                  <a:cubicBezTo>
                    <a:pt x="1642213" y="1419098"/>
                    <a:pt x="1665192" y="1422505"/>
                    <a:pt x="1687143" y="1419262"/>
                  </a:cubicBezTo>
                  <a:cubicBezTo>
                    <a:pt x="1709217" y="1416019"/>
                    <a:pt x="1730181" y="1405675"/>
                    <a:pt x="1746460" y="1389421"/>
                  </a:cubicBezTo>
                  <a:cubicBezTo>
                    <a:pt x="1798048" y="1337743"/>
                    <a:pt x="1781400" y="1269810"/>
                    <a:pt x="1735320" y="122071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7" name="Google Shape;2157;p31"/>
            <p:cNvSpPr/>
            <p:nvPr/>
          </p:nvSpPr>
          <p:spPr>
            <a:xfrm rot="-2614985">
              <a:off x="5781417" y="2272598"/>
              <a:ext cx="185709" cy="744262"/>
            </a:xfrm>
            <a:custGeom>
              <a:rect b="b" l="l" r="r" t="t"/>
              <a:pathLst>
                <a:path extrusionOk="0" h="1482128" w="371098">
                  <a:moveTo>
                    <a:pt x="175779" y="128167"/>
                  </a:moveTo>
                  <a:cubicBezTo>
                    <a:pt x="155719" y="235299"/>
                    <a:pt x="18012" y="319240"/>
                    <a:pt x="21177" y="429041"/>
                  </a:cubicBezTo>
                  <a:cubicBezTo>
                    <a:pt x="19410" y="433146"/>
                    <a:pt x="871" y="297855"/>
                    <a:pt x="213" y="270394"/>
                  </a:cubicBezTo>
                  <a:cubicBezTo>
                    <a:pt x="-1514" y="196633"/>
                    <a:pt x="6667" y="115565"/>
                    <a:pt x="46746" y="51409"/>
                  </a:cubicBezTo>
                  <a:cubicBezTo>
                    <a:pt x="63723" y="24195"/>
                    <a:pt x="92826" y="-7165"/>
                    <a:pt x="128877" y="1455"/>
                  </a:cubicBezTo>
                  <a:cubicBezTo>
                    <a:pt x="179849" y="13687"/>
                    <a:pt x="183302" y="87982"/>
                    <a:pt x="175779" y="128167"/>
                  </a:cubicBezTo>
                  <a:close/>
                  <a:moveTo>
                    <a:pt x="355087" y="1192843"/>
                  </a:moveTo>
                  <a:cubicBezTo>
                    <a:pt x="348797" y="1166080"/>
                    <a:pt x="302840" y="1037398"/>
                    <a:pt x="301977" y="1041790"/>
                  </a:cubicBezTo>
                  <a:cubicBezTo>
                    <a:pt x="327668" y="1148635"/>
                    <a:pt x="210062" y="1258600"/>
                    <a:pt x="212488" y="1367538"/>
                  </a:cubicBezTo>
                  <a:cubicBezTo>
                    <a:pt x="213392" y="1408421"/>
                    <a:pt x="232054" y="1480459"/>
                    <a:pt x="284465" y="1482101"/>
                  </a:cubicBezTo>
                  <a:cubicBezTo>
                    <a:pt x="321544" y="1483291"/>
                    <a:pt x="343577" y="1446718"/>
                    <a:pt x="354634" y="1416631"/>
                  </a:cubicBezTo>
                  <a:cubicBezTo>
                    <a:pt x="380655" y="1345743"/>
                    <a:pt x="371981" y="1264757"/>
                    <a:pt x="355087" y="119284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8" name="Google Shape;2158;p31"/>
            <p:cNvSpPr/>
            <p:nvPr/>
          </p:nvSpPr>
          <p:spPr>
            <a:xfrm rot="-2614985">
              <a:off x="5995035" y="2232678"/>
              <a:ext cx="527236" cy="449281"/>
            </a:xfrm>
            <a:custGeom>
              <a:rect b="b" l="l" r="r" t="t"/>
              <a:pathLst>
                <a:path extrusionOk="0" h="894700" w="1053563">
                  <a:moveTo>
                    <a:pt x="88133" y="44618"/>
                  </a:moveTo>
                  <a:cubicBezTo>
                    <a:pt x="88133" y="69205"/>
                    <a:pt x="68402" y="89195"/>
                    <a:pt x="44066" y="89195"/>
                  </a:cubicBezTo>
                  <a:cubicBezTo>
                    <a:pt x="19731" y="89195"/>
                    <a:pt x="0" y="69205"/>
                    <a:pt x="0" y="44618"/>
                  </a:cubicBezTo>
                  <a:cubicBezTo>
                    <a:pt x="0" y="19990"/>
                    <a:pt x="19731" y="0"/>
                    <a:pt x="44066" y="0"/>
                  </a:cubicBezTo>
                  <a:cubicBezTo>
                    <a:pt x="68402" y="0"/>
                    <a:pt x="88133" y="19990"/>
                    <a:pt x="88133" y="44618"/>
                  </a:cubicBezTo>
                  <a:close/>
                  <a:moveTo>
                    <a:pt x="825257" y="620137"/>
                  </a:moveTo>
                  <a:cubicBezTo>
                    <a:pt x="803553" y="620137"/>
                    <a:pt x="785959" y="637008"/>
                    <a:pt x="785959" y="657736"/>
                  </a:cubicBezTo>
                  <a:cubicBezTo>
                    <a:pt x="785959" y="678506"/>
                    <a:pt x="803553" y="695335"/>
                    <a:pt x="825257" y="695335"/>
                  </a:cubicBezTo>
                  <a:cubicBezTo>
                    <a:pt x="846961" y="695335"/>
                    <a:pt x="864555" y="678506"/>
                    <a:pt x="864555" y="657736"/>
                  </a:cubicBezTo>
                  <a:cubicBezTo>
                    <a:pt x="864555" y="637008"/>
                    <a:pt x="846961" y="620137"/>
                    <a:pt x="825257" y="620137"/>
                  </a:cubicBezTo>
                  <a:close/>
                  <a:moveTo>
                    <a:pt x="984422" y="807065"/>
                  </a:moveTo>
                  <a:cubicBezTo>
                    <a:pt x="960827" y="807065"/>
                    <a:pt x="941712" y="826685"/>
                    <a:pt x="941712" y="850862"/>
                  </a:cubicBezTo>
                  <a:cubicBezTo>
                    <a:pt x="941712" y="875080"/>
                    <a:pt x="960827" y="894700"/>
                    <a:pt x="984422" y="894700"/>
                  </a:cubicBezTo>
                  <a:cubicBezTo>
                    <a:pt x="1008017" y="894700"/>
                    <a:pt x="1027173" y="875080"/>
                    <a:pt x="1027173" y="850862"/>
                  </a:cubicBezTo>
                  <a:cubicBezTo>
                    <a:pt x="1027173" y="826685"/>
                    <a:pt x="1008017" y="807065"/>
                    <a:pt x="984422" y="807065"/>
                  </a:cubicBezTo>
                  <a:close/>
                  <a:moveTo>
                    <a:pt x="1010155" y="459110"/>
                  </a:moveTo>
                  <a:cubicBezTo>
                    <a:pt x="986190" y="459110"/>
                    <a:pt x="966746" y="478648"/>
                    <a:pt x="966746" y="502702"/>
                  </a:cubicBezTo>
                  <a:cubicBezTo>
                    <a:pt x="966746" y="526797"/>
                    <a:pt x="986190" y="546335"/>
                    <a:pt x="1010155" y="546335"/>
                  </a:cubicBezTo>
                  <a:cubicBezTo>
                    <a:pt x="1034120" y="546335"/>
                    <a:pt x="1053563" y="526797"/>
                    <a:pt x="1053563" y="502702"/>
                  </a:cubicBezTo>
                  <a:cubicBezTo>
                    <a:pt x="1053563" y="478648"/>
                    <a:pt x="1034120" y="459110"/>
                    <a:pt x="1010155" y="45911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9" name="Google Shape;2159;p31"/>
            <p:cNvSpPr/>
            <p:nvPr/>
          </p:nvSpPr>
          <p:spPr>
            <a:xfrm rot="-2614985">
              <a:off x="6080571" y="2243930"/>
              <a:ext cx="496157" cy="600030"/>
            </a:xfrm>
            <a:custGeom>
              <a:rect b="b" l="l" r="r" t="t"/>
              <a:pathLst>
                <a:path extrusionOk="0" h="1194904" w="991460">
                  <a:moveTo>
                    <a:pt x="44475" y="901"/>
                  </a:moveTo>
                  <a:cubicBezTo>
                    <a:pt x="48627" y="2953"/>
                    <a:pt x="50271" y="8043"/>
                    <a:pt x="48216" y="12189"/>
                  </a:cubicBezTo>
                  <a:cubicBezTo>
                    <a:pt x="46983" y="14733"/>
                    <a:pt x="46613" y="18304"/>
                    <a:pt x="46407" y="22286"/>
                  </a:cubicBezTo>
                  <a:cubicBezTo>
                    <a:pt x="45750" y="33246"/>
                    <a:pt x="47106" y="46422"/>
                    <a:pt x="46654" y="54097"/>
                  </a:cubicBezTo>
                  <a:lnTo>
                    <a:pt x="38433" y="174775"/>
                  </a:lnTo>
                  <a:cubicBezTo>
                    <a:pt x="34528" y="227315"/>
                    <a:pt x="30787" y="279199"/>
                    <a:pt x="27539" y="330877"/>
                  </a:cubicBezTo>
                  <a:cubicBezTo>
                    <a:pt x="25361" y="365521"/>
                    <a:pt x="23429" y="400041"/>
                    <a:pt x="22483" y="434644"/>
                  </a:cubicBezTo>
                  <a:cubicBezTo>
                    <a:pt x="20880" y="491781"/>
                    <a:pt x="21579" y="549124"/>
                    <a:pt x="27252" y="607287"/>
                  </a:cubicBezTo>
                  <a:cubicBezTo>
                    <a:pt x="27786" y="612090"/>
                    <a:pt x="24333" y="616441"/>
                    <a:pt x="19524" y="616974"/>
                  </a:cubicBezTo>
                  <a:cubicBezTo>
                    <a:pt x="14673" y="617508"/>
                    <a:pt x="10357" y="614060"/>
                    <a:pt x="9823" y="609216"/>
                  </a:cubicBezTo>
                  <a:cubicBezTo>
                    <a:pt x="2423" y="550396"/>
                    <a:pt x="-372" y="492274"/>
                    <a:pt x="39" y="434274"/>
                  </a:cubicBezTo>
                  <a:cubicBezTo>
                    <a:pt x="286" y="399302"/>
                    <a:pt x="1560" y="364371"/>
                    <a:pt x="3780" y="329358"/>
                  </a:cubicBezTo>
                  <a:cubicBezTo>
                    <a:pt x="7027" y="277557"/>
                    <a:pt x="12289" y="225633"/>
                    <a:pt x="16975" y="173051"/>
                  </a:cubicBezTo>
                  <a:lnTo>
                    <a:pt x="28444" y="52743"/>
                  </a:lnTo>
                  <a:cubicBezTo>
                    <a:pt x="29143" y="45108"/>
                    <a:pt x="28197" y="31891"/>
                    <a:pt x="29184" y="21014"/>
                  </a:cubicBezTo>
                  <a:cubicBezTo>
                    <a:pt x="29759" y="14528"/>
                    <a:pt x="30992" y="8741"/>
                    <a:pt x="33171" y="4636"/>
                  </a:cubicBezTo>
                  <a:cubicBezTo>
                    <a:pt x="35226" y="490"/>
                    <a:pt x="40324" y="-1193"/>
                    <a:pt x="44475" y="901"/>
                  </a:cubicBezTo>
                  <a:close/>
                  <a:moveTo>
                    <a:pt x="984543" y="479508"/>
                  </a:moveTo>
                  <a:cubicBezTo>
                    <a:pt x="980309" y="478277"/>
                    <a:pt x="976117" y="480616"/>
                    <a:pt x="974513" y="484598"/>
                  </a:cubicBezTo>
                  <a:cubicBezTo>
                    <a:pt x="974719" y="484023"/>
                    <a:pt x="975048" y="483818"/>
                    <a:pt x="975705" y="484434"/>
                  </a:cubicBezTo>
                  <a:cubicBezTo>
                    <a:pt x="976569" y="485296"/>
                    <a:pt x="975746" y="486322"/>
                    <a:pt x="974390" y="487348"/>
                  </a:cubicBezTo>
                  <a:cubicBezTo>
                    <a:pt x="974308" y="486322"/>
                    <a:pt x="974308" y="485296"/>
                    <a:pt x="974472" y="484680"/>
                  </a:cubicBezTo>
                  <a:cubicBezTo>
                    <a:pt x="974390" y="484885"/>
                    <a:pt x="974143" y="484967"/>
                    <a:pt x="974061" y="485172"/>
                  </a:cubicBezTo>
                  <a:cubicBezTo>
                    <a:pt x="973815" y="486034"/>
                    <a:pt x="973691" y="486937"/>
                    <a:pt x="973732" y="487799"/>
                  </a:cubicBezTo>
                  <a:cubicBezTo>
                    <a:pt x="971800" y="489113"/>
                    <a:pt x="969334" y="490426"/>
                    <a:pt x="968635" y="491494"/>
                  </a:cubicBezTo>
                  <a:lnTo>
                    <a:pt x="958728" y="507010"/>
                  </a:lnTo>
                  <a:lnTo>
                    <a:pt x="927241" y="554993"/>
                  </a:lnTo>
                  <a:cubicBezTo>
                    <a:pt x="908126" y="584875"/>
                    <a:pt x="889053" y="614840"/>
                    <a:pt x="870308" y="645009"/>
                  </a:cubicBezTo>
                  <a:cubicBezTo>
                    <a:pt x="857812" y="665081"/>
                    <a:pt x="845438" y="685277"/>
                    <a:pt x="833189" y="705554"/>
                  </a:cubicBezTo>
                  <a:cubicBezTo>
                    <a:pt x="805647" y="751362"/>
                    <a:pt x="777160" y="796390"/>
                    <a:pt x="749660" y="841788"/>
                  </a:cubicBezTo>
                  <a:cubicBezTo>
                    <a:pt x="721913" y="887679"/>
                    <a:pt x="695029" y="933857"/>
                    <a:pt x="669954" y="981020"/>
                  </a:cubicBezTo>
                  <a:cubicBezTo>
                    <a:pt x="658814" y="1001954"/>
                    <a:pt x="648825" y="1023462"/>
                    <a:pt x="638549" y="1044848"/>
                  </a:cubicBezTo>
                  <a:cubicBezTo>
                    <a:pt x="642783" y="1030440"/>
                    <a:pt x="647017" y="1015992"/>
                    <a:pt x="651580" y="1001666"/>
                  </a:cubicBezTo>
                  <a:cubicBezTo>
                    <a:pt x="663747" y="962918"/>
                    <a:pt x="677107" y="923226"/>
                    <a:pt x="691165" y="883287"/>
                  </a:cubicBezTo>
                  <a:cubicBezTo>
                    <a:pt x="704854" y="844333"/>
                    <a:pt x="719323" y="805175"/>
                    <a:pt x="735273" y="766837"/>
                  </a:cubicBezTo>
                  <a:cubicBezTo>
                    <a:pt x="756771" y="715036"/>
                    <a:pt x="780531" y="664630"/>
                    <a:pt x="807949" y="618042"/>
                  </a:cubicBezTo>
                  <a:cubicBezTo>
                    <a:pt x="810457" y="613896"/>
                    <a:pt x="809141" y="608519"/>
                    <a:pt x="804989" y="605974"/>
                  </a:cubicBezTo>
                  <a:cubicBezTo>
                    <a:pt x="800838" y="603470"/>
                    <a:pt x="795412" y="604783"/>
                    <a:pt x="792904" y="608929"/>
                  </a:cubicBezTo>
                  <a:cubicBezTo>
                    <a:pt x="756607" y="667010"/>
                    <a:pt x="725284" y="731003"/>
                    <a:pt x="698400" y="796842"/>
                  </a:cubicBezTo>
                  <a:cubicBezTo>
                    <a:pt x="687795" y="822825"/>
                    <a:pt x="677888" y="849095"/>
                    <a:pt x="668680" y="875406"/>
                  </a:cubicBezTo>
                  <a:cubicBezTo>
                    <a:pt x="654621" y="915673"/>
                    <a:pt x="642248" y="956022"/>
                    <a:pt x="630533" y="995263"/>
                  </a:cubicBezTo>
                  <a:cubicBezTo>
                    <a:pt x="624490" y="1015786"/>
                    <a:pt x="618735" y="1036433"/>
                    <a:pt x="613433" y="1057162"/>
                  </a:cubicBezTo>
                  <a:cubicBezTo>
                    <a:pt x="608089" y="1077931"/>
                    <a:pt x="603238" y="1098824"/>
                    <a:pt x="598963" y="1119841"/>
                  </a:cubicBezTo>
                  <a:lnTo>
                    <a:pt x="593085" y="1151241"/>
                  </a:lnTo>
                  <a:cubicBezTo>
                    <a:pt x="589837" y="1159902"/>
                    <a:pt x="585891" y="1168153"/>
                    <a:pt x="582808" y="1176937"/>
                  </a:cubicBezTo>
                  <a:cubicBezTo>
                    <a:pt x="581164" y="1181493"/>
                    <a:pt x="583507" y="1186501"/>
                    <a:pt x="588070" y="1188143"/>
                  </a:cubicBezTo>
                  <a:cubicBezTo>
                    <a:pt x="588399" y="1188266"/>
                    <a:pt x="588686" y="1188019"/>
                    <a:pt x="589015" y="1188102"/>
                  </a:cubicBezTo>
                  <a:cubicBezTo>
                    <a:pt x="590084" y="1190893"/>
                    <a:pt x="592057" y="1193233"/>
                    <a:pt x="595222" y="1193643"/>
                  </a:cubicBezTo>
                  <a:cubicBezTo>
                    <a:pt x="595346" y="1193643"/>
                    <a:pt x="597401" y="1193438"/>
                    <a:pt x="599621" y="1192247"/>
                  </a:cubicBezTo>
                  <a:cubicBezTo>
                    <a:pt x="601306" y="1193848"/>
                    <a:pt x="603115" y="1195121"/>
                    <a:pt x="605581" y="1194874"/>
                  </a:cubicBezTo>
                  <a:cubicBezTo>
                    <a:pt x="609075" y="1194669"/>
                    <a:pt x="611994" y="1192329"/>
                    <a:pt x="613063" y="1189210"/>
                  </a:cubicBezTo>
                  <a:cubicBezTo>
                    <a:pt x="616392" y="1190646"/>
                    <a:pt x="615858" y="1189210"/>
                    <a:pt x="613926" y="1186952"/>
                  </a:cubicBezTo>
                  <a:lnTo>
                    <a:pt x="613391" y="1187896"/>
                  </a:lnTo>
                  <a:cubicBezTo>
                    <a:pt x="613474" y="1187404"/>
                    <a:pt x="613515" y="1186952"/>
                    <a:pt x="613515" y="1186460"/>
                  </a:cubicBezTo>
                  <a:lnTo>
                    <a:pt x="613926" y="1186952"/>
                  </a:lnTo>
                  <a:cubicBezTo>
                    <a:pt x="614214" y="1186542"/>
                    <a:pt x="614460" y="1186049"/>
                    <a:pt x="614666" y="1185598"/>
                  </a:cubicBezTo>
                  <a:cubicBezTo>
                    <a:pt x="619229" y="1175541"/>
                    <a:pt x="630738" y="1150503"/>
                    <a:pt x="631807" y="1148737"/>
                  </a:cubicBezTo>
                  <a:cubicBezTo>
                    <a:pt x="637316" y="1139297"/>
                    <a:pt x="643276" y="1130184"/>
                    <a:pt x="649483" y="1121236"/>
                  </a:cubicBezTo>
                  <a:cubicBezTo>
                    <a:pt x="658938" y="1107690"/>
                    <a:pt x="669009" y="1094555"/>
                    <a:pt x="679244" y="1081585"/>
                  </a:cubicBezTo>
                  <a:cubicBezTo>
                    <a:pt x="704443" y="1049076"/>
                    <a:pt x="731779" y="1017469"/>
                    <a:pt x="760389" y="987095"/>
                  </a:cubicBezTo>
                  <a:cubicBezTo>
                    <a:pt x="788876" y="956843"/>
                    <a:pt x="818596" y="927782"/>
                    <a:pt x="850453" y="901676"/>
                  </a:cubicBezTo>
                  <a:cubicBezTo>
                    <a:pt x="866444" y="888336"/>
                    <a:pt x="897562" y="874462"/>
                    <a:pt x="921280" y="859233"/>
                  </a:cubicBezTo>
                  <a:cubicBezTo>
                    <a:pt x="934064" y="850983"/>
                    <a:pt x="944834" y="842363"/>
                    <a:pt x="951000" y="833415"/>
                  </a:cubicBezTo>
                  <a:cubicBezTo>
                    <a:pt x="953796" y="829516"/>
                    <a:pt x="952891" y="824015"/>
                    <a:pt x="948945" y="821183"/>
                  </a:cubicBezTo>
                  <a:cubicBezTo>
                    <a:pt x="944999" y="818351"/>
                    <a:pt x="939531" y="819254"/>
                    <a:pt x="936695" y="823194"/>
                  </a:cubicBezTo>
                  <a:cubicBezTo>
                    <a:pt x="931392" y="830336"/>
                    <a:pt x="922020" y="836740"/>
                    <a:pt x="911291" y="843102"/>
                  </a:cubicBezTo>
                  <a:cubicBezTo>
                    <a:pt x="886257" y="857961"/>
                    <a:pt x="853783" y="871506"/>
                    <a:pt x="836765" y="884764"/>
                  </a:cubicBezTo>
                  <a:cubicBezTo>
                    <a:pt x="803715" y="910993"/>
                    <a:pt x="772186" y="939809"/>
                    <a:pt x="743042" y="970881"/>
                  </a:cubicBezTo>
                  <a:cubicBezTo>
                    <a:pt x="713979" y="1001872"/>
                    <a:pt x="687301" y="1035078"/>
                    <a:pt x="662267" y="1068696"/>
                  </a:cubicBezTo>
                  <a:cubicBezTo>
                    <a:pt x="652237" y="1082324"/>
                    <a:pt x="642330" y="1096074"/>
                    <a:pt x="633123" y="1110277"/>
                  </a:cubicBezTo>
                  <a:cubicBezTo>
                    <a:pt x="628108" y="1118076"/>
                    <a:pt x="623463" y="1126039"/>
                    <a:pt x="618941" y="1134084"/>
                  </a:cubicBezTo>
                  <a:cubicBezTo>
                    <a:pt x="639864" y="1085074"/>
                    <a:pt x="663870" y="1037870"/>
                    <a:pt x="689480" y="991528"/>
                  </a:cubicBezTo>
                  <a:cubicBezTo>
                    <a:pt x="715130" y="945103"/>
                    <a:pt x="742507" y="899665"/>
                    <a:pt x="770131" y="854103"/>
                  </a:cubicBezTo>
                  <a:cubicBezTo>
                    <a:pt x="797631" y="808664"/>
                    <a:pt x="825255" y="763019"/>
                    <a:pt x="852344" y="716883"/>
                  </a:cubicBezTo>
                  <a:cubicBezTo>
                    <a:pt x="867184" y="691392"/>
                    <a:pt x="882270" y="666025"/>
                    <a:pt x="897438" y="640740"/>
                  </a:cubicBezTo>
                  <a:cubicBezTo>
                    <a:pt x="912607" y="615414"/>
                    <a:pt x="927898" y="590171"/>
                    <a:pt x="943313" y="565009"/>
                  </a:cubicBezTo>
                  <a:lnTo>
                    <a:pt x="973568" y="516409"/>
                  </a:lnTo>
                  <a:lnTo>
                    <a:pt x="983064" y="500729"/>
                  </a:lnTo>
                  <a:cubicBezTo>
                    <a:pt x="984379" y="498636"/>
                    <a:pt x="988490" y="495804"/>
                    <a:pt x="989723" y="493957"/>
                  </a:cubicBezTo>
                  <a:cubicBezTo>
                    <a:pt x="991326" y="491453"/>
                    <a:pt x="991655" y="489113"/>
                    <a:pt x="991367" y="487266"/>
                  </a:cubicBezTo>
                  <a:cubicBezTo>
                    <a:pt x="990915" y="484269"/>
                    <a:pt x="989558" y="480945"/>
                    <a:pt x="984543" y="4795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0" name="Google Shape;2160;p31"/>
            <p:cNvSpPr/>
            <p:nvPr/>
          </p:nvSpPr>
          <p:spPr>
            <a:xfrm rot="-1816621">
              <a:off x="4865296" y="1007117"/>
              <a:ext cx="324665" cy="326522"/>
            </a:xfrm>
            <a:custGeom>
              <a:rect b="b" l="l" r="r" t="t"/>
              <a:pathLst>
                <a:path extrusionOk="0" h="651985" w="648278">
                  <a:moveTo>
                    <a:pt x="549593" y="542020"/>
                  </a:moveTo>
                  <a:cubicBezTo>
                    <a:pt x="561582" y="546648"/>
                    <a:pt x="375835" y="596517"/>
                    <a:pt x="286998" y="618419"/>
                  </a:cubicBezTo>
                  <a:cubicBezTo>
                    <a:pt x="148288" y="652649"/>
                    <a:pt x="7739" y="672996"/>
                    <a:pt x="306" y="617462"/>
                  </a:cubicBezTo>
                  <a:cubicBezTo>
                    <a:pt x="-6448" y="566795"/>
                    <a:pt x="99613" y="544852"/>
                    <a:pt x="221340" y="536235"/>
                  </a:cubicBezTo>
                  <a:cubicBezTo>
                    <a:pt x="103969" y="523349"/>
                    <a:pt x="4142" y="498494"/>
                    <a:pt x="13054" y="451178"/>
                  </a:cubicBezTo>
                  <a:cubicBezTo>
                    <a:pt x="21606" y="405817"/>
                    <a:pt x="108365" y="410964"/>
                    <a:pt x="210869" y="434023"/>
                  </a:cubicBezTo>
                  <a:cubicBezTo>
                    <a:pt x="117357" y="388902"/>
                    <a:pt x="47222" y="340070"/>
                    <a:pt x="68282" y="301212"/>
                  </a:cubicBezTo>
                  <a:cubicBezTo>
                    <a:pt x="94138" y="253377"/>
                    <a:pt x="199840" y="305002"/>
                    <a:pt x="306860" y="375018"/>
                  </a:cubicBezTo>
                  <a:cubicBezTo>
                    <a:pt x="208072" y="293353"/>
                    <a:pt x="126428" y="207538"/>
                    <a:pt x="162754" y="169797"/>
                  </a:cubicBezTo>
                  <a:cubicBezTo>
                    <a:pt x="199640" y="131458"/>
                    <a:pt x="283362" y="205543"/>
                    <a:pt x="364686" y="299217"/>
                  </a:cubicBezTo>
                  <a:cubicBezTo>
                    <a:pt x="302704" y="191141"/>
                    <a:pt x="258944" y="86735"/>
                    <a:pt x="304542" y="63755"/>
                  </a:cubicBezTo>
                  <a:cubicBezTo>
                    <a:pt x="348101" y="41813"/>
                    <a:pt x="396336" y="123239"/>
                    <a:pt x="438057" y="226847"/>
                  </a:cubicBezTo>
                  <a:cubicBezTo>
                    <a:pt x="410243" y="115938"/>
                    <a:pt x="399813" y="17756"/>
                    <a:pt x="446010" y="7583"/>
                  </a:cubicBezTo>
                  <a:cubicBezTo>
                    <a:pt x="497322" y="-3747"/>
                    <a:pt x="523457" y="104209"/>
                    <a:pt x="536645" y="227645"/>
                  </a:cubicBezTo>
                  <a:cubicBezTo>
                    <a:pt x="545557" y="104049"/>
                    <a:pt x="567337" y="-5343"/>
                    <a:pt x="616770" y="202"/>
                  </a:cubicBezTo>
                  <a:cubicBezTo>
                    <a:pt x="713320" y="10934"/>
                    <a:pt x="557945" y="537711"/>
                    <a:pt x="549593" y="540583"/>
                  </a:cubicBezTo>
                  <a:lnTo>
                    <a:pt x="549593" y="542020"/>
                  </a:lnTo>
                  <a:lnTo>
                    <a:pt x="549593" y="54202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1" name="Google Shape;2161;p31"/>
            <p:cNvSpPr/>
            <p:nvPr/>
          </p:nvSpPr>
          <p:spPr>
            <a:xfrm rot="-1816621">
              <a:off x="5122604" y="1137235"/>
              <a:ext cx="143560" cy="143754"/>
            </a:xfrm>
            <a:custGeom>
              <a:rect b="b" l="l" r="r" t="t"/>
              <a:pathLst>
                <a:path extrusionOk="0" h="287042" w="286654">
                  <a:moveTo>
                    <a:pt x="282069" y="281910"/>
                  </a:moveTo>
                  <a:cubicBezTo>
                    <a:pt x="258770" y="307922"/>
                    <a:pt x="92446" y="227852"/>
                    <a:pt x="49046" y="202997"/>
                  </a:cubicBezTo>
                  <a:cubicBezTo>
                    <a:pt x="28785" y="191388"/>
                    <a:pt x="2050" y="171520"/>
                    <a:pt x="52" y="145588"/>
                  </a:cubicBezTo>
                  <a:cubicBezTo>
                    <a:pt x="-1826" y="121013"/>
                    <a:pt x="47688" y="102222"/>
                    <a:pt x="66430" y="102780"/>
                  </a:cubicBezTo>
                  <a:cubicBezTo>
                    <a:pt x="69387" y="102860"/>
                    <a:pt x="97241" y="108645"/>
                    <a:pt x="97681" y="107887"/>
                  </a:cubicBezTo>
                  <a:cubicBezTo>
                    <a:pt x="99759" y="104296"/>
                    <a:pt x="92486" y="87221"/>
                    <a:pt x="91926" y="82953"/>
                  </a:cubicBezTo>
                  <a:cubicBezTo>
                    <a:pt x="88729" y="58337"/>
                    <a:pt x="87770" y="26341"/>
                    <a:pt x="108351" y="8069"/>
                  </a:cubicBezTo>
                  <a:cubicBezTo>
                    <a:pt x="137564" y="-17743"/>
                    <a:pt x="174169" y="24705"/>
                    <a:pt x="188836" y="46728"/>
                  </a:cubicBezTo>
                  <a:cubicBezTo>
                    <a:pt x="234593" y="115387"/>
                    <a:pt x="305367" y="255859"/>
                    <a:pt x="282069" y="281910"/>
                  </a:cubicBezTo>
                  <a:lnTo>
                    <a:pt x="282069" y="28191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2" name="Google Shape;2162;p31"/>
            <p:cNvSpPr/>
            <p:nvPr/>
          </p:nvSpPr>
          <p:spPr>
            <a:xfrm rot="-1816621">
              <a:off x="4995206" y="1098602"/>
              <a:ext cx="159765" cy="162069"/>
            </a:xfrm>
            <a:custGeom>
              <a:rect b="b" l="l" r="r" t="t"/>
              <a:pathLst>
                <a:path extrusionOk="0" h="323612" w="319012">
                  <a:moveTo>
                    <a:pt x="318637" y="162552"/>
                  </a:moveTo>
                  <a:lnTo>
                    <a:pt x="318557" y="162273"/>
                  </a:lnTo>
                  <a:lnTo>
                    <a:pt x="318637" y="162432"/>
                  </a:lnTo>
                  <a:cubicBezTo>
                    <a:pt x="318637" y="162472"/>
                    <a:pt x="318637" y="162512"/>
                    <a:pt x="318637" y="162552"/>
                  </a:cubicBezTo>
                  <a:close/>
                  <a:moveTo>
                    <a:pt x="318637" y="162552"/>
                  </a:moveTo>
                  <a:cubicBezTo>
                    <a:pt x="318677" y="162831"/>
                    <a:pt x="318477" y="163031"/>
                    <a:pt x="318037" y="163151"/>
                  </a:cubicBezTo>
                  <a:cubicBezTo>
                    <a:pt x="317238" y="163310"/>
                    <a:pt x="316839" y="162193"/>
                    <a:pt x="316679" y="160438"/>
                  </a:cubicBezTo>
                  <a:cubicBezTo>
                    <a:pt x="317438" y="160996"/>
                    <a:pt x="318277" y="161714"/>
                    <a:pt x="318557" y="162273"/>
                  </a:cubicBezTo>
                  <a:cubicBezTo>
                    <a:pt x="318157" y="161076"/>
                    <a:pt x="317478" y="159959"/>
                    <a:pt x="316599" y="159081"/>
                  </a:cubicBezTo>
                  <a:cubicBezTo>
                    <a:pt x="316439" y="154812"/>
                    <a:pt x="317038" y="148429"/>
                    <a:pt x="316799" y="145796"/>
                  </a:cubicBezTo>
                  <a:lnTo>
                    <a:pt x="313921" y="113680"/>
                  </a:lnTo>
                  <a:cubicBezTo>
                    <a:pt x="312842" y="103068"/>
                    <a:pt x="311963" y="92456"/>
                    <a:pt x="310604" y="81844"/>
                  </a:cubicBezTo>
                  <a:cubicBezTo>
                    <a:pt x="309366" y="72030"/>
                    <a:pt x="307767" y="62255"/>
                    <a:pt x="306288" y="52441"/>
                  </a:cubicBezTo>
                  <a:cubicBezTo>
                    <a:pt x="304090" y="37800"/>
                    <a:pt x="301653" y="23238"/>
                    <a:pt x="299934" y="8477"/>
                  </a:cubicBezTo>
                  <a:cubicBezTo>
                    <a:pt x="299615" y="3490"/>
                    <a:pt x="295299" y="-300"/>
                    <a:pt x="290303" y="19"/>
                  </a:cubicBezTo>
                  <a:cubicBezTo>
                    <a:pt x="285308" y="338"/>
                    <a:pt x="281512" y="4647"/>
                    <a:pt x="281831" y="9594"/>
                  </a:cubicBezTo>
                  <a:cubicBezTo>
                    <a:pt x="282031" y="27666"/>
                    <a:pt x="282631" y="45619"/>
                    <a:pt x="284069" y="63572"/>
                  </a:cubicBezTo>
                  <a:cubicBezTo>
                    <a:pt x="284629" y="70713"/>
                    <a:pt x="285308" y="77854"/>
                    <a:pt x="286267" y="84956"/>
                  </a:cubicBezTo>
                  <a:cubicBezTo>
                    <a:pt x="287626" y="95568"/>
                    <a:pt x="289544" y="106060"/>
                    <a:pt x="291223" y="116673"/>
                  </a:cubicBezTo>
                  <a:lnTo>
                    <a:pt x="297257" y="148828"/>
                  </a:lnTo>
                  <a:cubicBezTo>
                    <a:pt x="298256" y="153536"/>
                    <a:pt x="300094" y="165305"/>
                    <a:pt x="301173" y="168177"/>
                  </a:cubicBezTo>
                  <a:cubicBezTo>
                    <a:pt x="303491" y="174521"/>
                    <a:pt x="308526" y="175199"/>
                    <a:pt x="310285" y="175039"/>
                  </a:cubicBezTo>
                  <a:cubicBezTo>
                    <a:pt x="312243" y="174840"/>
                    <a:pt x="314441" y="174441"/>
                    <a:pt x="316199" y="172406"/>
                  </a:cubicBezTo>
                  <a:cubicBezTo>
                    <a:pt x="316799" y="171768"/>
                    <a:pt x="318637" y="170092"/>
                    <a:pt x="318917" y="166222"/>
                  </a:cubicBezTo>
                  <a:cubicBezTo>
                    <a:pt x="319116" y="164946"/>
                    <a:pt x="318997" y="163709"/>
                    <a:pt x="318637" y="162552"/>
                  </a:cubicBezTo>
                  <a:close/>
                  <a:moveTo>
                    <a:pt x="265047" y="134865"/>
                  </a:moveTo>
                  <a:cubicBezTo>
                    <a:pt x="261530" y="123495"/>
                    <a:pt x="258493" y="112005"/>
                    <a:pt x="254936" y="100635"/>
                  </a:cubicBezTo>
                  <a:cubicBezTo>
                    <a:pt x="252579" y="93015"/>
                    <a:pt x="250021" y="85434"/>
                    <a:pt x="247343" y="77894"/>
                  </a:cubicBezTo>
                  <a:cubicBezTo>
                    <a:pt x="240590" y="58824"/>
                    <a:pt x="233117" y="40074"/>
                    <a:pt x="224804" y="21682"/>
                  </a:cubicBezTo>
                  <a:cubicBezTo>
                    <a:pt x="222966" y="17014"/>
                    <a:pt x="217691" y="14780"/>
                    <a:pt x="213016" y="16615"/>
                  </a:cubicBezTo>
                  <a:cubicBezTo>
                    <a:pt x="208380" y="18450"/>
                    <a:pt x="206102" y="23717"/>
                    <a:pt x="207940" y="28344"/>
                  </a:cubicBezTo>
                  <a:cubicBezTo>
                    <a:pt x="213295" y="44023"/>
                    <a:pt x="217691" y="59941"/>
                    <a:pt x="222207" y="75860"/>
                  </a:cubicBezTo>
                  <a:cubicBezTo>
                    <a:pt x="225284" y="86591"/>
                    <a:pt x="228201" y="97283"/>
                    <a:pt x="231518" y="107935"/>
                  </a:cubicBezTo>
                  <a:cubicBezTo>
                    <a:pt x="235075" y="119425"/>
                    <a:pt x="239191" y="130755"/>
                    <a:pt x="243187" y="142086"/>
                  </a:cubicBezTo>
                  <a:lnTo>
                    <a:pt x="256495" y="178829"/>
                  </a:lnTo>
                  <a:cubicBezTo>
                    <a:pt x="257414" y="181423"/>
                    <a:pt x="260811" y="187167"/>
                    <a:pt x="262489" y="191237"/>
                  </a:cubicBezTo>
                  <a:cubicBezTo>
                    <a:pt x="262250" y="191915"/>
                    <a:pt x="262090" y="192593"/>
                    <a:pt x="262010" y="193271"/>
                  </a:cubicBezTo>
                  <a:cubicBezTo>
                    <a:pt x="262250" y="192912"/>
                    <a:pt x="262529" y="192513"/>
                    <a:pt x="262849" y="192114"/>
                  </a:cubicBezTo>
                  <a:cubicBezTo>
                    <a:pt x="263608" y="194069"/>
                    <a:pt x="263808" y="195505"/>
                    <a:pt x="262889" y="195665"/>
                  </a:cubicBezTo>
                  <a:cubicBezTo>
                    <a:pt x="262569" y="195745"/>
                    <a:pt x="262290" y="195745"/>
                    <a:pt x="262090" y="195745"/>
                  </a:cubicBezTo>
                  <a:cubicBezTo>
                    <a:pt x="262290" y="196902"/>
                    <a:pt x="262729" y="198059"/>
                    <a:pt x="263448" y="199136"/>
                  </a:cubicBezTo>
                  <a:cubicBezTo>
                    <a:pt x="265726" y="202966"/>
                    <a:pt x="268604" y="203485"/>
                    <a:pt x="269563" y="203724"/>
                  </a:cubicBezTo>
                  <a:cubicBezTo>
                    <a:pt x="272960" y="204682"/>
                    <a:pt x="281192" y="203445"/>
                    <a:pt x="280313" y="193271"/>
                  </a:cubicBezTo>
                  <a:cubicBezTo>
                    <a:pt x="280073" y="190040"/>
                    <a:pt x="276476" y="178151"/>
                    <a:pt x="275277" y="173204"/>
                  </a:cubicBezTo>
                  <a:lnTo>
                    <a:pt x="265047" y="134865"/>
                  </a:lnTo>
                  <a:close/>
                  <a:moveTo>
                    <a:pt x="262090" y="195745"/>
                  </a:moveTo>
                  <a:cubicBezTo>
                    <a:pt x="261930" y="194907"/>
                    <a:pt x="261930" y="194069"/>
                    <a:pt x="262010" y="193271"/>
                  </a:cubicBezTo>
                  <a:cubicBezTo>
                    <a:pt x="261131" y="194628"/>
                    <a:pt x="260851" y="195665"/>
                    <a:pt x="262090" y="195745"/>
                  </a:cubicBezTo>
                  <a:close/>
                  <a:moveTo>
                    <a:pt x="256095" y="225307"/>
                  </a:moveTo>
                  <a:cubicBezTo>
                    <a:pt x="256055" y="230055"/>
                    <a:pt x="253578" y="232209"/>
                    <a:pt x="252099" y="233406"/>
                  </a:cubicBezTo>
                  <a:cubicBezTo>
                    <a:pt x="249701" y="235321"/>
                    <a:pt x="246624" y="235760"/>
                    <a:pt x="242948" y="234483"/>
                  </a:cubicBezTo>
                  <a:cubicBezTo>
                    <a:pt x="241349" y="233925"/>
                    <a:pt x="238751" y="231890"/>
                    <a:pt x="236074" y="228658"/>
                  </a:cubicBezTo>
                  <a:cubicBezTo>
                    <a:pt x="233037" y="224988"/>
                    <a:pt x="228921" y="218645"/>
                    <a:pt x="226283" y="216012"/>
                  </a:cubicBezTo>
                  <a:lnTo>
                    <a:pt x="197990" y="187487"/>
                  </a:lnTo>
                  <a:cubicBezTo>
                    <a:pt x="191556" y="180704"/>
                    <a:pt x="185202" y="173842"/>
                    <a:pt x="179247" y="166661"/>
                  </a:cubicBezTo>
                  <a:cubicBezTo>
                    <a:pt x="175251" y="161914"/>
                    <a:pt x="171414" y="157047"/>
                    <a:pt x="167698" y="152100"/>
                  </a:cubicBezTo>
                  <a:cubicBezTo>
                    <a:pt x="153911" y="133708"/>
                    <a:pt x="141402" y="114518"/>
                    <a:pt x="128095" y="95767"/>
                  </a:cubicBezTo>
                  <a:cubicBezTo>
                    <a:pt x="125018" y="91818"/>
                    <a:pt x="125737" y="86113"/>
                    <a:pt x="129653" y="83041"/>
                  </a:cubicBezTo>
                  <a:cubicBezTo>
                    <a:pt x="133610" y="80009"/>
                    <a:pt x="139324" y="80727"/>
                    <a:pt x="142361" y="84637"/>
                  </a:cubicBezTo>
                  <a:cubicBezTo>
                    <a:pt x="152392" y="96286"/>
                    <a:pt x="162343" y="107896"/>
                    <a:pt x="172134" y="119665"/>
                  </a:cubicBezTo>
                  <a:cubicBezTo>
                    <a:pt x="179367" y="128402"/>
                    <a:pt x="186680" y="137099"/>
                    <a:pt x="193873" y="145876"/>
                  </a:cubicBezTo>
                  <a:cubicBezTo>
                    <a:pt x="200987" y="154573"/>
                    <a:pt x="207860" y="163470"/>
                    <a:pt x="215253" y="171967"/>
                  </a:cubicBezTo>
                  <a:lnTo>
                    <a:pt x="240989" y="202687"/>
                  </a:lnTo>
                  <a:cubicBezTo>
                    <a:pt x="242828" y="204921"/>
                    <a:pt x="244906" y="211942"/>
                    <a:pt x="247144" y="216131"/>
                  </a:cubicBezTo>
                  <a:cubicBezTo>
                    <a:pt x="247423" y="216092"/>
                    <a:pt x="247703" y="216092"/>
                    <a:pt x="247983" y="216131"/>
                  </a:cubicBezTo>
                  <a:cubicBezTo>
                    <a:pt x="252778" y="216411"/>
                    <a:pt x="256415" y="220560"/>
                    <a:pt x="256095" y="225307"/>
                  </a:cubicBezTo>
                  <a:close/>
                  <a:moveTo>
                    <a:pt x="251300" y="219004"/>
                  </a:moveTo>
                  <a:cubicBezTo>
                    <a:pt x="252459" y="218086"/>
                    <a:pt x="248982" y="218007"/>
                    <a:pt x="248382" y="217807"/>
                  </a:cubicBezTo>
                  <a:lnTo>
                    <a:pt x="248143" y="217767"/>
                  </a:lnTo>
                  <a:cubicBezTo>
                    <a:pt x="249182" y="219163"/>
                    <a:pt x="250221" y="219802"/>
                    <a:pt x="251300" y="219004"/>
                  </a:cubicBezTo>
                  <a:close/>
                  <a:moveTo>
                    <a:pt x="192355" y="229496"/>
                  </a:moveTo>
                  <a:cubicBezTo>
                    <a:pt x="182124" y="219762"/>
                    <a:pt x="171934" y="209988"/>
                    <a:pt x="161304" y="200692"/>
                  </a:cubicBezTo>
                  <a:cubicBezTo>
                    <a:pt x="152792" y="193231"/>
                    <a:pt x="144040" y="186090"/>
                    <a:pt x="135168" y="179069"/>
                  </a:cubicBezTo>
                  <a:cubicBezTo>
                    <a:pt x="121781" y="168496"/>
                    <a:pt x="108034" y="158563"/>
                    <a:pt x="94246" y="148549"/>
                  </a:cubicBezTo>
                  <a:cubicBezTo>
                    <a:pt x="90330" y="145437"/>
                    <a:pt x="84615" y="146035"/>
                    <a:pt x="81498" y="149905"/>
                  </a:cubicBezTo>
                  <a:cubicBezTo>
                    <a:pt x="78341" y="153815"/>
                    <a:pt x="78981" y="159520"/>
                    <a:pt x="82857" y="162632"/>
                  </a:cubicBezTo>
                  <a:cubicBezTo>
                    <a:pt x="95445" y="173842"/>
                    <a:pt x="107634" y="185452"/>
                    <a:pt x="120102" y="196782"/>
                  </a:cubicBezTo>
                  <a:cubicBezTo>
                    <a:pt x="128414" y="204322"/>
                    <a:pt x="136727" y="211863"/>
                    <a:pt x="145279" y="219124"/>
                  </a:cubicBezTo>
                  <a:cubicBezTo>
                    <a:pt x="155989" y="228299"/>
                    <a:pt x="166979" y="237076"/>
                    <a:pt x="177928" y="245893"/>
                  </a:cubicBezTo>
                  <a:cubicBezTo>
                    <a:pt x="188958" y="254750"/>
                    <a:pt x="200108" y="263327"/>
                    <a:pt x="211217" y="272065"/>
                  </a:cubicBezTo>
                  <a:cubicBezTo>
                    <a:pt x="214814" y="275216"/>
                    <a:pt x="220329" y="274857"/>
                    <a:pt x="223446" y="271227"/>
                  </a:cubicBezTo>
                  <a:cubicBezTo>
                    <a:pt x="226603" y="267636"/>
                    <a:pt x="226243" y="262171"/>
                    <a:pt x="222647" y="259019"/>
                  </a:cubicBezTo>
                  <a:cubicBezTo>
                    <a:pt x="212536" y="249165"/>
                    <a:pt x="202585" y="239231"/>
                    <a:pt x="192355" y="229496"/>
                  </a:cubicBezTo>
                  <a:close/>
                  <a:moveTo>
                    <a:pt x="189917" y="285629"/>
                  </a:moveTo>
                  <a:cubicBezTo>
                    <a:pt x="190157" y="284831"/>
                    <a:pt x="189078" y="285031"/>
                    <a:pt x="188239" y="285270"/>
                  </a:cubicBezTo>
                  <a:lnTo>
                    <a:pt x="188598" y="285469"/>
                  </a:lnTo>
                  <a:cubicBezTo>
                    <a:pt x="189038" y="285469"/>
                    <a:pt x="189477" y="285549"/>
                    <a:pt x="189917" y="285629"/>
                  </a:cubicBezTo>
                  <a:close/>
                  <a:moveTo>
                    <a:pt x="196391" y="296560"/>
                  </a:moveTo>
                  <a:cubicBezTo>
                    <a:pt x="196111" y="297757"/>
                    <a:pt x="193074" y="304260"/>
                    <a:pt x="185002" y="302345"/>
                  </a:cubicBezTo>
                  <a:cubicBezTo>
                    <a:pt x="183923" y="302106"/>
                    <a:pt x="181645" y="301348"/>
                    <a:pt x="178528" y="300310"/>
                  </a:cubicBezTo>
                  <a:cubicBezTo>
                    <a:pt x="163302" y="295004"/>
                    <a:pt x="125697" y="280403"/>
                    <a:pt x="122780" y="279246"/>
                  </a:cubicBezTo>
                  <a:cubicBezTo>
                    <a:pt x="110431" y="273980"/>
                    <a:pt x="97763" y="269711"/>
                    <a:pt x="85175" y="265163"/>
                  </a:cubicBezTo>
                  <a:cubicBezTo>
                    <a:pt x="72307" y="260495"/>
                    <a:pt x="59559" y="255668"/>
                    <a:pt x="46811" y="250800"/>
                  </a:cubicBezTo>
                  <a:cubicBezTo>
                    <a:pt x="35661" y="246532"/>
                    <a:pt x="24711" y="242023"/>
                    <a:pt x="13801" y="237276"/>
                  </a:cubicBezTo>
                  <a:cubicBezTo>
                    <a:pt x="9126" y="235481"/>
                    <a:pt x="6768" y="230254"/>
                    <a:pt x="8566" y="225587"/>
                  </a:cubicBezTo>
                  <a:cubicBezTo>
                    <a:pt x="10325" y="220919"/>
                    <a:pt x="15560" y="218565"/>
                    <a:pt x="20236" y="220360"/>
                  </a:cubicBezTo>
                  <a:cubicBezTo>
                    <a:pt x="35781" y="225387"/>
                    <a:pt x="51526" y="229576"/>
                    <a:pt x="67232" y="234164"/>
                  </a:cubicBezTo>
                  <a:cubicBezTo>
                    <a:pt x="77862" y="237276"/>
                    <a:pt x="88492" y="240428"/>
                    <a:pt x="98882" y="244138"/>
                  </a:cubicBezTo>
                  <a:cubicBezTo>
                    <a:pt x="110231" y="248167"/>
                    <a:pt x="121301" y="252915"/>
                    <a:pt x="132211" y="257982"/>
                  </a:cubicBezTo>
                  <a:cubicBezTo>
                    <a:pt x="135008" y="259378"/>
                    <a:pt x="170775" y="276932"/>
                    <a:pt x="185281" y="283594"/>
                  </a:cubicBezTo>
                  <a:cubicBezTo>
                    <a:pt x="186360" y="284073"/>
                    <a:pt x="187399" y="284751"/>
                    <a:pt x="188239" y="285270"/>
                  </a:cubicBezTo>
                  <a:cubicBezTo>
                    <a:pt x="187919" y="285350"/>
                    <a:pt x="187639" y="285429"/>
                    <a:pt x="187479" y="285469"/>
                  </a:cubicBezTo>
                  <a:cubicBezTo>
                    <a:pt x="187839" y="285429"/>
                    <a:pt x="188199" y="285429"/>
                    <a:pt x="188598" y="285469"/>
                  </a:cubicBezTo>
                  <a:cubicBezTo>
                    <a:pt x="189278" y="285868"/>
                    <a:pt x="189757" y="286028"/>
                    <a:pt x="189877" y="285669"/>
                  </a:cubicBezTo>
                  <a:lnTo>
                    <a:pt x="189917" y="285629"/>
                  </a:lnTo>
                  <a:cubicBezTo>
                    <a:pt x="190117" y="285669"/>
                    <a:pt x="190317" y="285749"/>
                    <a:pt x="190517" y="285788"/>
                  </a:cubicBezTo>
                  <a:cubicBezTo>
                    <a:pt x="195112" y="287145"/>
                    <a:pt x="197750" y="291972"/>
                    <a:pt x="196391" y="296560"/>
                  </a:cubicBezTo>
                  <a:close/>
                  <a:moveTo>
                    <a:pt x="187000" y="285509"/>
                  </a:moveTo>
                  <a:cubicBezTo>
                    <a:pt x="183043" y="285749"/>
                    <a:pt x="181285" y="288102"/>
                    <a:pt x="180326" y="290217"/>
                  </a:cubicBezTo>
                  <a:cubicBezTo>
                    <a:pt x="181645" y="287624"/>
                    <a:pt x="184162" y="285868"/>
                    <a:pt x="187000" y="285509"/>
                  </a:cubicBezTo>
                  <a:close/>
                  <a:moveTo>
                    <a:pt x="173652" y="305417"/>
                  </a:moveTo>
                  <a:cubicBezTo>
                    <a:pt x="170775" y="305018"/>
                    <a:pt x="160145" y="304659"/>
                    <a:pt x="155909" y="304100"/>
                  </a:cubicBezTo>
                  <a:lnTo>
                    <a:pt x="121141" y="298994"/>
                  </a:lnTo>
                  <a:cubicBezTo>
                    <a:pt x="110231" y="297558"/>
                    <a:pt x="99282" y="295683"/>
                    <a:pt x="88172" y="294366"/>
                  </a:cubicBezTo>
                  <a:cubicBezTo>
                    <a:pt x="80739" y="293488"/>
                    <a:pt x="73266" y="292890"/>
                    <a:pt x="65753" y="292451"/>
                  </a:cubicBezTo>
                  <a:cubicBezTo>
                    <a:pt x="46611" y="291294"/>
                    <a:pt x="27509" y="291454"/>
                    <a:pt x="8566" y="293488"/>
                  </a:cubicBezTo>
                  <a:cubicBezTo>
                    <a:pt x="3571" y="293768"/>
                    <a:pt x="-265" y="298076"/>
                    <a:pt x="14" y="303023"/>
                  </a:cubicBezTo>
                  <a:cubicBezTo>
                    <a:pt x="334" y="308010"/>
                    <a:pt x="4610" y="311840"/>
                    <a:pt x="9605" y="311561"/>
                  </a:cubicBezTo>
                  <a:cubicBezTo>
                    <a:pt x="20395" y="311521"/>
                    <a:pt x="31105" y="312399"/>
                    <a:pt x="41895" y="313436"/>
                  </a:cubicBezTo>
                  <a:cubicBezTo>
                    <a:pt x="54563" y="314633"/>
                    <a:pt x="67232" y="316548"/>
                    <a:pt x="79900" y="318064"/>
                  </a:cubicBezTo>
                  <a:cubicBezTo>
                    <a:pt x="92888" y="319620"/>
                    <a:pt x="105876" y="320617"/>
                    <a:pt x="118744" y="321734"/>
                  </a:cubicBezTo>
                  <a:lnTo>
                    <a:pt x="154350" y="323609"/>
                  </a:lnTo>
                  <a:cubicBezTo>
                    <a:pt x="157068" y="323689"/>
                    <a:pt x="163382" y="322253"/>
                    <a:pt x="167698" y="321894"/>
                  </a:cubicBezTo>
                  <a:cubicBezTo>
                    <a:pt x="168617" y="322492"/>
                    <a:pt x="169696" y="322931"/>
                    <a:pt x="170775" y="323130"/>
                  </a:cubicBezTo>
                  <a:cubicBezTo>
                    <a:pt x="170136" y="322732"/>
                    <a:pt x="169456" y="322133"/>
                    <a:pt x="169097" y="321814"/>
                  </a:cubicBezTo>
                  <a:cubicBezTo>
                    <a:pt x="170935" y="321774"/>
                    <a:pt x="172174" y="322013"/>
                    <a:pt x="172174" y="322891"/>
                  </a:cubicBezTo>
                  <a:cubicBezTo>
                    <a:pt x="172134" y="323091"/>
                    <a:pt x="172134" y="323210"/>
                    <a:pt x="172054" y="323290"/>
                  </a:cubicBezTo>
                  <a:cubicBezTo>
                    <a:pt x="172693" y="323330"/>
                    <a:pt x="173333" y="323290"/>
                    <a:pt x="173972" y="323170"/>
                  </a:cubicBezTo>
                  <a:cubicBezTo>
                    <a:pt x="178488" y="322652"/>
                    <a:pt x="180046" y="320258"/>
                    <a:pt x="180446" y="319779"/>
                  </a:cubicBezTo>
                  <a:cubicBezTo>
                    <a:pt x="182004" y="318064"/>
                    <a:pt x="184722" y="307013"/>
                    <a:pt x="173652" y="3054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3" name="Google Shape;2163;p31"/>
            <p:cNvSpPr/>
            <p:nvPr/>
          </p:nvSpPr>
          <p:spPr>
            <a:xfrm rot="-1816621">
              <a:off x="5437491" y="407907"/>
              <a:ext cx="288575" cy="301710"/>
            </a:xfrm>
            <a:custGeom>
              <a:rect b="b" l="l" r="r" t="t"/>
              <a:pathLst>
                <a:path extrusionOk="0" h="602442" w="576215">
                  <a:moveTo>
                    <a:pt x="4053" y="82202"/>
                  </a:moveTo>
                  <a:cubicBezTo>
                    <a:pt x="25873" y="44820"/>
                    <a:pt x="52528" y="54994"/>
                    <a:pt x="73268" y="56430"/>
                  </a:cubicBezTo>
                  <a:cubicBezTo>
                    <a:pt x="97885" y="58145"/>
                    <a:pt x="105438" y="-7203"/>
                    <a:pt x="129056" y="656"/>
                  </a:cubicBezTo>
                  <a:cubicBezTo>
                    <a:pt x="184285" y="19048"/>
                    <a:pt x="197712" y="16295"/>
                    <a:pt x="238234" y="10231"/>
                  </a:cubicBezTo>
                  <a:cubicBezTo>
                    <a:pt x="268606" y="5683"/>
                    <a:pt x="281034" y="59382"/>
                    <a:pt x="308968" y="73705"/>
                  </a:cubicBezTo>
                  <a:cubicBezTo>
                    <a:pt x="337542" y="88426"/>
                    <a:pt x="375187" y="68119"/>
                    <a:pt x="398605" y="95926"/>
                  </a:cubicBezTo>
                  <a:cubicBezTo>
                    <a:pt x="415629" y="116193"/>
                    <a:pt x="403640" y="151301"/>
                    <a:pt x="419745" y="171967"/>
                  </a:cubicBezTo>
                  <a:cubicBezTo>
                    <a:pt x="436569" y="193550"/>
                    <a:pt x="473814" y="183576"/>
                    <a:pt x="490119" y="210306"/>
                  </a:cubicBezTo>
                  <a:cubicBezTo>
                    <a:pt x="502388" y="230453"/>
                    <a:pt x="490119" y="258819"/>
                    <a:pt x="501748" y="277250"/>
                  </a:cubicBezTo>
                  <a:cubicBezTo>
                    <a:pt x="513897" y="296520"/>
                    <a:pt x="541631" y="301028"/>
                    <a:pt x="555418" y="319779"/>
                  </a:cubicBezTo>
                  <a:cubicBezTo>
                    <a:pt x="567527" y="336335"/>
                    <a:pt x="559894" y="363983"/>
                    <a:pt x="568326" y="382773"/>
                  </a:cubicBezTo>
                  <a:cubicBezTo>
                    <a:pt x="574640" y="396936"/>
                    <a:pt x="580914" y="428134"/>
                    <a:pt x="571164" y="444770"/>
                  </a:cubicBezTo>
                  <a:cubicBezTo>
                    <a:pt x="547026" y="485982"/>
                    <a:pt x="569365" y="498270"/>
                    <a:pt x="549664" y="518258"/>
                  </a:cubicBezTo>
                  <a:cubicBezTo>
                    <a:pt x="521530" y="546823"/>
                    <a:pt x="567567" y="569244"/>
                    <a:pt x="514696" y="597529"/>
                  </a:cubicBezTo>
                  <a:cubicBezTo>
                    <a:pt x="471497" y="620589"/>
                    <a:pt x="133452" y="559469"/>
                    <a:pt x="84218" y="477165"/>
                  </a:cubicBezTo>
                  <a:cubicBezTo>
                    <a:pt x="43536" y="409144"/>
                    <a:pt x="-16128" y="116831"/>
                    <a:pt x="4053" y="82202"/>
                  </a:cubicBezTo>
                  <a:lnTo>
                    <a:pt x="4053" y="8220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4" name="Google Shape;2164;p31"/>
            <p:cNvSpPr/>
            <p:nvPr/>
          </p:nvSpPr>
          <p:spPr>
            <a:xfrm rot="-1816621">
              <a:off x="5458317" y="421817"/>
              <a:ext cx="252401" cy="280641"/>
            </a:xfrm>
            <a:custGeom>
              <a:rect b="b" l="l" r="r" t="t"/>
              <a:pathLst>
                <a:path extrusionOk="0" h="560373" w="503983">
                  <a:moveTo>
                    <a:pt x="501551" y="359739"/>
                  </a:moveTo>
                  <a:cubicBezTo>
                    <a:pt x="500552" y="355949"/>
                    <a:pt x="499354" y="352079"/>
                    <a:pt x="497715" y="348409"/>
                  </a:cubicBezTo>
                  <a:cubicBezTo>
                    <a:pt x="496516" y="345776"/>
                    <a:pt x="495157" y="343222"/>
                    <a:pt x="493479" y="340909"/>
                  </a:cubicBezTo>
                  <a:cubicBezTo>
                    <a:pt x="491281" y="337637"/>
                    <a:pt x="486805" y="336759"/>
                    <a:pt x="483488" y="338954"/>
                  </a:cubicBezTo>
                  <a:cubicBezTo>
                    <a:pt x="480211" y="341148"/>
                    <a:pt x="479332" y="345616"/>
                    <a:pt x="481530" y="348927"/>
                  </a:cubicBezTo>
                  <a:cubicBezTo>
                    <a:pt x="482769" y="350922"/>
                    <a:pt x="483648" y="353156"/>
                    <a:pt x="484368" y="355470"/>
                  </a:cubicBezTo>
                  <a:cubicBezTo>
                    <a:pt x="485207" y="357984"/>
                    <a:pt x="485766" y="360617"/>
                    <a:pt x="486246" y="363210"/>
                  </a:cubicBezTo>
                  <a:cubicBezTo>
                    <a:pt x="487684" y="370750"/>
                    <a:pt x="487644" y="379008"/>
                    <a:pt x="485966" y="386788"/>
                  </a:cubicBezTo>
                  <a:cubicBezTo>
                    <a:pt x="484447" y="394009"/>
                    <a:pt x="481290" y="400751"/>
                    <a:pt x="476135" y="405698"/>
                  </a:cubicBezTo>
                  <a:cubicBezTo>
                    <a:pt x="473538" y="408212"/>
                    <a:pt x="470500" y="409768"/>
                    <a:pt x="467304" y="410725"/>
                  </a:cubicBezTo>
                  <a:cubicBezTo>
                    <a:pt x="463987" y="411683"/>
                    <a:pt x="460470" y="411802"/>
                    <a:pt x="456953" y="411364"/>
                  </a:cubicBezTo>
                  <a:lnTo>
                    <a:pt x="451798" y="409608"/>
                  </a:lnTo>
                  <a:cubicBezTo>
                    <a:pt x="448281" y="408411"/>
                    <a:pt x="444605" y="407494"/>
                    <a:pt x="442167" y="407374"/>
                  </a:cubicBezTo>
                  <a:cubicBezTo>
                    <a:pt x="439130" y="407254"/>
                    <a:pt x="436732" y="408052"/>
                    <a:pt x="435093" y="409050"/>
                  </a:cubicBezTo>
                  <a:cubicBezTo>
                    <a:pt x="433095" y="410207"/>
                    <a:pt x="430498" y="412680"/>
                    <a:pt x="429499" y="417228"/>
                  </a:cubicBezTo>
                  <a:cubicBezTo>
                    <a:pt x="428859" y="420061"/>
                    <a:pt x="431657" y="431192"/>
                    <a:pt x="427820" y="429875"/>
                  </a:cubicBezTo>
                  <a:cubicBezTo>
                    <a:pt x="427740" y="429835"/>
                    <a:pt x="427700" y="429795"/>
                    <a:pt x="427700" y="429755"/>
                  </a:cubicBezTo>
                  <a:cubicBezTo>
                    <a:pt x="421786" y="434383"/>
                    <a:pt x="414193" y="434822"/>
                    <a:pt x="406400" y="433466"/>
                  </a:cubicBezTo>
                  <a:cubicBezTo>
                    <a:pt x="392933" y="431112"/>
                    <a:pt x="379146" y="423691"/>
                    <a:pt x="369595" y="416710"/>
                  </a:cubicBezTo>
                  <a:cubicBezTo>
                    <a:pt x="371992" y="414914"/>
                    <a:pt x="374430" y="413159"/>
                    <a:pt x="376508" y="411164"/>
                  </a:cubicBezTo>
                  <a:cubicBezTo>
                    <a:pt x="385899" y="402228"/>
                    <a:pt x="391654" y="391216"/>
                    <a:pt x="390455" y="378809"/>
                  </a:cubicBezTo>
                  <a:cubicBezTo>
                    <a:pt x="389696" y="370950"/>
                    <a:pt x="386938" y="365205"/>
                    <a:pt x="383262" y="360497"/>
                  </a:cubicBezTo>
                  <a:cubicBezTo>
                    <a:pt x="379865" y="356149"/>
                    <a:pt x="375509" y="352797"/>
                    <a:pt x="370953" y="349646"/>
                  </a:cubicBezTo>
                  <a:cubicBezTo>
                    <a:pt x="368436" y="347890"/>
                    <a:pt x="365798" y="346294"/>
                    <a:pt x="363440" y="344340"/>
                  </a:cubicBezTo>
                  <a:cubicBezTo>
                    <a:pt x="365479" y="342145"/>
                    <a:pt x="367357" y="340151"/>
                    <a:pt x="367677" y="339712"/>
                  </a:cubicBezTo>
                  <a:cubicBezTo>
                    <a:pt x="370873" y="335124"/>
                    <a:pt x="373311" y="330137"/>
                    <a:pt x="374550" y="324911"/>
                  </a:cubicBezTo>
                  <a:cubicBezTo>
                    <a:pt x="375869" y="319325"/>
                    <a:pt x="375869" y="313421"/>
                    <a:pt x="374030" y="307277"/>
                  </a:cubicBezTo>
                  <a:cubicBezTo>
                    <a:pt x="371673" y="299457"/>
                    <a:pt x="367197" y="292755"/>
                    <a:pt x="361482" y="287569"/>
                  </a:cubicBezTo>
                  <a:cubicBezTo>
                    <a:pt x="355568" y="282183"/>
                    <a:pt x="348335" y="278512"/>
                    <a:pt x="340742" y="276877"/>
                  </a:cubicBezTo>
                  <a:cubicBezTo>
                    <a:pt x="340102" y="276757"/>
                    <a:pt x="336865" y="277515"/>
                    <a:pt x="333668" y="277954"/>
                  </a:cubicBezTo>
                  <a:cubicBezTo>
                    <a:pt x="333628" y="273246"/>
                    <a:pt x="333468" y="266304"/>
                    <a:pt x="333029" y="264070"/>
                  </a:cubicBezTo>
                  <a:cubicBezTo>
                    <a:pt x="331310" y="255613"/>
                    <a:pt x="328633" y="247474"/>
                    <a:pt x="324796" y="240093"/>
                  </a:cubicBezTo>
                  <a:cubicBezTo>
                    <a:pt x="320680" y="232194"/>
                    <a:pt x="315285" y="225172"/>
                    <a:pt x="308372" y="219388"/>
                  </a:cubicBezTo>
                  <a:cubicBezTo>
                    <a:pt x="302577" y="214520"/>
                    <a:pt x="296343" y="211648"/>
                    <a:pt x="289829" y="210411"/>
                  </a:cubicBezTo>
                  <a:cubicBezTo>
                    <a:pt x="283435" y="209214"/>
                    <a:pt x="276721" y="209613"/>
                    <a:pt x="269848" y="211448"/>
                  </a:cubicBezTo>
                  <a:cubicBezTo>
                    <a:pt x="269328" y="211608"/>
                    <a:pt x="267410" y="212406"/>
                    <a:pt x="264972" y="213483"/>
                  </a:cubicBezTo>
                  <a:cubicBezTo>
                    <a:pt x="264932" y="210930"/>
                    <a:pt x="264852" y="208616"/>
                    <a:pt x="264693" y="207499"/>
                  </a:cubicBezTo>
                  <a:cubicBezTo>
                    <a:pt x="263094" y="196408"/>
                    <a:pt x="260297" y="184001"/>
                    <a:pt x="254702" y="173947"/>
                  </a:cubicBezTo>
                  <a:cubicBezTo>
                    <a:pt x="250186" y="165888"/>
                    <a:pt x="243992" y="159265"/>
                    <a:pt x="235560" y="155316"/>
                  </a:cubicBezTo>
                  <a:cubicBezTo>
                    <a:pt x="230325" y="152882"/>
                    <a:pt x="224810" y="151965"/>
                    <a:pt x="219295" y="152324"/>
                  </a:cubicBezTo>
                  <a:cubicBezTo>
                    <a:pt x="214619" y="152643"/>
                    <a:pt x="209944" y="153880"/>
                    <a:pt x="205548" y="155795"/>
                  </a:cubicBezTo>
                  <a:lnTo>
                    <a:pt x="205468" y="155076"/>
                  </a:lnTo>
                  <a:cubicBezTo>
                    <a:pt x="204229" y="146978"/>
                    <a:pt x="202071" y="139078"/>
                    <a:pt x="198435" y="132097"/>
                  </a:cubicBezTo>
                  <a:cubicBezTo>
                    <a:pt x="195797" y="126990"/>
                    <a:pt x="192360" y="122322"/>
                    <a:pt x="187964" y="118373"/>
                  </a:cubicBezTo>
                  <a:cubicBezTo>
                    <a:pt x="180691" y="111750"/>
                    <a:pt x="173937" y="109277"/>
                    <a:pt x="167703" y="108798"/>
                  </a:cubicBezTo>
                  <a:cubicBezTo>
                    <a:pt x="160989" y="108279"/>
                    <a:pt x="154635" y="110234"/>
                    <a:pt x="148361" y="112827"/>
                  </a:cubicBezTo>
                  <a:cubicBezTo>
                    <a:pt x="142846" y="115101"/>
                    <a:pt x="137451" y="118453"/>
                    <a:pt x="131137" y="117256"/>
                  </a:cubicBezTo>
                  <a:cubicBezTo>
                    <a:pt x="130698" y="116857"/>
                    <a:pt x="128420" y="114663"/>
                    <a:pt x="127261" y="113146"/>
                  </a:cubicBezTo>
                  <a:cubicBezTo>
                    <a:pt x="124903" y="110035"/>
                    <a:pt x="122705" y="106763"/>
                    <a:pt x="120667" y="104689"/>
                  </a:cubicBezTo>
                  <a:cubicBezTo>
                    <a:pt x="115712" y="99622"/>
                    <a:pt x="109438" y="96151"/>
                    <a:pt x="102684" y="94436"/>
                  </a:cubicBezTo>
                  <a:cubicBezTo>
                    <a:pt x="97848" y="93199"/>
                    <a:pt x="92813" y="93199"/>
                    <a:pt x="87898" y="93757"/>
                  </a:cubicBezTo>
                  <a:cubicBezTo>
                    <a:pt x="87738" y="93438"/>
                    <a:pt x="87818" y="93039"/>
                    <a:pt x="87578" y="92760"/>
                  </a:cubicBezTo>
                  <a:cubicBezTo>
                    <a:pt x="87578" y="92800"/>
                    <a:pt x="87498" y="92800"/>
                    <a:pt x="87418" y="92840"/>
                  </a:cubicBezTo>
                  <a:cubicBezTo>
                    <a:pt x="86459" y="93199"/>
                    <a:pt x="85780" y="92361"/>
                    <a:pt x="85340" y="90885"/>
                  </a:cubicBezTo>
                  <a:cubicBezTo>
                    <a:pt x="85500" y="91005"/>
                    <a:pt x="85660" y="91124"/>
                    <a:pt x="85820" y="91244"/>
                  </a:cubicBezTo>
                  <a:cubicBezTo>
                    <a:pt x="85939" y="91364"/>
                    <a:pt x="86339" y="91563"/>
                    <a:pt x="86699" y="91763"/>
                  </a:cubicBezTo>
                  <a:cubicBezTo>
                    <a:pt x="86259" y="91364"/>
                    <a:pt x="85780" y="91005"/>
                    <a:pt x="85260" y="90725"/>
                  </a:cubicBezTo>
                  <a:cubicBezTo>
                    <a:pt x="84101" y="86816"/>
                    <a:pt x="84381" y="78956"/>
                    <a:pt x="84341" y="78438"/>
                  </a:cubicBezTo>
                  <a:cubicBezTo>
                    <a:pt x="83941" y="73770"/>
                    <a:pt x="84741" y="69102"/>
                    <a:pt x="86139" y="64634"/>
                  </a:cubicBezTo>
                  <a:cubicBezTo>
                    <a:pt x="87538" y="60126"/>
                    <a:pt x="89776" y="55937"/>
                    <a:pt x="92573" y="52346"/>
                  </a:cubicBezTo>
                  <a:cubicBezTo>
                    <a:pt x="94372" y="49952"/>
                    <a:pt x="96490" y="48197"/>
                    <a:pt x="98808" y="46960"/>
                  </a:cubicBezTo>
                  <a:cubicBezTo>
                    <a:pt x="100406" y="46122"/>
                    <a:pt x="102164" y="45644"/>
                    <a:pt x="104043" y="45484"/>
                  </a:cubicBezTo>
                  <a:cubicBezTo>
                    <a:pt x="104043" y="45444"/>
                    <a:pt x="104043" y="45364"/>
                    <a:pt x="104043" y="45285"/>
                  </a:cubicBezTo>
                  <a:cubicBezTo>
                    <a:pt x="104642" y="43290"/>
                    <a:pt x="110277" y="47519"/>
                    <a:pt x="112235" y="48197"/>
                  </a:cubicBezTo>
                  <a:cubicBezTo>
                    <a:pt x="118069" y="50152"/>
                    <a:pt x="122146" y="47439"/>
                    <a:pt x="122625" y="47080"/>
                  </a:cubicBezTo>
                  <a:cubicBezTo>
                    <a:pt x="123744" y="46242"/>
                    <a:pt x="127181" y="43090"/>
                    <a:pt x="126901" y="37106"/>
                  </a:cubicBezTo>
                  <a:cubicBezTo>
                    <a:pt x="126741" y="34234"/>
                    <a:pt x="122705" y="24898"/>
                    <a:pt x="125702" y="24978"/>
                  </a:cubicBezTo>
                  <a:cubicBezTo>
                    <a:pt x="125822" y="24978"/>
                    <a:pt x="125902" y="25018"/>
                    <a:pt x="125942" y="25098"/>
                  </a:cubicBezTo>
                  <a:cubicBezTo>
                    <a:pt x="128140" y="21188"/>
                    <a:pt x="131976" y="18954"/>
                    <a:pt x="136173" y="17757"/>
                  </a:cubicBezTo>
                  <a:cubicBezTo>
                    <a:pt x="142687" y="15922"/>
                    <a:pt x="149920" y="15922"/>
                    <a:pt x="155594" y="16999"/>
                  </a:cubicBezTo>
                  <a:cubicBezTo>
                    <a:pt x="159631" y="17996"/>
                    <a:pt x="163707" y="15523"/>
                    <a:pt x="164706" y="11533"/>
                  </a:cubicBezTo>
                  <a:cubicBezTo>
                    <a:pt x="165665" y="7504"/>
                    <a:pt x="163227" y="3435"/>
                    <a:pt x="159191" y="2437"/>
                  </a:cubicBezTo>
                  <a:cubicBezTo>
                    <a:pt x="149880" y="-356"/>
                    <a:pt x="137132" y="-1193"/>
                    <a:pt x="126502" y="2317"/>
                  </a:cubicBezTo>
                  <a:cubicBezTo>
                    <a:pt x="118309" y="5070"/>
                    <a:pt x="111556" y="10576"/>
                    <a:pt x="107400" y="19034"/>
                  </a:cubicBezTo>
                  <a:cubicBezTo>
                    <a:pt x="106840" y="20191"/>
                    <a:pt x="106320" y="22385"/>
                    <a:pt x="106240" y="25177"/>
                  </a:cubicBezTo>
                  <a:cubicBezTo>
                    <a:pt x="99846" y="25138"/>
                    <a:pt x="94092" y="26614"/>
                    <a:pt x="89057" y="29566"/>
                  </a:cubicBezTo>
                  <a:cubicBezTo>
                    <a:pt x="84421" y="32319"/>
                    <a:pt x="80345" y="36149"/>
                    <a:pt x="76948" y="41175"/>
                  </a:cubicBezTo>
                  <a:cubicBezTo>
                    <a:pt x="73231" y="46841"/>
                    <a:pt x="70314" y="53224"/>
                    <a:pt x="68796" y="60046"/>
                  </a:cubicBezTo>
                  <a:cubicBezTo>
                    <a:pt x="67317" y="66748"/>
                    <a:pt x="66957" y="73770"/>
                    <a:pt x="68156" y="80552"/>
                  </a:cubicBezTo>
                  <a:cubicBezTo>
                    <a:pt x="68316" y="81470"/>
                    <a:pt x="71833" y="94236"/>
                    <a:pt x="74031" y="98625"/>
                  </a:cubicBezTo>
                  <a:cubicBezTo>
                    <a:pt x="74111" y="98744"/>
                    <a:pt x="74190" y="98744"/>
                    <a:pt x="74270" y="98904"/>
                  </a:cubicBezTo>
                  <a:cubicBezTo>
                    <a:pt x="72272" y="100101"/>
                    <a:pt x="69874" y="100779"/>
                    <a:pt x="68116" y="102255"/>
                  </a:cubicBezTo>
                  <a:cubicBezTo>
                    <a:pt x="61163" y="108239"/>
                    <a:pt x="56487" y="116976"/>
                    <a:pt x="48375" y="121644"/>
                  </a:cubicBezTo>
                  <a:cubicBezTo>
                    <a:pt x="41901" y="125394"/>
                    <a:pt x="35347" y="123559"/>
                    <a:pt x="29752" y="119769"/>
                  </a:cubicBezTo>
                  <a:cubicBezTo>
                    <a:pt x="22958" y="115141"/>
                    <a:pt x="17403" y="107721"/>
                    <a:pt x="14406" y="100978"/>
                  </a:cubicBezTo>
                  <a:cubicBezTo>
                    <a:pt x="12768" y="97188"/>
                    <a:pt x="8332" y="95433"/>
                    <a:pt x="4535" y="97109"/>
                  </a:cubicBezTo>
                  <a:cubicBezTo>
                    <a:pt x="699" y="98744"/>
                    <a:pt x="-1019" y="103173"/>
                    <a:pt x="619" y="106963"/>
                  </a:cubicBezTo>
                  <a:cubicBezTo>
                    <a:pt x="5295" y="118054"/>
                    <a:pt x="15166" y="130381"/>
                    <a:pt x="26875" y="136086"/>
                  </a:cubicBezTo>
                  <a:cubicBezTo>
                    <a:pt x="36026" y="140515"/>
                    <a:pt x="46177" y="141193"/>
                    <a:pt x="56287" y="135608"/>
                  </a:cubicBezTo>
                  <a:cubicBezTo>
                    <a:pt x="65359" y="130581"/>
                    <a:pt x="71033" y="121325"/>
                    <a:pt x="78826" y="114822"/>
                  </a:cubicBezTo>
                  <a:cubicBezTo>
                    <a:pt x="81064" y="112987"/>
                    <a:pt x="83502" y="111471"/>
                    <a:pt x="86579" y="110673"/>
                  </a:cubicBezTo>
                  <a:cubicBezTo>
                    <a:pt x="90335" y="109676"/>
                    <a:pt x="94452" y="109795"/>
                    <a:pt x="98328" y="110872"/>
                  </a:cubicBezTo>
                  <a:cubicBezTo>
                    <a:pt x="102004" y="111870"/>
                    <a:pt x="105481" y="113825"/>
                    <a:pt x="108159" y="116657"/>
                  </a:cubicBezTo>
                  <a:cubicBezTo>
                    <a:pt x="110916" y="119570"/>
                    <a:pt x="113913" y="124995"/>
                    <a:pt x="117430" y="128586"/>
                  </a:cubicBezTo>
                  <a:cubicBezTo>
                    <a:pt x="120387" y="131658"/>
                    <a:pt x="123744" y="133693"/>
                    <a:pt x="127221" y="134451"/>
                  </a:cubicBezTo>
                  <a:cubicBezTo>
                    <a:pt x="134854" y="136126"/>
                    <a:pt x="141887" y="134530"/>
                    <a:pt x="148681" y="132017"/>
                  </a:cubicBezTo>
                  <a:cubicBezTo>
                    <a:pt x="153437" y="130222"/>
                    <a:pt x="158032" y="127828"/>
                    <a:pt x="162868" y="127030"/>
                  </a:cubicBezTo>
                  <a:cubicBezTo>
                    <a:pt x="166784" y="126392"/>
                    <a:pt x="170740" y="127549"/>
                    <a:pt x="175456" y="131937"/>
                  </a:cubicBezTo>
                  <a:cubicBezTo>
                    <a:pt x="178853" y="135089"/>
                    <a:pt x="181211" y="138959"/>
                    <a:pt x="182969" y="143148"/>
                  </a:cubicBezTo>
                  <a:cubicBezTo>
                    <a:pt x="184887" y="147736"/>
                    <a:pt x="186006" y="152723"/>
                    <a:pt x="186725" y="157829"/>
                  </a:cubicBezTo>
                  <a:cubicBezTo>
                    <a:pt x="186965" y="159425"/>
                    <a:pt x="186765" y="168441"/>
                    <a:pt x="187645" y="171952"/>
                  </a:cubicBezTo>
                  <a:cubicBezTo>
                    <a:pt x="188724" y="176301"/>
                    <a:pt x="191361" y="178415"/>
                    <a:pt x="193159" y="179373"/>
                  </a:cubicBezTo>
                  <a:cubicBezTo>
                    <a:pt x="195078" y="180370"/>
                    <a:pt x="197915" y="181008"/>
                    <a:pt x="201432" y="180051"/>
                  </a:cubicBezTo>
                  <a:cubicBezTo>
                    <a:pt x="204349" y="179213"/>
                    <a:pt x="212421" y="173827"/>
                    <a:pt x="212781" y="173588"/>
                  </a:cubicBezTo>
                  <a:cubicBezTo>
                    <a:pt x="215219" y="172511"/>
                    <a:pt x="217816" y="171792"/>
                    <a:pt x="220454" y="171633"/>
                  </a:cubicBezTo>
                  <a:cubicBezTo>
                    <a:pt x="222732" y="171513"/>
                    <a:pt x="225010" y="171872"/>
                    <a:pt x="227128" y="172910"/>
                  </a:cubicBezTo>
                  <a:cubicBezTo>
                    <a:pt x="233042" y="175742"/>
                    <a:pt x="236639" y="181208"/>
                    <a:pt x="239236" y="187312"/>
                  </a:cubicBezTo>
                  <a:cubicBezTo>
                    <a:pt x="242314" y="194533"/>
                    <a:pt x="243872" y="202791"/>
                    <a:pt x="244831" y="210212"/>
                  </a:cubicBezTo>
                  <a:cubicBezTo>
                    <a:pt x="245231" y="213084"/>
                    <a:pt x="244352" y="220425"/>
                    <a:pt x="244791" y="225172"/>
                  </a:cubicBezTo>
                  <a:cubicBezTo>
                    <a:pt x="245151" y="228843"/>
                    <a:pt x="246230" y="231715"/>
                    <a:pt x="247429" y="233510"/>
                  </a:cubicBezTo>
                  <a:cubicBezTo>
                    <a:pt x="248028" y="234388"/>
                    <a:pt x="253103" y="239734"/>
                    <a:pt x="260976" y="236902"/>
                  </a:cubicBezTo>
                  <a:cubicBezTo>
                    <a:pt x="264773" y="235545"/>
                    <a:pt x="273924" y="231276"/>
                    <a:pt x="275043" y="230957"/>
                  </a:cubicBezTo>
                  <a:cubicBezTo>
                    <a:pt x="278839" y="229960"/>
                    <a:pt x="282516" y="229641"/>
                    <a:pt x="285993" y="230319"/>
                  </a:cubicBezTo>
                  <a:cubicBezTo>
                    <a:pt x="289270" y="230917"/>
                    <a:pt x="292347" y="232433"/>
                    <a:pt x="295224" y="234907"/>
                  </a:cubicBezTo>
                  <a:cubicBezTo>
                    <a:pt x="300060" y="238976"/>
                    <a:pt x="303816" y="243963"/>
                    <a:pt x="306693" y="249469"/>
                  </a:cubicBezTo>
                  <a:cubicBezTo>
                    <a:pt x="309691" y="255214"/>
                    <a:pt x="311729" y="261517"/>
                    <a:pt x="313087" y="268100"/>
                  </a:cubicBezTo>
                  <a:cubicBezTo>
                    <a:pt x="313647" y="270892"/>
                    <a:pt x="312967" y="278552"/>
                    <a:pt x="313407" y="283380"/>
                  </a:cubicBezTo>
                  <a:cubicBezTo>
                    <a:pt x="313767" y="287409"/>
                    <a:pt x="314966" y="290481"/>
                    <a:pt x="316125" y="292157"/>
                  </a:cubicBezTo>
                  <a:cubicBezTo>
                    <a:pt x="316844" y="293154"/>
                    <a:pt x="319561" y="296425"/>
                    <a:pt x="325156" y="296784"/>
                  </a:cubicBezTo>
                  <a:cubicBezTo>
                    <a:pt x="327994" y="296944"/>
                    <a:pt x="334308" y="296705"/>
                    <a:pt x="337185" y="296745"/>
                  </a:cubicBezTo>
                  <a:cubicBezTo>
                    <a:pt x="341141" y="297662"/>
                    <a:pt x="344938" y="299617"/>
                    <a:pt x="348015" y="302370"/>
                  </a:cubicBezTo>
                  <a:cubicBezTo>
                    <a:pt x="351172" y="305202"/>
                    <a:pt x="353650" y="308793"/>
                    <a:pt x="354968" y="313062"/>
                  </a:cubicBezTo>
                  <a:cubicBezTo>
                    <a:pt x="355768" y="315615"/>
                    <a:pt x="355768" y="318088"/>
                    <a:pt x="355248" y="320442"/>
                  </a:cubicBezTo>
                  <a:cubicBezTo>
                    <a:pt x="354569" y="323315"/>
                    <a:pt x="353210" y="325988"/>
                    <a:pt x="351452" y="328501"/>
                  </a:cubicBezTo>
                  <a:cubicBezTo>
                    <a:pt x="351012" y="329139"/>
                    <a:pt x="345977" y="334326"/>
                    <a:pt x="344019" y="336480"/>
                  </a:cubicBezTo>
                  <a:cubicBezTo>
                    <a:pt x="338983" y="342225"/>
                    <a:pt x="341781" y="348489"/>
                    <a:pt x="342020" y="348927"/>
                  </a:cubicBezTo>
                  <a:cubicBezTo>
                    <a:pt x="345777" y="355271"/>
                    <a:pt x="351292" y="359659"/>
                    <a:pt x="357206" y="363649"/>
                  </a:cubicBezTo>
                  <a:cubicBezTo>
                    <a:pt x="361123" y="366282"/>
                    <a:pt x="365239" y="368636"/>
                    <a:pt x="368236" y="372346"/>
                  </a:cubicBezTo>
                  <a:cubicBezTo>
                    <a:pt x="369954" y="374500"/>
                    <a:pt x="371153" y="377133"/>
                    <a:pt x="371553" y="380764"/>
                  </a:cubicBezTo>
                  <a:cubicBezTo>
                    <a:pt x="372272" y="387387"/>
                    <a:pt x="368516" y="392972"/>
                    <a:pt x="363560" y="397799"/>
                  </a:cubicBezTo>
                  <a:cubicBezTo>
                    <a:pt x="353969" y="407135"/>
                    <a:pt x="339623" y="413598"/>
                    <a:pt x="330831" y="416749"/>
                  </a:cubicBezTo>
                  <a:lnTo>
                    <a:pt x="314166" y="422016"/>
                  </a:lnTo>
                  <a:cubicBezTo>
                    <a:pt x="313767" y="422095"/>
                    <a:pt x="306534" y="423811"/>
                    <a:pt x="303856" y="424808"/>
                  </a:cubicBezTo>
                  <a:cubicBezTo>
                    <a:pt x="295744" y="427800"/>
                    <a:pt x="297222" y="435899"/>
                    <a:pt x="297981" y="437455"/>
                  </a:cubicBezTo>
                  <a:cubicBezTo>
                    <a:pt x="301778" y="445155"/>
                    <a:pt x="309771" y="451817"/>
                    <a:pt x="320041" y="456964"/>
                  </a:cubicBezTo>
                  <a:cubicBezTo>
                    <a:pt x="338064" y="466060"/>
                    <a:pt x="363201" y="471246"/>
                    <a:pt x="374830" y="475356"/>
                  </a:cubicBezTo>
                  <a:cubicBezTo>
                    <a:pt x="394811" y="482417"/>
                    <a:pt x="410596" y="491513"/>
                    <a:pt x="422425" y="504479"/>
                  </a:cubicBezTo>
                  <a:cubicBezTo>
                    <a:pt x="433975" y="517126"/>
                    <a:pt x="441807" y="533403"/>
                    <a:pt x="446563" y="554667"/>
                  </a:cubicBezTo>
                  <a:cubicBezTo>
                    <a:pt x="447362" y="558537"/>
                    <a:pt x="451198" y="561051"/>
                    <a:pt x="455075" y="560213"/>
                  </a:cubicBezTo>
                  <a:cubicBezTo>
                    <a:pt x="458951" y="559375"/>
                    <a:pt x="461469" y="555545"/>
                    <a:pt x="460630" y="551675"/>
                  </a:cubicBezTo>
                  <a:cubicBezTo>
                    <a:pt x="455674" y="527379"/>
                    <a:pt x="446843" y="508828"/>
                    <a:pt x="433935" y="494186"/>
                  </a:cubicBezTo>
                  <a:cubicBezTo>
                    <a:pt x="420707" y="479225"/>
                    <a:pt x="403043" y="468334"/>
                    <a:pt x="380424" y="459956"/>
                  </a:cubicBezTo>
                  <a:cubicBezTo>
                    <a:pt x="370674" y="456326"/>
                    <a:pt x="351052" y="451857"/>
                    <a:pt x="334707" y="444796"/>
                  </a:cubicBezTo>
                  <a:cubicBezTo>
                    <a:pt x="330072" y="442801"/>
                    <a:pt x="325636" y="440687"/>
                    <a:pt x="321959" y="438253"/>
                  </a:cubicBezTo>
                  <a:lnTo>
                    <a:pt x="336785" y="433825"/>
                  </a:lnTo>
                  <a:cubicBezTo>
                    <a:pt x="342140" y="431989"/>
                    <a:pt x="349134" y="429117"/>
                    <a:pt x="356247" y="425287"/>
                  </a:cubicBezTo>
                  <a:cubicBezTo>
                    <a:pt x="356407" y="425447"/>
                    <a:pt x="356367" y="425686"/>
                    <a:pt x="356527" y="425806"/>
                  </a:cubicBezTo>
                  <a:cubicBezTo>
                    <a:pt x="367117" y="435540"/>
                    <a:pt x="385060" y="447309"/>
                    <a:pt x="402684" y="451458"/>
                  </a:cubicBezTo>
                  <a:cubicBezTo>
                    <a:pt x="416990" y="454810"/>
                    <a:pt x="430977" y="452934"/>
                    <a:pt x="441967" y="443719"/>
                  </a:cubicBezTo>
                  <a:cubicBezTo>
                    <a:pt x="444445" y="441644"/>
                    <a:pt x="446363" y="438213"/>
                    <a:pt x="447482" y="434064"/>
                  </a:cubicBezTo>
                  <a:cubicBezTo>
                    <a:pt x="447802" y="432867"/>
                    <a:pt x="447842" y="431271"/>
                    <a:pt x="447802" y="429636"/>
                  </a:cubicBezTo>
                  <a:cubicBezTo>
                    <a:pt x="450519" y="430513"/>
                    <a:pt x="452877" y="431192"/>
                    <a:pt x="454116" y="431311"/>
                  </a:cubicBezTo>
                  <a:cubicBezTo>
                    <a:pt x="460590" y="432029"/>
                    <a:pt x="467104" y="431511"/>
                    <a:pt x="473138" y="429516"/>
                  </a:cubicBezTo>
                  <a:cubicBezTo>
                    <a:pt x="479212" y="427441"/>
                    <a:pt x="484887" y="424050"/>
                    <a:pt x="489643" y="418984"/>
                  </a:cubicBezTo>
                  <a:cubicBezTo>
                    <a:pt x="496956" y="411124"/>
                    <a:pt x="501472" y="400911"/>
                    <a:pt x="503150" y="389940"/>
                  </a:cubicBezTo>
                  <a:cubicBezTo>
                    <a:pt x="504708" y="379846"/>
                    <a:pt x="504029" y="369274"/>
                    <a:pt x="501551" y="359739"/>
                  </a:cubicBezTo>
                  <a:close/>
                  <a:moveTo>
                    <a:pt x="118909" y="29127"/>
                  </a:moveTo>
                  <a:cubicBezTo>
                    <a:pt x="118549" y="30204"/>
                    <a:pt x="116791" y="29486"/>
                    <a:pt x="114873" y="28449"/>
                  </a:cubicBezTo>
                  <a:cubicBezTo>
                    <a:pt x="117350" y="27252"/>
                    <a:pt x="119828" y="26534"/>
                    <a:pt x="118909" y="29127"/>
                  </a:cubicBezTo>
                  <a:close/>
                  <a:moveTo>
                    <a:pt x="107599" y="33635"/>
                  </a:moveTo>
                  <a:cubicBezTo>
                    <a:pt x="107999" y="35869"/>
                    <a:pt x="108039" y="37665"/>
                    <a:pt x="106760" y="37665"/>
                  </a:cubicBezTo>
                  <a:cubicBezTo>
                    <a:pt x="104242" y="37665"/>
                    <a:pt x="105721" y="35510"/>
                    <a:pt x="107599" y="33635"/>
                  </a:cubicBezTo>
                  <a:close/>
                  <a:moveTo>
                    <a:pt x="326555" y="276637"/>
                  </a:moveTo>
                  <a:cubicBezTo>
                    <a:pt x="326715" y="273964"/>
                    <a:pt x="329113" y="276159"/>
                    <a:pt x="330871" y="278233"/>
                  </a:cubicBezTo>
                  <a:cubicBezTo>
                    <a:pt x="328393" y="278393"/>
                    <a:pt x="326435" y="278074"/>
                    <a:pt x="326555" y="276637"/>
                  </a:cubicBezTo>
                  <a:close/>
                  <a:moveTo>
                    <a:pt x="447762" y="425008"/>
                  </a:moveTo>
                  <a:cubicBezTo>
                    <a:pt x="447802" y="422933"/>
                    <a:pt x="448121" y="421497"/>
                    <a:pt x="449280" y="421776"/>
                  </a:cubicBezTo>
                  <a:cubicBezTo>
                    <a:pt x="451119" y="422215"/>
                    <a:pt x="449480" y="423771"/>
                    <a:pt x="447762" y="425008"/>
                  </a:cubicBezTo>
                  <a:close/>
                  <a:moveTo>
                    <a:pt x="86859" y="91882"/>
                  </a:moveTo>
                  <a:lnTo>
                    <a:pt x="86739" y="91763"/>
                  </a:lnTo>
                  <a:cubicBezTo>
                    <a:pt x="87338" y="92082"/>
                    <a:pt x="87938" y="92481"/>
                    <a:pt x="87618" y="92760"/>
                  </a:cubicBezTo>
                  <a:cubicBezTo>
                    <a:pt x="87418" y="92441"/>
                    <a:pt x="87138" y="92162"/>
                    <a:pt x="86859" y="91882"/>
                  </a:cubicBezTo>
                  <a:close/>
                  <a:moveTo>
                    <a:pt x="366598" y="200796"/>
                  </a:moveTo>
                  <a:lnTo>
                    <a:pt x="366517" y="200437"/>
                  </a:lnTo>
                  <a:lnTo>
                    <a:pt x="366517" y="200477"/>
                  </a:lnTo>
                  <a:lnTo>
                    <a:pt x="366598" y="200796"/>
                  </a:lnTo>
                  <a:close/>
                  <a:moveTo>
                    <a:pt x="174817" y="86975"/>
                  </a:moveTo>
                  <a:cubicBezTo>
                    <a:pt x="173138" y="83185"/>
                    <a:pt x="174857" y="78757"/>
                    <a:pt x="178653" y="77081"/>
                  </a:cubicBezTo>
                  <a:cubicBezTo>
                    <a:pt x="187205" y="73092"/>
                    <a:pt x="197076" y="70778"/>
                    <a:pt x="206627" y="71137"/>
                  </a:cubicBezTo>
                  <a:cubicBezTo>
                    <a:pt x="216937" y="71536"/>
                    <a:pt x="226848" y="75166"/>
                    <a:pt x="234840" y="82866"/>
                  </a:cubicBezTo>
                  <a:cubicBezTo>
                    <a:pt x="236559" y="84542"/>
                    <a:pt x="238997" y="88212"/>
                    <a:pt x="241514" y="92321"/>
                  </a:cubicBezTo>
                  <a:cubicBezTo>
                    <a:pt x="243193" y="95034"/>
                    <a:pt x="246110" y="99183"/>
                    <a:pt x="247429" y="100978"/>
                  </a:cubicBezTo>
                  <a:cubicBezTo>
                    <a:pt x="247988" y="100899"/>
                    <a:pt x="248548" y="100739"/>
                    <a:pt x="249147" y="100579"/>
                  </a:cubicBezTo>
                  <a:cubicBezTo>
                    <a:pt x="251065" y="100141"/>
                    <a:pt x="253023" y="99383"/>
                    <a:pt x="255022" y="98625"/>
                  </a:cubicBezTo>
                  <a:cubicBezTo>
                    <a:pt x="260297" y="96670"/>
                    <a:pt x="265852" y="94555"/>
                    <a:pt x="271366" y="93877"/>
                  </a:cubicBezTo>
                  <a:cubicBezTo>
                    <a:pt x="275043" y="93438"/>
                    <a:pt x="278680" y="93638"/>
                    <a:pt x="282316" y="94595"/>
                  </a:cubicBezTo>
                  <a:cubicBezTo>
                    <a:pt x="290908" y="96829"/>
                    <a:pt x="296783" y="100899"/>
                    <a:pt x="301258" y="105886"/>
                  </a:cubicBezTo>
                  <a:cubicBezTo>
                    <a:pt x="305415" y="110474"/>
                    <a:pt x="308252" y="115939"/>
                    <a:pt x="310889" y="121604"/>
                  </a:cubicBezTo>
                  <a:cubicBezTo>
                    <a:pt x="313527" y="127309"/>
                    <a:pt x="315685" y="133413"/>
                    <a:pt x="320640" y="137842"/>
                  </a:cubicBezTo>
                  <a:cubicBezTo>
                    <a:pt x="324157" y="141033"/>
                    <a:pt x="328433" y="141233"/>
                    <a:pt x="332549" y="142071"/>
                  </a:cubicBezTo>
                  <a:cubicBezTo>
                    <a:pt x="337545" y="143108"/>
                    <a:pt x="342460" y="144384"/>
                    <a:pt x="347096" y="147177"/>
                  </a:cubicBezTo>
                  <a:cubicBezTo>
                    <a:pt x="351531" y="149850"/>
                    <a:pt x="355768" y="153760"/>
                    <a:pt x="359364" y="160183"/>
                  </a:cubicBezTo>
                  <a:cubicBezTo>
                    <a:pt x="362042" y="165050"/>
                    <a:pt x="363520" y="169878"/>
                    <a:pt x="364280" y="174705"/>
                  </a:cubicBezTo>
                  <a:cubicBezTo>
                    <a:pt x="365598" y="183123"/>
                    <a:pt x="364160" y="191541"/>
                    <a:pt x="366318" y="199799"/>
                  </a:cubicBezTo>
                  <a:cubicBezTo>
                    <a:pt x="365958" y="198722"/>
                    <a:pt x="365479" y="197645"/>
                    <a:pt x="364839" y="198363"/>
                  </a:cubicBezTo>
                  <a:cubicBezTo>
                    <a:pt x="364120" y="199161"/>
                    <a:pt x="365039" y="199998"/>
                    <a:pt x="366598" y="200796"/>
                  </a:cubicBezTo>
                  <a:cubicBezTo>
                    <a:pt x="369355" y="202193"/>
                    <a:pt x="374030" y="203429"/>
                    <a:pt x="375030" y="204347"/>
                  </a:cubicBezTo>
                  <a:cubicBezTo>
                    <a:pt x="379186" y="208137"/>
                    <a:pt x="382902" y="212885"/>
                    <a:pt x="385780" y="218151"/>
                  </a:cubicBezTo>
                  <a:cubicBezTo>
                    <a:pt x="388577" y="223257"/>
                    <a:pt x="390695" y="228763"/>
                    <a:pt x="391734" y="234308"/>
                  </a:cubicBezTo>
                  <a:cubicBezTo>
                    <a:pt x="392733" y="239535"/>
                    <a:pt x="393013" y="244801"/>
                    <a:pt x="392533" y="249987"/>
                  </a:cubicBezTo>
                  <a:cubicBezTo>
                    <a:pt x="392054" y="255174"/>
                    <a:pt x="390895" y="260240"/>
                    <a:pt x="389057" y="265147"/>
                  </a:cubicBezTo>
                  <a:cubicBezTo>
                    <a:pt x="388217" y="267262"/>
                    <a:pt x="384581" y="270972"/>
                    <a:pt x="382343" y="273805"/>
                  </a:cubicBezTo>
                  <a:cubicBezTo>
                    <a:pt x="382383" y="274682"/>
                    <a:pt x="382263" y="275600"/>
                    <a:pt x="381983" y="276478"/>
                  </a:cubicBezTo>
                  <a:cubicBezTo>
                    <a:pt x="381983" y="275919"/>
                    <a:pt x="381863" y="275201"/>
                    <a:pt x="381743" y="274563"/>
                  </a:cubicBezTo>
                  <a:cubicBezTo>
                    <a:pt x="380664" y="275999"/>
                    <a:pt x="380145" y="277116"/>
                    <a:pt x="380824" y="277515"/>
                  </a:cubicBezTo>
                  <a:cubicBezTo>
                    <a:pt x="381064" y="277635"/>
                    <a:pt x="381304" y="277714"/>
                    <a:pt x="381464" y="277675"/>
                  </a:cubicBezTo>
                  <a:cubicBezTo>
                    <a:pt x="380904" y="278632"/>
                    <a:pt x="380185" y="279510"/>
                    <a:pt x="379186" y="280148"/>
                  </a:cubicBezTo>
                  <a:cubicBezTo>
                    <a:pt x="374830" y="283300"/>
                    <a:pt x="371553" y="281305"/>
                    <a:pt x="370674" y="280786"/>
                  </a:cubicBezTo>
                  <a:cubicBezTo>
                    <a:pt x="369075" y="279909"/>
                    <a:pt x="365159" y="276318"/>
                    <a:pt x="368116" y="270573"/>
                  </a:cubicBezTo>
                  <a:cubicBezTo>
                    <a:pt x="369035" y="268818"/>
                    <a:pt x="373831" y="263073"/>
                    <a:pt x="374790" y="260121"/>
                  </a:cubicBezTo>
                  <a:cubicBezTo>
                    <a:pt x="375989" y="256490"/>
                    <a:pt x="376628" y="252700"/>
                    <a:pt x="376828" y="248910"/>
                  </a:cubicBezTo>
                  <a:cubicBezTo>
                    <a:pt x="376988" y="245160"/>
                    <a:pt x="376628" y="241410"/>
                    <a:pt x="375749" y="237699"/>
                  </a:cubicBezTo>
                  <a:cubicBezTo>
                    <a:pt x="374830" y="233870"/>
                    <a:pt x="373151" y="230079"/>
                    <a:pt x="371073" y="226569"/>
                  </a:cubicBezTo>
                  <a:cubicBezTo>
                    <a:pt x="369035" y="223257"/>
                    <a:pt x="366557" y="220225"/>
                    <a:pt x="363760" y="217872"/>
                  </a:cubicBezTo>
                  <a:cubicBezTo>
                    <a:pt x="365319" y="215119"/>
                    <a:pt x="355408" y="213962"/>
                    <a:pt x="353090" y="212047"/>
                  </a:cubicBezTo>
                  <a:cubicBezTo>
                    <a:pt x="351092" y="210451"/>
                    <a:pt x="350093" y="208576"/>
                    <a:pt x="349573" y="207060"/>
                  </a:cubicBezTo>
                  <a:cubicBezTo>
                    <a:pt x="346216" y="197605"/>
                    <a:pt x="347375" y="187751"/>
                    <a:pt x="345497" y="177976"/>
                  </a:cubicBezTo>
                  <a:cubicBezTo>
                    <a:pt x="344978" y="175224"/>
                    <a:pt x="344099" y="172511"/>
                    <a:pt x="342500" y="169838"/>
                  </a:cubicBezTo>
                  <a:cubicBezTo>
                    <a:pt x="340862" y="167085"/>
                    <a:pt x="339023" y="165330"/>
                    <a:pt x="337065" y="164212"/>
                  </a:cubicBezTo>
                  <a:cubicBezTo>
                    <a:pt x="332389" y="161539"/>
                    <a:pt x="327154" y="161619"/>
                    <a:pt x="322279" y="160462"/>
                  </a:cubicBezTo>
                  <a:cubicBezTo>
                    <a:pt x="316924" y="159186"/>
                    <a:pt x="311809" y="157071"/>
                    <a:pt x="307133" y="152962"/>
                  </a:cubicBezTo>
                  <a:cubicBezTo>
                    <a:pt x="301019" y="147496"/>
                    <a:pt x="297262" y="140634"/>
                    <a:pt x="294065" y="133533"/>
                  </a:cubicBezTo>
                  <a:cubicBezTo>
                    <a:pt x="291747" y="128506"/>
                    <a:pt x="289869" y="123280"/>
                    <a:pt x="286272" y="119131"/>
                  </a:cubicBezTo>
                  <a:cubicBezTo>
                    <a:pt x="284114" y="116697"/>
                    <a:pt x="281277" y="114702"/>
                    <a:pt x="277121" y="113506"/>
                  </a:cubicBezTo>
                  <a:cubicBezTo>
                    <a:pt x="273285" y="112388"/>
                    <a:pt x="269368" y="113785"/>
                    <a:pt x="265532" y="115061"/>
                  </a:cubicBezTo>
                  <a:cubicBezTo>
                    <a:pt x="261256" y="116458"/>
                    <a:pt x="257100" y="118054"/>
                    <a:pt x="253183" y="118852"/>
                  </a:cubicBezTo>
                  <a:cubicBezTo>
                    <a:pt x="249067" y="119689"/>
                    <a:pt x="245151" y="119769"/>
                    <a:pt x="241554" y="118772"/>
                  </a:cubicBezTo>
                  <a:cubicBezTo>
                    <a:pt x="239037" y="118094"/>
                    <a:pt x="235680" y="115979"/>
                    <a:pt x="232762" y="112069"/>
                  </a:cubicBezTo>
                  <a:cubicBezTo>
                    <a:pt x="229046" y="107043"/>
                    <a:pt x="225090" y="97787"/>
                    <a:pt x="222492" y="95074"/>
                  </a:cubicBezTo>
                  <a:cubicBezTo>
                    <a:pt x="217856" y="90207"/>
                    <a:pt x="211862" y="87853"/>
                    <a:pt x="205628" y="87334"/>
                  </a:cubicBezTo>
                  <a:cubicBezTo>
                    <a:pt x="198554" y="86736"/>
                    <a:pt x="191201" y="88132"/>
                    <a:pt x="184727" y="90805"/>
                  </a:cubicBezTo>
                  <a:cubicBezTo>
                    <a:pt x="180931" y="92481"/>
                    <a:pt x="176495" y="90765"/>
                    <a:pt x="174817" y="86975"/>
                  </a:cubicBezTo>
                  <a:close/>
                  <a:moveTo>
                    <a:pt x="366478" y="200318"/>
                  </a:moveTo>
                  <a:lnTo>
                    <a:pt x="366318" y="199799"/>
                  </a:lnTo>
                  <a:lnTo>
                    <a:pt x="366517" y="200437"/>
                  </a:lnTo>
                  <a:lnTo>
                    <a:pt x="366478" y="200318"/>
                  </a:lnTo>
                  <a:close/>
                  <a:moveTo>
                    <a:pt x="221413" y="330815"/>
                  </a:moveTo>
                  <a:cubicBezTo>
                    <a:pt x="213101" y="338196"/>
                    <a:pt x="205188" y="346055"/>
                    <a:pt x="197076" y="353755"/>
                  </a:cubicBezTo>
                  <a:cubicBezTo>
                    <a:pt x="188883" y="361574"/>
                    <a:pt x="180411" y="369154"/>
                    <a:pt x="172139" y="376854"/>
                  </a:cubicBezTo>
                  <a:lnTo>
                    <a:pt x="147122" y="398876"/>
                  </a:lnTo>
                  <a:lnTo>
                    <a:pt x="139010" y="405619"/>
                  </a:lnTo>
                  <a:cubicBezTo>
                    <a:pt x="138610" y="405938"/>
                    <a:pt x="137611" y="406297"/>
                    <a:pt x="136692" y="406696"/>
                  </a:cubicBezTo>
                  <a:lnTo>
                    <a:pt x="136612" y="406895"/>
                  </a:lnTo>
                  <a:lnTo>
                    <a:pt x="136652" y="406736"/>
                  </a:lnTo>
                  <a:cubicBezTo>
                    <a:pt x="135653" y="407214"/>
                    <a:pt x="134814" y="407693"/>
                    <a:pt x="135174" y="408212"/>
                  </a:cubicBezTo>
                  <a:cubicBezTo>
                    <a:pt x="135253" y="408292"/>
                    <a:pt x="135293" y="408371"/>
                    <a:pt x="135333" y="408411"/>
                  </a:cubicBezTo>
                  <a:cubicBezTo>
                    <a:pt x="134454" y="409209"/>
                    <a:pt x="133375" y="409808"/>
                    <a:pt x="132136" y="410087"/>
                  </a:cubicBezTo>
                  <a:cubicBezTo>
                    <a:pt x="128859" y="411044"/>
                    <a:pt x="126981" y="409568"/>
                    <a:pt x="126182" y="409090"/>
                  </a:cubicBezTo>
                  <a:cubicBezTo>
                    <a:pt x="123664" y="407574"/>
                    <a:pt x="120627" y="403584"/>
                    <a:pt x="124823" y="398198"/>
                  </a:cubicBezTo>
                  <a:cubicBezTo>
                    <a:pt x="125303" y="397560"/>
                    <a:pt x="127900" y="395605"/>
                    <a:pt x="128819" y="394647"/>
                  </a:cubicBezTo>
                  <a:lnTo>
                    <a:pt x="136212" y="387067"/>
                  </a:lnTo>
                  <a:lnTo>
                    <a:pt x="158911" y="363170"/>
                  </a:lnTo>
                  <a:cubicBezTo>
                    <a:pt x="165785" y="356228"/>
                    <a:pt x="172499" y="349087"/>
                    <a:pt x="179572" y="342345"/>
                  </a:cubicBezTo>
                  <a:cubicBezTo>
                    <a:pt x="184368" y="337797"/>
                    <a:pt x="189283" y="333448"/>
                    <a:pt x="194358" y="329219"/>
                  </a:cubicBezTo>
                  <a:cubicBezTo>
                    <a:pt x="207226" y="318408"/>
                    <a:pt x="220774" y="308633"/>
                    <a:pt x="235120" y="300215"/>
                  </a:cubicBezTo>
                  <a:cubicBezTo>
                    <a:pt x="238597" y="297941"/>
                    <a:pt x="243233" y="298899"/>
                    <a:pt x="245510" y="302370"/>
                  </a:cubicBezTo>
                  <a:cubicBezTo>
                    <a:pt x="247788" y="305841"/>
                    <a:pt x="246789" y="310468"/>
                    <a:pt x="243353" y="312742"/>
                  </a:cubicBezTo>
                  <a:cubicBezTo>
                    <a:pt x="235680" y="318328"/>
                    <a:pt x="228526" y="324472"/>
                    <a:pt x="221413" y="330815"/>
                  </a:cubicBezTo>
                  <a:close/>
                  <a:moveTo>
                    <a:pt x="195957" y="212206"/>
                  </a:moveTo>
                  <a:cubicBezTo>
                    <a:pt x="195038" y="211488"/>
                    <a:pt x="194118" y="211967"/>
                    <a:pt x="193239" y="213124"/>
                  </a:cubicBezTo>
                  <a:cubicBezTo>
                    <a:pt x="192840" y="213204"/>
                    <a:pt x="192400" y="213204"/>
                    <a:pt x="192000" y="213204"/>
                  </a:cubicBezTo>
                  <a:cubicBezTo>
                    <a:pt x="192400" y="213204"/>
                    <a:pt x="192800" y="213244"/>
                    <a:pt x="193199" y="213164"/>
                  </a:cubicBezTo>
                  <a:cubicBezTo>
                    <a:pt x="190402" y="216954"/>
                    <a:pt x="187924" y="227566"/>
                    <a:pt x="187365" y="228563"/>
                  </a:cubicBezTo>
                  <a:cubicBezTo>
                    <a:pt x="182609" y="236582"/>
                    <a:pt x="178293" y="244841"/>
                    <a:pt x="173418" y="252780"/>
                  </a:cubicBezTo>
                  <a:cubicBezTo>
                    <a:pt x="170501" y="257567"/>
                    <a:pt x="167303" y="262155"/>
                    <a:pt x="164146" y="266823"/>
                  </a:cubicBezTo>
                  <a:cubicBezTo>
                    <a:pt x="159391" y="273845"/>
                    <a:pt x="154475" y="280627"/>
                    <a:pt x="149640" y="287609"/>
                  </a:cubicBezTo>
                  <a:cubicBezTo>
                    <a:pt x="147562" y="291199"/>
                    <a:pt x="142966" y="292436"/>
                    <a:pt x="139370" y="290361"/>
                  </a:cubicBezTo>
                  <a:cubicBezTo>
                    <a:pt x="135773" y="288287"/>
                    <a:pt x="134574" y="283699"/>
                    <a:pt x="136652" y="280108"/>
                  </a:cubicBezTo>
                  <a:cubicBezTo>
                    <a:pt x="140329" y="272408"/>
                    <a:pt x="143885" y="264709"/>
                    <a:pt x="147842" y="257089"/>
                  </a:cubicBezTo>
                  <a:cubicBezTo>
                    <a:pt x="150439" y="252062"/>
                    <a:pt x="153117" y="246995"/>
                    <a:pt x="156074" y="242168"/>
                  </a:cubicBezTo>
                  <a:cubicBezTo>
                    <a:pt x="161109" y="234069"/>
                    <a:pt x="166824" y="226449"/>
                    <a:pt x="172379" y="218749"/>
                  </a:cubicBezTo>
                  <a:cubicBezTo>
                    <a:pt x="173418" y="217433"/>
                    <a:pt x="181091" y="205823"/>
                    <a:pt x="185127" y="202153"/>
                  </a:cubicBezTo>
                  <a:cubicBezTo>
                    <a:pt x="188764" y="198842"/>
                    <a:pt x="192240" y="198443"/>
                    <a:pt x="193999" y="199041"/>
                  </a:cubicBezTo>
                  <a:cubicBezTo>
                    <a:pt x="197875" y="199959"/>
                    <a:pt x="200233" y="203868"/>
                    <a:pt x="199314" y="207698"/>
                  </a:cubicBezTo>
                  <a:cubicBezTo>
                    <a:pt x="198834" y="209693"/>
                    <a:pt x="197555" y="211249"/>
                    <a:pt x="195957" y="212206"/>
                  </a:cubicBezTo>
                  <a:close/>
                  <a:moveTo>
                    <a:pt x="193199" y="213164"/>
                  </a:moveTo>
                  <a:lnTo>
                    <a:pt x="193199" y="213164"/>
                  </a:lnTo>
                  <a:cubicBezTo>
                    <a:pt x="193559" y="213084"/>
                    <a:pt x="193879" y="213044"/>
                    <a:pt x="194158" y="212964"/>
                  </a:cubicBezTo>
                  <a:cubicBezTo>
                    <a:pt x="193839" y="213084"/>
                    <a:pt x="193519" y="213124"/>
                    <a:pt x="193199" y="213164"/>
                  </a:cubicBezTo>
                  <a:close/>
                  <a:moveTo>
                    <a:pt x="194478" y="212845"/>
                  </a:moveTo>
                  <a:lnTo>
                    <a:pt x="194158" y="212964"/>
                  </a:lnTo>
                  <a:cubicBezTo>
                    <a:pt x="194318" y="212885"/>
                    <a:pt x="194478" y="212845"/>
                    <a:pt x="194638" y="212765"/>
                  </a:cubicBezTo>
                  <a:cubicBezTo>
                    <a:pt x="194718" y="212725"/>
                    <a:pt x="194878" y="212685"/>
                    <a:pt x="195078" y="212645"/>
                  </a:cubicBezTo>
                  <a:lnTo>
                    <a:pt x="194798" y="212765"/>
                  </a:lnTo>
                  <a:cubicBezTo>
                    <a:pt x="194678" y="212805"/>
                    <a:pt x="194598" y="212805"/>
                    <a:pt x="194478" y="212845"/>
                  </a:cubicBezTo>
                  <a:close/>
                  <a:moveTo>
                    <a:pt x="284674" y="461312"/>
                  </a:moveTo>
                  <a:cubicBezTo>
                    <a:pt x="286512" y="463227"/>
                    <a:pt x="286312" y="465262"/>
                    <a:pt x="286432" y="466499"/>
                  </a:cubicBezTo>
                  <a:cubicBezTo>
                    <a:pt x="286592" y="468972"/>
                    <a:pt x="285074" y="470688"/>
                    <a:pt x="283155" y="472363"/>
                  </a:cubicBezTo>
                  <a:cubicBezTo>
                    <a:pt x="282236" y="473161"/>
                    <a:pt x="280478" y="473640"/>
                    <a:pt x="278080" y="473840"/>
                  </a:cubicBezTo>
                  <a:cubicBezTo>
                    <a:pt x="276522" y="473999"/>
                    <a:pt x="273085" y="473361"/>
                    <a:pt x="271446" y="473560"/>
                  </a:cubicBezTo>
                  <a:lnTo>
                    <a:pt x="258818" y="475276"/>
                  </a:lnTo>
                  <a:cubicBezTo>
                    <a:pt x="254222" y="475755"/>
                    <a:pt x="249627" y="476393"/>
                    <a:pt x="244991" y="476513"/>
                  </a:cubicBezTo>
                  <a:cubicBezTo>
                    <a:pt x="241874" y="476632"/>
                    <a:pt x="238717" y="476513"/>
                    <a:pt x="235600" y="476313"/>
                  </a:cubicBezTo>
                  <a:cubicBezTo>
                    <a:pt x="227687" y="475755"/>
                    <a:pt x="219974" y="474518"/>
                    <a:pt x="212182" y="473002"/>
                  </a:cubicBezTo>
                  <a:cubicBezTo>
                    <a:pt x="208065" y="472643"/>
                    <a:pt x="205028" y="468972"/>
                    <a:pt x="205388" y="464863"/>
                  </a:cubicBezTo>
                  <a:cubicBezTo>
                    <a:pt x="205788" y="460754"/>
                    <a:pt x="209424" y="457682"/>
                    <a:pt x="213580" y="458081"/>
                  </a:cubicBezTo>
                  <a:cubicBezTo>
                    <a:pt x="218736" y="458001"/>
                    <a:pt x="223811" y="457483"/>
                    <a:pt x="228966" y="457163"/>
                  </a:cubicBezTo>
                  <a:cubicBezTo>
                    <a:pt x="234161" y="456844"/>
                    <a:pt x="239276" y="456326"/>
                    <a:pt x="244431" y="456206"/>
                  </a:cubicBezTo>
                  <a:cubicBezTo>
                    <a:pt x="248947" y="456086"/>
                    <a:pt x="253423" y="456405"/>
                    <a:pt x="257899" y="456405"/>
                  </a:cubicBezTo>
                  <a:lnTo>
                    <a:pt x="271526" y="457203"/>
                  </a:lnTo>
                  <a:cubicBezTo>
                    <a:pt x="272565" y="457323"/>
                    <a:pt x="274124" y="457522"/>
                    <a:pt x="275762" y="458041"/>
                  </a:cubicBezTo>
                  <a:cubicBezTo>
                    <a:pt x="276202" y="458201"/>
                    <a:pt x="276761" y="458400"/>
                    <a:pt x="277281" y="458600"/>
                  </a:cubicBezTo>
                  <a:cubicBezTo>
                    <a:pt x="279998" y="457961"/>
                    <a:pt x="282916" y="458959"/>
                    <a:pt x="284674" y="4613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5" name="Google Shape;2165;p31"/>
            <p:cNvSpPr/>
            <p:nvPr/>
          </p:nvSpPr>
          <p:spPr>
            <a:xfrm rot="-1816621">
              <a:off x="4863249" y="421259"/>
              <a:ext cx="503586" cy="251707"/>
            </a:xfrm>
            <a:custGeom>
              <a:rect b="b" l="l" r="r" t="t"/>
              <a:pathLst>
                <a:path extrusionOk="0" h="502598" w="1005539">
                  <a:moveTo>
                    <a:pt x="552471" y="497289"/>
                  </a:moveTo>
                  <a:cubicBezTo>
                    <a:pt x="454162" y="516199"/>
                    <a:pt x="333795" y="481410"/>
                    <a:pt x="238883" y="443151"/>
                  </a:cubicBezTo>
                  <a:cubicBezTo>
                    <a:pt x="108845" y="390728"/>
                    <a:pt x="8019" y="283011"/>
                    <a:pt x="5541" y="277147"/>
                  </a:cubicBezTo>
                  <a:cubicBezTo>
                    <a:pt x="-31664" y="189696"/>
                    <a:pt x="130664" y="202981"/>
                    <a:pt x="130664" y="202981"/>
                  </a:cubicBezTo>
                  <a:cubicBezTo>
                    <a:pt x="130664" y="202981"/>
                    <a:pt x="148288" y="103802"/>
                    <a:pt x="182216" y="86567"/>
                  </a:cubicBezTo>
                  <a:cubicBezTo>
                    <a:pt x="216185" y="69292"/>
                    <a:pt x="293273" y="103323"/>
                    <a:pt x="334434" y="99453"/>
                  </a:cubicBezTo>
                  <a:cubicBezTo>
                    <a:pt x="351578" y="97817"/>
                    <a:pt x="413241" y="2867"/>
                    <a:pt x="465352" y="74"/>
                  </a:cubicBezTo>
                  <a:cubicBezTo>
                    <a:pt x="507912" y="-2200"/>
                    <a:pt x="590635" y="48587"/>
                    <a:pt x="617530" y="55409"/>
                  </a:cubicBezTo>
                  <a:cubicBezTo>
                    <a:pt x="620567" y="56167"/>
                    <a:pt x="755361" y="-6549"/>
                    <a:pt x="784854" y="5540"/>
                  </a:cubicBezTo>
                  <a:cubicBezTo>
                    <a:pt x="829092" y="23692"/>
                    <a:pt x="848674" y="104360"/>
                    <a:pt x="848674" y="104360"/>
                  </a:cubicBezTo>
                  <a:cubicBezTo>
                    <a:pt x="848674" y="104360"/>
                    <a:pt x="984387" y="60635"/>
                    <a:pt x="1003809" y="95703"/>
                  </a:cubicBezTo>
                  <a:cubicBezTo>
                    <a:pt x="1018116" y="121555"/>
                    <a:pt x="942267" y="230748"/>
                    <a:pt x="828653" y="329729"/>
                  </a:cubicBezTo>
                  <a:cubicBezTo>
                    <a:pt x="734461" y="411753"/>
                    <a:pt x="650739" y="478378"/>
                    <a:pt x="552471" y="497289"/>
                  </a:cubicBezTo>
                  <a:lnTo>
                    <a:pt x="552471" y="49728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6" name="Google Shape;2166;p31"/>
            <p:cNvSpPr/>
            <p:nvPr/>
          </p:nvSpPr>
          <p:spPr>
            <a:xfrm rot="-1816621">
              <a:off x="4888359" y="469875"/>
              <a:ext cx="486515" cy="191032"/>
            </a:xfrm>
            <a:custGeom>
              <a:rect b="b" l="l" r="r" t="t"/>
              <a:pathLst>
                <a:path extrusionOk="0" h="381445" w="971453">
                  <a:moveTo>
                    <a:pt x="968811" y="19442"/>
                  </a:moveTo>
                  <a:cubicBezTo>
                    <a:pt x="965295" y="15931"/>
                    <a:pt x="959580" y="15971"/>
                    <a:pt x="956103" y="19482"/>
                  </a:cubicBezTo>
                  <a:cubicBezTo>
                    <a:pt x="945473" y="29935"/>
                    <a:pt x="917140" y="48965"/>
                    <a:pt x="904391" y="56425"/>
                  </a:cubicBezTo>
                  <a:lnTo>
                    <a:pt x="902953" y="57263"/>
                  </a:lnTo>
                  <a:cubicBezTo>
                    <a:pt x="889965" y="50401"/>
                    <a:pt x="867066" y="35041"/>
                    <a:pt x="856396" y="28379"/>
                  </a:cubicBezTo>
                  <a:cubicBezTo>
                    <a:pt x="853479" y="26543"/>
                    <a:pt x="851241" y="25307"/>
                    <a:pt x="850162" y="24788"/>
                  </a:cubicBezTo>
                  <a:cubicBezTo>
                    <a:pt x="845207" y="22474"/>
                    <a:pt x="841730" y="24269"/>
                    <a:pt x="840691" y="24788"/>
                  </a:cubicBezTo>
                  <a:cubicBezTo>
                    <a:pt x="831779" y="29296"/>
                    <a:pt x="823507" y="34842"/>
                    <a:pt x="815554" y="41105"/>
                  </a:cubicBezTo>
                  <a:cubicBezTo>
                    <a:pt x="788899" y="62050"/>
                    <a:pt x="766880" y="91174"/>
                    <a:pt x="737627" y="108169"/>
                  </a:cubicBezTo>
                  <a:lnTo>
                    <a:pt x="735709" y="106613"/>
                  </a:lnTo>
                  <a:cubicBezTo>
                    <a:pt x="720563" y="94286"/>
                    <a:pt x="687674" y="65761"/>
                    <a:pt x="666174" y="48087"/>
                  </a:cubicBezTo>
                  <a:cubicBezTo>
                    <a:pt x="657542" y="41025"/>
                    <a:pt x="650628" y="35640"/>
                    <a:pt x="647112" y="33366"/>
                  </a:cubicBezTo>
                  <a:cubicBezTo>
                    <a:pt x="640838" y="29336"/>
                    <a:pt x="635722" y="30732"/>
                    <a:pt x="634324" y="31291"/>
                  </a:cubicBezTo>
                  <a:cubicBezTo>
                    <a:pt x="623294" y="35480"/>
                    <a:pt x="607589" y="46930"/>
                    <a:pt x="591044" y="61372"/>
                  </a:cubicBezTo>
                  <a:cubicBezTo>
                    <a:pt x="563110" y="85708"/>
                    <a:pt x="532059" y="118462"/>
                    <a:pt x="517073" y="132944"/>
                  </a:cubicBezTo>
                  <a:lnTo>
                    <a:pt x="516833" y="133223"/>
                  </a:lnTo>
                  <a:cubicBezTo>
                    <a:pt x="508561" y="126002"/>
                    <a:pt x="495014" y="114114"/>
                    <a:pt x="480427" y="102584"/>
                  </a:cubicBezTo>
                  <a:cubicBezTo>
                    <a:pt x="511838" y="100988"/>
                    <a:pt x="533378" y="93288"/>
                    <a:pt x="542729" y="84711"/>
                  </a:cubicBezTo>
                  <a:cubicBezTo>
                    <a:pt x="550961" y="77171"/>
                    <a:pt x="552560" y="68473"/>
                    <a:pt x="549882" y="60574"/>
                  </a:cubicBezTo>
                  <a:cubicBezTo>
                    <a:pt x="547085" y="52156"/>
                    <a:pt x="536255" y="42502"/>
                    <a:pt x="514555" y="37355"/>
                  </a:cubicBezTo>
                  <a:cubicBezTo>
                    <a:pt x="495853" y="33326"/>
                    <a:pt x="472475" y="31530"/>
                    <a:pt x="449216" y="32568"/>
                  </a:cubicBezTo>
                  <a:cubicBezTo>
                    <a:pt x="425998" y="33565"/>
                    <a:pt x="402940" y="37275"/>
                    <a:pt x="384757" y="42741"/>
                  </a:cubicBezTo>
                  <a:cubicBezTo>
                    <a:pt x="378642" y="44616"/>
                    <a:pt x="365694" y="49563"/>
                    <a:pt x="358301" y="56824"/>
                  </a:cubicBezTo>
                  <a:cubicBezTo>
                    <a:pt x="353386" y="61572"/>
                    <a:pt x="350429" y="67197"/>
                    <a:pt x="350588" y="73261"/>
                  </a:cubicBezTo>
                  <a:cubicBezTo>
                    <a:pt x="350788" y="80322"/>
                    <a:pt x="355024" y="89658"/>
                    <a:pt x="370410" y="98475"/>
                  </a:cubicBezTo>
                  <a:cubicBezTo>
                    <a:pt x="372208" y="99592"/>
                    <a:pt x="374286" y="99711"/>
                    <a:pt x="376245" y="99432"/>
                  </a:cubicBezTo>
                  <a:cubicBezTo>
                    <a:pt x="367013" y="112797"/>
                    <a:pt x="359061" y="128037"/>
                    <a:pt x="354185" y="138170"/>
                  </a:cubicBezTo>
                  <a:lnTo>
                    <a:pt x="269464" y="92450"/>
                  </a:lnTo>
                  <a:cubicBezTo>
                    <a:pt x="265548" y="90296"/>
                    <a:pt x="260752" y="90775"/>
                    <a:pt x="257316" y="93607"/>
                  </a:cubicBezTo>
                  <a:cubicBezTo>
                    <a:pt x="257316" y="93607"/>
                    <a:pt x="186582" y="153331"/>
                    <a:pt x="158208" y="175871"/>
                  </a:cubicBezTo>
                  <a:cubicBezTo>
                    <a:pt x="155491" y="178026"/>
                    <a:pt x="152573" y="180260"/>
                    <a:pt x="150695" y="181656"/>
                  </a:cubicBezTo>
                  <a:cubicBezTo>
                    <a:pt x="132912" y="176789"/>
                    <a:pt x="56623" y="146588"/>
                    <a:pt x="24613" y="133862"/>
                  </a:cubicBezTo>
                  <a:cubicBezTo>
                    <a:pt x="18379" y="131388"/>
                    <a:pt x="13783" y="129553"/>
                    <a:pt x="11585" y="128635"/>
                  </a:cubicBezTo>
                  <a:cubicBezTo>
                    <a:pt x="11345" y="128556"/>
                    <a:pt x="11145" y="128476"/>
                    <a:pt x="10906" y="128396"/>
                  </a:cubicBezTo>
                  <a:cubicBezTo>
                    <a:pt x="8628" y="127199"/>
                    <a:pt x="5830" y="127000"/>
                    <a:pt x="3313" y="128157"/>
                  </a:cubicBezTo>
                  <a:cubicBezTo>
                    <a:pt x="3153" y="128197"/>
                    <a:pt x="-5040" y="140245"/>
                    <a:pt x="4951" y="144514"/>
                  </a:cubicBezTo>
                  <a:cubicBezTo>
                    <a:pt x="7149" y="145471"/>
                    <a:pt x="11745" y="147386"/>
                    <a:pt x="18019" y="149979"/>
                  </a:cubicBezTo>
                  <a:cubicBezTo>
                    <a:pt x="53666" y="164820"/>
                    <a:pt x="142583" y="200886"/>
                    <a:pt x="151774" y="201843"/>
                  </a:cubicBezTo>
                  <a:cubicBezTo>
                    <a:pt x="152613" y="201923"/>
                    <a:pt x="155570" y="202083"/>
                    <a:pt x="159367" y="199649"/>
                  </a:cubicBezTo>
                  <a:cubicBezTo>
                    <a:pt x="161325" y="198372"/>
                    <a:pt x="165241" y="195500"/>
                    <a:pt x="170477" y="191471"/>
                  </a:cubicBezTo>
                  <a:cubicBezTo>
                    <a:pt x="194334" y="173039"/>
                    <a:pt x="247804" y="129393"/>
                    <a:pt x="265428" y="114951"/>
                  </a:cubicBezTo>
                  <a:lnTo>
                    <a:pt x="353985" y="164023"/>
                  </a:lnTo>
                  <a:cubicBezTo>
                    <a:pt x="356783" y="165539"/>
                    <a:pt x="360140" y="165858"/>
                    <a:pt x="363177" y="164781"/>
                  </a:cubicBezTo>
                  <a:cubicBezTo>
                    <a:pt x="366254" y="163743"/>
                    <a:pt x="368692" y="161469"/>
                    <a:pt x="369970" y="158477"/>
                  </a:cubicBezTo>
                  <a:cubicBezTo>
                    <a:pt x="369970" y="158477"/>
                    <a:pt x="381919" y="131029"/>
                    <a:pt x="397025" y="110483"/>
                  </a:cubicBezTo>
                  <a:cubicBezTo>
                    <a:pt x="401301" y="104658"/>
                    <a:pt x="405817" y="99392"/>
                    <a:pt x="410413" y="95762"/>
                  </a:cubicBezTo>
                  <a:cubicBezTo>
                    <a:pt x="412810" y="93887"/>
                    <a:pt x="414968" y="92331"/>
                    <a:pt x="417286" y="92251"/>
                  </a:cubicBezTo>
                  <a:cubicBezTo>
                    <a:pt x="419724" y="92211"/>
                    <a:pt x="422681" y="93448"/>
                    <a:pt x="426118" y="95004"/>
                  </a:cubicBezTo>
                  <a:cubicBezTo>
                    <a:pt x="431393" y="97437"/>
                    <a:pt x="437268" y="100988"/>
                    <a:pt x="443462" y="105137"/>
                  </a:cubicBezTo>
                  <a:cubicBezTo>
                    <a:pt x="465641" y="120138"/>
                    <a:pt x="490698" y="142639"/>
                    <a:pt x="502287" y="152812"/>
                  </a:cubicBezTo>
                  <a:cubicBezTo>
                    <a:pt x="505524" y="155605"/>
                    <a:pt x="507842" y="157560"/>
                    <a:pt x="509041" y="158437"/>
                  </a:cubicBezTo>
                  <a:cubicBezTo>
                    <a:pt x="514316" y="162307"/>
                    <a:pt x="518831" y="161110"/>
                    <a:pt x="519950" y="160831"/>
                  </a:cubicBezTo>
                  <a:cubicBezTo>
                    <a:pt x="521069" y="160552"/>
                    <a:pt x="522828" y="159913"/>
                    <a:pt x="524906" y="158477"/>
                  </a:cubicBezTo>
                  <a:cubicBezTo>
                    <a:pt x="526664" y="157240"/>
                    <a:pt x="529861" y="154448"/>
                    <a:pt x="534057" y="150378"/>
                  </a:cubicBezTo>
                  <a:cubicBezTo>
                    <a:pt x="548803" y="136016"/>
                    <a:pt x="579375" y="103501"/>
                    <a:pt x="606829" y="79285"/>
                  </a:cubicBezTo>
                  <a:cubicBezTo>
                    <a:pt x="618378" y="69072"/>
                    <a:pt x="629208" y="60295"/>
                    <a:pt x="637840" y="55547"/>
                  </a:cubicBezTo>
                  <a:cubicBezTo>
                    <a:pt x="638799" y="56226"/>
                    <a:pt x="639798" y="56984"/>
                    <a:pt x="640798" y="57742"/>
                  </a:cubicBezTo>
                  <a:cubicBezTo>
                    <a:pt x="659420" y="71944"/>
                    <a:pt x="700542" y="106972"/>
                    <a:pt x="719684" y="122332"/>
                  </a:cubicBezTo>
                  <a:cubicBezTo>
                    <a:pt x="724359" y="126082"/>
                    <a:pt x="727876" y="128755"/>
                    <a:pt x="729635" y="129872"/>
                  </a:cubicBezTo>
                  <a:cubicBezTo>
                    <a:pt x="735869" y="133902"/>
                    <a:pt x="740824" y="131588"/>
                    <a:pt x="741903" y="131029"/>
                  </a:cubicBezTo>
                  <a:cubicBezTo>
                    <a:pt x="750815" y="126361"/>
                    <a:pt x="759087" y="120696"/>
                    <a:pt x="766960" y="114353"/>
                  </a:cubicBezTo>
                  <a:cubicBezTo>
                    <a:pt x="794054" y="92530"/>
                    <a:pt x="815954" y="62409"/>
                    <a:pt x="845406" y="45214"/>
                  </a:cubicBezTo>
                  <a:lnTo>
                    <a:pt x="845886" y="45494"/>
                  </a:lnTo>
                  <a:cubicBezTo>
                    <a:pt x="858275" y="52954"/>
                    <a:pt x="886488" y="71146"/>
                    <a:pt x="898837" y="76572"/>
                  </a:cubicBezTo>
                  <a:cubicBezTo>
                    <a:pt x="899916" y="77051"/>
                    <a:pt x="903392" y="78367"/>
                    <a:pt x="908188" y="76133"/>
                  </a:cubicBezTo>
                  <a:cubicBezTo>
                    <a:pt x="910426" y="75056"/>
                    <a:pt x="914982" y="72383"/>
                    <a:pt x="920616" y="68713"/>
                  </a:cubicBezTo>
                  <a:cubicBezTo>
                    <a:pt x="935602" y="58978"/>
                    <a:pt x="959180" y="41983"/>
                    <a:pt x="968851" y="32129"/>
                  </a:cubicBezTo>
                  <a:cubicBezTo>
                    <a:pt x="972328" y="28618"/>
                    <a:pt x="972328" y="22913"/>
                    <a:pt x="968811" y="19442"/>
                  </a:cubicBezTo>
                  <a:close/>
                  <a:moveTo>
                    <a:pt x="528422" y="67755"/>
                  </a:moveTo>
                  <a:cubicBezTo>
                    <a:pt x="528422" y="67516"/>
                    <a:pt x="528343" y="66957"/>
                    <a:pt x="528582" y="67077"/>
                  </a:cubicBezTo>
                  <a:cubicBezTo>
                    <a:pt x="528902" y="67197"/>
                    <a:pt x="528742" y="67476"/>
                    <a:pt x="528422" y="67835"/>
                  </a:cubicBezTo>
                  <a:lnTo>
                    <a:pt x="528422" y="67755"/>
                  </a:lnTo>
                  <a:close/>
                  <a:moveTo>
                    <a:pt x="435989" y="73301"/>
                  </a:moveTo>
                  <a:cubicBezTo>
                    <a:pt x="428516" y="69950"/>
                    <a:pt x="421802" y="68354"/>
                    <a:pt x="416527" y="68553"/>
                  </a:cubicBezTo>
                  <a:cubicBezTo>
                    <a:pt x="406256" y="68912"/>
                    <a:pt x="394667" y="76373"/>
                    <a:pt x="384517" y="88381"/>
                  </a:cubicBezTo>
                  <a:cubicBezTo>
                    <a:pt x="384037" y="88940"/>
                    <a:pt x="383598" y="89658"/>
                    <a:pt x="383118" y="90216"/>
                  </a:cubicBezTo>
                  <a:cubicBezTo>
                    <a:pt x="382838" y="87703"/>
                    <a:pt x="381759" y="85309"/>
                    <a:pt x="379442" y="83873"/>
                  </a:cubicBezTo>
                  <a:cubicBezTo>
                    <a:pt x="376085" y="81639"/>
                    <a:pt x="373527" y="79524"/>
                    <a:pt x="371689" y="77530"/>
                  </a:cubicBezTo>
                  <a:cubicBezTo>
                    <a:pt x="370170" y="75934"/>
                    <a:pt x="369291" y="74657"/>
                    <a:pt x="369331" y="73341"/>
                  </a:cubicBezTo>
                  <a:cubicBezTo>
                    <a:pt x="369331" y="72902"/>
                    <a:pt x="369810" y="72702"/>
                    <a:pt x="370090" y="72343"/>
                  </a:cubicBezTo>
                  <a:cubicBezTo>
                    <a:pt x="370930" y="71306"/>
                    <a:pt x="372128" y="70468"/>
                    <a:pt x="373407" y="69590"/>
                  </a:cubicBezTo>
                  <a:cubicBezTo>
                    <a:pt x="378962" y="65880"/>
                    <a:pt x="386515" y="63726"/>
                    <a:pt x="390311" y="62808"/>
                  </a:cubicBezTo>
                  <a:cubicBezTo>
                    <a:pt x="407216" y="58539"/>
                    <a:pt x="428556" y="56585"/>
                    <a:pt x="449936" y="56186"/>
                  </a:cubicBezTo>
                  <a:cubicBezTo>
                    <a:pt x="471156" y="55787"/>
                    <a:pt x="492456" y="56984"/>
                    <a:pt x="509440" y="60694"/>
                  </a:cubicBezTo>
                  <a:cubicBezTo>
                    <a:pt x="516314" y="62090"/>
                    <a:pt x="521629" y="63806"/>
                    <a:pt x="525385" y="66000"/>
                  </a:cubicBezTo>
                  <a:cubicBezTo>
                    <a:pt x="526424" y="66598"/>
                    <a:pt x="527663" y="67636"/>
                    <a:pt x="528223" y="68074"/>
                  </a:cubicBezTo>
                  <a:cubicBezTo>
                    <a:pt x="527863" y="68434"/>
                    <a:pt x="527423" y="68793"/>
                    <a:pt x="527144" y="69072"/>
                  </a:cubicBezTo>
                  <a:cubicBezTo>
                    <a:pt x="525385" y="70787"/>
                    <a:pt x="522948" y="72463"/>
                    <a:pt x="519870" y="74019"/>
                  </a:cubicBezTo>
                  <a:cubicBezTo>
                    <a:pt x="509001" y="79564"/>
                    <a:pt x="491817" y="83913"/>
                    <a:pt x="468918" y="85309"/>
                  </a:cubicBezTo>
                  <a:cubicBezTo>
                    <a:pt x="466041" y="85389"/>
                    <a:pt x="463843" y="86985"/>
                    <a:pt x="462284" y="89139"/>
                  </a:cubicBezTo>
                  <a:cubicBezTo>
                    <a:pt x="452933" y="82596"/>
                    <a:pt x="443821" y="76851"/>
                    <a:pt x="435989" y="73301"/>
                  </a:cubicBezTo>
                  <a:close/>
                  <a:moveTo>
                    <a:pt x="510999" y="138529"/>
                  </a:moveTo>
                  <a:cubicBezTo>
                    <a:pt x="510359" y="137572"/>
                    <a:pt x="512038" y="137452"/>
                    <a:pt x="513157" y="137333"/>
                  </a:cubicBezTo>
                  <a:cubicBezTo>
                    <a:pt x="512158" y="138450"/>
                    <a:pt x="511398" y="139088"/>
                    <a:pt x="510999" y="138529"/>
                  </a:cubicBezTo>
                  <a:close/>
                  <a:moveTo>
                    <a:pt x="439705" y="364536"/>
                  </a:moveTo>
                  <a:cubicBezTo>
                    <a:pt x="444101" y="366810"/>
                    <a:pt x="445820" y="372236"/>
                    <a:pt x="443502" y="376624"/>
                  </a:cubicBezTo>
                  <a:cubicBezTo>
                    <a:pt x="441184" y="381013"/>
                    <a:pt x="435789" y="382728"/>
                    <a:pt x="431393" y="380414"/>
                  </a:cubicBezTo>
                  <a:cubicBezTo>
                    <a:pt x="416407" y="373154"/>
                    <a:pt x="394028" y="359789"/>
                    <a:pt x="368851" y="343312"/>
                  </a:cubicBezTo>
                  <a:cubicBezTo>
                    <a:pt x="356143" y="335014"/>
                    <a:pt x="342676" y="325997"/>
                    <a:pt x="329169" y="316462"/>
                  </a:cubicBezTo>
                  <a:cubicBezTo>
                    <a:pt x="316181" y="307326"/>
                    <a:pt x="303153" y="297751"/>
                    <a:pt x="290525" y="288256"/>
                  </a:cubicBezTo>
                  <a:cubicBezTo>
                    <a:pt x="269904" y="272657"/>
                    <a:pt x="250482" y="257218"/>
                    <a:pt x="234017" y="244172"/>
                  </a:cubicBezTo>
                  <a:cubicBezTo>
                    <a:pt x="214515" y="228653"/>
                    <a:pt x="199450" y="216325"/>
                    <a:pt x="192216" y="210540"/>
                  </a:cubicBezTo>
                  <a:cubicBezTo>
                    <a:pt x="191537" y="209982"/>
                    <a:pt x="190898" y="209383"/>
                    <a:pt x="190378" y="208825"/>
                  </a:cubicBezTo>
                  <a:lnTo>
                    <a:pt x="190738" y="208466"/>
                  </a:lnTo>
                  <a:lnTo>
                    <a:pt x="190418" y="208386"/>
                  </a:lnTo>
                  <a:cubicBezTo>
                    <a:pt x="190298" y="208346"/>
                    <a:pt x="190178" y="208306"/>
                    <a:pt x="190018" y="208266"/>
                  </a:cubicBezTo>
                  <a:lnTo>
                    <a:pt x="189659" y="208147"/>
                  </a:lnTo>
                  <a:cubicBezTo>
                    <a:pt x="188979" y="207469"/>
                    <a:pt x="188500" y="207109"/>
                    <a:pt x="188300" y="207429"/>
                  </a:cubicBezTo>
                  <a:lnTo>
                    <a:pt x="188260" y="207429"/>
                  </a:lnTo>
                  <a:cubicBezTo>
                    <a:pt x="187621" y="207030"/>
                    <a:pt x="187021" y="206551"/>
                    <a:pt x="186462" y="205952"/>
                  </a:cubicBezTo>
                  <a:cubicBezTo>
                    <a:pt x="185702" y="205155"/>
                    <a:pt x="185343" y="204476"/>
                    <a:pt x="185143" y="204077"/>
                  </a:cubicBezTo>
                  <a:cubicBezTo>
                    <a:pt x="182585" y="199609"/>
                    <a:pt x="184743" y="196378"/>
                    <a:pt x="186022" y="194702"/>
                  </a:cubicBezTo>
                  <a:cubicBezTo>
                    <a:pt x="187261" y="193066"/>
                    <a:pt x="189898" y="190673"/>
                    <a:pt x="194854" y="191710"/>
                  </a:cubicBezTo>
                  <a:cubicBezTo>
                    <a:pt x="195214" y="191790"/>
                    <a:pt x="196213" y="192069"/>
                    <a:pt x="197651" y="192947"/>
                  </a:cubicBezTo>
                  <a:cubicBezTo>
                    <a:pt x="198051" y="193186"/>
                    <a:pt x="198930" y="193824"/>
                    <a:pt x="200289" y="194742"/>
                  </a:cubicBezTo>
                  <a:cubicBezTo>
                    <a:pt x="204005" y="197295"/>
                    <a:pt x="211758" y="202761"/>
                    <a:pt x="222308" y="210301"/>
                  </a:cubicBezTo>
                  <a:cubicBezTo>
                    <a:pt x="238733" y="222030"/>
                    <a:pt x="262191" y="238587"/>
                    <a:pt x="287807" y="256899"/>
                  </a:cubicBezTo>
                  <a:cubicBezTo>
                    <a:pt x="301874" y="266992"/>
                    <a:pt x="316660" y="277525"/>
                    <a:pt x="331247" y="288177"/>
                  </a:cubicBezTo>
                  <a:cubicBezTo>
                    <a:pt x="345993" y="298908"/>
                    <a:pt x="360499" y="309760"/>
                    <a:pt x="374286" y="319814"/>
                  </a:cubicBezTo>
                  <a:cubicBezTo>
                    <a:pt x="400822" y="339163"/>
                    <a:pt x="424240" y="355839"/>
                    <a:pt x="439705" y="364536"/>
                  </a:cubicBezTo>
                  <a:close/>
                  <a:moveTo>
                    <a:pt x="189659" y="208147"/>
                  </a:moveTo>
                  <a:lnTo>
                    <a:pt x="190378" y="208825"/>
                  </a:lnTo>
                  <a:cubicBezTo>
                    <a:pt x="186382" y="212495"/>
                    <a:pt x="183544" y="213772"/>
                    <a:pt x="188260" y="207429"/>
                  </a:cubicBezTo>
                  <a:cubicBezTo>
                    <a:pt x="188700" y="207708"/>
                    <a:pt x="189179" y="207947"/>
                    <a:pt x="189659" y="208147"/>
                  </a:cubicBezTo>
                  <a:close/>
                  <a:moveTo>
                    <a:pt x="430674" y="272258"/>
                  </a:moveTo>
                  <a:cubicBezTo>
                    <a:pt x="442143" y="300983"/>
                    <a:pt x="451694" y="328910"/>
                    <a:pt x="456649" y="345347"/>
                  </a:cubicBezTo>
                  <a:cubicBezTo>
                    <a:pt x="458248" y="350014"/>
                    <a:pt x="455770" y="355121"/>
                    <a:pt x="451095" y="356757"/>
                  </a:cubicBezTo>
                  <a:cubicBezTo>
                    <a:pt x="446419" y="358352"/>
                    <a:pt x="441304" y="355879"/>
                    <a:pt x="439665" y="351211"/>
                  </a:cubicBezTo>
                  <a:cubicBezTo>
                    <a:pt x="435429" y="340519"/>
                    <a:pt x="428156" y="325040"/>
                    <a:pt x="420124" y="307446"/>
                  </a:cubicBezTo>
                  <a:cubicBezTo>
                    <a:pt x="415848" y="298071"/>
                    <a:pt x="411292" y="288137"/>
                    <a:pt x="406896" y="278003"/>
                  </a:cubicBezTo>
                  <a:cubicBezTo>
                    <a:pt x="404059" y="271421"/>
                    <a:pt x="401261" y="264758"/>
                    <a:pt x="398584" y="258135"/>
                  </a:cubicBezTo>
                  <a:cubicBezTo>
                    <a:pt x="394428" y="247723"/>
                    <a:pt x="390551" y="237470"/>
                    <a:pt x="386994" y="227855"/>
                  </a:cubicBezTo>
                  <a:cubicBezTo>
                    <a:pt x="378722" y="205394"/>
                    <a:pt x="372448" y="186523"/>
                    <a:pt x="370530" y="177268"/>
                  </a:cubicBezTo>
                  <a:cubicBezTo>
                    <a:pt x="369171" y="170805"/>
                    <a:pt x="370090" y="166616"/>
                    <a:pt x="371049" y="165140"/>
                  </a:cubicBezTo>
                  <a:cubicBezTo>
                    <a:pt x="373367" y="161030"/>
                    <a:pt x="378642" y="159594"/>
                    <a:pt x="382758" y="161948"/>
                  </a:cubicBezTo>
                  <a:cubicBezTo>
                    <a:pt x="385876" y="163703"/>
                    <a:pt x="387474" y="167134"/>
                    <a:pt x="387034" y="170525"/>
                  </a:cubicBezTo>
                  <a:lnTo>
                    <a:pt x="387074" y="170486"/>
                  </a:lnTo>
                  <a:cubicBezTo>
                    <a:pt x="388313" y="170286"/>
                    <a:pt x="387154" y="171962"/>
                    <a:pt x="386435" y="172999"/>
                  </a:cubicBezTo>
                  <a:lnTo>
                    <a:pt x="386395" y="172839"/>
                  </a:lnTo>
                  <a:cubicBezTo>
                    <a:pt x="386275" y="173119"/>
                    <a:pt x="386155" y="173398"/>
                    <a:pt x="385995" y="173637"/>
                  </a:cubicBezTo>
                  <a:cubicBezTo>
                    <a:pt x="386035" y="173518"/>
                    <a:pt x="386235" y="173278"/>
                    <a:pt x="386435" y="172999"/>
                  </a:cubicBezTo>
                  <a:cubicBezTo>
                    <a:pt x="387434" y="176270"/>
                    <a:pt x="391270" y="182295"/>
                    <a:pt x="393748" y="188079"/>
                  </a:cubicBezTo>
                  <a:cubicBezTo>
                    <a:pt x="399263" y="201245"/>
                    <a:pt x="407615" y="218958"/>
                    <a:pt x="416207" y="238308"/>
                  </a:cubicBezTo>
                  <a:cubicBezTo>
                    <a:pt x="421083" y="249319"/>
                    <a:pt x="426078" y="260808"/>
                    <a:pt x="430674" y="272258"/>
                  </a:cubicBezTo>
                  <a:close/>
                  <a:moveTo>
                    <a:pt x="537494" y="186803"/>
                  </a:moveTo>
                  <a:cubicBezTo>
                    <a:pt x="540691" y="187441"/>
                    <a:pt x="539372" y="188558"/>
                    <a:pt x="536775" y="189675"/>
                  </a:cubicBezTo>
                  <a:lnTo>
                    <a:pt x="536815" y="188678"/>
                  </a:lnTo>
                  <a:lnTo>
                    <a:pt x="536855" y="188199"/>
                  </a:lnTo>
                  <a:cubicBezTo>
                    <a:pt x="536415" y="188957"/>
                    <a:pt x="535895" y="189635"/>
                    <a:pt x="535256" y="190234"/>
                  </a:cubicBezTo>
                  <a:cubicBezTo>
                    <a:pt x="535816" y="190034"/>
                    <a:pt x="536335" y="189875"/>
                    <a:pt x="536775" y="189675"/>
                  </a:cubicBezTo>
                  <a:cubicBezTo>
                    <a:pt x="536775" y="190673"/>
                    <a:pt x="536735" y="191830"/>
                    <a:pt x="536575" y="192907"/>
                  </a:cubicBezTo>
                  <a:cubicBezTo>
                    <a:pt x="534777" y="204875"/>
                    <a:pt x="531500" y="230169"/>
                    <a:pt x="526864" y="258295"/>
                  </a:cubicBezTo>
                  <a:cubicBezTo>
                    <a:pt x="525665" y="265436"/>
                    <a:pt x="524386" y="272737"/>
                    <a:pt x="522948" y="280038"/>
                  </a:cubicBezTo>
                  <a:cubicBezTo>
                    <a:pt x="521509" y="287299"/>
                    <a:pt x="519910" y="294560"/>
                    <a:pt x="518232" y="301621"/>
                  </a:cubicBezTo>
                  <a:cubicBezTo>
                    <a:pt x="511838" y="328511"/>
                    <a:pt x="504765" y="352887"/>
                    <a:pt x="499929" y="366172"/>
                  </a:cubicBezTo>
                  <a:cubicBezTo>
                    <a:pt x="498450" y="370919"/>
                    <a:pt x="493375" y="373513"/>
                    <a:pt x="488660" y="372036"/>
                  </a:cubicBezTo>
                  <a:cubicBezTo>
                    <a:pt x="483944" y="370560"/>
                    <a:pt x="481306" y="365494"/>
                    <a:pt x="482785" y="360786"/>
                  </a:cubicBezTo>
                  <a:cubicBezTo>
                    <a:pt x="485582" y="350294"/>
                    <a:pt x="488580" y="332899"/>
                    <a:pt x="492096" y="312991"/>
                  </a:cubicBezTo>
                  <a:cubicBezTo>
                    <a:pt x="493975" y="302659"/>
                    <a:pt x="495853" y="291687"/>
                    <a:pt x="498011" y="280676"/>
                  </a:cubicBezTo>
                  <a:cubicBezTo>
                    <a:pt x="500169" y="269745"/>
                    <a:pt x="502607" y="258854"/>
                    <a:pt x="504924" y="248441"/>
                  </a:cubicBezTo>
                  <a:cubicBezTo>
                    <a:pt x="509160" y="229491"/>
                    <a:pt x="513357" y="212336"/>
                    <a:pt x="516274" y="200208"/>
                  </a:cubicBezTo>
                  <a:cubicBezTo>
                    <a:pt x="518152" y="192348"/>
                    <a:pt x="519591" y="186643"/>
                    <a:pt x="520350" y="183930"/>
                  </a:cubicBezTo>
                  <a:cubicBezTo>
                    <a:pt x="522748" y="175273"/>
                    <a:pt x="530860" y="175552"/>
                    <a:pt x="531300" y="175672"/>
                  </a:cubicBezTo>
                  <a:cubicBezTo>
                    <a:pt x="535935" y="176749"/>
                    <a:pt x="538773" y="181377"/>
                    <a:pt x="537694" y="186005"/>
                  </a:cubicBezTo>
                  <a:cubicBezTo>
                    <a:pt x="537654" y="186284"/>
                    <a:pt x="537574" y="186523"/>
                    <a:pt x="537494" y="186803"/>
                  </a:cubicBezTo>
                  <a:close/>
                  <a:moveTo>
                    <a:pt x="694547" y="145391"/>
                  </a:moveTo>
                  <a:cubicBezTo>
                    <a:pt x="698743" y="147626"/>
                    <a:pt x="700382" y="152812"/>
                    <a:pt x="698184" y="157001"/>
                  </a:cubicBezTo>
                  <a:cubicBezTo>
                    <a:pt x="698184" y="157001"/>
                    <a:pt x="683158" y="189755"/>
                    <a:pt x="662857" y="228693"/>
                  </a:cubicBezTo>
                  <a:cubicBezTo>
                    <a:pt x="654944" y="243893"/>
                    <a:pt x="646192" y="260011"/>
                    <a:pt x="637201" y="275410"/>
                  </a:cubicBezTo>
                  <a:cubicBezTo>
                    <a:pt x="630967" y="286062"/>
                    <a:pt x="624533" y="296235"/>
                    <a:pt x="618378" y="305731"/>
                  </a:cubicBezTo>
                  <a:cubicBezTo>
                    <a:pt x="606150" y="324601"/>
                    <a:pt x="594840" y="340439"/>
                    <a:pt x="586768" y="349895"/>
                  </a:cubicBezTo>
                  <a:cubicBezTo>
                    <a:pt x="583691" y="353804"/>
                    <a:pt x="578056" y="354483"/>
                    <a:pt x="574140" y="351411"/>
                  </a:cubicBezTo>
                  <a:cubicBezTo>
                    <a:pt x="570263" y="348379"/>
                    <a:pt x="569584" y="342713"/>
                    <a:pt x="572621" y="338844"/>
                  </a:cubicBezTo>
                  <a:cubicBezTo>
                    <a:pt x="575978" y="334216"/>
                    <a:pt x="579775" y="328032"/>
                    <a:pt x="584091" y="320851"/>
                  </a:cubicBezTo>
                  <a:cubicBezTo>
                    <a:pt x="591044" y="309281"/>
                    <a:pt x="598917" y="294959"/>
                    <a:pt x="607389" y="279679"/>
                  </a:cubicBezTo>
                  <a:cubicBezTo>
                    <a:pt x="612344" y="270663"/>
                    <a:pt x="617419" y="261247"/>
                    <a:pt x="622734" y="251952"/>
                  </a:cubicBezTo>
                  <a:cubicBezTo>
                    <a:pt x="632925" y="233999"/>
                    <a:pt x="643475" y="216206"/>
                    <a:pt x="652666" y="200447"/>
                  </a:cubicBezTo>
                  <a:cubicBezTo>
                    <a:pt x="669930" y="170924"/>
                    <a:pt x="682918" y="149022"/>
                    <a:pt x="682918" y="149022"/>
                  </a:cubicBezTo>
                  <a:cubicBezTo>
                    <a:pt x="685116" y="144833"/>
                    <a:pt x="690351" y="143197"/>
                    <a:pt x="694547" y="145391"/>
                  </a:cubicBezTo>
                  <a:close/>
                  <a:moveTo>
                    <a:pt x="168838" y="90296"/>
                  </a:moveTo>
                  <a:cubicBezTo>
                    <a:pt x="164922" y="87623"/>
                    <a:pt x="163883" y="82277"/>
                    <a:pt x="166560" y="78367"/>
                  </a:cubicBezTo>
                  <a:cubicBezTo>
                    <a:pt x="169238" y="74458"/>
                    <a:pt x="174593" y="73460"/>
                    <a:pt x="178549" y="76133"/>
                  </a:cubicBezTo>
                  <a:cubicBezTo>
                    <a:pt x="178549" y="76133"/>
                    <a:pt x="183225" y="77889"/>
                    <a:pt x="189579" y="80921"/>
                  </a:cubicBezTo>
                  <a:cubicBezTo>
                    <a:pt x="192856" y="82477"/>
                    <a:pt x="196612" y="84152"/>
                    <a:pt x="200129" y="86426"/>
                  </a:cubicBezTo>
                  <a:cubicBezTo>
                    <a:pt x="203526" y="88621"/>
                    <a:pt x="206643" y="91254"/>
                    <a:pt x="209400" y="93647"/>
                  </a:cubicBezTo>
                  <a:cubicBezTo>
                    <a:pt x="213397" y="97038"/>
                    <a:pt x="216034" y="100150"/>
                    <a:pt x="217473" y="101227"/>
                  </a:cubicBezTo>
                  <a:cubicBezTo>
                    <a:pt x="221909" y="103462"/>
                    <a:pt x="223667" y="108847"/>
                    <a:pt x="221469" y="113276"/>
                  </a:cubicBezTo>
                  <a:cubicBezTo>
                    <a:pt x="219231" y="117704"/>
                    <a:pt x="213836" y="119460"/>
                    <a:pt x="209400" y="117225"/>
                  </a:cubicBezTo>
                  <a:cubicBezTo>
                    <a:pt x="207122" y="116547"/>
                    <a:pt x="201528" y="114592"/>
                    <a:pt x="195014" y="111361"/>
                  </a:cubicBezTo>
                  <a:cubicBezTo>
                    <a:pt x="192256" y="110004"/>
                    <a:pt x="189339" y="108448"/>
                    <a:pt x="186662" y="106573"/>
                  </a:cubicBezTo>
                  <a:cubicBezTo>
                    <a:pt x="183225" y="104140"/>
                    <a:pt x="180188" y="101307"/>
                    <a:pt x="177470" y="98834"/>
                  </a:cubicBezTo>
                  <a:cubicBezTo>
                    <a:pt x="172195" y="94046"/>
                    <a:pt x="168838" y="90296"/>
                    <a:pt x="168838" y="90296"/>
                  </a:cubicBezTo>
                  <a:close/>
                  <a:moveTo>
                    <a:pt x="303672" y="35839"/>
                  </a:moveTo>
                  <a:cubicBezTo>
                    <a:pt x="301834" y="31451"/>
                    <a:pt x="303912" y="26424"/>
                    <a:pt x="308308" y="24589"/>
                  </a:cubicBezTo>
                  <a:cubicBezTo>
                    <a:pt x="312664" y="22753"/>
                    <a:pt x="317739" y="24828"/>
                    <a:pt x="319537" y="29216"/>
                  </a:cubicBezTo>
                  <a:cubicBezTo>
                    <a:pt x="321655" y="32368"/>
                    <a:pt x="323973" y="35201"/>
                    <a:pt x="326211" y="38392"/>
                  </a:cubicBezTo>
                  <a:cubicBezTo>
                    <a:pt x="328329" y="41424"/>
                    <a:pt x="330607" y="44337"/>
                    <a:pt x="332525" y="47608"/>
                  </a:cubicBezTo>
                  <a:cubicBezTo>
                    <a:pt x="334044" y="50161"/>
                    <a:pt x="335283" y="52874"/>
                    <a:pt x="336482" y="55587"/>
                  </a:cubicBezTo>
                  <a:cubicBezTo>
                    <a:pt x="338440" y="59816"/>
                    <a:pt x="339799" y="64045"/>
                    <a:pt x="341717" y="68274"/>
                  </a:cubicBezTo>
                  <a:cubicBezTo>
                    <a:pt x="344514" y="72343"/>
                    <a:pt x="343475" y="77929"/>
                    <a:pt x="339399" y="80721"/>
                  </a:cubicBezTo>
                  <a:cubicBezTo>
                    <a:pt x="335323" y="83554"/>
                    <a:pt x="329728" y="82517"/>
                    <a:pt x="326931" y="78447"/>
                  </a:cubicBezTo>
                  <a:cubicBezTo>
                    <a:pt x="323414" y="74897"/>
                    <a:pt x="319937" y="71545"/>
                    <a:pt x="316820" y="67596"/>
                  </a:cubicBezTo>
                  <a:cubicBezTo>
                    <a:pt x="314782" y="65003"/>
                    <a:pt x="312864" y="62330"/>
                    <a:pt x="311345" y="59417"/>
                  </a:cubicBezTo>
                  <a:cubicBezTo>
                    <a:pt x="309387" y="55747"/>
                    <a:pt x="308028" y="51837"/>
                    <a:pt x="306749" y="47927"/>
                  </a:cubicBezTo>
                  <a:cubicBezTo>
                    <a:pt x="305471" y="43858"/>
                    <a:pt x="304551" y="39908"/>
                    <a:pt x="303672" y="35839"/>
                  </a:cubicBezTo>
                  <a:close/>
                  <a:moveTo>
                    <a:pt x="562710" y="36278"/>
                  </a:moveTo>
                  <a:cubicBezTo>
                    <a:pt x="562870" y="35480"/>
                    <a:pt x="562431" y="34203"/>
                    <a:pt x="562551" y="32488"/>
                  </a:cubicBezTo>
                  <a:cubicBezTo>
                    <a:pt x="562710" y="30254"/>
                    <a:pt x="562790" y="27780"/>
                    <a:pt x="563190" y="25027"/>
                  </a:cubicBezTo>
                  <a:cubicBezTo>
                    <a:pt x="563430" y="23631"/>
                    <a:pt x="563710" y="22195"/>
                    <a:pt x="564149" y="20838"/>
                  </a:cubicBezTo>
                  <a:cubicBezTo>
                    <a:pt x="564629" y="19402"/>
                    <a:pt x="565228" y="18046"/>
                    <a:pt x="565867" y="16729"/>
                  </a:cubicBezTo>
                  <a:cubicBezTo>
                    <a:pt x="567226" y="14136"/>
                    <a:pt x="568545" y="11822"/>
                    <a:pt x="570024" y="9867"/>
                  </a:cubicBezTo>
                  <a:cubicBezTo>
                    <a:pt x="574020" y="4521"/>
                    <a:pt x="577297" y="1011"/>
                    <a:pt x="580254" y="612"/>
                  </a:cubicBezTo>
                  <a:cubicBezTo>
                    <a:pt x="584650" y="-1144"/>
                    <a:pt x="589685" y="1011"/>
                    <a:pt x="591444" y="5399"/>
                  </a:cubicBezTo>
                  <a:cubicBezTo>
                    <a:pt x="593122" y="9668"/>
                    <a:pt x="591204" y="14455"/>
                    <a:pt x="587088" y="16370"/>
                  </a:cubicBezTo>
                  <a:cubicBezTo>
                    <a:pt x="587567" y="16251"/>
                    <a:pt x="588167" y="16290"/>
                    <a:pt x="588526" y="15772"/>
                  </a:cubicBezTo>
                  <a:cubicBezTo>
                    <a:pt x="588566" y="15692"/>
                    <a:pt x="588686" y="15692"/>
                    <a:pt x="588806" y="15692"/>
                  </a:cubicBezTo>
                  <a:cubicBezTo>
                    <a:pt x="588686" y="16051"/>
                    <a:pt x="589206" y="17487"/>
                    <a:pt x="589006" y="18325"/>
                  </a:cubicBezTo>
                  <a:cubicBezTo>
                    <a:pt x="588446" y="20998"/>
                    <a:pt x="588446" y="24230"/>
                    <a:pt x="587567" y="27461"/>
                  </a:cubicBezTo>
                  <a:cubicBezTo>
                    <a:pt x="586928" y="29655"/>
                    <a:pt x="585969" y="31730"/>
                    <a:pt x="585050" y="33645"/>
                  </a:cubicBezTo>
                  <a:cubicBezTo>
                    <a:pt x="582612" y="38672"/>
                    <a:pt x="580254" y="42422"/>
                    <a:pt x="578855" y="44097"/>
                  </a:cubicBezTo>
                  <a:cubicBezTo>
                    <a:pt x="576697" y="48566"/>
                    <a:pt x="571302" y="50401"/>
                    <a:pt x="566867" y="48247"/>
                  </a:cubicBezTo>
                  <a:cubicBezTo>
                    <a:pt x="562391" y="46092"/>
                    <a:pt x="560552" y="40746"/>
                    <a:pt x="562710" y="36278"/>
                  </a:cubicBezTo>
                  <a:close/>
                  <a:moveTo>
                    <a:pt x="735149" y="62689"/>
                  </a:moveTo>
                  <a:cubicBezTo>
                    <a:pt x="731273" y="59617"/>
                    <a:pt x="730634" y="53952"/>
                    <a:pt x="733711" y="50082"/>
                  </a:cubicBezTo>
                  <a:cubicBezTo>
                    <a:pt x="734510" y="48526"/>
                    <a:pt x="734990" y="46252"/>
                    <a:pt x="736029" y="43659"/>
                  </a:cubicBezTo>
                  <a:cubicBezTo>
                    <a:pt x="736908" y="41385"/>
                    <a:pt x="737787" y="38951"/>
                    <a:pt x="738986" y="36438"/>
                  </a:cubicBezTo>
                  <a:cubicBezTo>
                    <a:pt x="739745" y="34842"/>
                    <a:pt x="740584" y="33246"/>
                    <a:pt x="741543" y="31730"/>
                  </a:cubicBezTo>
                  <a:cubicBezTo>
                    <a:pt x="742543" y="30174"/>
                    <a:pt x="743662" y="28698"/>
                    <a:pt x="744900" y="27302"/>
                  </a:cubicBezTo>
                  <a:cubicBezTo>
                    <a:pt x="751175" y="20160"/>
                    <a:pt x="757648" y="14774"/>
                    <a:pt x="762884" y="13538"/>
                  </a:cubicBezTo>
                  <a:cubicBezTo>
                    <a:pt x="767240" y="11663"/>
                    <a:pt x="772315" y="13617"/>
                    <a:pt x="774193" y="17966"/>
                  </a:cubicBezTo>
                  <a:cubicBezTo>
                    <a:pt x="776111" y="22315"/>
                    <a:pt x="774113" y="27381"/>
                    <a:pt x="769797" y="29296"/>
                  </a:cubicBezTo>
                  <a:cubicBezTo>
                    <a:pt x="769398" y="29576"/>
                    <a:pt x="769637" y="30334"/>
                    <a:pt x="769238" y="30812"/>
                  </a:cubicBezTo>
                  <a:cubicBezTo>
                    <a:pt x="768398" y="31969"/>
                    <a:pt x="767959" y="33445"/>
                    <a:pt x="767120" y="34961"/>
                  </a:cubicBezTo>
                  <a:cubicBezTo>
                    <a:pt x="765881" y="37275"/>
                    <a:pt x="764842" y="39869"/>
                    <a:pt x="763403" y="42462"/>
                  </a:cubicBezTo>
                  <a:cubicBezTo>
                    <a:pt x="762484" y="44137"/>
                    <a:pt x="761445" y="45893"/>
                    <a:pt x="760286" y="47449"/>
                  </a:cubicBezTo>
                  <a:cubicBezTo>
                    <a:pt x="755730" y="53553"/>
                    <a:pt x="750895" y="58500"/>
                    <a:pt x="747778" y="61252"/>
                  </a:cubicBezTo>
                  <a:cubicBezTo>
                    <a:pt x="744701" y="65122"/>
                    <a:pt x="739026" y="65761"/>
                    <a:pt x="735149" y="6268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7" name="Google Shape;2167;p31"/>
            <p:cNvSpPr/>
            <p:nvPr/>
          </p:nvSpPr>
          <p:spPr>
            <a:xfrm rot="-1816621">
              <a:off x="5236716" y="561709"/>
              <a:ext cx="460760" cy="736785"/>
            </a:xfrm>
            <a:custGeom>
              <a:rect b="b" l="l" r="r" t="t"/>
              <a:pathLst>
                <a:path extrusionOk="0" h="1471181" w="920027">
                  <a:moveTo>
                    <a:pt x="920025" y="686322"/>
                  </a:moveTo>
                  <a:cubicBezTo>
                    <a:pt x="920185" y="686362"/>
                    <a:pt x="911113" y="708584"/>
                    <a:pt x="910794" y="709422"/>
                  </a:cubicBezTo>
                  <a:cubicBezTo>
                    <a:pt x="900363" y="735433"/>
                    <a:pt x="890093" y="761645"/>
                    <a:pt x="877065" y="786499"/>
                  </a:cubicBezTo>
                  <a:cubicBezTo>
                    <a:pt x="833306" y="870040"/>
                    <a:pt x="738035" y="930282"/>
                    <a:pt x="646960" y="949152"/>
                  </a:cubicBezTo>
                  <a:cubicBezTo>
                    <a:pt x="620145" y="954698"/>
                    <a:pt x="553647" y="967145"/>
                    <a:pt x="543976" y="926571"/>
                  </a:cubicBezTo>
                  <a:lnTo>
                    <a:pt x="544256" y="909377"/>
                  </a:lnTo>
                  <a:cubicBezTo>
                    <a:pt x="544416" y="909417"/>
                    <a:pt x="547853" y="899283"/>
                    <a:pt x="548012" y="898844"/>
                  </a:cubicBezTo>
                  <a:cubicBezTo>
                    <a:pt x="551489" y="890506"/>
                    <a:pt x="555765" y="882527"/>
                    <a:pt x="560361" y="874748"/>
                  </a:cubicBezTo>
                  <a:cubicBezTo>
                    <a:pt x="574428" y="850890"/>
                    <a:pt x="592531" y="829666"/>
                    <a:pt x="613391" y="811474"/>
                  </a:cubicBezTo>
                  <a:cubicBezTo>
                    <a:pt x="679929" y="753426"/>
                    <a:pt x="760814" y="731803"/>
                    <a:pt x="844176" y="710339"/>
                  </a:cubicBezTo>
                  <a:cubicBezTo>
                    <a:pt x="857483" y="706908"/>
                    <a:pt x="906797" y="681415"/>
                    <a:pt x="920025" y="686322"/>
                  </a:cubicBezTo>
                  <a:close/>
                  <a:moveTo>
                    <a:pt x="648878" y="602462"/>
                  </a:moveTo>
                  <a:lnTo>
                    <a:pt x="664384" y="601106"/>
                  </a:lnTo>
                  <a:cubicBezTo>
                    <a:pt x="665303" y="601505"/>
                    <a:pt x="673655" y="535319"/>
                    <a:pt x="674055" y="531090"/>
                  </a:cubicBezTo>
                  <a:cubicBezTo>
                    <a:pt x="680289" y="460515"/>
                    <a:pt x="671217" y="387148"/>
                    <a:pt x="651636" y="319086"/>
                  </a:cubicBezTo>
                  <a:cubicBezTo>
                    <a:pt x="645761" y="298700"/>
                    <a:pt x="637529" y="279271"/>
                    <a:pt x="627978" y="260321"/>
                  </a:cubicBezTo>
                  <a:cubicBezTo>
                    <a:pt x="625420" y="255334"/>
                    <a:pt x="625820" y="242807"/>
                    <a:pt x="620705" y="245161"/>
                  </a:cubicBezTo>
                  <a:cubicBezTo>
                    <a:pt x="617827" y="246477"/>
                    <a:pt x="612912" y="263712"/>
                    <a:pt x="611593" y="266345"/>
                  </a:cubicBezTo>
                  <a:cubicBezTo>
                    <a:pt x="600963" y="286891"/>
                    <a:pt x="589534" y="307038"/>
                    <a:pt x="579103" y="327744"/>
                  </a:cubicBezTo>
                  <a:cubicBezTo>
                    <a:pt x="568513" y="348769"/>
                    <a:pt x="557883" y="369833"/>
                    <a:pt x="550850" y="392374"/>
                  </a:cubicBezTo>
                  <a:cubicBezTo>
                    <a:pt x="545575" y="409250"/>
                    <a:pt x="541499" y="426963"/>
                    <a:pt x="540140" y="444637"/>
                  </a:cubicBezTo>
                  <a:cubicBezTo>
                    <a:pt x="534065" y="525744"/>
                    <a:pt x="599524" y="555745"/>
                    <a:pt x="648878" y="602462"/>
                  </a:cubicBezTo>
                  <a:close/>
                  <a:moveTo>
                    <a:pt x="460054" y="49953"/>
                  </a:moveTo>
                  <a:cubicBezTo>
                    <a:pt x="390240" y="106644"/>
                    <a:pt x="326259" y="161819"/>
                    <a:pt x="291732" y="247395"/>
                  </a:cubicBezTo>
                  <a:cubicBezTo>
                    <a:pt x="284099" y="266385"/>
                    <a:pt x="253847" y="337877"/>
                    <a:pt x="277025" y="356708"/>
                  </a:cubicBezTo>
                  <a:lnTo>
                    <a:pt x="298565" y="365804"/>
                  </a:lnTo>
                  <a:cubicBezTo>
                    <a:pt x="410501" y="349167"/>
                    <a:pt x="471844" y="238697"/>
                    <a:pt x="498299" y="139039"/>
                  </a:cubicBezTo>
                  <a:cubicBezTo>
                    <a:pt x="506172" y="109277"/>
                    <a:pt x="511007" y="78917"/>
                    <a:pt x="515842" y="48557"/>
                  </a:cubicBezTo>
                  <a:cubicBezTo>
                    <a:pt x="517641" y="37306"/>
                    <a:pt x="519199" y="25976"/>
                    <a:pt x="521237" y="14765"/>
                  </a:cubicBezTo>
                  <a:cubicBezTo>
                    <a:pt x="521397" y="13768"/>
                    <a:pt x="524794" y="-275"/>
                    <a:pt x="522756" y="4"/>
                  </a:cubicBezTo>
                  <a:cubicBezTo>
                    <a:pt x="504053" y="2597"/>
                    <a:pt x="473842" y="38742"/>
                    <a:pt x="460054" y="49953"/>
                  </a:cubicBezTo>
                  <a:close/>
                  <a:moveTo>
                    <a:pt x="91119" y="919111"/>
                  </a:moveTo>
                  <a:cubicBezTo>
                    <a:pt x="87163" y="910933"/>
                    <a:pt x="83006" y="902794"/>
                    <a:pt x="79730" y="894296"/>
                  </a:cubicBezTo>
                  <a:cubicBezTo>
                    <a:pt x="78011" y="889908"/>
                    <a:pt x="78930" y="878498"/>
                    <a:pt x="74934" y="881011"/>
                  </a:cubicBezTo>
                  <a:cubicBezTo>
                    <a:pt x="67381" y="885838"/>
                    <a:pt x="60787" y="941572"/>
                    <a:pt x="58150" y="950429"/>
                  </a:cubicBezTo>
                  <a:cubicBezTo>
                    <a:pt x="36250" y="1023876"/>
                    <a:pt x="-3752" y="1103427"/>
                    <a:pt x="284" y="1181662"/>
                  </a:cubicBezTo>
                  <a:cubicBezTo>
                    <a:pt x="1882" y="1212541"/>
                    <a:pt x="12712" y="1244098"/>
                    <a:pt x="25700" y="1271945"/>
                  </a:cubicBezTo>
                  <a:cubicBezTo>
                    <a:pt x="30176" y="1281480"/>
                    <a:pt x="35051" y="1290975"/>
                    <a:pt x="40446" y="1300031"/>
                  </a:cubicBezTo>
                  <a:cubicBezTo>
                    <a:pt x="42844" y="1304061"/>
                    <a:pt x="46361" y="1315830"/>
                    <a:pt x="48479" y="1311601"/>
                  </a:cubicBezTo>
                  <a:lnTo>
                    <a:pt x="45801" y="1280123"/>
                  </a:lnTo>
                  <a:cubicBezTo>
                    <a:pt x="63904" y="1271067"/>
                    <a:pt x="79929" y="1240866"/>
                    <a:pt x="90360" y="1224908"/>
                  </a:cubicBezTo>
                  <a:cubicBezTo>
                    <a:pt x="135398" y="1155770"/>
                    <a:pt x="157417" y="1076179"/>
                    <a:pt x="127525" y="996308"/>
                  </a:cubicBezTo>
                  <a:cubicBezTo>
                    <a:pt x="117534" y="969698"/>
                    <a:pt x="103587" y="944644"/>
                    <a:pt x="91119" y="919111"/>
                  </a:cubicBezTo>
                  <a:close/>
                  <a:moveTo>
                    <a:pt x="757777" y="1086153"/>
                  </a:moveTo>
                  <a:cubicBezTo>
                    <a:pt x="757217" y="1084158"/>
                    <a:pt x="752781" y="1063572"/>
                    <a:pt x="750503" y="1063173"/>
                  </a:cubicBezTo>
                  <a:cubicBezTo>
                    <a:pt x="748585" y="1062814"/>
                    <a:pt x="738994" y="1080208"/>
                    <a:pt x="738035" y="1081644"/>
                  </a:cubicBezTo>
                  <a:cubicBezTo>
                    <a:pt x="722410" y="1104864"/>
                    <a:pt x="707543" y="1128481"/>
                    <a:pt x="693756" y="1152857"/>
                  </a:cubicBezTo>
                  <a:cubicBezTo>
                    <a:pt x="653794" y="1223392"/>
                    <a:pt x="617827" y="1306215"/>
                    <a:pt x="635371" y="1388838"/>
                  </a:cubicBezTo>
                  <a:cubicBezTo>
                    <a:pt x="641165" y="1416246"/>
                    <a:pt x="658349" y="1460649"/>
                    <a:pt x="689041" y="1471182"/>
                  </a:cubicBezTo>
                  <a:lnTo>
                    <a:pt x="692398" y="1460011"/>
                  </a:lnTo>
                  <a:cubicBezTo>
                    <a:pt x="755659" y="1382894"/>
                    <a:pt x="784552" y="1262330"/>
                    <a:pt x="773682" y="1165145"/>
                  </a:cubicBezTo>
                  <a:cubicBezTo>
                    <a:pt x="770725" y="1138655"/>
                    <a:pt x="765250" y="1111726"/>
                    <a:pt x="757777" y="108615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8" name="Google Shape;2168;p31"/>
            <p:cNvSpPr/>
            <p:nvPr/>
          </p:nvSpPr>
          <p:spPr>
            <a:xfrm rot="-1816621">
              <a:off x="4983057" y="811002"/>
              <a:ext cx="1299135" cy="385334"/>
            </a:xfrm>
            <a:custGeom>
              <a:rect b="b" l="l" r="r" t="t"/>
              <a:pathLst>
                <a:path extrusionOk="0" h="769419" w="2594058">
                  <a:moveTo>
                    <a:pt x="2462102" y="35507"/>
                  </a:moveTo>
                  <a:cubicBezTo>
                    <a:pt x="2462102" y="55095"/>
                    <a:pt x="2446756" y="70974"/>
                    <a:pt x="2427853" y="70974"/>
                  </a:cubicBezTo>
                  <a:cubicBezTo>
                    <a:pt x="2408991" y="70974"/>
                    <a:pt x="2393645" y="55095"/>
                    <a:pt x="2393645" y="35507"/>
                  </a:cubicBezTo>
                  <a:cubicBezTo>
                    <a:pt x="2393645" y="15918"/>
                    <a:pt x="2408991" y="0"/>
                    <a:pt x="2427853" y="0"/>
                  </a:cubicBezTo>
                  <a:cubicBezTo>
                    <a:pt x="2446756" y="0"/>
                    <a:pt x="2462102" y="15918"/>
                    <a:pt x="2462102" y="35507"/>
                  </a:cubicBezTo>
                  <a:close/>
                  <a:moveTo>
                    <a:pt x="2399960" y="171749"/>
                  </a:moveTo>
                  <a:cubicBezTo>
                    <a:pt x="2381057" y="171749"/>
                    <a:pt x="2365751" y="187627"/>
                    <a:pt x="2365751" y="207216"/>
                  </a:cubicBezTo>
                  <a:cubicBezTo>
                    <a:pt x="2365751" y="226805"/>
                    <a:pt x="2381057" y="242723"/>
                    <a:pt x="2399960" y="242723"/>
                  </a:cubicBezTo>
                  <a:cubicBezTo>
                    <a:pt x="2418862" y="242723"/>
                    <a:pt x="2434208" y="226805"/>
                    <a:pt x="2434208" y="207216"/>
                  </a:cubicBezTo>
                  <a:cubicBezTo>
                    <a:pt x="2434208" y="187627"/>
                    <a:pt x="2418862" y="171749"/>
                    <a:pt x="2399960" y="171749"/>
                  </a:cubicBezTo>
                  <a:close/>
                  <a:moveTo>
                    <a:pt x="2559810" y="331330"/>
                  </a:moveTo>
                  <a:cubicBezTo>
                    <a:pt x="2540948" y="331330"/>
                    <a:pt x="2525602" y="347208"/>
                    <a:pt x="2525602" y="366797"/>
                  </a:cubicBezTo>
                  <a:cubicBezTo>
                    <a:pt x="2525602" y="386386"/>
                    <a:pt x="2540948" y="402304"/>
                    <a:pt x="2559810" y="402304"/>
                  </a:cubicBezTo>
                  <a:cubicBezTo>
                    <a:pt x="2578713" y="402304"/>
                    <a:pt x="2594058" y="386386"/>
                    <a:pt x="2594058" y="366797"/>
                  </a:cubicBezTo>
                  <a:cubicBezTo>
                    <a:pt x="2594058" y="347208"/>
                    <a:pt x="2578713" y="331330"/>
                    <a:pt x="2559810" y="331330"/>
                  </a:cubicBezTo>
                  <a:close/>
                  <a:moveTo>
                    <a:pt x="226588" y="574252"/>
                  </a:moveTo>
                  <a:cubicBezTo>
                    <a:pt x="207686" y="574252"/>
                    <a:pt x="192380" y="590171"/>
                    <a:pt x="192380" y="609759"/>
                  </a:cubicBezTo>
                  <a:cubicBezTo>
                    <a:pt x="192380" y="629348"/>
                    <a:pt x="207686" y="645226"/>
                    <a:pt x="226588" y="645226"/>
                  </a:cubicBezTo>
                  <a:cubicBezTo>
                    <a:pt x="245491" y="645226"/>
                    <a:pt x="260837" y="629348"/>
                    <a:pt x="260837" y="609759"/>
                  </a:cubicBezTo>
                  <a:cubicBezTo>
                    <a:pt x="260837" y="590171"/>
                    <a:pt x="245491" y="574252"/>
                    <a:pt x="226588" y="574252"/>
                  </a:cubicBezTo>
                  <a:close/>
                  <a:moveTo>
                    <a:pt x="34248" y="698446"/>
                  </a:moveTo>
                  <a:cubicBezTo>
                    <a:pt x="15346" y="698446"/>
                    <a:pt x="0" y="714325"/>
                    <a:pt x="0" y="733913"/>
                  </a:cubicBezTo>
                  <a:cubicBezTo>
                    <a:pt x="0" y="753502"/>
                    <a:pt x="15346" y="769420"/>
                    <a:pt x="34248" y="769420"/>
                  </a:cubicBezTo>
                  <a:cubicBezTo>
                    <a:pt x="53110" y="769420"/>
                    <a:pt x="68456" y="753502"/>
                    <a:pt x="68456" y="733913"/>
                  </a:cubicBezTo>
                  <a:cubicBezTo>
                    <a:pt x="68456" y="714325"/>
                    <a:pt x="53110" y="698446"/>
                    <a:pt x="34248" y="6984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9" name="Google Shape;2169;p31"/>
            <p:cNvSpPr/>
            <p:nvPr/>
          </p:nvSpPr>
          <p:spPr>
            <a:xfrm rot="-1816621">
              <a:off x="5089878" y="456097"/>
              <a:ext cx="1172266" cy="1287994"/>
            </a:xfrm>
            <a:custGeom>
              <a:rect b="b" l="l" r="r" t="t"/>
              <a:pathLst>
                <a:path extrusionOk="0" h="2571812" w="2340731">
                  <a:moveTo>
                    <a:pt x="2327983" y="1062659"/>
                  </a:moveTo>
                  <a:cubicBezTo>
                    <a:pt x="2281067" y="1061862"/>
                    <a:pt x="2234670" y="1056156"/>
                    <a:pt x="2188194" y="1051608"/>
                  </a:cubicBezTo>
                  <a:cubicBezTo>
                    <a:pt x="2156543" y="1048496"/>
                    <a:pt x="2124853" y="1045744"/>
                    <a:pt x="2093082" y="1045185"/>
                  </a:cubicBezTo>
                  <a:cubicBezTo>
                    <a:pt x="2058714" y="1044587"/>
                    <a:pt x="2024266" y="1046741"/>
                    <a:pt x="1989699" y="1052366"/>
                  </a:cubicBezTo>
                  <a:cubicBezTo>
                    <a:pt x="1970876" y="1055598"/>
                    <a:pt x="1952174" y="1059587"/>
                    <a:pt x="1933951" y="1065133"/>
                  </a:cubicBezTo>
                  <a:cubicBezTo>
                    <a:pt x="1931513" y="1065851"/>
                    <a:pt x="1929155" y="1066888"/>
                    <a:pt x="1926717" y="1067646"/>
                  </a:cubicBezTo>
                  <a:cubicBezTo>
                    <a:pt x="1940505" y="1056795"/>
                    <a:pt x="1953812" y="1045385"/>
                    <a:pt x="1967919" y="1034932"/>
                  </a:cubicBezTo>
                  <a:cubicBezTo>
                    <a:pt x="1997491" y="1013030"/>
                    <a:pt x="2027703" y="992204"/>
                    <a:pt x="2059154" y="973334"/>
                  </a:cubicBezTo>
                  <a:cubicBezTo>
                    <a:pt x="2100995" y="948240"/>
                    <a:pt x="2144554" y="926178"/>
                    <a:pt x="2190751" y="909342"/>
                  </a:cubicBezTo>
                  <a:cubicBezTo>
                    <a:pt x="2197305" y="907108"/>
                    <a:pt x="2200862" y="899966"/>
                    <a:pt x="2198624" y="893424"/>
                  </a:cubicBezTo>
                  <a:cubicBezTo>
                    <a:pt x="2196386" y="886841"/>
                    <a:pt x="2189232" y="883330"/>
                    <a:pt x="2182639" y="885564"/>
                  </a:cubicBezTo>
                  <a:cubicBezTo>
                    <a:pt x="2121815" y="904754"/>
                    <a:pt x="2064349" y="931803"/>
                    <a:pt x="2010359" y="964996"/>
                  </a:cubicBezTo>
                  <a:cubicBezTo>
                    <a:pt x="2007043" y="967030"/>
                    <a:pt x="2003965" y="969464"/>
                    <a:pt x="2000688" y="971539"/>
                  </a:cubicBezTo>
                  <a:cubicBezTo>
                    <a:pt x="2007402" y="960926"/>
                    <a:pt x="2014715" y="950673"/>
                    <a:pt x="2022788" y="941019"/>
                  </a:cubicBezTo>
                  <a:cubicBezTo>
                    <a:pt x="2031739" y="930287"/>
                    <a:pt x="2041410" y="920114"/>
                    <a:pt x="2051641" y="910579"/>
                  </a:cubicBezTo>
                  <a:cubicBezTo>
                    <a:pt x="2068585" y="894461"/>
                    <a:pt x="2087967" y="878503"/>
                    <a:pt x="2108228" y="862624"/>
                  </a:cubicBezTo>
                  <a:cubicBezTo>
                    <a:pt x="2121096" y="852571"/>
                    <a:pt x="2134324" y="842517"/>
                    <a:pt x="2147831" y="832863"/>
                  </a:cubicBezTo>
                  <a:cubicBezTo>
                    <a:pt x="2182519" y="808088"/>
                    <a:pt x="2218805" y="785547"/>
                    <a:pt x="2254052" y="769868"/>
                  </a:cubicBezTo>
                  <a:cubicBezTo>
                    <a:pt x="2260486" y="767235"/>
                    <a:pt x="2263563" y="759894"/>
                    <a:pt x="2260925" y="753471"/>
                  </a:cubicBezTo>
                  <a:cubicBezTo>
                    <a:pt x="2258288" y="747048"/>
                    <a:pt x="2250935" y="743976"/>
                    <a:pt x="2244501" y="746609"/>
                  </a:cubicBezTo>
                  <a:cubicBezTo>
                    <a:pt x="2206616" y="760772"/>
                    <a:pt x="2166693" y="781358"/>
                    <a:pt x="2129248" y="805774"/>
                  </a:cubicBezTo>
                  <a:cubicBezTo>
                    <a:pt x="2114702" y="815229"/>
                    <a:pt x="2100555" y="825283"/>
                    <a:pt x="2087128" y="835855"/>
                  </a:cubicBezTo>
                  <a:cubicBezTo>
                    <a:pt x="2065908" y="852531"/>
                    <a:pt x="2046526" y="870404"/>
                    <a:pt x="2029262" y="887798"/>
                  </a:cubicBezTo>
                  <a:cubicBezTo>
                    <a:pt x="2018592" y="898809"/>
                    <a:pt x="2008521" y="910419"/>
                    <a:pt x="1999370" y="922707"/>
                  </a:cubicBezTo>
                  <a:cubicBezTo>
                    <a:pt x="1990258" y="935074"/>
                    <a:pt x="1981986" y="948040"/>
                    <a:pt x="1974793" y="961645"/>
                  </a:cubicBezTo>
                  <a:lnTo>
                    <a:pt x="1963283" y="986858"/>
                  </a:lnTo>
                  <a:cubicBezTo>
                    <a:pt x="1962684" y="988374"/>
                    <a:pt x="1962884" y="991885"/>
                    <a:pt x="1962764" y="994877"/>
                  </a:cubicBezTo>
                  <a:cubicBezTo>
                    <a:pt x="1962085" y="995476"/>
                    <a:pt x="1961525" y="996114"/>
                    <a:pt x="1961005" y="996832"/>
                  </a:cubicBezTo>
                  <a:lnTo>
                    <a:pt x="1961605" y="996393"/>
                  </a:lnTo>
                  <a:cubicBezTo>
                    <a:pt x="1961885" y="996234"/>
                    <a:pt x="1962124" y="996034"/>
                    <a:pt x="1962404" y="995875"/>
                  </a:cubicBezTo>
                  <a:lnTo>
                    <a:pt x="1962724" y="995675"/>
                  </a:lnTo>
                  <a:cubicBezTo>
                    <a:pt x="1962684" y="996433"/>
                    <a:pt x="1962524" y="996912"/>
                    <a:pt x="1962404" y="997510"/>
                  </a:cubicBezTo>
                  <a:cubicBezTo>
                    <a:pt x="1961525" y="998149"/>
                    <a:pt x="1960606" y="998707"/>
                    <a:pt x="1959727" y="999346"/>
                  </a:cubicBezTo>
                  <a:cubicBezTo>
                    <a:pt x="1959727" y="999346"/>
                    <a:pt x="1959687" y="999346"/>
                    <a:pt x="1959687" y="999346"/>
                  </a:cubicBezTo>
                  <a:cubicBezTo>
                    <a:pt x="1959687" y="999346"/>
                    <a:pt x="1959687" y="999385"/>
                    <a:pt x="1959687" y="999385"/>
                  </a:cubicBezTo>
                  <a:cubicBezTo>
                    <a:pt x="1955730" y="1002218"/>
                    <a:pt x="1951494" y="1004691"/>
                    <a:pt x="1947578" y="1007604"/>
                  </a:cubicBezTo>
                  <a:cubicBezTo>
                    <a:pt x="1917286" y="1030185"/>
                    <a:pt x="1888513" y="1054840"/>
                    <a:pt x="1860499" y="1080134"/>
                  </a:cubicBezTo>
                  <a:cubicBezTo>
                    <a:pt x="1858141" y="1082288"/>
                    <a:pt x="1853666" y="1086956"/>
                    <a:pt x="1847831" y="1093419"/>
                  </a:cubicBezTo>
                  <a:cubicBezTo>
                    <a:pt x="1828249" y="1115162"/>
                    <a:pt x="1791404" y="1158368"/>
                    <a:pt x="1767466" y="1184101"/>
                  </a:cubicBezTo>
                  <a:cubicBezTo>
                    <a:pt x="1761272" y="1190763"/>
                    <a:pt x="1756476" y="1195670"/>
                    <a:pt x="1752800" y="1199061"/>
                  </a:cubicBezTo>
                  <a:cubicBezTo>
                    <a:pt x="1701008" y="1196308"/>
                    <a:pt x="1649456" y="1203729"/>
                    <a:pt x="1599023" y="1219727"/>
                  </a:cubicBezTo>
                  <a:cubicBezTo>
                    <a:pt x="1599383" y="1219288"/>
                    <a:pt x="1599823" y="1218889"/>
                    <a:pt x="1600222" y="1218450"/>
                  </a:cubicBezTo>
                  <a:cubicBezTo>
                    <a:pt x="1611172" y="1205564"/>
                    <a:pt x="1621522" y="1192080"/>
                    <a:pt x="1631433" y="1178395"/>
                  </a:cubicBezTo>
                  <a:cubicBezTo>
                    <a:pt x="1668479" y="1127010"/>
                    <a:pt x="1709081" y="1049294"/>
                    <a:pt x="1718232" y="974411"/>
                  </a:cubicBezTo>
                  <a:cubicBezTo>
                    <a:pt x="1724906" y="920273"/>
                    <a:pt x="1715115" y="867731"/>
                    <a:pt x="1678949" y="826240"/>
                  </a:cubicBezTo>
                  <a:cubicBezTo>
                    <a:pt x="1637148" y="779164"/>
                    <a:pt x="1567613" y="777687"/>
                    <a:pt x="1514902" y="805096"/>
                  </a:cubicBezTo>
                  <a:cubicBezTo>
                    <a:pt x="1460273" y="833461"/>
                    <a:pt x="1424666" y="891150"/>
                    <a:pt x="1454558" y="954623"/>
                  </a:cubicBezTo>
                  <a:cubicBezTo>
                    <a:pt x="1470863" y="988973"/>
                    <a:pt x="1506790" y="1004332"/>
                    <a:pt x="1539679" y="1000542"/>
                  </a:cubicBezTo>
                  <a:cubicBezTo>
                    <a:pt x="1573367" y="996633"/>
                    <a:pt x="1603619" y="973493"/>
                    <a:pt x="1605537" y="932002"/>
                  </a:cubicBezTo>
                  <a:cubicBezTo>
                    <a:pt x="1605937" y="925061"/>
                    <a:pt x="1600622" y="919116"/>
                    <a:pt x="1593708" y="918717"/>
                  </a:cubicBezTo>
                  <a:cubicBezTo>
                    <a:pt x="1586755" y="918318"/>
                    <a:pt x="1580800" y="923584"/>
                    <a:pt x="1580361" y="930526"/>
                  </a:cubicBezTo>
                  <a:cubicBezTo>
                    <a:pt x="1578443" y="957096"/>
                    <a:pt x="1558541" y="971259"/>
                    <a:pt x="1536882" y="973174"/>
                  </a:cubicBezTo>
                  <a:cubicBezTo>
                    <a:pt x="1515262" y="975129"/>
                    <a:pt x="1491684" y="965036"/>
                    <a:pt x="1481573" y="942295"/>
                  </a:cubicBezTo>
                  <a:cubicBezTo>
                    <a:pt x="1460593" y="895299"/>
                    <a:pt x="1489526" y="854566"/>
                    <a:pt x="1529848" y="834299"/>
                  </a:cubicBezTo>
                  <a:cubicBezTo>
                    <a:pt x="1569771" y="814271"/>
                    <a:pt x="1622202" y="813075"/>
                    <a:pt x="1653373" y="848701"/>
                  </a:cubicBezTo>
                  <a:cubicBezTo>
                    <a:pt x="1683545" y="882572"/>
                    <a:pt x="1690738" y="926058"/>
                    <a:pt x="1685982" y="970741"/>
                  </a:cubicBezTo>
                  <a:cubicBezTo>
                    <a:pt x="1678549" y="1040677"/>
                    <a:pt x="1642103" y="1113725"/>
                    <a:pt x="1608614" y="1162358"/>
                  </a:cubicBezTo>
                  <a:cubicBezTo>
                    <a:pt x="1599423" y="1175723"/>
                    <a:pt x="1589832" y="1188848"/>
                    <a:pt x="1579642" y="1201535"/>
                  </a:cubicBezTo>
                  <a:cubicBezTo>
                    <a:pt x="1569531" y="1214102"/>
                    <a:pt x="1558861" y="1226190"/>
                    <a:pt x="1547472" y="1237560"/>
                  </a:cubicBezTo>
                  <a:cubicBezTo>
                    <a:pt x="1544355" y="1240712"/>
                    <a:pt x="1538120" y="1242746"/>
                    <a:pt x="1532605" y="1245140"/>
                  </a:cubicBezTo>
                  <a:cubicBezTo>
                    <a:pt x="1527370" y="1247374"/>
                    <a:pt x="1522894" y="1249768"/>
                    <a:pt x="1519378" y="1252242"/>
                  </a:cubicBezTo>
                  <a:cubicBezTo>
                    <a:pt x="1513423" y="1255154"/>
                    <a:pt x="1507389" y="1257707"/>
                    <a:pt x="1501474" y="1260819"/>
                  </a:cubicBezTo>
                  <a:cubicBezTo>
                    <a:pt x="1396652" y="1316194"/>
                    <a:pt x="1300262" y="1402168"/>
                    <a:pt x="1221136" y="1491573"/>
                  </a:cubicBezTo>
                  <a:cubicBezTo>
                    <a:pt x="1223334" y="1471785"/>
                    <a:pt x="1225692" y="1451997"/>
                    <a:pt x="1227490" y="1432329"/>
                  </a:cubicBezTo>
                  <a:cubicBezTo>
                    <a:pt x="1229249" y="1412660"/>
                    <a:pt x="1231127" y="1393032"/>
                    <a:pt x="1233365" y="1373244"/>
                  </a:cubicBezTo>
                  <a:cubicBezTo>
                    <a:pt x="1235683" y="1352778"/>
                    <a:pt x="1238120" y="1332112"/>
                    <a:pt x="1242636" y="1311247"/>
                  </a:cubicBezTo>
                  <a:cubicBezTo>
                    <a:pt x="1244794" y="1300435"/>
                    <a:pt x="1246393" y="1280727"/>
                    <a:pt x="1249949" y="1263173"/>
                  </a:cubicBezTo>
                  <a:cubicBezTo>
                    <a:pt x="1251987" y="1253199"/>
                    <a:pt x="1253906" y="1243864"/>
                    <a:pt x="1258342" y="1238877"/>
                  </a:cubicBezTo>
                  <a:cubicBezTo>
                    <a:pt x="1262937" y="1234049"/>
                    <a:pt x="1262777" y="1226429"/>
                    <a:pt x="1257982" y="1221841"/>
                  </a:cubicBezTo>
                  <a:cubicBezTo>
                    <a:pt x="1253186" y="1217214"/>
                    <a:pt x="1245514" y="1217373"/>
                    <a:pt x="1240918" y="1222161"/>
                  </a:cubicBezTo>
                  <a:cubicBezTo>
                    <a:pt x="1235043" y="1227746"/>
                    <a:pt x="1230208" y="1237201"/>
                    <a:pt x="1226331" y="1248332"/>
                  </a:cubicBezTo>
                  <a:cubicBezTo>
                    <a:pt x="1219778" y="1267242"/>
                    <a:pt x="1216181" y="1291698"/>
                    <a:pt x="1212664" y="1304066"/>
                  </a:cubicBezTo>
                  <a:cubicBezTo>
                    <a:pt x="1207948" y="1321500"/>
                    <a:pt x="1204192" y="1338814"/>
                    <a:pt x="1201515" y="1356129"/>
                  </a:cubicBezTo>
                  <a:cubicBezTo>
                    <a:pt x="1199676" y="1367778"/>
                    <a:pt x="1198278" y="1379428"/>
                    <a:pt x="1197318" y="1391077"/>
                  </a:cubicBezTo>
                  <a:cubicBezTo>
                    <a:pt x="1195880" y="1408472"/>
                    <a:pt x="1195200" y="1425826"/>
                    <a:pt x="1194721" y="1443260"/>
                  </a:cubicBezTo>
                  <a:cubicBezTo>
                    <a:pt x="1194041" y="1468793"/>
                    <a:pt x="1194041" y="1494366"/>
                    <a:pt x="1192763" y="1520378"/>
                  </a:cubicBezTo>
                  <a:cubicBezTo>
                    <a:pt x="1192643" y="1521614"/>
                    <a:pt x="1193562" y="1522492"/>
                    <a:pt x="1193802" y="1523689"/>
                  </a:cubicBezTo>
                  <a:cubicBezTo>
                    <a:pt x="1153759" y="1571803"/>
                    <a:pt x="1118472" y="1619996"/>
                    <a:pt x="1090578" y="1664040"/>
                  </a:cubicBezTo>
                  <a:cubicBezTo>
                    <a:pt x="1071756" y="1693922"/>
                    <a:pt x="1054132" y="1724641"/>
                    <a:pt x="1038067" y="1756159"/>
                  </a:cubicBezTo>
                  <a:cubicBezTo>
                    <a:pt x="1021962" y="1787716"/>
                    <a:pt x="1007376" y="1820071"/>
                    <a:pt x="994628" y="1853024"/>
                  </a:cubicBezTo>
                  <a:cubicBezTo>
                    <a:pt x="979442" y="1892321"/>
                    <a:pt x="966854" y="1932735"/>
                    <a:pt x="957143" y="1973827"/>
                  </a:cubicBezTo>
                  <a:cubicBezTo>
                    <a:pt x="952547" y="1993296"/>
                    <a:pt x="948711" y="2012924"/>
                    <a:pt x="945394" y="2032633"/>
                  </a:cubicBezTo>
                  <a:cubicBezTo>
                    <a:pt x="939719" y="1952364"/>
                    <a:pt x="933485" y="1872094"/>
                    <a:pt x="927530" y="1791865"/>
                  </a:cubicBezTo>
                  <a:cubicBezTo>
                    <a:pt x="932566" y="1622829"/>
                    <a:pt x="948910" y="1460654"/>
                    <a:pt x="981320" y="1301991"/>
                  </a:cubicBezTo>
                  <a:cubicBezTo>
                    <a:pt x="996586" y="1227267"/>
                    <a:pt x="1015248" y="1153222"/>
                    <a:pt x="1037668" y="1079375"/>
                  </a:cubicBezTo>
                  <a:cubicBezTo>
                    <a:pt x="1045820" y="1052526"/>
                    <a:pt x="1054492" y="1025716"/>
                    <a:pt x="1063643" y="998907"/>
                  </a:cubicBezTo>
                  <a:cubicBezTo>
                    <a:pt x="1065482" y="997510"/>
                    <a:pt x="1067480" y="996194"/>
                    <a:pt x="1068279" y="995356"/>
                  </a:cubicBezTo>
                  <a:lnTo>
                    <a:pt x="1086302" y="978839"/>
                  </a:lnTo>
                  <a:cubicBezTo>
                    <a:pt x="1095294" y="971140"/>
                    <a:pt x="1104685" y="964118"/>
                    <a:pt x="1114356" y="957376"/>
                  </a:cubicBezTo>
                  <a:cubicBezTo>
                    <a:pt x="1124067" y="950594"/>
                    <a:pt x="1134097" y="944250"/>
                    <a:pt x="1144288" y="938226"/>
                  </a:cubicBezTo>
                  <a:cubicBezTo>
                    <a:pt x="1159873" y="928811"/>
                    <a:pt x="1176058" y="920233"/>
                    <a:pt x="1192363" y="911656"/>
                  </a:cubicBezTo>
                  <a:cubicBezTo>
                    <a:pt x="1208588" y="903158"/>
                    <a:pt x="1225013" y="894860"/>
                    <a:pt x="1241597" y="886881"/>
                  </a:cubicBezTo>
                  <a:cubicBezTo>
                    <a:pt x="1275126" y="870763"/>
                    <a:pt x="1309134" y="855643"/>
                    <a:pt x="1343262" y="842477"/>
                  </a:cubicBezTo>
                  <a:cubicBezTo>
                    <a:pt x="1349816" y="840203"/>
                    <a:pt x="1353293" y="833022"/>
                    <a:pt x="1351015" y="826479"/>
                  </a:cubicBezTo>
                  <a:cubicBezTo>
                    <a:pt x="1348737" y="819936"/>
                    <a:pt x="1341544" y="816466"/>
                    <a:pt x="1334990" y="818740"/>
                  </a:cubicBezTo>
                  <a:cubicBezTo>
                    <a:pt x="1292070" y="832105"/>
                    <a:pt x="1248591" y="847145"/>
                    <a:pt x="1207109" y="866295"/>
                  </a:cubicBezTo>
                  <a:cubicBezTo>
                    <a:pt x="1193202" y="872718"/>
                    <a:pt x="1179615" y="879700"/>
                    <a:pt x="1166347" y="887160"/>
                  </a:cubicBezTo>
                  <a:cubicBezTo>
                    <a:pt x="1152920" y="894660"/>
                    <a:pt x="1139972" y="902799"/>
                    <a:pt x="1127224" y="911177"/>
                  </a:cubicBezTo>
                  <a:cubicBezTo>
                    <a:pt x="1116714" y="918238"/>
                    <a:pt x="1106363" y="925539"/>
                    <a:pt x="1096453" y="933399"/>
                  </a:cubicBezTo>
                  <a:cubicBezTo>
                    <a:pt x="1091817" y="937069"/>
                    <a:pt x="1087581" y="941258"/>
                    <a:pt x="1083105" y="945168"/>
                  </a:cubicBezTo>
                  <a:cubicBezTo>
                    <a:pt x="1106124" y="882811"/>
                    <a:pt x="1131780" y="820455"/>
                    <a:pt x="1161232" y="757860"/>
                  </a:cubicBezTo>
                  <a:cubicBezTo>
                    <a:pt x="1176138" y="725943"/>
                    <a:pt x="1239199" y="600074"/>
                    <a:pt x="1296026" y="511147"/>
                  </a:cubicBezTo>
                  <a:cubicBezTo>
                    <a:pt x="1313330" y="484018"/>
                    <a:pt x="1330035" y="460321"/>
                    <a:pt x="1344581" y="444043"/>
                  </a:cubicBezTo>
                  <a:cubicBezTo>
                    <a:pt x="1353493" y="434109"/>
                    <a:pt x="1361086" y="426888"/>
                    <a:pt x="1367600" y="424575"/>
                  </a:cubicBezTo>
                  <a:cubicBezTo>
                    <a:pt x="1373874" y="422380"/>
                    <a:pt x="1377230" y="415518"/>
                    <a:pt x="1375032" y="409255"/>
                  </a:cubicBezTo>
                  <a:cubicBezTo>
                    <a:pt x="1372875" y="402991"/>
                    <a:pt x="1366001" y="399640"/>
                    <a:pt x="1359687" y="401834"/>
                  </a:cubicBezTo>
                  <a:cubicBezTo>
                    <a:pt x="1352733" y="404148"/>
                    <a:pt x="1344421" y="409694"/>
                    <a:pt x="1335390" y="418191"/>
                  </a:cubicBezTo>
                  <a:cubicBezTo>
                    <a:pt x="1317886" y="434628"/>
                    <a:pt x="1296386" y="463113"/>
                    <a:pt x="1274047" y="496905"/>
                  </a:cubicBezTo>
                  <a:cubicBezTo>
                    <a:pt x="1247032" y="537717"/>
                    <a:pt x="1218778" y="586190"/>
                    <a:pt x="1194401" y="630035"/>
                  </a:cubicBezTo>
                  <a:cubicBezTo>
                    <a:pt x="1194081" y="628360"/>
                    <a:pt x="1193842" y="626644"/>
                    <a:pt x="1193482" y="624968"/>
                  </a:cubicBezTo>
                  <a:cubicBezTo>
                    <a:pt x="1188846" y="602148"/>
                    <a:pt x="1183851" y="579568"/>
                    <a:pt x="1178936" y="556867"/>
                  </a:cubicBezTo>
                  <a:cubicBezTo>
                    <a:pt x="1176538" y="545776"/>
                    <a:pt x="1174060" y="534685"/>
                    <a:pt x="1171822" y="523475"/>
                  </a:cubicBezTo>
                  <a:cubicBezTo>
                    <a:pt x="1169624" y="512504"/>
                    <a:pt x="1167386" y="501493"/>
                    <a:pt x="1165748" y="490282"/>
                  </a:cubicBezTo>
                  <a:cubicBezTo>
                    <a:pt x="1164349" y="480907"/>
                    <a:pt x="1163150" y="471491"/>
                    <a:pt x="1162151" y="462036"/>
                  </a:cubicBezTo>
                  <a:cubicBezTo>
                    <a:pt x="1161192" y="452621"/>
                    <a:pt x="1160353" y="443166"/>
                    <a:pt x="1159913" y="433711"/>
                  </a:cubicBezTo>
                  <a:lnTo>
                    <a:pt x="1159354" y="415877"/>
                  </a:lnTo>
                  <a:cubicBezTo>
                    <a:pt x="1159913" y="413803"/>
                    <a:pt x="1161072" y="408816"/>
                    <a:pt x="1160873" y="407021"/>
                  </a:cubicBezTo>
                  <a:cubicBezTo>
                    <a:pt x="1160553" y="403749"/>
                    <a:pt x="1159594" y="401076"/>
                    <a:pt x="1157755" y="399121"/>
                  </a:cubicBezTo>
                  <a:cubicBezTo>
                    <a:pt x="1155717" y="396887"/>
                    <a:pt x="1153080" y="394653"/>
                    <a:pt x="1148724" y="394493"/>
                  </a:cubicBezTo>
                  <a:cubicBezTo>
                    <a:pt x="1142090" y="393935"/>
                    <a:pt x="1136216" y="398802"/>
                    <a:pt x="1135616" y="405425"/>
                  </a:cubicBezTo>
                  <a:cubicBezTo>
                    <a:pt x="1135536" y="406582"/>
                    <a:pt x="1135576" y="407699"/>
                    <a:pt x="1135776" y="408736"/>
                  </a:cubicBezTo>
                  <a:cubicBezTo>
                    <a:pt x="1135176" y="410691"/>
                    <a:pt x="1134417" y="413164"/>
                    <a:pt x="1134297" y="414441"/>
                  </a:cubicBezTo>
                  <a:lnTo>
                    <a:pt x="1132939" y="433750"/>
                  </a:lnTo>
                  <a:cubicBezTo>
                    <a:pt x="1132459" y="443764"/>
                    <a:pt x="1132339" y="453818"/>
                    <a:pt x="1132539" y="463871"/>
                  </a:cubicBezTo>
                  <a:cubicBezTo>
                    <a:pt x="1132739" y="473925"/>
                    <a:pt x="1133338" y="483899"/>
                    <a:pt x="1134097" y="493912"/>
                  </a:cubicBezTo>
                  <a:cubicBezTo>
                    <a:pt x="1135137" y="505961"/>
                    <a:pt x="1136535" y="517890"/>
                    <a:pt x="1138573" y="529699"/>
                  </a:cubicBezTo>
                  <a:cubicBezTo>
                    <a:pt x="1140611" y="541468"/>
                    <a:pt x="1143129" y="553077"/>
                    <a:pt x="1146046" y="564607"/>
                  </a:cubicBezTo>
                  <a:cubicBezTo>
                    <a:pt x="1149483" y="578251"/>
                    <a:pt x="1153479" y="591736"/>
                    <a:pt x="1157516" y="605260"/>
                  </a:cubicBezTo>
                  <a:cubicBezTo>
                    <a:pt x="1163470" y="625128"/>
                    <a:pt x="1169784" y="644836"/>
                    <a:pt x="1175179" y="665063"/>
                  </a:cubicBezTo>
                  <a:lnTo>
                    <a:pt x="1175179" y="665063"/>
                  </a:lnTo>
                  <a:cubicBezTo>
                    <a:pt x="1155517" y="701488"/>
                    <a:pt x="1140132" y="731449"/>
                    <a:pt x="1133658" y="744774"/>
                  </a:cubicBezTo>
                  <a:cubicBezTo>
                    <a:pt x="1081347" y="853209"/>
                    <a:pt x="1038667" y="960926"/>
                    <a:pt x="1005218" y="1069481"/>
                  </a:cubicBezTo>
                  <a:cubicBezTo>
                    <a:pt x="982199" y="1144325"/>
                    <a:pt x="963457" y="1219528"/>
                    <a:pt x="948591" y="1295448"/>
                  </a:cubicBezTo>
                  <a:cubicBezTo>
                    <a:pt x="930927" y="1385691"/>
                    <a:pt x="918858" y="1477051"/>
                    <a:pt x="911066" y="1570007"/>
                  </a:cubicBezTo>
                  <a:cubicBezTo>
                    <a:pt x="910306" y="1560113"/>
                    <a:pt x="909627" y="1550179"/>
                    <a:pt x="908868" y="1540285"/>
                  </a:cubicBezTo>
                  <a:cubicBezTo>
                    <a:pt x="899916" y="1427222"/>
                    <a:pt x="890365" y="1314199"/>
                    <a:pt x="880294" y="1201216"/>
                  </a:cubicBezTo>
                  <a:cubicBezTo>
                    <a:pt x="870224" y="1088192"/>
                    <a:pt x="859354" y="975289"/>
                    <a:pt x="848124" y="862425"/>
                  </a:cubicBezTo>
                  <a:cubicBezTo>
                    <a:pt x="838374" y="765719"/>
                    <a:pt x="829382" y="668893"/>
                    <a:pt x="820710" y="572067"/>
                  </a:cubicBezTo>
                  <a:cubicBezTo>
                    <a:pt x="816394" y="524073"/>
                    <a:pt x="812358" y="476039"/>
                    <a:pt x="808162" y="428045"/>
                  </a:cubicBezTo>
                  <a:cubicBezTo>
                    <a:pt x="811279" y="419907"/>
                    <a:pt x="815914" y="408776"/>
                    <a:pt x="817233" y="406103"/>
                  </a:cubicBezTo>
                  <a:cubicBezTo>
                    <a:pt x="822428" y="395291"/>
                    <a:pt x="828263" y="384839"/>
                    <a:pt x="834417" y="374546"/>
                  </a:cubicBezTo>
                  <a:cubicBezTo>
                    <a:pt x="840611" y="364173"/>
                    <a:pt x="847205" y="354119"/>
                    <a:pt x="854119" y="344265"/>
                  </a:cubicBezTo>
                  <a:cubicBezTo>
                    <a:pt x="863630" y="330422"/>
                    <a:pt x="873781" y="316977"/>
                    <a:pt x="883891" y="303413"/>
                  </a:cubicBezTo>
                  <a:cubicBezTo>
                    <a:pt x="893962" y="289888"/>
                    <a:pt x="904152" y="276364"/>
                    <a:pt x="914463" y="262959"/>
                  </a:cubicBezTo>
                  <a:cubicBezTo>
                    <a:pt x="935283" y="235910"/>
                    <a:pt x="956463" y="209180"/>
                    <a:pt x="978363" y="183448"/>
                  </a:cubicBezTo>
                  <a:cubicBezTo>
                    <a:pt x="983039" y="178301"/>
                    <a:pt x="982719" y="170362"/>
                    <a:pt x="977564" y="165654"/>
                  </a:cubicBezTo>
                  <a:cubicBezTo>
                    <a:pt x="972448" y="160987"/>
                    <a:pt x="964456" y="161346"/>
                    <a:pt x="959780" y="166452"/>
                  </a:cubicBezTo>
                  <a:cubicBezTo>
                    <a:pt x="930847" y="195935"/>
                    <a:pt x="901914" y="226096"/>
                    <a:pt x="875619" y="258411"/>
                  </a:cubicBezTo>
                  <a:cubicBezTo>
                    <a:pt x="866827" y="269222"/>
                    <a:pt x="858435" y="280353"/>
                    <a:pt x="850362" y="291683"/>
                  </a:cubicBezTo>
                  <a:cubicBezTo>
                    <a:pt x="842250" y="303093"/>
                    <a:pt x="834657" y="314823"/>
                    <a:pt x="827264" y="326632"/>
                  </a:cubicBezTo>
                  <a:cubicBezTo>
                    <a:pt x="820550" y="337523"/>
                    <a:pt x="814116" y="348654"/>
                    <a:pt x="808282" y="360104"/>
                  </a:cubicBezTo>
                  <a:cubicBezTo>
                    <a:pt x="806403" y="363774"/>
                    <a:pt x="805005" y="367604"/>
                    <a:pt x="803246" y="371314"/>
                  </a:cubicBezTo>
                  <a:cubicBezTo>
                    <a:pt x="800689" y="341353"/>
                    <a:pt x="797971" y="311392"/>
                    <a:pt x="795414" y="281430"/>
                  </a:cubicBezTo>
                  <a:lnTo>
                    <a:pt x="781027" y="105133"/>
                  </a:lnTo>
                  <a:cubicBezTo>
                    <a:pt x="776431" y="56700"/>
                    <a:pt x="773194" y="31008"/>
                    <a:pt x="771116" y="18959"/>
                  </a:cubicBezTo>
                  <a:cubicBezTo>
                    <a:pt x="769997" y="12616"/>
                    <a:pt x="768958" y="9145"/>
                    <a:pt x="768319" y="7749"/>
                  </a:cubicBezTo>
                  <a:cubicBezTo>
                    <a:pt x="764922" y="209"/>
                    <a:pt x="759048" y="-71"/>
                    <a:pt x="756490" y="9"/>
                  </a:cubicBezTo>
                  <a:cubicBezTo>
                    <a:pt x="753293" y="129"/>
                    <a:pt x="749816" y="1206"/>
                    <a:pt x="747059" y="4876"/>
                  </a:cubicBezTo>
                  <a:cubicBezTo>
                    <a:pt x="743982" y="8906"/>
                    <a:pt x="743862" y="14292"/>
                    <a:pt x="746339" y="18401"/>
                  </a:cubicBezTo>
                  <a:cubicBezTo>
                    <a:pt x="746579" y="19558"/>
                    <a:pt x="746939" y="21273"/>
                    <a:pt x="747219" y="22989"/>
                  </a:cubicBezTo>
                  <a:cubicBezTo>
                    <a:pt x="749137" y="34798"/>
                    <a:pt x="752014" y="59932"/>
                    <a:pt x="756010" y="107367"/>
                  </a:cubicBezTo>
                  <a:lnTo>
                    <a:pt x="768559" y="283585"/>
                  </a:lnTo>
                  <a:cubicBezTo>
                    <a:pt x="777311" y="399999"/>
                    <a:pt x="786222" y="516413"/>
                    <a:pt x="795853" y="632788"/>
                  </a:cubicBezTo>
                  <a:cubicBezTo>
                    <a:pt x="799530" y="677271"/>
                    <a:pt x="803646" y="721754"/>
                    <a:pt x="807602" y="766238"/>
                  </a:cubicBezTo>
                  <a:cubicBezTo>
                    <a:pt x="790099" y="698854"/>
                    <a:pt x="766720" y="637296"/>
                    <a:pt x="733991" y="595526"/>
                  </a:cubicBezTo>
                  <a:cubicBezTo>
                    <a:pt x="656184" y="497423"/>
                    <a:pt x="573900" y="486891"/>
                    <a:pt x="514076" y="511586"/>
                  </a:cubicBezTo>
                  <a:cubicBezTo>
                    <a:pt x="471356" y="529180"/>
                    <a:pt x="439546" y="565445"/>
                    <a:pt x="426998" y="603066"/>
                  </a:cubicBezTo>
                  <a:cubicBezTo>
                    <a:pt x="411812" y="648586"/>
                    <a:pt x="423401" y="696022"/>
                    <a:pt x="474273" y="719321"/>
                  </a:cubicBezTo>
                  <a:cubicBezTo>
                    <a:pt x="495933" y="729175"/>
                    <a:pt x="519551" y="732327"/>
                    <a:pt x="541571" y="728217"/>
                  </a:cubicBezTo>
                  <a:cubicBezTo>
                    <a:pt x="564030" y="723988"/>
                    <a:pt x="584890" y="712459"/>
                    <a:pt x="600316" y="692990"/>
                  </a:cubicBezTo>
                  <a:cubicBezTo>
                    <a:pt x="617300" y="671606"/>
                    <a:pt x="623134" y="645435"/>
                    <a:pt x="617580" y="624051"/>
                  </a:cubicBezTo>
                  <a:cubicBezTo>
                    <a:pt x="611585" y="600832"/>
                    <a:pt x="593123" y="582121"/>
                    <a:pt x="560233" y="580445"/>
                  </a:cubicBezTo>
                  <a:cubicBezTo>
                    <a:pt x="553280" y="580006"/>
                    <a:pt x="547285" y="585273"/>
                    <a:pt x="546846" y="592175"/>
                  </a:cubicBezTo>
                  <a:cubicBezTo>
                    <a:pt x="546406" y="599116"/>
                    <a:pt x="551681" y="605101"/>
                    <a:pt x="558635" y="605539"/>
                  </a:cubicBezTo>
                  <a:cubicBezTo>
                    <a:pt x="577497" y="606936"/>
                    <a:pt x="588567" y="616989"/>
                    <a:pt x="591724" y="630434"/>
                  </a:cubicBezTo>
                  <a:cubicBezTo>
                    <a:pt x="595041" y="644597"/>
                    <a:pt x="590085" y="661552"/>
                    <a:pt x="578616" y="675436"/>
                  </a:cubicBezTo>
                  <a:cubicBezTo>
                    <a:pt x="567347" y="688960"/>
                    <a:pt x="552441" y="696780"/>
                    <a:pt x="536455" y="699453"/>
                  </a:cubicBezTo>
                  <a:cubicBezTo>
                    <a:pt x="520231" y="702126"/>
                    <a:pt x="502927" y="699373"/>
                    <a:pt x="487181" y="691793"/>
                  </a:cubicBezTo>
                  <a:cubicBezTo>
                    <a:pt x="453493" y="675715"/>
                    <a:pt x="447099" y="643719"/>
                    <a:pt x="457649" y="613479"/>
                  </a:cubicBezTo>
                  <a:cubicBezTo>
                    <a:pt x="467919" y="584195"/>
                    <a:pt x="493376" y="556428"/>
                    <a:pt x="526904" y="542784"/>
                  </a:cubicBezTo>
                  <a:cubicBezTo>
                    <a:pt x="576658" y="522557"/>
                    <a:pt x="643236" y="534805"/>
                    <a:pt x="708095" y="616072"/>
                  </a:cubicBezTo>
                  <a:cubicBezTo>
                    <a:pt x="740585" y="656286"/>
                    <a:pt x="763164" y="716967"/>
                    <a:pt x="780907" y="782794"/>
                  </a:cubicBezTo>
                  <a:cubicBezTo>
                    <a:pt x="802927" y="864579"/>
                    <a:pt x="817113" y="954024"/>
                    <a:pt x="830541" y="1024559"/>
                  </a:cubicBezTo>
                  <a:cubicBezTo>
                    <a:pt x="835856" y="1084442"/>
                    <a:pt x="841411" y="1144285"/>
                    <a:pt x="846566" y="1204168"/>
                  </a:cubicBezTo>
                  <a:cubicBezTo>
                    <a:pt x="856357" y="1317111"/>
                    <a:pt x="865788" y="1430055"/>
                    <a:pt x="875219" y="1543038"/>
                  </a:cubicBezTo>
                  <a:cubicBezTo>
                    <a:pt x="883891" y="1647165"/>
                    <a:pt x="891844" y="1751252"/>
                    <a:pt x="900316" y="1855378"/>
                  </a:cubicBezTo>
                  <a:cubicBezTo>
                    <a:pt x="900316" y="1861602"/>
                    <a:pt x="900036" y="1867626"/>
                    <a:pt x="900076" y="1873850"/>
                  </a:cubicBezTo>
                  <a:cubicBezTo>
                    <a:pt x="900076" y="1875844"/>
                    <a:pt x="901355" y="1877281"/>
                    <a:pt x="902194" y="1878956"/>
                  </a:cubicBezTo>
                  <a:cubicBezTo>
                    <a:pt x="903912" y="1900380"/>
                    <a:pt x="905631" y="1921804"/>
                    <a:pt x="907349" y="1943228"/>
                  </a:cubicBezTo>
                  <a:cubicBezTo>
                    <a:pt x="885050" y="1883464"/>
                    <a:pt x="858075" y="1821348"/>
                    <a:pt x="827224" y="1758832"/>
                  </a:cubicBezTo>
                  <a:cubicBezTo>
                    <a:pt x="792856" y="1689175"/>
                    <a:pt x="754412" y="1619238"/>
                    <a:pt x="714289" y="1552493"/>
                  </a:cubicBezTo>
                  <a:cubicBezTo>
                    <a:pt x="670530" y="1479724"/>
                    <a:pt x="624893" y="1411144"/>
                    <a:pt x="581373" y="1349786"/>
                  </a:cubicBezTo>
                  <a:cubicBezTo>
                    <a:pt x="580654" y="1343921"/>
                    <a:pt x="579935" y="1338096"/>
                    <a:pt x="579495" y="1332192"/>
                  </a:cubicBezTo>
                  <a:cubicBezTo>
                    <a:pt x="578656" y="1319944"/>
                    <a:pt x="578456" y="1307696"/>
                    <a:pt x="578416" y="1295488"/>
                  </a:cubicBezTo>
                  <a:cubicBezTo>
                    <a:pt x="578137" y="1277017"/>
                    <a:pt x="579216" y="1259104"/>
                    <a:pt x="580774" y="1241510"/>
                  </a:cubicBezTo>
                  <a:cubicBezTo>
                    <a:pt x="582413" y="1223437"/>
                    <a:pt x="584890" y="1205724"/>
                    <a:pt x="588167" y="1188170"/>
                  </a:cubicBezTo>
                  <a:cubicBezTo>
                    <a:pt x="594681" y="1153261"/>
                    <a:pt x="604312" y="1118912"/>
                    <a:pt x="618739" y="1084043"/>
                  </a:cubicBezTo>
                  <a:cubicBezTo>
                    <a:pt x="621616" y="1077740"/>
                    <a:pt x="618819" y="1070279"/>
                    <a:pt x="612504" y="1067407"/>
                  </a:cubicBezTo>
                  <a:cubicBezTo>
                    <a:pt x="606190" y="1064534"/>
                    <a:pt x="598717" y="1067287"/>
                    <a:pt x="595840" y="1073631"/>
                  </a:cubicBezTo>
                  <a:cubicBezTo>
                    <a:pt x="577857" y="1109377"/>
                    <a:pt x="563990" y="1144724"/>
                    <a:pt x="555518" y="1181428"/>
                  </a:cubicBezTo>
                  <a:cubicBezTo>
                    <a:pt x="552041" y="1196508"/>
                    <a:pt x="549563" y="1211788"/>
                    <a:pt x="548085" y="1227307"/>
                  </a:cubicBezTo>
                  <a:cubicBezTo>
                    <a:pt x="545967" y="1249888"/>
                    <a:pt x="546126" y="1272947"/>
                    <a:pt x="547685" y="1296765"/>
                  </a:cubicBezTo>
                  <a:cubicBezTo>
                    <a:pt x="547885" y="1299238"/>
                    <a:pt x="548244" y="1301752"/>
                    <a:pt x="548484" y="1304225"/>
                  </a:cubicBezTo>
                  <a:cubicBezTo>
                    <a:pt x="489739" y="1224834"/>
                    <a:pt x="436509" y="1162198"/>
                    <a:pt x="398864" y="1127330"/>
                  </a:cubicBezTo>
                  <a:cubicBezTo>
                    <a:pt x="382319" y="1112010"/>
                    <a:pt x="368372" y="1101797"/>
                    <a:pt x="358062" y="1097209"/>
                  </a:cubicBezTo>
                  <a:cubicBezTo>
                    <a:pt x="350869" y="1094057"/>
                    <a:pt x="344754" y="1093179"/>
                    <a:pt x="339959" y="1093897"/>
                  </a:cubicBezTo>
                  <a:cubicBezTo>
                    <a:pt x="333365" y="1094815"/>
                    <a:pt x="328769" y="1100919"/>
                    <a:pt x="329728" y="1107502"/>
                  </a:cubicBezTo>
                  <a:cubicBezTo>
                    <a:pt x="330648" y="1114084"/>
                    <a:pt x="336762" y="1118672"/>
                    <a:pt x="343356" y="1117755"/>
                  </a:cubicBezTo>
                  <a:cubicBezTo>
                    <a:pt x="345594" y="1117475"/>
                    <a:pt x="348271" y="1119390"/>
                    <a:pt x="351948" y="1121585"/>
                  </a:cubicBezTo>
                  <a:cubicBezTo>
                    <a:pt x="360020" y="1126412"/>
                    <a:pt x="369851" y="1134670"/>
                    <a:pt x="381320" y="1145801"/>
                  </a:cubicBezTo>
                  <a:cubicBezTo>
                    <a:pt x="421603" y="1184739"/>
                    <a:pt x="479589" y="1257827"/>
                    <a:pt x="543449" y="1349506"/>
                  </a:cubicBezTo>
                  <a:cubicBezTo>
                    <a:pt x="549244" y="1357844"/>
                    <a:pt x="555198" y="1366741"/>
                    <a:pt x="561072" y="1375398"/>
                  </a:cubicBezTo>
                  <a:cubicBezTo>
                    <a:pt x="562151" y="1378311"/>
                    <a:pt x="563230" y="1380984"/>
                    <a:pt x="564309" y="1382420"/>
                  </a:cubicBezTo>
                  <a:cubicBezTo>
                    <a:pt x="565828" y="1384534"/>
                    <a:pt x="567427" y="1386010"/>
                    <a:pt x="569065" y="1387088"/>
                  </a:cubicBezTo>
                  <a:cubicBezTo>
                    <a:pt x="595320" y="1426025"/>
                    <a:pt x="622175" y="1467357"/>
                    <a:pt x="649030" y="1510683"/>
                  </a:cubicBezTo>
                  <a:cubicBezTo>
                    <a:pt x="644594" y="1508329"/>
                    <a:pt x="641278" y="1506574"/>
                    <a:pt x="640798" y="1506295"/>
                  </a:cubicBezTo>
                  <a:lnTo>
                    <a:pt x="565189" y="1464245"/>
                  </a:lnTo>
                  <a:cubicBezTo>
                    <a:pt x="524267" y="1441864"/>
                    <a:pt x="482426" y="1418046"/>
                    <a:pt x="439026" y="1396902"/>
                  </a:cubicBezTo>
                  <a:cubicBezTo>
                    <a:pt x="410213" y="1382859"/>
                    <a:pt x="380681" y="1370052"/>
                    <a:pt x="350709" y="1358842"/>
                  </a:cubicBezTo>
                  <a:cubicBezTo>
                    <a:pt x="299756" y="1339772"/>
                    <a:pt x="247445" y="1325769"/>
                    <a:pt x="194215" y="1319704"/>
                  </a:cubicBezTo>
                  <a:cubicBezTo>
                    <a:pt x="187341" y="1318747"/>
                    <a:pt x="180987" y="1323574"/>
                    <a:pt x="180028" y="1330436"/>
                  </a:cubicBezTo>
                  <a:cubicBezTo>
                    <a:pt x="179109" y="1337298"/>
                    <a:pt x="183905" y="1343642"/>
                    <a:pt x="190818" y="1344599"/>
                  </a:cubicBezTo>
                  <a:cubicBezTo>
                    <a:pt x="241491" y="1352698"/>
                    <a:pt x="290685" y="1369015"/>
                    <a:pt x="338880" y="1388843"/>
                  </a:cubicBezTo>
                  <a:cubicBezTo>
                    <a:pt x="356423" y="1396064"/>
                    <a:pt x="373528" y="1404402"/>
                    <a:pt x="390751" y="1412421"/>
                  </a:cubicBezTo>
                  <a:lnTo>
                    <a:pt x="376045" y="1413219"/>
                  </a:lnTo>
                  <a:cubicBezTo>
                    <a:pt x="366414" y="1413937"/>
                    <a:pt x="356863" y="1415054"/>
                    <a:pt x="347312" y="1416411"/>
                  </a:cubicBezTo>
                  <a:cubicBezTo>
                    <a:pt x="325692" y="1419443"/>
                    <a:pt x="304312" y="1423672"/>
                    <a:pt x="282652" y="1426823"/>
                  </a:cubicBezTo>
                  <a:cubicBezTo>
                    <a:pt x="260113" y="1430294"/>
                    <a:pt x="237854" y="1432289"/>
                    <a:pt x="215835" y="1433566"/>
                  </a:cubicBezTo>
                  <a:cubicBezTo>
                    <a:pt x="193336" y="1434882"/>
                    <a:pt x="171077" y="1435161"/>
                    <a:pt x="148897" y="1434244"/>
                  </a:cubicBezTo>
                  <a:cubicBezTo>
                    <a:pt x="104738" y="1432409"/>
                    <a:pt x="60819" y="1426065"/>
                    <a:pt x="16381" y="1413418"/>
                  </a:cubicBezTo>
                  <a:cubicBezTo>
                    <a:pt x="9747" y="1411344"/>
                    <a:pt x="2674" y="1415014"/>
                    <a:pt x="596" y="1421637"/>
                  </a:cubicBezTo>
                  <a:cubicBezTo>
                    <a:pt x="-1522" y="1428259"/>
                    <a:pt x="2194" y="1435321"/>
                    <a:pt x="8788" y="1437396"/>
                  </a:cubicBezTo>
                  <a:cubicBezTo>
                    <a:pt x="54785" y="1453274"/>
                    <a:pt x="100542" y="1463327"/>
                    <a:pt x="146899" y="1466958"/>
                  </a:cubicBezTo>
                  <a:cubicBezTo>
                    <a:pt x="170397" y="1468793"/>
                    <a:pt x="194055" y="1468993"/>
                    <a:pt x="217873" y="1467516"/>
                  </a:cubicBezTo>
                  <a:cubicBezTo>
                    <a:pt x="241091" y="1466040"/>
                    <a:pt x="264429" y="1462729"/>
                    <a:pt x="288047" y="1458420"/>
                  </a:cubicBezTo>
                  <a:cubicBezTo>
                    <a:pt x="309507" y="1454231"/>
                    <a:pt x="330688" y="1449045"/>
                    <a:pt x="352108" y="1444896"/>
                  </a:cubicBezTo>
                  <a:cubicBezTo>
                    <a:pt x="360979" y="1443140"/>
                    <a:pt x="369891" y="1441545"/>
                    <a:pt x="378883" y="1440348"/>
                  </a:cubicBezTo>
                  <a:lnTo>
                    <a:pt x="412771" y="1436398"/>
                  </a:lnTo>
                  <a:cubicBezTo>
                    <a:pt x="414729" y="1436199"/>
                    <a:pt x="418725" y="1433765"/>
                    <a:pt x="422122" y="1432209"/>
                  </a:cubicBezTo>
                  <a:cubicBezTo>
                    <a:pt x="423441" y="1432728"/>
                    <a:pt x="424800" y="1433007"/>
                    <a:pt x="426198" y="1433047"/>
                  </a:cubicBezTo>
                  <a:cubicBezTo>
                    <a:pt x="425279" y="1432728"/>
                    <a:pt x="424160" y="1432169"/>
                    <a:pt x="423281" y="1431730"/>
                  </a:cubicBezTo>
                  <a:cubicBezTo>
                    <a:pt x="425639" y="1430813"/>
                    <a:pt x="427477" y="1430533"/>
                    <a:pt x="427957" y="1432089"/>
                  </a:cubicBezTo>
                  <a:cubicBezTo>
                    <a:pt x="428077" y="1432488"/>
                    <a:pt x="428077" y="1432768"/>
                    <a:pt x="427957" y="1432967"/>
                  </a:cubicBezTo>
                  <a:cubicBezTo>
                    <a:pt x="429236" y="1432807"/>
                    <a:pt x="430354" y="1431890"/>
                    <a:pt x="431593" y="1431331"/>
                  </a:cubicBezTo>
                  <a:cubicBezTo>
                    <a:pt x="472116" y="1450960"/>
                    <a:pt x="512198" y="1471227"/>
                    <a:pt x="550882" y="1491095"/>
                  </a:cubicBezTo>
                  <a:lnTo>
                    <a:pt x="628809" y="1529953"/>
                  </a:lnTo>
                  <a:cubicBezTo>
                    <a:pt x="630328" y="1530671"/>
                    <a:pt x="656743" y="1542918"/>
                    <a:pt x="666894" y="1548384"/>
                  </a:cubicBezTo>
                  <a:cubicBezTo>
                    <a:pt x="666454" y="1547347"/>
                    <a:pt x="666134" y="1546190"/>
                    <a:pt x="665935" y="1545552"/>
                  </a:cubicBezTo>
                  <a:cubicBezTo>
                    <a:pt x="666494" y="1546788"/>
                    <a:pt x="667253" y="1547945"/>
                    <a:pt x="668252" y="1548943"/>
                  </a:cubicBezTo>
                  <a:cubicBezTo>
                    <a:pt x="668892" y="1549142"/>
                    <a:pt x="669331" y="1549342"/>
                    <a:pt x="669172" y="1549621"/>
                  </a:cubicBezTo>
                  <a:lnTo>
                    <a:pt x="669092" y="1549701"/>
                  </a:lnTo>
                  <a:cubicBezTo>
                    <a:pt x="670410" y="1550818"/>
                    <a:pt x="672089" y="1550698"/>
                    <a:pt x="673647" y="1551137"/>
                  </a:cubicBezTo>
                  <a:cubicBezTo>
                    <a:pt x="677444" y="1557440"/>
                    <a:pt x="681280" y="1563584"/>
                    <a:pt x="685117" y="1569968"/>
                  </a:cubicBezTo>
                  <a:cubicBezTo>
                    <a:pt x="724680" y="1636074"/>
                    <a:pt x="763404" y="1704853"/>
                    <a:pt x="798371" y="1773274"/>
                  </a:cubicBezTo>
                  <a:cubicBezTo>
                    <a:pt x="848564" y="1871536"/>
                    <a:pt x="890205" y="1968322"/>
                    <a:pt x="916461" y="2055852"/>
                  </a:cubicBezTo>
                  <a:cubicBezTo>
                    <a:pt x="917500" y="2069057"/>
                    <a:pt x="918579" y="2082223"/>
                    <a:pt x="919658" y="2095428"/>
                  </a:cubicBezTo>
                  <a:cubicBezTo>
                    <a:pt x="916620" y="2088406"/>
                    <a:pt x="914103" y="2081185"/>
                    <a:pt x="910906" y="2074244"/>
                  </a:cubicBezTo>
                  <a:cubicBezTo>
                    <a:pt x="897558" y="2045200"/>
                    <a:pt x="882732" y="2016754"/>
                    <a:pt x="868346" y="1988469"/>
                  </a:cubicBezTo>
                  <a:cubicBezTo>
                    <a:pt x="839173" y="1931179"/>
                    <a:pt x="808202" y="1873890"/>
                    <a:pt x="773874" y="1818794"/>
                  </a:cubicBezTo>
                  <a:cubicBezTo>
                    <a:pt x="739306" y="1763300"/>
                    <a:pt x="701342" y="1710000"/>
                    <a:pt x="658661" y="1660969"/>
                  </a:cubicBezTo>
                  <a:cubicBezTo>
                    <a:pt x="625972" y="1623666"/>
                    <a:pt x="586649" y="1590194"/>
                    <a:pt x="541691" y="1572561"/>
                  </a:cubicBezTo>
                  <a:cubicBezTo>
                    <a:pt x="510680" y="1560393"/>
                    <a:pt x="476991" y="1555645"/>
                    <a:pt x="440985" y="1561829"/>
                  </a:cubicBezTo>
                  <a:cubicBezTo>
                    <a:pt x="400263" y="1568890"/>
                    <a:pt x="365415" y="1590115"/>
                    <a:pt x="340558" y="1619876"/>
                  </a:cubicBezTo>
                  <a:cubicBezTo>
                    <a:pt x="315901" y="1649479"/>
                    <a:pt x="301075" y="1687419"/>
                    <a:pt x="300316" y="1727833"/>
                  </a:cubicBezTo>
                  <a:cubicBezTo>
                    <a:pt x="299756" y="1758153"/>
                    <a:pt x="308188" y="1792543"/>
                    <a:pt x="326691" y="1818116"/>
                  </a:cubicBezTo>
                  <a:cubicBezTo>
                    <a:pt x="339879" y="1836348"/>
                    <a:pt x="357982" y="1850232"/>
                    <a:pt x="381280" y="1855777"/>
                  </a:cubicBezTo>
                  <a:cubicBezTo>
                    <a:pt x="403739" y="1861123"/>
                    <a:pt x="430834" y="1856775"/>
                    <a:pt x="454172" y="1845085"/>
                  </a:cubicBezTo>
                  <a:cubicBezTo>
                    <a:pt x="477790" y="1833276"/>
                    <a:pt x="497372" y="1814126"/>
                    <a:pt x="505045" y="1791506"/>
                  </a:cubicBezTo>
                  <a:cubicBezTo>
                    <a:pt x="512718" y="1768766"/>
                    <a:pt x="505764" y="1747063"/>
                    <a:pt x="490978" y="1732341"/>
                  </a:cubicBezTo>
                  <a:cubicBezTo>
                    <a:pt x="476871" y="1718298"/>
                    <a:pt x="455651" y="1710638"/>
                    <a:pt x="433991" y="1714907"/>
                  </a:cubicBezTo>
                  <a:cubicBezTo>
                    <a:pt x="427157" y="1716184"/>
                    <a:pt x="422642" y="1722726"/>
                    <a:pt x="423920" y="1729549"/>
                  </a:cubicBezTo>
                  <a:cubicBezTo>
                    <a:pt x="425199" y="1736371"/>
                    <a:pt x="431793" y="1740879"/>
                    <a:pt x="438627" y="1739602"/>
                  </a:cubicBezTo>
                  <a:cubicBezTo>
                    <a:pt x="451575" y="1737328"/>
                    <a:pt x="464083" y="1742155"/>
                    <a:pt x="472315" y="1750653"/>
                  </a:cubicBezTo>
                  <a:cubicBezTo>
                    <a:pt x="480108" y="1758752"/>
                    <a:pt x="483785" y="1770441"/>
                    <a:pt x="479429" y="1782649"/>
                  </a:cubicBezTo>
                  <a:cubicBezTo>
                    <a:pt x="473634" y="1798727"/>
                    <a:pt x="458768" y="1811573"/>
                    <a:pt x="441704" y="1819752"/>
                  </a:cubicBezTo>
                  <a:cubicBezTo>
                    <a:pt x="424480" y="1828010"/>
                    <a:pt x="404698" y="1831441"/>
                    <a:pt x="388354" y="1827252"/>
                  </a:cubicBezTo>
                  <a:cubicBezTo>
                    <a:pt x="368212" y="1822106"/>
                    <a:pt x="354226" y="1807584"/>
                    <a:pt x="345154" y="1790030"/>
                  </a:cubicBezTo>
                  <a:cubicBezTo>
                    <a:pt x="335403" y="1771199"/>
                    <a:pt x="331287" y="1748738"/>
                    <a:pt x="331966" y="1728631"/>
                  </a:cubicBezTo>
                  <a:cubicBezTo>
                    <a:pt x="333005" y="1695717"/>
                    <a:pt x="345434" y="1664998"/>
                    <a:pt x="365815" y="1641061"/>
                  </a:cubicBezTo>
                  <a:cubicBezTo>
                    <a:pt x="385956" y="1617443"/>
                    <a:pt x="413970" y="1600567"/>
                    <a:pt x="446659" y="1595181"/>
                  </a:cubicBezTo>
                  <a:cubicBezTo>
                    <a:pt x="483904" y="1588878"/>
                    <a:pt x="518033" y="1597056"/>
                    <a:pt x="548724" y="1613174"/>
                  </a:cubicBezTo>
                  <a:cubicBezTo>
                    <a:pt x="580734" y="1629970"/>
                    <a:pt x="609148" y="1655303"/>
                    <a:pt x="633645" y="1682951"/>
                  </a:cubicBezTo>
                  <a:cubicBezTo>
                    <a:pt x="675765" y="1730187"/>
                    <a:pt x="713250" y="1781732"/>
                    <a:pt x="747658" y="1835311"/>
                  </a:cubicBezTo>
                  <a:cubicBezTo>
                    <a:pt x="782306" y="1889249"/>
                    <a:pt x="813876" y="1945222"/>
                    <a:pt x="843569" y="2001315"/>
                  </a:cubicBezTo>
                  <a:cubicBezTo>
                    <a:pt x="858275" y="2029042"/>
                    <a:pt x="873421" y="2056929"/>
                    <a:pt x="887168" y="2085414"/>
                  </a:cubicBezTo>
                  <a:cubicBezTo>
                    <a:pt x="896240" y="2104165"/>
                    <a:pt x="904712" y="2123195"/>
                    <a:pt x="912065" y="2142584"/>
                  </a:cubicBezTo>
                  <a:cubicBezTo>
                    <a:pt x="913104" y="2145417"/>
                    <a:pt x="921576" y="2158782"/>
                    <a:pt x="925532" y="2168676"/>
                  </a:cubicBezTo>
                  <a:cubicBezTo>
                    <a:pt x="925732" y="2171389"/>
                    <a:pt x="925972" y="2174141"/>
                    <a:pt x="926172" y="2176854"/>
                  </a:cubicBezTo>
                  <a:cubicBezTo>
                    <a:pt x="925612" y="2177572"/>
                    <a:pt x="923614" y="2179447"/>
                    <a:pt x="924533" y="2179647"/>
                  </a:cubicBezTo>
                  <a:cubicBezTo>
                    <a:pt x="924933" y="2178689"/>
                    <a:pt x="925492" y="2177772"/>
                    <a:pt x="926172" y="2176894"/>
                  </a:cubicBezTo>
                  <a:cubicBezTo>
                    <a:pt x="926212" y="2177492"/>
                    <a:pt x="926291" y="2178131"/>
                    <a:pt x="926331" y="2178729"/>
                  </a:cubicBezTo>
                  <a:cubicBezTo>
                    <a:pt x="925892" y="2179128"/>
                    <a:pt x="925532" y="2179647"/>
                    <a:pt x="924693" y="2179647"/>
                  </a:cubicBezTo>
                  <a:lnTo>
                    <a:pt x="924533" y="2179647"/>
                  </a:lnTo>
                  <a:cubicBezTo>
                    <a:pt x="922615" y="2184075"/>
                    <a:pt x="923894" y="2189222"/>
                    <a:pt x="927450" y="2192693"/>
                  </a:cubicBezTo>
                  <a:cubicBezTo>
                    <a:pt x="937161" y="2315171"/>
                    <a:pt x="947352" y="2437729"/>
                    <a:pt x="956943" y="2560168"/>
                  </a:cubicBezTo>
                  <a:cubicBezTo>
                    <a:pt x="957462" y="2567070"/>
                    <a:pt x="963497" y="2572296"/>
                    <a:pt x="970410" y="2571777"/>
                  </a:cubicBezTo>
                  <a:cubicBezTo>
                    <a:pt x="977364" y="2571259"/>
                    <a:pt x="982559" y="2565235"/>
                    <a:pt x="982039" y="2558293"/>
                  </a:cubicBezTo>
                  <a:cubicBezTo>
                    <a:pt x="974167" y="2445389"/>
                    <a:pt x="966294" y="2332366"/>
                    <a:pt x="958461" y="2219383"/>
                  </a:cubicBezTo>
                  <a:cubicBezTo>
                    <a:pt x="959021" y="2218784"/>
                    <a:pt x="959940" y="2218704"/>
                    <a:pt x="960380" y="2217946"/>
                  </a:cubicBezTo>
                  <a:cubicBezTo>
                    <a:pt x="963856" y="2212122"/>
                    <a:pt x="965974" y="2202307"/>
                    <a:pt x="966414" y="2190259"/>
                  </a:cubicBezTo>
                  <a:cubicBezTo>
                    <a:pt x="967493" y="2161614"/>
                    <a:pt x="960340" y="2117490"/>
                    <a:pt x="961978" y="2101093"/>
                  </a:cubicBezTo>
                  <a:cubicBezTo>
                    <a:pt x="963017" y="2090600"/>
                    <a:pt x="964815" y="2080228"/>
                    <a:pt x="966254" y="2069775"/>
                  </a:cubicBezTo>
                  <a:cubicBezTo>
                    <a:pt x="966654" y="2069456"/>
                    <a:pt x="967013" y="2069336"/>
                    <a:pt x="967413" y="2068938"/>
                  </a:cubicBezTo>
                  <a:cubicBezTo>
                    <a:pt x="968452" y="2067860"/>
                    <a:pt x="970171" y="2065307"/>
                    <a:pt x="971849" y="2061397"/>
                  </a:cubicBezTo>
                  <a:cubicBezTo>
                    <a:pt x="977124" y="2049309"/>
                    <a:pt x="987355" y="2016236"/>
                    <a:pt x="988953" y="2012087"/>
                  </a:cubicBezTo>
                  <a:lnTo>
                    <a:pt x="1001022" y="1984719"/>
                  </a:lnTo>
                  <a:cubicBezTo>
                    <a:pt x="1008255" y="1970436"/>
                    <a:pt x="1016487" y="1956632"/>
                    <a:pt x="1025359" y="1943228"/>
                  </a:cubicBezTo>
                  <a:cubicBezTo>
                    <a:pt x="1034271" y="1929703"/>
                    <a:pt x="1043902" y="1916657"/>
                    <a:pt x="1053932" y="1904050"/>
                  </a:cubicBezTo>
                  <a:cubicBezTo>
                    <a:pt x="1086822" y="1862639"/>
                    <a:pt x="1137734" y="1817318"/>
                    <a:pt x="1193722" y="1791905"/>
                  </a:cubicBezTo>
                  <a:cubicBezTo>
                    <a:pt x="1229928" y="1775468"/>
                    <a:pt x="1268372" y="1767369"/>
                    <a:pt x="1305258" y="1775588"/>
                  </a:cubicBezTo>
                  <a:cubicBezTo>
                    <a:pt x="1360286" y="1787516"/>
                    <a:pt x="1397332" y="1836188"/>
                    <a:pt x="1407962" y="1888252"/>
                  </a:cubicBezTo>
                  <a:cubicBezTo>
                    <a:pt x="1418512" y="1939996"/>
                    <a:pt x="1402807" y="1996049"/>
                    <a:pt x="1348937" y="2023497"/>
                  </a:cubicBezTo>
                  <a:cubicBezTo>
                    <a:pt x="1342383" y="2026848"/>
                    <a:pt x="1335270" y="2029441"/>
                    <a:pt x="1327957" y="2031117"/>
                  </a:cubicBezTo>
                  <a:cubicBezTo>
                    <a:pt x="1320643" y="2032792"/>
                    <a:pt x="1313170" y="2033630"/>
                    <a:pt x="1305817" y="2033391"/>
                  </a:cubicBezTo>
                  <a:cubicBezTo>
                    <a:pt x="1280761" y="2032633"/>
                    <a:pt x="1259900" y="2015199"/>
                    <a:pt x="1250069" y="1993615"/>
                  </a:cubicBezTo>
                  <a:cubicBezTo>
                    <a:pt x="1240358" y="1972311"/>
                    <a:pt x="1241317" y="1946499"/>
                    <a:pt x="1261019" y="1928107"/>
                  </a:cubicBezTo>
                  <a:cubicBezTo>
                    <a:pt x="1265535" y="1923918"/>
                    <a:pt x="1275845" y="1920567"/>
                    <a:pt x="1285476" y="1919929"/>
                  </a:cubicBezTo>
                  <a:cubicBezTo>
                    <a:pt x="1289712" y="1919649"/>
                    <a:pt x="1293868" y="1919769"/>
                    <a:pt x="1297265" y="1921126"/>
                  </a:cubicBezTo>
                  <a:cubicBezTo>
                    <a:pt x="1299103" y="1921844"/>
                    <a:pt x="1300742" y="1922921"/>
                    <a:pt x="1301301" y="1924956"/>
                  </a:cubicBezTo>
                  <a:cubicBezTo>
                    <a:pt x="1303060" y="1931698"/>
                    <a:pt x="1309933" y="1935727"/>
                    <a:pt x="1316687" y="1933972"/>
                  </a:cubicBezTo>
                  <a:cubicBezTo>
                    <a:pt x="1323401" y="1932216"/>
                    <a:pt x="1327437" y="1925354"/>
                    <a:pt x="1325679" y="1918612"/>
                  </a:cubicBezTo>
                  <a:cubicBezTo>
                    <a:pt x="1321882" y="1903372"/>
                    <a:pt x="1308974" y="1895593"/>
                    <a:pt x="1292829" y="1894117"/>
                  </a:cubicBezTo>
                  <a:cubicBezTo>
                    <a:pt x="1274407" y="1892441"/>
                    <a:pt x="1252107" y="1900141"/>
                    <a:pt x="1242916" y="1908319"/>
                  </a:cubicBezTo>
                  <a:cubicBezTo>
                    <a:pt x="1212984" y="1935009"/>
                    <a:pt x="1209947" y="1973229"/>
                    <a:pt x="1223734" y="2005265"/>
                  </a:cubicBezTo>
                  <a:cubicBezTo>
                    <a:pt x="1237401" y="2037021"/>
                    <a:pt x="1268052" y="2062076"/>
                    <a:pt x="1304578" y="2063911"/>
                  </a:cubicBezTo>
                  <a:cubicBezTo>
                    <a:pt x="1314529" y="2064429"/>
                    <a:pt x="1324680" y="2063552"/>
                    <a:pt x="1334630" y="2061437"/>
                  </a:cubicBezTo>
                  <a:cubicBezTo>
                    <a:pt x="1344541" y="2059363"/>
                    <a:pt x="1354212" y="2056051"/>
                    <a:pt x="1363084" y="2051663"/>
                  </a:cubicBezTo>
                  <a:cubicBezTo>
                    <a:pt x="1431899" y="2017712"/>
                    <a:pt x="1454239" y="1947297"/>
                    <a:pt x="1441171" y="1881589"/>
                  </a:cubicBezTo>
                  <a:cubicBezTo>
                    <a:pt x="1428303" y="1816879"/>
                    <a:pt x="1380707" y="1757595"/>
                    <a:pt x="1312331" y="1742953"/>
                  </a:cubicBezTo>
                  <a:cubicBezTo>
                    <a:pt x="1268492" y="1733817"/>
                    <a:pt x="1222934" y="1743033"/>
                    <a:pt x="1180334" y="1763180"/>
                  </a:cubicBezTo>
                  <a:cubicBezTo>
                    <a:pt x="1120390" y="1791586"/>
                    <a:pt x="1066281" y="1841375"/>
                    <a:pt x="1031593" y="1886736"/>
                  </a:cubicBezTo>
                  <a:cubicBezTo>
                    <a:pt x="1021363" y="1900180"/>
                    <a:pt x="1011532" y="1914064"/>
                    <a:pt x="1002420" y="1928426"/>
                  </a:cubicBezTo>
                  <a:cubicBezTo>
                    <a:pt x="998744" y="1934251"/>
                    <a:pt x="995827" y="1940515"/>
                    <a:pt x="992390" y="1946499"/>
                  </a:cubicBezTo>
                  <a:cubicBezTo>
                    <a:pt x="1000542" y="1918293"/>
                    <a:pt x="1009534" y="1890366"/>
                    <a:pt x="1020364" y="1863118"/>
                  </a:cubicBezTo>
                  <a:cubicBezTo>
                    <a:pt x="1033072" y="1831162"/>
                    <a:pt x="1047538" y="1799844"/>
                    <a:pt x="1063444" y="1769284"/>
                  </a:cubicBezTo>
                  <a:cubicBezTo>
                    <a:pt x="1079428" y="1738685"/>
                    <a:pt x="1096852" y="1708843"/>
                    <a:pt x="1115475" y="1679879"/>
                  </a:cubicBezTo>
                  <a:cubicBezTo>
                    <a:pt x="1200076" y="1548145"/>
                    <a:pt x="1347978" y="1378710"/>
                    <a:pt x="1517020" y="1290342"/>
                  </a:cubicBezTo>
                  <a:cubicBezTo>
                    <a:pt x="1629515" y="1231536"/>
                    <a:pt x="1751481" y="1208716"/>
                    <a:pt x="1870330" y="1260660"/>
                  </a:cubicBezTo>
                  <a:cubicBezTo>
                    <a:pt x="1978150" y="1307337"/>
                    <a:pt x="1990098" y="1434084"/>
                    <a:pt x="1950975" y="1544714"/>
                  </a:cubicBezTo>
                  <a:cubicBezTo>
                    <a:pt x="1911931" y="1655144"/>
                    <a:pt x="1821256" y="1752289"/>
                    <a:pt x="1713477" y="1741158"/>
                  </a:cubicBezTo>
                  <a:cubicBezTo>
                    <a:pt x="1650016" y="1734695"/>
                    <a:pt x="1618445" y="1671661"/>
                    <a:pt x="1621323" y="1616605"/>
                  </a:cubicBezTo>
                  <a:cubicBezTo>
                    <a:pt x="1622881" y="1587202"/>
                    <a:pt x="1634230" y="1559595"/>
                    <a:pt x="1657249" y="1544434"/>
                  </a:cubicBezTo>
                  <a:cubicBezTo>
                    <a:pt x="1676671" y="1531588"/>
                    <a:pt x="1704005" y="1527998"/>
                    <a:pt x="1739492" y="1538091"/>
                  </a:cubicBezTo>
                  <a:cubicBezTo>
                    <a:pt x="1750402" y="1541163"/>
                    <a:pt x="1761272" y="1544953"/>
                    <a:pt x="1771742" y="1549621"/>
                  </a:cubicBezTo>
                  <a:cubicBezTo>
                    <a:pt x="1781973" y="1554249"/>
                    <a:pt x="1791803" y="1559674"/>
                    <a:pt x="1800795" y="1566257"/>
                  </a:cubicBezTo>
                  <a:cubicBezTo>
                    <a:pt x="1806390" y="1570366"/>
                    <a:pt x="1814302" y="1569170"/>
                    <a:pt x="1818419" y="1563584"/>
                  </a:cubicBezTo>
                  <a:cubicBezTo>
                    <a:pt x="1822535" y="1557999"/>
                    <a:pt x="1821336" y="1550140"/>
                    <a:pt x="1815741" y="1546030"/>
                  </a:cubicBezTo>
                  <a:cubicBezTo>
                    <a:pt x="1805431" y="1538330"/>
                    <a:pt x="1794121" y="1531867"/>
                    <a:pt x="1782332" y="1526402"/>
                  </a:cubicBezTo>
                  <a:cubicBezTo>
                    <a:pt x="1770783" y="1521096"/>
                    <a:pt x="1758754" y="1516747"/>
                    <a:pt x="1746686" y="1513197"/>
                  </a:cubicBezTo>
                  <a:cubicBezTo>
                    <a:pt x="1701847" y="1499991"/>
                    <a:pt x="1667320" y="1505896"/>
                    <a:pt x="1642503" y="1521934"/>
                  </a:cubicBezTo>
                  <a:cubicBezTo>
                    <a:pt x="1612251" y="1541442"/>
                    <a:pt x="1595906" y="1576670"/>
                    <a:pt x="1593549" y="1615049"/>
                  </a:cubicBezTo>
                  <a:cubicBezTo>
                    <a:pt x="1589272" y="1684108"/>
                    <a:pt x="1630714" y="1761744"/>
                    <a:pt x="1710320" y="1770641"/>
                  </a:cubicBezTo>
                  <a:cubicBezTo>
                    <a:pt x="1831247" y="1784045"/>
                    <a:pt x="1936828" y="1679280"/>
                    <a:pt x="1981466" y="1555565"/>
                  </a:cubicBezTo>
                  <a:cubicBezTo>
                    <a:pt x="2027344" y="1428379"/>
                    <a:pt x="2007882" y="1283958"/>
                    <a:pt x="1883917" y="1229581"/>
                  </a:cubicBezTo>
                  <a:cubicBezTo>
                    <a:pt x="1851428" y="1215458"/>
                    <a:pt x="1818738" y="1206402"/>
                    <a:pt x="1786009" y="1201734"/>
                  </a:cubicBezTo>
                  <a:cubicBezTo>
                    <a:pt x="1786848" y="1200936"/>
                    <a:pt x="1787448" y="1200418"/>
                    <a:pt x="1788287" y="1199580"/>
                  </a:cubicBezTo>
                  <a:cubicBezTo>
                    <a:pt x="1808748" y="1179353"/>
                    <a:pt x="1836961" y="1149312"/>
                    <a:pt x="1857342" y="1128008"/>
                  </a:cubicBezTo>
                  <a:cubicBezTo>
                    <a:pt x="1859061" y="1127848"/>
                    <a:pt x="1860659" y="1127888"/>
                    <a:pt x="1862697" y="1127130"/>
                  </a:cubicBezTo>
                  <a:cubicBezTo>
                    <a:pt x="1871089" y="1124018"/>
                    <a:pt x="1889632" y="1111491"/>
                    <a:pt x="1892070" y="1110334"/>
                  </a:cubicBezTo>
                  <a:cubicBezTo>
                    <a:pt x="1908055" y="1102794"/>
                    <a:pt x="1924719" y="1097328"/>
                    <a:pt x="1941744" y="1093020"/>
                  </a:cubicBezTo>
                  <a:cubicBezTo>
                    <a:pt x="1959047" y="1088631"/>
                    <a:pt x="1976671" y="1085639"/>
                    <a:pt x="1994374" y="1083405"/>
                  </a:cubicBezTo>
                  <a:cubicBezTo>
                    <a:pt x="2027264" y="1078937"/>
                    <a:pt x="2059913" y="1078578"/>
                    <a:pt x="2092483" y="1079256"/>
                  </a:cubicBezTo>
                  <a:cubicBezTo>
                    <a:pt x="2123574" y="1079894"/>
                    <a:pt x="2154585" y="1081729"/>
                    <a:pt x="2185636" y="1083684"/>
                  </a:cubicBezTo>
                  <a:cubicBezTo>
                    <a:pt x="2233071" y="1086636"/>
                    <a:pt x="2280547" y="1089389"/>
                    <a:pt x="2328223" y="1087833"/>
                  </a:cubicBezTo>
                  <a:cubicBezTo>
                    <a:pt x="2335176" y="1087793"/>
                    <a:pt x="2340771" y="1082088"/>
                    <a:pt x="2340731" y="1075187"/>
                  </a:cubicBezTo>
                  <a:cubicBezTo>
                    <a:pt x="2340611" y="1068205"/>
                    <a:pt x="2334937" y="1062619"/>
                    <a:pt x="2327983" y="1062659"/>
                  </a:cubicBezTo>
                  <a:close/>
                  <a:moveTo>
                    <a:pt x="665375" y="1544235"/>
                  </a:moveTo>
                  <a:cubicBezTo>
                    <a:pt x="664376" y="1541602"/>
                    <a:pt x="664616" y="1539408"/>
                    <a:pt x="665255" y="1537373"/>
                  </a:cubicBezTo>
                  <a:cubicBezTo>
                    <a:pt x="665495" y="1537772"/>
                    <a:pt x="665735" y="1538171"/>
                    <a:pt x="666014" y="1538610"/>
                  </a:cubicBezTo>
                  <a:cubicBezTo>
                    <a:pt x="665695" y="1540485"/>
                    <a:pt x="664736" y="1542360"/>
                    <a:pt x="665375" y="1544235"/>
                  </a:cubicBezTo>
                  <a:close/>
                  <a:moveTo>
                    <a:pt x="968132" y="2055533"/>
                  </a:moveTo>
                  <a:cubicBezTo>
                    <a:pt x="968132" y="2055413"/>
                    <a:pt x="968172" y="2055253"/>
                    <a:pt x="968172" y="2055134"/>
                  </a:cubicBezTo>
                  <a:cubicBezTo>
                    <a:pt x="968412" y="2055612"/>
                    <a:pt x="968732" y="2055812"/>
                    <a:pt x="968932" y="2056331"/>
                  </a:cubicBezTo>
                  <a:cubicBezTo>
                    <a:pt x="968812" y="2055972"/>
                    <a:pt x="968292" y="2055932"/>
                    <a:pt x="968132" y="2055533"/>
                  </a:cubicBezTo>
                  <a:close/>
                  <a:moveTo>
                    <a:pt x="668212" y="1548903"/>
                  </a:moveTo>
                  <a:cubicBezTo>
                    <a:pt x="668492" y="1549142"/>
                    <a:pt x="668772" y="1549421"/>
                    <a:pt x="669052" y="1549661"/>
                  </a:cubicBezTo>
                  <a:cubicBezTo>
                    <a:pt x="668212" y="1550778"/>
                    <a:pt x="667453" y="1549741"/>
                    <a:pt x="666854" y="1548344"/>
                  </a:cubicBezTo>
                  <a:lnTo>
                    <a:pt x="666894" y="1548344"/>
                  </a:lnTo>
                  <a:cubicBezTo>
                    <a:pt x="667293" y="1548584"/>
                    <a:pt x="667813" y="1548743"/>
                    <a:pt x="668212" y="15489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0" name="Google Shape;2170;p31"/>
            <p:cNvSpPr/>
            <p:nvPr/>
          </p:nvSpPr>
          <p:spPr>
            <a:xfrm rot="2116345">
              <a:off x="7617277" y="2240133"/>
              <a:ext cx="501838" cy="1190231"/>
            </a:xfrm>
            <a:custGeom>
              <a:rect b="b" l="l" r="r" t="t"/>
              <a:pathLst>
                <a:path extrusionOk="0" h="2376869" w="999289">
                  <a:moveTo>
                    <a:pt x="995684" y="950677"/>
                  </a:moveTo>
                  <a:cubicBezTo>
                    <a:pt x="944830" y="1000960"/>
                    <a:pt x="818272" y="1099678"/>
                    <a:pt x="695623" y="1239829"/>
                  </a:cubicBezTo>
                  <a:cubicBezTo>
                    <a:pt x="638417" y="1305235"/>
                    <a:pt x="582223" y="1379736"/>
                    <a:pt x="534720" y="1462705"/>
                  </a:cubicBezTo>
                  <a:cubicBezTo>
                    <a:pt x="463378" y="1587349"/>
                    <a:pt x="411722" y="1731194"/>
                    <a:pt x="410465" y="1894065"/>
                  </a:cubicBezTo>
                  <a:cubicBezTo>
                    <a:pt x="488229" y="2058538"/>
                    <a:pt x="584736" y="2216495"/>
                    <a:pt x="705780" y="2356437"/>
                  </a:cubicBezTo>
                  <a:cubicBezTo>
                    <a:pt x="710247" y="2361560"/>
                    <a:pt x="709724" y="2369365"/>
                    <a:pt x="704593" y="2373825"/>
                  </a:cubicBezTo>
                  <a:cubicBezTo>
                    <a:pt x="699462" y="2378321"/>
                    <a:pt x="691644" y="2377763"/>
                    <a:pt x="687176" y="2372641"/>
                  </a:cubicBezTo>
                  <a:cubicBezTo>
                    <a:pt x="523865" y="2187469"/>
                    <a:pt x="402647" y="1970517"/>
                    <a:pt x="312562" y="1747711"/>
                  </a:cubicBezTo>
                  <a:cubicBezTo>
                    <a:pt x="256438" y="1608884"/>
                    <a:pt x="212216" y="1467862"/>
                    <a:pt x="177522" y="1330917"/>
                  </a:cubicBezTo>
                  <a:cubicBezTo>
                    <a:pt x="116721" y="1091176"/>
                    <a:pt x="84715" y="864258"/>
                    <a:pt x="64123" y="684801"/>
                  </a:cubicBezTo>
                  <a:cubicBezTo>
                    <a:pt x="55327" y="606746"/>
                    <a:pt x="47404" y="528621"/>
                    <a:pt x="40074" y="450461"/>
                  </a:cubicBezTo>
                  <a:cubicBezTo>
                    <a:pt x="32710" y="372336"/>
                    <a:pt x="25974" y="294142"/>
                    <a:pt x="19482" y="215947"/>
                  </a:cubicBezTo>
                  <a:cubicBezTo>
                    <a:pt x="16724" y="182599"/>
                    <a:pt x="20354" y="121619"/>
                    <a:pt x="15328" y="72346"/>
                  </a:cubicBezTo>
                  <a:cubicBezTo>
                    <a:pt x="13059" y="50289"/>
                    <a:pt x="9290" y="30670"/>
                    <a:pt x="1681" y="17917"/>
                  </a:cubicBezTo>
                  <a:cubicBezTo>
                    <a:pt x="-1670" y="12306"/>
                    <a:pt x="145" y="5058"/>
                    <a:pt x="5730" y="1678"/>
                  </a:cubicBezTo>
                  <a:cubicBezTo>
                    <a:pt x="11314" y="-1667"/>
                    <a:pt x="18609" y="145"/>
                    <a:pt x="21960" y="5721"/>
                  </a:cubicBezTo>
                  <a:cubicBezTo>
                    <a:pt x="31139" y="20739"/>
                    <a:pt x="36549" y="43703"/>
                    <a:pt x="39481" y="69768"/>
                  </a:cubicBezTo>
                  <a:cubicBezTo>
                    <a:pt x="45031" y="119110"/>
                    <a:pt x="42064" y="180299"/>
                    <a:pt x="45205" y="213682"/>
                  </a:cubicBezTo>
                  <a:cubicBezTo>
                    <a:pt x="52465" y="291737"/>
                    <a:pt x="59969" y="369758"/>
                    <a:pt x="68032" y="447708"/>
                  </a:cubicBezTo>
                  <a:cubicBezTo>
                    <a:pt x="76059" y="525624"/>
                    <a:pt x="84611" y="603505"/>
                    <a:pt x="94104" y="681282"/>
                  </a:cubicBezTo>
                  <a:cubicBezTo>
                    <a:pt x="113929" y="846870"/>
                    <a:pt x="145028" y="1052985"/>
                    <a:pt x="197801" y="1272411"/>
                  </a:cubicBezTo>
                  <a:cubicBezTo>
                    <a:pt x="214450" y="1188745"/>
                    <a:pt x="235636" y="1088388"/>
                    <a:pt x="262058" y="984024"/>
                  </a:cubicBezTo>
                  <a:cubicBezTo>
                    <a:pt x="280905" y="909454"/>
                    <a:pt x="302301" y="832967"/>
                    <a:pt x="326244" y="759407"/>
                  </a:cubicBezTo>
                  <a:cubicBezTo>
                    <a:pt x="342823" y="708566"/>
                    <a:pt x="360798" y="659189"/>
                    <a:pt x="379646" y="612704"/>
                  </a:cubicBezTo>
                  <a:cubicBezTo>
                    <a:pt x="412664" y="531269"/>
                    <a:pt x="448789" y="458824"/>
                    <a:pt x="487042" y="403384"/>
                  </a:cubicBezTo>
                  <a:cubicBezTo>
                    <a:pt x="490847" y="397739"/>
                    <a:pt x="498525" y="396206"/>
                    <a:pt x="504180" y="400004"/>
                  </a:cubicBezTo>
                  <a:cubicBezTo>
                    <a:pt x="509834" y="403802"/>
                    <a:pt x="511370" y="411468"/>
                    <a:pt x="507565" y="417113"/>
                  </a:cubicBezTo>
                  <a:cubicBezTo>
                    <a:pt x="471650" y="472101"/>
                    <a:pt x="438667" y="543779"/>
                    <a:pt x="408127" y="623855"/>
                  </a:cubicBezTo>
                  <a:cubicBezTo>
                    <a:pt x="390501" y="670131"/>
                    <a:pt x="373887" y="719264"/>
                    <a:pt x="357797" y="769547"/>
                  </a:cubicBezTo>
                  <a:cubicBezTo>
                    <a:pt x="334377" y="842654"/>
                    <a:pt x="312562" y="918305"/>
                    <a:pt x="292772" y="992004"/>
                  </a:cubicBezTo>
                  <a:cubicBezTo>
                    <a:pt x="259196" y="1117102"/>
                    <a:pt x="231099" y="1236205"/>
                    <a:pt x="211204" y="1327223"/>
                  </a:cubicBezTo>
                  <a:cubicBezTo>
                    <a:pt x="245409" y="1461381"/>
                    <a:pt x="287851" y="1599685"/>
                    <a:pt x="341881" y="1736038"/>
                  </a:cubicBezTo>
                  <a:cubicBezTo>
                    <a:pt x="356017" y="1771685"/>
                    <a:pt x="371199" y="1807089"/>
                    <a:pt x="386941" y="1842353"/>
                  </a:cubicBezTo>
                  <a:cubicBezTo>
                    <a:pt x="394584" y="1694989"/>
                    <a:pt x="440621" y="1562156"/>
                    <a:pt x="505890" y="1446397"/>
                  </a:cubicBezTo>
                  <a:cubicBezTo>
                    <a:pt x="554021" y="1361094"/>
                    <a:pt x="612414" y="1285094"/>
                    <a:pt x="671854" y="1218817"/>
                  </a:cubicBezTo>
                  <a:cubicBezTo>
                    <a:pt x="796911" y="1079328"/>
                    <a:pt x="927065" y="983327"/>
                    <a:pt x="979210" y="933741"/>
                  </a:cubicBezTo>
                  <a:cubicBezTo>
                    <a:pt x="983887" y="929177"/>
                    <a:pt x="991391" y="929281"/>
                    <a:pt x="995928" y="933985"/>
                  </a:cubicBezTo>
                  <a:cubicBezTo>
                    <a:pt x="1000501" y="938655"/>
                    <a:pt x="1000396" y="946147"/>
                    <a:pt x="995684" y="9506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1" name="Google Shape;2171;p31"/>
            <p:cNvSpPr/>
            <p:nvPr/>
          </p:nvSpPr>
          <p:spPr>
            <a:xfrm rot="2116345">
              <a:off x="7883112" y="1932016"/>
              <a:ext cx="365500" cy="398969"/>
            </a:xfrm>
            <a:custGeom>
              <a:rect b="b" l="l" r="r" t="t"/>
              <a:pathLst>
                <a:path extrusionOk="0" h="796733" w="727805">
                  <a:moveTo>
                    <a:pt x="321750" y="144218"/>
                  </a:moveTo>
                  <a:cubicBezTo>
                    <a:pt x="325554" y="82749"/>
                    <a:pt x="336514" y="26125"/>
                    <a:pt x="362691" y="10061"/>
                  </a:cubicBezTo>
                  <a:cubicBezTo>
                    <a:pt x="426982" y="-29420"/>
                    <a:pt x="600381" y="54385"/>
                    <a:pt x="613714" y="138329"/>
                  </a:cubicBezTo>
                  <a:cubicBezTo>
                    <a:pt x="616401" y="155055"/>
                    <a:pt x="604360" y="179029"/>
                    <a:pt x="584639" y="205756"/>
                  </a:cubicBezTo>
                  <a:cubicBezTo>
                    <a:pt x="611899" y="193490"/>
                    <a:pt x="636156" y="188507"/>
                    <a:pt x="652561" y="196801"/>
                  </a:cubicBezTo>
                  <a:cubicBezTo>
                    <a:pt x="719505" y="230671"/>
                    <a:pt x="756327" y="431977"/>
                    <a:pt x="700622" y="492226"/>
                  </a:cubicBezTo>
                  <a:cubicBezTo>
                    <a:pt x="691966" y="501599"/>
                    <a:pt x="674794" y="505642"/>
                    <a:pt x="652700" y="506025"/>
                  </a:cubicBezTo>
                  <a:cubicBezTo>
                    <a:pt x="671583" y="522159"/>
                    <a:pt x="684253" y="538954"/>
                    <a:pt x="686137" y="555680"/>
                  </a:cubicBezTo>
                  <a:cubicBezTo>
                    <a:pt x="694933" y="634886"/>
                    <a:pt x="556996" y="775699"/>
                    <a:pt x="480489" y="756882"/>
                  </a:cubicBezTo>
                  <a:cubicBezTo>
                    <a:pt x="471414" y="754652"/>
                    <a:pt x="462130" y="746219"/>
                    <a:pt x="452915" y="733396"/>
                  </a:cubicBezTo>
                  <a:cubicBezTo>
                    <a:pt x="450926" y="746567"/>
                    <a:pt x="446912" y="757335"/>
                    <a:pt x="440420" y="764757"/>
                  </a:cubicBezTo>
                  <a:cubicBezTo>
                    <a:pt x="389601" y="822706"/>
                    <a:pt x="201230" y="797930"/>
                    <a:pt x="165768" y="722314"/>
                  </a:cubicBezTo>
                  <a:cubicBezTo>
                    <a:pt x="154425" y="698166"/>
                    <a:pt x="174250" y="644155"/>
                    <a:pt x="202416" y="587565"/>
                  </a:cubicBezTo>
                  <a:cubicBezTo>
                    <a:pt x="162348" y="619275"/>
                    <a:pt x="122698" y="641228"/>
                    <a:pt x="97219" y="631889"/>
                  </a:cubicBezTo>
                  <a:cubicBezTo>
                    <a:pt x="27238" y="606277"/>
                    <a:pt x="-30701" y="411069"/>
                    <a:pt x="18059" y="344653"/>
                  </a:cubicBezTo>
                  <a:cubicBezTo>
                    <a:pt x="30554" y="327648"/>
                    <a:pt x="67586" y="322247"/>
                    <a:pt x="112401" y="322839"/>
                  </a:cubicBezTo>
                  <a:cubicBezTo>
                    <a:pt x="82385" y="305486"/>
                    <a:pt x="60256" y="285832"/>
                    <a:pt x="56068" y="264576"/>
                  </a:cubicBezTo>
                  <a:cubicBezTo>
                    <a:pt x="40711" y="186521"/>
                    <a:pt x="166431" y="32954"/>
                    <a:pt x="244195" y="44279"/>
                  </a:cubicBezTo>
                  <a:cubicBezTo>
                    <a:pt x="267685" y="47694"/>
                    <a:pt x="295817" y="91113"/>
                    <a:pt x="321750" y="144218"/>
                  </a:cubicBezTo>
                  <a:lnTo>
                    <a:pt x="321750" y="144218"/>
                  </a:lnTo>
                  <a:close/>
                  <a:moveTo>
                    <a:pt x="343250" y="389569"/>
                  </a:moveTo>
                  <a:lnTo>
                    <a:pt x="343425" y="423962"/>
                  </a:lnTo>
                  <a:lnTo>
                    <a:pt x="357909" y="431036"/>
                  </a:lnTo>
                  <a:lnTo>
                    <a:pt x="380282" y="419258"/>
                  </a:lnTo>
                  <a:lnTo>
                    <a:pt x="383458" y="388141"/>
                  </a:lnTo>
                  <a:lnTo>
                    <a:pt x="368101" y="373401"/>
                  </a:lnTo>
                  <a:lnTo>
                    <a:pt x="343250" y="389569"/>
                  </a:lnTo>
                  <a:lnTo>
                    <a:pt x="343250" y="3895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2" name="Google Shape;2172;p31"/>
            <p:cNvSpPr/>
            <p:nvPr/>
          </p:nvSpPr>
          <p:spPr>
            <a:xfrm rot="2116345">
              <a:off x="7920810" y="2005648"/>
              <a:ext cx="277786" cy="300688"/>
            </a:xfrm>
            <a:custGeom>
              <a:rect b="b" l="l" r="r" t="t"/>
              <a:pathLst>
                <a:path extrusionOk="0" h="600468" w="553143">
                  <a:moveTo>
                    <a:pt x="133877" y="214582"/>
                  </a:moveTo>
                  <a:cubicBezTo>
                    <a:pt x="119043" y="210227"/>
                    <a:pt x="104104" y="206428"/>
                    <a:pt x="89271" y="202317"/>
                  </a:cubicBezTo>
                  <a:cubicBezTo>
                    <a:pt x="74402" y="198170"/>
                    <a:pt x="59638" y="193884"/>
                    <a:pt x="44734" y="189981"/>
                  </a:cubicBezTo>
                  <a:cubicBezTo>
                    <a:pt x="31960" y="186636"/>
                    <a:pt x="19185" y="183326"/>
                    <a:pt x="6306" y="180398"/>
                  </a:cubicBezTo>
                  <a:cubicBezTo>
                    <a:pt x="2118" y="179597"/>
                    <a:pt x="-640" y="175590"/>
                    <a:pt x="128" y="171408"/>
                  </a:cubicBezTo>
                  <a:cubicBezTo>
                    <a:pt x="931" y="167227"/>
                    <a:pt x="4945" y="164474"/>
                    <a:pt x="9133" y="165240"/>
                  </a:cubicBezTo>
                  <a:cubicBezTo>
                    <a:pt x="31297" y="168551"/>
                    <a:pt x="53320" y="172454"/>
                    <a:pt x="75170" y="177437"/>
                  </a:cubicBezTo>
                  <a:cubicBezTo>
                    <a:pt x="83896" y="179423"/>
                    <a:pt x="92586" y="181548"/>
                    <a:pt x="101207" y="183953"/>
                  </a:cubicBezTo>
                  <a:cubicBezTo>
                    <a:pt x="114122" y="187577"/>
                    <a:pt x="126861" y="191758"/>
                    <a:pt x="139601" y="195905"/>
                  </a:cubicBezTo>
                  <a:lnTo>
                    <a:pt x="183299" y="211481"/>
                  </a:lnTo>
                  <a:lnTo>
                    <a:pt x="195306" y="216290"/>
                  </a:lnTo>
                  <a:cubicBezTo>
                    <a:pt x="195690" y="216429"/>
                    <a:pt x="200751" y="218659"/>
                    <a:pt x="202566" y="219775"/>
                  </a:cubicBezTo>
                  <a:cubicBezTo>
                    <a:pt x="209895" y="224200"/>
                    <a:pt x="205498" y="231622"/>
                    <a:pt x="203857" y="232702"/>
                  </a:cubicBezTo>
                  <a:cubicBezTo>
                    <a:pt x="201274" y="234584"/>
                    <a:pt x="197854" y="234514"/>
                    <a:pt x="195341" y="232807"/>
                  </a:cubicBezTo>
                  <a:lnTo>
                    <a:pt x="195376" y="232772"/>
                  </a:lnTo>
                  <a:cubicBezTo>
                    <a:pt x="195655" y="232215"/>
                    <a:pt x="194887" y="231796"/>
                    <a:pt x="193875" y="231483"/>
                  </a:cubicBezTo>
                  <a:cubicBezTo>
                    <a:pt x="193770" y="231343"/>
                    <a:pt x="193631" y="231204"/>
                    <a:pt x="193526" y="231030"/>
                  </a:cubicBezTo>
                  <a:cubicBezTo>
                    <a:pt x="193421" y="230890"/>
                    <a:pt x="193317" y="230751"/>
                    <a:pt x="193247" y="230612"/>
                  </a:cubicBezTo>
                  <a:lnTo>
                    <a:pt x="193421" y="231030"/>
                  </a:lnTo>
                  <a:lnTo>
                    <a:pt x="193596" y="231413"/>
                  </a:lnTo>
                  <a:cubicBezTo>
                    <a:pt x="192060" y="230960"/>
                    <a:pt x="190105" y="230751"/>
                    <a:pt x="189966" y="230716"/>
                  </a:cubicBezTo>
                  <a:lnTo>
                    <a:pt x="177959" y="227023"/>
                  </a:lnTo>
                  <a:lnTo>
                    <a:pt x="133877" y="214582"/>
                  </a:lnTo>
                  <a:close/>
                  <a:moveTo>
                    <a:pt x="193596" y="231413"/>
                  </a:moveTo>
                  <a:cubicBezTo>
                    <a:pt x="194084" y="232493"/>
                    <a:pt x="194817" y="233783"/>
                    <a:pt x="195341" y="232807"/>
                  </a:cubicBezTo>
                  <a:cubicBezTo>
                    <a:pt x="194817" y="232458"/>
                    <a:pt x="194329" y="232005"/>
                    <a:pt x="193875" y="231483"/>
                  </a:cubicBezTo>
                  <a:lnTo>
                    <a:pt x="193596" y="231413"/>
                  </a:lnTo>
                  <a:close/>
                  <a:moveTo>
                    <a:pt x="242879" y="265946"/>
                  </a:moveTo>
                  <a:cubicBezTo>
                    <a:pt x="242006" y="266329"/>
                    <a:pt x="240750" y="267165"/>
                    <a:pt x="239493" y="268629"/>
                  </a:cubicBezTo>
                  <a:cubicBezTo>
                    <a:pt x="238237" y="270127"/>
                    <a:pt x="236212" y="273821"/>
                    <a:pt x="235060" y="275354"/>
                  </a:cubicBezTo>
                  <a:lnTo>
                    <a:pt x="225427" y="288038"/>
                  </a:lnTo>
                  <a:lnTo>
                    <a:pt x="195306" y="325532"/>
                  </a:lnTo>
                  <a:cubicBezTo>
                    <a:pt x="184940" y="338007"/>
                    <a:pt x="172410" y="351771"/>
                    <a:pt x="159670" y="366198"/>
                  </a:cubicBezTo>
                  <a:cubicBezTo>
                    <a:pt x="147768" y="379718"/>
                    <a:pt x="135622" y="393726"/>
                    <a:pt x="123790" y="406933"/>
                  </a:cubicBezTo>
                  <a:cubicBezTo>
                    <a:pt x="112690" y="419338"/>
                    <a:pt x="102115" y="431186"/>
                    <a:pt x="92517" y="441396"/>
                  </a:cubicBezTo>
                  <a:cubicBezTo>
                    <a:pt x="89480" y="444392"/>
                    <a:pt x="89480" y="449271"/>
                    <a:pt x="92482" y="452268"/>
                  </a:cubicBezTo>
                  <a:cubicBezTo>
                    <a:pt x="95483" y="455299"/>
                    <a:pt x="100370" y="455299"/>
                    <a:pt x="103371" y="452302"/>
                  </a:cubicBezTo>
                  <a:cubicBezTo>
                    <a:pt x="115692" y="440873"/>
                    <a:pt x="129793" y="427422"/>
                    <a:pt x="143999" y="413066"/>
                  </a:cubicBezTo>
                  <a:cubicBezTo>
                    <a:pt x="152724" y="404215"/>
                    <a:pt x="161520" y="395085"/>
                    <a:pt x="170001" y="385851"/>
                  </a:cubicBezTo>
                  <a:cubicBezTo>
                    <a:pt x="177226" y="377976"/>
                    <a:pt x="184172" y="370031"/>
                    <a:pt x="190699" y="362260"/>
                  </a:cubicBezTo>
                  <a:cubicBezTo>
                    <a:pt x="197854" y="353758"/>
                    <a:pt x="204451" y="345429"/>
                    <a:pt x="210419" y="337694"/>
                  </a:cubicBezTo>
                  <a:cubicBezTo>
                    <a:pt x="214433" y="332502"/>
                    <a:pt x="218342" y="327240"/>
                    <a:pt x="222181" y="321874"/>
                  </a:cubicBezTo>
                  <a:cubicBezTo>
                    <a:pt x="227870" y="313929"/>
                    <a:pt x="233385" y="305844"/>
                    <a:pt x="238865" y="297725"/>
                  </a:cubicBezTo>
                  <a:lnTo>
                    <a:pt x="247695" y="284240"/>
                  </a:lnTo>
                  <a:cubicBezTo>
                    <a:pt x="248149" y="283508"/>
                    <a:pt x="248673" y="281696"/>
                    <a:pt x="249231" y="280163"/>
                  </a:cubicBezTo>
                  <a:cubicBezTo>
                    <a:pt x="249580" y="280023"/>
                    <a:pt x="249894" y="279849"/>
                    <a:pt x="250208" y="279675"/>
                  </a:cubicBezTo>
                  <a:cubicBezTo>
                    <a:pt x="249929" y="279745"/>
                    <a:pt x="249650" y="279779"/>
                    <a:pt x="249371" y="279814"/>
                  </a:cubicBezTo>
                  <a:cubicBezTo>
                    <a:pt x="249894" y="278455"/>
                    <a:pt x="250488" y="277445"/>
                    <a:pt x="251186" y="277933"/>
                  </a:cubicBezTo>
                  <a:cubicBezTo>
                    <a:pt x="251465" y="278107"/>
                    <a:pt x="251639" y="278316"/>
                    <a:pt x="251709" y="278455"/>
                  </a:cubicBezTo>
                  <a:cubicBezTo>
                    <a:pt x="253175" y="276992"/>
                    <a:pt x="253978" y="274936"/>
                    <a:pt x="253803" y="272706"/>
                  </a:cubicBezTo>
                  <a:cubicBezTo>
                    <a:pt x="253629" y="269256"/>
                    <a:pt x="251744" y="267688"/>
                    <a:pt x="250697" y="266817"/>
                  </a:cubicBezTo>
                  <a:cubicBezTo>
                    <a:pt x="248603" y="265109"/>
                    <a:pt x="245950" y="264691"/>
                    <a:pt x="242879" y="265946"/>
                  </a:cubicBezTo>
                  <a:close/>
                  <a:moveTo>
                    <a:pt x="271150" y="291035"/>
                  </a:moveTo>
                  <a:cubicBezTo>
                    <a:pt x="270103" y="291906"/>
                    <a:pt x="272023" y="292359"/>
                    <a:pt x="273908" y="292568"/>
                  </a:cubicBezTo>
                  <a:lnTo>
                    <a:pt x="273838" y="292429"/>
                  </a:lnTo>
                  <a:cubicBezTo>
                    <a:pt x="272860" y="292150"/>
                    <a:pt x="271953" y="291662"/>
                    <a:pt x="271150" y="291035"/>
                  </a:cubicBezTo>
                  <a:close/>
                  <a:moveTo>
                    <a:pt x="343050" y="501261"/>
                  </a:moveTo>
                  <a:cubicBezTo>
                    <a:pt x="338862" y="477601"/>
                    <a:pt x="334918" y="453940"/>
                    <a:pt x="329997" y="430524"/>
                  </a:cubicBezTo>
                  <a:cubicBezTo>
                    <a:pt x="325006" y="406968"/>
                    <a:pt x="319002" y="383621"/>
                    <a:pt x="312266" y="360448"/>
                  </a:cubicBezTo>
                  <a:cubicBezTo>
                    <a:pt x="309264" y="350378"/>
                    <a:pt x="306158" y="340342"/>
                    <a:pt x="302807" y="330411"/>
                  </a:cubicBezTo>
                  <a:cubicBezTo>
                    <a:pt x="299387" y="320375"/>
                    <a:pt x="295757" y="310444"/>
                    <a:pt x="291743" y="300687"/>
                  </a:cubicBezTo>
                  <a:cubicBezTo>
                    <a:pt x="291185" y="299293"/>
                    <a:pt x="286647" y="286400"/>
                    <a:pt x="283506" y="282219"/>
                  </a:cubicBezTo>
                  <a:cubicBezTo>
                    <a:pt x="280679" y="278490"/>
                    <a:pt x="277258" y="277724"/>
                    <a:pt x="275094" y="278002"/>
                  </a:cubicBezTo>
                  <a:cubicBezTo>
                    <a:pt x="271011" y="278455"/>
                    <a:pt x="268079" y="282079"/>
                    <a:pt x="268532" y="286156"/>
                  </a:cubicBezTo>
                  <a:cubicBezTo>
                    <a:pt x="268742" y="288143"/>
                    <a:pt x="269754" y="289850"/>
                    <a:pt x="271150" y="291035"/>
                  </a:cubicBezTo>
                  <a:cubicBezTo>
                    <a:pt x="271220" y="290965"/>
                    <a:pt x="271290" y="290930"/>
                    <a:pt x="271360" y="290861"/>
                  </a:cubicBezTo>
                  <a:cubicBezTo>
                    <a:pt x="272337" y="290233"/>
                    <a:pt x="273140" y="290965"/>
                    <a:pt x="273838" y="292429"/>
                  </a:cubicBezTo>
                  <a:cubicBezTo>
                    <a:pt x="274152" y="292533"/>
                    <a:pt x="274501" y="292603"/>
                    <a:pt x="274850" y="292638"/>
                  </a:cubicBezTo>
                  <a:lnTo>
                    <a:pt x="274396" y="292638"/>
                  </a:lnTo>
                  <a:lnTo>
                    <a:pt x="273908" y="292568"/>
                  </a:lnTo>
                  <a:cubicBezTo>
                    <a:pt x="275723" y="296575"/>
                    <a:pt x="276665" y="305496"/>
                    <a:pt x="276944" y="306332"/>
                  </a:cubicBezTo>
                  <a:cubicBezTo>
                    <a:pt x="280365" y="315950"/>
                    <a:pt x="283401" y="325707"/>
                    <a:pt x="286228" y="335568"/>
                  </a:cubicBezTo>
                  <a:cubicBezTo>
                    <a:pt x="289055" y="345464"/>
                    <a:pt x="291708" y="355430"/>
                    <a:pt x="294186" y="365396"/>
                  </a:cubicBezTo>
                  <a:cubicBezTo>
                    <a:pt x="297711" y="379160"/>
                    <a:pt x="300818" y="392994"/>
                    <a:pt x="303819" y="406898"/>
                  </a:cubicBezTo>
                  <a:cubicBezTo>
                    <a:pt x="306612" y="419896"/>
                    <a:pt x="309195" y="432928"/>
                    <a:pt x="311847" y="445960"/>
                  </a:cubicBezTo>
                  <a:cubicBezTo>
                    <a:pt x="315791" y="465544"/>
                    <a:pt x="319840" y="485127"/>
                    <a:pt x="323714" y="504815"/>
                  </a:cubicBezTo>
                  <a:cubicBezTo>
                    <a:pt x="327379" y="522413"/>
                    <a:pt x="331916" y="540115"/>
                    <a:pt x="335267" y="557956"/>
                  </a:cubicBezTo>
                  <a:cubicBezTo>
                    <a:pt x="337396" y="569525"/>
                    <a:pt x="339106" y="581128"/>
                    <a:pt x="339525" y="592837"/>
                  </a:cubicBezTo>
                  <a:cubicBezTo>
                    <a:pt x="339595" y="597088"/>
                    <a:pt x="343085" y="600503"/>
                    <a:pt x="347344" y="600468"/>
                  </a:cubicBezTo>
                  <a:cubicBezTo>
                    <a:pt x="351602" y="600433"/>
                    <a:pt x="355022" y="596914"/>
                    <a:pt x="354987" y="592662"/>
                  </a:cubicBezTo>
                  <a:cubicBezTo>
                    <a:pt x="355162" y="580153"/>
                    <a:pt x="354080" y="567643"/>
                    <a:pt x="352335" y="555203"/>
                  </a:cubicBezTo>
                  <a:cubicBezTo>
                    <a:pt x="349856" y="537083"/>
                    <a:pt x="346017" y="519102"/>
                    <a:pt x="343050" y="501261"/>
                  </a:cubicBezTo>
                  <a:close/>
                  <a:moveTo>
                    <a:pt x="548559" y="343443"/>
                  </a:moveTo>
                  <a:cubicBezTo>
                    <a:pt x="546011" y="342398"/>
                    <a:pt x="543149" y="342886"/>
                    <a:pt x="541125" y="344524"/>
                  </a:cubicBezTo>
                  <a:cubicBezTo>
                    <a:pt x="541195" y="344558"/>
                    <a:pt x="541230" y="344663"/>
                    <a:pt x="541265" y="344837"/>
                  </a:cubicBezTo>
                  <a:cubicBezTo>
                    <a:pt x="541509" y="345778"/>
                    <a:pt x="540811" y="346057"/>
                    <a:pt x="539694" y="346022"/>
                  </a:cubicBezTo>
                  <a:cubicBezTo>
                    <a:pt x="539554" y="346231"/>
                    <a:pt x="539450" y="346405"/>
                    <a:pt x="539310" y="346614"/>
                  </a:cubicBezTo>
                  <a:lnTo>
                    <a:pt x="539415" y="346405"/>
                  </a:lnTo>
                  <a:lnTo>
                    <a:pt x="539659" y="346022"/>
                  </a:lnTo>
                  <a:cubicBezTo>
                    <a:pt x="537041" y="345917"/>
                    <a:pt x="532225" y="344001"/>
                    <a:pt x="531178" y="343896"/>
                  </a:cubicBezTo>
                  <a:cubicBezTo>
                    <a:pt x="522836" y="342990"/>
                    <a:pt x="514529" y="341596"/>
                    <a:pt x="506257" y="339924"/>
                  </a:cubicBezTo>
                  <a:cubicBezTo>
                    <a:pt x="497950" y="338251"/>
                    <a:pt x="489748" y="336230"/>
                    <a:pt x="481580" y="334000"/>
                  </a:cubicBezTo>
                  <a:cubicBezTo>
                    <a:pt x="462872" y="329052"/>
                    <a:pt x="444444" y="323128"/>
                    <a:pt x="426050" y="317030"/>
                  </a:cubicBezTo>
                  <a:cubicBezTo>
                    <a:pt x="413799" y="312953"/>
                    <a:pt x="401583" y="308737"/>
                    <a:pt x="389367" y="304450"/>
                  </a:cubicBezTo>
                  <a:cubicBezTo>
                    <a:pt x="358827" y="293683"/>
                    <a:pt x="328461" y="282184"/>
                    <a:pt x="298514" y="269604"/>
                  </a:cubicBezTo>
                  <a:cubicBezTo>
                    <a:pt x="294640" y="267827"/>
                    <a:pt x="290068" y="269570"/>
                    <a:pt x="288323" y="273437"/>
                  </a:cubicBezTo>
                  <a:cubicBezTo>
                    <a:pt x="286542" y="277305"/>
                    <a:pt x="288288" y="281870"/>
                    <a:pt x="292162" y="283613"/>
                  </a:cubicBezTo>
                  <a:cubicBezTo>
                    <a:pt x="321795" y="297934"/>
                    <a:pt x="351671" y="311803"/>
                    <a:pt x="382281" y="323616"/>
                  </a:cubicBezTo>
                  <a:cubicBezTo>
                    <a:pt x="394602" y="328390"/>
                    <a:pt x="407063" y="332780"/>
                    <a:pt x="419628" y="336753"/>
                  </a:cubicBezTo>
                  <a:cubicBezTo>
                    <a:pt x="438580" y="342746"/>
                    <a:pt x="457777" y="347729"/>
                    <a:pt x="477113" y="352120"/>
                  </a:cubicBezTo>
                  <a:cubicBezTo>
                    <a:pt x="485769" y="354002"/>
                    <a:pt x="494495" y="355674"/>
                    <a:pt x="503290" y="356929"/>
                  </a:cubicBezTo>
                  <a:cubicBezTo>
                    <a:pt x="512155" y="358218"/>
                    <a:pt x="521021" y="359124"/>
                    <a:pt x="529921" y="359577"/>
                  </a:cubicBezTo>
                  <a:cubicBezTo>
                    <a:pt x="532190" y="359716"/>
                    <a:pt x="540567" y="360692"/>
                    <a:pt x="545209" y="359263"/>
                  </a:cubicBezTo>
                  <a:cubicBezTo>
                    <a:pt x="549013" y="358113"/>
                    <a:pt x="551526" y="355883"/>
                    <a:pt x="552573" y="353096"/>
                  </a:cubicBezTo>
                  <a:cubicBezTo>
                    <a:pt x="554144" y="349332"/>
                    <a:pt x="552364" y="345011"/>
                    <a:pt x="548559" y="343443"/>
                  </a:cubicBezTo>
                  <a:close/>
                  <a:moveTo>
                    <a:pt x="541090" y="344524"/>
                  </a:moveTo>
                  <a:cubicBezTo>
                    <a:pt x="540776" y="344210"/>
                    <a:pt x="540148" y="345116"/>
                    <a:pt x="539624" y="346022"/>
                  </a:cubicBezTo>
                  <a:lnTo>
                    <a:pt x="539659" y="346022"/>
                  </a:lnTo>
                  <a:cubicBezTo>
                    <a:pt x="540078" y="345464"/>
                    <a:pt x="540567" y="344942"/>
                    <a:pt x="541090" y="344524"/>
                  </a:cubicBezTo>
                  <a:close/>
                  <a:moveTo>
                    <a:pt x="484373" y="64187"/>
                  </a:moveTo>
                  <a:cubicBezTo>
                    <a:pt x="483570" y="64396"/>
                    <a:pt x="482802" y="64431"/>
                    <a:pt x="482034" y="64396"/>
                  </a:cubicBezTo>
                  <a:cubicBezTo>
                    <a:pt x="482907" y="64605"/>
                    <a:pt x="484687" y="65093"/>
                    <a:pt x="484373" y="64187"/>
                  </a:cubicBezTo>
                  <a:close/>
                  <a:moveTo>
                    <a:pt x="294396" y="219635"/>
                  </a:moveTo>
                  <a:cubicBezTo>
                    <a:pt x="310765" y="200191"/>
                    <a:pt x="328635" y="183326"/>
                    <a:pt x="347169" y="167436"/>
                  </a:cubicBezTo>
                  <a:cubicBezTo>
                    <a:pt x="358512" y="157714"/>
                    <a:pt x="370205" y="148479"/>
                    <a:pt x="381967" y="139280"/>
                  </a:cubicBezTo>
                  <a:cubicBezTo>
                    <a:pt x="399663" y="125446"/>
                    <a:pt x="417533" y="111752"/>
                    <a:pt x="435892" y="98231"/>
                  </a:cubicBezTo>
                  <a:cubicBezTo>
                    <a:pt x="443536" y="92482"/>
                    <a:pt x="451180" y="86662"/>
                    <a:pt x="458963" y="81052"/>
                  </a:cubicBezTo>
                  <a:cubicBezTo>
                    <a:pt x="464094" y="77324"/>
                    <a:pt x="469225" y="73700"/>
                    <a:pt x="474495" y="70215"/>
                  </a:cubicBezTo>
                  <a:cubicBezTo>
                    <a:pt x="474705" y="70076"/>
                    <a:pt x="478509" y="66034"/>
                    <a:pt x="481371" y="64326"/>
                  </a:cubicBezTo>
                  <a:lnTo>
                    <a:pt x="481720" y="64361"/>
                  </a:lnTo>
                  <a:lnTo>
                    <a:pt x="481999" y="64396"/>
                  </a:lnTo>
                  <a:cubicBezTo>
                    <a:pt x="481790" y="64326"/>
                    <a:pt x="481615" y="64291"/>
                    <a:pt x="481546" y="64291"/>
                  </a:cubicBezTo>
                  <a:lnTo>
                    <a:pt x="481441" y="64256"/>
                  </a:lnTo>
                  <a:cubicBezTo>
                    <a:pt x="482767" y="63490"/>
                    <a:pt x="483884" y="63246"/>
                    <a:pt x="484303" y="64117"/>
                  </a:cubicBezTo>
                  <a:lnTo>
                    <a:pt x="484338" y="64187"/>
                  </a:lnTo>
                  <a:lnTo>
                    <a:pt x="484617" y="64117"/>
                  </a:lnTo>
                  <a:cubicBezTo>
                    <a:pt x="488561" y="62967"/>
                    <a:pt x="490795" y="58855"/>
                    <a:pt x="489643" y="54953"/>
                  </a:cubicBezTo>
                  <a:cubicBezTo>
                    <a:pt x="489259" y="53350"/>
                    <a:pt x="485280" y="47670"/>
                    <a:pt x="478230" y="50562"/>
                  </a:cubicBezTo>
                  <a:cubicBezTo>
                    <a:pt x="474844" y="51921"/>
                    <a:pt x="466607" y="56660"/>
                    <a:pt x="466258" y="56869"/>
                  </a:cubicBezTo>
                  <a:cubicBezTo>
                    <a:pt x="460569" y="60145"/>
                    <a:pt x="454984" y="63560"/>
                    <a:pt x="449435" y="67079"/>
                  </a:cubicBezTo>
                  <a:cubicBezTo>
                    <a:pt x="441268" y="72306"/>
                    <a:pt x="433205" y="77742"/>
                    <a:pt x="425107" y="83143"/>
                  </a:cubicBezTo>
                  <a:cubicBezTo>
                    <a:pt x="409261" y="93945"/>
                    <a:pt x="393450" y="104539"/>
                    <a:pt x="378268" y="115863"/>
                  </a:cubicBezTo>
                  <a:cubicBezTo>
                    <a:pt x="368006" y="123530"/>
                    <a:pt x="357989" y="131475"/>
                    <a:pt x="348286" y="139838"/>
                  </a:cubicBezTo>
                  <a:cubicBezTo>
                    <a:pt x="324273" y="160571"/>
                    <a:pt x="302214" y="183569"/>
                    <a:pt x="282284" y="210052"/>
                  </a:cubicBezTo>
                  <a:cubicBezTo>
                    <a:pt x="279632" y="213363"/>
                    <a:pt x="280190" y="218241"/>
                    <a:pt x="283541" y="220890"/>
                  </a:cubicBezTo>
                  <a:cubicBezTo>
                    <a:pt x="286891" y="223503"/>
                    <a:pt x="291778" y="222946"/>
                    <a:pt x="294396" y="219635"/>
                  </a:cubicBezTo>
                  <a:close/>
                  <a:moveTo>
                    <a:pt x="215236" y="109522"/>
                  </a:moveTo>
                  <a:cubicBezTo>
                    <a:pt x="216457" y="123355"/>
                    <a:pt x="218098" y="137085"/>
                    <a:pt x="219843" y="150013"/>
                  </a:cubicBezTo>
                  <a:cubicBezTo>
                    <a:pt x="223159" y="174335"/>
                    <a:pt x="227068" y="195905"/>
                    <a:pt x="230139" y="210575"/>
                  </a:cubicBezTo>
                  <a:cubicBezTo>
                    <a:pt x="230872" y="214757"/>
                    <a:pt x="234886" y="217579"/>
                    <a:pt x="239074" y="216847"/>
                  </a:cubicBezTo>
                  <a:cubicBezTo>
                    <a:pt x="243263" y="216116"/>
                    <a:pt x="246090" y="212108"/>
                    <a:pt x="245357" y="207927"/>
                  </a:cubicBezTo>
                  <a:cubicBezTo>
                    <a:pt x="243716" y="195835"/>
                    <a:pt x="242216" y="179005"/>
                    <a:pt x="240575" y="159909"/>
                  </a:cubicBezTo>
                  <a:cubicBezTo>
                    <a:pt x="239703" y="149699"/>
                    <a:pt x="238865" y="138862"/>
                    <a:pt x="237853" y="127746"/>
                  </a:cubicBezTo>
                  <a:cubicBezTo>
                    <a:pt x="236910" y="117153"/>
                    <a:pt x="235863" y="106316"/>
                    <a:pt x="234781" y="95583"/>
                  </a:cubicBezTo>
                  <a:cubicBezTo>
                    <a:pt x="233071" y="78927"/>
                    <a:pt x="231256" y="62514"/>
                    <a:pt x="229860" y="47391"/>
                  </a:cubicBezTo>
                  <a:cubicBezTo>
                    <a:pt x="228464" y="32303"/>
                    <a:pt x="227242" y="18573"/>
                    <a:pt x="226684" y="7318"/>
                  </a:cubicBezTo>
                  <a:cubicBezTo>
                    <a:pt x="226649" y="3241"/>
                    <a:pt x="223298" y="-35"/>
                    <a:pt x="219215" y="0"/>
                  </a:cubicBezTo>
                  <a:cubicBezTo>
                    <a:pt x="215131" y="35"/>
                    <a:pt x="211885" y="3380"/>
                    <a:pt x="211920" y="7457"/>
                  </a:cubicBezTo>
                  <a:cubicBezTo>
                    <a:pt x="211536" y="21431"/>
                    <a:pt x="211571" y="39202"/>
                    <a:pt x="212269" y="58646"/>
                  </a:cubicBezTo>
                  <a:cubicBezTo>
                    <a:pt x="212827" y="74885"/>
                    <a:pt x="213700" y="92308"/>
                    <a:pt x="215236" y="10952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3" name="Google Shape;2173;p31"/>
            <p:cNvSpPr/>
            <p:nvPr/>
          </p:nvSpPr>
          <p:spPr>
            <a:xfrm rot="2116345">
              <a:off x="7888710" y="1948550"/>
              <a:ext cx="345112" cy="375787"/>
            </a:xfrm>
            <a:custGeom>
              <a:rect b="b" l="l" r="r" t="t"/>
              <a:pathLst>
                <a:path extrusionOk="0" h="750440" w="687207">
                  <a:moveTo>
                    <a:pt x="350269" y="339425"/>
                  </a:moveTo>
                  <a:cubicBezTo>
                    <a:pt x="346011" y="339425"/>
                    <a:pt x="342555" y="335975"/>
                    <a:pt x="342555" y="331724"/>
                  </a:cubicBezTo>
                  <a:cubicBezTo>
                    <a:pt x="342450" y="326985"/>
                    <a:pt x="349152" y="305554"/>
                    <a:pt x="360216" y="275691"/>
                  </a:cubicBezTo>
                  <a:cubicBezTo>
                    <a:pt x="368523" y="253320"/>
                    <a:pt x="378959" y="225896"/>
                    <a:pt x="390582" y="197287"/>
                  </a:cubicBezTo>
                  <a:cubicBezTo>
                    <a:pt x="401053" y="171606"/>
                    <a:pt x="412431" y="144984"/>
                    <a:pt x="423286" y="119964"/>
                  </a:cubicBezTo>
                  <a:cubicBezTo>
                    <a:pt x="448591" y="61562"/>
                    <a:pt x="471138" y="12220"/>
                    <a:pt x="472988" y="5564"/>
                  </a:cubicBezTo>
                  <a:cubicBezTo>
                    <a:pt x="474000" y="1592"/>
                    <a:pt x="478049" y="-778"/>
                    <a:pt x="481993" y="233"/>
                  </a:cubicBezTo>
                  <a:cubicBezTo>
                    <a:pt x="485937" y="1243"/>
                    <a:pt x="488345" y="5251"/>
                    <a:pt x="487333" y="9188"/>
                  </a:cubicBezTo>
                  <a:cubicBezTo>
                    <a:pt x="485588" y="16576"/>
                    <a:pt x="462831" y="75082"/>
                    <a:pt x="436409" y="140593"/>
                  </a:cubicBezTo>
                  <a:cubicBezTo>
                    <a:pt x="429952" y="156587"/>
                    <a:pt x="423251" y="172965"/>
                    <a:pt x="416515" y="189099"/>
                  </a:cubicBezTo>
                  <a:cubicBezTo>
                    <a:pt x="409569" y="205651"/>
                    <a:pt x="402588" y="221924"/>
                    <a:pt x="396027" y="237291"/>
                  </a:cubicBezTo>
                  <a:cubicBezTo>
                    <a:pt x="382554" y="268931"/>
                    <a:pt x="370757" y="296599"/>
                    <a:pt x="363951" y="314405"/>
                  </a:cubicBezTo>
                  <a:cubicBezTo>
                    <a:pt x="360460" y="323535"/>
                    <a:pt x="358052" y="329563"/>
                    <a:pt x="357982" y="331724"/>
                  </a:cubicBezTo>
                  <a:cubicBezTo>
                    <a:pt x="357982" y="335975"/>
                    <a:pt x="354527" y="339425"/>
                    <a:pt x="350269" y="339425"/>
                  </a:cubicBezTo>
                  <a:close/>
                  <a:moveTo>
                    <a:pt x="101166" y="103900"/>
                  </a:moveTo>
                  <a:cubicBezTo>
                    <a:pt x="109996" y="115852"/>
                    <a:pt x="129612" y="140384"/>
                    <a:pt x="153625" y="169202"/>
                  </a:cubicBezTo>
                  <a:cubicBezTo>
                    <a:pt x="164131" y="181816"/>
                    <a:pt x="175439" y="195301"/>
                    <a:pt x="187167" y="208822"/>
                  </a:cubicBezTo>
                  <a:cubicBezTo>
                    <a:pt x="194706" y="217498"/>
                    <a:pt x="202385" y="226210"/>
                    <a:pt x="210098" y="234747"/>
                  </a:cubicBezTo>
                  <a:cubicBezTo>
                    <a:pt x="222070" y="248058"/>
                    <a:pt x="234042" y="260951"/>
                    <a:pt x="245315" y="272938"/>
                  </a:cubicBezTo>
                  <a:cubicBezTo>
                    <a:pt x="268072" y="297087"/>
                    <a:pt x="288106" y="317332"/>
                    <a:pt x="300183" y="328692"/>
                  </a:cubicBezTo>
                  <a:cubicBezTo>
                    <a:pt x="303219" y="331689"/>
                    <a:pt x="308106" y="331689"/>
                    <a:pt x="311108" y="328657"/>
                  </a:cubicBezTo>
                  <a:cubicBezTo>
                    <a:pt x="314109" y="325626"/>
                    <a:pt x="314074" y="320747"/>
                    <a:pt x="311038" y="317750"/>
                  </a:cubicBezTo>
                  <a:cubicBezTo>
                    <a:pt x="299031" y="305276"/>
                    <a:pt x="279067" y="282347"/>
                    <a:pt x="255996" y="255829"/>
                  </a:cubicBezTo>
                  <a:cubicBezTo>
                    <a:pt x="244408" y="242518"/>
                    <a:pt x="232087" y="228266"/>
                    <a:pt x="219522" y="214048"/>
                  </a:cubicBezTo>
                  <a:cubicBezTo>
                    <a:pt x="207166" y="200040"/>
                    <a:pt x="194566" y="186067"/>
                    <a:pt x="182560" y="172686"/>
                  </a:cubicBezTo>
                  <a:cubicBezTo>
                    <a:pt x="160815" y="148503"/>
                    <a:pt x="140886" y="126480"/>
                    <a:pt x="127134" y="110730"/>
                  </a:cubicBezTo>
                  <a:cubicBezTo>
                    <a:pt x="118582" y="100938"/>
                    <a:pt x="112370" y="93725"/>
                    <a:pt x="109647" y="90066"/>
                  </a:cubicBezTo>
                  <a:cubicBezTo>
                    <a:pt x="109647" y="90693"/>
                    <a:pt x="109508" y="91425"/>
                    <a:pt x="109438" y="91843"/>
                  </a:cubicBezTo>
                  <a:cubicBezTo>
                    <a:pt x="109473" y="91042"/>
                    <a:pt x="109368" y="90240"/>
                    <a:pt x="109124" y="89474"/>
                  </a:cubicBezTo>
                  <a:cubicBezTo>
                    <a:pt x="108845" y="89230"/>
                    <a:pt x="108635" y="88986"/>
                    <a:pt x="108810" y="88916"/>
                  </a:cubicBezTo>
                  <a:lnTo>
                    <a:pt x="108949" y="88846"/>
                  </a:lnTo>
                  <a:cubicBezTo>
                    <a:pt x="108565" y="87940"/>
                    <a:pt x="108042" y="87104"/>
                    <a:pt x="107309" y="86372"/>
                  </a:cubicBezTo>
                  <a:cubicBezTo>
                    <a:pt x="104412" y="83515"/>
                    <a:pt x="99700" y="83515"/>
                    <a:pt x="96838" y="86407"/>
                  </a:cubicBezTo>
                  <a:cubicBezTo>
                    <a:pt x="95861" y="87348"/>
                    <a:pt x="93138" y="90833"/>
                    <a:pt x="95861" y="96060"/>
                  </a:cubicBezTo>
                  <a:cubicBezTo>
                    <a:pt x="96559" y="97419"/>
                    <a:pt x="98339" y="100102"/>
                    <a:pt x="101166" y="103900"/>
                  </a:cubicBezTo>
                  <a:close/>
                  <a:moveTo>
                    <a:pt x="109124" y="89474"/>
                  </a:moveTo>
                  <a:cubicBezTo>
                    <a:pt x="109298" y="89648"/>
                    <a:pt x="109473" y="89822"/>
                    <a:pt x="109612" y="90031"/>
                  </a:cubicBezTo>
                  <a:lnTo>
                    <a:pt x="109647" y="90066"/>
                  </a:lnTo>
                  <a:cubicBezTo>
                    <a:pt x="109717" y="89230"/>
                    <a:pt x="109578" y="88498"/>
                    <a:pt x="108914" y="88846"/>
                  </a:cubicBezTo>
                  <a:lnTo>
                    <a:pt x="109019" y="89160"/>
                  </a:lnTo>
                  <a:lnTo>
                    <a:pt x="109124" y="89474"/>
                  </a:lnTo>
                  <a:close/>
                  <a:moveTo>
                    <a:pt x="330095" y="361691"/>
                  </a:moveTo>
                  <a:cubicBezTo>
                    <a:pt x="328699" y="357649"/>
                    <a:pt x="324336" y="355489"/>
                    <a:pt x="320287" y="356848"/>
                  </a:cubicBezTo>
                  <a:cubicBezTo>
                    <a:pt x="300811" y="362946"/>
                    <a:pt x="265210" y="373434"/>
                    <a:pt x="224827" y="386014"/>
                  </a:cubicBezTo>
                  <a:cubicBezTo>
                    <a:pt x="204409" y="392391"/>
                    <a:pt x="182769" y="399221"/>
                    <a:pt x="161374" y="406329"/>
                  </a:cubicBezTo>
                  <a:cubicBezTo>
                    <a:pt x="133765" y="415529"/>
                    <a:pt x="106611" y="425146"/>
                    <a:pt x="82702" y="433718"/>
                  </a:cubicBezTo>
                  <a:cubicBezTo>
                    <a:pt x="42634" y="448040"/>
                    <a:pt x="11884" y="459922"/>
                    <a:pt x="4066" y="464104"/>
                  </a:cubicBezTo>
                  <a:cubicBezTo>
                    <a:pt x="401" y="465916"/>
                    <a:pt x="-1030" y="470376"/>
                    <a:pt x="785" y="474000"/>
                  </a:cubicBezTo>
                  <a:cubicBezTo>
                    <a:pt x="2635" y="477659"/>
                    <a:pt x="7067" y="479088"/>
                    <a:pt x="10732" y="477276"/>
                  </a:cubicBezTo>
                  <a:cubicBezTo>
                    <a:pt x="20680" y="472502"/>
                    <a:pt x="67973" y="457971"/>
                    <a:pt x="123539" y="440269"/>
                  </a:cubicBezTo>
                  <a:cubicBezTo>
                    <a:pt x="148076" y="432464"/>
                    <a:pt x="174253" y="424066"/>
                    <a:pt x="199523" y="415633"/>
                  </a:cubicBezTo>
                  <a:cubicBezTo>
                    <a:pt x="216974" y="409779"/>
                    <a:pt x="234007" y="403820"/>
                    <a:pt x="249888" y="398280"/>
                  </a:cubicBezTo>
                  <a:cubicBezTo>
                    <a:pt x="281894" y="387094"/>
                    <a:pt x="309118" y="377302"/>
                    <a:pt x="325243" y="371448"/>
                  </a:cubicBezTo>
                  <a:cubicBezTo>
                    <a:pt x="329292" y="370089"/>
                    <a:pt x="331456" y="365699"/>
                    <a:pt x="330095" y="361691"/>
                  </a:cubicBezTo>
                  <a:close/>
                  <a:moveTo>
                    <a:pt x="343532" y="379184"/>
                  </a:moveTo>
                  <a:cubicBezTo>
                    <a:pt x="339344" y="378557"/>
                    <a:pt x="335400" y="381449"/>
                    <a:pt x="334737" y="385665"/>
                  </a:cubicBezTo>
                  <a:cubicBezTo>
                    <a:pt x="331456" y="404691"/>
                    <a:pt x="327337" y="435704"/>
                    <a:pt x="322870" y="471909"/>
                  </a:cubicBezTo>
                  <a:cubicBezTo>
                    <a:pt x="320671" y="490029"/>
                    <a:pt x="318263" y="509404"/>
                    <a:pt x="315959" y="529266"/>
                  </a:cubicBezTo>
                  <a:cubicBezTo>
                    <a:pt x="313760" y="548188"/>
                    <a:pt x="311596" y="567562"/>
                    <a:pt x="309397" y="586518"/>
                  </a:cubicBezTo>
                  <a:cubicBezTo>
                    <a:pt x="305872" y="617009"/>
                    <a:pt x="302347" y="646558"/>
                    <a:pt x="298263" y="671996"/>
                  </a:cubicBezTo>
                  <a:cubicBezTo>
                    <a:pt x="293377" y="702451"/>
                    <a:pt x="288141" y="726913"/>
                    <a:pt x="281649" y="739562"/>
                  </a:cubicBezTo>
                  <a:cubicBezTo>
                    <a:pt x="279730" y="743151"/>
                    <a:pt x="281056" y="747612"/>
                    <a:pt x="284651" y="749563"/>
                  </a:cubicBezTo>
                  <a:cubicBezTo>
                    <a:pt x="288246" y="751480"/>
                    <a:pt x="292714" y="750155"/>
                    <a:pt x="294668" y="746566"/>
                  </a:cubicBezTo>
                  <a:cubicBezTo>
                    <a:pt x="304755" y="728795"/>
                    <a:pt x="314284" y="688060"/>
                    <a:pt x="322346" y="639310"/>
                  </a:cubicBezTo>
                  <a:cubicBezTo>
                    <a:pt x="325488" y="620145"/>
                    <a:pt x="328489" y="599725"/>
                    <a:pt x="331142" y="578992"/>
                  </a:cubicBezTo>
                  <a:cubicBezTo>
                    <a:pt x="332852" y="565611"/>
                    <a:pt x="334388" y="552090"/>
                    <a:pt x="335784" y="538709"/>
                  </a:cubicBezTo>
                  <a:cubicBezTo>
                    <a:pt x="337983" y="517871"/>
                    <a:pt x="339833" y="497382"/>
                    <a:pt x="341543" y="478251"/>
                  </a:cubicBezTo>
                  <a:cubicBezTo>
                    <a:pt x="344859" y="440374"/>
                    <a:pt x="347442" y="407723"/>
                    <a:pt x="350024" y="387965"/>
                  </a:cubicBezTo>
                  <a:cubicBezTo>
                    <a:pt x="350653" y="383749"/>
                    <a:pt x="347756" y="379846"/>
                    <a:pt x="343532" y="379184"/>
                  </a:cubicBezTo>
                  <a:close/>
                  <a:moveTo>
                    <a:pt x="554033" y="574496"/>
                  </a:moveTo>
                  <a:cubicBezTo>
                    <a:pt x="546703" y="565750"/>
                    <a:pt x="539827" y="557666"/>
                    <a:pt x="534382" y="551393"/>
                  </a:cubicBezTo>
                  <a:cubicBezTo>
                    <a:pt x="521119" y="536235"/>
                    <a:pt x="507926" y="521008"/>
                    <a:pt x="494593" y="505884"/>
                  </a:cubicBezTo>
                  <a:cubicBezTo>
                    <a:pt x="485692" y="495814"/>
                    <a:pt x="476757" y="485813"/>
                    <a:pt x="467752" y="475847"/>
                  </a:cubicBezTo>
                  <a:cubicBezTo>
                    <a:pt x="454210" y="460898"/>
                    <a:pt x="440563" y="446089"/>
                    <a:pt x="426846" y="431314"/>
                  </a:cubicBezTo>
                  <a:cubicBezTo>
                    <a:pt x="406288" y="409117"/>
                    <a:pt x="385521" y="387164"/>
                    <a:pt x="364788" y="365106"/>
                  </a:cubicBezTo>
                  <a:cubicBezTo>
                    <a:pt x="361926" y="361970"/>
                    <a:pt x="357040" y="361691"/>
                    <a:pt x="353899" y="364549"/>
                  </a:cubicBezTo>
                  <a:cubicBezTo>
                    <a:pt x="350722" y="367371"/>
                    <a:pt x="350443" y="372250"/>
                    <a:pt x="353305" y="375421"/>
                  </a:cubicBezTo>
                  <a:cubicBezTo>
                    <a:pt x="373060" y="398315"/>
                    <a:pt x="392641" y="421313"/>
                    <a:pt x="412431" y="444172"/>
                  </a:cubicBezTo>
                  <a:cubicBezTo>
                    <a:pt x="425624" y="459400"/>
                    <a:pt x="438853" y="474627"/>
                    <a:pt x="452220" y="489681"/>
                  </a:cubicBezTo>
                  <a:cubicBezTo>
                    <a:pt x="461156" y="499752"/>
                    <a:pt x="470126" y="509752"/>
                    <a:pt x="479200" y="519683"/>
                  </a:cubicBezTo>
                  <a:cubicBezTo>
                    <a:pt x="492778" y="534563"/>
                    <a:pt x="506530" y="549303"/>
                    <a:pt x="520246" y="564077"/>
                  </a:cubicBezTo>
                  <a:lnTo>
                    <a:pt x="587784" y="638404"/>
                  </a:lnTo>
                  <a:cubicBezTo>
                    <a:pt x="590436" y="641471"/>
                    <a:pt x="595113" y="641819"/>
                    <a:pt x="598220" y="639136"/>
                  </a:cubicBezTo>
                  <a:cubicBezTo>
                    <a:pt x="601291" y="636453"/>
                    <a:pt x="601605" y="631783"/>
                    <a:pt x="598918" y="628717"/>
                  </a:cubicBezTo>
                  <a:cubicBezTo>
                    <a:pt x="587504" y="615057"/>
                    <a:pt x="569669" y="593209"/>
                    <a:pt x="554033" y="574496"/>
                  </a:cubicBezTo>
                  <a:close/>
                  <a:moveTo>
                    <a:pt x="677868" y="307366"/>
                  </a:moveTo>
                  <a:cubicBezTo>
                    <a:pt x="674413" y="308203"/>
                    <a:pt x="670958" y="308900"/>
                    <a:pt x="667467" y="309562"/>
                  </a:cubicBezTo>
                  <a:cubicBezTo>
                    <a:pt x="662057" y="310537"/>
                    <a:pt x="656682" y="311374"/>
                    <a:pt x="651272" y="312210"/>
                  </a:cubicBezTo>
                  <a:cubicBezTo>
                    <a:pt x="639929" y="314022"/>
                    <a:pt x="628550" y="315729"/>
                    <a:pt x="617172" y="317332"/>
                  </a:cubicBezTo>
                  <a:cubicBezTo>
                    <a:pt x="605794" y="318935"/>
                    <a:pt x="594415" y="320468"/>
                    <a:pt x="583037" y="321793"/>
                  </a:cubicBezTo>
                  <a:cubicBezTo>
                    <a:pt x="562793" y="324336"/>
                    <a:pt x="542515" y="326357"/>
                    <a:pt x="522271" y="328657"/>
                  </a:cubicBezTo>
                  <a:cubicBezTo>
                    <a:pt x="508763" y="330156"/>
                    <a:pt x="495221" y="331828"/>
                    <a:pt x="481713" y="333501"/>
                  </a:cubicBezTo>
                  <a:cubicBezTo>
                    <a:pt x="447858" y="337682"/>
                    <a:pt x="414037" y="342212"/>
                    <a:pt x="380250" y="347021"/>
                  </a:cubicBezTo>
                  <a:cubicBezTo>
                    <a:pt x="376027" y="347544"/>
                    <a:pt x="372991" y="351377"/>
                    <a:pt x="373479" y="355593"/>
                  </a:cubicBezTo>
                  <a:cubicBezTo>
                    <a:pt x="374003" y="359810"/>
                    <a:pt x="377842" y="362841"/>
                    <a:pt x="382065" y="362353"/>
                  </a:cubicBezTo>
                  <a:cubicBezTo>
                    <a:pt x="406497" y="360054"/>
                    <a:pt x="430930" y="358172"/>
                    <a:pt x="455362" y="356081"/>
                  </a:cubicBezTo>
                  <a:cubicBezTo>
                    <a:pt x="471661" y="354687"/>
                    <a:pt x="487996" y="353259"/>
                    <a:pt x="504296" y="351586"/>
                  </a:cubicBezTo>
                  <a:cubicBezTo>
                    <a:pt x="517873" y="350192"/>
                    <a:pt x="531450" y="348624"/>
                    <a:pt x="545028" y="346882"/>
                  </a:cubicBezTo>
                  <a:cubicBezTo>
                    <a:pt x="558605" y="345139"/>
                    <a:pt x="572147" y="343084"/>
                    <a:pt x="585690" y="340993"/>
                  </a:cubicBezTo>
                  <a:cubicBezTo>
                    <a:pt x="594869" y="339564"/>
                    <a:pt x="604049" y="338031"/>
                    <a:pt x="613228" y="336358"/>
                  </a:cubicBezTo>
                  <a:cubicBezTo>
                    <a:pt x="626945" y="333849"/>
                    <a:pt x="640592" y="331096"/>
                    <a:pt x="654239" y="328204"/>
                  </a:cubicBezTo>
                  <a:cubicBezTo>
                    <a:pt x="659719" y="327019"/>
                    <a:pt x="665199" y="325904"/>
                    <a:pt x="670643" y="324580"/>
                  </a:cubicBezTo>
                  <a:cubicBezTo>
                    <a:pt x="674378" y="323674"/>
                    <a:pt x="678078" y="322733"/>
                    <a:pt x="681743" y="321618"/>
                  </a:cubicBezTo>
                  <a:cubicBezTo>
                    <a:pt x="685687" y="320573"/>
                    <a:pt x="688025" y="316531"/>
                    <a:pt x="686943" y="312593"/>
                  </a:cubicBezTo>
                  <a:cubicBezTo>
                    <a:pt x="685931" y="308656"/>
                    <a:pt x="681847" y="306321"/>
                    <a:pt x="677868" y="30736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4" name="Google Shape;2174;p31"/>
            <p:cNvSpPr/>
            <p:nvPr/>
          </p:nvSpPr>
          <p:spPr>
            <a:xfrm rot="2116345">
              <a:off x="8040168" y="2100424"/>
              <a:ext cx="46309" cy="49870"/>
            </a:xfrm>
            <a:custGeom>
              <a:rect b="b" l="l" r="r" t="t"/>
              <a:pathLst>
                <a:path extrusionOk="0" h="99590" w="92213">
                  <a:moveTo>
                    <a:pt x="46107" y="0"/>
                  </a:moveTo>
                  <a:cubicBezTo>
                    <a:pt x="71551" y="0"/>
                    <a:pt x="92214" y="22302"/>
                    <a:pt x="92214" y="49795"/>
                  </a:cubicBezTo>
                  <a:cubicBezTo>
                    <a:pt x="92214" y="77254"/>
                    <a:pt x="71551" y="99590"/>
                    <a:pt x="46107" y="99590"/>
                  </a:cubicBezTo>
                  <a:cubicBezTo>
                    <a:pt x="20663" y="99590"/>
                    <a:pt x="0" y="77254"/>
                    <a:pt x="0" y="49795"/>
                  </a:cubicBezTo>
                  <a:cubicBezTo>
                    <a:pt x="35" y="22302"/>
                    <a:pt x="20663" y="0"/>
                    <a:pt x="46107" y="0"/>
                  </a:cubicBezTo>
                  <a:lnTo>
                    <a:pt x="46107" y="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31"/>
            <p:cNvSpPr/>
            <p:nvPr/>
          </p:nvSpPr>
          <p:spPr>
            <a:xfrm rot="2116345">
              <a:off x="8022270" y="2333393"/>
              <a:ext cx="254024" cy="277282"/>
            </a:xfrm>
            <a:custGeom>
              <a:rect b="b" l="l" r="r" t="t"/>
              <a:pathLst>
                <a:path extrusionOk="0" h="553728" w="505827">
                  <a:moveTo>
                    <a:pt x="223630" y="100232"/>
                  </a:moveTo>
                  <a:cubicBezTo>
                    <a:pt x="226247" y="57546"/>
                    <a:pt x="233856" y="18170"/>
                    <a:pt x="252076" y="6984"/>
                  </a:cubicBezTo>
                  <a:cubicBezTo>
                    <a:pt x="296751" y="-20440"/>
                    <a:pt x="417272" y="37823"/>
                    <a:pt x="426556" y="96155"/>
                  </a:cubicBezTo>
                  <a:cubicBezTo>
                    <a:pt x="428406" y="107759"/>
                    <a:pt x="420029" y="124450"/>
                    <a:pt x="406312" y="143023"/>
                  </a:cubicBezTo>
                  <a:cubicBezTo>
                    <a:pt x="425264" y="134486"/>
                    <a:pt x="442122" y="131036"/>
                    <a:pt x="453536" y="136786"/>
                  </a:cubicBezTo>
                  <a:cubicBezTo>
                    <a:pt x="500061" y="160342"/>
                    <a:pt x="525645" y="300249"/>
                    <a:pt x="486938" y="342134"/>
                  </a:cubicBezTo>
                  <a:cubicBezTo>
                    <a:pt x="480900" y="348615"/>
                    <a:pt x="468998" y="351438"/>
                    <a:pt x="453640" y="351716"/>
                  </a:cubicBezTo>
                  <a:cubicBezTo>
                    <a:pt x="466729" y="362902"/>
                    <a:pt x="475560" y="374575"/>
                    <a:pt x="476851" y="386214"/>
                  </a:cubicBezTo>
                  <a:cubicBezTo>
                    <a:pt x="482994" y="441271"/>
                    <a:pt x="387115" y="539118"/>
                    <a:pt x="333958" y="526051"/>
                  </a:cubicBezTo>
                  <a:cubicBezTo>
                    <a:pt x="327641" y="524483"/>
                    <a:pt x="321183" y="518629"/>
                    <a:pt x="314761" y="509743"/>
                  </a:cubicBezTo>
                  <a:cubicBezTo>
                    <a:pt x="313400" y="518873"/>
                    <a:pt x="310608" y="526365"/>
                    <a:pt x="306071" y="531522"/>
                  </a:cubicBezTo>
                  <a:cubicBezTo>
                    <a:pt x="270784" y="571769"/>
                    <a:pt x="139827" y="554555"/>
                    <a:pt x="115186" y="502042"/>
                  </a:cubicBezTo>
                  <a:cubicBezTo>
                    <a:pt x="107333" y="485246"/>
                    <a:pt x="121085" y="447682"/>
                    <a:pt x="140665" y="408376"/>
                  </a:cubicBezTo>
                  <a:cubicBezTo>
                    <a:pt x="112813" y="430399"/>
                    <a:pt x="85274" y="445696"/>
                    <a:pt x="67543" y="439180"/>
                  </a:cubicBezTo>
                  <a:cubicBezTo>
                    <a:pt x="18923" y="421374"/>
                    <a:pt x="-21320" y="285718"/>
                    <a:pt x="12536" y="239547"/>
                  </a:cubicBezTo>
                  <a:cubicBezTo>
                    <a:pt x="21227" y="227734"/>
                    <a:pt x="46951" y="223971"/>
                    <a:pt x="78119" y="224389"/>
                  </a:cubicBezTo>
                  <a:cubicBezTo>
                    <a:pt x="57282" y="212332"/>
                    <a:pt x="41855" y="198672"/>
                    <a:pt x="38958" y="183898"/>
                  </a:cubicBezTo>
                  <a:cubicBezTo>
                    <a:pt x="28277" y="129642"/>
                    <a:pt x="115675" y="22909"/>
                    <a:pt x="169705" y="30784"/>
                  </a:cubicBezTo>
                  <a:cubicBezTo>
                    <a:pt x="186004" y="33153"/>
                    <a:pt x="205550" y="63330"/>
                    <a:pt x="223630" y="100232"/>
                  </a:cubicBezTo>
                  <a:lnTo>
                    <a:pt x="223630" y="100232"/>
                  </a:lnTo>
                  <a:close/>
                  <a:moveTo>
                    <a:pt x="238533" y="270769"/>
                  </a:moveTo>
                  <a:lnTo>
                    <a:pt x="238673" y="294673"/>
                  </a:lnTo>
                  <a:lnTo>
                    <a:pt x="248725" y="299587"/>
                  </a:lnTo>
                  <a:lnTo>
                    <a:pt x="264257" y="291398"/>
                  </a:lnTo>
                  <a:lnTo>
                    <a:pt x="266491" y="269793"/>
                  </a:lnTo>
                  <a:lnTo>
                    <a:pt x="255810" y="259548"/>
                  </a:lnTo>
                  <a:lnTo>
                    <a:pt x="238533" y="270769"/>
                  </a:lnTo>
                  <a:lnTo>
                    <a:pt x="238533" y="2707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31"/>
            <p:cNvSpPr/>
            <p:nvPr/>
          </p:nvSpPr>
          <p:spPr>
            <a:xfrm rot="2116345">
              <a:off x="8047262" y="2383419"/>
              <a:ext cx="195376" cy="211277"/>
            </a:xfrm>
            <a:custGeom>
              <a:rect b="b" l="l" r="r" t="t"/>
              <a:pathLst>
                <a:path extrusionOk="0" h="421917" w="389044">
                  <a:moveTo>
                    <a:pt x="94506" y="154229"/>
                  </a:moveTo>
                  <a:lnTo>
                    <a:pt x="6306" y="129941"/>
                  </a:lnTo>
                  <a:cubicBezTo>
                    <a:pt x="2118" y="129175"/>
                    <a:pt x="-640" y="125133"/>
                    <a:pt x="128" y="120951"/>
                  </a:cubicBezTo>
                  <a:cubicBezTo>
                    <a:pt x="931" y="116769"/>
                    <a:pt x="4945" y="114017"/>
                    <a:pt x="9133" y="114783"/>
                  </a:cubicBezTo>
                  <a:cubicBezTo>
                    <a:pt x="24665" y="116874"/>
                    <a:pt x="40057" y="119278"/>
                    <a:pt x="55380" y="122589"/>
                  </a:cubicBezTo>
                  <a:cubicBezTo>
                    <a:pt x="61453" y="123913"/>
                    <a:pt x="67561" y="125377"/>
                    <a:pt x="73564" y="127049"/>
                  </a:cubicBezTo>
                  <a:cubicBezTo>
                    <a:pt x="82569" y="129558"/>
                    <a:pt x="91400" y="132590"/>
                    <a:pt x="100265" y="135586"/>
                  </a:cubicBezTo>
                  <a:lnTo>
                    <a:pt x="130561" y="146877"/>
                  </a:lnTo>
                  <a:lnTo>
                    <a:pt x="138903" y="150361"/>
                  </a:lnTo>
                  <a:cubicBezTo>
                    <a:pt x="139182" y="150501"/>
                    <a:pt x="142916" y="152173"/>
                    <a:pt x="144243" y="153009"/>
                  </a:cubicBezTo>
                  <a:cubicBezTo>
                    <a:pt x="151433" y="157539"/>
                    <a:pt x="147000" y="164787"/>
                    <a:pt x="145360" y="165798"/>
                  </a:cubicBezTo>
                  <a:cubicBezTo>
                    <a:pt x="142847" y="167645"/>
                    <a:pt x="139531" y="167645"/>
                    <a:pt x="137053" y="166042"/>
                  </a:cubicBezTo>
                  <a:lnTo>
                    <a:pt x="137053" y="166007"/>
                  </a:lnTo>
                  <a:cubicBezTo>
                    <a:pt x="137227" y="165624"/>
                    <a:pt x="136669" y="165380"/>
                    <a:pt x="135971" y="165206"/>
                  </a:cubicBezTo>
                  <a:cubicBezTo>
                    <a:pt x="135622" y="164892"/>
                    <a:pt x="135308" y="164543"/>
                    <a:pt x="135028" y="164160"/>
                  </a:cubicBezTo>
                  <a:cubicBezTo>
                    <a:pt x="134924" y="163986"/>
                    <a:pt x="134819" y="163847"/>
                    <a:pt x="134714" y="163672"/>
                  </a:cubicBezTo>
                  <a:lnTo>
                    <a:pt x="134959" y="164195"/>
                  </a:lnTo>
                  <a:cubicBezTo>
                    <a:pt x="135063" y="164404"/>
                    <a:pt x="135168" y="164613"/>
                    <a:pt x="135273" y="164822"/>
                  </a:cubicBezTo>
                  <a:lnTo>
                    <a:pt x="135377" y="165066"/>
                  </a:lnTo>
                  <a:cubicBezTo>
                    <a:pt x="134540" y="164892"/>
                    <a:pt x="133667" y="164822"/>
                    <a:pt x="133563" y="164822"/>
                  </a:cubicBezTo>
                  <a:lnTo>
                    <a:pt x="125221" y="162418"/>
                  </a:lnTo>
                  <a:lnTo>
                    <a:pt x="94506" y="154229"/>
                  </a:lnTo>
                  <a:close/>
                  <a:moveTo>
                    <a:pt x="135587" y="165101"/>
                  </a:moveTo>
                  <a:lnTo>
                    <a:pt x="135412" y="165066"/>
                  </a:lnTo>
                  <a:cubicBezTo>
                    <a:pt x="135936" y="166077"/>
                    <a:pt x="136599" y="166983"/>
                    <a:pt x="137088" y="166042"/>
                  </a:cubicBezTo>
                  <a:cubicBezTo>
                    <a:pt x="136704" y="165798"/>
                    <a:pt x="136320" y="165519"/>
                    <a:pt x="136006" y="165206"/>
                  </a:cubicBezTo>
                  <a:lnTo>
                    <a:pt x="135587" y="165101"/>
                  </a:lnTo>
                  <a:close/>
                  <a:moveTo>
                    <a:pt x="177296" y="198728"/>
                  </a:moveTo>
                  <a:cubicBezTo>
                    <a:pt x="178832" y="198449"/>
                    <a:pt x="179879" y="197961"/>
                    <a:pt x="179111" y="197159"/>
                  </a:cubicBezTo>
                  <a:cubicBezTo>
                    <a:pt x="178587" y="197717"/>
                    <a:pt x="177994" y="198205"/>
                    <a:pt x="177331" y="198588"/>
                  </a:cubicBezTo>
                  <a:lnTo>
                    <a:pt x="177296" y="198728"/>
                  </a:lnTo>
                  <a:close/>
                  <a:moveTo>
                    <a:pt x="170211" y="185033"/>
                  </a:moveTo>
                  <a:cubicBezTo>
                    <a:pt x="169373" y="185381"/>
                    <a:pt x="168221" y="186183"/>
                    <a:pt x="167000" y="187542"/>
                  </a:cubicBezTo>
                  <a:cubicBezTo>
                    <a:pt x="166092" y="188587"/>
                    <a:pt x="164626" y="191201"/>
                    <a:pt x="163754" y="192281"/>
                  </a:cubicBezTo>
                  <a:lnTo>
                    <a:pt x="156947" y="200958"/>
                  </a:lnTo>
                  <a:lnTo>
                    <a:pt x="135761" y="226639"/>
                  </a:lnTo>
                  <a:lnTo>
                    <a:pt x="64978" y="307343"/>
                  </a:lnTo>
                  <a:cubicBezTo>
                    <a:pt x="61941" y="310339"/>
                    <a:pt x="61941" y="315218"/>
                    <a:pt x="64943" y="318250"/>
                  </a:cubicBezTo>
                  <a:cubicBezTo>
                    <a:pt x="67945" y="321281"/>
                    <a:pt x="72831" y="321281"/>
                    <a:pt x="75833" y="318284"/>
                  </a:cubicBezTo>
                  <a:cubicBezTo>
                    <a:pt x="84559" y="310444"/>
                    <a:pt x="94506" y="301245"/>
                    <a:pt x="104558" y="291314"/>
                  </a:cubicBezTo>
                  <a:cubicBezTo>
                    <a:pt x="110701" y="285250"/>
                    <a:pt x="116914" y="278943"/>
                    <a:pt x="122847" y="272532"/>
                  </a:cubicBezTo>
                  <a:cubicBezTo>
                    <a:pt x="127908" y="267061"/>
                    <a:pt x="132760" y="261520"/>
                    <a:pt x="137262" y="256084"/>
                  </a:cubicBezTo>
                  <a:cubicBezTo>
                    <a:pt x="142253" y="250126"/>
                    <a:pt x="146756" y="244236"/>
                    <a:pt x="150909" y="238801"/>
                  </a:cubicBezTo>
                  <a:cubicBezTo>
                    <a:pt x="153632" y="235142"/>
                    <a:pt x="156354" y="231448"/>
                    <a:pt x="159007" y="227650"/>
                  </a:cubicBezTo>
                  <a:cubicBezTo>
                    <a:pt x="162881" y="222074"/>
                    <a:pt x="166651" y="216394"/>
                    <a:pt x="170420" y="210680"/>
                  </a:cubicBezTo>
                  <a:lnTo>
                    <a:pt x="176423" y="201167"/>
                  </a:lnTo>
                  <a:cubicBezTo>
                    <a:pt x="176668" y="200714"/>
                    <a:pt x="176982" y="199703"/>
                    <a:pt x="177296" y="198728"/>
                  </a:cubicBezTo>
                  <a:lnTo>
                    <a:pt x="176947" y="198797"/>
                  </a:lnTo>
                  <a:lnTo>
                    <a:pt x="177331" y="198588"/>
                  </a:lnTo>
                  <a:cubicBezTo>
                    <a:pt x="177715" y="197438"/>
                    <a:pt x="178169" y="196428"/>
                    <a:pt x="178692" y="196811"/>
                  </a:cubicBezTo>
                  <a:cubicBezTo>
                    <a:pt x="178867" y="196916"/>
                    <a:pt x="179006" y="197020"/>
                    <a:pt x="179111" y="197159"/>
                  </a:cubicBezTo>
                  <a:cubicBezTo>
                    <a:pt x="180402" y="195696"/>
                    <a:pt x="181135" y="193710"/>
                    <a:pt x="180961" y="191619"/>
                  </a:cubicBezTo>
                  <a:cubicBezTo>
                    <a:pt x="180856" y="188239"/>
                    <a:pt x="178971" y="186775"/>
                    <a:pt x="177959" y="185904"/>
                  </a:cubicBezTo>
                  <a:cubicBezTo>
                    <a:pt x="175935" y="184162"/>
                    <a:pt x="173317" y="183813"/>
                    <a:pt x="170211" y="185033"/>
                  </a:cubicBezTo>
                  <a:close/>
                  <a:moveTo>
                    <a:pt x="188954" y="205836"/>
                  </a:moveTo>
                  <a:cubicBezTo>
                    <a:pt x="187837" y="206707"/>
                    <a:pt x="189268" y="207265"/>
                    <a:pt x="191013" y="207578"/>
                  </a:cubicBezTo>
                  <a:lnTo>
                    <a:pt x="190908" y="207230"/>
                  </a:lnTo>
                  <a:cubicBezTo>
                    <a:pt x="190210" y="206881"/>
                    <a:pt x="189547" y="206394"/>
                    <a:pt x="188954" y="205836"/>
                  </a:cubicBezTo>
                  <a:close/>
                  <a:moveTo>
                    <a:pt x="384445" y="238870"/>
                  </a:moveTo>
                  <a:cubicBezTo>
                    <a:pt x="382072" y="237895"/>
                    <a:pt x="379454" y="238243"/>
                    <a:pt x="377465" y="239602"/>
                  </a:cubicBezTo>
                  <a:lnTo>
                    <a:pt x="371706" y="238870"/>
                  </a:lnTo>
                  <a:cubicBezTo>
                    <a:pt x="365982" y="238173"/>
                    <a:pt x="360292" y="237128"/>
                    <a:pt x="354638" y="235908"/>
                  </a:cubicBezTo>
                  <a:cubicBezTo>
                    <a:pt x="348949" y="234689"/>
                    <a:pt x="343330" y="233225"/>
                    <a:pt x="337710" y="231622"/>
                  </a:cubicBezTo>
                  <a:cubicBezTo>
                    <a:pt x="324831" y="228103"/>
                    <a:pt x="312126" y="223852"/>
                    <a:pt x="299422" y="219565"/>
                  </a:cubicBezTo>
                  <a:cubicBezTo>
                    <a:pt x="290975" y="216743"/>
                    <a:pt x="282494" y="213851"/>
                    <a:pt x="274047" y="210924"/>
                  </a:cubicBezTo>
                  <a:cubicBezTo>
                    <a:pt x="252791" y="203606"/>
                    <a:pt x="231640" y="196009"/>
                    <a:pt x="210803" y="187472"/>
                  </a:cubicBezTo>
                  <a:cubicBezTo>
                    <a:pt x="206894" y="185730"/>
                    <a:pt x="202322" y="187437"/>
                    <a:pt x="200576" y="191340"/>
                  </a:cubicBezTo>
                  <a:cubicBezTo>
                    <a:pt x="199808" y="193013"/>
                    <a:pt x="199983" y="194790"/>
                    <a:pt x="200402" y="196428"/>
                  </a:cubicBezTo>
                  <a:cubicBezTo>
                    <a:pt x="197889" y="193779"/>
                    <a:pt x="195131" y="192978"/>
                    <a:pt x="193316" y="193222"/>
                  </a:cubicBezTo>
                  <a:cubicBezTo>
                    <a:pt x="189233" y="193675"/>
                    <a:pt x="186301" y="197334"/>
                    <a:pt x="186755" y="201376"/>
                  </a:cubicBezTo>
                  <a:cubicBezTo>
                    <a:pt x="186964" y="203153"/>
                    <a:pt x="187767" y="204686"/>
                    <a:pt x="188954" y="205836"/>
                  </a:cubicBezTo>
                  <a:lnTo>
                    <a:pt x="189128" y="205732"/>
                  </a:lnTo>
                  <a:cubicBezTo>
                    <a:pt x="189826" y="205244"/>
                    <a:pt x="190419" y="205976"/>
                    <a:pt x="190908" y="207230"/>
                  </a:cubicBezTo>
                  <a:cubicBezTo>
                    <a:pt x="191467" y="207474"/>
                    <a:pt x="192060" y="207683"/>
                    <a:pt x="192688" y="207822"/>
                  </a:cubicBezTo>
                  <a:cubicBezTo>
                    <a:pt x="192130" y="207753"/>
                    <a:pt x="191571" y="207683"/>
                    <a:pt x="191013" y="207578"/>
                  </a:cubicBezTo>
                  <a:cubicBezTo>
                    <a:pt x="191990" y="210471"/>
                    <a:pt x="192409" y="215523"/>
                    <a:pt x="192583" y="216011"/>
                  </a:cubicBezTo>
                  <a:cubicBezTo>
                    <a:pt x="194887" y="222667"/>
                    <a:pt x="196877" y="229462"/>
                    <a:pt x="198761" y="236257"/>
                  </a:cubicBezTo>
                  <a:cubicBezTo>
                    <a:pt x="200681" y="243121"/>
                    <a:pt x="202426" y="250021"/>
                    <a:pt x="204067" y="256955"/>
                  </a:cubicBezTo>
                  <a:cubicBezTo>
                    <a:pt x="205637" y="263332"/>
                    <a:pt x="207068" y="269709"/>
                    <a:pt x="208499" y="276086"/>
                  </a:cubicBezTo>
                  <a:cubicBezTo>
                    <a:pt x="211326" y="288944"/>
                    <a:pt x="213770" y="301872"/>
                    <a:pt x="216352" y="314765"/>
                  </a:cubicBezTo>
                  <a:cubicBezTo>
                    <a:pt x="218935" y="327728"/>
                    <a:pt x="221762" y="340656"/>
                    <a:pt x="224415" y="353653"/>
                  </a:cubicBezTo>
                  <a:cubicBezTo>
                    <a:pt x="227068" y="365849"/>
                    <a:pt x="230314" y="378080"/>
                    <a:pt x="232757" y="390486"/>
                  </a:cubicBezTo>
                  <a:cubicBezTo>
                    <a:pt x="234328" y="398361"/>
                    <a:pt x="235584" y="406306"/>
                    <a:pt x="236003" y="414320"/>
                  </a:cubicBezTo>
                  <a:cubicBezTo>
                    <a:pt x="236038" y="418571"/>
                    <a:pt x="239528" y="421986"/>
                    <a:pt x="243786" y="421917"/>
                  </a:cubicBezTo>
                  <a:cubicBezTo>
                    <a:pt x="248044" y="421882"/>
                    <a:pt x="251465" y="418397"/>
                    <a:pt x="251430" y="414146"/>
                  </a:cubicBezTo>
                  <a:cubicBezTo>
                    <a:pt x="251639" y="405295"/>
                    <a:pt x="250976" y="396514"/>
                    <a:pt x="249859" y="387698"/>
                  </a:cubicBezTo>
                  <a:cubicBezTo>
                    <a:pt x="248254" y="375084"/>
                    <a:pt x="245636" y="362539"/>
                    <a:pt x="243751" y="350064"/>
                  </a:cubicBezTo>
                  <a:cubicBezTo>
                    <a:pt x="240889" y="333617"/>
                    <a:pt x="238272" y="317134"/>
                    <a:pt x="234816" y="300827"/>
                  </a:cubicBezTo>
                  <a:cubicBezTo>
                    <a:pt x="231291" y="284379"/>
                    <a:pt x="226928" y="268141"/>
                    <a:pt x="222146" y="252007"/>
                  </a:cubicBezTo>
                  <a:cubicBezTo>
                    <a:pt x="219982" y="245003"/>
                    <a:pt x="217749" y="238034"/>
                    <a:pt x="215340" y="231099"/>
                  </a:cubicBezTo>
                  <a:cubicBezTo>
                    <a:pt x="212862" y="224095"/>
                    <a:pt x="210279" y="217196"/>
                    <a:pt x="207382" y="210401"/>
                  </a:cubicBezTo>
                  <a:cubicBezTo>
                    <a:pt x="207068" y="209600"/>
                    <a:pt x="204939" y="203850"/>
                    <a:pt x="202880" y="199912"/>
                  </a:cubicBezTo>
                  <a:cubicBezTo>
                    <a:pt x="203438" y="200435"/>
                    <a:pt x="203683" y="201202"/>
                    <a:pt x="204416" y="201515"/>
                  </a:cubicBezTo>
                  <a:cubicBezTo>
                    <a:pt x="224974" y="211725"/>
                    <a:pt x="245636" y="221726"/>
                    <a:pt x="266962" y="230124"/>
                  </a:cubicBezTo>
                  <a:cubicBezTo>
                    <a:pt x="275513" y="233469"/>
                    <a:pt x="284239" y="236570"/>
                    <a:pt x="293000" y="239323"/>
                  </a:cubicBezTo>
                  <a:cubicBezTo>
                    <a:pt x="306263" y="243470"/>
                    <a:pt x="319700" y="246780"/>
                    <a:pt x="333243" y="249742"/>
                  </a:cubicBezTo>
                  <a:cubicBezTo>
                    <a:pt x="339351" y="250997"/>
                    <a:pt x="345494" y="252112"/>
                    <a:pt x="351671" y="252913"/>
                  </a:cubicBezTo>
                  <a:cubicBezTo>
                    <a:pt x="357919" y="253749"/>
                    <a:pt x="364167" y="254342"/>
                    <a:pt x="370449" y="254551"/>
                  </a:cubicBezTo>
                  <a:cubicBezTo>
                    <a:pt x="372159" y="254621"/>
                    <a:pt x="378407" y="255248"/>
                    <a:pt x="381863" y="254168"/>
                  </a:cubicBezTo>
                  <a:cubicBezTo>
                    <a:pt x="385283" y="253053"/>
                    <a:pt x="387552" y="251066"/>
                    <a:pt x="388459" y="248523"/>
                  </a:cubicBezTo>
                  <a:cubicBezTo>
                    <a:pt x="390065" y="244759"/>
                    <a:pt x="388250" y="240438"/>
                    <a:pt x="384445" y="238870"/>
                  </a:cubicBezTo>
                  <a:close/>
                  <a:moveTo>
                    <a:pt x="337640" y="49273"/>
                  </a:moveTo>
                  <a:lnTo>
                    <a:pt x="337536" y="49342"/>
                  </a:lnTo>
                  <a:cubicBezTo>
                    <a:pt x="338618" y="49586"/>
                    <a:pt x="340363" y="49935"/>
                    <a:pt x="339944" y="48959"/>
                  </a:cubicBezTo>
                  <a:lnTo>
                    <a:pt x="339839" y="48994"/>
                  </a:lnTo>
                  <a:cubicBezTo>
                    <a:pt x="339072" y="49203"/>
                    <a:pt x="338373" y="49273"/>
                    <a:pt x="337640" y="49273"/>
                  </a:cubicBezTo>
                  <a:close/>
                  <a:moveTo>
                    <a:pt x="208848" y="156355"/>
                  </a:moveTo>
                  <a:cubicBezTo>
                    <a:pt x="220297" y="143113"/>
                    <a:pt x="232827" y="131718"/>
                    <a:pt x="245706" y="120881"/>
                  </a:cubicBezTo>
                  <a:cubicBezTo>
                    <a:pt x="253594" y="114226"/>
                    <a:pt x="261726" y="107919"/>
                    <a:pt x="269824" y="101577"/>
                  </a:cubicBezTo>
                  <a:cubicBezTo>
                    <a:pt x="282075" y="91959"/>
                    <a:pt x="294326" y="82307"/>
                    <a:pt x="306996" y="72829"/>
                  </a:cubicBezTo>
                  <a:lnTo>
                    <a:pt x="333417" y="53106"/>
                  </a:lnTo>
                  <a:cubicBezTo>
                    <a:pt x="333557" y="53001"/>
                    <a:pt x="335721" y="50632"/>
                    <a:pt x="337536" y="49342"/>
                  </a:cubicBezTo>
                  <a:lnTo>
                    <a:pt x="337187" y="49238"/>
                  </a:lnTo>
                  <a:lnTo>
                    <a:pt x="337640" y="49273"/>
                  </a:lnTo>
                  <a:cubicBezTo>
                    <a:pt x="338653" y="48541"/>
                    <a:pt x="339560" y="48227"/>
                    <a:pt x="339909" y="48889"/>
                  </a:cubicBezTo>
                  <a:lnTo>
                    <a:pt x="339944" y="48959"/>
                  </a:lnTo>
                  <a:cubicBezTo>
                    <a:pt x="343783" y="47774"/>
                    <a:pt x="346017" y="43697"/>
                    <a:pt x="344865" y="39829"/>
                  </a:cubicBezTo>
                  <a:cubicBezTo>
                    <a:pt x="344481" y="38261"/>
                    <a:pt x="340747" y="32616"/>
                    <a:pt x="333836" y="35334"/>
                  </a:cubicBezTo>
                  <a:cubicBezTo>
                    <a:pt x="331393" y="36275"/>
                    <a:pt x="325459" y="39620"/>
                    <a:pt x="325180" y="39760"/>
                  </a:cubicBezTo>
                  <a:cubicBezTo>
                    <a:pt x="321166" y="41990"/>
                    <a:pt x="317222" y="44325"/>
                    <a:pt x="313313" y="46764"/>
                  </a:cubicBezTo>
                  <a:cubicBezTo>
                    <a:pt x="307554" y="50318"/>
                    <a:pt x="301900" y="54047"/>
                    <a:pt x="296211" y="57740"/>
                  </a:cubicBezTo>
                  <a:cubicBezTo>
                    <a:pt x="285111" y="65162"/>
                    <a:pt x="274012" y="72410"/>
                    <a:pt x="263402" y="80286"/>
                  </a:cubicBezTo>
                  <a:cubicBezTo>
                    <a:pt x="256177" y="85617"/>
                    <a:pt x="249196" y="91158"/>
                    <a:pt x="242460" y="97047"/>
                  </a:cubicBezTo>
                  <a:cubicBezTo>
                    <a:pt x="225706" y="111682"/>
                    <a:pt x="210489" y="128060"/>
                    <a:pt x="196737" y="146772"/>
                  </a:cubicBezTo>
                  <a:cubicBezTo>
                    <a:pt x="194084" y="150117"/>
                    <a:pt x="194643" y="154961"/>
                    <a:pt x="197994" y="157609"/>
                  </a:cubicBezTo>
                  <a:cubicBezTo>
                    <a:pt x="201309" y="160257"/>
                    <a:pt x="206196" y="159700"/>
                    <a:pt x="208848" y="156355"/>
                  </a:cubicBezTo>
                  <a:close/>
                  <a:moveTo>
                    <a:pt x="148745" y="78683"/>
                  </a:moveTo>
                  <a:cubicBezTo>
                    <a:pt x="149583" y="88300"/>
                    <a:pt x="150805" y="97848"/>
                    <a:pt x="152131" y="106873"/>
                  </a:cubicBezTo>
                  <a:cubicBezTo>
                    <a:pt x="154609" y="123808"/>
                    <a:pt x="157646" y="138792"/>
                    <a:pt x="159984" y="149002"/>
                  </a:cubicBezTo>
                  <a:cubicBezTo>
                    <a:pt x="160717" y="153184"/>
                    <a:pt x="164696" y="156006"/>
                    <a:pt x="168884" y="155274"/>
                  </a:cubicBezTo>
                  <a:cubicBezTo>
                    <a:pt x="173108" y="154543"/>
                    <a:pt x="175900" y="150570"/>
                    <a:pt x="175202" y="146354"/>
                  </a:cubicBezTo>
                  <a:cubicBezTo>
                    <a:pt x="173945" y="136214"/>
                    <a:pt x="173073" y="121369"/>
                    <a:pt x="171816" y="104678"/>
                  </a:cubicBezTo>
                  <a:cubicBezTo>
                    <a:pt x="171153" y="95723"/>
                    <a:pt x="170455" y="86279"/>
                    <a:pt x="169513" y="76766"/>
                  </a:cubicBezTo>
                  <a:cubicBezTo>
                    <a:pt x="168361" y="64953"/>
                    <a:pt x="166825" y="53071"/>
                    <a:pt x="165603" y="41990"/>
                  </a:cubicBezTo>
                  <a:cubicBezTo>
                    <a:pt x="164172" y="28818"/>
                    <a:pt x="162776" y="16796"/>
                    <a:pt x="162148" y="7318"/>
                  </a:cubicBezTo>
                  <a:cubicBezTo>
                    <a:pt x="162113" y="3241"/>
                    <a:pt x="158763" y="-35"/>
                    <a:pt x="154679" y="0"/>
                  </a:cubicBezTo>
                  <a:cubicBezTo>
                    <a:pt x="150595" y="70"/>
                    <a:pt x="147314" y="3380"/>
                    <a:pt x="147349" y="7457"/>
                  </a:cubicBezTo>
                  <a:cubicBezTo>
                    <a:pt x="146930" y="17214"/>
                    <a:pt x="146721" y="29619"/>
                    <a:pt x="147035" y="43209"/>
                  </a:cubicBezTo>
                  <a:cubicBezTo>
                    <a:pt x="147314" y="54534"/>
                    <a:pt x="147768" y="66661"/>
                    <a:pt x="148745" y="7868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7" name="Google Shape;2177;p31"/>
            <p:cNvSpPr/>
            <p:nvPr/>
          </p:nvSpPr>
          <p:spPr>
            <a:xfrm rot="2116345">
              <a:off x="8025015" y="2343768"/>
              <a:ext cx="242128" cy="263425"/>
            </a:xfrm>
            <a:custGeom>
              <a:rect b="b" l="l" r="r" t="t"/>
              <a:pathLst>
                <a:path extrusionOk="0" h="526055" w="482140">
                  <a:moveTo>
                    <a:pt x="237986" y="232796"/>
                  </a:moveTo>
                  <a:cubicBezTo>
                    <a:pt x="237846" y="229451"/>
                    <a:pt x="242349" y="214118"/>
                    <a:pt x="250027" y="192827"/>
                  </a:cubicBezTo>
                  <a:cubicBezTo>
                    <a:pt x="255682" y="177251"/>
                    <a:pt x="262732" y="158086"/>
                    <a:pt x="270795" y="138154"/>
                  </a:cubicBezTo>
                  <a:cubicBezTo>
                    <a:pt x="278019" y="120278"/>
                    <a:pt x="286012" y="101809"/>
                    <a:pt x="293621" y="84456"/>
                  </a:cubicBezTo>
                  <a:cubicBezTo>
                    <a:pt x="311387" y="44104"/>
                    <a:pt x="327477" y="10164"/>
                    <a:pt x="328803" y="5530"/>
                  </a:cubicBezTo>
                  <a:cubicBezTo>
                    <a:pt x="329816" y="1592"/>
                    <a:pt x="333829" y="-778"/>
                    <a:pt x="337808" y="233"/>
                  </a:cubicBezTo>
                  <a:cubicBezTo>
                    <a:pt x="341752" y="1244"/>
                    <a:pt x="344126" y="5251"/>
                    <a:pt x="343114" y="9188"/>
                  </a:cubicBezTo>
                  <a:cubicBezTo>
                    <a:pt x="341962" y="14346"/>
                    <a:pt x="326570" y="55360"/>
                    <a:pt x="308385" y="101147"/>
                  </a:cubicBezTo>
                  <a:cubicBezTo>
                    <a:pt x="303987" y="112298"/>
                    <a:pt x="299345" y="123693"/>
                    <a:pt x="294668" y="134878"/>
                  </a:cubicBezTo>
                  <a:cubicBezTo>
                    <a:pt x="289817" y="146377"/>
                    <a:pt x="284895" y="157668"/>
                    <a:pt x="280288" y="168296"/>
                  </a:cubicBezTo>
                  <a:cubicBezTo>
                    <a:pt x="270795" y="190214"/>
                    <a:pt x="262418" y="209310"/>
                    <a:pt x="257566" y="221610"/>
                  </a:cubicBezTo>
                  <a:cubicBezTo>
                    <a:pt x="255228" y="227534"/>
                    <a:pt x="253448" y="231402"/>
                    <a:pt x="253413" y="232796"/>
                  </a:cubicBezTo>
                  <a:cubicBezTo>
                    <a:pt x="253413" y="237047"/>
                    <a:pt x="249958" y="240497"/>
                    <a:pt x="245699" y="240497"/>
                  </a:cubicBezTo>
                  <a:cubicBezTo>
                    <a:pt x="241441" y="240497"/>
                    <a:pt x="237986" y="237047"/>
                    <a:pt x="237986" y="232796"/>
                  </a:cubicBezTo>
                  <a:close/>
                  <a:moveTo>
                    <a:pt x="80294" y="63514"/>
                  </a:moveTo>
                  <a:lnTo>
                    <a:pt x="80643" y="63932"/>
                  </a:lnTo>
                  <a:cubicBezTo>
                    <a:pt x="80643" y="63165"/>
                    <a:pt x="80503" y="62538"/>
                    <a:pt x="79910" y="62886"/>
                  </a:cubicBezTo>
                  <a:lnTo>
                    <a:pt x="80085" y="63270"/>
                  </a:lnTo>
                  <a:cubicBezTo>
                    <a:pt x="80189" y="63339"/>
                    <a:pt x="80294" y="63409"/>
                    <a:pt x="80294" y="63514"/>
                  </a:cubicBezTo>
                  <a:close/>
                  <a:moveTo>
                    <a:pt x="70730" y="75884"/>
                  </a:moveTo>
                  <a:cubicBezTo>
                    <a:pt x="76804" y="84282"/>
                    <a:pt x="90276" y="101531"/>
                    <a:pt x="106820" y="121741"/>
                  </a:cubicBezTo>
                  <a:cubicBezTo>
                    <a:pt x="114080" y="130592"/>
                    <a:pt x="121863" y="140036"/>
                    <a:pt x="129996" y="149444"/>
                  </a:cubicBezTo>
                  <a:cubicBezTo>
                    <a:pt x="135196" y="155507"/>
                    <a:pt x="140536" y="161570"/>
                    <a:pt x="145912" y="167494"/>
                  </a:cubicBezTo>
                  <a:cubicBezTo>
                    <a:pt x="154288" y="176728"/>
                    <a:pt x="162665" y="185649"/>
                    <a:pt x="170588" y="193908"/>
                  </a:cubicBezTo>
                  <a:cubicBezTo>
                    <a:pt x="186608" y="210599"/>
                    <a:pt x="200744" y="224502"/>
                    <a:pt x="209261" y="232378"/>
                  </a:cubicBezTo>
                  <a:cubicBezTo>
                    <a:pt x="212262" y="235374"/>
                    <a:pt x="217149" y="235340"/>
                    <a:pt x="220150" y="232308"/>
                  </a:cubicBezTo>
                  <a:cubicBezTo>
                    <a:pt x="223152" y="229311"/>
                    <a:pt x="223152" y="224433"/>
                    <a:pt x="220115" y="221436"/>
                  </a:cubicBezTo>
                  <a:cubicBezTo>
                    <a:pt x="211878" y="212655"/>
                    <a:pt x="198266" y="196591"/>
                    <a:pt x="182385" y="178053"/>
                  </a:cubicBezTo>
                  <a:cubicBezTo>
                    <a:pt x="174427" y="168749"/>
                    <a:pt x="165946" y="158783"/>
                    <a:pt x="157255" y="148886"/>
                  </a:cubicBezTo>
                  <a:cubicBezTo>
                    <a:pt x="148669" y="139164"/>
                    <a:pt x="139838" y="129512"/>
                    <a:pt x="131462" y="120278"/>
                  </a:cubicBezTo>
                  <a:cubicBezTo>
                    <a:pt x="116244" y="103552"/>
                    <a:pt x="102213" y="88428"/>
                    <a:pt x="92545" y="77626"/>
                  </a:cubicBezTo>
                  <a:cubicBezTo>
                    <a:pt x="86891" y="71249"/>
                    <a:pt x="82702" y="66545"/>
                    <a:pt x="80678" y="63932"/>
                  </a:cubicBezTo>
                  <a:cubicBezTo>
                    <a:pt x="80678" y="64454"/>
                    <a:pt x="80608" y="65082"/>
                    <a:pt x="80573" y="65430"/>
                  </a:cubicBezTo>
                  <a:cubicBezTo>
                    <a:pt x="80538" y="64698"/>
                    <a:pt x="80364" y="63966"/>
                    <a:pt x="80119" y="63270"/>
                  </a:cubicBezTo>
                  <a:cubicBezTo>
                    <a:pt x="79945" y="63130"/>
                    <a:pt x="79770" y="62991"/>
                    <a:pt x="79875" y="62921"/>
                  </a:cubicBezTo>
                  <a:lnTo>
                    <a:pt x="79945" y="62886"/>
                  </a:lnTo>
                  <a:cubicBezTo>
                    <a:pt x="79596" y="62085"/>
                    <a:pt x="79072" y="61353"/>
                    <a:pt x="78409" y="60691"/>
                  </a:cubicBezTo>
                  <a:cubicBezTo>
                    <a:pt x="75512" y="57799"/>
                    <a:pt x="70835" y="57834"/>
                    <a:pt x="67973" y="60726"/>
                  </a:cubicBezTo>
                  <a:cubicBezTo>
                    <a:pt x="66996" y="61597"/>
                    <a:pt x="64308" y="64942"/>
                    <a:pt x="66891" y="70099"/>
                  </a:cubicBezTo>
                  <a:cubicBezTo>
                    <a:pt x="67380" y="71110"/>
                    <a:pt x="68671" y="73096"/>
                    <a:pt x="70730" y="75884"/>
                  </a:cubicBezTo>
                  <a:close/>
                  <a:moveTo>
                    <a:pt x="233902" y="252867"/>
                  </a:moveTo>
                  <a:cubicBezTo>
                    <a:pt x="232541" y="248825"/>
                    <a:pt x="228143" y="246664"/>
                    <a:pt x="224094" y="248024"/>
                  </a:cubicBezTo>
                  <a:cubicBezTo>
                    <a:pt x="210517" y="252135"/>
                    <a:pt x="185701" y="259105"/>
                    <a:pt x="157569" y="267677"/>
                  </a:cubicBezTo>
                  <a:cubicBezTo>
                    <a:pt x="143364" y="271998"/>
                    <a:pt x="128286" y="276667"/>
                    <a:pt x="113417" y="281615"/>
                  </a:cubicBezTo>
                  <a:cubicBezTo>
                    <a:pt x="94220" y="288062"/>
                    <a:pt x="75407" y="294892"/>
                    <a:pt x="58829" y="300990"/>
                  </a:cubicBezTo>
                  <a:cubicBezTo>
                    <a:pt x="30871" y="311234"/>
                    <a:pt x="9476" y="319806"/>
                    <a:pt x="4066" y="322768"/>
                  </a:cubicBezTo>
                  <a:cubicBezTo>
                    <a:pt x="401" y="324615"/>
                    <a:pt x="-1030" y="329041"/>
                    <a:pt x="785" y="332699"/>
                  </a:cubicBezTo>
                  <a:cubicBezTo>
                    <a:pt x="2635" y="336323"/>
                    <a:pt x="7067" y="337787"/>
                    <a:pt x="10732" y="335975"/>
                  </a:cubicBezTo>
                  <a:cubicBezTo>
                    <a:pt x="17643" y="332734"/>
                    <a:pt x="50522" y="323117"/>
                    <a:pt x="89089" y="311095"/>
                  </a:cubicBezTo>
                  <a:cubicBezTo>
                    <a:pt x="106157" y="305763"/>
                    <a:pt x="124341" y="300014"/>
                    <a:pt x="141898" y="294090"/>
                  </a:cubicBezTo>
                  <a:cubicBezTo>
                    <a:pt x="154044" y="290013"/>
                    <a:pt x="165841" y="285762"/>
                    <a:pt x="176836" y="281824"/>
                  </a:cubicBezTo>
                  <a:cubicBezTo>
                    <a:pt x="199034" y="273844"/>
                    <a:pt x="217882" y="266840"/>
                    <a:pt x="229051" y="262624"/>
                  </a:cubicBezTo>
                  <a:cubicBezTo>
                    <a:pt x="233064" y="261265"/>
                    <a:pt x="235263" y="256909"/>
                    <a:pt x="233902" y="252867"/>
                  </a:cubicBezTo>
                  <a:close/>
                  <a:moveTo>
                    <a:pt x="241406" y="263460"/>
                  </a:moveTo>
                  <a:cubicBezTo>
                    <a:pt x="237183" y="262833"/>
                    <a:pt x="233239" y="265725"/>
                    <a:pt x="232611" y="269907"/>
                  </a:cubicBezTo>
                  <a:cubicBezTo>
                    <a:pt x="229051" y="289769"/>
                    <a:pt x="223780" y="328344"/>
                    <a:pt x="218754" y="369741"/>
                  </a:cubicBezTo>
                  <a:cubicBezTo>
                    <a:pt x="217149" y="382878"/>
                    <a:pt x="215683" y="396328"/>
                    <a:pt x="214217" y="409500"/>
                  </a:cubicBezTo>
                  <a:cubicBezTo>
                    <a:pt x="211843" y="430652"/>
                    <a:pt x="209575" y="451141"/>
                    <a:pt x="206887" y="468808"/>
                  </a:cubicBezTo>
                  <a:cubicBezTo>
                    <a:pt x="203711" y="489681"/>
                    <a:pt x="200395" y="506477"/>
                    <a:pt x="196067" y="515154"/>
                  </a:cubicBezTo>
                  <a:cubicBezTo>
                    <a:pt x="194113" y="518743"/>
                    <a:pt x="195439" y="523238"/>
                    <a:pt x="199034" y="525154"/>
                  </a:cubicBezTo>
                  <a:cubicBezTo>
                    <a:pt x="202629" y="527106"/>
                    <a:pt x="207131" y="525782"/>
                    <a:pt x="209051" y="522192"/>
                  </a:cubicBezTo>
                  <a:cubicBezTo>
                    <a:pt x="217916" y="506860"/>
                    <a:pt x="226538" y="466822"/>
                    <a:pt x="233204" y="422010"/>
                  </a:cubicBezTo>
                  <a:cubicBezTo>
                    <a:pt x="234670" y="412183"/>
                    <a:pt x="235996" y="402113"/>
                    <a:pt x="237183" y="392008"/>
                  </a:cubicBezTo>
                  <a:cubicBezTo>
                    <a:pt x="238335" y="381937"/>
                    <a:pt x="239382" y="371832"/>
                    <a:pt x="240254" y="361970"/>
                  </a:cubicBezTo>
                  <a:cubicBezTo>
                    <a:pt x="243605" y="324580"/>
                    <a:pt x="245595" y="290501"/>
                    <a:pt x="247863" y="272242"/>
                  </a:cubicBezTo>
                  <a:cubicBezTo>
                    <a:pt x="248492" y="268025"/>
                    <a:pt x="245560" y="264088"/>
                    <a:pt x="241406" y="263460"/>
                  </a:cubicBezTo>
                  <a:close/>
                  <a:moveTo>
                    <a:pt x="375783" y="383540"/>
                  </a:moveTo>
                  <a:cubicBezTo>
                    <a:pt x="366603" y="372947"/>
                    <a:pt x="357564" y="362249"/>
                    <a:pt x="348314" y="351725"/>
                  </a:cubicBezTo>
                  <a:cubicBezTo>
                    <a:pt x="342171" y="344721"/>
                    <a:pt x="335958" y="337752"/>
                    <a:pt x="329676" y="330853"/>
                  </a:cubicBezTo>
                  <a:cubicBezTo>
                    <a:pt x="320252" y="320469"/>
                    <a:pt x="310689" y="310259"/>
                    <a:pt x="301090" y="300049"/>
                  </a:cubicBezTo>
                  <a:cubicBezTo>
                    <a:pt x="286675" y="284716"/>
                    <a:pt x="272051" y="269628"/>
                    <a:pt x="257497" y="254435"/>
                  </a:cubicBezTo>
                  <a:cubicBezTo>
                    <a:pt x="254634" y="251264"/>
                    <a:pt x="249748" y="251020"/>
                    <a:pt x="246607" y="253843"/>
                  </a:cubicBezTo>
                  <a:cubicBezTo>
                    <a:pt x="243431" y="256700"/>
                    <a:pt x="243151" y="261579"/>
                    <a:pt x="246013" y="264750"/>
                  </a:cubicBezTo>
                  <a:cubicBezTo>
                    <a:pt x="259591" y="280779"/>
                    <a:pt x="273028" y="296913"/>
                    <a:pt x="286675" y="312907"/>
                  </a:cubicBezTo>
                  <a:cubicBezTo>
                    <a:pt x="295750" y="323570"/>
                    <a:pt x="304895" y="334198"/>
                    <a:pt x="314144" y="344687"/>
                  </a:cubicBezTo>
                  <a:cubicBezTo>
                    <a:pt x="320322" y="351691"/>
                    <a:pt x="326605" y="358625"/>
                    <a:pt x="332922" y="365525"/>
                  </a:cubicBezTo>
                  <a:cubicBezTo>
                    <a:pt x="342381" y="375839"/>
                    <a:pt x="352049" y="386014"/>
                    <a:pt x="361647" y="396224"/>
                  </a:cubicBezTo>
                  <a:lnTo>
                    <a:pt x="409011" y="447413"/>
                  </a:lnTo>
                  <a:cubicBezTo>
                    <a:pt x="411698" y="450479"/>
                    <a:pt x="416375" y="450828"/>
                    <a:pt x="419447" y="448145"/>
                  </a:cubicBezTo>
                  <a:cubicBezTo>
                    <a:pt x="422518" y="445461"/>
                    <a:pt x="422867" y="440792"/>
                    <a:pt x="420179" y="437726"/>
                  </a:cubicBezTo>
                  <a:lnTo>
                    <a:pt x="375783" y="383540"/>
                  </a:lnTo>
                  <a:close/>
                  <a:moveTo>
                    <a:pt x="472813" y="213700"/>
                  </a:moveTo>
                  <a:lnTo>
                    <a:pt x="454454" y="216801"/>
                  </a:lnTo>
                  <a:lnTo>
                    <a:pt x="407091" y="222969"/>
                  </a:lnTo>
                  <a:cubicBezTo>
                    <a:pt x="393025" y="224642"/>
                    <a:pt x="378959" y="225896"/>
                    <a:pt x="364893" y="227499"/>
                  </a:cubicBezTo>
                  <a:cubicBezTo>
                    <a:pt x="355504" y="228545"/>
                    <a:pt x="346115" y="229729"/>
                    <a:pt x="336761" y="230949"/>
                  </a:cubicBezTo>
                  <a:cubicBezTo>
                    <a:pt x="313202" y="234050"/>
                    <a:pt x="289747" y="237500"/>
                    <a:pt x="266257" y="241089"/>
                  </a:cubicBezTo>
                  <a:cubicBezTo>
                    <a:pt x="262034" y="241612"/>
                    <a:pt x="259032" y="245445"/>
                    <a:pt x="259521" y="249661"/>
                  </a:cubicBezTo>
                  <a:cubicBezTo>
                    <a:pt x="260010" y="253878"/>
                    <a:pt x="263884" y="256909"/>
                    <a:pt x="268107" y="256421"/>
                  </a:cubicBezTo>
                  <a:cubicBezTo>
                    <a:pt x="285105" y="255028"/>
                    <a:pt x="302068" y="253947"/>
                    <a:pt x="319065" y="252623"/>
                  </a:cubicBezTo>
                  <a:cubicBezTo>
                    <a:pt x="330409" y="251752"/>
                    <a:pt x="341787" y="250881"/>
                    <a:pt x="353096" y="249766"/>
                  </a:cubicBezTo>
                  <a:cubicBezTo>
                    <a:pt x="362555" y="248825"/>
                    <a:pt x="372013" y="247710"/>
                    <a:pt x="381437" y="246455"/>
                  </a:cubicBezTo>
                  <a:cubicBezTo>
                    <a:pt x="390896" y="245201"/>
                    <a:pt x="400320" y="243703"/>
                    <a:pt x="409743" y="242169"/>
                  </a:cubicBezTo>
                  <a:cubicBezTo>
                    <a:pt x="416131" y="241089"/>
                    <a:pt x="422518" y="239974"/>
                    <a:pt x="428905" y="238754"/>
                  </a:cubicBezTo>
                  <a:cubicBezTo>
                    <a:pt x="438469" y="236908"/>
                    <a:pt x="447962" y="234887"/>
                    <a:pt x="457421" y="232796"/>
                  </a:cubicBezTo>
                  <a:lnTo>
                    <a:pt x="476687" y="227952"/>
                  </a:lnTo>
                  <a:cubicBezTo>
                    <a:pt x="480631" y="226907"/>
                    <a:pt x="482935" y="222830"/>
                    <a:pt x="481888" y="218892"/>
                  </a:cubicBezTo>
                  <a:cubicBezTo>
                    <a:pt x="480841" y="214955"/>
                    <a:pt x="476757" y="212655"/>
                    <a:pt x="472813" y="21370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31"/>
            <p:cNvSpPr/>
            <p:nvPr/>
          </p:nvSpPr>
          <p:spPr>
            <a:xfrm rot="2116345">
              <a:off x="8131408" y="2450427"/>
              <a:ext cx="32181" cy="34654"/>
            </a:xfrm>
            <a:custGeom>
              <a:rect b="b" l="l" r="r" t="t"/>
              <a:pathLst>
                <a:path extrusionOk="0" h="69204" w="64081">
                  <a:moveTo>
                    <a:pt x="32041" y="0"/>
                  </a:moveTo>
                  <a:cubicBezTo>
                    <a:pt x="49737" y="0"/>
                    <a:pt x="64082" y="15506"/>
                    <a:pt x="64082" y="34602"/>
                  </a:cubicBezTo>
                  <a:cubicBezTo>
                    <a:pt x="64082" y="53698"/>
                    <a:pt x="49737" y="69204"/>
                    <a:pt x="32041" y="69204"/>
                  </a:cubicBezTo>
                  <a:cubicBezTo>
                    <a:pt x="14380" y="69204"/>
                    <a:pt x="0" y="53698"/>
                    <a:pt x="0" y="34602"/>
                  </a:cubicBezTo>
                  <a:cubicBezTo>
                    <a:pt x="35" y="15506"/>
                    <a:pt x="14415" y="0"/>
                    <a:pt x="32041" y="0"/>
                  </a:cubicBezTo>
                  <a:lnTo>
                    <a:pt x="32041" y="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9" name="Google Shape;2179;p31"/>
            <p:cNvSpPr/>
            <p:nvPr/>
          </p:nvSpPr>
          <p:spPr>
            <a:xfrm rot="2116345">
              <a:off x="8043208" y="2672450"/>
              <a:ext cx="428236" cy="447113"/>
            </a:xfrm>
            <a:custGeom>
              <a:rect b="b" l="l" r="r" t="t"/>
              <a:pathLst>
                <a:path extrusionOk="0" h="892877" w="852728">
                  <a:moveTo>
                    <a:pt x="852699" y="434625"/>
                  </a:moveTo>
                  <a:cubicBezTo>
                    <a:pt x="853467" y="438876"/>
                    <a:pt x="838599" y="455253"/>
                    <a:pt x="836470" y="458146"/>
                  </a:cubicBezTo>
                  <a:cubicBezTo>
                    <a:pt x="818634" y="482608"/>
                    <a:pt x="792387" y="503620"/>
                    <a:pt x="767711" y="519788"/>
                  </a:cubicBezTo>
                  <a:cubicBezTo>
                    <a:pt x="738986" y="538640"/>
                    <a:pt x="706979" y="548850"/>
                    <a:pt x="674031" y="551812"/>
                  </a:cubicBezTo>
                  <a:cubicBezTo>
                    <a:pt x="679615" y="555575"/>
                    <a:pt x="684886" y="559722"/>
                    <a:pt x="689807" y="564217"/>
                  </a:cubicBezTo>
                  <a:cubicBezTo>
                    <a:pt x="727642" y="598784"/>
                    <a:pt x="730155" y="656246"/>
                    <a:pt x="734553" y="704089"/>
                  </a:cubicBezTo>
                  <a:cubicBezTo>
                    <a:pt x="735006" y="708968"/>
                    <a:pt x="742580" y="750853"/>
                    <a:pt x="737240" y="753954"/>
                  </a:cubicBezTo>
                  <a:cubicBezTo>
                    <a:pt x="722651" y="762387"/>
                    <a:pt x="698393" y="758658"/>
                    <a:pt x="675881" y="751794"/>
                  </a:cubicBezTo>
                  <a:cubicBezTo>
                    <a:pt x="670890" y="751062"/>
                    <a:pt x="667050" y="750470"/>
                    <a:pt x="665759" y="750330"/>
                  </a:cubicBezTo>
                  <a:cubicBezTo>
                    <a:pt x="618291" y="746253"/>
                    <a:pt x="561294" y="744302"/>
                    <a:pt x="526531" y="704577"/>
                  </a:cubicBezTo>
                  <a:cubicBezTo>
                    <a:pt x="523634" y="701267"/>
                    <a:pt x="520876" y="697782"/>
                    <a:pt x="518259" y="694158"/>
                  </a:cubicBezTo>
                  <a:cubicBezTo>
                    <a:pt x="506322" y="739737"/>
                    <a:pt x="486323" y="783364"/>
                    <a:pt x="465730" y="825319"/>
                  </a:cubicBezTo>
                  <a:cubicBezTo>
                    <a:pt x="461611" y="833682"/>
                    <a:pt x="439203" y="890725"/>
                    <a:pt x="427685" y="892851"/>
                  </a:cubicBezTo>
                  <a:cubicBezTo>
                    <a:pt x="423672" y="893617"/>
                    <a:pt x="408419" y="877658"/>
                    <a:pt x="405697" y="875393"/>
                  </a:cubicBezTo>
                  <a:cubicBezTo>
                    <a:pt x="382835" y="856193"/>
                    <a:pt x="363359" y="828107"/>
                    <a:pt x="348386" y="801763"/>
                  </a:cubicBezTo>
                  <a:cubicBezTo>
                    <a:pt x="330934" y="771064"/>
                    <a:pt x="321685" y="736984"/>
                    <a:pt x="319277" y="702068"/>
                  </a:cubicBezTo>
                  <a:cubicBezTo>
                    <a:pt x="315682" y="707922"/>
                    <a:pt x="311703" y="713463"/>
                    <a:pt x="307410" y="718620"/>
                  </a:cubicBezTo>
                  <a:cubicBezTo>
                    <a:pt x="274601" y="758066"/>
                    <a:pt x="220885" y="760261"/>
                    <a:pt x="175895" y="764303"/>
                  </a:cubicBezTo>
                  <a:cubicBezTo>
                    <a:pt x="166611" y="766568"/>
                    <a:pt x="157362" y="768032"/>
                    <a:pt x="148950" y="767997"/>
                  </a:cubicBezTo>
                  <a:cubicBezTo>
                    <a:pt x="138758" y="769077"/>
                    <a:pt x="129230" y="769356"/>
                    <a:pt x="127869" y="766638"/>
                  </a:cubicBezTo>
                  <a:cubicBezTo>
                    <a:pt x="127136" y="765175"/>
                    <a:pt x="126507" y="763641"/>
                    <a:pt x="125984" y="762004"/>
                  </a:cubicBezTo>
                  <a:cubicBezTo>
                    <a:pt x="125565" y="761307"/>
                    <a:pt x="125286" y="760261"/>
                    <a:pt x="125111" y="758902"/>
                  </a:cubicBezTo>
                  <a:cubicBezTo>
                    <a:pt x="121342" y="743465"/>
                    <a:pt x="124902" y="722140"/>
                    <a:pt x="130521" y="702103"/>
                  </a:cubicBezTo>
                  <a:cubicBezTo>
                    <a:pt x="134954" y="653632"/>
                    <a:pt x="139596" y="597774"/>
                    <a:pt x="175651" y="563660"/>
                  </a:cubicBezTo>
                  <a:cubicBezTo>
                    <a:pt x="178827" y="560663"/>
                    <a:pt x="182178" y="557806"/>
                    <a:pt x="185633" y="555122"/>
                  </a:cubicBezTo>
                  <a:cubicBezTo>
                    <a:pt x="142912" y="541532"/>
                    <a:pt x="102145" y="519510"/>
                    <a:pt x="62984" y="496825"/>
                  </a:cubicBezTo>
                  <a:cubicBezTo>
                    <a:pt x="55200" y="492330"/>
                    <a:pt x="1799" y="467450"/>
                    <a:pt x="19" y="455184"/>
                  </a:cubicBezTo>
                  <a:cubicBezTo>
                    <a:pt x="-609" y="450933"/>
                    <a:pt x="14748" y="435043"/>
                    <a:pt x="16947" y="432220"/>
                  </a:cubicBezTo>
                  <a:cubicBezTo>
                    <a:pt x="35480" y="408385"/>
                    <a:pt x="62356" y="388279"/>
                    <a:pt x="87486" y="372912"/>
                  </a:cubicBezTo>
                  <a:cubicBezTo>
                    <a:pt x="116769" y="355036"/>
                    <a:pt x="149090" y="345906"/>
                    <a:pt x="182073" y="344060"/>
                  </a:cubicBezTo>
                  <a:cubicBezTo>
                    <a:pt x="176663" y="340087"/>
                    <a:pt x="171497" y="335801"/>
                    <a:pt x="166716" y="331132"/>
                  </a:cubicBezTo>
                  <a:cubicBezTo>
                    <a:pt x="129893" y="295310"/>
                    <a:pt x="129125" y="237779"/>
                    <a:pt x="126158" y="189831"/>
                  </a:cubicBezTo>
                  <a:cubicBezTo>
                    <a:pt x="125844" y="184952"/>
                    <a:pt x="119492" y="142824"/>
                    <a:pt x="124937" y="139896"/>
                  </a:cubicBezTo>
                  <a:cubicBezTo>
                    <a:pt x="138025" y="132892"/>
                    <a:pt x="158339" y="135610"/>
                    <a:pt x="178269" y="141569"/>
                  </a:cubicBezTo>
                  <a:cubicBezTo>
                    <a:pt x="225702" y="145855"/>
                    <a:pt x="282698" y="148050"/>
                    <a:pt x="317287" y="187914"/>
                  </a:cubicBezTo>
                  <a:cubicBezTo>
                    <a:pt x="320184" y="191225"/>
                    <a:pt x="322907" y="194709"/>
                    <a:pt x="325524" y="198333"/>
                  </a:cubicBezTo>
                  <a:cubicBezTo>
                    <a:pt x="337636" y="152824"/>
                    <a:pt x="357775" y="109267"/>
                    <a:pt x="378542" y="67417"/>
                  </a:cubicBezTo>
                  <a:cubicBezTo>
                    <a:pt x="382695" y="59088"/>
                    <a:pt x="405278" y="2115"/>
                    <a:pt x="416831" y="24"/>
                  </a:cubicBezTo>
                  <a:cubicBezTo>
                    <a:pt x="420845" y="-707"/>
                    <a:pt x="436027" y="15322"/>
                    <a:pt x="438750" y="17587"/>
                  </a:cubicBezTo>
                  <a:cubicBezTo>
                    <a:pt x="461541" y="36891"/>
                    <a:pt x="480912" y="65047"/>
                    <a:pt x="495816" y="91460"/>
                  </a:cubicBezTo>
                  <a:cubicBezTo>
                    <a:pt x="513128" y="122195"/>
                    <a:pt x="522238" y="156309"/>
                    <a:pt x="524506" y="191260"/>
                  </a:cubicBezTo>
                  <a:cubicBezTo>
                    <a:pt x="528171" y="185440"/>
                    <a:pt x="532150" y="179900"/>
                    <a:pt x="536478" y="174743"/>
                  </a:cubicBezTo>
                  <a:cubicBezTo>
                    <a:pt x="569671" y="135157"/>
                    <a:pt x="623910" y="133415"/>
                    <a:pt x="669075" y="129512"/>
                  </a:cubicBezTo>
                  <a:cubicBezTo>
                    <a:pt x="673717" y="129129"/>
                    <a:pt x="713332" y="121742"/>
                    <a:pt x="716159" y="127456"/>
                  </a:cubicBezTo>
                  <a:cubicBezTo>
                    <a:pt x="723000" y="141221"/>
                    <a:pt x="720731" y="162790"/>
                    <a:pt x="715426" y="183977"/>
                  </a:cubicBezTo>
                  <a:cubicBezTo>
                    <a:pt x="712145" y="234364"/>
                    <a:pt x="710958" y="294787"/>
                    <a:pt x="673926" y="332107"/>
                  </a:cubicBezTo>
                  <a:cubicBezTo>
                    <a:pt x="670820" y="335209"/>
                    <a:pt x="667574" y="338171"/>
                    <a:pt x="664223" y="340993"/>
                  </a:cubicBezTo>
                  <a:cubicBezTo>
                    <a:pt x="707328" y="353120"/>
                    <a:pt x="748723" y="373783"/>
                    <a:pt x="788548" y="395109"/>
                  </a:cubicBezTo>
                  <a:cubicBezTo>
                    <a:pt x="796471" y="399395"/>
                    <a:pt x="850605" y="422428"/>
                    <a:pt x="852699" y="43462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0" name="Google Shape;2180;p31"/>
            <p:cNvSpPr/>
            <p:nvPr/>
          </p:nvSpPr>
          <p:spPr>
            <a:xfrm rot="2116345">
              <a:off x="8123748" y="2757312"/>
              <a:ext cx="258229" cy="263644"/>
            </a:xfrm>
            <a:custGeom>
              <a:rect b="b" l="l" r="r" t="t"/>
              <a:pathLst>
                <a:path extrusionOk="0" h="526492" w="514201">
                  <a:moveTo>
                    <a:pt x="509724" y="370242"/>
                  </a:moveTo>
                  <a:cubicBezTo>
                    <a:pt x="502987" y="358743"/>
                    <a:pt x="488258" y="341808"/>
                    <a:pt x="485641" y="338288"/>
                  </a:cubicBezTo>
                  <a:cubicBezTo>
                    <a:pt x="475065" y="324176"/>
                    <a:pt x="464105" y="309993"/>
                    <a:pt x="452343" y="296682"/>
                  </a:cubicBezTo>
                  <a:cubicBezTo>
                    <a:pt x="448224" y="292048"/>
                    <a:pt x="444036" y="287518"/>
                    <a:pt x="439708" y="283127"/>
                  </a:cubicBezTo>
                  <a:cubicBezTo>
                    <a:pt x="449795" y="278667"/>
                    <a:pt x="458381" y="271941"/>
                    <a:pt x="465885" y="263857"/>
                  </a:cubicBezTo>
                  <a:cubicBezTo>
                    <a:pt x="478485" y="250197"/>
                    <a:pt x="487909" y="232565"/>
                    <a:pt x="496705" y="216885"/>
                  </a:cubicBezTo>
                  <a:cubicBezTo>
                    <a:pt x="501661" y="211065"/>
                    <a:pt x="505989" y="204828"/>
                    <a:pt x="508886" y="198730"/>
                  </a:cubicBezTo>
                  <a:cubicBezTo>
                    <a:pt x="511783" y="192597"/>
                    <a:pt x="513214" y="186499"/>
                    <a:pt x="512935" y="180784"/>
                  </a:cubicBezTo>
                  <a:cubicBezTo>
                    <a:pt x="512795" y="178136"/>
                    <a:pt x="511364" y="173919"/>
                    <a:pt x="506513" y="170504"/>
                  </a:cubicBezTo>
                  <a:cubicBezTo>
                    <a:pt x="500195" y="166079"/>
                    <a:pt x="481731" y="159737"/>
                    <a:pt x="479288" y="158692"/>
                  </a:cubicBezTo>
                  <a:cubicBezTo>
                    <a:pt x="462709" y="151513"/>
                    <a:pt x="444385" y="143046"/>
                    <a:pt x="425991" y="139666"/>
                  </a:cubicBezTo>
                  <a:cubicBezTo>
                    <a:pt x="415346" y="137714"/>
                    <a:pt x="404701" y="137401"/>
                    <a:pt x="394230" y="139631"/>
                  </a:cubicBezTo>
                  <a:cubicBezTo>
                    <a:pt x="394962" y="136146"/>
                    <a:pt x="395591" y="132627"/>
                    <a:pt x="396114" y="129038"/>
                  </a:cubicBezTo>
                  <a:cubicBezTo>
                    <a:pt x="397615" y="118061"/>
                    <a:pt x="397859" y="106771"/>
                    <a:pt x="396638" y="95307"/>
                  </a:cubicBezTo>
                  <a:cubicBezTo>
                    <a:pt x="395626" y="85654"/>
                    <a:pt x="394020" y="75375"/>
                    <a:pt x="391612" y="65304"/>
                  </a:cubicBezTo>
                  <a:cubicBezTo>
                    <a:pt x="389134" y="54955"/>
                    <a:pt x="385783" y="44815"/>
                    <a:pt x="381385" y="35650"/>
                  </a:cubicBezTo>
                  <a:cubicBezTo>
                    <a:pt x="380443" y="33734"/>
                    <a:pt x="376324" y="23140"/>
                    <a:pt x="373462" y="19272"/>
                  </a:cubicBezTo>
                  <a:cubicBezTo>
                    <a:pt x="371194" y="16206"/>
                    <a:pt x="368576" y="14742"/>
                    <a:pt x="366726" y="14150"/>
                  </a:cubicBezTo>
                  <a:cubicBezTo>
                    <a:pt x="363166" y="12930"/>
                    <a:pt x="356604" y="13453"/>
                    <a:pt x="349274" y="17356"/>
                  </a:cubicBezTo>
                  <a:cubicBezTo>
                    <a:pt x="338106" y="23384"/>
                    <a:pt x="321736" y="37288"/>
                    <a:pt x="318315" y="39692"/>
                  </a:cubicBezTo>
                  <a:cubicBezTo>
                    <a:pt x="304773" y="49414"/>
                    <a:pt x="291196" y="59520"/>
                    <a:pt x="278491" y="70531"/>
                  </a:cubicBezTo>
                  <a:cubicBezTo>
                    <a:pt x="274617" y="73876"/>
                    <a:pt x="270847" y="77326"/>
                    <a:pt x="267148" y="80880"/>
                  </a:cubicBezTo>
                  <a:cubicBezTo>
                    <a:pt x="262331" y="70670"/>
                    <a:pt x="255455" y="61750"/>
                    <a:pt x="247358" y="53805"/>
                  </a:cubicBezTo>
                  <a:cubicBezTo>
                    <a:pt x="233222" y="39971"/>
                    <a:pt x="215212" y="29134"/>
                    <a:pt x="199226" y="19028"/>
                  </a:cubicBezTo>
                  <a:cubicBezTo>
                    <a:pt x="193363" y="13697"/>
                    <a:pt x="187150" y="8958"/>
                    <a:pt x="181112" y="5613"/>
                  </a:cubicBezTo>
                  <a:cubicBezTo>
                    <a:pt x="174759" y="2093"/>
                    <a:pt x="168477" y="142"/>
                    <a:pt x="162718" y="3"/>
                  </a:cubicBezTo>
                  <a:cubicBezTo>
                    <a:pt x="159646" y="-67"/>
                    <a:pt x="154690" y="1257"/>
                    <a:pt x="150990" y="6867"/>
                  </a:cubicBezTo>
                  <a:cubicBezTo>
                    <a:pt x="146872" y="13070"/>
                    <a:pt x="141392" y="31434"/>
                    <a:pt x="140450" y="33873"/>
                  </a:cubicBezTo>
                  <a:cubicBezTo>
                    <a:pt x="134028" y="50564"/>
                    <a:pt x="126384" y="68998"/>
                    <a:pt x="124080" y="87884"/>
                  </a:cubicBezTo>
                  <a:cubicBezTo>
                    <a:pt x="122928" y="97572"/>
                    <a:pt x="123103" y="107363"/>
                    <a:pt x="125372" y="117155"/>
                  </a:cubicBezTo>
                  <a:cubicBezTo>
                    <a:pt x="122719" y="116423"/>
                    <a:pt x="120066" y="115761"/>
                    <a:pt x="117379" y="115169"/>
                  </a:cubicBezTo>
                  <a:cubicBezTo>
                    <a:pt x="106280" y="112730"/>
                    <a:pt x="94901" y="111615"/>
                    <a:pt x="83418" y="112033"/>
                  </a:cubicBezTo>
                  <a:cubicBezTo>
                    <a:pt x="72040" y="112416"/>
                    <a:pt x="59859" y="113566"/>
                    <a:pt x="48201" y="116005"/>
                  </a:cubicBezTo>
                  <a:cubicBezTo>
                    <a:pt x="39999" y="117713"/>
                    <a:pt x="32041" y="120082"/>
                    <a:pt x="24746" y="123218"/>
                  </a:cubicBezTo>
                  <a:cubicBezTo>
                    <a:pt x="22861" y="124020"/>
                    <a:pt x="12425" y="127504"/>
                    <a:pt x="8656" y="130153"/>
                  </a:cubicBezTo>
                  <a:cubicBezTo>
                    <a:pt x="5445" y="132452"/>
                    <a:pt x="3979" y="135170"/>
                    <a:pt x="3420" y="137157"/>
                  </a:cubicBezTo>
                  <a:cubicBezTo>
                    <a:pt x="2478" y="140502"/>
                    <a:pt x="3246" y="147018"/>
                    <a:pt x="7295" y="154336"/>
                  </a:cubicBezTo>
                  <a:cubicBezTo>
                    <a:pt x="13787" y="166009"/>
                    <a:pt x="28167" y="183328"/>
                    <a:pt x="30715" y="186917"/>
                  </a:cubicBezTo>
                  <a:cubicBezTo>
                    <a:pt x="40941" y="201308"/>
                    <a:pt x="51552" y="215735"/>
                    <a:pt x="63035" y="229360"/>
                  </a:cubicBezTo>
                  <a:cubicBezTo>
                    <a:pt x="66979" y="233994"/>
                    <a:pt x="70993" y="238559"/>
                    <a:pt x="75146" y="242984"/>
                  </a:cubicBezTo>
                  <a:cubicBezTo>
                    <a:pt x="65757" y="246887"/>
                    <a:pt x="57590" y="252741"/>
                    <a:pt x="50330" y="259850"/>
                  </a:cubicBezTo>
                  <a:cubicBezTo>
                    <a:pt x="37730" y="272185"/>
                    <a:pt x="28027" y="288389"/>
                    <a:pt x="19162" y="303373"/>
                  </a:cubicBezTo>
                  <a:cubicBezTo>
                    <a:pt x="14310" y="308739"/>
                    <a:pt x="9843" y="314488"/>
                    <a:pt x="6527" y="320273"/>
                  </a:cubicBezTo>
                  <a:cubicBezTo>
                    <a:pt x="3560" y="325395"/>
                    <a:pt x="1431" y="330553"/>
                    <a:pt x="524" y="335501"/>
                  </a:cubicBezTo>
                  <a:cubicBezTo>
                    <a:pt x="279" y="336476"/>
                    <a:pt x="105" y="337382"/>
                    <a:pt x="70" y="338184"/>
                  </a:cubicBezTo>
                  <a:cubicBezTo>
                    <a:pt x="0" y="338881"/>
                    <a:pt x="0" y="339543"/>
                    <a:pt x="35" y="340170"/>
                  </a:cubicBezTo>
                  <a:lnTo>
                    <a:pt x="0" y="343132"/>
                  </a:lnTo>
                  <a:cubicBezTo>
                    <a:pt x="140" y="345327"/>
                    <a:pt x="942" y="348045"/>
                    <a:pt x="3420" y="350589"/>
                  </a:cubicBezTo>
                  <a:cubicBezTo>
                    <a:pt x="5584" y="352819"/>
                    <a:pt x="11134" y="355920"/>
                    <a:pt x="17417" y="358499"/>
                  </a:cubicBezTo>
                  <a:cubicBezTo>
                    <a:pt x="20139" y="359893"/>
                    <a:pt x="23071" y="361147"/>
                    <a:pt x="26142" y="362262"/>
                  </a:cubicBezTo>
                  <a:cubicBezTo>
                    <a:pt x="28865" y="363238"/>
                    <a:pt x="31692" y="364144"/>
                    <a:pt x="34589" y="364911"/>
                  </a:cubicBezTo>
                  <a:cubicBezTo>
                    <a:pt x="50923" y="371810"/>
                    <a:pt x="68933" y="379790"/>
                    <a:pt x="86943" y="382891"/>
                  </a:cubicBezTo>
                  <a:cubicBezTo>
                    <a:pt x="98112" y="384808"/>
                    <a:pt x="109316" y="384877"/>
                    <a:pt x="120206" y="382055"/>
                  </a:cubicBezTo>
                  <a:cubicBezTo>
                    <a:pt x="119264" y="386202"/>
                    <a:pt x="118531" y="390418"/>
                    <a:pt x="117972" y="394669"/>
                  </a:cubicBezTo>
                  <a:cubicBezTo>
                    <a:pt x="116576" y="405541"/>
                    <a:pt x="116436" y="416692"/>
                    <a:pt x="117763" y="428017"/>
                  </a:cubicBezTo>
                  <a:cubicBezTo>
                    <a:pt x="118845" y="437600"/>
                    <a:pt x="120520" y="447775"/>
                    <a:pt x="122998" y="457741"/>
                  </a:cubicBezTo>
                  <a:cubicBezTo>
                    <a:pt x="125546" y="467916"/>
                    <a:pt x="128897" y="477882"/>
                    <a:pt x="133364" y="486907"/>
                  </a:cubicBezTo>
                  <a:cubicBezTo>
                    <a:pt x="134272" y="488754"/>
                    <a:pt x="138356" y="499103"/>
                    <a:pt x="141183" y="502866"/>
                  </a:cubicBezTo>
                  <a:cubicBezTo>
                    <a:pt x="143137" y="505445"/>
                    <a:pt x="145301" y="506699"/>
                    <a:pt x="146872" y="507187"/>
                  </a:cubicBezTo>
                  <a:cubicBezTo>
                    <a:pt x="150118" y="508233"/>
                    <a:pt x="155982" y="507605"/>
                    <a:pt x="162543" y="504016"/>
                  </a:cubicBezTo>
                  <a:cubicBezTo>
                    <a:pt x="173608" y="497953"/>
                    <a:pt x="189698" y="483980"/>
                    <a:pt x="193084" y="481541"/>
                  </a:cubicBezTo>
                  <a:cubicBezTo>
                    <a:pt x="206486" y="471784"/>
                    <a:pt x="219889" y="461609"/>
                    <a:pt x="232419" y="450528"/>
                  </a:cubicBezTo>
                  <a:cubicBezTo>
                    <a:pt x="237271" y="446276"/>
                    <a:pt x="241983" y="441851"/>
                    <a:pt x="246485" y="437286"/>
                  </a:cubicBezTo>
                  <a:cubicBezTo>
                    <a:pt x="251267" y="448681"/>
                    <a:pt x="258631" y="458403"/>
                    <a:pt x="267497" y="466975"/>
                  </a:cubicBezTo>
                  <a:cubicBezTo>
                    <a:pt x="281842" y="480809"/>
                    <a:pt x="300061" y="491507"/>
                    <a:pt x="316151" y="501507"/>
                  </a:cubicBezTo>
                  <a:lnTo>
                    <a:pt x="321247" y="505062"/>
                  </a:lnTo>
                  <a:lnTo>
                    <a:pt x="320165" y="504609"/>
                  </a:lnTo>
                  <a:cubicBezTo>
                    <a:pt x="326762" y="510776"/>
                    <a:pt x="333917" y="516526"/>
                    <a:pt x="340898" y="520499"/>
                  </a:cubicBezTo>
                  <a:cubicBezTo>
                    <a:pt x="347669" y="524366"/>
                    <a:pt x="354370" y="526527"/>
                    <a:pt x="360339" y="526492"/>
                  </a:cubicBezTo>
                  <a:cubicBezTo>
                    <a:pt x="362852" y="526492"/>
                    <a:pt x="366726" y="525168"/>
                    <a:pt x="369588" y="520568"/>
                  </a:cubicBezTo>
                  <a:cubicBezTo>
                    <a:pt x="373462" y="514366"/>
                    <a:pt x="378279" y="496141"/>
                    <a:pt x="379117" y="493771"/>
                  </a:cubicBezTo>
                  <a:cubicBezTo>
                    <a:pt x="385015" y="477045"/>
                    <a:pt x="392170" y="458577"/>
                    <a:pt x="393950" y="439795"/>
                  </a:cubicBezTo>
                  <a:cubicBezTo>
                    <a:pt x="395067" y="427912"/>
                    <a:pt x="394090" y="415890"/>
                    <a:pt x="389657" y="404043"/>
                  </a:cubicBezTo>
                  <a:cubicBezTo>
                    <a:pt x="394893" y="405925"/>
                    <a:pt x="400198" y="407667"/>
                    <a:pt x="405538" y="409130"/>
                  </a:cubicBezTo>
                  <a:cubicBezTo>
                    <a:pt x="415939" y="411918"/>
                    <a:pt x="426340" y="413521"/>
                    <a:pt x="435869" y="412929"/>
                  </a:cubicBezTo>
                  <a:cubicBezTo>
                    <a:pt x="447143" y="412267"/>
                    <a:pt x="459184" y="410803"/>
                    <a:pt x="470667" y="408085"/>
                  </a:cubicBezTo>
                  <a:cubicBezTo>
                    <a:pt x="478765" y="406168"/>
                    <a:pt x="486548" y="403625"/>
                    <a:pt x="493668" y="400314"/>
                  </a:cubicBezTo>
                  <a:cubicBezTo>
                    <a:pt x="495483" y="399478"/>
                    <a:pt x="505710" y="395784"/>
                    <a:pt x="509340" y="393066"/>
                  </a:cubicBezTo>
                  <a:cubicBezTo>
                    <a:pt x="512237" y="390906"/>
                    <a:pt x="513493" y="388362"/>
                    <a:pt x="513947" y="386480"/>
                  </a:cubicBezTo>
                  <a:cubicBezTo>
                    <a:pt x="514750" y="383275"/>
                    <a:pt x="513738" y="377142"/>
                    <a:pt x="509724" y="370242"/>
                  </a:cubicBezTo>
                  <a:close/>
                  <a:moveTo>
                    <a:pt x="392275" y="162664"/>
                  </a:moveTo>
                  <a:cubicBezTo>
                    <a:pt x="401978" y="158936"/>
                    <a:pt x="412100" y="158936"/>
                    <a:pt x="422152" y="160713"/>
                  </a:cubicBezTo>
                  <a:cubicBezTo>
                    <a:pt x="439010" y="163744"/>
                    <a:pt x="455764" y="171585"/>
                    <a:pt x="470946" y="178066"/>
                  </a:cubicBezTo>
                  <a:cubicBezTo>
                    <a:pt x="472552" y="178728"/>
                    <a:pt x="485326" y="183955"/>
                    <a:pt x="491365" y="186429"/>
                  </a:cubicBezTo>
                  <a:cubicBezTo>
                    <a:pt x="490771" y="188311"/>
                    <a:pt x="489864" y="190262"/>
                    <a:pt x="488747" y="192248"/>
                  </a:cubicBezTo>
                  <a:cubicBezTo>
                    <a:pt x="486548" y="196325"/>
                    <a:pt x="483511" y="200333"/>
                    <a:pt x="480231" y="204201"/>
                  </a:cubicBezTo>
                  <a:cubicBezTo>
                    <a:pt x="479777" y="204723"/>
                    <a:pt x="479393" y="205281"/>
                    <a:pt x="479044" y="205908"/>
                  </a:cubicBezTo>
                  <a:cubicBezTo>
                    <a:pt x="470946" y="220543"/>
                    <a:pt x="462535" y="237235"/>
                    <a:pt x="450842" y="250058"/>
                  </a:cubicBezTo>
                  <a:cubicBezTo>
                    <a:pt x="443827" y="257724"/>
                    <a:pt x="435590" y="263997"/>
                    <a:pt x="425258" y="266958"/>
                  </a:cubicBezTo>
                  <a:lnTo>
                    <a:pt x="418487" y="268527"/>
                  </a:lnTo>
                  <a:cubicBezTo>
                    <a:pt x="418382" y="268527"/>
                    <a:pt x="418348" y="268631"/>
                    <a:pt x="418243" y="268631"/>
                  </a:cubicBezTo>
                  <a:cubicBezTo>
                    <a:pt x="418138" y="268387"/>
                    <a:pt x="418208" y="268213"/>
                    <a:pt x="418068" y="268004"/>
                  </a:cubicBezTo>
                  <a:cubicBezTo>
                    <a:pt x="415765" y="263857"/>
                    <a:pt x="407109" y="255494"/>
                    <a:pt x="406027" y="254274"/>
                  </a:cubicBezTo>
                  <a:cubicBezTo>
                    <a:pt x="398732" y="246155"/>
                    <a:pt x="390809" y="236921"/>
                    <a:pt x="381455" y="230579"/>
                  </a:cubicBezTo>
                  <a:cubicBezTo>
                    <a:pt x="377755" y="228070"/>
                    <a:pt x="373846" y="226014"/>
                    <a:pt x="369693" y="224516"/>
                  </a:cubicBezTo>
                  <a:lnTo>
                    <a:pt x="369937" y="224133"/>
                  </a:lnTo>
                  <a:cubicBezTo>
                    <a:pt x="373951" y="218174"/>
                    <a:pt x="377267" y="211693"/>
                    <a:pt x="379850" y="204758"/>
                  </a:cubicBezTo>
                  <a:cubicBezTo>
                    <a:pt x="382397" y="197894"/>
                    <a:pt x="384736" y="190367"/>
                    <a:pt x="386272" y="182805"/>
                  </a:cubicBezTo>
                  <a:cubicBezTo>
                    <a:pt x="387354" y="177404"/>
                    <a:pt x="388017" y="172038"/>
                    <a:pt x="388121" y="166811"/>
                  </a:cubicBezTo>
                  <a:cubicBezTo>
                    <a:pt x="388121" y="166427"/>
                    <a:pt x="388191" y="165626"/>
                    <a:pt x="388261" y="164581"/>
                  </a:cubicBezTo>
                  <a:lnTo>
                    <a:pt x="392275" y="162664"/>
                  </a:lnTo>
                  <a:close/>
                  <a:moveTo>
                    <a:pt x="329484" y="313478"/>
                  </a:moveTo>
                  <a:cubicBezTo>
                    <a:pt x="331963" y="319402"/>
                    <a:pt x="333987" y="325535"/>
                    <a:pt x="335732" y="331807"/>
                  </a:cubicBezTo>
                  <a:cubicBezTo>
                    <a:pt x="338420" y="341425"/>
                    <a:pt x="340479" y="351321"/>
                    <a:pt x="342329" y="361078"/>
                  </a:cubicBezTo>
                  <a:lnTo>
                    <a:pt x="345679" y="378919"/>
                  </a:lnTo>
                  <a:lnTo>
                    <a:pt x="344912" y="378954"/>
                  </a:lnTo>
                  <a:cubicBezTo>
                    <a:pt x="340270" y="379163"/>
                    <a:pt x="335418" y="378675"/>
                    <a:pt x="330636" y="377769"/>
                  </a:cubicBezTo>
                  <a:cubicBezTo>
                    <a:pt x="325540" y="376828"/>
                    <a:pt x="320514" y="375399"/>
                    <a:pt x="315907" y="373797"/>
                  </a:cubicBezTo>
                  <a:cubicBezTo>
                    <a:pt x="310846" y="372089"/>
                    <a:pt x="306099" y="369685"/>
                    <a:pt x="301771" y="366758"/>
                  </a:cubicBezTo>
                  <a:cubicBezTo>
                    <a:pt x="297304" y="363761"/>
                    <a:pt x="293255" y="360241"/>
                    <a:pt x="289555" y="356234"/>
                  </a:cubicBezTo>
                  <a:cubicBezTo>
                    <a:pt x="286973" y="353377"/>
                    <a:pt x="282819" y="352506"/>
                    <a:pt x="279294" y="354039"/>
                  </a:cubicBezTo>
                  <a:cubicBezTo>
                    <a:pt x="275734" y="355572"/>
                    <a:pt x="273570" y="359231"/>
                    <a:pt x="273884" y="363064"/>
                  </a:cubicBezTo>
                  <a:lnTo>
                    <a:pt x="274059" y="369441"/>
                  </a:lnTo>
                  <a:cubicBezTo>
                    <a:pt x="273779" y="375608"/>
                    <a:pt x="271650" y="381149"/>
                    <a:pt x="268614" y="386237"/>
                  </a:cubicBezTo>
                  <a:cubicBezTo>
                    <a:pt x="263239" y="395262"/>
                    <a:pt x="255246" y="402963"/>
                    <a:pt x="248405" y="410141"/>
                  </a:cubicBezTo>
                  <a:cubicBezTo>
                    <a:pt x="247846" y="410733"/>
                    <a:pt x="244181" y="414741"/>
                    <a:pt x="241424" y="417737"/>
                  </a:cubicBezTo>
                  <a:cubicBezTo>
                    <a:pt x="241075" y="417215"/>
                    <a:pt x="240726" y="416692"/>
                    <a:pt x="240412" y="416134"/>
                  </a:cubicBezTo>
                  <a:cubicBezTo>
                    <a:pt x="238702" y="413416"/>
                    <a:pt x="237201" y="410245"/>
                    <a:pt x="235944" y="407005"/>
                  </a:cubicBezTo>
                  <a:lnTo>
                    <a:pt x="235142" y="406099"/>
                  </a:lnTo>
                  <a:lnTo>
                    <a:pt x="233047" y="402370"/>
                  </a:lnTo>
                  <a:cubicBezTo>
                    <a:pt x="227637" y="393728"/>
                    <a:pt x="221215" y="384355"/>
                    <a:pt x="217725" y="374145"/>
                  </a:cubicBezTo>
                  <a:cubicBezTo>
                    <a:pt x="215701" y="368360"/>
                    <a:pt x="214723" y="362262"/>
                    <a:pt x="215770" y="355851"/>
                  </a:cubicBezTo>
                  <a:lnTo>
                    <a:pt x="216678" y="351704"/>
                  </a:lnTo>
                  <a:cubicBezTo>
                    <a:pt x="217446" y="348533"/>
                    <a:pt x="216364" y="345223"/>
                    <a:pt x="213851" y="343167"/>
                  </a:cubicBezTo>
                  <a:cubicBezTo>
                    <a:pt x="211338" y="341146"/>
                    <a:pt x="207882" y="340693"/>
                    <a:pt x="204951" y="342086"/>
                  </a:cubicBezTo>
                  <a:cubicBezTo>
                    <a:pt x="199157" y="344770"/>
                    <a:pt x="193153" y="347000"/>
                    <a:pt x="187080" y="348986"/>
                  </a:cubicBezTo>
                  <a:cubicBezTo>
                    <a:pt x="177656" y="352018"/>
                    <a:pt x="168058" y="354352"/>
                    <a:pt x="158529" y="356478"/>
                  </a:cubicBezTo>
                  <a:cubicBezTo>
                    <a:pt x="157064" y="356826"/>
                    <a:pt x="149280" y="360659"/>
                    <a:pt x="143312" y="362402"/>
                  </a:cubicBezTo>
                  <a:cubicBezTo>
                    <a:pt x="143033" y="361705"/>
                    <a:pt x="142544" y="361112"/>
                    <a:pt x="142090" y="360485"/>
                  </a:cubicBezTo>
                  <a:cubicBezTo>
                    <a:pt x="142090" y="360067"/>
                    <a:pt x="142160" y="359266"/>
                    <a:pt x="142160" y="359126"/>
                  </a:cubicBezTo>
                  <a:cubicBezTo>
                    <a:pt x="142265" y="354074"/>
                    <a:pt x="143102" y="348812"/>
                    <a:pt x="144324" y="343585"/>
                  </a:cubicBezTo>
                  <a:cubicBezTo>
                    <a:pt x="145615" y="338149"/>
                    <a:pt x="147361" y="332783"/>
                    <a:pt x="149175" y="327835"/>
                  </a:cubicBezTo>
                  <a:cubicBezTo>
                    <a:pt x="151235" y="322364"/>
                    <a:pt x="153853" y="317276"/>
                    <a:pt x="156994" y="312537"/>
                  </a:cubicBezTo>
                  <a:cubicBezTo>
                    <a:pt x="160205" y="307728"/>
                    <a:pt x="163939" y="303303"/>
                    <a:pt x="168093" y="299261"/>
                  </a:cubicBezTo>
                  <a:cubicBezTo>
                    <a:pt x="170955" y="296438"/>
                    <a:pt x="171723" y="292082"/>
                    <a:pt x="169943" y="288458"/>
                  </a:cubicBezTo>
                  <a:cubicBezTo>
                    <a:pt x="168198" y="284834"/>
                    <a:pt x="164289" y="282709"/>
                    <a:pt x="160310" y="283231"/>
                  </a:cubicBezTo>
                  <a:lnTo>
                    <a:pt x="154446" y="283475"/>
                  </a:lnTo>
                  <a:cubicBezTo>
                    <a:pt x="149001" y="283336"/>
                    <a:pt x="144254" y="281245"/>
                    <a:pt x="139926" y="278353"/>
                  </a:cubicBezTo>
                  <a:cubicBezTo>
                    <a:pt x="131968" y="273022"/>
                    <a:pt x="125406" y="265042"/>
                    <a:pt x="119229" y="258142"/>
                  </a:cubicBezTo>
                  <a:cubicBezTo>
                    <a:pt x="118880" y="257794"/>
                    <a:pt x="118531" y="257445"/>
                    <a:pt x="118147" y="257167"/>
                  </a:cubicBezTo>
                  <a:lnTo>
                    <a:pt x="112737" y="251661"/>
                  </a:lnTo>
                  <a:lnTo>
                    <a:pt x="112667" y="251591"/>
                  </a:lnTo>
                  <a:cubicBezTo>
                    <a:pt x="113435" y="250999"/>
                    <a:pt x="114272" y="250407"/>
                    <a:pt x="115145" y="249849"/>
                  </a:cubicBezTo>
                  <a:cubicBezTo>
                    <a:pt x="117553" y="248316"/>
                    <a:pt x="120276" y="246957"/>
                    <a:pt x="122998" y="245737"/>
                  </a:cubicBezTo>
                  <a:cubicBezTo>
                    <a:pt x="123557" y="245493"/>
                    <a:pt x="124115" y="245145"/>
                    <a:pt x="124639" y="244796"/>
                  </a:cubicBezTo>
                  <a:cubicBezTo>
                    <a:pt x="132527" y="239325"/>
                    <a:pt x="141008" y="233192"/>
                    <a:pt x="150013" y="229708"/>
                  </a:cubicBezTo>
                  <a:cubicBezTo>
                    <a:pt x="155074" y="227757"/>
                    <a:pt x="160310" y="226676"/>
                    <a:pt x="165650" y="227513"/>
                  </a:cubicBezTo>
                  <a:lnTo>
                    <a:pt x="169245" y="228279"/>
                  </a:lnTo>
                  <a:cubicBezTo>
                    <a:pt x="172979" y="229220"/>
                    <a:pt x="176889" y="228035"/>
                    <a:pt x="179471" y="225178"/>
                  </a:cubicBezTo>
                  <a:cubicBezTo>
                    <a:pt x="182019" y="222355"/>
                    <a:pt x="182787" y="218313"/>
                    <a:pt x="181461" y="214724"/>
                  </a:cubicBezTo>
                  <a:cubicBezTo>
                    <a:pt x="179262" y="208731"/>
                    <a:pt x="177482" y="202493"/>
                    <a:pt x="176016" y="196151"/>
                  </a:cubicBezTo>
                  <a:cubicBezTo>
                    <a:pt x="173712" y="186429"/>
                    <a:pt x="172072" y="176463"/>
                    <a:pt x="170641" y="166636"/>
                  </a:cubicBezTo>
                  <a:lnTo>
                    <a:pt x="168198" y="150050"/>
                  </a:lnTo>
                  <a:cubicBezTo>
                    <a:pt x="172595" y="150050"/>
                    <a:pt x="177168" y="150782"/>
                    <a:pt x="181635" y="151827"/>
                  </a:cubicBezTo>
                  <a:cubicBezTo>
                    <a:pt x="186592" y="153012"/>
                    <a:pt x="191478" y="154649"/>
                    <a:pt x="195945" y="156392"/>
                  </a:cubicBezTo>
                  <a:cubicBezTo>
                    <a:pt x="200797" y="158308"/>
                    <a:pt x="205300" y="160817"/>
                    <a:pt x="209383" y="163849"/>
                  </a:cubicBezTo>
                  <a:cubicBezTo>
                    <a:pt x="213606" y="166950"/>
                    <a:pt x="217411" y="170609"/>
                    <a:pt x="220796" y="174616"/>
                  </a:cubicBezTo>
                  <a:cubicBezTo>
                    <a:pt x="223868" y="178205"/>
                    <a:pt x="228859" y="179460"/>
                    <a:pt x="233257" y="177718"/>
                  </a:cubicBezTo>
                  <a:cubicBezTo>
                    <a:pt x="237620" y="175975"/>
                    <a:pt x="240412" y="171619"/>
                    <a:pt x="240133" y="166950"/>
                  </a:cubicBezTo>
                  <a:lnTo>
                    <a:pt x="240237" y="160817"/>
                  </a:lnTo>
                  <a:cubicBezTo>
                    <a:pt x="240726" y="154998"/>
                    <a:pt x="242995" y="149910"/>
                    <a:pt x="246031" y="145241"/>
                  </a:cubicBezTo>
                  <a:cubicBezTo>
                    <a:pt x="251651" y="136599"/>
                    <a:pt x="259818" y="129351"/>
                    <a:pt x="266834" y="122591"/>
                  </a:cubicBezTo>
                  <a:cubicBezTo>
                    <a:pt x="267252" y="122173"/>
                    <a:pt x="269347" y="120082"/>
                    <a:pt x="271511" y="117852"/>
                  </a:cubicBezTo>
                  <a:cubicBezTo>
                    <a:pt x="272313" y="119385"/>
                    <a:pt x="273011" y="121058"/>
                    <a:pt x="273675" y="122730"/>
                  </a:cubicBezTo>
                  <a:cubicBezTo>
                    <a:pt x="273919" y="123393"/>
                    <a:pt x="274268" y="124055"/>
                    <a:pt x="274617" y="124647"/>
                  </a:cubicBezTo>
                  <a:cubicBezTo>
                    <a:pt x="279922" y="133080"/>
                    <a:pt x="286240" y="142209"/>
                    <a:pt x="289695" y="152175"/>
                  </a:cubicBezTo>
                  <a:cubicBezTo>
                    <a:pt x="291580" y="157542"/>
                    <a:pt x="292557" y="163152"/>
                    <a:pt x="291615" y="169041"/>
                  </a:cubicBezTo>
                  <a:lnTo>
                    <a:pt x="290812" y="172979"/>
                  </a:lnTo>
                  <a:cubicBezTo>
                    <a:pt x="289730" y="177160"/>
                    <a:pt x="291196" y="181585"/>
                    <a:pt x="294547" y="184338"/>
                  </a:cubicBezTo>
                  <a:cubicBezTo>
                    <a:pt x="297862" y="187126"/>
                    <a:pt x="302504" y="187718"/>
                    <a:pt x="306448" y="185872"/>
                  </a:cubicBezTo>
                  <a:cubicBezTo>
                    <a:pt x="312103" y="183223"/>
                    <a:pt x="318001" y="180958"/>
                    <a:pt x="323970" y="179007"/>
                  </a:cubicBezTo>
                  <a:cubicBezTo>
                    <a:pt x="333254" y="175975"/>
                    <a:pt x="342817" y="173606"/>
                    <a:pt x="352206" y="171445"/>
                  </a:cubicBezTo>
                  <a:cubicBezTo>
                    <a:pt x="353568" y="171132"/>
                    <a:pt x="360374" y="167717"/>
                    <a:pt x="365993" y="165835"/>
                  </a:cubicBezTo>
                  <a:lnTo>
                    <a:pt x="365993" y="166532"/>
                  </a:lnTo>
                  <a:cubicBezTo>
                    <a:pt x="365923" y="171445"/>
                    <a:pt x="365155" y="176568"/>
                    <a:pt x="363969" y="181655"/>
                  </a:cubicBezTo>
                  <a:cubicBezTo>
                    <a:pt x="362747" y="187022"/>
                    <a:pt x="361072" y="192318"/>
                    <a:pt x="359292" y="197231"/>
                  </a:cubicBezTo>
                  <a:cubicBezTo>
                    <a:pt x="357337" y="202598"/>
                    <a:pt x="354789" y="207581"/>
                    <a:pt x="351753" y="212215"/>
                  </a:cubicBezTo>
                  <a:cubicBezTo>
                    <a:pt x="348646" y="216989"/>
                    <a:pt x="344981" y="221345"/>
                    <a:pt x="340968" y="225317"/>
                  </a:cubicBezTo>
                  <a:cubicBezTo>
                    <a:pt x="337652" y="228558"/>
                    <a:pt x="336779" y="233541"/>
                    <a:pt x="338769" y="237722"/>
                  </a:cubicBezTo>
                  <a:cubicBezTo>
                    <a:pt x="340793" y="241904"/>
                    <a:pt x="345226" y="244308"/>
                    <a:pt x="349833" y="243751"/>
                  </a:cubicBezTo>
                  <a:lnTo>
                    <a:pt x="355452" y="243472"/>
                  </a:lnTo>
                  <a:cubicBezTo>
                    <a:pt x="360723" y="243577"/>
                    <a:pt x="365330" y="245563"/>
                    <a:pt x="369483" y="248316"/>
                  </a:cubicBezTo>
                  <a:cubicBezTo>
                    <a:pt x="377511" y="253612"/>
                    <a:pt x="384108" y="261592"/>
                    <a:pt x="390320" y="268387"/>
                  </a:cubicBezTo>
                  <a:cubicBezTo>
                    <a:pt x="390774" y="268910"/>
                    <a:pt x="393636" y="271906"/>
                    <a:pt x="396114" y="274450"/>
                  </a:cubicBezTo>
                  <a:cubicBezTo>
                    <a:pt x="394020" y="276018"/>
                    <a:pt x="391577" y="277377"/>
                    <a:pt x="389064" y="278632"/>
                  </a:cubicBezTo>
                  <a:cubicBezTo>
                    <a:pt x="388471" y="278911"/>
                    <a:pt x="387912" y="279259"/>
                    <a:pt x="387389" y="279642"/>
                  </a:cubicBezTo>
                  <a:cubicBezTo>
                    <a:pt x="379326" y="285706"/>
                    <a:pt x="370600" y="292884"/>
                    <a:pt x="361142" y="297205"/>
                  </a:cubicBezTo>
                  <a:cubicBezTo>
                    <a:pt x="355871" y="299644"/>
                    <a:pt x="350356" y="301212"/>
                    <a:pt x="344598" y="300585"/>
                  </a:cubicBezTo>
                  <a:lnTo>
                    <a:pt x="340933" y="299993"/>
                  </a:lnTo>
                  <a:cubicBezTo>
                    <a:pt x="337303" y="299191"/>
                    <a:pt x="333498" y="300445"/>
                    <a:pt x="331125" y="303303"/>
                  </a:cubicBezTo>
                  <a:cubicBezTo>
                    <a:pt x="328751" y="306091"/>
                    <a:pt x="328123" y="310028"/>
                    <a:pt x="329484" y="313478"/>
                  </a:cubicBezTo>
                  <a:close/>
                  <a:moveTo>
                    <a:pt x="331299" y="57812"/>
                  </a:moveTo>
                  <a:cubicBezTo>
                    <a:pt x="334266" y="55687"/>
                    <a:pt x="348088" y="43456"/>
                    <a:pt x="358000" y="37845"/>
                  </a:cubicBezTo>
                  <a:cubicBezTo>
                    <a:pt x="359431" y="41016"/>
                    <a:pt x="361002" y="44536"/>
                    <a:pt x="361386" y="45302"/>
                  </a:cubicBezTo>
                  <a:cubicBezTo>
                    <a:pt x="365190" y="53073"/>
                    <a:pt x="368017" y="61680"/>
                    <a:pt x="370146" y="70461"/>
                  </a:cubicBezTo>
                  <a:cubicBezTo>
                    <a:pt x="372380" y="79591"/>
                    <a:pt x="373846" y="88895"/>
                    <a:pt x="374789" y="97676"/>
                  </a:cubicBezTo>
                  <a:cubicBezTo>
                    <a:pt x="375871" y="107328"/>
                    <a:pt x="375696" y="116842"/>
                    <a:pt x="374474" y="126111"/>
                  </a:cubicBezTo>
                  <a:cubicBezTo>
                    <a:pt x="373637" y="132418"/>
                    <a:pt x="371578" y="138411"/>
                    <a:pt x="369797" y="144474"/>
                  </a:cubicBezTo>
                  <a:cubicBezTo>
                    <a:pt x="361979" y="145380"/>
                    <a:pt x="349728" y="149144"/>
                    <a:pt x="347250" y="149701"/>
                  </a:cubicBezTo>
                  <a:cubicBezTo>
                    <a:pt x="337163" y="151966"/>
                    <a:pt x="326971" y="154510"/>
                    <a:pt x="316989" y="157716"/>
                  </a:cubicBezTo>
                  <a:cubicBezTo>
                    <a:pt x="316047" y="158030"/>
                    <a:pt x="315104" y="158343"/>
                    <a:pt x="314162" y="158692"/>
                  </a:cubicBezTo>
                  <a:cubicBezTo>
                    <a:pt x="313639" y="153918"/>
                    <a:pt x="312556" y="149283"/>
                    <a:pt x="310986" y="144788"/>
                  </a:cubicBezTo>
                  <a:cubicBezTo>
                    <a:pt x="307042" y="133533"/>
                    <a:pt x="300201" y="123044"/>
                    <a:pt x="294128" y="113496"/>
                  </a:cubicBezTo>
                  <a:cubicBezTo>
                    <a:pt x="292278" y="108966"/>
                    <a:pt x="290079" y="104715"/>
                    <a:pt x="287601" y="101300"/>
                  </a:cubicBezTo>
                  <a:cubicBezTo>
                    <a:pt x="286344" y="99558"/>
                    <a:pt x="284948" y="98164"/>
                    <a:pt x="283552" y="96840"/>
                  </a:cubicBezTo>
                  <a:cubicBezTo>
                    <a:pt x="286798" y="93738"/>
                    <a:pt x="289800" y="90358"/>
                    <a:pt x="293185" y="87397"/>
                  </a:cubicBezTo>
                  <a:cubicBezTo>
                    <a:pt x="305332" y="76838"/>
                    <a:pt x="318385" y="67151"/>
                    <a:pt x="331299" y="57812"/>
                  </a:cubicBezTo>
                  <a:close/>
                  <a:moveTo>
                    <a:pt x="146034" y="90568"/>
                  </a:moveTo>
                  <a:cubicBezTo>
                    <a:pt x="148163" y="73493"/>
                    <a:pt x="155423" y="56941"/>
                    <a:pt x="161252" y="41853"/>
                  </a:cubicBezTo>
                  <a:cubicBezTo>
                    <a:pt x="161810" y="40459"/>
                    <a:pt x="165615" y="30110"/>
                    <a:pt x="167884" y="23872"/>
                  </a:cubicBezTo>
                  <a:cubicBezTo>
                    <a:pt x="169454" y="24604"/>
                    <a:pt x="171060" y="25545"/>
                    <a:pt x="172700" y="26590"/>
                  </a:cubicBezTo>
                  <a:cubicBezTo>
                    <a:pt x="176784" y="29204"/>
                    <a:pt x="180902" y="32584"/>
                    <a:pt x="184846" y="36208"/>
                  </a:cubicBezTo>
                  <a:cubicBezTo>
                    <a:pt x="185335" y="36661"/>
                    <a:pt x="185859" y="37079"/>
                    <a:pt x="186452" y="37427"/>
                  </a:cubicBezTo>
                  <a:cubicBezTo>
                    <a:pt x="201356" y="46871"/>
                    <a:pt x="218353" y="56871"/>
                    <a:pt x="231581" y="69834"/>
                  </a:cubicBezTo>
                  <a:cubicBezTo>
                    <a:pt x="239539" y="77640"/>
                    <a:pt x="246136" y="86560"/>
                    <a:pt x="249557" y="97362"/>
                  </a:cubicBezTo>
                  <a:lnTo>
                    <a:pt x="251406" y="104367"/>
                  </a:lnTo>
                  <a:cubicBezTo>
                    <a:pt x="251511" y="104889"/>
                    <a:pt x="251965" y="105238"/>
                    <a:pt x="252139" y="105726"/>
                  </a:cubicBezTo>
                  <a:cubicBezTo>
                    <a:pt x="251895" y="106004"/>
                    <a:pt x="251441" y="106492"/>
                    <a:pt x="251302" y="106597"/>
                  </a:cubicBezTo>
                  <a:cubicBezTo>
                    <a:pt x="243204" y="114507"/>
                    <a:pt x="233955" y="123114"/>
                    <a:pt x="227463" y="133219"/>
                  </a:cubicBezTo>
                  <a:cubicBezTo>
                    <a:pt x="224985" y="137087"/>
                    <a:pt x="222891" y="141164"/>
                    <a:pt x="221320" y="145485"/>
                  </a:cubicBezTo>
                  <a:cubicBezTo>
                    <a:pt x="215945" y="141687"/>
                    <a:pt x="210116" y="138516"/>
                    <a:pt x="203869" y="136146"/>
                  </a:cubicBezTo>
                  <a:cubicBezTo>
                    <a:pt x="197342" y="133637"/>
                    <a:pt x="190152" y="131407"/>
                    <a:pt x="182892" y="130013"/>
                  </a:cubicBezTo>
                  <a:cubicBezTo>
                    <a:pt x="177761" y="129072"/>
                    <a:pt x="172561" y="128515"/>
                    <a:pt x="167534" y="128619"/>
                  </a:cubicBezTo>
                  <a:cubicBezTo>
                    <a:pt x="166208" y="128619"/>
                    <a:pt x="159053" y="128201"/>
                    <a:pt x="156086" y="128898"/>
                  </a:cubicBezTo>
                  <a:cubicBezTo>
                    <a:pt x="155074" y="129107"/>
                    <a:pt x="154865" y="129700"/>
                    <a:pt x="154097" y="130048"/>
                  </a:cubicBezTo>
                  <a:lnTo>
                    <a:pt x="149385" y="120361"/>
                  </a:lnTo>
                  <a:cubicBezTo>
                    <a:pt x="145336" y="110430"/>
                    <a:pt x="144813" y="100394"/>
                    <a:pt x="146034" y="90568"/>
                  </a:cubicBezTo>
                  <a:close/>
                  <a:moveTo>
                    <a:pt x="47887" y="174825"/>
                  </a:moveTo>
                  <a:cubicBezTo>
                    <a:pt x="45618" y="171550"/>
                    <a:pt x="32634" y="156078"/>
                    <a:pt x="26596" y="145415"/>
                  </a:cubicBezTo>
                  <a:cubicBezTo>
                    <a:pt x="29458" y="144335"/>
                    <a:pt x="32495" y="143150"/>
                    <a:pt x="33193" y="142871"/>
                  </a:cubicBezTo>
                  <a:cubicBezTo>
                    <a:pt x="40697" y="139666"/>
                    <a:pt x="49109" y="137540"/>
                    <a:pt x="57695" y="136111"/>
                  </a:cubicBezTo>
                  <a:cubicBezTo>
                    <a:pt x="66560" y="134648"/>
                    <a:pt x="75600" y="133951"/>
                    <a:pt x="84116" y="133707"/>
                  </a:cubicBezTo>
                  <a:cubicBezTo>
                    <a:pt x="93784" y="133393"/>
                    <a:pt x="103348" y="134404"/>
                    <a:pt x="112702" y="136460"/>
                  </a:cubicBezTo>
                  <a:cubicBezTo>
                    <a:pt x="122091" y="138551"/>
                    <a:pt x="131305" y="141756"/>
                    <a:pt x="140170" y="145868"/>
                  </a:cubicBezTo>
                  <a:cubicBezTo>
                    <a:pt x="142090" y="146739"/>
                    <a:pt x="144115" y="146774"/>
                    <a:pt x="146069" y="146565"/>
                  </a:cubicBezTo>
                  <a:cubicBezTo>
                    <a:pt x="146523" y="154719"/>
                    <a:pt x="149420" y="167229"/>
                    <a:pt x="149839" y="169773"/>
                  </a:cubicBezTo>
                  <a:cubicBezTo>
                    <a:pt x="151479" y="180157"/>
                    <a:pt x="153294" y="190715"/>
                    <a:pt x="155807" y="200960"/>
                  </a:cubicBezTo>
                  <a:cubicBezTo>
                    <a:pt x="156331" y="202981"/>
                    <a:pt x="156854" y="205002"/>
                    <a:pt x="157378" y="206988"/>
                  </a:cubicBezTo>
                  <a:cubicBezTo>
                    <a:pt x="152387" y="207511"/>
                    <a:pt x="147430" y="208835"/>
                    <a:pt x="142614" y="210752"/>
                  </a:cubicBezTo>
                  <a:cubicBezTo>
                    <a:pt x="132422" y="214829"/>
                    <a:pt x="122754" y="221554"/>
                    <a:pt x="113854" y="227896"/>
                  </a:cubicBezTo>
                  <a:cubicBezTo>
                    <a:pt x="109700" y="229813"/>
                    <a:pt x="105651" y="232043"/>
                    <a:pt x="102196" y="234552"/>
                  </a:cubicBezTo>
                  <a:cubicBezTo>
                    <a:pt x="100905" y="235527"/>
                    <a:pt x="100102" y="236642"/>
                    <a:pt x="98985" y="237688"/>
                  </a:cubicBezTo>
                  <a:cubicBezTo>
                    <a:pt x="92039" y="230788"/>
                    <a:pt x="85268" y="223645"/>
                    <a:pt x="78951" y="216048"/>
                  </a:cubicBezTo>
                  <a:cubicBezTo>
                    <a:pt x="67886" y="202807"/>
                    <a:pt x="57730" y="188799"/>
                    <a:pt x="47887" y="174825"/>
                  </a:cubicBezTo>
                  <a:close/>
                  <a:moveTo>
                    <a:pt x="120555" y="362088"/>
                  </a:moveTo>
                  <a:cubicBezTo>
                    <a:pt x="110678" y="365886"/>
                    <a:pt x="100416" y="365852"/>
                    <a:pt x="90224" y="364040"/>
                  </a:cubicBezTo>
                  <a:cubicBezTo>
                    <a:pt x="73436" y="361043"/>
                    <a:pt x="56787" y="353202"/>
                    <a:pt x="41604" y="346686"/>
                  </a:cubicBezTo>
                  <a:cubicBezTo>
                    <a:pt x="41186" y="346512"/>
                    <a:pt x="40767" y="346373"/>
                    <a:pt x="40348" y="346268"/>
                  </a:cubicBezTo>
                  <a:cubicBezTo>
                    <a:pt x="37765" y="345571"/>
                    <a:pt x="35252" y="344770"/>
                    <a:pt x="32844" y="343864"/>
                  </a:cubicBezTo>
                  <a:cubicBezTo>
                    <a:pt x="30470" y="342993"/>
                    <a:pt x="28167" y="341982"/>
                    <a:pt x="26107" y="340902"/>
                  </a:cubicBezTo>
                  <a:cubicBezTo>
                    <a:pt x="25828" y="340728"/>
                    <a:pt x="25514" y="340588"/>
                    <a:pt x="25235" y="340484"/>
                  </a:cubicBezTo>
                  <a:cubicBezTo>
                    <a:pt x="23664" y="339822"/>
                    <a:pt x="21745" y="338915"/>
                    <a:pt x="20209" y="338114"/>
                  </a:cubicBezTo>
                  <a:cubicBezTo>
                    <a:pt x="21047" y="334769"/>
                    <a:pt x="22931" y="331319"/>
                    <a:pt x="25200" y="327869"/>
                  </a:cubicBezTo>
                  <a:cubicBezTo>
                    <a:pt x="27853" y="323792"/>
                    <a:pt x="31168" y="319820"/>
                    <a:pt x="34624" y="316057"/>
                  </a:cubicBezTo>
                  <a:cubicBezTo>
                    <a:pt x="35078" y="315569"/>
                    <a:pt x="35496" y="315011"/>
                    <a:pt x="35845" y="314419"/>
                  </a:cubicBezTo>
                  <a:cubicBezTo>
                    <a:pt x="44048" y="300724"/>
                    <a:pt x="52843" y="285671"/>
                    <a:pt x="64501" y="274346"/>
                  </a:cubicBezTo>
                  <a:cubicBezTo>
                    <a:pt x="71516" y="267551"/>
                    <a:pt x="79614" y="262150"/>
                    <a:pt x="89491" y="259745"/>
                  </a:cubicBezTo>
                  <a:lnTo>
                    <a:pt x="93400" y="258979"/>
                  </a:lnTo>
                  <a:cubicBezTo>
                    <a:pt x="94482" y="260582"/>
                    <a:pt x="95844" y="262324"/>
                    <a:pt x="97414" y="263997"/>
                  </a:cubicBezTo>
                  <a:cubicBezTo>
                    <a:pt x="98566" y="265460"/>
                    <a:pt x="99892" y="266924"/>
                    <a:pt x="101323" y="268317"/>
                  </a:cubicBezTo>
                  <a:cubicBezTo>
                    <a:pt x="102545" y="269502"/>
                    <a:pt x="103836" y="270652"/>
                    <a:pt x="105198" y="271802"/>
                  </a:cubicBezTo>
                  <a:cubicBezTo>
                    <a:pt x="112388" y="279607"/>
                    <a:pt x="120171" y="288354"/>
                    <a:pt x="129351" y="294313"/>
                  </a:cubicBezTo>
                  <a:cubicBezTo>
                    <a:pt x="133469" y="296996"/>
                    <a:pt x="137867" y="299156"/>
                    <a:pt x="142579" y="300585"/>
                  </a:cubicBezTo>
                  <a:cubicBezTo>
                    <a:pt x="142195" y="301142"/>
                    <a:pt x="141811" y="301735"/>
                    <a:pt x="141427" y="302327"/>
                  </a:cubicBezTo>
                  <a:cubicBezTo>
                    <a:pt x="137588" y="308251"/>
                    <a:pt x="134342" y="314663"/>
                    <a:pt x="131898" y="321492"/>
                  </a:cubicBezTo>
                  <a:cubicBezTo>
                    <a:pt x="129490" y="328287"/>
                    <a:pt x="127256" y="335779"/>
                    <a:pt x="125825" y="343236"/>
                  </a:cubicBezTo>
                  <a:cubicBezTo>
                    <a:pt x="124848" y="348533"/>
                    <a:pt x="124220" y="353795"/>
                    <a:pt x="124220" y="358882"/>
                  </a:cubicBezTo>
                  <a:cubicBezTo>
                    <a:pt x="124220" y="359161"/>
                    <a:pt x="124185" y="359754"/>
                    <a:pt x="124150" y="360381"/>
                  </a:cubicBezTo>
                  <a:lnTo>
                    <a:pt x="120555" y="362088"/>
                  </a:lnTo>
                  <a:close/>
                  <a:moveTo>
                    <a:pt x="152805" y="490391"/>
                  </a:moveTo>
                  <a:cubicBezTo>
                    <a:pt x="153992" y="490740"/>
                    <a:pt x="156610" y="491367"/>
                    <a:pt x="155458" y="492203"/>
                  </a:cubicBezTo>
                  <a:cubicBezTo>
                    <a:pt x="154516" y="492935"/>
                    <a:pt x="153608" y="492029"/>
                    <a:pt x="152805" y="490391"/>
                  </a:cubicBezTo>
                  <a:close/>
                  <a:moveTo>
                    <a:pt x="182787" y="467428"/>
                  </a:moveTo>
                  <a:cubicBezTo>
                    <a:pt x="179436" y="469832"/>
                    <a:pt x="162299" y="484921"/>
                    <a:pt x="152352" y="489311"/>
                  </a:cubicBezTo>
                  <a:cubicBezTo>
                    <a:pt x="150921" y="485618"/>
                    <a:pt x="149908" y="479938"/>
                    <a:pt x="149455" y="479032"/>
                  </a:cubicBezTo>
                  <a:cubicBezTo>
                    <a:pt x="145615" y="471122"/>
                    <a:pt x="142753" y="462340"/>
                    <a:pt x="140624" y="453420"/>
                  </a:cubicBezTo>
                  <a:cubicBezTo>
                    <a:pt x="138390" y="444220"/>
                    <a:pt x="136925" y="434812"/>
                    <a:pt x="135982" y="425961"/>
                  </a:cubicBezTo>
                  <a:cubicBezTo>
                    <a:pt x="134900" y="416169"/>
                    <a:pt x="135110" y="406517"/>
                    <a:pt x="136401" y="397109"/>
                  </a:cubicBezTo>
                  <a:cubicBezTo>
                    <a:pt x="137239" y="390801"/>
                    <a:pt x="139333" y="384843"/>
                    <a:pt x="141113" y="378779"/>
                  </a:cubicBezTo>
                  <a:cubicBezTo>
                    <a:pt x="148861" y="377629"/>
                    <a:pt x="160135" y="374040"/>
                    <a:pt x="162508" y="373483"/>
                  </a:cubicBezTo>
                  <a:cubicBezTo>
                    <a:pt x="172491" y="371078"/>
                    <a:pt x="182578" y="368465"/>
                    <a:pt x="192420" y="365155"/>
                  </a:cubicBezTo>
                  <a:cubicBezTo>
                    <a:pt x="194549" y="364423"/>
                    <a:pt x="196678" y="363691"/>
                    <a:pt x="198773" y="362890"/>
                  </a:cubicBezTo>
                  <a:cubicBezTo>
                    <a:pt x="199052" y="368639"/>
                    <a:pt x="200308" y="374215"/>
                    <a:pt x="202228" y="379581"/>
                  </a:cubicBezTo>
                  <a:cubicBezTo>
                    <a:pt x="206277" y="390906"/>
                    <a:pt x="213432" y="401360"/>
                    <a:pt x="219575" y="410908"/>
                  </a:cubicBezTo>
                  <a:lnTo>
                    <a:pt x="221250" y="413869"/>
                  </a:lnTo>
                  <a:lnTo>
                    <a:pt x="220447" y="412929"/>
                  </a:lnTo>
                  <a:cubicBezTo>
                    <a:pt x="222402" y="418156"/>
                    <a:pt x="224880" y="423278"/>
                    <a:pt x="227707" y="427320"/>
                  </a:cubicBezTo>
                  <a:cubicBezTo>
                    <a:pt x="228301" y="428156"/>
                    <a:pt x="228964" y="428714"/>
                    <a:pt x="229592" y="429446"/>
                  </a:cubicBezTo>
                  <a:cubicBezTo>
                    <a:pt x="226730" y="432164"/>
                    <a:pt x="224147" y="435126"/>
                    <a:pt x="221145" y="437739"/>
                  </a:cubicBezTo>
                  <a:cubicBezTo>
                    <a:pt x="208964" y="448332"/>
                    <a:pt x="195876" y="458089"/>
                    <a:pt x="182787" y="467428"/>
                  </a:cubicBezTo>
                  <a:close/>
                  <a:moveTo>
                    <a:pt x="362852" y="488126"/>
                  </a:moveTo>
                  <a:cubicBezTo>
                    <a:pt x="362293" y="489729"/>
                    <a:pt x="357896" y="503110"/>
                    <a:pt x="356011" y="508964"/>
                  </a:cubicBezTo>
                  <a:cubicBezTo>
                    <a:pt x="353777" y="508302"/>
                    <a:pt x="351508" y="507222"/>
                    <a:pt x="349135" y="505898"/>
                  </a:cubicBezTo>
                  <a:cubicBezTo>
                    <a:pt x="343166" y="502588"/>
                    <a:pt x="337093" y="497674"/>
                    <a:pt x="331439" y="492482"/>
                  </a:cubicBezTo>
                  <a:lnTo>
                    <a:pt x="330357" y="492064"/>
                  </a:lnTo>
                  <a:lnTo>
                    <a:pt x="324633" y="488022"/>
                  </a:lnTo>
                  <a:cubicBezTo>
                    <a:pt x="309520" y="478474"/>
                    <a:pt x="292348" y="468369"/>
                    <a:pt x="278945" y="455232"/>
                  </a:cubicBezTo>
                  <a:cubicBezTo>
                    <a:pt x="270638" y="447078"/>
                    <a:pt x="263832" y="437739"/>
                    <a:pt x="260272" y="426449"/>
                  </a:cubicBezTo>
                  <a:lnTo>
                    <a:pt x="259469" y="423487"/>
                  </a:lnTo>
                  <a:cubicBezTo>
                    <a:pt x="259958" y="422930"/>
                    <a:pt x="260551" y="422267"/>
                    <a:pt x="260726" y="422093"/>
                  </a:cubicBezTo>
                  <a:cubicBezTo>
                    <a:pt x="268544" y="414113"/>
                    <a:pt x="277514" y="405437"/>
                    <a:pt x="283692" y="395366"/>
                  </a:cubicBezTo>
                  <a:cubicBezTo>
                    <a:pt x="286484" y="390836"/>
                    <a:pt x="288683" y="386062"/>
                    <a:pt x="290149" y="380940"/>
                  </a:cubicBezTo>
                  <a:cubicBezTo>
                    <a:pt x="290568" y="381253"/>
                    <a:pt x="290987" y="381532"/>
                    <a:pt x="291405" y="381846"/>
                  </a:cubicBezTo>
                  <a:cubicBezTo>
                    <a:pt x="297025" y="385749"/>
                    <a:pt x="303168" y="388920"/>
                    <a:pt x="309764" y="391254"/>
                  </a:cubicBezTo>
                  <a:cubicBezTo>
                    <a:pt x="316256" y="393589"/>
                    <a:pt x="323411" y="395610"/>
                    <a:pt x="330601" y="396795"/>
                  </a:cubicBezTo>
                  <a:cubicBezTo>
                    <a:pt x="335697" y="397631"/>
                    <a:pt x="340793" y="398015"/>
                    <a:pt x="345714" y="397840"/>
                  </a:cubicBezTo>
                  <a:cubicBezTo>
                    <a:pt x="347041" y="397805"/>
                    <a:pt x="354056" y="398049"/>
                    <a:pt x="356953" y="397318"/>
                  </a:cubicBezTo>
                  <a:cubicBezTo>
                    <a:pt x="359920" y="396551"/>
                    <a:pt x="361770" y="394983"/>
                    <a:pt x="362817" y="393694"/>
                  </a:cubicBezTo>
                  <a:cubicBezTo>
                    <a:pt x="362852" y="393624"/>
                    <a:pt x="362887" y="393519"/>
                    <a:pt x="362922" y="393450"/>
                  </a:cubicBezTo>
                  <a:lnTo>
                    <a:pt x="371647" y="407423"/>
                  </a:lnTo>
                  <a:cubicBezTo>
                    <a:pt x="376185" y="417563"/>
                    <a:pt x="377162" y="427947"/>
                    <a:pt x="376289" y="438192"/>
                  </a:cubicBezTo>
                  <a:cubicBezTo>
                    <a:pt x="374858" y="455580"/>
                    <a:pt x="368227" y="472620"/>
                    <a:pt x="362852" y="488126"/>
                  </a:cubicBezTo>
                  <a:close/>
                  <a:moveTo>
                    <a:pt x="485571" y="383100"/>
                  </a:moveTo>
                  <a:cubicBezTo>
                    <a:pt x="478101" y="386620"/>
                    <a:pt x="469725" y="389129"/>
                    <a:pt x="461139" y="390906"/>
                  </a:cubicBezTo>
                  <a:cubicBezTo>
                    <a:pt x="452273" y="392753"/>
                    <a:pt x="443233" y="393798"/>
                    <a:pt x="434647" y="394391"/>
                  </a:cubicBezTo>
                  <a:cubicBezTo>
                    <a:pt x="427038" y="394913"/>
                    <a:pt x="418662" y="393554"/>
                    <a:pt x="410250" y="391359"/>
                  </a:cubicBezTo>
                  <a:cubicBezTo>
                    <a:pt x="397022" y="387874"/>
                    <a:pt x="383689" y="382299"/>
                    <a:pt x="372485" y="377595"/>
                  </a:cubicBezTo>
                  <a:cubicBezTo>
                    <a:pt x="370112" y="376584"/>
                    <a:pt x="367634" y="377002"/>
                    <a:pt x="365400" y="378013"/>
                  </a:cubicBezTo>
                  <a:cubicBezTo>
                    <a:pt x="364457" y="370068"/>
                    <a:pt x="361909" y="359858"/>
                    <a:pt x="361490" y="357558"/>
                  </a:cubicBezTo>
                  <a:cubicBezTo>
                    <a:pt x="359641" y="347244"/>
                    <a:pt x="357616" y="336790"/>
                    <a:pt x="354894" y="326580"/>
                  </a:cubicBezTo>
                  <a:cubicBezTo>
                    <a:pt x="354335" y="324524"/>
                    <a:pt x="353742" y="322468"/>
                    <a:pt x="353114" y="320447"/>
                  </a:cubicBezTo>
                  <a:cubicBezTo>
                    <a:pt x="358768" y="319750"/>
                    <a:pt x="364248" y="318078"/>
                    <a:pt x="369588" y="315673"/>
                  </a:cubicBezTo>
                  <a:cubicBezTo>
                    <a:pt x="380094" y="310969"/>
                    <a:pt x="390006" y="303442"/>
                    <a:pt x="399046" y="296752"/>
                  </a:cubicBezTo>
                  <a:cubicBezTo>
                    <a:pt x="403479" y="294556"/>
                    <a:pt x="407632" y="292013"/>
                    <a:pt x="410983" y="289190"/>
                  </a:cubicBezTo>
                  <a:cubicBezTo>
                    <a:pt x="412170" y="288180"/>
                    <a:pt x="412554" y="286960"/>
                    <a:pt x="413566" y="285880"/>
                  </a:cubicBezTo>
                  <a:cubicBezTo>
                    <a:pt x="413566" y="285880"/>
                    <a:pt x="413566" y="285915"/>
                    <a:pt x="413566" y="285915"/>
                  </a:cubicBezTo>
                  <a:cubicBezTo>
                    <a:pt x="421977" y="293372"/>
                    <a:pt x="429900" y="301456"/>
                    <a:pt x="437474" y="309889"/>
                  </a:cubicBezTo>
                  <a:cubicBezTo>
                    <a:pt x="448957" y="322712"/>
                    <a:pt x="459673" y="336372"/>
                    <a:pt x="470004" y="349997"/>
                  </a:cubicBezTo>
                  <a:cubicBezTo>
                    <a:pt x="472482" y="353307"/>
                    <a:pt x="486932" y="369301"/>
                    <a:pt x="493110" y="379825"/>
                  </a:cubicBezTo>
                  <a:cubicBezTo>
                    <a:pt x="490003" y="381149"/>
                    <a:pt x="486339" y="382752"/>
                    <a:pt x="485571" y="383100"/>
                  </a:cubicBezTo>
                  <a:close/>
                  <a:moveTo>
                    <a:pt x="259050" y="180296"/>
                  </a:moveTo>
                  <a:cubicBezTo>
                    <a:pt x="238806" y="180470"/>
                    <a:pt x="220482" y="189809"/>
                    <a:pt x="207743" y="205037"/>
                  </a:cubicBezTo>
                  <a:cubicBezTo>
                    <a:pt x="196260" y="218766"/>
                    <a:pt x="189244" y="237200"/>
                    <a:pt x="189558" y="257411"/>
                  </a:cubicBezTo>
                  <a:cubicBezTo>
                    <a:pt x="189942" y="277377"/>
                    <a:pt x="197237" y="295463"/>
                    <a:pt x="209034" y="308669"/>
                  </a:cubicBezTo>
                  <a:cubicBezTo>
                    <a:pt x="221809" y="322921"/>
                    <a:pt x="239574" y="331702"/>
                    <a:pt x="259050" y="331284"/>
                  </a:cubicBezTo>
                  <a:lnTo>
                    <a:pt x="259050" y="331633"/>
                  </a:lnTo>
                  <a:cubicBezTo>
                    <a:pt x="278666" y="332051"/>
                    <a:pt x="296501" y="323235"/>
                    <a:pt x="309345" y="308878"/>
                  </a:cubicBezTo>
                  <a:cubicBezTo>
                    <a:pt x="321212" y="295637"/>
                    <a:pt x="328542" y="277482"/>
                    <a:pt x="328926" y="257411"/>
                  </a:cubicBezTo>
                  <a:cubicBezTo>
                    <a:pt x="329205" y="237130"/>
                    <a:pt x="322155" y="218627"/>
                    <a:pt x="310567" y="204863"/>
                  </a:cubicBezTo>
                  <a:cubicBezTo>
                    <a:pt x="297758" y="189670"/>
                    <a:pt x="279329" y="180366"/>
                    <a:pt x="259050" y="180296"/>
                  </a:cubicBezTo>
                  <a:close/>
                  <a:moveTo>
                    <a:pt x="291719" y="217163"/>
                  </a:moveTo>
                  <a:cubicBezTo>
                    <a:pt x="291754" y="217163"/>
                    <a:pt x="291754" y="217163"/>
                    <a:pt x="291719" y="217163"/>
                  </a:cubicBezTo>
                  <a:lnTo>
                    <a:pt x="291684" y="217268"/>
                  </a:lnTo>
                  <a:lnTo>
                    <a:pt x="291719" y="217163"/>
                  </a:lnTo>
                  <a:close/>
                  <a:moveTo>
                    <a:pt x="295245" y="246678"/>
                  </a:moveTo>
                  <a:cubicBezTo>
                    <a:pt x="296606" y="245040"/>
                    <a:pt x="297827" y="243263"/>
                    <a:pt x="298944" y="241486"/>
                  </a:cubicBezTo>
                  <a:cubicBezTo>
                    <a:pt x="300096" y="239674"/>
                    <a:pt x="301039" y="237757"/>
                    <a:pt x="302086" y="235911"/>
                  </a:cubicBezTo>
                  <a:lnTo>
                    <a:pt x="303028" y="233994"/>
                  </a:lnTo>
                  <a:cubicBezTo>
                    <a:pt x="305925" y="240615"/>
                    <a:pt x="307740" y="247932"/>
                    <a:pt x="308054" y="255703"/>
                  </a:cubicBezTo>
                  <a:lnTo>
                    <a:pt x="304110" y="255633"/>
                  </a:lnTo>
                  <a:cubicBezTo>
                    <a:pt x="302574" y="255703"/>
                    <a:pt x="301073" y="255633"/>
                    <a:pt x="299573" y="255773"/>
                  </a:cubicBezTo>
                  <a:cubicBezTo>
                    <a:pt x="298072" y="255912"/>
                    <a:pt x="296606" y="256121"/>
                    <a:pt x="295140" y="256470"/>
                  </a:cubicBezTo>
                  <a:cubicBezTo>
                    <a:pt x="290603" y="257515"/>
                    <a:pt x="286554" y="259257"/>
                    <a:pt x="281981" y="260407"/>
                  </a:cubicBezTo>
                  <a:cubicBezTo>
                    <a:pt x="281842" y="260407"/>
                    <a:pt x="281772" y="260547"/>
                    <a:pt x="281632" y="260582"/>
                  </a:cubicBezTo>
                  <a:cubicBezTo>
                    <a:pt x="286344" y="256017"/>
                    <a:pt x="291091" y="251731"/>
                    <a:pt x="295245" y="246678"/>
                  </a:cubicBezTo>
                  <a:close/>
                  <a:moveTo>
                    <a:pt x="241564" y="307449"/>
                  </a:moveTo>
                  <a:cubicBezTo>
                    <a:pt x="241808" y="307937"/>
                    <a:pt x="242052" y="308425"/>
                    <a:pt x="242192" y="308913"/>
                  </a:cubicBezTo>
                  <a:cubicBezTo>
                    <a:pt x="242262" y="309087"/>
                    <a:pt x="242297" y="309227"/>
                    <a:pt x="242332" y="309366"/>
                  </a:cubicBezTo>
                  <a:cubicBezTo>
                    <a:pt x="242332" y="308565"/>
                    <a:pt x="241948" y="307972"/>
                    <a:pt x="241564" y="307449"/>
                  </a:cubicBezTo>
                  <a:close/>
                  <a:moveTo>
                    <a:pt x="284425" y="306300"/>
                  </a:moveTo>
                  <a:cubicBezTo>
                    <a:pt x="284320" y="303825"/>
                    <a:pt x="284145" y="301561"/>
                    <a:pt x="284076" y="300829"/>
                  </a:cubicBezTo>
                  <a:cubicBezTo>
                    <a:pt x="283762" y="299087"/>
                    <a:pt x="283587" y="297379"/>
                    <a:pt x="283168" y="295672"/>
                  </a:cubicBezTo>
                  <a:cubicBezTo>
                    <a:pt x="282749" y="293999"/>
                    <a:pt x="282261" y="292361"/>
                    <a:pt x="281632" y="290793"/>
                  </a:cubicBezTo>
                  <a:cubicBezTo>
                    <a:pt x="280865" y="288877"/>
                    <a:pt x="279922" y="287065"/>
                    <a:pt x="278980" y="285253"/>
                  </a:cubicBezTo>
                  <a:cubicBezTo>
                    <a:pt x="277514" y="282500"/>
                    <a:pt x="275908" y="280026"/>
                    <a:pt x="274407" y="277308"/>
                  </a:cubicBezTo>
                  <a:cubicBezTo>
                    <a:pt x="273081" y="272917"/>
                    <a:pt x="268474" y="270408"/>
                    <a:pt x="264076" y="271732"/>
                  </a:cubicBezTo>
                  <a:cubicBezTo>
                    <a:pt x="259678" y="273022"/>
                    <a:pt x="257165" y="277656"/>
                    <a:pt x="258492" y="282012"/>
                  </a:cubicBezTo>
                  <a:cubicBezTo>
                    <a:pt x="258736" y="285253"/>
                    <a:pt x="258911" y="288284"/>
                    <a:pt x="259329" y="291525"/>
                  </a:cubicBezTo>
                  <a:cubicBezTo>
                    <a:pt x="259609" y="293581"/>
                    <a:pt x="259888" y="295567"/>
                    <a:pt x="260411" y="297588"/>
                  </a:cubicBezTo>
                  <a:cubicBezTo>
                    <a:pt x="260795" y="299226"/>
                    <a:pt x="261354" y="300794"/>
                    <a:pt x="261947" y="302362"/>
                  </a:cubicBezTo>
                  <a:cubicBezTo>
                    <a:pt x="262575" y="303930"/>
                    <a:pt x="263378" y="305359"/>
                    <a:pt x="264076" y="306892"/>
                  </a:cubicBezTo>
                  <a:cubicBezTo>
                    <a:pt x="264530" y="307728"/>
                    <a:pt x="266170" y="311143"/>
                    <a:pt x="267427" y="313861"/>
                  </a:cubicBezTo>
                  <a:cubicBezTo>
                    <a:pt x="264704" y="314454"/>
                    <a:pt x="261947" y="314976"/>
                    <a:pt x="259050" y="315046"/>
                  </a:cubicBezTo>
                  <a:lnTo>
                    <a:pt x="259050" y="315394"/>
                  </a:lnTo>
                  <a:cubicBezTo>
                    <a:pt x="253884" y="315290"/>
                    <a:pt x="249033" y="314036"/>
                    <a:pt x="244391" y="312293"/>
                  </a:cubicBezTo>
                  <a:lnTo>
                    <a:pt x="247602" y="308878"/>
                  </a:lnTo>
                  <a:cubicBezTo>
                    <a:pt x="248440" y="307868"/>
                    <a:pt x="249277" y="306892"/>
                    <a:pt x="250010" y="305742"/>
                  </a:cubicBezTo>
                  <a:cubicBezTo>
                    <a:pt x="250673" y="304732"/>
                    <a:pt x="251267" y="303651"/>
                    <a:pt x="251686" y="302501"/>
                  </a:cubicBezTo>
                  <a:cubicBezTo>
                    <a:pt x="252349" y="300864"/>
                    <a:pt x="252628" y="299191"/>
                    <a:pt x="253047" y="297484"/>
                  </a:cubicBezTo>
                  <a:cubicBezTo>
                    <a:pt x="253501" y="295811"/>
                    <a:pt x="253501" y="294278"/>
                    <a:pt x="253989" y="292605"/>
                  </a:cubicBezTo>
                  <a:cubicBezTo>
                    <a:pt x="256572" y="288842"/>
                    <a:pt x="255595" y="283684"/>
                    <a:pt x="251790" y="281106"/>
                  </a:cubicBezTo>
                  <a:cubicBezTo>
                    <a:pt x="248021" y="278527"/>
                    <a:pt x="242855" y="279538"/>
                    <a:pt x="240272" y="283301"/>
                  </a:cubicBezTo>
                  <a:cubicBezTo>
                    <a:pt x="237096" y="286124"/>
                    <a:pt x="234164" y="288877"/>
                    <a:pt x="231791" y="292501"/>
                  </a:cubicBezTo>
                  <a:cubicBezTo>
                    <a:pt x="231093" y="293511"/>
                    <a:pt x="230604" y="294626"/>
                    <a:pt x="230185" y="295776"/>
                  </a:cubicBezTo>
                  <a:cubicBezTo>
                    <a:pt x="229767" y="296891"/>
                    <a:pt x="229592" y="298006"/>
                    <a:pt x="229243" y="299121"/>
                  </a:cubicBezTo>
                  <a:lnTo>
                    <a:pt x="228440" y="302606"/>
                  </a:lnTo>
                  <a:cubicBezTo>
                    <a:pt x="226486" y="300829"/>
                    <a:pt x="224496" y="299017"/>
                    <a:pt x="222786" y="296926"/>
                  </a:cubicBezTo>
                  <a:cubicBezTo>
                    <a:pt x="219086" y="292396"/>
                    <a:pt x="216189" y="287134"/>
                    <a:pt x="213956" y="281454"/>
                  </a:cubicBezTo>
                  <a:cubicBezTo>
                    <a:pt x="214793" y="281524"/>
                    <a:pt x="215456" y="281629"/>
                    <a:pt x="216364" y="281698"/>
                  </a:cubicBezTo>
                  <a:cubicBezTo>
                    <a:pt x="218632" y="281803"/>
                    <a:pt x="221111" y="281838"/>
                    <a:pt x="223554" y="281524"/>
                  </a:cubicBezTo>
                  <a:cubicBezTo>
                    <a:pt x="226660" y="281106"/>
                    <a:pt x="229592" y="280165"/>
                    <a:pt x="232280" y="279364"/>
                  </a:cubicBezTo>
                  <a:cubicBezTo>
                    <a:pt x="236363" y="278144"/>
                    <a:pt x="239365" y="276855"/>
                    <a:pt x="240796" y="276367"/>
                  </a:cubicBezTo>
                  <a:cubicBezTo>
                    <a:pt x="245159" y="275949"/>
                    <a:pt x="248335" y="272046"/>
                    <a:pt x="247916" y="267690"/>
                  </a:cubicBezTo>
                  <a:cubicBezTo>
                    <a:pt x="247497" y="263334"/>
                    <a:pt x="243588" y="260163"/>
                    <a:pt x="239225" y="260582"/>
                  </a:cubicBezTo>
                  <a:cubicBezTo>
                    <a:pt x="237724" y="260372"/>
                    <a:pt x="234444" y="259815"/>
                    <a:pt x="230081" y="259501"/>
                  </a:cubicBezTo>
                  <a:cubicBezTo>
                    <a:pt x="227323" y="259292"/>
                    <a:pt x="224287" y="258979"/>
                    <a:pt x="221180" y="259257"/>
                  </a:cubicBezTo>
                  <a:cubicBezTo>
                    <a:pt x="218144" y="259536"/>
                    <a:pt x="215177" y="260303"/>
                    <a:pt x="212559" y="261000"/>
                  </a:cubicBezTo>
                  <a:cubicBezTo>
                    <a:pt x="211477" y="261279"/>
                    <a:pt x="210744" y="261592"/>
                    <a:pt x="209837" y="261906"/>
                  </a:cubicBezTo>
                  <a:cubicBezTo>
                    <a:pt x="209767" y="260407"/>
                    <a:pt x="209523" y="258944"/>
                    <a:pt x="209558" y="257411"/>
                  </a:cubicBezTo>
                  <a:cubicBezTo>
                    <a:pt x="209662" y="249082"/>
                    <a:pt x="211582" y="241277"/>
                    <a:pt x="214654" y="234238"/>
                  </a:cubicBezTo>
                  <a:cubicBezTo>
                    <a:pt x="215317" y="235423"/>
                    <a:pt x="216015" y="236607"/>
                    <a:pt x="216818" y="237722"/>
                  </a:cubicBezTo>
                  <a:cubicBezTo>
                    <a:pt x="217690" y="238872"/>
                    <a:pt x="218667" y="239988"/>
                    <a:pt x="219680" y="240998"/>
                  </a:cubicBezTo>
                  <a:cubicBezTo>
                    <a:pt x="220727" y="242009"/>
                    <a:pt x="221878" y="242845"/>
                    <a:pt x="222995" y="243821"/>
                  </a:cubicBezTo>
                  <a:lnTo>
                    <a:pt x="227742" y="247375"/>
                  </a:lnTo>
                  <a:cubicBezTo>
                    <a:pt x="227952" y="247549"/>
                    <a:pt x="229627" y="249117"/>
                    <a:pt x="230360" y="249710"/>
                  </a:cubicBezTo>
                  <a:cubicBezTo>
                    <a:pt x="230953" y="250197"/>
                    <a:pt x="231163" y="250720"/>
                    <a:pt x="231407" y="250860"/>
                  </a:cubicBezTo>
                  <a:cubicBezTo>
                    <a:pt x="233641" y="252184"/>
                    <a:pt x="234793" y="253229"/>
                    <a:pt x="235560" y="253159"/>
                  </a:cubicBezTo>
                  <a:cubicBezTo>
                    <a:pt x="238702" y="252950"/>
                    <a:pt x="241180" y="253299"/>
                    <a:pt x="242436" y="251347"/>
                  </a:cubicBezTo>
                  <a:cubicBezTo>
                    <a:pt x="245612" y="248560"/>
                    <a:pt x="246031" y="243786"/>
                    <a:pt x="243448" y="240510"/>
                  </a:cubicBezTo>
                  <a:cubicBezTo>
                    <a:pt x="243204" y="240510"/>
                    <a:pt x="243030" y="240266"/>
                    <a:pt x="242925" y="239883"/>
                  </a:cubicBezTo>
                  <a:cubicBezTo>
                    <a:pt x="242611" y="239569"/>
                    <a:pt x="242297" y="239291"/>
                    <a:pt x="241948" y="239047"/>
                  </a:cubicBezTo>
                  <a:cubicBezTo>
                    <a:pt x="242262" y="239221"/>
                    <a:pt x="242646" y="239395"/>
                    <a:pt x="242890" y="239848"/>
                  </a:cubicBezTo>
                  <a:cubicBezTo>
                    <a:pt x="242611" y="238942"/>
                    <a:pt x="242541" y="237374"/>
                    <a:pt x="242471" y="237200"/>
                  </a:cubicBezTo>
                  <a:lnTo>
                    <a:pt x="238946" y="230335"/>
                  </a:lnTo>
                  <a:cubicBezTo>
                    <a:pt x="238178" y="229046"/>
                    <a:pt x="237480" y="227757"/>
                    <a:pt x="236608" y="226502"/>
                  </a:cubicBezTo>
                  <a:cubicBezTo>
                    <a:pt x="235735" y="225317"/>
                    <a:pt x="234793" y="224202"/>
                    <a:pt x="233745" y="223157"/>
                  </a:cubicBezTo>
                  <a:cubicBezTo>
                    <a:pt x="232489" y="221902"/>
                    <a:pt x="231093" y="220857"/>
                    <a:pt x="229697" y="219777"/>
                  </a:cubicBezTo>
                  <a:cubicBezTo>
                    <a:pt x="228475" y="218836"/>
                    <a:pt x="227254" y="218035"/>
                    <a:pt x="226032" y="217198"/>
                  </a:cubicBezTo>
                  <a:cubicBezTo>
                    <a:pt x="232803" y="210229"/>
                    <a:pt x="241250" y="205350"/>
                    <a:pt x="250708" y="203573"/>
                  </a:cubicBezTo>
                  <a:cubicBezTo>
                    <a:pt x="250324" y="204967"/>
                    <a:pt x="250010" y="206187"/>
                    <a:pt x="249801" y="206710"/>
                  </a:cubicBezTo>
                  <a:cubicBezTo>
                    <a:pt x="248509" y="211309"/>
                    <a:pt x="246869" y="215769"/>
                    <a:pt x="246066" y="220474"/>
                  </a:cubicBezTo>
                  <a:cubicBezTo>
                    <a:pt x="245612" y="223261"/>
                    <a:pt x="245508" y="226049"/>
                    <a:pt x="245403" y="228872"/>
                  </a:cubicBezTo>
                  <a:cubicBezTo>
                    <a:pt x="245194" y="233123"/>
                    <a:pt x="245403" y="237200"/>
                    <a:pt x="245298" y="241486"/>
                  </a:cubicBezTo>
                  <a:cubicBezTo>
                    <a:pt x="244391" y="245981"/>
                    <a:pt x="247323" y="250337"/>
                    <a:pt x="251825" y="251208"/>
                  </a:cubicBezTo>
                  <a:cubicBezTo>
                    <a:pt x="256328" y="252114"/>
                    <a:pt x="260691" y="249187"/>
                    <a:pt x="261563" y="244692"/>
                  </a:cubicBezTo>
                  <a:cubicBezTo>
                    <a:pt x="263657" y="239012"/>
                    <a:pt x="265891" y="233541"/>
                    <a:pt x="267427" y="227687"/>
                  </a:cubicBezTo>
                  <a:cubicBezTo>
                    <a:pt x="268020" y="225422"/>
                    <a:pt x="268439" y="223087"/>
                    <a:pt x="268718" y="220787"/>
                  </a:cubicBezTo>
                  <a:cubicBezTo>
                    <a:pt x="269137" y="217303"/>
                    <a:pt x="269102" y="213853"/>
                    <a:pt x="269347" y="210368"/>
                  </a:cubicBezTo>
                  <a:cubicBezTo>
                    <a:pt x="269381" y="209462"/>
                    <a:pt x="269312" y="207093"/>
                    <a:pt x="269137" y="204549"/>
                  </a:cubicBezTo>
                  <a:cubicBezTo>
                    <a:pt x="269137" y="204340"/>
                    <a:pt x="269032" y="204061"/>
                    <a:pt x="268963" y="203817"/>
                  </a:cubicBezTo>
                  <a:cubicBezTo>
                    <a:pt x="277549" y="205838"/>
                    <a:pt x="285193" y="210577"/>
                    <a:pt x="291475" y="216885"/>
                  </a:cubicBezTo>
                  <a:lnTo>
                    <a:pt x="284983" y="223819"/>
                  </a:lnTo>
                  <a:cubicBezTo>
                    <a:pt x="283587" y="225422"/>
                    <a:pt x="282121" y="226955"/>
                    <a:pt x="280795" y="228663"/>
                  </a:cubicBezTo>
                  <a:cubicBezTo>
                    <a:pt x="279468" y="230335"/>
                    <a:pt x="278247" y="232077"/>
                    <a:pt x="277130" y="233855"/>
                  </a:cubicBezTo>
                  <a:cubicBezTo>
                    <a:pt x="275804" y="236015"/>
                    <a:pt x="274617" y="238245"/>
                    <a:pt x="273465" y="240510"/>
                  </a:cubicBezTo>
                  <a:cubicBezTo>
                    <a:pt x="271650" y="243925"/>
                    <a:pt x="270149" y="247305"/>
                    <a:pt x="268369" y="250720"/>
                  </a:cubicBezTo>
                  <a:cubicBezTo>
                    <a:pt x="265612" y="254344"/>
                    <a:pt x="266310" y="259571"/>
                    <a:pt x="269975" y="262324"/>
                  </a:cubicBezTo>
                  <a:cubicBezTo>
                    <a:pt x="271790" y="263683"/>
                    <a:pt x="273954" y="264171"/>
                    <a:pt x="276048" y="263892"/>
                  </a:cubicBezTo>
                  <a:cubicBezTo>
                    <a:pt x="274931" y="265390"/>
                    <a:pt x="274093" y="267098"/>
                    <a:pt x="274198" y="269119"/>
                  </a:cubicBezTo>
                  <a:cubicBezTo>
                    <a:pt x="274442" y="273684"/>
                    <a:pt x="278317" y="277203"/>
                    <a:pt x="282889" y="276994"/>
                  </a:cubicBezTo>
                  <a:cubicBezTo>
                    <a:pt x="287985" y="277726"/>
                    <a:pt x="292801" y="278492"/>
                    <a:pt x="297932" y="278458"/>
                  </a:cubicBezTo>
                  <a:cubicBezTo>
                    <a:pt x="299223" y="278458"/>
                    <a:pt x="300550" y="278318"/>
                    <a:pt x="301876" y="278074"/>
                  </a:cubicBezTo>
                  <a:cubicBezTo>
                    <a:pt x="303028" y="277865"/>
                    <a:pt x="304145" y="277517"/>
                    <a:pt x="305262" y="277203"/>
                  </a:cubicBezTo>
                  <a:cubicBezTo>
                    <a:pt x="302993" y="284451"/>
                    <a:pt x="299712" y="291107"/>
                    <a:pt x="295140" y="296682"/>
                  </a:cubicBezTo>
                  <a:cubicBezTo>
                    <a:pt x="291999" y="300445"/>
                    <a:pt x="288334" y="303547"/>
                    <a:pt x="284425" y="306300"/>
                  </a:cubicBezTo>
                  <a:close/>
                  <a:moveTo>
                    <a:pt x="234060" y="238106"/>
                  </a:moveTo>
                  <a:cubicBezTo>
                    <a:pt x="234828" y="237618"/>
                    <a:pt x="235665" y="237269"/>
                    <a:pt x="236677" y="237479"/>
                  </a:cubicBezTo>
                  <a:lnTo>
                    <a:pt x="236712" y="237479"/>
                  </a:lnTo>
                  <a:cubicBezTo>
                    <a:pt x="235770" y="237548"/>
                    <a:pt x="234862" y="237757"/>
                    <a:pt x="234060" y="238106"/>
                  </a:cubicBezTo>
                  <a:close/>
                  <a:moveTo>
                    <a:pt x="243588" y="240475"/>
                  </a:moveTo>
                  <a:cubicBezTo>
                    <a:pt x="243553" y="240475"/>
                    <a:pt x="243518" y="240510"/>
                    <a:pt x="243483" y="240510"/>
                  </a:cubicBezTo>
                  <a:cubicBezTo>
                    <a:pt x="243379" y="240371"/>
                    <a:pt x="243274" y="240266"/>
                    <a:pt x="243204" y="240127"/>
                  </a:cubicBezTo>
                  <a:lnTo>
                    <a:pt x="242960" y="239883"/>
                  </a:lnTo>
                  <a:cubicBezTo>
                    <a:pt x="242995" y="240022"/>
                    <a:pt x="243972" y="240336"/>
                    <a:pt x="243588" y="24047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31"/>
            <p:cNvSpPr/>
            <p:nvPr/>
          </p:nvSpPr>
          <p:spPr>
            <a:xfrm rot="2116345">
              <a:off x="7303767" y="2492560"/>
              <a:ext cx="260976" cy="221207"/>
            </a:xfrm>
            <a:custGeom>
              <a:rect b="b" l="l" r="r" t="t"/>
              <a:pathLst>
                <a:path extrusionOk="0" h="441746" w="519671">
                  <a:moveTo>
                    <a:pt x="391350" y="100093"/>
                  </a:moveTo>
                  <a:cubicBezTo>
                    <a:pt x="449394" y="178741"/>
                    <a:pt x="539409" y="340775"/>
                    <a:pt x="515814" y="397365"/>
                  </a:cubicBezTo>
                  <a:cubicBezTo>
                    <a:pt x="486181" y="468451"/>
                    <a:pt x="51883" y="454757"/>
                    <a:pt x="8289" y="351856"/>
                  </a:cubicBezTo>
                  <a:cubicBezTo>
                    <a:pt x="-29860" y="261779"/>
                    <a:pt x="74815" y="245401"/>
                    <a:pt x="96559" y="183166"/>
                  </a:cubicBezTo>
                  <a:cubicBezTo>
                    <a:pt x="114813" y="130932"/>
                    <a:pt x="116454" y="80649"/>
                    <a:pt x="149367" y="32143"/>
                  </a:cubicBezTo>
                  <a:cubicBezTo>
                    <a:pt x="198511" y="-40197"/>
                    <a:pt x="333341" y="21411"/>
                    <a:pt x="391350" y="10009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31"/>
            <p:cNvSpPr/>
            <p:nvPr/>
          </p:nvSpPr>
          <p:spPr>
            <a:xfrm rot="2116345">
              <a:off x="7650915" y="2516490"/>
              <a:ext cx="392348" cy="712570"/>
            </a:xfrm>
            <a:custGeom>
              <a:rect b="b" l="l" r="r" t="t"/>
              <a:pathLst>
                <a:path extrusionOk="0" h="1422990" w="781266">
                  <a:moveTo>
                    <a:pt x="138632" y="135707"/>
                  </a:moveTo>
                  <a:cubicBezTo>
                    <a:pt x="156223" y="172295"/>
                    <a:pt x="174303" y="284046"/>
                    <a:pt x="178770" y="324363"/>
                  </a:cubicBezTo>
                  <a:cubicBezTo>
                    <a:pt x="87324" y="320565"/>
                    <a:pt x="32876" y="204109"/>
                    <a:pt x="14272" y="125915"/>
                  </a:cubicBezTo>
                  <a:cubicBezTo>
                    <a:pt x="6699" y="94170"/>
                    <a:pt x="4290" y="62286"/>
                    <a:pt x="2336" y="29844"/>
                  </a:cubicBezTo>
                  <a:cubicBezTo>
                    <a:pt x="2196" y="27509"/>
                    <a:pt x="-1923" y="1514"/>
                    <a:pt x="1114" y="295"/>
                  </a:cubicBezTo>
                  <a:cubicBezTo>
                    <a:pt x="10712" y="-3538"/>
                    <a:pt x="53434" y="31203"/>
                    <a:pt x="60100" y="36325"/>
                  </a:cubicBezTo>
                  <a:cubicBezTo>
                    <a:pt x="74026" y="47058"/>
                    <a:pt x="87045" y="59045"/>
                    <a:pt x="98633" y="72391"/>
                  </a:cubicBezTo>
                  <a:cubicBezTo>
                    <a:pt x="114968" y="91243"/>
                    <a:pt x="127777" y="113161"/>
                    <a:pt x="138632" y="135707"/>
                  </a:cubicBezTo>
                  <a:close/>
                  <a:moveTo>
                    <a:pt x="764338" y="843640"/>
                  </a:moveTo>
                  <a:cubicBezTo>
                    <a:pt x="744548" y="843291"/>
                    <a:pt x="724828" y="840643"/>
                    <a:pt x="705247" y="837925"/>
                  </a:cubicBezTo>
                  <a:cubicBezTo>
                    <a:pt x="613487" y="825067"/>
                    <a:pt x="532931" y="820084"/>
                    <a:pt x="453213" y="877336"/>
                  </a:cubicBezTo>
                  <a:cubicBezTo>
                    <a:pt x="425570" y="897163"/>
                    <a:pt x="399986" y="922008"/>
                    <a:pt x="380510" y="950269"/>
                  </a:cubicBezTo>
                  <a:cubicBezTo>
                    <a:pt x="379707" y="951419"/>
                    <a:pt x="359114" y="982780"/>
                    <a:pt x="367002" y="983581"/>
                  </a:cubicBezTo>
                  <a:cubicBezTo>
                    <a:pt x="492304" y="1024909"/>
                    <a:pt x="617431" y="990411"/>
                    <a:pt x="703956" y="915248"/>
                  </a:cubicBezTo>
                  <a:cubicBezTo>
                    <a:pt x="725142" y="896849"/>
                    <a:pt x="744478" y="876639"/>
                    <a:pt x="764967" y="857473"/>
                  </a:cubicBezTo>
                  <a:cubicBezTo>
                    <a:pt x="765665" y="856846"/>
                    <a:pt x="781266" y="843500"/>
                    <a:pt x="781266" y="843465"/>
                  </a:cubicBezTo>
                  <a:cubicBezTo>
                    <a:pt x="780394" y="842141"/>
                    <a:pt x="765874" y="843674"/>
                    <a:pt x="764338" y="843640"/>
                  </a:cubicBezTo>
                  <a:close/>
                  <a:moveTo>
                    <a:pt x="65161" y="1106274"/>
                  </a:moveTo>
                  <a:cubicBezTo>
                    <a:pt x="64533" y="1105473"/>
                    <a:pt x="47570" y="1084043"/>
                    <a:pt x="45406" y="1089688"/>
                  </a:cubicBezTo>
                  <a:cubicBezTo>
                    <a:pt x="-8694" y="1173876"/>
                    <a:pt x="-11346" y="1273013"/>
                    <a:pt x="21602" y="1351730"/>
                  </a:cubicBezTo>
                  <a:cubicBezTo>
                    <a:pt x="29665" y="1371000"/>
                    <a:pt x="39333" y="1389294"/>
                    <a:pt x="48059" y="1408216"/>
                  </a:cubicBezTo>
                  <a:cubicBezTo>
                    <a:pt x="48338" y="1408843"/>
                    <a:pt x="54132" y="1422991"/>
                    <a:pt x="54167" y="1422991"/>
                  </a:cubicBezTo>
                  <a:cubicBezTo>
                    <a:pt x="55249" y="1422607"/>
                    <a:pt x="57238" y="1411631"/>
                    <a:pt x="57587" y="1410481"/>
                  </a:cubicBezTo>
                  <a:cubicBezTo>
                    <a:pt x="61950" y="1395950"/>
                    <a:pt x="67814" y="1381942"/>
                    <a:pt x="73747" y="1368038"/>
                  </a:cubicBezTo>
                  <a:cubicBezTo>
                    <a:pt x="101565" y="1302946"/>
                    <a:pt x="121704" y="1244544"/>
                    <a:pt x="99506" y="1174364"/>
                  </a:cubicBezTo>
                  <a:cubicBezTo>
                    <a:pt x="91792" y="1150041"/>
                    <a:pt x="80239" y="1126276"/>
                    <a:pt x="65161" y="110627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3" name="Google Shape;2183;p31"/>
            <p:cNvSpPr/>
            <p:nvPr/>
          </p:nvSpPr>
          <p:spPr>
            <a:xfrm rot="2116345">
              <a:off x="7314528" y="2333681"/>
              <a:ext cx="701422" cy="890305"/>
            </a:xfrm>
            <a:custGeom>
              <a:rect b="b" l="l" r="r" t="t"/>
              <a:pathLst>
                <a:path extrusionOk="0" h="1777923" w="1396711">
                  <a:moveTo>
                    <a:pt x="191322" y="388395"/>
                  </a:moveTo>
                  <a:cubicBezTo>
                    <a:pt x="203608" y="394702"/>
                    <a:pt x="216732" y="399372"/>
                    <a:pt x="230204" y="402299"/>
                  </a:cubicBezTo>
                  <a:cubicBezTo>
                    <a:pt x="271809" y="411324"/>
                    <a:pt x="320708" y="388709"/>
                    <a:pt x="350236" y="352678"/>
                  </a:cubicBezTo>
                  <a:cubicBezTo>
                    <a:pt x="380357" y="315880"/>
                    <a:pt x="390409" y="266573"/>
                    <a:pt x="355750" y="225594"/>
                  </a:cubicBezTo>
                  <a:cubicBezTo>
                    <a:pt x="343779" y="211481"/>
                    <a:pt x="311738" y="199216"/>
                    <a:pt x="283501" y="199982"/>
                  </a:cubicBezTo>
                  <a:cubicBezTo>
                    <a:pt x="261547" y="200609"/>
                    <a:pt x="242490" y="208868"/>
                    <a:pt x="234358" y="225733"/>
                  </a:cubicBezTo>
                  <a:cubicBezTo>
                    <a:pt x="231356" y="231866"/>
                    <a:pt x="233904" y="239254"/>
                    <a:pt x="240012" y="242250"/>
                  </a:cubicBezTo>
                  <a:cubicBezTo>
                    <a:pt x="246155" y="245247"/>
                    <a:pt x="253554" y="242704"/>
                    <a:pt x="256556" y="236605"/>
                  </a:cubicBezTo>
                  <a:cubicBezTo>
                    <a:pt x="258580" y="232528"/>
                    <a:pt x="262280" y="230020"/>
                    <a:pt x="266608" y="228277"/>
                  </a:cubicBezTo>
                  <a:cubicBezTo>
                    <a:pt x="274287" y="225211"/>
                    <a:pt x="283955" y="224827"/>
                    <a:pt x="293658" y="225838"/>
                  </a:cubicBezTo>
                  <a:cubicBezTo>
                    <a:pt x="310830" y="227685"/>
                    <a:pt x="328456" y="233992"/>
                    <a:pt x="335437" y="242494"/>
                  </a:cubicBezTo>
                  <a:cubicBezTo>
                    <a:pt x="360253" y="272636"/>
                    <a:pt x="350864" y="308284"/>
                    <a:pt x="328561" y="334732"/>
                  </a:cubicBezTo>
                  <a:cubicBezTo>
                    <a:pt x="305560" y="362051"/>
                    <a:pt x="268528" y="380659"/>
                    <a:pt x="236731" y="373307"/>
                  </a:cubicBezTo>
                  <a:cubicBezTo>
                    <a:pt x="225807" y="370798"/>
                    <a:pt x="215231" y="366895"/>
                    <a:pt x="205284" y="361633"/>
                  </a:cubicBezTo>
                  <a:cubicBezTo>
                    <a:pt x="195546" y="356511"/>
                    <a:pt x="186471" y="350030"/>
                    <a:pt x="178478" y="342259"/>
                  </a:cubicBezTo>
                  <a:cubicBezTo>
                    <a:pt x="112267" y="278351"/>
                    <a:pt x="115757" y="195627"/>
                    <a:pt x="155407" y="132032"/>
                  </a:cubicBezTo>
                  <a:cubicBezTo>
                    <a:pt x="195476" y="67846"/>
                    <a:pt x="272053" y="22407"/>
                    <a:pt x="353098" y="35334"/>
                  </a:cubicBezTo>
                  <a:cubicBezTo>
                    <a:pt x="428663" y="47078"/>
                    <a:pt x="484961" y="92378"/>
                    <a:pt x="528835" y="151964"/>
                  </a:cubicBezTo>
                  <a:cubicBezTo>
                    <a:pt x="595360" y="242250"/>
                    <a:pt x="633683" y="365013"/>
                    <a:pt x="663735" y="461014"/>
                  </a:cubicBezTo>
                  <a:cubicBezTo>
                    <a:pt x="668726" y="476904"/>
                    <a:pt x="673542" y="492829"/>
                    <a:pt x="678254" y="508788"/>
                  </a:cubicBezTo>
                  <a:cubicBezTo>
                    <a:pt x="689353" y="546178"/>
                    <a:pt x="699894" y="583742"/>
                    <a:pt x="710889" y="621167"/>
                  </a:cubicBezTo>
                  <a:lnTo>
                    <a:pt x="724291" y="672600"/>
                  </a:lnTo>
                  <a:cubicBezTo>
                    <a:pt x="725234" y="676677"/>
                    <a:pt x="731307" y="684796"/>
                    <a:pt x="734134" y="690580"/>
                  </a:cubicBezTo>
                  <a:cubicBezTo>
                    <a:pt x="732633" y="692113"/>
                    <a:pt x="731516" y="694100"/>
                    <a:pt x="731028" y="696365"/>
                  </a:cubicBezTo>
                  <a:cubicBezTo>
                    <a:pt x="729666" y="702741"/>
                    <a:pt x="733715" y="709049"/>
                    <a:pt x="740102" y="710408"/>
                  </a:cubicBezTo>
                  <a:cubicBezTo>
                    <a:pt x="749107" y="712394"/>
                    <a:pt x="753540" y="708212"/>
                    <a:pt x="756053" y="703613"/>
                  </a:cubicBezTo>
                  <a:cubicBezTo>
                    <a:pt x="757624" y="700686"/>
                    <a:pt x="758427" y="695215"/>
                    <a:pt x="756298" y="688489"/>
                  </a:cubicBezTo>
                  <a:cubicBezTo>
                    <a:pt x="754273" y="682182"/>
                    <a:pt x="749038" y="672774"/>
                    <a:pt x="747851" y="667303"/>
                  </a:cubicBezTo>
                  <a:lnTo>
                    <a:pt x="734902" y="614302"/>
                  </a:lnTo>
                  <a:cubicBezTo>
                    <a:pt x="724466" y="576703"/>
                    <a:pt x="714449" y="539000"/>
                    <a:pt x="703908" y="501436"/>
                  </a:cubicBezTo>
                  <a:cubicBezTo>
                    <a:pt x="699371" y="485267"/>
                    <a:pt x="694729" y="469133"/>
                    <a:pt x="689912" y="453034"/>
                  </a:cubicBezTo>
                  <a:cubicBezTo>
                    <a:pt x="660105" y="353828"/>
                    <a:pt x="621781" y="227127"/>
                    <a:pt x="554209" y="133496"/>
                  </a:cubicBezTo>
                  <a:cubicBezTo>
                    <a:pt x="505868" y="66487"/>
                    <a:pt x="442659" y="16343"/>
                    <a:pt x="358333" y="2579"/>
                  </a:cubicBezTo>
                  <a:cubicBezTo>
                    <a:pt x="263781" y="-12405"/>
                    <a:pt x="173731" y="39586"/>
                    <a:pt x="127415" y="114714"/>
                  </a:cubicBezTo>
                  <a:cubicBezTo>
                    <a:pt x="80610" y="190539"/>
                    <a:pt x="77853" y="289084"/>
                    <a:pt x="157292" y="364386"/>
                  </a:cubicBezTo>
                  <a:cubicBezTo>
                    <a:pt x="167484" y="374004"/>
                    <a:pt x="178967" y="382053"/>
                    <a:pt x="191322" y="388395"/>
                  </a:cubicBezTo>
                  <a:close/>
                  <a:moveTo>
                    <a:pt x="734902" y="692392"/>
                  </a:moveTo>
                  <a:cubicBezTo>
                    <a:pt x="735879" y="694901"/>
                    <a:pt x="735914" y="696713"/>
                    <a:pt x="733994" y="697096"/>
                  </a:cubicBezTo>
                  <a:cubicBezTo>
                    <a:pt x="731412" y="697654"/>
                    <a:pt x="732982" y="694797"/>
                    <a:pt x="734902" y="692392"/>
                  </a:cubicBezTo>
                  <a:close/>
                  <a:moveTo>
                    <a:pt x="546426" y="882443"/>
                  </a:moveTo>
                  <a:cubicBezTo>
                    <a:pt x="577838" y="921296"/>
                    <a:pt x="611275" y="958233"/>
                    <a:pt x="645480" y="995065"/>
                  </a:cubicBezTo>
                  <a:cubicBezTo>
                    <a:pt x="635044" y="977851"/>
                    <a:pt x="624783" y="960428"/>
                    <a:pt x="615499" y="943249"/>
                  </a:cubicBezTo>
                  <a:cubicBezTo>
                    <a:pt x="602375" y="918857"/>
                    <a:pt x="591276" y="895092"/>
                    <a:pt x="583981" y="873766"/>
                  </a:cubicBezTo>
                  <a:cubicBezTo>
                    <a:pt x="568624" y="827595"/>
                    <a:pt x="555849" y="779577"/>
                    <a:pt x="543668" y="731211"/>
                  </a:cubicBezTo>
                  <a:cubicBezTo>
                    <a:pt x="531732" y="683960"/>
                    <a:pt x="520248" y="636429"/>
                    <a:pt x="505275" y="590467"/>
                  </a:cubicBezTo>
                  <a:cubicBezTo>
                    <a:pt x="492396" y="551056"/>
                    <a:pt x="477318" y="512726"/>
                    <a:pt x="457493" y="476695"/>
                  </a:cubicBezTo>
                  <a:cubicBezTo>
                    <a:pt x="454107" y="470806"/>
                    <a:pt x="456132" y="463244"/>
                    <a:pt x="462065" y="459864"/>
                  </a:cubicBezTo>
                  <a:cubicBezTo>
                    <a:pt x="467964" y="456484"/>
                    <a:pt x="475503" y="458505"/>
                    <a:pt x="478923" y="464394"/>
                  </a:cubicBezTo>
                  <a:cubicBezTo>
                    <a:pt x="508172" y="513144"/>
                    <a:pt x="529428" y="566319"/>
                    <a:pt x="546879" y="621271"/>
                  </a:cubicBezTo>
                  <a:cubicBezTo>
                    <a:pt x="559619" y="661414"/>
                    <a:pt x="570544" y="702428"/>
                    <a:pt x="581119" y="743302"/>
                  </a:cubicBezTo>
                  <a:cubicBezTo>
                    <a:pt x="591695" y="784072"/>
                    <a:pt x="601747" y="824703"/>
                    <a:pt x="614312" y="863870"/>
                  </a:cubicBezTo>
                  <a:cubicBezTo>
                    <a:pt x="622549" y="890179"/>
                    <a:pt x="636964" y="920425"/>
                    <a:pt x="653194" y="951055"/>
                  </a:cubicBezTo>
                  <a:cubicBezTo>
                    <a:pt x="677521" y="997121"/>
                    <a:pt x="705932" y="1043954"/>
                    <a:pt x="725338" y="1079706"/>
                  </a:cubicBezTo>
                  <a:cubicBezTo>
                    <a:pt x="725478" y="1079950"/>
                    <a:pt x="725304" y="1080194"/>
                    <a:pt x="725443" y="1080438"/>
                  </a:cubicBezTo>
                  <a:cubicBezTo>
                    <a:pt x="745617" y="1101799"/>
                    <a:pt x="765966" y="1123369"/>
                    <a:pt x="786523" y="1145322"/>
                  </a:cubicBezTo>
                  <a:cubicBezTo>
                    <a:pt x="801008" y="1161002"/>
                    <a:pt x="863904" y="1224178"/>
                    <a:pt x="908056" y="1274391"/>
                  </a:cubicBezTo>
                  <a:cubicBezTo>
                    <a:pt x="934303" y="1304255"/>
                    <a:pt x="953534" y="1330459"/>
                    <a:pt x="955524" y="1340843"/>
                  </a:cubicBezTo>
                  <a:cubicBezTo>
                    <a:pt x="956850" y="1347220"/>
                    <a:pt x="952732" y="1353492"/>
                    <a:pt x="946344" y="1354816"/>
                  </a:cubicBezTo>
                  <a:cubicBezTo>
                    <a:pt x="939957" y="1356106"/>
                    <a:pt x="933675" y="1351994"/>
                    <a:pt x="932348" y="1345617"/>
                  </a:cubicBezTo>
                  <a:cubicBezTo>
                    <a:pt x="931860" y="1343456"/>
                    <a:pt x="929731" y="1340529"/>
                    <a:pt x="927008" y="1336592"/>
                  </a:cubicBezTo>
                  <a:cubicBezTo>
                    <a:pt x="919085" y="1325232"/>
                    <a:pt x="905124" y="1309377"/>
                    <a:pt x="888754" y="1291780"/>
                  </a:cubicBezTo>
                  <a:cubicBezTo>
                    <a:pt x="843346" y="1242995"/>
                    <a:pt x="779124" y="1181596"/>
                    <a:pt x="764290" y="1166403"/>
                  </a:cubicBezTo>
                  <a:cubicBezTo>
                    <a:pt x="721918" y="1122497"/>
                    <a:pt x="679755" y="1080717"/>
                    <a:pt x="639617" y="1038065"/>
                  </a:cubicBezTo>
                  <a:cubicBezTo>
                    <a:pt x="598152" y="993985"/>
                    <a:pt x="558607" y="949243"/>
                    <a:pt x="521819" y="901887"/>
                  </a:cubicBezTo>
                  <a:cubicBezTo>
                    <a:pt x="473758" y="839965"/>
                    <a:pt x="430722" y="773340"/>
                    <a:pt x="394493" y="697480"/>
                  </a:cubicBezTo>
                  <a:cubicBezTo>
                    <a:pt x="391491" y="691382"/>
                    <a:pt x="394004" y="683994"/>
                    <a:pt x="400112" y="680963"/>
                  </a:cubicBezTo>
                  <a:cubicBezTo>
                    <a:pt x="406220" y="677966"/>
                    <a:pt x="413620" y="680475"/>
                    <a:pt x="416656" y="686573"/>
                  </a:cubicBezTo>
                  <a:cubicBezTo>
                    <a:pt x="454072" y="759575"/>
                    <a:pt x="498364" y="822960"/>
                    <a:pt x="546426" y="882443"/>
                  </a:cubicBezTo>
                  <a:close/>
                  <a:moveTo>
                    <a:pt x="1179427" y="1759867"/>
                  </a:moveTo>
                  <a:cubicBezTo>
                    <a:pt x="1182882" y="1765408"/>
                    <a:pt x="1181172" y="1772691"/>
                    <a:pt x="1175622" y="1776140"/>
                  </a:cubicBezTo>
                  <a:cubicBezTo>
                    <a:pt x="1170073" y="1779590"/>
                    <a:pt x="1162778" y="1777883"/>
                    <a:pt x="1159323" y="1772342"/>
                  </a:cubicBezTo>
                  <a:cubicBezTo>
                    <a:pt x="1158450" y="1770983"/>
                    <a:pt x="1156181" y="1770147"/>
                    <a:pt x="1153529" y="1768857"/>
                  </a:cubicBezTo>
                  <a:cubicBezTo>
                    <a:pt x="1148956" y="1766558"/>
                    <a:pt x="1143163" y="1764362"/>
                    <a:pt x="1136775" y="1762202"/>
                  </a:cubicBezTo>
                  <a:cubicBezTo>
                    <a:pt x="1109691" y="1753142"/>
                    <a:pt x="1072624" y="1745441"/>
                    <a:pt x="1061978" y="1741015"/>
                  </a:cubicBezTo>
                  <a:cubicBezTo>
                    <a:pt x="1019361" y="1723279"/>
                    <a:pt x="976989" y="1704357"/>
                    <a:pt x="935873" y="1682997"/>
                  </a:cubicBezTo>
                  <a:cubicBezTo>
                    <a:pt x="894513" y="1661497"/>
                    <a:pt x="854445" y="1637488"/>
                    <a:pt x="816680" y="1609994"/>
                  </a:cubicBezTo>
                  <a:cubicBezTo>
                    <a:pt x="782335" y="1584766"/>
                    <a:pt x="750050" y="1553613"/>
                    <a:pt x="718986" y="1518906"/>
                  </a:cubicBezTo>
                  <a:cubicBezTo>
                    <a:pt x="701953" y="1505735"/>
                    <a:pt x="682059" y="1490402"/>
                    <a:pt x="664607" y="1477230"/>
                  </a:cubicBezTo>
                  <a:cubicBezTo>
                    <a:pt x="645829" y="1463083"/>
                    <a:pt x="630402" y="1451584"/>
                    <a:pt x="626039" y="1449528"/>
                  </a:cubicBezTo>
                  <a:cubicBezTo>
                    <a:pt x="582760" y="1428829"/>
                    <a:pt x="524576" y="1416598"/>
                    <a:pt x="470826" y="1422244"/>
                  </a:cubicBezTo>
                  <a:cubicBezTo>
                    <a:pt x="419797" y="1427575"/>
                    <a:pt x="372539" y="1449354"/>
                    <a:pt x="348142" y="1498521"/>
                  </a:cubicBezTo>
                  <a:cubicBezTo>
                    <a:pt x="327619" y="1538804"/>
                    <a:pt x="345245" y="1577448"/>
                    <a:pt x="375471" y="1599819"/>
                  </a:cubicBezTo>
                  <a:cubicBezTo>
                    <a:pt x="406639" y="1622852"/>
                    <a:pt x="451455" y="1629717"/>
                    <a:pt x="484961" y="1602746"/>
                  </a:cubicBezTo>
                  <a:cubicBezTo>
                    <a:pt x="494804" y="1594906"/>
                    <a:pt x="499795" y="1586299"/>
                    <a:pt x="500249" y="1577761"/>
                  </a:cubicBezTo>
                  <a:cubicBezTo>
                    <a:pt x="500738" y="1567935"/>
                    <a:pt x="495677" y="1558805"/>
                    <a:pt x="487893" y="1552672"/>
                  </a:cubicBezTo>
                  <a:cubicBezTo>
                    <a:pt x="473269" y="1541103"/>
                    <a:pt x="449570" y="1540302"/>
                    <a:pt x="429954" y="1561732"/>
                  </a:cubicBezTo>
                  <a:cubicBezTo>
                    <a:pt x="425417" y="1566855"/>
                    <a:pt x="417599" y="1567308"/>
                    <a:pt x="412503" y="1562778"/>
                  </a:cubicBezTo>
                  <a:cubicBezTo>
                    <a:pt x="407407" y="1558283"/>
                    <a:pt x="406953" y="1550477"/>
                    <a:pt x="411456" y="1545389"/>
                  </a:cubicBezTo>
                  <a:cubicBezTo>
                    <a:pt x="441926" y="1510125"/>
                    <a:pt x="480424" y="1513331"/>
                    <a:pt x="504402" y="1531242"/>
                  </a:cubicBezTo>
                  <a:cubicBezTo>
                    <a:pt x="519550" y="1542532"/>
                    <a:pt x="528869" y="1560129"/>
                    <a:pt x="528381" y="1578876"/>
                  </a:cubicBezTo>
                  <a:cubicBezTo>
                    <a:pt x="527997" y="1594244"/>
                    <a:pt x="520877" y="1610726"/>
                    <a:pt x="503565" y="1625326"/>
                  </a:cubicBezTo>
                  <a:cubicBezTo>
                    <a:pt x="459343" y="1662437"/>
                    <a:pt x="398821" y="1656026"/>
                    <a:pt x="356518" y="1625744"/>
                  </a:cubicBezTo>
                  <a:cubicBezTo>
                    <a:pt x="313623" y="1594976"/>
                    <a:pt x="289923" y="1540372"/>
                    <a:pt x="318195" y="1483538"/>
                  </a:cubicBezTo>
                  <a:cubicBezTo>
                    <a:pt x="342662" y="1435450"/>
                    <a:pt x="384371" y="1408096"/>
                    <a:pt x="432328" y="1396492"/>
                  </a:cubicBezTo>
                  <a:cubicBezTo>
                    <a:pt x="500633" y="1379940"/>
                    <a:pt x="581608" y="1395691"/>
                    <a:pt x="638430" y="1424369"/>
                  </a:cubicBezTo>
                  <a:cubicBezTo>
                    <a:pt x="640001" y="1425171"/>
                    <a:pt x="643212" y="1427366"/>
                    <a:pt x="647086" y="1430119"/>
                  </a:cubicBezTo>
                  <a:cubicBezTo>
                    <a:pt x="630367" y="1407573"/>
                    <a:pt x="613893" y="1384366"/>
                    <a:pt x="597628" y="1360705"/>
                  </a:cubicBezTo>
                  <a:cubicBezTo>
                    <a:pt x="535117" y="1269931"/>
                    <a:pt x="474944" y="1173895"/>
                    <a:pt x="407756" y="1095527"/>
                  </a:cubicBezTo>
                  <a:cubicBezTo>
                    <a:pt x="398751" y="1085003"/>
                    <a:pt x="389571" y="1074898"/>
                    <a:pt x="380287" y="1065071"/>
                  </a:cubicBezTo>
                  <a:cubicBezTo>
                    <a:pt x="344477" y="1043188"/>
                    <a:pt x="304792" y="1025242"/>
                    <a:pt x="263886" y="1010398"/>
                  </a:cubicBezTo>
                  <a:cubicBezTo>
                    <a:pt x="247132" y="1004334"/>
                    <a:pt x="230204" y="998829"/>
                    <a:pt x="213311" y="993637"/>
                  </a:cubicBezTo>
                  <a:cubicBezTo>
                    <a:pt x="187378" y="985657"/>
                    <a:pt x="161515" y="978479"/>
                    <a:pt x="136001" y="973077"/>
                  </a:cubicBezTo>
                  <a:lnTo>
                    <a:pt x="51885" y="955759"/>
                  </a:lnTo>
                  <a:lnTo>
                    <a:pt x="25428" y="949696"/>
                  </a:lnTo>
                  <a:cubicBezTo>
                    <a:pt x="23683" y="949278"/>
                    <a:pt x="12270" y="946769"/>
                    <a:pt x="11956" y="946525"/>
                  </a:cubicBezTo>
                  <a:cubicBezTo>
                    <a:pt x="8745" y="946385"/>
                    <a:pt x="5569" y="944922"/>
                    <a:pt x="3370" y="942239"/>
                  </a:cubicBezTo>
                  <a:cubicBezTo>
                    <a:pt x="-1203" y="937081"/>
                    <a:pt x="-16" y="932447"/>
                    <a:pt x="647" y="930112"/>
                  </a:cubicBezTo>
                  <a:cubicBezTo>
                    <a:pt x="1659" y="926314"/>
                    <a:pt x="4452" y="922969"/>
                    <a:pt x="10106" y="921679"/>
                  </a:cubicBezTo>
                  <a:cubicBezTo>
                    <a:pt x="11467" y="921366"/>
                    <a:pt x="13561" y="921296"/>
                    <a:pt x="16214" y="921714"/>
                  </a:cubicBezTo>
                  <a:cubicBezTo>
                    <a:pt x="19809" y="922272"/>
                    <a:pt x="27069" y="924850"/>
                    <a:pt x="30524" y="925443"/>
                  </a:cubicBezTo>
                  <a:lnTo>
                    <a:pt x="56597" y="929659"/>
                  </a:lnTo>
                  <a:lnTo>
                    <a:pt x="141969" y="942587"/>
                  </a:lnTo>
                  <a:cubicBezTo>
                    <a:pt x="168670" y="947431"/>
                    <a:pt x="196034" y="953459"/>
                    <a:pt x="223084" y="961648"/>
                  </a:cubicBezTo>
                  <a:cubicBezTo>
                    <a:pt x="238895" y="966457"/>
                    <a:pt x="254532" y="972206"/>
                    <a:pt x="269994" y="978339"/>
                  </a:cubicBezTo>
                  <a:cubicBezTo>
                    <a:pt x="254008" y="970499"/>
                    <a:pt x="237883" y="962902"/>
                    <a:pt x="221653" y="955376"/>
                  </a:cubicBezTo>
                  <a:cubicBezTo>
                    <a:pt x="210624" y="950288"/>
                    <a:pt x="199664" y="945061"/>
                    <a:pt x="188670" y="939939"/>
                  </a:cubicBezTo>
                  <a:cubicBezTo>
                    <a:pt x="188635" y="939939"/>
                    <a:pt x="188600" y="939904"/>
                    <a:pt x="188600" y="939904"/>
                  </a:cubicBezTo>
                  <a:cubicBezTo>
                    <a:pt x="186890" y="939486"/>
                    <a:pt x="185424" y="938754"/>
                    <a:pt x="184132" y="937813"/>
                  </a:cubicBezTo>
                  <a:cubicBezTo>
                    <a:pt x="177431" y="934677"/>
                    <a:pt x="170695" y="931645"/>
                    <a:pt x="164028" y="928405"/>
                  </a:cubicBezTo>
                  <a:cubicBezTo>
                    <a:pt x="143331" y="918334"/>
                    <a:pt x="123052" y="907532"/>
                    <a:pt x="102983" y="896695"/>
                  </a:cubicBezTo>
                  <a:cubicBezTo>
                    <a:pt x="102983" y="896695"/>
                    <a:pt x="38133" y="857284"/>
                    <a:pt x="37505" y="858608"/>
                  </a:cubicBezTo>
                  <a:cubicBezTo>
                    <a:pt x="37505" y="858608"/>
                    <a:pt x="36527" y="860768"/>
                    <a:pt x="37470" y="858643"/>
                  </a:cubicBezTo>
                  <a:cubicBezTo>
                    <a:pt x="37470" y="858643"/>
                    <a:pt x="30664" y="855228"/>
                    <a:pt x="29198" y="851499"/>
                  </a:cubicBezTo>
                  <a:cubicBezTo>
                    <a:pt x="26790" y="845436"/>
                    <a:pt x="29791" y="838572"/>
                    <a:pt x="35899" y="836167"/>
                  </a:cubicBezTo>
                  <a:cubicBezTo>
                    <a:pt x="37540" y="835435"/>
                    <a:pt x="41588" y="834704"/>
                    <a:pt x="46824" y="836620"/>
                  </a:cubicBezTo>
                  <a:cubicBezTo>
                    <a:pt x="51536" y="838363"/>
                    <a:pt x="62286" y="844774"/>
                    <a:pt x="63752" y="845471"/>
                  </a:cubicBezTo>
                  <a:lnTo>
                    <a:pt x="116560" y="870072"/>
                  </a:lnTo>
                  <a:cubicBezTo>
                    <a:pt x="140992" y="881816"/>
                    <a:pt x="166122" y="892444"/>
                    <a:pt x="190799" y="904187"/>
                  </a:cubicBezTo>
                  <a:cubicBezTo>
                    <a:pt x="207378" y="912027"/>
                    <a:pt x="223712" y="920355"/>
                    <a:pt x="239907" y="928962"/>
                  </a:cubicBezTo>
                  <a:cubicBezTo>
                    <a:pt x="243851" y="931053"/>
                    <a:pt x="247656" y="933353"/>
                    <a:pt x="251565" y="935478"/>
                  </a:cubicBezTo>
                  <a:cubicBezTo>
                    <a:pt x="259662" y="939033"/>
                    <a:pt x="267620" y="943005"/>
                    <a:pt x="275474" y="947187"/>
                  </a:cubicBezTo>
                  <a:cubicBezTo>
                    <a:pt x="265805" y="935757"/>
                    <a:pt x="255963" y="924397"/>
                    <a:pt x="246748" y="912724"/>
                  </a:cubicBezTo>
                  <a:cubicBezTo>
                    <a:pt x="236801" y="900145"/>
                    <a:pt x="227168" y="887391"/>
                    <a:pt x="217744" y="874498"/>
                  </a:cubicBezTo>
                  <a:cubicBezTo>
                    <a:pt x="203643" y="855158"/>
                    <a:pt x="190031" y="835505"/>
                    <a:pt x="176628" y="815643"/>
                  </a:cubicBezTo>
                  <a:cubicBezTo>
                    <a:pt x="156768" y="786163"/>
                    <a:pt x="137537" y="756126"/>
                    <a:pt x="117921" y="725740"/>
                  </a:cubicBezTo>
                  <a:cubicBezTo>
                    <a:pt x="114047" y="720130"/>
                    <a:pt x="115478" y="712429"/>
                    <a:pt x="121098" y="708596"/>
                  </a:cubicBezTo>
                  <a:cubicBezTo>
                    <a:pt x="126717" y="704728"/>
                    <a:pt x="134430" y="706156"/>
                    <a:pt x="138270" y="711767"/>
                  </a:cubicBezTo>
                  <a:cubicBezTo>
                    <a:pt x="167763" y="752362"/>
                    <a:pt x="197046" y="791808"/>
                    <a:pt x="226609" y="831115"/>
                  </a:cubicBezTo>
                  <a:cubicBezTo>
                    <a:pt x="238476" y="846865"/>
                    <a:pt x="250378" y="862546"/>
                    <a:pt x="262280" y="878296"/>
                  </a:cubicBezTo>
                  <a:cubicBezTo>
                    <a:pt x="279976" y="901678"/>
                    <a:pt x="297672" y="925199"/>
                    <a:pt x="316519" y="948302"/>
                  </a:cubicBezTo>
                  <a:cubicBezTo>
                    <a:pt x="328072" y="962763"/>
                    <a:pt x="339625" y="977189"/>
                    <a:pt x="351562" y="991302"/>
                  </a:cubicBezTo>
                  <a:cubicBezTo>
                    <a:pt x="359450" y="1000641"/>
                    <a:pt x="367443" y="1009840"/>
                    <a:pt x="375750" y="1018726"/>
                  </a:cubicBezTo>
                  <a:cubicBezTo>
                    <a:pt x="380043" y="1023360"/>
                    <a:pt x="389222" y="1030086"/>
                    <a:pt x="395714" y="1036741"/>
                  </a:cubicBezTo>
                  <a:cubicBezTo>
                    <a:pt x="398960" y="1040052"/>
                    <a:pt x="401369" y="1043327"/>
                    <a:pt x="403253" y="1046498"/>
                  </a:cubicBezTo>
                  <a:cubicBezTo>
                    <a:pt x="412433" y="1055941"/>
                    <a:pt x="421473" y="1065733"/>
                    <a:pt x="430408" y="1075839"/>
                  </a:cubicBezTo>
                  <a:cubicBezTo>
                    <a:pt x="499446" y="1154033"/>
                    <a:pt x="561957" y="1250034"/>
                    <a:pt x="625202" y="1341749"/>
                  </a:cubicBezTo>
                  <a:cubicBezTo>
                    <a:pt x="666213" y="1401162"/>
                    <a:pt x="707433" y="1458797"/>
                    <a:pt x="751760" y="1508000"/>
                  </a:cubicBezTo>
                  <a:cubicBezTo>
                    <a:pt x="750992" y="1502146"/>
                    <a:pt x="749945" y="1496361"/>
                    <a:pt x="749491" y="1490402"/>
                  </a:cubicBezTo>
                  <a:cubicBezTo>
                    <a:pt x="748235" y="1474025"/>
                    <a:pt x="747991" y="1457403"/>
                    <a:pt x="748619" y="1440956"/>
                  </a:cubicBezTo>
                  <a:cubicBezTo>
                    <a:pt x="749212" y="1424648"/>
                    <a:pt x="750888" y="1408514"/>
                    <a:pt x="751795" y="1392868"/>
                  </a:cubicBezTo>
                  <a:lnTo>
                    <a:pt x="755355" y="1338195"/>
                  </a:lnTo>
                  <a:lnTo>
                    <a:pt x="756786" y="1322165"/>
                  </a:lnTo>
                  <a:cubicBezTo>
                    <a:pt x="757135" y="1318646"/>
                    <a:pt x="758531" y="1310144"/>
                    <a:pt x="759543" y="1308436"/>
                  </a:cubicBezTo>
                  <a:cubicBezTo>
                    <a:pt x="762371" y="1303662"/>
                    <a:pt x="766070" y="1302094"/>
                    <a:pt x="768932" y="1301920"/>
                  </a:cubicBezTo>
                  <a:cubicBezTo>
                    <a:pt x="771725" y="1301746"/>
                    <a:pt x="779054" y="1301084"/>
                    <a:pt x="781812" y="1310144"/>
                  </a:cubicBezTo>
                  <a:cubicBezTo>
                    <a:pt x="782684" y="1312548"/>
                    <a:pt x="782754" y="1315022"/>
                    <a:pt x="782126" y="1317287"/>
                  </a:cubicBezTo>
                  <a:cubicBezTo>
                    <a:pt x="781951" y="1317252"/>
                    <a:pt x="781777" y="1317217"/>
                    <a:pt x="781532" y="1317183"/>
                  </a:cubicBezTo>
                  <a:cubicBezTo>
                    <a:pt x="780695" y="1317043"/>
                    <a:pt x="780765" y="1318472"/>
                    <a:pt x="781009" y="1320040"/>
                  </a:cubicBezTo>
                  <a:cubicBezTo>
                    <a:pt x="780730" y="1320493"/>
                    <a:pt x="780450" y="1320946"/>
                    <a:pt x="780136" y="1321364"/>
                  </a:cubicBezTo>
                  <a:lnTo>
                    <a:pt x="780730" y="1320911"/>
                  </a:lnTo>
                  <a:lnTo>
                    <a:pt x="781079" y="1320597"/>
                  </a:lnTo>
                  <a:cubicBezTo>
                    <a:pt x="781253" y="1321678"/>
                    <a:pt x="781497" y="1322723"/>
                    <a:pt x="781497" y="1323246"/>
                  </a:cubicBezTo>
                  <a:lnTo>
                    <a:pt x="781812" y="1338892"/>
                  </a:lnTo>
                  <a:lnTo>
                    <a:pt x="783068" y="1393948"/>
                  </a:lnTo>
                  <a:cubicBezTo>
                    <a:pt x="782754" y="1412173"/>
                    <a:pt x="782440" y="1431094"/>
                    <a:pt x="781707" y="1450155"/>
                  </a:cubicBezTo>
                  <a:cubicBezTo>
                    <a:pt x="781044" y="1468345"/>
                    <a:pt x="780066" y="1486639"/>
                    <a:pt x="780765" y="1504689"/>
                  </a:cubicBezTo>
                  <a:cubicBezTo>
                    <a:pt x="781288" y="1517338"/>
                    <a:pt x="782510" y="1529778"/>
                    <a:pt x="784709" y="1542044"/>
                  </a:cubicBezTo>
                  <a:cubicBezTo>
                    <a:pt x="800938" y="1557830"/>
                    <a:pt x="817587" y="1572569"/>
                    <a:pt x="834899" y="1585497"/>
                  </a:cubicBezTo>
                  <a:cubicBezTo>
                    <a:pt x="871024" y="1612712"/>
                    <a:pt x="909487" y="1636477"/>
                    <a:pt x="949172" y="1657977"/>
                  </a:cubicBezTo>
                  <a:cubicBezTo>
                    <a:pt x="989240" y="1679686"/>
                    <a:pt x="1030565" y="1699096"/>
                    <a:pt x="1072135" y="1717250"/>
                  </a:cubicBezTo>
                  <a:cubicBezTo>
                    <a:pt x="1083967" y="1722442"/>
                    <a:pt x="1129341" y="1732339"/>
                    <a:pt x="1155623" y="1743420"/>
                  </a:cubicBezTo>
                  <a:cubicBezTo>
                    <a:pt x="1167664" y="1748542"/>
                    <a:pt x="1176216" y="1754605"/>
                    <a:pt x="1179427" y="1759867"/>
                  </a:cubicBezTo>
                  <a:close/>
                  <a:moveTo>
                    <a:pt x="780974" y="1320075"/>
                  </a:moveTo>
                  <a:cubicBezTo>
                    <a:pt x="781463" y="1319204"/>
                    <a:pt x="781812" y="1318298"/>
                    <a:pt x="782091" y="1317322"/>
                  </a:cubicBezTo>
                  <a:cubicBezTo>
                    <a:pt x="783766" y="1317845"/>
                    <a:pt x="782789" y="1319204"/>
                    <a:pt x="781044" y="1320632"/>
                  </a:cubicBezTo>
                  <a:lnTo>
                    <a:pt x="780974" y="1320075"/>
                  </a:lnTo>
                  <a:close/>
                  <a:moveTo>
                    <a:pt x="757345" y="219914"/>
                  </a:moveTo>
                  <a:cubicBezTo>
                    <a:pt x="756577" y="217301"/>
                    <a:pt x="753261" y="208973"/>
                    <a:pt x="752912" y="203536"/>
                  </a:cubicBezTo>
                  <a:cubicBezTo>
                    <a:pt x="752598" y="198414"/>
                    <a:pt x="753784" y="194302"/>
                    <a:pt x="755879" y="191724"/>
                  </a:cubicBezTo>
                  <a:cubicBezTo>
                    <a:pt x="759753" y="186497"/>
                    <a:pt x="767152" y="185382"/>
                    <a:pt x="772423" y="189250"/>
                  </a:cubicBezTo>
                  <a:cubicBezTo>
                    <a:pt x="776192" y="192037"/>
                    <a:pt x="787989" y="227685"/>
                    <a:pt x="791724" y="235490"/>
                  </a:cubicBezTo>
                  <a:cubicBezTo>
                    <a:pt x="795528" y="243400"/>
                    <a:pt x="799577" y="251171"/>
                    <a:pt x="803731" y="258907"/>
                  </a:cubicBezTo>
                  <a:cubicBezTo>
                    <a:pt x="811968" y="274797"/>
                    <a:pt x="820728" y="290373"/>
                    <a:pt x="829315" y="306054"/>
                  </a:cubicBezTo>
                  <a:cubicBezTo>
                    <a:pt x="835074" y="316577"/>
                    <a:pt x="840833" y="327101"/>
                    <a:pt x="846382" y="337764"/>
                  </a:cubicBezTo>
                  <a:cubicBezTo>
                    <a:pt x="855701" y="355640"/>
                    <a:pt x="864462" y="373760"/>
                    <a:pt x="873188" y="391914"/>
                  </a:cubicBezTo>
                  <a:cubicBezTo>
                    <a:pt x="879400" y="405435"/>
                    <a:pt x="887742" y="419826"/>
                    <a:pt x="893641" y="434566"/>
                  </a:cubicBezTo>
                  <a:cubicBezTo>
                    <a:pt x="895700" y="439619"/>
                    <a:pt x="897026" y="444706"/>
                    <a:pt x="898388" y="449759"/>
                  </a:cubicBezTo>
                  <a:cubicBezTo>
                    <a:pt x="903902" y="439410"/>
                    <a:pt x="909382" y="429060"/>
                    <a:pt x="915700" y="419199"/>
                  </a:cubicBezTo>
                  <a:cubicBezTo>
                    <a:pt x="924146" y="405957"/>
                    <a:pt x="933221" y="393134"/>
                    <a:pt x="942435" y="380555"/>
                  </a:cubicBezTo>
                  <a:cubicBezTo>
                    <a:pt x="975139" y="336021"/>
                    <a:pt x="1023794" y="276016"/>
                    <a:pt x="1079988" y="238661"/>
                  </a:cubicBezTo>
                  <a:cubicBezTo>
                    <a:pt x="1121592" y="210994"/>
                    <a:pt x="1167350" y="195905"/>
                    <a:pt x="1213806" y="205105"/>
                  </a:cubicBezTo>
                  <a:cubicBezTo>
                    <a:pt x="1281378" y="219008"/>
                    <a:pt x="1307940" y="283752"/>
                    <a:pt x="1300645" y="349681"/>
                  </a:cubicBezTo>
                  <a:cubicBezTo>
                    <a:pt x="1293699" y="412195"/>
                    <a:pt x="1255934" y="473698"/>
                    <a:pt x="1201625" y="488926"/>
                  </a:cubicBezTo>
                  <a:cubicBezTo>
                    <a:pt x="1194226" y="490982"/>
                    <a:pt x="1186582" y="492201"/>
                    <a:pt x="1178903" y="492306"/>
                  </a:cubicBezTo>
                  <a:cubicBezTo>
                    <a:pt x="1170875" y="492445"/>
                    <a:pt x="1162848" y="491400"/>
                    <a:pt x="1155134" y="488891"/>
                  </a:cubicBezTo>
                  <a:cubicBezTo>
                    <a:pt x="1131470" y="481155"/>
                    <a:pt x="1114717" y="464046"/>
                    <a:pt x="1106096" y="443034"/>
                  </a:cubicBezTo>
                  <a:cubicBezTo>
                    <a:pt x="1097858" y="422962"/>
                    <a:pt x="1096916" y="399406"/>
                    <a:pt x="1104316" y="377767"/>
                  </a:cubicBezTo>
                  <a:cubicBezTo>
                    <a:pt x="1111331" y="357347"/>
                    <a:pt x="1125083" y="340795"/>
                    <a:pt x="1141522" y="333129"/>
                  </a:cubicBezTo>
                  <a:cubicBezTo>
                    <a:pt x="1159358" y="324766"/>
                    <a:pt x="1180544" y="325602"/>
                    <a:pt x="1200683" y="343095"/>
                  </a:cubicBezTo>
                  <a:cubicBezTo>
                    <a:pt x="1205883" y="347486"/>
                    <a:pt x="1206511" y="355291"/>
                    <a:pt x="1202114" y="360483"/>
                  </a:cubicBezTo>
                  <a:cubicBezTo>
                    <a:pt x="1197716" y="365675"/>
                    <a:pt x="1189898" y="366303"/>
                    <a:pt x="1184697" y="361912"/>
                  </a:cubicBezTo>
                  <a:cubicBezTo>
                    <a:pt x="1173598" y="352782"/>
                    <a:pt x="1162359" y="351772"/>
                    <a:pt x="1152831" y="356511"/>
                  </a:cubicBezTo>
                  <a:cubicBezTo>
                    <a:pt x="1142395" y="361703"/>
                    <a:pt x="1134367" y="372993"/>
                    <a:pt x="1130179" y="386269"/>
                  </a:cubicBezTo>
                  <a:cubicBezTo>
                    <a:pt x="1125327" y="401532"/>
                    <a:pt x="1126304" y="417979"/>
                    <a:pt x="1132412" y="431883"/>
                  </a:cubicBezTo>
                  <a:cubicBezTo>
                    <a:pt x="1138206" y="445124"/>
                    <a:pt x="1148956" y="455892"/>
                    <a:pt x="1164104" y="460492"/>
                  </a:cubicBezTo>
                  <a:cubicBezTo>
                    <a:pt x="1168677" y="461885"/>
                    <a:pt x="1173423" y="462338"/>
                    <a:pt x="1178135" y="462164"/>
                  </a:cubicBezTo>
                  <a:cubicBezTo>
                    <a:pt x="1183231" y="461990"/>
                    <a:pt x="1188292" y="461014"/>
                    <a:pt x="1193144" y="459551"/>
                  </a:cubicBezTo>
                  <a:cubicBezTo>
                    <a:pt x="1236109" y="446797"/>
                    <a:pt x="1262566" y="395852"/>
                    <a:pt x="1267731" y="346162"/>
                  </a:cubicBezTo>
                  <a:cubicBezTo>
                    <a:pt x="1272757" y="297412"/>
                    <a:pt x="1257016" y="247652"/>
                    <a:pt x="1207140" y="237372"/>
                  </a:cubicBezTo>
                  <a:cubicBezTo>
                    <a:pt x="1169061" y="229218"/>
                    <a:pt x="1131610" y="242494"/>
                    <a:pt x="1097021" y="264622"/>
                  </a:cubicBezTo>
                  <a:cubicBezTo>
                    <a:pt x="1043096" y="299119"/>
                    <a:pt x="996011" y="355222"/>
                    <a:pt x="964145" y="396793"/>
                  </a:cubicBezTo>
                  <a:cubicBezTo>
                    <a:pt x="954965" y="408710"/>
                    <a:pt x="945960" y="420906"/>
                    <a:pt x="937479" y="433451"/>
                  </a:cubicBezTo>
                  <a:cubicBezTo>
                    <a:pt x="929137" y="445786"/>
                    <a:pt x="921319" y="458505"/>
                    <a:pt x="914478" y="471712"/>
                  </a:cubicBezTo>
                  <a:cubicBezTo>
                    <a:pt x="912139" y="476242"/>
                    <a:pt x="909871" y="480807"/>
                    <a:pt x="907742" y="485441"/>
                  </a:cubicBezTo>
                  <a:cubicBezTo>
                    <a:pt x="905682" y="489902"/>
                    <a:pt x="903728" y="494467"/>
                    <a:pt x="902052" y="499136"/>
                  </a:cubicBezTo>
                  <a:cubicBezTo>
                    <a:pt x="901564" y="500565"/>
                    <a:pt x="877934" y="495442"/>
                    <a:pt x="879296" y="491295"/>
                  </a:cubicBezTo>
                  <a:cubicBezTo>
                    <a:pt x="880727" y="487009"/>
                    <a:pt x="882332" y="482793"/>
                    <a:pt x="884043" y="478612"/>
                  </a:cubicBezTo>
                  <a:cubicBezTo>
                    <a:pt x="885125" y="475998"/>
                    <a:pt x="886381" y="473489"/>
                    <a:pt x="887533" y="470945"/>
                  </a:cubicBezTo>
                  <a:cubicBezTo>
                    <a:pt x="882297" y="470632"/>
                    <a:pt x="877620" y="467147"/>
                    <a:pt x="876294" y="461781"/>
                  </a:cubicBezTo>
                  <a:cubicBezTo>
                    <a:pt x="874095" y="454393"/>
                    <a:pt x="870465" y="447180"/>
                    <a:pt x="866521" y="440002"/>
                  </a:cubicBezTo>
                  <a:cubicBezTo>
                    <a:pt x="859994" y="428154"/>
                    <a:pt x="852281" y="416655"/>
                    <a:pt x="846103" y="405714"/>
                  </a:cubicBezTo>
                  <a:cubicBezTo>
                    <a:pt x="834271" y="383726"/>
                    <a:pt x="821531" y="362191"/>
                    <a:pt x="809839" y="340098"/>
                  </a:cubicBezTo>
                  <a:cubicBezTo>
                    <a:pt x="798041" y="317727"/>
                    <a:pt x="787361" y="294833"/>
                    <a:pt x="776925" y="271835"/>
                  </a:cubicBezTo>
                  <a:cubicBezTo>
                    <a:pt x="772527" y="261730"/>
                    <a:pt x="768234" y="251554"/>
                    <a:pt x="764430" y="241170"/>
                  </a:cubicBezTo>
                  <a:cubicBezTo>
                    <a:pt x="761847" y="234166"/>
                    <a:pt x="759474" y="227093"/>
                    <a:pt x="757345" y="219914"/>
                  </a:cubicBezTo>
                  <a:close/>
                  <a:moveTo>
                    <a:pt x="968892" y="872059"/>
                  </a:moveTo>
                  <a:cubicBezTo>
                    <a:pt x="958386" y="892618"/>
                    <a:pt x="948473" y="913491"/>
                    <a:pt x="938736" y="934398"/>
                  </a:cubicBezTo>
                  <a:cubicBezTo>
                    <a:pt x="928928" y="955445"/>
                    <a:pt x="919120" y="976388"/>
                    <a:pt x="910499" y="997539"/>
                  </a:cubicBezTo>
                  <a:cubicBezTo>
                    <a:pt x="904531" y="1011617"/>
                    <a:pt x="898841" y="1025800"/>
                    <a:pt x="893397" y="1040086"/>
                  </a:cubicBezTo>
                  <a:cubicBezTo>
                    <a:pt x="889767" y="1049599"/>
                    <a:pt x="886241" y="1059112"/>
                    <a:pt x="882926" y="1068730"/>
                  </a:cubicBezTo>
                  <a:cubicBezTo>
                    <a:pt x="882402" y="1070263"/>
                    <a:pt x="876469" y="1094725"/>
                    <a:pt x="874689" y="1104517"/>
                  </a:cubicBezTo>
                  <a:lnTo>
                    <a:pt x="874339" y="1103924"/>
                  </a:lnTo>
                  <a:cubicBezTo>
                    <a:pt x="874200" y="1103646"/>
                    <a:pt x="874025" y="1103402"/>
                    <a:pt x="873886" y="1103158"/>
                  </a:cubicBezTo>
                  <a:lnTo>
                    <a:pt x="873502" y="1102565"/>
                  </a:lnTo>
                  <a:lnTo>
                    <a:pt x="873641" y="1102844"/>
                  </a:lnTo>
                  <a:cubicBezTo>
                    <a:pt x="873990" y="1103785"/>
                    <a:pt x="874235" y="1104726"/>
                    <a:pt x="874339" y="1105667"/>
                  </a:cubicBezTo>
                  <a:cubicBezTo>
                    <a:pt x="874130" y="1106224"/>
                    <a:pt x="873990" y="1106677"/>
                    <a:pt x="874305" y="1106712"/>
                  </a:cubicBezTo>
                  <a:lnTo>
                    <a:pt x="874374" y="1106712"/>
                  </a:lnTo>
                  <a:cubicBezTo>
                    <a:pt x="874549" y="1111591"/>
                    <a:pt x="871617" y="1116260"/>
                    <a:pt x="866800" y="1118142"/>
                  </a:cubicBezTo>
                  <a:cubicBezTo>
                    <a:pt x="864078" y="1119292"/>
                    <a:pt x="861495" y="1119048"/>
                    <a:pt x="859122" y="1118420"/>
                  </a:cubicBezTo>
                  <a:cubicBezTo>
                    <a:pt x="856853" y="1117863"/>
                    <a:pt x="851373" y="1115528"/>
                    <a:pt x="850571" y="1107479"/>
                  </a:cubicBezTo>
                  <a:cubicBezTo>
                    <a:pt x="850466" y="1106503"/>
                    <a:pt x="850571" y="1104273"/>
                    <a:pt x="850885" y="1101207"/>
                  </a:cubicBezTo>
                  <a:cubicBezTo>
                    <a:pt x="852036" y="1090230"/>
                    <a:pt x="856818" y="1062632"/>
                    <a:pt x="857272" y="1060890"/>
                  </a:cubicBezTo>
                  <a:cubicBezTo>
                    <a:pt x="860692" y="1048240"/>
                    <a:pt x="864427" y="1035661"/>
                    <a:pt x="868441" y="1023186"/>
                  </a:cubicBezTo>
                  <a:cubicBezTo>
                    <a:pt x="872455" y="1010746"/>
                    <a:pt x="876783" y="998411"/>
                    <a:pt x="881215" y="986145"/>
                  </a:cubicBezTo>
                  <a:cubicBezTo>
                    <a:pt x="888056" y="967746"/>
                    <a:pt x="895246" y="949243"/>
                    <a:pt x="903449" y="931053"/>
                  </a:cubicBezTo>
                  <a:cubicBezTo>
                    <a:pt x="911546" y="913072"/>
                    <a:pt x="920446" y="895336"/>
                    <a:pt x="929940" y="877913"/>
                  </a:cubicBezTo>
                  <a:cubicBezTo>
                    <a:pt x="949032" y="842927"/>
                    <a:pt x="970637" y="809371"/>
                    <a:pt x="993149" y="777626"/>
                  </a:cubicBezTo>
                  <a:cubicBezTo>
                    <a:pt x="996919" y="771946"/>
                    <a:pt x="1004597" y="770378"/>
                    <a:pt x="1010287" y="774141"/>
                  </a:cubicBezTo>
                  <a:cubicBezTo>
                    <a:pt x="1015976" y="777905"/>
                    <a:pt x="1017512" y="785536"/>
                    <a:pt x="1013777" y="791216"/>
                  </a:cubicBezTo>
                  <a:cubicBezTo>
                    <a:pt x="997896" y="817141"/>
                    <a:pt x="983097" y="844356"/>
                    <a:pt x="968892" y="872059"/>
                  </a:cubicBezTo>
                  <a:close/>
                  <a:moveTo>
                    <a:pt x="1387728" y="1002801"/>
                  </a:moveTo>
                  <a:cubicBezTo>
                    <a:pt x="1342563" y="1017053"/>
                    <a:pt x="1296142" y="1031898"/>
                    <a:pt x="1250454" y="1047962"/>
                  </a:cubicBezTo>
                  <a:cubicBezTo>
                    <a:pt x="1235411" y="1053258"/>
                    <a:pt x="1220403" y="1058520"/>
                    <a:pt x="1205604" y="1064095"/>
                  </a:cubicBezTo>
                  <a:cubicBezTo>
                    <a:pt x="1190735" y="1069671"/>
                    <a:pt x="1175971" y="1075316"/>
                    <a:pt x="1161591" y="1081588"/>
                  </a:cubicBezTo>
                  <a:cubicBezTo>
                    <a:pt x="1149166" y="1086920"/>
                    <a:pt x="1136775" y="1092669"/>
                    <a:pt x="1124594" y="1098802"/>
                  </a:cubicBezTo>
                  <a:cubicBezTo>
                    <a:pt x="1112483" y="1104900"/>
                    <a:pt x="1100511" y="1111382"/>
                    <a:pt x="1088993" y="1118386"/>
                  </a:cubicBezTo>
                  <a:cubicBezTo>
                    <a:pt x="1085677" y="1120407"/>
                    <a:pt x="1082327" y="1122463"/>
                    <a:pt x="1079081" y="1124658"/>
                  </a:cubicBezTo>
                  <a:cubicBezTo>
                    <a:pt x="1076044" y="1126749"/>
                    <a:pt x="1073112" y="1128874"/>
                    <a:pt x="1070390" y="1131313"/>
                  </a:cubicBezTo>
                  <a:cubicBezTo>
                    <a:pt x="1069622" y="1131976"/>
                    <a:pt x="1067737" y="1133439"/>
                    <a:pt x="1066271" y="1134868"/>
                  </a:cubicBezTo>
                  <a:cubicBezTo>
                    <a:pt x="1066236" y="1135739"/>
                    <a:pt x="1066097" y="1136645"/>
                    <a:pt x="1065852" y="1137481"/>
                  </a:cubicBezTo>
                  <a:cubicBezTo>
                    <a:pt x="1065852" y="1136889"/>
                    <a:pt x="1065748" y="1136157"/>
                    <a:pt x="1065643" y="1135530"/>
                  </a:cubicBezTo>
                  <a:cubicBezTo>
                    <a:pt x="1064491" y="1136750"/>
                    <a:pt x="1063863" y="1137899"/>
                    <a:pt x="1064770" y="1138422"/>
                  </a:cubicBezTo>
                  <a:cubicBezTo>
                    <a:pt x="1065085" y="1138596"/>
                    <a:pt x="1065329" y="1138631"/>
                    <a:pt x="1065503" y="1138527"/>
                  </a:cubicBezTo>
                  <a:cubicBezTo>
                    <a:pt x="1064770" y="1140408"/>
                    <a:pt x="1063549" y="1142116"/>
                    <a:pt x="1061908" y="1143440"/>
                  </a:cubicBezTo>
                  <a:cubicBezTo>
                    <a:pt x="1057511" y="1147238"/>
                    <a:pt x="1053671" y="1146611"/>
                    <a:pt x="1052170" y="1146472"/>
                  </a:cubicBezTo>
                  <a:cubicBezTo>
                    <a:pt x="1047703" y="1146088"/>
                    <a:pt x="1044806" y="1143545"/>
                    <a:pt x="1042851" y="1139816"/>
                  </a:cubicBezTo>
                  <a:cubicBezTo>
                    <a:pt x="1041979" y="1138178"/>
                    <a:pt x="1041001" y="1134972"/>
                    <a:pt x="1042293" y="1130477"/>
                  </a:cubicBezTo>
                  <a:cubicBezTo>
                    <a:pt x="1043130" y="1127480"/>
                    <a:pt x="1049762" y="1116957"/>
                    <a:pt x="1053252" y="1113403"/>
                  </a:cubicBezTo>
                  <a:cubicBezTo>
                    <a:pt x="1055870" y="1110685"/>
                    <a:pt x="1058697" y="1108211"/>
                    <a:pt x="1061629" y="1105771"/>
                  </a:cubicBezTo>
                  <a:cubicBezTo>
                    <a:pt x="1065748" y="1102356"/>
                    <a:pt x="1070111" y="1099220"/>
                    <a:pt x="1074438" y="1096189"/>
                  </a:cubicBezTo>
                  <a:cubicBezTo>
                    <a:pt x="1086131" y="1088000"/>
                    <a:pt x="1098242" y="1080334"/>
                    <a:pt x="1110668" y="1073121"/>
                  </a:cubicBezTo>
                  <a:cubicBezTo>
                    <a:pt x="1123058" y="1065977"/>
                    <a:pt x="1135728" y="1059356"/>
                    <a:pt x="1148468" y="1053119"/>
                  </a:cubicBezTo>
                  <a:cubicBezTo>
                    <a:pt x="1163197" y="1046010"/>
                    <a:pt x="1178240" y="1039250"/>
                    <a:pt x="1193632" y="1033152"/>
                  </a:cubicBezTo>
                  <a:cubicBezTo>
                    <a:pt x="1208815" y="1027159"/>
                    <a:pt x="1224277" y="1021688"/>
                    <a:pt x="1239914" y="1016635"/>
                  </a:cubicBezTo>
                  <a:cubicBezTo>
                    <a:pt x="1258517" y="1010642"/>
                    <a:pt x="1277365" y="1005345"/>
                    <a:pt x="1296247" y="1000292"/>
                  </a:cubicBezTo>
                  <a:cubicBezTo>
                    <a:pt x="1324623" y="992696"/>
                    <a:pt x="1353104" y="986005"/>
                    <a:pt x="1380992" y="979106"/>
                  </a:cubicBezTo>
                  <a:cubicBezTo>
                    <a:pt x="1387519" y="977224"/>
                    <a:pt x="1394359" y="981022"/>
                    <a:pt x="1396244" y="987573"/>
                  </a:cubicBezTo>
                  <a:cubicBezTo>
                    <a:pt x="1398094" y="994124"/>
                    <a:pt x="1394290" y="1000954"/>
                    <a:pt x="1387728" y="1002801"/>
                  </a:cubicBezTo>
                  <a:close/>
                  <a:moveTo>
                    <a:pt x="874654" y="1104587"/>
                  </a:moveTo>
                  <a:lnTo>
                    <a:pt x="874654" y="1104517"/>
                  </a:lnTo>
                  <a:cubicBezTo>
                    <a:pt x="875247" y="1105667"/>
                    <a:pt x="875561" y="1106782"/>
                    <a:pt x="874374" y="1106712"/>
                  </a:cubicBezTo>
                  <a:cubicBezTo>
                    <a:pt x="874374" y="1106364"/>
                    <a:pt x="874339" y="1106015"/>
                    <a:pt x="874305" y="1105667"/>
                  </a:cubicBezTo>
                  <a:cubicBezTo>
                    <a:pt x="874479" y="1105318"/>
                    <a:pt x="874619" y="1104935"/>
                    <a:pt x="874654" y="110458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4" name="Google Shape;2184;p31"/>
            <p:cNvSpPr/>
            <p:nvPr/>
          </p:nvSpPr>
          <p:spPr>
            <a:xfrm rot="2116345">
              <a:off x="7678087" y="2504351"/>
              <a:ext cx="36616" cy="39278"/>
            </a:xfrm>
            <a:custGeom>
              <a:rect b="b" l="l" r="r" t="t"/>
              <a:pathLst>
                <a:path extrusionOk="0" h="78438" w="72912">
                  <a:moveTo>
                    <a:pt x="36439" y="0"/>
                  </a:moveTo>
                  <a:cubicBezTo>
                    <a:pt x="56578" y="0"/>
                    <a:pt x="72912" y="17597"/>
                    <a:pt x="72912" y="39237"/>
                  </a:cubicBezTo>
                  <a:cubicBezTo>
                    <a:pt x="72912" y="60876"/>
                    <a:pt x="56578" y="78439"/>
                    <a:pt x="36439" y="78439"/>
                  </a:cubicBezTo>
                  <a:cubicBezTo>
                    <a:pt x="16335" y="78439"/>
                    <a:pt x="0" y="60876"/>
                    <a:pt x="0" y="39237"/>
                  </a:cubicBezTo>
                  <a:cubicBezTo>
                    <a:pt x="0" y="17597"/>
                    <a:pt x="16335" y="0"/>
                    <a:pt x="36439" y="0"/>
                  </a:cubicBezTo>
                  <a:lnTo>
                    <a:pt x="36439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5" name="Google Shape;2185;p31"/>
            <p:cNvSpPr/>
            <p:nvPr/>
          </p:nvSpPr>
          <p:spPr>
            <a:xfrm rot="2116345">
              <a:off x="7574871" y="2593317"/>
              <a:ext cx="36616" cy="39278"/>
            </a:xfrm>
            <a:custGeom>
              <a:rect b="b" l="l" r="r" t="t"/>
              <a:pathLst>
                <a:path extrusionOk="0" h="78438" w="72912">
                  <a:moveTo>
                    <a:pt x="36439" y="0"/>
                  </a:moveTo>
                  <a:cubicBezTo>
                    <a:pt x="56578" y="0"/>
                    <a:pt x="72912" y="17562"/>
                    <a:pt x="72912" y="39202"/>
                  </a:cubicBezTo>
                  <a:cubicBezTo>
                    <a:pt x="72912" y="60841"/>
                    <a:pt x="56578" y="78439"/>
                    <a:pt x="36439" y="78439"/>
                  </a:cubicBezTo>
                  <a:cubicBezTo>
                    <a:pt x="16335" y="78439"/>
                    <a:pt x="0" y="60841"/>
                    <a:pt x="0" y="39202"/>
                  </a:cubicBezTo>
                  <a:cubicBezTo>
                    <a:pt x="0" y="17562"/>
                    <a:pt x="16300" y="0"/>
                    <a:pt x="36439" y="0"/>
                  </a:cubicBezTo>
                  <a:lnTo>
                    <a:pt x="36439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6" name="Google Shape;2186;p31"/>
            <p:cNvSpPr/>
            <p:nvPr/>
          </p:nvSpPr>
          <p:spPr>
            <a:xfrm rot="2116345">
              <a:off x="7811810" y="2794411"/>
              <a:ext cx="38562" cy="39819"/>
            </a:xfrm>
            <a:custGeom>
              <a:rect b="b" l="l" r="r" t="t"/>
              <a:pathLst>
                <a:path extrusionOk="0" h="79518" w="76786">
                  <a:moveTo>
                    <a:pt x="38393" y="0"/>
                  </a:moveTo>
                  <a:cubicBezTo>
                    <a:pt x="17172" y="0"/>
                    <a:pt x="0" y="17806"/>
                    <a:pt x="0" y="39759"/>
                  </a:cubicBezTo>
                  <a:cubicBezTo>
                    <a:pt x="0" y="61712"/>
                    <a:pt x="17172" y="79519"/>
                    <a:pt x="38393" y="79519"/>
                  </a:cubicBezTo>
                  <a:cubicBezTo>
                    <a:pt x="59579" y="79519"/>
                    <a:pt x="76787" y="61712"/>
                    <a:pt x="76787" y="39759"/>
                  </a:cubicBezTo>
                  <a:cubicBezTo>
                    <a:pt x="76787" y="17806"/>
                    <a:pt x="59579" y="0"/>
                    <a:pt x="38393" y="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7" name="Google Shape;2187;p31"/>
            <p:cNvSpPr/>
            <p:nvPr/>
          </p:nvSpPr>
          <p:spPr>
            <a:xfrm rot="6283741">
              <a:off x="7691668" y="3616163"/>
              <a:ext cx="411347" cy="262762"/>
            </a:xfrm>
            <a:custGeom>
              <a:rect b="b" l="l" r="r" t="t"/>
              <a:pathLst>
                <a:path extrusionOk="0" h="526512" w="820267">
                  <a:moveTo>
                    <a:pt x="514981" y="525047"/>
                  </a:moveTo>
                  <a:cubicBezTo>
                    <a:pt x="523448" y="534289"/>
                    <a:pt x="339271" y="497554"/>
                    <a:pt x="252020" y="478290"/>
                  </a:cubicBezTo>
                  <a:cubicBezTo>
                    <a:pt x="115799" y="448224"/>
                    <a:pt x="-16013" y="405172"/>
                    <a:pt x="1586" y="353307"/>
                  </a:cubicBezTo>
                  <a:cubicBezTo>
                    <a:pt x="17623" y="306005"/>
                    <a:pt x="119974" y="332717"/>
                    <a:pt x="230247" y="377836"/>
                  </a:cubicBezTo>
                  <a:cubicBezTo>
                    <a:pt x="133124" y="315715"/>
                    <a:pt x="56527" y="250747"/>
                    <a:pt x="84895" y="213155"/>
                  </a:cubicBezTo>
                  <a:cubicBezTo>
                    <a:pt x="112053" y="177122"/>
                    <a:pt x="185724" y="219199"/>
                    <a:pt x="265443" y="283777"/>
                  </a:cubicBezTo>
                  <a:cubicBezTo>
                    <a:pt x="203166" y="203757"/>
                    <a:pt x="162975" y="130639"/>
                    <a:pt x="198250" y="105681"/>
                  </a:cubicBezTo>
                  <a:cubicBezTo>
                    <a:pt x="241680" y="75030"/>
                    <a:pt x="311761" y="165969"/>
                    <a:pt x="375014" y="273638"/>
                  </a:cubicBezTo>
                  <a:cubicBezTo>
                    <a:pt x="324013" y="159340"/>
                    <a:pt x="289792" y="48825"/>
                    <a:pt x="337944" y="31471"/>
                  </a:cubicBezTo>
                  <a:cubicBezTo>
                    <a:pt x="386876" y="13884"/>
                    <a:pt x="428004" y="115040"/>
                    <a:pt x="458518" y="232302"/>
                  </a:cubicBezTo>
                  <a:cubicBezTo>
                    <a:pt x="451143" y="110790"/>
                    <a:pt x="458206" y="352"/>
                    <a:pt x="508074" y="1"/>
                  </a:cubicBezTo>
                  <a:cubicBezTo>
                    <a:pt x="555718" y="-389"/>
                    <a:pt x="562586" y="91837"/>
                    <a:pt x="554157" y="200637"/>
                  </a:cubicBezTo>
                  <a:cubicBezTo>
                    <a:pt x="577921" y="91447"/>
                    <a:pt x="611401" y="937"/>
                    <a:pt x="656236" y="12012"/>
                  </a:cubicBezTo>
                  <a:cubicBezTo>
                    <a:pt x="706065" y="24335"/>
                    <a:pt x="682067" y="130171"/>
                    <a:pt x="640042" y="244040"/>
                  </a:cubicBezTo>
                  <a:cubicBezTo>
                    <a:pt x="701460" y="139608"/>
                    <a:pt x="767991" y="53231"/>
                    <a:pt x="808845" y="79476"/>
                  </a:cubicBezTo>
                  <a:cubicBezTo>
                    <a:pt x="888682" y="130678"/>
                    <a:pt x="524150" y="524891"/>
                    <a:pt x="515605" y="523760"/>
                  </a:cubicBezTo>
                  <a:lnTo>
                    <a:pt x="514981" y="525047"/>
                  </a:lnTo>
                  <a:lnTo>
                    <a:pt x="514981" y="52504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8" name="Google Shape;2188;p31"/>
            <p:cNvSpPr/>
            <p:nvPr/>
          </p:nvSpPr>
          <p:spPr>
            <a:xfrm rot="6283741">
              <a:off x="7382261" y="3543536"/>
              <a:ext cx="139487" cy="465410"/>
            </a:xfrm>
            <a:custGeom>
              <a:rect b="b" l="l" r="r" t="t"/>
              <a:pathLst>
                <a:path extrusionOk="0" h="932570" w="278151">
                  <a:moveTo>
                    <a:pt x="472" y="17633"/>
                  </a:moveTo>
                  <a:cubicBezTo>
                    <a:pt x="-1518" y="10145"/>
                    <a:pt x="2969" y="2424"/>
                    <a:pt x="10461" y="474"/>
                  </a:cubicBezTo>
                  <a:cubicBezTo>
                    <a:pt x="17953" y="-1515"/>
                    <a:pt x="25679" y="2931"/>
                    <a:pt x="27630" y="10457"/>
                  </a:cubicBezTo>
                  <a:cubicBezTo>
                    <a:pt x="27630" y="10457"/>
                    <a:pt x="75743" y="179311"/>
                    <a:pt x="129513" y="371406"/>
                  </a:cubicBezTo>
                  <a:cubicBezTo>
                    <a:pt x="139464" y="407049"/>
                    <a:pt x="149570" y="443510"/>
                    <a:pt x="159442" y="479855"/>
                  </a:cubicBezTo>
                  <a:cubicBezTo>
                    <a:pt x="169393" y="516511"/>
                    <a:pt x="179187" y="553051"/>
                    <a:pt x="188513" y="588498"/>
                  </a:cubicBezTo>
                  <a:cubicBezTo>
                    <a:pt x="231357" y="750723"/>
                    <a:pt x="267491" y="889861"/>
                    <a:pt x="276894" y="911972"/>
                  </a:cubicBezTo>
                  <a:cubicBezTo>
                    <a:pt x="280172" y="919381"/>
                    <a:pt x="276816" y="928039"/>
                    <a:pt x="269403" y="931314"/>
                  </a:cubicBezTo>
                  <a:cubicBezTo>
                    <a:pt x="261989" y="934590"/>
                    <a:pt x="253326" y="931236"/>
                    <a:pt x="250048" y="923827"/>
                  </a:cubicBezTo>
                  <a:cubicBezTo>
                    <a:pt x="243064" y="908657"/>
                    <a:pt x="220939" y="838425"/>
                    <a:pt x="192805" y="743002"/>
                  </a:cubicBezTo>
                  <a:cubicBezTo>
                    <a:pt x="176963" y="689148"/>
                    <a:pt x="158857" y="627261"/>
                    <a:pt x="140985" y="562605"/>
                  </a:cubicBezTo>
                  <a:cubicBezTo>
                    <a:pt x="121124" y="490852"/>
                    <a:pt x="101262" y="415745"/>
                    <a:pt x="82923" y="345084"/>
                  </a:cubicBezTo>
                  <a:cubicBezTo>
                    <a:pt x="36839" y="167417"/>
                    <a:pt x="472" y="17633"/>
                    <a:pt x="472" y="17633"/>
                  </a:cubicBezTo>
                  <a:lnTo>
                    <a:pt x="472" y="176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9" name="Google Shape;2189;p31"/>
            <p:cNvSpPr/>
            <p:nvPr/>
          </p:nvSpPr>
          <p:spPr>
            <a:xfrm rot="6283741">
              <a:off x="7678945" y="3673774"/>
              <a:ext cx="109088" cy="158265"/>
            </a:xfrm>
            <a:custGeom>
              <a:rect b="b" l="l" r="r" t="t"/>
              <a:pathLst>
                <a:path extrusionOk="0" h="317126" w="217532">
                  <a:moveTo>
                    <a:pt x="190681" y="316325"/>
                  </a:moveTo>
                  <a:cubicBezTo>
                    <a:pt x="158997" y="329038"/>
                    <a:pt x="48178" y="186857"/>
                    <a:pt x="21019" y="146301"/>
                  </a:cubicBezTo>
                  <a:cubicBezTo>
                    <a:pt x="8338" y="127388"/>
                    <a:pt x="-6490" y="98375"/>
                    <a:pt x="3031" y="74821"/>
                  </a:cubicBezTo>
                  <a:cubicBezTo>
                    <a:pt x="12084" y="52437"/>
                    <a:pt x="63552" y="57468"/>
                    <a:pt x="79707" y="66047"/>
                  </a:cubicBezTo>
                  <a:cubicBezTo>
                    <a:pt x="82243" y="67412"/>
                    <a:pt x="104133" y="84531"/>
                    <a:pt x="104875" y="84063"/>
                  </a:cubicBezTo>
                  <a:cubicBezTo>
                    <a:pt x="108231" y="81841"/>
                    <a:pt x="109245" y="63707"/>
                    <a:pt x="110611" y="59730"/>
                  </a:cubicBezTo>
                  <a:cubicBezTo>
                    <a:pt x="118493" y="36761"/>
                    <a:pt x="131526" y="8333"/>
                    <a:pt x="157514" y="1235"/>
                  </a:cubicBezTo>
                  <a:cubicBezTo>
                    <a:pt x="194232" y="-8748"/>
                    <a:pt x="207889" y="44287"/>
                    <a:pt x="211167" y="69947"/>
                  </a:cubicBezTo>
                  <a:cubicBezTo>
                    <a:pt x="221391" y="149889"/>
                    <a:pt x="222366" y="303573"/>
                    <a:pt x="190681" y="316325"/>
                  </a:cubicBezTo>
                  <a:lnTo>
                    <a:pt x="190681" y="31632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0" name="Google Shape;2190;p31"/>
            <p:cNvSpPr/>
            <p:nvPr/>
          </p:nvSpPr>
          <p:spPr>
            <a:xfrm rot="6283741">
              <a:off x="7753805" y="3688081"/>
              <a:ext cx="196397" cy="125948"/>
            </a:xfrm>
            <a:custGeom>
              <a:rect b="b" l="l" r="r" t="t"/>
              <a:pathLst>
                <a:path extrusionOk="0" h="252370" w="391635">
                  <a:moveTo>
                    <a:pt x="340459" y="173640"/>
                  </a:moveTo>
                  <a:lnTo>
                    <a:pt x="340498" y="173328"/>
                  </a:lnTo>
                  <a:lnTo>
                    <a:pt x="340498" y="173523"/>
                  </a:lnTo>
                  <a:cubicBezTo>
                    <a:pt x="340498" y="173562"/>
                    <a:pt x="340498" y="173601"/>
                    <a:pt x="340459" y="173640"/>
                  </a:cubicBezTo>
                  <a:close/>
                  <a:moveTo>
                    <a:pt x="386230" y="18981"/>
                  </a:moveTo>
                  <a:cubicBezTo>
                    <a:pt x="381704" y="17109"/>
                    <a:pt x="376514" y="19215"/>
                    <a:pt x="374641" y="23700"/>
                  </a:cubicBezTo>
                  <a:cubicBezTo>
                    <a:pt x="366954" y="39649"/>
                    <a:pt x="359696" y="55598"/>
                    <a:pt x="353180" y="71938"/>
                  </a:cubicBezTo>
                  <a:cubicBezTo>
                    <a:pt x="350565" y="78450"/>
                    <a:pt x="348068" y="85002"/>
                    <a:pt x="345805" y="91631"/>
                  </a:cubicBezTo>
                  <a:cubicBezTo>
                    <a:pt x="342410" y="101497"/>
                    <a:pt x="339523" y="111558"/>
                    <a:pt x="336401" y="121541"/>
                  </a:cubicBezTo>
                  <a:lnTo>
                    <a:pt x="327699" y="152348"/>
                  </a:lnTo>
                  <a:cubicBezTo>
                    <a:pt x="326568" y="156911"/>
                    <a:pt x="323056" y="168025"/>
                    <a:pt x="322744" y="170988"/>
                  </a:cubicBezTo>
                  <a:cubicBezTo>
                    <a:pt x="322041" y="177540"/>
                    <a:pt x="326139" y="180347"/>
                    <a:pt x="327777" y="180932"/>
                  </a:cubicBezTo>
                  <a:cubicBezTo>
                    <a:pt x="329533" y="181595"/>
                    <a:pt x="331640" y="182219"/>
                    <a:pt x="334060" y="181205"/>
                  </a:cubicBezTo>
                  <a:cubicBezTo>
                    <a:pt x="334879" y="180893"/>
                    <a:pt x="337181" y="180230"/>
                    <a:pt x="339132" y="176994"/>
                  </a:cubicBezTo>
                  <a:cubicBezTo>
                    <a:pt x="339835" y="175941"/>
                    <a:pt x="340264" y="174810"/>
                    <a:pt x="340459" y="173640"/>
                  </a:cubicBezTo>
                  <a:cubicBezTo>
                    <a:pt x="340381" y="173874"/>
                    <a:pt x="340147" y="173991"/>
                    <a:pt x="339679" y="173874"/>
                  </a:cubicBezTo>
                  <a:cubicBezTo>
                    <a:pt x="338898" y="173679"/>
                    <a:pt x="339054" y="172548"/>
                    <a:pt x="339679" y="170949"/>
                  </a:cubicBezTo>
                  <a:cubicBezTo>
                    <a:pt x="340069" y="171729"/>
                    <a:pt x="340537" y="172743"/>
                    <a:pt x="340498" y="173328"/>
                  </a:cubicBezTo>
                  <a:cubicBezTo>
                    <a:pt x="340693" y="172119"/>
                    <a:pt x="340576" y="170871"/>
                    <a:pt x="340186" y="169701"/>
                  </a:cubicBezTo>
                  <a:cubicBezTo>
                    <a:pt x="341903" y="165880"/>
                    <a:pt x="345220" y="160576"/>
                    <a:pt x="346156" y="158158"/>
                  </a:cubicBezTo>
                  <a:lnTo>
                    <a:pt x="357550" y="128794"/>
                  </a:lnTo>
                  <a:cubicBezTo>
                    <a:pt x="361179" y="119006"/>
                    <a:pt x="365042" y="109296"/>
                    <a:pt x="368476" y="99469"/>
                  </a:cubicBezTo>
                  <a:cubicBezTo>
                    <a:pt x="371637" y="90305"/>
                    <a:pt x="374485" y="81063"/>
                    <a:pt x="377451" y="71821"/>
                  </a:cubicBezTo>
                  <a:cubicBezTo>
                    <a:pt x="381860" y="58055"/>
                    <a:pt x="386074" y="44251"/>
                    <a:pt x="390952" y="30563"/>
                  </a:cubicBezTo>
                  <a:cubicBezTo>
                    <a:pt x="392825" y="26039"/>
                    <a:pt x="390718" y="20853"/>
                    <a:pt x="386230" y="18981"/>
                  </a:cubicBezTo>
                  <a:close/>
                  <a:moveTo>
                    <a:pt x="276582" y="178203"/>
                  </a:moveTo>
                  <a:cubicBezTo>
                    <a:pt x="276816" y="177423"/>
                    <a:pt x="277168" y="176682"/>
                    <a:pt x="277597" y="176019"/>
                  </a:cubicBezTo>
                  <a:cubicBezTo>
                    <a:pt x="276231" y="176799"/>
                    <a:pt x="275529" y="177618"/>
                    <a:pt x="276582" y="178203"/>
                  </a:cubicBezTo>
                  <a:close/>
                  <a:moveTo>
                    <a:pt x="311389" y="29"/>
                  </a:moveTo>
                  <a:cubicBezTo>
                    <a:pt x="306511" y="-361"/>
                    <a:pt x="302258" y="3265"/>
                    <a:pt x="301868" y="8140"/>
                  </a:cubicBezTo>
                  <a:cubicBezTo>
                    <a:pt x="299761" y="24168"/>
                    <a:pt x="296678" y="40000"/>
                    <a:pt x="293712" y="55949"/>
                  </a:cubicBezTo>
                  <a:cubicBezTo>
                    <a:pt x="291722" y="66634"/>
                    <a:pt x="289654" y="77319"/>
                    <a:pt x="287937" y="88043"/>
                  </a:cubicBezTo>
                  <a:cubicBezTo>
                    <a:pt x="286064" y="99664"/>
                    <a:pt x="284738" y="111363"/>
                    <a:pt x="283333" y="123023"/>
                  </a:cubicBezTo>
                  <a:lnTo>
                    <a:pt x="279041" y="160966"/>
                  </a:lnTo>
                  <a:cubicBezTo>
                    <a:pt x="278689" y="163657"/>
                    <a:pt x="279158" y="170169"/>
                    <a:pt x="278884" y="174459"/>
                  </a:cubicBezTo>
                  <a:cubicBezTo>
                    <a:pt x="278416" y="174927"/>
                    <a:pt x="277948" y="175434"/>
                    <a:pt x="277597" y="176019"/>
                  </a:cubicBezTo>
                  <a:cubicBezTo>
                    <a:pt x="277948" y="175785"/>
                    <a:pt x="278377" y="175551"/>
                    <a:pt x="278806" y="175356"/>
                  </a:cubicBezTo>
                  <a:cubicBezTo>
                    <a:pt x="278611" y="177423"/>
                    <a:pt x="278221" y="178748"/>
                    <a:pt x="277324" y="178514"/>
                  </a:cubicBezTo>
                  <a:cubicBezTo>
                    <a:pt x="277011" y="178398"/>
                    <a:pt x="276777" y="178320"/>
                    <a:pt x="276582" y="178203"/>
                  </a:cubicBezTo>
                  <a:cubicBezTo>
                    <a:pt x="276231" y="179333"/>
                    <a:pt x="276114" y="180542"/>
                    <a:pt x="276309" y="181751"/>
                  </a:cubicBezTo>
                  <a:cubicBezTo>
                    <a:pt x="276660" y="186119"/>
                    <a:pt x="278923" y="187796"/>
                    <a:pt x="279665" y="188459"/>
                  </a:cubicBezTo>
                  <a:cubicBezTo>
                    <a:pt x="282201" y="190759"/>
                    <a:pt x="289966" y="193216"/>
                    <a:pt x="293634" y="183935"/>
                  </a:cubicBezTo>
                  <a:cubicBezTo>
                    <a:pt x="294766" y="181010"/>
                    <a:pt x="296795" y="168999"/>
                    <a:pt x="297888" y="164203"/>
                  </a:cubicBezTo>
                  <a:lnTo>
                    <a:pt x="305575" y="126182"/>
                  </a:lnTo>
                  <a:cubicBezTo>
                    <a:pt x="307448" y="114717"/>
                    <a:pt x="309750" y="103291"/>
                    <a:pt x="311623" y="91826"/>
                  </a:cubicBezTo>
                  <a:cubicBezTo>
                    <a:pt x="312832" y="84105"/>
                    <a:pt x="313886" y="76344"/>
                    <a:pt x="314822" y="68584"/>
                  </a:cubicBezTo>
                  <a:cubicBezTo>
                    <a:pt x="317203" y="48969"/>
                    <a:pt x="318764" y="29315"/>
                    <a:pt x="319466" y="9583"/>
                  </a:cubicBezTo>
                  <a:cubicBezTo>
                    <a:pt x="319895" y="4708"/>
                    <a:pt x="316266" y="458"/>
                    <a:pt x="311389" y="29"/>
                  </a:cubicBezTo>
                  <a:close/>
                  <a:moveTo>
                    <a:pt x="255394" y="189979"/>
                  </a:moveTo>
                  <a:cubicBezTo>
                    <a:pt x="259452" y="192280"/>
                    <a:pt x="260857" y="197467"/>
                    <a:pt x="258516" y="201522"/>
                  </a:cubicBezTo>
                  <a:cubicBezTo>
                    <a:pt x="256409" y="205656"/>
                    <a:pt x="253287" y="206475"/>
                    <a:pt x="251492" y="206865"/>
                  </a:cubicBezTo>
                  <a:cubicBezTo>
                    <a:pt x="248565" y="207528"/>
                    <a:pt x="245678" y="206553"/>
                    <a:pt x="243024" y="203823"/>
                  </a:cubicBezTo>
                  <a:cubicBezTo>
                    <a:pt x="241854" y="202653"/>
                    <a:pt x="240488" y="199806"/>
                    <a:pt x="239513" y="195790"/>
                  </a:cubicBezTo>
                  <a:cubicBezTo>
                    <a:pt x="238459" y="191266"/>
                    <a:pt x="237640" y="183896"/>
                    <a:pt x="236469" y="180464"/>
                  </a:cubicBezTo>
                  <a:lnTo>
                    <a:pt x="224060" y="143223"/>
                  </a:lnTo>
                  <a:cubicBezTo>
                    <a:pt x="221407" y="134488"/>
                    <a:pt x="218832" y="125753"/>
                    <a:pt x="216685" y="116862"/>
                  </a:cubicBezTo>
                  <a:cubicBezTo>
                    <a:pt x="215281" y="111012"/>
                    <a:pt x="214032" y="105085"/>
                    <a:pt x="212939" y="99118"/>
                  </a:cubicBezTo>
                  <a:cubicBezTo>
                    <a:pt x="208842" y="77046"/>
                    <a:pt x="206228" y="54819"/>
                    <a:pt x="202716" y="32591"/>
                  </a:cubicBezTo>
                  <a:cubicBezTo>
                    <a:pt x="201741" y="27833"/>
                    <a:pt x="204823" y="23154"/>
                    <a:pt x="209623" y="22179"/>
                  </a:cubicBezTo>
                  <a:cubicBezTo>
                    <a:pt x="214383" y="21204"/>
                    <a:pt x="219066" y="24284"/>
                    <a:pt x="220041" y="29081"/>
                  </a:cubicBezTo>
                  <a:cubicBezTo>
                    <a:pt x="223748" y="43588"/>
                    <a:pt x="227416" y="58055"/>
                    <a:pt x="230850" y="72601"/>
                  </a:cubicBezTo>
                  <a:cubicBezTo>
                    <a:pt x="233425" y="83403"/>
                    <a:pt x="236040" y="94166"/>
                    <a:pt x="238537" y="105007"/>
                  </a:cubicBezTo>
                  <a:cubicBezTo>
                    <a:pt x="240956" y="115692"/>
                    <a:pt x="243141" y="126455"/>
                    <a:pt x="245951" y="137101"/>
                  </a:cubicBezTo>
                  <a:lnTo>
                    <a:pt x="255121" y="175161"/>
                  </a:lnTo>
                  <a:cubicBezTo>
                    <a:pt x="255745" y="177930"/>
                    <a:pt x="254497" y="184949"/>
                    <a:pt x="254653" y="189589"/>
                  </a:cubicBezTo>
                  <a:cubicBezTo>
                    <a:pt x="254926" y="189706"/>
                    <a:pt x="255160" y="189823"/>
                    <a:pt x="255394" y="189979"/>
                  </a:cubicBezTo>
                  <a:close/>
                  <a:moveTo>
                    <a:pt x="255004" y="191617"/>
                  </a:moveTo>
                  <a:lnTo>
                    <a:pt x="254848" y="191461"/>
                  </a:lnTo>
                  <a:cubicBezTo>
                    <a:pt x="255121" y="193138"/>
                    <a:pt x="255745" y="194152"/>
                    <a:pt x="257033" y="193879"/>
                  </a:cubicBezTo>
                  <a:cubicBezTo>
                    <a:pt x="258477" y="193606"/>
                    <a:pt x="255472" y="192046"/>
                    <a:pt x="255004" y="191617"/>
                  </a:cubicBezTo>
                  <a:close/>
                  <a:moveTo>
                    <a:pt x="186249" y="138894"/>
                  </a:moveTo>
                  <a:cubicBezTo>
                    <a:pt x="182035" y="128677"/>
                    <a:pt x="177470" y="118616"/>
                    <a:pt x="172748" y="108633"/>
                  </a:cubicBezTo>
                  <a:cubicBezTo>
                    <a:pt x="165646" y="93620"/>
                    <a:pt x="157920" y="78918"/>
                    <a:pt x="150194" y="64217"/>
                  </a:cubicBezTo>
                  <a:cubicBezTo>
                    <a:pt x="148126" y="59771"/>
                    <a:pt x="142858" y="57821"/>
                    <a:pt x="138449" y="59888"/>
                  </a:cubicBezTo>
                  <a:cubicBezTo>
                    <a:pt x="134001" y="61916"/>
                    <a:pt x="132089" y="67180"/>
                    <a:pt x="134118" y="71626"/>
                  </a:cubicBezTo>
                  <a:cubicBezTo>
                    <a:pt x="140283" y="86912"/>
                    <a:pt x="145902" y="102316"/>
                    <a:pt x="151911" y="117641"/>
                  </a:cubicBezTo>
                  <a:cubicBezTo>
                    <a:pt x="155891" y="127858"/>
                    <a:pt x="159910" y="138036"/>
                    <a:pt x="164242" y="148136"/>
                  </a:cubicBezTo>
                  <a:cubicBezTo>
                    <a:pt x="169627" y="160771"/>
                    <a:pt x="175441" y="173211"/>
                    <a:pt x="181177" y="185690"/>
                  </a:cubicBezTo>
                  <a:cubicBezTo>
                    <a:pt x="186991" y="198247"/>
                    <a:pt x="193000" y="210608"/>
                    <a:pt x="198970" y="223048"/>
                  </a:cubicBezTo>
                  <a:cubicBezTo>
                    <a:pt x="200726" y="227377"/>
                    <a:pt x="205721" y="229405"/>
                    <a:pt x="210013" y="227611"/>
                  </a:cubicBezTo>
                  <a:cubicBezTo>
                    <a:pt x="214344" y="225856"/>
                    <a:pt x="216412" y="220864"/>
                    <a:pt x="214617" y="216575"/>
                  </a:cubicBezTo>
                  <a:cubicBezTo>
                    <a:pt x="210013" y="203550"/>
                    <a:pt x="205643" y="190564"/>
                    <a:pt x="200921" y="177579"/>
                  </a:cubicBezTo>
                  <a:cubicBezTo>
                    <a:pt x="196200" y="164632"/>
                    <a:pt x="191517" y="151685"/>
                    <a:pt x="186249" y="138894"/>
                  </a:cubicBezTo>
                  <a:close/>
                  <a:moveTo>
                    <a:pt x="174387" y="225700"/>
                  </a:moveTo>
                  <a:cubicBezTo>
                    <a:pt x="175011" y="225115"/>
                    <a:pt x="173958" y="224842"/>
                    <a:pt x="173099" y="224647"/>
                  </a:cubicBezTo>
                  <a:lnTo>
                    <a:pt x="173334" y="224998"/>
                  </a:lnTo>
                  <a:cubicBezTo>
                    <a:pt x="173724" y="225193"/>
                    <a:pt x="174075" y="225427"/>
                    <a:pt x="174387" y="225700"/>
                  </a:cubicBezTo>
                  <a:close/>
                  <a:moveTo>
                    <a:pt x="174894" y="226129"/>
                  </a:moveTo>
                  <a:cubicBezTo>
                    <a:pt x="178328" y="229288"/>
                    <a:pt x="178523" y="234669"/>
                    <a:pt x="175363" y="238101"/>
                  </a:cubicBezTo>
                  <a:cubicBezTo>
                    <a:pt x="174582" y="238998"/>
                    <a:pt x="169119" y="243404"/>
                    <a:pt x="162876" y="238257"/>
                  </a:cubicBezTo>
                  <a:cubicBezTo>
                    <a:pt x="162018" y="237555"/>
                    <a:pt x="160340" y="235917"/>
                    <a:pt x="158115" y="233616"/>
                  </a:cubicBezTo>
                  <a:cubicBezTo>
                    <a:pt x="147073" y="222424"/>
                    <a:pt x="120500" y="193333"/>
                    <a:pt x="118431" y="191032"/>
                  </a:cubicBezTo>
                  <a:cubicBezTo>
                    <a:pt x="109925" y="181088"/>
                    <a:pt x="100677" y="171846"/>
                    <a:pt x="91624" y="162409"/>
                  </a:cubicBezTo>
                  <a:cubicBezTo>
                    <a:pt x="82415" y="152777"/>
                    <a:pt x="73363" y="143028"/>
                    <a:pt x="64310" y="133240"/>
                  </a:cubicBezTo>
                  <a:cubicBezTo>
                    <a:pt x="56428" y="124700"/>
                    <a:pt x="48780" y="116004"/>
                    <a:pt x="41327" y="107073"/>
                  </a:cubicBezTo>
                  <a:cubicBezTo>
                    <a:pt x="37971" y="103525"/>
                    <a:pt x="38205" y="97909"/>
                    <a:pt x="41795" y="94595"/>
                  </a:cubicBezTo>
                  <a:cubicBezTo>
                    <a:pt x="45346" y="91280"/>
                    <a:pt x="50965" y="91475"/>
                    <a:pt x="54281" y="95063"/>
                  </a:cubicBezTo>
                  <a:cubicBezTo>
                    <a:pt x="65676" y="106215"/>
                    <a:pt x="77655" y="116666"/>
                    <a:pt x="89400" y="127507"/>
                  </a:cubicBezTo>
                  <a:cubicBezTo>
                    <a:pt x="97360" y="134839"/>
                    <a:pt x="105281" y="142209"/>
                    <a:pt x="112773" y="149930"/>
                  </a:cubicBezTo>
                  <a:cubicBezTo>
                    <a:pt x="120968" y="158392"/>
                    <a:pt x="128577" y="167362"/>
                    <a:pt x="135913" y="176526"/>
                  </a:cubicBezTo>
                  <a:cubicBezTo>
                    <a:pt x="137786" y="178943"/>
                    <a:pt x="161432" y="209828"/>
                    <a:pt x="171226" y="221917"/>
                  </a:cubicBezTo>
                  <a:cubicBezTo>
                    <a:pt x="171968" y="222814"/>
                    <a:pt x="172592" y="223867"/>
                    <a:pt x="173099" y="224647"/>
                  </a:cubicBezTo>
                  <a:cubicBezTo>
                    <a:pt x="172826" y="224608"/>
                    <a:pt x="172514" y="224530"/>
                    <a:pt x="172358" y="224491"/>
                  </a:cubicBezTo>
                  <a:cubicBezTo>
                    <a:pt x="172709" y="224647"/>
                    <a:pt x="173021" y="224803"/>
                    <a:pt x="173334" y="224998"/>
                  </a:cubicBezTo>
                  <a:cubicBezTo>
                    <a:pt x="173763" y="225622"/>
                    <a:pt x="174114" y="225973"/>
                    <a:pt x="174387" y="225739"/>
                  </a:cubicBezTo>
                  <a:lnTo>
                    <a:pt x="174387" y="225700"/>
                  </a:lnTo>
                  <a:cubicBezTo>
                    <a:pt x="174582" y="225817"/>
                    <a:pt x="174738" y="225973"/>
                    <a:pt x="174894" y="226129"/>
                  </a:cubicBezTo>
                  <a:close/>
                  <a:moveTo>
                    <a:pt x="171929" y="224335"/>
                  </a:moveTo>
                  <a:cubicBezTo>
                    <a:pt x="168378" y="222814"/>
                    <a:pt x="165803" y="224140"/>
                    <a:pt x="164047" y="225583"/>
                  </a:cubicBezTo>
                  <a:cubicBezTo>
                    <a:pt x="166310" y="223867"/>
                    <a:pt x="169275" y="223438"/>
                    <a:pt x="171929" y="224335"/>
                  </a:cubicBezTo>
                  <a:close/>
                  <a:moveTo>
                    <a:pt x="136654" y="227143"/>
                  </a:moveTo>
                  <a:lnTo>
                    <a:pt x="108442" y="207645"/>
                  </a:lnTo>
                  <a:cubicBezTo>
                    <a:pt x="99506" y="201639"/>
                    <a:pt x="90727" y="195283"/>
                    <a:pt x="81596" y="189316"/>
                  </a:cubicBezTo>
                  <a:cubicBezTo>
                    <a:pt x="75470" y="185339"/>
                    <a:pt x="69187" y="181556"/>
                    <a:pt x="62827" y="177930"/>
                  </a:cubicBezTo>
                  <a:cubicBezTo>
                    <a:pt x="46555" y="168648"/>
                    <a:pt x="29776" y="160498"/>
                    <a:pt x="12295" y="154064"/>
                  </a:cubicBezTo>
                  <a:cubicBezTo>
                    <a:pt x="7808" y="152153"/>
                    <a:pt x="2618" y="154259"/>
                    <a:pt x="706" y="158743"/>
                  </a:cubicBezTo>
                  <a:cubicBezTo>
                    <a:pt x="-1206" y="163228"/>
                    <a:pt x="901" y="168453"/>
                    <a:pt x="5389" y="170364"/>
                  </a:cubicBezTo>
                  <a:cubicBezTo>
                    <a:pt x="14832" y="175005"/>
                    <a:pt x="23845" y="180425"/>
                    <a:pt x="32820" y="185963"/>
                  </a:cubicBezTo>
                  <a:cubicBezTo>
                    <a:pt x="43395" y="192553"/>
                    <a:pt x="53618" y="199651"/>
                    <a:pt x="64076" y="206475"/>
                  </a:cubicBezTo>
                  <a:cubicBezTo>
                    <a:pt x="74767" y="213455"/>
                    <a:pt x="85693" y="220007"/>
                    <a:pt x="96502" y="226519"/>
                  </a:cubicBezTo>
                  <a:lnTo>
                    <a:pt x="126821" y="243599"/>
                  </a:lnTo>
                  <a:cubicBezTo>
                    <a:pt x="129162" y="244808"/>
                    <a:pt x="135327" y="246290"/>
                    <a:pt x="139268" y="247850"/>
                  </a:cubicBezTo>
                  <a:cubicBezTo>
                    <a:pt x="139815" y="248786"/>
                    <a:pt x="140517" y="249605"/>
                    <a:pt x="141415" y="250307"/>
                  </a:cubicBezTo>
                  <a:cubicBezTo>
                    <a:pt x="141024" y="249683"/>
                    <a:pt x="140712" y="248825"/>
                    <a:pt x="140517" y="248396"/>
                  </a:cubicBezTo>
                  <a:cubicBezTo>
                    <a:pt x="142156" y="249137"/>
                    <a:pt x="143093" y="249917"/>
                    <a:pt x="142702" y="250658"/>
                  </a:cubicBezTo>
                  <a:cubicBezTo>
                    <a:pt x="142624" y="250813"/>
                    <a:pt x="142546" y="250931"/>
                    <a:pt x="142468" y="250970"/>
                  </a:cubicBezTo>
                  <a:cubicBezTo>
                    <a:pt x="142975" y="251281"/>
                    <a:pt x="143561" y="251515"/>
                    <a:pt x="144185" y="251710"/>
                  </a:cubicBezTo>
                  <a:cubicBezTo>
                    <a:pt x="148360" y="253192"/>
                    <a:pt x="150780" y="251749"/>
                    <a:pt x="151326" y="251515"/>
                  </a:cubicBezTo>
                  <a:cubicBezTo>
                    <a:pt x="153433" y="250697"/>
                    <a:pt x="160613" y="242156"/>
                    <a:pt x="151599" y="235995"/>
                  </a:cubicBezTo>
                  <a:cubicBezTo>
                    <a:pt x="149258" y="234396"/>
                    <a:pt x="140127" y="229522"/>
                    <a:pt x="136654" y="2271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31"/>
            <p:cNvSpPr/>
            <p:nvPr/>
          </p:nvSpPr>
          <p:spPr>
            <a:xfrm rot="6283741">
              <a:off x="7638029" y="3456388"/>
              <a:ext cx="370158" cy="1334123"/>
            </a:xfrm>
            <a:custGeom>
              <a:rect b="b" l="l" r="r" t="t"/>
              <a:pathLst>
                <a:path extrusionOk="0" h="2673264" w="738133">
                  <a:moveTo>
                    <a:pt x="712326" y="9062"/>
                  </a:moveTo>
                  <a:cubicBezTo>
                    <a:pt x="714667" y="2121"/>
                    <a:pt x="722159" y="-1623"/>
                    <a:pt x="729066" y="678"/>
                  </a:cubicBezTo>
                  <a:cubicBezTo>
                    <a:pt x="736012" y="3018"/>
                    <a:pt x="739758" y="10505"/>
                    <a:pt x="737455" y="17407"/>
                  </a:cubicBezTo>
                  <a:lnTo>
                    <a:pt x="598464" y="438879"/>
                  </a:lnTo>
                  <a:cubicBezTo>
                    <a:pt x="517379" y="682683"/>
                    <a:pt x="420451" y="990519"/>
                    <a:pt x="337415" y="1234051"/>
                  </a:cubicBezTo>
                  <a:cubicBezTo>
                    <a:pt x="288601" y="1377323"/>
                    <a:pt x="244351" y="1498367"/>
                    <a:pt x="211964" y="1571641"/>
                  </a:cubicBezTo>
                  <a:cubicBezTo>
                    <a:pt x="124831" y="1766973"/>
                    <a:pt x="79177" y="1946395"/>
                    <a:pt x="55257" y="2102848"/>
                  </a:cubicBezTo>
                  <a:cubicBezTo>
                    <a:pt x="15768" y="2361120"/>
                    <a:pt x="35708" y="2557310"/>
                    <a:pt x="29698" y="2660182"/>
                  </a:cubicBezTo>
                  <a:cubicBezTo>
                    <a:pt x="29308" y="2667786"/>
                    <a:pt x="22792" y="2673636"/>
                    <a:pt x="15183" y="2673246"/>
                  </a:cubicBezTo>
                  <a:cubicBezTo>
                    <a:pt x="7574" y="2672817"/>
                    <a:pt x="1720" y="2666343"/>
                    <a:pt x="2150" y="2658739"/>
                  </a:cubicBezTo>
                  <a:cubicBezTo>
                    <a:pt x="7105" y="2555204"/>
                    <a:pt x="-15214" y="2358039"/>
                    <a:pt x="22284" y="2097973"/>
                  </a:cubicBezTo>
                  <a:cubicBezTo>
                    <a:pt x="45268" y="1938635"/>
                    <a:pt x="90766" y="1755898"/>
                    <a:pt x="178055" y="1556667"/>
                  </a:cubicBezTo>
                  <a:cubicBezTo>
                    <a:pt x="210130" y="1484017"/>
                    <a:pt x="253404" y="1363869"/>
                    <a:pt x="302336" y="1222040"/>
                  </a:cubicBezTo>
                  <a:cubicBezTo>
                    <a:pt x="386230" y="978898"/>
                    <a:pt x="486240" y="672115"/>
                    <a:pt x="569081" y="429013"/>
                  </a:cubicBezTo>
                  <a:lnTo>
                    <a:pt x="712326" y="9062"/>
                  </a:lnTo>
                  <a:lnTo>
                    <a:pt x="712326" y="90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2" name="Google Shape;2192;p31"/>
            <p:cNvSpPr/>
            <p:nvPr/>
          </p:nvSpPr>
          <p:spPr>
            <a:xfrm rot="6283741">
              <a:off x="7871118" y="3811158"/>
              <a:ext cx="322569" cy="770947"/>
            </a:xfrm>
            <a:custGeom>
              <a:rect b="b" l="l" r="r" t="t"/>
              <a:pathLst>
                <a:path extrusionOk="0" h="1544793" w="643236">
                  <a:moveTo>
                    <a:pt x="639166" y="229451"/>
                  </a:moveTo>
                  <a:cubicBezTo>
                    <a:pt x="630971" y="252342"/>
                    <a:pt x="620202" y="274570"/>
                    <a:pt x="609354" y="296252"/>
                  </a:cubicBezTo>
                  <a:cubicBezTo>
                    <a:pt x="562646" y="389647"/>
                    <a:pt x="462285" y="433011"/>
                    <a:pt x="471806" y="415034"/>
                  </a:cubicBezTo>
                  <a:cubicBezTo>
                    <a:pt x="503881" y="354356"/>
                    <a:pt x="540755" y="295394"/>
                    <a:pt x="586878" y="244309"/>
                  </a:cubicBezTo>
                  <a:cubicBezTo>
                    <a:pt x="592302" y="238303"/>
                    <a:pt x="628513" y="195602"/>
                    <a:pt x="641429" y="209173"/>
                  </a:cubicBezTo>
                  <a:cubicBezTo>
                    <a:pt x="645916" y="213852"/>
                    <a:pt x="640844" y="224771"/>
                    <a:pt x="639166" y="229451"/>
                  </a:cubicBezTo>
                  <a:close/>
                  <a:moveTo>
                    <a:pt x="437819" y="264158"/>
                  </a:moveTo>
                  <a:cubicBezTo>
                    <a:pt x="439887" y="274531"/>
                    <a:pt x="465329" y="393859"/>
                    <a:pt x="472157" y="362584"/>
                  </a:cubicBezTo>
                  <a:cubicBezTo>
                    <a:pt x="478986" y="331270"/>
                    <a:pt x="502281" y="156177"/>
                    <a:pt x="478713" y="76391"/>
                  </a:cubicBezTo>
                  <a:cubicBezTo>
                    <a:pt x="474537" y="62274"/>
                    <a:pt x="456861" y="-4019"/>
                    <a:pt x="433566" y="192"/>
                  </a:cubicBezTo>
                  <a:cubicBezTo>
                    <a:pt x="413548" y="3819"/>
                    <a:pt x="417099" y="53890"/>
                    <a:pt x="416904" y="66564"/>
                  </a:cubicBezTo>
                  <a:cubicBezTo>
                    <a:pt x="415889" y="133052"/>
                    <a:pt x="424669" y="199112"/>
                    <a:pt x="437819" y="264158"/>
                  </a:cubicBezTo>
                  <a:close/>
                  <a:moveTo>
                    <a:pt x="359387" y="1159433"/>
                  </a:moveTo>
                  <a:cubicBezTo>
                    <a:pt x="343116" y="1170625"/>
                    <a:pt x="326025" y="1182246"/>
                    <a:pt x="309051" y="1194374"/>
                  </a:cubicBezTo>
                  <a:cubicBezTo>
                    <a:pt x="315528" y="1182129"/>
                    <a:pt x="321967" y="1169845"/>
                    <a:pt x="327312" y="1157054"/>
                  </a:cubicBezTo>
                  <a:cubicBezTo>
                    <a:pt x="332034" y="1145745"/>
                    <a:pt x="336326" y="1134281"/>
                    <a:pt x="339760" y="1122504"/>
                  </a:cubicBezTo>
                  <a:cubicBezTo>
                    <a:pt x="341711" y="1115835"/>
                    <a:pt x="343389" y="1109050"/>
                    <a:pt x="344481" y="1102148"/>
                  </a:cubicBezTo>
                  <a:cubicBezTo>
                    <a:pt x="355680" y="1031019"/>
                    <a:pt x="276859" y="1113729"/>
                    <a:pt x="263748" y="1129601"/>
                  </a:cubicBezTo>
                  <a:cubicBezTo>
                    <a:pt x="219849" y="1182870"/>
                    <a:pt x="187813" y="1247760"/>
                    <a:pt x="166235" y="1313039"/>
                  </a:cubicBezTo>
                  <a:cubicBezTo>
                    <a:pt x="161631" y="1327078"/>
                    <a:pt x="144696" y="1363188"/>
                    <a:pt x="152032" y="1379021"/>
                  </a:cubicBezTo>
                  <a:lnTo>
                    <a:pt x="143915" y="1405031"/>
                  </a:lnTo>
                  <a:cubicBezTo>
                    <a:pt x="146217" y="1401990"/>
                    <a:pt x="148871" y="1399221"/>
                    <a:pt x="151251" y="1396218"/>
                  </a:cubicBezTo>
                  <a:lnTo>
                    <a:pt x="135838" y="1421371"/>
                  </a:lnTo>
                  <a:cubicBezTo>
                    <a:pt x="231048" y="1383311"/>
                    <a:pt x="314748" y="1301340"/>
                    <a:pt x="370547" y="1217577"/>
                  </a:cubicBezTo>
                  <a:cubicBezTo>
                    <a:pt x="377064" y="1207788"/>
                    <a:pt x="428181" y="1138687"/>
                    <a:pt x="417684" y="1125662"/>
                  </a:cubicBezTo>
                  <a:cubicBezTo>
                    <a:pt x="411753" y="1118292"/>
                    <a:pt x="364655" y="1155807"/>
                    <a:pt x="359387" y="1159433"/>
                  </a:cubicBezTo>
                  <a:close/>
                  <a:moveTo>
                    <a:pt x="89208" y="1206931"/>
                  </a:moveTo>
                  <a:cubicBezTo>
                    <a:pt x="72702" y="1213092"/>
                    <a:pt x="68176" y="1248501"/>
                    <a:pt x="65054" y="1262422"/>
                  </a:cubicBezTo>
                  <a:cubicBezTo>
                    <a:pt x="58772" y="1290421"/>
                    <a:pt x="54909" y="1319045"/>
                    <a:pt x="52958" y="1347785"/>
                  </a:cubicBezTo>
                  <a:cubicBezTo>
                    <a:pt x="50343" y="1339869"/>
                    <a:pt x="47885" y="1331835"/>
                    <a:pt x="44178" y="1324465"/>
                  </a:cubicBezTo>
                  <a:cubicBezTo>
                    <a:pt x="40940" y="1317914"/>
                    <a:pt x="36803" y="1311752"/>
                    <a:pt x="32628" y="1305786"/>
                  </a:cubicBezTo>
                  <a:cubicBezTo>
                    <a:pt x="-14431" y="1238206"/>
                    <a:pt x="2387" y="1351607"/>
                    <a:pt x="5275" y="1374809"/>
                  </a:cubicBezTo>
                  <a:cubicBezTo>
                    <a:pt x="8084" y="1397622"/>
                    <a:pt x="11479" y="1420435"/>
                    <a:pt x="15849" y="1443014"/>
                  </a:cubicBezTo>
                  <a:cubicBezTo>
                    <a:pt x="24980" y="1490394"/>
                    <a:pt x="42656" y="1511998"/>
                    <a:pt x="66537" y="1544794"/>
                  </a:cubicBezTo>
                  <a:lnTo>
                    <a:pt x="65406" y="1539100"/>
                  </a:lnTo>
                  <a:cubicBezTo>
                    <a:pt x="67044" y="1527791"/>
                    <a:pt x="68059" y="1516678"/>
                    <a:pt x="69074" y="1505564"/>
                  </a:cubicBezTo>
                  <a:lnTo>
                    <a:pt x="99705" y="1424374"/>
                  </a:lnTo>
                  <a:cubicBezTo>
                    <a:pt x="111372" y="1370442"/>
                    <a:pt x="125107" y="1314092"/>
                    <a:pt x="118162" y="1258600"/>
                  </a:cubicBezTo>
                  <a:cubicBezTo>
                    <a:pt x="116835" y="1248189"/>
                    <a:pt x="109538" y="1199326"/>
                    <a:pt x="89208" y="1206931"/>
                  </a:cubicBezTo>
                  <a:close/>
                  <a:moveTo>
                    <a:pt x="66537" y="1534226"/>
                  </a:moveTo>
                  <a:cubicBezTo>
                    <a:pt x="72507" y="1522410"/>
                    <a:pt x="78556" y="1510594"/>
                    <a:pt x="82692" y="1498076"/>
                  </a:cubicBezTo>
                  <a:lnTo>
                    <a:pt x="66537" y="1534226"/>
                  </a:lnTo>
                  <a:close/>
                  <a:moveTo>
                    <a:pt x="158587" y="1070054"/>
                  </a:moveTo>
                  <a:cubicBezTo>
                    <a:pt x="169708" y="1083117"/>
                    <a:pt x="204436" y="1113379"/>
                    <a:pt x="216923" y="1125194"/>
                  </a:cubicBezTo>
                  <a:cubicBezTo>
                    <a:pt x="222425" y="1130420"/>
                    <a:pt x="226990" y="1130615"/>
                    <a:pt x="225703" y="1121061"/>
                  </a:cubicBezTo>
                  <a:cubicBezTo>
                    <a:pt x="243223" y="1061709"/>
                    <a:pt x="243574" y="975878"/>
                    <a:pt x="226054" y="917617"/>
                  </a:cubicBezTo>
                  <a:cubicBezTo>
                    <a:pt x="223439" y="908960"/>
                    <a:pt x="194174" y="830461"/>
                    <a:pt x="179892" y="860839"/>
                  </a:cubicBezTo>
                  <a:cubicBezTo>
                    <a:pt x="166196" y="890008"/>
                    <a:pt x="164050" y="926821"/>
                    <a:pt x="166781" y="963399"/>
                  </a:cubicBezTo>
                  <a:cubicBezTo>
                    <a:pt x="158704" y="947879"/>
                    <a:pt x="150197" y="933294"/>
                    <a:pt x="141379" y="920464"/>
                  </a:cubicBezTo>
                  <a:cubicBezTo>
                    <a:pt x="134433" y="910403"/>
                    <a:pt x="106924" y="872109"/>
                    <a:pt x="89520" y="884666"/>
                  </a:cubicBezTo>
                  <a:cubicBezTo>
                    <a:pt x="78165" y="892894"/>
                    <a:pt x="87920" y="925105"/>
                    <a:pt x="90223" y="935010"/>
                  </a:cubicBezTo>
                  <a:cubicBezTo>
                    <a:pt x="101851" y="985432"/>
                    <a:pt x="125068" y="1030746"/>
                    <a:pt x="158587" y="1070054"/>
                  </a:cubicBezTo>
                  <a:close/>
                  <a:moveTo>
                    <a:pt x="484058" y="766702"/>
                  </a:moveTo>
                  <a:cubicBezTo>
                    <a:pt x="472742" y="773760"/>
                    <a:pt x="461739" y="781404"/>
                    <a:pt x="451008" y="789398"/>
                  </a:cubicBezTo>
                  <a:cubicBezTo>
                    <a:pt x="457251" y="781287"/>
                    <a:pt x="462636" y="773643"/>
                    <a:pt x="466655" y="766819"/>
                  </a:cubicBezTo>
                  <a:cubicBezTo>
                    <a:pt x="471260" y="759020"/>
                    <a:pt x="510592" y="680637"/>
                    <a:pt x="473991" y="685473"/>
                  </a:cubicBezTo>
                  <a:cubicBezTo>
                    <a:pt x="452257" y="688320"/>
                    <a:pt x="432941" y="713277"/>
                    <a:pt x="419791" y="728369"/>
                  </a:cubicBezTo>
                  <a:cubicBezTo>
                    <a:pt x="388107" y="764791"/>
                    <a:pt x="352051" y="851090"/>
                    <a:pt x="326493" y="904164"/>
                  </a:cubicBezTo>
                  <a:cubicBezTo>
                    <a:pt x="321693" y="909194"/>
                    <a:pt x="317167" y="914264"/>
                    <a:pt x="313577" y="919294"/>
                  </a:cubicBezTo>
                  <a:cubicBezTo>
                    <a:pt x="312953" y="920152"/>
                    <a:pt x="314943" y="920152"/>
                    <a:pt x="318845" y="919450"/>
                  </a:cubicBezTo>
                  <a:cubicBezTo>
                    <a:pt x="318221" y="920698"/>
                    <a:pt x="317479" y="922258"/>
                    <a:pt x="316855" y="923428"/>
                  </a:cubicBezTo>
                  <a:cubicBezTo>
                    <a:pt x="316191" y="924715"/>
                    <a:pt x="319196" y="922570"/>
                    <a:pt x="324425" y="918202"/>
                  </a:cubicBezTo>
                  <a:cubicBezTo>
                    <a:pt x="358802" y="909896"/>
                    <a:pt x="465602" y="872265"/>
                    <a:pt x="510514" y="824260"/>
                  </a:cubicBezTo>
                  <a:cubicBezTo>
                    <a:pt x="522416" y="811587"/>
                    <a:pt x="556832" y="772201"/>
                    <a:pt x="540638" y="752195"/>
                  </a:cubicBezTo>
                  <a:cubicBezTo>
                    <a:pt x="528113" y="736753"/>
                    <a:pt x="494750" y="760034"/>
                    <a:pt x="484058" y="766702"/>
                  </a:cubicBezTo>
                  <a:close/>
                  <a:moveTo>
                    <a:pt x="290204" y="726536"/>
                  </a:moveTo>
                  <a:cubicBezTo>
                    <a:pt x="295862" y="735895"/>
                    <a:pt x="316426" y="770017"/>
                    <a:pt x="324152" y="778206"/>
                  </a:cubicBezTo>
                  <a:cubicBezTo>
                    <a:pt x="324230" y="778362"/>
                    <a:pt x="324269" y="778518"/>
                    <a:pt x="324347" y="778674"/>
                  </a:cubicBezTo>
                  <a:cubicBezTo>
                    <a:pt x="325439" y="781014"/>
                    <a:pt x="328795" y="787331"/>
                    <a:pt x="328990" y="784796"/>
                  </a:cubicBezTo>
                  <a:cubicBezTo>
                    <a:pt x="332151" y="749115"/>
                    <a:pt x="360870" y="629669"/>
                    <a:pt x="343272" y="564546"/>
                  </a:cubicBezTo>
                  <a:cubicBezTo>
                    <a:pt x="338628" y="547426"/>
                    <a:pt x="325088" y="503399"/>
                    <a:pt x="299373" y="510068"/>
                  </a:cubicBezTo>
                  <a:cubicBezTo>
                    <a:pt x="283921" y="514084"/>
                    <a:pt x="299959" y="652638"/>
                    <a:pt x="310807" y="723416"/>
                  </a:cubicBezTo>
                  <a:cubicBezTo>
                    <a:pt x="288994" y="653808"/>
                    <a:pt x="252119" y="543995"/>
                    <a:pt x="239321" y="536585"/>
                  </a:cubicBezTo>
                  <a:cubicBezTo>
                    <a:pt x="222542" y="526914"/>
                    <a:pt x="212787" y="538769"/>
                    <a:pt x="213294" y="555810"/>
                  </a:cubicBezTo>
                  <a:cubicBezTo>
                    <a:pt x="213489" y="561933"/>
                    <a:pt x="214543" y="567977"/>
                    <a:pt x="215908" y="573944"/>
                  </a:cubicBezTo>
                  <a:cubicBezTo>
                    <a:pt x="228668" y="628655"/>
                    <a:pt x="261367" y="679155"/>
                    <a:pt x="290204" y="72653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3" name="Google Shape;2193;p31"/>
            <p:cNvSpPr/>
            <p:nvPr/>
          </p:nvSpPr>
          <p:spPr>
            <a:xfrm rot="6283741">
              <a:off x="7870852" y="3872079"/>
              <a:ext cx="519882" cy="881465"/>
            </a:xfrm>
            <a:custGeom>
              <a:rect b="b" l="l" r="r" t="t"/>
              <a:pathLst>
                <a:path extrusionOk="0" h="1766244" w="1036698">
                  <a:moveTo>
                    <a:pt x="907559" y="219186"/>
                  </a:moveTo>
                  <a:cubicBezTo>
                    <a:pt x="796740" y="363706"/>
                    <a:pt x="571317" y="600179"/>
                    <a:pt x="570927" y="571166"/>
                  </a:cubicBezTo>
                  <a:cubicBezTo>
                    <a:pt x="570537" y="539540"/>
                    <a:pt x="727361" y="317300"/>
                    <a:pt x="851954" y="146614"/>
                  </a:cubicBezTo>
                  <a:cubicBezTo>
                    <a:pt x="932259" y="36605"/>
                    <a:pt x="1028718" y="-3678"/>
                    <a:pt x="1031918" y="261"/>
                  </a:cubicBezTo>
                  <a:cubicBezTo>
                    <a:pt x="1062588" y="37931"/>
                    <a:pt x="936785" y="181047"/>
                    <a:pt x="907559" y="219186"/>
                  </a:cubicBezTo>
                  <a:close/>
                  <a:moveTo>
                    <a:pt x="500807" y="489430"/>
                  </a:moveTo>
                  <a:cubicBezTo>
                    <a:pt x="516962" y="448289"/>
                    <a:pt x="509470" y="363199"/>
                    <a:pt x="486643" y="305289"/>
                  </a:cubicBezTo>
                  <a:cubicBezTo>
                    <a:pt x="465454" y="251514"/>
                    <a:pt x="429673" y="222110"/>
                    <a:pt x="422805" y="249330"/>
                  </a:cubicBezTo>
                  <a:cubicBezTo>
                    <a:pt x="405675" y="317222"/>
                    <a:pt x="416249" y="449770"/>
                    <a:pt x="438140" y="516025"/>
                  </a:cubicBezTo>
                  <a:cubicBezTo>
                    <a:pt x="450314" y="552916"/>
                    <a:pt x="491754" y="512437"/>
                    <a:pt x="500807" y="489430"/>
                  </a:cubicBezTo>
                  <a:close/>
                  <a:moveTo>
                    <a:pt x="728337" y="503312"/>
                  </a:moveTo>
                  <a:cubicBezTo>
                    <a:pt x="722054" y="504287"/>
                    <a:pt x="660636" y="535445"/>
                    <a:pt x="630005" y="575416"/>
                  </a:cubicBezTo>
                  <a:cubicBezTo>
                    <a:pt x="589735" y="628061"/>
                    <a:pt x="562616" y="702427"/>
                    <a:pt x="572566" y="710928"/>
                  </a:cubicBezTo>
                  <a:cubicBezTo>
                    <a:pt x="609402" y="742398"/>
                    <a:pt x="827878" y="488182"/>
                    <a:pt x="728337" y="503312"/>
                  </a:cubicBezTo>
                  <a:close/>
                  <a:moveTo>
                    <a:pt x="369932" y="980977"/>
                  </a:moveTo>
                  <a:cubicBezTo>
                    <a:pt x="377775" y="968420"/>
                    <a:pt x="367200" y="849677"/>
                    <a:pt x="350031" y="806820"/>
                  </a:cubicBezTo>
                  <a:cubicBezTo>
                    <a:pt x="344451" y="792898"/>
                    <a:pt x="318620" y="721340"/>
                    <a:pt x="296066" y="788804"/>
                  </a:cubicBezTo>
                  <a:cubicBezTo>
                    <a:pt x="287754" y="813683"/>
                    <a:pt x="308513" y="924706"/>
                    <a:pt x="325331" y="962298"/>
                  </a:cubicBezTo>
                  <a:cubicBezTo>
                    <a:pt x="328960" y="970409"/>
                    <a:pt x="346168" y="1019037"/>
                    <a:pt x="369932" y="980977"/>
                  </a:cubicBezTo>
                  <a:close/>
                  <a:moveTo>
                    <a:pt x="301490" y="992208"/>
                  </a:moveTo>
                  <a:cubicBezTo>
                    <a:pt x="301568" y="985657"/>
                    <a:pt x="300865" y="979183"/>
                    <a:pt x="299812" y="972749"/>
                  </a:cubicBezTo>
                  <a:cubicBezTo>
                    <a:pt x="292515" y="927825"/>
                    <a:pt x="280418" y="883721"/>
                    <a:pt x="262391" y="839382"/>
                  </a:cubicBezTo>
                  <a:cubicBezTo>
                    <a:pt x="250450" y="810057"/>
                    <a:pt x="186183" y="758231"/>
                    <a:pt x="193207" y="844997"/>
                  </a:cubicBezTo>
                  <a:cubicBezTo>
                    <a:pt x="216815" y="955630"/>
                    <a:pt x="300670" y="1044268"/>
                    <a:pt x="301490" y="992208"/>
                  </a:cubicBezTo>
                  <a:close/>
                  <a:moveTo>
                    <a:pt x="435409" y="1111848"/>
                  </a:moveTo>
                  <a:cubicBezTo>
                    <a:pt x="428892" y="1123703"/>
                    <a:pt x="404933" y="1180482"/>
                    <a:pt x="440910" y="1166014"/>
                  </a:cubicBezTo>
                  <a:cubicBezTo>
                    <a:pt x="491559" y="1145658"/>
                    <a:pt x="535301" y="1085955"/>
                    <a:pt x="564528" y="1042201"/>
                  </a:cubicBezTo>
                  <a:cubicBezTo>
                    <a:pt x="576156" y="1024848"/>
                    <a:pt x="587628" y="977818"/>
                    <a:pt x="534287" y="1002191"/>
                  </a:cubicBezTo>
                  <a:cubicBezTo>
                    <a:pt x="492067" y="1021455"/>
                    <a:pt x="456909" y="1072735"/>
                    <a:pt x="435409" y="1111848"/>
                  </a:cubicBezTo>
                  <a:close/>
                  <a:moveTo>
                    <a:pt x="605890" y="1054017"/>
                  </a:moveTo>
                  <a:cubicBezTo>
                    <a:pt x="594418" y="1055187"/>
                    <a:pt x="486370" y="1137118"/>
                    <a:pt x="460460" y="1178415"/>
                  </a:cubicBezTo>
                  <a:cubicBezTo>
                    <a:pt x="454997" y="1187150"/>
                    <a:pt x="437360" y="1214760"/>
                    <a:pt x="449105" y="1224743"/>
                  </a:cubicBezTo>
                  <a:cubicBezTo>
                    <a:pt x="460616" y="1234531"/>
                    <a:pt x="584390" y="1151625"/>
                    <a:pt x="628249" y="1120272"/>
                  </a:cubicBezTo>
                  <a:cubicBezTo>
                    <a:pt x="654744" y="1101359"/>
                    <a:pt x="659036" y="1048441"/>
                    <a:pt x="605890" y="1054017"/>
                  </a:cubicBezTo>
                  <a:close/>
                  <a:moveTo>
                    <a:pt x="127379" y="1183836"/>
                  </a:moveTo>
                  <a:cubicBezTo>
                    <a:pt x="120317" y="1174282"/>
                    <a:pt x="105567" y="1153224"/>
                    <a:pt x="90817" y="1157942"/>
                  </a:cubicBezTo>
                  <a:cubicBezTo>
                    <a:pt x="74545" y="1163129"/>
                    <a:pt x="76535" y="1190660"/>
                    <a:pt x="78018" y="1203139"/>
                  </a:cubicBezTo>
                  <a:cubicBezTo>
                    <a:pt x="82662" y="1242291"/>
                    <a:pt x="107284" y="1303749"/>
                    <a:pt x="126560" y="1337715"/>
                  </a:cubicBezTo>
                  <a:cubicBezTo>
                    <a:pt x="130735" y="1345085"/>
                    <a:pt x="164371" y="1367040"/>
                    <a:pt x="180291" y="1357993"/>
                  </a:cubicBezTo>
                  <a:cubicBezTo>
                    <a:pt x="193090" y="1350700"/>
                    <a:pt x="189656" y="1314278"/>
                    <a:pt x="186574" y="1303593"/>
                  </a:cubicBezTo>
                  <a:cubicBezTo>
                    <a:pt x="173424" y="1258201"/>
                    <a:pt x="153328" y="1218932"/>
                    <a:pt x="127379" y="1183836"/>
                  </a:cubicBezTo>
                  <a:close/>
                  <a:moveTo>
                    <a:pt x="200153" y="1161959"/>
                  </a:moveTo>
                  <a:cubicBezTo>
                    <a:pt x="185559" y="1164259"/>
                    <a:pt x="181579" y="1183641"/>
                    <a:pt x="179628" y="1195534"/>
                  </a:cubicBezTo>
                  <a:cubicBezTo>
                    <a:pt x="173931" y="1229929"/>
                    <a:pt x="180682" y="1247048"/>
                    <a:pt x="189812" y="1287994"/>
                  </a:cubicBezTo>
                  <a:cubicBezTo>
                    <a:pt x="197421" y="1322233"/>
                    <a:pt x="231174" y="1363920"/>
                    <a:pt x="230706" y="1362438"/>
                  </a:cubicBezTo>
                  <a:cubicBezTo>
                    <a:pt x="253182" y="1368405"/>
                    <a:pt x="261844" y="1313849"/>
                    <a:pt x="261962" y="1300317"/>
                  </a:cubicBezTo>
                  <a:cubicBezTo>
                    <a:pt x="262352" y="1262881"/>
                    <a:pt x="257513" y="1220609"/>
                    <a:pt x="238237" y="1187774"/>
                  </a:cubicBezTo>
                  <a:cubicBezTo>
                    <a:pt x="230550" y="1174749"/>
                    <a:pt x="217205" y="1159268"/>
                    <a:pt x="200153" y="1161959"/>
                  </a:cubicBezTo>
                  <a:close/>
                  <a:moveTo>
                    <a:pt x="383823" y="1410443"/>
                  </a:moveTo>
                  <a:cubicBezTo>
                    <a:pt x="363376" y="1403852"/>
                    <a:pt x="327946" y="1439573"/>
                    <a:pt x="317917" y="1451857"/>
                  </a:cubicBezTo>
                  <a:cubicBezTo>
                    <a:pt x="295519" y="1479271"/>
                    <a:pt x="276243" y="1511599"/>
                    <a:pt x="267073" y="1545994"/>
                  </a:cubicBezTo>
                  <a:cubicBezTo>
                    <a:pt x="263717" y="1558628"/>
                    <a:pt x="260245" y="1579764"/>
                    <a:pt x="274448" y="1587681"/>
                  </a:cubicBezTo>
                  <a:cubicBezTo>
                    <a:pt x="288066" y="1595246"/>
                    <a:pt x="306523" y="1578243"/>
                    <a:pt x="315264" y="1569976"/>
                  </a:cubicBezTo>
                  <a:cubicBezTo>
                    <a:pt x="346832" y="1539988"/>
                    <a:pt x="373171" y="1500563"/>
                    <a:pt x="390145" y="1460514"/>
                  </a:cubicBezTo>
                  <a:cubicBezTo>
                    <a:pt x="396895" y="1444525"/>
                    <a:pt x="404309" y="1416994"/>
                    <a:pt x="383823" y="1410443"/>
                  </a:cubicBezTo>
                  <a:close/>
                  <a:moveTo>
                    <a:pt x="465415" y="1435829"/>
                  </a:moveTo>
                  <a:cubicBezTo>
                    <a:pt x="453865" y="1442420"/>
                    <a:pt x="443369" y="1450765"/>
                    <a:pt x="433458" y="1459539"/>
                  </a:cubicBezTo>
                  <a:cubicBezTo>
                    <a:pt x="397636" y="1491243"/>
                    <a:pt x="364118" y="1529303"/>
                    <a:pt x="340237" y="1570912"/>
                  </a:cubicBezTo>
                  <a:cubicBezTo>
                    <a:pt x="333994" y="1581753"/>
                    <a:pt x="317332" y="1609674"/>
                    <a:pt x="333057" y="1620086"/>
                  </a:cubicBezTo>
                  <a:cubicBezTo>
                    <a:pt x="348041" y="1629991"/>
                    <a:pt x="373444" y="1612911"/>
                    <a:pt x="385501" y="1605190"/>
                  </a:cubicBezTo>
                  <a:cubicBezTo>
                    <a:pt x="428229" y="1577775"/>
                    <a:pt x="464557" y="1537687"/>
                    <a:pt x="489530" y="1493700"/>
                  </a:cubicBezTo>
                  <a:cubicBezTo>
                    <a:pt x="498895" y="1477204"/>
                    <a:pt x="514503" y="1437233"/>
                    <a:pt x="499090" y="1428264"/>
                  </a:cubicBezTo>
                  <a:cubicBezTo>
                    <a:pt x="483677" y="1419295"/>
                    <a:pt x="467874" y="1434425"/>
                    <a:pt x="465415" y="1435829"/>
                  </a:cubicBezTo>
                  <a:close/>
                  <a:moveTo>
                    <a:pt x="115478" y="1513510"/>
                  </a:moveTo>
                  <a:cubicBezTo>
                    <a:pt x="112824" y="1517331"/>
                    <a:pt x="110678" y="1521543"/>
                    <a:pt x="108727" y="1525755"/>
                  </a:cubicBezTo>
                  <a:cubicBezTo>
                    <a:pt x="88671" y="1568923"/>
                    <a:pt x="81179" y="1619657"/>
                    <a:pt x="82076" y="1666921"/>
                  </a:cubicBezTo>
                  <a:cubicBezTo>
                    <a:pt x="82310" y="1679205"/>
                    <a:pt x="80945" y="1716797"/>
                    <a:pt x="95538" y="1724089"/>
                  </a:cubicBezTo>
                  <a:lnTo>
                    <a:pt x="124882" y="1719605"/>
                  </a:lnTo>
                  <a:cubicBezTo>
                    <a:pt x="147631" y="1701043"/>
                    <a:pt x="153445" y="1668013"/>
                    <a:pt x="156879" y="1640481"/>
                  </a:cubicBezTo>
                  <a:cubicBezTo>
                    <a:pt x="159415" y="1620203"/>
                    <a:pt x="161093" y="1599613"/>
                    <a:pt x="160000" y="1579179"/>
                  </a:cubicBezTo>
                  <a:cubicBezTo>
                    <a:pt x="158908" y="1558550"/>
                    <a:pt x="156372" y="1535114"/>
                    <a:pt x="145056" y="1517292"/>
                  </a:cubicBezTo>
                  <a:cubicBezTo>
                    <a:pt x="136939" y="1504502"/>
                    <a:pt x="125233" y="1499510"/>
                    <a:pt x="115478" y="1513510"/>
                  </a:cubicBezTo>
                  <a:close/>
                  <a:moveTo>
                    <a:pt x="57220" y="1599145"/>
                  </a:moveTo>
                  <a:cubicBezTo>
                    <a:pt x="52460" y="1587252"/>
                    <a:pt x="31310" y="1543537"/>
                    <a:pt x="16600" y="1569586"/>
                  </a:cubicBezTo>
                  <a:cubicBezTo>
                    <a:pt x="14336" y="1573642"/>
                    <a:pt x="12737" y="1578009"/>
                    <a:pt x="11254" y="1582377"/>
                  </a:cubicBezTo>
                  <a:cubicBezTo>
                    <a:pt x="8639" y="1590137"/>
                    <a:pt x="6610" y="1598093"/>
                    <a:pt x="4932" y="1606087"/>
                  </a:cubicBezTo>
                  <a:cubicBezTo>
                    <a:pt x="2318" y="1618878"/>
                    <a:pt x="562" y="1631941"/>
                    <a:pt x="94" y="1645005"/>
                  </a:cubicBezTo>
                  <a:cubicBezTo>
                    <a:pt x="-531" y="1664503"/>
                    <a:pt x="1967" y="1684196"/>
                    <a:pt x="7469" y="1702953"/>
                  </a:cubicBezTo>
                  <a:cubicBezTo>
                    <a:pt x="15585" y="1730485"/>
                    <a:pt x="28384" y="1747565"/>
                    <a:pt x="47738" y="1766244"/>
                  </a:cubicBezTo>
                  <a:lnTo>
                    <a:pt x="66195" y="1757470"/>
                  </a:lnTo>
                  <a:cubicBezTo>
                    <a:pt x="76691" y="1744601"/>
                    <a:pt x="79189" y="1728106"/>
                    <a:pt x="79267" y="1711923"/>
                  </a:cubicBezTo>
                  <a:cubicBezTo>
                    <a:pt x="79462" y="1678425"/>
                    <a:pt x="72165" y="1643094"/>
                    <a:pt x="61669" y="1611351"/>
                  </a:cubicBezTo>
                  <a:cubicBezTo>
                    <a:pt x="60537" y="1607920"/>
                    <a:pt x="58586" y="1602538"/>
                    <a:pt x="57220" y="159914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4" name="Google Shape;2194;p31"/>
            <p:cNvSpPr/>
            <p:nvPr/>
          </p:nvSpPr>
          <p:spPr>
            <a:xfrm rot="6283741">
              <a:off x="7359659" y="4620945"/>
              <a:ext cx="282136" cy="293888"/>
            </a:xfrm>
            <a:custGeom>
              <a:rect b="b" l="l" r="r" t="t"/>
              <a:pathLst>
                <a:path extrusionOk="0" h="588881" w="562608">
                  <a:moveTo>
                    <a:pt x="3971" y="80350"/>
                  </a:moveTo>
                  <a:cubicBezTo>
                    <a:pt x="25238" y="43810"/>
                    <a:pt x="51303" y="53793"/>
                    <a:pt x="71516" y="55197"/>
                  </a:cubicBezTo>
                  <a:cubicBezTo>
                    <a:pt x="95553" y="56874"/>
                    <a:pt x="102967" y="-7041"/>
                    <a:pt x="125989" y="641"/>
                  </a:cubicBezTo>
                  <a:cubicBezTo>
                    <a:pt x="179916" y="18658"/>
                    <a:pt x="193066" y="15967"/>
                    <a:pt x="232633" y="10039"/>
                  </a:cubicBezTo>
                  <a:cubicBezTo>
                    <a:pt x="262249" y="5594"/>
                    <a:pt x="274385" y="58083"/>
                    <a:pt x="301660" y="72082"/>
                  </a:cubicBezTo>
                  <a:cubicBezTo>
                    <a:pt x="329599" y="86433"/>
                    <a:pt x="366357" y="66623"/>
                    <a:pt x="389184" y="93803"/>
                  </a:cubicBezTo>
                  <a:cubicBezTo>
                    <a:pt x="405806" y="113613"/>
                    <a:pt x="394139" y="147891"/>
                    <a:pt x="409826" y="168130"/>
                  </a:cubicBezTo>
                  <a:cubicBezTo>
                    <a:pt x="426253" y="189227"/>
                    <a:pt x="462620" y="179439"/>
                    <a:pt x="478580" y="205605"/>
                  </a:cubicBezTo>
                  <a:cubicBezTo>
                    <a:pt x="490559" y="225299"/>
                    <a:pt x="478580" y="253025"/>
                    <a:pt x="489935" y="271041"/>
                  </a:cubicBezTo>
                  <a:cubicBezTo>
                    <a:pt x="501758" y="289876"/>
                    <a:pt x="528839" y="294283"/>
                    <a:pt x="542301" y="312611"/>
                  </a:cubicBezTo>
                  <a:cubicBezTo>
                    <a:pt x="554163" y="328756"/>
                    <a:pt x="546671" y="355819"/>
                    <a:pt x="554905" y="374186"/>
                  </a:cubicBezTo>
                  <a:cubicBezTo>
                    <a:pt x="561070" y="387991"/>
                    <a:pt x="567196" y="418486"/>
                    <a:pt x="557675" y="434747"/>
                  </a:cubicBezTo>
                  <a:cubicBezTo>
                    <a:pt x="534106" y="475069"/>
                    <a:pt x="555919" y="487041"/>
                    <a:pt x="536682" y="506617"/>
                  </a:cubicBezTo>
                  <a:cubicBezTo>
                    <a:pt x="509211" y="534539"/>
                    <a:pt x="554163" y="556455"/>
                    <a:pt x="502539" y="584064"/>
                  </a:cubicBezTo>
                  <a:cubicBezTo>
                    <a:pt x="460357" y="606643"/>
                    <a:pt x="130281" y="546901"/>
                    <a:pt x="82208" y="466412"/>
                  </a:cubicBezTo>
                  <a:cubicBezTo>
                    <a:pt x="42485" y="399924"/>
                    <a:pt x="-15773" y="114237"/>
                    <a:pt x="3971" y="80350"/>
                  </a:cubicBezTo>
                  <a:lnTo>
                    <a:pt x="3971" y="8035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5" name="Google Shape;2195;p31"/>
            <p:cNvSpPr/>
            <p:nvPr/>
          </p:nvSpPr>
          <p:spPr>
            <a:xfrm rot="6283741">
              <a:off x="7373007" y="4630666"/>
              <a:ext cx="246767" cy="273361"/>
            </a:xfrm>
            <a:custGeom>
              <a:rect b="b" l="l" r="r" t="t"/>
              <a:pathLst>
                <a:path extrusionOk="0" h="547750" w="492078">
                  <a:moveTo>
                    <a:pt x="489684" y="351648"/>
                  </a:moveTo>
                  <a:cubicBezTo>
                    <a:pt x="488709" y="347904"/>
                    <a:pt x="487538" y="344122"/>
                    <a:pt x="485938" y="340573"/>
                  </a:cubicBezTo>
                  <a:cubicBezTo>
                    <a:pt x="484768" y="338000"/>
                    <a:pt x="483441" y="335504"/>
                    <a:pt x="481802" y="333242"/>
                  </a:cubicBezTo>
                  <a:cubicBezTo>
                    <a:pt x="479656" y="330005"/>
                    <a:pt x="475285" y="329147"/>
                    <a:pt x="472086" y="331331"/>
                  </a:cubicBezTo>
                  <a:cubicBezTo>
                    <a:pt x="468847" y="333476"/>
                    <a:pt x="467989" y="337843"/>
                    <a:pt x="470135" y="341041"/>
                  </a:cubicBezTo>
                  <a:cubicBezTo>
                    <a:pt x="471344" y="343030"/>
                    <a:pt x="472203" y="345214"/>
                    <a:pt x="472944" y="347476"/>
                  </a:cubicBezTo>
                  <a:cubicBezTo>
                    <a:pt x="473725" y="349932"/>
                    <a:pt x="474271" y="352506"/>
                    <a:pt x="474739" y="355002"/>
                  </a:cubicBezTo>
                  <a:cubicBezTo>
                    <a:pt x="476183" y="362372"/>
                    <a:pt x="476105" y="370483"/>
                    <a:pt x="474466" y="378088"/>
                  </a:cubicBezTo>
                  <a:cubicBezTo>
                    <a:pt x="472983" y="385146"/>
                    <a:pt x="469901" y="391736"/>
                    <a:pt x="464867" y="396572"/>
                  </a:cubicBezTo>
                  <a:cubicBezTo>
                    <a:pt x="462370" y="399029"/>
                    <a:pt x="459365" y="400549"/>
                    <a:pt x="456243" y="401446"/>
                  </a:cubicBezTo>
                  <a:cubicBezTo>
                    <a:pt x="453005" y="402382"/>
                    <a:pt x="449571" y="402538"/>
                    <a:pt x="446176" y="402070"/>
                  </a:cubicBezTo>
                  <a:lnTo>
                    <a:pt x="441142" y="400393"/>
                  </a:lnTo>
                  <a:cubicBezTo>
                    <a:pt x="437709" y="399224"/>
                    <a:pt x="434119" y="398288"/>
                    <a:pt x="431739" y="398210"/>
                  </a:cubicBezTo>
                  <a:cubicBezTo>
                    <a:pt x="428734" y="398093"/>
                    <a:pt x="426432" y="398873"/>
                    <a:pt x="424793" y="399809"/>
                  </a:cubicBezTo>
                  <a:cubicBezTo>
                    <a:pt x="422881" y="400978"/>
                    <a:pt x="420305" y="403396"/>
                    <a:pt x="419330" y="407842"/>
                  </a:cubicBezTo>
                  <a:cubicBezTo>
                    <a:pt x="418706" y="410610"/>
                    <a:pt x="421476" y="421490"/>
                    <a:pt x="417691" y="420165"/>
                  </a:cubicBezTo>
                  <a:cubicBezTo>
                    <a:pt x="417613" y="420165"/>
                    <a:pt x="417574" y="420126"/>
                    <a:pt x="417574" y="420048"/>
                  </a:cubicBezTo>
                  <a:cubicBezTo>
                    <a:pt x="411838" y="424610"/>
                    <a:pt x="404385" y="425000"/>
                    <a:pt x="396815" y="423674"/>
                  </a:cubicBezTo>
                  <a:cubicBezTo>
                    <a:pt x="383626" y="421373"/>
                    <a:pt x="370164" y="414159"/>
                    <a:pt x="360838" y="407374"/>
                  </a:cubicBezTo>
                  <a:cubicBezTo>
                    <a:pt x="363179" y="405619"/>
                    <a:pt x="365559" y="403903"/>
                    <a:pt x="367627" y="401914"/>
                  </a:cubicBezTo>
                  <a:cubicBezTo>
                    <a:pt x="376758" y="393179"/>
                    <a:pt x="382377" y="382377"/>
                    <a:pt x="381207" y="370288"/>
                  </a:cubicBezTo>
                  <a:cubicBezTo>
                    <a:pt x="380465" y="362606"/>
                    <a:pt x="377773" y="356952"/>
                    <a:pt x="374222" y="352389"/>
                  </a:cubicBezTo>
                  <a:cubicBezTo>
                    <a:pt x="370866" y="348100"/>
                    <a:pt x="366613" y="344824"/>
                    <a:pt x="362203" y="341782"/>
                  </a:cubicBezTo>
                  <a:cubicBezTo>
                    <a:pt x="359706" y="340066"/>
                    <a:pt x="357131" y="338467"/>
                    <a:pt x="354868" y="336557"/>
                  </a:cubicBezTo>
                  <a:cubicBezTo>
                    <a:pt x="356858" y="334451"/>
                    <a:pt x="358692" y="332462"/>
                    <a:pt x="358965" y="332072"/>
                  </a:cubicBezTo>
                  <a:cubicBezTo>
                    <a:pt x="362125" y="327587"/>
                    <a:pt x="364467" y="322713"/>
                    <a:pt x="365676" y="317604"/>
                  </a:cubicBezTo>
                  <a:cubicBezTo>
                    <a:pt x="366964" y="312106"/>
                    <a:pt x="366964" y="306335"/>
                    <a:pt x="365169" y="300368"/>
                  </a:cubicBezTo>
                  <a:cubicBezTo>
                    <a:pt x="362867" y="292686"/>
                    <a:pt x="358497" y="286134"/>
                    <a:pt x="352917" y="281065"/>
                  </a:cubicBezTo>
                  <a:cubicBezTo>
                    <a:pt x="347181" y="275839"/>
                    <a:pt x="340079" y="272213"/>
                    <a:pt x="332665" y="270653"/>
                  </a:cubicBezTo>
                  <a:cubicBezTo>
                    <a:pt x="332041" y="270536"/>
                    <a:pt x="328919" y="271238"/>
                    <a:pt x="325797" y="271667"/>
                  </a:cubicBezTo>
                  <a:cubicBezTo>
                    <a:pt x="325719" y="267065"/>
                    <a:pt x="325563" y="260280"/>
                    <a:pt x="325134" y="258135"/>
                  </a:cubicBezTo>
                  <a:cubicBezTo>
                    <a:pt x="323456" y="249868"/>
                    <a:pt x="320842" y="241913"/>
                    <a:pt x="317096" y="234698"/>
                  </a:cubicBezTo>
                  <a:cubicBezTo>
                    <a:pt x="313116" y="226977"/>
                    <a:pt x="307809" y="220114"/>
                    <a:pt x="301097" y="214420"/>
                  </a:cubicBezTo>
                  <a:cubicBezTo>
                    <a:pt x="295400" y="209663"/>
                    <a:pt x="289313" y="206855"/>
                    <a:pt x="282953" y="205685"/>
                  </a:cubicBezTo>
                  <a:cubicBezTo>
                    <a:pt x="276709" y="204515"/>
                    <a:pt x="270193" y="204866"/>
                    <a:pt x="263442" y="206699"/>
                  </a:cubicBezTo>
                  <a:cubicBezTo>
                    <a:pt x="262974" y="206816"/>
                    <a:pt x="261062" y="207635"/>
                    <a:pt x="258682" y="208649"/>
                  </a:cubicBezTo>
                  <a:cubicBezTo>
                    <a:pt x="258643" y="206153"/>
                    <a:pt x="258565" y="203891"/>
                    <a:pt x="258409" y="202799"/>
                  </a:cubicBezTo>
                  <a:cubicBezTo>
                    <a:pt x="256887" y="191998"/>
                    <a:pt x="254155" y="179831"/>
                    <a:pt x="248653" y="170004"/>
                  </a:cubicBezTo>
                  <a:cubicBezTo>
                    <a:pt x="244283" y="162165"/>
                    <a:pt x="238196" y="155653"/>
                    <a:pt x="229962" y="151792"/>
                  </a:cubicBezTo>
                  <a:cubicBezTo>
                    <a:pt x="224890" y="149414"/>
                    <a:pt x="219466" y="148556"/>
                    <a:pt x="214081" y="148907"/>
                  </a:cubicBezTo>
                  <a:cubicBezTo>
                    <a:pt x="209516" y="149219"/>
                    <a:pt x="204950" y="150389"/>
                    <a:pt x="200658" y="152260"/>
                  </a:cubicBezTo>
                  <a:lnTo>
                    <a:pt x="200619" y="151558"/>
                  </a:lnTo>
                  <a:cubicBezTo>
                    <a:pt x="199370" y="143642"/>
                    <a:pt x="197263" y="135960"/>
                    <a:pt x="193712" y="129136"/>
                  </a:cubicBezTo>
                  <a:cubicBezTo>
                    <a:pt x="191137" y="124144"/>
                    <a:pt x="187781" y="119582"/>
                    <a:pt x="183528" y="115721"/>
                  </a:cubicBezTo>
                  <a:cubicBezTo>
                    <a:pt x="176387" y="109248"/>
                    <a:pt x="169831" y="106791"/>
                    <a:pt x="163705" y="106323"/>
                  </a:cubicBezTo>
                  <a:cubicBezTo>
                    <a:pt x="157150" y="105816"/>
                    <a:pt x="150946" y="107727"/>
                    <a:pt x="144819" y="110262"/>
                  </a:cubicBezTo>
                  <a:cubicBezTo>
                    <a:pt x="139434" y="112523"/>
                    <a:pt x="134206" y="115760"/>
                    <a:pt x="128001" y="114629"/>
                  </a:cubicBezTo>
                  <a:cubicBezTo>
                    <a:pt x="127572" y="114200"/>
                    <a:pt x="125348" y="112055"/>
                    <a:pt x="124255" y="110612"/>
                  </a:cubicBezTo>
                  <a:cubicBezTo>
                    <a:pt x="121953" y="107532"/>
                    <a:pt x="119768" y="104373"/>
                    <a:pt x="117778" y="102306"/>
                  </a:cubicBezTo>
                  <a:cubicBezTo>
                    <a:pt x="112939" y="97393"/>
                    <a:pt x="106813" y="94000"/>
                    <a:pt x="100258" y="92323"/>
                  </a:cubicBezTo>
                  <a:cubicBezTo>
                    <a:pt x="95497" y="91114"/>
                    <a:pt x="90620" y="91075"/>
                    <a:pt x="85859" y="91660"/>
                  </a:cubicBezTo>
                  <a:cubicBezTo>
                    <a:pt x="85703" y="91348"/>
                    <a:pt x="85781" y="90958"/>
                    <a:pt x="85547" y="90646"/>
                  </a:cubicBezTo>
                  <a:cubicBezTo>
                    <a:pt x="85508" y="90685"/>
                    <a:pt x="85430" y="90724"/>
                    <a:pt x="85352" y="90763"/>
                  </a:cubicBezTo>
                  <a:cubicBezTo>
                    <a:pt x="84415" y="91114"/>
                    <a:pt x="83752" y="90256"/>
                    <a:pt x="83323" y="88853"/>
                  </a:cubicBezTo>
                  <a:cubicBezTo>
                    <a:pt x="83479" y="88970"/>
                    <a:pt x="83635" y="89087"/>
                    <a:pt x="83791" y="89204"/>
                  </a:cubicBezTo>
                  <a:cubicBezTo>
                    <a:pt x="83908" y="89281"/>
                    <a:pt x="84298" y="89476"/>
                    <a:pt x="84688" y="89710"/>
                  </a:cubicBezTo>
                  <a:cubicBezTo>
                    <a:pt x="84259" y="89281"/>
                    <a:pt x="83752" y="88970"/>
                    <a:pt x="83245" y="88697"/>
                  </a:cubicBezTo>
                  <a:cubicBezTo>
                    <a:pt x="82152" y="84836"/>
                    <a:pt x="82386" y="77193"/>
                    <a:pt x="82347" y="76686"/>
                  </a:cubicBezTo>
                  <a:cubicBezTo>
                    <a:pt x="81957" y="72123"/>
                    <a:pt x="82738" y="67561"/>
                    <a:pt x="84103" y="63193"/>
                  </a:cubicBezTo>
                  <a:cubicBezTo>
                    <a:pt x="85469" y="58787"/>
                    <a:pt x="87693" y="54692"/>
                    <a:pt x="90425" y="51143"/>
                  </a:cubicBezTo>
                  <a:cubicBezTo>
                    <a:pt x="92180" y="48842"/>
                    <a:pt x="94210" y="47088"/>
                    <a:pt x="96512" y="45879"/>
                  </a:cubicBezTo>
                  <a:cubicBezTo>
                    <a:pt x="98073" y="45060"/>
                    <a:pt x="99750" y="44592"/>
                    <a:pt x="101585" y="44475"/>
                  </a:cubicBezTo>
                  <a:cubicBezTo>
                    <a:pt x="101585" y="44436"/>
                    <a:pt x="101585" y="44358"/>
                    <a:pt x="101624" y="44241"/>
                  </a:cubicBezTo>
                  <a:cubicBezTo>
                    <a:pt x="102209" y="42330"/>
                    <a:pt x="107672" y="46464"/>
                    <a:pt x="109584" y="47127"/>
                  </a:cubicBezTo>
                  <a:cubicBezTo>
                    <a:pt x="115281" y="49037"/>
                    <a:pt x="119261" y="46386"/>
                    <a:pt x="119768" y="45996"/>
                  </a:cubicBezTo>
                  <a:cubicBezTo>
                    <a:pt x="120822" y="45216"/>
                    <a:pt x="124177" y="42096"/>
                    <a:pt x="123904" y="36247"/>
                  </a:cubicBezTo>
                  <a:cubicBezTo>
                    <a:pt x="123787" y="33478"/>
                    <a:pt x="119807" y="24314"/>
                    <a:pt x="122773" y="24431"/>
                  </a:cubicBezTo>
                  <a:cubicBezTo>
                    <a:pt x="122890" y="24431"/>
                    <a:pt x="122968" y="24470"/>
                    <a:pt x="123007" y="24509"/>
                  </a:cubicBezTo>
                  <a:cubicBezTo>
                    <a:pt x="125153" y="20726"/>
                    <a:pt x="128860" y="18542"/>
                    <a:pt x="132957" y="17372"/>
                  </a:cubicBezTo>
                  <a:cubicBezTo>
                    <a:pt x="139317" y="15579"/>
                    <a:pt x="146419" y="15540"/>
                    <a:pt x="151960" y="16632"/>
                  </a:cubicBezTo>
                  <a:cubicBezTo>
                    <a:pt x="155862" y="17606"/>
                    <a:pt x="159842" y="15189"/>
                    <a:pt x="160818" y="11250"/>
                  </a:cubicBezTo>
                  <a:cubicBezTo>
                    <a:pt x="161793" y="7311"/>
                    <a:pt x="159374" y="3373"/>
                    <a:pt x="155433" y="2398"/>
                  </a:cubicBezTo>
                  <a:cubicBezTo>
                    <a:pt x="146341" y="-332"/>
                    <a:pt x="133894" y="-1190"/>
                    <a:pt x="123553" y="2281"/>
                  </a:cubicBezTo>
                  <a:cubicBezTo>
                    <a:pt x="115515" y="4933"/>
                    <a:pt x="108920" y="10314"/>
                    <a:pt x="104901" y="18620"/>
                  </a:cubicBezTo>
                  <a:cubicBezTo>
                    <a:pt x="104316" y="19751"/>
                    <a:pt x="103848" y="21857"/>
                    <a:pt x="103731" y="24587"/>
                  </a:cubicBezTo>
                  <a:cubicBezTo>
                    <a:pt x="97526" y="24587"/>
                    <a:pt x="91868" y="25991"/>
                    <a:pt x="86952" y="28915"/>
                  </a:cubicBezTo>
                  <a:cubicBezTo>
                    <a:pt x="82464" y="31567"/>
                    <a:pt x="78445" y="35350"/>
                    <a:pt x="75168" y="40263"/>
                  </a:cubicBezTo>
                  <a:cubicBezTo>
                    <a:pt x="71500" y="45762"/>
                    <a:pt x="68651" y="52040"/>
                    <a:pt x="67168" y="58708"/>
                  </a:cubicBezTo>
                  <a:cubicBezTo>
                    <a:pt x="65724" y="65260"/>
                    <a:pt x="65373" y="72084"/>
                    <a:pt x="66544" y="78752"/>
                  </a:cubicBezTo>
                  <a:cubicBezTo>
                    <a:pt x="66700" y="79649"/>
                    <a:pt x="70173" y="92128"/>
                    <a:pt x="72280" y="96418"/>
                  </a:cubicBezTo>
                  <a:cubicBezTo>
                    <a:pt x="72358" y="96535"/>
                    <a:pt x="72436" y="96535"/>
                    <a:pt x="72475" y="96652"/>
                  </a:cubicBezTo>
                  <a:cubicBezTo>
                    <a:pt x="70563" y="97822"/>
                    <a:pt x="68183" y="98446"/>
                    <a:pt x="66505" y="99928"/>
                  </a:cubicBezTo>
                  <a:cubicBezTo>
                    <a:pt x="59754" y="105816"/>
                    <a:pt x="55150" y="114356"/>
                    <a:pt x="47268" y="118919"/>
                  </a:cubicBezTo>
                  <a:cubicBezTo>
                    <a:pt x="40907" y="122545"/>
                    <a:pt x="34508" y="120791"/>
                    <a:pt x="29045" y="117047"/>
                  </a:cubicBezTo>
                  <a:cubicBezTo>
                    <a:pt x="22411" y="112523"/>
                    <a:pt x="16988" y="105309"/>
                    <a:pt x="14061" y="98719"/>
                  </a:cubicBezTo>
                  <a:cubicBezTo>
                    <a:pt x="12461" y="95014"/>
                    <a:pt x="8130" y="93298"/>
                    <a:pt x="4423" y="94897"/>
                  </a:cubicBezTo>
                  <a:cubicBezTo>
                    <a:pt x="716" y="96496"/>
                    <a:pt x="-1001" y="100824"/>
                    <a:pt x="599" y="104529"/>
                  </a:cubicBezTo>
                  <a:cubicBezTo>
                    <a:pt x="5164" y="115370"/>
                    <a:pt x="14841" y="127420"/>
                    <a:pt x="26275" y="133035"/>
                  </a:cubicBezTo>
                  <a:cubicBezTo>
                    <a:pt x="35171" y="137364"/>
                    <a:pt x="45082" y="138027"/>
                    <a:pt x="54994" y="132528"/>
                  </a:cubicBezTo>
                  <a:cubicBezTo>
                    <a:pt x="63812" y="127654"/>
                    <a:pt x="69353" y="118607"/>
                    <a:pt x="77001" y="112250"/>
                  </a:cubicBezTo>
                  <a:cubicBezTo>
                    <a:pt x="79148" y="110417"/>
                    <a:pt x="81567" y="108936"/>
                    <a:pt x="84532" y="108156"/>
                  </a:cubicBezTo>
                  <a:cubicBezTo>
                    <a:pt x="88239" y="107220"/>
                    <a:pt x="92219" y="107337"/>
                    <a:pt x="96004" y="108351"/>
                  </a:cubicBezTo>
                  <a:cubicBezTo>
                    <a:pt x="99633" y="109365"/>
                    <a:pt x="102989" y="111236"/>
                    <a:pt x="105604" y="114005"/>
                  </a:cubicBezTo>
                  <a:cubicBezTo>
                    <a:pt x="108335" y="116852"/>
                    <a:pt x="111222" y="122155"/>
                    <a:pt x="114656" y="125704"/>
                  </a:cubicBezTo>
                  <a:cubicBezTo>
                    <a:pt x="117544" y="128707"/>
                    <a:pt x="120861" y="130657"/>
                    <a:pt x="124216" y="131397"/>
                  </a:cubicBezTo>
                  <a:cubicBezTo>
                    <a:pt x="131708" y="133035"/>
                    <a:pt x="138537" y="131514"/>
                    <a:pt x="145171" y="129019"/>
                  </a:cubicBezTo>
                  <a:cubicBezTo>
                    <a:pt x="149814" y="127303"/>
                    <a:pt x="154301" y="124963"/>
                    <a:pt x="159023" y="124183"/>
                  </a:cubicBezTo>
                  <a:cubicBezTo>
                    <a:pt x="162847" y="123520"/>
                    <a:pt x="166749" y="124690"/>
                    <a:pt x="171314" y="128941"/>
                  </a:cubicBezTo>
                  <a:cubicBezTo>
                    <a:pt x="174631" y="132060"/>
                    <a:pt x="176973" y="135843"/>
                    <a:pt x="178650" y="139938"/>
                  </a:cubicBezTo>
                  <a:cubicBezTo>
                    <a:pt x="180523" y="144422"/>
                    <a:pt x="181616" y="149297"/>
                    <a:pt x="182357" y="154288"/>
                  </a:cubicBezTo>
                  <a:cubicBezTo>
                    <a:pt x="182552" y="155848"/>
                    <a:pt x="182357" y="164622"/>
                    <a:pt x="183216" y="168093"/>
                  </a:cubicBezTo>
                  <a:cubicBezTo>
                    <a:pt x="184269" y="172305"/>
                    <a:pt x="186884" y="174410"/>
                    <a:pt x="188601" y="175307"/>
                  </a:cubicBezTo>
                  <a:cubicBezTo>
                    <a:pt x="190513" y="176321"/>
                    <a:pt x="193283" y="176945"/>
                    <a:pt x="196678" y="175970"/>
                  </a:cubicBezTo>
                  <a:cubicBezTo>
                    <a:pt x="199565" y="175190"/>
                    <a:pt x="207448" y="169887"/>
                    <a:pt x="207799" y="169653"/>
                  </a:cubicBezTo>
                  <a:cubicBezTo>
                    <a:pt x="210179" y="168600"/>
                    <a:pt x="212715" y="167898"/>
                    <a:pt x="215252" y="167781"/>
                  </a:cubicBezTo>
                  <a:cubicBezTo>
                    <a:pt x="217476" y="167664"/>
                    <a:pt x="219700" y="168015"/>
                    <a:pt x="221768" y="168990"/>
                  </a:cubicBezTo>
                  <a:cubicBezTo>
                    <a:pt x="227582" y="171798"/>
                    <a:pt x="231094" y="177140"/>
                    <a:pt x="233630" y="183106"/>
                  </a:cubicBezTo>
                  <a:cubicBezTo>
                    <a:pt x="236635" y="190165"/>
                    <a:pt x="238118" y="198198"/>
                    <a:pt x="239093" y="205490"/>
                  </a:cubicBezTo>
                  <a:cubicBezTo>
                    <a:pt x="239445" y="208298"/>
                    <a:pt x="238625" y="215434"/>
                    <a:pt x="239054" y="220075"/>
                  </a:cubicBezTo>
                  <a:cubicBezTo>
                    <a:pt x="239367" y="223662"/>
                    <a:pt x="240459" y="226509"/>
                    <a:pt x="241591" y="228225"/>
                  </a:cubicBezTo>
                  <a:cubicBezTo>
                    <a:pt x="242176" y="229122"/>
                    <a:pt x="247132" y="234348"/>
                    <a:pt x="254819" y="231579"/>
                  </a:cubicBezTo>
                  <a:cubicBezTo>
                    <a:pt x="258526" y="230214"/>
                    <a:pt x="267461" y="226041"/>
                    <a:pt x="268554" y="225768"/>
                  </a:cubicBezTo>
                  <a:cubicBezTo>
                    <a:pt x="272261" y="224754"/>
                    <a:pt x="275851" y="224442"/>
                    <a:pt x="279285" y="225105"/>
                  </a:cubicBezTo>
                  <a:cubicBezTo>
                    <a:pt x="282445" y="225729"/>
                    <a:pt x="285450" y="227211"/>
                    <a:pt x="288298" y="229590"/>
                  </a:cubicBezTo>
                  <a:cubicBezTo>
                    <a:pt x="293020" y="233568"/>
                    <a:pt x="296649" y="238442"/>
                    <a:pt x="299458" y="243863"/>
                  </a:cubicBezTo>
                  <a:cubicBezTo>
                    <a:pt x="302385" y="249439"/>
                    <a:pt x="304414" y="255640"/>
                    <a:pt x="305702" y="262074"/>
                  </a:cubicBezTo>
                  <a:cubicBezTo>
                    <a:pt x="306287" y="264804"/>
                    <a:pt x="305585" y="272252"/>
                    <a:pt x="306014" y="277009"/>
                  </a:cubicBezTo>
                  <a:cubicBezTo>
                    <a:pt x="306404" y="280909"/>
                    <a:pt x="307536" y="283912"/>
                    <a:pt x="308667" y="285550"/>
                  </a:cubicBezTo>
                  <a:cubicBezTo>
                    <a:pt x="309370" y="286563"/>
                    <a:pt x="312062" y="289722"/>
                    <a:pt x="317486" y="290073"/>
                  </a:cubicBezTo>
                  <a:cubicBezTo>
                    <a:pt x="320295" y="290268"/>
                    <a:pt x="326422" y="289995"/>
                    <a:pt x="329270" y="290034"/>
                  </a:cubicBezTo>
                  <a:cubicBezTo>
                    <a:pt x="333133" y="290931"/>
                    <a:pt x="336801" y="292842"/>
                    <a:pt x="339845" y="295572"/>
                  </a:cubicBezTo>
                  <a:cubicBezTo>
                    <a:pt x="342888" y="298301"/>
                    <a:pt x="345308" y="301850"/>
                    <a:pt x="346595" y="306023"/>
                  </a:cubicBezTo>
                  <a:cubicBezTo>
                    <a:pt x="347376" y="308518"/>
                    <a:pt x="347415" y="310936"/>
                    <a:pt x="346868" y="313237"/>
                  </a:cubicBezTo>
                  <a:cubicBezTo>
                    <a:pt x="346244" y="316006"/>
                    <a:pt x="344878" y="318618"/>
                    <a:pt x="343200" y="321075"/>
                  </a:cubicBezTo>
                  <a:cubicBezTo>
                    <a:pt x="342771" y="321699"/>
                    <a:pt x="337816" y="326769"/>
                    <a:pt x="335943" y="328913"/>
                  </a:cubicBezTo>
                  <a:cubicBezTo>
                    <a:pt x="330987" y="334490"/>
                    <a:pt x="333758" y="340651"/>
                    <a:pt x="333992" y="341041"/>
                  </a:cubicBezTo>
                  <a:cubicBezTo>
                    <a:pt x="337621" y="347242"/>
                    <a:pt x="343005" y="351531"/>
                    <a:pt x="348781" y="355431"/>
                  </a:cubicBezTo>
                  <a:cubicBezTo>
                    <a:pt x="352605" y="358005"/>
                    <a:pt x="356663" y="360344"/>
                    <a:pt x="359550" y="363971"/>
                  </a:cubicBezTo>
                  <a:cubicBezTo>
                    <a:pt x="361228" y="366038"/>
                    <a:pt x="362399" y="368651"/>
                    <a:pt x="362789" y="372160"/>
                  </a:cubicBezTo>
                  <a:cubicBezTo>
                    <a:pt x="363491" y="378634"/>
                    <a:pt x="359823" y="384093"/>
                    <a:pt x="354985" y="388851"/>
                  </a:cubicBezTo>
                  <a:cubicBezTo>
                    <a:pt x="345620" y="397976"/>
                    <a:pt x="331611" y="404293"/>
                    <a:pt x="323027" y="407335"/>
                  </a:cubicBezTo>
                  <a:lnTo>
                    <a:pt x="306755" y="412482"/>
                  </a:lnTo>
                  <a:cubicBezTo>
                    <a:pt x="306404" y="412599"/>
                    <a:pt x="299302" y="414276"/>
                    <a:pt x="296688" y="415251"/>
                  </a:cubicBezTo>
                  <a:cubicBezTo>
                    <a:pt x="288806" y="418176"/>
                    <a:pt x="290250" y="426092"/>
                    <a:pt x="290991" y="427613"/>
                  </a:cubicBezTo>
                  <a:cubicBezTo>
                    <a:pt x="294659" y="435139"/>
                    <a:pt x="302502" y="441612"/>
                    <a:pt x="312530" y="446682"/>
                  </a:cubicBezTo>
                  <a:cubicBezTo>
                    <a:pt x="330090" y="455573"/>
                    <a:pt x="354633" y="460643"/>
                    <a:pt x="365988" y="464659"/>
                  </a:cubicBezTo>
                  <a:cubicBezTo>
                    <a:pt x="385538" y="471562"/>
                    <a:pt x="400912" y="480453"/>
                    <a:pt x="412462" y="493126"/>
                  </a:cubicBezTo>
                  <a:cubicBezTo>
                    <a:pt x="423778" y="505488"/>
                    <a:pt x="431426" y="521399"/>
                    <a:pt x="436031" y="542184"/>
                  </a:cubicBezTo>
                  <a:cubicBezTo>
                    <a:pt x="436850" y="545966"/>
                    <a:pt x="440557" y="548384"/>
                    <a:pt x="444381" y="547604"/>
                  </a:cubicBezTo>
                  <a:cubicBezTo>
                    <a:pt x="448166" y="546785"/>
                    <a:pt x="450586" y="543042"/>
                    <a:pt x="449766" y="539259"/>
                  </a:cubicBezTo>
                  <a:cubicBezTo>
                    <a:pt x="444927" y="515510"/>
                    <a:pt x="436304" y="497377"/>
                    <a:pt x="423700" y="483065"/>
                  </a:cubicBezTo>
                  <a:cubicBezTo>
                    <a:pt x="410784" y="468403"/>
                    <a:pt x="393576" y="457796"/>
                    <a:pt x="371451" y="449568"/>
                  </a:cubicBezTo>
                  <a:cubicBezTo>
                    <a:pt x="361930" y="446058"/>
                    <a:pt x="342810" y="441691"/>
                    <a:pt x="326812" y="434788"/>
                  </a:cubicBezTo>
                  <a:cubicBezTo>
                    <a:pt x="322286" y="432838"/>
                    <a:pt x="317954" y="430733"/>
                    <a:pt x="314403" y="428354"/>
                  </a:cubicBezTo>
                  <a:lnTo>
                    <a:pt x="328841" y="424025"/>
                  </a:lnTo>
                  <a:cubicBezTo>
                    <a:pt x="334070" y="422231"/>
                    <a:pt x="340898" y="419424"/>
                    <a:pt x="347883" y="415719"/>
                  </a:cubicBezTo>
                  <a:cubicBezTo>
                    <a:pt x="348039" y="415875"/>
                    <a:pt x="348000" y="416109"/>
                    <a:pt x="348156" y="416226"/>
                  </a:cubicBezTo>
                  <a:cubicBezTo>
                    <a:pt x="358497" y="425741"/>
                    <a:pt x="375978" y="437245"/>
                    <a:pt x="393186" y="441262"/>
                  </a:cubicBezTo>
                  <a:cubicBezTo>
                    <a:pt x="407155" y="444576"/>
                    <a:pt x="420813" y="442704"/>
                    <a:pt x="431543" y="433735"/>
                  </a:cubicBezTo>
                  <a:cubicBezTo>
                    <a:pt x="433963" y="431668"/>
                    <a:pt x="435875" y="428354"/>
                    <a:pt x="436928" y="424259"/>
                  </a:cubicBezTo>
                  <a:cubicBezTo>
                    <a:pt x="437240" y="423089"/>
                    <a:pt x="437279" y="421568"/>
                    <a:pt x="437279" y="419970"/>
                  </a:cubicBezTo>
                  <a:cubicBezTo>
                    <a:pt x="439894" y="420788"/>
                    <a:pt x="442196" y="421451"/>
                    <a:pt x="443406" y="421607"/>
                  </a:cubicBezTo>
                  <a:cubicBezTo>
                    <a:pt x="449766" y="422270"/>
                    <a:pt x="456087" y="421802"/>
                    <a:pt x="461980" y="419814"/>
                  </a:cubicBezTo>
                  <a:cubicBezTo>
                    <a:pt x="467950" y="417825"/>
                    <a:pt x="473491" y="414510"/>
                    <a:pt x="478095" y="409558"/>
                  </a:cubicBezTo>
                  <a:cubicBezTo>
                    <a:pt x="485275" y="401836"/>
                    <a:pt x="489684" y="391853"/>
                    <a:pt x="491284" y="381129"/>
                  </a:cubicBezTo>
                  <a:cubicBezTo>
                    <a:pt x="492767" y="371302"/>
                    <a:pt x="492142" y="360929"/>
                    <a:pt x="489684" y="351648"/>
                  </a:cubicBezTo>
                  <a:close/>
                  <a:moveTo>
                    <a:pt x="116100" y="28447"/>
                  </a:moveTo>
                  <a:cubicBezTo>
                    <a:pt x="115710" y="29539"/>
                    <a:pt x="113993" y="28837"/>
                    <a:pt x="112120" y="27823"/>
                  </a:cubicBezTo>
                  <a:cubicBezTo>
                    <a:pt x="114539" y="26654"/>
                    <a:pt x="116998" y="25952"/>
                    <a:pt x="116100" y="28447"/>
                  </a:cubicBezTo>
                  <a:close/>
                  <a:moveTo>
                    <a:pt x="105018" y="32854"/>
                  </a:moveTo>
                  <a:cubicBezTo>
                    <a:pt x="105409" y="35077"/>
                    <a:pt x="105448" y="36793"/>
                    <a:pt x="104238" y="36793"/>
                  </a:cubicBezTo>
                  <a:cubicBezTo>
                    <a:pt x="101741" y="36832"/>
                    <a:pt x="103223" y="34726"/>
                    <a:pt x="105018" y="32854"/>
                  </a:cubicBezTo>
                  <a:close/>
                  <a:moveTo>
                    <a:pt x="318812" y="270419"/>
                  </a:moveTo>
                  <a:cubicBezTo>
                    <a:pt x="319008" y="267806"/>
                    <a:pt x="321310" y="269951"/>
                    <a:pt x="323066" y="271979"/>
                  </a:cubicBezTo>
                  <a:cubicBezTo>
                    <a:pt x="320608" y="272096"/>
                    <a:pt x="318734" y="271823"/>
                    <a:pt x="318812" y="270419"/>
                  </a:cubicBezTo>
                  <a:close/>
                  <a:moveTo>
                    <a:pt x="437201" y="415446"/>
                  </a:moveTo>
                  <a:cubicBezTo>
                    <a:pt x="437240" y="413418"/>
                    <a:pt x="437513" y="412014"/>
                    <a:pt x="438684" y="412287"/>
                  </a:cubicBezTo>
                  <a:cubicBezTo>
                    <a:pt x="440440" y="412716"/>
                    <a:pt x="438879" y="414198"/>
                    <a:pt x="437201" y="415446"/>
                  </a:cubicBezTo>
                  <a:close/>
                  <a:moveTo>
                    <a:pt x="84806" y="89827"/>
                  </a:moveTo>
                  <a:lnTo>
                    <a:pt x="84688" y="89710"/>
                  </a:lnTo>
                  <a:cubicBezTo>
                    <a:pt x="85235" y="90022"/>
                    <a:pt x="85820" y="90412"/>
                    <a:pt x="85547" y="90646"/>
                  </a:cubicBezTo>
                  <a:cubicBezTo>
                    <a:pt x="85313" y="90373"/>
                    <a:pt x="85079" y="90061"/>
                    <a:pt x="84806" y="89827"/>
                  </a:cubicBezTo>
                  <a:close/>
                  <a:moveTo>
                    <a:pt x="170651" y="85031"/>
                  </a:moveTo>
                  <a:cubicBezTo>
                    <a:pt x="169012" y="81326"/>
                    <a:pt x="170690" y="76998"/>
                    <a:pt x="174397" y="75360"/>
                  </a:cubicBezTo>
                  <a:cubicBezTo>
                    <a:pt x="182747" y="71421"/>
                    <a:pt x="192386" y="69198"/>
                    <a:pt x="201711" y="69549"/>
                  </a:cubicBezTo>
                  <a:cubicBezTo>
                    <a:pt x="211779" y="69900"/>
                    <a:pt x="221456" y="73488"/>
                    <a:pt x="229260" y="80975"/>
                  </a:cubicBezTo>
                  <a:cubicBezTo>
                    <a:pt x="230977" y="82652"/>
                    <a:pt x="233318" y="86240"/>
                    <a:pt x="235777" y="90217"/>
                  </a:cubicBezTo>
                  <a:cubicBezTo>
                    <a:pt x="237415" y="92908"/>
                    <a:pt x="240303" y="96925"/>
                    <a:pt x="241552" y="98719"/>
                  </a:cubicBezTo>
                  <a:cubicBezTo>
                    <a:pt x="242098" y="98641"/>
                    <a:pt x="242683" y="98446"/>
                    <a:pt x="243269" y="98329"/>
                  </a:cubicBezTo>
                  <a:cubicBezTo>
                    <a:pt x="245102" y="97861"/>
                    <a:pt x="247015" y="97159"/>
                    <a:pt x="249005" y="96418"/>
                  </a:cubicBezTo>
                  <a:cubicBezTo>
                    <a:pt x="254116" y="94468"/>
                    <a:pt x="259540" y="92440"/>
                    <a:pt x="264964" y="91777"/>
                  </a:cubicBezTo>
                  <a:cubicBezTo>
                    <a:pt x="268515" y="91348"/>
                    <a:pt x="272105" y="91543"/>
                    <a:pt x="275617" y="92440"/>
                  </a:cubicBezTo>
                  <a:cubicBezTo>
                    <a:pt x="284006" y="94624"/>
                    <a:pt x="289742" y="98641"/>
                    <a:pt x="294113" y="103476"/>
                  </a:cubicBezTo>
                  <a:cubicBezTo>
                    <a:pt x="298171" y="107961"/>
                    <a:pt x="300980" y="113303"/>
                    <a:pt x="303516" y="118841"/>
                  </a:cubicBezTo>
                  <a:cubicBezTo>
                    <a:pt x="306131" y="124456"/>
                    <a:pt x="308199" y="130423"/>
                    <a:pt x="313077" y="134751"/>
                  </a:cubicBezTo>
                  <a:cubicBezTo>
                    <a:pt x="316471" y="137832"/>
                    <a:pt x="320647" y="138066"/>
                    <a:pt x="324666" y="138885"/>
                  </a:cubicBezTo>
                  <a:cubicBezTo>
                    <a:pt x="329543" y="139899"/>
                    <a:pt x="334382" y="141147"/>
                    <a:pt x="338869" y="143876"/>
                  </a:cubicBezTo>
                  <a:cubicBezTo>
                    <a:pt x="343200" y="146450"/>
                    <a:pt x="347376" y="150272"/>
                    <a:pt x="350848" y="156589"/>
                  </a:cubicBezTo>
                  <a:cubicBezTo>
                    <a:pt x="353463" y="161308"/>
                    <a:pt x="354907" y="166026"/>
                    <a:pt x="355648" y="170784"/>
                  </a:cubicBezTo>
                  <a:cubicBezTo>
                    <a:pt x="356975" y="179012"/>
                    <a:pt x="355570" y="187240"/>
                    <a:pt x="357638" y="195273"/>
                  </a:cubicBezTo>
                  <a:cubicBezTo>
                    <a:pt x="357326" y="194220"/>
                    <a:pt x="356858" y="193167"/>
                    <a:pt x="356233" y="193869"/>
                  </a:cubicBezTo>
                  <a:cubicBezTo>
                    <a:pt x="355492" y="194688"/>
                    <a:pt x="356390" y="195507"/>
                    <a:pt x="357911" y="196287"/>
                  </a:cubicBezTo>
                  <a:lnTo>
                    <a:pt x="358067" y="196755"/>
                  </a:lnTo>
                  <a:lnTo>
                    <a:pt x="357950" y="196287"/>
                  </a:lnTo>
                  <a:cubicBezTo>
                    <a:pt x="360604" y="197613"/>
                    <a:pt x="365169" y="198861"/>
                    <a:pt x="366184" y="199758"/>
                  </a:cubicBezTo>
                  <a:cubicBezTo>
                    <a:pt x="370203" y="203462"/>
                    <a:pt x="373832" y="208064"/>
                    <a:pt x="376641" y="213212"/>
                  </a:cubicBezTo>
                  <a:cubicBezTo>
                    <a:pt x="379373" y="218203"/>
                    <a:pt x="381441" y="223623"/>
                    <a:pt x="382455" y="229005"/>
                  </a:cubicBezTo>
                  <a:cubicBezTo>
                    <a:pt x="383431" y="234114"/>
                    <a:pt x="383704" y="239261"/>
                    <a:pt x="383236" y="244370"/>
                  </a:cubicBezTo>
                  <a:cubicBezTo>
                    <a:pt x="382767" y="249400"/>
                    <a:pt x="381675" y="254392"/>
                    <a:pt x="379841" y="259188"/>
                  </a:cubicBezTo>
                  <a:cubicBezTo>
                    <a:pt x="379061" y="261255"/>
                    <a:pt x="375471" y="264843"/>
                    <a:pt x="373285" y="267611"/>
                  </a:cubicBezTo>
                  <a:cubicBezTo>
                    <a:pt x="373324" y="268508"/>
                    <a:pt x="373208" y="269405"/>
                    <a:pt x="372934" y="270224"/>
                  </a:cubicBezTo>
                  <a:cubicBezTo>
                    <a:pt x="372934" y="269678"/>
                    <a:pt x="372817" y="269015"/>
                    <a:pt x="372700" y="268391"/>
                  </a:cubicBezTo>
                  <a:cubicBezTo>
                    <a:pt x="371647" y="269795"/>
                    <a:pt x="371139" y="270848"/>
                    <a:pt x="371803" y="271238"/>
                  </a:cubicBezTo>
                  <a:cubicBezTo>
                    <a:pt x="372076" y="271394"/>
                    <a:pt x="372271" y="271433"/>
                    <a:pt x="372427" y="271433"/>
                  </a:cubicBezTo>
                  <a:cubicBezTo>
                    <a:pt x="371920" y="272369"/>
                    <a:pt x="371178" y="273188"/>
                    <a:pt x="370242" y="273851"/>
                  </a:cubicBezTo>
                  <a:cubicBezTo>
                    <a:pt x="365949" y="276892"/>
                    <a:pt x="362750" y="274943"/>
                    <a:pt x="361891" y="274475"/>
                  </a:cubicBezTo>
                  <a:cubicBezTo>
                    <a:pt x="360370" y="273617"/>
                    <a:pt x="356507" y="270107"/>
                    <a:pt x="359433" y="264492"/>
                  </a:cubicBezTo>
                  <a:cubicBezTo>
                    <a:pt x="360331" y="262737"/>
                    <a:pt x="364974" y="257121"/>
                    <a:pt x="365910" y="254274"/>
                  </a:cubicBezTo>
                  <a:cubicBezTo>
                    <a:pt x="367081" y="250687"/>
                    <a:pt x="367745" y="247021"/>
                    <a:pt x="367901" y="243278"/>
                  </a:cubicBezTo>
                  <a:cubicBezTo>
                    <a:pt x="368057" y="239651"/>
                    <a:pt x="367706" y="235985"/>
                    <a:pt x="366847" y="232359"/>
                  </a:cubicBezTo>
                  <a:cubicBezTo>
                    <a:pt x="365949" y="228576"/>
                    <a:pt x="364350" y="224871"/>
                    <a:pt x="362282" y="221479"/>
                  </a:cubicBezTo>
                  <a:cubicBezTo>
                    <a:pt x="360331" y="218203"/>
                    <a:pt x="357872" y="215278"/>
                    <a:pt x="355180" y="212939"/>
                  </a:cubicBezTo>
                  <a:cubicBezTo>
                    <a:pt x="356663" y="210248"/>
                    <a:pt x="346985" y="209156"/>
                    <a:pt x="344722" y="207284"/>
                  </a:cubicBezTo>
                  <a:cubicBezTo>
                    <a:pt x="342810" y="205685"/>
                    <a:pt x="341835" y="203891"/>
                    <a:pt x="341289" y="202410"/>
                  </a:cubicBezTo>
                  <a:cubicBezTo>
                    <a:pt x="338011" y="193129"/>
                    <a:pt x="339181" y="183535"/>
                    <a:pt x="337348" y="173942"/>
                  </a:cubicBezTo>
                  <a:cubicBezTo>
                    <a:pt x="336840" y="171291"/>
                    <a:pt x="335943" y="168639"/>
                    <a:pt x="334382" y="166026"/>
                  </a:cubicBezTo>
                  <a:cubicBezTo>
                    <a:pt x="332782" y="163296"/>
                    <a:pt x="330987" y="161619"/>
                    <a:pt x="329075" y="160528"/>
                  </a:cubicBezTo>
                  <a:cubicBezTo>
                    <a:pt x="324510" y="157915"/>
                    <a:pt x="319437" y="157993"/>
                    <a:pt x="314637" y="156823"/>
                  </a:cubicBezTo>
                  <a:cubicBezTo>
                    <a:pt x="309409" y="155575"/>
                    <a:pt x="304414" y="153547"/>
                    <a:pt x="299848" y="149492"/>
                  </a:cubicBezTo>
                  <a:cubicBezTo>
                    <a:pt x="293878" y="144188"/>
                    <a:pt x="290250" y="137481"/>
                    <a:pt x="287089" y="130540"/>
                  </a:cubicBezTo>
                  <a:cubicBezTo>
                    <a:pt x="284865" y="125587"/>
                    <a:pt x="282992" y="120518"/>
                    <a:pt x="279480" y="116462"/>
                  </a:cubicBezTo>
                  <a:cubicBezTo>
                    <a:pt x="277412" y="114083"/>
                    <a:pt x="274641" y="112094"/>
                    <a:pt x="270583" y="110963"/>
                  </a:cubicBezTo>
                  <a:cubicBezTo>
                    <a:pt x="266837" y="109871"/>
                    <a:pt x="262974" y="111236"/>
                    <a:pt x="259228" y="112484"/>
                  </a:cubicBezTo>
                  <a:cubicBezTo>
                    <a:pt x="255053" y="113849"/>
                    <a:pt x="250995" y="115409"/>
                    <a:pt x="247210" y="116150"/>
                  </a:cubicBezTo>
                  <a:cubicBezTo>
                    <a:pt x="243152" y="116969"/>
                    <a:pt x="239328" y="117086"/>
                    <a:pt x="235816" y="116111"/>
                  </a:cubicBezTo>
                  <a:cubicBezTo>
                    <a:pt x="233357" y="115409"/>
                    <a:pt x="230080" y="113381"/>
                    <a:pt x="227231" y="109521"/>
                  </a:cubicBezTo>
                  <a:cubicBezTo>
                    <a:pt x="223602" y="104646"/>
                    <a:pt x="219739" y="95599"/>
                    <a:pt x="217203" y="92947"/>
                  </a:cubicBezTo>
                  <a:cubicBezTo>
                    <a:pt x="212676" y="88151"/>
                    <a:pt x="206862" y="85889"/>
                    <a:pt x="200736" y="85343"/>
                  </a:cubicBezTo>
                  <a:cubicBezTo>
                    <a:pt x="193868" y="84758"/>
                    <a:pt x="186650" y="86162"/>
                    <a:pt x="180328" y="88775"/>
                  </a:cubicBezTo>
                  <a:cubicBezTo>
                    <a:pt x="176621" y="90412"/>
                    <a:pt x="172290" y="88736"/>
                    <a:pt x="170651" y="85031"/>
                  </a:cubicBezTo>
                  <a:close/>
                  <a:moveTo>
                    <a:pt x="357833" y="195975"/>
                  </a:moveTo>
                  <a:lnTo>
                    <a:pt x="357638" y="195273"/>
                  </a:lnTo>
                  <a:lnTo>
                    <a:pt x="357794" y="195819"/>
                  </a:lnTo>
                  <a:lnTo>
                    <a:pt x="357950" y="196287"/>
                  </a:lnTo>
                  <a:lnTo>
                    <a:pt x="357911" y="196287"/>
                  </a:lnTo>
                  <a:lnTo>
                    <a:pt x="357833" y="195975"/>
                  </a:lnTo>
                  <a:close/>
                  <a:moveTo>
                    <a:pt x="354829" y="212666"/>
                  </a:moveTo>
                  <a:lnTo>
                    <a:pt x="355180" y="212939"/>
                  </a:lnTo>
                  <a:lnTo>
                    <a:pt x="355180" y="212978"/>
                  </a:lnTo>
                  <a:cubicBezTo>
                    <a:pt x="355063" y="213134"/>
                    <a:pt x="354946" y="212744"/>
                    <a:pt x="354829" y="212666"/>
                  </a:cubicBezTo>
                  <a:close/>
                  <a:moveTo>
                    <a:pt x="216149" y="323337"/>
                  </a:moveTo>
                  <a:cubicBezTo>
                    <a:pt x="208033" y="330551"/>
                    <a:pt x="200307" y="338234"/>
                    <a:pt x="192386" y="345799"/>
                  </a:cubicBezTo>
                  <a:cubicBezTo>
                    <a:pt x="184386" y="353403"/>
                    <a:pt x="176114" y="360812"/>
                    <a:pt x="168076" y="368339"/>
                  </a:cubicBezTo>
                  <a:lnTo>
                    <a:pt x="143610" y="389903"/>
                  </a:lnTo>
                  <a:lnTo>
                    <a:pt x="135688" y="396455"/>
                  </a:lnTo>
                  <a:cubicBezTo>
                    <a:pt x="135298" y="396767"/>
                    <a:pt x="134323" y="397157"/>
                    <a:pt x="133464" y="397547"/>
                  </a:cubicBezTo>
                  <a:lnTo>
                    <a:pt x="133347" y="397742"/>
                  </a:lnTo>
                  <a:lnTo>
                    <a:pt x="133386" y="397586"/>
                  </a:lnTo>
                  <a:cubicBezTo>
                    <a:pt x="132411" y="398015"/>
                    <a:pt x="131630" y="398522"/>
                    <a:pt x="131982" y="399029"/>
                  </a:cubicBezTo>
                  <a:cubicBezTo>
                    <a:pt x="132021" y="399107"/>
                    <a:pt x="132060" y="399146"/>
                    <a:pt x="132138" y="399185"/>
                  </a:cubicBezTo>
                  <a:cubicBezTo>
                    <a:pt x="131279" y="399964"/>
                    <a:pt x="130187" y="400549"/>
                    <a:pt x="128977" y="400861"/>
                  </a:cubicBezTo>
                  <a:cubicBezTo>
                    <a:pt x="125777" y="401797"/>
                    <a:pt x="123943" y="400315"/>
                    <a:pt x="123163" y="399848"/>
                  </a:cubicBezTo>
                  <a:cubicBezTo>
                    <a:pt x="120705" y="398405"/>
                    <a:pt x="117739" y="394505"/>
                    <a:pt x="121836" y="389241"/>
                  </a:cubicBezTo>
                  <a:cubicBezTo>
                    <a:pt x="122305" y="388617"/>
                    <a:pt x="124841" y="386706"/>
                    <a:pt x="125738" y="385770"/>
                  </a:cubicBezTo>
                  <a:lnTo>
                    <a:pt x="132957" y="378322"/>
                  </a:lnTo>
                  <a:lnTo>
                    <a:pt x="155121" y="355002"/>
                  </a:lnTo>
                  <a:cubicBezTo>
                    <a:pt x="161832" y="348216"/>
                    <a:pt x="168388" y="341236"/>
                    <a:pt x="175295" y="334646"/>
                  </a:cubicBezTo>
                  <a:cubicBezTo>
                    <a:pt x="179977" y="330200"/>
                    <a:pt x="184816" y="325911"/>
                    <a:pt x="189732" y="321777"/>
                  </a:cubicBezTo>
                  <a:cubicBezTo>
                    <a:pt x="202297" y="311248"/>
                    <a:pt x="215525" y="301694"/>
                    <a:pt x="229533" y="293427"/>
                  </a:cubicBezTo>
                  <a:cubicBezTo>
                    <a:pt x="232928" y="291204"/>
                    <a:pt x="237454" y="292179"/>
                    <a:pt x="239679" y="295572"/>
                  </a:cubicBezTo>
                  <a:cubicBezTo>
                    <a:pt x="241903" y="298925"/>
                    <a:pt x="240966" y="303488"/>
                    <a:pt x="237571" y="305711"/>
                  </a:cubicBezTo>
                  <a:cubicBezTo>
                    <a:pt x="230119" y="311170"/>
                    <a:pt x="223095" y="317176"/>
                    <a:pt x="216149" y="323337"/>
                  </a:cubicBezTo>
                  <a:close/>
                  <a:moveTo>
                    <a:pt x="132138" y="399185"/>
                  </a:moveTo>
                  <a:cubicBezTo>
                    <a:pt x="132606" y="398756"/>
                    <a:pt x="132996" y="398288"/>
                    <a:pt x="133347" y="397742"/>
                  </a:cubicBezTo>
                  <a:cubicBezTo>
                    <a:pt x="133074" y="398678"/>
                    <a:pt x="132645" y="399691"/>
                    <a:pt x="132138" y="399185"/>
                  </a:cubicBezTo>
                  <a:close/>
                  <a:moveTo>
                    <a:pt x="189849" y="208064"/>
                  </a:moveTo>
                  <a:lnTo>
                    <a:pt x="189576" y="208142"/>
                  </a:lnTo>
                  <a:cubicBezTo>
                    <a:pt x="189693" y="208103"/>
                    <a:pt x="189849" y="208025"/>
                    <a:pt x="190005" y="207947"/>
                  </a:cubicBezTo>
                  <a:cubicBezTo>
                    <a:pt x="190083" y="207908"/>
                    <a:pt x="190239" y="207869"/>
                    <a:pt x="190434" y="207869"/>
                  </a:cubicBezTo>
                  <a:lnTo>
                    <a:pt x="190161" y="207947"/>
                  </a:lnTo>
                  <a:cubicBezTo>
                    <a:pt x="190083" y="207986"/>
                    <a:pt x="189966" y="208025"/>
                    <a:pt x="189849" y="208064"/>
                  </a:cubicBezTo>
                  <a:close/>
                  <a:moveTo>
                    <a:pt x="188601" y="208376"/>
                  </a:moveTo>
                  <a:lnTo>
                    <a:pt x="188640" y="208337"/>
                  </a:lnTo>
                  <a:cubicBezTo>
                    <a:pt x="188952" y="208298"/>
                    <a:pt x="189264" y="208220"/>
                    <a:pt x="189576" y="208142"/>
                  </a:cubicBezTo>
                  <a:cubicBezTo>
                    <a:pt x="189225" y="208259"/>
                    <a:pt x="188913" y="208337"/>
                    <a:pt x="188601" y="208376"/>
                  </a:cubicBezTo>
                  <a:close/>
                  <a:moveTo>
                    <a:pt x="191293" y="207401"/>
                  </a:moveTo>
                  <a:cubicBezTo>
                    <a:pt x="190395" y="206699"/>
                    <a:pt x="189498" y="207206"/>
                    <a:pt x="188640" y="208337"/>
                  </a:cubicBezTo>
                  <a:cubicBezTo>
                    <a:pt x="188249" y="208376"/>
                    <a:pt x="187859" y="208415"/>
                    <a:pt x="187430" y="208376"/>
                  </a:cubicBezTo>
                  <a:cubicBezTo>
                    <a:pt x="187820" y="208415"/>
                    <a:pt x="188210" y="208415"/>
                    <a:pt x="188601" y="208376"/>
                  </a:cubicBezTo>
                  <a:cubicBezTo>
                    <a:pt x="185869" y="212081"/>
                    <a:pt x="183450" y="222454"/>
                    <a:pt x="182943" y="223429"/>
                  </a:cubicBezTo>
                  <a:cubicBezTo>
                    <a:pt x="178260" y="231228"/>
                    <a:pt x="174085" y="239300"/>
                    <a:pt x="169325" y="247099"/>
                  </a:cubicBezTo>
                  <a:cubicBezTo>
                    <a:pt x="166437" y="251779"/>
                    <a:pt x="163354" y="256263"/>
                    <a:pt x="160272" y="260787"/>
                  </a:cubicBezTo>
                  <a:cubicBezTo>
                    <a:pt x="155628" y="267650"/>
                    <a:pt x="150789" y="274319"/>
                    <a:pt x="146068" y="281143"/>
                  </a:cubicBezTo>
                  <a:cubicBezTo>
                    <a:pt x="144039" y="284653"/>
                    <a:pt x="139552" y="285823"/>
                    <a:pt x="136079" y="283795"/>
                  </a:cubicBezTo>
                  <a:cubicBezTo>
                    <a:pt x="132567" y="281767"/>
                    <a:pt x="131357" y="277282"/>
                    <a:pt x="133386" y="273812"/>
                  </a:cubicBezTo>
                  <a:cubicBezTo>
                    <a:pt x="137015" y="266246"/>
                    <a:pt x="140449" y="258720"/>
                    <a:pt x="144312" y="251311"/>
                  </a:cubicBezTo>
                  <a:cubicBezTo>
                    <a:pt x="146887" y="246358"/>
                    <a:pt x="149463" y="241445"/>
                    <a:pt x="152389" y="236726"/>
                  </a:cubicBezTo>
                  <a:cubicBezTo>
                    <a:pt x="157267" y="228771"/>
                    <a:pt x="162847" y="221362"/>
                    <a:pt x="168271" y="213796"/>
                  </a:cubicBezTo>
                  <a:cubicBezTo>
                    <a:pt x="169285" y="212510"/>
                    <a:pt x="176777" y="201162"/>
                    <a:pt x="180719" y="197574"/>
                  </a:cubicBezTo>
                  <a:cubicBezTo>
                    <a:pt x="184308" y="194337"/>
                    <a:pt x="187703" y="193986"/>
                    <a:pt x="189420" y="194532"/>
                  </a:cubicBezTo>
                  <a:cubicBezTo>
                    <a:pt x="193166" y="195468"/>
                    <a:pt x="195468" y="199251"/>
                    <a:pt x="194571" y="203033"/>
                  </a:cubicBezTo>
                  <a:cubicBezTo>
                    <a:pt x="194102" y="204944"/>
                    <a:pt x="192893" y="206504"/>
                    <a:pt x="191293" y="207401"/>
                  </a:cubicBezTo>
                  <a:close/>
                  <a:moveTo>
                    <a:pt x="277958" y="450894"/>
                  </a:moveTo>
                  <a:cubicBezTo>
                    <a:pt x="279753" y="452804"/>
                    <a:pt x="279558" y="454793"/>
                    <a:pt x="279636" y="456002"/>
                  </a:cubicBezTo>
                  <a:cubicBezTo>
                    <a:pt x="279792" y="458420"/>
                    <a:pt x="278309" y="460097"/>
                    <a:pt x="276475" y="461695"/>
                  </a:cubicBezTo>
                  <a:cubicBezTo>
                    <a:pt x="275578" y="462475"/>
                    <a:pt x="273861" y="462943"/>
                    <a:pt x="271481" y="463177"/>
                  </a:cubicBezTo>
                  <a:cubicBezTo>
                    <a:pt x="269959" y="463294"/>
                    <a:pt x="266603" y="462709"/>
                    <a:pt x="265042" y="462865"/>
                  </a:cubicBezTo>
                  <a:lnTo>
                    <a:pt x="252711" y="464542"/>
                  </a:lnTo>
                  <a:cubicBezTo>
                    <a:pt x="248185" y="465010"/>
                    <a:pt x="243698" y="465634"/>
                    <a:pt x="239171" y="465790"/>
                  </a:cubicBezTo>
                  <a:cubicBezTo>
                    <a:pt x="236128" y="465907"/>
                    <a:pt x="233084" y="465790"/>
                    <a:pt x="230041" y="465595"/>
                  </a:cubicBezTo>
                  <a:cubicBezTo>
                    <a:pt x="222314" y="465049"/>
                    <a:pt x="214744" y="463840"/>
                    <a:pt x="207135" y="462358"/>
                  </a:cubicBezTo>
                  <a:cubicBezTo>
                    <a:pt x="203116" y="461968"/>
                    <a:pt x="200151" y="458420"/>
                    <a:pt x="200502" y="454364"/>
                  </a:cubicBezTo>
                  <a:cubicBezTo>
                    <a:pt x="200892" y="450348"/>
                    <a:pt x="204482" y="447384"/>
                    <a:pt x="208501" y="447774"/>
                  </a:cubicBezTo>
                  <a:cubicBezTo>
                    <a:pt x="213535" y="447657"/>
                    <a:pt x="218490" y="447150"/>
                    <a:pt x="223563" y="446838"/>
                  </a:cubicBezTo>
                  <a:cubicBezTo>
                    <a:pt x="228597" y="446526"/>
                    <a:pt x="233591" y="446058"/>
                    <a:pt x="238664" y="445902"/>
                  </a:cubicBezTo>
                  <a:cubicBezTo>
                    <a:pt x="243035" y="445785"/>
                    <a:pt x="247405" y="446097"/>
                    <a:pt x="251775" y="446136"/>
                  </a:cubicBezTo>
                  <a:lnTo>
                    <a:pt x="265081" y="446877"/>
                  </a:lnTo>
                  <a:cubicBezTo>
                    <a:pt x="266135" y="447033"/>
                    <a:pt x="267656" y="447228"/>
                    <a:pt x="269217" y="447735"/>
                  </a:cubicBezTo>
                  <a:cubicBezTo>
                    <a:pt x="269647" y="447852"/>
                    <a:pt x="270232" y="448086"/>
                    <a:pt x="270739" y="448281"/>
                  </a:cubicBezTo>
                  <a:cubicBezTo>
                    <a:pt x="273353" y="447657"/>
                    <a:pt x="276241" y="448593"/>
                    <a:pt x="277958" y="45089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6" name="Google Shape;2196;p31"/>
            <p:cNvSpPr/>
            <p:nvPr/>
          </p:nvSpPr>
          <p:spPr>
            <a:xfrm rot="6283741">
              <a:off x="6984281" y="3530039"/>
              <a:ext cx="1495586" cy="947912"/>
            </a:xfrm>
            <a:custGeom>
              <a:rect b="b" l="l" r="r" t="t"/>
              <a:pathLst>
                <a:path extrusionOk="0" h="1899389" w="2982350">
                  <a:moveTo>
                    <a:pt x="2982351" y="1849006"/>
                  </a:moveTo>
                  <a:cubicBezTo>
                    <a:pt x="2982351" y="1876811"/>
                    <a:pt x="2959640" y="1899390"/>
                    <a:pt x="2931663" y="1899390"/>
                  </a:cubicBezTo>
                  <a:cubicBezTo>
                    <a:pt x="2903685" y="1899390"/>
                    <a:pt x="2880975" y="1876811"/>
                    <a:pt x="2880975" y="1849006"/>
                  </a:cubicBezTo>
                  <a:cubicBezTo>
                    <a:pt x="2880975" y="1821202"/>
                    <a:pt x="2903685" y="1798623"/>
                    <a:pt x="2931663" y="1798623"/>
                  </a:cubicBezTo>
                  <a:cubicBezTo>
                    <a:pt x="2959640" y="1798623"/>
                    <a:pt x="2982351" y="1821202"/>
                    <a:pt x="2982351" y="1849006"/>
                  </a:cubicBezTo>
                  <a:close/>
                  <a:moveTo>
                    <a:pt x="1897420" y="1193519"/>
                  </a:moveTo>
                  <a:cubicBezTo>
                    <a:pt x="1869442" y="1193519"/>
                    <a:pt x="1846732" y="1216098"/>
                    <a:pt x="1846732" y="1243902"/>
                  </a:cubicBezTo>
                  <a:cubicBezTo>
                    <a:pt x="1846732" y="1271706"/>
                    <a:pt x="1869442" y="1294324"/>
                    <a:pt x="1897420" y="1294324"/>
                  </a:cubicBezTo>
                  <a:cubicBezTo>
                    <a:pt x="1925397" y="1294324"/>
                    <a:pt x="1948107" y="1271706"/>
                    <a:pt x="1948107" y="1243902"/>
                  </a:cubicBezTo>
                  <a:cubicBezTo>
                    <a:pt x="1948107" y="1216098"/>
                    <a:pt x="1925397" y="1193519"/>
                    <a:pt x="1897420" y="1193519"/>
                  </a:cubicBezTo>
                  <a:close/>
                  <a:moveTo>
                    <a:pt x="580862" y="0"/>
                  </a:moveTo>
                  <a:cubicBezTo>
                    <a:pt x="552884" y="0"/>
                    <a:pt x="530174" y="22579"/>
                    <a:pt x="530174" y="50383"/>
                  </a:cubicBezTo>
                  <a:cubicBezTo>
                    <a:pt x="530174" y="78187"/>
                    <a:pt x="552884" y="100805"/>
                    <a:pt x="580862" y="100805"/>
                  </a:cubicBezTo>
                  <a:cubicBezTo>
                    <a:pt x="608840" y="100805"/>
                    <a:pt x="631550" y="78187"/>
                    <a:pt x="631550" y="50383"/>
                  </a:cubicBezTo>
                  <a:cubicBezTo>
                    <a:pt x="631550" y="22579"/>
                    <a:pt x="608840" y="0"/>
                    <a:pt x="580862" y="0"/>
                  </a:cubicBezTo>
                  <a:close/>
                  <a:moveTo>
                    <a:pt x="310175" y="391015"/>
                  </a:moveTo>
                  <a:cubicBezTo>
                    <a:pt x="282198" y="391015"/>
                    <a:pt x="259488" y="413594"/>
                    <a:pt x="259488" y="441437"/>
                  </a:cubicBezTo>
                  <a:cubicBezTo>
                    <a:pt x="259488" y="469242"/>
                    <a:pt x="282198" y="491820"/>
                    <a:pt x="310175" y="491820"/>
                  </a:cubicBezTo>
                  <a:cubicBezTo>
                    <a:pt x="338153" y="491820"/>
                    <a:pt x="360863" y="469242"/>
                    <a:pt x="360863" y="441437"/>
                  </a:cubicBezTo>
                  <a:cubicBezTo>
                    <a:pt x="360863" y="413594"/>
                    <a:pt x="338153" y="391015"/>
                    <a:pt x="310175" y="391015"/>
                  </a:cubicBezTo>
                  <a:close/>
                  <a:moveTo>
                    <a:pt x="50688" y="290249"/>
                  </a:moveTo>
                  <a:cubicBezTo>
                    <a:pt x="22710" y="290249"/>
                    <a:pt x="0" y="312828"/>
                    <a:pt x="0" y="340632"/>
                  </a:cubicBezTo>
                  <a:cubicBezTo>
                    <a:pt x="0" y="368436"/>
                    <a:pt x="22710" y="391015"/>
                    <a:pt x="50688" y="391015"/>
                  </a:cubicBezTo>
                  <a:cubicBezTo>
                    <a:pt x="78666" y="391015"/>
                    <a:pt x="101376" y="368436"/>
                    <a:pt x="101376" y="340632"/>
                  </a:cubicBezTo>
                  <a:cubicBezTo>
                    <a:pt x="101376" y="312828"/>
                    <a:pt x="78666" y="290249"/>
                    <a:pt x="50688" y="290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7" name="Google Shape;2197;p31"/>
            <p:cNvSpPr/>
            <p:nvPr/>
          </p:nvSpPr>
          <p:spPr>
            <a:xfrm rot="6283741">
              <a:off x="7415000" y="3917929"/>
              <a:ext cx="209523" cy="127832"/>
            </a:xfrm>
            <a:custGeom>
              <a:rect b="b" l="l" r="r" t="t"/>
              <a:pathLst>
                <a:path extrusionOk="0" h="256144" w="417811">
                  <a:moveTo>
                    <a:pt x="4370" y="230072"/>
                  </a:moveTo>
                  <a:cubicBezTo>
                    <a:pt x="37109" y="116671"/>
                    <a:pt x="125803" y="28111"/>
                    <a:pt x="244113" y="5766"/>
                  </a:cubicBezTo>
                  <a:cubicBezTo>
                    <a:pt x="287895" y="-2501"/>
                    <a:pt x="337997" y="-2931"/>
                    <a:pt x="380608" y="11459"/>
                  </a:cubicBezTo>
                  <a:cubicBezTo>
                    <a:pt x="384822" y="12902"/>
                    <a:pt x="418692" y="22612"/>
                    <a:pt x="417794" y="28812"/>
                  </a:cubicBezTo>
                  <a:cubicBezTo>
                    <a:pt x="415726" y="42734"/>
                    <a:pt x="348572" y="74438"/>
                    <a:pt x="337646" y="82276"/>
                  </a:cubicBezTo>
                  <a:cubicBezTo>
                    <a:pt x="262141" y="136637"/>
                    <a:pt x="196235" y="206986"/>
                    <a:pt x="108399" y="242044"/>
                  </a:cubicBezTo>
                  <a:cubicBezTo>
                    <a:pt x="83192" y="252105"/>
                    <a:pt x="57985" y="256745"/>
                    <a:pt x="30943" y="256083"/>
                  </a:cubicBezTo>
                  <a:cubicBezTo>
                    <a:pt x="28329" y="256043"/>
                    <a:pt x="1639" y="250779"/>
                    <a:pt x="0" y="253275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8" name="Google Shape;2198;p31"/>
            <p:cNvSpPr/>
            <p:nvPr/>
          </p:nvSpPr>
          <p:spPr>
            <a:xfrm rot="6283741">
              <a:off x="6738383" y="3245709"/>
              <a:ext cx="1465707" cy="1326158"/>
            </a:xfrm>
            <a:custGeom>
              <a:rect b="b" l="l" r="r" t="t"/>
              <a:pathLst>
                <a:path extrusionOk="0" h="2657303" w="2922769">
                  <a:moveTo>
                    <a:pt x="2916957" y="1001448"/>
                  </a:moveTo>
                  <a:cubicBezTo>
                    <a:pt x="2910519" y="996574"/>
                    <a:pt x="2901310" y="997822"/>
                    <a:pt x="2896432" y="1004256"/>
                  </a:cubicBezTo>
                  <a:cubicBezTo>
                    <a:pt x="2822840" y="1099680"/>
                    <a:pt x="2722595" y="1165817"/>
                    <a:pt x="2610099" y="1219671"/>
                  </a:cubicBezTo>
                  <a:cubicBezTo>
                    <a:pt x="2606938" y="1221192"/>
                    <a:pt x="2603504" y="1222401"/>
                    <a:pt x="2600344" y="1223883"/>
                  </a:cubicBezTo>
                  <a:cubicBezTo>
                    <a:pt x="2601280" y="1221153"/>
                    <a:pt x="2602334" y="1218384"/>
                    <a:pt x="2603465" y="1215616"/>
                  </a:cubicBezTo>
                  <a:cubicBezTo>
                    <a:pt x="2611308" y="1196390"/>
                    <a:pt x="2625161" y="1177204"/>
                    <a:pt x="2633628" y="1164492"/>
                  </a:cubicBezTo>
                  <a:cubicBezTo>
                    <a:pt x="2644086" y="1148035"/>
                    <a:pt x="2655675" y="1131657"/>
                    <a:pt x="2665703" y="1114381"/>
                  </a:cubicBezTo>
                  <a:cubicBezTo>
                    <a:pt x="2676317" y="1096209"/>
                    <a:pt x="2685487" y="1077296"/>
                    <a:pt x="2691964" y="1057798"/>
                  </a:cubicBezTo>
                  <a:cubicBezTo>
                    <a:pt x="2701056" y="1030539"/>
                    <a:pt x="2704958" y="1002111"/>
                    <a:pt x="2699690" y="972084"/>
                  </a:cubicBezTo>
                  <a:cubicBezTo>
                    <a:pt x="2698676" y="964090"/>
                    <a:pt x="2691340" y="958357"/>
                    <a:pt x="2683301" y="959371"/>
                  </a:cubicBezTo>
                  <a:cubicBezTo>
                    <a:pt x="2675263" y="960385"/>
                    <a:pt x="2669566" y="967755"/>
                    <a:pt x="2670581" y="975750"/>
                  </a:cubicBezTo>
                  <a:cubicBezTo>
                    <a:pt x="2672532" y="1000590"/>
                    <a:pt x="2666484" y="1023208"/>
                    <a:pt x="2657470" y="1044890"/>
                  </a:cubicBezTo>
                  <a:cubicBezTo>
                    <a:pt x="2650407" y="1061931"/>
                    <a:pt x="2641003" y="1078115"/>
                    <a:pt x="2631443" y="1094337"/>
                  </a:cubicBezTo>
                  <a:cubicBezTo>
                    <a:pt x="2621415" y="1111340"/>
                    <a:pt x="2611308" y="1128381"/>
                    <a:pt x="2601631" y="1145071"/>
                  </a:cubicBezTo>
                  <a:cubicBezTo>
                    <a:pt x="2591915" y="1162620"/>
                    <a:pt x="2575058" y="1190853"/>
                    <a:pt x="2569985" y="1216434"/>
                  </a:cubicBezTo>
                  <a:cubicBezTo>
                    <a:pt x="2568503" y="1223805"/>
                    <a:pt x="2567878" y="1230980"/>
                    <a:pt x="2568308" y="1237726"/>
                  </a:cubicBezTo>
                  <a:cubicBezTo>
                    <a:pt x="2456318" y="1287291"/>
                    <a:pt x="2335120" y="1328003"/>
                    <a:pt x="2215170" y="1372068"/>
                  </a:cubicBezTo>
                  <a:cubicBezTo>
                    <a:pt x="2274209" y="1312365"/>
                    <a:pt x="2333676" y="1236011"/>
                    <a:pt x="2384208" y="1154197"/>
                  </a:cubicBezTo>
                  <a:cubicBezTo>
                    <a:pt x="2446524" y="1053235"/>
                    <a:pt x="2495027" y="944319"/>
                    <a:pt x="2513406" y="850143"/>
                  </a:cubicBezTo>
                  <a:cubicBezTo>
                    <a:pt x="2529482" y="765404"/>
                    <a:pt x="2505523" y="653641"/>
                    <a:pt x="2444690" y="593626"/>
                  </a:cubicBezTo>
                  <a:cubicBezTo>
                    <a:pt x="2402040" y="551510"/>
                    <a:pt x="2342027" y="532908"/>
                    <a:pt x="2265507" y="563677"/>
                  </a:cubicBezTo>
                  <a:cubicBezTo>
                    <a:pt x="2140758" y="614333"/>
                    <a:pt x="2112507" y="715177"/>
                    <a:pt x="2135373" y="790986"/>
                  </a:cubicBezTo>
                  <a:cubicBezTo>
                    <a:pt x="2150630" y="841486"/>
                    <a:pt x="2188753" y="881145"/>
                    <a:pt x="2236944" y="890231"/>
                  </a:cubicBezTo>
                  <a:cubicBezTo>
                    <a:pt x="2275808" y="897601"/>
                    <a:pt x="2322087" y="885590"/>
                    <a:pt x="2368249" y="840628"/>
                  </a:cubicBezTo>
                  <a:cubicBezTo>
                    <a:pt x="2374102" y="835012"/>
                    <a:pt x="2374297" y="825731"/>
                    <a:pt x="2368717" y="819882"/>
                  </a:cubicBezTo>
                  <a:cubicBezTo>
                    <a:pt x="2363098" y="814032"/>
                    <a:pt x="2353811" y="813837"/>
                    <a:pt x="2347958" y="819414"/>
                  </a:cubicBezTo>
                  <a:cubicBezTo>
                    <a:pt x="2310420" y="854588"/>
                    <a:pt x="2274053" y="865390"/>
                    <a:pt x="2243187" y="858956"/>
                  </a:cubicBezTo>
                  <a:cubicBezTo>
                    <a:pt x="2206742" y="851352"/>
                    <a:pt x="2179310" y="819882"/>
                    <a:pt x="2168385" y="781354"/>
                  </a:cubicBezTo>
                  <a:cubicBezTo>
                    <a:pt x="2150747" y="719232"/>
                    <a:pt x="2177359" y="638978"/>
                    <a:pt x="2279672" y="599202"/>
                  </a:cubicBezTo>
                  <a:cubicBezTo>
                    <a:pt x="2338398" y="576116"/>
                    <a:pt x="2384286" y="589453"/>
                    <a:pt x="2416868" y="621742"/>
                  </a:cubicBezTo>
                  <a:cubicBezTo>
                    <a:pt x="2469156" y="673568"/>
                    <a:pt x="2489057" y="769928"/>
                    <a:pt x="2475477" y="843006"/>
                  </a:cubicBezTo>
                  <a:cubicBezTo>
                    <a:pt x="2459050" y="933712"/>
                    <a:pt x="2413317" y="1038612"/>
                    <a:pt x="2355021" y="1136531"/>
                  </a:cubicBezTo>
                  <a:cubicBezTo>
                    <a:pt x="2296646" y="1234607"/>
                    <a:pt x="2225667" y="1325741"/>
                    <a:pt x="2157537" y="1388291"/>
                  </a:cubicBezTo>
                  <a:cubicBezTo>
                    <a:pt x="2155586" y="1390085"/>
                    <a:pt x="2155079" y="1392581"/>
                    <a:pt x="2154376" y="1394959"/>
                  </a:cubicBezTo>
                  <a:cubicBezTo>
                    <a:pt x="2145948" y="1398235"/>
                    <a:pt x="2137324" y="1401199"/>
                    <a:pt x="2128935" y="1404513"/>
                  </a:cubicBezTo>
                  <a:cubicBezTo>
                    <a:pt x="2060141" y="1431928"/>
                    <a:pt x="1993689" y="1462813"/>
                    <a:pt x="1930788" y="1498338"/>
                  </a:cubicBezTo>
                  <a:cubicBezTo>
                    <a:pt x="1935431" y="1482818"/>
                    <a:pt x="1939333" y="1467024"/>
                    <a:pt x="1943079" y="1457041"/>
                  </a:cubicBezTo>
                  <a:cubicBezTo>
                    <a:pt x="1949713" y="1438362"/>
                    <a:pt x="1957010" y="1419878"/>
                    <a:pt x="1963487" y="1401043"/>
                  </a:cubicBezTo>
                  <a:cubicBezTo>
                    <a:pt x="1967857" y="1388408"/>
                    <a:pt x="1971876" y="1375695"/>
                    <a:pt x="1975661" y="1362904"/>
                  </a:cubicBezTo>
                  <a:cubicBezTo>
                    <a:pt x="1985299" y="1330499"/>
                    <a:pt x="1993338" y="1297781"/>
                    <a:pt x="1999854" y="1264751"/>
                  </a:cubicBezTo>
                  <a:cubicBezTo>
                    <a:pt x="2001766" y="1256874"/>
                    <a:pt x="1996967" y="1248957"/>
                    <a:pt x="1989085" y="1247008"/>
                  </a:cubicBezTo>
                  <a:cubicBezTo>
                    <a:pt x="1981241" y="1245097"/>
                    <a:pt x="1973281" y="1249893"/>
                    <a:pt x="1971369" y="1257771"/>
                  </a:cubicBezTo>
                  <a:cubicBezTo>
                    <a:pt x="1963487" y="1284132"/>
                    <a:pt x="1953927" y="1309948"/>
                    <a:pt x="1944523" y="1335958"/>
                  </a:cubicBezTo>
                  <a:cubicBezTo>
                    <a:pt x="1938241" y="1353350"/>
                    <a:pt x="1931763" y="1370743"/>
                    <a:pt x="1925871" y="1388252"/>
                  </a:cubicBezTo>
                  <a:cubicBezTo>
                    <a:pt x="1919472" y="1407282"/>
                    <a:pt x="1913892" y="1426546"/>
                    <a:pt x="1908195" y="1445693"/>
                  </a:cubicBezTo>
                  <a:cubicBezTo>
                    <a:pt x="1904137" y="1460356"/>
                    <a:pt x="1900742" y="1486640"/>
                    <a:pt x="1895045" y="1507775"/>
                  </a:cubicBezTo>
                  <a:cubicBezTo>
                    <a:pt x="1893679" y="1512806"/>
                    <a:pt x="1892235" y="1517251"/>
                    <a:pt x="1890635" y="1521268"/>
                  </a:cubicBezTo>
                  <a:cubicBezTo>
                    <a:pt x="1866794" y="1536048"/>
                    <a:pt x="1843576" y="1551646"/>
                    <a:pt x="1821218" y="1568336"/>
                  </a:cubicBezTo>
                  <a:cubicBezTo>
                    <a:pt x="1731275" y="1636151"/>
                    <a:pt x="1614135" y="1739179"/>
                    <a:pt x="1501443" y="1876524"/>
                  </a:cubicBezTo>
                  <a:cubicBezTo>
                    <a:pt x="1430816" y="1962588"/>
                    <a:pt x="1362530" y="2062809"/>
                    <a:pt x="1303023" y="2175391"/>
                  </a:cubicBezTo>
                  <a:cubicBezTo>
                    <a:pt x="1307120" y="2152851"/>
                    <a:pt x="1311295" y="2130311"/>
                    <a:pt x="1316173" y="2107928"/>
                  </a:cubicBezTo>
                  <a:cubicBezTo>
                    <a:pt x="1335410" y="2018470"/>
                    <a:pt x="1359018" y="1934511"/>
                    <a:pt x="1386917" y="1854803"/>
                  </a:cubicBezTo>
                  <a:cubicBezTo>
                    <a:pt x="1416495" y="1770376"/>
                    <a:pt x="1451223" y="1690824"/>
                    <a:pt x="1492312" y="1614937"/>
                  </a:cubicBezTo>
                  <a:cubicBezTo>
                    <a:pt x="1572734" y="1466361"/>
                    <a:pt x="1677270" y="1331668"/>
                    <a:pt x="1814467" y="1202552"/>
                  </a:cubicBezTo>
                  <a:cubicBezTo>
                    <a:pt x="1820437" y="1197053"/>
                    <a:pt x="1820788" y="1187772"/>
                    <a:pt x="1815286" y="1181845"/>
                  </a:cubicBezTo>
                  <a:cubicBezTo>
                    <a:pt x="1809785" y="1175878"/>
                    <a:pt x="1800498" y="1175527"/>
                    <a:pt x="1794566" y="1181026"/>
                  </a:cubicBezTo>
                  <a:cubicBezTo>
                    <a:pt x="1652258" y="1310454"/>
                    <a:pt x="1542532" y="1445810"/>
                    <a:pt x="1458715" y="1596531"/>
                  </a:cubicBezTo>
                  <a:cubicBezTo>
                    <a:pt x="1424182" y="1658613"/>
                    <a:pt x="1393980" y="1723347"/>
                    <a:pt x="1367914" y="1791278"/>
                  </a:cubicBezTo>
                  <a:cubicBezTo>
                    <a:pt x="1352189" y="1832263"/>
                    <a:pt x="1338259" y="1874730"/>
                    <a:pt x="1325343" y="1918211"/>
                  </a:cubicBezTo>
                  <a:cubicBezTo>
                    <a:pt x="1324328" y="1913726"/>
                    <a:pt x="1323587" y="1909164"/>
                    <a:pt x="1322455" y="1904718"/>
                  </a:cubicBezTo>
                  <a:cubicBezTo>
                    <a:pt x="1314651" y="1873209"/>
                    <a:pt x="1303803" y="1842792"/>
                    <a:pt x="1290770" y="1813311"/>
                  </a:cubicBezTo>
                  <a:cubicBezTo>
                    <a:pt x="1277855" y="1784064"/>
                    <a:pt x="1262793" y="1755713"/>
                    <a:pt x="1246521" y="1728065"/>
                  </a:cubicBezTo>
                  <a:cubicBezTo>
                    <a:pt x="1186819" y="1626987"/>
                    <a:pt x="1105149" y="1520059"/>
                    <a:pt x="1003500" y="1451231"/>
                  </a:cubicBezTo>
                  <a:cubicBezTo>
                    <a:pt x="959095" y="1421126"/>
                    <a:pt x="910904" y="1398391"/>
                    <a:pt x="859124" y="1386107"/>
                  </a:cubicBezTo>
                  <a:cubicBezTo>
                    <a:pt x="841564" y="1373082"/>
                    <a:pt x="822405" y="1358030"/>
                    <a:pt x="820727" y="1356938"/>
                  </a:cubicBezTo>
                  <a:cubicBezTo>
                    <a:pt x="812065" y="1351128"/>
                    <a:pt x="803519" y="1345278"/>
                    <a:pt x="794857" y="1339468"/>
                  </a:cubicBezTo>
                  <a:cubicBezTo>
                    <a:pt x="794740" y="1338571"/>
                    <a:pt x="794818" y="1337674"/>
                    <a:pt x="794505" y="1336777"/>
                  </a:cubicBezTo>
                  <a:cubicBezTo>
                    <a:pt x="785141" y="1305190"/>
                    <a:pt x="773942" y="1273642"/>
                    <a:pt x="761221" y="1242523"/>
                  </a:cubicBezTo>
                  <a:cubicBezTo>
                    <a:pt x="756226" y="1230317"/>
                    <a:pt x="751036" y="1218189"/>
                    <a:pt x="745496" y="1206218"/>
                  </a:cubicBezTo>
                  <a:cubicBezTo>
                    <a:pt x="737223" y="1188279"/>
                    <a:pt x="728248" y="1170770"/>
                    <a:pt x="720054" y="1153183"/>
                  </a:cubicBezTo>
                  <a:cubicBezTo>
                    <a:pt x="713108" y="1139105"/>
                    <a:pt x="703002" y="1122259"/>
                    <a:pt x="696290" y="1105100"/>
                  </a:cubicBezTo>
                  <a:cubicBezTo>
                    <a:pt x="692427" y="1095195"/>
                    <a:pt x="689267" y="1085368"/>
                    <a:pt x="689891" y="1075931"/>
                  </a:cubicBezTo>
                  <a:cubicBezTo>
                    <a:pt x="690827" y="1068210"/>
                    <a:pt x="685326" y="1061229"/>
                    <a:pt x="677639" y="1060294"/>
                  </a:cubicBezTo>
                  <a:cubicBezTo>
                    <a:pt x="669912" y="1059358"/>
                    <a:pt x="662928" y="1064856"/>
                    <a:pt x="661991" y="1072538"/>
                  </a:cubicBezTo>
                  <a:cubicBezTo>
                    <a:pt x="659650" y="1085953"/>
                    <a:pt x="661796" y="1100577"/>
                    <a:pt x="665971" y="1115317"/>
                  </a:cubicBezTo>
                  <a:cubicBezTo>
                    <a:pt x="671278" y="1133958"/>
                    <a:pt x="680370" y="1152520"/>
                    <a:pt x="686301" y="1167923"/>
                  </a:cubicBezTo>
                  <a:cubicBezTo>
                    <a:pt x="693715" y="1186095"/>
                    <a:pt x="701090" y="1204502"/>
                    <a:pt x="709323" y="1222674"/>
                  </a:cubicBezTo>
                  <a:cubicBezTo>
                    <a:pt x="716854" y="1239325"/>
                    <a:pt x="724971" y="1255743"/>
                    <a:pt x="732892" y="1272238"/>
                  </a:cubicBezTo>
                  <a:cubicBezTo>
                    <a:pt x="738862" y="1284639"/>
                    <a:pt x="744832" y="1296962"/>
                    <a:pt x="750568" y="1309363"/>
                  </a:cubicBezTo>
                  <a:cubicBezTo>
                    <a:pt x="729731" y="1294973"/>
                    <a:pt x="709128" y="1280310"/>
                    <a:pt x="689111" y="1264907"/>
                  </a:cubicBezTo>
                  <a:cubicBezTo>
                    <a:pt x="661367" y="1243576"/>
                    <a:pt x="634638" y="1220919"/>
                    <a:pt x="609586" y="1195766"/>
                  </a:cubicBezTo>
                  <a:cubicBezTo>
                    <a:pt x="556245" y="1142537"/>
                    <a:pt x="506962" y="1084900"/>
                    <a:pt x="463532" y="1024066"/>
                  </a:cubicBezTo>
                  <a:cubicBezTo>
                    <a:pt x="419478" y="962452"/>
                    <a:pt x="381745" y="897367"/>
                    <a:pt x="352947" y="829358"/>
                  </a:cubicBezTo>
                  <a:cubicBezTo>
                    <a:pt x="352830" y="829085"/>
                    <a:pt x="352752" y="828773"/>
                    <a:pt x="352596" y="828500"/>
                  </a:cubicBezTo>
                  <a:cubicBezTo>
                    <a:pt x="352596" y="828461"/>
                    <a:pt x="352635" y="828461"/>
                    <a:pt x="352674" y="828422"/>
                  </a:cubicBezTo>
                  <a:cubicBezTo>
                    <a:pt x="356537" y="822768"/>
                    <a:pt x="361571" y="813096"/>
                    <a:pt x="364771" y="808768"/>
                  </a:cubicBezTo>
                  <a:cubicBezTo>
                    <a:pt x="371560" y="799643"/>
                    <a:pt x="378116" y="790323"/>
                    <a:pt x="384476" y="780847"/>
                  </a:cubicBezTo>
                  <a:cubicBezTo>
                    <a:pt x="390876" y="771371"/>
                    <a:pt x="397002" y="761738"/>
                    <a:pt x="402855" y="751989"/>
                  </a:cubicBezTo>
                  <a:cubicBezTo>
                    <a:pt x="420141" y="723093"/>
                    <a:pt x="435515" y="693261"/>
                    <a:pt x="449329" y="662649"/>
                  </a:cubicBezTo>
                  <a:cubicBezTo>
                    <a:pt x="463064" y="632232"/>
                    <a:pt x="475199" y="601035"/>
                    <a:pt x="486398" y="569487"/>
                  </a:cubicBezTo>
                  <a:cubicBezTo>
                    <a:pt x="499002" y="533494"/>
                    <a:pt x="509694" y="497344"/>
                    <a:pt x="518356" y="460961"/>
                  </a:cubicBezTo>
                  <a:cubicBezTo>
                    <a:pt x="527136" y="424226"/>
                    <a:pt x="534120" y="387297"/>
                    <a:pt x="539505" y="350133"/>
                  </a:cubicBezTo>
                  <a:cubicBezTo>
                    <a:pt x="555543" y="239969"/>
                    <a:pt x="559055" y="128401"/>
                    <a:pt x="564010" y="15507"/>
                  </a:cubicBezTo>
                  <a:cubicBezTo>
                    <a:pt x="564479" y="7434"/>
                    <a:pt x="558274" y="493"/>
                    <a:pt x="550197" y="25"/>
                  </a:cubicBezTo>
                  <a:cubicBezTo>
                    <a:pt x="542120" y="-443"/>
                    <a:pt x="535174" y="5718"/>
                    <a:pt x="534706" y="13791"/>
                  </a:cubicBezTo>
                  <a:cubicBezTo>
                    <a:pt x="526511" y="125359"/>
                    <a:pt x="518356" y="235406"/>
                    <a:pt x="500719" y="344206"/>
                  </a:cubicBezTo>
                  <a:cubicBezTo>
                    <a:pt x="494905" y="380238"/>
                    <a:pt x="488154" y="416154"/>
                    <a:pt x="479921" y="451952"/>
                  </a:cubicBezTo>
                  <a:cubicBezTo>
                    <a:pt x="471804" y="487205"/>
                    <a:pt x="462440" y="522419"/>
                    <a:pt x="450889" y="557437"/>
                  </a:cubicBezTo>
                  <a:cubicBezTo>
                    <a:pt x="440861" y="588322"/>
                    <a:pt x="429779" y="618856"/>
                    <a:pt x="417293" y="648766"/>
                  </a:cubicBezTo>
                  <a:cubicBezTo>
                    <a:pt x="404884" y="678598"/>
                    <a:pt x="391149" y="707807"/>
                    <a:pt x="375384" y="736157"/>
                  </a:cubicBezTo>
                  <a:cubicBezTo>
                    <a:pt x="370117" y="745633"/>
                    <a:pt x="364615" y="755031"/>
                    <a:pt x="358840" y="764312"/>
                  </a:cubicBezTo>
                  <a:cubicBezTo>
                    <a:pt x="353104" y="773593"/>
                    <a:pt x="347094" y="782757"/>
                    <a:pt x="340929" y="791727"/>
                  </a:cubicBezTo>
                  <a:cubicBezTo>
                    <a:pt x="340539" y="792311"/>
                    <a:pt x="340032" y="793793"/>
                    <a:pt x="339602" y="794768"/>
                  </a:cubicBezTo>
                  <a:cubicBezTo>
                    <a:pt x="292739" y="668966"/>
                    <a:pt x="276974" y="533767"/>
                    <a:pt x="311390" y="392444"/>
                  </a:cubicBezTo>
                  <a:cubicBezTo>
                    <a:pt x="313380" y="384606"/>
                    <a:pt x="308620" y="376651"/>
                    <a:pt x="300777" y="374623"/>
                  </a:cubicBezTo>
                  <a:cubicBezTo>
                    <a:pt x="292934" y="372634"/>
                    <a:pt x="284973" y="377392"/>
                    <a:pt x="282944" y="385230"/>
                  </a:cubicBezTo>
                  <a:cubicBezTo>
                    <a:pt x="240217" y="546245"/>
                    <a:pt x="258673" y="701528"/>
                    <a:pt x="317165" y="844254"/>
                  </a:cubicBezTo>
                  <a:cubicBezTo>
                    <a:pt x="336130" y="890543"/>
                    <a:pt x="359698" y="935311"/>
                    <a:pt x="386349" y="978635"/>
                  </a:cubicBezTo>
                  <a:cubicBezTo>
                    <a:pt x="373745" y="973956"/>
                    <a:pt x="360244" y="966508"/>
                    <a:pt x="346431" y="957617"/>
                  </a:cubicBezTo>
                  <a:cubicBezTo>
                    <a:pt x="310142" y="934297"/>
                    <a:pt x="274048" y="902359"/>
                    <a:pt x="254849" y="886994"/>
                  </a:cubicBezTo>
                  <a:cubicBezTo>
                    <a:pt x="202445" y="845424"/>
                    <a:pt x="160107" y="796991"/>
                    <a:pt x="126628" y="744268"/>
                  </a:cubicBezTo>
                  <a:cubicBezTo>
                    <a:pt x="103566" y="707924"/>
                    <a:pt x="84875" y="669473"/>
                    <a:pt x="70321" y="629424"/>
                  </a:cubicBezTo>
                  <a:cubicBezTo>
                    <a:pt x="34344" y="530413"/>
                    <a:pt x="24159" y="421496"/>
                    <a:pt x="41250" y="311215"/>
                  </a:cubicBezTo>
                  <a:cubicBezTo>
                    <a:pt x="42616" y="303221"/>
                    <a:pt x="37231" y="295655"/>
                    <a:pt x="29271" y="294291"/>
                  </a:cubicBezTo>
                  <a:cubicBezTo>
                    <a:pt x="21272" y="292965"/>
                    <a:pt x="13702" y="298307"/>
                    <a:pt x="12336" y="306301"/>
                  </a:cubicBezTo>
                  <a:cubicBezTo>
                    <a:pt x="-9125" y="421964"/>
                    <a:pt x="-2882" y="537549"/>
                    <a:pt x="33407" y="642488"/>
                  </a:cubicBezTo>
                  <a:cubicBezTo>
                    <a:pt x="48313" y="685618"/>
                    <a:pt x="68409" y="726876"/>
                    <a:pt x="93538" y="765521"/>
                  </a:cubicBezTo>
                  <a:cubicBezTo>
                    <a:pt x="129788" y="821286"/>
                    <a:pt x="176691" y="871474"/>
                    <a:pt x="233544" y="914487"/>
                  </a:cubicBezTo>
                  <a:cubicBezTo>
                    <a:pt x="256957" y="931996"/>
                    <a:pt x="304445" y="971421"/>
                    <a:pt x="348070" y="993883"/>
                  </a:cubicBezTo>
                  <a:cubicBezTo>
                    <a:pt x="369531" y="1004919"/>
                    <a:pt x="390134" y="1011587"/>
                    <a:pt x="407264" y="1011431"/>
                  </a:cubicBezTo>
                  <a:cubicBezTo>
                    <a:pt x="415224" y="1023364"/>
                    <a:pt x="423146" y="1035297"/>
                    <a:pt x="431574" y="1046957"/>
                  </a:cubicBezTo>
                  <a:cubicBezTo>
                    <a:pt x="476643" y="1109234"/>
                    <a:pt x="528697" y="1167416"/>
                    <a:pt x="584340" y="1221348"/>
                  </a:cubicBezTo>
                  <a:cubicBezTo>
                    <a:pt x="610991" y="1247086"/>
                    <a:pt x="639359" y="1270249"/>
                    <a:pt x="668781" y="1291892"/>
                  </a:cubicBezTo>
                  <a:cubicBezTo>
                    <a:pt x="709714" y="1321958"/>
                    <a:pt x="752675" y="1349139"/>
                    <a:pt x="795793" y="1376709"/>
                  </a:cubicBezTo>
                  <a:cubicBezTo>
                    <a:pt x="785609" y="1376085"/>
                    <a:pt x="775346" y="1375812"/>
                    <a:pt x="764967" y="1376007"/>
                  </a:cubicBezTo>
                  <a:cubicBezTo>
                    <a:pt x="634638" y="1379400"/>
                    <a:pt x="533457" y="1463593"/>
                    <a:pt x="495529" y="1558666"/>
                  </a:cubicBezTo>
                  <a:cubicBezTo>
                    <a:pt x="472234" y="1617004"/>
                    <a:pt x="472663" y="1679281"/>
                    <a:pt x="502709" y="1730288"/>
                  </a:cubicBezTo>
                  <a:cubicBezTo>
                    <a:pt x="527565" y="1772521"/>
                    <a:pt x="573063" y="1807617"/>
                    <a:pt x="644315" y="1825283"/>
                  </a:cubicBezTo>
                  <a:cubicBezTo>
                    <a:pt x="731214" y="1846653"/>
                    <a:pt x="795793" y="1789172"/>
                    <a:pt x="817098" y="1727480"/>
                  </a:cubicBezTo>
                  <a:cubicBezTo>
                    <a:pt x="831302" y="1686339"/>
                    <a:pt x="825800" y="1643989"/>
                    <a:pt x="798525" y="1620279"/>
                  </a:cubicBezTo>
                  <a:cubicBezTo>
                    <a:pt x="777766" y="1602263"/>
                    <a:pt x="743232" y="1593645"/>
                    <a:pt x="692037" y="1607840"/>
                  </a:cubicBezTo>
                  <a:cubicBezTo>
                    <a:pt x="684194" y="1609906"/>
                    <a:pt x="679551" y="1617979"/>
                    <a:pt x="681658" y="1625778"/>
                  </a:cubicBezTo>
                  <a:cubicBezTo>
                    <a:pt x="683726" y="1633577"/>
                    <a:pt x="691764" y="1638257"/>
                    <a:pt x="699607" y="1636151"/>
                  </a:cubicBezTo>
                  <a:cubicBezTo>
                    <a:pt x="737379" y="1626402"/>
                    <a:pt x="762977" y="1630028"/>
                    <a:pt x="778000" y="1643521"/>
                  </a:cubicBezTo>
                  <a:cubicBezTo>
                    <a:pt x="796222" y="1659861"/>
                    <a:pt x="796496" y="1688952"/>
                    <a:pt x="786467" y="1716678"/>
                  </a:cubicBezTo>
                  <a:cubicBezTo>
                    <a:pt x="769376" y="1763903"/>
                    <a:pt x="719664" y="1808475"/>
                    <a:pt x="653056" y="1791044"/>
                  </a:cubicBezTo>
                  <a:cubicBezTo>
                    <a:pt x="593744" y="1775562"/>
                    <a:pt x="555348" y="1747017"/>
                    <a:pt x="534979" y="1711531"/>
                  </a:cubicBezTo>
                  <a:cubicBezTo>
                    <a:pt x="511215" y="1670156"/>
                    <a:pt x="512581" y="1620046"/>
                    <a:pt x="531584" y="1573133"/>
                  </a:cubicBezTo>
                  <a:cubicBezTo>
                    <a:pt x="564947" y="1490851"/>
                    <a:pt x="652821" y="1418162"/>
                    <a:pt x="765981" y="1415393"/>
                  </a:cubicBezTo>
                  <a:cubicBezTo>
                    <a:pt x="846169" y="1413014"/>
                    <a:pt x="918552" y="1439649"/>
                    <a:pt x="982741" y="1482116"/>
                  </a:cubicBezTo>
                  <a:cubicBezTo>
                    <a:pt x="1080839" y="1547045"/>
                    <a:pt x="1160090" y="1648708"/>
                    <a:pt x="1218504" y="1744794"/>
                  </a:cubicBezTo>
                  <a:cubicBezTo>
                    <a:pt x="1227089" y="1758833"/>
                    <a:pt x="1235205" y="1773106"/>
                    <a:pt x="1242970" y="1787573"/>
                  </a:cubicBezTo>
                  <a:cubicBezTo>
                    <a:pt x="1209100" y="1782660"/>
                    <a:pt x="1176128" y="1780125"/>
                    <a:pt x="1143233" y="1781217"/>
                  </a:cubicBezTo>
                  <a:cubicBezTo>
                    <a:pt x="1127625" y="1781724"/>
                    <a:pt x="1111978" y="1782894"/>
                    <a:pt x="1096291" y="1784883"/>
                  </a:cubicBezTo>
                  <a:cubicBezTo>
                    <a:pt x="1073620" y="1787729"/>
                    <a:pt x="1050793" y="1792331"/>
                    <a:pt x="1027303" y="1797322"/>
                  </a:cubicBezTo>
                  <a:cubicBezTo>
                    <a:pt x="1017118" y="1799623"/>
                    <a:pt x="1006973" y="1802197"/>
                    <a:pt x="996906" y="1805043"/>
                  </a:cubicBezTo>
                  <a:cubicBezTo>
                    <a:pt x="982156" y="1809177"/>
                    <a:pt x="967562" y="1813818"/>
                    <a:pt x="952890" y="1818107"/>
                  </a:cubicBezTo>
                  <a:lnTo>
                    <a:pt x="929205" y="1825790"/>
                  </a:lnTo>
                  <a:cubicBezTo>
                    <a:pt x="927917" y="1826258"/>
                    <a:pt x="925498" y="1828246"/>
                    <a:pt x="923274" y="1829767"/>
                  </a:cubicBezTo>
                  <a:lnTo>
                    <a:pt x="923118" y="1829767"/>
                  </a:lnTo>
                  <a:lnTo>
                    <a:pt x="922571" y="1829728"/>
                  </a:lnTo>
                  <a:lnTo>
                    <a:pt x="923079" y="1829923"/>
                  </a:lnTo>
                  <a:cubicBezTo>
                    <a:pt x="920854" y="1831405"/>
                    <a:pt x="918864" y="1832380"/>
                    <a:pt x="918279" y="1830976"/>
                  </a:cubicBezTo>
                  <a:cubicBezTo>
                    <a:pt x="918123" y="1830664"/>
                    <a:pt x="918045" y="1830430"/>
                    <a:pt x="918006" y="1830196"/>
                  </a:cubicBezTo>
                  <a:cubicBezTo>
                    <a:pt x="915313" y="1830937"/>
                    <a:pt x="912816" y="1832458"/>
                    <a:pt x="910904" y="1834798"/>
                  </a:cubicBezTo>
                  <a:cubicBezTo>
                    <a:pt x="902749" y="1843728"/>
                    <a:pt x="908602" y="1851137"/>
                    <a:pt x="910631" y="1853789"/>
                  </a:cubicBezTo>
                  <a:cubicBezTo>
                    <a:pt x="912621" y="1856324"/>
                    <a:pt x="916562" y="1859092"/>
                    <a:pt x="923196" y="1858703"/>
                  </a:cubicBezTo>
                  <a:cubicBezTo>
                    <a:pt x="925459" y="1858585"/>
                    <a:pt x="934356" y="1854803"/>
                    <a:pt x="938180" y="1853789"/>
                  </a:cubicBezTo>
                  <a:lnTo>
                    <a:pt x="960577" y="1848719"/>
                  </a:lnTo>
                  <a:lnTo>
                    <a:pt x="1034366" y="1833784"/>
                  </a:lnTo>
                  <a:cubicBezTo>
                    <a:pt x="1057154" y="1829845"/>
                    <a:pt x="1079356" y="1827037"/>
                    <a:pt x="1101169" y="1824308"/>
                  </a:cubicBezTo>
                  <a:cubicBezTo>
                    <a:pt x="1123528" y="1821539"/>
                    <a:pt x="1145536" y="1819043"/>
                    <a:pt x="1167738" y="1817834"/>
                  </a:cubicBezTo>
                  <a:cubicBezTo>
                    <a:pt x="1196848" y="1816236"/>
                    <a:pt x="1226152" y="1816041"/>
                    <a:pt x="1256823" y="1818848"/>
                  </a:cubicBezTo>
                  <a:cubicBezTo>
                    <a:pt x="1257447" y="1818926"/>
                    <a:pt x="1257993" y="1818731"/>
                    <a:pt x="1258578" y="1818731"/>
                  </a:cubicBezTo>
                  <a:cubicBezTo>
                    <a:pt x="1259749" y="1821227"/>
                    <a:pt x="1261115" y="1823606"/>
                    <a:pt x="1262285" y="1826101"/>
                  </a:cubicBezTo>
                  <a:cubicBezTo>
                    <a:pt x="1275006" y="1853789"/>
                    <a:pt x="1285776" y="1882373"/>
                    <a:pt x="1293658" y="1912049"/>
                  </a:cubicBezTo>
                  <a:cubicBezTo>
                    <a:pt x="1296428" y="1922578"/>
                    <a:pt x="1299004" y="1933224"/>
                    <a:pt x="1300994" y="1943948"/>
                  </a:cubicBezTo>
                  <a:cubicBezTo>
                    <a:pt x="1302945" y="1954438"/>
                    <a:pt x="1304389" y="1965045"/>
                    <a:pt x="1305052" y="1975730"/>
                  </a:cubicBezTo>
                  <a:cubicBezTo>
                    <a:pt x="1305403" y="1981463"/>
                    <a:pt x="1303452" y="1993473"/>
                    <a:pt x="1302672" y="2000688"/>
                  </a:cubicBezTo>
                  <a:cubicBezTo>
                    <a:pt x="1294477" y="2033250"/>
                    <a:pt x="1286712" y="2066240"/>
                    <a:pt x="1279689" y="2100245"/>
                  </a:cubicBezTo>
                  <a:cubicBezTo>
                    <a:pt x="1267631" y="2159636"/>
                    <a:pt x="1258032" y="2219691"/>
                    <a:pt x="1251555" y="2280057"/>
                  </a:cubicBezTo>
                  <a:cubicBezTo>
                    <a:pt x="1245077" y="2340501"/>
                    <a:pt x="1241721" y="2401218"/>
                    <a:pt x="1241878" y="2461935"/>
                  </a:cubicBezTo>
                  <a:cubicBezTo>
                    <a:pt x="1241956" y="2482798"/>
                    <a:pt x="1242541" y="2503661"/>
                    <a:pt x="1243594" y="2524485"/>
                  </a:cubicBezTo>
                  <a:cubicBezTo>
                    <a:pt x="1244648" y="2545270"/>
                    <a:pt x="1246170" y="2566055"/>
                    <a:pt x="1248121" y="2586762"/>
                  </a:cubicBezTo>
                  <a:cubicBezTo>
                    <a:pt x="1249135" y="2597720"/>
                    <a:pt x="1249955" y="2608951"/>
                    <a:pt x="1251360" y="2620065"/>
                  </a:cubicBezTo>
                  <a:cubicBezTo>
                    <a:pt x="1252296" y="2627903"/>
                    <a:pt x="1253545" y="2635663"/>
                    <a:pt x="1255301" y="2643190"/>
                  </a:cubicBezTo>
                  <a:cubicBezTo>
                    <a:pt x="1255418" y="2643775"/>
                    <a:pt x="1256120" y="2645880"/>
                    <a:pt x="1256510" y="2646894"/>
                  </a:cubicBezTo>
                  <a:cubicBezTo>
                    <a:pt x="1257603" y="2651535"/>
                    <a:pt x="1261037" y="2655513"/>
                    <a:pt x="1265914" y="2657072"/>
                  </a:cubicBezTo>
                  <a:cubicBezTo>
                    <a:pt x="1269348" y="2658203"/>
                    <a:pt x="1288273" y="2655630"/>
                    <a:pt x="1283591" y="2639329"/>
                  </a:cubicBezTo>
                  <a:cubicBezTo>
                    <a:pt x="1283474" y="2638822"/>
                    <a:pt x="1282966" y="2637379"/>
                    <a:pt x="1282732" y="2636677"/>
                  </a:cubicBezTo>
                  <a:cubicBezTo>
                    <a:pt x="1281367" y="2630165"/>
                    <a:pt x="1280469" y="2623536"/>
                    <a:pt x="1279767" y="2616828"/>
                  </a:cubicBezTo>
                  <a:cubicBezTo>
                    <a:pt x="1278635" y="2605987"/>
                    <a:pt x="1278050" y="2595029"/>
                    <a:pt x="1277269" y="2584344"/>
                  </a:cubicBezTo>
                  <a:cubicBezTo>
                    <a:pt x="1275748" y="2563988"/>
                    <a:pt x="1274655" y="2543632"/>
                    <a:pt x="1274031" y="2523237"/>
                  </a:cubicBezTo>
                  <a:cubicBezTo>
                    <a:pt x="1273367" y="2502881"/>
                    <a:pt x="1273172" y="2482486"/>
                    <a:pt x="1273523" y="2462130"/>
                  </a:cubicBezTo>
                  <a:cubicBezTo>
                    <a:pt x="1274382" y="2402622"/>
                    <a:pt x="1278791" y="2343153"/>
                    <a:pt x="1286049" y="2284034"/>
                  </a:cubicBezTo>
                  <a:cubicBezTo>
                    <a:pt x="1286868" y="2277483"/>
                    <a:pt x="1288039" y="2271010"/>
                    <a:pt x="1288936" y="2264497"/>
                  </a:cubicBezTo>
                  <a:cubicBezTo>
                    <a:pt x="1289210" y="2264068"/>
                    <a:pt x="1289600" y="2263756"/>
                    <a:pt x="1289834" y="2263289"/>
                  </a:cubicBezTo>
                  <a:cubicBezTo>
                    <a:pt x="1341146" y="2156829"/>
                    <a:pt x="1401589" y="2061483"/>
                    <a:pt x="1465115" y="1977134"/>
                  </a:cubicBezTo>
                  <a:cubicBezTo>
                    <a:pt x="1466090" y="1976978"/>
                    <a:pt x="1467066" y="1976900"/>
                    <a:pt x="1468198" y="1976354"/>
                  </a:cubicBezTo>
                  <a:cubicBezTo>
                    <a:pt x="1468315" y="1976354"/>
                    <a:pt x="1468432" y="1976354"/>
                    <a:pt x="1468471" y="1976315"/>
                  </a:cubicBezTo>
                  <a:cubicBezTo>
                    <a:pt x="1468861" y="1976081"/>
                    <a:pt x="1469251" y="1975847"/>
                    <a:pt x="1469641" y="1975574"/>
                  </a:cubicBezTo>
                  <a:lnTo>
                    <a:pt x="1470032" y="1975301"/>
                  </a:lnTo>
                  <a:cubicBezTo>
                    <a:pt x="1471319" y="1974482"/>
                    <a:pt x="1474051" y="1972727"/>
                    <a:pt x="1477758" y="1970349"/>
                  </a:cubicBezTo>
                  <a:cubicBezTo>
                    <a:pt x="1497502" y="1957636"/>
                    <a:pt x="1545185" y="1927024"/>
                    <a:pt x="1555370" y="1920473"/>
                  </a:cubicBezTo>
                  <a:cubicBezTo>
                    <a:pt x="1577221" y="1906434"/>
                    <a:pt x="1600009" y="1893565"/>
                    <a:pt x="1623422" y="1881983"/>
                  </a:cubicBezTo>
                  <a:cubicBezTo>
                    <a:pt x="1646834" y="1870401"/>
                    <a:pt x="1670871" y="1860145"/>
                    <a:pt x="1695259" y="1851332"/>
                  </a:cubicBezTo>
                  <a:cubicBezTo>
                    <a:pt x="1785865" y="1818458"/>
                    <a:pt x="1899922" y="1794866"/>
                    <a:pt x="2004576" y="1807890"/>
                  </a:cubicBezTo>
                  <a:cubicBezTo>
                    <a:pt x="2072628" y="1816352"/>
                    <a:pt x="2136700" y="1840413"/>
                    <a:pt x="2186880" y="1889002"/>
                  </a:cubicBezTo>
                  <a:cubicBezTo>
                    <a:pt x="2254308" y="1953541"/>
                    <a:pt x="2254230" y="2049511"/>
                    <a:pt x="2215600" y="2118184"/>
                  </a:cubicBezTo>
                  <a:cubicBezTo>
                    <a:pt x="2176618" y="2187558"/>
                    <a:pt x="2097133" y="2228894"/>
                    <a:pt x="2005473" y="2179641"/>
                  </a:cubicBezTo>
                  <a:cubicBezTo>
                    <a:pt x="1979212" y="2165564"/>
                    <a:pt x="1965009" y="2148405"/>
                    <a:pt x="1960677" y="2130311"/>
                  </a:cubicBezTo>
                  <a:cubicBezTo>
                    <a:pt x="1955449" y="2108278"/>
                    <a:pt x="1964736" y="2085972"/>
                    <a:pt x="1980539" y="2069750"/>
                  </a:cubicBezTo>
                  <a:cubicBezTo>
                    <a:pt x="1996577" y="2053333"/>
                    <a:pt x="2019404" y="2042765"/>
                    <a:pt x="2042543" y="2045260"/>
                  </a:cubicBezTo>
                  <a:cubicBezTo>
                    <a:pt x="2062365" y="2047366"/>
                    <a:pt x="2082032" y="2059143"/>
                    <a:pt x="2097952" y="2083672"/>
                  </a:cubicBezTo>
                  <a:cubicBezTo>
                    <a:pt x="2102284" y="2090535"/>
                    <a:pt x="2111375" y="2092524"/>
                    <a:pt x="2118204" y="2088195"/>
                  </a:cubicBezTo>
                  <a:cubicBezTo>
                    <a:pt x="2125033" y="2083867"/>
                    <a:pt x="2127062" y="2074820"/>
                    <a:pt x="2122730" y="2067956"/>
                  </a:cubicBezTo>
                  <a:cubicBezTo>
                    <a:pt x="2106381" y="2041673"/>
                    <a:pt x="2086207" y="2026425"/>
                    <a:pt x="2065526" y="2019094"/>
                  </a:cubicBezTo>
                  <a:cubicBezTo>
                    <a:pt x="2026818" y="2005367"/>
                    <a:pt x="1985183" y="2019562"/>
                    <a:pt x="1957517" y="2046898"/>
                  </a:cubicBezTo>
                  <a:cubicBezTo>
                    <a:pt x="1933324" y="2070842"/>
                    <a:pt x="1920330" y="2104613"/>
                    <a:pt x="1927627" y="2137877"/>
                  </a:cubicBezTo>
                  <a:cubicBezTo>
                    <a:pt x="1933324" y="2163731"/>
                    <a:pt x="1951508" y="2189936"/>
                    <a:pt x="1988577" y="2210565"/>
                  </a:cubicBezTo>
                  <a:cubicBezTo>
                    <a:pt x="2101152" y="2272920"/>
                    <a:pt x="2200421" y="2222732"/>
                    <a:pt x="2249314" y="2137292"/>
                  </a:cubicBezTo>
                  <a:cubicBezTo>
                    <a:pt x="2296607" y="2054697"/>
                    <a:pt x="2295475" y="1938684"/>
                    <a:pt x="2214195" y="1860535"/>
                  </a:cubicBezTo>
                  <a:cubicBezTo>
                    <a:pt x="2157381" y="1806525"/>
                    <a:pt x="2085505" y="1779306"/>
                    <a:pt x="2008985" y="1770688"/>
                  </a:cubicBezTo>
                  <a:cubicBezTo>
                    <a:pt x="1898596" y="1758287"/>
                    <a:pt x="1778724" y="1784610"/>
                    <a:pt x="1683865" y="1820603"/>
                  </a:cubicBezTo>
                  <a:cubicBezTo>
                    <a:pt x="1658462" y="1830235"/>
                    <a:pt x="1633489" y="1841388"/>
                    <a:pt x="1609218" y="1853906"/>
                  </a:cubicBezTo>
                  <a:cubicBezTo>
                    <a:pt x="1584986" y="1866424"/>
                    <a:pt x="1561457" y="1880306"/>
                    <a:pt x="1538903" y="1895398"/>
                  </a:cubicBezTo>
                  <a:cubicBezTo>
                    <a:pt x="1535742" y="1897543"/>
                    <a:pt x="1528680" y="1902222"/>
                    <a:pt x="1520173" y="1907916"/>
                  </a:cubicBezTo>
                  <a:cubicBezTo>
                    <a:pt x="1522748" y="1904835"/>
                    <a:pt x="1525246" y="1901364"/>
                    <a:pt x="1527821" y="1898323"/>
                  </a:cubicBezTo>
                  <a:cubicBezTo>
                    <a:pt x="1639928" y="1765034"/>
                    <a:pt x="1755507" y="1664930"/>
                    <a:pt x="1844396" y="1599339"/>
                  </a:cubicBezTo>
                  <a:cubicBezTo>
                    <a:pt x="1867652" y="1582024"/>
                    <a:pt x="1891923" y="1566036"/>
                    <a:pt x="1916857" y="1550944"/>
                  </a:cubicBezTo>
                  <a:cubicBezTo>
                    <a:pt x="1946045" y="1539986"/>
                    <a:pt x="1978900" y="1527468"/>
                    <a:pt x="1979524" y="1527235"/>
                  </a:cubicBezTo>
                  <a:cubicBezTo>
                    <a:pt x="1994704" y="1521541"/>
                    <a:pt x="2010351" y="1516705"/>
                    <a:pt x="2026193" y="1512455"/>
                  </a:cubicBezTo>
                  <a:cubicBezTo>
                    <a:pt x="2042153" y="1508165"/>
                    <a:pt x="2058307" y="1504578"/>
                    <a:pt x="2074306" y="1501419"/>
                  </a:cubicBezTo>
                  <a:cubicBezTo>
                    <a:pt x="2105991" y="1495179"/>
                    <a:pt x="2137831" y="1493191"/>
                    <a:pt x="2169516" y="1494790"/>
                  </a:cubicBezTo>
                  <a:cubicBezTo>
                    <a:pt x="2201279" y="1496389"/>
                    <a:pt x="2232925" y="1501653"/>
                    <a:pt x="2264102" y="1510037"/>
                  </a:cubicBezTo>
                  <a:cubicBezTo>
                    <a:pt x="2331140" y="1527429"/>
                    <a:pt x="2390373" y="1557184"/>
                    <a:pt x="2448553" y="1586782"/>
                  </a:cubicBezTo>
                  <a:cubicBezTo>
                    <a:pt x="2510986" y="1618603"/>
                    <a:pt x="2572171" y="1650502"/>
                    <a:pt x="2638467" y="1670156"/>
                  </a:cubicBezTo>
                  <a:cubicBezTo>
                    <a:pt x="2693603" y="1686534"/>
                    <a:pt x="2752290" y="1694372"/>
                    <a:pt x="2818235" y="1686612"/>
                  </a:cubicBezTo>
                  <a:cubicBezTo>
                    <a:pt x="2826273" y="1685793"/>
                    <a:pt x="2832165" y="1678579"/>
                    <a:pt x="2831346" y="1670507"/>
                  </a:cubicBezTo>
                  <a:cubicBezTo>
                    <a:pt x="2830488" y="1662473"/>
                    <a:pt x="2823308" y="1656624"/>
                    <a:pt x="2815231" y="1657443"/>
                  </a:cubicBezTo>
                  <a:cubicBezTo>
                    <a:pt x="2753773" y="1662785"/>
                    <a:pt x="2699573" y="1653582"/>
                    <a:pt x="2648768" y="1637048"/>
                  </a:cubicBezTo>
                  <a:cubicBezTo>
                    <a:pt x="2585008" y="1616302"/>
                    <a:pt x="2526711" y="1583545"/>
                    <a:pt x="2466464" y="1552114"/>
                  </a:cubicBezTo>
                  <a:cubicBezTo>
                    <a:pt x="2406060" y="1520605"/>
                    <a:pt x="2343744" y="1490578"/>
                    <a:pt x="2273818" y="1472562"/>
                  </a:cubicBezTo>
                  <a:cubicBezTo>
                    <a:pt x="2239832" y="1464139"/>
                    <a:pt x="2205415" y="1459069"/>
                    <a:pt x="2170960" y="1458055"/>
                  </a:cubicBezTo>
                  <a:cubicBezTo>
                    <a:pt x="2143450" y="1457275"/>
                    <a:pt x="2115902" y="1459849"/>
                    <a:pt x="2088470" y="1464451"/>
                  </a:cubicBezTo>
                  <a:cubicBezTo>
                    <a:pt x="2106771" y="1456534"/>
                    <a:pt x="2125072" y="1448579"/>
                    <a:pt x="2143646" y="1441092"/>
                  </a:cubicBezTo>
                  <a:cubicBezTo>
                    <a:pt x="2218994" y="1410753"/>
                    <a:pt x="2296294" y="1383299"/>
                    <a:pt x="2372502" y="1355183"/>
                  </a:cubicBezTo>
                  <a:lnTo>
                    <a:pt x="2383037" y="1362046"/>
                  </a:lnTo>
                  <a:lnTo>
                    <a:pt x="2431189" y="1391528"/>
                  </a:lnTo>
                  <a:cubicBezTo>
                    <a:pt x="2441451" y="1397494"/>
                    <a:pt x="2451714" y="1403382"/>
                    <a:pt x="2462171" y="1408764"/>
                  </a:cubicBezTo>
                  <a:cubicBezTo>
                    <a:pt x="2472668" y="1414145"/>
                    <a:pt x="2483320" y="1419215"/>
                    <a:pt x="2494090" y="1423934"/>
                  </a:cubicBezTo>
                  <a:cubicBezTo>
                    <a:pt x="2507006" y="1429549"/>
                    <a:pt x="2520117" y="1434657"/>
                    <a:pt x="2533345" y="1439571"/>
                  </a:cubicBezTo>
                  <a:cubicBezTo>
                    <a:pt x="2552973" y="1446902"/>
                    <a:pt x="2572834" y="1453532"/>
                    <a:pt x="2592891" y="1460317"/>
                  </a:cubicBezTo>
                  <a:cubicBezTo>
                    <a:pt x="2600422" y="1463320"/>
                    <a:pt x="2608967" y="1459693"/>
                    <a:pt x="2611972" y="1452167"/>
                  </a:cubicBezTo>
                  <a:cubicBezTo>
                    <a:pt x="2615015" y="1444679"/>
                    <a:pt x="2611347" y="1436139"/>
                    <a:pt x="2603855" y="1433098"/>
                  </a:cubicBezTo>
                  <a:lnTo>
                    <a:pt x="2448670" y="1358966"/>
                  </a:lnTo>
                  <a:lnTo>
                    <a:pt x="2410898" y="1340676"/>
                  </a:lnTo>
                  <a:cubicBezTo>
                    <a:pt x="2484842" y="1312950"/>
                    <a:pt x="2557421" y="1284210"/>
                    <a:pt x="2625200" y="1250790"/>
                  </a:cubicBezTo>
                  <a:cubicBezTo>
                    <a:pt x="2741676" y="1193349"/>
                    <a:pt x="2844613" y="1122376"/>
                    <a:pt x="2919767" y="1021960"/>
                  </a:cubicBezTo>
                  <a:cubicBezTo>
                    <a:pt x="2924683" y="1015565"/>
                    <a:pt x="2923435" y="1006362"/>
                    <a:pt x="2916957" y="1001448"/>
                  </a:cubicBezTo>
                  <a:close/>
                  <a:moveTo>
                    <a:pt x="1256159" y="2643424"/>
                  </a:moveTo>
                  <a:cubicBezTo>
                    <a:pt x="1256198" y="2642137"/>
                    <a:pt x="1256393" y="2640772"/>
                    <a:pt x="1256823" y="2639485"/>
                  </a:cubicBezTo>
                  <a:cubicBezTo>
                    <a:pt x="1256940" y="2639095"/>
                    <a:pt x="1257330" y="2638939"/>
                    <a:pt x="1257447" y="2638588"/>
                  </a:cubicBezTo>
                  <a:cubicBezTo>
                    <a:pt x="1256862" y="2640031"/>
                    <a:pt x="1256159" y="2641357"/>
                    <a:pt x="1256159" y="2643424"/>
                  </a:cubicBezTo>
                  <a:close/>
                  <a:moveTo>
                    <a:pt x="1262832" y="2631764"/>
                  </a:moveTo>
                  <a:cubicBezTo>
                    <a:pt x="1265563" y="2630048"/>
                    <a:pt x="1268880" y="2629112"/>
                    <a:pt x="1272899" y="2629931"/>
                  </a:cubicBezTo>
                  <a:cubicBezTo>
                    <a:pt x="1269348" y="2629229"/>
                    <a:pt x="1265758" y="2629970"/>
                    <a:pt x="1262832" y="2631764"/>
                  </a:cubicBezTo>
                  <a:close/>
                  <a:moveTo>
                    <a:pt x="922610" y="1829767"/>
                  </a:moveTo>
                  <a:cubicBezTo>
                    <a:pt x="921089" y="1829650"/>
                    <a:pt x="919528" y="1829806"/>
                    <a:pt x="918045" y="1830235"/>
                  </a:cubicBezTo>
                  <a:cubicBezTo>
                    <a:pt x="917733" y="1828402"/>
                    <a:pt x="920035" y="1828792"/>
                    <a:pt x="922610" y="1829767"/>
                  </a:cubicBezTo>
                  <a:close/>
                  <a:moveTo>
                    <a:pt x="1358549" y="1335451"/>
                  </a:moveTo>
                  <a:lnTo>
                    <a:pt x="1358354" y="1335646"/>
                  </a:lnTo>
                  <a:cubicBezTo>
                    <a:pt x="1357418" y="1335100"/>
                    <a:pt x="1358159" y="1334437"/>
                    <a:pt x="1359252" y="1333813"/>
                  </a:cubicBezTo>
                  <a:lnTo>
                    <a:pt x="1358628" y="1335139"/>
                  </a:lnTo>
                  <a:cubicBezTo>
                    <a:pt x="1358589" y="1335217"/>
                    <a:pt x="1358549" y="1335334"/>
                    <a:pt x="1358549" y="1335451"/>
                  </a:cubicBezTo>
                  <a:close/>
                  <a:moveTo>
                    <a:pt x="1358354" y="1335646"/>
                  </a:moveTo>
                  <a:lnTo>
                    <a:pt x="1358393" y="1335685"/>
                  </a:lnTo>
                  <a:cubicBezTo>
                    <a:pt x="1358471" y="1335763"/>
                    <a:pt x="1358510" y="1335607"/>
                    <a:pt x="1358549" y="1335451"/>
                  </a:cubicBezTo>
                  <a:cubicBezTo>
                    <a:pt x="1359525" y="1334281"/>
                    <a:pt x="1360696" y="1333306"/>
                    <a:pt x="1362022" y="1332487"/>
                  </a:cubicBezTo>
                  <a:cubicBezTo>
                    <a:pt x="1361632" y="1332760"/>
                    <a:pt x="1360266" y="1333267"/>
                    <a:pt x="1359252" y="1333813"/>
                  </a:cubicBezTo>
                  <a:cubicBezTo>
                    <a:pt x="1362842" y="1325780"/>
                    <a:pt x="1368539" y="1309246"/>
                    <a:pt x="1370646" y="1305892"/>
                  </a:cubicBezTo>
                  <a:cubicBezTo>
                    <a:pt x="1378645" y="1293413"/>
                    <a:pt x="1387620" y="1281597"/>
                    <a:pt x="1397180" y="1270288"/>
                  </a:cubicBezTo>
                  <a:cubicBezTo>
                    <a:pt x="1406584" y="1259213"/>
                    <a:pt x="1416651" y="1248645"/>
                    <a:pt x="1426836" y="1238311"/>
                  </a:cubicBezTo>
                  <a:cubicBezTo>
                    <a:pt x="1439400" y="1225755"/>
                    <a:pt x="1452277" y="1213978"/>
                    <a:pt x="1465778" y="1203215"/>
                  </a:cubicBezTo>
                  <a:cubicBezTo>
                    <a:pt x="1479514" y="1192257"/>
                    <a:pt x="1493756" y="1182196"/>
                    <a:pt x="1508506" y="1172993"/>
                  </a:cubicBezTo>
                  <a:cubicBezTo>
                    <a:pt x="1526143" y="1161996"/>
                    <a:pt x="1544483" y="1152208"/>
                    <a:pt x="1563291" y="1143200"/>
                  </a:cubicBezTo>
                  <a:cubicBezTo>
                    <a:pt x="1590761" y="1130058"/>
                    <a:pt x="1619325" y="1118749"/>
                    <a:pt x="1648824" y="1107947"/>
                  </a:cubicBezTo>
                  <a:cubicBezTo>
                    <a:pt x="1656316" y="1104866"/>
                    <a:pt x="1664901" y="1108454"/>
                    <a:pt x="1667983" y="1115941"/>
                  </a:cubicBezTo>
                  <a:cubicBezTo>
                    <a:pt x="1671066" y="1123429"/>
                    <a:pt x="1667476" y="1131969"/>
                    <a:pt x="1659984" y="1135049"/>
                  </a:cubicBezTo>
                  <a:cubicBezTo>
                    <a:pt x="1621471" y="1152559"/>
                    <a:pt x="1585143" y="1171550"/>
                    <a:pt x="1550375" y="1193037"/>
                  </a:cubicBezTo>
                  <a:cubicBezTo>
                    <a:pt x="1536562" y="1201577"/>
                    <a:pt x="1523022" y="1210546"/>
                    <a:pt x="1509598" y="1219944"/>
                  </a:cubicBezTo>
                  <a:cubicBezTo>
                    <a:pt x="1489971" y="1233671"/>
                    <a:pt x="1470578" y="1248178"/>
                    <a:pt x="1452199" y="1264985"/>
                  </a:cubicBezTo>
                  <a:cubicBezTo>
                    <a:pt x="1439986" y="1275865"/>
                    <a:pt x="1428006" y="1287096"/>
                    <a:pt x="1416846" y="1299068"/>
                  </a:cubicBezTo>
                  <a:cubicBezTo>
                    <a:pt x="1409510" y="1306867"/>
                    <a:pt x="1402487" y="1314939"/>
                    <a:pt x="1396048" y="1323479"/>
                  </a:cubicBezTo>
                  <a:cubicBezTo>
                    <a:pt x="1393785" y="1326443"/>
                    <a:pt x="1387347" y="1342275"/>
                    <a:pt x="1383679" y="1348515"/>
                  </a:cubicBezTo>
                  <a:cubicBezTo>
                    <a:pt x="1380947" y="1353116"/>
                    <a:pt x="1378060" y="1355729"/>
                    <a:pt x="1376499" y="1356548"/>
                  </a:cubicBezTo>
                  <a:cubicBezTo>
                    <a:pt x="1369865" y="1360565"/>
                    <a:pt x="1361203" y="1358381"/>
                    <a:pt x="1357223" y="1351751"/>
                  </a:cubicBezTo>
                  <a:cubicBezTo>
                    <a:pt x="1354101" y="1346565"/>
                    <a:pt x="1354725" y="1340131"/>
                    <a:pt x="1358354" y="13356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99" name="Google Shape;2199;p31"/>
          <p:cNvGrpSpPr/>
          <p:nvPr/>
        </p:nvGrpSpPr>
        <p:grpSpPr>
          <a:xfrm>
            <a:off x="5668940" y="514350"/>
            <a:ext cx="2038483" cy="4120382"/>
            <a:chOff x="5668940" y="514350"/>
            <a:chExt cx="2038483" cy="4120382"/>
          </a:xfrm>
        </p:grpSpPr>
        <p:sp>
          <p:nvSpPr>
            <p:cNvPr id="2200" name="Google Shape;2200;p31"/>
            <p:cNvSpPr/>
            <p:nvPr/>
          </p:nvSpPr>
          <p:spPr>
            <a:xfrm>
              <a:off x="5793950" y="519800"/>
              <a:ext cx="1790109" cy="4108704"/>
            </a:xfrm>
            <a:custGeom>
              <a:rect b="b" l="l" r="r" t="t"/>
              <a:pathLst>
                <a:path extrusionOk="0" h="4876800" w="2251710">
                  <a:moveTo>
                    <a:pt x="2040890" y="0"/>
                  </a:moveTo>
                  <a:lnTo>
                    <a:pt x="1769110" y="0"/>
                  </a:lnTo>
                  <a:lnTo>
                    <a:pt x="1769110" y="57150"/>
                  </a:lnTo>
                  <a:cubicBezTo>
                    <a:pt x="1769110" y="121920"/>
                    <a:pt x="1715770" y="175260"/>
                    <a:pt x="1651000" y="175260"/>
                  </a:cubicBezTo>
                  <a:lnTo>
                    <a:pt x="601980" y="175260"/>
                  </a:lnTo>
                  <a:cubicBezTo>
                    <a:pt x="537210" y="175260"/>
                    <a:pt x="483870" y="121920"/>
                    <a:pt x="483870" y="57150"/>
                  </a:cubicBezTo>
                  <a:lnTo>
                    <a:pt x="483870" y="0"/>
                  </a:lnTo>
                  <a:lnTo>
                    <a:pt x="209550" y="0"/>
                  </a:lnTo>
                  <a:cubicBezTo>
                    <a:pt x="93980" y="0"/>
                    <a:pt x="0" y="93980"/>
                    <a:pt x="0" y="209550"/>
                  </a:cubicBezTo>
                  <a:lnTo>
                    <a:pt x="0" y="4667250"/>
                  </a:lnTo>
                  <a:cubicBezTo>
                    <a:pt x="0" y="4782820"/>
                    <a:pt x="93980" y="4876800"/>
                    <a:pt x="209550" y="4876800"/>
                  </a:cubicBezTo>
                  <a:lnTo>
                    <a:pt x="2040890" y="4876800"/>
                  </a:lnTo>
                  <a:cubicBezTo>
                    <a:pt x="2156460" y="4876800"/>
                    <a:pt x="2250440" y="4782820"/>
                    <a:pt x="2250440" y="4667250"/>
                  </a:cubicBezTo>
                  <a:lnTo>
                    <a:pt x="2250440" y="209550"/>
                  </a:lnTo>
                  <a:cubicBezTo>
                    <a:pt x="2251710" y="93980"/>
                    <a:pt x="2157730" y="0"/>
                    <a:pt x="2040890" y="0"/>
                  </a:cubicBezTo>
                  <a:close/>
                </a:path>
              </a:pathLst>
            </a:custGeom>
            <a:blipFill rotWithShape="1">
              <a:blip r:embed="rId3">
                <a:alphaModFix/>
              </a:blip>
              <a:stretch>
                <a:fillRect b="2919" l="-12039" r="-12088" t="3009"/>
              </a:stretch>
            </a:blip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31"/>
            <p:cNvSpPr/>
            <p:nvPr/>
          </p:nvSpPr>
          <p:spPr>
            <a:xfrm>
              <a:off x="5668940" y="514350"/>
              <a:ext cx="2038483" cy="4120382"/>
            </a:xfrm>
            <a:custGeom>
              <a:rect b="b" l="l" r="r" t="t"/>
              <a:pathLst>
                <a:path extrusionOk="0" h="5182870" w="2564130">
                  <a:moveTo>
                    <a:pt x="2564130" y="1184910"/>
                  </a:moveTo>
                  <a:lnTo>
                    <a:pt x="2564130" y="379730"/>
                  </a:lnTo>
                  <a:cubicBezTo>
                    <a:pt x="2564130" y="353060"/>
                    <a:pt x="2561590" y="327660"/>
                    <a:pt x="2556510" y="303530"/>
                  </a:cubicBezTo>
                  <a:cubicBezTo>
                    <a:pt x="2553970" y="290830"/>
                    <a:pt x="2551430" y="279400"/>
                    <a:pt x="2547620" y="266700"/>
                  </a:cubicBezTo>
                  <a:cubicBezTo>
                    <a:pt x="2542540" y="248920"/>
                    <a:pt x="2534920" y="231140"/>
                    <a:pt x="2527300" y="214630"/>
                  </a:cubicBezTo>
                  <a:cubicBezTo>
                    <a:pt x="2522220" y="203200"/>
                    <a:pt x="2515870" y="193040"/>
                    <a:pt x="2509520" y="182880"/>
                  </a:cubicBezTo>
                  <a:cubicBezTo>
                    <a:pt x="2503170" y="172720"/>
                    <a:pt x="2496820" y="162560"/>
                    <a:pt x="2489200" y="152400"/>
                  </a:cubicBezTo>
                  <a:cubicBezTo>
                    <a:pt x="2477770" y="137160"/>
                    <a:pt x="2466340" y="124460"/>
                    <a:pt x="2453640" y="110490"/>
                  </a:cubicBezTo>
                  <a:cubicBezTo>
                    <a:pt x="2444750" y="101600"/>
                    <a:pt x="2435860" y="93980"/>
                    <a:pt x="2426970" y="86360"/>
                  </a:cubicBezTo>
                  <a:cubicBezTo>
                    <a:pt x="2360930" y="31750"/>
                    <a:pt x="2277110" y="0"/>
                    <a:pt x="2185670" y="0"/>
                  </a:cubicBezTo>
                  <a:lnTo>
                    <a:pt x="379730" y="0"/>
                  </a:lnTo>
                  <a:cubicBezTo>
                    <a:pt x="288290" y="0"/>
                    <a:pt x="203200" y="33020"/>
                    <a:pt x="138430" y="86360"/>
                  </a:cubicBezTo>
                  <a:cubicBezTo>
                    <a:pt x="129540" y="93980"/>
                    <a:pt x="120650" y="102870"/>
                    <a:pt x="111760" y="110490"/>
                  </a:cubicBezTo>
                  <a:cubicBezTo>
                    <a:pt x="99060" y="123190"/>
                    <a:pt x="86360" y="137160"/>
                    <a:pt x="76200" y="152400"/>
                  </a:cubicBezTo>
                  <a:cubicBezTo>
                    <a:pt x="68580" y="162560"/>
                    <a:pt x="62230" y="172720"/>
                    <a:pt x="55880" y="182880"/>
                  </a:cubicBezTo>
                  <a:cubicBezTo>
                    <a:pt x="49530" y="193040"/>
                    <a:pt x="43180" y="204470"/>
                    <a:pt x="38100" y="214630"/>
                  </a:cubicBezTo>
                  <a:cubicBezTo>
                    <a:pt x="29210" y="232410"/>
                    <a:pt x="22860" y="248920"/>
                    <a:pt x="16510" y="266700"/>
                  </a:cubicBezTo>
                  <a:cubicBezTo>
                    <a:pt x="12700" y="279400"/>
                    <a:pt x="10160" y="290830"/>
                    <a:pt x="7620" y="303530"/>
                  </a:cubicBezTo>
                  <a:cubicBezTo>
                    <a:pt x="2540" y="327660"/>
                    <a:pt x="0" y="354330"/>
                    <a:pt x="0" y="379730"/>
                  </a:cubicBezTo>
                  <a:lnTo>
                    <a:pt x="0" y="4803140"/>
                  </a:lnTo>
                  <a:cubicBezTo>
                    <a:pt x="0" y="5012690"/>
                    <a:pt x="170180" y="5182870"/>
                    <a:pt x="379730" y="5182870"/>
                  </a:cubicBezTo>
                  <a:lnTo>
                    <a:pt x="2184400" y="5182870"/>
                  </a:lnTo>
                  <a:cubicBezTo>
                    <a:pt x="2393950" y="5182870"/>
                    <a:pt x="2564130" y="5012690"/>
                    <a:pt x="2564130" y="4803140"/>
                  </a:cubicBezTo>
                  <a:lnTo>
                    <a:pt x="2564130" y="1184910"/>
                  </a:lnTo>
                  <a:close/>
                  <a:moveTo>
                    <a:pt x="2538730" y="1184910"/>
                  </a:moveTo>
                  <a:lnTo>
                    <a:pt x="2538730" y="4804410"/>
                  </a:lnTo>
                  <a:cubicBezTo>
                    <a:pt x="2538730" y="4999990"/>
                    <a:pt x="2379980" y="5158740"/>
                    <a:pt x="2184400" y="5158740"/>
                  </a:cubicBezTo>
                  <a:lnTo>
                    <a:pt x="379730" y="5158740"/>
                  </a:lnTo>
                  <a:cubicBezTo>
                    <a:pt x="184150" y="5158740"/>
                    <a:pt x="25400" y="4999990"/>
                    <a:pt x="25400" y="4804410"/>
                  </a:cubicBezTo>
                  <a:lnTo>
                    <a:pt x="25400" y="381000"/>
                  </a:lnTo>
                  <a:cubicBezTo>
                    <a:pt x="25400" y="184150"/>
                    <a:pt x="184150" y="25400"/>
                    <a:pt x="379730" y="25400"/>
                  </a:cubicBezTo>
                  <a:lnTo>
                    <a:pt x="2184400" y="25400"/>
                  </a:lnTo>
                  <a:cubicBezTo>
                    <a:pt x="2379980" y="25400"/>
                    <a:pt x="2538730" y="184150"/>
                    <a:pt x="2538730" y="379730"/>
                  </a:cubicBezTo>
                  <a:lnTo>
                    <a:pt x="2538730" y="1184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2" name="Google Shape;2202;p31"/>
          <p:cNvGrpSpPr/>
          <p:nvPr/>
        </p:nvGrpSpPr>
        <p:grpSpPr>
          <a:xfrm>
            <a:off x="628650" y="1598862"/>
            <a:ext cx="3877088" cy="2000601"/>
            <a:chOff x="0" y="-19050"/>
            <a:chExt cx="10338900" cy="5334937"/>
          </a:xfrm>
        </p:grpSpPr>
        <p:sp>
          <p:nvSpPr>
            <p:cNvPr id="2203" name="Google Shape;2203;p31"/>
            <p:cNvSpPr txBox="1"/>
            <p:nvPr/>
          </p:nvSpPr>
          <p:spPr>
            <a:xfrm>
              <a:off x="0" y="-19050"/>
              <a:ext cx="10338900" cy="3283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dk1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Write Your Topic or Idea</a:t>
              </a:r>
              <a:endParaRPr sz="700">
                <a:solidFill>
                  <a:schemeClr val="dk1"/>
                </a:solidFill>
              </a:endParaRPr>
            </a:p>
          </p:txBody>
        </p:sp>
        <p:sp>
          <p:nvSpPr>
            <p:cNvPr id="2204" name="Google Shape;2204;p31"/>
            <p:cNvSpPr txBox="1"/>
            <p:nvPr/>
          </p:nvSpPr>
          <p:spPr>
            <a:xfrm>
              <a:off x="0" y="3616687"/>
              <a:ext cx="10338900" cy="1699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want to discuss. </a:t>
              </a:r>
              <a:endParaRPr sz="7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</p:grpSp>
      <p:sp>
        <p:nvSpPr>
          <p:cNvPr id="2205" name="Google Shape;2205;p31"/>
          <p:cNvSpPr/>
          <p:nvPr/>
        </p:nvSpPr>
        <p:spPr>
          <a:xfrm>
            <a:off x="5689103" y="534513"/>
            <a:ext cx="1995081" cy="4073837"/>
          </a:xfrm>
          <a:custGeom>
            <a:rect b="b" l="l" r="r" t="t"/>
            <a:pathLst>
              <a:path extrusionOk="0" h="5132070" w="2513330">
                <a:moveTo>
                  <a:pt x="2159000" y="0"/>
                </a:moveTo>
                <a:lnTo>
                  <a:pt x="354330" y="0"/>
                </a:lnTo>
                <a:cubicBezTo>
                  <a:pt x="158750" y="0"/>
                  <a:pt x="0" y="158750"/>
                  <a:pt x="0" y="354330"/>
                </a:cubicBezTo>
                <a:lnTo>
                  <a:pt x="0" y="4777740"/>
                </a:lnTo>
                <a:cubicBezTo>
                  <a:pt x="0" y="4973320"/>
                  <a:pt x="158750" y="5132070"/>
                  <a:pt x="354330" y="5132070"/>
                </a:cubicBezTo>
                <a:lnTo>
                  <a:pt x="2159000" y="5132070"/>
                </a:lnTo>
                <a:cubicBezTo>
                  <a:pt x="2354580" y="5132070"/>
                  <a:pt x="2513330" y="4973320"/>
                  <a:pt x="2513330" y="4777740"/>
                </a:cubicBezTo>
                <a:lnTo>
                  <a:pt x="2513330" y="354330"/>
                </a:lnTo>
                <a:cubicBezTo>
                  <a:pt x="2513330" y="158750"/>
                  <a:pt x="2354580" y="0"/>
                  <a:pt x="2159000" y="0"/>
                </a:cubicBezTo>
                <a:close/>
                <a:moveTo>
                  <a:pt x="1558290" y="162560"/>
                </a:moveTo>
                <a:cubicBezTo>
                  <a:pt x="1576070" y="162560"/>
                  <a:pt x="1590040" y="176530"/>
                  <a:pt x="1590040" y="194310"/>
                </a:cubicBezTo>
                <a:cubicBezTo>
                  <a:pt x="1590040" y="212090"/>
                  <a:pt x="1576070" y="226060"/>
                  <a:pt x="1558290" y="226060"/>
                </a:cubicBezTo>
                <a:cubicBezTo>
                  <a:pt x="1540510" y="226060"/>
                  <a:pt x="1526540" y="212090"/>
                  <a:pt x="1526540" y="194310"/>
                </a:cubicBezTo>
                <a:cubicBezTo>
                  <a:pt x="1526540" y="176530"/>
                  <a:pt x="1541780" y="162560"/>
                  <a:pt x="1558290" y="162560"/>
                </a:cubicBezTo>
                <a:close/>
                <a:moveTo>
                  <a:pt x="1089660" y="172720"/>
                </a:moveTo>
                <a:lnTo>
                  <a:pt x="1394460" y="172720"/>
                </a:lnTo>
                <a:cubicBezTo>
                  <a:pt x="1405890" y="172720"/>
                  <a:pt x="1416050" y="181610"/>
                  <a:pt x="1416050" y="194310"/>
                </a:cubicBezTo>
                <a:cubicBezTo>
                  <a:pt x="1416050" y="207010"/>
                  <a:pt x="1405890" y="215900"/>
                  <a:pt x="1394460" y="215900"/>
                </a:cubicBezTo>
                <a:lnTo>
                  <a:pt x="1089660" y="215900"/>
                </a:lnTo>
                <a:cubicBezTo>
                  <a:pt x="1078230" y="215900"/>
                  <a:pt x="1068070" y="207010"/>
                  <a:pt x="1068070" y="194310"/>
                </a:cubicBezTo>
                <a:cubicBezTo>
                  <a:pt x="1068070" y="181610"/>
                  <a:pt x="1078230" y="172720"/>
                  <a:pt x="1089660" y="172720"/>
                </a:cubicBezTo>
                <a:close/>
                <a:moveTo>
                  <a:pt x="2383790" y="4798060"/>
                </a:moveTo>
                <a:cubicBezTo>
                  <a:pt x="2383790" y="4913630"/>
                  <a:pt x="2289810" y="5007610"/>
                  <a:pt x="2174240" y="5007610"/>
                </a:cubicBezTo>
                <a:lnTo>
                  <a:pt x="341630" y="5007610"/>
                </a:lnTo>
                <a:cubicBezTo>
                  <a:pt x="226060" y="5007610"/>
                  <a:pt x="132080" y="4913630"/>
                  <a:pt x="132080" y="4798060"/>
                </a:cubicBezTo>
                <a:lnTo>
                  <a:pt x="132080" y="340360"/>
                </a:lnTo>
                <a:cubicBezTo>
                  <a:pt x="132080" y="224790"/>
                  <a:pt x="226060" y="130810"/>
                  <a:pt x="341630" y="130810"/>
                </a:cubicBezTo>
                <a:lnTo>
                  <a:pt x="614680" y="130810"/>
                </a:lnTo>
                <a:lnTo>
                  <a:pt x="614680" y="187960"/>
                </a:lnTo>
                <a:cubicBezTo>
                  <a:pt x="614680" y="252730"/>
                  <a:pt x="668020" y="306070"/>
                  <a:pt x="732790" y="306070"/>
                </a:cubicBezTo>
                <a:lnTo>
                  <a:pt x="1783080" y="306070"/>
                </a:lnTo>
                <a:cubicBezTo>
                  <a:pt x="1847850" y="306070"/>
                  <a:pt x="1901190" y="252730"/>
                  <a:pt x="1901190" y="187960"/>
                </a:cubicBezTo>
                <a:lnTo>
                  <a:pt x="1901190" y="130810"/>
                </a:lnTo>
                <a:lnTo>
                  <a:pt x="2172970" y="130810"/>
                </a:lnTo>
                <a:cubicBezTo>
                  <a:pt x="2288540" y="130810"/>
                  <a:pt x="2382520" y="224790"/>
                  <a:pt x="2382520" y="340360"/>
                </a:cubicBezTo>
                <a:lnTo>
                  <a:pt x="2382520" y="4798060"/>
                </a:ln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6" name="Google Shape;2206;p31"/>
          <p:cNvSpPr/>
          <p:nvPr/>
        </p:nvSpPr>
        <p:spPr>
          <a:xfrm>
            <a:off x="6536937" y="671618"/>
            <a:ext cx="276227" cy="34276"/>
          </a:xfrm>
          <a:custGeom>
            <a:rect b="b" l="l" r="r" t="t"/>
            <a:pathLst>
              <a:path extrusionOk="0" h="43180" w="347980">
                <a:moveTo>
                  <a:pt x="326390" y="0"/>
                </a:moveTo>
                <a:lnTo>
                  <a:pt x="21590" y="0"/>
                </a:lnTo>
                <a:cubicBezTo>
                  <a:pt x="10160" y="0"/>
                  <a:pt x="0" y="8890"/>
                  <a:pt x="0" y="21590"/>
                </a:cubicBezTo>
                <a:cubicBezTo>
                  <a:pt x="0" y="34290"/>
                  <a:pt x="10160" y="43180"/>
                  <a:pt x="21590" y="43180"/>
                </a:cubicBezTo>
                <a:lnTo>
                  <a:pt x="326390" y="43180"/>
                </a:lnTo>
                <a:cubicBezTo>
                  <a:pt x="337820" y="43180"/>
                  <a:pt x="347980" y="34290"/>
                  <a:pt x="347980" y="21590"/>
                </a:cubicBezTo>
                <a:cubicBezTo>
                  <a:pt x="347980" y="8890"/>
                  <a:pt x="337820" y="0"/>
                  <a:pt x="32639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7" name="Google Shape;2207;p31"/>
          <p:cNvSpPr/>
          <p:nvPr/>
        </p:nvSpPr>
        <p:spPr>
          <a:xfrm>
            <a:off x="6899625" y="663512"/>
            <a:ext cx="52896" cy="50487"/>
          </a:xfrm>
          <a:custGeom>
            <a:rect b="b" l="l" r="r" t="t"/>
            <a:pathLst>
              <a:path extrusionOk="0" h="63602" w="66636">
                <a:moveTo>
                  <a:pt x="33318" y="51"/>
                </a:moveTo>
                <a:cubicBezTo>
                  <a:pt x="21941" y="0"/>
                  <a:pt x="11406" y="6040"/>
                  <a:pt x="5703" y="15885"/>
                </a:cubicBezTo>
                <a:cubicBezTo>
                  <a:pt x="0" y="25729"/>
                  <a:pt x="0" y="37873"/>
                  <a:pt x="5703" y="47717"/>
                </a:cubicBezTo>
                <a:cubicBezTo>
                  <a:pt x="11406" y="57562"/>
                  <a:pt x="21941" y="63602"/>
                  <a:pt x="33318" y="63551"/>
                </a:cubicBezTo>
                <a:cubicBezTo>
                  <a:pt x="44695" y="63602"/>
                  <a:pt x="55230" y="57562"/>
                  <a:pt x="60933" y="47717"/>
                </a:cubicBezTo>
                <a:cubicBezTo>
                  <a:pt x="66636" y="37873"/>
                  <a:pt x="66636" y="25729"/>
                  <a:pt x="60933" y="15885"/>
                </a:cubicBezTo>
                <a:cubicBezTo>
                  <a:pt x="55230" y="6040"/>
                  <a:pt x="44695" y="0"/>
                  <a:pt x="33318" y="5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8" name="Google Shape;2208;p31"/>
          <p:cNvSpPr/>
          <p:nvPr/>
        </p:nvSpPr>
        <p:spPr>
          <a:xfrm>
            <a:off x="5646761" y="1058738"/>
            <a:ext cx="22179" cy="169365"/>
          </a:xfrm>
          <a:custGeom>
            <a:rect b="b" l="l" r="r" t="t"/>
            <a:pathLst>
              <a:path extrusionOk="0" h="213360" w="27940">
                <a:moveTo>
                  <a:pt x="0" y="26670"/>
                </a:moveTo>
                <a:lnTo>
                  <a:pt x="0" y="185420"/>
                </a:lnTo>
                <a:cubicBezTo>
                  <a:pt x="0" y="200660"/>
                  <a:pt x="12700" y="213360"/>
                  <a:pt x="27940" y="213360"/>
                </a:cubicBezTo>
                <a:lnTo>
                  <a:pt x="27940" y="0"/>
                </a:lnTo>
                <a:cubicBezTo>
                  <a:pt x="12700" y="0"/>
                  <a:pt x="0" y="11430"/>
                  <a:pt x="0" y="2667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9" name="Google Shape;2209;p31"/>
          <p:cNvSpPr/>
          <p:nvPr/>
        </p:nvSpPr>
        <p:spPr>
          <a:xfrm>
            <a:off x="5646761" y="1354119"/>
            <a:ext cx="22179" cy="305462"/>
          </a:xfrm>
          <a:custGeom>
            <a:rect b="b" l="l" r="r" t="t"/>
            <a:pathLst>
              <a:path extrusionOk="0" h="384810" w="27940">
                <a:moveTo>
                  <a:pt x="0" y="26670"/>
                </a:moveTo>
                <a:lnTo>
                  <a:pt x="0" y="356870"/>
                </a:lnTo>
                <a:cubicBezTo>
                  <a:pt x="0" y="372110"/>
                  <a:pt x="12700" y="384810"/>
                  <a:pt x="27940" y="384810"/>
                </a:cubicBezTo>
                <a:lnTo>
                  <a:pt x="27940" y="0"/>
                </a:lnTo>
                <a:cubicBezTo>
                  <a:pt x="12700" y="0"/>
                  <a:pt x="0" y="11430"/>
                  <a:pt x="0" y="2667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0" name="Google Shape;2210;p31"/>
          <p:cNvSpPr/>
          <p:nvPr/>
        </p:nvSpPr>
        <p:spPr>
          <a:xfrm>
            <a:off x="5646761" y="1726117"/>
            <a:ext cx="22179" cy="306470"/>
          </a:xfrm>
          <a:custGeom>
            <a:rect b="b" l="l" r="r" t="t"/>
            <a:pathLst>
              <a:path extrusionOk="0" h="386080" w="27940">
                <a:moveTo>
                  <a:pt x="0" y="27940"/>
                </a:moveTo>
                <a:lnTo>
                  <a:pt x="0" y="358140"/>
                </a:lnTo>
                <a:cubicBezTo>
                  <a:pt x="0" y="373380"/>
                  <a:pt x="12700" y="386080"/>
                  <a:pt x="27940" y="386080"/>
                </a:cubicBezTo>
                <a:lnTo>
                  <a:pt x="27940" y="0"/>
                </a:lnTo>
                <a:cubicBezTo>
                  <a:pt x="12700" y="0"/>
                  <a:pt x="0" y="12700"/>
                  <a:pt x="0" y="2794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1" name="Google Shape;2211;p31"/>
          <p:cNvSpPr/>
          <p:nvPr/>
        </p:nvSpPr>
        <p:spPr>
          <a:xfrm>
            <a:off x="7704346" y="1454932"/>
            <a:ext cx="22179" cy="490957"/>
          </a:xfrm>
          <a:custGeom>
            <a:rect b="b" l="l" r="r" t="t"/>
            <a:pathLst>
              <a:path extrusionOk="0" h="618490" w="27940">
                <a:moveTo>
                  <a:pt x="0" y="0"/>
                </a:moveTo>
                <a:lnTo>
                  <a:pt x="0" y="618490"/>
                </a:lnTo>
                <a:cubicBezTo>
                  <a:pt x="15240" y="618490"/>
                  <a:pt x="27940" y="605790"/>
                  <a:pt x="27940" y="590550"/>
                </a:cubicBezTo>
                <a:lnTo>
                  <a:pt x="27940" y="27940"/>
                </a:lnTo>
                <a:cubicBezTo>
                  <a:pt x="27940" y="12700"/>
                  <a:pt x="15240" y="0"/>
                  <a:pt x="0" y="0"/>
                </a:cubicBezTo>
                <a:close/>
              </a:path>
            </a:pathLst>
          </a:custGeom>
          <a:solidFill>
            <a:srgbClr val="191919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2215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6" name="Google Shape;2216;p32"/>
          <p:cNvGrpSpPr/>
          <p:nvPr/>
        </p:nvGrpSpPr>
        <p:grpSpPr>
          <a:xfrm>
            <a:off x="-744396" y="-2662964"/>
            <a:ext cx="10939128" cy="4408762"/>
            <a:chOff x="-744396" y="-2662964"/>
            <a:chExt cx="10939128" cy="4408762"/>
          </a:xfrm>
        </p:grpSpPr>
        <p:sp>
          <p:nvSpPr>
            <p:cNvPr id="2217" name="Google Shape;2217;p32"/>
            <p:cNvSpPr/>
            <p:nvPr/>
          </p:nvSpPr>
          <p:spPr>
            <a:xfrm rot="7178303">
              <a:off x="3076649" y="-1449256"/>
              <a:ext cx="1517076" cy="1228501"/>
            </a:xfrm>
            <a:custGeom>
              <a:rect b="b" l="l" r="r" t="t"/>
              <a:pathLst>
                <a:path extrusionOk="0" h="2465337" w="3031235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8" name="Google Shape;2218;p32"/>
            <p:cNvSpPr/>
            <p:nvPr/>
          </p:nvSpPr>
          <p:spPr>
            <a:xfrm rot="7178303">
              <a:off x="2688391" y="-2489146"/>
              <a:ext cx="1945286" cy="2668546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9" name="Google Shape;2219;p32"/>
            <p:cNvSpPr/>
            <p:nvPr/>
          </p:nvSpPr>
          <p:spPr>
            <a:xfrm rot="7178303">
              <a:off x="4119137" y="-578259"/>
              <a:ext cx="1326053" cy="1268718"/>
            </a:xfrm>
            <a:custGeom>
              <a:rect b="b" l="l" r="r" t="t"/>
              <a:pathLst>
                <a:path extrusionOk="0" h="2546043" w="2649558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0" name="Google Shape;2220;p32"/>
            <p:cNvSpPr/>
            <p:nvPr/>
          </p:nvSpPr>
          <p:spPr>
            <a:xfrm rot="7178303">
              <a:off x="4250595" y="-462449"/>
              <a:ext cx="1053589" cy="1054196"/>
            </a:xfrm>
            <a:custGeom>
              <a:rect b="b" l="l" r="r" t="t"/>
              <a:pathLst>
                <a:path extrusionOk="0" h="2115545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1" name="Google Shape;2221;p32"/>
            <p:cNvSpPr/>
            <p:nvPr/>
          </p:nvSpPr>
          <p:spPr>
            <a:xfrm rot="7178303">
              <a:off x="4071218" y="-596858"/>
              <a:ext cx="1268997" cy="1208907"/>
            </a:xfrm>
            <a:custGeom>
              <a:rect b="b" l="l" r="r" t="t"/>
              <a:pathLst>
                <a:path extrusionOk="0" h="2426015" w="2535554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2" name="Google Shape;2222;p32"/>
            <p:cNvSpPr/>
            <p:nvPr/>
          </p:nvSpPr>
          <p:spPr>
            <a:xfrm rot="7178303">
              <a:off x="4197852" y="-495272"/>
              <a:ext cx="1051593" cy="997450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3" name="Google Shape;2223;p32"/>
            <p:cNvSpPr/>
            <p:nvPr/>
          </p:nvSpPr>
          <p:spPr>
            <a:xfrm rot="7178303">
              <a:off x="4698298" y="-35310"/>
              <a:ext cx="123615" cy="121428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4" name="Google Shape;2224;p32"/>
            <p:cNvSpPr/>
            <p:nvPr/>
          </p:nvSpPr>
          <p:spPr>
            <a:xfrm rot="7178303">
              <a:off x="2993784" y="-336553"/>
              <a:ext cx="997961" cy="954806"/>
            </a:xfrm>
            <a:custGeom>
              <a:rect b="b" l="l" r="r" t="t"/>
              <a:pathLst>
                <a:path extrusionOk="0" h="1916090" w="1994004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5" name="Google Shape;2225;p32"/>
            <p:cNvSpPr/>
            <p:nvPr/>
          </p:nvSpPr>
          <p:spPr>
            <a:xfrm rot="7178303">
              <a:off x="3092020" y="-249999"/>
              <a:ext cx="794349" cy="794642"/>
            </a:xfrm>
            <a:custGeom>
              <a:rect b="b" l="l" r="r" t="t"/>
              <a:pathLst>
                <a:path extrusionOk="0" h="1594675" w="1587171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6" name="Google Shape;2226;p32"/>
            <p:cNvSpPr/>
            <p:nvPr/>
          </p:nvSpPr>
          <p:spPr>
            <a:xfrm rot="7178303">
              <a:off x="2957755" y="-350578"/>
              <a:ext cx="955021" cy="909807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32"/>
            <p:cNvSpPr/>
            <p:nvPr/>
          </p:nvSpPr>
          <p:spPr>
            <a:xfrm rot="7178303">
              <a:off x="3052391" y="-274730"/>
              <a:ext cx="792721" cy="751958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32"/>
            <p:cNvSpPr/>
            <p:nvPr/>
          </p:nvSpPr>
          <p:spPr>
            <a:xfrm rot="7178303">
              <a:off x="3429642" y="72081"/>
              <a:ext cx="93043" cy="91384"/>
            </a:xfrm>
            <a:custGeom>
              <a:rect b="b" l="l" r="r" t="t"/>
              <a:pathLst>
                <a:path extrusionOk="0" h="183387" w="185907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9" name="Google Shape;2229;p32"/>
            <p:cNvSpPr/>
            <p:nvPr/>
          </p:nvSpPr>
          <p:spPr>
            <a:xfrm rot="10575742">
              <a:off x="6693629" y="-856998"/>
              <a:ext cx="687659" cy="1419410"/>
            </a:xfrm>
            <a:custGeom>
              <a:rect b="b" l="l" r="r" t="t"/>
              <a:pathLst>
                <a:path extrusionOk="0" h="2847913" w="1379290">
                  <a:moveTo>
                    <a:pt x="1378962" y="2617328"/>
                  </a:moveTo>
                  <a:cubicBezTo>
                    <a:pt x="1382027" y="2716358"/>
                    <a:pt x="1363234" y="2769254"/>
                    <a:pt x="1338957" y="2847914"/>
                  </a:cubicBezTo>
                  <a:lnTo>
                    <a:pt x="1338634" y="2835998"/>
                  </a:lnTo>
                  <a:cubicBezTo>
                    <a:pt x="1332182" y="2814501"/>
                    <a:pt x="1326697" y="2793166"/>
                    <a:pt x="1321212" y="2771750"/>
                  </a:cubicBezTo>
                  <a:lnTo>
                    <a:pt x="1246363" y="2628519"/>
                  </a:lnTo>
                  <a:cubicBezTo>
                    <a:pt x="1209746" y="2528443"/>
                    <a:pt x="1169095" y="2424744"/>
                    <a:pt x="1159820" y="2310901"/>
                  </a:cubicBezTo>
                  <a:cubicBezTo>
                    <a:pt x="1158045" y="2289485"/>
                    <a:pt x="1151754" y="2188604"/>
                    <a:pt x="1184904" y="2191905"/>
                  </a:cubicBezTo>
                  <a:cubicBezTo>
                    <a:pt x="1211923" y="2194642"/>
                    <a:pt x="1231281" y="2262272"/>
                    <a:pt x="1240879" y="2287955"/>
                  </a:cubicBezTo>
                  <a:cubicBezTo>
                    <a:pt x="1260317" y="2339966"/>
                    <a:pt x="1276206" y="2394633"/>
                    <a:pt x="1289353" y="2450589"/>
                  </a:cubicBezTo>
                  <a:cubicBezTo>
                    <a:pt x="1290482" y="2433198"/>
                    <a:pt x="1291370" y="2415727"/>
                    <a:pt x="1294273" y="2398820"/>
                  </a:cubicBezTo>
                  <a:cubicBezTo>
                    <a:pt x="1296774" y="2384005"/>
                    <a:pt x="1300887" y="2369433"/>
                    <a:pt x="1305001" y="2355263"/>
                  </a:cubicBezTo>
                  <a:cubicBezTo>
                    <a:pt x="1351700" y="2194481"/>
                    <a:pt x="1366702" y="2428689"/>
                    <a:pt x="1370574" y="2476191"/>
                  </a:cubicBezTo>
                  <a:cubicBezTo>
                    <a:pt x="1374445" y="2523049"/>
                    <a:pt x="1377510" y="2570148"/>
                    <a:pt x="1378962" y="2617328"/>
                  </a:cubicBezTo>
                  <a:close/>
                  <a:moveTo>
                    <a:pt x="1173128" y="2615557"/>
                  </a:moveTo>
                  <a:lnTo>
                    <a:pt x="1151673" y="2568780"/>
                  </a:lnTo>
                  <a:cubicBezTo>
                    <a:pt x="1157158" y="2533193"/>
                    <a:pt x="1118846" y="2471361"/>
                    <a:pt x="1106909" y="2446241"/>
                  </a:cubicBezTo>
                  <a:cubicBezTo>
                    <a:pt x="1051418" y="2329338"/>
                    <a:pt x="980199" y="2219198"/>
                    <a:pt x="895348" y="2138928"/>
                  </a:cubicBezTo>
                  <a:cubicBezTo>
                    <a:pt x="870022" y="2115016"/>
                    <a:pt x="722261" y="1996422"/>
                    <a:pt x="764363" y="2130877"/>
                  </a:cubicBezTo>
                  <a:cubicBezTo>
                    <a:pt x="768476" y="2143920"/>
                    <a:pt x="773396" y="2156318"/>
                    <a:pt x="778720" y="2168476"/>
                  </a:cubicBezTo>
                  <a:cubicBezTo>
                    <a:pt x="787995" y="2189811"/>
                    <a:pt x="798561" y="2210020"/>
                    <a:pt x="809611" y="2229745"/>
                  </a:cubicBezTo>
                  <a:cubicBezTo>
                    <a:pt x="822274" y="2252128"/>
                    <a:pt x="836470" y="2272899"/>
                    <a:pt x="850665" y="2293671"/>
                  </a:cubicBezTo>
                  <a:cubicBezTo>
                    <a:pt x="820741" y="2279340"/>
                    <a:pt x="790899" y="2265734"/>
                    <a:pt x="762347" y="2252852"/>
                  </a:cubicBezTo>
                  <a:cubicBezTo>
                    <a:pt x="753152" y="2248665"/>
                    <a:pt x="669108" y="2201325"/>
                    <a:pt x="662817" y="2219359"/>
                  </a:cubicBezTo>
                  <a:cubicBezTo>
                    <a:pt x="651687" y="2251242"/>
                    <a:pt x="752910" y="2358725"/>
                    <a:pt x="766218" y="2374344"/>
                  </a:cubicBezTo>
                  <a:cubicBezTo>
                    <a:pt x="879782" y="2508154"/>
                    <a:pt x="1034641" y="2622561"/>
                    <a:pt x="1191034" y="2643253"/>
                  </a:cubicBezTo>
                  <a:lnTo>
                    <a:pt x="1158852" y="2602273"/>
                  </a:lnTo>
                  <a:cubicBezTo>
                    <a:pt x="1163530" y="2606781"/>
                    <a:pt x="1168530" y="2610807"/>
                    <a:pt x="1173128" y="2615557"/>
                  </a:cubicBezTo>
                  <a:close/>
                  <a:moveTo>
                    <a:pt x="964148" y="2103342"/>
                  </a:moveTo>
                  <a:cubicBezTo>
                    <a:pt x="978666" y="2072828"/>
                    <a:pt x="1020043" y="1992960"/>
                    <a:pt x="1032141" y="1960675"/>
                  </a:cubicBezTo>
                  <a:cubicBezTo>
                    <a:pt x="1068517" y="1863659"/>
                    <a:pt x="1087310" y="1760684"/>
                    <a:pt x="1086826" y="1654167"/>
                  </a:cubicBezTo>
                  <a:cubicBezTo>
                    <a:pt x="1086745" y="1633154"/>
                    <a:pt x="1089971" y="1563914"/>
                    <a:pt x="1069969" y="1554091"/>
                  </a:cubicBezTo>
                  <a:cubicBezTo>
                    <a:pt x="1039400" y="1539197"/>
                    <a:pt x="1011735" y="1630819"/>
                    <a:pt x="1004879" y="1654731"/>
                  </a:cubicBezTo>
                  <a:cubicBezTo>
                    <a:pt x="996168" y="1685164"/>
                    <a:pt x="988587" y="1718818"/>
                    <a:pt x="981973" y="1754163"/>
                  </a:cubicBezTo>
                  <a:cubicBezTo>
                    <a:pt x="973020" y="1680173"/>
                    <a:pt x="956808" y="1608598"/>
                    <a:pt x="925836" y="1558761"/>
                  </a:cubicBezTo>
                  <a:cubicBezTo>
                    <a:pt x="893655" y="1506751"/>
                    <a:pt x="877523" y="1678965"/>
                    <a:pt x="876636" y="1697644"/>
                  </a:cubicBezTo>
                  <a:cubicBezTo>
                    <a:pt x="871071" y="1823081"/>
                    <a:pt x="902123" y="1992719"/>
                    <a:pt x="949388" y="2100121"/>
                  </a:cubicBezTo>
                  <a:cubicBezTo>
                    <a:pt x="950840" y="2119847"/>
                    <a:pt x="957695" y="2116948"/>
                    <a:pt x="964148" y="2103342"/>
                  </a:cubicBezTo>
                  <a:close/>
                  <a:moveTo>
                    <a:pt x="729197" y="1755209"/>
                  </a:moveTo>
                  <a:cubicBezTo>
                    <a:pt x="738634" y="1760765"/>
                    <a:pt x="743876" y="1763341"/>
                    <a:pt x="742425" y="1761167"/>
                  </a:cubicBezTo>
                  <a:cubicBezTo>
                    <a:pt x="741053" y="1759235"/>
                    <a:pt x="739440" y="1756498"/>
                    <a:pt x="737988" y="1754404"/>
                  </a:cubicBezTo>
                  <a:cubicBezTo>
                    <a:pt x="744038" y="1753599"/>
                    <a:pt x="747022" y="1752472"/>
                    <a:pt x="745812" y="1751103"/>
                  </a:cubicBezTo>
                  <a:cubicBezTo>
                    <a:pt x="738714" y="1743133"/>
                    <a:pt x="730084" y="1735726"/>
                    <a:pt x="721131" y="1728560"/>
                  </a:cubicBezTo>
                  <a:cubicBezTo>
                    <a:pt x="663866" y="1638226"/>
                    <a:pt x="579096" y="1487911"/>
                    <a:pt x="518523" y="1433968"/>
                  </a:cubicBezTo>
                  <a:cubicBezTo>
                    <a:pt x="493359" y="1411666"/>
                    <a:pt x="455531" y="1373343"/>
                    <a:pt x="421897" y="1380106"/>
                  </a:cubicBezTo>
                  <a:cubicBezTo>
                    <a:pt x="365196" y="1391538"/>
                    <a:pt x="452143" y="1524141"/>
                    <a:pt x="461822" y="1537023"/>
                  </a:cubicBezTo>
                  <a:cubicBezTo>
                    <a:pt x="470291" y="1548294"/>
                    <a:pt x="481099" y="1560371"/>
                    <a:pt x="493359" y="1572770"/>
                  </a:cubicBezTo>
                  <a:cubicBezTo>
                    <a:pt x="474324" y="1563109"/>
                    <a:pt x="455128" y="1554252"/>
                    <a:pt x="435609" y="1546765"/>
                  </a:cubicBezTo>
                  <a:cubicBezTo>
                    <a:pt x="417219" y="1539599"/>
                    <a:pt x="358824" y="1512708"/>
                    <a:pt x="345516" y="1550468"/>
                  </a:cubicBezTo>
                  <a:cubicBezTo>
                    <a:pt x="328256" y="1599339"/>
                    <a:pt x="393990" y="1657549"/>
                    <a:pt x="416332" y="1675905"/>
                  </a:cubicBezTo>
                  <a:cubicBezTo>
                    <a:pt x="500860" y="1745226"/>
                    <a:pt x="674754" y="1758591"/>
                    <a:pt x="729197" y="1755209"/>
                  </a:cubicBezTo>
                  <a:close/>
                  <a:moveTo>
                    <a:pt x="679674" y="1478893"/>
                  </a:moveTo>
                  <a:cubicBezTo>
                    <a:pt x="679755" y="1478571"/>
                    <a:pt x="679755" y="1478249"/>
                    <a:pt x="679755" y="1477927"/>
                  </a:cubicBezTo>
                  <a:cubicBezTo>
                    <a:pt x="688385" y="1457397"/>
                    <a:pt x="707178" y="1377932"/>
                    <a:pt x="712501" y="1356113"/>
                  </a:cubicBezTo>
                  <a:cubicBezTo>
                    <a:pt x="738956" y="1245732"/>
                    <a:pt x="770090" y="1126977"/>
                    <a:pt x="769848" y="1011362"/>
                  </a:cubicBezTo>
                  <a:cubicBezTo>
                    <a:pt x="769767" y="998722"/>
                    <a:pt x="769202" y="986162"/>
                    <a:pt x="767347" y="973924"/>
                  </a:cubicBezTo>
                  <a:cubicBezTo>
                    <a:pt x="762024" y="939868"/>
                    <a:pt x="743150" y="922075"/>
                    <a:pt x="721454" y="950817"/>
                  </a:cubicBezTo>
                  <a:cubicBezTo>
                    <a:pt x="704839" y="972878"/>
                    <a:pt x="688385" y="1211675"/>
                    <a:pt x="680400" y="1361910"/>
                  </a:cubicBezTo>
                  <a:cubicBezTo>
                    <a:pt x="671609" y="1215620"/>
                    <a:pt x="646444" y="931736"/>
                    <a:pt x="621844" y="932702"/>
                  </a:cubicBezTo>
                  <a:cubicBezTo>
                    <a:pt x="580790" y="934232"/>
                    <a:pt x="576112" y="1029236"/>
                    <a:pt x="575225" y="1065788"/>
                  </a:cubicBezTo>
                  <a:cubicBezTo>
                    <a:pt x="571918" y="1204751"/>
                    <a:pt x="657494" y="1424790"/>
                    <a:pt x="674915" y="1493627"/>
                  </a:cubicBezTo>
                  <a:cubicBezTo>
                    <a:pt x="676125" y="1498538"/>
                    <a:pt x="678868" y="1484127"/>
                    <a:pt x="679674" y="1478893"/>
                  </a:cubicBezTo>
                  <a:close/>
                  <a:moveTo>
                    <a:pt x="95724" y="571366"/>
                  </a:moveTo>
                  <a:cubicBezTo>
                    <a:pt x="85400" y="562590"/>
                    <a:pt x="15875" y="498825"/>
                    <a:pt x="1276" y="533123"/>
                  </a:cubicBezTo>
                  <a:cubicBezTo>
                    <a:pt x="-3805" y="544958"/>
                    <a:pt x="7648" y="563637"/>
                    <a:pt x="11842" y="572010"/>
                  </a:cubicBezTo>
                  <a:cubicBezTo>
                    <a:pt x="32329" y="612588"/>
                    <a:pt x="56364" y="650429"/>
                    <a:pt x="80400" y="687142"/>
                  </a:cubicBezTo>
                  <a:cubicBezTo>
                    <a:pt x="183639" y="845186"/>
                    <a:pt x="349791" y="873526"/>
                    <a:pt x="329143" y="843415"/>
                  </a:cubicBezTo>
                  <a:cubicBezTo>
                    <a:pt x="259375" y="741729"/>
                    <a:pt x="183075" y="646081"/>
                    <a:pt x="95724" y="571366"/>
                  </a:cubicBezTo>
                  <a:close/>
                  <a:moveTo>
                    <a:pt x="326562" y="525233"/>
                  </a:moveTo>
                  <a:cubicBezTo>
                    <a:pt x="323174" y="388846"/>
                    <a:pt x="312931" y="253023"/>
                    <a:pt x="287847" y="122031"/>
                  </a:cubicBezTo>
                  <a:cubicBezTo>
                    <a:pt x="283008" y="96991"/>
                    <a:pt x="270587" y="-4212"/>
                    <a:pt x="239211" y="136"/>
                  </a:cubicBezTo>
                  <a:cubicBezTo>
                    <a:pt x="202755" y="5128"/>
                    <a:pt x="199690" y="146506"/>
                    <a:pt x="198480" y="176940"/>
                  </a:cubicBezTo>
                  <a:cubicBezTo>
                    <a:pt x="191463" y="348349"/>
                    <a:pt x="288573" y="681748"/>
                    <a:pt x="309947" y="739797"/>
                  </a:cubicBezTo>
                  <a:cubicBezTo>
                    <a:pt x="331321" y="797845"/>
                    <a:pt x="327127" y="546891"/>
                    <a:pt x="326562" y="5252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0" name="Google Shape;2230;p32"/>
            <p:cNvSpPr/>
            <p:nvPr/>
          </p:nvSpPr>
          <p:spPr>
            <a:xfrm rot="10575742">
              <a:off x="6391906" y="-1809794"/>
              <a:ext cx="1032803" cy="2440341"/>
            </a:xfrm>
            <a:custGeom>
              <a:rect b="b" l="l" r="r" t="t"/>
              <a:pathLst>
                <a:path extrusionOk="0" h="4896313" w="2071571">
                  <a:moveTo>
                    <a:pt x="2685" y="39071"/>
                  </a:moveTo>
                  <a:cubicBezTo>
                    <a:pt x="-3849" y="25465"/>
                    <a:pt x="1959" y="9201"/>
                    <a:pt x="15590" y="2680"/>
                  </a:cubicBezTo>
                  <a:cubicBezTo>
                    <a:pt x="29140" y="-3842"/>
                    <a:pt x="45513" y="1955"/>
                    <a:pt x="52046" y="15562"/>
                  </a:cubicBezTo>
                  <a:lnTo>
                    <a:pt x="417499" y="765528"/>
                  </a:lnTo>
                  <a:cubicBezTo>
                    <a:pt x="628092" y="1198358"/>
                    <a:pt x="887159" y="1746884"/>
                    <a:pt x="1099446" y="2179715"/>
                  </a:cubicBezTo>
                  <a:cubicBezTo>
                    <a:pt x="1224301" y="2434212"/>
                    <a:pt x="1332622" y="2648776"/>
                    <a:pt x="1406987" y="2774696"/>
                  </a:cubicBezTo>
                  <a:cubicBezTo>
                    <a:pt x="1614757" y="3129511"/>
                    <a:pt x="1751388" y="3476355"/>
                    <a:pt x="1844304" y="3786969"/>
                  </a:cubicBezTo>
                  <a:cubicBezTo>
                    <a:pt x="1988598" y="4269314"/>
                    <a:pt x="2027877" y="4663580"/>
                    <a:pt x="2070867" y="4861639"/>
                  </a:cubicBezTo>
                  <a:cubicBezTo>
                    <a:pt x="2074335" y="4877016"/>
                    <a:pt x="2064656" y="4892233"/>
                    <a:pt x="2049251" y="4895615"/>
                  </a:cubicBezTo>
                  <a:cubicBezTo>
                    <a:pt x="2033846" y="4899077"/>
                    <a:pt x="2018602" y="4889334"/>
                    <a:pt x="2015214" y="4874037"/>
                  </a:cubicBezTo>
                  <a:cubicBezTo>
                    <a:pt x="1970208" y="4677347"/>
                    <a:pt x="1926089" y="4285739"/>
                    <a:pt x="1778166" y="3807016"/>
                  </a:cubicBezTo>
                  <a:cubicBezTo>
                    <a:pt x="1683960" y="3502119"/>
                    <a:pt x="1547732" y="3161474"/>
                    <a:pt x="1340849" y="2813664"/>
                  </a:cubicBezTo>
                  <a:cubicBezTo>
                    <a:pt x="1265839" y="2686455"/>
                    <a:pt x="1155582" y="2470442"/>
                    <a:pt x="1030726" y="2213127"/>
                  </a:cubicBezTo>
                  <a:cubicBezTo>
                    <a:pt x="820214" y="1779250"/>
                    <a:pt x="567116" y="1227826"/>
                    <a:pt x="359910" y="793143"/>
                  </a:cubicBezTo>
                  <a:lnTo>
                    <a:pt x="2685" y="39071"/>
                  </a:lnTo>
                  <a:lnTo>
                    <a:pt x="2685" y="39071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1" name="Google Shape;2231;p32"/>
            <p:cNvSpPr/>
            <p:nvPr/>
          </p:nvSpPr>
          <p:spPr>
            <a:xfrm rot="10575742">
              <a:off x="6698921" y="-719141"/>
              <a:ext cx="1070193" cy="1462365"/>
            </a:xfrm>
            <a:custGeom>
              <a:rect b="b" l="l" r="r" t="t"/>
              <a:pathLst>
                <a:path extrusionOk="0" h="2934097" w="2146566">
                  <a:moveTo>
                    <a:pt x="1700612" y="2623806"/>
                  </a:moveTo>
                  <a:cubicBezTo>
                    <a:pt x="1710129" y="2646832"/>
                    <a:pt x="1722873" y="2686686"/>
                    <a:pt x="1704322" y="2710517"/>
                  </a:cubicBezTo>
                  <a:cubicBezTo>
                    <a:pt x="1686578" y="2733222"/>
                    <a:pt x="1652783" y="2710195"/>
                    <a:pt x="1636732" y="2698843"/>
                  </a:cubicBezTo>
                  <a:cubicBezTo>
                    <a:pt x="1578660" y="2657540"/>
                    <a:pt x="1525105" y="2594661"/>
                    <a:pt x="1485502" y="2525018"/>
                  </a:cubicBezTo>
                  <a:cubicBezTo>
                    <a:pt x="1469613" y="2497242"/>
                    <a:pt x="1454531" y="2440561"/>
                    <a:pt x="1477114" y="2422285"/>
                  </a:cubicBezTo>
                  <a:cubicBezTo>
                    <a:pt x="1499698" y="2404009"/>
                    <a:pt x="1527444" y="2420514"/>
                    <a:pt x="1527686" y="2420675"/>
                  </a:cubicBezTo>
                  <a:cubicBezTo>
                    <a:pt x="1550189" y="2432430"/>
                    <a:pt x="1571401" y="2447969"/>
                    <a:pt x="1590839" y="2466567"/>
                  </a:cubicBezTo>
                  <a:cubicBezTo>
                    <a:pt x="1634232" y="2507950"/>
                    <a:pt x="1674641" y="2560846"/>
                    <a:pt x="1700612" y="2623806"/>
                  </a:cubicBezTo>
                  <a:close/>
                  <a:moveTo>
                    <a:pt x="1420090" y="2547964"/>
                  </a:moveTo>
                  <a:cubicBezTo>
                    <a:pt x="1402023" y="2536209"/>
                    <a:pt x="1395168" y="2530332"/>
                    <a:pt x="1363631" y="2519382"/>
                  </a:cubicBezTo>
                  <a:cubicBezTo>
                    <a:pt x="1332095" y="2508433"/>
                    <a:pt x="1310398" y="2523730"/>
                    <a:pt x="1310398" y="2523730"/>
                  </a:cubicBezTo>
                  <a:cubicBezTo>
                    <a:pt x="1286443" y="2567206"/>
                    <a:pt x="1328062" y="2620505"/>
                    <a:pt x="1347984" y="2647718"/>
                  </a:cubicBezTo>
                  <a:cubicBezTo>
                    <a:pt x="1401056" y="2720501"/>
                    <a:pt x="1469855" y="2779032"/>
                    <a:pt x="1543736" y="2808822"/>
                  </a:cubicBezTo>
                  <a:cubicBezTo>
                    <a:pt x="1564626" y="2817276"/>
                    <a:pt x="1608826" y="2836437"/>
                    <a:pt x="1627860" y="2808258"/>
                  </a:cubicBezTo>
                  <a:cubicBezTo>
                    <a:pt x="1647782" y="2778630"/>
                    <a:pt x="1612778" y="2732899"/>
                    <a:pt x="1599631" y="2715026"/>
                  </a:cubicBezTo>
                  <a:cubicBezTo>
                    <a:pt x="1548979" y="2646349"/>
                    <a:pt x="1485099" y="2590233"/>
                    <a:pt x="1420090" y="2547964"/>
                  </a:cubicBezTo>
                  <a:close/>
                  <a:moveTo>
                    <a:pt x="1931208" y="2492894"/>
                  </a:moveTo>
                  <a:cubicBezTo>
                    <a:pt x="1926772" y="2485648"/>
                    <a:pt x="1922094" y="2478563"/>
                    <a:pt x="1916690" y="2472444"/>
                  </a:cubicBezTo>
                  <a:cubicBezTo>
                    <a:pt x="1897090" y="2450384"/>
                    <a:pt x="1881282" y="2466969"/>
                    <a:pt x="1873700" y="2496920"/>
                  </a:cubicBezTo>
                  <a:cubicBezTo>
                    <a:pt x="1863053" y="2538705"/>
                    <a:pt x="1867489" y="2586610"/>
                    <a:pt x="1873135" y="2628073"/>
                  </a:cubicBezTo>
                  <a:cubicBezTo>
                    <a:pt x="1878781" y="2669134"/>
                    <a:pt x="1888621" y="2708907"/>
                    <a:pt x="1899671" y="2747633"/>
                  </a:cubicBezTo>
                  <a:cubicBezTo>
                    <a:pt x="1914593" y="2800207"/>
                    <a:pt x="1934999" y="2862201"/>
                    <a:pt x="1975811" y="2885952"/>
                  </a:cubicBezTo>
                  <a:lnTo>
                    <a:pt x="2021462" y="2877981"/>
                  </a:lnTo>
                  <a:cubicBezTo>
                    <a:pt x="2040819" y="2855197"/>
                    <a:pt x="2025333" y="2781528"/>
                    <a:pt x="2021381" y="2757133"/>
                  </a:cubicBezTo>
                  <a:cubicBezTo>
                    <a:pt x="2005976" y="2663015"/>
                    <a:pt x="1976617" y="2566884"/>
                    <a:pt x="1931208" y="2492894"/>
                  </a:cubicBezTo>
                  <a:close/>
                  <a:moveTo>
                    <a:pt x="2136719" y="2666719"/>
                  </a:moveTo>
                  <a:cubicBezTo>
                    <a:pt x="2131396" y="2641116"/>
                    <a:pt x="2124056" y="2616238"/>
                    <a:pt x="2115587" y="2592487"/>
                  </a:cubicBezTo>
                  <a:cubicBezTo>
                    <a:pt x="2110264" y="2577592"/>
                    <a:pt x="2104376" y="2562939"/>
                    <a:pt x="2097682" y="2549091"/>
                  </a:cubicBezTo>
                  <a:cubicBezTo>
                    <a:pt x="2093972" y="2541282"/>
                    <a:pt x="2089939" y="2533553"/>
                    <a:pt x="2085099" y="2526870"/>
                  </a:cubicBezTo>
                  <a:cubicBezTo>
                    <a:pt x="2053805" y="2483716"/>
                    <a:pt x="2037512" y="2582343"/>
                    <a:pt x="2034609" y="2608670"/>
                  </a:cubicBezTo>
                  <a:cubicBezTo>
                    <a:pt x="2033802" y="2616157"/>
                    <a:pt x="2032754" y="2627912"/>
                    <a:pt x="2032270" y="2635400"/>
                  </a:cubicBezTo>
                  <a:cubicBezTo>
                    <a:pt x="2027834" y="2704237"/>
                    <a:pt x="2029366" y="2778388"/>
                    <a:pt x="2041545" y="2844569"/>
                  </a:cubicBezTo>
                  <a:cubicBezTo>
                    <a:pt x="2047433" y="2876613"/>
                    <a:pt x="2057031" y="2907851"/>
                    <a:pt x="2077357" y="2927255"/>
                  </a:cubicBezTo>
                  <a:lnTo>
                    <a:pt x="2108167" y="2934098"/>
                  </a:lnTo>
                  <a:cubicBezTo>
                    <a:pt x="2130590" y="2885952"/>
                    <a:pt x="2143817" y="2844891"/>
                    <a:pt x="2146156" y="2785634"/>
                  </a:cubicBezTo>
                  <a:cubicBezTo>
                    <a:pt x="2147769" y="2745379"/>
                    <a:pt x="2144624" y="2704962"/>
                    <a:pt x="2136719" y="2666719"/>
                  </a:cubicBezTo>
                  <a:close/>
                  <a:moveTo>
                    <a:pt x="898085" y="867847"/>
                  </a:moveTo>
                  <a:cubicBezTo>
                    <a:pt x="887438" y="804967"/>
                    <a:pt x="573041" y="454903"/>
                    <a:pt x="325265" y="188409"/>
                  </a:cubicBezTo>
                  <a:cubicBezTo>
                    <a:pt x="165647" y="16678"/>
                    <a:pt x="6513" y="-7798"/>
                    <a:pt x="3044" y="1783"/>
                  </a:cubicBezTo>
                  <a:cubicBezTo>
                    <a:pt x="-29621" y="93969"/>
                    <a:pt x="210088" y="305231"/>
                    <a:pt x="267596" y="364005"/>
                  </a:cubicBezTo>
                  <a:cubicBezTo>
                    <a:pt x="485287" y="586620"/>
                    <a:pt x="907844" y="925493"/>
                    <a:pt x="898085" y="867847"/>
                  </a:cubicBezTo>
                  <a:lnTo>
                    <a:pt x="898085" y="867847"/>
                  </a:lnTo>
                  <a:close/>
                  <a:moveTo>
                    <a:pt x="974385" y="665843"/>
                  </a:moveTo>
                  <a:cubicBezTo>
                    <a:pt x="996082" y="706179"/>
                    <a:pt x="1072705" y="762538"/>
                    <a:pt x="1077947" y="682590"/>
                  </a:cubicBezTo>
                  <a:cubicBezTo>
                    <a:pt x="1087223" y="538796"/>
                    <a:pt x="1056009" y="270289"/>
                    <a:pt x="1006244" y="145738"/>
                  </a:cubicBezTo>
                  <a:cubicBezTo>
                    <a:pt x="986242" y="95740"/>
                    <a:pt x="942929" y="174561"/>
                    <a:pt x="930186" y="293155"/>
                  </a:cubicBezTo>
                  <a:cubicBezTo>
                    <a:pt x="916474" y="420927"/>
                    <a:pt x="935509" y="593624"/>
                    <a:pt x="974385" y="665843"/>
                  </a:cubicBezTo>
                  <a:lnTo>
                    <a:pt x="974385" y="665843"/>
                  </a:lnTo>
                  <a:close/>
                  <a:moveTo>
                    <a:pt x="637566" y="823807"/>
                  </a:moveTo>
                  <a:cubicBezTo>
                    <a:pt x="482706" y="850939"/>
                    <a:pt x="901069" y="1228942"/>
                    <a:pt x="945268" y="1145532"/>
                  </a:cubicBezTo>
                  <a:cubicBezTo>
                    <a:pt x="957205" y="1122988"/>
                    <a:pt x="890100" y="991271"/>
                    <a:pt x="810815" y="910196"/>
                  </a:cubicBezTo>
                  <a:cubicBezTo>
                    <a:pt x="750726" y="848605"/>
                    <a:pt x="647406" y="822116"/>
                    <a:pt x="637566" y="823807"/>
                  </a:cubicBezTo>
                  <a:lnTo>
                    <a:pt x="637566" y="823807"/>
                  </a:lnTo>
                  <a:close/>
                  <a:moveTo>
                    <a:pt x="1388151" y="1141184"/>
                  </a:moveTo>
                  <a:cubicBezTo>
                    <a:pt x="1330320" y="1020577"/>
                    <a:pt x="1316931" y="1177012"/>
                    <a:pt x="1313463" y="1207767"/>
                  </a:cubicBezTo>
                  <a:cubicBezTo>
                    <a:pt x="1302978" y="1302449"/>
                    <a:pt x="1329191" y="1543662"/>
                    <a:pt x="1345484" y="1563951"/>
                  </a:cubicBezTo>
                  <a:cubicBezTo>
                    <a:pt x="1394684" y="1625703"/>
                    <a:pt x="1403233" y="1519589"/>
                    <a:pt x="1405814" y="1501393"/>
                  </a:cubicBezTo>
                  <a:cubicBezTo>
                    <a:pt x="1417751" y="1417419"/>
                    <a:pt x="1409444" y="1185626"/>
                    <a:pt x="1388151" y="1141184"/>
                  </a:cubicBezTo>
                  <a:lnTo>
                    <a:pt x="1388151" y="1141184"/>
                  </a:lnTo>
                  <a:close/>
                  <a:moveTo>
                    <a:pt x="1562529" y="1193436"/>
                  </a:moveTo>
                  <a:cubicBezTo>
                    <a:pt x="1542284" y="1017599"/>
                    <a:pt x="1464129" y="1157125"/>
                    <a:pt x="1456708" y="1222018"/>
                  </a:cubicBezTo>
                  <a:cubicBezTo>
                    <a:pt x="1445336" y="1320161"/>
                    <a:pt x="1442835" y="1414360"/>
                    <a:pt x="1447836" y="1507512"/>
                  </a:cubicBezTo>
                  <a:cubicBezTo>
                    <a:pt x="1448562" y="1520877"/>
                    <a:pt x="1449772" y="1534081"/>
                    <a:pt x="1452272" y="1546963"/>
                  </a:cubicBezTo>
                  <a:cubicBezTo>
                    <a:pt x="1471952" y="1649615"/>
                    <a:pt x="1566400" y="1426034"/>
                    <a:pt x="1562529" y="1193436"/>
                  </a:cubicBezTo>
                  <a:lnTo>
                    <a:pt x="1562529" y="1193436"/>
                  </a:lnTo>
                  <a:close/>
                  <a:moveTo>
                    <a:pt x="1106177" y="1700257"/>
                  </a:moveTo>
                  <a:cubicBezTo>
                    <a:pt x="1017455" y="1682625"/>
                    <a:pt x="1051412" y="1769094"/>
                    <a:pt x="1074963" y="1796871"/>
                  </a:cubicBezTo>
                  <a:cubicBezTo>
                    <a:pt x="1134407" y="1866674"/>
                    <a:pt x="1221354" y="1959746"/>
                    <a:pt x="1304591" y="1971098"/>
                  </a:cubicBezTo>
                  <a:cubicBezTo>
                    <a:pt x="1363793" y="1979069"/>
                    <a:pt x="1307656" y="1880442"/>
                    <a:pt x="1293622" y="1860717"/>
                  </a:cubicBezTo>
                  <a:cubicBezTo>
                    <a:pt x="1247486" y="1795502"/>
                    <a:pt x="1176429" y="1714266"/>
                    <a:pt x="1106177" y="1700257"/>
                  </a:cubicBezTo>
                  <a:lnTo>
                    <a:pt x="1106177" y="1700257"/>
                  </a:lnTo>
                  <a:close/>
                  <a:moveTo>
                    <a:pt x="1007051" y="1987925"/>
                  </a:moveTo>
                  <a:cubicBezTo>
                    <a:pt x="1084077" y="2024799"/>
                    <a:pt x="1299348" y="2118032"/>
                    <a:pt x="1313141" y="2092026"/>
                  </a:cubicBezTo>
                  <a:cubicBezTo>
                    <a:pt x="1327255" y="2065538"/>
                    <a:pt x="1290960" y="2021015"/>
                    <a:pt x="1279668" y="2006845"/>
                  </a:cubicBezTo>
                  <a:cubicBezTo>
                    <a:pt x="1226113" y="1939860"/>
                    <a:pt x="1034716" y="1839703"/>
                    <a:pt x="1017133" y="1843890"/>
                  </a:cubicBezTo>
                  <a:cubicBezTo>
                    <a:pt x="935267" y="1863293"/>
                    <a:pt x="960512" y="1965623"/>
                    <a:pt x="1007051" y="1987925"/>
                  </a:cubicBezTo>
                  <a:lnTo>
                    <a:pt x="1007051" y="1987925"/>
                  </a:lnTo>
                  <a:close/>
                  <a:moveTo>
                    <a:pt x="1735456" y="2097582"/>
                  </a:moveTo>
                  <a:cubicBezTo>
                    <a:pt x="1734568" y="2120608"/>
                    <a:pt x="1742392" y="2194679"/>
                    <a:pt x="1764169" y="2201764"/>
                  </a:cubicBezTo>
                  <a:cubicBezTo>
                    <a:pt x="1791269" y="2210540"/>
                    <a:pt x="1834017" y="2147821"/>
                    <a:pt x="1837647" y="2130753"/>
                  </a:cubicBezTo>
                  <a:cubicBezTo>
                    <a:pt x="1854504" y="2052495"/>
                    <a:pt x="1869667" y="1916672"/>
                    <a:pt x="1862731" y="1836483"/>
                  </a:cubicBezTo>
                  <a:cubicBezTo>
                    <a:pt x="1860553" y="1810880"/>
                    <a:pt x="1853778" y="1755246"/>
                    <a:pt x="1827484" y="1754361"/>
                  </a:cubicBezTo>
                  <a:cubicBezTo>
                    <a:pt x="1803610" y="1753475"/>
                    <a:pt x="1789011" y="1803634"/>
                    <a:pt x="1781752" y="1826660"/>
                  </a:cubicBezTo>
                  <a:cubicBezTo>
                    <a:pt x="1755297" y="1910956"/>
                    <a:pt x="1739004" y="2000243"/>
                    <a:pt x="1735456" y="2097582"/>
                  </a:cubicBezTo>
                  <a:lnTo>
                    <a:pt x="1735456" y="2097582"/>
                  </a:lnTo>
                  <a:close/>
                  <a:moveTo>
                    <a:pt x="1690046" y="2239443"/>
                  </a:moveTo>
                  <a:cubicBezTo>
                    <a:pt x="1689885" y="2242664"/>
                    <a:pt x="1725696" y="2140736"/>
                    <a:pt x="1724970" y="2068598"/>
                  </a:cubicBezTo>
                  <a:cubicBezTo>
                    <a:pt x="1724164" y="1982289"/>
                    <a:pt x="1728277" y="1944529"/>
                    <a:pt x="1707468" y="1879717"/>
                  </a:cubicBezTo>
                  <a:cubicBezTo>
                    <a:pt x="1700289" y="1857335"/>
                    <a:pt x="1687465" y="1821185"/>
                    <a:pt x="1664720" y="1824969"/>
                  </a:cubicBezTo>
                  <a:cubicBezTo>
                    <a:pt x="1638184" y="1829398"/>
                    <a:pt x="1623586" y="1867721"/>
                    <a:pt x="1616730" y="1897913"/>
                  </a:cubicBezTo>
                  <a:cubicBezTo>
                    <a:pt x="1599389" y="1974077"/>
                    <a:pt x="1607212" y="2060466"/>
                    <a:pt x="1621005" y="2134376"/>
                  </a:cubicBezTo>
                  <a:cubicBezTo>
                    <a:pt x="1626005" y="2161106"/>
                    <a:pt x="1658429" y="2264160"/>
                    <a:pt x="1690046" y="2239443"/>
                  </a:cubicBezTo>
                  <a:lnTo>
                    <a:pt x="1690046" y="2239443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2" name="Google Shape;2232;p32"/>
            <p:cNvSpPr/>
            <p:nvPr/>
          </p:nvSpPr>
          <p:spPr>
            <a:xfrm rot="10575742">
              <a:off x="5401577" y="-552650"/>
              <a:ext cx="1320965" cy="1268957"/>
            </a:xfrm>
            <a:custGeom>
              <a:rect b="b" l="l" r="r" t="t"/>
              <a:pathLst>
                <a:path extrusionOk="0" h="2546043" w="2649558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3" name="Google Shape;2233;p32"/>
            <p:cNvSpPr/>
            <p:nvPr/>
          </p:nvSpPr>
          <p:spPr>
            <a:xfrm rot="10575742">
              <a:off x="5526732" y="-444585"/>
              <a:ext cx="1049545" cy="1054395"/>
            </a:xfrm>
            <a:custGeom>
              <a:rect b="b" l="l" r="r" t="t"/>
              <a:pathLst>
                <a:path extrusionOk="0" h="2115544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4" name="Google Shape;2234;p32"/>
            <p:cNvSpPr/>
            <p:nvPr/>
          </p:nvSpPr>
          <p:spPr>
            <a:xfrm rot="10575742">
              <a:off x="5428263" y="-613246"/>
              <a:ext cx="1264127" cy="1209135"/>
            </a:xfrm>
            <a:custGeom>
              <a:rect b="b" l="l" r="r" t="t"/>
              <a:pathLst>
                <a:path extrusionOk="0" h="2426015" w="2535555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5" name="Google Shape;2235;p32"/>
            <p:cNvSpPr/>
            <p:nvPr/>
          </p:nvSpPr>
          <p:spPr>
            <a:xfrm rot="10575742">
              <a:off x="5549194" y="-494740"/>
              <a:ext cx="1047557" cy="997639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6" name="Google Shape;2236;p32"/>
            <p:cNvSpPr/>
            <p:nvPr/>
          </p:nvSpPr>
          <p:spPr>
            <a:xfrm rot="10575742">
              <a:off x="6010260" y="-13870"/>
              <a:ext cx="123140" cy="121451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7" name="Google Shape;2237;p32"/>
            <p:cNvSpPr/>
            <p:nvPr/>
          </p:nvSpPr>
          <p:spPr>
            <a:xfrm rot="-10679728">
              <a:off x="8206366" y="-783145"/>
              <a:ext cx="1516546" cy="1233654"/>
            </a:xfrm>
            <a:custGeom>
              <a:rect b="b" l="l" r="r" t="t"/>
              <a:pathLst>
                <a:path extrusionOk="0" h="2465337" w="3031236">
                  <a:moveTo>
                    <a:pt x="3031105" y="62006"/>
                  </a:moveTo>
                  <a:cubicBezTo>
                    <a:pt x="3033767" y="76176"/>
                    <a:pt x="2995133" y="113372"/>
                    <a:pt x="2987712" y="122711"/>
                  </a:cubicBezTo>
                  <a:cubicBezTo>
                    <a:pt x="2935044" y="188812"/>
                    <a:pt x="2883343" y="256280"/>
                    <a:pt x="2824384" y="316744"/>
                  </a:cubicBezTo>
                  <a:cubicBezTo>
                    <a:pt x="2589030" y="558441"/>
                    <a:pt x="2143163" y="726468"/>
                    <a:pt x="1841106" y="493306"/>
                  </a:cubicBezTo>
                  <a:cubicBezTo>
                    <a:pt x="1828604" y="485739"/>
                    <a:pt x="1852156" y="382039"/>
                    <a:pt x="1856592" y="370365"/>
                  </a:cubicBezTo>
                  <a:cubicBezTo>
                    <a:pt x="1886838" y="291544"/>
                    <a:pt x="1944588" y="227296"/>
                    <a:pt x="2006451" y="172709"/>
                  </a:cubicBezTo>
                  <a:cubicBezTo>
                    <a:pt x="2220351" y="-15849"/>
                    <a:pt x="2528699" y="-19794"/>
                    <a:pt x="2794541" y="20623"/>
                  </a:cubicBezTo>
                  <a:cubicBezTo>
                    <a:pt x="2858259" y="30365"/>
                    <a:pt x="2921897" y="40428"/>
                    <a:pt x="2985212" y="52988"/>
                  </a:cubicBezTo>
                  <a:cubicBezTo>
                    <a:pt x="2988922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3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3" y="1899362"/>
                    <a:pt x="2148728" y="1906608"/>
                    <a:pt x="1958783" y="2078822"/>
                  </a:cubicBezTo>
                  <a:cubicBezTo>
                    <a:pt x="1903776" y="2128579"/>
                    <a:pt x="1852640" y="2187111"/>
                    <a:pt x="1826426" y="2258363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6"/>
                    <a:pt x="2487322" y="2418582"/>
                    <a:pt x="2695979" y="2198463"/>
                  </a:cubicBezTo>
                  <a:cubicBezTo>
                    <a:pt x="2748245" y="2143312"/>
                    <a:pt x="2793976" y="2081963"/>
                    <a:pt x="2840434" y="2021901"/>
                  </a:cubicBezTo>
                  <a:cubicBezTo>
                    <a:pt x="2847048" y="2013447"/>
                    <a:pt x="2881327" y="1979471"/>
                    <a:pt x="2878746" y="1966831"/>
                  </a:cubicBezTo>
                  <a:cubicBezTo>
                    <a:pt x="2878101" y="1963691"/>
                    <a:pt x="2840676" y="1959826"/>
                    <a:pt x="2837369" y="1959263"/>
                  </a:cubicBezTo>
                  <a:cubicBezTo>
                    <a:pt x="2780346" y="1948716"/>
                    <a:pt x="2722919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8" name="Google Shape;2238;p32"/>
            <p:cNvSpPr/>
            <p:nvPr/>
          </p:nvSpPr>
          <p:spPr>
            <a:xfrm rot="-10679728">
              <a:off x="8197168" y="-1811986"/>
              <a:ext cx="1944606" cy="2679739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7" y="2453670"/>
                    <a:pt x="3458435" y="2144183"/>
                    <a:pt x="3872604" y="1938476"/>
                  </a:cubicBezTo>
                  <a:cubicBezTo>
                    <a:pt x="3885187" y="1932276"/>
                    <a:pt x="3890429" y="1917059"/>
                    <a:pt x="3884219" y="1904500"/>
                  </a:cubicBezTo>
                  <a:cubicBezTo>
                    <a:pt x="3878089" y="1891940"/>
                    <a:pt x="3862845" y="1886706"/>
                    <a:pt x="3850263" y="1892906"/>
                  </a:cubicBezTo>
                  <a:cubicBezTo>
                    <a:pt x="3426738" y="2097406"/>
                    <a:pt x="3045961" y="2406892"/>
                    <a:pt x="2730031" y="2773462"/>
                  </a:cubicBezTo>
                  <a:cubicBezTo>
                    <a:pt x="2699704" y="2808645"/>
                    <a:pt x="2671878" y="2845922"/>
                    <a:pt x="2642680" y="2882153"/>
                  </a:cubicBezTo>
                  <a:cubicBezTo>
                    <a:pt x="2653972" y="2829498"/>
                    <a:pt x="2659941" y="2775716"/>
                    <a:pt x="2662522" y="2721210"/>
                  </a:cubicBezTo>
                  <a:cubicBezTo>
                    <a:pt x="2668248" y="2599235"/>
                    <a:pt x="2656795" y="2473636"/>
                    <a:pt x="2650665" y="2350051"/>
                  </a:cubicBezTo>
                  <a:cubicBezTo>
                    <a:pt x="2644535" y="2227593"/>
                    <a:pt x="2643406" y="2107067"/>
                    <a:pt x="2673491" y="1994028"/>
                  </a:cubicBezTo>
                  <a:cubicBezTo>
                    <a:pt x="2690509" y="1927928"/>
                    <a:pt x="2735999" y="1836709"/>
                    <a:pt x="2800202" y="1790254"/>
                  </a:cubicBezTo>
                  <a:cubicBezTo>
                    <a:pt x="2838271" y="1762638"/>
                    <a:pt x="2883519" y="1752252"/>
                    <a:pt x="2933204" y="1779546"/>
                  </a:cubicBezTo>
                  <a:cubicBezTo>
                    <a:pt x="2983049" y="1806758"/>
                    <a:pt x="3007649" y="1871329"/>
                    <a:pt x="3005874" y="1931793"/>
                  </a:cubicBezTo>
                  <a:cubicBezTo>
                    <a:pt x="3004100" y="1991291"/>
                    <a:pt x="2976274" y="2048857"/>
                    <a:pt x="2913443" y="2061578"/>
                  </a:cubicBezTo>
                  <a:cubicBezTo>
                    <a:pt x="2893682" y="2065684"/>
                    <a:pt x="2876825" y="2057472"/>
                    <a:pt x="2864162" y="2045475"/>
                  </a:cubicBezTo>
                  <a:cubicBezTo>
                    <a:pt x="2852225" y="2034123"/>
                    <a:pt x="2843514" y="2019631"/>
                    <a:pt x="2839320" y="2006427"/>
                  </a:cubicBezTo>
                  <a:cubicBezTo>
                    <a:pt x="2838432" y="2003529"/>
                    <a:pt x="2837787" y="1999826"/>
                    <a:pt x="2837465" y="1996685"/>
                  </a:cubicBezTo>
                  <a:cubicBezTo>
                    <a:pt x="2847547" y="1996122"/>
                    <a:pt x="2856661" y="1989117"/>
                    <a:pt x="2859484" y="1978812"/>
                  </a:cubicBezTo>
                  <a:cubicBezTo>
                    <a:pt x="2862952" y="1965850"/>
                    <a:pt x="2855290" y="1952485"/>
                    <a:pt x="2842304" y="1949023"/>
                  </a:cubicBezTo>
                  <a:cubicBezTo>
                    <a:pt x="2828028" y="1944916"/>
                    <a:pt x="2816897" y="1947332"/>
                    <a:pt x="2808429" y="1951921"/>
                  </a:cubicBezTo>
                  <a:cubicBezTo>
                    <a:pt x="2798104" y="1957557"/>
                    <a:pt x="2790765" y="1967782"/>
                    <a:pt x="2788022" y="1982032"/>
                  </a:cubicBezTo>
                  <a:cubicBezTo>
                    <a:pt x="2785119" y="1997732"/>
                    <a:pt x="2788990" y="2020839"/>
                    <a:pt x="2800202" y="2043543"/>
                  </a:cubicBezTo>
                  <a:cubicBezTo>
                    <a:pt x="2820930" y="2085570"/>
                    <a:pt x="2866098" y="2124538"/>
                    <a:pt x="2923605" y="2114313"/>
                  </a:cubicBezTo>
                  <a:cubicBezTo>
                    <a:pt x="3014101" y="2098050"/>
                    <a:pt x="3060075" y="2019470"/>
                    <a:pt x="3064431" y="1934128"/>
                  </a:cubicBezTo>
                  <a:cubicBezTo>
                    <a:pt x="3068705" y="1851040"/>
                    <a:pt x="3031765" y="1763604"/>
                    <a:pt x="2964014" y="1724798"/>
                  </a:cubicBezTo>
                  <a:cubicBezTo>
                    <a:pt x="2889326" y="1682126"/>
                    <a:pt x="2820124" y="1695652"/>
                    <a:pt x="2761809" y="1736633"/>
                  </a:cubicBezTo>
                  <a:cubicBezTo>
                    <a:pt x="2684702" y="1790978"/>
                    <a:pt x="2628082" y="1898220"/>
                    <a:pt x="2607030" y="1976638"/>
                  </a:cubicBezTo>
                  <a:cubicBezTo>
                    <a:pt x="2576059" y="2096520"/>
                    <a:pt x="2576462" y="2224211"/>
                    <a:pt x="2584608" y="2353755"/>
                  </a:cubicBezTo>
                  <a:cubicBezTo>
                    <a:pt x="2592270" y="2475488"/>
                    <a:pt x="2606708" y="2598913"/>
                    <a:pt x="2603804" y="2719197"/>
                  </a:cubicBezTo>
                  <a:cubicBezTo>
                    <a:pt x="2601546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4"/>
                    <a:pt x="2386839" y="3232297"/>
                  </a:cubicBezTo>
                  <a:cubicBezTo>
                    <a:pt x="2296585" y="3372308"/>
                    <a:pt x="2216494" y="3516987"/>
                    <a:pt x="2144710" y="3663759"/>
                  </a:cubicBezTo>
                  <a:cubicBezTo>
                    <a:pt x="2155357" y="3588401"/>
                    <a:pt x="2167374" y="3497503"/>
                    <a:pt x="2180521" y="3393965"/>
                  </a:cubicBezTo>
                  <a:cubicBezTo>
                    <a:pt x="2219236" y="3089068"/>
                    <a:pt x="2270372" y="2674674"/>
                    <a:pt x="2333768" y="2238784"/>
                  </a:cubicBezTo>
                  <a:cubicBezTo>
                    <a:pt x="2354819" y="2093944"/>
                    <a:pt x="2377241" y="1946688"/>
                    <a:pt x="2400793" y="1800318"/>
                  </a:cubicBezTo>
                  <a:cubicBezTo>
                    <a:pt x="2424828" y="1650405"/>
                    <a:pt x="2450316" y="1501780"/>
                    <a:pt x="2477255" y="1357101"/>
                  </a:cubicBezTo>
                  <a:cubicBezTo>
                    <a:pt x="2581140" y="1322320"/>
                    <a:pt x="2685267" y="1288666"/>
                    <a:pt x="2789394" y="1255173"/>
                  </a:cubicBezTo>
                  <a:cubicBezTo>
                    <a:pt x="2790926" y="1254690"/>
                    <a:pt x="2792539" y="1254207"/>
                    <a:pt x="2794072" y="1253643"/>
                  </a:cubicBezTo>
                  <a:cubicBezTo>
                    <a:pt x="2792539" y="1259279"/>
                    <a:pt x="2793346" y="1265962"/>
                    <a:pt x="2801573" y="1273691"/>
                  </a:cubicBezTo>
                  <a:cubicBezTo>
                    <a:pt x="2807945" y="1279649"/>
                    <a:pt x="2827383" y="1292853"/>
                    <a:pt x="2829399" y="1293899"/>
                  </a:cubicBezTo>
                  <a:cubicBezTo>
                    <a:pt x="2838432" y="1298569"/>
                    <a:pt x="2847789" y="1302433"/>
                    <a:pt x="2857225" y="1306057"/>
                  </a:cubicBezTo>
                  <a:cubicBezTo>
                    <a:pt x="2866340" y="1309519"/>
                    <a:pt x="2875615" y="1312497"/>
                    <a:pt x="2884810" y="1315477"/>
                  </a:cubicBezTo>
                  <a:cubicBezTo>
                    <a:pt x="2896505" y="1319099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3" y="1334316"/>
                  </a:cubicBezTo>
                  <a:cubicBezTo>
                    <a:pt x="2969337" y="1337295"/>
                    <a:pt x="2983533" y="1339710"/>
                    <a:pt x="2997728" y="1342206"/>
                  </a:cubicBezTo>
                  <a:cubicBezTo>
                    <a:pt x="3018941" y="1345910"/>
                    <a:pt x="3040073" y="1349211"/>
                    <a:pt x="3061124" y="1353317"/>
                  </a:cubicBezTo>
                  <a:cubicBezTo>
                    <a:pt x="3070803" y="1355893"/>
                    <a:pt x="3080723" y="1350177"/>
                    <a:pt x="3083304" y="1340515"/>
                  </a:cubicBezTo>
                  <a:cubicBezTo>
                    <a:pt x="3085885" y="1330935"/>
                    <a:pt x="3080159" y="1320951"/>
                    <a:pt x="3070480" y="1318375"/>
                  </a:cubicBezTo>
                  <a:cubicBezTo>
                    <a:pt x="3041686" y="1308794"/>
                    <a:pt x="3012892" y="1299696"/>
                    <a:pt x="2983614" y="1291645"/>
                  </a:cubicBezTo>
                  <a:cubicBezTo>
                    <a:pt x="2972080" y="1288424"/>
                    <a:pt x="2960546" y="1285365"/>
                    <a:pt x="2948851" y="1282708"/>
                  </a:cubicBezTo>
                  <a:cubicBezTo>
                    <a:pt x="2931590" y="1278602"/>
                    <a:pt x="2914088" y="1275382"/>
                    <a:pt x="2896747" y="1271275"/>
                  </a:cubicBezTo>
                  <a:cubicBezTo>
                    <a:pt x="2886181" y="1269021"/>
                    <a:pt x="2875534" y="1266767"/>
                    <a:pt x="2864969" y="1263949"/>
                  </a:cubicBezTo>
                  <a:cubicBezTo>
                    <a:pt x="2858274" y="1262097"/>
                    <a:pt x="2851580" y="1260326"/>
                    <a:pt x="2845046" y="1257911"/>
                  </a:cubicBezTo>
                  <a:cubicBezTo>
                    <a:pt x="2844078" y="1257588"/>
                    <a:pt x="2833271" y="1254771"/>
                    <a:pt x="2827302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2"/>
                    <a:pt x="2826737" y="1250101"/>
                  </a:cubicBezTo>
                  <a:lnTo>
                    <a:pt x="2826495" y="1249618"/>
                  </a:lnTo>
                  <a:lnTo>
                    <a:pt x="2826899" y="1251228"/>
                  </a:lnTo>
                  <a:cubicBezTo>
                    <a:pt x="2824237" y="1249698"/>
                    <a:pt x="2822705" y="1248008"/>
                    <a:pt x="2823834" y="1246478"/>
                  </a:cubicBezTo>
                  <a:lnTo>
                    <a:pt x="2823995" y="1246236"/>
                  </a:lnTo>
                  <a:cubicBezTo>
                    <a:pt x="2823269" y="1245431"/>
                    <a:pt x="2821979" y="1245592"/>
                    <a:pt x="2821091" y="1244948"/>
                  </a:cubicBezTo>
                  <a:cubicBezTo>
                    <a:pt x="2888843" y="1223291"/>
                    <a:pt x="2956674" y="1201713"/>
                    <a:pt x="3024264" y="1179653"/>
                  </a:cubicBezTo>
                  <a:cubicBezTo>
                    <a:pt x="3039992" y="1174500"/>
                    <a:pt x="3055720" y="1169106"/>
                    <a:pt x="3071448" y="1163873"/>
                  </a:cubicBezTo>
                  <a:cubicBezTo>
                    <a:pt x="3072416" y="1167899"/>
                    <a:pt x="3074513" y="1171682"/>
                    <a:pt x="3078223" y="1174259"/>
                  </a:cubicBezTo>
                  <a:cubicBezTo>
                    <a:pt x="3085563" y="1179331"/>
                    <a:pt x="3139925" y="1200345"/>
                    <a:pt x="3150088" y="1203404"/>
                  </a:cubicBezTo>
                  <a:cubicBezTo>
                    <a:pt x="3172591" y="1209764"/>
                    <a:pt x="3195255" y="1215883"/>
                    <a:pt x="3218484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8" y="1232549"/>
                    <a:pt x="3343017" y="1233999"/>
                    <a:pt x="3381570" y="1234884"/>
                  </a:cubicBezTo>
                  <a:cubicBezTo>
                    <a:pt x="3391572" y="1235609"/>
                    <a:pt x="3400202" y="1228121"/>
                    <a:pt x="3401009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10" y="1195755"/>
                    <a:pt x="3339387" y="1191891"/>
                    <a:pt x="3316642" y="1188187"/>
                  </a:cubicBezTo>
                  <a:cubicBezTo>
                    <a:pt x="3290590" y="1183920"/>
                    <a:pt x="3264538" y="1179009"/>
                    <a:pt x="3238487" y="1174500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6" y="1159525"/>
                    <a:pt x="3142909" y="1153245"/>
                    <a:pt x="3133876" y="1148173"/>
                  </a:cubicBezTo>
                  <a:cubicBezTo>
                    <a:pt x="3131779" y="1147046"/>
                    <a:pt x="3129843" y="1146160"/>
                    <a:pt x="3127746" y="1145114"/>
                  </a:cubicBezTo>
                  <a:cubicBezTo>
                    <a:pt x="3176865" y="1128689"/>
                    <a:pt x="3226065" y="1112345"/>
                    <a:pt x="3275266" y="1095921"/>
                  </a:cubicBezTo>
                  <a:cubicBezTo>
                    <a:pt x="3361729" y="1066454"/>
                    <a:pt x="3460210" y="1043427"/>
                    <a:pt x="3551029" y="1010498"/>
                  </a:cubicBezTo>
                  <a:cubicBezTo>
                    <a:pt x="3591599" y="995845"/>
                    <a:pt x="3630636" y="979179"/>
                    <a:pt x="3666609" y="959454"/>
                  </a:cubicBezTo>
                  <a:cubicBezTo>
                    <a:pt x="3675078" y="954945"/>
                    <a:pt x="3678304" y="944398"/>
                    <a:pt x="3673787" y="935945"/>
                  </a:cubicBezTo>
                  <a:cubicBezTo>
                    <a:pt x="3669271" y="927491"/>
                    <a:pt x="3658785" y="924351"/>
                    <a:pt x="3650316" y="928779"/>
                  </a:cubicBezTo>
                  <a:cubicBezTo>
                    <a:pt x="3615392" y="946733"/>
                    <a:pt x="3577565" y="961306"/>
                    <a:pt x="3538446" y="974268"/>
                  </a:cubicBezTo>
                  <a:cubicBezTo>
                    <a:pt x="3446902" y="1004621"/>
                    <a:pt x="3348179" y="1025473"/>
                    <a:pt x="3261070" y="1052767"/>
                  </a:cubicBezTo>
                  <a:cubicBezTo>
                    <a:pt x="3197271" y="1073217"/>
                    <a:pt x="3133472" y="1093345"/>
                    <a:pt x="3069754" y="1113634"/>
                  </a:cubicBezTo>
                  <a:cubicBezTo>
                    <a:pt x="3070238" y="1112989"/>
                    <a:pt x="3071206" y="1112909"/>
                    <a:pt x="3071690" y="1112184"/>
                  </a:cubicBezTo>
                  <a:cubicBezTo>
                    <a:pt x="3088144" y="1086984"/>
                    <a:pt x="3113067" y="1058886"/>
                    <a:pt x="3140490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3" y="988599"/>
                    <a:pt x="3191222" y="980467"/>
                  </a:cubicBezTo>
                  <a:cubicBezTo>
                    <a:pt x="3222436" y="950919"/>
                    <a:pt x="3254295" y="924753"/>
                    <a:pt x="3284380" y="911388"/>
                  </a:cubicBezTo>
                  <a:cubicBezTo>
                    <a:pt x="3293332" y="907926"/>
                    <a:pt x="3297769" y="897943"/>
                    <a:pt x="3294300" y="889006"/>
                  </a:cubicBezTo>
                  <a:cubicBezTo>
                    <a:pt x="3290913" y="880069"/>
                    <a:pt x="3280831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7" y="930228"/>
                    <a:pt x="3155491" y="947136"/>
                    <a:pt x="3135731" y="966056"/>
                  </a:cubicBezTo>
                  <a:cubicBezTo>
                    <a:pt x="3120245" y="980950"/>
                    <a:pt x="3105888" y="997053"/>
                    <a:pt x="3092902" y="1013316"/>
                  </a:cubicBezTo>
                  <a:cubicBezTo>
                    <a:pt x="3070722" y="1041093"/>
                    <a:pt x="3052897" y="1069352"/>
                    <a:pt x="3040315" y="1093989"/>
                  </a:cubicBezTo>
                  <a:cubicBezTo>
                    <a:pt x="3035314" y="1102604"/>
                    <a:pt x="3038218" y="1113714"/>
                    <a:pt x="3046848" y="1118706"/>
                  </a:cubicBezTo>
                  <a:cubicBezTo>
                    <a:pt x="3048380" y="1119591"/>
                    <a:pt x="3050074" y="1118947"/>
                    <a:pt x="3051768" y="1119350"/>
                  </a:cubicBezTo>
                  <a:cubicBezTo>
                    <a:pt x="3037572" y="1123939"/>
                    <a:pt x="3023215" y="1128367"/>
                    <a:pt x="3009020" y="1132956"/>
                  </a:cubicBezTo>
                  <a:cubicBezTo>
                    <a:pt x="2953125" y="1151152"/>
                    <a:pt x="2897311" y="1169750"/>
                    <a:pt x="2841659" y="1188671"/>
                  </a:cubicBezTo>
                  <a:cubicBezTo>
                    <a:pt x="2837626" y="1190039"/>
                    <a:pt x="2833593" y="1191569"/>
                    <a:pt x="2829480" y="1192938"/>
                  </a:cubicBezTo>
                  <a:cubicBezTo>
                    <a:pt x="2834158" y="1187785"/>
                    <a:pt x="2838916" y="1182713"/>
                    <a:pt x="2843595" y="1177479"/>
                  </a:cubicBezTo>
                  <a:cubicBezTo>
                    <a:pt x="2852064" y="1167818"/>
                    <a:pt x="2860371" y="1158237"/>
                    <a:pt x="2868356" y="1148254"/>
                  </a:cubicBezTo>
                  <a:cubicBezTo>
                    <a:pt x="2875051" y="1139961"/>
                    <a:pt x="2881422" y="1131507"/>
                    <a:pt x="2887633" y="1122892"/>
                  </a:cubicBezTo>
                  <a:cubicBezTo>
                    <a:pt x="2893843" y="1114278"/>
                    <a:pt x="2899651" y="1105422"/>
                    <a:pt x="2905700" y="1096646"/>
                  </a:cubicBezTo>
                  <a:cubicBezTo>
                    <a:pt x="2907232" y="1094311"/>
                    <a:pt x="2933445" y="1056309"/>
                    <a:pt x="2944979" y="1042381"/>
                  </a:cubicBezTo>
                  <a:cubicBezTo>
                    <a:pt x="2945382" y="1041817"/>
                    <a:pt x="2945786" y="1041093"/>
                    <a:pt x="2946109" y="1040449"/>
                  </a:cubicBezTo>
                  <a:cubicBezTo>
                    <a:pt x="2946512" y="1039724"/>
                    <a:pt x="2946834" y="1039321"/>
                    <a:pt x="2947076" y="1039643"/>
                  </a:cubicBezTo>
                  <a:cubicBezTo>
                    <a:pt x="2947157" y="1039724"/>
                    <a:pt x="2947238" y="1039724"/>
                    <a:pt x="2947238" y="1039804"/>
                  </a:cubicBezTo>
                  <a:cubicBezTo>
                    <a:pt x="2955061" y="1034813"/>
                    <a:pt x="2957562" y="1024427"/>
                    <a:pt x="2952722" y="1016376"/>
                  </a:cubicBezTo>
                  <a:cubicBezTo>
                    <a:pt x="2949738" y="1010176"/>
                    <a:pt x="2942237" y="1004299"/>
                    <a:pt x="2929009" y="1009854"/>
                  </a:cubicBezTo>
                  <a:cubicBezTo>
                    <a:pt x="2927235" y="1010659"/>
                    <a:pt x="2923686" y="1013316"/>
                    <a:pt x="2919008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6"/>
                  </a:cubicBezTo>
                  <a:cubicBezTo>
                    <a:pt x="2842304" y="1101879"/>
                    <a:pt x="2835852" y="1110252"/>
                    <a:pt x="2829641" y="1118786"/>
                  </a:cubicBezTo>
                  <a:cubicBezTo>
                    <a:pt x="2822221" y="1129011"/>
                    <a:pt x="2815123" y="1139558"/>
                    <a:pt x="2807945" y="1150025"/>
                  </a:cubicBezTo>
                  <a:cubicBezTo>
                    <a:pt x="2797217" y="1165886"/>
                    <a:pt x="2787055" y="1181827"/>
                    <a:pt x="2776408" y="1197768"/>
                  </a:cubicBezTo>
                  <a:cubicBezTo>
                    <a:pt x="2772940" y="1202277"/>
                    <a:pt x="2772456" y="1207591"/>
                    <a:pt x="2773666" y="1212744"/>
                  </a:cubicBezTo>
                  <a:cubicBezTo>
                    <a:pt x="2677201" y="1245914"/>
                    <a:pt x="2580979" y="1279890"/>
                    <a:pt x="2484998" y="1314832"/>
                  </a:cubicBezTo>
                  <a:cubicBezTo>
                    <a:pt x="2495806" y="1257749"/>
                    <a:pt x="2506775" y="1201311"/>
                    <a:pt x="2518067" y="1145999"/>
                  </a:cubicBezTo>
                  <a:cubicBezTo>
                    <a:pt x="2621064" y="641030"/>
                    <a:pt x="2743823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600" y="-2902"/>
                    <a:pt x="2867469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8" y="1316604"/>
                    <a:pt x="2379016" y="1511361"/>
                    <a:pt x="2346189" y="1708695"/>
                  </a:cubicBezTo>
                  <a:cubicBezTo>
                    <a:pt x="2344979" y="1671982"/>
                    <a:pt x="2343608" y="1635188"/>
                    <a:pt x="2340624" y="1598716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3"/>
                    <a:pt x="2192378" y="1080463"/>
                    <a:pt x="2123497" y="1032880"/>
                  </a:cubicBezTo>
                  <a:cubicBezTo>
                    <a:pt x="2070990" y="996570"/>
                    <a:pt x="2009530" y="983044"/>
                    <a:pt x="1943554" y="1014202"/>
                  </a:cubicBezTo>
                  <a:cubicBezTo>
                    <a:pt x="1881771" y="1043427"/>
                    <a:pt x="1841766" y="1114841"/>
                    <a:pt x="1837249" y="1186577"/>
                  </a:cubicBezTo>
                  <a:cubicBezTo>
                    <a:pt x="1832571" y="1260889"/>
                    <a:pt x="1864349" y="1333511"/>
                    <a:pt x="1939844" y="1359194"/>
                  </a:cubicBezTo>
                  <a:cubicBezTo>
                    <a:pt x="1992593" y="1377068"/>
                    <a:pt x="2035098" y="1357342"/>
                    <a:pt x="2059698" y="1321756"/>
                  </a:cubicBezTo>
                  <a:cubicBezTo>
                    <a:pt x="2082201" y="1289391"/>
                    <a:pt x="2089299" y="1243016"/>
                    <a:pt x="2073007" y="1201955"/>
                  </a:cubicBezTo>
                  <a:cubicBezTo>
                    <a:pt x="2069135" y="1192293"/>
                    <a:pt x="2042599" y="1146885"/>
                    <a:pt x="2027597" y="1135452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6" y="1144148"/>
                    <a:pt x="1978720" y="1159525"/>
                    <a:pt x="1987673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3" y="1173051"/>
                    <a:pt x="2005417" y="1176755"/>
                  </a:cubicBezTo>
                  <a:cubicBezTo>
                    <a:pt x="2005014" y="1176755"/>
                    <a:pt x="2004530" y="1176674"/>
                    <a:pt x="2004126" y="1176674"/>
                  </a:cubicBezTo>
                  <a:cubicBezTo>
                    <a:pt x="2004772" y="1176755"/>
                    <a:pt x="2005256" y="1177479"/>
                    <a:pt x="2005981" y="1177479"/>
                  </a:cubicBezTo>
                  <a:cubicBezTo>
                    <a:pt x="2014208" y="1188590"/>
                    <a:pt x="2023807" y="1215320"/>
                    <a:pt x="2025500" y="1219990"/>
                  </a:cubicBezTo>
                  <a:cubicBezTo>
                    <a:pt x="2034453" y="1244546"/>
                    <a:pt x="2029856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1" y="1288424"/>
                    <a:pt x="1893547" y="1239232"/>
                    <a:pt x="1897741" y="1191005"/>
                  </a:cubicBezTo>
                  <a:cubicBezTo>
                    <a:pt x="1901935" y="1141813"/>
                    <a:pt x="1927584" y="1091654"/>
                    <a:pt x="1970493" y="1072412"/>
                  </a:cubicBezTo>
                  <a:cubicBezTo>
                    <a:pt x="2012999" y="1053250"/>
                    <a:pt x="2051794" y="1063958"/>
                    <a:pt x="2085024" y="1087628"/>
                  </a:cubicBezTo>
                  <a:cubicBezTo>
                    <a:pt x="2142048" y="1128126"/>
                    <a:pt x="2184151" y="1204129"/>
                    <a:pt x="2203911" y="1260567"/>
                  </a:cubicBezTo>
                  <a:cubicBezTo>
                    <a:pt x="2242868" y="1368051"/>
                    <a:pt x="2264323" y="1484953"/>
                    <a:pt x="2276341" y="1604513"/>
                  </a:cubicBezTo>
                  <a:cubicBezTo>
                    <a:pt x="2292956" y="1770609"/>
                    <a:pt x="2290939" y="1941374"/>
                    <a:pt x="2286423" y="2100384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9" y="3242603"/>
                    <a:pt x="2106318" y="3552734"/>
                  </a:cubicBezTo>
                  <a:cubicBezTo>
                    <a:pt x="2091719" y="3675112"/>
                    <a:pt x="2080185" y="3767620"/>
                    <a:pt x="2070506" y="3822528"/>
                  </a:cubicBezTo>
                  <a:cubicBezTo>
                    <a:pt x="2045019" y="3880738"/>
                    <a:pt x="2020500" y="3939110"/>
                    <a:pt x="1998077" y="3997561"/>
                  </a:cubicBezTo>
                  <a:cubicBezTo>
                    <a:pt x="1944280" y="4138456"/>
                    <a:pt x="1895241" y="4280962"/>
                    <a:pt x="1851122" y="4424997"/>
                  </a:cubicBezTo>
                  <a:cubicBezTo>
                    <a:pt x="1807084" y="4568952"/>
                    <a:pt x="1767885" y="4714356"/>
                    <a:pt x="1733203" y="4861049"/>
                  </a:cubicBezTo>
                  <a:cubicBezTo>
                    <a:pt x="1720782" y="4913944"/>
                    <a:pt x="1708925" y="4967082"/>
                    <a:pt x="1698279" y="5020381"/>
                  </a:cubicBezTo>
                  <a:cubicBezTo>
                    <a:pt x="1687551" y="5073760"/>
                    <a:pt x="1677953" y="5127461"/>
                    <a:pt x="1669968" y="5181404"/>
                  </a:cubicBezTo>
                  <a:cubicBezTo>
                    <a:pt x="1665694" y="5210469"/>
                    <a:pt x="1665452" y="5276811"/>
                    <a:pt x="1664564" y="5309901"/>
                  </a:cubicBezTo>
                  <a:cubicBezTo>
                    <a:pt x="1662064" y="5314248"/>
                    <a:pt x="1660854" y="5319401"/>
                    <a:pt x="1661500" y="5324796"/>
                  </a:cubicBezTo>
                  <a:cubicBezTo>
                    <a:pt x="1664161" y="5349915"/>
                    <a:pt x="1681502" y="5354827"/>
                    <a:pt x="1683357" y="5355149"/>
                  </a:cubicBezTo>
                  <a:cubicBezTo>
                    <a:pt x="1686100" y="5355631"/>
                    <a:pt x="1710780" y="5352894"/>
                    <a:pt x="1712797" y="5326809"/>
                  </a:cubicBezTo>
                  <a:cubicBezTo>
                    <a:pt x="1714571" y="5304024"/>
                    <a:pt x="1714733" y="5221902"/>
                    <a:pt x="1720056" y="5189133"/>
                  </a:cubicBezTo>
                  <a:cubicBezTo>
                    <a:pt x="1728605" y="5136157"/>
                    <a:pt x="1738687" y="5083422"/>
                    <a:pt x="1749899" y="5031009"/>
                  </a:cubicBezTo>
                  <a:cubicBezTo>
                    <a:pt x="1761110" y="4978435"/>
                    <a:pt x="1773450" y="4926102"/>
                    <a:pt x="1786436" y="4873850"/>
                  </a:cubicBezTo>
                  <a:cubicBezTo>
                    <a:pt x="1822489" y="4728849"/>
                    <a:pt x="1863140" y="4585054"/>
                    <a:pt x="1908307" y="4442791"/>
                  </a:cubicBezTo>
                  <a:cubicBezTo>
                    <a:pt x="1938472" y="4347867"/>
                    <a:pt x="1971380" y="4253910"/>
                    <a:pt x="2005659" y="4160436"/>
                  </a:cubicBezTo>
                  <a:cubicBezTo>
                    <a:pt x="2027436" y="4126782"/>
                    <a:pt x="2053569" y="4095302"/>
                    <a:pt x="2082605" y="4065674"/>
                  </a:cubicBezTo>
                  <a:cubicBezTo>
                    <a:pt x="2130353" y="4016964"/>
                    <a:pt x="2184473" y="3973005"/>
                    <a:pt x="2234319" y="3931702"/>
                  </a:cubicBezTo>
                  <a:cubicBezTo>
                    <a:pt x="2407649" y="3787587"/>
                    <a:pt x="2677120" y="3620686"/>
                    <a:pt x="2937962" y="3577532"/>
                  </a:cubicBezTo>
                  <a:cubicBezTo>
                    <a:pt x="3110082" y="3549111"/>
                    <a:pt x="3278734" y="3575036"/>
                    <a:pt x="3410768" y="3704982"/>
                  </a:cubicBezTo>
                  <a:cubicBezTo>
                    <a:pt x="3499328" y="3790968"/>
                    <a:pt x="3482794" y="3914634"/>
                    <a:pt x="3419075" y="4007625"/>
                  </a:cubicBezTo>
                  <a:cubicBezTo>
                    <a:pt x="3354873" y="4101260"/>
                    <a:pt x="3241874" y="4166796"/>
                    <a:pt x="3128472" y="4132821"/>
                  </a:cubicBezTo>
                  <a:cubicBezTo>
                    <a:pt x="3114034" y="4128553"/>
                    <a:pt x="3101774" y="4120985"/>
                    <a:pt x="3091935" y="4110921"/>
                  </a:cubicBezTo>
                  <a:cubicBezTo>
                    <a:pt x="3081530" y="4100294"/>
                    <a:pt x="3073545" y="4087170"/>
                    <a:pt x="3068302" y="4072598"/>
                  </a:cubicBezTo>
                  <a:cubicBezTo>
                    <a:pt x="3055236" y="4036368"/>
                    <a:pt x="3057898" y="3987175"/>
                    <a:pt x="3075319" y="3947644"/>
                  </a:cubicBezTo>
                  <a:cubicBezTo>
                    <a:pt x="3091370" y="3911253"/>
                    <a:pt x="3120406" y="3882349"/>
                    <a:pt x="3164122" y="3885247"/>
                  </a:cubicBezTo>
                  <a:cubicBezTo>
                    <a:pt x="3185092" y="3886536"/>
                    <a:pt x="3213483" y="3895633"/>
                    <a:pt x="3233567" y="3910850"/>
                  </a:cubicBezTo>
                  <a:cubicBezTo>
                    <a:pt x="3248649" y="3922282"/>
                    <a:pt x="3259457" y="3937660"/>
                    <a:pt x="3249214" y="3956983"/>
                  </a:cubicBezTo>
                  <a:cubicBezTo>
                    <a:pt x="3242600" y="3969302"/>
                    <a:pt x="3247197" y="3984679"/>
                    <a:pt x="3259538" y="3991361"/>
                  </a:cubicBezTo>
                  <a:cubicBezTo>
                    <a:pt x="3271878" y="3998044"/>
                    <a:pt x="3287284" y="3993455"/>
                    <a:pt x="3293978" y="3981137"/>
                  </a:cubicBezTo>
                  <a:cubicBezTo>
                    <a:pt x="3314626" y="3943779"/>
                    <a:pt x="3305431" y="3911011"/>
                    <a:pt x="3282363" y="3884925"/>
                  </a:cubicBezTo>
                  <a:cubicBezTo>
                    <a:pt x="3255021" y="3854008"/>
                    <a:pt x="3204127" y="3834203"/>
                    <a:pt x="3168074" y="3831304"/>
                  </a:cubicBezTo>
                  <a:cubicBezTo>
                    <a:pt x="3112018" y="3826715"/>
                    <a:pt x="3069351" y="3853365"/>
                    <a:pt x="3040960" y="3894023"/>
                  </a:cubicBezTo>
                  <a:cubicBezTo>
                    <a:pt x="3002084" y="3949657"/>
                    <a:pt x="2992244" y="4033228"/>
                    <a:pt x="3012408" y="4092162"/>
                  </a:cubicBezTo>
                  <a:cubicBezTo>
                    <a:pt x="3020231" y="4115188"/>
                    <a:pt x="3032572" y="4135799"/>
                    <a:pt x="3048703" y="4152707"/>
                  </a:cubicBezTo>
                  <a:cubicBezTo>
                    <a:pt x="3065237" y="4170097"/>
                    <a:pt x="3086046" y="4183382"/>
                    <a:pt x="3110566" y="4191111"/>
                  </a:cubicBezTo>
                  <a:cubicBezTo>
                    <a:pt x="3250182" y="4234909"/>
                    <a:pt x="3392862" y="4160033"/>
                    <a:pt x="3473357" y="4045063"/>
                  </a:cubicBezTo>
                  <a:cubicBezTo>
                    <a:pt x="3556513" y="3926308"/>
                    <a:pt x="3571919" y="3767459"/>
                    <a:pt x="3458919" y="3656030"/>
                  </a:cubicBezTo>
                  <a:cubicBezTo>
                    <a:pt x="3309544" y="3510546"/>
                    <a:pt x="3120245" y="3478664"/>
                    <a:pt x="2926832" y="3512559"/>
                  </a:cubicBezTo>
                  <a:cubicBezTo>
                    <a:pt x="2655827" y="3560061"/>
                    <a:pt x="2377241" y="3737508"/>
                    <a:pt x="2198992" y="3889917"/>
                  </a:cubicBezTo>
                  <a:cubicBezTo>
                    <a:pt x="2153098" y="3929448"/>
                    <a:pt x="2104059" y="3971717"/>
                    <a:pt x="2059295" y="4017286"/>
                  </a:cubicBezTo>
                  <a:cubicBezTo>
                    <a:pt x="2159228" y="3762145"/>
                    <a:pt x="2289730" y="3509741"/>
                    <a:pt x="2444831" y="3269655"/>
                  </a:cubicBezTo>
                  <a:cubicBezTo>
                    <a:pt x="2546458" y="3112335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7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8" y="1996766"/>
                    <a:pt x="2828270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3" y="1257105"/>
                    <a:pt x="2828593" y="1257588"/>
                  </a:cubicBezTo>
                  <a:cubicBezTo>
                    <a:pt x="2828593" y="1259923"/>
                    <a:pt x="2828189" y="1262097"/>
                    <a:pt x="2827383" y="1264110"/>
                  </a:cubicBezTo>
                  <a:cubicBezTo>
                    <a:pt x="2828512" y="1261694"/>
                    <a:pt x="2828996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4" y="1042139"/>
                  </a:lnTo>
                  <a:lnTo>
                    <a:pt x="2941108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6"/>
                  </a:moveTo>
                  <a:lnTo>
                    <a:pt x="2947238" y="1039804"/>
                  </a:lnTo>
                  <a:cubicBezTo>
                    <a:pt x="2947318" y="1040126"/>
                    <a:pt x="2946754" y="1040287"/>
                    <a:pt x="2946270" y="1040368"/>
                  </a:cubicBezTo>
                  <a:lnTo>
                    <a:pt x="2946673" y="1040126"/>
                  </a:lnTo>
                  <a:close/>
                  <a:moveTo>
                    <a:pt x="2826495" y="1249618"/>
                  </a:moveTo>
                  <a:cubicBezTo>
                    <a:pt x="2825770" y="1248410"/>
                    <a:pt x="2824963" y="1247202"/>
                    <a:pt x="2823995" y="1246236"/>
                  </a:cubicBezTo>
                  <a:cubicBezTo>
                    <a:pt x="2825205" y="1244948"/>
                    <a:pt x="2825931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3" y="1835904"/>
                    <a:pt x="1022946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5" y="2038068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1"/>
                  </a:cubicBezTo>
                  <a:cubicBezTo>
                    <a:pt x="1290401" y="2096117"/>
                    <a:pt x="1279755" y="2095554"/>
                    <a:pt x="1269189" y="2094749"/>
                  </a:cubicBezTo>
                  <a:cubicBezTo>
                    <a:pt x="1230877" y="2091850"/>
                    <a:pt x="1194420" y="2086697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6" y="2091045"/>
                    <a:pt x="1143123" y="2101431"/>
                    <a:pt x="1151673" y="2105779"/>
                  </a:cubicBezTo>
                  <a:cubicBezTo>
                    <a:pt x="1170708" y="2117050"/>
                    <a:pt x="1194420" y="2126309"/>
                    <a:pt x="1220956" y="2133233"/>
                  </a:cubicBezTo>
                  <a:cubicBezTo>
                    <a:pt x="1243459" y="2139030"/>
                    <a:pt x="1267817" y="2143378"/>
                    <a:pt x="1292498" y="2145230"/>
                  </a:cubicBezTo>
                  <a:cubicBezTo>
                    <a:pt x="1311856" y="2146679"/>
                    <a:pt x="1331374" y="2146518"/>
                    <a:pt x="1350167" y="2145310"/>
                  </a:cubicBezTo>
                  <a:cubicBezTo>
                    <a:pt x="1382188" y="2143297"/>
                    <a:pt x="1411950" y="2137984"/>
                    <a:pt x="1436066" y="2131382"/>
                  </a:cubicBezTo>
                  <a:cubicBezTo>
                    <a:pt x="1445261" y="2129530"/>
                    <a:pt x="1450665" y="2120834"/>
                    <a:pt x="1449777" y="2111817"/>
                  </a:cubicBezTo>
                  <a:cubicBezTo>
                    <a:pt x="1459617" y="2117533"/>
                    <a:pt x="1469538" y="2123411"/>
                    <a:pt x="1479378" y="2129127"/>
                  </a:cubicBezTo>
                  <a:cubicBezTo>
                    <a:pt x="1525191" y="2155615"/>
                    <a:pt x="1571245" y="2181621"/>
                    <a:pt x="1617381" y="2207385"/>
                  </a:cubicBezTo>
                  <a:cubicBezTo>
                    <a:pt x="1618107" y="2207787"/>
                    <a:pt x="1618833" y="2208190"/>
                    <a:pt x="1619558" y="2208512"/>
                  </a:cubicBezTo>
                  <a:cubicBezTo>
                    <a:pt x="1616252" y="2208512"/>
                    <a:pt x="1613025" y="2208350"/>
                    <a:pt x="1609718" y="2208350"/>
                  </a:cubicBezTo>
                  <a:cubicBezTo>
                    <a:pt x="1598265" y="2208431"/>
                    <a:pt x="1586812" y="2208592"/>
                    <a:pt x="1575278" y="2209236"/>
                  </a:cubicBezTo>
                  <a:cubicBezTo>
                    <a:pt x="1565761" y="2209719"/>
                    <a:pt x="1556163" y="2210524"/>
                    <a:pt x="1546726" y="2211571"/>
                  </a:cubicBezTo>
                  <a:cubicBezTo>
                    <a:pt x="1537128" y="2212618"/>
                    <a:pt x="1527772" y="2214147"/>
                    <a:pt x="1518254" y="2215516"/>
                  </a:cubicBezTo>
                  <a:cubicBezTo>
                    <a:pt x="1515754" y="2215919"/>
                    <a:pt x="1474781" y="2221554"/>
                    <a:pt x="1458488" y="2222440"/>
                  </a:cubicBezTo>
                  <a:cubicBezTo>
                    <a:pt x="1458004" y="2222440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9" y="2222923"/>
                    <a:pt x="1455585" y="2223004"/>
                    <a:pt x="1455585" y="2222682"/>
                  </a:cubicBezTo>
                  <a:cubicBezTo>
                    <a:pt x="1455585" y="2222601"/>
                    <a:pt x="1455665" y="2222521"/>
                    <a:pt x="1455665" y="2222521"/>
                  </a:cubicBezTo>
                  <a:cubicBezTo>
                    <a:pt x="1446793" y="2220186"/>
                    <a:pt x="1437518" y="2225258"/>
                    <a:pt x="1434695" y="2234114"/>
                  </a:cubicBezTo>
                  <a:cubicBezTo>
                    <a:pt x="1432033" y="2240475"/>
                    <a:pt x="1432759" y="2249814"/>
                    <a:pt x="1445664" y="2256014"/>
                  </a:cubicBezTo>
                  <a:cubicBezTo>
                    <a:pt x="1447358" y="2256819"/>
                    <a:pt x="1451471" y="2257624"/>
                    <a:pt x="1457359" y="2258268"/>
                  </a:cubicBezTo>
                  <a:cubicBezTo>
                    <a:pt x="1474781" y="2260361"/>
                    <a:pt x="1519545" y="2261005"/>
                    <a:pt x="1522287" y="2261005"/>
                  </a:cubicBezTo>
                  <a:cubicBezTo>
                    <a:pt x="1531805" y="2260603"/>
                    <a:pt x="1541241" y="2260522"/>
                    <a:pt x="1550759" y="2259959"/>
                  </a:cubicBezTo>
                  <a:cubicBezTo>
                    <a:pt x="1560276" y="2259395"/>
                    <a:pt x="1569713" y="2258670"/>
                    <a:pt x="1579150" y="2257704"/>
                  </a:cubicBezTo>
                  <a:cubicBezTo>
                    <a:pt x="1590522" y="2256497"/>
                    <a:pt x="1601814" y="2254806"/>
                    <a:pt x="1613187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2" y="2292244"/>
                    <a:pt x="1868866" y="2344818"/>
                    <a:pt x="1966460" y="2396023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1"/>
                    <a:pt x="1992593" y="2368971"/>
                    <a:pt x="1983801" y="2364221"/>
                  </a:cubicBezTo>
                  <a:cubicBezTo>
                    <a:pt x="1887014" y="2309795"/>
                    <a:pt x="1791436" y="2253840"/>
                    <a:pt x="1695698" y="2198045"/>
                  </a:cubicBezTo>
                  <a:cubicBezTo>
                    <a:pt x="1695375" y="2197804"/>
                    <a:pt x="1694972" y="2197642"/>
                    <a:pt x="1694649" y="2197401"/>
                  </a:cubicBezTo>
                  <a:cubicBezTo>
                    <a:pt x="1698279" y="2194181"/>
                    <a:pt x="1701182" y="2189430"/>
                    <a:pt x="1701424" y="2180735"/>
                  </a:cubicBezTo>
                  <a:cubicBezTo>
                    <a:pt x="1701666" y="2172765"/>
                    <a:pt x="1698843" y="2151509"/>
                    <a:pt x="1698359" y="2149497"/>
                  </a:cubicBezTo>
                  <a:cubicBezTo>
                    <a:pt x="1696101" y="2140560"/>
                    <a:pt x="1693117" y="2131945"/>
                    <a:pt x="1689810" y="2123330"/>
                  </a:cubicBezTo>
                  <a:cubicBezTo>
                    <a:pt x="1686745" y="2115118"/>
                    <a:pt x="1683196" y="2107147"/>
                    <a:pt x="1679647" y="2099096"/>
                  </a:cubicBezTo>
                  <a:cubicBezTo>
                    <a:pt x="1675130" y="2089113"/>
                    <a:pt x="1670694" y="2079049"/>
                    <a:pt x="1665694" y="2069307"/>
                  </a:cubicBezTo>
                  <a:cubicBezTo>
                    <a:pt x="1660774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60" y="2007554"/>
                  </a:cubicBezTo>
                  <a:cubicBezTo>
                    <a:pt x="1619236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30" y="1950955"/>
                  </a:cubicBezTo>
                  <a:cubicBezTo>
                    <a:pt x="1565277" y="1955463"/>
                    <a:pt x="1561728" y="1966333"/>
                    <a:pt x="1566245" y="1975269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3"/>
                    <a:pt x="1609718" y="2068904"/>
                    <a:pt x="1614961" y="2078324"/>
                  </a:cubicBezTo>
                  <a:cubicBezTo>
                    <a:pt x="1622623" y="2092253"/>
                    <a:pt x="1631092" y="2105779"/>
                    <a:pt x="1638755" y="2119788"/>
                  </a:cubicBezTo>
                  <a:cubicBezTo>
                    <a:pt x="1643674" y="2128161"/>
                    <a:pt x="1648595" y="2136534"/>
                    <a:pt x="1653031" y="2145230"/>
                  </a:cubicBezTo>
                  <a:cubicBezTo>
                    <a:pt x="1655934" y="2150704"/>
                    <a:pt x="1658677" y="2156179"/>
                    <a:pt x="1661096" y="2161895"/>
                  </a:cubicBezTo>
                  <a:cubicBezTo>
                    <a:pt x="1661419" y="2162781"/>
                    <a:pt x="1665936" y="2171154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2"/>
                    <a:pt x="1666581" y="2181138"/>
                  </a:cubicBezTo>
                  <a:cubicBezTo>
                    <a:pt x="1666500" y="2181057"/>
                    <a:pt x="1666420" y="2181057"/>
                    <a:pt x="1666258" y="2180977"/>
                  </a:cubicBezTo>
                  <a:cubicBezTo>
                    <a:pt x="1666420" y="2180011"/>
                    <a:pt x="1666581" y="2178964"/>
                    <a:pt x="1666984" y="2177998"/>
                  </a:cubicBezTo>
                  <a:cubicBezTo>
                    <a:pt x="1666420" y="2178803"/>
                    <a:pt x="1665936" y="2179688"/>
                    <a:pt x="1665532" y="2180494"/>
                  </a:cubicBezTo>
                  <a:cubicBezTo>
                    <a:pt x="1611735" y="2149094"/>
                    <a:pt x="1558018" y="2117614"/>
                    <a:pt x="1503978" y="2086617"/>
                  </a:cubicBezTo>
                  <a:cubicBezTo>
                    <a:pt x="1491396" y="2079371"/>
                    <a:pt x="1478572" y="2072286"/>
                    <a:pt x="1465909" y="2065120"/>
                  </a:cubicBezTo>
                  <a:cubicBezTo>
                    <a:pt x="1467360" y="2062222"/>
                    <a:pt x="1468893" y="2059243"/>
                    <a:pt x="1468490" y="2055700"/>
                  </a:cubicBezTo>
                  <a:cubicBezTo>
                    <a:pt x="1467360" y="2047408"/>
                    <a:pt x="1449052" y="1998215"/>
                    <a:pt x="1444938" y="1989359"/>
                  </a:cubicBezTo>
                  <a:cubicBezTo>
                    <a:pt x="1435743" y="1970519"/>
                    <a:pt x="1426306" y="1951518"/>
                    <a:pt x="1415418" y="1933242"/>
                  </a:cubicBezTo>
                  <a:cubicBezTo>
                    <a:pt x="1408320" y="1921085"/>
                    <a:pt x="1400658" y="1909250"/>
                    <a:pt x="1392512" y="1897817"/>
                  </a:cubicBezTo>
                  <a:cubicBezTo>
                    <a:pt x="1372025" y="1868913"/>
                    <a:pt x="1349199" y="1842103"/>
                    <a:pt x="1326374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0"/>
                  </a:lnTo>
                  <a:cubicBezTo>
                    <a:pt x="1410337" y="2016169"/>
                    <a:pt x="1411788" y="2025992"/>
                    <a:pt x="1413805" y="2034767"/>
                  </a:cubicBezTo>
                  <a:cubicBezTo>
                    <a:pt x="1413886" y="2035090"/>
                    <a:pt x="1413966" y="2035411"/>
                    <a:pt x="1414047" y="2035734"/>
                  </a:cubicBezTo>
                  <a:cubicBezTo>
                    <a:pt x="1375009" y="2013673"/>
                    <a:pt x="1335972" y="1991533"/>
                    <a:pt x="1296934" y="1969472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5" y="2169705"/>
                    <a:pt x="1675211" y="2168497"/>
                    <a:pt x="1677308" y="2167773"/>
                  </a:cubicBezTo>
                  <a:cubicBezTo>
                    <a:pt x="1674485" y="2168578"/>
                    <a:pt x="1671824" y="2170108"/>
                    <a:pt x="1669807" y="2173006"/>
                  </a:cubicBezTo>
                  <a:cubicBezTo>
                    <a:pt x="1670291" y="2172442"/>
                    <a:pt x="1670856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7" y="2222279"/>
                    <a:pt x="1456311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3" y="1173856"/>
                  </a:moveTo>
                  <a:cubicBezTo>
                    <a:pt x="1999771" y="1174742"/>
                    <a:pt x="2001707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3" y="1173856"/>
                    <a:pt x="1997513" y="1173856"/>
                  </a:cubicBezTo>
                  <a:close/>
                  <a:moveTo>
                    <a:pt x="1689326" y="2831269"/>
                  </a:moveTo>
                  <a:cubicBezTo>
                    <a:pt x="1639239" y="2843346"/>
                    <a:pt x="1590764" y="2868868"/>
                    <a:pt x="1547775" y="2893344"/>
                  </a:cubicBezTo>
                  <a:cubicBezTo>
                    <a:pt x="1524142" y="2906628"/>
                    <a:pt x="1501801" y="2921523"/>
                    <a:pt x="1479862" y="2936981"/>
                  </a:cubicBezTo>
                  <a:cubicBezTo>
                    <a:pt x="1479217" y="2939396"/>
                    <a:pt x="1479943" y="2941973"/>
                    <a:pt x="1478491" y="2944227"/>
                  </a:cubicBezTo>
                  <a:cubicBezTo>
                    <a:pt x="1441873" y="3003725"/>
                    <a:pt x="1417757" y="3071114"/>
                    <a:pt x="1396464" y="3140675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1"/>
                    <a:pt x="1336456" y="3344773"/>
                    <a:pt x="1325164" y="3375770"/>
                  </a:cubicBezTo>
                  <a:cubicBezTo>
                    <a:pt x="1307500" y="3424237"/>
                    <a:pt x="1286691" y="3470854"/>
                    <a:pt x="1260800" y="3513927"/>
                  </a:cubicBezTo>
                  <a:cubicBezTo>
                    <a:pt x="1214423" y="3591057"/>
                    <a:pt x="1151915" y="3656997"/>
                    <a:pt x="1060531" y="3702325"/>
                  </a:cubicBezTo>
                  <a:cubicBezTo>
                    <a:pt x="1048191" y="3708927"/>
                    <a:pt x="1032786" y="3704176"/>
                    <a:pt x="1026172" y="3691858"/>
                  </a:cubicBezTo>
                  <a:cubicBezTo>
                    <a:pt x="1019558" y="3679459"/>
                    <a:pt x="1024317" y="3664082"/>
                    <a:pt x="1036657" y="3657560"/>
                  </a:cubicBezTo>
                  <a:cubicBezTo>
                    <a:pt x="1115136" y="3613037"/>
                    <a:pt x="1165949" y="3551285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8" y="3291877"/>
                    <a:pt x="1291450" y="3261201"/>
                  </a:cubicBezTo>
                  <a:cubicBezTo>
                    <a:pt x="1319518" y="3176020"/>
                    <a:pt x="1346941" y="3090195"/>
                    <a:pt x="1384527" y="3011776"/>
                  </a:cubicBezTo>
                  <a:cubicBezTo>
                    <a:pt x="1367105" y="3026349"/>
                    <a:pt x="1349361" y="3040519"/>
                    <a:pt x="1332020" y="3055253"/>
                  </a:cubicBezTo>
                  <a:cubicBezTo>
                    <a:pt x="1280480" y="3099132"/>
                    <a:pt x="1228538" y="3142608"/>
                    <a:pt x="1173692" y="3182219"/>
                  </a:cubicBezTo>
                  <a:cubicBezTo>
                    <a:pt x="1129008" y="3213780"/>
                    <a:pt x="1083276" y="3245904"/>
                    <a:pt x="1033673" y="3268528"/>
                  </a:cubicBezTo>
                  <a:cubicBezTo>
                    <a:pt x="998910" y="3284308"/>
                    <a:pt x="962454" y="3295660"/>
                    <a:pt x="923335" y="3299444"/>
                  </a:cubicBezTo>
                  <a:cubicBezTo>
                    <a:pt x="909463" y="3301135"/>
                    <a:pt x="896719" y="3291232"/>
                    <a:pt x="895025" y="3277304"/>
                  </a:cubicBezTo>
                  <a:cubicBezTo>
                    <a:pt x="893331" y="3263375"/>
                    <a:pt x="903252" y="3250735"/>
                    <a:pt x="917206" y="3249044"/>
                  </a:cubicBezTo>
                  <a:cubicBezTo>
                    <a:pt x="950033" y="3244133"/>
                    <a:pt x="980279" y="3232620"/>
                    <a:pt x="1008992" y="3217805"/>
                  </a:cubicBezTo>
                  <a:cubicBezTo>
                    <a:pt x="1054159" y="3194457"/>
                    <a:pt x="1095375" y="3162414"/>
                    <a:pt x="1135622" y="3131014"/>
                  </a:cubicBezTo>
                  <a:cubicBezTo>
                    <a:pt x="1188290" y="3091000"/>
                    <a:pt x="1237088" y="3046235"/>
                    <a:pt x="1287256" y="3003081"/>
                  </a:cubicBezTo>
                  <a:cubicBezTo>
                    <a:pt x="1321615" y="2973533"/>
                    <a:pt x="1356620" y="2944791"/>
                    <a:pt x="1392996" y="2917980"/>
                  </a:cubicBezTo>
                  <a:cubicBezTo>
                    <a:pt x="1432598" y="2888593"/>
                    <a:pt x="1474055" y="2861864"/>
                    <a:pt x="1518335" y="2838918"/>
                  </a:cubicBezTo>
                  <a:cubicBezTo>
                    <a:pt x="1566971" y="2814120"/>
                    <a:pt x="1621897" y="2788759"/>
                    <a:pt x="1677792" y="2778132"/>
                  </a:cubicBezTo>
                  <a:cubicBezTo>
                    <a:pt x="1690939" y="2775636"/>
                    <a:pt x="1704086" y="2775314"/>
                    <a:pt x="1717233" y="2774508"/>
                  </a:cubicBezTo>
                  <a:cubicBezTo>
                    <a:pt x="1698117" y="2760258"/>
                    <a:pt x="1679970" y="2746732"/>
                    <a:pt x="1664161" y="2736024"/>
                  </a:cubicBezTo>
                  <a:cubicBezTo>
                    <a:pt x="1575520" y="2675962"/>
                    <a:pt x="1474136" y="2613968"/>
                    <a:pt x="1366782" y="2562441"/>
                  </a:cubicBezTo>
                  <a:cubicBezTo>
                    <a:pt x="1263381" y="2512846"/>
                    <a:pt x="1154334" y="2473395"/>
                    <a:pt x="1045610" y="2456004"/>
                  </a:cubicBezTo>
                  <a:cubicBezTo>
                    <a:pt x="900026" y="2432656"/>
                    <a:pt x="754684" y="2449080"/>
                    <a:pt x="624585" y="2539253"/>
                  </a:cubicBezTo>
                  <a:cubicBezTo>
                    <a:pt x="531589" y="2603341"/>
                    <a:pt x="492955" y="2664529"/>
                    <a:pt x="489245" y="2717989"/>
                  </a:cubicBezTo>
                  <a:cubicBezTo>
                    <a:pt x="486018" y="2764605"/>
                    <a:pt x="510377" y="2803010"/>
                    <a:pt x="542074" y="2826358"/>
                  </a:cubicBezTo>
                  <a:cubicBezTo>
                    <a:pt x="566110" y="2843990"/>
                    <a:pt x="594339" y="2853732"/>
                    <a:pt x="618456" y="2850351"/>
                  </a:cubicBezTo>
                  <a:cubicBezTo>
                    <a:pt x="668140" y="2843265"/>
                    <a:pt x="702419" y="2810900"/>
                    <a:pt x="701209" y="2780788"/>
                  </a:cubicBezTo>
                  <a:cubicBezTo>
                    <a:pt x="700805" y="2770322"/>
                    <a:pt x="694192" y="2761304"/>
                    <a:pt x="681690" y="2755669"/>
                  </a:cubicBezTo>
                  <a:cubicBezTo>
                    <a:pt x="664188" y="2747859"/>
                    <a:pt x="638378" y="2745685"/>
                    <a:pt x="603212" y="2750596"/>
                  </a:cubicBezTo>
                  <a:cubicBezTo>
                    <a:pt x="589903" y="2752609"/>
                    <a:pt x="577482" y="2743512"/>
                    <a:pt x="575466" y="2730227"/>
                  </a:cubicBezTo>
                  <a:cubicBezTo>
                    <a:pt x="573450" y="2717023"/>
                    <a:pt x="582564" y="2704624"/>
                    <a:pt x="595872" y="2702531"/>
                  </a:cubicBezTo>
                  <a:cubicBezTo>
                    <a:pt x="706693" y="2684416"/>
                    <a:pt x="750409" y="2731918"/>
                    <a:pt x="753232" y="2778212"/>
                  </a:cubicBezTo>
                  <a:cubicBezTo>
                    <a:pt x="756297" y="2827968"/>
                    <a:pt x="708790" y="2891572"/>
                    <a:pt x="626844" y="2904937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5" y="2714366"/>
                  </a:cubicBezTo>
                  <a:cubicBezTo>
                    <a:pt x="432382" y="2648105"/>
                    <a:pt x="473678" y="2567674"/>
                    <a:pt x="587564" y="2486599"/>
                  </a:cubicBezTo>
                  <a:cubicBezTo>
                    <a:pt x="670963" y="2427584"/>
                    <a:pt x="760330" y="2395943"/>
                    <a:pt x="852278" y="2384188"/>
                  </a:cubicBezTo>
                  <a:cubicBezTo>
                    <a:pt x="772589" y="2339263"/>
                    <a:pt x="699515" y="2290070"/>
                    <a:pt x="632167" y="2236449"/>
                  </a:cubicBezTo>
                  <a:cubicBezTo>
                    <a:pt x="535219" y="2159158"/>
                    <a:pt x="449562" y="2073574"/>
                    <a:pt x="373019" y="1979778"/>
                  </a:cubicBezTo>
                  <a:cubicBezTo>
                    <a:pt x="312205" y="1905385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8"/>
                    <a:pt x="41926" y="1324011"/>
                    <a:pt x="48217" y="1336570"/>
                  </a:cubicBezTo>
                  <a:cubicBezTo>
                    <a:pt x="130406" y="1495017"/>
                    <a:pt x="214691" y="1642273"/>
                    <a:pt x="308172" y="1777935"/>
                  </a:cubicBezTo>
                  <a:cubicBezTo>
                    <a:pt x="337289" y="1820123"/>
                    <a:pt x="367535" y="1860782"/>
                    <a:pt x="398587" y="1900715"/>
                  </a:cubicBezTo>
                  <a:cubicBezTo>
                    <a:pt x="397055" y="1896126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6" y="1726810"/>
                    <a:pt x="347532" y="1665299"/>
                    <a:pt x="343660" y="1603305"/>
                  </a:cubicBezTo>
                  <a:cubicBezTo>
                    <a:pt x="340031" y="1546464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4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2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1" y="1973659"/>
                    <a:pt x="489325" y="1984931"/>
                    <a:pt x="494084" y="1996041"/>
                  </a:cubicBezTo>
                  <a:cubicBezTo>
                    <a:pt x="498601" y="2006910"/>
                    <a:pt x="503440" y="2017699"/>
                    <a:pt x="508763" y="2028165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4" y="2378713"/>
                  </a:cubicBezTo>
                  <a:cubicBezTo>
                    <a:pt x="983827" y="2379357"/>
                    <a:pt x="1020123" y="2382256"/>
                    <a:pt x="1056418" y="2388053"/>
                  </a:cubicBezTo>
                  <a:cubicBezTo>
                    <a:pt x="1171675" y="2406329"/>
                    <a:pt x="1287014" y="2449000"/>
                    <a:pt x="1395899" y="2502782"/>
                  </a:cubicBezTo>
                  <a:cubicBezTo>
                    <a:pt x="1505672" y="2556966"/>
                    <a:pt x="1608751" y="2622744"/>
                    <a:pt x="1698843" y="2685946"/>
                  </a:cubicBezTo>
                  <a:cubicBezTo>
                    <a:pt x="1757883" y="2727490"/>
                    <a:pt x="1842814" y="2802929"/>
                    <a:pt x="1930971" y="2857677"/>
                  </a:cubicBezTo>
                  <a:cubicBezTo>
                    <a:pt x="1987189" y="2892619"/>
                    <a:pt x="2044455" y="2919671"/>
                    <a:pt x="2096881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1" y="2970957"/>
                  </a:cubicBezTo>
                  <a:cubicBezTo>
                    <a:pt x="2049536" y="2971520"/>
                    <a:pt x="1998077" y="2954935"/>
                    <a:pt x="1946377" y="2929010"/>
                  </a:cubicBezTo>
                  <a:cubicBezTo>
                    <a:pt x="1892418" y="2901878"/>
                    <a:pt x="1838298" y="2864521"/>
                    <a:pt x="1788775" y="2827968"/>
                  </a:cubicBezTo>
                  <a:cubicBezTo>
                    <a:pt x="1787484" y="2827807"/>
                    <a:pt x="1786355" y="2828773"/>
                    <a:pt x="1785065" y="2828451"/>
                  </a:cubicBezTo>
                  <a:cubicBezTo>
                    <a:pt x="1753206" y="2820883"/>
                    <a:pt x="1720943" y="2823621"/>
                    <a:pt x="1689326" y="283126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9" name="Google Shape;2239;p32"/>
            <p:cNvSpPr/>
            <p:nvPr/>
          </p:nvSpPr>
          <p:spPr>
            <a:xfrm rot="-10679728">
              <a:off x="7952308" y="449083"/>
              <a:ext cx="1325590" cy="1274040"/>
            </a:xfrm>
            <a:custGeom>
              <a:rect b="b" l="l" r="r" t="t"/>
              <a:pathLst>
                <a:path extrusionOk="0" h="2546043" w="2649558">
                  <a:moveTo>
                    <a:pt x="2332977" y="1114446"/>
                  </a:moveTo>
                  <a:cubicBezTo>
                    <a:pt x="2241755" y="1102933"/>
                    <a:pt x="2175375" y="1041905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7" y="958576"/>
                    <a:pt x="1598765" y="773560"/>
                    <a:pt x="1521335" y="513507"/>
                  </a:cubicBezTo>
                  <a:cubicBezTo>
                    <a:pt x="1500526" y="443704"/>
                    <a:pt x="1437049" y="374866"/>
                    <a:pt x="1420112" y="310054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4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7" y="1371601"/>
                    <a:pt x="794866" y="1447362"/>
                    <a:pt x="914156" y="1465880"/>
                  </a:cubicBezTo>
                  <a:cubicBezTo>
                    <a:pt x="802206" y="1539950"/>
                    <a:pt x="690174" y="1681168"/>
                    <a:pt x="616697" y="1926728"/>
                  </a:cubicBezTo>
                  <a:cubicBezTo>
                    <a:pt x="595807" y="1996532"/>
                    <a:pt x="611293" y="2088476"/>
                    <a:pt x="590000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0"/>
                  </a:cubicBezTo>
                  <a:cubicBezTo>
                    <a:pt x="754054" y="2164962"/>
                    <a:pt x="844550" y="2168505"/>
                    <a:pt x="898428" y="2133482"/>
                  </a:cubicBezTo>
                  <a:cubicBezTo>
                    <a:pt x="1093777" y="2006435"/>
                    <a:pt x="1208712" y="1894765"/>
                    <a:pt x="1272995" y="1799117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3"/>
                    <a:pt x="1705392" y="2256343"/>
                    <a:pt x="1755157" y="2301510"/>
                  </a:cubicBezTo>
                  <a:cubicBezTo>
                    <a:pt x="1887997" y="2422278"/>
                    <a:pt x="1934939" y="2554478"/>
                    <a:pt x="1950506" y="2545621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200" y="2158602"/>
                    <a:pt x="1874447" y="2078251"/>
                    <a:pt x="1864204" y="2015211"/>
                  </a:cubicBezTo>
                  <a:cubicBezTo>
                    <a:pt x="1826134" y="1781324"/>
                    <a:pt x="1768546" y="1630284"/>
                    <a:pt x="1704989" y="1533429"/>
                  </a:cubicBezTo>
                  <a:cubicBezTo>
                    <a:pt x="1832909" y="1537455"/>
                    <a:pt x="1995350" y="1496716"/>
                    <a:pt x="2189490" y="1372325"/>
                  </a:cubicBezTo>
                  <a:cubicBezTo>
                    <a:pt x="2251192" y="1332794"/>
                    <a:pt x="2299827" y="1252926"/>
                    <a:pt x="2357738" y="1218548"/>
                  </a:cubicBezTo>
                  <a:cubicBezTo>
                    <a:pt x="2512356" y="1126523"/>
                    <a:pt x="2653584" y="1119438"/>
                    <a:pt x="2649471" y="1102128"/>
                  </a:cubicBezTo>
                  <a:cubicBezTo>
                    <a:pt x="2645358" y="1084738"/>
                    <a:pt x="2480658" y="1133286"/>
                    <a:pt x="2332977" y="1114446"/>
                  </a:cubicBezTo>
                  <a:close/>
                  <a:moveTo>
                    <a:pt x="1297111" y="1474333"/>
                  </a:moveTo>
                  <a:cubicBezTo>
                    <a:pt x="1283641" y="1457184"/>
                    <a:pt x="1268801" y="1443014"/>
                    <a:pt x="1254202" y="1432628"/>
                  </a:cubicBezTo>
                  <a:cubicBezTo>
                    <a:pt x="1228957" y="1414674"/>
                    <a:pt x="1192984" y="1402517"/>
                    <a:pt x="1150962" y="1398733"/>
                  </a:cubicBezTo>
                  <a:cubicBezTo>
                    <a:pt x="1171772" y="1375787"/>
                    <a:pt x="1185725" y="1350506"/>
                    <a:pt x="1193710" y="1327802"/>
                  </a:cubicBezTo>
                  <a:cubicBezTo>
                    <a:pt x="1200405" y="1308801"/>
                    <a:pt x="1203228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5" y="1233604"/>
                  </a:cubicBezTo>
                  <a:cubicBezTo>
                    <a:pt x="1372363" y="1271525"/>
                    <a:pt x="1373734" y="1307996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5"/>
                    <a:pt x="1375590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0" name="Google Shape;2240;p32"/>
            <p:cNvSpPr/>
            <p:nvPr/>
          </p:nvSpPr>
          <p:spPr>
            <a:xfrm rot="-10679728">
              <a:off x="8078310" y="557043"/>
              <a:ext cx="1053221" cy="1058618"/>
            </a:xfrm>
            <a:custGeom>
              <a:rect b="b" l="l" r="r" t="t"/>
              <a:pathLst>
                <a:path extrusionOk="0" h="2115544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7" y="1337853"/>
                  </a:cubicBezTo>
                  <a:cubicBezTo>
                    <a:pt x="696636" y="1343247"/>
                    <a:pt x="678166" y="1348964"/>
                    <a:pt x="659857" y="1354922"/>
                  </a:cubicBezTo>
                  <a:cubicBezTo>
                    <a:pt x="623239" y="1366998"/>
                    <a:pt x="587105" y="1380363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5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7"/>
                    <a:pt x="692361" y="1329400"/>
                    <a:pt x="711154" y="1324005"/>
                  </a:cubicBezTo>
                  <a:cubicBezTo>
                    <a:pt x="729866" y="1318611"/>
                    <a:pt x="748740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8"/>
                    <a:pt x="841575" y="1294055"/>
                  </a:cubicBezTo>
                  <a:lnTo>
                    <a:pt x="870369" y="1287936"/>
                  </a:lnTo>
                  <a:cubicBezTo>
                    <a:pt x="872789" y="1287533"/>
                    <a:pt x="877386" y="1285601"/>
                    <a:pt x="880370" y="1284796"/>
                  </a:cubicBezTo>
                  <a:cubicBezTo>
                    <a:pt x="882951" y="1284152"/>
                    <a:pt x="885048" y="1284232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2" y="1290995"/>
                    <a:pt x="889000" y="1293330"/>
                  </a:cubicBezTo>
                  <a:cubicBezTo>
                    <a:pt x="887549" y="1295746"/>
                    <a:pt x="884564" y="1296551"/>
                    <a:pt x="882145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6" y="1305407"/>
                  </a:lnTo>
                  <a:lnTo>
                    <a:pt x="771001" y="1322637"/>
                  </a:lnTo>
                  <a:close/>
                  <a:moveTo>
                    <a:pt x="731963" y="1466752"/>
                  </a:moveTo>
                  <a:cubicBezTo>
                    <a:pt x="732366" y="1467155"/>
                    <a:pt x="732689" y="1467557"/>
                    <a:pt x="732850" y="1467235"/>
                  </a:cubicBezTo>
                  <a:cubicBezTo>
                    <a:pt x="732608" y="1467074"/>
                    <a:pt x="732366" y="1466913"/>
                    <a:pt x="732124" y="1466752"/>
                  </a:cubicBezTo>
                  <a:lnTo>
                    <a:pt x="731963" y="1466752"/>
                  </a:lnTo>
                  <a:close/>
                  <a:moveTo>
                    <a:pt x="637757" y="1483740"/>
                  </a:moveTo>
                  <a:cubicBezTo>
                    <a:pt x="609689" y="1492194"/>
                    <a:pt x="582023" y="1501533"/>
                    <a:pt x="554923" y="1512000"/>
                  </a:cubicBezTo>
                  <a:cubicBezTo>
                    <a:pt x="536776" y="1519085"/>
                    <a:pt x="518870" y="1526572"/>
                    <a:pt x="501126" y="1534624"/>
                  </a:cubicBezTo>
                  <a:cubicBezTo>
                    <a:pt x="457007" y="1554591"/>
                    <a:pt x="414259" y="1577375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39"/>
                    <a:pt x="377319" y="1611190"/>
                  </a:cubicBezTo>
                  <a:cubicBezTo>
                    <a:pt x="419744" y="1587922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5" y="1494609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7"/>
                  </a:cubicBezTo>
                  <a:cubicBezTo>
                    <a:pt x="729544" y="1467316"/>
                    <a:pt x="731076" y="1466833"/>
                    <a:pt x="731963" y="1466752"/>
                  </a:cubicBezTo>
                  <a:cubicBezTo>
                    <a:pt x="731802" y="1466591"/>
                    <a:pt x="731721" y="1466350"/>
                    <a:pt x="731560" y="1466269"/>
                  </a:cubicBezTo>
                  <a:cubicBezTo>
                    <a:pt x="731721" y="1466430"/>
                    <a:pt x="731882" y="1466591"/>
                    <a:pt x="732124" y="1466752"/>
                  </a:cubicBezTo>
                  <a:cubicBezTo>
                    <a:pt x="732608" y="1466672"/>
                    <a:pt x="732931" y="1466752"/>
                    <a:pt x="732850" y="1467155"/>
                  </a:cubicBezTo>
                  <a:lnTo>
                    <a:pt x="732850" y="1467235"/>
                  </a:lnTo>
                  <a:cubicBezTo>
                    <a:pt x="734786" y="1468282"/>
                    <a:pt x="737206" y="1468041"/>
                    <a:pt x="738819" y="1466511"/>
                  </a:cubicBezTo>
                  <a:cubicBezTo>
                    <a:pt x="740916" y="1464578"/>
                    <a:pt x="740997" y="1461358"/>
                    <a:pt x="739061" y="1459265"/>
                  </a:cubicBezTo>
                  <a:cubicBezTo>
                    <a:pt x="738093" y="1458218"/>
                    <a:pt x="736560" y="1457332"/>
                    <a:pt x="734221" y="1456930"/>
                  </a:cubicBezTo>
                  <a:cubicBezTo>
                    <a:pt x="730673" y="1456447"/>
                    <a:pt x="723414" y="1457413"/>
                    <a:pt x="714380" y="1459667"/>
                  </a:cubicBezTo>
                  <a:cubicBezTo>
                    <a:pt x="687844" y="1466108"/>
                    <a:pt x="643564" y="1482050"/>
                    <a:pt x="637757" y="1483740"/>
                  </a:cubicBezTo>
                  <a:close/>
                  <a:moveTo>
                    <a:pt x="1393665" y="1304280"/>
                  </a:moveTo>
                  <a:cubicBezTo>
                    <a:pt x="1391568" y="1301864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1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5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7" y="1179084"/>
                  </a:cubicBezTo>
                  <a:cubicBezTo>
                    <a:pt x="1138873" y="1178682"/>
                    <a:pt x="1136131" y="1180614"/>
                    <a:pt x="1135647" y="1183512"/>
                  </a:cubicBezTo>
                  <a:cubicBezTo>
                    <a:pt x="1135243" y="1186491"/>
                    <a:pt x="1137179" y="1189229"/>
                    <a:pt x="1140163" y="1189631"/>
                  </a:cubicBezTo>
                  <a:cubicBezTo>
                    <a:pt x="1174846" y="1195750"/>
                    <a:pt x="1204769" y="1202352"/>
                    <a:pt x="1233482" y="1212416"/>
                  </a:cubicBezTo>
                  <a:cubicBezTo>
                    <a:pt x="1248243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8" y="1267567"/>
                    <a:pt x="1344788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2"/>
                    <a:pt x="1379389" y="1304763"/>
                  </a:cubicBezTo>
                  <a:cubicBezTo>
                    <a:pt x="1381486" y="1306937"/>
                    <a:pt x="1383583" y="1309111"/>
                    <a:pt x="1385600" y="1311284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6" y="1318611"/>
                    <a:pt x="1391488" y="1318852"/>
                  </a:cubicBezTo>
                  <a:cubicBezTo>
                    <a:pt x="1391810" y="1319255"/>
                    <a:pt x="1391971" y="1319496"/>
                    <a:pt x="1392052" y="1319658"/>
                  </a:cubicBezTo>
                  <a:cubicBezTo>
                    <a:pt x="1392617" y="1320221"/>
                    <a:pt x="1393181" y="1320543"/>
                    <a:pt x="1393343" y="1320624"/>
                  </a:cubicBezTo>
                  <a:cubicBezTo>
                    <a:pt x="1394714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1" y="1318611"/>
                  </a:cubicBezTo>
                  <a:cubicBezTo>
                    <a:pt x="1400844" y="1317967"/>
                    <a:pt x="1401408" y="1316598"/>
                    <a:pt x="1400844" y="1314666"/>
                  </a:cubicBezTo>
                  <a:cubicBezTo>
                    <a:pt x="1400763" y="1314505"/>
                    <a:pt x="1400521" y="1313861"/>
                    <a:pt x="1399957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7" y="863640"/>
                    <a:pt x="1211705" y="863720"/>
                    <a:pt x="1211463" y="863801"/>
                  </a:cubicBezTo>
                  <a:cubicBezTo>
                    <a:pt x="1210899" y="864445"/>
                    <a:pt x="1210415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79"/>
                    <a:pt x="1147987" y="917180"/>
                    <a:pt x="1138954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8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5"/>
                    <a:pt x="1098948" y="1014196"/>
                    <a:pt x="1099916" y="1011378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0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79"/>
                  </a:cubicBezTo>
                  <a:cubicBezTo>
                    <a:pt x="1181298" y="902044"/>
                    <a:pt x="1186541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4" y="880869"/>
                    <a:pt x="1213076" y="875153"/>
                    <a:pt x="1216545" y="872737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4" y="862834"/>
                    <a:pt x="1212270" y="863156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9" y="862271"/>
                    <a:pt x="1210495" y="863076"/>
                    <a:pt x="1210334" y="864445"/>
                  </a:cubicBezTo>
                  <a:lnTo>
                    <a:pt x="1210899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6"/>
                  </a:cubicBezTo>
                  <a:cubicBezTo>
                    <a:pt x="898599" y="1045354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2" y="1016129"/>
                    <a:pt x="889726" y="986822"/>
                    <a:pt x="874563" y="955825"/>
                  </a:cubicBezTo>
                  <a:cubicBezTo>
                    <a:pt x="866013" y="938515"/>
                    <a:pt x="856496" y="920642"/>
                    <a:pt x="846091" y="903090"/>
                  </a:cubicBezTo>
                  <a:cubicBezTo>
                    <a:pt x="833187" y="881433"/>
                    <a:pt x="819072" y="860178"/>
                    <a:pt x="804715" y="840694"/>
                  </a:cubicBezTo>
                  <a:cubicBezTo>
                    <a:pt x="788584" y="818714"/>
                    <a:pt x="771888" y="798989"/>
                    <a:pt x="756079" y="783369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40" y="790535"/>
                  </a:cubicBezTo>
                  <a:cubicBezTo>
                    <a:pt x="763661" y="806315"/>
                    <a:pt x="779066" y="826202"/>
                    <a:pt x="794230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5" y="2065920"/>
                    <a:pt x="1510939" y="2040800"/>
                    <a:pt x="1503680" y="2026389"/>
                  </a:cubicBezTo>
                  <a:cubicBezTo>
                    <a:pt x="1476741" y="1973010"/>
                    <a:pt x="1453109" y="1918181"/>
                    <a:pt x="1427460" y="1864238"/>
                  </a:cubicBezTo>
                  <a:cubicBezTo>
                    <a:pt x="1421008" y="1850712"/>
                    <a:pt x="1414475" y="1837186"/>
                    <a:pt x="1407700" y="1823821"/>
                  </a:cubicBezTo>
                  <a:cubicBezTo>
                    <a:pt x="1371888" y="1753213"/>
                    <a:pt x="1335915" y="1682685"/>
                    <a:pt x="1299137" y="1612559"/>
                  </a:cubicBezTo>
                  <a:cubicBezTo>
                    <a:pt x="1262357" y="1542433"/>
                    <a:pt x="1224772" y="1472791"/>
                    <a:pt x="1186783" y="1403309"/>
                  </a:cubicBezTo>
                  <a:cubicBezTo>
                    <a:pt x="1163796" y="1361604"/>
                    <a:pt x="1137260" y="1321268"/>
                    <a:pt x="1113144" y="1279965"/>
                  </a:cubicBezTo>
                  <a:cubicBezTo>
                    <a:pt x="1102820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6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4" y="1521178"/>
                    <a:pt x="1264293" y="1577214"/>
                  </a:cubicBezTo>
                  <a:cubicBezTo>
                    <a:pt x="1286393" y="1619241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2" y="1829860"/>
                  </a:cubicBezTo>
                  <a:cubicBezTo>
                    <a:pt x="1423105" y="1882998"/>
                    <a:pt x="1447302" y="1937584"/>
                    <a:pt x="1473434" y="1991286"/>
                  </a:cubicBezTo>
                  <a:cubicBezTo>
                    <a:pt x="1479967" y="2004731"/>
                    <a:pt x="1486662" y="2018177"/>
                    <a:pt x="1493598" y="2031461"/>
                  </a:cubicBezTo>
                  <a:cubicBezTo>
                    <a:pt x="1501018" y="2045873"/>
                    <a:pt x="1509407" y="2070912"/>
                    <a:pt x="1519892" y="2090476"/>
                  </a:cubicBezTo>
                  <a:cubicBezTo>
                    <a:pt x="1525135" y="2100299"/>
                    <a:pt x="1530942" y="2108752"/>
                    <a:pt x="1537233" y="2114227"/>
                  </a:cubicBezTo>
                  <a:cubicBezTo>
                    <a:pt x="1539330" y="2116159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4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2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0"/>
                    <a:pt x="1416652" y="1689931"/>
                    <a:pt x="1405280" y="1680752"/>
                  </a:cubicBezTo>
                  <a:cubicBezTo>
                    <a:pt x="1376647" y="1657807"/>
                    <a:pt x="1346885" y="1636229"/>
                    <a:pt x="1316639" y="1615779"/>
                  </a:cubicBezTo>
                  <a:cubicBezTo>
                    <a:pt x="1314219" y="1614089"/>
                    <a:pt x="1310832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6" y="1659497"/>
                    <a:pt x="1379389" y="1677934"/>
                  </a:cubicBezTo>
                  <a:cubicBezTo>
                    <a:pt x="1392939" y="1688884"/>
                    <a:pt x="1406248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500" y="1765209"/>
                    <a:pt x="1513843" y="1792502"/>
                    <a:pt x="1524409" y="1804982"/>
                  </a:cubicBezTo>
                  <a:cubicBezTo>
                    <a:pt x="1524973" y="1805626"/>
                    <a:pt x="1525780" y="1806350"/>
                    <a:pt x="1526344" y="1806914"/>
                  </a:cubicBezTo>
                  <a:cubicBezTo>
                    <a:pt x="1526506" y="1806431"/>
                    <a:pt x="1526748" y="1805867"/>
                    <a:pt x="1526990" y="1805465"/>
                  </a:cubicBezTo>
                  <a:cubicBezTo>
                    <a:pt x="1526748" y="1806028"/>
                    <a:pt x="1526587" y="1806592"/>
                    <a:pt x="1526506" y="1807156"/>
                  </a:cubicBezTo>
                  <a:cubicBezTo>
                    <a:pt x="1526909" y="1807639"/>
                    <a:pt x="1527071" y="1807961"/>
                    <a:pt x="1526748" y="1808122"/>
                  </a:cubicBezTo>
                  <a:cubicBezTo>
                    <a:pt x="1526667" y="1808122"/>
                    <a:pt x="1526587" y="1808122"/>
                    <a:pt x="1526506" y="1808202"/>
                  </a:cubicBezTo>
                  <a:cubicBezTo>
                    <a:pt x="1526667" y="1809490"/>
                    <a:pt x="1527393" y="1810859"/>
                    <a:pt x="1528522" y="1811745"/>
                  </a:cubicBezTo>
                  <a:cubicBezTo>
                    <a:pt x="1530780" y="1813435"/>
                    <a:pt x="1534007" y="1812953"/>
                    <a:pt x="1535701" y="1810698"/>
                  </a:cubicBezTo>
                  <a:cubicBezTo>
                    <a:pt x="1536588" y="1809652"/>
                    <a:pt x="1537072" y="1808202"/>
                    <a:pt x="1536910" y="1806431"/>
                  </a:cubicBezTo>
                  <a:cubicBezTo>
                    <a:pt x="1536749" y="1804821"/>
                    <a:pt x="1535378" y="1801922"/>
                    <a:pt x="1532636" y="1798380"/>
                  </a:cubicBezTo>
                  <a:cubicBezTo>
                    <a:pt x="1522231" y="1785176"/>
                    <a:pt x="1490211" y="1755950"/>
                    <a:pt x="1487630" y="1753454"/>
                  </a:cubicBezTo>
                  <a:cubicBezTo>
                    <a:pt x="1471660" y="1738399"/>
                    <a:pt x="1455529" y="1723423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5"/>
                  </a:cubicBezTo>
                  <a:cubicBezTo>
                    <a:pt x="1312929" y="1456286"/>
                    <a:pt x="1269939" y="1440586"/>
                    <a:pt x="1220497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3" y="1483338"/>
                    <a:pt x="1349547" y="1492597"/>
                    <a:pt x="1365597" y="1502500"/>
                  </a:cubicBezTo>
                  <a:cubicBezTo>
                    <a:pt x="1376405" y="1509102"/>
                    <a:pt x="1387052" y="1515945"/>
                    <a:pt x="1397618" y="1522949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5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39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3"/>
                  </a:cubicBezTo>
                  <a:cubicBezTo>
                    <a:pt x="1326721" y="1334391"/>
                    <a:pt x="1315106" y="1329722"/>
                    <a:pt x="1303492" y="1325535"/>
                  </a:cubicBezTo>
                  <a:cubicBezTo>
                    <a:pt x="1291716" y="1321348"/>
                    <a:pt x="1279860" y="1317484"/>
                    <a:pt x="1267923" y="1314102"/>
                  </a:cubicBezTo>
                  <a:cubicBezTo>
                    <a:pt x="1253566" y="1309996"/>
                    <a:pt x="1239048" y="1306454"/>
                    <a:pt x="1224449" y="1303233"/>
                  </a:cubicBezTo>
                  <a:cubicBezTo>
                    <a:pt x="1202833" y="1298483"/>
                    <a:pt x="1180895" y="1294618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9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0"/>
                    <a:pt x="1281311" y="1333264"/>
                  </a:cubicBezTo>
                  <a:cubicBezTo>
                    <a:pt x="1298653" y="1338819"/>
                    <a:pt x="1315832" y="1344858"/>
                    <a:pt x="1332851" y="1351943"/>
                  </a:cubicBezTo>
                  <a:cubicBezTo>
                    <a:pt x="1347530" y="1357901"/>
                    <a:pt x="1369711" y="1373439"/>
                    <a:pt x="1389794" y="1383181"/>
                  </a:cubicBezTo>
                  <a:cubicBezTo>
                    <a:pt x="1400198" y="1388253"/>
                    <a:pt x="1410200" y="1391796"/>
                    <a:pt x="1418427" y="1392198"/>
                  </a:cubicBezTo>
                  <a:cubicBezTo>
                    <a:pt x="1421250" y="1392360"/>
                    <a:pt x="1423669" y="1390266"/>
                    <a:pt x="1423911" y="1387448"/>
                  </a:cubicBezTo>
                  <a:cubicBezTo>
                    <a:pt x="1424073" y="1384630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8" y="1442518"/>
                  </a:moveTo>
                  <a:cubicBezTo>
                    <a:pt x="1189605" y="1444451"/>
                    <a:pt x="1189848" y="1446866"/>
                    <a:pt x="1189122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3" y="1470697"/>
                    <a:pt x="1175813" y="1474481"/>
                  </a:cubicBezTo>
                  <a:cubicBezTo>
                    <a:pt x="1172426" y="1485592"/>
                    <a:pt x="1169038" y="1496783"/>
                    <a:pt x="1165812" y="1507974"/>
                  </a:cubicBezTo>
                  <a:cubicBezTo>
                    <a:pt x="1162586" y="1519085"/>
                    <a:pt x="1159521" y="1530276"/>
                    <a:pt x="1156779" y="1541548"/>
                  </a:cubicBezTo>
                  <a:cubicBezTo>
                    <a:pt x="1151697" y="1561676"/>
                    <a:pt x="1147100" y="1582045"/>
                    <a:pt x="1142664" y="1602414"/>
                  </a:cubicBezTo>
                  <a:cubicBezTo>
                    <a:pt x="1138227" y="1622703"/>
                    <a:pt x="1134034" y="1643073"/>
                    <a:pt x="1130485" y="1663603"/>
                  </a:cubicBezTo>
                  <a:cubicBezTo>
                    <a:pt x="1125807" y="1690897"/>
                    <a:pt x="1122097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1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7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2" y="1538086"/>
                  </a:cubicBezTo>
                  <a:cubicBezTo>
                    <a:pt x="1146132" y="1529068"/>
                    <a:pt x="1148793" y="1519970"/>
                    <a:pt x="1151616" y="1511034"/>
                  </a:cubicBezTo>
                  <a:cubicBezTo>
                    <a:pt x="1155811" y="1497588"/>
                    <a:pt x="1160327" y="1484223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0"/>
                    <a:pt x="1177668" y="1450409"/>
                    <a:pt x="1178717" y="1447591"/>
                  </a:cubicBezTo>
                  <a:cubicBezTo>
                    <a:pt x="1176781" y="1446624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5" y="1438090"/>
                  </a:cubicBezTo>
                  <a:cubicBezTo>
                    <a:pt x="1185653" y="1438734"/>
                    <a:pt x="1187508" y="1440506"/>
                    <a:pt x="1188638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9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6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8"/>
                  </a:cubicBezTo>
                  <a:cubicBezTo>
                    <a:pt x="1252275" y="1786545"/>
                    <a:pt x="1250823" y="1801600"/>
                    <a:pt x="1250017" y="1816736"/>
                  </a:cubicBezTo>
                  <a:cubicBezTo>
                    <a:pt x="1248243" y="1846928"/>
                    <a:pt x="1248807" y="1877201"/>
                    <a:pt x="1251711" y="1907956"/>
                  </a:cubicBezTo>
                  <a:cubicBezTo>
                    <a:pt x="1251953" y="1910855"/>
                    <a:pt x="1254534" y="1913028"/>
                    <a:pt x="1257518" y="1912867"/>
                  </a:cubicBezTo>
                  <a:cubicBezTo>
                    <a:pt x="1260422" y="1912626"/>
                    <a:pt x="1262599" y="1910050"/>
                    <a:pt x="1262438" y="1907071"/>
                  </a:cubicBezTo>
                  <a:cubicBezTo>
                    <a:pt x="1260986" y="1882917"/>
                    <a:pt x="1261309" y="1859166"/>
                    <a:pt x="1262680" y="1835576"/>
                  </a:cubicBezTo>
                  <a:cubicBezTo>
                    <a:pt x="1263648" y="1817703"/>
                    <a:pt x="1265422" y="1799910"/>
                    <a:pt x="1267439" y="1782036"/>
                  </a:cubicBezTo>
                  <a:cubicBezTo>
                    <a:pt x="1269536" y="1764323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5" y="1652332"/>
                    <a:pt x="1290990" y="1646132"/>
                  </a:cubicBezTo>
                  <a:cubicBezTo>
                    <a:pt x="1292281" y="1641946"/>
                    <a:pt x="1292361" y="1638564"/>
                    <a:pt x="1291555" y="1636874"/>
                  </a:cubicBezTo>
                  <a:cubicBezTo>
                    <a:pt x="1290829" y="1635183"/>
                    <a:pt x="1289700" y="1633975"/>
                    <a:pt x="1288087" y="1633411"/>
                  </a:cubicBezTo>
                  <a:cubicBezTo>
                    <a:pt x="1286716" y="1632848"/>
                    <a:pt x="1284780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1"/>
                    <a:pt x="1373824" y="1843788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7"/>
                    <a:pt x="1374388" y="1846928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0"/>
                    <a:pt x="1373179" y="1856992"/>
                    <a:pt x="1373098" y="1857314"/>
                  </a:cubicBezTo>
                  <a:lnTo>
                    <a:pt x="1369791" y="1880260"/>
                  </a:lnTo>
                  <a:cubicBezTo>
                    <a:pt x="1368823" y="1887989"/>
                    <a:pt x="1367855" y="1895718"/>
                    <a:pt x="1367210" y="1903528"/>
                  </a:cubicBezTo>
                  <a:cubicBezTo>
                    <a:pt x="1366726" y="1908761"/>
                    <a:pt x="1366484" y="1913914"/>
                    <a:pt x="1366242" y="1919147"/>
                  </a:cubicBezTo>
                  <a:cubicBezTo>
                    <a:pt x="1365839" y="1932190"/>
                    <a:pt x="1365920" y="1945233"/>
                    <a:pt x="1366323" y="1958357"/>
                  </a:cubicBezTo>
                  <a:cubicBezTo>
                    <a:pt x="1366242" y="1961255"/>
                    <a:pt x="1368581" y="1963751"/>
                    <a:pt x="1371566" y="1963751"/>
                  </a:cubicBezTo>
                  <a:cubicBezTo>
                    <a:pt x="1374550" y="1963831"/>
                    <a:pt x="1376970" y="1961416"/>
                    <a:pt x="1376970" y="1958517"/>
                  </a:cubicBezTo>
                  <a:cubicBezTo>
                    <a:pt x="1377695" y="1947729"/>
                    <a:pt x="1378744" y="1936940"/>
                    <a:pt x="1379712" y="1926232"/>
                  </a:cubicBezTo>
                  <a:cubicBezTo>
                    <a:pt x="1380357" y="1919067"/>
                    <a:pt x="1381083" y="1911821"/>
                    <a:pt x="1381648" y="1904655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1"/>
                  </a:lnTo>
                  <a:cubicBezTo>
                    <a:pt x="1384551" y="1858039"/>
                    <a:pt x="1385035" y="1849907"/>
                    <a:pt x="1384793" y="1846687"/>
                  </a:cubicBezTo>
                  <a:cubicBezTo>
                    <a:pt x="1384712" y="1844996"/>
                    <a:pt x="1384309" y="1843788"/>
                    <a:pt x="1384067" y="1843386"/>
                  </a:cubicBezTo>
                  <a:cubicBezTo>
                    <a:pt x="1382454" y="1840729"/>
                    <a:pt x="1380357" y="1840165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4" y="1068864"/>
                    <a:pt x="844640" y="1069105"/>
                    <a:pt x="844156" y="1069427"/>
                  </a:cubicBezTo>
                  <a:lnTo>
                    <a:pt x="844478" y="1069588"/>
                  </a:lnTo>
                  <a:cubicBezTo>
                    <a:pt x="844720" y="1069427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6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4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2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3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39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3"/>
                  </a:cubicBezTo>
                  <a:cubicBezTo>
                    <a:pt x="103249" y="903251"/>
                    <a:pt x="101152" y="900594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8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4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89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3" y="841177"/>
                    <a:pt x="382561" y="861868"/>
                  </a:cubicBezTo>
                  <a:cubicBezTo>
                    <a:pt x="383448" y="862995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4" y="895281"/>
                    <a:pt x="485801" y="912027"/>
                    <a:pt x="522661" y="928854"/>
                  </a:cubicBezTo>
                  <a:cubicBezTo>
                    <a:pt x="522661" y="928854"/>
                    <a:pt x="522661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4" y="927485"/>
                    <a:pt x="521612" y="927888"/>
                    <a:pt x="521531" y="928129"/>
                  </a:cubicBezTo>
                  <a:cubicBezTo>
                    <a:pt x="517015" y="921849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5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3"/>
                    <a:pt x="310374" y="677980"/>
                  </a:cubicBezTo>
                  <a:cubicBezTo>
                    <a:pt x="308035" y="676128"/>
                    <a:pt x="307712" y="672746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8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1"/>
                  </a:cubicBezTo>
                  <a:cubicBezTo>
                    <a:pt x="474993" y="838198"/>
                    <a:pt x="482494" y="848664"/>
                    <a:pt x="489834" y="859211"/>
                  </a:cubicBezTo>
                  <a:cubicBezTo>
                    <a:pt x="497093" y="869839"/>
                    <a:pt x="504190" y="880627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1" y="921125"/>
                    <a:pt x="530807" y="921930"/>
                    <a:pt x="531291" y="922896"/>
                  </a:cubicBezTo>
                  <a:cubicBezTo>
                    <a:pt x="532097" y="924426"/>
                    <a:pt x="532501" y="925311"/>
                    <a:pt x="532581" y="925795"/>
                  </a:cubicBezTo>
                  <a:cubicBezTo>
                    <a:pt x="533711" y="929337"/>
                    <a:pt x="531452" y="931108"/>
                    <a:pt x="530726" y="931672"/>
                  </a:cubicBezTo>
                  <a:cubicBezTo>
                    <a:pt x="530565" y="931833"/>
                    <a:pt x="530001" y="931913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1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4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7"/>
                  </a:cubicBezTo>
                  <a:cubicBezTo>
                    <a:pt x="601542" y="831032"/>
                    <a:pt x="590573" y="812917"/>
                    <a:pt x="579927" y="795768"/>
                  </a:cubicBezTo>
                  <a:cubicBezTo>
                    <a:pt x="555165" y="755995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5" y="695048"/>
                    <a:pt x="522822" y="695129"/>
                    <a:pt x="524838" y="697302"/>
                  </a:cubicBezTo>
                  <a:cubicBezTo>
                    <a:pt x="538469" y="711473"/>
                    <a:pt x="557907" y="737800"/>
                    <a:pt x="579200" y="769682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4" y="1028527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1"/>
                    <a:pt x="789552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3"/>
                    <a:pt x="759628" y="928934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6"/>
                    <a:pt x="760193" y="901883"/>
                  </a:cubicBezTo>
                  <a:cubicBezTo>
                    <a:pt x="772856" y="923782"/>
                    <a:pt x="783341" y="943910"/>
                    <a:pt x="790439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1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5"/>
                    <a:pt x="843833" y="1069347"/>
                    <a:pt x="844156" y="1069427"/>
                  </a:cubicBezTo>
                  <a:cubicBezTo>
                    <a:pt x="843591" y="1069910"/>
                    <a:pt x="842946" y="1070555"/>
                    <a:pt x="842785" y="1070796"/>
                  </a:cubicBezTo>
                  <a:cubicBezTo>
                    <a:pt x="843269" y="1070233"/>
                    <a:pt x="843833" y="1069830"/>
                    <a:pt x="844478" y="1069588"/>
                  </a:cubicBezTo>
                  <a:cubicBezTo>
                    <a:pt x="844882" y="1069749"/>
                    <a:pt x="845204" y="1069749"/>
                    <a:pt x="845204" y="1069508"/>
                  </a:cubicBezTo>
                  <a:cubicBezTo>
                    <a:pt x="845204" y="1069427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6" y="1079894"/>
                    <a:pt x="840123" y="1079089"/>
                    <a:pt x="835284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2" y="1062825"/>
                    <a:pt x="797779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6"/>
                    <a:pt x="792616" y="1067012"/>
                  </a:cubicBezTo>
                  <a:cubicBezTo>
                    <a:pt x="788261" y="1072889"/>
                    <a:pt x="783018" y="1080779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4" y="1127315"/>
                  </a:cubicBezTo>
                  <a:cubicBezTo>
                    <a:pt x="717526" y="1136252"/>
                    <a:pt x="705024" y="1144545"/>
                    <a:pt x="692119" y="1152032"/>
                  </a:cubicBezTo>
                  <a:cubicBezTo>
                    <a:pt x="679133" y="1159439"/>
                    <a:pt x="665745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8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2"/>
                  </a:cubicBezTo>
                  <a:cubicBezTo>
                    <a:pt x="697362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5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4"/>
                    <a:pt x="711799" y="1029332"/>
                    <a:pt x="709460" y="1030943"/>
                  </a:cubicBezTo>
                  <a:cubicBezTo>
                    <a:pt x="695184" y="1040685"/>
                    <a:pt x="651468" y="1057834"/>
                    <a:pt x="649129" y="1059041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1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7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2"/>
                    <a:pt x="688570" y="1031506"/>
                    <a:pt x="703250" y="1022409"/>
                  </a:cubicBezTo>
                  <a:cubicBezTo>
                    <a:pt x="695507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39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3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3" y="1060088"/>
                    <a:pt x="790923" y="1059847"/>
                    <a:pt x="790923" y="1059524"/>
                  </a:cubicBezTo>
                  <a:cubicBezTo>
                    <a:pt x="790923" y="1059444"/>
                    <a:pt x="790923" y="1059283"/>
                    <a:pt x="790842" y="1059283"/>
                  </a:cubicBezTo>
                  <a:cubicBezTo>
                    <a:pt x="790197" y="1059363"/>
                    <a:pt x="790439" y="1059927"/>
                    <a:pt x="791003" y="1060410"/>
                  </a:cubicBezTo>
                  <a:close/>
                  <a:moveTo>
                    <a:pt x="1076768" y="296193"/>
                  </a:moveTo>
                  <a:cubicBezTo>
                    <a:pt x="1073299" y="305533"/>
                    <a:pt x="1069509" y="314711"/>
                    <a:pt x="1066041" y="323970"/>
                  </a:cubicBezTo>
                  <a:cubicBezTo>
                    <a:pt x="1064589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8"/>
                    <a:pt x="1054668" y="359073"/>
                  </a:cubicBezTo>
                  <a:cubicBezTo>
                    <a:pt x="1053700" y="362857"/>
                    <a:pt x="1055716" y="365111"/>
                    <a:pt x="1055959" y="365353"/>
                  </a:cubicBezTo>
                  <a:cubicBezTo>
                    <a:pt x="1056281" y="365594"/>
                    <a:pt x="1062330" y="368332"/>
                    <a:pt x="1064831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3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1"/>
                    <a:pt x="1111531" y="241768"/>
                  </a:cubicBezTo>
                  <a:cubicBezTo>
                    <a:pt x="1117822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40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5" y="284439"/>
                    <a:pt x="1076768" y="296193"/>
                  </a:cubicBezTo>
                  <a:close/>
                  <a:moveTo>
                    <a:pt x="1122097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0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500" y="144509"/>
                    <a:pt x="1122097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4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500" y="147891"/>
                    <a:pt x="1123709" y="150548"/>
                    <a:pt x="1126049" y="151595"/>
                  </a:cubicBezTo>
                  <a:cubicBezTo>
                    <a:pt x="1128629" y="152722"/>
                    <a:pt x="1131695" y="151595"/>
                    <a:pt x="1132824" y="149018"/>
                  </a:cubicBezTo>
                  <a:cubicBezTo>
                    <a:pt x="1135082" y="149421"/>
                    <a:pt x="1132098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8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4" y="143221"/>
                    <a:pt x="1131775" y="140645"/>
                    <a:pt x="1128872" y="140484"/>
                  </a:cubicBezTo>
                  <a:cubicBezTo>
                    <a:pt x="1126129" y="140323"/>
                    <a:pt x="1123871" y="142175"/>
                    <a:pt x="1123306" y="144670"/>
                  </a:cubicBezTo>
                  <a:lnTo>
                    <a:pt x="1123468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8"/>
                  </a:moveTo>
                  <a:cubicBezTo>
                    <a:pt x="1086850" y="855991"/>
                    <a:pt x="1076042" y="862432"/>
                    <a:pt x="1065073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6" y="894556"/>
                  </a:cubicBezTo>
                  <a:cubicBezTo>
                    <a:pt x="1000467" y="905908"/>
                    <a:pt x="999257" y="917260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2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3" y="1049460"/>
                    <a:pt x="975786" y="1046240"/>
                  </a:cubicBezTo>
                  <a:cubicBezTo>
                    <a:pt x="976190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6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6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5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2"/>
                    <a:pt x="953606" y="888518"/>
                  </a:cubicBezTo>
                  <a:cubicBezTo>
                    <a:pt x="940782" y="877246"/>
                    <a:pt x="927877" y="866055"/>
                    <a:pt x="915375" y="854461"/>
                  </a:cubicBezTo>
                  <a:cubicBezTo>
                    <a:pt x="906906" y="846732"/>
                    <a:pt x="898679" y="838761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2" y="885136"/>
                    <a:pt x="969092" y="887713"/>
                  </a:cubicBezTo>
                  <a:cubicBezTo>
                    <a:pt x="972883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2" y="907116"/>
                    <a:pt x="986917" y="907760"/>
                  </a:cubicBezTo>
                  <a:cubicBezTo>
                    <a:pt x="986433" y="907518"/>
                    <a:pt x="985546" y="907357"/>
                    <a:pt x="985385" y="907277"/>
                  </a:cubicBezTo>
                  <a:cubicBezTo>
                    <a:pt x="985304" y="907277"/>
                    <a:pt x="985223" y="907196"/>
                    <a:pt x="985142" y="907196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1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4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6" y="764610"/>
                    <a:pt x="956832" y="753661"/>
                    <a:pt x="947153" y="742147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5"/>
                  </a:cubicBezTo>
                  <a:cubicBezTo>
                    <a:pt x="863433" y="595214"/>
                    <a:pt x="856577" y="575569"/>
                    <a:pt x="850285" y="555843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4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0"/>
                    <a:pt x="898115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3"/>
                    <a:pt x="1009178" y="692150"/>
                  </a:cubicBezTo>
                  <a:cubicBezTo>
                    <a:pt x="1013695" y="648593"/>
                    <a:pt x="1017405" y="604956"/>
                    <a:pt x="1021196" y="561399"/>
                  </a:cubicBezTo>
                  <a:cubicBezTo>
                    <a:pt x="1019905" y="560352"/>
                    <a:pt x="1018695" y="559306"/>
                    <a:pt x="1017486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6"/>
                    <a:pt x="974657" y="487650"/>
                  </a:cubicBezTo>
                  <a:cubicBezTo>
                    <a:pt x="964253" y="467925"/>
                    <a:pt x="954655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9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9" y="277756"/>
                  </a:cubicBezTo>
                  <a:cubicBezTo>
                    <a:pt x="921102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4" y="461967"/>
                    <a:pt x="986514" y="481531"/>
                  </a:cubicBezTo>
                  <a:cubicBezTo>
                    <a:pt x="990950" y="490388"/>
                    <a:pt x="995547" y="499083"/>
                    <a:pt x="1000306" y="507778"/>
                  </a:cubicBezTo>
                  <a:cubicBezTo>
                    <a:pt x="1007404" y="520901"/>
                    <a:pt x="1014663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4" y="379765"/>
                    <a:pt x="1034101" y="373082"/>
                    <a:pt x="1031762" y="365917"/>
                  </a:cubicBezTo>
                  <a:cubicBezTo>
                    <a:pt x="1026358" y="349170"/>
                    <a:pt x="1016518" y="330411"/>
                    <a:pt x="1012565" y="318656"/>
                  </a:cubicBezTo>
                  <a:cubicBezTo>
                    <a:pt x="1007888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60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6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6" y="300541"/>
                    <a:pt x="1025470" y="314631"/>
                  </a:cubicBezTo>
                  <a:cubicBezTo>
                    <a:pt x="1028455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7" y="1601"/>
                    <a:pt x="1083059" y="-411"/>
                    <a:pt x="1085962" y="72"/>
                  </a:cubicBezTo>
                  <a:cubicBezTo>
                    <a:pt x="1088947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7" y="404401"/>
                    <a:pt x="1041279" y="500854"/>
                  </a:cubicBezTo>
                  <a:cubicBezTo>
                    <a:pt x="1040150" y="513977"/>
                    <a:pt x="1038618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3" y="508986"/>
                    <a:pt x="1066121" y="500210"/>
                  </a:cubicBezTo>
                  <a:cubicBezTo>
                    <a:pt x="1072090" y="491434"/>
                    <a:pt x="1077978" y="482658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7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3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6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7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5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4" y="558420"/>
                  </a:cubicBezTo>
                  <a:cubicBezTo>
                    <a:pt x="1035714" y="558420"/>
                    <a:pt x="1035714" y="558420"/>
                    <a:pt x="1035714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1" y="565907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8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0"/>
                  </a:lnTo>
                  <a:lnTo>
                    <a:pt x="1088785" y="686514"/>
                  </a:lnTo>
                  <a:cubicBezTo>
                    <a:pt x="1104755" y="666708"/>
                    <a:pt x="1123952" y="644809"/>
                    <a:pt x="1143793" y="621783"/>
                  </a:cubicBezTo>
                  <a:cubicBezTo>
                    <a:pt x="1161941" y="600850"/>
                    <a:pt x="1180491" y="579031"/>
                    <a:pt x="1197107" y="556649"/>
                  </a:cubicBezTo>
                  <a:cubicBezTo>
                    <a:pt x="1220497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6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10" y="694968"/>
                  </a:cubicBezTo>
                  <a:cubicBezTo>
                    <a:pt x="1091851" y="703663"/>
                    <a:pt x="1084591" y="712358"/>
                    <a:pt x="1077171" y="720973"/>
                  </a:cubicBezTo>
                  <a:cubicBezTo>
                    <a:pt x="1066121" y="733774"/>
                    <a:pt x="1054991" y="746576"/>
                    <a:pt x="1043860" y="759377"/>
                  </a:cubicBezTo>
                  <a:lnTo>
                    <a:pt x="1025229" y="780713"/>
                  </a:lnTo>
                  <a:cubicBezTo>
                    <a:pt x="1024019" y="782162"/>
                    <a:pt x="1019825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1" y="877327"/>
                    <a:pt x="1026519" y="876199"/>
                  </a:cubicBezTo>
                  <a:cubicBezTo>
                    <a:pt x="1037327" y="870242"/>
                    <a:pt x="1048054" y="864123"/>
                    <a:pt x="1058701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9" y="679429"/>
                    <a:pt x="1259615" y="678543"/>
                    <a:pt x="1262196" y="679993"/>
                  </a:cubicBezTo>
                  <a:cubicBezTo>
                    <a:pt x="1264777" y="681522"/>
                    <a:pt x="1265584" y="684743"/>
                    <a:pt x="1264132" y="687319"/>
                  </a:cubicBezTo>
                  <a:cubicBezTo>
                    <a:pt x="1245177" y="720892"/>
                    <a:pt x="1219610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8"/>
                  </a:cubicBezTo>
                  <a:close/>
                  <a:moveTo>
                    <a:pt x="1016437" y="788683"/>
                  </a:moveTo>
                  <a:cubicBezTo>
                    <a:pt x="1017002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4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8" y="1024502"/>
                    <a:pt x="1690722" y="1027320"/>
                    <a:pt x="1671526" y="1030218"/>
                  </a:cubicBezTo>
                  <a:cubicBezTo>
                    <a:pt x="1672009" y="1030621"/>
                    <a:pt x="1672171" y="1031104"/>
                    <a:pt x="1672816" y="1031587"/>
                  </a:cubicBezTo>
                  <a:cubicBezTo>
                    <a:pt x="1677010" y="1034727"/>
                    <a:pt x="1683140" y="1037464"/>
                    <a:pt x="1690076" y="1040121"/>
                  </a:cubicBezTo>
                  <a:cubicBezTo>
                    <a:pt x="1703304" y="1045193"/>
                    <a:pt x="1719435" y="1049380"/>
                    <a:pt x="1732018" y="1052359"/>
                  </a:cubicBezTo>
                  <a:cubicBezTo>
                    <a:pt x="1754037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4" y="1081746"/>
                  </a:cubicBezTo>
                  <a:cubicBezTo>
                    <a:pt x="1876634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1"/>
                    <a:pt x="1934061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8" y="1103403"/>
                    <a:pt x="1875021" y="1100424"/>
                    <a:pt x="1846872" y="1095191"/>
                  </a:cubicBezTo>
                  <a:cubicBezTo>
                    <a:pt x="1830902" y="1092212"/>
                    <a:pt x="1814851" y="1088509"/>
                    <a:pt x="1799043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2" y="1037303"/>
                    <a:pt x="1659992" y="1031989"/>
                  </a:cubicBezTo>
                  <a:cubicBezTo>
                    <a:pt x="1633214" y="1036096"/>
                    <a:pt x="1606436" y="1040282"/>
                    <a:pt x="1579658" y="1044147"/>
                  </a:cubicBezTo>
                  <a:cubicBezTo>
                    <a:pt x="1558446" y="1047206"/>
                    <a:pt x="1537153" y="1050105"/>
                    <a:pt x="1515940" y="1053083"/>
                  </a:cubicBezTo>
                  <a:cubicBezTo>
                    <a:pt x="1518037" y="1054211"/>
                    <a:pt x="1519650" y="1055096"/>
                    <a:pt x="1519973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8"/>
                  </a:cubicBezTo>
                  <a:cubicBezTo>
                    <a:pt x="1694351" y="1142451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60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49"/>
                    <a:pt x="1828321" y="1179648"/>
                  </a:cubicBezTo>
                  <a:cubicBezTo>
                    <a:pt x="1828885" y="1182546"/>
                    <a:pt x="1826950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8" y="1183834"/>
                    <a:pt x="1769361" y="1177393"/>
                    <a:pt x="1755892" y="1174414"/>
                  </a:cubicBezTo>
                  <a:cubicBezTo>
                    <a:pt x="1721452" y="1166524"/>
                    <a:pt x="1689350" y="1156058"/>
                    <a:pt x="1658298" y="1142773"/>
                  </a:cubicBezTo>
                  <a:cubicBezTo>
                    <a:pt x="1627407" y="1129489"/>
                    <a:pt x="1597645" y="1113548"/>
                    <a:pt x="1567318" y="1096318"/>
                  </a:cubicBezTo>
                  <a:lnTo>
                    <a:pt x="1514327" y="1064999"/>
                  </a:lnTo>
                  <a:cubicBezTo>
                    <a:pt x="1513520" y="1064597"/>
                    <a:pt x="1505455" y="1059847"/>
                    <a:pt x="1498196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3"/>
                    <a:pt x="1395682" y="1110649"/>
                  </a:cubicBezTo>
                  <a:cubicBezTo>
                    <a:pt x="1410442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90" y="1187619"/>
                    <a:pt x="1574254" y="1196958"/>
                  </a:cubicBezTo>
                  <a:cubicBezTo>
                    <a:pt x="1604258" y="1209196"/>
                    <a:pt x="1634827" y="1219984"/>
                    <a:pt x="1666767" y="1228196"/>
                  </a:cubicBezTo>
                  <a:cubicBezTo>
                    <a:pt x="1669670" y="1228840"/>
                    <a:pt x="1671445" y="1231739"/>
                    <a:pt x="1670719" y="1234637"/>
                  </a:cubicBezTo>
                  <a:cubicBezTo>
                    <a:pt x="1670074" y="1237455"/>
                    <a:pt x="1667170" y="1239226"/>
                    <a:pt x="1664266" y="1238582"/>
                  </a:cubicBezTo>
                  <a:cubicBezTo>
                    <a:pt x="1631601" y="1231175"/>
                    <a:pt x="1600064" y="1221192"/>
                    <a:pt x="1569334" y="1209357"/>
                  </a:cubicBezTo>
                  <a:cubicBezTo>
                    <a:pt x="1546186" y="1200500"/>
                    <a:pt x="1523441" y="1190597"/>
                    <a:pt x="1501018" y="1179970"/>
                  </a:cubicBezTo>
                  <a:cubicBezTo>
                    <a:pt x="1478757" y="1169423"/>
                    <a:pt x="1456819" y="1158071"/>
                    <a:pt x="1434800" y="1146718"/>
                  </a:cubicBezTo>
                  <a:cubicBezTo>
                    <a:pt x="1421976" y="1140036"/>
                    <a:pt x="1409232" y="1133193"/>
                    <a:pt x="1396730" y="1125866"/>
                  </a:cubicBezTo>
                  <a:cubicBezTo>
                    <a:pt x="1384229" y="1118459"/>
                    <a:pt x="1371969" y="1110649"/>
                    <a:pt x="1360113" y="1102276"/>
                  </a:cubicBezTo>
                  <a:lnTo>
                    <a:pt x="1336399" y="1084322"/>
                  </a:lnTo>
                  <a:cubicBezTo>
                    <a:pt x="1334706" y="1083114"/>
                    <a:pt x="1330673" y="1082229"/>
                    <a:pt x="1328334" y="1081343"/>
                  </a:cubicBezTo>
                  <a:cubicBezTo>
                    <a:pt x="1327205" y="1080941"/>
                    <a:pt x="1326963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200" y="1107026"/>
                    <a:pt x="1173394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0"/>
                    <a:pt x="1231385" y="1147524"/>
                  </a:cubicBezTo>
                  <a:cubicBezTo>
                    <a:pt x="1244613" y="1155816"/>
                    <a:pt x="1257921" y="1164029"/>
                    <a:pt x="1271391" y="1172080"/>
                  </a:cubicBezTo>
                  <a:cubicBezTo>
                    <a:pt x="1294862" y="1186330"/>
                    <a:pt x="1319865" y="1200903"/>
                    <a:pt x="1345594" y="1215153"/>
                  </a:cubicBezTo>
                  <a:cubicBezTo>
                    <a:pt x="1370356" y="1228760"/>
                    <a:pt x="1395924" y="1241964"/>
                    <a:pt x="1421976" y="1253396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6"/>
                    <a:pt x="1534087" y="1294055"/>
                  </a:cubicBezTo>
                  <a:cubicBezTo>
                    <a:pt x="1533603" y="1297034"/>
                    <a:pt x="1530861" y="1298966"/>
                    <a:pt x="1527958" y="1298483"/>
                  </a:cubicBezTo>
                  <a:cubicBezTo>
                    <a:pt x="1490695" y="1292847"/>
                    <a:pt x="1453190" y="1281092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6" y="1176910"/>
                    <a:pt x="1243000" y="1170147"/>
                    <a:pt x="1232434" y="1163304"/>
                  </a:cubicBezTo>
                  <a:cubicBezTo>
                    <a:pt x="1216625" y="1152998"/>
                    <a:pt x="1200978" y="1142532"/>
                    <a:pt x="1185250" y="1132065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399"/>
                    <a:pt x="1157666" y="1111857"/>
                  </a:cubicBezTo>
                  <a:cubicBezTo>
                    <a:pt x="1157666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20" y="1111616"/>
                    <a:pt x="1149923" y="1109361"/>
                    <a:pt x="1150245" y="1107348"/>
                  </a:cubicBezTo>
                  <a:cubicBezTo>
                    <a:pt x="1138954" y="1110247"/>
                    <a:pt x="1123306" y="1114433"/>
                    <a:pt x="1112015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9" y="1106463"/>
                    <a:pt x="1098222" y="1105738"/>
                    <a:pt x="1100481" y="1106946"/>
                  </a:cubicBezTo>
                  <a:cubicBezTo>
                    <a:pt x="1100158" y="1107912"/>
                    <a:pt x="1103142" y="1107026"/>
                    <a:pt x="1105401" y="1106785"/>
                  </a:cubicBezTo>
                  <a:cubicBezTo>
                    <a:pt x="1110079" y="1106221"/>
                    <a:pt x="1116289" y="1104933"/>
                    <a:pt x="1122822" y="1103323"/>
                  </a:cubicBezTo>
                  <a:cubicBezTo>
                    <a:pt x="1129678" y="1101712"/>
                    <a:pt x="1136695" y="1099861"/>
                    <a:pt x="1143067" y="1098089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4"/>
                    <a:pt x="1152826" y="1094789"/>
                    <a:pt x="1153472" y="1095272"/>
                  </a:cubicBezTo>
                  <a:cubicBezTo>
                    <a:pt x="1155085" y="1094869"/>
                    <a:pt x="1156295" y="1094547"/>
                    <a:pt x="1157504" y="1094225"/>
                  </a:cubicBezTo>
                  <a:cubicBezTo>
                    <a:pt x="1172426" y="1071762"/>
                    <a:pt x="1187186" y="1049541"/>
                    <a:pt x="1202591" y="1028286"/>
                  </a:cubicBezTo>
                  <a:cubicBezTo>
                    <a:pt x="1214851" y="1011378"/>
                    <a:pt x="1227433" y="994793"/>
                    <a:pt x="1240741" y="978691"/>
                  </a:cubicBezTo>
                  <a:cubicBezTo>
                    <a:pt x="1251711" y="965326"/>
                    <a:pt x="1263164" y="952283"/>
                    <a:pt x="1275182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4" y="894959"/>
                    <a:pt x="1329463" y="887229"/>
                    <a:pt x="1338093" y="879500"/>
                  </a:cubicBezTo>
                  <a:cubicBezTo>
                    <a:pt x="1350998" y="868068"/>
                    <a:pt x="1364145" y="856716"/>
                    <a:pt x="1377292" y="845524"/>
                  </a:cubicBezTo>
                  <a:lnTo>
                    <a:pt x="1398827" y="827731"/>
                  </a:lnTo>
                  <a:cubicBezTo>
                    <a:pt x="1400441" y="826524"/>
                    <a:pt x="1403263" y="823545"/>
                    <a:pt x="1405280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2" y="819197"/>
                    <a:pt x="1413991" y="820083"/>
                  </a:cubicBezTo>
                  <a:cubicBezTo>
                    <a:pt x="1414958" y="820807"/>
                    <a:pt x="1416975" y="822659"/>
                    <a:pt x="1415846" y="826443"/>
                  </a:cubicBezTo>
                  <a:cubicBezTo>
                    <a:pt x="1415281" y="828536"/>
                    <a:pt x="1413507" y="829905"/>
                    <a:pt x="1411410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7" y="863720"/>
                    <a:pt x="1363581" y="873381"/>
                    <a:pt x="1353015" y="883123"/>
                  </a:cubicBezTo>
                  <a:cubicBezTo>
                    <a:pt x="1342449" y="892865"/>
                    <a:pt x="1332044" y="902688"/>
                    <a:pt x="1321640" y="912591"/>
                  </a:cubicBezTo>
                  <a:cubicBezTo>
                    <a:pt x="1302605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0"/>
                    <a:pt x="1235418" y="1007755"/>
                  </a:cubicBezTo>
                  <a:cubicBezTo>
                    <a:pt x="1213883" y="1034485"/>
                    <a:pt x="1193800" y="1062664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2" y="1068703"/>
                    <a:pt x="1343175" y="1064436"/>
                  </a:cubicBezTo>
                  <a:cubicBezTo>
                    <a:pt x="1342691" y="1062825"/>
                    <a:pt x="1341481" y="1061296"/>
                    <a:pt x="1342610" y="1059847"/>
                  </a:cubicBezTo>
                  <a:cubicBezTo>
                    <a:pt x="1367372" y="1027239"/>
                    <a:pt x="1393988" y="996162"/>
                    <a:pt x="1422379" y="966694"/>
                  </a:cubicBezTo>
                  <a:cubicBezTo>
                    <a:pt x="1433671" y="954859"/>
                    <a:pt x="1445285" y="943346"/>
                    <a:pt x="1457142" y="932075"/>
                  </a:cubicBezTo>
                  <a:cubicBezTo>
                    <a:pt x="1474886" y="915247"/>
                    <a:pt x="1493356" y="899065"/>
                    <a:pt x="1511988" y="883123"/>
                  </a:cubicBezTo>
                  <a:cubicBezTo>
                    <a:pt x="1521828" y="874831"/>
                    <a:pt x="1531829" y="866699"/>
                    <a:pt x="1542072" y="858809"/>
                  </a:cubicBezTo>
                  <a:cubicBezTo>
                    <a:pt x="1552235" y="850919"/>
                    <a:pt x="1562640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3"/>
                    <a:pt x="1593611" y="822176"/>
                    <a:pt x="1597806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8"/>
                    <a:pt x="1607162" y="814366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8"/>
                    <a:pt x="1608291" y="814044"/>
                    <a:pt x="1607888" y="813481"/>
                  </a:cubicBezTo>
                  <a:cubicBezTo>
                    <a:pt x="1607807" y="813400"/>
                    <a:pt x="1607727" y="813400"/>
                    <a:pt x="1607646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3"/>
                    <a:pt x="1613211" y="810502"/>
                    <a:pt x="1615308" y="812354"/>
                  </a:cubicBezTo>
                  <a:cubicBezTo>
                    <a:pt x="1616921" y="813722"/>
                    <a:pt x="1618696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6"/>
                  </a:cubicBezTo>
                  <a:lnTo>
                    <a:pt x="1579981" y="845283"/>
                  </a:lnTo>
                  <a:cubicBezTo>
                    <a:pt x="1569818" y="852851"/>
                    <a:pt x="1559817" y="860661"/>
                    <a:pt x="1549896" y="868712"/>
                  </a:cubicBezTo>
                  <a:cubicBezTo>
                    <a:pt x="1540056" y="876682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3" y="965004"/>
                    <a:pt x="1432380" y="976436"/>
                  </a:cubicBezTo>
                  <a:cubicBezTo>
                    <a:pt x="1404876" y="1003971"/>
                    <a:pt x="1378825" y="1032633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6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6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3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2"/>
                    <a:pt x="1579981" y="1029494"/>
                    <a:pt x="1622245" y="1023133"/>
                  </a:cubicBezTo>
                  <a:cubicBezTo>
                    <a:pt x="1634585" y="1021281"/>
                    <a:pt x="1646844" y="1019349"/>
                    <a:pt x="1659185" y="1017497"/>
                  </a:cubicBezTo>
                  <a:cubicBezTo>
                    <a:pt x="1659508" y="1016853"/>
                    <a:pt x="1658782" y="1015968"/>
                    <a:pt x="1659427" y="1015485"/>
                  </a:cubicBezTo>
                  <a:cubicBezTo>
                    <a:pt x="1684511" y="995598"/>
                    <a:pt x="1711370" y="976919"/>
                    <a:pt x="1739115" y="959609"/>
                  </a:cubicBezTo>
                  <a:cubicBezTo>
                    <a:pt x="1750165" y="952685"/>
                    <a:pt x="1761296" y="946084"/>
                    <a:pt x="1772587" y="939723"/>
                  </a:cubicBezTo>
                  <a:cubicBezTo>
                    <a:pt x="1789606" y="930062"/>
                    <a:pt x="1806947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4" y="894314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5"/>
                    <a:pt x="1904783" y="876602"/>
                    <a:pt x="1907202" y="875958"/>
                  </a:cubicBezTo>
                  <a:cubicBezTo>
                    <a:pt x="1907686" y="875314"/>
                    <a:pt x="1908331" y="874750"/>
                    <a:pt x="1909058" y="874428"/>
                  </a:cubicBezTo>
                  <a:cubicBezTo>
                    <a:pt x="1908735" y="874750"/>
                    <a:pt x="1908412" y="875394"/>
                    <a:pt x="1908251" y="875475"/>
                  </a:cubicBezTo>
                  <a:cubicBezTo>
                    <a:pt x="1908170" y="875555"/>
                    <a:pt x="1908170" y="875636"/>
                    <a:pt x="1908090" y="875716"/>
                  </a:cubicBezTo>
                  <a:cubicBezTo>
                    <a:pt x="1909219" y="875394"/>
                    <a:pt x="1909864" y="874992"/>
                    <a:pt x="1909703" y="874428"/>
                  </a:cubicBezTo>
                  <a:cubicBezTo>
                    <a:pt x="1909622" y="874348"/>
                    <a:pt x="1909541" y="874267"/>
                    <a:pt x="1909461" y="874267"/>
                  </a:cubicBezTo>
                  <a:cubicBezTo>
                    <a:pt x="1909864" y="874106"/>
                    <a:pt x="1910187" y="874026"/>
                    <a:pt x="1910590" y="873945"/>
                  </a:cubicBezTo>
                  <a:cubicBezTo>
                    <a:pt x="1913655" y="873462"/>
                    <a:pt x="1915106" y="874831"/>
                    <a:pt x="1915349" y="875072"/>
                  </a:cubicBezTo>
                  <a:cubicBezTo>
                    <a:pt x="1916478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3" y="882479"/>
                  </a:cubicBezTo>
                  <a:cubicBezTo>
                    <a:pt x="1915590" y="882801"/>
                    <a:pt x="1914945" y="883365"/>
                    <a:pt x="1913655" y="883928"/>
                  </a:cubicBezTo>
                  <a:cubicBezTo>
                    <a:pt x="1912122" y="884653"/>
                    <a:pt x="1906235" y="886505"/>
                    <a:pt x="1903976" y="887551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50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4" y="971364"/>
                    <a:pt x="1729920" y="981428"/>
                  </a:cubicBezTo>
                  <a:cubicBezTo>
                    <a:pt x="1712902" y="991895"/>
                    <a:pt x="1696690" y="1003005"/>
                    <a:pt x="1680559" y="1014277"/>
                  </a:cubicBezTo>
                  <a:cubicBezTo>
                    <a:pt x="1720806" y="1008238"/>
                    <a:pt x="1761134" y="1002200"/>
                    <a:pt x="1801301" y="995840"/>
                  </a:cubicBezTo>
                  <a:cubicBezTo>
                    <a:pt x="1900669" y="980220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2" y="949062"/>
                  </a:cubicBezTo>
                  <a:cubicBezTo>
                    <a:pt x="2105616" y="951961"/>
                    <a:pt x="2103761" y="954779"/>
                    <a:pt x="2100858" y="955342"/>
                  </a:cubicBezTo>
                  <a:cubicBezTo>
                    <a:pt x="1977292" y="980059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5" y="829020"/>
                    <a:pt x="1413103" y="828697"/>
                  </a:cubicBezTo>
                  <a:cubicBezTo>
                    <a:pt x="1413023" y="828697"/>
                    <a:pt x="1412942" y="828859"/>
                    <a:pt x="1412862" y="828859"/>
                  </a:cubicBezTo>
                  <a:lnTo>
                    <a:pt x="1412539" y="829181"/>
                  </a:lnTo>
                  <a:close/>
                  <a:moveTo>
                    <a:pt x="1569012" y="974585"/>
                  </a:moveTo>
                  <a:cubicBezTo>
                    <a:pt x="1548364" y="993183"/>
                    <a:pt x="1527958" y="1012184"/>
                    <a:pt x="1507390" y="1031104"/>
                  </a:cubicBezTo>
                  <a:cubicBezTo>
                    <a:pt x="1505213" y="1033117"/>
                    <a:pt x="1505051" y="1036498"/>
                    <a:pt x="1506987" y="1038672"/>
                  </a:cubicBezTo>
                  <a:cubicBezTo>
                    <a:pt x="1508923" y="1040846"/>
                    <a:pt x="1512310" y="1041007"/>
                    <a:pt x="1514569" y="1039074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5" y="938837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1"/>
                  </a:cubicBezTo>
                  <a:cubicBezTo>
                    <a:pt x="1702175" y="883123"/>
                    <a:pt x="1712337" y="875958"/>
                    <a:pt x="1722742" y="869114"/>
                  </a:cubicBezTo>
                  <a:cubicBezTo>
                    <a:pt x="1733147" y="862271"/>
                    <a:pt x="1743793" y="855749"/>
                    <a:pt x="1754682" y="849631"/>
                  </a:cubicBezTo>
                  <a:lnTo>
                    <a:pt x="1777265" y="837795"/>
                  </a:lnTo>
                  <a:cubicBezTo>
                    <a:pt x="1777911" y="837473"/>
                    <a:pt x="1786702" y="833206"/>
                    <a:pt x="1788315" y="831998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9" y="823464"/>
                  </a:cubicBezTo>
                  <a:cubicBezTo>
                    <a:pt x="1788315" y="823142"/>
                    <a:pt x="1786622" y="821774"/>
                    <a:pt x="1783315" y="822740"/>
                  </a:cubicBezTo>
                  <a:cubicBezTo>
                    <a:pt x="1782831" y="822820"/>
                    <a:pt x="1782428" y="823062"/>
                    <a:pt x="1782024" y="823303"/>
                  </a:cubicBezTo>
                  <a:cubicBezTo>
                    <a:pt x="1782105" y="823384"/>
                    <a:pt x="1782266" y="823464"/>
                    <a:pt x="1782347" y="823625"/>
                  </a:cubicBezTo>
                  <a:cubicBezTo>
                    <a:pt x="1782669" y="824028"/>
                    <a:pt x="1781944" y="824591"/>
                    <a:pt x="1780814" y="825155"/>
                  </a:cubicBezTo>
                  <a:cubicBezTo>
                    <a:pt x="1780895" y="824752"/>
                    <a:pt x="1781056" y="824269"/>
                    <a:pt x="1781217" y="823947"/>
                  </a:cubicBezTo>
                  <a:cubicBezTo>
                    <a:pt x="1780653" y="824350"/>
                    <a:pt x="1780330" y="824913"/>
                    <a:pt x="1780008" y="825558"/>
                  </a:cubicBezTo>
                  <a:cubicBezTo>
                    <a:pt x="1777185" y="826846"/>
                    <a:pt x="1772910" y="828053"/>
                    <a:pt x="1772587" y="828214"/>
                  </a:cubicBezTo>
                  <a:lnTo>
                    <a:pt x="1749116" y="839486"/>
                  </a:lnTo>
                  <a:cubicBezTo>
                    <a:pt x="1737825" y="845444"/>
                    <a:pt x="1726775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2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7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1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5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5"/>
                    <a:pt x="993289" y="1570049"/>
                    <a:pt x="992079" y="1571740"/>
                  </a:cubicBezTo>
                  <a:cubicBezTo>
                    <a:pt x="990304" y="1574316"/>
                    <a:pt x="988449" y="1574718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6"/>
                    <a:pt x="981432" y="1569727"/>
                    <a:pt x="982078" y="1567311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20" y="1503063"/>
                  </a:lnTo>
                  <a:cubicBezTo>
                    <a:pt x="1010710" y="1492274"/>
                    <a:pt x="1014098" y="1481325"/>
                    <a:pt x="1017486" y="1470375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7" y="1392682"/>
                    <a:pt x="1043457" y="1370219"/>
                  </a:cubicBezTo>
                  <a:cubicBezTo>
                    <a:pt x="1044021" y="1367320"/>
                    <a:pt x="1046844" y="1365469"/>
                    <a:pt x="1049748" y="1366032"/>
                  </a:cubicBezTo>
                  <a:close/>
                  <a:moveTo>
                    <a:pt x="984497" y="1564976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6"/>
                  </a:cubicBezTo>
                  <a:close/>
                  <a:moveTo>
                    <a:pt x="739464" y="1216764"/>
                  </a:moveTo>
                  <a:cubicBezTo>
                    <a:pt x="758015" y="1211208"/>
                    <a:pt x="776808" y="1206056"/>
                    <a:pt x="795681" y="1202030"/>
                  </a:cubicBezTo>
                  <a:cubicBezTo>
                    <a:pt x="814877" y="1197924"/>
                    <a:pt x="834074" y="1194703"/>
                    <a:pt x="852947" y="1192771"/>
                  </a:cubicBezTo>
                  <a:cubicBezTo>
                    <a:pt x="855770" y="1192610"/>
                    <a:pt x="857867" y="1190114"/>
                    <a:pt x="857706" y="1187296"/>
                  </a:cubicBezTo>
                  <a:cubicBezTo>
                    <a:pt x="857464" y="1184478"/>
                    <a:pt x="855044" y="1182385"/>
                    <a:pt x="852221" y="1182627"/>
                  </a:cubicBezTo>
                  <a:cubicBezTo>
                    <a:pt x="832783" y="1183673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5" y="1212738"/>
                    <a:pt x="690425" y="1218454"/>
                  </a:cubicBezTo>
                  <a:cubicBezTo>
                    <a:pt x="667761" y="1227311"/>
                    <a:pt x="646145" y="1237616"/>
                    <a:pt x="625901" y="1248324"/>
                  </a:cubicBezTo>
                  <a:cubicBezTo>
                    <a:pt x="623319" y="1249612"/>
                    <a:pt x="622190" y="1252833"/>
                    <a:pt x="623562" y="1255490"/>
                  </a:cubicBezTo>
                  <a:cubicBezTo>
                    <a:pt x="624852" y="1258147"/>
                    <a:pt x="628078" y="1259193"/>
                    <a:pt x="630740" y="1257825"/>
                  </a:cubicBezTo>
                  <a:cubicBezTo>
                    <a:pt x="650985" y="1248163"/>
                    <a:pt x="672761" y="1239387"/>
                    <a:pt x="695265" y="1231256"/>
                  </a:cubicBezTo>
                  <a:cubicBezTo>
                    <a:pt x="709783" y="1226103"/>
                    <a:pt x="724543" y="1221272"/>
                    <a:pt x="739464" y="1216764"/>
                  </a:cubicBezTo>
                  <a:close/>
                  <a:moveTo>
                    <a:pt x="934975" y="1256456"/>
                  </a:moveTo>
                  <a:cubicBezTo>
                    <a:pt x="924247" y="1269177"/>
                    <a:pt x="912794" y="1284554"/>
                    <a:pt x="910536" y="1287050"/>
                  </a:cubicBezTo>
                  <a:cubicBezTo>
                    <a:pt x="887790" y="1312412"/>
                    <a:pt x="865771" y="1338256"/>
                    <a:pt x="844236" y="1364502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9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4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7"/>
                    <a:pt x="281983" y="2051508"/>
                    <a:pt x="279805" y="2049576"/>
                  </a:cubicBezTo>
                  <a:cubicBezTo>
                    <a:pt x="277547" y="2047644"/>
                    <a:pt x="277385" y="2044262"/>
                    <a:pt x="279321" y="2042008"/>
                  </a:cubicBezTo>
                  <a:cubicBezTo>
                    <a:pt x="347395" y="1964395"/>
                    <a:pt x="413936" y="1884205"/>
                    <a:pt x="479590" y="1803049"/>
                  </a:cubicBezTo>
                  <a:cubicBezTo>
                    <a:pt x="507981" y="1767946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29"/>
                    <a:pt x="541615" y="1703618"/>
                  </a:cubicBezTo>
                  <a:cubicBezTo>
                    <a:pt x="533146" y="1705952"/>
                    <a:pt x="524677" y="1708448"/>
                    <a:pt x="516289" y="1711025"/>
                  </a:cubicBezTo>
                  <a:cubicBezTo>
                    <a:pt x="507901" y="1713601"/>
                    <a:pt x="499512" y="1716338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8"/>
                    <a:pt x="410307" y="1750717"/>
                  </a:cubicBezTo>
                  <a:cubicBezTo>
                    <a:pt x="383529" y="1761908"/>
                    <a:pt x="357074" y="1773904"/>
                    <a:pt x="331183" y="1786706"/>
                  </a:cubicBezTo>
                  <a:cubicBezTo>
                    <a:pt x="328522" y="1788074"/>
                    <a:pt x="325295" y="1787108"/>
                    <a:pt x="323924" y="1784451"/>
                  </a:cubicBezTo>
                  <a:cubicBezTo>
                    <a:pt x="322553" y="1781875"/>
                    <a:pt x="323602" y="1778654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0"/>
                    <a:pt x="486930" y="1706435"/>
                  </a:cubicBezTo>
                  <a:cubicBezTo>
                    <a:pt x="495480" y="1703779"/>
                    <a:pt x="504110" y="1701202"/>
                    <a:pt x="512740" y="1698867"/>
                  </a:cubicBezTo>
                  <a:cubicBezTo>
                    <a:pt x="521370" y="1696533"/>
                    <a:pt x="530001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4"/>
                    <a:pt x="588073" y="1667468"/>
                    <a:pt x="596461" y="1656840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2" y="1305005"/>
                    <a:pt x="902389" y="1279724"/>
                  </a:cubicBezTo>
                  <a:cubicBezTo>
                    <a:pt x="905293" y="1276503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3" y="1232141"/>
                  </a:cubicBezTo>
                  <a:cubicBezTo>
                    <a:pt x="946912" y="1230692"/>
                    <a:pt x="948928" y="1230370"/>
                    <a:pt x="950299" y="1230531"/>
                  </a:cubicBezTo>
                  <a:cubicBezTo>
                    <a:pt x="953122" y="1230853"/>
                    <a:pt x="955139" y="1233349"/>
                    <a:pt x="954816" y="1236167"/>
                  </a:cubicBezTo>
                  <a:cubicBezTo>
                    <a:pt x="954493" y="1238502"/>
                    <a:pt x="952719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6" y="1244943"/>
                    <a:pt x="940056" y="1250418"/>
                    <a:pt x="934975" y="1256456"/>
                  </a:cubicBezTo>
                  <a:close/>
                  <a:moveTo>
                    <a:pt x="565247" y="1690816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6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6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8"/>
                  </a:moveTo>
                  <a:cubicBezTo>
                    <a:pt x="644693" y="1643797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8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7"/>
                    <a:pt x="567828" y="1870840"/>
                    <a:pt x="559763" y="1891049"/>
                  </a:cubicBezTo>
                  <a:cubicBezTo>
                    <a:pt x="556456" y="1899261"/>
                    <a:pt x="553068" y="1906910"/>
                    <a:pt x="549842" y="1912062"/>
                  </a:cubicBezTo>
                  <a:cubicBezTo>
                    <a:pt x="548793" y="1913753"/>
                    <a:pt x="547745" y="1915202"/>
                    <a:pt x="546777" y="1916168"/>
                  </a:cubicBezTo>
                  <a:cubicBezTo>
                    <a:pt x="546454" y="1916490"/>
                    <a:pt x="546051" y="1917296"/>
                    <a:pt x="545890" y="1916974"/>
                  </a:cubicBezTo>
                  <a:cubicBezTo>
                    <a:pt x="543228" y="1917537"/>
                    <a:pt x="541454" y="1920113"/>
                    <a:pt x="541857" y="1922770"/>
                  </a:cubicBezTo>
                  <a:cubicBezTo>
                    <a:pt x="542341" y="1925588"/>
                    <a:pt x="545002" y="1927520"/>
                    <a:pt x="547745" y="1927037"/>
                  </a:cubicBezTo>
                  <a:cubicBezTo>
                    <a:pt x="549519" y="1926796"/>
                    <a:pt x="551455" y="1925910"/>
                    <a:pt x="553391" y="1924220"/>
                  </a:cubicBezTo>
                  <a:cubicBezTo>
                    <a:pt x="556214" y="1921804"/>
                    <a:pt x="559359" y="1917296"/>
                    <a:pt x="562586" y="1911499"/>
                  </a:cubicBezTo>
                  <a:cubicBezTo>
                    <a:pt x="573797" y="1890968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9" y="1693956"/>
                    <a:pt x="654453" y="1654586"/>
                    <a:pt x="662518" y="1614733"/>
                  </a:cubicBezTo>
                  <a:cubicBezTo>
                    <a:pt x="663083" y="1611834"/>
                    <a:pt x="661308" y="1609016"/>
                    <a:pt x="658405" y="1608372"/>
                  </a:cubicBezTo>
                  <a:cubicBezTo>
                    <a:pt x="655501" y="1607809"/>
                    <a:pt x="652678" y="1609580"/>
                    <a:pt x="652033" y="1612478"/>
                  </a:cubicBezTo>
                  <a:close/>
                  <a:moveTo>
                    <a:pt x="783583" y="1466430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5"/>
                    <a:pt x="773420" y="1594524"/>
                    <a:pt x="770113" y="1614733"/>
                  </a:cubicBezTo>
                  <a:cubicBezTo>
                    <a:pt x="766887" y="1635022"/>
                    <a:pt x="763096" y="1655230"/>
                    <a:pt x="758741" y="1675116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0"/>
                    <a:pt x="744949" y="1728737"/>
                    <a:pt x="741239" y="1739204"/>
                  </a:cubicBezTo>
                  <a:cubicBezTo>
                    <a:pt x="738658" y="1746691"/>
                    <a:pt x="727850" y="1759734"/>
                    <a:pt x="724543" y="1766980"/>
                  </a:cubicBezTo>
                  <a:cubicBezTo>
                    <a:pt x="722446" y="1771650"/>
                    <a:pt x="723091" y="1775353"/>
                    <a:pt x="724623" y="1777205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7" y="1776481"/>
                    <a:pt x="736803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3"/>
                    <a:pt x="737367" y="1766175"/>
                  </a:cubicBezTo>
                  <a:cubicBezTo>
                    <a:pt x="742529" y="1758688"/>
                    <a:pt x="749869" y="1749268"/>
                    <a:pt x="752288" y="1743229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8" y="1468363"/>
                    <a:pt x="786486" y="1466189"/>
                    <a:pt x="783583" y="1466430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0"/>
                    <a:pt x="949250" y="1396707"/>
                  </a:cubicBezTo>
                  <a:cubicBezTo>
                    <a:pt x="949009" y="1409670"/>
                    <a:pt x="948525" y="1422713"/>
                    <a:pt x="947799" y="1435755"/>
                  </a:cubicBezTo>
                  <a:cubicBezTo>
                    <a:pt x="946669" y="1455320"/>
                    <a:pt x="945137" y="1474884"/>
                    <a:pt x="942959" y="1494448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39"/>
                    <a:pt x="934571" y="1556925"/>
                  </a:cubicBezTo>
                  <a:cubicBezTo>
                    <a:pt x="933523" y="1563930"/>
                    <a:pt x="925941" y="1575926"/>
                    <a:pt x="924812" y="1582367"/>
                  </a:cubicBezTo>
                  <a:cubicBezTo>
                    <a:pt x="924086" y="1586473"/>
                    <a:pt x="925296" y="1589452"/>
                    <a:pt x="927473" y="1591223"/>
                  </a:cubicBezTo>
                  <a:cubicBezTo>
                    <a:pt x="928764" y="1592270"/>
                    <a:pt x="930700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6" y="1580354"/>
                    <a:pt x="938362" y="1576731"/>
                    <a:pt x="940217" y="1573028"/>
                  </a:cubicBezTo>
                  <a:cubicBezTo>
                    <a:pt x="942798" y="1567955"/>
                    <a:pt x="945218" y="1562722"/>
                    <a:pt x="945944" y="1558858"/>
                  </a:cubicBezTo>
                  <a:cubicBezTo>
                    <a:pt x="948283" y="1546298"/>
                    <a:pt x="950541" y="1533819"/>
                    <a:pt x="952557" y="1521259"/>
                  </a:cubicBezTo>
                  <a:cubicBezTo>
                    <a:pt x="953928" y="1512885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6"/>
                    <a:pt x="959816" y="1330446"/>
                    <a:pt x="953525" y="1297356"/>
                  </a:cubicBezTo>
                  <a:cubicBezTo>
                    <a:pt x="953041" y="1294457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1" name="Google Shape;2241;p32"/>
            <p:cNvSpPr/>
            <p:nvPr/>
          </p:nvSpPr>
          <p:spPr>
            <a:xfrm rot="-10679728">
              <a:off x="7988185" y="389023"/>
              <a:ext cx="1268554" cy="1213978"/>
            </a:xfrm>
            <a:custGeom>
              <a:rect b="b" l="l" r="r" t="t"/>
              <a:pathLst>
                <a:path extrusionOk="0" h="2426015" w="2535555">
                  <a:moveTo>
                    <a:pt x="2264811" y="1428072"/>
                  </a:moveTo>
                  <a:cubicBezTo>
                    <a:pt x="2194721" y="1371552"/>
                    <a:pt x="2171331" y="1286452"/>
                    <a:pt x="2122212" y="1246759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5" y="908450"/>
                    <a:pt x="1830640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9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1" y="443575"/>
                    <a:pt x="624429" y="503315"/>
                  </a:cubicBezTo>
                  <a:cubicBezTo>
                    <a:pt x="710811" y="768440"/>
                    <a:pt x="806550" y="915051"/>
                    <a:pt x="896320" y="991860"/>
                  </a:cubicBezTo>
                  <a:cubicBezTo>
                    <a:pt x="764044" y="996046"/>
                    <a:pt x="596522" y="1056349"/>
                    <a:pt x="406496" y="1223572"/>
                  </a:cubicBezTo>
                  <a:cubicBezTo>
                    <a:pt x="352457" y="1271074"/>
                    <a:pt x="317210" y="1355772"/>
                    <a:pt x="266155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8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2" y="1501337"/>
                    <a:pt x="1021095" y="1454480"/>
                  </a:cubicBezTo>
                  <a:cubicBezTo>
                    <a:pt x="991817" y="1570738"/>
                    <a:pt x="993995" y="1725482"/>
                    <a:pt x="1057068" y="1923701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7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3"/>
                    <a:pt x="1521001" y="1454882"/>
                  </a:cubicBezTo>
                  <a:cubicBezTo>
                    <a:pt x="1625693" y="1523961"/>
                    <a:pt x="1782650" y="1573556"/>
                    <a:pt x="2009857" y="1569531"/>
                  </a:cubicBezTo>
                  <a:cubicBezTo>
                    <a:pt x="2082125" y="1568243"/>
                    <a:pt x="2164556" y="1526618"/>
                    <a:pt x="2230936" y="1527665"/>
                  </a:cubicBezTo>
                  <a:cubicBezTo>
                    <a:pt x="2408137" y="1530402"/>
                    <a:pt x="2529767" y="1597066"/>
                    <a:pt x="2535413" y="1580480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1" y="1138954"/>
                  </a:cubicBezTo>
                  <a:cubicBezTo>
                    <a:pt x="1185956" y="1111017"/>
                    <a:pt x="1162243" y="1082355"/>
                    <a:pt x="1129094" y="1057557"/>
                  </a:cubicBezTo>
                  <a:cubicBezTo>
                    <a:pt x="1158533" y="1049103"/>
                    <a:pt x="1183375" y="1035175"/>
                    <a:pt x="1202007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6" y="984291"/>
                    <a:pt x="1271129" y="996771"/>
                    <a:pt x="1284760" y="1006110"/>
                  </a:cubicBezTo>
                  <a:cubicBezTo>
                    <a:pt x="1314280" y="1026318"/>
                    <a:pt x="1357834" y="1039039"/>
                    <a:pt x="1408889" y="1038717"/>
                  </a:cubicBezTo>
                  <a:cubicBezTo>
                    <a:pt x="1380660" y="1065206"/>
                    <a:pt x="1362674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4" y="1173172"/>
                    <a:pt x="1243787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" name="Google Shape;2242;p32"/>
            <p:cNvSpPr/>
            <p:nvPr/>
          </p:nvSpPr>
          <p:spPr>
            <a:xfrm rot="-10679728">
              <a:off x="8108465" y="509641"/>
              <a:ext cx="1051225" cy="1001634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1"/>
                    <a:pt x="896942" y="1229508"/>
                    <a:pt x="901942" y="1225804"/>
                  </a:cubicBezTo>
                  <a:cubicBezTo>
                    <a:pt x="909363" y="1220249"/>
                    <a:pt x="916622" y="1214533"/>
                    <a:pt x="923719" y="1208575"/>
                  </a:cubicBezTo>
                  <a:cubicBezTo>
                    <a:pt x="930817" y="1202698"/>
                    <a:pt x="937754" y="1196498"/>
                    <a:pt x="944448" y="1190218"/>
                  </a:cubicBezTo>
                  <a:cubicBezTo>
                    <a:pt x="964612" y="1171217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3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1"/>
                    <a:pt x="893635" y="1215016"/>
                  </a:cubicBezTo>
                  <a:lnTo>
                    <a:pt x="856936" y="1243275"/>
                  </a:lnTo>
                  <a:cubicBezTo>
                    <a:pt x="852661" y="1246415"/>
                    <a:pt x="841854" y="1253661"/>
                    <a:pt x="839272" y="1255996"/>
                  </a:cubicBezTo>
                  <a:cubicBezTo>
                    <a:pt x="837417" y="1257606"/>
                    <a:pt x="837014" y="1259136"/>
                    <a:pt x="836933" y="1259780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5"/>
                  </a:cubicBezTo>
                  <a:cubicBezTo>
                    <a:pt x="846128" y="1263725"/>
                    <a:pt x="846048" y="1264047"/>
                    <a:pt x="845967" y="1263886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3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70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4" y="1255352"/>
                    <a:pt x="841531" y="1255513"/>
                  </a:cubicBezTo>
                  <a:close/>
                  <a:moveTo>
                    <a:pt x="927833" y="877108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0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5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0"/>
                    <a:pt x="930333" y="878477"/>
                    <a:pt x="927833" y="877108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0"/>
                    <a:pt x="984131" y="967201"/>
                  </a:cubicBezTo>
                  <a:cubicBezTo>
                    <a:pt x="984050" y="967442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9" y="984511"/>
                    <a:pt x="947352" y="977587"/>
                    <a:pt x="962918" y="972434"/>
                  </a:cubicBezTo>
                  <a:cubicBezTo>
                    <a:pt x="970339" y="970019"/>
                    <a:pt x="977356" y="967926"/>
                    <a:pt x="981792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8"/>
                    <a:pt x="983082" y="966637"/>
                    <a:pt x="983002" y="966557"/>
                  </a:cubicBezTo>
                  <a:cubicBezTo>
                    <a:pt x="983163" y="966718"/>
                    <a:pt x="983324" y="966798"/>
                    <a:pt x="983566" y="966959"/>
                  </a:cubicBezTo>
                  <a:cubicBezTo>
                    <a:pt x="983889" y="966879"/>
                    <a:pt x="984211" y="966879"/>
                    <a:pt x="984131" y="967120"/>
                  </a:cubicBezTo>
                  <a:lnTo>
                    <a:pt x="984131" y="967201"/>
                  </a:lnTo>
                  <a:cubicBezTo>
                    <a:pt x="986228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5"/>
                    <a:pt x="983647" y="956895"/>
                  </a:cubicBezTo>
                  <a:cubicBezTo>
                    <a:pt x="981066" y="956895"/>
                    <a:pt x="977033" y="957620"/>
                    <a:pt x="972274" y="958828"/>
                  </a:cubicBezTo>
                  <a:cubicBezTo>
                    <a:pt x="955417" y="963095"/>
                    <a:pt x="927591" y="973722"/>
                    <a:pt x="923477" y="974930"/>
                  </a:cubicBezTo>
                  <a:cubicBezTo>
                    <a:pt x="890973" y="984108"/>
                    <a:pt x="858791" y="994092"/>
                    <a:pt x="826771" y="1004639"/>
                  </a:cubicBezTo>
                  <a:cubicBezTo>
                    <a:pt x="794750" y="1015266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3" y="1132330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0"/>
                  </a:cubicBezTo>
                  <a:cubicBezTo>
                    <a:pt x="395341" y="1129512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4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6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6"/>
                    <a:pt x="178054" y="1104393"/>
                    <a:pt x="181039" y="1104634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5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7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4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8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2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8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09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5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099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09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0"/>
                    <a:pt x="285407" y="1326363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4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5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0"/>
                    <a:pt x="402601" y="1242148"/>
                    <a:pt x="425023" y="1224194"/>
                  </a:cubicBezTo>
                  <a:cubicBezTo>
                    <a:pt x="439944" y="1212278"/>
                    <a:pt x="454866" y="1200282"/>
                    <a:pt x="469465" y="1188044"/>
                  </a:cubicBezTo>
                  <a:cubicBezTo>
                    <a:pt x="493742" y="1167514"/>
                    <a:pt x="517536" y="1146339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89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9" y="1171379"/>
                    <a:pt x="637471" y="1186515"/>
                  </a:cubicBezTo>
                  <a:cubicBezTo>
                    <a:pt x="624082" y="1201812"/>
                    <a:pt x="610371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1" y="1261552"/>
                    <a:pt x="556654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7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7"/>
                  </a:cubicBezTo>
                  <a:cubicBezTo>
                    <a:pt x="522375" y="1306075"/>
                    <a:pt x="525440" y="1304786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5" y="1296252"/>
                  </a:cubicBezTo>
                  <a:cubicBezTo>
                    <a:pt x="539071" y="1292710"/>
                    <a:pt x="550121" y="1288684"/>
                    <a:pt x="555283" y="1284820"/>
                  </a:cubicBezTo>
                  <a:cubicBezTo>
                    <a:pt x="564316" y="1278056"/>
                    <a:pt x="573027" y="1270971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1" y="1216465"/>
                    <a:pt x="641504" y="1203744"/>
                  </a:cubicBezTo>
                  <a:cubicBezTo>
                    <a:pt x="652957" y="1191023"/>
                    <a:pt x="664007" y="1177819"/>
                    <a:pt x="674412" y="1164133"/>
                  </a:cubicBezTo>
                  <a:cubicBezTo>
                    <a:pt x="695301" y="1136759"/>
                    <a:pt x="713772" y="1107613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5" y="1295044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2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8"/>
                    <a:pt x="793299" y="1248911"/>
                    <a:pt x="792331" y="1250602"/>
                  </a:cubicBezTo>
                  <a:cubicBezTo>
                    <a:pt x="790960" y="1253017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8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5"/>
                    <a:pt x="818463" y="1207045"/>
                    <a:pt x="825077" y="1199075"/>
                  </a:cubicBezTo>
                  <a:cubicBezTo>
                    <a:pt x="831772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6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7" y="1009147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1"/>
                    <a:pt x="891376" y="1136919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3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3" y="943369"/>
                  </a:lnTo>
                  <a:cubicBezTo>
                    <a:pt x="773215" y="937653"/>
                    <a:pt x="754987" y="932420"/>
                    <a:pt x="736759" y="927428"/>
                  </a:cubicBezTo>
                  <a:cubicBezTo>
                    <a:pt x="718450" y="922356"/>
                    <a:pt x="700060" y="917606"/>
                    <a:pt x="681671" y="913258"/>
                  </a:cubicBezTo>
                  <a:cubicBezTo>
                    <a:pt x="644811" y="904482"/>
                    <a:pt x="607628" y="896995"/>
                    <a:pt x="569881" y="891359"/>
                  </a:cubicBezTo>
                  <a:cubicBezTo>
                    <a:pt x="566978" y="890956"/>
                    <a:pt x="564961" y="888300"/>
                    <a:pt x="565284" y="885321"/>
                  </a:cubicBezTo>
                  <a:cubicBezTo>
                    <a:pt x="565687" y="882422"/>
                    <a:pt x="568429" y="880409"/>
                    <a:pt x="571333" y="880812"/>
                  </a:cubicBezTo>
                  <a:cubicBezTo>
                    <a:pt x="609564" y="885401"/>
                    <a:pt x="647392" y="891439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2"/>
                    <a:pt x="777328" y="924369"/>
                    <a:pt x="795557" y="930488"/>
                  </a:cubicBezTo>
                  <a:cubicBezTo>
                    <a:pt x="802655" y="932903"/>
                    <a:pt x="809672" y="935318"/>
                    <a:pt x="816608" y="937895"/>
                  </a:cubicBezTo>
                  <a:cubicBezTo>
                    <a:pt x="832820" y="943692"/>
                    <a:pt x="848951" y="949891"/>
                    <a:pt x="865244" y="955607"/>
                  </a:cubicBezTo>
                  <a:lnTo>
                    <a:pt x="892425" y="965349"/>
                  </a:lnTo>
                  <a:cubicBezTo>
                    <a:pt x="894683" y="966235"/>
                    <a:pt x="899523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3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5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8" y="990066"/>
                  </a:cubicBezTo>
                  <a:cubicBezTo>
                    <a:pt x="539796" y="995300"/>
                    <a:pt x="567784" y="1001740"/>
                    <a:pt x="595691" y="1009147"/>
                  </a:cubicBezTo>
                  <a:cubicBezTo>
                    <a:pt x="601418" y="1010677"/>
                    <a:pt x="646666" y="1020178"/>
                    <a:pt x="672234" y="1028470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0"/>
                    <a:pt x="693124" y="1040869"/>
                  </a:cubicBezTo>
                  <a:cubicBezTo>
                    <a:pt x="693688" y="1043687"/>
                    <a:pt x="691914" y="1046344"/>
                    <a:pt x="689091" y="1046907"/>
                  </a:cubicBezTo>
                  <a:cubicBezTo>
                    <a:pt x="686913" y="1047391"/>
                    <a:pt x="684735" y="1046263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3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1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3"/>
                    <a:pt x="536974" y="1009147"/>
                    <a:pt x="509066" y="1004236"/>
                  </a:cubicBezTo>
                  <a:cubicBezTo>
                    <a:pt x="490435" y="1000935"/>
                    <a:pt x="471723" y="998037"/>
                    <a:pt x="453011" y="995380"/>
                  </a:cubicBezTo>
                  <a:cubicBezTo>
                    <a:pt x="406230" y="988778"/>
                    <a:pt x="359127" y="984189"/>
                    <a:pt x="311540" y="981773"/>
                  </a:cubicBezTo>
                  <a:close/>
                  <a:moveTo>
                    <a:pt x="1320789" y="1248106"/>
                  </a:moveTo>
                  <a:cubicBezTo>
                    <a:pt x="1321112" y="1250602"/>
                    <a:pt x="1321434" y="1256801"/>
                    <a:pt x="1321515" y="1258573"/>
                  </a:cubicBezTo>
                  <a:cubicBezTo>
                    <a:pt x="1321515" y="1259700"/>
                    <a:pt x="1321354" y="1260424"/>
                    <a:pt x="1321273" y="1260585"/>
                  </a:cubicBezTo>
                  <a:cubicBezTo>
                    <a:pt x="1320709" y="1262518"/>
                    <a:pt x="1319579" y="1263323"/>
                    <a:pt x="1318934" y="1263645"/>
                  </a:cubicBezTo>
                  <a:cubicBezTo>
                    <a:pt x="1317402" y="1264450"/>
                    <a:pt x="1315869" y="1264692"/>
                    <a:pt x="1314256" y="1263886"/>
                  </a:cubicBezTo>
                  <a:cubicBezTo>
                    <a:pt x="1313611" y="1263564"/>
                    <a:pt x="1312562" y="1263081"/>
                    <a:pt x="1311836" y="1261632"/>
                  </a:cubicBezTo>
                  <a:cubicBezTo>
                    <a:pt x="1311675" y="1261471"/>
                    <a:pt x="1311433" y="1260988"/>
                    <a:pt x="1311272" y="1260102"/>
                  </a:cubicBezTo>
                  <a:cubicBezTo>
                    <a:pt x="1311272" y="1259941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4" y="1257123"/>
                    <a:pt x="1311433" y="1257687"/>
                    <a:pt x="1311352" y="1258251"/>
                  </a:cubicBezTo>
                  <a:cubicBezTo>
                    <a:pt x="1311433" y="1257606"/>
                    <a:pt x="1311433" y="1256962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9" y="1246898"/>
                    <a:pt x="1309094" y="1244081"/>
                    <a:pt x="1308449" y="1241182"/>
                  </a:cubicBezTo>
                  <a:cubicBezTo>
                    <a:pt x="1307481" y="1236835"/>
                    <a:pt x="1306352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7"/>
                  </a:cubicBezTo>
                  <a:cubicBezTo>
                    <a:pt x="1291834" y="1187964"/>
                    <a:pt x="1287801" y="1178142"/>
                    <a:pt x="1283365" y="1168400"/>
                  </a:cubicBezTo>
                  <a:cubicBezTo>
                    <a:pt x="1276670" y="1153263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6" y="1022190"/>
                  </a:cubicBezTo>
                  <a:cubicBezTo>
                    <a:pt x="1166897" y="1020258"/>
                    <a:pt x="1166656" y="1016877"/>
                    <a:pt x="1168591" y="1014622"/>
                  </a:cubicBezTo>
                  <a:cubicBezTo>
                    <a:pt x="1170527" y="1012368"/>
                    <a:pt x="1173914" y="1012126"/>
                    <a:pt x="1176092" y="1014059"/>
                  </a:cubicBezTo>
                  <a:cubicBezTo>
                    <a:pt x="1203273" y="1036521"/>
                    <a:pt x="1226180" y="1057052"/>
                    <a:pt x="1245860" y="1080239"/>
                  </a:cubicBezTo>
                  <a:cubicBezTo>
                    <a:pt x="1256183" y="1092477"/>
                    <a:pt x="1265540" y="1105359"/>
                    <a:pt x="1274170" y="1119690"/>
                  </a:cubicBezTo>
                  <a:cubicBezTo>
                    <a:pt x="1282074" y="1132813"/>
                    <a:pt x="1289172" y="1147145"/>
                    <a:pt x="1295866" y="1163005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30" y="1204147"/>
                    <a:pt x="1314014" y="1214694"/>
                    <a:pt x="1316434" y="1225482"/>
                  </a:cubicBezTo>
                  <a:cubicBezTo>
                    <a:pt x="1317482" y="1229991"/>
                    <a:pt x="1318369" y="1234419"/>
                    <a:pt x="1319257" y="1239008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30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6" y="787096"/>
                  </a:moveTo>
                  <a:lnTo>
                    <a:pt x="1397251" y="787982"/>
                  </a:lnTo>
                  <a:cubicBezTo>
                    <a:pt x="1397816" y="787338"/>
                    <a:pt x="1398622" y="786935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3" y="786613"/>
                  </a:cubicBezTo>
                  <a:cubicBezTo>
                    <a:pt x="1400558" y="786533"/>
                    <a:pt x="1401122" y="786533"/>
                    <a:pt x="1401768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5" y="796758"/>
                  </a:cubicBezTo>
                  <a:cubicBezTo>
                    <a:pt x="1400961" y="796838"/>
                    <a:pt x="1400154" y="796919"/>
                    <a:pt x="1399106" y="796999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7"/>
                    <a:pt x="1354342" y="803360"/>
                    <a:pt x="1347083" y="805372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20" y="823971"/>
                    <a:pt x="1273363" y="828721"/>
                  </a:cubicBezTo>
                  <a:cubicBezTo>
                    <a:pt x="1257394" y="835081"/>
                    <a:pt x="1242149" y="842649"/>
                    <a:pt x="1229083" y="852713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50" y="846272"/>
                    <a:pt x="1222308" y="844421"/>
                  </a:cubicBezTo>
                  <a:cubicBezTo>
                    <a:pt x="1235616" y="832908"/>
                    <a:pt x="1251264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1"/>
                    <a:pt x="1356439" y="789673"/>
                    <a:pt x="1362892" y="788546"/>
                  </a:cubicBezTo>
                  <a:cubicBezTo>
                    <a:pt x="1369344" y="787418"/>
                    <a:pt x="1375877" y="786613"/>
                    <a:pt x="1382491" y="786211"/>
                  </a:cubicBezTo>
                  <a:cubicBezTo>
                    <a:pt x="1383540" y="786130"/>
                    <a:pt x="1393460" y="786613"/>
                    <a:pt x="1398138" y="786613"/>
                  </a:cubicBezTo>
                  <a:lnTo>
                    <a:pt x="1397816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5" y="631467"/>
                  </a:cubicBezTo>
                  <a:cubicBezTo>
                    <a:pt x="1060351" y="607153"/>
                    <a:pt x="1060431" y="582516"/>
                    <a:pt x="1059383" y="559248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5" y="484936"/>
                    <a:pt x="1052769" y="482199"/>
                    <a:pt x="1055511" y="481635"/>
                  </a:cubicBezTo>
                  <a:cubicBezTo>
                    <a:pt x="1058254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3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7" y="671643"/>
                    <a:pt x="1070191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1" y="781944"/>
                    <a:pt x="1047688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8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8"/>
                    <a:pt x="1086322" y="1379501"/>
                    <a:pt x="1080353" y="1456953"/>
                  </a:cubicBezTo>
                  <a:cubicBezTo>
                    <a:pt x="1074304" y="1534325"/>
                    <a:pt x="1067287" y="1611697"/>
                    <a:pt x="1060189" y="1689068"/>
                  </a:cubicBezTo>
                  <a:cubicBezTo>
                    <a:pt x="1058818" y="1703722"/>
                    <a:pt x="1057205" y="1718375"/>
                    <a:pt x="1055511" y="1732947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6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3"/>
                  </a:cubicBezTo>
                  <a:cubicBezTo>
                    <a:pt x="1026556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8"/>
                  </a:cubicBezTo>
                  <a:cubicBezTo>
                    <a:pt x="1015425" y="1947430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2" y="1804281"/>
                    <a:pt x="1041800" y="1746232"/>
                    <a:pt x="1046801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9" y="1129996"/>
                    <a:pt x="1087935" y="1083218"/>
                  </a:cubicBezTo>
                  <a:cubicBezTo>
                    <a:pt x="1088822" y="1062929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5" y="1018326"/>
                    <a:pt x="1103582" y="1020983"/>
                    <a:pt x="1103260" y="1023881"/>
                  </a:cubicBezTo>
                  <a:cubicBezTo>
                    <a:pt x="1101163" y="1043687"/>
                    <a:pt x="1100034" y="1063654"/>
                    <a:pt x="1099388" y="1083621"/>
                  </a:cubicBezTo>
                  <a:cubicBezTo>
                    <a:pt x="1097856" y="1130559"/>
                    <a:pt x="1098904" y="1177819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09"/>
                    <a:pt x="1167543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2" y="1671356"/>
                  </a:moveTo>
                  <a:cubicBezTo>
                    <a:pt x="1164558" y="1674737"/>
                    <a:pt x="1176092" y="1715637"/>
                    <a:pt x="1177786" y="1731981"/>
                  </a:cubicBezTo>
                  <a:cubicBezTo>
                    <a:pt x="1178270" y="1736409"/>
                    <a:pt x="1177786" y="1739630"/>
                    <a:pt x="1177141" y="1740998"/>
                  </a:cubicBezTo>
                  <a:cubicBezTo>
                    <a:pt x="1176254" y="1742609"/>
                    <a:pt x="1175124" y="1743494"/>
                    <a:pt x="1173914" y="1743977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0"/>
                    <a:pt x="1166817" y="1738180"/>
                    <a:pt x="1167381" y="1736973"/>
                  </a:cubicBezTo>
                  <a:cubicBezTo>
                    <a:pt x="1167462" y="1736973"/>
                    <a:pt x="1167543" y="1737053"/>
                    <a:pt x="1167623" y="1737053"/>
                  </a:cubicBezTo>
                  <a:cubicBezTo>
                    <a:pt x="1167946" y="1737134"/>
                    <a:pt x="1168027" y="1736731"/>
                    <a:pt x="1167946" y="1736168"/>
                  </a:cubicBezTo>
                  <a:cubicBezTo>
                    <a:pt x="1168268" y="1735685"/>
                    <a:pt x="1168752" y="1735282"/>
                    <a:pt x="1169236" y="1734879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69"/>
                  </a:cubicBezTo>
                  <a:cubicBezTo>
                    <a:pt x="1165042" y="1717409"/>
                    <a:pt x="1152299" y="1678038"/>
                    <a:pt x="1151331" y="1674737"/>
                  </a:cubicBezTo>
                  <a:cubicBezTo>
                    <a:pt x="1144394" y="1650181"/>
                    <a:pt x="1136732" y="1625706"/>
                    <a:pt x="1128828" y="1601311"/>
                  </a:cubicBezTo>
                  <a:cubicBezTo>
                    <a:pt x="1123666" y="1585047"/>
                    <a:pt x="1118342" y="1568784"/>
                    <a:pt x="1112858" y="1552682"/>
                  </a:cubicBezTo>
                  <a:cubicBezTo>
                    <a:pt x="1103663" y="1525710"/>
                    <a:pt x="1093984" y="1498980"/>
                    <a:pt x="1083338" y="1472653"/>
                  </a:cubicBezTo>
                  <a:cubicBezTo>
                    <a:pt x="1082209" y="1469916"/>
                    <a:pt x="1083418" y="1466776"/>
                    <a:pt x="1086161" y="1465649"/>
                  </a:cubicBezTo>
                  <a:cubicBezTo>
                    <a:pt x="1088903" y="1464521"/>
                    <a:pt x="1092048" y="1465729"/>
                    <a:pt x="1093178" y="1468466"/>
                  </a:cubicBezTo>
                  <a:cubicBezTo>
                    <a:pt x="1107776" y="1501154"/>
                    <a:pt x="1121246" y="1534486"/>
                    <a:pt x="1133103" y="1568301"/>
                  </a:cubicBezTo>
                  <a:cubicBezTo>
                    <a:pt x="1137861" y="1581907"/>
                    <a:pt x="1142297" y="1595514"/>
                    <a:pt x="1146491" y="1609201"/>
                  </a:cubicBezTo>
                  <a:cubicBezTo>
                    <a:pt x="1152783" y="1629812"/>
                    <a:pt x="1158348" y="1650584"/>
                    <a:pt x="1163752" y="1671356"/>
                  </a:cubicBezTo>
                  <a:close/>
                  <a:moveTo>
                    <a:pt x="1230132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1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19"/>
                  </a:cubicBezTo>
                  <a:cubicBezTo>
                    <a:pt x="1204080" y="1421448"/>
                    <a:pt x="1198837" y="1410176"/>
                    <a:pt x="1193352" y="1399146"/>
                  </a:cubicBezTo>
                  <a:cubicBezTo>
                    <a:pt x="1185045" y="1382641"/>
                    <a:pt x="1176254" y="1366458"/>
                    <a:pt x="1166172" y="1351000"/>
                  </a:cubicBezTo>
                  <a:cubicBezTo>
                    <a:pt x="1148750" y="1324351"/>
                    <a:pt x="1127779" y="1299795"/>
                    <a:pt x="1099953" y="1279264"/>
                  </a:cubicBezTo>
                  <a:cubicBezTo>
                    <a:pt x="1097533" y="1277573"/>
                    <a:pt x="1096969" y="1274272"/>
                    <a:pt x="1098662" y="1271857"/>
                  </a:cubicBezTo>
                  <a:cubicBezTo>
                    <a:pt x="1100437" y="1269442"/>
                    <a:pt x="1103744" y="1268878"/>
                    <a:pt x="1106163" y="1270569"/>
                  </a:cubicBezTo>
                  <a:cubicBezTo>
                    <a:pt x="1146008" y="1298265"/>
                    <a:pt x="1173672" y="1333448"/>
                    <a:pt x="1195530" y="1372336"/>
                  </a:cubicBezTo>
                  <a:cubicBezTo>
                    <a:pt x="1208596" y="1395764"/>
                    <a:pt x="1219566" y="1420482"/>
                    <a:pt x="1230132" y="1445440"/>
                  </a:cubicBezTo>
                  <a:close/>
                  <a:moveTo>
                    <a:pt x="1301270" y="1326041"/>
                  </a:moveTo>
                  <a:cubicBezTo>
                    <a:pt x="1303529" y="1327652"/>
                    <a:pt x="1304093" y="1330872"/>
                    <a:pt x="1302400" y="1333126"/>
                  </a:cubicBezTo>
                  <a:cubicBezTo>
                    <a:pt x="1300786" y="1335461"/>
                    <a:pt x="1297560" y="1335944"/>
                    <a:pt x="1295302" y="1334334"/>
                  </a:cubicBezTo>
                  <a:cubicBezTo>
                    <a:pt x="1288607" y="1329745"/>
                    <a:pt x="1282155" y="1321694"/>
                    <a:pt x="1276025" y="1312032"/>
                  </a:cubicBezTo>
                  <a:cubicBezTo>
                    <a:pt x="1264410" y="1293595"/>
                    <a:pt x="1254087" y="1269200"/>
                    <a:pt x="1244892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5"/>
                    <a:pt x="1196014" y="1196579"/>
                    <a:pt x="1187949" y="1187803"/>
                  </a:cubicBezTo>
                  <a:cubicBezTo>
                    <a:pt x="1167785" y="1165823"/>
                    <a:pt x="1146572" y="1144810"/>
                    <a:pt x="1124392" y="1124199"/>
                  </a:cubicBezTo>
                  <a:cubicBezTo>
                    <a:pt x="1122214" y="1122266"/>
                    <a:pt x="1121972" y="1118885"/>
                    <a:pt x="1123988" y="1116631"/>
                  </a:cubicBezTo>
                  <a:cubicBezTo>
                    <a:pt x="1125924" y="1114457"/>
                    <a:pt x="1129312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7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6" y="1219444"/>
                  </a:cubicBezTo>
                  <a:cubicBezTo>
                    <a:pt x="1241907" y="1228944"/>
                    <a:pt x="1249086" y="1238767"/>
                    <a:pt x="1256022" y="1248911"/>
                  </a:cubicBezTo>
                  <a:cubicBezTo>
                    <a:pt x="1264894" y="1261954"/>
                    <a:pt x="1274654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1"/>
                  </a:cubicBezTo>
                  <a:close/>
                  <a:moveTo>
                    <a:pt x="955014" y="1367988"/>
                  </a:moveTo>
                  <a:cubicBezTo>
                    <a:pt x="969371" y="1353254"/>
                    <a:pt x="983889" y="1338682"/>
                    <a:pt x="998730" y="1324431"/>
                  </a:cubicBezTo>
                  <a:cubicBezTo>
                    <a:pt x="1006876" y="1316461"/>
                    <a:pt x="1015344" y="1308731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2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3"/>
                    <a:pt x="1077127" y="1258251"/>
                  </a:cubicBezTo>
                  <a:cubicBezTo>
                    <a:pt x="1077369" y="1255916"/>
                    <a:pt x="1076724" y="1253339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5"/>
                    <a:pt x="1055834" y="1262276"/>
                  </a:cubicBezTo>
                  <a:cubicBezTo>
                    <a:pt x="1050591" y="1264531"/>
                    <a:pt x="1045429" y="1266946"/>
                    <a:pt x="1042284" y="1269522"/>
                  </a:cubicBezTo>
                  <a:cubicBezTo>
                    <a:pt x="1031556" y="1278218"/>
                    <a:pt x="1020749" y="1287074"/>
                    <a:pt x="1010263" y="1296091"/>
                  </a:cubicBezTo>
                  <a:cubicBezTo>
                    <a:pt x="1003166" y="1302129"/>
                    <a:pt x="996229" y="1308329"/>
                    <a:pt x="989373" y="1314609"/>
                  </a:cubicBezTo>
                  <a:cubicBezTo>
                    <a:pt x="974210" y="1328779"/>
                    <a:pt x="959127" y="1343029"/>
                    <a:pt x="944609" y="1357924"/>
                  </a:cubicBezTo>
                  <a:cubicBezTo>
                    <a:pt x="934931" y="1367827"/>
                    <a:pt x="925494" y="1377971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4" y="1472492"/>
                    <a:pt x="851048" y="1475793"/>
                    <a:pt x="853468" y="1477564"/>
                  </a:cubicBezTo>
                  <a:cubicBezTo>
                    <a:pt x="855888" y="1479255"/>
                    <a:pt x="859195" y="1478691"/>
                    <a:pt x="860888" y="1476276"/>
                  </a:cubicBezTo>
                  <a:cubicBezTo>
                    <a:pt x="877019" y="1454216"/>
                    <a:pt x="894603" y="1433202"/>
                    <a:pt x="912831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5" y="1258412"/>
                    <a:pt x="1066884" y="1258331"/>
                    <a:pt x="1066803" y="1258251"/>
                  </a:cubicBezTo>
                  <a:cubicBezTo>
                    <a:pt x="1066884" y="1258573"/>
                    <a:pt x="1066965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5"/>
                    <a:pt x="932995" y="1624337"/>
                  </a:cubicBezTo>
                  <a:cubicBezTo>
                    <a:pt x="919445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8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8" y="1601874"/>
                  </a:cubicBezTo>
                  <a:cubicBezTo>
                    <a:pt x="940738" y="1589637"/>
                    <a:pt x="949852" y="1577801"/>
                    <a:pt x="959369" y="1566127"/>
                  </a:cubicBezTo>
                  <a:cubicBezTo>
                    <a:pt x="968725" y="1554614"/>
                    <a:pt x="978646" y="1543503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70" y="1466051"/>
                    <a:pt x="1059302" y="1467420"/>
                    <a:pt x="1060109" y="1468547"/>
                  </a:cubicBezTo>
                  <a:cubicBezTo>
                    <a:pt x="1061157" y="1469916"/>
                    <a:pt x="1061561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5" y="1484971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6" y="1554775"/>
                    <a:pt x="975984" y="1568462"/>
                    <a:pt x="965015" y="1582149"/>
                  </a:cubicBezTo>
                  <a:close/>
                  <a:moveTo>
                    <a:pt x="1022684" y="1706056"/>
                  </a:moveTo>
                  <a:lnTo>
                    <a:pt x="1009376" y="1724655"/>
                  </a:lnTo>
                  <a:cubicBezTo>
                    <a:pt x="1004940" y="1730774"/>
                    <a:pt x="1000585" y="1737053"/>
                    <a:pt x="996068" y="1743172"/>
                  </a:cubicBezTo>
                  <a:cubicBezTo>
                    <a:pt x="991793" y="1748889"/>
                    <a:pt x="987438" y="1754524"/>
                    <a:pt x="983163" y="1760160"/>
                  </a:cubicBezTo>
                  <a:cubicBezTo>
                    <a:pt x="976710" y="1768694"/>
                    <a:pt x="970177" y="1777068"/>
                    <a:pt x="963967" y="1785682"/>
                  </a:cubicBezTo>
                  <a:cubicBezTo>
                    <a:pt x="962354" y="1788178"/>
                    <a:pt x="959047" y="1788903"/>
                    <a:pt x="956546" y="1787293"/>
                  </a:cubicBezTo>
                  <a:cubicBezTo>
                    <a:pt x="954046" y="1785682"/>
                    <a:pt x="953320" y="1782381"/>
                    <a:pt x="954933" y="1779886"/>
                  </a:cubicBezTo>
                  <a:cubicBezTo>
                    <a:pt x="961466" y="1768775"/>
                    <a:pt x="968241" y="1757825"/>
                    <a:pt x="975500" y="1747117"/>
                  </a:cubicBezTo>
                  <a:cubicBezTo>
                    <a:pt x="978323" y="1742931"/>
                    <a:pt x="981308" y="1738664"/>
                    <a:pt x="984373" y="1734557"/>
                  </a:cubicBezTo>
                  <a:cubicBezTo>
                    <a:pt x="989051" y="1728439"/>
                    <a:pt x="993971" y="1722481"/>
                    <a:pt x="998730" y="1716523"/>
                  </a:cubicBezTo>
                  <a:lnTo>
                    <a:pt x="1013570" y="1699052"/>
                  </a:lnTo>
                  <a:cubicBezTo>
                    <a:pt x="1013812" y="1698810"/>
                    <a:pt x="1018167" y="1693899"/>
                    <a:pt x="1019942" y="1691403"/>
                  </a:cubicBezTo>
                  <a:lnTo>
                    <a:pt x="1019942" y="1691967"/>
                  </a:lnTo>
                  <a:cubicBezTo>
                    <a:pt x="1019942" y="1691725"/>
                    <a:pt x="1020023" y="1691403"/>
                    <a:pt x="1020184" y="1691081"/>
                  </a:cubicBezTo>
                  <a:lnTo>
                    <a:pt x="1019942" y="1691403"/>
                  </a:lnTo>
                  <a:cubicBezTo>
                    <a:pt x="1019942" y="1691081"/>
                    <a:pt x="1019942" y="1690759"/>
                    <a:pt x="1020265" y="1690840"/>
                  </a:cubicBezTo>
                  <a:lnTo>
                    <a:pt x="1020265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4"/>
                  </a:cubicBezTo>
                  <a:cubicBezTo>
                    <a:pt x="1030185" y="1693738"/>
                    <a:pt x="1029863" y="1694946"/>
                    <a:pt x="1029056" y="1696395"/>
                  </a:cubicBezTo>
                  <a:cubicBezTo>
                    <a:pt x="1027524" y="1699132"/>
                    <a:pt x="1022926" y="1705734"/>
                    <a:pt x="1022684" y="1706056"/>
                  </a:cubicBezTo>
                  <a:close/>
                  <a:moveTo>
                    <a:pt x="985341" y="769706"/>
                  </a:moveTo>
                  <a:lnTo>
                    <a:pt x="985179" y="769464"/>
                  </a:lnTo>
                  <a:cubicBezTo>
                    <a:pt x="985744" y="769464"/>
                    <a:pt x="986228" y="769545"/>
                    <a:pt x="986066" y="769867"/>
                  </a:cubicBezTo>
                  <a:cubicBezTo>
                    <a:pt x="985825" y="769786"/>
                    <a:pt x="985582" y="769786"/>
                    <a:pt x="985341" y="769706"/>
                  </a:cubicBezTo>
                  <a:close/>
                  <a:moveTo>
                    <a:pt x="708610" y="393233"/>
                  </a:moveTo>
                  <a:lnTo>
                    <a:pt x="708852" y="393636"/>
                  </a:lnTo>
                  <a:cubicBezTo>
                    <a:pt x="708610" y="393877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1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7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9" y="361431"/>
                    <a:pt x="678686" y="376648"/>
                    <a:pt x="696189" y="385987"/>
                  </a:cubicBezTo>
                  <a:cubicBezTo>
                    <a:pt x="702077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2" y="393475"/>
                  </a:lnTo>
                  <a:cubicBezTo>
                    <a:pt x="708932" y="393475"/>
                    <a:pt x="709094" y="393555"/>
                    <a:pt x="709013" y="393555"/>
                  </a:cubicBezTo>
                  <a:cubicBezTo>
                    <a:pt x="708932" y="393636"/>
                    <a:pt x="708932" y="393636"/>
                    <a:pt x="708852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9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9" y="493309"/>
                    <a:pt x="641827" y="482038"/>
                    <a:pt x="613920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5" y="408048"/>
                    <a:pt x="487935" y="392509"/>
                  </a:cubicBezTo>
                  <a:cubicBezTo>
                    <a:pt x="485918" y="390415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7" y="438159"/>
                    <a:pt x="553912" y="454825"/>
                  </a:cubicBezTo>
                  <a:cubicBezTo>
                    <a:pt x="571010" y="464728"/>
                    <a:pt x="589319" y="474067"/>
                    <a:pt x="608032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4"/>
                    <a:pt x="818544" y="552646"/>
                  </a:cubicBezTo>
                  <a:cubicBezTo>
                    <a:pt x="827900" y="566333"/>
                    <a:pt x="837175" y="580423"/>
                    <a:pt x="846532" y="594029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5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9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7" y="631789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7"/>
                    <a:pt x="583996" y="596928"/>
                    <a:pt x="586658" y="598216"/>
                  </a:cubicBezTo>
                  <a:cubicBezTo>
                    <a:pt x="624002" y="617941"/>
                    <a:pt x="663442" y="632273"/>
                    <a:pt x="704093" y="642336"/>
                  </a:cubicBezTo>
                  <a:cubicBezTo>
                    <a:pt x="720305" y="646282"/>
                    <a:pt x="736759" y="649582"/>
                    <a:pt x="753293" y="652239"/>
                  </a:cubicBezTo>
                  <a:cubicBezTo>
                    <a:pt x="777974" y="656184"/>
                    <a:pt x="802897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2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4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7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4"/>
                  </a:cubicBezTo>
                  <a:cubicBezTo>
                    <a:pt x="744663" y="739272"/>
                    <a:pt x="716595" y="733476"/>
                    <a:pt x="689172" y="725344"/>
                  </a:cubicBezTo>
                  <a:cubicBezTo>
                    <a:pt x="686349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9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6"/>
                    <a:pt x="859275" y="758998"/>
                  </a:cubicBezTo>
                  <a:cubicBezTo>
                    <a:pt x="870083" y="758032"/>
                    <a:pt x="880891" y="756582"/>
                    <a:pt x="891618" y="754811"/>
                  </a:cubicBezTo>
                  <a:cubicBezTo>
                    <a:pt x="902265" y="753040"/>
                    <a:pt x="912831" y="750947"/>
                    <a:pt x="923397" y="748773"/>
                  </a:cubicBezTo>
                  <a:cubicBezTo>
                    <a:pt x="928317" y="747726"/>
                    <a:pt x="936866" y="743781"/>
                    <a:pt x="943561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8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2" y="771719"/>
                    <a:pt x="987760" y="770430"/>
                    <a:pt x="986147" y="769867"/>
                  </a:cubicBezTo>
                  <a:cubicBezTo>
                    <a:pt x="986147" y="769947"/>
                    <a:pt x="986147" y="770028"/>
                    <a:pt x="986066" y="770028"/>
                  </a:cubicBezTo>
                  <a:cubicBezTo>
                    <a:pt x="985905" y="770269"/>
                    <a:pt x="985663" y="770108"/>
                    <a:pt x="985421" y="769706"/>
                  </a:cubicBezTo>
                  <a:cubicBezTo>
                    <a:pt x="984776" y="769625"/>
                    <a:pt x="984050" y="769625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4" y="749498"/>
                    <a:pt x="973726" y="749739"/>
                    <a:pt x="974049" y="748451"/>
                  </a:cubicBezTo>
                  <a:cubicBezTo>
                    <a:pt x="977194" y="735327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39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29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5" y="467787"/>
                    <a:pt x="989615" y="517704"/>
                  </a:cubicBezTo>
                  <a:cubicBezTo>
                    <a:pt x="989615" y="540248"/>
                    <a:pt x="989454" y="562710"/>
                    <a:pt x="988889" y="583482"/>
                  </a:cubicBezTo>
                  <a:cubicBezTo>
                    <a:pt x="988164" y="608763"/>
                    <a:pt x="987115" y="631548"/>
                    <a:pt x="985018" y="648777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5" y="699983"/>
                    <a:pt x="968484" y="726230"/>
                    <a:pt x="965177" y="740963"/>
                  </a:cubicBezTo>
                  <a:cubicBezTo>
                    <a:pt x="962838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69"/>
                  </a:cubicBezTo>
                  <a:cubicBezTo>
                    <a:pt x="911460" y="662464"/>
                    <a:pt x="912831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6" y="441943"/>
                  </a:cubicBezTo>
                  <a:cubicBezTo>
                    <a:pt x="922106" y="421573"/>
                    <a:pt x="921864" y="401687"/>
                    <a:pt x="921300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5" y="291869"/>
                    <a:pt x="910492" y="290017"/>
                    <a:pt x="907588" y="290581"/>
                  </a:cubicBezTo>
                  <a:cubicBezTo>
                    <a:pt x="904685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4" y="480347"/>
                    <a:pt x="906862" y="494034"/>
                    <a:pt x="906620" y="507479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0"/>
                    <a:pt x="796444" y="493390"/>
                  </a:cubicBezTo>
                  <a:cubicBezTo>
                    <a:pt x="797251" y="493229"/>
                    <a:pt x="799670" y="492826"/>
                    <a:pt x="800558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8" y="457482"/>
                    <a:pt x="800558" y="449833"/>
                  </a:cubicBezTo>
                  <a:cubicBezTo>
                    <a:pt x="800558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8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6" y="486788"/>
                  </a:cubicBezTo>
                  <a:cubicBezTo>
                    <a:pt x="768618" y="453778"/>
                    <a:pt x="746760" y="421090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2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6" y="283335"/>
                  </a:cubicBezTo>
                  <a:cubicBezTo>
                    <a:pt x="686349" y="307166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2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7" y="734361"/>
                    <a:pt x="945658" y="734120"/>
                    <a:pt x="945819" y="733798"/>
                  </a:cubicBezTo>
                  <a:cubicBezTo>
                    <a:pt x="945900" y="733717"/>
                    <a:pt x="945981" y="733637"/>
                    <a:pt x="945900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5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9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6" y="715038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7"/>
                    <a:pt x="1177947" y="702318"/>
                    <a:pt x="1177383" y="699822"/>
                  </a:cubicBezTo>
                  <a:cubicBezTo>
                    <a:pt x="1176254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2" y="594029"/>
                  </a:cubicBezTo>
                  <a:cubicBezTo>
                    <a:pt x="1144152" y="571728"/>
                    <a:pt x="1140039" y="547574"/>
                    <a:pt x="1137781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2"/>
                  </a:cubicBezTo>
                  <a:cubicBezTo>
                    <a:pt x="1163671" y="353139"/>
                    <a:pt x="1165123" y="356198"/>
                    <a:pt x="1164236" y="358935"/>
                  </a:cubicBezTo>
                  <a:cubicBezTo>
                    <a:pt x="1154960" y="387437"/>
                    <a:pt x="1150766" y="418917"/>
                    <a:pt x="1149718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2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40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2" y="687262"/>
                    <a:pt x="1186820" y="692415"/>
                    <a:pt x="1187787" y="697567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3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9" y="706665"/>
                  </a:lnTo>
                  <a:cubicBezTo>
                    <a:pt x="1188110" y="707873"/>
                    <a:pt x="1188352" y="708597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2"/>
                  </a:cubicBezTo>
                  <a:cubicBezTo>
                    <a:pt x="1203757" y="690482"/>
                    <a:pt x="1219001" y="670032"/>
                    <a:pt x="1234487" y="649824"/>
                  </a:cubicBezTo>
                  <a:cubicBezTo>
                    <a:pt x="1242956" y="638874"/>
                    <a:pt x="1251506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5"/>
                  </a:cubicBezTo>
                  <a:cubicBezTo>
                    <a:pt x="1240536" y="534692"/>
                    <a:pt x="1239246" y="520039"/>
                    <a:pt x="1238601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2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50" y="252660"/>
                  </a:cubicBezTo>
                  <a:cubicBezTo>
                    <a:pt x="1294172" y="253465"/>
                    <a:pt x="1295786" y="256444"/>
                    <a:pt x="1294979" y="259262"/>
                  </a:cubicBezTo>
                  <a:cubicBezTo>
                    <a:pt x="1287156" y="288005"/>
                    <a:pt x="1279251" y="317391"/>
                    <a:pt x="1272315" y="347020"/>
                  </a:cubicBezTo>
                  <a:cubicBezTo>
                    <a:pt x="1267798" y="366584"/>
                    <a:pt x="1263685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9" y="606992"/>
                  </a:cubicBezTo>
                  <a:cubicBezTo>
                    <a:pt x="1285462" y="584449"/>
                    <a:pt x="1302964" y="561905"/>
                    <a:pt x="1320628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8"/>
                    <a:pt x="1398219" y="433489"/>
                    <a:pt x="1397735" y="431959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90" y="395085"/>
                    <a:pt x="1397574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4" y="208862"/>
                    <a:pt x="1434434" y="174644"/>
                    <a:pt x="1448064" y="140588"/>
                  </a:cubicBezTo>
                  <a:cubicBezTo>
                    <a:pt x="1449113" y="137850"/>
                    <a:pt x="1452178" y="136482"/>
                    <a:pt x="1455001" y="137528"/>
                  </a:cubicBezTo>
                  <a:cubicBezTo>
                    <a:pt x="1457743" y="138575"/>
                    <a:pt x="1459114" y="141634"/>
                    <a:pt x="1458066" y="144372"/>
                  </a:cubicBezTo>
                  <a:cubicBezTo>
                    <a:pt x="1445725" y="178348"/>
                    <a:pt x="1436208" y="212404"/>
                    <a:pt x="1428788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4" y="352092"/>
                  </a:cubicBezTo>
                  <a:cubicBezTo>
                    <a:pt x="1411366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4"/>
                  </a:cubicBezTo>
                  <a:cubicBezTo>
                    <a:pt x="1407494" y="425036"/>
                    <a:pt x="1407656" y="425277"/>
                    <a:pt x="1407656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6" y="299679"/>
                  </a:cubicBezTo>
                  <a:cubicBezTo>
                    <a:pt x="1503556" y="298552"/>
                    <a:pt x="1502426" y="297505"/>
                    <a:pt x="1503233" y="296619"/>
                  </a:cubicBezTo>
                  <a:cubicBezTo>
                    <a:pt x="1506540" y="292272"/>
                    <a:pt x="1508718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2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5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5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3" y="177462"/>
                    <a:pt x="1544448" y="191230"/>
                  </a:cubicBezTo>
                  <a:cubicBezTo>
                    <a:pt x="1540335" y="205078"/>
                    <a:pt x="1536141" y="218926"/>
                    <a:pt x="1532350" y="232854"/>
                  </a:cubicBezTo>
                  <a:cubicBezTo>
                    <a:pt x="1529446" y="242838"/>
                    <a:pt x="1527027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6" y="106531"/>
                    <a:pt x="1695436" y="53635"/>
                    <a:pt x="1740201" y="1866"/>
                  </a:cubicBezTo>
                  <a:cubicBezTo>
                    <a:pt x="1742136" y="-388"/>
                    <a:pt x="1745524" y="-630"/>
                    <a:pt x="1747782" y="1303"/>
                  </a:cubicBezTo>
                  <a:cubicBezTo>
                    <a:pt x="1750040" y="3235"/>
                    <a:pt x="1750283" y="6616"/>
                    <a:pt x="1748347" y="8790"/>
                  </a:cubicBezTo>
                  <a:cubicBezTo>
                    <a:pt x="1704228" y="60962"/>
                    <a:pt x="1661884" y="114180"/>
                    <a:pt x="1620346" y="167962"/>
                  </a:cubicBezTo>
                  <a:cubicBezTo>
                    <a:pt x="1562031" y="243482"/>
                    <a:pt x="1505411" y="320209"/>
                    <a:pt x="1447984" y="396534"/>
                  </a:cubicBezTo>
                  <a:cubicBezTo>
                    <a:pt x="1440241" y="406759"/>
                    <a:pt x="1432256" y="416823"/>
                    <a:pt x="1424513" y="427048"/>
                  </a:cubicBezTo>
                  <a:lnTo>
                    <a:pt x="1439918" y="420929"/>
                  </a:lnTo>
                  <a:cubicBezTo>
                    <a:pt x="1449677" y="416904"/>
                    <a:pt x="1459275" y="412717"/>
                    <a:pt x="1468874" y="408531"/>
                  </a:cubicBezTo>
                  <a:cubicBezTo>
                    <a:pt x="1478472" y="404263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4" y="369563"/>
                  </a:cubicBezTo>
                  <a:cubicBezTo>
                    <a:pt x="1570742" y="360868"/>
                    <a:pt x="1589051" y="352172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2" y="302336"/>
                    <a:pt x="1683419" y="303060"/>
                    <a:pt x="1685032" y="305476"/>
                  </a:cubicBezTo>
                  <a:cubicBezTo>
                    <a:pt x="1686645" y="307972"/>
                    <a:pt x="1685919" y="311273"/>
                    <a:pt x="1683419" y="312883"/>
                  </a:cubicBezTo>
                  <a:cubicBezTo>
                    <a:pt x="1655350" y="331642"/>
                    <a:pt x="1625669" y="348791"/>
                    <a:pt x="1595262" y="364491"/>
                  </a:cubicBezTo>
                  <a:cubicBezTo>
                    <a:pt x="1583163" y="370771"/>
                    <a:pt x="1570984" y="376809"/>
                    <a:pt x="1558725" y="382606"/>
                  </a:cubicBezTo>
                  <a:cubicBezTo>
                    <a:pt x="1540173" y="391382"/>
                    <a:pt x="1521542" y="399594"/>
                    <a:pt x="1503072" y="407725"/>
                  </a:cubicBezTo>
                  <a:cubicBezTo>
                    <a:pt x="1493393" y="411993"/>
                    <a:pt x="1483633" y="416099"/>
                    <a:pt x="1473794" y="420124"/>
                  </a:cubicBezTo>
                  <a:cubicBezTo>
                    <a:pt x="1463953" y="424069"/>
                    <a:pt x="1454114" y="427934"/>
                    <a:pt x="1444193" y="431637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6" y="441218"/>
                    <a:pt x="1413302" y="441540"/>
                  </a:cubicBezTo>
                  <a:cubicBezTo>
                    <a:pt x="1411769" y="443473"/>
                    <a:pt x="1410236" y="445485"/>
                    <a:pt x="1408785" y="447418"/>
                  </a:cubicBezTo>
                  <a:cubicBezTo>
                    <a:pt x="1408704" y="447579"/>
                    <a:pt x="1408785" y="447740"/>
                    <a:pt x="1408624" y="447820"/>
                  </a:cubicBezTo>
                  <a:cubicBezTo>
                    <a:pt x="1408543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10" y="612306"/>
                    <a:pt x="1283284" y="612064"/>
                    <a:pt x="1284333" y="611742"/>
                  </a:cubicBezTo>
                  <a:lnTo>
                    <a:pt x="1311030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3" y="549909"/>
                  </a:cubicBezTo>
                  <a:cubicBezTo>
                    <a:pt x="1496055" y="541777"/>
                    <a:pt x="1522994" y="533082"/>
                    <a:pt x="1548643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6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5" y="546206"/>
                    <a:pt x="1500813" y="555464"/>
                    <a:pt x="1474358" y="563757"/>
                  </a:cubicBezTo>
                  <a:cubicBezTo>
                    <a:pt x="1445806" y="572613"/>
                    <a:pt x="1418222" y="580262"/>
                    <a:pt x="1394509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9" y="613594"/>
                  </a:cubicBezTo>
                  <a:lnTo>
                    <a:pt x="1287801" y="621806"/>
                  </a:lnTo>
                  <a:cubicBezTo>
                    <a:pt x="1286107" y="622370"/>
                    <a:pt x="1281510" y="621967"/>
                    <a:pt x="1278606" y="622289"/>
                  </a:cubicBezTo>
                  <a:cubicBezTo>
                    <a:pt x="1278445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8" y="624946"/>
                  </a:cubicBezTo>
                  <a:cubicBezTo>
                    <a:pt x="1261588" y="635815"/>
                    <a:pt x="1252957" y="646604"/>
                    <a:pt x="1244408" y="657473"/>
                  </a:cubicBezTo>
                  <a:cubicBezTo>
                    <a:pt x="1234406" y="670274"/>
                    <a:pt x="1224728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6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59"/>
                  </a:cubicBezTo>
                  <a:cubicBezTo>
                    <a:pt x="1476052" y="680096"/>
                    <a:pt x="1504846" y="670677"/>
                    <a:pt x="1531221" y="657231"/>
                  </a:cubicBezTo>
                  <a:cubicBezTo>
                    <a:pt x="1533802" y="655862"/>
                    <a:pt x="1537028" y="656829"/>
                    <a:pt x="1538399" y="659485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50" y="708195"/>
                    <a:pt x="1396525" y="710530"/>
                    <a:pt x="1381201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8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2"/>
                  </a:cubicBezTo>
                  <a:cubicBezTo>
                    <a:pt x="1201337" y="713589"/>
                    <a:pt x="1194401" y="722365"/>
                    <a:pt x="1187707" y="731382"/>
                  </a:cubicBezTo>
                  <a:lnTo>
                    <a:pt x="1141249" y="795389"/>
                  </a:lnTo>
                  <a:lnTo>
                    <a:pt x="1124956" y="816483"/>
                  </a:lnTo>
                  <a:cubicBezTo>
                    <a:pt x="1123908" y="817771"/>
                    <a:pt x="1122053" y="819221"/>
                    <a:pt x="1120117" y="820670"/>
                  </a:cubicBezTo>
                  <a:cubicBezTo>
                    <a:pt x="1119149" y="821314"/>
                    <a:pt x="1117616" y="822038"/>
                    <a:pt x="1116487" y="822682"/>
                  </a:cubicBezTo>
                  <a:cubicBezTo>
                    <a:pt x="1116649" y="823649"/>
                    <a:pt x="1116568" y="824695"/>
                    <a:pt x="1116165" y="825661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2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3" y="202743"/>
                    <a:pt x="1642204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1" y="254673"/>
                  </a:cubicBezTo>
                  <a:cubicBezTo>
                    <a:pt x="1584696" y="260309"/>
                    <a:pt x="1576469" y="265703"/>
                    <a:pt x="1568403" y="271339"/>
                  </a:cubicBezTo>
                  <a:cubicBezTo>
                    <a:pt x="1565016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5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70" y="296700"/>
                    <a:pt x="1531140" y="291225"/>
                    <a:pt x="1530979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7" y="273029"/>
                    <a:pt x="1551062" y="269407"/>
                  </a:cubicBezTo>
                  <a:cubicBezTo>
                    <a:pt x="1555418" y="265703"/>
                    <a:pt x="1559854" y="262160"/>
                    <a:pt x="1564451" y="258698"/>
                  </a:cubicBezTo>
                  <a:cubicBezTo>
                    <a:pt x="1571145" y="253626"/>
                    <a:pt x="1577921" y="248795"/>
                    <a:pt x="1584534" y="243643"/>
                  </a:cubicBezTo>
                  <a:cubicBezTo>
                    <a:pt x="1594536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7" y="141151"/>
                  </a:moveTo>
                  <a:cubicBezTo>
                    <a:pt x="1702696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4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6" y="139702"/>
                    <a:pt x="1702857" y="139622"/>
                    <a:pt x="1703018" y="139622"/>
                  </a:cubicBezTo>
                  <a:cubicBezTo>
                    <a:pt x="1704147" y="139139"/>
                    <a:pt x="1702212" y="139219"/>
                    <a:pt x="1702857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5" y="141554"/>
                    <a:pt x="1702696" y="141393"/>
                    <a:pt x="1702857" y="141312"/>
                  </a:cubicBezTo>
                  <a:lnTo>
                    <a:pt x="1702857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7" y="145499"/>
                    <a:pt x="1711003" y="147914"/>
                  </a:cubicBezTo>
                  <a:cubicBezTo>
                    <a:pt x="1712213" y="149203"/>
                    <a:pt x="1710116" y="147592"/>
                    <a:pt x="1711084" y="148961"/>
                  </a:cubicBezTo>
                  <a:cubicBezTo>
                    <a:pt x="1711567" y="149525"/>
                    <a:pt x="1710761" y="148800"/>
                    <a:pt x="1711084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2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8" y="151457"/>
                    <a:pt x="1708583" y="149766"/>
                  </a:cubicBezTo>
                  <a:cubicBezTo>
                    <a:pt x="1706244" y="151376"/>
                    <a:pt x="1703099" y="150732"/>
                    <a:pt x="1701485" y="148397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8" y="1320728"/>
                  </a:moveTo>
                  <a:cubicBezTo>
                    <a:pt x="2096700" y="1321774"/>
                    <a:pt x="2099765" y="1320325"/>
                    <a:pt x="2100814" y="1317588"/>
                  </a:cubicBezTo>
                  <a:cubicBezTo>
                    <a:pt x="2101862" y="1314850"/>
                    <a:pt x="2100491" y="1311710"/>
                    <a:pt x="2097668" y="1310744"/>
                  </a:cubicBezTo>
                  <a:cubicBezTo>
                    <a:pt x="2005317" y="1275480"/>
                    <a:pt x="1913772" y="1238364"/>
                    <a:pt x="1822712" y="1200282"/>
                  </a:cubicBezTo>
                  <a:cubicBezTo>
                    <a:pt x="1786013" y="1184985"/>
                    <a:pt x="1749395" y="1169366"/>
                    <a:pt x="1712697" y="1153747"/>
                  </a:cubicBezTo>
                  <a:cubicBezTo>
                    <a:pt x="1731893" y="1152619"/>
                    <a:pt x="1751170" y="1151734"/>
                    <a:pt x="1770688" y="1151814"/>
                  </a:cubicBezTo>
                  <a:cubicBezTo>
                    <a:pt x="1789643" y="1151814"/>
                    <a:pt x="1808597" y="1152458"/>
                    <a:pt x="1827551" y="1153102"/>
                  </a:cubicBezTo>
                  <a:cubicBezTo>
                    <a:pt x="1846667" y="1153747"/>
                    <a:pt x="1865701" y="1154471"/>
                    <a:pt x="1884413" y="1155598"/>
                  </a:cubicBezTo>
                  <a:cubicBezTo>
                    <a:pt x="1896350" y="1156242"/>
                    <a:pt x="1908207" y="1156967"/>
                    <a:pt x="1920144" y="1158014"/>
                  </a:cubicBezTo>
                  <a:cubicBezTo>
                    <a:pt x="1927968" y="1158658"/>
                    <a:pt x="1935872" y="1159382"/>
                    <a:pt x="1943776" y="1160348"/>
                  </a:cubicBezTo>
                  <a:lnTo>
                    <a:pt x="1965150" y="1162844"/>
                  </a:lnTo>
                  <a:cubicBezTo>
                    <a:pt x="1967570" y="1163166"/>
                    <a:pt x="1973538" y="1164616"/>
                    <a:pt x="1975152" y="1164857"/>
                  </a:cubicBezTo>
                  <a:cubicBezTo>
                    <a:pt x="1976442" y="1165018"/>
                    <a:pt x="1977329" y="1164857"/>
                    <a:pt x="1977652" y="1164777"/>
                  </a:cubicBezTo>
                  <a:cubicBezTo>
                    <a:pt x="1979507" y="1164213"/>
                    <a:pt x="1980475" y="1163086"/>
                    <a:pt x="1980959" y="1162200"/>
                  </a:cubicBezTo>
                  <a:cubicBezTo>
                    <a:pt x="1981523" y="1161073"/>
                    <a:pt x="1981765" y="1159865"/>
                    <a:pt x="1981362" y="1158416"/>
                  </a:cubicBezTo>
                  <a:cubicBezTo>
                    <a:pt x="1981201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5" y="1154471"/>
                    <a:pt x="1976765" y="1154552"/>
                    <a:pt x="1976765" y="1154713"/>
                  </a:cubicBezTo>
                  <a:cubicBezTo>
                    <a:pt x="1976603" y="1155276"/>
                    <a:pt x="1975797" y="1155196"/>
                    <a:pt x="1974668" y="1154954"/>
                  </a:cubicBezTo>
                  <a:cubicBezTo>
                    <a:pt x="1974829" y="1154874"/>
                    <a:pt x="1974910" y="1154874"/>
                    <a:pt x="1975071" y="1154874"/>
                  </a:cubicBezTo>
                  <a:cubicBezTo>
                    <a:pt x="1975232" y="1154793"/>
                    <a:pt x="1975797" y="1154471"/>
                    <a:pt x="1976281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7" y="1146098"/>
                    <a:pt x="1915385" y="1144971"/>
                  </a:cubicBezTo>
                  <a:cubicBezTo>
                    <a:pt x="1905384" y="1143844"/>
                    <a:pt x="1895383" y="1142958"/>
                    <a:pt x="1885381" y="1142153"/>
                  </a:cubicBezTo>
                  <a:cubicBezTo>
                    <a:pt x="1866508" y="1140704"/>
                    <a:pt x="1847312" y="1139335"/>
                    <a:pt x="1828035" y="1138610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1" y="1138208"/>
                    <a:pt x="1725199" y="1140060"/>
                    <a:pt x="1693904" y="1143763"/>
                  </a:cubicBezTo>
                  <a:cubicBezTo>
                    <a:pt x="1693097" y="1143844"/>
                    <a:pt x="1693259" y="1144971"/>
                    <a:pt x="1692614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3" y="1084587"/>
                    <a:pt x="1615022" y="1080239"/>
                    <a:pt x="1642042" y="1076053"/>
                  </a:cubicBezTo>
                  <a:cubicBezTo>
                    <a:pt x="1660109" y="1073235"/>
                    <a:pt x="1678176" y="1070578"/>
                    <a:pt x="1696324" y="1068002"/>
                  </a:cubicBezTo>
                  <a:cubicBezTo>
                    <a:pt x="1711326" y="1065828"/>
                    <a:pt x="1726408" y="1063735"/>
                    <a:pt x="1741491" y="1061883"/>
                  </a:cubicBezTo>
                  <a:cubicBezTo>
                    <a:pt x="1756574" y="1059950"/>
                    <a:pt x="1771656" y="1058099"/>
                    <a:pt x="1786820" y="1056649"/>
                  </a:cubicBezTo>
                  <a:cubicBezTo>
                    <a:pt x="1798999" y="1055361"/>
                    <a:pt x="1811258" y="1054556"/>
                    <a:pt x="1823518" y="1054234"/>
                  </a:cubicBezTo>
                  <a:cubicBezTo>
                    <a:pt x="1835858" y="1053831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6"/>
                    <a:pt x="1895786" y="1057132"/>
                    <a:pt x="1897722" y="1056971"/>
                  </a:cubicBezTo>
                  <a:cubicBezTo>
                    <a:pt x="1903287" y="1056488"/>
                    <a:pt x="1903126" y="1051497"/>
                    <a:pt x="1902642" y="1050208"/>
                  </a:cubicBezTo>
                  <a:cubicBezTo>
                    <a:pt x="1902480" y="1049725"/>
                    <a:pt x="1901835" y="1047391"/>
                    <a:pt x="1898367" y="1046424"/>
                  </a:cubicBezTo>
                  <a:cubicBezTo>
                    <a:pt x="1897883" y="1046344"/>
                    <a:pt x="1897399" y="1046263"/>
                    <a:pt x="1896915" y="1046263"/>
                  </a:cubicBezTo>
                  <a:cubicBezTo>
                    <a:pt x="1896996" y="1046344"/>
                    <a:pt x="1897077" y="1046505"/>
                    <a:pt x="1897077" y="1046666"/>
                  </a:cubicBezTo>
                  <a:cubicBezTo>
                    <a:pt x="1897077" y="1047230"/>
                    <a:pt x="1896189" y="1047310"/>
                    <a:pt x="1894979" y="1047230"/>
                  </a:cubicBezTo>
                  <a:cubicBezTo>
                    <a:pt x="1895302" y="1046907"/>
                    <a:pt x="1895625" y="1046585"/>
                    <a:pt x="1896028" y="1046344"/>
                  </a:cubicBezTo>
                  <a:cubicBezTo>
                    <a:pt x="1895302" y="1046424"/>
                    <a:pt x="1894657" y="1046746"/>
                    <a:pt x="1894092" y="1047149"/>
                  </a:cubicBezTo>
                  <a:cubicBezTo>
                    <a:pt x="1891108" y="1046746"/>
                    <a:pt x="1886833" y="1045539"/>
                    <a:pt x="1886511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4" y="1041674"/>
                    <a:pt x="1798112" y="1042238"/>
                    <a:pt x="1785610" y="1043204"/>
                  </a:cubicBezTo>
                  <a:cubicBezTo>
                    <a:pt x="1770204" y="1044412"/>
                    <a:pt x="1754961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5" y="1067921"/>
                    <a:pt x="1585905" y="1073235"/>
                    <a:pt x="1558805" y="1078549"/>
                  </a:cubicBezTo>
                  <a:cubicBezTo>
                    <a:pt x="1555901" y="1079032"/>
                    <a:pt x="1553966" y="1081769"/>
                    <a:pt x="1554450" y="1084748"/>
                  </a:cubicBezTo>
                  <a:cubicBezTo>
                    <a:pt x="1555014" y="1087485"/>
                    <a:pt x="1557595" y="1089015"/>
                    <a:pt x="1560257" y="1088774"/>
                  </a:cubicBezTo>
                  <a:cubicBezTo>
                    <a:pt x="1554611" y="1086358"/>
                    <a:pt x="1548884" y="1083862"/>
                    <a:pt x="1543238" y="1081447"/>
                  </a:cubicBezTo>
                  <a:cubicBezTo>
                    <a:pt x="1543158" y="1081205"/>
                    <a:pt x="1542916" y="1080883"/>
                    <a:pt x="1542835" y="1080722"/>
                  </a:cubicBezTo>
                  <a:cubicBezTo>
                    <a:pt x="1542674" y="1080481"/>
                    <a:pt x="1542513" y="1080320"/>
                    <a:pt x="1542351" y="1080078"/>
                  </a:cubicBezTo>
                  <a:lnTo>
                    <a:pt x="1541948" y="1080883"/>
                  </a:lnTo>
                  <a:cubicBezTo>
                    <a:pt x="1541948" y="1080320"/>
                    <a:pt x="1541948" y="1079837"/>
                    <a:pt x="1541787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2"/>
                    <a:pt x="1541545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2" y="1076536"/>
                    <a:pt x="1533237" y="1077180"/>
                  </a:cubicBezTo>
                  <a:cubicBezTo>
                    <a:pt x="1493796" y="1060272"/>
                    <a:pt x="1454355" y="1043445"/>
                    <a:pt x="1414915" y="1026457"/>
                  </a:cubicBezTo>
                  <a:cubicBezTo>
                    <a:pt x="1451048" y="1013978"/>
                    <a:pt x="1487828" y="1003431"/>
                    <a:pt x="1524929" y="994655"/>
                  </a:cubicBezTo>
                  <a:cubicBezTo>
                    <a:pt x="1540496" y="990952"/>
                    <a:pt x="1556143" y="987570"/>
                    <a:pt x="1571710" y="984269"/>
                  </a:cubicBezTo>
                  <a:cubicBezTo>
                    <a:pt x="1595181" y="979358"/>
                    <a:pt x="1618733" y="974769"/>
                    <a:pt x="1642445" y="970743"/>
                  </a:cubicBezTo>
                  <a:cubicBezTo>
                    <a:pt x="1654786" y="968650"/>
                    <a:pt x="1667126" y="966798"/>
                    <a:pt x="1679628" y="965108"/>
                  </a:cubicBezTo>
                  <a:cubicBezTo>
                    <a:pt x="1692049" y="963497"/>
                    <a:pt x="1704470" y="962129"/>
                    <a:pt x="1716972" y="961082"/>
                  </a:cubicBezTo>
                  <a:lnTo>
                    <a:pt x="1745363" y="959230"/>
                  </a:lnTo>
                  <a:cubicBezTo>
                    <a:pt x="1747056" y="959150"/>
                    <a:pt x="1755445" y="959391"/>
                    <a:pt x="1758590" y="958747"/>
                  </a:cubicBezTo>
                  <a:cubicBezTo>
                    <a:pt x="1763833" y="957701"/>
                    <a:pt x="1764317" y="953595"/>
                    <a:pt x="1763671" y="951662"/>
                  </a:cubicBezTo>
                  <a:cubicBezTo>
                    <a:pt x="1762865" y="948925"/>
                    <a:pt x="1760042" y="947395"/>
                    <a:pt x="1757300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1" y="949810"/>
                  </a:cubicBezTo>
                  <a:lnTo>
                    <a:pt x="1755041" y="949730"/>
                  </a:lnTo>
                  <a:cubicBezTo>
                    <a:pt x="1755202" y="949649"/>
                    <a:pt x="1755445" y="949327"/>
                    <a:pt x="1755767" y="949005"/>
                  </a:cubicBezTo>
                  <a:cubicBezTo>
                    <a:pt x="1755364" y="949247"/>
                    <a:pt x="1755122" y="949488"/>
                    <a:pt x="1754799" y="949810"/>
                  </a:cubicBezTo>
                  <a:cubicBezTo>
                    <a:pt x="1751815" y="949972"/>
                    <a:pt x="1746250" y="948522"/>
                    <a:pt x="1745201" y="948522"/>
                  </a:cubicBezTo>
                  <a:cubicBezTo>
                    <a:pt x="1740362" y="948603"/>
                    <a:pt x="1735442" y="948683"/>
                    <a:pt x="1730602" y="948844"/>
                  </a:cubicBezTo>
                  <a:cubicBezTo>
                    <a:pt x="1725763" y="949005"/>
                    <a:pt x="1720924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8" y="957459"/>
                  </a:cubicBezTo>
                  <a:cubicBezTo>
                    <a:pt x="1616313" y="961163"/>
                    <a:pt x="1592439" y="965188"/>
                    <a:pt x="1568807" y="970099"/>
                  </a:cubicBezTo>
                  <a:cubicBezTo>
                    <a:pt x="1552998" y="973400"/>
                    <a:pt x="1537270" y="977023"/>
                    <a:pt x="1521623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1" y="1018487"/>
                    <a:pt x="1404833" y="1020419"/>
                    <a:pt x="1404429" y="1022029"/>
                  </a:cubicBezTo>
                  <a:cubicBezTo>
                    <a:pt x="1378216" y="1010838"/>
                    <a:pt x="1352084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4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1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2" y="861731"/>
                  </a:cubicBezTo>
                  <a:cubicBezTo>
                    <a:pt x="1585986" y="862616"/>
                    <a:pt x="1588244" y="862375"/>
                    <a:pt x="1589858" y="860926"/>
                  </a:cubicBezTo>
                  <a:cubicBezTo>
                    <a:pt x="1592842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80" y="851023"/>
                    <a:pt x="1583324" y="851345"/>
                  </a:cubicBezTo>
                  <a:cubicBezTo>
                    <a:pt x="1580744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1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19"/>
                  </a:cubicBezTo>
                  <a:cubicBezTo>
                    <a:pt x="1344099" y="904321"/>
                    <a:pt x="1324983" y="911648"/>
                    <a:pt x="1305868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49"/>
                    <a:pt x="1229164" y="948522"/>
                    <a:pt x="1229003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4" y="945865"/>
                    <a:pt x="1220050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2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80" y="932661"/>
                  </a:cubicBezTo>
                  <a:cubicBezTo>
                    <a:pt x="1178109" y="930488"/>
                    <a:pt x="1175366" y="929602"/>
                    <a:pt x="1172947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1" y="938700"/>
                    <a:pt x="1172059" y="940068"/>
                    <a:pt x="1173914" y="941357"/>
                  </a:cubicBezTo>
                  <a:cubicBezTo>
                    <a:pt x="1176092" y="942967"/>
                    <a:pt x="1179722" y="944738"/>
                    <a:pt x="1184238" y="946590"/>
                  </a:cubicBezTo>
                  <a:cubicBezTo>
                    <a:pt x="1194643" y="950777"/>
                    <a:pt x="1209726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1" y="987087"/>
                    <a:pt x="1234648" y="992240"/>
                    <a:pt x="1236987" y="997312"/>
                  </a:cubicBezTo>
                  <a:cubicBezTo>
                    <a:pt x="1244569" y="1014139"/>
                    <a:pt x="1252151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8"/>
                    <a:pt x="1300545" y="1130881"/>
                    <a:pt x="1314740" y="1156081"/>
                  </a:cubicBezTo>
                  <a:cubicBezTo>
                    <a:pt x="1328532" y="1180637"/>
                    <a:pt x="1343615" y="1204952"/>
                    <a:pt x="1359988" y="1227978"/>
                  </a:cubicBezTo>
                  <a:cubicBezTo>
                    <a:pt x="1382491" y="1259539"/>
                    <a:pt x="1407656" y="1288603"/>
                    <a:pt x="1435805" y="1312516"/>
                  </a:cubicBezTo>
                  <a:cubicBezTo>
                    <a:pt x="1438063" y="1314448"/>
                    <a:pt x="1441450" y="1314206"/>
                    <a:pt x="1443386" y="1312032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8" y="1220249"/>
                  </a:cubicBezTo>
                  <a:cubicBezTo>
                    <a:pt x="1355310" y="1197303"/>
                    <a:pt x="1340953" y="1173150"/>
                    <a:pt x="1327403" y="1148996"/>
                  </a:cubicBezTo>
                  <a:cubicBezTo>
                    <a:pt x="1313369" y="1123957"/>
                    <a:pt x="1300141" y="1098918"/>
                    <a:pt x="1288043" y="1074926"/>
                  </a:cubicBezTo>
                  <a:cubicBezTo>
                    <a:pt x="1281026" y="1061319"/>
                    <a:pt x="1274251" y="1047632"/>
                    <a:pt x="1267476" y="1033865"/>
                  </a:cubicBezTo>
                  <a:cubicBezTo>
                    <a:pt x="1260781" y="1020097"/>
                    <a:pt x="1254087" y="1006330"/>
                    <a:pt x="1247473" y="992482"/>
                  </a:cubicBezTo>
                  <a:cubicBezTo>
                    <a:pt x="1245134" y="987570"/>
                    <a:pt x="1242875" y="982659"/>
                    <a:pt x="1240698" y="977668"/>
                  </a:cubicBezTo>
                  <a:cubicBezTo>
                    <a:pt x="1238762" y="972998"/>
                    <a:pt x="1236826" y="968328"/>
                    <a:pt x="1234971" y="963497"/>
                  </a:cubicBezTo>
                  <a:cubicBezTo>
                    <a:pt x="1263765" y="975413"/>
                    <a:pt x="1292398" y="987570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2" y="1062366"/>
                  </a:lnTo>
                  <a:cubicBezTo>
                    <a:pt x="1404026" y="1075489"/>
                    <a:pt x="1410156" y="1088291"/>
                    <a:pt x="1416770" y="1100931"/>
                  </a:cubicBezTo>
                  <a:cubicBezTo>
                    <a:pt x="1423303" y="1113410"/>
                    <a:pt x="1430400" y="1125728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4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3"/>
                  </a:cubicBezTo>
                  <a:cubicBezTo>
                    <a:pt x="1590664" y="1330550"/>
                    <a:pt x="1590664" y="1327169"/>
                    <a:pt x="1588648" y="1325075"/>
                  </a:cubicBezTo>
                  <a:cubicBezTo>
                    <a:pt x="1566225" y="1301807"/>
                    <a:pt x="1546384" y="1277090"/>
                    <a:pt x="1527833" y="1251407"/>
                  </a:cubicBezTo>
                  <a:cubicBezTo>
                    <a:pt x="1513799" y="1232004"/>
                    <a:pt x="1500571" y="1212117"/>
                    <a:pt x="1487586" y="1191909"/>
                  </a:cubicBezTo>
                  <a:cubicBezTo>
                    <a:pt x="1474600" y="1171781"/>
                    <a:pt x="1461857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6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3" y="1037810"/>
                  </a:cubicBezTo>
                  <a:cubicBezTo>
                    <a:pt x="1451775" y="1056730"/>
                    <a:pt x="1495006" y="1075570"/>
                    <a:pt x="1538238" y="1094490"/>
                  </a:cubicBezTo>
                  <a:cubicBezTo>
                    <a:pt x="1542029" y="1101736"/>
                    <a:pt x="1546303" y="1109787"/>
                    <a:pt x="1546787" y="1110592"/>
                  </a:cubicBezTo>
                  <a:lnTo>
                    <a:pt x="1574614" y="1163891"/>
                  </a:lnTo>
                  <a:cubicBezTo>
                    <a:pt x="1590906" y="1194002"/>
                    <a:pt x="1607360" y="1222584"/>
                    <a:pt x="1626233" y="1249555"/>
                  </a:cubicBezTo>
                  <a:cubicBezTo>
                    <a:pt x="1645188" y="1276607"/>
                    <a:pt x="1666481" y="1301888"/>
                    <a:pt x="1691081" y="1326122"/>
                  </a:cubicBezTo>
                  <a:cubicBezTo>
                    <a:pt x="1700760" y="1335542"/>
                    <a:pt x="1711487" y="1349551"/>
                    <a:pt x="1723505" y="1359615"/>
                  </a:cubicBezTo>
                  <a:cubicBezTo>
                    <a:pt x="1729312" y="1364526"/>
                    <a:pt x="1735522" y="1368552"/>
                    <a:pt x="1741975" y="1370886"/>
                  </a:cubicBezTo>
                  <a:cubicBezTo>
                    <a:pt x="1744717" y="1371853"/>
                    <a:pt x="1747863" y="1370484"/>
                    <a:pt x="1748911" y="1367746"/>
                  </a:cubicBezTo>
                  <a:cubicBezTo>
                    <a:pt x="1749960" y="1364929"/>
                    <a:pt x="1748508" y="1361869"/>
                    <a:pt x="1745766" y="1360822"/>
                  </a:cubicBezTo>
                  <a:cubicBezTo>
                    <a:pt x="1738749" y="1358085"/>
                    <a:pt x="1732377" y="1352771"/>
                    <a:pt x="1726328" y="1346733"/>
                  </a:cubicBezTo>
                  <a:cubicBezTo>
                    <a:pt x="1716730" y="1337071"/>
                    <a:pt x="1708099" y="1325397"/>
                    <a:pt x="1700114" y="1317105"/>
                  </a:cubicBezTo>
                  <a:cubicBezTo>
                    <a:pt x="1676482" y="1293032"/>
                    <a:pt x="1656560" y="1267670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8"/>
                  </a:lnTo>
                  <a:cubicBezTo>
                    <a:pt x="1556547" y="1104956"/>
                    <a:pt x="1555740" y="1103588"/>
                    <a:pt x="1554611" y="1101655"/>
                  </a:cubicBezTo>
                  <a:cubicBezTo>
                    <a:pt x="1573888" y="1110029"/>
                    <a:pt x="1593084" y="1118563"/>
                    <a:pt x="1612361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2" y="1163649"/>
                    <a:pt x="1687613" y="1171620"/>
                    <a:pt x="1693178" y="1180557"/>
                  </a:cubicBezTo>
                  <a:cubicBezTo>
                    <a:pt x="1701485" y="1193841"/>
                    <a:pt x="1715278" y="1209461"/>
                    <a:pt x="1725844" y="1220893"/>
                  </a:cubicBezTo>
                  <a:cubicBezTo>
                    <a:pt x="1741007" y="1236995"/>
                    <a:pt x="1757058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6" y="1325639"/>
                    <a:pt x="1851103" y="1342466"/>
                    <a:pt x="1873364" y="1354784"/>
                  </a:cubicBezTo>
                  <a:cubicBezTo>
                    <a:pt x="1875945" y="1356233"/>
                    <a:pt x="1879171" y="1355348"/>
                    <a:pt x="1880703" y="1352852"/>
                  </a:cubicBezTo>
                  <a:cubicBezTo>
                    <a:pt x="1882155" y="1350275"/>
                    <a:pt x="1881268" y="1346974"/>
                    <a:pt x="1878687" y="1345525"/>
                  </a:cubicBezTo>
                  <a:cubicBezTo>
                    <a:pt x="1857716" y="1332885"/>
                    <a:pt x="1837472" y="1315575"/>
                    <a:pt x="1817953" y="1296896"/>
                  </a:cubicBezTo>
                  <a:cubicBezTo>
                    <a:pt x="1806661" y="1286027"/>
                    <a:pt x="1795611" y="1274594"/>
                    <a:pt x="1784723" y="1263323"/>
                  </a:cubicBezTo>
                  <a:cubicBezTo>
                    <a:pt x="1767543" y="1245369"/>
                    <a:pt x="1750766" y="1227656"/>
                    <a:pt x="1735281" y="1211876"/>
                  </a:cubicBezTo>
                  <a:cubicBezTo>
                    <a:pt x="1726328" y="1202859"/>
                    <a:pt x="1715036" y="1191104"/>
                    <a:pt x="1706648" y="1180074"/>
                  </a:cubicBezTo>
                  <a:cubicBezTo>
                    <a:pt x="1702212" y="1174357"/>
                    <a:pt x="1698582" y="1168883"/>
                    <a:pt x="1696727" y="1164133"/>
                  </a:cubicBezTo>
                  <a:cubicBezTo>
                    <a:pt x="1696485" y="1163488"/>
                    <a:pt x="1696566" y="1163086"/>
                    <a:pt x="1696404" y="1162442"/>
                  </a:cubicBezTo>
                  <a:cubicBezTo>
                    <a:pt x="1713907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4"/>
                    <a:pt x="2093958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7" y="861328"/>
                    <a:pt x="1585986" y="861328"/>
                  </a:cubicBezTo>
                  <a:lnTo>
                    <a:pt x="1585583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3" name="Google Shape;2243;p32"/>
            <p:cNvSpPr/>
            <p:nvPr/>
          </p:nvSpPr>
          <p:spPr>
            <a:xfrm rot="-10679728">
              <a:off x="8568201" y="993995"/>
              <a:ext cx="123572" cy="121937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1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4" name="Google Shape;2244;p32"/>
            <p:cNvSpPr/>
            <p:nvPr/>
          </p:nvSpPr>
          <p:spPr>
            <a:xfrm rot="-10679728">
              <a:off x="7442016" y="-495229"/>
              <a:ext cx="997613" cy="958811"/>
            </a:xfrm>
            <a:custGeom>
              <a:rect b="b" l="l" r="r" t="t"/>
              <a:pathLst>
                <a:path extrusionOk="0" h="1916090" w="1994005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6" y="748762"/>
                    <a:pt x="1221010" y="771305"/>
                    <a:pt x="1139951" y="813574"/>
                  </a:cubicBezTo>
                  <a:cubicBezTo>
                    <a:pt x="1185764" y="721308"/>
                    <a:pt x="1203186" y="582103"/>
                    <a:pt x="1144952" y="386460"/>
                  </a:cubicBezTo>
                  <a:cubicBezTo>
                    <a:pt x="1129305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2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7"/>
                  </a:cubicBezTo>
                  <a:cubicBezTo>
                    <a:pt x="347021" y="648927"/>
                    <a:pt x="283303" y="679602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5" y="1089246"/>
                    <a:pt x="687955" y="1103174"/>
                  </a:cubicBezTo>
                  <a:cubicBezTo>
                    <a:pt x="603750" y="1158888"/>
                    <a:pt x="519384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5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5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3"/>
                    <a:pt x="1050987" y="1540997"/>
                    <a:pt x="1172940" y="1644615"/>
                  </a:cubicBezTo>
                  <a:cubicBezTo>
                    <a:pt x="1214881" y="1680282"/>
                    <a:pt x="1283438" y="1697995"/>
                    <a:pt x="1320862" y="1732051"/>
                  </a:cubicBezTo>
                  <a:cubicBezTo>
                    <a:pt x="1420876" y="1822948"/>
                    <a:pt x="1456203" y="1922380"/>
                    <a:pt x="1467979" y="1915778"/>
                  </a:cubicBezTo>
                  <a:cubicBezTo>
                    <a:pt x="1479674" y="1909096"/>
                    <a:pt x="1409261" y="1801774"/>
                    <a:pt x="1391436" y="1692197"/>
                  </a:cubicBezTo>
                  <a:cubicBezTo>
                    <a:pt x="1380387" y="1624487"/>
                    <a:pt x="1410714" y="1564023"/>
                    <a:pt x="1402971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20" y="1003018"/>
                    <a:pt x="1730837" y="942876"/>
                    <a:pt x="1774391" y="917031"/>
                  </a:cubicBezTo>
                  <a:cubicBezTo>
                    <a:pt x="1890778" y="847791"/>
                    <a:pt x="1997083" y="842397"/>
                    <a:pt x="1993937" y="829354"/>
                  </a:cubicBezTo>
                  <a:cubicBezTo>
                    <a:pt x="1990872" y="816311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8"/>
                    <a:pt x="976219" y="1109535"/>
                  </a:cubicBezTo>
                  <a:cubicBezTo>
                    <a:pt x="966057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5" y="967754"/>
                    <a:pt x="904919" y="948995"/>
                  </a:cubicBezTo>
                  <a:cubicBezTo>
                    <a:pt x="919518" y="953745"/>
                    <a:pt x="933714" y="956241"/>
                    <a:pt x="946377" y="956885"/>
                  </a:cubicBezTo>
                  <a:cubicBezTo>
                    <a:pt x="973800" y="958173"/>
                    <a:pt x="1007353" y="948995"/>
                    <a:pt x="1040341" y="928383"/>
                  </a:cubicBezTo>
                  <a:cubicBezTo>
                    <a:pt x="1032840" y="956885"/>
                    <a:pt x="1033808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69"/>
                  </a:cubicBezTo>
                  <a:cubicBezTo>
                    <a:pt x="1045745" y="1049393"/>
                    <a:pt x="1035260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5" name="Google Shape;2245;p32"/>
            <p:cNvSpPr/>
            <p:nvPr/>
          </p:nvSpPr>
          <p:spPr>
            <a:xfrm rot="-10679728">
              <a:off x="7536101" y="-414588"/>
              <a:ext cx="794072" cy="797975"/>
            </a:xfrm>
            <a:custGeom>
              <a:rect b="b" l="l" r="r" t="t"/>
              <a:pathLst>
                <a:path extrusionOk="0" h="1594674" w="1587172">
                  <a:moveTo>
                    <a:pt x="791641" y="1028044"/>
                  </a:moveTo>
                  <a:cubicBezTo>
                    <a:pt x="794545" y="1028608"/>
                    <a:pt x="796481" y="1031426"/>
                    <a:pt x="795916" y="1034324"/>
                  </a:cubicBezTo>
                  <a:cubicBezTo>
                    <a:pt x="792528" y="1055016"/>
                    <a:pt x="788899" y="1075868"/>
                    <a:pt x="783576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8"/>
                  </a:cubicBezTo>
                  <a:cubicBezTo>
                    <a:pt x="762040" y="1156460"/>
                    <a:pt x="759137" y="1162901"/>
                    <a:pt x="756153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3"/>
                  </a:cubicBezTo>
                  <a:cubicBezTo>
                    <a:pt x="749458" y="1183754"/>
                    <a:pt x="749700" y="1183673"/>
                    <a:pt x="749780" y="1183593"/>
                  </a:cubicBezTo>
                  <a:cubicBezTo>
                    <a:pt x="749619" y="1184076"/>
                    <a:pt x="749377" y="1184478"/>
                    <a:pt x="749055" y="1184961"/>
                  </a:cubicBezTo>
                  <a:cubicBezTo>
                    <a:pt x="747442" y="1187377"/>
                    <a:pt x="745667" y="1187699"/>
                    <a:pt x="745183" y="1187779"/>
                  </a:cubicBezTo>
                  <a:cubicBezTo>
                    <a:pt x="742441" y="1188423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6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8" y="1115560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1" y="1032311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3"/>
                    <a:pt x="531445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4"/>
                    <a:pt x="474098" y="950431"/>
                    <a:pt x="476679" y="949143"/>
                  </a:cubicBezTo>
                  <a:cubicBezTo>
                    <a:pt x="491923" y="941977"/>
                    <a:pt x="508377" y="935536"/>
                    <a:pt x="525315" y="929578"/>
                  </a:cubicBezTo>
                  <a:cubicBezTo>
                    <a:pt x="536123" y="925714"/>
                    <a:pt x="547253" y="922091"/>
                    <a:pt x="558465" y="918710"/>
                  </a:cubicBezTo>
                  <a:cubicBezTo>
                    <a:pt x="572337" y="914523"/>
                    <a:pt x="586452" y="910658"/>
                    <a:pt x="600486" y="907518"/>
                  </a:cubicBezTo>
                  <a:cubicBezTo>
                    <a:pt x="614924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7"/>
                  </a:cubicBezTo>
                  <a:cubicBezTo>
                    <a:pt x="647912" y="891980"/>
                    <a:pt x="645492" y="889806"/>
                    <a:pt x="642669" y="890047"/>
                  </a:cubicBezTo>
                  <a:cubicBezTo>
                    <a:pt x="627990" y="890691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0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7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1"/>
                    <a:pt x="496037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0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7" y="1440505"/>
                  </a:cubicBezTo>
                  <a:cubicBezTo>
                    <a:pt x="423446" y="1445014"/>
                    <a:pt x="420946" y="1448557"/>
                    <a:pt x="418768" y="1450408"/>
                  </a:cubicBezTo>
                  <a:cubicBezTo>
                    <a:pt x="417074" y="1451858"/>
                    <a:pt x="415381" y="1452582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0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5"/>
                    <a:pt x="418929" y="1430039"/>
                    <a:pt x="421349" y="1423920"/>
                  </a:cubicBezTo>
                  <a:cubicBezTo>
                    <a:pt x="427318" y="1408703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7"/>
                    <a:pt x="466275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9" y="1329561"/>
                    <a:pt x="371665" y="1365791"/>
                  </a:cubicBezTo>
                  <a:cubicBezTo>
                    <a:pt x="321658" y="1426577"/>
                    <a:pt x="270603" y="1486397"/>
                    <a:pt x="218661" y="1544285"/>
                  </a:cubicBezTo>
                  <a:cubicBezTo>
                    <a:pt x="216725" y="1546539"/>
                    <a:pt x="213337" y="1546700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8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499"/>
                    <a:pt x="390377" y="1290512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59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2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1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2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3"/>
                  </a:cubicBezTo>
                  <a:cubicBezTo>
                    <a:pt x="436593" y="1262494"/>
                    <a:pt x="442804" y="1254846"/>
                    <a:pt x="448933" y="1247116"/>
                  </a:cubicBezTo>
                  <a:cubicBezTo>
                    <a:pt x="492891" y="1191644"/>
                    <a:pt x="536687" y="1136332"/>
                    <a:pt x="580000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4"/>
                  </a:cubicBezTo>
                  <a:cubicBezTo>
                    <a:pt x="667027" y="976597"/>
                    <a:pt x="665818" y="977886"/>
                    <a:pt x="664527" y="977161"/>
                  </a:cubicBezTo>
                  <a:cubicBezTo>
                    <a:pt x="664366" y="977080"/>
                    <a:pt x="664285" y="977000"/>
                    <a:pt x="664124" y="976919"/>
                  </a:cubicBezTo>
                  <a:cubicBezTo>
                    <a:pt x="662108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5"/>
                  </a:lnTo>
                  <a:cubicBezTo>
                    <a:pt x="567901" y="1001878"/>
                    <a:pt x="554028" y="1005823"/>
                    <a:pt x="540156" y="1009849"/>
                  </a:cubicBezTo>
                  <a:cubicBezTo>
                    <a:pt x="526202" y="1013955"/>
                    <a:pt x="512329" y="1018141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19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4" y="1004535"/>
                    <a:pt x="521927" y="1000107"/>
                    <a:pt x="536123" y="996001"/>
                  </a:cubicBezTo>
                  <a:cubicBezTo>
                    <a:pt x="550238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6"/>
                  </a:cubicBezTo>
                  <a:cubicBezTo>
                    <a:pt x="665898" y="966453"/>
                    <a:pt x="667753" y="966533"/>
                    <a:pt x="668721" y="966855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5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5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2" y="926117"/>
                  </a:cubicBezTo>
                  <a:cubicBezTo>
                    <a:pt x="719534" y="926439"/>
                    <a:pt x="721551" y="928934"/>
                    <a:pt x="721228" y="931752"/>
                  </a:cubicBezTo>
                  <a:cubicBezTo>
                    <a:pt x="720986" y="934007"/>
                    <a:pt x="719293" y="935778"/>
                    <a:pt x="717276" y="936180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8" y="936341"/>
                    <a:pt x="715905" y="936341"/>
                    <a:pt x="715582" y="936261"/>
                  </a:cubicBezTo>
                  <a:cubicBezTo>
                    <a:pt x="715744" y="936341"/>
                    <a:pt x="716066" y="936422"/>
                    <a:pt x="716470" y="936422"/>
                  </a:cubicBezTo>
                  <a:cubicBezTo>
                    <a:pt x="716147" y="936744"/>
                    <a:pt x="715744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0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8" y="1106463"/>
                    <a:pt x="586129" y="1109442"/>
                  </a:cubicBezTo>
                  <a:cubicBezTo>
                    <a:pt x="587500" y="1129730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2"/>
                    <a:pt x="563788" y="1290754"/>
                  </a:cubicBezTo>
                  <a:cubicBezTo>
                    <a:pt x="562013" y="1297114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1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7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8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4"/>
                  </a:cubicBezTo>
                  <a:cubicBezTo>
                    <a:pt x="559432" y="1327628"/>
                    <a:pt x="566772" y="1319013"/>
                    <a:pt x="568869" y="1313780"/>
                  </a:cubicBezTo>
                  <a:cubicBezTo>
                    <a:pt x="572095" y="1305729"/>
                    <a:pt x="574838" y="1297597"/>
                    <a:pt x="577338" y="1289385"/>
                  </a:cubicBezTo>
                  <a:cubicBezTo>
                    <a:pt x="579838" y="1281253"/>
                    <a:pt x="582016" y="1272961"/>
                    <a:pt x="584032" y="1264668"/>
                  </a:cubicBezTo>
                  <a:cubicBezTo>
                    <a:pt x="587097" y="1252028"/>
                    <a:pt x="590001" y="1239226"/>
                    <a:pt x="592259" y="1226264"/>
                  </a:cubicBezTo>
                  <a:cubicBezTo>
                    <a:pt x="594518" y="1213382"/>
                    <a:pt x="596211" y="1200339"/>
                    <a:pt x="597421" y="1187296"/>
                  </a:cubicBezTo>
                  <a:cubicBezTo>
                    <a:pt x="599760" y="1160969"/>
                    <a:pt x="599680" y="1134561"/>
                    <a:pt x="596776" y="1108475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8"/>
                    <a:pt x="709291" y="976356"/>
                    <a:pt x="709775" y="979254"/>
                  </a:cubicBezTo>
                  <a:cubicBezTo>
                    <a:pt x="712679" y="998819"/>
                    <a:pt x="713889" y="1018302"/>
                    <a:pt x="714131" y="1037786"/>
                  </a:cubicBezTo>
                  <a:cubicBezTo>
                    <a:pt x="714292" y="1052439"/>
                    <a:pt x="713727" y="1067092"/>
                    <a:pt x="712921" y="1081745"/>
                  </a:cubicBezTo>
                  <a:cubicBezTo>
                    <a:pt x="712034" y="1096399"/>
                    <a:pt x="710985" y="1111052"/>
                    <a:pt x="709372" y="1125785"/>
                  </a:cubicBezTo>
                  <a:cubicBezTo>
                    <a:pt x="708565" y="1133675"/>
                    <a:pt x="707597" y="1141485"/>
                    <a:pt x="706549" y="1149295"/>
                  </a:cubicBezTo>
                  <a:cubicBezTo>
                    <a:pt x="705581" y="1157104"/>
                    <a:pt x="704452" y="1164995"/>
                    <a:pt x="703323" y="1172804"/>
                  </a:cubicBezTo>
                  <a:cubicBezTo>
                    <a:pt x="702597" y="1178038"/>
                    <a:pt x="696951" y="1187055"/>
                    <a:pt x="696144" y="1191885"/>
                  </a:cubicBezTo>
                  <a:cubicBezTo>
                    <a:pt x="695499" y="1195670"/>
                    <a:pt x="696628" y="1198326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1"/>
                    <a:pt x="714131" y="1177715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7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1"/>
                    <a:pt x="286008" y="1214992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299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3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7"/>
                  </a:cubicBezTo>
                  <a:cubicBezTo>
                    <a:pt x="551286" y="1105980"/>
                    <a:pt x="551609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0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4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5"/>
                    <a:pt x="280766" y="1205733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49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0"/>
                  </a:cubicBezTo>
                  <a:cubicBezTo>
                    <a:pt x="989410" y="928451"/>
                    <a:pt x="978924" y="921930"/>
                    <a:pt x="968358" y="916536"/>
                  </a:cubicBezTo>
                  <a:cubicBezTo>
                    <a:pt x="956825" y="910658"/>
                    <a:pt x="945371" y="905989"/>
                    <a:pt x="933596" y="902204"/>
                  </a:cubicBezTo>
                  <a:cubicBezTo>
                    <a:pt x="911254" y="894958"/>
                    <a:pt x="887864" y="891013"/>
                    <a:pt x="860925" y="887390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4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6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5"/>
                    <a:pt x="1031109" y="977161"/>
                  </a:cubicBezTo>
                  <a:lnTo>
                    <a:pt x="1043207" y="989077"/>
                  </a:lnTo>
                  <a:cubicBezTo>
                    <a:pt x="1043852" y="989721"/>
                    <a:pt x="1045466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5" y="994229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6" y="994229"/>
                  </a:cubicBezTo>
                  <a:cubicBezTo>
                    <a:pt x="1056838" y="993585"/>
                    <a:pt x="1057403" y="992297"/>
                    <a:pt x="1056838" y="990365"/>
                  </a:cubicBezTo>
                  <a:cubicBezTo>
                    <a:pt x="1056838" y="990204"/>
                    <a:pt x="1056596" y="989560"/>
                    <a:pt x="1056032" y="988674"/>
                  </a:cubicBezTo>
                  <a:cubicBezTo>
                    <a:pt x="1055306" y="987547"/>
                    <a:pt x="1052483" y="983521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2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1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3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4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3"/>
                    <a:pt x="864070" y="690378"/>
                    <a:pt x="857214" y="698107"/>
                  </a:cubicBezTo>
                  <a:cubicBezTo>
                    <a:pt x="850439" y="705676"/>
                    <a:pt x="844068" y="713807"/>
                    <a:pt x="838421" y="722261"/>
                  </a:cubicBezTo>
                  <a:cubicBezTo>
                    <a:pt x="830517" y="734016"/>
                    <a:pt x="824226" y="746495"/>
                    <a:pt x="820274" y="759457"/>
                  </a:cubicBezTo>
                  <a:cubicBezTo>
                    <a:pt x="819387" y="762275"/>
                    <a:pt x="820838" y="765254"/>
                    <a:pt x="823661" y="766220"/>
                  </a:cubicBezTo>
                  <a:cubicBezTo>
                    <a:pt x="826404" y="767187"/>
                    <a:pt x="829469" y="765657"/>
                    <a:pt x="830437" y="762919"/>
                  </a:cubicBezTo>
                  <a:cubicBezTo>
                    <a:pt x="834873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1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1" y="652296"/>
                  </a:cubicBezTo>
                  <a:cubicBezTo>
                    <a:pt x="919723" y="649640"/>
                    <a:pt x="916738" y="648271"/>
                    <a:pt x="914077" y="649317"/>
                  </a:cubicBezTo>
                  <a:cubicBezTo>
                    <a:pt x="913593" y="649478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399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6"/>
                    <a:pt x="686062" y="783209"/>
                  </a:cubicBezTo>
                  <a:cubicBezTo>
                    <a:pt x="681142" y="765576"/>
                    <a:pt x="672512" y="743355"/>
                    <a:pt x="661140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0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5" y="640542"/>
                  </a:cubicBezTo>
                  <a:cubicBezTo>
                    <a:pt x="607987" y="655275"/>
                    <a:pt x="617827" y="671297"/>
                    <a:pt x="627264" y="687399"/>
                  </a:cubicBezTo>
                  <a:close/>
                  <a:moveTo>
                    <a:pt x="1153464" y="1570290"/>
                  </a:moveTo>
                  <a:cubicBezTo>
                    <a:pt x="1145802" y="1555476"/>
                    <a:pt x="1139753" y="1536556"/>
                    <a:pt x="1134268" y="1525687"/>
                  </a:cubicBezTo>
                  <a:cubicBezTo>
                    <a:pt x="1114104" y="1485512"/>
                    <a:pt x="1096360" y="1444209"/>
                    <a:pt x="1077164" y="1403631"/>
                  </a:cubicBezTo>
                  <a:cubicBezTo>
                    <a:pt x="1072324" y="1393406"/>
                    <a:pt x="1067404" y="1383262"/>
                    <a:pt x="1062323" y="1373117"/>
                  </a:cubicBezTo>
                  <a:cubicBezTo>
                    <a:pt x="1035384" y="1319980"/>
                    <a:pt x="1008364" y="1266842"/>
                    <a:pt x="980699" y="1214107"/>
                  </a:cubicBezTo>
                  <a:cubicBezTo>
                    <a:pt x="953034" y="1161291"/>
                    <a:pt x="924643" y="1108958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3"/>
                    <a:pt x="808821" y="928290"/>
                  </a:cubicBezTo>
                  <a:cubicBezTo>
                    <a:pt x="815434" y="942299"/>
                    <a:pt x="822774" y="955987"/>
                    <a:pt x="830437" y="969593"/>
                  </a:cubicBezTo>
                  <a:cubicBezTo>
                    <a:pt x="848181" y="1000831"/>
                    <a:pt x="867780" y="1031265"/>
                    <a:pt x="884557" y="1062825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7"/>
                    <a:pt x="885283" y="1086335"/>
                  </a:cubicBezTo>
                  <a:cubicBezTo>
                    <a:pt x="884960" y="1088187"/>
                    <a:pt x="885525" y="1089877"/>
                    <a:pt x="886735" y="1091085"/>
                  </a:cubicBezTo>
                  <a:cubicBezTo>
                    <a:pt x="885847" y="1092615"/>
                    <a:pt x="884153" y="1095513"/>
                    <a:pt x="882782" y="1097445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7" y="1127879"/>
                    <a:pt x="866571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7"/>
                    <a:pt x="848907" y="1204526"/>
                  </a:cubicBezTo>
                  <a:cubicBezTo>
                    <a:pt x="846648" y="1214912"/>
                    <a:pt x="844713" y="1225298"/>
                    <a:pt x="842938" y="1235764"/>
                  </a:cubicBezTo>
                  <a:cubicBezTo>
                    <a:pt x="838664" y="1261931"/>
                    <a:pt x="835921" y="1288338"/>
                    <a:pt x="835034" y="1314827"/>
                  </a:cubicBezTo>
                  <a:cubicBezTo>
                    <a:pt x="834873" y="1317725"/>
                    <a:pt x="837131" y="1320302"/>
                    <a:pt x="840115" y="1320462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4" y="1294618"/>
                    <a:pt x="850278" y="1274088"/>
                    <a:pt x="853827" y="1253558"/>
                  </a:cubicBezTo>
                  <a:cubicBezTo>
                    <a:pt x="856569" y="1238180"/>
                    <a:pt x="859796" y="1222883"/>
                    <a:pt x="863102" y="1207666"/>
                  </a:cubicBezTo>
                  <a:cubicBezTo>
                    <a:pt x="866409" y="1192288"/>
                    <a:pt x="869797" y="1176991"/>
                    <a:pt x="873587" y="1161855"/>
                  </a:cubicBezTo>
                  <a:cubicBezTo>
                    <a:pt x="875685" y="1153401"/>
                    <a:pt x="877943" y="1145028"/>
                    <a:pt x="880282" y="1136655"/>
                  </a:cubicBezTo>
                  <a:cubicBezTo>
                    <a:pt x="882702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2"/>
                  </a:cubicBezTo>
                  <a:cubicBezTo>
                    <a:pt x="895203" y="1098331"/>
                    <a:pt x="896978" y="1095110"/>
                    <a:pt x="897542" y="1092695"/>
                  </a:cubicBezTo>
                  <a:cubicBezTo>
                    <a:pt x="898188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1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5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1" y="1368447"/>
                  </a:cubicBezTo>
                  <a:cubicBezTo>
                    <a:pt x="939241" y="1391232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1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4"/>
                    <a:pt x="1000944" y="1284071"/>
                  </a:cubicBezTo>
                  <a:cubicBezTo>
                    <a:pt x="1017397" y="1315793"/>
                    <a:pt x="1033932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7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1"/>
                  </a:cubicBezTo>
                  <a:cubicBezTo>
                    <a:pt x="1148141" y="1582689"/>
                    <a:pt x="1152577" y="1589210"/>
                    <a:pt x="1157497" y="1593397"/>
                  </a:cubicBezTo>
                  <a:cubicBezTo>
                    <a:pt x="1159594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5"/>
                    <a:pt x="1156690" y="1576570"/>
                    <a:pt x="1153464" y="1570290"/>
                  </a:cubicBezTo>
                  <a:close/>
                  <a:moveTo>
                    <a:pt x="1151045" y="1365791"/>
                  </a:moveTo>
                  <a:cubicBezTo>
                    <a:pt x="1153303" y="1367482"/>
                    <a:pt x="1156529" y="1366998"/>
                    <a:pt x="1158223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1" y="1359350"/>
                    <a:pt x="1158142" y="1356854"/>
                    <a:pt x="1155803" y="1353875"/>
                  </a:cubicBezTo>
                  <a:cubicBezTo>
                    <a:pt x="1148060" y="1343891"/>
                    <a:pt x="1123944" y="1321670"/>
                    <a:pt x="1122008" y="1319818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4" y="1278838"/>
                    <a:pt x="1068695" y="1271753"/>
                    <a:pt x="1060064" y="1264910"/>
                  </a:cubicBezTo>
                  <a:cubicBezTo>
                    <a:pt x="1038449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90" y="1223285"/>
                    <a:pt x="986909" y="1224976"/>
                  </a:cubicBezTo>
                  <a:cubicBezTo>
                    <a:pt x="1004492" y="1237858"/>
                    <a:pt x="1021511" y="1251545"/>
                    <a:pt x="1038449" y="1265393"/>
                  </a:cubicBezTo>
                  <a:cubicBezTo>
                    <a:pt x="1048611" y="1273685"/>
                    <a:pt x="1058613" y="1282220"/>
                    <a:pt x="1068614" y="1290673"/>
                  </a:cubicBezTo>
                  <a:cubicBezTo>
                    <a:pt x="1083696" y="1303314"/>
                    <a:pt x="1098699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7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2" y="1362409"/>
                    <a:pt x="1149270" y="1362570"/>
                  </a:cubicBezTo>
                  <a:cubicBezTo>
                    <a:pt x="1149189" y="1362570"/>
                    <a:pt x="1149109" y="1362651"/>
                    <a:pt x="1149028" y="1362570"/>
                  </a:cubicBezTo>
                  <a:cubicBezTo>
                    <a:pt x="1149270" y="1363858"/>
                    <a:pt x="1149915" y="1364986"/>
                    <a:pt x="1151045" y="1365791"/>
                  </a:cubicBezTo>
                  <a:close/>
                  <a:moveTo>
                    <a:pt x="1072889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1"/>
                    <a:pt x="914319" y="1087140"/>
                  </a:cubicBezTo>
                  <a:cubicBezTo>
                    <a:pt x="914158" y="1090119"/>
                    <a:pt x="916416" y="1092615"/>
                    <a:pt x="919320" y="1092856"/>
                  </a:cubicBezTo>
                  <a:cubicBezTo>
                    <a:pt x="945694" y="1095110"/>
                    <a:pt x="969165" y="1102759"/>
                    <a:pt x="991103" y="1113145"/>
                  </a:cubicBezTo>
                  <a:cubicBezTo>
                    <a:pt x="1003928" y="1119183"/>
                    <a:pt x="1016188" y="1126188"/>
                    <a:pt x="1028205" y="1133595"/>
                  </a:cubicBezTo>
                  <a:cubicBezTo>
                    <a:pt x="1036271" y="1138587"/>
                    <a:pt x="1044256" y="1143659"/>
                    <a:pt x="1052241" y="1148892"/>
                  </a:cubicBezTo>
                  <a:cubicBezTo>
                    <a:pt x="1082487" y="1168779"/>
                    <a:pt x="1112168" y="1190034"/>
                    <a:pt x="1144431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7"/>
                    <a:pt x="1072889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60" y="1003971"/>
                    <a:pt x="991749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2"/>
                    <a:pt x="873668" y="971686"/>
                  </a:cubicBezTo>
                  <a:cubicBezTo>
                    <a:pt x="870765" y="971203"/>
                    <a:pt x="867942" y="973135"/>
                    <a:pt x="867458" y="976034"/>
                  </a:cubicBezTo>
                  <a:cubicBezTo>
                    <a:pt x="866974" y="978932"/>
                    <a:pt x="868910" y="981669"/>
                    <a:pt x="871813" y="982233"/>
                  </a:cubicBezTo>
                  <a:cubicBezTo>
                    <a:pt x="894558" y="986822"/>
                    <a:pt x="916819" y="992136"/>
                    <a:pt x="938919" y="998416"/>
                  </a:cubicBezTo>
                  <a:cubicBezTo>
                    <a:pt x="947711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1"/>
                    <a:pt x="1003847" y="1020315"/>
                  </a:cubicBezTo>
                  <a:cubicBezTo>
                    <a:pt x="1014897" y="1024743"/>
                    <a:pt x="1031593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60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0"/>
                    <a:pt x="1051837" y="1033439"/>
                  </a:cubicBezTo>
                  <a:close/>
                  <a:moveTo>
                    <a:pt x="1034900" y="1392520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900" y="1392601"/>
                    <a:pt x="1034900" y="1392520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4"/>
                  </a:cubicBezTo>
                  <a:cubicBezTo>
                    <a:pt x="1035787" y="1385758"/>
                    <a:pt x="1033932" y="1388414"/>
                    <a:pt x="1034497" y="1391232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900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5"/>
                    <a:pt x="1028528" y="1433743"/>
                  </a:cubicBezTo>
                  <a:cubicBezTo>
                    <a:pt x="1028205" y="1437688"/>
                    <a:pt x="1028044" y="1441552"/>
                    <a:pt x="1027883" y="1445497"/>
                  </a:cubicBezTo>
                  <a:cubicBezTo>
                    <a:pt x="1027641" y="1455400"/>
                    <a:pt x="1027963" y="1465222"/>
                    <a:pt x="1028367" y="1475125"/>
                  </a:cubicBezTo>
                  <a:cubicBezTo>
                    <a:pt x="1028286" y="1478024"/>
                    <a:pt x="1030625" y="1480439"/>
                    <a:pt x="1033609" y="1480520"/>
                  </a:cubicBezTo>
                  <a:cubicBezTo>
                    <a:pt x="1036593" y="1480600"/>
                    <a:pt x="1039013" y="1478185"/>
                    <a:pt x="1039013" y="1475286"/>
                  </a:cubicBezTo>
                  <a:cubicBezTo>
                    <a:pt x="1039578" y="1468282"/>
                    <a:pt x="1040384" y="1461439"/>
                    <a:pt x="1041110" y="1454514"/>
                  </a:cubicBezTo>
                  <a:cubicBezTo>
                    <a:pt x="1041594" y="1449845"/>
                    <a:pt x="1042078" y="1445256"/>
                    <a:pt x="1042481" y="1440666"/>
                  </a:cubicBezTo>
                  <a:cubicBezTo>
                    <a:pt x="1042884" y="1436802"/>
                    <a:pt x="1043127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1"/>
                  </a:cubicBezTo>
                  <a:cubicBezTo>
                    <a:pt x="1044740" y="1389542"/>
                    <a:pt x="1044417" y="1388414"/>
                    <a:pt x="1044175" y="1388012"/>
                  </a:cubicBezTo>
                  <a:close/>
                  <a:moveTo>
                    <a:pt x="637507" y="804785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5"/>
                  </a:lnTo>
                  <a:close/>
                  <a:moveTo>
                    <a:pt x="274394" y="772339"/>
                  </a:moveTo>
                  <a:cubicBezTo>
                    <a:pt x="298026" y="769360"/>
                    <a:pt x="321497" y="764932"/>
                    <a:pt x="343193" y="760101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30" y="777814"/>
                    <a:pt x="486680" y="787717"/>
                    <a:pt x="484987" y="788442"/>
                  </a:cubicBezTo>
                  <a:cubicBezTo>
                    <a:pt x="464661" y="798264"/>
                    <a:pt x="443772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2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5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7"/>
                    <a:pt x="525315" y="785704"/>
                    <a:pt x="536042" y="778217"/>
                  </a:cubicBezTo>
                  <a:cubicBezTo>
                    <a:pt x="537494" y="777251"/>
                    <a:pt x="537817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1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5"/>
                    <a:pt x="515959" y="857279"/>
                  </a:cubicBezTo>
                  <a:cubicBezTo>
                    <a:pt x="506522" y="862673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7" y="894797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3" y="893670"/>
                    <a:pt x="492810" y="884894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6"/>
                    <a:pt x="599922" y="803739"/>
                  </a:cubicBezTo>
                  <a:cubicBezTo>
                    <a:pt x="600164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6" y="812354"/>
                    <a:pt x="633555" y="814608"/>
                  </a:cubicBezTo>
                  <a:cubicBezTo>
                    <a:pt x="635572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4" y="806074"/>
                  </a:cubicBezTo>
                  <a:cubicBezTo>
                    <a:pt x="640733" y="804866"/>
                    <a:pt x="639040" y="804464"/>
                    <a:pt x="637507" y="804785"/>
                  </a:cubicBezTo>
                  <a:cubicBezTo>
                    <a:pt x="637507" y="804785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3" y="797298"/>
                    <a:pt x="621941" y="796493"/>
                  </a:cubicBezTo>
                  <a:cubicBezTo>
                    <a:pt x="618714" y="786670"/>
                    <a:pt x="611859" y="763563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1" y="710989"/>
                    <a:pt x="584516" y="695692"/>
                    <a:pt x="575079" y="679187"/>
                  </a:cubicBezTo>
                  <a:cubicBezTo>
                    <a:pt x="569837" y="670089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4" y="586760"/>
                    <a:pt x="499505" y="565505"/>
                    <a:pt x="487810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8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1" y="684582"/>
                  </a:cubicBezTo>
                  <a:cubicBezTo>
                    <a:pt x="571531" y="701248"/>
                    <a:pt x="580161" y="716464"/>
                    <a:pt x="585888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80" y="764208"/>
                    <a:pt x="605729" y="781840"/>
                    <a:pt x="609762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4"/>
                    <a:pt x="475066" y="636677"/>
                    <a:pt x="463210" y="617515"/>
                  </a:cubicBezTo>
                  <a:cubicBezTo>
                    <a:pt x="454902" y="604231"/>
                    <a:pt x="446595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6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5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5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4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2"/>
                    <a:pt x="329401" y="590624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8"/>
                  </a:cubicBezTo>
                  <a:cubicBezTo>
                    <a:pt x="300849" y="579272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3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6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4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7"/>
                    <a:pt x="970" y="551657"/>
                    <a:pt x="3793" y="552543"/>
                  </a:cubicBezTo>
                  <a:cubicBezTo>
                    <a:pt x="67995" y="572993"/>
                    <a:pt x="131391" y="598031"/>
                    <a:pt x="194222" y="624761"/>
                  </a:cubicBezTo>
                  <a:cubicBezTo>
                    <a:pt x="223419" y="637241"/>
                    <a:pt x="252455" y="650284"/>
                    <a:pt x="281492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5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49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5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4"/>
                  </a:cubicBezTo>
                  <a:cubicBezTo>
                    <a:pt x="305930" y="674034"/>
                    <a:pt x="305930" y="673954"/>
                    <a:pt x="305930" y="673954"/>
                  </a:cubicBezTo>
                  <a:cubicBezTo>
                    <a:pt x="306011" y="674034"/>
                    <a:pt x="306092" y="674034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7"/>
                    <a:pt x="215757" y="763081"/>
                  </a:cubicBezTo>
                  <a:cubicBezTo>
                    <a:pt x="195512" y="763563"/>
                    <a:pt x="176397" y="762597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9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9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4" y="114801"/>
                    <a:pt x="853666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6" y="114237"/>
                    <a:pt x="857456" y="114076"/>
                    <a:pt x="857376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5" y="112546"/>
                    <a:pt x="858263" y="113029"/>
                    <a:pt x="856892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9" y="110051"/>
                    <a:pt x="844632" y="110051"/>
                  </a:cubicBezTo>
                  <a:cubicBezTo>
                    <a:pt x="843584" y="110051"/>
                    <a:pt x="845035" y="110292"/>
                    <a:pt x="845439" y="110453"/>
                  </a:cubicBezTo>
                  <a:cubicBezTo>
                    <a:pt x="845439" y="110131"/>
                    <a:pt x="845519" y="109889"/>
                    <a:pt x="845519" y="109648"/>
                  </a:cubicBezTo>
                  <a:cubicBezTo>
                    <a:pt x="844955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8" y="109004"/>
                    <a:pt x="844068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4" y="109487"/>
                    <a:pt x="844874" y="109728"/>
                    <a:pt x="844309" y="109728"/>
                  </a:cubicBezTo>
                  <a:close/>
                  <a:moveTo>
                    <a:pt x="828259" y="641910"/>
                  </a:moveTo>
                  <a:cubicBezTo>
                    <a:pt x="820193" y="646902"/>
                    <a:pt x="812047" y="651733"/>
                    <a:pt x="803740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20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3"/>
                    <a:pt x="746393" y="785865"/>
                  </a:cubicBezTo>
                  <a:cubicBezTo>
                    <a:pt x="746070" y="786429"/>
                    <a:pt x="745587" y="787234"/>
                    <a:pt x="745183" y="787959"/>
                  </a:cubicBezTo>
                  <a:cubicBezTo>
                    <a:pt x="745587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2"/>
                    <a:pt x="735505" y="793353"/>
                  </a:cubicBezTo>
                  <a:cubicBezTo>
                    <a:pt x="734617" y="792065"/>
                    <a:pt x="734053" y="789730"/>
                    <a:pt x="734859" y="786831"/>
                  </a:cubicBezTo>
                  <a:cubicBezTo>
                    <a:pt x="735505" y="784738"/>
                    <a:pt x="737360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4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5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1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0"/>
                    <a:pt x="585968" y="464302"/>
                    <a:pt x="586694" y="467200"/>
                  </a:cubicBezTo>
                  <a:cubicBezTo>
                    <a:pt x="592421" y="489260"/>
                    <a:pt x="602583" y="511320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6" y="662602"/>
                  </a:cubicBezTo>
                  <a:cubicBezTo>
                    <a:pt x="727842" y="664534"/>
                    <a:pt x="729778" y="666467"/>
                    <a:pt x="731714" y="668479"/>
                  </a:cubicBezTo>
                  <a:cubicBezTo>
                    <a:pt x="734537" y="671378"/>
                    <a:pt x="737198" y="674357"/>
                    <a:pt x="740021" y="677335"/>
                  </a:cubicBezTo>
                  <a:cubicBezTo>
                    <a:pt x="740828" y="678221"/>
                    <a:pt x="742118" y="680717"/>
                    <a:pt x="743248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8"/>
                    <a:pt x="750587" y="607612"/>
                    <a:pt x="751635" y="597226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2" y="552140"/>
                    <a:pt x="698806" y="543123"/>
                    <a:pt x="692354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39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3"/>
                    <a:pt x="644686" y="393934"/>
                    <a:pt x="652348" y="415995"/>
                  </a:cubicBezTo>
                  <a:cubicBezTo>
                    <a:pt x="657429" y="430406"/>
                    <a:pt x="662914" y="444818"/>
                    <a:pt x="668802" y="458907"/>
                  </a:cubicBezTo>
                  <a:cubicBezTo>
                    <a:pt x="673722" y="470662"/>
                    <a:pt x="678965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8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2" y="423080"/>
                    <a:pt x="765992" y="422194"/>
                    <a:pt x="765105" y="421389"/>
                  </a:cubicBezTo>
                  <a:cubicBezTo>
                    <a:pt x="763815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9" y="388782"/>
                  </a:cubicBezTo>
                  <a:cubicBezTo>
                    <a:pt x="740828" y="382260"/>
                    <a:pt x="737037" y="375739"/>
                    <a:pt x="733488" y="369056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1" y="207228"/>
                    <a:pt x="690095" y="210127"/>
                  </a:cubicBezTo>
                  <a:cubicBezTo>
                    <a:pt x="696064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5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3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80" y="169468"/>
                    <a:pt x="739295" y="151031"/>
                    <a:pt x="737118" y="132433"/>
                  </a:cubicBezTo>
                  <a:cubicBezTo>
                    <a:pt x="736714" y="129534"/>
                    <a:pt x="738731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5"/>
                    <a:pt x="783172" y="261412"/>
                  </a:cubicBezTo>
                  <a:cubicBezTo>
                    <a:pt x="786318" y="227436"/>
                    <a:pt x="788979" y="193461"/>
                    <a:pt x="792690" y="159565"/>
                  </a:cubicBezTo>
                  <a:cubicBezTo>
                    <a:pt x="798255" y="107796"/>
                    <a:pt x="804788" y="56188"/>
                    <a:pt x="812854" y="4580"/>
                  </a:cubicBezTo>
                  <a:cubicBezTo>
                    <a:pt x="813338" y="1601"/>
                    <a:pt x="816080" y="-412"/>
                    <a:pt x="818984" y="72"/>
                  </a:cubicBezTo>
                  <a:cubicBezTo>
                    <a:pt x="821887" y="474"/>
                    <a:pt x="823904" y="3211"/>
                    <a:pt x="823500" y="6110"/>
                  </a:cubicBezTo>
                  <a:cubicBezTo>
                    <a:pt x="816161" y="57637"/>
                    <a:pt x="810515" y="109245"/>
                    <a:pt x="805514" y="160853"/>
                  </a:cubicBezTo>
                  <a:cubicBezTo>
                    <a:pt x="802288" y="194185"/>
                    <a:pt x="799707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2"/>
                  </a:cubicBezTo>
                  <a:cubicBezTo>
                    <a:pt x="813579" y="214796"/>
                    <a:pt x="816645" y="205859"/>
                    <a:pt x="819871" y="197083"/>
                  </a:cubicBezTo>
                  <a:cubicBezTo>
                    <a:pt x="823097" y="188227"/>
                    <a:pt x="826404" y="179452"/>
                    <a:pt x="829469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1" y="183799"/>
                  </a:cubicBezTo>
                  <a:cubicBezTo>
                    <a:pt x="837212" y="191448"/>
                    <a:pt x="834631" y="199016"/>
                    <a:pt x="831888" y="206503"/>
                  </a:cubicBezTo>
                  <a:cubicBezTo>
                    <a:pt x="829066" y="213910"/>
                    <a:pt x="826000" y="221237"/>
                    <a:pt x="822936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3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4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3" y="221800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6"/>
                    <a:pt x="826968" y="364387"/>
                  </a:cubicBezTo>
                  <a:cubicBezTo>
                    <a:pt x="822290" y="371069"/>
                    <a:pt x="817612" y="377591"/>
                    <a:pt x="812854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9" y="417846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4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1" y="419215"/>
                  </a:cubicBezTo>
                  <a:cubicBezTo>
                    <a:pt x="918594" y="395625"/>
                    <a:pt x="933434" y="371230"/>
                    <a:pt x="939968" y="346755"/>
                  </a:cubicBezTo>
                  <a:cubicBezTo>
                    <a:pt x="940693" y="343856"/>
                    <a:pt x="943597" y="342085"/>
                    <a:pt x="946501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6" y="401825"/>
                    <a:pt x="911980" y="427186"/>
                  </a:cubicBezTo>
                  <a:cubicBezTo>
                    <a:pt x="899640" y="444576"/>
                    <a:pt x="885767" y="461564"/>
                    <a:pt x="871894" y="477586"/>
                  </a:cubicBezTo>
                  <a:cubicBezTo>
                    <a:pt x="857053" y="494735"/>
                    <a:pt x="842132" y="510676"/>
                    <a:pt x="829953" y="525410"/>
                  </a:cubicBezTo>
                  <a:cubicBezTo>
                    <a:pt x="824468" y="531931"/>
                    <a:pt x="818903" y="538453"/>
                    <a:pt x="813338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5"/>
                    <a:pt x="768735" y="594570"/>
                    <a:pt x="768654" y="595133"/>
                  </a:cubicBezTo>
                  <a:cubicBezTo>
                    <a:pt x="768331" y="597146"/>
                    <a:pt x="766235" y="597548"/>
                    <a:pt x="764460" y="598031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6"/>
                    <a:pt x="758653" y="653021"/>
                    <a:pt x="757524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299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0"/>
                    <a:pt x="949485" y="510435"/>
                    <a:pt x="952066" y="511964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2" y="588612"/>
                  </a:cubicBezTo>
                  <a:cubicBezTo>
                    <a:pt x="890042" y="596663"/>
                    <a:pt x="881008" y="604392"/>
                    <a:pt x="871733" y="611638"/>
                  </a:cubicBezTo>
                  <a:cubicBezTo>
                    <a:pt x="857537" y="622668"/>
                    <a:pt x="842777" y="632652"/>
                    <a:pt x="828259" y="641910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1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3" y="779585"/>
                    <a:pt x="1269690" y="781276"/>
                    <a:pt x="1273883" y="782886"/>
                  </a:cubicBezTo>
                  <a:cubicBezTo>
                    <a:pt x="1283804" y="786590"/>
                    <a:pt x="1295822" y="789649"/>
                    <a:pt x="1305340" y="791823"/>
                  </a:cubicBezTo>
                  <a:cubicBezTo>
                    <a:pt x="1321471" y="795768"/>
                    <a:pt x="1339054" y="800196"/>
                    <a:pt x="1357040" y="804866"/>
                  </a:cubicBezTo>
                  <a:cubicBezTo>
                    <a:pt x="1374058" y="809294"/>
                    <a:pt x="1391319" y="813722"/>
                    <a:pt x="1408418" y="816862"/>
                  </a:cubicBezTo>
                  <a:cubicBezTo>
                    <a:pt x="1423662" y="819600"/>
                    <a:pt x="1438583" y="821532"/>
                    <a:pt x="1452779" y="821532"/>
                  </a:cubicBezTo>
                  <a:cubicBezTo>
                    <a:pt x="1455682" y="821371"/>
                    <a:pt x="1458183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59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8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1"/>
                    <a:pt x="1302033" y="804464"/>
                  </a:cubicBezTo>
                  <a:cubicBezTo>
                    <a:pt x="1290498" y="801163"/>
                    <a:pt x="1275094" y="796412"/>
                    <a:pt x="1264205" y="791018"/>
                  </a:cubicBezTo>
                  <a:cubicBezTo>
                    <a:pt x="1257349" y="787556"/>
                    <a:pt x="1252833" y="783691"/>
                    <a:pt x="1250494" y="779827"/>
                  </a:cubicBezTo>
                  <a:cubicBezTo>
                    <a:pt x="1230491" y="782886"/>
                    <a:pt x="1210488" y="786026"/>
                    <a:pt x="1190485" y="788925"/>
                  </a:cubicBezTo>
                  <a:cubicBezTo>
                    <a:pt x="1176048" y="791018"/>
                    <a:pt x="1161530" y="792950"/>
                    <a:pt x="1147092" y="795044"/>
                  </a:cubicBezTo>
                  <a:lnTo>
                    <a:pt x="1186452" y="816460"/>
                  </a:lnTo>
                  <a:cubicBezTo>
                    <a:pt x="1209198" y="828858"/>
                    <a:pt x="1231539" y="839889"/>
                    <a:pt x="1254445" y="849630"/>
                  </a:cubicBezTo>
                  <a:cubicBezTo>
                    <a:pt x="1277110" y="859453"/>
                    <a:pt x="1300339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89"/>
                    <a:pt x="1378091" y="885941"/>
                    <a:pt x="1378656" y="888840"/>
                  </a:cubicBezTo>
                  <a:cubicBezTo>
                    <a:pt x="1379220" y="891738"/>
                    <a:pt x="1377285" y="894556"/>
                    <a:pt x="1374381" y="895120"/>
                  </a:cubicBezTo>
                  <a:cubicBezTo>
                    <a:pt x="1369138" y="896327"/>
                    <a:pt x="1363331" y="896166"/>
                    <a:pt x="1357363" y="895361"/>
                  </a:cubicBezTo>
                  <a:cubicBezTo>
                    <a:pt x="1345345" y="893670"/>
                    <a:pt x="1332682" y="888840"/>
                    <a:pt x="1322439" y="886666"/>
                  </a:cubicBezTo>
                  <a:cubicBezTo>
                    <a:pt x="1296467" y="880788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4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1" y="870000"/>
                    <a:pt x="1136526" y="877890"/>
                  </a:cubicBezTo>
                  <a:cubicBezTo>
                    <a:pt x="1153142" y="885861"/>
                    <a:pt x="1169838" y="893509"/>
                    <a:pt x="1186775" y="900594"/>
                  </a:cubicBezTo>
                  <a:cubicBezTo>
                    <a:pt x="1209278" y="909853"/>
                    <a:pt x="1232184" y="918065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5"/>
                    <a:pt x="1253639" y="934731"/>
                  </a:cubicBezTo>
                  <a:cubicBezTo>
                    <a:pt x="1222667" y="927888"/>
                    <a:pt x="1193147" y="917985"/>
                    <a:pt x="1164433" y="906150"/>
                  </a:cubicBezTo>
                  <a:cubicBezTo>
                    <a:pt x="1150077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2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5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2" y="834575"/>
                    <a:pt x="886170" y="836346"/>
                    <a:pt x="888590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9000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9" y="924506"/>
                    <a:pt x="1052644" y="934409"/>
                    <a:pt x="1072163" y="943105"/>
                  </a:cubicBezTo>
                  <a:cubicBezTo>
                    <a:pt x="1098699" y="954859"/>
                    <a:pt x="1125718" y="964360"/>
                    <a:pt x="1152819" y="969271"/>
                  </a:cubicBezTo>
                  <a:cubicBezTo>
                    <a:pt x="1155803" y="969754"/>
                    <a:pt x="1157739" y="972491"/>
                    <a:pt x="1157255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6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30" y="904540"/>
                    <a:pt x="951985" y="893509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4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6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6"/>
                    <a:pt x="825113" y="842062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59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3" y="825719"/>
                  </a:cubicBezTo>
                  <a:cubicBezTo>
                    <a:pt x="861328" y="824108"/>
                    <a:pt x="863022" y="821451"/>
                    <a:pt x="867135" y="822659"/>
                  </a:cubicBezTo>
                  <a:cubicBezTo>
                    <a:pt x="867458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7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2" y="806798"/>
                    <a:pt x="893752" y="790132"/>
                    <a:pt x="905285" y="774110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4" y="667755"/>
                    <a:pt x="1007477" y="661958"/>
                  </a:cubicBezTo>
                  <a:cubicBezTo>
                    <a:pt x="1017317" y="653343"/>
                    <a:pt x="1027157" y="644889"/>
                    <a:pt x="1037158" y="636516"/>
                  </a:cubicBezTo>
                  <a:lnTo>
                    <a:pt x="1053450" y="623151"/>
                  </a:lnTo>
                  <a:cubicBezTo>
                    <a:pt x="1054661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1" y="619850"/>
                    <a:pt x="1068291" y="623554"/>
                  </a:cubicBezTo>
                  <a:cubicBezTo>
                    <a:pt x="1067646" y="625808"/>
                    <a:pt x="1065549" y="627338"/>
                    <a:pt x="1063291" y="627257"/>
                  </a:cubicBezTo>
                  <a:cubicBezTo>
                    <a:pt x="1062161" y="628706"/>
                    <a:pt x="1060952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8" y="681764"/>
                    <a:pt x="997395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9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6" y="817265"/>
                    <a:pt x="927708" y="813964"/>
                    <a:pt x="947549" y="810743"/>
                  </a:cubicBezTo>
                  <a:cubicBezTo>
                    <a:pt x="968762" y="807362"/>
                    <a:pt x="989974" y="804141"/>
                    <a:pt x="1011348" y="800921"/>
                  </a:cubicBezTo>
                  <a:cubicBezTo>
                    <a:pt x="1011429" y="799874"/>
                    <a:pt x="1010299" y="798908"/>
                    <a:pt x="1010945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8"/>
                  </a:cubicBezTo>
                  <a:cubicBezTo>
                    <a:pt x="1110313" y="688688"/>
                    <a:pt x="1124267" y="676531"/>
                    <a:pt x="1138381" y="664615"/>
                  </a:cubicBezTo>
                  <a:cubicBezTo>
                    <a:pt x="1145802" y="658335"/>
                    <a:pt x="1153383" y="652216"/>
                    <a:pt x="1161127" y="646339"/>
                  </a:cubicBezTo>
                  <a:cubicBezTo>
                    <a:pt x="1168870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9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7" y="616630"/>
                    <a:pt x="1217666" y="620172"/>
                  </a:cubicBezTo>
                  <a:cubicBezTo>
                    <a:pt x="1215811" y="621863"/>
                    <a:pt x="1210166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9" y="750279"/>
                  </a:cubicBezTo>
                  <a:cubicBezTo>
                    <a:pt x="1052805" y="765898"/>
                    <a:pt x="1038368" y="782162"/>
                    <a:pt x="1024495" y="798908"/>
                  </a:cubicBezTo>
                  <a:cubicBezTo>
                    <a:pt x="1055628" y="794319"/>
                    <a:pt x="1086762" y="789649"/>
                    <a:pt x="1117895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5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10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80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2"/>
                    <a:pt x="1212746" y="705515"/>
                  </a:cubicBezTo>
                  <a:cubicBezTo>
                    <a:pt x="1221619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6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7" y="620816"/>
                    <a:pt x="1340667" y="621058"/>
                    <a:pt x="1340586" y="621299"/>
                  </a:cubicBezTo>
                  <a:cubicBezTo>
                    <a:pt x="1341635" y="620816"/>
                    <a:pt x="1342361" y="620333"/>
                    <a:pt x="1342118" y="619931"/>
                  </a:cubicBezTo>
                  <a:cubicBezTo>
                    <a:pt x="1342038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3" y="621058"/>
                    <a:pt x="1350587" y="622668"/>
                    <a:pt x="1350426" y="624600"/>
                  </a:cubicBezTo>
                  <a:cubicBezTo>
                    <a:pt x="1350346" y="625245"/>
                    <a:pt x="1350023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2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7" y="701731"/>
                    <a:pt x="1230894" y="709057"/>
                    <a:pt x="1222022" y="716464"/>
                  </a:cubicBezTo>
                  <a:cubicBezTo>
                    <a:pt x="1211295" y="725401"/>
                    <a:pt x="1200648" y="734338"/>
                    <a:pt x="1190002" y="743355"/>
                  </a:cubicBezTo>
                  <a:cubicBezTo>
                    <a:pt x="1175322" y="755754"/>
                    <a:pt x="1160723" y="768233"/>
                    <a:pt x="1146044" y="780793"/>
                  </a:cubicBezTo>
                  <a:cubicBezTo>
                    <a:pt x="1171450" y="777009"/>
                    <a:pt x="1196777" y="773225"/>
                    <a:pt x="1222183" y="769441"/>
                  </a:cubicBezTo>
                  <a:cubicBezTo>
                    <a:pt x="1231297" y="768072"/>
                    <a:pt x="1240412" y="766623"/>
                    <a:pt x="1249526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3" y="721859"/>
                  </a:cubicBezTo>
                  <a:cubicBezTo>
                    <a:pt x="1317761" y="716625"/>
                    <a:pt x="1326149" y="711553"/>
                    <a:pt x="1334698" y="706803"/>
                  </a:cubicBezTo>
                  <a:cubicBezTo>
                    <a:pt x="1347522" y="699476"/>
                    <a:pt x="1360589" y="692794"/>
                    <a:pt x="1373494" y="686192"/>
                  </a:cubicBezTo>
                  <a:cubicBezTo>
                    <a:pt x="1380349" y="682730"/>
                    <a:pt x="1387206" y="679348"/>
                    <a:pt x="1394222" y="676128"/>
                  </a:cubicBezTo>
                  <a:cubicBezTo>
                    <a:pt x="1401159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5"/>
                    <a:pt x="1434309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6"/>
                    <a:pt x="1436970" y="658898"/>
                    <a:pt x="1436809" y="659059"/>
                  </a:cubicBezTo>
                  <a:cubicBezTo>
                    <a:pt x="1437777" y="658818"/>
                    <a:pt x="1438422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6" y="658657"/>
                  </a:cubicBezTo>
                  <a:cubicBezTo>
                    <a:pt x="1444874" y="659542"/>
                    <a:pt x="1445359" y="660589"/>
                    <a:pt x="1445600" y="661716"/>
                  </a:cubicBezTo>
                  <a:cubicBezTo>
                    <a:pt x="1445842" y="662843"/>
                    <a:pt x="1445762" y="664454"/>
                    <a:pt x="1444310" y="666144"/>
                  </a:cubicBezTo>
                  <a:cubicBezTo>
                    <a:pt x="1444068" y="666386"/>
                    <a:pt x="1443423" y="667030"/>
                    <a:pt x="1442213" y="667513"/>
                  </a:cubicBezTo>
                  <a:cubicBezTo>
                    <a:pt x="1441084" y="668077"/>
                    <a:pt x="1436648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5" y="689412"/>
                    <a:pt x="1387689" y="693760"/>
                    <a:pt x="1379785" y="698107"/>
                  </a:cubicBezTo>
                  <a:cubicBezTo>
                    <a:pt x="1367203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2" y="741181"/>
                  </a:cubicBezTo>
                  <a:cubicBezTo>
                    <a:pt x="1293644" y="747703"/>
                    <a:pt x="1283482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7" y="737236"/>
                    <a:pt x="1506334" y="724918"/>
                    <a:pt x="1580780" y="710909"/>
                  </a:cubicBezTo>
                  <a:cubicBezTo>
                    <a:pt x="1583683" y="710345"/>
                    <a:pt x="1586507" y="712278"/>
                    <a:pt x="1587071" y="715176"/>
                  </a:cubicBezTo>
                  <a:cubicBezTo>
                    <a:pt x="1587636" y="717994"/>
                    <a:pt x="1585781" y="720812"/>
                    <a:pt x="1582877" y="721375"/>
                  </a:cubicBezTo>
                  <a:cubicBezTo>
                    <a:pt x="1489800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3" y="783853"/>
                    <a:pt x="1126364" y="783853"/>
                  </a:cubicBezTo>
                  <a:lnTo>
                    <a:pt x="1126203" y="783772"/>
                  </a:lnTo>
                  <a:lnTo>
                    <a:pt x="1125638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6" name="Google Shape;2246;p32"/>
            <p:cNvSpPr/>
            <p:nvPr/>
          </p:nvSpPr>
          <p:spPr>
            <a:xfrm rot="-10679728">
              <a:off x="7469051" y="-540415"/>
              <a:ext cx="954688" cy="913624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6" y="938307"/>
                  </a:cubicBezTo>
                  <a:cubicBezTo>
                    <a:pt x="1420771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5" y="263458"/>
                    <a:pt x="1448436" y="216197"/>
                  </a:cubicBezTo>
                  <a:cubicBezTo>
                    <a:pt x="1488200" y="90116"/>
                    <a:pt x="1562725" y="17414"/>
                    <a:pt x="1551837" y="9846"/>
                  </a:cubicBezTo>
                  <a:cubicBezTo>
                    <a:pt x="1540949" y="2278"/>
                    <a:pt x="1474085" y="109198"/>
                    <a:pt x="1383105" y="170789"/>
                  </a:cubicBezTo>
                  <a:cubicBezTo>
                    <a:pt x="1326888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3" y="157343"/>
                  </a:cubicBezTo>
                  <a:cubicBezTo>
                    <a:pt x="406521" y="83756"/>
                    <a:pt x="357240" y="-7625"/>
                    <a:pt x="346836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2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8" y="1499070"/>
                    <a:pt x="859727" y="1549148"/>
                    <a:pt x="873197" y="1596811"/>
                  </a:cubicBezTo>
                  <a:cubicBezTo>
                    <a:pt x="909008" y="1724100"/>
                    <a:pt x="886344" y="1825303"/>
                    <a:pt x="899652" y="1825786"/>
                  </a:cubicBezTo>
                  <a:cubicBezTo>
                    <a:pt x="912960" y="1826270"/>
                    <a:pt x="910379" y="1700430"/>
                    <a:pt x="952966" y="1599790"/>
                  </a:cubicBezTo>
                  <a:cubicBezTo>
                    <a:pt x="979260" y="1537635"/>
                    <a:pt x="1036203" y="1502774"/>
                    <a:pt x="1054673" y="1459136"/>
                  </a:cubicBezTo>
                  <a:cubicBezTo>
                    <a:pt x="1122989" y="1297549"/>
                    <a:pt x="1146460" y="1180324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5" y="1148925"/>
                    <a:pt x="1678951" y="1149730"/>
                  </a:cubicBezTo>
                  <a:cubicBezTo>
                    <a:pt x="1812356" y="1151743"/>
                    <a:pt x="1903901" y="1201982"/>
                    <a:pt x="1908094" y="1189503"/>
                  </a:cubicBezTo>
                  <a:cubicBezTo>
                    <a:pt x="1912450" y="1176943"/>
                    <a:pt x="1789934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3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2"/>
                    <a:pt x="1022088" y="782033"/>
                    <a:pt x="1060480" y="781792"/>
                  </a:cubicBezTo>
                  <a:cubicBezTo>
                    <a:pt x="1039106" y="801759"/>
                    <a:pt x="1025637" y="825187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7" name="Google Shape;2247;p32"/>
            <p:cNvSpPr/>
            <p:nvPr/>
          </p:nvSpPr>
          <p:spPr>
            <a:xfrm rot="-10679728">
              <a:off x="7558875" y="-450281"/>
              <a:ext cx="792444" cy="755112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5" y="907783"/>
                    <a:pt x="708287" y="903114"/>
                    <a:pt x="713288" y="898363"/>
                  </a:cubicBezTo>
                  <a:cubicBezTo>
                    <a:pt x="728451" y="883952"/>
                    <a:pt x="742405" y="868413"/>
                    <a:pt x="756035" y="852874"/>
                  </a:cubicBezTo>
                  <a:cubicBezTo>
                    <a:pt x="758052" y="850701"/>
                    <a:pt x="757971" y="847319"/>
                    <a:pt x="755794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4"/>
                    <a:pt x="723773" y="869379"/>
                    <a:pt x="711191" y="880973"/>
                  </a:cubicBezTo>
                  <a:cubicBezTo>
                    <a:pt x="704900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9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3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5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5"/>
                  </a:cubicBezTo>
                  <a:cubicBezTo>
                    <a:pt x="639165" y="953755"/>
                    <a:pt x="639003" y="953755"/>
                    <a:pt x="638762" y="953514"/>
                  </a:cubicBezTo>
                  <a:cubicBezTo>
                    <a:pt x="638358" y="952950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4"/>
                  </a:cubicBezTo>
                  <a:cubicBezTo>
                    <a:pt x="640294" y="952790"/>
                    <a:pt x="640859" y="951823"/>
                    <a:pt x="641101" y="950777"/>
                  </a:cubicBezTo>
                  <a:cubicBezTo>
                    <a:pt x="644407" y="948844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5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1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1"/>
                    <a:pt x="610693" y="617297"/>
                    <a:pt x="622066" y="620357"/>
                  </a:cubicBezTo>
                  <a:cubicBezTo>
                    <a:pt x="636342" y="624221"/>
                    <a:pt x="650296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6" y="730658"/>
                    <a:pt x="740550" y="730416"/>
                    <a:pt x="741034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50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6" y="731221"/>
                    <a:pt x="746115" y="730577"/>
                    <a:pt x="747486" y="728886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2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1"/>
                    <a:pt x="695947" y="733717"/>
                  </a:cubicBezTo>
                  <a:cubicBezTo>
                    <a:pt x="692398" y="734683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6" y="730416"/>
                    <a:pt x="683768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5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6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4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89"/>
                    <a:pt x="678525" y="738306"/>
                    <a:pt x="679815" y="738629"/>
                  </a:cubicBezTo>
                  <a:cubicBezTo>
                    <a:pt x="660781" y="744184"/>
                    <a:pt x="641826" y="749820"/>
                    <a:pt x="623034" y="756019"/>
                  </a:cubicBezTo>
                  <a:cubicBezTo>
                    <a:pt x="598918" y="763909"/>
                    <a:pt x="574963" y="772282"/>
                    <a:pt x="551088" y="780897"/>
                  </a:cubicBezTo>
                  <a:cubicBezTo>
                    <a:pt x="486160" y="804487"/>
                    <a:pt x="420506" y="828157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7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6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7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7"/>
                  </a:cubicBezTo>
                  <a:cubicBezTo>
                    <a:pt x="209671" y="843696"/>
                    <a:pt x="218140" y="845226"/>
                    <a:pt x="226529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5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8"/>
                    <a:pt x="4079" y="982579"/>
                    <a:pt x="6902" y="981773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90" y="921229"/>
                  </a:cubicBezTo>
                  <a:cubicBezTo>
                    <a:pt x="303232" y="934674"/>
                    <a:pt x="286295" y="948120"/>
                    <a:pt x="269034" y="961001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8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3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1"/>
                    <a:pt x="306217" y="950374"/>
                    <a:pt x="320574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79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1" y="845467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8" y="784198"/>
                    <a:pt x="602950" y="775583"/>
                    <a:pt x="626905" y="767371"/>
                  </a:cubicBezTo>
                  <a:cubicBezTo>
                    <a:pt x="650699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4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7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40" y="976138"/>
                    <a:pt x="399052" y="979117"/>
                  </a:cubicBezTo>
                  <a:cubicBezTo>
                    <a:pt x="399213" y="980002"/>
                    <a:pt x="399132" y="980968"/>
                    <a:pt x="398729" y="981854"/>
                  </a:cubicBezTo>
                  <a:cubicBezTo>
                    <a:pt x="397600" y="984430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09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7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89"/>
                    <a:pt x="546007" y="803843"/>
                    <a:pt x="548669" y="805131"/>
                  </a:cubicBezTo>
                  <a:close/>
                  <a:moveTo>
                    <a:pt x="633842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10" y="930568"/>
                    <a:pt x="609000" y="932983"/>
                    <a:pt x="605128" y="935238"/>
                  </a:cubicBezTo>
                  <a:cubicBezTo>
                    <a:pt x="602950" y="936526"/>
                    <a:pt x="600692" y="937734"/>
                    <a:pt x="599079" y="938941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3"/>
                    <a:pt x="594239" y="946429"/>
                    <a:pt x="591739" y="945060"/>
                  </a:cubicBezTo>
                  <a:cubicBezTo>
                    <a:pt x="589481" y="943933"/>
                    <a:pt x="588432" y="942242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9" y="849573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4" y="759722"/>
                    <a:pt x="717159" y="758434"/>
                    <a:pt x="719902" y="759561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2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5" y="788304"/>
                  </a:cubicBezTo>
                  <a:cubicBezTo>
                    <a:pt x="514712" y="788546"/>
                    <a:pt x="514471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0"/>
                    <a:pt x="230561" y="735972"/>
                  </a:cubicBezTo>
                  <a:cubicBezTo>
                    <a:pt x="230722" y="732992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5"/>
                  </a:cubicBezTo>
                  <a:cubicBezTo>
                    <a:pt x="358240" y="739917"/>
                    <a:pt x="372516" y="742090"/>
                    <a:pt x="386711" y="744667"/>
                  </a:cubicBezTo>
                  <a:cubicBezTo>
                    <a:pt x="407924" y="748612"/>
                    <a:pt x="428975" y="753603"/>
                    <a:pt x="450026" y="759239"/>
                  </a:cubicBezTo>
                  <a:cubicBezTo>
                    <a:pt x="454301" y="760366"/>
                    <a:pt x="488419" y="767693"/>
                    <a:pt x="507615" y="774054"/>
                  </a:cubicBezTo>
                  <a:cubicBezTo>
                    <a:pt x="514390" y="776227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0"/>
                    <a:pt x="516084" y="789995"/>
                    <a:pt x="514955" y="788304"/>
                  </a:cubicBezTo>
                  <a:lnTo>
                    <a:pt x="515035" y="788223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4"/>
                  </a:cubicBezTo>
                  <a:cubicBezTo>
                    <a:pt x="306862" y="747082"/>
                    <a:pt x="271535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3"/>
                  </a:cubicBezTo>
                  <a:cubicBezTo>
                    <a:pt x="996390" y="952306"/>
                    <a:pt x="995181" y="953111"/>
                    <a:pt x="994535" y="953434"/>
                  </a:cubicBezTo>
                  <a:cubicBezTo>
                    <a:pt x="993003" y="954239"/>
                    <a:pt x="991471" y="954399"/>
                    <a:pt x="989857" y="953675"/>
                  </a:cubicBezTo>
                  <a:cubicBezTo>
                    <a:pt x="989212" y="953353"/>
                    <a:pt x="988164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4"/>
                  </a:lnTo>
                  <a:cubicBezTo>
                    <a:pt x="987196" y="948844"/>
                    <a:pt x="987276" y="948200"/>
                    <a:pt x="987196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7"/>
                    <a:pt x="986066" y="942162"/>
                  </a:cubicBezTo>
                  <a:lnTo>
                    <a:pt x="982195" y="925979"/>
                  </a:lnTo>
                  <a:cubicBezTo>
                    <a:pt x="980178" y="918330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1" y="881295"/>
                  </a:cubicBezTo>
                  <a:cubicBezTo>
                    <a:pt x="960579" y="870024"/>
                    <a:pt x="955095" y="859960"/>
                    <a:pt x="949368" y="850540"/>
                  </a:cubicBezTo>
                  <a:cubicBezTo>
                    <a:pt x="943157" y="840314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4" y="763506"/>
                  </a:cubicBezTo>
                  <a:cubicBezTo>
                    <a:pt x="907911" y="780333"/>
                    <a:pt x="925333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5"/>
                    <a:pt x="973081" y="863905"/>
                    <a:pt x="978082" y="875901"/>
                  </a:cubicBezTo>
                  <a:cubicBezTo>
                    <a:pt x="981308" y="883549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6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7" y="595398"/>
                    <a:pt x="1060512" y="598135"/>
                  </a:cubicBezTo>
                  <a:cubicBezTo>
                    <a:pt x="1060512" y="598458"/>
                    <a:pt x="1058899" y="602081"/>
                    <a:pt x="1054302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9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20" y="631226"/>
                    <a:pt x="936947" y="636701"/>
                    <a:pt x="927188" y="644108"/>
                  </a:cubicBezTo>
                  <a:cubicBezTo>
                    <a:pt x="924849" y="645960"/>
                    <a:pt x="921461" y="645637"/>
                    <a:pt x="919606" y="643303"/>
                  </a:cubicBezTo>
                  <a:cubicBezTo>
                    <a:pt x="917751" y="641048"/>
                    <a:pt x="918074" y="637667"/>
                    <a:pt x="920413" y="635815"/>
                  </a:cubicBezTo>
                  <a:cubicBezTo>
                    <a:pt x="930414" y="626959"/>
                    <a:pt x="942270" y="619793"/>
                    <a:pt x="955014" y="613996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4" y="598377"/>
                    <a:pt x="1012199" y="596203"/>
                  </a:cubicBezTo>
                  <a:cubicBezTo>
                    <a:pt x="1017038" y="595076"/>
                    <a:pt x="1021797" y="594029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6" y="592902"/>
                    <a:pt x="1052043" y="593385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2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6" y="592097"/>
                  </a:cubicBezTo>
                  <a:close/>
                  <a:moveTo>
                    <a:pt x="797009" y="476483"/>
                  </a:moveTo>
                  <a:cubicBezTo>
                    <a:pt x="797573" y="458206"/>
                    <a:pt x="797735" y="439769"/>
                    <a:pt x="797009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59"/>
                    <a:pt x="792653" y="363122"/>
                    <a:pt x="795396" y="362558"/>
                  </a:cubicBezTo>
                  <a:cubicBezTo>
                    <a:pt x="798138" y="361914"/>
                    <a:pt x="800880" y="363686"/>
                    <a:pt x="801526" y="366423"/>
                  </a:cubicBezTo>
                  <a:cubicBezTo>
                    <a:pt x="805397" y="382445"/>
                    <a:pt x="808301" y="401285"/>
                    <a:pt x="809914" y="421493"/>
                  </a:cubicBezTo>
                  <a:cubicBezTo>
                    <a:pt x="811285" y="439366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3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4" y="589682"/>
                    <a:pt x="784910" y="586783"/>
                    <a:pt x="785636" y="583966"/>
                  </a:cubicBezTo>
                  <a:cubicBezTo>
                    <a:pt x="789911" y="567058"/>
                    <a:pt x="792815" y="544515"/>
                    <a:pt x="794750" y="519878"/>
                  </a:cubicBezTo>
                  <a:cubicBezTo>
                    <a:pt x="795799" y="505869"/>
                    <a:pt x="796525" y="491297"/>
                    <a:pt x="797009" y="476483"/>
                  </a:cubicBezTo>
                  <a:close/>
                  <a:moveTo>
                    <a:pt x="816124" y="1097952"/>
                  </a:moveTo>
                  <a:cubicBezTo>
                    <a:pt x="811608" y="1156162"/>
                    <a:pt x="806284" y="1214372"/>
                    <a:pt x="800880" y="1272582"/>
                  </a:cubicBezTo>
                  <a:cubicBezTo>
                    <a:pt x="799832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90" y="1467661"/>
                    <a:pt x="773619" y="1484005"/>
                  </a:cubicBezTo>
                  <a:cubicBezTo>
                    <a:pt x="772973" y="1490929"/>
                    <a:pt x="772973" y="1497370"/>
                    <a:pt x="774506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8"/>
                    <a:pt x="764666" y="1505341"/>
                  </a:cubicBezTo>
                  <a:cubicBezTo>
                    <a:pt x="762810" y="1499302"/>
                    <a:pt x="762488" y="1491573"/>
                    <a:pt x="763053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2"/>
                    <a:pt x="793218" y="1201571"/>
                    <a:pt x="796122" y="1166628"/>
                  </a:cubicBezTo>
                  <a:cubicBezTo>
                    <a:pt x="797573" y="1148191"/>
                    <a:pt x="799025" y="1129834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5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0"/>
                  </a:cubicBezTo>
                  <a:cubicBezTo>
                    <a:pt x="674895" y="1271777"/>
                    <a:pt x="671589" y="1272823"/>
                    <a:pt x="669008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7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7" y="1161798"/>
                    <a:pt x="744179" y="1153344"/>
                  </a:cubicBezTo>
                  <a:lnTo>
                    <a:pt x="775474" y="1119287"/>
                  </a:lnTo>
                  <a:cubicBezTo>
                    <a:pt x="778377" y="1116228"/>
                    <a:pt x="785394" y="1112203"/>
                    <a:pt x="789508" y="1109062"/>
                  </a:cubicBezTo>
                  <a:cubicBezTo>
                    <a:pt x="789346" y="1108418"/>
                    <a:pt x="789346" y="1107774"/>
                    <a:pt x="789508" y="1107130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1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80" y="785969"/>
                    <a:pt x="822254" y="770833"/>
                  </a:cubicBezTo>
                  <a:cubicBezTo>
                    <a:pt x="822577" y="767935"/>
                    <a:pt x="825238" y="765841"/>
                    <a:pt x="828223" y="766163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5"/>
                    <a:pt x="830562" y="801911"/>
                    <a:pt x="830158" y="816886"/>
                  </a:cubicBezTo>
                  <a:cubicBezTo>
                    <a:pt x="829029" y="852230"/>
                    <a:pt x="829916" y="887816"/>
                    <a:pt x="827900" y="922920"/>
                  </a:cubicBezTo>
                  <a:cubicBezTo>
                    <a:pt x="824432" y="981291"/>
                    <a:pt x="820641" y="1039661"/>
                    <a:pt x="816124" y="1097952"/>
                  </a:cubicBezTo>
                  <a:close/>
                  <a:moveTo>
                    <a:pt x="878633" y="1258734"/>
                  </a:moveTo>
                  <a:cubicBezTo>
                    <a:pt x="879278" y="1261310"/>
                    <a:pt x="887747" y="1292227"/>
                    <a:pt x="888957" y="1304625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8"/>
                    <a:pt x="885246" y="1315011"/>
                  </a:cubicBezTo>
                  <a:cubicBezTo>
                    <a:pt x="882585" y="1315977"/>
                    <a:pt x="879601" y="1314689"/>
                    <a:pt x="878552" y="1312113"/>
                  </a:cubicBezTo>
                  <a:cubicBezTo>
                    <a:pt x="878068" y="1310825"/>
                    <a:pt x="878149" y="1309456"/>
                    <a:pt x="878633" y="1308329"/>
                  </a:cubicBezTo>
                  <a:cubicBezTo>
                    <a:pt x="878633" y="1308409"/>
                    <a:pt x="878713" y="1308409"/>
                    <a:pt x="878794" y="1308409"/>
                  </a:cubicBezTo>
                  <a:cubicBezTo>
                    <a:pt x="879117" y="1308409"/>
                    <a:pt x="879036" y="1308087"/>
                    <a:pt x="878955" y="1307604"/>
                  </a:cubicBezTo>
                  <a:cubicBezTo>
                    <a:pt x="878794" y="1307041"/>
                    <a:pt x="878633" y="1306477"/>
                    <a:pt x="878552" y="1305913"/>
                  </a:cubicBezTo>
                  <a:cubicBezTo>
                    <a:pt x="876778" y="1293998"/>
                    <a:pt x="867018" y="1264530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2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7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4"/>
                    <a:pt x="878633" y="1258734"/>
                  </a:cubicBezTo>
                  <a:close/>
                  <a:moveTo>
                    <a:pt x="928639" y="1088451"/>
                  </a:moveTo>
                  <a:cubicBezTo>
                    <a:pt x="940254" y="1116148"/>
                    <a:pt x="950981" y="1144327"/>
                    <a:pt x="965499" y="1170412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5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39"/>
                  </a:cubicBezTo>
                  <a:cubicBezTo>
                    <a:pt x="905894" y="1071785"/>
                    <a:pt x="901942" y="1063412"/>
                    <a:pt x="897748" y="1055120"/>
                  </a:cubicBezTo>
                  <a:cubicBezTo>
                    <a:pt x="891618" y="1042721"/>
                    <a:pt x="885005" y="1030564"/>
                    <a:pt x="877503" y="1019050"/>
                  </a:cubicBezTo>
                  <a:cubicBezTo>
                    <a:pt x="864598" y="999083"/>
                    <a:pt x="849112" y="980646"/>
                    <a:pt x="828303" y="965188"/>
                  </a:cubicBezTo>
                  <a:cubicBezTo>
                    <a:pt x="825964" y="963417"/>
                    <a:pt x="825400" y="960116"/>
                    <a:pt x="827093" y="957700"/>
                  </a:cubicBezTo>
                  <a:cubicBezTo>
                    <a:pt x="828787" y="955285"/>
                    <a:pt x="832175" y="954802"/>
                    <a:pt x="834595" y="956493"/>
                  </a:cubicBezTo>
                  <a:cubicBezTo>
                    <a:pt x="864841" y="977265"/>
                    <a:pt x="886053" y="1003834"/>
                    <a:pt x="902587" y="1033220"/>
                  </a:cubicBezTo>
                  <a:cubicBezTo>
                    <a:pt x="912508" y="1050933"/>
                    <a:pt x="920735" y="1069612"/>
                    <a:pt x="928639" y="1088451"/>
                  </a:cubicBezTo>
                  <a:close/>
                  <a:moveTo>
                    <a:pt x="981308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5" y="1007618"/>
                    <a:pt x="977678" y="1008181"/>
                    <a:pt x="975420" y="1006571"/>
                  </a:cubicBezTo>
                  <a:cubicBezTo>
                    <a:pt x="970177" y="1003109"/>
                    <a:pt x="965177" y="996910"/>
                    <a:pt x="960418" y="989503"/>
                  </a:cubicBezTo>
                  <a:cubicBezTo>
                    <a:pt x="951627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9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1" y="840395"/>
                  </a:cubicBezTo>
                  <a:cubicBezTo>
                    <a:pt x="866373" y="851103"/>
                    <a:pt x="878713" y="861972"/>
                    <a:pt x="890570" y="873324"/>
                  </a:cubicBezTo>
                  <a:cubicBezTo>
                    <a:pt x="898555" y="880973"/>
                    <a:pt x="906298" y="888783"/>
                    <a:pt x="913718" y="896914"/>
                  </a:cubicBezTo>
                  <a:cubicBezTo>
                    <a:pt x="919929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5"/>
                  </a:cubicBezTo>
                  <a:cubicBezTo>
                    <a:pt x="973726" y="989744"/>
                    <a:pt x="977275" y="995138"/>
                    <a:pt x="981308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6" y="1113088"/>
                  </a:cubicBezTo>
                  <a:cubicBezTo>
                    <a:pt x="648601" y="1115504"/>
                    <a:pt x="645295" y="1116067"/>
                    <a:pt x="642875" y="1114376"/>
                  </a:cubicBezTo>
                  <a:cubicBezTo>
                    <a:pt x="640455" y="1112686"/>
                    <a:pt x="639891" y="1109304"/>
                    <a:pt x="641585" y="1106889"/>
                  </a:cubicBezTo>
                  <a:cubicBezTo>
                    <a:pt x="656183" y="1085231"/>
                    <a:pt x="672315" y="1064620"/>
                    <a:pt x="689656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1" y="1000050"/>
                    <a:pt x="744744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7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3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7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3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3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5" y="1312757"/>
                    <a:pt x="751196" y="1315816"/>
                    <a:pt x="748938" y="1318876"/>
                  </a:cubicBezTo>
                  <a:cubicBezTo>
                    <a:pt x="746115" y="1322499"/>
                    <a:pt x="743292" y="1326041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8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3" y="1331677"/>
                    <a:pt x="728612" y="1323304"/>
                    <a:pt x="734016" y="1315172"/>
                  </a:cubicBezTo>
                  <a:cubicBezTo>
                    <a:pt x="736194" y="1311952"/>
                    <a:pt x="738372" y="1308731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4"/>
                  </a:lnTo>
                  <a:cubicBezTo>
                    <a:pt x="767650" y="1274675"/>
                    <a:pt x="767650" y="1274755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6"/>
                  </a:cubicBezTo>
                  <a:cubicBezTo>
                    <a:pt x="769021" y="1270649"/>
                    <a:pt x="772005" y="1269361"/>
                    <a:pt x="774586" y="1270408"/>
                  </a:cubicBezTo>
                  <a:cubicBezTo>
                    <a:pt x="776442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1"/>
                    <a:pt x="776845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3"/>
                  </a:moveTo>
                  <a:cubicBezTo>
                    <a:pt x="533264" y="297263"/>
                    <a:pt x="533264" y="297263"/>
                    <a:pt x="533264" y="297263"/>
                  </a:cubicBezTo>
                  <a:lnTo>
                    <a:pt x="533344" y="297505"/>
                  </a:lnTo>
                  <a:lnTo>
                    <a:pt x="533264" y="297263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5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4"/>
                    <a:pt x="503259" y="193886"/>
                    <a:pt x="499549" y="183178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90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8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5" y="183903"/>
                    <a:pt x="517374" y="191632"/>
                  </a:cubicBezTo>
                  <a:cubicBezTo>
                    <a:pt x="526892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2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2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6"/>
                  </a:cubicBezTo>
                  <a:cubicBezTo>
                    <a:pt x="617146" y="396212"/>
                    <a:pt x="632470" y="419400"/>
                    <a:pt x="647795" y="442023"/>
                  </a:cubicBezTo>
                  <a:cubicBezTo>
                    <a:pt x="652796" y="449430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3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6" y="237121"/>
                    <a:pt x="695301" y="261275"/>
                    <a:pt x="696269" y="289696"/>
                  </a:cubicBezTo>
                  <a:cubicBezTo>
                    <a:pt x="696673" y="303624"/>
                    <a:pt x="696995" y="318599"/>
                    <a:pt x="696915" y="333896"/>
                  </a:cubicBezTo>
                  <a:cubicBezTo>
                    <a:pt x="696834" y="356037"/>
                    <a:pt x="696189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5" y="526239"/>
                    <a:pt x="737001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60" y="407887"/>
                    <a:pt x="744260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5"/>
                    <a:pt x="746437" y="286233"/>
                  </a:cubicBezTo>
                  <a:cubicBezTo>
                    <a:pt x="749341" y="285911"/>
                    <a:pt x="752003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5" y="461507"/>
                    <a:pt x="755794" y="478334"/>
                    <a:pt x="753939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7"/>
                    <a:pt x="733775" y="566011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6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6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4" y="589682"/>
                    <a:pt x="739339" y="588877"/>
                  </a:cubicBezTo>
                  <a:cubicBezTo>
                    <a:pt x="738372" y="588394"/>
                    <a:pt x="737081" y="587427"/>
                    <a:pt x="735630" y="585978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1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2" y="569554"/>
                    <a:pt x="672476" y="570923"/>
                  </a:cubicBezTo>
                  <a:cubicBezTo>
                    <a:pt x="664410" y="572372"/>
                    <a:pt x="656264" y="573418"/>
                    <a:pt x="648037" y="574224"/>
                  </a:cubicBezTo>
                  <a:cubicBezTo>
                    <a:pt x="636907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8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1" y="546608"/>
                    <a:pt x="517535" y="545078"/>
                    <a:pt x="520359" y="545964"/>
                  </a:cubicBezTo>
                  <a:cubicBezTo>
                    <a:pt x="540926" y="551922"/>
                    <a:pt x="561977" y="556108"/>
                    <a:pt x="583270" y="558604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9" y="560537"/>
                  </a:cubicBezTo>
                  <a:cubicBezTo>
                    <a:pt x="654893" y="560134"/>
                    <a:pt x="662717" y="559329"/>
                    <a:pt x="670621" y="558282"/>
                  </a:cubicBezTo>
                  <a:cubicBezTo>
                    <a:pt x="678525" y="557316"/>
                    <a:pt x="686429" y="556108"/>
                    <a:pt x="694253" y="554820"/>
                  </a:cubicBezTo>
                  <a:cubicBezTo>
                    <a:pt x="698044" y="554176"/>
                    <a:pt x="704900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7" y="496932"/>
                    <a:pt x="567865" y="493953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1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1" y="441863"/>
                    <a:pt x="446961" y="443231"/>
                  </a:cubicBezTo>
                  <a:cubicBezTo>
                    <a:pt x="469222" y="453939"/>
                    <a:pt x="492452" y="461829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3" y="481957"/>
                    <a:pt x="603112" y="485258"/>
                    <a:pt x="625211" y="487512"/>
                  </a:cubicBezTo>
                  <a:cubicBezTo>
                    <a:pt x="626986" y="487754"/>
                    <a:pt x="655457" y="493953"/>
                    <a:pt x="669572" y="494678"/>
                  </a:cubicBezTo>
                  <a:cubicBezTo>
                    <a:pt x="666588" y="490572"/>
                    <a:pt x="663604" y="486466"/>
                    <a:pt x="660619" y="482360"/>
                  </a:cubicBezTo>
                  <a:cubicBezTo>
                    <a:pt x="652635" y="471410"/>
                    <a:pt x="644730" y="460380"/>
                    <a:pt x="637068" y="449270"/>
                  </a:cubicBezTo>
                  <a:cubicBezTo>
                    <a:pt x="630051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3" y="399755"/>
                    <a:pt x="606822" y="404746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70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6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59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1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8" y="533243"/>
                  </a:cubicBezTo>
                  <a:cubicBezTo>
                    <a:pt x="916944" y="535497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1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7" y="541697"/>
                    <a:pt x="1023330" y="541053"/>
                    <a:pt x="1040913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80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6" y="493390"/>
                    <a:pt x="1152944" y="494758"/>
                  </a:cubicBezTo>
                  <a:cubicBezTo>
                    <a:pt x="1133183" y="504742"/>
                    <a:pt x="1111648" y="511666"/>
                    <a:pt x="1089468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20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3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7" y="488881"/>
                    <a:pt x="952030" y="480749"/>
                    <a:pt x="958563" y="472537"/>
                  </a:cubicBezTo>
                  <a:cubicBezTo>
                    <a:pt x="960337" y="472940"/>
                    <a:pt x="962192" y="473665"/>
                    <a:pt x="963564" y="472296"/>
                  </a:cubicBezTo>
                  <a:cubicBezTo>
                    <a:pt x="963967" y="471813"/>
                    <a:pt x="964289" y="471330"/>
                    <a:pt x="964451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7" y="464486"/>
                  </a:lnTo>
                  <a:cubicBezTo>
                    <a:pt x="1003085" y="460783"/>
                    <a:pt x="1015103" y="457079"/>
                    <a:pt x="1027201" y="453375"/>
                  </a:cubicBezTo>
                  <a:cubicBezTo>
                    <a:pt x="1035186" y="450799"/>
                    <a:pt x="1043252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4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5" y="352817"/>
                  </a:cubicBezTo>
                  <a:cubicBezTo>
                    <a:pt x="1218275" y="369965"/>
                    <a:pt x="1193110" y="382606"/>
                    <a:pt x="1166091" y="393314"/>
                  </a:cubicBezTo>
                  <a:cubicBezTo>
                    <a:pt x="1146814" y="400882"/>
                    <a:pt x="1126569" y="407323"/>
                    <a:pt x="1107051" y="413442"/>
                  </a:cubicBezTo>
                  <a:cubicBezTo>
                    <a:pt x="1085435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8"/>
                  </a:lnTo>
                  <a:cubicBezTo>
                    <a:pt x="980501" y="445002"/>
                    <a:pt x="992438" y="429786"/>
                    <a:pt x="1004537" y="414649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3" y="312883"/>
                    <a:pt x="1133103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5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7" y="228023"/>
                    <a:pt x="1265540" y="227379"/>
                    <a:pt x="1263120" y="228909"/>
                  </a:cubicBezTo>
                  <a:cubicBezTo>
                    <a:pt x="1246021" y="239456"/>
                    <a:pt x="1228116" y="248876"/>
                    <a:pt x="1209887" y="257974"/>
                  </a:cubicBezTo>
                  <a:cubicBezTo>
                    <a:pt x="1196337" y="264817"/>
                    <a:pt x="1182545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40" y="300806"/>
                    <a:pt x="1113261" y="304107"/>
                    <a:pt x="1106083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5" y="274157"/>
                    <a:pt x="1132618" y="247588"/>
                    <a:pt x="1152621" y="220858"/>
                  </a:cubicBezTo>
                  <a:cubicBezTo>
                    <a:pt x="1153267" y="221905"/>
                    <a:pt x="1156331" y="226252"/>
                    <a:pt x="1161090" y="222710"/>
                  </a:cubicBezTo>
                  <a:cubicBezTo>
                    <a:pt x="1161655" y="222388"/>
                    <a:pt x="1162058" y="221985"/>
                    <a:pt x="1162381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7" y="189780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7" y="144130"/>
                    <a:pt x="1272557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3" y="122956"/>
                    <a:pt x="1265056" y="125049"/>
                  </a:cubicBezTo>
                  <a:cubicBezTo>
                    <a:pt x="1255861" y="133422"/>
                    <a:pt x="1246344" y="141232"/>
                    <a:pt x="1236665" y="148961"/>
                  </a:cubicBezTo>
                  <a:cubicBezTo>
                    <a:pt x="1229487" y="154758"/>
                    <a:pt x="1222147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7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6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60" y="3235"/>
                    <a:pt x="1317482" y="1303"/>
                  </a:cubicBezTo>
                  <a:cubicBezTo>
                    <a:pt x="1315224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2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30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1" y="67000"/>
                    <a:pt x="1179641" y="69657"/>
                  </a:cubicBezTo>
                  <a:cubicBezTo>
                    <a:pt x="1171656" y="86323"/>
                    <a:pt x="1164478" y="103311"/>
                    <a:pt x="1158348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6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2" y="215947"/>
                    <a:pt x="1133909" y="220616"/>
                    <a:pt x="1131570" y="223756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2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50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7" y="158059"/>
                    <a:pt x="1064625" y="184467"/>
                  </a:cubicBezTo>
                  <a:cubicBezTo>
                    <a:pt x="1062045" y="195014"/>
                    <a:pt x="1059867" y="205722"/>
                    <a:pt x="1058092" y="216510"/>
                  </a:cubicBezTo>
                  <a:cubicBezTo>
                    <a:pt x="1055511" y="232613"/>
                    <a:pt x="1053818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6" y="327778"/>
                    <a:pt x="1052769" y="328985"/>
                  </a:cubicBezTo>
                  <a:cubicBezTo>
                    <a:pt x="1033250" y="354749"/>
                    <a:pt x="1013812" y="380673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5" y="434616"/>
                    <a:pt x="948561" y="423989"/>
                    <a:pt x="947352" y="413361"/>
                  </a:cubicBezTo>
                  <a:cubicBezTo>
                    <a:pt x="946142" y="402734"/>
                    <a:pt x="945497" y="392026"/>
                    <a:pt x="945335" y="381318"/>
                  </a:cubicBezTo>
                  <a:cubicBezTo>
                    <a:pt x="945093" y="368999"/>
                    <a:pt x="945738" y="356601"/>
                    <a:pt x="946868" y="344202"/>
                  </a:cubicBezTo>
                  <a:cubicBezTo>
                    <a:pt x="947997" y="331803"/>
                    <a:pt x="949691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1" y="240583"/>
                    <a:pt x="971468" y="218443"/>
                    <a:pt x="977275" y="196785"/>
                  </a:cubicBezTo>
                  <a:cubicBezTo>
                    <a:pt x="978082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6"/>
                  </a:cubicBezTo>
                  <a:cubicBezTo>
                    <a:pt x="960257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0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6"/>
                    <a:pt x="931382" y="368838"/>
                    <a:pt x="931866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4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2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2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9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39"/>
                  </a:cubicBezTo>
                  <a:cubicBezTo>
                    <a:pt x="872664" y="264173"/>
                    <a:pt x="869599" y="265703"/>
                    <a:pt x="868712" y="268440"/>
                  </a:cubicBezTo>
                  <a:cubicBezTo>
                    <a:pt x="858791" y="295895"/>
                    <a:pt x="854436" y="327133"/>
                    <a:pt x="854275" y="358533"/>
                  </a:cubicBezTo>
                  <a:cubicBezTo>
                    <a:pt x="854194" y="370690"/>
                    <a:pt x="854759" y="382928"/>
                    <a:pt x="855888" y="394924"/>
                  </a:cubicBezTo>
                  <a:cubicBezTo>
                    <a:pt x="857582" y="413683"/>
                    <a:pt x="860808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7" y="540167"/>
                    <a:pt x="891054" y="540328"/>
                  </a:cubicBezTo>
                  <a:cubicBezTo>
                    <a:pt x="889763" y="542099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50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5" y="106773"/>
                    <a:pt x="1281268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8"/>
                    <a:pt x="1288849" y="105968"/>
                  </a:cubicBezTo>
                  <a:cubicBezTo>
                    <a:pt x="1291188" y="107659"/>
                    <a:pt x="1291753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4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1" y="116595"/>
                    <a:pt x="1289414" y="116837"/>
                    <a:pt x="1289011" y="116434"/>
                  </a:cubicBezTo>
                  <a:cubicBezTo>
                    <a:pt x="1286672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8" y="106612"/>
                    <a:pt x="1280219" y="105726"/>
                    <a:pt x="1281026" y="106290"/>
                  </a:cubicBezTo>
                  <a:cubicBezTo>
                    <a:pt x="1281751" y="106692"/>
                    <a:pt x="1280300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8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3" y="105163"/>
                    <a:pt x="1281833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7" y="993367"/>
                  </a:cubicBezTo>
                  <a:cubicBezTo>
                    <a:pt x="1584615" y="990630"/>
                    <a:pt x="1583244" y="987570"/>
                    <a:pt x="1580501" y="986524"/>
                  </a:cubicBezTo>
                  <a:cubicBezTo>
                    <a:pt x="1510976" y="959874"/>
                    <a:pt x="1442177" y="931776"/>
                    <a:pt x="1373700" y="903114"/>
                  </a:cubicBezTo>
                  <a:cubicBezTo>
                    <a:pt x="1348293" y="892486"/>
                    <a:pt x="1322967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2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6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2"/>
                  </a:lnTo>
                  <a:cubicBezTo>
                    <a:pt x="1481859" y="877994"/>
                    <a:pt x="1486376" y="879041"/>
                    <a:pt x="1487586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1" y="878558"/>
                    <a:pt x="1492828" y="877511"/>
                    <a:pt x="1493232" y="876545"/>
                  </a:cubicBezTo>
                  <a:cubicBezTo>
                    <a:pt x="1493796" y="875418"/>
                    <a:pt x="1494119" y="874210"/>
                    <a:pt x="1493635" y="872841"/>
                  </a:cubicBezTo>
                  <a:cubicBezTo>
                    <a:pt x="1493555" y="872439"/>
                    <a:pt x="1493232" y="870345"/>
                    <a:pt x="1490248" y="869218"/>
                  </a:cubicBezTo>
                  <a:cubicBezTo>
                    <a:pt x="1489925" y="869057"/>
                    <a:pt x="1489522" y="868977"/>
                    <a:pt x="1489199" y="868896"/>
                  </a:cubicBezTo>
                  <a:cubicBezTo>
                    <a:pt x="1489199" y="868896"/>
                    <a:pt x="1489199" y="868977"/>
                    <a:pt x="1489199" y="869057"/>
                  </a:cubicBezTo>
                  <a:cubicBezTo>
                    <a:pt x="1489119" y="869540"/>
                    <a:pt x="1488392" y="869460"/>
                    <a:pt x="1487424" y="869218"/>
                  </a:cubicBezTo>
                  <a:cubicBezTo>
                    <a:pt x="1487586" y="869138"/>
                    <a:pt x="1487989" y="868896"/>
                    <a:pt x="1488392" y="868816"/>
                  </a:cubicBezTo>
                  <a:cubicBezTo>
                    <a:pt x="1487827" y="868816"/>
                    <a:pt x="1487344" y="868896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6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2" y="860604"/>
                    <a:pt x="1427900" y="859879"/>
                    <a:pt x="1420319" y="859235"/>
                  </a:cubicBezTo>
                  <a:cubicBezTo>
                    <a:pt x="1406123" y="858108"/>
                    <a:pt x="1391686" y="856980"/>
                    <a:pt x="1377168" y="856417"/>
                  </a:cubicBezTo>
                  <a:cubicBezTo>
                    <a:pt x="1367489" y="856095"/>
                    <a:pt x="1357891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2" y="860765"/>
                    <a:pt x="1275702" y="861328"/>
                    <a:pt x="1275380" y="861409"/>
                  </a:cubicBezTo>
                  <a:cubicBezTo>
                    <a:pt x="1267072" y="857866"/>
                    <a:pt x="1258765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4"/>
                  </a:cubicBezTo>
                  <a:cubicBezTo>
                    <a:pt x="1200209" y="818496"/>
                    <a:pt x="1218759" y="815597"/>
                    <a:pt x="1237391" y="812780"/>
                  </a:cubicBezTo>
                  <a:cubicBezTo>
                    <a:pt x="1250941" y="810686"/>
                    <a:pt x="1264572" y="808754"/>
                    <a:pt x="1278203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3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70" y="795953"/>
                    <a:pt x="1401364" y="796275"/>
                  </a:cubicBezTo>
                  <a:lnTo>
                    <a:pt x="1420157" y="797482"/>
                  </a:lnTo>
                  <a:cubicBezTo>
                    <a:pt x="1420641" y="797482"/>
                    <a:pt x="1428062" y="798207"/>
                    <a:pt x="1429594" y="798046"/>
                  </a:cubicBezTo>
                  <a:cubicBezTo>
                    <a:pt x="1435078" y="797563"/>
                    <a:pt x="1434917" y="792652"/>
                    <a:pt x="1434434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3"/>
                    <a:pt x="1428062" y="788223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2" y="787740"/>
                    <a:pt x="1421448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2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0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3" y="807627"/>
                    <a:pt x="1174237" y="811652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8" y="814632"/>
                    <a:pt x="1163187" y="813504"/>
                  </a:cubicBezTo>
                  <a:cubicBezTo>
                    <a:pt x="1163429" y="812699"/>
                    <a:pt x="1163832" y="811652"/>
                    <a:pt x="1162542" y="812296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8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3" y="733395"/>
                  </a:cubicBezTo>
                  <a:cubicBezTo>
                    <a:pt x="1246908" y="731785"/>
                    <a:pt x="1256184" y="730336"/>
                    <a:pt x="1265540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2" y="724297"/>
                    <a:pt x="1322644" y="724458"/>
                    <a:pt x="1325064" y="723975"/>
                  </a:cubicBezTo>
                  <a:cubicBezTo>
                    <a:pt x="1330065" y="722928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90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90" y="714556"/>
                    <a:pt x="1322564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1" y="714394"/>
                  </a:lnTo>
                  <a:cubicBezTo>
                    <a:pt x="1283204" y="714877"/>
                    <a:pt x="1273605" y="715602"/>
                    <a:pt x="1264088" y="716568"/>
                  </a:cubicBezTo>
                  <a:cubicBezTo>
                    <a:pt x="1254490" y="717534"/>
                    <a:pt x="1244973" y="718742"/>
                    <a:pt x="1235455" y="720111"/>
                  </a:cubicBezTo>
                  <a:cubicBezTo>
                    <a:pt x="1217469" y="722848"/>
                    <a:pt x="1199402" y="725827"/>
                    <a:pt x="1181577" y="729530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2"/>
                    <a:pt x="1087612" y="754892"/>
                    <a:pt x="1059222" y="766003"/>
                  </a:cubicBezTo>
                  <a:cubicBezTo>
                    <a:pt x="1058173" y="766405"/>
                    <a:pt x="1058576" y="767693"/>
                    <a:pt x="1058012" y="768579"/>
                  </a:cubicBezTo>
                  <a:cubicBezTo>
                    <a:pt x="1038574" y="760286"/>
                    <a:pt x="1019135" y="752074"/>
                    <a:pt x="999617" y="743942"/>
                  </a:cubicBezTo>
                  <a:cubicBezTo>
                    <a:pt x="981469" y="736374"/>
                    <a:pt x="963241" y="729047"/>
                    <a:pt x="945013" y="721721"/>
                  </a:cubicBezTo>
                  <a:cubicBezTo>
                    <a:pt x="967919" y="712301"/>
                    <a:pt x="990583" y="702881"/>
                    <a:pt x="1013570" y="694910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0"/>
                    <a:pt x="1085919" y="672609"/>
                    <a:pt x="1104953" y="668503"/>
                  </a:cubicBezTo>
                  <a:cubicBezTo>
                    <a:pt x="1115358" y="666248"/>
                    <a:pt x="1125763" y="664075"/>
                    <a:pt x="1136248" y="661981"/>
                  </a:cubicBezTo>
                  <a:cubicBezTo>
                    <a:pt x="1146733" y="659888"/>
                    <a:pt x="1157138" y="657875"/>
                    <a:pt x="1167624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9" y="650871"/>
                    <a:pt x="1193272" y="650388"/>
                    <a:pt x="1193756" y="650549"/>
                  </a:cubicBezTo>
                  <a:cubicBezTo>
                    <a:pt x="1193675" y="650468"/>
                    <a:pt x="1193595" y="650549"/>
                    <a:pt x="1193514" y="650468"/>
                  </a:cubicBezTo>
                  <a:lnTo>
                    <a:pt x="1193272" y="650388"/>
                  </a:lnTo>
                  <a:cubicBezTo>
                    <a:pt x="1193595" y="650307"/>
                    <a:pt x="1193595" y="650549"/>
                    <a:pt x="1193836" y="650468"/>
                  </a:cubicBezTo>
                  <a:cubicBezTo>
                    <a:pt x="1195449" y="650951"/>
                    <a:pt x="1197305" y="651273"/>
                    <a:pt x="1198676" y="650066"/>
                  </a:cubicBezTo>
                  <a:cubicBezTo>
                    <a:pt x="1201580" y="647570"/>
                    <a:pt x="1200773" y="644993"/>
                    <a:pt x="1200289" y="643866"/>
                  </a:cubicBezTo>
                  <a:cubicBezTo>
                    <a:pt x="1199805" y="642578"/>
                    <a:pt x="1198676" y="641048"/>
                    <a:pt x="1196175" y="640565"/>
                  </a:cubicBezTo>
                  <a:cubicBezTo>
                    <a:pt x="1195530" y="640485"/>
                    <a:pt x="1194240" y="640485"/>
                    <a:pt x="1192707" y="640726"/>
                  </a:cubicBezTo>
                  <a:cubicBezTo>
                    <a:pt x="1190771" y="641048"/>
                    <a:pt x="1187788" y="641853"/>
                    <a:pt x="1186335" y="641934"/>
                  </a:cubicBezTo>
                  <a:lnTo>
                    <a:pt x="1165768" y="644671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0"/>
                    <a:pt x="929607" y="715844"/>
                  </a:cubicBezTo>
                  <a:cubicBezTo>
                    <a:pt x="929123" y="715683"/>
                    <a:pt x="928478" y="715521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8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1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69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2" y="699500"/>
                    <a:pt x="883553" y="700546"/>
                  </a:cubicBezTo>
                  <a:cubicBezTo>
                    <a:pt x="880972" y="701754"/>
                    <a:pt x="879842" y="704813"/>
                    <a:pt x="881052" y="707390"/>
                  </a:cubicBezTo>
                  <a:cubicBezTo>
                    <a:pt x="881536" y="708356"/>
                    <a:pt x="882423" y="709564"/>
                    <a:pt x="884037" y="710771"/>
                  </a:cubicBezTo>
                  <a:cubicBezTo>
                    <a:pt x="885730" y="711979"/>
                    <a:pt x="888553" y="713428"/>
                    <a:pt x="892022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3" y="728806"/>
                    <a:pt x="919929" y="728484"/>
                    <a:pt x="921622" y="728806"/>
                  </a:cubicBezTo>
                  <a:cubicBezTo>
                    <a:pt x="921622" y="728806"/>
                    <a:pt x="921622" y="728886"/>
                    <a:pt x="921622" y="728886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9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7" y="890715"/>
                    <a:pt x="1010989" y="908991"/>
                    <a:pt x="1023491" y="926381"/>
                  </a:cubicBezTo>
                  <a:cubicBezTo>
                    <a:pt x="1040509" y="950133"/>
                    <a:pt x="1059625" y="972032"/>
                    <a:pt x="1080999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8" y="883227"/>
                    <a:pt x="1001875" y="865112"/>
                  </a:cubicBezTo>
                  <a:cubicBezTo>
                    <a:pt x="991309" y="846272"/>
                    <a:pt x="981308" y="827513"/>
                    <a:pt x="972113" y="809479"/>
                  </a:cubicBezTo>
                  <a:cubicBezTo>
                    <a:pt x="966870" y="799254"/>
                    <a:pt x="961709" y="788948"/>
                    <a:pt x="956627" y="778643"/>
                  </a:cubicBezTo>
                  <a:cubicBezTo>
                    <a:pt x="951546" y="768337"/>
                    <a:pt x="946464" y="757951"/>
                    <a:pt x="941464" y="747565"/>
                  </a:cubicBezTo>
                  <a:cubicBezTo>
                    <a:pt x="939689" y="743942"/>
                    <a:pt x="937995" y="740238"/>
                    <a:pt x="936382" y="736535"/>
                  </a:cubicBezTo>
                  <a:cubicBezTo>
                    <a:pt x="935253" y="733959"/>
                    <a:pt x="934285" y="731463"/>
                    <a:pt x="933237" y="728886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3" y="761655"/>
                    <a:pt x="1025427" y="768337"/>
                    <a:pt x="1040670" y="775020"/>
                  </a:cubicBezTo>
                  <a:cubicBezTo>
                    <a:pt x="1040913" y="775422"/>
                    <a:pt x="1040751" y="775664"/>
                    <a:pt x="1041074" y="776066"/>
                  </a:cubicBezTo>
                  <a:cubicBezTo>
                    <a:pt x="1042203" y="777515"/>
                    <a:pt x="1044300" y="779528"/>
                    <a:pt x="1044784" y="780816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5" y="858510"/>
                  </a:cubicBezTo>
                  <a:cubicBezTo>
                    <a:pt x="1089468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4" y="935318"/>
                  </a:cubicBezTo>
                  <a:cubicBezTo>
                    <a:pt x="1148508" y="960036"/>
                    <a:pt x="1168027" y="983464"/>
                    <a:pt x="1190207" y="1005041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3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3"/>
                    <a:pt x="1093420" y="851425"/>
                  </a:cubicBezTo>
                  <a:cubicBezTo>
                    <a:pt x="1086806" y="840878"/>
                    <a:pt x="1080353" y="830090"/>
                    <a:pt x="1074304" y="819059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4" y="812296"/>
                    <a:pt x="1158348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4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80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7" y="1029356"/>
                    <a:pt x="1306836" y="1032415"/>
                    <a:pt x="1311836" y="1034187"/>
                  </a:cubicBezTo>
                  <a:cubicBezTo>
                    <a:pt x="1314579" y="1035233"/>
                    <a:pt x="1317724" y="1033784"/>
                    <a:pt x="1318772" y="1031047"/>
                  </a:cubicBezTo>
                  <a:cubicBezTo>
                    <a:pt x="1319740" y="1028309"/>
                    <a:pt x="1318369" y="1025250"/>
                    <a:pt x="1315627" y="1024203"/>
                  </a:cubicBezTo>
                  <a:cubicBezTo>
                    <a:pt x="1310546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4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8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09"/>
                    <a:pt x="1200934" y="845306"/>
                    <a:pt x="1214001" y="850942"/>
                  </a:cubicBezTo>
                  <a:cubicBezTo>
                    <a:pt x="1232229" y="858832"/>
                    <a:pt x="1250538" y="866400"/>
                    <a:pt x="1268847" y="874210"/>
                  </a:cubicBezTo>
                  <a:cubicBezTo>
                    <a:pt x="1268847" y="878638"/>
                    <a:pt x="1270540" y="884193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7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3" y="996185"/>
                    <a:pt x="1381362" y="986041"/>
                  </a:cubicBezTo>
                  <a:cubicBezTo>
                    <a:pt x="1368699" y="974689"/>
                    <a:pt x="1356600" y="962048"/>
                    <a:pt x="1344744" y="949649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4"/>
                    <a:pt x="1304900" y="889507"/>
                    <a:pt x="1316837" y="894499"/>
                  </a:cubicBezTo>
                  <a:cubicBezTo>
                    <a:pt x="1402735" y="930166"/>
                    <a:pt x="1489280" y="964302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6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6" y="650388"/>
                    <a:pt x="1194966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8" name="Google Shape;2248;p32"/>
            <p:cNvSpPr/>
            <p:nvPr/>
          </p:nvSpPr>
          <p:spPr>
            <a:xfrm rot="-10679728">
              <a:off x="8450127" y="-748892"/>
              <a:ext cx="817934" cy="1346817"/>
            </a:xfrm>
            <a:custGeom>
              <a:rect b="b" l="l" r="r" t="t"/>
              <a:pathLst>
                <a:path extrusionOk="0" h="2691481" w="1634866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6"/>
                    <a:pt x="153407" y="2647990"/>
                  </a:cubicBezTo>
                  <a:cubicBezTo>
                    <a:pt x="127113" y="2675122"/>
                    <a:pt x="80010" y="2706521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5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3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8"/>
                    <a:pt x="209221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6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7"/>
                    <a:pt x="1529479" y="1816385"/>
                  </a:cubicBezTo>
                  <a:lnTo>
                    <a:pt x="1542868" y="1791184"/>
                  </a:lnTo>
                  <a:cubicBezTo>
                    <a:pt x="1553111" y="1723474"/>
                    <a:pt x="1590133" y="1663413"/>
                    <a:pt x="1610781" y="1598601"/>
                  </a:cubicBezTo>
                  <a:cubicBezTo>
                    <a:pt x="1621508" y="1564866"/>
                    <a:pt x="1631187" y="1530327"/>
                    <a:pt x="1634494" y="1494902"/>
                  </a:cubicBezTo>
                  <a:cubicBezTo>
                    <a:pt x="1639252" y="1443294"/>
                    <a:pt x="1598440" y="1281465"/>
                    <a:pt x="1515768" y="1354087"/>
                  </a:cubicBezTo>
                  <a:close/>
                  <a:moveTo>
                    <a:pt x="622906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6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9" name="Google Shape;2249;p32"/>
            <p:cNvSpPr/>
            <p:nvPr/>
          </p:nvSpPr>
          <p:spPr>
            <a:xfrm rot="5400000">
              <a:off x="149745" y="-726003"/>
              <a:ext cx="1515618" cy="1232669"/>
            </a:xfrm>
            <a:custGeom>
              <a:rect b="b" l="l" r="r" t="t"/>
              <a:pathLst>
                <a:path extrusionOk="0" h="2465337" w="3031235">
                  <a:moveTo>
                    <a:pt x="3031105" y="62006"/>
                  </a:moveTo>
                  <a:cubicBezTo>
                    <a:pt x="3033766" y="76176"/>
                    <a:pt x="2995132" y="113372"/>
                    <a:pt x="2987712" y="122711"/>
                  </a:cubicBezTo>
                  <a:cubicBezTo>
                    <a:pt x="2935043" y="188812"/>
                    <a:pt x="2883343" y="256280"/>
                    <a:pt x="2824383" y="316744"/>
                  </a:cubicBezTo>
                  <a:cubicBezTo>
                    <a:pt x="2589029" y="558441"/>
                    <a:pt x="2143163" y="726468"/>
                    <a:pt x="1841106" y="493307"/>
                  </a:cubicBezTo>
                  <a:cubicBezTo>
                    <a:pt x="1828604" y="485739"/>
                    <a:pt x="1852155" y="382039"/>
                    <a:pt x="1856592" y="370365"/>
                  </a:cubicBezTo>
                  <a:cubicBezTo>
                    <a:pt x="1886838" y="291544"/>
                    <a:pt x="1944587" y="227296"/>
                    <a:pt x="2006450" y="172709"/>
                  </a:cubicBezTo>
                  <a:cubicBezTo>
                    <a:pt x="2220350" y="-15849"/>
                    <a:pt x="2528698" y="-19794"/>
                    <a:pt x="2794540" y="20623"/>
                  </a:cubicBezTo>
                  <a:cubicBezTo>
                    <a:pt x="2858259" y="30365"/>
                    <a:pt x="2921896" y="40428"/>
                    <a:pt x="2985211" y="52988"/>
                  </a:cubicBezTo>
                  <a:cubicBezTo>
                    <a:pt x="2988921" y="53713"/>
                    <a:pt x="3030460" y="58544"/>
                    <a:pt x="3031105" y="62006"/>
                  </a:cubicBezTo>
                  <a:close/>
                  <a:moveTo>
                    <a:pt x="295010" y="888941"/>
                  </a:moveTo>
                  <a:cubicBezTo>
                    <a:pt x="219113" y="885962"/>
                    <a:pt x="142732" y="892081"/>
                    <a:pt x="66834" y="896670"/>
                  </a:cubicBezTo>
                  <a:cubicBezTo>
                    <a:pt x="56107" y="897314"/>
                    <a:pt x="7955" y="893933"/>
                    <a:pt x="132" y="904158"/>
                  </a:cubicBezTo>
                  <a:cubicBezTo>
                    <a:pt x="-1885" y="906734"/>
                    <a:pt x="19892" y="937328"/>
                    <a:pt x="21586" y="940227"/>
                  </a:cubicBezTo>
                  <a:cubicBezTo>
                    <a:pt x="51268" y="989983"/>
                    <a:pt x="82804" y="1038612"/>
                    <a:pt x="114583" y="1086919"/>
                  </a:cubicBezTo>
                  <a:cubicBezTo>
                    <a:pt x="247342" y="1288762"/>
                    <a:pt x="435432" y="1492215"/>
                    <a:pt x="690305" y="1521601"/>
                  </a:cubicBezTo>
                  <a:cubicBezTo>
                    <a:pt x="764025" y="1530136"/>
                    <a:pt x="841858" y="1530055"/>
                    <a:pt x="912835" y="1502842"/>
                  </a:cubicBezTo>
                  <a:cubicBezTo>
                    <a:pt x="923321" y="1498736"/>
                    <a:pt x="1006961" y="1452120"/>
                    <a:pt x="1004541" y="1439238"/>
                  </a:cubicBezTo>
                  <a:cubicBezTo>
                    <a:pt x="979135" y="1097386"/>
                    <a:pt x="598438" y="900776"/>
                    <a:pt x="295010" y="888941"/>
                  </a:cubicBezTo>
                  <a:close/>
                  <a:moveTo>
                    <a:pt x="2665491" y="1932533"/>
                  </a:moveTo>
                  <a:cubicBezTo>
                    <a:pt x="2425942" y="1899362"/>
                    <a:pt x="2148728" y="1906608"/>
                    <a:pt x="1958783" y="2078823"/>
                  </a:cubicBezTo>
                  <a:cubicBezTo>
                    <a:pt x="1903775" y="2128579"/>
                    <a:pt x="1852639" y="2187111"/>
                    <a:pt x="1826426" y="2258364"/>
                  </a:cubicBezTo>
                  <a:cubicBezTo>
                    <a:pt x="1822474" y="2268911"/>
                    <a:pt x="1802552" y="2362385"/>
                    <a:pt x="1813925" y="2369067"/>
                  </a:cubicBezTo>
                  <a:cubicBezTo>
                    <a:pt x="2088397" y="2575097"/>
                    <a:pt x="2487322" y="2418582"/>
                    <a:pt x="2695979" y="2198463"/>
                  </a:cubicBezTo>
                  <a:cubicBezTo>
                    <a:pt x="2748244" y="2143313"/>
                    <a:pt x="2793976" y="2081963"/>
                    <a:pt x="2840434" y="2021901"/>
                  </a:cubicBezTo>
                  <a:cubicBezTo>
                    <a:pt x="2847048" y="2013447"/>
                    <a:pt x="2881326" y="1979471"/>
                    <a:pt x="2878745" y="1966831"/>
                  </a:cubicBezTo>
                  <a:cubicBezTo>
                    <a:pt x="2878100" y="1963691"/>
                    <a:pt x="2840676" y="1959826"/>
                    <a:pt x="2837369" y="1959263"/>
                  </a:cubicBezTo>
                  <a:cubicBezTo>
                    <a:pt x="2780345" y="1948716"/>
                    <a:pt x="2722918" y="1940423"/>
                    <a:pt x="2665491" y="19325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0" name="Google Shape;2250;p32"/>
            <p:cNvSpPr/>
            <p:nvPr/>
          </p:nvSpPr>
          <p:spPr>
            <a:xfrm rot="5400000">
              <a:off x="141438" y="100780"/>
              <a:ext cx="566819" cy="228633"/>
            </a:xfrm>
            <a:custGeom>
              <a:rect b="b" l="l" r="r" t="t"/>
              <a:pathLst>
                <a:path extrusionOk="0" h="457265" w="1133637">
                  <a:moveTo>
                    <a:pt x="1131446" y="48344"/>
                  </a:moveTo>
                  <a:cubicBezTo>
                    <a:pt x="1126849" y="39971"/>
                    <a:pt x="1116283" y="36911"/>
                    <a:pt x="1107894" y="41501"/>
                  </a:cubicBezTo>
                  <a:cubicBezTo>
                    <a:pt x="1076761" y="57925"/>
                    <a:pt x="1043047" y="71451"/>
                    <a:pt x="1008123" y="83447"/>
                  </a:cubicBezTo>
                  <a:cubicBezTo>
                    <a:pt x="926015" y="111787"/>
                    <a:pt x="837535" y="131593"/>
                    <a:pt x="759541" y="157035"/>
                  </a:cubicBezTo>
                  <a:cubicBezTo>
                    <a:pt x="704775" y="175311"/>
                    <a:pt x="650091" y="193345"/>
                    <a:pt x="595487" y="211541"/>
                  </a:cubicBezTo>
                  <a:cubicBezTo>
                    <a:pt x="610085" y="189883"/>
                    <a:pt x="630491" y="166374"/>
                    <a:pt x="653397" y="142381"/>
                  </a:cubicBezTo>
                  <a:cubicBezTo>
                    <a:pt x="660657" y="134733"/>
                    <a:pt x="668158" y="127084"/>
                    <a:pt x="675659" y="119436"/>
                  </a:cubicBezTo>
                  <a:cubicBezTo>
                    <a:pt x="683159" y="111787"/>
                    <a:pt x="690661" y="104219"/>
                    <a:pt x="698162" y="96812"/>
                  </a:cubicBezTo>
                  <a:cubicBezTo>
                    <a:pt x="725585" y="69921"/>
                    <a:pt x="753492" y="45929"/>
                    <a:pt x="780108" y="33369"/>
                  </a:cubicBezTo>
                  <a:cubicBezTo>
                    <a:pt x="789061" y="29826"/>
                    <a:pt x="793336" y="19762"/>
                    <a:pt x="789787" y="10906"/>
                  </a:cubicBezTo>
                  <a:cubicBezTo>
                    <a:pt x="786238" y="1969"/>
                    <a:pt x="776075" y="-2298"/>
                    <a:pt x="767203" y="1245"/>
                  </a:cubicBezTo>
                  <a:cubicBezTo>
                    <a:pt x="746233" y="8088"/>
                    <a:pt x="723568" y="19843"/>
                    <a:pt x="700985" y="35220"/>
                  </a:cubicBezTo>
                  <a:cubicBezTo>
                    <a:pt x="681708" y="48263"/>
                    <a:pt x="662431" y="63721"/>
                    <a:pt x="644767" y="81032"/>
                  </a:cubicBezTo>
                  <a:cubicBezTo>
                    <a:pt x="630894" y="94638"/>
                    <a:pt x="618151" y="109372"/>
                    <a:pt x="606698" y="124266"/>
                  </a:cubicBezTo>
                  <a:cubicBezTo>
                    <a:pt x="587179" y="149708"/>
                    <a:pt x="571612" y="175552"/>
                    <a:pt x="560643" y="198015"/>
                  </a:cubicBezTo>
                  <a:cubicBezTo>
                    <a:pt x="556046" y="206147"/>
                    <a:pt x="559030" y="215888"/>
                    <a:pt x="566370" y="221202"/>
                  </a:cubicBezTo>
                  <a:cubicBezTo>
                    <a:pt x="555481" y="224825"/>
                    <a:pt x="544593" y="228368"/>
                    <a:pt x="533785" y="232071"/>
                  </a:cubicBezTo>
                  <a:cubicBezTo>
                    <a:pt x="483697" y="249060"/>
                    <a:pt x="433771" y="266530"/>
                    <a:pt x="384006" y="284243"/>
                  </a:cubicBezTo>
                  <a:cubicBezTo>
                    <a:pt x="383200" y="284565"/>
                    <a:pt x="382313" y="284887"/>
                    <a:pt x="381506" y="285209"/>
                  </a:cubicBezTo>
                  <a:cubicBezTo>
                    <a:pt x="383684" y="282713"/>
                    <a:pt x="386023" y="280298"/>
                    <a:pt x="388201" y="277722"/>
                  </a:cubicBezTo>
                  <a:cubicBezTo>
                    <a:pt x="395701" y="269026"/>
                    <a:pt x="403122" y="260331"/>
                    <a:pt x="410220" y="251314"/>
                  </a:cubicBezTo>
                  <a:cubicBezTo>
                    <a:pt x="416188" y="243826"/>
                    <a:pt x="421834" y="236097"/>
                    <a:pt x="427319" y="228288"/>
                  </a:cubicBezTo>
                  <a:cubicBezTo>
                    <a:pt x="432803" y="220397"/>
                    <a:pt x="437804" y="212346"/>
                    <a:pt x="443047" y="204295"/>
                  </a:cubicBezTo>
                  <a:cubicBezTo>
                    <a:pt x="444418" y="202202"/>
                    <a:pt x="467163" y="167662"/>
                    <a:pt x="477164" y="154941"/>
                  </a:cubicBezTo>
                  <a:cubicBezTo>
                    <a:pt x="477567" y="154458"/>
                    <a:pt x="477809" y="153895"/>
                    <a:pt x="478051" y="153331"/>
                  </a:cubicBezTo>
                  <a:lnTo>
                    <a:pt x="477890" y="153412"/>
                  </a:lnTo>
                  <a:lnTo>
                    <a:pt x="478132" y="153250"/>
                  </a:lnTo>
                  <a:cubicBezTo>
                    <a:pt x="478374" y="152687"/>
                    <a:pt x="478616" y="152285"/>
                    <a:pt x="478939" y="152526"/>
                  </a:cubicBezTo>
                  <a:cubicBezTo>
                    <a:pt x="478939" y="152606"/>
                    <a:pt x="479019" y="152687"/>
                    <a:pt x="479019" y="152687"/>
                  </a:cubicBezTo>
                  <a:cubicBezTo>
                    <a:pt x="486601" y="147534"/>
                    <a:pt x="488940" y="137229"/>
                    <a:pt x="484101" y="129339"/>
                  </a:cubicBezTo>
                  <a:cubicBezTo>
                    <a:pt x="481036" y="123139"/>
                    <a:pt x="473535" y="117504"/>
                    <a:pt x="460307" y="123139"/>
                  </a:cubicBezTo>
                  <a:cubicBezTo>
                    <a:pt x="458613" y="123864"/>
                    <a:pt x="455306" y="126440"/>
                    <a:pt x="450951" y="130385"/>
                  </a:cubicBezTo>
                  <a:cubicBezTo>
                    <a:pt x="437885" y="142140"/>
                    <a:pt x="407881" y="175391"/>
                    <a:pt x="406187" y="177404"/>
                  </a:cubicBezTo>
                  <a:cubicBezTo>
                    <a:pt x="400138" y="184811"/>
                    <a:pt x="393927" y="191977"/>
                    <a:pt x="388120" y="199464"/>
                  </a:cubicBezTo>
                  <a:cubicBezTo>
                    <a:pt x="382313" y="206952"/>
                    <a:pt x="376586" y="214600"/>
                    <a:pt x="371182" y="222330"/>
                  </a:cubicBezTo>
                  <a:cubicBezTo>
                    <a:pt x="364568" y="231669"/>
                    <a:pt x="358358" y="241250"/>
                    <a:pt x="352147" y="250831"/>
                  </a:cubicBezTo>
                  <a:cubicBezTo>
                    <a:pt x="342872" y="265242"/>
                    <a:pt x="334000" y="279815"/>
                    <a:pt x="324724" y="294388"/>
                  </a:cubicBezTo>
                  <a:cubicBezTo>
                    <a:pt x="321740" y="298252"/>
                    <a:pt x="320772" y="303002"/>
                    <a:pt x="321337" y="307511"/>
                  </a:cubicBezTo>
                  <a:cubicBezTo>
                    <a:pt x="217936" y="344788"/>
                    <a:pt x="114696" y="382628"/>
                    <a:pt x="11859" y="422240"/>
                  </a:cubicBezTo>
                  <a:cubicBezTo>
                    <a:pt x="2423" y="425702"/>
                    <a:pt x="-2336" y="436088"/>
                    <a:pt x="1132" y="445428"/>
                  </a:cubicBezTo>
                  <a:cubicBezTo>
                    <a:pt x="4600" y="454847"/>
                    <a:pt x="15005" y="459597"/>
                    <a:pt x="24361" y="456135"/>
                  </a:cubicBezTo>
                  <a:cubicBezTo>
                    <a:pt x="129133" y="419261"/>
                    <a:pt x="234309" y="384319"/>
                    <a:pt x="339323" y="349136"/>
                  </a:cubicBezTo>
                  <a:cubicBezTo>
                    <a:pt x="339726" y="348975"/>
                    <a:pt x="340130" y="348894"/>
                    <a:pt x="340533" y="348733"/>
                  </a:cubicBezTo>
                  <a:cubicBezTo>
                    <a:pt x="340613" y="353564"/>
                    <a:pt x="342227" y="358877"/>
                    <a:pt x="348679" y="364835"/>
                  </a:cubicBezTo>
                  <a:cubicBezTo>
                    <a:pt x="354486" y="370230"/>
                    <a:pt x="372392" y="382145"/>
                    <a:pt x="374247" y="383111"/>
                  </a:cubicBezTo>
                  <a:cubicBezTo>
                    <a:pt x="382474" y="387298"/>
                    <a:pt x="390943" y="390760"/>
                    <a:pt x="399573" y="393980"/>
                  </a:cubicBezTo>
                  <a:cubicBezTo>
                    <a:pt x="407800" y="396959"/>
                    <a:pt x="416188" y="399616"/>
                    <a:pt x="424576" y="402273"/>
                  </a:cubicBezTo>
                  <a:cubicBezTo>
                    <a:pt x="435062" y="405413"/>
                    <a:pt x="445547" y="408633"/>
                    <a:pt x="456274" y="411371"/>
                  </a:cubicBezTo>
                  <a:cubicBezTo>
                    <a:pt x="466840" y="414028"/>
                    <a:pt x="477487" y="416443"/>
                    <a:pt x="488133" y="418456"/>
                  </a:cubicBezTo>
                  <a:cubicBezTo>
                    <a:pt x="500877" y="420952"/>
                    <a:pt x="513701" y="422884"/>
                    <a:pt x="526526" y="424897"/>
                  </a:cubicBezTo>
                  <a:cubicBezTo>
                    <a:pt x="545641" y="427876"/>
                    <a:pt x="564676" y="430372"/>
                    <a:pt x="583711" y="433673"/>
                  </a:cubicBezTo>
                  <a:cubicBezTo>
                    <a:pt x="593389" y="436168"/>
                    <a:pt x="603230" y="430291"/>
                    <a:pt x="605730" y="420549"/>
                  </a:cubicBezTo>
                  <a:cubicBezTo>
                    <a:pt x="608150" y="410888"/>
                    <a:pt x="602262" y="401066"/>
                    <a:pt x="592583" y="398570"/>
                  </a:cubicBezTo>
                  <a:cubicBezTo>
                    <a:pt x="566531" y="390116"/>
                    <a:pt x="540640" y="382065"/>
                    <a:pt x="514185" y="375060"/>
                  </a:cubicBezTo>
                  <a:cubicBezTo>
                    <a:pt x="503781" y="372242"/>
                    <a:pt x="493376" y="369585"/>
                    <a:pt x="482891" y="367331"/>
                  </a:cubicBezTo>
                  <a:cubicBezTo>
                    <a:pt x="467243" y="363869"/>
                    <a:pt x="451516" y="361373"/>
                    <a:pt x="435949" y="357911"/>
                  </a:cubicBezTo>
                  <a:cubicBezTo>
                    <a:pt x="426351" y="356059"/>
                    <a:pt x="416753" y="354208"/>
                    <a:pt x="407316" y="351873"/>
                  </a:cubicBezTo>
                  <a:cubicBezTo>
                    <a:pt x="401267" y="350424"/>
                    <a:pt x="395298" y="348894"/>
                    <a:pt x="389410" y="346962"/>
                  </a:cubicBezTo>
                  <a:cubicBezTo>
                    <a:pt x="388523" y="346639"/>
                    <a:pt x="379248" y="344466"/>
                    <a:pt x="373924" y="341729"/>
                  </a:cubicBezTo>
                  <a:lnTo>
                    <a:pt x="373682" y="341165"/>
                  </a:lnTo>
                  <a:lnTo>
                    <a:pt x="373441" y="340762"/>
                  </a:lnTo>
                  <a:lnTo>
                    <a:pt x="373682" y="341567"/>
                  </a:lnTo>
                  <a:cubicBezTo>
                    <a:pt x="371747" y="340521"/>
                    <a:pt x="371505" y="339474"/>
                    <a:pt x="371343" y="338347"/>
                  </a:cubicBezTo>
                  <a:cubicBezTo>
                    <a:pt x="371424" y="338347"/>
                    <a:pt x="371505" y="338266"/>
                    <a:pt x="371585" y="338266"/>
                  </a:cubicBezTo>
                  <a:cubicBezTo>
                    <a:pt x="372231" y="339072"/>
                    <a:pt x="372957" y="339796"/>
                    <a:pt x="373441" y="340762"/>
                  </a:cubicBezTo>
                  <a:cubicBezTo>
                    <a:pt x="373198" y="339796"/>
                    <a:pt x="372795" y="338830"/>
                    <a:pt x="372473" y="338025"/>
                  </a:cubicBezTo>
                  <a:cubicBezTo>
                    <a:pt x="431593" y="318300"/>
                    <a:pt x="490714" y="298655"/>
                    <a:pt x="549674" y="278446"/>
                  </a:cubicBezTo>
                  <a:cubicBezTo>
                    <a:pt x="563466" y="273777"/>
                    <a:pt x="577178" y="268785"/>
                    <a:pt x="590889" y="264035"/>
                  </a:cubicBezTo>
                  <a:cubicBezTo>
                    <a:pt x="592180" y="267014"/>
                    <a:pt x="593389" y="270234"/>
                    <a:pt x="596293" y="272166"/>
                  </a:cubicBezTo>
                  <a:cubicBezTo>
                    <a:pt x="603310" y="276755"/>
                    <a:pt x="652430" y="295434"/>
                    <a:pt x="661786" y="298172"/>
                  </a:cubicBezTo>
                  <a:cubicBezTo>
                    <a:pt x="682111" y="303646"/>
                    <a:pt x="702678" y="309041"/>
                    <a:pt x="723568" y="312986"/>
                  </a:cubicBezTo>
                  <a:cubicBezTo>
                    <a:pt x="737441" y="315562"/>
                    <a:pt x="751395" y="317575"/>
                    <a:pt x="765429" y="319024"/>
                  </a:cubicBezTo>
                  <a:cubicBezTo>
                    <a:pt x="800675" y="322647"/>
                    <a:pt x="835922" y="323211"/>
                    <a:pt x="870685" y="323291"/>
                  </a:cubicBezTo>
                  <a:cubicBezTo>
                    <a:pt x="880686" y="323935"/>
                    <a:pt x="889317" y="316287"/>
                    <a:pt x="889881" y="306384"/>
                  </a:cubicBezTo>
                  <a:cubicBezTo>
                    <a:pt x="890526" y="296400"/>
                    <a:pt x="882864" y="287786"/>
                    <a:pt x="872943" y="287222"/>
                  </a:cubicBezTo>
                  <a:lnTo>
                    <a:pt x="671545" y="255662"/>
                  </a:lnTo>
                  <a:cubicBezTo>
                    <a:pt x="664447" y="254454"/>
                    <a:pt x="656140" y="249140"/>
                    <a:pt x="648074" y="244873"/>
                  </a:cubicBezTo>
                  <a:cubicBezTo>
                    <a:pt x="647752" y="244712"/>
                    <a:pt x="647429" y="244631"/>
                    <a:pt x="647106" y="244390"/>
                  </a:cubicBezTo>
                  <a:cubicBezTo>
                    <a:pt x="689451" y="229576"/>
                    <a:pt x="731876" y="214842"/>
                    <a:pt x="774301" y="200028"/>
                  </a:cubicBezTo>
                  <a:cubicBezTo>
                    <a:pt x="851650" y="172332"/>
                    <a:pt x="939888" y="150272"/>
                    <a:pt x="1021189" y="119516"/>
                  </a:cubicBezTo>
                  <a:cubicBezTo>
                    <a:pt x="1057565" y="105749"/>
                    <a:pt x="1092489" y="90210"/>
                    <a:pt x="1124671" y="71853"/>
                  </a:cubicBezTo>
                  <a:cubicBezTo>
                    <a:pt x="1133059" y="67264"/>
                    <a:pt x="1136124" y="56717"/>
                    <a:pt x="1131446" y="48344"/>
                  </a:cubicBezTo>
                  <a:close/>
                  <a:moveTo>
                    <a:pt x="375376" y="346237"/>
                  </a:moveTo>
                  <a:cubicBezTo>
                    <a:pt x="375457" y="346962"/>
                    <a:pt x="375537" y="347767"/>
                    <a:pt x="375537" y="348572"/>
                  </a:cubicBezTo>
                  <a:cubicBezTo>
                    <a:pt x="375618" y="350987"/>
                    <a:pt x="375215" y="353241"/>
                    <a:pt x="374408" y="355335"/>
                  </a:cubicBezTo>
                  <a:cubicBezTo>
                    <a:pt x="375699" y="352678"/>
                    <a:pt x="376264" y="349619"/>
                    <a:pt x="375376" y="346237"/>
                  </a:cubicBezTo>
                  <a:close/>
                  <a:moveTo>
                    <a:pt x="478132" y="153250"/>
                  </a:moveTo>
                  <a:lnTo>
                    <a:pt x="479019" y="152687"/>
                  </a:lnTo>
                  <a:cubicBezTo>
                    <a:pt x="479180" y="153009"/>
                    <a:pt x="478616" y="153170"/>
                    <a:pt x="478051" y="153331"/>
                  </a:cubicBezTo>
                  <a:lnTo>
                    <a:pt x="478132" y="153250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1" name="Google Shape;2251;p32"/>
            <p:cNvSpPr/>
            <p:nvPr/>
          </p:nvSpPr>
          <p:spPr>
            <a:xfrm rot="5400000">
              <a:off x="-377305" y="-1639953"/>
              <a:ext cx="1943416" cy="2677598"/>
            </a:xfrm>
            <a:custGeom>
              <a:rect b="b" l="l" r="r" t="t"/>
              <a:pathLst>
                <a:path extrusionOk="0" h="5355196" w="3886832">
                  <a:moveTo>
                    <a:pt x="2780602" y="2816536"/>
                  </a:moveTo>
                  <a:cubicBezTo>
                    <a:pt x="3088546" y="2453670"/>
                    <a:pt x="3458435" y="2144183"/>
                    <a:pt x="3872604" y="1938476"/>
                  </a:cubicBezTo>
                  <a:cubicBezTo>
                    <a:pt x="3885186" y="1932276"/>
                    <a:pt x="3890429" y="1917060"/>
                    <a:pt x="3884218" y="1904500"/>
                  </a:cubicBezTo>
                  <a:cubicBezTo>
                    <a:pt x="3878088" y="1891940"/>
                    <a:pt x="3862844" y="1886707"/>
                    <a:pt x="3850262" y="1892906"/>
                  </a:cubicBezTo>
                  <a:cubicBezTo>
                    <a:pt x="3426737" y="2097406"/>
                    <a:pt x="3045960" y="2406893"/>
                    <a:pt x="2730030" y="2773462"/>
                  </a:cubicBezTo>
                  <a:cubicBezTo>
                    <a:pt x="2699704" y="2808646"/>
                    <a:pt x="2671877" y="2845923"/>
                    <a:pt x="2642680" y="2882153"/>
                  </a:cubicBezTo>
                  <a:cubicBezTo>
                    <a:pt x="2653972" y="2829498"/>
                    <a:pt x="2659940" y="2775716"/>
                    <a:pt x="2662521" y="2721210"/>
                  </a:cubicBezTo>
                  <a:cubicBezTo>
                    <a:pt x="2668248" y="2599235"/>
                    <a:pt x="2656795" y="2473637"/>
                    <a:pt x="2650665" y="2350051"/>
                  </a:cubicBezTo>
                  <a:cubicBezTo>
                    <a:pt x="2644535" y="2227593"/>
                    <a:pt x="2643406" y="2107067"/>
                    <a:pt x="2673491" y="1994029"/>
                  </a:cubicBezTo>
                  <a:cubicBezTo>
                    <a:pt x="2690509" y="1927929"/>
                    <a:pt x="2735999" y="1836709"/>
                    <a:pt x="2800201" y="1790254"/>
                  </a:cubicBezTo>
                  <a:cubicBezTo>
                    <a:pt x="2838271" y="1762638"/>
                    <a:pt x="2883519" y="1752252"/>
                    <a:pt x="2933203" y="1779546"/>
                  </a:cubicBezTo>
                  <a:cubicBezTo>
                    <a:pt x="2983048" y="1806759"/>
                    <a:pt x="3007648" y="1871329"/>
                    <a:pt x="3005874" y="1931793"/>
                  </a:cubicBezTo>
                  <a:cubicBezTo>
                    <a:pt x="3004100" y="1991291"/>
                    <a:pt x="2976273" y="2048857"/>
                    <a:pt x="2913442" y="2061578"/>
                  </a:cubicBezTo>
                  <a:cubicBezTo>
                    <a:pt x="2893681" y="2065684"/>
                    <a:pt x="2876824" y="2057472"/>
                    <a:pt x="2864161" y="2045476"/>
                  </a:cubicBezTo>
                  <a:cubicBezTo>
                    <a:pt x="2852224" y="2034124"/>
                    <a:pt x="2843513" y="2019632"/>
                    <a:pt x="2839319" y="2006427"/>
                  </a:cubicBezTo>
                  <a:cubicBezTo>
                    <a:pt x="2838432" y="2003529"/>
                    <a:pt x="2837787" y="1999826"/>
                    <a:pt x="2837464" y="1996686"/>
                  </a:cubicBezTo>
                  <a:cubicBezTo>
                    <a:pt x="2847546" y="1996122"/>
                    <a:pt x="2856660" y="1989117"/>
                    <a:pt x="2859483" y="1978812"/>
                  </a:cubicBezTo>
                  <a:cubicBezTo>
                    <a:pt x="2862951" y="1965850"/>
                    <a:pt x="2855289" y="1952485"/>
                    <a:pt x="2842304" y="1949023"/>
                  </a:cubicBezTo>
                  <a:cubicBezTo>
                    <a:pt x="2828028" y="1944917"/>
                    <a:pt x="2816897" y="1947332"/>
                    <a:pt x="2808428" y="1951921"/>
                  </a:cubicBezTo>
                  <a:cubicBezTo>
                    <a:pt x="2798104" y="1957557"/>
                    <a:pt x="2790764" y="1967782"/>
                    <a:pt x="2788022" y="1982033"/>
                  </a:cubicBezTo>
                  <a:cubicBezTo>
                    <a:pt x="2785118" y="1997732"/>
                    <a:pt x="2788990" y="2020839"/>
                    <a:pt x="2800201" y="2043544"/>
                  </a:cubicBezTo>
                  <a:cubicBezTo>
                    <a:pt x="2820930" y="2085571"/>
                    <a:pt x="2866097" y="2124538"/>
                    <a:pt x="2923605" y="2114313"/>
                  </a:cubicBezTo>
                  <a:cubicBezTo>
                    <a:pt x="3014101" y="2098050"/>
                    <a:pt x="3060075" y="2019471"/>
                    <a:pt x="3064430" y="1934128"/>
                  </a:cubicBezTo>
                  <a:cubicBezTo>
                    <a:pt x="3068705" y="1851040"/>
                    <a:pt x="3031764" y="1763604"/>
                    <a:pt x="2964014" y="1724798"/>
                  </a:cubicBezTo>
                  <a:cubicBezTo>
                    <a:pt x="2889326" y="1682127"/>
                    <a:pt x="2820123" y="1695652"/>
                    <a:pt x="2761809" y="1736633"/>
                  </a:cubicBezTo>
                  <a:cubicBezTo>
                    <a:pt x="2684702" y="1790978"/>
                    <a:pt x="2628081" y="1898220"/>
                    <a:pt x="2607030" y="1976638"/>
                  </a:cubicBezTo>
                  <a:cubicBezTo>
                    <a:pt x="2576058" y="2096520"/>
                    <a:pt x="2576461" y="2224212"/>
                    <a:pt x="2584608" y="2353755"/>
                  </a:cubicBezTo>
                  <a:cubicBezTo>
                    <a:pt x="2592270" y="2475489"/>
                    <a:pt x="2606707" y="2598913"/>
                    <a:pt x="2603804" y="2719197"/>
                  </a:cubicBezTo>
                  <a:cubicBezTo>
                    <a:pt x="2601545" y="2814040"/>
                    <a:pt x="2587834" y="2906709"/>
                    <a:pt x="2552023" y="2995030"/>
                  </a:cubicBezTo>
                  <a:cubicBezTo>
                    <a:pt x="2494112" y="3072402"/>
                    <a:pt x="2438943" y="3151545"/>
                    <a:pt x="2386839" y="3232298"/>
                  </a:cubicBezTo>
                  <a:cubicBezTo>
                    <a:pt x="2296585" y="3372308"/>
                    <a:pt x="2216493" y="3516987"/>
                    <a:pt x="2144710" y="3663760"/>
                  </a:cubicBezTo>
                  <a:cubicBezTo>
                    <a:pt x="2155356" y="3588401"/>
                    <a:pt x="2167374" y="3497504"/>
                    <a:pt x="2180521" y="3393966"/>
                  </a:cubicBezTo>
                  <a:cubicBezTo>
                    <a:pt x="2219236" y="3089068"/>
                    <a:pt x="2270372" y="2674675"/>
                    <a:pt x="2333767" y="2238784"/>
                  </a:cubicBezTo>
                  <a:cubicBezTo>
                    <a:pt x="2354819" y="2093944"/>
                    <a:pt x="2377241" y="1946688"/>
                    <a:pt x="2400792" y="1800318"/>
                  </a:cubicBezTo>
                  <a:cubicBezTo>
                    <a:pt x="2424828" y="1650405"/>
                    <a:pt x="2450315" y="1501781"/>
                    <a:pt x="2477254" y="1357101"/>
                  </a:cubicBezTo>
                  <a:cubicBezTo>
                    <a:pt x="2581139" y="1322320"/>
                    <a:pt x="2685266" y="1288666"/>
                    <a:pt x="2789393" y="1255173"/>
                  </a:cubicBezTo>
                  <a:cubicBezTo>
                    <a:pt x="2790926" y="1254690"/>
                    <a:pt x="2792539" y="1254207"/>
                    <a:pt x="2794071" y="1253644"/>
                  </a:cubicBezTo>
                  <a:cubicBezTo>
                    <a:pt x="2792539" y="1259279"/>
                    <a:pt x="2793345" y="1265962"/>
                    <a:pt x="2801572" y="1273691"/>
                  </a:cubicBezTo>
                  <a:cubicBezTo>
                    <a:pt x="2807944" y="1279649"/>
                    <a:pt x="2827382" y="1292853"/>
                    <a:pt x="2829399" y="1293899"/>
                  </a:cubicBezTo>
                  <a:cubicBezTo>
                    <a:pt x="2838432" y="1298569"/>
                    <a:pt x="2847788" y="1302434"/>
                    <a:pt x="2857225" y="1306057"/>
                  </a:cubicBezTo>
                  <a:cubicBezTo>
                    <a:pt x="2866339" y="1309519"/>
                    <a:pt x="2875615" y="1312498"/>
                    <a:pt x="2884809" y="1315477"/>
                  </a:cubicBezTo>
                  <a:cubicBezTo>
                    <a:pt x="2896504" y="1319100"/>
                    <a:pt x="2908119" y="1322803"/>
                    <a:pt x="2919895" y="1325943"/>
                  </a:cubicBezTo>
                  <a:cubicBezTo>
                    <a:pt x="2931590" y="1329083"/>
                    <a:pt x="2943366" y="1331820"/>
                    <a:pt x="2955222" y="1334316"/>
                  </a:cubicBezTo>
                  <a:cubicBezTo>
                    <a:pt x="2969337" y="1337295"/>
                    <a:pt x="2983532" y="1339711"/>
                    <a:pt x="2997728" y="1342206"/>
                  </a:cubicBezTo>
                  <a:cubicBezTo>
                    <a:pt x="3018940" y="1345910"/>
                    <a:pt x="3040072" y="1349211"/>
                    <a:pt x="3061123" y="1353317"/>
                  </a:cubicBezTo>
                  <a:cubicBezTo>
                    <a:pt x="3070802" y="1355893"/>
                    <a:pt x="3080723" y="1350177"/>
                    <a:pt x="3083304" y="1340516"/>
                  </a:cubicBezTo>
                  <a:cubicBezTo>
                    <a:pt x="3085885" y="1330935"/>
                    <a:pt x="3080158" y="1320951"/>
                    <a:pt x="3070480" y="1318375"/>
                  </a:cubicBezTo>
                  <a:cubicBezTo>
                    <a:pt x="3041685" y="1308794"/>
                    <a:pt x="3012891" y="1299696"/>
                    <a:pt x="2983613" y="1291645"/>
                  </a:cubicBezTo>
                  <a:cubicBezTo>
                    <a:pt x="2972079" y="1288425"/>
                    <a:pt x="2960545" y="1285365"/>
                    <a:pt x="2948850" y="1282708"/>
                  </a:cubicBezTo>
                  <a:cubicBezTo>
                    <a:pt x="2931590" y="1278602"/>
                    <a:pt x="2914087" y="1275382"/>
                    <a:pt x="2896746" y="1271275"/>
                  </a:cubicBezTo>
                  <a:cubicBezTo>
                    <a:pt x="2886181" y="1269021"/>
                    <a:pt x="2875534" y="1266767"/>
                    <a:pt x="2864968" y="1263949"/>
                  </a:cubicBezTo>
                  <a:cubicBezTo>
                    <a:pt x="2858274" y="1262097"/>
                    <a:pt x="2851579" y="1260326"/>
                    <a:pt x="2845046" y="1257911"/>
                  </a:cubicBezTo>
                  <a:cubicBezTo>
                    <a:pt x="2844078" y="1257589"/>
                    <a:pt x="2833270" y="1254771"/>
                    <a:pt x="2827301" y="1251470"/>
                  </a:cubicBezTo>
                  <a:lnTo>
                    <a:pt x="2827060" y="1250906"/>
                  </a:lnTo>
                  <a:cubicBezTo>
                    <a:pt x="2826979" y="1250584"/>
                    <a:pt x="2826818" y="1250343"/>
                    <a:pt x="2826737" y="1250101"/>
                  </a:cubicBezTo>
                  <a:lnTo>
                    <a:pt x="2826495" y="1249618"/>
                  </a:lnTo>
                  <a:lnTo>
                    <a:pt x="2826898" y="1251228"/>
                  </a:lnTo>
                  <a:cubicBezTo>
                    <a:pt x="2824237" y="1249699"/>
                    <a:pt x="2822704" y="1248008"/>
                    <a:pt x="2823833" y="1246478"/>
                  </a:cubicBezTo>
                  <a:lnTo>
                    <a:pt x="2823995" y="1246237"/>
                  </a:lnTo>
                  <a:cubicBezTo>
                    <a:pt x="2823269" y="1245431"/>
                    <a:pt x="2821978" y="1245593"/>
                    <a:pt x="2821091" y="1244948"/>
                  </a:cubicBezTo>
                  <a:cubicBezTo>
                    <a:pt x="2888842" y="1223291"/>
                    <a:pt x="2956674" y="1201714"/>
                    <a:pt x="3024264" y="1179653"/>
                  </a:cubicBezTo>
                  <a:cubicBezTo>
                    <a:pt x="3039991" y="1174501"/>
                    <a:pt x="3055719" y="1169106"/>
                    <a:pt x="3071447" y="1163873"/>
                  </a:cubicBezTo>
                  <a:cubicBezTo>
                    <a:pt x="3072415" y="1167899"/>
                    <a:pt x="3074512" y="1171683"/>
                    <a:pt x="3078222" y="1174259"/>
                  </a:cubicBezTo>
                  <a:cubicBezTo>
                    <a:pt x="3085562" y="1179331"/>
                    <a:pt x="3139924" y="1200345"/>
                    <a:pt x="3150087" y="1203404"/>
                  </a:cubicBezTo>
                  <a:cubicBezTo>
                    <a:pt x="3172590" y="1209765"/>
                    <a:pt x="3195254" y="1215883"/>
                    <a:pt x="3218483" y="1220553"/>
                  </a:cubicBezTo>
                  <a:cubicBezTo>
                    <a:pt x="3233808" y="1223613"/>
                    <a:pt x="3249294" y="1226028"/>
                    <a:pt x="3264780" y="1227880"/>
                  </a:cubicBezTo>
                  <a:cubicBezTo>
                    <a:pt x="3303817" y="1232549"/>
                    <a:pt x="3343016" y="1233999"/>
                    <a:pt x="3381570" y="1234884"/>
                  </a:cubicBezTo>
                  <a:cubicBezTo>
                    <a:pt x="3391571" y="1235609"/>
                    <a:pt x="3400201" y="1228121"/>
                    <a:pt x="3401008" y="1218138"/>
                  </a:cubicBezTo>
                  <a:cubicBezTo>
                    <a:pt x="3401734" y="1208235"/>
                    <a:pt x="3394233" y="1199540"/>
                    <a:pt x="3384232" y="1198815"/>
                  </a:cubicBezTo>
                  <a:cubicBezTo>
                    <a:pt x="3361809" y="1195756"/>
                    <a:pt x="3339387" y="1191891"/>
                    <a:pt x="3316642" y="1188188"/>
                  </a:cubicBezTo>
                  <a:cubicBezTo>
                    <a:pt x="3290590" y="1183920"/>
                    <a:pt x="3264538" y="1179009"/>
                    <a:pt x="3238486" y="1174501"/>
                  </a:cubicBezTo>
                  <a:cubicBezTo>
                    <a:pt x="3212273" y="1169992"/>
                    <a:pt x="3186060" y="1166369"/>
                    <a:pt x="3160411" y="1161055"/>
                  </a:cubicBezTo>
                  <a:cubicBezTo>
                    <a:pt x="3152345" y="1159526"/>
                    <a:pt x="3142909" y="1153245"/>
                    <a:pt x="3133875" y="1148173"/>
                  </a:cubicBezTo>
                  <a:cubicBezTo>
                    <a:pt x="3131778" y="1147046"/>
                    <a:pt x="3129842" y="1146161"/>
                    <a:pt x="3127745" y="1145114"/>
                  </a:cubicBezTo>
                  <a:cubicBezTo>
                    <a:pt x="3176865" y="1128689"/>
                    <a:pt x="3226065" y="1112346"/>
                    <a:pt x="3275265" y="1095921"/>
                  </a:cubicBezTo>
                  <a:cubicBezTo>
                    <a:pt x="3361729" y="1066454"/>
                    <a:pt x="3460209" y="1043428"/>
                    <a:pt x="3551028" y="1010498"/>
                  </a:cubicBezTo>
                  <a:cubicBezTo>
                    <a:pt x="3591598" y="995845"/>
                    <a:pt x="3630636" y="979179"/>
                    <a:pt x="3666608" y="959454"/>
                  </a:cubicBezTo>
                  <a:cubicBezTo>
                    <a:pt x="3675077" y="954945"/>
                    <a:pt x="3678303" y="944398"/>
                    <a:pt x="3673787" y="935945"/>
                  </a:cubicBezTo>
                  <a:cubicBezTo>
                    <a:pt x="3669270" y="927491"/>
                    <a:pt x="3658785" y="924351"/>
                    <a:pt x="3650316" y="928779"/>
                  </a:cubicBezTo>
                  <a:cubicBezTo>
                    <a:pt x="3615391" y="946733"/>
                    <a:pt x="3577564" y="961306"/>
                    <a:pt x="3538446" y="974268"/>
                  </a:cubicBezTo>
                  <a:cubicBezTo>
                    <a:pt x="3446901" y="1004621"/>
                    <a:pt x="3348178" y="1025474"/>
                    <a:pt x="3261070" y="1052767"/>
                  </a:cubicBezTo>
                  <a:cubicBezTo>
                    <a:pt x="3197271" y="1073217"/>
                    <a:pt x="3133472" y="1093345"/>
                    <a:pt x="3069753" y="1113634"/>
                  </a:cubicBezTo>
                  <a:cubicBezTo>
                    <a:pt x="3070237" y="1112990"/>
                    <a:pt x="3071205" y="1112909"/>
                    <a:pt x="3071689" y="1112185"/>
                  </a:cubicBezTo>
                  <a:cubicBezTo>
                    <a:pt x="3088143" y="1086984"/>
                    <a:pt x="3113066" y="1058886"/>
                    <a:pt x="3140489" y="1030707"/>
                  </a:cubicBezTo>
                  <a:cubicBezTo>
                    <a:pt x="3148716" y="1022253"/>
                    <a:pt x="3157185" y="1013799"/>
                    <a:pt x="3165654" y="1005346"/>
                  </a:cubicBezTo>
                  <a:cubicBezTo>
                    <a:pt x="3174123" y="996972"/>
                    <a:pt x="3182672" y="988599"/>
                    <a:pt x="3191222" y="980467"/>
                  </a:cubicBezTo>
                  <a:cubicBezTo>
                    <a:pt x="3222435" y="950920"/>
                    <a:pt x="3254295" y="924754"/>
                    <a:pt x="3284379" y="911389"/>
                  </a:cubicBezTo>
                  <a:cubicBezTo>
                    <a:pt x="3293332" y="907927"/>
                    <a:pt x="3297768" y="897943"/>
                    <a:pt x="3294300" y="889006"/>
                  </a:cubicBezTo>
                  <a:cubicBezTo>
                    <a:pt x="3290912" y="880070"/>
                    <a:pt x="3280830" y="875561"/>
                    <a:pt x="3271878" y="879023"/>
                  </a:cubicBezTo>
                  <a:cubicBezTo>
                    <a:pt x="3248649" y="886430"/>
                    <a:pt x="3223565" y="899231"/>
                    <a:pt x="3198481" y="915978"/>
                  </a:cubicBezTo>
                  <a:cubicBezTo>
                    <a:pt x="3177026" y="930228"/>
                    <a:pt x="3155491" y="947136"/>
                    <a:pt x="3135730" y="966056"/>
                  </a:cubicBezTo>
                  <a:cubicBezTo>
                    <a:pt x="3120244" y="980950"/>
                    <a:pt x="3105888" y="997053"/>
                    <a:pt x="3092902" y="1013316"/>
                  </a:cubicBezTo>
                  <a:cubicBezTo>
                    <a:pt x="3070721" y="1041093"/>
                    <a:pt x="3052896" y="1069352"/>
                    <a:pt x="3040314" y="1093989"/>
                  </a:cubicBezTo>
                  <a:cubicBezTo>
                    <a:pt x="3035314" y="1102604"/>
                    <a:pt x="3038217" y="1113714"/>
                    <a:pt x="3046847" y="1118706"/>
                  </a:cubicBezTo>
                  <a:cubicBezTo>
                    <a:pt x="3048380" y="1119592"/>
                    <a:pt x="3050073" y="1118948"/>
                    <a:pt x="3051767" y="1119350"/>
                  </a:cubicBezTo>
                  <a:cubicBezTo>
                    <a:pt x="3037572" y="1123939"/>
                    <a:pt x="3023215" y="1128367"/>
                    <a:pt x="3009020" y="1132957"/>
                  </a:cubicBezTo>
                  <a:cubicBezTo>
                    <a:pt x="2953125" y="1151152"/>
                    <a:pt x="2897311" y="1169750"/>
                    <a:pt x="2841658" y="1188671"/>
                  </a:cubicBezTo>
                  <a:cubicBezTo>
                    <a:pt x="2837626" y="1190039"/>
                    <a:pt x="2833593" y="1191569"/>
                    <a:pt x="2829479" y="1192938"/>
                  </a:cubicBezTo>
                  <a:cubicBezTo>
                    <a:pt x="2834157" y="1187785"/>
                    <a:pt x="2838916" y="1182713"/>
                    <a:pt x="2843594" y="1177480"/>
                  </a:cubicBezTo>
                  <a:cubicBezTo>
                    <a:pt x="2852063" y="1167818"/>
                    <a:pt x="2860370" y="1158237"/>
                    <a:pt x="2868356" y="1148254"/>
                  </a:cubicBezTo>
                  <a:cubicBezTo>
                    <a:pt x="2875050" y="1139961"/>
                    <a:pt x="2881422" y="1131507"/>
                    <a:pt x="2887632" y="1122893"/>
                  </a:cubicBezTo>
                  <a:cubicBezTo>
                    <a:pt x="2893843" y="1114278"/>
                    <a:pt x="2899650" y="1105422"/>
                    <a:pt x="2905699" y="1096646"/>
                  </a:cubicBezTo>
                  <a:cubicBezTo>
                    <a:pt x="2907232" y="1094311"/>
                    <a:pt x="2933445" y="1056310"/>
                    <a:pt x="2944979" y="1042381"/>
                  </a:cubicBezTo>
                  <a:cubicBezTo>
                    <a:pt x="2945382" y="1041817"/>
                    <a:pt x="2945785" y="1041093"/>
                    <a:pt x="2946108" y="1040449"/>
                  </a:cubicBezTo>
                  <a:cubicBezTo>
                    <a:pt x="2946511" y="1039724"/>
                    <a:pt x="2946834" y="1039322"/>
                    <a:pt x="2947076" y="1039644"/>
                  </a:cubicBezTo>
                  <a:cubicBezTo>
                    <a:pt x="2947156" y="1039724"/>
                    <a:pt x="2947237" y="1039724"/>
                    <a:pt x="2947237" y="1039804"/>
                  </a:cubicBezTo>
                  <a:cubicBezTo>
                    <a:pt x="2955061" y="1034813"/>
                    <a:pt x="2957561" y="1024427"/>
                    <a:pt x="2952722" y="1016376"/>
                  </a:cubicBezTo>
                  <a:cubicBezTo>
                    <a:pt x="2949737" y="1010176"/>
                    <a:pt x="2942237" y="1004299"/>
                    <a:pt x="2929009" y="1009854"/>
                  </a:cubicBezTo>
                  <a:cubicBezTo>
                    <a:pt x="2927234" y="1010659"/>
                    <a:pt x="2923686" y="1013316"/>
                    <a:pt x="2919007" y="1017503"/>
                  </a:cubicBezTo>
                  <a:cubicBezTo>
                    <a:pt x="2904570" y="1030385"/>
                    <a:pt x="2871098" y="1066937"/>
                    <a:pt x="2869162" y="1069191"/>
                  </a:cubicBezTo>
                  <a:cubicBezTo>
                    <a:pt x="2862387" y="1077323"/>
                    <a:pt x="2855451" y="1085294"/>
                    <a:pt x="2848837" y="1093587"/>
                  </a:cubicBezTo>
                  <a:cubicBezTo>
                    <a:pt x="2842304" y="1101879"/>
                    <a:pt x="2835851" y="1110252"/>
                    <a:pt x="2829641" y="1118787"/>
                  </a:cubicBezTo>
                  <a:cubicBezTo>
                    <a:pt x="2822220" y="1129012"/>
                    <a:pt x="2815123" y="1139559"/>
                    <a:pt x="2807944" y="1150025"/>
                  </a:cubicBezTo>
                  <a:cubicBezTo>
                    <a:pt x="2797217" y="1165886"/>
                    <a:pt x="2787054" y="1181827"/>
                    <a:pt x="2776408" y="1197768"/>
                  </a:cubicBezTo>
                  <a:cubicBezTo>
                    <a:pt x="2772939" y="1202277"/>
                    <a:pt x="2772456" y="1207591"/>
                    <a:pt x="2773665" y="1212744"/>
                  </a:cubicBezTo>
                  <a:cubicBezTo>
                    <a:pt x="2677201" y="1245914"/>
                    <a:pt x="2580978" y="1279890"/>
                    <a:pt x="2484997" y="1314832"/>
                  </a:cubicBezTo>
                  <a:cubicBezTo>
                    <a:pt x="2495805" y="1257750"/>
                    <a:pt x="2506774" y="1201311"/>
                    <a:pt x="2518066" y="1145999"/>
                  </a:cubicBezTo>
                  <a:cubicBezTo>
                    <a:pt x="2621064" y="641030"/>
                    <a:pt x="2743822" y="216331"/>
                    <a:pt x="2896263" y="42185"/>
                  </a:cubicBezTo>
                  <a:cubicBezTo>
                    <a:pt x="2905538" y="31638"/>
                    <a:pt x="2904570" y="15616"/>
                    <a:pt x="2894085" y="6357"/>
                  </a:cubicBezTo>
                  <a:cubicBezTo>
                    <a:pt x="2883599" y="-2902"/>
                    <a:pt x="2867468" y="-1936"/>
                    <a:pt x="2858193" y="8531"/>
                  </a:cubicBezTo>
                  <a:cubicBezTo>
                    <a:pt x="2699946" y="184932"/>
                    <a:pt x="2564202" y="616716"/>
                    <a:pt x="2454187" y="1132715"/>
                  </a:cubicBezTo>
                  <a:cubicBezTo>
                    <a:pt x="2414907" y="1316604"/>
                    <a:pt x="2379015" y="1511361"/>
                    <a:pt x="2346188" y="1708696"/>
                  </a:cubicBezTo>
                  <a:cubicBezTo>
                    <a:pt x="2344978" y="1671982"/>
                    <a:pt x="2343607" y="1635188"/>
                    <a:pt x="2340623" y="1598717"/>
                  </a:cubicBezTo>
                  <a:cubicBezTo>
                    <a:pt x="2330380" y="1473279"/>
                    <a:pt x="2308361" y="1350660"/>
                    <a:pt x="2268920" y="1237541"/>
                  </a:cubicBezTo>
                  <a:cubicBezTo>
                    <a:pt x="2244723" y="1170234"/>
                    <a:pt x="2192377" y="1080463"/>
                    <a:pt x="2123497" y="1032881"/>
                  </a:cubicBezTo>
                  <a:cubicBezTo>
                    <a:pt x="2070990" y="996570"/>
                    <a:pt x="2009530" y="983044"/>
                    <a:pt x="1943553" y="1014202"/>
                  </a:cubicBezTo>
                  <a:cubicBezTo>
                    <a:pt x="1881771" y="1043428"/>
                    <a:pt x="1841766" y="1114842"/>
                    <a:pt x="1837249" y="1186577"/>
                  </a:cubicBezTo>
                  <a:cubicBezTo>
                    <a:pt x="1832571" y="1260890"/>
                    <a:pt x="1864349" y="1333511"/>
                    <a:pt x="1939843" y="1359194"/>
                  </a:cubicBezTo>
                  <a:cubicBezTo>
                    <a:pt x="1992592" y="1377068"/>
                    <a:pt x="2035098" y="1357342"/>
                    <a:pt x="2059698" y="1321757"/>
                  </a:cubicBezTo>
                  <a:cubicBezTo>
                    <a:pt x="2082201" y="1289391"/>
                    <a:pt x="2089299" y="1243016"/>
                    <a:pt x="2073006" y="1201955"/>
                  </a:cubicBezTo>
                  <a:cubicBezTo>
                    <a:pt x="2069135" y="1192294"/>
                    <a:pt x="2042599" y="1146885"/>
                    <a:pt x="2027597" y="1135453"/>
                  </a:cubicBezTo>
                  <a:cubicBezTo>
                    <a:pt x="2011950" y="1123537"/>
                    <a:pt x="1998077" y="1127079"/>
                    <a:pt x="1989447" y="1135130"/>
                  </a:cubicBezTo>
                  <a:cubicBezTo>
                    <a:pt x="1979445" y="1144148"/>
                    <a:pt x="1978719" y="1159526"/>
                    <a:pt x="1987672" y="1169509"/>
                  </a:cubicBezTo>
                  <a:cubicBezTo>
                    <a:pt x="1990334" y="1172407"/>
                    <a:pt x="1994125" y="1172488"/>
                    <a:pt x="1997593" y="1173856"/>
                  </a:cubicBezTo>
                  <a:cubicBezTo>
                    <a:pt x="1999690" y="1171522"/>
                    <a:pt x="2002432" y="1173051"/>
                    <a:pt x="2005417" y="1176755"/>
                  </a:cubicBezTo>
                  <a:cubicBezTo>
                    <a:pt x="2005013" y="1176755"/>
                    <a:pt x="2004529" y="1176674"/>
                    <a:pt x="2004126" y="1176674"/>
                  </a:cubicBezTo>
                  <a:cubicBezTo>
                    <a:pt x="2004771" y="1176755"/>
                    <a:pt x="2005255" y="1177480"/>
                    <a:pt x="2005981" y="1177480"/>
                  </a:cubicBezTo>
                  <a:cubicBezTo>
                    <a:pt x="2014208" y="1188590"/>
                    <a:pt x="2023806" y="1215320"/>
                    <a:pt x="2025500" y="1219990"/>
                  </a:cubicBezTo>
                  <a:cubicBezTo>
                    <a:pt x="2034453" y="1244546"/>
                    <a:pt x="2029855" y="1271920"/>
                    <a:pt x="2016063" y="1290759"/>
                  </a:cubicBezTo>
                  <a:cubicBezTo>
                    <a:pt x="2003965" y="1307264"/>
                    <a:pt x="1983398" y="1315396"/>
                    <a:pt x="1958636" y="1306298"/>
                  </a:cubicBezTo>
                  <a:cubicBezTo>
                    <a:pt x="1910000" y="1288425"/>
                    <a:pt x="1893547" y="1239232"/>
                    <a:pt x="1897741" y="1191006"/>
                  </a:cubicBezTo>
                  <a:cubicBezTo>
                    <a:pt x="1901935" y="1141813"/>
                    <a:pt x="1927583" y="1091654"/>
                    <a:pt x="1970492" y="1072412"/>
                  </a:cubicBezTo>
                  <a:cubicBezTo>
                    <a:pt x="2012998" y="1053250"/>
                    <a:pt x="2051794" y="1063958"/>
                    <a:pt x="2085024" y="1087629"/>
                  </a:cubicBezTo>
                  <a:cubicBezTo>
                    <a:pt x="2142048" y="1128126"/>
                    <a:pt x="2184150" y="1204129"/>
                    <a:pt x="2203911" y="1260567"/>
                  </a:cubicBezTo>
                  <a:cubicBezTo>
                    <a:pt x="2242868" y="1368051"/>
                    <a:pt x="2264322" y="1484954"/>
                    <a:pt x="2276340" y="1604513"/>
                  </a:cubicBezTo>
                  <a:cubicBezTo>
                    <a:pt x="2292955" y="1770609"/>
                    <a:pt x="2290939" y="1941374"/>
                    <a:pt x="2286422" y="2100385"/>
                  </a:cubicBezTo>
                  <a:cubicBezTo>
                    <a:pt x="2280212" y="2143297"/>
                    <a:pt x="2273114" y="2186693"/>
                    <a:pt x="2267226" y="2229364"/>
                  </a:cubicBezTo>
                  <a:cubicBezTo>
                    <a:pt x="2195120" y="2751160"/>
                    <a:pt x="2143338" y="3242604"/>
                    <a:pt x="2106317" y="3552735"/>
                  </a:cubicBezTo>
                  <a:cubicBezTo>
                    <a:pt x="2091718" y="3675112"/>
                    <a:pt x="2080185" y="3767620"/>
                    <a:pt x="2070506" y="3822529"/>
                  </a:cubicBezTo>
                  <a:cubicBezTo>
                    <a:pt x="2045019" y="3880739"/>
                    <a:pt x="2020499" y="3939110"/>
                    <a:pt x="1998077" y="3997562"/>
                  </a:cubicBezTo>
                  <a:cubicBezTo>
                    <a:pt x="1944279" y="4138457"/>
                    <a:pt x="1895240" y="4280963"/>
                    <a:pt x="1851122" y="4424998"/>
                  </a:cubicBezTo>
                  <a:cubicBezTo>
                    <a:pt x="1807083" y="4568953"/>
                    <a:pt x="1767885" y="4714357"/>
                    <a:pt x="1733202" y="4861049"/>
                  </a:cubicBezTo>
                  <a:cubicBezTo>
                    <a:pt x="1720781" y="4913945"/>
                    <a:pt x="1708925" y="4967083"/>
                    <a:pt x="1698278" y="5020381"/>
                  </a:cubicBezTo>
                  <a:cubicBezTo>
                    <a:pt x="1687551" y="5073761"/>
                    <a:pt x="1677953" y="5127462"/>
                    <a:pt x="1669968" y="5181405"/>
                  </a:cubicBezTo>
                  <a:cubicBezTo>
                    <a:pt x="1665693" y="5210469"/>
                    <a:pt x="1665451" y="5276812"/>
                    <a:pt x="1664564" y="5309901"/>
                  </a:cubicBezTo>
                  <a:cubicBezTo>
                    <a:pt x="1662064" y="5314249"/>
                    <a:pt x="1660854" y="5319402"/>
                    <a:pt x="1661499" y="5324797"/>
                  </a:cubicBezTo>
                  <a:cubicBezTo>
                    <a:pt x="1664161" y="5349916"/>
                    <a:pt x="1681502" y="5354827"/>
                    <a:pt x="1683357" y="5355149"/>
                  </a:cubicBezTo>
                  <a:cubicBezTo>
                    <a:pt x="1686099" y="5355632"/>
                    <a:pt x="1710780" y="5352895"/>
                    <a:pt x="1712796" y="5326809"/>
                  </a:cubicBezTo>
                  <a:cubicBezTo>
                    <a:pt x="1714571" y="5304024"/>
                    <a:pt x="1714732" y="5221903"/>
                    <a:pt x="1720056" y="5189134"/>
                  </a:cubicBezTo>
                  <a:cubicBezTo>
                    <a:pt x="1728605" y="5136158"/>
                    <a:pt x="1738687" y="5083422"/>
                    <a:pt x="1749898" y="5031009"/>
                  </a:cubicBezTo>
                  <a:cubicBezTo>
                    <a:pt x="1761109" y="4978435"/>
                    <a:pt x="1773450" y="4926102"/>
                    <a:pt x="1786435" y="4873850"/>
                  </a:cubicBezTo>
                  <a:cubicBezTo>
                    <a:pt x="1822489" y="4728849"/>
                    <a:pt x="1863139" y="4585055"/>
                    <a:pt x="1908307" y="4442791"/>
                  </a:cubicBezTo>
                  <a:cubicBezTo>
                    <a:pt x="1938472" y="4347868"/>
                    <a:pt x="1971380" y="4253911"/>
                    <a:pt x="2005659" y="4160436"/>
                  </a:cubicBezTo>
                  <a:cubicBezTo>
                    <a:pt x="2027436" y="4126783"/>
                    <a:pt x="2053568" y="4095303"/>
                    <a:pt x="2082604" y="4065675"/>
                  </a:cubicBezTo>
                  <a:cubicBezTo>
                    <a:pt x="2130353" y="4016965"/>
                    <a:pt x="2184473" y="3973006"/>
                    <a:pt x="2234319" y="3931703"/>
                  </a:cubicBezTo>
                  <a:cubicBezTo>
                    <a:pt x="2407648" y="3787587"/>
                    <a:pt x="2677120" y="3620687"/>
                    <a:pt x="2937962" y="3577532"/>
                  </a:cubicBezTo>
                  <a:cubicBezTo>
                    <a:pt x="3110081" y="3549112"/>
                    <a:pt x="3278733" y="3575036"/>
                    <a:pt x="3410767" y="3704982"/>
                  </a:cubicBezTo>
                  <a:cubicBezTo>
                    <a:pt x="3499328" y="3790969"/>
                    <a:pt x="3482793" y="3914635"/>
                    <a:pt x="3419075" y="4007626"/>
                  </a:cubicBezTo>
                  <a:cubicBezTo>
                    <a:pt x="3354873" y="4101261"/>
                    <a:pt x="3241874" y="4166797"/>
                    <a:pt x="3128471" y="4132821"/>
                  </a:cubicBezTo>
                  <a:cubicBezTo>
                    <a:pt x="3114034" y="4128554"/>
                    <a:pt x="3101774" y="4120986"/>
                    <a:pt x="3091934" y="4110922"/>
                  </a:cubicBezTo>
                  <a:cubicBezTo>
                    <a:pt x="3081529" y="4100295"/>
                    <a:pt x="3073544" y="4087171"/>
                    <a:pt x="3068302" y="4072598"/>
                  </a:cubicBezTo>
                  <a:cubicBezTo>
                    <a:pt x="3055235" y="4036368"/>
                    <a:pt x="3057897" y="3987176"/>
                    <a:pt x="3075319" y="3947644"/>
                  </a:cubicBezTo>
                  <a:cubicBezTo>
                    <a:pt x="3091369" y="3911253"/>
                    <a:pt x="3120406" y="3882349"/>
                    <a:pt x="3164121" y="3885248"/>
                  </a:cubicBezTo>
                  <a:cubicBezTo>
                    <a:pt x="3185092" y="3886536"/>
                    <a:pt x="3213483" y="3895634"/>
                    <a:pt x="3233566" y="3910850"/>
                  </a:cubicBezTo>
                  <a:cubicBezTo>
                    <a:pt x="3248649" y="3922283"/>
                    <a:pt x="3259457" y="3937661"/>
                    <a:pt x="3249213" y="3956984"/>
                  </a:cubicBezTo>
                  <a:cubicBezTo>
                    <a:pt x="3242599" y="3969302"/>
                    <a:pt x="3247197" y="3984679"/>
                    <a:pt x="3259537" y="3991362"/>
                  </a:cubicBezTo>
                  <a:cubicBezTo>
                    <a:pt x="3271878" y="3998044"/>
                    <a:pt x="3287283" y="3993455"/>
                    <a:pt x="3293977" y="3981137"/>
                  </a:cubicBezTo>
                  <a:cubicBezTo>
                    <a:pt x="3314625" y="3943780"/>
                    <a:pt x="3305430" y="3911011"/>
                    <a:pt x="3282363" y="3884926"/>
                  </a:cubicBezTo>
                  <a:cubicBezTo>
                    <a:pt x="3255020" y="3854009"/>
                    <a:pt x="3204126" y="3834204"/>
                    <a:pt x="3168073" y="3831305"/>
                  </a:cubicBezTo>
                  <a:cubicBezTo>
                    <a:pt x="3112017" y="3826716"/>
                    <a:pt x="3069350" y="3853365"/>
                    <a:pt x="3040959" y="3894023"/>
                  </a:cubicBezTo>
                  <a:cubicBezTo>
                    <a:pt x="3002083" y="3949657"/>
                    <a:pt x="2992243" y="4033228"/>
                    <a:pt x="3012407" y="4092162"/>
                  </a:cubicBezTo>
                  <a:cubicBezTo>
                    <a:pt x="3020231" y="4115189"/>
                    <a:pt x="3032571" y="4135800"/>
                    <a:pt x="3048702" y="4152708"/>
                  </a:cubicBezTo>
                  <a:cubicBezTo>
                    <a:pt x="3065237" y="4170098"/>
                    <a:pt x="3086046" y="4183382"/>
                    <a:pt x="3110565" y="4191112"/>
                  </a:cubicBezTo>
                  <a:cubicBezTo>
                    <a:pt x="3250181" y="4234910"/>
                    <a:pt x="3392862" y="4160034"/>
                    <a:pt x="3473356" y="4045063"/>
                  </a:cubicBezTo>
                  <a:cubicBezTo>
                    <a:pt x="3556513" y="3926309"/>
                    <a:pt x="3571918" y="3767459"/>
                    <a:pt x="3458919" y="3656031"/>
                  </a:cubicBezTo>
                  <a:cubicBezTo>
                    <a:pt x="3309544" y="3510546"/>
                    <a:pt x="3120244" y="3478664"/>
                    <a:pt x="2926831" y="3512559"/>
                  </a:cubicBezTo>
                  <a:cubicBezTo>
                    <a:pt x="2655827" y="3560061"/>
                    <a:pt x="2377241" y="3737509"/>
                    <a:pt x="2198991" y="3889918"/>
                  </a:cubicBezTo>
                  <a:cubicBezTo>
                    <a:pt x="2153098" y="3929449"/>
                    <a:pt x="2104059" y="3971717"/>
                    <a:pt x="2059295" y="4017287"/>
                  </a:cubicBezTo>
                  <a:cubicBezTo>
                    <a:pt x="2159228" y="3762145"/>
                    <a:pt x="2289729" y="3509742"/>
                    <a:pt x="2444831" y="3269656"/>
                  </a:cubicBezTo>
                  <a:cubicBezTo>
                    <a:pt x="2546457" y="3112336"/>
                    <a:pt x="2658650" y="2960249"/>
                    <a:pt x="2780602" y="2816536"/>
                  </a:cubicBezTo>
                  <a:close/>
                  <a:moveTo>
                    <a:pt x="2828350" y="1995719"/>
                  </a:moveTo>
                  <a:cubicBezTo>
                    <a:pt x="2828350" y="1995398"/>
                    <a:pt x="2829157" y="1995800"/>
                    <a:pt x="2829560" y="1995961"/>
                  </a:cubicBezTo>
                  <a:lnTo>
                    <a:pt x="2830367" y="1996122"/>
                  </a:lnTo>
                  <a:cubicBezTo>
                    <a:pt x="2829237" y="1996766"/>
                    <a:pt x="2828269" y="1996927"/>
                    <a:pt x="2828350" y="1995719"/>
                  </a:cubicBezTo>
                  <a:close/>
                  <a:moveTo>
                    <a:pt x="2828431" y="1256059"/>
                  </a:moveTo>
                  <a:cubicBezTo>
                    <a:pt x="2828512" y="1256542"/>
                    <a:pt x="2828592" y="1257106"/>
                    <a:pt x="2828592" y="1257589"/>
                  </a:cubicBezTo>
                  <a:cubicBezTo>
                    <a:pt x="2828592" y="1259923"/>
                    <a:pt x="2828189" y="1262097"/>
                    <a:pt x="2827382" y="1264110"/>
                  </a:cubicBezTo>
                  <a:cubicBezTo>
                    <a:pt x="2828512" y="1261695"/>
                    <a:pt x="2828995" y="1259038"/>
                    <a:pt x="2828431" y="1256059"/>
                  </a:cubicBezTo>
                  <a:close/>
                  <a:moveTo>
                    <a:pt x="2942640" y="1041898"/>
                  </a:moveTo>
                  <a:lnTo>
                    <a:pt x="2941833" y="1042140"/>
                  </a:lnTo>
                  <a:lnTo>
                    <a:pt x="2941107" y="1042300"/>
                  </a:lnTo>
                  <a:cubicBezTo>
                    <a:pt x="2941591" y="1042220"/>
                    <a:pt x="2942075" y="1042059"/>
                    <a:pt x="2942640" y="1041898"/>
                  </a:cubicBezTo>
                  <a:close/>
                  <a:moveTo>
                    <a:pt x="2946673" y="1040127"/>
                  </a:moveTo>
                  <a:lnTo>
                    <a:pt x="2947237" y="1039804"/>
                  </a:lnTo>
                  <a:cubicBezTo>
                    <a:pt x="2947318" y="1040127"/>
                    <a:pt x="2946753" y="1040288"/>
                    <a:pt x="2946269" y="1040368"/>
                  </a:cubicBezTo>
                  <a:lnTo>
                    <a:pt x="2946673" y="1040127"/>
                  </a:lnTo>
                  <a:close/>
                  <a:moveTo>
                    <a:pt x="2826495" y="1249618"/>
                  </a:moveTo>
                  <a:cubicBezTo>
                    <a:pt x="2825769" y="1248410"/>
                    <a:pt x="2824962" y="1247203"/>
                    <a:pt x="2823995" y="1246237"/>
                  </a:cubicBezTo>
                  <a:cubicBezTo>
                    <a:pt x="2825205" y="1244948"/>
                    <a:pt x="2825930" y="1247525"/>
                    <a:pt x="2826495" y="1249618"/>
                  </a:cubicBezTo>
                  <a:close/>
                  <a:moveTo>
                    <a:pt x="957695" y="1823344"/>
                  </a:moveTo>
                  <a:cubicBezTo>
                    <a:pt x="990602" y="1835904"/>
                    <a:pt x="1022945" y="1852409"/>
                    <a:pt x="1055047" y="1870685"/>
                  </a:cubicBezTo>
                  <a:cubicBezTo>
                    <a:pt x="1130460" y="1913678"/>
                    <a:pt x="1203696" y="1967218"/>
                    <a:pt x="1274189" y="2009004"/>
                  </a:cubicBezTo>
                  <a:cubicBezTo>
                    <a:pt x="1324034" y="2038069"/>
                    <a:pt x="1373638" y="2067294"/>
                    <a:pt x="1423403" y="2096359"/>
                  </a:cubicBezTo>
                  <a:cubicBezTo>
                    <a:pt x="1397512" y="2099660"/>
                    <a:pt x="1366298" y="2099821"/>
                    <a:pt x="1333068" y="2098372"/>
                  </a:cubicBezTo>
                  <a:cubicBezTo>
                    <a:pt x="1322502" y="2097889"/>
                    <a:pt x="1311775" y="2097325"/>
                    <a:pt x="1301128" y="2096762"/>
                  </a:cubicBezTo>
                  <a:cubicBezTo>
                    <a:pt x="1290401" y="2096118"/>
                    <a:pt x="1279754" y="2095554"/>
                    <a:pt x="1269188" y="2094749"/>
                  </a:cubicBezTo>
                  <a:cubicBezTo>
                    <a:pt x="1230877" y="2091850"/>
                    <a:pt x="1194420" y="2086698"/>
                    <a:pt x="1167481" y="2074943"/>
                  </a:cubicBezTo>
                  <a:cubicBezTo>
                    <a:pt x="1158932" y="2070595"/>
                    <a:pt x="1148446" y="2073977"/>
                    <a:pt x="1144091" y="2082511"/>
                  </a:cubicBezTo>
                  <a:cubicBezTo>
                    <a:pt x="1139735" y="2091045"/>
                    <a:pt x="1143123" y="2101431"/>
                    <a:pt x="1151673" y="2105779"/>
                  </a:cubicBezTo>
                  <a:cubicBezTo>
                    <a:pt x="1170707" y="2117051"/>
                    <a:pt x="1194420" y="2126310"/>
                    <a:pt x="1220956" y="2133233"/>
                  </a:cubicBezTo>
                  <a:cubicBezTo>
                    <a:pt x="1243459" y="2139031"/>
                    <a:pt x="1267817" y="2143378"/>
                    <a:pt x="1292498" y="2145230"/>
                  </a:cubicBezTo>
                  <a:cubicBezTo>
                    <a:pt x="1311855" y="2146679"/>
                    <a:pt x="1331374" y="2146518"/>
                    <a:pt x="1350167" y="2145310"/>
                  </a:cubicBezTo>
                  <a:cubicBezTo>
                    <a:pt x="1382187" y="2143297"/>
                    <a:pt x="1411950" y="2137984"/>
                    <a:pt x="1436066" y="2131382"/>
                  </a:cubicBezTo>
                  <a:cubicBezTo>
                    <a:pt x="1445260" y="2129530"/>
                    <a:pt x="1450664" y="2120835"/>
                    <a:pt x="1449777" y="2111817"/>
                  </a:cubicBezTo>
                  <a:cubicBezTo>
                    <a:pt x="1459617" y="2117534"/>
                    <a:pt x="1469538" y="2123411"/>
                    <a:pt x="1479378" y="2129127"/>
                  </a:cubicBezTo>
                  <a:cubicBezTo>
                    <a:pt x="1525191" y="2155616"/>
                    <a:pt x="1571245" y="2181621"/>
                    <a:pt x="1617380" y="2207385"/>
                  </a:cubicBezTo>
                  <a:cubicBezTo>
                    <a:pt x="1618106" y="2207787"/>
                    <a:pt x="1618832" y="2208190"/>
                    <a:pt x="1619558" y="2208512"/>
                  </a:cubicBezTo>
                  <a:cubicBezTo>
                    <a:pt x="1616251" y="2208512"/>
                    <a:pt x="1613025" y="2208351"/>
                    <a:pt x="1609718" y="2208351"/>
                  </a:cubicBezTo>
                  <a:cubicBezTo>
                    <a:pt x="1598265" y="2208432"/>
                    <a:pt x="1586812" y="2208592"/>
                    <a:pt x="1575278" y="2209237"/>
                  </a:cubicBezTo>
                  <a:cubicBezTo>
                    <a:pt x="1565761" y="2209720"/>
                    <a:pt x="1556163" y="2210525"/>
                    <a:pt x="1546726" y="2211571"/>
                  </a:cubicBezTo>
                  <a:cubicBezTo>
                    <a:pt x="1537128" y="2212618"/>
                    <a:pt x="1527772" y="2214148"/>
                    <a:pt x="1518254" y="2215516"/>
                  </a:cubicBezTo>
                  <a:cubicBezTo>
                    <a:pt x="1515754" y="2215919"/>
                    <a:pt x="1474781" y="2221555"/>
                    <a:pt x="1458488" y="2222441"/>
                  </a:cubicBezTo>
                  <a:cubicBezTo>
                    <a:pt x="1458004" y="2222441"/>
                    <a:pt x="1457278" y="2222601"/>
                    <a:pt x="1456794" y="2222762"/>
                  </a:cubicBezTo>
                  <a:lnTo>
                    <a:pt x="1456956" y="2222843"/>
                  </a:lnTo>
                  <a:lnTo>
                    <a:pt x="1456714" y="2222762"/>
                  </a:lnTo>
                  <a:cubicBezTo>
                    <a:pt x="1456068" y="2222924"/>
                    <a:pt x="1455584" y="2223004"/>
                    <a:pt x="1455584" y="2222682"/>
                  </a:cubicBezTo>
                  <a:cubicBezTo>
                    <a:pt x="1455584" y="2222601"/>
                    <a:pt x="1455665" y="2222521"/>
                    <a:pt x="1455665" y="2222521"/>
                  </a:cubicBezTo>
                  <a:cubicBezTo>
                    <a:pt x="1446793" y="2220186"/>
                    <a:pt x="1437517" y="2225258"/>
                    <a:pt x="1434694" y="2234115"/>
                  </a:cubicBezTo>
                  <a:cubicBezTo>
                    <a:pt x="1432033" y="2240475"/>
                    <a:pt x="1432759" y="2249815"/>
                    <a:pt x="1445664" y="2256014"/>
                  </a:cubicBezTo>
                  <a:cubicBezTo>
                    <a:pt x="1447357" y="2256819"/>
                    <a:pt x="1451471" y="2257624"/>
                    <a:pt x="1457359" y="2258268"/>
                  </a:cubicBezTo>
                  <a:cubicBezTo>
                    <a:pt x="1474781" y="2260362"/>
                    <a:pt x="1519545" y="2261006"/>
                    <a:pt x="1522287" y="2261006"/>
                  </a:cubicBezTo>
                  <a:cubicBezTo>
                    <a:pt x="1531804" y="2260603"/>
                    <a:pt x="1541241" y="2260523"/>
                    <a:pt x="1550759" y="2259959"/>
                  </a:cubicBezTo>
                  <a:cubicBezTo>
                    <a:pt x="1560276" y="2259395"/>
                    <a:pt x="1569713" y="2258671"/>
                    <a:pt x="1579149" y="2257705"/>
                  </a:cubicBezTo>
                  <a:cubicBezTo>
                    <a:pt x="1590522" y="2256497"/>
                    <a:pt x="1601814" y="2254806"/>
                    <a:pt x="1613186" y="2253196"/>
                  </a:cubicBezTo>
                  <a:cubicBezTo>
                    <a:pt x="1630205" y="2250700"/>
                    <a:pt x="1646981" y="2247721"/>
                    <a:pt x="1664000" y="2245064"/>
                  </a:cubicBezTo>
                  <a:cubicBezTo>
                    <a:pt x="1668839" y="2244742"/>
                    <a:pt x="1673114" y="2242407"/>
                    <a:pt x="1676098" y="2239106"/>
                  </a:cubicBezTo>
                  <a:cubicBezTo>
                    <a:pt x="1772401" y="2292244"/>
                    <a:pt x="1868866" y="2344818"/>
                    <a:pt x="1966460" y="2396024"/>
                  </a:cubicBezTo>
                  <a:cubicBezTo>
                    <a:pt x="1975251" y="2400774"/>
                    <a:pt x="1986301" y="2397553"/>
                    <a:pt x="1991060" y="2388777"/>
                  </a:cubicBezTo>
                  <a:cubicBezTo>
                    <a:pt x="1995899" y="2380002"/>
                    <a:pt x="1992592" y="2368972"/>
                    <a:pt x="1983801" y="2364221"/>
                  </a:cubicBezTo>
                  <a:cubicBezTo>
                    <a:pt x="1887013" y="2309796"/>
                    <a:pt x="1791436" y="2253840"/>
                    <a:pt x="1695697" y="2198045"/>
                  </a:cubicBezTo>
                  <a:cubicBezTo>
                    <a:pt x="1695375" y="2197804"/>
                    <a:pt x="1694972" y="2197643"/>
                    <a:pt x="1694649" y="2197401"/>
                  </a:cubicBezTo>
                  <a:cubicBezTo>
                    <a:pt x="1698278" y="2194181"/>
                    <a:pt x="1701182" y="2189431"/>
                    <a:pt x="1701424" y="2180735"/>
                  </a:cubicBezTo>
                  <a:cubicBezTo>
                    <a:pt x="1701666" y="2172765"/>
                    <a:pt x="1698843" y="2151510"/>
                    <a:pt x="1698359" y="2149497"/>
                  </a:cubicBezTo>
                  <a:cubicBezTo>
                    <a:pt x="1696101" y="2140560"/>
                    <a:pt x="1693116" y="2131945"/>
                    <a:pt x="1689810" y="2123330"/>
                  </a:cubicBezTo>
                  <a:cubicBezTo>
                    <a:pt x="1686745" y="2115118"/>
                    <a:pt x="1683196" y="2107148"/>
                    <a:pt x="1679647" y="2099097"/>
                  </a:cubicBezTo>
                  <a:cubicBezTo>
                    <a:pt x="1675130" y="2089113"/>
                    <a:pt x="1670694" y="2079049"/>
                    <a:pt x="1665693" y="2069307"/>
                  </a:cubicBezTo>
                  <a:cubicBezTo>
                    <a:pt x="1660773" y="2059565"/>
                    <a:pt x="1655531" y="2049984"/>
                    <a:pt x="1650046" y="2040645"/>
                  </a:cubicBezTo>
                  <a:cubicBezTo>
                    <a:pt x="1643513" y="2029454"/>
                    <a:pt x="1636496" y="2018504"/>
                    <a:pt x="1629559" y="2007555"/>
                  </a:cubicBezTo>
                  <a:cubicBezTo>
                    <a:pt x="1619235" y="1991291"/>
                    <a:pt x="1608589" y="1975350"/>
                    <a:pt x="1598588" y="1958845"/>
                  </a:cubicBezTo>
                  <a:cubicBezTo>
                    <a:pt x="1594071" y="1949908"/>
                    <a:pt x="1583102" y="1946366"/>
                    <a:pt x="1574229" y="1950955"/>
                  </a:cubicBezTo>
                  <a:cubicBezTo>
                    <a:pt x="1565277" y="1955464"/>
                    <a:pt x="1561728" y="1966333"/>
                    <a:pt x="1566245" y="1975270"/>
                  </a:cubicBezTo>
                  <a:cubicBezTo>
                    <a:pt x="1576972" y="2000389"/>
                    <a:pt x="1588022" y="2025187"/>
                    <a:pt x="1600120" y="2049662"/>
                  </a:cubicBezTo>
                  <a:cubicBezTo>
                    <a:pt x="1604879" y="2059324"/>
                    <a:pt x="1609718" y="2068905"/>
                    <a:pt x="1614961" y="2078325"/>
                  </a:cubicBezTo>
                  <a:cubicBezTo>
                    <a:pt x="1622623" y="2092253"/>
                    <a:pt x="1631092" y="2105779"/>
                    <a:pt x="1638754" y="2119788"/>
                  </a:cubicBezTo>
                  <a:cubicBezTo>
                    <a:pt x="1643674" y="2128161"/>
                    <a:pt x="1648594" y="2136534"/>
                    <a:pt x="1653030" y="2145230"/>
                  </a:cubicBezTo>
                  <a:cubicBezTo>
                    <a:pt x="1655934" y="2150704"/>
                    <a:pt x="1658676" y="2156179"/>
                    <a:pt x="1661096" y="2161896"/>
                  </a:cubicBezTo>
                  <a:cubicBezTo>
                    <a:pt x="1661419" y="2162781"/>
                    <a:pt x="1665935" y="2171155"/>
                    <a:pt x="1667387" y="2176951"/>
                  </a:cubicBezTo>
                  <a:lnTo>
                    <a:pt x="1667145" y="2177595"/>
                  </a:lnTo>
                  <a:lnTo>
                    <a:pt x="1666984" y="2177998"/>
                  </a:lnTo>
                  <a:lnTo>
                    <a:pt x="1667468" y="2177273"/>
                  </a:lnTo>
                  <a:cubicBezTo>
                    <a:pt x="1667952" y="2179367"/>
                    <a:pt x="1667307" y="2180333"/>
                    <a:pt x="1666581" y="2181138"/>
                  </a:cubicBezTo>
                  <a:cubicBezTo>
                    <a:pt x="1666500" y="2181058"/>
                    <a:pt x="1666419" y="2181058"/>
                    <a:pt x="1666258" y="2180977"/>
                  </a:cubicBezTo>
                  <a:cubicBezTo>
                    <a:pt x="1666419" y="2180011"/>
                    <a:pt x="1666581" y="2178964"/>
                    <a:pt x="1666984" y="2177998"/>
                  </a:cubicBezTo>
                  <a:cubicBezTo>
                    <a:pt x="1666419" y="2178803"/>
                    <a:pt x="1665935" y="2179689"/>
                    <a:pt x="1665532" y="2180494"/>
                  </a:cubicBezTo>
                  <a:cubicBezTo>
                    <a:pt x="1611734" y="2149094"/>
                    <a:pt x="1558018" y="2117614"/>
                    <a:pt x="1503978" y="2086617"/>
                  </a:cubicBezTo>
                  <a:cubicBezTo>
                    <a:pt x="1491396" y="2079371"/>
                    <a:pt x="1478571" y="2072286"/>
                    <a:pt x="1465908" y="2065121"/>
                  </a:cubicBezTo>
                  <a:cubicBezTo>
                    <a:pt x="1467360" y="2062222"/>
                    <a:pt x="1468893" y="2059243"/>
                    <a:pt x="1468489" y="2055701"/>
                  </a:cubicBezTo>
                  <a:cubicBezTo>
                    <a:pt x="1467360" y="2047408"/>
                    <a:pt x="1449051" y="1998216"/>
                    <a:pt x="1444938" y="1989359"/>
                  </a:cubicBezTo>
                  <a:cubicBezTo>
                    <a:pt x="1435743" y="1970519"/>
                    <a:pt x="1426306" y="1951519"/>
                    <a:pt x="1415418" y="1933242"/>
                  </a:cubicBezTo>
                  <a:cubicBezTo>
                    <a:pt x="1408320" y="1921085"/>
                    <a:pt x="1400658" y="1909250"/>
                    <a:pt x="1392511" y="1897817"/>
                  </a:cubicBezTo>
                  <a:cubicBezTo>
                    <a:pt x="1372025" y="1868914"/>
                    <a:pt x="1349199" y="1842103"/>
                    <a:pt x="1326373" y="1815856"/>
                  </a:cubicBezTo>
                  <a:cubicBezTo>
                    <a:pt x="1320244" y="1807966"/>
                    <a:pt x="1308871" y="1806517"/>
                    <a:pt x="1300967" y="1812636"/>
                  </a:cubicBezTo>
                  <a:cubicBezTo>
                    <a:pt x="1293063" y="1818755"/>
                    <a:pt x="1291611" y="1830107"/>
                    <a:pt x="1297660" y="1837997"/>
                  </a:cubicBezTo>
                  <a:lnTo>
                    <a:pt x="1406465" y="2010051"/>
                  </a:lnTo>
                  <a:cubicBezTo>
                    <a:pt x="1410336" y="2016170"/>
                    <a:pt x="1411788" y="2025992"/>
                    <a:pt x="1413805" y="2034768"/>
                  </a:cubicBezTo>
                  <a:cubicBezTo>
                    <a:pt x="1413885" y="2035090"/>
                    <a:pt x="1413966" y="2035412"/>
                    <a:pt x="1414047" y="2035734"/>
                  </a:cubicBezTo>
                  <a:cubicBezTo>
                    <a:pt x="1375009" y="2013674"/>
                    <a:pt x="1335972" y="1991533"/>
                    <a:pt x="1296934" y="1969473"/>
                  </a:cubicBezTo>
                  <a:cubicBezTo>
                    <a:pt x="1225070" y="1929619"/>
                    <a:pt x="1150382" y="1877850"/>
                    <a:pt x="1073598" y="1837031"/>
                  </a:cubicBezTo>
                  <a:cubicBezTo>
                    <a:pt x="1039319" y="1818835"/>
                    <a:pt x="1004556" y="1802733"/>
                    <a:pt x="969632" y="1790656"/>
                  </a:cubicBezTo>
                  <a:cubicBezTo>
                    <a:pt x="960598" y="1787436"/>
                    <a:pt x="950597" y="1792025"/>
                    <a:pt x="947371" y="1801042"/>
                  </a:cubicBezTo>
                  <a:cubicBezTo>
                    <a:pt x="944064" y="1810140"/>
                    <a:pt x="948742" y="1820043"/>
                    <a:pt x="957695" y="1823344"/>
                  </a:cubicBezTo>
                  <a:close/>
                  <a:moveTo>
                    <a:pt x="1687632" y="2167209"/>
                  </a:moveTo>
                  <a:lnTo>
                    <a:pt x="1687471" y="2167209"/>
                  </a:lnTo>
                  <a:lnTo>
                    <a:pt x="1687390" y="2167129"/>
                  </a:lnTo>
                  <a:lnTo>
                    <a:pt x="1687632" y="2167209"/>
                  </a:lnTo>
                  <a:close/>
                  <a:moveTo>
                    <a:pt x="1671501" y="2171315"/>
                  </a:moveTo>
                  <a:cubicBezTo>
                    <a:pt x="1673194" y="2169705"/>
                    <a:pt x="1675211" y="2168498"/>
                    <a:pt x="1677308" y="2167773"/>
                  </a:cubicBezTo>
                  <a:cubicBezTo>
                    <a:pt x="1674485" y="2168578"/>
                    <a:pt x="1671823" y="2170108"/>
                    <a:pt x="1669807" y="2173006"/>
                  </a:cubicBezTo>
                  <a:cubicBezTo>
                    <a:pt x="1670291" y="2172443"/>
                    <a:pt x="1670855" y="2171879"/>
                    <a:pt x="1671501" y="2171315"/>
                  </a:cubicBezTo>
                  <a:close/>
                  <a:moveTo>
                    <a:pt x="1456714" y="2222843"/>
                  </a:moveTo>
                  <a:lnTo>
                    <a:pt x="1455665" y="2222601"/>
                  </a:lnTo>
                  <a:cubicBezTo>
                    <a:pt x="1455826" y="2222279"/>
                    <a:pt x="1456310" y="2222521"/>
                    <a:pt x="1456794" y="2222843"/>
                  </a:cubicBezTo>
                  <a:lnTo>
                    <a:pt x="1456714" y="2222843"/>
                  </a:lnTo>
                  <a:close/>
                  <a:moveTo>
                    <a:pt x="1997512" y="1173856"/>
                  </a:moveTo>
                  <a:cubicBezTo>
                    <a:pt x="1999771" y="1174742"/>
                    <a:pt x="2001706" y="1176513"/>
                    <a:pt x="2004126" y="1176755"/>
                  </a:cubicBezTo>
                  <a:cubicBezTo>
                    <a:pt x="2000416" y="1176755"/>
                    <a:pt x="1995335" y="1176513"/>
                    <a:pt x="1997432" y="1173937"/>
                  </a:cubicBezTo>
                  <a:cubicBezTo>
                    <a:pt x="1997432" y="1173856"/>
                    <a:pt x="1997512" y="1173856"/>
                    <a:pt x="1997512" y="1173856"/>
                  </a:cubicBezTo>
                  <a:close/>
                  <a:moveTo>
                    <a:pt x="1689326" y="2831270"/>
                  </a:moveTo>
                  <a:cubicBezTo>
                    <a:pt x="1639238" y="2843346"/>
                    <a:pt x="1590764" y="2868869"/>
                    <a:pt x="1547774" y="2893344"/>
                  </a:cubicBezTo>
                  <a:cubicBezTo>
                    <a:pt x="1524142" y="2906628"/>
                    <a:pt x="1501800" y="2921523"/>
                    <a:pt x="1479862" y="2936982"/>
                  </a:cubicBezTo>
                  <a:cubicBezTo>
                    <a:pt x="1479217" y="2939397"/>
                    <a:pt x="1479943" y="2941973"/>
                    <a:pt x="1478491" y="2944228"/>
                  </a:cubicBezTo>
                  <a:cubicBezTo>
                    <a:pt x="1441873" y="3003726"/>
                    <a:pt x="1417757" y="3071114"/>
                    <a:pt x="1396464" y="3140676"/>
                  </a:cubicBezTo>
                  <a:cubicBezTo>
                    <a:pt x="1382268" y="3186970"/>
                    <a:pt x="1369525" y="3234230"/>
                    <a:pt x="1355652" y="3281088"/>
                  </a:cubicBezTo>
                  <a:cubicBezTo>
                    <a:pt x="1346215" y="3313052"/>
                    <a:pt x="1336455" y="3344773"/>
                    <a:pt x="1325164" y="3375770"/>
                  </a:cubicBezTo>
                  <a:cubicBezTo>
                    <a:pt x="1307500" y="3424238"/>
                    <a:pt x="1286691" y="3470854"/>
                    <a:pt x="1260800" y="3513928"/>
                  </a:cubicBezTo>
                  <a:cubicBezTo>
                    <a:pt x="1214423" y="3591058"/>
                    <a:pt x="1151915" y="3656997"/>
                    <a:pt x="1060531" y="3702325"/>
                  </a:cubicBezTo>
                  <a:cubicBezTo>
                    <a:pt x="1048191" y="3708927"/>
                    <a:pt x="1032785" y="3704177"/>
                    <a:pt x="1026172" y="3691858"/>
                  </a:cubicBezTo>
                  <a:cubicBezTo>
                    <a:pt x="1019558" y="3679460"/>
                    <a:pt x="1024317" y="3664082"/>
                    <a:pt x="1036657" y="3657561"/>
                  </a:cubicBezTo>
                  <a:cubicBezTo>
                    <a:pt x="1115135" y="3613038"/>
                    <a:pt x="1165949" y="3551286"/>
                    <a:pt x="1204180" y="3481562"/>
                  </a:cubicBezTo>
                  <a:cubicBezTo>
                    <a:pt x="1226441" y="3440823"/>
                    <a:pt x="1244185" y="3397186"/>
                    <a:pt x="1260316" y="3352341"/>
                  </a:cubicBezTo>
                  <a:cubicBezTo>
                    <a:pt x="1271124" y="3322310"/>
                    <a:pt x="1281367" y="3291877"/>
                    <a:pt x="1291449" y="3261202"/>
                  </a:cubicBezTo>
                  <a:cubicBezTo>
                    <a:pt x="1319518" y="3176020"/>
                    <a:pt x="1346941" y="3090195"/>
                    <a:pt x="1384526" y="3011777"/>
                  </a:cubicBezTo>
                  <a:cubicBezTo>
                    <a:pt x="1367105" y="3026350"/>
                    <a:pt x="1349361" y="3040519"/>
                    <a:pt x="1332019" y="3055253"/>
                  </a:cubicBezTo>
                  <a:cubicBezTo>
                    <a:pt x="1280480" y="3099132"/>
                    <a:pt x="1228538" y="3142608"/>
                    <a:pt x="1173692" y="3182220"/>
                  </a:cubicBezTo>
                  <a:cubicBezTo>
                    <a:pt x="1129008" y="3213781"/>
                    <a:pt x="1083276" y="3245905"/>
                    <a:pt x="1033673" y="3268529"/>
                  </a:cubicBezTo>
                  <a:cubicBezTo>
                    <a:pt x="998910" y="3284309"/>
                    <a:pt x="962453" y="3295661"/>
                    <a:pt x="923335" y="3299445"/>
                  </a:cubicBezTo>
                  <a:cubicBezTo>
                    <a:pt x="909462" y="3301136"/>
                    <a:pt x="896719" y="3291233"/>
                    <a:pt x="895025" y="3277304"/>
                  </a:cubicBezTo>
                  <a:cubicBezTo>
                    <a:pt x="893331" y="3263376"/>
                    <a:pt x="903252" y="3250735"/>
                    <a:pt x="917205" y="3249044"/>
                  </a:cubicBezTo>
                  <a:cubicBezTo>
                    <a:pt x="950032" y="3244133"/>
                    <a:pt x="980278" y="3232620"/>
                    <a:pt x="1008992" y="3217806"/>
                  </a:cubicBezTo>
                  <a:cubicBezTo>
                    <a:pt x="1054159" y="3194458"/>
                    <a:pt x="1095375" y="3162414"/>
                    <a:pt x="1135622" y="3131015"/>
                  </a:cubicBezTo>
                  <a:cubicBezTo>
                    <a:pt x="1188290" y="3091000"/>
                    <a:pt x="1237087" y="3046236"/>
                    <a:pt x="1287255" y="3003082"/>
                  </a:cubicBezTo>
                  <a:cubicBezTo>
                    <a:pt x="1321615" y="2973534"/>
                    <a:pt x="1356619" y="2944791"/>
                    <a:pt x="1392995" y="2917981"/>
                  </a:cubicBezTo>
                  <a:cubicBezTo>
                    <a:pt x="1432598" y="2888594"/>
                    <a:pt x="1474055" y="2861864"/>
                    <a:pt x="1518335" y="2838918"/>
                  </a:cubicBezTo>
                  <a:cubicBezTo>
                    <a:pt x="1566970" y="2814121"/>
                    <a:pt x="1621897" y="2788760"/>
                    <a:pt x="1677792" y="2778132"/>
                  </a:cubicBezTo>
                  <a:cubicBezTo>
                    <a:pt x="1690939" y="2775636"/>
                    <a:pt x="1704086" y="2775314"/>
                    <a:pt x="1717233" y="2774509"/>
                  </a:cubicBezTo>
                  <a:cubicBezTo>
                    <a:pt x="1698117" y="2760258"/>
                    <a:pt x="1679969" y="2746732"/>
                    <a:pt x="1664161" y="2736024"/>
                  </a:cubicBezTo>
                  <a:cubicBezTo>
                    <a:pt x="1575520" y="2675963"/>
                    <a:pt x="1474135" y="2613969"/>
                    <a:pt x="1366782" y="2562441"/>
                  </a:cubicBezTo>
                  <a:cubicBezTo>
                    <a:pt x="1263381" y="2512846"/>
                    <a:pt x="1154334" y="2473395"/>
                    <a:pt x="1045610" y="2456005"/>
                  </a:cubicBezTo>
                  <a:cubicBezTo>
                    <a:pt x="900026" y="2432656"/>
                    <a:pt x="754684" y="2449081"/>
                    <a:pt x="624585" y="2539254"/>
                  </a:cubicBezTo>
                  <a:cubicBezTo>
                    <a:pt x="531589" y="2603341"/>
                    <a:pt x="492955" y="2664530"/>
                    <a:pt x="489245" y="2717990"/>
                  </a:cubicBezTo>
                  <a:cubicBezTo>
                    <a:pt x="486018" y="2764606"/>
                    <a:pt x="510376" y="2803010"/>
                    <a:pt x="542074" y="2826358"/>
                  </a:cubicBezTo>
                  <a:cubicBezTo>
                    <a:pt x="566110" y="2843990"/>
                    <a:pt x="594339" y="2853732"/>
                    <a:pt x="618455" y="2850351"/>
                  </a:cubicBezTo>
                  <a:cubicBezTo>
                    <a:pt x="668140" y="2843266"/>
                    <a:pt x="702418" y="2810900"/>
                    <a:pt x="701209" y="2780789"/>
                  </a:cubicBezTo>
                  <a:cubicBezTo>
                    <a:pt x="700805" y="2770322"/>
                    <a:pt x="694191" y="2761305"/>
                    <a:pt x="681690" y="2755669"/>
                  </a:cubicBezTo>
                  <a:cubicBezTo>
                    <a:pt x="664187" y="2747859"/>
                    <a:pt x="638378" y="2745686"/>
                    <a:pt x="603212" y="2750597"/>
                  </a:cubicBezTo>
                  <a:cubicBezTo>
                    <a:pt x="589903" y="2752610"/>
                    <a:pt x="577482" y="2743512"/>
                    <a:pt x="575466" y="2730228"/>
                  </a:cubicBezTo>
                  <a:cubicBezTo>
                    <a:pt x="573449" y="2717023"/>
                    <a:pt x="582564" y="2704625"/>
                    <a:pt x="595872" y="2702531"/>
                  </a:cubicBezTo>
                  <a:cubicBezTo>
                    <a:pt x="706693" y="2684416"/>
                    <a:pt x="750409" y="2731918"/>
                    <a:pt x="753232" y="2778213"/>
                  </a:cubicBezTo>
                  <a:cubicBezTo>
                    <a:pt x="756297" y="2827969"/>
                    <a:pt x="708790" y="2891573"/>
                    <a:pt x="626844" y="2904938"/>
                  </a:cubicBezTo>
                  <a:cubicBezTo>
                    <a:pt x="589984" y="2910976"/>
                    <a:pt x="545865" y="2899060"/>
                    <a:pt x="508521" y="2872733"/>
                  </a:cubicBezTo>
                  <a:cubicBezTo>
                    <a:pt x="461176" y="2839401"/>
                    <a:pt x="425446" y="2783043"/>
                    <a:pt x="428994" y="2714367"/>
                  </a:cubicBezTo>
                  <a:cubicBezTo>
                    <a:pt x="432382" y="2648106"/>
                    <a:pt x="473678" y="2567674"/>
                    <a:pt x="587564" y="2486599"/>
                  </a:cubicBezTo>
                  <a:cubicBezTo>
                    <a:pt x="670963" y="2427584"/>
                    <a:pt x="760329" y="2395943"/>
                    <a:pt x="852277" y="2384188"/>
                  </a:cubicBezTo>
                  <a:cubicBezTo>
                    <a:pt x="772589" y="2339263"/>
                    <a:pt x="699515" y="2290070"/>
                    <a:pt x="632167" y="2236450"/>
                  </a:cubicBezTo>
                  <a:cubicBezTo>
                    <a:pt x="535218" y="2159158"/>
                    <a:pt x="449562" y="2073574"/>
                    <a:pt x="373019" y="1979778"/>
                  </a:cubicBezTo>
                  <a:cubicBezTo>
                    <a:pt x="312205" y="1905386"/>
                    <a:pt x="257197" y="1825759"/>
                    <a:pt x="205739" y="1741786"/>
                  </a:cubicBezTo>
                  <a:cubicBezTo>
                    <a:pt x="132664" y="1622709"/>
                    <a:pt x="67333" y="1494454"/>
                    <a:pt x="2647" y="1359194"/>
                  </a:cubicBezTo>
                  <a:cubicBezTo>
                    <a:pt x="-3564" y="1346634"/>
                    <a:pt x="1518" y="1331418"/>
                    <a:pt x="14100" y="1325138"/>
                  </a:cubicBezTo>
                  <a:cubicBezTo>
                    <a:pt x="26682" y="1318939"/>
                    <a:pt x="41926" y="1324011"/>
                    <a:pt x="48217" y="1336571"/>
                  </a:cubicBezTo>
                  <a:cubicBezTo>
                    <a:pt x="130406" y="1495018"/>
                    <a:pt x="214691" y="1642273"/>
                    <a:pt x="308172" y="1777936"/>
                  </a:cubicBezTo>
                  <a:cubicBezTo>
                    <a:pt x="337289" y="1820124"/>
                    <a:pt x="367535" y="1860782"/>
                    <a:pt x="398587" y="1900716"/>
                  </a:cubicBezTo>
                  <a:cubicBezTo>
                    <a:pt x="397055" y="1896127"/>
                    <a:pt x="394958" y="1891698"/>
                    <a:pt x="393506" y="1887109"/>
                  </a:cubicBezTo>
                  <a:cubicBezTo>
                    <a:pt x="383182" y="1854341"/>
                    <a:pt x="374713" y="1821090"/>
                    <a:pt x="367696" y="1787838"/>
                  </a:cubicBezTo>
                  <a:cubicBezTo>
                    <a:pt x="355355" y="1726811"/>
                    <a:pt x="347532" y="1665300"/>
                    <a:pt x="343660" y="1603306"/>
                  </a:cubicBezTo>
                  <a:cubicBezTo>
                    <a:pt x="340031" y="1546465"/>
                    <a:pt x="339547" y="1489382"/>
                    <a:pt x="339063" y="1432299"/>
                  </a:cubicBezTo>
                  <a:cubicBezTo>
                    <a:pt x="338256" y="1348003"/>
                    <a:pt x="338498" y="1263788"/>
                    <a:pt x="330433" y="1180056"/>
                  </a:cubicBezTo>
                  <a:cubicBezTo>
                    <a:pt x="328739" y="1166208"/>
                    <a:pt x="338660" y="1153487"/>
                    <a:pt x="352613" y="1151796"/>
                  </a:cubicBezTo>
                  <a:cubicBezTo>
                    <a:pt x="366486" y="1150106"/>
                    <a:pt x="379230" y="1160008"/>
                    <a:pt x="380923" y="1173937"/>
                  </a:cubicBezTo>
                  <a:cubicBezTo>
                    <a:pt x="395361" y="1270712"/>
                    <a:pt x="400684" y="1368775"/>
                    <a:pt x="405201" y="1466758"/>
                  </a:cubicBezTo>
                  <a:cubicBezTo>
                    <a:pt x="408185" y="1530765"/>
                    <a:pt x="411008" y="1594771"/>
                    <a:pt x="416815" y="1658376"/>
                  </a:cubicBezTo>
                  <a:cubicBezTo>
                    <a:pt x="420364" y="1697665"/>
                    <a:pt x="424478" y="1736874"/>
                    <a:pt x="431253" y="1775842"/>
                  </a:cubicBezTo>
                  <a:cubicBezTo>
                    <a:pt x="436576" y="1807403"/>
                    <a:pt x="443432" y="1839044"/>
                    <a:pt x="451659" y="1870282"/>
                  </a:cubicBezTo>
                  <a:cubicBezTo>
                    <a:pt x="459966" y="1901521"/>
                    <a:pt x="469484" y="1932357"/>
                    <a:pt x="480776" y="1962388"/>
                  </a:cubicBezTo>
                  <a:cubicBezTo>
                    <a:pt x="485050" y="1973659"/>
                    <a:pt x="489325" y="1984931"/>
                    <a:pt x="494084" y="1996042"/>
                  </a:cubicBezTo>
                  <a:cubicBezTo>
                    <a:pt x="498601" y="2006911"/>
                    <a:pt x="503440" y="2017699"/>
                    <a:pt x="508763" y="2028166"/>
                  </a:cubicBezTo>
                  <a:cubicBezTo>
                    <a:pt x="509409" y="2029454"/>
                    <a:pt x="510054" y="2031869"/>
                    <a:pt x="510780" y="2034204"/>
                  </a:cubicBezTo>
                  <a:cubicBezTo>
                    <a:pt x="513441" y="2037102"/>
                    <a:pt x="515780" y="2040323"/>
                    <a:pt x="518442" y="2043221"/>
                  </a:cubicBezTo>
                  <a:cubicBezTo>
                    <a:pt x="637490" y="2171557"/>
                    <a:pt x="776380" y="2284595"/>
                    <a:pt x="947693" y="2378714"/>
                  </a:cubicBezTo>
                  <a:cubicBezTo>
                    <a:pt x="983827" y="2379358"/>
                    <a:pt x="1020123" y="2382256"/>
                    <a:pt x="1056418" y="2388053"/>
                  </a:cubicBezTo>
                  <a:cubicBezTo>
                    <a:pt x="1171675" y="2406329"/>
                    <a:pt x="1287013" y="2449000"/>
                    <a:pt x="1395899" y="2502782"/>
                  </a:cubicBezTo>
                  <a:cubicBezTo>
                    <a:pt x="1505672" y="2556966"/>
                    <a:pt x="1608750" y="2622745"/>
                    <a:pt x="1698843" y="2685946"/>
                  </a:cubicBezTo>
                  <a:cubicBezTo>
                    <a:pt x="1757883" y="2727490"/>
                    <a:pt x="1842814" y="2802930"/>
                    <a:pt x="1930971" y="2857677"/>
                  </a:cubicBezTo>
                  <a:cubicBezTo>
                    <a:pt x="1987188" y="2892619"/>
                    <a:pt x="2044454" y="2919671"/>
                    <a:pt x="2096880" y="2920235"/>
                  </a:cubicBezTo>
                  <a:cubicBezTo>
                    <a:pt x="2110915" y="2920235"/>
                    <a:pt x="2122368" y="2931587"/>
                    <a:pt x="2122368" y="2945596"/>
                  </a:cubicBezTo>
                  <a:cubicBezTo>
                    <a:pt x="2122368" y="2959605"/>
                    <a:pt x="2110915" y="2970957"/>
                    <a:pt x="2096880" y="2970957"/>
                  </a:cubicBezTo>
                  <a:cubicBezTo>
                    <a:pt x="2049535" y="2971521"/>
                    <a:pt x="1998077" y="2954936"/>
                    <a:pt x="1946376" y="2929011"/>
                  </a:cubicBezTo>
                  <a:cubicBezTo>
                    <a:pt x="1892418" y="2901878"/>
                    <a:pt x="1838297" y="2864521"/>
                    <a:pt x="1788775" y="2827969"/>
                  </a:cubicBezTo>
                  <a:cubicBezTo>
                    <a:pt x="1787484" y="2827807"/>
                    <a:pt x="1786355" y="2828774"/>
                    <a:pt x="1785064" y="2828452"/>
                  </a:cubicBezTo>
                  <a:cubicBezTo>
                    <a:pt x="1753205" y="2820884"/>
                    <a:pt x="1720943" y="2823621"/>
                    <a:pt x="1689326" y="2831270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2" name="Google Shape;2252;p32"/>
            <p:cNvSpPr/>
            <p:nvPr/>
          </p:nvSpPr>
          <p:spPr>
            <a:xfrm rot="5400000">
              <a:off x="1509991" y="-443496"/>
              <a:ext cx="1324779" cy="1273022"/>
            </a:xfrm>
            <a:custGeom>
              <a:rect b="b" l="l" r="r" t="t"/>
              <a:pathLst>
                <a:path extrusionOk="0" h="2546043" w="2649558">
                  <a:moveTo>
                    <a:pt x="2332976" y="1114447"/>
                  </a:moveTo>
                  <a:cubicBezTo>
                    <a:pt x="2241754" y="1102933"/>
                    <a:pt x="2175375" y="1041906"/>
                    <a:pt x="2111414" y="1033774"/>
                  </a:cubicBezTo>
                  <a:cubicBezTo>
                    <a:pt x="1806212" y="994967"/>
                    <a:pt x="1622397" y="1024998"/>
                    <a:pt x="1514721" y="1081115"/>
                  </a:cubicBezTo>
                  <a:cubicBezTo>
                    <a:pt x="1575616" y="958576"/>
                    <a:pt x="1598764" y="773560"/>
                    <a:pt x="1521335" y="513507"/>
                  </a:cubicBezTo>
                  <a:cubicBezTo>
                    <a:pt x="1500525" y="443704"/>
                    <a:pt x="1437049" y="374866"/>
                    <a:pt x="1420111" y="310055"/>
                  </a:cubicBezTo>
                  <a:cubicBezTo>
                    <a:pt x="1374863" y="137196"/>
                    <a:pt x="1408013" y="1051"/>
                    <a:pt x="1390027" y="4"/>
                  </a:cubicBezTo>
                  <a:cubicBezTo>
                    <a:pt x="1372121" y="-962"/>
                    <a:pt x="1372363" y="169159"/>
                    <a:pt x="1312355" y="304097"/>
                  </a:cubicBezTo>
                  <a:cubicBezTo>
                    <a:pt x="1275253" y="387507"/>
                    <a:pt x="1197339" y="433237"/>
                    <a:pt x="1171368" y="491689"/>
                  </a:cubicBezTo>
                  <a:cubicBezTo>
                    <a:pt x="1071032" y="717202"/>
                    <a:pt x="1037479" y="879191"/>
                    <a:pt x="1040625" y="995772"/>
                  </a:cubicBezTo>
                  <a:cubicBezTo>
                    <a:pt x="935772" y="919608"/>
                    <a:pt x="773895" y="862606"/>
                    <a:pt x="534589" y="862365"/>
                  </a:cubicBezTo>
                  <a:cubicBezTo>
                    <a:pt x="461031" y="862284"/>
                    <a:pt x="376422" y="903103"/>
                    <a:pt x="308913" y="900849"/>
                  </a:cubicBezTo>
                  <a:cubicBezTo>
                    <a:pt x="128728" y="894811"/>
                    <a:pt x="6211" y="824685"/>
                    <a:pt x="162" y="841512"/>
                  </a:cubicBezTo>
                  <a:cubicBezTo>
                    <a:pt x="-5887" y="858258"/>
                    <a:pt x="158893" y="906163"/>
                    <a:pt x="272618" y="1001489"/>
                  </a:cubicBezTo>
                  <a:cubicBezTo>
                    <a:pt x="342789" y="1060343"/>
                    <a:pt x="365050" y="1147295"/>
                    <a:pt x="414250" y="1188517"/>
                  </a:cubicBezTo>
                  <a:cubicBezTo>
                    <a:pt x="632666" y="1371601"/>
                    <a:pt x="794866" y="1447362"/>
                    <a:pt x="914156" y="1465880"/>
                  </a:cubicBezTo>
                  <a:cubicBezTo>
                    <a:pt x="802205" y="1539951"/>
                    <a:pt x="690174" y="1681168"/>
                    <a:pt x="616697" y="1926729"/>
                  </a:cubicBezTo>
                  <a:cubicBezTo>
                    <a:pt x="595807" y="1996532"/>
                    <a:pt x="611293" y="2088477"/>
                    <a:pt x="589999" y="2151920"/>
                  </a:cubicBezTo>
                  <a:cubicBezTo>
                    <a:pt x="533056" y="2321397"/>
                    <a:pt x="430462" y="2417850"/>
                    <a:pt x="444980" y="2428397"/>
                  </a:cubicBezTo>
                  <a:cubicBezTo>
                    <a:pt x="459498" y="2438863"/>
                    <a:pt x="552656" y="2295955"/>
                    <a:pt x="677108" y="2214961"/>
                  </a:cubicBezTo>
                  <a:cubicBezTo>
                    <a:pt x="754054" y="2164963"/>
                    <a:pt x="844550" y="2168505"/>
                    <a:pt x="898428" y="2133483"/>
                  </a:cubicBezTo>
                  <a:cubicBezTo>
                    <a:pt x="1093777" y="2006435"/>
                    <a:pt x="1208712" y="1894766"/>
                    <a:pt x="1272995" y="1799118"/>
                  </a:cubicBezTo>
                  <a:cubicBezTo>
                    <a:pt x="1310742" y="1915135"/>
                    <a:pt x="1396560" y="2047657"/>
                    <a:pt x="1558517" y="2185332"/>
                  </a:cubicBezTo>
                  <a:cubicBezTo>
                    <a:pt x="1614331" y="2232754"/>
                    <a:pt x="1705392" y="2256344"/>
                    <a:pt x="1755156" y="2301510"/>
                  </a:cubicBezTo>
                  <a:cubicBezTo>
                    <a:pt x="1887997" y="2422278"/>
                    <a:pt x="1934939" y="2554478"/>
                    <a:pt x="1950505" y="2545622"/>
                  </a:cubicBezTo>
                  <a:cubicBezTo>
                    <a:pt x="1966153" y="2536765"/>
                    <a:pt x="1872511" y="2394179"/>
                    <a:pt x="1848879" y="2248534"/>
                  </a:cubicBezTo>
                  <a:cubicBezTo>
                    <a:pt x="1834199" y="2158602"/>
                    <a:pt x="1874447" y="2078252"/>
                    <a:pt x="1864203" y="2015211"/>
                  </a:cubicBezTo>
                  <a:cubicBezTo>
                    <a:pt x="1826134" y="1781325"/>
                    <a:pt x="1768545" y="1630285"/>
                    <a:pt x="1704989" y="1533429"/>
                  </a:cubicBezTo>
                  <a:cubicBezTo>
                    <a:pt x="1832909" y="1537455"/>
                    <a:pt x="1995350" y="1496716"/>
                    <a:pt x="2189489" y="1372325"/>
                  </a:cubicBezTo>
                  <a:cubicBezTo>
                    <a:pt x="2251191" y="1332794"/>
                    <a:pt x="2299827" y="1252927"/>
                    <a:pt x="2357738" y="1218548"/>
                  </a:cubicBezTo>
                  <a:cubicBezTo>
                    <a:pt x="2512355" y="1126523"/>
                    <a:pt x="2653584" y="1119438"/>
                    <a:pt x="2649471" y="1102128"/>
                  </a:cubicBezTo>
                  <a:cubicBezTo>
                    <a:pt x="2645357" y="1084738"/>
                    <a:pt x="2480658" y="1133286"/>
                    <a:pt x="2332976" y="1114447"/>
                  </a:cubicBezTo>
                  <a:close/>
                  <a:moveTo>
                    <a:pt x="1297111" y="1474334"/>
                  </a:moveTo>
                  <a:cubicBezTo>
                    <a:pt x="1283641" y="1457185"/>
                    <a:pt x="1268801" y="1443015"/>
                    <a:pt x="1254202" y="1432629"/>
                  </a:cubicBezTo>
                  <a:cubicBezTo>
                    <a:pt x="1228957" y="1414675"/>
                    <a:pt x="1192984" y="1402517"/>
                    <a:pt x="1150962" y="1398733"/>
                  </a:cubicBezTo>
                  <a:cubicBezTo>
                    <a:pt x="1171772" y="1375787"/>
                    <a:pt x="1185725" y="1350507"/>
                    <a:pt x="1193710" y="1327802"/>
                  </a:cubicBezTo>
                  <a:cubicBezTo>
                    <a:pt x="1200404" y="1308802"/>
                    <a:pt x="1203227" y="1285936"/>
                    <a:pt x="1202340" y="1261058"/>
                  </a:cubicBezTo>
                  <a:cubicBezTo>
                    <a:pt x="1221698" y="1267338"/>
                    <a:pt x="1240571" y="1270639"/>
                    <a:pt x="1257428" y="1271525"/>
                  </a:cubicBezTo>
                  <a:cubicBezTo>
                    <a:pt x="1293885" y="1273296"/>
                    <a:pt x="1338407" y="1261058"/>
                    <a:pt x="1382364" y="1233604"/>
                  </a:cubicBezTo>
                  <a:cubicBezTo>
                    <a:pt x="1372363" y="1271525"/>
                    <a:pt x="1373734" y="1307997"/>
                    <a:pt x="1380751" y="1336578"/>
                  </a:cubicBezTo>
                  <a:cubicBezTo>
                    <a:pt x="1384945" y="1353647"/>
                    <a:pt x="1393092" y="1371681"/>
                    <a:pt x="1404625" y="1389555"/>
                  </a:cubicBezTo>
                  <a:cubicBezTo>
                    <a:pt x="1389543" y="1394386"/>
                    <a:pt x="1375589" y="1400263"/>
                    <a:pt x="1363894" y="1407026"/>
                  </a:cubicBezTo>
                  <a:cubicBezTo>
                    <a:pt x="1339939" y="1420793"/>
                    <a:pt x="1316549" y="1443739"/>
                    <a:pt x="1297111" y="1474334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3" name="Google Shape;2253;p32"/>
            <p:cNvSpPr/>
            <p:nvPr/>
          </p:nvSpPr>
          <p:spPr>
            <a:xfrm rot="5400000">
              <a:off x="1646952" y="-325909"/>
              <a:ext cx="1052576" cy="1057772"/>
            </a:xfrm>
            <a:custGeom>
              <a:rect b="b" l="l" r="r" t="t"/>
              <a:pathLst>
                <a:path extrusionOk="0" h="2115545" w="2105152">
                  <a:moveTo>
                    <a:pt x="771001" y="1322637"/>
                  </a:moveTo>
                  <a:cubicBezTo>
                    <a:pt x="752208" y="1327306"/>
                    <a:pt x="733657" y="1332459"/>
                    <a:pt x="715186" y="1337853"/>
                  </a:cubicBezTo>
                  <a:cubicBezTo>
                    <a:pt x="696636" y="1343248"/>
                    <a:pt x="678165" y="1348964"/>
                    <a:pt x="659856" y="1354922"/>
                  </a:cubicBezTo>
                  <a:cubicBezTo>
                    <a:pt x="623239" y="1366999"/>
                    <a:pt x="587105" y="1380364"/>
                    <a:pt x="551455" y="1395580"/>
                  </a:cubicBezTo>
                  <a:cubicBezTo>
                    <a:pt x="548713" y="1396788"/>
                    <a:pt x="545567" y="1395580"/>
                    <a:pt x="544357" y="1392843"/>
                  </a:cubicBezTo>
                  <a:cubicBezTo>
                    <a:pt x="543228" y="1390186"/>
                    <a:pt x="544438" y="1386966"/>
                    <a:pt x="547099" y="1385838"/>
                  </a:cubicBezTo>
                  <a:cubicBezTo>
                    <a:pt x="582669" y="1369414"/>
                    <a:pt x="618641" y="1354600"/>
                    <a:pt x="655340" y="1341718"/>
                  </a:cubicBezTo>
                  <a:cubicBezTo>
                    <a:pt x="673810" y="1335358"/>
                    <a:pt x="692361" y="1329400"/>
                    <a:pt x="711154" y="1324005"/>
                  </a:cubicBezTo>
                  <a:cubicBezTo>
                    <a:pt x="729866" y="1318611"/>
                    <a:pt x="748739" y="1313861"/>
                    <a:pt x="767774" y="1309433"/>
                  </a:cubicBezTo>
                  <a:cubicBezTo>
                    <a:pt x="775195" y="1307742"/>
                    <a:pt x="782534" y="1306132"/>
                    <a:pt x="789955" y="1304602"/>
                  </a:cubicBezTo>
                  <a:cubicBezTo>
                    <a:pt x="807134" y="1301059"/>
                    <a:pt x="824395" y="1297759"/>
                    <a:pt x="841575" y="1294055"/>
                  </a:cubicBezTo>
                  <a:lnTo>
                    <a:pt x="870369" y="1287936"/>
                  </a:lnTo>
                  <a:cubicBezTo>
                    <a:pt x="872789" y="1287534"/>
                    <a:pt x="877386" y="1285601"/>
                    <a:pt x="880370" y="1284796"/>
                  </a:cubicBezTo>
                  <a:cubicBezTo>
                    <a:pt x="882951" y="1284152"/>
                    <a:pt x="885048" y="1284233"/>
                    <a:pt x="886097" y="1284635"/>
                  </a:cubicBezTo>
                  <a:cubicBezTo>
                    <a:pt x="887952" y="1285279"/>
                    <a:pt x="889081" y="1286487"/>
                    <a:pt x="889646" y="1288017"/>
                  </a:cubicBezTo>
                  <a:cubicBezTo>
                    <a:pt x="890049" y="1289144"/>
                    <a:pt x="890371" y="1290996"/>
                    <a:pt x="889000" y="1293330"/>
                  </a:cubicBezTo>
                  <a:cubicBezTo>
                    <a:pt x="887549" y="1295746"/>
                    <a:pt x="884564" y="1296551"/>
                    <a:pt x="882144" y="1295263"/>
                  </a:cubicBezTo>
                  <a:cubicBezTo>
                    <a:pt x="879402" y="1296309"/>
                    <a:pt x="874563" y="1298000"/>
                    <a:pt x="872466" y="1298483"/>
                  </a:cubicBezTo>
                  <a:lnTo>
                    <a:pt x="844155" y="1305407"/>
                  </a:lnTo>
                  <a:lnTo>
                    <a:pt x="771001" y="1322637"/>
                  </a:lnTo>
                  <a:close/>
                  <a:moveTo>
                    <a:pt x="731963" y="1466753"/>
                  </a:moveTo>
                  <a:cubicBezTo>
                    <a:pt x="732366" y="1467155"/>
                    <a:pt x="732689" y="1467558"/>
                    <a:pt x="732850" y="1467236"/>
                  </a:cubicBezTo>
                  <a:cubicBezTo>
                    <a:pt x="732608" y="1467075"/>
                    <a:pt x="732366" y="1466914"/>
                    <a:pt x="732124" y="1466753"/>
                  </a:cubicBezTo>
                  <a:lnTo>
                    <a:pt x="731963" y="1466753"/>
                  </a:lnTo>
                  <a:close/>
                  <a:moveTo>
                    <a:pt x="637757" y="1483741"/>
                  </a:moveTo>
                  <a:cubicBezTo>
                    <a:pt x="609689" y="1492194"/>
                    <a:pt x="582023" y="1501534"/>
                    <a:pt x="554923" y="1512000"/>
                  </a:cubicBezTo>
                  <a:cubicBezTo>
                    <a:pt x="536776" y="1519085"/>
                    <a:pt x="518870" y="1526573"/>
                    <a:pt x="501125" y="1534624"/>
                  </a:cubicBezTo>
                  <a:cubicBezTo>
                    <a:pt x="457007" y="1554591"/>
                    <a:pt x="414259" y="1577376"/>
                    <a:pt x="371995" y="1601851"/>
                  </a:cubicBezTo>
                  <a:cubicBezTo>
                    <a:pt x="369495" y="1603300"/>
                    <a:pt x="368527" y="1606601"/>
                    <a:pt x="369979" y="1609178"/>
                  </a:cubicBezTo>
                  <a:cubicBezTo>
                    <a:pt x="371430" y="1611754"/>
                    <a:pt x="374737" y="1612640"/>
                    <a:pt x="377318" y="1611190"/>
                  </a:cubicBezTo>
                  <a:cubicBezTo>
                    <a:pt x="419744" y="1587923"/>
                    <a:pt x="462895" y="1566748"/>
                    <a:pt x="506933" y="1547586"/>
                  </a:cubicBezTo>
                  <a:cubicBezTo>
                    <a:pt x="524516" y="1539857"/>
                    <a:pt x="542260" y="1532450"/>
                    <a:pt x="560166" y="1525365"/>
                  </a:cubicBezTo>
                  <a:cubicBezTo>
                    <a:pt x="586863" y="1514818"/>
                    <a:pt x="613963" y="1504915"/>
                    <a:pt x="641628" y="1496059"/>
                  </a:cubicBezTo>
                  <a:cubicBezTo>
                    <a:pt x="646064" y="1494610"/>
                    <a:pt x="673810" y="1483982"/>
                    <a:pt x="698249" y="1475931"/>
                  </a:cubicBezTo>
                  <a:cubicBezTo>
                    <a:pt x="710105" y="1471986"/>
                    <a:pt x="721155" y="1468685"/>
                    <a:pt x="728253" y="1467558"/>
                  </a:cubicBezTo>
                  <a:cubicBezTo>
                    <a:pt x="729543" y="1467316"/>
                    <a:pt x="731076" y="1466833"/>
                    <a:pt x="731963" y="1466753"/>
                  </a:cubicBezTo>
                  <a:cubicBezTo>
                    <a:pt x="731802" y="1466592"/>
                    <a:pt x="731721" y="1466350"/>
                    <a:pt x="731560" y="1466269"/>
                  </a:cubicBezTo>
                  <a:cubicBezTo>
                    <a:pt x="731721" y="1466431"/>
                    <a:pt x="731882" y="1466592"/>
                    <a:pt x="732124" y="1466753"/>
                  </a:cubicBezTo>
                  <a:cubicBezTo>
                    <a:pt x="732608" y="1466672"/>
                    <a:pt x="732931" y="1466753"/>
                    <a:pt x="732850" y="1467155"/>
                  </a:cubicBezTo>
                  <a:lnTo>
                    <a:pt x="732850" y="1467236"/>
                  </a:lnTo>
                  <a:cubicBezTo>
                    <a:pt x="734786" y="1468282"/>
                    <a:pt x="737205" y="1468041"/>
                    <a:pt x="738819" y="1466511"/>
                  </a:cubicBezTo>
                  <a:cubicBezTo>
                    <a:pt x="740916" y="1464579"/>
                    <a:pt x="740996" y="1461358"/>
                    <a:pt x="739061" y="1459265"/>
                  </a:cubicBezTo>
                  <a:cubicBezTo>
                    <a:pt x="738093" y="1458218"/>
                    <a:pt x="736560" y="1457333"/>
                    <a:pt x="734221" y="1456930"/>
                  </a:cubicBezTo>
                  <a:cubicBezTo>
                    <a:pt x="730673" y="1456447"/>
                    <a:pt x="723414" y="1457413"/>
                    <a:pt x="714380" y="1459668"/>
                  </a:cubicBezTo>
                  <a:cubicBezTo>
                    <a:pt x="687844" y="1466108"/>
                    <a:pt x="643564" y="1482050"/>
                    <a:pt x="637757" y="1483741"/>
                  </a:cubicBezTo>
                  <a:close/>
                  <a:moveTo>
                    <a:pt x="1393665" y="1304280"/>
                  </a:moveTo>
                  <a:cubicBezTo>
                    <a:pt x="1391568" y="1301865"/>
                    <a:pt x="1389471" y="1299530"/>
                    <a:pt x="1387374" y="1297195"/>
                  </a:cubicBezTo>
                  <a:cubicBezTo>
                    <a:pt x="1384148" y="1293733"/>
                    <a:pt x="1380922" y="1290351"/>
                    <a:pt x="1377615" y="1287050"/>
                  </a:cubicBezTo>
                  <a:cubicBezTo>
                    <a:pt x="1369710" y="1278999"/>
                    <a:pt x="1361403" y="1271512"/>
                    <a:pt x="1352692" y="1264346"/>
                  </a:cubicBezTo>
                  <a:cubicBezTo>
                    <a:pt x="1344062" y="1257261"/>
                    <a:pt x="1335109" y="1250498"/>
                    <a:pt x="1325995" y="1244057"/>
                  </a:cubicBezTo>
                  <a:cubicBezTo>
                    <a:pt x="1311557" y="1233913"/>
                    <a:pt x="1297684" y="1225298"/>
                    <a:pt x="1283731" y="1218213"/>
                  </a:cubicBezTo>
                  <a:cubicBezTo>
                    <a:pt x="1268568" y="1210403"/>
                    <a:pt x="1253404" y="1204284"/>
                    <a:pt x="1237918" y="1199212"/>
                  </a:cubicBezTo>
                  <a:cubicBezTo>
                    <a:pt x="1208398" y="1189551"/>
                    <a:pt x="1177426" y="1184076"/>
                    <a:pt x="1141776" y="1179084"/>
                  </a:cubicBezTo>
                  <a:cubicBezTo>
                    <a:pt x="1138873" y="1178682"/>
                    <a:pt x="1136130" y="1180614"/>
                    <a:pt x="1135646" y="1183513"/>
                  </a:cubicBezTo>
                  <a:cubicBezTo>
                    <a:pt x="1135243" y="1186492"/>
                    <a:pt x="1137179" y="1189229"/>
                    <a:pt x="1140163" y="1189631"/>
                  </a:cubicBezTo>
                  <a:cubicBezTo>
                    <a:pt x="1174845" y="1195750"/>
                    <a:pt x="1204769" y="1202352"/>
                    <a:pt x="1233482" y="1212416"/>
                  </a:cubicBezTo>
                  <a:cubicBezTo>
                    <a:pt x="1248242" y="1217569"/>
                    <a:pt x="1262599" y="1223688"/>
                    <a:pt x="1277198" y="1231095"/>
                  </a:cubicBezTo>
                  <a:cubicBezTo>
                    <a:pt x="1290587" y="1237858"/>
                    <a:pt x="1304218" y="1245748"/>
                    <a:pt x="1318252" y="1255248"/>
                  </a:cubicBezTo>
                  <a:cubicBezTo>
                    <a:pt x="1327285" y="1261287"/>
                    <a:pt x="1336157" y="1267567"/>
                    <a:pt x="1344787" y="1274249"/>
                  </a:cubicBezTo>
                  <a:cubicBezTo>
                    <a:pt x="1353337" y="1280851"/>
                    <a:pt x="1361645" y="1287775"/>
                    <a:pt x="1369549" y="1295263"/>
                  </a:cubicBezTo>
                  <a:cubicBezTo>
                    <a:pt x="1372856" y="1298403"/>
                    <a:pt x="1376163" y="1301543"/>
                    <a:pt x="1379389" y="1304763"/>
                  </a:cubicBezTo>
                  <a:cubicBezTo>
                    <a:pt x="1381486" y="1306937"/>
                    <a:pt x="1383583" y="1309111"/>
                    <a:pt x="1385599" y="1311285"/>
                  </a:cubicBezTo>
                  <a:cubicBezTo>
                    <a:pt x="1386890" y="1312734"/>
                    <a:pt x="1389632" y="1316276"/>
                    <a:pt x="1390923" y="1318047"/>
                  </a:cubicBezTo>
                  <a:cubicBezTo>
                    <a:pt x="1391084" y="1318289"/>
                    <a:pt x="1391245" y="1318611"/>
                    <a:pt x="1391487" y="1318853"/>
                  </a:cubicBezTo>
                  <a:cubicBezTo>
                    <a:pt x="1391810" y="1319255"/>
                    <a:pt x="1391971" y="1319497"/>
                    <a:pt x="1392052" y="1319658"/>
                  </a:cubicBezTo>
                  <a:cubicBezTo>
                    <a:pt x="1392617" y="1320221"/>
                    <a:pt x="1393181" y="1320543"/>
                    <a:pt x="1393342" y="1320624"/>
                  </a:cubicBezTo>
                  <a:cubicBezTo>
                    <a:pt x="1394713" y="1321429"/>
                    <a:pt x="1395843" y="1321348"/>
                    <a:pt x="1396569" y="1321268"/>
                  </a:cubicBezTo>
                  <a:cubicBezTo>
                    <a:pt x="1398343" y="1321026"/>
                    <a:pt x="1399634" y="1320060"/>
                    <a:pt x="1400440" y="1318611"/>
                  </a:cubicBezTo>
                  <a:cubicBezTo>
                    <a:pt x="1400843" y="1317967"/>
                    <a:pt x="1401408" y="1316598"/>
                    <a:pt x="1400843" y="1314666"/>
                  </a:cubicBezTo>
                  <a:cubicBezTo>
                    <a:pt x="1400763" y="1314505"/>
                    <a:pt x="1400521" y="1313861"/>
                    <a:pt x="1399956" y="1312895"/>
                  </a:cubicBezTo>
                  <a:cubicBezTo>
                    <a:pt x="1398908" y="1311365"/>
                    <a:pt x="1395278" y="1306212"/>
                    <a:pt x="1393665" y="1304280"/>
                  </a:cubicBezTo>
                  <a:close/>
                  <a:moveTo>
                    <a:pt x="1211786" y="863479"/>
                  </a:moveTo>
                  <a:lnTo>
                    <a:pt x="1211786" y="863479"/>
                  </a:lnTo>
                  <a:cubicBezTo>
                    <a:pt x="1211866" y="863640"/>
                    <a:pt x="1211705" y="863720"/>
                    <a:pt x="1211463" y="863801"/>
                  </a:cubicBezTo>
                  <a:cubicBezTo>
                    <a:pt x="1210898" y="864445"/>
                    <a:pt x="1210414" y="865250"/>
                    <a:pt x="1210253" y="866055"/>
                  </a:cubicBezTo>
                  <a:cubicBezTo>
                    <a:pt x="1210253" y="865491"/>
                    <a:pt x="1210253" y="864928"/>
                    <a:pt x="1210334" y="864445"/>
                  </a:cubicBezTo>
                  <a:cubicBezTo>
                    <a:pt x="1206221" y="866941"/>
                    <a:pt x="1197429" y="871852"/>
                    <a:pt x="1196542" y="872415"/>
                  </a:cubicBezTo>
                  <a:cubicBezTo>
                    <a:pt x="1191057" y="876280"/>
                    <a:pt x="1185895" y="880467"/>
                    <a:pt x="1180895" y="884895"/>
                  </a:cubicBezTo>
                  <a:cubicBezTo>
                    <a:pt x="1175894" y="889242"/>
                    <a:pt x="1171216" y="893912"/>
                    <a:pt x="1166538" y="898501"/>
                  </a:cubicBezTo>
                  <a:cubicBezTo>
                    <a:pt x="1157504" y="907680"/>
                    <a:pt x="1147987" y="917180"/>
                    <a:pt x="1138953" y="927405"/>
                  </a:cubicBezTo>
                  <a:cubicBezTo>
                    <a:pt x="1130001" y="937469"/>
                    <a:pt x="1121532" y="948096"/>
                    <a:pt x="1114031" y="959207"/>
                  </a:cubicBezTo>
                  <a:cubicBezTo>
                    <a:pt x="1103545" y="974585"/>
                    <a:pt x="1094996" y="990929"/>
                    <a:pt x="1089753" y="1007997"/>
                  </a:cubicBezTo>
                  <a:cubicBezTo>
                    <a:pt x="1088785" y="1010734"/>
                    <a:pt x="1090318" y="1013794"/>
                    <a:pt x="1093141" y="1014760"/>
                  </a:cubicBezTo>
                  <a:cubicBezTo>
                    <a:pt x="1095883" y="1015646"/>
                    <a:pt x="1098948" y="1014196"/>
                    <a:pt x="1099916" y="1011379"/>
                  </a:cubicBezTo>
                  <a:cubicBezTo>
                    <a:pt x="1105723" y="995759"/>
                    <a:pt x="1114757" y="981106"/>
                    <a:pt x="1125081" y="967017"/>
                  </a:cubicBezTo>
                  <a:cubicBezTo>
                    <a:pt x="1132743" y="956631"/>
                    <a:pt x="1141212" y="946647"/>
                    <a:pt x="1149761" y="936986"/>
                  </a:cubicBezTo>
                  <a:cubicBezTo>
                    <a:pt x="1158714" y="926841"/>
                    <a:pt x="1167586" y="916938"/>
                    <a:pt x="1176136" y="907680"/>
                  </a:cubicBezTo>
                  <a:cubicBezTo>
                    <a:pt x="1181298" y="902044"/>
                    <a:pt x="1186540" y="896569"/>
                    <a:pt x="1192025" y="891336"/>
                  </a:cubicBezTo>
                  <a:cubicBezTo>
                    <a:pt x="1195655" y="887874"/>
                    <a:pt x="1199365" y="884573"/>
                    <a:pt x="1203317" y="881513"/>
                  </a:cubicBezTo>
                  <a:cubicBezTo>
                    <a:pt x="1204123" y="880869"/>
                    <a:pt x="1213076" y="875153"/>
                    <a:pt x="1216544" y="872738"/>
                  </a:cubicBezTo>
                  <a:cubicBezTo>
                    <a:pt x="1217432" y="872174"/>
                    <a:pt x="1218077" y="871691"/>
                    <a:pt x="1218400" y="871449"/>
                  </a:cubicBezTo>
                  <a:cubicBezTo>
                    <a:pt x="1221142" y="868953"/>
                    <a:pt x="1220255" y="866216"/>
                    <a:pt x="1219932" y="865572"/>
                  </a:cubicBezTo>
                  <a:cubicBezTo>
                    <a:pt x="1218964" y="862915"/>
                    <a:pt x="1215980" y="861627"/>
                    <a:pt x="1213399" y="862593"/>
                  </a:cubicBezTo>
                  <a:cubicBezTo>
                    <a:pt x="1212753" y="862835"/>
                    <a:pt x="1212270" y="863157"/>
                    <a:pt x="1211786" y="863479"/>
                  </a:cubicBezTo>
                  <a:close/>
                  <a:moveTo>
                    <a:pt x="1211463" y="863801"/>
                  </a:moveTo>
                  <a:lnTo>
                    <a:pt x="1211786" y="863479"/>
                  </a:lnTo>
                  <a:cubicBezTo>
                    <a:pt x="1210898" y="862271"/>
                    <a:pt x="1210495" y="863076"/>
                    <a:pt x="1210334" y="864445"/>
                  </a:cubicBezTo>
                  <a:lnTo>
                    <a:pt x="1210898" y="864123"/>
                  </a:lnTo>
                  <a:cubicBezTo>
                    <a:pt x="1211060" y="863962"/>
                    <a:pt x="1211302" y="863881"/>
                    <a:pt x="1211463" y="863801"/>
                  </a:cubicBezTo>
                  <a:close/>
                  <a:moveTo>
                    <a:pt x="833670" y="910417"/>
                  </a:moveTo>
                  <a:cubicBezTo>
                    <a:pt x="843833" y="927727"/>
                    <a:pt x="853512" y="945117"/>
                    <a:pt x="862303" y="962025"/>
                  </a:cubicBezTo>
                  <a:cubicBezTo>
                    <a:pt x="877789" y="991895"/>
                    <a:pt x="890533" y="1019993"/>
                    <a:pt x="897792" y="1042537"/>
                  </a:cubicBezTo>
                  <a:cubicBezTo>
                    <a:pt x="898598" y="1045355"/>
                    <a:pt x="901583" y="1046965"/>
                    <a:pt x="904406" y="1046160"/>
                  </a:cubicBezTo>
                  <a:cubicBezTo>
                    <a:pt x="907229" y="1045274"/>
                    <a:pt x="908842" y="1042295"/>
                    <a:pt x="908035" y="1039477"/>
                  </a:cubicBezTo>
                  <a:cubicBezTo>
                    <a:pt x="901421" y="1016129"/>
                    <a:pt x="889726" y="986822"/>
                    <a:pt x="874563" y="955825"/>
                  </a:cubicBezTo>
                  <a:cubicBezTo>
                    <a:pt x="866013" y="938516"/>
                    <a:pt x="856496" y="920642"/>
                    <a:pt x="846091" y="903090"/>
                  </a:cubicBezTo>
                  <a:cubicBezTo>
                    <a:pt x="833186" y="881433"/>
                    <a:pt x="819072" y="860178"/>
                    <a:pt x="804715" y="840694"/>
                  </a:cubicBezTo>
                  <a:cubicBezTo>
                    <a:pt x="788583" y="818714"/>
                    <a:pt x="771888" y="798989"/>
                    <a:pt x="756079" y="783370"/>
                  </a:cubicBezTo>
                  <a:cubicBezTo>
                    <a:pt x="754063" y="781357"/>
                    <a:pt x="750837" y="781357"/>
                    <a:pt x="748820" y="783289"/>
                  </a:cubicBezTo>
                  <a:cubicBezTo>
                    <a:pt x="746804" y="785302"/>
                    <a:pt x="746723" y="788522"/>
                    <a:pt x="748739" y="790535"/>
                  </a:cubicBezTo>
                  <a:cubicBezTo>
                    <a:pt x="763661" y="806315"/>
                    <a:pt x="779066" y="826202"/>
                    <a:pt x="794229" y="848181"/>
                  </a:cubicBezTo>
                  <a:cubicBezTo>
                    <a:pt x="807780" y="867746"/>
                    <a:pt x="821088" y="889001"/>
                    <a:pt x="833670" y="910417"/>
                  </a:cubicBezTo>
                  <a:close/>
                  <a:moveTo>
                    <a:pt x="1529248" y="2085565"/>
                  </a:moveTo>
                  <a:cubicBezTo>
                    <a:pt x="1519004" y="2065920"/>
                    <a:pt x="1510939" y="2040801"/>
                    <a:pt x="1503680" y="2026389"/>
                  </a:cubicBezTo>
                  <a:cubicBezTo>
                    <a:pt x="1476741" y="1973010"/>
                    <a:pt x="1453109" y="1918181"/>
                    <a:pt x="1427460" y="1864239"/>
                  </a:cubicBezTo>
                  <a:cubicBezTo>
                    <a:pt x="1421007" y="1850713"/>
                    <a:pt x="1414474" y="1837187"/>
                    <a:pt x="1407699" y="1823822"/>
                  </a:cubicBezTo>
                  <a:cubicBezTo>
                    <a:pt x="1371888" y="1753213"/>
                    <a:pt x="1335915" y="1682685"/>
                    <a:pt x="1299136" y="1612559"/>
                  </a:cubicBezTo>
                  <a:cubicBezTo>
                    <a:pt x="1262357" y="1542434"/>
                    <a:pt x="1224771" y="1472791"/>
                    <a:pt x="1186782" y="1403309"/>
                  </a:cubicBezTo>
                  <a:cubicBezTo>
                    <a:pt x="1163795" y="1361604"/>
                    <a:pt x="1137260" y="1321268"/>
                    <a:pt x="1113144" y="1279966"/>
                  </a:cubicBezTo>
                  <a:cubicBezTo>
                    <a:pt x="1102819" y="1262333"/>
                    <a:pt x="1092980" y="1244540"/>
                    <a:pt x="1084027" y="1226264"/>
                  </a:cubicBezTo>
                  <a:cubicBezTo>
                    <a:pt x="1082736" y="1223607"/>
                    <a:pt x="1079591" y="1222561"/>
                    <a:pt x="1076929" y="1223849"/>
                  </a:cubicBezTo>
                  <a:cubicBezTo>
                    <a:pt x="1074267" y="1225057"/>
                    <a:pt x="1073138" y="1228277"/>
                    <a:pt x="1074429" y="1230934"/>
                  </a:cubicBezTo>
                  <a:cubicBezTo>
                    <a:pt x="1083220" y="1249532"/>
                    <a:pt x="1092980" y="1267647"/>
                    <a:pt x="1103223" y="1285682"/>
                  </a:cubicBezTo>
                  <a:cubicBezTo>
                    <a:pt x="1126855" y="1327145"/>
                    <a:pt x="1152988" y="1367643"/>
                    <a:pt x="1175410" y="1409428"/>
                  </a:cubicBezTo>
                  <a:cubicBezTo>
                    <a:pt x="1205333" y="1465223"/>
                    <a:pt x="1234853" y="1521178"/>
                    <a:pt x="1264293" y="1577215"/>
                  </a:cubicBezTo>
                  <a:cubicBezTo>
                    <a:pt x="1286393" y="1619242"/>
                    <a:pt x="1308331" y="1661349"/>
                    <a:pt x="1330189" y="1703457"/>
                  </a:cubicBezTo>
                  <a:cubicBezTo>
                    <a:pt x="1352127" y="1745564"/>
                    <a:pt x="1373985" y="1787672"/>
                    <a:pt x="1395681" y="1829860"/>
                  </a:cubicBezTo>
                  <a:cubicBezTo>
                    <a:pt x="1423105" y="1882998"/>
                    <a:pt x="1447301" y="1937585"/>
                    <a:pt x="1473434" y="1991286"/>
                  </a:cubicBezTo>
                  <a:cubicBezTo>
                    <a:pt x="1479967" y="2004732"/>
                    <a:pt x="1486661" y="2018177"/>
                    <a:pt x="1493598" y="2031461"/>
                  </a:cubicBezTo>
                  <a:cubicBezTo>
                    <a:pt x="1501018" y="2045873"/>
                    <a:pt x="1509406" y="2070912"/>
                    <a:pt x="1519892" y="2090476"/>
                  </a:cubicBezTo>
                  <a:cubicBezTo>
                    <a:pt x="1525134" y="2100299"/>
                    <a:pt x="1530942" y="2108753"/>
                    <a:pt x="1537233" y="2114227"/>
                  </a:cubicBezTo>
                  <a:cubicBezTo>
                    <a:pt x="1539330" y="2116160"/>
                    <a:pt x="1542637" y="2115918"/>
                    <a:pt x="1544492" y="2113825"/>
                  </a:cubicBezTo>
                  <a:cubicBezTo>
                    <a:pt x="1546347" y="2111651"/>
                    <a:pt x="1546105" y="2108430"/>
                    <a:pt x="1544008" y="2106579"/>
                  </a:cubicBezTo>
                  <a:cubicBezTo>
                    <a:pt x="1538523" y="2101748"/>
                    <a:pt x="1533684" y="2094180"/>
                    <a:pt x="1529248" y="2085565"/>
                  </a:cubicBezTo>
                  <a:close/>
                  <a:moveTo>
                    <a:pt x="1526344" y="1806914"/>
                  </a:moveTo>
                  <a:cubicBezTo>
                    <a:pt x="1526022" y="1807639"/>
                    <a:pt x="1526022" y="1808283"/>
                    <a:pt x="1526506" y="1808203"/>
                  </a:cubicBezTo>
                  <a:cubicBezTo>
                    <a:pt x="1526506" y="1807800"/>
                    <a:pt x="1526506" y="1807478"/>
                    <a:pt x="1526506" y="1807156"/>
                  </a:cubicBezTo>
                  <a:cubicBezTo>
                    <a:pt x="1526425" y="1807075"/>
                    <a:pt x="1526425" y="1806995"/>
                    <a:pt x="1526344" y="1806914"/>
                  </a:cubicBezTo>
                  <a:close/>
                  <a:moveTo>
                    <a:pt x="1438994" y="1709012"/>
                  </a:moveTo>
                  <a:cubicBezTo>
                    <a:pt x="1427944" y="1699351"/>
                    <a:pt x="1416652" y="1689931"/>
                    <a:pt x="1405279" y="1680753"/>
                  </a:cubicBezTo>
                  <a:cubicBezTo>
                    <a:pt x="1376647" y="1657807"/>
                    <a:pt x="1346885" y="1636230"/>
                    <a:pt x="1316639" y="1615780"/>
                  </a:cubicBezTo>
                  <a:cubicBezTo>
                    <a:pt x="1314219" y="1614089"/>
                    <a:pt x="1310831" y="1614652"/>
                    <a:pt x="1309138" y="1617068"/>
                  </a:cubicBezTo>
                  <a:cubicBezTo>
                    <a:pt x="1307444" y="1619483"/>
                    <a:pt x="1308009" y="1622784"/>
                    <a:pt x="1310428" y="1624475"/>
                  </a:cubicBezTo>
                  <a:cubicBezTo>
                    <a:pt x="1333980" y="1641543"/>
                    <a:pt x="1356805" y="1659498"/>
                    <a:pt x="1379389" y="1677935"/>
                  </a:cubicBezTo>
                  <a:cubicBezTo>
                    <a:pt x="1392939" y="1688884"/>
                    <a:pt x="1406247" y="1700156"/>
                    <a:pt x="1419556" y="1711427"/>
                  </a:cubicBezTo>
                  <a:cubicBezTo>
                    <a:pt x="1439639" y="1728335"/>
                    <a:pt x="1459561" y="1745323"/>
                    <a:pt x="1478838" y="1762874"/>
                  </a:cubicBezTo>
                  <a:cubicBezTo>
                    <a:pt x="1481499" y="1765209"/>
                    <a:pt x="1513843" y="1792503"/>
                    <a:pt x="1524409" y="1804982"/>
                  </a:cubicBezTo>
                  <a:cubicBezTo>
                    <a:pt x="1524973" y="1805626"/>
                    <a:pt x="1525780" y="1806351"/>
                    <a:pt x="1526344" y="1806914"/>
                  </a:cubicBezTo>
                  <a:cubicBezTo>
                    <a:pt x="1526506" y="1806431"/>
                    <a:pt x="1526747" y="1805868"/>
                    <a:pt x="1526989" y="1805465"/>
                  </a:cubicBezTo>
                  <a:cubicBezTo>
                    <a:pt x="1526747" y="1806029"/>
                    <a:pt x="1526586" y="1806592"/>
                    <a:pt x="1526506" y="1807156"/>
                  </a:cubicBezTo>
                  <a:cubicBezTo>
                    <a:pt x="1526909" y="1807639"/>
                    <a:pt x="1527070" y="1807961"/>
                    <a:pt x="1526747" y="1808122"/>
                  </a:cubicBezTo>
                  <a:cubicBezTo>
                    <a:pt x="1526667" y="1808122"/>
                    <a:pt x="1526586" y="1808122"/>
                    <a:pt x="1526506" y="1808203"/>
                  </a:cubicBezTo>
                  <a:cubicBezTo>
                    <a:pt x="1526667" y="1809491"/>
                    <a:pt x="1527393" y="1810859"/>
                    <a:pt x="1528522" y="1811745"/>
                  </a:cubicBezTo>
                  <a:cubicBezTo>
                    <a:pt x="1530780" y="1813436"/>
                    <a:pt x="1534007" y="1812953"/>
                    <a:pt x="1535700" y="1810698"/>
                  </a:cubicBezTo>
                  <a:cubicBezTo>
                    <a:pt x="1536588" y="1809652"/>
                    <a:pt x="1537071" y="1808203"/>
                    <a:pt x="1536910" y="1806431"/>
                  </a:cubicBezTo>
                  <a:cubicBezTo>
                    <a:pt x="1536749" y="1804821"/>
                    <a:pt x="1535378" y="1801923"/>
                    <a:pt x="1532636" y="1798380"/>
                  </a:cubicBezTo>
                  <a:cubicBezTo>
                    <a:pt x="1522231" y="1785176"/>
                    <a:pt x="1490210" y="1755950"/>
                    <a:pt x="1487629" y="1753455"/>
                  </a:cubicBezTo>
                  <a:cubicBezTo>
                    <a:pt x="1471660" y="1738399"/>
                    <a:pt x="1455528" y="1723424"/>
                    <a:pt x="1438994" y="1709012"/>
                  </a:cubicBezTo>
                  <a:close/>
                  <a:moveTo>
                    <a:pt x="1422379" y="1523030"/>
                  </a:moveTo>
                  <a:cubicBezTo>
                    <a:pt x="1399795" y="1507089"/>
                    <a:pt x="1376889" y="1491550"/>
                    <a:pt x="1352853" y="1478266"/>
                  </a:cubicBezTo>
                  <a:cubicBezTo>
                    <a:pt x="1312928" y="1456286"/>
                    <a:pt x="1269939" y="1440586"/>
                    <a:pt x="1220496" y="1437929"/>
                  </a:cubicBezTo>
                  <a:cubicBezTo>
                    <a:pt x="1217593" y="1437768"/>
                    <a:pt x="1215012" y="1439942"/>
                    <a:pt x="1214851" y="1442921"/>
                  </a:cubicBezTo>
                  <a:cubicBezTo>
                    <a:pt x="1214609" y="1445900"/>
                    <a:pt x="1216867" y="1448396"/>
                    <a:pt x="1219851" y="1448637"/>
                  </a:cubicBezTo>
                  <a:cubicBezTo>
                    <a:pt x="1255098" y="1451536"/>
                    <a:pt x="1286554" y="1461600"/>
                    <a:pt x="1316074" y="1475367"/>
                  </a:cubicBezTo>
                  <a:cubicBezTo>
                    <a:pt x="1333092" y="1483338"/>
                    <a:pt x="1349546" y="1492597"/>
                    <a:pt x="1365597" y="1502500"/>
                  </a:cubicBezTo>
                  <a:cubicBezTo>
                    <a:pt x="1376405" y="1509102"/>
                    <a:pt x="1387051" y="1515945"/>
                    <a:pt x="1397617" y="1522950"/>
                  </a:cubicBezTo>
                  <a:cubicBezTo>
                    <a:pt x="1437703" y="1549438"/>
                    <a:pt x="1476902" y="1577939"/>
                    <a:pt x="1519569" y="1599677"/>
                  </a:cubicBezTo>
                  <a:cubicBezTo>
                    <a:pt x="1522070" y="1601046"/>
                    <a:pt x="1525134" y="1600080"/>
                    <a:pt x="1526506" y="1597584"/>
                  </a:cubicBezTo>
                  <a:cubicBezTo>
                    <a:pt x="1527796" y="1595088"/>
                    <a:pt x="1526828" y="1591948"/>
                    <a:pt x="1524328" y="1590660"/>
                  </a:cubicBezTo>
                  <a:cubicBezTo>
                    <a:pt x="1488678" y="1571176"/>
                    <a:pt x="1455851" y="1546540"/>
                    <a:pt x="1422379" y="1523030"/>
                  </a:cubicBezTo>
                  <a:close/>
                  <a:moveTo>
                    <a:pt x="1394956" y="1373037"/>
                  </a:moveTo>
                  <a:cubicBezTo>
                    <a:pt x="1374953" y="1362409"/>
                    <a:pt x="1352853" y="1345985"/>
                    <a:pt x="1338174" y="1339464"/>
                  </a:cubicBezTo>
                  <a:cubicBezTo>
                    <a:pt x="1326721" y="1334391"/>
                    <a:pt x="1315106" y="1329722"/>
                    <a:pt x="1303491" y="1325535"/>
                  </a:cubicBezTo>
                  <a:cubicBezTo>
                    <a:pt x="1291716" y="1321348"/>
                    <a:pt x="1279859" y="1317484"/>
                    <a:pt x="1267922" y="1314102"/>
                  </a:cubicBezTo>
                  <a:cubicBezTo>
                    <a:pt x="1253565" y="1309996"/>
                    <a:pt x="1239047" y="1306454"/>
                    <a:pt x="1224449" y="1303233"/>
                  </a:cubicBezTo>
                  <a:cubicBezTo>
                    <a:pt x="1202833" y="1298483"/>
                    <a:pt x="1180895" y="1294619"/>
                    <a:pt x="1158714" y="1291076"/>
                  </a:cubicBezTo>
                  <a:cubicBezTo>
                    <a:pt x="1155811" y="1290593"/>
                    <a:pt x="1152988" y="1292525"/>
                    <a:pt x="1152504" y="1295424"/>
                  </a:cubicBezTo>
                  <a:cubicBezTo>
                    <a:pt x="1151939" y="1298322"/>
                    <a:pt x="1153875" y="1301140"/>
                    <a:pt x="1156778" y="1301623"/>
                  </a:cubicBezTo>
                  <a:cubicBezTo>
                    <a:pt x="1187105" y="1307581"/>
                    <a:pt x="1216867" y="1314505"/>
                    <a:pt x="1246226" y="1322717"/>
                  </a:cubicBezTo>
                  <a:cubicBezTo>
                    <a:pt x="1258002" y="1326018"/>
                    <a:pt x="1269697" y="1329561"/>
                    <a:pt x="1281311" y="1333264"/>
                  </a:cubicBezTo>
                  <a:cubicBezTo>
                    <a:pt x="1298652" y="1338819"/>
                    <a:pt x="1315832" y="1344858"/>
                    <a:pt x="1332850" y="1351943"/>
                  </a:cubicBezTo>
                  <a:cubicBezTo>
                    <a:pt x="1347530" y="1357901"/>
                    <a:pt x="1369710" y="1373439"/>
                    <a:pt x="1389794" y="1383181"/>
                  </a:cubicBezTo>
                  <a:cubicBezTo>
                    <a:pt x="1400198" y="1388254"/>
                    <a:pt x="1410200" y="1391796"/>
                    <a:pt x="1418427" y="1392199"/>
                  </a:cubicBezTo>
                  <a:cubicBezTo>
                    <a:pt x="1421250" y="1392360"/>
                    <a:pt x="1423669" y="1390267"/>
                    <a:pt x="1423911" y="1387448"/>
                  </a:cubicBezTo>
                  <a:cubicBezTo>
                    <a:pt x="1424072" y="1384631"/>
                    <a:pt x="1421895" y="1382215"/>
                    <a:pt x="1419072" y="1381974"/>
                  </a:cubicBezTo>
                  <a:cubicBezTo>
                    <a:pt x="1412055" y="1381410"/>
                    <a:pt x="1403747" y="1377787"/>
                    <a:pt x="1394956" y="1373037"/>
                  </a:cubicBezTo>
                  <a:close/>
                  <a:moveTo>
                    <a:pt x="1188637" y="1442518"/>
                  </a:moveTo>
                  <a:cubicBezTo>
                    <a:pt x="1189605" y="1444451"/>
                    <a:pt x="1189847" y="1446866"/>
                    <a:pt x="1189121" y="1449684"/>
                  </a:cubicBezTo>
                  <a:cubicBezTo>
                    <a:pt x="1188315" y="1452824"/>
                    <a:pt x="1185976" y="1456930"/>
                    <a:pt x="1183314" y="1461197"/>
                  </a:cubicBezTo>
                  <a:cubicBezTo>
                    <a:pt x="1180411" y="1465786"/>
                    <a:pt x="1176942" y="1470698"/>
                    <a:pt x="1175813" y="1474482"/>
                  </a:cubicBezTo>
                  <a:cubicBezTo>
                    <a:pt x="1172425" y="1485592"/>
                    <a:pt x="1169038" y="1496783"/>
                    <a:pt x="1165812" y="1507975"/>
                  </a:cubicBezTo>
                  <a:cubicBezTo>
                    <a:pt x="1162586" y="1519085"/>
                    <a:pt x="1159520" y="1530276"/>
                    <a:pt x="1156778" y="1541548"/>
                  </a:cubicBezTo>
                  <a:cubicBezTo>
                    <a:pt x="1151697" y="1561676"/>
                    <a:pt x="1147100" y="1582045"/>
                    <a:pt x="1142663" y="1602415"/>
                  </a:cubicBezTo>
                  <a:cubicBezTo>
                    <a:pt x="1138227" y="1622704"/>
                    <a:pt x="1134033" y="1643073"/>
                    <a:pt x="1130485" y="1663604"/>
                  </a:cubicBezTo>
                  <a:cubicBezTo>
                    <a:pt x="1125806" y="1690897"/>
                    <a:pt x="1122096" y="1718351"/>
                    <a:pt x="1120080" y="1745967"/>
                  </a:cubicBezTo>
                  <a:cubicBezTo>
                    <a:pt x="1119919" y="1748946"/>
                    <a:pt x="1117418" y="1751200"/>
                    <a:pt x="1114515" y="1751039"/>
                  </a:cubicBezTo>
                  <a:cubicBezTo>
                    <a:pt x="1111530" y="1750878"/>
                    <a:pt x="1109272" y="1748382"/>
                    <a:pt x="1109433" y="1745403"/>
                  </a:cubicBezTo>
                  <a:cubicBezTo>
                    <a:pt x="1110804" y="1710300"/>
                    <a:pt x="1114595" y="1675358"/>
                    <a:pt x="1120483" y="1640658"/>
                  </a:cubicBezTo>
                  <a:cubicBezTo>
                    <a:pt x="1122822" y="1626810"/>
                    <a:pt x="1125484" y="1613042"/>
                    <a:pt x="1128468" y="1599355"/>
                  </a:cubicBezTo>
                  <a:cubicBezTo>
                    <a:pt x="1132985" y="1578744"/>
                    <a:pt x="1138227" y="1558375"/>
                    <a:pt x="1143631" y="1538086"/>
                  </a:cubicBezTo>
                  <a:cubicBezTo>
                    <a:pt x="1146132" y="1529069"/>
                    <a:pt x="1148793" y="1519971"/>
                    <a:pt x="1151616" y="1511034"/>
                  </a:cubicBezTo>
                  <a:cubicBezTo>
                    <a:pt x="1155811" y="1497588"/>
                    <a:pt x="1160327" y="1484224"/>
                    <a:pt x="1164844" y="1470939"/>
                  </a:cubicBezTo>
                  <a:cubicBezTo>
                    <a:pt x="1166215" y="1467155"/>
                    <a:pt x="1169361" y="1462244"/>
                    <a:pt x="1172668" y="1457494"/>
                  </a:cubicBezTo>
                  <a:cubicBezTo>
                    <a:pt x="1175087" y="1453871"/>
                    <a:pt x="1177668" y="1450409"/>
                    <a:pt x="1178717" y="1447591"/>
                  </a:cubicBezTo>
                  <a:cubicBezTo>
                    <a:pt x="1176781" y="1446625"/>
                    <a:pt x="1175652" y="1444370"/>
                    <a:pt x="1176055" y="1442116"/>
                  </a:cubicBezTo>
                  <a:cubicBezTo>
                    <a:pt x="1176620" y="1439298"/>
                    <a:pt x="1179362" y="1437527"/>
                    <a:pt x="1182104" y="1438090"/>
                  </a:cubicBezTo>
                  <a:cubicBezTo>
                    <a:pt x="1185653" y="1438735"/>
                    <a:pt x="1187508" y="1440506"/>
                    <a:pt x="1188637" y="1442518"/>
                  </a:cubicBezTo>
                  <a:close/>
                  <a:moveTo>
                    <a:pt x="1180330" y="1448154"/>
                  </a:moveTo>
                  <a:cubicBezTo>
                    <a:pt x="1180330" y="1448154"/>
                    <a:pt x="1180249" y="1448154"/>
                    <a:pt x="1180168" y="1448074"/>
                  </a:cubicBezTo>
                  <a:cubicBezTo>
                    <a:pt x="1180088" y="1448074"/>
                    <a:pt x="1179927" y="1448074"/>
                    <a:pt x="1179846" y="1448074"/>
                  </a:cubicBezTo>
                  <a:cubicBezTo>
                    <a:pt x="1180088" y="1448315"/>
                    <a:pt x="1180249" y="1448396"/>
                    <a:pt x="1180330" y="1448154"/>
                  </a:cubicBezTo>
                  <a:close/>
                  <a:moveTo>
                    <a:pt x="1282118" y="1633653"/>
                  </a:moveTo>
                  <a:cubicBezTo>
                    <a:pt x="1279456" y="1634700"/>
                    <a:pt x="1278166" y="1637679"/>
                    <a:pt x="1279214" y="1640255"/>
                  </a:cubicBezTo>
                  <a:cubicBezTo>
                    <a:pt x="1279537" y="1641221"/>
                    <a:pt x="1280182" y="1642026"/>
                    <a:pt x="1280989" y="1642590"/>
                  </a:cubicBezTo>
                  <a:cubicBezTo>
                    <a:pt x="1278811" y="1649111"/>
                    <a:pt x="1273245" y="1659417"/>
                    <a:pt x="1272197" y="1665133"/>
                  </a:cubicBezTo>
                  <a:lnTo>
                    <a:pt x="1261228" y="1726483"/>
                  </a:lnTo>
                  <a:cubicBezTo>
                    <a:pt x="1258566" y="1741458"/>
                    <a:pt x="1256066" y="1756433"/>
                    <a:pt x="1254130" y="1771409"/>
                  </a:cubicBezTo>
                  <a:cubicBezTo>
                    <a:pt x="1252275" y="1786545"/>
                    <a:pt x="1250823" y="1801601"/>
                    <a:pt x="1250017" y="1816737"/>
                  </a:cubicBezTo>
                  <a:cubicBezTo>
                    <a:pt x="1248242" y="1846929"/>
                    <a:pt x="1248807" y="1877201"/>
                    <a:pt x="1251710" y="1907956"/>
                  </a:cubicBezTo>
                  <a:cubicBezTo>
                    <a:pt x="1251952" y="1910855"/>
                    <a:pt x="1254533" y="1913029"/>
                    <a:pt x="1257518" y="1912868"/>
                  </a:cubicBezTo>
                  <a:cubicBezTo>
                    <a:pt x="1260421" y="1912626"/>
                    <a:pt x="1262599" y="1910050"/>
                    <a:pt x="1262438" y="1907071"/>
                  </a:cubicBezTo>
                  <a:cubicBezTo>
                    <a:pt x="1260986" y="1882917"/>
                    <a:pt x="1261308" y="1859166"/>
                    <a:pt x="1262680" y="1835576"/>
                  </a:cubicBezTo>
                  <a:cubicBezTo>
                    <a:pt x="1263647" y="1817703"/>
                    <a:pt x="1265422" y="1799910"/>
                    <a:pt x="1267438" y="1782036"/>
                  </a:cubicBezTo>
                  <a:cubicBezTo>
                    <a:pt x="1269535" y="1764324"/>
                    <a:pt x="1271794" y="1746611"/>
                    <a:pt x="1274617" y="1728657"/>
                  </a:cubicBezTo>
                  <a:lnTo>
                    <a:pt x="1283650" y="1666985"/>
                  </a:lnTo>
                  <a:cubicBezTo>
                    <a:pt x="1284376" y="1661752"/>
                    <a:pt x="1289054" y="1652332"/>
                    <a:pt x="1290990" y="1646133"/>
                  </a:cubicBezTo>
                  <a:cubicBezTo>
                    <a:pt x="1292280" y="1641946"/>
                    <a:pt x="1292361" y="1638564"/>
                    <a:pt x="1291554" y="1636874"/>
                  </a:cubicBezTo>
                  <a:cubicBezTo>
                    <a:pt x="1290829" y="1635183"/>
                    <a:pt x="1289699" y="1633975"/>
                    <a:pt x="1288086" y="1633412"/>
                  </a:cubicBezTo>
                  <a:cubicBezTo>
                    <a:pt x="1286715" y="1632848"/>
                    <a:pt x="1284779" y="1632526"/>
                    <a:pt x="1282118" y="1633653"/>
                  </a:cubicBezTo>
                  <a:close/>
                  <a:moveTo>
                    <a:pt x="1378502" y="1840568"/>
                  </a:moveTo>
                  <a:cubicBezTo>
                    <a:pt x="1375679" y="1841132"/>
                    <a:pt x="1373824" y="1843789"/>
                    <a:pt x="1374308" y="1846526"/>
                  </a:cubicBezTo>
                  <a:lnTo>
                    <a:pt x="1374388" y="1846687"/>
                  </a:lnTo>
                  <a:lnTo>
                    <a:pt x="1374469" y="1846687"/>
                  </a:lnTo>
                  <a:cubicBezTo>
                    <a:pt x="1374469" y="1846687"/>
                    <a:pt x="1374388" y="1846768"/>
                    <a:pt x="1374388" y="1846929"/>
                  </a:cubicBezTo>
                  <a:cubicBezTo>
                    <a:pt x="1374469" y="1847170"/>
                    <a:pt x="1374630" y="1847492"/>
                    <a:pt x="1374711" y="1847814"/>
                  </a:cubicBezTo>
                  <a:lnTo>
                    <a:pt x="1374388" y="1847331"/>
                  </a:lnTo>
                  <a:cubicBezTo>
                    <a:pt x="1374227" y="1850391"/>
                    <a:pt x="1373178" y="1856993"/>
                    <a:pt x="1373098" y="1857315"/>
                  </a:cubicBezTo>
                  <a:lnTo>
                    <a:pt x="1369791" y="1880260"/>
                  </a:lnTo>
                  <a:cubicBezTo>
                    <a:pt x="1368823" y="1887990"/>
                    <a:pt x="1367855" y="1895719"/>
                    <a:pt x="1367210" y="1903528"/>
                  </a:cubicBezTo>
                  <a:cubicBezTo>
                    <a:pt x="1366726" y="1908762"/>
                    <a:pt x="1366484" y="1913914"/>
                    <a:pt x="1366242" y="1919147"/>
                  </a:cubicBezTo>
                  <a:cubicBezTo>
                    <a:pt x="1365839" y="1932190"/>
                    <a:pt x="1365919" y="1945233"/>
                    <a:pt x="1366323" y="1958357"/>
                  </a:cubicBezTo>
                  <a:cubicBezTo>
                    <a:pt x="1366242" y="1961255"/>
                    <a:pt x="1368581" y="1963751"/>
                    <a:pt x="1371565" y="1963751"/>
                  </a:cubicBezTo>
                  <a:cubicBezTo>
                    <a:pt x="1374549" y="1963831"/>
                    <a:pt x="1376969" y="1961416"/>
                    <a:pt x="1376969" y="1958518"/>
                  </a:cubicBezTo>
                  <a:cubicBezTo>
                    <a:pt x="1377695" y="1947729"/>
                    <a:pt x="1378744" y="1936941"/>
                    <a:pt x="1379712" y="1926233"/>
                  </a:cubicBezTo>
                  <a:cubicBezTo>
                    <a:pt x="1380357" y="1919067"/>
                    <a:pt x="1381083" y="1911821"/>
                    <a:pt x="1381647" y="1904656"/>
                  </a:cubicBezTo>
                  <a:cubicBezTo>
                    <a:pt x="1382212" y="1896926"/>
                    <a:pt x="1382535" y="1889197"/>
                    <a:pt x="1383099" y="1881468"/>
                  </a:cubicBezTo>
                  <a:lnTo>
                    <a:pt x="1384551" y="1858442"/>
                  </a:lnTo>
                  <a:cubicBezTo>
                    <a:pt x="1384551" y="1858039"/>
                    <a:pt x="1385035" y="1849908"/>
                    <a:pt x="1384793" y="1846687"/>
                  </a:cubicBezTo>
                  <a:cubicBezTo>
                    <a:pt x="1384712" y="1844996"/>
                    <a:pt x="1384309" y="1843789"/>
                    <a:pt x="1384067" y="1843386"/>
                  </a:cubicBezTo>
                  <a:cubicBezTo>
                    <a:pt x="1382454" y="1840729"/>
                    <a:pt x="1380357" y="1840166"/>
                    <a:pt x="1378502" y="1840568"/>
                  </a:cubicBezTo>
                  <a:close/>
                  <a:moveTo>
                    <a:pt x="845204" y="1069347"/>
                  </a:moveTo>
                  <a:cubicBezTo>
                    <a:pt x="845123" y="1068864"/>
                    <a:pt x="844639" y="1069106"/>
                    <a:pt x="844155" y="1069428"/>
                  </a:cubicBezTo>
                  <a:lnTo>
                    <a:pt x="844478" y="1069588"/>
                  </a:lnTo>
                  <a:cubicBezTo>
                    <a:pt x="844720" y="1069428"/>
                    <a:pt x="844962" y="1069347"/>
                    <a:pt x="845204" y="1069347"/>
                  </a:cubicBezTo>
                  <a:close/>
                  <a:moveTo>
                    <a:pt x="400789" y="891416"/>
                  </a:moveTo>
                  <a:cubicBezTo>
                    <a:pt x="401112" y="891738"/>
                    <a:pt x="401435" y="891980"/>
                    <a:pt x="401596" y="891658"/>
                  </a:cubicBezTo>
                  <a:lnTo>
                    <a:pt x="401112" y="891416"/>
                  </a:lnTo>
                  <a:lnTo>
                    <a:pt x="400789" y="891416"/>
                  </a:lnTo>
                  <a:close/>
                  <a:moveTo>
                    <a:pt x="300695" y="1026917"/>
                  </a:moveTo>
                  <a:cubicBezTo>
                    <a:pt x="266739" y="1027883"/>
                    <a:pt x="234638" y="1025629"/>
                    <a:pt x="207618" y="1018786"/>
                  </a:cubicBezTo>
                  <a:cubicBezTo>
                    <a:pt x="204715" y="1018061"/>
                    <a:pt x="202940" y="1015163"/>
                    <a:pt x="203666" y="1012345"/>
                  </a:cubicBezTo>
                  <a:cubicBezTo>
                    <a:pt x="204311" y="1009446"/>
                    <a:pt x="207215" y="1007675"/>
                    <a:pt x="210118" y="1008400"/>
                  </a:cubicBezTo>
                  <a:cubicBezTo>
                    <a:pt x="232299" y="1013391"/>
                    <a:pt x="257867" y="1014921"/>
                    <a:pt x="284967" y="1014277"/>
                  </a:cubicBezTo>
                  <a:cubicBezTo>
                    <a:pt x="309406" y="1013713"/>
                    <a:pt x="335055" y="1011298"/>
                    <a:pt x="360623" y="1007917"/>
                  </a:cubicBezTo>
                  <a:cubicBezTo>
                    <a:pt x="391514" y="1003891"/>
                    <a:pt x="422324" y="998416"/>
                    <a:pt x="450796" y="992619"/>
                  </a:cubicBezTo>
                  <a:cubicBezTo>
                    <a:pt x="502335" y="982072"/>
                    <a:pt x="545567" y="970398"/>
                    <a:pt x="567828" y="964038"/>
                  </a:cubicBezTo>
                  <a:cubicBezTo>
                    <a:pt x="514030" y="940126"/>
                    <a:pt x="460313" y="916133"/>
                    <a:pt x="406113" y="891819"/>
                  </a:cubicBezTo>
                  <a:cubicBezTo>
                    <a:pt x="405790" y="891658"/>
                    <a:pt x="405467" y="891497"/>
                    <a:pt x="405064" y="891336"/>
                  </a:cubicBezTo>
                  <a:cubicBezTo>
                    <a:pt x="404742" y="891497"/>
                    <a:pt x="404822" y="892060"/>
                    <a:pt x="404499" y="892141"/>
                  </a:cubicBezTo>
                  <a:cubicBezTo>
                    <a:pt x="403451" y="892302"/>
                    <a:pt x="402483" y="892141"/>
                    <a:pt x="401596" y="891658"/>
                  </a:cubicBezTo>
                  <a:cubicBezTo>
                    <a:pt x="401596" y="891658"/>
                    <a:pt x="401596" y="891577"/>
                    <a:pt x="401676" y="891497"/>
                  </a:cubicBezTo>
                  <a:cubicBezTo>
                    <a:pt x="401676" y="891416"/>
                    <a:pt x="401515" y="891497"/>
                    <a:pt x="401435" y="891497"/>
                  </a:cubicBezTo>
                  <a:lnTo>
                    <a:pt x="401112" y="891416"/>
                  </a:lnTo>
                  <a:cubicBezTo>
                    <a:pt x="400789" y="891175"/>
                    <a:pt x="400386" y="890933"/>
                    <a:pt x="400064" y="890611"/>
                  </a:cubicBezTo>
                  <a:cubicBezTo>
                    <a:pt x="400305" y="890853"/>
                    <a:pt x="400547" y="891175"/>
                    <a:pt x="400789" y="891416"/>
                  </a:cubicBezTo>
                  <a:cubicBezTo>
                    <a:pt x="398128" y="891175"/>
                    <a:pt x="393208" y="891416"/>
                    <a:pt x="386432" y="891819"/>
                  </a:cubicBezTo>
                  <a:cubicBezTo>
                    <a:pt x="366188" y="893026"/>
                    <a:pt x="330619" y="896810"/>
                    <a:pt x="290533" y="900111"/>
                  </a:cubicBezTo>
                  <a:cubicBezTo>
                    <a:pt x="269723" y="901802"/>
                    <a:pt x="247785" y="903412"/>
                    <a:pt x="226169" y="904540"/>
                  </a:cubicBezTo>
                  <a:cubicBezTo>
                    <a:pt x="209877" y="905425"/>
                    <a:pt x="193665" y="905908"/>
                    <a:pt x="178421" y="906150"/>
                  </a:cubicBezTo>
                  <a:cubicBezTo>
                    <a:pt x="150030" y="906552"/>
                    <a:pt x="124542" y="905828"/>
                    <a:pt x="106234" y="903574"/>
                  </a:cubicBezTo>
                  <a:cubicBezTo>
                    <a:pt x="103249" y="903251"/>
                    <a:pt x="101152" y="900595"/>
                    <a:pt x="101475" y="897696"/>
                  </a:cubicBezTo>
                  <a:cubicBezTo>
                    <a:pt x="101797" y="894717"/>
                    <a:pt x="104459" y="892624"/>
                    <a:pt x="107363" y="892946"/>
                  </a:cubicBezTo>
                  <a:cubicBezTo>
                    <a:pt x="127285" y="894717"/>
                    <a:pt x="155595" y="894073"/>
                    <a:pt x="186890" y="892463"/>
                  </a:cubicBezTo>
                  <a:cubicBezTo>
                    <a:pt x="204069" y="891658"/>
                    <a:pt x="222136" y="890450"/>
                    <a:pt x="240203" y="889323"/>
                  </a:cubicBezTo>
                  <a:cubicBezTo>
                    <a:pt x="258351" y="888196"/>
                    <a:pt x="276418" y="887069"/>
                    <a:pt x="293597" y="885941"/>
                  </a:cubicBezTo>
                  <a:cubicBezTo>
                    <a:pt x="325295" y="883929"/>
                    <a:pt x="353848" y="882157"/>
                    <a:pt x="374012" y="881272"/>
                  </a:cubicBezTo>
                  <a:cubicBezTo>
                    <a:pt x="376996" y="881111"/>
                    <a:pt x="379012" y="881111"/>
                    <a:pt x="381674" y="881030"/>
                  </a:cubicBezTo>
                  <a:cubicBezTo>
                    <a:pt x="340297" y="862512"/>
                    <a:pt x="298921" y="843995"/>
                    <a:pt x="257141" y="826363"/>
                  </a:cubicBezTo>
                  <a:cubicBezTo>
                    <a:pt x="173501" y="790857"/>
                    <a:pt x="89215" y="757847"/>
                    <a:pt x="3720" y="730715"/>
                  </a:cubicBezTo>
                  <a:cubicBezTo>
                    <a:pt x="897" y="729829"/>
                    <a:pt x="-636" y="726850"/>
                    <a:pt x="251" y="724032"/>
                  </a:cubicBezTo>
                  <a:cubicBezTo>
                    <a:pt x="1139" y="721215"/>
                    <a:pt x="4123" y="719604"/>
                    <a:pt x="6946" y="720490"/>
                  </a:cubicBezTo>
                  <a:cubicBezTo>
                    <a:pt x="93087" y="746817"/>
                    <a:pt x="178179" y="778780"/>
                    <a:pt x="262464" y="813722"/>
                  </a:cubicBezTo>
                  <a:cubicBezTo>
                    <a:pt x="296743" y="827973"/>
                    <a:pt x="330780" y="843109"/>
                    <a:pt x="364817" y="858084"/>
                  </a:cubicBezTo>
                  <a:cubicBezTo>
                    <a:pt x="351993" y="844478"/>
                    <a:pt x="335458" y="829100"/>
                    <a:pt x="315617" y="812434"/>
                  </a:cubicBezTo>
                  <a:cubicBezTo>
                    <a:pt x="304244" y="802853"/>
                    <a:pt x="292226" y="793111"/>
                    <a:pt x="280128" y="783450"/>
                  </a:cubicBezTo>
                  <a:cubicBezTo>
                    <a:pt x="272143" y="777009"/>
                    <a:pt x="264158" y="770568"/>
                    <a:pt x="256334" y="764288"/>
                  </a:cubicBezTo>
                  <a:cubicBezTo>
                    <a:pt x="243671" y="754224"/>
                    <a:pt x="231492" y="744482"/>
                    <a:pt x="220362" y="735707"/>
                  </a:cubicBezTo>
                  <a:cubicBezTo>
                    <a:pt x="189067" y="710990"/>
                    <a:pt x="166000" y="693438"/>
                    <a:pt x="166000" y="693438"/>
                  </a:cubicBezTo>
                  <a:cubicBezTo>
                    <a:pt x="163580" y="691667"/>
                    <a:pt x="163015" y="688366"/>
                    <a:pt x="164790" y="685950"/>
                  </a:cubicBezTo>
                  <a:cubicBezTo>
                    <a:pt x="166484" y="683535"/>
                    <a:pt x="169871" y="683052"/>
                    <a:pt x="172210" y="684743"/>
                  </a:cubicBezTo>
                  <a:cubicBezTo>
                    <a:pt x="172210" y="684743"/>
                    <a:pt x="208828" y="709862"/>
                    <a:pt x="252221" y="742953"/>
                  </a:cubicBezTo>
                  <a:cubicBezTo>
                    <a:pt x="260690" y="749394"/>
                    <a:pt x="269481" y="756237"/>
                    <a:pt x="278192" y="763242"/>
                  </a:cubicBezTo>
                  <a:cubicBezTo>
                    <a:pt x="286742" y="770166"/>
                    <a:pt x="295291" y="777170"/>
                    <a:pt x="303599" y="784336"/>
                  </a:cubicBezTo>
                  <a:cubicBezTo>
                    <a:pt x="336587" y="812434"/>
                    <a:pt x="366752" y="841177"/>
                    <a:pt x="382561" y="861868"/>
                  </a:cubicBezTo>
                  <a:cubicBezTo>
                    <a:pt x="383448" y="862996"/>
                    <a:pt x="382319" y="864284"/>
                    <a:pt x="382077" y="865652"/>
                  </a:cubicBezTo>
                  <a:cubicBezTo>
                    <a:pt x="391998" y="870081"/>
                    <a:pt x="402080" y="874187"/>
                    <a:pt x="412081" y="878615"/>
                  </a:cubicBezTo>
                  <a:cubicBezTo>
                    <a:pt x="449263" y="895281"/>
                    <a:pt x="485801" y="912027"/>
                    <a:pt x="522660" y="928854"/>
                  </a:cubicBezTo>
                  <a:cubicBezTo>
                    <a:pt x="522660" y="928854"/>
                    <a:pt x="522660" y="928854"/>
                    <a:pt x="522741" y="928854"/>
                  </a:cubicBezTo>
                  <a:cubicBezTo>
                    <a:pt x="523064" y="928774"/>
                    <a:pt x="522419" y="928129"/>
                    <a:pt x="522177" y="927485"/>
                  </a:cubicBezTo>
                  <a:cubicBezTo>
                    <a:pt x="522096" y="927324"/>
                    <a:pt x="522015" y="927244"/>
                    <a:pt x="521935" y="927083"/>
                  </a:cubicBezTo>
                  <a:cubicBezTo>
                    <a:pt x="521773" y="927485"/>
                    <a:pt x="521612" y="927888"/>
                    <a:pt x="521531" y="928129"/>
                  </a:cubicBezTo>
                  <a:cubicBezTo>
                    <a:pt x="517015" y="921850"/>
                    <a:pt x="506046" y="904942"/>
                    <a:pt x="501287" y="897857"/>
                  </a:cubicBezTo>
                  <a:cubicBezTo>
                    <a:pt x="495641" y="889403"/>
                    <a:pt x="489753" y="881111"/>
                    <a:pt x="483865" y="872818"/>
                  </a:cubicBezTo>
                  <a:cubicBezTo>
                    <a:pt x="474912" y="860339"/>
                    <a:pt x="465718" y="848101"/>
                    <a:pt x="456442" y="835944"/>
                  </a:cubicBezTo>
                  <a:cubicBezTo>
                    <a:pt x="445795" y="821774"/>
                    <a:pt x="434504" y="807684"/>
                    <a:pt x="422889" y="793756"/>
                  </a:cubicBezTo>
                  <a:cubicBezTo>
                    <a:pt x="411517" y="779988"/>
                    <a:pt x="399660" y="766382"/>
                    <a:pt x="387562" y="753017"/>
                  </a:cubicBezTo>
                  <a:cubicBezTo>
                    <a:pt x="363123" y="726206"/>
                    <a:pt x="337313" y="700604"/>
                    <a:pt x="310374" y="677980"/>
                  </a:cubicBezTo>
                  <a:cubicBezTo>
                    <a:pt x="308035" y="676128"/>
                    <a:pt x="307712" y="672747"/>
                    <a:pt x="309567" y="670412"/>
                  </a:cubicBezTo>
                  <a:cubicBezTo>
                    <a:pt x="311422" y="668157"/>
                    <a:pt x="314810" y="667835"/>
                    <a:pt x="317149" y="669687"/>
                  </a:cubicBezTo>
                  <a:cubicBezTo>
                    <a:pt x="345217" y="691908"/>
                    <a:pt x="372398" y="716867"/>
                    <a:pt x="397805" y="743597"/>
                  </a:cubicBezTo>
                  <a:cubicBezTo>
                    <a:pt x="410387" y="756881"/>
                    <a:pt x="422486" y="770568"/>
                    <a:pt x="434020" y="784497"/>
                  </a:cubicBezTo>
                  <a:cubicBezTo>
                    <a:pt x="445795" y="798747"/>
                    <a:pt x="456926" y="813239"/>
                    <a:pt x="467492" y="827732"/>
                  </a:cubicBezTo>
                  <a:cubicBezTo>
                    <a:pt x="474993" y="838198"/>
                    <a:pt x="482494" y="848664"/>
                    <a:pt x="489834" y="859212"/>
                  </a:cubicBezTo>
                  <a:cubicBezTo>
                    <a:pt x="497093" y="869839"/>
                    <a:pt x="504190" y="880628"/>
                    <a:pt x="511046" y="891497"/>
                  </a:cubicBezTo>
                  <a:cubicBezTo>
                    <a:pt x="515240" y="898179"/>
                    <a:pt x="524435" y="913476"/>
                    <a:pt x="529113" y="920642"/>
                  </a:cubicBezTo>
                  <a:cubicBezTo>
                    <a:pt x="530000" y="921125"/>
                    <a:pt x="530807" y="921930"/>
                    <a:pt x="531291" y="922896"/>
                  </a:cubicBezTo>
                  <a:cubicBezTo>
                    <a:pt x="532097" y="924426"/>
                    <a:pt x="532501" y="925312"/>
                    <a:pt x="532581" y="925795"/>
                  </a:cubicBezTo>
                  <a:cubicBezTo>
                    <a:pt x="533710" y="929337"/>
                    <a:pt x="531452" y="931108"/>
                    <a:pt x="530726" y="931672"/>
                  </a:cubicBezTo>
                  <a:cubicBezTo>
                    <a:pt x="530565" y="931833"/>
                    <a:pt x="530000" y="931914"/>
                    <a:pt x="529758" y="932075"/>
                  </a:cubicBezTo>
                  <a:cubicBezTo>
                    <a:pt x="564602" y="948016"/>
                    <a:pt x="599768" y="964199"/>
                    <a:pt x="634450" y="979657"/>
                  </a:cubicBezTo>
                  <a:cubicBezTo>
                    <a:pt x="645580" y="984649"/>
                    <a:pt x="656792" y="989479"/>
                    <a:pt x="668003" y="994310"/>
                  </a:cubicBezTo>
                  <a:cubicBezTo>
                    <a:pt x="681795" y="1000268"/>
                    <a:pt x="695668" y="1006065"/>
                    <a:pt x="709541" y="1011862"/>
                  </a:cubicBezTo>
                  <a:cubicBezTo>
                    <a:pt x="698813" y="993344"/>
                    <a:pt x="668648" y="941816"/>
                    <a:pt x="634208" y="884895"/>
                  </a:cubicBezTo>
                  <a:cubicBezTo>
                    <a:pt x="627110" y="873140"/>
                    <a:pt x="619851" y="861144"/>
                    <a:pt x="612592" y="849148"/>
                  </a:cubicBezTo>
                  <a:cubicBezTo>
                    <a:pt x="601542" y="831032"/>
                    <a:pt x="590573" y="812917"/>
                    <a:pt x="579926" y="795768"/>
                  </a:cubicBezTo>
                  <a:cubicBezTo>
                    <a:pt x="555165" y="755996"/>
                    <a:pt x="532501" y="721537"/>
                    <a:pt x="517015" y="704629"/>
                  </a:cubicBezTo>
                  <a:cubicBezTo>
                    <a:pt x="514998" y="702455"/>
                    <a:pt x="515160" y="699074"/>
                    <a:pt x="517337" y="697061"/>
                  </a:cubicBezTo>
                  <a:cubicBezTo>
                    <a:pt x="519434" y="695048"/>
                    <a:pt x="522822" y="695129"/>
                    <a:pt x="524838" y="697303"/>
                  </a:cubicBezTo>
                  <a:cubicBezTo>
                    <a:pt x="538469" y="711473"/>
                    <a:pt x="557907" y="737800"/>
                    <a:pt x="579200" y="769683"/>
                  </a:cubicBezTo>
                  <a:cubicBezTo>
                    <a:pt x="589686" y="785382"/>
                    <a:pt x="600736" y="802451"/>
                    <a:pt x="611624" y="820002"/>
                  </a:cubicBezTo>
                  <a:cubicBezTo>
                    <a:pt x="627433" y="845444"/>
                    <a:pt x="643161" y="872013"/>
                    <a:pt x="657598" y="897052"/>
                  </a:cubicBezTo>
                  <a:cubicBezTo>
                    <a:pt x="694377" y="960898"/>
                    <a:pt x="722930" y="1014599"/>
                    <a:pt x="722930" y="1014599"/>
                  </a:cubicBezTo>
                  <a:cubicBezTo>
                    <a:pt x="723494" y="1015565"/>
                    <a:pt x="722284" y="1016290"/>
                    <a:pt x="722204" y="1017256"/>
                  </a:cubicBezTo>
                  <a:cubicBezTo>
                    <a:pt x="749223" y="1028528"/>
                    <a:pt x="776404" y="1039799"/>
                    <a:pt x="803182" y="1051554"/>
                  </a:cubicBezTo>
                  <a:cubicBezTo>
                    <a:pt x="803908" y="1051876"/>
                    <a:pt x="807296" y="1053567"/>
                    <a:pt x="811409" y="1055579"/>
                  </a:cubicBezTo>
                  <a:cubicBezTo>
                    <a:pt x="806247" y="1041087"/>
                    <a:pt x="797456" y="1015002"/>
                    <a:pt x="789551" y="993102"/>
                  </a:cubicBezTo>
                  <a:cubicBezTo>
                    <a:pt x="785277" y="981428"/>
                    <a:pt x="781405" y="971203"/>
                    <a:pt x="778582" y="965245"/>
                  </a:cubicBezTo>
                  <a:cubicBezTo>
                    <a:pt x="771081" y="949224"/>
                    <a:pt x="759628" y="928935"/>
                    <a:pt x="746481" y="906713"/>
                  </a:cubicBezTo>
                  <a:cubicBezTo>
                    <a:pt x="735673" y="888437"/>
                    <a:pt x="723655" y="868953"/>
                    <a:pt x="711396" y="849470"/>
                  </a:cubicBezTo>
                  <a:cubicBezTo>
                    <a:pt x="684295" y="806396"/>
                    <a:pt x="656066" y="763966"/>
                    <a:pt x="636466" y="738041"/>
                  </a:cubicBezTo>
                  <a:cubicBezTo>
                    <a:pt x="634692" y="735707"/>
                    <a:pt x="635095" y="732406"/>
                    <a:pt x="637434" y="730554"/>
                  </a:cubicBezTo>
                  <a:cubicBezTo>
                    <a:pt x="639773" y="728783"/>
                    <a:pt x="643161" y="729185"/>
                    <a:pt x="644935" y="731520"/>
                  </a:cubicBezTo>
                  <a:cubicBezTo>
                    <a:pt x="660340" y="750762"/>
                    <a:pt x="681150" y="779102"/>
                    <a:pt x="702362" y="810341"/>
                  </a:cubicBezTo>
                  <a:cubicBezTo>
                    <a:pt x="714380" y="827973"/>
                    <a:pt x="726478" y="846491"/>
                    <a:pt x="737932" y="864686"/>
                  </a:cubicBezTo>
                  <a:cubicBezTo>
                    <a:pt x="745755" y="877327"/>
                    <a:pt x="753337" y="889887"/>
                    <a:pt x="760192" y="901883"/>
                  </a:cubicBezTo>
                  <a:cubicBezTo>
                    <a:pt x="772856" y="923782"/>
                    <a:pt x="783341" y="943910"/>
                    <a:pt x="790438" y="959771"/>
                  </a:cubicBezTo>
                  <a:cubicBezTo>
                    <a:pt x="793262" y="966050"/>
                    <a:pt x="797133" y="976839"/>
                    <a:pt x="801247" y="989077"/>
                  </a:cubicBezTo>
                  <a:cubicBezTo>
                    <a:pt x="809393" y="1013552"/>
                    <a:pt x="818588" y="1044147"/>
                    <a:pt x="822862" y="1057109"/>
                  </a:cubicBezTo>
                  <a:cubicBezTo>
                    <a:pt x="823346" y="1058397"/>
                    <a:pt x="821895" y="1059042"/>
                    <a:pt x="821330" y="1060249"/>
                  </a:cubicBezTo>
                  <a:cubicBezTo>
                    <a:pt x="829234" y="1063872"/>
                    <a:pt x="837784" y="1067576"/>
                    <a:pt x="843026" y="1069025"/>
                  </a:cubicBezTo>
                  <a:cubicBezTo>
                    <a:pt x="843430" y="1069106"/>
                    <a:pt x="843833" y="1069347"/>
                    <a:pt x="844155" y="1069428"/>
                  </a:cubicBezTo>
                  <a:cubicBezTo>
                    <a:pt x="843591" y="1069911"/>
                    <a:pt x="842946" y="1070555"/>
                    <a:pt x="842784" y="1070796"/>
                  </a:cubicBezTo>
                  <a:cubicBezTo>
                    <a:pt x="843268" y="1070233"/>
                    <a:pt x="843833" y="1069830"/>
                    <a:pt x="844478" y="1069588"/>
                  </a:cubicBezTo>
                  <a:cubicBezTo>
                    <a:pt x="844882" y="1069750"/>
                    <a:pt x="845204" y="1069750"/>
                    <a:pt x="845204" y="1069508"/>
                  </a:cubicBezTo>
                  <a:cubicBezTo>
                    <a:pt x="845204" y="1069428"/>
                    <a:pt x="845204" y="1069347"/>
                    <a:pt x="845204" y="1069347"/>
                  </a:cubicBezTo>
                  <a:cubicBezTo>
                    <a:pt x="846817" y="1068864"/>
                    <a:pt x="848672" y="1069266"/>
                    <a:pt x="849963" y="1070555"/>
                  </a:cubicBezTo>
                  <a:cubicBezTo>
                    <a:pt x="852060" y="1072487"/>
                    <a:pt x="852141" y="1075707"/>
                    <a:pt x="850205" y="1077801"/>
                  </a:cubicBezTo>
                  <a:cubicBezTo>
                    <a:pt x="849398" y="1078686"/>
                    <a:pt x="848027" y="1079491"/>
                    <a:pt x="846091" y="1079733"/>
                  </a:cubicBezTo>
                  <a:cubicBezTo>
                    <a:pt x="844155" y="1079894"/>
                    <a:pt x="840123" y="1079089"/>
                    <a:pt x="835283" y="1077398"/>
                  </a:cubicBezTo>
                  <a:cubicBezTo>
                    <a:pt x="822459" y="1072889"/>
                    <a:pt x="801327" y="1062584"/>
                    <a:pt x="799069" y="1061618"/>
                  </a:cubicBezTo>
                  <a:cubicBezTo>
                    <a:pt x="798181" y="1062826"/>
                    <a:pt x="797778" y="1064597"/>
                    <a:pt x="796085" y="1064597"/>
                  </a:cubicBezTo>
                  <a:cubicBezTo>
                    <a:pt x="795601" y="1064597"/>
                    <a:pt x="795117" y="1064516"/>
                    <a:pt x="794633" y="1064436"/>
                  </a:cubicBezTo>
                  <a:cubicBezTo>
                    <a:pt x="793988" y="1065241"/>
                    <a:pt x="793262" y="1066127"/>
                    <a:pt x="792616" y="1067012"/>
                  </a:cubicBezTo>
                  <a:cubicBezTo>
                    <a:pt x="788261" y="1072889"/>
                    <a:pt x="783018" y="1080780"/>
                    <a:pt x="779389" y="1084322"/>
                  </a:cubicBezTo>
                  <a:cubicBezTo>
                    <a:pt x="771404" y="1091810"/>
                    <a:pt x="763419" y="1099297"/>
                    <a:pt x="755111" y="1106463"/>
                  </a:cubicBezTo>
                  <a:cubicBezTo>
                    <a:pt x="746804" y="1113709"/>
                    <a:pt x="738335" y="1120633"/>
                    <a:pt x="729543" y="1127315"/>
                  </a:cubicBezTo>
                  <a:cubicBezTo>
                    <a:pt x="717525" y="1136252"/>
                    <a:pt x="705024" y="1144545"/>
                    <a:pt x="692119" y="1152032"/>
                  </a:cubicBezTo>
                  <a:cubicBezTo>
                    <a:pt x="679133" y="1159440"/>
                    <a:pt x="665744" y="1166041"/>
                    <a:pt x="652033" y="1171999"/>
                  </a:cubicBezTo>
                  <a:cubicBezTo>
                    <a:pt x="624691" y="1183754"/>
                    <a:pt x="596138" y="1192530"/>
                    <a:pt x="567102" y="1199293"/>
                  </a:cubicBezTo>
                  <a:cubicBezTo>
                    <a:pt x="564199" y="1199937"/>
                    <a:pt x="561295" y="1198246"/>
                    <a:pt x="560650" y="1195348"/>
                  </a:cubicBezTo>
                  <a:cubicBezTo>
                    <a:pt x="559924" y="1192530"/>
                    <a:pt x="561617" y="1189631"/>
                    <a:pt x="564521" y="1188907"/>
                  </a:cubicBezTo>
                  <a:cubicBezTo>
                    <a:pt x="592589" y="1181339"/>
                    <a:pt x="620012" y="1171436"/>
                    <a:pt x="646306" y="1159278"/>
                  </a:cubicBezTo>
                  <a:cubicBezTo>
                    <a:pt x="659453" y="1153240"/>
                    <a:pt x="672358" y="1146638"/>
                    <a:pt x="684860" y="1139473"/>
                  </a:cubicBezTo>
                  <a:cubicBezTo>
                    <a:pt x="697361" y="1132307"/>
                    <a:pt x="709621" y="1124658"/>
                    <a:pt x="721397" y="1116205"/>
                  </a:cubicBezTo>
                  <a:cubicBezTo>
                    <a:pt x="730108" y="1110005"/>
                    <a:pt x="738577" y="1103484"/>
                    <a:pt x="746884" y="1096721"/>
                  </a:cubicBezTo>
                  <a:cubicBezTo>
                    <a:pt x="755273" y="1089877"/>
                    <a:pt x="763419" y="1082873"/>
                    <a:pt x="771485" y="1075788"/>
                  </a:cubicBezTo>
                  <a:cubicBezTo>
                    <a:pt x="775517" y="1072245"/>
                    <a:pt x="781647" y="1063228"/>
                    <a:pt x="786083" y="1057995"/>
                  </a:cubicBezTo>
                  <a:cubicBezTo>
                    <a:pt x="786648" y="1057351"/>
                    <a:pt x="786890" y="1057351"/>
                    <a:pt x="787454" y="1056868"/>
                  </a:cubicBezTo>
                  <a:cubicBezTo>
                    <a:pt x="762935" y="1046562"/>
                    <a:pt x="738335" y="1036659"/>
                    <a:pt x="713735" y="1026676"/>
                  </a:cubicBezTo>
                  <a:cubicBezTo>
                    <a:pt x="712686" y="1028045"/>
                    <a:pt x="711799" y="1029333"/>
                    <a:pt x="709460" y="1030943"/>
                  </a:cubicBezTo>
                  <a:cubicBezTo>
                    <a:pt x="695184" y="1040685"/>
                    <a:pt x="651468" y="1057834"/>
                    <a:pt x="649129" y="1059042"/>
                  </a:cubicBezTo>
                  <a:cubicBezTo>
                    <a:pt x="626465" y="1070635"/>
                    <a:pt x="603559" y="1081746"/>
                    <a:pt x="580007" y="1091407"/>
                  </a:cubicBezTo>
                  <a:cubicBezTo>
                    <a:pt x="564279" y="1097929"/>
                    <a:pt x="548309" y="1103806"/>
                    <a:pt x="532097" y="1109039"/>
                  </a:cubicBezTo>
                  <a:cubicBezTo>
                    <a:pt x="491608" y="1122002"/>
                    <a:pt x="449828" y="1130536"/>
                    <a:pt x="406919" y="1133434"/>
                  </a:cubicBezTo>
                  <a:cubicBezTo>
                    <a:pt x="404016" y="1133676"/>
                    <a:pt x="401435" y="1131502"/>
                    <a:pt x="401193" y="1128523"/>
                  </a:cubicBezTo>
                  <a:cubicBezTo>
                    <a:pt x="400951" y="1125625"/>
                    <a:pt x="403128" y="1123048"/>
                    <a:pt x="406032" y="1122807"/>
                  </a:cubicBezTo>
                  <a:cubicBezTo>
                    <a:pt x="439504" y="1119506"/>
                    <a:pt x="472009" y="1112421"/>
                    <a:pt x="503868" y="1103001"/>
                  </a:cubicBezTo>
                  <a:cubicBezTo>
                    <a:pt x="522983" y="1097365"/>
                    <a:pt x="541857" y="1090763"/>
                    <a:pt x="560569" y="1083598"/>
                  </a:cubicBezTo>
                  <a:cubicBezTo>
                    <a:pt x="588718" y="1072889"/>
                    <a:pt x="616383" y="1060893"/>
                    <a:pt x="643483" y="1047770"/>
                  </a:cubicBezTo>
                  <a:cubicBezTo>
                    <a:pt x="645822" y="1046643"/>
                    <a:pt x="688570" y="1031506"/>
                    <a:pt x="703249" y="1022409"/>
                  </a:cubicBezTo>
                  <a:cubicBezTo>
                    <a:pt x="695506" y="1019269"/>
                    <a:pt x="687844" y="1016129"/>
                    <a:pt x="680101" y="1012908"/>
                  </a:cubicBezTo>
                  <a:cubicBezTo>
                    <a:pt x="663083" y="1005904"/>
                    <a:pt x="646145" y="998819"/>
                    <a:pt x="629288" y="991492"/>
                  </a:cubicBezTo>
                  <a:cubicBezTo>
                    <a:pt x="613802" y="984729"/>
                    <a:pt x="598074" y="977483"/>
                    <a:pt x="582588" y="970640"/>
                  </a:cubicBezTo>
                  <a:cubicBezTo>
                    <a:pt x="567828" y="975551"/>
                    <a:pt x="516934" y="991975"/>
                    <a:pt x="453700" y="1005984"/>
                  </a:cubicBezTo>
                  <a:cubicBezTo>
                    <a:pt x="424906" y="1012425"/>
                    <a:pt x="393772" y="1018222"/>
                    <a:pt x="362478" y="1022167"/>
                  </a:cubicBezTo>
                  <a:cubicBezTo>
                    <a:pt x="341668" y="1024744"/>
                    <a:pt x="320859" y="1026354"/>
                    <a:pt x="300695" y="1026917"/>
                  </a:cubicBezTo>
                  <a:close/>
                  <a:moveTo>
                    <a:pt x="791003" y="1060410"/>
                  </a:moveTo>
                  <a:cubicBezTo>
                    <a:pt x="790922" y="1060088"/>
                    <a:pt x="790922" y="1059847"/>
                    <a:pt x="790922" y="1059525"/>
                  </a:cubicBezTo>
                  <a:cubicBezTo>
                    <a:pt x="790922" y="1059444"/>
                    <a:pt x="790922" y="1059283"/>
                    <a:pt x="790842" y="1059283"/>
                  </a:cubicBezTo>
                  <a:cubicBezTo>
                    <a:pt x="790197" y="1059364"/>
                    <a:pt x="790438" y="1059927"/>
                    <a:pt x="791003" y="1060410"/>
                  </a:cubicBezTo>
                  <a:close/>
                  <a:moveTo>
                    <a:pt x="1076768" y="296194"/>
                  </a:moveTo>
                  <a:cubicBezTo>
                    <a:pt x="1073299" y="305533"/>
                    <a:pt x="1069509" y="314711"/>
                    <a:pt x="1066040" y="323970"/>
                  </a:cubicBezTo>
                  <a:cubicBezTo>
                    <a:pt x="1064588" y="328076"/>
                    <a:pt x="1063137" y="332102"/>
                    <a:pt x="1061766" y="336288"/>
                  </a:cubicBezTo>
                  <a:cubicBezTo>
                    <a:pt x="1059991" y="341683"/>
                    <a:pt x="1055636" y="355209"/>
                    <a:pt x="1054668" y="359073"/>
                  </a:cubicBezTo>
                  <a:cubicBezTo>
                    <a:pt x="1053700" y="362857"/>
                    <a:pt x="1055716" y="365111"/>
                    <a:pt x="1055958" y="365353"/>
                  </a:cubicBezTo>
                  <a:cubicBezTo>
                    <a:pt x="1056281" y="365595"/>
                    <a:pt x="1062330" y="368332"/>
                    <a:pt x="1064830" y="362133"/>
                  </a:cubicBezTo>
                  <a:cubicBezTo>
                    <a:pt x="1065153" y="361488"/>
                    <a:pt x="1065314" y="360844"/>
                    <a:pt x="1065314" y="360120"/>
                  </a:cubicBezTo>
                  <a:cubicBezTo>
                    <a:pt x="1067089" y="355128"/>
                    <a:pt x="1071041" y="344742"/>
                    <a:pt x="1072816" y="340153"/>
                  </a:cubicBezTo>
                  <a:cubicBezTo>
                    <a:pt x="1074348" y="336288"/>
                    <a:pt x="1075961" y="332424"/>
                    <a:pt x="1077574" y="328559"/>
                  </a:cubicBezTo>
                  <a:cubicBezTo>
                    <a:pt x="1081526" y="319461"/>
                    <a:pt x="1085640" y="310364"/>
                    <a:pt x="1089511" y="301266"/>
                  </a:cubicBezTo>
                  <a:cubicBezTo>
                    <a:pt x="1093544" y="291443"/>
                    <a:pt x="1097577" y="281701"/>
                    <a:pt x="1101206" y="271798"/>
                  </a:cubicBezTo>
                  <a:cubicBezTo>
                    <a:pt x="1104917" y="261815"/>
                    <a:pt x="1108304" y="251832"/>
                    <a:pt x="1111530" y="241768"/>
                  </a:cubicBezTo>
                  <a:cubicBezTo>
                    <a:pt x="1117821" y="221640"/>
                    <a:pt x="1123145" y="201190"/>
                    <a:pt x="1127662" y="180337"/>
                  </a:cubicBezTo>
                  <a:cubicBezTo>
                    <a:pt x="1128307" y="177439"/>
                    <a:pt x="1126613" y="174540"/>
                    <a:pt x="1123709" y="173896"/>
                  </a:cubicBezTo>
                  <a:cubicBezTo>
                    <a:pt x="1120806" y="173172"/>
                    <a:pt x="1117983" y="174943"/>
                    <a:pt x="1117257" y="177761"/>
                  </a:cubicBezTo>
                  <a:cubicBezTo>
                    <a:pt x="1112821" y="193944"/>
                    <a:pt x="1107739" y="209804"/>
                    <a:pt x="1102416" y="225585"/>
                  </a:cubicBezTo>
                  <a:cubicBezTo>
                    <a:pt x="1098383" y="237420"/>
                    <a:pt x="1094109" y="249175"/>
                    <a:pt x="1089834" y="260929"/>
                  </a:cubicBezTo>
                  <a:cubicBezTo>
                    <a:pt x="1085559" y="272684"/>
                    <a:pt x="1081284" y="284439"/>
                    <a:pt x="1076768" y="296194"/>
                  </a:cubicBezTo>
                  <a:close/>
                  <a:moveTo>
                    <a:pt x="1122096" y="144590"/>
                  </a:moveTo>
                  <a:cubicBezTo>
                    <a:pt x="1121532" y="144590"/>
                    <a:pt x="1123064" y="144832"/>
                    <a:pt x="1122419" y="144912"/>
                  </a:cubicBezTo>
                  <a:cubicBezTo>
                    <a:pt x="1121532" y="144912"/>
                    <a:pt x="1122822" y="145073"/>
                    <a:pt x="1123226" y="145234"/>
                  </a:cubicBezTo>
                  <a:lnTo>
                    <a:pt x="1123306" y="144671"/>
                  </a:lnTo>
                  <a:cubicBezTo>
                    <a:pt x="1121854" y="143463"/>
                    <a:pt x="1123387" y="142336"/>
                    <a:pt x="1122661" y="143302"/>
                  </a:cubicBezTo>
                  <a:cubicBezTo>
                    <a:pt x="1122580" y="143382"/>
                    <a:pt x="1122419" y="143543"/>
                    <a:pt x="1122258" y="143704"/>
                  </a:cubicBezTo>
                  <a:cubicBezTo>
                    <a:pt x="1121935" y="144107"/>
                    <a:pt x="1121854" y="143060"/>
                    <a:pt x="1121693" y="143624"/>
                  </a:cubicBezTo>
                  <a:cubicBezTo>
                    <a:pt x="1121532" y="144026"/>
                    <a:pt x="1122419" y="144268"/>
                    <a:pt x="1121935" y="144268"/>
                  </a:cubicBezTo>
                  <a:cubicBezTo>
                    <a:pt x="1121532" y="144348"/>
                    <a:pt x="1122499" y="144510"/>
                    <a:pt x="1122096" y="144590"/>
                  </a:cubicBezTo>
                  <a:close/>
                  <a:moveTo>
                    <a:pt x="1123306" y="145234"/>
                  </a:moveTo>
                  <a:lnTo>
                    <a:pt x="1123306" y="145234"/>
                  </a:lnTo>
                  <a:lnTo>
                    <a:pt x="1123226" y="145315"/>
                  </a:lnTo>
                  <a:lnTo>
                    <a:pt x="1123226" y="145395"/>
                  </a:lnTo>
                  <a:lnTo>
                    <a:pt x="1122983" y="145395"/>
                  </a:lnTo>
                  <a:cubicBezTo>
                    <a:pt x="1122822" y="145395"/>
                    <a:pt x="1123064" y="145476"/>
                    <a:pt x="1123226" y="145476"/>
                  </a:cubicBezTo>
                  <a:cubicBezTo>
                    <a:pt x="1122499" y="147891"/>
                    <a:pt x="1123709" y="150548"/>
                    <a:pt x="1126048" y="151595"/>
                  </a:cubicBezTo>
                  <a:cubicBezTo>
                    <a:pt x="1128629" y="152722"/>
                    <a:pt x="1131694" y="151595"/>
                    <a:pt x="1132824" y="149018"/>
                  </a:cubicBezTo>
                  <a:cubicBezTo>
                    <a:pt x="1135082" y="149421"/>
                    <a:pt x="1132097" y="149179"/>
                    <a:pt x="1134275" y="149421"/>
                  </a:cubicBezTo>
                  <a:cubicBezTo>
                    <a:pt x="1135001" y="149582"/>
                    <a:pt x="1134437" y="149582"/>
                    <a:pt x="1135082" y="149179"/>
                  </a:cubicBezTo>
                  <a:cubicBezTo>
                    <a:pt x="1135082" y="149099"/>
                    <a:pt x="1135163" y="149018"/>
                    <a:pt x="1135163" y="148938"/>
                  </a:cubicBezTo>
                  <a:cubicBezTo>
                    <a:pt x="1135001" y="148294"/>
                    <a:pt x="1135566" y="148535"/>
                    <a:pt x="1135001" y="148133"/>
                  </a:cubicBezTo>
                  <a:cubicBezTo>
                    <a:pt x="1134114" y="147488"/>
                    <a:pt x="1135727" y="147810"/>
                    <a:pt x="1134679" y="147327"/>
                  </a:cubicBezTo>
                  <a:cubicBezTo>
                    <a:pt x="1134114" y="147005"/>
                    <a:pt x="1135163" y="147166"/>
                    <a:pt x="1134517" y="146925"/>
                  </a:cubicBezTo>
                  <a:cubicBezTo>
                    <a:pt x="1132985" y="146361"/>
                    <a:pt x="1135566" y="146603"/>
                    <a:pt x="1133872" y="146120"/>
                  </a:cubicBezTo>
                  <a:cubicBezTo>
                    <a:pt x="1134033" y="143221"/>
                    <a:pt x="1131775" y="140645"/>
                    <a:pt x="1128871" y="140484"/>
                  </a:cubicBezTo>
                  <a:cubicBezTo>
                    <a:pt x="1126129" y="140323"/>
                    <a:pt x="1123871" y="142175"/>
                    <a:pt x="1123306" y="144671"/>
                  </a:cubicBezTo>
                  <a:lnTo>
                    <a:pt x="1123467" y="144832"/>
                  </a:lnTo>
                  <a:cubicBezTo>
                    <a:pt x="1123387" y="144993"/>
                    <a:pt x="1123306" y="145073"/>
                    <a:pt x="1123306" y="145234"/>
                  </a:cubicBezTo>
                  <a:close/>
                  <a:moveTo>
                    <a:pt x="1097416" y="849309"/>
                  </a:moveTo>
                  <a:cubicBezTo>
                    <a:pt x="1086850" y="855991"/>
                    <a:pt x="1076042" y="862432"/>
                    <a:pt x="1065072" y="868551"/>
                  </a:cubicBezTo>
                  <a:cubicBezTo>
                    <a:pt x="1054103" y="874670"/>
                    <a:pt x="1043053" y="880467"/>
                    <a:pt x="1031923" y="886183"/>
                  </a:cubicBezTo>
                  <a:cubicBezTo>
                    <a:pt x="1029100" y="887632"/>
                    <a:pt x="1008613" y="893590"/>
                    <a:pt x="1001515" y="894556"/>
                  </a:cubicBezTo>
                  <a:cubicBezTo>
                    <a:pt x="1000467" y="905908"/>
                    <a:pt x="999257" y="917261"/>
                    <a:pt x="998289" y="928693"/>
                  </a:cubicBezTo>
                  <a:lnTo>
                    <a:pt x="992885" y="1008722"/>
                  </a:lnTo>
                  <a:lnTo>
                    <a:pt x="990143" y="1035532"/>
                  </a:lnTo>
                  <a:cubicBezTo>
                    <a:pt x="989982" y="1037223"/>
                    <a:pt x="989256" y="1039477"/>
                    <a:pt x="988288" y="1041812"/>
                  </a:cubicBezTo>
                  <a:cubicBezTo>
                    <a:pt x="987804" y="1042859"/>
                    <a:pt x="986917" y="1044308"/>
                    <a:pt x="986271" y="1045435"/>
                  </a:cubicBezTo>
                  <a:cubicBezTo>
                    <a:pt x="986997" y="1046160"/>
                    <a:pt x="987481" y="1047126"/>
                    <a:pt x="987562" y="1048253"/>
                  </a:cubicBezTo>
                  <a:cubicBezTo>
                    <a:pt x="987965" y="1051071"/>
                    <a:pt x="985949" y="1053647"/>
                    <a:pt x="983207" y="1053969"/>
                  </a:cubicBezTo>
                  <a:cubicBezTo>
                    <a:pt x="980948" y="1054291"/>
                    <a:pt x="979335" y="1053647"/>
                    <a:pt x="978287" y="1052923"/>
                  </a:cubicBezTo>
                  <a:cubicBezTo>
                    <a:pt x="976593" y="1051634"/>
                    <a:pt x="975302" y="1049461"/>
                    <a:pt x="975786" y="1046240"/>
                  </a:cubicBezTo>
                  <a:cubicBezTo>
                    <a:pt x="976189" y="1043261"/>
                    <a:pt x="979496" y="1037625"/>
                    <a:pt x="979819" y="1034405"/>
                  </a:cubicBezTo>
                  <a:lnTo>
                    <a:pt x="982239" y="1007997"/>
                  </a:lnTo>
                  <a:lnTo>
                    <a:pt x="986755" y="927807"/>
                  </a:lnTo>
                  <a:cubicBezTo>
                    <a:pt x="987078" y="923379"/>
                    <a:pt x="987562" y="918951"/>
                    <a:pt x="987885" y="914442"/>
                  </a:cubicBezTo>
                  <a:cubicBezTo>
                    <a:pt x="987401" y="915409"/>
                    <a:pt x="986755" y="916133"/>
                    <a:pt x="985868" y="916616"/>
                  </a:cubicBezTo>
                  <a:cubicBezTo>
                    <a:pt x="984820" y="917180"/>
                    <a:pt x="983368" y="917502"/>
                    <a:pt x="981513" y="916777"/>
                  </a:cubicBezTo>
                  <a:cubicBezTo>
                    <a:pt x="981190" y="916616"/>
                    <a:pt x="980303" y="916214"/>
                    <a:pt x="979335" y="915167"/>
                  </a:cubicBezTo>
                  <a:cubicBezTo>
                    <a:pt x="978125" y="913879"/>
                    <a:pt x="974334" y="908646"/>
                    <a:pt x="972479" y="906794"/>
                  </a:cubicBezTo>
                  <a:cubicBezTo>
                    <a:pt x="968769" y="903010"/>
                    <a:pt x="965059" y="899306"/>
                    <a:pt x="961268" y="895603"/>
                  </a:cubicBezTo>
                  <a:cubicBezTo>
                    <a:pt x="958768" y="893187"/>
                    <a:pt x="956268" y="890853"/>
                    <a:pt x="953606" y="888518"/>
                  </a:cubicBezTo>
                  <a:cubicBezTo>
                    <a:pt x="940781" y="877246"/>
                    <a:pt x="927877" y="866055"/>
                    <a:pt x="915375" y="854461"/>
                  </a:cubicBezTo>
                  <a:cubicBezTo>
                    <a:pt x="906906" y="846732"/>
                    <a:pt x="898679" y="838762"/>
                    <a:pt x="890613" y="830549"/>
                  </a:cubicBezTo>
                  <a:cubicBezTo>
                    <a:pt x="874321" y="813883"/>
                    <a:pt x="857706" y="795285"/>
                    <a:pt x="842220" y="775077"/>
                  </a:cubicBezTo>
                  <a:cubicBezTo>
                    <a:pt x="832380" y="762195"/>
                    <a:pt x="822943" y="748588"/>
                    <a:pt x="814232" y="734660"/>
                  </a:cubicBezTo>
                  <a:cubicBezTo>
                    <a:pt x="791810" y="698752"/>
                    <a:pt x="774146" y="660106"/>
                    <a:pt x="765597" y="621944"/>
                  </a:cubicBezTo>
                  <a:cubicBezTo>
                    <a:pt x="764871" y="619045"/>
                    <a:pt x="766645" y="616147"/>
                    <a:pt x="769549" y="615503"/>
                  </a:cubicBezTo>
                  <a:cubicBezTo>
                    <a:pt x="772372" y="614778"/>
                    <a:pt x="775275" y="616549"/>
                    <a:pt x="776001" y="619448"/>
                  </a:cubicBezTo>
                  <a:cubicBezTo>
                    <a:pt x="783502" y="648996"/>
                    <a:pt x="796891" y="678543"/>
                    <a:pt x="813426" y="706803"/>
                  </a:cubicBezTo>
                  <a:cubicBezTo>
                    <a:pt x="825524" y="727494"/>
                    <a:pt x="839316" y="747461"/>
                    <a:pt x="853754" y="766301"/>
                  </a:cubicBezTo>
                  <a:cubicBezTo>
                    <a:pt x="868917" y="786026"/>
                    <a:pt x="884645" y="804625"/>
                    <a:pt x="900373" y="821210"/>
                  </a:cubicBezTo>
                  <a:cubicBezTo>
                    <a:pt x="908116" y="829342"/>
                    <a:pt x="916101" y="837312"/>
                    <a:pt x="924166" y="845122"/>
                  </a:cubicBezTo>
                  <a:cubicBezTo>
                    <a:pt x="936426" y="856957"/>
                    <a:pt x="948847" y="868470"/>
                    <a:pt x="961349" y="880064"/>
                  </a:cubicBezTo>
                  <a:cubicBezTo>
                    <a:pt x="964010" y="882560"/>
                    <a:pt x="966591" y="885136"/>
                    <a:pt x="969092" y="887713"/>
                  </a:cubicBezTo>
                  <a:cubicBezTo>
                    <a:pt x="972882" y="891577"/>
                    <a:pt x="976432" y="895522"/>
                    <a:pt x="980142" y="899467"/>
                  </a:cubicBezTo>
                  <a:cubicBezTo>
                    <a:pt x="981271" y="900675"/>
                    <a:pt x="983045" y="904137"/>
                    <a:pt x="984578" y="906391"/>
                  </a:cubicBezTo>
                  <a:cubicBezTo>
                    <a:pt x="985465" y="906633"/>
                    <a:pt x="986271" y="907116"/>
                    <a:pt x="986917" y="907760"/>
                  </a:cubicBezTo>
                  <a:cubicBezTo>
                    <a:pt x="986433" y="907519"/>
                    <a:pt x="985546" y="907357"/>
                    <a:pt x="985384" y="907277"/>
                  </a:cubicBezTo>
                  <a:cubicBezTo>
                    <a:pt x="985303" y="907277"/>
                    <a:pt x="985223" y="907197"/>
                    <a:pt x="985142" y="907197"/>
                  </a:cubicBezTo>
                  <a:cubicBezTo>
                    <a:pt x="985868" y="908163"/>
                    <a:pt x="986514" y="908726"/>
                    <a:pt x="986997" y="908324"/>
                  </a:cubicBezTo>
                  <a:cubicBezTo>
                    <a:pt x="987078" y="908243"/>
                    <a:pt x="987159" y="908082"/>
                    <a:pt x="987159" y="908002"/>
                  </a:cubicBezTo>
                  <a:cubicBezTo>
                    <a:pt x="987401" y="908324"/>
                    <a:pt x="987643" y="908726"/>
                    <a:pt x="987885" y="909129"/>
                  </a:cubicBezTo>
                  <a:cubicBezTo>
                    <a:pt x="988853" y="911061"/>
                    <a:pt x="988288" y="911625"/>
                    <a:pt x="988046" y="912510"/>
                  </a:cubicBezTo>
                  <a:cubicBezTo>
                    <a:pt x="990062" y="886102"/>
                    <a:pt x="992240" y="859775"/>
                    <a:pt x="994740" y="833367"/>
                  </a:cubicBezTo>
                  <a:cubicBezTo>
                    <a:pt x="996112" y="819358"/>
                    <a:pt x="997644" y="805349"/>
                    <a:pt x="999015" y="791421"/>
                  </a:cubicBezTo>
                  <a:cubicBezTo>
                    <a:pt x="993773" y="786107"/>
                    <a:pt x="980142" y="777412"/>
                    <a:pt x="977803" y="774996"/>
                  </a:cubicBezTo>
                  <a:cubicBezTo>
                    <a:pt x="967075" y="764610"/>
                    <a:pt x="956832" y="753661"/>
                    <a:pt x="947153" y="742148"/>
                  </a:cubicBezTo>
                  <a:cubicBezTo>
                    <a:pt x="937475" y="730634"/>
                    <a:pt x="928361" y="718638"/>
                    <a:pt x="919972" y="706400"/>
                  </a:cubicBezTo>
                  <a:cubicBezTo>
                    <a:pt x="910132" y="691989"/>
                    <a:pt x="901179" y="677094"/>
                    <a:pt x="893114" y="661636"/>
                  </a:cubicBezTo>
                  <a:cubicBezTo>
                    <a:pt x="885048" y="646339"/>
                    <a:pt x="877870" y="630478"/>
                    <a:pt x="871256" y="614376"/>
                  </a:cubicBezTo>
                  <a:cubicBezTo>
                    <a:pt x="863432" y="595214"/>
                    <a:pt x="856577" y="575569"/>
                    <a:pt x="850285" y="555844"/>
                  </a:cubicBezTo>
                  <a:cubicBezTo>
                    <a:pt x="840768" y="526135"/>
                    <a:pt x="832622" y="496104"/>
                    <a:pt x="824556" y="466717"/>
                  </a:cubicBezTo>
                  <a:cubicBezTo>
                    <a:pt x="823750" y="463819"/>
                    <a:pt x="825443" y="460920"/>
                    <a:pt x="828266" y="460035"/>
                  </a:cubicBezTo>
                  <a:cubicBezTo>
                    <a:pt x="831089" y="459230"/>
                    <a:pt x="834073" y="460920"/>
                    <a:pt x="834880" y="463738"/>
                  </a:cubicBezTo>
                  <a:cubicBezTo>
                    <a:pt x="843672" y="492722"/>
                    <a:pt x="852786" y="522351"/>
                    <a:pt x="862868" y="551657"/>
                  </a:cubicBezTo>
                  <a:cubicBezTo>
                    <a:pt x="869562" y="570980"/>
                    <a:pt x="876741" y="590142"/>
                    <a:pt x="884564" y="608901"/>
                  </a:cubicBezTo>
                  <a:cubicBezTo>
                    <a:pt x="891097" y="624601"/>
                    <a:pt x="898114" y="640059"/>
                    <a:pt x="905777" y="655034"/>
                  </a:cubicBezTo>
                  <a:cubicBezTo>
                    <a:pt x="913520" y="670170"/>
                    <a:pt x="921827" y="684823"/>
                    <a:pt x="931103" y="698913"/>
                  </a:cubicBezTo>
                  <a:cubicBezTo>
                    <a:pt x="939007" y="711070"/>
                    <a:pt x="947637" y="722905"/>
                    <a:pt x="956751" y="734338"/>
                  </a:cubicBezTo>
                  <a:cubicBezTo>
                    <a:pt x="965866" y="745690"/>
                    <a:pt x="975544" y="756720"/>
                    <a:pt x="985707" y="767187"/>
                  </a:cubicBezTo>
                  <a:cubicBezTo>
                    <a:pt x="987320" y="768877"/>
                    <a:pt x="994418" y="774030"/>
                    <a:pt x="1000306" y="778780"/>
                  </a:cubicBezTo>
                  <a:cubicBezTo>
                    <a:pt x="1003290" y="749877"/>
                    <a:pt x="1006194" y="721054"/>
                    <a:pt x="1009178" y="692150"/>
                  </a:cubicBezTo>
                  <a:cubicBezTo>
                    <a:pt x="1013694" y="648593"/>
                    <a:pt x="1017405" y="604956"/>
                    <a:pt x="1021195" y="561399"/>
                  </a:cubicBezTo>
                  <a:cubicBezTo>
                    <a:pt x="1019905" y="560352"/>
                    <a:pt x="1018695" y="559306"/>
                    <a:pt x="1017485" y="558259"/>
                  </a:cubicBezTo>
                  <a:cubicBezTo>
                    <a:pt x="1015388" y="556488"/>
                    <a:pt x="1013533" y="554555"/>
                    <a:pt x="1012243" y="552382"/>
                  </a:cubicBezTo>
                  <a:cubicBezTo>
                    <a:pt x="1004661" y="539500"/>
                    <a:pt x="996918" y="526779"/>
                    <a:pt x="989337" y="513897"/>
                  </a:cubicBezTo>
                  <a:cubicBezTo>
                    <a:pt x="984336" y="505202"/>
                    <a:pt x="979416" y="496507"/>
                    <a:pt x="974657" y="487650"/>
                  </a:cubicBezTo>
                  <a:cubicBezTo>
                    <a:pt x="964252" y="467925"/>
                    <a:pt x="954654" y="448038"/>
                    <a:pt x="946105" y="427830"/>
                  </a:cubicBezTo>
                  <a:cubicBezTo>
                    <a:pt x="940378" y="414224"/>
                    <a:pt x="935216" y="400456"/>
                    <a:pt x="930457" y="386608"/>
                  </a:cubicBezTo>
                  <a:cubicBezTo>
                    <a:pt x="918601" y="351988"/>
                    <a:pt x="909648" y="316482"/>
                    <a:pt x="902873" y="279850"/>
                  </a:cubicBezTo>
                  <a:cubicBezTo>
                    <a:pt x="902308" y="276951"/>
                    <a:pt x="904164" y="274133"/>
                    <a:pt x="907067" y="273570"/>
                  </a:cubicBezTo>
                  <a:cubicBezTo>
                    <a:pt x="909971" y="273006"/>
                    <a:pt x="912794" y="274858"/>
                    <a:pt x="913358" y="277756"/>
                  </a:cubicBezTo>
                  <a:cubicBezTo>
                    <a:pt x="921101" y="313584"/>
                    <a:pt x="931345" y="348123"/>
                    <a:pt x="943685" y="381938"/>
                  </a:cubicBezTo>
                  <a:cubicBezTo>
                    <a:pt x="948686" y="395464"/>
                    <a:pt x="953928" y="408910"/>
                    <a:pt x="959494" y="422275"/>
                  </a:cubicBezTo>
                  <a:cubicBezTo>
                    <a:pt x="967801" y="442161"/>
                    <a:pt x="976673" y="461967"/>
                    <a:pt x="986514" y="481531"/>
                  </a:cubicBezTo>
                  <a:cubicBezTo>
                    <a:pt x="990949" y="490388"/>
                    <a:pt x="995547" y="499083"/>
                    <a:pt x="1000306" y="507778"/>
                  </a:cubicBezTo>
                  <a:cubicBezTo>
                    <a:pt x="1007403" y="520901"/>
                    <a:pt x="1014662" y="533864"/>
                    <a:pt x="1021841" y="546987"/>
                  </a:cubicBezTo>
                  <a:cubicBezTo>
                    <a:pt x="1022002" y="547229"/>
                    <a:pt x="1022325" y="547390"/>
                    <a:pt x="1022486" y="547631"/>
                  </a:cubicBezTo>
                  <a:cubicBezTo>
                    <a:pt x="1023857" y="531610"/>
                    <a:pt x="1025551" y="515588"/>
                    <a:pt x="1026922" y="499646"/>
                  </a:cubicBezTo>
                  <a:cubicBezTo>
                    <a:pt x="1030148" y="462289"/>
                    <a:pt x="1033939" y="425093"/>
                    <a:pt x="1037246" y="387816"/>
                  </a:cubicBezTo>
                  <a:cubicBezTo>
                    <a:pt x="1036601" y="386850"/>
                    <a:pt x="1035068" y="386528"/>
                    <a:pt x="1035149" y="385239"/>
                  </a:cubicBezTo>
                  <a:cubicBezTo>
                    <a:pt x="1035713" y="379765"/>
                    <a:pt x="1034101" y="373082"/>
                    <a:pt x="1031761" y="365917"/>
                  </a:cubicBezTo>
                  <a:cubicBezTo>
                    <a:pt x="1026358" y="349170"/>
                    <a:pt x="1016517" y="330411"/>
                    <a:pt x="1012565" y="318656"/>
                  </a:cubicBezTo>
                  <a:cubicBezTo>
                    <a:pt x="1007887" y="304567"/>
                    <a:pt x="1003371" y="290397"/>
                    <a:pt x="999419" y="276066"/>
                  </a:cubicBezTo>
                  <a:cubicBezTo>
                    <a:pt x="996757" y="266565"/>
                    <a:pt x="994337" y="256904"/>
                    <a:pt x="992159" y="247242"/>
                  </a:cubicBezTo>
                  <a:cubicBezTo>
                    <a:pt x="986594" y="223008"/>
                    <a:pt x="982400" y="198533"/>
                    <a:pt x="979335" y="173977"/>
                  </a:cubicBezTo>
                  <a:cubicBezTo>
                    <a:pt x="978851" y="170998"/>
                    <a:pt x="980948" y="168341"/>
                    <a:pt x="983852" y="167858"/>
                  </a:cubicBezTo>
                  <a:cubicBezTo>
                    <a:pt x="986755" y="167455"/>
                    <a:pt x="989498" y="169468"/>
                    <a:pt x="989901" y="172367"/>
                  </a:cubicBezTo>
                  <a:cubicBezTo>
                    <a:pt x="993208" y="191609"/>
                    <a:pt x="997483" y="210690"/>
                    <a:pt x="1002080" y="229691"/>
                  </a:cubicBezTo>
                  <a:cubicBezTo>
                    <a:pt x="1005629" y="243941"/>
                    <a:pt x="1009501" y="258111"/>
                    <a:pt x="1013372" y="272201"/>
                  </a:cubicBezTo>
                  <a:cubicBezTo>
                    <a:pt x="1017324" y="286371"/>
                    <a:pt x="1021195" y="300541"/>
                    <a:pt x="1025470" y="314631"/>
                  </a:cubicBezTo>
                  <a:cubicBezTo>
                    <a:pt x="1028454" y="324856"/>
                    <a:pt x="1035230" y="340475"/>
                    <a:pt x="1040150" y="355450"/>
                  </a:cubicBezTo>
                  <a:cubicBezTo>
                    <a:pt x="1044505" y="307143"/>
                    <a:pt x="1048377" y="258756"/>
                    <a:pt x="1053458" y="210449"/>
                  </a:cubicBezTo>
                  <a:cubicBezTo>
                    <a:pt x="1060717" y="141772"/>
                    <a:pt x="1069347" y="73096"/>
                    <a:pt x="1079913" y="4580"/>
                  </a:cubicBezTo>
                  <a:cubicBezTo>
                    <a:pt x="1080316" y="1601"/>
                    <a:pt x="1083059" y="-411"/>
                    <a:pt x="1085962" y="72"/>
                  </a:cubicBezTo>
                  <a:cubicBezTo>
                    <a:pt x="1088946" y="474"/>
                    <a:pt x="1090963" y="3212"/>
                    <a:pt x="1090479" y="6110"/>
                  </a:cubicBezTo>
                  <a:cubicBezTo>
                    <a:pt x="1080639" y="74625"/>
                    <a:pt x="1072977" y="143221"/>
                    <a:pt x="1066282" y="211737"/>
                  </a:cubicBezTo>
                  <a:cubicBezTo>
                    <a:pt x="1056765" y="308029"/>
                    <a:pt x="1049586" y="404401"/>
                    <a:pt x="1041279" y="500854"/>
                  </a:cubicBezTo>
                  <a:cubicBezTo>
                    <a:pt x="1040150" y="513978"/>
                    <a:pt x="1038617" y="527181"/>
                    <a:pt x="1037488" y="540305"/>
                  </a:cubicBezTo>
                  <a:lnTo>
                    <a:pt x="1047893" y="526296"/>
                  </a:lnTo>
                  <a:cubicBezTo>
                    <a:pt x="1054023" y="517681"/>
                    <a:pt x="1060152" y="508986"/>
                    <a:pt x="1066121" y="500210"/>
                  </a:cubicBezTo>
                  <a:cubicBezTo>
                    <a:pt x="1072089" y="491434"/>
                    <a:pt x="1077977" y="482659"/>
                    <a:pt x="1083785" y="473722"/>
                  </a:cubicBezTo>
                  <a:cubicBezTo>
                    <a:pt x="1094915" y="456734"/>
                    <a:pt x="1106046" y="439424"/>
                    <a:pt x="1117257" y="422033"/>
                  </a:cubicBezTo>
                  <a:cubicBezTo>
                    <a:pt x="1128307" y="404884"/>
                    <a:pt x="1139356" y="387655"/>
                    <a:pt x="1150003" y="370103"/>
                  </a:cubicBezTo>
                  <a:cubicBezTo>
                    <a:pt x="1164199" y="346674"/>
                    <a:pt x="1177749" y="323004"/>
                    <a:pt x="1189686" y="298770"/>
                  </a:cubicBezTo>
                  <a:cubicBezTo>
                    <a:pt x="1190977" y="296113"/>
                    <a:pt x="1194122" y="294986"/>
                    <a:pt x="1196784" y="296194"/>
                  </a:cubicBezTo>
                  <a:cubicBezTo>
                    <a:pt x="1199526" y="297482"/>
                    <a:pt x="1200655" y="300702"/>
                    <a:pt x="1199365" y="303359"/>
                  </a:cubicBezTo>
                  <a:cubicBezTo>
                    <a:pt x="1185331" y="334436"/>
                    <a:pt x="1168957" y="365031"/>
                    <a:pt x="1151213" y="394820"/>
                  </a:cubicBezTo>
                  <a:cubicBezTo>
                    <a:pt x="1144115" y="406655"/>
                    <a:pt x="1136856" y="418330"/>
                    <a:pt x="1129436" y="429923"/>
                  </a:cubicBezTo>
                  <a:cubicBezTo>
                    <a:pt x="1118225" y="447314"/>
                    <a:pt x="1106530" y="464302"/>
                    <a:pt x="1094996" y="481209"/>
                  </a:cubicBezTo>
                  <a:cubicBezTo>
                    <a:pt x="1088946" y="490066"/>
                    <a:pt x="1082736" y="498841"/>
                    <a:pt x="1076445" y="507456"/>
                  </a:cubicBezTo>
                  <a:cubicBezTo>
                    <a:pt x="1070073" y="516151"/>
                    <a:pt x="1063701" y="524686"/>
                    <a:pt x="1057088" y="533220"/>
                  </a:cubicBezTo>
                  <a:lnTo>
                    <a:pt x="1042650" y="551174"/>
                  </a:lnTo>
                  <a:cubicBezTo>
                    <a:pt x="1041602" y="552382"/>
                    <a:pt x="1038456" y="554716"/>
                    <a:pt x="1036440" y="556568"/>
                  </a:cubicBezTo>
                  <a:cubicBezTo>
                    <a:pt x="1036359" y="557212"/>
                    <a:pt x="1036117" y="557856"/>
                    <a:pt x="1035713" y="558420"/>
                  </a:cubicBezTo>
                  <a:cubicBezTo>
                    <a:pt x="1035713" y="558420"/>
                    <a:pt x="1035713" y="558420"/>
                    <a:pt x="1035713" y="558420"/>
                  </a:cubicBezTo>
                  <a:cubicBezTo>
                    <a:pt x="1035472" y="560755"/>
                    <a:pt x="1035230" y="563090"/>
                    <a:pt x="1035068" y="565424"/>
                  </a:cubicBezTo>
                  <a:cubicBezTo>
                    <a:pt x="1035068" y="565666"/>
                    <a:pt x="1035310" y="565908"/>
                    <a:pt x="1035230" y="566149"/>
                  </a:cubicBezTo>
                  <a:cubicBezTo>
                    <a:pt x="1035230" y="566310"/>
                    <a:pt x="1034988" y="566230"/>
                    <a:pt x="1034907" y="566391"/>
                  </a:cubicBezTo>
                  <a:cubicBezTo>
                    <a:pt x="1030955" y="608820"/>
                    <a:pt x="1027245" y="651169"/>
                    <a:pt x="1022647" y="693599"/>
                  </a:cubicBezTo>
                  <a:cubicBezTo>
                    <a:pt x="1019502" y="721456"/>
                    <a:pt x="1016517" y="749313"/>
                    <a:pt x="1013453" y="777170"/>
                  </a:cubicBezTo>
                  <a:cubicBezTo>
                    <a:pt x="1014743" y="776043"/>
                    <a:pt x="1016276" y="774835"/>
                    <a:pt x="1016921" y="773950"/>
                  </a:cubicBezTo>
                  <a:lnTo>
                    <a:pt x="1035068" y="752051"/>
                  </a:lnTo>
                  <a:lnTo>
                    <a:pt x="1088785" y="686514"/>
                  </a:lnTo>
                  <a:cubicBezTo>
                    <a:pt x="1104755" y="666708"/>
                    <a:pt x="1123951" y="644809"/>
                    <a:pt x="1143793" y="621783"/>
                  </a:cubicBezTo>
                  <a:cubicBezTo>
                    <a:pt x="1161940" y="600850"/>
                    <a:pt x="1180491" y="579031"/>
                    <a:pt x="1197106" y="556649"/>
                  </a:cubicBezTo>
                  <a:cubicBezTo>
                    <a:pt x="1220496" y="524927"/>
                    <a:pt x="1240177" y="492239"/>
                    <a:pt x="1248807" y="459391"/>
                  </a:cubicBezTo>
                  <a:cubicBezTo>
                    <a:pt x="1249452" y="456492"/>
                    <a:pt x="1252356" y="454801"/>
                    <a:pt x="1255259" y="455526"/>
                  </a:cubicBezTo>
                  <a:cubicBezTo>
                    <a:pt x="1258082" y="456170"/>
                    <a:pt x="1259857" y="459069"/>
                    <a:pt x="1259131" y="461967"/>
                  </a:cubicBezTo>
                  <a:cubicBezTo>
                    <a:pt x="1251065" y="496345"/>
                    <a:pt x="1231788" y="531127"/>
                    <a:pt x="1208076" y="564539"/>
                  </a:cubicBezTo>
                  <a:cubicBezTo>
                    <a:pt x="1191622" y="587646"/>
                    <a:pt x="1173152" y="610108"/>
                    <a:pt x="1154762" y="631283"/>
                  </a:cubicBezTo>
                  <a:cubicBezTo>
                    <a:pt x="1135001" y="654148"/>
                    <a:pt x="1115321" y="675403"/>
                    <a:pt x="1099109" y="694968"/>
                  </a:cubicBezTo>
                  <a:cubicBezTo>
                    <a:pt x="1091850" y="703663"/>
                    <a:pt x="1084591" y="712358"/>
                    <a:pt x="1077171" y="720973"/>
                  </a:cubicBezTo>
                  <a:cubicBezTo>
                    <a:pt x="1066121" y="733774"/>
                    <a:pt x="1054990" y="746576"/>
                    <a:pt x="1043860" y="759377"/>
                  </a:cubicBezTo>
                  <a:lnTo>
                    <a:pt x="1025228" y="780713"/>
                  </a:lnTo>
                  <a:cubicBezTo>
                    <a:pt x="1024019" y="782162"/>
                    <a:pt x="1019824" y="784255"/>
                    <a:pt x="1017566" y="786026"/>
                  </a:cubicBezTo>
                  <a:cubicBezTo>
                    <a:pt x="1017808" y="786912"/>
                    <a:pt x="1017889" y="787798"/>
                    <a:pt x="1017727" y="788764"/>
                  </a:cubicBezTo>
                  <a:cubicBezTo>
                    <a:pt x="1017243" y="791501"/>
                    <a:pt x="1014501" y="793353"/>
                    <a:pt x="1011759" y="792789"/>
                  </a:cubicBezTo>
                  <a:cubicBezTo>
                    <a:pt x="1011759" y="792789"/>
                    <a:pt x="1011759" y="792789"/>
                    <a:pt x="1011678" y="792789"/>
                  </a:cubicBezTo>
                  <a:cubicBezTo>
                    <a:pt x="1010146" y="806718"/>
                    <a:pt x="1008533" y="820727"/>
                    <a:pt x="1007081" y="834655"/>
                  </a:cubicBezTo>
                  <a:cubicBezTo>
                    <a:pt x="1005387" y="851080"/>
                    <a:pt x="1003935" y="867504"/>
                    <a:pt x="1002403" y="883848"/>
                  </a:cubicBezTo>
                  <a:cubicBezTo>
                    <a:pt x="1009904" y="882077"/>
                    <a:pt x="1024260" y="877327"/>
                    <a:pt x="1026519" y="876200"/>
                  </a:cubicBezTo>
                  <a:cubicBezTo>
                    <a:pt x="1037327" y="870242"/>
                    <a:pt x="1048054" y="864123"/>
                    <a:pt x="1058700" y="857762"/>
                  </a:cubicBezTo>
                  <a:cubicBezTo>
                    <a:pt x="1069347" y="851402"/>
                    <a:pt x="1079752" y="844880"/>
                    <a:pt x="1089995" y="838037"/>
                  </a:cubicBezTo>
                  <a:cubicBezTo>
                    <a:pt x="1108788" y="825719"/>
                    <a:pt x="1127500" y="812112"/>
                    <a:pt x="1145890" y="797701"/>
                  </a:cubicBezTo>
                  <a:cubicBezTo>
                    <a:pt x="1163876" y="783611"/>
                    <a:pt x="1181459" y="768716"/>
                    <a:pt x="1197752" y="752695"/>
                  </a:cubicBezTo>
                  <a:cubicBezTo>
                    <a:pt x="1219690" y="731037"/>
                    <a:pt x="1239451" y="707608"/>
                    <a:pt x="1254856" y="681925"/>
                  </a:cubicBezTo>
                  <a:cubicBezTo>
                    <a:pt x="1256388" y="679429"/>
                    <a:pt x="1259615" y="678543"/>
                    <a:pt x="1262196" y="679993"/>
                  </a:cubicBezTo>
                  <a:cubicBezTo>
                    <a:pt x="1264777" y="681522"/>
                    <a:pt x="1265583" y="684743"/>
                    <a:pt x="1264131" y="687319"/>
                  </a:cubicBezTo>
                  <a:cubicBezTo>
                    <a:pt x="1245177" y="720892"/>
                    <a:pt x="1219609" y="751487"/>
                    <a:pt x="1190573" y="778619"/>
                  </a:cubicBezTo>
                  <a:cubicBezTo>
                    <a:pt x="1179120" y="789327"/>
                    <a:pt x="1167183" y="799552"/>
                    <a:pt x="1154843" y="809133"/>
                  </a:cubicBezTo>
                  <a:cubicBezTo>
                    <a:pt x="1136211" y="823706"/>
                    <a:pt x="1116692" y="836990"/>
                    <a:pt x="1097416" y="849309"/>
                  </a:cubicBezTo>
                  <a:close/>
                  <a:moveTo>
                    <a:pt x="1016437" y="788683"/>
                  </a:moveTo>
                  <a:cubicBezTo>
                    <a:pt x="1017001" y="789166"/>
                    <a:pt x="1016840" y="787395"/>
                    <a:pt x="1016840" y="786912"/>
                  </a:cubicBezTo>
                  <a:lnTo>
                    <a:pt x="1016840" y="786751"/>
                  </a:lnTo>
                  <a:cubicBezTo>
                    <a:pt x="1016033" y="787476"/>
                    <a:pt x="1015711" y="788200"/>
                    <a:pt x="1016437" y="788683"/>
                  </a:cubicBezTo>
                  <a:close/>
                  <a:moveTo>
                    <a:pt x="1729033" y="1021523"/>
                  </a:moveTo>
                  <a:cubicBezTo>
                    <a:pt x="1709917" y="1024502"/>
                    <a:pt x="1690721" y="1027320"/>
                    <a:pt x="1671525" y="1030218"/>
                  </a:cubicBezTo>
                  <a:cubicBezTo>
                    <a:pt x="1672009" y="1030621"/>
                    <a:pt x="1672170" y="1031104"/>
                    <a:pt x="1672816" y="1031587"/>
                  </a:cubicBezTo>
                  <a:cubicBezTo>
                    <a:pt x="1677010" y="1034727"/>
                    <a:pt x="1683139" y="1037464"/>
                    <a:pt x="1690076" y="1040121"/>
                  </a:cubicBezTo>
                  <a:cubicBezTo>
                    <a:pt x="1703303" y="1045193"/>
                    <a:pt x="1719435" y="1049380"/>
                    <a:pt x="1732017" y="1052359"/>
                  </a:cubicBezTo>
                  <a:cubicBezTo>
                    <a:pt x="1754036" y="1057753"/>
                    <a:pt x="1778072" y="1064114"/>
                    <a:pt x="1802672" y="1070474"/>
                  </a:cubicBezTo>
                  <a:cubicBezTo>
                    <a:pt x="1818158" y="1074419"/>
                    <a:pt x="1833886" y="1078445"/>
                    <a:pt x="1849613" y="1081746"/>
                  </a:cubicBezTo>
                  <a:cubicBezTo>
                    <a:pt x="1876633" y="1087543"/>
                    <a:pt x="1903492" y="1091729"/>
                    <a:pt x="1928576" y="1091488"/>
                  </a:cubicBezTo>
                  <a:cubicBezTo>
                    <a:pt x="1931480" y="1091407"/>
                    <a:pt x="1933980" y="1093662"/>
                    <a:pt x="1934060" y="1096640"/>
                  </a:cubicBezTo>
                  <a:cubicBezTo>
                    <a:pt x="1934141" y="1099619"/>
                    <a:pt x="1931802" y="1102035"/>
                    <a:pt x="1928818" y="1102115"/>
                  </a:cubicBezTo>
                  <a:cubicBezTo>
                    <a:pt x="1902927" y="1103403"/>
                    <a:pt x="1875020" y="1100425"/>
                    <a:pt x="1846871" y="1095191"/>
                  </a:cubicBezTo>
                  <a:cubicBezTo>
                    <a:pt x="1830901" y="1092212"/>
                    <a:pt x="1814851" y="1088509"/>
                    <a:pt x="1799042" y="1084483"/>
                  </a:cubicBezTo>
                  <a:cubicBezTo>
                    <a:pt x="1774442" y="1078123"/>
                    <a:pt x="1750649" y="1070796"/>
                    <a:pt x="1728791" y="1064999"/>
                  </a:cubicBezTo>
                  <a:cubicBezTo>
                    <a:pt x="1713466" y="1060732"/>
                    <a:pt x="1693141" y="1054613"/>
                    <a:pt x="1678784" y="1047528"/>
                  </a:cubicBezTo>
                  <a:cubicBezTo>
                    <a:pt x="1669025" y="1042778"/>
                    <a:pt x="1662491" y="1037303"/>
                    <a:pt x="1659991" y="1031990"/>
                  </a:cubicBezTo>
                  <a:cubicBezTo>
                    <a:pt x="1633213" y="1036096"/>
                    <a:pt x="1606436" y="1040282"/>
                    <a:pt x="1579658" y="1044147"/>
                  </a:cubicBezTo>
                  <a:cubicBezTo>
                    <a:pt x="1558445" y="1047206"/>
                    <a:pt x="1537152" y="1050105"/>
                    <a:pt x="1515940" y="1053084"/>
                  </a:cubicBezTo>
                  <a:cubicBezTo>
                    <a:pt x="1518037" y="1054211"/>
                    <a:pt x="1519650" y="1055096"/>
                    <a:pt x="1519972" y="1055257"/>
                  </a:cubicBezTo>
                  <a:lnTo>
                    <a:pt x="1573609" y="1085047"/>
                  </a:lnTo>
                  <a:cubicBezTo>
                    <a:pt x="1603855" y="1101552"/>
                    <a:pt x="1633617" y="1116366"/>
                    <a:pt x="1664024" y="1129409"/>
                  </a:cubicBezTo>
                  <a:cubicBezTo>
                    <a:pt x="1694351" y="1142452"/>
                    <a:pt x="1725323" y="1153804"/>
                    <a:pt x="1758795" y="1162016"/>
                  </a:cubicBezTo>
                  <a:cubicBezTo>
                    <a:pt x="1770248" y="1164834"/>
                    <a:pt x="1783960" y="1170389"/>
                    <a:pt x="1797510" y="1173610"/>
                  </a:cubicBezTo>
                  <a:cubicBezTo>
                    <a:pt x="1806059" y="1175622"/>
                    <a:pt x="1814448" y="1176830"/>
                    <a:pt x="1822029" y="1175461"/>
                  </a:cubicBezTo>
                  <a:cubicBezTo>
                    <a:pt x="1824933" y="1174898"/>
                    <a:pt x="1827756" y="1176750"/>
                    <a:pt x="1828320" y="1179648"/>
                  </a:cubicBezTo>
                  <a:cubicBezTo>
                    <a:pt x="1828885" y="1182546"/>
                    <a:pt x="1826949" y="1185364"/>
                    <a:pt x="1824046" y="1185928"/>
                  </a:cubicBezTo>
                  <a:cubicBezTo>
                    <a:pt x="1817190" y="1187377"/>
                    <a:pt x="1809689" y="1187216"/>
                    <a:pt x="1802027" y="1186089"/>
                  </a:cubicBezTo>
                  <a:cubicBezTo>
                    <a:pt x="1786137" y="1183835"/>
                    <a:pt x="1769361" y="1177394"/>
                    <a:pt x="1755891" y="1174415"/>
                  </a:cubicBezTo>
                  <a:cubicBezTo>
                    <a:pt x="1721451" y="1166525"/>
                    <a:pt x="1689350" y="1156058"/>
                    <a:pt x="1658298" y="1142774"/>
                  </a:cubicBezTo>
                  <a:cubicBezTo>
                    <a:pt x="1627406" y="1129489"/>
                    <a:pt x="1597644" y="1113548"/>
                    <a:pt x="1567317" y="1096318"/>
                  </a:cubicBezTo>
                  <a:lnTo>
                    <a:pt x="1514327" y="1064999"/>
                  </a:lnTo>
                  <a:cubicBezTo>
                    <a:pt x="1513520" y="1064597"/>
                    <a:pt x="1505454" y="1059847"/>
                    <a:pt x="1498195" y="1055579"/>
                  </a:cubicBezTo>
                  <a:cubicBezTo>
                    <a:pt x="1450608" y="1062262"/>
                    <a:pt x="1402941" y="1069025"/>
                    <a:pt x="1355273" y="1075707"/>
                  </a:cubicBezTo>
                  <a:cubicBezTo>
                    <a:pt x="1351724" y="1076190"/>
                    <a:pt x="1348256" y="1076754"/>
                    <a:pt x="1344707" y="1077237"/>
                  </a:cubicBezTo>
                  <a:lnTo>
                    <a:pt x="1366645" y="1092776"/>
                  </a:lnTo>
                  <a:cubicBezTo>
                    <a:pt x="1376082" y="1099136"/>
                    <a:pt x="1385761" y="1105014"/>
                    <a:pt x="1395681" y="1110649"/>
                  </a:cubicBezTo>
                  <a:cubicBezTo>
                    <a:pt x="1410441" y="1119103"/>
                    <a:pt x="1425686" y="1126993"/>
                    <a:pt x="1441010" y="1134561"/>
                  </a:cubicBezTo>
                  <a:cubicBezTo>
                    <a:pt x="1463029" y="1145672"/>
                    <a:pt x="1485129" y="1156380"/>
                    <a:pt x="1507229" y="1166927"/>
                  </a:cubicBezTo>
                  <a:cubicBezTo>
                    <a:pt x="1529409" y="1177474"/>
                    <a:pt x="1551589" y="1187619"/>
                    <a:pt x="1574254" y="1196958"/>
                  </a:cubicBezTo>
                  <a:cubicBezTo>
                    <a:pt x="1604258" y="1209196"/>
                    <a:pt x="1634827" y="1219984"/>
                    <a:pt x="1666766" y="1228197"/>
                  </a:cubicBezTo>
                  <a:cubicBezTo>
                    <a:pt x="1669670" y="1228841"/>
                    <a:pt x="1671444" y="1231739"/>
                    <a:pt x="1670718" y="1234637"/>
                  </a:cubicBezTo>
                  <a:cubicBezTo>
                    <a:pt x="1670073" y="1237455"/>
                    <a:pt x="1667170" y="1239227"/>
                    <a:pt x="1664266" y="1238583"/>
                  </a:cubicBezTo>
                  <a:cubicBezTo>
                    <a:pt x="1631600" y="1231175"/>
                    <a:pt x="1600064" y="1221192"/>
                    <a:pt x="1569334" y="1209357"/>
                  </a:cubicBezTo>
                  <a:cubicBezTo>
                    <a:pt x="1546186" y="1200501"/>
                    <a:pt x="1523441" y="1190598"/>
                    <a:pt x="1501018" y="1179970"/>
                  </a:cubicBezTo>
                  <a:cubicBezTo>
                    <a:pt x="1478757" y="1169423"/>
                    <a:pt x="1456819" y="1158071"/>
                    <a:pt x="1434800" y="1146719"/>
                  </a:cubicBezTo>
                  <a:cubicBezTo>
                    <a:pt x="1421975" y="1140036"/>
                    <a:pt x="1409232" y="1133193"/>
                    <a:pt x="1396730" y="1125866"/>
                  </a:cubicBezTo>
                  <a:cubicBezTo>
                    <a:pt x="1384228" y="1118459"/>
                    <a:pt x="1371969" y="1110649"/>
                    <a:pt x="1360112" y="1102276"/>
                  </a:cubicBezTo>
                  <a:lnTo>
                    <a:pt x="1336399" y="1084322"/>
                  </a:lnTo>
                  <a:cubicBezTo>
                    <a:pt x="1334705" y="1083115"/>
                    <a:pt x="1330673" y="1082229"/>
                    <a:pt x="1328334" y="1081343"/>
                  </a:cubicBezTo>
                  <a:cubicBezTo>
                    <a:pt x="1327205" y="1080941"/>
                    <a:pt x="1326962" y="1080377"/>
                    <a:pt x="1326156" y="1079894"/>
                  </a:cubicBezTo>
                  <a:cubicBezTo>
                    <a:pt x="1303814" y="1083034"/>
                    <a:pt x="1281392" y="1086174"/>
                    <a:pt x="1259131" y="1089475"/>
                  </a:cubicBezTo>
                  <a:cubicBezTo>
                    <a:pt x="1227756" y="1094064"/>
                    <a:pt x="1196300" y="1098895"/>
                    <a:pt x="1165005" y="1103886"/>
                  </a:cubicBezTo>
                  <a:cubicBezTo>
                    <a:pt x="1169199" y="1107026"/>
                    <a:pt x="1173393" y="1110166"/>
                    <a:pt x="1177749" y="1113145"/>
                  </a:cubicBezTo>
                  <a:cubicBezTo>
                    <a:pt x="1182266" y="1116366"/>
                    <a:pt x="1186944" y="1119425"/>
                    <a:pt x="1191622" y="1122404"/>
                  </a:cubicBezTo>
                  <a:cubicBezTo>
                    <a:pt x="1204849" y="1130777"/>
                    <a:pt x="1218077" y="1139151"/>
                    <a:pt x="1231385" y="1147524"/>
                  </a:cubicBezTo>
                  <a:cubicBezTo>
                    <a:pt x="1244613" y="1155817"/>
                    <a:pt x="1257921" y="1164029"/>
                    <a:pt x="1271390" y="1172080"/>
                  </a:cubicBezTo>
                  <a:cubicBezTo>
                    <a:pt x="1294861" y="1186330"/>
                    <a:pt x="1319865" y="1200903"/>
                    <a:pt x="1345594" y="1215154"/>
                  </a:cubicBezTo>
                  <a:cubicBezTo>
                    <a:pt x="1370356" y="1228760"/>
                    <a:pt x="1395923" y="1241964"/>
                    <a:pt x="1421975" y="1253397"/>
                  </a:cubicBezTo>
                  <a:cubicBezTo>
                    <a:pt x="1457303" y="1269016"/>
                    <a:pt x="1493437" y="1281576"/>
                    <a:pt x="1529732" y="1287936"/>
                  </a:cubicBezTo>
                  <a:cubicBezTo>
                    <a:pt x="1532636" y="1288419"/>
                    <a:pt x="1534571" y="1291157"/>
                    <a:pt x="1534087" y="1294055"/>
                  </a:cubicBezTo>
                  <a:cubicBezTo>
                    <a:pt x="1533603" y="1297034"/>
                    <a:pt x="1530861" y="1298966"/>
                    <a:pt x="1527957" y="1298483"/>
                  </a:cubicBezTo>
                  <a:cubicBezTo>
                    <a:pt x="1490694" y="1292847"/>
                    <a:pt x="1453189" y="1281093"/>
                    <a:pt x="1416652" y="1265795"/>
                  </a:cubicBezTo>
                  <a:cubicBezTo>
                    <a:pt x="1389955" y="1254604"/>
                    <a:pt x="1363742" y="1241642"/>
                    <a:pt x="1338577" y="1227794"/>
                  </a:cubicBezTo>
                  <a:cubicBezTo>
                    <a:pt x="1312606" y="1213543"/>
                    <a:pt x="1287764" y="1198246"/>
                    <a:pt x="1264293" y="1183593"/>
                  </a:cubicBezTo>
                  <a:cubicBezTo>
                    <a:pt x="1253565" y="1176911"/>
                    <a:pt x="1242999" y="1170148"/>
                    <a:pt x="1232434" y="1163304"/>
                  </a:cubicBezTo>
                  <a:cubicBezTo>
                    <a:pt x="1216625" y="1152999"/>
                    <a:pt x="1200978" y="1142532"/>
                    <a:pt x="1185250" y="1132066"/>
                  </a:cubicBezTo>
                  <a:cubicBezTo>
                    <a:pt x="1180491" y="1128845"/>
                    <a:pt x="1175813" y="1125625"/>
                    <a:pt x="1171216" y="1122243"/>
                  </a:cubicBezTo>
                  <a:cubicBezTo>
                    <a:pt x="1166699" y="1118862"/>
                    <a:pt x="1162182" y="1115400"/>
                    <a:pt x="1157665" y="1111857"/>
                  </a:cubicBezTo>
                  <a:cubicBezTo>
                    <a:pt x="1157665" y="1111857"/>
                    <a:pt x="1157504" y="1111696"/>
                    <a:pt x="1157504" y="1111696"/>
                  </a:cubicBezTo>
                  <a:cubicBezTo>
                    <a:pt x="1155730" y="1113145"/>
                    <a:pt x="1153391" y="1114192"/>
                    <a:pt x="1151294" y="1112823"/>
                  </a:cubicBezTo>
                  <a:cubicBezTo>
                    <a:pt x="1149519" y="1111616"/>
                    <a:pt x="1149922" y="1109361"/>
                    <a:pt x="1150245" y="1107348"/>
                  </a:cubicBezTo>
                  <a:cubicBezTo>
                    <a:pt x="1138953" y="1110247"/>
                    <a:pt x="1123306" y="1114434"/>
                    <a:pt x="1112014" y="1116285"/>
                  </a:cubicBezTo>
                  <a:cubicBezTo>
                    <a:pt x="1107175" y="1117090"/>
                    <a:pt x="1103062" y="1117493"/>
                    <a:pt x="1100319" y="1117251"/>
                  </a:cubicBezTo>
                  <a:cubicBezTo>
                    <a:pt x="1098061" y="1117090"/>
                    <a:pt x="1096448" y="1116446"/>
                    <a:pt x="1095399" y="1115802"/>
                  </a:cubicBezTo>
                  <a:cubicBezTo>
                    <a:pt x="1092980" y="1114192"/>
                    <a:pt x="1092334" y="1111052"/>
                    <a:pt x="1093867" y="1108717"/>
                  </a:cubicBezTo>
                  <a:cubicBezTo>
                    <a:pt x="1095318" y="1106463"/>
                    <a:pt x="1098222" y="1105738"/>
                    <a:pt x="1100480" y="1106946"/>
                  </a:cubicBezTo>
                  <a:cubicBezTo>
                    <a:pt x="1100158" y="1107912"/>
                    <a:pt x="1103142" y="1107026"/>
                    <a:pt x="1105400" y="1106785"/>
                  </a:cubicBezTo>
                  <a:cubicBezTo>
                    <a:pt x="1110078" y="1106221"/>
                    <a:pt x="1116289" y="1104933"/>
                    <a:pt x="1122822" y="1103323"/>
                  </a:cubicBezTo>
                  <a:cubicBezTo>
                    <a:pt x="1129678" y="1101713"/>
                    <a:pt x="1136695" y="1099861"/>
                    <a:pt x="1143067" y="1098090"/>
                  </a:cubicBezTo>
                  <a:cubicBezTo>
                    <a:pt x="1142986" y="1097043"/>
                    <a:pt x="1143309" y="1096238"/>
                    <a:pt x="1143390" y="1096077"/>
                  </a:cubicBezTo>
                  <a:cubicBezTo>
                    <a:pt x="1143954" y="1094386"/>
                    <a:pt x="1145729" y="1091729"/>
                    <a:pt x="1149842" y="1093017"/>
                  </a:cubicBezTo>
                  <a:cubicBezTo>
                    <a:pt x="1150165" y="1093098"/>
                    <a:pt x="1150810" y="1093339"/>
                    <a:pt x="1151616" y="1093903"/>
                  </a:cubicBezTo>
                  <a:cubicBezTo>
                    <a:pt x="1151939" y="1094145"/>
                    <a:pt x="1152826" y="1094789"/>
                    <a:pt x="1153472" y="1095272"/>
                  </a:cubicBezTo>
                  <a:cubicBezTo>
                    <a:pt x="1155085" y="1094869"/>
                    <a:pt x="1156294" y="1094547"/>
                    <a:pt x="1157504" y="1094225"/>
                  </a:cubicBezTo>
                  <a:cubicBezTo>
                    <a:pt x="1172425" y="1071762"/>
                    <a:pt x="1187186" y="1049541"/>
                    <a:pt x="1202591" y="1028286"/>
                  </a:cubicBezTo>
                  <a:cubicBezTo>
                    <a:pt x="1214851" y="1011379"/>
                    <a:pt x="1227433" y="994793"/>
                    <a:pt x="1240741" y="978691"/>
                  </a:cubicBezTo>
                  <a:cubicBezTo>
                    <a:pt x="1251710" y="965326"/>
                    <a:pt x="1263163" y="952283"/>
                    <a:pt x="1275181" y="939482"/>
                  </a:cubicBezTo>
                  <a:cubicBezTo>
                    <a:pt x="1286957" y="927002"/>
                    <a:pt x="1299378" y="914845"/>
                    <a:pt x="1312364" y="902768"/>
                  </a:cubicBezTo>
                  <a:cubicBezTo>
                    <a:pt x="1320913" y="894959"/>
                    <a:pt x="1329463" y="887230"/>
                    <a:pt x="1338093" y="879500"/>
                  </a:cubicBezTo>
                  <a:cubicBezTo>
                    <a:pt x="1350998" y="868068"/>
                    <a:pt x="1364145" y="856716"/>
                    <a:pt x="1377292" y="845525"/>
                  </a:cubicBezTo>
                  <a:lnTo>
                    <a:pt x="1398827" y="827732"/>
                  </a:lnTo>
                  <a:cubicBezTo>
                    <a:pt x="1400440" y="826524"/>
                    <a:pt x="1403263" y="823545"/>
                    <a:pt x="1405279" y="821774"/>
                  </a:cubicBezTo>
                  <a:cubicBezTo>
                    <a:pt x="1406651" y="820485"/>
                    <a:pt x="1407941" y="819680"/>
                    <a:pt x="1408667" y="819439"/>
                  </a:cubicBezTo>
                  <a:cubicBezTo>
                    <a:pt x="1411087" y="818553"/>
                    <a:pt x="1412861" y="819197"/>
                    <a:pt x="1413990" y="820083"/>
                  </a:cubicBezTo>
                  <a:cubicBezTo>
                    <a:pt x="1414958" y="820807"/>
                    <a:pt x="1416975" y="822659"/>
                    <a:pt x="1415845" y="826443"/>
                  </a:cubicBezTo>
                  <a:cubicBezTo>
                    <a:pt x="1415281" y="828537"/>
                    <a:pt x="1413506" y="829905"/>
                    <a:pt x="1411409" y="830147"/>
                  </a:cubicBezTo>
                  <a:cubicBezTo>
                    <a:pt x="1409474" y="832079"/>
                    <a:pt x="1406973" y="834816"/>
                    <a:pt x="1405522" y="836024"/>
                  </a:cubicBezTo>
                  <a:lnTo>
                    <a:pt x="1384874" y="854059"/>
                  </a:lnTo>
                  <a:cubicBezTo>
                    <a:pt x="1374146" y="863720"/>
                    <a:pt x="1363580" y="873382"/>
                    <a:pt x="1353014" y="883123"/>
                  </a:cubicBezTo>
                  <a:cubicBezTo>
                    <a:pt x="1342448" y="892865"/>
                    <a:pt x="1332044" y="902688"/>
                    <a:pt x="1321639" y="912591"/>
                  </a:cubicBezTo>
                  <a:cubicBezTo>
                    <a:pt x="1302604" y="930786"/>
                    <a:pt x="1285183" y="949465"/>
                    <a:pt x="1268487" y="968385"/>
                  </a:cubicBezTo>
                  <a:cubicBezTo>
                    <a:pt x="1257115" y="981348"/>
                    <a:pt x="1246145" y="994391"/>
                    <a:pt x="1235418" y="1007756"/>
                  </a:cubicBezTo>
                  <a:cubicBezTo>
                    <a:pt x="1213883" y="1034485"/>
                    <a:pt x="1193800" y="1062665"/>
                    <a:pt x="1173636" y="1091327"/>
                  </a:cubicBezTo>
                  <a:cubicBezTo>
                    <a:pt x="1201462" y="1086576"/>
                    <a:pt x="1229369" y="1081987"/>
                    <a:pt x="1257276" y="1077559"/>
                  </a:cubicBezTo>
                  <a:cubicBezTo>
                    <a:pt x="1285909" y="1073131"/>
                    <a:pt x="1314541" y="1068703"/>
                    <a:pt x="1343174" y="1064436"/>
                  </a:cubicBezTo>
                  <a:cubicBezTo>
                    <a:pt x="1342690" y="1062826"/>
                    <a:pt x="1341481" y="1061296"/>
                    <a:pt x="1342610" y="1059847"/>
                  </a:cubicBezTo>
                  <a:cubicBezTo>
                    <a:pt x="1367371" y="1027239"/>
                    <a:pt x="1393988" y="996162"/>
                    <a:pt x="1422379" y="966695"/>
                  </a:cubicBezTo>
                  <a:cubicBezTo>
                    <a:pt x="1433670" y="954859"/>
                    <a:pt x="1445285" y="943346"/>
                    <a:pt x="1457141" y="932075"/>
                  </a:cubicBezTo>
                  <a:cubicBezTo>
                    <a:pt x="1474886" y="915248"/>
                    <a:pt x="1493356" y="899065"/>
                    <a:pt x="1511988" y="883123"/>
                  </a:cubicBezTo>
                  <a:cubicBezTo>
                    <a:pt x="1521827" y="874831"/>
                    <a:pt x="1531829" y="866699"/>
                    <a:pt x="1542072" y="858809"/>
                  </a:cubicBezTo>
                  <a:cubicBezTo>
                    <a:pt x="1552235" y="850919"/>
                    <a:pt x="1562639" y="843270"/>
                    <a:pt x="1573286" y="835944"/>
                  </a:cubicBezTo>
                  <a:cubicBezTo>
                    <a:pt x="1577238" y="833126"/>
                    <a:pt x="1581271" y="830308"/>
                    <a:pt x="1585385" y="827651"/>
                  </a:cubicBezTo>
                  <a:cubicBezTo>
                    <a:pt x="1589498" y="824914"/>
                    <a:pt x="1593611" y="822176"/>
                    <a:pt x="1597805" y="819600"/>
                  </a:cubicBezTo>
                  <a:cubicBezTo>
                    <a:pt x="1598693" y="819036"/>
                    <a:pt x="1604258" y="817265"/>
                    <a:pt x="1606839" y="815574"/>
                  </a:cubicBezTo>
                  <a:cubicBezTo>
                    <a:pt x="1606920" y="815172"/>
                    <a:pt x="1607000" y="814689"/>
                    <a:pt x="1607162" y="814367"/>
                  </a:cubicBezTo>
                  <a:cubicBezTo>
                    <a:pt x="1607081" y="814769"/>
                    <a:pt x="1607000" y="815172"/>
                    <a:pt x="1607000" y="815333"/>
                  </a:cubicBezTo>
                  <a:cubicBezTo>
                    <a:pt x="1606920" y="815413"/>
                    <a:pt x="1607000" y="815413"/>
                    <a:pt x="1606920" y="815494"/>
                  </a:cubicBezTo>
                  <a:lnTo>
                    <a:pt x="1607000" y="815333"/>
                  </a:lnTo>
                  <a:cubicBezTo>
                    <a:pt x="1607000" y="815333"/>
                    <a:pt x="1607000" y="815333"/>
                    <a:pt x="1607000" y="815333"/>
                  </a:cubicBezTo>
                  <a:cubicBezTo>
                    <a:pt x="1607807" y="814689"/>
                    <a:pt x="1608291" y="814045"/>
                    <a:pt x="1607888" y="813481"/>
                  </a:cubicBezTo>
                  <a:cubicBezTo>
                    <a:pt x="1607807" y="813400"/>
                    <a:pt x="1607726" y="813400"/>
                    <a:pt x="1607645" y="813400"/>
                  </a:cubicBezTo>
                  <a:cubicBezTo>
                    <a:pt x="1607807" y="813159"/>
                    <a:pt x="1607888" y="812998"/>
                    <a:pt x="1608049" y="812837"/>
                  </a:cubicBezTo>
                  <a:cubicBezTo>
                    <a:pt x="1609904" y="810744"/>
                    <a:pt x="1613211" y="810502"/>
                    <a:pt x="1615308" y="812354"/>
                  </a:cubicBezTo>
                  <a:cubicBezTo>
                    <a:pt x="1616921" y="813722"/>
                    <a:pt x="1618695" y="817506"/>
                    <a:pt x="1614743" y="821129"/>
                  </a:cubicBezTo>
                  <a:cubicBezTo>
                    <a:pt x="1612404" y="823384"/>
                    <a:pt x="1604984" y="827651"/>
                    <a:pt x="1603613" y="828537"/>
                  </a:cubicBezTo>
                  <a:lnTo>
                    <a:pt x="1579980" y="845283"/>
                  </a:lnTo>
                  <a:cubicBezTo>
                    <a:pt x="1569818" y="852851"/>
                    <a:pt x="1559816" y="860661"/>
                    <a:pt x="1549896" y="868712"/>
                  </a:cubicBezTo>
                  <a:cubicBezTo>
                    <a:pt x="1540056" y="876683"/>
                    <a:pt x="1530377" y="884895"/>
                    <a:pt x="1520860" y="893348"/>
                  </a:cubicBezTo>
                  <a:cubicBezTo>
                    <a:pt x="1502551" y="909370"/>
                    <a:pt x="1484726" y="925875"/>
                    <a:pt x="1467143" y="942541"/>
                  </a:cubicBezTo>
                  <a:cubicBezTo>
                    <a:pt x="1455367" y="953732"/>
                    <a:pt x="1443752" y="965004"/>
                    <a:pt x="1432380" y="976436"/>
                  </a:cubicBezTo>
                  <a:cubicBezTo>
                    <a:pt x="1404876" y="1003972"/>
                    <a:pt x="1378824" y="1032634"/>
                    <a:pt x="1354305" y="1062745"/>
                  </a:cubicBezTo>
                  <a:cubicBezTo>
                    <a:pt x="1397698" y="1056465"/>
                    <a:pt x="1441091" y="1049944"/>
                    <a:pt x="1484484" y="1043503"/>
                  </a:cubicBezTo>
                  <a:cubicBezTo>
                    <a:pt x="1484645" y="1042617"/>
                    <a:pt x="1484887" y="1041651"/>
                    <a:pt x="1484968" y="1041570"/>
                  </a:cubicBezTo>
                  <a:cubicBezTo>
                    <a:pt x="1486500" y="1039155"/>
                    <a:pt x="1489646" y="1038511"/>
                    <a:pt x="1492065" y="1040041"/>
                  </a:cubicBezTo>
                  <a:lnTo>
                    <a:pt x="1492227" y="1040121"/>
                  </a:lnTo>
                  <a:cubicBezTo>
                    <a:pt x="1493275" y="1038511"/>
                    <a:pt x="1493679" y="1039397"/>
                    <a:pt x="1493759" y="1041087"/>
                  </a:cubicBezTo>
                  <a:lnTo>
                    <a:pt x="1492953" y="1040765"/>
                  </a:lnTo>
                  <a:cubicBezTo>
                    <a:pt x="1493275" y="1041087"/>
                    <a:pt x="1493598" y="1041570"/>
                    <a:pt x="1493840" y="1042054"/>
                  </a:cubicBezTo>
                  <a:lnTo>
                    <a:pt x="1493759" y="1041087"/>
                  </a:lnTo>
                  <a:cubicBezTo>
                    <a:pt x="1494082" y="1041248"/>
                    <a:pt x="1494324" y="1041329"/>
                    <a:pt x="1494566" y="1041490"/>
                  </a:cubicBezTo>
                  <a:cubicBezTo>
                    <a:pt x="1494727" y="1041570"/>
                    <a:pt x="1495050" y="1041812"/>
                    <a:pt x="1495292" y="1041892"/>
                  </a:cubicBezTo>
                  <a:cubicBezTo>
                    <a:pt x="1537636" y="1035613"/>
                    <a:pt x="1579980" y="1029494"/>
                    <a:pt x="1622244" y="1023133"/>
                  </a:cubicBezTo>
                  <a:cubicBezTo>
                    <a:pt x="1634585" y="1021282"/>
                    <a:pt x="1646844" y="1019349"/>
                    <a:pt x="1659185" y="1017497"/>
                  </a:cubicBezTo>
                  <a:cubicBezTo>
                    <a:pt x="1659507" y="1016853"/>
                    <a:pt x="1658781" y="1015968"/>
                    <a:pt x="1659427" y="1015485"/>
                  </a:cubicBezTo>
                  <a:cubicBezTo>
                    <a:pt x="1684511" y="995598"/>
                    <a:pt x="1711369" y="976920"/>
                    <a:pt x="1739115" y="959610"/>
                  </a:cubicBezTo>
                  <a:cubicBezTo>
                    <a:pt x="1750165" y="952686"/>
                    <a:pt x="1761295" y="946084"/>
                    <a:pt x="1772587" y="939723"/>
                  </a:cubicBezTo>
                  <a:cubicBezTo>
                    <a:pt x="1789605" y="930062"/>
                    <a:pt x="1806946" y="921044"/>
                    <a:pt x="1823965" y="912269"/>
                  </a:cubicBezTo>
                  <a:cubicBezTo>
                    <a:pt x="1833079" y="907599"/>
                    <a:pt x="1842193" y="903090"/>
                    <a:pt x="1851388" y="898743"/>
                  </a:cubicBezTo>
                  <a:cubicBezTo>
                    <a:pt x="1860663" y="894315"/>
                    <a:pt x="1869939" y="890128"/>
                    <a:pt x="1879376" y="886183"/>
                  </a:cubicBezTo>
                  <a:lnTo>
                    <a:pt x="1899782" y="877729"/>
                  </a:lnTo>
                  <a:cubicBezTo>
                    <a:pt x="1901153" y="877166"/>
                    <a:pt x="1904782" y="876602"/>
                    <a:pt x="1907202" y="875958"/>
                  </a:cubicBezTo>
                  <a:cubicBezTo>
                    <a:pt x="1907686" y="875314"/>
                    <a:pt x="1908331" y="874750"/>
                    <a:pt x="1909057" y="874428"/>
                  </a:cubicBezTo>
                  <a:cubicBezTo>
                    <a:pt x="1908734" y="874750"/>
                    <a:pt x="1908412" y="875394"/>
                    <a:pt x="1908250" y="875475"/>
                  </a:cubicBezTo>
                  <a:cubicBezTo>
                    <a:pt x="1908170" y="875555"/>
                    <a:pt x="1908170" y="875636"/>
                    <a:pt x="1908089" y="875716"/>
                  </a:cubicBezTo>
                  <a:cubicBezTo>
                    <a:pt x="1909218" y="875394"/>
                    <a:pt x="1909864" y="874992"/>
                    <a:pt x="1909702" y="874428"/>
                  </a:cubicBezTo>
                  <a:cubicBezTo>
                    <a:pt x="1909622" y="874348"/>
                    <a:pt x="1909541" y="874267"/>
                    <a:pt x="1909460" y="874267"/>
                  </a:cubicBezTo>
                  <a:cubicBezTo>
                    <a:pt x="1909864" y="874106"/>
                    <a:pt x="1910186" y="874026"/>
                    <a:pt x="1910589" y="873945"/>
                  </a:cubicBezTo>
                  <a:cubicBezTo>
                    <a:pt x="1913655" y="873462"/>
                    <a:pt x="1915106" y="874831"/>
                    <a:pt x="1915348" y="875072"/>
                  </a:cubicBezTo>
                  <a:cubicBezTo>
                    <a:pt x="1916477" y="875877"/>
                    <a:pt x="1916881" y="877005"/>
                    <a:pt x="1917123" y="878132"/>
                  </a:cubicBezTo>
                  <a:cubicBezTo>
                    <a:pt x="1917365" y="879259"/>
                    <a:pt x="1917284" y="880869"/>
                    <a:pt x="1915832" y="882479"/>
                  </a:cubicBezTo>
                  <a:cubicBezTo>
                    <a:pt x="1915590" y="882801"/>
                    <a:pt x="1914945" y="883365"/>
                    <a:pt x="1913655" y="883929"/>
                  </a:cubicBezTo>
                  <a:cubicBezTo>
                    <a:pt x="1912122" y="884653"/>
                    <a:pt x="1906234" y="886505"/>
                    <a:pt x="1903976" y="887552"/>
                  </a:cubicBezTo>
                  <a:lnTo>
                    <a:pt x="1884054" y="896730"/>
                  </a:lnTo>
                  <a:cubicBezTo>
                    <a:pt x="1876795" y="900111"/>
                    <a:pt x="1869536" y="903654"/>
                    <a:pt x="1862357" y="907277"/>
                  </a:cubicBezTo>
                  <a:cubicBezTo>
                    <a:pt x="1851549" y="912752"/>
                    <a:pt x="1840903" y="918388"/>
                    <a:pt x="1830256" y="924184"/>
                  </a:cubicBezTo>
                  <a:cubicBezTo>
                    <a:pt x="1813480" y="933202"/>
                    <a:pt x="1796623" y="942702"/>
                    <a:pt x="1779766" y="952283"/>
                  </a:cubicBezTo>
                  <a:cubicBezTo>
                    <a:pt x="1763070" y="961783"/>
                    <a:pt x="1746293" y="971364"/>
                    <a:pt x="1729920" y="981428"/>
                  </a:cubicBezTo>
                  <a:cubicBezTo>
                    <a:pt x="1712901" y="991895"/>
                    <a:pt x="1696690" y="1003005"/>
                    <a:pt x="1680559" y="1014277"/>
                  </a:cubicBezTo>
                  <a:cubicBezTo>
                    <a:pt x="1720806" y="1008239"/>
                    <a:pt x="1761134" y="1002200"/>
                    <a:pt x="1801301" y="995840"/>
                  </a:cubicBezTo>
                  <a:cubicBezTo>
                    <a:pt x="1900669" y="980221"/>
                    <a:pt x="1999876" y="963635"/>
                    <a:pt x="2098760" y="944876"/>
                  </a:cubicBezTo>
                  <a:cubicBezTo>
                    <a:pt x="2101664" y="944312"/>
                    <a:pt x="2104487" y="946164"/>
                    <a:pt x="2105051" y="949063"/>
                  </a:cubicBezTo>
                  <a:cubicBezTo>
                    <a:pt x="2105616" y="951961"/>
                    <a:pt x="2103761" y="954779"/>
                    <a:pt x="2100857" y="955342"/>
                  </a:cubicBezTo>
                  <a:cubicBezTo>
                    <a:pt x="1977292" y="980060"/>
                    <a:pt x="1853324" y="1001798"/>
                    <a:pt x="1729033" y="1021523"/>
                  </a:cubicBezTo>
                  <a:close/>
                  <a:moveTo>
                    <a:pt x="1412539" y="829181"/>
                  </a:moveTo>
                  <a:cubicBezTo>
                    <a:pt x="1412942" y="829100"/>
                    <a:pt x="1413264" y="829020"/>
                    <a:pt x="1413103" y="828698"/>
                  </a:cubicBezTo>
                  <a:cubicBezTo>
                    <a:pt x="1413023" y="828698"/>
                    <a:pt x="1412942" y="828859"/>
                    <a:pt x="1412861" y="828859"/>
                  </a:cubicBezTo>
                  <a:lnTo>
                    <a:pt x="1412539" y="829181"/>
                  </a:lnTo>
                  <a:close/>
                  <a:moveTo>
                    <a:pt x="1569011" y="974585"/>
                  </a:moveTo>
                  <a:cubicBezTo>
                    <a:pt x="1548363" y="993183"/>
                    <a:pt x="1527957" y="1012184"/>
                    <a:pt x="1507390" y="1031104"/>
                  </a:cubicBezTo>
                  <a:cubicBezTo>
                    <a:pt x="1505212" y="1033117"/>
                    <a:pt x="1505051" y="1036498"/>
                    <a:pt x="1506987" y="1038672"/>
                  </a:cubicBezTo>
                  <a:cubicBezTo>
                    <a:pt x="1508922" y="1040846"/>
                    <a:pt x="1512310" y="1041007"/>
                    <a:pt x="1514568" y="1039075"/>
                  </a:cubicBezTo>
                  <a:cubicBezTo>
                    <a:pt x="1535620" y="1020798"/>
                    <a:pt x="1556671" y="1002603"/>
                    <a:pt x="1577803" y="984488"/>
                  </a:cubicBezTo>
                  <a:cubicBezTo>
                    <a:pt x="1591837" y="972491"/>
                    <a:pt x="1606033" y="960576"/>
                    <a:pt x="1620228" y="948660"/>
                  </a:cubicBezTo>
                  <a:cubicBezTo>
                    <a:pt x="1632084" y="938838"/>
                    <a:pt x="1643941" y="929015"/>
                    <a:pt x="1656039" y="919354"/>
                  </a:cubicBezTo>
                  <a:cubicBezTo>
                    <a:pt x="1667976" y="909692"/>
                    <a:pt x="1679994" y="900111"/>
                    <a:pt x="1692254" y="890692"/>
                  </a:cubicBezTo>
                  <a:cubicBezTo>
                    <a:pt x="1702174" y="883123"/>
                    <a:pt x="1712337" y="875958"/>
                    <a:pt x="1722742" y="869114"/>
                  </a:cubicBezTo>
                  <a:cubicBezTo>
                    <a:pt x="1733146" y="862271"/>
                    <a:pt x="1743793" y="855750"/>
                    <a:pt x="1754681" y="849631"/>
                  </a:cubicBezTo>
                  <a:lnTo>
                    <a:pt x="1777265" y="837795"/>
                  </a:lnTo>
                  <a:cubicBezTo>
                    <a:pt x="1777910" y="837473"/>
                    <a:pt x="1786702" y="833206"/>
                    <a:pt x="1788315" y="831999"/>
                  </a:cubicBezTo>
                  <a:cubicBezTo>
                    <a:pt x="1790332" y="830549"/>
                    <a:pt x="1790654" y="828778"/>
                    <a:pt x="1790654" y="828134"/>
                  </a:cubicBezTo>
                  <a:cubicBezTo>
                    <a:pt x="1790896" y="826202"/>
                    <a:pt x="1790332" y="824672"/>
                    <a:pt x="1788718" y="823464"/>
                  </a:cubicBezTo>
                  <a:cubicBezTo>
                    <a:pt x="1788315" y="823142"/>
                    <a:pt x="1786621" y="821774"/>
                    <a:pt x="1783314" y="822740"/>
                  </a:cubicBezTo>
                  <a:cubicBezTo>
                    <a:pt x="1782830" y="822820"/>
                    <a:pt x="1782427" y="823062"/>
                    <a:pt x="1782024" y="823303"/>
                  </a:cubicBezTo>
                  <a:cubicBezTo>
                    <a:pt x="1782105" y="823384"/>
                    <a:pt x="1782266" y="823464"/>
                    <a:pt x="1782346" y="823625"/>
                  </a:cubicBezTo>
                  <a:cubicBezTo>
                    <a:pt x="1782669" y="824028"/>
                    <a:pt x="1781943" y="824592"/>
                    <a:pt x="1780814" y="825155"/>
                  </a:cubicBezTo>
                  <a:cubicBezTo>
                    <a:pt x="1780895" y="824753"/>
                    <a:pt x="1781056" y="824269"/>
                    <a:pt x="1781217" y="823947"/>
                  </a:cubicBezTo>
                  <a:cubicBezTo>
                    <a:pt x="1780653" y="824350"/>
                    <a:pt x="1780330" y="824914"/>
                    <a:pt x="1780007" y="825558"/>
                  </a:cubicBezTo>
                  <a:cubicBezTo>
                    <a:pt x="1777184" y="826846"/>
                    <a:pt x="1772910" y="828054"/>
                    <a:pt x="1772587" y="828215"/>
                  </a:cubicBezTo>
                  <a:lnTo>
                    <a:pt x="1749116" y="839486"/>
                  </a:lnTo>
                  <a:cubicBezTo>
                    <a:pt x="1737824" y="845444"/>
                    <a:pt x="1726774" y="851804"/>
                    <a:pt x="1715967" y="858487"/>
                  </a:cubicBezTo>
                  <a:cubicBezTo>
                    <a:pt x="1705078" y="865250"/>
                    <a:pt x="1694512" y="872415"/>
                    <a:pt x="1684188" y="879903"/>
                  </a:cubicBezTo>
                  <a:cubicBezTo>
                    <a:pt x="1671606" y="889162"/>
                    <a:pt x="1659185" y="898501"/>
                    <a:pt x="1647006" y="908163"/>
                  </a:cubicBezTo>
                  <a:cubicBezTo>
                    <a:pt x="1634827" y="917824"/>
                    <a:pt x="1622809" y="927646"/>
                    <a:pt x="1611033" y="937710"/>
                  </a:cubicBezTo>
                  <a:cubicBezTo>
                    <a:pt x="1596838" y="949787"/>
                    <a:pt x="1582884" y="962105"/>
                    <a:pt x="1569011" y="974585"/>
                  </a:cubicBezTo>
                  <a:close/>
                  <a:moveTo>
                    <a:pt x="1049748" y="1366032"/>
                  </a:moveTo>
                  <a:cubicBezTo>
                    <a:pt x="1052652" y="1366596"/>
                    <a:pt x="1054506" y="1369414"/>
                    <a:pt x="1053942" y="1372312"/>
                  </a:cubicBezTo>
                  <a:cubicBezTo>
                    <a:pt x="1049264" y="1399686"/>
                    <a:pt x="1044183" y="1427302"/>
                    <a:pt x="1037085" y="1454354"/>
                  </a:cubicBezTo>
                  <a:cubicBezTo>
                    <a:pt x="1034746" y="1463452"/>
                    <a:pt x="1032084" y="1472388"/>
                    <a:pt x="1029181" y="1481325"/>
                  </a:cubicBezTo>
                  <a:cubicBezTo>
                    <a:pt x="1026277" y="1490181"/>
                    <a:pt x="1023051" y="1499038"/>
                    <a:pt x="1019663" y="1507733"/>
                  </a:cubicBezTo>
                  <a:cubicBezTo>
                    <a:pt x="1017324" y="1513610"/>
                    <a:pt x="1014985" y="1519488"/>
                    <a:pt x="1012485" y="1525365"/>
                  </a:cubicBezTo>
                  <a:cubicBezTo>
                    <a:pt x="1008855" y="1534060"/>
                    <a:pt x="1004984" y="1542756"/>
                    <a:pt x="1001112" y="1551370"/>
                  </a:cubicBezTo>
                  <a:cubicBezTo>
                    <a:pt x="999741" y="1554510"/>
                    <a:pt x="994579" y="1561595"/>
                    <a:pt x="992401" y="1566265"/>
                  </a:cubicBezTo>
                  <a:cubicBezTo>
                    <a:pt x="993369" y="1567956"/>
                    <a:pt x="993289" y="1570049"/>
                    <a:pt x="992079" y="1571740"/>
                  </a:cubicBezTo>
                  <a:cubicBezTo>
                    <a:pt x="990304" y="1574316"/>
                    <a:pt x="988449" y="1574719"/>
                    <a:pt x="987965" y="1574880"/>
                  </a:cubicBezTo>
                  <a:cubicBezTo>
                    <a:pt x="985223" y="1575443"/>
                    <a:pt x="983368" y="1574316"/>
                    <a:pt x="982158" y="1571820"/>
                  </a:cubicBezTo>
                  <a:cubicBezTo>
                    <a:pt x="981916" y="1571257"/>
                    <a:pt x="981432" y="1569727"/>
                    <a:pt x="982077" y="1567312"/>
                  </a:cubicBezTo>
                  <a:cubicBezTo>
                    <a:pt x="983126" y="1563930"/>
                    <a:pt x="988530" y="1551934"/>
                    <a:pt x="990466" y="1546942"/>
                  </a:cubicBezTo>
                  <a:lnTo>
                    <a:pt x="1006919" y="1503063"/>
                  </a:lnTo>
                  <a:cubicBezTo>
                    <a:pt x="1010710" y="1492275"/>
                    <a:pt x="1014098" y="1481325"/>
                    <a:pt x="1017485" y="1470376"/>
                  </a:cubicBezTo>
                  <a:cubicBezTo>
                    <a:pt x="1020792" y="1459426"/>
                    <a:pt x="1023938" y="1448396"/>
                    <a:pt x="1026922" y="1437366"/>
                  </a:cubicBezTo>
                  <a:cubicBezTo>
                    <a:pt x="1033052" y="1415064"/>
                    <a:pt x="1038536" y="1392682"/>
                    <a:pt x="1043457" y="1370219"/>
                  </a:cubicBezTo>
                  <a:cubicBezTo>
                    <a:pt x="1044021" y="1367321"/>
                    <a:pt x="1046844" y="1365469"/>
                    <a:pt x="1049748" y="1366032"/>
                  </a:cubicBezTo>
                  <a:close/>
                  <a:moveTo>
                    <a:pt x="984497" y="1564977"/>
                  </a:moveTo>
                  <a:cubicBezTo>
                    <a:pt x="984255" y="1565138"/>
                    <a:pt x="984013" y="1565460"/>
                    <a:pt x="983771" y="1565701"/>
                  </a:cubicBezTo>
                  <a:cubicBezTo>
                    <a:pt x="983691" y="1565862"/>
                    <a:pt x="983610" y="1566104"/>
                    <a:pt x="983529" y="1566023"/>
                  </a:cubicBezTo>
                  <a:cubicBezTo>
                    <a:pt x="982803" y="1565460"/>
                    <a:pt x="983610" y="1565138"/>
                    <a:pt x="984497" y="1564977"/>
                  </a:cubicBezTo>
                  <a:close/>
                  <a:moveTo>
                    <a:pt x="739464" y="1216764"/>
                  </a:moveTo>
                  <a:cubicBezTo>
                    <a:pt x="758015" y="1211209"/>
                    <a:pt x="776808" y="1206056"/>
                    <a:pt x="795681" y="1202030"/>
                  </a:cubicBezTo>
                  <a:cubicBezTo>
                    <a:pt x="814877" y="1197924"/>
                    <a:pt x="834073" y="1194704"/>
                    <a:pt x="852947" y="1192771"/>
                  </a:cubicBezTo>
                  <a:cubicBezTo>
                    <a:pt x="855770" y="1192610"/>
                    <a:pt x="857867" y="1190115"/>
                    <a:pt x="857706" y="1187297"/>
                  </a:cubicBezTo>
                  <a:cubicBezTo>
                    <a:pt x="857464" y="1184479"/>
                    <a:pt x="855044" y="1182385"/>
                    <a:pt x="852221" y="1182627"/>
                  </a:cubicBezTo>
                  <a:cubicBezTo>
                    <a:pt x="832783" y="1183674"/>
                    <a:pt x="813022" y="1185928"/>
                    <a:pt x="793181" y="1189390"/>
                  </a:cubicBezTo>
                  <a:cubicBezTo>
                    <a:pt x="773824" y="1192852"/>
                    <a:pt x="754385" y="1197360"/>
                    <a:pt x="735351" y="1202916"/>
                  </a:cubicBezTo>
                  <a:cubicBezTo>
                    <a:pt x="720107" y="1207424"/>
                    <a:pt x="705104" y="1212738"/>
                    <a:pt x="690425" y="1218455"/>
                  </a:cubicBezTo>
                  <a:cubicBezTo>
                    <a:pt x="667761" y="1227311"/>
                    <a:pt x="646145" y="1237616"/>
                    <a:pt x="625900" y="1248324"/>
                  </a:cubicBezTo>
                  <a:cubicBezTo>
                    <a:pt x="623319" y="1249613"/>
                    <a:pt x="622190" y="1252833"/>
                    <a:pt x="623561" y="1255490"/>
                  </a:cubicBezTo>
                  <a:cubicBezTo>
                    <a:pt x="624852" y="1258147"/>
                    <a:pt x="628078" y="1259194"/>
                    <a:pt x="630740" y="1257825"/>
                  </a:cubicBezTo>
                  <a:cubicBezTo>
                    <a:pt x="650984" y="1248163"/>
                    <a:pt x="672761" y="1239388"/>
                    <a:pt x="695265" y="1231256"/>
                  </a:cubicBezTo>
                  <a:cubicBezTo>
                    <a:pt x="709782" y="1226103"/>
                    <a:pt x="724543" y="1221272"/>
                    <a:pt x="739464" y="1216764"/>
                  </a:cubicBezTo>
                  <a:close/>
                  <a:moveTo>
                    <a:pt x="934974" y="1256456"/>
                  </a:moveTo>
                  <a:cubicBezTo>
                    <a:pt x="924247" y="1269177"/>
                    <a:pt x="912794" y="1284555"/>
                    <a:pt x="910535" y="1287050"/>
                  </a:cubicBezTo>
                  <a:cubicBezTo>
                    <a:pt x="887790" y="1312412"/>
                    <a:pt x="865771" y="1338256"/>
                    <a:pt x="844236" y="1364503"/>
                  </a:cubicBezTo>
                  <a:cubicBezTo>
                    <a:pt x="822701" y="1390830"/>
                    <a:pt x="801569" y="1417479"/>
                    <a:pt x="780679" y="1444370"/>
                  </a:cubicBezTo>
                  <a:cubicBezTo>
                    <a:pt x="723655" y="1517797"/>
                    <a:pt x="666228" y="1592109"/>
                    <a:pt x="607833" y="1665858"/>
                  </a:cubicBezTo>
                  <a:cubicBezTo>
                    <a:pt x="569118" y="1714728"/>
                    <a:pt x="529920" y="1763438"/>
                    <a:pt x="490237" y="1811665"/>
                  </a:cubicBezTo>
                  <a:cubicBezTo>
                    <a:pt x="423938" y="1892498"/>
                    <a:pt x="356267" y="1972044"/>
                    <a:pt x="287306" y="2049093"/>
                  </a:cubicBezTo>
                  <a:cubicBezTo>
                    <a:pt x="285371" y="2051348"/>
                    <a:pt x="281983" y="2051509"/>
                    <a:pt x="279805" y="2049576"/>
                  </a:cubicBezTo>
                  <a:cubicBezTo>
                    <a:pt x="277547" y="2047644"/>
                    <a:pt x="277385" y="2044263"/>
                    <a:pt x="279321" y="2042008"/>
                  </a:cubicBezTo>
                  <a:cubicBezTo>
                    <a:pt x="347395" y="1964395"/>
                    <a:pt x="413936" y="1884205"/>
                    <a:pt x="479590" y="1803050"/>
                  </a:cubicBezTo>
                  <a:cubicBezTo>
                    <a:pt x="507981" y="1767947"/>
                    <a:pt x="536049" y="1732602"/>
                    <a:pt x="564199" y="1697257"/>
                  </a:cubicBezTo>
                  <a:cubicBezTo>
                    <a:pt x="564118" y="1697177"/>
                    <a:pt x="564118" y="1697096"/>
                    <a:pt x="564037" y="1697016"/>
                  </a:cubicBezTo>
                  <a:cubicBezTo>
                    <a:pt x="557665" y="1698143"/>
                    <a:pt x="546212" y="1702330"/>
                    <a:pt x="541615" y="1703618"/>
                  </a:cubicBezTo>
                  <a:cubicBezTo>
                    <a:pt x="533146" y="1705953"/>
                    <a:pt x="524677" y="1708449"/>
                    <a:pt x="516289" y="1711025"/>
                  </a:cubicBezTo>
                  <a:cubicBezTo>
                    <a:pt x="507901" y="1713601"/>
                    <a:pt x="499512" y="1716339"/>
                    <a:pt x="491285" y="1719237"/>
                  </a:cubicBezTo>
                  <a:cubicBezTo>
                    <a:pt x="474912" y="1724953"/>
                    <a:pt x="458700" y="1731233"/>
                    <a:pt x="442488" y="1737594"/>
                  </a:cubicBezTo>
                  <a:cubicBezTo>
                    <a:pt x="431761" y="1741941"/>
                    <a:pt x="421034" y="1746209"/>
                    <a:pt x="410307" y="1750717"/>
                  </a:cubicBezTo>
                  <a:cubicBezTo>
                    <a:pt x="383529" y="1761908"/>
                    <a:pt x="357074" y="1773905"/>
                    <a:pt x="331183" y="1786706"/>
                  </a:cubicBezTo>
                  <a:cubicBezTo>
                    <a:pt x="328522" y="1788075"/>
                    <a:pt x="325295" y="1787108"/>
                    <a:pt x="323924" y="1784452"/>
                  </a:cubicBezTo>
                  <a:cubicBezTo>
                    <a:pt x="322553" y="1781875"/>
                    <a:pt x="323602" y="1778655"/>
                    <a:pt x="326183" y="1777286"/>
                  </a:cubicBezTo>
                  <a:cubicBezTo>
                    <a:pt x="351831" y="1763277"/>
                    <a:pt x="377964" y="1749912"/>
                    <a:pt x="404742" y="1737916"/>
                  </a:cubicBezTo>
                  <a:cubicBezTo>
                    <a:pt x="415469" y="1733085"/>
                    <a:pt x="426277" y="1728496"/>
                    <a:pt x="437165" y="1724148"/>
                  </a:cubicBezTo>
                  <a:cubicBezTo>
                    <a:pt x="453619" y="1717707"/>
                    <a:pt x="470234" y="1711911"/>
                    <a:pt x="486930" y="1706436"/>
                  </a:cubicBezTo>
                  <a:cubicBezTo>
                    <a:pt x="495480" y="1703779"/>
                    <a:pt x="504110" y="1701203"/>
                    <a:pt x="512740" y="1698868"/>
                  </a:cubicBezTo>
                  <a:cubicBezTo>
                    <a:pt x="521370" y="1696533"/>
                    <a:pt x="530000" y="1694359"/>
                    <a:pt x="538711" y="1692346"/>
                  </a:cubicBezTo>
                  <a:cubicBezTo>
                    <a:pt x="546293" y="1690575"/>
                    <a:pt x="565086" y="1686952"/>
                    <a:pt x="569683" y="1687596"/>
                  </a:cubicBezTo>
                  <a:cubicBezTo>
                    <a:pt x="570570" y="1687676"/>
                    <a:pt x="570490" y="1688240"/>
                    <a:pt x="571135" y="1688562"/>
                  </a:cubicBezTo>
                  <a:cubicBezTo>
                    <a:pt x="579523" y="1677935"/>
                    <a:pt x="588073" y="1667468"/>
                    <a:pt x="596461" y="1656841"/>
                  </a:cubicBezTo>
                  <a:cubicBezTo>
                    <a:pt x="654937" y="1583172"/>
                    <a:pt x="713009" y="1509504"/>
                    <a:pt x="770517" y="1436400"/>
                  </a:cubicBezTo>
                  <a:cubicBezTo>
                    <a:pt x="791649" y="1409589"/>
                    <a:pt x="813103" y="1383020"/>
                    <a:pt x="834961" y="1356854"/>
                  </a:cubicBezTo>
                  <a:cubicBezTo>
                    <a:pt x="856899" y="1330688"/>
                    <a:pt x="879321" y="1305005"/>
                    <a:pt x="902389" y="1279724"/>
                  </a:cubicBezTo>
                  <a:cubicBezTo>
                    <a:pt x="905293" y="1276504"/>
                    <a:pt x="923521" y="1252511"/>
                    <a:pt x="935781" y="1239790"/>
                  </a:cubicBezTo>
                  <a:cubicBezTo>
                    <a:pt x="939249" y="1236248"/>
                    <a:pt x="942314" y="1233510"/>
                    <a:pt x="944572" y="1232142"/>
                  </a:cubicBezTo>
                  <a:cubicBezTo>
                    <a:pt x="946911" y="1230692"/>
                    <a:pt x="948928" y="1230370"/>
                    <a:pt x="950299" y="1230531"/>
                  </a:cubicBezTo>
                  <a:cubicBezTo>
                    <a:pt x="953122" y="1230853"/>
                    <a:pt x="955138" y="1233349"/>
                    <a:pt x="954816" y="1236167"/>
                  </a:cubicBezTo>
                  <a:cubicBezTo>
                    <a:pt x="954493" y="1238502"/>
                    <a:pt x="952718" y="1240354"/>
                    <a:pt x="950460" y="1240676"/>
                  </a:cubicBezTo>
                  <a:lnTo>
                    <a:pt x="950380" y="1240595"/>
                  </a:lnTo>
                  <a:cubicBezTo>
                    <a:pt x="950299" y="1240354"/>
                    <a:pt x="950138" y="1240434"/>
                    <a:pt x="949815" y="1240676"/>
                  </a:cubicBezTo>
                  <a:cubicBezTo>
                    <a:pt x="949573" y="1240676"/>
                    <a:pt x="949331" y="1240676"/>
                    <a:pt x="949089" y="1240676"/>
                  </a:cubicBezTo>
                  <a:cubicBezTo>
                    <a:pt x="949250" y="1240676"/>
                    <a:pt x="949492" y="1240756"/>
                    <a:pt x="949734" y="1240756"/>
                  </a:cubicBezTo>
                  <a:cubicBezTo>
                    <a:pt x="949331" y="1241078"/>
                    <a:pt x="948928" y="1241642"/>
                    <a:pt x="948525" y="1241964"/>
                  </a:cubicBezTo>
                  <a:cubicBezTo>
                    <a:pt x="944975" y="1244943"/>
                    <a:pt x="940056" y="1250418"/>
                    <a:pt x="934974" y="1256456"/>
                  </a:cubicBezTo>
                  <a:close/>
                  <a:moveTo>
                    <a:pt x="565247" y="1690817"/>
                  </a:moveTo>
                  <a:cubicBezTo>
                    <a:pt x="565408" y="1690655"/>
                    <a:pt x="565650" y="1690494"/>
                    <a:pt x="565892" y="1690333"/>
                  </a:cubicBezTo>
                  <a:cubicBezTo>
                    <a:pt x="566054" y="1690253"/>
                    <a:pt x="566295" y="1690172"/>
                    <a:pt x="566215" y="1690092"/>
                  </a:cubicBezTo>
                  <a:cubicBezTo>
                    <a:pt x="565731" y="1689448"/>
                    <a:pt x="565408" y="1690011"/>
                    <a:pt x="565247" y="1690817"/>
                  </a:cubicBezTo>
                  <a:close/>
                  <a:moveTo>
                    <a:pt x="949734" y="1240756"/>
                  </a:moveTo>
                  <a:cubicBezTo>
                    <a:pt x="950057" y="1240837"/>
                    <a:pt x="950460" y="1240917"/>
                    <a:pt x="950460" y="1240676"/>
                  </a:cubicBezTo>
                  <a:cubicBezTo>
                    <a:pt x="950218" y="1240676"/>
                    <a:pt x="950057" y="1240676"/>
                    <a:pt x="949815" y="1240676"/>
                  </a:cubicBezTo>
                  <a:lnTo>
                    <a:pt x="949734" y="1240756"/>
                  </a:lnTo>
                  <a:close/>
                  <a:moveTo>
                    <a:pt x="652033" y="1612479"/>
                  </a:moveTo>
                  <a:cubicBezTo>
                    <a:pt x="644693" y="1643798"/>
                    <a:pt x="635660" y="1674714"/>
                    <a:pt x="625820" y="1705389"/>
                  </a:cubicBezTo>
                  <a:cubicBezTo>
                    <a:pt x="619851" y="1723826"/>
                    <a:pt x="613560" y="1742102"/>
                    <a:pt x="607107" y="1760298"/>
                  </a:cubicBezTo>
                  <a:cubicBezTo>
                    <a:pt x="597429" y="1787752"/>
                    <a:pt x="587508" y="1815046"/>
                    <a:pt x="576861" y="1842017"/>
                  </a:cubicBezTo>
                  <a:cubicBezTo>
                    <a:pt x="575087" y="1846768"/>
                    <a:pt x="567828" y="1870841"/>
                    <a:pt x="559762" y="1891049"/>
                  </a:cubicBezTo>
                  <a:cubicBezTo>
                    <a:pt x="556456" y="1899261"/>
                    <a:pt x="553068" y="1906910"/>
                    <a:pt x="549842" y="1912063"/>
                  </a:cubicBezTo>
                  <a:cubicBezTo>
                    <a:pt x="548793" y="1913753"/>
                    <a:pt x="547745" y="1915202"/>
                    <a:pt x="546777" y="1916169"/>
                  </a:cubicBezTo>
                  <a:cubicBezTo>
                    <a:pt x="546454" y="1916491"/>
                    <a:pt x="546051" y="1917296"/>
                    <a:pt x="545890" y="1916974"/>
                  </a:cubicBezTo>
                  <a:cubicBezTo>
                    <a:pt x="543228" y="1917537"/>
                    <a:pt x="541453" y="1920114"/>
                    <a:pt x="541857" y="1922771"/>
                  </a:cubicBezTo>
                  <a:cubicBezTo>
                    <a:pt x="542341" y="1925588"/>
                    <a:pt x="545002" y="1927521"/>
                    <a:pt x="547745" y="1927038"/>
                  </a:cubicBezTo>
                  <a:cubicBezTo>
                    <a:pt x="549519" y="1926796"/>
                    <a:pt x="551455" y="1925911"/>
                    <a:pt x="553390" y="1924220"/>
                  </a:cubicBezTo>
                  <a:cubicBezTo>
                    <a:pt x="556213" y="1921804"/>
                    <a:pt x="559359" y="1917296"/>
                    <a:pt x="562585" y="1911499"/>
                  </a:cubicBezTo>
                  <a:cubicBezTo>
                    <a:pt x="573797" y="1890969"/>
                    <a:pt x="586379" y="1852886"/>
                    <a:pt x="588960" y="1846848"/>
                  </a:cubicBezTo>
                  <a:cubicBezTo>
                    <a:pt x="598235" y="1824385"/>
                    <a:pt x="607430" y="1801761"/>
                    <a:pt x="615818" y="1778896"/>
                  </a:cubicBezTo>
                  <a:cubicBezTo>
                    <a:pt x="621384" y="1763599"/>
                    <a:pt x="626707" y="1748221"/>
                    <a:pt x="631708" y="1732763"/>
                  </a:cubicBezTo>
                  <a:cubicBezTo>
                    <a:pt x="644128" y="1693956"/>
                    <a:pt x="654453" y="1654586"/>
                    <a:pt x="662518" y="1614733"/>
                  </a:cubicBezTo>
                  <a:cubicBezTo>
                    <a:pt x="663083" y="1611835"/>
                    <a:pt x="661308" y="1609017"/>
                    <a:pt x="658405" y="1608373"/>
                  </a:cubicBezTo>
                  <a:cubicBezTo>
                    <a:pt x="655501" y="1607809"/>
                    <a:pt x="652678" y="1609580"/>
                    <a:pt x="652033" y="1612479"/>
                  </a:cubicBezTo>
                  <a:close/>
                  <a:moveTo>
                    <a:pt x="783583" y="1466431"/>
                  </a:moveTo>
                  <a:cubicBezTo>
                    <a:pt x="780599" y="1466672"/>
                    <a:pt x="778421" y="1469248"/>
                    <a:pt x="778663" y="1472227"/>
                  </a:cubicBezTo>
                  <a:cubicBezTo>
                    <a:pt x="780679" y="1499360"/>
                    <a:pt x="780034" y="1526653"/>
                    <a:pt x="777776" y="1553866"/>
                  </a:cubicBezTo>
                  <a:cubicBezTo>
                    <a:pt x="776082" y="1574236"/>
                    <a:pt x="773420" y="1594525"/>
                    <a:pt x="770113" y="1614733"/>
                  </a:cubicBezTo>
                  <a:cubicBezTo>
                    <a:pt x="766887" y="1635022"/>
                    <a:pt x="763096" y="1655230"/>
                    <a:pt x="758741" y="1675117"/>
                  </a:cubicBezTo>
                  <a:cubicBezTo>
                    <a:pt x="756321" y="1685986"/>
                    <a:pt x="753821" y="1696774"/>
                    <a:pt x="750998" y="1707482"/>
                  </a:cubicBezTo>
                  <a:cubicBezTo>
                    <a:pt x="748094" y="1718191"/>
                    <a:pt x="744949" y="1728737"/>
                    <a:pt x="741239" y="1739204"/>
                  </a:cubicBezTo>
                  <a:cubicBezTo>
                    <a:pt x="738657" y="1746692"/>
                    <a:pt x="727850" y="1759734"/>
                    <a:pt x="724543" y="1766981"/>
                  </a:cubicBezTo>
                  <a:cubicBezTo>
                    <a:pt x="722446" y="1771650"/>
                    <a:pt x="723091" y="1775354"/>
                    <a:pt x="724623" y="1777206"/>
                  </a:cubicBezTo>
                  <a:cubicBezTo>
                    <a:pt x="725914" y="1778735"/>
                    <a:pt x="728334" y="1780265"/>
                    <a:pt x="732528" y="1779540"/>
                  </a:cubicBezTo>
                  <a:cubicBezTo>
                    <a:pt x="735351" y="1779057"/>
                    <a:pt x="737286" y="1776481"/>
                    <a:pt x="736802" y="1773663"/>
                  </a:cubicBezTo>
                  <a:cubicBezTo>
                    <a:pt x="736641" y="1772294"/>
                    <a:pt x="735915" y="1771167"/>
                    <a:pt x="734867" y="1770362"/>
                  </a:cubicBezTo>
                  <a:cubicBezTo>
                    <a:pt x="735593" y="1769074"/>
                    <a:pt x="736480" y="1767464"/>
                    <a:pt x="737367" y="1766175"/>
                  </a:cubicBezTo>
                  <a:cubicBezTo>
                    <a:pt x="742529" y="1758688"/>
                    <a:pt x="749869" y="1749268"/>
                    <a:pt x="752288" y="1743230"/>
                  </a:cubicBezTo>
                  <a:cubicBezTo>
                    <a:pt x="756402" y="1732602"/>
                    <a:pt x="760031" y="1721894"/>
                    <a:pt x="763258" y="1710944"/>
                  </a:cubicBezTo>
                  <a:cubicBezTo>
                    <a:pt x="766484" y="1700156"/>
                    <a:pt x="769307" y="1689206"/>
                    <a:pt x="771969" y="1678176"/>
                  </a:cubicBezTo>
                  <a:cubicBezTo>
                    <a:pt x="776001" y="1661349"/>
                    <a:pt x="779711" y="1644442"/>
                    <a:pt x="782696" y="1627293"/>
                  </a:cubicBezTo>
                  <a:cubicBezTo>
                    <a:pt x="785680" y="1610144"/>
                    <a:pt x="788019" y="1592914"/>
                    <a:pt x="789632" y="1575604"/>
                  </a:cubicBezTo>
                  <a:cubicBezTo>
                    <a:pt x="792858" y="1540823"/>
                    <a:pt x="793020" y="1505801"/>
                    <a:pt x="789390" y="1471261"/>
                  </a:cubicBezTo>
                  <a:cubicBezTo>
                    <a:pt x="789067" y="1468363"/>
                    <a:pt x="786486" y="1466189"/>
                    <a:pt x="783583" y="1466431"/>
                  </a:cubicBezTo>
                  <a:close/>
                  <a:moveTo>
                    <a:pt x="947315" y="1293008"/>
                  </a:moveTo>
                  <a:cubicBezTo>
                    <a:pt x="944411" y="1293491"/>
                    <a:pt x="942475" y="1296309"/>
                    <a:pt x="942959" y="1299208"/>
                  </a:cubicBezTo>
                  <a:cubicBezTo>
                    <a:pt x="948041" y="1331734"/>
                    <a:pt x="949654" y="1364181"/>
                    <a:pt x="949250" y="1396707"/>
                  </a:cubicBezTo>
                  <a:cubicBezTo>
                    <a:pt x="949008" y="1409670"/>
                    <a:pt x="948525" y="1422713"/>
                    <a:pt x="947798" y="1435756"/>
                  </a:cubicBezTo>
                  <a:cubicBezTo>
                    <a:pt x="946669" y="1455320"/>
                    <a:pt x="945137" y="1474884"/>
                    <a:pt x="942959" y="1494449"/>
                  </a:cubicBezTo>
                  <a:cubicBezTo>
                    <a:pt x="941830" y="1504915"/>
                    <a:pt x="940459" y="1515301"/>
                    <a:pt x="939007" y="1525687"/>
                  </a:cubicBezTo>
                  <a:cubicBezTo>
                    <a:pt x="937636" y="1536073"/>
                    <a:pt x="936104" y="1546540"/>
                    <a:pt x="934571" y="1556926"/>
                  </a:cubicBezTo>
                  <a:cubicBezTo>
                    <a:pt x="933522" y="1563930"/>
                    <a:pt x="925941" y="1575926"/>
                    <a:pt x="924811" y="1582367"/>
                  </a:cubicBezTo>
                  <a:cubicBezTo>
                    <a:pt x="924086" y="1586473"/>
                    <a:pt x="925295" y="1589452"/>
                    <a:pt x="927473" y="1591224"/>
                  </a:cubicBezTo>
                  <a:cubicBezTo>
                    <a:pt x="928764" y="1592270"/>
                    <a:pt x="930699" y="1593156"/>
                    <a:pt x="933603" y="1592914"/>
                  </a:cubicBezTo>
                  <a:cubicBezTo>
                    <a:pt x="936426" y="1592834"/>
                    <a:pt x="938604" y="1590418"/>
                    <a:pt x="938443" y="1587600"/>
                  </a:cubicBezTo>
                  <a:cubicBezTo>
                    <a:pt x="938362" y="1585588"/>
                    <a:pt x="937152" y="1583977"/>
                    <a:pt x="935458" y="1583172"/>
                  </a:cubicBezTo>
                  <a:cubicBezTo>
                    <a:pt x="936345" y="1580354"/>
                    <a:pt x="938362" y="1576732"/>
                    <a:pt x="940217" y="1573028"/>
                  </a:cubicBezTo>
                  <a:cubicBezTo>
                    <a:pt x="942798" y="1567956"/>
                    <a:pt x="945218" y="1562722"/>
                    <a:pt x="945943" y="1558858"/>
                  </a:cubicBezTo>
                  <a:cubicBezTo>
                    <a:pt x="948282" y="1546298"/>
                    <a:pt x="950541" y="1533819"/>
                    <a:pt x="952557" y="1521259"/>
                  </a:cubicBezTo>
                  <a:cubicBezTo>
                    <a:pt x="953928" y="1512886"/>
                    <a:pt x="955219" y="1504512"/>
                    <a:pt x="956348" y="1496059"/>
                  </a:cubicBezTo>
                  <a:cubicBezTo>
                    <a:pt x="958929" y="1476253"/>
                    <a:pt x="961107" y="1456447"/>
                    <a:pt x="962236" y="1436641"/>
                  </a:cubicBezTo>
                  <a:cubicBezTo>
                    <a:pt x="963043" y="1423276"/>
                    <a:pt x="963365" y="1409992"/>
                    <a:pt x="963204" y="1396707"/>
                  </a:cubicBezTo>
                  <a:cubicBezTo>
                    <a:pt x="962881" y="1363537"/>
                    <a:pt x="959816" y="1330446"/>
                    <a:pt x="953525" y="1297356"/>
                  </a:cubicBezTo>
                  <a:cubicBezTo>
                    <a:pt x="953041" y="1294458"/>
                    <a:pt x="950218" y="1292525"/>
                    <a:pt x="947315" y="129300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4" name="Google Shape;2254;p32"/>
            <p:cNvSpPr/>
            <p:nvPr/>
          </p:nvSpPr>
          <p:spPr>
            <a:xfrm rot="5400000">
              <a:off x="1448230" y="-417545"/>
              <a:ext cx="1267777" cy="1213008"/>
            </a:xfrm>
            <a:custGeom>
              <a:rect b="b" l="l" r="r" t="t"/>
              <a:pathLst>
                <a:path extrusionOk="0" h="2426015" w="2535554">
                  <a:moveTo>
                    <a:pt x="2264811" y="1428072"/>
                  </a:moveTo>
                  <a:cubicBezTo>
                    <a:pt x="2194721" y="1371553"/>
                    <a:pt x="2171331" y="1286452"/>
                    <a:pt x="2122211" y="1246760"/>
                  </a:cubicBezTo>
                  <a:cubicBezTo>
                    <a:pt x="1887744" y="1057477"/>
                    <a:pt x="1718608" y="987995"/>
                    <a:pt x="1599318" y="979461"/>
                  </a:cubicBezTo>
                  <a:cubicBezTo>
                    <a:pt x="1714414" y="908450"/>
                    <a:pt x="1830639" y="765944"/>
                    <a:pt x="1902343" y="509112"/>
                  </a:cubicBezTo>
                  <a:cubicBezTo>
                    <a:pt x="1921620" y="440113"/>
                    <a:pt x="1904682" y="350021"/>
                    <a:pt x="1924443" y="287302"/>
                  </a:cubicBezTo>
                  <a:cubicBezTo>
                    <a:pt x="1977353" y="119677"/>
                    <a:pt x="2076398" y="23063"/>
                    <a:pt x="2061961" y="12999"/>
                  </a:cubicBezTo>
                  <a:cubicBezTo>
                    <a:pt x="2047443" y="2935"/>
                    <a:pt x="1958560" y="145119"/>
                    <a:pt x="1837657" y="226918"/>
                  </a:cubicBezTo>
                  <a:cubicBezTo>
                    <a:pt x="1763050" y="277399"/>
                    <a:pt x="1674006" y="275547"/>
                    <a:pt x="1621660" y="310973"/>
                  </a:cubicBezTo>
                  <a:cubicBezTo>
                    <a:pt x="1419778" y="447601"/>
                    <a:pt x="1306859" y="565470"/>
                    <a:pt x="1248384" y="664419"/>
                  </a:cubicBezTo>
                  <a:cubicBezTo>
                    <a:pt x="1200716" y="546872"/>
                    <a:pt x="1095621" y="416040"/>
                    <a:pt x="895836" y="292857"/>
                  </a:cubicBezTo>
                  <a:cubicBezTo>
                    <a:pt x="834538" y="255097"/>
                    <a:pt x="742428" y="245597"/>
                    <a:pt x="687340" y="208964"/>
                  </a:cubicBezTo>
                  <a:cubicBezTo>
                    <a:pt x="540062" y="111304"/>
                    <a:pt x="474570" y="-10188"/>
                    <a:pt x="460778" y="681"/>
                  </a:cubicBezTo>
                  <a:cubicBezTo>
                    <a:pt x="446905" y="11550"/>
                    <a:pt x="559339" y="136343"/>
                    <a:pt x="604265" y="274340"/>
                  </a:cubicBezTo>
                  <a:cubicBezTo>
                    <a:pt x="632010" y="359521"/>
                    <a:pt x="604990" y="443575"/>
                    <a:pt x="624429" y="503315"/>
                  </a:cubicBezTo>
                  <a:cubicBezTo>
                    <a:pt x="710811" y="768440"/>
                    <a:pt x="806550" y="915052"/>
                    <a:pt x="896320" y="991860"/>
                  </a:cubicBezTo>
                  <a:cubicBezTo>
                    <a:pt x="764044" y="996046"/>
                    <a:pt x="596522" y="1056350"/>
                    <a:pt x="406496" y="1223572"/>
                  </a:cubicBezTo>
                  <a:cubicBezTo>
                    <a:pt x="352457" y="1271074"/>
                    <a:pt x="317210" y="1355772"/>
                    <a:pt x="266154" y="1397799"/>
                  </a:cubicBezTo>
                  <a:cubicBezTo>
                    <a:pt x="129765" y="1509952"/>
                    <a:pt x="-6382" y="1537729"/>
                    <a:pt x="232" y="1553992"/>
                  </a:cubicBezTo>
                  <a:cubicBezTo>
                    <a:pt x="6845" y="1570175"/>
                    <a:pt x="159527" y="1498761"/>
                    <a:pt x="305837" y="1495219"/>
                  </a:cubicBezTo>
                  <a:cubicBezTo>
                    <a:pt x="396253" y="1493045"/>
                    <a:pt x="469892" y="1542479"/>
                    <a:pt x="533287" y="1540949"/>
                  </a:cubicBezTo>
                  <a:cubicBezTo>
                    <a:pt x="762915" y="1535394"/>
                    <a:pt x="917371" y="1501337"/>
                    <a:pt x="1021095" y="1454480"/>
                  </a:cubicBezTo>
                  <a:cubicBezTo>
                    <a:pt x="991817" y="1570739"/>
                    <a:pt x="993995" y="1725482"/>
                    <a:pt x="1057067" y="1923702"/>
                  </a:cubicBezTo>
                  <a:cubicBezTo>
                    <a:pt x="1078764" y="1991895"/>
                    <a:pt x="1142402" y="2058478"/>
                    <a:pt x="1160227" y="2121760"/>
                  </a:cubicBezTo>
                  <a:cubicBezTo>
                    <a:pt x="1207814" y="2290915"/>
                    <a:pt x="1177729" y="2425289"/>
                    <a:pt x="1195393" y="2426014"/>
                  </a:cubicBezTo>
                  <a:cubicBezTo>
                    <a:pt x="1213056" y="2426658"/>
                    <a:pt x="1209669" y="2259435"/>
                    <a:pt x="1266209" y="2125705"/>
                  </a:cubicBezTo>
                  <a:cubicBezTo>
                    <a:pt x="1301133" y="2043100"/>
                    <a:pt x="1376869" y="1996806"/>
                    <a:pt x="1401388" y="1938838"/>
                  </a:cubicBezTo>
                  <a:cubicBezTo>
                    <a:pt x="1492207" y="1724113"/>
                    <a:pt x="1523260" y="1568404"/>
                    <a:pt x="1521001" y="1454882"/>
                  </a:cubicBezTo>
                  <a:cubicBezTo>
                    <a:pt x="1625692" y="1523961"/>
                    <a:pt x="1782649" y="1573556"/>
                    <a:pt x="2009857" y="1569531"/>
                  </a:cubicBezTo>
                  <a:cubicBezTo>
                    <a:pt x="2082125" y="1568243"/>
                    <a:pt x="2164556" y="1526618"/>
                    <a:pt x="2230935" y="1527665"/>
                  </a:cubicBezTo>
                  <a:cubicBezTo>
                    <a:pt x="2408137" y="1530402"/>
                    <a:pt x="2529766" y="1597066"/>
                    <a:pt x="2535412" y="1580481"/>
                  </a:cubicBezTo>
                  <a:cubicBezTo>
                    <a:pt x="2541058" y="1563895"/>
                    <a:pt x="2378294" y="1519694"/>
                    <a:pt x="2264811" y="1428072"/>
                  </a:cubicBezTo>
                  <a:close/>
                  <a:moveTo>
                    <a:pt x="1211524" y="1195796"/>
                  </a:moveTo>
                  <a:cubicBezTo>
                    <a:pt x="1209266" y="1174621"/>
                    <a:pt x="1204265" y="1155137"/>
                    <a:pt x="1197570" y="1138954"/>
                  </a:cubicBezTo>
                  <a:cubicBezTo>
                    <a:pt x="1185956" y="1111017"/>
                    <a:pt x="1162243" y="1082355"/>
                    <a:pt x="1129093" y="1057557"/>
                  </a:cubicBezTo>
                  <a:cubicBezTo>
                    <a:pt x="1158533" y="1049104"/>
                    <a:pt x="1183375" y="1035175"/>
                    <a:pt x="1202006" y="1020361"/>
                  </a:cubicBezTo>
                  <a:cubicBezTo>
                    <a:pt x="1217573" y="1007962"/>
                    <a:pt x="1231930" y="990330"/>
                    <a:pt x="1244270" y="969075"/>
                  </a:cubicBezTo>
                  <a:cubicBezTo>
                    <a:pt x="1257175" y="984292"/>
                    <a:pt x="1271129" y="996771"/>
                    <a:pt x="1284760" y="1006110"/>
                  </a:cubicBezTo>
                  <a:cubicBezTo>
                    <a:pt x="1314280" y="1026319"/>
                    <a:pt x="1357834" y="1039040"/>
                    <a:pt x="1408889" y="1038718"/>
                  </a:cubicBezTo>
                  <a:cubicBezTo>
                    <a:pt x="1380660" y="1065206"/>
                    <a:pt x="1362673" y="1096364"/>
                    <a:pt x="1353559" y="1123818"/>
                  </a:cubicBezTo>
                  <a:cubicBezTo>
                    <a:pt x="1348075" y="1140243"/>
                    <a:pt x="1345413" y="1159485"/>
                    <a:pt x="1345736" y="1180337"/>
                  </a:cubicBezTo>
                  <a:cubicBezTo>
                    <a:pt x="1330653" y="1176634"/>
                    <a:pt x="1315893" y="1174380"/>
                    <a:pt x="1302585" y="1173977"/>
                  </a:cubicBezTo>
                  <a:cubicBezTo>
                    <a:pt x="1275403" y="1173172"/>
                    <a:pt x="1243786" y="1180257"/>
                    <a:pt x="1211524" y="1195796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5" name="Google Shape;2255;p32"/>
            <p:cNvSpPr/>
            <p:nvPr/>
          </p:nvSpPr>
          <p:spPr>
            <a:xfrm rot="5400000">
              <a:off x="1570999" y="-323822"/>
              <a:ext cx="1050582" cy="1000834"/>
            </a:xfrm>
            <a:custGeom>
              <a:rect b="b" l="l" r="r" t="t"/>
              <a:pathLst>
                <a:path extrusionOk="0" h="2001668" w="2101164">
                  <a:moveTo>
                    <a:pt x="886779" y="1236754"/>
                  </a:moveTo>
                  <a:cubicBezTo>
                    <a:pt x="891860" y="1233212"/>
                    <a:pt x="896941" y="1229508"/>
                    <a:pt x="901942" y="1225805"/>
                  </a:cubicBezTo>
                  <a:cubicBezTo>
                    <a:pt x="909362" y="1220249"/>
                    <a:pt x="916621" y="1214533"/>
                    <a:pt x="923719" y="1208575"/>
                  </a:cubicBezTo>
                  <a:cubicBezTo>
                    <a:pt x="930817" y="1202698"/>
                    <a:pt x="937753" y="1196498"/>
                    <a:pt x="944448" y="1190218"/>
                  </a:cubicBezTo>
                  <a:cubicBezTo>
                    <a:pt x="964612" y="1171218"/>
                    <a:pt x="983243" y="1150768"/>
                    <a:pt x="1001552" y="1130318"/>
                  </a:cubicBezTo>
                  <a:cubicBezTo>
                    <a:pt x="1003569" y="1128144"/>
                    <a:pt x="1003488" y="1124762"/>
                    <a:pt x="1001310" y="1122750"/>
                  </a:cubicBezTo>
                  <a:cubicBezTo>
                    <a:pt x="999132" y="1120737"/>
                    <a:pt x="995745" y="1120898"/>
                    <a:pt x="993729" y="1122991"/>
                  </a:cubicBezTo>
                  <a:cubicBezTo>
                    <a:pt x="977920" y="1139174"/>
                    <a:pt x="961547" y="1155035"/>
                    <a:pt x="944770" y="1170493"/>
                  </a:cubicBezTo>
                  <a:cubicBezTo>
                    <a:pt x="936463" y="1178222"/>
                    <a:pt x="928075" y="1185790"/>
                    <a:pt x="919525" y="1193197"/>
                  </a:cubicBezTo>
                  <a:cubicBezTo>
                    <a:pt x="911056" y="1200685"/>
                    <a:pt x="902507" y="1208012"/>
                    <a:pt x="893634" y="1215016"/>
                  </a:cubicBezTo>
                  <a:lnTo>
                    <a:pt x="856936" y="1243276"/>
                  </a:lnTo>
                  <a:cubicBezTo>
                    <a:pt x="852661" y="1246416"/>
                    <a:pt x="841853" y="1253662"/>
                    <a:pt x="839272" y="1255996"/>
                  </a:cubicBezTo>
                  <a:cubicBezTo>
                    <a:pt x="837417" y="1257607"/>
                    <a:pt x="837014" y="1259136"/>
                    <a:pt x="836933" y="1259781"/>
                  </a:cubicBezTo>
                  <a:cubicBezTo>
                    <a:pt x="836530" y="1262518"/>
                    <a:pt x="837498" y="1264531"/>
                    <a:pt x="840240" y="1265416"/>
                  </a:cubicBezTo>
                  <a:cubicBezTo>
                    <a:pt x="840724" y="1265658"/>
                    <a:pt x="842499" y="1266221"/>
                    <a:pt x="845322" y="1265014"/>
                  </a:cubicBezTo>
                  <a:cubicBezTo>
                    <a:pt x="845886" y="1264772"/>
                    <a:pt x="845806" y="1264128"/>
                    <a:pt x="846209" y="1263726"/>
                  </a:cubicBezTo>
                  <a:cubicBezTo>
                    <a:pt x="846128" y="1263726"/>
                    <a:pt x="846047" y="1264048"/>
                    <a:pt x="845967" y="1263887"/>
                  </a:cubicBezTo>
                  <a:cubicBezTo>
                    <a:pt x="845483" y="1263242"/>
                    <a:pt x="845967" y="1262437"/>
                    <a:pt x="847096" y="1261552"/>
                  </a:cubicBezTo>
                  <a:cubicBezTo>
                    <a:pt x="847096" y="1261793"/>
                    <a:pt x="847015" y="1262276"/>
                    <a:pt x="846935" y="1262759"/>
                  </a:cubicBezTo>
                  <a:cubicBezTo>
                    <a:pt x="847499" y="1261954"/>
                    <a:pt x="848548" y="1261471"/>
                    <a:pt x="848548" y="1260505"/>
                  </a:cubicBezTo>
                  <a:cubicBezTo>
                    <a:pt x="852822" y="1257768"/>
                    <a:pt x="860807" y="1254547"/>
                    <a:pt x="863631" y="1252615"/>
                  </a:cubicBezTo>
                  <a:cubicBezTo>
                    <a:pt x="871373" y="1247462"/>
                    <a:pt x="879116" y="1242148"/>
                    <a:pt x="886779" y="1236754"/>
                  </a:cubicBezTo>
                  <a:close/>
                  <a:moveTo>
                    <a:pt x="841531" y="1255513"/>
                  </a:moveTo>
                  <a:cubicBezTo>
                    <a:pt x="841369" y="1255594"/>
                    <a:pt x="841127" y="1255755"/>
                    <a:pt x="841047" y="1255674"/>
                  </a:cubicBezTo>
                  <a:cubicBezTo>
                    <a:pt x="840805" y="1254789"/>
                    <a:pt x="841692" y="1254869"/>
                    <a:pt x="842499" y="1255191"/>
                  </a:cubicBezTo>
                  <a:cubicBezTo>
                    <a:pt x="842176" y="1255272"/>
                    <a:pt x="841853" y="1255352"/>
                    <a:pt x="841531" y="1255513"/>
                  </a:cubicBezTo>
                  <a:close/>
                  <a:moveTo>
                    <a:pt x="927833" y="877109"/>
                  </a:moveTo>
                  <a:cubicBezTo>
                    <a:pt x="911056" y="868977"/>
                    <a:pt x="893312" y="861811"/>
                    <a:pt x="875084" y="855370"/>
                  </a:cubicBezTo>
                  <a:cubicBezTo>
                    <a:pt x="857259" y="849091"/>
                    <a:pt x="838950" y="843696"/>
                    <a:pt x="820479" y="838785"/>
                  </a:cubicBezTo>
                  <a:cubicBezTo>
                    <a:pt x="805639" y="834920"/>
                    <a:pt x="790798" y="831297"/>
                    <a:pt x="776038" y="828238"/>
                  </a:cubicBezTo>
                  <a:cubicBezTo>
                    <a:pt x="753051" y="823407"/>
                    <a:pt x="730225" y="819543"/>
                    <a:pt x="708287" y="817208"/>
                  </a:cubicBezTo>
                  <a:cubicBezTo>
                    <a:pt x="705303" y="816966"/>
                    <a:pt x="703125" y="814309"/>
                    <a:pt x="703448" y="811411"/>
                  </a:cubicBezTo>
                  <a:cubicBezTo>
                    <a:pt x="703690" y="808432"/>
                    <a:pt x="706271" y="806258"/>
                    <a:pt x="709174" y="806500"/>
                  </a:cubicBezTo>
                  <a:cubicBezTo>
                    <a:pt x="731677" y="807949"/>
                    <a:pt x="755068" y="810525"/>
                    <a:pt x="778619" y="814712"/>
                  </a:cubicBezTo>
                  <a:cubicBezTo>
                    <a:pt x="793863" y="817449"/>
                    <a:pt x="809107" y="820831"/>
                    <a:pt x="824190" y="824856"/>
                  </a:cubicBezTo>
                  <a:cubicBezTo>
                    <a:pt x="843063" y="830009"/>
                    <a:pt x="861614" y="836209"/>
                    <a:pt x="879600" y="843374"/>
                  </a:cubicBezTo>
                  <a:cubicBezTo>
                    <a:pt x="898071" y="850620"/>
                    <a:pt x="915734" y="858913"/>
                    <a:pt x="932511" y="868011"/>
                  </a:cubicBezTo>
                  <a:cubicBezTo>
                    <a:pt x="935011" y="869379"/>
                    <a:pt x="936060" y="872439"/>
                    <a:pt x="934769" y="874935"/>
                  </a:cubicBezTo>
                  <a:cubicBezTo>
                    <a:pt x="933398" y="877431"/>
                    <a:pt x="930333" y="878477"/>
                    <a:pt x="927833" y="877109"/>
                  </a:cubicBezTo>
                  <a:close/>
                  <a:moveTo>
                    <a:pt x="983566" y="966959"/>
                  </a:moveTo>
                  <a:cubicBezTo>
                    <a:pt x="983727" y="967040"/>
                    <a:pt x="983969" y="967121"/>
                    <a:pt x="984131" y="967201"/>
                  </a:cubicBezTo>
                  <a:cubicBezTo>
                    <a:pt x="984050" y="967443"/>
                    <a:pt x="983727" y="967201"/>
                    <a:pt x="983405" y="966959"/>
                  </a:cubicBezTo>
                  <a:lnTo>
                    <a:pt x="983566" y="966959"/>
                  </a:lnTo>
                  <a:close/>
                  <a:moveTo>
                    <a:pt x="926542" y="985397"/>
                  </a:moveTo>
                  <a:cubicBezTo>
                    <a:pt x="929768" y="984511"/>
                    <a:pt x="947351" y="977587"/>
                    <a:pt x="962918" y="972434"/>
                  </a:cubicBezTo>
                  <a:cubicBezTo>
                    <a:pt x="970338" y="970019"/>
                    <a:pt x="977356" y="967926"/>
                    <a:pt x="981791" y="967282"/>
                  </a:cubicBezTo>
                  <a:cubicBezTo>
                    <a:pt x="982356" y="967282"/>
                    <a:pt x="982921" y="967040"/>
                    <a:pt x="983405" y="966959"/>
                  </a:cubicBezTo>
                  <a:cubicBezTo>
                    <a:pt x="983243" y="966799"/>
                    <a:pt x="983082" y="966637"/>
                    <a:pt x="983001" y="966557"/>
                  </a:cubicBezTo>
                  <a:cubicBezTo>
                    <a:pt x="983163" y="966718"/>
                    <a:pt x="983324" y="966799"/>
                    <a:pt x="983566" y="966959"/>
                  </a:cubicBezTo>
                  <a:cubicBezTo>
                    <a:pt x="983889" y="966879"/>
                    <a:pt x="984211" y="966879"/>
                    <a:pt x="984131" y="967121"/>
                  </a:cubicBezTo>
                  <a:lnTo>
                    <a:pt x="984131" y="967201"/>
                  </a:lnTo>
                  <a:cubicBezTo>
                    <a:pt x="986227" y="968087"/>
                    <a:pt x="988728" y="967523"/>
                    <a:pt x="990180" y="965671"/>
                  </a:cubicBezTo>
                  <a:cubicBezTo>
                    <a:pt x="991954" y="963417"/>
                    <a:pt x="991551" y="960277"/>
                    <a:pt x="989293" y="958506"/>
                  </a:cubicBezTo>
                  <a:cubicBezTo>
                    <a:pt x="988244" y="957620"/>
                    <a:pt x="986389" y="956896"/>
                    <a:pt x="983647" y="956896"/>
                  </a:cubicBezTo>
                  <a:cubicBezTo>
                    <a:pt x="981066" y="956896"/>
                    <a:pt x="977033" y="957620"/>
                    <a:pt x="972274" y="958828"/>
                  </a:cubicBezTo>
                  <a:cubicBezTo>
                    <a:pt x="955417" y="963095"/>
                    <a:pt x="927591" y="973723"/>
                    <a:pt x="923477" y="974930"/>
                  </a:cubicBezTo>
                  <a:cubicBezTo>
                    <a:pt x="890973" y="984109"/>
                    <a:pt x="858791" y="994092"/>
                    <a:pt x="826771" y="1004639"/>
                  </a:cubicBezTo>
                  <a:cubicBezTo>
                    <a:pt x="794750" y="1015267"/>
                    <a:pt x="762972" y="1026377"/>
                    <a:pt x="731193" y="1037890"/>
                  </a:cubicBezTo>
                  <a:cubicBezTo>
                    <a:pt x="644972" y="1069290"/>
                    <a:pt x="557864" y="1100931"/>
                    <a:pt x="470432" y="1132331"/>
                  </a:cubicBezTo>
                  <a:cubicBezTo>
                    <a:pt x="457850" y="1136839"/>
                    <a:pt x="445268" y="1141267"/>
                    <a:pt x="432685" y="1145776"/>
                  </a:cubicBezTo>
                  <a:cubicBezTo>
                    <a:pt x="432282" y="1145212"/>
                    <a:pt x="432685" y="1144810"/>
                    <a:pt x="432040" y="1144327"/>
                  </a:cubicBezTo>
                  <a:cubicBezTo>
                    <a:pt x="428572" y="1141428"/>
                    <a:pt x="410908" y="1134746"/>
                    <a:pt x="403649" y="1132331"/>
                  </a:cubicBezTo>
                  <a:cubicBezTo>
                    <a:pt x="395341" y="1129513"/>
                    <a:pt x="386953" y="1126856"/>
                    <a:pt x="378565" y="1124360"/>
                  </a:cubicBezTo>
                  <a:cubicBezTo>
                    <a:pt x="370096" y="1121864"/>
                    <a:pt x="361627" y="1119610"/>
                    <a:pt x="353078" y="1117436"/>
                  </a:cubicBezTo>
                  <a:cubicBezTo>
                    <a:pt x="336221" y="1113410"/>
                    <a:pt x="319283" y="1109626"/>
                    <a:pt x="302184" y="1106647"/>
                  </a:cubicBezTo>
                  <a:cubicBezTo>
                    <a:pt x="290811" y="1104635"/>
                    <a:pt x="279358" y="1102944"/>
                    <a:pt x="267905" y="1101414"/>
                  </a:cubicBezTo>
                  <a:cubicBezTo>
                    <a:pt x="239272" y="1097710"/>
                    <a:pt x="210478" y="1095456"/>
                    <a:pt x="181764" y="1093927"/>
                  </a:cubicBezTo>
                  <a:cubicBezTo>
                    <a:pt x="178861" y="1093765"/>
                    <a:pt x="176280" y="1095939"/>
                    <a:pt x="176038" y="1098918"/>
                  </a:cubicBezTo>
                  <a:cubicBezTo>
                    <a:pt x="175876" y="1101817"/>
                    <a:pt x="178054" y="1104393"/>
                    <a:pt x="181038" y="1104635"/>
                  </a:cubicBezTo>
                  <a:cubicBezTo>
                    <a:pt x="209349" y="1107211"/>
                    <a:pt x="237659" y="1110834"/>
                    <a:pt x="265969" y="1115262"/>
                  </a:cubicBezTo>
                  <a:cubicBezTo>
                    <a:pt x="277180" y="1117033"/>
                    <a:pt x="288472" y="1118966"/>
                    <a:pt x="299684" y="1120898"/>
                  </a:cubicBezTo>
                  <a:cubicBezTo>
                    <a:pt x="316541" y="1123877"/>
                    <a:pt x="333317" y="1126936"/>
                    <a:pt x="350013" y="1130640"/>
                  </a:cubicBezTo>
                  <a:cubicBezTo>
                    <a:pt x="358401" y="1132411"/>
                    <a:pt x="366789" y="1134424"/>
                    <a:pt x="375177" y="1136598"/>
                  </a:cubicBezTo>
                  <a:cubicBezTo>
                    <a:pt x="383566" y="1138771"/>
                    <a:pt x="391873" y="1141026"/>
                    <a:pt x="400181" y="1143441"/>
                  </a:cubicBezTo>
                  <a:cubicBezTo>
                    <a:pt x="404698" y="1144729"/>
                    <a:pt x="416393" y="1147064"/>
                    <a:pt x="422281" y="1149479"/>
                  </a:cubicBezTo>
                  <a:cubicBezTo>
                    <a:pt x="380340" y="1164535"/>
                    <a:pt x="338398" y="1179671"/>
                    <a:pt x="296296" y="1194325"/>
                  </a:cubicBezTo>
                  <a:cubicBezTo>
                    <a:pt x="198944" y="1228300"/>
                    <a:pt x="101350" y="1260988"/>
                    <a:pt x="3837" y="1290858"/>
                  </a:cubicBezTo>
                  <a:cubicBezTo>
                    <a:pt x="1014" y="1291663"/>
                    <a:pt x="-599" y="1294642"/>
                    <a:pt x="208" y="1297460"/>
                  </a:cubicBezTo>
                  <a:cubicBezTo>
                    <a:pt x="1095" y="1300278"/>
                    <a:pt x="4079" y="1301888"/>
                    <a:pt x="6902" y="1301083"/>
                  </a:cubicBezTo>
                  <a:cubicBezTo>
                    <a:pt x="104819" y="1272179"/>
                    <a:pt x="202977" y="1240619"/>
                    <a:pt x="300732" y="1207206"/>
                  </a:cubicBezTo>
                  <a:cubicBezTo>
                    <a:pt x="359127" y="1187320"/>
                    <a:pt x="417361" y="1166870"/>
                    <a:pt x="475352" y="1145937"/>
                  </a:cubicBezTo>
                  <a:cubicBezTo>
                    <a:pt x="562783" y="1114457"/>
                    <a:pt x="649569" y="1081930"/>
                    <a:pt x="735710" y="1050048"/>
                  </a:cubicBezTo>
                  <a:cubicBezTo>
                    <a:pt x="767246" y="1038293"/>
                    <a:pt x="798783" y="1026860"/>
                    <a:pt x="830561" y="1015991"/>
                  </a:cubicBezTo>
                  <a:cubicBezTo>
                    <a:pt x="862340" y="1005203"/>
                    <a:pt x="894280" y="994897"/>
                    <a:pt x="926542" y="985397"/>
                  </a:cubicBezTo>
                  <a:close/>
                  <a:moveTo>
                    <a:pt x="427846" y="1144568"/>
                  </a:moveTo>
                  <a:cubicBezTo>
                    <a:pt x="427846" y="1144729"/>
                    <a:pt x="427523" y="1144649"/>
                    <a:pt x="427362" y="1144649"/>
                  </a:cubicBezTo>
                  <a:cubicBezTo>
                    <a:pt x="427120" y="1144649"/>
                    <a:pt x="426797" y="1144649"/>
                    <a:pt x="426555" y="1144729"/>
                  </a:cubicBezTo>
                  <a:cubicBezTo>
                    <a:pt x="427120" y="1144166"/>
                    <a:pt x="427685" y="1143844"/>
                    <a:pt x="427846" y="1144568"/>
                  </a:cubicBezTo>
                  <a:close/>
                  <a:moveTo>
                    <a:pt x="547701" y="1131364"/>
                  </a:moveTo>
                  <a:cubicBezTo>
                    <a:pt x="520116" y="1160510"/>
                    <a:pt x="490838" y="1188125"/>
                    <a:pt x="460189" y="1214130"/>
                  </a:cubicBezTo>
                  <a:cubicBezTo>
                    <a:pt x="447929" y="1224516"/>
                    <a:pt x="435428" y="1234580"/>
                    <a:pt x="422764" y="1244483"/>
                  </a:cubicBezTo>
                  <a:cubicBezTo>
                    <a:pt x="403730" y="1259217"/>
                    <a:pt x="384211" y="1273387"/>
                    <a:pt x="364692" y="1287315"/>
                  </a:cubicBezTo>
                  <a:cubicBezTo>
                    <a:pt x="359369" y="1291100"/>
                    <a:pt x="328881" y="1316380"/>
                    <a:pt x="308798" y="1327652"/>
                  </a:cubicBezTo>
                  <a:cubicBezTo>
                    <a:pt x="303071" y="1330872"/>
                    <a:pt x="298070" y="1333046"/>
                    <a:pt x="294441" y="1333610"/>
                  </a:cubicBezTo>
                  <a:cubicBezTo>
                    <a:pt x="291941" y="1334012"/>
                    <a:pt x="289763" y="1333771"/>
                    <a:pt x="288230" y="1333046"/>
                  </a:cubicBezTo>
                  <a:cubicBezTo>
                    <a:pt x="285569" y="1331999"/>
                    <a:pt x="284359" y="1329021"/>
                    <a:pt x="285407" y="1326364"/>
                  </a:cubicBezTo>
                  <a:cubicBezTo>
                    <a:pt x="286456" y="1323868"/>
                    <a:pt x="289279" y="1322660"/>
                    <a:pt x="291860" y="1323546"/>
                  </a:cubicBezTo>
                  <a:cubicBezTo>
                    <a:pt x="291860" y="1323868"/>
                    <a:pt x="292586" y="1323385"/>
                    <a:pt x="293070" y="1323304"/>
                  </a:cubicBezTo>
                  <a:cubicBezTo>
                    <a:pt x="294441" y="1322982"/>
                    <a:pt x="295973" y="1322338"/>
                    <a:pt x="297748" y="1321452"/>
                  </a:cubicBezTo>
                  <a:cubicBezTo>
                    <a:pt x="303152" y="1318796"/>
                    <a:pt x="309927" y="1314206"/>
                    <a:pt x="317025" y="1308973"/>
                  </a:cubicBezTo>
                  <a:cubicBezTo>
                    <a:pt x="334366" y="1296252"/>
                    <a:pt x="352997" y="1279908"/>
                    <a:pt x="357030" y="1276849"/>
                  </a:cubicBezTo>
                  <a:cubicBezTo>
                    <a:pt x="380017" y="1259781"/>
                    <a:pt x="402600" y="1242148"/>
                    <a:pt x="425023" y="1224194"/>
                  </a:cubicBezTo>
                  <a:cubicBezTo>
                    <a:pt x="439944" y="1212279"/>
                    <a:pt x="454866" y="1200282"/>
                    <a:pt x="469464" y="1188045"/>
                  </a:cubicBezTo>
                  <a:cubicBezTo>
                    <a:pt x="493742" y="1167514"/>
                    <a:pt x="517536" y="1146340"/>
                    <a:pt x="540039" y="1123957"/>
                  </a:cubicBezTo>
                  <a:cubicBezTo>
                    <a:pt x="542136" y="1121864"/>
                    <a:pt x="545523" y="1121783"/>
                    <a:pt x="547620" y="1123877"/>
                  </a:cubicBezTo>
                  <a:cubicBezTo>
                    <a:pt x="549717" y="1125890"/>
                    <a:pt x="549798" y="1129271"/>
                    <a:pt x="547701" y="1131364"/>
                  </a:cubicBezTo>
                  <a:close/>
                  <a:moveTo>
                    <a:pt x="719337" y="1072027"/>
                  </a:moveTo>
                  <a:cubicBezTo>
                    <a:pt x="706754" y="1095698"/>
                    <a:pt x="691914" y="1118080"/>
                    <a:pt x="675702" y="1139657"/>
                  </a:cubicBezTo>
                  <a:cubicBezTo>
                    <a:pt x="663603" y="1155840"/>
                    <a:pt x="650698" y="1171379"/>
                    <a:pt x="637471" y="1186515"/>
                  </a:cubicBezTo>
                  <a:cubicBezTo>
                    <a:pt x="624082" y="1201812"/>
                    <a:pt x="610370" y="1216707"/>
                    <a:pt x="596256" y="1231038"/>
                  </a:cubicBezTo>
                  <a:cubicBezTo>
                    <a:pt x="588593" y="1238928"/>
                    <a:pt x="580851" y="1246657"/>
                    <a:pt x="572785" y="1254145"/>
                  </a:cubicBezTo>
                  <a:cubicBezTo>
                    <a:pt x="564880" y="1261552"/>
                    <a:pt x="556653" y="1268717"/>
                    <a:pt x="548104" y="1275561"/>
                  </a:cubicBezTo>
                  <a:cubicBezTo>
                    <a:pt x="541974" y="1280472"/>
                    <a:pt x="526246" y="1285786"/>
                    <a:pt x="519713" y="1290133"/>
                  </a:cubicBezTo>
                  <a:cubicBezTo>
                    <a:pt x="515358" y="1292951"/>
                    <a:pt x="513986" y="1296413"/>
                    <a:pt x="514309" y="1298748"/>
                  </a:cubicBezTo>
                  <a:cubicBezTo>
                    <a:pt x="514551" y="1300761"/>
                    <a:pt x="515761" y="1303337"/>
                    <a:pt x="519794" y="1304948"/>
                  </a:cubicBezTo>
                  <a:cubicBezTo>
                    <a:pt x="522375" y="1306075"/>
                    <a:pt x="525440" y="1304787"/>
                    <a:pt x="526488" y="1302210"/>
                  </a:cubicBezTo>
                  <a:cubicBezTo>
                    <a:pt x="527053" y="1301002"/>
                    <a:pt x="527053" y="1299634"/>
                    <a:pt x="526569" y="1298426"/>
                  </a:cubicBezTo>
                  <a:cubicBezTo>
                    <a:pt x="527859" y="1297782"/>
                    <a:pt x="529473" y="1296896"/>
                    <a:pt x="530924" y="1296252"/>
                  </a:cubicBezTo>
                  <a:cubicBezTo>
                    <a:pt x="539071" y="1292710"/>
                    <a:pt x="550121" y="1288684"/>
                    <a:pt x="555282" y="1284820"/>
                  </a:cubicBezTo>
                  <a:cubicBezTo>
                    <a:pt x="564316" y="1278057"/>
                    <a:pt x="573027" y="1270972"/>
                    <a:pt x="581415" y="1263564"/>
                  </a:cubicBezTo>
                  <a:cubicBezTo>
                    <a:pt x="589803" y="1256157"/>
                    <a:pt x="597869" y="1248509"/>
                    <a:pt x="605934" y="1240699"/>
                  </a:cubicBezTo>
                  <a:cubicBezTo>
                    <a:pt x="618033" y="1228703"/>
                    <a:pt x="630050" y="1216465"/>
                    <a:pt x="641504" y="1203744"/>
                  </a:cubicBezTo>
                  <a:cubicBezTo>
                    <a:pt x="652957" y="1191024"/>
                    <a:pt x="664007" y="1177820"/>
                    <a:pt x="674411" y="1164133"/>
                  </a:cubicBezTo>
                  <a:cubicBezTo>
                    <a:pt x="695301" y="1136759"/>
                    <a:pt x="713772" y="1107614"/>
                    <a:pt x="728854" y="1076858"/>
                  </a:cubicBezTo>
                  <a:cubicBezTo>
                    <a:pt x="730145" y="1074201"/>
                    <a:pt x="729096" y="1070981"/>
                    <a:pt x="726515" y="1069692"/>
                  </a:cubicBezTo>
                  <a:cubicBezTo>
                    <a:pt x="723854" y="1068324"/>
                    <a:pt x="720627" y="1069370"/>
                    <a:pt x="719337" y="1072027"/>
                  </a:cubicBezTo>
                  <a:close/>
                  <a:moveTo>
                    <a:pt x="523746" y="1295528"/>
                  </a:moveTo>
                  <a:cubicBezTo>
                    <a:pt x="523665" y="1295447"/>
                    <a:pt x="523343" y="1295447"/>
                    <a:pt x="523423" y="1295286"/>
                  </a:cubicBezTo>
                  <a:cubicBezTo>
                    <a:pt x="523584" y="1295045"/>
                    <a:pt x="523827" y="1295286"/>
                    <a:pt x="523988" y="1295608"/>
                  </a:cubicBezTo>
                  <a:lnTo>
                    <a:pt x="523746" y="1295528"/>
                  </a:lnTo>
                  <a:close/>
                  <a:moveTo>
                    <a:pt x="838869" y="1202617"/>
                  </a:moveTo>
                  <a:cubicBezTo>
                    <a:pt x="830561" y="1212037"/>
                    <a:pt x="822173" y="1221215"/>
                    <a:pt x="813624" y="1230474"/>
                  </a:cubicBezTo>
                  <a:cubicBezTo>
                    <a:pt x="811043" y="1233373"/>
                    <a:pt x="806284" y="1236432"/>
                    <a:pt x="801364" y="1239411"/>
                  </a:cubicBezTo>
                  <a:cubicBezTo>
                    <a:pt x="797896" y="1241504"/>
                    <a:pt x="794428" y="1243517"/>
                    <a:pt x="792169" y="1245369"/>
                  </a:cubicBezTo>
                  <a:cubicBezTo>
                    <a:pt x="793137" y="1246899"/>
                    <a:pt x="793298" y="1248911"/>
                    <a:pt x="792330" y="1250602"/>
                  </a:cubicBezTo>
                  <a:cubicBezTo>
                    <a:pt x="790959" y="1253018"/>
                    <a:pt x="787894" y="1253903"/>
                    <a:pt x="785394" y="1252615"/>
                  </a:cubicBezTo>
                  <a:cubicBezTo>
                    <a:pt x="782813" y="1251246"/>
                    <a:pt x="781684" y="1249475"/>
                    <a:pt x="781039" y="1247865"/>
                  </a:cubicBezTo>
                  <a:cubicBezTo>
                    <a:pt x="780151" y="1245288"/>
                    <a:pt x="780797" y="1242148"/>
                    <a:pt x="783620" y="1239009"/>
                  </a:cubicBezTo>
                  <a:cubicBezTo>
                    <a:pt x="787894" y="1234258"/>
                    <a:pt x="800477" y="1228139"/>
                    <a:pt x="804994" y="1222906"/>
                  </a:cubicBezTo>
                  <a:cubicBezTo>
                    <a:pt x="811769" y="1214936"/>
                    <a:pt x="818463" y="1207045"/>
                    <a:pt x="825077" y="1199075"/>
                  </a:cubicBezTo>
                  <a:cubicBezTo>
                    <a:pt x="831771" y="1191104"/>
                    <a:pt x="838304" y="1183133"/>
                    <a:pt x="844757" y="1175002"/>
                  </a:cubicBezTo>
                  <a:cubicBezTo>
                    <a:pt x="856855" y="1159785"/>
                    <a:pt x="868389" y="1144246"/>
                    <a:pt x="879520" y="1128547"/>
                  </a:cubicBezTo>
                  <a:cubicBezTo>
                    <a:pt x="886940" y="1117999"/>
                    <a:pt x="894199" y="1107452"/>
                    <a:pt x="901216" y="1096664"/>
                  </a:cubicBezTo>
                  <a:cubicBezTo>
                    <a:pt x="918638" y="1069773"/>
                    <a:pt x="934285" y="1041835"/>
                    <a:pt x="947110" y="1012046"/>
                  </a:cubicBezTo>
                  <a:cubicBezTo>
                    <a:pt x="948239" y="1009309"/>
                    <a:pt x="951384" y="1008020"/>
                    <a:pt x="954126" y="1009148"/>
                  </a:cubicBezTo>
                  <a:cubicBezTo>
                    <a:pt x="956869" y="1010275"/>
                    <a:pt x="958159" y="1013415"/>
                    <a:pt x="957030" y="1016072"/>
                  </a:cubicBezTo>
                  <a:cubicBezTo>
                    <a:pt x="944932" y="1046988"/>
                    <a:pt x="930172" y="1076214"/>
                    <a:pt x="913073" y="1104071"/>
                  </a:cubicBezTo>
                  <a:cubicBezTo>
                    <a:pt x="906217" y="1115262"/>
                    <a:pt x="898958" y="1126212"/>
                    <a:pt x="891376" y="1136920"/>
                  </a:cubicBezTo>
                  <a:cubicBezTo>
                    <a:pt x="880004" y="1152861"/>
                    <a:pt x="867825" y="1168239"/>
                    <a:pt x="855242" y="1183455"/>
                  </a:cubicBezTo>
                  <a:cubicBezTo>
                    <a:pt x="849838" y="1189896"/>
                    <a:pt x="844434" y="1196257"/>
                    <a:pt x="838869" y="1202617"/>
                  </a:cubicBezTo>
                  <a:close/>
                  <a:moveTo>
                    <a:pt x="902426" y="967845"/>
                  </a:moveTo>
                  <a:cubicBezTo>
                    <a:pt x="905007" y="968650"/>
                    <a:pt x="906782" y="969858"/>
                    <a:pt x="907427" y="970663"/>
                  </a:cubicBezTo>
                  <a:cubicBezTo>
                    <a:pt x="908637" y="972273"/>
                    <a:pt x="908959" y="973884"/>
                    <a:pt x="908556" y="975494"/>
                  </a:cubicBezTo>
                  <a:cubicBezTo>
                    <a:pt x="908314" y="976621"/>
                    <a:pt x="907669" y="978312"/>
                    <a:pt x="905249" y="979600"/>
                  </a:cubicBezTo>
                  <a:cubicBezTo>
                    <a:pt x="902829" y="980888"/>
                    <a:pt x="899845" y="980002"/>
                    <a:pt x="898393" y="977668"/>
                  </a:cubicBezTo>
                  <a:cubicBezTo>
                    <a:pt x="895651" y="977104"/>
                    <a:pt x="890650" y="976057"/>
                    <a:pt x="888795" y="975413"/>
                  </a:cubicBezTo>
                  <a:lnTo>
                    <a:pt x="861453" y="966637"/>
                  </a:lnTo>
                  <a:lnTo>
                    <a:pt x="791362" y="943370"/>
                  </a:lnTo>
                  <a:cubicBezTo>
                    <a:pt x="773215" y="937653"/>
                    <a:pt x="754987" y="932420"/>
                    <a:pt x="736758" y="927428"/>
                  </a:cubicBezTo>
                  <a:cubicBezTo>
                    <a:pt x="718449" y="922356"/>
                    <a:pt x="700060" y="917606"/>
                    <a:pt x="681671" y="913258"/>
                  </a:cubicBezTo>
                  <a:cubicBezTo>
                    <a:pt x="644811" y="904483"/>
                    <a:pt x="607628" y="896995"/>
                    <a:pt x="569881" y="891359"/>
                  </a:cubicBezTo>
                  <a:cubicBezTo>
                    <a:pt x="566978" y="890957"/>
                    <a:pt x="564961" y="888300"/>
                    <a:pt x="565284" y="885321"/>
                  </a:cubicBezTo>
                  <a:cubicBezTo>
                    <a:pt x="565687" y="882422"/>
                    <a:pt x="568429" y="880410"/>
                    <a:pt x="571333" y="880812"/>
                  </a:cubicBezTo>
                  <a:cubicBezTo>
                    <a:pt x="609564" y="885401"/>
                    <a:pt x="647391" y="891440"/>
                    <a:pt x="684735" y="899652"/>
                  </a:cubicBezTo>
                  <a:cubicBezTo>
                    <a:pt x="703528" y="903758"/>
                    <a:pt x="722160" y="908347"/>
                    <a:pt x="740630" y="913500"/>
                  </a:cubicBezTo>
                  <a:cubicBezTo>
                    <a:pt x="759020" y="918653"/>
                    <a:pt x="777328" y="924369"/>
                    <a:pt x="795557" y="930488"/>
                  </a:cubicBezTo>
                  <a:cubicBezTo>
                    <a:pt x="802655" y="932903"/>
                    <a:pt x="809671" y="935318"/>
                    <a:pt x="816608" y="937895"/>
                  </a:cubicBezTo>
                  <a:cubicBezTo>
                    <a:pt x="832820" y="943692"/>
                    <a:pt x="848951" y="949891"/>
                    <a:pt x="865243" y="955607"/>
                  </a:cubicBezTo>
                  <a:lnTo>
                    <a:pt x="892425" y="965349"/>
                  </a:lnTo>
                  <a:cubicBezTo>
                    <a:pt x="894683" y="966235"/>
                    <a:pt x="899522" y="966959"/>
                    <a:pt x="902426" y="967845"/>
                  </a:cubicBezTo>
                  <a:close/>
                  <a:moveTo>
                    <a:pt x="683284" y="1043607"/>
                  </a:moveTo>
                  <a:cubicBezTo>
                    <a:pt x="683364" y="1043929"/>
                    <a:pt x="683526" y="1044170"/>
                    <a:pt x="683687" y="1044412"/>
                  </a:cubicBezTo>
                  <a:cubicBezTo>
                    <a:pt x="683445" y="1044573"/>
                    <a:pt x="683284" y="1044090"/>
                    <a:pt x="683203" y="1043607"/>
                  </a:cubicBezTo>
                  <a:lnTo>
                    <a:pt x="683284" y="1043607"/>
                  </a:lnTo>
                  <a:close/>
                  <a:moveTo>
                    <a:pt x="311540" y="981774"/>
                  </a:moveTo>
                  <a:cubicBezTo>
                    <a:pt x="308556" y="981693"/>
                    <a:pt x="306297" y="979197"/>
                    <a:pt x="306378" y="976218"/>
                  </a:cubicBezTo>
                  <a:cubicBezTo>
                    <a:pt x="306459" y="973320"/>
                    <a:pt x="308959" y="970985"/>
                    <a:pt x="311943" y="971066"/>
                  </a:cubicBezTo>
                  <a:cubicBezTo>
                    <a:pt x="360014" y="972354"/>
                    <a:pt x="407601" y="975333"/>
                    <a:pt x="454866" y="981291"/>
                  </a:cubicBezTo>
                  <a:cubicBezTo>
                    <a:pt x="473901" y="983706"/>
                    <a:pt x="492774" y="986604"/>
                    <a:pt x="511647" y="990066"/>
                  </a:cubicBezTo>
                  <a:cubicBezTo>
                    <a:pt x="539796" y="995300"/>
                    <a:pt x="567784" y="1001741"/>
                    <a:pt x="595691" y="1009148"/>
                  </a:cubicBezTo>
                  <a:cubicBezTo>
                    <a:pt x="601418" y="1010677"/>
                    <a:pt x="646666" y="1020178"/>
                    <a:pt x="672234" y="1028471"/>
                  </a:cubicBezTo>
                  <a:cubicBezTo>
                    <a:pt x="681025" y="1031288"/>
                    <a:pt x="687558" y="1034106"/>
                    <a:pt x="690220" y="1036361"/>
                  </a:cubicBezTo>
                  <a:cubicBezTo>
                    <a:pt x="692075" y="1037890"/>
                    <a:pt x="692882" y="1039501"/>
                    <a:pt x="693124" y="1040869"/>
                  </a:cubicBezTo>
                  <a:cubicBezTo>
                    <a:pt x="693688" y="1043687"/>
                    <a:pt x="691914" y="1046344"/>
                    <a:pt x="689091" y="1046908"/>
                  </a:cubicBezTo>
                  <a:cubicBezTo>
                    <a:pt x="686913" y="1047391"/>
                    <a:pt x="684735" y="1046264"/>
                    <a:pt x="683687" y="1044412"/>
                  </a:cubicBezTo>
                  <a:lnTo>
                    <a:pt x="683767" y="1044412"/>
                  </a:lnTo>
                  <a:cubicBezTo>
                    <a:pt x="684010" y="1044090"/>
                    <a:pt x="683767" y="1043848"/>
                    <a:pt x="683284" y="1043607"/>
                  </a:cubicBezTo>
                  <a:cubicBezTo>
                    <a:pt x="683203" y="1043365"/>
                    <a:pt x="683122" y="1043124"/>
                    <a:pt x="683122" y="1042882"/>
                  </a:cubicBezTo>
                  <a:cubicBezTo>
                    <a:pt x="683122" y="1043043"/>
                    <a:pt x="683203" y="1043285"/>
                    <a:pt x="683203" y="1043607"/>
                  </a:cubicBezTo>
                  <a:cubicBezTo>
                    <a:pt x="682396" y="1043204"/>
                    <a:pt x="680864" y="1042802"/>
                    <a:pt x="679735" y="1042318"/>
                  </a:cubicBezTo>
                  <a:cubicBezTo>
                    <a:pt x="673202" y="1039662"/>
                    <a:pt x="662232" y="1036763"/>
                    <a:pt x="650295" y="1033945"/>
                  </a:cubicBezTo>
                  <a:cubicBezTo>
                    <a:pt x="625615" y="1028068"/>
                    <a:pt x="596901" y="1022754"/>
                    <a:pt x="592465" y="1021627"/>
                  </a:cubicBezTo>
                  <a:cubicBezTo>
                    <a:pt x="564719" y="1014784"/>
                    <a:pt x="536973" y="1009148"/>
                    <a:pt x="509066" y="1004236"/>
                  </a:cubicBezTo>
                  <a:cubicBezTo>
                    <a:pt x="490435" y="1000935"/>
                    <a:pt x="471723" y="998037"/>
                    <a:pt x="453010" y="995380"/>
                  </a:cubicBezTo>
                  <a:cubicBezTo>
                    <a:pt x="406230" y="988778"/>
                    <a:pt x="359127" y="984189"/>
                    <a:pt x="311540" y="981774"/>
                  </a:cubicBezTo>
                  <a:close/>
                  <a:moveTo>
                    <a:pt x="1320789" y="1248106"/>
                  </a:moveTo>
                  <a:cubicBezTo>
                    <a:pt x="1321111" y="1250602"/>
                    <a:pt x="1321434" y="1256802"/>
                    <a:pt x="1321515" y="1258573"/>
                  </a:cubicBezTo>
                  <a:cubicBezTo>
                    <a:pt x="1321515" y="1259700"/>
                    <a:pt x="1321354" y="1260425"/>
                    <a:pt x="1321273" y="1260586"/>
                  </a:cubicBezTo>
                  <a:cubicBezTo>
                    <a:pt x="1320708" y="1262518"/>
                    <a:pt x="1319579" y="1263323"/>
                    <a:pt x="1318934" y="1263645"/>
                  </a:cubicBezTo>
                  <a:cubicBezTo>
                    <a:pt x="1317401" y="1264450"/>
                    <a:pt x="1315869" y="1264692"/>
                    <a:pt x="1314256" y="1263887"/>
                  </a:cubicBezTo>
                  <a:cubicBezTo>
                    <a:pt x="1313610" y="1263564"/>
                    <a:pt x="1312562" y="1263082"/>
                    <a:pt x="1311836" y="1261632"/>
                  </a:cubicBezTo>
                  <a:cubicBezTo>
                    <a:pt x="1311675" y="1261471"/>
                    <a:pt x="1311433" y="1260988"/>
                    <a:pt x="1311272" y="1260103"/>
                  </a:cubicBezTo>
                  <a:cubicBezTo>
                    <a:pt x="1311272" y="1259942"/>
                    <a:pt x="1311191" y="1259619"/>
                    <a:pt x="1311191" y="1259136"/>
                  </a:cubicBezTo>
                  <a:cubicBezTo>
                    <a:pt x="1311191" y="1258975"/>
                    <a:pt x="1311272" y="1258814"/>
                    <a:pt x="1311272" y="1258653"/>
                  </a:cubicBezTo>
                  <a:cubicBezTo>
                    <a:pt x="1311594" y="1258412"/>
                    <a:pt x="1311836" y="1257848"/>
                    <a:pt x="1311675" y="1256721"/>
                  </a:cubicBezTo>
                  <a:cubicBezTo>
                    <a:pt x="1311513" y="1257124"/>
                    <a:pt x="1311433" y="1257687"/>
                    <a:pt x="1311352" y="1258251"/>
                  </a:cubicBezTo>
                  <a:cubicBezTo>
                    <a:pt x="1311433" y="1257607"/>
                    <a:pt x="1311433" y="1256963"/>
                    <a:pt x="1311594" y="1256399"/>
                  </a:cubicBezTo>
                  <a:cubicBezTo>
                    <a:pt x="1311352" y="1254145"/>
                    <a:pt x="1310465" y="1251166"/>
                    <a:pt x="1310223" y="1249797"/>
                  </a:cubicBezTo>
                  <a:cubicBezTo>
                    <a:pt x="1309658" y="1246899"/>
                    <a:pt x="1309094" y="1244081"/>
                    <a:pt x="1308449" y="1241182"/>
                  </a:cubicBezTo>
                  <a:cubicBezTo>
                    <a:pt x="1307481" y="1236835"/>
                    <a:pt x="1306351" y="1232487"/>
                    <a:pt x="1305222" y="1228220"/>
                  </a:cubicBezTo>
                  <a:cubicBezTo>
                    <a:pt x="1302561" y="1217914"/>
                    <a:pt x="1299254" y="1207850"/>
                    <a:pt x="1295544" y="1197948"/>
                  </a:cubicBezTo>
                  <a:cubicBezTo>
                    <a:pt x="1291833" y="1187964"/>
                    <a:pt x="1287801" y="1178142"/>
                    <a:pt x="1283364" y="1168400"/>
                  </a:cubicBezTo>
                  <a:cubicBezTo>
                    <a:pt x="1276670" y="1153264"/>
                    <a:pt x="1269411" y="1139738"/>
                    <a:pt x="1261749" y="1127178"/>
                  </a:cubicBezTo>
                  <a:cubicBezTo>
                    <a:pt x="1253522" y="1113491"/>
                    <a:pt x="1244650" y="1101011"/>
                    <a:pt x="1235052" y="1089096"/>
                  </a:cubicBezTo>
                  <a:cubicBezTo>
                    <a:pt x="1216420" y="1065989"/>
                    <a:pt x="1194885" y="1045056"/>
                    <a:pt x="1169155" y="1022191"/>
                  </a:cubicBezTo>
                  <a:cubicBezTo>
                    <a:pt x="1166897" y="1020258"/>
                    <a:pt x="1166655" y="1016877"/>
                    <a:pt x="1168591" y="1014622"/>
                  </a:cubicBezTo>
                  <a:cubicBezTo>
                    <a:pt x="1170527" y="1012368"/>
                    <a:pt x="1173914" y="1012127"/>
                    <a:pt x="1176092" y="1014059"/>
                  </a:cubicBezTo>
                  <a:cubicBezTo>
                    <a:pt x="1203273" y="1036522"/>
                    <a:pt x="1226179" y="1057052"/>
                    <a:pt x="1245859" y="1080240"/>
                  </a:cubicBezTo>
                  <a:cubicBezTo>
                    <a:pt x="1256183" y="1092477"/>
                    <a:pt x="1265539" y="1105359"/>
                    <a:pt x="1274169" y="1119690"/>
                  </a:cubicBezTo>
                  <a:cubicBezTo>
                    <a:pt x="1282074" y="1132814"/>
                    <a:pt x="1289172" y="1147145"/>
                    <a:pt x="1295866" y="1163006"/>
                  </a:cubicBezTo>
                  <a:cubicBezTo>
                    <a:pt x="1300141" y="1173150"/>
                    <a:pt x="1304093" y="1183375"/>
                    <a:pt x="1307561" y="1193680"/>
                  </a:cubicBezTo>
                  <a:cubicBezTo>
                    <a:pt x="1311029" y="1204147"/>
                    <a:pt x="1314014" y="1214694"/>
                    <a:pt x="1316433" y="1225482"/>
                  </a:cubicBezTo>
                  <a:cubicBezTo>
                    <a:pt x="1317482" y="1229991"/>
                    <a:pt x="1318369" y="1234419"/>
                    <a:pt x="1319256" y="1239009"/>
                  </a:cubicBezTo>
                  <a:cubicBezTo>
                    <a:pt x="1319821" y="1241987"/>
                    <a:pt x="1320305" y="1245047"/>
                    <a:pt x="1320789" y="1248106"/>
                  </a:cubicBezTo>
                  <a:close/>
                  <a:moveTo>
                    <a:pt x="1311272" y="1258251"/>
                  </a:moveTo>
                  <a:cubicBezTo>
                    <a:pt x="1311272" y="1258412"/>
                    <a:pt x="1311191" y="1258492"/>
                    <a:pt x="1311191" y="1258653"/>
                  </a:cubicBezTo>
                  <a:cubicBezTo>
                    <a:pt x="1311110" y="1258653"/>
                    <a:pt x="1311191" y="1258975"/>
                    <a:pt x="1311110" y="1258975"/>
                  </a:cubicBezTo>
                  <a:cubicBezTo>
                    <a:pt x="1311029" y="1258975"/>
                    <a:pt x="1311110" y="1258814"/>
                    <a:pt x="1311110" y="1258814"/>
                  </a:cubicBezTo>
                  <a:cubicBezTo>
                    <a:pt x="1311191" y="1258573"/>
                    <a:pt x="1311272" y="1258492"/>
                    <a:pt x="1311272" y="1258251"/>
                  </a:cubicBezTo>
                  <a:close/>
                  <a:moveTo>
                    <a:pt x="1397815" y="787096"/>
                  </a:moveTo>
                  <a:lnTo>
                    <a:pt x="1397251" y="787982"/>
                  </a:lnTo>
                  <a:cubicBezTo>
                    <a:pt x="1397815" y="787338"/>
                    <a:pt x="1398622" y="786936"/>
                    <a:pt x="1399509" y="786694"/>
                  </a:cubicBezTo>
                  <a:cubicBezTo>
                    <a:pt x="1399267" y="786694"/>
                    <a:pt x="1399025" y="786613"/>
                    <a:pt x="1398864" y="786613"/>
                  </a:cubicBezTo>
                  <a:cubicBezTo>
                    <a:pt x="1399267" y="786372"/>
                    <a:pt x="1399832" y="785728"/>
                    <a:pt x="1399912" y="786613"/>
                  </a:cubicBezTo>
                  <a:cubicBezTo>
                    <a:pt x="1400558" y="786533"/>
                    <a:pt x="1401122" y="786533"/>
                    <a:pt x="1401767" y="786694"/>
                  </a:cubicBezTo>
                  <a:cubicBezTo>
                    <a:pt x="1404510" y="787177"/>
                    <a:pt x="1406365" y="789914"/>
                    <a:pt x="1405800" y="792652"/>
                  </a:cubicBezTo>
                  <a:cubicBezTo>
                    <a:pt x="1405639" y="793376"/>
                    <a:pt x="1404994" y="796114"/>
                    <a:pt x="1401364" y="796758"/>
                  </a:cubicBezTo>
                  <a:cubicBezTo>
                    <a:pt x="1400961" y="796838"/>
                    <a:pt x="1400154" y="796919"/>
                    <a:pt x="1399106" y="797000"/>
                  </a:cubicBezTo>
                  <a:cubicBezTo>
                    <a:pt x="1394912" y="797241"/>
                    <a:pt x="1384507" y="797402"/>
                    <a:pt x="1383459" y="797482"/>
                  </a:cubicBezTo>
                  <a:cubicBezTo>
                    <a:pt x="1378539" y="798046"/>
                    <a:pt x="1373699" y="798851"/>
                    <a:pt x="1368941" y="799898"/>
                  </a:cubicBezTo>
                  <a:cubicBezTo>
                    <a:pt x="1361601" y="801428"/>
                    <a:pt x="1354342" y="803360"/>
                    <a:pt x="1347083" y="805373"/>
                  </a:cubicBezTo>
                  <a:cubicBezTo>
                    <a:pt x="1335065" y="808754"/>
                    <a:pt x="1322483" y="812377"/>
                    <a:pt x="1309739" y="816242"/>
                  </a:cubicBezTo>
                  <a:cubicBezTo>
                    <a:pt x="1297560" y="820026"/>
                    <a:pt x="1285219" y="823971"/>
                    <a:pt x="1273363" y="828721"/>
                  </a:cubicBezTo>
                  <a:cubicBezTo>
                    <a:pt x="1257393" y="835081"/>
                    <a:pt x="1242149" y="842650"/>
                    <a:pt x="1229083" y="852714"/>
                  </a:cubicBezTo>
                  <a:cubicBezTo>
                    <a:pt x="1226825" y="854565"/>
                    <a:pt x="1223437" y="854243"/>
                    <a:pt x="1221582" y="851989"/>
                  </a:cubicBezTo>
                  <a:cubicBezTo>
                    <a:pt x="1219727" y="849654"/>
                    <a:pt x="1220049" y="846273"/>
                    <a:pt x="1222308" y="844421"/>
                  </a:cubicBezTo>
                  <a:cubicBezTo>
                    <a:pt x="1235616" y="832908"/>
                    <a:pt x="1251263" y="823649"/>
                    <a:pt x="1268121" y="816161"/>
                  </a:cubicBezTo>
                  <a:cubicBezTo>
                    <a:pt x="1280219" y="810767"/>
                    <a:pt x="1292882" y="806258"/>
                    <a:pt x="1305545" y="802474"/>
                  </a:cubicBezTo>
                  <a:cubicBezTo>
                    <a:pt x="1318450" y="798529"/>
                    <a:pt x="1331436" y="795550"/>
                    <a:pt x="1343776" y="792571"/>
                  </a:cubicBezTo>
                  <a:cubicBezTo>
                    <a:pt x="1350067" y="791042"/>
                    <a:pt x="1356439" y="789673"/>
                    <a:pt x="1362891" y="788546"/>
                  </a:cubicBezTo>
                  <a:cubicBezTo>
                    <a:pt x="1369344" y="787419"/>
                    <a:pt x="1375877" y="786613"/>
                    <a:pt x="1382491" y="786211"/>
                  </a:cubicBezTo>
                  <a:cubicBezTo>
                    <a:pt x="1383539" y="786130"/>
                    <a:pt x="1393460" y="786613"/>
                    <a:pt x="1398138" y="786613"/>
                  </a:cubicBezTo>
                  <a:lnTo>
                    <a:pt x="1397815" y="787096"/>
                  </a:lnTo>
                  <a:close/>
                  <a:moveTo>
                    <a:pt x="1056479" y="689194"/>
                  </a:moveTo>
                  <a:cubicBezTo>
                    <a:pt x="1058012" y="670677"/>
                    <a:pt x="1058979" y="651112"/>
                    <a:pt x="1059624" y="631467"/>
                  </a:cubicBezTo>
                  <a:cubicBezTo>
                    <a:pt x="1060351" y="607153"/>
                    <a:pt x="1060431" y="582516"/>
                    <a:pt x="1059383" y="559249"/>
                  </a:cubicBezTo>
                  <a:cubicBezTo>
                    <a:pt x="1058173" y="533082"/>
                    <a:pt x="1055753" y="508526"/>
                    <a:pt x="1051559" y="487674"/>
                  </a:cubicBezTo>
                  <a:cubicBezTo>
                    <a:pt x="1050994" y="484936"/>
                    <a:pt x="1052769" y="482199"/>
                    <a:pt x="1055511" y="481635"/>
                  </a:cubicBezTo>
                  <a:cubicBezTo>
                    <a:pt x="1058253" y="480991"/>
                    <a:pt x="1060996" y="482762"/>
                    <a:pt x="1061641" y="485500"/>
                  </a:cubicBezTo>
                  <a:cubicBezTo>
                    <a:pt x="1066722" y="506674"/>
                    <a:pt x="1070271" y="531714"/>
                    <a:pt x="1072288" y="558443"/>
                  </a:cubicBezTo>
                  <a:cubicBezTo>
                    <a:pt x="1074062" y="582114"/>
                    <a:pt x="1074707" y="607153"/>
                    <a:pt x="1074062" y="631870"/>
                  </a:cubicBezTo>
                  <a:cubicBezTo>
                    <a:pt x="1073578" y="651837"/>
                    <a:pt x="1072126" y="671643"/>
                    <a:pt x="1070190" y="690482"/>
                  </a:cubicBezTo>
                  <a:cubicBezTo>
                    <a:pt x="1066642" y="724136"/>
                    <a:pt x="1060915" y="754570"/>
                    <a:pt x="1054221" y="777435"/>
                  </a:cubicBezTo>
                  <a:cubicBezTo>
                    <a:pt x="1053414" y="780253"/>
                    <a:pt x="1050510" y="781944"/>
                    <a:pt x="1047687" y="781139"/>
                  </a:cubicBezTo>
                  <a:cubicBezTo>
                    <a:pt x="1044784" y="780414"/>
                    <a:pt x="1043090" y="777435"/>
                    <a:pt x="1043897" y="774617"/>
                  </a:cubicBezTo>
                  <a:cubicBezTo>
                    <a:pt x="1049704" y="752074"/>
                    <a:pt x="1053817" y="722124"/>
                    <a:pt x="1056479" y="689194"/>
                  </a:cubicBezTo>
                  <a:close/>
                  <a:moveTo>
                    <a:pt x="1096162" y="1224436"/>
                  </a:moveTo>
                  <a:cubicBezTo>
                    <a:pt x="1091484" y="1301969"/>
                    <a:pt x="1086322" y="1379501"/>
                    <a:pt x="1080353" y="1456954"/>
                  </a:cubicBezTo>
                  <a:cubicBezTo>
                    <a:pt x="1074304" y="1534325"/>
                    <a:pt x="1067287" y="1611697"/>
                    <a:pt x="1060189" y="1689069"/>
                  </a:cubicBezTo>
                  <a:cubicBezTo>
                    <a:pt x="1058818" y="1703722"/>
                    <a:pt x="1057205" y="1718375"/>
                    <a:pt x="1055511" y="1732948"/>
                  </a:cubicBezTo>
                  <a:cubicBezTo>
                    <a:pt x="1048575" y="1791157"/>
                    <a:pt x="1039622" y="1849045"/>
                    <a:pt x="1034057" y="1907416"/>
                  </a:cubicBezTo>
                  <a:cubicBezTo>
                    <a:pt x="1032605" y="1923197"/>
                    <a:pt x="1026233" y="1948316"/>
                    <a:pt x="1024378" y="1969974"/>
                  </a:cubicBezTo>
                  <a:cubicBezTo>
                    <a:pt x="1023652" y="1979474"/>
                    <a:pt x="1023733" y="1988250"/>
                    <a:pt x="1025749" y="1995094"/>
                  </a:cubicBezTo>
                  <a:cubicBezTo>
                    <a:pt x="1026555" y="1997831"/>
                    <a:pt x="1025023" y="2000649"/>
                    <a:pt x="1022281" y="2001454"/>
                  </a:cubicBezTo>
                  <a:cubicBezTo>
                    <a:pt x="1019539" y="2002259"/>
                    <a:pt x="1016716" y="2000729"/>
                    <a:pt x="1015909" y="1998072"/>
                  </a:cubicBezTo>
                  <a:cubicBezTo>
                    <a:pt x="1013489" y="1990182"/>
                    <a:pt x="1013086" y="1980118"/>
                    <a:pt x="1013893" y="1969169"/>
                  </a:cubicBezTo>
                  <a:cubicBezTo>
                    <a:pt x="1015425" y="1947431"/>
                    <a:pt x="1021555" y="1922311"/>
                    <a:pt x="1022846" y="1906450"/>
                  </a:cubicBezTo>
                  <a:cubicBezTo>
                    <a:pt x="1024055" y="1891797"/>
                    <a:pt x="1025507" y="1877144"/>
                    <a:pt x="1027120" y="1862491"/>
                  </a:cubicBezTo>
                  <a:cubicBezTo>
                    <a:pt x="1033411" y="1804281"/>
                    <a:pt x="1041800" y="1746232"/>
                    <a:pt x="1046800" y="1687861"/>
                  </a:cubicBezTo>
                  <a:cubicBezTo>
                    <a:pt x="1050833" y="1641406"/>
                    <a:pt x="1054624" y="1595031"/>
                    <a:pt x="1058415" y="1548656"/>
                  </a:cubicBezTo>
                  <a:cubicBezTo>
                    <a:pt x="1062206" y="1502201"/>
                    <a:pt x="1065916" y="1455826"/>
                    <a:pt x="1069545" y="1409371"/>
                  </a:cubicBezTo>
                  <a:cubicBezTo>
                    <a:pt x="1074385" y="1347458"/>
                    <a:pt x="1079063" y="1285544"/>
                    <a:pt x="1083257" y="1223631"/>
                  </a:cubicBezTo>
                  <a:cubicBezTo>
                    <a:pt x="1086483" y="1177175"/>
                    <a:pt x="1085918" y="1129996"/>
                    <a:pt x="1087935" y="1083218"/>
                  </a:cubicBezTo>
                  <a:cubicBezTo>
                    <a:pt x="1088822" y="1062930"/>
                    <a:pt x="1090274" y="1042721"/>
                    <a:pt x="1092613" y="1022674"/>
                  </a:cubicBezTo>
                  <a:cubicBezTo>
                    <a:pt x="1092936" y="1019775"/>
                    <a:pt x="1095597" y="1017682"/>
                    <a:pt x="1098501" y="1018004"/>
                  </a:cubicBezTo>
                  <a:cubicBezTo>
                    <a:pt x="1101404" y="1018326"/>
                    <a:pt x="1103582" y="1020983"/>
                    <a:pt x="1103259" y="1023881"/>
                  </a:cubicBezTo>
                  <a:cubicBezTo>
                    <a:pt x="1101163" y="1043687"/>
                    <a:pt x="1100033" y="1063654"/>
                    <a:pt x="1099388" y="1083621"/>
                  </a:cubicBezTo>
                  <a:cubicBezTo>
                    <a:pt x="1097856" y="1130559"/>
                    <a:pt x="1098904" y="1177820"/>
                    <a:pt x="1096162" y="1224436"/>
                  </a:cubicBezTo>
                  <a:close/>
                  <a:moveTo>
                    <a:pt x="1167946" y="1736168"/>
                  </a:moveTo>
                  <a:cubicBezTo>
                    <a:pt x="1167704" y="1736410"/>
                    <a:pt x="1167542" y="1736651"/>
                    <a:pt x="1167381" y="1736973"/>
                  </a:cubicBezTo>
                  <a:cubicBezTo>
                    <a:pt x="1166897" y="1736812"/>
                    <a:pt x="1167220" y="1736329"/>
                    <a:pt x="1167865" y="1735846"/>
                  </a:cubicBezTo>
                  <a:cubicBezTo>
                    <a:pt x="1167865" y="1735926"/>
                    <a:pt x="1167946" y="1736007"/>
                    <a:pt x="1167946" y="1736168"/>
                  </a:cubicBezTo>
                  <a:close/>
                  <a:moveTo>
                    <a:pt x="1163751" y="1671356"/>
                  </a:moveTo>
                  <a:cubicBezTo>
                    <a:pt x="1164558" y="1674738"/>
                    <a:pt x="1176092" y="1715638"/>
                    <a:pt x="1177786" y="1731981"/>
                  </a:cubicBezTo>
                  <a:cubicBezTo>
                    <a:pt x="1178270" y="1736410"/>
                    <a:pt x="1177786" y="1739630"/>
                    <a:pt x="1177140" y="1740999"/>
                  </a:cubicBezTo>
                  <a:cubicBezTo>
                    <a:pt x="1176253" y="1742609"/>
                    <a:pt x="1175124" y="1743495"/>
                    <a:pt x="1173914" y="1743978"/>
                  </a:cubicBezTo>
                  <a:cubicBezTo>
                    <a:pt x="1171253" y="1745024"/>
                    <a:pt x="1168268" y="1743736"/>
                    <a:pt x="1167220" y="1741079"/>
                  </a:cubicBezTo>
                  <a:cubicBezTo>
                    <a:pt x="1166736" y="1739711"/>
                    <a:pt x="1166817" y="1738181"/>
                    <a:pt x="1167381" y="1736973"/>
                  </a:cubicBezTo>
                  <a:cubicBezTo>
                    <a:pt x="1167462" y="1736973"/>
                    <a:pt x="1167542" y="1737054"/>
                    <a:pt x="1167623" y="1737054"/>
                  </a:cubicBezTo>
                  <a:cubicBezTo>
                    <a:pt x="1167946" y="1737134"/>
                    <a:pt x="1168026" y="1736732"/>
                    <a:pt x="1167946" y="1736168"/>
                  </a:cubicBezTo>
                  <a:cubicBezTo>
                    <a:pt x="1168268" y="1735685"/>
                    <a:pt x="1168752" y="1735282"/>
                    <a:pt x="1169236" y="1734880"/>
                  </a:cubicBezTo>
                  <a:cubicBezTo>
                    <a:pt x="1168752" y="1735202"/>
                    <a:pt x="1168268" y="1735524"/>
                    <a:pt x="1167865" y="1735846"/>
                  </a:cubicBezTo>
                  <a:cubicBezTo>
                    <a:pt x="1167704" y="1735041"/>
                    <a:pt x="1167462" y="1734075"/>
                    <a:pt x="1167301" y="1733270"/>
                  </a:cubicBezTo>
                  <a:cubicBezTo>
                    <a:pt x="1165042" y="1717409"/>
                    <a:pt x="1152298" y="1678039"/>
                    <a:pt x="1151330" y="1674738"/>
                  </a:cubicBezTo>
                  <a:cubicBezTo>
                    <a:pt x="1144394" y="1650181"/>
                    <a:pt x="1136732" y="1625706"/>
                    <a:pt x="1128827" y="1601311"/>
                  </a:cubicBezTo>
                  <a:cubicBezTo>
                    <a:pt x="1123666" y="1585048"/>
                    <a:pt x="1118342" y="1568784"/>
                    <a:pt x="1112857" y="1552682"/>
                  </a:cubicBezTo>
                  <a:cubicBezTo>
                    <a:pt x="1103663" y="1525710"/>
                    <a:pt x="1093984" y="1498981"/>
                    <a:pt x="1083338" y="1472653"/>
                  </a:cubicBezTo>
                  <a:cubicBezTo>
                    <a:pt x="1082208" y="1469916"/>
                    <a:pt x="1083418" y="1466776"/>
                    <a:pt x="1086161" y="1465649"/>
                  </a:cubicBezTo>
                  <a:cubicBezTo>
                    <a:pt x="1088903" y="1464522"/>
                    <a:pt x="1092048" y="1465729"/>
                    <a:pt x="1093177" y="1468467"/>
                  </a:cubicBezTo>
                  <a:cubicBezTo>
                    <a:pt x="1107776" y="1501154"/>
                    <a:pt x="1121246" y="1534486"/>
                    <a:pt x="1133102" y="1568301"/>
                  </a:cubicBezTo>
                  <a:cubicBezTo>
                    <a:pt x="1137861" y="1581908"/>
                    <a:pt x="1142297" y="1595514"/>
                    <a:pt x="1146491" y="1609201"/>
                  </a:cubicBezTo>
                  <a:cubicBezTo>
                    <a:pt x="1152782" y="1629812"/>
                    <a:pt x="1158348" y="1650584"/>
                    <a:pt x="1163751" y="1671356"/>
                  </a:cubicBezTo>
                  <a:close/>
                  <a:moveTo>
                    <a:pt x="1230131" y="1445440"/>
                  </a:moveTo>
                  <a:cubicBezTo>
                    <a:pt x="1245698" y="1482315"/>
                    <a:pt x="1260216" y="1519672"/>
                    <a:pt x="1279735" y="1554292"/>
                  </a:cubicBezTo>
                  <a:cubicBezTo>
                    <a:pt x="1281187" y="1556788"/>
                    <a:pt x="1280380" y="1559928"/>
                    <a:pt x="1277880" y="1561297"/>
                  </a:cubicBezTo>
                  <a:cubicBezTo>
                    <a:pt x="1275460" y="1562746"/>
                    <a:pt x="1272315" y="1561941"/>
                    <a:pt x="1270863" y="1559525"/>
                  </a:cubicBezTo>
                  <a:cubicBezTo>
                    <a:pt x="1246666" y="1519350"/>
                    <a:pt x="1228841" y="1475471"/>
                    <a:pt x="1209242" y="1432720"/>
                  </a:cubicBezTo>
                  <a:cubicBezTo>
                    <a:pt x="1204079" y="1421448"/>
                    <a:pt x="1198837" y="1410176"/>
                    <a:pt x="1193352" y="1399146"/>
                  </a:cubicBezTo>
                  <a:cubicBezTo>
                    <a:pt x="1185045" y="1382641"/>
                    <a:pt x="1176253" y="1366459"/>
                    <a:pt x="1166171" y="1351000"/>
                  </a:cubicBezTo>
                  <a:cubicBezTo>
                    <a:pt x="1148750" y="1324351"/>
                    <a:pt x="1127779" y="1299795"/>
                    <a:pt x="1099952" y="1279264"/>
                  </a:cubicBezTo>
                  <a:cubicBezTo>
                    <a:pt x="1097533" y="1277574"/>
                    <a:pt x="1096968" y="1274273"/>
                    <a:pt x="1098662" y="1271857"/>
                  </a:cubicBezTo>
                  <a:cubicBezTo>
                    <a:pt x="1100436" y="1269442"/>
                    <a:pt x="1103743" y="1268878"/>
                    <a:pt x="1106163" y="1270569"/>
                  </a:cubicBezTo>
                  <a:cubicBezTo>
                    <a:pt x="1146007" y="1298265"/>
                    <a:pt x="1173672" y="1333449"/>
                    <a:pt x="1195530" y="1372336"/>
                  </a:cubicBezTo>
                  <a:cubicBezTo>
                    <a:pt x="1208596" y="1395765"/>
                    <a:pt x="1219566" y="1420482"/>
                    <a:pt x="1230131" y="1445440"/>
                  </a:cubicBezTo>
                  <a:close/>
                  <a:moveTo>
                    <a:pt x="1301270" y="1326042"/>
                  </a:moveTo>
                  <a:cubicBezTo>
                    <a:pt x="1303528" y="1327652"/>
                    <a:pt x="1304093" y="1330872"/>
                    <a:pt x="1302399" y="1333127"/>
                  </a:cubicBezTo>
                  <a:cubicBezTo>
                    <a:pt x="1300786" y="1335462"/>
                    <a:pt x="1297560" y="1335944"/>
                    <a:pt x="1295301" y="1334334"/>
                  </a:cubicBezTo>
                  <a:cubicBezTo>
                    <a:pt x="1288607" y="1329745"/>
                    <a:pt x="1282155" y="1321694"/>
                    <a:pt x="1276025" y="1312033"/>
                  </a:cubicBezTo>
                  <a:cubicBezTo>
                    <a:pt x="1264410" y="1293595"/>
                    <a:pt x="1254086" y="1269200"/>
                    <a:pt x="1244891" y="1256721"/>
                  </a:cubicBezTo>
                  <a:cubicBezTo>
                    <a:pt x="1234406" y="1242068"/>
                    <a:pt x="1223195" y="1228139"/>
                    <a:pt x="1211661" y="1214613"/>
                  </a:cubicBezTo>
                  <a:cubicBezTo>
                    <a:pt x="1203918" y="1205516"/>
                    <a:pt x="1196014" y="1196579"/>
                    <a:pt x="1187948" y="1187803"/>
                  </a:cubicBezTo>
                  <a:cubicBezTo>
                    <a:pt x="1167784" y="1165823"/>
                    <a:pt x="1146572" y="1144810"/>
                    <a:pt x="1124391" y="1124199"/>
                  </a:cubicBezTo>
                  <a:cubicBezTo>
                    <a:pt x="1122214" y="1122267"/>
                    <a:pt x="1121972" y="1118885"/>
                    <a:pt x="1123988" y="1116631"/>
                  </a:cubicBezTo>
                  <a:cubicBezTo>
                    <a:pt x="1125924" y="1114457"/>
                    <a:pt x="1129311" y="1114296"/>
                    <a:pt x="1131489" y="1116228"/>
                  </a:cubicBezTo>
                  <a:cubicBezTo>
                    <a:pt x="1148185" y="1130559"/>
                    <a:pt x="1164478" y="1145051"/>
                    <a:pt x="1180044" y="1160188"/>
                  </a:cubicBezTo>
                  <a:cubicBezTo>
                    <a:pt x="1190610" y="1170332"/>
                    <a:pt x="1200773" y="1180798"/>
                    <a:pt x="1210613" y="1191587"/>
                  </a:cubicBezTo>
                  <a:cubicBezTo>
                    <a:pt x="1218840" y="1200524"/>
                    <a:pt x="1226744" y="1209863"/>
                    <a:pt x="1234325" y="1219444"/>
                  </a:cubicBezTo>
                  <a:cubicBezTo>
                    <a:pt x="1241907" y="1228945"/>
                    <a:pt x="1249086" y="1238767"/>
                    <a:pt x="1256022" y="1248911"/>
                  </a:cubicBezTo>
                  <a:cubicBezTo>
                    <a:pt x="1264894" y="1261954"/>
                    <a:pt x="1274653" y="1286993"/>
                    <a:pt x="1285784" y="1306155"/>
                  </a:cubicBezTo>
                  <a:cubicBezTo>
                    <a:pt x="1290704" y="1314609"/>
                    <a:pt x="1295705" y="1321855"/>
                    <a:pt x="1301270" y="1326042"/>
                  </a:cubicBezTo>
                  <a:close/>
                  <a:moveTo>
                    <a:pt x="955014" y="1367988"/>
                  </a:moveTo>
                  <a:cubicBezTo>
                    <a:pt x="969370" y="1353254"/>
                    <a:pt x="983889" y="1338682"/>
                    <a:pt x="998729" y="1324431"/>
                  </a:cubicBezTo>
                  <a:cubicBezTo>
                    <a:pt x="1006875" y="1316461"/>
                    <a:pt x="1015344" y="1308732"/>
                    <a:pt x="1023813" y="1301083"/>
                  </a:cubicBezTo>
                  <a:cubicBezTo>
                    <a:pt x="1032363" y="1293434"/>
                    <a:pt x="1041074" y="1285786"/>
                    <a:pt x="1049704" y="1278298"/>
                  </a:cubicBezTo>
                  <a:cubicBezTo>
                    <a:pt x="1052608" y="1275722"/>
                    <a:pt x="1058092" y="1273467"/>
                    <a:pt x="1062931" y="1271052"/>
                  </a:cubicBezTo>
                  <a:cubicBezTo>
                    <a:pt x="1067368" y="1268878"/>
                    <a:pt x="1071481" y="1266624"/>
                    <a:pt x="1073740" y="1264450"/>
                  </a:cubicBezTo>
                  <a:cubicBezTo>
                    <a:pt x="1075917" y="1262437"/>
                    <a:pt x="1076966" y="1260264"/>
                    <a:pt x="1077127" y="1258251"/>
                  </a:cubicBezTo>
                  <a:cubicBezTo>
                    <a:pt x="1077369" y="1255916"/>
                    <a:pt x="1076724" y="1253340"/>
                    <a:pt x="1074062" y="1250924"/>
                  </a:cubicBezTo>
                  <a:cubicBezTo>
                    <a:pt x="1071965" y="1249072"/>
                    <a:pt x="1068739" y="1249153"/>
                    <a:pt x="1066803" y="1251246"/>
                  </a:cubicBezTo>
                  <a:cubicBezTo>
                    <a:pt x="1065271" y="1252856"/>
                    <a:pt x="1065029" y="1255352"/>
                    <a:pt x="1066077" y="1257204"/>
                  </a:cubicBezTo>
                  <a:cubicBezTo>
                    <a:pt x="1063738" y="1258975"/>
                    <a:pt x="1059786" y="1260586"/>
                    <a:pt x="1055834" y="1262276"/>
                  </a:cubicBezTo>
                  <a:cubicBezTo>
                    <a:pt x="1050591" y="1264531"/>
                    <a:pt x="1045429" y="1266946"/>
                    <a:pt x="1042283" y="1269522"/>
                  </a:cubicBezTo>
                  <a:cubicBezTo>
                    <a:pt x="1031556" y="1278218"/>
                    <a:pt x="1020748" y="1287074"/>
                    <a:pt x="1010263" y="1296091"/>
                  </a:cubicBezTo>
                  <a:cubicBezTo>
                    <a:pt x="1003165" y="1302130"/>
                    <a:pt x="996229" y="1308329"/>
                    <a:pt x="989373" y="1314609"/>
                  </a:cubicBezTo>
                  <a:cubicBezTo>
                    <a:pt x="974210" y="1328779"/>
                    <a:pt x="959127" y="1343030"/>
                    <a:pt x="944609" y="1357924"/>
                  </a:cubicBezTo>
                  <a:cubicBezTo>
                    <a:pt x="934930" y="1367827"/>
                    <a:pt x="925494" y="1377972"/>
                    <a:pt x="916299" y="1388277"/>
                  </a:cubicBezTo>
                  <a:cubicBezTo>
                    <a:pt x="893231" y="1414202"/>
                    <a:pt x="871696" y="1441495"/>
                    <a:pt x="852177" y="1470077"/>
                  </a:cubicBezTo>
                  <a:cubicBezTo>
                    <a:pt x="850483" y="1472492"/>
                    <a:pt x="851048" y="1475793"/>
                    <a:pt x="853468" y="1477565"/>
                  </a:cubicBezTo>
                  <a:cubicBezTo>
                    <a:pt x="855888" y="1479255"/>
                    <a:pt x="859194" y="1478692"/>
                    <a:pt x="860888" y="1476276"/>
                  </a:cubicBezTo>
                  <a:cubicBezTo>
                    <a:pt x="877019" y="1454216"/>
                    <a:pt x="894602" y="1433203"/>
                    <a:pt x="912830" y="1412833"/>
                  </a:cubicBezTo>
                  <a:cubicBezTo>
                    <a:pt x="926462" y="1397536"/>
                    <a:pt x="940657" y="1382641"/>
                    <a:pt x="955014" y="1367988"/>
                  </a:cubicBezTo>
                  <a:close/>
                  <a:moveTo>
                    <a:pt x="1067206" y="1258573"/>
                  </a:moveTo>
                  <a:cubicBezTo>
                    <a:pt x="1067206" y="1258573"/>
                    <a:pt x="1067126" y="1258492"/>
                    <a:pt x="1067045" y="1258492"/>
                  </a:cubicBezTo>
                  <a:cubicBezTo>
                    <a:pt x="1066964" y="1258412"/>
                    <a:pt x="1066884" y="1258331"/>
                    <a:pt x="1066803" y="1258251"/>
                  </a:cubicBezTo>
                  <a:cubicBezTo>
                    <a:pt x="1066884" y="1258573"/>
                    <a:pt x="1066964" y="1258734"/>
                    <a:pt x="1067206" y="1258573"/>
                  </a:cubicBezTo>
                  <a:close/>
                  <a:moveTo>
                    <a:pt x="965015" y="1582149"/>
                  </a:moveTo>
                  <a:cubicBezTo>
                    <a:pt x="953965" y="1595997"/>
                    <a:pt x="943238" y="1609926"/>
                    <a:pt x="932995" y="1624337"/>
                  </a:cubicBezTo>
                  <a:cubicBezTo>
                    <a:pt x="919444" y="1643338"/>
                    <a:pt x="906701" y="1662983"/>
                    <a:pt x="895248" y="1683916"/>
                  </a:cubicBezTo>
                  <a:cubicBezTo>
                    <a:pt x="893877" y="1686492"/>
                    <a:pt x="890650" y="1687539"/>
                    <a:pt x="887989" y="1686170"/>
                  </a:cubicBezTo>
                  <a:cubicBezTo>
                    <a:pt x="885407" y="1684801"/>
                    <a:pt x="884359" y="1681500"/>
                    <a:pt x="885730" y="1678924"/>
                  </a:cubicBezTo>
                  <a:cubicBezTo>
                    <a:pt x="899442" y="1651711"/>
                    <a:pt x="914847" y="1626189"/>
                    <a:pt x="932107" y="1601875"/>
                  </a:cubicBezTo>
                  <a:cubicBezTo>
                    <a:pt x="940738" y="1589637"/>
                    <a:pt x="949852" y="1577802"/>
                    <a:pt x="959369" y="1566127"/>
                  </a:cubicBezTo>
                  <a:cubicBezTo>
                    <a:pt x="968725" y="1554614"/>
                    <a:pt x="978646" y="1543504"/>
                    <a:pt x="988728" y="1532312"/>
                  </a:cubicBezTo>
                  <a:lnTo>
                    <a:pt x="1030105" y="1486743"/>
                  </a:lnTo>
                  <a:cubicBezTo>
                    <a:pt x="1033976" y="1482556"/>
                    <a:pt x="1043977" y="1476840"/>
                    <a:pt x="1049220" y="1472573"/>
                  </a:cubicBezTo>
                  <a:cubicBezTo>
                    <a:pt x="1048897" y="1471687"/>
                    <a:pt x="1048736" y="1470721"/>
                    <a:pt x="1048978" y="1469674"/>
                  </a:cubicBezTo>
                  <a:cubicBezTo>
                    <a:pt x="1049462" y="1466937"/>
                    <a:pt x="1052124" y="1465085"/>
                    <a:pt x="1054947" y="1465568"/>
                  </a:cubicBezTo>
                  <a:cubicBezTo>
                    <a:pt x="1057769" y="1466051"/>
                    <a:pt x="1059302" y="1467420"/>
                    <a:pt x="1060108" y="1468547"/>
                  </a:cubicBezTo>
                  <a:cubicBezTo>
                    <a:pt x="1061157" y="1469916"/>
                    <a:pt x="1061560" y="1471526"/>
                    <a:pt x="1061238" y="1473378"/>
                  </a:cubicBezTo>
                  <a:cubicBezTo>
                    <a:pt x="1060996" y="1475149"/>
                    <a:pt x="1059141" y="1477967"/>
                    <a:pt x="1055834" y="1480785"/>
                  </a:cubicBezTo>
                  <a:cubicBezTo>
                    <a:pt x="1050994" y="1484972"/>
                    <a:pt x="1042203" y="1490446"/>
                    <a:pt x="1038815" y="1494391"/>
                  </a:cubicBezTo>
                  <a:lnTo>
                    <a:pt x="998971" y="1541330"/>
                  </a:lnTo>
                  <a:cubicBezTo>
                    <a:pt x="987195" y="1554775"/>
                    <a:pt x="975984" y="1568462"/>
                    <a:pt x="965015" y="1582149"/>
                  </a:cubicBezTo>
                  <a:close/>
                  <a:moveTo>
                    <a:pt x="1022684" y="1706057"/>
                  </a:moveTo>
                  <a:lnTo>
                    <a:pt x="1009376" y="1724655"/>
                  </a:lnTo>
                  <a:cubicBezTo>
                    <a:pt x="1004940" y="1730774"/>
                    <a:pt x="1000584" y="1737054"/>
                    <a:pt x="996068" y="1743172"/>
                  </a:cubicBezTo>
                  <a:cubicBezTo>
                    <a:pt x="991793" y="1748889"/>
                    <a:pt x="987438" y="1754525"/>
                    <a:pt x="983163" y="1760160"/>
                  </a:cubicBezTo>
                  <a:cubicBezTo>
                    <a:pt x="976710" y="1768695"/>
                    <a:pt x="970177" y="1777068"/>
                    <a:pt x="963967" y="1785683"/>
                  </a:cubicBezTo>
                  <a:cubicBezTo>
                    <a:pt x="962353" y="1788178"/>
                    <a:pt x="959047" y="1788903"/>
                    <a:pt x="956546" y="1787293"/>
                  </a:cubicBezTo>
                  <a:cubicBezTo>
                    <a:pt x="954046" y="1785683"/>
                    <a:pt x="953320" y="1782382"/>
                    <a:pt x="954933" y="1779886"/>
                  </a:cubicBezTo>
                  <a:cubicBezTo>
                    <a:pt x="961466" y="1768775"/>
                    <a:pt x="968241" y="1757826"/>
                    <a:pt x="975500" y="1747118"/>
                  </a:cubicBezTo>
                  <a:cubicBezTo>
                    <a:pt x="978323" y="1742931"/>
                    <a:pt x="981308" y="1738664"/>
                    <a:pt x="984372" y="1734558"/>
                  </a:cubicBezTo>
                  <a:cubicBezTo>
                    <a:pt x="989050" y="1728439"/>
                    <a:pt x="993971" y="1722481"/>
                    <a:pt x="998729" y="1716523"/>
                  </a:cubicBezTo>
                  <a:lnTo>
                    <a:pt x="1013570" y="1699052"/>
                  </a:lnTo>
                  <a:cubicBezTo>
                    <a:pt x="1013812" y="1698811"/>
                    <a:pt x="1018167" y="1693899"/>
                    <a:pt x="1019942" y="1691404"/>
                  </a:cubicBezTo>
                  <a:lnTo>
                    <a:pt x="1019942" y="1691967"/>
                  </a:lnTo>
                  <a:cubicBezTo>
                    <a:pt x="1019942" y="1691726"/>
                    <a:pt x="1020023" y="1691404"/>
                    <a:pt x="1020184" y="1691081"/>
                  </a:cubicBezTo>
                  <a:lnTo>
                    <a:pt x="1019942" y="1691404"/>
                  </a:lnTo>
                  <a:cubicBezTo>
                    <a:pt x="1019942" y="1691081"/>
                    <a:pt x="1019942" y="1690759"/>
                    <a:pt x="1020264" y="1690840"/>
                  </a:cubicBezTo>
                  <a:lnTo>
                    <a:pt x="1020264" y="1690759"/>
                  </a:lnTo>
                  <a:cubicBezTo>
                    <a:pt x="1021313" y="1688183"/>
                    <a:pt x="1024217" y="1686895"/>
                    <a:pt x="1026878" y="1687861"/>
                  </a:cubicBezTo>
                  <a:cubicBezTo>
                    <a:pt x="1028733" y="1688505"/>
                    <a:pt x="1030266" y="1690115"/>
                    <a:pt x="1030185" y="1693175"/>
                  </a:cubicBezTo>
                  <a:cubicBezTo>
                    <a:pt x="1030185" y="1693738"/>
                    <a:pt x="1029862" y="1694946"/>
                    <a:pt x="1029056" y="1696395"/>
                  </a:cubicBezTo>
                  <a:cubicBezTo>
                    <a:pt x="1027523" y="1699133"/>
                    <a:pt x="1022926" y="1705735"/>
                    <a:pt x="1022684" y="1706057"/>
                  </a:cubicBezTo>
                  <a:close/>
                  <a:moveTo>
                    <a:pt x="985340" y="769706"/>
                  </a:moveTo>
                  <a:lnTo>
                    <a:pt x="985179" y="769464"/>
                  </a:lnTo>
                  <a:cubicBezTo>
                    <a:pt x="985744" y="769464"/>
                    <a:pt x="986227" y="769545"/>
                    <a:pt x="986066" y="769867"/>
                  </a:cubicBezTo>
                  <a:cubicBezTo>
                    <a:pt x="985824" y="769786"/>
                    <a:pt x="985582" y="769786"/>
                    <a:pt x="985340" y="769706"/>
                  </a:cubicBezTo>
                  <a:close/>
                  <a:moveTo>
                    <a:pt x="708610" y="393233"/>
                  </a:moveTo>
                  <a:lnTo>
                    <a:pt x="708851" y="393636"/>
                  </a:lnTo>
                  <a:cubicBezTo>
                    <a:pt x="708610" y="393878"/>
                    <a:pt x="708448" y="393475"/>
                    <a:pt x="708287" y="392992"/>
                  </a:cubicBezTo>
                  <a:lnTo>
                    <a:pt x="708610" y="393233"/>
                  </a:lnTo>
                  <a:close/>
                  <a:moveTo>
                    <a:pt x="621824" y="333172"/>
                  </a:moveTo>
                  <a:cubicBezTo>
                    <a:pt x="606902" y="325282"/>
                    <a:pt x="591174" y="316908"/>
                    <a:pt x="575527" y="308535"/>
                  </a:cubicBezTo>
                  <a:cubicBezTo>
                    <a:pt x="559799" y="300242"/>
                    <a:pt x="544071" y="291950"/>
                    <a:pt x="529311" y="283818"/>
                  </a:cubicBezTo>
                  <a:cubicBezTo>
                    <a:pt x="502372" y="269004"/>
                    <a:pt x="478417" y="254995"/>
                    <a:pt x="462689" y="243321"/>
                  </a:cubicBezTo>
                  <a:cubicBezTo>
                    <a:pt x="460350" y="241469"/>
                    <a:pt x="457044" y="241872"/>
                    <a:pt x="455188" y="244206"/>
                  </a:cubicBezTo>
                  <a:cubicBezTo>
                    <a:pt x="453414" y="246541"/>
                    <a:pt x="453817" y="249923"/>
                    <a:pt x="456156" y="251694"/>
                  </a:cubicBezTo>
                  <a:cubicBezTo>
                    <a:pt x="470271" y="263127"/>
                    <a:pt x="491161" y="276814"/>
                    <a:pt x="515035" y="291064"/>
                  </a:cubicBezTo>
                  <a:cubicBezTo>
                    <a:pt x="527940" y="298713"/>
                    <a:pt x="541732" y="306603"/>
                    <a:pt x="555766" y="314332"/>
                  </a:cubicBezTo>
                  <a:cubicBezTo>
                    <a:pt x="574398" y="324476"/>
                    <a:pt x="593594" y="334379"/>
                    <a:pt x="611822" y="343638"/>
                  </a:cubicBezTo>
                  <a:cubicBezTo>
                    <a:pt x="646988" y="361431"/>
                    <a:pt x="678686" y="376648"/>
                    <a:pt x="696189" y="385987"/>
                  </a:cubicBezTo>
                  <a:cubicBezTo>
                    <a:pt x="702076" y="389127"/>
                    <a:pt x="706271" y="391462"/>
                    <a:pt x="708287" y="392992"/>
                  </a:cubicBezTo>
                  <a:cubicBezTo>
                    <a:pt x="708206" y="392670"/>
                    <a:pt x="708206" y="392267"/>
                    <a:pt x="708206" y="391945"/>
                  </a:cubicBezTo>
                  <a:cubicBezTo>
                    <a:pt x="708287" y="392428"/>
                    <a:pt x="708448" y="392831"/>
                    <a:pt x="708610" y="393233"/>
                  </a:cubicBezTo>
                  <a:lnTo>
                    <a:pt x="708851" y="393475"/>
                  </a:lnTo>
                  <a:cubicBezTo>
                    <a:pt x="708932" y="393475"/>
                    <a:pt x="709094" y="393556"/>
                    <a:pt x="709013" y="393556"/>
                  </a:cubicBezTo>
                  <a:cubicBezTo>
                    <a:pt x="708932" y="393636"/>
                    <a:pt x="708932" y="393636"/>
                    <a:pt x="708851" y="393636"/>
                  </a:cubicBezTo>
                  <a:cubicBezTo>
                    <a:pt x="709416" y="394522"/>
                    <a:pt x="710142" y="395166"/>
                    <a:pt x="711029" y="395568"/>
                  </a:cubicBezTo>
                  <a:cubicBezTo>
                    <a:pt x="711352" y="395729"/>
                    <a:pt x="711594" y="395166"/>
                    <a:pt x="711917" y="395246"/>
                  </a:cubicBezTo>
                  <a:cubicBezTo>
                    <a:pt x="712158" y="395568"/>
                    <a:pt x="712320" y="395810"/>
                    <a:pt x="712562" y="396132"/>
                  </a:cubicBezTo>
                  <a:cubicBezTo>
                    <a:pt x="744986" y="444197"/>
                    <a:pt x="777248" y="491860"/>
                    <a:pt x="809510" y="539362"/>
                  </a:cubicBezTo>
                  <a:cubicBezTo>
                    <a:pt x="787572" y="533163"/>
                    <a:pt x="745550" y="520683"/>
                    <a:pt x="697237" y="503051"/>
                  </a:cubicBezTo>
                  <a:cubicBezTo>
                    <a:pt x="670378" y="493309"/>
                    <a:pt x="641827" y="482038"/>
                    <a:pt x="613919" y="469478"/>
                  </a:cubicBezTo>
                  <a:cubicBezTo>
                    <a:pt x="590771" y="459172"/>
                    <a:pt x="568107" y="448062"/>
                    <a:pt x="547459" y="435985"/>
                  </a:cubicBezTo>
                  <a:cubicBezTo>
                    <a:pt x="524472" y="422540"/>
                    <a:pt x="503904" y="408048"/>
                    <a:pt x="487935" y="392509"/>
                  </a:cubicBezTo>
                  <a:cubicBezTo>
                    <a:pt x="485918" y="390416"/>
                    <a:pt x="482531" y="390335"/>
                    <a:pt x="480434" y="392428"/>
                  </a:cubicBezTo>
                  <a:cubicBezTo>
                    <a:pt x="478256" y="394522"/>
                    <a:pt x="478256" y="397903"/>
                    <a:pt x="480353" y="399996"/>
                  </a:cubicBezTo>
                  <a:cubicBezTo>
                    <a:pt x="499388" y="419722"/>
                    <a:pt x="525036" y="438159"/>
                    <a:pt x="553911" y="454825"/>
                  </a:cubicBezTo>
                  <a:cubicBezTo>
                    <a:pt x="571010" y="464728"/>
                    <a:pt x="589319" y="474067"/>
                    <a:pt x="608031" y="482521"/>
                  </a:cubicBezTo>
                  <a:cubicBezTo>
                    <a:pt x="636180" y="495403"/>
                    <a:pt x="665297" y="506513"/>
                    <a:pt x="692559" y="516014"/>
                  </a:cubicBezTo>
                  <a:cubicBezTo>
                    <a:pt x="752648" y="536786"/>
                    <a:pt x="803542" y="549185"/>
                    <a:pt x="818544" y="552647"/>
                  </a:cubicBezTo>
                  <a:cubicBezTo>
                    <a:pt x="827900" y="566334"/>
                    <a:pt x="837175" y="580423"/>
                    <a:pt x="846531" y="594030"/>
                  </a:cubicBezTo>
                  <a:cubicBezTo>
                    <a:pt x="856775" y="608844"/>
                    <a:pt x="867260" y="623497"/>
                    <a:pt x="877826" y="638069"/>
                  </a:cubicBezTo>
                  <a:cubicBezTo>
                    <a:pt x="882584" y="644591"/>
                    <a:pt x="887263" y="651193"/>
                    <a:pt x="892021" y="657634"/>
                  </a:cubicBezTo>
                  <a:cubicBezTo>
                    <a:pt x="875003" y="657714"/>
                    <a:pt x="831529" y="648375"/>
                    <a:pt x="828948" y="648133"/>
                  </a:cubicBezTo>
                  <a:cubicBezTo>
                    <a:pt x="799509" y="645235"/>
                    <a:pt x="770150" y="640968"/>
                    <a:pt x="741114" y="635493"/>
                  </a:cubicBezTo>
                  <a:cubicBezTo>
                    <a:pt x="721756" y="631790"/>
                    <a:pt x="702480" y="627603"/>
                    <a:pt x="683526" y="622531"/>
                  </a:cubicBezTo>
                  <a:cubicBezTo>
                    <a:pt x="651989" y="613996"/>
                    <a:pt x="621098" y="603208"/>
                    <a:pt x="591497" y="588716"/>
                  </a:cubicBezTo>
                  <a:cubicBezTo>
                    <a:pt x="588835" y="587428"/>
                    <a:pt x="585609" y="588474"/>
                    <a:pt x="584319" y="591051"/>
                  </a:cubicBezTo>
                  <a:cubicBezTo>
                    <a:pt x="582947" y="593708"/>
                    <a:pt x="583996" y="596928"/>
                    <a:pt x="586658" y="598216"/>
                  </a:cubicBezTo>
                  <a:cubicBezTo>
                    <a:pt x="624001" y="617942"/>
                    <a:pt x="663442" y="632273"/>
                    <a:pt x="704093" y="642337"/>
                  </a:cubicBezTo>
                  <a:cubicBezTo>
                    <a:pt x="720305" y="646282"/>
                    <a:pt x="736758" y="649583"/>
                    <a:pt x="753293" y="652239"/>
                  </a:cubicBezTo>
                  <a:cubicBezTo>
                    <a:pt x="777974" y="656185"/>
                    <a:pt x="802896" y="658761"/>
                    <a:pt x="827819" y="660693"/>
                  </a:cubicBezTo>
                  <a:cubicBezTo>
                    <a:pt x="830400" y="660935"/>
                    <a:pt x="875890" y="669066"/>
                    <a:pt x="892909" y="668261"/>
                  </a:cubicBezTo>
                  <a:cubicBezTo>
                    <a:pt x="895732" y="668100"/>
                    <a:pt x="897103" y="667456"/>
                    <a:pt x="898716" y="666893"/>
                  </a:cubicBezTo>
                  <a:cubicBezTo>
                    <a:pt x="914041" y="687826"/>
                    <a:pt x="929285" y="708759"/>
                    <a:pt x="944367" y="729853"/>
                  </a:cubicBezTo>
                  <a:cubicBezTo>
                    <a:pt x="943641" y="730014"/>
                    <a:pt x="943399" y="729853"/>
                    <a:pt x="942673" y="730094"/>
                  </a:cubicBezTo>
                  <a:cubicBezTo>
                    <a:pt x="936221" y="732107"/>
                    <a:pt x="926462" y="736455"/>
                    <a:pt x="921219" y="737340"/>
                  </a:cubicBezTo>
                  <a:cubicBezTo>
                    <a:pt x="910734" y="739192"/>
                    <a:pt x="900248" y="740802"/>
                    <a:pt x="889682" y="742171"/>
                  </a:cubicBezTo>
                  <a:cubicBezTo>
                    <a:pt x="879197" y="743540"/>
                    <a:pt x="868712" y="744667"/>
                    <a:pt x="858146" y="745391"/>
                  </a:cubicBezTo>
                  <a:cubicBezTo>
                    <a:pt x="843950" y="746358"/>
                    <a:pt x="829755" y="746438"/>
                    <a:pt x="815560" y="745955"/>
                  </a:cubicBezTo>
                  <a:cubicBezTo>
                    <a:pt x="801364" y="745472"/>
                    <a:pt x="787169" y="744425"/>
                    <a:pt x="773054" y="742735"/>
                  </a:cubicBezTo>
                  <a:cubicBezTo>
                    <a:pt x="744663" y="739273"/>
                    <a:pt x="716594" y="733476"/>
                    <a:pt x="689171" y="725344"/>
                  </a:cubicBezTo>
                  <a:cubicBezTo>
                    <a:pt x="686348" y="724458"/>
                    <a:pt x="683364" y="726069"/>
                    <a:pt x="682477" y="728806"/>
                  </a:cubicBezTo>
                  <a:cubicBezTo>
                    <a:pt x="681590" y="731624"/>
                    <a:pt x="683122" y="734683"/>
                    <a:pt x="685945" y="735569"/>
                  </a:cubicBezTo>
                  <a:cubicBezTo>
                    <a:pt x="713691" y="744908"/>
                    <a:pt x="742243" y="752235"/>
                    <a:pt x="771198" y="756502"/>
                  </a:cubicBezTo>
                  <a:cubicBezTo>
                    <a:pt x="785717" y="758595"/>
                    <a:pt x="800396" y="759964"/>
                    <a:pt x="815156" y="760447"/>
                  </a:cubicBezTo>
                  <a:cubicBezTo>
                    <a:pt x="829836" y="760850"/>
                    <a:pt x="844515" y="760367"/>
                    <a:pt x="859275" y="758998"/>
                  </a:cubicBezTo>
                  <a:cubicBezTo>
                    <a:pt x="870083" y="758032"/>
                    <a:pt x="880891" y="756583"/>
                    <a:pt x="891618" y="754811"/>
                  </a:cubicBezTo>
                  <a:cubicBezTo>
                    <a:pt x="902265" y="753040"/>
                    <a:pt x="912830" y="750947"/>
                    <a:pt x="923396" y="748773"/>
                  </a:cubicBezTo>
                  <a:cubicBezTo>
                    <a:pt x="928317" y="747726"/>
                    <a:pt x="936866" y="743781"/>
                    <a:pt x="943560" y="741124"/>
                  </a:cubicBezTo>
                  <a:cubicBezTo>
                    <a:pt x="944448" y="740722"/>
                    <a:pt x="945577" y="740319"/>
                    <a:pt x="946545" y="739997"/>
                  </a:cubicBezTo>
                  <a:cubicBezTo>
                    <a:pt x="946867" y="740319"/>
                    <a:pt x="947190" y="740641"/>
                    <a:pt x="947593" y="740883"/>
                  </a:cubicBezTo>
                  <a:cubicBezTo>
                    <a:pt x="949045" y="741688"/>
                    <a:pt x="950255" y="740400"/>
                    <a:pt x="951707" y="739917"/>
                  </a:cubicBezTo>
                  <a:cubicBezTo>
                    <a:pt x="953239" y="742171"/>
                    <a:pt x="965338" y="761413"/>
                    <a:pt x="973565" y="771719"/>
                  </a:cubicBezTo>
                  <a:cubicBezTo>
                    <a:pt x="976791" y="775664"/>
                    <a:pt x="979695" y="778401"/>
                    <a:pt x="981469" y="779206"/>
                  </a:cubicBezTo>
                  <a:cubicBezTo>
                    <a:pt x="983243" y="780092"/>
                    <a:pt x="984776" y="780092"/>
                    <a:pt x="985986" y="779689"/>
                  </a:cubicBezTo>
                  <a:cubicBezTo>
                    <a:pt x="988728" y="778965"/>
                    <a:pt x="990341" y="776147"/>
                    <a:pt x="989615" y="773490"/>
                  </a:cubicBezTo>
                  <a:cubicBezTo>
                    <a:pt x="989131" y="771719"/>
                    <a:pt x="987760" y="770431"/>
                    <a:pt x="986147" y="769867"/>
                  </a:cubicBezTo>
                  <a:cubicBezTo>
                    <a:pt x="986147" y="769948"/>
                    <a:pt x="986147" y="770028"/>
                    <a:pt x="986066" y="770028"/>
                  </a:cubicBezTo>
                  <a:cubicBezTo>
                    <a:pt x="985905" y="770270"/>
                    <a:pt x="985663" y="770108"/>
                    <a:pt x="985421" y="769706"/>
                  </a:cubicBezTo>
                  <a:cubicBezTo>
                    <a:pt x="984776" y="769626"/>
                    <a:pt x="984050" y="769626"/>
                    <a:pt x="983324" y="769867"/>
                  </a:cubicBezTo>
                  <a:cubicBezTo>
                    <a:pt x="983647" y="769786"/>
                    <a:pt x="984534" y="769545"/>
                    <a:pt x="985260" y="769464"/>
                  </a:cubicBezTo>
                  <a:cubicBezTo>
                    <a:pt x="985018" y="769223"/>
                    <a:pt x="984776" y="768820"/>
                    <a:pt x="984534" y="768579"/>
                  </a:cubicBezTo>
                  <a:cubicBezTo>
                    <a:pt x="980985" y="764714"/>
                    <a:pt x="975823" y="757307"/>
                    <a:pt x="971145" y="750222"/>
                  </a:cubicBezTo>
                  <a:cubicBezTo>
                    <a:pt x="972193" y="749498"/>
                    <a:pt x="973726" y="749739"/>
                    <a:pt x="974049" y="748451"/>
                  </a:cubicBezTo>
                  <a:cubicBezTo>
                    <a:pt x="977194" y="735328"/>
                    <a:pt x="985582" y="705055"/>
                    <a:pt x="991551" y="680499"/>
                  </a:cubicBezTo>
                  <a:cubicBezTo>
                    <a:pt x="994616" y="668100"/>
                    <a:pt x="997036" y="657151"/>
                    <a:pt x="998003" y="650468"/>
                  </a:cubicBezTo>
                  <a:cubicBezTo>
                    <a:pt x="1000423" y="633561"/>
                    <a:pt x="1002117" y="611340"/>
                    <a:pt x="1003085" y="586622"/>
                  </a:cubicBezTo>
                  <a:cubicBezTo>
                    <a:pt x="1003649" y="573016"/>
                    <a:pt x="1003891" y="558765"/>
                    <a:pt x="1003972" y="544112"/>
                  </a:cubicBezTo>
                  <a:cubicBezTo>
                    <a:pt x="1003972" y="523018"/>
                    <a:pt x="1003569" y="501361"/>
                    <a:pt x="1002762" y="480508"/>
                  </a:cubicBezTo>
                  <a:cubicBezTo>
                    <a:pt x="1001391" y="443473"/>
                    <a:pt x="998891" y="409094"/>
                    <a:pt x="996148" y="385102"/>
                  </a:cubicBezTo>
                  <a:cubicBezTo>
                    <a:pt x="995826" y="382123"/>
                    <a:pt x="993245" y="380030"/>
                    <a:pt x="990341" y="380352"/>
                  </a:cubicBezTo>
                  <a:cubicBezTo>
                    <a:pt x="987357" y="380593"/>
                    <a:pt x="985179" y="383250"/>
                    <a:pt x="985502" y="386148"/>
                  </a:cubicBezTo>
                  <a:cubicBezTo>
                    <a:pt x="988325" y="417870"/>
                    <a:pt x="989534" y="467787"/>
                    <a:pt x="989615" y="517704"/>
                  </a:cubicBezTo>
                  <a:cubicBezTo>
                    <a:pt x="989615" y="540248"/>
                    <a:pt x="989454" y="562711"/>
                    <a:pt x="988889" y="583482"/>
                  </a:cubicBezTo>
                  <a:cubicBezTo>
                    <a:pt x="988163" y="608763"/>
                    <a:pt x="987115" y="631548"/>
                    <a:pt x="985018" y="648778"/>
                  </a:cubicBezTo>
                  <a:cubicBezTo>
                    <a:pt x="984211" y="655218"/>
                    <a:pt x="982114" y="665765"/>
                    <a:pt x="979533" y="677762"/>
                  </a:cubicBezTo>
                  <a:cubicBezTo>
                    <a:pt x="974774" y="699983"/>
                    <a:pt x="968483" y="726230"/>
                    <a:pt x="965176" y="740963"/>
                  </a:cubicBezTo>
                  <a:cubicBezTo>
                    <a:pt x="962837" y="737179"/>
                    <a:pt x="960902" y="734120"/>
                    <a:pt x="960498" y="733556"/>
                  </a:cubicBezTo>
                  <a:cubicBezTo>
                    <a:pt x="944287" y="709966"/>
                    <a:pt x="927510" y="686618"/>
                    <a:pt x="910895" y="663270"/>
                  </a:cubicBezTo>
                  <a:cubicBezTo>
                    <a:pt x="911459" y="662464"/>
                    <a:pt x="912830" y="662545"/>
                    <a:pt x="912911" y="661498"/>
                  </a:cubicBezTo>
                  <a:cubicBezTo>
                    <a:pt x="912911" y="661498"/>
                    <a:pt x="917267" y="602000"/>
                    <a:pt x="919928" y="529862"/>
                  </a:cubicBezTo>
                  <a:cubicBezTo>
                    <a:pt x="921058" y="501522"/>
                    <a:pt x="921864" y="471249"/>
                    <a:pt x="922025" y="441943"/>
                  </a:cubicBezTo>
                  <a:cubicBezTo>
                    <a:pt x="922106" y="421574"/>
                    <a:pt x="921864" y="401687"/>
                    <a:pt x="921299" y="383169"/>
                  </a:cubicBezTo>
                  <a:cubicBezTo>
                    <a:pt x="920170" y="345651"/>
                    <a:pt x="917831" y="313607"/>
                    <a:pt x="913879" y="294768"/>
                  </a:cubicBezTo>
                  <a:cubicBezTo>
                    <a:pt x="913314" y="291869"/>
                    <a:pt x="910492" y="290018"/>
                    <a:pt x="907588" y="290581"/>
                  </a:cubicBezTo>
                  <a:cubicBezTo>
                    <a:pt x="904684" y="291145"/>
                    <a:pt x="902829" y="293963"/>
                    <a:pt x="903394" y="296861"/>
                  </a:cubicBezTo>
                  <a:cubicBezTo>
                    <a:pt x="907346" y="318921"/>
                    <a:pt x="908233" y="359338"/>
                    <a:pt x="908072" y="405310"/>
                  </a:cubicBezTo>
                  <a:cubicBezTo>
                    <a:pt x="907911" y="425036"/>
                    <a:pt x="907669" y="445808"/>
                    <a:pt x="907265" y="466580"/>
                  </a:cubicBezTo>
                  <a:cubicBezTo>
                    <a:pt x="907023" y="480347"/>
                    <a:pt x="906862" y="494034"/>
                    <a:pt x="906620" y="507480"/>
                  </a:cubicBezTo>
                  <a:cubicBezTo>
                    <a:pt x="905491" y="572694"/>
                    <a:pt x="903636" y="630984"/>
                    <a:pt x="902991" y="652078"/>
                  </a:cubicBezTo>
                  <a:cubicBezTo>
                    <a:pt x="894522" y="640163"/>
                    <a:pt x="886053" y="628247"/>
                    <a:pt x="877665" y="616251"/>
                  </a:cubicBezTo>
                  <a:cubicBezTo>
                    <a:pt x="870809" y="606428"/>
                    <a:pt x="864034" y="596606"/>
                    <a:pt x="857339" y="586783"/>
                  </a:cubicBezTo>
                  <a:cubicBezTo>
                    <a:pt x="836449" y="556109"/>
                    <a:pt x="815640" y="524548"/>
                    <a:pt x="794912" y="493309"/>
                  </a:cubicBezTo>
                  <a:cubicBezTo>
                    <a:pt x="795396" y="493309"/>
                    <a:pt x="796041" y="493471"/>
                    <a:pt x="796444" y="493390"/>
                  </a:cubicBezTo>
                  <a:cubicBezTo>
                    <a:pt x="797251" y="493229"/>
                    <a:pt x="799670" y="492826"/>
                    <a:pt x="800557" y="489525"/>
                  </a:cubicBezTo>
                  <a:cubicBezTo>
                    <a:pt x="800638" y="489042"/>
                    <a:pt x="800880" y="488076"/>
                    <a:pt x="800961" y="486466"/>
                  </a:cubicBezTo>
                  <a:cubicBezTo>
                    <a:pt x="801122" y="485339"/>
                    <a:pt x="800880" y="484292"/>
                    <a:pt x="800315" y="483326"/>
                  </a:cubicBezTo>
                  <a:cubicBezTo>
                    <a:pt x="800154" y="474953"/>
                    <a:pt x="800557" y="457482"/>
                    <a:pt x="800557" y="449833"/>
                  </a:cubicBezTo>
                  <a:cubicBezTo>
                    <a:pt x="800557" y="437193"/>
                    <a:pt x="800235" y="424552"/>
                    <a:pt x="799751" y="411912"/>
                  </a:cubicBezTo>
                  <a:cubicBezTo>
                    <a:pt x="799186" y="399352"/>
                    <a:pt x="798460" y="386712"/>
                    <a:pt x="797654" y="374152"/>
                  </a:cubicBezTo>
                  <a:cubicBezTo>
                    <a:pt x="796363" y="356681"/>
                    <a:pt x="794750" y="338808"/>
                    <a:pt x="792411" y="320934"/>
                  </a:cubicBezTo>
                  <a:cubicBezTo>
                    <a:pt x="790072" y="303302"/>
                    <a:pt x="787088" y="285670"/>
                    <a:pt x="783539" y="268118"/>
                  </a:cubicBezTo>
                  <a:cubicBezTo>
                    <a:pt x="776361" y="232693"/>
                    <a:pt x="766763" y="197832"/>
                    <a:pt x="754906" y="164902"/>
                  </a:cubicBezTo>
                  <a:cubicBezTo>
                    <a:pt x="753858" y="162084"/>
                    <a:pt x="750873" y="160555"/>
                    <a:pt x="748050" y="161521"/>
                  </a:cubicBezTo>
                  <a:cubicBezTo>
                    <a:pt x="745227" y="162487"/>
                    <a:pt x="743776" y="165546"/>
                    <a:pt x="744743" y="168284"/>
                  </a:cubicBezTo>
                  <a:cubicBezTo>
                    <a:pt x="755390" y="201133"/>
                    <a:pt x="763456" y="235753"/>
                    <a:pt x="769827" y="270695"/>
                  </a:cubicBezTo>
                  <a:cubicBezTo>
                    <a:pt x="772973" y="288085"/>
                    <a:pt x="775635" y="305476"/>
                    <a:pt x="777974" y="322786"/>
                  </a:cubicBezTo>
                  <a:cubicBezTo>
                    <a:pt x="780313" y="340418"/>
                    <a:pt x="782410" y="357969"/>
                    <a:pt x="783862" y="375279"/>
                  </a:cubicBezTo>
                  <a:cubicBezTo>
                    <a:pt x="785233" y="390174"/>
                    <a:pt x="786443" y="405149"/>
                    <a:pt x="787410" y="420124"/>
                  </a:cubicBezTo>
                  <a:cubicBezTo>
                    <a:pt x="787975" y="430108"/>
                    <a:pt x="788540" y="440011"/>
                    <a:pt x="788862" y="449994"/>
                  </a:cubicBezTo>
                  <a:cubicBezTo>
                    <a:pt x="789104" y="458367"/>
                    <a:pt x="789346" y="478173"/>
                    <a:pt x="789830" y="485741"/>
                  </a:cubicBezTo>
                  <a:cubicBezTo>
                    <a:pt x="790072" y="485500"/>
                    <a:pt x="790395" y="485258"/>
                    <a:pt x="790798" y="485017"/>
                  </a:cubicBezTo>
                  <a:cubicBezTo>
                    <a:pt x="790717" y="485178"/>
                    <a:pt x="790717" y="485258"/>
                    <a:pt x="790717" y="485419"/>
                  </a:cubicBezTo>
                  <a:cubicBezTo>
                    <a:pt x="790637" y="486063"/>
                    <a:pt x="790717" y="486707"/>
                    <a:pt x="790475" y="486788"/>
                  </a:cubicBezTo>
                  <a:cubicBezTo>
                    <a:pt x="768618" y="453778"/>
                    <a:pt x="746760" y="421091"/>
                    <a:pt x="724579" y="388000"/>
                  </a:cubicBezTo>
                  <a:cubicBezTo>
                    <a:pt x="718611" y="379224"/>
                    <a:pt x="712401" y="370610"/>
                    <a:pt x="706432" y="361753"/>
                  </a:cubicBezTo>
                  <a:cubicBezTo>
                    <a:pt x="707238" y="360707"/>
                    <a:pt x="708851" y="360304"/>
                    <a:pt x="708690" y="358935"/>
                  </a:cubicBezTo>
                  <a:cubicBezTo>
                    <a:pt x="706432" y="333574"/>
                    <a:pt x="696269" y="294043"/>
                    <a:pt x="683526" y="253626"/>
                  </a:cubicBezTo>
                  <a:cubicBezTo>
                    <a:pt x="680299" y="243401"/>
                    <a:pt x="676831" y="233096"/>
                    <a:pt x="673363" y="222951"/>
                  </a:cubicBezTo>
                  <a:cubicBezTo>
                    <a:pt x="669733" y="212646"/>
                    <a:pt x="666023" y="202421"/>
                    <a:pt x="662313" y="192679"/>
                  </a:cubicBezTo>
                  <a:cubicBezTo>
                    <a:pt x="643439" y="142762"/>
                    <a:pt x="626018" y="102989"/>
                    <a:pt x="626018" y="102989"/>
                  </a:cubicBezTo>
                  <a:cubicBezTo>
                    <a:pt x="624889" y="100251"/>
                    <a:pt x="621824" y="98883"/>
                    <a:pt x="619081" y="100010"/>
                  </a:cubicBezTo>
                  <a:cubicBezTo>
                    <a:pt x="616339" y="101137"/>
                    <a:pt x="615049" y="104277"/>
                    <a:pt x="616097" y="107015"/>
                  </a:cubicBezTo>
                  <a:cubicBezTo>
                    <a:pt x="616097" y="107015"/>
                    <a:pt x="626179" y="133503"/>
                    <a:pt x="639326" y="170297"/>
                  </a:cubicBezTo>
                  <a:cubicBezTo>
                    <a:pt x="644085" y="183340"/>
                    <a:pt x="649085" y="197671"/>
                    <a:pt x="654328" y="212646"/>
                  </a:cubicBezTo>
                  <a:cubicBezTo>
                    <a:pt x="657635" y="221905"/>
                    <a:pt x="660942" y="231324"/>
                    <a:pt x="664249" y="240825"/>
                  </a:cubicBezTo>
                  <a:cubicBezTo>
                    <a:pt x="669169" y="255156"/>
                    <a:pt x="674089" y="269487"/>
                    <a:pt x="678605" y="283335"/>
                  </a:cubicBezTo>
                  <a:cubicBezTo>
                    <a:pt x="686348" y="307167"/>
                    <a:pt x="691994" y="328341"/>
                    <a:pt x="695624" y="346215"/>
                  </a:cubicBezTo>
                  <a:cubicBezTo>
                    <a:pt x="675137" y="316345"/>
                    <a:pt x="654812" y="286314"/>
                    <a:pt x="633680" y="256927"/>
                  </a:cubicBezTo>
                  <a:cubicBezTo>
                    <a:pt x="581738" y="184467"/>
                    <a:pt x="527375" y="113938"/>
                    <a:pt x="469222" y="47758"/>
                  </a:cubicBezTo>
                  <a:cubicBezTo>
                    <a:pt x="467367" y="45504"/>
                    <a:pt x="463980" y="45262"/>
                    <a:pt x="461721" y="47194"/>
                  </a:cubicBezTo>
                  <a:cubicBezTo>
                    <a:pt x="459463" y="49127"/>
                    <a:pt x="459221" y="52508"/>
                    <a:pt x="461157" y="54762"/>
                  </a:cubicBezTo>
                  <a:cubicBezTo>
                    <a:pt x="518261" y="121346"/>
                    <a:pt x="571333" y="192276"/>
                    <a:pt x="622469" y="264817"/>
                  </a:cubicBezTo>
                  <a:cubicBezTo>
                    <a:pt x="647956" y="300967"/>
                    <a:pt x="672798" y="337680"/>
                    <a:pt x="697560" y="374233"/>
                  </a:cubicBezTo>
                  <a:cubicBezTo>
                    <a:pt x="695463" y="373025"/>
                    <a:pt x="693769" y="371978"/>
                    <a:pt x="691349" y="370690"/>
                  </a:cubicBezTo>
                  <a:cubicBezTo>
                    <a:pt x="674089" y="361029"/>
                    <a:pt x="649247" y="347825"/>
                    <a:pt x="621824" y="333172"/>
                  </a:cubicBezTo>
                  <a:close/>
                  <a:moveTo>
                    <a:pt x="945416" y="734683"/>
                  </a:moveTo>
                  <a:cubicBezTo>
                    <a:pt x="945496" y="734361"/>
                    <a:pt x="945658" y="734120"/>
                    <a:pt x="945819" y="733798"/>
                  </a:cubicBezTo>
                  <a:cubicBezTo>
                    <a:pt x="945899" y="733717"/>
                    <a:pt x="945980" y="733637"/>
                    <a:pt x="945899" y="733637"/>
                  </a:cubicBezTo>
                  <a:cubicBezTo>
                    <a:pt x="945254" y="733315"/>
                    <a:pt x="945254" y="733878"/>
                    <a:pt x="945416" y="734683"/>
                  </a:cubicBezTo>
                  <a:close/>
                  <a:moveTo>
                    <a:pt x="1109309" y="828238"/>
                  </a:moveTo>
                  <a:cubicBezTo>
                    <a:pt x="1107131" y="827352"/>
                    <a:pt x="1106163" y="825903"/>
                    <a:pt x="1105679" y="824696"/>
                  </a:cubicBezTo>
                  <a:cubicBezTo>
                    <a:pt x="1104873" y="822763"/>
                    <a:pt x="1105034" y="820267"/>
                    <a:pt x="1107131" y="817771"/>
                  </a:cubicBezTo>
                  <a:cubicBezTo>
                    <a:pt x="1109067" y="815517"/>
                    <a:pt x="1114713" y="812458"/>
                    <a:pt x="1116648" y="809962"/>
                  </a:cubicBezTo>
                  <a:lnTo>
                    <a:pt x="1132538" y="789109"/>
                  </a:lnTo>
                  <a:lnTo>
                    <a:pt x="1178350" y="724539"/>
                  </a:lnTo>
                  <a:cubicBezTo>
                    <a:pt x="1180931" y="721077"/>
                    <a:pt x="1183593" y="717615"/>
                    <a:pt x="1186174" y="714153"/>
                  </a:cubicBezTo>
                  <a:cubicBezTo>
                    <a:pt x="1185045" y="714716"/>
                    <a:pt x="1183915" y="715039"/>
                    <a:pt x="1182706" y="714797"/>
                  </a:cubicBezTo>
                  <a:cubicBezTo>
                    <a:pt x="1181819" y="714636"/>
                    <a:pt x="1180770" y="714072"/>
                    <a:pt x="1179802" y="712865"/>
                  </a:cubicBezTo>
                  <a:cubicBezTo>
                    <a:pt x="1179560" y="712543"/>
                    <a:pt x="1178996" y="711738"/>
                    <a:pt x="1178754" y="710288"/>
                  </a:cubicBezTo>
                  <a:cubicBezTo>
                    <a:pt x="1178431" y="708598"/>
                    <a:pt x="1177947" y="702318"/>
                    <a:pt x="1177383" y="699822"/>
                  </a:cubicBezTo>
                  <a:cubicBezTo>
                    <a:pt x="1176253" y="694750"/>
                    <a:pt x="1175124" y="689677"/>
                    <a:pt x="1173914" y="684686"/>
                  </a:cubicBezTo>
                  <a:cubicBezTo>
                    <a:pt x="1173108" y="681385"/>
                    <a:pt x="1172220" y="678084"/>
                    <a:pt x="1171253" y="674863"/>
                  </a:cubicBezTo>
                  <a:cubicBezTo>
                    <a:pt x="1166494" y="658841"/>
                    <a:pt x="1161574" y="642820"/>
                    <a:pt x="1157138" y="626717"/>
                  </a:cubicBezTo>
                  <a:cubicBezTo>
                    <a:pt x="1154234" y="615929"/>
                    <a:pt x="1151492" y="605060"/>
                    <a:pt x="1148991" y="594030"/>
                  </a:cubicBezTo>
                  <a:cubicBezTo>
                    <a:pt x="1144152" y="571728"/>
                    <a:pt x="1140039" y="547574"/>
                    <a:pt x="1137780" y="522777"/>
                  </a:cubicBezTo>
                  <a:cubicBezTo>
                    <a:pt x="1136248" y="506916"/>
                    <a:pt x="1135522" y="490733"/>
                    <a:pt x="1135522" y="474631"/>
                  </a:cubicBezTo>
                  <a:cubicBezTo>
                    <a:pt x="1135683" y="433087"/>
                    <a:pt x="1141168" y="391784"/>
                    <a:pt x="1154073" y="355554"/>
                  </a:cubicBezTo>
                  <a:cubicBezTo>
                    <a:pt x="1155041" y="352736"/>
                    <a:pt x="1158025" y="351206"/>
                    <a:pt x="1160848" y="352173"/>
                  </a:cubicBezTo>
                  <a:cubicBezTo>
                    <a:pt x="1163671" y="353139"/>
                    <a:pt x="1165123" y="356198"/>
                    <a:pt x="1164235" y="358935"/>
                  </a:cubicBezTo>
                  <a:cubicBezTo>
                    <a:pt x="1154960" y="387437"/>
                    <a:pt x="1150766" y="418917"/>
                    <a:pt x="1149717" y="451041"/>
                  </a:cubicBezTo>
                  <a:cubicBezTo>
                    <a:pt x="1148911" y="474470"/>
                    <a:pt x="1150040" y="498221"/>
                    <a:pt x="1152218" y="521408"/>
                  </a:cubicBezTo>
                  <a:cubicBezTo>
                    <a:pt x="1154476" y="545723"/>
                    <a:pt x="1157864" y="569312"/>
                    <a:pt x="1162300" y="591292"/>
                  </a:cubicBezTo>
                  <a:cubicBezTo>
                    <a:pt x="1164478" y="602081"/>
                    <a:pt x="1166978" y="612789"/>
                    <a:pt x="1169639" y="623497"/>
                  </a:cubicBezTo>
                  <a:cubicBezTo>
                    <a:pt x="1173592" y="639599"/>
                    <a:pt x="1177947" y="655701"/>
                    <a:pt x="1182302" y="671723"/>
                  </a:cubicBezTo>
                  <a:cubicBezTo>
                    <a:pt x="1183190" y="675185"/>
                    <a:pt x="1183996" y="678647"/>
                    <a:pt x="1184803" y="682190"/>
                  </a:cubicBezTo>
                  <a:cubicBezTo>
                    <a:pt x="1185851" y="687262"/>
                    <a:pt x="1186819" y="692415"/>
                    <a:pt x="1187787" y="697568"/>
                  </a:cubicBezTo>
                  <a:cubicBezTo>
                    <a:pt x="1188110" y="699178"/>
                    <a:pt x="1187787" y="703042"/>
                    <a:pt x="1187868" y="705699"/>
                  </a:cubicBezTo>
                  <a:cubicBezTo>
                    <a:pt x="1188432" y="706343"/>
                    <a:pt x="1188916" y="707068"/>
                    <a:pt x="1189078" y="707954"/>
                  </a:cubicBezTo>
                  <a:cubicBezTo>
                    <a:pt x="1188836" y="707470"/>
                    <a:pt x="1188110" y="706907"/>
                    <a:pt x="1188029" y="706746"/>
                  </a:cubicBezTo>
                  <a:lnTo>
                    <a:pt x="1187948" y="706665"/>
                  </a:lnTo>
                  <a:cubicBezTo>
                    <a:pt x="1188110" y="707873"/>
                    <a:pt x="1188352" y="708598"/>
                    <a:pt x="1188916" y="708517"/>
                  </a:cubicBezTo>
                  <a:cubicBezTo>
                    <a:pt x="1189078" y="708517"/>
                    <a:pt x="1189158" y="708437"/>
                    <a:pt x="1189158" y="708356"/>
                  </a:cubicBezTo>
                  <a:cubicBezTo>
                    <a:pt x="1189239" y="708759"/>
                    <a:pt x="1189239" y="709242"/>
                    <a:pt x="1189239" y="709644"/>
                  </a:cubicBezTo>
                  <a:cubicBezTo>
                    <a:pt x="1189158" y="710530"/>
                    <a:pt x="1188836" y="710369"/>
                    <a:pt x="1188594" y="710933"/>
                  </a:cubicBezTo>
                  <a:cubicBezTo>
                    <a:pt x="1203757" y="690482"/>
                    <a:pt x="1219001" y="670033"/>
                    <a:pt x="1234487" y="649824"/>
                  </a:cubicBezTo>
                  <a:cubicBezTo>
                    <a:pt x="1242956" y="638875"/>
                    <a:pt x="1251505" y="627925"/>
                    <a:pt x="1260055" y="616975"/>
                  </a:cubicBezTo>
                  <a:cubicBezTo>
                    <a:pt x="1258442" y="609890"/>
                    <a:pt x="1251747" y="595640"/>
                    <a:pt x="1250941" y="592500"/>
                  </a:cubicBezTo>
                  <a:cubicBezTo>
                    <a:pt x="1247473" y="578330"/>
                    <a:pt x="1244650" y="563838"/>
                    <a:pt x="1242633" y="549346"/>
                  </a:cubicBezTo>
                  <a:cubicBezTo>
                    <a:pt x="1240536" y="534692"/>
                    <a:pt x="1239246" y="520039"/>
                    <a:pt x="1238600" y="505467"/>
                  </a:cubicBezTo>
                  <a:cubicBezTo>
                    <a:pt x="1237955" y="488398"/>
                    <a:pt x="1238278" y="471249"/>
                    <a:pt x="1239649" y="454181"/>
                  </a:cubicBezTo>
                  <a:cubicBezTo>
                    <a:pt x="1241020" y="437273"/>
                    <a:pt x="1243278" y="420366"/>
                    <a:pt x="1246263" y="403539"/>
                  </a:cubicBezTo>
                  <a:cubicBezTo>
                    <a:pt x="1249731" y="383492"/>
                    <a:pt x="1254328" y="363605"/>
                    <a:pt x="1259410" y="343880"/>
                  </a:cubicBezTo>
                  <a:cubicBezTo>
                    <a:pt x="1266991" y="314251"/>
                    <a:pt x="1275944" y="284945"/>
                    <a:pt x="1284655" y="256283"/>
                  </a:cubicBezTo>
                  <a:cubicBezTo>
                    <a:pt x="1285542" y="253465"/>
                    <a:pt x="1288446" y="251855"/>
                    <a:pt x="1291349" y="252660"/>
                  </a:cubicBezTo>
                  <a:cubicBezTo>
                    <a:pt x="1294172" y="253465"/>
                    <a:pt x="1295785" y="256444"/>
                    <a:pt x="1294979" y="259262"/>
                  </a:cubicBezTo>
                  <a:cubicBezTo>
                    <a:pt x="1287155" y="288005"/>
                    <a:pt x="1279251" y="317391"/>
                    <a:pt x="1272315" y="347020"/>
                  </a:cubicBezTo>
                  <a:cubicBezTo>
                    <a:pt x="1267798" y="366584"/>
                    <a:pt x="1263684" y="386229"/>
                    <a:pt x="1260378" y="405954"/>
                  </a:cubicBezTo>
                  <a:cubicBezTo>
                    <a:pt x="1257635" y="422379"/>
                    <a:pt x="1255377" y="438884"/>
                    <a:pt x="1253925" y="455388"/>
                  </a:cubicBezTo>
                  <a:cubicBezTo>
                    <a:pt x="1252473" y="471974"/>
                    <a:pt x="1251667" y="488479"/>
                    <a:pt x="1252070" y="505064"/>
                  </a:cubicBezTo>
                  <a:cubicBezTo>
                    <a:pt x="1252312" y="519234"/>
                    <a:pt x="1253280" y="533485"/>
                    <a:pt x="1254893" y="547735"/>
                  </a:cubicBezTo>
                  <a:cubicBezTo>
                    <a:pt x="1256506" y="561986"/>
                    <a:pt x="1258845" y="576156"/>
                    <a:pt x="1261829" y="590004"/>
                  </a:cubicBezTo>
                  <a:cubicBezTo>
                    <a:pt x="1262313" y="592258"/>
                    <a:pt x="1265378" y="599987"/>
                    <a:pt x="1267878" y="606992"/>
                  </a:cubicBezTo>
                  <a:cubicBezTo>
                    <a:pt x="1285462" y="584449"/>
                    <a:pt x="1302964" y="561905"/>
                    <a:pt x="1320627" y="539362"/>
                  </a:cubicBezTo>
                  <a:cubicBezTo>
                    <a:pt x="1347325" y="505386"/>
                    <a:pt x="1373215" y="470847"/>
                    <a:pt x="1399187" y="436388"/>
                  </a:cubicBezTo>
                  <a:cubicBezTo>
                    <a:pt x="1398622" y="434939"/>
                    <a:pt x="1398219" y="433489"/>
                    <a:pt x="1397735" y="431960"/>
                  </a:cubicBezTo>
                  <a:cubicBezTo>
                    <a:pt x="1396928" y="429464"/>
                    <a:pt x="1396444" y="426887"/>
                    <a:pt x="1396444" y="424391"/>
                  </a:cubicBezTo>
                  <a:cubicBezTo>
                    <a:pt x="1396928" y="409738"/>
                    <a:pt x="1397089" y="395085"/>
                    <a:pt x="1397573" y="380432"/>
                  </a:cubicBezTo>
                  <a:cubicBezTo>
                    <a:pt x="1397896" y="370610"/>
                    <a:pt x="1398380" y="360787"/>
                    <a:pt x="1399025" y="350965"/>
                  </a:cubicBezTo>
                  <a:cubicBezTo>
                    <a:pt x="1400719" y="329146"/>
                    <a:pt x="1403058" y="307569"/>
                    <a:pt x="1406526" y="286394"/>
                  </a:cubicBezTo>
                  <a:cubicBezTo>
                    <a:pt x="1408946" y="272063"/>
                    <a:pt x="1411769" y="257893"/>
                    <a:pt x="1415076" y="243804"/>
                  </a:cubicBezTo>
                  <a:cubicBezTo>
                    <a:pt x="1423383" y="208862"/>
                    <a:pt x="1434433" y="174644"/>
                    <a:pt x="1448064" y="140588"/>
                  </a:cubicBezTo>
                  <a:cubicBezTo>
                    <a:pt x="1449113" y="137850"/>
                    <a:pt x="1452177" y="136482"/>
                    <a:pt x="1455000" y="137528"/>
                  </a:cubicBezTo>
                  <a:cubicBezTo>
                    <a:pt x="1457743" y="138575"/>
                    <a:pt x="1459114" y="141634"/>
                    <a:pt x="1458065" y="144372"/>
                  </a:cubicBezTo>
                  <a:cubicBezTo>
                    <a:pt x="1445725" y="178348"/>
                    <a:pt x="1436208" y="212404"/>
                    <a:pt x="1428787" y="246863"/>
                  </a:cubicBezTo>
                  <a:cubicBezTo>
                    <a:pt x="1425884" y="260792"/>
                    <a:pt x="1423222" y="274720"/>
                    <a:pt x="1420802" y="288729"/>
                  </a:cubicBezTo>
                  <a:cubicBezTo>
                    <a:pt x="1417334" y="309582"/>
                    <a:pt x="1414350" y="330676"/>
                    <a:pt x="1412333" y="352092"/>
                  </a:cubicBezTo>
                  <a:cubicBezTo>
                    <a:pt x="1411365" y="361753"/>
                    <a:pt x="1410640" y="371415"/>
                    <a:pt x="1410075" y="381076"/>
                  </a:cubicBezTo>
                  <a:cubicBezTo>
                    <a:pt x="1409107" y="395649"/>
                    <a:pt x="1408381" y="410302"/>
                    <a:pt x="1407494" y="424875"/>
                  </a:cubicBezTo>
                  <a:cubicBezTo>
                    <a:pt x="1407494" y="425036"/>
                    <a:pt x="1407655" y="425277"/>
                    <a:pt x="1407655" y="425438"/>
                  </a:cubicBezTo>
                  <a:cubicBezTo>
                    <a:pt x="1417173" y="412878"/>
                    <a:pt x="1426932" y="400399"/>
                    <a:pt x="1436369" y="387759"/>
                  </a:cubicBezTo>
                  <a:cubicBezTo>
                    <a:pt x="1458630" y="358291"/>
                    <a:pt x="1481294" y="329146"/>
                    <a:pt x="1503555" y="299679"/>
                  </a:cubicBezTo>
                  <a:cubicBezTo>
                    <a:pt x="1503555" y="298552"/>
                    <a:pt x="1502426" y="297505"/>
                    <a:pt x="1503233" y="296619"/>
                  </a:cubicBezTo>
                  <a:cubicBezTo>
                    <a:pt x="1506540" y="292272"/>
                    <a:pt x="1508717" y="285911"/>
                    <a:pt x="1510492" y="278826"/>
                  </a:cubicBezTo>
                  <a:cubicBezTo>
                    <a:pt x="1514767" y="261999"/>
                    <a:pt x="1516380" y="241308"/>
                    <a:pt x="1519203" y="229392"/>
                  </a:cubicBezTo>
                  <a:cubicBezTo>
                    <a:pt x="1522751" y="215222"/>
                    <a:pt x="1526381" y="201052"/>
                    <a:pt x="1530575" y="187043"/>
                  </a:cubicBezTo>
                  <a:cubicBezTo>
                    <a:pt x="1533398" y="177704"/>
                    <a:pt x="1536383" y="168445"/>
                    <a:pt x="1539609" y="159267"/>
                  </a:cubicBezTo>
                  <a:cubicBezTo>
                    <a:pt x="1547755" y="136240"/>
                    <a:pt x="1557030" y="113616"/>
                    <a:pt x="1567354" y="91556"/>
                  </a:cubicBezTo>
                  <a:cubicBezTo>
                    <a:pt x="1568564" y="88819"/>
                    <a:pt x="1571710" y="87611"/>
                    <a:pt x="1574452" y="88819"/>
                  </a:cubicBezTo>
                  <a:cubicBezTo>
                    <a:pt x="1577114" y="89946"/>
                    <a:pt x="1578404" y="93086"/>
                    <a:pt x="1577194" y="95823"/>
                  </a:cubicBezTo>
                  <a:cubicBezTo>
                    <a:pt x="1569855" y="113616"/>
                    <a:pt x="1563402" y="131732"/>
                    <a:pt x="1557353" y="149927"/>
                  </a:cubicBezTo>
                  <a:cubicBezTo>
                    <a:pt x="1552836" y="163614"/>
                    <a:pt x="1548642" y="177462"/>
                    <a:pt x="1544448" y="191230"/>
                  </a:cubicBezTo>
                  <a:cubicBezTo>
                    <a:pt x="1540335" y="205078"/>
                    <a:pt x="1536140" y="218926"/>
                    <a:pt x="1532349" y="232854"/>
                  </a:cubicBezTo>
                  <a:cubicBezTo>
                    <a:pt x="1529446" y="242838"/>
                    <a:pt x="1527026" y="259020"/>
                    <a:pt x="1523316" y="273915"/>
                  </a:cubicBezTo>
                  <a:cubicBezTo>
                    <a:pt x="1552191" y="235914"/>
                    <a:pt x="1580663" y="197671"/>
                    <a:pt x="1610183" y="160072"/>
                  </a:cubicBezTo>
                  <a:cubicBezTo>
                    <a:pt x="1652285" y="106531"/>
                    <a:pt x="1695436" y="53635"/>
                    <a:pt x="1740200" y="1866"/>
                  </a:cubicBezTo>
                  <a:cubicBezTo>
                    <a:pt x="1742136" y="-388"/>
                    <a:pt x="1745523" y="-630"/>
                    <a:pt x="1747782" y="1303"/>
                  </a:cubicBezTo>
                  <a:cubicBezTo>
                    <a:pt x="1750040" y="3235"/>
                    <a:pt x="1750282" y="6616"/>
                    <a:pt x="1748346" y="8790"/>
                  </a:cubicBezTo>
                  <a:cubicBezTo>
                    <a:pt x="1704227" y="60962"/>
                    <a:pt x="1661883" y="114180"/>
                    <a:pt x="1620345" y="167962"/>
                  </a:cubicBezTo>
                  <a:cubicBezTo>
                    <a:pt x="1562031" y="243482"/>
                    <a:pt x="1505410" y="320209"/>
                    <a:pt x="1447983" y="396534"/>
                  </a:cubicBezTo>
                  <a:cubicBezTo>
                    <a:pt x="1440240" y="406759"/>
                    <a:pt x="1432256" y="416823"/>
                    <a:pt x="1424513" y="427048"/>
                  </a:cubicBezTo>
                  <a:lnTo>
                    <a:pt x="1439918" y="420930"/>
                  </a:lnTo>
                  <a:cubicBezTo>
                    <a:pt x="1449677" y="416904"/>
                    <a:pt x="1459275" y="412717"/>
                    <a:pt x="1468873" y="408531"/>
                  </a:cubicBezTo>
                  <a:cubicBezTo>
                    <a:pt x="1478471" y="404264"/>
                    <a:pt x="1487989" y="399916"/>
                    <a:pt x="1497506" y="395488"/>
                  </a:cubicBezTo>
                  <a:cubicBezTo>
                    <a:pt x="1515735" y="387034"/>
                    <a:pt x="1534043" y="378258"/>
                    <a:pt x="1552513" y="369563"/>
                  </a:cubicBezTo>
                  <a:cubicBezTo>
                    <a:pt x="1570742" y="360868"/>
                    <a:pt x="1589051" y="352173"/>
                    <a:pt x="1607037" y="342994"/>
                  </a:cubicBezTo>
                  <a:cubicBezTo>
                    <a:pt x="1631234" y="330756"/>
                    <a:pt x="1654947" y="317955"/>
                    <a:pt x="1677611" y="303946"/>
                  </a:cubicBezTo>
                  <a:cubicBezTo>
                    <a:pt x="1680111" y="302336"/>
                    <a:pt x="1683418" y="303060"/>
                    <a:pt x="1685031" y="305476"/>
                  </a:cubicBezTo>
                  <a:cubicBezTo>
                    <a:pt x="1686645" y="307972"/>
                    <a:pt x="1685919" y="311273"/>
                    <a:pt x="1683418" y="312883"/>
                  </a:cubicBezTo>
                  <a:cubicBezTo>
                    <a:pt x="1655350" y="331642"/>
                    <a:pt x="1625669" y="348791"/>
                    <a:pt x="1595261" y="364491"/>
                  </a:cubicBezTo>
                  <a:cubicBezTo>
                    <a:pt x="1583163" y="370771"/>
                    <a:pt x="1570984" y="376809"/>
                    <a:pt x="1558724" y="382606"/>
                  </a:cubicBezTo>
                  <a:cubicBezTo>
                    <a:pt x="1540173" y="391382"/>
                    <a:pt x="1521542" y="399594"/>
                    <a:pt x="1503071" y="407726"/>
                  </a:cubicBezTo>
                  <a:cubicBezTo>
                    <a:pt x="1493393" y="411993"/>
                    <a:pt x="1483633" y="416099"/>
                    <a:pt x="1473793" y="420124"/>
                  </a:cubicBezTo>
                  <a:cubicBezTo>
                    <a:pt x="1463953" y="424069"/>
                    <a:pt x="1454113" y="427934"/>
                    <a:pt x="1444193" y="431638"/>
                  </a:cubicBezTo>
                  <a:lnTo>
                    <a:pt x="1422738" y="439206"/>
                  </a:lnTo>
                  <a:cubicBezTo>
                    <a:pt x="1421206" y="439689"/>
                    <a:pt x="1417334" y="439930"/>
                    <a:pt x="1414753" y="440494"/>
                  </a:cubicBezTo>
                  <a:cubicBezTo>
                    <a:pt x="1414350" y="440896"/>
                    <a:pt x="1413785" y="441218"/>
                    <a:pt x="1413301" y="441540"/>
                  </a:cubicBezTo>
                  <a:cubicBezTo>
                    <a:pt x="1411769" y="443473"/>
                    <a:pt x="1410236" y="445486"/>
                    <a:pt x="1408785" y="447418"/>
                  </a:cubicBezTo>
                  <a:cubicBezTo>
                    <a:pt x="1408704" y="447579"/>
                    <a:pt x="1408785" y="447740"/>
                    <a:pt x="1408623" y="447820"/>
                  </a:cubicBezTo>
                  <a:cubicBezTo>
                    <a:pt x="1408542" y="447901"/>
                    <a:pt x="1408462" y="447820"/>
                    <a:pt x="1408381" y="447820"/>
                  </a:cubicBezTo>
                  <a:cubicBezTo>
                    <a:pt x="1382813" y="481233"/>
                    <a:pt x="1357487" y="514726"/>
                    <a:pt x="1331355" y="547816"/>
                  </a:cubicBezTo>
                  <a:cubicBezTo>
                    <a:pt x="1314175" y="569393"/>
                    <a:pt x="1297157" y="590970"/>
                    <a:pt x="1279977" y="612547"/>
                  </a:cubicBezTo>
                  <a:cubicBezTo>
                    <a:pt x="1281509" y="612306"/>
                    <a:pt x="1283284" y="612064"/>
                    <a:pt x="1284332" y="611742"/>
                  </a:cubicBezTo>
                  <a:lnTo>
                    <a:pt x="1311029" y="602725"/>
                  </a:lnTo>
                  <a:lnTo>
                    <a:pt x="1390072" y="575673"/>
                  </a:lnTo>
                  <a:cubicBezTo>
                    <a:pt x="1413866" y="567300"/>
                    <a:pt x="1441370" y="558846"/>
                    <a:pt x="1470002" y="549909"/>
                  </a:cubicBezTo>
                  <a:cubicBezTo>
                    <a:pt x="1496054" y="541777"/>
                    <a:pt x="1522994" y="533082"/>
                    <a:pt x="1548642" y="522938"/>
                  </a:cubicBezTo>
                  <a:cubicBezTo>
                    <a:pt x="1584776" y="508526"/>
                    <a:pt x="1618329" y="491297"/>
                    <a:pt x="1642768" y="468351"/>
                  </a:cubicBezTo>
                  <a:cubicBezTo>
                    <a:pt x="1644865" y="466338"/>
                    <a:pt x="1648252" y="466338"/>
                    <a:pt x="1650269" y="468512"/>
                  </a:cubicBezTo>
                  <a:cubicBezTo>
                    <a:pt x="1652366" y="470605"/>
                    <a:pt x="1652285" y="473987"/>
                    <a:pt x="1650188" y="475999"/>
                  </a:cubicBezTo>
                  <a:cubicBezTo>
                    <a:pt x="1625346" y="500555"/>
                    <a:pt x="1591148" y="519717"/>
                    <a:pt x="1553804" y="535417"/>
                  </a:cubicBezTo>
                  <a:cubicBezTo>
                    <a:pt x="1527994" y="546206"/>
                    <a:pt x="1500813" y="555464"/>
                    <a:pt x="1474358" y="563757"/>
                  </a:cubicBezTo>
                  <a:cubicBezTo>
                    <a:pt x="1445806" y="572613"/>
                    <a:pt x="1418221" y="580262"/>
                    <a:pt x="1394508" y="588313"/>
                  </a:cubicBezTo>
                  <a:cubicBezTo>
                    <a:pt x="1383862" y="591856"/>
                    <a:pt x="1373215" y="595237"/>
                    <a:pt x="1362569" y="598619"/>
                  </a:cubicBezTo>
                  <a:cubicBezTo>
                    <a:pt x="1346599" y="603691"/>
                    <a:pt x="1330548" y="608602"/>
                    <a:pt x="1314578" y="613594"/>
                  </a:cubicBezTo>
                  <a:lnTo>
                    <a:pt x="1287801" y="621806"/>
                  </a:lnTo>
                  <a:cubicBezTo>
                    <a:pt x="1286107" y="622370"/>
                    <a:pt x="1281509" y="621967"/>
                    <a:pt x="1278606" y="622289"/>
                  </a:cubicBezTo>
                  <a:cubicBezTo>
                    <a:pt x="1278444" y="623175"/>
                    <a:pt x="1278041" y="623980"/>
                    <a:pt x="1277396" y="624624"/>
                  </a:cubicBezTo>
                  <a:cubicBezTo>
                    <a:pt x="1275541" y="626717"/>
                    <a:pt x="1272315" y="626798"/>
                    <a:pt x="1270217" y="624946"/>
                  </a:cubicBezTo>
                  <a:cubicBezTo>
                    <a:pt x="1261587" y="635815"/>
                    <a:pt x="1252957" y="646604"/>
                    <a:pt x="1244407" y="657473"/>
                  </a:cubicBezTo>
                  <a:cubicBezTo>
                    <a:pt x="1234406" y="670274"/>
                    <a:pt x="1224727" y="683156"/>
                    <a:pt x="1214807" y="696038"/>
                  </a:cubicBezTo>
                  <a:cubicBezTo>
                    <a:pt x="1222066" y="698453"/>
                    <a:pt x="1236342" y="701915"/>
                    <a:pt x="1238762" y="701915"/>
                  </a:cubicBezTo>
                  <a:cubicBezTo>
                    <a:pt x="1250941" y="702559"/>
                    <a:pt x="1263120" y="702962"/>
                    <a:pt x="1275299" y="703123"/>
                  </a:cubicBezTo>
                  <a:cubicBezTo>
                    <a:pt x="1287478" y="703284"/>
                    <a:pt x="1299657" y="703203"/>
                    <a:pt x="1311755" y="702801"/>
                  </a:cubicBezTo>
                  <a:cubicBezTo>
                    <a:pt x="1333855" y="702076"/>
                    <a:pt x="1356681" y="700385"/>
                    <a:pt x="1379587" y="697809"/>
                  </a:cubicBezTo>
                  <a:cubicBezTo>
                    <a:pt x="1402010" y="695313"/>
                    <a:pt x="1424432" y="691851"/>
                    <a:pt x="1446451" y="686860"/>
                  </a:cubicBezTo>
                  <a:cubicBezTo>
                    <a:pt x="1476052" y="680096"/>
                    <a:pt x="1504846" y="670677"/>
                    <a:pt x="1531220" y="657231"/>
                  </a:cubicBezTo>
                  <a:cubicBezTo>
                    <a:pt x="1533801" y="655862"/>
                    <a:pt x="1537028" y="656829"/>
                    <a:pt x="1538399" y="659486"/>
                  </a:cubicBezTo>
                  <a:cubicBezTo>
                    <a:pt x="1539851" y="662062"/>
                    <a:pt x="1538802" y="665282"/>
                    <a:pt x="1536221" y="666732"/>
                  </a:cubicBezTo>
                  <a:cubicBezTo>
                    <a:pt x="1502830" y="685008"/>
                    <a:pt x="1465486" y="697326"/>
                    <a:pt x="1427013" y="705136"/>
                  </a:cubicBezTo>
                  <a:cubicBezTo>
                    <a:pt x="1411849" y="708195"/>
                    <a:pt x="1396525" y="710530"/>
                    <a:pt x="1381200" y="712221"/>
                  </a:cubicBezTo>
                  <a:cubicBezTo>
                    <a:pt x="1357891" y="714797"/>
                    <a:pt x="1334581" y="715844"/>
                    <a:pt x="1312078" y="716166"/>
                  </a:cubicBezTo>
                  <a:cubicBezTo>
                    <a:pt x="1299738" y="716327"/>
                    <a:pt x="1287317" y="716085"/>
                    <a:pt x="1274976" y="715522"/>
                  </a:cubicBezTo>
                  <a:cubicBezTo>
                    <a:pt x="1262636" y="715039"/>
                    <a:pt x="1250296" y="714233"/>
                    <a:pt x="1238036" y="713267"/>
                  </a:cubicBezTo>
                  <a:cubicBezTo>
                    <a:pt x="1234971" y="713026"/>
                    <a:pt x="1214565" y="707470"/>
                    <a:pt x="1208193" y="704653"/>
                  </a:cubicBezTo>
                  <a:cubicBezTo>
                    <a:pt x="1201337" y="713589"/>
                    <a:pt x="1194401" y="722365"/>
                    <a:pt x="1187706" y="731382"/>
                  </a:cubicBezTo>
                  <a:lnTo>
                    <a:pt x="1141248" y="795389"/>
                  </a:lnTo>
                  <a:lnTo>
                    <a:pt x="1124956" y="816483"/>
                  </a:lnTo>
                  <a:cubicBezTo>
                    <a:pt x="1123907" y="817771"/>
                    <a:pt x="1122052" y="819221"/>
                    <a:pt x="1120116" y="820670"/>
                  </a:cubicBezTo>
                  <a:cubicBezTo>
                    <a:pt x="1119149" y="821314"/>
                    <a:pt x="1117616" y="822039"/>
                    <a:pt x="1116487" y="822683"/>
                  </a:cubicBezTo>
                  <a:cubicBezTo>
                    <a:pt x="1116648" y="823649"/>
                    <a:pt x="1116568" y="824696"/>
                    <a:pt x="1116164" y="825662"/>
                  </a:cubicBezTo>
                  <a:cubicBezTo>
                    <a:pt x="1114874" y="828238"/>
                    <a:pt x="1111890" y="829446"/>
                    <a:pt x="1109309" y="828238"/>
                  </a:cubicBezTo>
                  <a:close/>
                  <a:moveTo>
                    <a:pt x="1642929" y="197832"/>
                  </a:moveTo>
                  <a:cubicBezTo>
                    <a:pt x="1655673" y="187446"/>
                    <a:pt x="1668255" y="176899"/>
                    <a:pt x="1680434" y="165627"/>
                  </a:cubicBezTo>
                  <a:cubicBezTo>
                    <a:pt x="1682531" y="163614"/>
                    <a:pt x="1685919" y="163614"/>
                    <a:pt x="1688016" y="165708"/>
                  </a:cubicBezTo>
                  <a:cubicBezTo>
                    <a:pt x="1690032" y="167801"/>
                    <a:pt x="1690032" y="171182"/>
                    <a:pt x="1687935" y="173276"/>
                  </a:cubicBezTo>
                  <a:cubicBezTo>
                    <a:pt x="1673175" y="188331"/>
                    <a:pt x="1658092" y="202743"/>
                    <a:pt x="1642203" y="216269"/>
                  </a:cubicBezTo>
                  <a:cubicBezTo>
                    <a:pt x="1634299" y="223112"/>
                    <a:pt x="1626233" y="229714"/>
                    <a:pt x="1617926" y="236075"/>
                  </a:cubicBezTo>
                  <a:cubicBezTo>
                    <a:pt x="1609699" y="242435"/>
                    <a:pt x="1601230" y="248554"/>
                    <a:pt x="1592680" y="254673"/>
                  </a:cubicBezTo>
                  <a:cubicBezTo>
                    <a:pt x="1584695" y="260309"/>
                    <a:pt x="1576468" y="265703"/>
                    <a:pt x="1568403" y="271339"/>
                  </a:cubicBezTo>
                  <a:cubicBezTo>
                    <a:pt x="1565015" y="273674"/>
                    <a:pt x="1561628" y="276008"/>
                    <a:pt x="1558402" y="278504"/>
                  </a:cubicBezTo>
                  <a:cubicBezTo>
                    <a:pt x="1554530" y="281403"/>
                    <a:pt x="1545658" y="288005"/>
                    <a:pt x="1541544" y="291306"/>
                  </a:cubicBezTo>
                  <a:cubicBezTo>
                    <a:pt x="1541222" y="291869"/>
                    <a:pt x="1540738" y="292352"/>
                    <a:pt x="1540173" y="292755"/>
                  </a:cubicBezTo>
                  <a:cubicBezTo>
                    <a:pt x="1534769" y="296700"/>
                    <a:pt x="1531140" y="291225"/>
                    <a:pt x="1530978" y="290903"/>
                  </a:cubicBezTo>
                  <a:cubicBezTo>
                    <a:pt x="1530898" y="290581"/>
                    <a:pt x="1530253" y="287522"/>
                    <a:pt x="1533156" y="284784"/>
                  </a:cubicBezTo>
                  <a:cubicBezTo>
                    <a:pt x="1536060" y="282047"/>
                    <a:pt x="1546706" y="273030"/>
                    <a:pt x="1551062" y="269407"/>
                  </a:cubicBezTo>
                  <a:cubicBezTo>
                    <a:pt x="1555417" y="265703"/>
                    <a:pt x="1559853" y="262160"/>
                    <a:pt x="1564451" y="258698"/>
                  </a:cubicBezTo>
                  <a:cubicBezTo>
                    <a:pt x="1571145" y="253626"/>
                    <a:pt x="1577920" y="248796"/>
                    <a:pt x="1584534" y="243643"/>
                  </a:cubicBezTo>
                  <a:cubicBezTo>
                    <a:pt x="1594535" y="236155"/>
                    <a:pt x="1604214" y="228507"/>
                    <a:pt x="1613893" y="220858"/>
                  </a:cubicBezTo>
                  <a:cubicBezTo>
                    <a:pt x="1623652" y="213290"/>
                    <a:pt x="1633412" y="205641"/>
                    <a:pt x="1642929" y="197832"/>
                  </a:cubicBezTo>
                  <a:close/>
                  <a:moveTo>
                    <a:pt x="1702856" y="141151"/>
                  </a:moveTo>
                  <a:cubicBezTo>
                    <a:pt x="1702695" y="141232"/>
                    <a:pt x="1702534" y="141393"/>
                    <a:pt x="1702373" y="141634"/>
                  </a:cubicBezTo>
                  <a:cubicBezTo>
                    <a:pt x="1702050" y="141312"/>
                    <a:pt x="1701485" y="140829"/>
                    <a:pt x="1702050" y="141151"/>
                  </a:cubicBezTo>
                  <a:cubicBezTo>
                    <a:pt x="1702776" y="141554"/>
                    <a:pt x="1701243" y="140185"/>
                    <a:pt x="1701969" y="140588"/>
                  </a:cubicBezTo>
                  <a:cubicBezTo>
                    <a:pt x="1702373" y="140910"/>
                    <a:pt x="1701405" y="140024"/>
                    <a:pt x="1701889" y="140266"/>
                  </a:cubicBezTo>
                  <a:cubicBezTo>
                    <a:pt x="1702534" y="140507"/>
                    <a:pt x="1701566" y="139783"/>
                    <a:pt x="1702050" y="139380"/>
                  </a:cubicBezTo>
                  <a:cubicBezTo>
                    <a:pt x="1702453" y="139058"/>
                    <a:pt x="1701969" y="139944"/>
                    <a:pt x="1702453" y="139783"/>
                  </a:cubicBezTo>
                  <a:cubicBezTo>
                    <a:pt x="1702695" y="139702"/>
                    <a:pt x="1702856" y="139622"/>
                    <a:pt x="1703018" y="139622"/>
                  </a:cubicBezTo>
                  <a:cubicBezTo>
                    <a:pt x="1704147" y="139139"/>
                    <a:pt x="1702211" y="139219"/>
                    <a:pt x="1702856" y="141151"/>
                  </a:cubicBezTo>
                  <a:close/>
                  <a:moveTo>
                    <a:pt x="1702292" y="141715"/>
                  </a:moveTo>
                  <a:lnTo>
                    <a:pt x="1702373" y="141634"/>
                  </a:lnTo>
                  <a:lnTo>
                    <a:pt x="1702453" y="141634"/>
                  </a:lnTo>
                  <a:cubicBezTo>
                    <a:pt x="1702614" y="141554"/>
                    <a:pt x="1702695" y="141393"/>
                    <a:pt x="1702856" y="141312"/>
                  </a:cubicBezTo>
                  <a:lnTo>
                    <a:pt x="1702856" y="141151"/>
                  </a:lnTo>
                  <a:cubicBezTo>
                    <a:pt x="1704631" y="139300"/>
                    <a:pt x="1707615" y="138978"/>
                    <a:pt x="1709793" y="140507"/>
                  </a:cubicBezTo>
                  <a:cubicBezTo>
                    <a:pt x="1712132" y="142198"/>
                    <a:pt x="1712696" y="145499"/>
                    <a:pt x="1711003" y="147914"/>
                  </a:cubicBezTo>
                  <a:cubicBezTo>
                    <a:pt x="1712213" y="149203"/>
                    <a:pt x="1710116" y="147592"/>
                    <a:pt x="1711083" y="148961"/>
                  </a:cubicBezTo>
                  <a:cubicBezTo>
                    <a:pt x="1711567" y="149525"/>
                    <a:pt x="1710761" y="148800"/>
                    <a:pt x="1711083" y="149364"/>
                  </a:cubicBezTo>
                  <a:cubicBezTo>
                    <a:pt x="1711729" y="150330"/>
                    <a:pt x="1710519" y="149203"/>
                    <a:pt x="1710922" y="150249"/>
                  </a:cubicBezTo>
                  <a:cubicBezTo>
                    <a:pt x="1711164" y="150893"/>
                    <a:pt x="1710841" y="150410"/>
                    <a:pt x="1710600" y="150974"/>
                  </a:cubicBezTo>
                  <a:cubicBezTo>
                    <a:pt x="1710600" y="151054"/>
                    <a:pt x="1710519" y="151135"/>
                    <a:pt x="1710438" y="151135"/>
                  </a:cubicBezTo>
                  <a:cubicBezTo>
                    <a:pt x="1709712" y="151135"/>
                    <a:pt x="1710196" y="151457"/>
                    <a:pt x="1709632" y="150974"/>
                  </a:cubicBezTo>
                  <a:cubicBezTo>
                    <a:pt x="1707938" y="149525"/>
                    <a:pt x="1710357" y="151457"/>
                    <a:pt x="1708583" y="149766"/>
                  </a:cubicBezTo>
                  <a:cubicBezTo>
                    <a:pt x="1706244" y="151376"/>
                    <a:pt x="1703098" y="150732"/>
                    <a:pt x="1701485" y="148398"/>
                  </a:cubicBezTo>
                  <a:cubicBezTo>
                    <a:pt x="1700034" y="146304"/>
                    <a:pt x="1700437" y="143406"/>
                    <a:pt x="1702292" y="141715"/>
                  </a:cubicBezTo>
                  <a:lnTo>
                    <a:pt x="1702292" y="141715"/>
                  </a:lnTo>
                  <a:close/>
                  <a:moveTo>
                    <a:pt x="2093957" y="1320728"/>
                  </a:moveTo>
                  <a:cubicBezTo>
                    <a:pt x="2096700" y="1321775"/>
                    <a:pt x="2099765" y="1320325"/>
                    <a:pt x="2100813" y="1317588"/>
                  </a:cubicBezTo>
                  <a:cubicBezTo>
                    <a:pt x="2101862" y="1314850"/>
                    <a:pt x="2100491" y="1311711"/>
                    <a:pt x="2097668" y="1310744"/>
                  </a:cubicBezTo>
                  <a:cubicBezTo>
                    <a:pt x="2005317" y="1275480"/>
                    <a:pt x="1913772" y="1238364"/>
                    <a:pt x="1822711" y="1200282"/>
                  </a:cubicBezTo>
                  <a:cubicBezTo>
                    <a:pt x="1786013" y="1184985"/>
                    <a:pt x="1749395" y="1169366"/>
                    <a:pt x="1712696" y="1153747"/>
                  </a:cubicBezTo>
                  <a:cubicBezTo>
                    <a:pt x="1731893" y="1152620"/>
                    <a:pt x="1751169" y="1151734"/>
                    <a:pt x="1770688" y="1151814"/>
                  </a:cubicBezTo>
                  <a:cubicBezTo>
                    <a:pt x="1789642" y="1151814"/>
                    <a:pt x="1808597" y="1152458"/>
                    <a:pt x="1827551" y="1153102"/>
                  </a:cubicBezTo>
                  <a:cubicBezTo>
                    <a:pt x="1846666" y="1153747"/>
                    <a:pt x="1865701" y="1154471"/>
                    <a:pt x="1884413" y="1155598"/>
                  </a:cubicBezTo>
                  <a:cubicBezTo>
                    <a:pt x="1896350" y="1156243"/>
                    <a:pt x="1908207" y="1156967"/>
                    <a:pt x="1920144" y="1158014"/>
                  </a:cubicBezTo>
                  <a:cubicBezTo>
                    <a:pt x="1927967" y="1158658"/>
                    <a:pt x="1935872" y="1159382"/>
                    <a:pt x="1943776" y="1160349"/>
                  </a:cubicBezTo>
                  <a:lnTo>
                    <a:pt x="1965150" y="1162844"/>
                  </a:lnTo>
                  <a:cubicBezTo>
                    <a:pt x="1967569" y="1163166"/>
                    <a:pt x="1973538" y="1164616"/>
                    <a:pt x="1975151" y="1164857"/>
                  </a:cubicBezTo>
                  <a:cubicBezTo>
                    <a:pt x="1976442" y="1165018"/>
                    <a:pt x="1977329" y="1164857"/>
                    <a:pt x="1977651" y="1164777"/>
                  </a:cubicBezTo>
                  <a:cubicBezTo>
                    <a:pt x="1979507" y="1164213"/>
                    <a:pt x="1980474" y="1163086"/>
                    <a:pt x="1980958" y="1162200"/>
                  </a:cubicBezTo>
                  <a:cubicBezTo>
                    <a:pt x="1981523" y="1161073"/>
                    <a:pt x="1981765" y="1159866"/>
                    <a:pt x="1981362" y="1158416"/>
                  </a:cubicBezTo>
                  <a:cubicBezTo>
                    <a:pt x="1981200" y="1158094"/>
                    <a:pt x="1980797" y="1156001"/>
                    <a:pt x="1977813" y="1154793"/>
                  </a:cubicBezTo>
                  <a:cubicBezTo>
                    <a:pt x="1977410" y="1154632"/>
                    <a:pt x="1977087" y="1154471"/>
                    <a:pt x="1976684" y="1154391"/>
                  </a:cubicBezTo>
                  <a:cubicBezTo>
                    <a:pt x="1976764" y="1154471"/>
                    <a:pt x="1976764" y="1154552"/>
                    <a:pt x="1976764" y="1154713"/>
                  </a:cubicBezTo>
                  <a:cubicBezTo>
                    <a:pt x="1976603" y="1155276"/>
                    <a:pt x="1975796" y="1155196"/>
                    <a:pt x="1974667" y="1154954"/>
                  </a:cubicBezTo>
                  <a:cubicBezTo>
                    <a:pt x="1974828" y="1154874"/>
                    <a:pt x="1974909" y="1154874"/>
                    <a:pt x="1975071" y="1154874"/>
                  </a:cubicBezTo>
                  <a:cubicBezTo>
                    <a:pt x="1975232" y="1154793"/>
                    <a:pt x="1975796" y="1154471"/>
                    <a:pt x="1976280" y="1154391"/>
                  </a:cubicBezTo>
                  <a:cubicBezTo>
                    <a:pt x="1975474" y="1154310"/>
                    <a:pt x="1974587" y="1154391"/>
                    <a:pt x="1973861" y="1154713"/>
                  </a:cubicBezTo>
                  <a:cubicBezTo>
                    <a:pt x="1971441" y="1153988"/>
                    <a:pt x="1968215" y="1152539"/>
                    <a:pt x="1966763" y="1152297"/>
                  </a:cubicBezTo>
                  <a:lnTo>
                    <a:pt x="1945309" y="1148835"/>
                  </a:lnTo>
                  <a:cubicBezTo>
                    <a:pt x="1935307" y="1147386"/>
                    <a:pt x="1925386" y="1146098"/>
                    <a:pt x="1915385" y="1144971"/>
                  </a:cubicBezTo>
                  <a:cubicBezTo>
                    <a:pt x="1905384" y="1143844"/>
                    <a:pt x="1895382" y="1142958"/>
                    <a:pt x="1885381" y="1142153"/>
                  </a:cubicBezTo>
                  <a:cubicBezTo>
                    <a:pt x="1866508" y="1140704"/>
                    <a:pt x="1847311" y="1139335"/>
                    <a:pt x="1828034" y="1138611"/>
                  </a:cubicBezTo>
                  <a:cubicBezTo>
                    <a:pt x="1815291" y="1138127"/>
                    <a:pt x="1802467" y="1137966"/>
                    <a:pt x="1789723" y="1138047"/>
                  </a:cubicBezTo>
                  <a:cubicBezTo>
                    <a:pt x="1757460" y="1138208"/>
                    <a:pt x="1725198" y="1140060"/>
                    <a:pt x="1693904" y="1143763"/>
                  </a:cubicBezTo>
                  <a:cubicBezTo>
                    <a:pt x="1693097" y="1143844"/>
                    <a:pt x="1693258" y="1144971"/>
                    <a:pt x="1692613" y="1145293"/>
                  </a:cubicBezTo>
                  <a:cubicBezTo>
                    <a:pt x="1681402" y="1140543"/>
                    <a:pt x="1670110" y="1135792"/>
                    <a:pt x="1658899" y="1131042"/>
                  </a:cubicBezTo>
                  <a:cubicBezTo>
                    <a:pt x="1626153" y="1117033"/>
                    <a:pt x="1593487" y="1103024"/>
                    <a:pt x="1560821" y="1089015"/>
                  </a:cubicBezTo>
                  <a:cubicBezTo>
                    <a:pt x="1588002" y="1084587"/>
                    <a:pt x="1615022" y="1080240"/>
                    <a:pt x="1642042" y="1076053"/>
                  </a:cubicBezTo>
                  <a:cubicBezTo>
                    <a:pt x="1660109" y="1073235"/>
                    <a:pt x="1678176" y="1070578"/>
                    <a:pt x="1696323" y="1068002"/>
                  </a:cubicBezTo>
                  <a:cubicBezTo>
                    <a:pt x="1711325" y="1065828"/>
                    <a:pt x="1726408" y="1063735"/>
                    <a:pt x="1741491" y="1061883"/>
                  </a:cubicBezTo>
                  <a:cubicBezTo>
                    <a:pt x="1756573" y="1059951"/>
                    <a:pt x="1771656" y="1058099"/>
                    <a:pt x="1786819" y="1056650"/>
                  </a:cubicBezTo>
                  <a:cubicBezTo>
                    <a:pt x="1798998" y="1055361"/>
                    <a:pt x="1811258" y="1054556"/>
                    <a:pt x="1823518" y="1054234"/>
                  </a:cubicBezTo>
                  <a:cubicBezTo>
                    <a:pt x="1835858" y="1053832"/>
                    <a:pt x="1848118" y="1053912"/>
                    <a:pt x="1860378" y="1054395"/>
                  </a:cubicBezTo>
                  <a:lnTo>
                    <a:pt x="1885462" y="1056086"/>
                  </a:lnTo>
                  <a:cubicBezTo>
                    <a:pt x="1886107" y="1056167"/>
                    <a:pt x="1895786" y="1057133"/>
                    <a:pt x="1897721" y="1056972"/>
                  </a:cubicBezTo>
                  <a:cubicBezTo>
                    <a:pt x="1903287" y="1056489"/>
                    <a:pt x="1903125" y="1051497"/>
                    <a:pt x="1902642" y="1050209"/>
                  </a:cubicBezTo>
                  <a:cubicBezTo>
                    <a:pt x="1902480" y="1049726"/>
                    <a:pt x="1901835" y="1047391"/>
                    <a:pt x="1898367" y="1046425"/>
                  </a:cubicBezTo>
                  <a:cubicBezTo>
                    <a:pt x="1897883" y="1046344"/>
                    <a:pt x="1897399" y="1046264"/>
                    <a:pt x="1896915" y="1046264"/>
                  </a:cubicBezTo>
                  <a:cubicBezTo>
                    <a:pt x="1896995" y="1046344"/>
                    <a:pt x="1897076" y="1046505"/>
                    <a:pt x="1897076" y="1046666"/>
                  </a:cubicBezTo>
                  <a:cubicBezTo>
                    <a:pt x="1897076" y="1047230"/>
                    <a:pt x="1896189" y="1047310"/>
                    <a:pt x="1894979" y="1047230"/>
                  </a:cubicBezTo>
                  <a:cubicBezTo>
                    <a:pt x="1895302" y="1046908"/>
                    <a:pt x="1895624" y="1046586"/>
                    <a:pt x="1896028" y="1046344"/>
                  </a:cubicBezTo>
                  <a:cubicBezTo>
                    <a:pt x="1895302" y="1046425"/>
                    <a:pt x="1894656" y="1046747"/>
                    <a:pt x="1894092" y="1047149"/>
                  </a:cubicBezTo>
                  <a:cubicBezTo>
                    <a:pt x="1891108" y="1046747"/>
                    <a:pt x="1886833" y="1045539"/>
                    <a:pt x="1886510" y="1045539"/>
                  </a:cubicBezTo>
                  <a:lnTo>
                    <a:pt x="1861023" y="1042882"/>
                  </a:lnTo>
                  <a:cubicBezTo>
                    <a:pt x="1848441" y="1041996"/>
                    <a:pt x="1835939" y="1041594"/>
                    <a:pt x="1823357" y="1041594"/>
                  </a:cubicBezTo>
                  <a:cubicBezTo>
                    <a:pt x="1810693" y="1041674"/>
                    <a:pt x="1798111" y="1042238"/>
                    <a:pt x="1785610" y="1043204"/>
                  </a:cubicBezTo>
                  <a:cubicBezTo>
                    <a:pt x="1770204" y="1044412"/>
                    <a:pt x="1754960" y="1045861"/>
                    <a:pt x="1739797" y="1047632"/>
                  </a:cubicBezTo>
                  <a:cubicBezTo>
                    <a:pt x="1724553" y="1049403"/>
                    <a:pt x="1709309" y="1051497"/>
                    <a:pt x="1694226" y="1053751"/>
                  </a:cubicBezTo>
                  <a:cubicBezTo>
                    <a:pt x="1675998" y="1056569"/>
                    <a:pt x="1657931" y="1059709"/>
                    <a:pt x="1639864" y="1063010"/>
                  </a:cubicBezTo>
                  <a:cubicBezTo>
                    <a:pt x="1612844" y="1067921"/>
                    <a:pt x="1585905" y="1073235"/>
                    <a:pt x="1558805" y="1078549"/>
                  </a:cubicBezTo>
                  <a:cubicBezTo>
                    <a:pt x="1555901" y="1079032"/>
                    <a:pt x="1553965" y="1081769"/>
                    <a:pt x="1554449" y="1084748"/>
                  </a:cubicBezTo>
                  <a:cubicBezTo>
                    <a:pt x="1555014" y="1087486"/>
                    <a:pt x="1557595" y="1089015"/>
                    <a:pt x="1560256" y="1088774"/>
                  </a:cubicBezTo>
                  <a:cubicBezTo>
                    <a:pt x="1554611" y="1086358"/>
                    <a:pt x="1548884" y="1083863"/>
                    <a:pt x="1543238" y="1081447"/>
                  </a:cubicBezTo>
                  <a:cubicBezTo>
                    <a:pt x="1543158" y="1081206"/>
                    <a:pt x="1542915" y="1080884"/>
                    <a:pt x="1542835" y="1080722"/>
                  </a:cubicBezTo>
                  <a:cubicBezTo>
                    <a:pt x="1542674" y="1080481"/>
                    <a:pt x="1542512" y="1080320"/>
                    <a:pt x="1542351" y="1080078"/>
                  </a:cubicBezTo>
                  <a:lnTo>
                    <a:pt x="1541948" y="1080884"/>
                  </a:lnTo>
                  <a:cubicBezTo>
                    <a:pt x="1541948" y="1080320"/>
                    <a:pt x="1541948" y="1079837"/>
                    <a:pt x="1541786" y="1079273"/>
                  </a:cubicBezTo>
                  <a:lnTo>
                    <a:pt x="1542351" y="1080078"/>
                  </a:lnTo>
                  <a:cubicBezTo>
                    <a:pt x="1543158" y="1078549"/>
                    <a:pt x="1543238" y="1077583"/>
                    <a:pt x="1541544" y="1078468"/>
                  </a:cubicBezTo>
                  <a:lnTo>
                    <a:pt x="1541464" y="1078227"/>
                  </a:lnTo>
                  <a:cubicBezTo>
                    <a:pt x="1540254" y="1075731"/>
                    <a:pt x="1537189" y="1074604"/>
                    <a:pt x="1534608" y="1075811"/>
                  </a:cubicBezTo>
                  <a:cubicBezTo>
                    <a:pt x="1534527" y="1075811"/>
                    <a:pt x="1533801" y="1076536"/>
                    <a:pt x="1533237" y="1077180"/>
                  </a:cubicBezTo>
                  <a:cubicBezTo>
                    <a:pt x="1493796" y="1060273"/>
                    <a:pt x="1454355" y="1043446"/>
                    <a:pt x="1414914" y="1026458"/>
                  </a:cubicBezTo>
                  <a:cubicBezTo>
                    <a:pt x="1451048" y="1013978"/>
                    <a:pt x="1487827" y="1003431"/>
                    <a:pt x="1524929" y="994656"/>
                  </a:cubicBezTo>
                  <a:cubicBezTo>
                    <a:pt x="1540496" y="990952"/>
                    <a:pt x="1556143" y="987571"/>
                    <a:pt x="1571710" y="984269"/>
                  </a:cubicBezTo>
                  <a:cubicBezTo>
                    <a:pt x="1595181" y="979358"/>
                    <a:pt x="1618732" y="974769"/>
                    <a:pt x="1642445" y="970744"/>
                  </a:cubicBezTo>
                  <a:cubicBezTo>
                    <a:pt x="1654785" y="968650"/>
                    <a:pt x="1667126" y="966799"/>
                    <a:pt x="1679627" y="965108"/>
                  </a:cubicBezTo>
                  <a:cubicBezTo>
                    <a:pt x="1692049" y="963498"/>
                    <a:pt x="1704470" y="962129"/>
                    <a:pt x="1716971" y="961082"/>
                  </a:cubicBezTo>
                  <a:lnTo>
                    <a:pt x="1745362" y="959230"/>
                  </a:lnTo>
                  <a:cubicBezTo>
                    <a:pt x="1747056" y="959150"/>
                    <a:pt x="1755444" y="959391"/>
                    <a:pt x="1758590" y="958747"/>
                  </a:cubicBezTo>
                  <a:cubicBezTo>
                    <a:pt x="1763832" y="957701"/>
                    <a:pt x="1764316" y="953595"/>
                    <a:pt x="1763671" y="951662"/>
                  </a:cubicBezTo>
                  <a:cubicBezTo>
                    <a:pt x="1762865" y="948925"/>
                    <a:pt x="1760042" y="947395"/>
                    <a:pt x="1757299" y="948200"/>
                  </a:cubicBezTo>
                  <a:cubicBezTo>
                    <a:pt x="1757138" y="948281"/>
                    <a:pt x="1756896" y="948361"/>
                    <a:pt x="1756654" y="948442"/>
                  </a:cubicBezTo>
                  <a:cubicBezTo>
                    <a:pt x="1756735" y="948442"/>
                    <a:pt x="1756735" y="948522"/>
                    <a:pt x="1756735" y="948683"/>
                  </a:cubicBezTo>
                  <a:cubicBezTo>
                    <a:pt x="1756896" y="949408"/>
                    <a:pt x="1756170" y="949730"/>
                    <a:pt x="1754960" y="949811"/>
                  </a:cubicBezTo>
                  <a:lnTo>
                    <a:pt x="1755041" y="949730"/>
                  </a:lnTo>
                  <a:cubicBezTo>
                    <a:pt x="1755202" y="949650"/>
                    <a:pt x="1755444" y="949327"/>
                    <a:pt x="1755767" y="949005"/>
                  </a:cubicBezTo>
                  <a:cubicBezTo>
                    <a:pt x="1755364" y="949247"/>
                    <a:pt x="1755121" y="949489"/>
                    <a:pt x="1754799" y="949811"/>
                  </a:cubicBezTo>
                  <a:cubicBezTo>
                    <a:pt x="1751815" y="949972"/>
                    <a:pt x="1746249" y="948522"/>
                    <a:pt x="1745201" y="948522"/>
                  </a:cubicBezTo>
                  <a:cubicBezTo>
                    <a:pt x="1740362" y="948603"/>
                    <a:pt x="1735441" y="948683"/>
                    <a:pt x="1730602" y="948844"/>
                  </a:cubicBezTo>
                  <a:cubicBezTo>
                    <a:pt x="1725763" y="949005"/>
                    <a:pt x="1720923" y="949247"/>
                    <a:pt x="1716165" y="949569"/>
                  </a:cubicBezTo>
                  <a:cubicBezTo>
                    <a:pt x="1703421" y="950294"/>
                    <a:pt x="1690758" y="951260"/>
                    <a:pt x="1678095" y="952628"/>
                  </a:cubicBezTo>
                  <a:cubicBezTo>
                    <a:pt x="1665432" y="953917"/>
                    <a:pt x="1652850" y="955607"/>
                    <a:pt x="1640267" y="957459"/>
                  </a:cubicBezTo>
                  <a:cubicBezTo>
                    <a:pt x="1616312" y="961163"/>
                    <a:pt x="1592438" y="965188"/>
                    <a:pt x="1568806" y="970100"/>
                  </a:cubicBezTo>
                  <a:cubicBezTo>
                    <a:pt x="1552997" y="973401"/>
                    <a:pt x="1537270" y="977023"/>
                    <a:pt x="1521622" y="981049"/>
                  </a:cubicBezTo>
                  <a:cubicBezTo>
                    <a:pt x="1482504" y="991113"/>
                    <a:pt x="1443951" y="1003351"/>
                    <a:pt x="1406284" y="1017923"/>
                  </a:cubicBezTo>
                  <a:cubicBezTo>
                    <a:pt x="1404590" y="1018487"/>
                    <a:pt x="1404832" y="1020419"/>
                    <a:pt x="1404429" y="1022029"/>
                  </a:cubicBezTo>
                  <a:cubicBezTo>
                    <a:pt x="1378216" y="1010838"/>
                    <a:pt x="1352083" y="999728"/>
                    <a:pt x="1325709" y="988778"/>
                  </a:cubicBezTo>
                  <a:cubicBezTo>
                    <a:pt x="1300222" y="978151"/>
                    <a:pt x="1274573" y="967684"/>
                    <a:pt x="1248924" y="957379"/>
                  </a:cubicBezTo>
                  <a:cubicBezTo>
                    <a:pt x="1280783" y="943933"/>
                    <a:pt x="1312239" y="930729"/>
                    <a:pt x="1344179" y="919538"/>
                  </a:cubicBezTo>
                  <a:cubicBezTo>
                    <a:pt x="1360149" y="913902"/>
                    <a:pt x="1376119" y="908669"/>
                    <a:pt x="1392492" y="903677"/>
                  </a:cubicBezTo>
                  <a:cubicBezTo>
                    <a:pt x="1416286" y="896431"/>
                    <a:pt x="1440563" y="889829"/>
                    <a:pt x="1466050" y="884435"/>
                  </a:cubicBezTo>
                  <a:cubicBezTo>
                    <a:pt x="1479923" y="881456"/>
                    <a:pt x="1493796" y="878638"/>
                    <a:pt x="1507669" y="875901"/>
                  </a:cubicBezTo>
                  <a:cubicBezTo>
                    <a:pt x="1521542" y="873244"/>
                    <a:pt x="1535495" y="870587"/>
                    <a:pt x="1549449" y="868091"/>
                  </a:cubicBezTo>
                  <a:lnTo>
                    <a:pt x="1576146" y="863583"/>
                  </a:lnTo>
                  <a:cubicBezTo>
                    <a:pt x="1578001" y="863341"/>
                    <a:pt x="1581550" y="862294"/>
                    <a:pt x="1584211" y="861731"/>
                  </a:cubicBezTo>
                  <a:cubicBezTo>
                    <a:pt x="1585986" y="862616"/>
                    <a:pt x="1588244" y="862375"/>
                    <a:pt x="1589857" y="860926"/>
                  </a:cubicBezTo>
                  <a:cubicBezTo>
                    <a:pt x="1592841" y="858269"/>
                    <a:pt x="1592035" y="855692"/>
                    <a:pt x="1591632" y="854485"/>
                  </a:cubicBezTo>
                  <a:cubicBezTo>
                    <a:pt x="1591067" y="853197"/>
                    <a:pt x="1589938" y="851667"/>
                    <a:pt x="1587438" y="851184"/>
                  </a:cubicBezTo>
                  <a:cubicBezTo>
                    <a:pt x="1586631" y="851023"/>
                    <a:pt x="1585179" y="851023"/>
                    <a:pt x="1583324" y="851345"/>
                  </a:cubicBezTo>
                  <a:cubicBezTo>
                    <a:pt x="1580743" y="851828"/>
                    <a:pt x="1576791" y="852874"/>
                    <a:pt x="1574855" y="853116"/>
                  </a:cubicBezTo>
                  <a:lnTo>
                    <a:pt x="1547513" y="856820"/>
                  </a:lnTo>
                  <a:cubicBezTo>
                    <a:pt x="1530656" y="859396"/>
                    <a:pt x="1513799" y="862133"/>
                    <a:pt x="1496942" y="865032"/>
                  </a:cubicBezTo>
                  <a:cubicBezTo>
                    <a:pt x="1485730" y="866964"/>
                    <a:pt x="1474519" y="869057"/>
                    <a:pt x="1463389" y="871231"/>
                  </a:cubicBezTo>
                  <a:cubicBezTo>
                    <a:pt x="1446128" y="874613"/>
                    <a:pt x="1429433" y="878397"/>
                    <a:pt x="1413059" y="882744"/>
                  </a:cubicBezTo>
                  <a:cubicBezTo>
                    <a:pt x="1396283" y="887253"/>
                    <a:pt x="1379829" y="892245"/>
                    <a:pt x="1363698" y="897720"/>
                  </a:cubicBezTo>
                  <a:cubicBezTo>
                    <a:pt x="1344098" y="904321"/>
                    <a:pt x="1324983" y="911648"/>
                    <a:pt x="1305867" y="919458"/>
                  </a:cubicBezTo>
                  <a:cubicBezTo>
                    <a:pt x="1281832" y="929280"/>
                    <a:pt x="1257877" y="940230"/>
                    <a:pt x="1233680" y="951421"/>
                  </a:cubicBezTo>
                  <a:cubicBezTo>
                    <a:pt x="1232551" y="951018"/>
                    <a:pt x="1231341" y="950696"/>
                    <a:pt x="1229809" y="950213"/>
                  </a:cubicBezTo>
                  <a:cubicBezTo>
                    <a:pt x="1229567" y="949650"/>
                    <a:pt x="1229164" y="948522"/>
                    <a:pt x="1229002" y="948200"/>
                  </a:cubicBezTo>
                  <a:cubicBezTo>
                    <a:pt x="1228599" y="947234"/>
                    <a:pt x="1228196" y="946671"/>
                    <a:pt x="1227954" y="946429"/>
                  </a:cubicBezTo>
                  <a:cubicBezTo>
                    <a:pt x="1226744" y="944980"/>
                    <a:pt x="1225453" y="944738"/>
                    <a:pt x="1224647" y="944658"/>
                  </a:cubicBezTo>
                  <a:cubicBezTo>
                    <a:pt x="1223114" y="944416"/>
                    <a:pt x="1221824" y="944819"/>
                    <a:pt x="1220695" y="945785"/>
                  </a:cubicBezTo>
                  <a:cubicBezTo>
                    <a:pt x="1220533" y="945865"/>
                    <a:pt x="1220049" y="946429"/>
                    <a:pt x="1219646" y="947154"/>
                  </a:cubicBezTo>
                  <a:cubicBezTo>
                    <a:pt x="1213436" y="945302"/>
                    <a:pt x="1206580" y="943289"/>
                    <a:pt x="1199966" y="941115"/>
                  </a:cubicBezTo>
                  <a:cubicBezTo>
                    <a:pt x="1193675" y="939103"/>
                    <a:pt x="1187787" y="937009"/>
                    <a:pt x="1183593" y="935077"/>
                  </a:cubicBezTo>
                  <a:cubicBezTo>
                    <a:pt x="1181657" y="934111"/>
                    <a:pt x="1178673" y="933386"/>
                    <a:pt x="1179479" y="932662"/>
                  </a:cubicBezTo>
                  <a:cubicBezTo>
                    <a:pt x="1178108" y="930488"/>
                    <a:pt x="1175366" y="929602"/>
                    <a:pt x="1172946" y="930729"/>
                  </a:cubicBezTo>
                  <a:cubicBezTo>
                    <a:pt x="1170446" y="931937"/>
                    <a:pt x="1169317" y="934916"/>
                    <a:pt x="1170446" y="937492"/>
                  </a:cubicBezTo>
                  <a:cubicBezTo>
                    <a:pt x="1171010" y="938700"/>
                    <a:pt x="1172059" y="940069"/>
                    <a:pt x="1173914" y="941357"/>
                  </a:cubicBezTo>
                  <a:cubicBezTo>
                    <a:pt x="1176092" y="942967"/>
                    <a:pt x="1179721" y="944738"/>
                    <a:pt x="1184238" y="946590"/>
                  </a:cubicBezTo>
                  <a:cubicBezTo>
                    <a:pt x="1194643" y="950777"/>
                    <a:pt x="1209725" y="955366"/>
                    <a:pt x="1220695" y="958747"/>
                  </a:cubicBezTo>
                  <a:cubicBezTo>
                    <a:pt x="1219404" y="960277"/>
                    <a:pt x="1217872" y="961887"/>
                    <a:pt x="1218678" y="963900"/>
                  </a:cubicBezTo>
                  <a:cubicBezTo>
                    <a:pt x="1219646" y="966074"/>
                    <a:pt x="1222227" y="966396"/>
                    <a:pt x="1224566" y="966074"/>
                  </a:cubicBezTo>
                  <a:cubicBezTo>
                    <a:pt x="1224566" y="966074"/>
                    <a:pt x="1224566" y="966154"/>
                    <a:pt x="1224566" y="966235"/>
                  </a:cubicBezTo>
                  <a:cubicBezTo>
                    <a:pt x="1226421" y="971549"/>
                    <a:pt x="1228357" y="976701"/>
                    <a:pt x="1230454" y="981935"/>
                  </a:cubicBezTo>
                  <a:cubicBezTo>
                    <a:pt x="1232470" y="987087"/>
                    <a:pt x="1234648" y="992240"/>
                    <a:pt x="1236987" y="997312"/>
                  </a:cubicBezTo>
                  <a:cubicBezTo>
                    <a:pt x="1244569" y="1014139"/>
                    <a:pt x="1252150" y="1030966"/>
                    <a:pt x="1259974" y="1047632"/>
                  </a:cubicBezTo>
                  <a:cubicBezTo>
                    <a:pt x="1265136" y="1058823"/>
                    <a:pt x="1270460" y="1069934"/>
                    <a:pt x="1275863" y="1081045"/>
                  </a:cubicBezTo>
                  <a:cubicBezTo>
                    <a:pt x="1287881" y="1105279"/>
                    <a:pt x="1300544" y="1130881"/>
                    <a:pt x="1314740" y="1156081"/>
                  </a:cubicBezTo>
                  <a:cubicBezTo>
                    <a:pt x="1328532" y="1180638"/>
                    <a:pt x="1343614" y="1204952"/>
                    <a:pt x="1359988" y="1227978"/>
                  </a:cubicBezTo>
                  <a:cubicBezTo>
                    <a:pt x="1382491" y="1259539"/>
                    <a:pt x="1407655" y="1288604"/>
                    <a:pt x="1435804" y="1312516"/>
                  </a:cubicBezTo>
                  <a:cubicBezTo>
                    <a:pt x="1438063" y="1314448"/>
                    <a:pt x="1441450" y="1314206"/>
                    <a:pt x="1443386" y="1312033"/>
                  </a:cubicBezTo>
                  <a:cubicBezTo>
                    <a:pt x="1445322" y="1309778"/>
                    <a:pt x="1445080" y="1306397"/>
                    <a:pt x="1442822" y="1304464"/>
                  </a:cubicBezTo>
                  <a:cubicBezTo>
                    <a:pt x="1415963" y="1280472"/>
                    <a:pt x="1392412" y="1251407"/>
                    <a:pt x="1371037" y="1220249"/>
                  </a:cubicBezTo>
                  <a:cubicBezTo>
                    <a:pt x="1355310" y="1197303"/>
                    <a:pt x="1340953" y="1173150"/>
                    <a:pt x="1327403" y="1148997"/>
                  </a:cubicBezTo>
                  <a:cubicBezTo>
                    <a:pt x="1313368" y="1123957"/>
                    <a:pt x="1300141" y="1098918"/>
                    <a:pt x="1288042" y="1074926"/>
                  </a:cubicBezTo>
                  <a:cubicBezTo>
                    <a:pt x="1281025" y="1061319"/>
                    <a:pt x="1274250" y="1047632"/>
                    <a:pt x="1267475" y="1033865"/>
                  </a:cubicBezTo>
                  <a:cubicBezTo>
                    <a:pt x="1260781" y="1020097"/>
                    <a:pt x="1254086" y="1006330"/>
                    <a:pt x="1247473" y="992482"/>
                  </a:cubicBezTo>
                  <a:cubicBezTo>
                    <a:pt x="1245134" y="987571"/>
                    <a:pt x="1242875" y="982659"/>
                    <a:pt x="1240697" y="977668"/>
                  </a:cubicBezTo>
                  <a:cubicBezTo>
                    <a:pt x="1238762" y="972998"/>
                    <a:pt x="1236826" y="968328"/>
                    <a:pt x="1234971" y="963498"/>
                  </a:cubicBezTo>
                  <a:cubicBezTo>
                    <a:pt x="1263765" y="975413"/>
                    <a:pt x="1292398" y="987571"/>
                    <a:pt x="1321031" y="999808"/>
                  </a:cubicBezTo>
                  <a:cubicBezTo>
                    <a:pt x="1341437" y="1008584"/>
                    <a:pt x="1361762" y="1017440"/>
                    <a:pt x="1382007" y="1026297"/>
                  </a:cubicBezTo>
                  <a:cubicBezTo>
                    <a:pt x="1382330" y="1027102"/>
                    <a:pt x="1382249" y="1027585"/>
                    <a:pt x="1382975" y="1028551"/>
                  </a:cubicBezTo>
                  <a:cubicBezTo>
                    <a:pt x="1384507" y="1030564"/>
                    <a:pt x="1387411" y="1033382"/>
                    <a:pt x="1388137" y="1035233"/>
                  </a:cubicBezTo>
                  <a:lnTo>
                    <a:pt x="1398541" y="1062366"/>
                  </a:lnTo>
                  <a:cubicBezTo>
                    <a:pt x="1404026" y="1075489"/>
                    <a:pt x="1410156" y="1088291"/>
                    <a:pt x="1416769" y="1100931"/>
                  </a:cubicBezTo>
                  <a:cubicBezTo>
                    <a:pt x="1423303" y="1113410"/>
                    <a:pt x="1430400" y="1125729"/>
                    <a:pt x="1437579" y="1137886"/>
                  </a:cubicBezTo>
                  <a:cubicBezTo>
                    <a:pt x="1450000" y="1158738"/>
                    <a:pt x="1462340" y="1179510"/>
                    <a:pt x="1475407" y="1199719"/>
                  </a:cubicBezTo>
                  <a:cubicBezTo>
                    <a:pt x="1488553" y="1220169"/>
                    <a:pt x="1502346" y="1240055"/>
                    <a:pt x="1517025" y="1259378"/>
                  </a:cubicBezTo>
                  <a:cubicBezTo>
                    <a:pt x="1536463" y="1285061"/>
                    <a:pt x="1557595" y="1309617"/>
                    <a:pt x="1580985" y="1332563"/>
                  </a:cubicBezTo>
                  <a:cubicBezTo>
                    <a:pt x="1583082" y="1334656"/>
                    <a:pt x="1586470" y="1334656"/>
                    <a:pt x="1588567" y="1332644"/>
                  </a:cubicBezTo>
                  <a:cubicBezTo>
                    <a:pt x="1590664" y="1330550"/>
                    <a:pt x="1590664" y="1327169"/>
                    <a:pt x="1588648" y="1325076"/>
                  </a:cubicBezTo>
                  <a:cubicBezTo>
                    <a:pt x="1566225" y="1301808"/>
                    <a:pt x="1546384" y="1277091"/>
                    <a:pt x="1527833" y="1251407"/>
                  </a:cubicBezTo>
                  <a:cubicBezTo>
                    <a:pt x="1513799" y="1232004"/>
                    <a:pt x="1500571" y="1212118"/>
                    <a:pt x="1487585" y="1191909"/>
                  </a:cubicBezTo>
                  <a:cubicBezTo>
                    <a:pt x="1474600" y="1171781"/>
                    <a:pt x="1461856" y="1151412"/>
                    <a:pt x="1449193" y="1130881"/>
                  </a:cubicBezTo>
                  <a:cubicBezTo>
                    <a:pt x="1440402" y="1116711"/>
                    <a:pt x="1431852" y="1102300"/>
                    <a:pt x="1423948" y="1087566"/>
                  </a:cubicBezTo>
                  <a:cubicBezTo>
                    <a:pt x="1418705" y="1077824"/>
                    <a:pt x="1413705" y="1067921"/>
                    <a:pt x="1409107" y="1057777"/>
                  </a:cubicBezTo>
                  <a:lnTo>
                    <a:pt x="1399025" y="1033704"/>
                  </a:lnTo>
                  <a:cubicBezTo>
                    <a:pt x="1402171" y="1035072"/>
                    <a:pt x="1405397" y="1036441"/>
                    <a:pt x="1408542" y="1037810"/>
                  </a:cubicBezTo>
                  <a:cubicBezTo>
                    <a:pt x="1451774" y="1056730"/>
                    <a:pt x="1495006" y="1075570"/>
                    <a:pt x="1538237" y="1094490"/>
                  </a:cubicBezTo>
                  <a:cubicBezTo>
                    <a:pt x="1542028" y="1101736"/>
                    <a:pt x="1546303" y="1109787"/>
                    <a:pt x="1546787" y="1110592"/>
                  </a:cubicBezTo>
                  <a:lnTo>
                    <a:pt x="1574613" y="1163891"/>
                  </a:lnTo>
                  <a:cubicBezTo>
                    <a:pt x="1590906" y="1194003"/>
                    <a:pt x="1607360" y="1222584"/>
                    <a:pt x="1626233" y="1249555"/>
                  </a:cubicBezTo>
                  <a:cubicBezTo>
                    <a:pt x="1645187" y="1276607"/>
                    <a:pt x="1666481" y="1301888"/>
                    <a:pt x="1691081" y="1326122"/>
                  </a:cubicBezTo>
                  <a:cubicBezTo>
                    <a:pt x="1700759" y="1335542"/>
                    <a:pt x="1711487" y="1349551"/>
                    <a:pt x="1723504" y="1359615"/>
                  </a:cubicBezTo>
                  <a:cubicBezTo>
                    <a:pt x="1729312" y="1364526"/>
                    <a:pt x="1735522" y="1368552"/>
                    <a:pt x="1741975" y="1370887"/>
                  </a:cubicBezTo>
                  <a:cubicBezTo>
                    <a:pt x="1744717" y="1371853"/>
                    <a:pt x="1747862" y="1370484"/>
                    <a:pt x="1748911" y="1367747"/>
                  </a:cubicBezTo>
                  <a:cubicBezTo>
                    <a:pt x="1749960" y="1364929"/>
                    <a:pt x="1748508" y="1361869"/>
                    <a:pt x="1745765" y="1360823"/>
                  </a:cubicBezTo>
                  <a:cubicBezTo>
                    <a:pt x="1738748" y="1358085"/>
                    <a:pt x="1732377" y="1352772"/>
                    <a:pt x="1726327" y="1346733"/>
                  </a:cubicBezTo>
                  <a:cubicBezTo>
                    <a:pt x="1716729" y="1337072"/>
                    <a:pt x="1708099" y="1325398"/>
                    <a:pt x="1700114" y="1317105"/>
                  </a:cubicBezTo>
                  <a:cubicBezTo>
                    <a:pt x="1676482" y="1293032"/>
                    <a:pt x="1656560" y="1267671"/>
                    <a:pt x="1638090" y="1241263"/>
                  </a:cubicBezTo>
                  <a:cubicBezTo>
                    <a:pt x="1619539" y="1214694"/>
                    <a:pt x="1602440" y="1187078"/>
                    <a:pt x="1585905" y="1157692"/>
                  </a:cubicBezTo>
                  <a:lnTo>
                    <a:pt x="1556708" y="1105279"/>
                  </a:lnTo>
                  <a:cubicBezTo>
                    <a:pt x="1556547" y="1104957"/>
                    <a:pt x="1555740" y="1103588"/>
                    <a:pt x="1554611" y="1101656"/>
                  </a:cubicBezTo>
                  <a:cubicBezTo>
                    <a:pt x="1573888" y="1110029"/>
                    <a:pt x="1593084" y="1118563"/>
                    <a:pt x="1612360" y="1126856"/>
                  </a:cubicBezTo>
                  <a:cubicBezTo>
                    <a:pt x="1636719" y="1137322"/>
                    <a:pt x="1661238" y="1147547"/>
                    <a:pt x="1685677" y="1157933"/>
                  </a:cubicBezTo>
                  <a:cubicBezTo>
                    <a:pt x="1685031" y="1163650"/>
                    <a:pt x="1687613" y="1171620"/>
                    <a:pt x="1693178" y="1180557"/>
                  </a:cubicBezTo>
                  <a:cubicBezTo>
                    <a:pt x="1701485" y="1193841"/>
                    <a:pt x="1715277" y="1209461"/>
                    <a:pt x="1725843" y="1220893"/>
                  </a:cubicBezTo>
                  <a:cubicBezTo>
                    <a:pt x="1741007" y="1236996"/>
                    <a:pt x="1757057" y="1255352"/>
                    <a:pt x="1774318" y="1273306"/>
                  </a:cubicBezTo>
                  <a:cubicBezTo>
                    <a:pt x="1785287" y="1284820"/>
                    <a:pt x="1796821" y="1296091"/>
                    <a:pt x="1808597" y="1306799"/>
                  </a:cubicBezTo>
                  <a:cubicBezTo>
                    <a:pt x="1829325" y="1325639"/>
                    <a:pt x="1851102" y="1342466"/>
                    <a:pt x="1873363" y="1354784"/>
                  </a:cubicBezTo>
                  <a:cubicBezTo>
                    <a:pt x="1875944" y="1356233"/>
                    <a:pt x="1879171" y="1355348"/>
                    <a:pt x="1880703" y="1352852"/>
                  </a:cubicBezTo>
                  <a:cubicBezTo>
                    <a:pt x="1882155" y="1350276"/>
                    <a:pt x="1881267" y="1346975"/>
                    <a:pt x="1878687" y="1345525"/>
                  </a:cubicBezTo>
                  <a:cubicBezTo>
                    <a:pt x="1857716" y="1332885"/>
                    <a:pt x="1837471" y="1315575"/>
                    <a:pt x="1817952" y="1296896"/>
                  </a:cubicBezTo>
                  <a:cubicBezTo>
                    <a:pt x="1806661" y="1286027"/>
                    <a:pt x="1795611" y="1274595"/>
                    <a:pt x="1784722" y="1263323"/>
                  </a:cubicBezTo>
                  <a:cubicBezTo>
                    <a:pt x="1767542" y="1245369"/>
                    <a:pt x="1750766" y="1227656"/>
                    <a:pt x="1735280" y="1211876"/>
                  </a:cubicBezTo>
                  <a:cubicBezTo>
                    <a:pt x="1726327" y="1202859"/>
                    <a:pt x="1715036" y="1191104"/>
                    <a:pt x="1706647" y="1180074"/>
                  </a:cubicBezTo>
                  <a:cubicBezTo>
                    <a:pt x="1702211" y="1174358"/>
                    <a:pt x="1698582" y="1168883"/>
                    <a:pt x="1696727" y="1164133"/>
                  </a:cubicBezTo>
                  <a:cubicBezTo>
                    <a:pt x="1696484" y="1163488"/>
                    <a:pt x="1696565" y="1163086"/>
                    <a:pt x="1696404" y="1162442"/>
                  </a:cubicBezTo>
                  <a:cubicBezTo>
                    <a:pt x="1713906" y="1169849"/>
                    <a:pt x="1731328" y="1177417"/>
                    <a:pt x="1748911" y="1184663"/>
                  </a:cubicBezTo>
                  <a:cubicBezTo>
                    <a:pt x="1862959" y="1232165"/>
                    <a:pt x="1977813" y="1277735"/>
                    <a:pt x="2093957" y="1320728"/>
                  </a:cubicBezTo>
                  <a:close/>
                  <a:moveTo>
                    <a:pt x="1586228" y="861248"/>
                  </a:moveTo>
                  <a:cubicBezTo>
                    <a:pt x="1586228" y="861167"/>
                    <a:pt x="1586066" y="861328"/>
                    <a:pt x="1585986" y="861328"/>
                  </a:cubicBezTo>
                  <a:lnTo>
                    <a:pt x="1585582" y="861409"/>
                  </a:lnTo>
                  <a:cubicBezTo>
                    <a:pt x="1585905" y="861570"/>
                    <a:pt x="1586228" y="861650"/>
                    <a:pt x="1586228" y="861248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6" name="Google Shape;2256;p32"/>
            <p:cNvSpPr/>
            <p:nvPr/>
          </p:nvSpPr>
          <p:spPr>
            <a:xfrm rot="5400000">
              <a:off x="2079899" y="117214"/>
              <a:ext cx="123496" cy="121840"/>
            </a:xfrm>
            <a:custGeom>
              <a:rect b="b" l="l" r="r" t="t"/>
              <a:pathLst>
                <a:path extrusionOk="0" h="243679" w="246992">
                  <a:moveTo>
                    <a:pt x="53807" y="221672"/>
                  </a:moveTo>
                  <a:cubicBezTo>
                    <a:pt x="-2490" y="183107"/>
                    <a:pt x="-16928" y="107104"/>
                    <a:pt x="21545" y="52034"/>
                  </a:cubicBezTo>
                  <a:cubicBezTo>
                    <a:pt x="60018" y="-3117"/>
                    <a:pt x="136964" y="-16562"/>
                    <a:pt x="193262" y="22003"/>
                  </a:cubicBezTo>
                  <a:cubicBezTo>
                    <a:pt x="249479" y="60568"/>
                    <a:pt x="263916" y="136571"/>
                    <a:pt x="225444" y="191722"/>
                  </a:cubicBezTo>
                  <a:cubicBezTo>
                    <a:pt x="186970" y="246792"/>
                    <a:pt x="110025" y="260237"/>
                    <a:pt x="53807" y="221672"/>
                  </a:cubicBezTo>
                  <a:lnTo>
                    <a:pt x="53807" y="221672"/>
                  </a:ln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32"/>
            <p:cNvSpPr/>
            <p:nvPr/>
          </p:nvSpPr>
          <p:spPr>
            <a:xfrm rot="5400000">
              <a:off x="598130" y="428591"/>
              <a:ext cx="997002" cy="958045"/>
            </a:xfrm>
            <a:custGeom>
              <a:rect b="b" l="l" r="r" t="t"/>
              <a:pathLst>
                <a:path extrusionOk="0" h="1916090" w="1994004">
                  <a:moveTo>
                    <a:pt x="1755760" y="838694"/>
                  </a:moveTo>
                  <a:cubicBezTo>
                    <a:pt x="1687121" y="829998"/>
                    <a:pt x="1637115" y="784026"/>
                    <a:pt x="1589044" y="777907"/>
                  </a:cubicBezTo>
                  <a:cubicBezTo>
                    <a:pt x="1359335" y="748762"/>
                    <a:pt x="1221010" y="771305"/>
                    <a:pt x="1139951" y="813574"/>
                  </a:cubicBezTo>
                  <a:cubicBezTo>
                    <a:pt x="1185764" y="721308"/>
                    <a:pt x="1203185" y="582103"/>
                    <a:pt x="1144952" y="386460"/>
                  </a:cubicBezTo>
                  <a:cubicBezTo>
                    <a:pt x="1129304" y="333886"/>
                    <a:pt x="1081475" y="282036"/>
                    <a:pt x="1068732" y="233326"/>
                  </a:cubicBezTo>
                  <a:cubicBezTo>
                    <a:pt x="1034695" y="103220"/>
                    <a:pt x="1059698" y="728"/>
                    <a:pt x="1046148" y="4"/>
                  </a:cubicBezTo>
                  <a:cubicBezTo>
                    <a:pt x="1032678" y="-802"/>
                    <a:pt x="1032840" y="127293"/>
                    <a:pt x="987672" y="228818"/>
                  </a:cubicBezTo>
                  <a:cubicBezTo>
                    <a:pt x="959765" y="291617"/>
                    <a:pt x="901128" y="325995"/>
                    <a:pt x="881529" y="370035"/>
                  </a:cubicBezTo>
                  <a:cubicBezTo>
                    <a:pt x="806035" y="539754"/>
                    <a:pt x="780790" y="661568"/>
                    <a:pt x="783209" y="749326"/>
                  </a:cubicBezTo>
                  <a:cubicBezTo>
                    <a:pt x="704247" y="692001"/>
                    <a:pt x="582537" y="649008"/>
                    <a:pt x="402352" y="648928"/>
                  </a:cubicBezTo>
                  <a:cubicBezTo>
                    <a:pt x="347021" y="648928"/>
                    <a:pt x="283303" y="679603"/>
                    <a:pt x="232490" y="677912"/>
                  </a:cubicBezTo>
                  <a:cubicBezTo>
                    <a:pt x="96907" y="673403"/>
                    <a:pt x="4717" y="620588"/>
                    <a:pt x="120" y="633228"/>
                  </a:cubicBezTo>
                  <a:cubicBezTo>
                    <a:pt x="-4397" y="645868"/>
                    <a:pt x="119652" y="681937"/>
                    <a:pt x="205148" y="753673"/>
                  </a:cubicBezTo>
                  <a:cubicBezTo>
                    <a:pt x="257977" y="797955"/>
                    <a:pt x="274754" y="863411"/>
                    <a:pt x="311775" y="894488"/>
                  </a:cubicBezTo>
                  <a:cubicBezTo>
                    <a:pt x="476152" y="1032244"/>
                    <a:pt x="598184" y="1089246"/>
                    <a:pt x="687955" y="1103175"/>
                  </a:cubicBezTo>
                  <a:cubicBezTo>
                    <a:pt x="603749" y="1158888"/>
                    <a:pt x="519383" y="1265164"/>
                    <a:pt x="464134" y="1449938"/>
                  </a:cubicBezTo>
                  <a:cubicBezTo>
                    <a:pt x="448406" y="1502512"/>
                    <a:pt x="460101" y="1571752"/>
                    <a:pt x="444051" y="1619496"/>
                  </a:cubicBezTo>
                  <a:cubicBezTo>
                    <a:pt x="401222" y="1747026"/>
                    <a:pt x="323954" y="1819567"/>
                    <a:pt x="334923" y="1827538"/>
                  </a:cubicBezTo>
                  <a:cubicBezTo>
                    <a:pt x="345812" y="1835428"/>
                    <a:pt x="415982" y="1727864"/>
                    <a:pt x="509624" y="1666917"/>
                  </a:cubicBezTo>
                  <a:cubicBezTo>
                    <a:pt x="567454" y="1629318"/>
                    <a:pt x="635609" y="1631975"/>
                    <a:pt x="676179" y="1605567"/>
                  </a:cubicBezTo>
                  <a:cubicBezTo>
                    <a:pt x="823215" y="1509919"/>
                    <a:pt x="909678" y="1425946"/>
                    <a:pt x="957991" y="1353968"/>
                  </a:cubicBezTo>
                  <a:cubicBezTo>
                    <a:pt x="986382" y="1441324"/>
                    <a:pt x="1050987" y="1540997"/>
                    <a:pt x="1172939" y="1644615"/>
                  </a:cubicBezTo>
                  <a:cubicBezTo>
                    <a:pt x="1214880" y="1680282"/>
                    <a:pt x="1283438" y="1697995"/>
                    <a:pt x="1320862" y="1732051"/>
                  </a:cubicBezTo>
                  <a:cubicBezTo>
                    <a:pt x="1420876" y="1822949"/>
                    <a:pt x="1456203" y="1922381"/>
                    <a:pt x="1467979" y="1915779"/>
                  </a:cubicBezTo>
                  <a:cubicBezTo>
                    <a:pt x="1479674" y="1909096"/>
                    <a:pt x="1409261" y="1801774"/>
                    <a:pt x="1391436" y="1692198"/>
                  </a:cubicBezTo>
                  <a:cubicBezTo>
                    <a:pt x="1380387" y="1624487"/>
                    <a:pt x="1410713" y="1564023"/>
                    <a:pt x="1402970" y="1516521"/>
                  </a:cubicBezTo>
                  <a:cubicBezTo>
                    <a:pt x="1374337" y="1340603"/>
                    <a:pt x="1330944" y="1226921"/>
                    <a:pt x="1283115" y="1153977"/>
                  </a:cubicBezTo>
                  <a:cubicBezTo>
                    <a:pt x="1379338" y="1157037"/>
                    <a:pt x="1501613" y="1126362"/>
                    <a:pt x="1647761" y="1032727"/>
                  </a:cubicBezTo>
                  <a:cubicBezTo>
                    <a:pt x="1694219" y="1003018"/>
                    <a:pt x="1730837" y="942876"/>
                    <a:pt x="1774391" y="917032"/>
                  </a:cubicBezTo>
                  <a:cubicBezTo>
                    <a:pt x="1890778" y="847791"/>
                    <a:pt x="1997082" y="842397"/>
                    <a:pt x="1993937" y="829354"/>
                  </a:cubicBezTo>
                  <a:cubicBezTo>
                    <a:pt x="1990872" y="816312"/>
                    <a:pt x="1866904" y="852864"/>
                    <a:pt x="1755760" y="838694"/>
                  </a:cubicBezTo>
                  <a:close/>
                  <a:moveTo>
                    <a:pt x="1026468" y="1058893"/>
                  </a:moveTo>
                  <a:cubicBezTo>
                    <a:pt x="1008482" y="1069279"/>
                    <a:pt x="990818" y="1086509"/>
                    <a:pt x="976219" y="1109535"/>
                  </a:cubicBezTo>
                  <a:cubicBezTo>
                    <a:pt x="966056" y="1096653"/>
                    <a:pt x="954926" y="1085945"/>
                    <a:pt x="943876" y="1078135"/>
                  </a:cubicBezTo>
                  <a:cubicBezTo>
                    <a:pt x="924922" y="1064609"/>
                    <a:pt x="897821" y="1055512"/>
                    <a:pt x="866204" y="1052613"/>
                  </a:cubicBezTo>
                  <a:cubicBezTo>
                    <a:pt x="881852" y="1035303"/>
                    <a:pt x="892337" y="1016302"/>
                    <a:pt x="898386" y="999234"/>
                  </a:cubicBezTo>
                  <a:cubicBezTo>
                    <a:pt x="903468" y="984903"/>
                    <a:pt x="905564" y="967754"/>
                    <a:pt x="904919" y="948995"/>
                  </a:cubicBezTo>
                  <a:cubicBezTo>
                    <a:pt x="919518" y="953745"/>
                    <a:pt x="933714" y="956241"/>
                    <a:pt x="946376" y="956885"/>
                  </a:cubicBezTo>
                  <a:cubicBezTo>
                    <a:pt x="973799" y="958173"/>
                    <a:pt x="1007352" y="948995"/>
                    <a:pt x="1040341" y="928384"/>
                  </a:cubicBezTo>
                  <a:cubicBezTo>
                    <a:pt x="1032840" y="956885"/>
                    <a:pt x="1033807" y="984339"/>
                    <a:pt x="1039131" y="1005836"/>
                  </a:cubicBezTo>
                  <a:cubicBezTo>
                    <a:pt x="1042276" y="1018718"/>
                    <a:pt x="1048406" y="1032244"/>
                    <a:pt x="1057117" y="1045770"/>
                  </a:cubicBezTo>
                  <a:cubicBezTo>
                    <a:pt x="1045745" y="1049393"/>
                    <a:pt x="1035259" y="1053821"/>
                    <a:pt x="1026468" y="105889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8" name="Google Shape;2258;p32"/>
            <p:cNvSpPr/>
            <p:nvPr/>
          </p:nvSpPr>
          <p:spPr>
            <a:xfrm rot="5400000">
              <a:off x="700519" y="516463"/>
              <a:ext cx="793586" cy="797338"/>
            </a:xfrm>
            <a:custGeom>
              <a:rect b="b" l="l" r="r" t="t"/>
              <a:pathLst>
                <a:path extrusionOk="0" h="1594675" w="1587171">
                  <a:moveTo>
                    <a:pt x="791641" y="1028044"/>
                  </a:moveTo>
                  <a:cubicBezTo>
                    <a:pt x="794544" y="1028608"/>
                    <a:pt x="796480" y="1031426"/>
                    <a:pt x="795916" y="1034324"/>
                  </a:cubicBezTo>
                  <a:cubicBezTo>
                    <a:pt x="792528" y="1055016"/>
                    <a:pt x="788899" y="1075868"/>
                    <a:pt x="783575" y="1096318"/>
                  </a:cubicBezTo>
                  <a:cubicBezTo>
                    <a:pt x="781881" y="1103162"/>
                    <a:pt x="779865" y="1109925"/>
                    <a:pt x="777607" y="1116688"/>
                  </a:cubicBezTo>
                  <a:cubicBezTo>
                    <a:pt x="775429" y="1123370"/>
                    <a:pt x="772929" y="1130053"/>
                    <a:pt x="770348" y="1136574"/>
                  </a:cubicBezTo>
                  <a:cubicBezTo>
                    <a:pt x="768573" y="1141002"/>
                    <a:pt x="766799" y="1145430"/>
                    <a:pt x="764863" y="1149859"/>
                  </a:cubicBezTo>
                  <a:cubicBezTo>
                    <a:pt x="762040" y="1156461"/>
                    <a:pt x="759137" y="1162902"/>
                    <a:pt x="756152" y="1169423"/>
                  </a:cubicBezTo>
                  <a:cubicBezTo>
                    <a:pt x="755104" y="1171677"/>
                    <a:pt x="751474" y="1176669"/>
                    <a:pt x="749700" y="1180131"/>
                  </a:cubicBezTo>
                  <a:cubicBezTo>
                    <a:pt x="750103" y="1181097"/>
                    <a:pt x="750184" y="1182305"/>
                    <a:pt x="749861" y="1183351"/>
                  </a:cubicBezTo>
                  <a:cubicBezTo>
                    <a:pt x="749861" y="1182868"/>
                    <a:pt x="749458" y="1181902"/>
                    <a:pt x="749135" y="1181258"/>
                  </a:cubicBezTo>
                  <a:cubicBezTo>
                    <a:pt x="748651" y="1182466"/>
                    <a:pt x="748571" y="1183432"/>
                    <a:pt x="749216" y="1183674"/>
                  </a:cubicBezTo>
                  <a:cubicBezTo>
                    <a:pt x="749458" y="1183754"/>
                    <a:pt x="749700" y="1183674"/>
                    <a:pt x="749780" y="1183593"/>
                  </a:cubicBezTo>
                  <a:cubicBezTo>
                    <a:pt x="749619" y="1184076"/>
                    <a:pt x="749377" y="1184479"/>
                    <a:pt x="749055" y="1184962"/>
                  </a:cubicBezTo>
                  <a:cubicBezTo>
                    <a:pt x="747441" y="1187377"/>
                    <a:pt x="745667" y="1187699"/>
                    <a:pt x="745183" y="1187780"/>
                  </a:cubicBezTo>
                  <a:cubicBezTo>
                    <a:pt x="742441" y="1188424"/>
                    <a:pt x="740586" y="1187216"/>
                    <a:pt x="739376" y="1184720"/>
                  </a:cubicBezTo>
                  <a:cubicBezTo>
                    <a:pt x="739134" y="1184237"/>
                    <a:pt x="738650" y="1182707"/>
                    <a:pt x="739295" y="1180453"/>
                  </a:cubicBezTo>
                  <a:cubicBezTo>
                    <a:pt x="740021" y="1177877"/>
                    <a:pt x="744054" y="1168779"/>
                    <a:pt x="745506" y="1164995"/>
                  </a:cubicBezTo>
                  <a:lnTo>
                    <a:pt x="757604" y="1131904"/>
                  </a:lnTo>
                  <a:cubicBezTo>
                    <a:pt x="760427" y="1123773"/>
                    <a:pt x="762927" y="1115561"/>
                    <a:pt x="765428" y="1107348"/>
                  </a:cubicBezTo>
                  <a:cubicBezTo>
                    <a:pt x="767928" y="1099136"/>
                    <a:pt x="770267" y="1090924"/>
                    <a:pt x="772606" y="1082631"/>
                  </a:cubicBezTo>
                  <a:cubicBezTo>
                    <a:pt x="777284" y="1065885"/>
                    <a:pt x="781559" y="1049058"/>
                    <a:pt x="785430" y="1032312"/>
                  </a:cubicBezTo>
                  <a:cubicBezTo>
                    <a:pt x="785995" y="1029413"/>
                    <a:pt x="788818" y="1027481"/>
                    <a:pt x="791641" y="1028044"/>
                  </a:cubicBezTo>
                  <a:close/>
                  <a:moveTo>
                    <a:pt x="554270" y="904942"/>
                  </a:moveTo>
                  <a:cubicBezTo>
                    <a:pt x="542737" y="908324"/>
                    <a:pt x="531444" y="912349"/>
                    <a:pt x="520475" y="916697"/>
                  </a:cubicBezTo>
                  <a:cubicBezTo>
                    <a:pt x="503376" y="923540"/>
                    <a:pt x="487084" y="931350"/>
                    <a:pt x="471840" y="939562"/>
                  </a:cubicBezTo>
                  <a:cubicBezTo>
                    <a:pt x="469259" y="940931"/>
                    <a:pt x="468210" y="944151"/>
                    <a:pt x="469501" y="946728"/>
                  </a:cubicBezTo>
                  <a:cubicBezTo>
                    <a:pt x="470872" y="949385"/>
                    <a:pt x="474098" y="950431"/>
                    <a:pt x="476679" y="949143"/>
                  </a:cubicBezTo>
                  <a:cubicBezTo>
                    <a:pt x="491923" y="941977"/>
                    <a:pt x="508377" y="935537"/>
                    <a:pt x="525315" y="929579"/>
                  </a:cubicBezTo>
                  <a:cubicBezTo>
                    <a:pt x="536123" y="925714"/>
                    <a:pt x="547253" y="922091"/>
                    <a:pt x="558464" y="918710"/>
                  </a:cubicBezTo>
                  <a:cubicBezTo>
                    <a:pt x="572337" y="914523"/>
                    <a:pt x="586452" y="910658"/>
                    <a:pt x="600486" y="907519"/>
                  </a:cubicBezTo>
                  <a:cubicBezTo>
                    <a:pt x="614923" y="904378"/>
                    <a:pt x="629280" y="901802"/>
                    <a:pt x="643395" y="900272"/>
                  </a:cubicBezTo>
                  <a:cubicBezTo>
                    <a:pt x="646218" y="900031"/>
                    <a:pt x="648396" y="897615"/>
                    <a:pt x="648154" y="894798"/>
                  </a:cubicBezTo>
                  <a:cubicBezTo>
                    <a:pt x="647912" y="891980"/>
                    <a:pt x="645492" y="889806"/>
                    <a:pt x="642669" y="890048"/>
                  </a:cubicBezTo>
                  <a:cubicBezTo>
                    <a:pt x="627990" y="890692"/>
                    <a:pt x="612988" y="892302"/>
                    <a:pt x="598066" y="894878"/>
                  </a:cubicBezTo>
                  <a:cubicBezTo>
                    <a:pt x="583387" y="897374"/>
                    <a:pt x="568708" y="900675"/>
                    <a:pt x="554270" y="904942"/>
                  </a:cubicBezTo>
                  <a:close/>
                  <a:moveTo>
                    <a:pt x="715421" y="937469"/>
                  </a:moveTo>
                  <a:cubicBezTo>
                    <a:pt x="706952" y="945117"/>
                    <a:pt x="690095" y="968144"/>
                    <a:pt x="687675" y="970801"/>
                  </a:cubicBezTo>
                  <a:cubicBezTo>
                    <a:pt x="670576" y="989962"/>
                    <a:pt x="654122" y="1009446"/>
                    <a:pt x="637910" y="1029171"/>
                  </a:cubicBezTo>
                  <a:cubicBezTo>
                    <a:pt x="621699" y="1048978"/>
                    <a:pt x="605890" y="1069025"/>
                    <a:pt x="590243" y="1089314"/>
                  </a:cubicBezTo>
                  <a:cubicBezTo>
                    <a:pt x="558626" y="1130053"/>
                    <a:pt x="526605" y="1171194"/>
                    <a:pt x="494585" y="1212175"/>
                  </a:cubicBezTo>
                  <a:cubicBezTo>
                    <a:pt x="495633" y="1211692"/>
                    <a:pt x="496036" y="1210242"/>
                    <a:pt x="497166" y="1210484"/>
                  </a:cubicBezTo>
                  <a:cubicBezTo>
                    <a:pt x="500069" y="1211128"/>
                    <a:pt x="501925" y="1213946"/>
                    <a:pt x="501279" y="1216844"/>
                  </a:cubicBezTo>
                  <a:cubicBezTo>
                    <a:pt x="495391" y="1246875"/>
                    <a:pt x="487729" y="1276664"/>
                    <a:pt x="478454" y="1305890"/>
                  </a:cubicBezTo>
                  <a:cubicBezTo>
                    <a:pt x="474743" y="1317564"/>
                    <a:pt x="470791" y="1329158"/>
                    <a:pt x="466516" y="1340671"/>
                  </a:cubicBezTo>
                  <a:cubicBezTo>
                    <a:pt x="460145" y="1357901"/>
                    <a:pt x="453208" y="1374889"/>
                    <a:pt x="446191" y="1391796"/>
                  </a:cubicBezTo>
                  <a:cubicBezTo>
                    <a:pt x="444175" y="1396385"/>
                    <a:pt x="434496" y="1425047"/>
                    <a:pt x="425946" y="1440506"/>
                  </a:cubicBezTo>
                  <a:cubicBezTo>
                    <a:pt x="423446" y="1445014"/>
                    <a:pt x="420946" y="1448557"/>
                    <a:pt x="418768" y="1450409"/>
                  </a:cubicBezTo>
                  <a:cubicBezTo>
                    <a:pt x="417074" y="1451858"/>
                    <a:pt x="415380" y="1452583"/>
                    <a:pt x="413848" y="1452824"/>
                  </a:cubicBezTo>
                  <a:cubicBezTo>
                    <a:pt x="411025" y="1453307"/>
                    <a:pt x="408444" y="1451375"/>
                    <a:pt x="407960" y="1448557"/>
                  </a:cubicBezTo>
                  <a:cubicBezTo>
                    <a:pt x="407557" y="1445981"/>
                    <a:pt x="409170" y="1443565"/>
                    <a:pt x="411590" y="1442840"/>
                  </a:cubicBezTo>
                  <a:cubicBezTo>
                    <a:pt x="412154" y="1443726"/>
                    <a:pt x="413203" y="1441069"/>
                    <a:pt x="414090" y="1439620"/>
                  </a:cubicBezTo>
                  <a:cubicBezTo>
                    <a:pt x="416510" y="1435756"/>
                    <a:pt x="418929" y="1430039"/>
                    <a:pt x="421349" y="1423920"/>
                  </a:cubicBezTo>
                  <a:cubicBezTo>
                    <a:pt x="427317" y="1408704"/>
                    <a:pt x="432722" y="1390508"/>
                    <a:pt x="434093" y="1386965"/>
                  </a:cubicBezTo>
                  <a:cubicBezTo>
                    <a:pt x="441997" y="1366676"/>
                    <a:pt x="449337" y="1346146"/>
                    <a:pt x="456596" y="1325454"/>
                  </a:cubicBezTo>
                  <a:cubicBezTo>
                    <a:pt x="461435" y="1311768"/>
                    <a:pt x="466274" y="1298080"/>
                    <a:pt x="470791" y="1284313"/>
                  </a:cubicBezTo>
                  <a:cubicBezTo>
                    <a:pt x="477889" y="1262575"/>
                    <a:pt x="484261" y="1240595"/>
                    <a:pt x="489665" y="1218374"/>
                  </a:cubicBezTo>
                  <a:cubicBezTo>
                    <a:pt x="479825" y="1230934"/>
                    <a:pt x="470227" y="1243574"/>
                    <a:pt x="460306" y="1256134"/>
                  </a:cubicBezTo>
                  <a:cubicBezTo>
                    <a:pt x="431108" y="1292928"/>
                    <a:pt x="401588" y="1329561"/>
                    <a:pt x="371665" y="1365791"/>
                  </a:cubicBezTo>
                  <a:cubicBezTo>
                    <a:pt x="321658" y="1426577"/>
                    <a:pt x="270603" y="1486397"/>
                    <a:pt x="218660" y="1544285"/>
                  </a:cubicBezTo>
                  <a:cubicBezTo>
                    <a:pt x="216725" y="1546540"/>
                    <a:pt x="213337" y="1546701"/>
                    <a:pt x="211079" y="1544768"/>
                  </a:cubicBezTo>
                  <a:cubicBezTo>
                    <a:pt x="208901" y="1542836"/>
                    <a:pt x="208659" y="1539454"/>
                    <a:pt x="210676" y="1537200"/>
                  </a:cubicBezTo>
                  <a:cubicBezTo>
                    <a:pt x="261731" y="1478749"/>
                    <a:pt x="311737" y="1418284"/>
                    <a:pt x="361018" y="1357176"/>
                  </a:cubicBezTo>
                  <a:cubicBezTo>
                    <a:pt x="381505" y="1331895"/>
                    <a:pt x="401669" y="1306373"/>
                    <a:pt x="421994" y="1280851"/>
                  </a:cubicBezTo>
                  <a:cubicBezTo>
                    <a:pt x="417397" y="1282139"/>
                    <a:pt x="411993" y="1284071"/>
                    <a:pt x="409412" y="1284796"/>
                  </a:cubicBezTo>
                  <a:cubicBezTo>
                    <a:pt x="403040" y="1286648"/>
                    <a:pt x="396668" y="1288500"/>
                    <a:pt x="390377" y="1290513"/>
                  </a:cubicBezTo>
                  <a:cubicBezTo>
                    <a:pt x="384086" y="1292525"/>
                    <a:pt x="377875" y="1294538"/>
                    <a:pt x="371665" y="1296792"/>
                  </a:cubicBezTo>
                  <a:cubicBezTo>
                    <a:pt x="359405" y="1301060"/>
                    <a:pt x="347226" y="1305890"/>
                    <a:pt x="335128" y="1310721"/>
                  </a:cubicBezTo>
                  <a:cubicBezTo>
                    <a:pt x="327062" y="1313941"/>
                    <a:pt x="318997" y="1317162"/>
                    <a:pt x="310931" y="1320463"/>
                  </a:cubicBezTo>
                  <a:cubicBezTo>
                    <a:pt x="290767" y="1328755"/>
                    <a:pt x="270764" y="1337612"/>
                    <a:pt x="251245" y="1347112"/>
                  </a:cubicBezTo>
                  <a:cubicBezTo>
                    <a:pt x="248665" y="1348481"/>
                    <a:pt x="245438" y="1347515"/>
                    <a:pt x="244067" y="1344858"/>
                  </a:cubicBezTo>
                  <a:cubicBezTo>
                    <a:pt x="242696" y="1342281"/>
                    <a:pt x="243664" y="1339061"/>
                    <a:pt x="246325" y="1337692"/>
                  </a:cubicBezTo>
                  <a:cubicBezTo>
                    <a:pt x="265602" y="1327065"/>
                    <a:pt x="285202" y="1316840"/>
                    <a:pt x="305366" y="1307662"/>
                  </a:cubicBezTo>
                  <a:cubicBezTo>
                    <a:pt x="313431" y="1303958"/>
                    <a:pt x="321497" y="1300496"/>
                    <a:pt x="329724" y="1297195"/>
                  </a:cubicBezTo>
                  <a:cubicBezTo>
                    <a:pt x="342145" y="1292364"/>
                    <a:pt x="354727" y="1288016"/>
                    <a:pt x="367390" y="1283991"/>
                  </a:cubicBezTo>
                  <a:cubicBezTo>
                    <a:pt x="373843" y="1281978"/>
                    <a:pt x="380295" y="1280046"/>
                    <a:pt x="386828" y="1278355"/>
                  </a:cubicBezTo>
                  <a:cubicBezTo>
                    <a:pt x="393361" y="1276584"/>
                    <a:pt x="399895" y="1275054"/>
                    <a:pt x="406508" y="1273524"/>
                  </a:cubicBezTo>
                  <a:cubicBezTo>
                    <a:pt x="412316" y="1272236"/>
                    <a:pt x="426834" y="1269579"/>
                    <a:pt x="430302" y="1270062"/>
                  </a:cubicBezTo>
                  <a:cubicBezTo>
                    <a:pt x="430463" y="1270062"/>
                    <a:pt x="430383" y="1270143"/>
                    <a:pt x="430463" y="1270224"/>
                  </a:cubicBezTo>
                  <a:cubicBezTo>
                    <a:pt x="436593" y="1262494"/>
                    <a:pt x="442804" y="1254846"/>
                    <a:pt x="448933" y="1247117"/>
                  </a:cubicBezTo>
                  <a:cubicBezTo>
                    <a:pt x="492891" y="1191644"/>
                    <a:pt x="536687" y="1136333"/>
                    <a:pt x="579999" y="1081343"/>
                  </a:cubicBezTo>
                  <a:cubicBezTo>
                    <a:pt x="595970" y="1061215"/>
                    <a:pt x="612181" y="1041248"/>
                    <a:pt x="628635" y="1021523"/>
                  </a:cubicBezTo>
                  <a:cubicBezTo>
                    <a:pt x="641540" y="1006145"/>
                    <a:pt x="655010" y="991089"/>
                    <a:pt x="668399" y="976115"/>
                  </a:cubicBezTo>
                  <a:cubicBezTo>
                    <a:pt x="667027" y="976597"/>
                    <a:pt x="665817" y="977886"/>
                    <a:pt x="664527" y="977161"/>
                  </a:cubicBezTo>
                  <a:cubicBezTo>
                    <a:pt x="664366" y="977080"/>
                    <a:pt x="664285" y="977000"/>
                    <a:pt x="664124" y="976920"/>
                  </a:cubicBezTo>
                  <a:cubicBezTo>
                    <a:pt x="662107" y="977805"/>
                    <a:pt x="659526" y="979576"/>
                    <a:pt x="658317" y="979818"/>
                  </a:cubicBezTo>
                  <a:lnTo>
                    <a:pt x="637023" y="985132"/>
                  </a:lnTo>
                  <a:lnTo>
                    <a:pt x="582016" y="998336"/>
                  </a:lnTo>
                  <a:cubicBezTo>
                    <a:pt x="567901" y="1001878"/>
                    <a:pt x="554028" y="1005823"/>
                    <a:pt x="540155" y="1009849"/>
                  </a:cubicBezTo>
                  <a:cubicBezTo>
                    <a:pt x="526202" y="1013955"/>
                    <a:pt x="512329" y="1018142"/>
                    <a:pt x="498618" y="1022650"/>
                  </a:cubicBezTo>
                  <a:cubicBezTo>
                    <a:pt x="471033" y="1031667"/>
                    <a:pt x="443852" y="1041490"/>
                    <a:pt x="416994" y="1052842"/>
                  </a:cubicBezTo>
                  <a:cubicBezTo>
                    <a:pt x="414251" y="1053969"/>
                    <a:pt x="411106" y="1052762"/>
                    <a:pt x="409896" y="1050105"/>
                  </a:cubicBezTo>
                  <a:cubicBezTo>
                    <a:pt x="408686" y="1047367"/>
                    <a:pt x="409896" y="1044227"/>
                    <a:pt x="412638" y="1043020"/>
                  </a:cubicBezTo>
                  <a:cubicBezTo>
                    <a:pt x="439335" y="1030540"/>
                    <a:pt x="466436" y="1019188"/>
                    <a:pt x="494101" y="1009446"/>
                  </a:cubicBezTo>
                  <a:cubicBezTo>
                    <a:pt x="507973" y="1004535"/>
                    <a:pt x="521927" y="1000107"/>
                    <a:pt x="536123" y="996001"/>
                  </a:cubicBezTo>
                  <a:cubicBezTo>
                    <a:pt x="550237" y="991975"/>
                    <a:pt x="564513" y="988433"/>
                    <a:pt x="578870" y="985132"/>
                  </a:cubicBezTo>
                  <a:lnTo>
                    <a:pt x="634442" y="973779"/>
                  </a:lnTo>
                  <a:lnTo>
                    <a:pt x="656139" y="969351"/>
                  </a:lnTo>
                  <a:cubicBezTo>
                    <a:pt x="657994" y="969029"/>
                    <a:pt x="661381" y="967580"/>
                    <a:pt x="663640" y="967017"/>
                  </a:cubicBezTo>
                  <a:cubicBezTo>
                    <a:pt x="665898" y="966453"/>
                    <a:pt x="667753" y="966533"/>
                    <a:pt x="668721" y="966856"/>
                  </a:cubicBezTo>
                  <a:cubicBezTo>
                    <a:pt x="670496" y="967580"/>
                    <a:pt x="671625" y="968707"/>
                    <a:pt x="672109" y="970237"/>
                  </a:cubicBezTo>
                  <a:cubicBezTo>
                    <a:pt x="672270" y="970640"/>
                    <a:pt x="671867" y="971606"/>
                    <a:pt x="671867" y="972169"/>
                  </a:cubicBezTo>
                  <a:cubicBezTo>
                    <a:pt x="674448" y="969271"/>
                    <a:pt x="676867" y="966292"/>
                    <a:pt x="679529" y="963474"/>
                  </a:cubicBezTo>
                  <a:cubicBezTo>
                    <a:pt x="681707" y="961139"/>
                    <a:pt x="695499" y="943024"/>
                    <a:pt x="704774" y="933443"/>
                  </a:cubicBezTo>
                  <a:cubicBezTo>
                    <a:pt x="707436" y="930706"/>
                    <a:pt x="709856" y="928613"/>
                    <a:pt x="711630" y="927485"/>
                  </a:cubicBezTo>
                  <a:cubicBezTo>
                    <a:pt x="713647" y="926197"/>
                    <a:pt x="715502" y="925956"/>
                    <a:pt x="716711" y="926117"/>
                  </a:cubicBezTo>
                  <a:cubicBezTo>
                    <a:pt x="719534" y="926439"/>
                    <a:pt x="721551" y="928935"/>
                    <a:pt x="721228" y="931752"/>
                  </a:cubicBezTo>
                  <a:cubicBezTo>
                    <a:pt x="720986" y="934007"/>
                    <a:pt x="719293" y="935778"/>
                    <a:pt x="717276" y="936181"/>
                  </a:cubicBezTo>
                  <a:lnTo>
                    <a:pt x="717195" y="936100"/>
                  </a:lnTo>
                  <a:cubicBezTo>
                    <a:pt x="717115" y="935859"/>
                    <a:pt x="716873" y="936020"/>
                    <a:pt x="716550" y="936261"/>
                  </a:cubicBezTo>
                  <a:cubicBezTo>
                    <a:pt x="716227" y="936342"/>
                    <a:pt x="715905" y="936342"/>
                    <a:pt x="715582" y="936261"/>
                  </a:cubicBezTo>
                  <a:cubicBezTo>
                    <a:pt x="715743" y="936342"/>
                    <a:pt x="716066" y="936422"/>
                    <a:pt x="716470" y="936422"/>
                  </a:cubicBezTo>
                  <a:cubicBezTo>
                    <a:pt x="716147" y="936744"/>
                    <a:pt x="715743" y="937227"/>
                    <a:pt x="715421" y="937469"/>
                  </a:cubicBezTo>
                  <a:close/>
                  <a:moveTo>
                    <a:pt x="425624" y="1273202"/>
                  </a:moveTo>
                  <a:cubicBezTo>
                    <a:pt x="425785" y="1272236"/>
                    <a:pt x="426188" y="1271431"/>
                    <a:pt x="426753" y="1272236"/>
                  </a:cubicBezTo>
                  <a:cubicBezTo>
                    <a:pt x="426834" y="1272236"/>
                    <a:pt x="426672" y="1272317"/>
                    <a:pt x="426592" y="1272317"/>
                  </a:cubicBezTo>
                  <a:cubicBezTo>
                    <a:pt x="426269" y="1272558"/>
                    <a:pt x="425866" y="1272880"/>
                    <a:pt x="425624" y="1273202"/>
                  </a:cubicBezTo>
                  <a:close/>
                  <a:moveTo>
                    <a:pt x="716470" y="936422"/>
                  </a:moveTo>
                  <a:cubicBezTo>
                    <a:pt x="716873" y="936503"/>
                    <a:pt x="717357" y="936503"/>
                    <a:pt x="717276" y="936181"/>
                  </a:cubicBezTo>
                  <a:cubicBezTo>
                    <a:pt x="717034" y="936261"/>
                    <a:pt x="716792" y="936261"/>
                    <a:pt x="716550" y="936261"/>
                  </a:cubicBezTo>
                  <a:lnTo>
                    <a:pt x="716470" y="936422"/>
                  </a:lnTo>
                  <a:close/>
                  <a:moveTo>
                    <a:pt x="590969" y="1103645"/>
                  </a:moveTo>
                  <a:cubicBezTo>
                    <a:pt x="588065" y="1103886"/>
                    <a:pt x="585887" y="1106463"/>
                    <a:pt x="586129" y="1109442"/>
                  </a:cubicBezTo>
                  <a:cubicBezTo>
                    <a:pt x="587500" y="1129731"/>
                    <a:pt x="586855" y="1150181"/>
                    <a:pt x="585081" y="1170550"/>
                  </a:cubicBezTo>
                  <a:cubicBezTo>
                    <a:pt x="583790" y="1185847"/>
                    <a:pt x="581693" y="1201064"/>
                    <a:pt x="579274" y="1216200"/>
                  </a:cubicBezTo>
                  <a:cubicBezTo>
                    <a:pt x="576773" y="1231497"/>
                    <a:pt x="574031" y="1246633"/>
                    <a:pt x="570724" y="1261609"/>
                  </a:cubicBezTo>
                  <a:cubicBezTo>
                    <a:pt x="568708" y="1271431"/>
                    <a:pt x="566449" y="1281093"/>
                    <a:pt x="563788" y="1290754"/>
                  </a:cubicBezTo>
                  <a:cubicBezTo>
                    <a:pt x="562013" y="1297115"/>
                    <a:pt x="560077" y="1303394"/>
                    <a:pt x="557900" y="1309674"/>
                  </a:cubicBezTo>
                  <a:cubicBezTo>
                    <a:pt x="556287" y="1314505"/>
                    <a:pt x="549995" y="1322395"/>
                    <a:pt x="546930" y="1327870"/>
                  </a:cubicBezTo>
                  <a:cubicBezTo>
                    <a:pt x="544753" y="1331654"/>
                    <a:pt x="544027" y="1334874"/>
                    <a:pt x="544430" y="1336726"/>
                  </a:cubicBezTo>
                  <a:cubicBezTo>
                    <a:pt x="544753" y="1338498"/>
                    <a:pt x="545640" y="1339866"/>
                    <a:pt x="547092" y="1340832"/>
                  </a:cubicBezTo>
                  <a:cubicBezTo>
                    <a:pt x="548302" y="1341557"/>
                    <a:pt x="550076" y="1342281"/>
                    <a:pt x="552899" y="1341799"/>
                  </a:cubicBezTo>
                  <a:cubicBezTo>
                    <a:pt x="555722" y="1341396"/>
                    <a:pt x="557658" y="1338739"/>
                    <a:pt x="557174" y="1335921"/>
                  </a:cubicBezTo>
                  <a:cubicBezTo>
                    <a:pt x="557013" y="1334955"/>
                    <a:pt x="556609" y="1334069"/>
                    <a:pt x="555964" y="1333345"/>
                  </a:cubicBezTo>
                  <a:cubicBezTo>
                    <a:pt x="559432" y="1327628"/>
                    <a:pt x="566772" y="1319014"/>
                    <a:pt x="568869" y="1313780"/>
                  </a:cubicBezTo>
                  <a:cubicBezTo>
                    <a:pt x="572095" y="1305729"/>
                    <a:pt x="574838" y="1297598"/>
                    <a:pt x="577338" y="1289385"/>
                  </a:cubicBezTo>
                  <a:cubicBezTo>
                    <a:pt x="579838" y="1281254"/>
                    <a:pt x="582016" y="1272961"/>
                    <a:pt x="584032" y="1264668"/>
                  </a:cubicBezTo>
                  <a:cubicBezTo>
                    <a:pt x="587097" y="1252028"/>
                    <a:pt x="590001" y="1239227"/>
                    <a:pt x="592259" y="1226264"/>
                  </a:cubicBezTo>
                  <a:cubicBezTo>
                    <a:pt x="594518" y="1213382"/>
                    <a:pt x="596211" y="1200340"/>
                    <a:pt x="597421" y="1187296"/>
                  </a:cubicBezTo>
                  <a:cubicBezTo>
                    <a:pt x="599760" y="1160969"/>
                    <a:pt x="599679" y="1134561"/>
                    <a:pt x="596776" y="1108476"/>
                  </a:cubicBezTo>
                  <a:cubicBezTo>
                    <a:pt x="596534" y="1105497"/>
                    <a:pt x="593953" y="1103323"/>
                    <a:pt x="590969" y="1103645"/>
                  </a:cubicBezTo>
                  <a:close/>
                  <a:moveTo>
                    <a:pt x="714131" y="973135"/>
                  </a:moveTo>
                  <a:cubicBezTo>
                    <a:pt x="711227" y="973619"/>
                    <a:pt x="709291" y="976356"/>
                    <a:pt x="709775" y="979254"/>
                  </a:cubicBezTo>
                  <a:cubicBezTo>
                    <a:pt x="712679" y="998819"/>
                    <a:pt x="713888" y="1018303"/>
                    <a:pt x="714131" y="1037786"/>
                  </a:cubicBezTo>
                  <a:cubicBezTo>
                    <a:pt x="714292" y="1052439"/>
                    <a:pt x="713727" y="1067093"/>
                    <a:pt x="712920" y="1081746"/>
                  </a:cubicBezTo>
                  <a:cubicBezTo>
                    <a:pt x="712033" y="1096399"/>
                    <a:pt x="710985" y="1111052"/>
                    <a:pt x="709372" y="1125786"/>
                  </a:cubicBezTo>
                  <a:cubicBezTo>
                    <a:pt x="708565" y="1133676"/>
                    <a:pt x="707597" y="1141485"/>
                    <a:pt x="706549" y="1149295"/>
                  </a:cubicBezTo>
                  <a:cubicBezTo>
                    <a:pt x="705581" y="1157105"/>
                    <a:pt x="704452" y="1164995"/>
                    <a:pt x="703322" y="1172804"/>
                  </a:cubicBezTo>
                  <a:cubicBezTo>
                    <a:pt x="702597" y="1178038"/>
                    <a:pt x="696951" y="1187055"/>
                    <a:pt x="696144" y="1191886"/>
                  </a:cubicBezTo>
                  <a:cubicBezTo>
                    <a:pt x="695499" y="1195670"/>
                    <a:pt x="696628" y="1198327"/>
                    <a:pt x="698564" y="1199776"/>
                  </a:cubicBezTo>
                  <a:cubicBezTo>
                    <a:pt x="699774" y="1200742"/>
                    <a:pt x="701548" y="1201547"/>
                    <a:pt x="704049" y="1201386"/>
                  </a:cubicBezTo>
                  <a:cubicBezTo>
                    <a:pt x="706872" y="1201225"/>
                    <a:pt x="709049" y="1198890"/>
                    <a:pt x="708968" y="1196072"/>
                  </a:cubicBezTo>
                  <a:cubicBezTo>
                    <a:pt x="708888" y="1194462"/>
                    <a:pt x="708081" y="1193174"/>
                    <a:pt x="707033" y="1192288"/>
                  </a:cubicBezTo>
                  <a:cubicBezTo>
                    <a:pt x="707759" y="1190356"/>
                    <a:pt x="709049" y="1188102"/>
                    <a:pt x="710259" y="1185767"/>
                  </a:cubicBezTo>
                  <a:cubicBezTo>
                    <a:pt x="712275" y="1181822"/>
                    <a:pt x="714131" y="1177716"/>
                    <a:pt x="714776" y="1174737"/>
                  </a:cubicBezTo>
                  <a:cubicBezTo>
                    <a:pt x="716550" y="1165317"/>
                    <a:pt x="718325" y="1155897"/>
                    <a:pt x="719857" y="1146477"/>
                  </a:cubicBezTo>
                  <a:cubicBezTo>
                    <a:pt x="720986" y="1140117"/>
                    <a:pt x="721954" y="1133756"/>
                    <a:pt x="722841" y="1127476"/>
                  </a:cubicBezTo>
                  <a:cubicBezTo>
                    <a:pt x="724777" y="1112501"/>
                    <a:pt x="726552" y="1097526"/>
                    <a:pt x="727358" y="1082551"/>
                  </a:cubicBezTo>
                  <a:cubicBezTo>
                    <a:pt x="728003" y="1072567"/>
                    <a:pt x="728165" y="1062503"/>
                    <a:pt x="728084" y="1052439"/>
                  </a:cubicBezTo>
                  <a:cubicBezTo>
                    <a:pt x="727681" y="1027400"/>
                    <a:pt x="725180" y="1002442"/>
                    <a:pt x="720341" y="977483"/>
                  </a:cubicBezTo>
                  <a:cubicBezTo>
                    <a:pt x="719776" y="974585"/>
                    <a:pt x="717034" y="972572"/>
                    <a:pt x="714131" y="973135"/>
                  </a:cubicBezTo>
                  <a:close/>
                  <a:moveTo>
                    <a:pt x="278749" y="1212980"/>
                  </a:moveTo>
                  <a:cubicBezTo>
                    <a:pt x="280201" y="1215556"/>
                    <a:pt x="283427" y="1216442"/>
                    <a:pt x="286008" y="1214993"/>
                  </a:cubicBezTo>
                  <a:cubicBezTo>
                    <a:pt x="317948" y="1197602"/>
                    <a:pt x="350533" y="1181983"/>
                    <a:pt x="383602" y="1167571"/>
                  </a:cubicBezTo>
                  <a:cubicBezTo>
                    <a:pt x="396910" y="1161855"/>
                    <a:pt x="410219" y="1156300"/>
                    <a:pt x="423688" y="1150986"/>
                  </a:cubicBezTo>
                  <a:cubicBezTo>
                    <a:pt x="443691" y="1143015"/>
                    <a:pt x="464016" y="1135447"/>
                    <a:pt x="484745" y="1128765"/>
                  </a:cubicBezTo>
                  <a:cubicBezTo>
                    <a:pt x="489584" y="1127154"/>
                    <a:pt x="531041" y="1110730"/>
                    <a:pt x="548382" y="1107268"/>
                  </a:cubicBezTo>
                  <a:cubicBezTo>
                    <a:pt x="549512" y="1107026"/>
                    <a:pt x="550883" y="1106543"/>
                    <a:pt x="551770" y="1106382"/>
                  </a:cubicBezTo>
                  <a:cubicBezTo>
                    <a:pt x="551447" y="1106141"/>
                    <a:pt x="551205" y="1105819"/>
                    <a:pt x="551044" y="1105658"/>
                  </a:cubicBezTo>
                  <a:cubicBezTo>
                    <a:pt x="551286" y="1105980"/>
                    <a:pt x="551608" y="1106141"/>
                    <a:pt x="551931" y="1106382"/>
                  </a:cubicBezTo>
                  <a:cubicBezTo>
                    <a:pt x="552415" y="1106302"/>
                    <a:pt x="552819" y="1106382"/>
                    <a:pt x="552738" y="1106704"/>
                  </a:cubicBezTo>
                  <a:lnTo>
                    <a:pt x="552738" y="1106865"/>
                  </a:lnTo>
                  <a:cubicBezTo>
                    <a:pt x="554512" y="1107671"/>
                    <a:pt x="556771" y="1107348"/>
                    <a:pt x="558303" y="1105899"/>
                  </a:cubicBezTo>
                  <a:cubicBezTo>
                    <a:pt x="560400" y="1103967"/>
                    <a:pt x="560481" y="1100746"/>
                    <a:pt x="558545" y="1098653"/>
                  </a:cubicBezTo>
                  <a:cubicBezTo>
                    <a:pt x="557658" y="1097687"/>
                    <a:pt x="556287" y="1096882"/>
                    <a:pt x="554109" y="1096560"/>
                  </a:cubicBezTo>
                  <a:cubicBezTo>
                    <a:pt x="551367" y="1096077"/>
                    <a:pt x="545801" y="1096882"/>
                    <a:pt x="538703" y="1098492"/>
                  </a:cubicBezTo>
                  <a:cubicBezTo>
                    <a:pt x="518701" y="1103323"/>
                    <a:pt x="485229" y="1115158"/>
                    <a:pt x="480873" y="1116446"/>
                  </a:cubicBezTo>
                  <a:cubicBezTo>
                    <a:pt x="459661" y="1122726"/>
                    <a:pt x="438851" y="1129650"/>
                    <a:pt x="418365" y="1137540"/>
                  </a:cubicBezTo>
                  <a:cubicBezTo>
                    <a:pt x="404734" y="1142854"/>
                    <a:pt x="391184" y="1148570"/>
                    <a:pt x="377875" y="1154609"/>
                  </a:cubicBezTo>
                  <a:cubicBezTo>
                    <a:pt x="344645" y="1169745"/>
                    <a:pt x="312463" y="1187136"/>
                    <a:pt x="280766" y="1205734"/>
                  </a:cubicBezTo>
                  <a:cubicBezTo>
                    <a:pt x="278185" y="1207183"/>
                    <a:pt x="277298" y="1210403"/>
                    <a:pt x="278749" y="1212980"/>
                  </a:cubicBezTo>
                  <a:close/>
                  <a:moveTo>
                    <a:pt x="551770" y="1106382"/>
                  </a:moveTo>
                  <a:cubicBezTo>
                    <a:pt x="552173" y="1106865"/>
                    <a:pt x="552576" y="1107187"/>
                    <a:pt x="552738" y="1106865"/>
                  </a:cubicBezTo>
                  <a:cubicBezTo>
                    <a:pt x="552415" y="1106704"/>
                    <a:pt x="552173" y="1106543"/>
                    <a:pt x="551931" y="1106382"/>
                  </a:cubicBezTo>
                  <a:lnTo>
                    <a:pt x="551770" y="1106382"/>
                  </a:lnTo>
                  <a:close/>
                  <a:moveTo>
                    <a:pt x="1051192" y="982072"/>
                  </a:moveTo>
                  <a:lnTo>
                    <a:pt x="1039174" y="968868"/>
                  </a:lnTo>
                  <a:cubicBezTo>
                    <a:pt x="1033206" y="962750"/>
                    <a:pt x="1026915" y="957033"/>
                    <a:pt x="1020381" y="951639"/>
                  </a:cubicBezTo>
                  <a:cubicBezTo>
                    <a:pt x="1013929" y="946164"/>
                    <a:pt x="1007154" y="941092"/>
                    <a:pt x="1000298" y="936181"/>
                  </a:cubicBezTo>
                  <a:cubicBezTo>
                    <a:pt x="989409" y="928451"/>
                    <a:pt x="978924" y="921930"/>
                    <a:pt x="968358" y="916536"/>
                  </a:cubicBezTo>
                  <a:cubicBezTo>
                    <a:pt x="956824" y="910658"/>
                    <a:pt x="945371" y="905989"/>
                    <a:pt x="933595" y="902205"/>
                  </a:cubicBezTo>
                  <a:cubicBezTo>
                    <a:pt x="911254" y="894959"/>
                    <a:pt x="887864" y="891013"/>
                    <a:pt x="860925" y="887391"/>
                  </a:cubicBezTo>
                  <a:cubicBezTo>
                    <a:pt x="858021" y="886907"/>
                    <a:pt x="855279" y="888920"/>
                    <a:pt x="854795" y="891819"/>
                  </a:cubicBezTo>
                  <a:cubicBezTo>
                    <a:pt x="854311" y="894717"/>
                    <a:pt x="856327" y="897455"/>
                    <a:pt x="859231" y="897938"/>
                  </a:cubicBezTo>
                  <a:cubicBezTo>
                    <a:pt x="885202" y="902607"/>
                    <a:pt x="907624" y="907760"/>
                    <a:pt x="929159" y="915409"/>
                  </a:cubicBezTo>
                  <a:cubicBezTo>
                    <a:pt x="940129" y="919273"/>
                    <a:pt x="950856" y="923862"/>
                    <a:pt x="961745" y="929418"/>
                  </a:cubicBezTo>
                  <a:cubicBezTo>
                    <a:pt x="971827" y="934490"/>
                    <a:pt x="981989" y="940287"/>
                    <a:pt x="992555" y="947372"/>
                  </a:cubicBezTo>
                  <a:cubicBezTo>
                    <a:pt x="999330" y="951880"/>
                    <a:pt x="1006025" y="956550"/>
                    <a:pt x="1012477" y="961542"/>
                  </a:cubicBezTo>
                  <a:cubicBezTo>
                    <a:pt x="1018930" y="966453"/>
                    <a:pt x="1025140" y="971606"/>
                    <a:pt x="1031108" y="977161"/>
                  </a:cubicBezTo>
                  <a:lnTo>
                    <a:pt x="1043207" y="989077"/>
                  </a:lnTo>
                  <a:cubicBezTo>
                    <a:pt x="1043852" y="989721"/>
                    <a:pt x="1045465" y="991251"/>
                    <a:pt x="1046595" y="992458"/>
                  </a:cubicBezTo>
                  <a:cubicBezTo>
                    <a:pt x="1046675" y="992941"/>
                    <a:pt x="1046837" y="993344"/>
                    <a:pt x="1047079" y="993746"/>
                  </a:cubicBezTo>
                  <a:cubicBezTo>
                    <a:pt x="1046998" y="993505"/>
                    <a:pt x="1046998" y="993344"/>
                    <a:pt x="1046998" y="993344"/>
                  </a:cubicBezTo>
                  <a:cubicBezTo>
                    <a:pt x="1046998" y="993263"/>
                    <a:pt x="1046998" y="993102"/>
                    <a:pt x="1047079" y="993022"/>
                  </a:cubicBezTo>
                  <a:cubicBezTo>
                    <a:pt x="1047563" y="993666"/>
                    <a:pt x="1047804" y="994230"/>
                    <a:pt x="1047482" y="994471"/>
                  </a:cubicBezTo>
                  <a:lnTo>
                    <a:pt x="1048127" y="995276"/>
                  </a:lnTo>
                  <a:cubicBezTo>
                    <a:pt x="1048692" y="995920"/>
                    <a:pt x="1049176" y="996162"/>
                    <a:pt x="1049418" y="996323"/>
                  </a:cubicBezTo>
                  <a:cubicBezTo>
                    <a:pt x="1050708" y="997128"/>
                    <a:pt x="1051918" y="997047"/>
                    <a:pt x="1052644" y="996967"/>
                  </a:cubicBezTo>
                  <a:cubicBezTo>
                    <a:pt x="1054418" y="996725"/>
                    <a:pt x="1055628" y="995759"/>
                    <a:pt x="1056515" y="994230"/>
                  </a:cubicBezTo>
                  <a:cubicBezTo>
                    <a:pt x="1056838" y="993586"/>
                    <a:pt x="1057402" y="992297"/>
                    <a:pt x="1056838" y="990365"/>
                  </a:cubicBezTo>
                  <a:cubicBezTo>
                    <a:pt x="1056838" y="990204"/>
                    <a:pt x="1056596" y="989560"/>
                    <a:pt x="1056031" y="988674"/>
                  </a:cubicBezTo>
                  <a:cubicBezTo>
                    <a:pt x="1055306" y="987547"/>
                    <a:pt x="1052483" y="983522"/>
                    <a:pt x="1051192" y="982072"/>
                  </a:cubicBezTo>
                  <a:close/>
                  <a:moveTo>
                    <a:pt x="912222" y="650445"/>
                  </a:moveTo>
                  <a:cubicBezTo>
                    <a:pt x="911738" y="650123"/>
                    <a:pt x="911254" y="650042"/>
                    <a:pt x="911012" y="651089"/>
                  </a:cubicBezTo>
                  <a:lnTo>
                    <a:pt x="911899" y="650525"/>
                  </a:lnTo>
                  <a:cubicBezTo>
                    <a:pt x="912060" y="650445"/>
                    <a:pt x="912141" y="650445"/>
                    <a:pt x="912222" y="650445"/>
                  </a:cubicBezTo>
                  <a:close/>
                  <a:moveTo>
                    <a:pt x="912222" y="650445"/>
                  </a:moveTo>
                  <a:cubicBezTo>
                    <a:pt x="912222" y="650445"/>
                    <a:pt x="912302" y="650445"/>
                    <a:pt x="912383" y="650364"/>
                  </a:cubicBezTo>
                  <a:cubicBezTo>
                    <a:pt x="911738" y="651008"/>
                    <a:pt x="911254" y="651814"/>
                    <a:pt x="911012" y="652699"/>
                  </a:cubicBezTo>
                  <a:cubicBezTo>
                    <a:pt x="911012" y="652135"/>
                    <a:pt x="911012" y="651572"/>
                    <a:pt x="911092" y="651089"/>
                  </a:cubicBezTo>
                  <a:cubicBezTo>
                    <a:pt x="907866" y="653021"/>
                    <a:pt x="901736" y="656322"/>
                    <a:pt x="901091" y="656805"/>
                  </a:cubicBezTo>
                  <a:cubicBezTo>
                    <a:pt x="896897" y="659623"/>
                    <a:pt x="892945" y="662843"/>
                    <a:pt x="889073" y="666144"/>
                  </a:cubicBezTo>
                  <a:cubicBezTo>
                    <a:pt x="885283" y="669445"/>
                    <a:pt x="881734" y="672907"/>
                    <a:pt x="878104" y="676369"/>
                  </a:cubicBezTo>
                  <a:cubicBezTo>
                    <a:pt x="871329" y="683294"/>
                    <a:pt x="864070" y="690378"/>
                    <a:pt x="857214" y="698108"/>
                  </a:cubicBezTo>
                  <a:cubicBezTo>
                    <a:pt x="850439" y="705676"/>
                    <a:pt x="844067" y="713807"/>
                    <a:pt x="838421" y="722261"/>
                  </a:cubicBezTo>
                  <a:cubicBezTo>
                    <a:pt x="830517" y="734016"/>
                    <a:pt x="824226" y="746495"/>
                    <a:pt x="820274" y="759458"/>
                  </a:cubicBezTo>
                  <a:cubicBezTo>
                    <a:pt x="819386" y="762275"/>
                    <a:pt x="820838" y="765254"/>
                    <a:pt x="823661" y="766220"/>
                  </a:cubicBezTo>
                  <a:cubicBezTo>
                    <a:pt x="826404" y="767187"/>
                    <a:pt x="829468" y="765657"/>
                    <a:pt x="830436" y="762919"/>
                  </a:cubicBezTo>
                  <a:cubicBezTo>
                    <a:pt x="834872" y="751326"/>
                    <a:pt x="841728" y="740457"/>
                    <a:pt x="849552" y="730071"/>
                  </a:cubicBezTo>
                  <a:cubicBezTo>
                    <a:pt x="855279" y="722342"/>
                    <a:pt x="861650" y="714934"/>
                    <a:pt x="868103" y="707608"/>
                  </a:cubicBezTo>
                  <a:cubicBezTo>
                    <a:pt x="874717" y="700040"/>
                    <a:pt x="881330" y="692552"/>
                    <a:pt x="887783" y="685548"/>
                  </a:cubicBezTo>
                  <a:cubicBezTo>
                    <a:pt x="891574" y="681361"/>
                    <a:pt x="895445" y="677175"/>
                    <a:pt x="899478" y="673230"/>
                  </a:cubicBezTo>
                  <a:cubicBezTo>
                    <a:pt x="902220" y="670653"/>
                    <a:pt x="904963" y="668157"/>
                    <a:pt x="907866" y="665823"/>
                  </a:cubicBezTo>
                  <a:cubicBezTo>
                    <a:pt x="908431" y="665339"/>
                    <a:pt x="915045" y="661072"/>
                    <a:pt x="917706" y="659221"/>
                  </a:cubicBezTo>
                  <a:cubicBezTo>
                    <a:pt x="921417" y="656564"/>
                    <a:pt x="920852" y="652538"/>
                    <a:pt x="920690" y="652296"/>
                  </a:cubicBezTo>
                  <a:cubicBezTo>
                    <a:pt x="919723" y="649640"/>
                    <a:pt x="916738" y="648271"/>
                    <a:pt x="914077" y="649318"/>
                  </a:cubicBezTo>
                  <a:cubicBezTo>
                    <a:pt x="913593" y="649479"/>
                    <a:pt x="913028" y="649801"/>
                    <a:pt x="912625" y="650203"/>
                  </a:cubicBezTo>
                  <a:cubicBezTo>
                    <a:pt x="912383" y="649881"/>
                    <a:pt x="912383" y="650525"/>
                    <a:pt x="912222" y="650445"/>
                  </a:cubicBezTo>
                  <a:close/>
                  <a:moveTo>
                    <a:pt x="627264" y="687400"/>
                  </a:moveTo>
                  <a:cubicBezTo>
                    <a:pt x="634846" y="700362"/>
                    <a:pt x="642185" y="713405"/>
                    <a:pt x="648799" y="726045"/>
                  </a:cubicBezTo>
                  <a:cubicBezTo>
                    <a:pt x="660575" y="748427"/>
                    <a:pt x="670254" y="769441"/>
                    <a:pt x="675819" y="786268"/>
                  </a:cubicBezTo>
                  <a:cubicBezTo>
                    <a:pt x="676626" y="789166"/>
                    <a:pt x="679610" y="790696"/>
                    <a:pt x="682433" y="789891"/>
                  </a:cubicBezTo>
                  <a:cubicBezTo>
                    <a:pt x="685256" y="789005"/>
                    <a:pt x="686869" y="786027"/>
                    <a:pt x="686062" y="783209"/>
                  </a:cubicBezTo>
                  <a:cubicBezTo>
                    <a:pt x="681142" y="765576"/>
                    <a:pt x="672512" y="743355"/>
                    <a:pt x="661139" y="719846"/>
                  </a:cubicBezTo>
                  <a:cubicBezTo>
                    <a:pt x="654768" y="706803"/>
                    <a:pt x="647589" y="693277"/>
                    <a:pt x="639685" y="680073"/>
                  </a:cubicBezTo>
                  <a:cubicBezTo>
                    <a:pt x="630006" y="663729"/>
                    <a:pt x="619279" y="647707"/>
                    <a:pt x="608310" y="633054"/>
                  </a:cubicBezTo>
                  <a:cubicBezTo>
                    <a:pt x="596050" y="616469"/>
                    <a:pt x="583387" y="601735"/>
                    <a:pt x="571289" y="589981"/>
                  </a:cubicBezTo>
                  <a:cubicBezTo>
                    <a:pt x="569353" y="587968"/>
                    <a:pt x="566046" y="587968"/>
                    <a:pt x="564030" y="589900"/>
                  </a:cubicBezTo>
                  <a:cubicBezTo>
                    <a:pt x="562013" y="591913"/>
                    <a:pt x="562013" y="595133"/>
                    <a:pt x="563949" y="597146"/>
                  </a:cubicBezTo>
                  <a:cubicBezTo>
                    <a:pt x="575079" y="609062"/>
                    <a:pt x="586533" y="624037"/>
                    <a:pt x="597824" y="640542"/>
                  </a:cubicBezTo>
                  <a:cubicBezTo>
                    <a:pt x="607987" y="655276"/>
                    <a:pt x="617827" y="671297"/>
                    <a:pt x="627264" y="687400"/>
                  </a:cubicBezTo>
                  <a:close/>
                  <a:moveTo>
                    <a:pt x="1153464" y="1570290"/>
                  </a:moveTo>
                  <a:cubicBezTo>
                    <a:pt x="1145801" y="1555476"/>
                    <a:pt x="1139753" y="1536556"/>
                    <a:pt x="1134268" y="1525687"/>
                  </a:cubicBezTo>
                  <a:cubicBezTo>
                    <a:pt x="1114104" y="1485512"/>
                    <a:pt x="1096359" y="1444209"/>
                    <a:pt x="1077163" y="1403631"/>
                  </a:cubicBezTo>
                  <a:cubicBezTo>
                    <a:pt x="1072324" y="1393406"/>
                    <a:pt x="1067404" y="1383262"/>
                    <a:pt x="1062322" y="1373118"/>
                  </a:cubicBezTo>
                  <a:cubicBezTo>
                    <a:pt x="1035383" y="1319980"/>
                    <a:pt x="1008364" y="1266842"/>
                    <a:pt x="980698" y="1214107"/>
                  </a:cubicBezTo>
                  <a:cubicBezTo>
                    <a:pt x="953034" y="1161291"/>
                    <a:pt x="924643" y="1108959"/>
                    <a:pt x="895929" y="1056626"/>
                  </a:cubicBezTo>
                  <a:cubicBezTo>
                    <a:pt x="878669" y="1025307"/>
                    <a:pt x="858585" y="994954"/>
                    <a:pt x="840357" y="963877"/>
                  </a:cubicBezTo>
                  <a:cubicBezTo>
                    <a:pt x="832614" y="950673"/>
                    <a:pt x="825194" y="937308"/>
                    <a:pt x="818419" y="923621"/>
                  </a:cubicBezTo>
                  <a:cubicBezTo>
                    <a:pt x="817128" y="920964"/>
                    <a:pt x="813983" y="919837"/>
                    <a:pt x="811321" y="921125"/>
                  </a:cubicBezTo>
                  <a:cubicBezTo>
                    <a:pt x="808659" y="922413"/>
                    <a:pt x="807530" y="925634"/>
                    <a:pt x="808821" y="928290"/>
                  </a:cubicBezTo>
                  <a:cubicBezTo>
                    <a:pt x="815434" y="942299"/>
                    <a:pt x="822774" y="955987"/>
                    <a:pt x="830436" y="969593"/>
                  </a:cubicBezTo>
                  <a:cubicBezTo>
                    <a:pt x="848181" y="1000832"/>
                    <a:pt x="867780" y="1031265"/>
                    <a:pt x="884557" y="1062826"/>
                  </a:cubicBezTo>
                  <a:cubicBezTo>
                    <a:pt x="888751" y="1070635"/>
                    <a:pt x="892864" y="1078525"/>
                    <a:pt x="896978" y="1086415"/>
                  </a:cubicBezTo>
                  <a:cubicBezTo>
                    <a:pt x="896010" y="1084564"/>
                    <a:pt x="894397" y="1082873"/>
                    <a:pt x="891332" y="1082309"/>
                  </a:cubicBezTo>
                  <a:cubicBezTo>
                    <a:pt x="888509" y="1081826"/>
                    <a:pt x="885847" y="1083598"/>
                    <a:pt x="885283" y="1086335"/>
                  </a:cubicBezTo>
                  <a:cubicBezTo>
                    <a:pt x="884960" y="1088187"/>
                    <a:pt x="885525" y="1089877"/>
                    <a:pt x="886734" y="1091085"/>
                  </a:cubicBezTo>
                  <a:cubicBezTo>
                    <a:pt x="885847" y="1092615"/>
                    <a:pt x="884153" y="1095513"/>
                    <a:pt x="882782" y="1097446"/>
                  </a:cubicBezTo>
                  <a:cubicBezTo>
                    <a:pt x="880201" y="1101149"/>
                    <a:pt x="877782" y="1104933"/>
                    <a:pt x="876733" y="1107912"/>
                  </a:cubicBezTo>
                  <a:cubicBezTo>
                    <a:pt x="873265" y="1117895"/>
                    <a:pt x="869796" y="1127879"/>
                    <a:pt x="866570" y="1138023"/>
                  </a:cubicBezTo>
                  <a:cubicBezTo>
                    <a:pt x="864393" y="1144786"/>
                    <a:pt x="862376" y="1151630"/>
                    <a:pt x="860441" y="1158473"/>
                  </a:cubicBezTo>
                  <a:cubicBezTo>
                    <a:pt x="856327" y="1173690"/>
                    <a:pt x="852294" y="1189068"/>
                    <a:pt x="848907" y="1204526"/>
                  </a:cubicBezTo>
                  <a:cubicBezTo>
                    <a:pt x="846648" y="1214912"/>
                    <a:pt x="844713" y="1225298"/>
                    <a:pt x="842938" y="1235765"/>
                  </a:cubicBezTo>
                  <a:cubicBezTo>
                    <a:pt x="838663" y="1261931"/>
                    <a:pt x="835921" y="1288339"/>
                    <a:pt x="835034" y="1314827"/>
                  </a:cubicBezTo>
                  <a:cubicBezTo>
                    <a:pt x="834872" y="1317726"/>
                    <a:pt x="837131" y="1320302"/>
                    <a:pt x="840115" y="1320463"/>
                  </a:cubicBezTo>
                  <a:cubicBezTo>
                    <a:pt x="843019" y="1320624"/>
                    <a:pt x="845519" y="1318289"/>
                    <a:pt x="845680" y="1315390"/>
                  </a:cubicBezTo>
                  <a:cubicBezTo>
                    <a:pt x="847293" y="1294619"/>
                    <a:pt x="850278" y="1274088"/>
                    <a:pt x="853827" y="1253558"/>
                  </a:cubicBezTo>
                  <a:cubicBezTo>
                    <a:pt x="856569" y="1238180"/>
                    <a:pt x="859795" y="1222883"/>
                    <a:pt x="863102" y="1207666"/>
                  </a:cubicBezTo>
                  <a:cubicBezTo>
                    <a:pt x="866409" y="1192288"/>
                    <a:pt x="869796" y="1176991"/>
                    <a:pt x="873587" y="1161855"/>
                  </a:cubicBezTo>
                  <a:cubicBezTo>
                    <a:pt x="875684" y="1153401"/>
                    <a:pt x="877943" y="1145028"/>
                    <a:pt x="880282" y="1136655"/>
                  </a:cubicBezTo>
                  <a:cubicBezTo>
                    <a:pt x="882701" y="1128201"/>
                    <a:pt x="885121" y="1119828"/>
                    <a:pt x="887702" y="1111455"/>
                  </a:cubicBezTo>
                  <a:cubicBezTo>
                    <a:pt x="888509" y="1108717"/>
                    <a:pt x="891009" y="1105094"/>
                    <a:pt x="893106" y="1101713"/>
                  </a:cubicBezTo>
                  <a:cubicBezTo>
                    <a:pt x="895203" y="1098331"/>
                    <a:pt x="896978" y="1095111"/>
                    <a:pt x="897542" y="1092695"/>
                  </a:cubicBezTo>
                  <a:cubicBezTo>
                    <a:pt x="898187" y="1090119"/>
                    <a:pt x="897946" y="1088106"/>
                    <a:pt x="897058" y="1086496"/>
                  </a:cubicBezTo>
                  <a:cubicBezTo>
                    <a:pt x="915287" y="1120633"/>
                    <a:pt x="933354" y="1154850"/>
                    <a:pt x="951340" y="1189148"/>
                  </a:cubicBezTo>
                  <a:cubicBezTo>
                    <a:pt x="958760" y="1203318"/>
                    <a:pt x="966100" y="1217488"/>
                    <a:pt x="973520" y="1231578"/>
                  </a:cubicBezTo>
                  <a:cubicBezTo>
                    <a:pt x="972875" y="1230692"/>
                    <a:pt x="972310" y="1229726"/>
                    <a:pt x="971262" y="1229404"/>
                  </a:cubicBezTo>
                  <a:cubicBezTo>
                    <a:pt x="970052" y="1228921"/>
                    <a:pt x="968278" y="1228599"/>
                    <a:pt x="965858" y="1229565"/>
                  </a:cubicBezTo>
                  <a:cubicBezTo>
                    <a:pt x="963196" y="1230612"/>
                    <a:pt x="961906" y="1233591"/>
                    <a:pt x="962954" y="1236248"/>
                  </a:cubicBezTo>
                  <a:cubicBezTo>
                    <a:pt x="963196" y="1236892"/>
                    <a:pt x="963519" y="1237375"/>
                    <a:pt x="963922" y="1237858"/>
                  </a:cubicBezTo>
                  <a:cubicBezTo>
                    <a:pt x="962148" y="1242769"/>
                    <a:pt x="958276" y="1250096"/>
                    <a:pt x="957470" y="1254202"/>
                  </a:cubicBezTo>
                  <a:lnTo>
                    <a:pt x="948920" y="1300335"/>
                  </a:lnTo>
                  <a:cubicBezTo>
                    <a:pt x="946904" y="1311687"/>
                    <a:pt x="944968" y="1322959"/>
                    <a:pt x="943516" y="1334230"/>
                  </a:cubicBezTo>
                  <a:cubicBezTo>
                    <a:pt x="942064" y="1345582"/>
                    <a:pt x="941016" y="1357015"/>
                    <a:pt x="940370" y="1368448"/>
                  </a:cubicBezTo>
                  <a:cubicBezTo>
                    <a:pt x="939241" y="1391233"/>
                    <a:pt x="939806" y="1414098"/>
                    <a:pt x="942145" y="1437285"/>
                  </a:cubicBezTo>
                  <a:cubicBezTo>
                    <a:pt x="942387" y="1440184"/>
                    <a:pt x="944968" y="1442438"/>
                    <a:pt x="947872" y="1442196"/>
                  </a:cubicBezTo>
                  <a:cubicBezTo>
                    <a:pt x="950856" y="1441955"/>
                    <a:pt x="953034" y="1439378"/>
                    <a:pt x="952792" y="1436480"/>
                  </a:cubicBezTo>
                  <a:cubicBezTo>
                    <a:pt x="951824" y="1418365"/>
                    <a:pt x="952227" y="1400492"/>
                    <a:pt x="953356" y="1382779"/>
                  </a:cubicBezTo>
                  <a:cubicBezTo>
                    <a:pt x="954163" y="1369414"/>
                    <a:pt x="955534" y="1356049"/>
                    <a:pt x="957066" y="1342684"/>
                  </a:cubicBezTo>
                  <a:cubicBezTo>
                    <a:pt x="958599" y="1329399"/>
                    <a:pt x="960212" y="1316035"/>
                    <a:pt x="962390" y="1302589"/>
                  </a:cubicBezTo>
                  <a:lnTo>
                    <a:pt x="968842" y="1256134"/>
                  </a:lnTo>
                  <a:cubicBezTo>
                    <a:pt x="969407" y="1252189"/>
                    <a:pt x="972794" y="1245184"/>
                    <a:pt x="974246" y="1240595"/>
                  </a:cubicBezTo>
                  <a:cubicBezTo>
                    <a:pt x="975134" y="1237375"/>
                    <a:pt x="975053" y="1235201"/>
                    <a:pt x="974569" y="1233671"/>
                  </a:cubicBezTo>
                  <a:cubicBezTo>
                    <a:pt x="983360" y="1250498"/>
                    <a:pt x="992152" y="1267245"/>
                    <a:pt x="1000943" y="1284071"/>
                  </a:cubicBezTo>
                  <a:cubicBezTo>
                    <a:pt x="1017397" y="1315793"/>
                    <a:pt x="1033931" y="1347434"/>
                    <a:pt x="1050305" y="1379236"/>
                  </a:cubicBezTo>
                  <a:cubicBezTo>
                    <a:pt x="1070953" y="1419170"/>
                    <a:pt x="1089262" y="1460231"/>
                    <a:pt x="1108942" y="1500568"/>
                  </a:cubicBezTo>
                  <a:cubicBezTo>
                    <a:pt x="1113943" y="1510712"/>
                    <a:pt x="1119024" y="1520776"/>
                    <a:pt x="1124186" y="1530840"/>
                  </a:cubicBezTo>
                  <a:cubicBezTo>
                    <a:pt x="1129832" y="1541628"/>
                    <a:pt x="1136204" y="1560468"/>
                    <a:pt x="1144108" y="1575202"/>
                  </a:cubicBezTo>
                  <a:cubicBezTo>
                    <a:pt x="1148140" y="1582689"/>
                    <a:pt x="1152577" y="1589211"/>
                    <a:pt x="1157497" y="1593397"/>
                  </a:cubicBezTo>
                  <a:cubicBezTo>
                    <a:pt x="1159593" y="1595249"/>
                    <a:pt x="1162820" y="1595088"/>
                    <a:pt x="1164675" y="1592914"/>
                  </a:cubicBezTo>
                  <a:cubicBezTo>
                    <a:pt x="1166611" y="1590821"/>
                    <a:pt x="1166369" y="1587600"/>
                    <a:pt x="1164272" y="1585749"/>
                  </a:cubicBezTo>
                  <a:cubicBezTo>
                    <a:pt x="1160239" y="1582126"/>
                    <a:pt x="1156690" y="1576571"/>
                    <a:pt x="1153464" y="1570290"/>
                  </a:cubicBezTo>
                  <a:close/>
                  <a:moveTo>
                    <a:pt x="1151044" y="1365791"/>
                  </a:moveTo>
                  <a:cubicBezTo>
                    <a:pt x="1153303" y="1367482"/>
                    <a:pt x="1156529" y="1366999"/>
                    <a:pt x="1158222" y="1364744"/>
                  </a:cubicBezTo>
                  <a:cubicBezTo>
                    <a:pt x="1159029" y="1363778"/>
                    <a:pt x="1159432" y="1362409"/>
                    <a:pt x="1159271" y="1360638"/>
                  </a:cubicBezTo>
                  <a:cubicBezTo>
                    <a:pt x="1159190" y="1359350"/>
                    <a:pt x="1158142" y="1356854"/>
                    <a:pt x="1155803" y="1353875"/>
                  </a:cubicBezTo>
                  <a:cubicBezTo>
                    <a:pt x="1148060" y="1343892"/>
                    <a:pt x="1123944" y="1321671"/>
                    <a:pt x="1122008" y="1319819"/>
                  </a:cubicBezTo>
                  <a:cubicBezTo>
                    <a:pt x="1110071" y="1308386"/>
                    <a:pt x="1097972" y="1297034"/>
                    <a:pt x="1085552" y="1286084"/>
                  </a:cubicBezTo>
                  <a:cubicBezTo>
                    <a:pt x="1077163" y="1278838"/>
                    <a:pt x="1068695" y="1271753"/>
                    <a:pt x="1060064" y="1264910"/>
                  </a:cubicBezTo>
                  <a:cubicBezTo>
                    <a:pt x="1038448" y="1247600"/>
                    <a:pt x="1015945" y="1231578"/>
                    <a:pt x="993039" y="1216200"/>
                  </a:cubicBezTo>
                  <a:cubicBezTo>
                    <a:pt x="990619" y="1214509"/>
                    <a:pt x="987232" y="1215073"/>
                    <a:pt x="985538" y="1217488"/>
                  </a:cubicBezTo>
                  <a:cubicBezTo>
                    <a:pt x="983844" y="1219904"/>
                    <a:pt x="984489" y="1223285"/>
                    <a:pt x="986909" y="1224976"/>
                  </a:cubicBezTo>
                  <a:cubicBezTo>
                    <a:pt x="1004492" y="1237858"/>
                    <a:pt x="1021510" y="1251545"/>
                    <a:pt x="1038448" y="1265393"/>
                  </a:cubicBezTo>
                  <a:cubicBezTo>
                    <a:pt x="1048611" y="1273686"/>
                    <a:pt x="1058613" y="1282220"/>
                    <a:pt x="1068614" y="1290673"/>
                  </a:cubicBezTo>
                  <a:cubicBezTo>
                    <a:pt x="1083696" y="1303314"/>
                    <a:pt x="1098698" y="1316035"/>
                    <a:pt x="1113297" y="1329158"/>
                  </a:cubicBezTo>
                  <a:cubicBezTo>
                    <a:pt x="1115233" y="1330929"/>
                    <a:pt x="1139672" y="1351218"/>
                    <a:pt x="1147657" y="1360558"/>
                  </a:cubicBezTo>
                  <a:cubicBezTo>
                    <a:pt x="1148060" y="1360960"/>
                    <a:pt x="1148544" y="1361363"/>
                    <a:pt x="1148947" y="1361765"/>
                  </a:cubicBezTo>
                  <a:cubicBezTo>
                    <a:pt x="1149350" y="1362168"/>
                    <a:pt x="1149511" y="1362409"/>
                    <a:pt x="1149270" y="1362570"/>
                  </a:cubicBezTo>
                  <a:cubicBezTo>
                    <a:pt x="1149189" y="1362570"/>
                    <a:pt x="1149108" y="1362651"/>
                    <a:pt x="1149028" y="1362570"/>
                  </a:cubicBezTo>
                  <a:cubicBezTo>
                    <a:pt x="1149270" y="1363859"/>
                    <a:pt x="1149915" y="1364986"/>
                    <a:pt x="1151044" y="1365791"/>
                  </a:cubicBezTo>
                  <a:close/>
                  <a:moveTo>
                    <a:pt x="1072888" y="1146155"/>
                  </a:moveTo>
                  <a:cubicBezTo>
                    <a:pt x="1055790" y="1134078"/>
                    <a:pt x="1038610" y="1122243"/>
                    <a:pt x="1020462" y="1112340"/>
                  </a:cubicBezTo>
                  <a:cubicBezTo>
                    <a:pt x="990135" y="1095674"/>
                    <a:pt x="957470" y="1084000"/>
                    <a:pt x="920045" y="1082148"/>
                  </a:cubicBezTo>
                  <a:cubicBezTo>
                    <a:pt x="917142" y="1081987"/>
                    <a:pt x="914561" y="1084242"/>
                    <a:pt x="914319" y="1087140"/>
                  </a:cubicBezTo>
                  <a:cubicBezTo>
                    <a:pt x="914158" y="1090119"/>
                    <a:pt x="916416" y="1092615"/>
                    <a:pt x="919319" y="1092856"/>
                  </a:cubicBezTo>
                  <a:cubicBezTo>
                    <a:pt x="945694" y="1095111"/>
                    <a:pt x="969165" y="1102759"/>
                    <a:pt x="991103" y="1113145"/>
                  </a:cubicBezTo>
                  <a:cubicBezTo>
                    <a:pt x="1003928" y="1119184"/>
                    <a:pt x="1016187" y="1126188"/>
                    <a:pt x="1028205" y="1133595"/>
                  </a:cubicBezTo>
                  <a:cubicBezTo>
                    <a:pt x="1036271" y="1138587"/>
                    <a:pt x="1044256" y="1143659"/>
                    <a:pt x="1052240" y="1148893"/>
                  </a:cubicBezTo>
                  <a:cubicBezTo>
                    <a:pt x="1082487" y="1168779"/>
                    <a:pt x="1112168" y="1190034"/>
                    <a:pt x="1144430" y="1206297"/>
                  </a:cubicBezTo>
                  <a:cubicBezTo>
                    <a:pt x="1146931" y="1207666"/>
                    <a:pt x="1149996" y="1206700"/>
                    <a:pt x="1151367" y="1204204"/>
                  </a:cubicBezTo>
                  <a:cubicBezTo>
                    <a:pt x="1152657" y="1201708"/>
                    <a:pt x="1151689" y="1198649"/>
                    <a:pt x="1149189" y="1197280"/>
                  </a:cubicBezTo>
                  <a:cubicBezTo>
                    <a:pt x="1122492" y="1182546"/>
                    <a:pt x="1097892" y="1163868"/>
                    <a:pt x="1072888" y="1146155"/>
                  </a:cubicBezTo>
                  <a:close/>
                  <a:moveTo>
                    <a:pt x="1051837" y="1033439"/>
                  </a:moveTo>
                  <a:cubicBezTo>
                    <a:pt x="1036835" y="1025307"/>
                    <a:pt x="1020220" y="1012828"/>
                    <a:pt x="1009170" y="1007836"/>
                  </a:cubicBezTo>
                  <a:cubicBezTo>
                    <a:pt x="1000459" y="1003971"/>
                    <a:pt x="991748" y="1000429"/>
                    <a:pt x="982957" y="997208"/>
                  </a:cubicBezTo>
                  <a:cubicBezTo>
                    <a:pt x="974085" y="993988"/>
                    <a:pt x="965132" y="991170"/>
                    <a:pt x="956099" y="988594"/>
                  </a:cubicBezTo>
                  <a:cubicBezTo>
                    <a:pt x="945291" y="985534"/>
                    <a:pt x="934322" y="982877"/>
                    <a:pt x="923352" y="980542"/>
                  </a:cubicBezTo>
                  <a:cubicBezTo>
                    <a:pt x="906979" y="977000"/>
                    <a:pt x="890364" y="974263"/>
                    <a:pt x="873668" y="971686"/>
                  </a:cubicBezTo>
                  <a:cubicBezTo>
                    <a:pt x="870764" y="971203"/>
                    <a:pt x="867941" y="973135"/>
                    <a:pt x="867457" y="976034"/>
                  </a:cubicBezTo>
                  <a:cubicBezTo>
                    <a:pt x="866973" y="978932"/>
                    <a:pt x="868909" y="981670"/>
                    <a:pt x="871813" y="982233"/>
                  </a:cubicBezTo>
                  <a:cubicBezTo>
                    <a:pt x="894558" y="986823"/>
                    <a:pt x="916819" y="992136"/>
                    <a:pt x="938919" y="998416"/>
                  </a:cubicBezTo>
                  <a:cubicBezTo>
                    <a:pt x="947710" y="1000912"/>
                    <a:pt x="956421" y="1003649"/>
                    <a:pt x="965132" y="1006467"/>
                  </a:cubicBezTo>
                  <a:cubicBezTo>
                    <a:pt x="978118" y="1010573"/>
                    <a:pt x="991103" y="1015002"/>
                    <a:pt x="1003847" y="1020315"/>
                  </a:cubicBezTo>
                  <a:cubicBezTo>
                    <a:pt x="1014897" y="1024744"/>
                    <a:pt x="1031592" y="1036337"/>
                    <a:pt x="1046675" y="1043503"/>
                  </a:cubicBezTo>
                  <a:cubicBezTo>
                    <a:pt x="1054741" y="1047367"/>
                    <a:pt x="1062484" y="1050105"/>
                    <a:pt x="1068775" y="1050346"/>
                  </a:cubicBezTo>
                  <a:cubicBezTo>
                    <a:pt x="1071598" y="1050507"/>
                    <a:pt x="1074098" y="1048414"/>
                    <a:pt x="1074259" y="1045596"/>
                  </a:cubicBezTo>
                  <a:cubicBezTo>
                    <a:pt x="1074421" y="1042778"/>
                    <a:pt x="1072324" y="1040282"/>
                    <a:pt x="1069501" y="1040121"/>
                  </a:cubicBezTo>
                  <a:cubicBezTo>
                    <a:pt x="1064339" y="1039638"/>
                    <a:pt x="1058290" y="1036901"/>
                    <a:pt x="1051837" y="1033439"/>
                  </a:cubicBezTo>
                  <a:close/>
                  <a:moveTo>
                    <a:pt x="1034899" y="1392521"/>
                  </a:moveTo>
                  <a:lnTo>
                    <a:pt x="1035142" y="1393004"/>
                  </a:lnTo>
                  <a:cubicBezTo>
                    <a:pt x="1035142" y="1392762"/>
                    <a:pt x="1034980" y="1392843"/>
                    <a:pt x="1034980" y="1392601"/>
                  </a:cubicBezTo>
                  <a:cubicBezTo>
                    <a:pt x="1034980" y="1392601"/>
                    <a:pt x="1034899" y="1392601"/>
                    <a:pt x="1034899" y="1392521"/>
                  </a:cubicBezTo>
                  <a:close/>
                  <a:moveTo>
                    <a:pt x="1044175" y="1388012"/>
                  </a:moveTo>
                  <a:cubicBezTo>
                    <a:pt x="1042562" y="1385355"/>
                    <a:pt x="1040465" y="1384791"/>
                    <a:pt x="1038610" y="1385275"/>
                  </a:cubicBezTo>
                  <a:cubicBezTo>
                    <a:pt x="1035787" y="1385758"/>
                    <a:pt x="1033931" y="1388415"/>
                    <a:pt x="1034496" y="1391233"/>
                  </a:cubicBezTo>
                  <a:cubicBezTo>
                    <a:pt x="1034980" y="1391313"/>
                    <a:pt x="1034980" y="1391957"/>
                    <a:pt x="1034980" y="1392601"/>
                  </a:cubicBezTo>
                  <a:cubicBezTo>
                    <a:pt x="1034980" y="1392601"/>
                    <a:pt x="1034980" y="1392682"/>
                    <a:pt x="1035061" y="1392682"/>
                  </a:cubicBezTo>
                  <a:cubicBezTo>
                    <a:pt x="1035061" y="1392843"/>
                    <a:pt x="1035142" y="1392923"/>
                    <a:pt x="1035142" y="1393004"/>
                  </a:cubicBezTo>
                  <a:cubicBezTo>
                    <a:pt x="1034899" y="1395258"/>
                    <a:pt x="1033367" y="1398801"/>
                    <a:pt x="1033367" y="1398962"/>
                  </a:cubicBezTo>
                  <a:lnTo>
                    <a:pt x="1030625" y="1416191"/>
                  </a:lnTo>
                  <a:cubicBezTo>
                    <a:pt x="1029899" y="1422068"/>
                    <a:pt x="1029012" y="1427866"/>
                    <a:pt x="1028528" y="1433743"/>
                  </a:cubicBezTo>
                  <a:cubicBezTo>
                    <a:pt x="1028205" y="1437688"/>
                    <a:pt x="1028044" y="1441552"/>
                    <a:pt x="1027882" y="1445497"/>
                  </a:cubicBezTo>
                  <a:cubicBezTo>
                    <a:pt x="1027640" y="1455400"/>
                    <a:pt x="1027963" y="1465223"/>
                    <a:pt x="1028366" y="1475126"/>
                  </a:cubicBezTo>
                  <a:cubicBezTo>
                    <a:pt x="1028286" y="1478024"/>
                    <a:pt x="1030625" y="1480440"/>
                    <a:pt x="1033609" y="1480520"/>
                  </a:cubicBezTo>
                  <a:cubicBezTo>
                    <a:pt x="1036593" y="1480601"/>
                    <a:pt x="1039013" y="1478185"/>
                    <a:pt x="1039013" y="1475287"/>
                  </a:cubicBezTo>
                  <a:cubicBezTo>
                    <a:pt x="1039578" y="1468282"/>
                    <a:pt x="1040384" y="1461439"/>
                    <a:pt x="1041110" y="1454515"/>
                  </a:cubicBezTo>
                  <a:cubicBezTo>
                    <a:pt x="1041594" y="1449845"/>
                    <a:pt x="1042078" y="1445256"/>
                    <a:pt x="1042481" y="1440667"/>
                  </a:cubicBezTo>
                  <a:cubicBezTo>
                    <a:pt x="1042884" y="1436802"/>
                    <a:pt x="1043126" y="1432938"/>
                    <a:pt x="1043368" y="1429073"/>
                  </a:cubicBezTo>
                  <a:lnTo>
                    <a:pt x="1044820" y="1400089"/>
                  </a:lnTo>
                  <a:cubicBezTo>
                    <a:pt x="1044820" y="1399767"/>
                    <a:pt x="1045062" y="1393487"/>
                    <a:pt x="1044901" y="1391072"/>
                  </a:cubicBezTo>
                  <a:cubicBezTo>
                    <a:pt x="1044740" y="1389542"/>
                    <a:pt x="1044417" y="1388415"/>
                    <a:pt x="1044175" y="1388012"/>
                  </a:cubicBezTo>
                  <a:close/>
                  <a:moveTo>
                    <a:pt x="637507" y="804786"/>
                  </a:moveTo>
                  <a:cubicBezTo>
                    <a:pt x="637427" y="804302"/>
                    <a:pt x="637023" y="804383"/>
                    <a:pt x="636539" y="804705"/>
                  </a:cubicBezTo>
                  <a:lnTo>
                    <a:pt x="636943" y="804946"/>
                  </a:lnTo>
                  <a:lnTo>
                    <a:pt x="637507" y="804786"/>
                  </a:lnTo>
                  <a:close/>
                  <a:moveTo>
                    <a:pt x="274394" y="772339"/>
                  </a:moveTo>
                  <a:cubicBezTo>
                    <a:pt x="298026" y="769361"/>
                    <a:pt x="321497" y="764932"/>
                    <a:pt x="343193" y="760102"/>
                  </a:cubicBezTo>
                  <a:cubicBezTo>
                    <a:pt x="391587" y="749233"/>
                    <a:pt x="428850" y="736914"/>
                    <a:pt x="439335" y="733372"/>
                  </a:cubicBezTo>
                  <a:cubicBezTo>
                    <a:pt x="450950" y="738525"/>
                    <a:pt x="462726" y="743919"/>
                    <a:pt x="474340" y="748991"/>
                  </a:cubicBezTo>
                  <a:cubicBezTo>
                    <a:pt x="487084" y="754466"/>
                    <a:pt x="499827" y="759780"/>
                    <a:pt x="512652" y="765013"/>
                  </a:cubicBezTo>
                  <a:cubicBezTo>
                    <a:pt x="517572" y="767026"/>
                    <a:pt x="522411" y="769038"/>
                    <a:pt x="527331" y="770971"/>
                  </a:cubicBezTo>
                  <a:cubicBezTo>
                    <a:pt x="514829" y="777814"/>
                    <a:pt x="486680" y="787717"/>
                    <a:pt x="484987" y="788442"/>
                  </a:cubicBezTo>
                  <a:cubicBezTo>
                    <a:pt x="464661" y="798264"/>
                    <a:pt x="443771" y="807120"/>
                    <a:pt x="422640" y="815172"/>
                  </a:cubicBezTo>
                  <a:cubicBezTo>
                    <a:pt x="408605" y="820485"/>
                    <a:pt x="394491" y="825477"/>
                    <a:pt x="380134" y="829825"/>
                  </a:cubicBezTo>
                  <a:cubicBezTo>
                    <a:pt x="356260" y="836910"/>
                    <a:pt x="331901" y="842465"/>
                    <a:pt x="306898" y="844961"/>
                  </a:cubicBezTo>
                  <a:cubicBezTo>
                    <a:pt x="303994" y="845202"/>
                    <a:pt x="301736" y="847859"/>
                    <a:pt x="301978" y="850758"/>
                  </a:cubicBezTo>
                  <a:cubicBezTo>
                    <a:pt x="302220" y="853656"/>
                    <a:pt x="304801" y="855911"/>
                    <a:pt x="307785" y="855669"/>
                  </a:cubicBezTo>
                  <a:cubicBezTo>
                    <a:pt x="340209" y="853576"/>
                    <a:pt x="371826" y="847376"/>
                    <a:pt x="402395" y="837634"/>
                  </a:cubicBezTo>
                  <a:cubicBezTo>
                    <a:pt x="414655" y="833770"/>
                    <a:pt x="426753" y="829261"/>
                    <a:pt x="438610" y="824350"/>
                  </a:cubicBezTo>
                  <a:cubicBezTo>
                    <a:pt x="456354" y="817023"/>
                    <a:pt x="473614" y="808570"/>
                    <a:pt x="490633" y="799713"/>
                  </a:cubicBezTo>
                  <a:cubicBezTo>
                    <a:pt x="492407" y="798828"/>
                    <a:pt x="525315" y="785704"/>
                    <a:pt x="536042" y="778217"/>
                  </a:cubicBezTo>
                  <a:cubicBezTo>
                    <a:pt x="537494" y="777251"/>
                    <a:pt x="537816" y="776526"/>
                    <a:pt x="538623" y="775560"/>
                  </a:cubicBezTo>
                  <a:cubicBezTo>
                    <a:pt x="556367" y="782645"/>
                    <a:pt x="574031" y="789810"/>
                    <a:pt x="591695" y="797137"/>
                  </a:cubicBezTo>
                  <a:cubicBezTo>
                    <a:pt x="588307" y="801001"/>
                    <a:pt x="584032" y="807282"/>
                    <a:pt x="581048" y="809858"/>
                  </a:cubicBezTo>
                  <a:cubicBezTo>
                    <a:pt x="574999" y="815172"/>
                    <a:pt x="568788" y="820405"/>
                    <a:pt x="562497" y="825477"/>
                  </a:cubicBezTo>
                  <a:cubicBezTo>
                    <a:pt x="556206" y="830469"/>
                    <a:pt x="549915" y="835380"/>
                    <a:pt x="543301" y="839969"/>
                  </a:cubicBezTo>
                  <a:cubicBezTo>
                    <a:pt x="534510" y="846329"/>
                    <a:pt x="525315" y="851966"/>
                    <a:pt x="515959" y="857279"/>
                  </a:cubicBezTo>
                  <a:cubicBezTo>
                    <a:pt x="506522" y="862674"/>
                    <a:pt x="496924" y="867665"/>
                    <a:pt x="487164" y="872254"/>
                  </a:cubicBezTo>
                  <a:cubicBezTo>
                    <a:pt x="467404" y="881352"/>
                    <a:pt x="446917" y="889001"/>
                    <a:pt x="425946" y="894798"/>
                  </a:cubicBezTo>
                  <a:cubicBezTo>
                    <a:pt x="423043" y="895522"/>
                    <a:pt x="421349" y="898421"/>
                    <a:pt x="422075" y="901239"/>
                  </a:cubicBezTo>
                  <a:cubicBezTo>
                    <a:pt x="422720" y="904137"/>
                    <a:pt x="425624" y="905828"/>
                    <a:pt x="428528" y="905103"/>
                  </a:cubicBezTo>
                  <a:cubicBezTo>
                    <a:pt x="450466" y="900192"/>
                    <a:pt x="472162" y="893670"/>
                    <a:pt x="492810" y="884895"/>
                  </a:cubicBezTo>
                  <a:cubicBezTo>
                    <a:pt x="503215" y="880466"/>
                    <a:pt x="513378" y="875475"/>
                    <a:pt x="523137" y="869839"/>
                  </a:cubicBezTo>
                  <a:cubicBezTo>
                    <a:pt x="532977" y="864203"/>
                    <a:pt x="542333" y="857843"/>
                    <a:pt x="551447" y="851080"/>
                  </a:cubicBezTo>
                  <a:cubicBezTo>
                    <a:pt x="558061" y="846008"/>
                    <a:pt x="564513" y="840774"/>
                    <a:pt x="570724" y="835219"/>
                  </a:cubicBezTo>
                  <a:cubicBezTo>
                    <a:pt x="576935" y="829744"/>
                    <a:pt x="582984" y="824108"/>
                    <a:pt x="588952" y="818392"/>
                  </a:cubicBezTo>
                  <a:cubicBezTo>
                    <a:pt x="592017" y="815413"/>
                    <a:pt x="596615" y="808087"/>
                    <a:pt x="599922" y="803739"/>
                  </a:cubicBezTo>
                  <a:cubicBezTo>
                    <a:pt x="600163" y="803819"/>
                    <a:pt x="600325" y="803819"/>
                    <a:pt x="600567" y="803819"/>
                  </a:cubicBezTo>
                  <a:cubicBezTo>
                    <a:pt x="601777" y="803819"/>
                    <a:pt x="601857" y="802370"/>
                    <a:pt x="602664" y="801646"/>
                  </a:cubicBezTo>
                  <a:cubicBezTo>
                    <a:pt x="605568" y="803014"/>
                    <a:pt x="625005" y="812354"/>
                    <a:pt x="633555" y="814608"/>
                  </a:cubicBezTo>
                  <a:cubicBezTo>
                    <a:pt x="635571" y="815091"/>
                    <a:pt x="637265" y="815252"/>
                    <a:pt x="638233" y="815172"/>
                  </a:cubicBezTo>
                  <a:cubicBezTo>
                    <a:pt x="640169" y="814930"/>
                    <a:pt x="641379" y="814125"/>
                    <a:pt x="642185" y="813320"/>
                  </a:cubicBezTo>
                  <a:cubicBezTo>
                    <a:pt x="644121" y="811227"/>
                    <a:pt x="644040" y="808006"/>
                    <a:pt x="641943" y="806074"/>
                  </a:cubicBezTo>
                  <a:cubicBezTo>
                    <a:pt x="640733" y="804866"/>
                    <a:pt x="639040" y="804464"/>
                    <a:pt x="637507" y="804786"/>
                  </a:cubicBezTo>
                  <a:cubicBezTo>
                    <a:pt x="637507" y="804786"/>
                    <a:pt x="637507" y="804866"/>
                    <a:pt x="637507" y="804946"/>
                  </a:cubicBezTo>
                  <a:cubicBezTo>
                    <a:pt x="637507" y="805108"/>
                    <a:pt x="637265" y="805027"/>
                    <a:pt x="636943" y="804946"/>
                  </a:cubicBezTo>
                  <a:cubicBezTo>
                    <a:pt x="636217" y="805108"/>
                    <a:pt x="635491" y="805510"/>
                    <a:pt x="634926" y="806074"/>
                  </a:cubicBezTo>
                  <a:cubicBezTo>
                    <a:pt x="635249" y="805752"/>
                    <a:pt x="635975" y="805108"/>
                    <a:pt x="636539" y="804705"/>
                  </a:cubicBezTo>
                  <a:cubicBezTo>
                    <a:pt x="636378" y="804705"/>
                    <a:pt x="636298" y="804625"/>
                    <a:pt x="636217" y="804625"/>
                  </a:cubicBezTo>
                  <a:cubicBezTo>
                    <a:pt x="632507" y="803658"/>
                    <a:pt x="626619" y="801001"/>
                    <a:pt x="620973" y="798425"/>
                  </a:cubicBezTo>
                  <a:cubicBezTo>
                    <a:pt x="621053" y="797620"/>
                    <a:pt x="622182" y="797298"/>
                    <a:pt x="621941" y="796493"/>
                  </a:cubicBezTo>
                  <a:cubicBezTo>
                    <a:pt x="618714" y="786671"/>
                    <a:pt x="611859" y="763564"/>
                    <a:pt x="605809" y="745207"/>
                  </a:cubicBezTo>
                  <a:cubicBezTo>
                    <a:pt x="602745" y="735868"/>
                    <a:pt x="599841" y="727736"/>
                    <a:pt x="597744" y="722986"/>
                  </a:cubicBezTo>
                  <a:cubicBezTo>
                    <a:pt x="592420" y="710989"/>
                    <a:pt x="584516" y="695692"/>
                    <a:pt x="575079" y="679187"/>
                  </a:cubicBezTo>
                  <a:cubicBezTo>
                    <a:pt x="569837" y="670090"/>
                    <a:pt x="564191" y="660670"/>
                    <a:pt x="558222" y="651169"/>
                  </a:cubicBezTo>
                  <a:cubicBezTo>
                    <a:pt x="549673" y="637402"/>
                    <a:pt x="540478" y="623473"/>
                    <a:pt x="531364" y="610269"/>
                  </a:cubicBezTo>
                  <a:cubicBezTo>
                    <a:pt x="515313" y="586760"/>
                    <a:pt x="499505" y="565505"/>
                    <a:pt x="487809" y="551013"/>
                  </a:cubicBezTo>
                  <a:cubicBezTo>
                    <a:pt x="486035" y="548678"/>
                    <a:pt x="482648" y="548275"/>
                    <a:pt x="480309" y="550127"/>
                  </a:cubicBezTo>
                  <a:cubicBezTo>
                    <a:pt x="477970" y="551899"/>
                    <a:pt x="477566" y="555280"/>
                    <a:pt x="479421" y="557615"/>
                  </a:cubicBezTo>
                  <a:cubicBezTo>
                    <a:pt x="494020" y="577099"/>
                    <a:pt x="515071" y="609142"/>
                    <a:pt x="535316" y="641588"/>
                  </a:cubicBezTo>
                  <a:cubicBezTo>
                    <a:pt x="544511" y="656161"/>
                    <a:pt x="553544" y="670895"/>
                    <a:pt x="561690" y="684582"/>
                  </a:cubicBezTo>
                  <a:cubicBezTo>
                    <a:pt x="571531" y="701248"/>
                    <a:pt x="580161" y="716464"/>
                    <a:pt x="585887" y="728380"/>
                  </a:cubicBezTo>
                  <a:cubicBezTo>
                    <a:pt x="587984" y="732889"/>
                    <a:pt x="590969" y="740537"/>
                    <a:pt x="594195" y="749233"/>
                  </a:cubicBezTo>
                  <a:cubicBezTo>
                    <a:pt x="599679" y="764208"/>
                    <a:pt x="605729" y="781840"/>
                    <a:pt x="609761" y="793111"/>
                  </a:cubicBezTo>
                  <a:cubicBezTo>
                    <a:pt x="608229" y="792306"/>
                    <a:pt x="606697" y="791662"/>
                    <a:pt x="606374" y="791501"/>
                  </a:cubicBezTo>
                  <a:cubicBezTo>
                    <a:pt x="586371" y="782645"/>
                    <a:pt x="566207" y="774272"/>
                    <a:pt x="546043" y="765818"/>
                  </a:cubicBezTo>
                  <a:cubicBezTo>
                    <a:pt x="545963" y="765254"/>
                    <a:pt x="546769" y="764852"/>
                    <a:pt x="546527" y="764288"/>
                  </a:cubicBezTo>
                  <a:cubicBezTo>
                    <a:pt x="546527" y="764288"/>
                    <a:pt x="525315" y="723710"/>
                    <a:pt x="497730" y="675564"/>
                  </a:cubicBezTo>
                  <a:cubicBezTo>
                    <a:pt x="486842" y="656725"/>
                    <a:pt x="475066" y="636677"/>
                    <a:pt x="463210" y="617515"/>
                  </a:cubicBezTo>
                  <a:cubicBezTo>
                    <a:pt x="454902" y="604231"/>
                    <a:pt x="446594" y="591510"/>
                    <a:pt x="438610" y="579675"/>
                  </a:cubicBezTo>
                  <a:cubicBezTo>
                    <a:pt x="422398" y="555683"/>
                    <a:pt x="407637" y="535877"/>
                    <a:pt x="397314" y="525249"/>
                  </a:cubicBezTo>
                  <a:cubicBezTo>
                    <a:pt x="395297" y="523075"/>
                    <a:pt x="391910" y="522914"/>
                    <a:pt x="389732" y="524927"/>
                  </a:cubicBezTo>
                  <a:cubicBezTo>
                    <a:pt x="387554" y="526940"/>
                    <a:pt x="387473" y="530321"/>
                    <a:pt x="389490" y="532495"/>
                  </a:cubicBezTo>
                  <a:cubicBezTo>
                    <a:pt x="401024" y="545297"/>
                    <a:pt x="417881" y="571141"/>
                    <a:pt x="436351" y="601172"/>
                  </a:cubicBezTo>
                  <a:cubicBezTo>
                    <a:pt x="444336" y="614053"/>
                    <a:pt x="452563" y="627660"/>
                    <a:pt x="460790" y="641347"/>
                  </a:cubicBezTo>
                  <a:cubicBezTo>
                    <a:pt x="466274" y="650284"/>
                    <a:pt x="471759" y="659301"/>
                    <a:pt x="477082" y="668157"/>
                  </a:cubicBezTo>
                  <a:cubicBezTo>
                    <a:pt x="501118" y="707527"/>
                    <a:pt x="522411" y="743516"/>
                    <a:pt x="532009" y="759860"/>
                  </a:cubicBezTo>
                  <a:cubicBezTo>
                    <a:pt x="522895" y="755996"/>
                    <a:pt x="513781" y="752131"/>
                    <a:pt x="504667" y="748186"/>
                  </a:cubicBezTo>
                  <a:cubicBezTo>
                    <a:pt x="496279" y="744563"/>
                    <a:pt x="487890" y="740859"/>
                    <a:pt x="479502" y="737156"/>
                  </a:cubicBezTo>
                  <a:cubicBezTo>
                    <a:pt x="453934" y="725723"/>
                    <a:pt x="428124" y="713807"/>
                    <a:pt x="402476" y="702053"/>
                  </a:cubicBezTo>
                  <a:cubicBezTo>
                    <a:pt x="403363" y="700765"/>
                    <a:pt x="404169" y="698752"/>
                    <a:pt x="402314" y="695370"/>
                  </a:cubicBezTo>
                  <a:cubicBezTo>
                    <a:pt x="401911" y="694485"/>
                    <a:pt x="401266" y="693760"/>
                    <a:pt x="400459" y="693277"/>
                  </a:cubicBezTo>
                  <a:cubicBezTo>
                    <a:pt x="396991" y="687802"/>
                    <a:pt x="390216" y="676450"/>
                    <a:pt x="387151" y="671458"/>
                  </a:cubicBezTo>
                  <a:cubicBezTo>
                    <a:pt x="382070" y="663246"/>
                    <a:pt x="376746" y="655114"/>
                    <a:pt x="371262" y="647063"/>
                  </a:cubicBezTo>
                  <a:cubicBezTo>
                    <a:pt x="365777" y="639012"/>
                    <a:pt x="360212" y="631122"/>
                    <a:pt x="354566" y="623232"/>
                  </a:cubicBezTo>
                  <a:cubicBezTo>
                    <a:pt x="346581" y="612282"/>
                    <a:pt x="338273" y="601333"/>
                    <a:pt x="329401" y="590625"/>
                  </a:cubicBezTo>
                  <a:cubicBezTo>
                    <a:pt x="320690" y="580077"/>
                    <a:pt x="311496" y="569772"/>
                    <a:pt x="301978" y="559789"/>
                  </a:cubicBezTo>
                  <a:cubicBezTo>
                    <a:pt x="282782" y="539661"/>
                    <a:pt x="262053" y="520901"/>
                    <a:pt x="240841" y="504316"/>
                  </a:cubicBezTo>
                  <a:cubicBezTo>
                    <a:pt x="238502" y="502384"/>
                    <a:pt x="235195" y="502786"/>
                    <a:pt x="233259" y="505041"/>
                  </a:cubicBezTo>
                  <a:cubicBezTo>
                    <a:pt x="231404" y="507295"/>
                    <a:pt x="231807" y="510676"/>
                    <a:pt x="234066" y="512528"/>
                  </a:cubicBezTo>
                  <a:cubicBezTo>
                    <a:pt x="254230" y="529677"/>
                    <a:pt x="273426" y="549000"/>
                    <a:pt x="291735" y="569209"/>
                  </a:cubicBezTo>
                  <a:cubicBezTo>
                    <a:pt x="300849" y="579273"/>
                    <a:pt x="309640" y="589497"/>
                    <a:pt x="318190" y="599803"/>
                  </a:cubicBezTo>
                  <a:cubicBezTo>
                    <a:pt x="326981" y="610350"/>
                    <a:pt x="335450" y="620816"/>
                    <a:pt x="343516" y="631444"/>
                  </a:cubicBezTo>
                  <a:cubicBezTo>
                    <a:pt x="350533" y="640542"/>
                    <a:pt x="357389" y="649720"/>
                    <a:pt x="364164" y="659059"/>
                  </a:cubicBezTo>
                  <a:cubicBezTo>
                    <a:pt x="368681" y="665259"/>
                    <a:pt x="373117" y="671458"/>
                    <a:pt x="377391" y="677819"/>
                  </a:cubicBezTo>
                  <a:cubicBezTo>
                    <a:pt x="380295" y="682086"/>
                    <a:pt x="385860" y="690459"/>
                    <a:pt x="389813" y="696336"/>
                  </a:cubicBezTo>
                  <a:cubicBezTo>
                    <a:pt x="363922" y="684421"/>
                    <a:pt x="338193" y="672666"/>
                    <a:pt x="312141" y="660911"/>
                  </a:cubicBezTo>
                  <a:cubicBezTo>
                    <a:pt x="304801" y="657610"/>
                    <a:pt x="297300" y="654551"/>
                    <a:pt x="289960" y="651330"/>
                  </a:cubicBezTo>
                  <a:cubicBezTo>
                    <a:pt x="289799" y="650525"/>
                    <a:pt x="290767" y="649881"/>
                    <a:pt x="290202" y="649157"/>
                  </a:cubicBezTo>
                  <a:cubicBezTo>
                    <a:pt x="278427" y="633457"/>
                    <a:pt x="255762" y="611638"/>
                    <a:pt x="230920" y="590222"/>
                  </a:cubicBezTo>
                  <a:cubicBezTo>
                    <a:pt x="224629" y="584828"/>
                    <a:pt x="218257" y="579514"/>
                    <a:pt x="211805" y="574361"/>
                  </a:cubicBezTo>
                  <a:cubicBezTo>
                    <a:pt x="205272" y="569047"/>
                    <a:pt x="198658" y="563895"/>
                    <a:pt x="192205" y="559064"/>
                  </a:cubicBezTo>
                  <a:cubicBezTo>
                    <a:pt x="159459" y="534266"/>
                    <a:pt x="131713" y="515588"/>
                    <a:pt x="131713" y="515588"/>
                  </a:cubicBezTo>
                  <a:cubicBezTo>
                    <a:pt x="129374" y="513817"/>
                    <a:pt x="125987" y="514380"/>
                    <a:pt x="124293" y="516795"/>
                  </a:cubicBezTo>
                  <a:cubicBezTo>
                    <a:pt x="122518" y="519130"/>
                    <a:pt x="123083" y="522512"/>
                    <a:pt x="125503" y="524202"/>
                  </a:cubicBezTo>
                  <a:cubicBezTo>
                    <a:pt x="125503" y="524202"/>
                    <a:pt x="142763" y="537567"/>
                    <a:pt x="166153" y="556327"/>
                  </a:cubicBezTo>
                  <a:lnTo>
                    <a:pt x="211079" y="592315"/>
                  </a:lnTo>
                  <a:cubicBezTo>
                    <a:pt x="220112" y="599561"/>
                    <a:pt x="229226" y="606807"/>
                    <a:pt x="237776" y="613973"/>
                  </a:cubicBezTo>
                  <a:cubicBezTo>
                    <a:pt x="249955" y="624117"/>
                    <a:pt x="260279" y="633537"/>
                    <a:pt x="269312" y="642313"/>
                  </a:cubicBezTo>
                  <a:cubicBezTo>
                    <a:pt x="246084" y="632168"/>
                    <a:pt x="222935" y="621783"/>
                    <a:pt x="199545" y="612121"/>
                  </a:cubicBezTo>
                  <a:cubicBezTo>
                    <a:pt x="136069" y="585875"/>
                    <a:pt x="71867" y="561962"/>
                    <a:pt x="6938" y="542318"/>
                  </a:cubicBezTo>
                  <a:cubicBezTo>
                    <a:pt x="4115" y="541432"/>
                    <a:pt x="1131" y="543042"/>
                    <a:pt x="244" y="545780"/>
                  </a:cubicBezTo>
                  <a:cubicBezTo>
                    <a:pt x="-643" y="548598"/>
                    <a:pt x="970" y="551657"/>
                    <a:pt x="3793" y="552543"/>
                  </a:cubicBezTo>
                  <a:cubicBezTo>
                    <a:pt x="67995" y="572993"/>
                    <a:pt x="131391" y="598032"/>
                    <a:pt x="194222" y="624761"/>
                  </a:cubicBezTo>
                  <a:cubicBezTo>
                    <a:pt x="223419" y="637241"/>
                    <a:pt x="252455" y="650284"/>
                    <a:pt x="281491" y="663246"/>
                  </a:cubicBezTo>
                  <a:cubicBezTo>
                    <a:pt x="266409" y="663810"/>
                    <a:pt x="245438" y="665017"/>
                    <a:pt x="222209" y="666386"/>
                  </a:cubicBezTo>
                  <a:cubicBezTo>
                    <a:pt x="209224" y="667111"/>
                    <a:pt x="195593" y="667916"/>
                    <a:pt x="182043" y="668801"/>
                  </a:cubicBezTo>
                  <a:cubicBezTo>
                    <a:pt x="168412" y="669687"/>
                    <a:pt x="154862" y="670653"/>
                    <a:pt x="141957" y="671297"/>
                  </a:cubicBezTo>
                  <a:cubicBezTo>
                    <a:pt x="118486" y="672586"/>
                    <a:pt x="97273" y="673230"/>
                    <a:pt x="82271" y="672022"/>
                  </a:cubicBezTo>
                  <a:cubicBezTo>
                    <a:pt x="79367" y="671700"/>
                    <a:pt x="76706" y="673793"/>
                    <a:pt x="76383" y="676772"/>
                  </a:cubicBezTo>
                  <a:cubicBezTo>
                    <a:pt x="76060" y="679670"/>
                    <a:pt x="78238" y="682327"/>
                    <a:pt x="81142" y="682650"/>
                  </a:cubicBezTo>
                  <a:cubicBezTo>
                    <a:pt x="97838" y="684823"/>
                    <a:pt x="122357" y="685387"/>
                    <a:pt x="149216" y="684662"/>
                  </a:cubicBezTo>
                  <a:cubicBezTo>
                    <a:pt x="163814" y="684260"/>
                    <a:pt x="179058" y="683535"/>
                    <a:pt x="194141" y="682488"/>
                  </a:cubicBezTo>
                  <a:cubicBezTo>
                    <a:pt x="211724" y="681281"/>
                    <a:pt x="228904" y="679670"/>
                    <a:pt x="244390" y="678141"/>
                  </a:cubicBezTo>
                  <a:cubicBezTo>
                    <a:pt x="265683" y="676208"/>
                    <a:pt x="283589" y="674276"/>
                    <a:pt x="294396" y="673632"/>
                  </a:cubicBezTo>
                  <a:cubicBezTo>
                    <a:pt x="297300" y="673471"/>
                    <a:pt x="300284" y="672907"/>
                    <a:pt x="301978" y="672827"/>
                  </a:cubicBezTo>
                  <a:lnTo>
                    <a:pt x="302220" y="673069"/>
                  </a:lnTo>
                  <a:lnTo>
                    <a:pt x="302059" y="672827"/>
                  </a:lnTo>
                  <a:cubicBezTo>
                    <a:pt x="302865" y="672827"/>
                    <a:pt x="303349" y="672988"/>
                    <a:pt x="303269" y="673471"/>
                  </a:cubicBezTo>
                  <a:cubicBezTo>
                    <a:pt x="303269" y="673551"/>
                    <a:pt x="303269" y="673632"/>
                    <a:pt x="303269" y="673632"/>
                  </a:cubicBezTo>
                  <a:cubicBezTo>
                    <a:pt x="304075" y="673954"/>
                    <a:pt x="304962" y="674115"/>
                    <a:pt x="305930" y="674035"/>
                  </a:cubicBezTo>
                  <a:cubicBezTo>
                    <a:pt x="305930" y="674035"/>
                    <a:pt x="305930" y="673954"/>
                    <a:pt x="305930" y="673954"/>
                  </a:cubicBezTo>
                  <a:cubicBezTo>
                    <a:pt x="306011" y="674035"/>
                    <a:pt x="306092" y="674035"/>
                    <a:pt x="306253" y="674115"/>
                  </a:cubicBezTo>
                  <a:cubicBezTo>
                    <a:pt x="345694" y="691828"/>
                    <a:pt x="384973" y="709299"/>
                    <a:pt x="424172" y="726689"/>
                  </a:cubicBezTo>
                  <a:cubicBezTo>
                    <a:pt x="406670" y="731520"/>
                    <a:pt x="376746" y="739330"/>
                    <a:pt x="340209" y="746656"/>
                  </a:cubicBezTo>
                  <a:cubicBezTo>
                    <a:pt x="318835" y="751004"/>
                    <a:pt x="295687" y="755029"/>
                    <a:pt x="272539" y="758089"/>
                  </a:cubicBezTo>
                  <a:cubicBezTo>
                    <a:pt x="253343" y="760665"/>
                    <a:pt x="234066" y="762598"/>
                    <a:pt x="215757" y="763081"/>
                  </a:cubicBezTo>
                  <a:cubicBezTo>
                    <a:pt x="195512" y="763564"/>
                    <a:pt x="176397" y="762598"/>
                    <a:pt x="159782" y="758894"/>
                  </a:cubicBezTo>
                  <a:cubicBezTo>
                    <a:pt x="156878" y="758250"/>
                    <a:pt x="153974" y="760021"/>
                    <a:pt x="153329" y="762839"/>
                  </a:cubicBezTo>
                  <a:cubicBezTo>
                    <a:pt x="152603" y="765737"/>
                    <a:pt x="154378" y="768636"/>
                    <a:pt x="157281" y="769280"/>
                  </a:cubicBezTo>
                  <a:cubicBezTo>
                    <a:pt x="177687" y="774594"/>
                    <a:pt x="201965" y="776445"/>
                    <a:pt x="227694" y="775801"/>
                  </a:cubicBezTo>
                  <a:cubicBezTo>
                    <a:pt x="243018" y="775399"/>
                    <a:pt x="258747" y="774272"/>
                    <a:pt x="274394" y="772339"/>
                  </a:cubicBezTo>
                  <a:close/>
                  <a:moveTo>
                    <a:pt x="845519" y="110453"/>
                  </a:moveTo>
                  <a:lnTo>
                    <a:pt x="845519" y="110453"/>
                  </a:lnTo>
                  <a:lnTo>
                    <a:pt x="845358" y="110533"/>
                  </a:lnTo>
                  <a:lnTo>
                    <a:pt x="845519" y="110453"/>
                  </a:lnTo>
                  <a:lnTo>
                    <a:pt x="845519" y="110453"/>
                  </a:lnTo>
                  <a:lnTo>
                    <a:pt x="845438" y="110695"/>
                  </a:lnTo>
                  <a:lnTo>
                    <a:pt x="845358" y="110695"/>
                  </a:lnTo>
                  <a:lnTo>
                    <a:pt x="845358" y="110775"/>
                  </a:lnTo>
                  <a:lnTo>
                    <a:pt x="845438" y="110775"/>
                  </a:lnTo>
                  <a:cubicBezTo>
                    <a:pt x="844874" y="113110"/>
                    <a:pt x="846084" y="115525"/>
                    <a:pt x="848342" y="116572"/>
                  </a:cubicBezTo>
                  <a:cubicBezTo>
                    <a:pt x="850923" y="117699"/>
                    <a:pt x="853988" y="116572"/>
                    <a:pt x="855117" y="113996"/>
                  </a:cubicBezTo>
                  <a:cubicBezTo>
                    <a:pt x="858343" y="114801"/>
                    <a:pt x="853665" y="113915"/>
                    <a:pt x="856730" y="114478"/>
                  </a:cubicBezTo>
                  <a:cubicBezTo>
                    <a:pt x="857295" y="114640"/>
                    <a:pt x="856811" y="114640"/>
                    <a:pt x="857295" y="114318"/>
                  </a:cubicBezTo>
                  <a:cubicBezTo>
                    <a:pt x="857375" y="114237"/>
                    <a:pt x="857456" y="114076"/>
                    <a:pt x="857375" y="113996"/>
                  </a:cubicBezTo>
                  <a:cubicBezTo>
                    <a:pt x="857053" y="113271"/>
                    <a:pt x="857940" y="113673"/>
                    <a:pt x="857214" y="113271"/>
                  </a:cubicBezTo>
                  <a:cubicBezTo>
                    <a:pt x="856004" y="112546"/>
                    <a:pt x="858263" y="113029"/>
                    <a:pt x="856891" y="112546"/>
                  </a:cubicBezTo>
                  <a:cubicBezTo>
                    <a:pt x="856085" y="112144"/>
                    <a:pt x="857537" y="112385"/>
                    <a:pt x="856730" y="112144"/>
                  </a:cubicBezTo>
                  <a:cubicBezTo>
                    <a:pt x="854714" y="111500"/>
                    <a:pt x="858263" y="111822"/>
                    <a:pt x="856085" y="111339"/>
                  </a:cubicBezTo>
                  <a:cubicBezTo>
                    <a:pt x="856246" y="108440"/>
                    <a:pt x="853988" y="105864"/>
                    <a:pt x="851004" y="105703"/>
                  </a:cubicBezTo>
                  <a:cubicBezTo>
                    <a:pt x="848423" y="105542"/>
                    <a:pt x="846245" y="107233"/>
                    <a:pt x="845519" y="109648"/>
                  </a:cubicBezTo>
                  <a:lnTo>
                    <a:pt x="845761" y="109809"/>
                  </a:lnTo>
                  <a:cubicBezTo>
                    <a:pt x="845680" y="110051"/>
                    <a:pt x="845600" y="110212"/>
                    <a:pt x="845519" y="110453"/>
                  </a:cubicBezTo>
                  <a:close/>
                  <a:moveTo>
                    <a:pt x="845116" y="110533"/>
                  </a:moveTo>
                  <a:cubicBezTo>
                    <a:pt x="844713" y="110614"/>
                    <a:pt x="845116" y="110614"/>
                    <a:pt x="845358" y="110695"/>
                  </a:cubicBezTo>
                  <a:lnTo>
                    <a:pt x="845358" y="110533"/>
                  </a:lnTo>
                  <a:cubicBezTo>
                    <a:pt x="845358" y="110533"/>
                    <a:pt x="845277" y="110533"/>
                    <a:pt x="845116" y="110533"/>
                  </a:cubicBezTo>
                  <a:close/>
                  <a:moveTo>
                    <a:pt x="844309" y="109728"/>
                  </a:moveTo>
                  <a:cubicBezTo>
                    <a:pt x="843503" y="109728"/>
                    <a:pt x="845438" y="110051"/>
                    <a:pt x="844632" y="110051"/>
                  </a:cubicBezTo>
                  <a:cubicBezTo>
                    <a:pt x="843583" y="110051"/>
                    <a:pt x="845035" y="110292"/>
                    <a:pt x="845438" y="110453"/>
                  </a:cubicBezTo>
                  <a:cubicBezTo>
                    <a:pt x="845438" y="110131"/>
                    <a:pt x="845519" y="109889"/>
                    <a:pt x="845519" y="109648"/>
                  </a:cubicBezTo>
                  <a:cubicBezTo>
                    <a:pt x="844954" y="109165"/>
                    <a:pt x="844713" y="108762"/>
                    <a:pt x="844632" y="108360"/>
                  </a:cubicBezTo>
                  <a:lnTo>
                    <a:pt x="844390" y="108682"/>
                  </a:lnTo>
                  <a:cubicBezTo>
                    <a:pt x="844067" y="109004"/>
                    <a:pt x="844067" y="108279"/>
                    <a:pt x="843987" y="108682"/>
                  </a:cubicBezTo>
                  <a:cubicBezTo>
                    <a:pt x="843745" y="109326"/>
                    <a:pt x="844793" y="109406"/>
                    <a:pt x="844148" y="109487"/>
                  </a:cubicBezTo>
                  <a:cubicBezTo>
                    <a:pt x="843583" y="109487"/>
                    <a:pt x="844874" y="109728"/>
                    <a:pt x="844309" y="109728"/>
                  </a:cubicBezTo>
                  <a:close/>
                  <a:moveTo>
                    <a:pt x="828259" y="641911"/>
                  </a:moveTo>
                  <a:cubicBezTo>
                    <a:pt x="820193" y="646902"/>
                    <a:pt x="812047" y="651733"/>
                    <a:pt x="803739" y="656322"/>
                  </a:cubicBezTo>
                  <a:cubicBezTo>
                    <a:pt x="795432" y="660831"/>
                    <a:pt x="787124" y="665259"/>
                    <a:pt x="778655" y="669526"/>
                  </a:cubicBezTo>
                  <a:cubicBezTo>
                    <a:pt x="776719" y="670492"/>
                    <a:pt x="762605" y="674598"/>
                    <a:pt x="756475" y="675645"/>
                  </a:cubicBezTo>
                  <a:cubicBezTo>
                    <a:pt x="755749" y="683857"/>
                    <a:pt x="754781" y="692150"/>
                    <a:pt x="754136" y="700362"/>
                  </a:cubicBezTo>
                  <a:lnTo>
                    <a:pt x="749942" y="760504"/>
                  </a:lnTo>
                  <a:lnTo>
                    <a:pt x="747925" y="780793"/>
                  </a:lnTo>
                  <a:cubicBezTo>
                    <a:pt x="747764" y="782162"/>
                    <a:pt x="747119" y="784014"/>
                    <a:pt x="746393" y="785865"/>
                  </a:cubicBezTo>
                  <a:cubicBezTo>
                    <a:pt x="746070" y="786429"/>
                    <a:pt x="745586" y="787234"/>
                    <a:pt x="745183" y="787959"/>
                  </a:cubicBezTo>
                  <a:cubicBezTo>
                    <a:pt x="745586" y="788603"/>
                    <a:pt x="745828" y="789327"/>
                    <a:pt x="745909" y="790052"/>
                  </a:cubicBezTo>
                  <a:cubicBezTo>
                    <a:pt x="746312" y="792870"/>
                    <a:pt x="744296" y="795446"/>
                    <a:pt x="741473" y="795768"/>
                  </a:cubicBezTo>
                  <a:cubicBezTo>
                    <a:pt x="738327" y="796251"/>
                    <a:pt x="736553" y="794883"/>
                    <a:pt x="735504" y="793353"/>
                  </a:cubicBezTo>
                  <a:cubicBezTo>
                    <a:pt x="734617" y="792065"/>
                    <a:pt x="734052" y="789730"/>
                    <a:pt x="734859" y="786831"/>
                  </a:cubicBezTo>
                  <a:cubicBezTo>
                    <a:pt x="735504" y="784738"/>
                    <a:pt x="737359" y="781598"/>
                    <a:pt x="737521" y="779666"/>
                  </a:cubicBezTo>
                  <a:lnTo>
                    <a:pt x="739295" y="759780"/>
                  </a:lnTo>
                  <a:lnTo>
                    <a:pt x="742602" y="699476"/>
                  </a:lnTo>
                  <a:cubicBezTo>
                    <a:pt x="742763" y="697061"/>
                    <a:pt x="743005" y="694646"/>
                    <a:pt x="743167" y="692311"/>
                  </a:cubicBezTo>
                  <a:cubicBezTo>
                    <a:pt x="742199" y="692713"/>
                    <a:pt x="741150" y="693116"/>
                    <a:pt x="739618" y="692472"/>
                  </a:cubicBezTo>
                  <a:cubicBezTo>
                    <a:pt x="739214" y="692311"/>
                    <a:pt x="738408" y="691908"/>
                    <a:pt x="737440" y="690942"/>
                  </a:cubicBezTo>
                  <a:cubicBezTo>
                    <a:pt x="736553" y="689976"/>
                    <a:pt x="733730" y="686031"/>
                    <a:pt x="732359" y="684662"/>
                  </a:cubicBezTo>
                  <a:lnTo>
                    <a:pt x="718163" y="671056"/>
                  </a:lnTo>
                  <a:cubicBezTo>
                    <a:pt x="708404" y="662602"/>
                    <a:pt x="698725" y="654229"/>
                    <a:pt x="689208" y="645533"/>
                  </a:cubicBezTo>
                  <a:cubicBezTo>
                    <a:pt x="682836" y="639656"/>
                    <a:pt x="676545" y="633698"/>
                    <a:pt x="670415" y="627579"/>
                  </a:cubicBezTo>
                  <a:cubicBezTo>
                    <a:pt x="658155" y="614939"/>
                    <a:pt x="645492" y="600930"/>
                    <a:pt x="633878" y="585713"/>
                  </a:cubicBezTo>
                  <a:cubicBezTo>
                    <a:pt x="626377" y="575972"/>
                    <a:pt x="619279" y="565747"/>
                    <a:pt x="612746" y="555119"/>
                  </a:cubicBezTo>
                  <a:cubicBezTo>
                    <a:pt x="595889" y="527906"/>
                    <a:pt x="582661" y="498600"/>
                    <a:pt x="576289" y="469696"/>
                  </a:cubicBezTo>
                  <a:cubicBezTo>
                    <a:pt x="575563" y="466798"/>
                    <a:pt x="577338" y="463899"/>
                    <a:pt x="580241" y="463255"/>
                  </a:cubicBezTo>
                  <a:cubicBezTo>
                    <a:pt x="583145" y="462531"/>
                    <a:pt x="585968" y="464302"/>
                    <a:pt x="586694" y="467200"/>
                  </a:cubicBezTo>
                  <a:cubicBezTo>
                    <a:pt x="592420" y="489260"/>
                    <a:pt x="602583" y="511321"/>
                    <a:pt x="615085" y="532415"/>
                  </a:cubicBezTo>
                  <a:cubicBezTo>
                    <a:pt x="624118" y="547873"/>
                    <a:pt x="634523" y="562767"/>
                    <a:pt x="645412" y="576938"/>
                  </a:cubicBezTo>
                  <a:cubicBezTo>
                    <a:pt x="656703" y="591752"/>
                    <a:pt x="668479" y="605761"/>
                    <a:pt x="680255" y="618159"/>
                  </a:cubicBezTo>
                  <a:cubicBezTo>
                    <a:pt x="686062" y="624359"/>
                    <a:pt x="692031" y="630317"/>
                    <a:pt x="697999" y="636194"/>
                  </a:cubicBezTo>
                  <a:cubicBezTo>
                    <a:pt x="707194" y="645131"/>
                    <a:pt x="716550" y="653826"/>
                    <a:pt x="725825" y="662602"/>
                  </a:cubicBezTo>
                  <a:cubicBezTo>
                    <a:pt x="727842" y="664534"/>
                    <a:pt x="729778" y="666467"/>
                    <a:pt x="731713" y="668479"/>
                  </a:cubicBezTo>
                  <a:cubicBezTo>
                    <a:pt x="734536" y="671378"/>
                    <a:pt x="737198" y="674357"/>
                    <a:pt x="740021" y="677336"/>
                  </a:cubicBezTo>
                  <a:cubicBezTo>
                    <a:pt x="740828" y="678221"/>
                    <a:pt x="742118" y="680717"/>
                    <a:pt x="743247" y="682408"/>
                  </a:cubicBezTo>
                  <a:cubicBezTo>
                    <a:pt x="743489" y="682569"/>
                    <a:pt x="743731" y="682730"/>
                    <a:pt x="743973" y="682891"/>
                  </a:cubicBezTo>
                  <a:cubicBezTo>
                    <a:pt x="745344" y="664695"/>
                    <a:pt x="746796" y="646580"/>
                    <a:pt x="748490" y="628385"/>
                  </a:cubicBezTo>
                  <a:cubicBezTo>
                    <a:pt x="749458" y="617999"/>
                    <a:pt x="750587" y="607612"/>
                    <a:pt x="751635" y="597227"/>
                  </a:cubicBezTo>
                  <a:cubicBezTo>
                    <a:pt x="747361" y="593201"/>
                    <a:pt x="738085" y="587243"/>
                    <a:pt x="736311" y="585552"/>
                  </a:cubicBezTo>
                  <a:cubicBezTo>
                    <a:pt x="728165" y="577743"/>
                    <a:pt x="720422" y="569450"/>
                    <a:pt x="713082" y="560835"/>
                  </a:cubicBezTo>
                  <a:cubicBezTo>
                    <a:pt x="705661" y="552140"/>
                    <a:pt x="698806" y="543123"/>
                    <a:pt x="692353" y="533864"/>
                  </a:cubicBezTo>
                  <a:cubicBezTo>
                    <a:pt x="684933" y="522995"/>
                    <a:pt x="678077" y="511723"/>
                    <a:pt x="671947" y="500049"/>
                  </a:cubicBezTo>
                  <a:cubicBezTo>
                    <a:pt x="665898" y="488455"/>
                    <a:pt x="660414" y="476540"/>
                    <a:pt x="655494" y="464382"/>
                  </a:cubicBezTo>
                  <a:cubicBezTo>
                    <a:pt x="649606" y="449890"/>
                    <a:pt x="644444" y="435076"/>
                    <a:pt x="639766" y="420181"/>
                  </a:cubicBezTo>
                  <a:cubicBezTo>
                    <a:pt x="632668" y="397719"/>
                    <a:pt x="626619" y="375095"/>
                    <a:pt x="620731" y="352874"/>
                  </a:cubicBezTo>
                  <a:cubicBezTo>
                    <a:pt x="619924" y="350056"/>
                    <a:pt x="621537" y="347077"/>
                    <a:pt x="624360" y="346272"/>
                  </a:cubicBezTo>
                  <a:cubicBezTo>
                    <a:pt x="627183" y="345467"/>
                    <a:pt x="630168" y="347157"/>
                    <a:pt x="630974" y="349975"/>
                  </a:cubicBezTo>
                  <a:cubicBezTo>
                    <a:pt x="637749" y="371714"/>
                    <a:pt x="644686" y="393934"/>
                    <a:pt x="652348" y="415995"/>
                  </a:cubicBezTo>
                  <a:cubicBezTo>
                    <a:pt x="657429" y="430407"/>
                    <a:pt x="662914" y="444818"/>
                    <a:pt x="668802" y="458907"/>
                  </a:cubicBezTo>
                  <a:cubicBezTo>
                    <a:pt x="673722" y="470662"/>
                    <a:pt x="678964" y="482256"/>
                    <a:pt x="684691" y="493527"/>
                  </a:cubicBezTo>
                  <a:cubicBezTo>
                    <a:pt x="690418" y="504799"/>
                    <a:pt x="696628" y="515829"/>
                    <a:pt x="703484" y="526376"/>
                  </a:cubicBezTo>
                  <a:cubicBezTo>
                    <a:pt x="709452" y="535474"/>
                    <a:pt x="715824" y="544411"/>
                    <a:pt x="722680" y="552945"/>
                  </a:cubicBezTo>
                  <a:cubicBezTo>
                    <a:pt x="729455" y="561560"/>
                    <a:pt x="736634" y="569853"/>
                    <a:pt x="744215" y="577662"/>
                  </a:cubicBezTo>
                  <a:cubicBezTo>
                    <a:pt x="745264" y="578709"/>
                    <a:pt x="749055" y="581607"/>
                    <a:pt x="752926" y="584586"/>
                  </a:cubicBezTo>
                  <a:cubicBezTo>
                    <a:pt x="755023" y="563734"/>
                    <a:pt x="757120" y="542881"/>
                    <a:pt x="759217" y="522029"/>
                  </a:cubicBezTo>
                  <a:cubicBezTo>
                    <a:pt x="762605" y="489341"/>
                    <a:pt x="765347" y="456653"/>
                    <a:pt x="768170" y="423885"/>
                  </a:cubicBezTo>
                  <a:cubicBezTo>
                    <a:pt x="767121" y="423080"/>
                    <a:pt x="765992" y="422194"/>
                    <a:pt x="765105" y="421389"/>
                  </a:cubicBezTo>
                  <a:cubicBezTo>
                    <a:pt x="763814" y="420262"/>
                    <a:pt x="762847" y="419054"/>
                    <a:pt x="762040" y="417686"/>
                  </a:cubicBezTo>
                  <a:cubicBezTo>
                    <a:pt x="756233" y="408024"/>
                    <a:pt x="750345" y="398524"/>
                    <a:pt x="744618" y="388782"/>
                  </a:cubicBezTo>
                  <a:cubicBezTo>
                    <a:pt x="740828" y="382260"/>
                    <a:pt x="737037" y="375739"/>
                    <a:pt x="733488" y="369057"/>
                  </a:cubicBezTo>
                  <a:cubicBezTo>
                    <a:pt x="725584" y="354162"/>
                    <a:pt x="718244" y="339267"/>
                    <a:pt x="711791" y="324050"/>
                  </a:cubicBezTo>
                  <a:cubicBezTo>
                    <a:pt x="707436" y="313745"/>
                    <a:pt x="703565" y="303359"/>
                    <a:pt x="700016" y="292812"/>
                  </a:cubicBezTo>
                  <a:cubicBezTo>
                    <a:pt x="691143" y="266726"/>
                    <a:pt x="684530" y="239916"/>
                    <a:pt x="679610" y="212139"/>
                  </a:cubicBezTo>
                  <a:cubicBezTo>
                    <a:pt x="679045" y="209321"/>
                    <a:pt x="680900" y="206503"/>
                    <a:pt x="683804" y="205859"/>
                  </a:cubicBezTo>
                  <a:cubicBezTo>
                    <a:pt x="686708" y="205296"/>
                    <a:pt x="689530" y="207228"/>
                    <a:pt x="690095" y="210127"/>
                  </a:cubicBezTo>
                  <a:cubicBezTo>
                    <a:pt x="696063" y="237017"/>
                    <a:pt x="703968" y="262862"/>
                    <a:pt x="713243" y="288142"/>
                  </a:cubicBezTo>
                  <a:cubicBezTo>
                    <a:pt x="717034" y="298287"/>
                    <a:pt x="720986" y="308431"/>
                    <a:pt x="725180" y="318415"/>
                  </a:cubicBezTo>
                  <a:cubicBezTo>
                    <a:pt x="731391" y="333390"/>
                    <a:pt x="737924" y="348285"/>
                    <a:pt x="745344" y="362938"/>
                  </a:cubicBezTo>
                  <a:cubicBezTo>
                    <a:pt x="748571" y="369620"/>
                    <a:pt x="752039" y="376141"/>
                    <a:pt x="755588" y="382663"/>
                  </a:cubicBezTo>
                  <a:cubicBezTo>
                    <a:pt x="760185" y="391278"/>
                    <a:pt x="764944" y="399892"/>
                    <a:pt x="769622" y="408507"/>
                  </a:cubicBezTo>
                  <a:cubicBezTo>
                    <a:pt x="770509" y="398041"/>
                    <a:pt x="771558" y="387655"/>
                    <a:pt x="772445" y="377188"/>
                  </a:cubicBezTo>
                  <a:cubicBezTo>
                    <a:pt x="774864" y="348929"/>
                    <a:pt x="777849" y="320749"/>
                    <a:pt x="780349" y="292490"/>
                  </a:cubicBezTo>
                  <a:cubicBezTo>
                    <a:pt x="780188" y="291846"/>
                    <a:pt x="779139" y="291765"/>
                    <a:pt x="779220" y="291121"/>
                  </a:cubicBezTo>
                  <a:cubicBezTo>
                    <a:pt x="779542" y="287096"/>
                    <a:pt x="778252" y="282265"/>
                    <a:pt x="776558" y="277112"/>
                  </a:cubicBezTo>
                  <a:cubicBezTo>
                    <a:pt x="772445" y="264552"/>
                    <a:pt x="764944" y="250463"/>
                    <a:pt x="761879" y="241687"/>
                  </a:cubicBezTo>
                  <a:cubicBezTo>
                    <a:pt x="758330" y="231059"/>
                    <a:pt x="754781" y="220351"/>
                    <a:pt x="751797" y="209563"/>
                  </a:cubicBezTo>
                  <a:cubicBezTo>
                    <a:pt x="749780" y="202397"/>
                    <a:pt x="748006" y="195071"/>
                    <a:pt x="746393" y="187825"/>
                  </a:cubicBezTo>
                  <a:cubicBezTo>
                    <a:pt x="742279" y="169468"/>
                    <a:pt x="739295" y="151031"/>
                    <a:pt x="737118" y="132433"/>
                  </a:cubicBezTo>
                  <a:cubicBezTo>
                    <a:pt x="736714" y="129534"/>
                    <a:pt x="738730" y="126797"/>
                    <a:pt x="741634" y="126394"/>
                  </a:cubicBezTo>
                  <a:cubicBezTo>
                    <a:pt x="744538" y="125911"/>
                    <a:pt x="747280" y="127924"/>
                    <a:pt x="747683" y="130903"/>
                  </a:cubicBezTo>
                  <a:cubicBezTo>
                    <a:pt x="750264" y="145315"/>
                    <a:pt x="753652" y="159565"/>
                    <a:pt x="757201" y="173816"/>
                  </a:cubicBezTo>
                  <a:cubicBezTo>
                    <a:pt x="759943" y="184524"/>
                    <a:pt x="762847" y="195151"/>
                    <a:pt x="765831" y="205698"/>
                  </a:cubicBezTo>
                  <a:cubicBezTo>
                    <a:pt x="768735" y="216406"/>
                    <a:pt x="771558" y="227034"/>
                    <a:pt x="774784" y="237581"/>
                  </a:cubicBezTo>
                  <a:cubicBezTo>
                    <a:pt x="776478" y="243700"/>
                    <a:pt x="779946" y="252476"/>
                    <a:pt x="783172" y="261412"/>
                  </a:cubicBezTo>
                  <a:cubicBezTo>
                    <a:pt x="786317" y="227436"/>
                    <a:pt x="788979" y="193461"/>
                    <a:pt x="792689" y="159565"/>
                  </a:cubicBezTo>
                  <a:cubicBezTo>
                    <a:pt x="798255" y="107796"/>
                    <a:pt x="804788" y="56188"/>
                    <a:pt x="812853" y="4580"/>
                  </a:cubicBezTo>
                  <a:cubicBezTo>
                    <a:pt x="813337" y="1601"/>
                    <a:pt x="816080" y="-412"/>
                    <a:pt x="818983" y="72"/>
                  </a:cubicBezTo>
                  <a:cubicBezTo>
                    <a:pt x="821887" y="474"/>
                    <a:pt x="823903" y="3211"/>
                    <a:pt x="823500" y="6110"/>
                  </a:cubicBezTo>
                  <a:cubicBezTo>
                    <a:pt x="816160" y="57637"/>
                    <a:pt x="810515" y="109245"/>
                    <a:pt x="805514" y="160853"/>
                  </a:cubicBezTo>
                  <a:cubicBezTo>
                    <a:pt x="802288" y="194185"/>
                    <a:pt x="799706" y="227598"/>
                    <a:pt x="796964" y="261010"/>
                  </a:cubicBezTo>
                  <a:cubicBezTo>
                    <a:pt x="797771" y="258353"/>
                    <a:pt x="798658" y="255535"/>
                    <a:pt x="799142" y="253925"/>
                  </a:cubicBezTo>
                  <a:cubicBezTo>
                    <a:pt x="800433" y="249738"/>
                    <a:pt x="801884" y="245632"/>
                    <a:pt x="803417" y="241526"/>
                  </a:cubicBezTo>
                  <a:cubicBezTo>
                    <a:pt x="805675" y="235568"/>
                    <a:pt x="808014" y="229610"/>
                    <a:pt x="810192" y="223653"/>
                  </a:cubicBezTo>
                  <a:cubicBezTo>
                    <a:pt x="813579" y="214796"/>
                    <a:pt x="816644" y="205859"/>
                    <a:pt x="819870" y="197084"/>
                  </a:cubicBezTo>
                  <a:cubicBezTo>
                    <a:pt x="823097" y="188227"/>
                    <a:pt x="826404" y="179452"/>
                    <a:pt x="829468" y="170595"/>
                  </a:cubicBezTo>
                  <a:cubicBezTo>
                    <a:pt x="833582" y="158760"/>
                    <a:pt x="837534" y="146925"/>
                    <a:pt x="840922" y="134768"/>
                  </a:cubicBezTo>
                  <a:cubicBezTo>
                    <a:pt x="841648" y="131950"/>
                    <a:pt x="844551" y="130179"/>
                    <a:pt x="847374" y="130903"/>
                  </a:cubicBezTo>
                  <a:cubicBezTo>
                    <a:pt x="850278" y="131547"/>
                    <a:pt x="852052" y="134445"/>
                    <a:pt x="851326" y="137344"/>
                  </a:cubicBezTo>
                  <a:cubicBezTo>
                    <a:pt x="848020" y="153124"/>
                    <a:pt x="844229" y="168582"/>
                    <a:pt x="839550" y="183799"/>
                  </a:cubicBezTo>
                  <a:cubicBezTo>
                    <a:pt x="837211" y="191448"/>
                    <a:pt x="834631" y="199016"/>
                    <a:pt x="831888" y="206503"/>
                  </a:cubicBezTo>
                  <a:cubicBezTo>
                    <a:pt x="829065" y="213910"/>
                    <a:pt x="826000" y="221237"/>
                    <a:pt x="822935" y="228644"/>
                  </a:cubicBezTo>
                  <a:lnTo>
                    <a:pt x="810192" y="257789"/>
                  </a:lnTo>
                  <a:cubicBezTo>
                    <a:pt x="808821" y="261171"/>
                    <a:pt x="805756" y="268981"/>
                    <a:pt x="804385" y="272684"/>
                  </a:cubicBezTo>
                  <a:cubicBezTo>
                    <a:pt x="804304" y="273247"/>
                    <a:pt x="804223" y="273811"/>
                    <a:pt x="803981" y="274375"/>
                  </a:cubicBezTo>
                  <a:cubicBezTo>
                    <a:pt x="801642" y="280172"/>
                    <a:pt x="796158" y="277676"/>
                    <a:pt x="795512" y="277273"/>
                  </a:cubicBezTo>
                  <a:cubicBezTo>
                    <a:pt x="792770" y="311008"/>
                    <a:pt x="789705" y="344661"/>
                    <a:pt x="786882" y="378396"/>
                  </a:cubicBezTo>
                  <a:cubicBezTo>
                    <a:pt x="786237" y="386447"/>
                    <a:pt x="785269" y="394498"/>
                    <a:pt x="784543" y="402549"/>
                  </a:cubicBezTo>
                  <a:lnTo>
                    <a:pt x="788899" y="396591"/>
                  </a:lnTo>
                  <a:cubicBezTo>
                    <a:pt x="793577" y="390070"/>
                    <a:pt x="798093" y="383468"/>
                    <a:pt x="802529" y="376866"/>
                  </a:cubicBezTo>
                  <a:cubicBezTo>
                    <a:pt x="807046" y="370264"/>
                    <a:pt x="811402" y="363662"/>
                    <a:pt x="815757" y="356899"/>
                  </a:cubicBezTo>
                  <a:cubicBezTo>
                    <a:pt x="824065" y="344098"/>
                    <a:pt x="832372" y="331055"/>
                    <a:pt x="840761" y="318012"/>
                  </a:cubicBezTo>
                  <a:cubicBezTo>
                    <a:pt x="849068" y="305050"/>
                    <a:pt x="857456" y="292168"/>
                    <a:pt x="865522" y="279045"/>
                  </a:cubicBezTo>
                  <a:cubicBezTo>
                    <a:pt x="876249" y="261493"/>
                    <a:pt x="886573" y="243780"/>
                    <a:pt x="895607" y="225585"/>
                  </a:cubicBezTo>
                  <a:cubicBezTo>
                    <a:pt x="896897" y="222928"/>
                    <a:pt x="900042" y="221801"/>
                    <a:pt x="902704" y="223089"/>
                  </a:cubicBezTo>
                  <a:cubicBezTo>
                    <a:pt x="905447" y="224297"/>
                    <a:pt x="906576" y="227517"/>
                    <a:pt x="905285" y="230174"/>
                  </a:cubicBezTo>
                  <a:cubicBezTo>
                    <a:pt x="894800" y="253683"/>
                    <a:pt x="882621" y="276871"/>
                    <a:pt x="869313" y="299333"/>
                  </a:cubicBezTo>
                  <a:cubicBezTo>
                    <a:pt x="864070" y="308270"/>
                    <a:pt x="858585" y="317126"/>
                    <a:pt x="853020" y="325822"/>
                  </a:cubicBezTo>
                  <a:cubicBezTo>
                    <a:pt x="844471" y="338945"/>
                    <a:pt x="835598" y="351747"/>
                    <a:pt x="826968" y="364387"/>
                  </a:cubicBezTo>
                  <a:cubicBezTo>
                    <a:pt x="822290" y="371069"/>
                    <a:pt x="817612" y="377591"/>
                    <a:pt x="812853" y="384112"/>
                  </a:cubicBezTo>
                  <a:cubicBezTo>
                    <a:pt x="808014" y="390633"/>
                    <a:pt x="803175" y="397075"/>
                    <a:pt x="798174" y="403435"/>
                  </a:cubicBezTo>
                  <a:lnTo>
                    <a:pt x="787205" y="416961"/>
                  </a:lnTo>
                  <a:cubicBezTo>
                    <a:pt x="786398" y="417847"/>
                    <a:pt x="784301" y="419376"/>
                    <a:pt x="782769" y="420664"/>
                  </a:cubicBezTo>
                  <a:cubicBezTo>
                    <a:pt x="779623" y="454962"/>
                    <a:pt x="776558" y="489180"/>
                    <a:pt x="772767" y="523478"/>
                  </a:cubicBezTo>
                  <a:cubicBezTo>
                    <a:pt x="770590" y="543203"/>
                    <a:pt x="768412" y="562767"/>
                    <a:pt x="766153" y="582493"/>
                  </a:cubicBezTo>
                  <a:lnTo>
                    <a:pt x="779381" y="566391"/>
                  </a:lnTo>
                  <a:lnTo>
                    <a:pt x="819548" y="516956"/>
                  </a:lnTo>
                  <a:cubicBezTo>
                    <a:pt x="831566" y="501981"/>
                    <a:pt x="846003" y="485396"/>
                    <a:pt x="860925" y="468086"/>
                  </a:cubicBezTo>
                  <a:cubicBezTo>
                    <a:pt x="874555" y="452386"/>
                    <a:pt x="888509" y="436042"/>
                    <a:pt x="901010" y="419215"/>
                  </a:cubicBezTo>
                  <a:cubicBezTo>
                    <a:pt x="918594" y="395625"/>
                    <a:pt x="933434" y="371230"/>
                    <a:pt x="939967" y="346755"/>
                  </a:cubicBezTo>
                  <a:cubicBezTo>
                    <a:pt x="940693" y="343856"/>
                    <a:pt x="943597" y="342085"/>
                    <a:pt x="946500" y="342810"/>
                  </a:cubicBezTo>
                  <a:cubicBezTo>
                    <a:pt x="949323" y="343534"/>
                    <a:pt x="951098" y="346433"/>
                    <a:pt x="950372" y="349331"/>
                  </a:cubicBezTo>
                  <a:cubicBezTo>
                    <a:pt x="944323" y="375417"/>
                    <a:pt x="929885" y="401825"/>
                    <a:pt x="911980" y="427186"/>
                  </a:cubicBezTo>
                  <a:cubicBezTo>
                    <a:pt x="899639" y="444576"/>
                    <a:pt x="885766" y="461564"/>
                    <a:pt x="871894" y="477586"/>
                  </a:cubicBezTo>
                  <a:cubicBezTo>
                    <a:pt x="857053" y="494735"/>
                    <a:pt x="842132" y="510676"/>
                    <a:pt x="829952" y="525410"/>
                  </a:cubicBezTo>
                  <a:cubicBezTo>
                    <a:pt x="824468" y="531932"/>
                    <a:pt x="818903" y="538453"/>
                    <a:pt x="813337" y="544894"/>
                  </a:cubicBezTo>
                  <a:cubicBezTo>
                    <a:pt x="805030" y="554555"/>
                    <a:pt x="796561" y="564136"/>
                    <a:pt x="788173" y="573717"/>
                  </a:cubicBezTo>
                  <a:lnTo>
                    <a:pt x="774058" y="589658"/>
                  </a:lnTo>
                  <a:cubicBezTo>
                    <a:pt x="773171" y="590705"/>
                    <a:pt x="770428" y="592074"/>
                    <a:pt x="768654" y="593362"/>
                  </a:cubicBezTo>
                  <a:cubicBezTo>
                    <a:pt x="768815" y="593926"/>
                    <a:pt x="768735" y="594570"/>
                    <a:pt x="768654" y="595133"/>
                  </a:cubicBezTo>
                  <a:cubicBezTo>
                    <a:pt x="768331" y="597146"/>
                    <a:pt x="766234" y="597548"/>
                    <a:pt x="764460" y="598032"/>
                  </a:cubicBezTo>
                  <a:cubicBezTo>
                    <a:pt x="763250" y="608579"/>
                    <a:pt x="762040" y="619045"/>
                    <a:pt x="760911" y="629592"/>
                  </a:cubicBezTo>
                  <a:cubicBezTo>
                    <a:pt x="759701" y="641267"/>
                    <a:pt x="758653" y="653021"/>
                    <a:pt x="757523" y="664695"/>
                  </a:cubicBezTo>
                  <a:cubicBezTo>
                    <a:pt x="763331" y="663166"/>
                    <a:pt x="771880" y="660267"/>
                    <a:pt x="773332" y="659462"/>
                  </a:cubicBezTo>
                  <a:cubicBezTo>
                    <a:pt x="781478" y="654953"/>
                    <a:pt x="789544" y="650284"/>
                    <a:pt x="797448" y="645533"/>
                  </a:cubicBezTo>
                  <a:cubicBezTo>
                    <a:pt x="805433" y="640703"/>
                    <a:pt x="813257" y="635792"/>
                    <a:pt x="820919" y="630639"/>
                  </a:cubicBezTo>
                  <a:cubicBezTo>
                    <a:pt x="834953" y="621300"/>
                    <a:pt x="848987" y="611075"/>
                    <a:pt x="862780" y="600286"/>
                  </a:cubicBezTo>
                  <a:cubicBezTo>
                    <a:pt x="876249" y="589739"/>
                    <a:pt x="889396" y="578548"/>
                    <a:pt x="901656" y="566632"/>
                  </a:cubicBezTo>
                  <a:cubicBezTo>
                    <a:pt x="918110" y="550449"/>
                    <a:pt x="933031" y="533059"/>
                    <a:pt x="944726" y="513897"/>
                  </a:cubicBezTo>
                  <a:cubicBezTo>
                    <a:pt x="946178" y="511321"/>
                    <a:pt x="949485" y="510435"/>
                    <a:pt x="952066" y="511965"/>
                  </a:cubicBezTo>
                  <a:cubicBezTo>
                    <a:pt x="954566" y="513414"/>
                    <a:pt x="955453" y="516715"/>
                    <a:pt x="954002" y="519211"/>
                  </a:cubicBezTo>
                  <a:cubicBezTo>
                    <a:pt x="939806" y="544733"/>
                    <a:pt x="920529" y="567920"/>
                    <a:pt x="898671" y="588612"/>
                  </a:cubicBezTo>
                  <a:cubicBezTo>
                    <a:pt x="890041" y="596663"/>
                    <a:pt x="881008" y="604392"/>
                    <a:pt x="871732" y="611638"/>
                  </a:cubicBezTo>
                  <a:cubicBezTo>
                    <a:pt x="857537" y="622668"/>
                    <a:pt x="842777" y="632652"/>
                    <a:pt x="828259" y="641911"/>
                  </a:cubicBezTo>
                  <a:close/>
                  <a:moveTo>
                    <a:pt x="743893" y="683213"/>
                  </a:moveTo>
                  <a:cubicBezTo>
                    <a:pt x="743893" y="683133"/>
                    <a:pt x="743893" y="683133"/>
                    <a:pt x="743893" y="683052"/>
                  </a:cubicBezTo>
                  <a:cubicBezTo>
                    <a:pt x="743812" y="683052"/>
                    <a:pt x="743650" y="682971"/>
                    <a:pt x="743570" y="682971"/>
                  </a:cubicBezTo>
                  <a:cubicBezTo>
                    <a:pt x="743731" y="683133"/>
                    <a:pt x="743812" y="683052"/>
                    <a:pt x="743893" y="683213"/>
                  </a:cubicBezTo>
                  <a:close/>
                  <a:moveTo>
                    <a:pt x="1302919" y="771776"/>
                  </a:moveTo>
                  <a:cubicBezTo>
                    <a:pt x="1289773" y="773869"/>
                    <a:pt x="1276545" y="775721"/>
                    <a:pt x="1263398" y="777814"/>
                  </a:cubicBezTo>
                  <a:cubicBezTo>
                    <a:pt x="1266382" y="779585"/>
                    <a:pt x="1269689" y="781276"/>
                    <a:pt x="1273883" y="782886"/>
                  </a:cubicBezTo>
                  <a:cubicBezTo>
                    <a:pt x="1283804" y="786590"/>
                    <a:pt x="1295822" y="789649"/>
                    <a:pt x="1305339" y="791823"/>
                  </a:cubicBezTo>
                  <a:cubicBezTo>
                    <a:pt x="1321470" y="795768"/>
                    <a:pt x="1339054" y="800196"/>
                    <a:pt x="1357040" y="804866"/>
                  </a:cubicBezTo>
                  <a:cubicBezTo>
                    <a:pt x="1374058" y="809294"/>
                    <a:pt x="1391318" y="813722"/>
                    <a:pt x="1408418" y="816862"/>
                  </a:cubicBezTo>
                  <a:cubicBezTo>
                    <a:pt x="1423661" y="819600"/>
                    <a:pt x="1438583" y="821532"/>
                    <a:pt x="1452778" y="821532"/>
                  </a:cubicBezTo>
                  <a:cubicBezTo>
                    <a:pt x="1455682" y="821371"/>
                    <a:pt x="1458182" y="823706"/>
                    <a:pt x="1458263" y="826685"/>
                  </a:cubicBezTo>
                  <a:cubicBezTo>
                    <a:pt x="1458344" y="829664"/>
                    <a:pt x="1456005" y="832079"/>
                    <a:pt x="1453101" y="832160"/>
                  </a:cubicBezTo>
                  <a:cubicBezTo>
                    <a:pt x="1433502" y="833206"/>
                    <a:pt x="1412289" y="831113"/>
                    <a:pt x="1390996" y="827248"/>
                  </a:cubicBezTo>
                  <a:cubicBezTo>
                    <a:pt x="1378897" y="825074"/>
                    <a:pt x="1366799" y="822337"/>
                    <a:pt x="1354943" y="819278"/>
                  </a:cubicBezTo>
                  <a:cubicBezTo>
                    <a:pt x="1336392" y="814528"/>
                    <a:pt x="1318486" y="808892"/>
                    <a:pt x="1302033" y="804464"/>
                  </a:cubicBezTo>
                  <a:cubicBezTo>
                    <a:pt x="1290498" y="801163"/>
                    <a:pt x="1275093" y="796412"/>
                    <a:pt x="1264205" y="791018"/>
                  </a:cubicBezTo>
                  <a:cubicBezTo>
                    <a:pt x="1257349" y="787556"/>
                    <a:pt x="1252832" y="783691"/>
                    <a:pt x="1250493" y="779827"/>
                  </a:cubicBezTo>
                  <a:cubicBezTo>
                    <a:pt x="1230491" y="782886"/>
                    <a:pt x="1210488" y="786027"/>
                    <a:pt x="1190485" y="788925"/>
                  </a:cubicBezTo>
                  <a:cubicBezTo>
                    <a:pt x="1176047" y="791018"/>
                    <a:pt x="1161529" y="792950"/>
                    <a:pt x="1147092" y="795044"/>
                  </a:cubicBezTo>
                  <a:lnTo>
                    <a:pt x="1186452" y="816460"/>
                  </a:lnTo>
                  <a:cubicBezTo>
                    <a:pt x="1209197" y="828859"/>
                    <a:pt x="1231539" y="839889"/>
                    <a:pt x="1254445" y="849630"/>
                  </a:cubicBezTo>
                  <a:cubicBezTo>
                    <a:pt x="1277109" y="859453"/>
                    <a:pt x="1300338" y="868068"/>
                    <a:pt x="1325422" y="874267"/>
                  </a:cubicBezTo>
                  <a:cubicBezTo>
                    <a:pt x="1333972" y="876521"/>
                    <a:pt x="1344296" y="880628"/>
                    <a:pt x="1354539" y="883123"/>
                  </a:cubicBezTo>
                  <a:cubicBezTo>
                    <a:pt x="1360750" y="884653"/>
                    <a:pt x="1366799" y="885619"/>
                    <a:pt x="1372364" y="884653"/>
                  </a:cubicBezTo>
                  <a:cubicBezTo>
                    <a:pt x="1375268" y="884090"/>
                    <a:pt x="1378091" y="885941"/>
                    <a:pt x="1378656" y="888840"/>
                  </a:cubicBezTo>
                  <a:cubicBezTo>
                    <a:pt x="1379220" y="891738"/>
                    <a:pt x="1377284" y="894556"/>
                    <a:pt x="1374381" y="895120"/>
                  </a:cubicBezTo>
                  <a:cubicBezTo>
                    <a:pt x="1369138" y="896327"/>
                    <a:pt x="1363331" y="896166"/>
                    <a:pt x="1357362" y="895361"/>
                  </a:cubicBezTo>
                  <a:cubicBezTo>
                    <a:pt x="1345344" y="893670"/>
                    <a:pt x="1332682" y="888840"/>
                    <a:pt x="1322438" y="886666"/>
                  </a:cubicBezTo>
                  <a:cubicBezTo>
                    <a:pt x="1296467" y="880789"/>
                    <a:pt x="1272109" y="872979"/>
                    <a:pt x="1248719" y="862995"/>
                  </a:cubicBezTo>
                  <a:cubicBezTo>
                    <a:pt x="1225409" y="853012"/>
                    <a:pt x="1202987" y="840855"/>
                    <a:pt x="1180161" y="827731"/>
                  </a:cubicBezTo>
                  <a:lnTo>
                    <a:pt x="1140317" y="804061"/>
                  </a:lnTo>
                  <a:cubicBezTo>
                    <a:pt x="1139753" y="803658"/>
                    <a:pt x="1134429" y="800518"/>
                    <a:pt x="1129186" y="797459"/>
                  </a:cubicBezTo>
                  <a:cubicBezTo>
                    <a:pt x="1093375" y="802531"/>
                    <a:pt x="1057483" y="807523"/>
                    <a:pt x="1021591" y="812515"/>
                  </a:cubicBezTo>
                  <a:cubicBezTo>
                    <a:pt x="1020220" y="812676"/>
                    <a:pt x="1018768" y="812917"/>
                    <a:pt x="1017397" y="813078"/>
                  </a:cubicBezTo>
                  <a:lnTo>
                    <a:pt x="1030786" y="822579"/>
                  </a:lnTo>
                  <a:cubicBezTo>
                    <a:pt x="1037803" y="827248"/>
                    <a:pt x="1045143" y="831676"/>
                    <a:pt x="1052563" y="835863"/>
                  </a:cubicBezTo>
                  <a:cubicBezTo>
                    <a:pt x="1063694" y="842143"/>
                    <a:pt x="1075147" y="848020"/>
                    <a:pt x="1086600" y="853656"/>
                  </a:cubicBezTo>
                  <a:cubicBezTo>
                    <a:pt x="1103215" y="861949"/>
                    <a:pt x="1119830" y="870000"/>
                    <a:pt x="1136526" y="877890"/>
                  </a:cubicBezTo>
                  <a:cubicBezTo>
                    <a:pt x="1153141" y="885861"/>
                    <a:pt x="1169837" y="893510"/>
                    <a:pt x="1186775" y="900594"/>
                  </a:cubicBezTo>
                  <a:cubicBezTo>
                    <a:pt x="1209278" y="909853"/>
                    <a:pt x="1232184" y="918066"/>
                    <a:pt x="1256139" y="924345"/>
                  </a:cubicBezTo>
                  <a:cubicBezTo>
                    <a:pt x="1258962" y="924989"/>
                    <a:pt x="1260737" y="927888"/>
                    <a:pt x="1260091" y="930786"/>
                  </a:cubicBezTo>
                  <a:cubicBezTo>
                    <a:pt x="1259365" y="933604"/>
                    <a:pt x="1256462" y="935376"/>
                    <a:pt x="1253638" y="934732"/>
                  </a:cubicBezTo>
                  <a:cubicBezTo>
                    <a:pt x="1222667" y="927888"/>
                    <a:pt x="1193146" y="917985"/>
                    <a:pt x="1164433" y="906150"/>
                  </a:cubicBezTo>
                  <a:cubicBezTo>
                    <a:pt x="1150076" y="900192"/>
                    <a:pt x="1135881" y="893751"/>
                    <a:pt x="1121847" y="886907"/>
                  </a:cubicBezTo>
                  <a:cubicBezTo>
                    <a:pt x="1107974" y="880225"/>
                    <a:pt x="1094262" y="872979"/>
                    <a:pt x="1080470" y="865813"/>
                  </a:cubicBezTo>
                  <a:cubicBezTo>
                    <a:pt x="1070791" y="860741"/>
                    <a:pt x="1061193" y="855508"/>
                    <a:pt x="1051837" y="849953"/>
                  </a:cubicBezTo>
                  <a:cubicBezTo>
                    <a:pt x="1042320" y="844397"/>
                    <a:pt x="1033125" y="838439"/>
                    <a:pt x="1024172" y="832079"/>
                  </a:cubicBezTo>
                  <a:lnTo>
                    <a:pt x="1006428" y="818473"/>
                  </a:lnTo>
                  <a:cubicBezTo>
                    <a:pt x="1005218" y="817587"/>
                    <a:pt x="1002314" y="816943"/>
                    <a:pt x="1000621" y="816299"/>
                  </a:cubicBezTo>
                  <a:cubicBezTo>
                    <a:pt x="1000056" y="816057"/>
                    <a:pt x="1000056" y="815816"/>
                    <a:pt x="999653" y="815574"/>
                  </a:cubicBezTo>
                  <a:cubicBezTo>
                    <a:pt x="982876" y="817909"/>
                    <a:pt x="966100" y="820244"/>
                    <a:pt x="949243" y="822659"/>
                  </a:cubicBezTo>
                  <a:cubicBezTo>
                    <a:pt x="926659" y="825960"/>
                    <a:pt x="904156" y="829422"/>
                    <a:pt x="881572" y="832884"/>
                  </a:cubicBezTo>
                  <a:cubicBezTo>
                    <a:pt x="883911" y="834575"/>
                    <a:pt x="886170" y="836346"/>
                    <a:pt x="888589" y="837956"/>
                  </a:cubicBezTo>
                  <a:cubicBezTo>
                    <a:pt x="891977" y="840291"/>
                    <a:pt x="895445" y="842626"/>
                    <a:pt x="898994" y="844800"/>
                  </a:cubicBezTo>
                  <a:cubicBezTo>
                    <a:pt x="908915" y="851080"/>
                    <a:pt x="918916" y="857360"/>
                    <a:pt x="928998" y="863559"/>
                  </a:cubicBezTo>
                  <a:cubicBezTo>
                    <a:pt x="938999" y="869758"/>
                    <a:pt x="949001" y="875958"/>
                    <a:pt x="959083" y="881996"/>
                  </a:cubicBezTo>
                  <a:cubicBezTo>
                    <a:pt x="976827" y="892624"/>
                    <a:pt x="995620" y="903573"/>
                    <a:pt x="1014978" y="914201"/>
                  </a:cubicBezTo>
                  <a:cubicBezTo>
                    <a:pt x="1033528" y="924506"/>
                    <a:pt x="1052644" y="934409"/>
                    <a:pt x="1072163" y="943105"/>
                  </a:cubicBezTo>
                  <a:cubicBezTo>
                    <a:pt x="1098698" y="954859"/>
                    <a:pt x="1125718" y="964360"/>
                    <a:pt x="1152818" y="969271"/>
                  </a:cubicBezTo>
                  <a:cubicBezTo>
                    <a:pt x="1155803" y="969754"/>
                    <a:pt x="1157739" y="972491"/>
                    <a:pt x="1157254" y="975470"/>
                  </a:cubicBezTo>
                  <a:cubicBezTo>
                    <a:pt x="1156771" y="978369"/>
                    <a:pt x="1154028" y="980301"/>
                    <a:pt x="1151125" y="979818"/>
                  </a:cubicBezTo>
                  <a:cubicBezTo>
                    <a:pt x="1122895" y="975631"/>
                    <a:pt x="1094504" y="966936"/>
                    <a:pt x="1066839" y="955423"/>
                  </a:cubicBezTo>
                  <a:cubicBezTo>
                    <a:pt x="1046756" y="947050"/>
                    <a:pt x="1026915" y="937388"/>
                    <a:pt x="1007960" y="926922"/>
                  </a:cubicBezTo>
                  <a:cubicBezTo>
                    <a:pt x="988361" y="916133"/>
                    <a:pt x="969729" y="904540"/>
                    <a:pt x="951985" y="893510"/>
                  </a:cubicBezTo>
                  <a:cubicBezTo>
                    <a:pt x="944000" y="888437"/>
                    <a:pt x="936015" y="883365"/>
                    <a:pt x="928030" y="878132"/>
                  </a:cubicBezTo>
                  <a:cubicBezTo>
                    <a:pt x="916174" y="870402"/>
                    <a:pt x="904398" y="862432"/>
                    <a:pt x="892622" y="854461"/>
                  </a:cubicBezTo>
                  <a:cubicBezTo>
                    <a:pt x="889073" y="852046"/>
                    <a:pt x="885525" y="849550"/>
                    <a:pt x="882056" y="846974"/>
                  </a:cubicBezTo>
                  <a:cubicBezTo>
                    <a:pt x="878588" y="844478"/>
                    <a:pt x="875201" y="841821"/>
                    <a:pt x="871813" y="839083"/>
                  </a:cubicBezTo>
                  <a:cubicBezTo>
                    <a:pt x="871813" y="839083"/>
                    <a:pt x="871813" y="839083"/>
                    <a:pt x="871813" y="839083"/>
                  </a:cubicBezTo>
                  <a:cubicBezTo>
                    <a:pt x="870200" y="839728"/>
                    <a:pt x="868667" y="841016"/>
                    <a:pt x="867135" y="839969"/>
                  </a:cubicBezTo>
                  <a:cubicBezTo>
                    <a:pt x="865925" y="839164"/>
                    <a:pt x="866651" y="837554"/>
                    <a:pt x="866409" y="836185"/>
                  </a:cubicBezTo>
                  <a:cubicBezTo>
                    <a:pt x="857940" y="838359"/>
                    <a:pt x="846729" y="841257"/>
                    <a:pt x="838502" y="842707"/>
                  </a:cubicBezTo>
                  <a:cubicBezTo>
                    <a:pt x="834711" y="843270"/>
                    <a:pt x="831566" y="843592"/>
                    <a:pt x="829388" y="843431"/>
                  </a:cubicBezTo>
                  <a:cubicBezTo>
                    <a:pt x="827452" y="843270"/>
                    <a:pt x="826000" y="842707"/>
                    <a:pt x="825113" y="842063"/>
                  </a:cubicBezTo>
                  <a:cubicBezTo>
                    <a:pt x="822693" y="840533"/>
                    <a:pt x="822048" y="837393"/>
                    <a:pt x="823581" y="834977"/>
                  </a:cubicBezTo>
                  <a:cubicBezTo>
                    <a:pt x="824952" y="832884"/>
                    <a:pt x="827694" y="832160"/>
                    <a:pt x="829872" y="833126"/>
                  </a:cubicBezTo>
                  <a:cubicBezTo>
                    <a:pt x="829872" y="833448"/>
                    <a:pt x="830114" y="833528"/>
                    <a:pt x="830598" y="833448"/>
                  </a:cubicBezTo>
                  <a:cubicBezTo>
                    <a:pt x="831324" y="833367"/>
                    <a:pt x="832372" y="833126"/>
                    <a:pt x="833179" y="832965"/>
                  </a:cubicBezTo>
                  <a:cubicBezTo>
                    <a:pt x="836647" y="832562"/>
                    <a:pt x="841244" y="831596"/>
                    <a:pt x="846164" y="830388"/>
                  </a:cubicBezTo>
                  <a:cubicBezTo>
                    <a:pt x="851004" y="829181"/>
                    <a:pt x="855924" y="827892"/>
                    <a:pt x="860521" y="826604"/>
                  </a:cubicBezTo>
                  <a:cubicBezTo>
                    <a:pt x="860602" y="826363"/>
                    <a:pt x="860602" y="825799"/>
                    <a:pt x="860682" y="825719"/>
                  </a:cubicBezTo>
                  <a:cubicBezTo>
                    <a:pt x="861328" y="824108"/>
                    <a:pt x="863021" y="821452"/>
                    <a:pt x="867135" y="822659"/>
                  </a:cubicBezTo>
                  <a:cubicBezTo>
                    <a:pt x="867457" y="822740"/>
                    <a:pt x="868022" y="822981"/>
                    <a:pt x="868829" y="823545"/>
                  </a:cubicBezTo>
                  <a:cubicBezTo>
                    <a:pt x="868990" y="823625"/>
                    <a:pt x="869555" y="824028"/>
                    <a:pt x="869796" y="824189"/>
                  </a:cubicBezTo>
                  <a:cubicBezTo>
                    <a:pt x="870442" y="824028"/>
                    <a:pt x="871087" y="823867"/>
                    <a:pt x="871652" y="823706"/>
                  </a:cubicBezTo>
                  <a:cubicBezTo>
                    <a:pt x="882701" y="806798"/>
                    <a:pt x="893751" y="790133"/>
                    <a:pt x="905285" y="774111"/>
                  </a:cubicBezTo>
                  <a:cubicBezTo>
                    <a:pt x="914480" y="761309"/>
                    <a:pt x="923917" y="748830"/>
                    <a:pt x="933918" y="736673"/>
                  </a:cubicBezTo>
                  <a:cubicBezTo>
                    <a:pt x="942226" y="726609"/>
                    <a:pt x="950856" y="716706"/>
                    <a:pt x="959970" y="707044"/>
                  </a:cubicBezTo>
                  <a:cubicBezTo>
                    <a:pt x="968842" y="697705"/>
                    <a:pt x="978279" y="688527"/>
                    <a:pt x="988119" y="679429"/>
                  </a:cubicBezTo>
                  <a:cubicBezTo>
                    <a:pt x="994491" y="673551"/>
                    <a:pt x="1000943" y="667755"/>
                    <a:pt x="1007476" y="661958"/>
                  </a:cubicBezTo>
                  <a:cubicBezTo>
                    <a:pt x="1017317" y="653343"/>
                    <a:pt x="1027156" y="644889"/>
                    <a:pt x="1037158" y="636516"/>
                  </a:cubicBezTo>
                  <a:lnTo>
                    <a:pt x="1053450" y="623151"/>
                  </a:lnTo>
                  <a:cubicBezTo>
                    <a:pt x="1054660" y="622266"/>
                    <a:pt x="1056757" y="620011"/>
                    <a:pt x="1058290" y="618723"/>
                  </a:cubicBezTo>
                  <a:cubicBezTo>
                    <a:pt x="1059500" y="617676"/>
                    <a:pt x="1060548" y="616952"/>
                    <a:pt x="1061193" y="616710"/>
                  </a:cubicBezTo>
                  <a:cubicBezTo>
                    <a:pt x="1063613" y="615905"/>
                    <a:pt x="1065307" y="616549"/>
                    <a:pt x="1066436" y="617435"/>
                  </a:cubicBezTo>
                  <a:cubicBezTo>
                    <a:pt x="1067404" y="618159"/>
                    <a:pt x="1069420" y="619850"/>
                    <a:pt x="1068291" y="623554"/>
                  </a:cubicBezTo>
                  <a:cubicBezTo>
                    <a:pt x="1067646" y="625808"/>
                    <a:pt x="1065549" y="627338"/>
                    <a:pt x="1063290" y="627258"/>
                  </a:cubicBezTo>
                  <a:cubicBezTo>
                    <a:pt x="1062161" y="628707"/>
                    <a:pt x="1060951" y="630800"/>
                    <a:pt x="1060145" y="631444"/>
                  </a:cubicBezTo>
                  <a:lnTo>
                    <a:pt x="1044659" y="645050"/>
                  </a:lnTo>
                  <a:cubicBezTo>
                    <a:pt x="1036674" y="652296"/>
                    <a:pt x="1028770" y="659623"/>
                    <a:pt x="1020865" y="667030"/>
                  </a:cubicBezTo>
                  <a:cubicBezTo>
                    <a:pt x="1012961" y="674357"/>
                    <a:pt x="1005137" y="681764"/>
                    <a:pt x="997394" y="689251"/>
                  </a:cubicBezTo>
                  <a:cubicBezTo>
                    <a:pt x="983038" y="702938"/>
                    <a:pt x="970052" y="717028"/>
                    <a:pt x="957550" y="731198"/>
                  </a:cubicBezTo>
                  <a:cubicBezTo>
                    <a:pt x="949001" y="740940"/>
                    <a:pt x="940774" y="750762"/>
                    <a:pt x="932708" y="760665"/>
                  </a:cubicBezTo>
                  <a:cubicBezTo>
                    <a:pt x="917142" y="779908"/>
                    <a:pt x="902624" y="800196"/>
                    <a:pt x="887944" y="820646"/>
                  </a:cubicBezTo>
                  <a:cubicBezTo>
                    <a:pt x="907785" y="817265"/>
                    <a:pt x="927708" y="813964"/>
                    <a:pt x="947549" y="810744"/>
                  </a:cubicBezTo>
                  <a:cubicBezTo>
                    <a:pt x="968761" y="807362"/>
                    <a:pt x="989974" y="804142"/>
                    <a:pt x="1011348" y="800921"/>
                  </a:cubicBezTo>
                  <a:cubicBezTo>
                    <a:pt x="1011428" y="799874"/>
                    <a:pt x="1010299" y="798908"/>
                    <a:pt x="1010944" y="798023"/>
                  </a:cubicBezTo>
                  <a:cubicBezTo>
                    <a:pt x="1029496" y="773386"/>
                    <a:pt x="1049418" y="749877"/>
                    <a:pt x="1070711" y="727494"/>
                  </a:cubicBezTo>
                  <a:cubicBezTo>
                    <a:pt x="1079260" y="718638"/>
                    <a:pt x="1087971" y="709862"/>
                    <a:pt x="1096924" y="701409"/>
                  </a:cubicBezTo>
                  <a:cubicBezTo>
                    <a:pt x="1110313" y="688688"/>
                    <a:pt x="1124266" y="676531"/>
                    <a:pt x="1138381" y="664615"/>
                  </a:cubicBezTo>
                  <a:cubicBezTo>
                    <a:pt x="1145801" y="658335"/>
                    <a:pt x="1153383" y="652216"/>
                    <a:pt x="1161126" y="646339"/>
                  </a:cubicBezTo>
                  <a:cubicBezTo>
                    <a:pt x="1168869" y="640381"/>
                    <a:pt x="1176693" y="634745"/>
                    <a:pt x="1184678" y="629190"/>
                  </a:cubicBezTo>
                  <a:lnTo>
                    <a:pt x="1203309" y="616952"/>
                  </a:lnTo>
                  <a:cubicBezTo>
                    <a:pt x="1203955" y="616549"/>
                    <a:pt x="1207745" y="615422"/>
                    <a:pt x="1209681" y="614214"/>
                  </a:cubicBezTo>
                  <a:lnTo>
                    <a:pt x="1209842" y="613731"/>
                  </a:lnTo>
                  <a:lnTo>
                    <a:pt x="1209762" y="614134"/>
                  </a:lnTo>
                  <a:cubicBezTo>
                    <a:pt x="1210649" y="613570"/>
                    <a:pt x="1211214" y="613007"/>
                    <a:pt x="1210730" y="612524"/>
                  </a:cubicBezTo>
                  <a:cubicBezTo>
                    <a:pt x="1210649" y="612443"/>
                    <a:pt x="1210649" y="612443"/>
                    <a:pt x="1210568" y="612363"/>
                  </a:cubicBezTo>
                  <a:cubicBezTo>
                    <a:pt x="1210649" y="612282"/>
                    <a:pt x="1210730" y="612202"/>
                    <a:pt x="1210810" y="612121"/>
                  </a:cubicBezTo>
                  <a:cubicBezTo>
                    <a:pt x="1212666" y="610028"/>
                    <a:pt x="1215892" y="609786"/>
                    <a:pt x="1218070" y="611638"/>
                  </a:cubicBezTo>
                  <a:cubicBezTo>
                    <a:pt x="1219602" y="612926"/>
                    <a:pt x="1221376" y="616630"/>
                    <a:pt x="1217666" y="620172"/>
                  </a:cubicBezTo>
                  <a:cubicBezTo>
                    <a:pt x="1215811" y="621863"/>
                    <a:pt x="1210165" y="625164"/>
                    <a:pt x="1209117" y="625889"/>
                  </a:cubicBezTo>
                  <a:lnTo>
                    <a:pt x="1191453" y="638529"/>
                  </a:lnTo>
                  <a:cubicBezTo>
                    <a:pt x="1183871" y="644245"/>
                    <a:pt x="1176370" y="650203"/>
                    <a:pt x="1168950" y="656241"/>
                  </a:cubicBezTo>
                  <a:cubicBezTo>
                    <a:pt x="1161610" y="662280"/>
                    <a:pt x="1154351" y="668479"/>
                    <a:pt x="1147253" y="674840"/>
                  </a:cubicBezTo>
                  <a:cubicBezTo>
                    <a:pt x="1133542" y="686836"/>
                    <a:pt x="1120153" y="699315"/>
                    <a:pt x="1106925" y="711875"/>
                  </a:cubicBezTo>
                  <a:cubicBezTo>
                    <a:pt x="1093698" y="724435"/>
                    <a:pt x="1080632" y="737156"/>
                    <a:pt x="1067968" y="750279"/>
                  </a:cubicBezTo>
                  <a:cubicBezTo>
                    <a:pt x="1052805" y="765899"/>
                    <a:pt x="1038368" y="782162"/>
                    <a:pt x="1024495" y="798908"/>
                  </a:cubicBezTo>
                  <a:cubicBezTo>
                    <a:pt x="1055628" y="794319"/>
                    <a:pt x="1086761" y="789649"/>
                    <a:pt x="1117894" y="784980"/>
                  </a:cubicBezTo>
                  <a:cubicBezTo>
                    <a:pt x="1117975" y="784899"/>
                    <a:pt x="1118056" y="784416"/>
                    <a:pt x="1118056" y="784416"/>
                  </a:cubicBezTo>
                  <a:cubicBezTo>
                    <a:pt x="1119589" y="782001"/>
                    <a:pt x="1122734" y="781357"/>
                    <a:pt x="1125154" y="782886"/>
                  </a:cubicBezTo>
                  <a:lnTo>
                    <a:pt x="1125234" y="782967"/>
                  </a:lnTo>
                  <a:cubicBezTo>
                    <a:pt x="1126041" y="781598"/>
                    <a:pt x="1126283" y="782645"/>
                    <a:pt x="1126525" y="783691"/>
                  </a:cubicBezTo>
                  <a:cubicBezTo>
                    <a:pt x="1129267" y="783289"/>
                    <a:pt x="1132009" y="782886"/>
                    <a:pt x="1134752" y="782484"/>
                  </a:cubicBezTo>
                  <a:cubicBezTo>
                    <a:pt x="1133703" y="780390"/>
                    <a:pt x="1133219" y="777814"/>
                    <a:pt x="1135075" y="776204"/>
                  </a:cubicBezTo>
                  <a:cubicBezTo>
                    <a:pt x="1150479" y="761792"/>
                    <a:pt x="1165724" y="747461"/>
                    <a:pt x="1181210" y="733372"/>
                  </a:cubicBezTo>
                  <a:cubicBezTo>
                    <a:pt x="1191614" y="723952"/>
                    <a:pt x="1202099" y="714613"/>
                    <a:pt x="1212746" y="705515"/>
                  </a:cubicBezTo>
                  <a:cubicBezTo>
                    <a:pt x="1221618" y="697947"/>
                    <a:pt x="1230652" y="690459"/>
                    <a:pt x="1239927" y="683213"/>
                  </a:cubicBezTo>
                  <a:cubicBezTo>
                    <a:pt x="1249041" y="675967"/>
                    <a:pt x="1258478" y="668962"/>
                    <a:pt x="1267995" y="662038"/>
                  </a:cubicBezTo>
                  <a:cubicBezTo>
                    <a:pt x="1275819" y="656403"/>
                    <a:pt x="1283804" y="651008"/>
                    <a:pt x="1292031" y="645936"/>
                  </a:cubicBezTo>
                  <a:cubicBezTo>
                    <a:pt x="1300258" y="640864"/>
                    <a:pt x="1308646" y="636194"/>
                    <a:pt x="1317196" y="631686"/>
                  </a:cubicBezTo>
                  <a:lnTo>
                    <a:pt x="1334940" y="623232"/>
                  </a:lnTo>
                  <a:cubicBezTo>
                    <a:pt x="1335182" y="623151"/>
                    <a:pt x="1338166" y="622346"/>
                    <a:pt x="1340183" y="621460"/>
                  </a:cubicBezTo>
                  <a:cubicBezTo>
                    <a:pt x="1340344" y="621139"/>
                    <a:pt x="1340586" y="620897"/>
                    <a:pt x="1340747" y="620655"/>
                  </a:cubicBezTo>
                  <a:cubicBezTo>
                    <a:pt x="1340666" y="620816"/>
                    <a:pt x="1340666" y="621058"/>
                    <a:pt x="1340586" y="621300"/>
                  </a:cubicBezTo>
                  <a:cubicBezTo>
                    <a:pt x="1341634" y="620816"/>
                    <a:pt x="1342361" y="620333"/>
                    <a:pt x="1342118" y="619931"/>
                  </a:cubicBezTo>
                  <a:cubicBezTo>
                    <a:pt x="1342037" y="619850"/>
                    <a:pt x="1341957" y="619770"/>
                    <a:pt x="1341876" y="619689"/>
                  </a:cubicBezTo>
                  <a:cubicBezTo>
                    <a:pt x="1342280" y="619448"/>
                    <a:pt x="1342764" y="619206"/>
                    <a:pt x="1343247" y="619126"/>
                  </a:cubicBezTo>
                  <a:cubicBezTo>
                    <a:pt x="1346474" y="618159"/>
                    <a:pt x="1348087" y="619609"/>
                    <a:pt x="1348490" y="619931"/>
                  </a:cubicBezTo>
                  <a:cubicBezTo>
                    <a:pt x="1350022" y="621058"/>
                    <a:pt x="1350587" y="622668"/>
                    <a:pt x="1350426" y="624601"/>
                  </a:cubicBezTo>
                  <a:cubicBezTo>
                    <a:pt x="1350345" y="625245"/>
                    <a:pt x="1350022" y="626855"/>
                    <a:pt x="1348087" y="628304"/>
                  </a:cubicBezTo>
                  <a:cubicBezTo>
                    <a:pt x="1346877" y="629270"/>
                    <a:pt x="1340102" y="632571"/>
                    <a:pt x="1339618" y="632813"/>
                  </a:cubicBezTo>
                  <a:lnTo>
                    <a:pt x="1322680" y="641830"/>
                  </a:lnTo>
                  <a:cubicBezTo>
                    <a:pt x="1314534" y="646419"/>
                    <a:pt x="1306630" y="651330"/>
                    <a:pt x="1298806" y="656564"/>
                  </a:cubicBezTo>
                  <a:cubicBezTo>
                    <a:pt x="1291063" y="661716"/>
                    <a:pt x="1283481" y="667111"/>
                    <a:pt x="1276061" y="672827"/>
                  </a:cubicBezTo>
                  <a:cubicBezTo>
                    <a:pt x="1266866" y="679912"/>
                    <a:pt x="1257833" y="687158"/>
                    <a:pt x="1248880" y="694404"/>
                  </a:cubicBezTo>
                  <a:cubicBezTo>
                    <a:pt x="1239846" y="701731"/>
                    <a:pt x="1230894" y="709057"/>
                    <a:pt x="1222021" y="716464"/>
                  </a:cubicBezTo>
                  <a:cubicBezTo>
                    <a:pt x="1211294" y="725401"/>
                    <a:pt x="1200648" y="734338"/>
                    <a:pt x="1190001" y="743355"/>
                  </a:cubicBezTo>
                  <a:cubicBezTo>
                    <a:pt x="1175321" y="755754"/>
                    <a:pt x="1160723" y="768233"/>
                    <a:pt x="1146043" y="780793"/>
                  </a:cubicBezTo>
                  <a:cubicBezTo>
                    <a:pt x="1171450" y="777009"/>
                    <a:pt x="1196776" y="773225"/>
                    <a:pt x="1222183" y="769441"/>
                  </a:cubicBezTo>
                  <a:cubicBezTo>
                    <a:pt x="1231297" y="768072"/>
                    <a:pt x="1240411" y="766623"/>
                    <a:pt x="1249525" y="765254"/>
                  </a:cubicBezTo>
                  <a:cubicBezTo>
                    <a:pt x="1249767" y="765013"/>
                    <a:pt x="1249364" y="764530"/>
                    <a:pt x="1249606" y="764288"/>
                  </a:cubicBezTo>
                  <a:cubicBezTo>
                    <a:pt x="1268399" y="749233"/>
                    <a:pt x="1288563" y="734982"/>
                    <a:pt x="1309452" y="721859"/>
                  </a:cubicBezTo>
                  <a:cubicBezTo>
                    <a:pt x="1317760" y="716625"/>
                    <a:pt x="1326148" y="711553"/>
                    <a:pt x="1334698" y="706803"/>
                  </a:cubicBezTo>
                  <a:cubicBezTo>
                    <a:pt x="1347522" y="699476"/>
                    <a:pt x="1360589" y="692794"/>
                    <a:pt x="1373493" y="686192"/>
                  </a:cubicBezTo>
                  <a:cubicBezTo>
                    <a:pt x="1380349" y="682730"/>
                    <a:pt x="1387205" y="679349"/>
                    <a:pt x="1394222" y="676128"/>
                  </a:cubicBezTo>
                  <a:cubicBezTo>
                    <a:pt x="1401158" y="672827"/>
                    <a:pt x="1408256" y="669687"/>
                    <a:pt x="1415354" y="666708"/>
                  </a:cubicBezTo>
                  <a:lnTo>
                    <a:pt x="1430759" y="660428"/>
                  </a:lnTo>
                  <a:cubicBezTo>
                    <a:pt x="1431808" y="660026"/>
                    <a:pt x="1434308" y="659704"/>
                    <a:pt x="1436163" y="659221"/>
                  </a:cubicBezTo>
                  <a:cubicBezTo>
                    <a:pt x="1436567" y="658898"/>
                    <a:pt x="1436970" y="658496"/>
                    <a:pt x="1437373" y="658254"/>
                  </a:cubicBezTo>
                  <a:cubicBezTo>
                    <a:pt x="1437131" y="658577"/>
                    <a:pt x="1436970" y="658898"/>
                    <a:pt x="1436809" y="659059"/>
                  </a:cubicBezTo>
                  <a:cubicBezTo>
                    <a:pt x="1437777" y="658818"/>
                    <a:pt x="1438421" y="658496"/>
                    <a:pt x="1438260" y="658093"/>
                  </a:cubicBezTo>
                  <a:cubicBezTo>
                    <a:pt x="1438180" y="658013"/>
                    <a:pt x="1438180" y="657932"/>
                    <a:pt x="1438180" y="657852"/>
                  </a:cubicBezTo>
                  <a:cubicBezTo>
                    <a:pt x="1438502" y="657771"/>
                    <a:pt x="1438906" y="657691"/>
                    <a:pt x="1439228" y="657610"/>
                  </a:cubicBezTo>
                  <a:cubicBezTo>
                    <a:pt x="1442132" y="657127"/>
                    <a:pt x="1443503" y="658415"/>
                    <a:pt x="1443825" y="658657"/>
                  </a:cubicBezTo>
                  <a:cubicBezTo>
                    <a:pt x="1444874" y="659542"/>
                    <a:pt x="1445358" y="660589"/>
                    <a:pt x="1445600" y="661716"/>
                  </a:cubicBezTo>
                  <a:cubicBezTo>
                    <a:pt x="1445842" y="662843"/>
                    <a:pt x="1445761" y="664454"/>
                    <a:pt x="1444310" y="666144"/>
                  </a:cubicBezTo>
                  <a:cubicBezTo>
                    <a:pt x="1444067" y="666386"/>
                    <a:pt x="1443422" y="667030"/>
                    <a:pt x="1442213" y="667513"/>
                  </a:cubicBezTo>
                  <a:cubicBezTo>
                    <a:pt x="1441083" y="668077"/>
                    <a:pt x="1436647" y="669526"/>
                    <a:pt x="1434953" y="670331"/>
                  </a:cubicBezTo>
                  <a:lnTo>
                    <a:pt x="1420032" y="677255"/>
                  </a:lnTo>
                  <a:cubicBezTo>
                    <a:pt x="1414628" y="679832"/>
                    <a:pt x="1409224" y="682569"/>
                    <a:pt x="1403820" y="685306"/>
                  </a:cubicBezTo>
                  <a:cubicBezTo>
                    <a:pt x="1395754" y="689412"/>
                    <a:pt x="1387689" y="693760"/>
                    <a:pt x="1379785" y="698108"/>
                  </a:cubicBezTo>
                  <a:cubicBezTo>
                    <a:pt x="1367202" y="704951"/>
                    <a:pt x="1354539" y="712197"/>
                    <a:pt x="1341876" y="719363"/>
                  </a:cubicBezTo>
                  <a:cubicBezTo>
                    <a:pt x="1329294" y="726448"/>
                    <a:pt x="1316712" y="733694"/>
                    <a:pt x="1304371" y="741181"/>
                  </a:cubicBezTo>
                  <a:cubicBezTo>
                    <a:pt x="1293644" y="747703"/>
                    <a:pt x="1283481" y="754707"/>
                    <a:pt x="1273238" y="761631"/>
                  </a:cubicBezTo>
                  <a:cubicBezTo>
                    <a:pt x="1301145" y="757445"/>
                    <a:pt x="1329052" y="753258"/>
                    <a:pt x="1356879" y="748910"/>
                  </a:cubicBezTo>
                  <a:cubicBezTo>
                    <a:pt x="1431646" y="737236"/>
                    <a:pt x="1506334" y="724918"/>
                    <a:pt x="1580779" y="710909"/>
                  </a:cubicBezTo>
                  <a:cubicBezTo>
                    <a:pt x="1583683" y="710345"/>
                    <a:pt x="1586506" y="712278"/>
                    <a:pt x="1587071" y="715176"/>
                  </a:cubicBezTo>
                  <a:cubicBezTo>
                    <a:pt x="1587636" y="717994"/>
                    <a:pt x="1585780" y="720812"/>
                    <a:pt x="1582876" y="721376"/>
                  </a:cubicBezTo>
                  <a:cubicBezTo>
                    <a:pt x="1489799" y="740376"/>
                    <a:pt x="1396481" y="756962"/>
                    <a:pt x="1302919" y="771776"/>
                  </a:cubicBezTo>
                  <a:close/>
                  <a:moveTo>
                    <a:pt x="1125960" y="783933"/>
                  </a:moveTo>
                  <a:cubicBezTo>
                    <a:pt x="1126122" y="783933"/>
                    <a:pt x="1126202" y="783853"/>
                    <a:pt x="1126364" y="783853"/>
                  </a:cubicBezTo>
                  <a:lnTo>
                    <a:pt x="1126202" y="783772"/>
                  </a:lnTo>
                  <a:lnTo>
                    <a:pt x="1125637" y="783530"/>
                  </a:lnTo>
                  <a:cubicBezTo>
                    <a:pt x="1125799" y="783611"/>
                    <a:pt x="1125879" y="783772"/>
                    <a:pt x="1125960" y="783933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9" name="Google Shape;2259;p32"/>
            <p:cNvSpPr/>
            <p:nvPr/>
          </p:nvSpPr>
          <p:spPr>
            <a:xfrm rot="5400000">
              <a:off x="551670" y="448079"/>
              <a:ext cx="954104" cy="912894"/>
            </a:xfrm>
            <a:custGeom>
              <a:rect b="b" l="l" r="r" t="t"/>
              <a:pathLst>
                <a:path extrusionOk="0" h="1825787" w="1908207">
                  <a:moveTo>
                    <a:pt x="1704519" y="1074774"/>
                  </a:moveTo>
                  <a:cubicBezTo>
                    <a:pt x="1651770" y="1032183"/>
                    <a:pt x="1634187" y="968176"/>
                    <a:pt x="1597165" y="938307"/>
                  </a:cubicBezTo>
                  <a:cubicBezTo>
                    <a:pt x="1420770" y="795881"/>
                    <a:pt x="1293496" y="743549"/>
                    <a:pt x="1203725" y="737188"/>
                  </a:cubicBezTo>
                  <a:cubicBezTo>
                    <a:pt x="1290269" y="683729"/>
                    <a:pt x="1377781" y="576487"/>
                    <a:pt x="1431740" y="383179"/>
                  </a:cubicBezTo>
                  <a:cubicBezTo>
                    <a:pt x="1446258" y="331249"/>
                    <a:pt x="1433514" y="263458"/>
                    <a:pt x="1448436" y="216197"/>
                  </a:cubicBezTo>
                  <a:cubicBezTo>
                    <a:pt x="1488199" y="90116"/>
                    <a:pt x="1562725" y="17414"/>
                    <a:pt x="1551836" y="9846"/>
                  </a:cubicBezTo>
                  <a:cubicBezTo>
                    <a:pt x="1540948" y="2278"/>
                    <a:pt x="1474084" y="109198"/>
                    <a:pt x="1383104" y="170789"/>
                  </a:cubicBezTo>
                  <a:cubicBezTo>
                    <a:pt x="1326887" y="208790"/>
                    <a:pt x="1259943" y="207422"/>
                    <a:pt x="1220502" y="234071"/>
                  </a:cubicBezTo>
                  <a:cubicBezTo>
                    <a:pt x="1068546" y="336884"/>
                    <a:pt x="983615" y="425689"/>
                    <a:pt x="939577" y="500082"/>
                  </a:cubicBezTo>
                  <a:cubicBezTo>
                    <a:pt x="903766" y="411680"/>
                    <a:pt x="824642" y="313133"/>
                    <a:pt x="674299" y="220465"/>
                  </a:cubicBezTo>
                  <a:cubicBezTo>
                    <a:pt x="628164" y="191964"/>
                    <a:pt x="558880" y="184878"/>
                    <a:pt x="517342" y="157344"/>
                  </a:cubicBezTo>
                  <a:cubicBezTo>
                    <a:pt x="406521" y="83756"/>
                    <a:pt x="357240" y="-7625"/>
                    <a:pt x="346835" y="507"/>
                  </a:cubicBezTo>
                  <a:cubicBezTo>
                    <a:pt x="336431" y="8719"/>
                    <a:pt x="421039" y="102596"/>
                    <a:pt x="454834" y="206456"/>
                  </a:cubicBezTo>
                  <a:cubicBezTo>
                    <a:pt x="475724" y="270623"/>
                    <a:pt x="455399" y="333825"/>
                    <a:pt x="469997" y="378831"/>
                  </a:cubicBezTo>
                  <a:cubicBezTo>
                    <a:pt x="535006" y="578339"/>
                    <a:pt x="607032" y="688640"/>
                    <a:pt x="674541" y="746447"/>
                  </a:cubicBezTo>
                  <a:cubicBezTo>
                    <a:pt x="575012" y="749668"/>
                    <a:pt x="448946" y="794996"/>
                    <a:pt x="305943" y="920835"/>
                  </a:cubicBezTo>
                  <a:cubicBezTo>
                    <a:pt x="265292" y="956583"/>
                    <a:pt x="238756" y="1020348"/>
                    <a:pt x="200284" y="1051989"/>
                  </a:cubicBezTo>
                  <a:cubicBezTo>
                    <a:pt x="97689" y="1136365"/>
                    <a:pt x="-4825" y="1157298"/>
                    <a:pt x="176" y="1169536"/>
                  </a:cubicBezTo>
                  <a:cubicBezTo>
                    <a:pt x="5177" y="1181693"/>
                    <a:pt x="120031" y="1127992"/>
                    <a:pt x="230207" y="1125335"/>
                  </a:cubicBezTo>
                  <a:cubicBezTo>
                    <a:pt x="298200" y="1123644"/>
                    <a:pt x="353691" y="1160921"/>
                    <a:pt x="401359" y="1159714"/>
                  </a:cubicBezTo>
                  <a:cubicBezTo>
                    <a:pt x="574124" y="1155527"/>
                    <a:pt x="690430" y="1129844"/>
                    <a:pt x="768425" y="1094660"/>
                  </a:cubicBezTo>
                  <a:cubicBezTo>
                    <a:pt x="746406" y="1182096"/>
                    <a:pt x="748019" y="1298596"/>
                    <a:pt x="795525" y="1447704"/>
                  </a:cubicBezTo>
                  <a:cubicBezTo>
                    <a:pt x="811817" y="1499070"/>
                    <a:pt x="859727" y="1549149"/>
                    <a:pt x="873197" y="1596811"/>
                  </a:cubicBezTo>
                  <a:cubicBezTo>
                    <a:pt x="909008" y="1724100"/>
                    <a:pt x="886344" y="1825304"/>
                    <a:pt x="899652" y="1825787"/>
                  </a:cubicBezTo>
                  <a:cubicBezTo>
                    <a:pt x="912960" y="1826270"/>
                    <a:pt x="910379" y="1700430"/>
                    <a:pt x="952965" y="1599790"/>
                  </a:cubicBezTo>
                  <a:cubicBezTo>
                    <a:pt x="979259" y="1537636"/>
                    <a:pt x="1036203" y="1502774"/>
                    <a:pt x="1054673" y="1459136"/>
                  </a:cubicBezTo>
                  <a:cubicBezTo>
                    <a:pt x="1122989" y="1297550"/>
                    <a:pt x="1146459" y="1180325"/>
                    <a:pt x="1144685" y="1094902"/>
                  </a:cubicBezTo>
                  <a:cubicBezTo>
                    <a:pt x="1223405" y="1146912"/>
                    <a:pt x="1341567" y="1184189"/>
                    <a:pt x="1512557" y="1181210"/>
                  </a:cubicBezTo>
                  <a:cubicBezTo>
                    <a:pt x="1567000" y="1180244"/>
                    <a:pt x="1629024" y="1148925"/>
                    <a:pt x="1678951" y="1149730"/>
                  </a:cubicBezTo>
                  <a:cubicBezTo>
                    <a:pt x="1812356" y="1151743"/>
                    <a:pt x="1903900" y="1201982"/>
                    <a:pt x="1908094" y="1189503"/>
                  </a:cubicBezTo>
                  <a:cubicBezTo>
                    <a:pt x="1912450" y="1176943"/>
                    <a:pt x="1789933" y="1143692"/>
                    <a:pt x="1704519" y="1074774"/>
                  </a:cubicBezTo>
                  <a:close/>
                  <a:moveTo>
                    <a:pt x="1018781" y="845799"/>
                  </a:moveTo>
                  <a:cubicBezTo>
                    <a:pt x="1014668" y="858197"/>
                    <a:pt x="1012651" y="872609"/>
                    <a:pt x="1012893" y="888309"/>
                  </a:cubicBezTo>
                  <a:cubicBezTo>
                    <a:pt x="1001521" y="885491"/>
                    <a:pt x="990390" y="883800"/>
                    <a:pt x="980389" y="883559"/>
                  </a:cubicBezTo>
                  <a:cubicBezTo>
                    <a:pt x="959902" y="882915"/>
                    <a:pt x="936189" y="888309"/>
                    <a:pt x="911912" y="899983"/>
                  </a:cubicBezTo>
                  <a:cubicBezTo>
                    <a:pt x="910218" y="884042"/>
                    <a:pt x="906427" y="869308"/>
                    <a:pt x="901426" y="857151"/>
                  </a:cubicBezTo>
                  <a:cubicBezTo>
                    <a:pt x="892716" y="836137"/>
                    <a:pt x="874891" y="814560"/>
                    <a:pt x="849968" y="795962"/>
                  </a:cubicBezTo>
                  <a:cubicBezTo>
                    <a:pt x="872068" y="789602"/>
                    <a:pt x="890780" y="779135"/>
                    <a:pt x="904814" y="767944"/>
                  </a:cubicBezTo>
                  <a:cubicBezTo>
                    <a:pt x="916509" y="758604"/>
                    <a:pt x="927317" y="745320"/>
                    <a:pt x="936592" y="729379"/>
                  </a:cubicBezTo>
                  <a:cubicBezTo>
                    <a:pt x="946271" y="740811"/>
                    <a:pt x="956837" y="750231"/>
                    <a:pt x="967081" y="757236"/>
                  </a:cubicBezTo>
                  <a:cubicBezTo>
                    <a:pt x="989261" y="772453"/>
                    <a:pt x="1022088" y="782033"/>
                    <a:pt x="1060480" y="781792"/>
                  </a:cubicBezTo>
                  <a:cubicBezTo>
                    <a:pt x="1039106" y="801759"/>
                    <a:pt x="1025637" y="825188"/>
                    <a:pt x="1018781" y="84579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0" name="Google Shape;2260;p32"/>
            <p:cNvSpPr/>
            <p:nvPr/>
          </p:nvSpPr>
          <p:spPr>
            <a:xfrm rot="5400000">
              <a:off x="643414" y="518007"/>
              <a:ext cx="791959" cy="754509"/>
            </a:xfrm>
            <a:custGeom>
              <a:rect b="b" l="l" r="r" t="t"/>
              <a:pathLst>
                <a:path extrusionOk="0" h="1509017" w="1583918">
                  <a:moveTo>
                    <a:pt x="669572" y="933386"/>
                  </a:moveTo>
                  <a:cubicBezTo>
                    <a:pt x="673524" y="930649"/>
                    <a:pt x="677315" y="927911"/>
                    <a:pt x="681106" y="925174"/>
                  </a:cubicBezTo>
                  <a:cubicBezTo>
                    <a:pt x="686752" y="920987"/>
                    <a:pt x="692317" y="916720"/>
                    <a:pt x="697640" y="912212"/>
                  </a:cubicBezTo>
                  <a:cubicBezTo>
                    <a:pt x="703044" y="907783"/>
                    <a:pt x="708287" y="903114"/>
                    <a:pt x="713288" y="898364"/>
                  </a:cubicBezTo>
                  <a:cubicBezTo>
                    <a:pt x="728451" y="883952"/>
                    <a:pt x="742404" y="868413"/>
                    <a:pt x="756035" y="852875"/>
                  </a:cubicBezTo>
                  <a:cubicBezTo>
                    <a:pt x="758052" y="850701"/>
                    <a:pt x="757971" y="847319"/>
                    <a:pt x="755793" y="845306"/>
                  </a:cubicBezTo>
                  <a:cubicBezTo>
                    <a:pt x="753616" y="843294"/>
                    <a:pt x="750228" y="843455"/>
                    <a:pt x="748212" y="845548"/>
                  </a:cubicBezTo>
                  <a:cubicBezTo>
                    <a:pt x="736194" y="857625"/>
                    <a:pt x="723773" y="869379"/>
                    <a:pt x="711190" y="880973"/>
                  </a:cubicBezTo>
                  <a:cubicBezTo>
                    <a:pt x="704899" y="886689"/>
                    <a:pt x="698528" y="892406"/>
                    <a:pt x="692156" y="897961"/>
                  </a:cubicBezTo>
                  <a:cubicBezTo>
                    <a:pt x="685784" y="903516"/>
                    <a:pt x="679412" y="909152"/>
                    <a:pt x="672798" y="914385"/>
                  </a:cubicBezTo>
                  <a:lnTo>
                    <a:pt x="645375" y="935801"/>
                  </a:lnTo>
                  <a:cubicBezTo>
                    <a:pt x="642230" y="938217"/>
                    <a:pt x="634084" y="943772"/>
                    <a:pt x="632067" y="945544"/>
                  </a:cubicBezTo>
                  <a:cubicBezTo>
                    <a:pt x="630373" y="947154"/>
                    <a:pt x="629970" y="948603"/>
                    <a:pt x="629889" y="949166"/>
                  </a:cubicBezTo>
                  <a:cubicBezTo>
                    <a:pt x="629567" y="951984"/>
                    <a:pt x="630534" y="953917"/>
                    <a:pt x="633196" y="954883"/>
                  </a:cubicBezTo>
                  <a:cubicBezTo>
                    <a:pt x="633680" y="955044"/>
                    <a:pt x="635293" y="955688"/>
                    <a:pt x="637955" y="954480"/>
                  </a:cubicBezTo>
                  <a:cubicBezTo>
                    <a:pt x="638439" y="954319"/>
                    <a:pt x="638923" y="954078"/>
                    <a:pt x="639326" y="953756"/>
                  </a:cubicBezTo>
                  <a:cubicBezTo>
                    <a:pt x="639165" y="953756"/>
                    <a:pt x="639003" y="953756"/>
                    <a:pt x="638761" y="953514"/>
                  </a:cubicBezTo>
                  <a:cubicBezTo>
                    <a:pt x="638358" y="952951"/>
                    <a:pt x="638923" y="952226"/>
                    <a:pt x="640052" y="951501"/>
                  </a:cubicBezTo>
                  <a:cubicBezTo>
                    <a:pt x="639971" y="952145"/>
                    <a:pt x="639810" y="953192"/>
                    <a:pt x="639487" y="953595"/>
                  </a:cubicBezTo>
                  <a:cubicBezTo>
                    <a:pt x="640294" y="952790"/>
                    <a:pt x="640859" y="951823"/>
                    <a:pt x="641100" y="950777"/>
                  </a:cubicBezTo>
                  <a:cubicBezTo>
                    <a:pt x="644407" y="948845"/>
                    <a:pt x="650053" y="946590"/>
                    <a:pt x="652070" y="945221"/>
                  </a:cubicBezTo>
                  <a:cubicBezTo>
                    <a:pt x="657958" y="941276"/>
                    <a:pt x="663846" y="937412"/>
                    <a:pt x="669572" y="933386"/>
                  </a:cubicBezTo>
                  <a:close/>
                  <a:moveTo>
                    <a:pt x="633922" y="945060"/>
                  </a:moveTo>
                  <a:cubicBezTo>
                    <a:pt x="633922" y="945141"/>
                    <a:pt x="634084" y="945060"/>
                    <a:pt x="634164" y="944980"/>
                  </a:cubicBezTo>
                  <a:cubicBezTo>
                    <a:pt x="634648" y="944819"/>
                    <a:pt x="635132" y="944738"/>
                    <a:pt x="635616" y="944658"/>
                  </a:cubicBezTo>
                  <a:cubicBezTo>
                    <a:pt x="634648" y="944336"/>
                    <a:pt x="633600" y="944094"/>
                    <a:pt x="633922" y="945060"/>
                  </a:cubicBezTo>
                  <a:close/>
                  <a:moveTo>
                    <a:pt x="663846" y="634527"/>
                  </a:moveTo>
                  <a:cubicBezTo>
                    <a:pt x="677718" y="640082"/>
                    <a:pt x="691107" y="646443"/>
                    <a:pt x="703690" y="653447"/>
                  </a:cubicBezTo>
                  <a:cubicBezTo>
                    <a:pt x="706190" y="654735"/>
                    <a:pt x="707238" y="657875"/>
                    <a:pt x="705948" y="660371"/>
                  </a:cubicBezTo>
                  <a:cubicBezTo>
                    <a:pt x="704577" y="662867"/>
                    <a:pt x="701512" y="663833"/>
                    <a:pt x="699011" y="662545"/>
                  </a:cubicBezTo>
                  <a:cubicBezTo>
                    <a:pt x="686349" y="656507"/>
                    <a:pt x="673040" y="651354"/>
                    <a:pt x="659329" y="646604"/>
                  </a:cubicBezTo>
                  <a:cubicBezTo>
                    <a:pt x="645940" y="641934"/>
                    <a:pt x="632148" y="637989"/>
                    <a:pt x="618355" y="634366"/>
                  </a:cubicBezTo>
                  <a:cubicBezTo>
                    <a:pt x="607225" y="631387"/>
                    <a:pt x="596094" y="628650"/>
                    <a:pt x="585045" y="626315"/>
                  </a:cubicBezTo>
                  <a:cubicBezTo>
                    <a:pt x="567784" y="622611"/>
                    <a:pt x="550685" y="619552"/>
                    <a:pt x="534231" y="617619"/>
                  </a:cubicBezTo>
                  <a:cubicBezTo>
                    <a:pt x="531328" y="617378"/>
                    <a:pt x="529150" y="614802"/>
                    <a:pt x="529392" y="611823"/>
                  </a:cubicBezTo>
                  <a:cubicBezTo>
                    <a:pt x="529634" y="608924"/>
                    <a:pt x="532215" y="606750"/>
                    <a:pt x="535199" y="606992"/>
                  </a:cubicBezTo>
                  <a:cubicBezTo>
                    <a:pt x="552137" y="607958"/>
                    <a:pt x="569801" y="609729"/>
                    <a:pt x="587626" y="612789"/>
                  </a:cubicBezTo>
                  <a:cubicBezTo>
                    <a:pt x="599159" y="614802"/>
                    <a:pt x="610693" y="617298"/>
                    <a:pt x="622066" y="620357"/>
                  </a:cubicBezTo>
                  <a:cubicBezTo>
                    <a:pt x="636342" y="624221"/>
                    <a:pt x="650295" y="629052"/>
                    <a:pt x="663846" y="634527"/>
                  </a:cubicBezTo>
                  <a:close/>
                  <a:moveTo>
                    <a:pt x="699011" y="744264"/>
                  </a:moveTo>
                  <a:cubicBezTo>
                    <a:pt x="702399" y="743218"/>
                    <a:pt x="728532" y="732671"/>
                    <a:pt x="739582" y="730658"/>
                  </a:cubicBezTo>
                  <a:cubicBezTo>
                    <a:pt x="740065" y="730658"/>
                    <a:pt x="740549" y="730416"/>
                    <a:pt x="741033" y="730336"/>
                  </a:cubicBezTo>
                  <a:cubicBezTo>
                    <a:pt x="740711" y="730094"/>
                    <a:pt x="740469" y="729853"/>
                    <a:pt x="740307" y="729692"/>
                  </a:cubicBezTo>
                  <a:cubicBezTo>
                    <a:pt x="740549" y="729933"/>
                    <a:pt x="740872" y="730094"/>
                    <a:pt x="741195" y="730255"/>
                  </a:cubicBezTo>
                  <a:cubicBezTo>
                    <a:pt x="741598" y="730175"/>
                    <a:pt x="741840" y="730175"/>
                    <a:pt x="741840" y="730416"/>
                  </a:cubicBezTo>
                  <a:lnTo>
                    <a:pt x="741840" y="730497"/>
                  </a:lnTo>
                  <a:cubicBezTo>
                    <a:pt x="743775" y="731221"/>
                    <a:pt x="746115" y="730577"/>
                    <a:pt x="747486" y="728887"/>
                  </a:cubicBezTo>
                  <a:cubicBezTo>
                    <a:pt x="749260" y="726632"/>
                    <a:pt x="748857" y="723412"/>
                    <a:pt x="746679" y="721640"/>
                  </a:cubicBezTo>
                  <a:cubicBezTo>
                    <a:pt x="745711" y="720916"/>
                    <a:pt x="744018" y="720191"/>
                    <a:pt x="741598" y="720191"/>
                  </a:cubicBezTo>
                  <a:cubicBezTo>
                    <a:pt x="739582" y="720191"/>
                    <a:pt x="736436" y="720674"/>
                    <a:pt x="732726" y="721640"/>
                  </a:cubicBezTo>
                  <a:cubicBezTo>
                    <a:pt x="719982" y="724861"/>
                    <a:pt x="699011" y="732832"/>
                    <a:pt x="695947" y="733717"/>
                  </a:cubicBezTo>
                  <a:cubicBezTo>
                    <a:pt x="692398" y="734684"/>
                    <a:pt x="688929" y="735891"/>
                    <a:pt x="685381" y="736938"/>
                  </a:cubicBezTo>
                  <a:cubicBezTo>
                    <a:pt x="685542" y="736535"/>
                    <a:pt x="686268" y="736052"/>
                    <a:pt x="686349" y="735730"/>
                  </a:cubicBezTo>
                  <a:cubicBezTo>
                    <a:pt x="686752" y="734200"/>
                    <a:pt x="686429" y="732590"/>
                    <a:pt x="685219" y="731060"/>
                  </a:cubicBezTo>
                  <a:cubicBezTo>
                    <a:pt x="684735" y="730416"/>
                    <a:pt x="683767" y="729611"/>
                    <a:pt x="682316" y="728967"/>
                  </a:cubicBezTo>
                  <a:cubicBezTo>
                    <a:pt x="680219" y="728162"/>
                    <a:pt x="675460" y="727357"/>
                    <a:pt x="673444" y="726552"/>
                  </a:cubicBezTo>
                  <a:lnTo>
                    <a:pt x="652957" y="719145"/>
                  </a:lnTo>
                  <a:lnTo>
                    <a:pt x="600611" y="699983"/>
                  </a:lnTo>
                  <a:cubicBezTo>
                    <a:pt x="586819" y="695394"/>
                    <a:pt x="573108" y="690966"/>
                    <a:pt x="559154" y="687101"/>
                  </a:cubicBezTo>
                  <a:cubicBezTo>
                    <a:pt x="545201" y="683156"/>
                    <a:pt x="531166" y="679774"/>
                    <a:pt x="517052" y="676715"/>
                  </a:cubicBezTo>
                  <a:cubicBezTo>
                    <a:pt x="488822" y="670596"/>
                    <a:pt x="460350" y="666248"/>
                    <a:pt x="431475" y="662867"/>
                  </a:cubicBezTo>
                  <a:cubicBezTo>
                    <a:pt x="428572" y="662464"/>
                    <a:pt x="425830" y="664558"/>
                    <a:pt x="425426" y="667456"/>
                  </a:cubicBezTo>
                  <a:cubicBezTo>
                    <a:pt x="425023" y="670354"/>
                    <a:pt x="427120" y="673092"/>
                    <a:pt x="430024" y="673495"/>
                  </a:cubicBezTo>
                  <a:cubicBezTo>
                    <a:pt x="458415" y="677842"/>
                    <a:pt x="486241" y="683639"/>
                    <a:pt x="513906" y="690321"/>
                  </a:cubicBezTo>
                  <a:cubicBezTo>
                    <a:pt x="527779" y="693622"/>
                    <a:pt x="541571" y="697246"/>
                    <a:pt x="555283" y="700949"/>
                  </a:cubicBezTo>
                  <a:cubicBezTo>
                    <a:pt x="568994" y="704733"/>
                    <a:pt x="582706" y="708598"/>
                    <a:pt x="596336" y="712945"/>
                  </a:cubicBezTo>
                  <a:lnTo>
                    <a:pt x="649166" y="730175"/>
                  </a:lnTo>
                  <a:lnTo>
                    <a:pt x="669733" y="736616"/>
                  </a:lnTo>
                  <a:cubicBezTo>
                    <a:pt x="670943" y="737018"/>
                    <a:pt x="673928" y="736938"/>
                    <a:pt x="676105" y="737179"/>
                  </a:cubicBezTo>
                  <a:cubicBezTo>
                    <a:pt x="676105" y="737340"/>
                    <a:pt x="676186" y="737421"/>
                    <a:pt x="676267" y="737582"/>
                  </a:cubicBezTo>
                  <a:cubicBezTo>
                    <a:pt x="676912" y="738790"/>
                    <a:pt x="678525" y="738306"/>
                    <a:pt x="679815" y="738629"/>
                  </a:cubicBezTo>
                  <a:cubicBezTo>
                    <a:pt x="660780" y="744184"/>
                    <a:pt x="641826" y="749820"/>
                    <a:pt x="623034" y="756019"/>
                  </a:cubicBezTo>
                  <a:cubicBezTo>
                    <a:pt x="598917" y="763909"/>
                    <a:pt x="574963" y="772282"/>
                    <a:pt x="551088" y="780897"/>
                  </a:cubicBezTo>
                  <a:cubicBezTo>
                    <a:pt x="486160" y="804487"/>
                    <a:pt x="420506" y="828158"/>
                    <a:pt x="354772" y="851828"/>
                  </a:cubicBezTo>
                  <a:cubicBezTo>
                    <a:pt x="345658" y="855129"/>
                    <a:pt x="336463" y="858349"/>
                    <a:pt x="327349" y="861570"/>
                  </a:cubicBezTo>
                  <a:cubicBezTo>
                    <a:pt x="327268" y="861489"/>
                    <a:pt x="327349" y="861489"/>
                    <a:pt x="327268" y="861489"/>
                  </a:cubicBezTo>
                  <a:cubicBezTo>
                    <a:pt x="324606" y="859315"/>
                    <a:pt x="311137" y="854002"/>
                    <a:pt x="305571" y="852150"/>
                  </a:cubicBezTo>
                  <a:cubicBezTo>
                    <a:pt x="299280" y="849976"/>
                    <a:pt x="292989" y="847963"/>
                    <a:pt x="286617" y="846031"/>
                  </a:cubicBezTo>
                  <a:cubicBezTo>
                    <a:pt x="280245" y="844099"/>
                    <a:pt x="273873" y="842328"/>
                    <a:pt x="267421" y="840717"/>
                  </a:cubicBezTo>
                  <a:cubicBezTo>
                    <a:pt x="254758" y="837577"/>
                    <a:pt x="241934" y="834679"/>
                    <a:pt x="229029" y="832424"/>
                  </a:cubicBezTo>
                  <a:cubicBezTo>
                    <a:pt x="220479" y="830895"/>
                    <a:pt x="211849" y="829607"/>
                    <a:pt x="203219" y="828560"/>
                  </a:cubicBezTo>
                  <a:cubicBezTo>
                    <a:pt x="181603" y="825823"/>
                    <a:pt x="159826" y="824293"/>
                    <a:pt x="138210" y="823246"/>
                  </a:cubicBezTo>
                  <a:cubicBezTo>
                    <a:pt x="135306" y="823085"/>
                    <a:pt x="132725" y="825259"/>
                    <a:pt x="132484" y="828238"/>
                  </a:cubicBezTo>
                  <a:cubicBezTo>
                    <a:pt x="132322" y="831136"/>
                    <a:pt x="134500" y="833713"/>
                    <a:pt x="137484" y="833954"/>
                  </a:cubicBezTo>
                  <a:cubicBezTo>
                    <a:pt x="158697" y="836048"/>
                    <a:pt x="179990" y="838946"/>
                    <a:pt x="201203" y="842328"/>
                  </a:cubicBezTo>
                  <a:cubicBezTo>
                    <a:pt x="209671" y="843696"/>
                    <a:pt x="218140" y="845226"/>
                    <a:pt x="226528" y="846675"/>
                  </a:cubicBezTo>
                  <a:cubicBezTo>
                    <a:pt x="239192" y="848849"/>
                    <a:pt x="251854" y="851103"/>
                    <a:pt x="264356" y="853841"/>
                  </a:cubicBezTo>
                  <a:cubicBezTo>
                    <a:pt x="270647" y="855129"/>
                    <a:pt x="276939" y="856659"/>
                    <a:pt x="283230" y="858188"/>
                  </a:cubicBezTo>
                  <a:cubicBezTo>
                    <a:pt x="289521" y="859798"/>
                    <a:pt x="295812" y="861489"/>
                    <a:pt x="302103" y="863260"/>
                  </a:cubicBezTo>
                  <a:cubicBezTo>
                    <a:pt x="304523" y="863985"/>
                    <a:pt x="309766" y="865112"/>
                    <a:pt x="314201" y="866320"/>
                  </a:cubicBezTo>
                  <a:cubicBezTo>
                    <a:pt x="284036" y="877108"/>
                    <a:pt x="253952" y="887978"/>
                    <a:pt x="223786" y="898525"/>
                  </a:cubicBezTo>
                  <a:cubicBezTo>
                    <a:pt x="150550" y="924208"/>
                    <a:pt x="77153" y="949006"/>
                    <a:pt x="3837" y="971549"/>
                  </a:cubicBezTo>
                  <a:cubicBezTo>
                    <a:pt x="1014" y="972354"/>
                    <a:pt x="-599" y="975333"/>
                    <a:pt x="208" y="978151"/>
                  </a:cubicBezTo>
                  <a:cubicBezTo>
                    <a:pt x="1095" y="980969"/>
                    <a:pt x="4079" y="982579"/>
                    <a:pt x="6902" y="981774"/>
                  </a:cubicBezTo>
                  <a:cubicBezTo>
                    <a:pt x="80703" y="960116"/>
                    <a:pt x="154583" y="936526"/>
                    <a:pt x="228222" y="911487"/>
                  </a:cubicBezTo>
                  <a:cubicBezTo>
                    <a:pt x="272180" y="896512"/>
                    <a:pt x="316057" y="881215"/>
                    <a:pt x="359692" y="865434"/>
                  </a:cubicBezTo>
                  <a:cubicBezTo>
                    <a:pt x="374371" y="860121"/>
                    <a:pt x="388809" y="854646"/>
                    <a:pt x="403488" y="849251"/>
                  </a:cubicBezTo>
                  <a:cubicBezTo>
                    <a:pt x="387437" y="864871"/>
                    <a:pt x="370741" y="879765"/>
                    <a:pt x="353481" y="894097"/>
                  </a:cubicBezTo>
                  <a:cubicBezTo>
                    <a:pt x="342512" y="903275"/>
                    <a:pt x="331301" y="912292"/>
                    <a:pt x="320089" y="921229"/>
                  </a:cubicBezTo>
                  <a:cubicBezTo>
                    <a:pt x="303232" y="934674"/>
                    <a:pt x="286295" y="948120"/>
                    <a:pt x="269034" y="961002"/>
                  </a:cubicBezTo>
                  <a:cubicBezTo>
                    <a:pt x="266050" y="963256"/>
                    <a:pt x="252097" y="975655"/>
                    <a:pt x="239111" y="985316"/>
                  </a:cubicBezTo>
                  <a:cubicBezTo>
                    <a:pt x="233868" y="989181"/>
                    <a:pt x="228867" y="992643"/>
                    <a:pt x="224835" y="994655"/>
                  </a:cubicBezTo>
                  <a:cubicBezTo>
                    <a:pt x="223302" y="995380"/>
                    <a:pt x="221124" y="997071"/>
                    <a:pt x="221044" y="996105"/>
                  </a:cubicBezTo>
                  <a:cubicBezTo>
                    <a:pt x="218624" y="995380"/>
                    <a:pt x="215963" y="996668"/>
                    <a:pt x="214995" y="999084"/>
                  </a:cubicBezTo>
                  <a:cubicBezTo>
                    <a:pt x="213865" y="1001660"/>
                    <a:pt x="215156" y="1004639"/>
                    <a:pt x="217737" y="1005766"/>
                  </a:cubicBezTo>
                  <a:cubicBezTo>
                    <a:pt x="219108" y="1006330"/>
                    <a:pt x="220963" y="1006571"/>
                    <a:pt x="223141" y="1006249"/>
                  </a:cubicBezTo>
                  <a:cubicBezTo>
                    <a:pt x="225964" y="1005766"/>
                    <a:pt x="229916" y="1004156"/>
                    <a:pt x="234352" y="1001660"/>
                  </a:cubicBezTo>
                  <a:cubicBezTo>
                    <a:pt x="249596" y="993206"/>
                    <a:pt x="272744" y="974286"/>
                    <a:pt x="276777" y="971468"/>
                  </a:cubicBezTo>
                  <a:cubicBezTo>
                    <a:pt x="291457" y="961002"/>
                    <a:pt x="306217" y="950374"/>
                    <a:pt x="320573" y="939263"/>
                  </a:cubicBezTo>
                  <a:cubicBezTo>
                    <a:pt x="330091" y="931856"/>
                    <a:pt x="339528" y="924208"/>
                    <a:pt x="348722" y="916398"/>
                  </a:cubicBezTo>
                  <a:cubicBezTo>
                    <a:pt x="371871" y="896673"/>
                    <a:pt x="393809" y="875740"/>
                    <a:pt x="414457" y="853680"/>
                  </a:cubicBezTo>
                  <a:cubicBezTo>
                    <a:pt x="416554" y="851586"/>
                    <a:pt x="416473" y="848205"/>
                    <a:pt x="414376" y="846192"/>
                  </a:cubicBezTo>
                  <a:cubicBezTo>
                    <a:pt x="413650" y="845468"/>
                    <a:pt x="412602" y="846433"/>
                    <a:pt x="411634" y="846192"/>
                  </a:cubicBezTo>
                  <a:cubicBezTo>
                    <a:pt x="459786" y="828479"/>
                    <a:pt x="507937" y="810686"/>
                    <a:pt x="555524" y="793054"/>
                  </a:cubicBezTo>
                  <a:cubicBezTo>
                    <a:pt x="579237" y="784198"/>
                    <a:pt x="602950" y="775583"/>
                    <a:pt x="626905" y="767371"/>
                  </a:cubicBezTo>
                  <a:cubicBezTo>
                    <a:pt x="650698" y="759159"/>
                    <a:pt x="674734" y="751430"/>
                    <a:pt x="699011" y="744264"/>
                  </a:cubicBezTo>
                  <a:close/>
                  <a:moveTo>
                    <a:pt x="322993" y="861489"/>
                  </a:moveTo>
                  <a:cubicBezTo>
                    <a:pt x="323074" y="861489"/>
                    <a:pt x="323154" y="861489"/>
                    <a:pt x="323154" y="861489"/>
                  </a:cubicBezTo>
                  <a:cubicBezTo>
                    <a:pt x="323074" y="860523"/>
                    <a:pt x="322348" y="861006"/>
                    <a:pt x="321622" y="861650"/>
                  </a:cubicBezTo>
                  <a:cubicBezTo>
                    <a:pt x="322025" y="861570"/>
                    <a:pt x="322509" y="861489"/>
                    <a:pt x="322993" y="861489"/>
                  </a:cubicBezTo>
                  <a:close/>
                  <a:moveTo>
                    <a:pt x="741195" y="730255"/>
                  </a:moveTo>
                  <a:lnTo>
                    <a:pt x="741840" y="730497"/>
                  </a:lnTo>
                  <a:cubicBezTo>
                    <a:pt x="741759" y="730819"/>
                    <a:pt x="741356" y="730577"/>
                    <a:pt x="741033" y="730336"/>
                  </a:cubicBezTo>
                  <a:lnTo>
                    <a:pt x="741195" y="730255"/>
                  </a:lnTo>
                  <a:close/>
                  <a:moveTo>
                    <a:pt x="548669" y="805131"/>
                  </a:moveTo>
                  <a:cubicBezTo>
                    <a:pt x="551330" y="806500"/>
                    <a:pt x="552379" y="809720"/>
                    <a:pt x="551008" y="812377"/>
                  </a:cubicBezTo>
                  <a:cubicBezTo>
                    <a:pt x="539716" y="835645"/>
                    <a:pt x="525924" y="857786"/>
                    <a:pt x="510196" y="878477"/>
                  </a:cubicBezTo>
                  <a:cubicBezTo>
                    <a:pt x="502372" y="888863"/>
                    <a:pt x="494145" y="898847"/>
                    <a:pt x="485434" y="908428"/>
                  </a:cubicBezTo>
                  <a:cubicBezTo>
                    <a:pt x="476804" y="918008"/>
                    <a:pt x="467690" y="927267"/>
                    <a:pt x="458495" y="936204"/>
                  </a:cubicBezTo>
                  <a:cubicBezTo>
                    <a:pt x="452446" y="942081"/>
                    <a:pt x="446316" y="947878"/>
                    <a:pt x="439944" y="953434"/>
                  </a:cubicBezTo>
                  <a:cubicBezTo>
                    <a:pt x="433573" y="958989"/>
                    <a:pt x="426959" y="964383"/>
                    <a:pt x="420103" y="969375"/>
                  </a:cubicBezTo>
                  <a:cubicBezTo>
                    <a:pt x="415586" y="972676"/>
                    <a:pt x="404939" y="976138"/>
                    <a:pt x="399052" y="979117"/>
                  </a:cubicBezTo>
                  <a:cubicBezTo>
                    <a:pt x="399213" y="980002"/>
                    <a:pt x="399132" y="980969"/>
                    <a:pt x="398729" y="981854"/>
                  </a:cubicBezTo>
                  <a:cubicBezTo>
                    <a:pt x="397600" y="984431"/>
                    <a:pt x="394616" y="985638"/>
                    <a:pt x="392035" y="984591"/>
                  </a:cubicBezTo>
                  <a:cubicBezTo>
                    <a:pt x="389373" y="983545"/>
                    <a:pt x="388163" y="981854"/>
                    <a:pt x="387599" y="980646"/>
                  </a:cubicBezTo>
                  <a:cubicBezTo>
                    <a:pt x="386873" y="979036"/>
                    <a:pt x="386873" y="977426"/>
                    <a:pt x="387518" y="975735"/>
                  </a:cubicBezTo>
                  <a:cubicBezTo>
                    <a:pt x="388163" y="974045"/>
                    <a:pt x="390502" y="971710"/>
                    <a:pt x="394212" y="969697"/>
                  </a:cubicBezTo>
                  <a:cubicBezTo>
                    <a:pt x="399697" y="966718"/>
                    <a:pt x="409053" y="963336"/>
                    <a:pt x="412925" y="960116"/>
                  </a:cubicBezTo>
                  <a:cubicBezTo>
                    <a:pt x="418087" y="956010"/>
                    <a:pt x="422926" y="951743"/>
                    <a:pt x="427765" y="947315"/>
                  </a:cubicBezTo>
                  <a:cubicBezTo>
                    <a:pt x="435024" y="940632"/>
                    <a:pt x="441961" y="933708"/>
                    <a:pt x="448817" y="926623"/>
                  </a:cubicBezTo>
                  <a:cubicBezTo>
                    <a:pt x="459383" y="915835"/>
                    <a:pt x="469626" y="904563"/>
                    <a:pt x="479708" y="893130"/>
                  </a:cubicBezTo>
                  <a:cubicBezTo>
                    <a:pt x="489709" y="881698"/>
                    <a:pt x="499388" y="870104"/>
                    <a:pt x="508502" y="858027"/>
                  </a:cubicBezTo>
                  <a:cubicBezTo>
                    <a:pt x="520681" y="841925"/>
                    <a:pt x="531973" y="825178"/>
                    <a:pt x="541490" y="807466"/>
                  </a:cubicBezTo>
                  <a:cubicBezTo>
                    <a:pt x="542781" y="804890"/>
                    <a:pt x="546007" y="803843"/>
                    <a:pt x="548669" y="805131"/>
                  </a:cubicBezTo>
                  <a:close/>
                  <a:moveTo>
                    <a:pt x="633841" y="907381"/>
                  </a:moveTo>
                  <a:cubicBezTo>
                    <a:pt x="627550" y="914466"/>
                    <a:pt x="621179" y="921390"/>
                    <a:pt x="614726" y="928314"/>
                  </a:cubicBezTo>
                  <a:cubicBezTo>
                    <a:pt x="612709" y="930568"/>
                    <a:pt x="608999" y="932984"/>
                    <a:pt x="605128" y="935238"/>
                  </a:cubicBezTo>
                  <a:cubicBezTo>
                    <a:pt x="602950" y="936526"/>
                    <a:pt x="600692" y="937734"/>
                    <a:pt x="599079" y="938942"/>
                  </a:cubicBezTo>
                  <a:cubicBezTo>
                    <a:pt x="599563" y="940310"/>
                    <a:pt x="599482" y="941759"/>
                    <a:pt x="598756" y="943128"/>
                  </a:cubicBezTo>
                  <a:cubicBezTo>
                    <a:pt x="597385" y="945544"/>
                    <a:pt x="594239" y="946429"/>
                    <a:pt x="591739" y="945060"/>
                  </a:cubicBezTo>
                  <a:cubicBezTo>
                    <a:pt x="589481" y="943933"/>
                    <a:pt x="588432" y="942243"/>
                    <a:pt x="587948" y="940793"/>
                  </a:cubicBezTo>
                  <a:cubicBezTo>
                    <a:pt x="587142" y="938539"/>
                    <a:pt x="587626" y="935721"/>
                    <a:pt x="590045" y="932903"/>
                  </a:cubicBezTo>
                  <a:cubicBezTo>
                    <a:pt x="593272" y="929280"/>
                    <a:pt x="602708" y="924691"/>
                    <a:pt x="606096" y="920665"/>
                  </a:cubicBezTo>
                  <a:cubicBezTo>
                    <a:pt x="611097" y="914708"/>
                    <a:pt x="616097" y="908750"/>
                    <a:pt x="621098" y="902711"/>
                  </a:cubicBezTo>
                  <a:cubicBezTo>
                    <a:pt x="626018" y="896673"/>
                    <a:pt x="630938" y="890634"/>
                    <a:pt x="635777" y="884516"/>
                  </a:cubicBezTo>
                  <a:cubicBezTo>
                    <a:pt x="644811" y="873083"/>
                    <a:pt x="653360" y="861409"/>
                    <a:pt x="661748" y="849574"/>
                  </a:cubicBezTo>
                  <a:cubicBezTo>
                    <a:pt x="670137" y="837819"/>
                    <a:pt x="678283" y="825823"/>
                    <a:pt x="685784" y="813504"/>
                  </a:cubicBezTo>
                  <a:cubicBezTo>
                    <a:pt x="695866" y="797160"/>
                    <a:pt x="705061" y="780253"/>
                    <a:pt x="712884" y="762460"/>
                  </a:cubicBezTo>
                  <a:cubicBezTo>
                    <a:pt x="714013" y="759722"/>
                    <a:pt x="717159" y="758434"/>
                    <a:pt x="719901" y="759562"/>
                  </a:cubicBezTo>
                  <a:cubicBezTo>
                    <a:pt x="722563" y="760689"/>
                    <a:pt x="723934" y="763829"/>
                    <a:pt x="722805" y="766566"/>
                  </a:cubicBezTo>
                  <a:cubicBezTo>
                    <a:pt x="713772" y="789914"/>
                    <a:pt x="702802" y="812055"/>
                    <a:pt x="689897" y="833149"/>
                  </a:cubicBezTo>
                  <a:cubicBezTo>
                    <a:pt x="684816" y="841603"/>
                    <a:pt x="679331" y="849896"/>
                    <a:pt x="673605" y="857947"/>
                  </a:cubicBezTo>
                  <a:cubicBezTo>
                    <a:pt x="665055" y="870024"/>
                    <a:pt x="655780" y="881537"/>
                    <a:pt x="646262" y="893050"/>
                  </a:cubicBezTo>
                  <a:cubicBezTo>
                    <a:pt x="642149" y="897880"/>
                    <a:pt x="638036" y="902631"/>
                    <a:pt x="633841" y="907381"/>
                  </a:cubicBezTo>
                  <a:close/>
                  <a:moveTo>
                    <a:pt x="514551" y="787499"/>
                  </a:moveTo>
                  <a:cubicBezTo>
                    <a:pt x="514632" y="787821"/>
                    <a:pt x="514793" y="788063"/>
                    <a:pt x="514954" y="788304"/>
                  </a:cubicBezTo>
                  <a:cubicBezTo>
                    <a:pt x="514712" y="788546"/>
                    <a:pt x="514470" y="788063"/>
                    <a:pt x="514390" y="787499"/>
                  </a:cubicBezTo>
                  <a:lnTo>
                    <a:pt x="514551" y="787499"/>
                  </a:lnTo>
                  <a:close/>
                  <a:moveTo>
                    <a:pt x="235723" y="741527"/>
                  </a:moveTo>
                  <a:cubicBezTo>
                    <a:pt x="232739" y="741366"/>
                    <a:pt x="230481" y="738951"/>
                    <a:pt x="230561" y="735972"/>
                  </a:cubicBezTo>
                  <a:cubicBezTo>
                    <a:pt x="230722" y="732993"/>
                    <a:pt x="233142" y="730738"/>
                    <a:pt x="236127" y="730819"/>
                  </a:cubicBezTo>
                  <a:cubicBezTo>
                    <a:pt x="272341" y="731624"/>
                    <a:pt x="308233" y="733637"/>
                    <a:pt x="343883" y="738146"/>
                  </a:cubicBezTo>
                  <a:cubicBezTo>
                    <a:pt x="358240" y="739917"/>
                    <a:pt x="372516" y="742091"/>
                    <a:pt x="386711" y="744667"/>
                  </a:cubicBezTo>
                  <a:cubicBezTo>
                    <a:pt x="407924" y="748612"/>
                    <a:pt x="428975" y="753604"/>
                    <a:pt x="450026" y="759239"/>
                  </a:cubicBezTo>
                  <a:cubicBezTo>
                    <a:pt x="454301" y="760367"/>
                    <a:pt x="488419" y="767693"/>
                    <a:pt x="507615" y="774054"/>
                  </a:cubicBezTo>
                  <a:cubicBezTo>
                    <a:pt x="514390" y="776228"/>
                    <a:pt x="519552" y="778562"/>
                    <a:pt x="521568" y="780333"/>
                  </a:cubicBezTo>
                  <a:cubicBezTo>
                    <a:pt x="523262" y="781702"/>
                    <a:pt x="523988" y="783232"/>
                    <a:pt x="524230" y="784440"/>
                  </a:cubicBezTo>
                  <a:cubicBezTo>
                    <a:pt x="524794" y="787177"/>
                    <a:pt x="522939" y="789914"/>
                    <a:pt x="520197" y="790478"/>
                  </a:cubicBezTo>
                  <a:cubicBezTo>
                    <a:pt x="518100" y="790881"/>
                    <a:pt x="516084" y="789995"/>
                    <a:pt x="514954" y="788304"/>
                  </a:cubicBezTo>
                  <a:lnTo>
                    <a:pt x="515035" y="788224"/>
                  </a:lnTo>
                  <a:cubicBezTo>
                    <a:pt x="515277" y="787982"/>
                    <a:pt x="515035" y="787740"/>
                    <a:pt x="514551" y="787499"/>
                  </a:cubicBezTo>
                  <a:cubicBezTo>
                    <a:pt x="514390" y="787177"/>
                    <a:pt x="514229" y="786855"/>
                    <a:pt x="514148" y="786452"/>
                  </a:cubicBezTo>
                  <a:cubicBezTo>
                    <a:pt x="514229" y="786613"/>
                    <a:pt x="514309" y="787096"/>
                    <a:pt x="514390" y="787499"/>
                  </a:cubicBezTo>
                  <a:cubicBezTo>
                    <a:pt x="513503" y="787177"/>
                    <a:pt x="512212" y="786855"/>
                    <a:pt x="511164" y="786452"/>
                  </a:cubicBezTo>
                  <a:cubicBezTo>
                    <a:pt x="494871" y="780494"/>
                    <a:pt x="451640" y="772926"/>
                    <a:pt x="446800" y="771719"/>
                  </a:cubicBezTo>
                  <a:cubicBezTo>
                    <a:pt x="425991" y="766647"/>
                    <a:pt x="405101" y="762540"/>
                    <a:pt x="384130" y="758837"/>
                  </a:cubicBezTo>
                  <a:cubicBezTo>
                    <a:pt x="370096" y="756421"/>
                    <a:pt x="356062" y="754167"/>
                    <a:pt x="342028" y="752155"/>
                  </a:cubicBezTo>
                  <a:cubicBezTo>
                    <a:pt x="306862" y="747082"/>
                    <a:pt x="271534" y="743459"/>
                    <a:pt x="235723" y="741527"/>
                  </a:cubicBezTo>
                  <a:close/>
                  <a:moveTo>
                    <a:pt x="996632" y="940471"/>
                  </a:moveTo>
                  <a:cubicBezTo>
                    <a:pt x="996874" y="942323"/>
                    <a:pt x="997116" y="947073"/>
                    <a:pt x="997116" y="948442"/>
                  </a:cubicBezTo>
                  <a:cubicBezTo>
                    <a:pt x="997116" y="949569"/>
                    <a:pt x="996955" y="950213"/>
                    <a:pt x="996955" y="950294"/>
                  </a:cubicBezTo>
                  <a:cubicBezTo>
                    <a:pt x="996390" y="952307"/>
                    <a:pt x="995180" y="953112"/>
                    <a:pt x="994535" y="953434"/>
                  </a:cubicBezTo>
                  <a:cubicBezTo>
                    <a:pt x="993003" y="954239"/>
                    <a:pt x="991470" y="954400"/>
                    <a:pt x="989857" y="953675"/>
                  </a:cubicBezTo>
                  <a:cubicBezTo>
                    <a:pt x="989212" y="953353"/>
                    <a:pt x="988163" y="952790"/>
                    <a:pt x="987437" y="951421"/>
                  </a:cubicBezTo>
                  <a:cubicBezTo>
                    <a:pt x="987357" y="951179"/>
                    <a:pt x="987034" y="950777"/>
                    <a:pt x="986954" y="949891"/>
                  </a:cubicBezTo>
                  <a:lnTo>
                    <a:pt x="986792" y="948845"/>
                  </a:lnTo>
                  <a:cubicBezTo>
                    <a:pt x="987195" y="948845"/>
                    <a:pt x="987276" y="948200"/>
                    <a:pt x="987195" y="947395"/>
                  </a:cubicBezTo>
                  <a:cubicBezTo>
                    <a:pt x="987115" y="947476"/>
                    <a:pt x="987034" y="947556"/>
                    <a:pt x="987034" y="947637"/>
                  </a:cubicBezTo>
                  <a:cubicBezTo>
                    <a:pt x="987034" y="947637"/>
                    <a:pt x="986873" y="947798"/>
                    <a:pt x="986792" y="947959"/>
                  </a:cubicBezTo>
                  <a:cubicBezTo>
                    <a:pt x="986873" y="947556"/>
                    <a:pt x="986954" y="947154"/>
                    <a:pt x="987115" y="946751"/>
                  </a:cubicBezTo>
                  <a:cubicBezTo>
                    <a:pt x="986873" y="945141"/>
                    <a:pt x="986228" y="943048"/>
                    <a:pt x="986066" y="942162"/>
                  </a:cubicBezTo>
                  <a:lnTo>
                    <a:pt x="982195" y="925979"/>
                  </a:lnTo>
                  <a:cubicBezTo>
                    <a:pt x="980178" y="918331"/>
                    <a:pt x="977678" y="910762"/>
                    <a:pt x="974855" y="903355"/>
                  </a:cubicBezTo>
                  <a:cubicBezTo>
                    <a:pt x="972032" y="895948"/>
                    <a:pt x="968967" y="888541"/>
                    <a:pt x="965660" y="881295"/>
                  </a:cubicBezTo>
                  <a:cubicBezTo>
                    <a:pt x="960579" y="870024"/>
                    <a:pt x="955094" y="859960"/>
                    <a:pt x="949368" y="850540"/>
                  </a:cubicBezTo>
                  <a:cubicBezTo>
                    <a:pt x="943157" y="840315"/>
                    <a:pt x="936624" y="830975"/>
                    <a:pt x="929446" y="822039"/>
                  </a:cubicBezTo>
                  <a:cubicBezTo>
                    <a:pt x="915573" y="804648"/>
                    <a:pt x="899522" y="788868"/>
                    <a:pt x="880326" y="771558"/>
                  </a:cubicBezTo>
                  <a:cubicBezTo>
                    <a:pt x="878068" y="769625"/>
                    <a:pt x="877826" y="766324"/>
                    <a:pt x="879762" y="764070"/>
                  </a:cubicBezTo>
                  <a:cubicBezTo>
                    <a:pt x="881698" y="761816"/>
                    <a:pt x="885085" y="761574"/>
                    <a:pt x="887343" y="763507"/>
                  </a:cubicBezTo>
                  <a:cubicBezTo>
                    <a:pt x="907910" y="780333"/>
                    <a:pt x="925332" y="795711"/>
                    <a:pt x="940254" y="813182"/>
                  </a:cubicBezTo>
                  <a:cubicBezTo>
                    <a:pt x="948077" y="822441"/>
                    <a:pt x="955256" y="832183"/>
                    <a:pt x="961789" y="843052"/>
                  </a:cubicBezTo>
                  <a:cubicBezTo>
                    <a:pt x="967757" y="853036"/>
                    <a:pt x="973081" y="863905"/>
                    <a:pt x="978081" y="875901"/>
                  </a:cubicBezTo>
                  <a:cubicBezTo>
                    <a:pt x="981307" y="883550"/>
                    <a:pt x="984211" y="891279"/>
                    <a:pt x="986873" y="899169"/>
                  </a:cubicBezTo>
                  <a:cubicBezTo>
                    <a:pt x="989454" y="907059"/>
                    <a:pt x="991712" y="915110"/>
                    <a:pt x="993406" y="923242"/>
                  </a:cubicBezTo>
                  <a:lnTo>
                    <a:pt x="996632" y="940471"/>
                  </a:lnTo>
                  <a:close/>
                  <a:moveTo>
                    <a:pt x="1054785" y="592097"/>
                  </a:moveTo>
                  <a:cubicBezTo>
                    <a:pt x="1055350" y="592017"/>
                    <a:pt x="1055915" y="592017"/>
                    <a:pt x="1056479" y="592097"/>
                  </a:cubicBezTo>
                  <a:cubicBezTo>
                    <a:pt x="1059302" y="592661"/>
                    <a:pt x="1061076" y="595398"/>
                    <a:pt x="1060512" y="598136"/>
                  </a:cubicBezTo>
                  <a:cubicBezTo>
                    <a:pt x="1060512" y="598458"/>
                    <a:pt x="1058899" y="602081"/>
                    <a:pt x="1054301" y="602403"/>
                  </a:cubicBezTo>
                  <a:cubicBezTo>
                    <a:pt x="1051156" y="602564"/>
                    <a:pt x="1043413" y="602805"/>
                    <a:pt x="1042606" y="602886"/>
                  </a:cubicBezTo>
                  <a:cubicBezTo>
                    <a:pt x="1038977" y="603369"/>
                    <a:pt x="1035347" y="604013"/>
                    <a:pt x="1031798" y="604818"/>
                  </a:cubicBezTo>
                  <a:cubicBezTo>
                    <a:pt x="1026314" y="605945"/>
                    <a:pt x="1020910" y="607475"/>
                    <a:pt x="1015587" y="609005"/>
                  </a:cubicBezTo>
                  <a:cubicBezTo>
                    <a:pt x="1006553" y="611581"/>
                    <a:pt x="997116" y="614399"/>
                    <a:pt x="987518" y="617378"/>
                  </a:cubicBezTo>
                  <a:cubicBezTo>
                    <a:pt x="978404" y="620115"/>
                    <a:pt x="969209" y="623014"/>
                    <a:pt x="960337" y="626556"/>
                  </a:cubicBezTo>
                  <a:cubicBezTo>
                    <a:pt x="948319" y="631226"/>
                    <a:pt x="936947" y="636701"/>
                    <a:pt x="927187" y="644108"/>
                  </a:cubicBezTo>
                  <a:cubicBezTo>
                    <a:pt x="924848" y="645960"/>
                    <a:pt x="921461" y="645637"/>
                    <a:pt x="919606" y="643303"/>
                  </a:cubicBezTo>
                  <a:cubicBezTo>
                    <a:pt x="917751" y="641048"/>
                    <a:pt x="918073" y="637667"/>
                    <a:pt x="920412" y="635815"/>
                  </a:cubicBezTo>
                  <a:cubicBezTo>
                    <a:pt x="930414" y="626959"/>
                    <a:pt x="942270" y="619793"/>
                    <a:pt x="955014" y="613997"/>
                  </a:cubicBezTo>
                  <a:cubicBezTo>
                    <a:pt x="964128" y="609890"/>
                    <a:pt x="973726" y="606428"/>
                    <a:pt x="983324" y="603530"/>
                  </a:cubicBezTo>
                  <a:cubicBezTo>
                    <a:pt x="993084" y="600632"/>
                    <a:pt x="1002923" y="598377"/>
                    <a:pt x="1012199" y="596203"/>
                  </a:cubicBezTo>
                  <a:cubicBezTo>
                    <a:pt x="1017038" y="595076"/>
                    <a:pt x="1021797" y="594030"/>
                    <a:pt x="1026717" y="593305"/>
                  </a:cubicBezTo>
                  <a:cubicBezTo>
                    <a:pt x="1031637" y="592500"/>
                    <a:pt x="1036638" y="591856"/>
                    <a:pt x="1041638" y="591614"/>
                  </a:cubicBezTo>
                  <a:cubicBezTo>
                    <a:pt x="1042445" y="591614"/>
                    <a:pt x="1049220" y="591936"/>
                    <a:pt x="1053011" y="592017"/>
                  </a:cubicBezTo>
                  <a:cubicBezTo>
                    <a:pt x="1052688" y="592419"/>
                    <a:pt x="1052365" y="592902"/>
                    <a:pt x="1052043" y="593386"/>
                  </a:cubicBezTo>
                  <a:cubicBezTo>
                    <a:pt x="1052688" y="592741"/>
                    <a:pt x="1053576" y="592339"/>
                    <a:pt x="1054463" y="592097"/>
                  </a:cubicBezTo>
                  <a:cubicBezTo>
                    <a:pt x="1054301" y="592097"/>
                    <a:pt x="1054140" y="592097"/>
                    <a:pt x="1054059" y="592097"/>
                  </a:cubicBezTo>
                  <a:lnTo>
                    <a:pt x="1053011" y="592017"/>
                  </a:lnTo>
                  <a:cubicBezTo>
                    <a:pt x="1053898" y="590970"/>
                    <a:pt x="1054705" y="590487"/>
                    <a:pt x="1054785" y="592097"/>
                  </a:cubicBezTo>
                  <a:close/>
                  <a:moveTo>
                    <a:pt x="797008" y="476483"/>
                  </a:moveTo>
                  <a:cubicBezTo>
                    <a:pt x="797573" y="458206"/>
                    <a:pt x="797735" y="439769"/>
                    <a:pt x="797008" y="422298"/>
                  </a:cubicBezTo>
                  <a:cubicBezTo>
                    <a:pt x="796202" y="402653"/>
                    <a:pt x="794508" y="384297"/>
                    <a:pt x="791524" y="368597"/>
                  </a:cubicBezTo>
                  <a:cubicBezTo>
                    <a:pt x="790879" y="365860"/>
                    <a:pt x="792653" y="363122"/>
                    <a:pt x="795396" y="362559"/>
                  </a:cubicBezTo>
                  <a:cubicBezTo>
                    <a:pt x="798138" y="361914"/>
                    <a:pt x="800880" y="363686"/>
                    <a:pt x="801525" y="366423"/>
                  </a:cubicBezTo>
                  <a:cubicBezTo>
                    <a:pt x="805397" y="382445"/>
                    <a:pt x="808301" y="401285"/>
                    <a:pt x="809913" y="421493"/>
                  </a:cubicBezTo>
                  <a:cubicBezTo>
                    <a:pt x="811285" y="439367"/>
                    <a:pt x="811930" y="458206"/>
                    <a:pt x="811446" y="476885"/>
                  </a:cubicBezTo>
                  <a:cubicBezTo>
                    <a:pt x="811043" y="492021"/>
                    <a:pt x="809994" y="506916"/>
                    <a:pt x="808381" y="521167"/>
                  </a:cubicBezTo>
                  <a:cubicBezTo>
                    <a:pt x="805639" y="546528"/>
                    <a:pt x="801122" y="569554"/>
                    <a:pt x="795960" y="586784"/>
                  </a:cubicBezTo>
                  <a:cubicBezTo>
                    <a:pt x="795234" y="589601"/>
                    <a:pt x="792250" y="591292"/>
                    <a:pt x="789427" y="590487"/>
                  </a:cubicBezTo>
                  <a:cubicBezTo>
                    <a:pt x="786523" y="589682"/>
                    <a:pt x="784910" y="586784"/>
                    <a:pt x="785636" y="583966"/>
                  </a:cubicBezTo>
                  <a:cubicBezTo>
                    <a:pt x="789911" y="567058"/>
                    <a:pt x="792814" y="544515"/>
                    <a:pt x="794750" y="519878"/>
                  </a:cubicBezTo>
                  <a:cubicBezTo>
                    <a:pt x="795799" y="505869"/>
                    <a:pt x="796525" y="491297"/>
                    <a:pt x="797008" y="476483"/>
                  </a:cubicBezTo>
                  <a:close/>
                  <a:moveTo>
                    <a:pt x="816124" y="1097952"/>
                  </a:moveTo>
                  <a:cubicBezTo>
                    <a:pt x="811607" y="1156162"/>
                    <a:pt x="806284" y="1214372"/>
                    <a:pt x="800880" y="1272582"/>
                  </a:cubicBezTo>
                  <a:cubicBezTo>
                    <a:pt x="799831" y="1283692"/>
                    <a:pt x="798622" y="1294642"/>
                    <a:pt x="797251" y="1305672"/>
                  </a:cubicBezTo>
                  <a:cubicBezTo>
                    <a:pt x="792008" y="1349470"/>
                    <a:pt x="785152" y="1393027"/>
                    <a:pt x="780958" y="1436987"/>
                  </a:cubicBezTo>
                  <a:cubicBezTo>
                    <a:pt x="779829" y="1448822"/>
                    <a:pt x="774989" y="1467661"/>
                    <a:pt x="773618" y="1484006"/>
                  </a:cubicBezTo>
                  <a:cubicBezTo>
                    <a:pt x="772973" y="1490929"/>
                    <a:pt x="772973" y="1497371"/>
                    <a:pt x="774505" y="1502443"/>
                  </a:cubicBezTo>
                  <a:cubicBezTo>
                    <a:pt x="775312" y="1505099"/>
                    <a:pt x="773780" y="1507998"/>
                    <a:pt x="771037" y="1508803"/>
                  </a:cubicBezTo>
                  <a:cubicBezTo>
                    <a:pt x="768295" y="1509608"/>
                    <a:pt x="765472" y="1508079"/>
                    <a:pt x="764666" y="1505341"/>
                  </a:cubicBezTo>
                  <a:cubicBezTo>
                    <a:pt x="762810" y="1499303"/>
                    <a:pt x="762488" y="1491573"/>
                    <a:pt x="763052" y="1483200"/>
                  </a:cubicBezTo>
                  <a:cubicBezTo>
                    <a:pt x="764182" y="1466856"/>
                    <a:pt x="768698" y="1447856"/>
                    <a:pt x="769666" y="1435940"/>
                  </a:cubicBezTo>
                  <a:cubicBezTo>
                    <a:pt x="770634" y="1424910"/>
                    <a:pt x="771683" y="1413880"/>
                    <a:pt x="772812" y="1402850"/>
                  </a:cubicBezTo>
                  <a:cubicBezTo>
                    <a:pt x="777490" y="1359051"/>
                    <a:pt x="783781" y="1315414"/>
                    <a:pt x="787491" y="1271455"/>
                  </a:cubicBezTo>
                  <a:cubicBezTo>
                    <a:pt x="790476" y="1236513"/>
                    <a:pt x="793218" y="1201571"/>
                    <a:pt x="796121" y="1166628"/>
                  </a:cubicBezTo>
                  <a:cubicBezTo>
                    <a:pt x="797573" y="1148191"/>
                    <a:pt x="799025" y="1129835"/>
                    <a:pt x="800558" y="1111397"/>
                  </a:cubicBezTo>
                  <a:cubicBezTo>
                    <a:pt x="799993" y="1112927"/>
                    <a:pt x="799106" y="1114698"/>
                    <a:pt x="796767" y="1116792"/>
                  </a:cubicBezTo>
                  <a:cubicBezTo>
                    <a:pt x="793137" y="1119851"/>
                    <a:pt x="786685" y="1123957"/>
                    <a:pt x="784184" y="1126936"/>
                  </a:cubicBezTo>
                  <a:lnTo>
                    <a:pt x="754422" y="1162361"/>
                  </a:lnTo>
                  <a:cubicBezTo>
                    <a:pt x="745631" y="1172506"/>
                    <a:pt x="737243" y="1182811"/>
                    <a:pt x="729016" y="1193117"/>
                  </a:cubicBezTo>
                  <a:cubicBezTo>
                    <a:pt x="720708" y="1203503"/>
                    <a:pt x="712562" y="1213969"/>
                    <a:pt x="704819" y="1224677"/>
                  </a:cubicBezTo>
                  <a:cubicBezTo>
                    <a:pt x="694656" y="1238928"/>
                    <a:pt x="684977" y="1253581"/>
                    <a:pt x="676267" y="1269201"/>
                  </a:cubicBezTo>
                  <a:cubicBezTo>
                    <a:pt x="674895" y="1271777"/>
                    <a:pt x="671589" y="1272823"/>
                    <a:pt x="669007" y="1271455"/>
                  </a:cubicBezTo>
                  <a:cubicBezTo>
                    <a:pt x="666426" y="1270086"/>
                    <a:pt x="665378" y="1266865"/>
                    <a:pt x="666749" y="1264209"/>
                  </a:cubicBezTo>
                  <a:cubicBezTo>
                    <a:pt x="676912" y="1243598"/>
                    <a:pt x="688446" y="1224275"/>
                    <a:pt x="701431" y="1205838"/>
                  </a:cubicBezTo>
                  <a:cubicBezTo>
                    <a:pt x="707884" y="1196579"/>
                    <a:pt x="714740" y="1187642"/>
                    <a:pt x="721918" y="1178866"/>
                  </a:cubicBezTo>
                  <a:cubicBezTo>
                    <a:pt x="729016" y="1170171"/>
                    <a:pt x="736516" y="1161798"/>
                    <a:pt x="744179" y="1153344"/>
                  </a:cubicBezTo>
                  <a:lnTo>
                    <a:pt x="775473" y="1119288"/>
                  </a:lnTo>
                  <a:cubicBezTo>
                    <a:pt x="778377" y="1116228"/>
                    <a:pt x="785394" y="1112203"/>
                    <a:pt x="789508" y="1109063"/>
                  </a:cubicBezTo>
                  <a:cubicBezTo>
                    <a:pt x="789346" y="1108419"/>
                    <a:pt x="789346" y="1107775"/>
                    <a:pt x="789508" y="1107131"/>
                  </a:cubicBezTo>
                  <a:cubicBezTo>
                    <a:pt x="789992" y="1104393"/>
                    <a:pt x="792653" y="1102541"/>
                    <a:pt x="795476" y="1103024"/>
                  </a:cubicBezTo>
                  <a:cubicBezTo>
                    <a:pt x="798057" y="1103427"/>
                    <a:pt x="799428" y="1104715"/>
                    <a:pt x="800154" y="1105762"/>
                  </a:cubicBezTo>
                  <a:cubicBezTo>
                    <a:pt x="800719" y="1106486"/>
                    <a:pt x="800638" y="1107452"/>
                    <a:pt x="800799" y="1108338"/>
                  </a:cubicBezTo>
                  <a:cubicBezTo>
                    <a:pt x="802009" y="1092880"/>
                    <a:pt x="803300" y="1077422"/>
                    <a:pt x="804510" y="1061883"/>
                  </a:cubicBezTo>
                  <a:cubicBezTo>
                    <a:pt x="808139" y="1015266"/>
                    <a:pt x="811769" y="968731"/>
                    <a:pt x="814995" y="922115"/>
                  </a:cubicBezTo>
                  <a:cubicBezTo>
                    <a:pt x="817495" y="887172"/>
                    <a:pt x="817092" y="851667"/>
                    <a:pt x="818705" y="816483"/>
                  </a:cubicBezTo>
                  <a:cubicBezTo>
                    <a:pt x="819431" y="801186"/>
                    <a:pt x="820479" y="785969"/>
                    <a:pt x="822254" y="770833"/>
                  </a:cubicBezTo>
                  <a:cubicBezTo>
                    <a:pt x="822577" y="767935"/>
                    <a:pt x="825238" y="765841"/>
                    <a:pt x="828222" y="766164"/>
                  </a:cubicBezTo>
                  <a:cubicBezTo>
                    <a:pt x="831126" y="766485"/>
                    <a:pt x="833223" y="769062"/>
                    <a:pt x="832901" y="772041"/>
                  </a:cubicBezTo>
                  <a:cubicBezTo>
                    <a:pt x="831368" y="786936"/>
                    <a:pt x="830561" y="801911"/>
                    <a:pt x="830158" y="816886"/>
                  </a:cubicBezTo>
                  <a:cubicBezTo>
                    <a:pt x="829029" y="852231"/>
                    <a:pt x="829916" y="887816"/>
                    <a:pt x="827900" y="922920"/>
                  </a:cubicBezTo>
                  <a:cubicBezTo>
                    <a:pt x="824432" y="981291"/>
                    <a:pt x="820641" y="1039662"/>
                    <a:pt x="816124" y="1097952"/>
                  </a:cubicBezTo>
                  <a:close/>
                  <a:moveTo>
                    <a:pt x="878632" y="1258734"/>
                  </a:moveTo>
                  <a:cubicBezTo>
                    <a:pt x="879278" y="1261310"/>
                    <a:pt x="887746" y="1292227"/>
                    <a:pt x="888957" y="1304626"/>
                  </a:cubicBezTo>
                  <a:cubicBezTo>
                    <a:pt x="889360" y="1308329"/>
                    <a:pt x="888957" y="1310986"/>
                    <a:pt x="888311" y="1312113"/>
                  </a:cubicBezTo>
                  <a:cubicBezTo>
                    <a:pt x="887505" y="1313643"/>
                    <a:pt x="886456" y="1314529"/>
                    <a:pt x="885246" y="1315011"/>
                  </a:cubicBezTo>
                  <a:cubicBezTo>
                    <a:pt x="882585" y="1315978"/>
                    <a:pt x="879600" y="1314689"/>
                    <a:pt x="878552" y="1312113"/>
                  </a:cubicBezTo>
                  <a:cubicBezTo>
                    <a:pt x="878068" y="1310825"/>
                    <a:pt x="878148" y="1309456"/>
                    <a:pt x="878632" y="1308329"/>
                  </a:cubicBezTo>
                  <a:cubicBezTo>
                    <a:pt x="878632" y="1308410"/>
                    <a:pt x="878713" y="1308410"/>
                    <a:pt x="878794" y="1308410"/>
                  </a:cubicBezTo>
                  <a:cubicBezTo>
                    <a:pt x="879116" y="1308410"/>
                    <a:pt x="879036" y="1308087"/>
                    <a:pt x="878955" y="1307604"/>
                  </a:cubicBezTo>
                  <a:cubicBezTo>
                    <a:pt x="878794" y="1307041"/>
                    <a:pt x="878632" y="1306477"/>
                    <a:pt x="878552" y="1305914"/>
                  </a:cubicBezTo>
                  <a:cubicBezTo>
                    <a:pt x="876777" y="1293998"/>
                    <a:pt x="867018" y="1264531"/>
                    <a:pt x="866292" y="1262115"/>
                  </a:cubicBezTo>
                  <a:cubicBezTo>
                    <a:pt x="860969" y="1243678"/>
                    <a:pt x="855081" y="1225321"/>
                    <a:pt x="849193" y="1206965"/>
                  </a:cubicBezTo>
                  <a:cubicBezTo>
                    <a:pt x="845241" y="1194727"/>
                    <a:pt x="841289" y="1182570"/>
                    <a:pt x="837256" y="1170413"/>
                  </a:cubicBezTo>
                  <a:cubicBezTo>
                    <a:pt x="830400" y="1150124"/>
                    <a:pt x="823302" y="1129996"/>
                    <a:pt x="815398" y="1110109"/>
                  </a:cubicBezTo>
                  <a:cubicBezTo>
                    <a:pt x="814269" y="1107372"/>
                    <a:pt x="815479" y="1104232"/>
                    <a:pt x="818221" y="1103105"/>
                  </a:cubicBezTo>
                  <a:cubicBezTo>
                    <a:pt x="820963" y="1101978"/>
                    <a:pt x="824109" y="1103266"/>
                    <a:pt x="825238" y="1105923"/>
                  </a:cubicBezTo>
                  <a:cubicBezTo>
                    <a:pt x="836369" y="1130559"/>
                    <a:pt x="846773" y="1155518"/>
                    <a:pt x="855726" y="1181040"/>
                  </a:cubicBezTo>
                  <a:cubicBezTo>
                    <a:pt x="859356" y="1191265"/>
                    <a:pt x="862743" y="1201571"/>
                    <a:pt x="865808" y="1211876"/>
                  </a:cubicBezTo>
                  <a:cubicBezTo>
                    <a:pt x="870567" y="1227415"/>
                    <a:pt x="874680" y="1243115"/>
                    <a:pt x="878632" y="1258734"/>
                  </a:cubicBezTo>
                  <a:close/>
                  <a:moveTo>
                    <a:pt x="928639" y="1088452"/>
                  </a:moveTo>
                  <a:cubicBezTo>
                    <a:pt x="940254" y="1116148"/>
                    <a:pt x="950981" y="1144327"/>
                    <a:pt x="965499" y="1170413"/>
                  </a:cubicBezTo>
                  <a:cubicBezTo>
                    <a:pt x="966951" y="1172908"/>
                    <a:pt x="966144" y="1176048"/>
                    <a:pt x="963644" y="1177417"/>
                  </a:cubicBezTo>
                  <a:cubicBezTo>
                    <a:pt x="961224" y="1178866"/>
                    <a:pt x="958079" y="1178061"/>
                    <a:pt x="956708" y="1175565"/>
                  </a:cubicBezTo>
                  <a:cubicBezTo>
                    <a:pt x="938318" y="1145454"/>
                    <a:pt x="924606" y="1112444"/>
                    <a:pt x="909766" y="1080240"/>
                  </a:cubicBezTo>
                  <a:cubicBezTo>
                    <a:pt x="905894" y="1071786"/>
                    <a:pt x="901942" y="1063412"/>
                    <a:pt x="897748" y="1055120"/>
                  </a:cubicBezTo>
                  <a:cubicBezTo>
                    <a:pt x="891618" y="1042721"/>
                    <a:pt x="885004" y="1030564"/>
                    <a:pt x="877503" y="1019051"/>
                  </a:cubicBezTo>
                  <a:cubicBezTo>
                    <a:pt x="864598" y="999084"/>
                    <a:pt x="849112" y="980646"/>
                    <a:pt x="828303" y="965188"/>
                  </a:cubicBezTo>
                  <a:cubicBezTo>
                    <a:pt x="825964" y="963417"/>
                    <a:pt x="825399" y="960116"/>
                    <a:pt x="827093" y="957701"/>
                  </a:cubicBezTo>
                  <a:cubicBezTo>
                    <a:pt x="828787" y="955285"/>
                    <a:pt x="832175" y="954802"/>
                    <a:pt x="834594" y="956493"/>
                  </a:cubicBezTo>
                  <a:cubicBezTo>
                    <a:pt x="864840" y="977265"/>
                    <a:pt x="886053" y="1003834"/>
                    <a:pt x="902587" y="1033221"/>
                  </a:cubicBezTo>
                  <a:cubicBezTo>
                    <a:pt x="912508" y="1050933"/>
                    <a:pt x="920735" y="1069612"/>
                    <a:pt x="928639" y="1088452"/>
                  </a:cubicBezTo>
                  <a:close/>
                  <a:moveTo>
                    <a:pt x="981307" y="998198"/>
                  </a:moveTo>
                  <a:cubicBezTo>
                    <a:pt x="983647" y="999889"/>
                    <a:pt x="984211" y="1003029"/>
                    <a:pt x="982518" y="1005364"/>
                  </a:cubicBezTo>
                  <a:cubicBezTo>
                    <a:pt x="980904" y="1007618"/>
                    <a:pt x="977678" y="1008182"/>
                    <a:pt x="975420" y="1006571"/>
                  </a:cubicBezTo>
                  <a:cubicBezTo>
                    <a:pt x="970177" y="1003109"/>
                    <a:pt x="965176" y="996910"/>
                    <a:pt x="960418" y="989503"/>
                  </a:cubicBezTo>
                  <a:cubicBezTo>
                    <a:pt x="951626" y="975655"/>
                    <a:pt x="943722" y="957379"/>
                    <a:pt x="936866" y="948039"/>
                  </a:cubicBezTo>
                  <a:cubicBezTo>
                    <a:pt x="928962" y="937090"/>
                    <a:pt x="920493" y="926784"/>
                    <a:pt x="911863" y="916559"/>
                  </a:cubicBezTo>
                  <a:cubicBezTo>
                    <a:pt x="905975" y="909796"/>
                    <a:pt x="900087" y="903033"/>
                    <a:pt x="894118" y="896431"/>
                  </a:cubicBezTo>
                  <a:cubicBezTo>
                    <a:pt x="878955" y="879846"/>
                    <a:pt x="863147" y="863905"/>
                    <a:pt x="846612" y="848366"/>
                  </a:cubicBezTo>
                  <a:cubicBezTo>
                    <a:pt x="844434" y="846433"/>
                    <a:pt x="844273" y="843052"/>
                    <a:pt x="846209" y="840798"/>
                  </a:cubicBezTo>
                  <a:cubicBezTo>
                    <a:pt x="848145" y="838624"/>
                    <a:pt x="851532" y="838463"/>
                    <a:pt x="853790" y="840395"/>
                  </a:cubicBezTo>
                  <a:cubicBezTo>
                    <a:pt x="866373" y="851103"/>
                    <a:pt x="878713" y="861972"/>
                    <a:pt x="890569" y="873324"/>
                  </a:cubicBezTo>
                  <a:cubicBezTo>
                    <a:pt x="898555" y="880973"/>
                    <a:pt x="906298" y="888783"/>
                    <a:pt x="913718" y="896915"/>
                  </a:cubicBezTo>
                  <a:cubicBezTo>
                    <a:pt x="919928" y="903677"/>
                    <a:pt x="925897" y="910682"/>
                    <a:pt x="931624" y="917928"/>
                  </a:cubicBezTo>
                  <a:cubicBezTo>
                    <a:pt x="937350" y="925093"/>
                    <a:pt x="942754" y="932581"/>
                    <a:pt x="947916" y="940230"/>
                  </a:cubicBezTo>
                  <a:cubicBezTo>
                    <a:pt x="954611" y="950133"/>
                    <a:pt x="961870" y="969053"/>
                    <a:pt x="970177" y="983626"/>
                  </a:cubicBezTo>
                  <a:cubicBezTo>
                    <a:pt x="973726" y="989744"/>
                    <a:pt x="977275" y="995139"/>
                    <a:pt x="981307" y="998198"/>
                  </a:cubicBezTo>
                  <a:close/>
                  <a:moveTo>
                    <a:pt x="689575" y="1065667"/>
                  </a:moveTo>
                  <a:cubicBezTo>
                    <a:pt x="675783" y="1080964"/>
                    <a:pt x="662474" y="1096583"/>
                    <a:pt x="650295" y="1113088"/>
                  </a:cubicBezTo>
                  <a:cubicBezTo>
                    <a:pt x="648601" y="1115504"/>
                    <a:pt x="645295" y="1116067"/>
                    <a:pt x="642875" y="1114377"/>
                  </a:cubicBezTo>
                  <a:cubicBezTo>
                    <a:pt x="640455" y="1112686"/>
                    <a:pt x="639891" y="1109304"/>
                    <a:pt x="641584" y="1106889"/>
                  </a:cubicBezTo>
                  <a:cubicBezTo>
                    <a:pt x="656183" y="1085231"/>
                    <a:pt x="672314" y="1064620"/>
                    <a:pt x="689655" y="1044975"/>
                  </a:cubicBezTo>
                  <a:cubicBezTo>
                    <a:pt x="696511" y="1037166"/>
                    <a:pt x="703609" y="1029437"/>
                    <a:pt x="710949" y="1022029"/>
                  </a:cubicBezTo>
                  <a:cubicBezTo>
                    <a:pt x="721918" y="1010838"/>
                    <a:pt x="733290" y="1000050"/>
                    <a:pt x="744743" y="989503"/>
                  </a:cubicBezTo>
                  <a:cubicBezTo>
                    <a:pt x="749905" y="984753"/>
                    <a:pt x="755229" y="980083"/>
                    <a:pt x="760552" y="975574"/>
                  </a:cubicBezTo>
                  <a:cubicBezTo>
                    <a:pt x="768537" y="968731"/>
                    <a:pt x="776683" y="962209"/>
                    <a:pt x="784830" y="955608"/>
                  </a:cubicBezTo>
                  <a:cubicBezTo>
                    <a:pt x="787249" y="953675"/>
                    <a:pt x="791282" y="951823"/>
                    <a:pt x="795396" y="950052"/>
                  </a:cubicBezTo>
                  <a:cubicBezTo>
                    <a:pt x="797492" y="949166"/>
                    <a:pt x="800396" y="947637"/>
                    <a:pt x="802009" y="946751"/>
                  </a:cubicBezTo>
                  <a:cubicBezTo>
                    <a:pt x="801606" y="945141"/>
                    <a:pt x="802009" y="943450"/>
                    <a:pt x="803219" y="942081"/>
                  </a:cubicBezTo>
                  <a:cubicBezTo>
                    <a:pt x="805155" y="940069"/>
                    <a:pt x="808381" y="939908"/>
                    <a:pt x="810478" y="941840"/>
                  </a:cubicBezTo>
                  <a:cubicBezTo>
                    <a:pt x="812172" y="943370"/>
                    <a:pt x="812898" y="944980"/>
                    <a:pt x="813140" y="946509"/>
                  </a:cubicBezTo>
                  <a:cubicBezTo>
                    <a:pt x="813624" y="948925"/>
                    <a:pt x="812737" y="951501"/>
                    <a:pt x="810317" y="953917"/>
                  </a:cubicBezTo>
                  <a:cubicBezTo>
                    <a:pt x="808462" y="955608"/>
                    <a:pt x="805316" y="957379"/>
                    <a:pt x="801848" y="959069"/>
                  </a:cubicBezTo>
                  <a:cubicBezTo>
                    <a:pt x="798299" y="960841"/>
                    <a:pt x="794347" y="962531"/>
                    <a:pt x="792250" y="964464"/>
                  </a:cubicBezTo>
                  <a:cubicBezTo>
                    <a:pt x="785717" y="970100"/>
                    <a:pt x="779264" y="975896"/>
                    <a:pt x="772892" y="981693"/>
                  </a:cubicBezTo>
                  <a:cubicBezTo>
                    <a:pt x="766521" y="987410"/>
                    <a:pt x="760230" y="993287"/>
                    <a:pt x="754100" y="999325"/>
                  </a:cubicBezTo>
                  <a:cubicBezTo>
                    <a:pt x="742969" y="1010033"/>
                    <a:pt x="732161" y="1021063"/>
                    <a:pt x="721353" y="1032093"/>
                  </a:cubicBezTo>
                  <a:cubicBezTo>
                    <a:pt x="710545" y="1043124"/>
                    <a:pt x="699899" y="1054234"/>
                    <a:pt x="689575" y="1065667"/>
                  </a:cubicBezTo>
                  <a:close/>
                  <a:moveTo>
                    <a:pt x="772086" y="1286108"/>
                  </a:moveTo>
                  <a:lnTo>
                    <a:pt x="755713" y="1309617"/>
                  </a:lnTo>
                  <a:cubicBezTo>
                    <a:pt x="753454" y="1312757"/>
                    <a:pt x="751196" y="1315817"/>
                    <a:pt x="748938" y="1318876"/>
                  </a:cubicBezTo>
                  <a:cubicBezTo>
                    <a:pt x="746115" y="1322499"/>
                    <a:pt x="743292" y="1326042"/>
                    <a:pt x="740469" y="1329665"/>
                  </a:cubicBezTo>
                  <a:cubicBezTo>
                    <a:pt x="736275" y="1335059"/>
                    <a:pt x="732000" y="1340453"/>
                    <a:pt x="727886" y="1345928"/>
                  </a:cubicBezTo>
                  <a:cubicBezTo>
                    <a:pt x="726273" y="1348424"/>
                    <a:pt x="722966" y="1349149"/>
                    <a:pt x="720466" y="1347538"/>
                  </a:cubicBezTo>
                  <a:cubicBezTo>
                    <a:pt x="717966" y="1345928"/>
                    <a:pt x="717320" y="1342627"/>
                    <a:pt x="718853" y="1340131"/>
                  </a:cubicBezTo>
                  <a:cubicBezTo>
                    <a:pt x="723692" y="1331677"/>
                    <a:pt x="728612" y="1323304"/>
                    <a:pt x="734016" y="1315173"/>
                  </a:cubicBezTo>
                  <a:cubicBezTo>
                    <a:pt x="736194" y="1311952"/>
                    <a:pt x="738372" y="1308732"/>
                    <a:pt x="740711" y="1305672"/>
                  </a:cubicBezTo>
                  <a:cubicBezTo>
                    <a:pt x="744179" y="1301002"/>
                    <a:pt x="747970" y="1296574"/>
                    <a:pt x="751680" y="1292146"/>
                  </a:cubicBezTo>
                  <a:lnTo>
                    <a:pt x="762972" y="1279184"/>
                  </a:lnTo>
                  <a:cubicBezTo>
                    <a:pt x="763133" y="1279023"/>
                    <a:pt x="766198" y="1276849"/>
                    <a:pt x="767569" y="1275158"/>
                  </a:cubicBezTo>
                  <a:lnTo>
                    <a:pt x="767650" y="1274595"/>
                  </a:lnTo>
                  <a:cubicBezTo>
                    <a:pt x="767650" y="1274675"/>
                    <a:pt x="767650" y="1274756"/>
                    <a:pt x="767650" y="1274836"/>
                  </a:cubicBezTo>
                  <a:cubicBezTo>
                    <a:pt x="767650" y="1274917"/>
                    <a:pt x="767650" y="1275078"/>
                    <a:pt x="767650" y="1275158"/>
                  </a:cubicBezTo>
                  <a:cubicBezTo>
                    <a:pt x="768214" y="1274353"/>
                    <a:pt x="768537" y="1273709"/>
                    <a:pt x="767973" y="1273307"/>
                  </a:cubicBezTo>
                  <a:cubicBezTo>
                    <a:pt x="769021" y="1270650"/>
                    <a:pt x="772005" y="1269361"/>
                    <a:pt x="774586" y="1270408"/>
                  </a:cubicBezTo>
                  <a:cubicBezTo>
                    <a:pt x="776441" y="1270972"/>
                    <a:pt x="777893" y="1272582"/>
                    <a:pt x="777893" y="1275722"/>
                  </a:cubicBezTo>
                  <a:cubicBezTo>
                    <a:pt x="777893" y="1276205"/>
                    <a:pt x="777571" y="1277252"/>
                    <a:pt x="776844" y="1278701"/>
                  </a:cubicBezTo>
                  <a:cubicBezTo>
                    <a:pt x="775715" y="1280794"/>
                    <a:pt x="772247" y="1285866"/>
                    <a:pt x="772086" y="1286108"/>
                  </a:cubicBezTo>
                  <a:close/>
                  <a:moveTo>
                    <a:pt x="743534" y="579457"/>
                  </a:moveTo>
                  <a:lnTo>
                    <a:pt x="743292" y="579135"/>
                  </a:lnTo>
                  <a:cubicBezTo>
                    <a:pt x="743937" y="579054"/>
                    <a:pt x="744421" y="579215"/>
                    <a:pt x="744179" y="579618"/>
                  </a:cubicBezTo>
                  <a:lnTo>
                    <a:pt x="743534" y="579457"/>
                  </a:lnTo>
                  <a:close/>
                  <a:moveTo>
                    <a:pt x="533264" y="297264"/>
                  </a:moveTo>
                  <a:cubicBezTo>
                    <a:pt x="533264" y="297264"/>
                    <a:pt x="533264" y="297264"/>
                    <a:pt x="533264" y="297264"/>
                  </a:cubicBezTo>
                  <a:lnTo>
                    <a:pt x="533344" y="297505"/>
                  </a:lnTo>
                  <a:lnTo>
                    <a:pt x="533264" y="297264"/>
                  </a:lnTo>
                  <a:close/>
                  <a:moveTo>
                    <a:pt x="470110" y="250567"/>
                  </a:moveTo>
                  <a:cubicBezTo>
                    <a:pt x="490113" y="261355"/>
                    <a:pt x="508018" y="271097"/>
                    <a:pt x="521004" y="278343"/>
                  </a:cubicBezTo>
                  <a:cubicBezTo>
                    <a:pt x="503663" y="252660"/>
                    <a:pt x="486322" y="226977"/>
                    <a:pt x="468416" y="201616"/>
                  </a:cubicBezTo>
                  <a:cubicBezTo>
                    <a:pt x="430024" y="147029"/>
                    <a:pt x="390260" y="93569"/>
                    <a:pt x="347432" y="43410"/>
                  </a:cubicBezTo>
                  <a:cubicBezTo>
                    <a:pt x="345496" y="41156"/>
                    <a:pt x="345738" y="37774"/>
                    <a:pt x="347916" y="35842"/>
                  </a:cubicBezTo>
                  <a:cubicBezTo>
                    <a:pt x="350174" y="33910"/>
                    <a:pt x="353562" y="34152"/>
                    <a:pt x="355497" y="36406"/>
                  </a:cubicBezTo>
                  <a:cubicBezTo>
                    <a:pt x="399374" y="86162"/>
                    <a:pt x="440348" y="139139"/>
                    <a:pt x="479627" y="193726"/>
                  </a:cubicBezTo>
                  <a:cubicBezTo>
                    <a:pt x="493984" y="213693"/>
                    <a:pt x="507857" y="234223"/>
                    <a:pt x="521810" y="254512"/>
                  </a:cubicBezTo>
                  <a:cubicBezTo>
                    <a:pt x="518907" y="242677"/>
                    <a:pt x="515196" y="229634"/>
                    <a:pt x="510438" y="215061"/>
                  </a:cubicBezTo>
                  <a:cubicBezTo>
                    <a:pt x="507050" y="204595"/>
                    <a:pt x="503259" y="193887"/>
                    <a:pt x="499549" y="183179"/>
                  </a:cubicBezTo>
                  <a:lnTo>
                    <a:pt x="480918" y="130041"/>
                  </a:lnTo>
                  <a:cubicBezTo>
                    <a:pt x="471158" y="102345"/>
                    <a:pt x="463819" y="82378"/>
                    <a:pt x="463819" y="82378"/>
                  </a:cubicBezTo>
                  <a:cubicBezTo>
                    <a:pt x="462689" y="79641"/>
                    <a:pt x="463980" y="76500"/>
                    <a:pt x="466722" y="75373"/>
                  </a:cubicBezTo>
                  <a:cubicBezTo>
                    <a:pt x="469465" y="74246"/>
                    <a:pt x="472610" y="75615"/>
                    <a:pt x="473659" y="78272"/>
                  </a:cubicBezTo>
                  <a:cubicBezTo>
                    <a:pt x="473659" y="78272"/>
                    <a:pt x="487047" y="108142"/>
                    <a:pt x="501404" y="145741"/>
                  </a:cubicBezTo>
                  <a:cubicBezTo>
                    <a:pt x="504227" y="153067"/>
                    <a:pt x="507050" y="160716"/>
                    <a:pt x="509793" y="168525"/>
                  </a:cubicBezTo>
                  <a:cubicBezTo>
                    <a:pt x="512373" y="176174"/>
                    <a:pt x="514954" y="183903"/>
                    <a:pt x="517374" y="191632"/>
                  </a:cubicBezTo>
                  <a:cubicBezTo>
                    <a:pt x="526891" y="222227"/>
                    <a:pt x="534312" y="252096"/>
                    <a:pt x="535925" y="271339"/>
                  </a:cubicBezTo>
                  <a:cubicBezTo>
                    <a:pt x="536006" y="272144"/>
                    <a:pt x="534876" y="272224"/>
                    <a:pt x="534635" y="272949"/>
                  </a:cubicBezTo>
                  <a:cubicBezTo>
                    <a:pt x="539071" y="279470"/>
                    <a:pt x="543668" y="285831"/>
                    <a:pt x="548104" y="292352"/>
                  </a:cubicBezTo>
                  <a:cubicBezTo>
                    <a:pt x="563671" y="315459"/>
                    <a:pt x="578915" y="338405"/>
                    <a:pt x="594239" y="361592"/>
                  </a:cubicBezTo>
                  <a:cubicBezTo>
                    <a:pt x="593997" y="354668"/>
                    <a:pt x="593675" y="345007"/>
                    <a:pt x="593513" y="340015"/>
                  </a:cubicBezTo>
                  <a:cubicBezTo>
                    <a:pt x="593272" y="332528"/>
                    <a:pt x="592868" y="325040"/>
                    <a:pt x="592304" y="317552"/>
                  </a:cubicBezTo>
                  <a:cubicBezTo>
                    <a:pt x="591578" y="306281"/>
                    <a:pt x="590610" y="295090"/>
                    <a:pt x="589561" y="283899"/>
                  </a:cubicBezTo>
                  <a:cubicBezTo>
                    <a:pt x="588432" y="270936"/>
                    <a:pt x="586819" y="257732"/>
                    <a:pt x="585045" y="244528"/>
                  </a:cubicBezTo>
                  <a:cubicBezTo>
                    <a:pt x="583270" y="231486"/>
                    <a:pt x="581254" y="218443"/>
                    <a:pt x="578995" y="205400"/>
                  </a:cubicBezTo>
                  <a:cubicBezTo>
                    <a:pt x="574317" y="179153"/>
                    <a:pt x="568429" y="153067"/>
                    <a:pt x="560525" y="128431"/>
                  </a:cubicBezTo>
                  <a:cubicBezTo>
                    <a:pt x="559557" y="125613"/>
                    <a:pt x="561090" y="122634"/>
                    <a:pt x="563832" y="121668"/>
                  </a:cubicBezTo>
                  <a:cubicBezTo>
                    <a:pt x="566655" y="120701"/>
                    <a:pt x="569720" y="122151"/>
                    <a:pt x="570688" y="124969"/>
                  </a:cubicBezTo>
                  <a:cubicBezTo>
                    <a:pt x="579721" y="149847"/>
                    <a:pt x="587142" y="176093"/>
                    <a:pt x="592626" y="202743"/>
                  </a:cubicBezTo>
                  <a:cubicBezTo>
                    <a:pt x="595368" y="216027"/>
                    <a:pt x="597627" y="229312"/>
                    <a:pt x="599401" y="242596"/>
                  </a:cubicBezTo>
                  <a:cubicBezTo>
                    <a:pt x="601176" y="256122"/>
                    <a:pt x="602305" y="269568"/>
                    <a:pt x="603192" y="282771"/>
                  </a:cubicBezTo>
                  <a:cubicBezTo>
                    <a:pt x="603838" y="292272"/>
                    <a:pt x="604321" y="301772"/>
                    <a:pt x="604725" y="311273"/>
                  </a:cubicBezTo>
                  <a:cubicBezTo>
                    <a:pt x="605047" y="320773"/>
                    <a:pt x="605209" y="330273"/>
                    <a:pt x="605209" y="339854"/>
                  </a:cubicBezTo>
                  <a:cubicBezTo>
                    <a:pt x="605128" y="345571"/>
                    <a:pt x="604805" y="358453"/>
                    <a:pt x="604886" y="364813"/>
                  </a:cubicBezTo>
                  <a:cubicBezTo>
                    <a:pt x="605209" y="365618"/>
                    <a:pt x="605450" y="366584"/>
                    <a:pt x="605370" y="367550"/>
                  </a:cubicBezTo>
                  <a:cubicBezTo>
                    <a:pt x="605047" y="371495"/>
                    <a:pt x="603192" y="372703"/>
                    <a:pt x="601982" y="373267"/>
                  </a:cubicBezTo>
                  <a:cubicBezTo>
                    <a:pt x="617146" y="396212"/>
                    <a:pt x="632470" y="419400"/>
                    <a:pt x="647795" y="442024"/>
                  </a:cubicBezTo>
                  <a:cubicBezTo>
                    <a:pt x="652796" y="449431"/>
                    <a:pt x="657877" y="456838"/>
                    <a:pt x="663039" y="464164"/>
                  </a:cubicBezTo>
                  <a:cubicBezTo>
                    <a:pt x="668524" y="472054"/>
                    <a:pt x="674089" y="479864"/>
                    <a:pt x="679654" y="487754"/>
                  </a:cubicBezTo>
                  <a:cubicBezTo>
                    <a:pt x="680138" y="468995"/>
                    <a:pt x="681187" y="428175"/>
                    <a:pt x="681832" y="383250"/>
                  </a:cubicBezTo>
                  <a:cubicBezTo>
                    <a:pt x="681912" y="373106"/>
                    <a:pt x="682074" y="362800"/>
                    <a:pt x="682235" y="352495"/>
                  </a:cubicBezTo>
                  <a:cubicBezTo>
                    <a:pt x="682558" y="336795"/>
                    <a:pt x="682800" y="321176"/>
                    <a:pt x="682961" y="306361"/>
                  </a:cubicBezTo>
                  <a:cubicBezTo>
                    <a:pt x="683203" y="271822"/>
                    <a:pt x="682719" y="241550"/>
                    <a:pt x="679815" y="224964"/>
                  </a:cubicBezTo>
                  <a:cubicBezTo>
                    <a:pt x="679251" y="222066"/>
                    <a:pt x="681106" y="219248"/>
                    <a:pt x="684010" y="218684"/>
                  </a:cubicBezTo>
                  <a:cubicBezTo>
                    <a:pt x="686913" y="218121"/>
                    <a:pt x="689736" y="220053"/>
                    <a:pt x="690301" y="222951"/>
                  </a:cubicBezTo>
                  <a:cubicBezTo>
                    <a:pt x="693365" y="237121"/>
                    <a:pt x="695301" y="261275"/>
                    <a:pt x="696269" y="289696"/>
                  </a:cubicBezTo>
                  <a:cubicBezTo>
                    <a:pt x="696672" y="303624"/>
                    <a:pt x="696995" y="318599"/>
                    <a:pt x="696915" y="333896"/>
                  </a:cubicBezTo>
                  <a:cubicBezTo>
                    <a:pt x="696834" y="356037"/>
                    <a:pt x="696188" y="378822"/>
                    <a:pt x="695301" y="400157"/>
                  </a:cubicBezTo>
                  <a:cubicBezTo>
                    <a:pt x="693124" y="454503"/>
                    <a:pt x="689575" y="499267"/>
                    <a:pt x="689575" y="499267"/>
                  </a:cubicBezTo>
                  <a:cubicBezTo>
                    <a:pt x="689575" y="499831"/>
                    <a:pt x="688688" y="499750"/>
                    <a:pt x="688446" y="500314"/>
                  </a:cubicBezTo>
                  <a:cubicBezTo>
                    <a:pt x="700786" y="517704"/>
                    <a:pt x="713207" y="535014"/>
                    <a:pt x="725225" y="552566"/>
                  </a:cubicBezTo>
                  <a:cubicBezTo>
                    <a:pt x="725386" y="552888"/>
                    <a:pt x="726273" y="554176"/>
                    <a:pt x="727080" y="555545"/>
                  </a:cubicBezTo>
                  <a:cubicBezTo>
                    <a:pt x="729661" y="544032"/>
                    <a:pt x="733774" y="526239"/>
                    <a:pt x="737000" y="511022"/>
                  </a:cubicBezTo>
                  <a:cubicBezTo>
                    <a:pt x="738856" y="502085"/>
                    <a:pt x="740388" y="494195"/>
                    <a:pt x="740953" y="489364"/>
                  </a:cubicBezTo>
                  <a:cubicBezTo>
                    <a:pt x="742485" y="476483"/>
                    <a:pt x="743211" y="459414"/>
                    <a:pt x="743695" y="440413"/>
                  </a:cubicBezTo>
                  <a:cubicBezTo>
                    <a:pt x="744098" y="424794"/>
                    <a:pt x="744259" y="407887"/>
                    <a:pt x="744259" y="390979"/>
                  </a:cubicBezTo>
                  <a:cubicBezTo>
                    <a:pt x="744340" y="353461"/>
                    <a:pt x="743614" y="315942"/>
                    <a:pt x="741598" y="292111"/>
                  </a:cubicBezTo>
                  <a:cubicBezTo>
                    <a:pt x="741356" y="289132"/>
                    <a:pt x="743453" y="286556"/>
                    <a:pt x="746437" y="286233"/>
                  </a:cubicBezTo>
                  <a:cubicBezTo>
                    <a:pt x="749341" y="285911"/>
                    <a:pt x="752002" y="288085"/>
                    <a:pt x="752245" y="290984"/>
                  </a:cubicBezTo>
                  <a:cubicBezTo>
                    <a:pt x="754422" y="309099"/>
                    <a:pt x="756439" y="335024"/>
                    <a:pt x="757568" y="362881"/>
                  </a:cubicBezTo>
                  <a:cubicBezTo>
                    <a:pt x="758213" y="378580"/>
                    <a:pt x="758616" y="394924"/>
                    <a:pt x="758616" y="410865"/>
                  </a:cubicBezTo>
                  <a:cubicBezTo>
                    <a:pt x="758616" y="421815"/>
                    <a:pt x="758374" y="432604"/>
                    <a:pt x="757971" y="442829"/>
                  </a:cubicBezTo>
                  <a:cubicBezTo>
                    <a:pt x="757164" y="461507"/>
                    <a:pt x="755793" y="478334"/>
                    <a:pt x="753938" y="491055"/>
                  </a:cubicBezTo>
                  <a:cubicBezTo>
                    <a:pt x="753212" y="496127"/>
                    <a:pt x="751357" y="504420"/>
                    <a:pt x="749018" y="513759"/>
                  </a:cubicBezTo>
                  <a:cubicBezTo>
                    <a:pt x="744421" y="532277"/>
                    <a:pt x="737968" y="555062"/>
                    <a:pt x="735549" y="564884"/>
                  </a:cubicBezTo>
                  <a:cubicBezTo>
                    <a:pt x="735387" y="565689"/>
                    <a:pt x="734258" y="565368"/>
                    <a:pt x="733774" y="566012"/>
                  </a:cubicBezTo>
                  <a:cubicBezTo>
                    <a:pt x="737081" y="571003"/>
                    <a:pt x="740630" y="576156"/>
                    <a:pt x="743130" y="578893"/>
                  </a:cubicBezTo>
                  <a:cubicBezTo>
                    <a:pt x="743211" y="578974"/>
                    <a:pt x="743292" y="579054"/>
                    <a:pt x="743292" y="579135"/>
                  </a:cubicBezTo>
                  <a:cubicBezTo>
                    <a:pt x="742646" y="579135"/>
                    <a:pt x="741759" y="579296"/>
                    <a:pt x="741195" y="579377"/>
                  </a:cubicBezTo>
                  <a:cubicBezTo>
                    <a:pt x="742001" y="579215"/>
                    <a:pt x="742808" y="579296"/>
                    <a:pt x="743534" y="579457"/>
                  </a:cubicBezTo>
                  <a:cubicBezTo>
                    <a:pt x="743775" y="579779"/>
                    <a:pt x="743937" y="579940"/>
                    <a:pt x="744098" y="579779"/>
                  </a:cubicBezTo>
                  <a:cubicBezTo>
                    <a:pt x="744098" y="579779"/>
                    <a:pt x="744098" y="579698"/>
                    <a:pt x="744179" y="579618"/>
                  </a:cubicBezTo>
                  <a:cubicBezTo>
                    <a:pt x="745631" y="580262"/>
                    <a:pt x="746760" y="581470"/>
                    <a:pt x="747244" y="583080"/>
                  </a:cubicBezTo>
                  <a:cubicBezTo>
                    <a:pt x="747970" y="585817"/>
                    <a:pt x="746357" y="588635"/>
                    <a:pt x="743614" y="589360"/>
                  </a:cubicBezTo>
                  <a:cubicBezTo>
                    <a:pt x="742485" y="589682"/>
                    <a:pt x="741033" y="589682"/>
                    <a:pt x="739339" y="588877"/>
                  </a:cubicBezTo>
                  <a:cubicBezTo>
                    <a:pt x="738372" y="588394"/>
                    <a:pt x="737081" y="587428"/>
                    <a:pt x="735629" y="585979"/>
                  </a:cubicBezTo>
                  <a:cubicBezTo>
                    <a:pt x="729661" y="579779"/>
                    <a:pt x="718369" y="561905"/>
                    <a:pt x="716595" y="559249"/>
                  </a:cubicBezTo>
                  <a:cubicBezTo>
                    <a:pt x="715546" y="559329"/>
                    <a:pt x="714659" y="560537"/>
                    <a:pt x="713691" y="559973"/>
                  </a:cubicBezTo>
                  <a:cubicBezTo>
                    <a:pt x="713610" y="559893"/>
                    <a:pt x="713449" y="559812"/>
                    <a:pt x="713288" y="559651"/>
                  </a:cubicBezTo>
                  <a:cubicBezTo>
                    <a:pt x="708206" y="561583"/>
                    <a:pt x="700625" y="565287"/>
                    <a:pt x="696431" y="566253"/>
                  </a:cubicBezTo>
                  <a:cubicBezTo>
                    <a:pt x="688526" y="567944"/>
                    <a:pt x="680541" y="569554"/>
                    <a:pt x="672476" y="570923"/>
                  </a:cubicBezTo>
                  <a:cubicBezTo>
                    <a:pt x="664410" y="572372"/>
                    <a:pt x="656264" y="573419"/>
                    <a:pt x="648037" y="574224"/>
                  </a:cubicBezTo>
                  <a:cubicBezTo>
                    <a:pt x="636906" y="575270"/>
                    <a:pt x="625776" y="575753"/>
                    <a:pt x="614645" y="575431"/>
                  </a:cubicBezTo>
                  <a:cubicBezTo>
                    <a:pt x="603515" y="575029"/>
                    <a:pt x="592384" y="573982"/>
                    <a:pt x="581415" y="572372"/>
                  </a:cubicBezTo>
                  <a:cubicBezTo>
                    <a:pt x="559557" y="569071"/>
                    <a:pt x="538022" y="563355"/>
                    <a:pt x="517052" y="556109"/>
                  </a:cubicBezTo>
                  <a:cubicBezTo>
                    <a:pt x="514309" y="555223"/>
                    <a:pt x="512696" y="552244"/>
                    <a:pt x="513583" y="549426"/>
                  </a:cubicBezTo>
                  <a:cubicBezTo>
                    <a:pt x="514470" y="546608"/>
                    <a:pt x="517535" y="545078"/>
                    <a:pt x="520359" y="545964"/>
                  </a:cubicBezTo>
                  <a:cubicBezTo>
                    <a:pt x="540926" y="551922"/>
                    <a:pt x="561977" y="556109"/>
                    <a:pt x="583270" y="558605"/>
                  </a:cubicBezTo>
                  <a:cubicBezTo>
                    <a:pt x="593836" y="559812"/>
                    <a:pt x="604483" y="560617"/>
                    <a:pt x="615129" y="560939"/>
                  </a:cubicBezTo>
                  <a:cubicBezTo>
                    <a:pt x="625695" y="561261"/>
                    <a:pt x="636342" y="561261"/>
                    <a:pt x="646988" y="560537"/>
                  </a:cubicBezTo>
                  <a:cubicBezTo>
                    <a:pt x="654893" y="560134"/>
                    <a:pt x="662716" y="559329"/>
                    <a:pt x="670621" y="558282"/>
                  </a:cubicBezTo>
                  <a:cubicBezTo>
                    <a:pt x="678525" y="557316"/>
                    <a:pt x="686429" y="556109"/>
                    <a:pt x="694253" y="554820"/>
                  </a:cubicBezTo>
                  <a:cubicBezTo>
                    <a:pt x="698044" y="554176"/>
                    <a:pt x="704899" y="551278"/>
                    <a:pt x="709658" y="549748"/>
                  </a:cubicBezTo>
                  <a:cubicBezTo>
                    <a:pt x="698850" y="534612"/>
                    <a:pt x="687881" y="519637"/>
                    <a:pt x="676831" y="504662"/>
                  </a:cubicBezTo>
                  <a:cubicBezTo>
                    <a:pt x="675621" y="504984"/>
                    <a:pt x="674976" y="505467"/>
                    <a:pt x="673282" y="505547"/>
                  </a:cubicBezTo>
                  <a:cubicBezTo>
                    <a:pt x="660458" y="506191"/>
                    <a:pt x="626098" y="500233"/>
                    <a:pt x="624082" y="500153"/>
                  </a:cubicBezTo>
                  <a:cubicBezTo>
                    <a:pt x="605289" y="498704"/>
                    <a:pt x="586496" y="496932"/>
                    <a:pt x="567865" y="493954"/>
                  </a:cubicBezTo>
                  <a:cubicBezTo>
                    <a:pt x="555363" y="491941"/>
                    <a:pt x="542942" y="489445"/>
                    <a:pt x="530682" y="486466"/>
                  </a:cubicBezTo>
                  <a:cubicBezTo>
                    <a:pt x="500033" y="478817"/>
                    <a:pt x="470271" y="467707"/>
                    <a:pt x="442122" y="452732"/>
                  </a:cubicBezTo>
                  <a:cubicBezTo>
                    <a:pt x="439541" y="451363"/>
                    <a:pt x="438492" y="448142"/>
                    <a:pt x="439783" y="445566"/>
                  </a:cubicBezTo>
                  <a:cubicBezTo>
                    <a:pt x="441154" y="442909"/>
                    <a:pt x="444380" y="441863"/>
                    <a:pt x="446961" y="443231"/>
                  </a:cubicBezTo>
                  <a:cubicBezTo>
                    <a:pt x="469222" y="453939"/>
                    <a:pt x="492451" y="461830"/>
                    <a:pt x="516164" y="468190"/>
                  </a:cubicBezTo>
                  <a:cubicBezTo>
                    <a:pt x="530360" y="471974"/>
                    <a:pt x="544797" y="475033"/>
                    <a:pt x="559315" y="477851"/>
                  </a:cubicBezTo>
                  <a:cubicBezTo>
                    <a:pt x="581092" y="481957"/>
                    <a:pt x="603111" y="485258"/>
                    <a:pt x="625211" y="487512"/>
                  </a:cubicBezTo>
                  <a:cubicBezTo>
                    <a:pt x="626986" y="487754"/>
                    <a:pt x="655457" y="493954"/>
                    <a:pt x="669572" y="494678"/>
                  </a:cubicBezTo>
                  <a:cubicBezTo>
                    <a:pt x="666588" y="490572"/>
                    <a:pt x="663603" y="486466"/>
                    <a:pt x="660619" y="482360"/>
                  </a:cubicBezTo>
                  <a:cubicBezTo>
                    <a:pt x="652634" y="471410"/>
                    <a:pt x="644730" y="460380"/>
                    <a:pt x="637068" y="449270"/>
                  </a:cubicBezTo>
                  <a:cubicBezTo>
                    <a:pt x="630050" y="439125"/>
                    <a:pt x="623034" y="428498"/>
                    <a:pt x="616016" y="418273"/>
                  </a:cubicBezTo>
                  <a:cubicBezTo>
                    <a:pt x="605531" y="415857"/>
                    <a:pt x="567945" y="407001"/>
                    <a:pt x="521891" y="391221"/>
                  </a:cubicBezTo>
                  <a:cubicBezTo>
                    <a:pt x="501324" y="384216"/>
                    <a:pt x="479304" y="375843"/>
                    <a:pt x="458092" y="366101"/>
                  </a:cubicBezTo>
                  <a:cubicBezTo>
                    <a:pt x="443977" y="359660"/>
                    <a:pt x="430185" y="352575"/>
                    <a:pt x="417280" y="345007"/>
                  </a:cubicBezTo>
                  <a:cubicBezTo>
                    <a:pt x="395503" y="332286"/>
                    <a:pt x="376145" y="318277"/>
                    <a:pt x="361789" y="303302"/>
                  </a:cubicBezTo>
                  <a:cubicBezTo>
                    <a:pt x="359692" y="301209"/>
                    <a:pt x="359772" y="297827"/>
                    <a:pt x="361869" y="295734"/>
                  </a:cubicBezTo>
                  <a:cubicBezTo>
                    <a:pt x="363966" y="293641"/>
                    <a:pt x="367354" y="293641"/>
                    <a:pt x="369451" y="295734"/>
                  </a:cubicBezTo>
                  <a:cubicBezTo>
                    <a:pt x="381388" y="307408"/>
                    <a:pt x="396793" y="318116"/>
                    <a:pt x="414054" y="328019"/>
                  </a:cubicBezTo>
                  <a:cubicBezTo>
                    <a:pt x="429621" y="337036"/>
                    <a:pt x="446639" y="345329"/>
                    <a:pt x="463980" y="353058"/>
                  </a:cubicBezTo>
                  <a:cubicBezTo>
                    <a:pt x="484950" y="362398"/>
                    <a:pt x="506405" y="370932"/>
                    <a:pt x="526488" y="378339"/>
                  </a:cubicBezTo>
                  <a:cubicBezTo>
                    <a:pt x="560767" y="390899"/>
                    <a:pt x="589722" y="399755"/>
                    <a:pt x="606822" y="404747"/>
                  </a:cubicBezTo>
                  <a:cubicBezTo>
                    <a:pt x="583190" y="370046"/>
                    <a:pt x="559638" y="335426"/>
                    <a:pt x="536006" y="300404"/>
                  </a:cubicBezTo>
                  <a:cubicBezTo>
                    <a:pt x="535925" y="300323"/>
                    <a:pt x="535925" y="300242"/>
                    <a:pt x="535844" y="300162"/>
                  </a:cubicBezTo>
                  <a:cubicBezTo>
                    <a:pt x="535038" y="299840"/>
                    <a:pt x="534312" y="299196"/>
                    <a:pt x="533828" y="298471"/>
                  </a:cubicBezTo>
                  <a:cubicBezTo>
                    <a:pt x="533828" y="298471"/>
                    <a:pt x="533909" y="298471"/>
                    <a:pt x="533909" y="298391"/>
                  </a:cubicBezTo>
                  <a:cubicBezTo>
                    <a:pt x="534231" y="298069"/>
                    <a:pt x="533909" y="297666"/>
                    <a:pt x="533183" y="297344"/>
                  </a:cubicBezTo>
                  <a:lnTo>
                    <a:pt x="533183" y="297183"/>
                  </a:lnTo>
                  <a:cubicBezTo>
                    <a:pt x="531731" y="296378"/>
                    <a:pt x="528908" y="295331"/>
                    <a:pt x="526488" y="294043"/>
                  </a:cubicBezTo>
                  <a:cubicBezTo>
                    <a:pt x="517132" y="288971"/>
                    <a:pt x="501162" y="281403"/>
                    <a:pt x="482369" y="272063"/>
                  </a:cubicBezTo>
                  <a:cubicBezTo>
                    <a:pt x="468658" y="265381"/>
                    <a:pt x="453414" y="257893"/>
                    <a:pt x="438089" y="249842"/>
                  </a:cubicBezTo>
                  <a:cubicBezTo>
                    <a:pt x="425023" y="242999"/>
                    <a:pt x="411876" y="235753"/>
                    <a:pt x="399455" y="228507"/>
                  </a:cubicBezTo>
                  <a:cubicBezTo>
                    <a:pt x="376710" y="215303"/>
                    <a:pt x="356546" y="202260"/>
                    <a:pt x="343722" y="191793"/>
                  </a:cubicBezTo>
                  <a:cubicBezTo>
                    <a:pt x="341383" y="190022"/>
                    <a:pt x="340979" y="186640"/>
                    <a:pt x="342754" y="184306"/>
                  </a:cubicBezTo>
                  <a:cubicBezTo>
                    <a:pt x="344609" y="181971"/>
                    <a:pt x="347916" y="181568"/>
                    <a:pt x="350255" y="183339"/>
                  </a:cubicBezTo>
                  <a:cubicBezTo>
                    <a:pt x="362111" y="192115"/>
                    <a:pt x="380178" y="202421"/>
                    <a:pt x="400423" y="213451"/>
                  </a:cubicBezTo>
                  <a:cubicBezTo>
                    <a:pt x="411553" y="219489"/>
                    <a:pt x="423410" y="225689"/>
                    <a:pt x="435185" y="231968"/>
                  </a:cubicBezTo>
                  <a:cubicBezTo>
                    <a:pt x="447123" y="238249"/>
                    <a:pt x="458899" y="244528"/>
                    <a:pt x="470110" y="250567"/>
                  </a:cubicBezTo>
                  <a:close/>
                  <a:moveTo>
                    <a:pt x="842418" y="623255"/>
                  </a:moveTo>
                  <a:cubicBezTo>
                    <a:pt x="842660" y="622531"/>
                    <a:pt x="842821" y="621887"/>
                    <a:pt x="842821" y="621162"/>
                  </a:cubicBezTo>
                  <a:cubicBezTo>
                    <a:pt x="843547" y="620760"/>
                    <a:pt x="844434" y="620357"/>
                    <a:pt x="844999" y="619954"/>
                  </a:cubicBezTo>
                  <a:cubicBezTo>
                    <a:pt x="846612" y="618827"/>
                    <a:pt x="847983" y="617619"/>
                    <a:pt x="848870" y="616573"/>
                  </a:cubicBezTo>
                  <a:lnTo>
                    <a:pt x="861211" y="600712"/>
                  </a:lnTo>
                  <a:lnTo>
                    <a:pt x="896296" y="552647"/>
                  </a:lnTo>
                  <a:cubicBezTo>
                    <a:pt x="901216" y="546125"/>
                    <a:pt x="906298" y="539765"/>
                    <a:pt x="911217" y="533243"/>
                  </a:cubicBezTo>
                  <a:cubicBezTo>
                    <a:pt x="916944" y="535498"/>
                    <a:pt x="930736" y="539282"/>
                    <a:pt x="932914" y="539523"/>
                  </a:cubicBezTo>
                  <a:cubicBezTo>
                    <a:pt x="942190" y="540328"/>
                    <a:pt x="951465" y="540972"/>
                    <a:pt x="960740" y="541375"/>
                  </a:cubicBezTo>
                  <a:cubicBezTo>
                    <a:pt x="970096" y="541858"/>
                    <a:pt x="979372" y="542019"/>
                    <a:pt x="988728" y="541939"/>
                  </a:cubicBezTo>
                  <a:cubicBezTo>
                    <a:pt x="1005746" y="541697"/>
                    <a:pt x="1023330" y="541053"/>
                    <a:pt x="1040912" y="539121"/>
                  </a:cubicBezTo>
                  <a:cubicBezTo>
                    <a:pt x="1052527" y="537832"/>
                    <a:pt x="1064061" y="536061"/>
                    <a:pt x="1075514" y="533646"/>
                  </a:cubicBezTo>
                  <a:cubicBezTo>
                    <a:pt x="1104550" y="527688"/>
                    <a:pt x="1132779" y="518187"/>
                    <a:pt x="1158025" y="504259"/>
                  </a:cubicBezTo>
                  <a:cubicBezTo>
                    <a:pt x="1160606" y="502810"/>
                    <a:pt x="1161574" y="499589"/>
                    <a:pt x="1160203" y="497013"/>
                  </a:cubicBezTo>
                  <a:cubicBezTo>
                    <a:pt x="1158832" y="494437"/>
                    <a:pt x="1155605" y="493390"/>
                    <a:pt x="1152943" y="494759"/>
                  </a:cubicBezTo>
                  <a:cubicBezTo>
                    <a:pt x="1133183" y="504742"/>
                    <a:pt x="1111648" y="511666"/>
                    <a:pt x="1089467" y="516577"/>
                  </a:cubicBezTo>
                  <a:cubicBezTo>
                    <a:pt x="1072933" y="520281"/>
                    <a:pt x="1056076" y="522857"/>
                    <a:pt x="1039299" y="524709"/>
                  </a:cubicBezTo>
                  <a:cubicBezTo>
                    <a:pt x="1022119" y="526641"/>
                    <a:pt x="1005021" y="528010"/>
                    <a:pt x="988405" y="528574"/>
                  </a:cubicBezTo>
                  <a:cubicBezTo>
                    <a:pt x="979291" y="528895"/>
                    <a:pt x="970177" y="528976"/>
                    <a:pt x="961063" y="528895"/>
                  </a:cubicBezTo>
                  <a:cubicBezTo>
                    <a:pt x="951949" y="528815"/>
                    <a:pt x="942754" y="528574"/>
                    <a:pt x="933640" y="528171"/>
                  </a:cubicBezTo>
                  <a:cubicBezTo>
                    <a:pt x="932027" y="528171"/>
                    <a:pt x="923558" y="526158"/>
                    <a:pt x="917992" y="524468"/>
                  </a:cubicBezTo>
                  <a:cubicBezTo>
                    <a:pt x="925010" y="515370"/>
                    <a:pt x="931946" y="506111"/>
                    <a:pt x="939044" y="497094"/>
                  </a:cubicBezTo>
                  <a:cubicBezTo>
                    <a:pt x="945496" y="488881"/>
                    <a:pt x="952029" y="480750"/>
                    <a:pt x="958563" y="472538"/>
                  </a:cubicBezTo>
                  <a:cubicBezTo>
                    <a:pt x="960337" y="472940"/>
                    <a:pt x="962192" y="473665"/>
                    <a:pt x="963563" y="472296"/>
                  </a:cubicBezTo>
                  <a:cubicBezTo>
                    <a:pt x="963967" y="471813"/>
                    <a:pt x="964289" y="471330"/>
                    <a:pt x="964450" y="470847"/>
                  </a:cubicBezTo>
                  <a:cubicBezTo>
                    <a:pt x="966628" y="470686"/>
                    <a:pt x="969693" y="470927"/>
                    <a:pt x="970903" y="470525"/>
                  </a:cubicBezTo>
                  <a:lnTo>
                    <a:pt x="990986" y="464486"/>
                  </a:lnTo>
                  <a:cubicBezTo>
                    <a:pt x="1003085" y="460783"/>
                    <a:pt x="1015103" y="457079"/>
                    <a:pt x="1027201" y="453376"/>
                  </a:cubicBezTo>
                  <a:cubicBezTo>
                    <a:pt x="1035186" y="450799"/>
                    <a:pt x="1043251" y="448223"/>
                    <a:pt x="1051236" y="445647"/>
                  </a:cubicBezTo>
                  <a:cubicBezTo>
                    <a:pt x="1069142" y="439608"/>
                    <a:pt x="1089951" y="433972"/>
                    <a:pt x="1111325" y="427290"/>
                  </a:cubicBezTo>
                  <a:cubicBezTo>
                    <a:pt x="1131328" y="421091"/>
                    <a:pt x="1151814" y="414005"/>
                    <a:pt x="1171253" y="405793"/>
                  </a:cubicBezTo>
                  <a:cubicBezTo>
                    <a:pt x="1199482" y="393878"/>
                    <a:pt x="1225373" y="379225"/>
                    <a:pt x="1244085" y="360546"/>
                  </a:cubicBezTo>
                  <a:cubicBezTo>
                    <a:pt x="1246182" y="358453"/>
                    <a:pt x="1246263" y="355071"/>
                    <a:pt x="1244166" y="352978"/>
                  </a:cubicBezTo>
                  <a:cubicBezTo>
                    <a:pt x="1242149" y="350884"/>
                    <a:pt x="1238762" y="350804"/>
                    <a:pt x="1236664" y="352817"/>
                  </a:cubicBezTo>
                  <a:cubicBezTo>
                    <a:pt x="1218275" y="369966"/>
                    <a:pt x="1193110" y="382606"/>
                    <a:pt x="1166090" y="393314"/>
                  </a:cubicBezTo>
                  <a:cubicBezTo>
                    <a:pt x="1146814" y="400882"/>
                    <a:pt x="1126569" y="407323"/>
                    <a:pt x="1107050" y="413442"/>
                  </a:cubicBezTo>
                  <a:cubicBezTo>
                    <a:pt x="1085434" y="420205"/>
                    <a:pt x="1064787" y="426646"/>
                    <a:pt x="1046881" y="433006"/>
                  </a:cubicBezTo>
                  <a:lnTo>
                    <a:pt x="987437" y="453617"/>
                  </a:lnTo>
                  <a:lnTo>
                    <a:pt x="968403" y="460139"/>
                  </a:lnTo>
                  <a:cubicBezTo>
                    <a:pt x="980501" y="445002"/>
                    <a:pt x="992438" y="429786"/>
                    <a:pt x="1004537" y="414650"/>
                  </a:cubicBezTo>
                  <a:cubicBezTo>
                    <a:pt x="1025669" y="387920"/>
                    <a:pt x="1046236" y="360948"/>
                    <a:pt x="1066803" y="333896"/>
                  </a:cubicBezTo>
                  <a:cubicBezTo>
                    <a:pt x="1068820" y="333574"/>
                    <a:pt x="1071400" y="333333"/>
                    <a:pt x="1072368" y="333091"/>
                  </a:cubicBezTo>
                  <a:lnTo>
                    <a:pt x="1088661" y="327455"/>
                  </a:lnTo>
                  <a:cubicBezTo>
                    <a:pt x="1096162" y="324718"/>
                    <a:pt x="1103582" y="321900"/>
                    <a:pt x="1111003" y="318921"/>
                  </a:cubicBezTo>
                  <a:cubicBezTo>
                    <a:pt x="1118423" y="315942"/>
                    <a:pt x="1125762" y="312883"/>
                    <a:pt x="1133102" y="309662"/>
                  </a:cubicBezTo>
                  <a:cubicBezTo>
                    <a:pt x="1147056" y="303543"/>
                    <a:pt x="1161171" y="297505"/>
                    <a:pt x="1175124" y="290903"/>
                  </a:cubicBezTo>
                  <a:cubicBezTo>
                    <a:pt x="1184319" y="286556"/>
                    <a:pt x="1193514" y="281966"/>
                    <a:pt x="1202628" y="277216"/>
                  </a:cubicBezTo>
                  <a:cubicBezTo>
                    <a:pt x="1225534" y="265220"/>
                    <a:pt x="1247795" y="252177"/>
                    <a:pt x="1268927" y="237926"/>
                  </a:cubicBezTo>
                  <a:cubicBezTo>
                    <a:pt x="1271347" y="236316"/>
                    <a:pt x="1272073" y="233015"/>
                    <a:pt x="1270459" y="230519"/>
                  </a:cubicBezTo>
                  <a:cubicBezTo>
                    <a:pt x="1268846" y="228023"/>
                    <a:pt x="1265539" y="227379"/>
                    <a:pt x="1263120" y="228909"/>
                  </a:cubicBezTo>
                  <a:cubicBezTo>
                    <a:pt x="1246021" y="239456"/>
                    <a:pt x="1228115" y="248876"/>
                    <a:pt x="1209887" y="257974"/>
                  </a:cubicBezTo>
                  <a:cubicBezTo>
                    <a:pt x="1196336" y="264817"/>
                    <a:pt x="1182544" y="271339"/>
                    <a:pt x="1168833" y="277780"/>
                  </a:cubicBezTo>
                  <a:cubicBezTo>
                    <a:pt x="1155041" y="284382"/>
                    <a:pt x="1141249" y="291064"/>
                    <a:pt x="1127537" y="297424"/>
                  </a:cubicBezTo>
                  <a:cubicBezTo>
                    <a:pt x="1120439" y="300806"/>
                    <a:pt x="1113261" y="304107"/>
                    <a:pt x="1106082" y="307327"/>
                  </a:cubicBezTo>
                  <a:cubicBezTo>
                    <a:pt x="1098904" y="310548"/>
                    <a:pt x="1091645" y="313688"/>
                    <a:pt x="1084386" y="316747"/>
                  </a:cubicBezTo>
                  <a:lnTo>
                    <a:pt x="1078095" y="319243"/>
                  </a:lnTo>
                  <a:cubicBezTo>
                    <a:pt x="1082773" y="313044"/>
                    <a:pt x="1087693" y="307006"/>
                    <a:pt x="1092371" y="300806"/>
                  </a:cubicBezTo>
                  <a:cubicBezTo>
                    <a:pt x="1112454" y="274157"/>
                    <a:pt x="1132618" y="247588"/>
                    <a:pt x="1152621" y="220858"/>
                  </a:cubicBezTo>
                  <a:cubicBezTo>
                    <a:pt x="1153266" y="221905"/>
                    <a:pt x="1156331" y="226252"/>
                    <a:pt x="1161090" y="222710"/>
                  </a:cubicBezTo>
                  <a:cubicBezTo>
                    <a:pt x="1161654" y="222388"/>
                    <a:pt x="1162058" y="221985"/>
                    <a:pt x="1162380" y="221502"/>
                  </a:cubicBezTo>
                  <a:cubicBezTo>
                    <a:pt x="1165446" y="219087"/>
                    <a:pt x="1172140" y="214256"/>
                    <a:pt x="1175043" y="212082"/>
                  </a:cubicBezTo>
                  <a:lnTo>
                    <a:pt x="1200934" y="194370"/>
                  </a:lnTo>
                  <a:cubicBezTo>
                    <a:pt x="1207386" y="189781"/>
                    <a:pt x="1213839" y="185191"/>
                    <a:pt x="1220049" y="180441"/>
                  </a:cubicBezTo>
                  <a:cubicBezTo>
                    <a:pt x="1226260" y="175611"/>
                    <a:pt x="1232390" y="170619"/>
                    <a:pt x="1238359" y="165466"/>
                  </a:cubicBezTo>
                  <a:cubicBezTo>
                    <a:pt x="1250215" y="155080"/>
                    <a:pt x="1261506" y="144130"/>
                    <a:pt x="1272556" y="132698"/>
                  </a:cubicBezTo>
                  <a:cubicBezTo>
                    <a:pt x="1274654" y="130604"/>
                    <a:pt x="1274654" y="127223"/>
                    <a:pt x="1272637" y="125130"/>
                  </a:cubicBezTo>
                  <a:cubicBezTo>
                    <a:pt x="1270540" y="123036"/>
                    <a:pt x="1267152" y="122956"/>
                    <a:pt x="1265056" y="125049"/>
                  </a:cubicBezTo>
                  <a:cubicBezTo>
                    <a:pt x="1255861" y="133422"/>
                    <a:pt x="1246343" y="141232"/>
                    <a:pt x="1236664" y="148961"/>
                  </a:cubicBezTo>
                  <a:cubicBezTo>
                    <a:pt x="1229486" y="154758"/>
                    <a:pt x="1222146" y="160394"/>
                    <a:pt x="1214807" y="166191"/>
                  </a:cubicBezTo>
                  <a:cubicBezTo>
                    <a:pt x="1207467" y="171826"/>
                    <a:pt x="1200289" y="177704"/>
                    <a:pt x="1192788" y="183339"/>
                  </a:cubicBezTo>
                  <a:cubicBezTo>
                    <a:pt x="1187868" y="187204"/>
                    <a:pt x="1182786" y="190908"/>
                    <a:pt x="1177786" y="194772"/>
                  </a:cubicBezTo>
                  <a:cubicBezTo>
                    <a:pt x="1174318" y="197429"/>
                    <a:pt x="1171011" y="200086"/>
                    <a:pt x="1167704" y="202904"/>
                  </a:cubicBezTo>
                  <a:cubicBezTo>
                    <a:pt x="1166655" y="203790"/>
                    <a:pt x="1164800" y="205400"/>
                    <a:pt x="1163107" y="206849"/>
                  </a:cubicBezTo>
                  <a:cubicBezTo>
                    <a:pt x="1182625" y="180763"/>
                    <a:pt x="1202063" y="154516"/>
                    <a:pt x="1221985" y="128753"/>
                  </a:cubicBezTo>
                  <a:cubicBezTo>
                    <a:pt x="1253199" y="88255"/>
                    <a:pt x="1284897" y="48080"/>
                    <a:pt x="1318047" y="8790"/>
                  </a:cubicBezTo>
                  <a:cubicBezTo>
                    <a:pt x="1319983" y="6616"/>
                    <a:pt x="1319659" y="3235"/>
                    <a:pt x="1317482" y="1303"/>
                  </a:cubicBezTo>
                  <a:cubicBezTo>
                    <a:pt x="1315223" y="-630"/>
                    <a:pt x="1311836" y="-388"/>
                    <a:pt x="1309901" y="1866"/>
                  </a:cubicBezTo>
                  <a:cubicBezTo>
                    <a:pt x="1276105" y="40834"/>
                    <a:pt x="1243520" y="80526"/>
                    <a:pt x="1211823" y="120863"/>
                  </a:cubicBezTo>
                  <a:cubicBezTo>
                    <a:pt x="1191094" y="147190"/>
                    <a:pt x="1171091" y="174081"/>
                    <a:pt x="1150766" y="200649"/>
                  </a:cubicBezTo>
                  <a:cubicBezTo>
                    <a:pt x="1152702" y="191713"/>
                    <a:pt x="1154315" y="182857"/>
                    <a:pt x="1156089" y="176979"/>
                  </a:cubicBezTo>
                  <a:cubicBezTo>
                    <a:pt x="1158993" y="166513"/>
                    <a:pt x="1162219" y="156127"/>
                    <a:pt x="1165284" y="145741"/>
                  </a:cubicBezTo>
                  <a:cubicBezTo>
                    <a:pt x="1168429" y="135435"/>
                    <a:pt x="1171495" y="125049"/>
                    <a:pt x="1174882" y="114744"/>
                  </a:cubicBezTo>
                  <a:cubicBezTo>
                    <a:pt x="1179318" y="100976"/>
                    <a:pt x="1183996" y="87370"/>
                    <a:pt x="1189400" y="74005"/>
                  </a:cubicBezTo>
                  <a:cubicBezTo>
                    <a:pt x="1190610" y="71267"/>
                    <a:pt x="1189400" y="68127"/>
                    <a:pt x="1186658" y="66920"/>
                  </a:cubicBezTo>
                  <a:cubicBezTo>
                    <a:pt x="1183996" y="65712"/>
                    <a:pt x="1180850" y="67000"/>
                    <a:pt x="1179641" y="69657"/>
                  </a:cubicBezTo>
                  <a:cubicBezTo>
                    <a:pt x="1171656" y="86323"/>
                    <a:pt x="1164478" y="103311"/>
                    <a:pt x="1158347" y="120621"/>
                  </a:cubicBezTo>
                  <a:cubicBezTo>
                    <a:pt x="1155847" y="127545"/>
                    <a:pt x="1153508" y="134549"/>
                    <a:pt x="1151411" y="141635"/>
                  </a:cubicBezTo>
                  <a:cubicBezTo>
                    <a:pt x="1148265" y="152182"/>
                    <a:pt x="1145604" y="162890"/>
                    <a:pt x="1142943" y="173517"/>
                  </a:cubicBezTo>
                  <a:cubicBezTo>
                    <a:pt x="1140926" y="182534"/>
                    <a:pt x="1139797" y="198154"/>
                    <a:pt x="1136732" y="210794"/>
                  </a:cubicBezTo>
                  <a:cubicBezTo>
                    <a:pt x="1135441" y="215947"/>
                    <a:pt x="1133909" y="220616"/>
                    <a:pt x="1131570" y="223757"/>
                  </a:cubicBezTo>
                  <a:cubicBezTo>
                    <a:pt x="1131167" y="224320"/>
                    <a:pt x="1131973" y="224884"/>
                    <a:pt x="1131812" y="225528"/>
                  </a:cubicBezTo>
                  <a:cubicBezTo>
                    <a:pt x="1114955" y="247749"/>
                    <a:pt x="1097694" y="269809"/>
                    <a:pt x="1080918" y="292111"/>
                  </a:cubicBezTo>
                  <a:cubicBezTo>
                    <a:pt x="1074707" y="300242"/>
                    <a:pt x="1068416" y="308374"/>
                    <a:pt x="1062286" y="316586"/>
                  </a:cubicBezTo>
                  <a:cubicBezTo>
                    <a:pt x="1062931" y="307086"/>
                    <a:pt x="1063496" y="297666"/>
                    <a:pt x="1064061" y="288166"/>
                  </a:cubicBezTo>
                  <a:cubicBezTo>
                    <a:pt x="1064545" y="280920"/>
                    <a:pt x="1065109" y="273674"/>
                    <a:pt x="1065916" y="266428"/>
                  </a:cubicBezTo>
                  <a:cubicBezTo>
                    <a:pt x="1067448" y="250406"/>
                    <a:pt x="1069787" y="234545"/>
                    <a:pt x="1072368" y="218926"/>
                  </a:cubicBezTo>
                  <a:cubicBezTo>
                    <a:pt x="1074223" y="208379"/>
                    <a:pt x="1076159" y="197912"/>
                    <a:pt x="1078337" y="187526"/>
                  </a:cubicBezTo>
                  <a:cubicBezTo>
                    <a:pt x="1083822" y="161602"/>
                    <a:pt x="1090758" y="135999"/>
                    <a:pt x="1099872" y="110476"/>
                  </a:cubicBezTo>
                  <a:cubicBezTo>
                    <a:pt x="1100921" y="107739"/>
                    <a:pt x="1099549" y="104599"/>
                    <a:pt x="1096807" y="103553"/>
                  </a:cubicBezTo>
                  <a:cubicBezTo>
                    <a:pt x="1094065" y="102506"/>
                    <a:pt x="1090919" y="103955"/>
                    <a:pt x="1089871" y="106692"/>
                  </a:cubicBezTo>
                  <a:cubicBezTo>
                    <a:pt x="1079466" y="132295"/>
                    <a:pt x="1070916" y="158059"/>
                    <a:pt x="1064625" y="184467"/>
                  </a:cubicBezTo>
                  <a:cubicBezTo>
                    <a:pt x="1062044" y="195014"/>
                    <a:pt x="1059867" y="205722"/>
                    <a:pt x="1058092" y="216510"/>
                  </a:cubicBezTo>
                  <a:cubicBezTo>
                    <a:pt x="1055511" y="232613"/>
                    <a:pt x="1053817" y="248876"/>
                    <a:pt x="1052608" y="265300"/>
                  </a:cubicBezTo>
                  <a:cubicBezTo>
                    <a:pt x="1052124" y="272707"/>
                    <a:pt x="1051801" y="280195"/>
                    <a:pt x="1051559" y="287602"/>
                  </a:cubicBezTo>
                  <a:cubicBezTo>
                    <a:pt x="1051236" y="298632"/>
                    <a:pt x="1051156" y="309582"/>
                    <a:pt x="1050914" y="320612"/>
                  </a:cubicBezTo>
                  <a:cubicBezTo>
                    <a:pt x="1050914" y="322142"/>
                    <a:pt x="1051156" y="323752"/>
                    <a:pt x="1051559" y="325362"/>
                  </a:cubicBezTo>
                  <a:cubicBezTo>
                    <a:pt x="1051882" y="326570"/>
                    <a:pt x="1052365" y="327778"/>
                    <a:pt x="1052769" y="328985"/>
                  </a:cubicBezTo>
                  <a:cubicBezTo>
                    <a:pt x="1033250" y="354749"/>
                    <a:pt x="1013812" y="380674"/>
                    <a:pt x="993890" y="406196"/>
                  </a:cubicBezTo>
                  <a:cubicBezTo>
                    <a:pt x="981227" y="422540"/>
                    <a:pt x="968564" y="438803"/>
                    <a:pt x="955901" y="455066"/>
                  </a:cubicBezTo>
                  <a:cubicBezTo>
                    <a:pt x="954288" y="450638"/>
                    <a:pt x="952675" y="446452"/>
                    <a:pt x="952352" y="445083"/>
                  </a:cubicBezTo>
                  <a:cubicBezTo>
                    <a:pt x="950174" y="434617"/>
                    <a:pt x="948561" y="423989"/>
                    <a:pt x="947351" y="413361"/>
                  </a:cubicBezTo>
                  <a:cubicBezTo>
                    <a:pt x="946142" y="402734"/>
                    <a:pt x="945496" y="392026"/>
                    <a:pt x="945335" y="381318"/>
                  </a:cubicBezTo>
                  <a:cubicBezTo>
                    <a:pt x="945093" y="368999"/>
                    <a:pt x="945738" y="356601"/>
                    <a:pt x="946867" y="344202"/>
                  </a:cubicBezTo>
                  <a:cubicBezTo>
                    <a:pt x="947997" y="331803"/>
                    <a:pt x="949690" y="319485"/>
                    <a:pt x="951707" y="307167"/>
                  </a:cubicBezTo>
                  <a:cubicBezTo>
                    <a:pt x="954207" y="292352"/>
                    <a:pt x="957191" y="277538"/>
                    <a:pt x="960498" y="262885"/>
                  </a:cubicBezTo>
                  <a:cubicBezTo>
                    <a:pt x="965660" y="240583"/>
                    <a:pt x="971468" y="218443"/>
                    <a:pt x="977275" y="196785"/>
                  </a:cubicBezTo>
                  <a:cubicBezTo>
                    <a:pt x="978081" y="193967"/>
                    <a:pt x="976388" y="190988"/>
                    <a:pt x="973565" y="190183"/>
                  </a:cubicBezTo>
                  <a:cubicBezTo>
                    <a:pt x="970742" y="189378"/>
                    <a:pt x="967757" y="190988"/>
                    <a:pt x="966951" y="193887"/>
                  </a:cubicBezTo>
                  <a:cubicBezTo>
                    <a:pt x="960256" y="215383"/>
                    <a:pt x="953401" y="237443"/>
                    <a:pt x="947593" y="259745"/>
                  </a:cubicBezTo>
                  <a:cubicBezTo>
                    <a:pt x="943722" y="274640"/>
                    <a:pt x="940254" y="289615"/>
                    <a:pt x="937511" y="304671"/>
                  </a:cubicBezTo>
                  <a:cubicBezTo>
                    <a:pt x="935253" y="317391"/>
                    <a:pt x="933559" y="330193"/>
                    <a:pt x="932592" y="342994"/>
                  </a:cubicBezTo>
                  <a:cubicBezTo>
                    <a:pt x="931543" y="355957"/>
                    <a:pt x="931381" y="368838"/>
                    <a:pt x="931865" y="381720"/>
                  </a:cubicBezTo>
                  <a:cubicBezTo>
                    <a:pt x="932430" y="392831"/>
                    <a:pt x="933479" y="403861"/>
                    <a:pt x="935011" y="414891"/>
                  </a:cubicBezTo>
                  <a:cubicBezTo>
                    <a:pt x="936624" y="425921"/>
                    <a:pt x="938802" y="436871"/>
                    <a:pt x="941463" y="447579"/>
                  </a:cubicBezTo>
                  <a:cubicBezTo>
                    <a:pt x="942109" y="449833"/>
                    <a:pt x="946626" y="459494"/>
                    <a:pt x="948158" y="465050"/>
                  </a:cubicBezTo>
                  <a:cubicBezTo>
                    <a:pt x="941867" y="473182"/>
                    <a:pt x="935495" y="481313"/>
                    <a:pt x="929204" y="489445"/>
                  </a:cubicBezTo>
                  <a:cubicBezTo>
                    <a:pt x="918315" y="503695"/>
                    <a:pt x="907588" y="518107"/>
                    <a:pt x="896941" y="532519"/>
                  </a:cubicBezTo>
                  <a:cubicBezTo>
                    <a:pt x="896861" y="532358"/>
                    <a:pt x="896780" y="532116"/>
                    <a:pt x="896619" y="531955"/>
                  </a:cubicBezTo>
                  <a:cubicBezTo>
                    <a:pt x="896619" y="529942"/>
                    <a:pt x="896861" y="527205"/>
                    <a:pt x="896619" y="526078"/>
                  </a:cubicBezTo>
                  <a:cubicBezTo>
                    <a:pt x="895893" y="522133"/>
                    <a:pt x="895167" y="518268"/>
                    <a:pt x="894360" y="514404"/>
                  </a:cubicBezTo>
                  <a:cubicBezTo>
                    <a:pt x="893796" y="511747"/>
                    <a:pt x="893231" y="509090"/>
                    <a:pt x="892505" y="506513"/>
                  </a:cubicBezTo>
                  <a:cubicBezTo>
                    <a:pt x="889360" y="494356"/>
                    <a:pt x="886134" y="482279"/>
                    <a:pt x="883149" y="470122"/>
                  </a:cubicBezTo>
                  <a:cubicBezTo>
                    <a:pt x="881214" y="462151"/>
                    <a:pt x="879358" y="454100"/>
                    <a:pt x="877826" y="445969"/>
                  </a:cubicBezTo>
                  <a:cubicBezTo>
                    <a:pt x="874438" y="429544"/>
                    <a:pt x="872019" y="411751"/>
                    <a:pt x="870325" y="393555"/>
                  </a:cubicBezTo>
                  <a:cubicBezTo>
                    <a:pt x="868631" y="376165"/>
                    <a:pt x="867825" y="358453"/>
                    <a:pt x="868309" y="340820"/>
                  </a:cubicBezTo>
                  <a:cubicBezTo>
                    <a:pt x="868954" y="316828"/>
                    <a:pt x="872019" y="293238"/>
                    <a:pt x="878794" y="271902"/>
                  </a:cubicBezTo>
                  <a:cubicBezTo>
                    <a:pt x="879762" y="269085"/>
                    <a:pt x="878229" y="266105"/>
                    <a:pt x="875487" y="265140"/>
                  </a:cubicBezTo>
                  <a:cubicBezTo>
                    <a:pt x="872664" y="264173"/>
                    <a:pt x="869599" y="265703"/>
                    <a:pt x="868712" y="268441"/>
                  </a:cubicBezTo>
                  <a:cubicBezTo>
                    <a:pt x="858791" y="295895"/>
                    <a:pt x="854436" y="327134"/>
                    <a:pt x="854274" y="358533"/>
                  </a:cubicBezTo>
                  <a:cubicBezTo>
                    <a:pt x="854194" y="370690"/>
                    <a:pt x="854758" y="382928"/>
                    <a:pt x="855888" y="394924"/>
                  </a:cubicBezTo>
                  <a:cubicBezTo>
                    <a:pt x="857581" y="413683"/>
                    <a:pt x="860807" y="431879"/>
                    <a:pt x="864518" y="448706"/>
                  </a:cubicBezTo>
                  <a:cubicBezTo>
                    <a:pt x="866373" y="456999"/>
                    <a:pt x="868470" y="465211"/>
                    <a:pt x="870728" y="473423"/>
                  </a:cubicBezTo>
                  <a:cubicBezTo>
                    <a:pt x="874116" y="485500"/>
                    <a:pt x="877826" y="497576"/>
                    <a:pt x="881536" y="509573"/>
                  </a:cubicBezTo>
                  <a:lnTo>
                    <a:pt x="886214" y="528251"/>
                  </a:lnTo>
                  <a:cubicBezTo>
                    <a:pt x="886617" y="530103"/>
                    <a:pt x="887021" y="534853"/>
                    <a:pt x="887263" y="536061"/>
                  </a:cubicBezTo>
                  <a:cubicBezTo>
                    <a:pt x="887505" y="537510"/>
                    <a:pt x="888069" y="538315"/>
                    <a:pt x="888311" y="538557"/>
                  </a:cubicBezTo>
                  <a:cubicBezTo>
                    <a:pt x="889118" y="539684"/>
                    <a:pt x="890166" y="540167"/>
                    <a:pt x="891053" y="540328"/>
                  </a:cubicBezTo>
                  <a:cubicBezTo>
                    <a:pt x="889763" y="542100"/>
                    <a:pt x="888392" y="543871"/>
                    <a:pt x="887021" y="545723"/>
                  </a:cubicBezTo>
                  <a:lnTo>
                    <a:pt x="852661" y="594432"/>
                  </a:lnTo>
                  <a:lnTo>
                    <a:pt x="840805" y="610132"/>
                  </a:lnTo>
                  <a:cubicBezTo>
                    <a:pt x="839595" y="611581"/>
                    <a:pt x="836449" y="613272"/>
                    <a:pt x="834836" y="614721"/>
                  </a:cubicBezTo>
                  <a:cubicBezTo>
                    <a:pt x="832578" y="616734"/>
                    <a:pt x="831852" y="618988"/>
                    <a:pt x="831933" y="620518"/>
                  </a:cubicBezTo>
                  <a:cubicBezTo>
                    <a:pt x="832013" y="622370"/>
                    <a:pt x="832739" y="624463"/>
                    <a:pt x="835724" y="625832"/>
                  </a:cubicBezTo>
                  <a:cubicBezTo>
                    <a:pt x="838224" y="626959"/>
                    <a:pt x="841208" y="625832"/>
                    <a:pt x="842418" y="623255"/>
                  </a:cubicBezTo>
                  <a:close/>
                  <a:moveTo>
                    <a:pt x="896619" y="532599"/>
                  </a:moveTo>
                  <a:lnTo>
                    <a:pt x="896699" y="532680"/>
                  </a:lnTo>
                  <a:cubicBezTo>
                    <a:pt x="896699" y="532680"/>
                    <a:pt x="896699" y="532680"/>
                    <a:pt x="896699" y="532680"/>
                  </a:cubicBezTo>
                  <a:cubicBezTo>
                    <a:pt x="896619" y="532680"/>
                    <a:pt x="896619" y="532680"/>
                    <a:pt x="896619" y="532599"/>
                  </a:cubicBezTo>
                  <a:close/>
                  <a:moveTo>
                    <a:pt x="1281509" y="107095"/>
                  </a:moveTo>
                  <a:lnTo>
                    <a:pt x="1281429" y="107175"/>
                  </a:lnTo>
                  <a:cubicBezTo>
                    <a:pt x="1281187" y="107015"/>
                    <a:pt x="1280864" y="106773"/>
                    <a:pt x="1281267" y="106934"/>
                  </a:cubicBezTo>
                  <a:cubicBezTo>
                    <a:pt x="1281348" y="107015"/>
                    <a:pt x="1281429" y="107015"/>
                    <a:pt x="1281509" y="107095"/>
                  </a:cubicBezTo>
                  <a:close/>
                  <a:moveTo>
                    <a:pt x="1281429" y="107175"/>
                  </a:moveTo>
                  <a:lnTo>
                    <a:pt x="1281429" y="107256"/>
                  </a:lnTo>
                  <a:lnTo>
                    <a:pt x="1281348" y="107256"/>
                  </a:lnTo>
                  <a:lnTo>
                    <a:pt x="1281429" y="107175"/>
                  </a:lnTo>
                  <a:close/>
                  <a:moveTo>
                    <a:pt x="1280784" y="113697"/>
                  </a:moveTo>
                  <a:cubicBezTo>
                    <a:pt x="1279412" y="111684"/>
                    <a:pt x="1279735" y="108947"/>
                    <a:pt x="1281429" y="107256"/>
                  </a:cubicBezTo>
                  <a:lnTo>
                    <a:pt x="1281590" y="107095"/>
                  </a:lnTo>
                  <a:cubicBezTo>
                    <a:pt x="1281751" y="106934"/>
                    <a:pt x="1281994" y="106773"/>
                    <a:pt x="1282155" y="106612"/>
                  </a:cubicBezTo>
                  <a:lnTo>
                    <a:pt x="1282074" y="106451"/>
                  </a:lnTo>
                  <a:cubicBezTo>
                    <a:pt x="1283929" y="104760"/>
                    <a:pt x="1286752" y="104519"/>
                    <a:pt x="1288849" y="105968"/>
                  </a:cubicBezTo>
                  <a:cubicBezTo>
                    <a:pt x="1291188" y="107659"/>
                    <a:pt x="1291752" y="111040"/>
                    <a:pt x="1290059" y="113455"/>
                  </a:cubicBezTo>
                  <a:cubicBezTo>
                    <a:pt x="1291672" y="114985"/>
                    <a:pt x="1288849" y="112811"/>
                    <a:pt x="1290220" y="114422"/>
                  </a:cubicBezTo>
                  <a:cubicBezTo>
                    <a:pt x="1290785" y="115066"/>
                    <a:pt x="1289656" y="114100"/>
                    <a:pt x="1290220" y="114824"/>
                  </a:cubicBezTo>
                  <a:cubicBezTo>
                    <a:pt x="1291027" y="116032"/>
                    <a:pt x="1289413" y="114422"/>
                    <a:pt x="1290059" y="115710"/>
                  </a:cubicBezTo>
                  <a:cubicBezTo>
                    <a:pt x="1290462" y="116354"/>
                    <a:pt x="1289898" y="115549"/>
                    <a:pt x="1289817" y="116273"/>
                  </a:cubicBezTo>
                  <a:cubicBezTo>
                    <a:pt x="1289817" y="116434"/>
                    <a:pt x="1289656" y="116515"/>
                    <a:pt x="1289575" y="116515"/>
                  </a:cubicBezTo>
                  <a:cubicBezTo>
                    <a:pt x="1289010" y="116595"/>
                    <a:pt x="1289413" y="116837"/>
                    <a:pt x="1289010" y="116434"/>
                  </a:cubicBezTo>
                  <a:cubicBezTo>
                    <a:pt x="1286671" y="114261"/>
                    <a:pt x="1290301" y="117562"/>
                    <a:pt x="1287881" y="115146"/>
                  </a:cubicBezTo>
                  <a:cubicBezTo>
                    <a:pt x="1285542" y="116676"/>
                    <a:pt x="1282397" y="116112"/>
                    <a:pt x="1280784" y="113697"/>
                  </a:cubicBezTo>
                  <a:close/>
                  <a:moveTo>
                    <a:pt x="1281590" y="107095"/>
                  </a:moveTo>
                  <a:lnTo>
                    <a:pt x="1281509" y="107095"/>
                  </a:lnTo>
                  <a:lnTo>
                    <a:pt x="1281590" y="107095"/>
                  </a:lnTo>
                  <a:lnTo>
                    <a:pt x="1281590" y="107095"/>
                  </a:lnTo>
                  <a:close/>
                  <a:moveTo>
                    <a:pt x="1282074" y="106451"/>
                  </a:moveTo>
                  <a:cubicBezTo>
                    <a:pt x="1281913" y="106612"/>
                    <a:pt x="1281751" y="106773"/>
                    <a:pt x="1281590" y="107015"/>
                  </a:cubicBezTo>
                  <a:cubicBezTo>
                    <a:pt x="1281267" y="106612"/>
                    <a:pt x="1280219" y="105726"/>
                    <a:pt x="1281026" y="106290"/>
                  </a:cubicBezTo>
                  <a:cubicBezTo>
                    <a:pt x="1281751" y="106692"/>
                    <a:pt x="1280299" y="105324"/>
                    <a:pt x="1281026" y="105807"/>
                  </a:cubicBezTo>
                  <a:cubicBezTo>
                    <a:pt x="1281429" y="106129"/>
                    <a:pt x="1280541" y="105243"/>
                    <a:pt x="1281026" y="105485"/>
                  </a:cubicBezTo>
                  <a:cubicBezTo>
                    <a:pt x="1281590" y="105807"/>
                    <a:pt x="1280703" y="105163"/>
                    <a:pt x="1281187" y="104760"/>
                  </a:cubicBezTo>
                  <a:cubicBezTo>
                    <a:pt x="1281590" y="104519"/>
                    <a:pt x="1281187" y="105082"/>
                    <a:pt x="1281590" y="105002"/>
                  </a:cubicBezTo>
                  <a:lnTo>
                    <a:pt x="1281913" y="104841"/>
                  </a:lnTo>
                  <a:cubicBezTo>
                    <a:pt x="1281832" y="105163"/>
                    <a:pt x="1281832" y="105726"/>
                    <a:pt x="1282074" y="106451"/>
                  </a:cubicBezTo>
                  <a:close/>
                  <a:moveTo>
                    <a:pt x="1576711" y="996507"/>
                  </a:moveTo>
                  <a:cubicBezTo>
                    <a:pt x="1579453" y="997554"/>
                    <a:pt x="1582518" y="996105"/>
                    <a:pt x="1583566" y="993367"/>
                  </a:cubicBezTo>
                  <a:cubicBezTo>
                    <a:pt x="1584615" y="990630"/>
                    <a:pt x="1583244" y="987571"/>
                    <a:pt x="1580501" y="986524"/>
                  </a:cubicBezTo>
                  <a:cubicBezTo>
                    <a:pt x="1510976" y="959874"/>
                    <a:pt x="1442176" y="931776"/>
                    <a:pt x="1373700" y="903114"/>
                  </a:cubicBezTo>
                  <a:cubicBezTo>
                    <a:pt x="1348293" y="892486"/>
                    <a:pt x="1322966" y="881617"/>
                    <a:pt x="1297560" y="870829"/>
                  </a:cubicBezTo>
                  <a:cubicBezTo>
                    <a:pt x="1309658" y="870426"/>
                    <a:pt x="1321676" y="869782"/>
                    <a:pt x="1333855" y="869782"/>
                  </a:cubicBezTo>
                  <a:cubicBezTo>
                    <a:pt x="1348131" y="869943"/>
                    <a:pt x="1362407" y="870426"/>
                    <a:pt x="1376603" y="870909"/>
                  </a:cubicBezTo>
                  <a:cubicBezTo>
                    <a:pt x="1391040" y="871392"/>
                    <a:pt x="1405317" y="871875"/>
                    <a:pt x="1419431" y="872680"/>
                  </a:cubicBezTo>
                  <a:cubicBezTo>
                    <a:pt x="1428384" y="873083"/>
                    <a:pt x="1437256" y="873647"/>
                    <a:pt x="1446209" y="874371"/>
                  </a:cubicBezTo>
                  <a:cubicBezTo>
                    <a:pt x="1452097" y="874774"/>
                    <a:pt x="1458066" y="875337"/>
                    <a:pt x="1463953" y="875981"/>
                  </a:cubicBezTo>
                  <a:lnTo>
                    <a:pt x="1480084" y="877753"/>
                  </a:lnTo>
                  <a:cubicBezTo>
                    <a:pt x="1481859" y="877994"/>
                    <a:pt x="1486376" y="879041"/>
                    <a:pt x="1487585" y="879202"/>
                  </a:cubicBezTo>
                  <a:cubicBezTo>
                    <a:pt x="1488795" y="879363"/>
                    <a:pt x="1489683" y="879282"/>
                    <a:pt x="1490005" y="879121"/>
                  </a:cubicBezTo>
                  <a:cubicBezTo>
                    <a:pt x="1491860" y="878558"/>
                    <a:pt x="1492828" y="877511"/>
                    <a:pt x="1493231" y="876545"/>
                  </a:cubicBezTo>
                  <a:cubicBezTo>
                    <a:pt x="1493796" y="875418"/>
                    <a:pt x="1494119" y="874210"/>
                    <a:pt x="1493635" y="872842"/>
                  </a:cubicBezTo>
                  <a:cubicBezTo>
                    <a:pt x="1493554" y="872439"/>
                    <a:pt x="1493231" y="870346"/>
                    <a:pt x="1490247" y="869218"/>
                  </a:cubicBezTo>
                  <a:cubicBezTo>
                    <a:pt x="1489924" y="869057"/>
                    <a:pt x="1489521" y="868977"/>
                    <a:pt x="1489199" y="868897"/>
                  </a:cubicBezTo>
                  <a:cubicBezTo>
                    <a:pt x="1489199" y="868897"/>
                    <a:pt x="1489199" y="868977"/>
                    <a:pt x="1489199" y="869057"/>
                  </a:cubicBezTo>
                  <a:cubicBezTo>
                    <a:pt x="1489118" y="869541"/>
                    <a:pt x="1488392" y="869460"/>
                    <a:pt x="1487424" y="869218"/>
                  </a:cubicBezTo>
                  <a:cubicBezTo>
                    <a:pt x="1487585" y="869138"/>
                    <a:pt x="1487989" y="868897"/>
                    <a:pt x="1488392" y="868816"/>
                  </a:cubicBezTo>
                  <a:cubicBezTo>
                    <a:pt x="1487827" y="868816"/>
                    <a:pt x="1487344" y="868897"/>
                    <a:pt x="1486779" y="868977"/>
                  </a:cubicBezTo>
                  <a:cubicBezTo>
                    <a:pt x="1485005" y="868413"/>
                    <a:pt x="1482746" y="867447"/>
                    <a:pt x="1481617" y="867206"/>
                  </a:cubicBezTo>
                  <a:lnTo>
                    <a:pt x="1465485" y="864549"/>
                  </a:lnTo>
                  <a:cubicBezTo>
                    <a:pt x="1457985" y="863341"/>
                    <a:pt x="1450484" y="862294"/>
                    <a:pt x="1442902" y="861489"/>
                  </a:cubicBezTo>
                  <a:cubicBezTo>
                    <a:pt x="1435401" y="860604"/>
                    <a:pt x="1427900" y="859879"/>
                    <a:pt x="1420318" y="859235"/>
                  </a:cubicBezTo>
                  <a:cubicBezTo>
                    <a:pt x="1406123" y="858108"/>
                    <a:pt x="1391686" y="856981"/>
                    <a:pt x="1377168" y="856417"/>
                  </a:cubicBezTo>
                  <a:cubicBezTo>
                    <a:pt x="1367489" y="856095"/>
                    <a:pt x="1357890" y="855934"/>
                    <a:pt x="1348212" y="856095"/>
                  </a:cubicBezTo>
                  <a:cubicBezTo>
                    <a:pt x="1323854" y="856256"/>
                    <a:pt x="1299576" y="857866"/>
                    <a:pt x="1275944" y="860765"/>
                  </a:cubicBezTo>
                  <a:cubicBezTo>
                    <a:pt x="1275621" y="860765"/>
                    <a:pt x="1275702" y="861328"/>
                    <a:pt x="1275380" y="861409"/>
                  </a:cubicBezTo>
                  <a:cubicBezTo>
                    <a:pt x="1267072" y="857866"/>
                    <a:pt x="1258764" y="854404"/>
                    <a:pt x="1250538" y="850862"/>
                  </a:cubicBezTo>
                  <a:cubicBezTo>
                    <a:pt x="1227470" y="841039"/>
                    <a:pt x="1204483" y="831217"/>
                    <a:pt x="1181496" y="821395"/>
                  </a:cubicBezTo>
                  <a:cubicBezTo>
                    <a:pt x="1200208" y="818496"/>
                    <a:pt x="1218759" y="815598"/>
                    <a:pt x="1237391" y="812780"/>
                  </a:cubicBezTo>
                  <a:cubicBezTo>
                    <a:pt x="1250941" y="810686"/>
                    <a:pt x="1264572" y="808754"/>
                    <a:pt x="1278202" y="806822"/>
                  </a:cubicBezTo>
                  <a:cubicBezTo>
                    <a:pt x="1289494" y="805212"/>
                    <a:pt x="1300786" y="803682"/>
                    <a:pt x="1312159" y="802233"/>
                  </a:cubicBezTo>
                  <a:cubicBezTo>
                    <a:pt x="1323451" y="800784"/>
                    <a:pt x="1334743" y="799334"/>
                    <a:pt x="1346196" y="798207"/>
                  </a:cubicBezTo>
                  <a:cubicBezTo>
                    <a:pt x="1355310" y="797241"/>
                    <a:pt x="1364504" y="796597"/>
                    <a:pt x="1373700" y="796275"/>
                  </a:cubicBezTo>
                  <a:cubicBezTo>
                    <a:pt x="1382894" y="795953"/>
                    <a:pt x="1392169" y="795953"/>
                    <a:pt x="1401364" y="796275"/>
                  </a:cubicBezTo>
                  <a:lnTo>
                    <a:pt x="1420157" y="797483"/>
                  </a:lnTo>
                  <a:cubicBezTo>
                    <a:pt x="1420641" y="797483"/>
                    <a:pt x="1428061" y="798207"/>
                    <a:pt x="1429594" y="798046"/>
                  </a:cubicBezTo>
                  <a:cubicBezTo>
                    <a:pt x="1435078" y="797563"/>
                    <a:pt x="1434917" y="792652"/>
                    <a:pt x="1434433" y="791283"/>
                  </a:cubicBezTo>
                  <a:cubicBezTo>
                    <a:pt x="1434272" y="790800"/>
                    <a:pt x="1433707" y="788546"/>
                    <a:pt x="1430320" y="787660"/>
                  </a:cubicBezTo>
                  <a:cubicBezTo>
                    <a:pt x="1429836" y="787499"/>
                    <a:pt x="1429352" y="787419"/>
                    <a:pt x="1428868" y="787419"/>
                  </a:cubicBezTo>
                  <a:cubicBezTo>
                    <a:pt x="1428868" y="787499"/>
                    <a:pt x="1428949" y="787660"/>
                    <a:pt x="1428949" y="787740"/>
                  </a:cubicBezTo>
                  <a:cubicBezTo>
                    <a:pt x="1428949" y="788224"/>
                    <a:pt x="1428061" y="788224"/>
                    <a:pt x="1426932" y="788063"/>
                  </a:cubicBezTo>
                  <a:cubicBezTo>
                    <a:pt x="1427174" y="787902"/>
                    <a:pt x="1427335" y="787821"/>
                    <a:pt x="1427497" y="787660"/>
                  </a:cubicBezTo>
                  <a:cubicBezTo>
                    <a:pt x="1427174" y="787740"/>
                    <a:pt x="1426852" y="787902"/>
                    <a:pt x="1426529" y="788063"/>
                  </a:cubicBezTo>
                  <a:cubicBezTo>
                    <a:pt x="1424351" y="787740"/>
                    <a:pt x="1421447" y="786855"/>
                    <a:pt x="1421206" y="786855"/>
                  </a:cubicBezTo>
                  <a:lnTo>
                    <a:pt x="1401929" y="784762"/>
                  </a:lnTo>
                  <a:cubicBezTo>
                    <a:pt x="1392492" y="784037"/>
                    <a:pt x="1382975" y="783715"/>
                    <a:pt x="1373457" y="783715"/>
                  </a:cubicBezTo>
                  <a:cubicBezTo>
                    <a:pt x="1363940" y="783634"/>
                    <a:pt x="1354422" y="784037"/>
                    <a:pt x="1344986" y="784762"/>
                  </a:cubicBezTo>
                  <a:cubicBezTo>
                    <a:pt x="1333371" y="785647"/>
                    <a:pt x="1321918" y="786613"/>
                    <a:pt x="1310384" y="787982"/>
                  </a:cubicBezTo>
                  <a:cubicBezTo>
                    <a:pt x="1298931" y="789270"/>
                    <a:pt x="1287478" y="790881"/>
                    <a:pt x="1276105" y="792652"/>
                  </a:cubicBezTo>
                  <a:cubicBezTo>
                    <a:pt x="1262394" y="794745"/>
                    <a:pt x="1248763" y="797160"/>
                    <a:pt x="1235132" y="799656"/>
                  </a:cubicBezTo>
                  <a:cubicBezTo>
                    <a:pt x="1214807" y="803440"/>
                    <a:pt x="1194562" y="807627"/>
                    <a:pt x="1174237" y="811653"/>
                  </a:cubicBezTo>
                  <a:cubicBezTo>
                    <a:pt x="1171817" y="812136"/>
                    <a:pt x="1170930" y="814470"/>
                    <a:pt x="1170688" y="816725"/>
                  </a:cubicBezTo>
                  <a:cubicBezTo>
                    <a:pt x="1168188" y="815678"/>
                    <a:pt x="1165687" y="814632"/>
                    <a:pt x="1163187" y="813504"/>
                  </a:cubicBezTo>
                  <a:cubicBezTo>
                    <a:pt x="1163429" y="812699"/>
                    <a:pt x="1163832" y="811653"/>
                    <a:pt x="1162542" y="812297"/>
                  </a:cubicBezTo>
                  <a:lnTo>
                    <a:pt x="1162542" y="812136"/>
                  </a:lnTo>
                  <a:cubicBezTo>
                    <a:pt x="1161332" y="809640"/>
                    <a:pt x="1158267" y="808513"/>
                    <a:pt x="1155686" y="809720"/>
                  </a:cubicBezTo>
                  <a:cubicBezTo>
                    <a:pt x="1155686" y="809720"/>
                    <a:pt x="1155364" y="810042"/>
                    <a:pt x="1155283" y="810123"/>
                  </a:cubicBezTo>
                  <a:cubicBezTo>
                    <a:pt x="1126973" y="798046"/>
                    <a:pt x="1098662" y="785969"/>
                    <a:pt x="1070352" y="773812"/>
                  </a:cubicBezTo>
                  <a:cubicBezTo>
                    <a:pt x="1090677" y="766969"/>
                    <a:pt x="1111164" y="760850"/>
                    <a:pt x="1131893" y="755616"/>
                  </a:cubicBezTo>
                  <a:cubicBezTo>
                    <a:pt x="1149314" y="751269"/>
                    <a:pt x="1166897" y="747324"/>
                    <a:pt x="1184561" y="743701"/>
                  </a:cubicBezTo>
                  <a:cubicBezTo>
                    <a:pt x="1202224" y="739997"/>
                    <a:pt x="1219888" y="736455"/>
                    <a:pt x="1237632" y="733395"/>
                  </a:cubicBezTo>
                  <a:cubicBezTo>
                    <a:pt x="1246908" y="731785"/>
                    <a:pt x="1256184" y="730336"/>
                    <a:pt x="1265539" y="729047"/>
                  </a:cubicBezTo>
                  <a:cubicBezTo>
                    <a:pt x="1274815" y="727840"/>
                    <a:pt x="1284171" y="726713"/>
                    <a:pt x="1293608" y="725908"/>
                  </a:cubicBezTo>
                  <a:lnTo>
                    <a:pt x="1314901" y="724378"/>
                  </a:lnTo>
                  <a:cubicBezTo>
                    <a:pt x="1316191" y="724297"/>
                    <a:pt x="1322644" y="724458"/>
                    <a:pt x="1325064" y="723975"/>
                  </a:cubicBezTo>
                  <a:cubicBezTo>
                    <a:pt x="1330065" y="722929"/>
                    <a:pt x="1330468" y="718903"/>
                    <a:pt x="1329822" y="716971"/>
                  </a:cubicBezTo>
                  <a:cubicBezTo>
                    <a:pt x="1329016" y="714314"/>
                    <a:pt x="1326193" y="712784"/>
                    <a:pt x="1323451" y="713589"/>
                  </a:cubicBezTo>
                  <a:cubicBezTo>
                    <a:pt x="1323370" y="713589"/>
                    <a:pt x="1323289" y="713670"/>
                    <a:pt x="1323128" y="713670"/>
                  </a:cubicBezTo>
                  <a:cubicBezTo>
                    <a:pt x="1323128" y="713750"/>
                    <a:pt x="1323208" y="713831"/>
                    <a:pt x="1323208" y="713911"/>
                  </a:cubicBezTo>
                  <a:cubicBezTo>
                    <a:pt x="1323289" y="714556"/>
                    <a:pt x="1322563" y="714717"/>
                    <a:pt x="1321515" y="714717"/>
                  </a:cubicBezTo>
                  <a:lnTo>
                    <a:pt x="1321837" y="714394"/>
                  </a:lnTo>
                  <a:lnTo>
                    <a:pt x="1321434" y="714717"/>
                  </a:lnTo>
                  <a:cubicBezTo>
                    <a:pt x="1319176" y="714717"/>
                    <a:pt x="1315385" y="713750"/>
                    <a:pt x="1314659" y="713750"/>
                  </a:cubicBezTo>
                  <a:lnTo>
                    <a:pt x="1292720" y="714394"/>
                  </a:lnTo>
                  <a:cubicBezTo>
                    <a:pt x="1283203" y="714878"/>
                    <a:pt x="1273605" y="715602"/>
                    <a:pt x="1264088" y="716568"/>
                  </a:cubicBezTo>
                  <a:cubicBezTo>
                    <a:pt x="1254490" y="717534"/>
                    <a:pt x="1244972" y="718742"/>
                    <a:pt x="1235455" y="720111"/>
                  </a:cubicBezTo>
                  <a:cubicBezTo>
                    <a:pt x="1217468" y="722848"/>
                    <a:pt x="1199402" y="725827"/>
                    <a:pt x="1181577" y="729531"/>
                  </a:cubicBezTo>
                  <a:cubicBezTo>
                    <a:pt x="1169639" y="731946"/>
                    <a:pt x="1157783" y="734764"/>
                    <a:pt x="1146007" y="737823"/>
                  </a:cubicBezTo>
                  <a:cubicBezTo>
                    <a:pt x="1116568" y="745553"/>
                    <a:pt x="1087612" y="754892"/>
                    <a:pt x="1059221" y="766003"/>
                  </a:cubicBezTo>
                  <a:cubicBezTo>
                    <a:pt x="1058173" y="766405"/>
                    <a:pt x="1058576" y="767693"/>
                    <a:pt x="1058011" y="768579"/>
                  </a:cubicBezTo>
                  <a:cubicBezTo>
                    <a:pt x="1038573" y="760286"/>
                    <a:pt x="1019135" y="752074"/>
                    <a:pt x="999616" y="743942"/>
                  </a:cubicBezTo>
                  <a:cubicBezTo>
                    <a:pt x="981469" y="736374"/>
                    <a:pt x="963241" y="729047"/>
                    <a:pt x="945012" y="721721"/>
                  </a:cubicBezTo>
                  <a:cubicBezTo>
                    <a:pt x="967919" y="712301"/>
                    <a:pt x="990583" y="702881"/>
                    <a:pt x="1013570" y="694911"/>
                  </a:cubicBezTo>
                  <a:cubicBezTo>
                    <a:pt x="1025507" y="690724"/>
                    <a:pt x="1037525" y="686779"/>
                    <a:pt x="1049785" y="683075"/>
                  </a:cubicBezTo>
                  <a:cubicBezTo>
                    <a:pt x="1067610" y="677601"/>
                    <a:pt x="1085918" y="672609"/>
                    <a:pt x="1104953" y="668503"/>
                  </a:cubicBezTo>
                  <a:cubicBezTo>
                    <a:pt x="1115358" y="666248"/>
                    <a:pt x="1125762" y="664075"/>
                    <a:pt x="1136248" y="661981"/>
                  </a:cubicBezTo>
                  <a:cubicBezTo>
                    <a:pt x="1146733" y="659888"/>
                    <a:pt x="1157138" y="657875"/>
                    <a:pt x="1167623" y="655943"/>
                  </a:cubicBezTo>
                  <a:lnTo>
                    <a:pt x="1187706" y="652481"/>
                  </a:lnTo>
                  <a:cubicBezTo>
                    <a:pt x="1188674" y="652320"/>
                    <a:pt x="1190771" y="651273"/>
                    <a:pt x="1192465" y="650629"/>
                  </a:cubicBezTo>
                  <a:cubicBezTo>
                    <a:pt x="1192868" y="650871"/>
                    <a:pt x="1193271" y="650388"/>
                    <a:pt x="1193756" y="650549"/>
                  </a:cubicBezTo>
                  <a:cubicBezTo>
                    <a:pt x="1193675" y="650468"/>
                    <a:pt x="1193594" y="650549"/>
                    <a:pt x="1193514" y="650468"/>
                  </a:cubicBezTo>
                  <a:lnTo>
                    <a:pt x="1193271" y="650388"/>
                  </a:lnTo>
                  <a:cubicBezTo>
                    <a:pt x="1193594" y="650307"/>
                    <a:pt x="1193594" y="650549"/>
                    <a:pt x="1193836" y="650468"/>
                  </a:cubicBezTo>
                  <a:cubicBezTo>
                    <a:pt x="1195449" y="650951"/>
                    <a:pt x="1197304" y="651273"/>
                    <a:pt x="1198675" y="650066"/>
                  </a:cubicBezTo>
                  <a:cubicBezTo>
                    <a:pt x="1201579" y="647570"/>
                    <a:pt x="1200773" y="644993"/>
                    <a:pt x="1200289" y="643866"/>
                  </a:cubicBezTo>
                  <a:cubicBezTo>
                    <a:pt x="1199805" y="642578"/>
                    <a:pt x="1198675" y="641048"/>
                    <a:pt x="1196175" y="640565"/>
                  </a:cubicBezTo>
                  <a:cubicBezTo>
                    <a:pt x="1195530" y="640485"/>
                    <a:pt x="1194239" y="640485"/>
                    <a:pt x="1192707" y="640726"/>
                  </a:cubicBezTo>
                  <a:cubicBezTo>
                    <a:pt x="1190771" y="641048"/>
                    <a:pt x="1187787" y="641853"/>
                    <a:pt x="1186335" y="641934"/>
                  </a:cubicBezTo>
                  <a:lnTo>
                    <a:pt x="1165768" y="644672"/>
                  </a:lnTo>
                  <a:cubicBezTo>
                    <a:pt x="1153025" y="646604"/>
                    <a:pt x="1140281" y="648536"/>
                    <a:pt x="1127618" y="650710"/>
                  </a:cubicBezTo>
                  <a:cubicBezTo>
                    <a:pt x="1119149" y="652159"/>
                    <a:pt x="1110680" y="653689"/>
                    <a:pt x="1102292" y="655299"/>
                  </a:cubicBezTo>
                  <a:cubicBezTo>
                    <a:pt x="1089306" y="657795"/>
                    <a:pt x="1076643" y="660613"/>
                    <a:pt x="1064303" y="663914"/>
                  </a:cubicBezTo>
                  <a:cubicBezTo>
                    <a:pt x="1051640" y="667215"/>
                    <a:pt x="1039219" y="670999"/>
                    <a:pt x="1027040" y="675185"/>
                  </a:cubicBezTo>
                  <a:cubicBezTo>
                    <a:pt x="1012280" y="680177"/>
                    <a:pt x="997842" y="685813"/>
                    <a:pt x="983485" y="691690"/>
                  </a:cubicBezTo>
                  <a:cubicBezTo>
                    <a:pt x="965580" y="699178"/>
                    <a:pt x="947674" y="707471"/>
                    <a:pt x="929607" y="715844"/>
                  </a:cubicBezTo>
                  <a:cubicBezTo>
                    <a:pt x="929123" y="715683"/>
                    <a:pt x="928478" y="715522"/>
                    <a:pt x="927833" y="715280"/>
                  </a:cubicBezTo>
                  <a:cubicBezTo>
                    <a:pt x="927752" y="715038"/>
                    <a:pt x="927510" y="714475"/>
                    <a:pt x="927429" y="714314"/>
                  </a:cubicBezTo>
                  <a:cubicBezTo>
                    <a:pt x="927026" y="713429"/>
                    <a:pt x="926623" y="712945"/>
                    <a:pt x="926462" y="712704"/>
                  </a:cubicBezTo>
                  <a:cubicBezTo>
                    <a:pt x="925171" y="711255"/>
                    <a:pt x="923800" y="710932"/>
                    <a:pt x="922993" y="710932"/>
                  </a:cubicBezTo>
                  <a:cubicBezTo>
                    <a:pt x="921542" y="710772"/>
                    <a:pt x="920251" y="711093"/>
                    <a:pt x="919122" y="712060"/>
                  </a:cubicBezTo>
                  <a:cubicBezTo>
                    <a:pt x="919122" y="712060"/>
                    <a:pt x="918880" y="712462"/>
                    <a:pt x="918719" y="712543"/>
                  </a:cubicBezTo>
                  <a:cubicBezTo>
                    <a:pt x="914202" y="711255"/>
                    <a:pt x="909443" y="709805"/>
                    <a:pt x="904846" y="708356"/>
                  </a:cubicBezTo>
                  <a:cubicBezTo>
                    <a:pt x="898393" y="706263"/>
                    <a:pt x="892586" y="704170"/>
                    <a:pt x="890086" y="702398"/>
                  </a:cubicBezTo>
                  <a:lnTo>
                    <a:pt x="889924" y="702318"/>
                  </a:lnTo>
                  <a:cubicBezTo>
                    <a:pt x="888553" y="700305"/>
                    <a:pt x="885891" y="699500"/>
                    <a:pt x="883553" y="700546"/>
                  </a:cubicBezTo>
                  <a:cubicBezTo>
                    <a:pt x="880971" y="701754"/>
                    <a:pt x="879842" y="704814"/>
                    <a:pt x="881052" y="707390"/>
                  </a:cubicBezTo>
                  <a:cubicBezTo>
                    <a:pt x="881536" y="708356"/>
                    <a:pt x="882423" y="709564"/>
                    <a:pt x="884036" y="710772"/>
                  </a:cubicBezTo>
                  <a:cubicBezTo>
                    <a:pt x="885730" y="711979"/>
                    <a:pt x="888553" y="713429"/>
                    <a:pt x="892021" y="714797"/>
                  </a:cubicBezTo>
                  <a:cubicBezTo>
                    <a:pt x="899603" y="717937"/>
                    <a:pt x="910411" y="721238"/>
                    <a:pt x="918638" y="723734"/>
                  </a:cubicBezTo>
                  <a:cubicBezTo>
                    <a:pt x="918154" y="725022"/>
                    <a:pt x="916702" y="725827"/>
                    <a:pt x="917267" y="727196"/>
                  </a:cubicBezTo>
                  <a:cubicBezTo>
                    <a:pt x="917992" y="728806"/>
                    <a:pt x="919928" y="728484"/>
                    <a:pt x="921622" y="728806"/>
                  </a:cubicBezTo>
                  <a:cubicBezTo>
                    <a:pt x="921622" y="728806"/>
                    <a:pt x="921622" y="728887"/>
                    <a:pt x="921622" y="728887"/>
                  </a:cubicBezTo>
                  <a:cubicBezTo>
                    <a:pt x="923074" y="732912"/>
                    <a:pt x="924526" y="736857"/>
                    <a:pt x="926058" y="740722"/>
                  </a:cubicBezTo>
                  <a:cubicBezTo>
                    <a:pt x="927591" y="744667"/>
                    <a:pt x="929204" y="748531"/>
                    <a:pt x="930978" y="752476"/>
                  </a:cubicBezTo>
                  <a:cubicBezTo>
                    <a:pt x="936624" y="765117"/>
                    <a:pt x="942270" y="777838"/>
                    <a:pt x="948077" y="790397"/>
                  </a:cubicBezTo>
                  <a:cubicBezTo>
                    <a:pt x="951949" y="798851"/>
                    <a:pt x="955982" y="807224"/>
                    <a:pt x="960014" y="815517"/>
                  </a:cubicBezTo>
                  <a:cubicBezTo>
                    <a:pt x="968967" y="833874"/>
                    <a:pt x="978485" y="853196"/>
                    <a:pt x="989212" y="872197"/>
                  </a:cubicBezTo>
                  <a:cubicBezTo>
                    <a:pt x="999616" y="890715"/>
                    <a:pt x="1010989" y="908991"/>
                    <a:pt x="1023491" y="926382"/>
                  </a:cubicBezTo>
                  <a:cubicBezTo>
                    <a:pt x="1040509" y="950133"/>
                    <a:pt x="1059625" y="972032"/>
                    <a:pt x="1080998" y="990066"/>
                  </a:cubicBezTo>
                  <a:cubicBezTo>
                    <a:pt x="1083257" y="991999"/>
                    <a:pt x="1086645" y="991757"/>
                    <a:pt x="1088580" y="989503"/>
                  </a:cubicBezTo>
                  <a:cubicBezTo>
                    <a:pt x="1090516" y="987329"/>
                    <a:pt x="1090274" y="983947"/>
                    <a:pt x="1088016" y="982015"/>
                  </a:cubicBezTo>
                  <a:cubicBezTo>
                    <a:pt x="1068013" y="963900"/>
                    <a:pt x="1050430" y="942081"/>
                    <a:pt x="1034541" y="918653"/>
                  </a:cubicBezTo>
                  <a:cubicBezTo>
                    <a:pt x="1022765" y="901423"/>
                    <a:pt x="1012037" y="883227"/>
                    <a:pt x="1001875" y="865112"/>
                  </a:cubicBezTo>
                  <a:cubicBezTo>
                    <a:pt x="991309" y="846273"/>
                    <a:pt x="981307" y="827514"/>
                    <a:pt x="972113" y="809479"/>
                  </a:cubicBezTo>
                  <a:cubicBezTo>
                    <a:pt x="966870" y="799254"/>
                    <a:pt x="961708" y="788948"/>
                    <a:pt x="956627" y="778643"/>
                  </a:cubicBezTo>
                  <a:cubicBezTo>
                    <a:pt x="951545" y="768337"/>
                    <a:pt x="946464" y="757951"/>
                    <a:pt x="941463" y="747565"/>
                  </a:cubicBezTo>
                  <a:cubicBezTo>
                    <a:pt x="939689" y="743942"/>
                    <a:pt x="937995" y="740239"/>
                    <a:pt x="936382" y="736535"/>
                  </a:cubicBezTo>
                  <a:cubicBezTo>
                    <a:pt x="935253" y="733959"/>
                    <a:pt x="934285" y="731463"/>
                    <a:pt x="933237" y="728887"/>
                  </a:cubicBezTo>
                  <a:cubicBezTo>
                    <a:pt x="953885" y="737582"/>
                    <a:pt x="974452" y="746277"/>
                    <a:pt x="994939" y="755053"/>
                  </a:cubicBezTo>
                  <a:cubicBezTo>
                    <a:pt x="1010182" y="761655"/>
                    <a:pt x="1025426" y="768337"/>
                    <a:pt x="1040670" y="775020"/>
                  </a:cubicBezTo>
                  <a:cubicBezTo>
                    <a:pt x="1040912" y="775422"/>
                    <a:pt x="1040751" y="775664"/>
                    <a:pt x="1041074" y="776067"/>
                  </a:cubicBezTo>
                  <a:cubicBezTo>
                    <a:pt x="1042203" y="777516"/>
                    <a:pt x="1044300" y="779529"/>
                    <a:pt x="1044784" y="780817"/>
                  </a:cubicBezTo>
                  <a:lnTo>
                    <a:pt x="1052527" y="801347"/>
                  </a:lnTo>
                  <a:cubicBezTo>
                    <a:pt x="1056560" y="811250"/>
                    <a:pt x="1061238" y="820992"/>
                    <a:pt x="1066158" y="830492"/>
                  </a:cubicBezTo>
                  <a:cubicBezTo>
                    <a:pt x="1071078" y="839993"/>
                    <a:pt x="1076401" y="849332"/>
                    <a:pt x="1081724" y="858510"/>
                  </a:cubicBezTo>
                  <a:cubicBezTo>
                    <a:pt x="1089467" y="871553"/>
                    <a:pt x="1097210" y="884677"/>
                    <a:pt x="1105276" y="897398"/>
                  </a:cubicBezTo>
                  <a:cubicBezTo>
                    <a:pt x="1113422" y="910360"/>
                    <a:pt x="1121891" y="923000"/>
                    <a:pt x="1130763" y="935318"/>
                  </a:cubicBezTo>
                  <a:cubicBezTo>
                    <a:pt x="1148508" y="960036"/>
                    <a:pt x="1168026" y="983464"/>
                    <a:pt x="1190207" y="1005042"/>
                  </a:cubicBezTo>
                  <a:cubicBezTo>
                    <a:pt x="1192304" y="1007135"/>
                    <a:pt x="1195692" y="1007135"/>
                    <a:pt x="1197788" y="1005122"/>
                  </a:cubicBezTo>
                  <a:cubicBezTo>
                    <a:pt x="1199885" y="1003029"/>
                    <a:pt x="1199885" y="999647"/>
                    <a:pt x="1197788" y="997554"/>
                  </a:cubicBezTo>
                  <a:cubicBezTo>
                    <a:pt x="1181093" y="980002"/>
                    <a:pt x="1166332" y="961404"/>
                    <a:pt x="1152460" y="942081"/>
                  </a:cubicBezTo>
                  <a:cubicBezTo>
                    <a:pt x="1141975" y="927509"/>
                    <a:pt x="1132054" y="912453"/>
                    <a:pt x="1122375" y="897317"/>
                  </a:cubicBezTo>
                  <a:cubicBezTo>
                    <a:pt x="1112616" y="882181"/>
                    <a:pt x="1102937" y="866884"/>
                    <a:pt x="1093420" y="851425"/>
                  </a:cubicBezTo>
                  <a:cubicBezTo>
                    <a:pt x="1086806" y="840878"/>
                    <a:pt x="1080353" y="830090"/>
                    <a:pt x="1074304" y="819060"/>
                  </a:cubicBezTo>
                  <a:cubicBezTo>
                    <a:pt x="1070352" y="811733"/>
                    <a:pt x="1066561" y="804326"/>
                    <a:pt x="1063093" y="796758"/>
                  </a:cubicBezTo>
                  <a:lnTo>
                    <a:pt x="1056882" y="782105"/>
                  </a:lnTo>
                  <a:cubicBezTo>
                    <a:pt x="1058173" y="782668"/>
                    <a:pt x="1059383" y="783232"/>
                    <a:pt x="1060673" y="783795"/>
                  </a:cubicBezTo>
                  <a:cubicBezTo>
                    <a:pt x="1093258" y="798127"/>
                    <a:pt x="1125843" y="812297"/>
                    <a:pt x="1158347" y="826547"/>
                  </a:cubicBezTo>
                  <a:cubicBezTo>
                    <a:pt x="1161090" y="831780"/>
                    <a:pt x="1163832" y="837094"/>
                    <a:pt x="1164155" y="837738"/>
                  </a:cubicBezTo>
                  <a:lnTo>
                    <a:pt x="1184883" y="877994"/>
                  </a:lnTo>
                  <a:cubicBezTo>
                    <a:pt x="1197143" y="900698"/>
                    <a:pt x="1209484" y="922356"/>
                    <a:pt x="1223679" y="942645"/>
                  </a:cubicBezTo>
                  <a:cubicBezTo>
                    <a:pt x="1238036" y="963095"/>
                    <a:pt x="1254248" y="982096"/>
                    <a:pt x="1272879" y="1000372"/>
                  </a:cubicBezTo>
                  <a:cubicBezTo>
                    <a:pt x="1280219" y="1007457"/>
                    <a:pt x="1288365" y="1018004"/>
                    <a:pt x="1297479" y="1025572"/>
                  </a:cubicBezTo>
                  <a:cubicBezTo>
                    <a:pt x="1301996" y="1029356"/>
                    <a:pt x="1306835" y="1032416"/>
                    <a:pt x="1311836" y="1034187"/>
                  </a:cubicBezTo>
                  <a:cubicBezTo>
                    <a:pt x="1314578" y="1035233"/>
                    <a:pt x="1317724" y="1033784"/>
                    <a:pt x="1318772" y="1031047"/>
                  </a:cubicBezTo>
                  <a:cubicBezTo>
                    <a:pt x="1319740" y="1028310"/>
                    <a:pt x="1318369" y="1025250"/>
                    <a:pt x="1315627" y="1024203"/>
                  </a:cubicBezTo>
                  <a:cubicBezTo>
                    <a:pt x="1310545" y="1022110"/>
                    <a:pt x="1305948" y="1018165"/>
                    <a:pt x="1301512" y="1013737"/>
                  </a:cubicBezTo>
                  <a:cubicBezTo>
                    <a:pt x="1294334" y="1006491"/>
                    <a:pt x="1287881" y="997635"/>
                    <a:pt x="1281913" y="991355"/>
                  </a:cubicBezTo>
                  <a:cubicBezTo>
                    <a:pt x="1264249" y="973320"/>
                    <a:pt x="1249409" y="954158"/>
                    <a:pt x="1235616" y="934352"/>
                  </a:cubicBezTo>
                  <a:cubicBezTo>
                    <a:pt x="1221663" y="914466"/>
                    <a:pt x="1208757" y="893774"/>
                    <a:pt x="1196256" y="871714"/>
                  </a:cubicBezTo>
                  <a:lnTo>
                    <a:pt x="1174882" y="833793"/>
                  </a:lnTo>
                  <a:cubicBezTo>
                    <a:pt x="1187949" y="839510"/>
                    <a:pt x="1200934" y="845306"/>
                    <a:pt x="1214000" y="850942"/>
                  </a:cubicBezTo>
                  <a:cubicBezTo>
                    <a:pt x="1232228" y="858833"/>
                    <a:pt x="1250538" y="866400"/>
                    <a:pt x="1268846" y="874210"/>
                  </a:cubicBezTo>
                  <a:cubicBezTo>
                    <a:pt x="1268846" y="878638"/>
                    <a:pt x="1270540" y="884194"/>
                    <a:pt x="1274412" y="890473"/>
                  </a:cubicBezTo>
                  <a:cubicBezTo>
                    <a:pt x="1280703" y="900618"/>
                    <a:pt x="1291027" y="912453"/>
                    <a:pt x="1299012" y="921148"/>
                  </a:cubicBezTo>
                  <a:cubicBezTo>
                    <a:pt x="1310384" y="933386"/>
                    <a:pt x="1322322" y="947234"/>
                    <a:pt x="1335307" y="960760"/>
                  </a:cubicBezTo>
                  <a:cubicBezTo>
                    <a:pt x="1343615" y="969455"/>
                    <a:pt x="1352325" y="977990"/>
                    <a:pt x="1361278" y="985960"/>
                  </a:cubicBezTo>
                  <a:cubicBezTo>
                    <a:pt x="1377087" y="1000211"/>
                    <a:pt x="1393621" y="1012771"/>
                    <a:pt x="1410559" y="1021949"/>
                  </a:cubicBezTo>
                  <a:cubicBezTo>
                    <a:pt x="1413060" y="1023479"/>
                    <a:pt x="1416366" y="1022593"/>
                    <a:pt x="1417818" y="1020017"/>
                  </a:cubicBezTo>
                  <a:cubicBezTo>
                    <a:pt x="1419270" y="1017440"/>
                    <a:pt x="1418463" y="1014220"/>
                    <a:pt x="1415882" y="1012771"/>
                  </a:cubicBezTo>
                  <a:cubicBezTo>
                    <a:pt x="1404026" y="1005444"/>
                    <a:pt x="1392572" y="996185"/>
                    <a:pt x="1381361" y="986041"/>
                  </a:cubicBezTo>
                  <a:cubicBezTo>
                    <a:pt x="1368698" y="974689"/>
                    <a:pt x="1356600" y="962048"/>
                    <a:pt x="1344744" y="949650"/>
                  </a:cubicBezTo>
                  <a:cubicBezTo>
                    <a:pt x="1332161" y="936526"/>
                    <a:pt x="1319821" y="923725"/>
                    <a:pt x="1308368" y="912131"/>
                  </a:cubicBezTo>
                  <a:cubicBezTo>
                    <a:pt x="1301673" y="905449"/>
                    <a:pt x="1293205" y="896753"/>
                    <a:pt x="1286833" y="888541"/>
                  </a:cubicBezTo>
                  <a:cubicBezTo>
                    <a:pt x="1284252" y="885240"/>
                    <a:pt x="1282477" y="882261"/>
                    <a:pt x="1281026" y="879282"/>
                  </a:cubicBezTo>
                  <a:cubicBezTo>
                    <a:pt x="1292962" y="884355"/>
                    <a:pt x="1304900" y="889507"/>
                    <a:pt x="1316837" y="894499"/>
                  </a:cubicBezTo>
                  <a:cubicBezTo>
                    <a:pt x="1402735" y="930166"/>
                    <a:pt x="1489279" y="964303"/>
                    <a:pt x="1576711" y="996507"/>
                  </a:cubicBezTo>
                  <a:close/>
                  <a:moveTo>
                    <a:pt x="1162784" y="813021"/>
                  </a:moveTo>
                  <a:lnTo>
                    <a:pt x="1163107" y="813504"/>
                  </a:lnTo>
                  <a:lnTo>
                    <a:pt x="1163107" y="813504"/>
                  </a:lnTo>
                  <a:cubicBezTo>
                    <a:pt x="1163025" y="813504"/>
                    <a:pt x="1162945" y="813424"/>
                    <a:pt x="1162864" y="813343"/>
                  </a:cubicBezTo>
                  <a:cubicBezTo>
                    <a:pt x="1162784" y="813263"/>
                    <a:pt x="1162784" y="813182"/>
                    <a:pt x="1162784" y="813021"/>
                  </a:cubicBezTo>
                  <a:close/>
                  <a:moveTo>
                    <a:pt x="1193675" y="650549"/>
                  </a:moveTo>
                  <a:cubicBezTo>
                    <a:pt x="1193756" y="650549"/>
                    <a:pt x="1193756" y="650468"/>
                    <a:pt x="1193675" y="650549"/>
                  </a:cubicBezTo>
                  <a:cubicBezTo>
                    <a:pt x="1194320" y="650468"/>
                    <a:pt x="1194965" y="650388"/>
                    <a:pt x="1194965" y="650790"/>
                  </a:cubicBezTo>
                  <a:cubicBezTo>
                    <a:pt x="1195127" y="651515"/>
                    <a:pt x="1194159" y="650790"/>
                    <a:pt x="1193675" y="650549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1" name="Google Shape;2261;p32"/>
            <p:cNvSpPr/>
            <p:nvPr/>
          </p:nvSpPr>
          <p:spPr>
            <a:xfrm rot="5400000">
              <a:off x="1027038" y="850588"/>
              <a:ext cx="92953" cy="91693"/>
            </a:xfrm>
            <a:custGeom>
              <a:rect b="b" l="l" r="r" t="t"/>
              <a:pathLst>
                <a:path extrusionOk="0" h="183387" w="185907">
                  <a:moveTo>
                    <a:pt x="169698" y="144295"/>
                  </a:moveTo>
                  <a:cubicBezTo>
                    <a:pt x="140742" y="185758"/>
                    <a:pt x="82831" y="195822"/>
                    <a:pt x="40487" y="166838"/>
                  </a:cubicBezTo>
                  <a:cubicBezTo>
                    <a:pt x="-1858" y="137854"/>
                    <a:pt x="-12746" y="80610"/>
                    <a:pt x="16209" y="39147"/>
                  </a:cubicBezTo>
                  <a:cubicBezTo>
                    <a:pt x="45165" y="-2317"/>
                    <a:pt x="103076" y="-12461"/>
                    <a:pt x="145420" y="16523"/>
                  </a:cubicBezTo>
                  <a:cubicBezTo>
                    <a:pt x="187765" y="45587"/>
                    <a:pt x="198653" y="102831"/>
                    <a:pt x="169698" y="144295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2" name="Google Shape;2262;p32"/>
            <p:cNvSpPr/>
            <p:nvPr/>
          </p:nvSpPr>
          <p:spPr>
            <a:xfrm rot="5400000">
              <a:off x="594403" y="-680093"/>
              <a:ext cx="817433" cy="1345741"/>
            </a:xfrm>
            <a:custGeom>
              <a:rect b="b" l="l" r="r" t="t"/>
              <a:pathLst>
                <a:path extrusionOk="0" h="2691482" w="1634866">
                  <a:moveTo>
                    <a:pt x="234708" y="2383026"/>
                  </a:moveTo>
                  <a:lnTo>
                    <a:pt x="242612" y="2383831"/>
                  </a:lnTo>
                  <a:cubicBezTo>
                    <a:pt x="217044" y="2474568"/>
                    <a:pt x="225432" y="2573517"/>
                    <a:pt x="153407" y="2647990"/>
                  </a:cubicBezTo>
                  <a:cubicBezTo>
                    <a:pt x="127113" y="2675122"/>
                    <a:pt x="80010" y="2706522"/>
                    <a:pt x="41779" y="2683495"/>
                  </a:cubicBezTo>
                  <a:cubicBezTo>
                    <a:pt x="-64284" y="2619730"/>
                    <a:pt x="57910" y="2477949"/>
                    <a:pt x="118321" y="2438096"/>
                  </a:cubicBezTo>
                  <a:cubicBezTo>
                    <a:pt x="142276" y="2422316"/>
                    <a:pt x="167925" y="2409031"/>
                    <a:pt x="194138" y="2397276"/>
                  </a:cubicBezTo>
                  <a:cubicBezTo>
                    <a:pt x="202607" y="2393412"/>
                    <a:pt x="211237" y="2389869"/>
                    <a:pt x="220270" y="2387374"/>
                  </a:cubicBezTo>
                  <a:cubicBezTo>
                    <a:pt x="225110" y="2386005"/>
                    <a:pt x="239386" y="2381094"/>
                    <a:pt x="234708" y="2383026"/>
                  </a:cubicBezTo>
                  <a:close/>
                  <a:moveTo>
                    <a:pt x="434009" y="1049028"/>
                  </a:moveTo>
                  <a:cubicBezTo>
                    <a:pt x="395455" y="1031477"/>
                    <a:pt x="348513" y="1054020"/>
                    <a:pt x="318832" y="1078979"/>
                  </a:cubicBezTo>
                  <a:cubicBezTo>
                    <a:pt x="248177" y="1138316"/>
                    <a:pt x="215350" y="1241048"/>
                    <a:pt x="200671" y="1328967"/>
                  </a:cubicBezTo>
                  <a:cubicBezTo>
                    <a:pt x="194944" y="1363668"/>
                    <a:pt x="192767" y="1398771"/>
                    <a:pt x="196074" y="1433793"/>
                  </a:cubicBezTo>
                  <a:cubicBezTo>
                    <a:pt x="196800" y="1440879"/>
                    <a:pt x="209220" y="1490715"/>
                    <a:pt x="207204" y="1481859"/>
                  </a:cubicBezTo>
                  <a:lnTo>
                    <a:pt x="218093" y="1488944"/>
                  </a:lnTo>
                  <a:cubicBezTo>
                    <a:pt x="274552" y="1373973"/>
                    <a:pt x="406989" y="1323090"/>
                    <a:pt x="459980" y="1206992"/>
                  </a:cubicBezTo>
                  <a:cubicBezTo>
                    <a:pt x="481354" y="1160134"/>
                    <a:pt x="492726" y="1075678"/>
                    <a:pt x="434009" y="1049028"/>
                  </a:cubicBezTo>
                  <a:close/>
                  <a:moveTo>
                    <a:pt x="1515768" y="1354087"/>
                  </a:moveTo>
                  <a:cubicBezTo>
                    <a:pt x="1431885" y="1427836"/>
                    <a:pt x="1422207" y="1611080"/>
                    <a:pt x="1454227" y="1708580"/>
                  </a:cubicBezTo>
                  <a:cubicBezTo>
                    <a:pt x="1464793" y="1740865"/>
                    <a:pt x="1492297" y="1804228"/>
                    <a:pt x="1529479" y="1816385"/>
                  </a:cubicBezTo>
                  <a:lnTo>
                    <a:pt x="1542868" y="1791185"/>
                  </a:lnTo>
                  <a:cubicBezTo>
                    <a:pt x="1553111" y="1723474"/>
                    <a:pt x="1590132" y="1663413"/>
                    <a:pt x="1610780" y="1598601"/>
                  </a:cubicBezTo>
                  <a:cubicBezTo>
                    <a:pt x="1621507" y="1564867"/>
                    <a:pt x="1631186" y="1530327"/>
                    <a:pt x="1634493" y="1494902"/>
                  </a:cubicBezTo>
                  <a:cubicBezTo>
                    <a:pt x="1639252" y="1443294"/>
                    <a:pt x="1598440" y="1281466"/>
                    <a:pt x="1515768" y="1354087"/>
                  </a:cubicBezTo>
                  <a:close/>
                  <a:moveTo>
                    <a:pt x="622905" y="7852"/>
                  </a:moveTo>
                  <a:cubicBezTo>
                    <a:pt x="497324" y="74113"/>
                    <a:pt x="698399" y="244556"/>
                    <a:pt x="743002" y="292621"/>
                  </a:cubicBezTo>
                  <a:cubicBezTo>
                    <a:pt x="755262" y="305906"/>
                    <a:pt x="811318" y="360010"/>
                    <a:pt x="801397" y="377400"/>
                  </a:cubicBezTo>
                  <a:lnTo>
                    <a:pt x="828417" y="346886"/>
                  </a:lnTo>
                  <a:cubicBezTo>
                    <a:pt x="796880" y="248259"/>
                    <a:pt x="803091" y="147620"/>
                    <a:pt x="740260" y="58332"/>
                  </a:cubicBezTo>
                  <a:cubicBezTo>
                    <a:pt x="714450" y="21699"/>
                    <a:pt x="669847" y="-16946"/>
                    <a:pt x="622905" y="7852"/>
                  </a:cubicBezTo>
                  <a:close/>
                </a:path>
              </a:pathLst>
            </a:custGeom>
            <a:solidFill>
              <a:srgbClr val="020C1C">
                <a:alpha val="7819"/>
              </a:srgbClr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63" name="Google Shape;2263;p32"/>
          <p:cNvGrpSpPr/>
          <p:nvPr/>
        </p:nvGrpSpPr>
        <p:grpSpPr>
          <a:xfrm>
            <a:off x="700696" y="645897"/>
            <a:ext cx="1500156" cy="1431622"/>
            <a:chOff x="700696" y="645897"/>
            <a:chExt cx="1500156" cy="1431622"/>
          </a:xfrm>
        </p:grpSpPr>
        <p:sp>
          <p:nvSpPr>
            <p:cNvPr id="2264" name="Google Shape;2264;p32"/>
            <p:cNvSpPr/>
            <p:nvPr/>
          </p:nvSpPr>
          <p:spPr>
            <a:xfrm>
              <a:off x="833624" y="752381"/>
              <a:ext cx="1259460" cy="1224505"/>
            </a:xfrm>
            <a:custGeom>
              <a:rect b="b" l="l" r="r" t="t"/>
              <a:pathLst>
                <a:path extrusionOk="0" h="2449010" w="2518920">
                  <a:moveTo>
                    <a:pt x="2510643" y="1122645"/>
                  </a:moveTo>
                  <a:cubicBezTo>
                    <a:pt x="2497314" y="1137774"/>
                    <a:pt x="2468648" y="1132073"/>
                    <a:pt x="2454459" y="1146884"/>
                  </a:cubicBezTo>
                  <a:cubicBezTo>
                    <a:pt x="2427419" y="1175040"/>
                    <a:pt x="2404142" y="1224312"/>
                    <a:pt x="2358735" y="1221064"/>
                  </a:cubicBezTo>
                  <a:cubicBezTo>
                    <a:pt x="2334565" y="1219312"/>
                    <a:pt x="2331249" y="1218930"/>
                    <a:pt x="2320248" y="1195870"/>
                  </a:cubicBezTo>
                  <a:cubicBezTo>
                    <a:pt x="2294069" y="1140896"/>
                    <a:pt x="2302360" y="1081558"/>
                    <a:pt x="2320152" y="1027062"/>
                  </a:cubicBezTo>
                  <a:cubicBezTo>
                    <a:pt x="2328602" y="1001104"/>
                    <a:pt x="2328921" y="943199"/>
                    <a:pt x="2361254" y="951863"/>
                  </a:cubicBezTo>
                  <a:cubicBezTo>
                    <a:pt x="2359724" y="953264"/>
                    <a:pt x="2391897" y="969604"/>
                    <a:pt x="2393715" y="970655"/>
                  </a:cubicBezTo>
                  <a:cubicBezTo>
                    <a:pt x="2397605" y="972916"/>
                    <a:pt x="2401559" y="975082"/>
                    <a:pt x="2405545" y="977152"/>
                  </a:cubicBezTo>
                  <a:cubicBezTo>
                    <a:pt x="2416737" y="982981"/>
                    <a:pt x="2428152" y="988236"/>
                    <a:pt x="2439536" y="993587"/>
                  </a:cubicBezTo>
                  <a:cubicBezTo>
                    <a:pt x="2476429" y="1010914"/>
                    <a:pt x="2508538" y="1032158"/>
                    <a:pt x="2517435" y="1080252"/>
                  </a:cubicBezTo>
                  <a:cubicBezTo>
                    <a:pt x="2520050" y="1094521"/>
                    <a:pt x="2520017" y="1112007"/>
                    <a:pt x="2510643" y="1122645"/>
                  </a:cubicBezTo>
                  <a:close/>
                  <a:moveTo>
                    <a:pt x="2094108" y="352690"/>
                  </a:moveTo>
                  <a:cubicBezTo>
                    <a:pt x="2082693" y="344027"/>
                    <a:pt x="2066813" y="336988"/>
                    <a:pt x="2051794" y="342976"/>
                  </a:cubicBezTo>
                  <a:cubicBezTo>
                    <a:pt x="2030494" y="351512"/>
                    <a:pt x="2019366" y="385369"/>
                    <a:pt x="1997842" y="394988"/>
                  </a:cubicBezTo>
                  <a:cubicBezTo>
                    <a:pt x="1956900" y="413302"/>
                    <a:pt x="1898962" y="418971"/>
                    <a:pt x="1876067" y="470283"/>
                  </a:cubicBezTo>
                  <a:cubicBezTo>
                    <a:pt x="1863887" y="497578"/>
                    <a:pt x="1862324" y="501432"/>
                    <a:pt x="1876992" y="522868"/>
                  </a:cubicBezTo>
                  <a:cubicBezTo>
                    <a:pt x="1911940" y="573988"/>
                    <a:pt x="1970484" y="588894"/>
                    <a:pt x="2030016" y="591442"/>
                  </a:cubicBezTo>
                  <a:cubicBezTo>
                    <a:pt x="2058363" y="592652"/>
                    <a:pt x="2111072" y="615808"/>
                    <a:pt x="2121626" y="576695"/>
                  </a:cubicBezTo>
                  <a:cubicBezTo>
                    <a:pt x="2119490" y="577810"/>
                    <a:pt x="2122997" y="535767"/>
                    <a:pt x="2123061" y="533347"/>
                  </a:cubicBezTo>
                  <a:cubicBezTo>
                    <a:pt x="2123221" y="528123"/>
                    <a:pt x="2123539" y="522931"/>
                    <a:pt x="2123922" y="517708"/>
                  </a:cubicBezTo>
                  <a:cubicBezTo>
                    <a:pt x="2125006" y="502993"/>
                    <a:pt x="2126728" y="488310"/>
                    <a:pt x="2128354" y="473595"/>
                  </a:cubicBezTo>
                  <a:cubicBezTo>
                    <a:pt x="2133679" y="425947"/>
                    <a:pt x="2132691" y="381993"/>
                    <a:pt x="2094108" y="352690"/>
                  </a:cubicBezTo>
                  <a:close/>
                  <a:moveTo>
                    <a:pt x="164075" y="1182333"/>
                  </a:moveTo>
                  <a:cubicBezTo>
                    <a:pt x="118828" y="1177588"/>
                    <a:pt x="93988" y="1226064"/>
                    <a:pt x="66055" y="1253328"/>
                  </a:cubicBezTo>
                  <a:cubicBezTo>
                    <a:pt x="51419" y="1267661"/>
                    <a:pt x="22945" y="1261004"/>
                    <a:pt x="9170" y="1275687"/>
                  </a:cubicBezTo>
                  <a:cubicBezTo>
                    <a:pt x="-556" y="1286039"/>
                    <a:pt x="-1130" y="1303525"/>
                    <a:pt x="1038" y="1317857"/>
                  </a:cubicBezTo>
                  <a:cubicBezTo>
                    <a:pt x="8404" y="1366238"/>
                    <a:pt x="39813" y="1388502"/>
                    <a:pt x="76131" y="1407039"/>
                  </a:cubicBezTo>
                  <a:cubicBezTo>
                    <a:pt x="87356" y="1412740"/>
                    <a:pt x="98580" y="1418378"/>
                    <a:pt x="109612" y="1424589"/>
                  </a:cubicBezTo>
                  <a:cubicBezTo>
                    <a:pt x="113503" y="1426786"/>
                    <a:pt x="117393" y="1429080"/>
                    <a:pt x="121219" y="1431468"/>
                  </a:cubicBezTo>
                  <a:cubicBezTo>
                    <a:pt x="123005" y="1432551"/>
                    <a:pt x="154636" y="1449942"/>
                    <a:pt x="153074" y="1451311"/>
                  </a:cubicBezTo>
                  <a:cubicBezTo>
                    <a:pt x="185120" y="1460994"/>
                    <a:pt x="187224" y="1403153"/>
                    <a:pt x="196535" y="1377482"/>
                  </a:cubicBezTo>
                  <a:cubicBezTo>
                    <a:pt x="216018" y="1323591"/>
                    <a:pt x="226190" y="1264571"/>
                    <a:pt x="201765" y="1208769"/>
                  </a:cubicBezTo>
                  <a:cubicBezTo>
                    <a:pt x="191529" y="1185359"/>
                    <a:pt x="188181" y="1184850"/>
                    <a:pt x="164075" y="1182333"/>
                  </a:cubicBezTo>
                  <a:close/>
                  <a:moveTo>
                    <a:pt x="472705" y="1822370"/>
                  </a:moveTo>
                  <a:cubicBezTo>
                    <a:pt x="444422" y="1820236"/>
                    <a:pt x="392479" y="1795393"/>
                    <a:pt x="380681" y="1834091"/>
                  </a:cubicBezTo>
                  <a:cubicBezTo>
                    <a:pt x="382849" y="1833072"/>
                    <a:pt x="378034" y="1874987"/>
                    <a:pt x="377875" y="1877376"/>
                  </a:cubicBezTo>
                  <a:cubicBezTo>
                    <a:pt x="377524" y="1882599"/>
                    <a:pt x="377077" y="1887791"/>
                    <a:pt x="376535" y="1893015"/>
                  </a:cubicBezTo>
                  <a:cubicBezTo>
                    <a:pt x="374973" y="1907666"/>
                    <a:pt x="372773" y="1922285"/>
                    <a:pt x="370668" y="1936936"/>
                  </a:cubicBezTo>
                  <a:cubicBezTo>
                    <a:pt x="363876" y="1984362"/>
                    <a:pt x="363462" y="2028348"/>
                    <a:pt x="401088" y="2058892"/>
                  </a:cubicBezTo>
                  <a:cubicBezTo>
                    <a:pt x="412248" y="2067938"/>
                    <a:pt x="427873" y="2075518"/>
                    <a:pt x="443083" y="2069976"/>
                  </a:cubicBezTo>
                  <a:cubicBezTo>
                    <a:pt x="464638" y="2062173"/>
                    <a:pt x="476851" y="2028698"/>
                    <a:pt x="498629" y="2019780"/>
                  </a:cubicBezTo>
                  <a:cubicBezTo>
                    <a:pt x="540146" y="2002803"/>
                    <a:pt x="598243" y="1999045"/>
                    <a:pt x="622764" y="1948530"/>
                  </a:cubicBezTo>
                  <a:cubicBezTo>
                    <a:pt x="635805" y="1921616"/>
                    <a:pt x="637464" y="1917826"/>
                    <a:pt x="623497" y="1895913"/>
                  </a:cubicBezTo>
                  <a:cubicBezTo>
                    <a:pt x="590176" y="1843710"/>
                    <a:pt x="532142" y="1826861"/>
                    <a:pt x="472705" y="1822370"/>
                  </a:cubicBezTo>
                  <a:close/>
                  <a:moveTo>
                    <a:pt x="1769343" y="254686"/>
                  </a:moveTo>
                  <a:cubicBezTo>
                    <a:pt x="1767844" y="234111"/>
                    <a:pt x="1790962" y="216147"/>
                    <a:pt x="1788634" y="196017"/>
                  </a:cubicBezTo>
                  <a:cubicBezTo>
                    <a:pt x="1786976" y="181812"/>
                    <a:pt x="1774126" y="170219"/>
                    <a:pt x="1761881" y="162766"/>
                  </a:cubicBezTo>
                  <a:cubicBezTo>
                    <a:pt x="1720588" y="137635"/>
                    <a:pt x="1683727" y="147923"/>
                    <a:pt x="1646579" y="164454"/>
                  </a:cubicBezTo>
                  <a:cubicBezTo>
                    <a:pt x="1635132" y="169550"/>
                    <a:pt x="1623717" y="174709"/>
                    <a:pt x="1612014" y="179360"/>
                  </a:cubicBezTo>
                  <a:cubicBezTo>
                    <a:pt x="1607837" y="181016"/>
                    <a:pt x="1603660" y="182577"/>
                    <a:pt x="1599419" y="184042"/>
                  </a:cubicBezTo>
                  <a:cubicBezTo>
                    <a:pt x="1597442" y="184711"/>
                    <a:pt x="1564152" y="198311"/>
                    <a:pt x="1564120" y="196240"/>
                  </a:cubicBezTo>
                  <a:cubicBezTo>
                    <a:pt x="1536379" y="215032"/>
                    <a:pt x="1578820" y="253635"/>
                    <a:pt x="1592340" y="277268"/>
                  </a:cubicBezTo>
                  <a:cubicBezTo>
                    <a:pt x="1620751" y="326860"/>
                    <a:pt x="1658951" y="372470"/>
                    <a:pt x="1716730" y="389032"/>
                  </a:cubicBezTo>
                  <a:cubicBezTo>
                    <a:pt x="1740996" y="395975"/>
                    <a:pt x="1743483" y="393714"/>
                    <a:pt x="1760733" y="376515"/>
                  </a:cubicBezTo>
                  <a:cubicBezTo>
                    <a:pt x="1793130" y="344218"/>
                    <a:pt x="1772244" y="293894"/>
                    <a:pt x="1769343" y="254686"/>
                  </a:cubicBezTo>
                  <a:close/>
                  <a:moveTo>
                    <a:pt x="1098512" y="99701"/>
                  </a:moveTo>
                  <a:cubicBezTo>
                    <a:pt x="1094781" y="96134"/>
                    <a:pt x="1091114" y="92440"/>
                    <a:pt x="1087543" y="88681"/>
                  </a:cubicBezTo>
                  <a:cubicBezTo>
                    <a:pt x="1077435" y="78107"/>
                    <a:pt x="1067742" y="67055"/>
                    <a:pt x="1058016" y="56098"/>
                  </a:cubicBezTo>
                  <a:cubicBezTo>
                    <a:pt x="1026416" y="20489"/>
                    <a:pt x="993382" y="-7890"/>
                    <a:pt x="946317" y="1984"/>
                  </a:cubicBezTo>
                  <a:cubicBezTo>
                    <a:pt x="932383" y="4914"/>
                    <a:pt x="916695" y="12272"/>
                    <a:pt x="911210" y="27656"/>
                  </a:cubicBezTo>
                  <a:cubicBezTo>
                    <a:pt x="903398" y="49473"/>
                    <a:pt x="920967" y="80368"/>
                    <a:pt x="913857" y="103078"/>
                  </a:cubicBezTo>
                  <a:cubicBezTo>
                    <a:pt x="900273" y="146299"/>
                    <a:pt x="866154" y="194043"/>
                    <a:pt x="888826" y="245418"/>
                  </a:cubicBezTo>
                  <a:cubicBezTo>
                    <a:pt x="900879" y="272777"/>
                    <a:pt x="902696" y="276472"/>
                    <a:pt x="928174" y="279561"/>
                  </a:cubicBezTo>
                  <a:cubicBezTo>
                    <a:pt x="988918" y="286919"/>
                    <a:pt x="1038597" y="252361"/>
                    <a:pt x="1079795" y="208853"/>
                  </a:cubicBezTo>
                  <a:cubicBezTo>
                    <a:pt x="1099405" y="188119"/>
                    <a:pt x="1151284" y="163466"/>
                    <a:pt x="1129474" y="129545"/>
                  </a:cubicBezTo>
                  <a:cubicBezTo>
                    <a:pt x="1128868" y="131870"/>
                    <a:pt x="1100234" y="101358"/>
                    <a:pt x="1098512" y="99701"/>
                  </a:cubicBezTo>
                  <a:close/>
                  <a:moveTo>
                    <a:pt x="778498" y="2035960"/>
                  </a:moveTo>
                  <a:cubicBezTo>
                    <a:pt x="754455" y="2028252"/>
                    <a:pt x="751905" y="2030450"/>
                    <a:pt x="734048" y="2047139"/>
                  </a:cubicBezTo>
                  <a:cubicBezTo>
                    <a:pt x="700567" y="2078448"/>
                    <a:pt x="719795" y="2129505"/>
                    <a:pt x="721389" y="2168840"/>
                  </a:cubicBezTo>
                  <a:cubicBezTo>
                    <a:pt x="722218" y="2189480"/>
                    <a:pt x="698463" y="2206743"/>
                    <a:pt x="700153" y="2226968"/>
                  </a:cubicBezTo>
                  <a:cubicBezTo>
                    <a:pt x="701332" y="2241237"/>
                    <a:pt x="713800" y="2253244"/>
                    <a:pt x="725789" y="2261111"/>
                  </a:cubicBezTo>
                  <a:cubicBezTo>
                    <a:pt x="766317" y="2287547"/>
                    <a:pt x="803561" y="2278406"/>
                    <a:pt x="841283" y="2263022"/>
                  </a:cubicBezTo>
                  <a:cubicBezTo>
                    <a:pt x="852889" y="2258277"/>
                    <a:pt x="864496" y="2253435"/>
                    <a:pt x="876358" y="2249167"/>
                  </a:cubicBezTo>
                  <a:cubicBezTo>
                    <a:pt x="880567" y="2247638"/>
                    <a:pt x="884840" y="2246205"/>
                    <a:pt x="889113" y="2244868"/>
                  </a:cubicBezTo>
                  <a:cubicBezTo>
                    <a:pt x="891122" y="2244262"/>
                    <a:pt x="924889" y="2231681"/>
                    <a:pt x="924858" y="2233784"/>
                  </a:cubicBezTo>
                  <a:cubicBezTo>
                    <a:pt x="953237" y="2215820"/>
                    <a:pt x="912007" y="2175847"/>
                    <a:pt x="899285" y="2151769"/>
                  </a:cubicBezTo>
                  <a:cubicBezTo>
                    <a:pt x="872500" y="2101222"/>
                    <a:pt x="835766" y="2054337"/>
                    <a:pt x="778498" y="2035960"/>
                  </a:cubicBezTo>
                  <a:close/>
                  <a:moveTo>
                    <a:pt x="1602289" y="2205659"/>
                  </a:moveTo>
                  <a:cubicBezTo>
                    <a:pt x="1591128" y="2177886"/>
                    <a:pt x="1589438" y="2174127"/>
                    <a:pt x="1564057" y="2170242"/>
                  </a:cubicBezTo>
                  <a:cubicBezTo>
                    <a:pt x="1503504" y="2160973"/>
                    <a:pt x="1452645" y="2194002"/>
                    <a:pt x="1409981" y="2236300"/>
                  </a:cubicBezTo>
                  <a:cubicBezTo>
                    <a:pt x="1389637" y="2256429"/>
                    <a:pt x="1336896" y="2279489"/>
                    <a:pt x="1357623" y="2314143"/>
                  </a:cubicBezTo>
                  <a:cubicBezTo>
                    <a:pt x="1358292" y="2311817"/>
                    <a:pt x="1385938" y="2343254"/>
                    <a:pt x="1387628" y="2344974"/>
                  </a:cubicBezTo>
                  <a:cubicBezTo>
                    <a:pt x="1391231" y="2348669"/>
                    <a:pt x="1394771" y="2352490"/>
                    <a:pt x="1398246" y="2356344"/>
                  </a:cubicBezTo>
                  <a:cubicBezTo>
                    <a:pt x="1408004" y="2367237"/>
                    <a:pt x="1417314" y="2378608"/>
                    <a:pt x="1426689" y="2389915"/>
                  </a:cubicBezTo>
                  <a:cubicBezTo>
                    <a:pt x="1457141" y="2426543"/>
                    <a:pt x="1489251" y="2455973"/>
                    <a:pt x="1536698" y="2447564"/>
                  </a:cubicBezTo>
                  <a:cubicBezTo>
                    <a:pt x="1550728" y="2445080"/>
                    <a:pt x="1566671" y="2438200"/>
                    <a:pt x="1572666" y="2422976"/>
                  </a:cubicBezTo>
                  <a:cubicBezTo>
                    <a:pt x="1581212" y="2401381"/>
                    <a:pt x="1564631" y="2369881"/>
                    <a:pt x="1572539" y="2347395"/>
                  </a:cubicBezTo>
                  <a:cubicBezTo>
                    <a:pt x="1587525" y="2304524"/>
                    <a:pt x="1623270" y="2257799"/>
                    <a:pt x="1602289" y="2205659"/>
                  </a:cubicBezTo>
                  <a:close/>
                  <a:moveTo>
                    <a:pt x="584851" y="477194"/>
                  </a:moveTo>
                  <a:cubicBezTo>
                    <a:pt x="641258" y="475219"/>
                    <a:pt x="698877" y="462511"/>
                    <a:pt x="740457" y="418462"/>
                  </a:cubicBezTo>
                  <a:cubicBezTo>
                    <a:pt x="757931" y="399988"/>
                    <a:pt x="757134" y="396644"/>
                    <a:pt x="750342" y="373011"/>
                  </a:cubicBezTo>
                  <a:cubicBezTo>
                    <a:pt x="737556" y="328579"/>
                    <a:pt x="684050" y="323483"/>
                    <a:pt x="648656" y="307494"/>
                  </a:cubicBezTo>
                  <a:cubicBezTo>
                    <a:pt x="630098" y="299118"/>
                    <a:pt x="625410" y="269815"/>
                    <a:pt x="606820" y="262362"/>
                  </a:cubicBezTo>
                  <a:cubicBezTo>
                    <a:pt x="593715" y="257107"/>
                    <a:pt x="577612" y="263158"/>
                    <a:pt x="565368" y="270611"/>
                  </a:cubicBezTo>
                  <a:cubicBezTo>
                    <a:pt x="524075" y="295805"/>
                    <a:pt x="515657" y="333803"/>
                    <a:pt x="512500" y="375018"/>
                  </a:cubicBezTo>
                  <a:cubicBezTo>
                    <a:pt x="511511" y="387726"/>
                    <a:pt x="510650" y="400434"/>
                    <a:pt x="509152" y="413143"/>
                  </a:cubicBezTo>
                  <a:cubicBezTo>
                    <a:pt x="508610" y="417665"/>
                    <a:pt x="508004" y="422156"/>
                    <a:pt x="507270" y="426679"/>
                  </a:cubicBezTo>
                  <a:cubicBezTo>
                    <a:pt x="506920" y="428749"/>
                    <a:pt x="503030" y="465123"/>
                    <a:pt x="501212" y="464167"/>
                  </a:cubicBezTo>
                  <a:cubicBezTo>
                    <a:pt x="504464" y="497993"/>
                    <a:pt x="557970" y="478150"/>
                    <a:pt x="584851" y="477194"/>
                  </a:cubicBezTo>
                  <a:close/>
                  <a:moveTo>
                    <a:pt x="238530" y="822964"/>
                  </a:moveTo>
                  <a:cubicBezTo>
                    <a:pt x="240284" y="824620"/>
                    <a:pt x="200298" y="835895"/>
                    <a:pt x="198034" y="836659"/>
                  </a:cubicBezTo>
                  <a:cubicBezTo>
                    <a:pt x="193155" y="838316"/>
                    <a:pt x="188245" y="839844"/>
                    <a:pt x="183302" y="841278"/>
                  </a:cubicBezTo>
                  <a:cubicBezTo>
                    <a:pt x="169368" y="845355"/>
                    <a:pt x="155210" y="848826"/>
                    <a:pt x="141116" y="852362"/>
                  </a:cubicBezTo>
                  <a:cubicBezTo>
                    <a:pt x="95327" y="863860"/>
                    <a:pt x="55118" y="880072"/>
                    <a:pt x="41503" y="927051"/>
                  </a:cubicBezTo>
                  <a:cubicBezTo>
                    <a:pt x="37485" y="940938"/>
                    <a:pt x="36496" y="958520"/>
                    <a:pt x="47242" y="970750"/>
                  </a:cubicBezTo>
                  <a:cubicBezTo>
                    <a:pt x="62516" y="988109"/>
                    <a:pt x="97591" y="986962"/>
                    <a:pt x="113949" y="1004130"/>
                  </a:cubicBezTo>
                  <a:cubicBezTo>
                    <a:pt x="145070" y="1036808"/>
                    <a:pt x="170420" y="1090094"/>
                    <a:pt x="225680" y="1094107"/>
                  </a:cubicBezTo>
                  <a:cubicBezTo>
                    <a:pt x="255111" y="1096241"/>
                    <a:pt x="259193" y="1096369"/>
                    <a:pt x="273860" y="1074933"/>
                  </a:cubicBezTo>
                  <a:cubicBezTo>
                    <a:pt x="308872" y="1023845"/>
                    <a:pt x="302271" y="962851"/>
                    <a:pt x="283937" y="905202"/>
                  </a:cubicBezTo>
                  <a:cubicBezTo>
                    <a:pt x="275200" y="877747"/>
                    <a:pt x="278229" y="819460"/>
                    <a:pt x="238530" y="822964"/>
                  </a:cubicBezTo>
                  <a:close/>
                  <a:moveTo>
                    <a:pt x="1913502" y="1983852"/>
                  </a:moveTo>
                  <a:cubicBezTo>
                    <a:pt x="1857063" y="1984011"/>
                    <a:pt x="1799093" y="1994809"/>
                    <a:pt x="1756110" y="2037489"/>
                  </a:cubicBezTo>
                  <a:cubicBezTo>
                    <a:pt x="1738094" y="2055389"/>
                    <a:pt x="1738764" y="2058733"/>
                    <a:pt x="1744822" y="2082589"/>
                  </a:cubicBezTo>
                  <a:cubicBezTo>
                    <a:pt x="1756174" y="2127403"/>
                    <a:pt x="1809488" y="2134251"/>
                    <a:pt x="1844372" y="2151386"/>
                  </a:cubicBezTo>
                  <a:cubicBezTo>
                    <a:pt x="1862643" y="2160400"/>
                    <a:pt x="1866406" y="2189830"/>
                    <a:pt x="1884740" y="2197888"/>
                  </a:cubicBezTo>
                  <a:cubicBezTo>
                    <a:pt x="1897686" y="2203558"/>
                    <a:pt x="1913980" y="2198047"/>
                    <a:pt x="1926448" y="2190976"/>
                  </a:cubicBezTo>
                  <a:cubicBezTo>
                    <a:pt x="1968507" y="2167152"/>
                    <a:pt x="1978136" y="2129441"/>
                    <a:pt x="1982600" y="2088386"/>
                  </a:cubicBezTo>
                  <a:cubicBezTo>
                    <a:pt x="1983972" y="2075709"/>
                    <a:pt x="1985247" y="2063033"/>
                    <a:pt x="1987160" y="2050388"/>
                  </a:cubicBezTo>
                  <a:cubicBezTo>
                    <a:pt x="1987830" y="2045897"/>
                    <a:pt x="1988595" y="2041406"/>
                    <a:pt x="1989456" y="2036915"/>
                  </a:cubicBezTo>
                  <a:cubicBezTo>
                    <a:pt x="1989839" y="2034845"/>
                    <a:pt x="1994909" y="1998631"/>
                    <a:pt x="1996694" y="1999650"/>
                  </a:cubicBezTo>
                  <a:cubicBezTo>
                    <a:pt x="1994494" y="1965729"/>
                    <a:pt x="1940383" y="1983789"/>
                    <a:pt x="1913502" y="1983852"/>
                  </a:cubicBezTo>
                  <a:close/>
                  <a:moveTo>
                    <a:pt x="2400857" y="1472651"/>
                  </a:moveTo>
                  <a:cubicBezTo>
                    <a:pt x="2370756" y="1438953"/>
                    <a:pt x="2347128" y="1384871"/>
                    <a:pt x="2292028" y="1379042"/>
                  </a:cubicBezTo>
                  <a:cubicBezTo>
                    <a:pt x="2262692" y="1375953"/>
                    <a:pt x="2258611" y="1375698"/>
                    <a:pt x="2243274" y="1396624"/>
                  </a:cubicBezTo>
                  <a:cubicBezTo>
                    <a:pt x="2206668" y="1446534"/>
                    <a:pt x="2211291" y="1507718"/>
                    <a:pt x="2227809" y="1565941"/>
                  </a:cubicBezTo>
                  <a:cubicBezTo>
                    <a:pt x="2235684" y="1593683"/>
                    <a:pt x="2230806" y="1651810"/>
                    <a:pt x="2270600" y="1649613"/>
                  </a:cubicBezTo>
                  <a:cubicBezTo>
                    <a:pt x="2268910" y="1647925"/>
                    <a:pt x="2309215" y="1637955"/>
                    <a:pt x="2311511" y="1637255"/>
                  </a:cubicBezTo>
                  <a:cubicBezTo>
                    <a:pt x="2316422" y="1635758"/>
                    <a:pt x="2321396" y="1634388"/>
                    <a:pt x="2326370" y="1633114"/>
                  </a:cubicBezTo>
                  <a:cubicBezTo>
                    <a:pt x="2340432" y="1629515"/>
                    <a:pt x="2354685" y="1626521"/>
                    <a:pt x="2368907" y="1623432"/>
                  </a:cubicBezTo>
                  <a:cubicBezTo>
                    <a:pt x="2415047" y="1613430"/>
                    <a:pt x="2455702" y="1598556"/>
                    <a:pt x="2470816" y="1552054"/>
                  </a:cubicBezTo>
                  <a:cubicBezTo>
                    <a:pt x="2475281" y="1538295"/>
                    <a:pt x="2476843" y="1520745"/>
                    <a:pt x="2466448" y="1508164"/>
                  </a:cubicBezTo>
                  <a:cubicBezTo>
                    <a:pt x="2451748" y="1490328"/>
                    <a:pt x="2416641" y="1490328"/>
                    <a:pt x="2400857" y="14726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799006" y="645897"/>
              <a:ext cx="1321788" cy="1431622"/>
            </a:xfrm>
            <a:custGeom>
              <a:rect b="b" l="l" r="r" t="t"/>
              <a:pathLst>
                <a:path extrusionOk="0" h="2863243" w="2643576">
                  <a:moveTo>
                    <a:pt x="2570251" y="893783"/>
                  </a:moveTo>
                  <a:cubicBezTo>
                    <a:pt x="2607813" y="900981"/>
                    <a:pt x="2639189" y="912288"/>
                    <a:pt x="2632493" y="929647"/>
                  </a:cubicBezTo>
                  <a:cubicBezTo>
                    <a:pt x="2625127" y="948693"/>
                    <a:pt x="2582718" y="936749"/>
                    <a:pt x="2542158" y="920060"/>
                  </a:cubicBezTo>
                  <a:cubicBezTo>
                    <a:pt x="2516203" y="909390"/>
                    <a:pt x="2462219" y="885629"/>
                    <a:pt x="2466428" y="884419"/>
                  </a:cubicBezTo>
                  <a:lnTo>
                    <a:pt x="2466555" y="883941"/>
                  </a:lnTo>
                  <a:cubicBezTo>
                    <a:pt x="2464196" y="882635"/>
                    <a:pt x="2462952" y="694176"/>
                    <a:pt x="2494297" y="693794"/>
                  </a:cubicBezTo>
                  <a:cubicBezTo>
                    <a:pt x="2510367" y="693571"/>
                    <a:pt x="2507338" y="732333"/>
                    <a:pt x="2498952" y="775618"/>
                  </a:cubicBezTo>
                  <a:cubicBezTo>
                    <a:pt x="2514258" y="733161"/>
                    <a:pt x="2532242" y="696565"/>
                    <a:pt x="2547388" y="702266"/>
                  </a:cubicBezTo>
                  <a:cubicBezTo>
                    <a:pt x="2561004" y="707394"/>
                    <a:pt x="2548823" y="741155"/>
                    <a:pt x="2530042" y="778739"/>
                  </a:cubicBezTo>
                  <a:cubicBezTo>
                    <a:pt x="2552554" y="744181"/>
                    <a:pt x="2575097" y="717554"/>
                    <a:pt x="2586832" y="726695"/>
                  </a:cubicBezTo>
                  <a:cubicBezTo>
                    <a:pt x="2599108" y="736250"/>
                    <a:pt x="2575894" y="771031"/>
                    <a:pt x="2546591" y="806449"/>
                  </a:cubicBezTo>
                  <a:cubicBezTo>
                    <a:pt x="2580677" y="776700"/>
                    <a:pt x="2613712" y="753832"/>
                    <a:pt x="2621875" y="768451"/>
                  </a:cubicBezTo>
                  <a:cubicBezTo>
                    <a:pt x="2629878" y="782816"/>
                    <a:pt x="2596398" y="809825"/>
                    <a:pt x="2557942" y="834796"/>
                  </a:cubicBezTo>
                  <a:cubicBezTo>
                    <a:pt x="2597960" y="814157"/>
                    <a:pt x="2635873" y="799856"/>
                    <a:pt x="2639700" y="817374"/>
                  </a:cubicBezTo>
                  <a:cubicBezTo>
                    <a:pt x="2642824" y="831611"/>
                    <a:pt x="2616327" y="846167"/>
                    <a:pt x="2582814" y="858620"/>
                  </a:cubicBezTo>
                  <a:cubicBezTo>
                    <a:pt x="2617156" y="854129"/>
                    <a:pt x="2644929" y="855339"/>
                    <a:pt x="2643526" y="871424"/>
                  </a:cubicBezTo>
                  <a:cubicBezTo>
                    <a:pt x="2642027" y="888177"/>
                    <a:pt x="2608387" y="893337"/>
                    <a:pt x="2570251" y="893783"/>
                  </a:cubicBezTo>
                  <a:close/>
                  <a:moveTo>
                    <a:pt x="177511" y="1943354"/>
                  </a:moveTo>
                  <a:cubicBezTo>
                    <a:pt x="181720" y="1942271"/>
                    <a:pt x="128565" y="1916759"/>
                    <a:pt x="102928" y="1905229"/>
                  </a:cubicBezTo>
                  <a:cubicBezTo>
                    <a:pt x="62910" y="1887233"/>
                    <a:pt x="20915" y="1873920"/>
                    <a:pt x="12976" y="1892712"/>
                  </a:cubicBezTo>
                  <a:cubicBezTo>
                    <a:pt x="5705" y="1909847"/>
                    <a:pt x="36731" y="1922173"/>
                    <a:pt x="74007" y="1930614"/>
                  </a:cubicBezTo>
                  <a:cubicBezTo>
                    <a:pt x="35902" y="1929786"/>
                    <a:pt x="2102" y="1933863"/>
                    <a:pt x="93" y="1950552"/>
                  </a:cubicBezTo>
                  <a:cubicBezTo>
                    <a:pt x="-1820" y="1966573"/>
                    <a:pt x="25890" y="1968675"/>
                    <a:pt x="60359" y="1965331"/>
                  </a:cubicBezTo>
                  <a:cubicBezTo>
                    <a:pt x="26464" y="1976702"/>
                    <a:pt x="-481" y="1990366"/>
                    <a:pt x="2198" y="2004698"/>
                  </a:cubicBezTo>
                  <a:cubicBezTo>
                    <a:pt x="5450" y="2022312"/>
                    <a:pt x="43810" y="2009285"/>
                    <a:pt x="84465" y="1989983"/>
                  </a:cubicBezTo>
                  <a:cubicBezTo>
                    <a:pt x="45213" y="2013648"/>
                    <a:pt x="10903" y="2039543"/>
                    <a:pt x="18460" y="2054194"/>
                  </a:cubicBezTo>
                  <a:cubicBezTo>
                    <a:pt x="26145" y="2069036"/>
                    <a:pt x="59913" y="2047282"/>
                    <a:pt x="94924" y="2018681"/>
                  </a:cubicBezTo>
                  <a:cubicBezTo>
                    <a:pt x="64504" y="2053111"/>
                    <a:pt x="40207" y="2087127"/>
                    <a:pt x="52164" y="2097065"/>
                  </a:cubicBezTo>
                  <a:cubicBezTo>
                    <a:pt x="63612" y="2106588"/>
                    <a:pt x="86984" y="2080694"/>
                    <a:pt x="110581" y="2046900"/>
                  </a:cubicBezTo>
                  <a:cubicBezTo>
                    <a:pt x="90588" y="2083847"/>
                    <a:pt x="77355" y="2117194"/>
                    <a:pt x="90811" y="2122768"/>
                  </a:cubicBezTo>
                  <a:cubicBezTo>
                    <a:pt x="105766" y="2128979"/>
                    <a:pt x="124898" y="2092956"/>
                    <a:pt x="141542" y="2051041"/>
                  </a:cubicBezTo>
                  <a:cubicBezTo>
                    <a:pt x="131817" y="2094007"/>
                    <a:pt x="127544" y="2132642"/>
                    <a:pt x="143583" y="2132992"/>
                  </a:cubicBezTo>
                  <a:cubicBezTo>
                    <a:pt x="174960" y="2133597"/>
                    <a:pt x="179679" y="1945202"/>
                    <a:pt x="177351" y="1943832"/>
                  </a:cubicBezTo>
                  <a:lnTo>
                    <a:pt x="177511" y="1943354"/>
                  </a:lnTo>
                  <a:close/>
                  <a:moveTo>
                    <a:pt x="1526091" y="123446"/>
                  </a:moveTo>
                  <a:cubicBezTo>
                    <a:pt x="1550963" y="94239"/>
                    <a:pt x="1569393" y="65255"/>
                    <a:pt x="1558042" y="53024"/>
                  </a:cubicBezTo>
                  <a:cubicBezTo>
                    <a:pt x="1547137" y="41335"/>
                    <a:pt x="1527877" y="61592"/>
                    <a:pt x="1508490" y="90640"/>
                  </a:cubicBezTo>
                  <a:cubicBezTo>
                    <a:pt x="1521468" y="56942"/>
                    <a:pt x="1528260" y="27193"/>
                    <a:pt x="1515728" y="20123"/>
                  </a:cubicBezTo>
                  <a:cubicBezTo>
                    <a:pt x="1500295" y="11427"/>
                    <a:pt x="1485755" y="49680"/>
                    <a:pt x="1474499" y="93729"/>
                  </a:cubicBezTo>
                  <a:cubicBezTo>
                    <a:pt x="1481546" y="47992"/>
                    <a:pt x="1483778" y="4675"/>
                    <a:pt x="1467898" y="1235"/>
                  </a:cubicBezTo>
                  <a:cubicBezTo>
                    <a:pt x="1451764" y="-2268"/>
                    <a:pt x="1446726" y="37991"/>
                    <a:pt x="1446120" y="83569"/>
                  </a:cubicBezTo>
                  <a:cubicBezTo>
                    <a:pt x="1439392" y="37863"/>
                    <a:pt x="1429124" y="-2810"/>
                    <a:pt x="1413978" y="152"/>
                  </a:cubicBezTo>
                  <a:cubicBezTo>
                    <a:pt x="1399501" y="3019"/>
                    <a:pt x="1404221" y="37768"/>
                    <a:pt x="1414807" y="77772"/>
                  </a:cubicBezTo>
                  <a:cubicBezTo>
                    <a:pt x="1399533" y="38596"/>
                    <a:pt x="1382697" y="6968"/>
                    <a:pt x="1369943" y="13912"/>
                  </a:cubicBezTo>
                  <a:cubicBezTo>
                    <a:pt x="1355721" y="21620"/>
                    <a:pt x="1370803" y="59522"/>
                    <a:pt x="1391944" y="99303"/>
                  </a:cubicBezTo>
                  <a:cubicBezTo>
                    <a:pt x="1365606" y="64267"/>
                    <a:pt x="1339076" y="36271"/>
                    <a:pt x="1328618" y="48597"/>
                  </a:cubicBezTo>
                  <a:cubicBezTo>
                    <a:pt x="1308178" y="72676"/>
                    <a:pt x="1447810" y="196607"/>
                    <a:pt x="1450297" y="195651"/>
                  </a:cubicBezTo>
                  <a:lnTo>
                    <a:pt x="1450584" y="196097"/>
                  </a:lnTo>
                  <a:cubicBezTo>
                    <a:pt x="1448702" y="200078"/>
                    <a:pt x="1501857" y="174853"/>
                    <a:pt x="1526888" y="162208"/>
                  </a:cubicBezTo>
                  <a:cubicBezTo>
                    <a:pt x="1565982" y="142492"/>
                    <a:pt x="1602779" y="118222"/>
                    <a:pt x="1593627" y="100004"/>
                  </a:cubicBezTo>
                  <a:cubicBezTo>
                    <a:pt x="1585273" y="83410"/>
                    <a:pt x="1556224" y="99749"/>
                    <a:pt x="1526091" y="123446"/>
                  </a:cubicBezTo>
                  <a:close/>
                  <a:moveTo>
                    <a:pt x="1170173" y="2666266"/>
                  </a:moveTo>
                  <a:lnTo>
                    <a:pt x="1169918" y="2665820"/>
                  </a:lnTo>
                  <a:cubicBezTo>
                    <a:pt x="1171927" y="2661902"/>
                    <a:pt x="1117911" y="2685472"/>
                    <a:pt x="1092433" y="2697352"/>
                  </a:cubicBezTo>
                  <a:cubicBezTo>
                    <a:pt x="1052639" y="2715857"/>
                    <a:pt x="1015013" y="2739045"/>
                    <a:pt x="1023590" y="2757550"/>
                  </a:cubicBezTo>
                  <a:cubicBezTo>
                    <a:pt x="1031402" y="2774431"/>
                    <a:pt x="1061025" y="2758983"/>
                    <a:pt x="1091955" y="2736178"/>
                  </a:cubicBezTo>
                  <a:cubicBezTo>
                    <a:pt x="1066095" y="2764652"/>
                    <a:pt x="1046676" y="2793095"/>
                    <a:pt x="1057645" y="2805676"/>
                  </a:cubicBezTo>
                  <a:cubicBezTo>
                    <a:pt x="1068168" y="2817747"/>
                    <a:pt x="1088097" y="2798064"/>
                    <a:pt x="1108472" y="2769589"/>
                  </a:cubicBezTo>
                  <a:cubicBezTo>
                    <a:pt x="1094378" y="2802905"/>
                    <a:pt x="1086598" y="2832494"/>
                    <a:pt x="1098906" y="2839979"/>
                  </a:cubicBezTo>
                  <a:cubicBezTo>
                    <a:pt x="1114052" y="2849152"/>
                    <a:pt x="1129868" y="2811313"/>
                    <a:pt x="1142591" y="2767551"/>
                  </a:cubicBezTo>
                  <a:cubicBezTo>
                    <a:pt x="1134045" y="2813129"/>
                    <a:pt x="1130347" y="2856414"/>
                    <a:pt x="1146130" y="2860363"/>
                  </a:cubicBezTo>
                  <a:cubicBezTo>
                    <a:pt x="1162169" y="2864376"/>
                    <a:pt x="1168515" y="2824245"/>
                    <a:pt x="1170651" y="2778635"/>
                  </a:cubicBezTo>
                  <a:cubicBezTo>
                    <a:pt x="1175881" y="2824595"/>
                    <a:pt x="1184809" y="2865650"/>
                    <a:pt x="1200051" y="2863134"/>
                  </a:cubicBezTo>
                  <a:cubicBezTo>
                    <a:pt x="1214655" y="2860714"/>
                    <a:pt x="1211083" y="2825774"/>
                    <a:pt x="1201804" y="2785419"/>
                  </a:cubicBezTo>
                  <a:cubicBezTo>
                    <a:pt x="1215803" y="2825105"/>
                    <a:pt x="1231587" y="2857274"/>
                    <a:pt x="1244596" y="2850744"/>
                  </a:cubicBezTo>
                  <a:cubicBezTo>
                    <a:pt x="1259073" y="2843451"/>
                    <a:pt x="1245234" y="2805039"/>
                    <a:pt x="1225401" y="2764557"/>
                  </a:cubicBezTo>
                  <a:cubicBezTo>
                    <a:pt x="1250591" y="2800452"/>
                    <a:pt x="1276228" y="2829309"/>
                    <a:pt x="1287101" y="2817301"/>
                  </a:cubicBezTo>
                  <a:cubicBezTo>
                    <a:pt x="1308338" y="2793859"/>
                    <a:pt x="1172724" y="2665374"/>
                    <a:pt x="1170173" y="2666266"/>
                  </a:cubicBezTo>
                  <a:close/>
                  <a:moveTo>
                    <a:pt x="283406" y="566232"/>
                  </a:moveTo>
                  <a:cubicBezTo>
                    <a:pt x="265039" y="565850"/>
                    <a:pt x="265550" y="599707"/>
                    <a:pt x="271927" y="638023"/>
                  </a:cubicBezTo>
                  <a:cubicBezTo>
                    <a:pt x="258311" y="601809"/>
                    <a:pt x="241826" y="571519"/>
                    <a:pt x="225851" y="575947"/>
                  </a:cubicBezTo>
                  <a:cubicBezTo>
                    <a:pt x="210577" y="580183"/>
                    <a:pt x="219091" y="607064"/>
                    <a:pt x="235162" y="638278"/>
                  </a:cubicBezTo>
                  <a:cubicBezTo>
                    <a:pt x="212012" y="610632"/>
                    <a:pt x="189404" y="590439"/>
                    <a:pt x="177351" y="598337"/>
                  </a:cubicBezTo>
                  <a:cubicBezTo>
                    <a:pt x="162524" y="608084"/>
                    <a:pt x="188894" y="639265"/>
                    <a:pt x="221801" y="670256"/>
                  </a:cubicBezTo>
                  <a:cubicBezTo>
                    <a:pt x="185418" y="642259"/>
                    <a:pt x="148908" y="619709"/>
                    <a:pt x="138418" y="632354"/>
                  </a:cubicBezTo>
                  <a:cubicBezTo>
                    <a:pt x="127799" y="645190"/>
                    <a:pt x="160356" y="668791"/>
                    <a:pt x="199640" y="690927"/>
                  </a:cubicBezTo>
                  <a:cubicBezTo>
                    <a:pt x="156784" y="675288"/>
                    <a:pt x="116639" y="665255"/>
                    <a:pt x="112079" y="680289"/>
                  </a:cubicBezTo>
                  <a:cubicBezTo>
                    <a:pt x="107743" y="694622"/>
                    <a:pt x="140139" y="706884"/>
                    <a:pt x="179838" y="716312"/>
                  </a:cubicBezTo>
                  <a:cubicBezTo>
                    <a:pt x="138641" y="711471"/>
                    <a:pt x="103279" y="711598"/>
                    <a:pt x="103279" y="726377"/>
                  </a:cubicBezTo>
                  <a:cubicBezTo>
                    <a:pt x="103279" y="742780"/>
                    <a:pt x="143264" y="747207"/>
                    <a:pt x="187746" y="747048"/>
                  </a:cubicBezTo>
                  <a:cubicBezTo>
                    <a:pt x="144922" y="754118"/>
                    <a:pt x="108125" y="764693"/>
                    <a:pt x="113897" y="779917"/>
                  </a:cubicBezTo>
                  <a:cubicBezTo>
                    <a:pt x="125153" y="809666"/>
                    <a:pt x="298520" y="743034"/>
                    <a:pt x="298871" y="740327"/>
                  </a:cubicBezTo>
                  <a:lnTo>
                    <a:pt x="299381" y="740264"/>
                  </a:lnTo>
                  <a:cubicBezTo>
                    <a:pt x="301964" y="743863"/>
                    <a:pt x="305121" y="684143"/>
                    <a:pt x="305950" y="655668"/>
                  </a:cubicBezTo>
                  <a:cubicBezTo>
                    <a:pt x="307257" y="611205"/>
                    <a:pt x="303527" y="566614"/>
                    <a:pt x="283406" y="566232"/>
                  </a:cubicBezTo>
                  <a:close/>
                  <a:moveTo>
                    <a:pt x="2450644" y="2155256"/>
                  </a:moveTo>
                  <a:cubicBezTo>
                    <a:pt x="2493659" y="2149586"/>
                    <a:pt x="2530775" y="2140254"/>
                    <a:pt x="2525514" y="2124807"/>
                  </a:cubicBezTo>
                  <a:cubicBezTo>
                    <a:pt x="2515182" y="2094708"/>
                    <a:pt x="2339806" y="2155638"/>
                    <a:pt x="2339360" y="2158345"/>
                  </a:cubicBezTo>
                  <a:lnTo>
                    <a:pt x="2338849" y="2158377"/>
                  </a:lnTo>
                  <a:cubicBezTo>
                    <a:pt x="2336394" y="2154714"/>
                    <a:pt x="2331356" y="2214275"/>
                    <a:pt x="2329602" y="2242718"/>
                  </a:cubicBezTo>
                  <a:cubicBezTo>
                    <a:pt x="2326924" y="2287117"/>
                    <a:pt x="2329220" y="2331803"/>
                    <a:pt x="2349340" y="2332855"/>
                  </a:cubicBezTo>
                  <a:cubicBezTo>
                    <a:pt x="2367643" y="2333810"/>
                    <a:pt x="2368217" y="2299953"/>
                    <a:pt x="2363051" y="2261477"/>
                  </a:cubicBezTo>
                  <a:cubicBezTo>
                    <a:pt x="2375551" y="2298106"/>
                    <a:pt x="2391048" y="2328937"/>
                    <a:pt x="2407150" y="2325019"/>
                  </a:cubicBezTo>
                  <a:cubicBezTo>
                    <a:pt x="2422552" y="2321293"/>
                    <a:pt x="2414899" y="2294124"/>
                    <a:pt x="2399817" y="2262433"/>
                  </a:cubicBezTo>
                  <a:cubicBezTo>
                    <a:pt x="2422073" y="2290812"/>
                    <a:pt x="2444043" y="2311738"/>
                    <a:pt x="2456320" y="2304221"/>
                  </a:cubicBezTo>
                  <a:cubicBezTo>
                    <a:pt x="2471434" y="2294984"/>
                    <a:pt x="2446084" y="2262943"/>
                    <a:pt x="2414166" y="2230869"/>
                  </a:cubicBezTo>
                  <a:cubicBezTo>
                    <a:pt x="2449655" y="2260076"/>
                    <a:pt x="2485432" y="2283805"/>
                    <a:pt x="2496306" y="2271510"/>
                  </a:cubicBezTo>
                  <a:cubicBezTo>
                    <a:pt x="2507338" y="2259025"/>
                    <a:pt x="2475547" y="2234373"/>
                    <a:pt x="2436996" y="2210962"/>
                  </a:cubicBezTo>
                  <a:cubicBezTo>
                    <a:pt x="2479342" y="2227971"/>
                    <a:pt x="2519136" y="2239341"/>
                    <a:pt x="2524142" y="2224467"/>
                  </a:cubicBezTo>
                  <a:cubicBezTo>
                    <a:pt x="2528957" y="2210262"/>
                    <a:pt x="2496975" y="2196948"/>
                    <a:pt x="2457595" y="2186215"/>
                  </a:cubicBezTo>
                  <a:cubicBezTo>
                    <a:pt x="2498601" y="2192425"/>
                    <a:pt x="2533964" y="2193445"/>
                    <a:pt x="2534442" y="2178698"/>
                  </a:cubicBezTo>
                  <a:cubicBezTo>
                    <a:pt x="2534952" y="2162295"/>
                    <a:pt x="2495094" y="2156562"/>
                    <a:pt x="2450644" y="21552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869795" y="725389"/>
              <a:ext cx="1180546" cy="1272328"/>
            </a:xfrm>
            <a:custGeom>
              <a:rect b="b" l="l" r="r" t="t"/>
              <a:pathLst>
                <a:path extrusionOk="0" h="2544656" w="2361091">
                  <a:moveTo>
                    <a:pt x="2360722" y="737348"/>
                  </a:moveTo>
                  <a:cubicBezTo>
                    <a:pt x="2357724" y="746298"/>
                    <a:pt x="2347521" y="752285"/>
                    <a:pt x="2340091" y="755598"/>
                  </a:cubicBezTo>
                  <a:cubicBezTo>
                    <a:pt x="2324180" y="762732"/>
                    <a:pt x="2264584" y="784837"/>
                    <a:pt x="2259609" y="774963"/>
                  </a:cubicBezTo>
                  <a:cubicBezTo>
                    <a:pt x="2254635" y="765121"/>
                    <a:pt x="2289615" y="718747"/>
                    <a:pt x="2310245" y="696451"/>
                  </a:cubicBezTo>
                  <a:cubicBezTo>
                    <a:pt x="2316846" y="689317"/>
                    <a:pt x="2332215" y="675812"/>
                    <a:pt x="2339071" y="685813"/>
                  </a:cubicBezTo>
                  <a:cubicBezTo>
                    <a:pt x="2343886" y="692852"/>
                    <a:pt x="2340697" y="703968"/>
                    <a:pt x="2337445" y="712409"/>
                  </a:cubicBezTo>
                  <a:cubicBezTo>
                    <a:pt x="2336902" y="713874"/>
                    <a:pt x="2333044" y="719543"/>
                    <a:pt x="2333395" y="720849"/>
                  </a:cubicBezTo>
                  <a:cubicBezTo>
                    <a:pt x="2333459" y="721136"/>
                    <a:pt x="2342770" y="720085"/>
                    <a:pt x="2343694" y="720180"/>
                  </a:cubicBezTo>
                  <a:cubicBezTo>
                    <a:pt x="2349625" y="720626"/>
                    <a:pt x="2363528" y="728875"/>
                    <a:pt x="2360722" y="737348"/>
                  </a:cubicBezTo>
                  <a:close/>
                  <a:moveTo>
                    <a:pt x="21647" y="1753730"/>
                  </a:moveTo>
                  <a:cubicBezTo>
                    <a:pt x="14122" y="1756788"/>
                    <a:pt x="3695" y="1762457"/>
                    <a:pt x="442" y="1771280"/>
                  </a:cubicBezTo>
                  <a:cubicBezTo>
                    <a:pt x="-2619" y="1779688"/>
                    <a:pt x="10997" y="1788352"/>
                    <a:pt x="16928" y="1789021"/>
                  </a:cubicBezTo>
                  <a:cubicBezTo>
                    <a:pt x="17853" y="1789116"/>
                    <a:pt x="27163" y="1788384"/>
                    <a:pt x="27227" y="1788670"/>
                  </a:cubicBezTo>
                  <a:cubicBezTo>
                    <a:pt x="27514" y="1789976"/>
                    <a:pt x="23496" y="1795550"/>
                    <a:pt x="22891" y="1796983"/>
                  </a:cubicBezTo>
                  <a:cubicBezTo>
                    <a:pt x="19415" y="1805328"/>
                    <a:pt x="15844" y="1816317"/>
                    <a:pt x="20467" y="1823515"/>
                  </a:cubicBezTo>
                  <a:cubicBezTo>
                    <a:pt x="27004" y="1833707"/>
                    <a:pt x="42788" y="1820744"/>
                    <a:pt x="49612" y="1813800"/>
                  </a:cubicBezTo>
                  <a:cubicBezTo>
                    <a:pt x="70912" y="1792238"/>
                    <a:pt x="107358" y="1747010"/>
                    <a:pt x="102703" y="1737009"/>
                  </a:cubicBezTo>
                  <a:cubicBezTo>
                    <a:pt x="98016" y="1726976"/>
                    <a:pt x="37750" y="1747105"/>
                    <a:pt x="21647" y="1753730"/>
                  </a:cubicBezTo>
                  <a:close/>
                  <a:moveTo>
                    <a:pt x="1317583" y="19309"/>
                  </a:moveTo>
                  <a:cubicBezTo>
                    <a:pt x="1316913" y="19978"/>
                    <a:pt x="1311525" y="27717"/>
                    <a:pt x="1311269" y="27590"/>
                  </a:cubicBezTo>
                  <a:cubicBezTo>
                    <a:pt x="1310090" y="26985"/>
                    <a:pt x="1308463" y="20296"/>
                    <a:pt x="1307730" y="18895"/>
                  </a:cubicBezTo>
                  <a:cubicBezTo>
                    <a:pt x="1303649" y="10837"/>
                    <a:pt x="1297622" y="1058"/>
                    <a:pt x="1289204" y="71"/>
                  </a:cubicBezTo>
                  <a:cubicBezTo>
                    <a:pt x="1277342" y="-1362"/>
                    <a:pt x="1277119" y="19245"/>
                    <a:pt x="1278012" y="28991"/>
                  </a:cubicBezTo>
                  <a:cubicBezTo>
                    <a:pt x="1280786" y="59409"/>
                    <a:pt x="1291819" y="116708"/>
                    <a:pt x="1302373" y="119447"/>
                  </a:cubicBezTo>
                  <a:cubicBezTo>
                    <a:pt x="1312927" y="122218"/>
                    <a:pt x="1336045" y="62339"/>
                    <a:pt x="1341307" y="45522"/>
                  </a:cubicBezTo>
                  <a:cubicBezTo>
                    <a:pt x="1343762" y="37687"/>
                    <a:pt x="1346121" y="25966"/>
                    <a:pt x="1341466" y="17780"/>
                  </a:cubicBezTo>
                  <a:cubicBezTo>
                    <a:pt x="1337098" y="10008"/>
                    <a:pt x="1321856" y="15105"/>
                    <a:pt x="1317583" y="19309"/>
                  </a:cubicBezTo>
                  <a:close/>
                  <a:moveTo>
                    <a:pt x="1037714" y="2424598"/>
                  </a:moveTo>
                  <a:cubicBezTo>
                    <a:pt x="1027223" y="2421509"/>
                    <a:pt x="1002129" y="2480751"/>
                    <a:pt x="996293" y="2497409"/>
                  </a:cubicBezTo>
                  <a:cubicBezTo>
                    <a:pt x="993583" y="2505180"/>
                    <a:pt x="990841" y="2516838"/>
                    <a:pt x="995209" y="2525182"/>
                  </a:cubicBezTo>
                  <a:cubicBezTo>
                    <a:pt x="999323" y="2533081"/>
                    <a:pt x="1014756" y="2528463"/>
                    <a:pt x="1019156" y="2524386"/>
                  </a:cubicBezTo>
                  <a:cubicBezTo>
                    <a:pt x="1019858" y="2523749"/>
                    <a:pt x="1025501" y="2516169"/>
                    <a:pt x="1025757" y="2516296"/>
                  </a:cubicBezTo>
                  <a:cubicBezTo>
                    <a:pt x="1026905" y="2516933"/>
                    <a:pt x="1028339" y="2523685"/>
                    <a:pt x="1029009" y="2525119"/>
                  </a:cubicBezTo>
                  <a:cubicBezTo>
                    <a:pt x="1032836" y="2533304"/>
                    <a:pt x="1038543" y="2543274"/>
                    <a:pt x="1046929" y="2544548"/>
                  </a:cubicBezTo>
                  <a:cubicBezTo>
                    <a:pt x="1058759" y="2546331"/>
                    <a:pt x="1059684" y="2525724"/>
                    <a:pt x="1059110" y="2515914"/>
                  </a:cubicBezTo>
                  <a:cubicBezTo>
                    <a:pt x="1057324" y="2485401"/>
                    <a:pt x="1048173" y="2427688"/>
                    <a:pt x="1037714" y="2424598"/>
                  </a:cubicBezTo>
                  <a:close/>
                  <a:moveTo>
                    <a:pt x="156336" y="542964"/>
                  </a:moveTo>
                  <a:cubicBezTo>
                    <a:pt x="147535" y="543218"/>
                    <a:pt x="144761" y="559335"/>
                    <a:pt x="146387" y="565132"/>
                  </a:cubicBezTo>
                  <a:cubicBezTo>
                    <a:pt x="146674" y="566055"/>
                    <a:pt x="150852" y="574559"/>
                    <a:pt x="150628" y="574719"/>
                  </a:cubicBezTo>
                  <a:cubicBezTo>
                    <a:pt x="149512" y="575515"/>
                    <a:pt x="142944" y="573827"/>
                    <a:pt x="141413" y="573795"/>
                  </a:cubicBezTo>
                  <a:cubicBezTo>
                    <a:pt x="132485" y="573636"/>
                    <a:pt x="121165" y="574432"/>
                    <a:pt x="116318" y="581503"/>
                  </a:cubicBezTo>
                  <a:cubicBezTo>
                    <a:pt x="109495" y="591504"/>
                    <a:pt x="127256" y="601473"/>
                    <a:pt x="136152" y="605295"/>
                  </a:cubicBezTo>
                  <a:cubicBezTo>
                    <a:pt x="163861" y="617207"/>
                    <a:pt x="218770" y="634438"/>
                    <a:pt x="226136" y="626285"/>
                  </a:cubicBezTo>
                  <a:cubicBezTo>
                    <a:pt x="233502" y="618099"/>
                    <a:pt x="192432" y="568954"/>
                    <a:pt x="180315" y="556277"/>
                  </a:cubicBezTo>
                  <a:cubicBezTo>
                    <a:pt x="174671" y="550353"/>
                    <a:pt x="165615" y="542677"/>
                    <a:pt x="156336" y="542964"/>
                  </a:cubicBezTo>
                  <a:close/>
                  <a:moveTo>
                    <a:pt x="2219687" y="1976111"/>
                  </a:moveTo>
                  <a:cubicBezTo>
                    <a:pt x="2192361" y="1963307"/>
                    <a:pt x="2138026" y="1944260"/>
                    <a:pt x="2130405" y="1952191"/>
                  </a:cubicBezTo>
                  <a:cubicBezTo>
                    <a:pt x="2122784" y="1960122"/>
                    <a:pt x="2162260" y="2010573"/>
                    <a:pt x="2173962" y="2023664"/>
                  </a:cubicBezTo>
                  <a:cubicBezTo>
                    <a:pt x="2179415" y="2029747"/>
                    <a:pt x="2188247" y="2037710"/>
                    <a:pt x="2197526" y="2037742"/>
                  </a:cubicBezTo>
                  <a:cubicBezTo>
                    <a:pt x="2206359" y="2037773"/>
                    <a:pt x="2209611" y="2021785"/>
                    <a:pt x="2208176" y="2015892"/>
                  </a:cubicBezTo>
                  <a:cubicBezTo>
                    <a:pt x="2207921" y="2014968"/>
                    <a:pt x="2204031" y="2006337"/>
                    <a:pt x="2204254" y="2006178"/>
                  </a:cubicBezTo>
                  <a:cubicBezTo>
                    <a:pt x="2205370" y="2005445"/>
                    <a:pt x="2211875" y="2007356"/>
                    <a:pt x="2213438" y="2007420"/>
                  </a:cubicBezTo>
                  <a:cubicBezTo>
                    <a:pt x="2222334" y="2007866"/>
                    <a:pt x="2233685" y="2007420"/>
                    <a:pt x="2238756" y="2000540"/>
                  </a:cubicBezTo>
                  <a:cubicBezTo>
                    <a:pt x="2245898" y="1990762"/>
                    <a:pt x="2228424" y="1980220"/>
                    <a:pt x="2219687" y="197611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835979" y="689296"/>
              <a:ext cx="1247733" cy="1344755"/>
            </a:xfrm>
            <a:custGeom>
              <a:rect b="b" l="l" r="r" t="t"/>
              <a:pathLst>
                <a:path extrusionOk="0" h="2689509" w="2495466">
                  <a:moveTo>
                    <a:pt x="2416301" y="730195"/>
                  </a:moveTo>
                  <a:lnTo>
                    <a:pt x="2411613" y="741120"/>
                  </a:lnTo>
                  <a:cubicBezTo>
                    <a:pt x="2410912" y="742649"/>
                    <a:pt x="2409349" y="746535"/>
                    <a:pt x="2408775" y="747490"/>
                  </a:cubicBezTo>
                  <a:cubicBezTo>
                    <a:pt x="2407819" y="749115"/>
                    <a:pt x="2406352" y="748955"/>
                    <a:pt x="2405969" y="748828"/>
                  </a:cubicBezTo>
                  <a:cubicBezTo>
                    <a:pt x="2405651" y="748732"/>
                    <a:pt x="2403961" y="748127"/>
                    <a:pt x="2404343" y="745898"/>
                  </a:cubicBezTo>
                  <a:cubicBezTo>
                    <a:pt x="2404375" y="745643"/>
                    <a:pt x="2404662" y="745579"/>
                    <a:pt x="2404758" y="745356"/>
                  </a:cubicBezTo>
                  <a:cubicBezTo>
                    <a:pt x="2404758" y="745356"/>
                    <a:pt x="2404758" y="745356"/>
                    <a:pt x="2404758" y="745356"/>
                  </a:cubicBezTo>
                  <a:cubicBezTo>
                    <a:pt x="2405013" y="745452"/>
                    <a:pt x="2405236" y="745197"/>
                    <a:pt x="2405459" y="744687"/>
                  </a:cubicBezTo>
                  <a:lnTo>
                    <a:pt x="2405395" y="744719"/>
                  </a:lnTo>
                  <a:cubicBezTo>
                    <a:pt x="2405363" y="744751"/>
                    <a:pt x="2405236" y="744815"/>
                    <a:pt x="2405140" y="744878"/>
                  </a:cubicBezTo>
                  <a:cubicBezTo>
                    <a:pt x="2405332" y="744655"/>
                    <a:pt x="2405395" y="744305"/>
                    <a:pt x="2405651" y="744210"/>
                  </a:cubicBezTo>
                  <a:cubicBezTo>
                    <a:pt x="2406129" y="742681"/>
                    <a:pt x="2406512" y="740196"/>
                    <a:pt x="2406862" y="739209"/>
                  </a:cubicBezTo>
                  <a:lnTo>
                    <a:pt x="2410752" y="728093"/>
                  </a:lnTo>
                  <a:cubicBezTo>
                    <a:pt x="2412092" y="724462"/>
                    <a:pt x="2413335" y="720799"/>
                    <a:pt x="2414738" y="717168"/>
                  </a:cubicBezTo>
                  <a:cubicBezTo>
                    <a:pt x="2416014" y="713792"/>
                    <a:pt x="2417385" y="710448"/>
                    <a:pt x="2418692" y="707072"/>
                  </a:cubicBezTo>
                  <a:cubicBezTo>
                    <a:pt x="2420701" y="702071"/>
                    <a:pt x="2422742" y="697071"/>
                    <a:pt x="2424591" y="691975"/>
                  </a:cubicBezTo>
                  <a:cubicBezTo>
                    <a:pt x="2424974" y="690732"/>
                    <a:pt x="2426281" y="690064"/>
                    <a:pt x="2427525" y="690446"/>
                  </a:cubicBezTo>
                  <a:cubicBezTo>
                    <a:pt x="2428768" y="690860"/>
                    <a:pt x="2429438" y="692166"/>
                    <a:pt x="2429055" y="693408"/>
                  </a:cubicBezTo>
                  <a:cubicBezTo>
                    <a:pt x="2427302" y="699683"/>
                    <a:pt x="2425420" y="705925"/>
                    <a:pt x="2423316" y="712104"/>
                  </a:cubicBezTo>
                  <a:cubicBezTo>
                    <a:pt x="2422487" y="714557"/>
                    <a:pt x="2421626" y="717009"/>
                    <a:pt x="2420669" y="719430"/>
                  </a:cubicBezTo>
                  <a:cubicBezTo>
                    <a:pt x="2419298" y="723029"/>
                    <a:pt x="2417767" y="726596"/>
                    <a:pt x="2416301" y="730195"/>
                  </a:cubicBezTo>
                  <a:close/>
                  <a:moveTo>
                    <a:pt x="2421817" y="752777"/>
                  </a:moveTo>
                  <a:cubicBezTo>
                    <a:pt x="2421243" y="753701"/>
                    <a:pt x="2419489" y="755708"/>
                    <a:pt x="2418596" y="757109"/>
                  </a:cubicBezTo>
                  <a:cubicBezTo>
                    <a:pt x="2418724" y="757523"/>
                    <a:pt x="2418724" y="758001"/>
                    <a:pt x="2418565" y="758447"/>
                  </a:cubicBezTo>
                  <a:cubicBezTo>
                    <a:pt x="2418565" y="758224"/>
                    <a:pt x="2418469" y="757873"/>
                    <a:pt x="2418309" y="757555"/>
                  </a:cubicBezTo>
                  <a:cubicBezTo>
                    <a:pt x="2418054" y="758096"/>
                    <a:pt x="2417959" y="758479"/>
                    <a:pt x="2418246" y="758606"/>
                  </a:cubicBezTo>
                  <a:cubicBezTo>
                    <a:pt x="2418373" y="758670"/>
                    <a:pt x="2418469" y="758670"/>
                    <a:pt x="2418501" y="758606"/>
                  </a:cubicBezTo>
                  <a:cubicBezTo>
                    <a:pt x="2418405" y="758861"/>
                    <a:pt x="2418278" y="759084"/>
                    <a:pt x="2418086" y="759275"/>
                  </a:cubicBezTo>
                  <a:cubicBezTo>
                    <a:pt x="2417193" y="760294"/>
                    <a:pt x="2416333" y="760294"/>
                    <a:pt x="2416109" y="760294"/>
                  </a:cubicBezTo>
                  <a:cubicBezTo>
                    <a:pt x="2415121" y="760358"/>
                    <a:pt x="2414483" y="759848"/>
                    <a:pt x="2414037" y="759052"/>
                  </a:cubicBezTo>
                  <a:cubicBezTo>
                    <a:pt x="2413877" y="758797"/>
                    <a:pt x="2413590" y="758033"/>
                    <a:pt x="2414005" y="756918"/>
                  </a:cubicBezTo>
                  <a:cubicBezTo>
                    <a:pt x="2414388" y="755803"/>
                    <a:pt x="2416556" y="751949"/>
                    <a:pt x="2417353" y="750325"/>
                  </a:cubicBezTo>
                  <a:lnTo>
                    <a:pt x="2424081" y="737425"/>
                  </a:lnTo>
                  <a:cubicBezTo>
                    <a:pt x="2426249" y="733571"/>
                    <a:pt x="2428290" y="729686"/>
                    <a:pt x="2430426" y="725864"/>
                  </a:cubicBezTo>
                  <a:cubicBezTo>
                    <a:pt x="2431861" y="723284"/>
                    <a:pt x="2433328" y="720736"/>
                    <a:pt x="2434859" y="718219"/>
                  </a:cubicBezTo>
                  <a:cubicBezTo>
                    <a:pt x="2438653" y="711849"/>
                    <a:pt x="2442639" y="705607"/>
                    <a:pt x="2446848" y="699523"/>
                  </a:cubicBezTo>
                  <a:cubicBezTo>
                    <a:pt x="2447549" y="698408"/>
                    <a:pt x="2449016" y="698122"/>
                    <a:pt x="2450100" y="698823"/>
                  </a:cubicBezTo>
                  <a:cubicBezTo>
                    <a:pt x="2451185" y="699523"/>
                    <a:pt x="2451503" y="700956"/>
                    <a:pt x="2450802" y="702039"/>
                  </a:cubicBezTo>
                  <a:cubicBezTo>
                    <a:pt x="2447645" y="707327"/>
                    <a:pt x="2444775" y="712709"/>
                    <a:pt x="2441842" y="718124"/>
                  </a:cubicBezTo>
                  <a:cubicBezTo>
                    <a:pt x="2439897" y="721723"/>
                    <a:pt x="2437984" y="725386"/>
                    <a:pt x="2435975" y="728953"/>
                  </a:cubicBezTo>
                  <a:cubicBezTo>
                    <a:pt x="2433806" y="732807"/>
                    <a:pt x="2431542" y="736597"/>
                    <a:pt x="2429247" y="740419"/>
                  </a:cubicBezTo>
                  <a:lnTo>
                    <a:pt x="2421817" y="752777"/>
                  </a:lnTo>
                  <a:close/>
                  <a:moveTo>
                    <a:pt x="2415344" y="755771"/>
                  </a:moveTo>
                  <a:cubicBezTo>
                    <a:pt x="2415153" y="755867"/>
                    <a:pt x="2414961" y="756026"/>
                    <a:pt x="2414802" y="756185"/>
                  </a:cubicBezTo>
                  <a:cubicBezTo>
                    <a:pt x="2414770" y="756217"/>
                    <a:pt x="2414738" y="756281"/>
                    <a:pt x="2414738" y="756249"/>
                  </a:cubicBezTo>
                  <a:cubicBezTo>
                    <a:pt x="2414419" y="755899"/>
                    <a:pt x="2414866" y="755803"/>
                    <a:pt x="2415344" y="755771"/>
                  </a:cubicBezTo>
                  <a:close/>
                  <a:moveTo>
                    <a:pt x="2439833" y="757205"/>
                  </a:moveTo>
                  <a:cubicBezTo>
                    <a:pt x="2442480" y="755039"/>
                    <a:pt x="2445062" y="752873"/>
                    <a:pt x="2447582" y="750611"/>
                  </a:cubicBezTo>
                  <a:cubicBezTo>
                    <a:pt x="2449271" y="749083"/>
                    <a:pt x="2450898" y="747554"/>
                    <a:pt x="2452524" y="745961"/>
                  </a:cubicBezTo>
                  <a:cubicBezTo>
                    <a:pt x="2458487" y="740101"/>
                    <a:pt x="2464194" y="733954"/>
                    <a:pt x="2470093" y="727934"/>
                  </a:cubicBezTo>
                  <a:cubicBezTo>
                    <a:pt x="2471018" y="727042"/>
                    <a:pt x="2471050" y="725545"/>
                    <a:pt x="2470157" y="724621"/>
                  </a:cubicBezTo>
                  <a:cubicBezTo>
                    <a:pt x="2469264" y="723698"/>
                    <a:pt x="2467766" y="723666"/>
                    <a:pt x="2466841" y="724558"/>
                  </a:cubicBezTo>
                  <a:lnTo>
                    <a:pt x="2435943" y="752586"/>
                  </a:lnTo>
                  <a:lnTo>
                    <a:pt x="2425070" y="762269"/>
                  </a:lnTo>
                  <a:cubicBezTo>
                    <a:pt x="2424081" y="763161"/>
                    <a:pt x="2422519" y="765103"/>
                    <a:pt x="2421275" y="766537"/>
                  </a:cubicBezTo>
                  <a:lnTo>
                    <a:pt x="2420956" y="766887"/>
                  </a:lnTo>
                  <a:cubicBezTo>
                    <a:pt x="2419904" y="766887"/>
                    <a:pt x="2418979" y="767652"/>
                    <a:pt x="2418756" y="768703"/>
                  </a:cubicBezTo>
                  <a:cubicBezTo>
                    <a:pt x="2418342" y="770454"/>
                    <a:pt x="2419266" y="771251"/>
                    <a:pt x="2419744" y="771601"/>
                  </a:cubicBezTo>
                  <a:cubicBezTo>
                    <a:pt x="2420286" y="771983"/>
                    <a:pt x="2421116" y="772206"/>
                    <a:pt x="2422168" y="771792"/>
                  </a:cubicBezTo>
                  <a:cubicBezTo>
                    <a:pt x="2422614" y="771633"/>
                    <a:pt x="2423316" y="771123"/>
                    <a:pt x="2424113" y="770359"/>
                  </a:cubicBezTo>
                  <a:cubicBezTo>
                    <a:pt x="2425420" y="769149"/>
                    <a:pt x="2427302" y="767078"/>
                    <a:pt x="2428386" y="766218"/>
                  </a:cubicBezTo>
                  <a:lnTo>
                    <a:pt x="2439833" y="757205"/>
                  </a:lnTo>
                  <a:close/>
                  <a:moveTo>
                    <a:pt x="2453704" y="769881"/>
                  </a:moveTo>
                  <a:cubicBezTo>
                    <a:pt x="2457052" y="767620"/>
                    <a:pt x="2460336" y="765326"/>
                    <a:pt x="2463652" y="763001"/>
                  </a:cubicBezTo>
                  <a:cubicBezTo>
                    <a:pt x="2468627" y="759530"/>
                    <a:pt x="2473505" y="755994"/>
                    <a:pt x="2478511" y="752586"/>
                  </a:cubicBezTo>
                  <a:cubicBezTo>
                    <a:pt x="2479596" y="751886"/>
                    <a:pt x="2479915" y="750420"/>
                    <a:pt x="2479213" y="749338"/>
                  </a:cubicBezTo>
                  <a:cubicBezTo>
                    <a:pt x="2478543" y="748255"/>
                    <a:pt x="2477077" y="747904"/>
                    <a:pt x="2475992" y="748605"/>
                  </a:cubicBezTo>
                  <a:cubicBezTo>
                    <a:pt x="2470731" y="751663"/>
                    <a:pt x="2465470" y="754752"/>
                    <a:pt x="2460304" y="757969"/>
                  </a:cubicBezTo>
                  <a:cubicBezTo>
                    <a:pt x="2456892" y="760135"/>
                    <a:pt x="2453480" y="762332"/>
                    <a:pt x="2450132" y="764626"/>
                  </a:cubicBezTo>
                  <a:cubicBezTo>
                    <a:pt x="2445955" y="767492"/>
                    <a:pt x="2441874" y="770486"/>
                    <a:pt x="2437792" y="773448"/>
                  </a:cubicBezTo>
                  <a:cubicBezTo>
                    <a:pt x="2433711" y="776442"/>
                    <a:pt x="2429661" y="779500"/>
                    <a:pt x="2425612" y="782494"/>
                  </a:cubicBezTo>
                  <a:cubicBezTo>
                    <a:pt x="2424591" y="783195"/>
                    <a:pt x="2424336" y="784596"/>
                    <a:pt x="2425038" y="785647"/>
                  </a:cubicBezTo>
                  <a:cubicBezTo>
                    <a:pt x="2425739" y="786666"/>
                    <a:pt x="2427142" y="786921"/>
                    <a:pt x="2428163" y="786220"/>
                  </a:cubicBezTo>
                  <a:cubicBezTo>
                    <a:pt x="2432435" y="783513"/>
                    <a:pt x="2436740" y="780870"/>
                    <a:pt x="2440981" y="778130"/>
                  </a:cubicBezTo>
                  <a:cubicBezTo>
                    <a:pt x="2445254" y="775391"/>
                    <a:pt x="2449495" y="772684"/>
                    <a:pt x="2453704" y="769881"/>
                  </a:cubicBezTo>
                  <a:close/>
                  <a:moveTo>
                    <a:pt x="2492510" y="776251"/>
                  </a:moveTo>
                  <a:cubicBezTo>
                    <a:pt x="2487089" y="777525"/>
                    <a:pt x="2481668" y="778544"/>
                    <a:pt x="2476279" y="779659"/>
                  </a:cubicBezTo>
                  <a:cubicBezTo>
                    <a:pt x="2472644" y="780392"/>
                    <a:pt x="2468977" y="781156"/>
                    <a:pt x="2465374" y="782080"/>
                  </a:cubicBezTo>
                  <a:cubicBezTo>
                    <a:pt x="2461484" y="783099"/>
                    <a:pt x="2457626" y="784309"/>
                    <a:pt x="2453799" y="785647"/>
                  </a:cubicBezTo>
                  <a:cubicBezTo>
                    <a:pt x="2452779" y="786029"/>
                    <a:pt x="2440024" y="790743"/>
                    <a:pt x="2434859" y="792495"/>
                  </a:cubicBezTo>
                  <a:cubicBezTo>
                    <a:pt x="2434412" y="792654"/>
                    <a:pt x="2433966" y="792909"/>
                    <a:pt x="2433647" y="793036"/>
                  </a:cubicBezTo>
                  <a:lnTo>
                    <a:pt x="2433743" y="793068"/>
                  </a:lnTo>
                  <a:lnTo>
                    <a:pt x="2433615" y="793036"/>
                  </a:lnTo>
                  <a:cubicBezTo>
                    <a:pt x="2433360" y="793164"/>
                    <a:pt x="2433201" y="793196"/>
                    <a:pt x="2433169" y="793068"/>
                  </a:cubicBezTo>
                  <a:lnTo>
                    <a:pt x="2433169" y="793036"/>
                  </a:lnTo>
                  <a:cubicBezTo>
                    <a:pt x="2432021" y="793164"/>
                    <a:pt x="2431128" y="794119"/>
                    <a:pt x="2431128" y="795298"/>
                  </a:cubicBezTo>
                  <a:cubicBezTo>
                    <a:pt x="2431128" y="795648"/>
                    <a:pt x="2431638" y="797878"/>
                    <a:pt x="2434030" y="797496"/>
                  </a:cubicBezTo>
                  <a:cubicBezTo>
                    <a:pt x="2434412" y="797432"/>
                    <a:pt x="2435178" y="797241"/>
                    <a:pt x="2436230" y="796986"/>
                  </a:cubicBezTo>
                  <a:cubicBezTo>
                    <a:pt x="2441523" y="795616"/>
                    <a:pt x="2454692" y="791699"/>
                    <a:pt x="2455713" y="791380"/>
                  </a:cubicBezTo>
                  <a:cubicBezTo>
                    <a:pt x="2460081" y="789979"/>
                    <a:pt x="2464481" y="788864"/>
                    <a:pt x="2468882" y="787749"/>
                  </a:cubicBezTo>
                  <a:cubicBezTo>
                    <a:pt x="2473346" y="786571"/>
                    <a:pt x="2477778" y="785392"/>
                    <a:pt x="2482242" y="784182"/>
                  </a:cubicBezTo>
                  <a:cubicBezTo>
                    <a:pt x="2486101" y="783131"/>
                    <a:pt x="2489927" y="781984"/>
                    <a:pt x="2493753" y="780774"/>
                  </a:cubicBezTo>
                  <a:cubicBezTo>
                    <a:pt x="2494997" y="780424"/>
                    <a:pt x="2495730" y="779118"/>
                    <a:pt x="2495379" y="777876"/>
                  </a:cubicBezTo>
                  <a:cubicBezTo>
                    <a:pt x="2495029" y="776633"/>
                    <a:pt x="2493753" y="775901"/>
                    <a:pt x="2492510" y="776251"/>
                  </a:cubicBezTo>
                  <a:close/>
                  <a:moveTo>
                    <a:pt x="2474844" y="800171"/>
                  </a:moveTo>
                  <a:cubicBezTo>
                    <a:pt x="2471241" y="799948"/>
                    <a:pt x="2467606" y="799884"/>
                    <a:pt x="2464003" y="799948"/>
                  </a:cubicBezTo>
                  <a:cubicBezTo>
                    <a:pt x="2460432" y="800012"/>
                    <a:pt x="2456861" y="800235"/>
                    <a:pt x="2453353" y="800330"/>
                  </a:cubicBezTo>
                  <a:lnTo>
                    <a:pt x="2442033" y="800744"/>
                  </a:lnTo>
                  <a:cubicBezTo>
                    <a:pt x="2440630" y="800776"/>
                    <a:pt x="2437314" y="800489"/>
                    <a:pt x="2436389" y="800521"/>
                  </a:cubicBezTo>
                  <a:cubicBezTo>
                    <a:pt x="2434795" y="800553"/>
                    <a:pt x="2434189" y="801541"/>
                    <a:pt x="2434061" y="801795"/>
                  </a:cubicBezTo>
                  <a:cubicBezTo>
                    <a:pt x="2433934" y="802114"/>
                    <a:pt x="2433232" y="804439"/>
                    <a:pt x="2435752" y="805108"/>
                  </a:cubicBezTo>
                  <a:cubicBezTo>
                    <a:pt x="2435943" y="805171"/>
                    <a:pt x="2436134" y="805203"/>
                    <a:pt x="2436325" y="805203"/>
                  </a:cubicBezTo>
                  <a:cubicBezTo>
                    <a:pt x="2436294" y="805171"/>
                    <a:pt x="2436294" y="805108"/>
                    <a:pt x="2436294" y="805076"/>
                  </a:cubicBezTo>
                  <a:cubicBezTo>
                    <a:pt x="2436325" y="804789"/>
                    <a:pt x="2436740" y="804726"/>
                    <a:pt x="2437346" y="804821"/>
                  </a:cubicBezTo>
                  <a:cubicBezTo>
                    <a:pt x="2437218" y="804917"/>
                    <a:pt x="2437123" y="805044"/>
                    <a:pt x="2436995" y="805140"/>
                  </a:cubicBezTo>
                  <a:cubicBezTo>
                    <a:pt x="2437250" y="805076"/>
                    <a:pt x="2437442" y="804980"/>
                    <a:pt x="2437665" y="804853"/>
                  </a:cubicBezTo>
                  <a:cubicBezTo>
                    <a:pt x="2439004" y="805108"/>
                    <a:pt x="2441013" y="805777"/>
                    <a:pt x="2441906" y="805840"/>
                  </a:cubicBezTo>
                  <a:lnTo>
                    <a:pt x="2453385" y="806254"/>
                  </a:lnTo>
                  <a:cubicBezTo>
                    <a:pt x="2457498" y="806318"/>
                    <a:pt x="2461675" y="806350"/>
                    <a:pt x="2465884" y="806254"/>
                  </a:cubicBezTo>
                  <a:cubicBezTo>
                    <a:pt x="2469998" y="806191"/>
                    <a:pt x="2474111" y="806031"/>
                    <a:pt x="2478161" y="806095"/>
                  </a:cubicBezTo>
                  <a:cubicBezTo>
                    <a:pt x="2481700" y="806127"/>
                    <a:pt x="2485144" y="806286"/>
                    <a:pt x="2488556" y="806732"/>
                  </a:cubicBezTo>
                  <a:cubicBezTo>
                    <a:pt x="2489831" y="806955"/>
                    <a:pt x="2491043" y="806095"/>
                    <a:pt x="2491266" y="804821"/>
                  </a:cubicBezTo>
                  <a:cubicBezTo>
                    <a:pt x="2491489" y="803547"/>
                    <a:pt x="2490660" y="802305"/>
                    <a:pt x="2489353" y="802082"/>
                  </a:cubicBezTo>
                  <a:cubicBezTo>
                    <a:pt x="2484665" y="801063"/>
                    <a:pt x="2479787" y="800458"/>
                    <a:pt x="2474844" y="800171"/>
                  </a:cubicBezTo>
                  <a:close/>
                  <a:moveTo>
                    <a:pt x="88546" y="1904875"/>
                  </a:moveTo>
                  <a:cubicBezTo>
                    <a:pt x="88163" y="1904748"/>
                    <a:pt x="86696" y="1904525"/>
                    <a:pt x="85676" y="1906117"/>
                  </a:cubicBezTo>
                  <a:cubicBezTo>
                    <a:pt x="85070" y="1907073"/>
                    <a:pt x="83412" y="1910895"/>
                    <a:pt x="82647" y="1912424"/>
                  </a:cubicBezTo>
                  <a:lnTo>
                    <a:pt x="77608" y="1923157"/>
                  </a:lnTo>
                  <a:cubicBezTo>
                    <a:pt x="76014" y="1926725"/>
                    <a:pt x="74388" y="1930260"/>
                    <a:pt x="72889" y="1933827"/>
                  </a:cubicBezTo>
                  <a:cubicBezTo>
                    <a:pt x="71869" y="1936216"/>
                    <a:pt x="70944" y="1938637"/>
                    <a:pt x="70019" y="1941057"/>
                  </a:cubicBezTo>
                  <a:cubicBezTo>
                    <a:pt x="67724" y="1947173"/>
                    <a:pt x="65651" y="1953352"/>
                    <a:pt x="63706" y="1959563"/>
                  </a:cubicBezTo>
                  <a:cubicBezTo>
                    <a:pt x="63260" y="1960773"/>
                    <a:pt x="63897" y="1962111"/>
                    <a:pt x="65141" y="1962557"/>
                  </a:cubicBezTo>
                  <a:cubicBezTo>
                    <a:pt x="66353" y="1963003"/>
                    <a:pt x="67692" y="1962365"/>
                    <a:pt x="68138" y="1961123"/>
                  </a:cubicBezTo>
                  <a:cubicBezTo>
                    <a:pt x="70115" y="1956123"/>
                    <a:pt x="72315" y="1951186"/>
                    <a:pt x="74484" y="1946217"/>
                  </a:cubicBezTo>
                  <a:cubicBezTo>
                    <a:pt x="75919" y="1942905"/>
                    <a:pt x="77385" y="1939624"/>
                    <a:pt x="78756" y="1936280"/>
                  </a:cubicBezTo>
                  <a:cubicBezTo>
                    <a:pt x="80255" y="1932713"/>
                    <a:pt x="81658" y="1929082"/>
                    <a:pt x="83093" y="1925483"/>
                  </a:cubicBezTo>
                  <a:lnTo>
                    <a:pt x="87334" y="1914494"/>
                  </a:lnTo>
                  <a:cubicBezTo>
                    <a:pt x="87717" y="1913539"/>
                    <a:pt x="88163" y="1911054"/>
                    <a:pt x="88705" y="1909557"/>
                  </a:cubicBezTo>
                  <a:cubicBezTo>
                    <a:pt x="88992" y="1909430"/>
                    <a:pt x="89024" y="1909080"/>
                    <a:pt x="89247" y="1908857"/>
                  </a:cubicBezTo>
                  <a:cubicBezTo>
                    <a:pt x="89151" y="1908888"/>
                    <a:pt x="89024" y="1908952"/>
                    <a:pt x="88992" y="1908984"/>
                  </a:cubicBezTo>
                  <a:cubicBezTo>
                    <a:pt x="88960" y="1909048"/>
                    <a:pt x="88928" y="1908984"/>
                    <a:pt x="88928" y="1909048"/>
                  </a:cubicBezTo>
                  <a:lnTo>
                    <a:pt x="88992" y="1908984"/>
                  </a:lnTo>
                  <a:cubicBezTo>
                    <a:pt x="88992" y="1908984"/>
                    <a:pt x="88992" y="1908984"/>
                    <a:pt x="88992" y="1908984"/>
                  </a:cubicBezTo>
                  <a:cubicBezTo>
                    <a:pt x="89151" y="1908666"/>
                    <a:pt x="89311" y="1908506"/>
                    <a:pt x="89502" y="1908506"/>
                  </a:cubicBezTo>
                  <a:cubicBezTo>
                    <a:pt x="89662" y="1908251"/>
                    <a:pt x="89981" y="1908156"/>
                    <a:pt x="90012" y="1907837"/>
                  </a:cubicBezTo>
                  <a:cubicBezTo>
                    <a:pt x="90523" y="1905672"/>
                    <a:pt x="88864" y="1905003"/>
                    <a:pt x="88546" y="1904875"/>
                  </a:cubicBezTo>
                  <a:close/>
                  <a:moveTo>
                    <a:pt x="89630" y="1908411"/>
                  </a:moveTo>
                  <a:cubicBezTo>
                    <a:pt x="89598" y="1908379"/>
                    <a:pt x="89566" y="1908506"/>
                    <a:pt x="89534" y="1908506"/>
                  </a:cubicBezTo>
                  <a:cubicBezTo>
                    <a:pt x="89438" y="1908634"/>
                    <a:pt x="89375" y="1908761"/>
                    <a:pt x="89247" y="1908857"/>
                  </a:cubicBezTo>
                  <a:cubicBezTo>
                    <a:pt x="89534" y="1908729"/>
                    <a:pt x="89917" y="1908538"/>
                    <a:pt x="89630" y="1908411"/>
                  </a:cubicBezTo>
                  <a:close/>
                  <a:moveTo>
                    <a:pt x="70051" y="1915705"/>
                  </a:moveTo>
                  <a:cubicBezTo>
                    <a:pt x="67787" y="1919463"/>
                    <a:pt x="65619" y="1923285"/>
                    <a:pt x="63355" y="1927043"/>
                  </a:cubicBezTo>
                  <a:cubicBezTo>
                    <a:pt x="61857" y="1929559"/>
                    <a:pt x="60294" y="1932076"/>
                    <a:pt x="58700" y="1934560"/>
                  </a:cubicBezTo>
                  <a:cubicBezTo>
                    <a:pt x="54714" y="1940771"/>
                    <a:pt x="50505" y="1946886"/>
                    <a:pt x="46105" y="1952842"/>
                  </a:cubicBezTo>
                  <a:cubicBezTo>
                    <a:pt x="45371" y="1953893"/>
                    <a:pt x="43904" y="1954180"/>
                    <a:pt x="42852" y="1953447"/>
                  </a:cubicBezTo>
                  <a:cubicBezTo>
                    <a:pt x="41768" y="1952715"/>
                    <a:pt x="41513" y="1951250"/>
                    <a:pt x="42246" y="1950167"/>
                  </a:cubicBezTo>
                  <a:cubicBezTo>
                    <a:pt x="45562" y="1945007"/>
                    <a:pt x="48624" y="1939720"/>
                    <a:pt x="51685" y="1934401"/>
                  </a:cubicBezTo>
                  <a:cubicBezTo>
                    <a:pt x="53757" y="1930865"/>
                    <a:pt x="55798" y="1927298"/>
                    <a:pt x="57903" y="1923763"/>
                  </a:cubicBezTo>
                  <a:cubicBezTo>
                    <a:pt x="60198" y="1919972"/>
                    <a:pt x="62590" y="1916278"/>
                    <a:pt x="64981" y="1912551"/>
                  </a:cubicBezTo>
                  <a:lnTo>
                    <a:pt x="72826" y="1900416"/>
                  </a:lnTo>
                  <a:cubicBezTo>
                    <a:pt x="73399" y="1899524"/>
                    <a:pt x="75217" y="1897582"/>
                    <a:pt x="76174" y="1896212"/>
                  </a:cubicBezTo>
                  <a:cubicBezTo>
                    <a:pt x="76046" y="1895766"/>
                    <a:pt x="76078" y="1895288"/>
                    <a:pt x="76237" y="1894874"/>
                  </a:cubicBezTo>
                  <a:cubicBezTo>
                    <a:pt x="76205" y="1895097"/>
                    <a:pt x="76333" y="1895448"/>
                    <a:pt x="76461" y="1895766"/>
                  </a:cubicBezTo>
                  <a:cubicBezTo>
                    <a:pt x="76748" y="1895256"/>
                    <a:pt x="76843" y="1894842"/>
                    <a:pt x="76588" y="1894715"/>
                  </a:cubicBezTo>
                  <a:cubicBezTo>
                    <a:pt x="76461" y="1894651"/>
                    <a:pt x="76365" y="1894651"/>
                    <a:pt x="76301" y="1894683"/>
                  </a:cubicBezTo>
                  <a:cubicBezTo>
                    <a:pt x="76397" y="1894460"/>
                    <a:pt x="76556" y="1894237"/>
                    <a:pt x="76748" y="1894046"/>
                  </a:cubicBezTo>
                  <a:cubicBezTo>
                    <a:pt x="77672" y="1893059"/>
                    <a:pt x="78501" y="1893091"/>
                    <a:pt x="78756" y="1893091"/>
                  </a:cubicBezTo>
                  <a:cubicBezTo>
                    <a:pt x="79745" y="1893059"/>
                    <a:pt x="80383" y="1893600"/>
                    <a:pt x="80797" y="1894396"/>
                  </a:cubicBezTo>
                  <a:cubicBezTo>
                    <a:pt x="80925" y="1894651"/>
                    <a:pt x="81212" y="1895448"/>
                    <a:pt x="80765" y="1896562"/>
                  </a:cubicBezTo>
                  <a:cubicBezTo>
                    <a:pt x="80319" y="1897645"/>
                    <a:pt x="78055" y="1901435"/>
                    <a:pt x="77194" y="1902996"/>
                  </a:cubicBezTo>
                  <a:lnTo>
                    <a:pt x="70051" y="1915705"/>
                  </a:lnTo>
                  <a:close/>
                  <a:moveTo>
                    <a:pt x="79362" y="1897645"/>
                  </a:moveTo>
                  <a:cubicBezTo>
                    <a:pt x="79585" y="1897550"/>
                    <a:pt x="79777" y="1897390"/>
                    <a:pt x="79936" y="1897231"/>
                  </a:cubicBezTo>
                  <a:cubicBezTo>
                    <a:pt x="79968" y="1897199"/>
                    <a:pt x="80000" y="1897167"/>
                    <a:pt x="80000" y="1897167"/>
                  </a:cubicBezTo>
                  <a:cubicBezTo>
                    <a:pt x="80319" y="1897550"/>
                    <a:pt x="79841" y="1897645"/>
                    <a:pt x="79362" y="1897645"/>
                  </a:cubicBezTo>
                  <a:close/>
                  <a:moveTo>
                    <a:pt x="69860" y="1890797"/>
                  </a:moveTo>
                  <a:cubicBezTo>
                    <a:pt x="70880" y="1889969"/>
                    <a:pt x="72507" y="1888090"/>
                    <a:pt x="73814" y="1886689"/>
                  </a:cubicBezTo>
                  <a:lnTo>
                    <a:pt x="74133" y="1886338"/>
                  </a:lnTo>
                  <a:cubicBezTo>
                    <a:pt x="75185" y="1886370"/>
                    <a:pt x="76110" y="1885669"/>
                    <a:pt x="76365" y="1884618"/>
                  </a:cubicBezTo>
                  <a:cubicBezTo>
                    <a:pt x="76843" y="1882867"/>
                    <a:pt x="75950" y="1882038"/>
                    <a:pt x="75472" y="1881688"/>
                  </a:cubicBezTo>
                  <a:cubicBezTo>
                    <a:pt x="74962" y="1881274"/>
                    <a:pt x="74133" y="1881019"/>
                    <a:pt x="73081" y="1881401"/>
                  </a:cubicBezTo>
                  <a:cubicBezTo>
                    <a:pt x="72634" y="1881561"/>
                    <a:pt x="71901" y="1882038"/>
                    <a:pt x="71072" y="1882771"/>
                  </a:cubicBezTo>
                  <a:cubicBezTo>
                    <a:pt x="69732" y="1883949"/>
                    <a:pt x="67787" y="1885956"/>
                    <a:pt x="66671" y="1886784"/>
                  </a:cubicBezTo>
                  <a:lnTo>
                    <a:pt x="54937" y="1895416"/>
                  </a:lnTo>
                  <a:cubicBezTo>
                    <a:pt x="52259" y="1897486"/>
                    <a:pt x="49580" y="1899556"/>
                    <a:pt x="46997" y="1901754"/>
                  </a:cubicBezTo>
                  <a:cubicBezTo>
                    <a:pt x="45275" y="1903219"/>
                    <a:pt x="43585" y="1904684"/>
                    <a:pt x="41927" y="1906213"/>
                  </a:cubicBezTo>
                  <a:cubicBezTo>
                    <a:pt x="35741" y="1911882"/>
                    <a:pt x="29874" y="1917870"/>
                    <a:pt x="23784" y="1923667"/>
                  </a:cubicBezTo>
                  <a:cubicBezTo>
                    <a:pt x="22827" y="1924527"/>
                    <a:pt x="22732" y="1926024"/>
                    <a:pt x="23593" y="1926980"/>
                  </a:cubicBezTo>
                  <a:cubicBezTo>
                    <a:pt x="24453" y="1927935"/>
                    <a:pt x="25952" y="1928031"/>
                    <a:pt x="26909" y="1927171"/>
                  </a:cubicBezTo>
                  <a:lnTo>
                    <a:pt x="58668" y="1900130"/>
                  </a:lnTo>
                  <a:lnTo>
                    <a:pt x="69860" y="1890797"/>
                  </a:lnTo>
                  <a:close/>
                  <a:moveTo>
                    <a:pt x="44893" y="1887644"/>
                  </a:moveTo>
                  <a:cubicBezTo>
                    <a:pt x="49134" y="1884937"/>
                    <a:pt x="53311" y="1882070"/>
                    <a:pt x="57488" y="1879236"/>
                  </a:cubicBezTo>
                  <a:cubicBezTo>
                    <a:pt x="61697" y="1876369"/>
                    <a:pt x="65810" y="1873471"/>
                    <a:pt x="69956" y="1870572"/>
                  </a:cubicBezTo>
                  <a:cubicBezTo>
                    <a:pt x="71008" y="1869903"/>
                    <a:pt x="71327" y="1868534"/>
                    <a:pt x="70657" y="1867483"/>
                  </a:cubicBezTo>
                  <a:cubicBezTo>
                    <a:pt x="69988" y="1866432"/>
                    <a:pt x="68585" y="1866113"/>
                    <a:pt x="67532" y="1866782"/>
                  </a:cubicBezTo>
                  <a:cubicBezTo>
                    <a:pt x="63164" y="1869330"/>
                    <a:pt x="58795" y="1871846"/>
                    <a:pt x="54459" y="1874458"/>
                  </a:cubicBezTo>
                  <a:cubicBezTo>
                    <a:pt x="50122" y="1877038"/>
                    <a:pt x="45786" y="1879618"/>
                    <a:pt x="41481" y="1882293"/>
                  </a:cubicBezTo>
                  <a:cubicBezTo>
                    <a:pt x="38069" y="1884427"/>
                    <a:pt x="34689" y="1886625"/>
                    <a:pt x="31309" y="1888823"/>
                  </a:cubicBezTo>
                  <a:cubicBezTo>
                    <a:pt x="26239" y="1892135"/>
                    <a:pt x="21233" y="1895511"/>
                    <a:pt x="16163" y="1898760"/>
                  </a:cubicBezTo>
                  <a:cubicBezTo>
                    <a:pt x="15047" y="1899429"/>
                    <a:pt x="14664" y="1900862"/>
                    <a:pt x="15334" y="1901977"/>
                  </a:cubicBezTo>
                  <a:cubicBezTo>
                    <a:pt x="15972" y="1903092"/>
                    <a:pt x="17407" y="1903474"/>
                    <a:pt x="18554" y="1902805"/>
                  </a:cubicBezTo>
                  <a:cubicBezTo>
                    <a:pt x="23880" y="1899938"/>
                    <a:pt x="29237" y="1897040"/>
                    <a:pt x="34498" y="1893950"/>
                  </a:cubicBezTo>
                  <a:cubicBezTo>
                    <a:pt x="38005" y="1891912"/>
                    <a:pt x="41481" y="1889842"/>
                    <a:pt x="44893" y="1887644"/>
                  </a:cubicBezTo>
                  <a:close/>
                  <a:moveTo>
                    <a:pt x="30193" y="1869680"/>
                  </a:moveTo>
                  <a:cubicBezTo>
                    <a:pt x="34115" y="1868820"/>
                    <a:pt x="38005" y="1867738"/>
                    <a:pt x="41895" y="1866495"/>
                  </a:cubicBezTo>
                  <a:cubicBezTo>
                    <a:pt x="42916" y="1866177"/>
                    <a:pt x="55798" y="1861877"/>
                    <a:pt x="61027" y="1860284"/>
                  </a:cubicBezTo>
                  <a:cubicBezTo>
                    <a:pt x="61474" y="1860157"/>
                    <a:pt x="61920" y="1859934"/>
                    <a:pt x="62271" y="1859807"/>
                  </a:cubicBezTo>
                  <a:lnTo>
                    <a:pt x="62175" y="1859775"/>
                  </a:lnTo>
                  <a:lnTo>
                    <a:pt x="62303" y="1859775"/>
                  </a:lnTo>
                  <a:cubicBezTo>
                    <a:pt x="62558" y="1859679"/>
                    <a:pt x="62717" y="1859647"/>
                    <a:pt x="62749" y="1859775"/>
                  </a:cubicBezTo>
                  <a:lnTo>
                    <a:pt x="62749" y="1859807"/>
                  </a:lnTo>
                  <a:cubicBezTo>
                    <a:pt x="63897" y="1859711"/>
                    <a:pt x="64822" y="1858787"/>
                    <a:pt x="64854" y="1857609"/>
                  </a:cubicBezTo>
                  <a:cubicBezTo>
                    <a:pt x="64886" y="1857259"/>
                    <a:pt x="64407" y="1855029"/>
                    <a:pt x="62016" y="1855316"/>
                  </a:cubicBezTo>
                  <a:cubicBezTo>
                    <a:pt x="61633" y="1855380"/>
                    <a:pt x="60868" y="1855539"/>
                    <a:pt x="59816" y="1855762"/>
                  </a:cubicBezTo>
                  <a:cubicBezTo>
                    <a:pt x="54459" y="1856972"/>
                    <a:pt x="41194" y="1860444"/>
                    <a:pt x="40142" y="1860730"/>
                  </a:cubicBezTo>
                  <a:cubicBezTo>
                    <a:pt x="35741" y="1862004"/>
                    <a:pt x="31309" y="1862928"/>
                    <a:pt x="26909" y="1863947"/>
                  </a:cubicBezTo>
                  <a:cubicBezTo>
                    <a:pt x="22381" y="1864967"/>
                    <a:pt x="17917" y="1866018"/>
                    <a:pt x="13421" y="1867069"/>
                  </a:cubicBezTo>
                  <a:cubicBezTo>
                    <a:pt x="9531" y="1867992"/>
                    <a:pt x="5672" y="1868980"/>
                    <a:pt x="1782" y="1870094"/>
                  </a:cubicBezTo>
                  <a:cubicBezTo>
                    <a:pt x="539" y="1870381"/>
                    <a:pt x="-227" y="1871655"/>
                    <a:pt x="60" y="1872929"/>
                  </a:cubicBezTo>
                  <a:cubicBezTo>
                    <a:pt x="379" y="1874171"/>
                    <a:pt x="1655" y="1874968"/>
                    <a:pt x="2898" y="1874649"/>
                  </a:cubicBezTo>
                  <a:cubicBezTo>
                    <a:pt x="8351" y="1873534"/>
                    <a:pt x="13803" y="1872706"/>
                    <a:pt x="19224" y="1871783"/>
                  </a:cubicBezTo>
                  <a:cubicBezTo>
                    <a:pt x="22891" y="1871146"/>
                    <a:pt x="26558" y="1870508"/>
                    <a:pt x="30193" y="1869680"/>
                  </a:cubicBezTo>
                  <a:close/>
                  <a:moveTo>
                    <a:pt x="62558" y="1859807"/>
                  </a:moveTo>
                  <a:cubicBezTo>
                    <a:pt x="62462" y="1859807"/>
                    <a:pt x="62399" y="1859807"/>
                    <a:pt x="62303" y="1859775"/>
                  </a:cubicBezTo>
                  <a:lnTo>
                    <a:pt x="62271" y="1859807"/>
                  </a:lnTo>
                  <a:cubicBezTo>
                    <a:pt x="62399" y="1859839"/>
                    <a:pt x="62462" y="1859807"/>
                    <a:pt x="62558" y="1859807"/>
                  </a:cubicBezTo>
                  <a:close/>
                  <a:moveTo>
                    <a:pt x="21329" y="1851335"/>
                  </a:moveTo>
                  <a:cubicBezTo>
                    <a:pt x="24900" y="1851653"/>
                    <a:pt x="28535" y="1851844"/>
                    <a:pt x="32138" y="1851908"/>
                  </a:cubicBezTo>
                  <a:cubicBezTo>
                    <a:pt x="35709" y="1851971"/>
                    <a:pt x="39281" y="1851844"/>
                    <a:pt x="42820" y="1851876"/>
                  </a:cubicBezTo>
                  <a:lnTo>
                    <a:pt x="54140" y="1851812"/>
                  </a:lnTo>
                  <a:cubicBezTo>
                    <a:pt x="55511" y="1851812"/>
                    <a:pt x="58827" y="1852226"/>
                    <a:pt x="59752" y="1852226"/>
                  </a:cubicBezTo>
                  <a:cubicBezTo>
                    <a:pt x="61346" y="1852258"/>
                    <a:pt x="62016" y="1851239"/>
                    <a:pt x="62143" y="1850984"/>
                  </a:cubicBezTo>
                  <a:cubicBezTo>
                    <a:pt x="62271" y="1850698"/>
                    <a:pt x="63036" y="1848404"/>
                    <a:pt x="60549" y="1847640"/>
                  </a:cubicBezTo>
                  <a:cubicBezTo>
                    <a:pt x="60358" y="1847576"/>
                    <a:pt x="60167" y="1847544"/>
                    <a:pt x="59975" y="1847544"/>
                  </a:cubicBezTo>
                  <a:cubicBezTo>
                    <a:pt x="60007" y="1847576"/>
                    <a:pt x="59975" y="1847640"/>
                    <a:pt x="59975" y="1847672"/>
                  </a:cubicBezTo>
                  <a:cubicBezTo>
                    <a:pt x="59943" y="1847958"/>
                    <a:pt x="59529" y="1847990"/>
                    <a:pt x="58955" y="1847895"/>
                  </a:cubicBezTo>
                  <a:cubicBezTo>
                    <a:pt x="59050" y="1847799"/>
                    <a:pt x="59178" y="1847672"/>
                    <a:pt x="59274" y="1847576"/>
                  </a:cubicBezTo>
                  <a:cubicBezTo>
                    <a:pt x="59050" y="1847640"/>
                    <a:pt x="58827" y="1847735"/>
                    <a:pt x="58636" y="1847863"/>
                  </a:cubicBezTo>
                  <a:cubicBezTo>
                    <a:pt x="57297" y="1847576"/>
                    <a:pt x="55288" y="1846812"/>
                    <a:pt x="54427" y="1846748"/>
                  </a:cubicBezTo>
                  <a:lnTo>
                    <a:pt x="42980" y="1845920"/>
                  </a:lnTo>
                  <a:cubicBezTo>
                    <a:pt x="38834" y="1845761"/>
                    <a:pt x="34657" y="1845569"/>
                    <a:pt x="30480" y="1845506"/>
                  </a:cubicBezTo>
                  <a:cubicBezTo>
                    <a:pt x="26335" y="1845474"/>
                    <a:pt x="22221" y="1845506"/>
                    <a:pt x="18172" y="1845315"/>
                  </a:cubicBezTo>
                  <a:cubicBezTo>
                    <a:pt x="14664" y="1845124"/>
                    <a:pt x="11221" y="1844869"/>
                    <a:pt x="7809" y="1844327"/>
                  </a:cubicBezTo>
                  <a:cubicBezTo>
                    <a:pt x="6565" y="1844041"/>
                    <a:pt x="5322" y="1844869"/>
                    <a:pt x="5035" y="1846143"/>
                  </a:cubicBezTo>
                  <a:cubicBezTo>
                    <a:pt x="4779" y="1847417"/>
                    <a:pt x="5577" y="1848659"/>
                    <a:pt x="6852" y="1848914"/>
                  </a:cubicBezTo>
                  <a:cubicBezTo>
                    <a:pt x="11539" y="1850124"/>
                    <a:pt x="16386" y="1850889"/>
                    <a:pt x="21329" y="1851335"/>
                  </a:cubicBezTo>
                  <a:close/>
                  <a:moveTo>
                    <a:pt x="1342774" y="46587"/>
                  </a:moveTo>
                  <a:cubicBezTo>
                    <a:pt x="1341084" y="43083"/>
                    <a:pt x="1339458" y="39580"/>
                    <a:pt x="1337704" y="36108"/>
                  </a:cubicBezTo>
                  <a:cubicBezTo>
                    <a:pt x="1336524" y="33815"/>
                    <a:pt x="1335312" y="31522"/>
                    <a:pt x="1334037" y="29260"/>
                  </a:cubicBezTo>
                  <a:cubicBezTo>
                    <a:pt x="1330880" y="23559"/>
                    <a:pt x="1327532" y="17985"/>
                    <a:pt x="1324056" y="12507"/>
                  </a:cubicBezTo>
                  <a:cubicBezTo>
                    <a:pt x="1323419" y="11360"/>
                    <a:pt x="1321952" y="10978"/>
                    <a:pt x="1320836" y="11647"/>
                  </a:cubicBezTo>
                  <a:cubicBezTo>
                    <a:pt x="1319720" y="12284"/>
                    <a:pt x="1319337" y="13717"/>
                    <a:pt x="1319975" y="14832"/>
                  </a:cubicBezTo>
                  <a:cubicBezTo>
                    <a:pt x="1322526" y="19610"/>
                    <a:pt x="1324854" y="24451"/>
                    <a:pt x="1327245" y="29324"/>
                  </a:cubicBezTo>
                  <a:cubicBezTo>
                    <a:pt x="1328808" y="32541"/>
                    <a:pt x="1330370" y="35790"/>
                    <a:pt x="1332028" y="39007"/>
                  </a:cubicBezTo>
                  <a:cubicBezTo>
                    <a:pt x="1333782" y="42446"/>
                    <a:pt x="1335663" y="45854"/>
                    <a:pt x="1337449" y="49262"/>
                  </a:cubicBezTo>
                  <a:lnTo>
                    <a:pt x="1343061" y="59614"/>
                  </a:lnTo>
                  <a:cubicBezTo>
                    <a:pt x="1343539" y="60506"/>
                    <a:pt x="1345165" y="62480"/>
                    <a:pt x="1345962" y="63850"/>
                  </a:cubicBezTo>
                  <a:cubicBezTo>
                    <a:pt x="1345803" y="64264"/>
                    <a:pt x="1346090" y="64710"/>
                    <a:pt x="1346218" y="65124"/>
                  </a:cubicBezTo>
                  <a:cubicBezTo>
                    <a:pt x="1346090" y="64997"/>
                    <a:pt x="1346154" y="64614"/>
                    <a:pt x="1346186" y="64487"/>
                  </a:cubicBezTo>
                  <a:cubicBezTo>
                    <a:pt x="1346186" y="64423"/>
                    <a:pt x="1346186" y="64391"/>
                    <a:pt x="1346218" y="64328"/>
                  </a:cubicBezTo>
                  <a:cubicBezTo>
                    <a:pt x="1346409" y="64742"/>
                    <a:pt x="1346377" y="65029"/>
                    <a:pt x="1346218" y="65156"/>
                  </a:cubicBezTo>
                  <a:cubicBezTo>
                    <a:pt x="1346313" y="65443"/>
                    <a:pt x="1346186" y="65729"/>
                    <a:pt x="1346377" y="65984"/>
                  </a:cubicBezTo>
                  <a:cubicBezTo>
                    <a:pt x="1347876" y="67927"/>
                    <a:pt x="1349630" y="66748"/>
                    <a:pt x="1349916" y="66494"/>
                  </a:cubicBezTo>
                  <a:cubicBezTo>
                    <a:pt x="1350203" y="66271"/>
                    <a:pt x="1351001" y="65347"/>
                    <a:pt x="1350522" y="63754"/>
                  </a:cubicBezTo>
                  <a:cubicBezTo>
                    <a:pt x="1350172" y="62672"/>
                    <a:pt x="1348354" y="58945"/>
                    <a:pt x="1347684" y="57384"/>
                  </a:cubicBezTo>
                  <a:lnTo>
                    <a:pt x="1342774" y="46587"/>
                  </a:lnTo>
                  <a:close/>
                  <a:moveTo>
                    <a:pt x="1346218" y="65283"/>
                  </a:moveTo>
                  <a:cubicBezTo>
                    <a:pt x="1346250" y="65283"/>
                    <a:pt x="1346186" y="65188"/>
                    <a:pt x="1346218" y="65156"/>
                  </a:cubicBezTo>
                  <a:cubicBezTo>
                    <a:pt x="1346218" y="65156"/>
                    <a:pt x="1346218" y="65124"/>
                    <a:pt x="1346218" y="65124"/>
                  </a:cubicBezTo>
                  <a:cubicBezTo>
                    <a:pt x="1346250" y="65156"/>
                    <a:pt x="1346154" y="65315"/>
                    <a:pt x="1346218" y="65283"/>
                  </a:cubicBezTo>
                  <a:close/>
                  <a:moveTo>
                    <a:pt x="1365158" y="63786"/>
                  </a:moveTo>
                  <a:cubicBezTo>
                    <a:pt x="1365254" y="63977"/>
                    <a:pt x="1365318" y="64232"/>
                    <a:pt x="1365350" y="64487"/>
                  </a:cubicBezTo>
                  <a:cubicBezTo>
                    <a:pt x="1365477" y="65697"/>
                    <a:pt x="1365031" y="66303"/>
                    <a:pt x="1364903" y="66494"/>
                  </a:cubicBezTo>
                  <a:cubicBezTo>
                    <a:pt x="1364329" y="67354"/>
                    <a:pt x="1363532" y="67513"/>
                    <a:pt x="1362671" y="67385"/>
                  </a:cubicBezTo>
                  <a:cubicBezTo>
                    <a:pt x="1362384" y="67354"/>
                    <a:pt x="1361459" y="67099"/>
                    <a:pt x="1360854" y="65920"/>
                  </a:cubicBezTo>
                  <a:cubicBezTo>
                    <a:pt x="1360280" y="64901"/>
                    <a:pt x="1358877" y="60697"/>
                    <a:pt x="1358207" y="59041"/>
                  </a:cubicBezTo>
                  <a:lnTo>
                    <a:pt x="1353169" y="45345"/>
                  </a:lnTo>
                  <a:cubicBezTo>
                    <a:pt x="1351734" y="41172"/>
                    <a:pt x="1350235" y="37032"/>
                    <a:pt x="1348800" y="32859"/>
                  </a:cubicBezTo>
                  <a:cubicBezTo>
                    <a:pt x="1347876" y="30057"/>
                    <a:pt x="1346983" y="27254"/>
                    <a:pt x="1346122" y="24419"/>
                  </a:cubicBezTo>
                  <a:cubicBezTo>
                    <a:pt x="1343922" y="17348"/>
                    <a:pt x="1341977" y="10182"/>
                    <a:pt x="1340287" y="2952"/>
                  </a:cubicBezTo>
                  <a:cubicBezTo>
                    <a:pt x="1339936" y="1710"/>
                    <a:pt x="1340701" y="404"/>
                    <a:pt x="1341945" y="85"/>
                  </a:cubicBezTo>
                  <a:cubicBezTo>
                    <a:pt x="1343188" y="-265"/>
                    <a:pt x="1344496" y="499"/>
                    <a:pt x="1344815" y="1741"/>
                  </a:cubicBezTo>
                  <a:cubicBezTo>
                    <a:pt x="1346632" y="7634"/>
                    <a:pt x="1348705" y="13399"/>
                    <a:pt x="1350746" y="19196"/>
                  </a:cubicBezTo>
                  <a:cubicBezTo>
                    <a:pt x="1352117" y="23049"/>
                    <a:pt x="1353520" y="26935"/>
                    <a:pt x="1354859" y="30821"/>
                  </a:cubicBezTo>
                  <a:cubicBezTo>
                    <a:pt x="1356262" y="35025"/>
                    <a:pt x="1357537" y="39261"/>
                    <a:pt x="1358845" y="43529"/>
                  </a:cubicBezTo>
                  <a:lnTo>
                    <a:pt x="1363022" y="57353"/>
                  </a:lnTo>
                  <a:cubicBezTo>
                    <a:pt x="1363341" y="58404"/>
                    <a:pt x="1363628" y="61047"/>
                    <a:pt x="1364074" y="62640"/>
                  </a:cubicBezTo>
                  <a:cubicBezTo>
                    <a:pt x="1364457" y="62831"/>
                    <a:pt x="1364776" y="63117"/>
                    <a:pt x="1364999" y="63500"/>
                  </a:cubicBezTo>
                  <a:cubicBezTo>
                    <a:pt x="1364807" y="63372"/>
                    <a:pt x="1364521" y="63245"/>
                    <a:pt x="1364234" y="63149"/>
                  </a:cubicBezTo>
                  <a:cubicBezTo>
                    <a:pt x="1364425" y="63723"/>
                    <a:pt x="1364680" y="64041"/>
                    <a:pt x="1364935" y="63946"/>
                  </a:cubicBezTo>
                  <a:cubicBezTo>
                    <a:pt x="1365063" y="63882"/>
                    <a:pt x="1365126" y="63818"/>
                    <a:pt x="1365158" y="63786"/>
                  </a:cubicBezTo>
                  <a:close/>
                  <a:moveTo>
                    <a:pt x="1360886" y="64232"/>
                  </a:moveTo>
                  <a:cubicBezTo>
                    <a:pt x="1360854" y="64455"/>
                    <a:pt x="1360822" y="64646"/>
                    <a:pt x="1360854" y="64869"/>
                  </a:cubicBezTo>
                  <a:cubicBezTo>
                    <a:pt x="1360854" y="64901"/>
                    <a:pt x="1360886" y="64965"/>
                    <a:pt x="1360854" y="64965"/>
                  </a:cubicBezTo>
                  <a:cubicBezTo>
                    <a:pt x="1360439" y="64965"/>
                    <a:pt x="1360630" y="64583"/>
                    <a:pt x="1360886" y="64232"/>
                  </a:cubicBezTo>
                  <a:close/>
                  <a:moveTo>
                    <a:pt x="1376637" y="4226"/>
                  </a:moveTo>
                  <a:cubicBezTo>
                    <a:pt x="1376606" y="2952"/>
                    <a:pt x="1375521" y="1933"/>
                    <a:pt x="1374214" y="1964"/>
                  </a:cubicBezTo>
                  <a:cubicBezTo>
                    <a:pt x="1372907" y="1996"/>
                    <a:pt x="1371886" y="3079"/>
                    <a:pt x="1371950" y="4385"/>
                  </a:cubicBezTo>
                  <a:lnTo>
                    <a:pt x="1372173" y="46428"/>
                  </a:lnTo>
                  <a:lnTo>
                    <a:pt x="1372110" y="61111"/>
                  </a:lnTo>
                  <a:cubicBezTo>
                    <a:pt x="1372110" y="62417"/>
                    <a:pt x="1372524" y="64901"/>
                    <a:pt x="1372747" y="66812"/>
                  </a:cubicBezTo>
                  <a:lnTo>
                    <a:pt x="1372779" y="67322"/>
                  </a:lnTo>
                  <a:cubicBezTo>
                    <a:pt x="1372110" y="68086"/>
                    <a:pt x="1372046" y="69265"/>
                    <a:pt x="1372684" y="70125"/>
                  </a:cubicBezTo>
                  <a:cubicBezTo>
                    <a:pt x="1373768" y="71717"/>
                    <a:pt x="1375107" y="71462"/>
                    <a:pt x="1375713" y="71271"/>
                  </a:cubicBezTo>
                  <a:cubicBezTo>
                    <a:pt x="1376287" y="71112"/>
                    <a:pt x="1376924" y="70634"/>
                    <a:pt x="1377275" y="69615"/>
                  </a:cubicBezTo>
                  <a:cubicBezTo>
                    <a:pt x="1377435" y="69169"/>
                    <a:pt x="1377530" y="68341"/>
                    <a:pt x="1377498" y="67258"/>
                  </a:cubicBezTo>
                  <a:cubicBezTo>
                    <a:pt x="1377466" y="65443"/>
                    <a:pt x="1377179" y="62640"/>
                    <a:pt x="1377243" y="61270"/>
                  </a:cubicBezTo>
                  <a:lnTo>
                    <a:pt x="1378200" y="46587"/>
                  </a:lnTo>
                  <a:cubicBezTo>
                    <a:pt x="1378359" y="43179"/>
                    <a:pt x="1378455" y="39771"/>
                    <a:pt x="1378455" y="36363"/>
                  </a:cubicBezTo>
                  <a:cubicBezTo>
                    <a:pt x="1378455" y="34070"/>
                    <a:pt x="1378391" y="31808"/>
                    <a:pt x="1378296" y="29547"/>
                  </a:cubicBezTo>
                  <a:cubicBezTo>
                    <a:pt x="1377945" y="21107"/>
                    <a:pt x="1377148" y="12698"/>
                    <a:pt x="1376637" y="4226"/>
                  </a:cubicBezTo>
                  <a:close/>
                  <a:moveTo>
                    <a:pt x="1398384" y="11456"/>
                  </a:moveTo>
                  <a:cubicBezTo>
                    <a:pt x="1397109" y="11265"/>
                    <a:pt x="1395897" y="12125"/>
                    <a:pt x="1395706" y="13399"/>
                  </a:cubicBezTo>
                  <a:cubicBezTo>
                    <a:pt x="1394462" y="19419"/>
                    <a:pt x="1393250" y="25438"/>
                    <a:pt x="1392230" y="31490"/>
                  </a:cubicBezTo>
                  <a:cubicBezTo>
                    <a:pt x="1391560" y="35535"/>
                    <a:pt x="1390923" y="39580"/>
                    <a:pt x="1390412" y="43625"/>
                  </a:cubicBezTo>
                  <a:cubicBezTo>
                    <a:pt x="1389743" y="48689"/>
                    <a:pt x="1389265" y="53785"/>
                    <a:pt x="1388754" y="58849"/>
                  </a:cubicBezTo>
                  <a:cubicBezTo>
                    <a:pt x="1388244" y="63946"/>
                    <a:pt x="1387830" y="69010"/>
                    <a:pt x="1387383" y="74106"/>
                  </a:cubicBezTo>
                  <a:cubicBezTo>
                    <a:pt x="1387224" y="75316"/>
                    <a:pt x="1388085" y="76463"/>
                    <a:pt x="1389328" y="76622"/>
                  </a:cubicBezTo>
                  <a:cubicBezTo>
                    <a:pt x="1390540" y="76781"/>
                    <a:pt x="1391688" y="75921"/>
                    <a:pt x="1391847" y="74679"/>
                  </a:cubicBezTo>
                  <a:cubicBezTo>
                    <a:pt x="1392708" y="69647"/>
                    <a:pt x="1393569" y="64614"/>
                    <a:pt x="1394366" y="59582"/>
                  </a:cubicBezTo>
                  <a:cubicBezTo>
                    <a:pt x="1395164" y="54550"/>
                    <a:pt x="1395993" y="49517"/>
                    <a:pt x="1396694" y="44485"/>
                  </a:cubicBezTo>
                  <a:cubicBezTo>
                    <a:pt x="1397268" y="40440"/>
                    <a:pt x="1397746" y="36395"/>
                    <a:pt x="1398225" y="32350"/>
                  </a:cubicBezTo>
                  <a:cubicBezTo>
                    <a:pt x="1398926" y="26266"/>
                    <a:pt x="1399564" y="20215"/>
                    <a:pt x="1400329" y="14163"/>
                  </a:cubicBezTo>
                  <a:cubicBezTo>
                    <a:pt x="1400552" y="12889"/>
                    <a:pt x="1399660" y="11679"/>
                    <a:pt x="1398384" y="11456"/>
                  </a:cubicBezTo>
                  <a:close/>
                  <a:moveTo>
                    <a:pt x="1419876" y="44740"/>
                  </a:moveTo>
                  <a:cubicBezTo>
                    <a:pt x="1421980" y="40567"/>
                    <a:pt x="1424053" y="36427"/>
                    <a:pt x="1426094" y="32222"/>
                  </a:cubicBezTo>
                  <a:cubicBezTo>
                    <a:pt x="1427879" y="28623"/>
                    <a:pt x="1429569" y="24961"/>
                    <a:pt x="1431195" y="21234"/>
                  </a:cubicBezTo>
                  <a:cubicBezTo>
                    <a:pt x="1431769" y="20087"/>
                    <a:pt x="1431259" y="18686"/>
                    <a:pt x="1430079" y="18113"/>
                  </a:cubicBezTo>
                  <a:cubicBezTo>
                    <a:pt x="1428932" y="17539"/>
                    <a:pt x="1427529" y="18049"/>
                    <a:pt x="1426955" y="19196"/>
                  </a:cubicBezTo>
                  <a:cubicBezTo>
                    <a:pt x="1424340" y="24164"/>
                    <a:pt x="1421502" y="28942"/>
                    <a:pt x="1418728" y="33783"/>
                  </a:cubicBezTo>
                  <a:cubicBezTo>
                    <a:pt x="1416878" y="37032"/>
                    <a:pt x="1415029" y="40312"/>
                    <a:pt x="1413307" y="43689"/>
                  </a:cubicBezTo>
                  <a:cubicBezTo>
                    <a:pt x="1411489" y="47288"/>
                    <a:pt x="1409863" y="51014"/>
                    <a:pt x="1408301" y="54804"/>
                  </a:cubicBezTo>
                  <a:cubicBezTo>
                    <a:pt x="1407918" y="55824"/>
                    <a:pt x="1402976" y="68659"/>
                    <a:pt x="1400839" y="73724"/>
                  </a:cubicBezTo>
                  <a:cubicBezTo>
                    <a:pt x="1400648" y="74170"/>
                    <a:pt x="1400552" y="74679"/>
                    <a:pt x="1400425" y="75030"/>
                  </a:cubicBezTo>
                  <a:lnTo>
                    <a:pt x="1400489" y="74998"/>
                  </a:lnTo>
                  <a:lnTo>
                    <a:pt x="1400425" y="75061"/>
                  </a:lnTo>
                  <a:cubicBezTo>
                    <a:pt x="1400329" y="75316"/>
                    <a:pt x="1400234" y="75444"/>
                    <a:pt x="1400138" y="75412"/>
                  </a:cubicBezTo>
                  <a:lnTo>
                    <a:pt x="1400106" y="75380"/>
                  </a:lnTo>
                  <a:cubicBezTo>
                    <a:pt x="1399468" y="76304"/>
                    <a:pt x="1399596" y="77609"/>
                    <a:pt x="1400457" y="78374"/>
                  </a:cubicBezTo>
                  <a:cubicBezTo>
                    <a:pt x="1400712" y="78629"/>
                    <a:pt x="1402753" y="79712"/>
                    <a:pt x="1404060" y="77641"/>
                  </a:cubicBezTo>
                  <a:cubicBezTo>
                    <a:pt x="1404251" y="77323"/>
                    <a:pt x="1404602" y="76622"/>
                    <a:pt x="1405112" y="75667"/>
                  </a:cubicBezTo>
                  <a:cubicBezTo>
                    <a:pt x="1407599" y="70730"/>
                    <a:pt x="1413435" y="58149"/>
                    <a:pt x="1413881" y="57161"/>
                  </a:cubicBezTo>
                  <a:cubicBezTo>
                    <a:pt x="1415730" y="52893"/>
                    <a:pt x="1417835" y="48817"/>
                    <a:pt x="1419876" y="44740"/>
                  </a:cubicBezTo>
                  <a:close/>
                  <a:moveTo>
                    <a:pt x="1400329" y="75125"/>
                  </a:moveTo>
                  <a:cubicBezTo>
                    <a:pt x="1400202" y="75221"/>
                    <a:pt x="1399978" y="75284"/>
                    <a:pt x="1400106" y="75348"/>
                  </a:cubicBezTo>
                  <a:cubicBezTo>
                    <a:pt x="1400170" y="75284"/>
                    <a:pt x="1400202" y="75221"/>
                    <a:pt x="1400265" y="75157"/>
                  </a:cubicBezTo>
                  <a:cubicBezTo>
                    <a:pt x="1400297" y="75157"/>
                    <a:pt x="1400297" y="75157"/>
                    <a:pt x="1400329" y="75125"/>
                  </a:cubicBezTo>
                  <a:close/>
                  <a:moveTo>
                    <a:pt x="1400425" y="75030"/>
                  </a:moveTo>
                  <a:cubicBezTo>
                    <a:pt x="1400361" y="75061"/>
                    <a:pt x="1400393" y="75093"/>
                    <a:pt x="1400329" y="75157"/>
                  </a:cubicBezTo>
                  <a:cubicBezTo>
                    <a:pt x="1400361" y="75125"/>
                    <a:pt x="1400393" y="75093"/>
                    <a:pt x="1400425" y="75061"/>
                  </a:cubicBezTo>
                  <a:lnTo>
                    <a:pt x="1400425" y="75030"/>
                  </a:lnTo>
                  <a:close/>
                  <a:moveTo>
                    <a:pt x="1432854" y="48498"/>
                  </a:moveTo>
                  <a:cubicBezTo>
                    <a:pt x="1430334" y="51078"/>
                    <a:pt x="1427879" y="53785"/>
                    <a:pt x="1425552" y="56556"/>
                  </a:cubicBezTo>
                  <a:cubicBezTo>
                    <a:pt x="1423224" y="59327"/>
                    <a:pt x="1421055" y="62162"/>
                    <a:pt x="1418792" y="64901"/>
                  </a:cubicBezTo>
                  <a:lnTo>
                    <a:pt x="1411649" y="73787"/>
                  </a:lnTo>
                  <a:cubicBezTo>
                    <a:pt x="1410756" y="74838"/>
                    <a:pt x="1408333" y="77164"/>
                    <a:pt x="1407727" y="77896"/>
                  </a:cubicBezTo>
                  <a:cubicBezTo>
                    <a:pt x="1406898" y="78915"/>
                    <a:pt x="1406994" y="79839"/>
                    <a:pt x="1407057" y="80062"/>
                  </a:cubicBezTo>
                  <a:cubicBezTo>
                    <a:pt x="1407153" y="80444"/>
                    <a:pt x="1408428" y="82992"/>
                    <a:pt x="1410788" y="81400"/>
                  </a:cubicBezTo>
                  <a:cubicBezTo>
                    <a:pt x="1410979" y="81272"/>
                    <a:pt x="1411107" y="81177"/>
                    <a:pt x="1411234" y="81017"/>
                  </a:cubicBezTo>
                  <a:cubicBezTo>
                    <a:pt x="1411203" y="81017"/>
                    <a:pt x="1411171" y="80986"/>
                    <a:pt x="1411139" y="80922"/>
                  </a:cubicBezTo>
                  <a:cubicBezTo>
                    <a:pt x="1410916" y="80731"/>
                    <a:pt x="1411139" y="80380"/>
                    <a:pt x="1411585" y="79998"/>
                  </a:cubicBezTo>
                  <a:cubicBezTo>
                    <a:pt x="1411617" y="80189"/>
                    <a:pt x="1411617" y="80380"/>
                    <a:pt x="1411617" y="80540"/>
                  </a:cubicBezTo>
                  <a:cubicBezTo>
                    <a:pt x="1411745" y="80317"/>
                    <a:pt x="1411808" y="80030"/>
                    <a:pt x="1411840" y="79775"/>
                  </a:cubicBezTo>
                  <a:cubicBezTo>
                    <a:pt x="1412924" y="78915"/>
                    <a:pt x="1414774" y="77832"/>
                    <a:pt x="1415412" y="77195"/>
                  </a:cubicBezTo>
                  <a:lnTo>
                    <a:pt x="1423288" y="68787"/>
                  </a:lnTo>
                  <a:cubicBezTo>
                    <a:pt x="1426062" y="65666"/>
                    <a:pt x="1428868" y="62512"/>
                    <a:pt x="1431578" y="59295"/>
                  </a:cubicBezTo>
                  <a:cubicBezTo>
                    <a:pt x="1434225" y="56110"/>
                    <a:pt x="1436807" y="52862"/>
                    <a:pt x="1439550" y="49836"/>
                  </a:cubicBezTo>
                  <a:cubicBezTo>
                    <a:pt x="1441909" y="47192"/>
                    <a:pt x="1444301" y="44676"/>
                    <a:pt x="1446884" y="42383"/>
                  </a:cubicBezTo>
                  <a:cubicBezTo>
                    <a:pt x="1447872" y="41555"/>
                    <a:pt x="1448032" y="40058"/>
                    <a:pt x="1447202" y="39070"/>
                  </a:cubicBezTo>
                  <a:cubicBezTo>
                    <a:pt x="1446405" y="38051"/>
                    <a:pt x="1444907" y="37924"/>
                    <a:pt x="1443918" y="38720"/>
                  </a:cubicBezTo>
                  <a:cubicBezTo>
                    <a:pt x="1440028" y="41618"/>
                    <a:pt x="1436361" y="44931"/>
                    <a:pt x="1432854" y="48498"/>
                  </a:cubicBezTo>
                  <a:close/>
                  <a:moveTo>
                    <a:pt x="1138285" y="2650815"/>
                  </a:moveTo>
                  <a:cubicBezTo>
                    <a:pt x="1136659" y="2647280"/>
                    <a:pt x="1134905" y="2643840"/>
                    <a:pt x="1133183" y="2640368"/>
                  </a:cubicBezTo>
                  <a:lnTo>
                    <a:pt x="1127922" y="2629826"/>
                  </a:lnTo>
                  <a:cubicBezTo>
                    <a:pt x="1127475" y="2628902"/>
                    <a:pt x="1125913" y="2626895"/>
                    <a:pt x="1125180" y="2625494"/>
                  </a:cubicBezTo>
                  <a:cubicBezTo>
                    <a:pt x="1125435" y="2624793"/>
                    <a:pt x="1125339" y="2623965"/>
                    <a:pt x="1124829" y="2623360"/>
                  </a:cubicBezTo>
                  <a:cubicBezTo>
                    <a:pt x="1123362" y="2621322"/>
                    <a:pt x="1121576" y="2622500"/>
                    <a:pt x="1121289" y="2622723"/>
                  </a:cubicBezTo>
                  <a:cubicBezTo>
                    <a:pt x="1121002" y="2622946"/>
                    <a:pt x="1120173" y="2623838"/>
                    <a:pt x="1120588" y="2625430"/>
                  </a:cubicBezTo>
                  <a:cubicBezTo>
                    <a:pt x="1120907" y="2626545"/>
                    <a:pt x="1122597" y="2630303"/>
                    <a:pt x="1123234" y="2631896"/>
                  </a:cubicBezTo>
                  <a:lnTo>
                    <a:pt x="1127794" y="2642853"/>
                  </a:lnTo>
                  <a:cubicBezTo>
                    <a:pt x="1129357" y="2646420"/>
                    <a:pt x="1130887" y="2649987"/>
                    <a:pt x="1132513" y="2653491"/>
                  </a:cubicBezTo>
                  <a:cubicBezTo>
                    <a:pt x="1133629" y="2655847"/>
                    <a:pt x="1134778" y="2658173"/>
                    <a:pt x="1135957" y="2660498"/>
                  </a:cubicBezTo>
                  <a:cubicBezTo>
                    <a:pt x="1138923" y="2666295"/>
                    <a:pt x="1142111" y="2671964"/>
                    <a:pt x="1145396" y="2677570"/>
                  </a:cubicBezTo>
                  <a:cubicBezTo>
                    <a:pt x="1146002" y="2678716"/>
                    <a:pt x="1147436" y="2679162"/>
                    <a:pt x="1148584" y="2678525"/>
                  </a:cubicBezTo>
                  <a:cubicBezTo>
                    <a:pt x="1149732" y="2677920"/>
                    <a:pt x="1150147" y="2676487"/>
                    <a:pt x="1149541" y="2675372"/>
                  </a:cubicBezTo>
                  <a:cubicBezTo>
                    <a:pt x="1147149" y="2670499"/>
                    <a:pt x="1144981" y="2665594"/>
                    <a:pt x="1142749" y="2660657"/>
                  </a:cubicBezTo>
                  <a:cubicBezTo>
                    <a:pt x="1141282" y="2657376"/>
                    <a:pt x="1139816" y="2654064"/>
                    <a:pt x="1138285" y="2650815"/>
                  </a:cubicBezTo>
                  <a:close/>
                  <a:moveTo>
                    <a:pt x="1123713" y="2664957"/>
                  </a:moveTo>
                  <a:cubicBezTo>
                    <a:pt x="1125658" y="2672123"/>
                    <a:pt x="1127380" y="2679321"/>
                    <a:pt x="1128847" y="2686615"/>
                  </a:cubicBezTo>
                  <a:cubicBezTo>
                    <a:pt x="1129134" y="2687889"/>
                    <a:pt x="1128336" y="2689163"/>
                    <a:pt x="1127093" y="2689450"/>
                  </a:cubicBezTo>
                  <a:cubicBezTo>
                    <a:pt x="1125817" y="2689737"/>
                    <a:pt x="1124542" y="2688972"/>
                    <a:pt x="1124255" y="2687698"/>
                  </a:cubicBezTo>
                  <a:cubicBezTo>
                    <a:pt x="1122661" y="2681742"/>
                    <a:pt x="1120779" y="2675913"/>
                    <a:pt x="1118898" y="2670053"/>
                  </a:cubicBezTo>
                  <a:cubicBezTo>
                    <a:pt x="1117654" y="2666103"/>
                    <a:pt x="1116379" y="2662186"/>
                    <a:pt x="1115167" y="2658268"/>
                  </a:cubicBezTo>
                  <a:cubicBezTo>
                    <a:pt x="1113892" y="2654000"/>
                    <a:pt x="1112776" y="2649700"/>
                    <a:pt x="1111596" y="2645432"/>
                  </a:cubicBezTo>
                  <a:lnTo>
                    <a:pt x="1107897" y="2631450"/>
                  </a:lnTo>
                  <a:cubicBezTo>
                    <a:pt x="1107610" y="2630399"/>
                    <a:pt x="1107387" y="2627723"/>
                    <a:pt x="1107004" y="2626099"/>
                  </a:cubicBezTo>
                  <a:cubicBezTo>
                    <a:pt x="1106622" y="2625908"/>
                    <a:pt x="1106335" y="2625621"/>
                    <a:pt x="1106111" y="2625239"/>
                  </a:cubicBezTo>
                  <a:cubicBezTo>
                    <a:pt x="1106303" y="2625398"/>
                    <a:pt x="1106590" y="2625494"/>
                    <a:pt x="1106877" y="2625621"/>
                  </a:cubicBezTo>
                  <a:cubicBezTo>
                    <a:pt x="1106685" y="2625016"/>
                    <a:pt x="1106462" y="2624698"/>
                    <a:pt x="1106175" y="2624793"/>
                  </a:cubicBezTo>
                  <a:cubicBezTo>
                    <a:pt x="1106048" y="2624857"/>
                    <a:pt x="1105984" y="2624889"/>
                    <a:pt x="1105952" y="2624952"/>
                  </a:cubicBezTo>
                  <a:cubicBezTo>
                    <a:pt x="1105856" y="2624730"/>
                    <a:pt x="1105824" y="2624475"/>
                    <a:pt x="1105793" y="2624220"/>
                  </a:cubicBezTo>
                  <a:cubicBezTo>
                    <a:pt x="1105697" y="2623041"/>
                    <a:pt x="1106143" y="2622436"/>
                    <a:pt x="1106303" y="2622245"/>
                  </a:cubicBezTo>
                  <a:cubicBezTo>
                    <a:pt x="1106909" y="2621417"/>
                    <a:pt x="1107706" y="2621290"/>
                    <a:pt x="1108503" y="2621417"/>
                  </a:cubicBezTo>
                  <a:cubicBezTo>
                    <a:pt x="1108822" y="2621449"/>
                    <a:pt x="1109746" y="2621736"/>
                    <a:pt x="1110352" y="2622946"/>
                  </a:cubicBezTo>
                  <a:cubicBezTo>
                    <a:pt x="1110863" y="2623997"/>
                    <a:pt x="1112138" y="2628233"/>
                    <a:pt x="1112744" y="2629921"/>
                  </a:cubicBezTo>
                  <a:lnTo>
                    <a:pt x="1117336" y="2643808"/>
                  </a:lnTo>
                  <a:cubicBezTo>
                    <a:pt x="1118611" y="2648012"/>
                    <a:pt x="1120014" y="2652217"/>
                    <a:pt x="1121289" y="2656421"/>
                  </a:cubicBezTo>
                  <a:cubicBezTo>
                    <a:pt x="1122150" y="2659256"/>
                    <a:pt x="1122948" y="2662090"/>
                    <a:pt x="1123713" y="2664957"/>
                  </a:cubicBezTo>
                  <a:close/>
                  <a:moveTo>
                    <a:pt x="1110320" y="2623901"/>
                  </a:moveTo>
                  <a:cubicBezTo>
                    <a:pt x="1110289" y="2623901"/>
                    <a:pt x="1110289" y="2623965"/>
                    <a:pt x="1110289" y="2623997"/>
                  </a:cubicBezTo>
                  <a:cubicBezTo>
                    <a:pt x="1110320" y="2624220"/>
                    <a:pt x="1110289" y="2624411"/>
                    <a:pt x="1110257" y="2624634"/>
                  </a:cubicBezTo>
                  <a:cubicBezTo>
                    <a:pt x="1110512" y="2624316"/>
                    <a:pt x="1110735" y="2623933"/>
                    <a:pt x="1110320" y="2623901"/>
                  </a:cubicBezTo>
                  <a:close/>
                  <a:moveTo>
                    <a:pt x="1098427" y="2621162"/>
                  </a:moveTo>
                  <a:cubicBezTo>
                    <a:pt x="1099128" y="2620430"/>
                    <a:pt x="1099256" y="2619251"/>
                    <a:pt x="1098650" y="2618359"/>
                  </a:cubicBezTo>
                  <a:cubicBezTo>
                    <a:pt x="1097598" y="2616735"/>
                    <a:pt x="1096258" y="2616958"/>
                    <a:pt x="1095653" y="2617117"/>
                  </a:cubicBezTo>
                  <a:cubicBezTo>
                    <a:pt x="1095047" y="2617277"/>
                    <a:pt x="1094409" y="2617754"/>
                    <a:pt x="1094026" y="2618742"/>
                  </a:cubicBezTo>
                  <a:cubicBezTo>
                    <a:pt x="1093867" y="2619156"/>
                    <a:pt x="1093739" y="2620016"/>
                    <a:pt x="1093739" y="2621067"/>
                  </a:cubicBezTo>
                  <a:cubicBezTo>
                    <a:pt x="1093707" y="2622882"/>
                    <a:pt x="1093899" y="2625685"/>
                    <a:pt x="1093771" y="2627086"/>
                  </a:cubicBezTo>
                  <a:lnTo>
                    <a:pt x="1092336" y="2641738"/>
                  </a:lnTo>
                  <a:cubicBezTo>
                    <a:pt x="1092081" y="2645146"/>
                    <a:pt x="1091858" y="2648586"/>
                    <a:pt x="1091731" y="2651993"/>
                  </a:cubicBezTo>
                  <a:cubicBezTo>
                    <a:pt x="1091667" y="2654255"/>
                    <a:pt x="1091635" y="2656548"/>
                    <a:pt x="1091667" y="2658810"/>
                  </a:cubicBezTo>
                  <a:cubicBezTo>
                    <a:pt x="1091762" y="2667282"/>
                    <a:pt x="1092241" y="2675722"/>
                    <a:pt x="1092496" y="2684194"/>
                  </a:cubicBezTo>
                  <a:cubicBezTo>
                    <a:pt x="1092496" y="2685500"/>
                    <a:pt x="1093548" y="2686551"/>
                    <a:pt x="1094855" y="2686551"/>
                  </a:cubicBezTo>
                  <a:cubicBezTo>
                    <a:pt x="1096131" y="2686551"/>
                    <a:pt x="1097183" y="2685500"/>
                    <a:pt x="1097215" y="2684194"/>
                  </a:cubicBezTo>
                  <a:lnTo>
                    <a:pt x="1098363" y="2642120"/>
                  </a:lnTo>
                  <a:lnTo>
                    <a:pt x="1098905" y="2627405"/>
                  </a:lnTo>
                  <a:cubicBezTo>
                    <a:pt x="1098937" y="2626099"/>
                    <a:pt x="1098618" y="2623615"/>
                    <a:pt x="1098459" y="2621704"/>
                  </a:cubicBezTo>
                  <a:lnTo>
                    <a:pt x="1098427" y="2621162"/>
                  </a:lnTo>
                  <a:close/>
                  <a:moveTo>
                    <a:pt x="1079614" y="2613200"/>
                  </a:moveTo>
                  <a:cubicBezTo>
                    <a:pt x="1078593" y="2618200"/>
                    <a:pt x="1077541" y="2623201"/>
                    <a:pt x="1076584" y="2628233"/>
                  </a:cubicBezTo>
                  <a:cubicBezTo>
                    <a:pt x="1075596" y="2633265"/>
                    <a:pt x="1074639" y="2638266"/>
                    <a:pt x="1073746" y="2643298"/>
                  </a:cubicBezTo>
                  <a:cubicBezTo>
                    <a:pt x="1073077" y="2647312"/>
                    <a:pt x="1072439" y="2651357"/>
                    <a:pt x="1071833" y="2655370"/>
                  </a:cubicBezTo>
                  <a:cubicBezTo>
                    <a:pt x="1070909" y="2661421"/>
                    <a:pt x="1070079" y="2667505"/>
                    <a:pt x="1069123" y="2673525"/>
                  </a:cubicBezTo>
                  <a:cubicBezTo>
                    <a:pt x="1068868" y="2674799"/>
                    <a:pt x="1069697" y="2676041"/>
                    <a:pt x="1070972" y="2676295"/>
                  </a:cubicBezTo>
                  <a:cubicBezTo>
                    <a:pt x="1072216" y="2676550"/>
                    <a:pt x="1073460" y="2675722"/>
                    <a:pt x="1073715" y="2674448"/>
                  </a:cubicBezTo>
                  <a:cubicBezTo>
                    <a:pt x="1075149" y="2668460"/>
                    <a:pt x="1076553" y="2662472"/>
                    <a:pt x="1077796" y="2656421"/>
                  </a:cubicBezTo>
                  <a:cubicBezTo>
                    <a:pt x="1078593" y="2652408"/>
                    <a:pt x="1079358" y="2648394"/>
                    <a:pt x="1080028" y="2644349"/>
                  </a:cubicBezTo>
                  <a:cubicBezTo>
                    <a:pt x="1080857" y="2639285"/>
                    <a:pt x="1081495" y="2634221"/>
                    <a:pt x="1082165" y="2629157"/>
                  </a:cubicBezTo>
                  <a:cubicBezTo>
                    <a:pt x="1082834" y="2624061"/>
                    <a:pt x="1083440" y="2618996"/>
                    <a:pt x="1084046" y="2613932"/>
                  </a:cubicBezTo>
                  <a:cubicBezTo>
                    <a:pt x="1084269" y="2612690"/>
                    <a:pt x="1083440" y="2611543"/>
                    <a:pt x="1082196" y="2611352"/>
                  </a:cubicBezTo>
                  <a:cubicBezTo>
                    <a:pt x="1080985" y="2611161"/>
                    <a:pt x="1079805" y="2611989"/>
                    <a:pt x="1079614" y="2613200"/>
                  </a:cubicBezTo>
                  <a:close/>
                  <a:moveTo>
                    <a:pt x="1071036" y="2612594"/>
                  </a:moveTo>
                  <a:lnTo>
                    <a:pt x="1070972" y="2612626"/>
                  </a:lnTo>
                  <a:lnTo>
                    <a:pt x="1071036" y="2612563"/>
                  </a:lnTo>
                  <a:cubicBezTo>
                    <a:pt x="1071132" y="2612308"/>
                    <a:pt x="1071227" y="2612148"/>
                    <a:pt x="1071355" y="2612212"/>
                  </a:cubicBezTo>
                  <a:cubicBezTo>
                    <a:pt x="1072025" y="2611289"/>
                    <a:pt x="1071961" y="2610046"/>
                    <a:pt x="1071100" y="2609250"/>
                  </a:cubicBezTo>
                  <a:cubicBezTo>
                    <a:pt x="1070877" y="2608995"/>
                    <a:pt x="1068868" y="2607817"/>
                    <a:pt x="1067497" y="2609855"/>
                  </a:cubicBezTo>
                  <a:cubicBezTo>
                    <a:pt x="1067305" y="2610142"/>
                    <a:pt x="1066891" y="2610843"/>
                    <a:pt x="1066381" y="2611798"/>
                  </a:cubicBezTo>
                  <a:cubicBezTo>
                    <a:pt x="1063702" y="2616671"/>
                    <a:pt x="1057452" y="2629093"/>
                    <a:pt x="1056974" y="2630049"/>
                  </a:cubicBezTo>
                  <a:cubicBezTo>
                    <a:pt x="1054997" y="2634253"/>
                    <a:pt x="1052733" y="2638266"/>
                    <a:pt x="1050565" y="2642279"/>
                  </a:cubicBezTo>
                  <a:cubicBezTo>
                    <a:pt x="1048333" y="2646388"/>
                    <a:pt x="1046133" y="2650497"/>
                    <a:pt x="1043932" y="2654637"/>
                  </a:cubicBezTo>
                  <a:cubicBezTo>
                    <a:pt x="1042019" y="2658204"/>
                    <a:pt x="1040202" y="2661803"/>
                    <a:pt x="1038480" y="2665466"/>
                  </a:cubicBezTo>
                  <a:cubicBezTo>
                    <a:pt x="1037874" y="2666613"/>
                    <a:pt x="1038320" y="2668046"/>
                    <a:pt x="1039468" y="2668651"/>
                  </a:cubicBezTo>
                  <a:cubicBezTo>
                    <a:pt x="1040616" y="2669256"/>
                    <a:pt x="1042019" y="2668811"/>
                    <a:pt x="1042625" y="2667664"/>
                  </a:cubicBezTo>
                  <a:cubicBezTo>
                    <a:pt x="1045431" y="2662759"/>
                    <a:pt x="1048429" y="2658077"/>
                    <a:pt x="1051330" y="2653331"/>
                  </a:cubicBezTo>
                  <a:cubicBezTo>
                    <a:pt x="1053307" y="2650114"/>
                    <a:pt x="1055252" y="2646898"/>
                    <a:pt x="1057102" y="2643585"/>
                  </a:cubicBezTo>
                  <a:cubicBezTo>
                    <a:pt x="1059047" y="2640018"/>
                    <a:pt x="1060800" y="2636355"/>
                    <a:pt x="1062490" y="2632565"/>
                  </a:cubicBezTo>
                  <a:cubicBezTo>
                    <a:pt x="1062905" y="2631577"/>
                    <a:pt x="1068294" y="2618901"/>
                    <a:pt x="1070558" y="2613900"/>
                  </a:cubicBezTo>
                  <a:cubicBezTo>
                    <a:pt x="1070781" y="2613454"/>
                    <a:pt x="1070909" y="2612945"/>
                    <a:pt x="1071036" y="2612594"/>
                  </a:cubicBezTo>
                  <a:close/>
                  <a:moveTo>
                    <a:pt x="1071036" y="2612563"/>
                  </a:moveTo>
                  <a:lnTo>
                    <a:pt x="1071036" y="2612594"/>
                  </a:lnTo>
                  <a:cubicBezTo>
                    <a:pt x="1071227" y="2612499"/>
                    <a:pt x="1071546" y="2612340"/>
                    <a:pt x="1071355" y="2612244"/>
                  </a:cubicBezTo>
                  <a:cubicBezTo>
                    <a:pt x="1071291" y="2612308"/>
                    <a:pt x="1071259" y="2612372"/>
                    <a:pt x="1071195" y="2612403"/>
                  </a:cubicBezTo>
                  <a:cubicBezTo>
                    <a:pt x="1071164" y="2612467"/>
                    <a:pt x="1071100" y="2612531"/>
                    <a:pt x="1071036" y="2612563"/>
                  </a:cubicBezTo>
                  <a:close/>
                  <a:moveTo>
                    <a:pt x="1071355" y="2612212"/>
                  </a:moveTo>
                  <a:cubicBezTo>
                    <a:pt x="1071355" y="2612212"/>
                    <a:pt x="1071355" y="2612212"/>
                    <a:pt x="1071355" y="2612212"/>
                  </a:cubicBezTo>
                  <a:cubicBezTo>
                    <a:pt x="1071355" y="2612212"/>
                    <a:pt x="1071355" y="2612244"/>
                    <a:pt x="1071355" y="2612244"/>
                  </a:cubicBezTo>
                  <a:lnTo>
                    <a:pt x="1071355" y="2612212"/>
                  </a:lnTo>
                  <a:close/>
                  <a:moveTo>
                    <a:pt x="1052319" y="2622150"/>
                  </a:moveTo>
                  <a:lnTo>
                    <a:pt x="1059780" y="2613486"/>
                  </a:lnTo>
                  <a:cubicBezTo>
                    <a:pt x="1060705" y="2612435"/>
                    <a:pt x="1063192" y="2610206"/>
                    <a:pt x="1063798" y="2609505"/>
                  </a:cubicBezTo>
                  <a:cubicBezTo>
                    <a:pt x="1064659" y="2608518"/>
                    <a:pt x="1064595" y="2607594"/>
                    <a:pt x="1064563" y="2607371"/>
                  </a:cubicBezTo>
                  <a:cubicBezTo>
                    <a:pt x="1064467" y="2606989"/>
                    <a:pt x="1063320" y="2604345"/>
                    <a:pt x="1060864" y="2605906"/>
                  </a:cubicBezTo>
                  <a:cubicBezTo>
                    <a:pt x="1060705" y="2606001"/>
                    <a:pt x="1060545" y="2606097"/>
                    <a:pt x="1060418" y="2606224"/>
                  </a:cubicBezTo>
                  <a:cubicBezTo>
                    <a:pt x="1060450" y="2606256"/>
                    <a:pt x="1060482" y="2606288"/>
                    <a:pt x="1060514" y="2606352"/>
                  </a:cubicBezTo>
                  <a:cubicBezTo>
                    <a:pt x="1060705" y="2606543"/>
                    <a:pt x="1060482" y="2606893"/>
                    <a:pt x="1060035" y="2607275"/>
                  </a:cubicBezTo>
                  <a:cubicBezTo>
                    <a:pt x="1060003" y="2607084"/>
                    <a:pt x="1060003" y="2606893"/>
                    <a:pt x="1060035" y="2606702"/>
                  </a:cubicBezTo>
                  <a:cubicBezTo>
                    <a:pt x="1059908" y="2606957"/>
                    <a:pt x="1059812" y="2607212"/>
                    <a:pt x="1059748" y="2607467"/>
                  </a:cubicBezTo>
                  <a:cubicBezTo>
                    <a:pt x="1058664" y="2608326"/>
                    <a:pt x="1056783" y="2609346"/>
                    <a:pt x="1056113" y="2609951"/>
                  </a:cubicBezTo>
                  <a:lnTo>
                    <a:pt x="1047950" y="2618136"/>
                  </a:lnTo>
                  <a:cubicBezTo>
                    <a:pt x="1045080" y="2621162"/>
                    <a:pt x="1042179" y="2624220"/>
                    <a:pt x="1039341" y="2627373"/>
                  </a:cubicBezTo>
                  <a:cubicBezTo>
                    <a:pt x="1036599" y="2630463"/>
                    <a:pt x="1033888" y="2633616"/>
                    <a:pt x="1031050" y="2636578"/>
                  </a:cubicBezTo>
                  <a:cubicBezTo>
                    <a:pt x="1028595" y="2639158"/>
                    <a:pt x="1026108" y="2641610"/>
                    <a:pt x="1023461" y="2643840"/>
                  </a:cubicBezTo>
                  <a:cubicBezTo>
                    <a:pt x="1022441" y="2644604"/>
                    <a:pt x="1022250" y="2646101"/>
                    <a:pt x="1023015" y="2647120"/>
                  </a:cubicBezTo>
                  <a:cubicBezTo>
                    <a:pt x="1023812" y="2648140"/>
                    <a:pt x="1025279" y="2648363"/>
                    <a:pt x="1026299" y="2647566"/>
                  </a:cubicBezTo>
                  <a:cubicBezTo>
                    <a:pt x="1030285" y="2644795"/>
                    <a:pt x="1034080" y="2641610"/>
                    <a:pt x="1037683" y="2638139"/>
                  </a:cubicBezTo>
                  <a:cubicBezTo>
                    <a:pt x="1040297" y="2635622"/>
                    <a:pt x="1042848" y="2633011"/>
                    <a:pt x="1045272" y="2630303"/>
                  </a:cubicBezTo>
                  <a:cubicBezTo>
                    <a:pt x="1047695" y="2627596"/>
                    <a:pt x="1049959" y="2624825"/>
                    <a:pt x="1052319" y="2622150"/>
                  </a:cubicBezTo>
                  <a:close/>
                  <a:moveTo>
                    <a:pt x="172918" y="659901"/>
                  </a:moveTo>
                  <a:cubicBezTo>
                    <a:pt x="172918" y="659869"/>
                    <a:pt x="172854" y="659901"/>
                    <a:pt x="172854" y="659869"/>
                  </a:cubicBezTo>
                  <a:cubicBezTo>
                    <a:pt x="172662" y="659837"/>
                    <a:pt x="172503" y="659774"/>
                    <a:pt x="172344" y="659710"/>
                  </a:cubicBezTo>
                  <a:cubicBezTo>
                    <a:pt x="172599" y="659965"/>
                    <a:pt x="172886" y="660252"/>
                    <a:pt x="172918" y="659901"/>
                  </a:cubicBezTo>
                  <a:close/>
                  <a:moveTo>
                    <a:pt x="173587" y="655378"/>
                  </a:moveTo>
                  <a:cubicBezTo>
                    <a:pt x="172503" y="655187"/>
                    <a:pt x="168390" y="655060"/>
                    <a:pt x="166732" y="654901"/>
                  </a:cubicBezTo>
                  <a:lnTo>
                    <a:pt x="155029" y="654232"/>
                  </a:lnTo>
                  <a:cubicBezTo>
                    <a:pt x="151203" y="654072"/>
                    <a:pt x="147376" y="653881"/>
                    <a:pt x="143550" y="653818"/>
                  </a:cubicBezTo>
                  <a:cubicBezTo>
                    <a:pt x="140967" y="653786"/>
                    <a:pt x="138416" y="653786"/>
                    <a:pt x="135865" y="653850"/>
                  </a:cubicBezTo>
                  <a:cubicBezTo>
                    <a:pt x="129424" y="653977"/>
                    <a:pt x="123015" y="654359"/>
                    <a:pt x="116606" y="654869"/>
                  </a:cubicBezTo>
                  <a:cubicBezTo>
                    <a:pt x="115330" y="654901"/>
                    <a:pt x="114310" y="656015"/>
                    <a:pt x="114374" y="657289"/>
                  </a:cubicBezTo>
                  <a:cubicBezTo>
                    <a:pt x="114406" y="658595"/>
                    <a:pt x="115522" y="659614"/>
                    <a:pt x="116797" y="659551"/>
                  </a:cubicBezTo>
                  <a:cubicBezTo>
                    <a:pt x="122122" y="659551"/>
                    <a:pt x="127447" y="659742"/>
                    <a:pt x="132772" y="659901"/>
                  </a:cubicBezTo>
                  <a:cubicBezTo>
                    <a:pt x="136344" y="659997"/>
                    <a:pt x="139883" y="660124"/>
                    <a:pt x="143454" y="660188"/>
                  </a:cubicBezTo>
                  <a:cubicBezTo>
                    <a:pt x="147281" y="660252"/>
                    <a:pt x="151075" y="660156"/>
                    <a:pt x="154902" y="660156"/>
                  </a:cubicBezTo>
                  <a:lnTo>
                    <a:pt x="166508" y="660029"/>
                  </a:lnTo>
                  <a:cubicBezTo>
                    <a:pt x="167529" y="660029"/>
                    <a:pt x="169984" y="659551"/>
                    <a:pt x="171515" y="659487"/>
                  </a:cubicBezTo>
                  <a:cubicBezTo>
                    <a:pt x="171738" y="659678"/>
                    <a:pt x="172057" y="659614"/>
                    <a:pt x="172344" y="659710"/>
                  </a:cubicBezTo>
                  <a:cubicBezTo>
                    <a:pt x="172248" y="659614"/>
                    <a:pt x="172120" y="659487"/>
                    <a:pt x="172089" y="659487"/>
                  </a:cubicBezTo>
                  <a:cubicBezTo>
                    <a:pt x="172599" y="659487"/>
                    <a:pt x="172854" y="659614"/>
                    <a:pt x="172854" y="659869"/>
                  </a:cubicBezTo>
                  <a:cubicBezTo>
                    <a:pt x="173109" y="659901"/>
                    <a:pt x="173332" y="660156"/>
                    <a:pt x="173619" y="660092"/>
                  </a:cubicBezTo>
                  <a:cubicBezTo>
                    <a:pt x="175787" y="659710"/>
                    <a:pt x="175787" y="657926"/>
                    <a:pt x="175787" y="657608"/>
                  </a:cubicBezTo>
                  <a:cubicBezTo>
                    <a:pt x="175787" y="657194"/>
                    <a:pt x="175437" y="655729"/>
                    <a:pt x="173587" y="655378"/>
                  </a:cubicBezTo>
                  <a:close/>
                  <a:moveTo>
                    <a:pt x="181240" y="642447"/>
                  </a:moveTo>
                  <a:cubicBezTo>
                    <a:pt x="182356" y="642861"/>
                    <a:pt x="182675" y="643530"/>
                    <a:pt x="182771" y="643753"/>
                  </a:cubicBezTo>
                  <a:cubicBezTo>
                    <a:pt x="183217" y="644581"/>
                    <a:pt x="183026" y="645314"/>
                    <a:pt x="182643" y="645951"/>
                  </a:cubicBezTo>
                  <a:cubicBezTo>
                    <a:pt x="182484" y="646269"/>
                    <a:pt x="181814" y="647065"/>
                    <a:pt x="180379" y="647065"/>
                  </a:cubicBezTo>
                  <a:cubicBezTo>
                    <a:pt x="179231" y="647097"/>
                    <a:pt x="174926" y="646365"/>
                    <a:pt x="173141" y="646142"/>
                  </a:cubicBezTo>
                  <a:lnTo>
                    <a:pt x="158887" y="644199"/>
                  </a:lnTo>
                  <a:cubicBezTo>
                    <a:pt x="154583" y="643498"/>
                    <a:pt x="150278" y="642893"/>
                    <a:pt x="146005" y="642192"/>
                  </a:cubicBezTo>
                  <a:cubicBezTo>
                    <a:pt x="143135" y="641714"/>
                    <a:pt x="140266" y="641173"/>
                    <a:pt x="137428" y="640632"/>
                  </a:cubicBezTo>
                  <a:cubicBezTo>
                    <a:pt x="130221" y="639230"/>
                    <a:pt x="123111" y="637574"/>
                    <a:pt x="116032" y="635695"/>
                  </a:cubicBezTo>
                  <a:cubicBezTo>
                    <a:pt x="114756" y="635376"/>
                    <a:pt x="113959" y="634134"/>
                    <a:pt x="114278" y="632860"/>
                  </a:cubicBezTo>
                  <a:cubicBezTo>
                    <a:pt x="114565" y="631618"/>
                    <a:pt x="115841" y="630822"/>
                    <a:pt x="117084" y="631108"/>
                  </a:cubicBezTo>
                  <a:cubicBezTo>
                    <a:pt x="123047" y="632287"/>
                    <a:pt x="129042" y="633179"/>
                    <a:pt x="135004" y="634070"/>
                  </a:cubicBezTo>
                  <a:cubicBezTo>
                    <a:pt x="139022" y="634676"/>
                    <a:pt x="143040" y="635249"/>
                    <a:pt x="147058" y="635918"/>
                  </a:cubicBezTo>
                  <a:cubicBezTo>
                    <a:pt x="151362" y="636618"/>
                    <a:pt x="155667" y="637478"/>
                    <a:pt x="159940" y="638338"/>
                  </a:cubicBezTo>
                  <a:lnTo>
                    <a:pt x="173938" y="641141"/>
                  </a:lnTo>
                  <a:cubicBezTo>
                    <a:pt x="174990" y="641332"/>
                    <a:pt x="177414" y="642320"/>
                    <a:pt x="179008" y="642670"/>
                  </a:cubicBezTo>
                  <a:cubicBezTo>
                    <a:pt x="179327" y="642447"/>
                    <a:pt x="179709" y="642288"/>
                    <a:pt x="180092" y="642256"/>
                  </a:cubicBezTo>
                  <a:cubicBezTo>
                    <a:pt x="179933" y="642351"/>
                    <a:pt x="179709" y="642574"/>
                    <a:pt x="179486" y="642766"/>
                  </a:cubicBezTo>
                  <a:cubicBezTo>
                    <a:pt x="180092" y="642861"/>
                    <a:pt x="180507" y="642829"/>
                    <a:pt x="180539" y="642511"/>
                  </a:cubicBezTo>
                  <a:cubicBezTo>
                    <a:pt x="180539" y="642383"/>
                    <a:pt x="180539" y="642320"/>
                    <a:pt x="180507" y="642256"/>
                  </a:cubicBezTo>
                  <a:cubicBezTo>
                    <a:pt x="180730" y="642256"/>
                    <a:pt x="180985" y="642320"/>
                    <a:pt x="181240" y="642447"/>
                  </a:cubicBezTo>
                  <a:close/>
                  <a:moveTo>
                    <a:pt x="179486" y="646588"/>
                  </a:moveTo>
                  <a:cubicBezTo>
                    <a:pt x="179295" y="646938"/>
                    <a:pt x="179072" y="646588"/>
                    <a:pt x="178912" y="646237"/>
                  </a:cubicBezTo>
                  <a:cubicBezTo>
                    <a:pt x="179040" y="646365"/>
                    <a:pt x="179231" y="646460"/>
                    <a:pt x="179422" y="646556"/>
                  </a:cubicBezTo>
                  <a:cubicBezTo>
                    <a:pt x="179454" y="646556"/>
                    <a:pt x="179518" y="646588"/>
                    <a:pt x="179486" y="646588"/>
                  </a:cubicBezTo>
                  <a:close/>
                  <a:moveTo>
                    <a:pt x="189371" y="632828"/>
                  </a:moveTo>
                  <a:cubicBezTo>
                    <a:pt x="187809" y="632000"/>
                    <a:pt x="185226" y="630949"/>
                    <a:pt x="184078" y="630216"/>
                  </a:cubicBezTo>
                  <a:lnTo>
                    <a:pt x="171770" y="622413"/>
                  </a:lnTo>
                  <a:cubicBezTo>
                    <a:pt x="168900" y="620661"/>
                    <a:pt x="165998" y="618941"/>
                    <a:pt x="163033" y="617349"/>
                  </a:cubicBezTo>
                  <a:cubicBezTo>
                    <a:pt x="161056" y="616266"/>
                    <a:pt x="159047" y="615247"/>
                    <a:pt x="157038" y="614259"/>
                  </a:cubicBezTo>
                  <a:cubicBezTo>
                    <a:pt x="149545" y="610565"/>
                    <a:pt x="141860" y="607284"/>
                    <a:pt x="134271" y="603717"/>
                  </a:cubicBezTo>
                  <a:cubicBezTo>
                    <a:pt x="133123" y="603144"/>
                    <a:pt x="131720" y="603621"/>
                    <a:pt x="131114" y="604768"/>
                  </a:cubicBezTo>
                  <a:cubicBezTo>
                    <a:pt x="130540" y="605914"/>
                    <a:pt x="130987" y="607348"/>
                    <a:pt x="132167" y="607921"/>
                  </a:cubicBezTo>
                  <a:lnTo>
                    <a:pt x="168740" y="627605"/>
                  </a:lnTo>
                  <a:lnTo>
                    <a:pt x="181463" y="634644"/>
                  </a:lnTo>
                  <a:cubicBezTo>
                    <a:pt x="182611" y="635249"/>
                    <a:pt x="184939" y="636077"/>
                    <a:pt x="186724" y="636778"/>
                  </a:cubicBezTo>
                  <a:lnTo>
                    <a:pt x="187171" y="636969"/>
                  </a:lnTo>
                  <a:cubicBezTo>
                    <a:pt x="187522" y="637956"/>
                    <a:pt x="188542" y="638593"/>
                    <a:pt x="189626" y="638434"/>
                  </a:cubicBezTo>
                  <a:cubicBezTo>
                    <a:pt x="191444" y="638211"/>
                    <a:pt x="191858" y="637001"/>
                    <a:pt x="192018" y="636395"/>
                  </a:cubicBezTo>
                  <a:cubicBezTo>
                    <a:pt x="192177" y="635790"/>
                    <a:pt x="192050" y="634994"/>
                    <a:pt x="191348" y="634198"/>
                  </a:cubicBezTo>
                  <a:cubicBezTo>
                    <a:pt x="191061" y="633847"/>
                    <a:pt x="190360" y="633338"/>
                    <a:pt x="189371" y="632828"/>
                  </a:cubicBezTo>
                  <a:close/>
                  <a:moveTo>
                    <a:pt x="190678" y="614036"/>
                  </a:moveTo>
                  <a:cubicBezTo>
                    <a:pt x="186693" y="610947"/>
                    <a:pt x="182707" y="607826"/>
                    <a:pt x="178657" y="604800"/>
                  </a:cubicBezTo>
                  <a:cubicBezTo>
                    <a:pt x="175437" y="602379"/>
                    <a:pt x="172152" y="600054"/>
                    <a:pt x="168868" y="597697"/>
                  </a:cubicBezTo>
                  <a:cubicBezTo>
                    <a:pt x="163926" y="594162"/>
                    <a:pt x="158951" y="590722"/>
                    <a:pt x="154073" y="587155"/>
                  </a:cubicBezTo>
                  <a:cubicBezTo>
                    <a:pt x="153052" y="586358"/>
                    <a:pt x="151585" y="586517"/>
                    <a:pt x="150756" y="587537"/>
                  </a:cubicBezTo>
                  <a:cubicBezTo>
                    <a:pt x="149959" y="588556"/>
                    <a:pt x="150151" y="590053"/>
                    <a:pt x="151171" y="590849"/>
                  </a:cubicBezTo>
                  <a:cubicBezTo>
                    <a:pt x="155794" y="594799"/>
                    <a:pt x="160450" y="598716"/>
                    <a:pt x="165233" y="602506"/>
                  </a:cubicBezTo>
                  <a:cubicBezTo>
                    <a:pt x="168390" y="605023"/>
                    <a:pt x="171610" y="607507"/>
                    <a:pt x="174895" y="609896"/>
                  </a:cubicBezTo>
                  <a:cubicBezTo>
                    <a:pt x="178976" y="612890"/>
                    <a:pt x="183153" y="615756"/>
                    <a:pt x="187330" y="618623"/>
                  </a:cubicBezTo>
                  <a:cubicBezTo>
                    <a:pt x="191507" y="621489"/>
                    <a:pt x="195717" y="624260"/>
                    <a:pt x="199926" y="627095"/>
                  </a:cubicBezTo>
                  <a:cubicBezTo>
                    <a:pt x="200914" y="627828"/>
                    <a:pt x="202349" y="627605"/>
                    <a:pt x="203082" y="626617"/>
                  </a:cubicBezTo>
                  <a:cubicBezTo>
                    <a:pt x="203816" y="625598"/>
                    <a:pt x="203593" y="624197"/>
                    <a:pt x="202572" y="623464"/>
                  </a:cubicBezTo>
                  <a:cubicBezTo>
                    <a:pt x="198618" y="620311"/>
                    <a:pt x="194664" y="617158"/>
                    <a:pt x="190678" y="614036"/>
                  </a:cubicBezTo>
                  <a:close/>
                  <a:moveTo>
                    <a:pt x="209715" y="612030"/>
                  </a:moveTo>
                  <a:cubicBezTo>
                    <a:pt x="206590" y="607443"/>
                    <a:pt x="198427" y="596264"/>
                    <a:pt x="197789" y="595404"/>
                  </a:cubicBezTo>
                  <a:cubicBezTo>
                    <a:pt x="194951" y="591709"/>
                    <a:pt x="192432" y="587887"/>
                    <a:pt x="189849" y="584129"/>
                  </a:cubicBezTo>
                  <a:cubicBezTo>
                    <a:pt x="187203" y="580243"/>
                    <a:pt x="184556" y="576421"/>
                    <a:pt x="181910" y="572599"/>
                  </a:cubicBezTo>
                  <a:cubicBezTo>
                    <a:pt x="179614" y="569286"/>
                    <a:pt x="177222" y="566038"/>
                    <a:pt x="174767" y="562789"/>
                  </a:cubicBezTo>
                  <a:cubicBezTo>
                    <a:pt x="174002" y="561738"/>
                    <a:pt x="172535" y="561483"/>
                    <a:pt x="171483" y="562247"/>
                  </a:cubicBezTo>
                  <a:cubicBezTo>
                    <a:pt x="170430" y="562980"/>
                    <a:pt x="170175" y="564445"/>
                    <a:pt x="170909" y="565496"/>
                  </a:cubicBezTo>
                  <a:cubicBezTo>
                    <a:pt x="173970" y="570210"/>
                    <a:pt x="176776" y="575019"/>
                    <a:pt x="179678" y="579765"/>
                  </a:cubicBezTo>
                  <a:cubicBezTo>
                    <a:pt x="181623" y="582982"/>
                    <a:pt x="183600" y="586199"/>
                    <a:pt x="185704" y="589320"/>
                  </a:cubicBezTo>
                  <a:cubicBezTo>
                    <a:pt x="188000" y="592665"/>
                    <a:pt x="190455" y="595913"/>
                    <a:pt x="193038" y="599130"/>
                  </a:cubicBezTo>
                  <a:cubicBezTo>
                    <a:pt x="193740" y="599958"/>
                    <a:pt x="202540" y="610501"/>
                    <a:pt x="205920" y="614801"/>
                  </a:cubicBezTo>
                  <a:cubicBezTo>
                    <a:pt x="206239" y="615183"/>
                    <a:pt x="206622" y="615533"/>
                    <a:pt x="206877" y="615788"/>
                  </a:cubicBezTo>
                  <a:cubicBezTo>
                    <a:pt x="206877" y="615884"/>
                    <a:pt x="206941" y="615916"/>
                    <a:pt x="206972" y="616011"/>
                  </a:cubicBezTo>
                  <a:cubicBezTo>
                    <a:pt x="207004" y="616075"/>
                    <a:pt x="207132" y="616170"/>
                    <a:pt x="207068" y="616234"/>
                  </a:cubicBezTo>
                  <a:lnTo>
                    <a:pt x="207068" y="616266"/>
                  </a:lnTo>
                  <a:cubicBezTo>
                    <a:pt x="207578" y="617317"/>
                    <a:pt x="208822" y="617827"/>
                    <a:pt x="209906" y="617381"/>
                  </a:cubicBezTo>
                  <a:cubicBezTo>
                    <a:pt x="210257" y="617285"/>
                    <a:pt x="212106" y="616043"/>
                    <a:pt x="210958" y="613909"/>
                  </a:cubicBezTo>
                  <a:cubicBezTo>
                    <a:pt x="210735" y="613590"/>
                    <a:pt x="210321" y="612922"/>
                    <a:pt x="209715" y="612030"/>
                  </a:cubicBezTo>
                  <a:close/>
                  <a:moveTo>
                    <a:pt x="206972" y="616011"/>
                  </a:moveTo>
                  <a:cubicBezTo>
                    <a:pt x="207004" y="616107"/>
                    <a:pt x="206972" y="616298"/>
                    <a:pt x="207068" y="616266"/>
                  </a:cubicBezTo>
                  <a:cubicBezTo>
                    <a:pt x="207036" y="616202"/>
                    <a:pt x="207036" y="616138"/>
                    <a:pt x="207004" y="616107"/>
                  </a:cubicBezTo>
                  <a:cubicBezTo>
                    <a:pt x="206972" y="616011"/>
                    <a:pt x="206941" y="615916"/>
                    <a:pt x="206909" y="615820"/>
                  </a:cubicBezTo>
                  <a:cubicBezTo>
                    <a:pt x="206972" y="615916"/>
                    <a:pt x="206941" y="615947"/>
                    <a:pt x="206972" y="616011"/>
                  </a:cubicBezTo>
                  <a:close/>
                  <a:moveTo>
                    <a:pt x="217112" y="609100"/>
                  </a:moveTo>
                  <a:cubicBezTo>
                    <a:pt x="216825" y="609195"/>
                    <a:pt x="216634" y="608813"/>
                    <a:pt x="216507" y="608240"/>
                  </a:cubicBezTo>
                  <a:lnTo>
                    <a:pt x="216602" y="608271"/>
                  </a:lnTo>
                  <a:lnTo>
                    <a:pt x="216953" y="608463"/>
                  </a:lnTo>
                  <a:cubicBezTo>
                    <a:pt x="216825" y="608240"/>
                    <a:pt x="216634" y="608048"/>
                    <a:pt x="216443" y="607921"/>
                  </a:cubicBezTo>
                  <a:cubicBezTo>
                    <a:pt x="216188" y="606520"/>
                    <a:pt x="216124" y="604354"/>
                    <a:pt x="215869" y="603494"/>
                  </a:cubicBezTo>
                  <a:lnTo>
                    <a:pt x="212298" y="592442"/>
                  </a:lnTo>
                  <a:cubicBezTo>
                    <a:pt x="210895" y="588492"/>
                    <a:pt x="209492" y="584479"/>
                    <a:pt x="207961" y="580498"/>
                  </a:cubicBezTo>
                  <a:cubicBezTo>
                    <a:pt x="206462" y="576612"/>
                    <a:pt x="204868" y="572726"/>
                    <a:pt x="203497" y="568840"/>
                  </a:cubicBezTo>
                  <a:cubicBezTo>
                    <a:pt x="202349" y="565464"/>
                    <a:pt x="201265" y="562120"/>
                    <a:pt x="200468" y="558712"/>
                  </a:cubicBezTo>
                  <a:cubicBezTo>
                    <a:pt x="200244" y="557438"/>
                    <a:pt x="199033" y="556578"/>
                    <a:pt x="197757" y="556833"/>
                  </a:cubicBezTo>
                  <a:cubicBezTo>
                    <a:pt x="196482" y="557056"/>
                    <a:pt x="195621" y="558266"/>
                    <a:pt x="195844" y="559540"/>
                  </a:cubicBezTo>
                  <a:cubicBezTo>
                    <a:pt x="196546" y="564381"/>
                    <a:pt x="197662" y="569223"/>
                    <a:pt x="199097" y="574064"/>
                  </a:cubicBezTo>
                  <a:cubicBezTo>
                    <a:pt x="200149" y="577536"/>
                    <a:pt x="201360" y="581039"/>
                    <a:pt x="202668" y="584447"/>
                  </a:cubicBezTo>
                  <a:cubicBezTo>
                    <a:pt x="203975" y="587855"/>
                    <a:pt x="205410" y="591168"/>
                    <a:pt x="206717" y="594480"/>
                  </a:cubicBezTo>
                  <a:lnTo>
                    <a:pt x="211054" y="605150"/>
                  </a:lnTo>
                  <a:cubicBezTo>
                    <a:pt x="211564" y="606424"/>
                    <a:pt x="212457" y="609705"/>
                    <a:pt x="212808" y="610597"/>
                  </a:cubicBezTo>
                  <a:cubicBezTo>
                    <a:pt x="213350" y="611966"/>
                    <a:pt x="214402" y="612285"/>
                    <a:pt x="214657" y="612316"/>
                  </a:cubicBezTo>
                  <a:cubicBezTo>
                    <a:pt x="214976" y="612348"/>
                    <a:pt x="217623" y="612285"/>
                    <a:pt x="217336" y="609609"/>
                  </a:cubicBezTo>
                  <a:cubicBezTo>
                    <a:pt x="217336" y="609418"/>
                    <a:pt x="217304" y="609227"/>
                    <a:pt x="217240" y="609068"/>
                  </a:cubicBezTo>
                  <a:cubicBezTo>
                    <a:pt x="217208" y="609068"/>
                    <a:pt x="217176" y="609100"/>
                    <a:pt x="217112" y="609100"/>
                  </a:cubicBezTo>
                  <a:close/>
                  <a:moveTo>
                    <a:pt x="2357725" y="2068205"/>
                  </a:moveTo>
                  <a:cubicBezTo>
                    <a:pt x="2354186" y="2067982"/>
                    <a:pt x="2350646" y="2067727"/>
                    <a:pt x="2347075" y="2067568"/>
                  </a:cubicBezTo>
                  <a:cubicBezTo>
                    <a:pt x="2343248" y="2067377"/>
                    <a:pt x="2339422" y="2067313"/>
                    <a:pt x="2335596" y="2067186"/>
                  </a:cubicBezTo>
                  <a:lnTo>
                    <a:pt x="2323989" y="2066963"/>
                  </a:lnTo>
                  <a:cubicBezTo>
                    <a:pt x="2323000" y="2066931"/>
                    <a:pt x="2320545" y="2067345"/>
                    <a:pt x="2318983" y="2067345"/>
                  </a:cubicBezTo>
                  <a:cubicBezTo>
                    <a:pt x="2318791" y="2067122"/>
                    <a:pt x="2318441" y="2067217"/>
                    <a:pt x="2318185" y="2067090"/>
                  </a:cubicBezTo>
                  <a:cubicBezTo>
                    <a:pt x="2318249" y="2067154"/>
                    <a:pt x="2318345" y="2067249"/>
                    <a:pt x="2318377" y="2067281"/>
                  </a:cubicBezTo>
                  <a:cubicBezTo>
                    <a:pt x="2318409" y="2067281"/>
                    <a:pt x="2318409" y="2067313"/>
                    <a:pt x="2318441" y="2067313"/>
                  </a:cubicBezTo>
                  <a:lnTo>
                    <a:pt x="2318409" y="2067313"/>
                  </a:lnTo>
                  <a:cubicBezTo>
                    <a:pt x="2318409" y="2067313"/>
                    <a:pt x="2318377" y="2067281"/>
                    <a:pt x="2318377" y="2067281"/>
                  </a:cubicBezTo>
                  <a:cubicBezTo>
                    <a:pt x="2318026" y="2067249"/>
                    <a:pt x="2317835" y="2067122"/>
                    <a:pt x="2317771" y="2066963"/>
                  </a:cubicBezTo>
                  <a:cubicBezTo>
                    <a:pt x="2317452" y="2066899"/>
                    <a:pt x="2317229" y="2066612"/>
                    <a:pt x="2316910" y="2066676"/>
                  </a:cubicBezTo>
                  <a:cubicBezTo>
                    <a:pt x="2314710" y="2066995"/>
                    <a:pt x="2314646" y="2068778"/>
                    <a:pt x="2314646" y="2069097"/>
                  </a:cubicBezTo>
                  <a:cubicBezTo>
                    <a:pt x="2314646" y="2069511"/>
                    <a:pt x="2314965" y="2070944"/>
                    <a:pt x="2316782" y="2071358"/>
                  </a:cubicBezTo>
                  <a:cubicBezTo>
                    <a:pt x="2317867" y="2071613"/>
                    <a:pt x="2321980" y="2071868"/>
                    <a:pt x="2323638" y="2072059"/>
                  </a:cubicBezTo>
                  <a:lnTo>
                    <a:pt x="2335309" y="2073142"/>
                  </a:lnTo>
                  <a:cubicBezTo>
                    <a:pt x="2339135" y="2073396"/>
                    <a:pt x="2342961" y="2073747"/>
                    <a:pt x="2346788" y="2073906"/>
                  </a:cubicBezTo>
                  <a:cubicBezTo>
                    <a:pt x="2349339" y="2074034"/>
                    <a:pt x="2351890" y="2074097"/>
                    <a:pt x="2354441" y="2074129"/>
                  </a:cubicBezTo>
                  <a:cubicBezTo>
                    <a:pt x="2360882" y="2074225"/>
                    <a:pt x="2367291" y="2074065"/>
                    <a:pt x="2373732" y="2073747"/>
                  </a:cubicBezTo>
                  <a:cubicBezTo>
                    <a:pt x="2375008" y="2073747"/>
                    <a:pt x="2376060" y="2072696"/>
                    <a:pt x="2376060" y="2071390"/>
                  </a:cubicBezTo>
                  <a:cubicBezTo>
                    <a:pt x="2376028" y="2070084"/>
                    <a:pt x="2374976" y="2069065"/>
                    <a:pt x="2373668" y="2069065"/>
                  </a:cubicBezTo>
                  <a:cubicBezTo>
                    <a:pt x="2368343" y="2068906"/>
                    <a:pt x="2363050" y="2068523"/>
                    <a:pt x="2357725" y="2068205"/>
                  </a:cubicBezTo>
                  <a:close/>
                  <a:moveTo>
                    <a:pt x="2317612" y="2066867"/>
                  </a:moveTo>
                  <a:cubicBezTo>
                    <a:pt x="2317612" y="2066931"/>
                    <a:pt x="2317739" y="2066899"/>
                    <a:pt x="2317771" y="2066963"/>
                  </a:cubicBezTo>
                  <a:cubicBezTo>
                    <a:pt x="2317930" y="2066995"/>
                    <a:pt x="2318058" y="2067026"/>
                    <a:pt x="2318185" y="2067090"/>
                  </a:cubicBezTo>
                  <a:cubicBezTo>
                    <a:pt x="2317962" y="2066835"/>
                    <a:pt x="2317675" y="2066517"/>
                    <a:pt x="2317612" y="2066867"/>
                  </a:cubicBezTo>
                  <a:close/>
                  <a:moveTo>
                    <a:pt x="2373700" y="2092953"/>
                  </a:moveTo>
                  <a:cubicBezTo>
                    <a:pt x="2374976" y="2093271"/>
                    <a:pt x="2375709" y="2094577"/>
                    <a:pt x="2375358" y="2095819"/>
                  </a:cubicBezTo>
                  <a:cubicBezTo>
                    <a:pt x="2375039" y="2097062"/>
                    <a:pt x="2373732" y="2097826"/>
                    <a:pt x="2372488" y="2097476"/>
                  </a:cubicBezTo>
                  <a:cubicBezTo>
                    <a:pt x="2366589" y="2096106"/>
                    <a:pt x="2360627" y="2095023"/>
                    <a:pt x="2354664" y="2093940"/>
                  </a:cubicBezTo>
                  <a:cubicBezTo>
                    <a:pt x="2350678" y="2093208"/>
                    <a:pt x="2346660" y="2092507"/>
                    <a:pt x="2342675" y="2091711"/>
                  </a:cubicBezTo>
                  <a:cubicBezTo>
                    <a:pt x="2338402" y="2090851"/>
                    <a:pt x="2334129" y="2089831"/>
                    <a:pt x="2329888" y="2088844"/>
                  </a:cubicBezTo>
                  <a:lnTo>
                    <a:pt x="2315985" y="2085595"/>
                  </a:lnTo>
                  <a:cubicBezTo>
                    <a:pt x="2314965" y="2085372"/>
                    <a:pt x="2312542" y="2084321"/>
                    <a:pt x="2310947" y="2083907"/>
                  </a:cubicBezTo>
                  <a:cubicBezTo>
                    <a:pt x="2310628" y="2084130"/>
                    <a:pt x="2310246" y="2084258"/>
                    <a:pt x="2309863" y="2084289"/>
                  </a:cubicBezTo>
                  <a:cubicBezTo>
                    <a:pt x="2310054" y="2084162"/>
                    <a:pt x="2310278" y="2083971"/>
                    <a:pt x="2310469" y="2083780"/>
                  </a:cubicBezTo>
                  <a:cubicBezTo>
                    <a:pt x="2309863" y="2083684"/>
                    <a:pt x="2309481" y="2083716"/>
                    <a:pt x="2309449" y="2084003"/>
                  </a:cubicBezTo>
                  <a:cubicBezTo>
                    <a:pt x="2309417" y="2084130"/>
                    <a:pt x="2309449" y="2084226"/>
                    <a:pt x="2309481" y="2084258"/>
                  </a:cubicBezTo>
                  <a:cubicBezTo>
                    <a:pt x="2309225" y="2084258"/>
                    <a:pt x="2308970" y="2084162"/>
                    <a:pt x="2308747" y="2084066"/>
                  </a:cubicBezTo>
                  <a:cubicBezTo>
                    <a:pt x="2307663" y="2083589"/>
                    <a:pt x="2307344" y="2082920"/>
                    <a:pt x="2307248" y="2082729"/>
                  </a:cubicBezTo>
                  <a:cubicBezTo>
                    <a:pt x="2306834" y="2081869"/>
                    <a:pt x="2307025" y="2081136"/>
                    <a:pt x="2307408" y="2080499"/>
                  </a:cubicBezTo>
                  <a:cubicBezTo>
                    <a:pt x="2307599" y="2080213"/>
                    <a:pt x="2308301" y="2079416"/>
                    <a:pt x="2309736" y="2079448"/>
                  </a:cubicBezTo>
                  <a:cubicBezTo>
                    <a:pt x="2310884" y="2079480"/>
                    <a:pt x="2315188" y="2080340"/>
                    <a:pt x="2316942" y="2080595"/>
                  </a:cubicBezTo>
                  <a:lnTo>
                    <a:pt x="2331132" y="2083015"/>
                  </a:lnTo>
                  <a:cubicBezTo>
                    <a:pt x="2335404" y="2083875"/>
                    <a:pt x="2339677" y="2084608"/>
                    <a:pt x="2343950" y="2085468"/>
                  </a:cubicBezTo>
                  <a:cubicBezTo>
                    <a:pt x="2346788" y="2086041"/>
                    <a:pt x="2349658" y="2086646"/>
                    <a:pt x="2352496" y="2087315"/>
                  </a:cubicBezTo>
                  <a:cubicBezTo>
                    <a:pt x="2359606" y="2088939"/>
                    <a:pt x="2366685" y="2090819"/>
                    <a:pt x="2373700" y="2092953"/>
                  </a:cubicBezTo>
                  <a:close/>
                  <a:moveTo>
                    <a:pt x="2311202" y="2080340"/>
                  </a:moveTo>
                  <a:cubicBezTo>
                    <a:pt x="2311043" y="2080213"/>
                    <a:pt x="2310852" y="2080085"/>
                    <a:pt x="2310660" y="2079990"/>
                  </a:cubicBezTo>
                  <a:cubicBezTo>
                    <a:pt x="2310660" y="2079990"/>
                    <a:pt x="2310596" y="2079990"/>
                    <a:pt x="2310596" y="2079958"/>
                  </a:cubicBezTo>
                  <a:cubicBezTo>
                    <a:pt x="2310820" y="2079607"/>
                    <a:pt x="2311043" y="2079990"/>
                    <a:pt x="2311202" y="2080340"/>
                  </a:cubicBezTo>
                  <a:close/>
                  <a:moveTo>
                    <a:pt x="2320768" y="2099291"/>
                  </a:moveTo>
                  <a:lnTo>
                    <a:pt x="2308269" y="2091838"/>
                  </a:lnTo>
                  <a:cubicBezTo>
                    <a:pt x="2307153" y="2091169"/>
                    <a:pt x="2304825" y="2090277"/>
                    <a:pt x="2303103" y="2089513"/>
                  </a:cubicBezTo>
                  <a:lnTo>
                    <a:pt x="2302657" y="2089322"/>
                  </a:lnTo>
                  <a:cubicBezTo>
                    <a:pt x="2302306" y="2088334"/>
                    <a:pt x="2301317" y="2087666"/>
                    <a:pt x="2300233" y="2087793"/>
                  </a:cubicBezTo>
                  <a:cubicBezTo>
                    <a:pt x="2298384" y="2087952"/>
                    <a:pt x="2297938" y="2089131"/>
                    <a:pt x="2297778" y="2089736"/>
                  </a:cubicBezTo>
                  <a:cubicBezTo>
                    <a:pt x="2297619" y="2090341"/>
                    <a:pt x="2297682" y="2091137"/>
                    <a:pt x="2298352" y="2091965"/>
                  </a:cubicBezTo>
                  <a:cubicBezTo>
                    <a:pt x="2298639" y="2092348"/>
                    <a:pt x="2299341" y="2092857"/>
                    <a:pt x="2300297" y="2093399"/>
                  </a:cubicBezTo>
                  <a:cubicBezTo>
                    <a:pt x="2301828" y="2094258"/>
                    <a:pt x="2304379" y="2095405"/>
                    <a:pt x="2305495" y="2096170"/>
                  </a:cubicBezTo>
                  <a:lnTo>
                    <a:pt x="2317548" y="2104387"/>
                  </a:lnTo>
                  <a:cubicBezTo>
                    <a:pt x="2320386" y="2106234"/>
                    <a:pt x="2323224" y="2108050"/>
                    <a:pt x="2326157" y="2109738"/>
                  </a:cubicBezTo>
                  <a:cubicBezTo>
                    <a:pt x="2328070" y="2110885"/>
                    <a:pt x="2330047" y="2111967"/>
                    <a:pt x="2332024" y="2113019"/>
                  </a:cubicBezTo>
                  <a:cubicBezTo>
                    <a:pt x="2339390" y="2116936"/>
                    <a:pt x="2346979" y="2120504"/>
                    <a:pt x="2354441" y="2124294"/>
                  </a:cubicBezTo>
                  <a:cubicBezTo>
                    <a:pt x="2355589" y="2124899"/>
                    <a:pt x="2357023" y="2124485"/>
                    <a:pt x="2357629" y="2123338"/>
                  </a:cubicBezTo>
                  <a:cubicBezTo>
                    <a:pt x="2358267" y="2122224"/>
                    <a:pt x="2357852" y="2120790"/>
                    <a:pt x="2356704" y="2120153"/>
                  </a:cubicBezTo>
                  <a:lnTo>
                    <a:pt x="2320768" y="2099291"/>
                  </a:lnTo>
                  <a:close/>
                  <a:moveTo>
                    <a:pt x="2323479" y="2124485"/>
                  </a:moveTo>
                  <a:cubicBezTo>
                    <a:pt x="2320386" y="2121873"/>
                    <a:pt x="2317261" y="2119293"/>
                    <a:pt x="2314072" y="2116777"/>
                  </a:cubicBezTo>
                  <a:cubicBezTo>
                    <a:pt x="2310054" y="2113656"/>
                    <a:pt x="2305973" y="2110662"/>
                    <a:pt x="2301892" y="2107668"/>
                  </a:cubicBezTo>
                  <a:cubicBezTo>
                    <a:pt x="2297810" y="2104674"/>
                    <a:pt x="2293665" y="2101743"/>
                    <a:pt x="2289583" y="2098782"/>
                  </a:cubicBezTo>
                  <a:cubicBezTo>
                    <a:pt x="2288595" y="2098017"/>
                    <a:pt x="2287192" y="2098176"/>
                    <a:pt x="2286427" y="2099164"/>
                  </a:cubicBezTo>
                  <a:cubicBezTo>
                    <a:pt x="2285661" y="2100151"/>
                    <a:pt x="2285821" y="2101552"/>
                    <a:pt x="2286809" y="2102317"/>
                  </a:cubicBezTo>
                  <a:cubicBezTo>
                    <a:pt x="2290667" y="2105597"/>
                    <a:pt x="2294494" y="2108878"/>
                    <a:pt x="2298384" y="2112127"/>
                  </a:cubicBezTo>
                  <a:cubicBezTo>
                    <a:pt x="2302274" y="2115376"/>
                    <a:pt x="2306164" y="2118592"/>
                    <a:pt x="2310118" y="2121746"/>
                  </a:cubicBezTo>
                  <a:cubicBezTo>
                    <a:pt x="2313275" y="2124262"/>
                    <a:pt x="2316496" y="2126714"/>
                    <a:pt x="2319684" y="2129167"/>
                  </a:cubicBezTo>
                  <a:cubicBezTo>
                    <a:pt x="2324499" y="2132862"/>
                    <a:pt x="2329378" y="2136461"/>
                    <a:pt x="2334129" y="2140187"/>
                  </a:cubicBezTo>
                  <a:cubicBezTo>
                    <a:pt x="2335117" y="2141047"/>
                    <a:pt x="2336616" y="2140920"/>
                    <a:pt x="2337445" y="2139932"/>
                  </a:cubicBezTo>
                  <a:cubicBezTo>
                    <a:pt x="2338274" y="2138913"/>
                    <a:pt x="2338146" y="2137448"/>
                    <a:pt x="2337158" y="2136620"/>
                  </a:cubicBezTo>
                  <a:cubicBezTo>
                    <a:pt x="2332662" y="2132511"/>
                    <a:pt x="2328134" y="2128434"/>
                    <a:pt x="2323479" y="2124485"/>
                  </a:cubicBezTo>
                  <a:close/>
                  <a:moveTo>
                    <a:pt x="2282281" y="2109834"/>
                  </a:moveTo>
                  <a:cubicBezTo>
                    <a:pt x="2282281" y="2109738"/>
                    <a:pt x="2282217" y="2109706"/>
                    <a:pt x="2282217" y="2109611"/>
                  </a:cubicBezTo>
                  <a:cubicBezTo>
                    <a:pt x="2282249" y="2109674"/>
                    <a:pt x="2282249" y="2109738"/>
                    <a:pt x="2282249" y="2109802"/>
                  </a:cubicBezTo>
                  <a:lnTo>
                    <a:pt x="2282281" y="2109834"/>
                  </a:lnTo>
                  <a:close/>
                  <a:moveTo>
                    <a:pt x="2282217" y="2109611"/>
                  </a:moveTo>
                  <a:cubicBezTo>
                    <a:pt x="2282217" y="2109515"/>
                    <a:pt x="2282249" y="2109324"/>
                    <a:pt x="2282122" y="2109388"/>
                  </a:cubicBezTo>
                  <a:cubicBezTo>
                    <a:pt x="2282154" y="2109420"/>
                    <a:pt x="2282154" y="2109483"/>
                    <a:pt x="2282186" y="2109547"/>
                  </a:cubicBezTo>
                  <a:cubicBezTo>
                    <a:pt x="2282186" y="2109579"/>
                    <a:pt x="2282186" y="2109579"/>
                    <a:pt x="2282217" y="2109611"/>
                  </a:cubicBezTo>
                  <a:close/>
                  <a:moveTo>
                    <a:pt x="2302593" y="2137002"/>
                  </a:moveTo>
                  <a:cubicBezTo>
                    <a:pt x="2300425" y="2133562"/>
                    <a:pt x="2298065" y="2130250"/>
                    <a:pt x="2295578" y="2126969"/>
                  </a:cubicBezTo>
                  <a:cubicBezTo>
                    <a:pt x="2294908" y="2126109"/>
                    <a:pt x="2286458" y="2115280"/>
                    <a:pt x="2283174" y="2110885"/>
                  </a:cubicBezTo>
                  <a:cubicBezTo>
                    <a:pt x="2282887" y="2110471"/>
                    <a:pt x="2282504" y="2110120"/>
                    <a:pt x="2282281" y="2109834"/>
                  </a:cubicBezTo>
                  <a:lnTo>
                    <a:pt x="2282281" y="2109897"/>
                  </a:lnTo>
                  <a:lnTo>
                    <a:pt x="2282249" y="2109802"/>
                  </a:lnTo>
                  <a:cubicBezTo>
                    <a:pt x="2282090" y="2109611"/>
                    <a:pt x="2281994" y="2109451"/>
                    <a:pt x="2282122" y="2109388"/>
                  </a:cubicBezTo>
                  <a:cubicBezTo>
                    <a:pt x="2281643" y="2108305"/>
                    <a:pt x="2280432" y="2107763"/>
                    <a:pt x="2279316" y="2108146"/>
                  </a:cubicBezTo>
                  <a:cubicBezTo>
                    <a:pt x="2278997" y="2108273"/>
                    <a:pt x="2277084" y="2109451"/>
                    <a:pt x="2278168" y="2111585"/>
                  </a:cubicBezTo>
                  <a:cubicBezTo>
                    <a:pt x="2278327" y="2111904"/>
                    <a:pt x="2278742" y="2112605"/>
                    <a:pt x="2279316" y="2113528"/>
                  </a:cubicBezTo>
                  <a:cubicBezTo>
                    <a:pt x="2282281" y="2118210"/>
                    <a:pt x="2290093" y="2129645"/>
                    <a:pt x="2290699" y="2130536"/>
                  </a:cubicBezTo>
                  <a:cubicBezTo>
                    <a:pt x="2293410" y="2134295"/>
                    <a:pt x="2295833" y="2138212"/>
                    <a:pt x="2298288" y="2142066"/>
                  </a:cubicBezTo>
                  <a:cubicBezTo>
                    <a:pt x="2300807" y="2146016"/>
                    <a:pt x="2303326" y="2149933"/>
                    <a:pt x="2305846" y="2153851"/>
                  </a:cubicBezTo>
                  <a:cubicBezTo>
                    <a:pt x="2308045" y="2157227"/>
                    <a:pt x="2310310" y="2160571"/>
                    <a:pt x="2312669" y="2163852"/>
                  </a:cubicBezTo>
                  <a:cubicBezTo>
                    <a:pt x="2313403" y="2164935"/>
                    <a:pt x="2314869" y="2165254"/>
                    <a:pt x="2315953" y="2164553"/>
                  </a:cubicBezTo>
                  <a:cubicBezTo>
                    <a:pt x="2317038" y="2163820"/>
                    <a:pt x="2317324" y="2162355"/>
                    <a:pt x="2316623" y="2161272"/>
                  </a:cubicBezTo>
                  <a:cubicBezTo>
                    <a:pt x="2313689" y="2156495"/>
                    <a:pt x="2311075" y="2151590"/>
                    <a:pt x="2308301" y="2146748"/>
                  </a:cubicBezTo>
                  <a:cubicBezTo>
                    <a:pt x="2306451" y="2143468"/>
                    <a:pt x="2304602" y="2140187"/>
                    <a:pt x="2302593" y="2137002"/>
                  </a:cubicBezTo>
                  <a:close/>
                  <a:moveTo>
                    <a:pt x="2285502" y="2141302"/>
                  </a:moveTo>
                  <a:cubicBezTo>
                    <a:pt x="2284290" y="2137862"/>
                    <a:pt x="2282951" y="2134518"/>
                    <a:pt x="2281739" y="2131142"/>
                  </a:cubicBezTo>
                  <a:lnTo>
                    <a:pt x="2277753" y="2120344"/>
                  </a:lnTo>
                  <a:cubicBezTo>
                    <a:pt x="2277275" y="2119038"/>
                    <a:pt x="2276510" y="2115726"/>
                    <a:pt x="2276191" y="2114834"/>
                  </a:cubicBezTo>
                  <a:cubicBezTo>
                    <a:pt x="2275681" y="2113465"/>
                    <a:pt x="2274660" y="2113114"/>
                    <a:pt x="2274405" y="2113082"/>
                  </a:cubicBezTo>
                  <a:cubicBezTo>
                    <a:pt x="2274055" y="2113019"/>
                    <a:pt x="2271440" y="2112987"/>
                    <a:pt x="2271599" y="2115694"/>
                  </a:cubicBezTo>
                  <a:cubicBezTo>
                    <a:pt x="2271599" y="2115885"/>
                    <a:pt x="2271631" y="2116076"/>
                    <a:pt x="2271695" y="2116236"/>
                  </a:cubicBezTo>
                  <a:cubicBezTo>
                    <a:pt x="2271727" y="2116236"/>
                    <a:pt x="2271759" y="2116204"/>
                    <a:pt x="2271822" y="2116204"/>
                  </a:cubicBezTo>
                  <a:cubicBezTo>
                    <a:pt x="2272109" y="2116108"/>
                    <a:pt x="2272269" y="2116490"/>
                    <a:pt x="2272396" y="2117095"/>
                  </a:cubicBezTo>
                  <a:lnTo>
                    <a:pt x="2272301" y="2117032"/>
                  </a:lnTo>
                  <a:lnTo>
                    <a:pt x="2271950" y="2116841"/>
                  </a:lnTo>
                  <a:cubicBezTo>
                    <a:pt x="2272077" y="2117064"/>
                    <a:pt x="2272269" y="2117255"/>
                    <a:pt x="2272460" y="2117414"/>
                  </a:cubicBezTo>
                  <a:cubicBezTo>
                    <a:pt x="2272652" y="2118815"/>
                    <a:pt x="2272652" y="2120981"/>
                    <a:pt x="2272875" y="2121841"/>
                  </a:cubicBezTo>
                  <a:lnTo>
                    <a:pt x="2276095" y="2133021"/>
                  </a:lnTo>
                  <a:cubicBezTo>
                    <a:pt x="2277371" y="2137034"/>
                    <a:pt x="2278646" y="2141079"/>
                    <a:pt x="2280081" y="2145092"/>
                  </a:cubicBezTo>
                  <a:cubicBezTo>
                    <a:pt x="2281452" y="2149042"/>
                    <a:pt x="2282919" y="2152959"/>
                    <a:pt x="2284131" y="2156909"/>
                  </a:cubicBezTo>
                  <a:cubicBezTo>
                    <a:pt x="2285215" y="2160317"/>
                    <a:pt x="2286171" y="2163693"/>
                    <a:pt x="2286841" y="2167133"/>
                  </a:cubicBezTo>
                  <a:cubicBezTo>
                    <a:pt x="2287032" y="2168407"/>
                    <a:pt x="2288244" y="2169299"/>
                    <a:pt x="2289520" y="2169108"/>
                  </a:cubicBezTo>
                  <a:cubicBezTo>
                    <a:pt x="2290795" y="2168916"/>
                    <a:pt x="2291688" y="2167706"/>
                    <a:pt x="2291496" y="2166432"/>
                  </a:cubicBezTo>
                  <a:cubicBezTo>
                    <a:pt x="2290986" y="2161559"/>
                    <a:pt x="2289998" y="2156686"/>
                    <a:pt x="2288722" y="2151813"/>
                  </a:cubicBezTo>
                  <a:cubicBezTo>
                    <a:pt x="2287766" y="2148309"/>
                    <a:pt x="2286681" y="2144774"/>
                    <a:pt x="2285502" y="21413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879979" y="774715"/>
              <a:ext cx="1163149" cy="1176115"/>
            </a:xfrm>
            <a:custGeom>
              <a:rect b="b" l="l" r="r" t="t"/>
              <a:pathLst>
                <a:path extrusionOk="0" h="2352230" w="2326297">
                  <a:moveTo>
                    <a:pt x="2146098" y="549100"/>
                  </a:moveTo>
                  <a:cubicBezTo>
                    <a:pt x="2146449" y="564675"/>
                    <a:pt x="2135544" y="577606"/>
                    <a:pt x="2121737" y="577925"/>
                  </a:cubicBezTo>
                  <a:cubicBezTo>
                    <a:pt x="2107962" y="578243"/>
                    <a:pt x="2096450" y="565885"/>
                    <a:pt x="2096100" y="550278"/>
                  </a:cubicBezTo>
                  <a:cubicBezTo>
                    <a:pt x="2095749" y="534703"/>
                    <a:pt x="2106654" y="521804"/>
                    <a:pt x="2120461" y="521454"/>
                  </a:cubicBezTo>
                  <a:cubicBezTo>
                    <a:pt x="2134236" y="521135"/>
                    <a:pt x="2145747" y="533525"/>
                    <a:pt x="2146098" y="549100"/>
                  </a:cubicBezTo>
                  <a:close/>
                  <a:moveTo>
                    <a:pt x="2300621" y="796451"/>
                  </a:moveTo>
                  <a:cubicBezTo>
                    <a:pt x="2286846" y="796770"/>
                    <a:pt x="2275940" y="809701"/>
                    <a:pt x="2276291" y="825276"/>
                  </a:cubicBezTo>
                  <a:cubicBezTo>
                    <a:pt x="2276642" y="840851"/>
                    <a:pt x="2288153" y="853241"/>
                    <a:pt x="2301928" y="852890"/>
                  </a:cubicBezTo>
                  <a:cubicBezTo>
                    <a:pt x="2315735" y="852572"/>
                    <a:pt x="2326640" y="839672"/>
                    <a:pt x="2326289" y="824066"/>
                  </a:cubicBezTo>
                  <a:cubicBezTo>
                    <a:pt x="2325907" y="808491"/>
                    <a:pt x="2314428" y="796101"/>
                    <a:pt x="2300621" y="796451"/>
                  </a:cubicBezTo>
                  <a:close/>
                  <a:moveTo>
                    <a:pt x="196646" y="1740533"/>
                  </a:moveTo>
                  <a:cubicBezTo>
                    <a:pt x="182839" y="1740406"/>
                    <a:pt x="171519" y="1752955"/>
                    <a:pt x="171392" y="1768562"/>
                  </a:cubicBezTo>
                  <a:cubicBezTo>
                    <a:pt x="171264" y="1784137"/>
                    <a:pt x="182361" y="1796877"/>
                    <a:pt x="196136" y="1797004"/>
                  </a:cubicBezTo>
                  <a:cubicBezTo>
                    <a:pt x="209943" y="1797132"/>
                    <a:pt x="221262" y="1784583"/>
                    <a:pt x="221390" y="1768976"/>
                  </a:cubicBezTo>
                  <a:cubicBezTo>
                    <a:pt x="221517" y="1753401"/>
                    <a:pt x="210421" y="1740661"/>
                    <a:pt x="196646" y="1740533"/>
                  </a:cubicBezTo>
                  <a:close/>
                  <a:moveTo>
                    <a:pt x="25255" y="1459803"/>
                  </a:moveTo>
                  <a:cubicBezTo>
                    <a:pt x="11448" y="1459675"/>
                    <a:pt x="129" y="1472224"/>
                    <a:pt x="1" y="1487799"/>
                  </a:cubicBezTo>
                  <a:cubicBezTo>
                    <a:pt x="-126" y="1503406"/>
                    <a:pt x="10970" y="1516146"/>
                    <a:pt x="24777" y="1516274"/>
                  </a:cubicBezTo>
                  <a:cubicBezTo>
                    <a:pt x="38552" y="1516401"/>
                    <a:pt x="49872" y="1503852"/>
                    <a:pt x="49999" y="1488245"/>
                  </a:cubicBezTo>
                  <a:cubicBezTo>
                    <a:pt x="50127" y="1472670"/>
                    <a:pt x="39062" y="1459930"/>
                    <a:pt x="25255" y="1459803"/>
                  </a:cubicBezTo>
                  <a:close/>
                  <a:moveTo>
                    <a:pt x="1089471" y="8373"/>
                  </a:moveTo>
                  <a:cubicBezTo>
                    <a:pt x="1080607" y="19043"/>
                    <a:pt x="1082903" y="35892"/>
                    <a:pt x="1094605" y="45957"/>
                  </a:cubicBezTo>
                  <a:cubicBezTo>
                    <a:pt x="1106339" y="55990"/>
                    <a:pt x="1123048" y="55480"/>
                    <a:pt x="1131912" y="44778"/>
                  </a:cubicBezTo>
                  <a:cubicBezTo>
                    <a:pt x="1140777" y="34108"/>
                    <a:pt x="1138481" y="17259"/>
                    <a:pt x="1126779" y="7227"/>
                  </a:cubicBezTo>
                  <a:cubicBezTo>
                    <a:pt x="1115044" y="-2838"/>
                    <a:pt x="1098336" y="-2329"/>
                    <a:pt x="1089471" y="8373"/>
                  </a:cubicBezTo>
                  <a:close/>
                  <a:moveTo>
                    <a:pt x="1411048" y="53792"/>
                  </a:moveTo>
                  <a:cubicBezTo>
                    <a:pt x="1402183" y="64494"/>
                    <a:pt x="1404479" y="81343"/>
                    <a:pt x="1416213" y="91376"/>
                  </a:cubicBezTo>
                  <a:cubicBezTo>
                    <a:pt x="1427916" y="101440"/>
                    <a:pt x="1444624" y="100931"/>
                    <a:pt x="1453489" y="90229"/>
                  </a:cubicBezTo>
                  <a:cubicBezTo>
                    <a:pt x="1462385" y="79527"/>
                    <a:pt x="1460057" y="62710"/>
                    <a:pt x="1448355" y="52645"/>
                  </a:cubicBezTo>
                  <a:cubicBezTo>
                    <a:pt x="1436653" y="42581"/>
                    <a:pt x="1419912" y="43122"/>
                    <a:pt x="1411048" y="53792"/>
                  </a:cubicBezTo>
                  <a:close/>
                  <a:moveTo>
                    <a:pt x="1168359" y="2306613"/>
                  </a:moveTo>
                  <a:cubicBezTo>
                    <a:pt x="1159112" y="2317060"/>
                    <a:pt x="1160865" y="2333973"/>
                    <a:pt x="1172249" y="2344420"/>
                  </a:cubicBezTo>
                  <a:cubicBezTo>
                    <a:pt x="1183632" y="2354835"/>
                    <a:pt x="1200373" y="2354835"/>
                    <a:pt x="1209620" y="2344420"/>
                  </a:cubicBezTo>
                  <a:cubicBezTo>
                    <a:pt x="1218867" y="2334005"/>
                    <a:pt x="1217113" y="2317060"/>
                    <a:pt x="1205730" y="2306645"/>
                  </a:cubicBezTo>
                  <a:cubicBezTo>
                    <a:pt x="1194314" y="2296198"/>
                    <a:pt x="1177574" y="2296198"/>
                    <a:pt x="1168359" y="2306613"/>
                  </a:cubicBezTo>
                  <a:close/>
                  <a:moveTo>
                    <a:pt x="848026" y="2251066"/>
                  </a:moveTo>
                  <a:cubicBezTo>
                    <a:pt x="838779" y="2261513"/>
                    <a:pt x="840532" y="2278425"/>
                    <a:pt x="851916" y="2288872"/>
                  </a:cubicBezTo>
                  <a:cubicBezTo>
                    <a:pt x="863299" y="2299287"/>
                    <a:pt x="880040" y="2299287"/>
                    <a:pt x="889287" y="2288872"/>
                  </a:cubicBezTo>
                  <a:cubicBezTo>
                    <a:pt x="898534" y="2278457"/>
                    <a:pt x="896780" y="2261513"/>
                    <a:pt x="885397" y="2251097"/>
                  </a:cubicBezTo>
                  <a:cubicBezTo>
                    <a:pt x="873981" y="2240651"/>
                    <a:pt x="857241" y="2240651"/>
                    <a:pt x="848026" y="2251066"/>
                  </a:cubicBezTo>
                  <a:close/>
                  <a:moveTo>
                    <a:pt x="120820" y="660640"/>
                  </a:moveTo>
                  <a:cubicBezTo>
                    <a:pt x="106598" y="666405"/>
                    <a:pt x="99168" y="681662"/>
                    <a:pt x="104238" y="694689"/>
                  </a:cubicBezTo>
                  <a:cubicBezTo>
                    <a:pt x="109340" y="707747"/>
                    <a:pt x="125060" y="713640"/>
                    <a:pt x="139282" y="707907"/>
                  </a:cubicBezTo>
                  <a:cubicBezTo>
                    <a:pt x="153535" y="702142"/>
                    <a:pt x="160965" y="686885"/>
                    <a:pt x="155863" y="673827"/>
                  </a:cubicBezTo>
                  <a:cubicBezTo>
                    <a:pt x="150761" y="660800"/>
                    <a:pt x="135073" y="654876"/>
                    <a:pt x="120820" y="660640"/>
                  </a:cubicBezTo>
                  <a:close/>
                  <a:moveTo>
                    <a:pt x="311788" y="393287"/>
                  </a:moveTo>
                  <a:cubicBezTo>
                    <a:pt x="297567" y="399052"/>
                    <a:pt x="290137" y="414308"/>
                    <a:pt x="295239" y="427367"/>
                  </a:cubicBezTo>
                  <a:cubicBezTo>
                    <a:pt x="300309" y="440394"/>
                    <a:pt x="316029" y="446318"/>
                    <a:pt x="330283" y="440553"/>
                  </a:cubicBezTo>
                  <a:cubicBezTo>
                    <a:pt x="344504" y="434788"/>
                    <a:pt x="351934" y="419532"/>
                    <a:pt x="346832" y="406505"/>
                  </a:cubicBezTo>
                  <a:cubicBezTo>
                    <a:pt x="341730" y="393446"/>
                    <a:pt x="326042" y="387554"/>
                    <a:pt x="311788" y="393287"/>
                  </a:cubicBezTo>
                  <a:close/>
                  <a:moveTo>
                    <a:pt x="2182194" y="1675526"/>
                  </a:moveTo>
                  <a:cubicBezTo>
                    <a:pt x="2167749" y="1680813"/>
                    <a:pt x="2159841" y="1695847"/>
                    <a:pt x="2164529" y="1709033"/>
                  </a:cubicBezTo>
                  <a:cubicBezTo>
                    <a:pt x="2169216" y="1722219"/>
                    <a:pt x="2184713" y="1728653"/>
                    <a:pt x="2199157" y="1723366"/>
                  </a:cubicBezTo>
                  <a:cubicBezTo>
                    <a:pt x="2213570" y="1718079"/>
                    <a:pt x="2221478" y="1703077"/>
                    <a:pt x="2216791" y="1689859"/>
                  </a:cubicBezTo>
                  <a:cubicBezTo>
                    <a:pt x="2212103" y="1676673"/>
                    <a:pt x="2196607" y="1670239"/>
                    <a:pt x="2182194" y="1675526"/>
                  </a:cubicBezTo>
                  <a:close/>
                  <a:moveTo>
                    <a:pt x="1982839" y="1936478"/>
                  </a:moveTo>
                  <a:cubicBezTo>
                    <a:pt x="1968426" y="1941765"/>
                    <a:pt x="1960518" y="1956798"/>
                    <a:pt x="1965205" y="1969985"/>
                  </a:cubicBezTo>
                  <a:cubicBezTo>
                    <a:pt x="1969893" y="1983171"/>
                    <a:pt x="1985390" y="1989604"/>
                    <a:pt x="1999802" y="1984317"/>
                  </a:cubicBezTo>
                  <a:cubicBezTo>
                    <a:pt x="2014215" y="1979030"/>
                    <a:pt x="2022123" y="1964028"/>
                    <a:pt x="2017436" y="1950810"/>
                  </a:cubicBezTo>
                  <a:cubicBezTo>
                    <a:pt x="2012780" y="1937625"/>
                    <a:pt x="1997251" y="1931191"/>
                    <a:pt x="1982839" y="193647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700696" y="715677"/>
              <a:ext cx="1500156" cy="1303074"/>
            </a:xfrm>
            <a:custGeom>
              <a:rect b="b" l="l" r="r" t="t"/>
              <a:pathLst>
                <a:path extrusionOk="0" h="2606147" w="3000312">
                  <a:moveTo>
                    <a:pt x="1065876" y="322711"/>
                  </a:moveTo>
                  <a:cubicBezTo>
                    <a:pt x="1064346" y="326597"/>
                    <a:pt x="1034723" y="324144"/>
                    <a:pt x="1031280" y="323348"/>
                  </a:cubicBezTo>
                  <a:cubicBezTo>
                    <a:pt x="1008194" y="317965"/>
                    <a:pt x="987914" y="304110"/>
                    <a:pt x="970121" y="288663"/>
                  </a:cubicBezTo>
                  <a:cubicBezTo>
                    <a:pt x="908644" y="235281"/>
                    <a:pt x="893880" y="147246"/>
                    <a:pt x="893242" y="69499"/>
                  </a:cubicBezTo>
                  <a:cubicBezTo>
                    <a:pt x="893083" y="50898"/>
                    <a:pt x="893051" y="32266"/>
                    <a:pt x="893721" y="13633"/>
                  </a:cubicBezTo>
                  <a:cubicBezTo>
                    <a:pt x="893753" y="12550"/>
                    <a:pt x="893242" y="479"/>
                    <a:pt x="894167" y="129"/>
                  </a:cubicBezTo>
                  <a:cubicBezTo>
                    <a:pt x="897962" y="-1209"/>
                    <a:pt x="909919" y="8282"/>
                    <a:pt x="912853" y="10034"/>
                  </a:cubicBezTo>
                  <a:cubicBezTo>
                    <a:pt x="933388" y="22360"/>
                    <a:pt x="954305" y="34368"/>
                    <a:pt x="973597" y="48701"/>
                  </a:cubicBezTo>
                  <a:cubicBezTo>
                    <a:pt x="1050699" y="106064"/>
                    <a:pt x="1116799" y="226650"/>
                    <a:pt x="1065876" y="322711"/>
                  </a:cubicBezTo>
                  <a:close/>
                  <a:moveTo>
                    <a:pt x="1991673" y="2278494"/>
                  </a:moveTo>
                  <a:cubicBezTo>
                    <a:pt x="1988293" y="2277602"/>
                    <a:pt x="1958734" y="2274162"/>
                    <a:pt x="1957076" y="2278016"/>
                  </a:cubicBezTo>
                  <a:cubicBezTo>
                    <a:pt x="1903155" y="2372357"/>
                    <a:pt x="1965398" y="2495046"/>
                    <a:pt x="2040650" y="2554893"/>
                  </a:cubicBezTo>
                  <a:cubicBezTo>
                    <a:pt x="2059463" y="2569863"/>
                    <a:pt x="2079999" y="2582539"/>
                    <a:pt x="2100151" y="2595534"/>
                  </a:cubicBezTo>
                  <a:cubicBezTo>
                    <a:pt x="2102989" y="2597381"/>
                    <a:pt x="2114659" y="2607255"/>
                    <a:pt x="2118486" y="2606045"/>
                  </a:cubicBezTo>
                  <a:cubicBezTo>
                    <a:pt x="2119442" y="2605758"/>
                    <a:pt x="2119315" y="2593655"/>
                    <a:pt x="2119379" y="2592572"/>
                  </a:cubicBezTo>
                  <a:cubicBezTo>
                    <a:pt x="2120622" y="2573971"/>
                    <a:pt x="2121164" y="2555339"/>
                    <a:pt x="2121611" y="2536738"/>
                  </a:cubicBezTo>
                  <a:cubicBezTo>
                    <a:pt x="2123428" y="2459023"/>
                    <a:pt x="2111471" y="2370542"/>
                    <a:pt x="2051715" y="2315186"/>
                  </a:cubicBezTo>
                  <a:cubicBezTo>
                    <a:pt x="2034401" y="2299165"/>
                    <a:pt x="2014567" y="2284641"/>
                    <a:pt x="1991673" y="2278494"/>
                  </a:cubicBezTo>
                  <a:close/>
                  <a:moveTo>
                    <a:pt x="2314684" y="131353"/>
                  </a:moveTo>
                  <a:cubicBezTo>
                    <a:pt x="2298294" y="139666"/>
                    <a:pt x="2282223" y="148584"/>
                    <a:pt x="2266216" y="157630"/>
                  </a:cubicBezTo>
                  <a:cubicBezTo>
                    <a:pt x="2199350" y="195341"/>
                    <a:pt x="2130347" y="250601"/>
                    <a:pt x="2113639" y="331024"/>
                  </a:cubicBezTo>
                  <a:cubicBezTo>
                    <a:pt x="2108792" y="354307"/>
                    <a:pt x="2106496" y="379023"/>
                    <a:pt x="2112874" y="402210"/>
                  </a:cubicBezTo>
                  <a:cubicBezTo>
                    <a:pt x="2113830" y="405650"/>
                    <a:pt x="2125852" y="433328"/>
                    <a:pt x="2129965" y="432818"/>
                  </a:cubicBezTo>
                  <a:cubicBezTo>
                    <a:pt x="2237295" y="432404"/>
                    <a:pt x="2309869" y="315736"/>
                    <a:pt x="2322560" y="219483"/>
                  </a:cubicBezTo>
                  <a:cubicBezTo>
                    <a:pt x="2325749" y="195404"/>
                    <a:pt x="2326131" y="170975"/>
                    <a:pt x="2326960" y="146705"/>
                  </a:cubicBezTo>
                  <a:cubicBezTo>
                    <a:pt x="2327056" y="143297"/>
                    <a:pt x="2329543" y="128041"/>
                    <a:pt x="2326578" y="125301"/>
                  </a:cubicBezTo>
                  <a:cubicBezTo>
                    <a:pt x="2325844" y="124632"/>
                    <a:pt x="2315641" y="130875"/>
                    <a:pt x="2314684" y="131353"/>
                  </a:cubicBezTo>
                  <a:close/>
                  <a:moveTo>
                    <a:pt x="2989246" y="1399482"/>
                  </a:moveTo>
                  <a:cubicBezTo>
                    <a:pt x="2973972" y="1389195"/>
                    <a:pt x="2958347" y="1379448"/>
                    <a:pt x="2942659" y="1369830"/>
                  </a:cubicBezTo>
                  <a:cubicBezTo>
                    <a:pt x="2877196" y="1329698"/>
                    <a:pt x="2795694" y="1296382"/>
                    <a:pt x="2718783" y="1321703"/>
                  </a:cubicBezTo>
                  <a:cubicBezTo>
                    <a:pt x="2696526" y="1329061"/>
                    <a:pt x="2674301" y="1339349"/>
                    <a:pt x="2657688" y="1356516"/>
                  </a:cubicBezTo>
                  <a:cubicBezTo>
                    <a:pt x="2655233" y="1359064"/>
                    <a:pt x="2637664" y="1383462"/>
                    <a:pt x="2640119" y="1386838"/>
                  </a:cubicBezTo>
                  <a:cubicBezTo>
                    <a:pt x="2693944" y="1481243"/>
                    <a:pt x="2829621" y="1487135"/>
                    <a:pt x="2918011" y="1450348"/>
                  </a:cubicBezTo>
                  <a:cubicBezTo>
                    <a:pt x="2940140" y="1441143"/>
                    <a:pt x="2961153" y="1429326"/>
                    <a:pt x="2982230" y="1417956"/>
                  </a:cubicBezTo>
                  <a:cubicBezTo>
                    <a:pt x="2985228" y="1416331"/>
                    <a:pt x="2999449" y="1410949"/>
                    <a:pt x="3000310" y="1406967"/>
                  </a:cubicBezTo>
                  <a:cubicBezTo>
                    <a:pt x="3000501" y="1405980"/>
                    <a:pt x="2990106" y="1400088"/>
                    <a:pt x="2989246" y="1399482"/>
                  </a:cubicBezTo>
                  <a:close/>
                  <a:moveTo>
                    <a:pt x="897037" y="2133128"/>
                  </a:moveTo>
                  <a:cubicBezTo>
                    <a:pt x="789770" y="2130007"/>
                    <a:pt x="713529" y="2244255"/>
                    <a:pt x="697777" y="2340061"/>
                  </a:cubicBezTo>
                  <a:cubicBezTo>
                    <a:pt x="693855" y="2364012"/>
                    <a:pt x="692676" y="2388410"/>
                    <a:pt x="691113" y="2412616"/>
                  </a:cubicBezTo>
                  <a:cubicBezTo>
                    <a:pt x="690890" y="2416056"/>
                    <a:pt x="687924" y="2431217"/>
                    <a:pt x="690794" y="2434020"/>
                  </a:cubicBezTo>
                  <a:cubicBezTo>
                    <a:pt x="691496" y="2434752"/>
                    <a:pt x="701891" y="2428860"/>
                    <a:pt x="702847" y="2428382"/>
                  </a:cubicBezTo>
                  <a:cubicBezTo>
                    <a:pt x="719492" y="2420611"/>
                    <a:pt x="735850" y="2412202"/>
                    <a:pt x="752144" y="2403698"/>
                  </a:cubicBezTo>
                  <a:cubicBezTo>
                    <a:pt x="820158" y="2368217"/>
                    <a:pt x="890883" y="2315249"/>
                    <a:pt x="910142" y="2235400"/>
                  </a:cubicBezTo>
                  <a:cubicBezTo>
                    <a:pt x="915722" y="2212308"/>
                    <a:pt x="918784" y="2187656"/>
                    <a:pt x="913140" y="2164246"/>
                  </a:cubicBezTo>
                  <a:cubicBezTo>
                    <a:pt x="912311" y="2160806"/>
                    <a:pt x="901150" y="2132778"/>
                    <a:pt x="897037" y="2133128"/>
                  </a:cubicBezTo>
                  <a:close/>
                  <a:moveTo>
                    <a:pt x="80421" y="1140378"/>
                  </a:moveTo>
                  <a:cubicBezTo>
                    <a:pt x="58706" y="1150507"/>
                    <a:pt x="38203" y="1163215"/>
                    <a:pt x="17604" y="1175477"/>
                  </a:cubicBezTo>
                  <a:cubicBezTo>
                    <a:pt x="14702" y="1177229"/>
                    <a:pt x="672" y="1183217"/>
                    <a:pt x="3" y="1187230"/>
                  </a:cubicBezTo>
                  <a:cubicBezTo>
                    <a:pt x="-189" y="1188218"/>
                    <a:pt x="10461" y="1193664"/>
                    <a:pt x="11354" y="1194237"/>
                  </a:cubicBezTo>
                  <a:cubicBezTo>
                    <a:pt x="27042" y="1203856"/>
                    <a:pt x="43049" y="1212902"/>
                    <a:pt x="59152" y="1221852"/>
                  </a:cubicBezTo>
                  <a:cubicBezTo>
                    <a:pt x="126210" y="1259149"/>
                    <a:pt x="209019" y="1288929"/>
                    <a:pt x="284814" y="1260327"/>
                  </a:cubicBezTo>
                  <a:cubicBezTo>
                    <a:pt x="306720" y="1252046"/>
                    <a:pt x="328530" y="1240803"/>
                    <a:pt x="344378" y="1222935"/>
                  </a:cubicBezTo>
                  <a:cubicBezTo>
                    <a:pt x="346738" y="1220291"/>
                    <a:pt x="363287" y="1195161"/>
                    <a:pt x="360704" y="1191881"/>
                  </a:cubicBezTo>
                  <a:cubicBezTo>
                    <a:pt x="302989" y="1099864"/>
                    <a:pt x="167216" y="1099832"/>
                    <a:pt x="80421" y="114037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724904" y="725160"/>
              <a:ext cx="1451790" cy="1273308"/>
            </a:xfrm>
            <a:custGeom>
              <a:rect b="b" l="l" r="r" t="t"/>
              <a:pathLst>
                <a:path extrusionOk="0" h="2546616" w="2903579">
                  <a:moveTo>
                    <a:pt x="206075" y="1213621"/>
                  </a:moveTo>
                  <a:lnTo>
                    <a:pt x="205820" y="1213685"/>
                  </a:lnTo>
                  <a:cubicBezTo>
                    <a:pt x="205756" y="1213494"/>
                    <a:pt x="205947" y="1213462"/>
                    <a:pt x="206202" y="1213494"/>
                  </a:cubicBezTo>
                  <a:lnTo>
                    <a:pt x="206075" y="1213621"/>
                  </a:lnTo>
                  <a:close/>
                  <a:moveTo>
                    <a:pt x="2699353" y="1331882"/>
                  </a:moveTo>
                  <a:cubicBezTo>
                    <a:pt x="2699608" y="1331914"/>
                    <a:pt x="2699832" y="1331914"/>
                    <a:pt x="2699768" y="1331723"/>
                  </a:cubicBezTo>
                  <a:lnTo>
                    <a:pt x="2699481" y="1331787"/>
                  </a:lnTo>
                  <a:lnTo>
                    <a:pt x="2699353" y="1331882"/>
                  </a:lnTo>
                  <a:close/>
                  <a:moveTo>
                    <a:pt x="2301057" y="574795"/>
                  </a:moveTo>
                  <a:cubicBezTo>
                    <a:pt x="2304246" y="585911"/>
                    <a:pt x="2308073" y="597345"/>
                    <a:pt x="2311803" y="608525"/>
                  </a:cubicBezTo>
                  <a:cubicBezTo>
                    <a:pt x="2314099" y="615404"/>
                    <a:pt x="2316299" y="621583"/>
                    <a:pt x="2318563" y="628017"/>
                  </a:cubicBezTo>
                  <a:lnTo>
                    <a:pt x="2317543" y="627253"/>
                  </a:lnTo>
                  <a:cubicBezTo>
                    <a:pt x="2275931" y="570718"/>
                    <a:pt x="2250932" y="522019"/>
                    <a:pt x="2250932" y="522019"/>
                  </a:cubicBezTo>
                  <a:cubicBezTo>
                    <a:pt x="2248859" y="517751"/>
                    <a:pt x="2243694" y="515967"/>
                    <a:pt x="2239421" y="518037"/>
                  </a:cubicBezTo>
                  <a:cubicBezTo>
                    <a:pt x="2235148" y="520107"/>
                    <a:pt x="2233362" y="525267"/>
                    <a:pt x="2235467" y="529535"/>
                  </a:cubicBezTo>
                  <a:cubicBezTo>
                    <a:pt x="2235467" y="529535"/>
                    <a:pt x="2249337" y="559475"/>
                    <a:pt x="2274241" y="599957"/>
                  </a:cubicBezTo>
                  <a:cubicBezTo>
                    <a:pt x="2273667" y="599638"/>
                    <a:pt x="2273093" y="599256"/>
                    <a:pt x="2272487" y="598938"/>
                  </a:cubicBezTo>
                  <a:cubicBezTo>
                    <a:pt x="2260817" y="592695"/>
                    <a:pt x="2251474" y="587567"/>
                    <a:pt x="2242992" y="583267"/>
                  </a:cubicBezTo>
                  <a:cubicBezTo>
                    <a:pt x="2232979" y="578203"/>
                    <a:pt x="2224275" y="574158"/>
                    <a:pt x="2214996" y="569731"/>
                  </a:cubicBezTo>
                  <a:cubicBezTo>
                    <a:pt x="2203261" y="564189"/>
                    <a:pt x="2190570" y="558392"/>
                    <a:pt x="2172810" y="549920"/>
                  </a:cubicBezTo>
                  <a:cubicBezTo>
                    <a:pt x="2168409" y="547563"/>
                    <a:pt x="2162956" y="549219"/>
                    <a:pt x="2160629" y="553582"/>
                  </a:cubicBezTo>
                  <a:cubicBezTo>
                    <a:pt x="2158269" y="557946"/>
                    <a:pt x="2159927" y="563392"/>
                    <a:pt x="2164296" y="565749"/>
                  </a:cubicBezTo>
                  <a:cubicBezTo>
                    <a:pt x="2190156" y="581069"/>
                    <a:pt x="2204632" y="589701"/>
                    <a:pt x="2222106" y="599384"/>
                  </a:cubicBezTo>
                  <a:cubicBezTo>
                    <a:pt x="2228069" y="602696"/>
                    <a:pt x="2234383" y="606136"/>
                    <a:pt x="2241653" y="609926"/>
                  </a:cubicBezTo>
                  <a:cubicBezTo>
                    <a:pt x="2247520" y="612984"/>
                    <a:pt x="2254088" y="616137"/>
                    <a:pt x="2261486" y="619863"/>
                  </a:cubicBezTo>
                  <a:cubicBezTo>
                    <a:pt x="2269043" y="623526"/>
                    <a:pt x="2276505" y="627316"/>
                    <a:pt x="2283934" y="631234"/>
                  </a:cubicBezTo>
                  <a:cubicBezTo>
                    <a:pt x="2289515" y="634132"/>
                    <a:pt x="2295031" y="637190"/>
                    <a:pt x="2300515" y="640216"/>
                  </a:cubicBezTo>
                  <a:cubicBezTo>
                    <a:pt x="2314227" y="659900"/>
                    <a:pt x="2329851" y="680475"/>
                    <a:pt x="2347197" y="700350"/>
                  </a:cubicBezTo>
                  <a:cubicBezTo>
                    <a:pt x="2377490" y="735067"/>
                    <a:pt x="2412980" y="767682"/>
                    <a:pt x="2452200" y="789722"/>
                  </a:cubicBezTo>
                  <a:cubicBezTo>
                    <a:pt x="2462627" y="795583"/>
                    <a:pt x="2473405" y="800392"/>
                    <a:pt x="2484310" y="804660"/>
                  </a:cubicBezTo>
                  <a:cubicBezTo>
                    <a:pt x="2482397" y="817623"/>
                    <a:pt x="2481281" y="830778"/>
                    <a:pt x="2481600" y="844091"/>
                  </a:cubicBezTo>
                  <a:cubicBezTo>
                    <a:pt x="2482142" y="866578"/>
                    <a:pt x="2485777" y="889351"/>
                    <a:pt x="2491516" y="911774"/>
                  </a:cubicBezTo>
                  <a:cubicBezTo>
                    <a:pt x="2497096" y="933591"/>
                    <a:pt x="2504717" y="955122"/>
                    <a:pt x="2513486" y="975698"/>
                  </a:cubicBezTo>
                  <a:cubicBezTo>
                    <a:pt x="2526878" y="1007198"/>
                    <a:pt x="2542854" y="1036150"/>
                    <a:pt x="2558255" y="1061344"/>
                  </a:cubicBezTo>
                  <a:lnTo>
                    <a:pt x="2559116" y="1081505"/>
                  </a:lnTo>
                  <a:cubicBezTo>
                    <a:pt x="2559403" y="1089850"/>
                    <a:pt x="2559530" y="1097208"/>
                    <a:pt x="2559849" y="1103896"/>
                  </a:cubicBezTo>
                  <a:cubicBezTo>
                    <a:pt x="2560232" y="1112177"/>
                    <a:pt x="2560710" y="1119407"/>
                    <a:pt x="2561220" y="1126287"/>
                  </a:cubicBezTo>
                  <a:cubicBezTo>
                    <a:pt x="2562751" y="1146385"/>
                    <a:pt x="2564505" y="1163297"/>
                    <a:pt x="2567534" y="1193460"/>
                  </a:cubicBezTo>
                  <a:cubicBezTo>
                    <a:pt x="2567821" y="1198429"/>
                    <a:pt x="2572062" y="1202219"/>
                    <a:pt x="2577036" y="1201932"/>
                  </a:cubicBezTo>
                  <a:cubicBezTo>
                    <a:pt x="2581978" y="1201646"/>
                    <a:pt x="2585773" y="1197378"/>
                    <a:pt x="2585486" y="1192441"/>
                  </a:cubicBezTo>
                  <a:cubicBezTo>
                    <a:pt x="2585295" y="1172566"/>
                    <a:pt x="2585359" y="1158456"/>
                    <a:pt x="2585199" y="1145366"/>
                  </a:cubicBezTo>
                  <a:cubicBezTo>
                    <a:pt x="2585103" y="1134982"/>
                    <a:pt x="2585040" y="1125300"/>
                    <a:pt x="2584625" y="1113961"/>
                  </a:cubicBezTo>
                  <a:cubicBezTo>
                    <a:pt x="2584498" y="1109916"/>
                    <a:pt x="2584243" y="1105489"/>
                    <a:pt x="2583987" y="1100934"/>
                  </a:cubicBezTo>
                  <a:cubicBezTo>
                    <a:pt x="2603502" y="1128994"/>
                    <a:pt x="2618138" y="1146385"/>
                    <a:pt x="2618138" y="1146385"/>
                  </a:cubicBezTo>
                  <a:cubicBezTo>
                    <a:pt x="2621135" y="1150079"/>
                    <a:pt x="2626556" y="1150621"/>
                    <a:pt x="2630255" y="1147627"/>
                  </a:cubicBezTo>
                  <a:cubicBezTo>
                    <a:pt x="2633922" y="1144601"/>
                    <a:pt x="2634464" y="1139187"/>
                    <a:pt x="2631467" y="1135492"/>
                  </a:cubicBezTo>
                  <a:cubicBezTo>
                    <a:pt x="2631467" y="1135492"/>
                    <a:pt x="2607647" y="1105043"/>
                    <a:pt x="2580671" y="1059082"/>
                  </a:cubicBezTo>
                  <a:cubicBezTo>
                    <a:pt x="2580480" y="1057458"/>
                    <a:pt x="2580384" y="1055834"/>
                    <a:pt x="2580193" y="1054209"/>
                  </a:cubicBezTo>
                  <a:cubicBezTo>
                    <a:pt x="2579300" y="1046724"/>
                    <a:pt x="2578216" y="1039240"/>
                    <a:pt x="2577036" y="1031755"/>
                  </a:cubicBezTo>
                  <a:cubicBezTo>
                    <a:pt x="2579396" y="1034717"/>
                    <a:pt x="2581468" y="1037456"/>
                    <a:pt x="2583924" y="1040450"/>
                  </a:cubicBezTo>
                  <a:cubicBezTo>
                    <a:pt x="2590811" y="1048922"/>
                    <a:pt x="2597858" y="1057617"/>
                    <a:pt x="2604969" y="1065612"/>
                  </a:cubicBezTo>
                  <a:cubicBezTo>
                    <a:pt x="2611123" y="1072492"/>
                    <a:pt x="2617341" y="1078894"/>
                    <a:pt x="2623048" y="1084627"/>
                  </a:cubicBezTo>
                  <a:cubicBezTo>
                    <a:pt x="2639183" y="1100934"/>
                    <a:pt x="2651364" y="1112082"/>
                    <a:pt x="2651364" y="1112082"/>
                  </a:cubicBezTo>
                  <a:cubicBezTo>
                    <a:pt x="2654712" y="1115745"/>
                    <a:pt x="2660388" y="1116031"/>
                    <a:pt x="2664055" y="1112687"/>
                  </a:cubicBezTo>
                  <a:cubicBezTo>
                    <a:pt x="2667754" y="1109374"/>
                    <a:pt x="2668041" y="1103705"/>
                    <a:pt x="2664692" y="1100010"/>
                  </a:cubicBezTo>
                  <a:cubicBezTo>
                    <a:pt x="2664692" y="1100010"/>
                    <a:pt x="2654808" y="1086792"/>
                    <a:pt x="2640172" y="1069147"/>
                  </a:cubicBezTo>
                  <a:cubicBezTo>
                    <a:pt x="2634974" y="1062936"/>
                    <a:pt x="2629235" y="1056120"/>
                    <a:pt x="2622985" y="1049336"/>
                  </a:cubicBezTo>
                  <a:cubicBezTo>
                    <a:pt x="2615715" y="1041437"/>
                    <a:pt x="2607775" y="1033602"/>
                    <a:pt x="2599994" y="1025894"/>
                  </a:cubicBezTo>
                  <a:cubicBezTo>
                    <a:pt x="2591800" y="1017804"/>
                    <a:pt x="2583637" y="1010160"/>
                    <a:pt x="2576303" y="1003121"/>
                  </a:cubicBezTo>
                  <a:cubicBezTo>
                    <a:pt x="2574740" y="1001369"/>
                    <a:pt x="2572604" y="1000446"/>
                    <a:pt x="2570404" y="1000318"/>
                  </a:cubicBezTo>
                  <a:cubicBezTo>
                    <a:pt x="2570372" y="1000286"/>
                    <a:pt x="2570340" y="1000159"/>
                    <a:pt x="2570340" y="1000159"/>
                  </a:cubicBezTo>
                  <a:cubicBezTo>
                    <a:pt x="2568554" y="996815"/>
                    <a:pt x="2565780" y="996432"/>
                    <a:pt x="2564664" y="996146"/>
                  </a:cubicBezTo>
                  <a:cubicBezTo>
                    <a:pt x="2562623" y="995604"/>
                    <a:pt x="2560774" y="996114"/>
                    <a:pt x="2559020" y="996910"/>
                  </a:cubicBezTo>
                  <a:cubicBezTo>
                    <a:pt x="2558351" y="997197"/>
                    <a:pt x="2553695" y="999872"/>
                    <a:pt x="2554397" y="1006306"/>
                  </a:cubicBezTo>
                  <a:cubicBezTo>
                    <a:pt x="2554524" y="1007262"/>
                    <a:pt x="2554939" y="1009714"/>
                    <a:pt x="2555258" y="1011816"/>
                  </a:cubicBezTo>
                  <a:cubicBezTo>
                    <a:pt x="2548115" y="997420"/>
                    <a:pt x="2541132" y="982546"/>
                    <a:pt x="2534850" y="966907"/>
                  </a:cubicBezTo>
                  <a:cubicBezTo>
                    <a:pt x="2519034" y="927476"/>
                    <a:pt x="2507236" y="884892"/>
                    <a:pt x="2505706" y="843359"/>
                  </a:cubicBezTo>
                  <a:cubicBezTo>
                    <a:pt x="2505323" y="832912"/>
                    <a:pt x="2505897" y="822560"/>
                    <a:pt x="2506981" y="812304"/>
                  </a:cubicBezTo>
                  <a:cubicBezTo>
                    <a:pt x="2559403" y="826414"/>
                    <a:pt x="2616129" y="819503"/>
                    <a:pt x="2674067" y="776696"/>
                  </a:cubicBezTo>
                  <a:cubicBezTo>
                    <a:pt x="2678085" y="773797"/>
                    <a:pt x="2679010" y="768191"/>
                    <a:pt x="2676108" y="764178"/>
                  </a:cubicBezTo>
                  <a:cubicBezTo>
                    <a:pt x="2673206" y="760133"/>
                    <a:pt x="2667594" y="759210"/>
                    <a:pt x="2663577" y="762108"/>
                  </a:cubicBezTo>
                  <a:cubicBezTo>
                    <a:pt x="2609688" y="799692"/>
                    <a:pt x="2558191" y="803832"/>
                    <a:pt x="2510840" y="789340"/>
                  </a:cubicBezTo>
                  <a:cubicBezTo>
                    <a:pt x="2521203" y="744813"/>
                    <a:pt x="2548498" y="703981"/>
                    <a:pt x="2603598" y="673086"/>
                  </a:cubicBezTo>
                  <a:cubicBezTo>
                    <a:pt x="2607966" y="670729"/>
                    <a:pt x="2609592" y="665282"/>
                    <a:pt x="2607201" y="660919"/>
                  </a:cubicBezTo>
                  <a:cubicBezTo>
                    <a:pt x="2604841" y="656555"/>
                    <a:pt x="2599389" y="654931"/>
                    <a:pt x="2595020" y="657320"/>
                  </a:cubicBezTo>
                  <a:cubicBezTo>
                    <a:pt x="2533989" y="689330"/>
                    <a:pt x="2502262" y="733092"/>
                    <a:pt x="2489189" y="781250"/>
                  </a:cubicBezTo>
                  <a:cubicBezTo>
                    <a:pt x="2480707" y="777587"/>
                    <a:pt x="2472321" y="773479"/>
                    <a:pt x="2464126" y="768765"/>
                  </a:cubicBezTo>
                  <a:cubicBezTo>
                    <a:pt x="2427328" y="747616"/>
                    <a:pt x="2393688" y="717262"/>
                    <a:pt x="2364480" y="684998"/>
                  </a:cubicBezTo>
                  <a:cubicBezTo>
                    <a:pt x="2355329" y="674869"/>
                    <a:pt x="2346623" y="664582"/>
                    <a:pt x="2338397" y="654326"/>
                  </a:cubicBezTo>
                  <a:cubicBezTo>
                    <a:pt x="2339545" y="652924"/>
                    <a:pt x="2340501" y="651300"/>
                    <a:pt x="2340278" y="648879"/>
                  </a:cubicBezTo>
                  <a:cubicBezTo>
                    <a:pt x="2340246" y="648465"/>
                    <a:pt x="2340055" y="646618"/>
                    <a:pt x="2338620" y="644452"/>
                  </a:cubicBezTo>
                  <a:cubicBezTo>
                    <a:pt x="2340023" y="642414"/>
                    <a:pt x="2340756" y="639993"/>
                    <a:pt x="2340023" y="637445"/>
                  </a:cubicBezTo>
                  <a:cubicBezTo>
                    <a:pt x="2337759" y="626711"/>
                    <a:pt x="2335431" y="614863"/>
                    <a:pt x="2332689" y="602728"/>
                  </a:cubicBezTo>
                  <a:cubicBezTo>
                    <a:pt x="2330106" y="591230"/>
                    <a:pt x="2327460" y="579477"/>
                    <a:pt x="2324462" y="568297"/>
                  </a:cubicBezTo>
                  <a:cubicBezTo>
                    <a:pt x="2321848" y="558647"/>
                    <a:pt x="2318978" y="549506"/>
                    <a:pt x="2316299" y="541161"/>
                  </a:cubicBezTo>
                  <a:cubicBezTo>
                    <a:pt x="2308710" y="517623"/>
                    <a:pt x="2302460" y="500933"/>
                    <a:pt x="2302460" y="500933"/>
                  </a:cubicBezTo>
                  <a:cubicBezTo>
                    <a:pt x="2301121" y="496156"/>
                    <a:pt x="2296147" y="493353"/>
                    <a:pt x="2291396" y="494691"/>
                  </a:cubicBezTo>
                  <a:cubicBezTo>
                    <a:pt x="2286613" y="496029"/>
                    <a:pt x="2283807" y="500965"/>
                    <a:pt x="2285114" y="505743"/>
                  </a:cubicBezTo>
                  <a:cubicBezTo>
                    <a:pt x="2285114" y="505743"/>
                    <a:pt x="2288399" y="523261"/>
                    <a:pt x="2294042" y="547340"/>
                  </a:cubicBezTo>
                  <a:cubicBezTo>
                    <a:pt x="2296051" y="555876"/>
                    <a:pt x="2298315" y="565208"/>
                    <a:pt x="2301057" y="574795"/>
                  </a:cubicBezTo>
                  <a:close/>
                  <a:moveTo>
                    <a:pt x="359194" y="972194"/>
                  </a:moveTo>
                  <a:cubicBezTo>
                    <a:pt x="359194" y="972194"/>
                    <a:pt x="374245" y="962957"/>
                    <a:pt x="394493" y="949166"/>
                  </a:cubicBezTo>
                  <a:cubicBezTo>
                    <a:pt x="401667" y="944293"/>
                    <a:pt x="409479" y="938879"/>
                    <a:pt x="417355" y="932954"/>
                  </a:cubicBezTo>
                  <a:cubicBezTo>
                    <a:pt x="426507" y="926043"/>
                    <a:pt x="435722" y="918430"/>
                    <a:pt x="444746" y="911009"/>
                  </a:cubicBezTo>
                  <a:cubicBezTo>
                    <a:pt x="450167" y="906518"/>
                    <a:pt x="455014" y="902378"/>
                    <a:pt x="460084" y="898046"/>
                  </a:cubicBezTo>
                  <a:lnTo>
                    <a:pt x="459669" y="899543"/>
                  </a:lnTo>
                  <a:cubicBezTo>
                    <a:pt x="422011" y="958849"/>
                    <a:pt x="385788" y="999586"/>
                    <a:pt x="385788" y="999586"/>
                  </a:cubicBezTo>
                  <a:cubicBezTo>
                    <a:pt x="382535" y="1003057"/>
                    <a:pt x="382758" y="1008504"/>
                    <a:pt x="386234" y="1011753"/>
                  </a:cubicBezTo>
                  <a:cubicBezTo>
                    <a:pt x="389742" y="1014970"/>
                    <a:pt x="395194" y="1014747"/>
                    <a:pt x="398415" y="1011275"/>
                  </a:cubicBezTo>
                  <a:cubicBezTo>
                    <a:pt x="398415" y="1011275"/>
                    <a:pt x="421118" y="987451"/>
                    <a:pt x="449561" y="950026"/>
                  </a:cubicBezTo>
                  <a:cubicBezTo>
                    <a:pt x="449433" y="950791"/>
                    <a:pt x="449274" y="951523"/>
                    <a:pt x="449178" y="952288"/>
                  </a:cubicBezTo>
                  <a:cubicBezTo>
                    <a:pt x="447488" y="965569"/>
                    <a:pt x="445990" y="976271"/>
                    <a:pt x="445001" y="985858"/>
                  </a:cubicBezTo>
                  <a:cubicBezTo>
                    <a:pt x="443821" y="997165"/>
                    <a:pt x="443088" y="1006879"/>
                    <a:pt x="442259" y="1017231"/>
                  </a:cubicBezTo>
                  <a:cubicBezTo>
                    <a:pt x="441239" y="1030321"/>
                    <a:pt x="440314" y="1044463"/>
                    <a:pt x="438688" y="1064338"/>
                  </a:cubicBezTo>
                  <a:cubicBezTo>
                    <a:pt x="438050" y="1069243"/>
                    <a:pt x="441526" y="1073766"/>
                    <a:pt x="446436" y="1074371"/>
                  </a:cubicBezTo>
                  <a:cubicBezTo>
                    <a:pt x="451378" y="1075008"/>
                    <a:pt x="455874" y="1071536"/>
                    <a:pt x="456512" y="1066631"/>
                  </a:cubicBezTo>
                  <a:cubicBezTo>
                    <a:pt x="461678" y="1036628"/>
                    <a:pt x="464611" y="1019811"/>
                    <a:pt x="467513" y="999777"/>
                  </a:cubicBezTo>
                  <a:cubicBezTo>
                    <a:pt x="468502" y="992929"/>
                    <a:pt x="469458" y="985699"/>
                    <a:pt x="470415" y="977450"/>
                  </a:cubicBezTo>
                  <a:cubicBezTo>
                    <a:pt x="471180" y="970793"/>
                    <a:pt x="471850" y="963435"/>
                    <a:pt x="472711" y="955090"/>
                  </a:cubicBezTo>
                  <a:cubicBezTo>
                    <a:pt x="473444" y="946618"/>
                    <a:pt x="474337" y="938178"/>
                    <a:pt x="475357" y="929737"/>
                  </a:cubicBezTo>
                  <a:cubicBezTo>
                    <a:pt x="476123" y="923367"/>
                    <a:pt x="477015" y="917029"/>
                    <a:pt x="477908" y="910691"/>
                  </a:cubicBezTo>
                  <a:cubicBezTo>
                    <a:pt x="491556" y="890434"/>
                    <a:pt x="505331" y="867979"/>
                    <a:pt x="517798" y="844059"/>
                  </a:cubicBezTo>
                  <a:cubicBezTo>
                    <a:pt x="539194" y="803100"/>
                    <a:pt x="556764" y="757967"/>
                    <a:pt x="563237" y="713026"/>
                  </a:cubicBezTo>
                  <a:cubicBezTo>
                    <a:pt x="564895" y="701433"/>
                    <a:pt x="565564" y="689871"/>
                    <a:pt x="565724" y="678405"/>
                  </a:cubicBezTo>
                  <a:cubicBezTo>
                    <a:pt x="578510" y="675666"/>
                    <a:pt x="591138" y="672098"/>
                    <a:pt x="603414" y="667066"/>
                  </a:cubicBezTo>
                  <a:cubicBezTo>
                    <a:pt x="624076" y="658626"/>
                    <a:pt x="643942" y="647096"/>
                    <a:pt x="662723" y="633718"/>
                  </a:cubicBezTo>
                  <a:cubicBezTo>
                    <a:pt x="680930" y="620723"/>
                    <a:pt x="698117" y="605945"/>
                    <a:pt x="714029" y="590370"/>
                  </a:cubicBezTo>
                  <a:cubicBezTo>
                    <a:pt x="738103" y="566896"/>
                    <a:pt x="759244" y="541766"/>
                    <a:pt x="776909" y="518611"/>
                  </a:cubicBezTo>
                  <a:lnTo>
                    <a:pt x="794893" y="510903"/>
                  </a:lnTo>
                  <a:cubicBezTo>
                    <a:pt x="802514" y="507718"/>
                    <a:pt x="809242" y="505010"/>
                    <a:pt x="815300" y="502399"/>
                  </a:cubicBezTo>
                  <a:cubicBezTo>
                    <a:pt x="822794" y="499150"/>
                    <a:pt x="829299" y="496188"/>
                    <a:pt x="835453" y="493321"/>
                  </a:cubicBezTo>
                  <a:cubicBezTo>
                    <a:pt x="853469" y="484913"/>
                    <a:pt x="868424" y="477364"/>
                    <a:pt x="895208" y="464019"/>
                  </a:cubicBezTo>
                  <a:cubicBezTo>
                    <a:pt x="899736" y="461980"/>
                    <a:pt x="901777" y="456661"/>
                    <a:pt x="899736" y="452138"/>
                  </a:cubicBezTo>
                  <a:cubicBezTo>
                    <a:pt x="897727" y="447616"/>
                    <a:pt x="892402" y="445577"/>
                    <a:pt x="887874" y="447616"/>
                  </a:cubicBezTo>
                  <a:cubicBezTo>
                    <a:pt x="869603" y="454718"/>
                    <a:pt x="856562" y="459591"/>
                    <a:pt x="844540" y="464274"/>
                  </a:cubicBezTo>
                  <a:cubicBezTo>
                    <a:pt x="835006" y="468000"/>
                    <a:pt x="826110" y="471408"/>
                    <a:pt x="815779" y="475740"/>
                  </a:cubicBezTo>
                  <a:cubicBezTo>
                    <a:pt x="812080" y="477300"/>
                    <a:pt x="808094" y="479052"/>
                    <a:pt x="803981" y="480900"/>
                  </a:cubicBezTo>
                  <a:cubicBezTo>
                    <a:pt x="823368" y="452170"/>
                    <a:pt x="834305" y="432073"/>
                    <a:pt x="834305" y="432073"/>
                  </a:cubicBezTo>
                  <a:cubicBezTo>
                    <a:pt x="836633" y="427932"/>
                    <a:pt x="835198" y="422677"/>
                    <a:pt x="831052" y="420352"/>
                  </a:cubicBezTo>
                  <a:cubicBezTo>
                    <a:pt x="826907" y="418027"/>
                    <a:pt x="821646" y="419492"/>
                    <a:pt x="819318" y="423600"/>
                  </a:cubicBezTo>
                  <a:cubicBezTo>
                    <a:pt x="819318" y="423600"/>
                    <a:pt x="799517" y="456916"/>
                    <a:pt x="766514" y="498577"/>
                  </a:cubicBezTo>
                  <a:cubicBezTo>
                    <a:pt x="765079" y="499309"/>
                    <a:pt x="763644" y="499978"/>
                    <a:pt x="762209" y="500711"/>
                  </a:cubicBezTo>
                  <a:cubicBezTo>
                    <a:pt x="755609" y="504182"/>
                    <a:pt x="749104" y="507813"/>
                    <a:pt x="742599" y="511508"/>
                  </a:cubicBezTo>
                  <a:cubicBezTo>
                    <a:pt x="744608" y="508068"/>
                    <a:pt x="746489" y="505010"/>
                    <a:pt x="748530" y="501443"/>
                  </a:cubicBezTo>
                  <a:cubicBezTo>
                    <a:pt x="753951" y="491920"/>
                    <a:pt x="759531" y="482173"/>
                    <a:pt x="764441" y="472587"/>
                  </a:cubicBezTo>
                  <a:cubicBezTo>
                    <a:pt x="768650" y="464337"/>
                    <a:pt x="772381" y="456183"/>
                    <a:pt x="775697" y="448762"/>
                  </a:cubicBezTo>
                  <a:cubicBezTo>
                    <a:pt x="785104" y="427741"/>
                    <a:pt x="791098" y="412293"/>
                    <a:pt x="791098" y="412293"/>
                  </a:cubicBezTo>
                  <a:cubicBezTo>
                    <a:pt x="793331" y="407866"/>
                    <a:pt x="791545" y="402452"/>
                    <a:pt x="787081" y="400254"/>
                  </a:cubicBezTo>
                  <a:cubicBezTo>
                    <a:pt x="782649" y="398024"/>
                    <a:pt x="777260" y="399840"/>
                    <a:pt x="775028" y="404267"/>
                  </a:cubicBezTo>
                  <a:cubicBezTo>
                    <a:pt x="775028" y="404267"/>
                    <a:pt x="766259" y="418313"/>
                    <a:pt x="755067" y="438443"/>
                  </a:cubicBezTo>
                  <a:cubicBezTo>
                    <a:pt x="751081" y="445545"/>
                    <a:pt x="746808" y="453412"/>
                    <a:pt x="742727" y="461726"/>
                  </a:cubicBezTo>
                  <a:cubicBezTo>
                    <a:pt x="737975" y="471408"/>
                    <a:pt x="733511" y="481696"/>
                    <a:pt x="729143" y="491761"/>
                  </a:cubicBezTo>
                  <a:cubicBezTo>
                    <a:pt x="724519" y="502367"/>
                    <a:pt x="720310" y="512782"/>
                    <a:pt x="716388" y="522178"/>
                  </a:cubicBezTo>
                  <a:cubicBezTo>
                    <a:pt x="715304" y="524344"/>
                    <a:pt x="715240" y="526732"/>
                    <a:pt x="715974" y="528835"/>
                  </a:cubicBezTo>
                  <a:cubicBezTo>
                    <a:pt x="712594" y="532784"/>
                    <a:pt x="714347" y="536925"/>
                    <a:pt x="714539" y="537402"/>
                  </a:cubicBezTo>
                  <a:cubicBezTo>
                    <a:pt x="714858" y="538358"/>
                    <a:pt x="719545" y="545461"/>
                    <a:pt x="727198" y="541543"/>
                  </a:cubicBezTo>
                  <a:cubicBezTo>
                    <a:pt x="728154" y="541097"/>
                    <a:pt x="730705" y="539536"/>
                    <a:pt x="732650" y="538453"/>
                  </a:cubicBezTo>
                  <a:cubicBezTo>
                    <a:pt x="721873" y="550302"/>
                    <a:pt x="710330" y="562182"/>
                    <a:pt x="698053" y="573680"/>
                  </a:cubicBezTo>
                  <a:cubicBezTo>
                    <a:pt x="667187" y="602600"/>
                    <a:pt x="631984" y="628813"/>
                    <a:pt x="594135" y="644834"/>
                  </a:cubicBezTo>
                  <a:cubicBezTo>
                    <a:pt x="584569" y="648879"/>
                    <a:pt x="574780" y="651937"/>
                    <a:pt x="564927" y="654517"/>
                  </a:cubicBezTo>
                  <a:cubicBezTo>
                    <a:pt x="559761" y="599670"/>
                    <a:pt x="533646" y="548009"/>
                    <a:pt x="474018" y="507590"/>
                  </a:cubicBezTo>
                  <a:cubicBezTo>
                    <a:pt x="469968" y="504756"/>
                    <a:pt x="464356" y="505743"/>
                    <a:pt x="461518" y="509820"/>
                  </a:cubicBezTo>
                  <a:cubicBezTo>
                    <a:pt x="458681" y="513897"/>
                    <a:pt x="459669" y="519502"/>
                    <a:pt x="463750" y="522337"/>
                  </a:cubicBezTo>
                  <a:cubicBezTo>
                    <a:pt x="517224" y="560717"/>
                    <a:pt x="538971" y="608525"/>
                    <a:pt x="542032" y="658849"/>
                  </a:cubicBezTo>
                  <a:cubicBezTo>
                    <a:pt x="497518" y="664359"/>
                    <a:pt x="450486" y="652447"/>
                    <a:pt x="402975" y="610786"/>
                  </a:cubicBezTo>
                  <a:cubicBezTo>
                    <a:pt x="399276" y="607442"/>
                    <a:pt x="393600" y="607728"/>
                    <a:pt x="390284" y="611423"/>
                  </a:cubicBezTo>
                  <a:cubicBezTo>
                    <a:pt x="386936" y="615086"/>
                    <a:pt x="387223" y="620787"/>
                    <a:pt x="390921" y="624100"/>
                  </a:cubicBezTo>
                  <a:cubicBezTo>
                    <a:pt x="441653" y="671207"/>
                    <a:pt x="493054" y="686208"/>
                    <a:pt x="542096" y="681940"/>
                  </a:cubicBezTo>
                  <a:cubicBezTo>
                    <a:pt x="541681" y="691081"/>
                    <a:pt x="540820" y="700286"/>
                    <a:pt x="539386" y="709491"/>
                  </a:cubicBezTo>
                  <a:cubicBezTo>
                    <a:pt x="532849" y="751884"/>
                    <a:pt x="516714" y="794468"/>
                    <a:pt x="497200" y="833549"/>
                  </a:cubicBezTo>
                  <a:cubicBezTo>
                    <a:pt x="490918" y="846130"/>
                    <a:pt x="484285" y="858265"/>
                    <a:pt x="477525" y="869986"/>
                  </a:cubicBezTo>
                  <a:cubicBezTo>
                    <a:pt x="476218" y="869572"/>
                    <a:pt x="474847" y="869381"/>
                    <a:pt x="473285" y="869795"/>
                  </a:cubicBezTo>
                  <a:cubicBezTo>
                    <a:pt x="472838" y="869922"/>
                    <a:pt x="470447" y="870655"/>
                    <a:pt x="468438" y="873362"/>
                  </a:cubicBezTo>
                  <a:cubicBezTo>
                    <a:pt x="466014" y="872757"/>
                    <a:pt x="463463" y="872916"/>
                    <a:pt x="461295" y="874508"/>
                  </a:cubicBezTo>
                  <a:cubicBezTo>
                    <a:pt x="452176" y="880433"/>
                    <a:pt x="442068" y="886803"/>
                    <a:pt x="431800" y="893619"/>
                  </a:cubicBezTo>
                  <a:cubicBezTo>
                    <a:pt x="422075" y="900116"/>
                    <a:pt x="412126" y="906709"/>
                    <a:pt x="402879" y="913462"/>
                  </a:cubicBezTo>
                  <a:cubicBezTo>
                    <a:pt x="394907" y="919290"/>
                    <a:pt x="387478" y="925215"/>
                    <a:pt x="380718" y="930661"/>
                  </a:cubicBezTo>
                  <a:cubicBezTo>
                    <a:pt x="361650" y="946077"/>
                    <a:pt x="348480" y="957766"/>
                    <a:pt x="348480" y="957766"/>
                  </a:cubicBezTo>
                  <a:cubicBezTo>
                    <a:pt x="344495" y="960728"/>
                    <a:pt x="343665" y="966366"/>
                    <a:pt x="346599" y="970347"/>
                  </a:cubicBezTo>
                  <a:cubicBezTo>
                    <a:pt x="349565" y="974328"/>
                    <a:pt x="355208" y="975156"/>
                    <a:pt x="359194" y="972194"/>
                  </a:cubicBezTo>
                  <a:close/>
                  <a:moveTo>
                    <a:pt x="2903555" y="1383544"/>
                  </a:moveTo>
                  <a:cubicBezTo>
                    <a:pt x="2903874" y="1387302"/>
                    <a:pt x="2901068" y="1390647"/>
                    <a:pt x="2897273" y="1390965"/>
                  </a:cubicBezTo>
                  <a:cubicBezTo>
                    <a:pt x="2885571" y="1392175"/>
                    <a:pt x="2873358" y="1392239"/>
                    <a:pt x="2860954" y="1391602"/>
                  </a:cubicBezTo>
                  <a:cubicBezTo>
                    <a:pt x="2833436" y="1390201"/>
                    <a:pt x="2805025" y="1385391"/>
                    <a:pt x="2779006" y="1383544"/>
                  </a:cubicBezTo>
                  <a:cubicBezTo>
                    <a:pt x="2766187" y="1382557"/>
                    <a:pt x="2753401" y="1381506"/>
                    <a:pt x="2740583" y="1380518"/>
                  </a:cubicBezTo>
                  <a:cubicBezTo>
                    <a:pt x="2741507" y="1381633"/>
                    <a:pt x="2742464" y="1382620"/>
                    <a:pt x="2743421" y="1383225"/>
                  </a:cubicBezTo>
                  <a:cubicBezTo>
                    <a:pt x="2746992" y="1385551"/>
                    <a:pt x="2750659" y="1387716"/>
                    <a:pt x="2754326" y="1390010"/>
                  </a:cubicBezTo>
                  <a:cubicBezTo>
                    <a:pt x="2757929" y="1392239"/>
                    <a:pt x="2761596" y="1394469"/>
                    <a:pt x="2765199" y="1396794"/>
                  </a:cubicBezTo>
                  <a:cubicBezTo>
                    <a:pt x="2769536" y="1399597"/>
                    <a:pt x="2773777" y="1402495"/>
                    <a:pt x="2778081" y="1405330"/>
                  </a:cubicBezTo>
                  <a:cubicBezTo>
                    <a:pt x="2784650" y="1409693"/>
                    <a:pt x="2791027" y="1414089"/>
                    <a:pt x="2797596" y="1418134"/>
                  </a:cubicBezTo>
                  <a:cubicBezTo>
                    <a:pt x="2801135" y="1419949"/>
                    <a:pt x="2802506" y="1424249"/>
                    <a:pt x="2800721" y="1427784"/>
                  </a:cubicBezTo>
                  <a:cubicBezTo>
                    <a:pt x="2798903" y="1431288"/>
                    <a:pt x="2794567" y="1432689"/>
                    <a:pt x="2791059" y="1430874"/>
                  </a:cubicBezTo>
                  <a:cubicBezTo>
                    <a:pt x="2780855" y="1426510"/>
                    <a:pt x="2770524" y="1422051"/>
                    <a:pt x="2760671" y="1416573"/>
                  </a:cubicBezTo>
                  <a:cubicBezTo>
                    <a:pt x="2756717" y="1414375"/>
                    <a:pt x="2752891" y="1411986"/>
                    <a:pt x="2749192" y="1409470"/>
                  </a:cubicBezTo>
                  <a:cubicBezTo>
                    <a:pt x="2743580" y="1405616"/>
                    <a:pt x="2738351" y="1401348"/>
                    <a:pt x="2733153" y="1397080"/>
                  </a:cubicBezTo>
                  <a:cubicBezTo>
                    <a:pt x="2730698" y="1394946"/>
                    <a:pt x="2728243" y="1391570"/>
                    <a:pt x="2726170" y="1387971"/>
                  </a:cubicBezTo>
                  <a:cubicBezTo>
                    <a:pt x="2725405" y="1386602"/>
                    <a:pt x="2724703" y="1385232"/>
                    <a:pt x="2723906" y="1384085"/>
                  </a:cubicBezTo>
                  <a:cubicBezTo>
                    <a:pt x="2723810" y="1383990"/>
                    <a:pt x="2723747" y="1383831"/>
                    <a:pt x="2723714" y="1383671"/>
                  </a:cubicBezTo>
                  <a:cubicBezTo>
                    <a:pt x="2721227" y="1383926"/>
                    <a:pt x="2718676" y="1382780"/>
                    <a:pt x="2717242" y="1380518"/>
                  </a:cubicBezTo>
                  <a:cubicBezTo>
                    <a:pt x="2716891" y="1379945"/>
                    <a:pt x="2717082" y="1379276"/>
                    <a:pt x="2716923" y="1378639"/>
                  </a:cubicBezTo>
                  <a:cubicBezTo>
                    <a:pt x="2712554" y="1378289"/>
                    <a:pt x="2708186" y="1378002"/>
                    <a:pt x="2703849" y="1377620"/>
                  </a:cubicBezTo>
                  <a:cubicBezTo>
                    <a:pt x="2685259" y="1375964"/>
                    <a:pt x="2666733" y="1374148"/>
                    <a:pt x="2648207" y="1372364"/>
                  </a:cubicBezTo>
                  <a:cubicBezTo>
                    <a:pt x="2649100" y="1373097"/>
                    <a:pt x="2649897" y="1373670"/>
                    <a:pt x="2649993" y="1373766"/>
                  </a:cubicBezTo>
                  <a:lnTo>
                    <a:pt x="2662141" y="1382525"/>
                  </a:lnTo>
                  <a:cubicBezTo>
                    <a:pt x="2664884" y="1384436"/>
                    <a:pt x="2667722" y="1386219"/>
                    <a:pt x="2670496" y="1388162"/>
                  </a:cubicBezTo>
                  <a:cubicBezTo>
                    <a:pt x="2673270" y="1390105"/>
                    <a:pt x="2676044" y="1392080"/>
                    <a:pt x="2678691" y="1394150"/>
                  </a:cubicBezTo>
                  <a:cubicBezTo>
                    <a:pt x="2686885" y="1400616"/>
                    <a:pt x="2694570" y="1407527"/>
                    <a:pt x="2702287" y="1414566"/>
                  </a:cubicBezTo>
                  <a:cubicBezTo>
                    <a:pt x="2705412" y="1416987"/>
                    <a:pt x="2705986" y="1421478"/>
                    <a:pt x="2703562" y="1424599"/>
                  </a:cubicBezTo>
                  <a:cubicBezTo>
                    <a:pt x="2701139" y="1427721"/>
                    <a:pt x="2696643" y="1428294"/>
                    <a:pt x="2693518" y="1425873"/>
                  </a:cubicBezTo>
                  <a:cubicBezTo>
                    <a:pt x="2688321" y="1422593"/>
                    <a:pt x="2683059" y="1419567"/>
                    <a:pt x="2677830" y="1416350"/>
                  </a:cubicBezTo>
                  <a:cubicBezTo>
                    <a:pt x="2674322" y="1414184"/>
                    <a:pt x="2670815" y="1412050"/>
                    <a:pt x="2667403" y="1409725"/>
                  </a:cubicBezTo>
                  <a:cubicBezTo>
                    <a:pt x="2664533" y="1407782"/>
                    <a:pt x="2661727" y="1405744"/>
                    <a:pt x="2659017" y="1403578"/>
                  </a:cubicBezTo>
                  <a:cubicBezTo>
                    <a:pt x="2656242" y="1401412"/>
                    <a:pt x="2653628" y="1399119"/>
                    <a:pt x="2650981" y="1396794"/>
                  </a:cubicBezTo>
                  <a:cubicBezTo>
                    <a:pt x="2648909" y="1394915"/>
                    <a:pt x="2646804" y="1393067"/>
                    <a:pt x="2644795" y="1391093"/>
                  </a:cubicBezTo>
                  <a:cubicBezTo>
                    <a:pt x="2642691" y="1388990"/>
                    <a:pt x="2640650" y="1386856"/>
                    <a:pt x="2638769" y="1384499"/>
                  </a:cubicBezTo>
                  <a:cubicBezTo>
                    <a:pt x="2638354" y="1383990"/>
                    <a:pt x="2634560" y="1378002"/>
                    <a:pt x="2633571" y="1375581"/>
                  </a:cubicBezTo>
                  <a:cubicBezTo>
                    <a:pt x="2632774" y="1373670"/>
                    <a:pt x="2632806" y="1372269"/>
                    <a:pt x="2632838" y="1370899"/>
                  </a:cubicBezTo>
                  <a:cubicBezTo>
                    <a:pt x="2598209" y="1367555"/>
                    <a:pt x="2563612" y="1364051"/>
                    <a:pt x="2528855" y="1361185"/>
                  </a:cubicBezTo>
                  <a:cubicBezTo>
                    <a:pt x="2524902" y="1360930"/>
                    <a:pt x="2521904" y="1357554"/>
                    <a:pt x="2522159" y="1353605"/>
                  </a:cubicBezTo>
                  <a:cubicBezTo>
                    <a:pt x="2522414" y="1349655"/>
                    <a:pt x="2525826" y="1346661"/>
                    <a:pt x="2529780" y="1346916"/>
                  </a:cubicBezTo>
                  <a:cubicBezTo>
                    <a:pt x="2564537" y="1348508"/>
                    <a:pt x="2599197" y="1350642"/>
                    <a:pt x="2633858" y="1352999"/>
                  </a:cubicBezTo>
                  <a:cubicBezTo>
                    <a:pt x="2634496" y="1351980"/>
                    <a:pt x="2634942" y="1350865"/>
                    <a:pt x="2636058" y="1350228"/>
                  </a:cubicBezTo>
                  <a:cubicBezTo>
                    <a:pt x="2640522" y="1347107"/>
                    <a:pt x="2644859" y="1343954"/>
                    <a:pt x="2649355" y="1340896"/>
                  </a:cubicBezTo>
                  <a:cubicBezTo>
                    <a:pt x="2652320" y="1338858"/>
                    <a:pt x="2655286" y="1336851"/>
                    <a:pt x="2658379" y="1334972"/>
                  </a:cubicBezTo>
                  <a:cubicBezTo>
                    <a:pt x="2660930" y="1333411"/>
                    <a:pt x="2663545" y="1331946"/>
                    <a:pt x="2666191" y="1330545"/>
                  </a:cubicBezTo>
                  <a:cubicBezTo>
                    <a:pt x="2668838" y="1329175"/>
                    <a:pt x="2671548" y="1327933"/>
                    <a:pt x="2674258" y="1326595"/>
                  </a:cubicBezTo>
                  <a:cubicBezTo>
                    <a:pt x="2675024" y="1326245"/>
                    <a:pt x="2688161" y="1320671"/>
                    <a:pt x="2693518" y="1319047"/>
                  </a:cubicBezTo>
                  <a:cubicBezTo>
                    <a:pt x="2695559" y="1318442"/>
                    <a:pt x="2696994" y="1318059"/>
                    <a:pt x="2697631" y="1318091"/>
                  </a:cubicBezTo>
                  <a:cubicBezTo>
                    <a:pt x="2703243" y="1318314"/>
                    <a:pt x="2705061" y="1321372"/>
                    <a:pt x="2705157" y="1324047"/>
                  </a:cubicBezTo>
                  <a:cubicBezTo>
                    <a:pt x="2705667" y="1327646"/>
                    <a:pt x="2703275" y="1330991"/>
                    <a:pt x="2699768" y="1331723"/>
                  </a:cubicBezTo>
                  <a:lnTo>
                    <a:pt x="2699736" y="1331691"/>
                  </a:lnTo>
                  <a:cubicBezTo>
                    <a:pt x="2699704" y="1331596"/>
                    <a:pt x="2699608" y="1331659"/>
                    <a:pt x="2699481" y="1331787"/>
                  </a:cubicBezTo>
                  <a:lnTo>
                    <a:pt x="2699321" y="1331819"/>
                  </a:lnTo>
                  <a:lnTo>
                    <a:pt x="2699003" y="1331851"/>
                  </a:lnTo>
                  <a:lnTo>
                    <a:pt x="2699353" y="1331882"/>
                  </a:lnTo>
                  <a:cubicBezTo>
                    <a:pt x="2699257" y="1331978"/>
                    <a:pt x="2699162" y="1332073"/>
                    <a:pt x="2699066" y="1332137"/>
                  </a:cubicBezTo>
                  <a:cubicBezTo>
                    <a:pt x="2694634" y="1334590"/>
                    <a:pt x="2683920" y="1341820"/>
                    <a:pt x="2683282" y="1342266"/>
                  </a:cubicBezTo>
                  <a:cubicBezTo>
                    <a:pt x="2680763" y="1343922"/>
                    <a:pt x="2678276" y="1345674"/>
                    <a:pt x="2675725" y="1347266"/>
                  </a:cubicBezTo>
                  <a:cubicBezTo>
                    <a:pt x="2673142" y="1348827"/>
                    <a:pt x="2670528" y="1350324"/>
                    <a:pt x="2667849" y="1351725"/>
                  </a:cubicBezTo>
                  <a:cubicBezTo>
                    <a:pt x="2665777" y="1352808"/>
                    <a:pt x="2663640" y="1353764"/>
                    <a:pt x="2661504" y="1354719"/>
                  </a:cubicBezTo>
                  <a:cubicBezTo>
                    <a:pt x="2676203" y="1355802"/>
                    <a:pt x="2690903" y="1356949"/>
                    <a:pt x="2705571" y="1358287"/>
                  </a:cubicBezTo>
                  <a:cubicBezTo>
                    <a:pt x="2708441" y="1358541"/>
                    <a:pt x="2711343" y="1358860"/>
                    <a:pt x="2714212" y="1359147"/>
                  </a:cubicBezTo>
                  <a:cubicBezTo>
                    <a:pt x="2713957" y="1356726"/>
                    <a:pt x="2714499" y="1354273"/>
                    <a:pt x="2716604" y="1352713"/>
                  </a:cubicBezTo>
                  <a:cubicBezTo>
                    <a:pt x="2722599" y="1347457"/>
                    <a:pt x="2730411" y="1341788"/>
                    <a:pt x="2739403" y="1336819"/>
                  </a:cubicBezTo>
                  <a:cubicBezTo>
                    <a:pt x="2744632" y="1333889"/>
                    <a:pt x="2750244" y="1331213"/>
                    <a:pt x="2756047" y="1329048"/>
                  </a:cubicBezTo>
                  <a:cubicBezTo>
                    <a:pt x="2763445" y="1326309"/>
                    <a:pt x="2771098" y="1324397"/>
                    <a:pt x="2778432" y="1323155"/>
                  </a:cubicBezTo>
                  <a:cubicBezTo>
                    <a:pt x="2787105" y="1321722"/>
                    <a:pt x="2795268" y="1321340"/>
                    <a:pt x="2802347" y="1322168"/>
                  </a:cubicBezTo>
                  <a:cubicBezTo>
                    <a:pt x="2806110" y="1322295"/>
                    <a:pt x="2809075" y="1325480"/>
                    <a:pt x="2808948" y="1329271"/>
                  </a:cubicBezTo>
                  <a:cubicBezTo>
                    <a:pt x="2808820" y="1333061"/>
                    <a:pt x="2805631" y="1336023"/>
                    <a:pt x="2801837" y="1335864"/>
                  </a:cubicBezTo>
                  <a:cubicBezTo>
                    <a:pt x="2792653" y="1336214"/>
                    <a:pt x="2781844" y="1339781"/>
                    <a:pt x="2770684" y="1344081"/>
                  </a:cubicBezTo>
                  <a:cubicBezTo>
                    <a:pt x="2767623" y="1345260"/>
                    <a:pt x="2764530" y="1346502"/>
                    <a:pt x="2761437" y="1347744"/>
                  </a:cubicBezTo>
                  <a:cubicBezTo>
                    <a:pt x="2758312" y="1348986"/>
                    <a:pt x="2755187" y="1350196"/>
                    <a:pt x="2752126" y="1351407"/>
                  </a:cubicBezTo>
                  <a:cubicBezTo>
                    <a:pt x="2744536" y="1354464"/>
                    <a:pt x="2737649" y="1357586"/>
                    <a:pt x="2731495" y="1360835"/>
                  </a:cubicBezTo>
                  <a:cubicBezTo>
                    <a:pt x="2747853" y="1362459"/>
                    <a:pt x="2764211" y="1364051"/>
                    <a:pt x="2780600" y="1365644"/>
                  </a:cubicBezTo>
                  <a:cubicBezTo>
                    <a:pt x="2806428" y="1368351"/>
                    <a:pt x="2834648" y="1374053"/>
                    <a:pt x="2862039" y="1376473"/>
                  </a:cubicBezTo>
                  <a:cubicBezTo>
                    <a:pt x="2873614" y="1377524"/>
                    <a:pt x="2885061" y="1378002"/>
                    <a:pt x="2896126" y="1377301"/>
                  </a:cubicBezTo>
                  <a:cubicBezTo>
                    <a:pt x="2899888" y="1376983"/>
                    <a:pt x="2903236" y="1379786"/>
                    <a:pt x="2903555" y="1383544"/>
                  </a:cubicBezTo>
                  <a:close/>
                  <a:moveTo>
                    <a:pt x="2646294" y="1372651"/>
                  </a:moveTo>
                  <a:cubicBezTo>
                    <a:pt x="2646198" y="1374467"/>
                    <a:pt x="2645337" y="1375645"/>
                    <a:pt x="2644221" y="1376537"/>
                  </a:cubicBezTo>
                  <a:cubicBezTo>
                    <a:pt x="2644923" y="1375868"/>
                    <a:pt x="2645497" y="1375072"/>
                    <a:pt x="2645879" y="1374116"/>
                  </a:cubicBezTo>
                  <a:cubicBezTo>
                    <a:pt x="2646071" y="1373638"/>
                    <a:pt x="2646230" y="1373161"/>
                    <a:pt x="2646294" y="1372651"/>
                  </a:cubicBezTo>
                  <a:close/>
                  <a:moveTo>
                    <a:pt x="2034772" y="467968"/>
                  </a:moveTo>
                  <a:cubicBezTo>
                    <a:pt x="2031456" y="465834"/>
                    <a:pt x="2030499" y="461375"/>
                    <a:pt x="2032668" y="458063"/>
                  </a:cubicBezTo>
                  <a:cubicBezTo>
                    <a:pt x="2051385" y="428155"/>
                    <a:pt x="2070485" y="398598"/>
                    <a:pt x="2089777" y="369168"/>
                  </a:cubicBezTo>
                  <a:cubicBezTo>
                    <a:pt x="2089203" y="368117"/>
                    <a:pt x="2088469" y="367129"/>
                    <a:pt x="2088501" y="365855"/>
                  </a:cubicBezTo>
                  <a:cubicBezTo>
                    <a:pt x="2088055" y="360345"/>
                    <a:pt x="2087513" y="354962"/>
                    <a:pt x="2087130" y="349452"/>
                  </a:cubicBezTo>
                  <a:cubicBezTo>
                    <a:pt x="2086875" y="345821"/>
                    <a:pt x="2086652" y="342190"/>
                    <a:pt x="2086588" y="338528"/>
                  </a:cubicBezTo>
                  <a:cubicBezTo>
                    <a:pt x="2086524" y="335502"/>
                    <a:pt x="2086588" y="332476"/>
                    <a:pt x="2086716" y="329450"/>
                  </a:cubicBezTo>
                  <a:cubicBezTo>
                    <a:pt x="2086843" y="326424"/>
                    <a:pt x="2087162" y="323399"/>
                    <a:pt x="2087353" y="320373"/>
                  </a:cubicBezTo>
                  <a:cubicBezTo>
                    <a:pt x="2087449" y="319513"/>
                    <a:pt x="2089235" y="305212"/>
                    <a:pt x="2090542" y="299670"/>
                  </a:cubicBezTo>
                  <a:cubicBezTo>
                    <a:pt x="2091020" y="297663"/>
                    <a:pt x="2091403" y="296262"/>
                    <a:pt x="2091754" y="295689"/>
                  </a:cubicBezTo>
                  <a:cubicBezTo>
                    <a:pt x="2094719" y="290847"/>
                    <a:pt x="2098386" y="290879"/>
                    <a:pt x="2100714" y="292121"/>
                  </a:cubicBezTo>
                  <a:cubicBezTo>
                    <a:pt x="2104062" y="293491"/>
                    <a:pt x="2105784" y="297249"/>
                    <a:pt x="2104636" y="300625"/>
                  </a:cubicBezTo>
                  <a:cubicBezTo>
                    <a:pt x="2104827" y="300657"/>
                    <a:pt x="2104732" y="300848"/>
                    <a:pt x="2104604" y="301039"/>
                  </a:cubicBezTo>
                  <a:lnTo>
                    <a:pt x="2104572" y="300880"/>
                  </a:lnTo>
                  <a:lnTo>
                    <a:pt x="2104508" y="301071"/>
                  </a:lnTo>
                  <a:lnTo>
                    <a:pt x="2104381" y="301294"/>
                  </a:lnTo>
                  <a:lnTo>
                    <a:pt x="2104604" y="301039"/>
                  </a:lnTo>
                  <a:cubicBezTo>
                    <a:pt x="2104636" y="301199"/>
                    <a:pt x="2104668" y="301326"/>
                    <a:pt x="2104668" y="301454"/>
                  </a:cubicBezTo>
                  <a:cubicBezTo>
                    <a:pt x="2104540" y="306613"/>
                    <a:pt x="2105369" y="319736"/>
                    <a:pt x="2105433" y="320500"/>
                  </a:cubicBezTo>
                  <a:cubicBezTo>
                    <a:pt x="2105624" y="323558"/>
                    <a:pt x="2105879" y="326615"/>
                    <a:pt x="2105943" y="329673"/>
                  </a:cubicBezTo>
                  <a:cubicBezTo>
                    <a:pt x="2106007" y="332731"/>
                    <a:pt x="2105975" y="335788"/>
                    <a:pt x="2105816" y="338814"/>
                  </a:cubicBezTo>
                  <a:cubicBezTo>
                    <a:pt x="2105720" y="340980"/>
                    <a:pt x="2105497" y="343146"/>
                    <a:pt x="2105306" y="345280"/>
                  </a:cubicBezTo>
                  <a:cubicBezTo>
                    <a:pt x="2113437" y="333081"/>
                    <a:pt x="2121600" y="320914"/>
                    <a:pt x="2129890" y="308811"/>
                  </a:cubicBezTo>
                  <a:cubicBezTo>
                    <a:pt x="2131612" y="306327"/>
                    <a:pt x="2133366" y="303842"/>
                    <a:pt x="2135088" y="301358"/>
                  </a:cubicBezTo>
                  <a:cubicBezTo>
                    <a:pt x="2132855" y="300339"/>
                    <a:pt x="2131006" y="298651"/>
                    <a:pt x="2130751" y="296071"/>
                  </a:cubicBezTo>
                  <a:cubicBezTo>
                    <a:pt x="2129252" y="288140"/>
                    <a:pt x="2128296" y="278426"/>
                    <a:pt x="2128519" y="268042"/>
                  </a:cubicBezTo>
                  <a:cubicBezTo>
                    <a:pt x="2128647" y="261959"/>
                    <a:pt x="2129125" y="255684"/>
                    <a:pt x="2130177" y="249537"/>
                  </a:cubicBezTo>
                  <a:cubicBezTo>
                    <a:pt x="2131516" y="241670"/>
                    <a:pt x="2133716" y="233994"/>
                    <a:pt x="2136331" y="226923"/>
                  </a:cubicBezTo>
                  <a:cubicBezTo>
                    <a:pt x="2139424" y="218610"/>
                    <a:pt x="2143155" y="211253"/>
                    <a:pt x="2147396" y="205456"/>
                  </a:cubicBezTo>
                  <a:cubicBezTo>
                    <a:pt x="2149373" y="202207"/>
                    <a:pt x="2153582" y="201188"/>
                    <a:pt x="2156834" y="203195"/>
                  </a:cubicBezTo>
                  <a:cubicBezTo>
                    <a:pt x="2160055" y="205169"/>
                    <a:pt x="2161075" y="209374"/>
                    <a:pt x="2159098" y="212622"/>
                  </a:cubicBezTo>
                  <a:cubicBezTo>
                    <a:pt x="2154794" y="220872"/>
                    <a:pt x="2152466" y="232242"/>
                    <a:pt x="2150553" y="244250"/>
                  </a:cubicBezTo>
                  <a:cubicBezTo>
                    <a:pt x="2150042" y="247562"/>
                    <a:pt x="2149564" y="250907"/>
                    <a:pt x="2149086" y="254251"/>
                  </a:cubicBezTo>
                  <a:cubicBezTo>
                    <a:pt x="2148576" y="257627"/>
                    <a:pt x="2148066" y="261003"/>
                    <a:pt x="2147555" y="264316"/>
                  </a:cubicBezTo>
                  <a:cubicBezTo>
                    <a:pt x="2146376" y="272374"/>
                    <a:pt x="2145642" y="279827"/>
                    <a:pt x="2145291" y="286770"/>
                  </a:cubicBezTo>
                  <a:cubicBezTo>
                    <a:pt x="2154730" y="273298"/>
                    <a:pt x="2164136" y="259825"/>
                    <a:pt x="2173575" y="246320"/>
                  </a:cubicBezTo>
                  <a:cubicBezTo>
                    <a:pt x="2188785" y="224853"/>
                    <a:pt x="2207693" y="202812"/>
                    <a:pt x="2223445" y="179848"/>
                  </a:cubicBezTo>
                  <a:cubicBezTo>
                    <a:pt x="2230110" y="170134"/>
                    <a:pt x="2236232" y="160292"/>
                    <a:pt x="2241143" y="150195"/>
                  </a:cubicBezTo>
                  <a:cubicBezTo>
                    <a:pt x="2242705" y="146755"/>
                    <a:pt x="2246787" y="145258"/>
                    <a:pt x="2250230" y="146819"/>
                  </a:cubicBezTo>
                  <a:cubicBezTo>
                    <a:pt x="2253674" y="148412"/>
                    <a:pt x="2255173" y="152489"/>
                    <a:pt x="2253610" y="155928"/>
                  </a:cubicBezTo>
                  <a:cubicBezTo>
                    <a:pt x="2248827" y="166853"/>
                    <a:pt x="2242801" y="177619"/>
                    <a:pt x="2236104" y="188193"/>
                  </a:cubicBezTo>
                  <a:cubicBezTo>
                    <a:pt x="2221213" y="211762"/>
                    <a:pt x="2202942" y="234440"/>
                    <a:pt x="2188434" y="256449"/>
                  </a:cubicBezTo>
                  <a:cubicBezTo>
                    <a:pt x="2181228" y="267214"/>
                    <a:pt x="2174021" y="277916"/>
                    <a:pt x="2166815" y="288650"/>
                  </a:cubicBezTo>
                  <a:cubicBezTo>
                    <a:pt x="2167899" y="288395"/>
                    <a:pt x="2169174" y="288331"/>
                    <a:pt x="2169972" y="287885"/>
                  </a:cubicBezTo>
                  <a:cubicBezTo>
                    <a:pt x="2173766" y="285910"/>
                    <a:pt x="2177433" y="283745"/>
                    <a:pt x="2181196" y="281642"/>
                  </a:cubicBezTo>
                  <a:cubicBezTo>
                    <a:pt x="2184926" y="279572"/>
                    <a:pt x="2188657" y="277470"/>
                    <a:pt x="2192420" y="275432"/>
                  </a:cubicBezTo>
                  <a:cubicBezTo>
                    <a:pt x="2196980" y="273011"/>
                    <a:pt x="2201571" y="270718"/>
                    <a:pt x="2206131" y="268329"/>
                  </a:cubicBezTo>
                  <a:cubicBezTo>
                    <a:pt x="2213114" y="264730"/>
                    <a:pt x="2220065" y="261258"/>
                    <a:pt x="2226793" y="257500"/>
                  </a:cubicBezTo>
                  <a:cubicBezTo>
                    <a:pt x="2230078" y="255302"/>
                    <a:pt x="2234542" y="256162"/>
                    <a:pt x="2236742" y="259443"/>
                  </a:cubicBezTo>
                  <a:cubicBezTo>
                    <a:pt x="2238942" y="262723"/>
                    <a:pt x="2238050" y="267182"/>
                    <a:pt x="2234765" y="269380"/>
                  </a:cubicBezTo>
                  <a:cubicBezTo>
                    <a:pt x="2226028" y="276196"/>
                    <a:pt x="2217100" y="283044"/>
                    <a:pt x="2207534" y="289000"/>
                  </a:cubicBezTo>
                  <a:cubicBezTo>
                    <a:pt x="2203708" y="291389"/>
                    <a:pt x="2199785" y="293555"/>
                    <a:pt x="2195768" y="295561"/>
                  </a:cubicBezTo>
                  <a:cubicBezTo>
                    <a:pt x="2189678" y="298587"/>
                    <a:pt x="2183364" y="301103"/>
                    <a:pt x="2177146" y="303556"/>
                  </a:cubicBezTo>
                  <a:cubicBezTo>
                    <a:pt x="2174085" y="304702"/>
                    <a:pt x="2169940" y="305180"/>
                    <a:pt x="2165795" y="305212"/>
                  </a:cubicBezTo>
                  <a:cubicBezTo>
                    <a:pt x="2164232" y="305212"/>
                    <a:pt x="2162733" y="305148"/>
                    <a:pt x="2161362" y="305307"/>
                  </a:cubicBezTo>
                  <a:cubicBezTo>
                    <a:pt x="2161235" y="305307"/>
                    <a:pt x="2161107" y="305307"/>
                    <a:pt x="2160948" y="305276"/>
                  </a:cubicBezTo>
                  <a:cubicBezTo>
                    <a:pt x="2159927" y="307633"/>
                    <a:pt x="2157600" y="309289"/>
                    <a:pt x="2154889" y="309384"/>
                  </a:cubicBezTo>
                  <a:cubicBezTo>
                    <a:pt x="2154283" y="309416"/>
                    <a:pt x="2153869" y="308907"/>
                    <a:pt x="2153295" y="308779"/>
                  </a:cubicBezTo>
                  <a:cubicBezTo>
                    <a:pt x="2150840" y="312442"/>
                    <a:pt x="2148416" y="316137"/>
                    <a:pt x="2145929" y="319768"/>
                  </a:cubicBezTo>
                  <a:cubicBezTo>
                    <a:pt x="2135279" y="335342"/>
                    <a:pt x="2124437" y="350790"/>
                    <a:pt x="2113660" y="366269"/>
                  </a:cubicBezTo>
                  <a:cubicBezTo>
                    <a:pt x="2114585" y="365887"/>
                    <a:pt x="2115318" y="365569"/>
                    <a:pt x="2115445" y="365537"/>
                  </a:cubicBezTo>
                  <a:lnTo>
                    <a:pt x="2128902" y="359230"/>
                  </a:lnTo>
                  <a:cubicBezTo>
                    <a:pt x="2131899" y="357733"/>
                    <a:pt x="2134833" y="356109"/>
                    <a:pt x="2137830" y="354644"/>
                  </a:cubicBezTo>
                  <a:cubicBezTo>
                    <a:pt x="2140891" y="353179"/>
                    <a:pt x="2143920" y="351714"/>
                    <a:pt x="2147045" y="350408"/>
                  </a:cubicBezTo>
                  <a:cubicBezTo>
                    <a:pt x="2156643" y="346395"/>
                    <a:pt x="2166400" y="343050"/>
                    <a:pt x="2176285" y="339738"/>
                  </a:cubicBezTo>
                  <a:cubicBezTo>
                    <a:pt x="2179920" y="338177"/>
                    <a:pt x="2184129" y="339865"/>
                    <a:pt x="2185692" y="343496"/>
                  </a:cubicBezTo>
                  <a:cubicBezTo>
                    <a:pt x="2187222" y="347127"/>
                    <a:pt x="2185564" y="351331"/>
                    <a:pt x="2181929" y="352892"/>
                  </a:cubicBezTo>
                  <a:cubicBezTo>
                    <a:pt x="2176540" y="355822"/>
                    <a:pt x="2171375" y="358944"/>
                    <a:pt x="2166018" y="361938"/>
                  </a:cubicBezTo>
                  <a:cubicBezTo>
                    <a:pt x="2162446" y="363944"/>
                    <a:pt x="2158875" y="365983"/>
                    <a:pt x="2155208" y="367830"/>
                  </a:cubicBezTo>
                  <a:cubicBezTo>
                    <a:pt x="2152115" y="369391"/>
                    <a:pt x="2148990" y="370824"/>
                    <a:pt x="2145802" y="372162"/>
                  </a:cubicBezTo>
                  <a:cubicBezTo>
                    <a:pt x="2142549" y="373531"/>
                    <a:pt x="2139265" y="374678"/>
                    <a:pt x="2135980" y="375856"/>
                  </a:cubicBezTo>
                  <a:cubicBezTo>
                    <a:pt x="2133334" y="376780"/>
                    <a:pt x="2130687" y="377704"/>
                    <a:pt x="2128009" y="378468"/>
                  </a:cubicBezTo>
                  <a:cubicBezTo>
                    <a:pt x="2125139" y="379296"/>
                    <a:pt x="2122301" y="380029"/>
                    <a:pt x="2119368" y="380538"/>
                  </a:cubicBezTo>
                  <a:cubicBezTo>
                    <a:pt x="2118698" y="380634"/>
                    <a:pt x="2111651" y="381016"/>
                    <a:pt x="2109068" y="380698"/>
                  </a:cubicBezTo>
                  <a:cubicBezTo>
                    <a:pt x="2106804" y="380443"/>
                    <a:pt x="2105337" y="379901"/>
                    <a:pt x="2104827" y="379487"/>
                  </a:cubicBezTo>
                  <a:cubicBezTo>
                    <a:pt x="2104732" y="379424"/>
                    <a:pt x="2104732" y="379328"/>
                    <a:pt x="2104636" y="379264"/>
                  </a:cubicBezTo>
                  <a:cubicBezTo>
                    <a:pt x="2084547" y="408025"/>
                    <a:pt x="2064363" y="436723"/>
                    <a:pt x="2044689" y="465866"/>
                  </a:cubicBezTo>
                  <a:cubicBezTo>
                    <a:pt x="2042521" y="469179"/>
                    <a:pt x="2038088" y="470134"/>
                    <a:pt x="2034772" y="467968"/>
                  </a:cubicBezTo>
                  <a:close/>
                  <a:moveTo>
                    <a:pt x="2115095" y="375442"/>
                  </a:moveTo>
                  <a:lnTo>
                    <a:pt x="2114935" y="375856"/>
                  </a:lnTo>
                  <a:lnTo>
                    <a:pt x="2114840" y="376175"/>
                  </a:lnTo>
                  <a:cubicBezTo>
                    <a:pt x="2114935" y="375920"/>
                    <a:pt x="2115031" y="375665"/>
                    <a:pt x="2115095" y="375442"/>
                  </a:cubicBezTo>
                  <a:close/>
                  <a:moveTo>
                    <a:pt x="2112958" y="368340"/>
                  </a:moveTo>
                  <a:cubicBezTo>
                    <a:pt x="2114457" y="369327"/>
                    <a:pt x="2115031" y="370697"/>
                    <a:pt x="2115222" y="372130"/>
                  </a:cubicBezTo>
                  <a:cubicBezTo>
                    <a:pt x="2114999" y="371111"/>
                    <a:pt x="2114553" y="370091"/>
                    <a:pt x="2113851" y="369231"/>
                  </a:cubicBezTo>
                  <a:cubicBezTo>
                    <a:pt x="2113564" y="368881"/>
                    <a:pt x="2113277" y="368594"/>
                    <a:pt x="2112958" y="368340"/>
                  </a:cubicBezTo>
                  <a:close/>
                  <a:moveTo>
                    <a:pt x="931113" y="229408"/>
                  </a:moveTo>
                  <a:cubicBezTo>
                    <a:pt x="931017" y="229185"/>
                    <a:pt x="930921" y="228994"/>
                    <a:pt x="930794" y="229153"/>
                  </a:cubicBezTo>
                  <a:lnTo>
                    <a:pt x="930953" y="229376"/>
                  </a:lnTo>
                  <a:lnTo>
                    <a:pt x="931113" y="229408"/>
                  </a:lnTo>
                  <a:close/>
                  <a:moveTo>
                    <a:pt x="1924604" y="381621"/>
                  </a:moveTo>
                  <a:cubicBezTo>
                    <a:pt x="1927729" y="377767"/>
                    <a:pt x="1927091" y="372098"/>
                    <a:pt x="1923201" y="369009"/>
                  </a:cubicBezTo>
                  <a:cubicBezTo>
                    <a:pt x="1908437" y="355982"/>
                    <a:pt x="1898106" y="346618"/>
                    <a:pt x="1888381" y="338050"/>
                  </a:cubicBezTo>
                  <a:cubicBezTo>
                    <a:pt x="1880664" y="331266"/>
                    <a:pt x="1873490" y="324896"/>
                    <a:pt x="1864880" y="317697"/>
                  </a:cubicBezTo>
                  <a:cubicBezTo>
                    <a:pt x="1861692" y="315054"/>
                    <a:pt x="1858184" y="312219"/>
                    <a:pt x="1854517" y="309257"/>
                  </a:cubicBezTo>
                  <a:cubicBezTo>
                    <a:pt x="1888413" y="313111"/>
                    <a:pt x="1910925" y="313493"/>
                    <a:pt x="1910925" y="313493"/>
                  </a:cubicBezTo>
                  <a:cubicBezTo>
                    <a:pt x="1915676" y="313652"/>
                    <a:pt x="1919662" y="309926"/>
                    <a:pt x="1919821" y="305180"/>
                  </a:cubicBezTo>
                  <a:cubicBezTo>
                    <a:pt x="1919949" y="300434"/>
                    <a:pt x="1916218" y="296453"/>
                    <a:pt x="1911467" y="296294"/>
                  </a:cubicBezTo>
                  <a:cubicBezTo>
                    <a:pt x="1911467" y="296294"/>
                    <a:pt x="1873394" y="294255"/>
                    <a:pt x="1821833" y="284286"/>
                  </a:cubicBezTo>
                  <a:cubicBezTo>
                    <a:pt x="1820526" y="283362"/>
                    <a:pt x="1819251" y="282343"/>
                    <a:pt x="1817943" y="281451"/>
                  </a:cubicBezTo>
                  <a:cubicBezTo>
                    <a:pt x="1811693" y="277056"/>
                    <a:pt x="1805284" y="272852"/>
                    <a:pt x="1798875" y="268647"/>
                  </a:cubicBezTo>
                  <a:cubicBezTo>
                    <a:pt x="1802765" y="268839"/>
                    <a:pt x="1806305" y="269062"/>
                    <a:pt x="1810322" y="269221"/>
                  </a:cubicBezTo>
                  <a:cubicBezTo>
                    <a:pt x="1821164" y="269603"/>
                    <a:pt x="1832197" y="270017"/>
                    <a:pt x="1842815" y="269921"/>
                  </a:cubicBezTo>
                  <a:cubicBezTo>
                    <a:pt x="1851934" y="269826"/>
                    <a:pt x="1860735" y="269316"/>
                    <a:pt x="1868739" y="268807"/>
                  </a:cubicBezTo>
                  <a:cubicBezTo>
                    <a:pt x="1891410" y="267373"/>
                    <a:pt x="1907640" y="265526"/>
                    <a:pt x="1907640" y="265526"/>
                  </a:cubicBezTo>
                  <a:cubicBezTo>
                    <a:pt x="1912583" y="265431"/>
                    <a:pt x="1916537" y="261322"/>
                    <a:pt x="1916441" y="256353"/>
                  </a:cubicBezTo>
                  <a:cubicBezTo>
                    <a:pt x="1916345" y="251416"/>
                    <a:pt x="1912232" y="247467"/>
                    <a:pt x="1907290" y="247562"/>
                  </a:cubicBezTo>
                  <a:cubicBezTo>
                    <a:pt x="1907290" y="247562"/>
                    <a:pt x="1890995" y="246320"/>
                    <a:pt x="1868292" y="245747"/>
                  </a:cubicBezTo>
                  <a:cubicBezTo>
                    <a:pt x="1860289" y="245556"/>
                    <a:pt x="1851488" y="245397"/>
                    <a:pt x="1842337" y="245651"/>
                  </a:cubicBezTo>
                  <a:cubicBezTo>
                    <a:pt x="1831718" y="245938"/>
                    <a:pt x="1820717" y="246798"/>
                    <a:pt x="1809908" y="247594"/>
                  </a:cubicBezTo>
                  <a:cubicBezTo>
                    <a:pt x="1798524" y="248422"/>
                    <a:pt x="1787523" y="249537"/>
                    <a:pt x="1777511" y="250429"/>
                  </a:cubicBezTo>
                  <a:cubicBezTo>
                    <a:pt x="1775151" y="250461"/>
                    <a:pt x="1773079" y="251480"/>
                    <a:pt x="1771548" y="253041"/>
                  </a:cubicBezTo>
                  <a:cubicBezTo>
                    <a:pt x="1771548" y="253041"/>
                    <a:pt x="1771485" y="253009"/>
                    <a:pt x="1771453" y="253009"/>
                  </a:cubicBezTo>
                  <a:cubicBezTo>
                    <a:pt x="1769444" y="252531"/>
                    <a:pt x="1768073" y="253073"/>
                    <a:pt x="1767275" y="253264"/>
                  </a:cubicBezTo>
                  <a:cubicBezTo>
                    <a:pt x="1763545" y="254251"/>
                    <a:pt x="1762205" y="256958"/>
                    <a:pt x="1761472" y="259602"/>
                  </a:cubicBezTo>
                  <a:cubicBezTo>
                    <a:pt x="1761281" y="260303"/>
                    <a:pt x="1760388" y="265335"/>
                    <a:pt x="1765490" y="268998"/>
                  </a:cubicBezTo>
                  <a:cubicBezTo>
                    <a:pt x="1766415" y="269667"/>
                    <a:pt x="1769348" y="271450"/>
                    <a:pt x="1771166" y="272661"/>
                  </a:cubicBezTo>
                  <a:cubicBezTo>
                    <a:pt x="1755222" y="268393"/>
                    <a:pt x="1738833" y="263424"/>
                    <a:pt x="1722475" y="257563"/>
                  </a:cubicBezTo>
                  <a:cubicBezTo>
                    <a:pt x="1682808" y="243294"/>
                    <a:pt x="1643555" y="223834"/>
                    <a:pt x="1612051" y="197111"/>
                  </a:cubicBezTo>
                  <a:cubicBezTo>
                    <a:pt x="1604622" y="190805"/>
                    <a:pt x="1597798" y="183925"/>
                    <a:pt x="1591357" y="176727"/>
                  </a:cubicBezTo>
                  <a:cubicBezTo>
                    <a:pt x="1636445" y="146341"/>
                    <a:pt x="1668841" y="98629"/>
                    <a:pt x="1675570" y="26201"/>
                  </a:cubicBezTo>
                  <a:cubicBezTo>
                    <a:pt x="1676112" y="21296"/>
                    <a:pt x="1672540" y="16869"/>
                    <a:pt x="1667598" y="16327"/>
                  </a:cubicBezTo>
                  <a:cubicBezTo>
                    <a:pt x="1662655" y="15818"/>
                    <a:pt x="1658223" y="19385"/>
                    <a:pt x="1657713" y="24322"/>
                  </a:cubicBezTo>
                  <a:cubicBezTo>
                    <a:pt x="1649773" y="90093"/>
                    <a:pt x="1618811" y="132009"/>
                    <a:pt x="1576880" y="158413"/>
                  </a:cubicBezTo>
                  <a:cubicBezTo>
                    <a:pt x="1551052" y="121052"/>
                    <a:pt x="1539127" y="73244"/>
                    <a:pt x="1552710" y="11008"/>
                  </a:cubicBezTo>
                  <a:cubicBezTo>
                    <a:pt x="1553858" y="6199"/>
                    <a:pt x="1550829" y="1358"/>
                    <a:pt x="1546014" y="243"/>
                  </a:cubicBezTo>
                  <a:cubicBezTo>
                    <a:pt x="1541167" y="-904"/>
                    <a:pt x="1536353" y="2122"/>
                    <a:pt x="1535205" y="6932"/>
                  </a:cubicBezTo>
                  <a:cubicBezTo>
                    <a:pt x="1518400" y="74582"/>
                    <a:pt x="1529752" y="127677"/>
                    <a:pt x="1556664" y="169560"/>
                  </a:cubicBezTo>
                  <a:cubicBezTo>
                    <a:pt x="1548916" y="173319"/>
                    <a:pt x="1540912" y="176695"/>
                    <a:pt x="1532686" y="179625"/>
                  </a:cubicBezTo>
                  <a:cubicBezTo>
                    <a:pt x="1492795" y="193894"/>
                    <a:pt x="1448090" y="199532"/>
                    <a:pt x="1404852" y="200455"/>
                  </a:cubicBezTo>
                  <a:cubicBezTo>
                    <a:pt x="1390886" y="200742"/>
                    <a:pt x="1377111" y="200519"/>
                    <a:pt x="1363687" y="199978"/>
                  </a:cubicBezTo>
                  <a:cubicBezTo>
                    <a:pt x="1363400" y="198385"/>
                    <a:pt x="1362889" y="196761"/>
                    <a:pt x="1361327" y="195391"/>
                  </a:cubicBezTo>
                  <a:cubicBezTo>
                    <a:pt x="1360976" y="195105"/>
                    <a:pt x="1359350" y="193735"/>
                    <a:pt x="1356512" y="193289"/>
                  </a:cubicBezTo>
                  <a:cubicBezTo>
                    <a:pt x="1355938" y="190868"/>
                    <a:pt x="1354599" y="188703"/>
                    <a:pt x="1352239" y="187492"/>
                  </a:cubicBezTo>
                  <a:cubicBezTo>
                    <a:pt x="1342833" y="182141"/>
                    <a:pt x="1332565" y="176058"/>
                    <a:pt x="1321819" y="170102"/>
                  </a:cubicBezTo>
                  <a:cubicBezTo>
                    <a:pt x="1311648" y="164464"/>
                    <a:pt x="1301253" y="158668"/>
                    <a:pt x="1291017" y="153540"/>
                  </a:cubicBezTo>
                  <a:cubicBezTo>
                    <a:pt x="1282216" y="149144"/>
                    <a:pt x="1273543" y="145258"/>
                    <a:pt x="1265635" y="141787"/>
                  </a:cubicBezTo>
                  <a:cubicBezTo>
                    <a:pt x="1243283" y="131913"/>
                    <a:pt x="1226861" y="125575"/>
                    <a:pt x="1226861" y="125575"/>
                  </a:cubicBezTo>
                  <a:cubicBezTo>
                    <a:pt x="1222397" y="123409"/>
                    <a:pt x="1217008" y="125256"/>
                    <a:pt x="1214840" y="129684"/>
                  </a:cubicBezTo>
                  <a:cubicBezTo>
                    <a:pt x="1212640" y="134143"/>
                    <a:pt x="1214489" y="139525"/>
                    <a:pt x="1218953" y="141723"/>
                  </a:cubicBezTo>
                  <a:cubicBezTo>
                    <a:pt x="1218953" y="141723"/>
                    <a:pt x="1234004" y="150832"/>
                    <a:pt x="1255463" y="162458"/>
                  </a:cubicBezTo>
                  <a:cubicBezTo>
                    <a:pt x="1263052" y="166598"/>
                    <a:pt x="1271438" y="171057"/>
                    <a:pt x="1280303" y="175325"/>
                  </a:cubicBezTo>
                  <a:cubicBezTo>
                    <a:pt x="1290602" y="180294"/>
                    <a:pt x="1301571" y="184944"/>
                    <a:pt x="1312253" y="189563"/>
                  </a:cubicBezTo>
                  <a:cubicBezTo>
                    <a:pt x="1318886" y="192397"/>
                    <a:pt x="1324976" y="194850"/>
                    <a:pt x="1331290" y="197430"/>
                  </a:cubicBezTo>
                  <a:lnTo>
                    <a:pt x="1329536" y="197812"/>
                  </a:lnTo>
                  <a:cubicBezTo>
                    <a:pt x="1260533" y="191920"/>
                    <a:pt x="1208271" y="178606"/>
                    <a:pt x="1208271" y="178606"/>
                  </a:cubicBezTo>
                  <a:cubicBezTo>
                    <a:pt x="1203679" y="177332"/>
                    <a:pt x="1198928" y="180007"/>
                    <a:pt x="1197653" y="184594"/>
                  </a:cubicBezTo>
                  <a:cubicBezTo>
                    <a:pt x="1196409" y="189180"/>
                    <a:pt x="1199088" y="193894"/>
                    <a:pt x="1203679" y="195168"/>
                  </a:cubicBezTo>
                  <a:cubicBezTo>
                    <a:pt x="1203679" y="195168"/>
                    <a:pt x="1234992" y="204469"/>
                    <a:pt x="1281419" y="212431"/>
                  </a:cubicBezTo>
                  <a:cubicBezTo>
                    <a:pt x="1280590" y="212718"/>
                    <a:pt x="1279761" y="212973"/>
                    <a:pt x="1278932" y="213259"/>
                  </a:cubicBezTo>
                  <a:cubicBezTo>
                    <a:pt x="1266656" y="217973"/>
                    <a:pt x="1256675" y="221668"/>
                    <a:pt x="1247906" y="225267"/>
                  </a:cubicBezTo>
                  <a:cubicBezTo>
                    <a:pt x="1237543" y="229503"/>
                    <a:pt x="1228838" y="233421"/>
                    <a:pt x="1219463" y="237561"/>
                  </a:cubicBezTo>
                  <a:cubicBezTo>
                    <a:pt x="1207633" y="242753"/>
                    <a:pt x="1194974" y="248550"/>
                    <a:pt x="1177022" y="256417"/>
                  </a:cubicBezTo>
                  <a:cubicBezTo>
                    <a:pt x="1172399" y="258200"/>
                    <a:pt x="1170071" y="263392"/>
                    <a:pt x="1171825" y="268010"/>
                  </a:cubicBezTo>
                  <a:cubicBezTo>
                    <a:pt x="1173610" y="272629"/>
                    <a:pt x="1178808" y="274954"/>
                    <a:pt x="1183463" y="273202"/>
                  </a:cubicBezTo>
                  <a:cubicBezTo>
                    <a:pt x="1211842" y="263711"/>
                    <a:pt x="1227786" y="258423"/>
                    <a:pt x="1246503" y="251576"/>
                  </a:cubicBezTo>
                  <a:cubicBezTo>
                    <a:pt x="1252881" y="249250"/>
                    <a:pt x="1259577" y="246734"/>
                    <a:pt x="1267198" y="243708"/>
                  </a:cubicBezTo>
                  <a:cubicBezTo>
                    <a:pt x="1273320" y="241256"/>
                    <a:pt x="1279984" y="238389"/>
                    <a:pt x="1287605" y="235236"/>
                  </a:cubicBezTo>
                  <a:cubicBezTo>
                    <a:pt x="1295290" y="231924"/>
                    <a:pt x="1303006" y="228802"/>
                    <a:pt x="1310787" y="225745"/>
                  </a:cubicBezTo>
                  <a:cubicBezTo>
                    <a:pt x="1316622" y="223452"/>
                    <a:pt x="1322521" y="221286"/>
                    <a:pt x="1328420" y="219120"/>
                  </a:cubicBezTo>
                  <a:cubicBezTo>
                    <a:pt x="1352462" y="221827"/>
                    <a:pt x="1378482" y="223579"/>
                    <a:pt x="1405139" y="223515"/>
                  </a:cubicBezTo>
                  <a:cubicBezTo>
                    <a:pt x="1451056" y="223388"/>
                    <a:pt x="1498758" y="217814"/>
                    <a:pt x="1540944" y="202239"/>
                  </a:cubicBezTo>
                  <a:cubicBezTo>
                    <a:pt x="1551307" y="198417"/>
                    <a:pt x="1561192" y="193799"/>
                    <a:pt x="1570790" y="188766"/>
                  </a:cubicBezTo>
                  <a:cubicBezTo>
                    <a:pt x="1578634" y="198194"/>
                    <a:pt x="1586988" y="207240"/>
                    <a:pt x="1596331" y="215362"/>
                  </a:cubicBezTo>
                  <a:cubicBezTo>
                    <a:pt x="1613231" y="230076"/>
                    <a:pt x="1632491" y="242594"/>
                    <a:pt x="1652866" y="253264"/>
                  </a:cubicBezTo>
                  <a:cubicBezTo>
                    <a:pt x="1672732" y="263647"/>
                    <a:pt x="1693745" y="272247"/>
                    <a:pt x="1714822" y="279349"/>
                  </a:cubicBezTo>
                  <a:cubicBezTo>
                    <a:pt x="1747219" y="290242"/>
                    <a:pt x="1779743" y="297600"/>
                    <a:pt x="1808792" y="302664"/>
                  </a:cubicBezTo>
                  <a:lnTo>
                    <a:pt x="1823938" y="315149"/>
                  </a:lnTo>
                  <a:cubicBezTo>
                    <a:pt x="1830283" y="320468"/>
                    <a:pt x="1835768" y="325214"/>
                    <a:pt x="1840902" y="329418"/>
                  </a:cubicBezTo>
                  <a:cubicBezTo>
                    <a:pt x="1847247" y="334610"/>
                    <a:pt x="1852891" y="339037"/>
                    <a:pt x="1858312" y="343210"/>
                  </a:cubicBezTo>
                  <a:cubicBezTo>
                    <a:pt x="1874096" y="355408"/>
                    <a:pt x="1887743" y="365250"/>
                    <a:pt x="1911977" y="382991"/>
                  </a:cubicBezTo>
                  <a:cubicBezTo>
                    <a:pt x="1915867" y="386112"/>
                    <a:pt x="1921511" y="385507"/>
                    <a:pt x="1924604" y="381621"/>
                  </a:cubicBezTo>
                  <a:close/>
                  <a:moveTo>
                    <a:pt x="1992618" y="2336162"/>
                  </a:moveTo>
                  <a:cubicBezTo>
                    <a:pt x="1992714" y="2336417"/>
                    <a:pt x="1992809" y="2336576"/>
                    <a:pt x="1992937" y="2336417"/>
                  </a:cubicBezTo>
                  <a:lnTo>
                    <a:pt x="1992778" y="2336226"/>
                  </a:lnTo>
                  <a:lnTo>
                    <a:pt x="1992618" y="2336162"/>
                  </a:lnTo>
                  <a:close/>
                  <a:moveTo>
                    <a:pt x="1741607" y="2284373"/>
                  </a:moveTo>
                  <a:cubicBezTo>
                    <a:pt x="1712845" y="2292973"/>
                    <a:pt x="1696710" y="2297750"/>
                    <a:pt x="1677770" y="2304025"/>
                  </a:cubicBezTo>
                  <a:cubicBezTo>
                    <a:pt x="1671297" y="2306159"/>
                    <a:pt x="1664505" y="2308484"/>
                    <a:pt x="1656820" y="2311255"/>
                  </a:cubicBezTo>
                  <a:cubicBezTo>
                    <a:pt x="1650602" y="2313516"/>
                    <a:pt x="1643842" y="2316192"/>
                    <a:pt x="1636094" y="2319090"/>
                  </a:cubicBezTo>
                  <a:cubicBezTo>
                    <a:pt x="1628314" y="2322180"/>
                    <a:pt x="1620469" y="2325078"/>
                    <a:pt x="1612593" y="2327881"/>
                  </a:cubicBezTo>
                  <a:cubicBezTo>
                    <a:pt x="1606663" y="2330015"/>
                    <a:pt x="1600700" y="2331990"/>
                    <a:pt x="1594737" y="2333964"/>
                  </a:cubicBezTo>
                  <a:cubicBezTo>
                    <a:pt x="1570726" y="2330525"/>
                    <a:pt x="1544675" y="2327913"/>
                    <a:pt x="1517954" y="2327180"/>
                  </a:cubicBezTo>
                  <a:cubicBezTo>
                    <a:pt x="1472005" y="2325874"/>
                    <a:pt x="1424048" y="2329983"/>
                    <a:pt x="1381352" y="2344284"/>
                  </a:cubicBezTo>
                  <a:cubicBezTo>
                    <a:pt x="1370925" y="2347787"/>
                    <a:pt x="1360912" y="2352055"/>
                    <a:pt x="1351155" y="2356801"/>
                  </a:cubicBezTo>
                  <a:cubicBezTo>
                    <a:pt x="1343630" y="2347119"/>
                    <a:pt x="1335563" y="2337818"/>
                    <a:pt x="1326507" y="2329378"/>
                  </a:cubicBezTo>
                  <a:cubicBezTo>
                    <a:pt x="1310085" y="2314121"/>
                    <a:pt x="1291240" y="2300999"/>
                    <a:pt x="1271152" y="2289660"/>
                  </a:cubicBezTo>
                  <a:cubicBezTo>
                    <a:pt x="1251637" y="2278640"/>
                    <a:pt x="1230879" y="2269371"/>
                    <a:pt x="1209993" y="2261600"/>
                  </a:cubicBezTo>
                  <a:cubicBezTo>
                    <a:pt x="1177915" y="2249688"/>
                    <a:pt x="1145646" y="2241279"/>
                    <a:pt x="1116725" y="2235291"/>
                  </a:cubicBezTo>
                  <a:lnTo>
                    <a:pt x="1101993" y="2222360"/>
                  </a:lnTo>
                  <a:cubicBezTo>
                    <a:pt x="1095839" y="2216818"/>
                    <a:pt x="1090482" y="2211881"/>
                    <a:pt x="1085476" y="2207518"/>
                  </a:cubicBezTo>
                  <a:cubicBezTo>
                    <a:pt x="1079290" y="2202135"/>
                    <a:pt x="1073805" y="2197517"/>
                    <a:pt x="1068544" y="2193185"/>
                  </a:cubicBezTo>
                  <a:cubicBezTo>
                    <a:pt x="1053111" y="2180476"/>
                    <a:pt x="1039814" y="2170157"/>
                    <a:pt x="1016122" y="2151652"/>
                  </a:cubicBezTo>
                  <a:cubicBezTo>
                    <a:pt x="1012360" y="2148435"/>
                    <a:pt x="1006684" y="2148881"/>
                    <a:pt x="1003463" y="2152639"/>
                  </a:cubicBezTo>
                  <a:cubicBezTo>
                    <a:pt x="1000243" y="2156397"/>
                    <a:pt x="1000689" y="2162099"/>
                    <a:pt x="1004452" y="2165316"/>
                  </a:cubicBezTo>
                  <a:cubicBezTo>
                    <a:pt x="1018801" y="2178789"/>
                    <a:pt x="1028845" y="2188503"/>
                    <a:pt x="1038284" y="2197357"/>
                  </a:cubicBezTo>
                  <a:cubicBezTo>
                    <a:pt x="1045777" y="2204396"/>
                    <a:pt x="1052760" y="2211021"/>
                    <a:pt x="1061146" y="2218474"/>
                  </a:cubicBezTo>
                  <a:cubicBezTo>
                    <a:pt x="1064271" y="2221277"/>
                    <a:pt x="1067715" y="2224207"/>
                    <a:pt x="1071318" y="2227297"/>
                  </a:cubicBezTo>
                  <a:cubicBezTo>
                    <a:pt x="1037455" y="2222360"/>
                    <a:pt x="1014879" y="2221277"/>
                    <a:pt x="1014879" y="2221277"/>
                  </a:cubicBezTo>
                  <a:cubicBezTo>
                    <a:pt x="1010128" y="2220990"/>
                    <a:pt x="1006046" y="2224589"/>
                    <a:pt x="1005759" y="2229335"/>
                  </a:cubicBezTo>
                  <a:cubicBezTo>
                    <a:pt x="1005440" y="2234081"/>
                    <a:pt x="1009043" y="2238158"/>
                    <a:pt x="1013795" y="2238445"/>
                  </a:cubicBezTo>
                  <a:cubicBezTo>
                    <a:pt x="1013795" y="2238445"/>
                    <a:pt x="1051804" y="2241661"/>
                    <a:pt x="1103077" y="2253255"/>
                  </a:cubicBezTo>
                  <a:cubicBezTo>
                    <a:pt x="1104353" y="2254242"/>
                    <a:pt x="1105596" y="2255294"/>
                    <a:pt x="1106904" y="2256249"/>
                  </a:cubicBezTo>
                  <a:cubicBezTo>
                    <a:pt x="1113026" y="2260835"/>
                    <a:pt x="1119307" y="2265294"/>
                    <a:pt x="1125589" y="2269690"/>
                  </a:cubicBezTo>
                  <a:cubicBezTo>
                    <a:pt x="1121667" y="2269371"/>
                    <a:pt x="1118128" y="2269021"/>
                    <a:pt x="1114078" y="2268766"/>
                  </a:cubicBezTo>
                  <a:cubicBezTo>
                    <a:pt x="1103269" y="2268034"/>
                    <a:pt x="1092236" y="2267269"/>
                    <a:pt x="1081617" y="2267078"/>
                  </a:cubicBezTo>
                  <a:cubicBezTo>
                    <a:pt x="1072466" y="2266887"/>
                    <a:pt x="1063633" y="2267078"/>
                    <a:pt x="1055598" y="2267365"/>
                  </a:cubicBezTo>
                  <a:cubicBezTo>
                    <a:pt x="1032895" y="2268097"/>
                    <a:pt x="1016601" y="2269435"/>
                    <a:pt x="1016601" y="2269435"/>
                  </a:cubicBezTo>
                  <a:cubicBezTo>
                    <a:pt x="1011626" y="2269371"/>
                    <a:pt x="1007545" y="2273353"/>
                    <a:pt x="1007481" y="2278290"/>
                  </a:cubicBezTo>
                  <a:cubicBezTo>
                    <a:pt x="1007417" y="2283258"/>
                    <a:pt x="1011403" y="2287335"/>
                    <a:pt x="1016378" y="2287399"/>
                  </a:cubicBezTo>
                  <a:cubicBezTo>
                    <a:pt x="1016378" y="2287399"/>
                    <a:pt x="1032640" y="2289119"/>
                    <a:pt x="1055343" y="2290393"/>
                  </a:cubicBezTo>
                  <a:cubicBezTo>
                    <a:pt x="1063347" y="2290870"/>
                    <a:pt x="1072147" y="2291285"/>
                    <a:pt x="1081331" y="2291316"/>
                  </a:cubicBezTo>
                  <a:cubicBezTo>
                    <a:pt x="1091949" y="2291348"/>
                    <a:pt x="1102982" y="2290870"/>
                    <a:pt x="1113823" y="2290425"/>
                  </a:cubicBezTo>
                  <a:cubicBezTo>
                    <a:pt x="1125238" y="2289915"/>
                    <a:pt x="1136303" y="2289151"/>
                    <a:pt x="1146347" y="2288577"/>
                  </a:cubicBezTo>
                  <a:cubicBezTo>
                    <a:pt x="1148707" y="2288609"/>
                    <a:pt x="1150843" y="2287654"/>
                    <a:pt x="1152406" y="2286157"/>
                  </a:cubicBezTo>
                  <a:cubicBezTo>
                    <a:pt x="1152438" y="2286157"/>
                    <a:pt x="1152501" y="2286188"/>
                    <a:pt x="1152501" y="2286188"/>
                  </a:cubicBezTo>
                  <a:cubicBezTo>
                    <a:pt x="1154478" y="2286698"/>
                    <a:pt x="1155881" y="2286220"/>
                    <a:pt x="1156679" y="2286061"/>
                  </a:cubicBezTo>
                  <a:cubicBezTo>
                    <a:pt x="1160346" y="2285201"/>
                    <a:pt x="1161780" y="2282589"/>
                    <a:pt x="1162641" y="2280073"/>
                  </a:cubicBezTo>
                  <a:cubicBezTo>
                    <a:pt x="1162865" y="2279372"/>
                    <a:pt x="1164012" y="2274276"/>
                    <a:pt x="1158975" y="2270391"/>
                  </a:cubicBezTo>
                  <a:cubicBezTo>
                    <a:pt x="1158050" y="2269690"/>
                    <a:pt x="1154989" y="2267683"/>
                    <a:pt x="1153235" y="2266409"/>
                  </a:cubicBezTo>
                  <a:cubicBezTo>
                    <a:pt x="1169114" y="2271187"/>
                    <a:pt x="1185440" y="2276697"/>
                    <a:pt x="1201671" y="2283131"/>
                  </a:cubicBezTo>
                  <a:cubicBezTo>
                    <a:pt x="1240891" y="2298674"/>
                    <a:pt x="1279570" y="2319409"/>
                    <a:pt x="1310213" y="2347150"/>
                  </a:cubicBezTo>
                  <a:cubicBezTo>
                    <a:pt x="1317451" y="2353712"/>
                    <a:pt x="1324020" y="2360814"/>
                    <a:pt x="1330206" y="2368204"/>
                  </a:cubicBezTo>
                  <a:cubicBezTo>
                    <a:pt x="1284066" y="2397219"/>
                    <a:pt x="1250011" y="2443976"/>
                    <a:pt x="1240891" y="2516245"/>
                  </a:cubicBezTo>
                  <a:cubicBezTo>
                    <a:pt x="1240221" y="2521150"/>
                    <a:pt x="1243633" y="2525705"/>
                    <a:pt x="1248576" y="2526373"/>
                  </a:cubicBezTo>
                  <a:cubicBezTo>
                    <a:pt x="1253486" y="2527074"/>
                    <a:pt x="1258014" y="2523634"/>
                    <a:pt x="1258716" y="2518729"/>
                  </a:cubicBezTo>
                  <a:cubicBezTo>
                    <a:pt x="1268856" y="2453117"/>
                    <a:pt x="1301221" y="2412125"/>
                    <a:pt x="1344108" y="2386995"/>
                  </a:cubicBezTo>
                  <a:cubicBezTo>
                    <a:pt x="1368725" y="2425216"/>
                    <a:pt x="1379056" y="2473438"/>
                    <a:pt x="1363368" y="2535292"/>
                  </a:cubicBezTo>
                  <a:cubicBezTo>
                    <a:pt x="1362060" y="2540101"/>
                    <a:pt x="1364930" y="2545038"/>
                    <a:pt x="1369713" y="2546312"/>
                  </a:cubicBezTo>
                  <a:cubicBezTo>
                    <a:pt x="1374496" y="2547586"/>
                    <a:pt x="1379438" y="2544751"/>
                    <a:pt x="1380714" y="2539974"/>
                  </a:cubicBezTo>
                  <a:cubicBezTo>
                    <a:pt x="1399782" y="2472769"/>
                    <a:pt x="1390216" y="2419228"/>
                    <a:pt x="1364643" y="2376453"/>
                  </a:cubicBezTo>
                  <a:cubicBezTo>
                    <a:pt x="1372519" y="2372949"/>
                    <a:pt x="1380586" y="2369828"/>
                    <a:pt x="1388909" y="2367152"/>
                  </a:cubicBezTo>
                  <a:cubicBezTo>
                    <a:pt x="1429277" y="2354094"/>
                    <a:pt x="1474206" y="2349826"/>
                    <a:pt x="1517508" y="2350272"/>
                  </a:cubicBezTo>
                  <a:cubicBezTo>
                    <a:pt x="1531538" y="2350399"/>
                    <a:pt x="1545345" y="2351068"/>
                    <a:pt x="1558833" y="2352023"/>
                  </a:cubicBezTo>
                  <a:cubicBezTo>
                    <a:pt x="1559056" y="2353616"/>
                    <a:pt x="1559534" y="2355208"/>
                    <a:pt x="1560937" y="2356578"/>
                  </a:cubicBezTo>
                  <a:cubicBezTo>
                    <a:pt x="1561288" y="2356897"/>
                    <a:pt x="1562882" y="2358362"/>
                    <a:pt x="1565784" y="2358935"/>
                  </a:cubicBezTo>
                  <a:cubicBezTo>
                    <a:pt x="1566294" y="2361388"/>
                    <a:pt x="1567538" y="2363585"/>
                    <a:pt x="1569897" y="2364827"/>
                  </a:cubicBezTo>
                  <a:cubicBezTo>
                    <a:pt x="1579113" y="2370529"/>
                    <a:pt x="1589189" y="2376899"/>
                    <a:pt x="1599743" y="2383205"/>
                  </a:cubicBezTo>
                  <a:cubicBezTo>
                    <a:pt x="1609756" y="2389193"/>
                    <a:pt x="1619991" y="2395308"/>
                    <a:pt x="1630035" y="2400755"/>
                  </a:cubicBezTo>
                  <a:cubicBezTo>
                    <a:pt x="1638709" y="2405437"/>
                    <a:pt x="1647254" y="2409609"/>
                    <a:pt x="1655035" y="2413336"/>
                  </a:cubicBezTo>
                  <a:cubicBezTo>
                    <a:pt x="1677100" y="2423910"/>
                    <a:pt x="1693299" y="2430758"/>
                    <a:pt x="1693299" y="2430758"/>
                  </a:cubicBezTo>
                  <a:cubicBezTo>
                    <a:pt x="1697699" y="2433083"/>
                    <a:pt x="1703120" y="2431427"/>
                    <a:pt x="1705447" y="2427032"/>
                  </a:cubicBezTo>
                  <a:cubicBezTo>
                    <a:pt x="1707775" y="2422668"/>
                    <a:pt x="1706117" y="2417222"/>
                    <a:pt x="1701748" y="2414896"/>
                  </a:cubicBezTo>
                  <a:cubicBezTo>
                    <a:pt x="1701748" y="2414896"/>
                    <a:pt x="1686985" y="2405310"/>
                    <a:pt x="1665876" y="2392952"/>
                  </a:cubicBezTo>
                  <a:cubicBezTo>
                    <a:pt x="1658415" y="2388620"/>
                    <a:pt x="1650188" y="2383874"/>
                    <a:pt x="1641419" y="2379319"/>
                  </a:cubicBezTo>
                  <a:cubicBezTo>
                    <a:pt x="1631279" y="2374032"/>
                    <a:pt x="1620501" y="2369032"/>
                    <a:pt x="1609915" y="2364063"/>
                  </a:cubicBezTo>
                  <a:cubicBezTo>
                    <a:pt x="1603346" y="2361006"/>
                    <a:pt x="1597320" y="2358330"/>
                    <a:pt x="1591070" y="2355559"/>
                  </a:cubicBezTo>
                  <a:lnTo>
                    <a:pt x="1592792" y="2355208"/>
                  </a:lnTo>
                  <a:cubicBezTo>
                    <a:pt x="1661699" y="2363267"/>
                    <a:pt x="1713610" y="2378237"/>
                    <a:pt x="1713610" y="2378237"/>
                  </a:cubicBezTo>
                  <a:cubicBezTo>
                    <a:pt x="1718170" y="2379638"/>
                    <a:pt x="1722985" y="2377122"/>
                    <a:pt x="1724388" y="2372567"/>
                  </a:cubicBezTo>
                  <a:cubicBezTo>
                    <a:pt x="1725823" y="2368044"/>
                    <a:pt x="1723272" y="2363203"/>
                    <a:pt x="1718744" y="2361802"/>
                  </a:cubicBezTo>
                  <a:cubicBezTo>
                    <a:pt x="1718744" y="2361802"/>
                    <a:pt x="1687686" y="2351482"/>
                    <a:pt x="1641483" y="2342086"/>
                  </a:cubicBezTo>
                  <a:cubicBezTo>
                    <a:pt x="1642344" y="2341831"/>
                    <a:pt x="1643205" y="2341577"/>
                    <a:pt x="1644034" y="2341322"/>
                  </a:cubicBezTo>
                  <a:cubicBezTo>
                    <a:pt x="1656501" y="2336990"/>
                    <a:pt x="1666609" y="2333582"/>
                    <a:pt x="1675506" y="2330270"/>
                  </a:cubicBezTo>
                  <a:cubicBezTo>
                    <a:pt x="1685997" y="2326320"/>
                    <a:pt x="1694861" y="2322689"/>
                    <a:pt x="1704363" y="2318867"/>
                  </a:cubicBezTo>
                  <a:cubicBezTo>
                    <a:pt x="1716353" y="2314026"/>
                    <a:pt x="1729235" y="2308611"/>
                    <a:pt x="1747474" y="2301286"/>
                  </a:cubicBezTo>
                  <a:cubicBezTo>
                    <a:pt x="1752161" y="2299661"/>
                    <a:pt x="1754616" y="2294565"/>
                    <a:pt x="1752990" y="2289883"/>
                  </a:cubicBezTo>
                  <a:cubicBezTo>
                    <a:pt x="1751396" y="2285233"/>
                    <a:pt x="1746294" y="2282749"/>
                    <a:pt x="1741607" y="2284373"/>
                  </a:cubicBezTo>
                  <a:close/>
                  <a:moveTo>
                    <a:pt x="897090" y="2061578"/>
                  </a:moveTo>
                  <a:cubicBezTo>
                    <a:pt x="900342" y="2063840"/>
                    <a:pt x="901139" y="2068331"/>
                    <a:pt x="898875" y="2071548"/>
                  </a:cubicBezTo>
                  <a:cubicBezTo>
                    <a:pt x="879233" y="2100850"/>
                    <a:pt x="859208" y="2129739"/>
                    <a:pt x="838992" y="2158532"/>
                  </a:cubicBezTo>
                  <a:cubicBezTo>
                    <a:pt x="839534" y="2159614"/>
                    <a:pt x="840236" y="2160602"/>
                    <a:pt x="840172" y="2161908"/>
                  </a:cubicBezTo>
                  <a:cubicBezTo>
                    <a:pt x="840427" y="2167418"/>
                    <a:pt x="840810" y="2172832"/>
                    <a:pt x="841001" y="2178343"/>
                  </a:cubicBezTo>
                  <a:cubicBezTo>
                    <a:pt x="841129" y="2181974"/>
                    <a:pt x="841256" y="2185604"/>
                    <a:pt x="841224" y="2189267"/>
                  </a:cubicBezTo>
                  <a:cubicBezTo>
                    <a:pt x="841161" y="2192293"/>
                    <a:pt x="841033" y="2195319"/>
                    <a:pt x="840810" y="2198345"/>
                  </a:cubicBezTo>
                  <a:cubicBezTo>
                    <a:pt x="840587" y="2201371"/>
                    <a:pt x="840172" y="2204364"/>
                    <a:pt x="839853" y="2207390"/>
                  </a:cubicBezTo>
                  <a:cubicBezTo>
                    <a:pt x="839726" y="2208250"/>
                    <a:pt x="837494" y="2222487"/>
                    <a:pt x="836027" y="2227966"/>
                  </a:cubicBezTo>
                  <a:cubicBezTo>
                    <a:pt x="835485" y="2229972"/>
                    <a:pt x="835070" y="2231374"/>
                    <a:pt x="834688" y="2231915"/>
                  </a:cubicBezTo>
                  <a:cubicBezTo>
                    <a:pt x="831563" y="2236661"/>
                    <a:pt x="827896" y="2236533"/>
                    <a:pt x="825632" y="2235196"/>
                  </a:cubicBezTo>
                  <a:cubicBezTo>
                    <a:pt x="822284" y="2233731"/>
                    <a:pt x="820721" y="2229940"/>
                    <a:pt x="821965" y="2226564"/>
                  </a:cubicBezTo>
                  <a:lnTo>
                    <a:pt x="821997" y="2226596"/>
                  </a:lnTo>
                  <a:cubicBezTo>
                    <a:pt x="822092" y="2226596"/>
                    <a:pt x="822092" y="2226469"/>
                    <a:pt x="822060" y="2226309"/>
                  </a:cubicBezTo>
                  <a:lnTo>
                    <a:pt x="822124" y="2226150"/>
                  </a:lnTo>
                  <a:lnTo>
                    <a:pt x="822220" y="2225927"/>
                  </a:lnTo>
                  <a:lnTo>
                    <a:pt x="822029" y="2226150"/>
                  </a:lnTo>
                  <a:cubicBezTo>
                    <a:pt x="821997" y="2226023"/>
                    <a:pt x="821965" y="2225864"/>
                    <a:pt x="821965" y="2225736"/>
                  </a:cubicBezTo>
                  <a:cubicBezTo>
                    <a:pt x="822252" y="2220608"/>
                    <a:pt x="821837" y="2207486"/>
                    <a:pt x="821773" y="2206690"/>
                  </a:cubicBezTo>
                  <a:cubicBezTo>
                    <a:pt x="821710" y="2203632"/>
                    <a:pt x="821550" y="2200574"/>
                    <a:pt x="821582" y="2197517"/>
                  </a:cubicBezTo>
                  <a:cubicBezTo>
                    <a:pt x="821614" y="2194459"/>
                    <a:pt x="821742" y="2191401"/>
                    <a:pt x="821965" y="2188375"/>
                  </a:cubicBezTo>
                  <a:cubicBezTo>
                    <a:pt x="822156" y="2186210"/>
                    <a:pt x="822443" y="2184076"/>
                    <a:pt x="822730" y="2181910"/>
                  </a:cubicBezTo>
                  <a:cubicBezTo>
                    <a:pt x="814216" y="2193854"/>
                    <a:pt x="805703" y="2205766"/>
                    <a:pt x="796998" y="2217550"/>
                  </a:cubicBezTo>
                  <a:cubicBezTo>
                    <a:pt x="795212" y="2220003"/>
                    <a:pt x="793362" y="2222392"/>
                    <a:pt x="791545" y="2224844"/>
                  </a:cubicBezTo>
                  <a:cubicBezTo>
                    <a:pt x="793745" y="2225927"/>
                    <a:pt x="795531" y="2227679"/>
                    <a:pt x="795722" y="2230259"/>
                  </a:cubicBezTo>
                  <a:cubicBezTo>
                    <a:pt x="796966" y="2238222"/>
                    <a:pt x="797603" y="2247968"/>
                    <a:pt x="797061" y="2258351"/>
                  </a:cubicBezTo>
                  <a:cubicBezTo>
                    <a:pt x="796742" y="2264403"/>
                    <a:pt x="796073" y="2270645"/>
                    <a:pt x="794797" y="2276793"/>
                  </a:cubicBezTo>
                  <a:cubicBezTo>
                    <a:pt x="793203" y="2284628"/>
                    <a:pt x="790780" y="2292208"/>
                    <a:pt x="787974" y="2299184"/>
                  </a:cubicBezTo>
                  <a:cubicBezTo>
                    <a:pt x="784626" y="2307401"/>
                    <a:pt x="780640" y="2314631"/>
                    <a:pt x="776239" y="2320301"/>
                  </a:cubicBezTo>
                  <a:cubicBezTo>
                    <a:pt x="774135" y="2323454"/>
                    <a:pt x="769894" y="2324345"/>
                    <a:pt x="766705" y="2322275"/>
                  </a:cubicBezTo>
                  <a:cubicBezTo>
                    <a:pt x="763549" y="2320173"/>
                    <a:pt x="762688" y="2315937"/>
                    <a:pt x="764760" y="2312752"/>
                  </a:cubicBezTo>
                  <a:cubicBezTo>
                    <a:pt x="769320" y="2304630"/>
                    <a:pt x="771998" y="2293355"/>
                    <a:pt x="774262" y="2281411"/>
                  </a:cubicBezTo>
                  <a:cubicBezTo>
                    <a:pt x="774900" y="2278130"/>
                    <a:pt x="775474" y="2274786"/>
                    <a:pt x="776080" y="2271473"/>
                  </a:cubicBezTo>
                  <a:cubicBezTo>
                    <a:pt x="776686" y="2268097"/>
                    <a:pt x="777323" y="2264785"/>
                    <a:pt x="777897" y="2261473"/>
                  </a:cubicBezTo>
                  <a:cubicBezTo>
                    <a:pt x="779332" y="2253446"/>
                    <a:pt x="780321" y="2245993"/>
                    <a:pt x="780895" y="2239113"/>
                  </a:cubicBezTo>
                  <a:cubicBezTo>
                    <a:pt x="771042" y="2252268"/>
                    <a:pt x="761189" y="2265422"/>
                    <a:pt x="751336" y="2278608"/>
                  </a:cubicBezTo>
                  <a:cubicBezTo>
                    <a:pt x="735456" y="2299566"/>
                    <a:pt x="715846" y="2320969"/>
                    <a:pt x="699393" y="2343392"/>
                  </a:cubicBezTo>
                  <a:cubicBezTo>
                    <a:pt x="692441" y="2352883"/>
                    <a:pt x="686000" y="2362534"/>
                    <a:pt x="680771" y="2372471"/>
                  </a:cubicBezTo>
                  <a:cubicBezTo>
                    <a:pt x="679081" y="2375848"/>
                    <a:pt x="674967" y="2377217"/>
                    <a:pt x="671556" y="2375529"/>
                  </a:cubicBezTo>
                  <a:cubicBezTo>
                    <a:pt x="668176" y="2373841"/>
                    <a:pt x="666804" y="2369701"/>
                    <a:pt x="668494" y="2366325"/>
                  </a:cubicBezTo>
                  <a:cubicBezTo>
                    <a:pt x="673628" y="2355559"/>
                    <a:pt x="679974" y="2345016"/>
                    <a:pt x="686989" y="2334665"/>
                  </a:cubicBezTo>
                  <a:cubicBezTo>
                    <a:pt x="702645" y="2311573"/>
                    <a:pt x="721618" y="2289533"/>
                    <a:pt x="736827" y="2268002"/>
                  </a:cubicBezTo>
                  <a:cubicBezTo>
                    <a:pt x="744385" y="2257491"/>
                    <a:pt x="751942" y="2247012"/>
                    <a:pt x="759435" y="2236502"/>
                  </a:cubicBezTo>
                  <a:cubicBezTo>
                    <a:pt x="758351" y="2236693"/>
                    <a:pt x="757044" y="2236725"/>
                    <a:pt x="756215" y="2237171"/>
                  </a:cubicBezTo>
                  <a:cubicBezTo>
                    <a:pt x="752388" y="2239018"/>
                    <a:pt x="748626" y="2241056"/>
                    <a:pt x="744799" y="2243031"/>
                  </a:cubicBezTo>
                  <a:cubicBezTo>
                    <a:pt x="741005" y="2244974"/>
                    <a:pt x="737242" y="2246980"/>
                    <a:pt x="733384" y="2248860"/>
                  </a:cubicBezTo>
                  <a:cubicBezTo>
                    <a:pt x="728760" y="2251153"/>
                    <a:pt x="724105" y="2253319"/>
                    <a:pt x="719449" y="2255516"/>
                  </a:cubicBezTo>
                  <a:cubicBezTo>
                    <a:pt x="712370" y="2258893"/>
                    <a:pt x="705324" y="2262141"/>
                    <a:pt x="698468" y="2265677"/>
                  </a:cubicBezTo>
                  <a:cubicBezTo>
                    <a:pt x="695088" y="2267779"/>
                    <a:pt x="690688" y="2266760"/>
                    <a:pt x="688583" y="2263415"/>
                  </a:cubicBezTo>
                  <a:cubicBezTo>
                    <a:pt x="686479" y="2260039"/>
                    <a:pt x="687531" y="2255644"/>
                    <a:pt x="690879" y="2253542"/>
                  </a:cubicBezTo>
                  <a:cubicBezTo>
                    <a:pt x="699839" y="2247012"/>
                    <a:pt x="708959" y="2240483"/>
                    <a:pt x="718716" y="2234813"/>
                  </a:cubicBezTo>
                  <a:cubicBezTo>
                    <a:pt x="722638" y="2232584"/>
                    <a:pt x="726624" y="2230514"/>
                    <a:pt x="730705" y="2228666"/>
                  </a:cubicBezTo>
                  <a:cubicBezTo>
                    <a:pt x="736891" y="2225832"/>
                    <a:pt x="743269" y="2223507"/>
                    <a:pt x="749582" y="2221245"/>
                  </a:cubicBezTo>
                  <a:cubicBezTo>
                    <a:pt x="752675" y="2220226"/>
                    <a:pt x="756820" y="2219908"/>
                    <a:pt x="760966" y="2220003"/>
                  </a:cubicBezTo>
                  <a:cubicBezTo>
                    <a:pt x="762528" y="2220035"/>
                    <a:pt x="764027" y="2220130"/>
                    <a:pt x="765398" y="2220035"/>
                  </a:cubicBezTo>
                  <a:cubicBezTo>
                    <a:pt x="765494" y="2220035"/>
                    <a:pt x="765653" y="2220067"/>
                    <a:pt x="765812" y="2220099"/>
                  </a:cubicBezTo>
                  <a:cubicBezTo>
                    <a:pt x="766897" y="2217774"/>
                    <a:pt x="769256" y="2216181"/>
                    <a:pt x="771998" y="2216181"/>
                  </a:cubicBezTo>
                  <a:cubicBezTo>
                    <a:pt x="772604" y="2216181"/>
                    <a:pt x="772987" y="2216691"/>
                    <a:pt x="773561" y="2216818"/>
                  </a:cubicBezTo>
                  <a:cubicBezTo>
                    <a:pt x="776144" y="2213251"/>
                    <a:pt x="778663" y="2209652"/>
                    <a:pt x="781277" y="2206084"/>
                  </a:cubicBezTo>
                  <a:cubicBezTo>
                    <a:pt x="792406" y="2190860"/>
                    <a:pt x="803726" y="2175763"/>
                    <a:pt x="815013" y="2160634"/>
                  </a:cubicBezTo>
                  <a:cubicBezTo>
                    <a:pt x="814089" y="2160984"/>
                    <a:pt x="813323" y="2161302"/>
                    <a:pt x="813196" y="2161366"/>
                  </a:cubicBezTo>
                  <a:lnTo>
                    <a:pt x="799548" y="2167227"/>
                  </a:lnTo>
                  <a:cubicBezTo>
                    <a:pt x="796487" y="2168596"/>
                    <a:pt x="793522" y="2170125"/>
                    <a:pt x="790461" y="2171495"/>
                  </a:cubicBezTo>
                  <a:cubicBezTo>
                    <a:pt x="787368" y="2172864"/>
                    <a:pt x="784275" y="2174234"/>
                    <a:pt x="781118" y="2175412"/>
                  </a:cubicBezTo>
                  <a:cubicBezTo>
                    <a:pt x="771393" y="2179139"/>
                    <a:pt x="761540" y="2182133"/>
                    <a:pt x="751559" y="2185159"/>
                  </a:cubicBezTo>
                  <a:cubicBezTo>
                    <a:pt x="747892" y="2186592"/>
                    <a:pt x="743715" y="2184744"/>
                    <a:pt x="742280" y="2181082"/>
                  </a:cubicBezTo>
                  <a:cubicBezTo>
                    <a:pt x="740845" y="2177387"/>
                    <a:pt x="742663" y="2173246"/>
                    <a:pt x="746362" y="2171813"/>
                  </a:cubicBezTo>
                  <a:cubicBezTo>
                    <a:pt x="751814" y="2169074"/>
                    <a:pt x="757107" y="2166112"/>
                    <a:pt x="762528" y="2163277"/>
                  </a:cubicBezTo>
                  <a:cubicBezTo>
                    <a:pt x="766163" y="2161366"/>
                    <a:pt x="769798" y="2159487"/>
                    <a:pt x="773529" y="2157767"/>
                  </a:cubicBezTo>
                  <a:cubicBezTo>
                    <a:pt x="776654" y="2156302"/>
                    <a:pt x="779843" y="2154964"/>
                    <a:pt x="783063" y="2153722"/>
                  </a:cubicBezTo>
                  <a:cubicBezTo>
                    <a:pt x="786347" y="2152480"/>
                    <a:pt x="789664" y="2151429"/>
                    <a:pt x="793012" y="2150346"/>
                  </a:cubicBezTo>
                  <a:cubicBezTo>
                    <a:pt x="795690" y="2149518"/>
                    <a:pt x="798337" y="2148690"/>
                    <a:pt x="801047" y="2147989"/>
                  </a:cubicBezTo>
                  <a:cubicBezTo>
                    <a:pt x="803917" y="2147256"/>
                    <a:pt x="806819" y="2146619"/>
                    <a:pt x="809752" y="2146237"/>
                  </a:cubicBezTo>
                  <a:cubicBezTo>
                    <a:pt x="810422" y="2146142"/>
                    <a:pt x="817469" y="2145982"/>
                    <a:pt x="820052" y="2146396"/>
                  </a:cubicBezTo>
                  <a:cubicBezTo>
                    <a:pt x="822284" y="2146747"/>
                    <a:pt x="823750" y="2147320"/>
                    <a:pt x="824261" y="2147766"/>
                  </a:cubicBezTo>
                  <a:cubicBezTo>
                    <a:pt x="824356" y="2147830"/>
                    <a:pt x="824356" y="2147893"/>
                    <a:pt x="824420" y="2147989"/>
                  </a:cubicBezTo>
                  <a:cubicBezTo>
                    <a:pt x="845401" y="2119897"/>
                    <a:pt x="866478" y="2091836"/>
                    <a:pt x="887109" y="2063394"/>
                  </a:cubicBezTo>
                  <a:cubicBezTo>
                    <a:pt x="889373" y="2060145"/>
                    <a:pt x="893869" y="2059349"/>
                    <a:pt x="897090" y="2061578"/>
                  </a:cubicBezTo>
                  <a:close/>
                  <a:moveTo>
                    <a:pt x="813897" y="2151461"/>
                  </a:moveTo>
                  <a:cubicBezTo>
                    <a:pt x="813961" y="2151238"/>
                    <a:pt x="814057" y="2150983"/>
                    <a:pt x="814184" y="2150728"/>
                  </a:cubicBezTo>
                  <a:lnTo>
                    <a:pt x="814057" y="2151047"/>
                  </a:lnTo>
                  <a:lnTo>
                    <a:pt x="813897" y="2151461"/>
                  </a:lnTo>
                  <a:close/>
                  <a:moveTo>
                    <a:pt x="815779" y="2158627"/>
                  </a:moveTo>
                  <a:cubicBezTo>
                    <a:pt x="814344" y="2157576"/>
                    <a:pt x="813770" y="2156206"/>
                    <a:pt x="813642" y="2154773"/>
                  </a:cubicBezTo>
                  <a:cubicBezTo>
                    <a:pt x="813834" y="2155792"/>
                    <a:pt x="814248" y="2156812"/>
                    <a:pt x="814950" y="2157703"/>
                  </a:cubicBezTo>
                  <a:cubicBezTo>
                    <a:pt x="815205" y="2158054"/>
                    <a:pt x="815460" y="2158372"/>
                    <a:pt x="815779" y="2158627"/>
                  </a:cubicBezTo>
                  <a:close/>
                  <a:moveTo>
                    <a:pt x="1032193" y="368340"/>
                  </a:moveTo>
                  <a:cubicBezTo>
                    <a:pt x="1015293" y="337349"/>
                    <a:pt x="998936" y="306199"/>
                    <a:pt x="982737" y="274922"/>
                  </a:cubicBezTo>
                  <a:cubicBezTo>
                    <a:pt x="981557" y="274890"/>
                    <a:pt x="980346" y="275081"/>
                    <a:pt x="979261" y="274444"/>
                  </a:cubicBezTo>
                  <a:cubicBezTo>
                    <a:pt x="974319" y="272215"/>
                    <a:pt x="969377" y="270113"/>
                    <a:pt x="964434" y="267788"/>
                  </a:cubicBezTo>
                  <a:cubicBezTo>
                    <a:pt x="961182" y="266291"/>
                    <a:pt x="957929" y="264762"/>
                    <a:pt x="954741" y="263074"/>
                  </a:cubicBezTo>
                  <a:cubicBezTo>
                    <a:pt x="952094" y="261672"/>
                    <a:pt x="949511" y="260175"/>
                    <a:pt x="946960" y="258615"/>
                  </a:cubicBezTo>
                  <a:cubicBezTo>
                    <a:pt x="944409" y="257054"/>
                    <a:pt x="941954" y="255334"/>
                    <a:pt x="939435" y="253710"/>
                  </a:cubicBezTo>
                  <a:cubicBezTo>
                    <a:pt x="938734" y="253200"/>
                    <a:pt x="927191" y="244760"/>
                    <a:pt x="923045" y="241001"/>
                  </a:cubicBezTo>
                  <a:cubicBezTo>
                    <a:pt x="921483" y="239568"/>
                    <a:pt x="920463" y="238549"/>
                    <a:pt x="920144" y="237975"/>
                  </a:cubicBezTo>
                  <a:cubicBezTo>
                    <a:pt x="917497" y="233134"/>
                    <a:pt x="919123" y="230013"/>
                    <a:pt x="921292" y="228579"/>
                  </a:cubicBezTo>
                  <a:cubicBezTo>
                    <a:pt x="924098" y="226191"/>
                    <a:pt x="928307" y="226477"/>
                    <a:pt x="930794" y="229153"/>
                  </a:cubicBezTo>
                  <a:lnTo>
                    <a:pt x="930762" y="229185"/>
                  </a:lnTo>
                  <a:cubicBezTo>
                    <a:pt x="930698" y="229280"/>
                    <a:pt x="930794" y="229312"/>
                    <a:pt x="930953" y="229376"/>
                  </a:cubicBezTo>
                  <a:lnTo>
                    <a:pt x="931272" y="229758"/>
                  </a:lnTo>
                  <a:lnTo>
                    <a:pt x="931113" y="229408"/>
                  </a:lnTo>
                  <a:cubicBezTo>
                    <a:pt x="931240" y="229439"/>
                    <a:pt x="931368" y="229471"/>
                    <a:pt x="931463" y="229535"/>
                  </a:cubicBezTo>
                  <a:cubicBezTo>
                    <a:pt x="935864" y="232115"/>
                    <a:pt x="947598" y="237657"/>
                    <a:pt x="948300" y="237975"/>
                  </a:cubicBezTo>
                  <a:cubicBezTo>
                    <a:pt x="951042" y="239281"/>
                    <a:pt x="953784" y="240492"/>
                    <a:pt x="956463" y="241925"/>
                  </a:cubicBezTo>
                  <a:cubicBezTo>
                    <a:pt x="959141" y="243326"/>
                    <a:pt x="961756" y="244791"/>
                    <a:pt x="964338" y="246384"/>
                  </a:cubicBezTo>
                  <a:cubicBezTo>
                    <a:pt x="966156" y="247531"/>
                    <a:pt x="967910" y="248773"/>
                    <a:pt x="969664" y="249951"/>
                  </a:cubicBezTo>
                  <a:cubicBezTo>
                    <a:pt x="962904" y="236701"/>
                    <a:pt x="956176" y="223452"/>
                    <a:pt x="949639" y="210106"/>
                  </a:cubicBezTo>
                  <a:cubicBezTo>
                    <a:pt x="948363" y="207494"/>
                    <a:pt x="947120" y="204851"/>
                    <a:pt x="945844" y="202207"/>
                  </a:cubicBezTo>
                  <a:cubicBezTo>
                    <a:pt x="943899" y="203609"/>
                    <a:pt x="941571" y="204373"/>
                    <a:pt x="939180" y="203386"/>
                  </a:cubicBezTo>
                  <a:cubicBezTo>
                    <a:pt x="931559" y="200901"/>
                    <a:pt x="922663" y="197047"/>
                    <a:pt x="913734" y="191856"/>
                  </a:cubicBezTo>
                  <a:cubicBezTo>
                    <a:pt x="908537" y="188830"/>
                    <a:pt x="903339" y="185358"/>
                    <a:pt x="898493" y="181473"/>
                  </a:cubicBezTo>
                  <a:cubicBezTo>
                    <a:pt x="892339" y="176504"/>
                    <a:pt x="886758" y="170866"/>
                    <a:pt x="881912" y="165165"/>
                  </a:cubicBezTo>
                  <a:cubicBezTo>
                    <a:pt x="876236" y="158476"/>
                    <a:pt x="871708" y="151660"/>
                    <a:pt x="868742" y="145163"/>
                  </a:cubicBezTo>
                  <a:cubicBezTo>
                    <a:pt x="866893" y="141850"/>
                    <a:pt x="868105" y="137678"/>
                    <a:pt x="871389" y="135831"/>
                  </a:cubicBezTo>
                  <a:cubicBezTo>
                    <a:pt x="874705" y="133983"/>
                    <a:pt x="878914" y="135194"/>
                    <a:pt x="880732" y="138506"/>
                  </a:cubicBezTo>
                  <a:cubicBezTo>
                    <a:pt x="885834" y="146246"/>
                    <a:pt x="894507" y="153763"/>
                    <a:pt x="903913" y="161184"/>
                  </a:cubicBezTo>
                  <a:cubicBezTo>
                    <a:pt x="906528" y="163222"/>
                    <a:pt x="909175" y="165261"/>
                    <a:pt x="911821" y="167299"/>
                  </a:cubicBezTo>
                  <a:cubicBezTo>
                    <a:pt x="914500" y="169369"/>
                    <a:pt x="917146" y="171440"/>
                    <a:pt x="919793" y="173446"/>
                  </a:cubicBezTo>
                  <a:cubicBezTo>
                    <a:pt x="926202" y="178351"/>
                    <a:pt x="932292" y="182619"/>
                    <a:pt x="938160" y="186218"/>
                  </a:cubicBezTo>
                  <a:cubicBezTo>
                    <a:pt x="930953" y="171217"/>
                    <a:pt x="923779" y="156247"/>
                    <a:pt x="916540" y="141245"/>
                  </a:cubicBezTo>
                  <a:cubicBezTo>
                    <a:pt x="905285" y="117453"/>
                    <a:pt x="895304" y="90030"/>
                    <a:pt x="883028" y="65059"/>
                  </a:cubicBezTo>
                  <a:cubicBezTo>
                    <a:pt x="877830" y="54421"/>
                    <a:pt x="872218" y="44260"/>
                    <a:pt x="865841" y="35024"/>
                  </a:cubicBezTo>
                  <a:cubicBezTo>
                    <a:pt x="863609" y="31966"/>
                    <a:pt x="864310" y="27666"/>
                    <a:pt x="867371" y="25437"/>
                  </a:cubicBezTo>
                  <a:cubicBezTo>
                    <a:pt x="870432" y="23239"/>
                    <a:pt x="874737" y="23940"/>
                    <a:pt x="876969" y="26997"/>
                  </a:cubicBezTo>
                  <a:cubicBezTo>
                    <a:pt x="884144" y="36521"/>
                    <a:pt x="890585" y="47063"/>
                    <a:pt x="896548" y="58115"/>
                  </a:cubicBezTo>
                  <a:cubicBezTo>
                    <a:pt x="909749" y="82672"/>
                    <a:pt x="920622" y="109841"/>
                    <a:pt x="932707" y="133283"/>
                  </a:cubicBezTo>
                  <a:cubicBezTo>
                    <a:pt x="938478" y="144717"/>
                    <a:pt x="944186" y="156119"/>
                    <a:pt x="949958" y="167554"/>
                  </a:cubicBezTo>
                  <a:cubicBezTo>
                    <a:pt x="950245" y="166503"/>
                    <a:pt x="950787" y="165356"/>
                    <a:pt x="950787" y="164432"/>
                  </a:cubicBezTo>
                  <a:cubicBezTo>
                    <a:pt x="950850" y="160133"/>
                    <a:pt x="950755" y="155801"/>
                    <a:pt x="950755" y="151437"/>
                  </a:cubicBezTo>
                  <a:cubicBezTo>
                    <a:pt x="950755" y="147106"/>
                    <a:pt x="950691" y="142774"/>
                    <a:pt x="950723" y="138442"/>
                  </a:cubicBezTo>
                  <a:cubicBezTo>
                    <a:pt x="950819" y="133219"/>
                    <a:pt x="951010" y="127995"/>
                    <a:pt x="951169" y="122772"/>
                  </a:cubicBezTo>
                  <a:cubicBezTo>
                    <a:pt x="951393" y="114809"/>
                    <a:pt x="951711" y="106974"/>
                    <a:pt x="951680" y="99139"/>
                  </a:cubicBezTo>
                  <a:cubicBezTo>
                    <a:pt x="951361" y="95189"/>
                    <a:pt x="954294" y="91750"/>
                    <a:pt x="958248" y="91431"/>
                  </a:cubicBezTo>
                  <a:cubicBezTo>
                    <a:pt x="962202" y="91081"/>
                    <a:pt x="965646" y="94043"/>
                    <a:pt x="965965" y="97960"/>
                  </a:cubicBezTo>
                  <a:cubicBezTo>
                    <a:pt x="967687" y="109044"/>
                    <a:pt x="969345" y="120319"/>
                    <a:pt x="969919" y="131722"/>
                  </a:cubicBezTo>
                  <a:cubicBezTo>
                    <a:pt x="970174" y="136245"/>
                    <a:pt x="970174" y="140799"/>
                    <a:pt x="969982" y="145354"/>
                  </a:cubicBezTo>
                  <a:cubicBezTo>
                    <a:pt x="969695" y="152234"/>
                    <a:pt x="968835" y="159018"/>
                    <a:pt x="967974" y="165738"/>
                  </a:cubicBezTo>
                  <a:cubicBezTo>
                    <a:pt x="967495" y="168987"/>
                    <a:pt x="965933" y="172841"/>
                    <a:pt x="964020" y="176536"/>
                  </a:cubicBezTo>
                  <a:cubicBezTo>
                    <a:pt x="963286" y="177937"/>
                    <a:pt x="962489" y="179275"/>
                    <a:pt x="961947" y="180549"/>
                  </a:cubicBezTo>
                  <a:cubicBezTo>
                    <a:pt x="961883" y="180708"/>
                    <a:pt x="961756" y="180867"/>
                    <a:pt x="961628" y="181027"/>
                  </a:cubicBezTo>
                  <a:cubicBezTo>
                    <a:pt x="963222" y="183065"/>
                    <a:pt x="963605" y="185900"/>
                    <a:pt x="962362" y="188352"/>
                  </a:cubicBezTo>
                  <a:cubicBezTo>
                    <a:pt x="962075" y="188926"/>
                    <a:pt x="961437" y="189053"/>
                    <a:pt x="961022" y="189499"/>
                  </a:cubicBezTo>
                  <a:cubicBezTo>
                    <a:pt x="963031" y="193512"/>
                    <a:pt x="965104" y="197525"/>
                    <a:pt x="967081" y="201538"/>
                  </a:cubicBezTo>
                  <a:cubicBezTo>
                    <a:pt x="975403" y="218355"/>
                    <a:pt x="983502" y="235268"/>
                    <a:pt x="991633" y="252181"/>
                  </a:cubicBezTo>
                  <a:cubicBezTo>
                    <a:pt x="991729" y="251257"/>
                    <a:pt x="991761" y="250493"/>
                    <a:pt x="991793" y="250333"/>
                  </a:cubicBezTo>
                  <a:lnTo>
                    <a:pt x="992749" y="235236"/>
                  </a:lnTo>
                  <a:cubicBezTo>
                    <a:pt x="992909" y="231828"/>
                    <a:pt x="992909" y="228452"/>
                    <a:pt x="993100" y="225044"/>
                  </a:cubicBezTo>
                  <a:cubicBezTo>
                    <a:pt x="993260" y="221636"/>
                    <a:pt x="993451" y="218196"/>
                    <a:pt x="993834" y="214788"/>
                  </a:cubicBezTo>
                  <a:cubicBezTo>
                    <a:pt x="994950" y="204309"/>
                    <a:pt x="996735" y="194022"/>
                    <a:pt x="998585" y="183638"/>
                  </a:cubicBezTo>
                  <a:cubicBezTo>
                    <a:pt x="998967" y="179689"/>
                    <a:pt x="1002475" y="176822"/>
                    <a:pt x="1006429" y="177205"/>
                  </a:cubicBezTo>
                  <a:cubicBezTo>
                    <a:pt x="1010351" y="177587"/>
                    <a:pt x="1013253" y="181090"/>
                    <a:pt x="1012870" y="185040"/>
                  </a:cubicBezTo>
                  <a:cubicBezTo>
                    <a:pt x="1012806" y="191251"/>
                    <a:pt x="1013061" y="197366"/>
                    <a:pt x="1013125" y="203577"/>
                  </a:cubicBezTo>
                  <a:cubicBezTo>
                    <a:pt x="1013157" y="207749"/>
                    <a:pt x="1013189" y="211890"/>
                    <a:pt x="1013029" y="216062"/>
                  </a:cubicBezTo>
                  <a:cubicBezTo>
                    <a:pt x="1012902" y="219566"/>
                    <a:pt x="1012647" y="223069"/>
                    <a:pt x="1012296" y="226541"/>
                  </a:cubicBezTo>
                  <a:cubicBezTo>
                    <a:pt x="1011913" y="230076"/>
                    <a:pt x="1011339" y="233548"/>
                    <a:pt x="1010765" y="237052"/>
                  </a:cubicBezTo>
                  <a:cubicBezTo>
                    <a:pt x="1010287" y="239855"/>
                    <a:pt x="1009841" y="242626"/>
                    <a:pt x="1009235" y="245397"/>
                  </a:cubicBezTo>
                  <a:cubicBezTo>
                    <a:pt x="1008565" y="248327"/>
                    <a:pt x="1007832" y="251225"/>
                    <a:pt x="1006875" y="254060"/>
                  </a:cubicBezTo>
                  <a:cubicBezTo>
                    <a:pt x="1006652" y="254729"/>
                    <a:pt x="1003623" y="261099"/>
                    <a:pt x="1002124" y="263265"/>
                  </a:cubicBezTo>
                  <a:cubicBezTo>
                    <a:pt x="1000944" y="264985"/>
                    <a:pt x="999733" y="265717"/>
                    <a:pt x="998553" y="266418"/>
                  </a:cubicBezTo>
                  <a:cubicBezTo>
                    <a:pt x="1013890" y="298205"/>
                    <a:pt x="1029100" y="330087"/>
                    <a:pt x="1044916" y="361715"/>
                  </a:cubicBezTo>
                  <a:cubicBezTo>
                    <a:pt x="1046734" y="365218"/>
                    <a:pt x="1045362" y="369550"/>
                    <a:pt x="1041855" y="371365"/>
                  </a:cubicBezTo>
                  <a:cubicBezTo>
                    <a:pt x="1038347" y="373213"/>
                    <a:pt x="1034043" y="371843"/>
                    <a:pt x="1032193" y="368340"/>
                  </a:cubicBezTo>
                  <a:close/>
                  <a:moveTo>
                    <a:pt x="1000338" y="255525"/>
                  </a:moveTo>
                  <a:cubicBezTo>
                    <a:pt x="1000498" y="255684"/>
                    <a:pt x="1000689" y="255875"/>
                    <a:pt x="1000849" y="256098"/>
                  </a:cubicBezTo>
                  <a:lnTo>
                    <a:pt x="1000689" y="255907"/>
                  </a:lnTo>
                  <a:cubicBezTo>
                    <a:pt x="1000625" y="255844"/>
                    <a:pt x="1000530" y="255748"/>
                    <a:pt x="1000466" y="255652"/>
                  </a:cubicBezTo>
                  <a:lnTo>
                    <a:pt x="1000338" y="255525"/>
                  </a:lnTo>
                  <a:close/>
                  <a:moveTo>
                    <a:pt x="997469" y="253837"/>
                  </a:moveTo>
                  <a:cubicBezTo>
                    <a:pt x="996512" y="253518"/>
                    <a:pt x="995428" y="253455"/>
                    <a:pt x="994344" y="253646"/>
                  </a:cubicBezTo>
                  <a:cubicBezTo>
                    <a:pt x="993834" y="253710"/>
                    <a:pt x="993323" y="253869"/>
                    <a:pt x="992877" y="254060"/>
                  </a:cubicBezTo>
                  <a:cubicBezTo>
                    <a:pt x="994535" y="253136"/>
                    <a:pt x="996066" y="253264"/>
                    <a:pt x="997469" y="253837"/>
                  </a:cubicBezTo>
                  <a:close/>
                  <a:moveTo>
                    <a:pt x="268700" y="1192473"/>
                  </a:moveTo>
                  <a:cubicBezTo>
                    <a:pt x="264363" y="1195785"/>
                    <a:pt x="260186" y="1199129"/>
                    <a:pt x="255818" y="1202378"/>
                  </a:cubicBezTo>
                  <a:cubicBezTo>
                    <a:pt x="252916" y="1204512"/>
                    <a:pt x="250046" y="1206646"/>
                    <a:pt x="247049" y="1208653"/>
                  </a:cubicBezTo>
                  <a:cubicBezTo>
                    <a:pt x="244562" y="1210341"/>
                    <a:pt x="242011" y="1211901"/>
                    <a:pt x="239428" y="1213398"/>
                  </a:cubicBezTo>
                  <a:cubicBezTo>
                    <a:pt x="236845" y="1214927"/>
                    <a:pt x="234167" y="1216265"/>
                    <a:pt x="231520" y="1217698"/>
                  </a:cubicBezTo>
                  <a:cubicBezTo>
                    <a:pt x="230755" y="1218080"/>
                    <a:pt x="217873" y="1224228"/>
                    <a:pt x="212580" y="1226107"/>
                  </a:cubicBezTo>
                  <a:cubicBezTo>
                    <a:pt x="210603" y="1226776"/>
                    <a:pt x="209168" y="1227221"/>
                    <a:pt x="208530" y="1227221"/>
                  </a:cubicBezTo>
                  <a:cubicBezTo>
                    <a:pt x="202918" y="1227253"/>
                    <a:pt x="200941" y="1224259"/>
                    <a:pt x="200750" y="1221584"/>
                  </a:cubicBezTo>
                  <a:cubicBezTo>
                    <a:pt x="200112" y="1217985"/>
                    <a:pt x="202344" y="1214577"/>
                    <a:pt x="205820" y="1213685"/>
                  </a:cubicBezTo>
                  <a:lnTo>
                    <a:pt x="205820" y="1213717"/>
                  </a:lnTo>
                  <a:cubicBezTo>
                    <a:pt x="205883" y="1213812"/>
                    <a:pt x="205979" y="1213749"/>
                    <a:pt x="206075" y="1213621"/>
                  </a:cubicBezTo>
                  <a:lnTo>
                    <a:pt x="206266" y="1213590"/>
                  </a:lnTo>
                  <a:lnTo>
                    <a:pt x="206553" y="1213526"/>
                  </a:lnTo>
                  <a:lnTo>
                    <a:pt x="206202" y="1213494"/>
                  </a:lnTo>
                  <a:cubicBezTo>
                    <a:pt x="206298" y="1213398"/>
                    <a:pt x="206394" y="1213303"/>
                    <a:pt x="206489" y="1213239"/>
                  </a:cubicBezTo>
                  <a:cubicBezTo>
                    <a:pt x="210826" y="1210596"/>
                    <a:pt x="221221" y="1202920"/>
                    <a:pt x="221859" y="1202442"/>
                  </a:cubicBezTo>
                  <a:cubicBezTo>
                    <a:pt x="224314" y="1200658"/>
                    <a:pt x="226673" y="1198843"/>
                    <a:pt x="229193" y="1197155"/>
                  </a:cubicBezTo>
                  <a:cubicBezTo>
                    <a:pt x="231712" y="1195467"/>
                    <a:pt x="234262" y="1193842"/>
                    <a:pt x="236877" y="1192345"/>
                  </a:cubicBezTo>
                  <a:cubicBezTo>
                    <a:pt x="238886" y="1191167"/>
                    <a:pt x="240991" y="1190116"/>
                    <a:pt x="243063" y="1189065"/>
                  </a:cubicBezTo>
                  <a:cubicBezTo>
                    <a:pt x="228363" y="1188587"/>
                    <a:pt x="213664" y="1188077"/>
                    <a:pt x="198932" y="1187408"/>
                  </a:cubicBezTo>
                  <a:cubicBezTo>
                    <a:pt x="196030" y="1187281"/>
                    <a:pt x="193129" y="1187090"/>
                    <a:pt x="190227" y="1186931"/>
                  </a:cubicBezTo>
                  <a:cubicBezTo>
                    <a:pt x="190578" y="1189351"/>
                    <a:pt x="190163" y="1191804"/>
                    <a:pt x="188154" y="1193428"/>
                  </a:cubicBezTo>
                  <a:cubicBezTo>
                    <a:pt x="182351" y="1198938"/>
                    <a:pt x="174794" y="1204926"/>
                    <a:pt x="166025" y="1210309"/>
                  </a:cubicBezTo>
                  <a:cubicBezTo>
                    <a:pt x="160923" y="1213430"/>
                    <a:pt x="155439" y="1216360"/>
                    <a:pt x="149731" y="1218781"/>
                  </a:cubicBezTo>
                  <a:cubicBezTo>
                    <a:pt x="142429" y="1221839"/>
                    <a:pt x="134872" y="1224068"/>
                    <a:pt x="127602" y="1225597"/>
                  </a:cubicBezTo>
                  <a:cubicBezTo>
                    <a:pt x="118992" y="1227413"/>
                    <a:pt x="110829" y="1228145"/>
                    <a:pt x="103751" y="1227636"/>
                  </a:cubicBezTo>
                  <a:cubicBezTo>
                    <a:pt x="99956" y="1227667"/>
                    <a:pt x="96863" y="1224610"/>
                    <a:pt x="96831" y="1220820"/>
                  </a:cubicBezTo>
                  <a:cubicBezTo>
                    <a:pt x="96799" y="1217029"/>
                    <a:pt x="99860" y="1213940"/>
                    <a:pt x="103655" y="1213908"/>
                  </a:cubicBezTo>
                  <a:cubicBezTo>
                    <a:pt x="112806" y="1213207"/>
                    <a:pt x="123488" y="1209162"/>
                    <a:pt x="134426" y="1204385"/>
                  </a:cubicBezTo>
                  <a:cubicBezTo>
                    <a:pt x="137455" y="1203079"/>
                    <a:pt x="140484" y="1201677"/>
                    <a:pt x="143545" y="1200340"/>
                  </a:cubicBezTo>
                  <a:cubicBezTo>
                    <a:pt x="146606" y="1198970"/>
                    <a:pt x="149667" y="1197600"/>
                    <a:pt x="152697" y="1196263"/>
                  </a:cubicBezTo>
                  <a:cubicBezTo>
                    <a:pt x="160158" y="1192887"/>
                    <a:pt x="166886" y="1189447"/>
                    <a:pt x="172913" y="1185975"/>
                  </a:cubicBezTo>
                  <a:cubicBezTo>
                    <a:pt x="156523" y="1185051"/>
                    <a:pt x="140133" y="1184160"/>
                    <a:pt x="123680" y="1183268"/>
                  </a:cubicBezTo>
                  <a:cubicBezTo>
                    <a:pt x="97724" y="1181675"/>
                    <a:pt x="69313" y="1177184"/>
                    <a:pt x="41859" y="1175942"/>
                  </a:cubicBezTo>
                  <a:cubicBezTo>
                    <a:pt x="30220" y="1175401"/>
                    <a:pt x="18773" y="1175401"/>
                    <a:pt x="7740" y="1176579"/>
                  </a:cubicBezTo>
                  <a:cubicBezTo>
                    <a:pt x="4009" y="1177057"/>
                    <a:pt x="565" y="1174413"/>
                    <a:pt x="55" y="1170655"/>
                  </a:cubicBezTo>
                  <a:cubicBezTo>
                    <a:pt x="-423" y="1166897"/>
                    <a:pt x="2255" y="1163457"/>
                    <a:pt x="6018" y="1162979"/>
                  </a:cubicBezTo>
                  <a:cubicBezTo>
                    <a:pt x="17657" y="1161259"/>
                    <a:pt x="29869" y="1160686"/>
                    <a:pt x="42273" y="1160781"/>
                  </a:cubicBezTo>
                  <a:cubicBezTo>
                    <a:pt x="69823" y="1161004"/>
                    <a:pt x="98426" y="1164603"/>
                    <a:pt x="124477" y="1165304"/>
                  </a:cubicBezTo>
                  <a:cubicBezTo>
                    <a:pt x="137327" y="1165750"/>
                    <a:pt x="150177" y="1166260"/>
                    <a:pt x="163028" y="1166674"/>
                  </a:cubicBezTo>
                  <a:cubicBezTo>
                    <a:pt x="162071" y="1165623"/>
                    <a:pt x="161083" y="1164667"/>
                    <a:pt x="160062" y="1164094"/>
                  </a:cubicBezTo>
                  <a:cubicBezTo>
                    <a:pt x="156395" y="1161896"/>
                    <a:pt x="152633" y="1159889"/>
                    <a:pt x="148902" y="1157755"/>
                  </a:cubicBezTo>
                  <a:cubicBezTo>
                    <a:pt x="145203" y="1155685"/>
                    <a:pt x="141441" y="1153615"/>
                    <a:pt x="137742" y="1151449"/>
                  </a:cubicBezTo>
                  <a:cubicBezTo>
                    <a:pt x="133309" y="1148837"/>
                    <a:pt x="128941" y="1146130"/>
                    <a:pt x="124509" y="1143455"/>
                  </a:cubicBezTo>
                  <a:cubicBezTo>
                    <a:pt x="117813" y="1139410"/>
                    <a:pt x="111212" y="1135301"/>
                    <a:pt x="104484" y="1131511"/>
                  </a:cubicBezTo>
                  <a:cubicBezTo>
                    <a:pt x="100881" y="1129854"/>
                    <a:pt x="99318" y="1125586"/>
                    <a:pt x="100976" y="1122019"/>
                  </a:cubicBezTo>
                  <a:cubicBezTo>
                    <a:pt x="102635" y="1118420"/>
                    <a:pt x="106907" y="1116859"/>
                    <a:pt x="110479" y="1118516"/>
                  </a:cubicBezTo>
                  <a:cubicBezTo>
                    <a:pt x="120874" y="1122401"/>
                    <a:pt x="131364" y="1126446"/>
                    <a:pt x="141441" y="1131511"/>
                  </a:cubicBezTo>
                  <a:cubicBezTo>
                    <a:pt x="145458" y="1133517"/>
                    <a:pt x="149380" y="1135715"/>
                    <a:pt x="153175" y="1138104"/>
                  </a:cubicBezTo>
                  <a:cubicBezTo>
                    <a:pt x="158946" y="1141703"/>
                    <a:pt x="164367" y="1145748"/>
                    <a:pt x="169756" y="1149793"/>
                  </a:cubicBezTo>
                  <a:cubicBezTo>
                    <a:pt x="172275" y="1151799"/>
                    <a:pt x="174858" y="1155080"/>
                    <a:pt x="177090" y="1158584"/>
                  </a:cubicBezTo>
                  <a:cubicBezTo>
                    <a:pt x="177919" y="1159921"/>
                    <a:pt x="178684" y="1161259"/>
                    <a:pt x="179545" y="1162374"/>
                  </a:cubicBezTo>
                  <a:cubicBezTo>
                    <a:pt x="179609" y="1162469"/>
                    <a:pt x="179673" y="1162597"/>
                    <a:pt x="179736" y="1162756"/>
                  </a:cubicBezTo>
                  <a:cubicBezTo>
                    <a:pt x="182224" y="1162406"/>
                    <a:pt x="184806" y="1163457"/>
                    <a:pt x="186305" y="1165654"/>
                  </a:cubicBezTo>
                  <a:cubicBezTo>
                    <a:pt x="186688" y="1166228"/>
                    <a:pt x="186496" y="1166897"/>
                    <a:pt x="186720" y="1167502"/>
                  </a:cubicBezTo>
                  <a:cubicBezTo>
                    <a:pt x="191088" y="1167661"/>
                    <a:pt x="195456" y="1167788"/>
                    <a:pt x="199825" y="1167979"/>
                  </a:cubicBezTo>
                  <a:cubicBezTo>
                    <a:pt x="218479" y="1168808"/>
                    <a:pt x="237069" y="1169859"/>
                    <a:pt x="255690" y="1170878"/>
                  </a:cubicBezTo>
                  <a:cubicBezTo>
                    <a:pt x="254766" y="1170177"/>
                    <a:pt x="253937" y="1169604"/>
                    <a:pt x="253809" y="1169508"/>
                  </a:cubicBezTo>
                  <a:lnTo>
                    <a:pt x="241309" y="1161291"/>
                  </a:lnTo>
                  <a:cubicBezTo>
                    <a:pt x="238472" y="1159475"/>
                    <a:pt x="235570" y="1157819"/>
                    <a:pt x="232732" y="1156004"/>
                  </a:cubicBezTo>
                  <a:cubicBezTo>
                    <a:pt x="229894" y="1154188"/>
                    <a:pt x="227024" y="1152341"/>
                    <a:pt x="224282" y="1150366"/>
                  </a:cubicBezTo>
                  <a:cubicBezTo>
                    <a:pt x="215832" y="1144283"/>
                    <a:pt x="207860" y="1137690"/>
                    <a:pt x="199857" y="1131001"/>
                  </a:cubicBezTo>
                  <a:cubicBezTo>
                    <a:pt x="196636" y="1128708"/>
                    <a:pt x="195871" y="1124249"/>
                    <a:pt x="198167" y="1121000"/>
                  </a:cubicBezTo>
                  <a:cubicBezTo>
                    <a:pt x="200431" y="1117783"/>
                    <a:pt x="204927" y="1117019"/>
                    <a:pt x="208147" y="1119312"/>
                  </a:cubicBezTo>
                  <a:cubicBezTo>
                    <a:pt x="213472" y="1122401"/>
                    <a:pt x="218829" y="1125172"/>
                    <a:pt x="224186" y="1128166"/>
                  </a:cubicBezTo>
                  <a:cubicBezTo>
                    <a:pt x="227790" y="1130173"/>
                    <a:pt x="231393" y="1132148"/>
                    <a:pt x="234900" y="1134345"/>
                  </a:cubicBezTo>
                  <a:cubicBezTo>
                    <a:pt x="237834" y="1136161"/>
                    <a:pt x="240735" y="1138072"/>
                    <a:pt x="243542" y="1140110"/>
                  </a:cubicBezTo>
                  <a:cubicBezTo>
                    <a:pt x="246379" y="1142149"/>
                    <a:pt x="249090" y="1144346"/>
                    <a:pt x="251832" y="1146544"/>
                  </a:cubicBezTo>
                  <a:cubicBezTo>
                    <a:pt x="254000" y="1148328"/>
                    <a:pt x="256169" y="1150079"/>
                    <a:pt x="258273" y="1151991"/>
                  </a:cubicBezTo>
                  <a:cubicBezTo>
                    <a:pt x="260473" y="1153997"/>
                    <a:pt x="262578" y="1156036"/>
                    <a:pt x="264555" y="1158297"/>
                  </a:cubicBezTo>
                  <a:cubicBezTo>
                    <a:pt x="265001" y="1158807"/>
                    <a:pt x="269019" y="1164635"/>
                    <a:pt x="270135" y="1167024"/>
                  </a:cubicBezTo>
                  <a:cubicBezTo>
                    <a:pt x="270996" y="1168903"/>
                    <a:pt x="271028" y="1170273"/>
                    <a:pt x="271060" y="1171674"/>
                  </a:cubicBezTo>
                  <a:cubicBezTo>
                    <a:pt x="305784" y="1173553"/>
                    <a:pt x="340509" y="1175528"/>
                    <a:pt x="375329" y="1176866"/>
                  </a:cubicBezTo>
                  <a:cubicBezTo>
                    <a:pt x="379283" y="1176961"/>
                    <a:pt x="382440" y="1180242"/>
                    <a:pt x="382344" y="1184191"/>
                  </a:cubicBezTo>
                  <a:cubicBezTo>
                    <a:pt x="382280" y="1188141"/>
                    <a:pt x="378996" y="1191262"/>
                    <a:pt x="375042" y="1191199"/>
                  </a:cubicBezTo>
                  <a:cubicBezTo>
                    <a:pt x="340222" y="1191103"/>
                    <a:pt x="305497" y="1190434"/>
                    <a:pt x="270805" y="1189574"/>
                  </a:cubicBezTo>
                  <a:cubicBezTo>
                    <a:pt x="270199" y="1190657"/>
                    <a:pt x="269784" y="1191804"/>
                    <a:pt x="268700" y="1192473"/>
                  </a:cubicBezTo>
                  <a:close/>
                  <a:moveTo>
                    <a:pt x="259453" y="1166546"/>
                  </a:moveTo>
                  <a:cubicBezTo>
                    <a:pt x="258751" y="1167215"/>
                    <a:pt x="258241" y="1168043"/>
                    <a:pt x="257890" y="1169031"/>
                  </a:cubicBezTo>
                  <a:cubicBezTo>
                    <a:pt x="257699" y="1169508"/>
                    <a:pt x="257604" y="1169986"/>
                    <a:pt x="257540" y="1170496"/>
                  </a:cubicBezTo>
                  <a:cubicBezTo>
                    <a:pt x="257572" y="1168680"/>
                    <a:pt x="258369" y="1167470"/>
                    <a:pt x="259453" y="1166546"/>
                  </a:cubicBezTo>
                  <a:close/>
                  <a:moveTo>
                    <a:pt x="2051704" y="2532584"/>
                  </a:moveTo>
                  <a:cubicBezTo>
                    <a:pt x="2053840" y="2535738"/>
                    <a:pt x="2053011" y="2540005"/>
                    <a:pt x="2049855" y="2542108"/>
                  </a:cubicBezTo>
                  <a:cubicBezTo>
                    <a:pt x="2046730" y="2544242"/>
                    <a:pt x="2042457" y="2543413"/>
                    <a:pt x="2040352" y="2540260"/>
                  </a:cubicBezTo>
                  <a:cubicBezTo>
                    <a:pt x="2033465" y="2530514"/>
                    <a:pt x="2027375" y="2519780"/>
                    <a:pt x="2021762" y="2508505"/>
                  </a:cubicBezTo>
                  <a:cubicBezTo>
                    <a:pt x="2009327" y="2483535"/>
                    <a:pt x="1999314" y="2456047"/>
                    <a:pt x="1987995" y="2432191"/>
                  </a:cubicBezTo>
                  <a:cubicBezTo>
                    <a:pt x="1982574" y="2420566"/>
                    <a:pt x="1977217" y="2408972"/>
                    <a:pt x="1971828" y="2397379"/>
                  </a:cubicBezTo>
                  <a:cubicBezTo>
                    <a:pt x="1971509" y="2398398"/>
                    <a:pt x="1970935" y="2399545"/>
                    <a:pt x="1970903" y="2400436"/>
                  </a:cubicBezTo>
                  <a:cubicBezTo>
                    <a:pt x="1970680" y="2404768"/>
                    <a:pt x="1970648" y="2409100"/>
                    <a:pt x="1970521" y="2413463"/>
                  </a:cubicBezTo>
                  <a:cubicBezTo>
                    <a:pt x="1970393" y="2417763"/>
                    <a:pt x="1970329" y="2422095"/>
                    <a:pt x="1970138" y="2426458"/>
                  </a:cubicBezTo>
                  <a:cubicBezTo>
                    <a:pt x="1969883" y="2431682"/>
                    <a:pt x="1969500" y="2436873"/>
                    <a:pt x="1969213" y="2442097"/>
                  </a:cubicBezTo>
                  <a:cubicBezTo>
                    <a:pt x="1968735" y="2450028"/>
                    <a:pt x="1968161" y="2457863"/>
                    <a:pt x="1967938" y="2465698"/>
                  </a:cubicBezTo>
                  <a:cubicBezTo>
                    <a:pt x="1968129" y="2469648"/>
                    <a:pt x="1965100" y="2472992"/>
                    <a:pt x="1961146" y="2473215"/>
                  </a:cubicBezTo>
                  <a:cubicBezTo>
                    <a:pt x="1957192" y="2473406"/>
                    <a:pt x="1953812" y="2470348"/>
                    <a:pt x="1953621" y="2466431"/>
                  </a:cubicBezTo>
                  <a:cubicBezTo>
                    <a:pt x="1952250" y="2455283"/>
                    <a:pt x="1950942" y="2443976"/>
                    <a:pt x="1950719" y="2432573"/>
                  </a:cubicBezTo>
                  <a:cubicBezTo>
                    <a:pt x="1950655" y="2428019"/>
                    <a:pt x="1950783" y="2423464"/>
                    <a:pt x="1951102" y="2418942"/>
                  </a:cubicBezTo>
                  <a:cubicBezTo>
                    <a:pt x="1951612" y="2412062"/>
                    <a:pt x="1952696" y="2405310"/>
                    <a:pt x="1953748" y="2398589"/>
                  </a:cubicBezTo>
                  <a:cubicBezTo>
                    <a:pt x="1954354" y="2395372"/>
                    <a:pt x="1956012" y="2391582"/>
                    <a:pt x="1958085" y="2387951"/>
                  </a:cubicBezTo>
                  <a:cubicBezTo>
                    <a:pt x="1958850" y="2386581"/>
                    <a:pt x="1959679" y="2385275"/>
                    <a:pt x="1960253" y="2384002"/>
                  </a:cubicBezTo>
                  <a:cubicBezTo>
                    <a:pt x="1960317" y="2383842"/>
                    <a:pt x="1960445" y="2383683"/>
                    <a:pt x="1960572" y="2383524"/>
                  </a:cubicBezTo>
                  <a:cubicBezTo>
                    <a:pt x="1959042" y="2381453"/>
                    <a:pt x="1958787" y="2378587"/>
                    <a:pt x="1960126" y="2376166"/>
                  </a:cubicBezTo>
                  <a:cubicBezTo>
                    <a:pt x="1960413" y="2375625"/>
                    <a:pt x="1961050" y="2375529"/>
                    <a:pt x="1961465" y="2375083"/>
                  </a:cubicBezTo>
                  <a:cubicBezTo>
                    <a:pt x="1959584" y="2371006"/>
                    <a:pt x="1957639" y="2366961"/>
                    <a:pt x="1955789" y="2362885"/>
                  </a:cubicBezTo>
                  <a:cubicBezTo>
                    <a:pt x="1948041" y="2345781"/>
                    <a:pt x="1940452" y="2328613"/>
                    <a:pt x="1932863" y="2311446"/>
                  </a:cubicBezTo>
                  <a:cubicBezTo>
                    <a:pt x="1932735" y="2312370"/>
                    <a:pt x="1932671" y="2313134"/>
                    <a:pt x="1932639" y="2313262"/>
                  </a:cubicBezTo>
                  <a:lnTo>
                    <a:pt x="1931205" y="2328295"/>
                  </a:lnTo>
                  <a:cubicBezTo>
                    <a:pt x="1930918" y="2331703"/>
                    <a:pt x="1930822" y="2335111"/>
                    <a:pt x="1930535" y="2338487"/>
                  </a:cubicBezTo>
                  <a:cubicBezTo>
                    <a:pt x="1930248" y="2341895"/>
                    <a:pt x="1929961" y="2345335"/>
                    <a:pt x="1929483" y="2348711"/>
                  </a:cubicBezTo>
                  <a:cubicBezTo>
                    <a:pt x="1928048" y="2359158"/>
                    <a:pt x="1925911" y="2369382"/>
                    <a:pt x="1923743" y="2379702"/>
                  </a:cubicBezTo>
                  <a:cubicBezTo>
                    <a:pt x="1923233" y="2383619"/>
                    <a:pt x="1919630" y="2386390"/>
                    <a:pt x="1915708" y="2385881"/>
                  </a:cubicBezTo>
                  <a:cubicBezTo>
                    <a:pt x="1911786" y="2385371"/>
                    <a:pt x="1909011" y="2381772"/>
                    <a:pt x="1909522" y="2377854"/>
                  </a:cubicBezTo>
                  <a:cubicBezTo>
                    <a:pt x="1909745" y="2371644"/>
                    <a:pt x="1909713" y="2365528"/>
                    <a:pt x="1909840" y="2359317"/>
                  </a:cubicBezTo>
                  <a:cubicBezTo>
                    <a:pt x="1909936" y="2355145"/>
                    <a:pt x="1910032" y="2351004"/>
                    <a:pt x="1910319" y="2346832"/>
                  </a:cubicBezTo>
                  <a:cubicBezTo>
                    <a:pt x="1910574" y="2343328"/>
                    <a:pt x="1910925" y="2339857"/>
                    <a:pt x="1911403" y="2336385"/>
                  </a:cubicBezTo>
                  <a:cubicBezTo>
                    <a:pt x="1911881" y="2332881"/>
                    <a:pt x="1912583" y="2329410"/>
                    <a:pt x="1913252" y="2325906"/>
                  </a:cubicBezTo>
                  <a:cubicBezTo>
                    <a:pt x="1913826" y="2323167"/>
                    <a:pt x="1914368" y="2320396"/>
                    <a:pt x="1915070" y="2317625"/>
                  </a:cubicBezTo>
                  <a:cubicBezTo>
                    <a:pt x="1915803" y="2314727"/>
                    <a:pt x="1916632" y="2311860"/>
                    <a:pt x="1917685" y="2309057"/>
                  </a:cubicBezTo>
                  <a:cubicBezTo>
                    <a:pt x="1917940" y="2308420"/>
                    <a:pt x="1921160" y="2302114"/>
                    <a:pt x="1922723" y="2300012"/>
                  </a:cubicBezTo>
                  <a:cubicBezTo>
                    <a:pt x="1923966" y="2298355"/>
                    <a:pt x="1925178" y="2297655"/>
                    <a:pt x="1926390" y="2296986"/>
                  </a:cubicBezTo>
                  <a:cubicBezTo>
                    <a:pt x="1912073" y="2264689"/>
                    <a:pt x="1897883" y="2232361"/>
                    <a:pt x="1883088" y="2200224"/>
                  </a:cubicBezTo>
                  <a:cubicBezTo>
                    <a:pt x="1881366" y="2196657"/>
                    <a:pt x="1882864" y="2192389"/>
                    <a:pt x="1886436" y="2190669"/>
                  </a:cubicBezTo>
                  <a:cubicBezTo>
                    <a:pt x="1889975" y="2188949"/>
                    <a:pt x="1894280" y="2190446"/>
                    <a:pt x="1896002" y="2194013"/>
                  </a:cubicBezTo>
                  <a:cubicBezTo>
                    <a:pt x="1911881" y="2225513"/>
                    <a:pt x="1927282" y="2257204"/>
                    <a:pt x="1942461" y="2288960"/>
                  </a:cubicBezTo>
                  <a:cubicBezTo>
                    <a:pt x="1943640" y="2289023"/>
                    <a:pt x="1944852" y="2288864"/>
                    <a:pt x="1945936" y="2289565"/>
                  </a:cubicBezTo>
                  <a:cubicBezTo>
                    <a:pt x="1950815" y="2291985"/>
                    <a:pt x="1955694" y="2294247"/>
                    <a:pt x="1960540" y="2296699"/>
                  </a:cubicBezTo>
                  <a:cubicBezTo>
                    <a:pt x="1963761" y="2298355"/>
                    <a:pt x="1966949" y="2299980"/>
                    <a:pt x="1970074" y="2301763"/>
                  </a:cubicBezTo>
                  <a:cubicBezTo>
                    <a:pt x="1972689" y="2303229"/>
                    <a:pt x="1975208" y="2304821"/>
                    <a:pt x="1977727" y="2306445"/>
                  </a:cubicBezTo>
                  <a:cubicBezTo>
                    <a:pt x="1980246" y="2308102"/>
                    <a:pt x="1982638" y="2309917"/>
                    <a:pt x="1985093" y="2311605"/>
                  </a:cubicBezTo>
                  <a:cubicBezTo>
                    <a:pt x="1985762" y="2312147"/>
                    <a:pt x="1997019" y="2320937"/>
                    <a:pt x="2001068" y="2324855"/>
                  </a:cubicBezTo>
                  <a:cubicBezTo>
                    <a:pt x="2002567" y="2326320"/>
                    <a:pt x="2003587" y="2327403"/>
                    <a:pt x="2003874" y="2327976"/>
                  </a:cubicBezTo>
                  <a:cubicBezTo>
                    <a:pt x="2006361" y="2332881"/>
                    <a:pt x="2004639" y="2335971"/>
                    <a:pt x="2002407" y="2337340"/>
                  </a:cubicBezTo>
                  <a:cubicBezTo>
                    <a:pt x="1999506" y="2339634"/>
                    <a:pt x="1995329" y="2339220"/>
                    <a:pt x="1992937" y="2336417"/>
                  </a:cubicBezTo>
                  <a:lnTo>
                    <a:pt x="1992969" y="2336417"/>
                  </a:lnTo>
                  <a:cubicBezTo>
                    <a:pt x="1993033" y="2336321"/>
                    <a:pt x="1992937" y="2336289"/>
                    <a:pt x="1992778" y="2336226"/>
                  </a:cubicBezTo>
                  <a:lnTo>
                    <a:pt x="1992491" y="2335844"/>
                  </a:lnTo>
                  <a:lnTo>
                    <a:pt x="1992618" y="2336162"/>
                  </a:lnTo>
                  <a:cubicBezTo>
                    <a:pt x="1992491" y="2336130"/>
                    <a:pt x="1992363" y="2336098"/>
                    <a:pt x="1992267" y="2336035"/>
                  </a:cubicBezTo>
                  <a:cubicBezTo>
                    <a:pt x="1987931" y="2333327"/>
                    <a:pt x="1976420" y="2327403"/>
                    <a:pt x="1975686" y="2327053"/>
                  </a:cubicBezTo>
                  <a:cubicBezTo>
                    <a:pt x="1973008" y="2325651"/>
                    <a:pt x="1970297" y="2324345"/>
                    <a:pt x="1967683" y="2322848"/>
                  </a:cubicBezTo>
                  <a:cubicBezTo>
                    <a:pt x="1965068" y="2321351"/>
                    <a:pt x="1962485" y="2319791"/>
                    <a:pt x="1959966" y="2318135"/>
                  </a:cubicBezTo>
                  <a:cubicBezTo>
                    <a:pt x="1958181" y="2316924"/>
                    <a:pt x="1956459" y="2315618"/>
                    <a:pt x="1954737" y="2314376"/>
                  </a:cubicBezTo>
                  <a:cubicBezTo>
                    <a:pt x="1961082" y="2327849"/>
                    <a:pt x="1967364" y="2341322"/>
                    <a:pt x="1973486" y="2354858"/>
                  </a:cubicBezTo>
                  <a:cubicBezTo>
                    <a:pt x="1974698" y="2357502"/>
                    <a:pt x="1975846" y="2360209"/>
                    <a:pt x="1977026" y="2362853"/>
                  </a:cubicBezTo>
                  <a:cubicBezTo>
                    <a:pt x="1979034" y="2361515"/>
                    <a:pt x="1981362" y="2360846"/>
                    <a:pt x="1983722" y="2361929"/>
                  </a:cubicBezTo>
                  <a:cubicBezTo>
                    <a:pt x="1991247" y="2364668"/>
                    <a:pt x="2000016" y="2368777"/>
                    <a:pt x="2008785" y="2374287"/>
                  </a:cubicBezTo>
                  <a:cubicBezTo>
                    <a:pt x="2013887" y="2377472"/>
                    <a:pt x="2018988" y="2381103"/>
                    <a:pt x="2023676" y="2385180"/>
                  </a:cubicBezTo>
                  <a:cubicBezTo>
                    <a:pt x="2029670" y="2390340"/>
                    <a:pt x="2035091" y="2396137"/>
                    <a:pt x="2039747" y="2401965"/>
                  </a:cubicBezTo>
                  <a:cubicBezTo>
                    <a:pt x="2045199" y="2408845"/>
                    <a:pt x="2049504" y="2415820"/>
                    <a:pt x="2052278" y="2422413"/>
                  </a:cubicBezTo>
                  <a:cubicBezTo>
                    <a:pt x="2054000" y="2425789"/>
                    <a:pt x="2052661" y="2429930"/>
                    <a:pt x="2049313" y="2431650"/>
                  </a:cubicBezTo>
                  <a:cubicBezTo>
                    <a:pt x="2045933" y="2433370"/>
                    <a:pt x="2041787" y="2432064"/>
                    <a:pt x="2040066" y="2428688"/>
                  </a:cubicBezTo>
                  <a:cubicBezTo>
                    <a:pt x="2035219" y="2420757"/>
                    <a:pt x="2026801" y="2412985"/>
                    <a:pt x="2017617" y="2405278"/>
                  </a:cubicBezTo>
                  <a:cubicBezTo>
                    <a:pt x="2015066" y="2403112"/>
                    <a:pt x="2012484" y="2401010"/>
                    <a:pt x="2009901" y="2398876"/>
                  </a:cubicBezTo>
                  <a:cubicBezTo>
                    <a:pt x="2007286" y="2396742"/>
                    <a:pt x="2004703" y="2394576"/>
                    <a:pt x="2002120" y="2392474"/>
                  </a:cubicBezTo>
                  <a:cubicBezTo>
                    <a:pt x="1995902" y="2387378"/>
                    <a:pt x="1989940" y="2382919"/>
                    <a:pt x="1984232" y="2379128"/>
                  </a:cubicBezTo>
                  <a:cubicBezTo>
                    <a:pt x="1990928" y="2394353"/>
                    <a:pt x="1997656" y="2409546"/>
                    <a:pt x="2004384" y="2424770"/>
                  </a:cubicBezTo>
                  <a:cubicBezTo>
                    <a:pt x="2014875" y="2448913"/>
                    <a:pt x="2023994" y="2476623"/>
                    <a:pt x="2035474" y="2502008"/>
                  </a:cubicBezTo>
                  <a:cubicBezTo>
                    <a:pt x="2040352" y="2512805"/>
                    <a:pt x="2045614" y="2523156"/>
                    <a:pt x="2051704" y="2532584"/>
                  </a:cubicBezTo>
                  <a:close/>
                  <a:moveTo>
                    <a:pt x="1924253" y="2307783"/>
                  </a:moveTo>
                  <a:cubicBezTo>
                    <a:pt x="1924189" y="2307719"/>
                    <a:pt x="1924126" y="2307624"/>
                    <a:pt x="1924062" y="2307560"/>
                  </a:cubicBezTo>
                  <a:cubicBezTo>
                    <a:pt x="1924030" y="2307497"/>
                    <a:pt x="1923998" y="2307465"/>
                    <a:pt x="1923934" y="2307401"/>
                  </a:cubicBezTo>
                  <a:lnTo>
                    <a:pt x="1923743" y="2307210"/>
                  </a:lnTo>
                  <a:cubicBezTo>
                    <a:pt x="1923839" y="2307337"/>
                    <a:pt x="1923934" y="2307433"/>
                    <a:pt x="1924062" y="2307560"/>
                  </a:cubicBezTo>
                  <a:cubicBezTo>
                    <a:pt x="1924094" y="2307592"/>
                    <a:pt x="1924126" y="2307624"/>
                    <a:pt x="1924126" y="2307656"/>
                  </a:cubicBezTo>
                  <a:lnTo>
                    <a:pt x="1924253" y="2307783"/>
                  </a:lnTo>
                  <a:close/>
                  <a:moveTo>
                    <a:pt x="1931683" y="2309503"/>
                  </a:moveTo>
                  <a:cubicBezTo>
                    <a:pt x="1929961" y="2310395"/>
                    <a:pt x="1928430" y="2310204"/>
                    <a:pt x="1927027" y="2309599"/>
                  </a:cubicBezTo>
                  <a:cubicBezTo>
                    <a:pt x="1928016" y="2309917"/>
                    <a:pt x="1929100" y="2310044"/>
                    <a:pt x="1930184" y="2309885"/>
                  </a:cubicBezTo>
                  <a:cubicBezTo>
                    <a:pt x="1930694" y="2309822"/>
                    <a:pt x="1931205" y="2309694"/>
                    <a:pt x="1931683" y="2309503"/>
                  </a:cubicBezTo>
                  <a:close/>
                  <a:moveTo>
                    <a:pt x="2587782" y="1612486"/>
                  </a:moveTo>
                  <a:cubicBezTo>
                    <a:pt x="2587782" y="1612486"/>
                    <a:pt x="2572444" y="1621245"/>
                    <a:pt x="2551750" y="1634367"/>
                  </a:cubicBezTo>
                  <a:cubicBezTo>
                    <a:pt x="2544448" y="1638985"/>
                    <a:pt x="2536445" y="1644145"/>
                    <a:pt x="2528377" y="1649815"/>
                  </a:cubicBezTo>
                  <a:cubicBezTo>
                    <a:pt x="2519034" y="1656439"/>
                    <a:pt x="2509596" y="1663733"/>
                    <a:pt x="2500349" y="1670868"/>
                  </a:cubicBezTo>
                  <a:cubicBezTo>
                    <a:pt x="2494769" y="1675168"/>
                    <a:pt x="2489794" y="1679181"/>
                    <a:pt x="2484565" y="1683353"/>
                  </a:cubicBezTo>
                  <a:lnTo>
                    <a:pt x="2485011" y="1681856"/>
                  </a:lnTo>
                  <a:cubicBezTo>
                    <a:pt x="2524551" y="1623824"/>
                    <a:pt x="2562049" y="1584266"/>
                    <a:pt x="2562049" y="1584266"/>
                  </a:cubicBezTo>
                  <a:cubicBezTo>
                    <a:pt x="2565398" y="1580858"/>
                    <a:pt x="2565366" y="1575412"/>
                    <a:pt x="2561986" y="1572099"/>
                  </a:cubicBezTo>
                  <a:cubicBezTo>
                    <a:pt x="2558606" y="1568755"/>
                    <a:pt x="2553153" y="1568787"/>
                    <a:pt x="2549805" y="1572163"/>
                  </a:cubicBezTo>
                  <a:cubicBezTo>
                    <a:pt x="2549805" y="1572163"/>
                    <a:pt x="2526368" y="1595223"/>
                    <a:pt x="2496714" y="1631723"/>
                  </a:cubicBezTo>
                  <a:cubicBezTo>
                    <a:pt x="2496873" y="1630959"/>
                    <a:pt x="2497033" y="1630195"/>
                    <a:pt x="2497192" y="1629430"/>
                  </a:cubicBezTo>
                  <a:cubicBezTo>
                    <a:pt x="2499297" y="1616212"/>
                    <a:pt x="2501146" y="1605574"/>
                    <a:pt x="2502453" y="1596019"/>
                  </a:cubicBezTo>
                  <a:cubicBezTo>
                    <a:pt x="2503984" y="1584744"/>
                    <a:pt x="2505004" y="1575093"/>
                    <a:pt x="2506152" y="1564742"/>
                  </a:cubicBezTo>
                  <a:cubicBezTo>
                    <a:pt x="2507619" y="1551683"/>
                    <a:pt x="2508990" y="1537605"/>
                    <a:pt x="2511254" y="1517794"/>
                  </a:cubicBezTo>
                  <a:cubicBezTo>
                    <a:pt x="2512019" y="1512889"/>
                    <a:pt x="2508703" y="1508303"/>
                    <a:pt x="2503793" y="1507506"/>
                  </a:cubicBezTo>
                  <a:cubicBezTo>
                    <a:pt x="2498914" y="1506710"/>
                    <a:pt x="2494290" y="1510054"/>
                    <a:pt x="2493493" y="1514927"/>
                  </a:cubicBezTo>
                  <a:cubicBezTo>
                    <a:pt x="2487371" y="1544771"/>
                    <a:pt x="2483895" y="1561461"/>
                    <a:pt x="2480388" y="1581400"/>
                  </a:cubicBezTo>
                  <a:cubicBezTo>
                    <a:pt x="2479176" y="1588216"/>
                    <a:pt x="2477996" y="1595382"/>
                    <a:pt x="2476753" y="1603599"/>
                  </a:cubicBezTo>
                  <a:cubicBezTo>
                    <a:pt x="2475796" y="1610256"/>
                    <a:pt x="2474903" y="1617550"/>
                    <a:pt x="2473787" y="1625895"/>
                  </a:cubicBezTo>
                  <a:cubicBezTo>
                    <a:pt x="2472767" y="1634335"/>
                    <a:pt x="2471587" y="1642744"/>
                    <a:pt x="2470312" y="1651120"/>
                  </a:cubicBezTo>
                  <a:cubicBezTo>
                    <a:pt x="2469355" y="1657490"/>
                    <a:pt x="2468271" y="1663829"/>
                    <a:pt x="2467155" y="1670135"/>
                  </a:cubicBezTo>
                  <a:cubicBezTo>
                    <a:pt x="2452870" y="1689946"/>
                    <a:pt x="2438393" y="1711955"/>
                    <a:pt x="2425160" y="1735461"/>
                  </a:cubicBezTo>
                  <a:cubicBezTo>
                    <a:pt x="2402457" y="1775720"/>
                    <a:pt x="2383484" y="1820247"/>
                    <a:pt x="2375576" y="1864965"/>
                  </a:cubicBezTo>
                  <a:cubicBezTo>
                    <a:pt x="2373536" y="1876463"/>
                    <a:pt x="2372515" y="1887929"/>
                    <a:pt x="2372037" y="1899395"/>
                  </a:cubicBezTo>
                  <a:cubicBezTo>
                    <a:pt x="2359219" y="1901720"/>
                    <a:pt x="2346528" y="1904842"/>
                    <a:pt x="2334124" y="1909428"/>
                  </a:cubicBezTo>
                  <a:cubicBezTo>
                    <a:pt x="2313174" y="1917200"/>
                    <a:pt x="2292958" y="1928061"/>
                    <a:pt x="2273762" y="1940833"/>
                  </a:cubicBezTo>
                  <a:cubicBezTo>
                    <a:pt x="2255141" y="1953191"/>
                    <a:pt x="2237476" y="1967428"/>
                    <a:pt x="2221054" y="1982462"/>
                  </a:cubicBezTo>
                  <a:cubicBezTo>
                    <a:pt x="2196246" y="2005171"/>
                    <a:pt x="2174276" y="2029600"/>
                    <a:pt x="2155846" y="2052214"/>
                  </a:cubicBezTo>
                  <a:lnTo>
                    <a:pt x="2137702" y="2059317"/>
                  </a:lnTo>
                  <a:cubicBezTo>
                    <a:pt x="2129986" y="2062215"/>
                    <a:pt x="2123162" y="2064700"/>
                    <a:pt x="2117040" y="2067120"/>
                  </a:cubicBezTo>
                  <a:cubicBezTo>
                    <a:pt x="2109451" y="2070114"/>
                    <a:pt x="2102850" y="2072853"/>
                    <a:pt x="2096600" y="2075529"/>
                  </a:cubicBezTo>
                  <a:cubicBezTo>
                    <a:pt x="2078329" y="2083364"/>
                    <a:pt x="2063151" y="2090403"/>
                    <a:pt x="2035952" y="2102857"/>
                  </a:cubicBezTo>
                  <a:cubicBezTo>
                    <a:pt x="2031360" y="2104736"/>
                    <a:pt x="2029160" y="2109991"/>
                    <a:pt x="2031010" y="2114578"/>
                  </a:cubicBezTo>
                  <a:cubicBezTo>
                    <a:pt x="2032891" y="2119164"/>
                    <a:pt x="2038152" y="2121362"/>
                    <a:pt x="2042744" y="2119515"/>
                  </a:cubicBezTo>
                  <a:cubicBezTo>
                    <a:pt x="2061238" y="2112985"/>
                    <a:pt x="2074407" y="2108558"/>
                    <a:pt x="2086556" y="2104258"/>
                  </a:cubicBezTo>
                  <a:cubicBezTo>
                    <a:pt x="2096218" y="2100850"/>
                    <a:pt x="2105242" y="2097729"/>
                    <a:pt x="2115669" y="2093747"/>
                  </a:cubicBezTo>
                  <a:cubicBezTo>
                    <a:pt x="2119399" y="2092314"/>
                    <a:pt x="2123481" y="2090658"/>
                    <a:pt x="2127658" y="2088970"/>
                  </a:cubicBezTo>
                  <a:cubicBezTo>
                    <a:pt x="2107378" y="2117030"/>
                    <a:pt x="2095803" y="2136778"/>
                    <a:pt x="2095803" y="2136778"/>
                  </a:cubicBezTo>
                  <a:cubicBezTo>
                    <a:pt x="2093316" y="2140854"/>
                    <a:pt x="2094623" y="2146142"/>
                    <a:pt x="2098673" y="2148594"/>
                  </a:cubicBezTo>
                  <a:cubicBezTo>
                    <a:pt x="2102755" y="2151078"/>
                    <a:pt x="2108048" y="2149773"/>
                    <a:pt x="2110503" y="2145728"/>
                  </a:cubicBezTo>
                  <a:cubicBezTo>
                    <a:pt x="2110503" y="2145728"/>
                    <a:pt x="2131325" y="2113081"/>
                    <a:pt x="2165667" y="2072503"/>
                  </a:cubicBezTo>
                  <a:cubicBezTo>
                    <a:pt x="2167102" y="2071834"/>
                    <a:pt x="2168569" y="2071229"/>
                    <a:pt x="2170003" y="2070528"/>
                  </a:cubicBezTo>
                  <a:cubicBezTo>
                    <a:pt x="2176763" y="2067280"/>
                    <a:pt x="2183364" y="2063840"/>
                    <a:pt x="2189996" y="2060368"/>
                  </a:cubicBezTo>
                  <a:cubicBezTo>
                    <a:pt x="2187860" y="2063744"/>
                    <a:pt x="2185883" y="2066770"/>
                    <a:pt x="2183747" y="2070273"/>
                  </a:cubicBezTo>
                  <a:cubicBezTo>
                    <a:pt x="2178007" y="2079638"/>
                    <a:pt x="2172108" y="2089161"/>
                    <a:pt x="2166910" y="2098589"/>
                  </a:cubicBezTo>
                  <a:cubicBezTo>
                    <a:pt x="2162414" y="2106711"/>
                    <a:pt x="2158460" y="2114705"/>
                    <a:pt x="2154921" y="2122031"/>
                  </a:cubicBezTo>
                  <a:cubicBezTo>
                    <a:pt x="2144845" y="2142734"/>
                    <a:pt x="2138340" y="2157958"/>
                    <a:pt x="2138340" y="2157958"/>
                  </a:cubicBezTo>
                  <a:cubicBezTo>
                    <a:pt x="2135980" y="2162322"/>
                    <a:pt x="2137607" y="2167768"/>
                    <a:pt x="2141975" y="2170157"/>
                  </a:cubicBezTo>
                  <a:cubicBezTo>
                    <a:pt x="2146344" y="2172514"/>
                    <a:pt x="2151796" y="2170890"/>
                    <a:pt x="2154156" y="2166526"/>
                  </a:cubicBezTo>
                  <a:cubicBezTo>
                    <a:pt x="2154156" y="2166526"/>
                    <a:pt x="2163371" y="2152735"/>
                    <a:pt x="2175201" y="2132987"/>
                  </a:cubicBezTo>
                  <a:cubicBezTo>
                    <a:pt x="2179378" y="2126012"/>
                    <a:pt x="2183938" y="2118336"/>
                    <a:pt x="2188274" y="2110119"/>
                  </a:cubicBezTo>
                  <a:cubicBezTo>
                    <a:pt x="2193313" y="2100627"/>
                    <a:pt x="2198096" y="2090499"/>
                    <a:pt x="2202815" y="2080561"/>
                  </a:cubicBezTo>
                  <a:cubicBezTo>
                    <a:pt x="2207757" y="2070114"/>
                    <a:pt x="2212285" y="2059827"/>
                    <a:pt x="2216526" y="2050558"/>
                  </a:cubicBezTo>
                  <a:cubicBezTo>
                    <a:pt x="2217674" y="2048424"/>
                    <a:pt x="2217801" y="2046067"/>
                    <a:pt x="2217132" y="2043901"/>
                  </a:cubicBezTo>
                  <a:cubicBezTo>
                    <a:pt x="2220607" y="2040047"/>
                    <a:pt x="2219013" y="2035907"/>
                    <a:pt x="2218854" y="2035429"/>
                  </a:cubicBezTo>
                  <a:cubicBezTo>
                    <a:pt x="2218535" y="2034442"/>
                    <a:pt x="2214103" y="2027212"/>
                    <a:pt x="2206322" y="2030874"/>
                  </a:cubicBezTo>
                  <a:cubicBezTo>
                    <a:pt x="2205366" y="2031320"/>
                    <a:pt x="2202655" y="2032817"/>
                    <a:pt x="2200678" y="2033837"/>
                  </a:cubicBezTo>
                  <a:cubicBezTo>
                    <a:pt x="2211871" y="2022307"/>
                    <a:pt x="2223796" y="2010777"/>
                    <a:pt x="2236487" y="1999661"/>
                  </a:cubicBezTo>
                  <a:cubicBezTo>
                    <a:pt x="2268278" y="1971792"/>
                    <a:pt x="2304310" y="1946725"/>
                    <a:pt x="2342669" y="1931979"/>
                  </a:cubicBezTo>
                  <a:cubicBezTo>
                    <a:pt x="2352299" y="1928284"/>
                    <a:pt x="2362152" y="1925545"/>
                    <a:pt x="2372069" y="1923315"/>
                  </a:cubicBezTo>
                  <a:cubicBezTo>
                    <a:pt x="2375513" y="1978321"/>
                    <a:pt x="2399970" y="2030811"/>
                    <a:pt x="2458258" y="2073108"/>
                  </a:cubicBezTo>
                  <a:cubicBezTo>
                    <a:pt x="2462244" y="2076070"/>
                    <a:pt x="2467888" y="2075242"/>
                    <a:pt x="2470854" y="2071293"/>
                  </a:cubicBezTo>
                  <a:cubicBezTo>
                    <a:pt x="2473819" y="2067312"/>
                    <a:pt x="2473022" y="2061674"/>
                    <a:pt x="2469036" y="2058712"/>
                  </a:cubicBezTo>
                  <a:cubicBezTo>
                    <a:pt x="2416806" y="2018612"/>
                    <a:pt x="2396590" y="1970072"/>
                    <a:pt x="2395123" y="1919684"/>
                  </a:cubicBezTo>
                  <a:cubicBezTo>
                    <a:pt x="2439764" y="1915639"/>
                    <a:pt x="2486414" y="1929080"/>
                    <a:pt x="2532554" y="1972301"/>
                  </a:cubicBezTo>
                  <a:cubicBezTo>
                    <a:pt x="2536126" y="1975741"/>
                    <a:pt x="2541833" y="1975645"/>
                    <a:pt x="2545277" y="1972078"/>
                  </a:cubicBezTo>
                  <a:cubicBezTo>
                    <a:pt x="2548721" y="1968479"/>
                    <a:pt x="2548625" y="1962810"/>
                    <a:pt x="2545054" y="1959370"/>
                  </a:cubicBezTo>
                  <a:cubicBezTo>
                    <a:pt x="2495821" y="1910639"/>
                    <a:pt x="2444898" y="1893949"/>
                    <a:pt x="2395793" y="1896624"/>
                  </a:cubicBezTo>
                  <a:cubicBezTo>
                    <a:pt x="2396494" y="1887515"/>
                    <a:pt x="2397642" y="1878406"/>
                    <a:pt x="2399332" y="1869265"/>
                  </a:cubicBezTo>
                  <a:cubicBezTo>
                    <a:pt x="2407208" y="1827095"/>
                    <a:pt x="2424682" y="1785020"/>
                    <a:pt x="2445408" y="1746608"/>
                  </a:cubicBezTo>
                  <a:cubicBezTo>
                    <a:pt x="2452104" y="1734218"/>
                    <a:pt x="2459119" y="1722306"/>
                    <a:pt x="2466262" y="1710776"/>
                  </a:cubicBezTo>
                  <a:cubicBezTo>
                    <a:pt x="2467537" y="1711222"/>
                    <a:pt x="2468877" y="1711477"/>
                    <a:pt x="2470439" y="1711095"/>
                  </a:cubicBezTo>
                  <a:cubicBezTo>
                    <a:pt x="2470886" y="1710999"/>
                    <a:pt x="2473341" y="1710362"/>
                    <a:pt x="2475477" y="1707719"/>
                  </a:cubicBezTo>
                  <a:cubicBezTo>
                    <a:pt x="2477869" y="1708388"/>
                    <a:pt x="2480452" y="1708324"/>
                    <a:pt x="2482620" y="1706795"/>
                  </a:cubicBezTo>
                  <a:cubicBezTo>
                    <a:pt x="2491931" y="1701189"/>
                    <a:pt x="2502230" y="1695138"/>
                    <a:pt x="2512689" y="1688640"/>
                  </a:cubicBezTo>
                  <a:cubicBezTo>
                    <a:pt x="2522606" y="1682493"/>
                    <a:pt x="2532777" y="1676219"/>
                    <a:pt x="2542216" y="1669753"/>
                  </a:cubicBezTo>
                  <a:cubicBezTo>
                    <a:pt x="2550379" y="1664211"/>
                    <a:pt x="2558032" y="1658510"/>
                    <a:pt x="2564919" y="1653286"/>
                  </a:cubicBezTo>
                  <a:cubicBezTo>
                    <a:pt x="2584466" y="1638539"/>
                    <a:pt x="2598018" y="1627264"/>
                    <a:pt x="2598018" y="1627264"/>
                  </a:cubicBezTo>
                  <a:cubicBezTo>
                    <a:pt x="2602099" y="1624430"/>
                    <a:pt x="2603119" y="1618824"/>
                    <a:pt x="2600282" y="1614747"/>
                  </a:cubicBezTo>
                  <a:cubicBezTo>
                    <a:pt x="2597443" y="1610670"/>
                    <a:pt x="2591863" y="1609683"/>
                    <a:pt x="2587782" y="1612486"/>
                  </a:cubicBezTo>
                  <a:close/>
                  <a:moveTo>
                    <a:pt x="634312" y="1946120"/>
                  </a:moveTo>
                  <a:cubicBezTo>
                    <a:pt x="631506" y="1934877"/>
                    <a:pt x="628030" y="1923347"/>
                    <a:pt x="624650" y="1912040"/>
                  </a:cubicBezTo>
                  <a:cubicBezTo>
                    <a:pt x="622610" y="1905097"/>
                    <a:pt x="620601" y="1898886"/>
                    <a:pt x="618528" y="1892388"/>
                  </a:cubicBezTo>
                  <a:lnTo>
                    <a:pt x="619549" y="1893185"/>
                  </a:lnTo>
                  <a:cubicBezTo>
                    <a:pt x="659343" y="1951057"/>
                    <a:pt x="682748" y="2000521"/>
                    <a:pt x="682748" y="2000521"/>
                  </a:cubicBezTo>
                  <a:cubicBezTo>
                    <a:pt x="684693" y="2004852"/>
                    <a:pt x="689795" y="2006795"/>
                    <a:pt x="694131" y="2004852"/>
                  </a:cubicBezTo>
                  <a:cubicBezTo>
                    <a:pt x="698468" y="2002910"/>
                    <a:pt x="700413" y="1997814"/>
                    <a:pt x="698468" y="1993482"/>
                  </a:cubicBezTo>
                  <a:cubicBezTo>
                    <a:pt x="698468" y="1993482"/>
                    <a:pt x="685554" y="1963128"/>
                    <a:pt x="661958" y="1921850"/>
                  </a:cubicBezTo>
                  <a:cubicBezTo>
                    <a:pt x="662532" y="1922200"/>
                    <a:pt x="663074" y="1922582"/>
                    <a:pt x="663648" y="1922933"/>
                  </a:cubicBezTo>
                  <a:cubicBezTo>
                    <a:pt x="675095" y="1929526"/>
                    <a:pt x="684278" y="1934972"/>
                    <a:pt x="692633" y="1939559"/>
                  </a:cubicBezTo>
                  <a:cubicBezTo>
                    <a:pt x="702486" y="1944942"/>
                    <a:pt x="711031" y="1949273"/>
                    <a:pt x="720183" y="1953987"/>
                  </a:cubicBezTo>
                  <a:cubicBezTo>
                    <a:pt x="731726" y="1959911"/>
                    <a:pt x="744225" y="1966122"/>
                    <a:pt x="761731" y="1975168"/>
                  </a:cubicBezTo>
                  <a:cubicBezTo>
                    <a:pt x="766036" y="1977652"/>
                    <a:pt x="771520" y="1976187"/>
                    <a:pt x="774007" y="1971919"/>
                  </a:cubicBezTo>
                  <a:cubicBezTo>
                    <a:pt x="776494" y="1967619"/>
                    <a:pt x="775028" y="1962141"/>
                    <a:pt x="770755" y="1959657"/>
                  </a:cubicBezTo>
                  <a:cubicBezTo>
                    <a:pt x="745373" y="1943477"/>
                    <a:pt x="731184" y="1934399"/>
                    <a:pt x="714029" y="1924111"/>
                  </a:cubicBezTo>
                  <a:cubicBezTo>
                    <a:pt x="708193" y="1920608"/>
                    <a:pt x="701975" y="1916977"/>
                    <a:pt x="694833" y="1912964"/>
                  </a:cubicBezTo>
                  <a:cubicBezTo>
                    <a:pt x="689061" y="1909715"/>
                    <a:pt x="682588" y="1906307"/>
                    <a:pt x="675318" y="1902358"/>
                  </a:cubicBezTo>
                  <a:cubicBezTo>
                    <a:pt x="667857" y="1898472"/>
                    <a:pt x="660523" y="1894427"/>
                    <a:pt x="653221" y="1890286"/>
                  </a:cubicBezTo>
                  <a:cubicBezTo>
                    <a:pt x="647736" y="1887165"/>
                    <a:pt x="642316" y="1883948"/>
                    <a:pt x="636895" y="1880699"/>
                  </a:cubicBezTo>
                  <a:cubicBezTo>
                    <a:pt x="623821" y="1860601"/>
                    <a:pt x="608898" y="1839548"/>
                    <a:pt x="592222" y="1819164"/>
                  </a:cubicBezTo>
                  <a:cubicBezTo>
                    <a:pt x="563045" y="1783459"/>
                    <a:pt x="528608" y="1749698"/>
                    <a:pt x="490153" y="1726383"/>
                  </a:cubicBezTo>
                  <a:cubicBezTo>
                    <a:pt x="479885" y="1720172"/>
                    <a:pt x="469235" y="1714981"/>
                    <a:pt x="458457" y="1710362"/>
                  </a:cubicBezTo>
                  <a:cubicBezTo>
                    <a:pt x="460785" y="1697399"/>
                    <a:pt x="462316" y="1684277"/>
                    <a:pt x="462411" y="1670900"/>
                  </a:cubicBezTo>
                  <a:cubicBezTo>
                    <a:pt x="462571" y="1648445"/>
                    <a:pt x="459637" y="1625544"/>
                    <a:pt x="454599" y="1602962"/>
                  </a:cubicBezTo>
                  <a:cubicBezTo>
                    <a:pt x="449720" y="1580954"/>
                    <a:pt x="442769" y="1559232"/>
                    <a:pt x="434670" y="1538401"/>
                  </a:cubicBezTo>
                  <a:cubicBezTo>
                    <a:pt x="422298" y="1506519"/>
                    <a:pt x="407247" y="1476770"/>
                    <a:pt x="392675" y="1451131"/>
                  </a:cubicBezTo>
                  <a:lnTo>
                    <a:pt x="392452" y="1431224"/>
                  </a:lnTo>
                  <a:cubicBezTo>
                    <a:pt x="392420" y="1422848"/>
                    <a:pt x="392516" y="1415490"/>
                    <a:pt x="392420" y="1408801"/>
                  </a:cubicBezTo>
                  <a:cubicBezTo>
                    <a:pt x="392293" y="1400520"/>
                    <a:pt x="392037" y="1393258"/>
                    <a:pt x="391751" y="1386379"/>
                  </a:cubicBezTo>
                  <a:cubicBezTo>
                    <a:pt x="390890" y="1366249"/>
                    <a:pt x="389646" y="1349305"/>
                    <a:pt x="387573" y="1319015"/>
                  </a:cubicBezTo>
                  <a:cubicBezTo>
                    <a:pt x="387446" y="1314078"/>
                    <a:pt x="383301" y="1310160"/>
                    <a:pt x="378358" y="1310288"/>
                  </a:cubicBezTo>
                  <a:cubicBezTo>
                    <a:pt x="373384" y="1310415"/>
                    <a:pt x="369462" y="1314524"/>
                    <a:pt x="369589" y="1319492"/>
                  </a:cubicBezTo>
                  <a:cubicBezTo>
                    <a:pt x="369175" y="1339367"/>
                    <a:pt x="368665" y="1353477"/>
                    <a:pt x="368378" y="1366536"/>
                  </a:cubicBezTo>
                  <a:cubicBezTo>
                    <a:pt x="368186" y="1376919"/>
                    <a:pt x="367931" y="1386602"/>
                    <a:pt x="367963" y="1397940"/>
                  </a:cubicBezTo>
                  <a:cubicBezTo>
                    <a:pt x="367963" y="1401954"/>
                    <a:pt x="368091" y="1406349"/>
                    <a:pt x="368186" y="1410872"/>
                  </a:cubicBezTo>
                  <a:cubicBezTo>
                    <a:pt x="349533" y="1382111"/>
                    <a:pt x="335534" y="1364434"/>
                    <a:pt x="335534" y="1364434"/>
                  </a:cubicBezTo>
                  <a:cubicBezTo>
                    <a:pt x="332633" y="1360643"/>
                    <a:pt x="327212" y="1359943"/>
                    <a:pt x="323449" y="1362809"/>
                  </a:cubicBezTo>
                  <a:cubicBezTo>
                    <a:pt x="319687" y="1365708"/>
                    <a:pt x="318953" y="1371122"/>
                    <a:pt x="321855" y="1374881"/>
                  </a:cubicBezTo>
                  <a:cubicBezTo>
                    <a:pt x="321855" y="1374881"/>
                    <a:pt x="344686" y="1406062"/>
                    <a:pt x="370195" y="1452851"/>
                  </a:cubicBezTo>
                  <a:cubicBezTo>
                    <a:pt x="370323" y="1454507"/>
                    <a:pt x="370386" y="1456163"/>
                    <a:pt x="370514" y="1457819"/>
                  </a:cubicBezTo>
                  <a:cubicBezTo>
                    <a:pt x="371184" y="1465336"/>
                    <a:pt x="372045" y="1472821"/>
                    <a:pt x="372937" y="1480338"/>
                  </a:cubicBezTo>
                  <a:cubicBezTo>
                    <a:pt x="370705" y="1477312"/>
                    <a:pt x="368728" y="1474541"/>
                    <a:pt x="366369" y="1471451"/>
                  </a:cubicBezTo>
                  <a:cubicBezTo>
                    <a:pt x="359736" y="1462724"/>
                    <a:pt x="352976" y="1453838"/>
                    <a:pt x="346121" y="1445589"/>
                  </a:cubicBezTo>
                  <a:cubicBezTo>
                    <a:pt x="340190" y="1438518"/>
                    <a:pt x="334163" y="1431925"/>
                    <a:pt x="328647" y="1426001"/>
                  </a:cubicBezTo>
                  <a:cubicBezTo>
                    <a:pt x="313054" y="1409184"/>
                    <a:pt x="301224" y="1397654"/>
                    <a:pt x="301224" y="1397654"/>
                  </a:cubicBezTo>
                  <a:cubicBezTo>
                    <a:pt x="298004" y="1393864"/>
                    <a:pt x="292328" y="1393386"/>
                    <a:pt x="288534" y="1396603"/>
                  </a:cubicBezTo>
                  <a:cubicBezTo>
                    <a:pt x="284771" y="1399820"/>
                    <a:pt x="284293" y="1405489"/>
                    <a:pt x="287513" y="1409279"/>
                  </a:cubicBezTo>
                  <a:cubicBezTo>
                    <a:pt x="287513" y="1409279"/>
                    <a:pt x="296983" y="1422784"/>
                    <a:pt x="311045" y="1440907"/>
                  </a:cubicBezTo>
                  <a:cubicBezTo>
                    <a:pt x="316020" y="1447309"/>
                    <a:pt x="321536" y="1454316"/>
                    <a:pt x="327595" y="1461291"/>
                  </a:cubicBezTo>
                  <a:cubicBezTo>
                    <a:pt x="334610" y="1469413"/>
                    <a:pt x="342294" y="1477503"/>
                    <a:pt x="349820" y="1485466"/>
                  </a:cubicBezTo>
                  <a:cubicBezTo>
                    <a:pt x="357759" y="1493842"/>
                    <a:pt x="365667" y="1501741"/>
                    <a:pt x="372778" y="1509003"/>
                  </a:cubicBezTo>
                  <a:cubicBezTo>
                    <a:pt x="374277" y="1510787"/>
                    <a:pt x="376413" y="1511774"/>
                    <a:pt x="378581" y="1511997"/>
                  </a:cubicBezTo>
                  <a:cubicBezTo>
                    <a:pt x="378581" y="1512029"/>
                    <a:pt x="378645" y="1512156"/>
                    <a:pt x="378645" y="1512156"/>
                  </a:cubicBezTo>
                  <a:cubicBezTo>
                    <a:pt x="380303" y="1515501"/>
                    <a:pt x="382982" y="1516010"/>
                    <a:pt x="384066" y="1516329"/>
                  </a:cubicBezTo>
                  <a:cubicBezTo>
                    <a:pt x="386075" y="1516934"/>
                    <a:pt x="387924" y="1516520"/>
                    <a:pt x="389710" y="1515851"/>
                  </a:cubicBezTo>
                  <a:cubicBezTo>
                    <a:pt x="390379" y="1515596"/>
                    <a:pt x="395290" y="1513080"/>
                    <a:pt x="394780" y="1506519"/>
                  </a:cubicBezTo>
                  <a:cubicBezTo>
                    <a:pt x="394716" y="1505532"/>
                    <a:pt x="394301" y="1502761"/>
                    <a:pt x="394046" y="1500563"/>
                  </a:cubicBezTo>
                  <a:cubicBezTo>
                    <a:pt x="400743" y="1515214"/>
                    <a:pt x="407216" y="1530598"/>
                    <a:pt x="413019" y="1546491"/>
                  </a:cubicBezTo>
                  <a:cubicBezTo>
                    <a:pt x="427591" y="1586400"/>
                    <a:pt x="438050" y="1629335"/>
                    <a:pt x="438273" y="1670931"/>
                  </a:cubicBezTo>
                  <a:cubicBezTo>
                    <a:pt x="438337" y="1681410"/>
                    <a:pt x="437412" y="1691762"/>
                    <a:pt x="436009" y="1701986"/>
                  </a:cubicBezTo>
                  <a:cubicBezTo>
                    <a:pt x="384066" y="1686188"/>
                    <a:pt x="327180" y="1691188"/>
                    <a:pt x="267903" y="1732116"/>
                  </a:cubicBezTo>
                  <a:cubicBezTo>
                    <a:pt x="263790" y="1734855"/>
                    <a:pt x="262705" y="1740461"/>
                    <a:pt x="265448" y="1744570"/>
                  </a:cubicBezTo>
                  <a:cubicBezTo>
                    <a:pt x="268222" y="1748679"/>
                    <a:pt x="273802" y="1749793"/>
                    <a:pt x="277915" y="1747022"/>
                  </a:cubicBezTo>
                  <a:cubicBezTo>
                    <a:pt x="332952" y="1711222"/>
                    <a:pt x="384576" y="1708770"/>
                    <a:pt x="431449" y="1724791"/>
                  </a:cubicBezTo>
                  <a:cubicBezTo>
                    <a:pt x="419715" y="1768936"/>
                    <a:pt x="391113" y="1808876"/>
                    <a:pt x="335056" y="1837956"/>
                  </a:cubicBezTo>
                  <a:cubicBezTo>
                    <a:pt x="330624" y="1840185"/>
                    <a:pt x="328838" y="1845600"/>
                    <a:pt x="331070" y="1850027"/>
                  </a:cubicBezTo>
                  <a:cubicBezTo>
                    <a:pt x="333270" y="1854454"/>
                    <a:pt x="338691" y="1856238"/>
                    <a:pt x="343123" y="1854008"/>
                  </a:cubicBezTo>
                  <a:cubicBezTo>
                    <a:pt x="405143" y="1824005"/>
                    <a:pt x="438209" y="1781325"/>
                    <a:pt x="452845" y="1733581"/>
                  </a:cubicBezTo>
                  <a:cubicBezTo>
                    <a:pt x="461231" y="1737531"/>
                    <a:pt x="469522" y="1741926"/>
                    <a:pt x="477557" y="1746927"/>
                  </a:cubicBezTo>
                  <a:cubicBezTo>
                    <a:pt x="513653" y="1769286"/>
                    <a:pt x="546273" y="1800722"/>
                    <a:pt x="574461" y="1833911"/>
                  </a:cubicBezTo>
                  <a:cubicBezTo>
                    <a:pt x="583293" y="1844326"/>
                    <a:pt x="591648" y="1854868"/>
                    <a:pt x="599556" y="1865411"/>
                  </a:cubicBezTo>
                  <a:cubicBezTo>
                    <a:pt x="598344" y="1866780"/>
                    <a:pt x="597355" y="1868373"/>
                    <a:pt x="597483" y="1870794"/>
                  </a:cubicBezTo>
                  <a:cubicBezTo>
                    <a:pt x="597515" y="1871208"/>
                    <a:pt x="597642" y="1873087"/>
                    <a:pt x="598982" y="1875285"/>
                  </a:cubicBezTo>
                  <a:cubicBezTo>
                    <a:pt x="597515" y="1877259"/>
                    <a:pt x="596718" y="1879680"/>
                    <a:pt x="597355" y="1882260"/>
                  </a:cubicBezTo>
                  <a:cubicBezTo>
                    <a:pt x="599301" y="1893025"/>
                    <a:pt x="601246" y="1904937"/>
                    <a:pt x="603605" y="1917168"/>
                  </a:cubicBezTo>
                  <a:cubicBezTo>
                    <a:pt x="605837" y="1928761"/>
                    <a:pt x="608069" y="1940610"/>
                    <a:pt x="610716" y="1951853"/>
                  </a:cubicBezTo>
                  <a:cubicBezTo>
                    <a:pt x="613012" y="1961568"/>
                    <a:pt x="615626" y="1970836"/>
                    <a:pt x="618050" y="1979245"/>
                  </a:cubicBezTo>
                  <a:cubicBezTo>
                    <a:pt x="624874" y="2003005"/>
                    <a:pt x="630581" y="2019886"/>
                    <a:pt x="630581" y="2019886"/>
                  </a:cubicBezTo>
                  <a:cubicBezTo>
                    <a:pt x="631761" y="2024727"/>
                    <a:pt x="636640" y="2027658"/>
                    <a:pt x="641455" y="2026479"/>
                  </a:cubicBezTo>
                  <a:cubicBezTo>
                    <a:pt x="646269" y="2025333"/>
                    <a:pt x="649235" y="2020459"/>
                    <a:pt x="648055" y="2015650"/>
                  </a:cubicBezTo>
                  <a:cubicBezTo>
                    <a:pt x="648055" y="2015650"/>
                    <a:pt x="645345" y="1998037"/>
                    <a:pt x="640466" y="1973766"/>
                  </a:cubicBezTo>
                  <a:cubicBezTo>
                    <a:pt x="638744" y="1965199"/>
                    <a:pt x="636767" y="1955771"/>
                    <a:pt x="634312" y="1946120"/>
                  </a:cubicBezTo>
                  <a:close/>
                  <a:moveTo>
                    <a:pt x="822029" y="2226150"/>
                  </a:moveTo>
                  <a:cubicBezTo>
                    <a:pt x="821869" y="2226341"/>
                    <a:pt x="821773" y="2226533"/>
                    <a:pt x="821965" y="2226564"/>
                  </a:cubicBezTo>
                  <a:lnTo>
                    <a:pt x="822060" y="2226309"/>
                  </a:lnTo>
                  <a:lnTo>
                    <a:pt x="822029" y="22261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71" name="Google Shape;2271;p32"/>
          <p:cNvSpPr txBox="1"/>
          <p:nvPr/>
        </p:nvSpPr>
        <p:spPr>
          <a:xfrm>
            <a:off x="1078558" y="1070868"/>
            <a:ext cx="743100" cy="67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40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S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2" name="Google Shape;2272;p32"/>
          <p:cNvSpPr txBox="1"/>
          <p:nvPr/>
        </p:nvSpPr>
        <p:spPr>
          <a:xfrm>
            <a:off x="3159870" y="1070868"/>
            <a:ext cx="743100" cy="67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1001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40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W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3" name="Google Shape;2273;p32"/>
          <p:cNvSpPr txBox="1"/>
          <p:nvPr/>
        </p:nvSpPr>
        <p:spPr>
          <a:xfrm>
            <a:off x="5241180" y="1070868"/>
            <a:ext cx="743100" cy="67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1001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40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O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4" name="Google Shape;2274;p32"/>
          <p:cNvSpPr txBox="1"/>
          <p:nvPr/>
        </p:nvSpPr>
        <p:spPr>
          <a:xfrm>
            <a:off x="7322491" y="1070868"/>
            <a:ext cx="743100" cy="677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1001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40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T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5" name="Google Shape;2275;p32"/>
          <p:cNvSpPr txBox="1"/>
          <p:nvPr/>
        </p:nvSpPr>
        <p:spPr>
          <a:xfrm>
            <a:off x="621358" y="2380516"/>
            <a:ext cx="1657500" cy="2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STRENGTHS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6" name="Google Shape;2276;p32"/>
          <p:cNvSpPr txBox="1"/>
          <p:nvPr/>
        </p:nvSpPr>
        <p:spPr>
          <a:xfrm>
            <a:off x="621358" y="3035597"/>
            <a:ext cx="1657500" cy="18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are you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doing well?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sets you apart?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are your good qualities?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277" name="Google Shape;2277;p32"/>
          <p:cNvSpPr txBox="1"/>
          <p:nvPr/>
        </p:nvSpPr>
        <p:spPr>
          <a:xfrm>
            <a:off x="2702670" y="2380516"/>
            <a:ext cx="1657500" cy="2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u="none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WEAKNESSES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78" name="Google Shape;2278;p32"/>
          <p:cNvSpPr txBox="1"/>
          <p:nvPr/>
        </p:nvSpPr>
        <p:spPr>
          <a:xfrm>
            <a:off x="2702670" y="3035597"/>
            <a:ext cx="1657500" cy="18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Where do you need to improve?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Are resources adequate?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do others do better than you?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279" name="Google Shape;2279;p32"/>
          <p:cNvSpPr txBox="1"/>
          <p:nvPr/>
        </p:nvSpPr>
        <p:spPr>
          <a:xfrm>
            <a:off x="4783980" y="2380516"/>
            <a:ext cx="1657500" cy="2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u="none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OPPORTUNITIES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80" name="Google Shape;2280;p32"/>
          <p:cNvSpPr txBox="1"/>
          <p:nvPr/>
        </p:nvSpPr>
        <p:spPr>
          <a:xfrm>
            <a:off x="4783980" y="3035597"/>
            <a:ext cx="1657500" cy="1293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are your goals?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Are demands shifting?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How can it be improved?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281" name="Google Shape;2281;p32"/>
          <p:cNvSpPr txBox="1"/>
          <p:nvPr/>
        </p:nvSpPr>
        <p:spPr>
          <a:xfrm>
            <a:off x="6865291" y="2380516"/>
            <a:ext cx="1657500" cy="2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u="none">
                <a:solidFill>
                  <a:schemeClr val="lt2"/>
                </a:solidFill>
                <a:latin typeface="Gilda Display"/>
                <a:ea typeface="Gilda Display"/>
                <a:cs typeface="Gilda Display"/>
                <a:sym typeface="Gilda Display"/>
              </a:rPr>
              <a:t>THREATS</a:t>
            </a:r>
            <a:endParaRPr sz="700">
              <a:solidFill>
                <a:schemeClr val="lt2"/>
              </a:solidFill>
            </a:endParaRPr>
          </a:p>
        </p:txBody>
      </p:sp>
      <p:sp>
        <p:nvSpPr>
          <p:cNvPr id="2282" name="Google Shape;2282;p32"/>
          <p:cNvSpPr txBox="1"/>
          <p:nvPr/>
        </p:nvSpPr>
        <p:spPr>
          <a:xfrm>
            <a:off x="6865291" y="3035597"/>
            <a:ext cx="1657500" cy="1293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are the blockers you're facing? 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 u="none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  <a:p>
            <a:pPr indent="0" lvl="0" marL="0" marR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none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rPr>
              <a:t>What are factors outside of your control?</a:t>
            </a:r>
            <a:endParaRPr sz="700">
              <a:solidFill>
                <a:schemeClr val="lt2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cxnSp>
        <p:nvCxnSpPr>
          <p:cNvPr id="2283" name="Google Shape;2283;p32"/>
          <p:cNvCxnSpPr/>
          <p:nvPr/>
        </p:nvCxnSpPr>
        <p:spPr>
          <a:xfrm>
            <a:off x="541981" y="2824956"/>
            <a:ext cx="1816200" cy="0"/>
          </a:xfrm>
          <a:prstGeom prst="straightConnector1">
            <a:avLst/>
          </a:prstGeom>
          <a:noFill/>
          <a:ln cap="rnd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284" name="Google Shape;2284;p32"/>
          <p:cNvCxnSpPr/>
          <p:nvPr/>
        </p:nvCxnSpPr>
        <p:spPr>
          <a:xfrm>
            <a:off x="2623291" y="2824956"/>
            <a:ext cx="1816200" cy="0"/>
          </a:xfrm>
          <a:prstGeom prst="straightConnector1">
            <a:avLst/>
          </a:prstGeom>
          <a:noFill/>
          <a:ln cap="rnd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285" name="Google Shape;2285;p32"/>
          <p:cNvCxnSpPr/>
          <p:nvPr/>
        </p:nvCxnSpPr>
        <p:spPr>
          <a:xfrm>
            <a:off x="4704602" y="2824956"/>
            <a:ext cx="1816200" cy="0"/>
          </a:xfrm>
          <a:prstGeom prst="straightConnector1">
            <a:avLst/>
          </a:prstGeom>
          <a:noFill/>
          <a:ln cap="rnd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286" name="Google Shape;2286;p32"/>
          <p:cNvCxnSpPr/>
          <p:nvPr/>
        </p:nvCxnSpPr>
        <p:spPr>
          <a:xfrm>
            <a:off x="6785913" y="2824956"/>
            <a:ext cx="1816200" cy="0"/>
          </a:xfrm>
          <a:prstGeom prst="straightConnector1">
            <a:avLst/>
          </a:prstGeom>
          <a:noFill/>
          <a:ln cap="rnd" cmpd="sng" w="2857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2287" name="Google Shape;2287;p32"/>
          <p:cNvGrpSpPr/>
          <p:nvPr/>
        </p:nvGrpSpPr>
        <p:grpSpPr>
          <a:xfrm>
            <a:off x="2781334" y="645897"/>
            <a:ext cx="1500156" cy="1431622"/>
            <a:chOff x="700696" y="645897"/>
            <a:chExt cx="1500156" cy="1431622"/>
          </a:xfrm>
        </p:grpSpPr>
        <p:sp>
          <p:nvSpPr>
            <p:cNvPr id="2288" name="Google Shape;2288;p32"/>
            <p:cNvSpPr/>
            <p:nvPr/>
          </p:nvSpPr>
          <p:spPr>
            <a:xfrm>
              <a:off x="833624" y="752381"/>
              <a:ext cx="1259460" cy="1224505"/>
            </a:xfrm>
            <a:custGeom>
              <a:rect b="b" l="l" r="r" t="t"/>
              <a:pathLst>
                <a:path extrusionOk="0" h="2449010" w="2518920">
                  <a:moveTo>
                    <a:pt x="2510643" y="1122645"/>
                  </a:moveTo>
                  <a:cubicBezTo>
                    <a:pt x="2497314" y="1137774"/>
                    <a:pt x="2468648" y="1132073"/>
                    <a:pt x="2454459" y="1146884"/>
                  </a:cubicBezTo>
                  <a:cubicBezTo>
                    <a:pt x="2427419" y="1175040"/>
                    <a:pt x="2404142" y="1224312"/>
                    <a:pt x="2358735" y="1221064"/>
                  </a:cubicBezTo>
                  <a:cubicBezTo>
                    <a:pt x="2334565" y="1219312"/>
                    <a:pt x="2331249" y="1218930"/>
                    <a:pt x="2320248" y="1195870"/>
                  </a:cubicBezTo>
                  <a:cubicBezTo>
                    <a:pt x="2294069" y="1140896"/>
                    <a:pt x="2302360" y="1081558"/>
                    <a:pt x="2320152" y="1027062"/>
                  </a:cubicBezTo>
                  <a:cubicBezTo>
                    <a:pt x="2328602" y="1001104"/>
                    <a:pt x="2328921" y="943199"/>
                    <a:pt x="2361254" y="951863"/>
                  </a:cubicBezTo>
                  <a:cubicBezTo>
                    <a:pt x="2359724" y="953264"/>
                    <a:pt x="2391897" y="969604"/>
                    <a:pt x="2393715" y="970655"/>
                  </a:cubicBezTo>
                  <a:cubicBezTo>
                    <a:pt x="2397605" y="972916"/>
                    <a:pt x="2401559" y="975082"/>
                    <a:pt x="2405545" y="977152"/>
                  </a:cubicBezTo>
                  <a:cubicBezTo>
                    <a:pt x="2416737" y="982981"/>
                    <a:pt x="2428152" y="988236"/>
                    <a:pt x="2439536" y="993587"/>
                  </a:cubicBezTo>
                  <a:cubicBezTo>
                    <a:pt x="2476429" y="1010914"/>
                    <a:pt x="2508538" y="1032158"/>
                    <a:pt x="2517435" y="1080252"/>
                  </a:cubicBezTo>
                  <a:cubicBezTo>
                    <a:pt x="2520050" y="1094521"/>
                    <a:pt x="2520017" y="1112007"/>
                    <a:pt x="2510643" y="1122645"/>
                  </a:cubicBezTo>
                  <a:close/>
                  <a:moveTo>
                    <a:pt x="2094108" y="352690"/>
                  </a:moveTo>
                  <a:cubicBezTo>
                    <a:pt x="2082693" y="344027"/>
                    <a:pt x="2066813" y="336988"/>
                    <a:pt x="2051794" y="342976"/>
                  </a:cubicBezTo>
                  <a:cubicBezTo>
                    <a:pt x="2030494" y="351512"/>
                    <a:pt x="2019366" y="385369"/>
                    <a:pt x="1997842" y="394988"/>
                  </a:cubicBezTo>
                  <a:cubicBezTo>
                    <a:pt x="1956900" y="413302"/>
                    <a:pt x="1898962" y="418971"/>
                    <a:pt x="1876067" y="470283"/>
                  </a:cubicBezTo>
                  <a:cubicBezTo>
                    <a:pt x="1863887" y="497578"/>
                    <a:pt x="1862324" y="501432"/>
                    <a:pt x="1876992" y="522868"/>
                  </a:cubicBezTo>
                  <a:cubicBezTo>
                    <a:pt x="1911940" y="573988"/>
                    <a:pt x="1970484" y="588894"/>
                    <a:pt x="2030016" y="591442"/>
                  </a:cubicBezTo>
                  <a:cubicBezTo>
                    <a:pt x="2058363" y="592652"/>
                    <a:pt x="2111072" y="615808"/>
                    <a:pt x="2121626" y="576695"/>
                  </a:cubicBezTo>
                  <a:cubicBezTo>
                    <a:pt x="2119490" y="577810"/>
                    <a:pt x="2122997" y="535767"/>
                    <a:pt x="2123061" y="533347"/>
                  </a:cubicBezTo>
                  <a:cubicBezTo>
                    <a:pt x="2123221" y="528123"/>
                    <a:pt x="2123539" y="522931"/>
                    <a:pt x="2123922" y="517708"/>
                  </a:cubicBezTo>
                  <a:cubicBezTo>
                    <a:pt x="2125006" y="502993"/>
                    <a:pt x="2126728" y="488310"/>
                    <a:pt x="2128354" y="473595"/>
                  </a:cubicBezTo>
                  <a:cubicBezTo>
                    <a:pt x="2133679" y="425947"/>
                    <a:pt x="2132691" y="381993"/>
                    <a:pt x="2094108" y="352690"/>
                  </a:cubicBezTo>
                  <a:close/>
                  <a:moveTo>
                    <a:pt x="164075" y="1182333"/>
                  </a:moveTo>
                  <a:cubicBezTo>
                    <a:pt x="118828" y="1177588"/>
                    <a:pt x="93988" y="1226064"/>
                    <a:pt x="66055" y="1253328"/>
                  </a:cubicBezTo>
                  <a:cubicBezTo>
                    <a:pt x="51419" y="1267661"/>
                    <a:pt x="22945" y="1261004"/>
                    <a:pt x="9170" y="1275687"/>
                  </a:cubicBezTo>
                  <a:cubicBezTo>
                    <a:pt x="-556" y="1286039"/>
                    <a:pt x="-1130" y="1303525"/>
                    <a:pt x="1038" y="1317857"/>
                  </a:cubicBezTo>
                  <a:cubicBezTo>
                    <a:pt x="8404" y="1366238"/>
                    <a:pt x="39813" y="1388502"/>
                    <a:pt x="76131" y="1407039"/>
                  </a:cubicBezTo>
                  <a:cubicBezTo>
                    <a:pt x="87356" y="1412740"/>
                    <a:pt x="98580" y="1418378"/>
                    <a:pt x="109612" y="1424589"/>
                  </a:cubicBezTo>
                  <a:cubicBezTo>
                    <a:pt x="113503" y="1426786"/>
                    <a:pt x="117393" y="1429080"/>
                    <a:pt x="121219" y="1431468"/>
                  </a:cubicBezTo>
                  <a:cubicBezTo>
                    <a:pt x="123005" y="1432551"/>
                    <a:pt x="154636" y="1449942"/>
                    <a:pt x="153074" y="1451311"/>
                  </a:cubicBezTo>
                  <a:cubicBezTo>
                    <a:pt x="185120" y="1460994"/>
                    <a:pt x="187224" y="1403153"/>
                    <a:pt x="196535" y="1377482"/>
                  </a:cubicBezTo>
                  <a:cubicBezTo>
                    <a:pt x="216018" y="1323591"/>
                    <a:pt x="226190" y="1264571"/>
                    <a:pt x="201765" y="1208769"/>
                  </a:cubicBezTo>
                  <a:cubicBezTo>
                    <a:pt x="191529" y="1185359"/>
                    <a:pt x="188181" y="1184850"/>
                    <a:pt x="164075" y="1182333"/>
                  </a:cubicBezTo>
                  <a:close/>
                  <a:moveTo>
                    <a:pt x="472705" y="1822370"/>
                  </a:moveTo>
                  <a:cubicBezTo>
                    <a:pt x="444422" y="1820236"/>
                    <a:pt x="392479" y="1795393"/>
                    <a:pt x="380681" y="1834091"/>
                  </a:cubicBezTo>
                  <a:cubicBezTo>
                    <a:pt x="382849" y="1833072"/>
                    <a:pt x="378034" y="1874987"/>
                    <a:pt x="377875" y="1877376"/>
                  </a:cubicBezTo>
                  <a:cubicBezTo>
                    <a:pt x="377524" y="1882599"/>
                    <a:pt x="377077" y="1887791"/>
                    <a:pt x="376535" y="1893015"/>
                  </a:cubicBezTo>
                  <a:cubicBezTo>
                    <a:pt x="374973" y="1907666"/>
                    <a:pt x="372773" y="1922285"/>
                    <a:pt x="370668" y="1936936"/>
                  </a:cubicBezTo>
                  <a:cubicBezTo>
                    <a:pt x="363876" y="1984362"/>
                    <a:pt x="363462" y="2028348"/>
                    <a:pt x="401088" y="2058892"/>
                  </a:cubicBezTo>
                  <a:cubicBezTo>
                    <a:pt x="412248" y="2067938"/>
                    <a:pt x="427873" y="2075518"/>
                    <a:pt x="443083" y="2069976"/>
                  </a:cubicBezTo>
                  <a:cubicBezTo>
                    <a:pt x="464638" y="2062173"/>
                    <a:pt x="476851" y="2028698"/>
                    <a:pt x="498629" y="2019780"/>
                  </a:cubicBezTo>
                  <a:cubicBezTo>
                    <a:pt x="540146" y="2002803"/>
                    <a:pt x="598243" y="1999045"/>
                    <a:pt x="622764" y="1948530"/>
                  </a:cubicBezTo>
                  <a:cubicBezTo>
                    <a:pt x="635805" y="1921616"/>
                    <a:pt x="637464" y="1917826"/>
                    <a:pt x="623497" y="1895913"/>
                  </a:cubicBezTo>
                  <a:cubicBezTo>
                    <a:pt x="590176" y="1843710"/>
                    <a:pt x="532142" y="1826861"/>
                    <a:pt x="472705" y="1822370"/>
                  </a:cubicBezTo>
                  <a:close/>
                  <a:moveTo>
                    <a:pt x="1769343" y="254686"/>
                  </a:moveTo>
                  <a:cubicBezTo>
                    <a:pt x="1767844" y="234111"/>
                    <a:pt x="1790962" y="216147"/>
                    <a:pt x="1788634" y="196017"/>
                  </a:cubicBezTo>
                  <a:cubicBezTo>
                    <a:pt x="1786976" y="181812"/>
                    <a:pt x="1774126" y="170219"/>
                    <a:pt x="1761881" y="162766"/>
                  </a:cubicBezTo>
                  <a:cubicBezTo>
                    <a:pt x="1720588" y="137635"/>
                    <a:pt x="1683727" y="147923"/>
                    <a:pt x="1646579" y="164454"/>
                  </a:cubicBezTo>
                  <a:cubicBezTo>
                    <a:pt x="1635132" y="169550"/>
                    <a:pt x="1623717" y="174709"/>
                    <a:pt x="1612014" y="179360"/>
                  </a:cubicBezTo>
                  <a:cubicBezTo>
                    <a:pt x="1607837" y="181016"/>
                    <a:pt x="1603660" y="182577"/>
                    <a:pt x="1599419" y="184042"/>
                  </a:cubicBezTo>
                  <a:cubicBezTo>
                    <a:pt x="1597442" y="184711"/>
                    <a:pt x="1564152" y="198311"/>
                    <a:pt x="1564120" y="196240"/>
                  </a:cubicBezTo>
                  <a:cubicBezTo>
                    <a:pt x="1536379" y="215032"/>
                    <a:pt x="1578820" y="253635"/>
                    <a:pt x="1592340" y="277268"/>
                  </a:cubicBezTo>
                  <a:cubicBezTo>
                    <a:pt x="1620751" y="326860"/>
                    <a:pt x="1658951" y="372470"/>
                    <a:pt x="1716730" y="389032"/>
                  </a:cubicBezTo>
                  <a:cubicBezTo>
                    <a:pt x="1740996" y="395975"/>
                    <a:pt x="1743483" y="393714"/>
                    <a:pt x="1760733" y="376515"/>
                  </a:cubicBezTo>
                  <a:cubicBezTo>
                    <a:pt x="1793130" y="344218"/>
                    <a:pt x="1772244" y="293894"/>
                    <a:pt x="1769343" y="254686"/>
                  </a:cubicBezTo>
                  <a:close/>
                  <a:moveTo>
                    <a:pt x="1098512" y="99701"/>
                  </a:moveTo>
                  <a:cubicBezTo>
                    <a:pt x="1094781" y="96134"/>
                    <a:pt x="1091114" y="92440"/>
                    <a:pt x="1087543" y="88681"/>
                  </a:cubicBezTo>
                  <a:cubicBezTo>
                    <a:pt x="1077435" y="78107"/>
                    <a:pt x="1067742" y="67055"/>
                    <a:pt x="1058016" y="56098"/>
                  </a:cubicBezTo>
                  <a:cubicBezTo>
                    <a:pt x="1026416" y="20489"/>
                    <a:pt x="993382" y="-7890"/>
                    <a:pt x="946317" y="1984"/>
                  </a:cubicBezTo>
                  <a:cubicBezTo>
                    <a:pt x="932383" y="4914"/>
                    <a:pt x="916695" y="12272"/>
                    <a:pt x="911210" y="27656"/>
                  </a:cubicBezTo>
                  <a:cubicBezTo>
                    <a:pt x="903398" y="49473"/>
                    <a:pt x="920967" y="80368"/>
                    <a:pt x="913857" y="103078"/>
                  </a:cubicBezTo>
                  <a:cubicBezTo>
                    <a:pt x="900273" y="146299"/>
                    <a:pt x="866154" y="194043"/>
                    <a:pt x="888826" y="245418"/>
                  </a:cubicBezTo>
                  <a:cubicBezTo>
                    <a:pt x="900879" y="272777"/>
                    <a:pt x="902696" y="276472"/>
                    <a:pt x="928174" y="279561"/>
                  </a:cubicBezTo>
                  <a:cubicBezTo>
                    <a:pt x="988918" y="286919"/>
                    <a:pt x="1038597" y="252361"/>
                    <a:pt x="1079795" y="208853"/>
                  </a:cubicBezTo>
                  <a:cubicBezTo>
                    <a:pt x="1099405" y="188119"/>
                    <a:pt x="1151284" y="163466"/>
                    <a:pt x="1129474" y="129545"/>
                  </a:cubicBezTo>
                  <a:cubicBezTo>
                    <a:pt x="1128868" y="131870"/>
                    <a:pt x="1100234" y="101358"/>
                    <a:pt x="1098512" y="99701"/>
                  </a:cubicBezTo>
                  <a:close/>
                  <a:moveTo>
                    <a:pt x="778498" y="2035960"/>
                  </a:moveTo>
                  <a:cubicBezTo>
                    <a:pt x="754455" y="2028252"/>
                    <a:pt x="751905" y="2030450"/>
                    <a:pt x="734048" y="2047139"/>
                  </a:cubicBezTo>
                  <a:cubicBezTo>
                    <a:pt x="700567" y="2078448"/>
                    <a:pt x="719795" y="2129505"/>
                    <a:pt x="721389" y="2168840"/>
                  </a:cubicBezTo>
                  <a:cubicBezTo>
                    <a:pt x="722218" y="2189480"/>
                    <a:pt x="698463" y="2206743"/>
                    <a:pt x="700153" y="2226968"/>
                  </a:cubicBezTo>
                  <a:cubicBezTo>
                    <a:pt x="701332" y="2241237"/>
                    <a:pt x="713800" y="2253244"/>
                    <a:pt x="725789" y="2261111"/>
                  </a:cubicBezTo>
                  <a:cubicBezTo>
                    <a:pt x="766317" y="2287547"/>
                    <a:pt x="803561" y="2278406"/>
                    <a:pt x="841283" y="2263022"/>
                  </a:cubicBezTo>
                  <a:cubicBezTo>
                    <a:pt x="852889" y="2258277"/>
                    <a:pt x="864496" y="2253435"/>
                    <a:pt x="876358" y="2249167"/>
                  </a:cubicBezTo>
                  <a:cubicBezTo>
                    <a:pt x="880567" y="2247638"/>
                    <a:pt x="884840" y="2246205"/>
                    <a:pt x="889113" y="2244868"/>
                  </a:cubicBezTo>
                  <a:cubicBezTo>
                    <a:pt x="891122" y="2244262"/>
                    <a:pt x="924889" y="2231681"/>
                    <a:pt x="924858" y="2233784"/>
                  </a:cubicBezTo>
                  <a:cubicBezTo>
                    <a:pt x="953237" y="2215820"/>
                    <a:pt x="912007" y="2175847"/>
                    <a:pt x="899285" y="2151769"/>
                  </a:cubicBezTo>
                  <a:cubicBezTo>
                    <a:pt x="872500" y="2101222"/>
                    <a:pt x="835766" y="2054337"/>
                    <a:pt x="778498" y="2035960"/>
                  </a:cubicBezTo>
                  <a:close/>
                  <a:moveTo>
                    <a:pt x="1602289" y="2205659"/>
                  </a:moveTo>
                  <a:cubicBezTo>
                    <a:pt x="1591128" y="2177886"/>
                    <a:pt x="1589438" y="2174127"/>
                    <a:pt x="1564057" y="2170242"/>
                  </a:cubicBezTo>
                  <a:cubicBezTo>
                    <a:pt x="1503504" y="2160973"/>
                    <a:pt x="1452645" y="2194002"/>
                    <a:pt x="1409981" y="2236300"/>
                  </a:cubicBezTo>
                  <a:cubicBezTo>
                    <a:pt x="1389637" y="2256429"/>
                    <a:pt x="1336896" y="2279489"/>
                    <a:pt x="1357623" y="2314143"/>
                  </a:cubicBezTo>
                  <a:cubicBezTo>
                    <a:pt x="1358292" y="2311817"/>
                    <a:pt x="1385938" y="2343254"/>
                    <a:pt x="1387628" y="2344974"/>
                  </a:cubicBezTo>
                  <a:cubicBezTo>
                    <a:pt x="1391231" y="2348669"/>
                    <a:pt x="1394771" y="2352490"/>
                    <a:pt x="1398246" y="2356344"/>
                  </a:cubicBezTo>
                  <a:cubicBezTo>
                    <a:pt x="1408004" y="2367237"/>
                    <a:pt x="1417314" y="2378608"/>
                    <a:pt x="1426689" y="2389915"/>
                  </a:cubicBezTo>
                  <a:cubicBezTo>
                    <a:pt x="1457141" y="2426543"/>
                    <a:pt x="1489251" y="2455973"/>
                    <a:pt x="1536698" y="2447564"/>
                  </a:cubicBezTo>
                  <a:cubicBezTo>
                    <a:pt x="1550728" y="2445080"/>
                    <a:pt x="1566671" y="2438200"/>
                    <a:pt x="1572666" y="2422976"/>
                  </a:cubicBezTo>
                  <a:cubicBezTo>
                    <a:pt x="1581212" y="2401381"/>
                    <a:pt x="1564631" y="2369881"/>
                    <a:pt x="1572539" y="2347395"/>
                  </a:cubicBezTo>
                  <a:cubicBezTo>
                    <a:pt x="1587525" y="2304524"/>
                    <a:pt x="1623270" y="2257799"/>
                    <a:pt x="1602289" y="2205659"/>
                  </a:cubicBezTo>
                  <a:close/>
                  <a:moveTo>
                    <a:pt x="584851" y="477194"/>
                  </a:moveTo>
                  <a:cubicBezTo>
                    <a:pt x="641258" y="475219"/>
                    <a:pt x="698877" y="462511"/>
                    <a:pt x="740457" y="418462"/>
                  </a:cubicBezTo>
                  <a:cubicBezTo>
                    <a:pt x="757931" y="399988"/>
                    <a:pt x="757134" y="396644"/>
                    <a:pt x="750342" y="373011"/>
                  </a:cubicBezTo>
                  <a:cubicBezTo>
                    <a:pt x="737556" y="328579"/>
                    <a:pt x="684050" y="323483"/>
                    <a:pt x="648656" y="307494"/>
                  </a:cubicBezTo>
                  <a:cubicBezTo>
                    <a:pt x="630098" y="299118"/>
                    <a:pt x="625410" y="269815"/>
                    <a:pt x="606820" y="262362"/>
                  </a:cubicBezTo>
                  <a:cubicBezTo>
                    <a:pt x="593715" y="257107"/>
                    <a:pt x="577612" y="263158"/>
                    <a:pt x="565368" y="270611"/>
                  </a:cubicBezTo>
                  <a:cubicBezTo>
                    <a:pt x="524075" y="295805"/>
                    <a:pt x="515657" y="333803"/>
                    <a:pt x="512500" y="375018"/>
                  </a:cubicBezTo>
                  <a:cubicBezTo>
                    <a:pt x="511511" y="387726"/>
                    <a:pt x="510650" y="400434"/>
                    <a:pt x="509152" y="413143"/>
                  </a:cubicBezTo>
                  <a:cubicBezTo>
                    <a:pt x="508610" y="417665"/>
                    <a:pt x="508004" y="422156"/>
                    <a:pt x="507270" y="426679"/>
                  </a:cubicBezTo>
                  <a:cubicBezTo>
                    <a:pt x="506920" y="428749"/>
                    <a:pt x="503030" y="465123"/>
                    <a:pt x="501212" y="464167"/>
                  </a:cubicBezTo>
                  <a:cubicBezTo>
                    <a:pt x="504464" y="497993"/>
                    <a:pt x="557970" y="478150"/>
                    <a:pt x="584851" y="477194"/>
                  </a:cubicBezTo>
                  <a:close/>
                  <a:moveTo>
                    <a:pt x="238530" y="822964"/>
                  </a:moveTo>
                  <a:cubicBezTo>
                    <a:pt x="240284" y="824620"/>
                    <a:pt x="200298" y="835895"/>
                    <a:pt x="198034" y="836659"/>
                  </a:cubicBezTo>
                  <a:cubicBezTo>
                    <a:pt x="193155" y="838316"/>
                    <a:pt x="188245" y="839844"/>
                    <a:pt x="183302" y="841278"/>
                  </a:cubicBezTo>
                  <a:cubicBezTo>
                    <a:pt x="169368" y="845355"/>
                    <a:pt x="155210" y="848826"/>
                    <a:pt x="141116" y="852362"/>
                  </a:cubicBezTo>
                  <a:cubicBezTo>
                    <a:pt x="95327" y="863860"/>
                    <a:pt x="55118" y="880072"/>
                    <a:pt x="41503" y="927051"/>
                  </a:cubicBezTo>
                  <a:cubicBezTo>
                    <a:pt x="37485" y="940938"/>
                    <a:pt x="36496" y="958520"/>
                    <a:pt x="47242" y="970750"/>
                  </a:cubicBezTo>
                  <a:cubicBezTo>
                    <a:pt x="62516" y="988109"/>
                    <a:pt x="97591" y="986962"/>
                    <a:pt x="113949" y="1004130"/>
                  </a:cubicBezTo>
                  <a:cubicBezTo>
                    <a:pt x="145070" y="1036808"/>
                    <a:pt x="170420" y="1090094"/>
                    <a:pt x="225680" y="1094107"/>
                  </a:cubicBezTo>
                  <a:cubicBezTo>
                    <a:pt x="255111" y="1096241"/>
                    <a:pt x="259193" y="1096369"/>
                    <a:pt x="273860" y="1074933"/>
                  </a:cubicBezTo>
                  <a:cubicBezTo>
                    <a:pt x="308872" y="1023845"/>
                    <a:pt x="302271" y="962851"/>
                    <a:pt x="283937" y="905202"/>
                  </a:cubicBezTo>
                  <a:cubicBezTo>
                    <a:pt x="275200" y="877747"/>
                    <a:pt x="278229" y="819460"/>
                    <a:pt x="238530" y="822964"/>
                  </a:cubicBezTo>
                  <a:close/>
                  <a:moveTo>
                    <a:pt x="1913502" y="1983852"/>
                  </a:moveTo>
                  <a:cubicBezTo>
                    <a:pt x="1857063" y="1984011"/>
                    <a:pt x="1799093" y="1994809"/>
                    <a:pt x="1756110" y="2037489"/>
                  </a:cubicBezTo>
                  <a:cubicBezTo>
                    <a:pt x="1738094" y="2055389"/>
                    <a:pt x="1738764" y="2058733"/>
                    <a:pt x="1744822" y="2082589"/>
                  </a:cubicBezTo>
                  <a:cubicBezTo>
                    <a:pt x="1756174" y="2127403"/>
                    <a:pt x="1809488" y="2134251"/>
                    <a:pt x="1844372" y="2151386"/>
                  </a:cubicBezTo>
                  <a:cubicBezTo>
                    <a:pt x="1862643" y="2160400"/>
                    <a:pt x="1866406" y="2189830"/>
                    <a:pt x="1884740" y="2197888"/>
                  </a:cubicBezTo>
                  <a:cubicBezTo>
                    <a:pt x="1897686" y="2203558"/>
                    <a:pt x="1913980" y="2198047"/>
                    <a:pt x="1926448" y="2190976"/>
                  </a:cubicBezTo>
                  <a:cubicBezTo>
                    <a:pt x="1968507" y="2167152"/>
                    <a:pt x="1978136" y="2129441"/>
                    <a:pt x="1982600" y="2088386"/>
                  </a:cubicBezTo>
                  <a:cubicBezTo>
                    <a:pt x="1983972" y="2075709"/>
                    <a:pt x="1985247" y="2063033"/>
                    <a:pt x="1987160" y="2050388"/>
                  </a:cubicBezTo>
                  <a:cubicBezTo>
                    <a:pt x="1987830" y="2045897"/>
                    <a:pt x="1988595" y="2041406"/>
                    <a:pt x="1989456" y="2036915"/>
                  </a:cubicBezTo>
                  <a:cubicBezTo>
                    <a:pt x="1989839" y="2034845"/>
                    <a:pt x="1994909" y="1998631"/>
                    <a:pt x="1996694" y="1999650"/>
                  </a:cubicBezTo>
                  <a:cubicBezTo>
                    <a:pt x="1994494" y="1965729"/>
                    <a:pt x="1940383" y="1983789"/>
                    <a:pt x="1913502" y="1983852"/>
                  </a:cubicBezTo>
                  <a:close/>
                  <a:moveTo>
                    <a:pt x="2400857" y="1472651"/>
                  </a:moveTo>
                  <a:cubicBezTo>
                    <a:pt x="2370756" y="1438953"/>
                    <a:pt x="2347128" y="1384871"/>
                    <a:pt x="2292028" y="1379042"/>
                  </a:cubicBezTo>
                  <a:cubicBezTo>
                    <a:pt x="2262692" y="1375953"/>
                    <a:pt x="2258611" y="1375698"/>
                    <a:pt x="2243274" y="1396624"/>
                  </a:cubicBezTo>
                  <a:cubicBezTo>
                    <a:pt x="2206668" y="1446534"/>
                    <a:pt x="2211291" y="1507718"/>
                    <a:pt x="2227809" y="1565941"/>
                  </a:cubicBezTo>
                  <a:cubicBezTo>
                    <a:pt x="2235684" y="1593683"/>
                    <a:pt x="2230806" y="1651810"/>
                    <a:pt x="2270600" y="1649613"/>
                  </a:cubicBezTo>
                  <a:cubicBezTo>
                    <a:pt x="2268910" y="1647925"/>
                    <a:pt x="2309215" y="1637955"/>
                    <a:pt x="2311511" y="1637255"/>
                  </a:cubicBezTo>
                  <a:cubicBezTo>
                    <a:pt x="2316422" y="1635758"/>
                    <a:pt x="2321396" y="1634388"/>
                    <a:pt x="2326370" y="1633114"/>
                  </a:cubicBezTo>
                  <a:cubicBezTo>
                    <a:pt x="2340432" y="1629515"/>
                    <a:pt x="2354685" y="1626521"/>
                    <a:pt x="2368907" y="1623432"/>
                  </a:cubicBezTo>
                  <a:cubicBezTo>
                    <a:pt x="2415047" y="1613430"/>
                    <a:pt x="2455702" y="1598556"/>
                    <a:pt x="2470816" y="1552054"/>
                  </a:cubicBezTo>
                  <a:cubicBezTo>
                    <a:pt x="2475281" y="1538295"/>
                    <a:pt x="2476843" y="1520745"/>
                    <a:pt x="2466448" y="1508164"/>
                  </a:cubicBezTo>
                  <a:cubicBezTo>
                    <a:pt x="2451748" y="1490328"/>
                    <a:pt x="2416641" y="1490328"/>
                    <a:pt x="2400857" y="14726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799006" y="645897"/>
              <a:ext cx="1321788" cy="1431622"/>
            </a:xfrm>
            <a:custGeom>
              <a:rect b="b" l="l" r="r" t="t"/>
              <a:pathLst>
                <a:path extrusionOk="0" h="2863243" w="2643576">
                  <a:moveTo>
                    <a:pt x="2570251" y="893783"/>
                  </a:moveTo>
                  <a:cubicBezTo>
                    <a:pt x="2607813" y="900981"/>
                    <a:pt x="2639189" y="912288"/>
                    <a:pt x="2632493" y="929647"/>
                  </a:cubicBezTo>
                  <a:cubicBezTo>
                    <a:pt x="2625127" y="948693"/>
                    <a:pt x="2582718" y="936749"/>
                    <a:pt x="2542158" y="920060"/>
                  </a:cubicBezTo>
                  <a:cubicBezTo>
                    <a:pt x="2516203" y="909390"/>
                    <a:pt x="2462219" y="885629"/>
                    <a:pt x="2466428" y="884419"/>
                  </a:cubicBezTo>
                  <a:lnTo>
                    <a:pt x="2466555" y="883941"/>
                  </a:lnTo>
                  <a:cubicBezTo>
                    <a:pt x="2464196" y="882635"/>
                    <a:pt x="2462952" y="694176"/>
                    <a:pt x="2494297" y="693794"/>
                  </a:cubicBezTo>
                  <a:cubicBezTo>
                    <a:pt x="2510367" y="693571"/>
                    <a:pt x="2507338" y="732333"/>
                    <a:pt x="2498952" y="775618"/>
                  </a:cubicBezTo>
                  <a:cubicBezTo>
                    <a:pt x="2514258" y="733161"/>
                    <a:pt x="2532242" y="696565"/>
                    <a:pt x="2547388" y="702266"/>
                  </a:cubicBezTo>
                  <a:cubicBezTo>
                    <a:pt x="2561004" y="707394"/>
                    <a:pt x="2548823" y="741155"/>
                    <a:pt x="2530042" y="778739"/>
                  </a:cubicBezTo>
                  <a:cubicBezTo>
                    <a:pt x="2552554" y="744181"/>
                    <a:pt x="2575097" y="717554"/>
                    <a:pt x="2586832" y="726695"/>
                  </a:cubicBezTo>
                  <a:cubicBezTo>
                    <a:pt x="2599108" y="736250"/>
                    <a:pt x="2575894" y="771031"/>
                    <a:pt x="2546591" y="806449"/>
                  </a:cubicBezTo>
                  <a:cubicBezTo>
                    <a:pt x="2580677" y="776700"/>
                    <a:pt x="2613712" y="753832"/>
                    <a:pt x="2621875" y="768451"/>
                  </a:cubicBezTo>
                  <a:cubicBezTo>
                    <a:pt x="2629878" y="782816"/>
                    <a:pt x="2596398" y="809825"/>
                    <a:pt x="2557942" y="834796"/>
                  </a:cubicBezTo>
                  <a:cubicBezTo>
                    <a:pt x="2597960" y="814157"/>
                    <a:pt x="2635873" y="799856"/>
                    <a:pt x="2639700" y="817374"/>
                  </a:cubicBezTo>
                  <a:cubicBezTo>
                    <a:pt x="2642824" y="831611"/>
                    <a:pt x="2616327" y="846167"/>
                    <a:pt x="2582814" y="858620"/>
                  </a:cubicBezTo>
                  <a:cubicBezTo>
                    <a:pt x="2617156" y="854129"/>
                    <a:pt x="2644929" y="855339"/>
                    <a:pt x="2643526" y="871424"/>
                  </a:cubicBezTo>
                  <a:cubicBezTo>
                    <a:pt x="2642027" y="888177"/>
                    <a:pt x="2608387" y="893337"/>
                    <a:pt x="2570251" y="893783"/>
                  </a:cubicBezTo>
                  <a:close/>
                  <a:moveTo>
                    <a:pt x="177511" y="1943354"/>
                  </a:moveTo>
                  <a:cubicBezTo>
                    <a:pt x="181720" y="1942271"/>
                    <a:pt x="128565" y="1916759"/>
                    <a:pt x="102928" y="1905229"/>
                  </a:cubicBezTo>
                  <a:cubicBezTo>
                    <a:pt x="62910" y="1887233"/>
                    <a:pt x="20915" y="1873920"/>
                    <a:pt x="12976" y="1892712"/>
                  </a:cubicBezTo>
                  <a:cubicBezTo>
                    <a:pt x="5705" y="1909847"/>
                    <a:pt x="36731" y="1922173"/>
                    <a:pt x="74007" y="1930614"/>
                  </a:cubicBezTo>
                  <a:cubicBezTo>
                    <a:pt x="35902" y="1929786"/>
                    <a:pt x="2102" y="1933863"/>
                    <a:pt x="93" y="1950552"/>
                  </a:cubicBezTo>
                  <a:cubicBezTo>
                    <a:pt x="-1820" y="1966573"/>
                    <a:pt x="25890" y="1968675"/>
                    <a:pt x="60359" y="1965331"/>
                  </a:cubicBezTo>
                  <a:cubicBezTo>
                    <a:pt x="26464" y="1976702"/>
                    <a:pt x="-481" y="1990366"/>
                    <a:pt x="2198" y="2004698"/>
                  </a:cubicBezTo>
                  <a:cubicBezTo>
                    <a:pt x="5450" y="2022312"/>
                    <a:pt x="43810" y="2009285"/>
                    <a:pt x="84465" y="1989983"/>
                  </a:cubicBezTo>
                  <a:cubicBezTo>
                    <a:pt x="45213" y="2013648"/>
                    <a:pt x="10903" y="2039543"/>
                    <a:pt x="18460" y="2054194"/>
                  </a:cubicBezTo>
                  <a:cubicBezTo>
                    <a:pt x="26145" y="2069036"/>
                    <a:pt x="59913" y="2047282"/>
                    <a:pt x="94924" y="2018681"/>
                  </a:cubicBezTo>
                  <a:cubicBezTo>
                    <a:pt x="64504" y="2053111"/>
                    <a:pt x="40207" y="2087127"/>
                    <a:pt x="52164" y="2097065"/>
                  </a:cubicBezTo>
                  <a:cubicBezTo>
                    <a:pt x="63612" y="2106588"/>
                    <a:pt x="86984" y="2080694"/>
                    <a:pt x="110581" y="2046900"/>
                  </a:cubicBezTo>
                  <a:cubicBezTo>
                    <a:pt x="90588" y="2083847"/>
                    <a:pt x="77355" y="2117194"/>
                    <a:pt x="90811" y="2122768"/>
                  </a:cubicBezTo>
                  <a:cubicBezTo>
                    <a:pt x="105766" y="2128979"/>
                    <a:pt x="124898" y="2092956"/>
                    <a:pt x="141542" y="2051041"/>
                  </a:cubicBezTo>
                  <a:cubicBezTo>
                    <a:pt x="131817" y="2094007"/>
                    <a:pt x="127544" y="2132642"/>
                    <a:pt x="143583" y="2132992"/>
                  </a:cubicBezTo>
                  <a:cubicBezTo>
                    <a:pt x="174960" y="2133597"/>
                    <a:pt x="179679" y="1945202"/>
                    <a:pt x="177351" y="1943832"/>
                  </a:cubicBezTo>
                  <a:lnTo>
                    <a:pt x="177511" y="1943354"/>
                  </a:lnTo>
                  <a:close/>
                  <a:moveTo>
                    <a:pt x="1526091" y="123446"/>
                  </a:moveTo>
                  <a:cubicBezTo>
                    <a:pt x="1550963" y="94239"/>
                    <a:pt x="1569393" y="65255"/>
                    <a:pt x="1558042" y="53024"/>
                  </a:cubicBezTo>
                  <a:cubicBezTo>
                    <a:pt x="1547137" y="41335"/>
                    <a:pt x="1527877" y="61592"/>
                    <a:pt x="1508490" y="90640"/>
                  </a:cubicBezTo>
                  <a:cubicBezTo>
                    <a:pt x="1521468" y="56942"/>
                    <a:pt x="1528260" y="27193"/>
                    <a:pt x="1515728" y="20123"/>
                  </a:cubicBezTo>
                  <a:cubicBezTo>
                    <a:pt x="1500295" y="11427"/>
                    <a:pt x="1485755" y="49680"/>
                    <a:pt x="1474499" y="93729"/>
                  </a:cubicBezTo>
                  <a:cubicBezTo>
                    <a:pt x="1481546" y="47992"/>
                    <a:pt x="1483778" y="4675"/>
                    <a:pt x="1467898" y="1235"/>
                  </a:cubicBezTo>
                  <a:cubicBezTo>
                    <a:pt x="1451764" y="-2268"/>
                    <a:pt x="1446726" y="37991"/>
                    <a:pt x="1446120" y="83569"/>
                  </a:cubicBezTo>
                  <a:cubicBezTo>
                    <a:pt x="1439392" y="37863"/>
                    <a:pt x="1429124" y="-2810"/>
                    <a:pt x="1413978" y="152"/>
                  </a:cubicBezTo>
                  <a:cubicBezTo>
                    <a:pt x="1399501" y="3019"/>
                    <a:pt x="1404221" y="37768"/>
                    <a:pt x="1414807" y="77772"/>
                  </a:cubicBezTo>
                  <a:cubicBezTo>
                    <a:pt x="1399533" y="38596"/>
                    <a:pt x="1382697" y="6968"/>
                    <a:pt x="1369943" y="13912"/>
                  </a:cubicBezTo>
                  <a:cubicBezTo>
                    <a:pt x="1355721" y="21620"/>
                    <a:pt x="1370803" y="59522"/>
                    <a:pt x="1391944" y="99303"/>
                  </a:cubicBezTo>
                  <a:cubicBezTo>
                    <a:pt x="1365606" y="64267"/>
                    <a:pt x="1339076" y="36271"/>
                    <a:pt x="1328618" y="48597"/>
                  </a:cubicBezTo>
                  <a:cubicBezTo>
                    <a:pt x="1308178" y="72676"/>
                    <a:pt x="1447810" y="196607"/>
                    <a:pt x="1450297" y="195651"/>
                  </a:cubicBezTo>
                  <a:lnTo>
                    <a:pt x="1450584" y="196097"/>
                  </a:lnTo>
                  <a:cubicBezTo>
                    <a:pt x="1448702" y="200078"/>
                    <a:pt x="1501857" y="174853"/>
                    <a:pt x="1526888" y="162208"/>
                  </a:cubicBezTo>
                  <a:cubicBezTo>
                    <a:pt x="1565982" y="142492"/>
                    <a:pt x="1602779" y="118222"/>
                    <a:pt x="1593627" y="100004"/>
                  </a:cubicBezTo>
                  <a:cubicBezTo>
                    <a:pt x="1585273" y="83410"/>
                    <a:pt x="1556224" y="99749"/>
                    <a:pt x="1526091" y="123446"/>
                  </a:cubicBezTo>
                  <a:close/>
                  <a:moveTo>
                    <a:pt x="1170173" y="2666266"/>
                  </a:moveTo>
                  <a:lnTo>
                    <a:pt x="1169918" y="2665820"/>
                  </a:lnTo>
                  <a:cubicBezTo>
                    <a:pt x="1171927" y="2661902"/>
                    <a:pt x="1117911" y="2685472"/>
                    <a:pt x="1092433" y="2697352"/>
                  </a:cubicBezTo>
                  <a:cubicBezTo>
                    <a:pt x="1052639" y="2715857"/>
                    <a:pt x="1015013" y="2739045"/>
                    <a:pt x="1023590" y="2757550"/>
                  </a:cubicBezTo>
                  <a:cubicBezTo>
                    <a:pt x="1031402" y="2774431"/>
                    <a:pt x="1061025" y="2758983"/>
                    <a:pt x="1091955" y="2736178"/>
                  </a:cubicBezTo>
                  <a:cubicBezTo>
                    <a:pt x="1066095" y="2764652"/>
                    <a:pt x="1046676" y="2793095"/>
                    <a:pt x="1057645" y="2805676"/>
                  </a:cubicBezTo>
                  <a:cubicBezTo>
                    <a:pt x="1068168" y="2817747"/>
                    <a:pt x="1088097" y="2798064"/>
                    <a:pt x="1108472" y="2769589"/>
                  </a:cubicBezTo>
                  <a:cubicBezTo>
                    <a:pt x="1094378" y="2802905"/>
                    <a:pt x="1086598" y="2832494"/>
                    <a:pt x="1098906" y="2839979"/>
                  </a:cubicBezTo>
                  <a:cubicBezTo>
                    <a:pt x="1114052" y="2849152"/>
                    <a:pt x="1129868" y="2811313"/>
                    <a:pt x="1142591" y="2767551"/>
                  </a:cubicBezTo>
                  <a:cubicBezTo>
                    <a:pt x="1134045" y="2813129"/>
                    <a:pt x="1130347" y="2856414"/>
                    <a:pt x="1146130" y="2860363"/>
                  </a:cubicBezTo>
                  <a:cubicBezTo>
                    <a:pt x="1162169" y="2864376"/>
                    <a:pt x="1168515" y="2824245"/>
                    <a:pt x="1170651" y="2778635"/>
                  </a:cubicBezTo>
                  <a:cubicBezTo>
                    <a:pt x="1175881" y="2824595"/>
                    <a:pt x="1184809" y="2865650"/>
                    <a:pt x="1200051" y="2863134"/>
                  </a:cubicBezTo>
                  <a:cubicBezTo>
                    <a:pt x="1214655" y="2860714"/>
                    <a:pt x="1211083" y="2825774"/>
                    <a:pt x="1201804" y="2785419"/>
                  </a:cubicBezTo>
                  <a:cubicBezTo>
                    <a:pt x="1215803" y="2825105"/>
                    <a:pt x="1231587" y="2857274"/>
                    <a:pt x="1244596" y="2850744"/>
                  </a:cubicBezTo>
                  <a:cubicBezTo>
                    <a:pt x="1259073" y="2843451"/>
                    <a:pt x="1245234" y="2805039"/>
                    <a:pt x="1225401" y="2764557"/>
                  </a:cubicBezTo>
                  <a:cubicBezTo>
                    <a:pt x="1250591" y="2800452"/>
                    <a:pt x="1276228" y="2829309"/>
                    <a:pt x="1287101" y="2817301"/>
                  </a:cubicBezTo>
                  <a:cubicBezTo>
                    <a:pt x="1308338" y="2793859"/>
                    <a:pt x="1172724" y="2665374"/>
                    <a:pt x="1170173" y="2666266"/>
                  </a:cubicBezTo>
                  <a:close/>
                  <a:moveTo>
                    <a:pt x="283406" y="566232"/>
                  </a:moveTo>
                  <a:cubicBezTo>
                    <a:pt x="265039" y="565850"/>
                    <a:pt x="265550" y="599707"/>
                    <a:pt x="271927" y="638023"/>
                  </a:cubicBezTo>
                  <a:cubicBezTo>
                    <a:pt x="258311" y="601809"/>
                    <a:pt x="241826" y="571519"/>
                    <a:pt x="225851" y="575947"/>
                  </a:cubicBezTo>
                  <a:cubicBezTo>
                    <a:pt x="210577" y="580183"/>
                    <a:pt x="219091" y="607064"/>
                    <a:pt x="235162" y="638278"/>
                  </a:cubicBezTo>
                  <a:cubicBezTo>
                    <a:pt x="212012" y="610632"/>
                    <a:pt x="189404" y="590439"/>
                    <a:pt x="177351" y="598337"/>
                  </a:cubicBezTo>
                  <a:cubicBezTo>
                    <a:pt x="162524" y="608084"/>
                    <a:pt x="188894" y="639265"/>
                    <a:pt x="221801" y="670256"/>
                  </a:cubicBezTo>
                  <a:cubicBezTo>
                    <a:pt x="185418" y="642259"/>
                    <a:pt x="148908" y="619709"/>
                    <a:pt x="138418" y="632354"/>
                  </a:cubicBezTo>
                  <a:cubicBezTo>
                    <a:pt x="127799" y="645190"/>
                    <a:pt x="160356" y="668791"/>
                    <a:pt x="199640" y="690927"/>
                  </a:cubicBezTo>
                  <a:cubicBezTo>
                    <a:pt x="156784" y="675288"/>
                    <a:pt x="116639" y="665255"/>
                    <a:pt x="112079" y="680289"/>
                  </a:cubicBezTo>
                  <a:cubicBezTo>
                    <a:pt x="107743" y="694622"/>
                    <a:pt x="140139" y="706884"/>
                    <a:pt x="179838" y="716312"/>
                  </a:cubicBezTo>
                  <a:cubicBezTo>
                    <a:pt x="138641" y="711471"/>
                    <a:pt x="103279" y="711598"/>
                    <a:pt x="103279" y="726377"/>
                  </a:cubicBezTo>
                  <a:cubicBezTo>
                    <a:pt x="103279" y="742780"/>
                    <a:pt x="143264" y="747207"/>
                    <a:pt x="187746" y="747048"/>
                  </a:cubicBezTo>
                  <a:cubicBezTo>
                    <a:pt x="144922" y="754118"/>
                    <a:pt x="108125" y="764693"/>
                    <a:pt x="113897" y="779917"/>
                  </a:cubicBezTo>
                  <a:cubicBezTo>
                    <a:pt x="125153" y="809666"/>
                    <a:pt x="298520" y="743034"/>
                    <a:pt x="298871" y="740327"/>
                  </a:cubicBezTo>
                  <a:lnTo>
                    <a:pt x="299381" y="740264"/>
                  </a:lnTo>
                  <a:cubicBezTo>
                    <a:pt x="301964" y="743863"/>
                    <a:pt x="305121" y="684143"/>
                    <a:pt x="305950" y="655668"/>
                  </a:cubicBezTo>
                  <a:cubicBezTo>
                    <a:pt x="307257" y="611205"/>
                    <a:pt x="303527" y="566614"/>
                    <a:pt x="283406" y="566232"/>
                  </a:cubicBezTo>
                  <a:close/>
                  <a:moveTo>
                    <a:pt x="2450644" y="2155256"/>
                  </a:moveTo>
                  <a:cubicBezTo>
                    <a:pt x="2493659" y="2149586"/>
                    <a:pt x="2530775" y="2140254"/>
                    <a:pt x="2525514" y="2124807"/>
                  </a:cubicBezTo>
                  <a:cubicBezTo>
                    <a:pt x="2515182" y="2094708"/>
                    <a:pt x="2339806" y="2155638"/>
                    <a:pt x="2339360" y="2158345"/>
                  </a:cubicBezTo>
                  <a:lnTo>
                    <a:pt x="2338849" y="2158377"/>
                  </a:lnTo>
                  <a:cubicBezTo>
                    <a:pt x="2336394" y="2154714"/>
                    <a:pt x="2331356" y="2214275"/>
                    <a:pt x="2329602" y="2242718"/>
                  </a:cubicBezTo>
                  <a:cubicBezTo>
                    <a:pt x="2326924" y="2287117"/>
                    <a:pt x="2329220" y="2331803"/>
                    <a:pt x="2349340" y="2332855"/>
                  </a:cubicBezTo>
                  <a:cubicBezTo>
                    <a:pt x="2367643" y="2333810"/>
                    <a:pt x="2368217" y="2299953"/>
                    <a:pt x="2363051" y="2261477"/>
                  </a:cubicBezTo>
                  <a:cubicBezTo>
                    <a:pt x="2375551" y="2298106"/>
                    <a:pt x="2391048" y="2328937"/>
                    <a:pt x="2407150" y="2325019"/>
                  </a:cubicBezTo>
                  <a:cubicBezTo>
                    <a:pt x="2422552" y="2321293"/>
                    <a:pt x="2414899" y="2294124"/>
                    <a:pt x="2399817" y="2262433"/>
                  </a:cubicBezTo>
                  <a:cubicBezTo>
                    <a:pt x="2422073" y="2290812"/>
                    <a:pt x="2444043" y="2311738"/>
                    <a:pt x="2456320" y="2304221"/>
                  </a:cubicBezTo>
                  <a:cubicBezTo>
                    <a:pt x="2471434" y="2294984"/>
                    <a:pt x="2446084" y="2262943"/>
                    <a:pt x="2414166" y="2230869"/>
                  </a:cubicBezTo>
                  <a:cubicBezTo>
                    <a:pt x="2449655" y="2260076"/>
                    <a:pt x="2485432" y="2283805"/>
                    <a:pt x="2496306" y="2271510"/>
                  </a:cubicBezTo>
                  <a:cubicBezTo>
                    <a:pt x="2507338" y="2259025"/>
                    <a:pt x="2475547" y="2234373"/>
                    <a:pt x="2436996" y="2210962"/>
                  </a:cubicBezTo>
                  <a:cubicBezTo>
                    <a:pt x="2479342" y="2227971"/>
                    <a:pt x="2519136" y="2239341"/>
                    <a:pt x="2524142" y="2224467"/>
                  </a:cubicBezTo>
                  <a:cubicBezTo>
                    <a:pt x="2528957" y="2210262"/>
                    <a:pt x="2496975" y="2196948"/>
                    <a:pt x="2457595" y="2186215"/>
                  </a:cubicBezTo>
                  <a:cubicBezTo>
                    <a:pt x="2498601" y="2192425"/>
                    <a:pt x="2533964" y="2193445"/>
                    <a:pt x="2534442" y="2178698"/>
                  </a:cubicBezTo>
                  <a:cubicBezTo>
                    <a:pt x="2534952" y="2162295"/>
                    <a:pt x="2495094" y="2156562"/>
                    <a:pt x="2450644" y="21552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869795" y="725389"/>
              <a:ext cx="1180546" cy="1272328"/>
            </a:xfrm>
            <a:custGeom>
              <a:rect b="b" l="l" r="r" t="t"/>
              <a:pathLst>
                <a:path extrusionOk="0" h="2544656" w="2361091">
                  <a:moveTo>
                    <a:pt x="2360722" y="737348"/>
                  </a:moveTo>
                  <a:cubicBezTo>
                    <a:pt x="2357724" y="746298"/>
                    <a:pt x="2347521" y="752285"/>
                    <a:pt x="2340091" y="755598"/>
                  </a:cubicBezTo>
                  <a:cubicBezTo>
                    <a:pt x="2324180" y="762732"/>
                    <a:pt x="2264584" y="784837"/>
                    <a:pt x="2259609" y="774963"/>
                  </a:cubicBezTo>
                  <a:cubicBezTo>
                    <a:pt x="2254635" y="765121"/>
                    <a:pt x="2289615" y="718747"/>
                    <a:pt x="2310245" y="696451"/>
                  </a:cubicBezTo>
                  <a:cubicBezTo>
                    <a:pt x="2316846" y="689317"/>
                    <a:pt x="2332215" y="675812"/>
                    <a:pt x="2339071" y="685813"/>
                  </a:cubicBezTo>
                  <a:cubicBezTo>
                    <a:pt x="2343886" y="692852"/>
                    <a:pt x="2340697" y="703968"/>
                    <a:pt x="2337445" y="712409"/>
                  </a:cubicBezTo>
                  <a:cubicBezTo>
                    <a:pt x="2336902" y="713874"/>
                    <a:pt x="2333044" y="719543"/>
                    <a:pt x="2333395" y="720849"/>
                  </a:cubicBezTo>
                  <a:cubicBezTo>
                    <a:pt x="2333459" y="721136"/>
                    <a:pt x="2342770" y="720085"/>
                    <a:pt x="2343694" y="720180"/>
                  </a:cubicBezTo>
                  <a:cubicBezTo>
                    <a:pt x="2349625" y="720626"/>
                    <a:pt x="2363528" y="728875"/>
                    <a:pt x="2360722" y="737348"/>
                  </a:cubicBezTo>
                  <a:close/>
                  <a:moveTo>
                    <a:pt x="21647" y="1753730"/>
                  </a:moveTo>
                  <a:cubicBezTo>
                    <a:pt x="14122" y="1756788"/>
                    <a:pt x="3695" y="1762457"/>
                    <a:pt x="442" y="1771280"/>
                  </a:cubicBezTo>
                  <a:cubicBezTo>
                    <a:pt x="-2619" y="1779688"/>
                    <a:pt x="10997" y="1788352"/>
                    <a:pt x="16928" y="1789021"/>
                  </a:cubicBezTo>
                  <a:cubicBezTo>
                    <a:pt x="17853" y="1789116"/>
                    <a:pt x="27163" y="1788384"/>
                    <a:pt x="27227" y="1788670"/>
                  </a:cubicBezTo>
                  <a:cubicBezTo>
                    <a:pt x="27514" y="1789976"/>
                    <a:pt x="23496" y="1795550"/>
                    <a:pt x="22891" y="1796983"/>
                  </a:cubicBezTo>
                  <a:cubicBezTo>
                    <a:pt x="19415" y="1805328"/>
                    <a:pt x="15844" y="1816317"/>
                    <a:pt x="20467" y="1823515"/>
                  </a:cubicBezTo>
                  <a:cubicBezTo>
                    <a:pt x="27004" y="1833707"/>
                    <a:pt x="42788" y="1820744"/>
                    <a:pt x="49612" y="1813800"/>
                  </a:cubicBezTo>
                  <a:cubicBezTo>
                    <a:pt x="70912" y="1792238"/>
                    <a:pt x="107358" y="1747010"/>
                    <a:pt x="102703" y="1737009"/>
                  </a:cubicBezTo>
                  <a:cubicBezTo>
                    <a:pt x="98016" y="1726976"/>
                    <a:pt x="37750" y="1747105"/>
                    <a:pt x="21647" y="1753730"/>
                  </a:cubicBezTo>
                  <a:close/>
                  <a:moveTo>
                    <a:pt x="1317583" y="19309"/>
                  </a:moveTo>
                  <a:cubicBezTo>
                    <a:pt x="1316913" y="19978"/>
                    <a:pt x="1311525" y="27717"/>
                    <a:pt x="1311269" y="27590"/>
                  </a:cubicBezTo>
                  <a:cubicBezTo>
                    <a:pt x="1310090" y="26985"/>
                    <a:pt x="1308463" y="20296"/>
                    <a:pt x="1307730" y="18895"/>
                  </a:cubicBezTo>
                  <a:cubicBezTo>
                    <a:pt x="1303649" y="10837"/>
                    <a:pt x="1297622" y="1058"/>
                    <a:pt x="1289204" y="71"/>
                  </a:cubicBezTo>
                  <a:cubicBezTo>
                    <a:pt x="1277342" y="-1362"/>
                    <a:pt x="1277119" y="19245"/>
                    <a:pt x="1278012" y="28991"/>
                  </a:cubicBezTo>
                  <a:cubicBezTo>
                    <a:pt x="1280786" y="59409"/>
                    <a:pt x="1291819" y="116708"/>
                    <a:pt x="1302373" y="119447"/>
                  </a:cubicBezTo>
                  <a:cubicBezTo>
                    <a:pt x="1312927" y="122218"/>
                    <a:pt x="1336045" y="62339"/>
                    <a:pt x="1341307" y="45522"/>
                  </a:cubicBezTo>
                  <a:cubicBezTo>
                    <a:pt x="1343762" y="37687"/>
                    <a:pt x="1346121" y="25966"/>
                    <a:pt x="1341466" y="17780"/>
                  </a:cubicBezTo>
                  <a:cubicBezTo>
                    <a:pt x="1337098" y="10008"/>
                    <a:pt x="1321856" y="15105"/>
                    <a:pt x="1317583" y="19309"/>
                  </a:cubicBezTo>
                  <a:close/>
                  <a:moveTo>
                    <a:pt x="1037714" y="2424598"/>
                  </a:moveTo>
                  <a:cubicBezTo>
                    <a:pt x="1027223" y="2421509"/>
                    <a:pt x="1002129" y="2480751"/>
                    <a:pt x="996293" y="2497409"/>
                  </a:cubicBezTo>
                  <a:cubicBezTo>
                    <a:pt x="993583" y="2505180"/>
                    <a:pt x="990841" y="2516838"/>
                    <a:pt x="995209" y="2525182"/>
                  </a:cubicBezTo>
                  <a:cubicBezTo>
                    <a:pt x="999323" y="2533081"/>
                    <a:pt x="1014756" y="2528463"/>
                    <a:pt x="1019156" y="2524386"/>
                  </a:cubicBezTo>
                  <a:cubicBezTo>
                    <a:pt x="1019858" y="2523749"/>
                    <a:pt x="1025501" y="2516169"/>
                    <a:pt x="1025757" y="2516296"/>
                  </a:cubicBezTo>
                  <a:cubicBezTo>
                    <a:pt x="1026905" y="2516933"/>
                    <a:pt x="1028339" y="2523685"/>
                    <a:pt x="1029009" y="2525119"/>
                  </a:cubicBezTo>
                  <a:cubicBezTo>
                    <a:pt x="1032836" y="2533304"/>
                    <a:pt x="1038543" y="2543274"/>
                    <a:pt x="1046929" y="2544548"/>
                  </a:cubicBezTo>
                  <a:cubicBezTo>
                    <a:pt x="1058759" y="2546331"/>
                    <a:pt x="1059684" y="2525724"/>
                    <a:pt x="1059110" y="2515914"/>
                  </a:cubicBezTo>
                  <a:cubicBezTo>
                    <a:pt x="1057324" y="2485401"/>
                    <a:pt x="1048173" y="2427688"/>
                    <a:pt x="1037714" y="2424598"/>
                  </a:cubicBezTo>
                  <a:close/>
                  <a:moveTo>
                    <a:pt x="156336" y="542964"/>
                  </a:moveTo>
                  <a:cubicBezTo>
                    <a:pt x="147535" y="543218"/>
                    <a:pt x="144761" y="559335"/>
                    <a:pt x="146387" y="565132"/>
                  </a:cubicBezTo>
                  <a:cubicBezTo>
                    <a:pt x="146674" y="566055"/>
                    <a:pt x="150852" y="574559"/>
                    <a:pt x="150628" y="574719"/>
                  </a:cubicBezTo>
                  <a:cubicBezTo>
                    <a:pt x="149512" y="575515"/>
                    <a:pt x="142944" y="573827"/>
                    <a:pt x="141413" y="573795"/>
                  </a:cubicBezTo>
                  <a:cubicBezTo>
                    <a:pt x="132485" y="573636"/>
                    <a:pt x="121165" y="574432"/>
                    <a:pt x="116318" y="581503"/>
                  </a:cubicBezTo>
                  <a:cubicBezTo>
                    <a:pt x="109495" y="591504"/>
                    <a:pt x="127256" y="601473"/>
                    <a:pt x="136152" y="605295"/>
                  </a:cubicBezTo>
                  <a:cubicBezTo>
                    <a:pt x="163861" y="617207"/>
                    <a:pt x="218770" y="634438"/>
                    <a:pt x="226136" y="626285"/>
                  </a:cubicBezTo>
                  <a:cubicBezTo>
                    <a:pt x="233502" y="618099"/>
                    <a:pt x="192432" y="568954"/>
                    <a:pt x="180315" y="556277"/>
                  </a:cubicBezTo>
                  <a:cubicBezTo>
                    <a:pt x="174671" y="550353"/>
                    <a:pt x="165615" y="542677"/>
                    <a:pt x="156336" y="542964"/>
                  </a:cubicBezTo>
                  <a:close/>
                  <a:moveTo>
                    <a:pt x="2219687" y="1976111"/>
                  </a:moveTo>
                  <a:cubicBezTo>
                    <a:pt x="2192361" y="1963307"/>
                    <a:pt x="2138026" y="1944260"/>
                    <a:pt x="2130405" y="1952191"/>
                  </a:cubicBezTo>
                  <a:cubicBezTo>
                    <a:pt x="2122784" y="1960122"/>
                    <a:pt x="2162260" y="2010573"/>
                    <a:pt x="2173962" y="2023664"/>
                  </a:cubicBezTo>
                  <a:cubicBezTo>
                    <a:pt x="2179415" y="2029747"/>
                    <a:pt x="2188247" y="2037710"/>
                    <a:pt x="2197526" y="2037742"/>
                  </a:cubicBezTo>
                  <a:cubicBezTo>
                    <a:pt x="2206359" y="2037773"/>
                    <a:pt x="2209611" y="2021785"/>
                    <a:pt x="2208176" y="2015892"/>
                  </a:cubicBezTo>
                  <a:cubicBezTo>
                    <a:pt x="2207921" y="2014968"/>
                    <a:pt x="2204031" y="2006337"/>
                    <a:pt x="2204254" y="2006178"/>
                  </a:cubicBezTo>
                  <a:cubicBezTo>
                    <a:pt x="2205370" y="2005445"/>
                    <a:pt x="2211875" y="2007356"/>
                    <a:pt x="2213438" y="2007420"/>
                  </a:cubicBezTo>
                  <a:cubicBezTo>
                    <a:pt x="2222334" y="2007866"/>
                    <a:pt x="2233685" y="2007420"/>
                    <a:pt x="2238756" y="2000540"/>
                  </a:cubicBezTo>
                  <a:cubicBezTo>
                    <a:pt x="2245898" y="1990762"/>
                    <a:pt x="2228424" y="1980220"/>
                    <a:pt x="2219687" y="197611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835979" y="689296"/>
              <a:ext cx="1247733" cy="1344755"/>
            </a:xfrm>
            <a:custGeom>
              <a:rect b="b" l="l" r="r" t="t"/>
              <a:pathLst>
                <a:path extrusionOk="0" h="2689509" w="2495466">
                  <a:moveTo>
                    <a:pt x="2416301" y="730195"/>
                  </a:moveTo>
                  <a:lnTo>
                    <a:pt x="2411613" y="741120"/>
                  </a:lnTo>
                  <a:cubicBezTo>
                    <a:pt x="2410912" y="742649"/>
                    <a:pt x="2409349" y="746535"/>
                    <a:pt x="2408775" y="747490"/>
                  </a:cubicBezTo>
                  <a:cubicBezTo>
                    <a:pt x="2407819" y="749115"/>
                    <a:pt x="2406352" y="748955"/>
                    <a:pt x="2405969" y="748828"/>
                  </a:cubicBezTo>
                  <a:cubicBezTo>
                    <a:pt x="2405651" y="748732"/>
                    <a:pt x="2403961" y="748127"/>
                    <a:pt x="2404343" y="745898"/>
                  </a:cubicBezTo>
                  <a:cubicBezTo>
                    <a:pt x="2404375" y="745643"/>
                    <a:pt x="2404662" y="745579"/>
                    <a:pt x="2404758" y="745356"/>
                  </a:cubicBezTo>
                  <a:cubicBezTo>
                    <a:pt x="2404758" y="745356"/>
                    <a:pt x="2404758" y="745356"/>
                    <a:pt x="2404758" y="745356"/>
                  </a:cubicBezTo>
                  <a:cubicBezTo>
                    <a:pt x="2405013" y="745452"/>
                    <a:pt x="2405236" y="745197"/>
                    <a:pt x="2405459" y="744687"/>
                  </a:cubicBezTo>
                  <a:lnTo>
                    <a:pt x="2405395" y="744719"/>
                  </a:lnTo>
                  <a:cubicBezTo>
                    <a:pt x="2405363" y="744751"/>
                    <a:pt x="2405236" y="744815"/>
                    <a:pt x="2405140" y="744878"/>
                  </a:cubicBezTo>
                  <a:cubicBezTo>
                    <a:pt x="2405332" y="744655"/>
                    <a:pt x="2405395" y="744305"/>
                    <a:pt x="2405651" y="744210"/>
                  </a:cubicBezTo>
                  <a:cubicBezTo>
                    <a:pt x="2406129" y="742681"/>
                    <a:pt x="2406512" y="740196"/>
                    <a:pt x="2406862" y="739209"/>
                  </a:cubicBezTo>
                  <a:lnTo>
                    <a:pt x="2410752" y="728093"/>
                  </a:lnTo>
                  <a:cubicBezTo>
                    <a:pt x="2412092" y="724462"/>
                    <a:pt x="2413335" y="720799"/>
                    <a:pt x="2414738" y="717168"/>
                  </a:cubicBezTo>
                  <a:cubicBezTo>
                    <a:pt x="2416014" y="713792"/>
                    <a:pt x="2417385" y="710448"/>
                    <a:pt x="2418692" y="707072"/>
                  </a:cubicBezTo>
                  <a:cubicBezTo>
                    <a:pt x="2420701" y="702071"/>
                    <a:pt x="2422742" y="697071"/>
                    <a:pt x="2424591" y="691975"/>
                  </a:cubicBezTo>
                  <a:cubicBezTo>
                    <a:pt x="2424974" y="690732"/>
                    <a:pt x="2426281" y="690064"/>
                    <a:pt x="2427525" y="690446"/>
                  </a:cubicBezTo>
                  <a:cubicBezTo>
                    <a:pt x="2428768" y="690860"/>
                    <a:pt x="2429438" y="692166"/>
                    <a:pt x="2429055" y="693408"/>
                  </a:cubicBezTo>
                  <a:cubicBezTo>
                    <a:pt x="2427302" y="699683"/>
                    <a:pt x="2425420" y="705925"/>
                    <a:pt x="2423316" y="712104"/>
                  </a:cubicBezTo>
                  <a:cubicBezTo>
                    <a:pt x="2422487" y="714557"/>
                    <a:pt x="2421626" y="717009"/>
                    <a:pt x="2420669" y="719430"/>
                  </a:cubicBezTo>
                  <a:cubicBezTo>
                    <a:pt x="2419298" y="723029"/>
                    <a:pt x="2417767" y="726596"/>
                    <a:pt x="2416301" y="730195"/>
                  </a:cubicBezTo>
                  <a:close/>
                  <a:moveTo>
                    <a:pt x="2421817" y="752777"/>
                  </a:moveTo>
                  <a:cubicBezTo>
                    <a:pt x="2421243" y="753701"/>
                    <a:pt x="2419489" y="755708"/>
                    <a:pt x="2418596" y="757109"/>
                  </a:cubicBezTo>
                  <a:cubicBezTo>
                    <a:pt x="2418724" y="757523"/>
                    <a:pt x="2418724" y="758001"/>
                    <a:pt x="2418565" y="758447"/>
                  </a:cubicBezTo>
                  <a:cubicBezTo>
                    <a:pt x="2418565" y="758224"/>
                    <a:pt x="2418469" y="757873"/>
                    <a:pt x="2418309" y="757555"/>
                  </a:cubicBezTo>
                  <a:cubicBezTo>
                    <a:pt x="2418054" y="758096"/>
                    <a:pt x="2417959" y="758479"/>
                    <a:pt x="2418246" y="758606"/>
                  </a:cubicBezTo>
                  <a:cubicBezTo>
                    <a:pt x="2418373" y="758670"/>
                    <a:pt x="2418469" y="758670"/>
                    <a:pt x="2418501" y="758606"/>
                  </a:cubicBezTo>
                  <a:cubicBezTo>
                    <a:pt x="2418405" y="758861"/>
                    <a:pt x="2418278" y="759084"/>
                    <a:pt x="2418086" y="759275"/>
                  </a:cubicBezTo>
                  <a:cubicBezTo>
                    <a:pt x="2417193" y="760294"/>
                    <a:pt x="2416333" y="760294"/>
                    <a:pt x="2416109" y="760294"/>
                  </a:cubicBezTo>
                  <a:cubicBezTo>
                    <a:pt x="2415121" y="760358"/>
                    <a:pt x="2414483" y="759848"/>
                    <a:pt x="2414037" y="759052"/>
                  </a:cubicBezTo>
                  <a:cubicBezTo>
                    <a:pt x="2413877" y="758797"/>
                    <a:pt x="2413590" y="758033"/>
                    <a:pt x="2414005" y="756918"/>
                  </a:cubicBezTo>
                  <a:cubicBezTo>
                    <a:pt x="2414388" y="755803"/>
                    <a:pt x="2416556" y="751949"/>
                    <a:pt x="2417353" y="750325"/>
                  </a:cubicBezTo>
                  <a:lnTo>
                    <a:pt x="2424081" y="737425"/>
                  </a:lnTo>
                  <a:cubicBezTo>
                    <a:pt x="2426249" y="733571"/>
                    <a:pt x="2428290" y="729686"/>
                    <a:pt x="2430426" y="725864"/>
                  </a:cubicBezTo>
                  <a:cubicBezTo>
                    <a:pt x="2431861" y="723284"/>
                    <a:pt x="2433328" y="720736"/>
                    <a:pt x="2434859" y="718219"/>
                  </a:cubicBezTo>
                  <a:cubicBezTo>
                    <a:pt x="2438653" y="711849"/>
                    <a:pt x="2442639" y="705607"/>
                    <a:pt x="2446848" y="699523"/>
                  </a:cubicBezTo>
                  <a:cubicBezTo>
                    <a:pt x="2447549" y="698408"/>
                    <a:pt x="2449016" y="698122"/>
                    <a:pt x="2450100" y="698823"/>
                  </a:cubicBezTo>
                  <a:cubicBezTo>
                    <a:pt x="2451185" y="699523"/>
                    <a:pt x="2451503" y="700956"/>
                    <a:pt x="2450802" y="702039"/>
                  </a:cubicBezTo>
                  <a:cubicBezTo>
                    <a:pt x="2447645" y="707327"/>
                    <a:pt x="2444775" y="712709"/>
                    <a:pt x="2441842" y="718124"/>
                  </a:cubicBezTo>
                  <a:cubicBezTo>
                    <a:pt x="2439897" y="721723"/>
                    <a:pt x="2437984" y="725386"/>
                    <a:pt x="2435975" y="728953"/>
                  </a:cubicBezTo>
                  <a:cubicBezTo>
                    <a:pt x="2433806" y="732807"/>
                    <a:pt x="2431542" y="736597"/>
                    <a:pt x="2429247" y="740419"/>
                  </a:cubicBezTo>
                  <a:lnTo>
                    <a:pt x="2421817" y="752777"/>
                  </a:lnTo>
                  <a:close/>
                  <a:moveTo>
                    <a:pt x="2415344" y="755771"/>
                  </a:moveTo>
                  <a:cubicBezTo>
                    <a:pt x="2415153" y="755867"/>
                    <a:pt x="2414961" y="756026"/>
                    <a:pt x="2414802" y="756185"/>
                  </a:cubicBezTo>
                  <a:cubicBezTo>
                    <a:pt x="2414770" y="756217"/>
                    <a:pt x="2414738" y="756281"/>
                    <a:pt x="2414738" y="756249"/>
                  </a:cubicBezTo>
                  <a:cubicBezTo>
                    <a:pt x="2414419" y="755899"/>
                    <a:pt x="2414866" y="755803"/>
                    <a:pt x="2415344" y="755771"/>
                  </a:cubicBezTo>
                  <a:close/>
                  <a:moveTo>
                    <a:pt x="2439833" y="757205"/>
                  </a:moveTo>
                  <a:cubicBezTo>
                    <a:pt x="2442480" y="755039"/>
                    <a:pt x="2445062" y="752873"/>
                    <a:pt x="2447582" y="750611"/>
                  </a:cubicBezTo>
                  <a:cubicBezTo>
                    <a:pt x="2449271" y="749083"/>
                    <a:pt x="2450898" y="747554"/>
                    <a:pt x="2452524" y="745961"/>
                  </a:cubicBezTo>
                  <a:cubicBezTo>
                    <a:pt x="2458487" y="740101"/>
                    <a:pt x="2464194" y="733954"/>
                    <a:pt x="2470093" y="727934"/>
                  </a:cubicBezTo>
                  <a:cubicBezTo>
                    <a:pt x="2471018" y="727042"/>
                    <a:pt x="2471050" y="725545"/>
                    <a:pt x="2470157" y="724621"/>
                  </a:cubicBezTo>
                  <a:cubicBezTo>
                    <a:pt x="2469264" y="723698"/>
                    <a:pt x="2467766" y="723666"/>
                    <a:pt x="2466841" y="724558"/>
                  </a:cubicBezTo>
                  <a:lnTo>
                    <a:pt x="2435943" y="752586"/>
                  </a:lnTo>
                  <a:lnTo>
                    <a:pt x="2425070" y="762269"/>
                  </a:lnTo>
                  <a:cubicBezTo>
                    <a:pt x="2424081" y="763161"/>
                    <a:pt x="2422519" y="765103"/>
                    <a:pt x="2421275" y="766537"/>
                  </a:cubicBezTo>
                  <a:lnTo>
                    <a:pt x="2420956" y="766887"/>
                  </a:lnTo>
                  <a:cubicBezTo>
                    <a:pt x="2419904" y="766887"/>
                    <a:pt x="2418979" y="767652"/>
                    <a:pt x="2418756" y="768703"/>
                  </a:cubicBezTo>
                  <a:cubicBezTo>
                    <a:pt x="2418342" y="770454"/>
                    <a:pt x="2419266" y="771251"/>
                    <a:pt x="2419744" y="771601"/>
                  </a:cubicBezTo>
                  <a:cubicBezTo>
                    <a:pt x="2420286" y="771983"/>
                    <a:pt x="2421116" y="772206"/>
                    <a:pt x="2422168" y="771792"/>
                  </a:cubicBezTo>
                  <a:cubicBezTo>
                    <a:pt x="2422614" y="771633"/>
                    <a:pt x="2423316" y="771123"/>
                    <a:pt x="2424113" y="770359"/>
                  </a:cubicBezTo>
                  <a:cubicBezTo>
                    <a:pt x="2425420" y="769149"/>
                    <a:pt x="2427302" y="767078"/>
                    <a:pt x="2428386" y="766218"/>
                  </a:cubicBezTo>
                  <a:lnTo>
                    <a:pt x="2439833" y="757205"/>
                  </a:lnTo>
                  <a:close/>
                  <a:moveTo>
                    <a:pt x="2453704" y="769881"/>
                  </a:moveTo>
                  <a:cubicBezTo>
                    <a:pt x="2457052" y="767620"/>
                    <a:pt x="2460336" y="765326"/>
                    <a:pt x="2463652" y="763001"/>
                  </a:cubicBezTo>
                  <a:cubicBezTo>
                    <a:pt x="2468627" y="759530"/>
                    <a:pt x="2473505" y="755994"/>
                    <a:pt x="2478511" y="752586"/>
                  </a:cubicBezTo>
                  <a:cubicBezTo>
                    <a:pt x="2479596" y="751886"/>
                    <a:pt x="2479915" y="750420"/>
                    <a:pt x="2479213" y="749338"/>
                  </a:cubicBezTo>
                  <a:cubicBezTo>
                    <a:pt x="2478543" y="748255"/>
                    <a:pt x="2477077" y="747904"/>
                    <a:pt x="2475992" y="748605"/>
                  </a:cubicBezTo>
                  <a:cubicBezTo>
                    <a:pt x="2470731" y="751663"/>
                    <a:pt x="2465470" y="754752"/>
                    <a:pt x="2460304" y="757969"/>
                  </a:cubicBezTo>
                  <a:cubicBezTo>
                    <a:pt x="2456892" y="760135"/>
                    <a:pt x="2453480" y="762332"/>
                    <a:pt x="2450132" y="764626"/>
                  </a:cubicBezTo>
                  <a:cubicBezTo>
                    <a:pt x="2445955" y="767492"/>
                    <a:pt x="2441874" y="770486"/>
                    <a:pt x="2437792" y="773448"/>
                  </a:cubicBezTo>
                  <a:cubicBezTo>
                    <a:pt x="2433711" y="776442"/>
                    <a:pt x="2429661" y="779500"/>
                    <a:pt x="2425612" y="782494"/>
                  </a:cubicBezTo>
                  <a:cubicBezTo>
                    <a:pt x="2424591" y="783195"/>
                    <a:pt x="2424336" y="784596"/>
                    <a:pt x="2425038" y="785647"/>
                  </a:cubicBezTo>
                  <a:cubicBezTo>
                    <a:pt x="2425739" y="786666"/>
                    <a:pt x="2427142" y="786921"/>
                    <a:pt x="2428163" y="786220"/>
                  </a:cubicBezTo>
                  <a:cubicBezTo>
                    <a:pt x="2432435" y="783513"/>
                    <a:pt x="2436740" y="780870"/>
                    <a:pt x="2440981" y="778130"/>
                  </a:cubicBezTo>
                  <a:cubicBezTo>
                    <a:pt x="2445254" y="775391"/>
                    <a:pt x="2449495" y="772684"/>
                    <a:pt x="2453704" y="769881"/>
                  </a:cubicBezTo>
                  <a:close/>
                  <a:moveTo>
                    <a:pt x="2492510" y="776251"/>
                  </a:moveTo>
                  <a:cubicBezTo>
                    <a:pt x="2487089" y="777525"/>
                    <a:pt x="2481668" y="778544"/>
                    <a:pt x="2476279" y="779659"/>
                  </a:cubicBezTo>
                  <a:cubicBezTo>
                    <a:pt x="2472644" y="780392"/>
                    <a:pt x="2468977" y="781156"/>
                    <a:pt x="2465374" y="782080"/>
                  </a:cubicBezTo>
                  <a:cubicBezTo>
                    <a:pt x="2461484" y="783099"/>
                    <a:pt x="2457626" y="784309"/>
                    <a:pt x="2453799" y="785647"/>
                  </a:cubicBezTo>
                  <a:cubicBezTo>
                    <a:pt x="2452779" y="786029"/>
                    <a:pt x="2440024" y="790743"/>
                    <a:pt x="2434859" y="792495"/>
                  </a:cubicBezTo>
                  <a:cubicBezTo>
                    <a:pt x="2434412" y="792654"/>
                    <a:pt x="2433966" y="792909"/>
                    <a:pt x="2433647" y="793036"/>
                  </a:cubicBezTo>
                  <a:lnTo>
                    <a:pt x="2433743" y="793068"/>
                  </a:lnTo>
                  <a:lnTo>
                    <a:pt x="2433615" y="793036"/>
                  </a:lnTo>
                  <a:cubicBezTo>
                    <a:pt x="2433360" y="793164"/>
                    <a:pt x="2433201" y="793196"/>
                    <a:pt x="2433169" y="793068"/>
                  </a:cubicBezTo>
                  <a:lnTo>
                    <a:pt x="2433169" y="793036"/>
                  </a:lnTo>
                  <a:cubicBezTo>
                    <a:pt x="2432021" y="793164"/>
                    <a:pt x="2431128" y="794119"/>
                    <a:pt x="2431128" y="795298"/>
                  </a:cubicBezTo>
                  <a:cubicBezTo>
                    <a:pt x="2431128" y="795648"/>
                    <a:pt x="2431638" y="797878"/>
                    <a:pt x="2434030" y="797496"/>
                  </a:cubicBezTo>
                  <a:cubicBezTo>
                    <a:pt x="2434412" y="797432"/>
                    <a:pt x="2435178" y="797241"/>
                    <a:pt x="2436230" y="796986"/>
                  </a:cubicBezTo>
                  <a:cubicBezTo>
                    <a:pt x="2441523" y="795616"/>
                    <a:pt x="2454692" y="791699"/>
                    <a:pt x="2455713" y="791380"/>
                  </a:cubicBezTo>
                  <a:cubicBezTo>
                    <a:pt x="2460081" y="789979"/>
                    <a:pt x="2464481" y="788864"/>
                    <a:pt x="2468882" y="787749"/>
                  </a:cubicBezTo>
                  <a:cubicBezTo>
                    <a:pt x="2473346" y="786571"/>
                    <a:pt x="2477778" y="785392"/>
                    <a:pt x="2482242" y="784182"/>
                  </a:cubicBezTo>
                  <a:cubicBezTo>
                    <a:pt x="2486101" y="783131"/>
                    <a:pt x="2489927" y="781984"/>
                    <a:pt x="2493753" y="780774"/>
                  </a:cubicBezTo>
                  <a:cubicBezTo>
                    <a:pt x="2494997" y="780424"/>
                    <a:pt x="2495730" y="779118"/>
                    <a:pt x="2495379" y="777876"/>
                  </a:cubicBezTo>
                  <a:cubicBezTo>
                    <a:pt x="2495029" y="776633"/>
                    <a:pt x="2493753" y="775901"/>
                    <a:pt x="2492510" y="776251"/>
                  </a:cubicBezTo>
                  <a:close/>
                  <a:moveTo>
                    <a:pt x="2474844" y="800171"/>
                  </a:moveTo>
                  <a:cubicBezTo>
                    <a:pt x="2471241" y="799948"/>
                    <a:pt x="2467606" y="799884"/>
                    <a:pt x="2464003" y="799948"/>
                  </a:cubicBezTo>
                  <a:cubicBezTo>
                    <a:pt x="2460432" y="800012"/>
                    <a:pt x="2456861" y="800235"/>
                    <a:pt x="2453353" y="800330"/>
                  </a:cubicBezTo>
                  <a:lnTo>
                    <a:pt x="2442033" y="800744"/>
                  </a:lnTo>
                  <a:cubicBezTo>
                    <a:pt x="2440630" y="800776"/>
                    <a:pt x="2437314" y="800489"/>
                    <a:pt x="2436389" y="800521"/>
                  </a:cubicBezTo>
                  <a:cubicBezTo>
                    <a:pt x="2434795" y="800553"/>
                    <a:pt x="2434189" y="801541"/>
                    <a:pt x="2434061" y="801795"/>
                  </a:cubicBezTo>
                  <a:cubicBezTo>
                    <a:pt x="2433934" y="802114"/>
                    <a:pt x="2433232" y="804439"/>
                    <a:pt x="2435752" y="805108"/>
                  </a:cubicBezTo>
                  <a:cubicBezTo>
                    <a:pt x="2435943" y="805171"/>
                    <a:pt x="2436134" y="805203"/>
                    <a:pt x="2436325" y="805203"/>
                  </a:cubicBezTo>
                  <a:cubicBezTo>
                    <a:pt x="2436294" y="805171"/>
                    <a:pt x="2436294" y="805108"/>
                    <a:pt x="2436294" y="805076"/>
                  </a:cubicBezTo>
                  <a:cubicBezTo>
                    <a:pt x="2436325" y="804789"/>
                    <a:pt x="2436740" y="804726"/>
                    <a:pt x="2437346" y="804821"/>
                  </a:cubicBezTo>
                  <a:cubicBezTo>
                    <a:pt x="2437218" y="804917"/>
                    <a:pt x="2437123" y="805044"/>
                    <a:pt x="2436995" y="805140"/>
                  </a:cubicBezTo>
                  <a:cubicBezTo>
                    <a:pt x="2437250" y="805076"/>
                    <a:pt x="2437442" y="804980"/>
                    <a:pt x="2437665" y="804853"/>
                  </a:cubicBezTo>
                  <a:cubicBezTo>
                    <a:pt x="2439004" y="805108"/>
                    <a:pt x="2441013" y="805777"/>
                    <a:pt x="2441906" y="805840"/>
                  </a:cubicBezTo>
                  <a:lnTo>
                    <a:pt x="2453385" y="806254"/>
                  </a:lnTo>
                  <a:cubicBezTo>
                    <a:pt x="2457498" y="806318"/>
                    <a:pt x="2461675" y="806350"/>
                    <a:pt x="2465884" y="806254"/>
                  </a:cubicBezTo>
                  <a:cubicBezTo>
                    <a:pt x="2469998" y="806191"/>
                    <a:pt x="2474111" y="806031"/>
                    <a:pt x="2478161" y="806095"/>
                  </a:cubicBezTo>
                  <a:cubicBezTo>
                    <a:pt x="2481700" y="806127"/>
                    <a:pt x="2485144" y="806286"/>
                    <a:pt x="2488556" y="806732"/>
                  </a:cubicBezTo>
                  <a:cubicBezTo>
                    <a:pt x="2489831" y="806955"/>
                    <a:pt x="2491043" y="806095"/>
                    <a:pt x="2491266" y="804821"/>
                  </a:cubicBezTo>
                  <a:cubicBezTo>
                    <a:pt x="2491489" y="803547"/>
                    <a:pt x="2490660" y="802305"/>
                    <a:pt x="2489353" y="802082"/>
                  </a:cubicBezTo>
                  <a:cubicBezTo>
                    <a:pt x="2484665" y="801063"/>
                    <a:pt x="2479787" y="800458"/>
                    <a:pt x="2474844" y="800171"/>
                  </a:cubicBezTo>
                  <a:close/>
                  <a:moveTo>
                    <a:pt x="88546" y="1904875"/>
                  </a:moveTo>
                  <a:cubicBezTo>
                    <a:pt x="88163" y="1904748"/>
                    <a:pt x="86696" y="1904525"/>
                    <a:pt x="85676" y="1906117"/>
                  </a:cubicBezTo>
                  <a:cubicBezTo>
                    <a:pt x="85070" y="1907073"/>
                    <a:pt x="83412" y="1910895"/>
                    <a:pt x="82647" y="1912424"/>
                  </a:cubicBezTo>
                  <a:lnTo>
                    <a:pt x="77608" y="1923157"/>
                  </a:lnTo>
                  <a:cubicBezTo>
                    <a:pt x="76014" y="1926725"/>
                    <a:pt x="74388" y="1930260"/>
                    <a:pt x="72889" y="1933827"/>
                  </a:cubicBezTo>
                  <a:cubicBezTo>
                    <a:pt x="71869" y="1936216"/>
                    <a:pt x="70944" y="1938637"/>
                    <a:pt x="70019" y="1941057"/>
                  </a:cubicBezTo>
                  <a:cubicBezTo>
                    <a:pt x="67724" y="1947173"/>
                    <a:pt x="65651" y="1953352"/>
                    <a:pt x="63706" y="1959563"/>
                  </a:cubicBezTo>
                  <a:cubicBezTo>
                    <a:pt x="63260" y="1960773"/>
                    <a:pt x="63897" y="1962111"/>
                    <a:pt x="65141" y="1962557"/>
                  </a:cubicBezTo>
                  <a:cubicBezTo>
                    <a:pt x="66353" y="1963003"/>
                    <a:pt x="67692" y="1962365"/>
                    <a:pt x="68138" y="1961123"/>
                  </a:cubicBezTo>
                  <a:cubicBezTo>
                    <a:pt x="70115" y="1956123"/>
                    <a:pt x="72315" y="1951186"/>
                    <a:pt x="74484" y="1946217"/>
                  </a:cubicBezTo>
                  <a:cubicBezTo>
                    <a:pt x="75919" y="1942905"/>
                    <a:pt x="77385" y="1939624"/>
                    <a:pt x="78756" y="1936280"/>
                  </a:cubicBezTo>
                  <a:cubicBezTo>
                    <a:pt x="80255" y="1932713"/>
                    <a:pt x="81658" y="1929082"/>
                    <a:pt x="83093" y="1925483"/>
                  </a:cubicBezTo>
                  <a:lnTo>
                    <a:pt x="87334" y="1914494"/>
                  </a:lnTo>
                  <a:cubicBezTo>
                    <a:pt x="87717" y="1913539"/>
                    <a:pt x="88163" y="1911054"/>
                    <a:pt x="88705" y="1909557"/>
                  </a:cubicBezTo>
                  <a:cubicBezTo>
                    <a:pt x="88992" y="1909430"/>
                    <a:pt x="89024" y="1909080"/>
                    <a:pt x="89247" y="1908857"/>
                  </a:cubicBezTo>
                  <a:cubicBezTo>
                    <a:pt x="89151" y="1908888"/>
                    <a:pt x="89024" y="1908952"/>
                    <a:pt x="88992" y="1908984"/>
                  </a:cubicBezTo>
                  <a:cubicBezTo>
                    <a:pt x="88960" y="1909048"/>
                    <a:pt x="88928" y="1908984"/>
                    <a:pt x="88928" y="1909048"/>
                  </a:cubicBezTo>
                  <a:lnTo>
                    <a:pt x="88992" y="1908984"/>
                  </a:lnTo>
                  <a:cubicBezTo>
                    <a:pt x="88992" y="1908984"/>
                    <a:pt x="88992" y="1908984"/>
                    <a:pt x="88992" y="1908984"/>
                  </a:cubicBezTo>
                  <a:cubicBezTo>
                    <a:pt x="89151" y="1908666"/>
                    <a:pt x="89311" y="1908506"/>
                    <a:pt x="89502" y="1908506"/>
                  </a:cubicBezTo>
                  <a:cubicBezTo>
                    <a:pt x="89662" y="1908251"/>
                    <a:pt x="89981" y="1908156"/>
                    <a:pt x="90012" y="1907837"/>
                  </a:cubicBezTo>
                  <a:cubicBezTo>
                    <a:pt x="90523" y="1905672"/>
                    <a:pt x="88864" y="1905003"/>
                    <a:pt x="88546" y="1904875"/>
                  </a:cubicBezTo>
                  <a:close/>
                  <a:moveTo>
                    <a:pt x="89630" y="1908411"/>
                  </a:moveTo>
                  <a:cubicBezTo>
                    <a:pt x="89598" y="1908379"/>
                    <a:pt x="89566" y="1908506"/>
                    <a:pt x="89534" y="1908506"/>
                  </a:cubicBezTo>
                  <a:cubicBezTo>
                    <a:pt x="89438" y="1908634"/>
                    <a:pt x="89375" y="1908761"/>
                    <a:pt x="89247" y="1908857"/>
                  </a:cubicBezTo>
                  <a:cubicBezTo>
                    <a:pt x="89534" y="1908729"/>
                    <a:pt x="89917" y="1908538"/>
                    <a:pt x="89630" y="1908411"/>
                  </a:cubicBezTo>
                  <a:close/>
                  <a:moveTo>
                    <a:pt x="70051" y="1915705"/>
                  </a:moveTo>
                  <a:cubicBezTo>
                    <a:pt x="67787" y="1919463"/>
                    <a:pt x="65619" y="1923285"/>
                    <a:pt x="63355" y="1927043"/>
                  </a:cubicBezTo>
                  <a:cubicBezTo>
                    <a:pt x="61857" y="1929559"/>
                    <a:pt x="60294" y="1932076"/>
                    <a:pt x="58700" y="1934560"/>
                  </a:cubicBezTo>
                  <a:cubicBezTo>
                    <a:pt x="54714" y="1940771"/>
                    <a:pt x="50505" y="1946886"/>
                    <a:pt x="46105" y="1952842"/>
                  </a:cubicBezTo>
                  <a:cubicBezTo>
                    <a:pt x="45371" y="1953893"/>
                    <a:pt x="43904" y="1954180"/>
                    <a:pt x="42852" y="1953447"/>
                  </a:cubicBezTo>
                  <a:cubicBezTo>
                    <a:pt x="41768" y="1952715"/>
                    <a:pt x="41513" y="1951250"/>
                    <a:pt x="42246" y="1950167"/>
                  </a:cubicBezTo>
                  <a:cubicBezTo>
                    <a:pt x="45562" y="1945007"/>
                    <a:pt x="48624" y="1939720"/>
                    <a:pt x="51685" y="1934401"/>
                  </a:cubicBezTo>
                  <a:cubicBezTo>
                    <a:pt x="53757" y="1930865"/>
                    <a:pt x="55798" y="1927298"/>
                    <a:pt x="57903" y="1923763"/>
                  </a:cubicBezTo>
                  <a:cubicBezTo>
                    <a:pt x="60198" y="1919972"/>
                    <a:pt x="62590" y="1916278"/>
                    <a:pt x="64981" y="1912551"/>
                  </a:cubicBezTo>
                  <a:lnTo>
                    <a:pt x="72826" y="1900416"/>
                  </a:lnTo>
                  <a:cubicBezTo>
                    <a:pt x="73399" y="1899524"/>
                    <a:pt x="75217" y="1897582"/>
                    <a:pt x="76174" y="1896212"/>
                  </a:cubicBezTo>
                  <a:cubicBezTo>
                    <a:pt x="76046" y="1895766"/>
                    <a:pt x="76078" y="1895288"/>
                    <a:pt x="76237" y="1894874"/>
                  </a:cubicBezTo>
                  <a:cubicBezTo>
                    <a:pt x="76205" y="1895097"/>
                    <a:pt x="76333" y="1895448"/>
                    <a:pt x="76461" y="1895766"/>
                  </a:cubicBezTo>
                  <a:cubicBezTo>
                    <a:pt x="76748" y="1895256"/>
                    <a:pt x="76843" y="1894842"/>
                    <a:pt x="76588" y="1894715"/>
                  </a:cubicBezTo>
                  <a:cubicBezTo>
                    <a:pt x="76461" y="1894651"/>
                    <a:pt x="76365" y="1894651"/>
                    <a:pt x="76301" y="1894683"/>
                  </a:cubicBezTo>
                  <a:cubicBezTo>
                    <a:pt x="76397" y="1894460"/>
                    <a:pt x="76556" y="1894237"/>
                    <a:pt x="76748" y="1894046"/>
                  </a:cubicBezTo>
                  <a:cubicBezTo>
                    <a:pt x="77672" y="1893059"/>
                    <a:pt x="78501" y="1893091"/>
                    <a:pt x="78756" y="1893091"/>
                  </a:cubicBezTo>
                  <a:cubicBezTo>
                    <a:pt x="79745" y="1893059"/>
                    <a:pt x="80383" y="1893600"/>
                    <a:pt x="80797" y="1894396"/>
                  </a:cubicBezTo>
                  <a:cubicBezTo>
                    <a:pt x="80925" y="1894651"/>
                    <a:pt x="81212" y="1895448"/>
                    <a:pt x="80765" y="1896562"/>
                  </a:cubicBezTo>
                  <a:cubicBezTo>
                    <a:pt x="80319" y="1897645"/>
                    <a:pt x="78055" y="1901435"/>
                    <a:pt x="77194" y="1902996"/>
                  </a:cubicBezTo>
                  <a:lnTo>
                    <a:pt x="70051" y="1915705"/>
                  </a:lnTo>
                  <a:close/>
                  <a:moveTo>
                    <a:pt x="79362" y="1897645"/>
                  </a:moveTo>
                  <a:cubicBezTo>
                    <a:pt x="79585" y="1897550"/>
                    <a:pt x="79777" y="1897390"/>
                    <a:pt x="79936" y="1897231"/>
                  </a:cubicBezTo>
                  <a:cubicBezTo>
                    <a:pt x="79968" y="1897199"/>
                    <a:pt x="80000" y="1897167"/>
                    <a:pt x="80000" y="1897167"/>
                  </a:cubicBezTo>
                  <a:cubicBezTo>
                    <a:pt x="80319" y="1897550"/>
                    <a:pt x="79841" y="1897645"/>
                    <a:pt x="79362" y="1897645"/>
                  </a:cubicBezTo>
                  <a:close/>
                  <a:moveTo>
                    <a:pt x="69860" y="1890797"/>
                  </a:moveTo>
                  <a:cubicBezTo>
                    <a:pt x="70880" y="1889969"/>
                    <a:pt x="72507" y="1888090"/>
                    <a:pt x="73814" y="1886689"/>
                  </a:cubicBezTo>
                  <a:lnTo>
                    <a:pt x="74133" y="1886338"/>
                  </a:lnTo>
                  <a:cubicBezTo>
                    <a:pt x="75185" y="1886370"/>
                    <a:pt x="76110" y="1885669"/>
                    <a:pt x="76365" y="1884618"/>
                  </a:cubicBezTo>
                  <a:cubicBezTo>
                    <a:pt x="76843" y="1882867"/>
                    <a:pt x="75950" y="1882038"/>
                    <a:pt x="75472" y="1881688"/>
                  </a:cubicBezTo>
                  <a:cubicBezTo>
                    <a:pt x="74962" y="1881274"/>
                    <a:pt x="74133" y="1881019"/>
                    <a:pt x="73081" y="1881401"/>
                  </a:cubicBezTo>
                  <a:cubicBezTo>
                    <a:pt x="72634" y="1881561"/>
                    <a:pt x="71901" y="1882038"/>
                    <a:pt x="71072" y="1882771"/>
                  </a:cubicBezTo>
                  <a:cubicBezTo>
                    <a:pt x="69732" y="1883949"/>
                    <a:pt x="67787" y="1885956"/>
                    <a:pt x="66671" y="1886784"/>
                  </a:cubicBezTo>
                  <a:lnTo>
                    <a:pt x="54937" y="1895416"/>
                  </a:lnTo>
                  <a:cubicBezTo>
                    <a:pt x="52259" y="1897486"/>
                    <a:pt x="49580" y="1899556"/>
                    <a:pt x="46997" y="1901754"/>
                  </a:cubicBezTo>
                  <a:cubicBezTo>
                    <a:pt x="45275" y="1903219"/>
                    <a:pt x="43585" y="1904684"/>
                    <a:pt x="41927" y="1906213"/>
                  </a:cubicBezTo>
                  <a:cubicBezTo>
                    <a:pt x="35741" y="1911882"/>
                    <a:pt x="29874" y="1917870"/>
                    <a:pt x="23784" y="1923667"/>
                  </a:cubicBezTo>
                  <a:cubicBezTo>
                    <a:pt x="22827" y="1924527"/>
                    <a:pt x="22732" y="1926024"/>
                    <a:pt x="23593" y="1926980"/>
                  </a:cubicBezTo>
                  <a:cubicBezTo>
                    <a:pt x="24453" y="1927935"/>
                    <a:pt x="25952" y="1928031"/>
                    <a:pt x="26909" y="1927171"/>
                  </a:cubicBezTo>
                  <a:lnTo>
                    <a:pt x="58668" y="1900130"/>
                  </a:lnTo>
                  <a:lnTo>
                    <a:pt x="69860" y="1890797"/>
                  </a:lnTo>
                  <a:close/>
                  <a:moveTo>
                    <a:pt x="44893" y="1887644"/>
                  </a:moveTo>
                  <a:cubicBezTo>
                    <a:pt x="49134" y="1884937"/>
                    <a:pt x="53311" y="1882070"/>
                    <a:pt x="57488" y="1879236"/>
                  </a:cubicBezTo>
                  <a:cubicBezTo>
                    <a:pt x="61697" y="1876369"/>
                    <a:pt x="65810" y="1873471"/>
                    <a:pt x="69956" y="1870572"/>
                  </a:cubicBezTo>
                  <a:cubicBezTo>
                    <a:pt x="71008" y="1869903"/>
                    <a:pt x="71327" y="1868534"/>
                    <a:pt x="70657" y="1867483"/>
                  </a:cubicBezTo>
                  <a:cubicBezTo>
                    <a:pt x="69988" y="1866432"/>
                    <a:pt x="68585" y="1866113"/>
                    <a:pt x="67532" y="1866782"/>
                  </a:cubicBezTo>
                  <a:cubicBezTo>
                    <a:pt x="63164" y="1869330"/>
                    <a:pt x="58795" y="1871846"/>
                    <a:pt x="54459" y="1874458"/>
                  </a:cubicBezTo>
                  <a:cubicBezTo>
                    <a:pt x="50122" y="1877038"/>
                    <a:pt x="45786" y="1879618"/>
                    <a:pt x="41481" y="1882293"/>
                  </a:cubicBezTo>
                  <a:cubicBezTo>
                    <a:pt x="38069" y="1884427"/>
                    <a:pt x="34689" y="1886625"/>
                    <a:pt x="31309" y="1888823"/>
                  </a:cubicBezTo>
                  <a:cubicBezTo>
                    <a:pt x="26239" y="1892135"/>
                    <a:pt x="21233" y="1895511"/>
                    <a:pt x="16163" y="1898760"/>
                  </a:cubicBezTo>
                  <a:cubicBezTo>
                    <a:pt x="15047" y="1899429"/>
                    <a:pt x="14664" y="1900862"/>
                    <a:pt x="15334" y="1901977"/>
                  </a:cubicBezTo>
                  <a:cubicBezTo>
                    <a:pt x="15972" y="1903092"/>
                    <a:pt x="17407" y="1903474"/>
                    <a:pt x="18554" y="1902805"/>
                  </a:cubicBezTo>
                  <a:cubicBezTo>
                    <a:pt x="23880" y="1899938"/>
                    <a:pt x="29237" y="1897040"/>
                    <a:pt x="34498" y="1893950"/>
                  </a:cubicBezTo>
                  <a:cubicBezTo>
                    <a:pt x="38005" y="1891912"/>
                    <a:pt x="41481" y="1889842"/>
                    <a:pt x="44893" y="1887644"/>
                  </a:cubicBezTo>
                  <a:close/>
                  <a:moveTo>
                    <a:pt x="30193" y="1869680"/>
                  </a:moveTo>
                  <a:cubicBezTo>
                    <a:pt x="34115" y="1868820"/>
                    <a:pt x="38005" y="1867738"/>
                    <a:pt x="41895" y="1866495"/>
                  </a:cubicBezTo>
                  <a:cubicBezTo>
                    <a:pt x="42916" y="1866177"/>
                    <a:pt x="55798" y="1861877"/>
                    <a:pt x="61027" y="1860284"/>
                  </a:cubicBezTo>
                  <a:cubicBezTo>
                    <a:pt x="61474" y="1860157"/>
                    <a:pt x="61920" y="1859934"/>
                    <a:pt x="62271" y="1859807"/>
                  </a:cubicBezTo>
                  <a:lnTo>
                    <a:pt x="62175" y="1859775"/>
                  </a:lnTo>
                  <a:lnTo>
                    <a:pt x="62303" y="1859775"/>
                  </a:lnTo>
                  <a:cubicBezTo>
                    <a:pt x="62558" y="1859679"/>
                    <a:pt x="62717" y="1859647"/>
                    <a:pt x="62749" y="1859775"/>
                  </a:cubicBezTo>
                  <a:lnTo>
                    <a:pt x="62749" y="1859807"/>
                  </a:lnTo>
                  <a:cubicBezTo>
                    <a:pt x="63897" y="1859711"/>
                    <a:pt x="64822" y="1858787"/>
                    <a:pt x="64854" y="1857609"/>
                  </a:cubicBezTo>
                  <a:cubicBezTo>
                    <a:pt x="64886" y="1857259"/>
                    <a:pt x="64407" y="1855029"/>
                    <a:pt x="62016" y="1855316"/>
                  </a:cubicBezTo>
                  <a:cubicBezTo>
                    <a:pt x="61633" y="1855380"/>
                    <a:pt x="60868" y="1855539"/>
                    <a:pt x="59816" y="1855762"/>
                  </a:cubicBezTo>
                  <a:cubicBezTo>
                    <a:pt x="54459" y="1856972"/>
                    <a:pt x="41194" y="1860444"/>
                    <a:pt x="40142" y="1860730"/>
                  </a:cubicBezTo>
                  <a:cubicBezTo>
                    <a:pt x="35741" y="1862004"/>
                    <a:pt x="31309" y="1862928"/>
                    <a:pt x="26909" y="1863947"/>
                  </a:cubicBezTo>
                  <a:cubicBezTo>
                    <a:pt x="22381" y="1864967"/>
                    <a:pt x="17917" y="1866018"/>
                    <a:pt x="13421" y="1867069"/>
                  </a:cubicBezTo>
                  <a:cubicBezTo>
                    <a:pt x="9531" y="1867992"/>
                    <a:pt x="5672" y="1868980"/>
                    <a:pt x="1782" y="1870094"/>
                  </a:cubicBezTo>
                  <a:cubicBezTo>
                    <a:pt x="539" y="1870381"/>
                    <a:pt x="-227" y="1871655"/>
                    <a:pt x="60" y="1872929"/>
                  </a:cubicBezTo>
                  <a:cubicBezTo>
                    <a:pt x="379" y="1874171"/>
                    <a:pt x="1655" y="1874968"/>
                    <a:pt x="2898" y="1874649"/>
                  </a:cubicBezTo>
                  <a:cubicBezTo>
                    <a:pt x="8351" y="1873534"/>
                    <a:pt x="13803" y="1872706"/>
                    <a:pt x="19224" y="1871783"/>
                  </a:cubicBezTo>
                  <a:cubicBezTo>
                    <a:pt x="22891" y="1871146"/>
                    <a:pt x="26558" y="1870508"/>
                    <a:pt x="30193" y="1869680"/>
                  </a:cubicBezTo>
                  <a:close/>
                  <a:moveTo>
                    <a:pt x="62558" y="1859807"/>
                  </a:moveTo>
                  <a:cubicBezTo>
                    <a:pt x="62462" y="1859807"/>
                    <a:pt x="62399" y="1859807"/>
                    <a:pt x="62303" y="1859775"/>
                  </a:cubicBezTo>
                  <a:lnTo>
                    <a:pt x="62271" y="1859807"/>
                  </a:lnTo>
                  <a:cubicBezTo>
                    <a:pt x="62399" y="1859839"/>
                    <a:pt x="62462" y="1859807"/>
                    <a:pt x="62558" y="1859807"/>
                  </a:cubicBezTo>
                  <a:close/>
                  <a:moveTo>
                    <a:pt x="21329" y="1851335"/>
                  </a:moveTo>
                  <a:cubicBezTo>
                    <a:pt x="24900" y="1851653"/>
                    <a:pt x="28535" y="1851844"/>
                    <a:pt x="32138" y="1851908"/>
                  </a:cubicBezTo>
                  <a:cubicBezTo>
                    <a:pt x="35709" y="1851971"/>
                    <a:pt x="39281" y="1851844"/>
                    <a:pt x="42820" y="1851876"/>
                  </a:cubicBezTo>
                  <a:lnTo>
                    <a:pt x="54140" y="1851812"/>
                  </a:lnTo>
                  <a:cubicBezTo>
                    <a:pt x="55511" y="1851812"/>
                    <a:pt x="58827" y="1852226"/>
                    <a:pt x="59752" y="1852226"/>
                  </a:cubicBezTo>
                  <a:cubicBezTo>
                    <a:pt x="61346" y="1852258"/>
                    <a:pt x="62016" y="1851239"/>
                    <a:pt x="62143" y="1850984"/>
                  </a:cubicBezTo>
                  <a:cubicBezTo>
                    <a:pt x="62271" y="1850698"/>
                    <a:pt x="63036" y="1848404"/>
                    <a:pt x="60549" y="1847640"/>
                  </a:cubicBezTo>
                  <a:cubicBezTo>
                    <a:pt x="60358" y="1847576"/>
                    <a:pt x="60167" y="1847544"/>
                    <a:pt x="59975" y="1847544"/>
                  </a:cubicBezTo>
                  <a:cubicBezTo>
                    <a:pt x="60007" y="1847576"/>
                    <a:pt x="59975" y="1847640"/>
                    <a:pt x="59975" y="1847672"/>
                  </a:cubicBezTo>
                  <a:cubicBezTo>
                    <a:pt x="59943" y="1847958"/>
                    <a:pt x="59529" y="1847990"/>
                    <a:pt x="58955" y="1847895"/>
                  </a:cubicBezTo>
                  <a:cubicBezTo>
                    <a:pt x="59050" y="1847799"/>
                    <a:pt x="59178" y="1847672"/>
                    <a:pt x="59274" y="1847576"/>
                  </a:cubicBezTo>
                  <a:cubicBezTo>
                    <a:pt x="59050" y="1847640"/>
                    <a:pt x="58827" y="1847735"/>
                    <a:pt x="58636" y="1847863"/>
                  </a:cubicBezTo>
                  <a:cubicBezTo>
                    <a:pt x="57297" y="1847576"/>
                    <a:pt x="55288" y="1846812"/>
                    <a:pt x="54427" y="1846748"/>
                  </a:cubicBezTo>
                  <a:lnTo>
                    <a:pt x="42980" y="1845920"/>
                  </a:lnTo>
                  <a:cubicBezTo>
                    <a:pt x="38834" y="1845761"/>
                    <a:pt x="34657" y="1845569"/>
                    <a:pt x="30480" y="1845506"/>
                  </a:cubicBezTo>
                  <a:cubicBezTo>
                    <a:pt x="26335" y="1845474"/>
                    <a:pt x="22221" y="1845506"/>
                    <a:pt x="18172" y="1845315"/>
                  </a:cubicBezTo>
                  <a:cubicBezTo>
                    <a:pt x="14664" y="1845124"/>
                    <a:pt x="11221" y="1844869"/>
                    <a:pt x="7809" y="1844327"/>
                  </a:cubicBezTo>
                  <a:cubicBezTo>
                    <a:pt x="6565" y="1844041"/>
                    <a:pt x="5322" y="1844869"/>
                    <a:pt x="5035" y="1846143"/>
                  </a:cubicBezTo>
                  <a:cubicBezTo>
                    <a:pt x="4779" y="1847417"/>
                    <a:pt x="5577" y="1848659"/>
                    <a:pt x="6852" y="1848914"/>
                  </a:cubicBezTo>
                  <a:cubicBezTo>
                    <a:pt x="11539" y="1850124"/>
                    <a:pt x="16386" y="1850889"/>
                    <a:pt x="21329" y="1851335"/>
                  </a:cubicBezTo>
                  <a:close/>
                  <a:moveTo>
                    <a:pt x="1342774" y="46587"/>
                  </a:moveTo>
                  <a:cubicBezTo>
                    <a:pt x="1341084" y="43083"/>
                    <a:pt x="1339458" y="39580"/>
                    <a:pt x="1337704" y="36108"/>
                  </a:cubicBezTo>
                  <a:cubicBezTo>
                    <a:pt x="1336524" y="33815"/>
                    <a:pt x="1335312" y="31522"/>
                    <a:pt x="1334037" y="29260"/>
                  </a:cubicBezTo>
                  <a:cubicBezTo>
                    <a:pt x="1330880" y="23559"/>
                    <a:pt x="1327532" y="17985"/>
                    <a:pt x="1324056" y="12507"/>
                  </a:cubicBezTo>
                  <a:cubicBezTo>
                    <a:pt x="1323419" y="11360"/>
                    <a:pt x="1321952" y="10978"/>
                    <a:pt x="1320836" y="11647"/>
                  </a:cubicBezTo>
                  <a:cubicBezTo>
                    <a:pt x="1319720" y="12284"/>
                    <a:pt x="1319337" y="13717"/>
                    <a:pt x="1319975" y="14832"/>
                  </a:cubicBezTo>
                  <a:cubicBezTo>
                    <a:pt x="1322526" y="19610"/>
                    <a:pt x="1324854" y="24451"/>
                    <a:pt x="1327245" y="29324"/>
                  </a:cubicBezTo>
                  <a:cubicBezTo>
                    <a:pt x="1328808" y="32541"/>
                    <a:pt x="1330370" y="35790"/>
                    <a:pt x="1332028" y="39007"/>
                  </a:cubicBezTo>
                  <a:cubicBezTo>
                    <a:pt x="1333782" y="42446"/>
                    <a:pt x="1335663" y="45854"/>
                    <a:pt x="1337449" y="49262"/>
                  </a:cubicBezTo>
                  <a:lnTo>
                    <a:pt x="1343061" y="59614"/>
                  </a:lnTo>
                  <a:cubicBezTo>
                    <a:pt x="1343539" y="60506"/>
                    <a:pt x="1345165" y="62480"/>
                    <a:pt x="1345962" y="63850"/>
                  </a:cubicBezTo>
                  <a:cubicBezTo>
                    <a:pt x="1345803" y="64264"/>
                    <a:pt x="1346090" y="64710"/>
                    <a:pt x="1346218" y="65124"/>
                  </a:cubicBezTo>
                  <a:cubicBezTo>
                    <a:pt x="1346090" y="64997"/>
                    <a:pt x="1346154" y="64614"/>
                    <a:pt x="1346186" y="64487"/>
                  </a:cubicBezTo>
                  <a:cubicBezTo>
                    <a:pt x="1346186" y="64423"/>
                    <a:pt x="1346186" y="64391"/>
                    <a:pt x="1346218" y="64328"/>
                  </a:cubicBezTo>
                  <a:cubicBezTo>
                    <a:pt x="1346409" y="64742"/>
                    <a:pt x="1346377" y="65029"/>
                    <a:pt x="1346218" y="65156"/>
                  </a:cubicBezTo>
                  <a:cubicBezTo>
                    <a:pt x="1346313" y="65443"/>
                    <a:pt x="1346186" y="65729"/>
                    <a:pt x="1346377" y="65984"/>
                  </a:cubicBezTo>
                  <a:cubicBezTo>
                    <a:pt x="1347876" y="67927"/>
                    <a:pt x="1349630" y="66748"/>
                    <a:pt x="1349916" y="66494"/>
                  </a:cubicBezTo>
                  <a:cubicBezTo>
                    <a:pt x="1350203" y="66271"/>
                    <a:pt x="1351001" y="65347"/>
                    <a:pt x="1350522" y="63754"/>
                  </a:cubicBezTo>
                  <a:cubicBezTo>
                    <a:pt x="1350172" y="62672"/>
                    <a:pt x="1348354" y="58945"/>
                    <a:pt x="1347684" y="57384"/>
                  </a:cubicBezTo>
                  <a:lnTo>
                    <a:pt x="1342774" y="46587"/>
                  </a:lnTo>
                  <a:close/>
                  <a:moveTo>
                    <a:pt x="1346218" y="65283"/>
                  </a:moveTo>
                  <a:cubicBezTo>
                    <a:pt x="1346250" y="65283"/>
                    <a:pt x="1346186" y="65188"/>
                    <a:pt x="1346218" y="65156"/>
                  </a:cubicBezTo>
                  <a:cubicBezTo>
                    <a:pt x="1346218" y="65156"/>
                    <a:pt x="1346218" y="65124"/>
                    <a:pt x="1346218" y="65124"/>
                  </a:cubicBezTo>
                  <a:cubicBezTo>
                    <a:pt x="1346250" y="65156"/>
                    <a:pt x="1346154" y="65315"/>
                    <a:pt x="1346218" y="65283"/>
                  </a:cubicBezTo>
                  <a:close/>
                  <a:moveTo>
                    <a:pt x="1365158" y="63786"/>
                  </a:moveTo>
                  <a:cubicBezTo>
                    <a:pt x="1365254" y="63977"/>
                    <a:pt x="1365318" y="64232"/>
                    <a:pt x="1365350" y="64487"/>
                  </a:cubicBezTo>
                  <a:cubicBezTo>
                    <a:pt x="1365477" y="65697"/>
                    <a:pt x="1365031" y="66303"/>
                    <a:pt x="1364903" y="66494"/>
                  </a:cubicBezTo>
                  <a:cubicBezTo>
                    <a:pt x="1364329" y="67354"/>
                    <a:pt x="1363532" y="67513"/>
                    <a:pt x="1362671" y="67385"/>
                  </a:cubicBezTo>
                  <a:cubicBezTo>
                    <a:pt x="1362384" y="67354"/>
                    <a:pt x="1361459" y="67099"/>
                    <a:pt x="1360854" y="65920"/>
                  </a:cubicBezTo>
                  <a:cubicBezTo>
                    <a:pt x="1360280" y="64901"/>
                    <a:pt x="1358877" y="60697"/>
                    <a:pt x="1358207" y="59041"/>
                  </a:cubicBezTo>
                  <a:lnTo>
                    <a:pt x="1353169" y="45345"/>
                  </a:lnTo>
                  <a:cubicBezTo>
                    <a:pt x="1351734" y="41172"/>
                    <a:pt x="1350235" y="37032"/>
                    <a:pt x="1348800" y="32859"/>
                  </a:cubicBezTo>
                  <a:cubicBezTo>
                    <a:pt x="1347876" y="30057"/>
                    <a:pt x="1346983" y="27254"/>
                    <a:pt x="1346122" y="24419"/>
                  </a:cubicBezTo>
                  <a:cubicBezTo>
                    <a:pt x="1343922" y="17348"/>
                    <a:pt x="1341977" y="10182"/>
                    <a:pt x="1340287" y="2952"/>
                  </a:cubicBezTo>
                  <a:cubicBezTo>
                    <a:pt x="1339936" y="1710"/>
                    <a:pt x="1340701" y="404"/>
                    <a:pt x="1341945" y="85"/>
                  </a:cubicBezTo>
                  <a:cubicBezTo>
                    <a:pt x="1343188" y="-265"/>
                    <a:pt x="1344496" y="499"/>
                    <a:pt x="1344815" y="1741"/>
                  </a:cubicBezTo>
                  <a:cubicBezTo>
                    <a:pt x="1346632" y="7634"/>
                    <a:pt x="1348705" y="13399"/>
                    <a:pt x="1350746" y="19196"/>
                  </a:cubicBezTo>
                  <a:cubicBezTo>
                    <a:pt x="1352117" y="23049"/>
                    <a:pt x="1353520" y="26935"/>
                    <a:pt x="1354859" y="30821"/>
                  </a:cubicBezTo>
                  <a:cubicBezTo>
                    <a:pt x="1356262" y="35025"/>
                    <a:pt x="1357537" y="39261"/>
                    <a:pt x="1358845" y="43529"/>
                  </a:cubicBezTo>
                  <a:lnTo>
                    <a:pt x="1363022" y="57353"/>
                  </a:lnTo>
                  <a:cubicBezTo>
                    <a:pt x="1363341" y="58404"/>
                    <a:pt x="1363628" y="61047"/>
                    <a:pt x="1364074" y="62640"/>
                  </a:cubicBezTo>
                  <a:cubicBezTo>
                    <a:pt x="1364457" y="62831"/>
                    <a:pt x="1364776" y="63117"/>
                    <a:pt x="1364999" y="63500"/>
                  </a:cubicBezTo>
                  <a:cubicBezTo>
                    <a:pt x="1364807" y="63372"/>
                    <a:pt x="1364521" y="63245"/>
                    <a:pt x="1364234" y="63149"/>
                  </a:cubicBezTo>
                  <a:cubicBezTo>
                    <a:pt x="1364425" y="63723"/>
                    <a:pt x="1364680" y="64041"/>
                    <a:pt x="1364935" y="63946"/>
                  </a:cubicBezTo>
                  <a:cubicBezTo>
                    <a:pt x="1365063" y="63882"/>
                    <a:pt x="1365126" y="63818"/>
                    <a:pt x="1365158" y="63786"/>
                  </a:cubicBezTo>
                  <a:close/>
                  <a:moveTo>
                    <a:pt x="1360886" y="64232"/>
                  </a:moveTo>
                  <a:cubicBezTo>
                    <a:pt x="1360854" y="64455"/>
                    <a:pt x="1360822" y="64646"/>
                    <a:pt x="1360854" y="64869"/>
                  </a:cubicBezTo>
                  <a:cubicBezTo>
                    <a:pt x="1360854" y="64901"/>
                    <a:pt x="1360886" y="64965"/>
                    <a:pt x="1360854" y="64965"/>
                  </a:cubicBezTo>
                  <a:cubicBezTo>
                    <a:pt x="1360439" y="64965"/>
                    <a:pt x="1360630" y="64583"/>
                    <a:pt x="1360886" y="64232"/>
                  </a:cubicBezTo>
                  <a:close/>
                  <a:moveTo>
                    <a:pt x="1376637" y="4226"/>
                  </a:moveTo>
                  <a:cubicBezTo>
                    <a:pt x="1376606" y="2952"/>
                    <a:pt x="1375521" y="1933"/>
                    <a:pt x="1374214" y="1964"/>
                  </a:cubicBezTo>
                  <a:cubicBezTo>
                    <a:pt x="1372907" y="1996"/>
                    <a:pt x="1371886" y="3079"/>
                    <a:pt x="1371950" y="4385"/>
                  </a:cubicBezTo>
                  <a:lnTo>
                    <a:pt x="1372173" y="46428"/>
                  </a:lnTo>
                  <a:lnTo>
                    <a:pt x="1372110" y="61111"/>
                  </a:lnTo>
                  <a:cubicBezTo>
                    <a:pt x="1372110" y="62417"/>
                    <a:pt x="1372524" y="64901"/>
                    <a:pt x="1372747" y="66812"/>
                  </a:cubicBezTo>
                  <a:lnTo>
                    <a:pt x="1372779" y="67322"/>
                  </a:lnTo>
                  <a:cubicBezTo>
                    <a:pt x="1372110" y="68086"/>
                    <a:pt x="1372046" y="69265"/>
                    <a:pt x="1372684" y="70125"/>
                  </a:cubicBezTo>
                  <a:cubicBezTo>
                    <a:pt x="1373768" y="71717"/>
                    <a:pt x="1375107" y="71462"/>
                    <a:pt x="1375713" y="71271"/>
                  </a:cubicBezTo>
                  <a:cubicBezTo>
                    <a:pt x="1376287" y="71112"/>
                    <a:pt x="1376924" y="70634"/>
                    <a:pt x="1377275" y="69615"/>
                  </a:cubicBezTo>
                  <a:cubicBezTo>
                    <a:pt x="1377435" y="69169"/>
                    <a:pt x="1377530" y="68341"/>
                    <a:pt x="1377498" y="67258"/>
                  </a:cubicBezTo>
                  <a:cubicBezTo>
                    <a:pt x="1377466" y="65443"/>
                    <a:pt x="1377179" y="62640"/>
                    <a:pt x="1377243" y="61270"/>
                  </a:cubicBezTo>
                  <a:lnTo>
                    <a:pt x="1378200" y="46587"/>
                  </a:lnTo>
                  <a:cubicBezTo>
                    <a:pt x="1378359" y="43179"/>
                    <a:pt x="1378455" y="39771"/>
                    <a:pt x="1378455" y="36363"/>
                  </a:cubicBezTo>
                  <a:cubicBezTo>
                    <a:pt x="1378455" y="34070"/>
                    <a:pt x="1378391" y="31808"/>
                    <a:pt x="1378296" y="29547"/>
                  </a:cubicBezTo>
                  <a:cubicBezTo>
                    <a:pt x="1377945" y="21107"/>
                    <a:pt x="1377148" y="12698"/>
                    <a:pt x="1376637" y="4226"/>
                  </a:cubicBezTo>
                  <a:close/>
                  <a:moveTo>
                    <a:pt x="1398384" y="11456"/>
                  </a:moveTo>
                  <a:cubicBezTo>
                    <a:pt x="1397109" y="11265"/>
                    <a:pt x="1395897" y="12125"/>
                    <a:pt x="1395706" y="13399"/>
                  </a:cubicBezTo>
                  <a:cubicBezTo>
                    <a:pt x="1394462" y="19419"/>
                    <a:pt x="1393250" y="25438"/>
                    <a:pt x="1392230" y="31490"/>
                  </a:cubicBezTo>
                  <a:cubicBezTo>
                    <a:pt x="1391560" y="35535"/>
                    <a:pt x="1390923" y="39580"/>
                    <a:pt x="1390412" y="43625"/>
                  </a:cubicBezTo>
                  <a:cubicBezTo>
                    <a:pt x="1389743" y="48689"/>
                    <a:pt x="1389265" y="53785"/>
                    <a:pt x="1388754" y="58849"/>
                  </a:cubicBezTo>
                  <a:cubicBezTo>
                    <a:pt x="1388244" y="63946"/>
                    <a:pt x="1387830" y="69010"/>
                    <a:pt x="1387383" y="74106"/>
                  </a:cubicBezTo>
                  <a:cubicBezTo>
                    <a:pt x="1387224" y="75316"/>
                    <a:pt x="1388085" y="76463"/>
                    <a:pt x="1389328" y="76622"/>
                  </a:cubicBezTo>
                  <a:cubicBezTo>
                    <a:pt x="1390540" y="76781"/>
                    <a:pt x="1391688" y="75921"/>
                    <a:pt x="1391847" y="74679"/>
                  </a:cubicBezTo>
                  <a:cubicBezTo>
                    <a:pt x="1392708" y="69647"/>
                    <a:pt x="1393569" y="64614"/>
                    <a:pt x="1394366" y="59582"/>
                  </a:cubicBezTo>
                  <a:cubicBezTo>
                    <a:pt x="1395164" y="54550"/>
                    <a:pt x="1395993" y="49517"/>
                    <a:pt x="1396694" y="44485"/>
                  </a:cubicBezTo>
                  <a:cubicBezTo>
                    <a:pt x="1397268" y="40440"/>
                    <a:pt x="1397746" y="36395"/>
                    <a:pt x="1398225" y="32350"/>
                  </a:cubicBezTo>
                  <a:cubicBezTo>
                    <a:pt x="1398926" y="26266"/>
                    <a:pt x="1399564" y="20215"/>
                    <a:pt x="1400329" y="14163"/>
                  </a:cubicBezTo>
                  <a:cubicBezTo>
                    <a:pt x="1400552" y="12889"/>
                    <a:pt x="1399660" y="11679"/>
                    <a:pt x="1398384" y="11456"/>
                  </a:cubicBezTo>
                  <a:close/>
                  <a:moveTo>
                    <a:pt x="1419876" y="44740"/>
                  </a:moveTo>
                  <a:cubicBezTo>
                    <a:pt x="1421980" y="40567"/>
                    <a:pt x="1424053" y="36427"/>
                    <a:pt x="1426094" y="32222"/>
                  </a:cubicBezTo>
                  <a:cubicBezTo>
                    <a:pt x="1427879" y="28623"/>
                    <a:pt x="1429569" y="24961"/>
                    <a:pt x="1431195" y="21234"/>
                  </a:cubicBezTo>
                  <a:cubicBezTo>
                    <a:pt x="1431769" y="20087"/>
                    <a:pt x="1431259" y="18686"/>
                    <a:pt x="1430079" y="18113"/>
                  </a:cubicBezTo>
                  <a:cubicBezTo>
                    <a:pt x="1428932" y="17539"/>
                    <a:pt x="1427529" y="18049"/>
                    <a:pt x="1426955" y="19196"/>
                  </a:cubicBezTo>
                  <a:cubicBezTo>
                    <a:pt x="1424340" y="24164"/>
                    <a:pt x="1421502" y="28942"/>
                    <a:pt x="1418728" y="33783"/>
                  </a:cubicBezTo>
                  <a:cubicBezTo>
                    <a:pt x="1416878" y="37032"/>
                    <a:pt x="1415029" y="40312"/>
                    <a:pt x="1413307" y="43689"/>
                  </a:cubicBezTo>
                  <a:cubicBezTo>
                    <a:pt x="1411489" y="47288"/>
                    <a:pt x="1409863" y="51014"/>
                    <a:pt x="1408301" y="54804"/>
                  </a:cubicBezTo>
                  <a:cubicBezTo>
                    <a:pt x="1407918" y="55824"/>
                    <a:pt x="1402976" y="68659"/>
                    <a:pt x="1400839" y="73724"/>
                  </a:cubicBezTo>
                  <a:cubicBezTo>
                    <a:pt x="1400648" y="74170"/>
                    <a:pt x="1400552" y="74679"/>
                    <a:pt x="1400425" y="75030"/>
                  </a:cubicBezTo>
                  <a:lnTo>
                    <a:pt x="1400489" y="74998"/>
                  </a:lnTo>
                  <a:lnTo>
                    <a:pt x="1400425" y="75061"/>
                  </a:lnTo>
                  <a:cubicBezTo>
                    <a:pt x="1400329" y="75316"/>
                    <a:pt x="1400234" y="75444"/>
                    <a:pt x="1400138" y="75412"/>
                  </a:cubicBezTo>
                  <a:lnTo>
                    <a:pt x="1400106" y="75380"/>
                  </a:lnTo>
                  <a:cubicBezTo>
                    <a:pt x="1399468" y="76304"/>
                    <a:pt x="1399596" y="77609"/>
                    <a:pt x="1400457" y="78374"/>
                  </a:cubicBezTo>
                  <a:cubicBezTo>
                    <a:pt x="1400712" y="78629"/>
                    <a:pt x="1402753" y="79712"/>
                    <a:pt x="1404060" y="77641"/>
                  </a:cubicBezTo>
                  <a:cubicBezTo>
                    <a:pt x="1404251" y="77323"/>
                    <a:pt x="1404602" y="76622"/>
                    <a:pt x="1405112" y="75667"/>
                  </a:cubicBezTo>
                  <a:cubicBezTo>
                    <a:pt x="1407599" y="70730"/>
                    <a:pt x="1413435" y="58149"/>
                    <a:pt x="1413881" y="57161"/>
                  </a:cubicBezTo>
                  <a:cubicBezTo>
                    <a:pt x="1415730" y="52893"/>
                    <a:pt x="1417835" y="48817"/>
                    <a:pt x="1419876" y="44740"/>
                  </a:cubicBezTo>
                  <a:close/>
                  <a:moveTo>
                    <a:pt x="1400329" y="75125"/>
                  </a:moveTo>
                  <a:cubicBezTo>
                    <a:pt x="1400202" y="75221"/>
                    <a:pt x="1399978" y="75284"/>
                    <a:pt x="1400106" y="75348"/>
                  </a:cubicBezTo>
                  <a:cubicBezTo>
                    <a:pt x="1400170" y="75284"/>
                    <a:pt x="1400202" y="75221"/>
                    <a:pt x="1400265" y="75157"/>
                  </a:cubicBezTo>
                  <a:cubicBezTo>
                    <a:pt x="1400297" y="75157"/>
                    <a:pt x="1400297" y="75157"/>
                    <a:pt x="1400329" y="75125"/>
                  </a:cubicBezTo>
                  <a:close/>
                  <a:moveTo>
                    <a:pt x="1400425" y="75030"/>
                  </a:moveTo>
                  <a:cubicBezTo>
                    <a:pt x="1400361" y="75061"/>
                    <a:pt x="1400393" y="75093"/>
                    <a:pt x="1400329" y="75157"/>
                  </a:cubicBezTo>
                  <a:cubicBezTo>
                    <a:pt x="1400361" y="75125"/>
                    <a:pt x="1400393" y="75093"/>
                    <a:pt x="1400425" y="75061"/>
                  </a:cubicBezTo>
                  <a:lnTo>
                    <a:pt x="1400425" y="75030"/>
                  </a:lnTo>
                  <a:close/>
                  <a:moveTo>
                    <a:pt x="1432854" y="48498"/>
                  </a:moveTo>
                  <a:cubicBezTo>
                    <a:pt x="1430334" y="51078"/>
                    <a:pt x="1427879" y="53785"/>
                    <a:pt x="1425552" y="56556"/>
                  </a:cubicBezTo>
                  <a:cubicBezTo>
                    <a:pt x="1423224" y="59327"/>
                    <a:pt x="1421055" y="62162"/>
                    <a:pt x="1418792" y="64901"/>
                  </a:cubicBezTo>
                  <a:lnTo>
                    <a:pt x="1411649" y="73787"/>
                  </a:lnTo>
                  <a:cubicBezTo>
                    <a:pt x="1410756" y="74838"/>
                    <a:pt x="1408333" y="77164"/>
                    <a:pt x="1407727" y="77896"/>
                  </a:cubicBezTo>
                  <a:cubicBezTo>
                    <a:pt x="1406898" y="78915"/>
                    <a:pt x="1406994" y="79839"/>
                    <a:pt x="1407057" y="80062"/>
                  </a:cubicBezTo>
                  <a:cubicBezTo>
                    <a:pt x="1407153" y="80444"/>
                    <a:pt x="1408428" y="82992"/>
                    <a:pt x="1410788" y="81400"/>
                  </a:cubicBezTo>
                  <a:cubicBezTo>
                    <a:pt x="1410979" y="81272"/>
                    <a:pt x="1411107" y="81177"/>
                    <a:pt x="1411234" y="81017"/>
                  </a:cubicBezTo>
                  <a:cubicBezTo>
                    <a:pt x="1411203" y="81017"/>
                    <a:pt x="1411171" y="80986"/>
                    <a:pt x="1411139" y="80922"/>
                  </a:cubicBezTo>
                  <a:cubicBezTo>
                    <a:pt x="1410916" y="80731"/>
                    <a:pt x="1411139" y="80380"/>
                    <a:pt x="1411585" y="79998"/>
                  </a:cubicBezTo>
                  <a:cubicBezTo>
                    <a:pt x="1411617" y="80189"/>
                    <a:pt x="1411617" y="80380"/>
                    <a:pt x="1411617" y="80540"/>
                  </a:cubicBezTo>
                  <a:cubicBezTo>
                    <a:pt x="1411745" y="80317"/>
                    <a:pt x="1411808" y="80030"/>
                    <a:pt x="1411840" y="79775"/>
                  </a:cubicBezTo>
                  <a:cubicBezTo>
                    <a:pt x="1412924" y="78915"/>
                    <a:pt x="1414774" y="77832"/>
                    <a:pt x="1415412" y="77195"/>
                  </a:cubicBezTo>
                  <a:lnTo>
                    <a:pt x="1423288" y="68787"/>
                  </a:lnTo>
                  <a:cubicBezTo>
                    <a:pt x="1426062" y="65666"/>
                    <a:pt x="1428868" y="62512"/>
                    <a:pt x="1431578" y="59295"/>
                  </a:cubicBezTo>
                  <a:cubicBezTo>
                    <a:pt x="1434225" y="56110"/>
                    <a:pt x="1436807" y="52862"/>
                    <a:pt x="1439550" y="49836"/>
                  </a:cubicBezTo>
                  <a:cubicBezTo>
                    <a:pt x="1441909" y="47192"/>
                    <a:pt x="1444301" y="44676"/>
                    <a:pt x="1446884" y="42383"/>
                  </a:cubicBezTo>
                  <a:cubicBezTo>
                    <a:pt x="1447872" y="41555"/>
                    <a:pt x="1448032" y="40058"/>
                    <a:pt x="1447202" y="39070"/>
                  </a:cubicBezTo>
                  <a:cubicBezTo>
                    <a:pt x="1446405" y="38051"/>
                    <a:pt x="1444907" y="37924"/>
                    <a:pt x="1443918" y="38720"/>
                  </a:cubicBezTo>
                  <a:cubicBezTo>
                    <a:pt x="1440028" y="41618"/>
                    <a:pt x="1436361" y="44931"/>
                    <a:pt x="1432854" y="48498"/>
                  </a:cubicBezTo>
                  <a:close/>
                  <a:moveTo>
                    <a:pt x="1138285" y="2650815"/>
                  </a:moveTo>
                  <a:cubicBezTo>
                    <a:pt x="1136659" y="2647280"/>
                    <a:pt x="1134905" y="2643840"/>
                    <a:pt x="1133183" y="2640368"/>
                  </a:cubicBezTo>
                  <a:lnTo>
                    <a:pt x="1127922" y="2629826"/>
                  </a:lnTo>
                  <a:cubicBezTo>
                    <a:pt x="1127475" y="2628902"/>
                    <a:pt x="1125913" y="2626895"/>
                    <a:pt x="1125180" y="2625494"/>
                  </a:cubicBezTo>
                  <a:cubicBezTo>
                    <a:pt x="1125435" y="2624793"/>
                    <a:pt x="1125339" y="2623965"/>
                    <a:pt x="1124829" y="2623360"/>
                  </a:cubicBezTo>
                  <a:cubicBezTo>
                    <a:pt x="1123362" y="2621322"/>
                    <a:pt x="1121576" y="2622500"/>
                    <a:pt x="1121289" y="2622723"/>
                  </a:cubicBezTo>
                  <a:cubicBezTo>
                    <a:pt x="1121002" y="2622946"/>
                    <a:pt x="1120173" y="2623838"/>
                    <a:pt x="1120588" y="2625430"/>
                  </a:cubicBezTo>
                  <a:cubicBezTo>
                    <a:pt x="1120907" y="2626545"/>
                    <a:pt x="1122597" y="2630303"/>
                    <a:pt x="1123234" y="2631896"/>
                  </a:cubicBezTo>
                  <a:lnTo>
                    <a:pt x="1127794" y="2642853"/>
                  </a:lnTo>
                  <a:cubicBezTo>
                    <a:pt x="1129357" y="2646420"/>
                    <a:pt x="1130887" y="2649987"/>
                    <a:pt x="1132513" y="2653491"/>
                  </a:cubicBezTo>
                  <a:cubicBezTo>
                    <a:pt x="1133629" y="2655847"/>
                    <a:pt x="1134778" y="2658173"/>
                    <a:pt x="1135957" y="2660498"/>
                  </a:cubicBezTo>
                  <a:cubicBezTo>
                    <a:pt x="1138923" y="2666295"/>
                    <a:pt x="1142111" y="2671964"/>
                    <a:pt x="1145396" y="2677570"/>
                  </a:cubicBezTo>
                  <a:cubicBezTo>
                    <a:pt x="1146002" y="2678716"/>
                    <a:pt x="1147436" y="2679162"/>
                    <a:pt x="1148584" y="2678525"/>
                  </a:cubicBezTo>
                  <a:cubicBezTo>
                    <a:pt x="1149732" y="2677920"/>
                    <a:pt x="1150147" y="2676487"/>
                    <a:pt x="1149541" y="2675372"/>
                  </a:cubicBezTo>
                  <a:cubicBezTo>
                    <a:pt x="1147149" y="2670499"/>
                    <a:pt x="1144981" y="2665594"/>
                    <a:pt x="1142749" y="2660657"/>
                  </a:cubicBezTo>
                  <a:cubicBezTo>
                    <a:pt x="1141282" y="2657376"/>
                    <a:pt x="1139816" y="2654064"/>
                    <a:pt x="1138285" y="2650815"/>
                  </a:cubicBezTo>
                  <a:close/>
                  <a:moveTo>
                    <a:pt x="1123713" y="2664957"/>
                  </a:moveTo>
                  <a:cubicBezTo>
                    <a:pt x="1125658" y="2672123"/>
                    <a:pt x="1127380" y="2679321"/>
                    <a:pt x="1128847" y="2686615"/>
                  </a:cubicBezTo>
                  <a:cubicBezTo>
                    <a:pt x="1129134" y="2687889"/>
                    <a:pt x="1128336" y="2689163"/>
                    <a:pt x="1127093" y="2689450"/>
                  </a:cubicBezTo>
                  <a:cubicBezTo>
                    <a:pt x="1125817" y="2689737"/>
                    <a:pt x="1124542" y="2688972"/>
                    <a:pt x="1124255" y="2687698"/>
                  </a:cubicBezTo>
                  <a:cubicBezTo>
                    <a:pt x="1122661" y="2681742"/>
                    <a:pt x="1120779" y="2675913"/>
                    <a:pt x="1118898" y="2670053"/>
                  </a:cubicBezTo>
                  <a:cubicBezTo>
                    <a:pt x="1117654" y="2666103"/>
                    <a:pt x="1116379" y="2662186"/>
                    <a:pt x="1115167" y="2658268"/>
                  </a:cubicBezTo>
                  <a:cubicBezTo>
                    <a:pt x="1113892" y="2654000"/>
                    <a:pt x="1112776" y="2649700"/>
                    <a:pt x="1111596" y="2645432"/>
                  </a:cubicBezTo>
                  <a:lnTo>
                    <a:pt x="1107897" y="2631450"/>
                  </a:lnTo>
                  <a:cubicBezTo>
                    <a:pt x="1107610" y="2630399"/>
                    <a:pt x="1107387" y="2627723"/>
                    <a:pt x="1107004" y="2626099"/>
                  </a:cubicBezTo>
                  <a:cubicBezTo>
                    <a:pt x="1106622" y="2625908"/>
                    <a:pt x="1106335" y="2625621"/>
                    <a:pt x="1106111" y="2625239"/>
                  </a:cubicBezTo>
                  <a:cubicBezTo>
                    <a:pt x="1106303" y="2625398"/>
                    <a:pt x="1106590" y="2625494"/>
                    <a:pt x="1106877" y="2625621"/>
                  </a:cubicBezTo>
                  <a:cubicBezTo>
                    <a:pt x="1106685" y="2625016"/>
                    <a:pt x="1106462" y="2624698"/>
                    <a:pt x="1106175" y="2624793"/>
                  </a:cubicBezTo>
                  <a:cubicBezTo>
                    <a:pt x="1106048" y="2624857"/>
                    <a:pt x="1105984" y="2624889"/>
                    <a:pt x="1105952" y="2624952"/>
                  </a:cubicBezTo>
                  <a:cubicBezTo>
                    <a:pt x="1105856" y="2624730"/>
                    <a:pt x="1105824" y="2624475"/>
                    <a:pt x="1105793" y="2624220"/>
                  </a:cubicBezTo>
                  <a:cubicBezTo>
                    <a:pt x="1105697" y="2623041"/>
                    <a:pt x="1106143" y="2622436"/>
                    <a:pt x="1106303" y="2622245"/>
                  </a:cubicBezTo>
                  <a:cubicBezTo>
                    <a:pt x="1106909" y="2621417"/>
                    <a:pt x="1107706" y="2621290"/>
                    <a:pt x="1108503" y="2621417"/>
                  </a:cubicBezTo>
                  <a:cubicBezTo>
                    <a:pt x="1108822" y="2621449"/>
                    <a:pt x="1109746" y="2621736"/>
                    <a:pt x="1110352" y="2622946"/>
                  </a:cubicBezTo>
                  <a:cubicBezTo>
                    <a:pt x="1110863" y="2623997"/>
                    <a:pt x="1112138" y="2628233"/>
                    <a:pt x="1112744" y="2629921"/>
                  </a:cubicBezTo>
                  <a:lnTo>
                    <a:pt x="1117336" y="2643808"/>
                  </a:lnTo>
                  <a:cubicBezTo>
                    <a:pt x="1118611" y="2648012"/>
                    <a:pt x="1120014" y="2652217"/>
                    <a:pt x="1121289" y="2656421"/>
                  </a:cubicBezTo>
                  <a:cubicBezTo>
                    <a:pt x="1122150" y="2659256"/>
                    <a:pt x="1122948" y="2662090"/>
                    <a:pt x="1123713" y="2664957"/>
                  </a:cubicBezTo>
                  <a:close/>
                  <a:moveTo>
                    <a:pt x="1110320" y="2623901"/>
                  </a:moveTo>
                  <a:cubicBezTo>
                    <a:pt x="1110289" y="2623901"/>
                    <a:pt x="1110289" y="2623965"/>
                    <a:pt x="1110289" y="2623997"/>
                  </a:cubicBezTo>
                  <a:cubicBezTo>
                    <a:pt x="1110320" y="2624220"/>
                    <a:pt x="1110289" y="2624411"/>
                    <a:pt x="1110257" y="2624634"/>
                  </a:cubicBezTo>
                  <a:cubicBezTo>
                    <a:pt x="1110512" y="2624316"/>
                    <a:pt x="1110735" y="2623933"/>
                    <a:pt x="1110320" y="2623901"/>
                  </a:cubicBezTo>
                  <a:close/>
                  <a:moveTo>
                    <a:pt x="1098427" y="2621162"/>
                  </a:moveTo>
                  <a:cubicBezTo>
                    <a:pt x="1099128" y="2620430"/>
                    <a:pt x="1099256" y="2619251"/>
                    <a:pt x="1098650" y="2618359"/>
                  </a:cubicBezTo>
                  <a:cubicBezTo>
                    <a:pt x="1097598" y="2616735"/>
                    <a:pt x="1096258" y="2616958"/>
                    <a:pt x="1095653" y="2617117"/>
                  </a:cubicBezTo>
                  <a:cubicBezTo>
                    <a:pt x="1095047" y="2617277"/>
                    <a:pt x="1094409" y="2617754"/>
                    <a:pt x="1094026" y="2618742"/>
                  </a:cubicBezTo>
                  <a:cubicBezTo>
                    <a:pt x="1093867" y="2619156"/>
                    <a:pt x="1093739" y="2620016"/>
                    <a:pt x="1093739" y="2621067"/>
                  </a:cubicBezTo>
                  <a:cubicBezTo>
                    <a:pt x="1093707" y="2622882"/>
                    <a:pt x="1093899" y="2625685"/>
                    <a:pt x="1093771" y="2627086"/>
                  </a:cubicBezTo>
                  <a:lnTo>
                    <a:pt x="1092336" y="2641738"/>
                  </a:lnTo>
                  <a:cubicBezTo>
                    <a:pt x="1092081" y="2645146"/>
                    <a:pt x="1091858" y="2648586"/>
                    <a:pt x="1091731" y="2651993"/>
                  </a:cubicBezTo>
                  <a:cubicBezTo>
                    <a:pt x="1091667" y="2654255"/>
                    <a:pt x="1091635" y="2656548"/>
                    <a:pt x="1091667" y="2658810"/>
                  </a:cubicBezTo>
                  <a:cubicBezTo>
                    <a:pt x="1091762" y="2667282"/>
                    <a:pt x="1092241" y="2675722"/>
                    <a:pt x="1092496" y="2684194"/>
                  </a:cubicBezTo>
                  <a:cubicBezTo>
                    <a:pt x="1092496" y="2685500"/>
                    <a:pt x="1093548" y="2686551"/>
                    <a:pt x="1094855" y="2686551"/>
                  </a:cubicBezTo>
                  <a:cubicBezTo>
                    <a:pt x="1096131" y="2686551"/>
                    <a:pt x="1097183" y="2685500"/>
                    <a:pt x="1097215" y="2684194"/>
                  </a:cubicBezTo>
                  <a:lnTo>
                    <a:pt x="1098363" y="2642120"/>
                  </a:lnTo>
                  <a:lnTo>
                    <a:pt x="1098905" y="2627405"/>
                  </a:lnTo>
                  <a:cubicBezTo>
                    <a:pt x="1098937" y="2626099"/>
                    <a:pt x="1098618" y="2623615"/>
                    <a:pt x="1098459" y="2621704"/>
                  </a:cubicBezTo>
                  <a:lnTo>
                    <a:pt x="1098427" y="2621162"/>
                  </a:lnTo>
                  <a:close/>
                  <a:moveTo>
                    <a:pt x="1079614" y="2613200"/>
                  </a:moveTo>
                  <a:cubicBezTo>
                    <a:pt x="1078593" y="2618200"/>
                    <a:pt x="1077541" y="2623201"/>
                    <a:pt x="1076584" y="2628233"/>
                  </a:cubicBezTo>
                  <a:cubicBezTo>
                    <a:pt x="1075596" y="2633265"/>
                    <a:pt x="1074639" y="2638266"/>
                    <a:pt x="1073746" y="2643298"/>
                  </a:cubicBezTo>
                  <a:cubicBezTo>
                    <a:pt x="1073077" y="2647312"/>
                    <a:pt x="1072439" y="2651357"/>
                    <a:pt x="1071833" y="2655370"/>
                  </a:cubicBezTo>
                  <a:cubicBezTo>
                    <a:pt x="1070909" y="2661421"/>
                    <a:pt x="1070079" y="2667505"/>
                    <a:pt x="1069123" y="2673525"/>
                  </a:cubicBezTo>
                  <a:cubicBezTo>
                    <a:pt x="1068868" y="2674799"/>
                    <a:pt x="1069697" y="2676041"/>
                    <a:pt x="1070972" y="2676295"/>
                  </a:cubicBezTo>
                  <a:cubicBezTo>
                    <a:pt x="1072216" y="2676550"/>
                    <a:pt x="1073460" y="2675722"/>
                    <a:pt x="1073715" y="2674448"/>
                  </a:cubicBezTo>
                  <a:cubicBezTo>
                    <a:pt x="1075149" y="2668460"/>
                    <a:pt x="1076553" y="2662472"/>
                    <a:pt x="1077796" y="2656421"/>
                  </a:cubicBezTo>
                  <a:cubicBezTo>
                    <a:pt x="1078593" y="2652408"/>
                    <a:pt x="1079358" y="2648394"/>
                    <a:pt x="1080028" y="2644349"/>
                  </a:cubicBezTo>
                  <a:cubicBezTo>
                    <a:pt x="1080857" y="2639285"/>
                    <a:pt x="1081495" y="2634221"/>
                    <a:pt x="1082165" y="2629157"/>
                  </a:cubicBezTo>
                  <a:cubicBezTo>
                    <a:pt x="1082834" y="2624061"/>
                    <a:pt x="1083440" y="2618996"/>
                    <a:pt x="1084046" y="2613932"/>
                  </a:cubicBezTo>
                  <a:cubicBezTo>
                    <a:pt x="1084269" y="2612690"/>
                    <a:pt x="1083440" y="2611543"/>
                    <a:pt x="1082196" y="2611352"/>
                  </a:cubicBezTo>
                  <a:cubicBezTo>
                    <a:pt x="1080985" y="2611161"/>
                    <a:pt x="1079805" y="2611989"/>
                    <a:pt x="1079614" y="2613200"/>
                  </a:cubicBezTo>
                  <a:close/>
                  <a:moveTo>
                    <a:pt x="1071036" y="2612594"/>
                  </a:moveTo>
                  <a:lnTo>
                    <a:pt x="1070972" y="2612626"/>
                  </a:lnTo>
                  <a:lnTo>
                    <a:pt x="1071036" y="2612563"/>
                  </a:lnTo>
                  <a:cubicBezTo>
                    <a:pt x="1071132" y="2612308"/>
                    <a:pt x="1071227" y="2612148"/>
                    <a:pt x="1071355" y="2612212"/>
                  </a:cubicBezTo>
                  <a:cubicBezTo>
                    <a:pt x="1072025" y="2611289"/>
                    <a:pt x="1071961" y="2610046"/>
                    <a:pt x="1071100" y="2609250"/>
                  </a:cubicBezTo>
                  <a:cubicBezTo>
                    <a:pt x="1070877" y="2608995"/>
                    <a:pt x="1068868" y="2607817"/>
                    <a:pt x="1067497" y="2609855"/>
                  </a:cubicBezTo>
                  <a:cubicBezTo>
                    <a:pt x="1067305" y="2610142"/>
                    <a:pt x="1066891" y="2610843"/>
                    <a:pt x="1066381" y="2611798"/>
                  </a:cubicBezTo>
                  <a:cubicBezTo>
                    <a:pt x="1063702" y="2616671"/>
                    <a:pt x="1057452" y="2629093"/>
                    <a:pt x="1056974" y="2630049"/>
                  </a:cubicBezTo>
                  <a:cubicBezTo>
                    <a:pt x="1054997" y="2634253"/>
                    <a:pt x="1052733" y="2638266"/>
                    <a:pt x="1050565" y="2642279"/>
                  </a:cubicBezTo>
                  <a:cubicBezTo>
                    <a:pt x="1048333" y="2646388"/>
                    <a:pt x="1046133" y="2650497"/>
                    <a:pt x="1043932" y="2654637"/>
                  </a:cubicBezTo>
                  <a:cubicBezTo>
                    <a:pt x="1042019" y="2658204"/>
                    <a:pt x="1040202" y="2661803"/>
                    <a:pt x="1038480" y="2665466"/>
                  </a:cubicBezTo>
                  <a:cubicBezTo>
                    <a:pt x="1037874" y="2666613"/>
                    <a:pt x="1038320" y="2668046"/>
                    <a:pt x="1039468" y="2668651"/>
                  </a:cubicBezTo>
                  <a:cubicBezTo>
                    <a:pt x="1040616" y="2669256"/>
                    <a:pt x="1042019" y="2668811"/>
                    <a:pt x="1042625" y="2667664"/>
                  </a:cubicBezTo>
                  <a:cubicBezTo>
                    <a:pt x="1045431" y="2662759"/>
                    <a:pt x="1048429" y="2658077"/>
                    <a:pt x="1051330" y="2653331"/>
                  </a:cubicBezTo>
                  <a:cubicBezTo>
                    <a:pt x="1053307" y="2650114"/>
                    <a:pt x="1055252" y="2646898"/>
                    <a:pt x="1057102" y="2643585"/>
                  </a:cubicBezTo>
                  <a:cubicBezTo>
                    <a:pt x="1059047" y="2640018"/>
                    <a:pt x="1060800" y="2636355"/>
                    <a:pt x="1062490" y="2632565"/>
                  </a:cubicBezTo>
                  <a:cubicBezTo>
                    <a:pt x="1062905" y="2631577"/>
                    <a:pt x="1068294" y="2618901"/>
                    <a:pt x="1070558" y="2613900"/>
                  </a:cubicBezTo>
                  <a:cubicBezTo>
                    <a:pt x="1070781" y="2613454"/>
                    <a:pt x="1070909" y="2612945"/>
                    <a:pt x="1071036" y="2612594"/>
                  </a:cubicBezTo>
                  <a:close/>
                  <a:moveTo>
                    <a:pt x="1071036" y="2612563"/>
                  </a:moveTo>
                  <a:lnTo>
                    <a:pt x="1071036" y="2612594"/>
                  </a:lnTo>
                  <a:cubicBezTo>
                    <a:pt x="1071227" y="2612499"/>
                    <a:pt x="1071546" y="2612340"/>
                    <a:pt x="1071355" y="2612244"/>
                  </a:cubicBezTo>
                  <a:cubicBezTo>
                    <a:pt x="1071291" y="2612308"/>
                    <a:pt x="1071259" y="2612372"/>
                    <a:pt x="1071195" y="2612403"/>
                  </a:cubicBezTo>
                  <a:cubicBezTo>
                    <a:pt x="1071164" y="2612467"/>
                    <a:pt x="1071100" y="2612531"/>
                    <a:pt x="1071036" y="2612563"/>
                  </a:cubicBezTo>
                  <a:close/>
                  <a:moveTo>
                    <a:pt x="1071355" y="2612212"/>
                  </a:moveTo>
                  <a:cubicBezTo>
                    <a:pt x="1071355" y="2612212"/>
                    <a:pt x="1071355" y="2612212"/>
                    <a:pt x="1071355" y="2612212"/>
                  </a:cubicBezTo>
                  <a:cubicBezTo>
                    <a:pt x="1071355" y="2612212"/>
                    <a:pt x="1071355" y="2612244"/>
                    <a:pt x="1071355" y="2612244"/>
                  </a:cubicBezTo>
                  <a:lnTo>
                    <a:pt x="1071355" y="2612212"/>
                  </a:lnTo>
                  <a:close/>
                  <a:moveTo>
                    <a:pt x="1052319" y="2622150"/>
                  </a:moveTo>
                  <a:lnTo>
                    <a:pt x="1059780" y="2613486"/>
                  </a:lnTo>
                  <a:cubicBezTo>
                    <a:pt x="1060705" y="2612435"/>
                    <a:pt x="1063192" y="2610206"/>
                    <a:pt x="1063798" y="2609505"/>
                  </a:cubicBezTo>
                  <a:cubicBezTo>
                    <a:pt x="1064659" y="2608518"/>
                    <a:pt x="1064595" y="2607594"/>
                    <a:pt x="1064563" y="2607371"/>
                  </a:cubicBezTo>
                  <a:cubicBezTo>
                    <a:pt x="1064467" y="2606989"/>
                    <a:pt x="1063320" y="2604345"/>
                    <a:pt x="1060864" y="2605906"/>
                  </a:cubicBezTo>
                  <a:cubicBezTo>
                    <a:pt x="1060705" y="2606001"/>
                    <a:pt x="1060545" y="2606097"/>
                    <a:pt x="1060418" y="2606224"/>
                  </a:cubicBezTo>
                  <a:cubicBezTo>
                    <a:pt x="1060450" y="2606256"/>
                    <a:pt x="1060482" y="2606288"/>
                    <a:pt x="1060514" y="2606352"/>
                  </a:cubicBezTo>
                  <a:cubicBezTo>
                    <a:pt x="1060705" y="2606543"/>
                    <a:pt x="1060482" y="2606893"/>
                    <a:pt x="1060035" y="2607275"/>
                  </a:cubicBezTo>
                  <a:cubicBezTo>
                    <a:pt x="1060003" y="2607084"/>
                    <a:pt x="1060003" y="2606893"/>
                    <a:pt x="1060035" y="2606702"/>
                  </a:cubicBezTo>
                  <a:cubicBezTo>
                    <a:pt x="1059908" y="2606957"/>
                    <a:pt x="1059812" y="2607212"/>
                    <a:pt x="1059748" y="2607467"/>
                  </a:cubicBezTo>
                  <a:cubicBezTo>
                    <a:pt x="1058664" y="2608326"/>
                    <a:pt x="1056783" y="2609346"/>
                    <a:pt x="1056113" y="2609951"/>
                  </a:cubicBezTo>
                  <a:lnTo>
                    <a:pt x="1047950" y="2618136"/>
                  </a:lnTo>
                  <a:cubicBezTo>
                    <a:pt x="1045080" y="2621162"/>
                    <a:pt x="1042179" y="2624220"/>
                    <a:pt x="1039341" y="2627373"/>
                  </a:cubicBezTo>
                  <a:cubicBezTo>
                    <a:pt x="1036599" y="2630463"/>
                    <a:pt x="1033888" y="2633616"/>
                    <a:pt x="1031050" y="2636578"/>
                  </a:cubicBezTo>
                  <a:cubicBezTo>
                    <a:pt x="1028595" y="2639158"/>
                    <a:pt x="1026108" y="2641610"/>
                    <a:pt x="1023461" y="2643840"/>
                  </a:cubicBezTo>
                  <a:cubicBezTo>
                    <a:pt x="1022441" y="2644604"/>
                    <a:pt x="1022250" y="2646101"/>
                    <a:pt x="1023015" y="2647120"/>
                  </a:cubicBezTo>
                  <a:cubicBezTo>
                    <a:pt x="1023812" y="2648140"/>
                    <a:pt x="1025279" y="2648363"/>
                    <a:pt x="1026299" y="2647566"/>
                  </a:cubicBezTo>
                  <a:cubicBezTo>
                    <a:pt x="1030285" y="2644795"/>
                    <a:pt x="1034080" y="2641610"/>
                    <a:pt x="1037683" y="2638139"/>
                  </a:cubicBezTo>
                  <a:cubicBezTo>
                    <a:pt x="1040297" y="2635622"/>
                    <a:pt x="1042848" y="2633011"/>
                    <a:pt x="1045272" y="2630303"/>
                  </a:cubicBezTo>
                  <a:cubicBezTo>
                    <a:pt x="1047695" y="2627596"/>
                    <a:pt x="1049959" y="2624825"/>
                    <a:pt x="1052319" y="2622150"/>
                  </a:cubicBezTo>
                  <a:close/>
                  <a:moveTo>
                    <a:pt x="172918" y="659901"/>
                  </a:moveTo>
                  <a:cubicBezTo>
                    <a:pt x="172918" y="659869"/>
                    <a:pt x="172854" y="659901"/>
                    <a:pt x="172854" y="659869"/>
                  </a:cubicBezTo>
                  <a:cubicBezTo>
                    <a:pt x="172662" y="659837"/>
                    <a:pt x="172503" y="659774"/>
                    <a:pt x="172344" y="659710"/>
                  </a:cubicBezTo>
                  <a:cubicBezTo>
                    <a:pt x="172599" y="659965"/>
                    <a:pt x="172886" y="660252"/>
                    <a:pt x="172918" y="659901"/>
                  </a:cubicBezTo>
                  <a:close/>
                  <a:moveTo>
                    <a:pt x="173587" y="655378"/>
                  </a:moveTo>
                  <a:cubicBezTo>
                    <a:pt x="172503" y="655187"/>
                    <a:pt x="168390" y="655060"/>
                    <a:pt x="166732" y="654901"/>
                  </a:cubicBezTo>
                  <a:lnTo>
                    <a:pt x="155029" y="654232"/>
                  </a:lnTo>
                  <a:cubicBezTo>
                    <a:pt x="151203" y="654072"/>
                    <a:pt x="147376" y="653881"/>
                    <a:pt x="143550" y="653818"/>
                  </a:cubicBezTo>
                  <a:cubicBezTo>
                    <a:pt x="140967" y="653786"/>
                    <a:pt x="138416" y="653786"/>
                    <a:pt x="135865" y="653850"/>
                  </a:cubicBezTo>
                  <a:cubicBezTo>
                    <a:pt x="129424" y="653977"/>
                    <a:pt x="123015" y="654359"/>
                    <a:pt x="116606" y="654869"/>
                  </a:cubicBezTo>
                  <a:cubicBezTo>
                    <a:pt x="115330" y="654901"/>
                    <a:pt x="114310" y="656015"/>
                    <a:pt x="114374" y="657289"/>
                  </a:cubicBezTo>
                  <a:cubicBezTo>
                    <a:pt x="114406" y="658595"/>
                    <a:pt x="115522" y="659614"/>
                    <a:pt x="116797" y="659551"/>
                  </a:cubicBezTo>
                  <a:cubicBezTo>
                    <a:pt x="122122" y="659551"/>
                    <a:pt x="127447" y="659742"/>
                    <a:pt x="132772" y="659901"/>
                  </a:cubicBezTo>
                  <a:cubicBezTo>
                    <a:pt x="136344" y="659997"/>
                    <a:pt x="139883" y="660124"/>
                    <a:pt x="143454" y="660188"/>
                  </a:cubicBezTo>
                  <a:cubicBezTo>
                    <a:pt x="147281" y="660252"/>
                    <a:pt x="151075" y="660156"/>
                    <a:pt x="154902" y="660156"/>
                  </a:cubicBezTo>
                  <a:lnTo>
                    <a:pt x="166508" y="660029"/>
                  </a:lnTo>
                  <a:cubicBezTo>
                    <a:pt x="167529" y="660029"/>
                    <a:pt x="169984" y="659551"/>
                    <a:pt x="171515" y="659487"/>
                  </a:cubicBezTo>
                  <a:cubicBezTo>
                    <a:pt x="171738" y="659678"/>
                    <a:pt x="172057" y="659614"/>
                    <a:pt x="172344" y="659710"/>
                  </a:cubicBezTo>
                  <a:cubicBezTo>
                    <a:pt x="172248" y="659614"/>
                    <a:pt x="172120" y="659487"/>
                    <a:pt x="172089" y="659487"/>
                  </a:cubicBezTo>
                  <a:cubicBezTo>
                    <a:pt x="172599" y="659487"/>
                    <a:pt x="172854" y="659614"/>
                    <a:pt x="172854" y="659869"/>
                  </a:cubicBezTo>
                  <a:cubicBezTo>
                    <a:pt x="173109" y="659901"/>
                    <a:pt x="173332" y="660156"/>
                    <a:pt x="173619" y="660092"/>
                  </a:cubicBezTo>
                  <a:cubicBezTo>
                    <a:pt x="175787" y="659710"/>
                    <a:pt x="175787" y="657926"/>
                    <a:pt x="175787" y="657608"/>
                  </a:cubicBezTo>
                  <a:cubicBezTo>
                    <a:pt x="175787" y="657194"/>
                    <a:pt x="175437" y="655729"/>
                    <a:pt x="173587" y="655378"/>
                  </a:cubicBezTo>
                  <a:close/>
                  <a:moveTo>
                    <a:pt x="181240" y="642447"/>
                  </a:moveTo>
                  <a:cubicBezTo>
                    <a:pt x="182356" y="642861"/>
                    <a:pt x="182675" y="643530"/>
                    <a:pt x="182771" y="643753"/>
                  </a:cubicBezTo>
                  <a:cubicBezTo>
                    <a:pt x="183217" y="644581"/>
                    <a:pt x="183026" y="645314"/>
                    <a:pt x="182643" y="645951"/>
                  </a:cubicBezTo>
                  <a:cubicBezTo>
                    <a:pt x="182484" y="646269"/>
                    <a:pt x="181814" y="647065"/>
                    <a:pt x="180379" y="647065"/>
                  </a:cubicBezTo>
                  <a:cubicBezTo>
                    <a:pt x="179231" y="647097"/>
                    <a:pt x="174926" y="646365"/>
                    <a:pt x="173141" y="646142"/>
                  </a:cubicBezTo>
                  <a:lnTo>
                    <a:pt x="158887" y="644199"/>
                  </a:lnTo>
                  <a:cubicBezTo>
                    <a:pt x="154583" y="643498"/>
                    <a:pt x="150278" y="642893"/>
                    <a:pt x="146005" y="642192"/>
                  </a:cubicBezTo>
                  <a:cubicBezTo>
                    <a:pt x="143135" y="641714"/>
                    <a:pt x="140266" y="641173"/>
                    <a:pt x="137428" y="640632"/>
                  </a:cubicBezTo>
                  <a:cubicBezTo>
                    <a:pt x="130221" y="639230"/>
                    <a:pt x="123111" y="637574"/>
                    <a:pt x="116032" y="635695"/>
                  </a:cubicBezTo>
                  <a:cubicBezTo>
                    <a:pt x="114756" y="635376"/>
                    <a:pt x="113959" y="634134"/>
                    <a:pt x="114278" y="632860"/>
                  </a:cubicBezTo>
                  <a:cubicBezTo>
                    <a:pt x="114565" y="631618"/>
                    <a:pt x="115841" y="630822"/>
                    <a:pt x="117084" y="631108"/>
                  </a:cubicBezTo>
                  <a:cubicBezTo>
                    <a:pt x="123047" y="632287"/>
                    <a:pt x="129042" y="633179"/>
                    <a:pt x="135004" y="634070"/>
                  </a:cubicBezTo>
                  <a:cubicBezTo>
                    <a:pt x="139022" y="634676"/>
                    <a:pt x="143040" y="635249"/>
                    <a:pt x="147058" y="635918"/>
                  </a:cubicBezTo>
                  <a:cubicBezTo>
                    <a:pt x="151362" y="636618"/>
                    <a:pt x="155667" y="637478"/>
                    <a:pt x="159940" y="638338"/>
                  </a:cubicBezTo>
                  <a:lnTo>
                    <a:pt x="173938" y="641141"/>
                  </a:lnTo>
                  <a:cubicBezTo>
                    <a:pt x="174990" y="641332"/>
                    <a:pt x="177414" y="642320"/>
                    <a:pt x="179008" y="642670"/>
                  </a:cubicBezTo>
                  <a:cubicBezTo>
                    <a:pt x="179327" y="642447"/>
                    <a:pt x="179709" y="642288"/>
                    <a:pt x="180092" y="642256"/>
                  </a:cubicBezTo>
                  <a:cubicBezTo>
                    <a:pt x="179933" y="642351"/>
                    <a:pt x="179709" y="642574"/>
                    <a:pt x="179486" y="642766"/>
                  </a:cubicBezTo>
                  <a:cubicBezTo>
                    <a:pt x="180092" y="642861"/>
                    <a:pt x="180507" y="642829"/>
                    <a:pt x="180539" y="642511"/>
                  </a:cubicBezTo>
                  <a:cubicBezTo>
                    <a:pt x="180539" y="642383"/>
                    <a:pt x="180539" y="642320"/>
                    <a:pt x="180507" y="642256"/>
                  </a:cubicBezTo>
                  <a:cubicBezTo>
                    <a:pt x="180730" y="642256"/>
                    <a:pt x="180985" y="642320"/>
                    <a:pt x="181240" y="642447"/>
                  </a:cubicBezTo>
                  <a:close/>
                  <a:moveTo>
                    <a:pt x="179486" y="646588"/>
                  </a:moveTo>
                  <a:cubicBezTo>
                    <a:pt x="179295" y="646938"/>
                    <a:pt x="179072" y="646588"/>
                    <a:pt x="178912" y="646237"/>
                  </a:cubicBezTo>
                  <a:cubicBezTo>
                    <a:pt x="179040" y="646365"/>
                    <a:pt x="179231" y="646460"/>
                    <a:pt x="179422" y="646556"/>
                  </a:cubicBezTo>
                  <a:cubicBezTo>
                    <a:pt x="179454" y="646556"/>
                    <a:pt x="179518" y="646588"/>
                    <a:pt x="179486" y="646588"/>
                  </a:cubicBezTo>
                  <a:close/>
                  <a:moveTo>
                    <a:pt x="189371" y="632828"/>
                  </a:moveTo>
                  <a:cubicBezTo>
                    <a:pt x="187809" y="632000"/>
                    <a:pt x="185226" y="630949"/>
                    <a:pt x="184078" y="630216"/>
                  </a:cubicBezTo>
                  <a:lnTo>
                    <a:pt x="171770" y="622413"/>
                  </a:lnTo>
                  <a:cubicBezTo>
                    <a:pt x="168900" y="620661"/>
                    <a:pt x="165998" y="618941"/>
                    <a:pt x="163033" y="617349"/>
                  </a:cubicBezTo>
                  <a:cubicBezTo>
                    <a:pt x="161056" y="616266"/>
                    <a:pt x="159047" y="615247"/>
                    <a:pt x="157038" y="614259"/>
                  </a:cubicBezTo>
                  <a:cubicBezTo>
                    <a:pt x="149545" y="610565"/>
                    <a:pt x="141860" y="607284"/>
                    <a:pt x="134271" y="603717"/>
                  </a:cubicBezTo>
                  <a:cubicBezTo>
                    <a:pt x="133123" y="603144"/>
                    <a:pt x="131720" y="603621"/>
                    <a:pt x="131114" y="604768"/>
                  </a:cubicBezTo>
                  <a:cubicBezTo>
                    <a:pt x="130540" y="605914"/>
                    <a:pt x="130987" y="607348"/>
                    <a:pt x="132167" y="607921"/>
                  </a:cubicBezTo>
                  <a:lnTo>
                    <a:pt x="168740" y="627605"/>
                  </a:lnTo>
                  <a:lnTo>
                    <a:pt x="181463" y="634644"/>
                  </a:lnTo>
                  <a:cubicBezTo>
                    <a:pt x="182611" y="635249"/>
                    <a:pt x="184939" y="636077"/>
                    <a:pt x="186724" y="636778"/>
                  </a:cubicBezTo>
                  <a:lnTo>
                    <a:pt x="187171" y="636969"/>
                  </a:lnTo>
                  <a:cubicBezTo>
                    <a:pt x="187522" y="637956"/>
                    <a:pt x="188542" y="638593"/>
                    <a:pt x="189626" y="638434"/>
                  </a:cubicBezTo>
                  <a:cubicBezTo>
                    <a:pt x="191444" y="638211"/>
                    <a:pt x="191858" y="637001"/>
                    <a:pt x="192018" y="636395"/>
                  </a:cubicBezTo>
                  <a:cubicBezTo>
                    <a:pt x="192177" y="635790"/>
                    <a:pt x="192050" y="634994"/>
                    <a:pt x="191348" y="634198"/>
                  </a:cubicBezTo>
                  <a:cubicBezTo>
                    <a:pt x="191061" y="633847"/>
                    <a:pt x="190360" y="633338"/>
                    <a:pt x="189371" y="632828"/>
                  </a:cubicBezTo>
                  <a:close/>
                  <a:moveTo>
                    <a:pt x="190678" y="614036"/>
                  </a:moveTo>
                  <a:cubicBezTo>
                    <a:pt x="186693" y="610947"/>
                    <a:pt x="182707" y="607826"/>
                    <a:pt x="178657" y="604800"/>
                  </a:cubicBezTo>
                  <a:cubicBezTo>
                    <a:pt x="175437" y="602379"/>
                    <a:pt x="172152" y="600054"/>
                    <a:pt x="168868" y="597697"/>
                  </a:cubicBezTo>
                  <a:cubicBezTo>
                    <a:pt x="163926" y="594162"/>
                    <a:pt x="158951" y="590722"/>
                    <a:pt x="154073" y="587155"/>
                  </a:cubicBezTo>
                  <a:cubicBezTo>
                    <a:pt x="153052" y="586358"/>
                    <a:pt x="151585" y="586517"/>
                    <a:pt x="150756" y="587537"/>
                  </a:cubicBezTo>
                  <a:cubicBezTo>
                    <a:pt x="149959" y="588556"/>
                    <a:pt x="150151" y="590053"/>
                    <a:pt x="151171" y="590849"/>
                  </a:cubicBezTo>
                  <a:cubicBezTo>
                    <a:pt x="155794" y="594799"/>
                    <a:pt x="160450" y="598716"/>
                    <a:pt x="165233" y="602506"/>
                  </a:cubicBezTo>
                  <a:cubicBezTo>
                    <a:pt x="168390" y="605023"/>
                    <a:pt x="171610" y="607507"/>
                    <a:pt x="174895" y="609896"/>
                  </a:cubicBezTo>
                  <a:cubicBezTo>
                    <a:pt x="178976" y="612890"/>
                    <a:pt x="183153" y="615756"/>
                    <a:pt x="187330" y="618623"/>
                  </a:cubicBezTo>
                  <a:cubicBezTo>
                    <a:pt x="191507" y="621489"/>
                    <a:pt x="195717" y="624260"/>
                    <a:pt x="199926" y="627095"/>
                  </a:cubicBezTo>
                  <a:cubicBezTo>
                    <a:pt x="200914" y="627828"/>
                    <a:pt x="202349" y="627605"/>
                    <a:pt x="203082" y="626617"/>
                  </a:cubicBezTo>
                  <a:cubicBezTo>
                    <a:pt x="203816" y="625598"/>
                    <a:pt x="203593" y="624197"/>
                    <a:pt x="202572" y="623464"/>
                  </a:cubicBezTo>
                  <a:cubicBezTo>
                    <a:pt x="198618" y="620311"/>
                    <a:pt x="194664" y="617158"/>
                    <a:pt x="190678" y="614036"/>
                  </a:cubicBezTo>
                  <a:close/>
                  <a:moveTo>
                    <a:pt x="209715" y="612030"/>
                  </a:moveTo>
                  <a:cubicBezTo>
                    <a:pt x="206590" y="607443"/>
                    <a:pt x="198427" y="596264"/>
                    <a:pt x="197789" y="595404"/>
                  </a:cubicBezTo>
                  <a:cubicBezTo>
                    <a:pt x="194951" y="591709"/>
                    <a:pt x="192432" y="587887"/>
                    <a:pt x="189849" y="584129"/>
                  </a:cubicBezTo>
                  <a:cubicBezTo>
                    <a:pt x="187203" y="580243"/>
                    <a:pt x="184556" y="576421"/>
                    <a:pt x="181910" y="572599"/>
                  </a:cubicBezTo>
                  <a:cubicBezTo>
                    <a:pt x="179614" y="569286"/>
                    <a:pt x="177222" y="566038"/>
                    <a:pt x="174767" y="562789"/>
                  </a:cubicBezTo>
                  <a:cubicBezTo>
                    <a:pt x="174002" y="561738"/>
                    <a:pt x="172535" y="561483"/>
                    <a:pt x="171483" y="562247"/>
                  </a:cubicBezTo>
                  <a:cubicBezTo>
                    <a:pt x="170430" y="562980"/>
                    <a:pt x="170175" y="564445"/>
                    <a:pt x="170909" y="565496"/>
                  </a:cubicBezTo>
                  <a:cubicBezTo>
                    <a:pt x="173970" y="570210"/>
                    <a:pt x="176776" y="575019"/>
                    <a:pt x="179678" y="579765"/>
                  </a:cubicBezTo>
                  <a:cubicBezTo>
                    <a:pt x="181623" y="582982"/>
                    <a:pt x="183600" y="586199"/>
                    <a:pt x="185704" y="589320"/>
                  </a:cubicBezTo>
                  <a:cubicBezTo>
                    <a:pt x="188000" y="592665"/>
                    <a:pt x="190455" y="595913"/>
                    <a:pt x="193038" y="599130"/>
                  </a:cubicBezTo>
                  <a:cubicBezTo>
                    <a:pt x="193740" y="599958"/>
                    <a:pt x="202540" y="610501"/>
                    <a:pt x="205920" y="614801"/>
                  </a:cubicBezTo>
                  <a:cubicBezTo>
                    <a:pt x="206239" y="615183"/>
                    <a:pt x="206622" y="615533"/>
                    <a:pt x="206877" y="615788"/>
                  </a:cubicBezTo>
                  <a:cubicBezTo>
                    <a:pt x="206877" y="615884"/>
                    <a:pt x="206941" y="615916"/>
                    <a:pt x="206972" y="616011"/>
                  </a:cubicBezTo>
                  <a:cubicBezTo>
                    <a:pt x="207004" y="616075"/>
                    <a:pt x="207132" y="616170"/>
                    <a:pt x="207068" y="616234"/>
                  </a:cubicBezTo>
                  <a:lnTo>
                    <a:pt x="207068" y="616266"/>
                  </a:lnTo>
                  <a:cubicBezTo>
                    <a:pt x="207578" y="617317"/>
                    <a:pt x="208822" y="617827"/>
                    <a:pt x="209906" y="617381"/>
                  </a:cubicBezTo>
                  <a:cubicBezTo>
                    <a:pt x="210257" y="617285"/>
                    <a:pt x="212106" y="616043"/>
                    <a:pt x="210958" y="613909"/>
                  </a:cubicBezTo>
                  <a:cubicBezTo>
                    <a:pt x="210735" y="613590"/>
                    <a:pt x="210321" y="612922"/>
                    <a:pt x="209715" y="612030"/>
                  </a:cubicBezTo>
                  <a:close/>
                  <a:moveTo>
                    <a:pt x="206972" y="616011"/>
                  </a:moveTo>
                  <a:cubicBezTo>
                    <a:pt x="207004" y="616107"/>
                    <a:pt x="206972" y="616298"/>
                    <a:pt x="207068" y="616266"/>
                  </a:cubicBezTo>
                  <a:cubicBezTo>
                    <a:pt x="207036" y="616202"/>
                    <a:pt x="207036" y="616138"/>
                    <a:pt x="207004" y="616107"/>
                  </a:cubicBezTo>
                  <a:cubicBezTo>
                    <a:pt x="206972" y="616011"/>
                    <a:pt x="206941" y="615916"/>
                    <a:pt x="206909" y="615820"/>
                  </a:cubicBezTo>
                  <a:cubicBezTo>
                    <a:pt x="206972" y="615916"/>
                    <a:pt x="206941" y="615947"/>
                    <a:pt x="206972" y="616011"/>
                  </a:cubicBezTo>
                  <a:close/>
                  <a:moveTo>
                    <a:pt x="217112" y="609100"/>
                  </a:moveTo>
                  <a:cubicBezTo>
                    <a:pt x="216825" y="609195"/>
                    <a:pt x="216634" y="608813"/>
                    <a:pt x="216507" y="608240"/>
                  </a:cubicBezTo>
                  <a:lnTo>
                    <a:pt x="216602" y="608271"/>
                  </a:lnTo>
                  <a:lnTo>
                    <a:pt x="216953" y="608463"/>
                  </a:lnTo>
                  <a:cubicBezTo>
                    <a:pt x="216825" y="608240"/>
                    <a:pt x="216634" y="608048"/>
                    <a:pt x="216443" y="607921"/>
                  </a:cubicBezTo>
                  <a:cubicBezTo>
                    <a:pt x="216188" y="606520"/>
                    <a:pt x="216124" y="604354"/>
                    <a:pt x="215869" y="603494"/>
                  </a:cubicBezTo>
                  <a:lnTo>
                    <a:pt x="212298" y="592442"/>
                  </a:lnTo>
                  <a:cubicBezTo>
                    <a:pt x="210895" y="588492"/>
                    <a:pt x="209492" y="584479"/>
                    <a:pt x="207961" y="580498"/>
                  </a:cubicBezTo>
                  <a:cubicBezTo>
                    <a:pt x="206462" y="576612"/>
                    <a:pt x="204868" y="572726"/>
                    <a:pt x="203497" y="568840"/>
                  </a:cubicBezTo>
                  <a:cubicBezTo>
                    <a:pt x="202349" y="565464"/>
                    <a:pt x="201265" y="562120"/>
                    <a:pt x="200468" y="558712"/>
                  </a:cubicBezTo>
                  <a:cubicBezTo>
                    <a:pt x="200244" y="557438"/>
                    <a:pt x="199033" y="556578"/>
                    <a:pt x="197757" y="556833"/>
                  </a:cubicBezTo>
                  <a:cubicBezTo>
                    <a:pt x="196482" y="557056"/>
                    <a:pt x="195621" y="558266"/>
                    <a:pt x="195844" y="559540"/>
                  </a:cubicBezTo>
                  <a:cubicBezTo>
                    <a:pt x="196546" y="564381"/>
                    <a:pt x="197662" y="569223"/>
                    <a:pt x="199097" y="574064"/>
                  </a:cubicBezTo>
                  <a:cubicBezTo>
                    <a:pt x="200149" y="577536"/>
                    <a:pt x="201360" y="581039"/>
                    <a:pt x="202668" y="584447"/>
                  </a:cubicBezTo>
                  <a:cubicBezTo>
                    <a:pt x="203975" y="587855"/>
                    <a:pt x="205410" y="591168"/>
                    <a:pt x="206717" y="594480"/>
                  </a:cubicBezTo>
                  <a:lnTo>
                    <a:pt x="211054" y="605150"/>
                  </a:lnTo>
                  <a:cubicBezTo>
                    <a:pt x="211564" y="606424"/>
                    <a:pt x="212457" y="609705"/>
                    <a:pt x="212808" y="610597"/>
                  </a:cubicBezTo>
                  <a:cubicBezTo>
                    <a:pt x="213350" y="611966"/>
                    <a:pt x="214402" y="612285"/>
                    <a:pt x="214657" y="612316"/>
                  </a:cubicBezTo>
                  <a:cubicBezTo>
                    <a:pt x="214976" y="612348"/>
                    <a:pt x="217623" y="612285"/>
                    <a:pt x="217336" y="609609"/>
                  </a:cubicBezTo>
                  <a:cubicBezTo>
                    <a:pt x="217336" y="609418"/>
                    <a:pt x="217304" y="609227"/>
                    <a:pt x="217240" y="609068"/>
                  </a:cubicBezTo>
                  <a:cubicBezTo>
                    <a:pt x="217208" y="609068"/>
                    <a:pt x="217176" y="609100"/>
                    <a:pt x="217112" y="609100"/>
                  </a:cubicBezTo>
                  <a:close/>
                  <a:moveTo>
                    <a:pt x="2357725" y="2068205"/>
                  </a:moveTo>
                  <a:cubicBezTo>
                    <a:pt x="2354186" y="2067982"/>
                    <a:pt x="2350646" y="2067727"/>
                    <a:pt x="2347075" y="2067568"/>
                  </a:cubicBezTo>
                  <a:cubicBezTo>
                    <a:pt x="2343248" y="2067377"/>
                    <a:pt x="2339422" y="2067313"/>
                    <a:pt x="2335596" y="2067186"/>
                  </a:cubicBezTo>
                  <a:lnTo>
                    <a:pt x="2323989" y="2066963"/>
                  </a:lnTo>
                  <a:cubicBezTo>
                    <a:pt x="2323000" y="2066931"/>
                    <a:pt x="2320545" y="2067345"/>
                    <a:pt x="2318983" y="2067345"/>
                  </a:cubicBezTo>
                  <a:cubicBezTo>
                    <a:pt x="2318791" y="2067122"/>
                    <a:pt x="2318441" y="2067217"/>
                    <a:pt x="2318185" y="2067090"/>
                  </a:cubicBezTo>
                  <a:cubicBezTo>
                    <a:pt x="2318249" y="2067154"/>
                    <a:pt x="2318345" y="2067249"/>
                    <a:pt x="2318377" y="2067281"/>
                  </a:cubicBezTo>
                  <a:cubicBezTo>
                    <a:pt x="2318409" y="2067281"/>
                    <a:pt x="2318409" y="2067313"/>
                    <a:pt x="2318441" y="2067313"/>
                  </a:cubicBezTo>
                  <a:lnTo>
                    <a:pt x="2318409" y="2067313"/>
                  </a:lnTo>
                  <a:cubicBezTo>
                    <a:pt x="2318409" y="2067313"/>
                    <a:pt x="2318377" y="2067281"/>
                    <a:pt x="2318377" y="2067281"/>
                  </a:cubicBezTo>
                  <a:cubicBezTo>
                    <a:pt x="2318026" y="2067249"/>
                    <a:pt x="2317835" y="2067122"/>
                    <a:pt x="2317771" y="2066963"/>
                  </a:cubicBezTo>
                  <a:cubicBezTo>
                    <a:pt x="2317452" y="2066899"/>
                    <a:pt x="2317229" y="2066612"/>
                    <a:pt x="2316910" y="2066676"/>
                  </a:cubicBezTo>
                  <a:cubicBezTo>
                    <a:pt x="2314710" y="2066995"/>
                    <a:pt x="2314646" y="2068778"/>
                    <a:pt x="2314646" y="2069097"/>
                  </a:cubicBezTo>
                  <a:cubicBezTo>
                    <a:pt x="2314646" y="2069511"/>
                    <a:pt x="2314965" y="2070944"/>
                    <a:pt x="2316782" y="2071358"/>
                  </a:cubicBezTo>
                  <a:cubicBezTo>
                    <a:pt x="2317867" y="2071613"/>
                    <a:pt x="2321980" y="2071868"/>
                    <a:pt x="2323638" y="2072059"/>
                  </a:cubicBezTo>
                  <a:lnTo>
                    <a:pt x="2335309" y="2073142"/>
                  </a:lnTo>
                  <a:cubicBezTo>
                    <a:pt x="2339135" y="2073396"/>
                    <a:pt x="2342961" y="2073747"/>
                    <a:pt x="2346788" y="2073906"/>
                  </a:cubicBezTo>
                  <a:cubicBezTo>
                    <a:pt x="2349339" y="2074034"/>
                    <a:pt x="2351890" y="2074097"/>
                    <a:pt x="2354441" y="2074129"/>
                  </a:cubicBezTo>
                  <a:cubicBezTo>
                    <a:pt x="2360882" y="2074225"/>
                    <a:pt x="2367291" y="2074065"/>
                    <a:pt x="2373732" y="2073747"/>
                  </a:cubicBezTo>
                  <a:cubicBezTo>
                    <a:pt x="2375008" y="2073747"/>
                    <a:pt x="2376060" y="2072696"/>
                    <a:pt x="2376060" y="2071390"/>
                  </a:cubicBezTo>
                  <a:cubicBezTo>
                    <a:pt x="2376028" y="2070084"/>
                    <a:pt x="2374976" y="2069065"/>
                    <a:pt x="2373668" y="2069065"/>
                  </a:cubicBezTo>
                  <a:cubicBezTo>
                    <a:pt x="2368343" y="2068906"/>
                    <a:pt x="2363050" y="2068523"/>
                    <a:pt x="2357725" y="2068205"/>
                  </a:cubicBezTo>
                  <a:close/>
                  <a:moveTo>
                    <a:pt x="2317612" y="2066867"/>
                  </a:moveTo>
                  <a:cubicBezTo>
                    <a:pt x="2317612" y="2066931"/>
                    <a:pt x="2317739" y="2066899"/>
                    <a:pt x="2317771" y="2066963"/>
                  </a:cubicBezTo>
                  <a:cubicBezTo>
                    <a:pt x="2317930" y="2066995"/>
                    <a:pt x="2318058" y="2067026"/>
                    <a:pt x="2318185" y="2067090"/>
                  </a:cubicBezTo>
                  <a:cubicBezTo>
                    <a:pt x="2317962" y="2066835"/>
                    <a:pt x="2317675" y="2066517"/>
                    <a:pt x="2317612" y="2066867"/>
                  </a:cubicBezTo>
                  <a:close/>
                  <a:moveTo>
                    <a:pt x="2373700" y="2092953"/>
                  </a:moveTo>
                  <a:cubicBezTo>
                    <a:pt x="2374976" y="2093271"/>
                    <a:pt x="2375709" y="2094577"/>
                    <a:pt x="2375358" y="2095819"/>
                  </a:cubicBezTo>
                  <a:cubicBezTo>
                    <a:pt x="2375039" y="2097062"/>
                    <a:pt x="2373732" y="2097826"/>
                    <a:pt x="2372488" y="2097476"/>
                  </a:cubicBezTo>
                  <a:cubicBezTo>
                    <a:pt x="2366589" y="2096106"/>
                    <a:pt x="2360627" y="2095023"/>
                    <a:pt x="2354664" y="2093940"/>
                  </a:cubicBezTo>
                  <a:cubicBezTo>
                    <a:pt x="2350678" y="2093208"/>
                    <a:pt x="2346660" y="2092507"/>
                    <a:pt x="2342675" y="2091711"/>
                  </a:cubicBezTo>
                  <a:cubicBezTo>
                    <a:pt x="2338402" y="2090851"/>
                    <a:pt x="2334129" y="2089831"/>
                    <a:pt x="2329888" y="2088844"/>
                  </a:cubicBezTo>
                  <a:lnTo>
                    <a:pt x="2315985" y="2085595"/>
                  </a:lnTo>
                  <a:cubicBezTo>
                    <a:pt x="2314965" y="2085372"/>
                    <a:pt x="2312542" y="2084321"/>
                    <a:pt x="2310947" y="2083907"/>
                  </a:cubicBezTo>
                  <a:cubicBezTo>
                    <a:pt x="2310628" y="2084130"/>
                    <a:pt x="2310246" y="2084258"/>
                    <a:pt x="2309863" y="2084289"/>
                  </a:cubicBezTo>
                  <a:cubicBezTo>
                    <a:pt x="2310054" y="2084162"/>
                    <a:pt x="2310278" y="2083971"/>
                    <a:pt x="2310469" y="2083780"/>
                  </a:cubicBezTo>
                  <a:cubicBezTo>
                    <a:pt x="2309863" y="2083684"/>
                    <a:pt x="2309481" y="2083716"/>
                    <a:pt x="2309449" y="2084003"/>
                  </a:cubicBezTo>
                  <a:cubicBezTo>
                    <a:pt x="2309417" y="2084130"/>
                    <a:pt x="2309449" y="2084226"/>
                    <a:pt x="2309481" y="2084258"/>
                  </a:cubicBezTo>
                  <a:cubicBezTo>
                    <a:pt x="2309225" y="2084258"/>
                    <a:pt x="2308970" y="2084162"/>
                    <a:pt x="2308747" y="2084066"/>
                  </a:cubicBezTo>
                  <a:cubicBezTo>
                    <a:pt x="2307663" y="2083589"/>
                    <a:pt x="2307344" y="2082920"/>
                    <a:pt x="2307248" y="2082729"/>
                  </a:cubicBezTo>
                  <a:cubicBezTo>
                    <a:pt x="2306834" y="2081869"/>
                    <a:pt x="2307025" y="2081136"/>
                    <a:pt x="2307408" y="2080499"/>
                  </a:cubicBezTo>
                  <a:cubicBezTo>
                    <a:pt x="2307599" y="2080213"/>
                    <a:pt x="2308301" y="2079416"/>
                    <a:pt x="2309736" y="2079448"/>
                  </a:cubicBezTo>
                  <a:cubicBezTo>
                    <a:pt x="2310884" y="2079480"/>
                    <a:pt x="2315188" y="2080340"/>
                    <a:pt x="2316942" y="2080595"/>
                  </a:cubicBezTo>
                  <a:lnTo>
                    <a:pt x="2331132" y="2083015"/>
                  </a:lnTo>
                  <a:cubicBezTo>
                    <a:pt x="2335404" y="2083875"/>
                    <a:pt x="2339677" y="2084608"/>
                    <a:pt x="2343950" y="2085468"/>
                  </a:cubicBezTo>
                  <a:cubicBezTo>
                    <a:pt x="2346788" y="2086041"/>
                    <a:pt x="2349658" y="2086646"/>
                    <a:pt x="2352496" y="2087315"/>
                  </a:cubicBezTo>
                  <a:cubicBezTo>
                    <a:pt x="2359606" y="2088939"/>
                    <a:pt x="2366685" y="2090819"/>
                    <a:pt x="2373700" y="2092953"/>
                  </a:cubicBezTo>
                  <a:close/>
                  <a:moveTo>
                    <a:pt x="2311202" y="2080340"/>
                  </a:moveTo>
                  <a:cubicBezTo>
                    <a:pt x="2311043" y="2080213"/>
                    <a:pt x="2310852" y="2080085"/>
                    <a:pt x="2310660" y="2079990"/>
                  </a:cubicBezTo>
                  <a:cubicBezTo>
                    <a:pt x="2310660" y="2079990"/>
                    <a:pt x="2310596" y="2079990"/>
                    <a:pt x="2310596" y="2079958"/>
                  </a:cubicBezTo>
                  <a:cubicBezTo>
                    <a:pt x="2310820" y="2079607"/>
                    <a:pt x="2311043" y="2079990"/>
                    <a:pt x="2311202" y="2080340"/>
                  </a:cubicBezTo>
                  <a:close/>
                  <a:moveTo>
                    <a:pt x="2320768" y="2099291"/>
                  </a:moveTo>
                  <a:lnTo>
                    <a:pt x="2308269" y="2091838"/>
                  </a:lnTo>
                  <a:cubicBezTo>
                    <a:pt x="2307153" y="2091169"/>
                    <a:pt x="2304825" y="2090277"/>
                    <a:pt x="2303103" y="2089513"/>
                  </a:cubicBezTo>
                  <a:lnTo>
                    <a:pt x="2302657" y="2089322"/>
                  </a:lnTo>
                  <a:cubicBezTo>
                    <a:pt x="2302306" y="2088334"/>
                    <a:pt x="2301317" y="2087666"/>
                    <a:pt x="2300233" y="2087793"/>
                  </a:cubicBezTo>
                  <a:cubicBezTo>
                    <a:pt x="2298384" y="2087952"/>
                    <a:pt x="2297938" y="2089131"/>
                    <a:pt x="2297778" y="2089736"/>
                  </a:cubicBezTo>
                  <a:cubicBezTo>
                    <a:pt x="2297619" y="2090341"/>
                    <a:pt x="2297682" y="2091137"/>
                    <a:pt x="2298352" y="2091965"/>
                  </a:cubicBezTo>
                  <a:cubicBezTo>
                    <a:pt x="2298639" y="2092348"/>
                    <a:pt x="2299341" y="2092857"/>
                    <a:pt x="2300297" y="2093399"/>
                  </a:cubicBezTo>
                  <a:cubicBezTo>
                    <a:pt x="2301828" y="2094258"/>
                    <a:pt x="2304379" y="2095405"/>
                    <a:pt x="2305495" y="2096170"/>
                  </a:cubicBezTo>
                  <a:lnTo>
                    <a:pt x="2317548" y="2104387"/>
                  </a:lnTo>
                  <a:cubicBezTo>
                    <a:pt x="2320386" y="2106234"/>
                    <a:pt x="2323224" y="2108050"/>
                    <a:pt x="2326157" y="2109738"/>
                  </a:cubicBezTo>
                  <a:cubicBezTo>
                    <a:pt x="2328070" y="2110885"/>
                    <a:pt x="2330047" y="2111967"/>
                    <a:pt x="2332024" y="2113019"/>
                  </a:cubicBezTo>
                  <a:cubicBezTo>
                    <a:pt x="2339390" y="2116936"/>
                    <a:pt x="2346979" y="2120504"/>
                    <a:pt x="2354441" y="2124294"/>
                  </a:cubicBezTo>
                  <a:cubicBezTo>
                    <a:pt x="2355589" y="2124899"/>
                    <a:pt x="2357023" y="2124485"/>
                    <a:pt x="2357629" y="2123338"/>
                  </a:cubicBezTo>
                  <a:cubicBezTo>
                    <a:pt x="2358267" y="2122224"/>
                    <a:pt x="2357852" y="2120790"/>
                    <a:pt x="2356704" y="2120153"/>
                  </a:cubicBezTo>
                  <a:lnTo>
                    <a:pt x="2320768" y="2099291"/>
                  </a:lnTo>
                  <a:close/>
                  <a:moveTo>
                    <a:pt x="2323479" y="2124485"/>
                  </a:moveTo>
                  <a:cubicBezTo>
                    <a:pt x="2320386" y="2121873"/>
                    <a:pt x="2317261" y="2119293"/>
                    <a:pt x="2314072" y="2116777"/>
                  </a:cubicBezTo>
                  <a:cubicBezTo>
                    <a:pt x="2310054" y="2113656"/>
                    <a:pt x="2305973" y="2110662"/>
                    <a:pt x="2301892" y="2107668"/>
                  </a:cubicBezTo>
                  <a:cubicBezTo>
                    <a:pt x="2297810" y="2104674"/>
                    <a:pt x="2293665" y="2101743"/>
                    <a:pt x="2289583" y="2098782"/>
                  </a:cubicBezTo>
                  <a:cubicBezTo>
                    <a:pt x="2288595" y="2098017"/>
                    <a:pt x="2287192" y="2098176"/>
                    <a:pt x="2286427" y="2099164"/>
                  </a:cubicBezTo>
                  <a:cubicBezTo>
                    <a:pt x="2285661" y="2100151"/>
                    <a:pt x="2285821" y="2101552"/>
                    <a:pt x="2286809" y="2102317"/>
                  </a:cubicBezTo>
                  <a:cubicBezTo>
                    <a:pt x="2290667" y="2105597"/>
                    <a:pt x="2294494" y="2108878"/>
                    <a:pt x="2298384" y="2112127"/>
                  </a:cubicBezTo>
                  <a:cubicBezTo>
                    <a:pt x="2302274" y="2115376"/>
                    <a:pt x="2306164" y="2118592"/>
                    <a:pt x="2310118" y="2121746"/>
                  </a:cubicBezTo>
                  <a:cubicBezTo>
                    <a:pt x="2313275" y="2124262"/>
                    <a:pt x="2316496" y="2126714"/>
                    <a:pt x="2319684" y="2129167"/>
                  </a:cubicBezTo>
                  <a:cubicBezTo>
                    <a:pt x="2324499" y="2132862"/>
                    <a:pt x="2329378" y="2136461"/>
                    <a:pt x="2334129" y="2140187"/>
                  </a:cubicBezTo>
                  <a:cubicBezTo>
                    <a:pt x="2335117" y="2141047"/>
                    <a:pt x="2336616" y="2140920"/>
                    <a:pt x="2337445" y="2139932"/>
                  </a:cubicBezTo>
                  <a:cubicBezTo>
                    <a:pt x="2338274" y="2138913"/>
                    <a:pt x="2338146" y="2137448"/>
                    <a:pt x="2337158" y="2136620"/>
                  </a:cubicBezTo>
                  <a:cubicBezTo>
                    <a:pt x="2332662" y="2132511"/>
                    <a:pt x="2328134" y="2128434"/>
                    <a:pt x="2323479" y="2124485"/>
                  </a:cubicBezTo>
                  <a:close/>
                  <a:moveTo>
                    <a:pt x="2282281" y="2109834"/>
                  </a:moveTo>
                  <a:cubicBezTo>
                    <a:pt x="2282281" y="2109738"/>
                    <a:pt x="2282217" y="2109706"/>
                    <a:pt x="2282217" y="2109611"/>
                  </a:cubicBezTo>
                  <a:cubicBezTo>
                    <a:pt x="2282249" y="2109674"/>
                    <a:pt x="2282249" y="2109738"/>
                    <a:pt x="2282249" y="2109802"/>
                  </a:cubicBezTo>
                  <a:lnTo>
                    <a:pt x="2282281" y="2109834"/>
                  </a:lnTo>
                  <a:close/>
                  <a:moveTo>
                    <a:pt x="2282217" y="2109611"/>
                  </a:moveTo>
                  <a:cubicBezTo>
                    <a:pt x="2282217" y="2109515"/>
                    <a:pt x="2282249" y="2109324"/>
                    <a:pt x="2282122" y="2109388"/>
                  </a:cubicBezTo>
                  <a:cubicBezTo>
                    <a:pt x="2282154" y="2109420"/>
                    <a:pt x="2282154" y="2109483"/>
                    <a:pt x="2282186" y="2109547"/>
                  </a:cubicBezTo>
                  <a:cubicBezTo>
                    <a:pt x="2282186" y="2109579"/>
                    <a:pt x="2282186" y="2109579"/>
                    <a:pt x="2282217" y="2109611"/>
                  </a:cubicBezTo>
                  <a:close/>
                  <a:moveTo>
                    <a:pt x="2302593" y="2137002"/>
                  </a:moveTo>
                  <a:cubicBezTo>
                    <a:pt x="2300425" y="2133562"/>
                    <a:pt x="2298065" y="2130250"/>
                    <a:pt x="2295578" y="2126969"/>
                  </a:cubicBezTo>
                  <a:cubicBezTo>
                    <a:pt x="2294908" y="2126109"/>
                    <a:pt x="2286458" y="2115280"/>
                    <a:pt x="2283174" y="2110885"/>
                  </a:cubicBezTo>
                  <a:cubicBezTo>
                    <a:pt x="2282887" y="2110471"/>
                    <a:pt x="2282504" y="2110120"/>
                    <a:pt x="2282281" y="2109834"/>
                  </a:cubicBezTo>
                  <a:lnTo>
                    <a:pt x="2282281" y="2109897"/>
                  </a:lnTo>
                  <a:lnTo>
                    <a:pt x="2282249" y="2109802"/>
                  </a:lnTo>
                  <a:cubicBezTo>
                    <a:pt x="2282090" y="2109611"/>
                    <a:pt x="2281994" y="2109451"/>
                    <a:pt x="2282122" y="2109388"/>
                  </a:cubicBezTo>
                  <a:cubicBezTo>
                    <a:pt x="2281643" y="2108305"/>
                    <a:pt x="2280432" y="2107763"/>
                    <a:pt x="2279316" y="2108146"/>
                  </a:cubicBezTo>
                  <a:cubicBezTo>
                    <a:pt x="2278997" y="2108273"/>
                    <a:pt x="2277084" y="2109451"/>
                    <a:pt x="2278168" y="2111585"/>
                  </a:cubicBezTo>
                  <a:cubicBezTo>
                    <a:pt x="2278327" y="2111904"/>
                    <a:pt x="2278742" y="2112605"/>
                    <a:pt x="2279316" y="2113528"/>
                  </a:cubicBezTo>
                  <a:cubicBezTo>
                    <a:pt x="2282281" y="2118210"/>
                    <a:pt x="2290093" y="2129645"/>
                    <a:pt x="2290699" y="2130536"/>
                  </a:cubicBezTo>
                  <a:cubicBezTo>
                    <a:pt x="2293410" y="2134295"/>
                    <a:pt x="2295833" y="2138212"/>
                    <a:pt x="2298288" y="2142066"/>
                  </a:cubicBezTo>
                  <a:cubicBezTo>
                    <a:pt x="2300807" y="2146016"/>
                    <a:pt x="2303326" y="2149933"/>
                    <a:pt x="2305846" y="2153851"/>
                  </a:cubicBezTo>
                  <a:cubicBezTo>
                    <a:pt x="2308045" y="2157227"/>
                    <a:pt x="2310310" y="2160571"/>
                    <a:pt x="2312669" y="2163852"/>
                  </a:cubicBezTo>
                  <a:cubicBezTo>
                    <a:pt x="2313403" y="2164935"/>
                    <a:pt x="2314869" y="2165254"/>
                    <a:pt x="2315953" y="2164553"/>
                  </a:cubicBezTo>
                  <a:cubicBezTo>
                    <a:pt x="2317038" y="2163820"/>
                    <a:pt x="2317324" y="2162355"/>
                    <a:pt x="2316623" y="2161272"/>
                  </a:cubicBezTo>
                  <a:cubicBezTo>
                    <a:pt x="2313689" y="2156495"/>
                    <a:pt x="2311075" y="2151590"/>
                    <a:pt x="2308301" y="2146748"/>
                  </a:cubicBezTo>
                  <a:cubicBezTo>
                    <a:pt x="2306451" y="2143468"/>
                    <a:pt x="2304602" y="2140187"/>
                    <a:pt x="2302593" y="2137002"/>
                  </a:cubicBezTo>
                  <a:close/>
                  <a:moveTo>
                    <a:pt x="2285502" y="2141302"/>
                  </a:moveTo>
                  <a:cubicBezTo>
                    <a:pt x="2284290" y="2137862"/>
                    <a:pt x="2282951" y="2134518"/>
                    <a:pt x="2281739" y="2131142"/>
                  </a:cubicBezTo>
                  <a:lnTo>
                    <a:pt x="2277753" y="2120344"/>
                  </a:lnTo>
                  <a:cubicBezTo>
                    <a:pt x="2277275" y="2119038"/>
                    <a:pt x="2276510" y="2115726"/>
                    <a:pt x="2276191" y="2114834"/>
                  </a:cubicBezTo>
                  <a:cubicBezTo>
                    <a:pt x="2275681" y="2113465"/>
                    <a:pt x="2274660" y="2113114"/>
                    <a:pt x="2274405" y="2113082"/>
                  </a:cubicBezTo>
                  <a:cubicBezTo>
                    <a:pt x="2274055" y="2113019"/>
                    <a:pt x="2271440" y="2112987"/>
                    <a:pt x="2271599" y="2115694"/>
                  </a:cubicBezTo>
                  <a:cubicBezTo>
                    <a:pt x="2271599" y="2115885"/>
                    <a:pt x="2271631" y="2116076"/>
                    <a:pt x="2271695" y="2116236"/>
                  </a:cubicBezTo>
                  <a:cubicBezTo>
                    <a:pt x="2271727" y="2116236"/>
                    <a:pt x="2271759" y="2116204"/>
                    <a:pt x="2271822" y="2116204"/>
                  </a:cubicBezTo>
                  <a:cubicBezTo>
                    <a:pt x="2272109" y="2116108"/>
                    <a:pt x="2272269" y="2116490"/>
                    <a:pt x="2272396" y="2117095"/>
                  </a:cubicBezTo>
                  <a:lnTo>
                    <a:pt x="2272301" y="2117032"/>
                  </a:lnTo>
                  <a:lnTo>
                    <a:pt x="2271950" y="2116841"/>
                  </a:lnTo>
                  <a:cubicBezTo>
                    <a:pt x="2272077" y="2117064"/>
                    <a:pt x="2272269" y="2117255"/>
                    <a:pt x="2272460" y="2117414"/>
                  </a:cubicBezTo>
                  <a:cubicBezTo>
                    <a:pt x="2272652" y="2118815"/>
                    <a:pt x="2272652" y="2120981"/>
                    <a:pt x="2272875" y="2121841"/>
                  </a:cubicBezTo>
                  <a:lnTo>
                    <a:pt x="2276095" y="2133021"/>
                  </a:lnTo>
                  <a:cubicBezTo>
                    <a:pt x="2277371" y="2137034"/>
                    <a:pt x="2278646" y="2141079"/>
                    <a:pt x="2280081" y="2145092"/>
                  </a:cubicBezTo>
                  <a:cubicBezTo>
                    <a:pt x="2281452" y="2149042"/>
                    <a:pt x="2282919" y="2152959"/>
                    <a:pt x="2284131" y="2156909"/>
                  </a:cubicBezTo>
                  <a:cubicBezTo>
                    <a:pt x="2285215" y="2160317"/>
                    <a:pt x="2286171" y="2163693"/>
                    <a:pt x="2286841" y="2167133"/>
                  </a:cubicBezTo>
                  <a:cubicBezTo>
                    <a:pt x="2287032" y="2168407"/>
                    <a:pt x="2288244" y="2169299"/>
                    <a:pt x="2289520" y="2169108"/>
                  </a:cubicBezTo>
                  <a:cubicBezTo>
                    <a:pt x="2290795" y="2168916"/>
                    <a:pt x="2291688" y="2167706"/>
                    <a:pt x="2291496" y="2166432"/>
                  </a:cubicBezTo>
                  <a:cubicBezTo>
                    <a:pt x="2290986" y="2161559"/>
                    <a:pt x="2289998" y="2156686"/>
                    <a:pt x="2288722" y="2151813"/>
                  </a:cubicBezTo>
                  <a:cubicBezTo>
                    <a:pt x="2287766" y="2148309"/>
                    <a:pt x="2286681" y="2144774"/>
                    <a:pt x="2285502" y="21413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879979" y="774715"/>
              <a:ext cx="1163149" cy="1176115"/>
            </a:xfrm>
            <a:custGeom>
              <a:rect b="b" l="l" r="r" t="t"/>
              <a:pathLst>
                <a:path extrusionOk="0" h="2352230" w="2326297">
                  <a:moveTo>
                    <a:pt x="2146098" y="549100"/>
                  </a:moveTo>
                  <a:cubicBezTo>
                    <a:pt x="2146449" y="564675"/>
                    <a:pt x="2135544" y="577606"/>
                    <a:pt x="2121737" y="577925"/>
                  </a:cubicBezTo>
                  <a:cubicBezTo>
                    <a:pt x="2107962" y="578243"/>
                    <a:pt x="2096450" y="565885"/>
                    <a:pt x="2096100" y="550278"/>
                  </a:cubicBezTo>
                  <a:cubicBezTo>
                    <a:pt x="2095749" y="534703"/>
                    <a:pt x="2106654" y="521804"/>
                    <a:pt x="2120461" y="521454"/>
                  </a:cubicBezTo>
                  <a:cubicBezTo>
                    <a:pt x="2134236" y="521135"/>
                    <a:pt x="2145747" y="533525"/>
                    <a:pt x="2146098" y="549100"/>
                  </a:cubicBezTo>
                  <a:close/>
                  <a:moveTo>
                    <a:pt x="2300621" y="796451"/>
                  </a:moveTo>
                  <a:cubicBezTo>
                    <a:pt x="2286846" y="796770"/>
                    <a:pt x="2275940" y="809701"/>
                    <a:pt x="2276291" y="825276"/>
                  </a:cubicBezTo>
                  <a:cubicBezTo>
                    <a:pt x="2276642" y="840851"/>
                    <a:pt x="2288153" y="853241"/>
                    <a:pt x="2301928" y="852890"/>
                  </a:cubicBezTo>
                  <a:cubicBezTo>
                    <a:pt x="2315735" y="852572"/>
                    <a:pt x="2326640" y="839672"/>
                    <a:pt x="2326289" y="824066"/>
                  </a:cubicBezTo>
                  <a:cubicBezTo>
                    <a:pt x="2325907" y="808491"/>
                    <a:pt x="2314428" y="796101"/>
                    <a:pt x="2300621" y="796451"/>
                  </a:cubicBezTo>
                  <a:close/>
                  <a:moveTo>
                    <a:pt x="196646" y="1740533"/>
                  </a:moveTo>
                  <a:cubicBezTo>
                    <a:pt x="182839" y="1740406"/>
                    <a:pt x="171519" y="1752955"/>
                    <a:pt x="171392" y="1768562"/>
                  </a:cubicBezTo>
                  <a:cubicBezTo>
                    <a:pt x="171264" y="1784137"/>
                    <a:pt x="182361" y="1796877"/>
                    <a:pt x="196136" y="1797004"/>
                  </a:cubicBezTo>
                  <a:cubicBezTo>
                    <a:pt x="209943" y="1797132"/>
                    <a:pt x="221262" y="1784583"/>
                    <a:pt x="221390" y="1768976"/>
                  </a:cubicBezTo>
                  <a:cubicBezTo>
                    <a:pt x="221517" y="1753401"/>
                    <a:pt x="210421" y="1740661"/>
                    <a:pt x="196646" y="1740533"/>
                  </a:cubicBezTo>
                  <a:close/>
                  <a:moveTo>
                    <a:pt x="25255" y="1459803"/>
                  </a:moveTo>
                  <a:cubicBezTo>
                    <a:pt x="11448" y="1459675"/>
                    <a:pt x="129" y="1472224"/>
                    <a:pt x="1" y="1487799"/>
                  </a:cubicBezTo>
                  <a:cubicBezTo>
                    <a:pt x="-126" y="1503406"/>
                    <a:pt x="10970" y="1516146"/>
                    <a:pt x="24777" y="1516274"/>
                  </a:cubicBezTo>
                  <a:cubicBezTo>
                    <a:pt x="38552" y="1516401"/>
                    <a:pt x="49872" y="1503852"/>
                    <a:pt x="49999" y="1488245"/>
                  </a:cubicBezTo>
                  <a:cubicBezTo>
                    <a:pt x="50127" y="1472670"/>
                    <a:pt x="39062" y="1459930"/>
                    <a:pt x="25255" y="1459803"/>
                  </a:cubicBezTo>
                  <a:close/>
                  <a:moveTo>
                    <a:pt x="1089471" y="8373"/>
                  </a:moveTo>
                  <a:cubicBezTo>
                    <a:pt x="1080607" y="19043"/>
                    <a:pt x="1082903" y="35892"/>
                    <a:pt x="1094605" y="45957"/>
                  </a:cubicBezTo>
                  <a:cubicBezTo>
                    <a:pt x="1106339" y="55990"/>
                    <a:pt x="1123048" y="55480"/>
                    <a:pt x="1131912" y="44778"/>
                  </a:cubicBezTo>
                  <a:cubicBezTo>
                    <a:pt x="1140777" y="34108"/>
                    <a:pt x="1138481" y="17259"/>
                    <a:pt x="1126779" y="7227"/>
                  </a:cubicBezTo>
                  <a:cubicBezTo>
                    <a:pt x="1115044" y="-2838"/>
                    <a:pt x="1098336" y="-2329"/>
                    <a:pt x="1089471" y="8373"/>
                  </a:cubicBezTo>
                  <a:close/>
                  <a:moveTo>
                    <a:pt x="1411048" y="53792"/>
                  </a:moveTo>
                  <a:cubicBezTo>
                    <a:pt x="1402183" y="64494"/>
                    <a:pt x="1404479" y="81343"/>
                    <a:pt x="1416213" y="91376"/>
                  </a:cubicBezTo>
                  <a:cubicBezTo>
                    <a:pt x="1427916" y="101440"/>
                    <a:pt x="1444624" y="100931"/>
                    <a:pt x="1453489" y="90229"/>
                  </a:cubicBezTo>
                  <a:cubicBezTo>
                    <a:pt x="1462385" y="79527"/>
                    <a:pt x="1460057" y="62710"/>
                    <a:pt x="1448355" y="52645"/>
                  </a:cubicBezTo>
                  <a:cubicBezTo>
                    <a:pt x="1436653" y="42581"/>
                    <a:pt x="1419912" y="43122"/>
                    <a:pt x="1411048" y="53792"/>
                  </a:cubicBezTo>
                  <a:close/>
                  <a:moveTo>
                    <a:pt x="1168359" y="2306613"/>
                  </a:moveTo>
                  <a:cubicBezTo>
                    <a:pt x="1159112" y="2317060"/>
                    <a:pt x="1160865" y="2333973"/>
                    <a:pt x="1172249" y="2344420"/>
                  </a:cubicBezTo>
                  <a:cubicBezTo>
                    <a:pt x="1183632" y="2354835"/>
                    <a:pt x="1200373" y="2354835"/>
                    <a:pt x="1209620" y="2344420"/>
                  </a:cubicBezTo>
                  <a:cubicBezTo>
                    <a:pt x="1218867" y="2334005"/>
                    <a:pt x="1217113" y="2317060"/>
                    <a:pt x="1205730" y="2306645"/>
                  </a:cubicBezTo>
                  <a:cubicBezTo>
                    <a:pt x="1194314" y="2296198"/>
                    <a:pt x="1177574" y="2296198"/>
                    <a:pt x="1168359" y="2306613"/>
                  </a:cubicBezTo>
                  <a:close/>
                  <a:moveTo>
                    <a:pt x="848026" y="2251066"/>
                  </a:moveTo>
                  <a:cubicBezTo>
                    <a:pt x="838779" y="2261513"/>
                    <a:pt x="840532" y="2278425"/>
                    <a:pt x="851916" y="2288872"/>
                  </a:cubicBezTo>
                  <a:cubicBezTo>
                    <a:pt x="863299" y="2299287"/>
                    <a:pt x="880040" y="2299287"/>
                    <a:pt x="889287" y="2288872"/>
                  </a:cubicBezTo>
                  <a:cubicBezTo>
                    <a:pt x="898534" y="2278457"/>
                    <a:pt x="896780" y="2261513"/>
                    <a:pt x="885397" y="2251097"/>
                  </a:cubicBezTo>
                  <a:cubicBezTo>
                    <a:pt x="873981" y="2240651"/>
                    <a:pt x="857241" y="2240651"/>
                    <a:pt x="848026" y="2251066"/>
                  </a:cubicBezTo>
                  <a:close/>
                  <a:moveTo>
                    <a:pt x="120820" y="660640"/>
                  </a:moveTo>
                  <a:cubicBezTo>
                    <a:pt x="106598" y="666405"/>
                    <a:pt x="99168" y="681662"/>
                    <a:pt x="104238" y="694689"/>
                  </a:cubicBezTo>
                  <a:cubicBezTo>
                    <a:pt x="109340" y="707747"/>
                    <a:pt x="125060" y="713640"/>
                    <a:pt x="139282" y="707907"/>
                  </a:cubicBezTo>
                  <a:cubicBezTo>
                    <a:pt x="153535" y="702142"/>
                    <a:pt x="160965" y="686885"/>
                    <a:pt x="155863" y="673827"/>
                  </a:cubicBezTo>
                  <a:cubicBezTo>
                    <a:pt x="150761" y="660800"/>
                    <a:pt x="135073" y="654876"/>
                    <a:pt x="120820" y="660640"/>
                  </a:cubicBezTo>
                  <a:close/>
                  <a:moveTo>
                    <a:pt x="311788" y="393287"/>
                  </a:moveTo>
                  <a:cubicBezTo>
                    <a:pt x="297567" y="399052"/>
                    <a:pt x="290137" y="414308"/>
                    <a:pt x="295239" y="427367"/>
                  </a:cubicBezTo>
                  <a:cubicBezTo>
                    <a:pt x="300309" y="440394"/>
                    <a:pt x="316029" y="446318"/>
                    <a:pt x="330283" y="440553"/>
                  </a:cubicBezTo>
                  <a:cubicBezTo>
                    <a:pt x="344504" y="434788"/>
                    <a:pt x="351934" y="419532"/>
                    <a:pt x="346832" y="406505"/>
                  </a:cubicBezTo>
                  <a:cubicBezTo>
                    <a:pt x="341730" y="393446"/>
                    <a:pt x="326042" y="387554"/>
                    <a:pt x="311788" y="393287"/>
                  </a:cubicBezTo>
                  <a:close/>
                  <a:moveTo>
                    <a:pt x="2182194" y="1675526"/>
                  </a:moveTo>
                  <a:cubicBezTo>
                    <a:pt x="2167749" y="1680813"/>
                    <a:pt x="2159841" y="1695847"/>
                    <a:pt x="2164529" y="1709033"/>
                  </a:cubicBezTo>
                  <a:cubicBezTo>
                    <a:pt x="2169216" y="1722219"/>
                    <a:pt x="2184713" y="1728653"/>
                    <a:pt x="2199157" y="1723366"/>
                  </a:cubicBezTo>
                  <a:cubicBezTo>
                    <a:pt x="2213570" y="1718079"/>
                    <a:pt x="2221478" y="1703077"/>
                    <a:pt x="2216791" y="1689859"/>
                  </a:cubicBezTo>
                  <a:cubicBezTo>
                    <a:pt x="2212103" y="1676673"/>
                    <a:pt x="2196607" y="1670239"/>
                    <a:pt x="2182194" y="1675526"/>
                  </a:cubicBezTo>
                  <a:close/>
                  <a:moveTo>
                    <a:pt x="1982839" y="1936478"/>
                  </a:moveTo>
                  <a:cubicBezTo>
                    <a:pt x="1968426" y="1941765"/>
                    <a:pt x="1960518" y="1956798"/>
                    <a:pt x="1965205" y="1969985"/>
                  </a:cubicBezTo>
                  <a:cubicBezTo>
                    <a:pt x="1969893" y="1983171"/>
                    <a:pt x="1985390" y="1989604"/>
                    <a:pt x="1999802" y="1984317"/>
                  </a:cubicBezTo>
                  <a:cubicBezTo>
                    <a:pt x="2014215" y="1979030"/>
                    <a:pt x="2022123" y="1964028"/>
                    <a:pt x="2017436" y="1950810"/>
                  </a:cubicBezTo>
                  <a:cubicBezTo>
                    <a:pt x="2012780" y="1937625"/>
                    <a:pt x="1997251" y="1931191"/>
                    <a:pt x="1982839" y="193647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700696" y="715677"/>
              <a:ext cx="1500156" cy="1303074"/>
            </a:xfrm>
            <a:custGeom>
              <a:rect b="b" l="l" r="r" t="t"/>
              <a:pathLst>
                <a:path extrusionOk="0" h="2606147" w="3000312">
                  <a:moveTo>
                    <a:pt x="1065876" y="322711"/>
                  </a:moveTo>
                  <a:cubicBezTo>
                    <a:pt x="1064346" y="326597"/>
                    <a:pt x="1034723" y="324144"/>
                    <a:pt x="1031280" y="323348"/>
                  </a:cubicBezTo>
                  <a:cubicBezTo>
                    <a:pt x="1008194" y="317965"/>
                    <a:pt x="987914" y="304110"/>
                    <a:pt x="970121" y="288663"/>
                  </a:cubicBezTo>
                  <a:cubicBezTo>
                    <a:pt x="908644" y="235281"/>
                    <a:pt x="893880" y="147246"/>
                    <a:pt x="893242" y="69499"/>
                  </a:cubicBezTo>
                  <a:cubicBezTo>
                    <a:pt x="893083" y="50898"/>
                    <a:pt x="893051" y="32266"/>
                    <a:pt x="893721" y="13633"/>
                  </a:cubicBezTo>
                  <a:cubicBezTo>
                    <a:pt x="893753" y="12550"/>
                    <a:pt x="893242" y="479"/>
                    <a:pt x="894167" y="129"/>
                  </a:cubicBezTo>
                  <a:cubicBezTo>
                    <a:pt x="897962" y="-1209"/>
                    <a:pt x="909919" y="8282"/>
                    <a:pt x="912853" y="10034"/>
                  </a:cubicBezTo>
                  <a:cubicBezTo>
                    <a:pt x="933388" y="22360"/>
                    <a:pt x="954305" y="34368"/>
                    <a:pt x="973597" y="48701"/>
                  </a:cubicBezTo>
                  <a:cubicBezTo>
                    <a:pt x="1050699" y="106064"/>
                    <a:pt x="1116799" y="226650"/>
                    <a:pt x="1065876" y="322711"/>
                  </a:cubicBezTo>
                  <a:close/>
                  <a:moveTo>
                    <a:pt x="1991673" y="2278494"/>
                  </a:moveTo>
                  <a:cubicBezTo>
                    <a:pt x="1988293" y="2277602"/>
                    <a:pt x="1958734" y="2274162"/>
                    <a:pt x="1957076" y="2278016"/>
                  </a:cubicBezTo>
                  <a:cubicBezTo>
                    <a:pt x="1903155" y="2372357"/>
                    <a:pt x="1965398" y="2495046"/>
                    <a:pt x="2040650" y="2554893"/>
                  </a:cubicBezTo>
                  <a:cubicBezTo>
                    <a:pt x="2059463" y="2569863"/>
                    <a:pt x="2079999" y="2582539"/>
                    <a:pt x="2100151" y="2595534"/>
                  </a:cubicBezTo>
                  <a:cubicBezTo>
                    <a:pt x="2102989" y="2597381"/>
                    <a:pt x="2114659" y="2607255"/>
                    <a:pt x="2118486" y="2606045"/>
                  </a:cubicBezTo>
                  <a:cubicBezTo>
                    <a:pt x="2119442" y="2605758"/>
                    <a:pt x="2119315" y="2593655"/>
                    <a:pt x="2119379" y="2592572"/>
                  </a:cubicBezTo>
                  <a:cubicBezTo>
                    <a:pt x="2120622" y="2573971"/>
                    <a:pt x="2121164" y="2555339"/>
                    <a:pt x="2121611" y="2536738"/>
                  </a:cubicBezTo>
                  <a:cubicBezTo>
                    <a:pt x="2123428" y="2459023"/>
                    <a:pt x="2111471" y="2370542"/>
                    <a:pt x="2051715" y="2315186"/>
                  </a:cubicBezTo>
                  <a:cubicBezTo>
                    <a:pt x="2034401" y="2299165"/>
                    <a:pt x="2014567" y="2284641"/>
                    <a:pt x="1991673" y="2278494"/>
                  </a:cubicBezTo>
                  <a:close/>
                  <a:moveTo>
                    <a:pt x="2314684" y="131353"/>
                  </a:moveTo>
                  <a:cubicBezTo>
                    <a:pt x="2298294" y="139666"/>
                    <a:pt x="2282223" y="148584"/>
                    <a:pt x="2266216" y="157630"/>
                  </a:cubicBezTo>
                  <a:cubicBezTo>
                    <a:pt x="2199350" y="195341"/>
                    <a:pt x="2130347" y="250601"/>
                    <a:pt x="2113639" y="331024"/>
                  </a:cubicBezTo>
                  <a:cubicBezTo>
                    <a:pt x="2108792" y="354307"/>
                    <a:pt x="2106496" y="379023"/>
                    <a:pt x="2112874" y="402210"/>
                  </a:cubicBezTo>
                  <a:cubicBezTo>
                    <a:pt x="2113830" y="405650"/>
                    <a:pt x="2125852" y="433328"/>
                    <a:pt x="2129965" y="432818"/>
                  </a:cubicBezTo>
                  <a:cubicBezTo>
                    <a:pt x="2237295" y="432404"/>
                    <a:pt x="2309869" y="315736"/>
                    <a:pt x="2322560" y="219483"/>
                  </a:cubicBezTo>
                  <a:cubicBezTo>
                    <a:pt x="2325749" y="195404"/>
                    <a:pt x="2326131" y="170975"/>
                    <a:pt x="2326960" y="146705"/>
                  </a:cubicBezTo>
                  <a:cubicBezTo>
                    <a:pt x="2327056" y="143297"/>
                    <a:pt x="2329543" y="128041"/>
                    <a:pt x="2326578" y="125301"/>
                  </a:cubicBezTo>
                  <a:cubicBezTo>
                    <a:pt x="2325844" y="124632"/>
                    <a:pt x="2315641" y="130875"/>
                    <a:pt x="2314684" y="131353"/>
                  </a:cubicBezTo>
                  <a:close/>
                  <a:moveTo>
                    <a:pt x="2989246" y="1399482"/>
                  </a:moveTo>
                  <a:cubicBezTo>
                    <a:pt x="2973972" y="1389195"/>
                    <a:pt x="2958347" y="1379448"/>
                    <a:pt x="2942659" y="1369830"/>
                  </a:cubicBezTo>
                  <a:cubicBezTo>
                    <a:pt x="2877196" y="1329698"/>
                    <a:pt x="2795694" y="1296382"/>
                    <a:pt x="2718783" y="1321703"/>
                  </a:cubicBezTo>
                  <a:cubicBezTo>
                    <a:pt x="2696526" y="1329061"/>
                    <a:pt x="2674301" y="1339349"/>
                    <a:pt x="2657688" y="1356516"/>
                  </a:cubicBezTo>
                  <a:cubicBezTo>
                    <a:pt x="2655233" y="1359064"/>
                    <a:pt x="2637664" y="1383462"/>
                    <a:pt x="2640119" y="1386838"/>
                  </a:cubicBezTo>
                  <a:cubicBezTo>
                    <a:pt x="2693944" y="1481243"/>
                    <a:pt x="2829621" y="1487135"/>
                    <a:pt x="2918011" y="1450348"/>
                  </a:cubicBezTo>
                  <a:cubicBezTo>
                    <a:pt x="2940140" y="1441143"/>
                    <a:pt x="2961153" y="1429326"/>
                    <a:pt x="2982230" y="1417956"/>
                  </a:cubicBezTo>
                  <a:cubicBezTo>
                    <a:pt x="2985228" y="1416331"/>
                    <a:pt x="2999449" y="1410949"/>
                    <a:pt x="3000310" y="1406967"/>
                  </a:cubicBezTo>
                  <a:cubicBezTo>
                    <a:pt x="3000501" y="1405980"/>
                    <a:pt x="2990106" y="1400088"/>
                    <a:pt x="2989246" y="1399482"/>
                  </a:cubicBezTo>
                  <a:close/>
                  <a:moveTo>
                    <a:pt x="897037" y="2133128"/>
                  </a:moveTo>
                  <a:cubicBezTo>
                    <a:pt x="789770" y="2130007"/>
                    <a:pt x="713529" y="2244255"/>
                    <a:pt x="697777" y="2340061"/>
                  </a:cubicBezTo>
                  <a:cubicBezTo>
                    <a:pt x="693855" y="2364012"/>
                    <a:pt x="692676" y="2388410"/>
                    <a:pt x="691113" y="2412616"/>
                  </a:cubicBezTo>
                  <a:cubicBezTo>
                    <a:pt x="690890" y="2416056"/>
                    <a:pt x="687924" y="2431217"/>
                    <a:pt x="690794" y="2434020"/>
                  </a:cubicBezTo>
                  <a:cubicBezTo>
                    <a:pt x="691496" y="2434752"/>
                    <a:pt x="701891" y="2428860"/>
                    <a:pt x="702847" y="2428382"/>
                  </a:cubicBezTo>
                  <a:cubicBezTo>
                    <a:pt x="719492" y="2420611"/>
                    <a:pt x="735850" y="2412202"/>
                    <a:pt x="752144" y="2403698"/>
                  </a:cubicBezTo>
                  <a:cubicBezTo>
                    <a:pt x="820158" y="2368217"/>
                    <a:pt x="890883" y="2315249"/>
                    <a:pt x="910142" y="2235400"/>
                  </a:cubicBezTo>
                  <a:cubicBezTo>
                    <a:pt x="915722" y="2212308"/>
                    <a:pt x="918784" y="2187656"/>
                    <a:pt x="913140" y="2164246"/>
                  </a:cubicBezTo>
                  <a:cubicBezTo>
                    <a:pt x="912311" y="2160806"/>
                    <a:pt x="901150" y="2132778"/>
                    <a:pt x="897037" y="2133128"/>
                  </a:cubicBezTo>
                  <a:close/>
                  <a:moveTo>
                    <a:pt x="80421" y="1140378"/>
                  </a:moveTo>
                  <a:cubicBezTo>
                    <a:pt x="58706" y="1150507"/>
                    <a:pt x="38203" y="1163215"/>
                    <a:pt x="17604" y="1175477"/>
                  </a:cubicBezTo>
                  <a:cubicBezTo>
                    <a:pt x="14702" y="1177229"/>
                    <a:pt x="672" y="1183217"/>
                    <a:pt x="3" y="1187230"/>
                  </a:cubicBezTo>
                  <a:cubicBezTo>
                    <a:pt x="-189" y="1188218"/>
                    <a:pt x="10461" y="1193664"/>
                    <a:pt x="11354" y="1194237"/>
                  </a:cubicBezTo>
                  <a:cubicBezTo>
                    <a:pt x="27042" y="1203856"/>
                    <a:pt x="43049" y="1212902"/>
                    <a:pt x="59152" y="1221852"/>
                  </a:cubicBezTo>
                  <a:cubicBezTo>
                    <a:pt x="126210" y="1259149"/>
                    <a:pt x="209019" y="1288929"/>
                    <a:pt x="284814" y="1260327"/>
                  </a:cubicBezTo>
                  <a:cubicBezTo>
                    <a:pt x="306720" y="1252046"/>
                    <a:pt x="328530" y="1240803"/>
                    <a:pt x="344378" y="1222935"/>
                  </a:cubicBezTo>
                  <a:cubicBezTo>
                    <a:pt x="346738" y="1220291"/>
                    <a:pt x="363287" y="1195161"/>
                    <a:pt x="360704" y="1191881"/>
                  </a:cubicBezTo>
                  <a:cubicBezTo>
                    <a:pt x="302989" y="1099864"/>
                    <a:pt x="167216" y="1099832"/>
                    <a:pt x="80421" y="114037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724904" y="725160"/>
              <a:ext cx="1451790" cy="1273308"/>
            </a:xfrm>
            <a:custGeom>
              <a:rect b="b" l="l" r="r" t="t"/>
              <a:pathLst>
                <a:path extrusionOk="0" h="2546616" w="2903579">
                  <a:moveTo>
                    <a:pt x="206075" y="1213621"/>
                  </a:moveTo>
                  <a:lnTo>
                    <a:pt x="205820" y="1213685"/>
                  </a:lnTo>
                  <a:cubicBezTo>
                    <a:pt x="205756" y="1213494"/>
                    <a:pt x="205947" y="1213462"/>
                    <a:pt x="206202" y="1213494"/>
                  </a:cubicBezTo>
                  <a:lnTo>
                    <a:pt x="206075" y="1213621"/>
                  </a:lnTo>
                  <a:close/>
                  <a:moveTo>
                    <a:pt x="2699353" y="1331882"/>
                  </a:moveTo>
                  <a:cubicBezTo>
                    <a:pt x="2699608" y="1331914"/>
                    <a:pt x="2699832" y="1331914"/>
                    <a:pt x="2699768" y="1331723"/>
                  </a:cubicBezTo>
                  <a:lnTo>
                    <a:pt x="2699481" y="1331787"/>
                  </a:lnTo>
                  <a:lnTo>
                    <a:pt x="2699353" y="1331882"/>
                  </a:lnTo>
                  <a:close/>
                  <a:moveTo>
                    <a:pt x="2301057" y="574795"/>
                  </a:moveTo>
                  <a:cubicBezTo>
                    <a:pt x="2304246" y="585911"/>
                    <a:pt x="2308073" y="597345"/>
                    <a:pt x="2311803" y="608525"/>
                  </a:cubicBezTo>
                  <a:cubicBezTo>
                    <a:pt x="2314099" y="615404"/>
                    <a:pt x="2316299" y="621583"/>
                    <a:pt x="2318563" y="628017"/>
                  </a:cubicBezTo>
                  <a:lnTo>
                    <a:pt x="2317543" y="627253"/>
                  </a:lnTo>
                  <a:cubicBezTo>
                    <a:pt x="2275931" y="570718"/>
                    <a:pt x="2250932" y="522019"/>
                    <a:pt x="2250932" y="522019"/>
                  </a:cubicBezTo>
                  <a:cubicBezTo>
                    <a:pt x="2248859" y="517751"/>
                    <a:pt x="2243694" y="515967"/>
                    <a:pt x="2239421" y="518037"/>
                  </a:cubicBezTo>
                  <a:cubicBezTo>
                    <a:pt x="2235148" y="520107"/>
                    <a:pt x="2233362" y="525267"/>
                    <a:pt x="2235467" y="529535"/>
                  </a:cubicBezTo>
                  <a:cubicBezTo>
                    <a:pt x="2235467" y="529535"/>
                    <a:pt x="2249337" y="559475"/>
                    <a:pt x="2274241" y="599957"/>
                  </a:cubicBezTo>
                  <a:cubicBezTo>
                    <a:pt x="2273667" y="599638"/>
                    <a:pt x="2273093" y="599256"/>
                    <a:pt x="2272487" y="598938"/>
                  </a:cubicBezTo>
                  <a:cubicBezTo>
                    <a:pt x="2260817" y="592695"/>
                    <a:pt x="2251474" y="587567"/>
                    <a:pt x="2242992" y="583267"/>
                  </a:cubicBezTo>
                  <a:cubicBezTo>
                    <a:pt x="2232979" y="578203"/>
                    <a:pt x="2224275" y="574158"/>
                    <a:pt x="2214996" y="569731"/>
                  </a:cubicBezTo>
                  <a:cubicBezTo>
                    <a:pt x="2203261" y="564189"/>
                    <a:pt x="2190570" y="558392"/>
                    <a:pt x="2172810" y="549920"/>
                  </a:cubicBezTo>
                  <a:cubicBezTo>
                    <a:pt x="2168409" y="547563"/>
                    <a:pt x="2162956" y="549219"/>
                    <a:pt x="2160629" y="553582"/>
                  </a:cubicBezTo>
                  <a:cubicBezTo>
                    <a:pt x="2158269" y="557946"/>
                    <a:pt x="2159927" y="563392"/>
                    <a:pt x="2164296" y="565749"/>
                  </a:cubicBezTo>
                  <a:cubicBezTo>
                    <a:pt x="2190156" y="581069"/>
                    <a:pt x="2204632" y="589701"/>
                    <a:pt x="2222106" y="599384"/>
                  </a:cubicBezTo>
                  <a:cubicBezTo>
                    <a:pt x="2228069" y="602696"/>
                    <a:pt x="2234383" y="606136"/>
                    <a:pt x="2241653" y="609926"/>
                  </a:cubicBezTo>
                  <a:cubicBezTo>
                    <a:pt x="2247520" y="612984"/>
                    <a:pt x="2254088" y="616137"/>
                    <a:pt x="2261486" y="619863"/>
                  </a:cubicBezTo>
                  <a:cubicBezTo>
                    <a:pt x="2269043" y="623526"/>
                    <a:pt x="2276505" y="627316"/>
                    <a:pt x="2283934" y="631234"/>
                  </a:cubicBezTo>
                  <a:cubicBezTo>
                    <a:pt x="2289515" y="634132"/>
                    <a:pt x="2295031" y="637190"/>
                    <a:pt x="2300515" y="640216"/>
                  </a:cubicBezTo>
                  <a:cubicBezTo>
                    <a:pt x="2314227" y="659900"/>
                    <a:pt x="2329851" y="680475"/>
                    <a:pt x="2347197" y="700350"/>
                  </a:cubicBezTo>
                  <a:cubicBezTo>
                    <a:pt x="2377490" y="735067"/>
                    <a:pt x="2412980" y="767682"/>
                    <a:pt x="2452200" y="789722"/>
                  </a:cubicBezTo>
                  <a:cubicBezTo>
                    <a:pt x="2462627" y="795583"/>
                    <a:pt x="2473405" y="800392"/>
                    <a:pt x="2484310" y="804660"/>
                  </a:cubicBezTo>
                  <a:cubicBezTo>
                    <a:pt x="2482397" y="817623"/>
                    <a:pt x="2481281" y="830778"/>
                    <a:pt x="2481600" y="844091"/>
                  </a:cubicBezTo>
                  <a:cubicBezTo>
                    <a:pt x="2482142" y="866578"/>
                    <a:pt x="2485777" y="889351"/>
                    <a:pt x="2491516" y="911774"/>
                  </a:cubicBezTo>
                  <a:cubicBezTo>
                    <a:pt x="2497096" y="933591"/>
                    <a:pt x="2504717" y="955122"/>
                    <a:pt x="2513486" y="975698"/>
                  </a:cubicBezTo>
                  <a:cubicBezTo>
                    <a:pt x="2526878" y="1007198"/>
                    <a:pt x="2542854" y="1036150"/>
                    <a:pt x="2558255" y="1061344"/>
                  </a:cubicBezTo>
                  <a:lnTo>
                    <a:pt x="2559116" y="1081505"/>
                  </a:lnTo>
                  <a:cubicBezTo>
                    <a:pt x="2559403" y="1089850"/>
                    <a:pt x="2559530" y="1097208"/>
                    <a:pt x="2559849" y="1103896"/>
                  </a:cubicBezTo>
                  <a:cubicBezTo>
                    <a:pt x="2560232" y="1112177"/>
                    <a:pt x="2560710" y="1119407"/>
                    <a:pt x="2561220" y="1126287"/>
                  </a:cubicBezTo>
                  <a:cubicBezTo>
                    <a:pt x="2562751" y="1146385"/>
                    <a:pt x="2564505" y="1163297"/>
                    <a:pt x="2567534" y="1193460"/>
                  </a:cubicBezTo>
                  <a:cubicBezTo>
                    <a:pt x="2567821" y="1198429"/>
                    <a:pt x="2572062" y="1202219"/>
                    <a:pt x="2577036" y="1201932"/>
                  </a:cubicBezTo>
                  <a:cubicBezTo>
                    <a:pt x="2581978" y="1201646"/>
                    <a:pt x="2585773" y="1197378"/>
                    <a:pt x="2585486" y="1192441"/>
                  </a:cubicBezTo>
                  <a:cubicBezTo>
                    <a:pt x="2585295" y="1172566"/>
                    <a:pt x="2585359" y="1158456"/>
                    <a:pt x="2585199" y="1145366"/>
                  </a:cubicBezTo>
                  <a:cubicBezTo>
                    <a:pt x="2585103" y="1134982"/>
                    <a:pt x="2585040" y="1125300"/>
                    <a:pt x="2584625" y="1113961"/>
                  </a:cubicBezTo>
                  <a:cubicBezTo>
                    <a:pt x="2584498" y="1109916"/>
                    <a:pt x="2584243" y="1105489"/>
                    <a:pt x="2583987" y="1100934"/>
                  </a:cubicBezTo>
                  <a:cubicBezTo>
                    <a:pt x="2603502" y="1128994"/>
                    <a:pt x="2618138" y="1146385"/>
                    <a:pt x="2618138" y="1146385"/>
                  </a:cubicBezTo>
                  <a:cubicBezTo>
                    <a:pt x="2621135" y="1150079"/>
                    <a:pt x="2626556" y="1150621"/>
                    <a:pt x="2630255" y="1147627"/>
                  </a:cubicBezTo>
                  <a:cubicBezTo>
                    <a:pt x="2633922" y="1144601"/>
                    <a:pt x="2634464" y="1139187"/>
                    <a:pt x="2631467" y="1135492"/>
                  </a:cubicBezTo>
                  <a:cubicBezTo>
                    <a:pt x="2631467" y="1135492"/>
                    <a:pt x="2607647" y="1105043"/>
                    <a:pt x="2580671" y="1059082"/>
                  </a:cubicBezTo>
                  <a:cubicBezTo>
                    <a:pt x="2580480" y="1057458"/>
                    <a:pt x="2580384" y="1055834"/>
                    <a:pt x="2580193" y="1054209"/>
                  </a:cubicBezTo>
                  <a:cubicBezTo>
                    <a:pt x="2579300" y="1046724"/>
                    <a:pt x="2578216" y="1039240"/>
                    <a:pt x="2577036" y="1031755"/>
                  </a:cubicBezTo>
                  <a:cubicBezTo>
                    <a:pt x="2579396" y="1034717"/>
                    <a:pt x="2581468" y="1037456"/>
                    <a:pt x="2583924" y="1040450"/>
                  </a:cubicBezTo>
                  <a:cubicBezTo>
                    <a:pt x="2590811" y="1048922"/>
                    <a:pt x="2597858" y="1057617"/>
                    <a:pt x="2604969" y="1065612"/>
                  </a:cubicBezTo>
                  <a:cubicBezTo>
                    <a:pt x="2611123" y="1072492"/>
                    <a:pt x="2617341" y="1078894"/>
                    <a:pt x="2623048" y="1084627"/>
                  </a:cubicBezTo>
                  <a:cubicBezTo>
                    <a:pt x="2639183" y="1100934"/>
                    <a:pt x="2651364" y="1112082"/>
                    <a:pt x="2651364" y="1112082"/>
                  </a:cubicBezTo>
                  <a:cubicBezTo>
                    <a:pt x="2654712" y="1115745"/>
                    <a:pt x="2660388" y="1116031"/>
                    <a:pt x="2664055" y="1112687"/>
                  </a:cubicBezTo>
                  <a:cubicBezTo>
                    <a:pt x="2667754" y="1109374"/>
                    <a:pt x="2668041" y="1103705"/>
                    <a:pt x="2664692" y="1100010"/>
                  </a:cubicBezTo>
                  <a:cubicBezTo>
                    <a:pt x="2664692" y="1100010"/>
                    <a:pt x="2654808" y="1086792"/>
                    <a:pt x="2640172" y="1069147"/>
                  </a:cubicBezTo>
                  <a:cubicBezTo>
                    <a:pt x="2634974" y="1062936"/>
                    <a:pt x="2629235" y="1056120"/>
                    <a:pt x="2622985" y="1049336"/>
                  </a:cubicBezTo>
                  <a:cubicBezTo>
                    <a:pt x="2615715" y="1041437"/>
                    <a:pt x="2607775" y="1033602"/>
                    <a:pt x="2599994" y="1025894"/>
                  </a:cubicBezTo>
                  <a:cubicBezTo>
                    <a:pt x="2591800" y="1017804"/>
                    <a:pt x="2583637" y="1010160"/>
                    <a:pt x="2576303" y="1003121"/>
                  </a:cubicBezTo>
                  <a:cubicBezTo>
                    <a:pt x="2574740" y="1001369"/>
                    <a:pt x="2572604" y="1000446"/>
                    <a:pt x="2570404" y="1000318"/>
                  </a:cubicBezTo>
                  <a:cubicBezTo>
                    <a:pt x="2570372" y="1000286"/>
                    <a:pt x="2570340" y="1000159"/>
                    <a:pt x="2570340" y="1000159"/>
                  </a:cubicBezTo>
                  <a:cubicBezTo>
                    <a:pt x="2568554" y="996815"/>
                    <a:pt x="2565780" y="996432"/>
                    <a:pt x="2564664" y="996146"/>
                  </a:cubicBezTo>
                  <a:cubicBezTo>
                    <a:pt x="2562623" y="995604"/>
                    <a:pt x="2560774" y="996114"/>
                    <a:pt x="2559020" y="996910"/>
                  </a:cubicBezTo>
                  <a:cubicBezTo>
                    <a:pt x="2558351" y="997197"/>
                    <a:pt x="2553695" y="999872"/>
                    <a:pt x="2554397" y="1006306"/>
                  </a:cubicBezTo>
                  <a:cubicBezTo>
                    <a:pt x="2554524" y="1007262"/>
                    <a:pt x="2554939" y="1009714"/>
                    <a:pt x="2555258" y="1011816"/>
                  </a:cubicBezTo>
                  <a:cubicBezTo>
                    <a:pt x="2548115" y="997420"/>
                    <a:pt x="2541132" y="982546"/>
                    <a:pt x="2534850" y="966907"/>
                  </a:cubicBezTo>
                  <a:cubicBezTo>
                    <a:pt x="2519034" y="927476"/>
                    <a:pt x="2507236" y="884892"/>
                    <a:pt x="2505706" y="843359"/>
                  </a:cubicBezTo>
                  <a:cubicBezTo>
                    <a:pt x="2505323" y="832912"/>
                    <a:pt x="2505897" y="822560"/>
                    <a:pt x="2506981" y="812304"/>
                  </a:cubicBezTo>
                  <a:cubicBezTo>
                    <a:pt x="2559403" y="826414"/>
                    <a:pt x="2616129" y="819503"/>
                    <a:pt x="2674067" y="776696"/>
                  </a:cubicBezTo>
                  <a:cubicBezTo>
                    <a:pt x="2678085" y="773797"/>
                    <a:pt x="2679010" y="768191"/>
                    <a:pt x="2676108" y="764178"/>
                  </a:cubicBezTo>
                  <a:cubicBezTo>
                    <a:pt x="2673206" y="760133"/>
                    <a:pt x="2667594" y="759210"/>
                    <a:pt x="2663577" y="762108"/>
                  </a:cubicBezTo>
                  <a:cubicBezTo>
                    <a:pt x="2609688" y="799692"/>
                    <a:pt x="2558191" y="803832"/>
                    <a:pt x="2510840" y="789340"/>
                  </a:cubicBezTo>
                  <a:cubicBezTo>
                    <a:pt x="2521203" y="744813"/>
                    <a:pt x="2548498" y="703981"/>
                    <a:pt x="2603598" y="673086"/>
                  </a:cubicBezTo>
                  <a:cubicBezTo>
                    <a:pt x="2607966" y="670729"/>
                    <a:pt x="2609592" y="665282"/>
                    <a:pt x="2607201" y="660919"/>
                  </a:cubicBezTo>
                  <a:cubicBezTo>
                    <a:pt x="2604841" y="656555"/>
                    <a:pt x="2599389" y="654931"/>
                    <a:pt x="2595020" y="657320"/>
                  </a:cubicBezTo>
                  <a:cubicBezTo>
                    <a:pt x="2533989" y="689330"/>
                    <a:pt x="2502262" y="733092"/>
                    <a:pt x="2489189" y="781250"/>
                  </a:cubicBezTo>
                  <a:cubicBezTo>
                    <a:pt x="2480707" y="777587"/>
                    <a:pt x="2472321" y="773479"/>
                    <a:pt x="2464126" y="768765"/>
                  </a:cubicBezTo>
                  <a:cubicBezTo>
                    <a:pt x="2427328" y="747616"/>
                    <a:pt x="2393688" y="717262"/>
                    <a:pt x="2364480" y="684998"/>
                  </a:cubicBezTo>
                  <a:cubicBezTo>
                    <a:pt x="2355329" y="674869"/>
                    <a:pt x="2346623" y="664582"/>
                    <a:pt x="2338397" y="654326"/>
                  </a:cubicBezTo>
                  <a:cubicBezTo>
                    <a:pt x="2339545" y="652924"/>
                    <a:pt x="2340501" y="651300"/>
                    <a:pt x="2340278" y="648879"/>
                  </a:cubicBezTo>
                  <a:cubicBezTo>
                    <a:pt x="2340246" y="648465"/>
                    <a:pt x="2340055" y="646618"/>
                    <a:pt x="2338620" y="644452"/>
                  </a:cubicBezTo>
                  <a:cubicBezTo>
                    <a:pt x="2340023" y="642414"/>
                    <a:pt x="2340756" y="639993"/>
                    <a:pt x="2340023" y="637445"/>
                  </a:cubicBezTo>
                  <a:cubicBezTo>
                    <a:pt x="2337759" y="626711"/>
                    <a:pt x="2335431" y="614863"/>
                    <a:pt x="2332689" y="602728"/>
                  </a:cubicBezTo>
                  <a:cubicBezTo>
                    <a:pt x="2330106" y="591230"/>
                    <a:pt x="2327460" y="579477"/>
                    <a:pt x="2324462" y="568297"/>
                  </a:cubicBezTo>
                  <a:cubicBezTo>
                    <a:pt x="2321848" y="558647"/>
                    <a:pt x="2318978" y="549506"/>
                    <a:pt x="2316299" y="541161"/>
                  </a:cubicBezTo>
                  <a:cubicBezTo>
                    <a:pt x="2308710" y="517623"/>
                    <a:pt x="2302460" y="500933"/>
                    <a:pt x="2302460" y="500933"/>
                  </a:cubicBezTo>
                  <a:cubicBezTo>
                    <a:pt x="2301121" y="496156"/>
                    <a:pt x="2296147" y="493353"/>
                    <a:pt x="2291396" y="494691"/>
                  </a:cubicBezTo>
                  <a:cubicBezTo>
                    <a:pt x="2286613" y="496029"/>
                    <a:pt x="2283807" y="500965"/>
                    <a:pt x="2285114" y="505743"/>
                  </a:cubicBezTo>
                  <a:cubicBezTo>
                    <a:pt x="2285114" y="505743"/>
                    <a:pt x="2288399" y="523261"/>
                    <a:pt x="2294042" y="547340"/>
                  </a:cubicBezTo>
                  <a:cubicBezTo>
                    <a:pt x="2296051" y="555876"/>
                    <a:pt x="2298315" y="565208"/>
                    <a:pt x="2301057" y="574795"/>
                  </a:cubicBezTo>
                  <a:close/>
                  <a:moveTo>
                    <a:pt x="359194" y="972194"/>
                  </a:moveTo>
                  <a:cubicBezTo>
                    <a:pt x="359194" y="972194"/>
                    <a:pt x="374245" y="962957"/>
                    <a:pt x="394493" y="949166"/>
                  </a:cubicBezTo>
                  <a:cubicBezTo>
                    <a:pt x="401667" y="944293"/>
                    <a:pt x="409479" y="938879"/>
                    <a:pt x="417355" y="932954"/>
                  </a:cubicBezTo>
                  <a:cubicBezTo>
                    <a:pt x="426507" y="926043"/>
                    <a:pt x="435722" y="918430"/>
                    <a:pt x="444746" y="911009"/>
                  </a:cubicBezTo>
                  <a:cubicBezTo>
                    <a:pt x="450167" y="906518"/>
                    <a:pt x="455014" y="902378"/>
                    <a:pt x="460084" y="898046"/>
                  </a:cubicBezTo>
                  <a:lnTo>
                    <a:pt x="459669" y="899543"/>
                  </a:lnTo>
                  <a:cubicBezTo>
                    <a:pt x="422011" y="958849"/>
                    <a:pt x="385788" y="999586"/>
                    <a:pt x="385788" y="999586"/>
                  </a:cubicBezTo>
                  <a:cubicBezTo>
                    <a:pt x="382535" y="1003057"/>
                    <a:pt x="382758" y="1008504"/>
                    <a:pt x="386234" y="1011753"/>
                  </a:cubicBezTo>
                  <a:cubicBezTo>
                    <a:pt x="389742" y="1014970"/>
                    <a:pt x="395194" y="1014747"/>
                    <a:pt x="398415" y="1011275"/>
                  </a:cubicBezTo>
                  <a:cubicBezTo>
                    <a:pt x="398415" y="1011275"/>
                    <a:pt x="421118" y="987451"/>
                    <a:pt x="449561" y="950026"/>
                  </a:cubicBezTo>
                  <a:cubicBezTo>
                    <a:pt x="449433" y="950791"/>
                    <a:pt x="449274" y="951523"/>
                    <a:pt x="449178" y="952288"/>
                  </a:cubicBezTo>
                  <a:cubicBezTo>
                    <a:pt x="447488" y="965569"/>
                    <a:pt x="445990" y="976271"/>
                    <a:pt x="445001" y="985858"/>
                  </a:cubicBezTo>
                  <a:cubicBezTo>
                    <a:pt x="443821" y="997165"/>
                    <a:pt x="443088" y="1006879"/>
                    <a:pt x="442259" y="1017231"/>
                  </a:cubicBezTo>
                  <a:cubicBezTo>
                    <a:pt x="441239" y="1030321"/>
                    <a:pt x="440314" y="1044463"/>
                    <a:pt x="438688" y="1064338"/>
                  </a:cubicBezTo>
                  <a:cubicBezTo>
                    <a:pt x="438050" y="1069243"/>
                    <a:pt x="441526" y="1073766"/>
                    <a:pt x="446436" y="1074371"/>
                  </a:cubicBezTo>
                  <a:cubicBezTo>
                    <a:pt x="451378" y="1075008"/>
                    <a:pt x="455874" y="1071536"/>
                    <a:pt x="456512" y="1066631"/>
                  </a:cubicBezTo>
                  <a:cubicBezTo>
                    <a:pt x="461678" y="1036628"/>
                    <a:pt x="464611" y="1019811"/>
                    <a:pt x="467513" y="999777"/>
                  </a:cubicBezTo>
                  <a:cubicBezTo>
                    <a:pt x="468502" y="992929"/>
                    <a:pt x="469458" y="985699"/>
                    <a:pt x="470415" y="977450"/>
                  </a:cubicBezTo>
                  <a:cubicBezTo>
                    <a:pt x="471180" y="970793"/>
                    <a:pt x="471850" y="963435"/>
                    <a:pt x="472711" y="955090"/>
                  </a:cubicBezTo>
                  <a:cubicBezTo>
                    <a:pt x="473444" y="946618"/>
                    <a:pt x="474337" y="938178"/>
                    <a:pt x="475357" y="929737"/>
                  </a:cubicBezTo>
                  <a:cubicBezTo>
                    <a:pt x="476123" y="923367"/>
                    <a:pt x="477015" y="917029"/>
                    <a:pt x="477908" y="910691"/>
                  </a:cubicBezTo>
                  <a:cubicBezTo>
                    <a:pt x="491556" y="890434"/>
                    <a:pt x="505331" y="867979"/>
                    <a:pt x="517798" y="844059"/>
                  </a:cubicBezTo>
                  <a:cubicBezTo>
                    <a:pt x="539194" y="803100"/>
                    <a:pt x="556764" y="757967"/>
                    <a:pt x="563237" y="713026"/>
                  </a:cubicBezTo>
                  <a:cubicBezTo>
                    <a:pt x="564895" y="701433"/>
                    <a:pt x="565564" y="689871"/>
                    <a:pt x="565724" y="678405"/>
                  </a:cubicBezTo>
                  <a:cubicBezTo>
                    <a:pt x="578510" y="675666"/>
                    <a:pt x="591138" y="672098"/>
                    <a:pt x="603414" y="667066"/>
                  </a:cubicBezTo>
                  <a:cubicBezTo>
                    <a:pt x="624076" y="658626"/>
                    <a:pt x="643942" y="647096"/>
                    <a:pt x="662723" y="633718"/>
                  </a:cubicBezTo>
                  <a:cubicBezTo>
                    <a:pt x="680930" y="620723"/>
                    <a:pt x="698117" y="605945"/>
                    <a:pt x="714029" y="590370"/>
                  </a:cubicBezTo>
                  <a:cubicBezTo>
                    <a:pt x="738103" y="566896"/>
                    <a:pt x="759244" y="541766"/>
                    <a:pt x="776909" y="518611"/>
                  </a:cubicBezTo>
                  <a:lnTo>
                    <a:pt x="794893" y="510903"/>
                  </a:lnTo>
                  <a:cubicBezTo>
                    <a:pt x="802514" y="507718"/>
                    <a:pt x="809242" y="505010"/>
                    <a:pt x="815300" y="502399"/>
                  </a:cubicBezTo>
                  <a:cubicBezTo>
                    <a:pt x="822794" y="499150"/>
                    <a:pt x="829299" y="496188"/>
                    <a:pt x="835453" y="493321"/>
                  </a:cubicBezTo>
                  <a:cubicBezTo>
                    <a:pt x="853469" y="484913"/>
                    <a:pt x="868424" y="477364"/>
                    <a:pt x="895208" y="464019"/>
                  </a:cubicBezTo>
                  <a:cubicBezTo>
                    <a:pt x="899736" y="461980"/>
                    <a:pt x="901777" y="456661"/>
                    <a:pt x="899736" y="452138"/>
                  </a:cubicBezTo>
                  <a:cubicBezTo>
                    <a:pt x="897727" y="447616"/>
                    <a:pt x="892402" y="445577"/>
                    <a:pt x="887874" y="447616"/>
                  </a:cubicBezTo>
                  <a:cubicBezTo>
                    <a:pt x="869603" y="454718"/>
                    <a:pt x="856562" y="459591"/>
                    <a:pt x="844540" y="464274"/>
                  </a:cubicBezTo>
                  <a:cubicBezTo>
                    <a:pt x="835006" y="468000"/>
                    <a:pt x="826110" y="471408"/>
                    <a:pt x="815779" y="475740"/>
                  </a:cubicBezTo>
                  <a:cubicBezTo>
                    <a:pt x="812080" y="477300"/>
                    <a:pt x="808094" y="479052"/>
                    <a:pt x="803981" y="480900"/>
                  </a:cubicBezTo>
                  <a:cubicBezTo>
                    <a:pt x="823368" y="452170"/>
                    <a:pt x="834305" y="432073"/>
                    <a:pt x="834305" y="432073"/>
                  </a:cubicBezTo>
                  <a:cubicBezTo>
                    <a:pt x="836633" y="427932"/>
                    <a:pt x="835198" y="422677"/>
                    <a:pt x="831052" y="420352"/>
                  </a:cubicBezTo>
                  <a:cubicBezTo>
                    <a:pt x="826907" y="418027"/>
                    <a:pt x="821646" y="419492"/>
                    <a:pt x="819318" y="423600"/>
                  </a:cubicBezTo>
                  <a:cubicBezTo>
                    <a:pt x="819318" y="423600"/>
                    <a:pt x="799517" y="456916"/>
                    <a:pt x="766514" y="498577"/>
                  </a:cubicBezTo>
                  <a:cubicBezTo>
                    <a:pt x="765079" y="499309"/>
                    <a:pt x="763644" y="499978"/>
                    <a:pt x="762209" y="500711"/>
                  </a:cubicBezTo>
                  <a:cubicBezTo>
                    <a:pt x="755609" y="504182"/>
                    <a:pt x="749104" y="507813"/>
                    <a:pt x="742599" y="511508"/>
                  </a:cubicBezTo>
                  <a:cubicBezTo>
                    <a:pt x="744608" y="508068"/>
                    <a:pt x="746489" y="505010"/>
                    <a:pt x="748530" y="501443"/>
                  </a:cubicBezTo>
                  <a:cubicBezTo>
                    <a:pt x="753951" y="491920"/>
                    <a:pt x="759531" y="482173"/>
                    <a:pt x="764441" y="472587"/>
                  </a:cubicBezTo>
                  <a:cubicBezTo>
                    <a:pt x="768650" y="464337"/>
                    <a:pt x="772381" y="456183"/>
                    <a:pt x="775697" y="448762"/>
                  </a:cubicBezTo>
                  <a:cubicBezTo>
                    <a:pt x="785104" y="427741"/>
                    <a:pt x="791098" y="412293"/>
                    <a:pt x="791098" y="412293"/>
                  </a:cubicBezTo>
                  <a:cubicBezTo>
                    <a:pt x="793331" y="407866"/>
                    <a:pt x="791545" y="402452"/>
                    <a:pt x="787081" y="400254"/>
                  </a:cubicBezTo>
                  <a:cubicBezTo>
                    <a:pt x="782649" y="398024"/>
                    <a:pt x="777260" y="399840"/>
                    <a:pt x="775028" y="404267"/>
                  </a:cubicBezTo>
                  <a:cubicBezTo>
                    <a:pt x="775028" y="404267"/>
                    <a:pt x="766259" y="418313"/>
                    <a:pt x="755067" y="438443"/>
                  </a:cubicBezTo>
                  <a:cubicBezTo>
                    <a:pt x="751081" y="445545"/>
                    <a:pt x="746808" y="453412"/>
                    <a:pt x="742727" y="461726"/>
                  </a:cubicBezTo>
                  <a:cubicBezTo>
                    <a:pt x="737975" y="471408"/>
                    <a:pt x="733511" y="481696"/>
                    <a:pt x="729143" y="491761"/>
                  </a:cubicBezTo>
                  <a:cubicBezTo>
                    <a:pt x="724519" y="502367"/>
                    <a:pt x="720310" y="512782"/>
                    <a:pt x="716388" y="522178"/>
                  </a:cubicBezTo>
                  <a:cubicBezTo>
                    <a:pt x="715304" y="524344"/>
                    <a:pt x="715240" y="526732"/>
                    <a:pt x="715974" y="528835"/>
                  </a:cubicBezTo>
                  <a:cubicBezTo>
                    <a:pt x="712594" y="532784"/>
                    <a:pt x="714347" y="536925"/>
                    <a:pt x="714539" y="537402"/>
                  </a:cubicBezTo>
                  <a:cubicBezTo>
                    <a:pt x="714858" y="538358"/>
                    <a:pt x="719545" y="545461"/>
                    <a:pt x="727198" y="541543"/>
                  </a:cubicBezTo>
                  <a:cubicBezTo>
                    <a:pt x="728154" y="541097"/>
                    <a:pt x="730705" y="539536"/>
                    <a:pt x="732650" y="538453"/>
                  </a:cubicBezTo>
                  <a:cubicBezTo>
                    <a:pt x="721873" y="550302"/>
                    <a:pt x="710330" y="562182"/>
                    <a:pt x="698053" y="573680"/>
                  </a:cubicBezTo>
                  <a:cubicBezTo>
                    <a:pt x="667187" y="602600"/>
                    <a:pt x="631984" y="628813"/>
                    <a:pt x="594135" y="644834"/>
                  </a:cubicBezTo>
                  <a:cubicBezTo>
                    <a:pt x="584569" y="648879"/>
                    <a:pt x="574780" y="651937"/>
                    <a:pt x="564927" y="654517"/>
                  </a:cubicBezTo>
                  <a:cubicBezTo>
                    <a:pt x="559761" y="599670"/>
                    <a:pt x="533646" y="548009"/>
                    <a:pt x="474018" y="507590"/>
                  </a:cubicBezTo>
                  <a:cubicBezTo>
                    <a:pt x="469968" y="504756"/>
                    <a:pt x="464356" y="505743"/>
                    <a:pt x="461518" y="509820"/>
                  </a:cubicBezTo>
                  <a:cubicBezTo>
                    <a:pt x="458681" y="513897"/>
                    <a:pt x="459669" y="519502"/>
                    <a:pt x="463750" y="522337"/>
                  </a:cubicBezTo>
                  <a:cubicBezTo>
                    <a:pt x="517224" y="560717"/>
                    <a:pt x="538971" y="608525"/>
                    <a:pt x="542032" y="658849"/>
                  </a:cubicBezTo>
                  <a:cubicBezTo>
                    <a:pt x="497518" y="664359"/>
                    <a:pt x="450486" y="652447"/>
                    <a:pt x="402975" y="610786"/>
                  </a:cubicBezTo>
                  <a:cubicBezTo>
                    <a:pt x="399276" y="607442"/>
                    <a:pt x="393600" y="607728"/>
                    <a:pt x="390284" y="611423"/>
                  </a:cubicBezTo>
                  <a:cubicBezTo>
                    <a:pt x="386936" y="615086"/>
                    <a:pt x="387223" y="620787"/>
                    <a:pt x="390921" y="624100"/>
                  </a:cubicBezTo>
                  <a:cubicBezTo>
                    <a:pt x="441653" y="671207"/>
                    <a:pt x="493054" y="686208"/>
                    <a:pt x="542096" y="681940"/>
                  </a:cubicBezTo>
                  <a:cubicBezTo>
                    <a:pt x="541681" y="691081"/>
                    <a:pt x="540820" y="700286"/>
                    <a:pt x="539386" y="709491"/>
                  </a:cubicBezTo>
                  <a:cubicBezTo>
                    <a:pt x="532849" y="751884"/>
                    <a:pt x="516714" y="794468"/>
                    <a:pt x="497200" y="833549"/>
                  </a:cubicBezTo>
                  <a:cubicBezTo>
                    <a:pt x="490918" y="846130"/>
                    <a:pt x="484285" y="858265"/>
                    <a:pt x="477525" y="869986"/>
                  </a:cubicBezTo>
                  <a:cubicBezTo>
                    <a:pt x="476218" y="869572"/>
                    <a:pt x="474847" y="869381"/>
                    <a:pt x="473285" y="869795"/>
                  </a:cubicBezTo>
                  <a:cubicBezTo>
                    <a:pt x="472838" y="869922"/>
                    <a:pt x="470447" y="870655"/>
                    <a:pt x="468438" y="873362"/>
                  </a:cubicBezTo>
                  <a:cubicBezTo>
                    <a:pt x="466014" y="872757"/>
                    <a:pt x="463463" y="872916"/>
                    <a:pt x="461295" y="874508"/>
                  </a:cubicBezTo>
                  <a:cubicBezTo>
                    <a:pt x="452176" y="880433"/>
                    <a:pt x="442068" y="886803"/>
                    <a:pt x="431800" y="893619"/>
                  </a:cubicBezTo>
                  <a:cubicBezTo>
                    <a:pt x="422075" y="900116"/>
                    <a:pt x="412126" y="906709"/>
                    <a:pt x="402879" y="913462"/>
                  </a:cubicBezTo>
                  <a:cubicBezTo>
                    <a:pt x="394907" y="919290"/>
                    <a:pt x="387478" y="925215"/>
                    <a:pt x="380718" y="930661"/>
                  </a:cubicBezTo>
                  <a:cubicBezTo>
                    <a:pt x="361650" y="946077"/>
                    <a:pt x="348480" y="957766"/>
                    <a:pt x="348480" y="957766"/>
                  </a:cubicBezTo>
                  <a:cubicBezTo>
                    <a:pt x="344495" y="960728"/>
                    <a:pt x="343665" y="966366"/>
                    <a:pt x="346599" y="970347"/>
                  </a:cubicBezTo>
                  <a:cubicBezTo>
                    <a:pt x="349565" y="974328"/>
                    <a:pt x="355208" y="975156"/>
                    <a:pt x="359194" y="972194"/>
                  </a:cubicBezTo>
                  <a:close/>
                  <a:moveTo>
                    <a:pt x="2903555" y="1383544"/>
                  </a:moveTo>
                  <a:cubicBezTo>
                    <a:pt x="2903874" y="1387302"/>
                    <a:pt x="2901068" y="1390647"/>
                    <a:pt x="2897273" y="1390965"/>
                  </a:cubicBezTo>
                  <a:cubicBezTo>
                    <a:pt x="2885571" y="1392175"/>
                    <a:pt x="2873358" y="1392239"/>
                    <a:pt x="2860954" y="1391602"/>
                  </a:cubicBezTo>
                  <a:cubicBezTo>
                    <a:pt x="2833436" y="1390201"/>
                    <a:pt x="2805025" y="1385391"/>
                    <a:pt x="2779006" y="1383544"/>
                  </a:cubicBezTo>
                  <a:cubicBezTo>
                    <a:pt x="2766187" y="1382557"/>
                    <a:pt x="2753401" y="1381506"/>
                    <a:pt x="2740583" y="1380518"/>
                  </a:cubicBezTo>
                  <a:cubicBezTo>
                    <a:pt x="2741507" y="1381633"/>
                    <a:pt x="2742464" y="1382620"/>
                    <a:pt x="2743421" y="1383225"/>
                  </a:cubicBezTo>
                  <a:cubicBezTo>
                    <a:pt x="2746992" y="1385551"/>
                    <a:pt x="2750659" y="1387716"/>
                    <a:pt x="2754326" y="1390010"/>
                  </a:cubicBezTo>
                  <a:cubicBezTo>
                    <a:pt x="2757929" y="1392239"/>
                    <a:pt x="2761596" y="1394469"/>
                    <a:pt x="2765199" y="1396794"/>
                  </a:cubicBezTo>
                  <a:cubicBezTo>
                    <a:pt x="2769536" y="1399597"/>
                    <a:pt x="2773777" y="1402495"/>
                    <a:pt x="2778081" y="1405330"/>
                  </a:cubicBezTo>
                  <a:cubicBezTo>
                    <a:pt x="2784650" y="1409693"/>
                    <a:pt x="2791027" y="1414089"/>
                    <a:pt x="2797596" y="1418134"/>
                  </a:cubicBezTo>
                  <a:cubicBezTo>
                    <a:pt x="2801135" y="1419949"/>
                    <a:pt x="2802506" y="1424249"/>
                    <a:pt x="2800721" y="1427784"/>
                  </a:cubicBezTo>
                  <a:cubicBezTo>
                    <a:pt x="2798903" y="1431288"/>
                    <a:pt x="2794567" y="1432689"/>
                    <a:pt x="2791059" y="1430874"/>
                  </a:cubicBezTo>
                  <a:cubicBezTo>
                    <a:pt x="2780855" y="1426510"/>
                    <a:pt x="2770524" y="1422051"/>
                    <a:pt x="2760671" y="1416573"/>
                  </a:cubicBezTo>
                  <a:cubicBezTo>
                    <a:pt x="2756717" y="1414375"/>
                    <a:pt x="2752891" y="1411986"/>
                    <a:pt x="2749192" y="1409470"/>
                  </a:cubicBezTo>
                  <a:cubicBezTo>
                    <a:pt x="2743580" y="1405616"/>
                    <a:pt x="2738351" y="1401348"/>
                    <a:pt x="2733153" y="1397080"/>
                  </a:cubicBezTo>
                  <a:cubicBezTo>
                    <a:pt x="2730698" y="1394946"/>
                    <a:pt x="2728243" y="1391570"/>
                    <a:pt x="2726170" y="1387971"/>
                  </a:cubicBezTo>
                  <a:cubicBezTo>
                    <a:pt x="2725405" y="1386602"/>
                    <a:pt x="2724703" y="1385232"/>
                    <a:pt x="2723906" y="1384085"/>
                  </a:cubicBezTo>
                  <a:cubicBezTo>
                    <a:pt x="2723810" y="1383990"/>
                    <a:pt x="2723747" y="1383831"/>
                    <a:pt x="2723714" y="1383671"/>
                  </a:cubicBezTo>
                  <a:cubicBezTo>
                    <a:pt x="2721227" y="1383926"/>
                    <a:pt x="2718676" y="1382780"/>
                    <a:pt x="2717242" y="1380518"/>
                  </a:cubicBezTo>
                  <a:cubicBezTo>
                    <a:pt x="2716891" y="1379945"/>
                    <a:pt x="2717082" y="1379276"/>
                    <a:pt x="2716923" y="1378639"/>
                  </a:cubicBezTo>
                  <a:cubicBezTo>
                    <a:pt x="2712554" y="1378289"/>
                    <a:pt x="2708186" y="1378002"/>
                    <a:pt x="2703849" y="1377620"/>
                  </a:cubicBezTo>
                  <a:cubicBezTo>
                    <a:pt x="2685259" y="1375964"/>
                    <a:pt x="2666733" y="1374148"/>
                    <a:pt x="2648207" y="1372364"/>
                  </a:cubicBezTo>
                  <a:cubicBezTo>
                    <a:pt x="2649100" y="1373097"/>
                    <a:pt x="2649897" y="1373670"/>
                    <a:pt x="2649993" y="1373766"/>
                  </a:cubicBezTo>
                  <a:lnTo>
                    <a:pt x="2662141" y="1382525"/>
                  </a:lnTo>
                  <a:cubicBezTo>
                    <a:pt x="2664884" y="1384436"/>
                    <a:pt x="2667722" y="1386219"/>
                    <a:pt x="2670496" y="1388162"/>
                  </a:cubicBezTo>
                  <a:cubicBezTo>
                    <a:pt x="2673270" y="1390105"/>
                    <a:pt x="2676044" y="1392080"/>
                    <a:pt x="2678691" y="1394150"/>
                  </a:cubicBezTo>
                  <a:cubicBezTo>
                    <a:pt x="2686885" y="1400616"/>
                    <a:pt x="2694570" y="1407527"/>
                    <a:pt x="2702287" y="1414566"/>
                  </a:cubicBezTo>
                  <a:cubicBezTo>
                    <a:pt x="2705412" y="1416987"/>
                    <a:pt x="2705986" y="1421478"/>
                    <a:pt x="2703562" y="1424599"/>
                  </a:cubicBezTo>
                  <a:cubicBezTo>
                    <a:pt x="2701139" y="1427721"/>
                    <a:pt x="2696643" y="1428294"/>
                    <a:pt x="2693518" y="1425873"/>
                  </a:cubicBezTo>
                  <a:cubicBezTo>
                    <a:pt x="2688321" y="1422593"/>
                    <a:pt x="2683059" y="1419567"/>
                    <a:pt x="2677830" y="1416350"/>
                  </a:cubicBezTo>
                  <a:cubicBezTo>
                    <a:pt x="2674322" y="1414184"/>
                    <a:pt x="2670815" y="1412050"/>
                    <a:pt x="2667403" y="1409725"/>
                  </a:cubicBezTo>
                  <a:cubicBezTo>
                    <a:pt x="2664533" y="1407782"/>
                    <a:pt x="2661727" y="1405744"/>
                    <a:pt x="2659017" y="1403578"/>
                  </a:cubicBezTo>
                  <a:cubicBezTo>
                    <a:pt x="2656242" y="1401412"/>
                    <a:pt x="2653628" y="1399119"/>
                    <a:pt x="2650981" y="1396794"/>
                  </a:cubicBezTo>
                  <a:cubicBezTo>
                    <a:pt x="2648909" y="1394915"/>
                    <a:pt x="2646804" y="1393067"/>
                    <a:pt x="2644795" y="1391093"/>
                  </a:cubicBezTo>
                  <a:cubicBezTo>
                    <a:pt x="2642691" y="1388990"/>
                    <a:pt x="2640650" y="1386856"/>
                    <a:pt x="2638769" y="1384499"/>
                  </a:cubicBezTo>
                  <a:cubicBezTo>
                    <a:pt x="2638354" y="1383990"/>
                    <a:pt x="2634560" y="1378002"/>
                    <a:pt x="2633571" y="1375581"/>
                  </a:cubicBezTo>
                  <a:cubicBezTo>
                    <a:pt x="2632774" y="1373670"/>
                    <a:pt x="2632806" y="1372269"/>
                    <a:pt x="2632838" y="1370899"/>
                  </a:cubicBezTo>
                  <a:cubicBezTo>
                    <a:pt x="2598209" y="1367555"/>
                    <a:pt x="2563612" y="1364051"/>
                    <a:pt x="2528855" y="1361185"/>
                  </a:cubicBezTo>
                  <a:cubicBezTo>
                    <a:pt x="2524902" y="1360930"/>
                    <a:pt x="2521904" y="1357554"/>
                    <a:pt x="2522159" y="1353605"/>
                  </a:cubicBezTo>
                  <a:cubicBezTo>
                    <a:pt x="2522414" y="1349655"/>
                    <a:pt x="2525826" y="1346661"/>
                    <a:pt x="2529780" y="1346916"/>
                  </a:cubicBezTo>
                  <a:cubicBezTo>
                    <a:pt x="2564537" y="1348508"/>
                    <a:pt x="2599197" y="1350642"/>
                    <a:pt x="2633858" y="1352999"/>
                  </a:cubicBezTo>
                  <a:cubicBezTo>
                    <a:pt x="2634496" y="1351980"/>
                    <a:pt x="2634942" y="1350865"/>
                    <a:pt x="2636058" y="1350228"/>
                  </a:cubicBezTo>
                  <a:cubicBezTo>
                    <a:pt x="2640522" y="1347107"/>
                    <a:pt x="2644859" y="1343954"/>
                    <a:pt x="2649355" y="1340896"/>
                  </a:cubicBezTo>
                  <a:cubicBezTo>
                    <a:pt x="2652320" y="1338858"/>
                    <a:pt x="2655286" y="1336851"/>
                    <a:pt x="2658379" y="1334972"/>
                  </a:cubicBezTo>
                  <a:cubicBezTo>
                    <a:pt x="2660930" y="1333411"/>
                    <a:pt x="2663545" y="1331946"/>
                    <a:pt x="2666191" y="1330545"/>
                  </a:cubicBezTo>
                  <a:cubicBezTo>
                    <a:pt x="2668838" y="1329175"/>
                    <a:pt x="2671548" y="1327933"/>
                    <a:pt x="2674258" y="1326595"/>
                  </a:cubicBezTo>
                  <a:cubicBezTo>
                    <a:pt x="2675024" y="1326245"/>
                    <a:pt x="2688161" y="1320671"/>
                    <a:pt x="2693518" y="1319047"/>
                  </a:cubicBezTo>
                  <a:cubicBezTo>
                    <a:pt x="2695559" y="1318442"/>
                    <a:pt x="2696994" y="1318059"/>
                    <a:pt x="2697631" y="1318091"/>
                  </a:cubicBezTo>
                  <a:cubicBezTo>
                    <a:pt x="2703243" y="1318314"/>
                    <a:pt x="2705061" y="1321372"/>
                    <a:pt x="2705157" y="1324047"/>
                  </a:cubicBezTo>
                  <a:cubicBezTo>
                    <a:pt x="2705667" y="1327646"/>
                    <a:pt x="2703275" y="1330991"/>
                    <a:pt x="2699768" y="1331723"/>
                  </a:cubicBezTo>
                  <a:lnTo>
                    <a:pt x="2699736" y="1331691"/>
                  </a:lnTo>
                  <a:cubicBezTo>
                    <a:pt x="2699704" y="1331596"/>
                    <a:pt x="2699608" y="1331659"/>
                    <a:pt x="2699481" y="1331787"/>
                  </a:cubicBezTo>
                  <a:lnTo>
                    <a:pt x="2699321" y="1331819"/>
                  </a:lnTo>
                  <a:lnTo>
                    <a:pt x="2699003" y="1331851"/>
                  </a:lnTo>
                  <a:lnTo>
                    <a:pt x="2699353" y="1331882"/>
                  </a:lnTo>
                  <a:cubicBezTo>
                    <a:pt x="2699257" y="1331978"/>
                    <a:pt x="2699162" y="1332073"/>
                    <a:pt x="2699066" y="1332137"/>
                  </a:cubicBezTo>
                  <a:cubicBezTo>
                    <a:pt x="2694634" y="1334590"/>
                    <a:pt x="2683920" y="1341820"/>
                    <a:pt x="2683282" y="1342266"/>
                  </a:cubicBezTo>
                  <a:cubicBezTo>
                    <a:pt x="2680763" y="1343922"/>
                    <a:pt x="2678276" y="1345674"/>
                    <a:pt x="2675725" y="1347266"/>
                  </a:cubicBezTo>
                  <a:cubicBezTo>
                    <a:pt x="2673142" y="1348827"/>
                    <a:pt x="2670528" y="1350324"/>
                    <a:pt x="2667849" y="1351725"/>
                  </a:cubicBezTo>
                  <a:cubicBezTo>
                    <a:pt x="2665777" y="1352808"/>
                    <a:pt x="2663640" y="1353764"/>
                    <a:pt x="2661504" y="1354719"/>
                  </a:cubicBezTo>
                  <a:cubicBezTo>
                    <a:pt x="2676203" y="1355802"/>
                    <a:pt x="2690903" y="1356949"/>
                    <a:pt x="2705571" y="1358287"/>
                  </a:cubicBezTo>
                  <a:cubicBezTo>
                    <a:pt x="2708441" y="1358541"/>
                    <a:pt x="2711343" y="1358860"/>
                    <a:pt x="2714212" y="1359147"/>
                  </a:cubicBezTo>
                  <a:cubicBezTo>
                    <a:pt x="2713957" y="1356726"/>
                    <a:pt x="2714499" y="1354273"/>
                    <a:pt x="2716604" y="1352713"/>
                  </a:cubicBezTo>
                  <a:cubicBezTo>
                    <a:pt x="2722599" y="1347457"/>
                    <a:pt x="2730411" y="1341788"/>
                    <a:pt x="2739403" y="1336819"/>
                  </a:cubicBezTo>
                  <a:cubicBezTo>
                    <a:pt x="2744632" y="1333889"/>
                    <a:pt x="2750244" y="1331213"/>
                    <a:pt x="2756047" y="1329048"/>
                  </a:cubicBezTo>
                  <a:cubicBezTo>
                    <a:pt x="2763445" y="1326309"/>
                    <a:pt x="2771098" y="1324397"/>
                    <a:pt x="2778432" y="1323155"/>
                  </a:cubicBezTo>
                  <a:cubicBezTo>
                    <a:pt x="2787105" y="1321722"/>
                    <a:pt x="2795268" y="1321340"/>
                    <a:pt x="2802347" y="1322168"/>
                  </a:cubicBezTo>
                  <a:cubicBezTo>
                    <a:pt x="2806110" y="1322295"/>
                    <a:pt x="2809075" y="1325480"/>
                    <a:pt x="2808948" y="1329271"/>
                  </a:cubicBezTo>
                  <a:cubicBezTo>
                    <a:pt x="2808820" y="1333061"/>
                    <a:pt x="2805631" y="1336023"/>
                    <a:pt x="2801837" y="1335864"/>
                  </a:cubicBezTo>
                  <a:cubicBezTo>
                    <a:pt x="2792653" y="1336214"/>
                    <a:pt x="2781844" y="1339781"/>
                    <a:pt x="2770684" y="1344081"/>
                  </a:cubicBezTo>
                  <a:cubicBezTo>
                    <a:pt x="2767623" y="1345260"/>
                    <a:pt x="2764530" y="1346502"/>
                    <a:pt x="2761437" y="1347744"/>
                  </a:cubicBezTo>
                  <a:cubicBezTo>
                    <a:pt x="2758312" y="1348986"/>
                    <a:pt x="2755187" y="1350196"/>
                    <a:pt x="2752126" y="1351407"/>
                  </a:cubicBezTo>
                  <a:cubicBezTo>
                    <a:pt x="2744536" y="1354464"/>
                    <a:pt x="2737649" y="1357586"/>
                    <a:pt x="2731495" y="1360835"/>
                  </a:cubicBezTo>
                  <a:cubicBezTo>
                    <a:pt x="2747853" y="1362459"/>
                    <a:pt x="2764211" y="1364051"/>
                    <a:pt x="2780600" y="1365644"/>
                  </a:cubicBezTo>
                  <a:cubicBezTo>
                    <a:pt x="2806428" y="1368351"/>
                    <a:pt x="2834648" y="1374053"/>
                    <a:pt x="2862039" y="1376473"/>
                  </a:cubicBezTo>
                  <a:cubicBezTo>
                    <a:pt x="2873614" y="1377524"/>
                    <a:pt x="2885061" y="1378002"/>
                    <a:pt x="2896126" y="1377301"/>
                  </a:cubicBezTo>
                  <a:cubicBezTo>
                    <a:pt x="2899888" y="1376983"/>
                    <a:pt x="2903236" y="1379786"/>
                    <a:pt x="2903555" y="1383544"/>
                  </a:cubicBezTo>
                  <a:close/>
                  <a:moveTo>
                    <a:pt x="2646294" y="1372651"/>
                  </a:moveTo>
                  <a:cubicBezTo>
                    <a:pt x="2646198" y="1374467"/>
                    <a:pt x="2645337" y="1375645"/>
                    <a:pt x="2644221" y="1376537"/>
                  </a:cubicBezTo>
                  <a:cubicBezTo>
                    <a:pt x="2644923" y="1375868"/>
                    <a:pt x="2645497" y="1375072"/>
                    <a:pt x="2645879" y="1374116"/>
                  </a:cubicBezTo>
                  <a:cubicBezTo>
                    <a:pt x="2646071" y="1373638"/>
                    <a:pt x="2646230" y="1373161"/>
                    <a:pt x="2646294" y="1372651"/>
                  </a:cubicBezTo>
                  <a:close/>
                  <a:moveTo>
                    <a:pt x="2034772" y="467968"/>
                  </a:moveTo>
                  <a:cubicBezTo>
                    <a:pt x="2031456" y="465834"/>
                    <a:pt x="2030499" y="461375"/>
                    <a:pt x="2032668" y="458063"/>
                  </a:cubicBezTo>
                  <a:cubicBezTo>
                    <a:pt x="2051385" y="428155"/>
                    <a:pt x="2070485" y="398598"/>
                    <a:pt x="2089777" y="369168"/>
                  </a:cubicBezTo>
                  <a:cubicBezTo>
                    <a:pt x="2089203" y="368117"/>
                    <a:pt x="2088469" y="367129"/>
                    <a:pt x="2088501" y="365855"/>
                  </a:cubicBezTo>
                  <a:cubicBezTo>
                    <a:pt x="2088055" y="360345"/>
                    <a:pt x="2087513" y="354962"/>
                    <a:pt x="2087130" y="349452"/>
                  </a:cubicBezTo>
                  <a:cubicBezTo>
                    <a:pt x="2086875" y="345821"/>
                    <a:pt x="2086652" y="342190"/>
                    <a:pt x="2086588" y="338528"/>
                  </a:cubicBezTo>
                  <a:cubicBezTo>
                    <a:pt x="2086524" y="335502"/>
                    <a:pt x="2086588" y="332476"/>
                    <a:pt x="2086716" y="329450"/>
                  </a:cubicBezTo>
                  <a:cubicBezTo>
                    <a:pt x="2086843" y="326424"/>
                    <a:pt x="2087162" y="323399"/>
                    <a:pt x="2087353" y="320373"/>
                  </a:cubicBezTo>
                  <a:cubicBezTo>
                    <a:pt x="2087449" y="319513"/>
                    <a:pt x="2089235" y="305212"/>
                    <a:pt x="2090542" y="299670"/>
                  </a:cubicBezTo>
                  <a:cubicBezTo>
                    <a:pt x="2091020" y="297663"/>
                    <a:pt x="2091403" y="296262"/>
                    <a:pt x="2091754" y="295689"/>
                  </a:cubicBezTo>
                  <a:cubicBezTo>
                    <a:pt x="2094719" y="290847"/>
                    <a:pt x="2098386" y="290879"/>
                    <a:pt x="2100714" y="292121"/>
                  </a:cubicBezTo>
                  <a:cubicBezTo>
                    <a:pt x="2104062" y="293491"/>
                    <a:pt x="2105784" y="297249"/>
                    <a:pt x="2104636" y="300625"/>
                  </a:cubicBezTo>
                  <a:cubicBezTo>
                    <a:pt x="2104827" y="300657"/>
                    <a:pt x="2104732" y="300848"/>
                    <a:pt x="2104604" y="301039"/>
                  </a:cubicBezTo>
                  <a:lnTo>
                    <a:pt x="2104572" y="300880"/>
                  </a:lnTo>
                  <a:lnTo>
                    <a:pt x="2104508" y="301071"/>
                  </a:lnTo>
                  <a:lnTo>
                    <a:pt x="2104381" y="301294"/>
                  </a:lnTo>
                  <a:lnTo>
                    <a:pt x="2104604" y="301039"/>
                  </a:lnTo>
                  <a:cubicBezTo>
                    <a:pt x="2104636" y="301199"/>
                    <a:pt x="2104668" y="301326"/>
                    <a:pt x="2104668" y="301454"/>
                  </a:cubicBezTo>
                  <a:cubicBezTo>
                    <a:pt x="2104540" y="306613"/>
                    <a:pt x="2105369" y="319736"/>
                    <a:pt x="2105433" y="320500"/>
                  </a:cubicBezTo>
                  <a:cubicBezTo>
                    <a:pt x="2105624" y="323558"/>
                    <a:pt x="2105879" y="326615"/>
                    <a:pt x="2105943" y="329673"/>
                  </a:cubicBezTo>
                  <a:cubicBezTo>
                    <a:pt x="2106007" y="332731"/>
                    <a:pt x="2105975" y="335788"/>
                    <a:pt x="2105816" y="338814"/>
                  </a:cubicBezTo>
                  <a:cubicBezTo>
                    <a:pt x="2105720" y="340980"/>
                    <a:pt x="2105497" y="343146"/>
                    <a:pt x="2105306" y="345280"/>
                  </a:cubicBezTo>
                  <a:cubicBezTo>
                    <a:pt x="2113437" y="333081"/>
                    <a:pt x="2121600" y="320914"/>
                    <a:pt x="2129890" y="308811"/>
                  </a:cubicBezTo>
                  <a:cubicBezTo>
                    <a:pt x="2131612" y="306327"/>
                    <a:pt x="2133366" y="303842"/>
                    <a:pt x="2135088" y="301358"/>
                  </a:cubicBezTo>
                  <a:cubicBezTo>
                    <a:pt x="2132855" y="300339"/>
                    <a:pt x="2131006" y="298651"/>
                    <a:pt x="2130751" y="296071"/>
                  </a:cubicBezTo>
                  <a:cubicBezTo>
                    <a:pt x="2129252" y="288140"/>
                    <a:pt x="2128296" y="278426"/>
                    <a:pt x="2128519" y="268042"/>
                  </a:cubicBezTo>
                  <a:cubicBezTo>
                    <a:pt x="2128647" y="261959"/>
                    <a:pt x="2129125" y="255684"/>
                    <a:pt x="2130177" y="249537"/>
                  </a:cubicBezTo>
                  <a:cubicBezTo>
                    <a:pt x="2131516" y="241670"/>
                    <a:pt x="2133716" y="233994"/>
                    <a:pt x="2136331" y="226923"/>
                  </a:cubicBezTo>
                  <a:cubicBezTo>
                    <a:pt x="2139424" y="218610"/>
                    <a:pt x="2143155" y="211253"/>
                    <a:pt x="2147396" y="205456"/>
                  </a:cubicBezTo>
                  <a:cubicBezTo>
                    <a:pt x="2149373" y="202207"/>
                    <a:pt x="2153582" y="201188"/>
                    <a:pt x="2156834" y="203195"/>
                  </a:cubicBezTo>
                  <a:cubicBezTo>
                    <a:pt x="2160055" y="205169"/>
                    <a:pt x="2161075" y="209374"/>
                    <a:pt x="2159098" y="212622"/>
                  </a:cubicBezTo>
                  <a:cubicBezTo>
                    <a:pt x="2154794" y="220872"/>
                    <a:pt x="2152466" y="232242"/>
                    <a:pt x="2150553" y="244250"/>
                  </a:cubicBezTo>
                  <a:cubicBezTo>
                    <a:pt x="2150042" y="247562"/>
                    <a:pt x="2149564" y="250907"/>
                    <a:pt x="2149086" y="254251"/>
                  </a:cubicBezTo>
                  <a:cubicBezTo>
                    <a:pt x="2148576" y="257627"/>
                    <a:pt x="2148066" y="261003"/>
                    <a:pt x="2147555" y="264316"/>
                  </a:cubicBezTo>
                  <a:cubicBezTo>
                    <a:pt x="2146376" y="272374"/>
                    <a:pt x="2145642" y="279827"/>
                    <a:pt x="2145291" y="286770"/>
                  </a:cubicBezTo>
                  <a:cubicBezTo>
                    <a:pt x="2154730" y="273298"/>
                    <a:pt x="2164136" y="259825"/>
                    <a:pt x="2173575" y="246320"/>
                  </a:cubicBezTo>
                  <a:cubicBezTo>
                    <a:pt x="2188785" y="224853"/>
                    <a:pt x="2207693" y="202812"/>
                    <a:pt x="2223445" y="179848"/>
                  </a:cubicBezTo>
                  <a:cubicBezTo>
                    <a:pt x="2230110" y="170134"/>
                    <a:pt x="2236232" y="160292"/>
                    <a:pt x="2241143" y="150195"/>
                  </a:cubicBezTo>
                  <a:cubicBezTo>
                    <a:pt x="2242705" y="146755"/>
                    <a:pt x="2246787" y="145258"/>
                    <a:pt x="2250230" y="146819"/>
                  </a:cubicBezTo>
                  <a:cubicBezTo>
                    <a:pt x="2253674" y="148412"/>
                    <a:pt x="2255173" y="152489"/>
                    <a:pt x="2253610" y="155928"/>
                  </a:cubicBezTo>
                  <a:cubicBezTo>
                    <a:pt x="2248827" y="166853"/>
                    <a:pt x="2242801" y="177619"/>
                    <a:pt x="2236104" y="188193"/>
                  </a:cubicBezTo>
                  <a:cubicBezTo>
                    <a:pt x="2221213" y="211762"/>
                    <a:pt x="2202942" y="234440"/>
                    <a:pt x="2188434" y="256449"/>
                  </a:cubicBezTo>
                  <a:cubicBezTo>
                    <a:pt x="2181228" y="267214"/>
                    <a:pt x="2174021" y="277916"/>
                    <a:pt x="2166815" y="288650"/>
                  </a:cubicBezTo>
                  <a:cubicBezTo>
                    <a:pt x="2167899" y="288395"/>
                    <a:pt x="2169174" y="288331"/>
                    <a:pt x="2169972" y="287885"/>
                  </a:cubicBezTo>
                  <a:cubicBezTo>
                    <a:pt x="2173766" y="285910"/>
                    <a:pt x="2177433" y="283745"/>
                    <a:pt x="2181196" y="281642"/>
                  </a:cubicBezTo>
                  <a:cubicBezTo>
                    <a:pt x="2184926" y="279572"/>
                    <a:pt x="2188657" y="277470"/>
                    <a:pt x="2192420" y="275432"/>
                  </a:cubicBezTo>
                  <a:cubicBezTo>
                    <a:pt x="2196980" y="273011"/>
                    <a:pt x="2201571" y="270718"/>
                    <a:pt x="2206131" y="268329"/>
                  </a:cubicBezTo>
                  <a:cubicBezTo>
                    <a:pt x="2213114" y="264730"/>
                    <a:pt x="2220065" y="261258"/>
                    <a:pt x="2226793" y="257500"/>
                  </a:cubicBezTo>
                  <a:cubicBezTo>
                    <a:pt x="2230078" y="255302"/>
                    <a:pt x="2234542" y="256162"/>
                    <a:pt x="2236742" y="259443"/>
                  </a:cubicBezTo>
                  <a:cubicBezTo>
                    <a:pt x="2238942" y="262723"/>
                    <a:pt x="2238050" y="267182"/>
                    <a:pt x="2234765" y="269380"/>
                  </a:cubicBezTo>
                  <a:cubicBezTo>
                    <a:pt x="2226028" y="276196"/>
                    <a:pt x="2217100" y="283044"/>
                    <a:pt x="2207534" y="289000"/>
                  </a:cubicBezTo>
                  <a:cubicBezTo>
                    <a:pt x="2203708" y="291389"/>
                    <a:pt x="2199785" y="293555"/>
                    <a:pt x="2195768" y="295561"/>
                  </a:cubicBezTo>
                  <a:cubicBezTo>
                    <a:pt x="2189678" y="298587"/>
                    <a:pt x="2183364" y="301103"/>
                    <a:pt x="2177146" y="303556"/>
                  </a:cubicBezTo>
                  <a:cubicBezTo>
                    <a:pt x="2174085" y="304702"/>
                    <a:pt x="2169940" y="305180"/>
                    <a:pt x="2165795" y="305212"/>
                  </a:cubicBezTo>
                  <a:cubicBezTo>
                    <a:pt x="2164232" y="305212"/>
                    <a:pt x="2162733" y="305148"/>
                    <a:pt x="2161362" y="305307"/>
                  </a:cubicBezTo>
                  <a:cubicBezTo>
                    <a:pt x="2161235" y="305307"/>
                    <a:pt x="2161107" y="305307"/>
                    <a:pt x="2160948" y="305276"/>
                  </a:cubicBezTo>
                  <a:cubicBezTo>
                    <a:pt x="2159927" y="307633"/>
                    <a:pt x="2157600" y="309289"/>
                    <a:pt x="2154889" y="309384"/>
                  </a:cubicBezTo>
                  <a:cubicBezTo>
                    <a:pt x="2154283" y="309416"/>
                    <a:pt x="2153869" y="308907"/>
                    <a:pt x="2153295" y="308779"/>
                  </a:cubicBezTo>
                  <a:cubicBezTo>
                    <a:pt x="2150840" y="312442"/>
                    <a:pt x="2148416" y="316137"/>
                    <a:pt x="2145929" y="319768"/>
                  </a:cubicBezTo>
                  <a:cubicBezTo>
                    <a:pt x="2135279" y="335342"/>
                    <a:pt x="2124437" y="350790"/>
                    <a:pt x="2113660" y="366269"/>
                  </a:cubicBezTo>
                  <a:cubicBezTo>
                    <a:pt x="2114585" y="365887"/>
                    <a:pt x="2115318" y="365569"/>
                    <a:pt x="2115445" y="365537"/>
                  </a:cubicBezTo>
                  <a:lnTo>
                    <a:pt x="2128902" y="359230"/>
                  </a:lnTo>
                  <a:cubicBezTo>
                    <a:pt x="2131899" y="357733"/>
                    <a:pt x="2134833" y="356109"/>
                    <a:pt x="2137830" y="354644"/>
                  </a:cubicBezTo>
                  <a:cubicBezTo>
                    <a:pt x="2140891" y="353179"/>
                    <a:pt x="2143920" y="351714"/>
                    <a:pt x="2147045" y="350408"/>
                  </a:cubicBezTo>
                  <a:cubicBezTo>
                    <a:pt x="2156643" y="346395"/>
                    <a:pt x="2166400" y="343050"/>
                    <a:pt x="2176285" y="339738"/>
                  </a:cubicBezTo>
                  <a:cubicBezTo>
                    <a:pt x="2179920" y="338177"/>
                    <a:pt x="2184129" y="339865"/>
                    <a:pt x="2185692" y="343496"/>
                  </a:cubicBezTo>
                  <a:cubicBezTo>
                    <a:pt x="2187222" y="347127"/>
                    <a:pt x="2185564" y="351331"/>
                    <a:pt x="2181929" y="352892"/>
                  </a:cubicBezTo>
                  <a:cubicBezTo>
                    <a:pt x="2176540" y="355822"/>
                    <a:pt x="2171375" y="358944"/>
                    <a:pt x="2166018" y="361938"/>
                  </a:cubicBezTo>
                  <a:cubicBezTo>
                    <a:pt x="2162446" y="363944"/>
                    <a:pt x="2158875" y="365983"/>
                    <a:pt x="2155208" y="367830"/>
                  </a:cubicBezTo>
                  <a:cubicBezTo>
                    <a:pt x="2152115" y="369391"/>
                    <a:pt x="2148990" y="370824"/>
                    <a:pt x="2145802" y="372162"/>
                  </a:cubicBezTo>
                  <a:cubicBezTo>
                    <a:pt x="2142549" y="373531"/>
                    <a:pt x="2139265" y="374678"/>
                    <a:pt x="2135980" y="375856"/>
                  </a:cubicBezTo>
                  <a:cubicBezTo>
                    <a:pt x="2133334" y="376780"/>
                    <a:pt x="2130687" y="377704"/>
                    <a:pt x="2128009" y="378468"/>
                  </a:cubicBezTo>
                  <a:cubicBezTo>
                    <a:pt x="2125139" y="379296"/>
                    <a:pt x="2122301" y="380029"/>
                    <a:pt x="2119368" y="380538"/>
                  </a:cubicBezTo>
                  <a:cubicBezTo>
                    <a:pt x="2118698" y="380634"/>
                    <a:pt x="2111651" y="381016"/>
                    <a:pt x="2109068" y="380698"/>
                  </a:cubicBezTo>
                  <a:cubicBezTo>
                    <a:pt x="2106804" y="380443"/>
                    <a:pt x="2105337" y="379901"/>
                    <a:pt x="2104827" y="379487"/>
                  </a:cubicBezTo>
                  <a:cubicBezTo>
                    <a:pt x="2104732" y="379424"/>
                    <a:pt x="2104732" y="379328"/>
                    <a:pt x="2104636" y="379264"/>
                  </a:cubicBezTo>
                  <a:cubicBezTo>
                    <a:pt x="2084547" y="408025"/>
                    <a:pt x="2064363" y="436723"/>
                    <a:pt x="2044689" y="465866"/>
                  </a:cubicBezTo>
                  <a:cubicBezTo>
                    <a:pt x="2042521" y="469179"/>
                    <a:pt x="2038088" y="470134"/>
                    <a:pt x="2034772" y="467968"/>
                  </a:cubicBezTo>
                  <a:close/>
                  <a:moveTo>
                    <a:pt x="2115095" y="375442"/>
                  </a:moveTo>
                  <a:lnTo>
                    <a:pt x="2114935" y="375856"/>
                  </a:lnTo>
                  <a:lnTo>
                    <a:pt x="2114840" y="376175"/>
                  </a:lnTo>
                  <a:cubicBezTo>
                    <a:pt x="2114935" y="375920"/>
                    <a:pt x="2115031" y="375665"/>
                    <a:pt x="2115095" y="375442"/>
                  </a:cubicBezTo>
                  <a:close/>
                  <a:moveTo>
                    <a:pt x="2112958" y="368340"/>
                  </a:moveTo>
                  <a:cubicBezTo>
                    <a:pt x="2114457" y="369327"/>
                    <a:pt x="2115031" y="370697"/>
                    <a:pt x="2115222" y="372130"/>
                  </a:cubicBezTo>
                  <a:cubicBezTo>
                    <a:pt x="2114999" y="371111"/>
                    <a:pt x="2114553" y="370091"/>
                    <a:pt x="2113851" y="369231"/>
                  </a:cubicBezTo>
                  <a:cubicBezTo>
                    <a:pt x="2113564" y="368881"/>
                    <a:pt x="2113277" y="368594"/>
                    <a:pt x="2112958" y="368340"/>
                  </a:cubicBezTo>
                  <a:close/>
                  <a:moveTo>
                    <a:pt x="931113" y="229408"/>
                  </a:moveTo>
                  <a:cubicBezTo>
                    <a:pt x="931017" y="229185"/>
                    <a:pt x="930921" y="228994"/>
                    <a:pt x="930794" y="229153"/>
                  </a:cubicBezTo>
                  <a:lnTo>
                    <a:pt x="930953" y="229376"/>
                  </a:lnTo>
                  <a:lnTo>
                    <a:pt x="931113" y="229408"/>
                  </a:lnTo>
                  <a:close/>
                  <a:moveTo>
                    <a:pt x="1924604" y="381621"/>
                  </a:moveTo>
                  <a:cubicBezTo>
                    <a:pt x="1927729" y="377767"/>
                    <a:pt x="1927091" y="372098"/>
                    <a:pt x="1923201" y="369009"/>
                  </a:cubicBezTo>
                  <a:cubicBezTo>
                    <a:pt x="1908437" y="355982"/>
                    <a:pt x="1898106" y="346618"/>
                    <a:pt x="1888381" y="338050"/>
                  </a:cubicBezTo>
                  <a:cubicBezTo>
                    <a:pt x="1880664" y="331266"/>
                    <a:pt x="1873490" y="324896"/>
                    <a:pt x="1864880" y="317697"/>
                  </a:cubicBezTo>
                  <a:cubicBezTo>
                    <a:pt x="1861692" y="315054"/>
                    <a:pt x="1858184" y="312219"/>
                    <a:pt x="1854517" y="309257"/>
                  </a:cubicBezTo>
                  <a:cubicBezTo>
                    <a:pt x="1888413" y="313111"/>
                    <a:pt x="1910925" y="313493"/>
                    <a:pt x="1910925" y="313493"/>
                  </a:cubicBezTo>
                  <a:cubicBezTo>
                    <a:pt x="1915676" y="313652"/>
                    <a:pt x="1919662" y="309926"/>
                    <a:pt x="1919821" y="305180"/>
                  </a:cubicBezTo>
                  <a:cubicBezTo>
                    <a:pt x="1919949" y="300434"/>
                    <a:pt x="1916218" y="296453"/>
                    <a:pt x="1911467" y="296294"/>
                  </a:cubicBezTo>
                  <a:cubicBezTo>
                    <a:pt x="1911467" y="296294"/>
                    <a:pt x="1873394" y="294255"/>
                    <a:pt x="1821833" y="284286"/>
                  </a:cubicBezTo>
                  <a:cubicBezTo>
                    <a:pt x="1820526" y="283362"/>
                    <a:pt x="1819251" y="282343"/>
                    <a:pt x="1817943" y="281451"/>
                  </a:cubicBezTo>
                  <a:cubicBezTo>
                    <a:pt x="1811693" y="277056"/>
                    <a:pt x="1805284" y="272852"/>
                    <a:pt x="1798875" y="268647"/>
                  </a:cubicBezTo>
                  <a:cubicBezTo>
                    <a:pt x="1802765" y="268839"/>
                    <a:pt x="1806305" y="269062"/>
                    <a:pt x="1810322" y="269221"/>
                  </a:cubicBezTo>
                  <a:cubicBezTo>
                    <a:pt x="1821164" y="269603"/>
                    <a:pt x="1832197" y="270017"/>
                    <a:pt x="1842815" y="269921"/>
                  </a:cubicBezTo>
                  <a:cubicBezTo>
                    <a:pt x="1851934" y="269826"/>
                    <a:pt x="1860735" y="269316"/>
                    <a:pt x="1868739" y="268807"/>
                  </a:cubicBezTo>
                  <a:cubicBezTo>
                    <a:pt x="1891410" y="267373"/>
                    <a:pt x="1907640" y="265526"/>
                    <a:pt x="1907640" y="265526"/>
                  </a:cubicBezTo>
                  <a:cubicBezTo>
                    <a:pt x="1912583" y="265431"/>
                    <a:pt x="1916537" y="261322"/>
                    <a:pt x="1916441" y="256353"/>
                  </a:cubicBezTo>
                  <a:cubicBezTo>
                    <a:pt x="1916345" y="251416"/>
                    <a:pt x="1912232" y="247467"/>
                    <a:pt x="1907290" y="247562"/>
                  </a:cubicBezTo>
                  <a:cubicBezTo>
                    <a:pt x="1907290" y="247562"/>
                    <a:pt x="1890995" y="246320"/>
                    <a:pt x="1868292" y="245747"/>
                  </a:cubicBezTo>
                  <a:cubicBezTo>
                    <a:pt x="1860289" y="245556"/>
                    <a:pt x="1851488" y="245397"/>
                    <a:pt x="1842337" y="245651"/>
                  </a:cubicBezTo>
                  <a:cubicBezTo>
                    <a:pt x="1831718" y="245938"/>
                    <a:pt x="1820717" y="246798"/>
                    <a:pt x="1809908" y="247594"/>
                  </a:cubicBezTo>
                  <a:cubicBezTo>
                    <a:pt x="1798524" y="248422"/>
                    <a:pt x="1787523" y="249537"/>
                    <a:pt x="1777511" y="250429"/>
                  </a:cubicBezTo>
                  <a:cubicBezTo>
                    <a:pt x="1775151" y="250461"/>
                    <a:pt x="1773079" y="251480"/>
                    <a:pt x="1771548" y="253041"/>
                  </a:cubicBezTo>
                  <a:cubicBezTo>
                    <a:pt x="1771548" y="253041"/>
                    <a:pt x="1771485" y="253009"/>
                    <a:pt x="1771453" y="253009"/>
                  </a:cubicBezTo>
                  <a:cubicBezTo>
                    <a:pt x="1769444" y="252531"/>
                    <a:pt x="1768073" y="253073"/>
                    <a:pt x="1767275" y="253264"/>
                  </a:cubicBezTo>
                  <a:cubicBezTo>
                    <a:pt x="1763545" y="254251"/>
                    <a:pt x="1762205" y="256958"/>
                    <a:pt x="1761472" y="259602"/>
                  </a:cubicBezTo>
                  <a:cubicBezTo>
                    <a:pt x="1761281" y="260303"/>
                    <a:pt x="1760388" y="265335"/>
                    <a:pt x="1765490" y="268998"/>
                  </a:cubicBezTo>
                  <a:cubicBezTo>
                    <a:pt x="1766415" y="269667"/>
                    <a:pt x="1769348" y="271450"/>
                    <a:pt x="1771166" y="272661"/>
                  </a:cubicBezTo>
                  <a:cubicBezTo>
                    <a:pt x="1755222" y="268393"/>
                    <a:pt x="1738833" y="263424"/>
                    <a:pt x="1722475" y="257563"/>
                  </a:cubicBezTo>
                  <a:cubicBezTo>
                    <a:pt x="1682808" y="243294"/>
                    <a:pt x="1643555" y="223834"/>
                    <a:pt x="1612051" y="197111"/>
                  </a:cubicBezTo>
                  <a:cubicBezTo>
                    <a:pt x="1604622" y="190805"/>
                    <a:pt x="1597798" y="183925"/>
                    <a:pt x="1591357" y="176727"/>
                  </a:cubicBezTo>
                  <a:cubicBezTo>
                    <a:pt x="1636445" y="146341"/>
                    <a:pt x="1668841" y="98629"/>
                    <a:pt x="1675570" y="26201"/>
                  </a:cubicBezTo>
                  <a:cubicBezTo>
                    <a:pt x="1676112" y="21296"/>
                    <a:pt x="1672540" y="16869"/>
                    <a:pt x="1667598" y="16327"/>
                  </a:cubicBezTo>
                  <a:cubicBezTo>
                    <a:pt x="1662655" y="15818"/>
                    <a:pt x="1658223" y="19385"/>
                    <a:pt x="1657713" y="24322"/>
                  </a:cubicBezTo>
                  <a:cubicBezTo>
                    <a:pt x="1649773" y="90093"/>
                    <a:pt x="1618811" y="132009"/>
                    <a:pt x="1576880" y="158413"/>
                  </a:cubicBezTo>
                  <a:cubicBezTo>
                    <a:pt x="1551052" y="121052"/>
                    <a:pt x="1539127" y="73244"/>
                    <a:pt x="1552710" y="11008"/>
                  </a:cubicBezTo>
                  <a:cubicBezTo>
                    <a:pt x="1553858" y="6199"/>
                    <a:pt x="1550829" y="1358"/>
                    <a:pt x="1546014" y="243"/>
                  </a:cubicBezTo>
                  <a:cubicBezTo>
                    <a:pt x="1541167" y="-904"/>
                    <a:pt x="1536353" y="2122"/>
                    <a:pt x="1535205" y="6932"/>
                  </a:cubicBezTo>
                  <a:cubicBezTo>
                    <a:pt x="1518400" y="74582"/>
                    <a:pt x="1529752" y="127677"/>
                    <a:pt x="1556664" y="169560"/>
                  </a:cubicBezTo>
                  <a:cubicBezTo>
                    <a:pt x="1548916" y="173319"/>
                    <a:pt x="1540912" y="176695"/>
                    <a:pt x="1532686" y="179625"/>
                  </a:cubicBezTo>
                  <a:cubicBezTo>
                    <a:pt x="1492795" y="193894"/>
                    <a:pt x="1448090" y="199532"/>
                    <a:pt x="1404852" y="200455"/>
                  </a:cubicBezTo>
                  <a:cubicBezTo>
                    <a:pt x="1390886" y="200742"/>
                    <a:pt x="1377111" y="200519"/>
                    <a:pt x="1363687" y="199978"/>
                  </a:cubicBezTo>
                  <a:cubicBezTo>
                    <a:pt x="1363400" y="198385"/>
                    <a:pt x="1362889" y="196761"/>
                    <a:pt x="1361327" y="195391"/>
                  </a:cubicBezTo>
                  <a:cubicBezTo>
                    <a:pt x="1360976" y="195105"/>
                    <a:pt x="1359350" y="193735"/>
                    <a:pt x="1356512" y="193289"/>
                  </a:cubicBezTo>
                  <a:cubicBezTo>
                    <a:pt x="1355938" y="190868"/>
                    <a:pt x="1354599" y="188703"/>
                    <a:pt x="1352239" y="187492"/>
                  </a:cubicBezTo>
                  <a:cubicBezTo>
                    <a:pt x="1342833" y="182141"/>
                    <a:pt x="1332565" y="176058"/>
                    <a:pt x="1321819" y="170102"/>
                  </a:cubicBezTo>
                  <a:cubicBezTo>
                    <a:pt x="1311648" y="164464"/>
                    <a:pt x="1301253" y="158668"/>
                    <a:pt x="1291017" y="153540"/>
                  </a:cubicBezTo>
                  <a:cubicBezTo>
                    <a:pt x="1282216" y="149144"/>
                    <a:pt x="1273543" y="145258"/>
                    <a:pt x="1265635" y="141787"/>
                  </a:cubicBezTo>
                  <a:cubicBezTo>
                    <a:pt x="1243283" y="131913"/>
                    <a:pt x="1226861" y="125575"/>
                    <a:pt x="1226861" y="125575"/>
                  </a:cubicBezTo>
                  <a:cubicBezTo>
                    <a:pt x="1222397" y="123409"/>
                    <a:pt x="1217008" y="125256"/>
                    <a:pt x="1214840" y="129684"/>
                  </a:cubicBezTo>
                  <a:cubicBezTo>
                    <a:pt x="1212640" y="134143"/>
                    <a:pt x="1214489" y="139525"/>
                    <a:pt x="1218953" y="141723"/>
                  </a:cubicBezTo>
                  <a:cubicBezTo>
                    <a:pt x="1218953" y="141723"/>
                    <a:pt x="1234004" y="150832"/>
                    <a:pt x="1255463" y="162458"/>
                  </a:cubicBezTo>
                  <a:cubicBezTo>
                    <a:pt x="1263052" y="166598"/>
                    <a:pt x="1271438" y="171057"/>
                    <a:pt x="1280303" y="175325"/>
                  </a:cubicBezTo>
                  <a:cubicBezTo>
                    <a:pt x="1290602" y="180294"/>
                    <a:pt x="1301571" y="184944"/>
                    <a:pt x="1312253" y="189563"/>
                  </a:cubicBezTo>
                  <a:cubicBezTo>
                    <a:pt x="1318886" y="192397"/>
                    <a:pt x="1324976" y="194850"/>
                    <a:pt x="1331290" y="197430"/>
                  </a:cubicBezTo>
                  <a:lnTo>
                    <a:pt x="1329536" y="197812"/>
                  </a:lnTo>
                  <a:cubicBezTo>
                    <a:pt x="1260533" y="191920"/>
                    <a:pt x="1208271" y="178606"/>
                    <a:pt x="1208271" y="178606"/>
                  </a:cubicBezTo>
                  <a:cubicBezTo>
                    <a:pt x="1203679" y="177332"/>
                    <a:pt x="1198928" y="180007"/>
                    <a:pt x="1197653" y="184594"/>
                  </a:cubicBezTo>
                  <a:cubicBezTo>
                    <a:pt x="1196409" y="189180"/>
                    <a:pt x="1199088" y="193894"/>
                    <a:pt x="1203679" y="195168"/>
                  </a:cubicBezTo>
                  <a:cubicBezTo>
                    <a:pt x="1203679" y="195168"/>
                    <a:pt x="1234992" y="204469"/>
                    <a:pt x="1281419" y="212431"/>
                  </a:cubicBezTo>
                  <a:cubicBezTo>
                    <a:pt x="1280590" y="212718"/>
                    <a:pt x="1279761" y="212973"/>
                    <a:pt x="1278932" y="213259"/>
                  </a:cubicBezTo>
                  <a:cubicBezTo>
                    <a:pt x="1266656" y="217973"/>
                    <a:pt x="1256675" y="221668"/>
                    <a:pt x="1247906" y="225267"/>
                  </a:cubicBezTo>
                  <a:cubicBezTo>
                    <a:pt x="1237543" y="229503"/>
                    <a:pt x="1228838" y="233421"/>
                    <a:pt x="1219463" y="237561"/>
                  </a:cubicBezTo>
                  <a:cubicBezTo>
                    <a:pt x="1207633" y="242753"/>
                    <a:pt x="1194974" y="248550"/>
                    <a:pt x="1177022" y="256417"/>
                  </a:cubicBezTo>
                  <a:cubicBezTo>
                    <a:pt x="1172399" y="258200"/>
                    <a:pt x="1170071" y="263392"/>
                    <a:pt x="1171825" y="268010"/>
                  </a:cubicBezTo>
                  <a:cubicBezTo>
                    <a:pt x="1173610" y="272629"/>
                    <a:pt x="1178808" y="274954"/>
                    <a:pt x="1183463" y="273202"/>
                  </a:cubicBezTo>
                  <a:cubicBezTo>
                    <a:pt x="1211842" y="263711"/>
                    <a:pt x="1227786" y="258423"/>
                    <a:pt x="1246503" y="251576"/>
                  </a:cubicBezTo>
                  <a:cubicBezTo>
                    <a:pt x="1252881" y="249250"/>
                    <a:pt x="1259577" y="246734"/>
                    <a:pt x="1267198" y="243708"/>
                  </a:cubicBezTo>
                  <a:cubicBezTo>
                    <a:pt x="1273320" y="241256"/>
                    <a:pt x="1279984" y="238389"/>
                    <a:pt x="1287605" y="235236"/>
                  </a:cubicBezTo>
                  <a:cubicBezTo>
                    <a:pt x="1295290" y="231924"/>
                    <a:pt x="1303006" y="228802"/>
                    <a:pt x="1310787" y="225745"/>
                  </a:cubicBezTo>
                  <a:cubicBezTo>
                    <a:pt x="1316622" y="223452"/>
                    <a:pt x="1322521" y="221286"/>
                    <a:pt x="1328420" y="219120"/>
                  </a:cubicBezTo>
                  <a:cubicBezTo>
                    <a:pt x="1352462" y="221827"/>
                    <a:pt x="1378482" y="223579"/>
                    <a:pt x="1405139" y="223515"/>
                  </a:cubicBezTo>
                  <a:cubicBezTo>
                    <a:pt x="1451056" y="223388"/>
                    <a:pt x="1498758" y="217814"/>
                    <a:pt x="1540944" y="202239"/>
                  </a:cubicBezTo>
                  <a:cubicBezTo>
                    <a:pt x="1551307" y="198417"/>
                    <a:pt x="1561192" y="193799"/>
                    <a:pt x="1570790" y="188766"/>
                  </a:cubicBezTo>
                  <a:cubicBezTo>
                    <a:pt x="1578634" y="198194"/>
                    <a:pt x="1586988" y="207240"/>
                    <a:pt x="1596331" y="215362"/>
                  </a:cubicBezTo>
                  <a:cubicBezTo>
                    <a:pt x="1613231" y="230076"/>
                    <a:pt x="1632491" y="242594"/>
                    <a:pt x="1652866" y="253264"/>
                  </a:cubicBezTo>
                  <a:cubicBezTo>
                    <a:pt x="1672732" y="263647"/>
                    <a:pt x="1693745" y="272247"/>
                    <a:pt x="1714822" y="279349"/>
                  </a:cubicBezTo>
                  <a:cubicBezTo>
                    <a:pt x="1747219" y="290242"/>
                    <a:pt x="1779743" y="297600"/>
                    <a:pt x="1808792" y="302664"/>
                  </a:cubicBezTo>
                  <a:lnTo>
                    <a:pt x="1823938" y="315149"/>
                  </a:lnTo>
                  <a:cubicBezTo>
                    <a:pt x="1830283" y="320468"/>
                    <a:pt x="1835768" y="325214"/>
                    <a:pt x="1840902" y="329418"/>
                  </a:cubicBezTo>
                  <a:cubicBezTo>
                    <a:pt x="1847247" y="334610"/>
                    <a:pt x="1852891" y="339037"/>
                    <a:pt x="1858312" y="343210"/>
                  </a:cubicBezTo>
                  <a:cubicBezTo>
                    <a:pt x="1874096" y="355408"/>
                    <a:pt x="1887743" y="365250"/>
                    <a:pt x="1911977" y="382991"/>
                  </a:cubicBezTo>
                  <a:cubicBezTo>
                    <a:pt x="1915867" y="386112"/>
                    <a:pt x="1921511" y="385507"/>
                    <a:pt x="1924604" y="381621"/>
                  </a:cubicBezTo>
                  <a:close/>
                  <a:moveTo>
                    <a:pt x="1992618" y="2336162"/>
                  </a:moveTo>
                  <a:cubicBezTo>
                    <a:pt x="1992714" y="2336417"/>
                    <a:pt x="1992809" y="2336576"/>
                    <a:pt x="1992937" y="2336417"/>
                  </a:cubicBezTo>
                  <a:lnTo>
                    <a:pt x="1992778" y="2336226"/>
                  </a:lnTo>
                  <a:lnTo>
                    <a:pt x="1992618" y="2336162"/>
                  </a:lnTo>
                  <a:close/>
                  <a:moveTo>
                    <a:pt x="1741607" y="2284373"/>
                  </a:moveTo>
                  <a:cubicBezTo>
                    <a:pt x="1712845" y="2292973"/>
                    <a:pt x="1696710" y="2297750"/>
                    <a:pt x="1677770" y="2304025"/>
                  </a:cubicBezTo>
                  <a:cubicBezTo>
                    <a:pt x="1671297" y="2306159"/>
                    <a:pt x="1664505" y="2308484"/>
                    <a:pt x="1656820" y="2311255"/>
                  </a:cubicBezTo>
                  <a:cubicBezTo>
                    <a:pt x="1650602" y="2313516"/>
                    <a:pt x="1643842" y="2316192"/>
                    <a:pt x="1636094" y="2319090"/>
                  </a:cubicBezTo>
                  <a:cubicBezTo>
                    <a:pt x="1628314" y="2322180"/>
                    <a:pt x="1620469" y="2325078"/>
                    <a:pt x="1612593" y="2327881"/>
                  </a:cubicBezTo>
                  <a:cubicBezTo>
                    <a:pt x="1606663" y="2330015"/>
                    <a:pt x="1600700" y="2331990"/>
                    <a:pt x="1594737" y="2333964"/>
                  </a:cubicBezTo>
                  <a:cubicBezTo>
                    <a:pt x="1570726" y="2330525"/>
                    <a:pt x="1544675" y="2327913"/>
                    <a:pt x="1517954" y="2327180"/>
                  </a:cubicBezTo>
                  <a:cubicBezTo>
                    <a:pt x="1472005" y="2325874"/>
                    <a:pt x="1424048" y="2329983"/>
                    <a:pt x="1381352" y="2344284"/>
                  </a:cubicBezTo>
                  <a:cubicBezTo>
                    <a:pt x="1370925" y="2347787"/>
                    <a:pt x="1360912" y="2352055"/>
                    <a:pt x="1351155" y="2356801"/>
                  </a:cubicBezTo>
                  <a:cubicBezTo>
                    <a:pt x="1343630" y="2347119"/>
                    <a:pt x="1335563" y="2337818"/>
                    <a:pt x="1326507" y="2329378"/>
                  </a:cubicBezTo>
                  <a:cubicBezTo>
                    <a:pt x="1310085" y="2314121"/>
                    <a:pt x="1291240" y="2300999"/>
                    <a:pt x="1271152" y="2289660"/>
                  </a:cubicBezTo>
                  <a:cubicBezTo>
                    <a:pt x="1251637" y="2278640"/>
                    <a:pt x="1230879" y="2269371"/>
                    <a:pt x="1209993" y="2261600"/>
                  </a:cubicBezTo>
                  <a:cubicBezTo>
                    <a:pt x="1177915" y="2249688"/>
                    <a:pt x="1145646" y="2241279"/>
                    <a:pt x="1116725" y="2235291"/>
                  </a:cubicBezTo>
                  <a:lnTo>
                    <a:pt x="1101993" y="2222360"/>
                  </a:lnTo>
                  <a:cubicBezTo>
                    <a:pt x="1095839" y="2216818"/>
                    <a:pt x="1090482" y="2211881"/>
                    <a:pt x="1085476" y="2207518"/>
                  </a:cubicBezTo>
                  <a:cubicBezTo>
                    <a:pt x="1079290" y="2202135"/>
                    <a:pt x="1073805" y="2197517"/>
                    <a:pt x="1068544" y="2193185"/>
                  </a:cubicBezTo>
                  <a:cubicBezTo>
                    <a:pt x="1053111" y="2180476"/>
                    <a:pt x="1039814" y="2170157"/>
                    <a:pt x="1016122" y="2151652"/>
                  </a:cubicBezTo>
                  <a:cubicBezTo>
                    <a:pt x="1012360" y="2148435"/>
                    <a:pt x="1006684" y="2148881"/>
                    <a:pt x="1003463" y="2152639"/>
                  </a:cubicBezTo>
                  <a:cubicBezTo>
                    <a:pt x="1000243" y="2156397"/>
                    <a:pt x="1000689" y="2162099"/>
                    <a:pt x="1004452" y="2165316"/>
                  </a:cubicBezTo>
                  <a:cubicBezTo>
                    <a:pt x="1018801" y="2178789"/>
                    <a:pt x="1028845" y="2188503"/>
                    <a:pt x="1038284" y="2197357"/>
                  </a:cubicBezTo>
                  <a:cubicBezTo>
                    <a:pt x="1045777" y="2204396"/>
                    <a:pt x="1052760" y="2211021"/>
                    <a:pt x="1061146" y="2218474"/>
                  </a:cubicBezTo>
                  <a:cubicBezTo>
                    <a:pt x="1064271" y="2221277"/>
                    <a:pt x="1067715" y="2224207"/>
                    <a:pt x="1071318" y="2227297"/>
                  </a:cubicBezTo>
                  <a:cubicBezTo>
                    <a:pt x="1037455" y="2222360"/>
                    <a:pt x="1014879" y="2221277"/>
                    <a:pt x="1014879" y="2221277"/>
                  </a:cubicBezTo>
                  <a:cubicBezTo>
                    <a:pt x="1010128" y="2220990"/>
                    <a:pt x="1006046" y="2224589"/>
                    <a:pt x="1005759" y="2229335"/>
                  </a:cubicBezTo>
                  <a:cubicBezTo>
                    <a:pt x="1005440" y="2234081"/>
                    <a:pt x="1009043" y="2238158"/>
                    <a:pt x="1013795" y="2238445"/>
                  </a:cubicBezTo>
                  <a:cubicBezTo>
                    <a:pt x="1013795" y="2238445"/>
                    <a:pt x="1051804" y="2241661"/>
                    <a:pt x="1103077" y="2253255"/>
                  </a:cubicBezTo>
                  <a:cubicBezTo>
                    <a:pt x="1104353" y="2254242"/>
                    <a:pt x="1105596" y="2255294"/>
                    <a:pt x="1106904" y="2256249"/>
                  </a:cubicBezTo>
                  <a:cubicBezTo>
                    <a:pt x="1113026" y="2260835"/>
                    <a:pt x="1119307" y="2265294"/>
                    <a:pt x="1125589" y="2269690"/>
                  </a:cubicBezTo>
                  <a:cubicBezTo>
                    <a:pt x="1121667" y="2269371"/>
                    <a:pt x="1118128" y="2269021"/>
                    <a:pt x="1114078" y="2268766"/>
                  </a:cubicBezTo>
                  <a:cubicBezTo>
                    <a:pt x="1103269" y="2268034"/>
                    <a:pt x="1092236" y="2267269"/>
                    <a:pt x="1081617" y="2267078"/>
                  </a:cubicBezTo>
                  <a:cubicBezTo>
                    <a:pt x="1072466" y="2266887"/>
                    <a:pt x="1063633" y="2267078"/>
                    <a:pt x="1055598" y="2267365"/>
                  </a:cubicBezTo>
                  <a:cubicBezTo>
                    <a:pt x="1032895" y="2268097"/>
                    <a:pt x="1016601" y="2269435"/>
                    <a:pt x="1016601" y="2269435"/>
                  </a:cubicBezTo>
                  <a:cubicBezTo>
                    <a:pt x="1011626" y="2269371"/>
                    <a:pt x="1007545" y="2273353"/>
                    <a:pt x="1007481" y="2278290"/>
                  </a:cubicBezTo>
                  <a:cubicBezTo>
                    <a:pt x="1007417" y="2283258"/>
                    <a:pt x="1011403" y="2287335"/>
                    <a:pt x="1016378" y="2287399"/>
                  </a:cubicBezTo>
                  <a:cubicBezTo>
                    <a:pt x="1016378" y="2287399"/>
                    <a:pt x="1032640" y="2289119"/>
                    <a:pt x="1055343" y="2290393"/>
                  </a:cubicBezTo>
                  <a:cubicBezTo>
                    <a:pt x="1063347" y="2290870"/>
                    <a:pt x="1072147" y="2291285"/>
                    <a:pt x="1081331" y="2291316"/>
                  </a:cubicBezTo>
                  <a:cubicBezTo>
                    <a:pt x="1091949" y="2291348"/>
                    <a:pt x="1102982" y="2290870"/>
                    <a:pt x="1113823" y="2290425"/>
                  </a:cubicBezTo>
                  <a:cubicBezTo>
                    <a:pt x="1125238" y="2289915"/>
                    <a:pt x="1136303" y="2289151"/>
                    <a:pt x="1146347" y="2288577"/>
                  </a:cubicBezTo>
                  <a:cubicBezTo>
                    <a:pt x="1148707" y="2288609"/>
                    <a:pt x="1150843" y="2287654"/>
                    <a:pt x="1152406" y="2286157"/>
                  </a:cubicBezTo>
                  <a:cubicBezTo>
                    <a:pt x="1152438" y="2286157"/>
                    <a:pt x="1152501" y="2286188"/>
                    <a:pt x="1152501" y="2286188"/>
                  </a:cubicBezTo>
                  <a:cubicBezTo>
                    <a:pt x="1154478" y="2286698"/>
                    <a:pt x="1155881" y="2286220"/>
                    <a:pt x="1156679" y="2286061"/>
                  </a:cubicBezTo>
                  <a:cubicBezTo>
                    <a:pt x="1160346" y="2285201"/>
                    <a:pt x="1161780" y="2282589"/>
                    <a:pt x="1162641" y="2280073"/>
                  </a:cubicBezTo>
                  <a:cubicBezTo>
                    <a:pt x="1162865" y="2279372"/>
                    <a:pt x="1164012" y="2274276"/>
                    <a:pt x="1158975" y="2270391"/>
                  </a:cubicBezTo>
                  <a:cubicBezTo>
                    <a:pt x="1158050" y="2269690"/>
                    <a:pt x="1154989" y="2267683"/>
                    <a:pt x="1153235" y="2266409"/>
                  </a:cubicBezTo>
                  <a:cubicBezTo>
                    <a:pt x="1169114" y="2271187"/>
                    <a:pt x="1185440" y="2276697"/>
                    <a:pt x="1201671" y="2283131"/>
                  </a:cubicBezTo>
                  <a:cubicBezTo>
                    <a:pt x="1240891" y="2298674"/>
                    <a:pt x="1279570" y="2319409"/>
                    <a:pt x="1310213" y="2347150"/>
                  </a:cubicBezTo>
                  <a:cubicBezTo>
                    <a:pt x="1317451" y="2353712"/>
                    <a:pt x="1324020" y="2360814"/>
                    <a:pt x="1330206" y="2368204"/>
                  </a:cubicBezTo>
                  <a:cubicBezTo>
                    <a:pt x="1284066" y="2397219"/>
                    <a:pt x="1250011" y="2443976"/>
                    <a:pt x="1240891" y="2516245"/>
                  </a:cubicBezTo>
                  <a:cubicBezTo>
                    <a:pt x="1240221" y="2521150"/>
                    <a:pt x="1243633" y="2525705"/>
                    <a:pt x="1248576" y="2526373"/>
                  </a:cubicBezTo>
                  <a:cubicBezTo>
                    <a:pt x="1253486" y="2527074"/>
                    <a:pt x="1258014" y="2523634"/>
                    <a:pt x="1258716" y="2518729"/>
                  </a:cubicBezTo>
                  <a:cubicBezTo>
                    <a:pt x="1268856" y="2453117"/>
                    <a:pt x="1301221" y="2412125"/>
                    <a:pt x="1344108" y="2386995"/>
                  </a:cubicBezTo>
                  <a:cubicBezTo>
                    <a:pt x="1368725" y="2425216"/>
                    <a:pt x="1379056" y="2473438"/>
                    <a:pt x="1363368" y="2535292"/>
                  </a:cubicBezTo>
                  <a:cubicBezTo>
                    <a:pt x="1362060" y="2540101"/>
                    <a:pt x="1364930" y="2545038"/>
                    <a:pt x="1369713" y="2546312"/>
                  </a:cubicBezTo>
                  <a:cubicBezTo>
                    <a:pt x="1374496" y="2547586"/>
                    <a:pt x="1379438" y="2544751"/>
                    <a:pt x="1380714" y="2539974"/>
                  </a:cubicBezTo>
                  <a:cubicBezTo>
                    <a:pt x="1399782" y="2472769"/>
                    <a:pt x="1390216" y="2419228"/>
                    <a:pt x="1364643" y="2376453"/>
                  </a:cubicBezTo>
                  <a:cubicBezTo>
                    <a:pt x="1372519" y="2372949"/>
                    <a:pt x="1380586" y="2369828"/>
                    <a:pt x="1388909" y="2367152"/>
                  </a:cubicBezTo>
                  <a:cubicBezTo>
                    <a:pt x="1429277" y="2354094"/>
                    <a:pt x="1474206" y="2349826"/>
                    <a:pt x="1517508" y="2350272"/>
                  </a:cubicBezTo>
                  <a:cubicBezTo>
                    <a:pt x="1531538" y="2350399"/>
                    <a:pt x="1545345" y="2351068"/>
                    <a:pt x="1558833" y="2352023"/>
                  </a:cubicBezTo>
                  <a:cubicBezTo>
                    <a:pt x="1559056" y="2353616"/>
                    <a:pt x="1559534" y="2355208"/>
                    <a:pt x="1560937" y="2356578"/>
                  </a:cubicBezTo>
                  <a:cubicBezTo>
                    <a:pt x="1561288" y="2356897"/>
                    <a:pt x="1562882" y="2358362"/>
                    <a:pt x="1565784" y="2358935"/>
                  </a:cubicBezTo>
                  <a:cubicBezTo>
                    <a:pt x="1566294" y="2361388"/>
                    <a:pt x="1567538" y="2363585"/>
                    <a:pt x="1569897" y="2364827"/>
                  </a:cubicBezTo>
                  <a:cubicBezTo>
                    <a:pt x="1579113" y="2370529"/>
                    <a:pt x="1589189" y="2376899"/>
                    <a:pt x="1599743" y="2383205"/>
                  </a:cubicBezTo>
                  <a:cubicBezTo>
                    <a:pt x="1609756" y="2389193"/>
                    <a:pt x="1619991" y="2395308"/>
                    <a:pt x="1630035" y="2400755"/>
                  </a:cubicBezTo>
                  <a:cubicBezTo>
                    <a:pt x="1638709" y="2405437"/>
                    <a:pt x="1647254" y="2409609"/>
                    <a:pt x="1655035" y="2413336"/>
                  </a:cubicBezTo>
                  <a:cubicBezTo>
                    <a:pt x="1677100" y="2423910"/>
                    <a:pt x="1693299" y="2430758"/>
                    <a:pt x="1693299" y="2430758"/>
                  </a:cubicBezTo>
                  <a:cubicBezTo>
                    <a:pt x="1697699" y="2433083"/>
                    <a:pt x="1703120" y="2431427"/>
                    <a:pt x="1705447" y="2427032"/>
                  </a:cubicBezTo>
                  <a:cubicBezTo>
                    <a:pt x="1707775" y="2422668"/>
                    <a:pt x="1706117" y="2417222"/>
                    <a:pt x="1701748" y="2414896"/>
                  </a:cubicBezTo>
                  <a:cubicBezTo>
                    <a:pt x="1701748" y="2414896"/>
                    <a:pt x="1686985" y="2405310"/>
                    <a:pt x="1665876" y="2392952"/>
                  </a:cubicBezTo>
                  <a:cubicBezTo>
                    <a:pt x="1658415" y="2388620"/>
                    <a:pt x="1650188" y="2383874"/>
                    <a:pt x="1641419" y="2379319"/>
                  </a:cubicBezTo>
                  <a:cubicBezTo>
                    <a:pt x="1631279" y="2374032"/>
                    <a:pt x="1620501" y="2369032"/>
                    <a:pt x="1609915" y="2364063"/>
                  </a:cubicBezTo>
                  <a:cubicBezTo>
                    <a:pt x="1603346" y="2361006"/>
                    <a:pt x="1597320" y="2358330"/>
                    <a:pt x="1591070" y="2355559"/>
                  </a:cubicBezTo>
                  <a:lnTo>
                    <a:pt x="1592792" y="2355208"/>
                  </a:lnTo>
                  <a:cubicBezTo>
                    <a:pt x="1661699" y="2363267"/>
                    <a:pt x="1713610" y="2378237"/>
                    <a:pt x="1713610" y="2378237"/>
                  </a:cubicBezTo>
                  <a:cubicBezTo>
                    <a:pt x="1718170" y="2379638"/>
                    <a:pt x="1722985" y="2377122"/>
                    <a:pt x="1724388" y="2372567"/>
                  </a:cubicBezTo>
                  <a:cubicBezTo>
                    <a:pt x="1725823" y="2368044"/>
                    <a:pt x="1723272" y="2363203"/>
                    <a:pt x="1718744" y="2361802"/>
                  </a:cubicBezTo>
                  <a:cubicBezTo>
                    <a:pt x="1718744" y="2361802"/>
                    <a:pt x="1687686" y="2351482"/>
                    <a:pt x="1641483" y="2342086"/>
                  </a:cubicBezTo>
                  <a:cubicBezTo>
                    <a:pt x="1642344" y="2341831"/>
                    <a:pt x="1643205" y="2341577"/>
                    <a:pt x="1644034" y="2341322"/>
                  </a:cubicBezTo>
                  <a:cubicBezTo>
                    <a:pt x="1656501" y="2336990"/>
                    <a:pt x="1666609" y="2333582"/>
                    <a:pt x="1675506" y="2330270"/>
                  </a:cubicBezTo>
                  <a:cubicBezTo>
                    <a:pt x="1685997" y="2326320"/>
                    <a:pt x="1694861" y="2322689"/>
                    <a:pt x="1704363" y="2318867"/>
                  </a:cubicBezTo>
                  <a:cubicBezTo>
                    <a:pt x="1716353" y="2314026"/>
                    <a:pt x="1729235" y="2308611"/>
                    <a:pt x="1747474" y="2301286"/>
                  </a:cubicBezTo>
                  <a:cubicBezTo>
                    <a:pt x="1752161" y="2299661"/>
                    <a:pt x="1754616" y="2294565"/>
                    <a:pt x="1752990" y="2289883"/>
                  </a:cubicBezTo>
                  <a:cubicBezTo>
                    <a:pt x="1751396" y="2285233"/>
                    <a:pt x="1746294" y="2282749"/>
                    <a:pt x="1741607" y="2284373"/>
                  </a:cubicBezTo>
                  <a:close/>
                  <a:moveTo>
                    <a:pt x="897090" y="2061578"/>
                  </a:moveTo>
                  <a:cubicBezTo>
                    <a:pt x="900342" y="2063840"/>
                    <a:pt x="901139" y="2068331"/>
                    <a:pt x="898875" y="2071548"/>
                  </a:cubicBezTo>
                  <a:cubicBezTo>
                    <a:pt x="879233" y="2100850"/>
                    <a:pt x="859208" y="2129739"/>
                    <a:pt x="838992" y="2158532"/>
                  </a:cubicBezTo>
                  <a:cubicBezTo>
                    <a:pt x="839534" y="2159614"/>
                    <a:pt x="840236" y="2160602"/>
                    <a:pt x="840172" y="2161908"/>
                  </a:cubicBezTo>
                  <a:cubicBezTo>
                    <a:pt x="840427" y="2167418"/>
                    <a:pt x="840810" y="2172832"/>
                    <a:pt x="841001" y="2178343"/>
                  </a:cubicBezTo>
                  <a:cubicBezTo>
                    <a:pt x="841129" y="2181974"/>
                    <a:pt x="841256" y="2185604"/>
                    <a:pt x="841224" y="2189267"/>
                  </a:cubicBezTo>
                  <a:cubicBezTo>
                    <a:pt x="841161" y="2192293"/>
                    <a:pt x="841033" y="2195319"/>
                    <a:pt x="840810" y="2198345"/>
                  </a:cubicBezTo>
                  <a:cubicBezTo>
                    <a:pt x="840587" y="2201371"/>
                    <a:pt x="840172" y="2204364"/>
                    <a:pt x="839853" y="2207390"/>
                  </a:cubicBezTo>
                  <a:cubicBezTo>
                    <a:pt x="839726" y="2208250"/>
                    <a:pt x="837494" y="2222487"/>
                    <a:pt x="836027" y="2227966"/>
                  </a:cubicBezTo>
                  <a:cubicBezTo>
                    <a:pt x="835485" y="2229972"/>
                    <a:pt x="835070" y="2231374"/>
                    <a:pt x="834688" y="2231915"/>
                  </a:cubicBezTo>
                  <a:cubicBezTo>
                    <a:pt x="831563" y="2236661"/>
                    <a:pt x="827896" y="2236533"/>
                    <a:pt x="825632" y="2235196"/>
                  </a:cubicBezTo>
                  <a:cubicBezTo>
                    <a:pt x="822284" y="2233731"/>
                    <a:pt x="820721" y="2229940"/>
                    <a:pt x="821965" y="2226564"/>
                  </a:cubicBezTo>
                  <a:lnTo>
                    <a:pt x="821997" y="2226596"/>
                  </a:lnTo>
                  <a:cubicBezTo>
                    <a:pt x="822092" y="2226596"/>
                    <a:pt x="822092" y="2226469"/>
                    <a:pt x="822060" y="2226309"/>
                  </a:cubicBezTo>
                  <a:lnTo>
                    <a:pt x="822124" y="2226150"/>
                  </a:lnTo>
                  <a:lnTo>
                    <a:pt x="822220" y="2225927"/>
                  </a:lnTo>
                  <a:lnTo>
                    <a:pt x="822029" y="2226150"/>
                  </a:lnTo>
                  <a:cubicBezTo>
                    <a:pt x="821997" y="2226023"/>
                    <a:pt x="821965" y="2225864"/>
                    <a:pt x="821965" y="2225736"/>
                  </a:cubicBezTo>
                  <a:cubicBezTo>
                    <a:pt x="822252" y="2220608"/>
                    <a:pt x="821837" y="2207486"/>
                    <a:pt x="821773" y="2206690"/>
                  </a:cubicBezTo>
                  <a:cubicBezTo>
                    <a:pt x="821710" y="2203632"/>
                    <a:pt x="821550" y="2200574"/>
                    <a:pt x="821582" y="2197517"/>
                  </a:cubicBezTo>
                  <a:cubicBezTo>
                    <a:pt x="821614" y="2194459"/>
                    <a:pt x="821742" y="2191401"/>
                    <a:pt x="821965" y="2188375"/>
                  </a:cubicBezTo>
                  <a:cubicBezTo>
                    <a:pt x="822156" y="2186210"/>
                    <a:pt x="822443" y="2184076"/>
                    <a:pt x="822730" y="2181910"/>
                  </a:cubicBezTo>
                  <a:cubicBezTo>
                    <a:pt x="814216" y="2193854"/>
                    <a:pt x="805703" y="2205766"/>
                    <a:pt x="796998" y="2217550"/>
                  </a:cubicBezTo>
                  <a:cubicBezTo>
                    <a:pt x="795212" y="2220003"/>
                    <a:pt x="793362" y="2222392"/>
                    <a:pt x="791545" y="2224844"/>
                  </a:cubicBezTo>
                  <a:cubicBezTo>
                    <a:pt x="793745" y="2225927"/>
                    <a:pt x="795531" y="2227679"/>
                    <a:pt x="795722" y="2230259"/>
                  </a:cubicBezTo>
                  <a:cubicBezTo>
                    <a:pt x="796966" y="2238222"/>
                    <a:pt x="797603" y="2247968"/>
                    <a:pt x="797061" y="2258351"/>
                  </a:cubicBezTo>
                  <a:cubicBezTo>
                    <a:pt x="796742" y="2264403"/>
                    <a:pt x="796073" y="2270645"/>
                    <a:pt x="794797" y="2276793"/>
                  </a:cubicBezTo>
                  <a:cubicBezTo>
                    <a:pt x="793203" y="2284628"/>
                    <a:pt x="790780" y="2292208"/>
                    <a:pt x="787974" y="2299184"/>
                  </a:cubicBezTo>
                  <a:cubicBezTo>
                    <a:pt x="784626" y="2307401"/>
                    <a:pt x="780640" y="2314631"/>
                    <a:pt x="776239" y="2320301"/>
                  </a:cubicBezTo>
                  <a:cubicBezTo>
                    <a:pt x="774135" y="2323454"/>
                    <a:pt x="769894" y="2324345"/>
                    <a:pt x="766705" y="2322275"/>
                  </a:cubicBezTo>
                  <a:cubicBezTo>
                    <a:pt x="763549" y="2320173"/>
                    <a:pt x="762688" y="2315937"/>
                    <a:pt x="764760" y="2312752"/>
                  </a:cubicBezTo>
                  <a:cubicBezTo>
                    <a:pt x="769320" y="2304630"/>
                    <a:pt x="771998" y="2293355"/>
                    <a:pt x="774262" y="2281411"/>
                  </a:cubicBezTo>
                  <a:cubicBezTo>
                    <a:pt x="774900" y="2278130"/>
                    <a:pt x="775474" y="2274786"/>
                    <a:pt x="776080" y="2271473"/>
                  </a:cubicBezTo>
                  <a:cubicBezTo>
                    <a:pt x="776686" y="2268097"/>
                    <a:pt x="777323" y="2264785"/>
                    <a:pt x="777897" y="2261473"/>
                  </a:cubicBezTo>
                  <a:cubicBezTo>
                    <a:pt x="779332" y="2253446"/>
                    <a:pt x="780321" y="2245993"/>
                    <a:pt x="780895" y="2239113"/>
                  </a:cubicBezTo>
                  <a:cubicBezTo>
                    <a:pt x="771042" y="2252268"/>
                    <a:pt x="761189" y="2265422"/>
                    <a:pt x="751336" y="2278608"/>
                  </a:cubicBezTo>
                  <a:cubicBezTo>
                    <a:pt x="735456" y="2299566"/>
                    <a:pt x="715846" y="2320969"/>
                    <a:pt x="699393" y="2343392"/>
                  </a:cubicBezTo>
                  <a:cubicBezTo>
                    <a:pt x="692441" y="2352883"/>
                    <a:pt x="686000" y="2362534"/>
                    <a:pt x="680771" y="2372471"/>
                  </a:cubicBezTo>
                  <a:cubicBezTo>
                    <a:pt x="679081" y="2375848"/>
                    <a:pt x="674967" y="2377217"/>
                    <a:pt x="671556" y="2375529"/>
                  </a:cubicBezTo>
                  <a:cubicBezTo>
                    <a:pt x="668176" y="2373841"/>
                    <a:pt x="666804" y="2369701"/>
                    <a:pt x="668494" y="2366325"/>
                  </a:cubicBezTo>
                  <a:cubicBezTo>
                    <a:pt x="673628" y="2355559"/>
                    <a:pt x="679974" y="2345016"/>
                    <a:pt x="686989" y="2334665"/>
                  </a:cubicBezTo>
                  <a:cubicBezTo>
                    <a:pt x="702645" y="2311573"/>
                    <a:pt x="721618" y="2289533"/>
                    <a:pt x="736827" y="2268002"/>
                  </a:cubicBezTo>
                  <a:cubicBezTo>
                    <a:pt x="744385" y="2257491"/>
                    <a:pt x="751942" y="2247012"/>
                    <a:pt x="759435" y="2236502"/>
                  </a:cubicBezTo>
                  <a:cubicBezTo>
                    <a:pt x="758351" y="2236693"/>
                    <a:pt x="757044" y="2236725"/>
                    <a:pt x="756215" y="2237171"/>
                  </a:cubicBezTo>
                  <a:cubicBezTo>
                    <a:pt x="752388" y="2239018"/>
                    <a:pt x="748626" y="2241056"/>
                    <a:pt x="744799" y="2243031"/>
                  </a:cubicBezTo>
                  <a:cubicBezTo>
                    <a:pt x="741005" y="2244974"/>
                    <a:pt x="737242" y="2246980"/>
                    <a:pt x="733384" y="2248860"/>
                  </a:cubicBezTo>
                  <a:cubicBezTo>
                    <a:pt x="728760" y="2251153"/>
                    <a:pt x="724105" y="2253319"/>
                    <a:pt x="719449" y="2255516"/>
                  </a:cubicBezTo>
                  <a:cubicBezTo>
                    <a:pt x="712370" y="2258893"/>
                    <a:pt x="705324" y="2262141"/>
                    <a:pt x="698468" y="2265677"/>
                  </a:cubicBezTo>
                  <a:cubicBezTo>
                    <a:pt x="695088" y="2267779"/>
                    <a:pt x="690688" y="2266760"/>
                    <a:pt x="688583" y="2263415"/>
                  </a:cubicBezTo>
                  <a:cubicBezTo>
                    <a:pt x="686479" y="2260039"/>
                    <a:pt x="687531" y="2255644"/>
                    <a:pt x="690879" y="2253542"/>
                  </a:cubicBezTo>
                  <a:cubicBezTo>
                    <a:pt x="699839" y="2247012"/>
                    <a:pt x="708959" y="2240483"/>
                    <a:pt x="718716" y="2234813"/>
                  </a:cubicBezTo>
                  <a:cubicBezTo>
                    <a:pt x="722638" y="2232584"/>
                    <a:pt x="726624" y="2230514"/>
                    <a:pt x="730705" y="2228666"/>
                  </a:cubicBezTo>
                  <a:cubicBezTo>
                    <a:pt x="736891" y="2225832"/>
                    <a:pt x="743269" y="2223507"/>
                    <a:pt x="749582" y="2221245"/>
                  </a:cubicBezTo>
                  <a:cubicBezTo>
                    <a:pt x="752675" y="2220226"/>
                    <a:pt x="756820" y="2219908"/>
                    <a:pt x="760966" y="2220003"/>
                  </a:cubicBezTo>
                  <a:cubicBezTo>
                    <a:pt x="762528" y="2220035"/>
                    <a:pt x="764027" y="2220130"/>
                    <a:pt x="765398" y="2220035"/>
                  </a:cubicBezTo>
                  <a:cubicBezTo>
                    <a:pt x="765494" y="2220035"/>
                    <a:pt x="765653" y="2220067"/>
                    <a:pt x="765812" y="2220099"/>
                  </a:cubicBezTo>
                  <a:cubicBezTo>
                    <a:pt x="766897" y="2217774"/>
                    <a:pt x="769256" y="2216181"/>
                    <a:pt x="771998" y="2216181"/>
                  </a:cubicBezTo>
                  <a:cubicBezTo>
                    <a:pt x="772604" y="2216181"/>
                    <a:pt x="772987" y="2216691"/>
                    <a:pt x="773561" y="2216818"/>
                  </a:cubicBezTo>
                  <a:cubicBezTo>
                    <a:pt x="776144" y="2213251"/>
                    <a:pt x="778663" y="2209652"/>
                    <a:pt x="781277" y="2206084"/>
                  </a:cubicBezTo>
                  <a:cubicBezTo>
                    <a:pt x="792406" y="2190860"/>
                    <a:pt x="803726" y="2175763"/>
                    <a:pt x="815013" y="2160634"/>
                  </a:cubicBezTo>
                  <a:cubicBezTo>
                    <a:pt x="814089" y="2160984"/>
                    <a:pt x="813323" y="2161302"/>
                    <a:pt x="813196" y="2161366"/>
                  </a:cubicBezTo>
                  <a:lnTo>
                    <a:pt x="799548" y="2167227"/>
                  </a:lnTo>
                  <a:cubicBezTo>
                    <a:pt x="796487" y="2168596"/>
                    <a:pt x="793522" y="2170125"/>
                    <a:pt x="790461" y="2171495"/>
                  </a:cubicBezTo>
                  <a:cubicBezTo>
                    <a:pt x="787368" y="2172864"/>
                    <a:pt x="784275" y="2174234"/>
                    <a:pt x="781118" y="2175412"/>
                  </a:cubicBezTo>
                  <a:cubicBezTo>
                    <a:pt x="771393" y="2179139"/>
                    <a:pt x="761540" y="2182133"/>
                    <a:pt x="751559" y="2185159"/>
                  </a:cubicBezTo>
                  <a:cubicBezTo>
                    <a:pt x="747892" y="2186592"/>
                    <a:pt x="743715" y="2184744"/>
                    <a:pt x="742280" y="2181082"/>
                  </a:cubicBezTo>
                  <a:cubicBezTo>
                    <a:pt x="740845" y="2177387"/>
                    <a:pt x="742663" y="2173246"/>
                    <a:pt x="746362" y="2171813"/>
                  </a:cubicBezTo>
                  <a:cubicBezTo>
                    <a:pt x="751814" y="2169074"/>
                    <a:pt x="757107" y="2166112"/>
                    <a:pt x="762528" y="2163277"/>
                  </a:cubicBezTo>
                  <a:cubicBezTo>
                    <a:pt x="766163" y="2161366"/>
                    <a:pt x="769798" y="2159487"/>
                    <a:pt x="773529" y="2157767"/>
                  </a:cubicBezTo>
                  <a:cubicBezTo>
                    <a:pt x="776654" y="2156302"/>
                    <a:pt x="779843" y="2154964"/>
                    <a:pt x="783063" y="2153722"/>
                  </a:cubicBezTo>
                  <a:cubicBezTo>
                    <a:pt x="786347" y="2152480"/>
                    <a:pt x="789664" y="2151429"/>
                    <a:pt x="793012" y="2150346"/>
                  </a:cubicBezTo>
                  <a:cubicBezTo>
                    <a:pt x="795690" y="2149518"/>
                    <a:pt x="798337" y="2148690"/>
                    <a:pt x="801047" y="2147989"/>
                  </a:cubicBezTo>
                  <a:cubicBezTo>
                    <a:pt x="803917" y="2147256"/>
                    <a:pt x="806819" y="2146619"/>
                    <a:pt x="809752" y="2146237"/>
                  </a:cubicBezTo>
                  <a:cubicBezTo>
                    <a:pt x="810422" y="2146142"/>
                    <a:pt x="817469" y="2145982"/>
                    <a:pt x="820052" y="2146396"/>
                  </a:cubicBezTo>
                  <a:cubicBezTo>
                    <a:pt x="822284" y="2146747"/>
                    <a:pt x="823750" y="2147320"/>
                    <a:pt x="824261" y="2147766"/>
                  </a:cubicBezTo>
                  <a:cubicBezTo>
                    <a:pt x="824356" y="2147830"/>
                    <a:pt x="824356" y="2147893"/>
                    <a:pt x="824420" y="2147989"/>
                  </a:cubicBezTo>
                  <a:cubicBezTo>
                    <a:pt x="845401" y="2119897"/>
                    <a:pt x="866478" y="2091836"/>
                    <a:pt x="887109" y="2063394"/>
                  </a:cubicBezTo>
                  <a:cubicBezTo>
                    <a:pt x="889373" y="2060145"/>
                    <a:pt x="893869" y="2059349"/>
                    <a:pt x="897090" y="2061578"/>
                  </a:cubicBezTo>
                  <a:close/>
                  <a:moveTo>
                    <a:pt x="813897" y="2151461"/>
                  </a:moveTo>
                  <a:cubicBezTo>
                    <a:pt x="813961" y="2151238"/>
                    <a:pt x="814057" y="2150983"/>
                    <a:pt x="814184" y="2150728"/>
                  </a:cubicBezTo>
                  <a:lnTo>
                    <a:pt x="814057" y="2151047"/>
                  </a:lnTo>
                  <a:lnTo>
                    <a:pt x="813897" y="2151461"/>
                  </a:lnTo>
                  <a:close/>
                  <a:moveTo>
                    <a:pt x="815779" y="2158627"/>
                  </a:moveTo>
                  <a:cubicBezTo>
                    <a:pt x="814344" y="2157576"/>
                    <a:pt x="813770" y="2156206"/>
                    <a:pt x="813642" y="2154773"/>
                  </a:cubicBezTo>
                  <a:cubicBezTo>
                    <a:pt x="813834" y="2155792"/>
                    <a:pt x="814248" y="2156812"/>
                    <a:pt x="814950" y="2157703"/>
                  </a:cubicBezTo>
                  <a:cubicBezTo>
                    <a:pt x="815205" y="2158054"/>
                    <a:pt x="815460" y="2158372"/>
                    <a:pt x="815779" y="2158627"/>
                  </a:cubicBezTo>
                  <a:close/>
                  <a:moveTo>
                    <a:pt x="1032193" y="368340"/>
                  </a:moveTo>
                  <a:cubicBezTo>
                    <a:pt x="1015293" y="337349"/>
                    <a:pt x="998936" y="306199"/>
                    <a:pt x="982737" y="274922"/>
                  </a:cubicBezTo>
                  <a:cubicBezTo>
                    <a:pt x="981557" y="274890"/>
                    <a:pt x="980346" y="275081"/>
                    <a:pt x="979261" y="274444"/>
                  </a:cubicBezTo>
                  <a:cubicBezTo>
                    <a:pt x="974319" y="272215"/>
                    <a:pt x="969377" y="270113"/>
                    <a:pt x="964434" y="267788"/>
                  </a:cubicBezTo>
                  <a:cubicBezTo>
                    <a:pt x="961182" y="266291"/>
                    <a:pt x="957929" y="264762"/>
                    <a:pt x="954741" y="263074"/>
                  </a:cubicBezTo>
                  <a:cubicBezTo>
                    <a:pt x="952094" y="261672"/>
                    <a:pt x="949511" y="260175"/>
                    <a:pt x="946960" y="258615"/>
                  </a:cubicBezTo>
                  <a:cubicBezTo>
                    <a:pt x="944409" y="257054"/>
                    <a:pt x="941954" y="255334"/>
                    <a:pt x="939435" y="253710"/>
                  </a:cubicBezTo>
                  <a:cubicBezTo>
                    <a:pt x="938734" y="253200"/>
                    <a:pt x="927191" y="244760"/>
                    <a:pt x="923045" y="241001"/>
                  </a:cubicBezTo>
                  <a:cubicBezTo>
                    <a:pt x="921483" y="239568"/>
                    <a:pt x="920463" y="238549"/>
                    <a:pt x="920144" y="237975"/>
                  </a:cubicBezTo>
                  <a:cubicBezTo>
                    <a:pt x="917497" y="233134"/>
                    <a:pt x="919123" y="230013"/>
                    <a:pt x="921292" y="228579"/>
                  </a:cubicBezTo>
                  <a:cubicBezTo>
                    <a:pt x="924098" y="226191"/>
                    <a:pt x="928307" y="226477"/>
                    <a:pt x="930794" y="229153"/>
                  </a:cubicBezTo>
                  <a:lnTo>
                    <a:pt x="930762" y="229185"/>
                  </a:lnTo>
                  <a:cubicBezTo>
                    <a:pt x="930698" y="229280"/>
                    <a:pt x="930794" y="229312"/>
                    <a:pt x="930953" y="229376"/>
                  </a:cubicBezTo>
                  <a:lnTo>
                    <a:pt x="931272" y="229758"/>
                  </a:lnTo>
                  <a:lnTo>
                    <a:pt x="931113" y="229408"/>
                  </a:lnTo>
                  <a:cubicBezTo>
                    <a:pt x="931240" y="229439"/>
                    <a:pt x="931368" y="229471"/>
                    <a:pt x="931463" y="229535"/>
                  </a:cubicBezTo>
                  <a:cubicBezTo>
                    <a:pt x="935864" y="232115"/>
                    <a:pt x="947598" y="237657"/>
                    <a:pt x="948300" y="237975"/>
                  </a:cubicBezTo>
                  <a:cubicBezTo>
                    <a:pt x="951042" y="239281"/>
                    <a:pt x="953784" y="240492"/>
                    <a:pt x="956463" y="241925"/>
                  </a:cubicBezTo>
                  <a:cubicBezTo>
                    <a:pt x="959141" y="243326"/>
                    <a:pt x="961756" y="244791"/>
                    <a:pt x="964338" y="246384"/>
                  </a:cubicBezTo>
                  <a:cubicBezTo>
                    <a:pt x="966156" y="247531"/>
                    <a:pt x="967910" y="248773"/>
                    <a:pt x="969664" y="249951"/>
                  </a:cubicBezTo>
                  <a:cubicBezTo>
                    <a:pt x="962904" y="236701"/>
                    <a:pt x="956176" y="223452"/>
                    <a:pt x="949639" y="210106"/>
                  </a:cubicBezTo>
                  <a:cubicBezTo>
                    <a:pt x="948363" y="207494"/>
                    <a:pt x="947120" y="204851"/>
                    <a:pt x="945844" y="202207"/>
                  </a:cubicBezTo>
                  <a:cubicBezTo>
                    <a:pt x="943899" y="203609"/>
                    <a:pt x="941571" y="204373"/>
                    <a:pt x="939180" y="203386"/>
                  </a:cubicBezTo>
                  <a:cubicBezTo>
                    <a:pt x="931559" y="200901"/>
                    <a:pt x="922663" y="197047"/>
                    <a:pt x="913734" y="191856"/>
                  </a:cubicBezTo>
                  <a:cubicBezTo>
                    <a:pt x="908537" y="188830"/>
                    <a:pt x="903339" y="185358"/>
                    <a:pt x="898493" y="181473"/>
                  </a:cubicBezTo>
                  <a:cubicBezTo>
                    <a:pt x="892339" y="176504"/>
                    <a:pt x="886758" y="170866"/>
                    <a:pt x="881912" y="165165"/>
                  </a:cubicBezTo>
                  <a:cubicBezTo>
                    <a:pt x="876236" y="158476"/>
                    <a:pt x="871708" y="151660"/>
                    <a:pt x="868742" y="145163"/>
                  </a:cubicBezTo>
                  <a:cubicBezTo>
                    <a:pt x="866893" y="141850"/>
                    <a:pt x="868105" y="137678"/>
                    <a:pt x="871389" y="135831"/>
                  </a:cubicBezTo>
                  <a:cubicBezTo>
                    <a:pt x="874705" y="133983"/>
                    <a:pt x="878914" y="135194"/>
                    <a:pt x="880732" y="138506"/>
                  </a:cubicBezTo>
                  <a:cubicBezTo>
                    <a:pt x="885834" y="146246"/>
                    <a:pt x="894507" y="153763"/>
                    <a:pt x="903913" y="161184"/>
                  </a:cubicBezTo>
                  <a:cubicBezTo>
                    <a:pt x="906528" y="163222"/>
                    <a:pt x="909175" y="165261"/>
                    <a:pt x="911821" y="167299"/>
                  </a:cubicBezTo>
                  <a:cubicBezTo>
                    <a:pt x="914500" y="169369"/>
                    <a:pt x="917146" y="171440"/>
                    <a:pt x="919793" y="173446"/>
                  </a:cubicBezTo>
                  <a:cubicBezTo>
                    <a:pt x="926202" y="178351"/>
                    <a:pt x="932292" y="182619"/>
                    <a:pt x="938160" y="186218"/>
                  </a:cubicBezTo>
                  <a:cubicBezTo>
                    <a:pt x="930953" y="171217"/>
                    <a:pt x="923779" y="156247"/>
                    <a:pt x="916540" y="141245"/>
                  </a:cubicBezTo>
                  <a:cubicBezTo>
                    <a:pt x="905285" y="117453"/>
                    <a:pt x="895304" y="90030"/>
                    <a:pt x="883028" y="65059"/>
                  </a:cubicBezTo>
                  <a:cubicBezTo>
                    <a:pt x="877830" y="54421"/>
                    <a:pt x="872218" y="44260"/>
                    <a:pt x="865841" y="35024"/>
                  </a:cubicBezTo>
                  <a:cubicBezTo>
                    <a:pt x="863609" y="31966"/>
                    <a:pt x="864310" y="27666"/>
                    <a:pt x="867371" y="25437"/>
                  </a:cubicBezTo>
                  <a:cubicBezTo>
                    <a:pt x="870432" y="23239"/>
                    <a:pt x="874737" y="23940"/>
                    <a:pt x="876969" y="26997"/>
                  </a:cubicBezTo>
                  <a:cubicBezTo>
                    <a:pt x="884144" y="36521"/>
                    <a:pt x="890585" y="47063"/>
                    <a:pt x="896548" y="58115"/>
                  </a:cubicBezTo>
                  <a:cubicBezTo>
                    <a:pt x="909749" y="82672"/>
                    <a:pt x="920622" y="109841"/>
                    <a:pt x="932707" y="133283"/>
                  </a:cubicBezTo>
                  <a:cubicBezTo>
                    <a:pt x="938478" y="144717"/>
                    <a:pt x="944186" y="156119"/>
                    <a:pt x="949958" y="167554"/>
                  </a:cubicBezTo>
                  <a:cubicBezTo>
                    <a:pt x="950245" y="166503"/>
                    <a:pt x="950787" y="165356"/>
                    <a:pt x="950787" y="164432"/>
                  </a:cubicBezTo>
                  <a:cubicBezTo>
                    <a:pt x="950850" y="160133"/>
                    <a:pt x="950755" y="155801"/>
                    <a:pt x="950755" y="151437"/>
                  </a:cubicBezTo>
                  <a:cubicBezTo>
                    <a:pt x="950755" y="147106"/>
                    <a:pt x="950691" y="142774"/>
                    <a:pt x="950723" y="138442"/>
                  </a:cubicBezTo>
                  <a:cubicBezTo>
                    <a:pt x="950819" y="133219"/>
                    <a:pt x="951010" y="127995"/>
                    <a:pt x="951169" y="122772"/>
                  </a:cubicBezTo>
                  <a:cubicBezTo>
                    <a:pt x="951393" y="114809"/>
                    <a:pt x="951711" y="106974"/>
                    <a:pt x="951680" y="99139"/>
                  </a:cubicBezTo>
                  <a:cubicBezTo>
                    <a:pt x="951361" y="95189"/>
                    <a:pt x="954294" y="91750"/>
                    <a:pt x="958248" y="91431"/>
                  </a:cubicBezTo>
                  <a:cubicBezTo>
                    <a:pt x="962202" y="91081"/>
                    <a:pt x="965646" y="94043"/>
                    <a:pt x="965965" y="97960"/>
                  </a:cubicBezTo>
                  <a:cubicBezTo>
                    <a:pt x="967687" y="109044"/>
                    <a:pt x="969345" y="120319"/>
                    <a:pt x="969919" y="131722"/>
                  </a:cubicBezTo>
                  <a:cubicBezTo>
                    <a:pt x="970174" y="136245"/>
                    <a:pt x="970174" y="140799"/>
                    <a:pt x="969982" y="145354"/>
                  </a:cubicBezTo>
                  <a:cubicBezTo>
                    <a:pt x="969695" y="152234"/>
                    <a:pt x="968835" y="159018"/>
                    <a:pt x="967974" y="165738"/>
                  </a:cubicBezTo>
                  <a:cubicBezTo>
                    <a:pt x="967495" y="168987"/>
                    <a:pt x="965933" y="172841"/>
                    <a:pt x="964020" y="176536"/>
                  </a:cubicBezTo>
                  <a:cubicBezTo>
                    <a:pt x="963286" y="177937"/>
                    <a:pt x="962489" y="179275"/>
                    <a:pt x="961947" y="180549"/>
                  </a:cubicBezTo>
                  <a:cubicBezTo>
                    <a:pt x="961883" y="180708"/>
                    <a:pt x="961756" y="180867"/>
                    <a:pt x="961628" y="181027"/>
                  </a:cubicBezTo>
                  <a:cubicBezTo>
                    <a:pt x="963222" y="183065"/>
                    <a:pt x="963605" y="185900"/>
                    <a:pt x="962362" y="188352"/>
                  </a:cubicBezTo>
                  <a:cubicBezTo>
                    <a:pt x="962075" y="188926"/>
                    <a:pt x="961437" y="189053"/>
                    <a:pt x="961022" y="189499"/>
                  </a:cubicBezTo>
                  <a:cubicBezTo>
                    <a:pt x="963031" y="193512"/>
                    <a:pt x="965104" y="197525"/>
                    <a:pt x="967081" y="201538"/>
                  </a:cubicBezTo>
                  <a:cubicBezTo>
                    <a:pt x="975403" y="218355"/>
                    <a:pt x="983502" y="235268"/>
                    <a:pt x="991633" y="252181"/>
                  </a:cubicBezTo>
                  <a:cubicBezTo>
                    <a:pt x="991729" y="251257"/>
                    <a:pt x="991761" y="250493"/>
                    <a:pt x="991793" y="250333"/>
                  </a:cubicBezTo>
                  <a:lnTo>
                    <a:pt x="992749" y="235236"/>
                  </a:lnTo>
                  <a:cubicBezTo>
                    <a:pt x="992909" y="231828"/>
                    <a:pt x="992909" y="228452"/>
                    <a:pt x="993100" y="225044"/>
                  </a:cubicBezTo>
                  <a:cubicBezTo>
                    <a:pt x="993260" y="221636"/>
                    <a:pt x="993451" y="218196"/>
                    <a:pt x="993834" y="214788"/>
                  </a:cubicBezTo>
                  <a:cubicBezTo>
                    <a:pt x="994950" y="204309"/>
                    <a:pt x="996735" y="194022"/>
                    <a:pt x="998585" y="183638"/>
                  </a:cubicBezTo>
                  <a:cubicBezTo>
                    <a:pt x="998967" y="179689"/>
                    <a:pt x="1002475" y="176822"/>
                    <a:pt x="1006429" y="177205"/>
                  </a:cubicBezTo>
                  <a:cubicBezTo>
                    <a:pt x="1010351" y="177587"/>
                    <a:pt x="1013253" y="181090"/>
                    <a:pt x="1012870" y="185040"/>
                  </a:cubicBezTo>
                  <a:cubicBezTo>
                    <a:pt x="1012806" y="191251"/>
                    <a:pt x="1013061" y="197366"/>
                    <a:pt x="1013125" y="203577"/>
                  </a:cubicBezTo>
                  <a:cubicBezTo>
                    <a:pt x="1013157" y="207749"/>
                    <a:pt x="1013189" y="211890"/>
                    <a:pt x="1013029" y="216062"/>
                  </a:cubicBezTo>
                  <a:cubicBezTo>
                    <a:pt x="1012902" y="219566"/>
                    <a:pt x="1012647" y="223069"/>
                    <a:pt x="1012296" y="226541"/>
                  </a:cubicBezTo>
                  <a:cubicBezTo>
                    <a:pt x="1011913" y="230076"/>
                    <a:pt x="1011339" y="233548"/>
                    <a:pt x="1010765" y="237052"/>
                  </a:cubicBezTo>
                  <a:cubicBezTo>
                    <a:pt x="1010287" y="239855"/>
                    <a:pt x="1009841" y="242626"/>
                    <a:pt x="1009235" y="245397"/>
                  </a:cubicBezTo>
                  <a:cubicBezTo>
                    <a:pt x="1008565" y="248327"/>
                    <a:pt x="1007832" y="251225"/>
                    <a:pt x="1006875" y="254060"/>
                  </a:cubicBezTo>
                  <a:cubicBezTo>
                    <a:pt x="1006652" y="254729"/>
                    <a:pt x="1003623" y="261099"/>
                    <a:pt x="1002124" y="263265"/>
                  </a:cubicBezTo>
                  <a:cubicBezTo>
                    <a:pt x="1000944" y="264985"/>
                    <a:pt x="999733" y="265717"/>
                    <a:pt x="998553" y="266418"/>
                  </a:cubicBezTo>
                  <a:cubicBezTo>
                    <a:pt x="1013890" y="298205"/>
                    <a:pt x="1029100" y="330087"/>
                    <a:pt x="1044916" y="361715"/>
                  </a:cubicBezTo>
                  <a:cubicBezTo>
                    <a:pt x="1046734" y="365218"/>
                    <a:pt x="1045362" y="369550"/>
                    <a:pt x="1041855" y="371365"/>
                  </a:cubicBezTo>
                  <a:cubicBezTo>
                    <a:pt x="1038347" y="373213"/>
                    <a:pt x="1034043" y="371843"/>
                    <a:pt x="1032193" y="368340"/>
                  </a:cubicBezTo>
                  <a:close/>
                  <a:moveTo>
                    <a:pt x="1000338" y="255525"/>
                  </a:moveTo>
                  <a:cubicBezTo>
                    <a:pt x="1000498" y="255684"/>
                    <a:pt x="1000689" y="255875"/>
                    <a:pt x="1000849" y="256098"/>
                  </a:cubicBezTo>
                  <a:lnTo>
                    <a:pt x="1000689" y="255907"/>
                  </a:lnTo>
                  <a:cubicBezTo>
                    <a:pt x="1000625" y="255844"/>
                    <a:pt x="1000530" y="255748"/>
                    <a:pt x="1000466" y="255652"/>
                  </a:cubicBezTo>
                  <a:lnTo>
                    <a:pt x="1000338" y="255525"/>
                  </a:lnTo>
                  <a:close/>
                  <a:moveTo>
                    <a:pt x="997469" y="253837"/>
                  </a:moveTo>
                  <a:cubicBezTo>
                    <a:pt x="996512" y="253518"/>
                    <a:pt x="995428" y="253455"/>
                    <a:pt x="994344" y="253646"/>
                  </a:cubicBezTo>
                  <a:cubicBezTo>
                    <a:pt x="993834" y="253710"/>
                    <a:pt x="993323" y="253869"/>
                    <a:pt x="992877" y="254060"/>
                  </a:cubicBezTo>
                  <a:cubicBezTo>
                    <a:pt x="994535" y="253136"/>
                    <a:pt x="996066" y="253264"/>
                    <a:pt x="997469" y="253837"/>
                  </a:cubicBezTo>
                  <a:close/>
                  <a:moveTo>
                    <a:pt x="268700" y="1192473"/>
                  </a:moveTo>
                  <a:cubicBezTo>
                    <a:pt x="264363" y="1195785"/>
                    <a:pt x="260186" y="1199129"/>
                    <a:pt x="255818" y="1202378"/>
                  </a:cubicBezTo>
                  <a:cubicBezTo>
                    <a:pt x="252916" y="1204512"/>
                    <a:pt x="250046" y="1206646"/>
                    <a:pt x="247049" y="1208653"/>
                  </a:cubicBezTo>
                  <a:cubicBezTo>
                    <a:pt x="244562" y="1210341"/>
                    <a:pt x="242011" y="1211901"/>
                    <a:pt x="239428" y="1213398"/>
                  </a:cubicBezTo>
                  <a:cubicBezTo>
                    <a:pt x="236845" y="1214927"/>
                    <a:pt x="234167" y="1216265"/>
                    <a:pt x="231520" y="1217698"/>
                  </a:cubicBezTo>
                  <a:cubicBezTo>
                    <a:pt x="230755" y="1218080"/>
                    <a:pt x="217873" y="1224228"/>
                    <a:pt x="212580" y="1226107"/>
                  </a:cubicBezTo>
                  <a:cubicBezTo>
                    <a:pt x="210603" y="1226776"/>
                    <a:pt x="209168" y="1227221"/>
                    <a:pt x="208530" y="1227221"/>
                  </a:cubicBezTo>
                  <a:cubicBezTo>
                    <a:pt x="202918" y="1227253"/>
                    <a:pt x="200941" y="1224259"/>
                    <a:pt x="200750" y="1221584"/>
                  </a:cubicBezTo>
                  <a:cubicBezTo>
                    <a:pt x="200112" y="1217985"/>
                    <a:pt x="202344" y="1214577"/>
                    <a:pt x="205820" y="1213685"/>
                  </a:cubicBezTo>
                  <a:lnTo>
                    <a:pt x="205820" y="1213717"/>
                  </a:lnTo>
                  <a:cubicBezTo>
                    <a:pt x="205883" y="1213812"/>
                    <a:pt x="205979" y="1213749"/>
                    <a:pt x="206075" y="1213621"/>
                  </a:cubicBezTo>
                  <a:lnTo>
                    <a:pt x="206266" y="1213590"/>
                  </a:lnTo>
                  <a:lnTo>
                    <a:pt x="206553" y="1213526"/>
                  </a:lnTo>
                  <a:lnTo>
                    <a:pt x="206202" y="1213494"/>
                  </a:lnTo>
                  <a:cubicBezTo>
                    <a:pt x="206298" y="1213398"/>
                    <a:pt x="206394" y="1213303"/>
                    <a:pt x="206489" y="1213239"/>
                  </a:cubicBezTo>
                  <a:cubicBezTo>
                    <a:pt x="210826" y="1210596"/>
                    <a:pt x="221221" y="1202920"/>
                    <a:pt x="221859" y="1202442"/>
                  </a:cubicBezTo>
                  <a:cubicBezTo>
                    <a:pt x="224314" y="1200658"/>
                    <a:pt x="226673" y="1198843"/>
                    <a:pt x="229193" y="1197155"/>
                  </a:cubicBezTo>
                  <a:cubicBezTo>
                    <a:pt x="231712" y="1195467"/>
                    <a:pt x="234262" y="1193842"/>
                    <a:pt x="236877" y="1192345"/>
                  </a:cubicBezTo>
                  <a:cubicBezTo>
                    <a:pt x="238886" y="1191167"/>
                    <a:pt x="240991" y="1190116"/>
                    <a:pt x="243063" y="1189065"/>
                  </a:cubicBezTo>
                  <a:cubicBezTo>
                    <a:pt x="228363" y="1188587"/>
                    <a:pt x="213664" y="1188077"/>
                    <a:pt x="198932" y="1187408"/>
                  </a:cubicBezTo>
                  <a:cubicBezTo>
                    <a:pt x="196030" y="1187281"/>
                    <a:pt x="193129" y="1187090"/>
                    <a:pt x="190227" y="1186931"/>
                  </a:cubicBezTo>
                  <a:cubicBezTo>
                    <a:pt x="190578" y="1189351"/>
                    <a:pt x="190163" y="1191804"/>
                    <a:pt x="188154" y="1193428"/>
                  </a:cubicBezTo>
                  <a:cubicBezTo>
                    <a:pt x="182351" y="1198938"/>
                    <a:pt x="174794" y="1204926"/>
                    <a:pt x="166025" y="1210309"/>
                  </a:cubicBezTo>
                  <a:cubicBezTo>
                    <a:pt x="160923" y="1213430"/>
                    <a:pt x="155439" y="1216360"/>
                    <a:pt x="149731" y="1218781"/>
                  </a:cubicBezTo>
                  <a:cubicBezTo>
                    <a:pt x="142429" y="1221839"/>
                    <a:pt x="134872" y="1224068"/>
                    <a:pt x="127602" y="1225597"/>
                  </a:cubicBezTo>
                  <a:cubicBezTo>
                    <a:pt x="118992" y="1227413"/>
                    <a:pt x="110829" y="1228145"/>
                    <a:pt x="103751" y="1227636"/>
                  </a:cubicBezTo>
                  <a:cubicBezTo>
                    <a:pt x="99956" y="1227667"/>
                    <a:pt x="96863" y="1224610"/>
                    <a:pt x="96831" y="1220820"/>
                  </a:cubicBezTo>
                  <a:cubicBezTo>
                    <a:pt x="96799" y="1217029"/>
                    <a:pt x="99860" y="1213940"/>
                    <a:pt x="103655" y="1213908"/>
                  </a:cubicBezTo>
                  <a:cubicBezTo>
                    <a:pt x="112806" y="1213207"/>
                    <a:pt x="123488" y="1209162"/>
                    <a:pt x="134426" y="1204385"/>
                  </a:cubicBezTo>
                  <a:cubicBezTo>
                    <a:pt x="137455" y="1203079"/>
                    <a:pt x="140484" y="1201677"/>
                    <a:pt x="143545" y="1200340"/>
                  </a:cubicBezTo>
                  <a:cubicBezTo>
                    <a:pt x="146606" y="1198970"/>
                    <a:pt x="149667" y="1197600"/>
                    <a:pt x="152697" y="1196263"/>
                  </a:cubicBezTo>
                  <a:cubicBezTo>
                    <a:pt x="160158" y="1192887"/>
                    <a:pt x="166886" y="1189447"/>
                    <a:pt x="172913" y="1185975"/>
                  </a:cubicBezTo>
                  <a:cubicBezTo>
                    <a:pt x="156523" y="1185051"/>
                    <a:pt x="140133" y="1184160"/>
                    <a:pt x="123680" y="1183268"/>
                  </a:cubicBezTo>
                  <a:cubicBezTo>
                    <a:pt x="97724" y="1181675"/>
                    <a:pt x="69313" y="1177184"/>
                    <a:pt x="41859" y="1175942"/>
                  </a:cubicBezTo>
                  <a:cubicBezTo>
                    <a:pt x="30220" y="1175401"/>
                    <a:pt x="18773" y="1175401"/>
                    <a:pt x="7740" y="1176579"/>
                  </a:cubicBezTo>
                  <a:cubicBezTo>
                    <a:pt x="4009" y="1177057"/>
                    <a:pt x="565" y="1174413"/>
                    <a:pt x="55" y="1170655"/>
                  </a:cubicBezTo>
                  <a:cubicBezTo>
                    <a:pt x="-423" y="1166897"/>
                    <a:pt x="2255" y="1163457"/>
                    <a:pt x="6018" y="1162979"/>
                  </a:cubicBezTo>
                  <a:cubicBezTo>
                    <a:pt x="17657" y="1161259"/>
                    <a:pt x="29869" y="1160686"/>
                    <a:pt x="42273" y="1160781"/>
                  </a:cubicBezTo>
                  <a:cubicBezTo>
                    <a:pt x="69823" y="1161004"/>
                    <a:pt x="98426" y="1164603"/>
                    <a:pt x="124477" y="1165304"/>
                  </a:cubicBezTo>
                  <a:cubicBezTo>
                    <a:pt x="137327" y="1165750"/>
                    <a:pt x="150177" y="1166260"/>
                    <a:pt x="163028" y="1166674"/>
                  </a:cubicBezTo>
                  <a:cubicBezTo>
                    <a:pt x="162071" y="1165623"/>
                    <a:pt x="161083" y="1164667"/>
                    <a:pt x="160062" y="1164094"/>
                  </a:cubicBezTo>
                  <a:cubicBezTo>
                    <a:pt x="156395" y="1161896"/>
                    <a:pt x="152633" y="1159889"/>
                    <a:pt x="148902" y="1157755"/>
                  </a:cubicBezTo>
                  <a:cubicBezTo>
                    <a:pt x="145203" y="1155685"/>
                    <a:pt x="141441" y="1153615"/>
                    <a:pt x="137742" y="1151449"/>
                  </a:cubicBezTo>
                  <a:cubicBezTo>
                    <a:pt x="133309" y="1148837"/>
                    <a:pt x="128941" y="1146130"/>
                    <a:pt x="124509" y="1143455"/>
                  </a:cubicBezTo>
                  <a:cubicBezTo>
                    <a:pt x="117813" y="1139410"/>
                    <a:pt x="111212" y="1135301"/>
                    <a:pt x="104484" y="1131511"/>
                  </a:cubicBezTo>
                  <a:cubicBezTo>
                    <a:pt x="100881" y="1129854"/>
                    <a:pt x="99318" y="1125586"/>
                    <a:pt x="100976" y="1122019"/>
                  </a:cubicBezTo>
                  <a:cubicBezTo>
                    <a:pt x="102635" y="1118420"/>
                    <a:pt x="106907" y="1116859"/>
                    <a:pt x="110479" y="1118516"/>
                  </a:cubicBezTo>
                  <a:cubicBezTo>
                    <a:pt x="120874" y="1122401"/>
                    <a:pt x="131364" y="1126446"/>
                    <a:pt x="141441" y="1131511"/>
                  </a:cubicBezTo>
                  <a:cubicBezTo>
                    <a:pt x="145458" y="1133517"/>
                    <a:pt x="149380" y="1135715"/>
                    <a:pt x="153175" y="1138104"/>
                  </a:cubicBezTo>
                  <a:cubicBezTo>
                    <a:pt x="158946" y="1141703"/>
                    <a:pt x="164367" y="1145748"/>
                    <a:pt x="169756" y="1149793"/>
                  </a:cubicBezTo>
                  <a:cubicBezTo>
                    <a:pt x="172275" y="1151799"/>
                    <a:pt x="174858" y="1155080"/>
                    <a:pt x="177090" y="1158584"/>
                  </a:cubicBezTo>
                  <a:cubicBezTo>
                    <a:pt x="177919" y="1159921"/>
                    <a:pt x="178684" y="1161259"/>
                    <a:pt x="179545" y="1162374"/>
                  </a:cubicBezTo>
                  <a:cubicBezTo>
                    <a:pt x="179609" y="1162469"/>
                    <a:pt x="179673" y="1162597"/>
                    <a:pt x="179736" y="1162756"/>
                  </a:cubicBezTo>
                  <a:cubicBezTo>
                    <a:pt x="182224" y="1162406"/>
                    <a:pt x="184806" y="1163457"/>
                    <a:pt x="186305" y="1165654"/>
                  </a:cubicBezTo>
                  <a:cubicBezTo>
                    <a:pt x="186688" y="1166228"/>
                    <a:pt x="186496" y="1166897"/>
                    <a:pt x="186720" y="1167502"/>
                  </a:cubicBezTo>
                  <a:cubicBezTo>
                    <a:pt x="191088" y="1167661"/>
                    <a:pt x="195456" y="1167788"/>
                    <a:pt x="199825" y="1167979"/>
                  </a:cubicBezTo>
                  <a:cubicBezTo>
                    <a:pt x="218479" y="1168808"/>
                    <a:pt x="237069" y="1169859"/>
                    <a:pt x="255690" y="1170878"/>
                  </a:cubicBezTo>
                  <a:cubicBezTo>
                    <a:pt x="254766" y="1170177"/>
                    <a:pt x="253937" y="1169604"/>
                    <a:pt x="253809" y="1169508"/>
                  </a:cubicBezTo>
                  <a:lnTo>
                    <a:pt x="241309" y="1161291"/>
                  </a:lnTo>
                  <a:cubicBezTo>
                    <a:pt x="238472" y="1159475"/>
                    <a:pt x="235570" y="1157819"/>
                    <a:pt x="232732" y="1156004"/>
                  </a:cubicBezTo>
                  <a:cubicBezTo>
                    <a:pt x="229894" y="1154188"/>
                    <a:pt x="227024" y="1152341"/>
                    <a:pt x="224282" y="1150366"/>
                  </a:cubicBezTo>
                  <a:cubicBezTo>
                    <a:pt x="215832" y="1144283"/>
                    <a:pt x="207860" y="1137690"/>
                    <a:pt x="199857" y="1131001"/>
                  </a:cubicBezTo>
                  <a:cubicBezTo>
                    <a:pt x="196636" y="1128708"/>
                    <a:pt x="195871" y="1124249"/>
                    <a:pt x="198167" y="1121000"/>
                  </a:cubicBezTo>
                  <a:cubicBezTo>
                    <a:pt x="200431" y="1117783"/>
                    <a:pt x="204927" y="1117019"/>
                    <a:pt x="208147" y="1119312"/>
                  </a:cubicBezTo>
                  <a:cubicBezTo>
                    <a:pt x="213472" y="1122401"/>
                    <a:pt x="218829" y="1125172"/>
                    <a:pt x="224186" y="1128166"/>
                  </a:cubicBezTo>
                  <a:cubicBezTo>
                    <a:pt x="227790" y="1130173"/>
                    <a:pt x="231393" y="1132148"/>
                    <a:pt x="234900" y="1134345"/>
                  </a:cubicBezTo>
                  <a:cubicBezTo>
                    <a:pt x="237834" y="1136161"/>
                    <a:pt x="240735" y="1138072"/>
                    <a:pt x="243542" y="1140110"/>
                  </a:cubicBezTo>
                  <a:cubicBezTo>
                    <a:pt x="246379" y="1142149"/>
                    <a:pt x="249090" y="1144346"/>
                    <a:pt x="251832" y="1146544"/>
                  </a:cubicBezTo>
                  <a:cubicBezTo>
                    <a:pt x="254000" y="1148328"/>
                    <a:pt x="256169" y="1150079"/>
                    <a:pt x="258273" y="1151991"/>
                  </a:cubicBezTo>
                  <a:cubicBezTo>
                    <a:pt x="260473" y="1153997"/>
                    <a:pt x="262578" y="1156036"/>
                    <a:pt x="264555" y="1158297"/>
                  </a:cubicBezTo>
                  <a:cubicBezTo>
                    <a:pt x="265001" y="1158807"/>
                    <a:pt x="269019" y="1164635"/>
                    <a:pt x="270135" y="1167024"/>
                  </a:cubicBezTo>
                  <a:cubicBezTo>
                    <a:pt x="270996" y="1168903"/>
                    <a:pt x="271028" y="1170273"/>
                    <a:pt x="271060" y="1171674"/>
                  </a:cubicBezTo>
                  <a:cubicBezTo>
                    <a:pt x="305784" y="1173553"/>
                    <a:pt x="340509" y="1175528"/>
                    <a:pt x="375329" y="1176866"/>
                  </a:cubicBezTo>
                  <a:cubicBezTo>
                    <a:pt x="379283" y="1176961"/>
                    <a:pt x="382440" y="1180242"/>
                    <a:pt x="382344" y="1184191"/>
                  </a:cubicBezTo>
                  <a:cubicBezTo>
                    <a:pt x="382280" y="1188141"/>
                    <a:pt x="378996" y="1191262"/>
                    <a:pt x="375042" y="1191199"/>
                  </a:cubicBezTo>
                  <a:cubicBezTo>
                    <a:pt x="340222" y="1191103"/>
                    <a:pt x="305497" y="1190434"/>
                    <a:pt x="270805" y="1189574"/>
                  </a:cubicBezTo>
                  <a:cubicBezTo>
                    <a:pt x="270199" y="1190657"/>
                    <a:pt x="269784" y="1191804"/>
                    <a:pt x="268700" y="1192473"/>
                  </a:cubicBezTo>
                  <a:close/>
                  <a:moveTo>
                    <a:pt x="259453" y="1166546"/>
                  </a:moveTo>
                  <a:cubicBezTo>
                    <a:pt x="258751" y="1167215"/>
                    <a:pt x="258241" y="1168043"/>
                    <a:pt x="257890" y="1169031"/>
                  </a:cubicBezTo>
                  <a:cubicBezTo>
                    <a:pt x="257699" y="1169508"/>
                    <a:pt x="257604" y="1169986"/>
                    <a:pt x="257540" y="1170496"/>
                  </a:cubicBezTo>
                  <a:cubicBezTo>
                    <a:pt x="257572" y="1168680"/>
                    <a:pt x="258369" y="1167470"/>
                    <a:pt x="259453" y="1166546"/>
                  </a:cubicBezTo>
                  <a:close/>
                  <a:moveTo>
                    <a:pt x="2051704" y="2532584"/>
                  </a:moveTo>
                  <a:cubicBezTo>
                    <a:pt x="2053840" y="2535738"/>
                    <a:pt x="2053011" y="2540005"/>
                    <a:pt x="2049855" y="2542108"/>
                  </a:cubicBezTo>
                  <a:cubicBezTo>
                    <a:pt x="2046730" y="2544242"/>
                    <a:pt x="2042457" y="2543413"/>
                    <a:pt x="2040352" y="2540260"/>
                  </a:cubicBezTo>
                  <a:cubicBezTo>
                    <a:pt x="2033465" y="2530514"/>
                    <a:pt x="2027375" y="2519780"/>
                    <a:pt x="2021762" y="2508505"/>
                  </a:cubicBezTo>
                  <a:cubicBezTo>
                    <a:pt x="2009327" y="2483535"/>
                    <a:pt x="1999314" y="2456047"/>
                    <a:pt x="1987995" y="2432191"/>
                  </a:cubicBezTo>
                  <a:cubicBezTo>
                    <a:pt x="1982574" y="2420566"/>
                    <a:pt x="1977217" y="2408972"/>
                    <a:pt x="1971828" y="2397379"/>
                  </a:cubicBezTo>
                  <a:cubicBezTo>
                    <a:pt x="1971509" y="2398398"/>
                    <a:pt x="1970935" y="2399545"/>
                    <a:pt x="1970903" y="2400436"/>
                  </a:cubicBezTo>
                  <a:cubicBezTo>
                    <a:pt x="1970680" y="2404768"/>
                    <a:pt x="1970648" y="2409100"/>
                    <a:pt x="1970521" y="2413463"/>
                  </a:cubicBezTo>
                  <a:cubicBezTo>
                    <a:pt x="1970393" y="2417763"/>
                    <a:pt x="1970329" y="2422095"/>
                    <a:pt x="1970138" y="2426458"/>
                  </a:cubicBezTo>
                  <a:cubicBezTo>
                    <a:pt x="1969883" y="2431682"/>
                    <a:pt x="1969500" y="2436873"/>
                    <a:pt x="1969213" y="2442097"/>
                  </a:cubicBezTo>
                  <a:cubicBezTo>
                    <a:pt x="1968735" y="2450028"/>
                    <a:pt x="1968161" y="2457863"/>
                    <a:pt x="1967938" y="2465698"/>
                  </a:cubicBezTo>
                  <a:cubicBezTo>
                    <a:pt x="1968129" y="2469648"/>
                    <a:pt x="1965100" y="2472992"/>
                    <a:pt x="1961146" y="2473215"/>
                  </a:cubicBezTo>
                  <a:cubicBezTo>
                    <a:pt x="1957192" y="2473406"/>
                    <a:pt x="1953812" y="2470348"/>
                    <a:pt x="1953621" y="2466431"/>
                  </a:cubicBezTo>
                  <a:cubicBezTo>
                    <a:pt x="1952250" y="2455283"/>
                    <a:pt x="1950942" y="2443976"/>
                    <a:pt x="1950719" y="2432573"/>
                  </a:cubicBezTo>
                  <a:cubicBezTo>
                    <a:pt x="1950655" y="2428019"/>
                    <a:pt x="1950783" y="2423464"/>
                    <a:pt x="1951102" y="2418942"/>
                  </a:cubicBezTo>
                  <a:cubicBezTo>
                    <a:pt x="1951612" y="2412062"/>
                    <a:pt x="1952696" y="2405310"/>
                    <a:pt x="1953748" y="2398589"/>
                  </a:cubicBezTo>
                  <a:cubicBezTo>
                    <a:pt x="1954354" y="2395372"/>
                    <a:pt x="1956012" y="2391582"/>
                    <a:pt x="1958085" y="2387951"/>
                  </a:cubicBezTo>
                  <a:cubicBezTo>
                    <a:pt x="1958850" y="2386581"/>
                    <a:pt x="1959679" y="2385275"/>
                    <a:pt x="1960253" y="2384002"/>
                  </a:cubicBezTo>
                  <a:cubicBezTo>
                    <a:pt x="1960317" y="2383842"/>
                    <a:pt x="1960445" y="2383683"/>
                    <a:pt x="1960572" y="2383524"/>
                  </a:cubicBezTo>
                  <a:cubicBezTo>
                    <a:pt x="1959042" y="2381453"/>
                    <a:pt x="1958787" y="2378587"/>
                    <a:pt x="1960126" y="2376166"/>
                  </a:cubicBezTo>
                  <a:cubicBezTo>
                    <a:pt x="1960413" y="2375625"/>
                    <a:pt x="1961050" y="2375529"/>
                    <a:pt x="1961465" y="2375083"/>
                  </a:cubicBezTo>
                  <a:cubicBezTo>
                    <a:pt x="1959584" y="2371006"/>
                    <a:pt x="1957639" y="2366961"/>
                    <a:pt x="1955789" y="2362885"/>
                  </a:cubicBezTo>
                  <a:cubicBezTo>
                    <a:pt x="1948041" y="2345781"/>
                    <a:pt x="1940452" y="2328613"/>
                    <a:pt x="1932863" y="2311446"/>
                  </a:cubicBezTo>
                  <a:cubicBezTo>
                    <a:pt x="1932735" y="2312370"/>
                    <a:pt x="1932671" y="2313134"/>
                    <a:pt x="1932639" y="2313262"/>
                  </a:cubicBezTo>
                  <a:lnTo>
                    <a:pt x="1931205" y="2328295"/>
                  </a:lnTo>
                  <a:cubicBezTo>
                    <a:pt x="1930918" y="2331703"/>
                    <a:pt x="1930822" y="2335111"/>
                    <a:pt x="1930535" y="2338487"/>
                  </a:cubicBezTo>
                  <a:cubicBezTo>
                    <a:pt x="1930248" y="2341895"/>
                    <a:pt x="1929961" y="2345335"/>
                    <a:pt x="1929483" y="2348711"/>
                  </a:cubicBezTo>
                  <a:cubicBezTo>
                    <a:pt x="1928048" y="2359158"/>
                    <a:pt x="1925911" y="2369382"/>
                    <a:pt x="1923743" y="2379702"/>
                  </a:cubicBezTo>
                  <a:cubicBezTo>
                    <a:pt x="1923233" y="2383619"/>
                    <a:pt x="1919630" y="2386390"/>
                    <a:pt x="1915708" y="2385881"/>
                  </a:cubicBezTo>
                  <a:cubicBezTo>
                    <a:pt x="1911786" y="2385371"/>
                    <a:pt x="1909011" y="2381772"/>
                    <a:pt x="1909522" y="2377854"/>
                  </a:cubicBezTo>
                  <a:cubicBezTo>
                    <a:pt x="1909745" y="2371644"/>
                    <a:pt x="1909713" y="2365528"/>
                    <a:pt x="1909840" y="2359317"/>
                  </a:cubicBezTo>
                  <a:cubicBezTo>
                    <a:pt x="1909936" y="2355145"/>
                    <a:pt x="1910032" y="2351004"/>
                    <a:pt x="1910319" y="2346832"/>
                  </a:cubicBezTo>
                  <a:cubicBezTo>
                    <a:pt x="1910574" y="2343328"/>
                    <a:pt x="1910925" y="2339857"/>
                    <a:pt x="1911403" y="2336385"/>
                  </a:cubicBezTo>
                  <a:cubicBezTo>
                    <a:pt x="1911881" y="2332881"/>
                    <a:pt x="1912583" y="2329410"/>
                    <a:pt x="1913252" y="2325906"/>
                  </a:cubicBezTo>
                  <a:cubicBezTo>
                    <a:pt x="1913826" y="2323167"/>
                    <a:pt x="1914368" y="2320396"/>
                    <a:pt x="1915070" y="2317625"/>
                  </a:cubicBezTo>
                  <a:cubicBezTo>
                    <a:pt x="1915803" y="2314727"/>
                    <a:pt x="1916632" y="2311860"/>
                    <a:pt x="1917685" y="2309057"/>
                  </a:cubicBezTo>
                  <a:cubicBezTo>
                    <a:pt x="1917940" y="2308420"/>
                    <a:pt x="1921160" y="2302114"/>
                    <a:pt x="1922723" y="2300012"/>
                  </a:cubicBezTo>
                  <a:cubicBezTo>
                    <a:pt x="1923966" y="2298355"/>
                    <a:pt x="1925178" y="2297655"/>
                    <a:pt x="1926390" y="2296986"/>
                  </a:cubicBezTo>
                  <a:cubicBezTo>
                    <a:pt x="1912073" y="2264689"/>
                    <a:pt x="1897883" y="2232361"/>
                    <a:pt x="1883088" y="2200224"/>
                  </a:cubicBezTo>
                  <a:cubicBezTo>
                    <a:pt x="1881366" y="2196657"/>
                    <a:pt x="1882864" y="2192389"/>
                    <a:pt x="1886436" y="2190669"/>
                  </a:cubicBezTo>
                  <a:cubicBezTo>
                    <a:pt x="1889975" y="2188949"/>
                    <a:pt x="1894280" y="2190446"/>
                    <a:pt x="1896002" y="2194013"/>
                  </a:cubicBezTo>
                  <a:cubicBezTo>
                    <a:pt x="1911881" y="2225513"/>
                    <a:pt x="1927282" y="2257204"/>
                    <a:pt x="1942461" y="2288960"/>
                  </a:cubicBezTo>
                  <a:cubicBezTo>
                    <a:pt x="1943640" y="2289023"/>
                    <a:pt x="1944852" y="2288864"/>
                    <a:pt x="1945936" y="2289565"/>
                  </a:cubicBezTo>
                  <a:cubicBezTo>
                    <a:pt x="1950815" y="2291985"/>
                    <a:pt x="1955694" y="2294247"/>
                    <a:pt x="1960540" y="2296699"/>
                  </a:cubicBezTo>
                  <a:cubicBezTo>
                    <a:pt x="1963761" y="2298355"/>
                    <a:pt x="1966949" y="2299980"/>
                    <a:pt x="1970074" y="2301763"/>
                  </a:cubicBezTo>
                  <a:cubicBezTo>
                    <a:pt x="1972689" y="2303229"/>
                    <a:pt x="1975208" y="2304821"/>
                    <a:pt x="1977727" y="2306445"/>
                  </a:cubicBezTo>
                  <a:cubicBezTo>
                    <a:pt x="1980246" y="2308102"/>
                    <a:pt x="1982638" y="2309917"/>
                    <a:pt x="1985093" y="2311605"/>
                  </a:cubicBezTo>
                  <a:cubicBezTo>
                    <a:pt x="1985762" y="2312147"/>
                    <a:pt x="1997019" y="2320937"/>
                    <a:pt x="2001068" y="2324855"/>
                  </a:cubicBezTo>
                  <a:cubicBezTo>
                    <a:pt x="2002567" y="2326320"/>
                    <a:pt x="2003587" y="2327403"/>
                    <a:pt x="2003874" y="2327976"/>
                  </a:cubicBezTo>
                  <a:cubicBezTo>
                    <a:pt x="2006361" y="2332881"/>
                    <a:pt x="2004639" y="2335971"/>
                    <a:pt x="2002407" y="2337340"/>
                  </a:cubicBezTo>
                  <a:cubicBezTo>
                    <a:pt x="1999506" y="2339634"/>
                    <a:pt x="1995329" y="2339220"/>
                    <a:pt x="1992937" y="2336417"/>
                  </a:cubicBezTo>
                  <a:lnTo>
                    <a:pt x="1992969" y="2336417"/>
                  </a:lnTo>
                  <a:cubicBezTo>
                    <a:pt x="1993033" y="2336321"/>
                    <a:pt x="1992937" y="2336289"/>
                    <a:pt x="1992778" y="2336226"/>
                  </a:cubicBezTo>
                  <a:lnTo>
                    <a:pt x="1992491" y="2335844"/>
                  </a:lnTo>
                  <a:lnTo>
                    <a:pt x="1992618" y="2336162"/>
                  </a:lnTo>
                  <a:cubicBezTo>
                    <a:pt x="1992491" y="2336130"/>
                    <a:pt x="1992363" y="2336098"/>
                    <a:pt x="1992267" y="2336035"/>
                  </a:cubicBezTo>
                  <a:cubicBezTo>
                    <a:pt x="1987931" y="2333327"/>
                    <a:pt x="1976420" y="2327403"/>
                    <a:pt x="1975686" y="2327053"/>
                  </a:cubicBezTo>
                  <a:cubicBezTo>
                    <a:pt x="1973008" y="2325651"/>
                    <a:pt x="1970297" y="2324345"/>
                    <a:pt x="1967683" y="2322848"/>
                  </a:cubicBezTo>
                  <a:cubicBezTo>
                    <a:pt x="1965068" y="2321351"/>
                    <a:pt x="1962485" y="2319791"/>
                    <a:pt x="1959966" y="2318135"/>
                  </a:cubicBezTo>
                  <a:cubicBezTo>
                    <a:pt x="1958181" y="2316924"/>
                    <a:pt x="1956459" y="2315618"/>
                    <a:pt x="1954737" y="2314376"/>
                  </a:cubicBezTo>
                  <a:cubicBezTo>
                    <a:pt x="1961082" y="2327849"/>
                    <a:pt x="1967364" y="2341322"/>
                    <a:pt x="1973486" y="2354858"/>
                  </a:cubicBezTo>
                  <a:cubicBezTo>
                    <a:pt x="1974698" y="2357502"/>
                    <a:pt x="1975846" y="2360209"/>
                    <a:pt x="1977026" y="2362853"/>
                  </a:cubicBezTo>
                  <a:cubicBezTo>
                    <a:pt x="1979034" y="2361515"/>
                    <a:pt x="1981362" y="2360846"/>
                    <a:pt x="1983722" y="2361929"/>
                  </a:cubicBezTo>
                  <a:cubicBezTo>
                    <a:pt x="1991247" y="2364668"/>
                    <a:pt x="2000016" y="2368777"/>
                    <a:pt x="2008785" y="2374287"/>
                  </a:cubicBezTo>
                  <a:cubicBezTo>
                    <a:pt x="2013887" y="2377472"/>
                    <a:pt x="2018988" y="2381103"/>
                    <a:pt x="2023676" y="2385180"/>
                  </a:cubicBezTo>
                  <a:cubicBezTo>
                    <a:pt x="2029670" y="2390340"/>
                    <a:pt x="2035091" y="2396137"/>
                    <a:pt x="2039747" y="2401965"/>
                  </a:cubicBezTo>
                  <a:cubicBezTo>
                    <a:pt x="2045199" y="2408845"/>
                    <a:pt x="2049504" y="2415820"/>
                    <a:pt x="2052278" y="2422413"/>
                  </a:cubicBezTo>
                  <a:cubicBezTo>
                    <a:pt x="2054000" y="2425789"/>
                    <a:pt x="2052661" y="2429930"/>
                    <a:pt x="2049313" y="2431650"/>
                  </a:cubicBezTo>
                  <a:cubicBezTo>
                    <a:pt x="2045933" y="2433370"/>
                    <a:pt x="2041787" y="2432064"/>
                    <a:pt x="2040066" y="2428688"/>
                  </a:cubicBezTo>
                  <a:cubicBezTo>
                    <a:pt x="2035219" y="2420757"/>
                    <a:pt x="2026801" y="2412985"/>
                    <a:pt x="2017617" y="2405278"/>
                  </a:cubicBezTo>
                  <a:cubicBezTo>
                    <a:pt x="2015066" y="2403112"/>
                    <a:pt x="2012484" y="2401010"/>
                    <a:pt x="2009901" y="2398876"/>
                  </a:cubicBezTo>
                  <a:cubicBezTo>
                    <a:pt x="2007286" y="2396742"/>
                    <a:pt x="2004703" y="2394576"/>
                    <a:pt x="2002120" y="2392474"/>
                  </a:cubicBezTo>
                  <a:cubicBezTo>
                    <a:pt x="1995902" y="2387378"/>
                    <a:pt x="1989940" y="2382919"/>
                    <a:pt x="1984232" y="2379128"/>
                  </a:cubicBezTo>
                  <a:cubicBezTo>
                    <a:pt x="1990928" y="2394353"/>
                    <a:pt x="1997656" y="2409546"/>
                    <a:pt x="2004384" y="2424770"/>
                  </a:cubicBezTo>
                  <a:cubicBezTo>
                    <a:pt x="2014875" y="2448913"/>
                    <a:pt x="2023994" y="2476623"/>
                    <a:pt x="2035474" y="2502008"/>
                  </a:cubicBezTo>
                  <a:cubicBezTo>
                    <a:pt x="2040352" y="2512805"/>
                    <a:pt x="2045614" y="2523156"/>
                    <a:pt x="2051704" y="2532584"/>
                  </a:cubicBezTo>
                  <a:close/>
                  <a:moveTo>
                    <a:pt x="1924253" y="2307783"/>
                  </a:moveTo>
                  <a:cubicBezTo>
                    <a:pt x="1924189" y="2307719"/>
                    <a:pt x="1924126" y="2307624"/>
                    <a:pt x="1924062" y="2307560"/>
                  </a:cubicBezTo>
                  <a:cubicBezTo>
                    <a:pt x="1924030" y="2307497"/>
                    <a:pt x="1923998" y="2307465"/>
                    <a:pt x="1923934" y="2307401"/>
                  </a:cubicBezTo>
                  <a:lnTo>
                    <a:pt x="1923743" y="2307210"/>
                  </a:lnTo>
                  <a:cubicBezTo>
                    <a:pt x="1923839" y="2307337"/>
                    <a:pt x="1923934" y="2307433"/>
                    <a:pt x="1924062" y="2307560"/>
                  </a:cubicBezTo>
                  <a:cubicBezTo>
                    <a:pt x="1924094" y="2307592"/>
                    <a:pt x="1924126" y="2307624"/>
                    <a:pt x="1924126" y="2307656"/>
                  </a:cubicBezTo>
                  <a:lnTo>
                    <a:pt x="1924253" y="2307783"/>
                  </a:lnTo>
                  <a:close/>
                  <a:moveTo>
                    <a:pt x="1931683" y="2309503"/>
                  </a:moveTo>
                  <a:cubicBezTo>
                    <a:pt x="1929961" y="2310395"/>
                    <a:pt x="1928430" y="2310204"/>
                    <a:pt x="1927027" y="2309599"/>
                  </a:cubicBezTo>
                  <a:cubicBezTo>
                    <a:pt x="1928016" y="2309917"/>
                    <a:pt x="1929100" y="2310044"/>
                    <a:pt x="1930184" y="2309885"/>
                  </a:cubicBezTo>
                  <a:cubicBezTo>
                    <a:pt x="1930694" y="2309822"/>
                    <a:pt x="1931205" y="2309694"/>
                    <a:pt x="1931683" y="2309503"/>
                  </a:cubicBezTo>
                  <a:close/>
                  <a:moveTo>
                    <a:pt x="2587782" y="1612486"/>
                  </a:moveTo>
                  <a:cubicBezTo>
                    <a:pt x="2587782" y="1612486"/>
                    <a:pt x="2572444" y="1621245"/>
                    <a:pt x="2551750" y="1634367"/>
                  </a:cubicBezTo>
                  <a:cubicBezTo>
                    <a:pt x="2544448" y="1638985"/>
                    <a:pt x="2536445" y="1644145"/>
                    <a:pt x="2528377" y="1649815"/>
                  </a:cubicBezTo>
                  <a:cubicBezTo>
                    <a:pt x="2519034" y="1656439"/>
                    <a:pt x="2509596" y="1663733"/>
                    <a:pt x="2500349" y="1670868"/>
                  </a:cubicBezTo>
                  <a:cubicBezTo>
                    <a:pt x="2494769" y="1675168"/>
                    <a:pt x="2489794" y="1679181"/>
                    <a:pt x="2484565" y="1683353"/>
                  </a:cubicBezTo>
                  <a:lnTo>
                    <a:pt x="2485011" y="1681856"/>
                  </a:lnTo>
                  <a:cubicBezTo>
                    <a:pt x="2524551" y="1623824"/>
                    <a:pt x="2562049" y="1584266"/>
                    <a:pt x="2562049" y="1584266"/>
                  </a:cubicBezTo>
                  <a:cubicBezTo>
                    <a:pt x="2565398" y="1580858"/>
                    <a:pt x="2565366" y="1575412"/>
                    <a:pt x="2561986" y="1572099"/>
                  </a:cubicBezTo>
                  <a:cubicBezTo>
                    <a:pt x="2558606" y="1568755"/>
                    <a:pt x="2553153" y="1568787"/>
                    <a:pt x="2549805" y="1572163"/>
                  </a:cubicBezTo>
                  <a:cubicBezTo>
                    <a:pt x="2549805" y="1572163"/>
                    <a:pt x="2526368" y="1595223"/>
                    <a:pt x="2496714" y="1631723"/>
                  </a:cubicBezTo>
                  <a:cubicBezTo>
                    <a:pt x="2496873" y="1630959"/>
                    <a:pt x="2497033" y="1630195"/>
                    <a:pt x="2497192" y="1629430"/>
                  </a:cubicBezTo>
                  <a:cubicBezTo>
                    <a:pt x="2499297" y="1616212"/>
                    <a:pt x="2501146" y="1605574"/>
                    <a:pt x="2502453" y="1596019"/>
                  </a:cubicBezTo>
                  <a:cubicBezTo>
                    <a:pt x="2503984" y="1584744"/>
                    <a:pt x="2505004" y="1575093"/>
                    <a:pt x="2506152" y="1564742"/>
                  </a:cubicBezTo>
                  <a:cubicBezTo>
                    <a:pt x="2507619" y="1551683"/>
                    <a:pt x="2508990" y="1537605"/>
                    <a:pt x="2511254" y="1517794"/>
                  </a:cubicBezTo>
                  <a:cubicBezTo>
                    <a:pt x="2512019" y="1512889"/>
                    <a:pt x="2508703" y="1508303"/>
                    <a:pt x="2503793" y="1507506"/>
                  </a:cubicBezTo>
                  <a:cubicBezTo>
                    <a:pt x="2498914" y="1506710"/>
                    <a:pt x="2494290" y="1510054"/>
                    <a:pt x="2493493" y="1514927"/>
                  </a:cubicBezTo>
                  <a:cubicBezTo>
                    <a:pt x="2487371" y="1544771"/>
                    <a:pt x="2483895" y="1561461"/>
                    <a:pt x="2480388" y="1581400"/>
                  </a:cubicBezTo>
                  <a:cubicBezTo>
                    <a:pt x="2479176" y="1588216"/>
                    <a:pt x="2477996" y="1595382"/>
                    <a:pt x="2476753" y="1603599"/>
                  </a:cubicBezTo>
                  <a:cubicBezTo>
                    <a:pt x="2475796" y="1610256"/>
                    <a:pt x="2474903" y="1617550"/>
                    <a:pt x="2473787" y="1625895"/>
                  </a:cubicBezTo>
                  <a:cubicBezTo>
                    <a:pt x="2472767" y="1634335"/>
                    <a:pt x="2471587" y="1642744"/>
                    <a:pt x="2470312" y="1651120"/>
                  </a:cubicBezTo>
                  <a:cubicBezTo>
                    <a:pt x="2469355" y="1657490"/>
                    <a:pt x="2468271" y="1663829"/>
                    <a:pt x="2467155" y="1670135"/>
                  </a:cubicBezTo>
                  <a:cubicBezTo>
                    <a:pt x="2452870" y="1689946"/>
                    <a:pt x="2438393" y="1711955"/>
                    <a:pt x="2425160" y="1735461"/>
                  </a:cubicBezTo>
                  <a:cubicBezTo>
                    <a:pt x="2402457" y="1775720"/>
                    <a:pt x="2383484" y="1820247"/>
                    <a:pt x="2375576" y="1864965"/>
                  </a:cubicBezTo>
                  <a:cubicBezTo>
                    <a:pt x="2373536" y="1876463"/>
                    <a:pt x="2372515" y="1887929"/>
                    <a:pt x="2372037" y="1899395"/>
                  </a:cubicBezTo>
                  <a:cubicBezTo>
                    <a:pt x="2359219" y="1901720"/>
                    <a:pt x="2346528" y="1904842"/>
                    <a:pt x="2334124" y="1909428"/>
                  </a:cubicBezTo>
                  <a:cubicBezTo>
                    <a:pt x="2313174" y="1917200"/>
                    <a:pt x="2292958" y="1928061"/>
                    <a:pt x="2273762" y="1940833"/>
                  </a:cubicBezTo>
                  <a:cubicBezTo>
                    <a:pt x="2255141" y="1953191"/>
                    <a:pt x="2237476" y="1967428"/>
                    <a:pt x="2221054" y="1982462"/>
                  </a:cubicBezTo>
                  <a:cubicBezTo>
                    <a:pt x="2196246" y="2005171"/>
                    <a:pt x="2174276" y="2029600"/>
                    <a:pt x="2155846" y="2052214"/>
                  </a:cubicBezTo>
                  <a:lnTo>
                    <a:pt x="2137702" y="2059317"/>
                  </a:lnTo>
                  <a:cubicBezTo>
                    <a:pt x="2129986" y="2062215"/>
                    <a:pt x="2123162" y="2064700"/>
                    <a:pt x="2117040" y="2067120"/>
                  </a:cubicBezTo>
                  <a:cubicBezTo>
                    <a:pt x="2109451" y="2070114"/>
                    <a:pt x="2102850" y="2072853"/>
                    <a:pt x="2096600" y="2075529"/>
                  </a:cubicBezTo>
                  <a:cubicBezTo>
                    <a:pt x="2078329" y="2083364"/>
                    <a:pt x="2063151" y="2090403"/>
                    <a:pt x="2035952" y="2102857"/>
                  </a:cubicBezTo>
                  <a:cubicBezTo>
                    <a:pt x="2031360" y="2104736"/>
                    <a:pt x="2029160" y="2109991"/>
                    <a:pt x="2031010" y="2114578"/>
                  </a:cubicBezTo>
                  <a:cubicBezTo>
                    <a:pt x="2032891" y="2119164"/>
                    <a:pt x="2038152" y="2121362"/>
                    <a:pt x="2042744" y="2119515"/>
                  </a:cubicBezTo>
                  <a:cubicBezTo>
                    <a:pt x="2061238" y="2112985"/>
                    <a:pt x="2074407" y="2108558"/>
                    <a:pt x="2086556" y="2104258"/>
                  </a:cubicBezTo>
                  <a:cubicBezTo>
                    <a:pt x="2096218" y="2100850"/>
                    <a:pt x="2105242" y="2097729"/>
                    <a:pt x="2115669" y="2093747"/>
                  </a:cubicBezTo>
                  <a:cubicBezTo>
                    <a:pt x="2119399" y="2092314"/>
                    <a:pt x="2123481" y="2090658"/>
                    <a:pt x="2127658" y="2088970"/>
                  </a:cubicBezTo>
                  <a:cubicBezTo>
                    <a:pt x="2107378" y="2117030"/>
                    <a:pt x="2095803" y="2136778"/>
                    <a:pt x="2095803" y="2136778"/>
                  </a:cubicBezTo>
                  <a:cubicBezTo>
                    <a:pt x="2093316" y="2140854"/>
                    <a:pt x="2094623" y="2146142"/>
                    <a:pt x="2098673" y="2148594"/>
                  </a:cubicBezTo>
                  <a:cubicBezTo>
                    <a:pt x="2102755" y="2151078"/>
                    <a:pt x="2108048" y="2149773"/>
                    <a:pt x="2110503" y="2145728"/>
                  </a:cubicBezTo>
                  <a:cubicBezTo>
                    <a:pt x="2110503" y="2145728"/>
                    <a:pt x="2131325" y="2113081"/>
                    <a:pt x="2165667" y="2072503"/>
                  </a:cubicBezTo>
                  <a:cubicBezTo>
                    <a:pt x="2167102" y="2071834"/>
                    <a:pt x="2168569" y="2071229"/>
                    <a:pt x="2170003" y="2070528"/>
                  </a:cubicBezTo>
                  <a:cubicBezTo>
                    <a:pt x="2176763" y="2067280"/>
                    <a:pt x="2183364" y="2063840"/>
                    <a:pt x="2189996" y="2060368"/>
                  </a:cubicBezTo>
                  <a:cubicBezTo>
                    <a:pt x="2187860" y="2063744"/>
                    <a:pt x="2185883" y="2066770"/>
                    <a:pt x="2183747" y="2070273"/>
                  </a:cubicBezTo>
                  <a:cubicBezTo>
                    <a:pt x="2178007" y="2079638"/>
                    <a:pt x="2172108" y="2089161"/>
                    <a:pt x="2166910" y="2098589"/>
                  </a:cubicBezTo>
                  <a:cubicBezTo>
                    <a:pt x="2162414" y="2106711"/>
                    <a:pt x="2158460" y="2114705"/>
                    <a:pt x="2154921" y="2122031"/>
                  </a:cubicBezTo>
                  <a:cubicBezTo>
                    <a:pt x="2144845" y="2142734"/>
                    <a:pt x="2138340" y="2157958"/>
                    <a:pt x="2138340" y="2157958"/>
                  </a:cubicBezTo>
                  <a:cubicBezTo>
                    <a:pt x="2135980" y="2162322"/>
                    <a:pt x="2137607" y="2167768"/>
                    <a:pt x="2141975" y="2170157"/>
                  </a:cubicBezTo>
                  <a:cubicBezTo>
                    <a:pt x="2146344" y="2172514"/>
                    <a:pt x="2151796" y="2170890"/>
                    <a:pt x="2154156" y="2166526"/>
                  </a:cubicBezTo>
                  <a:cubicBezTo>
                    <a:pt x="2154156" y="2166526"/>
                    <a:pt x="2163371" y="2152735"/>
                    <a:pt x="2175201" y="2132987"/>
                  </a:cubicBezTo>
                  <a:cubicBezTo>
                    <a:pt x="2179378" y="2126012"/>
                    <a:pt x="2183938" y="2118336"/>
                    <a:pt x="2188274" y="2110119"/>
                  </a:cubicBezTo>
                  <a:cubicBezTo>
                    <a:pt x="2193313" y="2100627"/>
                    <a:pt x="2198096" y="2090499"/>
                    <a:pt x="2202815" y="2080561"/>
                  </a:cubicBezTo>
                  <a:cubicBezTo>
                    <a:pt x="2207757" y="2070114"/>
                    <a:pt x="2212285" y="2059827"/>
                    <a:pt x="2216526" y="2050558"/>
                  </a:cubicBezTo>
                  <a:cubicBezTo>
                    <a:pt x="2217674" y="2048424"/>
                    <a:pt x="2217801" y="2046067"/>
                    <a:pt x="2217132" y="2043901"/>
                  </a:cubicBezTo>
                  <a:cubicBezTo>
                    <a:pt x="2220607" y="2040047"/>
                    <a:pt x="2219013" y="2035907"/>
                    <a:pt x="2218854" y="2035429"/>
                  </a:cubicBezTo>
                  <a:cubicBezTo>
                    <a:pt x="2218535" y="2034442"/>
                    <a:pt x="2214103" y="2027212"/>
                    <a:pt x="2206322" y="2030874"/>
                  </a:cubicBezTo>
                  <a:cubicBezTo>
                    <a:pt x="2205366" y="2031320"/>
                    <a:pt x="2202655" y="2032817"/>
                    <a:pt x="2200678" y="2033837"/>
                  </a:cubicBezTo>
                  <a:cubicBezTo>
                    <a:pt x="2211871" y="2022307"/>
                    <a:pt x="2223796" y="2010777"/>
                    <a:pt x="2236487" y="1999661"/>
                  </a:cubicBezTo>
                  <a:cubicBezTo>
                    <a:pt x="2268278" y="1971792"/>
                    <a:pt x="2304310" y="1946725"/>
                    <a:pt x="2342669" y="1931979"/>
                  </a:cubicBezTo>
                  <a:cubicBezTo>
                    <a:pt x="2352299" y="1928284"/>
                    <a:pt x="2362152" y="1925545"/>
                    <a:pt x="2372069" y="1923315"/>
                  </a:cubicBezTo>
                  <a:cubicBezTo>
                    <a:pt x="2375513" y="1978321"/>
                    <a:pt x="2399970" y="2030811"/>
                    <a:pt x="2458258" y="2073108"/>
                  </a:cubicBezTo>
                  <a:cubicBezTo>
                    <a:pt x="2462244" y="2076070"/>
                    <a:pt x="2467888" y="2075242"/>
                    <a:pt x="2470854" y="2071293"/>
                  </a:cubicBezTo>
                  <a:cubicBezTo>
                    <a:pt x="2473819" y="2067312"/>
                    <a:pt x="2473022" y="2061674"/>
                    <a:pt x="2469036" y="2058712"/>
                  </a:cubicBezTo>
                  <a:cubicBezTo>
                    <a:pt x="2416806" y="2018612"/>
                    <a:pt x="2396590" y="1970072"/>
                    <a:pt x="2395123" y="1919684"/>
                  </a:cubicBezTo>
                  <a:cubicBezTo>
                    <a:pt x="2439764" y="1915639"/>
                    <a:pt x="2486414" y="1929080"/>
                    <a:pt x="2532554" y="1972301"/>
                  </a:cubicBezTo>
                  <a:cubicBezTo>
                    <a:pt x="2536126" y="1975741"/>
                    <a:pt x="2541833" y="1975645"/>
                    <a:pt x="2545277" y="1972078"/>
                  </a:cubicBezTo>
                  <a:cubicBezTo>
                    <a:pt x="2548721" y="1968479"/>
                    <a:pt x="2548625" y="1962810"/>
                    <a:pt x="2545054" y="1959370"/>
                  </a:cubicBezTo>
                  <a:cubicBezTo>
                    <a:pt x="2495821" y="1910639"/>
                    <a:pt x="2444898" y="1893949"/>
                    <a:pt x="2395793" y="1896624"/>
                  </a:cubicBezTo>
                  <a:cubicBezTo>
                    <a:pt x="2396494" y="1887515"/>
                    <a:pt x="2397642" y="1878406"/>
                    <a:pt x="2399332" y="1869265"/>
                  </a:cubicBezTo>
                  <a:cubicBezTo>
                    <a:pt x="2407208" y="1827095"/>
                    <a:pt x="2424682" y="1785020"/>
                    <a:pt x="2445408" y="1746608"/>
                  </a:cubicBezTo>
                  <a:cubicBezTo>
                    <a:pt x="2452104" y="1734218"/>
                    <a:pt x="2459119" y="1722306"/>
                    <a:pt x="2466262" y="1710776"/>
                  </a:cubicBezTo>
                  <a:cubicBezTo>
                    <a:pt x="2467537" y="1711222"/>
                    <a:pt x="2468877" y="1711477"/>
                    <a:pt x="2470439" y="1711095"/>
                  </a:cubicBezTo>
                  <a:cubicBezTo>
                    <a:pt x="2470886" y="1710999"/>
                    <a:pt x="2473341" y="1710362"/>
                    <a:pt x="2475477" y="1707719"/>
                  </a:cubicBezTo>
                  <a:cubicBezTo>
                    <a:pt x="2477869" y="1708388"/>
                    <a:pt x="2480452" y="1708324"/>
                    <a:pt x="2482620" y="1706795"/>
                  </a:cubicBezTo>
                  <a:cubicBezTo>
                    <a:pt x="2491931" y="1701189"/>
                    <a:pt x="2502230" y="1695138"/>
                    <a:pt x="2512689" y="1688640"/>
                  </a:cubicBezTo>
                  <a:cubicBezTo>
                    <a:pt x="2522606" y="1682493"/>
                    <a:pt x="2532777" y="1676219"/>
                    <a:pt x="2542216" y="1669753"/>
                  </a:cubicBezTo>
                  <a:cubicBezTo>
                    <a:pt x="2550379" y="1664211"/>
                    <a:pt x="2558032" y="1658510"/>
                    <a:pt x="2564919" y="1653286"/>
                  </a:cubicBezTo>
                  <a:cubicBezTo>
                    <a:pt x="2584466" y="1638539"/>
                    <a:pt x="2598018" y="1627264"/>
                    <a:pt x="2598018" y="1627264"/>
                  </a:cubicBezTo>
                  <a:cubicBezTo>
                    <a:pt x="2602099" y="1624430"/>
                    <a:pt x="2603119" y="1618824"/>
                    <a:pt x="2600282" y="1614747"/>
                  </a:cubicBezTo>
                  <a:cubicBezTo>
                    <a:pt x="2597443" y="1610670"/>
                    <a:pt x="2591863" y="1609683"/>
                    <a:pt x="2587782" y="1612486"/>
                  </a:cubicBezTo>
                  <a:close/>
                  <a:moveTo>
                    <a:pt x="634312" y="1946120"/>
                  </a:moveTo>
                  <a:cubicBezTo>
                    <a:pt x="631506" y="1934877"/>
                    <a:pt x="628030" y="1923347"/>
                    <a:pt x="624650" y="1912040"/>
                  </a:cubicBezTo>
                  <a:cubicBezTo>
                    <a:pt x="622610" y="1905097"/>
                    <a:pt x="620601" y="1898886"/>
                    <a:pt x="618528" y="1892388"/>
                  </a:cubicBezTo>
                  <a:lnTo>
                    <a:pt x="619549" y="1893185"/>
                  </a:lnTo>
                  <a:cubicBezTo>
                    <a:pt x="659343" y="1951057"/>
                    <a:pt x="682748" y="2000521"/>
                    <a:pt x="682748" y="2000521"/>
                  </a:cubicBezTo>
                  <a:cubicBezTo>
                    <a:pt x="684693" y="2004852"/>
                    <a:pt x="689795" y="2006795"/>
                    <a:pt x="694131" y="2004852"/>
                  </a:cubicBezTo>
                  <a:cubicBezTo>
                    <a:pt x="698468" y="2002910"/>
                    <a:pt x="700413" y="1997814"/>
                    <a:pt x="698468" y="1993482"/>
                  </a:cubicBezTo>
                  <a:cubicBezTo>
                    <a:pt x="698468" y="1993482"/>
                    <a:pt x="685554" y="1963128"/>
                    <a:pt x="661958" y="1921850"/>
                  </a:cubicBezTo>
                  <a:cubicBezTo>
                    <a:pt x="662532" y="1922200"/>
                    <a:pt x="663074" y="1922582"/>
                    <a:pt x="663648" y="1922933"/>
                  </a:cubicBezTo>
                  <a:cubicBezTo>
                    <a:pt x="675095" y="1929526"/>
                    <a:pt x="684278" y="1934972"/>
                    <a:pt x="692633" y="1939559"/>
                  </a:cubicBezTo>
                  <a:cubicBezTo>
                    <a:pt x="702486" y="1944942"/>
                    <a:pt x="711031" y="1949273"/>
                    <a:pt x="720183" y="1953987"/>
                  </a:cubicBezTo>
                  <a:cubicBezTo>
                    <a:pt x="731726" y="1959911"/>
                    <a:pt x="744225" y="1966122"/>
                    <a:pt x="761731" y="1975168"/>
                  </a:cubicBezTo>
                  <a:cubicBezTo>
                    <a:pt x="766036" y="1977652"/>
                    <a:pt x="771520" y="1976187"/>
                    <a:pt x="774007" y="1971919"/>
                  </a:cubicBezTo>
                  <a:cubicBezTo>
                    <a:pt x="776494" y="1967619"/>
                    <a:pt x="775028" y="1962141"/>
                    <a:pt x="770755" y="1959657"/>
                  </a:cubicBezTo>
                  <a:cubicBezTo>
                    <a:pt x="745373" y="1943477"/>
                    <a:pt x="731184" y="1934399"/>
                    <a:pt x="714029" y="1924111"/>
                  </a:cubicBezTo>
                  <a:cubicBezTo>
                    <a:pt x="708193" y="1920608"/>
                    <a:pt x="701975" y="1916977"/>
                    <a:pt x="694833" y="1912964"/>
                  </a:cubicBezTo>
                  <a:cubicBezTo>
                    <a:pt x="689061" y="1909715"/>
                    <a:pt x="682588" y="1906307"/>
                    <a:pt x="675318" y="1902358"/>
                  </a:cubicBezTo>
                  <a:cubicBezTo>
                    <a:pt x="667857" y="1898472"/>
                    <a:pt x="660523" y="1894427"/>
                    <a:pt x="653221" y="1890286"/>
                  </a:cubicBezTo>
                  <a:cubicBezTo>
                    <a:pt x="647736" y="1887165"/>
                    <a:pt x="642316" y="1883948"/>
                    <a:pt x="636895" y="1880699"/>
                  </a:cubicBezTo>
                  <a:cubicBezTo>
                    <a:pt x="623821" y="1860601"/>
                    <a:pt x="608898" y="1839548"/>
                    <a:pt x="592222" y="1819164"/>
                  </a:cubicBezTo>
                  <a:cubicBezTo>
                    <a:pt x="563045" y="1783459"/>
                    <a:pt x="528608" y="1749698"/>
                    <a:pt x="490153" y="1726383"/>
                  </a:cubicBezTo>
                  <a:cubicBezTo>
                    <a:pt x="479885" y="1720172"/>
                    <a:pt x="469235" y="1714981"/>
                    <a:pt x="458457" y="1710362"/>
                  </a:cubicBezTo>
                  <a:cubicBezTo>
                    <a:pt x="460785" y="1697399"/>
                    <a:pt x="462316" y="1684277"/>
                    <a:pt x="462411" y="1670900"/>
                  </a:cubicBezTo>
                  <a:cubicBezTo>
                    <a:pt x="462571" y="1648445"/>
                    <a:pt x="459637" y="1625544"/>
                    <a:pt x="454599" y="1602962"/>
                  </a:cubicBezTo>
                  <a:cubicBezTo>
                    <a:pt x="449720" y="1580954"/>
                    <a:pt x="442769" y="1559232"/>
                    <a:pt x="434670" y="1538401"/>
                  </a:cubicBezTo>
                  <a:cubicBezTo>
                    <a:pt x="422298" y="1506519"/>
                    <a:pt x="407247" y="1476770"/>
                    <a:pt x="392675" y="1451131"/>
                  </a:cubicBezTo>
                  <a:lnTo>
                    <a:pt x="392452" y="1431224"/>
                  </a:lnTo>
                  <a:cubicBezTo>
                    <a:pt x="392420" y="1422848"/>
                    <a:pt x="392516" y="1415490"/>
                    <a:pt x="392420" y="1408801"/>
                  </a:cubicBezTo>
                  <a:cubicBezTo>
                    <a:pt x="392293" y="1400520"/>
                    <a:pt x="392037" y="1393258"/>
                    <a:pt x="391751" y="1386379"/>
                  </a:cubicBezTo>
                  <a:cubicBezTo>
                    <a:pt x="390890" y="1366249"/>
                    <a:pt x="389646" y="1349305"/>
                    <a:pt x="387573" y="1319015"/>
                  </a:cubicBezTo>
                  <a:cubicBezTo>
                    <a:pt x="387446" y="1314078"/>
                    <a:pt x="383301" y="1310160"/>
                    <a:pt x="378358" y="1310288"/>
                  </a:cubicBezTo>
                  <a:cubicBezTo>
                    <a:pt x="373384" y="1310415"/>
                    <a:pt x="369462" y="1314524"/>
                    <a:pt x="369589" y="1319492"/>
                  </a:cubicBezTo>
                  <a:cubicBezTo>
                    <a:pt x="369175" y="1339367"/>
                    <a:pt x="368665" y="1353477"/>
                    <a:pt x="368378" y="1366536"/>
                  </a:cubicBezTo>
                  <a:cubicBezTo>
                    <a:pt x="368186" y="1376919"/>
                    <a:pt x="367931" y="1386602"/>
                    <a:pt x="367963" y="1397940"/>
                  </a:cubicBezTo>
                  <a:cubicBezTo>
                    <a:pt x="367963" y="1401954"/>
                    <a:pt x="368091" y="1406349"/>
                    <a:pt x="368186" y="1410872"/>
                  </a:cubicBezTo>
                  <a:cubicBezTo>
                    <a:pt x="349533" y="1382111"/>
                    <a:pt x="335534" y="1364434"/>
                    <a:pt x="335534" y="1364434"/>
                  </a:cubicBezTo>
                  <a:cubicBezTo>
                    <a:pt x="332633" y="1360643"/>
                    <a:pt x="327212" y="1359943"/>
                    <a:pt x="323449" y="1362809"/>
                  </a:cubicBezTo>
                  <a:cubicBezTo>
                    <a:pt x="319687" y="1365708"/>
                    <a:pt x="318953" y="1371122"/>
                    <a:pt x="321855" y="1374881"/>
                  </a:cubicBezTo>
                  <a:cubicBezTo>
                    <a:pt x="321855" y="1374881"/>
                    <a:pt x="344686" y="1406062"/>
                    <a:pt x="370195" y="1452851"/>
                  </a:cubicBezTo>
                  <a:cubicBezTo>
                    <a:pt x="370323" y="1454507"/>
                    <a:pt x="370386" y="1456163"/>
                    <a:pt x="370514" y="1457819"/>
                  </a:cubicBezTo>
                  <a:cubicBezTo>
                    <a:pt x="371184" y="1465336"/>
                    <a:pt x="372045" y="1472821"/>
                    <a:pt x="372937" y="1480338"/>
                  </a:cubicBezTo>
                  <a:cubicBezTo>
                    <a:pt x="370705" y="1477312"/>
                    <a:pt x="368728" y="1474541"/>
                    <a:pt x="366369" y="1471451"/>
                  </a:cubicBezTo>
                  <a:cubicBezTo>
                    <a:pt x="359736" y="1462724"/>
                    <a:pt x="352976" y="1453838"/>
                    <a:pt x="346121" y="1445589"/>
                  </a:cubicBezTo>
                  <a:cubicBezTo>
                    <a:pt x="340190" y="1438518"/>
                    <a:pt x="334163" y="1431925"/>
                    <a:pt x="328647" y="1426001"/>
                  </a:cubicBezTo>
                  <a:cubicBezTo>
                    <a:pt x="313054" y="1409184"/>
                    <a:pt x="301224" y="1397654"/>
                    <a:pt x="301224" y="1397654"/>
                  </a:cubicBezTo>
                  <a:cubicBezTo>
                    <a:pt x="298004" y="1393864"/>
                    <a:pt x="292328" y="1393386"/>
                    <a:pt x="288534" y="1396603"/>
                  </a:cubicBezTo>
                  <a:cubicBezTo>
                    <a:pt x="284771" y="1399820"/>
                    <a:pt x="284293" y="1405489"/>
                    <a:pt x="287513" y="1409279"/>
                  </a:cubicBezTo>
                  <a:cubicBezTo>
                    <a:pt x="287513" y="1409279"/>
                    <a:pt x="296983" y="1422784"/>
                    <a:pt x="311045" y="1440907"/>
                  </a:cubicBezTo>
                  <a:cubicBezTo>
                    <a:pt x="316020" y="1447309"/>
                    <a:pt x="321536" y="1454316"/>
                    <a:pt x="327595" y="1461291"/>
                  </a:cubicBezTo>
                  <a:cubicBezTo>
                    <a:pt x="334610" y="1469413"/>
                    <a:pt x="342294" y="1477503"/>
                    <a:pt x="349820" y="1485466"/>
                  </a:cubicBezTo>
                  <a:cubicBezTo>
                    <a:pt x="357759" y="1493842"/>
                    <a:pt x="365667" y="1501741"/>
                    <a:pt x="372778" y="1509003"/>
                  </a:cubicBezTo>
                  <a:cubicBezTo>
                    <a:pt x="374277" y="1510787"/>
                    <a:pt x="376413" y="1511774"/>
                    <a:pt x="378581" y="1511997"/>
                  </a:cubicBezTo>
                  <a:cubicBezTo>
                    <a:pt x="378581" y="1512029"/>
                    <a:pt x="378645" y="1512156"/>
                    <a:pt x="378645" y="1512156"/>
                  </a:cubicBezTo>
                  <a:cubicBezTo>
                    <a:pt x="380303" y="1515501"/>
                    <a:pt x="382982" y="1516010"/>
                    <a:pt x="384066" y="1516329"/>
                  </a:cubicBezTo>
                  <a:cubicBezTo>
                    <a:pt x="386075" y="1516934"/>
                    <a:pt x="387924" y="1516520"/>
                    <a:pt x="389710" y="1515851"/>
                  </a:cubicBezTo>
                  <a:cubicBezTo>
                    <a:pt x="390379" y="1515596"/>
                    <a:pt x="395290" y="1513080"/>
                    <a:pt x="394780" y="1506519"/>
                  </a:cubicBezTo>
                  <a:cubicBezTo>
                    <a:pt x="394716" y="1505532"/>
                    <a:pt x="394301" y="1502761"/>
                    <a:pt x="394046" y="1500563"/>
                  </a:cubicBezTo>
                  <a:cubicBezTo>
                    <a:pt x="400743" y="1515214"/>
                    <a:pt x="407216" y="1530598"/>
                    <a:pt x="413019" y="1546491"/>
                  </a:cubicBezTo>
                  <a:cubicBezTo>
                    <a:pt x="427591" y="1586400"/>
                    <a:pt x="438050" y="1629335"/>
                    <a:pt x="438273" y="1670931"/>
                  </a:cubicBezTo>
                  <a:cubicBezTo>
                    <a:pt x="438337" y="1681410"/>
                    <a:pt x="437412" y="1691762"/>
                    <a:pt x="436009" y="1701986"/>
                  </a:cubicBezTo>
                  <a:cubicBezTo>
                    <a:pt x="384066" y="1686188"/>
                    <a:pt x="327180" y="1691188"/>
                    <a:pt x="267903" y="1732116"/>
                  </a:cubicBezTo>
                  <a:cubicBezTo>
                    <a:pt x="263790" y="1734855"/>
                    <a:pt x="262705" y="1740461"/>
                    <a:pt x="265448" y="1744570"/>
                  </a:cubicBezTo>
                  <a:cubicBezTo>
                    <a:pt x="268222" y="1748679"/>
                    <a:pt x="273802" y="1749793"/>
                    <a:pt x="277915" y="1747022"/>
                  </a:cubicBezTo>
                  <a:cubicBezTo>
                    <a:pt x="332952" y="1711222"/>
                    <a:pt x="384576" y="1708770"/>
                    <a:pt x="431449" y="1724791"/>
                  </a:cubicBezTo>
                  <a:cubicBezTo>
                    <a:pt x="419715" y="1768936"/>
                    <a:pt x="391113" y="1808876"/>
                    <a:pt x="335056" y="1837956"/>
                  </a:cubicBezTo>
                  <a:cubicBezTo>
                    <a:pt x="330624" y="1840185"/>
                    <a:pt x="328838" y="1845600"/>
                    <a:pt x="331070" y="1850027"/>
                  </a:cubicBezTo>
                  <a:cubicBezTo>
                    <a:pt x="333270" y="1854454"/>
                    <a:pt x="338691" y="1856238"/>
                    <a:pt x="343123" y="1854008"/>
                  </a:cubicBezTo>
                  <a:cubicBezTo>
                    <a:pt x="405143" y="1824005"/>
                    <a:pt x="438209" y="1781325"/>
                    <a:pt x="452845" y="1733581"/>
                  </a:cubicBezTo>
                  <a:cubicBezTo>
                    <a:pt x="461231" y="1737531"/>
                    <a:pt x="469522" y="1741926"/>
                    <a:pt x="477557" y="1746927"/>
                  </a:cubicBezTo>
                  <a:cubicBezTo>
                    <a:pt x="513653" y="1769286"/>
                    <a:pt x="546273" y="1800722"/>
                    <a:pt x="574461" y="1833911"/>
                  </a:cubicBezTo>
                  <a:cubicBezTo>
                    <a:pt x="583293" y="1844326"/>
                    <a:pt x="591648" y="1854868"/>
                    <a:pt x="599556" y="1865411"/>
                  </a:cubicBezTo>
                  <a:cubicBezTo>
                    <a:pt x="598344" y="1866780"/>
                    <a:pt x="597355" y="1868373"/>
                    <a:pt x="597483" y="1870794"/>
                  </a:cubicBezTo>
                  <a:cubicBezTo>
                    <a:pt x="597515" y="1871208"/>
                    <a:pt x="597642" y="1873087"/>
                    <a:pt x="598982" y="1875285"/>
                  </a:cubicBezTo>
                  <a:cubicBezTo>
                    <a:pt x="597515" y="1877259"/>
                    <a:pt x="596718" y="1879680"/>
                    <a:pt x="597355" y="1882260"/>
                  </a:cubicBezTo>
                  <a:cubicBezTo>
                    <a:pt x="599301" y="1893025"/>
                    <a:pt x="601246" y="1904937"/>
                    <a:pt x="603605" y="1917168"/>
                  </a:cubicBezTo>
                  <a:cubicBezTo>
                    <a:pt x="605837" y="1928761"/>
                    <a:pt x="608069" y="1940610"/>
                    <a:pt x="610716" y="1951853"/>
                  </a:cubicBezTo>
                  <a:cubicBezTo>
                    <a:pt x="613012" y="1961568"/>
                    <a:pt x="615626" y="1970836"/>
                    <a:pt x="618050" y="1979245"/>
                  </a:cubicBezTo>
                  <a:cubicBezTo>
                    <a:pt x="624874" y="2003005"/>
                    <a:pt x="630581" y="2019886"/>
                    <a:pt x="630581" y="2019886"/>
                  </a:cubicBezTo>
                  <a:cubicBezTo>
                    <a:pt x="631761" y="2024727"/>
                    <a:pt x="636640" y="2027658"/>
                    <a:pt x="641455" y="2026479"/>
                  </a:cubicBezTo>
                  <a:cubicBezTo>
                    <a:pt x="646269" y="2025333"/>
                    <a:pt x="649235" y="2020459"/>
                    <a:pt x="648055" y="2015650"/>
                  </a:cubicBezTo>
                  <a:cubicBezTo>
                    <a:pt x="648055" y="2015650"/>
                    <a:pt x="645345" y="1998037"/>
                    <a:pt x="640466" y="1973766"/>
                  </a:cubicBezTo>
                  <a:cubicBezTo>
                    <a:pt x="638744" y="1965199"/>
                    <a:pt x="636767" y="1955771"/>
                    <a:pt x="634312" y="1946120"/>
                  </a:cubicBezTo>
                  <a:close/>
                  <a:moveTo>
                    <a:pt x="822029" y="2226150"/>
                  </a:moveTo>
                  <a:cubicBezTo>
                    <a:pt x="821869" y="2226341"/>
                    <a:pt x="821773" y="2226533"/>
                    <a:pt x="821965" y="2226564"/>
                  </a:cubicBezTo>
                  <a:lnTo>
                    <a:pt x="822060" y="2226309"/>
                  </a:lnTo>
                  <a:lnTo>
                    <a:pt x="822029" y="22261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95" name="Google Shape;2295;p32"/>
          <p:cNvGrpSpPr/>
          <p:nvPr/>
        </p:nvGrpSpPr>
        <p:grpSpPr>
          <a:xfrm>
            <a:off x="4862659" y="645897"/>
            <a:ext cx="1500156" cy="1431622"/>
            <a:chOff x="700696" y="645897"/>
            <a:chExt cx="1500156" cy="1431622"/>
          </a:xfrm>
        </p:grpSpPr>
        <p:sp>
          <p:nvSpPr>
            <p:cNvPr id="2296" name="Google Shape;2296;p32"/>
            <p:cNvSpPr/>
            <p:nvPr/>
          </p:nvSpPr>
          <p:spPr>
            <a:xfrm>
              <a:off x="833624" y="752381"/>
              <a:ext cx="1259460" cy="1224505"/>
            </a:xfrm>
            <a:custGeom>
              <a:rect b="b" l="l" r="r" t="t"/>
              <a:pathLst>
                <a:path extrusionOk="0" h="2449010" w="2518920">
                  <a:moveTo>
                    <a:pt x="2510643" y="1122645"/>
                  </a:moveTo>
                  <a:cubicBezTo>
                    <a:pt x="2497314" y="1137774"/>
                    <a:pt x="2468648" y="1132073"/>
                    <a:pt x="2454459" y="1146884"/>
                  </a:cubicBezTo>
                  <a:cubicBezTo>
                    <a:pt x="2427419" y="1175040"/>
                    <a:pt x="2404142" y="1224312"/>
                    <a:pt x="2358735" y="1221064"/>
                  </a:cubicBezTo>
                  <a:cubicBezTo>
                    <a:pt x="2334565" y="1219312"/>
                    <a:pt x="2331249" y="1218930"/>
                    <a:pt x="2320248" y="1195870"/>
                  </a:cubicBezTo>
                  <a:cubicBezTo>
                    <a:pt x="2294069" y="1140896"/>
                    <a:pt x="2302360" y="1081558"/>
                    <a:pt x="2320152" y="1027062"/>
                  </a:cubicBezTo>
                  <a:cubicBezTo>
                    <a:pt x="2328602" y="1001104"/>
                    <a:pt x="2328921" y="943199"/>
                    <a:pt x="2361254" y="951863"/>
                  </a:cubicBezTo>
                  <a:cubicBezTo>
                    <a:pt x="2359724" y="953264"/>
                    <a:pt x="2391897" y="969604"/>
                    <a:pt x="2393715" y="970655"/>
                  </a:cubicBezTo>
                  <a:cubicBezTo>
                    <a:pt x="2397605" y="972916"/>
                    <a:pt x="2401559" y="975082"/>
                    <a:pt x="2405545" y="977152"/>
                  </a:cubicBezTo>
                  <a:cubicBezTo>
                    <a:pt x="2416737" y="982981"/>
                    <a:pt x="2428152" y="988236"/>
                    <a:pt x="2439536" y="993587"/>
                  </a:cubicBezTo>
                  <a:cubicBezTo>
                    <a:pt x="2476429" y="1010914"/>
                    <a:pt x="2508538" y="1032158"/>
                    <a:pt x="2517435" y="1080252"/>
                  </a:cubicBezTo>
                  <a:cubicBezTo>
                    <a:pt x="2520050" y="1094521"/>
                    <a:pt x="2520017" y="1112007"/>
                    <a:pt x="2510643" y="1122645"/>
                  </a:cubicBezTo>
                  <a:close/>
                  <a:moveTo>
                    <a:pt x="2094108" y="352690"/>
                  </a:moveTo>
                  <a:cubicBezTo>
                    <a:pt x="2082693" y="344027"/>
                    <a:pt x="2066813" y="336988"/>
                    <a:pt x="2051794" y="342976"/>
                  </a:cubicBezTo>
                  <a:cubicBezTo>
                    <a:pt x="2030494" y="351512"/>
                    <a:pt x="2019366" y="385369"/>
                    <a:pt x="1997842" y="394988"/>
                  </a:cubicBezTo>
                  <a:cubicBezTo>
                    <a:pt x="1956900" y="413302"/>
                    <a:pt x="1898962" y="418971"/>
                    <a:pt x="1876067" y="470283"/>
                  </a:cubicBezTo>
                  <a:cubicBezTo>
                    <a:pt x="1863887" y="497578"/>
                    <a:pt x="1862324" y="501432"/>
                    <a:pt x="1876992" y="522868"/>
                  </a:cubicBezTo>
                  <a:cubicBezTo>
                    <a:pt x="1911940" y="573988"/>
                    <a:pt x="1970484" y="588894"/>
                    <a:pt x="2030016" y="591442"/>
                  </a:cubicBezTo>
                  <a:cubicBezTo>
                    <a:pt x="2058363" y="592652"/>
                    <a:pt x="2111072" y="615808"/>
                    <a:pt x="2121626" y="576695"/>
                  </a:cubicBezTo>
                  <a:cubicBezTo>
                    <a:pt x="2119490" y="577810"/>
                    <a:pt x="2122997" y="535767"/>
                    <a:pt x="2123061" y="533347"/>
                  </a:cubicBezTo>
                  <a:cubicBezTo>
                    <a:pt x="2123221" y="528123"/>
                    <a:pt x="2123539" y="522931"/>
                    <a:pt x="2123922" y="517708"/>
                  </a:cubicBezTo>
                  <a:cubicBezTo>
                    <a:pt x="2125006" y="502993"/>
                    <a:pt x="2126728" y="488310"/>
                    <a:pt x="2128354" y="473595"/>
                  </a:cubicBezTo>
                  <a:cubicBezTo>
                    <a:pt x="2133679" y="425947"/>
                    <a:pt x="2132691" y="381993"/>
                    <a:pt x="2094108" y="352690"/>
                  </a:cubicBezTo>
                  <a:close/>
                  <a:moveTo>
                    <a:pt x="164075" y="1182333"/>
                  </a:moveTo>
                  <a:cubicBezTo>
                    <a:pt x="118828" y="1177588"/>
                    <a:pt x="93988" y="1226064"/>
                    <a:pt x="66055" y="1253328"/>
                  </a:cubicBezTo>
                  <a:cubicBezTo>
                    <a:pt x="51419" y="1267661"/>
                    <a:pt x="22945" y="1261004"/>
                    <a:pt x="9170" y="1275687"/>
                  </a:cubicBezTo>
                  <a:cubicBezTo>
                    <a:pt x="-556" y="1286039"/>
                    <a:pt x="-1130" y="1303525"/>
                    <a:pt x="1038" y="1317857"/>
                  </a:cubicBezTo>
                  <a:cubicBezTo>
                    <a:pt x="8404" y="1366238"/>
                    <a:pt x="39813" y="1388502"/>
                    <a:pt x="76131" y="1407039"/>
                  </a:cubicBezTo>
                  <a:cubicBezTo>
                    <a:pt x="87356" y="1412740"/>
                    <a:pt x="98580" y="1418378"/>
                    <a:pt x="109612" y="1424589"/>
                  </a:cubicBezTo>
                  <a:cubicBezTo>
                    <a:pt x="113503" y="1426786"/>
                    <a:pt x="117393" y="1429080"/>
                    <a:pt x="121219" y="1431468"/>
                  </a:cubicBezTo>
                  <a:cubicBezTo>
                    <a:pt x="123005" y="1432551"/>
                    <a:pt x="154636" y="1449942"/>
                    <a:pt x="153074" y="1451311"/>
                  </a:cubicBezTo>
                  <a:cubicBezTo>
                    <a:pt x="185120" y="1460994"/>
                    <a:pt x="187224" y="1403153"/>
                    <a:pt x="196535" y="1377482"/>
                  </a:cubicBezTo>
                  <a:cubicBezTo>
                    <a:pt x="216018" y="1323591"/>
                    <a:pt x="226190" y="1264571"/>
                    <a:pt x="201765" y="1208769"/>
                  </a:cubicBezTo>
                  <a:cubicBezTo>
                    <a:pt x="191529" y="1185359"/>
                    <a:pt x="188181" y="1184850"/>
                    <a:pt x="164075" y="1182333"/>
                  </a:cubicBezTo>
                  <a:close/>
                  <a:moveTo>
                    <a:pt x="472705" y="1822370"/>
                  </a:moveTo>
                  <a:cubicBezTo>
                    <a:pt x="444422" y="1820236"/>
                    <a:pt x="392479" y="1795393"/>
                    <a:pt x="380681" y="1834091"/>
                  </a:cubicBezTo>
                  <a:cubicBezTo>
                    <a:pt x="382849" y="1833072"/>
                    <a:pt x="378034" y="1874987"/>
                    <a:pt x="377875" y="1877376"/>
                  </a:cubicBezTo>
                  <a:cubicBezTo>
                    <a:pt x="377524" y="1882599"/>
                    <a:pt x="377077" y="1887791"/>
                    <a:pt x="376535" y="1893015"/>
                  </a:cubicBezTo>
                  <a:cubicBezTo>
                    <a:pt x="374973" y="1907666"/>
                    <a:pt x="372773" y="1922285"/>
                    <a:pt x="370668" y="1936936"/>
                  </a:cubicBezTo>
                  <a:cubicBezTo>
                    <a:pt x="363876" y="1984362"/>
                    <a:pt x="363462" y="2028348"/>
                    <a:pt x="401088" y="2058892"/>
                  </a:cubicBezTo>
                  <a:cubicBezTo>
                    <a:pt x="412248" y="2067938"/>
                    <a:pt x="427873" y="2075518"/>
                    <a:pt x="443083" y="2069976"/>
                  </a:cubicBezTo>
                  <a:cubicBezTo>
                    <a:pt x="464638" y="2062173"/>
                    <a:pt x="476851" y="2028698"/>
                    <a:pt x="498629" y="2019780"/>
                  </a:cubicBezTo>
                  <a:cubicBezTo>
                    <a:pt x="540146" y="2002803"/>
                    <a:pt x="598243" y="1999045"/>
                    <a:pt x="622764" y="1948530"/>
                  </a:cubicBezTo>
                  <a:cubicBezTo>
                    <a:pt x="635805" y="1921616"/>
                    <a:pt x="637464" y="1917826"/>
                    <a:pt x="623497" y="1895913"/>
                  </a:cubicBezTo>
                  <a:cubicBezTo>
                    <a:pt x="590176" y="1843710"/>
                    <a:pt x="532142" y="1826861"/>
                    <a:pt x="472705" y="1822370"/>
                  </a:cubicBezTo>
                  <a:close/>
                  <a:moveTo>
                    <a:pt x="1769343" y="254686"/>
                  </a:moveTo>
                  <a:cubicBezTo>
                    <a:pt x="1767844" y="234111"/>
                    <a:pt x="1790962" y="216147"/>
                    <a:pt x="1788634" y="196017"/>
                  </a:cubicBezTo>
                  <a:cubicBezTo>
                    <a:pt x="1786976" y="181812"/>
                    <a:pt x="1774126" y="170219"/>
                    <a:pt x="1761881" y="162766"/>
                  </a:cubicBezTo>
                  <a:cubicBezTo>
                    <a:pt x="1720588" y="137635"/>
                    <a:pt x="1683727" y="147923"/>
                    <a:pt x="1646579" y="164454"/>
                  </a:cubicBezTo>
                  <a:cubicBezTo>
                    <a:pt x="1635132" y="169550"/>
                    <a:pt x="1623717" y="174709"/>
                    <a:pt x="1612014" y="179360"/>
                  </a:cubicBezTo>
                  <a:cubicBezTo>
                    <a:pt x="1607837" y="181016"/>
                    <a:pt x="1603660" y="182577"/>
                    <a:pt x="1599419" y="184042"/>
                  </a:cubicBezTo>
                  <a:cubicBezTo>
                    <a:pt x="1597442" y="184711"/>
                    <a:pt x="1564152" y="198311"/>
                    <a:pt x="1564120" y="196240"/>
                  </a:cubicBezTo>
                  <a:cubicBezTo>
                    <a:pt x="1536379" y="215032"/>
                    <a:pt x="1578820" y="253635"/>
                    <a:pt x="1592340" y="277268"/>
                  </a:cubicBezTo>
                  <a:cubicBezTo>
                    <a:pt x="1620751" y="326860"/>
                    <a:pt x="1658951" y="372470"/>
                    <a:pt x="1716730" y="389032"/>
                  </a:cubicBezTo>
                  <a:cubicBezTo>
                    <a:pt x="1740996" y="395975"/>
                    <a:pt x="1743483" y="393714"/>
                    <a:pt x="1760733" y="376515"/>
                  </a:cubicBezTo>
                  <a:cubicBezTo>
                    <a:pt x="1793130" y="344218"/>
                    <a:pt x="1772244" y="293894"/>
                    <a:pt x="1769343" y="254686"/>
                  </a:cubicBezTo>
                  <a:close/>
                  <a:moveTo>
                    <a:pt x="1098512" y="99701"/>
                  </a:moveTo>
                  <a:cubicBezTo>
                    <a:pt x="1094781" y="96134"/>
                    <a:pt x="1091114" y="92440"/>
                    <a:pt x="1087543" y="88681"/>
                  </a:cubicBezTo>
                  <a:cubicBezTo>
                    <a:pt x="1077435" y="78107"/>
                    <a:pt x="1067742" y="67055"/>
                    <a:pt x="1058016" y="56098"/>
                  </a:cubicBezTo>
                  <a:cubicBezTo>
                    <a:pt x="1026416" y="20489"/>
                    <a:pt x="993382" y="-7890"/>
                    <a:pt x="946317" y="1984"/>
                  </a:cubicBezTo>
                  <a:cubicBezTo>
                    <a:pt x="932383" y="4914"/>
                    <a:pt x="916695" y="12272"/>
                    <a:pt x="911210" y="27656"/>
                  </a:cubicBezTo>
                  <a:cubicBezTo>
                    <a:pt x="903398" y="49473"/>
                    <a:pt x="920967" y="80368"/>
                    <a:pt x="913857" y="103078"/>
                  </a:cubicBezTo>
                  <a:cubicBezTo>
                    <a:pt x="900273" y="146299"/>
                    <a:pt x="866154" y="194043"/>
                    <a:pt x="888826" y="245418"/>
                  </a:cubicBezTo>
                  <a:cubicBezTo>
                    <a:pt x="900879" y="272777"/>
                    <a:pt x="902696" y="276472"/>
                    <a:pt x="928174" y="279561"/>
                  </a:cubicBezTo>
                  <a:cubicBezTo>
                    <a:pt x="988918" y="286919"/>
                    <a:pt x="1038597" y="252361"/>
                    <a:pt x="1079795" y="208853"/>
                  </a:cubicBezTo>
                  <a:cubicBezTo>
                    <a:pt x="1099405" y="188119"/>
                    <a:pt x="1151284" y="163466"/>
                    <a:pt x="1129474" y="129545"/>
                  </a:cubicBezTo>
                  <a:cubicBezTo>
                    <a:pt x="1128868" y="131870"/>
                    <a:pt x="1100234" y="101358"/>
                    <a:pt x="1098512" y="99701"/>
                  </a:cubicBezTo>
                  <a:close/>
                  <a:moveTo>
                    <a:pt x="778498" y="2035960"/>
                  </a:moveTo>
                  <a:cubicBezTo>
                    <a:pt x="754455" y="2028252"/>
                    <a:pt x="751905" y="2030450"/>
                    <a:pt x="734048" y="2047139"/>
                  </a:cubicBezTo>
                  <a:cubicBezTo>
                    <a:pt x="700567" y="2078448"/>
                    <a:pt x="719795" y="2129505"/>
                    <a:pt x="721389" y="2168840"/>
                  </a:cubicBezTo>
                  <a:cubicBezTo>
                    <a:pt x="722218" y="2189480"/>
                    <a:pt x="698463" y="2206743"/>
                    <a:pt x="700153" y="2226968"/>
                  </a:cubicBezTo>
                  <a:cubicBezTo>
                    <a:pt x="701332" y="2241237"/>
                    <a:pt x="713800" y="2253244"/>
                    <a:pt x="725789" y="2261111"/>
                  </a:cubicBezTo>
                  <a:cubicBezTo>
                    <a:pt x="766317" y="2287547"/>
                    <a:pt x="803561" y="2278406"/>
                    <a:pt x="841283" y="2263022"/>
                  </a:cubicBezTo>
                  <a:cubicBezTo>
                    <a:pt x="852889" y="2258277"/>
                    <a:pt x="864496" y="2253435"/>
                    <a:pt x="876358" y="2249167"/>
                  </a:cubicBezTo>
                  <a:cubicBezTo>
                    <a:pt x="880567" y="2247638"/>
                    <a:pt x="884840" y="2246205"/>
                    <a:pt x="889113" y="2244868"/>
                  </a:cubicBezTo>
                  <a:cubicBezTo>
                    <a:pt x="891122" y="2244262"/>
                    <a:pt x="924889" y="2231681"/>
                    <a:pt x="924858" y="2233784"/>
                  </a:cubicBezTo>
                  <a:cubicBezTo>
                    <a:pt x="953237" y="2215820"/>
                    <a:pt x="912007" y="2175847"/>
                    <a:pt x="899285" y="2151769"/>
                  </a:cubicBezTo>
                  <a:cubicBezTo>
                    <a:pt x="872500" y="2101222"/>
                    <a:pt x="835766" y="2054337"/>
                    <a:pt x="778498" y="2035960"/>
                  </a:cubicBezTo>
                  <a:close/>
                  <a:moveTo>
                    <a:pt x="1602289" y="2205659"/>
                  </a:moveTo>
                  <a:cubicBezTo>
                    <a:pt x="1591128" y="2177886"/>
                    <a:pt x="1589438" y="2174127"/>
                    <a:pt x="1564057" y="2170242"/>
                  </a:cubicBezTo>
                  <a:cubicBezTo>
                    <a:pt x="1503504" y="2160973"/>
                    <a:pt x="1452645" y="2194002"/>
                    <a:pt x="1409981" y="2236300"/>
                  </a:cubicBezTo>
                  <a:cubicBezTo>
                    <a:pt x="1389637" y="2256429"/>
                    <a:pt x="1336896" y="2279489"/>
                    <a:pt x="1357623" y="2314143"/>
                  </a:cubicBezTo>
                  <a:cubicBezTo>
                    <a:pt x="1358292" y="2311817"/>
                    <a:pt x="1385938" y="2343254"/>
                    <a:pt x="1387628" y="2344974"/>
                  </a:cubicBezTo>
                  <a:cubicBezTo>
                    <a:pt x="1391231" y="2348669"/>
                    <a:pt x="1394771" y="2352490"/>
                    <a:pt x="1398246" y="2356344"/>
                  </a:cubicBezTo>
                  <a:cubicBezTo>
                    <a:pt x="1408004" y="2367237"/>
                    <a:pt x="1417314" y="2378608"/>
                    <a:pt x="1426689" y="2389915"/>
                  </a:cubicBezTo>
                  <a:cubicBezTo>
                    <a:pt x="1457141" y="2426543"/>
                    <a:pt x="1489251" y="2455973"/>
                    <a:pt x="1536698" y="2447564"/>
                  </a:cubicBezTo>
                  <a:cubicBezTo>
                    <a:pt x="1550728" y="2445080"/>
                    <a:pt x="1566671" y="2438200"/>
                    <a:pt x="1572666" y="2422976"/>
                  </a:cubicBezTo>
                  <a:cubicBezTo>
                    <a:pt x="1581212" y="2401381"/>
                    <a:pt x="1564631" y="2369881"/>
                    <a:pt x="1572539" y="2347395"/>
                  </a:cubicBezTo>
                  <a:cubicBezTo>
                    <a:pt x="1587525" y="2304524"/>
                    <a:pt x="1623270" y="2257799"/>
                    <a:pt x="1602289" y="2205659"/>
                  </a:cubicBezTo>
                  <a:close/>
                  <a:moveTo>
                    <a:pt x="584851" y="477194"/>
                  </a:moveTo>
                  <a:cubicBezTo>
                    <a:pt x="641258" y="475219"/>
                    <a:pt x="698877" y="462511"/>
                    <a:pt x="740457" y="418462"/>
                  </a:cubicBezTo>
                  <a:cubicBezTo>
                    <a:pt x="757931" y="399988"/>
                    <a:pt x="757134" y="396644"/>
                    <a:pt x="750342" y="373011"/>
                  </a:cubicBezTo>
                  <a:cubicBezTo>
                    <a:pt x="737556" y="328579"/>
                    <a:pt x="684050" y="323483"/>
                    <a:pt x="648656" y="307494"/>
                  </a:cubicBezTo>
                  <a:cubicBezTo>
                    <a:pt x="630098" y="299118"/>
                    <a:pt x="625410" y="269815"/>
                    <a:pt x="606820" y="262362"/>
                  </a:cubicBezTo>
                  <a:cubicBezTo>
                    <a:pt x="593715" y="257107"/>
                    <a:pt x="577612" y="263158"/>
                    <a:pt x="565368" y="270611"/>
                  </a:cubicBezTo>
                  <a:cubicBezTo>
                    <a:pt x="524075" y="295805"/>
                    <a:pt x="515657" y="333803"/>
                    <a:pt x="512500" y="375018"/>
                  </a:cubicBezTo>
                  <a:cubicBezTo>
                    <a:pt x="511511" y="387726"/>
                    <a:pt x="510650" y="400434"/>
                    <a:pt x="509152" y="413143"/>
                  </a:cubicBezTo>
                  <a:cubicBezTo>
                    <a:pt x="508610" y="417665"/>
                    <a:pt x="508004" y="422156"/>
                    <a:pt x="507270" y="426679"/>
                  </a:cubicBezTo>
                  <a:cubicBezTo>
                    <a:pt x="506920" y="428749"/>
                    <a:pt x="503030" y="465123"/>
                    <a:pt x="501212" y="464167"/>
                  </a:cubicBezTo>
                  <a:cubicBezTo>
                    <a:pt x="504464" y="497993"/>
                    <a:pt x="557970" y="478150"/>
                    <a:pt x="584851" y="477194"/>
                  </a:cubicBezTo>
                  <a:close/>
                  <a:moveTo>
                    <a:pt x="238530" y="822964"/>
                  </a:moveTo>
                  <a:cubicBezTo>
                    <a:pt x="240284" y="824620"/>
                    <a:pt x="200298" y="835895"/>
                    <a:pt x="198034" y="836659"/>
                  </a:cubicBezTo>
                  <a:cubicBezTo>
                    <a:pt x="193155" y="838316"/>
                    <a:pt x="188245" y="839844"/>
                    <a:pt x="183302" y="841278"/>
                  </a:cubicBezTo>
                  <a:cubicBezTo>
                    <a:pt x="169368" y="845355"/>
                    <a:pt x="155210" y="848826"/>
                    <a:pt x="141116" y="852362"/>
                  </a:cubicBezTo>
                  <a:cubicBezTo>
                    <a:pt x="95327" y="863860"/>
                    <a:pt x="55118" y="880072"/>
                    <a:pt x="41503" y="927051"/>
                  </a:cubicBezTo>
                  <a:cubicBezTo>
                    <a:pt x="37485" y="940938"/>
                    <a:pt x="36496" y="958520"/>
                    <a:pt x="47242" y="970750"/>
                  </a:cubicBezTo>
                  <a:cubicBezTo>
                    <a:pt x="62516" y="988109"/>
                    <a:pt x="97591" y="986962"/>
                    <a:pt x="113949" y="1004130"/>
                  </a:cubicBezTo>
                  <a:cubicBezTo>
                    <a:pt x="145070" y="1036808"/>
                    <a:pt x="170420" y="1090094"/>
                    <a:pt x="225680" y="1094107"/>
                  </a:cubicBezTo>
                  <a:cubicBezTo>
                    <a:pt x="255111" y="1096241"/>
                    <a:pt x="259193" y="1096369"/>
                    <a:pt x="273860" y="1074933"/>
                  </a:cubicBezTo>
                  <a:cubicBezTo>
                    <a:pt x="308872" y="1023845"/>
                    <a:pt x="302271" y="962851"/>
                    <a:pt x="283937" y="905202"/>
                  </a:cubicBezTo>
                  <a:cubicBezTo>
                    <a:pt x="275200" y="877747"/>
                    <a:pt x="278229" y="819460"/>
                    <a:pt x="238530" y="822964"/>
                  </a:cubicBezTo>
                  <a:close/>
                  <a:moveTo>
                    <a:pt x="1913502" y="1983852"/>
                  </a:moveTo>
                  <a:cubicBezTo>
                    <a:pt x="1857063" y="1984011"/>
                    <a:pt x="1799093" y="1994809"/>
                    <a:pt x="1756110" y="2037489"/>
                  </a:cubicBezTo>
                  <a:cubicBezTo>
                    <a:pt x="1738094" y="2055389"/>
                    <a:pt x="1738764" y="2058733"/>
                    <a:pt x="1744822" y="2082589"/>
                  </a:cubicBezTo>
                  <a:cubicBezTo>
                    <a:pt x="1756174" y="2127403"/>
                    <a:pt x="1809488" y="2134251"/>
                    <a:pt x="1844372" y="2151386"/>
                  </a:cubicBezTo>
                  <a:cubicBezTo>
                    <a:pt x="1862643" y="2160400"/>
                    <a:pt x="1866406" y="2189830"/>
                    <a:pt x="1884740" y="2197888"/>
                  </a:cubicBezTo>
                  <a:cubicBezTo>
                    <a:pt x="1897686" y="2203558"/>
                    <a:pt x="1913980" y="2198047"/>
                    <a:pt x="1926448" y="2190976"/>
                  </a:cubicBezTo>
                  <a:cubicBezTo>
                    <a:pt x="1968507" y="2167152"/>
                    <a:pt x="1978136" y="2129441"/>
                    <a:pt x="1982600" y="2088386"/>
                  </a:cubicBezTo>
                  <a:cubicBezTo>
                    <a:pt x="1983972" y="2075709"/>
                    <a:pt x="1985247" y="2063033"/>
                    <a:pt x="1987160" y="2050388"/>
                  </a:cubicBezTo>
                  <a:cubicBezTo>
                    <a:pt x="1987830" y="2045897"/>
                    <a:pt x="1988595" y="2041406"/>
                    <a:pt x="1989456" y="2036915"/>
                  </a:cubicBezTo>
                  <a:cubicBezTo>
                    <a:pt x="1989839" y="2034845"/>
                    <a:pt x="1994909" y="1998631"/>
                    <a:pt x="1996694" y="1999650"/>
                  </a:cubicBezTo>
                  <a:cubicBezTo>
                    <a:pt x="1994494" y="1965729"/>
                    <a:pt x="1940383" y="1983789"/>
                    <a:pt x="1913502" y="1983852"/>
                  </a:cubicBezTo>
                  <a:close/>
                  <a:moveTo>
                    <a:pt x="2400857" y="1472651"/>
                  </a:moveTo>
                  <a:cubicBezTo>
                    <a:pt x="2370756" y="1438953"/>
                    <a:pt x="2347128" y="1384871"/>
                    <a:pt x="2292028" y="1379042"/>
                  </a:cubicBezTo>
                  <a:cubicBezTo>
                    <a:pt x="2262692" y="1375953"/>
                    <a:pt x="2258611" y="1375698"/>
                    <a:pt x="2243274" y="1396624"/>
                  </a:cubicBezTo>
                  <a:cubicBezTo>
                    <a:pt x="2206668" y="1446534"/>
                    <a:pt x="2211291" y="1507718"/>
                    <a:pt x="2227809" y="1565941"/>
                  </a:cubicBezTo>
                  <a:cubicBezTo>
                    <a:pt x="2235684" y="1593683"/>
                    <a:pt x="2230806" y="1651810"/>
                    <a:pt x="2270600" y="1649613"/>
                  </a:cubicBezTo>
                  <a:cubicBezTo>
                    <a:pt x="2268910" y="1647925"/>
                    <a:pt x="2309215" y="1637955"/>
                    <a:pt x="2311511" y="1637255"/>
                  </a:cubicBezTo>
                  <a:cubicBezTo>
                    <a:pt x="2316422" y="1635758"/>
                    <a:pt x="2321396" y="1634388"/>
                    <a:pt x="2326370" y="1633114"/>
                  </a:cubicBezTo>
                  <a:cubicBezTo>
                    <a:pt x="2340432" y="1629515"/>
                    <a:pt x="2354685" y="1626521"/>
                    <a:pt x="2368907" y="1623432"/>
                  </a:cubicBezTo>
                  <a:cubicBezTo>
                    <a:pt x="2415047" y="1613430"/>
                    <a:pt x="2455702" y="1598556"/>
                    <a:pt x="2470816" y="1552054"/>
                  </a:cubicBezTo>
                  <a:cubicBezTo>
                    <a:pt x="2475281" y="1538295"/>
                    <a:pt x="2476843" y="1520745"/>
                    <a:pt x="2466448" y="1508164"/>
                  </a:cubicBezTo>
                  <a:cubicBezTo>
                    <a:pt x="2451748" y="1490328"/>
                    <a:pt x="2416641" y="1490328"/>
                    <a:pt x="2400857" y="14726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799006" y="645897"/>
              <a:ext cx="1321788" cy="1431622"/>
            </a:xfrm>
            <a:custGeom>
              <a:rect b="b" l="l" r="r" t="t"/>
              <a:pathLst>
                <a:path extrusionOk="0" h="2863243" w="2643576">
                  <a:moveTo>
                    <a:pt x="2570251" y="893783"/>
                  </a:moveTo>
                  <a:cubicBezTo>
                    <a:pt x="2607813" y="900981"/>
                    <a:pt x="2639189" y="912288"/>
                    <a:pt x="2632493" y="929647"/>
                  </a:cubicBezTo>
                  <a:cubicBezTo>
                    <a:pt x="2625127" y="948693"/>
                    <a:pt x="2582718" y="936749"/>
                    <a:pt x="2542158" y="920060"/>
                  </a:cubicBezTo>
                  <a:cubicBezTo>
                    <a:pt x="2516203" y="909390"/>
                    <a:pt x="2462219" y="885629"/>
                    <a:pt x="2466428" y="884419"/>
                  </a:cubicBezTo>
                  <a:lnTo>
                    <a:pt x="2466555" y="883941"/>
                  </a:lnTo>
                  <a:cubicBezTo>
                    <a:pt x="2464196" y="882635"/>
                    <a:pt x="2462952" y="694176"/>
                    <a:pt x="2494297" y="693794"/>
                  </a:cubicBezTo>
                  <a:cubicBezTo>
                    <a:pt x="2510367" y="693571"/>
                    <a:pt x="2507338" y="732333"/>
                    <a:pt x="2498952" y="775618"/>
                  </a:cubicBezTo>
                  <a:cubicBezTo>
                    <a:pt x="2514258" y="733161"/>
                    <a:pt x="2532242" y="696565"/>
                    <a:pt x="2547388" y="702266"/>
                  </a:cubicBezTo>
                  <a:cubicBezTo>
                    <a:pt x="2561004" y="707394"/>
                    <a:pt x="2548823" y="741155"/>
                    <a:pt x="2530042" y="778739"/>
                  </a:cubicBezTo>
                  <a:cubicBezTo>
                    <a:pt x="2552554" y="744181"/>
                    <a:pt x="2575097" y="717554"/>
                    <a:pt x="2586832" y="726695"/>
                  </a:cubicBezTo>
                  <a:cubicBezTo>
                    <a:pt x="2599108" y="736250"/>
                    <a:pt x="2575894" y="771031"/>
                    <a:pt x="2546591" y="806449"/>
                  </a:cubicBezTo>
                  <a:cubicBezTo>
                    <a:pt x="2580677" y="776700"/>
                    <a:pt x="2613712" y="753832"/>
                    <a:pt x="2621875" y="768451"/>
                  </a:cubicBezTo>
                  <a:cubicBezTo>
                    <a:pt x="2629878" y="782816"/>
                    <a:pt x="2596398" y="809825"/>
                    <a:pt x="2557942" y="834796"/>
                  </a:cubicBezTo>
                  <a:cubicBezTo>
                    <a:pt x="2597960" y="814157"/>
                    <a:pt x="2635873" y="799856"/>
                    <a:pt x="2639700" y="817374"/>
                  </a:cubicBezTo>
                  <a:cubicBezTo>
                    <a:pt x="2642824" y="831611"/>
                    <a:pt x="2616327" y="846167"/>
                    <a:pt x="2582814" y="858620"/>
                  </a:cubicBezTo>
                  <a:cubicBezTo>
                    <a:pt x="2617156" y="854129"/>
                    <a:pt x="2644929" y="855339"/>
                    <a:pt x="2643526" y="871424"/>
                  </a:cubicBezTo>
                  <a:cubicBezTo>
                    <a:pt x="2642027" y="888177"/>
                    <a:pt x="2608387" y="893337"/>
                    <a:pt x="2570251" y="893783"/>
                  </a:cubicBezTo>
                  <a:close/>
                  <a:moveTo>
                    <a:pt x="177511" y="1943354"/>
                  </a:moveTo>
                  <a:cubicBezTo>
                    <a:pt x="181720" y="1942271"/>
                    <a:pt x="128565" y="1916759"/>
                    <a:pt x="102928" y="1905229"/>
                  </a:cubicBezTo>
                  <a:cubicBezTo>
                    <a:pt x="62910" y="1887233"/>
                    <a:pt x="20915" y="1873920"/>
                    <a:pt x="12976" y="1892712"/>
                  </a:cubicBezTo>
                  <a:cubicBezTo>
                    <a:pt x="5705" y="1909847"/>
                    <a:pt x="36731" y="1922173"/>
                    <a:pt x="74007" y="1930614"/>
                  </a:cubicBezTo>
                  <a:cubicBezTo>
                    <a:pt x="35902" y="1929786"/>
                    <a:pt x="2102" y="1933863"/>
                    <a:pt x="93" y="1950552"/>
                  </a:cubicBezTo>
                  <a:cubicBezTo>
                    <a:pt x="-1820" y="1966573"/>
                    <a:pt x="25890" y="1968675"/>
                    <a:pt x="60359" y="1965331"/>
                  </a:cubicBezTo>
                  <a:cubicBezTo>
                    <a:pt x="26464" y="1976702"/>
                    <a:pt x="-481" y="1990366"/>
                    <a:pt x="2198" y="2004698"/>
                  </a:cubicBezTo>
                  <a:cubicBezTo>
                    <a:pt x="5450" y="2022312"/>
                    <a:pt x="43810" y="2009285"/>
                    <a:pt x="84465" y="1989983"/>
                  </a:cubicBezTo>
                  <a:cubicBezTo>
                    <a:pt x="45213" y="2013648"/>
                    <a:pt x="10903" y="2039543"/>
                    <a:pt x="18460" y="2054194"/>
                  </a:cubicBezTo>
                  <a:cubicBezTo>
                    <a:pt x="26145" y="2069036"/>
                    <a:pt x="59913" y="2047282"/>
                    <a:pt x="94924" y="2018681"/>
                  </a:cubicBezTo>
                  <a:cubicBezTo>
                    <a:pt x="64504" y="2053111"/>
                    <a:pt x="40207" y="2087127"/>
                    <a:pt x="52164" y="2097065"/>
                  </a:cubicBezTo>
                  <a:cubicBezTo>
                    <a:pt x="63612" y="2106588"/>
                    <a:pt x="86984" y="2080694"/>
                    <a:pt x="110581" y="2046900"/>
                  </a:cubicBezTo>
                  <a:cubicBezTo>
                    <a:pt x="90588" y="2083847"/>
                    <a:pt x="77355" y="2117194"/>
                    <a:pt x="90811" y="2122768"/>
                  </a:cubicBezTo>
                  <a:cubicBezTo>
                    <a:pt x="105766" y="2128979"/>
                    <a:pt x="124898" y="2092956"/>
                    <a:pt x="141542" y="2051041"/>
                  </a:cubicBezTo>
                  <a:cubicBezTo>
                    <a:pt x="131817" y="2094007"/>
                    <a:pt x="127544" y="2132642"/>
                    <a:pt x="143583" y="2132992"/>
                  </a:cubicBezTo>
                  <a:cubicBezTo>
                    <a:pt x="174960" y="2133597"/>
                    <a:pt x="179679" y="1945202"/>
                    <a:pt x="177351" y="1943832"/>
                  </a:cubicBezTo>
                  <a:lnTo>
                    <a:pt x="177511" y="1943354"/>
                  </a:lnTo>
                  <a:close/>
                  <a:moveTo>
                    <a:pt x="1526091" y="123446"/>
                  </a:moveTo>
                  <a:cubicBezTo>
                    <a:pt x="1550963" y="94239"/>
                    <a:pt x="1569393" y="65255"/>
                    <a:pt x="1558042" y="53024"/>
                  </a:cubicBezTo>
                  <a:cubicBezTo>
                    <a:pt x="1547137" y="41335"/>
                    <a:pt x="1527877" y="61592"/>
                    <a:pt x="1508490" y="90640"/>
                  </a:cubicBezTo>
                  <a:cubicBezTo>
                    <a:pt x="1521468" y="56942"/>
                    <a:pt x="1528260" y="27193"/>
                    <a:pt x="1515728" y="20123"/>
                  </a:cubicBezTo>
                  <a:cubicBezTo>
                    <a:pt x="1500295" y="11427"/>
                    <a:pt x="1485755" y="49680"/>
                    <a:pt x="1474499" y="93729"/>
                  </a:cubicBezTo>
                  <a:cubicBezTo>
                    <a:pt x="1481546" y="47992"/>
                    <a:pt x="1483778" y="4675"/>
                    <a:pt x="1467898" y="1235"/>
                  </a:cubicBezTo>
                  <a:cubicBezTo>
                    <a:pt x="1451764" y="-2268"/>
                    <a:pt x="1446726" y="37991"/>
                    <a:pt x="1446120" y="83569"/>
                  </a:cubicBezTo>
                  <a:cubicBezTo>
                    <a:pt x="1439392" y="37863"/>
                    <a:pt x="1429124" y="-2810"/>
                    <a:pt x="1413978" y="152"/>
                  </a:cubicBezTo>
                  <a:cubicBezTo>
                    <a:pt x="1399501" y="3019"/>
                    <a:pt x="1404221" y="37768"/>
                    <a:pt x="1414807" y="77772"/>
                  </a:cubicBezTo>
                  <a:cubicBezTo>
                    <a:pt x="1399533" y="38596"/>
                    <a:pt x="1382697" y="6968"/>
                    <a:pt x="1369943" y="13912"/>
                  </a:cubicBezTo>
                  <a:cubicBezTo>
                    <a:pt x="1355721" y="21620"/>
                    <a:pt x="1370803" y="59522"/>
                    <a:pt x="1391944" y="99303"/>
                  </a:cubicBezTo>
                  <a:cubicBezTo>
                    <a:pt x="1365606" y="64267"/>
                    <a:pt x="1339076" y="36271"/>
                    <a:pt x="1328618" y="48597"/>
                  </a:cubicBezTo>
                  <a:cubicBezTo>
                    <a:pt x="1308178" y="72676"/>
                    <a:pt x="1447810" y="196607"/>
                    <a:pt x="1450297" y="195651"/>
                  </a:cubicBezTo>
                  <a:lnTo>
                    <a:pt x="1450584" y="196097"/>
                  </a:lnTo>
                  <a:cubicBezTo>
                    <a:pt x="1448702" y="200078"/>
                    <a:pt x="1501857" y="174853"/>
                    <a:pt x="1526888" y="162208"/>
                  </a:cubicBezTo>
                  <a:cubicBezTo>
                    <a:pt x="1565982" y="142492"/>
                    <a:pt x="1602779" y="118222"/>
                    <a:pt x="1593627" y="100004"/>
                  </a:cubicBezTo>
                  <a:cubicBezTo>
                    <a:pt x="1585273" y="83410"/>
                    <a:pt x="1556224" y="99749"/>
                    <a:pt x="1526091" y="123446"/>
                  </a:cubicBezTo>
                  <a:close/>
                  <a:moveTo>
                    <a:pt x="1170173" y="2666266"/>
                  </a:moveTo>
                  <a:lnTo>
                    <a:pt x="1169918" y="2665820"/>
                  </a:lnTo>
                  <a:cubicBezTo>
                    <a:pt x="1171927" y="2661902"/>
                    <a:pt x="1117911" y="2685472"/>
                    <a:pt x="1092433" y="2697352"/>
                  </a:cubicBezTo>
                  <a:cubicBezTo>
                    <a:pt x="1052639" y="2715857"/>
                    <a:pt x="1015013" y="2739045"/>
                    <a:pt x="1023590" y="2757550"/>
                  </a:cubicBezTo>
                  <a:cubicBezTo>
                    <a:pt x="1031402" y="2774431"/>
                    <a:pt x="1061025" y="2758983"/>
                    <a:pt x="1091955" y="2736178"/>
                  </a:cubicBezTo>
                  <a:cubicBezTo>
                    <a:pt x="1066095" y="2764652"/>
                    <a:pt x="1046676" y="2793095"/>
                    <a:pt x="1057645" y="2805676"/>
                  </a:cubicBezTo>
                  <a:cubicBezTo>
                    <a:pt x="1068168" y="2817747"/>
                    <a:pt x="1088097" y="2798064"/>
                    <a:pt x="1108472" y="2769589"/>
                  </a:cubicBezTo>
                  <a:cubicBezTo>
                    <a:pt x="1094378" y="2802905"/>
                    <a:pt x="1086598" y="2832494"/>
                    <a:pt x="1098906" y="2839979"/>
                  </a:cubicBezTo>
                  <a:cubicBezTo>
                    <a:pt x="1114052" y="2849152"/>
                    <a:pt x="1129868" y="2811313"/>
                    <a:pt x="1142591" y="2767551"/>
                  </a:cubicBezTo>
                  <a:cubicBezTo>
                    <a:pt x="1134045" y="2813129"/>
                    <a:pt x="1130347" y="2856414"/>
                    <a:pt x="1146130" y="2860363"/>
                  </a:cubicBezTo>
                  <a:cubicBezTo>
                    <a:pt x="1162169" y="2864376"/>
                    <a:pt x="1168515" y="2824245"/>
                    <a:pt x="1170651" y="2778635"/>
                  </a:cubicBezTo>
                  <a:cubicBezTo>
                    <a:pt x="1175881" y="2824595"/>
                    <a:pt x="1184809" y="2865650"/>
                    <a:pt x="1200051" y="2863134"/>
                  </a:cubicBezTo>
                  <a:cubicBezTo>
                    <a:pt x="1214655" y="2860714"/>
                    <a:pt x="1211083" y="2825774"/>
                    <a:pt x="1201804" y="2785419"/>
                  </a:cubicBezTo>
                  <a:cubicBezTo>
                    <a:pt x="1215803" y="2825105"/>
                    <a:pt x="1231587" y="2857274"/>
                    <a:pt x="1244596" y="2850744"/>
                  </a:cubicBezTo>
                  <a:cubicBezTo>
                    <a:pt x="1259073" y="2843451"/>
                    <a:pt x="1245234" y="2805039"/>
                    <a:pt x="1225401" y="2764557"/>
                  </a:cubicBezTo>
                  <a:cubicBezTo>
                    <a:pt x="1250591" y="2800452"/>
                    <a:pt x="1276228" y="2829309"/>
                    <a:pt x="1287101" y="2817301"/>
                  </a:cubicBezTo>
                  <a:cubicBezTo>
                    <a:pt x="1308338" y="2793859"/>
                    <a:pt x="1172724" y="2665374"/>
                    <a:pt x="1170173" y="2666266"/>
                  </a:cubicBezTo>
                  <a:close/>
                  <a:moveTo>
                    <a:pt x="283406" y="566232"/>
                  </a:moveTo>
                  <a:cubicBezTo>
                    <a:pt x="265039" y="565850"/>
                    <a:pt x="265550" y="599707"/>
                    <a:pt x="271927" y="638023"/>
                  </a:cubicBezTo>
                  <a:cubicBezTo>
                    <a:pt x="258311" y="601809"/>
                    <a:pt x="241826" y="571519"/>
                    <a:pt x="225851" y="575947"/>
                  </a:cubicBezTo>
                  <a:cubicBezTo>
                    <a:pt x="210577" y="580183"/>
                    <a:pt x="219091" y="607064"/>
                    <a:pt x="235162" y="638278"/>
                  </a:cubicBezTo>
                  <a:cubicBezTo>
                    <a:pt x="212012" y="610632"/>
                    <a:pt x="189404" y="590439"/>
                    <a:pt x="177351" y="598337"/>
                  </a:cubicBezTo>
                  <a:cubicBezTo>
                    <a:pt x="162524" y="608084"/>
                    <a:pt x="188894" y="639265"/>
                    <a:pt x="221801" y="670256"/>
                  </a:cubicBezTo>
                  <a:cubicBezTo>
                    <a:pt x="185418" y="642259"/>
                    <a:pt x="148908" y="619709"/>
                    <a:pt x="138418" y="632354"/>
                  </a:cubicBezTo>
                  <a:cubicBezTo>
                    <a:pt x="127799" y="645190"/>
                    <a:pt x="160356" y="668791"/>
                    <a:pt x="199640" y="690927"/>
                  </a:cubicBezTo>
                  <a:cubicBezTo>
                    <a:pt x="156784" y="675288"/>
                    <a:pt x="116639" y="665255"/>
                    <a:pt x="112079" y="680289"/>
                  </a:cubicBezTo>
                  <a:cubicBezTo>
                    <a:pt x="107743" y="694622"/>
                    <a:pt x="140139" y="706884"/>
                    <a:pt x="179838" y="716312"/>
                  </a:cubicBezTo>
                  <a:cubicBezTo>
                    <a:pt x="138641" y="711471"/>
                    <a:pt x="103279" y="711598"/>
                    <a:pt x="103279" y="726377"/>
                  </a:cubicBezTo>
                  <a:cubicBezTo>
                    <a:pt x="103279" y="742780"/>
                    <a:pt x="143264" y="747207"/>
                    <a:pt x="187746" y="747048"/>
                  </a:cubicBezTo>
                  <a:cubicBezTo>
                    <a:pt x="144922" y="754118"/>
                    <a:pt x="108125" y="764693"/>
                    <a:pt x="113897" y="779917"/>
                  </a:cubicBezTo>
                  <a:cubicBezTo>
                    <a:pt x="125153" y="809666"/>
                    <a:pt x="298520" y="743034"/>
                    <a:pt x="298871" y="740327"/>
                  </a:cubicBezTo>
                  <a:lnTo>
                    <a:pt x="299381" y="740264"/>
                  </a:lnTo>
                  <a:cubicBezTo>
                    <a:pt x="301964" y="743863"/>
                    <a:pt x="305121" y="684143"/>
                    <a:pt x="305950" y="655668"/>
                  </a:cubicBezTo>
                  <a:cubicBezTo>
                    <a:pt x="307257" y="611205"/>
                    <a:pt x="303527" y="566614"/>
                    <a:pt x="283406" y="566232"/>
                  </a:cubicBezTo>
                  <a:close/>
                  <a:moveTo>
                    <a:pt x="2450644" y="2155256"/>
                  </a:moveTo>
                  <a:cubicBezTo>
                    <a:pt x="2493659" y="2149586"/>
                    <a:pt x="2530775" y="2140254"/>
                    <a:pt x="2525514" y="2124807"/>
                  </a:cubicBezTo>
                  <a:cubicBezTo>
                    <a:pt x="2515182" y="2094708"/>
                    <a:pt x="2339806" y="2155638"/>
                    <a:pt x="2339360" y="2158345"/>
                  </a:cubicBezTo>
                  <a:lnTo>
                    <a:pt x="2338849" y="2158377"/>
                  </a:lnTo>
                  <a:cubicBezTo>
                    <a:pt x="2336394" y="2154714"/>
                    <a:pt x="2331356" y="2214275"/>
                    <a:pt x="2329602" y="2242718"/>
                  </a:cubicBezTo>
                  <a:cubicBezTo>
                    <a:pt x="2326924" y="2287117"/>
                    <a:pt x="2329220" y="2331803"/>
                    <a:pt x="2349340" y="2332855"/>
                  </a:cubicBezTo>
                  <a:cubicBezTo>
                    <a:pt x="2367643" y="2333810"/>
                    <a:pt x="2368217" y="2299953"/>
                    <a:pt x="2363051" y="2261477"/>
                  </a:cubicBezTo>
                  <a:cubicBezTo>
                    <a:pt x="2375551" y="2298106"/>
                    <a:pt x="2391048" y="2328937"/>
                    <a:pt x="2407150" y="2325019"/>
                  </a:cubicBezTo>
                  <a:cubicBezTo>
                    <a:pt x="2422552" y="2321293"/>
                    <a:pt x="2414899" y="2294124"/>
                    <a:pt x="2399817" y="2262433"/>
                  </a:cubicBezTo>
                  <a:cubicBezTo>
                    <a:pt x="2422073" y="2290812"/>
                    <a:pt x="2444043" y="2311738"/>
                    <a:pt x="2456320" y="2304221"/>
                  </a:cubicBezTo>
                  <a:cubicBezTo>
                    <a:pt x="2471434" y="2294984"/>
                    <a:pt x="2446084" y="2262943"/>
                    <a:pt x="2414166" y="2230869"/>
                  </a:cubicBezTo>
                  <a:cubicBezTo>
                    <a:pt x="2449655" y="2260076"/>
                    <a:pt x="2485432" y="2283805"/>
                    <a:pt x="2496306" y="2271510"/>
                  </a:cubicBezTo>
                  <a:cubicBezTo>
                    <a:pt x="2507338" y="2259025"/>
                    <a:pt x="2475547" y="2234373"/>
                    <a:pt x="2436996" y="2210962"/>
                  </a:cubicBezTo>
                  <a:cubicBezTo>
                    <a:pt x="2479342" y="2227971"/>
                    <a:pt x="2519136" y="2239341"/>
                    <a:pt x="2524142" y="2224467"/>
                  </a:cubicBezTo>
                  <a:cubicBezTo>
                    <a:pt x="2528957" y="2210262"/>
                    <a:pt x="2496975" y="2196948"/>
                    <a:pt x="2457595" y="2186215"/>
                  </a:cubicBezTo>
                  <a:cubicBezTo>
                    <a:pt x="2498601" y="2192425"/>
                    <a:pt x="2533964" y="2193445"/>
                    <a:pt x="2534442" y="2178698"/>
                  </a:cubicBezTo>
                  <a:cubicBezTo>
                    <a:pt x="2534952" y="2162295"/>
                    <a:pt x="2495094" y="2156562"/>
                    <a:pt x="2450644" y="21552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869795" y="725389"/>
              <a:ext cx="1180546" cy="1272328"/>
            </a:xfrm>
            <a:custGeom>
              <a:rect b="b" l="l" r="r" t="t"/>
              <a:pathLst>
                <a:path extrusionOk="0" h="2544656" w="2361091">
                  <a:moveTo>
                    <a:pt x="2360722" y="737348"/>
                  </a:moveTo>
                  <a:cubicBezTo>
                    <a:pt x="2357724" y="746298"/>
                    <a:pt x="2347521" y="752285"/>
                    <a:pt x="2340091" y="755598"/>
                  </a:cubicBezTo>
                  <a:cubicBezTo>
                    <a:pt x="2324180" y="762732"/>
                    <a:pt x="2264584" y="784837"/>
                    <a:pt x="2259609" y="774963"/>
                  </a:cubicBezTo>
                  <a:cubicBezTo>
                    <a:pt x="2254635" y="765121"/>
                    <a:pt x="2289615" y="718747"/>
                    <a:pt x="2310245" y="696451"/>
                  </a:cubicBezTo>
                  <a:cubicBezTo>
                    <a:pt x="2316846" y="689317"/>
                    <a:pt x="2332215" y="675812"/>
                    <a:pt x="2339071" y="685813"/>
                  </a:cubicBezTo>
                  <a:cubicBezTo>
                    <a:pt x="2343886" y="692852"/>
                    <a:pt x="2340697" y="703968"/>
                    <a:pt x="2337445" y="712409"/>
                  </a:cubicBezTo>
                  <a:cubicBezTo>
                    <a:pt x="2336902" y="713874"/>
                    <a:pt x="2333044" y="719543"/>
                    <a:pt x="2333395" y="720849"/>
                  </a:cubicBezTo>
                  <a:cubicBezTo>
                    <a:pt x="2333459" y="721136"/>
                    <a:pt x="2342770" y="720085"/>
                    <a:pt x="2343694" y="720180"/>
                  </a:cubicBezTo>
                  <a:cubicBezTo>
                    <a:pt x="2349625" y="720626"/>
                    <a:pt x="2363528" y="728875"/>
                    <a:pt x="2360722" y="737348"/>
                  </a:cubicBezTo>
                  <a:close/>
                  <a:moveTo>
                    <a:pt x="21647" y="1753730"/>
                  </a:moveTo>
                  <a:cubicBezTo>
                    <a:pt x="14122" y="1756788"/>
                    <a:pt x="3695" y="1762457"/>
                    <a:pt x="442" y="1771280"/>
                  </a:cubicBezTo>
                  <a:cubicBezTo>
                    <a:pt x="-2619" y="1779688"/>
                    <a:pt x="10997" y="1788352"/>
                    <a:pt x="16928" y="1789021"/>
                  </a:cubicBezTo>
                  <a:cubicBezTo>
                    <a:pt x="17853" y="1789116"/>
                    <a:pt x="27163" y="1788384"/>
                    <a:pt x="27227" y="1788670"/>
                  </a:cubicBezTo>
                  <a:cubicBezTo>
                    <a:pt x="27514" y="1789976"/>
                    <a:pt x="23496" y="1795550"/>
                    <a:pt x="22891" y="1796983"/>
                  </a:cubicBezTo>
                  <a:cubicBezTo>
                    <a:pt x="19415" y="1805328"/>
                    <a:pt x="15844" y="1816317"/>
                    <a:pt x="20467" y="1823515"/>
                  </a:cubicBezTo>
                  <a:cubicBezTo>
                    <a:pt x="27004" y="1833707"/>
                    <a:pt x="42788" y="1820744"/>
                    <a:pt x="49612" y="1813800"/>
                  </a:cubicBezTo>
                  <a:cubicBezTo>
                    <a:pt x="70912" y="1792238"/>
                    <a:pt x="107358" y="1747010"/>
                    <a:pt x="102703" y="1737009"/>
                  </a:cubicBezTo>
                  <a:cubicBezTo>
                    <a:pt x="98016" y="1726976"/>
                    <a:pt x="37750" y="1747105"/>
                    <a:pt x="21647" y="1753730"/>
                  </a:cubicBezTo>
                  <a:close/>
                  <a:moveTo>
                    <a:pt x="1317583" y="19309"/>
                  </a:moveTo>
                  <a:cubicBezTo>
                    <a:pt x="1316913" y="19978"/>
                    <a:pt x="1311525" y="27717"/>
                    <a:pt x="1311269" y="27590"/>
                  </a:cubicBezTo>
                  <a:cubicBezTo>
                    <a:pt x="1310090" y="26985"/>
                    <a:pt x="1308463" y="20296"/>
                    <a:pt x="1307730" y="18895"/>
                  </a:cubicBezTo>
                  <a:cubicBezTo>
                    <a:pt x="1303649" y="10837"/>
                    <a:pt x="1297622" y="1058"/>
                    <a:pt x="1289204" y="71"/>
                  </a:cubicBezTo>
                  <a:cubicBezTo>
                    <a:pt x="1277342" y="-1362"/>
                    <a:pt x="1277119" y="19245"/>
                    <a:pt x="1278012" y="28991"/>
                  </a:cubicBezTo>
                  <a:cubicBezTo>
                    <a:pt x="1280786" y="59409"/>
                    <a:pt x="1291819" y="116708"/>
                    <a:pt x="1302373" y="119447"/>
                  </a:cubicBezTo>
                  <a:cubicBezTo>
                    <a:pt x="1312927" y="122218"/>
                    <a:pt x="1336045" y="62339"/>
                    <a:pt x="1341307" y="45522"/>
                  </a:cubicBezTo>
                  <a:cubicBezTo>
                    <a:pt x="1343762" y="37687"/>
                    <a:pt x="1346121" y="25966"/>
                    <a:pt x="1341466" y="17780"/>
                  </a:cubicBezTo>
                  <a:cubicBezTo>
                    <a:pt x="1337098" y="10008"/>
                    <a:pt x="1321856" y="15105"/>
                    <a:pt x="1317583" y="19309"/>
                  </a:cubicBezTo>
                  <a:close/>
                  <a:moveTo>
                    <a:pt x="1037714" y="2424598"/>
                  </a:moveTo>
                  <a:cubicBezTo>
                    <a:pt x="1027223" y="2421509"/>
                    <a:pt x="1002129" y="2480751"/>
                    <a:pt x="996293" y="2497409"/>
                  </a:cubicBezTo>
                  <a:cubicBezTo>
                    <a:pt x="993583" y="2505180"/>
                    <a:pt x="990841" y="2516838"/>
                    <a:pt x="995209" y="2525182"/>
                  </a:cubicBezTo>
                  <a:cubicBezTo>
                    <a:pt x="999323" y="2533081"/>
                    <a:pt x="1014756" y="2528463"/>
                    <a:pt x="1019156" y="2524386"/>
                  </a:cubicBezTo>
                  <a:cubicBezTo>
                    <a:pt x="1019858" y="2523749"/>
                    <a:pt x="1025501" y="2516169"/>
                    <a:pt x="1025757" y="2516296"/>
                  </a:cubicBezTo>
                  <a:cubicBezTo>
                    <a:pt x="1026905" y="2516933"/>
                    <a:pt x="1028339" y="2523685"/>
                    <a:pt x="1029009" y="2525119"/>
                  </a:cubicBezTo>
                  <a:cubicBezTo>
                    <a:pt x="1032836" y="2533304"/>
                    <a:pt x="1038543" y="2543274"/>
                    <a:pt x="1046929" y="2544548"/>
                  </a:cubicBezTo>
                  <a:cubicBezTo>
                    <a:pt x="1058759" y="2546331"/>
                    <a:pt x="1059684" y="2525724"/>
                    <a:pt x="1059110" y="2515914"/>
                  </a:cubicBezTo>
                  <a:cubicBezTo>
                    <a:pt x="1057324" y="2485401"/>
                    <a:pt x="1048173" y="2427688"/>
                    <a:pt x="1037714" y="2424598"/>
                  </a:cubicBezTo>
                  <a:close/>
                  <a:moveTo>
                    <a:pt x="156336" y="542964"/>
                  </a:moveTo>
                  <a:cubicBezTo>
                    <a:pt x="147535" y="543218"/>
                    <a:pt x="144761" y="559335"/>
                    <a:pt x="146387" y="565132"/>
                  </a:cubicBezTo>
                  <a:cubicBezTo>
                    <a:pt x="146674" y="566055"/>
                    <a:pt x="150852" y="574559"/>
                    <a:pt x="150628" y="574719"/>
                  </a:cubicBezTo>
                  <a:cubicBezTo>
                    <a:pt x="149512" y="575515"/>
                    <a:pt x="142944" y="573827"/>
                    <a:pt x="141413" y="573795"/>
                  </a:cubicBezTo>
                  <a:cubicBezTo>
                    <a:pt x="132485" y="573636"/>
                    <a:pt x="121165" y="574432"/>
                    <a:pt x="116318" y="581503"/>
                  </a:cubicBezTo>
                  <a:cubicBezTo>
                    <a:pt x="109495" y="591504"/>
                    <a:pt x="127256" y="601473"/>
                    <a:pt x="136152" y="605295"/>
                  </a:cubicBezTo>
                  <a:cubicBezTo>
                    <a:pt x="163861" y="617207"/>
                    <a:pt x="218770" y="634438"/>
                    <a:pt x="226136" y="626285"/>
                  </a:cubicBezTo>
                  <a:cubicBezTo>
                    <a:pt x="233502" y="618099"/>
                    <a:pt x="192432" y="568954"/>
                    <a:pt x="180315" y="556277"/>
                  </a:cubicBezTo>
                  <a:cubicBezTo>
                    <a:pt x="174671" y="550353"/>
                    <a:pt x="165615" y="542677"/>
                    <a:pt x="156336" y="542964"/>
                  </a:cubicBezTo>
                  <a:close/>
                  <a:moveTo>
                    <a:pt x="2219687" y="1976111"/>
                  </a:moveTo>
                  <a:cubicBezTo>
                    <a:pt x="2192361" y="1963307"/>
                    <a:pt x="2138026" y="1944260"/>
                    <a:pt x="2130405" y="1952191"/>
                  </a:cubicBezTo>
                  <a:cubicBezTo>
                    <a:pt x="2122784" y="1960122"/>
                    <a:pt x="2162260" y="2010573"/>
                    <a:pt x="2173962" y="2023664"/>
                  </a:cubicBezTo>
                  <a:cubicBezTo>
                    <a:pt x="2179415" y="2029747"/>
                    <a:pt x="2188247" y="2037710"/>
                    <a:pt x="2197526" y="2037742"/>
                  </a:cubicBezTo>
                  <a:cubicBezTo>
                    <a:pt x="2206359" y="2037773"/>
                    <a:pt x="2209611" y="2021785"/>
                    <a:pt x="2208176" y="2015892"/>
                  </a:cubicBezTo>
                  <a:cubicBezTo>
                    <a:pt x="2207921" y="2014968"/>
                    <a:pt x="2204031" y="2006337"/>
                    <a:pt x="2204254" y="2006178"/>
                  </a:cubicBezTo>
                  <a:cubicBezTo>
                    <a:pt x="2205370" y="2005445"/>
                    <a:pt x="2211875" y="2007356"/>
                    <a:pt x="2213438" y="2007420"/>
                  </a:cubicBezTo>
                  <a:cubicBezTo>
                    <a:pt x="2222334" y="2007866"/>
                    <a:pt x="2233685" y="2007420"/>
                    <a:pt x="2238756" y="2000540"/>
                  </a:cubicBezTo>
                  <a:cubicBezTo>
                    <a:pt x="2245898" y="1990762"/>
                    <a:pt x="2228424" y="1980220"/>
                    <a:pt x="2219687" y="197611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835979" y="689296"/>
              <a:ext cx="1247733" cy="1344755"/>
            </a:xfrm>
            <a:custGeom>
              <a:rect b="b" l="l" r="r" t="t"/>
              <a:pathLst>
                <a:path extrusionOk="0" h="2689509" w="2495466">
                  <a:moveTo>
                    <a:pt x="2416301" y="730195"/>
                  </a:moveTo>
                  <a:lnTo>
                    <a:pt x="2411613" y="741120"/>
                  </a:lnTo>
                  <a:cubicBezTo>
                    <a:pt x="2410912" y="742649"/>
                    <a:pt x="2409349" y="746535"/>
                    <a:pt x="2408775" y="747490"/>
                  </a:cubicBezTo>
                  <a:cubicBezTo>
                    <a:pt x="2407819" y="749115"/>
                    <a:pt x="2406352" y="748955"/>
                    <a:pt x="2405969" y="748828"/>
                  </a:cubicBezTo>
                  <a:cubicBezTo>
                    <a:pt x="2405651" y="748732"/>
                    <a:pt x="2403961" y="748127"/>
                    <a:pt x="2404343" y="745898"/>
                  </a:cubicBezTo>
                  <a:cubicBezTo>
                    <a:pt x="2404375" y="745643"/>
                    <a:pt x="2404662" y="745579"/>
                    <a:pt x="2404758" y="745356"/>
                  </a:cubicBezTo>
                  <a:cubicBezTo>
                    <a:pt x="2404758" y="745356"/>
                    <a:pt x="2404758" y="745356"/>
                    <a:pt x="2404758" y="745356"/>
                  </a:cubicBezTo>
                  <a:cubicBezTo>
                    <a:pt x="2405013" y="745452"/>
                    <a:pt x="2405236" y="745197"/>
                    <a:pt x="2405459" y="744687"/>
                  </a:cubicBezTo>
                  <a:lnTo>
                    <a:pt x="2405395" y="744719"/>
                  </a:lnTo>
                  <a:cubicBezTo>
                    <a:pt x="2405363" y="744751"/>
                    <a:pt x="2405236" y="744815"/>
                    <a:pt x="2405140" y="744878"/>
                  </a:cubicBezTo>
                  <a:cubicBezTo>
                    <a:pt x="2405332" y="744655"/>
                    <a:pt x="2405395" y="744305"/>
                    <a:pt x="2405651" y="744210"/>
                  </a:cubicBezTo>
                  <a:cubicBezTo>
                    <a:pt x="2406129" y="742681"/>
                    <a:pt x="2406512" y="740196"/>
                    <a:pt x="2406862" y="739209"/>
                  </a:cubicBezTo>
                  <a:lnTo>
                    <a:pt x="2410752" y="728093"/>
                  </a:lnTo>
                  <a:cubicBezTo>
                    <a:pt x="2412092" y="724462"/>
                    <a:pt x="2413335" y="720799"/>
                    <a:pt x="2414738" y="717168"/>
                  </a:cubicBezTo>
                  <a:cubicBezTo>
                    <a:pt x="2416014" y="713792"/>
                    <a:pt x="2417385" y="710448"/>
                    <a:pt x="2418692" y="707072"/>
                  </a:cubicBezTo>
                  <a:cubicBezTo>
                    <a:pt x="2420701" y="702071"/>
                    <a:pt x="2422742" y="697071"/>
                    <a:pt x="2424591" y="691975"/>
                  </a:cubicBezTo>
                  <a:cubicBezTo>
                    <a:pt x="2424974" y="690732"/>
                    <a:pt x="2426281" y="690064"/>
                    <a:pt x="2427525" y="690446"/>
                  </a:cubicBezTo>
                  <a:cubicBezTo>
                    <a:pt x="2428768" y="690860"/>
                    <a:pt x="2429438" y="692166"/>
                    <a:pt x="2429055" y="693408"/>
                  </a:cubicBezTo>
                  <a:cubicBezTo>
                    <a:pt x="2427302" y="699683"/>
                    <a:pt x="2425420" y="705925"/>
                    <a:pt x="2423316" y="712104"/>
                  </a:cubicBezTo>
                  <a:cubicBezTo>
                    <a:pt x="2422487" y="714557"/>
                    <a:pt x="2421626" y="717009"/>
                    <a:pt x="2420669" y="719430"/>
                  </a:cubicBezTo>
                  <a:cubicBezTo>
                    <a:pt x="2419298" y="723029"/>
                    <a:pt x="2417767" y="726596"/>
                    <a:pt x="2416301" y="730195"/>
                  </a:cubicBezTo>
                  <a:close/>
                  <a:moveTo>
                    <a:pt x="2421817" y="752777"/>
                  </a:moveTo>
                  <a:cubicBezTo>
                    <a:pt x="2421243" y="753701"/>
                    <a:pt x="2419489" y="755708"/>
                    <a:pt x="2418596" y="757109"/>
                  </a:cubicBezTo>
                  <a:cubicBezTo>
                    <a:pt x="2418724" y="757523"/>
                    <a:pt x="2418724" y="758001"/>
                    <a:pt x="2418565" y="758447"/>
                  </a:cubicBezTo>
                  <a:cubicBezTo>
                    <a:pt x="2418565" y="758224"/>
                    <a:pt x="2418469" y="757873"/>
                    <a:pt x="2418309" y="757555"/>
                  </a:cubicBezTo>
                  <a:cubicBezTo>
                    <a:pt x="2418054" y="758096"/>
                    <a:pt x="2417959" y="758479"/>
                    <a:pt x="2418246" y="758606"/>
                  </a:cubicBezTo>
                  <a:cubicBezTo>
                    <a:pt x="2418373" y="758670"/>
                    <a:pt x="2418469" y="758670"/>
                    <a:pt x="2418501" y="758606"/>
                  </a:cubicBezTo>
                  <a:cubicBezTo>
                    <a:pt x="2418405" y="758861"/>
                    <a:pt x="2418278" y="759084"/>
                    <a:pt x="2418086" y="759275"/>
                  </a:cubicBezTo>
                  <a:cubicBezTo>
                    <a:pt x="2417193" y="760294"/>
                    <a:pt x="2416333" y="760294"/>
                    <a:pt x="2416109" y="760294"/>
                  </a:cubicBezTo>
                  <a:cubicBezTo>
                    <a:pt x="2415121" y="760358"/>
                    <a:pt x="2414483" y="759848"/>
                    <a:pt x="2414037" y="759052"/>
                  </a:cubicBezTo>
                  <a:cubicBezTo>
                    <a:pt x="2413877" y="758797"/>
                    <a:pt x="2413590" y="758033"/>
                    <a:pt x="2414005" y="756918"/>
                  </a:cubicBezTo>
                  <a:cubicBezTo>
                    <a:pt x="2414388" y="755803"/>
                    <a:pt x="2416556" y="751949"/>
                    <a:pt x="2417353" y="750325"/>
                  </a:cubicBezTo>
                  <a:lnTo>
                    <a:pt x="2424081" y="737425"/>
                  </a:lnTo>
                  <a:cubicBezTo>
                    <a:pt x="2426249" y="733571"/>
                    <a:pt x="2428290" y="729686"/>
                    <a:pt x="2430426" y="725864"/>
                  </a:cubicBezTo>
                  <a:cubicBezTo>
                    <a:pt x="2431861" y="723284"/>
                    <a:pt x="2433328" y="720736"/>
                    <a:pt x="2434859" y="718219"/>
                  </a:cubicBezTo>
                  <a:cubicBezTo>
                    <a:pt x="2438653" y="711849"/>
                    <a:pt x="2442639" y="705607"/>
                    <a:pt x="2446848" y="699523"/>
                  </a:cubicBezTo>
                  <a:cubicBezTo>
                    <a:pt x="2447549" y="698408"/>
                    <a:pt x="2449016" y="698122"/>
                    <a:pt x="2450100" y="698823"/>
                  </a:cubicBezTo>
                  <a:cubicBezTo>
                    <a:pt x="2451185" y="699523"/>
                    <a:pt x="2451503" y="700956"/>
                    <a:pt x="2450802" y="702039"/>
                  </a:cubicBezTo>
                  <a:cubicBezTo>
                    <a:pt x="2447645" y="707327"/>
                    <a:pt x="2444775" y="712709"/>
                    <a:pt x="2441842" y="718124"/>
                  </a:cubicBezTo>
                  <a:cubicBezTo>
                    <a:pt x="2439897" y="721723"/>
                    <a:pt x="2437984" y="725386"/>
                    <a:pt x="2435975" y="728953"/>
                  </a:cubicBezTo>
                  <a:cubicBezTo>
                    <a:pt x="2433806" y="732807"/>
                    <a:pt x="2431542" y="736597"/>
                    <a:pt x="2429247" y="740419"/>
                  </a:cubicBezTo>
                  <a:lnTo>
                    <a:pt x="2421817" y="752777"/>
                  </a:lnTo>
                  <a:close/>
                  <a:moveTo>
                    <a:pt x="2415344" y="755771"/>
                  </a:moveTo>
                  <a:cubicBezTo>
                    <a:pt x="2415153" y="755867"/>
                    <a:pt x="2414961" y="756026"/>
                    <a:pt x="2414802" y="756185"/>
                  </a:cubicBezTo>
                  <a:cubicBezTo>
                    <a:pt x="2414770" y="756217"/>
                    <a:pt x="2414738" y="756281"/>
                    <a:pt x="2414738" y="756249"/>
                  </a:cubicBezTo>
                  <a:cubicBezTo>
                    <a:pt x="2414419" y="755899"/>
                    <a:pt x="2414866" y="755803"/>
                    <a:pt x="2415344" y="755771"/>
                  </a:cubicBezTo>
                  <a:close/>
                  <a:moveTo>
                    <a:pt x="2439833" y="757205"/>
                  </a:moveTo>
                  <a:cubicBezTo>
                    <a:pt x="2442480" y="755039"/>
                    <a:pt x="2445062" y="752873"/>
                    <a:pt x="2447582" y="750611"/>
                  </a:cubicBezTo>
                  <a:cubicBezTo>
                    <a:pt x="2449271" y="749083"/>
                    <a:pt x="2450898" y="747554"/>
                    <a:pt x="2452524" y="745961"/>
                  </a:cubicBezTo>
                  <a:cubicBezTo>
                    <a:pt x="2458487" y="740101"/>
                    <a:pt x="2464194" y="733954"/>
                    <a:pt x="2470093" y="727934"/>
                  </a:cubicBezTo>
                  <a:cubicBezTo>
                    <a:pt x="2471018" y="727042"/>
                    <a:pt x="2471050" y="725545"/>
                    <a:pt x="2470157" y="724621"/>
                  </a:cubicBezTo>
                  <a:cubicBezTo>
                    <a:pt x="2469264" y="723698"/>
                    <a:pt x="2467766" y="723666"/>
                    <a:pt x="2466841" y="724558"/>
                  </a:cubicBezTo>
                  <a:lnTo>
                    <a:pt x="2435943" y="752586"/>
                  </a:lnTo>
                  <a:lnTo>
                    <a:pt x="2425070" y="762269"/>
                  </a:lnTo>
                  <a:cubicBezTo>
                    <a:pt x="2424081" y="763161"/>
                    <a:pt x="2422519" y="765103"/>
                    <a:pt x="2421275" y="766537"/>
                  </a:cubicBezTo>
                  <a:lnTo>
                    <a:pt x="2420956" y="766887"/>
                  </a:lnTo>
                  <a:cubicBezTo>
                    <a:pt x="2419904" y="766887"/>
                    <a:pt x="2418979" y="767652"/>
                    <a:pt x="2418756" y="768703"/>
                  </a:cubicBezTo>
                  <a:cubicBezTo>
                    <a:pt x="2418342" y="770454"/>
                    <a:pt x="2419266" y="771251"/>
                    <a:pt x="2419744" y="771601"/>
                  </a:cubicBezTo>
                  <a:cubicBezTo>
                    <a:pt x="2420286" y="771983"/>
                    <a:pt x="2421116" y="772206"/>
                    <a:pt x="2422168" y="771792"/>
                  </a:cubicBezTo>
                  <a:cubicBezTo>
                    <a:pt x="2422614" y="771633"/>
                    <a:pt x="2423316" y="771123"/>
                    <a:pt x="2424113" y="770359"/>
                  </a:cubicBezTo>
                  <a:cubicBezTo>
                    <a:pt x="2425420" y="769149"/>
                    <a:pt x="2427302" y="767078"/>
                    <a:pt x="2428386" y="766218"/>
                  </a:cubicBezTo>
                  <a:lnTo>
                    <a:pt x="2439833" y="757205"/>
                  </a:lnTo>
                  <a:close/>
                  <a:moveTo>
                    <a:pt x="2453704" y="769881"/>
                  </a:moveTo>
                  <a:cubicBezTo>
                    <a:pt x="2457052" y="767620"/>
                    <a:pt x="2460336" y="765326"/>
                    <a:pt x="2463652" y="763001"/>
                  </a:cubicBezTo>
                  <a:cubicBezTo>
                    <a:pt x="2468627" y="759530"/>
                    <a:pt x="2473505" y="755994"/>
                    <a:pt x="2478511" y="752586"/>
                  </a:cubicBezTo>
                  <a:cubicBezTo>
                    <a:pt x="2479596" y="751886"/>
                    <a:pt x="2479915" y="750420"/>
                    <a:pt x="2479213" y="749338"/>
                  </a:cubicBezTo>
                  <a:cubicBezTo>
                    <a:pt x="2478543" y="748255"/>
                    <a:pt x="2477077" y="747904"/>
                    <a:pt x="2475992" y="748605"/>
                  </a:cubicBezTo>
                  <a:cubicBezTo>
                    <a:pt x="2470731" y="751663"/>
                    <a:pt x="2465470" y="754752"/>
                    <a:pt x="2460304" y="757969"/>
                  </a:cubicBezTo>
                  <a:cubicBezTo>
                    <a:pt x="2456892" y="760135"/>
                    <a:pt x="2453480" y="762332"/>
                    <a:pt x="2450132" y="764626"/>
                  </a:cubicBezTo>
                  <a:cubicBezTo>
                    <a:pt x="2445955" y="767492"/>
                    <a:pt x="2441874" y="770486"/>
                    <a:pt x="2437792" y="773448"/>
                  </a:cubicBezTo>
                  <a:cubicBezTo>
                    <a:pt x="2433711" y="776442"/>
                    <a:pt x="2429661" y="779500"/>
                    <a:pt x="2425612" y="782494"/>
                  </a:cubicBezTo>
                  <a:cubicBezTo>
                    <a:pt x="2424591" y="783195"/>
                    <a:pt x="2424336" y="784596"/>
                    <a:pt x="2425038" y="785647"/>
                  </a:cubicBezTo>
                  <a:cubicBezTo>
                    <a:pt x="2425739" y="786666"/>
                    <a:pt x="2427142" y="786921"/>
                    <a:pt x="2428163" y="786220"/>
                  </a:cubicBezTo>
                  <a:cubicBezTo>
                    <a:pt x="2432435" y="783513"/>
                    <a:pt x="2436740" y="780870"/>
                    <a:pt x="2440981" y="778130"/>
                  </a:cubicBezTo>
                  <a:cubicBezTo>
                    <a:pt x="2445254" y="775391"/>
                    <a:pt x="2449495" y="772684"/>
                    <a:pt x="2453704" y="769881"/>
                  </a:cubicBezTo>
                  <a:close/>
                  <a:moveTo>
                    <a:pt x="2492510" y="776251"/>
                  </a:moveTo>
                  <a:cubicBezTo>
                    <a:pt x="2487089" y="777525"/>
                    <a:pt x="2481668" y="778544"/>
                    <a:pt x="2476279" y="779659"/>
                  </a:cubicBezTo>
                  <a:cubicBezTo>
                    <a:pt x="2472644" y="780392"/>
                    <a:pt x="2468977" y="781156"/>
                    <a:pt x="2465374" y="782080"/>
                  </a:cubicBezTo>
                  <a:cubicBezTo>
                    <a:pt x="2461484" y="783099"/>
                    <a:pt x="2457626" y="784309"/>
                    <a:pt x="2453799" y="785647"/>
                  </a:cubicBezTo>
                  <a:cubicBezTo>
                    <a:pt x="2452779" y="786029"/>
                    <a:pt x="2440024" y="790743"/>
                    <a:pt x="2434859" y="792495"/>
                  </a:cubicBezTo>
                  <a:cubicBezTo>
                    <a:pt x="2434412" y="792654"/>
                    <a:pt x="2433966" y="792909"/>
                    <a:pt x="2433647" y="793036"/>
                  </a:cubicBezTo>
                  <a:lnTo>
                    <a:pt x="2433743" y="793068"/>
                  </a:lnTo>
                  <a:lnTo>
                    <a:pt x="2433615" y="793036"/>
                  </a:lnTo>
                  <a:cubicBezTo>
                    <a:pt x="2433360" y="793164"/>
                    <a:pt x="2433201" y="793196"/>
                    <a:pt x="2433169" y="793068"/>
                  </a:cubicBezTo>
                  <a:lnTo>
                    <a:pt x="2433169" y="793036"/>
                  </a:lnTo>
                  <a:cubicBezTo>
                    <a:pt x="2432021" y="793164"/>
                    <a:pt x="2431128" y="794119"/>
                    <a:pt x="2431128" y="795298"/>
                  </a:cubicBezTo>
                  <a:cubicBezTo>
                    <a:pt x="2431128" y="795648"/>
                    <a:pt x="2431638" y="797878"/>
                    <a:pt x="2434030" y="797496"/>
                  </a:cubicBezTo>
                  <a:cubicBezTo>
                    <a:pt x="2434412" y="797432"/>
                    <a:pt x="2435178" y="797241"/>
                    <a:pt x="2436230" y="796986"/>
                  </a:cubicBezTo>
                  <a:cubicBezTo>
                    <a:pt x="2441523" y="795616"/>
                    <a:pt x="2454692" y="791699"/>
                    <a:pt x="2455713" y="791380"/>
                  </a:cubicBezTo>
                  <a:cubicBezTo>
                    <a:pt x="2460081" y="789979"/>
                    <a:pt x="2464481" y="788864"/>
                    <a:pt x="2468882" y="787749"/>
                  </a:cubicBezTo>
                  <a:cubicBezTo>
                    <a:pt x="2473346" y="786571"/>
                    <a:pt x="2477778" y="785392"/>
                    <a:pt x="2482242" y="784182"/>
                  </a:cubicBezTo>
                  <a:cubicBezTo>
                    <a:pt x="2486101" y="783131"/>
                    <a:pt x="2489927" y="781984"/>
                    <a:pt x="2493753" y="780774"/>
                  </a:cubicBezTo>
                  <a:cubicBezTo>
                    <a:pt x="2494997" y="780424"/>
                    <a:pt x="2495730" y="779118"/>
                    <a:pt x="2495379" y="777876"/>
                  </a:cubicBezTo>
                  <a:cubicBezTo>
                    <a:pt x="2495029" y="776633"/>
                    <a:pt x="2493753" y="775901"/>
                    <a:pt x="2492510" y="776251"/>
                  </a:cubicBezTo>
                  <a:close/>
                  <a:moveTo>
                    <a:pt x="2474844" y="800171"/>
                  </a:moveTo>
                  <a:cubicBezTo>
                    <a:pt x="2471241" y="799948"/>
                    <a:pt x="2467606" y="799884"/>
                    <a:pt x="2464003" y="799948"/>
                  </a:cubicBezTo>
                  <a:cubicBezTo>
                    <a:pt x="2460432" y="800012"/>
                    <a:pt x="2456861" y="800235"/>
                    <a:pt x="2453353" y="800330"/>
                  </a:cubicBezTo>
                  <a:lnTo>
                    <a:pt x="2442033" y="800744"/>
                  </a:lnTo>
                  <a:cubicBezTo>
                    <a:pt x="2440630" y="800776"/>
                    <a:pt x="2437314" y="800489"/>
                    <a:pt x="2436389" y="800521"/>
                  </a:cubicBezTo>
                  <a:cubicBezTo>
                    <a:pt x="2434795" y="800553"/>
                    <a:pt x="2434189" y="801541"/>
                    <a:pt x="2434061" y="801795"/>
                  </a:cubicBezTo>
                  <a:cubicBezTo>
                    <a:pt x="2433934" y="802114"/>
                    <a:pt x="2433232" y="804439"/>
                    <a:pt x="2435752" y="805108"/>
                  </a:cubicBezTo>
                  <a:cubicBezTo>
                    <a:pt x="2435943" y="805171"/>
                    <a:pt x="2436134" y="805203"/>
                    <a:pt x="2436325" y="805203"/>
                  </a:cubicBezTo>
                  <a:cubicBezTo>
                    <a:pt x="2436294" y="805171"/>
                    <a:pt x="2436294" y="805108"/>
                    <a:pt x="2436294" y="805076"/>
                  </a:cubicBezTo>
                  <a:cubicBezTo>
                    <a:pt x="2436325" y="804789"/>
                    <a:pt x="2436740" y="804726"/>
                    <a:pt x="2437346" y="804821"/>
                  </a:cubicBezTo>
                  <a:cubicBezTo>
                    <a:pt x="2437218" y="804917"/>
                    <a:pt x="2437123" y="805044"/>
                    <a:pt x="2436995" y="805140"/>
                  </a:cubicBezTo>
                  <a:cubicBezTo>
                    <a:pt x="2437250" y="805076"/>
                    <a:pt x="2437442" y="804980"/>
                    <a:pt x="2437665" y="804853"/>
                  </a:cubicBezTo>
                  <a:cubicBezTo>
                    <a:pt x="2439004" y="805108"/>
                    <a:pt x="2441013" y="805777"/>
                    <a:pt x="2441906" y="805840"/>
                  </a:cubicBezTo>
                  <a:lnTo>
                    <a:pt x="2453385" y="806254"/>
                  </a:lnTo>
                  <a:cubicBezTo>
                    <a:pt x="2457498" y="806318"/>
                    <a:pt x="2461675" y="806350"/>
                    <a:pt x="2465884" y="806254"/>
                  </a:cubicBezTo>
                  <a:cubicBezTo>
                    <a:pt x="2469998" y="806191"/>
                    <a:pt x="2474111" y="806031"/>
                    <a:pt x="2478161" y="806095"/>
                  </a:cubicBezTo>
                  <a:cubicBezTo>
                    <a:pt x="2481700" y="806127"/>
                    <a:pt x="2485144" y="806286"/>
                    <a:pt x="2488556" y="806732"/>
                  </a:cubicBezTo>
                  <a:cubicBezTo>
                    <a:pt x="2489831" y="806955"/>
                    <a:pt x="2491043" y="806095"/>
                    <a:pt x="2491266" y="804821"/>
                  </a:cubicBezTo>
                  <a:cubicBezTo>
                    <a:pt x="2491489" y="803547"/>
                    <a:pt x="2490660" y="802305"/>
                    <a:pt x="2489353" y="802082"/>
                  </a:cubicBezTo>
                  <a:cubicBezTo>
                    <a:pt x="2484665" y="801063"/>
                    <a:pt x="2479787" y="800458"/>
                    <a:pt x="2474844" y="800171"/>
                  </a:cubicBezTo>
                  <a:close/>
                  <a:moveTo>
                    <a:pt x="88546" y="1904875"/>
                  </a:moveTo>
                  <a:cubicBezTo>
                    <a:pt x="88163" y="1904748"/>
                    <a:pt x="86696" y="1904525"/>
                    <a:pt x="85676" y="1906117"/>
                  </a:cubicBezTo>
                  <a:cubicBezTo>
                    <a:pt x="85070" y="1907073"/>
                    <a:pt x="83412" y="1910895"/>
                    <a:pt x="82647" y="1912424"/>
                  </a:cubicBezTo>
                  <a:lnTo>
                    <a:pt x="77608" y="1923157"/>
                  </a:lnTo>
                  <a:cubicBezTo>
                    <a:pt x="76014" y="1926725"/>
                    <a:pt x="74388" y="1930260"/>
                    <a:pt x="72889" y="1933827"/>
                  </a:cubicBezTo>
                  <a:cubicBezTo>
                    <a:pt x="71869" y="1936216"/>
                    <a:pt x="70944" y="1938637"/>
                    <a:pt x="70019" y="1941057"/>
                  </a:cubicBezTo>
                  <a:cubicBezTo>
                    <a:pt x="67724" y="1947173"/>
                    <a:pt x="65651" y="1953352"/>
                    <a:pt x="63706" y="1959563"/>
                  </a:cubicBezTo>
                  <a:cubicBezTo>
                    <a:pt x="63260" y="1960773"/>
                    <a:pt x="63897" y="1962111"/>
                    <a:pt x="65141" y="1962557"/>
                  </a:cubicBezTo>
                  <a:cubicBezTo>
                    <a:pt x="66353" y="1963003"/>
                    <a:pt x="67692" y="1962365"/>
                    <a:pt x="68138" y="1961123"/>
                  </a:cubicBezTo>
                  <a:cubicBezTo>
                    <a:pt x="70115" y="1956123"/>
                    <a:pt x="72315" y="1951186"/>
                    <a:pt x="74484" y="1946217"/>
                  </a:cubicBezTo>
                  <a:cubicBezTo>
                    <a:pt x="75919" y="1942905"/>
                    <a:pt x="77385" y="1939624"/>
                    <a:pt x="78756" y="1936280"/>
                  </a:cubicBezTo>
                  <a:cubicBezTo>
                    <a:pt x="80255" y="1932713"/>
                    <a:pt x="81658" y="1929082"/>
                    <a:pt x="83093" y="1925483"/>
                  </a:cubicBezTo>
                  <a:lnTo>
                    <a:pt x="87334" y="1914494"/>
                  </a:lnTo>
                  <a:cubicBezTo>
                    <a:pt x="87717" y="1913539"/>
                    <a:pt x="88163" y="1911054"/>
                    <a:pt x="88705" y="1909557"/>
                  </a:cubicBezTo>
                  <a:cubicBezTo>
                    <a:pt x="88992" y="1909430"/>
                    <a:pt x="89024" y="1909080"/>
                    <a:pt x="89247" y="1908857"/>
                  </a:cubicBezTo>
                  <a:cubicBezTo>
                    <a:pt x="89151" y="1908888"/>
                    <a:pt x="89024" y="1908952"/>
                    <a:pt x="88992" y="1908984"/>
                  </a:cubicBezTo>
                  <a:cubicBezTo>
                    <a:pt x="88960" y="1909048"/>
                    <a:pt x="88928" y="1908984"/>
                    <a:pt x="88928" y="1909048"/>
                  </a:cubicBezTo>
                  <a:lnTo>
                    <a:pt x="88992" y="1908984"/>
                  </a:lnTo>
                  <a:cubicBezTo>
                    <a:pt x="88992" y="1908984"/>
                    <a:pt x="88992" y="1908984"/>
                    <a:pt x="88992" y="1908984"/>
                  </a:cubicBezTo>
                  <a:cubicBezTo>
                    <a:pt x="89151" y="1908666"/>
                    <a:pt x="89311" y="1908506"/>
                    <a:pt x="89502" y="1908506"/>
                  </a:cubicBezTo>
                  <a:cubicBezTo>
                    <a:pt x="89662" y="1908251"/>
                    <a:pt x="89981" y="1908156"/>
                    <a:pt x="90012" y="1907837"/>
                  </a:cubicBezTo>
                  <a:cubicBezTo>
                    <a:pt x="90523" y="1905672"/>
                    <a:pt x="88864" y="1905003"/>
                    <a:pt x="88546" y="1904875"/>
                  </a:cubicBezTo>
                  <a:close/>
                  <a:moveTo>
                    <a:pt x="89630" y="1908411"/>
                  </a:moveTo>
                  <a:cubicBezTo>
                    <a:pt x="89598" y="1908379"/>
                    <a:pt x="89566" y="1908506"/>
                    <a:pt x="89534" y="1908506"/>
                  </a:cubicBezTo>
                  <a:cubicBezTo>
                    <a:pt x="89438" y="1908634"/>
                    <a:pt x="89375" y="1908761"/>
                    <a:pt x="89247" y="1908857"/>
                  </a:cubicBezTo>
                  <a:cubicBezTo>
                    <a:pt x="89534" y="1908729"/>
                    <a:pt x="89917" y="1908538"/>
                    <a:pt x="89630" y="1908411"/>
                  </a:cubicBezTo>
                  <a:close/>
                  <a:moveTo>
                    <a:pt x="70051" y="1915705"/>
                  </a:moveTo>
                  <a:cubicBezTo>
                    <a:pt x="67787" y="1919463"/>
                    <a:pt x="65619" y="1923285"/>
                    <a:pt x="63355" y="1927043"/>
                  </a:cubicBezTo>
                  <a:cubicBezTo>
                    <a:pt x="61857" y="1929559"/>
                    <a:pt x="60294" y="1932076"/>
                    <a:pt x="58700" y="1934560"/>
                  </a:cubicBezTo>
                  <a:cubicBezTo>
                    <a:pt x="54714" y="1940771"/>
                    <a:pt x="50505" y="1946886"/>
                    <a:pt x="46105" y="1952842"/>
                  </a:cubicBezTo>
                  <a:cubicBezTo>
                    <a:pt x="45371" y="1953893"/>
                    <a:pt x="43904" y="1954180"/>
                    <a:pt x="42852" y="1953447"/>
                  </a:cubicBezTo>
                  <a:cubicBezTo>
                    <a:pt x="41768" y="1952715"/>
                    <a:pt x="41513" y="1951250"/>
                    <a:pt x="42246" y="1950167"/>
                  </a:cubicBezTo>
                  <a:cubicBezTo>
                    <a:pt x="45562" y="1945007"/>
                    <a:pt x="48624" y="1939720"/>
                    <a:pt x="51685" y="1934401"/>
                  </a:cubicBezTo>
                  <a:cubicBezTo>
                    <a:pt x="53757" y="1930865"/>
                    <a:pt x="55798" y="1927298"/>
                    <a:pt x="57903" y="1923763"/>
                  </a:cubicBezTo>
                  <a:cubicBezTo>
                    <a:pt x="60198" y="1919972"/>
                    <a:pt x="62590" y="1916278"/>
                    <a:pt x="64981" y="1912551"/>
                  </a:cubicBezTo>
                  <a:lnTo>
                    <a:pt x="72826" y="1900416"/>
                  </a:lnTo>
                  <a:cubicBezTo>
                    <a:pt x="73399" y="1899524"/>
                    <a:pt x="75217" y="1897582"/>
                    <a:pt x="76174" y="1896212"/>
                  </a:cubicBezTo>
                  <a:cubicBezTo>
                    <a:pt x="76046" y="1895766"/>
                    <a:pt x="76078" y="1895288"/>
                    <a:pt x="76237" y="1894874"/>
                  </a:cubicBezTo>
                  <a:cubicBezTo>
                    <a:pt x="76205" y="1895097"/>
                    <a:pt x="76333" y="1895448"/>
                    <a:pt x="76461" y="1895766"/>
                  </a:cubicBezTo>
                  <a:cubicBezTo>
                    <a:pt x="76748" y="1895256"/>
                    <a:pt x="76843" y="1894842"/>
                    <a:pt x="76588" y="1894715"/>
                  </a:cubicBezTo>
                  <a:cubicBezTo>
                    <a:pt x="76461" y="1894651"/>
                    <a:pt x="76365" y="1894651"/>
                    <a:pt x="76301" y="1894683"/>
                  </a:cubicBezTo>
                  <a:cubicBezTo>
                    <a:pt x="76397" y="1894460"/>
                    <a:pt x="76556" y="1894237"/>
                    <a:pt x="76748" y="1894046"/>
                  </a:cubicBezTo>
                  <a:cubicBezTo>
                    <a:pt x="77672" y="1893059"/>
                    <a:pt x="78501" y="1893091"/>
                    <a:pt x="78756" y="1893091"/>
                  </a:cubicBezTo>
                  <a:cubicBezTo>
                    <a:pt x="79745" y="1893059"/>
                    <a:pt x="80383" y="1893600"/>
                    <a:pt x="80797" y="1894396"/>
                  </a:cubicBezTo>
                  <a:cubicBezTo>
                    <a:pt x="80925" y="1894651"/>
                    <a:pt x="81212" y="1895448"/>
                    <a:pt x="80765" y="1896562"/>
                  </a:cubicBezTo>
                  <a:cubicBezTo>
                    <a:pt x="80319" y="1897645"/>
                    <a:pt x="78055" y="1901435"/>
                    <a:pt x="77194" y="1902996"/>
                  </a:cubicBezTo>
                  <a:lnTo>
                    <a:pt x="70051" y="1915705"/>
                  </a:lnTo>
                  <a:close/>
                  <a:moveTo>
                    <a:pt x="79362" y="1897645"/>
                  </a:moveTo>
                  <a:cubicBezTo>
                    <a:pt x="79585" y="1897550"/>
                    <a:pt x="79777" y="1897390"/>
                    <a:pt x="79936" y="1897231"/>
                  </a:cubicBezTo>
                  <a:cubicBezTo>
                    <a:pt x="79968" y="1897199"/>
                    <a:pt x="80000" y="1897167"/>
                    <a:pt x="80000" y="1897167"/>
                  </a:cubicBezTo>
                  <a:cubicBezTo>
                    <a:pt x="80319" y="1897550"/>
                    <a:pt x="79841" y="1897645"/>
                    <a:pt x="79362" y="1897645"/>
                  </a:cubicBezTo>
                  <a:close/>
                  <a:moveTo>
                    <a:pt x="69860" y="1890797"/>
                  </a:moveTo>
                  <a:cubicBezTo>
                    <a:pt x="70880" y="1889969"/>
                    <a:pt x="72507" y="1888090"/>
                    <a:pt x="73814" y="1886689"/>
                  </a:cubicBezTo>
                  <a:lnTo>
                    <a:pt x="74133" y="1886338"/>
                  </a:lnTo>
                  <a:cubicBezTo>
                    <a:pt x="75185" y="1886370"/>
                    <a:pt x="76110" y="1885669"/>
                    <a:pt x="76365" y="1884618"/>
                  </a:cubicBezTo>
                  <a:cubicBezTo>
                    <a:pt x="76843" y="1882867"/>
                    <a:pt x="75950" y="1882038"/>
                    <a:pt x="75472" y="1881688"/>
                  </a:cubicBezTo>
                  <a:cubicBezTo>
                    <a:pt x="74962" y="1881274"/>
                    <a:pt x="74133" y="1881019"/>
                    <a:pt x="73081" y="1881401"/>
                  </a:cubicBezTo>
                  <a:cubicBezTo>
                    <a:pt x="72634" y="1881561"/>
                    <a:pt x="71901" y="1882038"/>
                    <a:pt x="71072" y="1882771"/>
                  </a:cubicBezTo>
                  <a:cubicBezTo>
                    <a:pt x="69732" y="1883949"/>
                    <a:pt x="67787" y="1885956"/>
                    <a:pt x="66671" y="1886784"/>
                  </a:cubicBezTo>
                  <a:lnTo>
                    <a:pt x="54937" y="1895416"/>
                  </a:lnTo>
                  <a:cubicBezTo>
                    <a:pt x="52259" y="1897486"/>
                    <a:pt x="49580" y="1899556"/>
                    <a:pt x="46997" y="1901754"/>
                  </a:cubicBezTo>
                  <a:cubicBezTo>
                    <a:pt x="45275" y="1903219"/>
                    <a:pt x="43585" y="1904684"/>
                    <a:pt x="41927" y="1906213"/>
                  </a:cubicBezTo>
                  <a:cubicBezTo>
                    <a:pt x="35741" y="1911882"/>
                    <a:pt x="29874" y="1917870"/>
                    <a:pt x="23784" y="1923667"/>
                  </a:cubicBezTo>
                  <a:cubicBezTo>
                    <a:pt x="22827" y="1924527"/>
                    <a:pt x="22732" y="1926024"/>
                    <a:pt x="23593" y="1926980"/>
                  </a:cubicBezTo>
                  <a:cubicBezTo>
                    <a:pt x="24453" y="1927935"/>
                    <a:pt x="25952" y="1928031"/>
                    <a:pt x="26909" y="1927171"/>
                  </a:cubicBezTo>
                  <a:lnTo>
                    <a:pt x="58668" y="1900130"/>
                  </a:lnTo>
                  <a:lnTo>
                    <a:pt x="69860" y="1890797"/>
                  </a:lnTo>
                  <a:close/>
                  <a:moveTo>
                    <a:pt x="44893" y="1887644"/>
                  </a:moveTo>
                  <a:cubicBezTo>
                    <a:pt x="49134" y="1884937"/>
                    <a:pt x="53311" y="1882070"/>
                    <a:pt x="57488" y="1879236"/>
                  </a:cubicBezTo>
                  <a:cubicBezTo>
                    <a:pt x="61697" y="1876369"/>
                    <a:pt x="65810" y="1873471"/>
                    <a:pt x="69956" y="1870572"/>
                  </a:cubicBezTo>
                  <a:cubicBezTo>
                    <a:pt x="71008" y="1869903"/>
                    <a:pt x="71327" y="1868534"/>
                    <a:pt x="70657" y="1867483"/>
                  </a:cubicBezTo>
                  <a:cubicBezTo>
                    <a:pt x="69988" y="1866432"/>
                    <a:pt x="68585" y="1866113"/>
                    <a:pt x="67532" y="1866782"/>
                  </a:cubicBezTo>
                  <a:cubicBezTo>
                    <a:pt x="63164" y="1869330"/>
                    <a:pt x="58795" y="1871846"/>
                    <a:pt x="54459" y="1874458"/>
                  </a:cubicBezTo>
                  <a:cubicBezTo>
                    <a:pt x="50122" y="1877038"/>
                    <a:pt x="45786" y="1879618"/>
                    <a:pt x="41481" y="1882293"/>
                  </a:cubicBezTo>
                  <a:cubicBezTo>
                    <a:pt x="38069" y="1884427"/>
                    <a:pt x="34689" y="1886625"/>
                    <a:pt x="31309" y="1888823"/>
                  </a:cubicBezTo>
                  <a:cubicBezTo>
                    <a:pt x="26239" y="1892135"/>
                    <a:pt x="21233" y="1895511"/>
                    <a:pt x="16163" y="1898760"/>
                  </a:cubicBezTo>
                  <a:cubicBezTo>
                    <a:pt x="15047" y="1899429"/>
                    <a:pt x="14664" y="1900862"/>
                    <a:pt x="15334" y="1901977"/>
                  </a:cubicBezTo>
                  <a:cubicBezTo>
                    <a:pt x="15972" y="1903092"/>
                    <a:pt x="17407" y="1903474"/>
                    <a:pt x="18554" y="1902805"/>
                  </a:cubicBezTo>
                  <a:cubicBezTo>
                    <a:pt x="23880" y="1899938"/>
                    <a:pt x="29237" y="1897040"/>
                    <a:pt x="34498" y="1893950"/>
                  </a:cubicBezTo>
                  <a:cubicBezTo>
                    <a:pt x="38005" y="1891912"/>
                    <a:pt x="41481" y="1889842"/>
                    <a:pt x="44893" y="1887644"/>
                  </a:cubicBezTo>
                  <a:close/>
                  <a:moveTo>
                    <a:pt x="30193" y="1869680"/>
                  </a:moveTo>
                  <a:cubicBezTo>
                    <a:pt x="34115" y="1868820"/>
                    <a:pt x="38005" y="1867738"/>
                    <a:pt x="41895" y="1866495"/>
                  </a:cubicBezTo>
                  <a:cubicBezTo>
                    <a:pt x="42916" y="1866177"/>
                    <a:pt x="55798" y="1861877"/>
                    <a:pt x="61027" y="1860284"/>
                  </a:cubicBezTo>
                  <a:cubicBezTo>
                    <a:pt x="61474" y="1860157"/>
                    <a:pt x="61920" y="1859934"/>
                    <a:pt x="62271" y="1859807"/>
                  </a:cubicBezTo>
                  <a:lnTo>
                    <a:pt x="62175" y="1859775"/>
                  </a:lnTo>
                  <a:lnTo>
                    <a:pt x="62303" y="1859775"/>
                  </a:lnTo>
                  <a:cubicBezTo>
                    <a:pt x="62558" y="1859679"/>
                    <a:pt x="62717" y="1859647"/>
                    <a:pt x="62749" y="1859775"/>
                  </a:cubicBezTo>
                  <a:lnTo>
                    <a:pt x="62749" y="1859807"/>
                  </a:lnTo>
                  <a:cubicBezTo>
                    <a:pt x="63897" y="1859711"/>
                    <a:pt x="64822" y="1858787"/>
                    <a:pt x="64854" y="1857609"/>
                  </a:cubicBezTo>
                  <a:cubicBezTo>
                    <a:pt x="64886" y="1857259"/>
                    <a:pt x="64407" y="1855029"/>
                    <a:pt x="62016" y="1855316"/>
                  </a:cubicBezTo>
                  <a:cubicBezTo>
                    <a:pt x="61633" y="1855380"/>
                    <a:pt x="60868" y="1855539"/>
                    <a:pt x="59816" y="1855762"/>
                  </a:cubicBezTo>
                  <a:cubicBezTo>
                    <a:pt x="54459" y="1856972"/>
                    <a:pt x="41194" y="1860444"/>
                    <a:pt x="40142" y="1860730"/>
                  </a:cubicBezTo>
                  <a:cubicBezTo>
                    <a:pt x="35741" y="1862004"/>
                    <a:pt x="31309" y="1862928"/>
                    <a:pt x="26909" y="1863947"/>
                  </a:cubicBezTo>
                  <a:cubicBezTo>
                    <a:pt x="22381" y="1864967"/>
                    <a:pt x="17917" y="1866018"/>
                    <a:pt x="13421" y="1867069"/>
                  </a:cubicBezTo>
                  <a:cubicBezTo>
                    <a:pt x="9531" y="1867992"/>
                    <a:pt x="5672" y="1868980"/>
                    <a:pt x="1782" y="1870094"/>
                  </a:cubicBezTo>
                  <a:cubicBezTo>
                    <a:pt x="539" y="1870381"/>
                    <a:pt x="-227" y="1871655"/>
                    <a:pt x="60" y="1872929"/>
                  </a:cubicBezTo>
                  <a:cubicBezTo>
                    <a:pt x="379" y="1874171"/>
                    <a:pt x="1655" y="1874968"/>
                    <a:pt x="2898" y="1874649"/>
                  </a:cubicBezTo>
                  <a:cubicBezTo>
                    <a:pt x="8351" y="1873534"/>
                    <a:pt x="13803" y="1872706"/>
                    <a:pt x="19224" y="1871783"/>
                  </a:cubicBezTo>
                  <a:cubicBezTo>
                    <a:pt x="22891" y="1871146"/>
                    <a:pt x="26558" y="1870508"/>
                    <a:pt x="30193" y="1869680"/>
                  </a:cubicBezTo>
                  <a:close/>
                  <a:moveTo>
                    <a:pt x="62558" y="1859807"/>
                  </a:moveTo>
                  <a:cubicBezTo>
                    <a:pt x="62462" y="1859807"/>
                    <a:pt x="62399" y="1859807"/>
                    <a:pt x="62303" y="1859775"/>
                  </a:cubicBezTo>
                  <a:lnTo>
                    <a:pt x="62271" y="1859807"/>
                  </a:lnTo>
                  <a:cubicBezTo>
                    <a:pt x="62399" y="1859839"/>
                    <a:pt x="62462" y="1859807"/>
                    <a:pt x="62558" y="1859807"/>
                  </a:cubicBezTo>
                  <a:close/>
                  <a:moveTo>
                    <a:pt x="21329" y="1851335"/>
                  </a:moveTo>
                  <a:cubicBezTo>
                    <a:pt x="24900" y="1851653"/>
                    <a:pt x="28535" y="1851844"/>
                    <a:pt x="32138" y="1851908"/>
                  </a:cubicBezTo>
                  <a:cubicBezTo>
                    <a:pt x="35709" y="1851971"/>
                    <a:pt x="39281" y="1851844"/>
                    <a:pt x="42820" y="1851876"/>
                  </a:cubicBezTo>
                  <a:lnTo>
                    <a:pt x="54140" y="1851812"/>
                  </a:lnTo>
                  <a:cubicBezTo>
                    <a:pt x="55511" y="1851812"/>
                    <a:pt x="58827" y="1852226"/>
                    <a:pt x="59752" y="1852226"/>
                  </a:cubicBezTo>
                  <a:cubicBezTo>
                    <a:pt x="61346" y="1852258"/>
                    <a:pt x="62016" y="1851239"/>
                    <a:pt x="62143" y="1850984"/>
                  </a:cubicBezTo>
                  <a:cubicBezTo>
                    <a:pt x="62271" y="1850698"/>
                    <a:pt x="63036" y="1848404"/>
                    <a:pt x="60549" y="1847640"/>
                  </a:cubicBezTo>
                  <a:cubicBezTo>
                    <a:pt x="60358" y="1847576"/>
                    <a:pt x="60167" y="1847544"/>
                    <a:pt x="59975" y="1847544"/>
                  </a:cubicBezTo>
                  <a:cubicBezTo>
                    <a:pt x="60007" y="1847576"/>
                    <a:pt x="59975" y="1847640"/>
                    <a:pt x="59975" y="1847672"/>
                  </a:cubicBezTo>
                  <a:cubicBezTo>
                    <a:pt x="59943" y="1847958"/>
                    <a:pt x="59529" y="1847990"/>
                    <a:pt x="58955" y="1847895"/>
                  </a:cubicBezTo>
                  <a:cubicBezTo>
                    <a:pt x="59050" y="1847799"/>
                    <a:pt x="59178" y="1847672"/>
                    <a:pt x="59274" y="1847576"/>
                  </a:cubicBezTo>
                  <a:cubicBezTo>
                    <a:pt x="59050" y="1847640"/>
                    <a:pt x="58827" y="1847735"/>
                    <a:pt x="58636" y="1847863"/>
                  </a:cubicBezTo>
                  <a:cubicBezTo>
                    <a:pt x="57297" y="1847576"/>
                    <a:pt x="55288" y="1846812"/>
                    <a:pt x="54427" y="1846748"/>
                  </a:cubicBezTo>
                  <a:lnTo>
                    <a:pt x="42980" y="1845920"/>
                  </a:lnTo>
                  <a:cubicBezTo>
                    <a:pt x="38834" y="1845761"/>
                    <a:pt x="34657" y="1845569"/>
                    <a:pt x="30480" y="1845506"/>
                  </a:cubicBezTo>
                  <a:cubicBezTo>
                    <a:pt x="26335" y="1845474"/>
                    <a:pt x="22221" y="1845506"/>
                    <a:pt x="18172" y="1845315"/>
                  </a:cubicBezTo>
                  <a:cubicBezTo>
                    <a:pt x="14664" y="1845124"/>
                    <a:pt x="11221" y="1844869"/>
                    <a:pt x="7809" y="1844327"/>
                  </a:cubicBezTo>
                  <a:cubicBezTo>
                    <a:pt x="6565" y="1844041"/>
                    <a:pt x="5322" y="1844869"/>
                    <a:pt x="5035" y="1846143"/>
                  </a:cubicBezTo>
                  <a:cubicBezTo>
                    <a:pt x="4779" y="1847417"/>
                    <a:pt x="5577" y="1848659"/>
                    <a:pt x="6852" y="1848914"/>
                  </a:cubicBezTo>
                  <a:cubicBezTo>
                    <a:pt x="11539" y="1850124"/>
                    <a:pt x="16386" y="1850889"/>
                    <a:pt x="21329" y="1851335"/>
                  </a:cubicBezTo>
                  <a:close/>
                  <a:moveTo>
                    <a:pt x="1342774" y="46587"/>
                  </a:moveTo>
                  <a:cubicBezTo>
                    <a:pt x="1341084" y="43083"/>
                    <a:pt x="1339458" y="39580"/>
                    <a:pt x="1337704" y="36108"/>
                  </a:cubicBezTo>
                  <a:cubicBezTo>
                    <a:pt x="1336524" y="33815"/>
                    <a:pt x="1335312" y="31522"/>
                    <a:pt x="1334037" y="29260"/>
                  </a:cubicBezTo>
                  <a:cubicBezTo>
                    <a:pt x="1330880" y="23559"/>
                    <a:pt x="1327532" y="17985"/>
                    <a:pt x="1324056" y="12507"/>
                  </a:cubicBezTo>
                  <a:cubicBezTo>
                    <a:pt x="1323419" y="11360"/>
                    <a:pt x="1321952" y="10978"/>
                    <a:pt x="1320836" y="11647"/>
                  </a:cubicBezTo>
                  <a:cubicBezTo>
                    <a:pt x="1319720" y="12284"/>
                    <a:pt x="1319337" y="13717"/>
                    <a:pt x="1319975" y="14832"/>
                  </a:cubicBezTo>
                  <a:cubicBezTo>
                    <a:pt x="1322526" y="19610"/>
                    <a:pt x="1324854" y="24451"/>
                    <a:pt x="1327245" y="29324"/>
                  </a:cubicBezTo>
                  <a:cubicBezTo>
                    <a:pt x="1328808" y="32541"/>
                    <a:pt x="1330370" y="35790"/>
                    <a:pt x="1332028" y="39007"/>
                  </a:cubicBezTo>
                  <a:cubicBezTo>
                    <a:pt x="1333782" y="42446"/>
                    <a:pt x="1335663" y="45854"/>
                    <a:pt x="1337449" y="49262"/>
                  </a:cubicBezTo>
                  <a:lnTo>
                    <a:pt x="1343061" y="59614"/>
                  </a:lnTo>
                  <a:cubicBezTo>
                    <a:pt x="1343539" y="60506"/>
                    <a:pt x="1345165" y="62480"/>
                    <a:pt x="1345962" y="63850"/>
                  </a:cubicBezTo>
                  <a:cubicBezTo>
                    <a:pt x="1345803" y="64264"/>
                    <a:pt x="1346090" y="64710"/>
                    <a:pt x="1346218" y="65124"/>
                  </a:cubicBezTo>
                  <a:cubicBezTo>
                    <a:pt x="1346090" y="64997"/>
                    <a:pt x="1346154" y="64614"/>
                    <a:pt x="1346186" y="64487"/>
                  </a:cubicBezTo>
                  <a:cubicBezTo>
                    <a:pt x="1346186" y="64423"/>
                    <a:pt x="1346186" y="64391"/>
                    <a:pt x="1346218" y="64328"/>
                  </a:cubicBezTo>
                  <a:cubicBezTo>
                    <a:pt x="1346409" y="64742"/>
                    <a:pt x="1346377" y="65029"/>
                    <a:pt x="1346218" y="65156"/>
                  </a:cubicBezTo>
                  <a:cubicBezTo>
                    <a:pt x="1346313" y="65443"/>
                    <a:pt x="1346186" y="65729"/>
                    <a:pt x="1346377" y="65984"/>
                  </a:cubicBezTo>
                  <a:cubicBezTo>
                    <a:pt x="1347876" y="67927"/>
                    <a:pt x="1349630" y="66748"/>
                    <a:pt x="1349916" y="66494"/>
                  </a:cubicBezTo>
                  <a:cubicBezTo>
                    <a:pt x="1350203" y="66271"/>
                    <a:pt x="1351001" y="65347"/>
                    <a:pt x="1350522" y="63754"/>
                  </a:cubicBezTo>
                  <a:cubicBezTo>
                    <a:pt x="1350172" y="62672"/>
                    <a:pt x="1348354" y="58945"/>
                    <a:pt x="1347684" y="57384"/>
                  </a:cubicBezTo>
                  <a:lnTo>
                    <a:pt x="1342774" y="46587"/>
                  </a:lnTo>
                  <a:close/>
                  <a:moveTo>
                    <a:pt x="1346218" y="65283"/>
                  </a:moveTo>
                  <a:cubicBezTo>
                    <a:pt x="1346250" y="65283"/>
                    <a:pt x="1346186" y="65188"/>
                    <a:pt x="1346218" y="65156"/>
                  </a:cubicBezTo>
                  <a:cubicBezTo>
                    <a:pt x="1346218" y="65156"/>
                    <a:pt x="1346218" y="65124"/>
                    <a:pt x="1346218" y="65124"/>
                  </a:cubicBezTo>
                  <a:cubicBezTo>
                    <a:pt x="1346250" y="65156"/>
                    <a:pt x="1346154" y="65315"/>
                    <a:pt x="1346218" y="65283"/>
                  </a:cubicBezTo>
                  <a:close/>
                  <a:moveTo>
                    <a:pt x="1365158" y="63786"/>
                  </a:moveTo>
                  <a:cubicBezTo>
                    <a:pt x="1365254" y="63977"/>
                    <a:pt x="1365318" y="64232"/>
                    <a:pt x="1365350" y="64487"/>
                  </a:cubicBezTo>
                  <a:cubicBezTo>
                    <a:pt x="1365477" y="65697"/>
                    <a:pt x="1365031" y="66303"/>
                    <a:pt x="1364903" y="66494"/>
                  </a:cubicBezTo>
                  <a:cubicBezTo>
                    <a:pt x="1364329" y="67354"/>
                    <a:pt x="1363532" y="67513"/>
                    <a:pt x="1362671" y="67385"/>
                  </a:cubicBezTo>
                  <a:cubicBezTo>
                    <a:pt x="1362384" y="67354"/>
                    <a:pt x="1361459" y="67099"/>
                    <a:pt x="1360854" y="65920"/>
                  </a:cubicBezTo>
                  <a:cubicBezTo>
                    <a:pt x="1360280" y="64901"/>
                    <a:pt x="1358877" y="60697"/>
                    <a:pt x="1358207" y="59041"/>
                  </a:cubicBezTo>
                  <a:lnTo>
                    <a:pt x="1353169" y="45345"/>
                  </a:lnTo>
                  <a:cubicBezTo>
                    <a:pt x="1351734" y="41172"/>
                    <a:pt x="1350235" y="37032"/>
                    <a:pt x="1348800" y="32859"/>
                  </a:cubicBezTo>
                  <a:cubicBezTo>
                    <a:pt x="1347876" y="30057"/>
                    <a:pt x="1346983" y="27254"/>
                    <a:pt x="1346122" y="24419"/>
                  </a:cubicBezTo>
                  <a:cubicBezTo>
                    <a:pt x="1343922" y="17348"/>
                    <a:pt x="1341977" y="10182"/>
                    <a:pt x="1340287" y="2952"/>
                  </a:cubicBezTo>
                  <a:cubicBezTo>
                    <a:pt x="1339936" y="1710"/>
                    <a:pt x="1340701" y="404"/>
                    <a:pt x="1341945" y="85"/>
                  </a:cubicBezTo>
                  <a:cubicBezTo>
                    <a:pt x="1343188" y="-265"/>
                    <a:pt x="1344496" y="499"/>
                    <a:pt x="1344815" y="1741"/>
                  </a:cubicBezTo>
                  <a:cubicBezTo>
                    <a:pt x="1346632" y="7634"/>
                    <a:pt x="1348705" y="13399"/>
                    <a:pt x="1350746" y="19196"/>
                  </a:cubicBezTo>
                  <a:cubicBezTo>
                    <a:pt x="1352117" y="23049"/>
                    <a:pt x="1353520" y="26935"/>
                    <a:pt x="1354859" y="30821"/>
                  </a:cubicBezTo>
                  <a:cubicBezTo>
                    <a:pt x="1356262" y="35025"/>
                    <a:pt x="1357537" y="39261"/>
                    <a:pt x="1358845" y="43529"/>
                  </a:cubicBezTo>
                  <a:lnTo>
                    <a:pt x="1363022" y="57353"/>
                  </a:lnTo>
                  <a:cubicBezTo>
                    <a:pt x="1363341" y="58404"/>
                    <a:pt x="1363628" y="61047"/>
                    <a:pt x="1364074" y="62640"/>
                  </a:cubicBezTo>
                  <a:cubicBezTo>
                    <a:pt x="1364457" y="62831"/>
                    <a:pt x="1364776" y="63117"/>
                    <a:pt x="1364999" y="63500"/>
                  </a:cubicBezTo>
                  <a:cubicBezTo>
                    <a:pt x="1364807" y="63372"/>
                    <a:pt x="1364521" y="63245"/>
                    <a:pt x="1364234" y="63149"/>
                  </a:cubicBezTo>
                  <a:cubicBezTo>
                    <a:pt x="1364425" y="63723"/>
                    <a:pt x="1364680" y="64041"/>
                    <a:pt x="1364935" y="63946"/>
                  </a:cubicBezTo>
                  <a:cubicBezTo>
                    <a:pt x="1365063" y="63882"/>
                    <a:pt x="1365126" y="63818"/>
                    <a:pt x="1365158" y="63786"/>
                  </a:cubicBezTo>
                  <a:close/>
                  <a:moveTo>
                    <a:pt x="1360886" y="64232"/>
                  </a:moveTo>
                  <a:cubicBezTo>
                    <a:pt x="1360854" y="64455"/>
                    <a:pt x="1360822" y="64646"/>
                    <a:pt x="1360854" y="64869"/>
                  </a:cubicBezTo>
                  <a:cubicBezTo>
                    <a:pt x="1360854" y="64901"/>
                    <a:pt x="1360886" y="64965"/>
                    <a:pt x="1360854" y="64965"/>
                  </a:cubicBezTo>
                  <a:cubicBezTo>
                    <a:pt x="1360439" y="64965"/>
                    <a:pt x="1360630" y="64583"/>
                    <a:pt x="1360886" y="64232"/>
                  </a:cubicBezTo>
                  <a:close/>
                  <a:moveTo>
                    <a:pt x="1376637" y="4226"/>
                  </a:moveTo>
                  <a:cubicBezTo>
                    <a:pt x="1376606" y="2952"/>
                    <a:pt x="1375521" y="1933"/>
                    <a:pt x="1374214" y="1964"/>
                  </a:cubicBezTo>
                  <a:cubicBezTo>
                    <a:pt x="1372907" y="1996"/>
                    <a:pt x="1371886" y="3079"/>
                    <a:pt x="1371950" y="4385"/>
                  </a:cubicBezTo>
                  <a:lnTo>
                    <a:pt x="1372173" y="46428"/>
                  </a:lnTo>
                  <a:lnTo>
                    <a:pt x="1372110" y="61111"/>
                  </a:lnTo>
                  <a:cubicBezTo>
                    <a:pt x="1372110" y="62417"/>
                    <a:pt x="1372524" y="64901"/>
                    <a:pt x="1372747" y="66812"/>
                  </a:cubicBezTo>
                  <a:lnTo>
                    <a:pt x="1372779" y="67322"/>
                  </a:lnTo>
                  <a:cubicBezTo>
                    <a:pt x="1372110" y="68086"/>
                    <a:pt x="1372046" y="69265"/>
                    <a:pt x="1372684" y="70125"/>
                  </a:cubicBezTo>
                  <a:cubicBezTo>
                    <a:pt x="1373768" y="71717"/>
                    <a:pt x="1375107" y="71462"/>
                    <a:pt x="1375713" y="71271"/>
                  </a:cubicBezTo>
                  <a:cubicBezTo>
                    <a:pt x="1376287" y="71112"/>
                    <a:pt x="1376924" y="70634"/>
                    <a:pt x="1377275" y="69615"/>
                  </a:cubicBezTo>
                  <a:cubicBezTo>
                    <a:pt x="1377435" y="69169"/>
                    <a:pt x="1377530" y="68341"/>
                    <a:pt x="1377498" y="67258"/>
                  </a:cubicBezTo>
                  <a:cubicBezTo>
                    <a:pt x="1377466" y="65443"/>
                    <a:pt x="1377179" y="62640"/>
                    <a:pt x="1377243" y="61270"/>
                  </a:cubicBezTo>
                  <a:lnTo>
                    <a:pt x="1378200" y="46587"/>
                  </a:lnTo>
                  <a:cubicBezTo>
                    <a:pt x="1378359" y="43179"/>
                    <a:pt x="1378455" y="39771"/>
                    <a:pt x="1378455" y="36363"/>
                  </a:cubicBezTo>
                  <a:cubicBezTo>
                    <a:pt x="1378455" y="34070"/>
                    <a:pt x="1378391" y="31808"/>
                    <a:pt x="1378296" y="29547"/>
                  </a:cubicBezTo>
                  <a:cubicBezTo>
                    <a:pt x="1377945" y="21107"/>
                    <a:pt x="1377148" y="12698"/>
                    <a:pt x="1376637" y="4226"/>
                  </a:cubicBezTo>
                  <a:close/>
                  <a:moveTo>
                    <a:pt x="1398384" y="11456"/>
                  </a:moveTo>
                  <a:cubicBezTo>
                    <a:pt x="1397109" y="11265"/>
                    <a:pt x="1395897" y="12125"/>
                    <a:pt x="1395706" y="13399"/>
                  </a:cubicBezTo>
                  <a:cubicBezTo>
                    <a:pt x="1394462" y="19419"/>
                    <a:pt x="1393250" y="25438"/>
                    <a:pt x="1392230" y="31490"/>
                  </a:cubicBezTo>
                  <a:cubicBezTo>
                    <a:pt x="1391560" y="35535"/>
                    <a:pt x="1390923" y="39580"/>
                    <a:pt x="1390412" y="43625"/>
                  </a:cubicBezTo>
                  <a:cubicBezTo>
                    <a:pt x="1389743" y="48689"/>
                    <a:pt x="1389265" y="53785"/>
                    <a:pt x="1388754" y="58849"/>
                  </a:cubicBezTo>
                  <a:cubicBezTo>
                    <a:pt x="1388244" y="63946"/>
                    <a:pt x="1387830" y="69010"/>
                    <a:pt x="1387383" y="74106"/>
                  </a:cubicBezTo>
                  <a:cubicBezTo>
                    <a:pt x="1387224" y="75316"/>
                    <a:pt x="1388085" y="76463"/>
                    <a:pt x="1389328" y="76622"/>
                  </a:cubicBezTo>
                  <a:cubicBezTo>
                    <a:pt x="1390540" y="76781"/>
                    <a:pt x="1391688" y="75921"/>
                    <a:pt x="1391847" y="74679"/>
                  </a:cubicBezTo>
                  <a:cubicBezTo>
                    <a:pt x="1392708" y="69647"/>
                    <a:pt x="1393569" y="64614"/>
                    <a:pt x="1394366" y="59582"/>
                  </a:cubicBezTo>
                  <a:cubicBezTo>
                    <a:pt x="1395164" y="54550"/>
                    <a:pt x="1395993" y="49517"/>
                    <a:pt x="1396694" y="44485"/>
                  </a:cubicBezTo>
                  <a:cubicBezTo>
                    <a:pt x="1397268" y="40440"/>
                    <a:pt x="1397746" y="36395"/>
                    <a:pt x="1398225" y="32350"/>
                  </a:cubicBezTo>
                  <a:cubicBezTo>
                    <a:pt x="1398926" y="26266"/>
                    <a:pt x="1399564" y="20215"/>
                    <a:pt x="1400329" y="14163"/>
                  </a:cubicBezTo>
                  <a:cubicBezTo>
                    <a:pt x="1400552" y="12889"/>
                    <a:pt x="1399660" y="11679"/>
                    <a:pt x="1398384" y="11456"/>
                  </a:cubicBezTo>
                  <a:close/>
                  <a:moveTo>
                    <a:pt x="1419876" y="44740"/>
                  </a:moveTo>
                  <a:cubicBezTo>
                    <a:pt x="1421980" y="40567"/>
                    <a:pt x="1424053" y="36427"/>
                    <a:pt x="1426094" y="32222"/>
                  </a:cubicBezTo>
                  <a:cubicBezTo>
                    <a:pt x="1427879" y="28623"/>
                    <a:pt x="1429569" y="24961"/>
                    <a:pt x="1431195" y="21234"/>
                  </a:cubicBezTo>
                  <a:cubicBezTo>
                    <a:pt x="1431769" y="20087"/>
                    <a:pt x="1431259" y="18686"/>
                    <a:pt x="1430079" y="18113"/>
                  </a:cubicBezTo>
                  <a:cubicBezTo>
                    <a:pt x="1428932" y="17539"/>
                    <a:pt x="1427529" y="18049"/>
                    <a:pt x="1426955" y="19196"/>
                  </a:cubicBezTo>
                  <a:cubicBezTo>
                    <a:pt x="1424340" y="24164"/>
                    <a:pt x="1421502" y="28942"/>
                    <a:pt x="1418728" y="33783"/>
                  </a:cubicBezTo>
                  <a:cubicBezTo>
                    <a:pt x="1416878" y="37032"/>
                    <a:pt x="1415029" y="40312"/>
                    <a:pt x="1413307" y="43689"/>
                  </a:cubicBezTo>
                  <a:cubicBezTo>
                    <a:pt x="1411489" y="47288"/>
                    <a:pt x="1409863" y="51014"/>
                    <a:pt x="1408301" y="54804"/>
                  </a:cubicBezTo>
                  <a:cubicBezTo>
                    <a:pt x="1407918" y="55824"/>
                    <a:pt x="1402976" y="68659"/>
                    <a:pt x="1400839" y="73724"/>
                  </a:cubicBezTo>
                  <a:cubicBezTo>
                    <a:pt x="1400648" y="74170"/>
                    <a:pt x="1400552" y="74679"/>
                    <a:pt x="1400425" y="75030"/>
                  </a:cubicBezTo>
                  <a:lnTo>
                    <a:pt x="1400489" y="74998"/>
                  </a:lnTo>
                  <a:lnTo>
                    <a:pt x="1400425" y="75061"/>
                  </a:lnTo>
                  <a:cubicBezTo>
                    <a:pt x="1400329" y="75316"/>
                    <a:pt x="1400234" y="75444"/>
                    <a:pt x="1400138" y="75412"/>
                  </a:cubicBezTo>
                  <a:lnTo>
                    <a:pt x="1400106" y="75380"/>
                  </a:lnTo>
                  <a:cubicBezTo>
                    <a:pt x="1399468" y="76304"/>
                    <a:pt x="1399596" y="77609"/>
                    <a:pt x="1400457" y="78374"/>
                  </a:cubicBezTo>
                  <a:cubicBezTo>
                    <a:pt x="1400712" y="78629"/>
                    <a:pt x="1402753" y="79712"/>
                    <a:pt x="1404060" y="77641"/>
                  </a:cubicBezTo>
                  <a:cubicBezTo>
                    <a:pt x="1404251" y="77323"/>
                    <a:pt x="1404602" y="76622"/>
                    <a:pt x="1405112" y="75667"/>
                  </a:cubicBezTo>
                  <a:cubicBezTo>
                    <a:pt x="1407599" y="70730"/>
                    <a:pt x="1413435" y="58149"/>
                    <a:pt x="1413881" y="57161"/>
                  </a:cubicBezTo>
                  <a:cubicBezTo>
                    <a:pt x="1415730" y="52893"/>
                    <a:pt x="1417835" y="48817"/>
                    <a:pt x="1419876" y="44740"/>
                  </a:cubicBezTo>
                  <a:close/>
                  <a:moveTo>
                    <a:pt x="1400329" y="75125"/>
                  </a:moveTo>
                  <a:cubicBezTo>
                    <a:pt x="1400202" y="75221"/>
                    <a:pt x="1399978" y="75284"/>
                    <a:pt x="1400106" y="75348"/>
                  </a:cubicBezTo>
                  <a:cubicBezTo>
                    <a:pt x="1400170" y="75284"/>
                    <a:pt x="1400202" y="75221"/>
                    <a:pt x="1400265" y="75157"/>
                  </a:cubicBezTo>
                  <a:cubicBezTo>
                    <a:pt x="1400297" y="75157"/>
                    <a:pt x="1400297" y="75157"/>
                    <a:pt x="1400329" y="75125"/>
                  </a:cubicBezTo>
                  <a:close/>
                  <a:moveTo>
                    <a:pt x="1400425" y="75030"/>
                  </a:moveTo>
                  <a:cubicBezTo>
                    <a:pt x="1400361" y="75061"/>
                    <a:pt x="1400393" y="75093"/>
                    <a:pt x="1400329" y="75157"/>
                  </a:cubicBezTo>
                  <a:cubicBezTo>
                    <a:pt x="1400361" y="75125"/>
                    <a:pt x="1400393" y="75093"/>
                    <a:pt x="1400425" y="75061"/>
                  </a:cubicBezTo>
                  <a:lnTo>
                    <a:pt x="1400425" y="75030"/>
                  </a:lnTo>
                  <a:close/>
                  <a:moveTo>
                    <a:pt x="1432854" y="48498"/>
                  </a:moveTo>
                  <a:cubicBezTo>
                    <a:pt x="1430334" y="51078"/>
                    <a:pt x="1427879" y="53785"/>
                    <a:pt x="1425552" y="56556"/>
                  </a:cubicBezTo>
                  <a:cubicBezTo>
                    <a:pt x="1423224" y="59327"/>
                    <a:pt x="1421055" y="62162"/>
                    <a:pt x="1418792" y="64901"/>
                  </a:cubicBezTo>
                  <a:lnTo>
                    <a:pt x="1411649" y="73787"/>
                  </a:lnTo>
                  <a:cubicBezTo>
                    <a:pt x="1410756" y="74838"/>
                    <a:pt x="1408333" y="77164"/>
                    <a:pt x="1407727" y="77896"/>
                  </a:cubicBezTo>
                  <a:cubicBezTo>
                    <a:pt x="1406898" y="78915"/>
                    <a:pt x="1406994" y="79839"/>
                    <a:pt x="1407057" y="80062"/>
                  </a:cubicBezTo>
                  <a:cubicBezTo>
                    <a:pt x="1407153" y="80444"/>
                    <a:pt x="1408428" y="82992"/>
                    <a:pt x="1410788" y="81400"/>
                  </a:cubicBezTo>
                  <a:cubicBezTo>
                    <a:pt x="1410979" y="81272"/>
                    <a:pt x="1411107" y="81177"/>
                    <a:pt x="1411234" y="81017"/>
                  </a:cubicBezTo>
                  <a:cubicBezTo>
                    <a:pt x="1411203" y="81017"/>
                    <a:pt x="1411171" y="80986"/>
                    <a:pt x="1411139" y="80922"/>
                  </a:cubicBezTo>
                  <a:cubicBezTo>
                    <a:pt x="1410916" y="80731"/>
                    <a:pt x="1411139" y="80380"/>
                    <a:pt x="1411585" y="79998"/>
                  </a:cubicBezTo>
                  <a:cubicBezTo>
                    <a:pt x="1411617" y="80189"/>
                    <a:pt x="1411617" y="80380"/>
                    <a:pt x="1411617" y="80540"/>
                  </a:cubicBezTo>
                  <a:cubicBezTo>
                    <a:pt x="1411745" y="80317"/>
                    <a:pt x="1411808" y="80030"/>
                    <a:pt x="1411840" y="79775"/>
                  </a:cubicBezTo>
                  <a:cubicBezTo>
                    <a:pt x="1412924" y="78915"/>
                    <a:pt x="1414774" y="77832"/>
                    <a:pt x="1415412" y="77195"/>
                  </a:cubicBezTo>
                  <a:lnTo>
                    <a:pt x="1423288" y="68787"/>
                  </a:lnTo>
                  <a:cubicBezTo>
                    <a:pt x="1426062" y="65666"/>
                    <a:pt x="1428868" y="62512"/>
                    <a:pt x="1431578" y="59295"/>
                  </a:cubicBezTo>
                  <a:cubicBezTo>
                    <a:pt x="1434225" y="56110"/>
                    <a:pt x="1436807" y="52862"/>
                    <a:pt x="1439550" y="49836"/>
                  </a:cubicBezTo>
                  <a:cubicBezTo>
                    <a:pt x="1441909" y="47192"/>
                    <a:pt x="1444301" y="44676"/>
                    <a:pt x="1446884" y="42383"/>
                  </a:cubicBezTo>
                  <a:cubicBezTo>
                    <a:pt x="1447872" y="41555"/>
                    <a:pt x="1448032" y="40058"/>
                    <a:pt x="1447202" y="39070"/>
                  </a:cubicBezTo>
                  <a:cubicBezTo>
                    <a:pt x="1446405" y="38051"/>
                    <a:pt x="1444907" y="37924"/>
                    <a:pt x="1443918" y="38720"/>
                  </a:cubicBezTo>
                  <a:cubicBezTo>
                    <a:pt x="1440028" y="41618"/>
                    <a:pt x="1436361" y="44931"/>
                    <a:pt x="1432854" y="48498"/>
                  </a:cubicBezTo>
                  <a:close/>
                  <a:moveTo>
                    <a:pt x="1138285" y="2650815"/>
                  </a:moveTo>
                  <a:cubicBezTo>
                    <a:pt x="1136659" y="2647280"/>
                    <a:pt x="1134905" y="2643840"/>
                    <a:pt x="1133183" y="2640368"/>
                  </a:cubicBezTo>
                  <a:lnTo>
                    <a:pt x="1127922" y="2629826"/>
                  </a:lnTo>
                  <a:cubicBezTo>
                    <a:pt x="1127475" y="2628902"/>
                    <a:pt x="1125913" y="2626895"/>
                    <a:pt x="1125180" y="2625494"/>
                  </a:cubicBezTo>
                  <a:cubicBezTo>
                    <a:pt x="1125435" y="2624793"/>
                    <a:pt x="1125339" y="2623965"/>
                    <a:pt x="1124829" y="2623360"/>
                  </a:cubicBezTo>
                  <a:cubicBezTo>
                    <a:pt x="1123362" y="2621322"/>
                    <a:pt x="1121576" y="2622500"/>
                    <a:pt x="1121289" y="2622723"/>
                  </a:cubicBezTo>
                  <a:cubicBezTo>
                    <a:pt x="1121002" y="2622946"/>
                    <a:pt x="1120173" y="2623838"/>
                    <a:pt x="1120588" y="2625430"/>
                  </a:cubicBezTo>
                  <a:cubicBezTo>
                    <a:pt x="1120907" y="2626545"/>
                    <a:pt x="1122597" y="2630303"/>
                    <a:pt x="1123234" y="2631896"/>
                  </a:cubicBezTo>
                  <a:lnTo>
                    <a:pt x="1127794" y="2642853"/>
                  </a:lnTo>
                  <a:cubicBezTo>
                    <a:pt x="1129357" y="2646420"/>
                    <a:pt x="1130887" y="2649987"/>
                    <a:pt x="1132513" y="2653491"/>
                  </a:cubicBezTo>
                  <a:cubicBezTo>
                    <a:pt x="1133629" y="2655847"/>
                    <a:pt x="1134778" y="2658173"/>
                    <a:pt x="1135957" y="2660498"/>
                  </a:cubicBezTo>
                  <a:cubicBezTo>
                    <a:pt x="1138923" y="2666295"/>
                    <a:pt x="1142111" y="2671964"/>
                    <a:pt x="1145396" y="2677570"/>
                  </a:cubicBezTo>
                  <a:cubicBezTo>
                    <a:pt x="1146002" y="2678716"/>
                    <a:pt x="1147436" y="2679162"/>
                    <a:pt x="1148584" y="2678525"/>
                  </a:cubicBezTo>
                  <a:cubicBezTo>
                    <a:pt x="1149732" y="2677920"/>
                    <a:pt x="1150147" y="2676487"/>
                    <a:pt x="1149541" y="2675372"/>
                  </a:cubicBezTo>
                  <a:cubicBezTo>
                    <a:pt x="1147149" y="2670499"/>
                    <a:pt x="1144981" y="2665594"/>
                    <a:pt x="1142749" y="2660657"/>
                  </a:cubicBezTo>
                  <a:cubicBezTo>
                    <a:pt x="1141282" y="2657376"/>
                    <a:pt x="1139816" y="2654064"/>
                    <a:pt x="1138285" y="2650815"/>
                  </a:cubicBezTo>
                  <a:close/>
                  <a:moveTo>
                    <a:pt x="1123713" y="2664957"/>
                  </a:moveTo>
                  <a:cubicBezTo>
                    <a:pt x="1125658" y="2672123"/>
                    <a:pt x="1127380" y="2679321"/>
                    <a:pt x="1128847" y="2686615"/>
                  </a:cubicBezTo>
                  <a:cubicBezTo>
                    <a:pt x="1129134" y="2687889"/>
                    <a:pt x="1128336" y="2689163"/>
                    <a:pt x="1127093" y="2689450"/>
                  </a:cubicBezTo>
                  <a:cubicBezTo>
                    <a:pt x="1125817" y="2689737"/>
                    <a:pt x="1124542" y="2688972"/>
                    <a:pt x="1124255" y="2687698"/>
                  </a:cubicBezTo>
                  <a:cubicBezTo>
                    <a:pt x="1122661" y="2681742"/>
                    <a:pt x="1120779" y="2675913"/>
                    <a:pt x="1118898" y="2670053"/>
                  </a:cubicBezTo>
                  <a:cubicBezTo>
                    <a:pt x="1117654" y="2666103"/>
                    <a:pt x="1116379" y="2662186"/>
                    <a:pt x="1115167" y="2658268"/>
                  </a:cubicBezTo>
                  <a:cubicBezTo>
                    <a:pt x="1113892" y="2654000"/>
                    <a:pt x="1112776" y="2649700"/>
                    <a:pt x="1111596" y="2645432"/>
                  </a:cubicBezTo>
                  <a:lnTo>
                    <a:pt x="1107897" y="2631450"/>
                  </a:lnTo>
                  <a:cubicBezTo>
                    <a:pt x="1107610" y="2630399"/>
                    <a:pt x="1107387" y="2627723"/>
                    <a:pt x="1107004" y="2626099"/>
                  </a:cubicBezTo>
                  <a:cubicBezTo>
                    <a:pt x="1106622" y="2625908"/>
                    <a:pt x="1106335" y="2625621"/>
                    <a:pt x="1106111" y="2625239"/>
                  </a:cubicBezTo>
                  <a:cubicBezTo>
                    <a:pt x="1106303" y="2625398"/>
                    <a:pt x="1106590" y="2625494"/>
                    <a:pt x="1106877" y="2625621"/>
                  </a:cubicBezTo>
                  <a:cubicBezTo>
                    <a:pt x="1106685" y="2625016"/>
                    <a:pt x="1106462" y="2624698"/>
                    <a:pt x="1106175" y="2624793"/>
                  </a:cubicBezTo>
                  <a:cubicBezTo>
                    <a:pt x="1106048" y="2624857"/>
                    <a:pt x="1105984" y="2624889"/>
                    <a:pt x="1105952" y="2624952"/>
                  </a:cubicBezTo>
                  <a:cubicBezTo>
                    <a:pt x="1105856" y="2624730"/>
                    <a:pt x="1105824" y="2624475"/>
                    <a:pt x="1105793" y="2624220"/>
                  </a:cubicBezTo>
                  <a:cubicBezTo>
                    <a:pt x="1105697" y="2623041"/>
                    <a:pt x="1106143" y="2622436"/>
                    <a:pt x="1106303" y="2622245"/>
                  </a:cubicBezTo>
                  <a:cubicBezTo>
                    <a:pt x="1106909" y="2621417"/>
                    <a:pt x="1107706" y="2621290"/>
                    <a:pt x="1108503" y="2621417"/>
                  </a:cubicBezTo>
                  <a:cubicBezTo>
                    <a:pt x="1108822" y="2621449"/>
                    <a:pt x="1109746" y="2621736"/>
                    <a:pt x="1110352" y="2622946"/>
                  </a:cubicBezTo>
                  <a:cubicBezTo>
                    <a:pt x="1110863" y="2623997"/>
                    <a:pt x="1112138" y="2628233"/>
                    <a:pt x="1112744" y="2629921"/>
                  </a:cubicBezTo>
                  <a:lnTo>
                    <a:pt x="1117336" y="2643808"/>
                  </a:lnTo>
                  <a:cubicBezTo>
                    <a:pt x="1118611" y="2648012"/>
                    <a:pt x="1120014" y="2652217"/>
                    <a:pt x="1121289" y="2656421"/>
                  </a:cubicBezTo>
                  <a:cubicBezTo>
                    <a:pt x="1122150" y="2659256"/>
                    <a:pt x="1122948" y="2662090"/>
                    <a:pt x="1123713" y="2664957"/>
                  </a:cubicBezTo>
                  <a:close/>
                  <a:moveTo>
                    <a:pt x="1110320" y="2623901"/>
                  </a:moveTo>
                  <a:cubicBezTo>
                    <a:pt x="1110289" y="2623901"/>
                    <a:pt x="1110289" y="2623965"/>
                    <a:pt x="1110289" y="2623997"/>
                  </a:cubicBezTo>
                  <a:cubicBezTo>
                    <a:pt x="1110320" y="2624220"/>
                    <a:pt x="1110289" y="2624411"/>
                    <a:pt x="1110257" y="2624634"/>
                  </a:cubicBezTo>
                  <a:cubicBezTo>
                    <a:pt x="1110512" y="2624316"/>
                    <a:pt x="1110735" y="2623933"/>
                    <a:pt x="1110320" y="2623901"/>
                  </a:cubicBezTo>
                  <a:close/>
                  <a:moveTo>
                    <a:pt x="1098427" y="2621162"/>
                  </a:moveTo>
                  <a:cubicBezTo>
                    <a:pt x="1099128" y="2620430"/>
                    <a:pt x="1099256" y="2619251"/>
                    <a:pt x="1098650" y="2618359"/>
                  </a:cubicBezTo>
                  <a:cubicBezTo>
                    <a:pt x="1097598" y="2616735"/>
                    <a:pt x="1096258" y="2616958"/>
                    <a:pt x="1095653" y="2617117"/>
                  </a:cubicBezTo>
                  <a:cubicBezTo>
                    <a:pt x="1095047" y="2617277"/>
                    <a:pt x="1094409" y="2617754"/>
                    <a:pt x="1094026" y="2618742"/>
                  </a:cubicBezTo>
                  <a:cubicBezTo>
                    <a:pt x="1093867" y="2619156"/>
                    <a:pt x="1093739" y="2620016"/>
                    <a:pt x="1093739" y="2621067"/>
                  </a:cubicBezTo>
                  <a:cubicBezTo>
                    <a:pt x="1093707" y="2622882"/>
                    <a:pt x="1093899" y="2625685"/>
                    <a:pt x="1093771" y="2627086"/>
                  </a:cubicBezTo>
                  <a:lnTo>
                    <a:pt x="1092336" y="2641738"/>
                  </a:lnTo>
                  <a:cubicBezTo>
                    <a:pt x="1092081" y="2645146"/>
                    <a:pt x="1091858" y="2648586"/>
                    <a:pt x="1091731" y="2651993"/>
                  </a:cubicBezTo>
                  <a:cubicBezTo>
                    <a:pt x="1091667" y="2654255"/>
                    <a:pt x="1091635" y="2656548"/>
                    <a:pt x="1091667" y="2658810"/>
                  </a:cubicBezTo>
                  <a:cubicBezTo>
                    <a:pt x="1091762" y="2667282"/>
                    <a:pt x="1092241" y="2675722"/>
                    <a:pt x="1092496" y="2684194"/>
                  </a:cubicBezTo>
                  <a:cubicBezTo>
                    <a:pt x="1092496" y="2685500"/>
                    <a:pt x="1093548" y="2686551"/>
                    <a:pt x="1094855" y="2686551"/>
                  </a:cubicBezTo>
                  <a:cubicBezTo>
                    <a:pt x="1096131" y="2686551"/>
                    <a:pt x="1097183" y="2685500"/>
                    <a:pt x="1097215" y="2684194"/>
                  </a:cubicBezTo>
                  <a:lnTo>
                    <a:pt x="1098363" y="2642120"/>
                  </a:lnTo>
                  <a:lnTo>
                    <a:pt x="1098905" y="2627405"/>
                  </a:lnTo>
                  <a:cubicBezTo>
                    <a:pt x="1098937" y="2626099"/>
                    <a:pt x="1098618" y="2623615"/>
                    <a:pt x="1098459" y="2621704"/>
                  </a:cubicBezTo>
                  <a:lnTo>
                    <a:pt x="1098427" y="2621162"/>
                  </a:lnTo>
                  <a:close/>
                  <a:moveTo>
                    <a:pt x="1079614" y="2613200"/>
                  </a:moveTo>
                  <a:cubicBezTo>
                    <a:pt x="1078593" y="2618200"/>
                    <a:pt x="1077541" y="2623201"/>
                    <a:pt x="1076584" y="2628233"/>
                  </a:cubicBezTo>
                  <a:cubicBezTo>
                    <a:pt x="1075596" y="2633265"/>
                    <a:pt x="1074639" y="2638266"/>
                    <a:pt x="1073746" y="2643298"/>
                  </a:cubicBezTo>
                  <a:cubicBezTo>
                    <a:pt x="1073077" y="2647312"/>
                    <a:pt x="1072439" y="2651357"/>
                    <a:pt x="1071833" y="2655370"/>
                  </a:cubicBezTo>
                  <a:cubicBezTo>
                    <a:pt x="1070909" y="2661421"/>
                    <a:pt x="1070079" y="2667505"/>
                    <a:pt x="1069123" y="2673525"/>
                  </a:cubicBezTo>
                  <a:cubicBezTo>
                    <a:pt x="1068868" y="2674799"/>
                    <a:pt x="1069697" y="2676041"/>
                    <a:pt x="1070972" y="2676295"/>
                  </a:cubicBezTo>
                  <a:cubicBezTo>
                    <a:pt x="1072216" y="2676550"/>
                    <a:pt x="1073460" y="2675722"/>
                    <a:pt x="1073715" y="2674448"/>
                  </a:cubicBezTo>
                  <a:cubicBezTo>
                    <a:pt x="1075149" y="2668460"/>
                    <a:pt x="1076553" y="2662472"/>
                    <a:pt x="1077796" y="2656421"/>
                  </a:cubicBezTo>
                  <a:cubicBezTo>
                    <a:pt x="1078593" y="2652408"/>
                    <a:pt x="1079358" y="2648394"/>
                    <a:pt x="1080028" y="2644349"/>
                  </a:cubicBezTo>
                  <a:cubicBezTo>
                    <a:pt x="1080857" y="2639285"/>
                    <a:pt x="1081495" y="2634221"/>
                    <a:pt x="1082165" y="2629157"/>
                  </a:cubicBezTo>
                  <a:cubicBezTo>
                    <a:pt x="1082834" y="2624061"/>
                    <a:pt x="1083440" y="2618996"/>
                    <a:pt x="1084046" y="2613932"/>
                  </a:cubicBezTo>
                  <a:cubicBezTo>
                    <a:pt x="1084269" y="2612690"/>
                    <a:pt x="1083440" y="2611543"/>
                    <a:pt x="1082196" y="2611352"/>
                  </a:cubicBezTo>
                  <a:cubicBezTo>
                    <a:pt x="1080985" y="2611161"/>
                    <a:pt x="1079805" y="2611989"/>
                    <a:pt x="1079614" y="2613200"/>
                  </a:cubicBezTo>
                  <a:close/>
                  <a:moveTo>
                    <a:pt x="1071036" y="2612594"/>
                  </a:moveTo>
                  <a:lnTo>
                    <a:pt x="1070972" y="2612626"/>
                  </a:lnTo>
                  <a:lnTo>
                    <a:pt x="1071036" y="2612563"/>
                  </a:lnTo>
                  <a:cubicBezTo>
                    <a:pt x="1071132" y="2612308"/>
                    <a:pt x="1071227" y="2612148"/>
                    <a:pt x="1071355" y="2612212"/>
                  </a:cubicBezTo>
                  <a:cubicBezTo>
                    <a:pt x="1072025" y="2611289"/>
                    <a:pt x="1071961" y="2610046"/>
                    <a:pt x="1071100" y="2609250"/>
                  </a:cubicBezTo>
                  <a:cubicBezTo>
                    <a:pt x="1070877" y="2608995"/>
                    <a:pt x="1068868" y="2607817"/>
                    <a:pt x="1067497" y="2609855"/>
                  </a:cubicBezTo>
                  <a:cubicBezTo>
                    <a:pt x="1067305" y="2610142"/>
                    <a:pt x="1066891" y="2610843"/>
                    <a:pt x="1066381" y="2611798"/>
                  </a:cubicBezTo>
                  <a:cubicBezTo>
                    <a:pt x="1063702" y="2616671"/>
                    <a:pt x="1057452" y="2629093"/>
                    <a:pt x="1056974" y="2630049"/>
                  </a:cubicBezTo>
                  <a:cubicBezTo>
                    <a:pt x="1054997" y="2634253"/>
                    <a:pt x="1052733" y="2638266"/>
                    <a:pt x="1050565" y="2642279"/>
                  </a:cubicBezTo>
                  <a:cubicBezTo>
                    <a:pt x="1048333" y="2646388"/>
                    <a:pt x="1046133" y="2650497"/>
                    <a:pt x="1043932" y="2654637"/>
                  </a:cubicBezTo>
                  <a:cubicBezTo>
                    <a:pt x="1042019" y="2658204"/>
                    <a:pt x="1040202" y="2661803"/>
                    <a:pt x="1038480" y="2665466"/>
                  </a:cubicBezTo>
                  <a:cubicBezTo>
                    <a:pt x="1037874" y="2666613"/>
                    <a:pt x="1038320" y="2668046"/>
                    <a:pt x="1039468" y="2668651"/>
                  </a:cubicBezTo>
                  <a:cubicBezTo>
                    <a:pt x="1040616" y="2669256"/>
                    <a:pt x="1042019" y="2668811"/>
                    <a:pt x="1042625" y="2667664"/>
                  </a:cubicBezTo>
                  <a:cubicBezTo>
                    <a:pt x="1045431" y="2662759"/>
                    <a:pt x="1048429" y="2658077"/>
                    <a:pt x="1051330" y="2653331"/>
                  </a:cubicBezTo>
                  <a:cubicBezTo>
                    <a:pt x="1053307" y="2650114"/>
                    <a:pt x="1055252" y="2646898"/>
                    <a:pt x="1057102" y="2643585"/>
                  </a:cubicBezTo>
                  <a:cubicBezTo>
                    <a:pt x="1059047" y="2640018"/>
                    <a:pt x="1060800" y="2636355"/>
                    <a:pt x="1062490" y="2632565"/>
                  </a:cubicBezTo>
                  <a:cubicBezTo>
                    <a:pt x="1062905" y="2631577"/>
                    <a:pt x="1068294" y="2618901"/>
                    <a:pt x="1070558" y="2613900"/>
                  </a:cubicBezTo>
                  <a:cubicBezTo>
                    <a:pt x="1070781" y="2613454"/>
                    <a:pt x="1070909" y="2612945"/>
                    <a:pt x="1071036" y="2612594"/>
                  </a:cubicBezTo>
                  <a:close/>
                  <a:moveTo>
                    <a:pt x="1071036" y="2612563"/>
                  </a:moveTo>
                  <a:lnTo>
                    <a:pt x="1071036" y="2612594"/>
                  </a:lnTo>
                  <a:cubicBezTo>
                    <a:pt x="1071227" y="2612499"/>
                    <a:pt x="1071546" y="2612340"/>
                    <a:pt x="1071355" y="2612244"/>
                  </a:cubicBezTo>
                  <a:cubicBezTo>
                    <a:pt x="1071291" y="2612308"/>
                    <a:pt x="1071259" y="2612372"/>
                    <a:pt x="1071195" y="2612403"/>
                  </a:cubicBezTo>
                  <a:cubicBezTo>
                    <a:pt x="1071164" y="2612467"/>
                    <a:pt x="1071100" y="2612531"/>
                    <a:pt x="1071036" y="2612563"/>
                  </a:cubicBezTo>
                  <a:close/>
                  <a:moveTo>
                    <a:pt x="1071355" y="2612212"/>
                  </a:moveTo>
                  <a:cubicBezTo>
                    <a:pt x="1071355" y="2612212"/>
                    <a:pt x="1071355" y="2612212"/>
                    <a:pt x="1071355" y="2612212"/>
                  </a:cubicBezTo>
                  <a:cubicBezTo>
                    <a:pt x="1071355" y="2612212"/>
                    <a:pt x="1071355" y="2612244"/>
                    <a:pt x="1071355" y="2612244"/>
                  </a:cubicBezTo>
                  <a:lnTo>
                    <a:pt x="1071355" y="2612212"/>
                  </a:lnTo>
                  <a:close/>
                  <a:moveTo>
                    <a:pt x="1052319" y="2622150"/>
                  </a:moveTo>
                  <a:lnTo>
                    <a:pt x="1059780" y="2613486"/>
                  </a:lnTo>
                  <a:cubicBezTo>
                    <a:pt x="1060705" y="2612435"/>
                    <a:pt x="1063192" y="2610206"/>
                    <a:pt x="1063798" y="2609505"/>
                  </a:cubicBezTo>
                  <a:cubicBezTo>
                    <a:pt x="1064659" y="2608518"/>
                    <a:pt x="1064595" y="2607594"/>
                    <a:pt x="1064563" y="2607371"/>
                  </a:cubicBezTo>
                  <a:cubicBezTo>
                    <a:pt x="1064467" y="2606989"/>
                    <a:pt x="1063320" y="2604345"/>
                    <a:pt x="1060864" y="2605906"/>
                  </a:cubicBezTo>
                  <a:cubicBezTo>
                    <a:pt x="1060705" y="2606001"/>
                    <a:pt x="1060545" y="2606097"/>
                    <a:pt x="1060418" y="2606224"/>
                  </a:cubicBezTo>
                  <a:cubicBezTo>
                    <a:pt x="1060450" y="2606256"/>
                    <a:pt x="1060482" y="2606288"/>
                    <a:pt x="1060514" y="2606352"/>
                  </a:cubicBezTo>
                  <a:cubicBezTo>
                    <a:pt x="1060705" y="2606543"/>
                    <a:pt x="1060482" y="2606893"/>
                    <a:pt x="1060035" y="2607275"/>
                  </a:cubicBezTo>
                  <a:cubicBezTo>
                    <a:pt x="1060003" y="2607084"/>
                    <a:pt x="1060003" y="2606893"/>
                    <a:pt x="1060035" y="2606702"/>
                  </a:cubicBezTo>
                  <a:cubicBezTo>
                    <a:pt x="1059908" y="2606957"/>
                    <a:pt x="1059812" y="2607212"/>
                    <a:pt x="1059748" y="2607467"/>
                  </a:cubicBezTo>
                  <a:cubicBezTo>
                    <a:pt x="1058664" y="2608326"/>
                    <a:pt x="1056783" y="2609346"/>
                    <a:pt x="1056113" y="2609951"/>
                  </a:cubicBezTo>
                  <a:lnTo>
                    <a:pt x="1047950" y="2618136"/>
                  </a:lnTo>
                  <a:cubicBezTo>
                    <a:pt x="1045080" y="2621162"/>
                    <a:pt x="1042179" y="2624220"/>
                    <a:pt x="1039341" y="2627373"/>
                  </a:cubicBezTo>
                  <a:cubicBezTo>
                    <a:pt x="1036599" y="2630463"/>
                    <a:pt x="1033888" y="2633616"/>
                    <a:pt x="1031050" y="2636578"/>
                  </a:cubicBezTo>
                  <a:cubicBezTo>
                    <a:pt x="1028595" y="2639158"/>
                    <a:pt x="1026108" y="2641610"/>
                    <a:pt x="1023461" y="2643840"/>
                  </a:cubicBezTo>
                  <a:cubicBezTo>
                    <a:pt x="1022441" y="2644604"/>
                    <a:pt x="1022250" y="2646101"/>
                    <a:pt x="1023015" y="2647120"/>
                  </a:cubicBezTo>
                  <a:cubicBezTo>
                    <a:pt x="1023812" y="2648140"/>
                    <a:pt x="1025279" y="2648363"/>
                    <a:pt x="1026299" y="2647566"/>
                  </a:cubicBezTo>
                  <a:cubicBezTo>
                    <a:pt x="1030285" y="2644795"/>
                    <a:pt x="1034080" y="2641610"/>
                    <a:pt x="1037683" y="2638139"/>
                  </a:cubicBezTo>
                  <a:cubicBezTo>
                    <a:pt x="1040297" y="2635622"/>
                    <a:pt x="1042848" y="2633011"/>
                    <a:pt x="1045272" y="2630303"/>
                  </a:cubicBezTo>
                  <a:cubicBezTo>
                    <a:pt x="1047695" y="2627596"/>
                    <a:pt x="1049959" y="2624825"/>
                    <a:pt x="1052319" y="2622150"/>
                  </a:cubicBezTo>
                  <a:close/>
                  <a:moveTo>
                    <a:pt x="172918" y="659901"/>
                  </a:moveTo>
                  <a:cubicBezTo>
                    <a:pt x="172918" y="659869"/>
                    <a:pt x="172854" y="659901"/>
                    <a:pt x="172854" y="659869"/>
                  </a:cubicBezTo>
                  <a:cubicBezTo>
                    <a:pt x="172662" y="659837"/>
                    <a:pt x="172503" y="659774"/>
                    <a:pt x="172344" y="659710"/>
                  </a:cubicBezTo>
                  <a:cubicBezTo>
                    <a:pt x="172599" y="659965"/>
                    <a:pt x="172886" y="660252"/>
                    <a:pt x="172918" y="659901"/>
                  </a:cubicBezTo>
                  <a:close/>
                  <a:moveTo>
                    <a:pt x="173587" y="655378"/>
                  </a:moveTo>
                  <a:cubicBezTo>
                    <a:pt x="172503" y="655187"/>
                    <a:pt x="168390" y="655060"/>
                    <a:pt x="166732" y="654901"/>
                  </a:cubicBezTo>
                  <a:lnTo>
                    <a:pt x="155029" y="654232"/>
                  </a:lnTo>
                  <a:cubicBezTo>
                    <a:pt x="151203" y="654072"/>
                    <a:pt x="147376" y="653881"/>
                    <a:pt x="143550" y="653818"/>
                  </a:cubicBezTo>
                  <a:cubicBezTo>
                    <a:pt x="140967" y="653786"/>
                    <a:pt x="138416" y="653786"/>
                    <a:pt x="135865" y="653850"/>
                  </a:cubicBezTo>
                  <a:cubicBezTo>
                    <a:pt x="129424" y="653977"/>
                    <a:pt x="123015" y="654359"/>
                    <a:pt x="116606" y="654869"/>
                  </a:cubicBezTo>
                  <a:cubicBezTo>
                    <a:pt x="115330" y="654901"/>
                    <a:pt x="114310" y="656015"/>
                    <a:pt x="114374" y="657289"/>
                  </a:cubicBezTo>
                  <a:cubicBezTo>
                    <a:pt x="114406" y="658595"/>
                    <a:pt x="115522" y="659614"/>
                    <a:pt x="116797" y="659551"/>
                  </a:cubicBezTo>
                  <a:cubicBezTo>
                    <a:pt x="122122" y="659551"/>
                    <a:pt x="127447" y="659742"/>
                    <a:pt x="132772" y="659901"/>
                  </a:cubicBezTo>
                  <a:cubicBezTo>
                    <a:pt x="136344" y="659997"/>
                    <a:pt x="139883" y="660124"/>
                    <a:pt x="143454" y="660188"/>
                  </a:cubicBezTo>
                  <a:cubicBezTo>
                    <a:pt x="147281" y="660252"/>
                    <a:pt x="151075" y="660156"/>
                    <a:pt x="154902" y="660156"/>
                  </a:cubicBezTo>
                  <a:lnTo>
                    <a:pt x="166508" y="660029"/>
                  </a:lnTo>
                  <a:cubicBezTo>
                    <a:pt x="167529" y="660029"/>
                    <a:pt x="169984" y="659551"/>
                    <a:pt x="171515" y="659487"/>
                  </a:cubicBezTo>
                  <a:cubicBezTo>
                    <a:pt x="171738" y="659678"/>
                    <a:pt x="172057" y="659614"/>
                    <a:pt x="172344" y="659710"/>
                  </a:cubicBezTo>
                  <a:cubicBezTo>
                    <a:pt x="172248" y="659614"/>
                    <a:pt x="172120" y="659487"/>
                    <a:pt x="172089" y="659487"/>
                  </a:cubicBezTo>
                  <a:cubicBezTo>
                    <a:pt x="172599" y="659487"/>
                    <a:pt x="172854" y="659614"/>
                    <a:pt x="172854" y="659869"/>
                  </a:cubicBezTo>
                  <a:cubicBezTo>
                    <a:pt x="173109" y="659901"/>
                    <a:pt x="173332" y="660156"/>
                    <a:pt x="173619" y="660092"/>
                  </a:cubicBezTo>
                  <a:cubicBezTo>
                    <a:pt x="175787" y="659710"/>
                    <a:pt x="175787" y="657926"/>
                    <a:pt x="175787" y="657608"/>
                  </a:cubicBezTo>
                  <a:cubicBezTo>
                    <a:pt x="175787" y="657194"/>
                    <a:pt x="175437" y="655729"/>
                    <a:pt x="173587" y="655378"/>
                  </a:cubicBezTo>
                  <a:close/>
                  <a:moveTo>
                    <a:pt x="181240" y="642447"/>
                  </a:moveTo>
                  <a:cubicBezTo>
                    <a:pt x="182356" y="642861"/>
                    <a:pt x="182675" y="643530"/>
                    <a:pt x="182771" y="643753"/>
                  </a:cubicBezTo>
                  <a:cubicBezTo>
                    <a:pt x="183217" y="644581"/>
                    <a:pt x="183026" y="645314"/>
                    <a:pt x="182643" y="645951"/>
                  </a:cubicBezTo>
                  <a:cubicBezTo>
                    <a:pt x="182484" y="646269"/>
                    <a:pt x="181814" y="647065"/>
                    <a:pt x="180379" y="647065"/>
                  </a:cubicBezTo>
                  <a:cubicBezTo>
                    <a:pt x="179231" y="647097"/>
                    <a:pt x="174926" y="646365"/>
                    <a:pt x="173141" y="646142"/>
                  </a:cubicBezTo>
                  <a:lnTo>
                    <a:pt x="158887" y="644199"/>
                  </a:lnTo>
                  <a:cubicBezTo>
                    <a:pt x="154583" y="643498"/>
                    <a:pt x="150278" y="642893"/>
                    <a:pt x="146005" y="642192"/>
                  </a:cubicBezTo>
                  <a:cubicBezTo>
                    <a:pt x="143135" y="641714"/>
                    <a:pt x="140266" y="641173"/>
                    <a:pt x="137428" y="640632"/>
                  </a:cubicBezTo>
                  <a:cubicBezTo>
                    <a:pt x="130221" y="639230"/>
                    <a:pt x="123111" y="637574"/>
                    <a:pt x="116032" y="635695"/>
                  </a:cubicBezTo>
                  <a:cubicBezTo>
                    <a:pt x="114756" y="635376"/>
                    <a:pt x="113959" y="634134"/>
                    <a:pt x="114278" y="632860"/>
                  </a:cubicBezTo>
                  <a:cubicBezTo>
                    <a:pt x="114565" y="631618"/>
                    <a:pt x="115841" y="630822"/>
                    <a:pt x="117084" y="631108"/>
                  </a:cubicBezTo>
                  <a:cubicBezTo>
                    <a:pt x="123047" y="632287"/>
                    <a:pt x="129042" y="633179"/>
                    <a:pt x="135004" y="634070"/>
                  </a:cubicBezTo>
                  <a:cubicBezTo>
                    <a:pt x="139022" y="634676"/>
                    <a:pt x="143040" y="635249"/>
                    <a:pt x="147058" y="635918"/>
                  </a:cubicBezTo>
                  <a:cubicBezTo>
                    <a:pt x="151362" y="636618"/>
                    <a:pt x="155667" y="637478"/>
                    <a:pt x="159940" y="638338"/>
                  </a:cubicBezTo>
                  <a:lnTo>
                    <a:pt x="173938" y="641141"/>
                  </a:lnTo>
                  <a:cubicBezTo>
                    <a:pt x="174990" y="641332"/>
                    <a:pt x="177414" y="642320"/>
                    <a:pt x="179008" y="642670"/>
                  </a:cubicBezTo>
                  <a:cubicBezTo>
                    <a:pt x="179327" y="642447"/>
                    <a:pt x="179709" y="642288"/>
                    <a:pt x="180092" y="642256"/>
                  </a:cubicBezTo>
                  <a:cubicBezTo>
                    <a:pt x="179933" y="642351"/>
                    <a:pt x="179709" y="642574"/>
                    <a:pt x="179486" y="642766"/>
                  </a:cubicBezTo>
                  <a:cubicBezTo>
                    <a:pt x="180092" y="642861"/>
                    <a:pt x="180507" y="642829"/>
                    <a:pt x="180539" y="642511"/>
                  </a:cubicBezTo>
                  <a:cubicBezTo>
                    <a:pt x="180539" y="642383"/>
                    <a:pt x="180539" y="642320"/>
                    <a:pt x="180507" y="642256"/>
                  </a:cubicBezTo>
                  <a:cubicBezTo>
                    <a:pt x="180730" y="642256"/>
                    <a:pt x="180985" y="642320"/>
                    <a:pt x="181240" y="642447"/>
                  </a:cubicBezTo>
                  <a:close/>
                  <a:moveTo>
                    <a:pt x="179486" y="646588"/>
                  </a:moveTo>
                  <a:cubicBezTo>
                    <a:pt x="179295" y="646938"/>
                    <a:pt x="179072" y="646588"/>
                    <a:pt x="178912" y="646237"/>
                  </a:cubicBezTo>
                  <a:cubicBezTo>
                    <a:pt x="179040" y="646365"/>
                    <a:pt x="179231" y="646460"/>
                    <a:pt x="179422" y="646556"/>
                  </a:cubicBezTo>
                  <a:cubicBezTo>
                    <a:pt x="179454" y="646556"/>
                    <a:pt x="179518" y="646588"/>
                    <a:pt x="179486" y="646588"/>
                  </a:cubicBezTo>
                  <a:close/>
                  <a:moveTo>
                    <a:pt x="189371" y="632828"/>
                  </a:moveTo>
                  <a:cubicBezTo>
                    <a:pt x="187809" y="632000"/>
                    <a:pt x="185226" y="630949"/>
                    <a:pt x="184078" y="630216"/>
                  </a:cubicBezTo>
                  <a:lnTo>
                    <a:pt x="171770" y="622413"/>
                  </a:lnTo>
                  <a:cubicBezTo>
                    <a:pt x="168900" y="620661"/>
                    <a:pt x="165998" y="618941"/>
                    <a:pt x="163033" y="617349"/>
                  </a:cubicBezTo>
                  <a:cubicBezTo>
                    <a:pt x="161056" y="616266"/>
                    <a:pt x="159047" y="615247"/>
                    <a:pt x="157038" y="614259"/>
                  </a:cubicBezTo>
                  <a:cubicBezTo>
                    <a:pt x="149545" y="610565"/>
                    <a:pt x="141860" y="607284"/>
                    <a:pt x="134271" y="603717"/>
                  </a:cubicBezTo>
                  <a:cubicBezTo>
                    <a:pt x="133123" y="603144"/>
                    <a:pt x="131720" y="603621"/>
                    <a:pt x="131114" y="604768"/>
                  </a:cubicBezTo>
                  <a:cubicBezTo>
                    <a:pt x="130540" y="605914"/>
                    <a:pt x="130987" y="607348"/>
                    <a:pt x="132167" y="607921"/>
                  </a:cubicBezTo>
                  <a:lnTo>
                    <a:pt x="168740" y="627605"/>
                  </a:lnTo>
                  <a:lnTo>
                    <a:pt x="181463" y="634644"/>
                  </a:lnTo>
                  <a:cubicBezTo>
                    <a:pt x="182611" y="635249"/>
                    <a:pt x="184939" y="636077"/>
                    <a:pt x="186724" y="636778"/>
                  </a:cubicBezTo>
                  <a:lnTo>
                    <a:pt x="187171" y="636969"/>
                  </a:lnTo>
                  <a:cubicBezTo>
                    <a:pt x="187522" y="637956"/>
                    <a:pt x="188542" y="638593"/>
                    <a:pt x="189626" y="638434"/>
                  </a:cubicBezTo>
                  <a:cubicBezTo>
                    <a:pt x="191444" y="638211"/>
                    <a:pt x="191858" y="637001"/>
                    <a:pt x="192018" y="636395"/>
                  </a:cubicBezTo>
                  <a:cubicBezTo>
                    <a:pt x="192177" y="635790"/>
                    <a:pt x="192050" y="634994"/>
                    <a:pt x="191348" y="634198"/>
                  </a:cubicBezTo>
                  <a:cubicBezTo>
                    <a:pt x="191061" y="633847"/>
                    <a:pt x="190360" y="633338"/>
                    <a:pt x="189371" y="632828"/>
                  </a:cubicBezTo>
                  <a:close/>
                  <a:moveTo>
                    <a:pt x="190678" y="614036"/>
                  </a:moveTo>
                  <a:cubicBezTo>
                    <a:pt x="186693" y="610947"/>
                    <a:pt x="182707" y="607826"/>
                    <a:pt x="178657" y="604800"/>
                  </a:cubicBezTo>
                  <a:cubicBezTo>
                    <a:pt x="175437" y="602379"/>
                    <a:pt x="172152" y="600054"/>
                    <a:pt x="168868" y="597697"/>
                  </a:cubicBezTo>
                  <a:cubicBezTo>
                    <a:pt x="163926" y="594162"/>
                    <a:pt x="158951" y="590722"/>
                    <a:pt x="154073" y="587155"/>
                  </a:cubicBezTo>
                  <a:cubicBezTo>
                    <a:pt x="153052" y="586358"/>
                    <a:pt x="151585" y="586517"/>
                    <a:pt x="150756" y="587537"/>
                  </a:cubicBezTo>
                  <a:cubicBezTo>
                    <a:pt x="149959" y="588556"/>
                    <a:pt x="150151" y="590053"/>
                    <a:pt x="151171" y="590849"/>
                  </a:cubicBezTo>
                  <a:cubicBezTo>
                    <a:pt x="155794" y="594799"/>
                    <a:pt x="160450" y="598716"/>
                    <a:pt x="165233" y="602506"/>
                  </a:cubicBezTo>
                  <a:cubicBezTo>
                    <a:pt x="168390" y="605023"/>
                    <a:pt x="171610" y="607507"/>
                    <a:pt x="174895" y="609896"/>
                  </a:cubicBezTo>
                  <a:cubicBezTo>
                    <a:pt x="178976" y="612890"/>
                    <a:pt x="183153" y="615756"/>
                    <a:pt x="187330" y="618623"/>
                  </a:cubicBezTo>
                  <a:cubicBezTo>
                    <a:pt x="191507" y="621489"/>
                    <a:pt x="195717" y="624260"/>
                    <a:pt x="199926" y="627095"/>
                  </a:cubicBezTo>
                  <a:cubicBezTo>
                    <a:pt x="200914" y="627828"/>
                    <a:pt x="202349" y="627605"/>
                    <a:pt x="203082" y="626617"/>
                  </a:cubicBezTo>
                  <a:cubicBezTo>
                    <a:pt x="203816" y="625598"/>
                    <a:pt x="203593" y="624197"/>
                    <a:pt x="202572" y="623464"/>
                  </a:cubicBezTo>
                  <a:cubicBezTo>
                    <a:pt x="198618" y="620311"/>
                    <a:pt x="194664" y="617158"/>
                    <a:pt x="190678" y="614036"/>
                  </a:cubicBezTo>
                  <a:close/>
                  <a:moveTo>
                    <a:pt x="209715" y="612030"/>
                  </a:moveTo>
                  <a:cubicBezTo>
                    <a:pt x="206590" y="607443"/>
                    <a:pt x="198427" y="596264"/>
                    <a:pt x="197789" y="595404"/>
                  </a:cubicBezTo>
                  <a:cubicBezTo>
                    <a:pt x="194951" y="591709"/>
                    <a:pt x="192432" y="587887"/>
                    <a:pt x="189849" y="584129"/>
                  </a:cubicBezTo>
                  <a:cubicBezTo>
                    <a:pt x="187203" y="580243"/>
                    <a:pt x="184556" y="576421"/>
                    <a:pt x="181910" y="572599"/>
                  </a:cubicBezTo>
                  <a:cubicBezTo>
                    <a:pt x="179614" y="569286"/>
                    <a:pt x="177222" y="566038"/>
                    <a:pt x="174767" y="562789"/>
                  </a:cubicBezTo>
                  <a:cubicBezTo>
                    <a:pt x="174002" y="561738"/>
                    <a:pt x="172535" y="561483"/>
                    <a:pt x="171483" y="562247"/>
                  </a:cubicBezTo>
                  <a:cubicBezTo>
                    <a:pt x="170430" y="562980"/>
                    <a:pt x="170175" y="564445"/>
                    <a:pt x="170909" y="565496"/>
                  </a:cubicBezTo>
                  <a:cubicBezTo>
                    <a:pt x="173970" y="570210"/>
                    <a:pt x="176776" y="575019"/>
                    <a:pt x="179678" y="579765"/>
                  </a:cubicBezTo>
                  <a:cubicBezTo>
                    <a:pt x="181623" y="582982"/>
                    <a:pt x="183600" y="586199"/>
                    <a:pt x="185704" y="589320"/>
                  </a:cubicBezTo>
                  <a:cubicBezTo>
                    <a:pt x="188000" y="592665"/>
                    <a:pt x="190455" y="595913"/>
                    <a:pt x="193038" y="599130"/>
                  </a:cubicBezTo>
                  <a:cubicBezTo>
                    <a:pt x="193740" y="599958"/>
                    <a:pt x="202540" y="610501"/>
                    <a:pt x="205920" y="614801"/>
                  </a:cubicBezTo>
                  <a:cubicBezTo>
                    <a:pt x="206239" y="615183"/>
                    <a:pt x="206622" y="615533"/>
                    <a:pt x="206877" y="615788"/>
                  </a:cubicBezTo>
                  <a:cubicBezTo>
                    <a:pt x="206877" y="615884"/>
                    <a:pt x="206941" y="615916"/>
                    <a:pt x="206972" y="616011"/>
                  </a:cubicBezTo>
                  <a:cubicBezTo>
                    <a:pt x="207004" y="616075"/>
                    <a:pt x="207132" y="616170"/>
                    <a:pt x="207068" y="616234"/>
                  </a:cubicBezTo>
                  <a:lnTo>
                    <a:pt x="207068" y="616266"/>
                  </a:lnTo>
                  <a:cubicBezTo>
                    <a:pt x="207578" y="617317"/>
                    <a:pt x="208822" y="617827"/>
                    <a:pt x="209906" y="617381"/>
                  </a:cubicBezTo>
                  <a:cubicBezTo>
                    <a:pt x="210257" y="617285"/>
                    <a:pt x="212106" y="616043"/>
                    <a:pt x="210958" y="613909"/>
                  </a:cubicBezTo>
                  <a:cubicBezTo>
                    <a:pt x="210735" y="613590"/>
                    <a:pt x="210321" y="612922"/>
                    <a:pt x="209715" y="612030"/>
                  </a:cubicBezTo>
                  <a:close/>
                  <a:moveTo>
                    <a:pt x="206972" y="616011"/>
                  </a:moveTo>
                  <a:cubicBezTo>
                    <a:pt x="207004" y="616107"/>
                    <a:pt x="206972" y="616298"/>
                    <a:pt x="207068" y="616266"/>
                  </a:cubicBezTo>
                  <a:cubicBezTo>
                    <a:pt x="207036" y="616202"/>
                    <a:pt x="207036" y="616138"/>
                    <a:pt x="207004" y="616107"/>
                  </a:cubicBezTo>
                  <a:cubicBezTo>
                    <a:pt x="206972" y="616011"/>
                    <a:pt x="206941" y="615916"/>
                    <a:pt x="206909" y="615820"/>
                  </a:cubicBezTo>
                  <a:cubicBezTo>
                    <a:pt x="206972" y="615916"/>
                    <a:pt x="206941" y="615947"/>
                    <a:pt x="206972" y="616011"/>
                  </a:cubicBezTo>
                  <a:close/>
                  <a:moveTo>
                    <a:pt x="217112" y="609100"/>
                  </a:moveTo>
                  <a:cubicBezTo>
                    <a:pt x="216825" y="609195"/>
                    <a:pt x="216634" y="608813"/>
                    <a:pt x="216507" y="608240"/>
                  </a:cubicBezTo>
                  <a:lnTo>
                    <a:pt x="216602" y="608271"/>
                  </a:lnTo>
                  <a:lnTo>
                    <a:pt x="216953" y="608463"/>
                  </a:lnTo>
                  <a:cubicBezTo>
                    <a:pt x="216825" y="608240"/>
                    <a:pt x="216634" y="608048"/>
                    <a:pt x="216443" y="607921"/>
                  </a:cubicBezTo>
                  <a:cubicBezTo>
                    <a:pt x="216188" y="606520"/>
                    <a:pt x="216124" y="604354"/>
                    <a:pt x="215869" y="603494"/>
                  </a:cubicBezTo>
                  <a:lnTo>
                    <a:pt x="212298" y="592442"/>
                  </a:lnTo>
                  <a:cubicBezTo>
                    <a:pt x="210895" y="588492"/>
                    <a:pt x="209492" y="584479"/>
                    <a:pt x="207961" y="580498"/>
                  </a:cubicBezTo>
                  <a:cubicBezTo>
                    <a:pt x="206462" y="576612"/>
                    <a:pt x="204868" y="572726"/>
                    <a:pt x="203497" y="568840"/>
                  </a:cubicBezTo>
                  <a:cubicBezTo>
                    <a:pt x="202349" y="565464"/>
                    <a:pt x="201265" y="562120"/>
                    <a:pt x="200468" y="558712"/>
                  </a:cubicBezTo>
                  <a:cubicBezTo>
                    <a:pt x="200244" y="557438"/>
                    <a:pt x="199033" y="556578"/>
                    <a:pt x="197757" y="556833"/>
                  </a:cubicBezTo>
                  <a:cubicBezTo>
                    <a:pt x="196482" y="557056"/>
                    <a:pt x="195621" y="558266"/>
                    <a:pt x="195844" y="559540"/>
                  </a:cubicBezTo>
                  <a:cubicBezTo>
                    <a:pt x="196546" y="564381"/>
                    <a:pt x="197662" y="569223"/>
                    <a:pt x="199097" y="574064"/>
                  </a:cubicBezTo>
                  <a:cubicBezTo>
                    <a:pt x="200149" y="577536"/>
                    <a:pt x="201360" y="581039"/>
                    <a:pt x="202668" y="584447"/>
                  </a:cubicBezTo>
                  <a:cubicBezTo>
                    <a:pt x="203975" y="587855"/>
                    <a:pt x="205410" y="591168"/>
                    <a:pt x="206717" y="594480"/>
                  </a:cubicBezTo>
                  <a:lnTo>
                    <a:pt x="211054" y="605150"/>
                  </a:lnTo>
                  <a:cubicBezTo>
                    <a:pt x="211564" y="606424"/>
                    <a:pt x="212457" y="609705"/>
                    <a:pt x="212808" y="610597"/>
                  </a:cubicBezTo>
                  <a:cubicBezTo>
                    <a:pt x="213350" y="611966"/>
                    <a:pt x="214402" y="612285"/>
                    <a:pt x="214657" y="612316"/>
                  </a:cubicBezTo>
                  <a:cubicBezTo>
                    <a:pt x="214976" y="612348"/>
                    <a:pt x="217623" y="612285"/>
                    <a:pt x="217336" y="609609"/>
                  </a:cubicBezTo>
                  <a:cubicBezTo>
                    <a:pt x="217336" y="609418"/>
                    <a:pt x="217304" y="609227"/>
                    <a:pt x="217240" y="609068"/>
                  </a:cubicBezTo>
                  <a:cubicBezTo>
                    <a:pt x="217208" y="609068"/>
                    <a:pt x="217176" y="609100"/>
                    <a:pt x="217112" y="609100"/>
                  </a:cubicBezTo>
                  <a:close/>
                  <a:moveTo>
                    <a:pt x="2357725" y="2068205"/>
                  </a:moveTo>
                  <a:cubicBezTo>
                    <a:pt x="2354186" y="2067982"/>
                    <a:pt x="2350646" y="2067727"/>
                    <a:pt x="2347075" y="2067568"/>
                  </a:cubicBezTo>
                  <a:cubicBezTo>
                    <a:pt x="2343248" y="2067377"/>
                    <a:pt x="2339422" y="2067313"/>
                    <a:pt x="2335596" y="2067186"/>
                  </a:cubicBezTo>
                  <a:lnTo>
                    <a:pt x="2323989" y="2066963"/>
                  </a:lnTo>
                  <a:cubicBezTo>
                    <a:pt x="2323000" y="2066931"/>
                    <a:pt x="2320545" y="2067345"/>
                    <a:pt x="2318983" y="2067345"/>
                  </a:cubicBezTo>
                  <a:cubicBezTo>
                    <a:pt x="2318791" y="2067122"/>
                    <a:pt x="2318441" y="2067217"/>
                    <a:pt x="2318185" y="2067090"/>
                  </a:cubicBezTo>
                  <a:cubicBezTo>
                    <a:pt x="2318249" y="2067154"/>
                    <a:pt x="2318345" y="2067249"/>
                    <a:pt x="2318377" y="2067281"/>
                  </a:cubicBezTo>
                  <a:cubicBezTo>
                    <a:pt x="2318409" y="2067281"/>
                    <a:pt x="2318409" y="2067313"/>
                    <a:pt x="2318441" y="2067313"/>
                  </a:cubicBezTo>
                  <a:lnTo>
                    <a:pt x="2318409" y="2067313"/>
                  </a:lnTo>
                  <a:cubicBezTo>
                    <a:pt x="2318409" y="2067313"/>
                    <a:pt x="2318377" y="2067281"/>
                    <a:pt x="2318377" y="2067281"/>
                  </a:cubicBezTo>
                  <a:cubicBezTo>
                    <a:pt x="2318026" y="2067249"/>
                    <a:pt x="2317835" y="2067122"/>
                    <a:pt x="2317771" y="2066963"/>
                  </a:cubicBezTo>
                  <a:cubicBezTo>
                    <a:pt x="2317452" y="2066899"/>
                    <a:pt x="2317229" y="2066612"/>
                    <a:pt x="2316910" y="2066676"/>
                  </a:cubicBezTo>
                  <a:cubicBezTo>
                    <a:pt x="2314710" y="2066995"/>
                    <a:pt x="2314646" y="2068778"/>
                    <a:pt x="2314646" y="2069097"/>
                  </a:cubicBezTo>
                  <a:cubicBezTo>
                    <a:pt x="2314646" y="2069511"/>
                    <a:pt x="2314965" y="2070944"/>
                    <a:pt x="2316782" y="2071358"/>
                  </a:cubicBezTo>
                  <a:cubicBezTo>
                    <a:pt x="2317867" y="2071613"/>
                    <a:pt x="2321980" y="2071868"/>
                    <a:pt x="2323638" y="2072059"/>
                  </a:cubicBezTo>
                  <a:lnTo>
                    <a:pt x="2335309" y="2073142"/>
                  </a:lnTo>
                  <a:cubicBezTo>
                    <a:pt x="2339135" y="2073396"/>
                    <a:pt x="2342961" y="2073747"/>
                    <a:pt x="2346788" y="2073906"/>
                  </a:cubicBezTo>
                  <a:cubicBezTo>
                    <a:pt x="2349339" y="2074034"/>
                    <a:pt x="2351890" y="2074097"/>
                    <a:pt x="2354441" y="2074129"/>
                  </a:cubicBezTo>
                  <a:cubicBezTo>
                    <a:pt x="2360882" y="2074225"/>
                    <a:pt x="2367291" y="2074065"/>
                    <a:pt x="2373732" y="2073747"/>
                  </a:cubicBezTo>
                  <a:cubicBezTo>
                    <a:pt x="2375008" y="2073747"/>
                    <a:pt x="2376060" y="2072696"/>
                    <a:pt x="2376060" y="2071390"/>
                  </a:cubicBezTo>
                  <a:cubicBezTo>
                    <a:pt x="2376028" y="2070084"/>
                    <a:pt x="2374976" y="2069065"/>
                    <a:pt x="2373668" y="2069065"/>
                  </a:cubicBezTo>
                  <a:cubicBezTo>
                    <a:pt x="2368343" y="2068906"/>
                    <a:pt x="2363050" y="2068523"/>
                    <a:pt x="2357725" y="2068205"/>
                  </a:cubicBezTo>
                  <a:close/>
                  <a:moveTo>
                    <a:pt x="2317612" y="2066867"/>
                  </a:moveTo>
                  <a:cubicBezTo>
                    <a:pt x="2317612" y="2066931"/>
                    <a:pt x="2317739" y="2066899"/>
                    <a:pt x="2317771" y="2066963"/>
                  </a:cubicBezTo>
                  <a:cubicBezTo>
                    <a:pt x="2317930" y="2066995"/>
                    <a:pt x="2318058" y="2067026"/>
                    <a:pt x="2318185" y="2067090"/>
                  </a:cubicBezTo>
                  <a:cubicBezTo>
                    <a:pt x="2317962" y="2066835"/>
                    <a:pt x="2317675" y="2066517"/>
                    <a:pt x="2317612" y="2066867"/>
                  </a:cubicBezTo>
                  <a:close/>
                  <a:moveTo>
                    <a:pt x="2373700" y="2092953"/>
                  </a:moveTo>
                  <a:cubicBezTo>
                    <a:pt x="2374976" y="2093271"/>
                    <a:pt x="2375709" y="2094577"/>
                    <a:pt x="2375358" y="2095819"/>
                  </a:cubicBezTo>
                  <a:cubicBezTo>
                    <a:pt x="2375039" y="2097062"/>
                    <a:pt x="2373732" y="2097826"/>
                    <a:pt x="2372488" y="2097476"/>
                  </a:cubicBezTo>
                  <a:cubicBezTo>
                    <a:pt x="2366589" y="2096106"/>
                    <a:pt x="2360627" y="2095023"/>
                    <a:pt x="2354664" y="2093940"/>
                  </a:cubicBezTo>
                  <a:cubicBezTo>
                    <a:pt x="2350678" y="2093208"/>
                    <a:pt x="2346660" y="2092507"/>
                    <a:pt x="2342675" y="2091711"/>
                  </a:cubicBezTo>
                  <a:cubicBezTo>
                    <a:pt x="2338402" y="2090851"/>
                    <a:pt x="2334129" y="2089831"/>
                    <a:pt x="2329888" y="2088844"/>
                  </a:cubicBezTo>
                  <a:lnTo>
                    <a:pt x="2315985" y="2085595"/>
                  </a:lnTo>
                  <a:cubicBezTo>
                    <a:pt x="2314965" y="2085372"/>
                    <a:pt x="2312542" y="2084321"/>
                    <a:pt x="2310947" y="2083907"/>
                  </a:cubicBezTo>
                  <a:cubicBezTo>
                    <a:pt x="2310628" y="2084130"/>
                    <a:pt x="2310246" y="2084258"/>
                    <a:pt x="2309863" y="2084289"/>
                  </a:cubicBezTo>
                  <a:cubicBezTo>
                    <a:pt x="2310054" y="2084162"/>
                    <a:pt x="2310278" y="2083971"/>
                    <a:pt x="2310469" y="2083780"/>
                  </a:cubicBezTo>
                  <a:cubicBezTo>
                    <a:pt x="2309863" y="2083684"/>
                    <a:pt x="2309481" y="2083716"/>
                    <a:pt x="2309449" y="2084003"/>
                  </a:cubicBezTo>
                  <a:cubicBezTo>
                    <a:pt x="2309417" y="2084130"/>
                    <a:pt x="2309449" y="2084226"/>
                    <a:pt x="2309481" y="2084258"/>
                  </a:cubicBezTo>
                  <a:cubicBezTo>
                    <a:pt x="2309225" y="2084258"/>
                    <a:pt x="2308970" y="2084162"/>
                    <a:pt x="2308747" y="2084066"/>
                  </a:cubicBezTo>
                  <a:cubicBezTo>
                    <a:pt x="2307663" y="2083589"/>
                    <a:pt x="2307344" y="2082920"/>
                    <a:pt x="2307248" y="2082729"/>
                  </a:cubicBezTo>
                  <a:cubicBezTo>
                    <a:pt x="2306834" y="2081869"/>
                    <a:pt x="2307025" y="2081136"/>
                    <a:pt x="2307408" y="2080499"/>
                  </a:cubicBezTo>
                  <a:cubicBezTo>
                    <a:pt x="2307599" y="2080213"/>
                    <a:pt x="2308301" y="2079416"/>
                    <a:pt x="2309736" y="2079448"/>
                  </a:cubicBezTo>
                  <a:cubicBezTo>
                    <a:pt x="2310884" y="2079480"/>
                    <a:pt x="2315188" y="2080340"/>
                    <a:pt x="2316942" y="2080595"/>
                  </a:cubicBezTo>
                  <a:lnTo>
                    <a:pt x="2331132" y="2083015"/>
                  </a:lnTo>
                  <a:cubicBezTo>
                    <a:pt x="2335404" y="2083875"/>
                    <a:pt x="2339677" y="2084608"/>
                    <a:pt x="2343950" y="2085468"/>
                  </a:cubicBezTo>
                  <a:cubicBezTo>
                    <a:pt x="2346788" y="2086041"/>
                    <a:pt x="2349658" y="2086646"/>
                    <a:pt x="2352496" y="2087315"/>
                  </a:cubicBezTo>
                  <a:cubicBezTo>
                    <a:pt x="2359606" y="2088939"/>
                    <a:pt x="2366685" y="2090819"/>
                    <a:pt x="2373700" y="2092953"/>
                  </a:cubicBezTo>
                  <a:close/>
                  <a:moveTo>
                    <a:pt x="2311202" y="2080340"/>
                  </a:moveTo>
                  <a:cubicBezTo>
                    <a:pt x="2311043" y="2080213"/>
                    <a:pt x="2310852" y="2080085"/>
                    <a:pt x="2310660" y="2079990"/>
                  </a:cubicBezTo>
                  <a:cubicBezTo>
                    <a:pt x="2310660" y="2079990"/>
                    <a:pt x="2310596" y="2079990"/>
                    <a:pt x="2310596" y="2079958"/>
                  </a:cubicBezTo>
                  <a:cubicBezTo>
                    <a:pt x="2310820" y="2079607"/>
                    <a:pt x="2311043" y="2079990"/>
                    <a:pt x="2311202" y="2080340"/>
                  </a:cubicBezTo>
                  <a:close/>
                  <a:moveTo>
                    <a:pt x="2320768" y="2099291"/>
                  </a:moveTo>
                  <a:lnTo>
                    <a:pt x="2308269" y="2091838"/>
                  </a:lnTo>
                  <a:cubicBezTo>
                    <a:pt x="2307153" y="2091169"/>
                    <a:pt x="2304825" y="2090277"/>
                    <a:pt x="2303103" y="2089513"/>
                  </a:cubicBezTo>
                  <a:lnTo>
                    <a:pt x="2302657" y="2089322"/>
                  </a:lnTo>
                  <a:cubicBezTo>
                    <a:pt x="2302306" y="2088334"/>
                    <a:pt x="2301317" y="2087666"/>
                    <a:pt x="2300233" y="2087793"/>
                  </a:cubicBezTo>
                  <a:cubicBezTo>
                    <a:pt x="2298384" y="2087952"/>
                    <a:pt x="2297938" y="2089131"/>
                    <a:pt x="2297778" y="2089736"/>
                  </a:cubicBezTo>
                  <a:cubicBezTo>
                    <a:pt x="2297619" y="2090341"/>
                    <a:pt x="2297682" y="2091137"/>
                    <a:pt x="2298352" y="2091965"/>
                  </a:cubicBezTo>
                  <a:cubicBezTo>
                    <a:pt x="2298639" y="2092348"/>
                    <a:pt x="2299341" y="2092857"/>
                    <a:pt x="2300297" y="2093399"/>
                  </a:cubicBezTo>
                  <a:cubicBezTo>
                    <a:pt x="2301828" y="2094258"/>
                    <a:pt x="2304379" y="2095405"/>
                    <a:pt x="2305495" y="2096170"/>
                  </a:cubicBezTo>
                  <a:lnTo>
                    <a:pt x="2317548" y="2104387"/>
                  </a:lnTo>
                  <a:cubicBezTo>
                    <a:pt x="2320386" y="2106234"/>
                    <a:pt x="2323224" y="2108050"/>
                    <a:pt x="2326157" y="2109738"/>
                  </a:cubicBezTo>
                  <a:cubicBezTo>
                    <a:pt x="2328070" y="2110885"/>
                    <a:pt x="2330047" y="2111967"/>
                    <a:pt x="2332024" y="2113019"/>
                  </a:cubicBezTo>
                  <a:cubicBezTo>
                    <a:pt x="2339390" y="2116936"/>
                    <a:pt x="2346979" y="2120504"/>
                    <a:pt x="2354441" y="2124294"/>
                  </a:cubicBezTo>
                  <a:cubicBezTo>
                    <a:pt x="2355589" y="2124899"/>
                    <a:pt x="2357023" y="2124485"/>
                    <a:pt x="2357629" y="2123338"/>
                  </a:cubicBezTo>
                  <a:cubicBezTo>
                    <a:pt x="2358267" y="2122224"/>
                    <a:pt x="2357852" y="2120790"/>
                    <a:pt x="2356704" y="2120153"/>
                  </a:cubicBezTo>
                  <a:lnTo>
                    <a:pt x="2320768" y="2099291"/>
                  </a:lnTo>
                  <a:close/>
                  <a:moveTo>
                    <a:pt x="2323479" y="2124485"/>
                  </a:moveTo>
                  <a:cubicBezTo>
                    <a:pt x="2320386" y="2121873"/>
                    <a:pt x="2317261" y="2119293"/>
                    <a:pt x="2314072" y="2116777"/>
                  </a:cubicBezTo>
                  <a:cubicBezTo>
                    <a:pt x="2310054" y="2113656"/>
                    <a:pt x="2305973" y="2110662"/>
                    <a:pt x="2301892" y="2107668"/>
                  </a:cubicBezTo>
                  <a:cubicBezTo>
                    <a:pt x="2297810" y="2104674"/>
                    <a:pt x="2293665" y="2101743"/>
                    <a:pt x="2289583" y="2098782"/>
                  </a:cubicBezTo>
                  <a:cubicBezTo>
                    <a:pt x="2288595" y="2098017"/>
                    <a:pt x="2287192" y="2098176"/>
                    <a:pt x="2286427" y="2099164"/>
                  </a:cubicBezTo>
                  <a:cubicBezTo>
                    <a:pt x="2285661" y="2100151"/>
                    <a:pt x="2285821" y="2101552"/>
                    <a:pt x="2286809" y="2102317"/>
                  </a:cubicBezTo>
                  <a:cubicBezTo>
                    <a:pt x="2290667" y="2105597"/>
                    <a:pt x="2294494" y="2108878"/>
                    <a:pt x="2298384" y="2112127"/>
                  </a:cubicBezTo>
                  <a:cubicBezTo>
                    <a:pt x="2302274" y="2115376"/>
                    <a:pt x="2306164" y="2118592"/>
                    <a:pt x="2310118" y="2121746"/>
                  </a:cubicBezTo>
                  <a:cubicBezTo>
                    <a:pt x="2313275" y="2124262"/>
                    <a:pt x="2316496" y="2126714"/>
                    <a:pt x="2319684" y="2129167"/>
                  </a:cubicBezTo>
                  <a:cubicBezTo>
                    <a:pt x="2324499" y="2132862"/>
                    <a:pt x="2329378" y="2136461"/>
                    <a:pt x="2334129" y="2140187"/>
                  </a:cubicBezTo>
                  <a:cubicBezTo>
                    <a:pt x="2335117" y="2141047"/>
                    <a:pt x="2336616" y="2140920"/>
                    <a:pt x="2337445" y="2139932"/>
                  </a:cubicBezTo>
                  <a:cubicBezTo>
                    <a:pt x="2338274" y="2138913"/>
                    <a:pt x="2338146" y="2137448"/>
                    <a:pt x="2337158" y="2136620"/>
                  </a:cubicBezTo>
                  <a:cubicBezTo>
                    <a:pt x="2332662" y="2132511"/>
                    <a:pt x="2328134" y="2128434"/>
                    <a:pt x="2323479" y="2124485"/>
                  </a:cubicBezTo>
                  <a:close/>
                  <a:moveTo>
                    <a:pt x="2282281" y="2109834"/>
                  </a:moveTo>
                  <a:cubicBezTo>
                    <a:pt x="2282281" y="2109738"/>
                    <a:pt x="2282217" y="2109706"/>
                    <a:pt x="2282217" y="2109611"/>
                  </a:cubicBezTo>
                  <a:cubicBezTo>
                    <a:pt x="2282249" y="2109674"/>
                    <a:pt x="2282249" y="2109738"/>
                    <a:pt x="2282249" y="2109802"/>
                  </a:cubicBezTo>
                  <a:lnTo>
                    <a:pt x="2282281" y="2109834"/>
                  </a:lnTo>
                  <a:close/>
                  <a:moveTo>
                    <a:pt x="2282217" y="2109611"/>
                  </a:moveTo>
                  <a:cubicBezTo>
                    <a:pt x="2282217" y="2109515"/>
                    <a:pt x="2282249" y="2109324"/>
                    <a:pt x="2282122" y="2109388"/>
                  </a:cubicBezTo>
                  <a:cubicBezTo>
                    <a:pt x="2282154" y="2109420"/>
                    <a:pt x="2282154" y="2109483"/>
                    <a:pt x="2282186" y="2109547"/>
                  </a:cubicBezTo>
                  <a:cubicBezTo>
                    <a:pt x="2282186" y="2109579"/>
                    <a:pt x="2282186" y="2109579"/>
                    <a:pt x="2282217" y="2109611"/>
                  </a:cubicBezTo>
                  <a:close/>
                  <a:moveTo>
                    <a:pt x="2302593" y="2137002"/>
                  </a:moveTo>
                  <a:cubicBezTo>
                    <a:pt x="2300425" y="2133562"/>
                    <a:pt x="2298065" y="2130250"/>
                    <a:pt x="2295578" y="2126969"/>
                  </a:cubicBezTo>
                  <a:cubicBezTo>
                    <a:pt x="2294908" y="2126109"/>
                    <a:pt x="2286458" y="2115280"/>
                    <a:pt x="2283174" y="2110885"/>
                  </a:cubicBezTo>
                  <a:cubicBezTo>
                    <a:pt x="2282887" y="2110471"/>
                    <a:pt x="2282504" y="2110120"/>
                    <a:pt x="2282281" y="2109834"/>
                  </a:cubicBezTo>
                  <a:lnTo>
                    <a:pt x="2282281" y="2109897"/>
                  </a:lnTo>
                  <a:lnTo>
                    <a:pt x="2282249" y="2109802"/>
                  </a:lnTo>
                  <a:cubicBezTo>
                    <a:pt x="2282090" y="2109611"/>
                    <a:pt x="2281994" y="2109451"/>
                    <a:pt x="2282122" y="2109388"/>
                  </a:cubicBezTo>
                  <a:cubicBezTo>
                    <a:pt x="2281643" y="2108305"/>
                    <a:pt x="2280432" y="2107763"/>
                    <a:pt x="2279316" y="2108146"/>
                  </a:cubicBezTo>
                  <a:cubicBezTo>
                    <a:pt x="2278997" y="2108273"/>
                    <a:pt x="2277084" y="2109451"/>
                    <a:pt x="2278168" y="2111585"/>
                  </a:cubicBezTo>
                  <a:cubicBezTo>
                    <a:pt x="2278327" y="2111904"/>
                    <a:pt x="2278742" y="2112605"/>
                    <a:pt x="2279316" y="2113528"/>
                  </a:cubicBezTo>
                  <a:cubicBezTo>
                    <a:pt x="2282281" y="2118210"/>
                    <a:pt x="2290093" y="2129645"/>
                    <a:pt x="2290699" y="2130536"/>
                  </a:cubicBezTo>
                  <a:cubicBezTo>
                    <a:pt x="2293410" y="2134295"/>
                    <a:pt x="2295833" y="2138212"/>
                    <a:pt x="2298288" y="2142066"/>
                  </a:cubicBezTo>
                  <a:cubicBezTo>
                    <a:pt x="2300807" y="2146016"/>
                    <a:pt x="2303326" y="2149933"/>
                    <a:pt x="2305846" y="2153851"/>
                  </a:cubicBezTo>
                  <a:cubicBezTo>
                    <a:pt x="2308045" y="2157227"/>
                    <a:pt x="2310310" y="2160571"/>
                    <a:pt x="2312669" y="2163852"/>
                  </a:cubicBezTo>
                  <a:cubicBezTo>
                    <a:pt x="2313403" y="2164935"/>
                    <a:pt x="2314869" y="2165254"/>
                    <a:pt x="2315953" y="2164553"/>
                  </a:cubicBezTo>
                  <a:cubicBezTo>
                    <a:pt x="2317038" y="2163820"/>
                    <a:pt x="2317324" y="2162355"/>
                    <a:pt x="2316623" y="2161272"/>
                  </a:cubicBezTo>
                  <a:cubicBezTo>
                    <a:pt x="2313689" y="2156495"/>
                    <a:pt x="2311075" y="2151590"/>
                    <a:pt x="2308301" y="2146748"/>
                  </a:cubicBezTo>
                  <a:cubicBezTo>
                    <a:pt x="2306451" y="2143468"/>
                    <a:pt x="2304602" y="2140187"/>
                    <a:pt x="2302593" y="2137002"/>
                  </a:cubicBezTo>
                  <a:close/>
                  <a:moveTo>
                    <a:pt x="2285502" y="2141302"/>
                  </a:moveTo>
                  <a:cubicBezTo>
                    <a:pt x="2284290" y="2137862"/>
                    <a:pt x="2282951" y="2134518"/>
                    <a:pt x="2281739" y="2131142"/>
                  </a:cubicBezTo>
                  <a:lnTo>
                    <a:pt x="2277753" y="2120344"/>
                  </a:lnTo>
                  <a:cubicBezTo>
                    <a:pt x="2277275" y="2119038"/>
                    <a:pt x="2276510" y="2115726"/>
                    <a:pt x="2276191" y="2114834"/>
                  </a:cubicBezTo>
                  <a:cubicBezTo>
                    <a:pt x="2275681" y="2113465"/>
                    <a:pt x="2274660" y="2113114"/>
                    <a:pt x="2274405" y="2113082"/>
                  </a:cubicBezTo>
                  <a:cubicBezTo>
                    <a:pt x="2274055" y="2113019"/>
                    <a:pt x="2271440" y="2112987"/>
                    <a:pt x="2271599" y="2115694"/>
                  </a:cubicBezTo>
                  <a:cubicBezTo>
                    <a:pt x="2271599" y="2115885"/>
                    <a:pt x="2271631" y="2116076"/>
                    <a:pt x="2271695" y="2116236"/>
                  </a:cubicBezTo>
                  <a:cubicBezTo>
                    <a:pt x="2271727" y="2116236"/>
                    <a:pt x="2271759" y="2116204"/>
                    <a:pt x="2271822" y="2116204"/>
                  </a:cubicBezTo>
                  <a:cubicBezTo>
                    <a:pt x="2272109" y="2116108"/>
                    <a:pt x="2272269" y="2116490"/>
                    <a:pt x="2272396" y="2117095"/>
                  </a:cubicBezTo>
                  <a:lnTo>
                    <a:pt x="2272301" y="2117032"/>
                  </a:lnTo>
                  <a:lnTo>
                    <a:pt x="2271950" y="2116841"/>
                  </a:lnTo>
                  <a:cubicBezTo>
                    <a:pt x="2272077" y="2117064"/>
                    <a:pt x="2272269" y="2117255"/>
                    <a:pt x="2272460" y="2117414"/>
                  </a:cubicBezTo>
                  <a:cubicBezTo>
                    <a:pt x="2272652" y="2118815"/>
                    <a:pt x="2272652" y="2120981"/>
                    <a:pt x="2272875" y="2121841"/>
                  </a:cubicBezTo>
                  <a:lnTo>
                    <a:pt x="2276095" y="2133021"/>
                  </a:lnTo>
                  <a:cubicBezTo>
                    <a:pt x="2277371" y="2137034"/>
                    <a:pt x="2278646" y="2141079"/>
                    <a:pt x="2280081" y="2145092"/>
                  </a:cubicBezTo>
                  <a:cubicBezTo>
                    <a:pt x="2281452" y="2149042"/>
                    <a:pt x="2282919" y="2152959"/>
                    <a:pt x="2284131" y="2156909"/>
                  </a:cubicBezTo>
                  <a:cubicBezTo>
                    <a:pt x="2285215" y="2160317"/>
                    <a:pt x="2286171" y="2163693"/>
                    <a:pt x="2286841" y="2167133"/>
                  </a:cubicBezTo>
                  <a:cubicBezTo>
                    <a:pt x="2287032" y="2168407"/>
                    <a:pt x="2288244" y="2169299"/>
                    <a:pt x="2289520" y="2169108"/>
                  </a:cubicBezTo>
                  <a:cubicBezTo>
                    <a:pt x="2290795" y="2168916"/>
                    <a:pt x="2291688" y="2167706"/>
                    <a:pt x="2291496" y="2166432"/>
                  </a:cubicBezTo>
                  <a:cubicBezTo>
                    <a:pt x="2290986" y="2161559"/>
                    <a:pt x="2289998" y="2156686"/>
                    <a:pt x="2288722" y="2151813"/>
                  </a:cubicBezTo>
                  <a:cubicBezTo>
                    <a:pt x="2287766" y="2148309"/>
                    <a:pt x="2286681" y="2144774"/>
                    <a:pt x="2285502" y="21413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879979" y="774715"/>
              <a:ext cx="1163149" cy="1176115"/>
            </a:xfrm>
            <a:custGeom>
              <a:rect b="b" l="l" r="r" t="t"/>
              <a:pathLst>
                <a:path extrusionOk="0" h="2352230" w="2326297">
                  <a:moveTo>
                    <a:pt x="2146098" y="549100"/>
                  </a:moveTo>
                  <a:cubicBezTo>
                    <a:pt x="2146449" y="564675"/>
                    <a:pt x="2135544" y="577606"/>
                    <a:pt x="2121737" y="577925"/>
                  </a:cubicBezTo>
                  <a:cubicBezTo>
                    <a:pt x="2107962" y="578243"/>
                    <a:pt x="2096450" y="565885"/>
                    <a:pt x="2096100" y="550278"/>
                  </a:cubicBezTo>
                  <a:cubicBezTo>
                    <a:pt x="2095749" y="534703"/>
                    <a:pt x="2106654" y="521804"/>
                    <a:pt x="2120461" y="521454"/>
                  </a:cubicBezTo>
                  <a:cubicBezTo>
                    <a:pt x="2134236" y="521135"/>
                    <a:pt x="2145747" y="533525"/>
                    <a:pt x="2146098" y="549100"/>
                  </a:cubicBezTo>
                  <a:close/>
                  <a:moveTo>
                    <a:pt x="2300621" y="796451"/>
                  </a:moveTo>
                  <a:cubicBezTo>
                    <a:pt x="2286846" y="796770"/>
                    <a:pt x="2275940" y="809701"/>
                    <a:pt x="2276291" y="825276"/>
                  </a:cubicBezTo>
                  <a:cubicBezTo>
                    <a:pt x="2276642" y="840851"/>
                    <a:pt x="2288153" y="853241"/>
                    <a:pt x="2301928" y="852890"/>
                  </a:cubicBezTo>
                  <a:cubicBezTo>
                    <a:pt x="2315735" y="852572"/>
                    <a:pt x="2326640" y="839672"/>
                    <a:pt x="2326289" y="824066"/>
                  </a:cubicBezTo>
                  <a:cubicBezTo>
                    <a:pt x="2325907" y="808491"/>
                    <a:pt x="2314428" y="796101"/>
                    <a:pt x="2300621" y="796451"/>
                  </a:cubicBezTo>
                  <a:close/>
                  <a:moveTo>
                    <a:pt x="196646" y="1740533"/>
                  </a:moveTo>
                  <a:cubicBezTo>
                    <a:pt x="182839" y="1740406"/>
                    <a:pt x="171519" y="1752955"/>
                    <a:pt x="171392" y="1768562"/>
                  </a:cubicBezTo>
                  <a:cubicBezTo>
                    <a:pt x="171264" y="1784137"/>
                    <a:pt x="182361" y="1796877"/>
                    <a:pt x="196136" y="1797004"/>
                  </a:cubicBezTo>
                  <a:cubicBezTo>
                    <a:pt x="209943" y="1797132"/>
                    <a:pt x="221262" y="1784583"/>
                    <a:pt x="221390" y="1768976"/>
                  </a:cubicBezTo>
                  <a:cubicBezTo>
                    <a:pt x="221517" y="1753401"/>
                    <a:pt x="210421" y="1740661"/>
                    <a:pt x="196646" y="1740533"/>
                  </a:cubicBezTo>
                  <a:close/>
                  <a:moveTo>
                    <a:pt x="25255" y="1459803"/>
                  </a:moveTo>
                  <a:cubicBezTo>
                    <a:pt x="11448" y="1459675"/>
                    <a:pt x="129" y="1472224"/>
                    <a:pt x="1" y="1487799"/>
                  </a:cubicBezTo>
                  <a:cubicBezTo>
                    <a:pt x="-126" y="1503406"/>
                    <a:pt x="10970" y="1516146"/>
                    <a:pt x="24777" y="1516274"/>
                  </a:cubicBezTo>
                  <a:cubicBezTo>
                    <a:pt x="38552" y="1516401"/>
                    <a:pt x="49872" y="1503852"/>
                    <a:pt x="49999" y="1488245"/>
                  </a:cubicBezTo>
                  <a:cubicBezTo>
                    <a:pt x="50127" y="1472670"/>
                    <a:pt x="39062" y="1459930"/>
                    <a:pt x="25255" y="1459803"/>
                  </a:cubicBezTo>
                  <a:close/>
                  <a:moveTo>
                    <a:pt x="1089471" y="8373"/>
                  </a:moveTo>
                  <a:cubicBezTo>
                    <a:pt x="1080607" y="19043"/>
                    <a:pt x="1082903" y="35892"/>
                    <a:pt x="1094605" y="45957"/>
                  </a:cubicBezTo>
                  <a:cubicBezTo>
                    <a:pt x="1106339" y="55990"/>
                    <a:pt x="1123048" y="55480"/>
                    <a:pt x="1131912" y="44778"/>
                  </a:cubicBezTo>
                  <a:cubicBezTo>
                    <a:pt x="1140777" y="34108"/>
                    <a:pt x="1138481" y="17259"/>
                    <a:pt x="1126779" y="7227"/>
                  </a:cubicBezTo>
                  <a:cubicBezTo>
                    <a:pt x="1115044" y="-2838"/>
                    <a:pt x="1098336" y="-2329"/>
                    <a:pt x="1089471" y="8373"/>
                  </a:cubicBezTo>
                  <a:close/>
                  <a:moveTo>
                    <a:pt x="1411048" y="53792"/>
                  </a:moveTo>
                  <a:cubicBezTo>
                    <a:pt x="1402183" y="64494"/>
                    <a:pt x="1404479" y="81343"/>
                    <a:pt x="1416213" y="91376"/>
                  </a:cubicBezTo>
                  <a:cubicBezTo>
                    <a:pt x="1427916" y="101440"/>
                    <a:pt x="1444624" y="100931"/>
                    <a:pt x="1453489" y="90229"/>
                  </a:cubicBezTo>
                  <a:cubicBezTo>
                    <a:pt x="1462385" y="79527"/>
                    <a:pt x="1460057" y="62710"/>
                    <a:pt x="1448355" y="52645"/>
                  </a:cubicBezTo>
                  <a:cubicBezTo>
                    <a:pt x="1436653" y="42581"/>
                    <a:pt x="1419912" y="43122"/>
                    <a:pt x="1411048" y="53792"/>
                  </a:cubicBezTo>
                  <a:close/>
                  <a:moveTo>
                    <a:pt x="1168359" y="2306613"/>
                  </a:moveTo>
                  <a:cubicBezTo>
                    <a:pt x="1159112" y="2317060"/>
                    <a:pt x="1160865" y="2333973"/>
                    <a:pt x="1172249" y="2344420"/>
                  </a:cubicBezTo>
                  <a:cubicBezTo>
                    <a:pt x="1183632" y="2354835"/>
                    <a:pt x="1200373" y="2354835"/>
                    <a:pt x="1209620" y="2344420"/>
                  </a:cubicBezTo>
                  <a:cubicBezTo>
                    <a:pt x="1218867" y="2334005"/>
                    <a:pt x="1217113" y="2317060"/>
                    <a:pt x="1205730" y="2306645"/>
                  </a:cubicBezTo>
                  <a:cubicBezTo>
                    <a:pt x="1194314" y="2296198"/>
                    <a:pt x="1177574" y="2296198"/>
                    <a:pt x="1168359" y="2306613"/>
                  </a:cubicBezTo>
                  <a:close/>
                  <a:moveTo>
                    <a:pt x="848026" y="2251066"/>
                  </a:moveTo>
                  <a:cubicBezTo>
                    <a:pt x="838779" y="2261513"/>
                    <a:pt x="840532" y="2278425"/>
                    <a:pt x="851916" y="2288872"/>
                  </a:cubicBezTo>
                  <a:cubicBezTo>
                    <a:pt x="863299" y="2299287"/>
                    <a:pt x="880040" y="2299287"/>
                    <a:pt x="889287" y="2288872"/>
                  </a:cubicBezTo>
                  <a:cubicBezTo>
                    <a:pt x="898534" y="2278457"/>
                    <a:pt x="896780" y="2261513"/>
                    <a:pt x="885397" y="2251097"/>
                  </a:cubicBezTo>
                  <a:cubicBezTo>
                    <a:pt x="873981" y="2240651"/>
                    <a:pt x="857241" y="2240651"/>
                    <a:pt x="848026" y="2251066"/>
                  </a:cubicBezTo>
                  <a:close/>
                  <a:moveTo>
                    <a:pt x="120820" y="660640"/>
                  </a:moveTo>
                  <a:cubicBezTo>
                    <a:pt x="106598" y="666405"/>
                    <a:pt x="99168" y="681662"/>
                    <a:pt x="104238" y="694689"/>
                  </a:cubicBezTo>
                  <a:cubicBezTo>
                    <a:pt x="109340" y="707747"/>
                    <a:pt x="125060" y="713640"/>
                    <a:pt x="139282" y="707907"/>
                  </a:cubicBezTo>
                  <a:cubicBezTo>
                    <a:pt x="153535" y="702142"/>
                    <a:pt x="160965" y="686885"/>
                    <a:pt x="155863" y="673827"/>
                  </a:cubicBezTo>
                  <a:cubicBezTo>
                    <a:pt x="150761" y="660800"/>
                    <a:pt x="135073" y="654876"/>
                    <a:pt x="120820" y="660640"/>
                  </a:cubicBezTo>
                  <a:close/>
                  <a:moveTo>
                    <a:pt x="311788" y="393287"/>
                  </a:moveTo>
                  <a:cubicBezTo>
                    <a:pt x="297567" y="399052"/>
                    <a:pt x="290137" y="414308"/>
                    <a:pt x="295239" y="427367"/>
                  </a:cubicBezTo>
                  <a:cubicBezTo>
                    <a:pt x="300309" y="440394"/>
                    <a:pt x="316029" y="446318"/>
                    <a:pt x="330283" y="440553"/>
                  </a:cubicBezTo>
                  <a:cubicBezTo>
                    <a:pt x="344504" y="434788"/>
                    <a:pt x="351934" y="419532"/>
                    <a:pt x="346832" y="406505"/>
                  </a:cubicBezTo>
                  <a:cubicBezTo>
                    <a:pt x="341730" y="393446"/>
                    <a:pt x="326042" y="387554"/>
                    <a:pt x="311788" y="393287"/>
                  </a:cubicBezTo>
                  <a:close/>
                  <a:moveTo>
                    <a:pt x="2182194" y="1675526"/>
                  </a:moveTo>
                  <a:cubicBezTo>
                    <a:pt x="2167749" y="1680813"/>
                    <a:pt x="2159841" y="1695847"/>
                    <a:pt x="2164529" y="1709033"/>
                  </a:cubicBezTo>
                  <a:cubicBezTo>
                    <a:pt x="2169216" y="1722219"/>
                    <a:pt x="2184713" y="1728653"/>
                    <a:pt x="2199157" y="1723366"/>
                  </a:cubicBezTo>
                  <a:cubicBezTo>
                    <a:pt x="2213570" y="1718079"/>
                    <a:pt x="2221478" y="1703077"/>
                    <a:pt x="2216791" y="1689859"/>
                  </a:cubicBezTo>
                  <a:cubicBezTo>
                    <a:pt x="2212103" y="1676673"/>
                    <a:pt x="2196607" y="1670239"/>
                    <a:pt x="2182194" y="1675526"/>
                  </a:cubicBezTo>
                  <a:close/>
                  <a:moveTo>
                    <a:pt x="1982839" y="1936478"/>
                  </a:moveTo>
                  <a:cubicBezTo>
                    <a:pt x="1968426" y="1941765"/>
                    <a:pt x="1960518" y="1956798"/>
                    <a:pt x="1965205" y="1969985"/>
                  </a:cubicBezTo>
                  <a:cubicBezTo>
                    <a:pt x="1969893" y="1983171"/>
                    <a:pt x="1985390" y="1989604"/>
                    <a:pt x="1999802" y="1984317"/>
                  </a:cubicBezTo>
                  <a:cubicBezTo>
                    <a:pt x="2014215" y="1979030"/>
                    <a:pt x="2022123" y="1964028"/>
                    <a:pt x="2017436" y="1950810"/>
                  </a:cubicBezTo>
                  <a:cubicBezTo>
                    <a:pt x="2012780" y="1937625"/>
                    <a:pt x="1997251" y="1931191"/>
                    <a:pt x="1982839" y="193647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700696" y="715677"/>
              <a:ext cx="1500156" cy="1303074"/>
            </a:xfrm>
            <a:custGeom>
              <a:rect b="b" l="l" r="r" t="t"/>
              <a:pathLst>
                <a:path extrusionOk="0" h="2606147" w="3000312">
                  <a:moveTo>
                    <a:pt x="1065876" y="322711"/>
                  </a:moveTo>
                  <a:cubicBezTo>
                    <a:pt x="1064346" y="326597"/>
                    <a:pt x="1034723" y="324144"/>
                    <a:pt x="1031280" y="323348"/>
                  </a:cubicBezTo>
                  <a:cubicBezTo>
                    <a:pt x="1008194" y="317965"/>
                    <a:pt x="987914" y="304110"/>
                    <a:pt x="970121" y="288663"/>
                  </a:cubicBezTo>
                  <a:cubicBezTo>
                    <a:pt x="908644" y="235281"/>
                    <a:pt x="893880" y="147246"/>
                    <a:pt x="893242" y="69499"/>
                  </a:cubicBezTo>
                  <a:cubicBezTo>
                    <a:pt x="893083" y="50898"/>
                    <a:pt x="893051" y="32266"/>
                    <a:pt x="893721" y="13633"/>
                  </a:cubicBezTo>
                  <a:cubicBezTo>
                    <a:pt x="893753" y="12550"/>
                    <a:pt x="893242" y="479"/>
                    <a:pt x="894167" y="129"/>
                  </a:cubicBezTo>
                  <a:cubicBezTo>
                    <a:pt x="897962" y="-1209"/>
                    <a:pt x="909919" y="8282"/>
                    <a:pt x="912853" y="10034"/>
                  </a:cubicBezTo>
                  <a:cubicBezTo>
                    <a:pt x="933388" y="22360"/>
                    <a:pt x="954305" y="34368"/>
                    <a:pt x="973597" y="48701"/>
                  </a:cubicBezTo>
                  <a:cubicBezTo>
                    <a:pt x="1050699" y="106064"/>
                    <a:pt x="1116799" y="226650"/>
                    <a:pt x="1065876" y="322711"/>
                  </a:cubicBezTo>
                  <a:close/>
                  <a:moveTo>
                    <a:pt x="1991673" y="2278494"/>
                  </a:moveTo>
                  <a:cubicBezTo>
                    <a:pt x="1988293" y="2277602"/>
                    <a:pt x="1958734" y="2274162"/>
                    <a:pt x="1957076" y="2278016"/>
                  </a:cubicBezTo>
                  <a:cubicBezTo>
                    <a:pt x="1903155" y="2372357"/>
                    <a:pt x="1965398" y="2495046"/>
                    <a:pt x="2040650" y="2554893"/>
                  </a:cubicBezTo>
                  <a:cubicBezTo>
                    <a:pt x="2059463" y="2569863"/>
                    <a:pt x="2079999" y="2582539"/>
                    <a:pt x="2100151" y="2595534"/>
                  </a:cubicBezTo>
                  <a:cubicBezTo>
                    <a:pt x="2102989" y="2597381"/>
                    <a:pt x="2114659" y="2607255"/>
                    <a:pt x="2118486" y="2606045"/>
                  </a:cubicBezTo>
                  <a:cubicBezTo>
                    <a:pt x="2119442" y="2605758"/>
                    <a:pt x="2119315" y="2593655"/>
                    <a:pt x="2119379" y="2592572"/>
                  </a:cubicBezTo>
                  <a:cubicBezTo>
                    <a:pt x="2120622" y="2573971"/>
                    <a:pt x="2121164" y="2555339"/>
                    <a:pt x="2121611" y="2536738"/>
                  </a:cubicBezTo>
                  <a:cubicBezTo>
                    <a:pt x="2123428" y="2459023"/>
                    <a:pt x="2111471" y="2370542"/>
                    <a:pt x="2051715" y="2315186"/>
                  </a:cubicBezTo>
                  <a:cubicBezTo>
                    <a:pt x="2034401" y="2299165"/>
                    <a:pt x="2014567" y="2284641"/>
                    <a:pt x="1991673" y="2278494"/>
                  </a:cubicBezTo>
                  <a:close/>
                  <a:moveTo>
                    <a:pt x="2314684" y="131353"/>
                  </a:moveTo>
                  <a:cubicBezTo>
                    <a:pt x="2298294" y="139666"/>
                    <a:pt x="2282223" y="148584"/>
                    <a:pt x="2266216" y="157630"/>
                  </a:cubicBezTo>
                  <a:cubicBezTo>
                    <a:pt x="2199350" y="195341"/>
                    <a:pt x="2130347" y="250601"/>
                    <a:pt x="2113639" y="331024"/>
                  </a:cubicBezTo>
                  <a:cubicBezTo>
                    <a:pt x="2108792" y="354307"/>
                    <a:pt x="2106496" y="379023"/>
                    <a:pt x="2112874" y="402210"/>
                  </a:cubicBezTo>
                  <a:cubicBezTo>
                    <a:pt x="2113830" y="405650"/>
                    <a:pt x="2125852" y="433328"/>
                    <a:pt x="2129965" y="432818"/>
                  </a:cubicBezTo>
                  <a:cubicBezTo>
                    <a:pt x="2237295" y="432404"/>
                    <a:pt x="2309869" y="315736"/>
                    <a:pt x="2322560" y="219483"/>
                  </a:cubicBezTo>
                  <a:cubicBezTo>
                    <a:pt x="2325749" y="195404"/>
                    <a:pt x="2326131" y="170975"/>
                    <a:pt x="2326960" y="146705"/>
                  </a:cubicBezTo>
                  <a:cubicBezTo>
                    <a:pt x="2327056" y="143297"/>
                    <a:pt x="2329543" y="128041"/>
                    <a:pt x="2326578" y="125301"/>
                  </a:cubicBezTo>
                  <a:cubicBezTo>
                    <a:pt x="2325844" y="124632"/>
                    <a:pt x="2315641" y="130875"/>
                    <a:pt x="2314684" y="131353"/>
                  </a:cubicBezTo>
                  <a:close/>
                  <a:moveTo>
                    <a:pt x="2989246" y="1399482"/>
                  </a:moveTo>
                  <a:cubicBezTo>
                    <a:pt x="2973972" y="1389195"/>
                    <a:pt x="2958347" y="1379448"/>
                    <a:pt x="2942659" y="1369830"/>
                  </a:cubicBezTo>
                  <a:cubicBezTo>
                    <a:pt x="2877196" y="1329698"/>
                    <a:pt x="2795694" y="1296382"/>
                    <a:pt x="2718783" y="1321703"/>
                  </a:cubicBezTo>
                  <a:cubicBezTo>
                    <a:pt x="2696526" y="1329061"/>
                    <a:pt x="2674301" y="1339349"/>
                    <a:pt x="2657688" y="1356516"/>
                  </a:cubicBezTo>
                  <a:cubicBezTo>
                    <a:pt x="2655233" y="1359064"/>
                    <a:pt x="2637664" y="1383462"/>
                    <a:pt x="2640119" y="1386838"/>
                  </a:cubicBezTo>
                  <a:cubicBezTo>
                    <a:pt x="2693944" y="1481243"/>
                    <a:pt x="2829621" y="1487135"/>
                    <a:pt x="2918011" y="1450348"/>
                  </a:cubicBezTo>
                  <a:cubicBezTo>
                    <a:pt x="2940140" y="1441143"/>
                    <a:pt x="2961153" y="1429326"/>
                    <a:pt x="2982230" y="1417956"/>
                  </a:cubicBezTo>
                  <a:cubicBezTo>
                    <a:pt x="2985228" y="1416331"/>
                    <a:pt x="2999449" y="1410949"/>
                    <a:pt x="3000310" y="1406967"/>
                  </a:cubicBezTo>
                  <a:cubicBezTo>
                    <a:pt x="3000501" y="1405980"/>
                    <a:pt x="2990106" y="1400088"/>
                    <a:pt x="2989246" y="1399482"/>
                  </a:cubicBezTo>
                  <a:close/>
                  <a:moveTo>
                    <a:pt x="897037" y="2133128"/>
                  </a:moveTo>
                  <a:cubicBezTo>
                    <a:pt x="789770" y="2130007"/>
                    <a:pt x="713529" y="2244255"/>
                    <a:pt x="697777" y="2340061"/>
                  </a:cubicBezTo>
                  <a:cubicBezTo>
                    <a:pt x="693855" y="2364012"/>
                    <a:pt x="692676" y="2388410"/>
                    <a:pt x="691113" y="2412616"/>
                  </a:cubicBezTo>
                  <a:cubicBezTo>
                    <a:pt x="690890" y="2416056"/>
                    <a:pt x="687924" y="2431217"/>
                    <a:pt x="690794" y="2434020"/>
                  </a:cubicBezTo>
                  <a:cubicBezTo>
                    <a:pt x="691496" y="2434752"/>
                    <a:pt x="701891" y="2428860"/>
                    <a:pt x="702847" y="2428382"/>
                  </a:cubicBezTo>
                  <a:cubicBezTo>
                    <a:pt x="719492" y="2420611"/>
                    <a:pt x="735850" y="2412202"/>
                    <a:pt x="752144" y="2403698"/>
                  </a:cubicBezTo>
                  <a:cubicBezTo>
                    <a:pt x="820158" y="2368217"/>
                    <a:pt x="890883" y="2315249"/>
                    <a:pt x="910142" y="2235400"/>
                  </a:cubicBezTo>
                  <a:cubicBezTo>
                    <a:pt x="915722" y="2212308"/>
                    <a:pt x="918784" y="2187656"/>
                    <a:pt x="913140" y="2164246"/>
                  </a:cubicBezTo>
                  <a:cubicBezTo>
                    <a:pt x="912311" y="2160806"/>
                    <a:pt x="901150" y="2132778"/>
                    <a:pt x="897037" y="2133128"/>
                  </a:cubicBezTo>
                  <a:close/>
                  <a:moveTo>
                    <a:pt x="80421" y="1140378"/>
                  </a:moveTo>
                  <a:cubicBezTo>
                    <a:pt x="58706" y="1150507"/>
                    <a:pt x="38203" y="1163215"/>
                    <a:pt x="17604" y="1175477"/>
                  </a:cubicBezTo>
                  <a:cubicBezTo>
                    <a:pt x="14702" y="1177229"/>
                    <a:pt x="672" y="1183217"/>
                    <a:pt x="3" y="1187230"/>
                  </a:cubicBezTo>
                  <a:cubicBezTo>
                    <a:pt x="-189" y="1188218"/>
                    <a:pt x="10461" y="1193664"/>
                    <a:pt x="11354" y="1194237"/>
                  </a:cubicBezTo>
                  <a:cubicBezTo>
                    <a:pt x="27042" y="1203856"/>
                    <a:pt x="43049" y="1212902"/>
                    <a:pt x="59152" y="1221852"/>
                  </a:cubicBezTo>
                  <a:cubicBezTo>
                    <a:pt x="126210" y="1259149"/>
                    <a:pt x="209019" y="1288929"/>
                    <a:pt x="284814" y="1260327"/>
                  </a:cubicBezTo>
                  <a:cubicBezTo>
                    <a:pt x="306720" y="1252046"/>
                    <a:pt x="328530" y="1240803"/>
                    <a:pt x="344378" y="1222935"/>
                  </a:cubicBezTo>
                  <a:cubicBezTo>
                    <a:pt x="346738" y="1220291"/>
                    <a:pt x="363287" y="1195161"/>
                    <a:pt x="360704" y="1191881"/>
                  </a:cubicBezTo>
                  <a:cubicBezTo>
                    <a:pt x="302989" y="1099864"/>
                    <a:pt x="167216" y="1099832"/>
                    <a:pt x="80421" y="114037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724904" y="725160"/>
              <a:ext cx="1451790" cy="1273308"/>
            </a:xfrm>
            <a:custGeom>
              <a:rect b="b" l="l" r="r" t="t"/>
              <a:pathLst>
                <a:path extrusionOk="0" h="2546616" w="2903579">
                  <a:moveTo>
                    <a:pt x="206075" y="1213621"/>
                  </a:moveTo>
                  <a:lnTo>
                    <a:pt x="205820" y="1213685"/>
                  </a:lnTo>
                  <a:cubicBezTo>
                    <a:pt x="205756" y="1213494"/>
                    <a:pt x="205947" y="1213462"/>
                    <a:pt x="206202" y="1213494"/>
                  </a:cubicBezTo>
                  <a:lnTo>
                    <a:pt x="206075" y="1213621"/>
                  </a:lnTo>
                  <a:close/>
                  <a:moveTo>
                    <a:pt x="2699353" y="1331882"/>
                  </a:moveTo>
                  <a:cubicBezTo>
                    <a:pt x="2699608" y="1331914"/>
                    <a:pt x="2699832" y="1331914"/>
                    <a:pt x="2699768" y="1331723"/>
                  </a:cubicBezTo>
                  <a:lnTo>
                    <a:pt x="2699481" y="1331787"/>
                  </a:lnTo>
                  <a:lnTo>
                    <a:pt x="2699353" y="1331882"/>
                  </a:lnTo>
                  <a:close/>
                  <a:moveTo>
                    <a:pt x="2301057" y="574795"/>
                  </a:moveTo>
                  <a:cubicBezTo>
                    <a:pt x="2304246" y="585911"/>
                    <a:pt x="2308073" y="597345"/>
                    <a:pt x="2311803" y="608525"/>
                  </a:cubicBezTo>
                  <a:cubicBezTo>
                    <a:pt x="2314099" y="615404"/>
                    <a:pt x="2316299" y="621583"/>
                    <a:pt x="2318563" y="628017"/>
                  </a:cubicBezTo>
                  <a:lnTo>
                    <a:pt x="2317543" y="627253"/>
                  </a:lnTo>
                  <a:cubicBezTo>
                    <a:pt x="2275931" y="570718"/>
                    <a:pt x="2250932" y="522019"/>
                    <a:pt x="2250932" y="522019"/>
                  </a:cubicBezTo>
                  <a:cubicBezTo>
                    <a:pt x="2248859" y="517751"/>
                    <a:pt x="2243694" y="515967"/>
                    <a:pt x="2239421" y="518037"/>
                  </a:cubicBezTo>
                  <a:cubicBezTo>
                    <a:pt x="2235148" y="520107"/>
                    <a:pt x="2233362" y="525267"/>
                    <a:pt x="2235467" y="529535"/>
                  </a:cubicBezTo>
                  <a:cubicBezTo>
                    <a:pt x="2235467" y="529535"/>
                    <a:pt x="2249337" y="559475"/>
                    <a:pt x="2274241" y="599957"/>
                  </a:cubicBezTo>
                  <a:cubicBezTo>
                    <a:pt x="2273667" y="599638"/>
                    <a:pt x="2273093" y="599256"/>
                    <a:pt x="2272487" y="598938"/>
                  </a:cubicBezTo>
                  <a:cubicBezTo>
                    <a:pt x="2260817" y="592695"/>
                    <a:pt x="2251474" y="587567"/>
                    <a:pt x="2242992" y="583267"/>
                  </a:cubicBezTo>
                  <a:cubicBezTo>
                    <a:pt x="2232979" y="578203"/>
                    <a:pt x="2224275" y="574158"/>
                    <a:pt x="2214996" y="569731"/>
                  </a:cubicBezTo>
                  <a:cubicBezTo>
                    <a:pt x="2203261" y="564189"/>
                    <a:pt x="2190570" y="558392"/>
                    <a:pt x="2172810" y="549920"/>
                  </a:cubicBezTo>
                  <a:cubicBezTo>
                    <a:pt x="2168409" y="547563"/>
                    <a:pt x="2162956" y="549219"/>
                    <a:pt x="2160629" y="553582"/>
                  </a:cubicBezTo>
                  <a:cubicBezTo>
                    <a:pt x="2158269" y="557946"/>
                    <a:pt x="2159927" y="563392"/>
                    <a:pt x="2164296" y="565749"/>
                  </a:cubicBezTo>
                  <a:cubicBezTo>
                    <a:pt x="2190156" y="581069"/>
                    <a:pt x="2204632" y="589701"/>
                    <a:pt x="2222106" y="599384"/>
                  </a:cubicBezTo>
                  <a:cubicBezTo>
                    <a:pt x="2228069" y="602696"/>
                    <a:pt x="2234383" y="606136"/>
                    <a:pt x="2241653" y="609926"/>
                  </a:cubicBezTo>
                  <a:cubicBezTo>
                    <a:pt x="2247520" y="612984"/>
                    <a:pt x="2254088" y="616137"/>
                    <a:pt x="2261486" y="619863"/>
                  </a:cubicBezTo>
                  <a:cubicBezTo>
                    <a:pt x="2269043" y="623526"/>
                    <a:pt x="2276505" y="627316"/>
                    <a:pt x="2283934" y="631234"/>
                  </a:cubicBezTo>
                  <a:cubicBezTo>
                    <a:pt x="2289515" y="634132"/>
                    <a:pt x="2295031" y="637190"/>
                    <a:pt x="2300515" y="640216"/>
                  </a:cubicBezTo>
                  <a:cubicBezTo>
                    <a:pt x="2314227" y="659900"/>
                    <a:pt x="2329851" y="680475"/>
                    <a:pt x="2347197" y="700350"/>
                  </a:cubicBezTo>
                  <a:cubicBezTo>
                    <a:pt x="2377490" y="735067"/>
                    <a:pt x="2412980" y="767682"/>
                    <a:pt x="2452200" y="789722"/>
                  </a:cubicBezTo>
                  <a:cubicBezTo>
                    <a:pt x="2462627" y="795583"/>
                    <a:pt x="2473405" y="800392"/>
                    <a:pt x="2484310" y="804660"/>
                  </a:cubicBezTo>
                  <a:cubicBezTo>
                    <a:pt x="2482397" y="817623"/>
                    <a:pt x="2481281" y="830778"/>
                    <a:pt x="2481600" y="844091"/>
                  </a:cubicBezTo>
                  <a:cubicBezTo>
                    <a:pt x="2482142" y="866578"/>
                    <a:pt x="2485777" y="889351"/>
                    <a:pt x="2491516" y="911774"/>
                  </a:cubicBezTo>
                  <a:cubicBezTo>
                    <a:pt x="2497096" y="933591"/>
                    <a:pt x="2504717" y="955122"/>
                    <a:pt x="2513486" y="975698"/>
                  </a:cubicBezTo>
                  <a:cubicBezTo>
                    <a:pt x="2526878" y="1007198"/>
                    <a:pt x="2542854" y="1036150"/>
                    <a:pt x="2558255" y="1061344"/>
                  </a:cubicBezTo>
                  <a:lnTo>
                    <a:pt x="2559116" y="1081505"/>
                  </a:lnTo>
                  <a:cubicBezTo>
                    <a:pt x="2559403" y="1089850"/>
                    <a:pt x="2559530" y="1097208"/>
                    <a:pt x="2559849" y="1103896"/>
                  </a:cubicBezTo>
                  <a:cubicBezTo>
                    <a:pt x="2560232" y="1112177"/>
                    <a:pt x="2560710" y="1119407"/>
                    <a:pt x="2561220" y="1126287"/>
                  </a:cubicBezTo>
                  <a:cubicBezTo>
                    <a:pt x="2562751" y="1146385"/>
                    <a:pt x="2564505" y="1163297"/>
                    <a:pt x="2567534" y="1193460"/>
                  </a:cubicBezTo>
                  <a:cubicBezTo>
                    <a:pt x="2567821" y="1198429"/>
                    <a:pt x="2572062" y="1202219"/>
                    <a:pt x="2577036" y="1201932"/>
                  </a:cubicBezTo>
                  <a:cubicBezTo>
                    <a:pt x="2581978" y="1201646"/>
                    <a:pt x="2585773" y="1197378"/>
                    <a:pt x="2585486" y="1192441"/>
                  </a:cubicBezTo>
                  <a:cubicBezTo>
                    <a:pt x="2585295" y="1172566"/>
                    <a:pt x="2585359" y="1158456"/>
                    <a:pt x="2585199" y="1145366"/>
                  </a:cubicBezTo>
                  <a:cubicBezTo>
                    <a:pt x="2585103" y="1134982"/>
                    <a:pt x="2585040" y="1125300"/>
                    <a:pt x="2584625" y="1113961"/>
                  </a:cubicBezTo>
                  <a:cubicBezTo>
                    <a:pt x="2584498" y="1109916"/>
                    <a:pt x="2584243" y="1105489"/>
                    <a:pt x="2583987" y="1100934"/>
                  </a:cubicBezTo>
                  <a:cubicBezTo>
                    <a:pt x="2603502" y="1128994"/>
                    <a:pt x="2618138" y="1146385"/>
                    <a:pt x="2618138" y="1146385"/>
                  </a:cubicBezTo>
                  <a:cubicBezTo>
                    <a:pt x="2621135" y="1150079"/>
                    <a:pt x="2626556" y="1150621"/>
                    <a:pt x="2630255" y="1147627"/>
                  </a:cubicBezTo>
                  <a:cubicBezTo>
                    <a:pt x="2633922" y="1144601"/>
                    <a:pt x="2634464" y="1139187"/>
                    <a:pt x="2631467" y="1135492"/>
                  </a:cubicBezTo>
                  <a:cubicBezTo>
                    <a:pt x="2631467" y="1135492"/>
                    <a:pt x="2607647" y="1105043"/>
                    <a:pt x="2580671" y="1059082"/>
                  </a:cubicBezTo>
                  <a:cubicBezTo>
                    <a:pt x="2580480" y="1057458"/>
                    <a:pt x="2580384" y="1055834"/>
                    <a:pt x="2580193" y="1054209"/>
                  </a:cubicBezTo>
                  <a:cubicBezTo>
                    <a:pt x="2579300" y="1046724"/>
                    <a:pt x="2578216" y="1039240"/>
                    <a:pt x="2577036" y="1031755"/>
                  </a:cubicBezTo>
                  <a:cubicBezTo>
                    <a:pt x="2579396" y="1034717"/>
                    <a:pt x="2581468" y="1037456"/>
                    <a:pt x="2583924" y="1040450"/>
                  </a:cubicBezTo>
                  <a:cubicBezTo>
                    <a:pt x="2590811" y="1048922"/>
                    <a:pt x="2597858" y="1057617"/>
                    <a:pt x="2604969" y="1065612"/>
                  </a:cubicBezTo>
                  <a:cubicBezTo>
                    <a:pt x="2611123" y="1072492"/>
                    <a:pt x="2617341" y="1078894"/>
                    <a:pt x="2623048" y="1084627"/>
                  </a:cubicBezTo>
                  <a:cubicBezTo>
                    <a:pt x="2639183" y="1100934"/>
                    <a:pt x="2651364" y="1112082"/>
                    <a:pt x="2651364" y="1112082"/>
                  </a:cubicBezTo>
                  <a:cubicBezTo>
                    <a:pt x="2654712" y="1115745"/>
                    <a:pt x="2660388" y="1116031"/>
                    <a:pt x="2664055" y="1112687"/>
                  </a:cubicBezTo>
                  <a:cubicBezTo>
                    <a:pt x="2667754" y="1109374"/>
                    <a:pt x="2668041" y="1103705"/>
                    <a:pt x="2664692" y="1100010"/>
                  </a:cubicBezTo>
                  <a:cubicBezTo>
                    <a:pt x="2664692" y="1100010"/>
                    <a:pt x="2654808" y="1086792"/>
                    <a:pt x="2640172" y="1069147"/>
                  </a:cubicBezTo>
                  <a:cubicBezTo>
                    <a:pt x="2634974" y="1062936"/>
                    <a:pt x="2629235" y="1056120"/>
                    <a:pt x="2622985" y="1049336"/>
                  </a:cubicBezTo>
                  <a:cubicBezTo>
                    <a:pt x="2615715" y="1041437"/>
                    <a:pt x="2607775" y="1033602"/>
                    <a:pt x="2599994" y="1025894"/>
                  </a:cubicBezTo>
                  <a:cubicBezTo>
                    <a:pt x="2591800" y="1017804"/>
                    <a:pt x="2583637" y="1010160"/>
                    <a:pt x="2576303" y="1003121"/>
                  </a:cubicBezTo>
                  <a:cubicBezTo>
                    <a:pt x="2574740" y="1001369"/>
                    <a:pt x="2572604" y="1000446"/>
                    <a:pt x="2570404" y="1000318"/>
                  </a:cubicBezTo>
                  <a:cubicBezTo>
                    <a:pt x="2570372" y="1000286"/>
                    <a:pt x="2570340" y="1000159"/>
                    <a:pt x="2570340" y="1000159"/>
                  </a:cubicBezTo>
                  <a:cubicBezTo>
                    <a:pt x="2568554" y="996815"/>
                    <a:pt x="2565780" y="996432"/>
                    <a:pt x="2564664" y="996146"/>
                  </a:cubicBezTo>
                  <a:cubicBezTo>
                    <a:pt x="2562623" y="995604"/>
                    <a:pt x="2560774" y="996114"/>
                    <a:pt x="2559020" y="996910"/>
                  </a:cubicBezTo>
                  <a:cubicBezTo>
                    <a:pt x="2558351" y="997197"/>
                    <a:pt x="2553695" y="999872"/>
                    <a:pt x="2554397" y="1006306"/>
                  </a:cubicBezTo>
                  <a:cubicBezTo>
                    <a:pt x="2554524" y="1007262"/>
                    <a:pt x="2554939" y="1009714"/>
                    <a:pt x="2555258" y="1011816"/>
                  </a:cubicBezTo>
                  <a:cubicBezTo>
                    <a:pt x="2548115" y="997420"/>
                    <a:pt x="2541132" y="982546"/>
                    <a:pt x="2534850" y="966907"/>
                  </a:cubicBezTo>
                  <a:cubicBezTo>
                    <a:pt x="2519034" y="927476"/>
                    <a:pt x="2507236" y="884892"/>
                    <a:pt x="2505706" y="843359"/>
                  </a:cubicBezTo>
                  <a:cubicBezTo>
                    <a:pt x="2505323" y="832912"/>
                    <a:pt x="2505897" y="822560"/>
                    <a:pt x="2506981" y="812304"/>
                  </a:cubicBezTo>
                  <a:cubicBezTo>
                    <a:pt x="2559403" y="826414"/>
                    <a:pt x="2616129" y="819503"/>
                    <a:pt x="2674067" y="776696"/>
                  </a:cubicBezTo>
                  <a:cubicBezTo>
                    <a:pt x="2678085" y="773797"/>
                    <a:pt x="2679010" y="768191"/>
                    <a:pt x="2676108" y="764178"/>
                  </a:cubicBezTo>
                  <a:cubicBezTo>
                    <a:pt x="2673206" y="760133"/>
                    <a:pt x="2667594" y="759210"/>
                    <a:pt x="2663577" y="762108"/>
                  </a:cubicBezTo>
                  <a:cubicBezTo>
                    <a:pt x="2609688" y="799692"/>
                    <a:pt x="2558191" y="803832"/>
                    <a:pt x="2510840" y="789340"/>
                  </a:cubicBezTo>
                  <a:cubicBezTo>
                    <a:pt x="2521203" y="744813"/>
                    <a:pt x="2548498" y="703981"/>
                    <a:pt x="2603598" y="673086"/>
                  </a:cubicBezTo>
                  <a:cubicBezTo>
                    <a:pt x="2607966" y="670729"/>
                    <a:pt x="2609592" y="665282"/>
                    <a:pt x="2607201" y="660919"/>
                  </a:cubicBezTo>
                  <a:cubicBezTo>
                    <a:pt x="2604841" y="656555"/>
                    <a:pt x="2599389" y="654931"/>
                    <a:pt x="2595020" y="657320"/>
                  </a:cubicBezTo>
                  <a:cubicBezTo>
                    <a:pt x="2533989" y="689330"/>
                    <a:pt x="2502262" y="733092"/>
                    <a:pt x="2489189" y="781250"/>
                  </a:cubicBezTo>
                  <a:cubicBezTo>
                    <a:pt x="2480707" y="777587"/>
                    <a:pt x="2472321" y="773479"/>
                    <a:pt x="2464126" y="768765"/>
                  </a:cubicBezTo>
                  <a:cubicBezTo>
                    <a:pt x="2427328" y="747616"/>
                    <a:pt x="2393688" y="717262"/>
                    <a:pt x="2364480" y="684998"/>
                  </a:cubicBezTo>
                  <a:cubicBezTo>
                    <a:pt x="2355329" y="674869"/>
                    <a:pt x="2346623" y="664582"/>
                    <a:pt x="2338397" y="654326"/>
                  </a:cubicBezTo>
                  <a:cubicBezTo>
                    <a:pt x="2339545" y="652924"/>
                    <a:pt x="2340501" y="651300"/>
                    <a:pt x="2340278" y="648879"/>
                  </a:cubicBezTo>
                  <a:cubicBezTo>
                    <a:pt x="2340246" y="648465"/>
                    <a:pt x="2340055" y="646618"/>
                    <a:pt x="2338620" y="644452"/>
                  </a:cubicBezTo>
                  <a:cubicBezTo>
                    <a:pt x="2340023" y="642414"/>
                    <a:pt x="2340756" y="639993"/>
                    <a:pt x="2340023" y="637445"/>
                  </a:cubicBezTo>
                  <a:cubicBezTo>
                    <a:pt x="2337759" y="626711"/>
                    <a:pt x="2335431" y="614863"/>
                    <a:pt x="2332689" y="602728"/>
                  </a:cubicBezTo>
                  <a:cubicBezTo>
                    <a:pt x="2330106" y="591230"/>
                    <a:pt x="2327460" y="579477"/>
                    <a:pt x="2324462" y="568297"/>
                  </a:cubicBezTo>
                  <a:cubicBezTo>
                    <a:pt x="2321848" y="558647"/>
                    <a:pt x="2318978" y="549506"/>
                    <a:pt x="2316299" y="541161"/>
                  </a:cubicBezTo>
                  <a:cubicBezTo>
                    <a:pt x="2308710" y="517623"/>
                    <a:pt x="2302460" y="500933"/>
                    <a:pt x="2302460" y="500933"/>
                  </a:cubicBezTo>
                  <a:cubicBezTo>
                    <a:pt x="2301121" y="496156"/>
                    <a:pt x="2296147" y="493353"/>
                    <a:pt x="2291396" y="494691"/>
                  </a:cubicBezTo>
                  <a:cubicBezTo>
                    <a:pt x="2286613" y="496029"/>
                    <a:pt x="2283807" y="500965"/>
                    <a:pt x="2285114" y="505743"/>
                  </a:cubicBezTo>
                  <a:cubicBezTo>
                    <a:pt x="2285114" y="505743"/>
                    <a:pt x="2288399" y="523261"/>
                    <a:pt x="2294042" y="547340"/>
                  </a:cubicBezTo>
                  <a:cubicBezTo>
                    <a:pt x="2296051" y="555876"/>
                    <a:pt x="2298315" y="565208"/>
                    <a:pt x="2301057" y="574795"/>
                  </a:cubicBezTo>
                  <a:close/>
                  <a:moveTo>
                    <a:pt x="359194" y="972194"/>
                  </a:moveTo>
                  <a:cubicBezTo>
                    <a:pt x="359194" y="972194"/>
                    <a:pt x="374245" y="962957"/>
                    <a:pt x="394493" y="949166"/>
                  </a:cubicBezTo>
                  <a:cubicBezTo>
                    <a:pt x="401667" y="944293"/>
                    <a:pt x="409479" y="938879"/>
                    <a:pt x="417355" y="932954"/>
                  </a:cubicBezTo>
                  <a:cubicBezTo>
                    <a:pt x="426507" y="926043"/>
                    <a:pt x="435722" y="918430"/>
                    <a:pt x="444746" y="911009"/>
                  </a:cubicBezTo>
                  <a:cubicBezTo>
                    <a:pt x="450167" y="906518"/>
                    <a:pt x="455014" y="902378"/>
                    <a:pt x="460084" y="898046"/>
                  </a:cubicBezTo>
                  <a:lnTo>
                    <a:pt x="459669" y="899543"/>
                  </a:lnTo>
                  <a:cubicBezTo>
                    <a:pt x="422011" y="958849"/>
                    <a:pt x="385788" y="999586"/>
                    <a:pt x="385788" y="999586"/>
                  </a:cubicBezTo>
                  <a:cubicBezTo>
                    <a:pt x="382535" y="1003057"/>
                    <a:pt x="382758" y="1008504"/>
                    <a:pt x="386234" y="1011753"/>
                  </a:cubicBezTo>
                  <a:cubicBezTo>
                    <a:pt x="389742" y="1014970"/>
                    <a:pt x="395194" y="1014747"/>
                    <a:pt x="398415" y="1011275"/>
                  </a:cubicBezTo>
                  <a:cubicBezTo>
                    <a:pt x="398415" y="1011275"/>
                    <a:pt x="421118" y="987451"/>
                    <a:pt x="449561" y="950026"/>
                  </a:cubicBezTo>
                  <a:cubicBezTo>
                    <a:pt x="449433" y="950791"/>
                    <a:pt x="449274" y="951523"/>
                    <a:pt x="449178" y="952288"/>
                  </a:cubicBezTo>
                  <a:cubicBezTo>
                    <a:pt x="447488" y="965569"/>
                    <a:pt x="445990" y="976271"/>
                    <a:pt x="445001" y="985858"/>
                  </a:cubicBezTo>
                  <a:cubicBezTo>
                    <a:pt x="443821" y="997165"/>
                    <a:pt x="443088" y="1006879"/>
                    <a:pt x="442259" y="1017231"/>
                  </a:cubicBezTo>
                  <a:cubicBezTo>
                    <a:pt x="441239" y="1030321"/>
                    <a:pt x="440314" y="1044463"/>
                    <a:pt x="438688" y="1064338"/>
                  </a:cubicBezTo>
                  <a:cubicBezTo>
                    <a:pt x="438050" y="1069243"/>
                    <a:pt x="441526" y="1073766"/>
                    <a:pt x="446436" y="1074371"/>
                  </a:cubicBezTo>
                  <a:cubicBezTo>
                    <a:pt x="451378" y="1075008"/>
                    <a:pt x="455874" y="1071536"/>
                    <a:pt x="456512" y="1066631"/>
                  </a:cubicBezTo>
                  <a:cubicBezTo>
                    <a:pt x="461678" y="1036628"/>
                    <a:pt x="464611" y="1019811"/>
                    <a:pt x="467513" y="999777"/>
                  </a:cubicBezTo>
                  <a:cubicBezTo>
                    <a:pt x="468502" y="992929"/>
                    <a:pt x="469458" y="985699"/>
                    <a:pt x="470415" y="977450"/>
                  </a:cubicBezTo>
                  <a:cubicBezTo>
                    <a:pt x="471180" y="970793"/>
                    <a:pt x="471850" y="963435"/>
                    <a:pt x="472711" y="955090"/>
                  </a:cubicBezTo>
                  <a:cubicBezTo>
                    <a:pt x="473444" y="946618"/>
                    <a:pt x="474337" y="938178"/>
                    <a:pt x="475357" y="929737"/>
                  </a:cubicBezTo>
                  <a:cubicBezTo>
                    <a:pt x="476123" y="923367"/>
                    <a:pt x="477015" y="917029"/>
                    <a:pt x="477908" y="910691"/>
                  </a:cubicBezTo>
                  <a:cubicBezTo>
                    <a:pt x="491556" y="890434"/>
                    <a:pt x="505331" y="867979"/>
                    <a:pt x="517798" y="844059"/>
                  </a:cubicBezTo>
                  <a:cubicBezTo>
                    <a:pt x="539194" y="803100"/>
                    <a:pt x="556764" y="757967"/>
                    <a:pt x="563237" y="713026"/>
                  </a:cubicBezTo>
                  <a:cubicBezTo>
                    <a:pt x="564895" y="701433"/>
                    <a:pt x="565564" y="689871"/>
                    <a:pt x="565724" y="678405"/>
                  </a:cubicBezTo>
                  <a:cubicBezTo>
                    <a:pt x="578510" y="675666"/>
                    <a:pt x="591138" y="672098"/>
                    <a:pt x="603414" y="667066"/>
                  </a:cubicBezTo>
                  <a:cubicBezTo>
                    <a:pt x="624076" y="658626"/>
                    <a:pt x="643942" y="647096"/>
                    <a:pt x="662723" y="633718"/>
                  </a:cubicBezTo>
                  <a:cubicBezTo>
                    <a:pt x="680930" y="620723"/>
                    <a:pt x="698117" y="605945"/>
                    <a:pt x="714029" y="590370"/>
                  </a:cubicBezTo>
                  <a:cubicBezTo>
                    <a:pt x="738103" y="566896"/>
                    <a:pt x="759244" y="541766"/>
                    <a:pt x="776909" y="518611"/>
                  </a:cubicBezTo>
                  <a:lnTo>
                    <a:pt x="794893" y="510903"/>
                  </a:lnTo>
                  <a:cubicBezTo>
                    <a:pt x="802514" y="507718"/>
                    <a:pt x="809242" y="505010"/>
                    <a:pt x="815300" y="502399"/>
                  </a:cubicBezTo>
                  <a:cubicBezTo>
                    <a:pt x="822794" y="499150"/>
                    <a:pt x="829299" y="496188"/>
                    <a:pt x="835453" y="493321"/>
                  </a:cubicBezTo>
                  <a:cubicBezTo>
                    <a:pt x="853469" y="484913"/>
                    <a:pt x="868424" y="477364"/>
                    <a:pt x="895208" y="464019"/>
                  </a:cubicBezTo>
                  <a:cubicBezTo>
                    <a:pt x="899736" y="461980"/>
                    <a:pt x="901777" y="456661"/>
                    <a:pt x="899736" y="452138"/>
                  </a:cubicBezTo>
                  <a:cubicBezTo>
                    <a:pt x="897727" y="447616"/>
                    <a:pt x="892402" y="445577"/>
                    <a:pt x="887874" y="447616"/>
                  </a:cubicBezTo>
                  <a:cubicBezTo>
                    <a:pt x="869603" y="454718"/>
                    <a:pt x="856562" y="459591"/>
                    <a:pt x="844540" y="464274"/>
                  </a:cubicBezTo>
                  <a:cubicBezTo>
                    <a:pt x="835006" y="468000"/>
                    <a:pt x="826110" y="471408"/>
                    <a:pt x="815779" y="475740"/>
                  </a:cubicBezTo>
                  <a:cubicBezTo>
                    <a:pt x="812080" y="477300"/>
                    <a:pt x="808094" y="479052"/>
                    <a:pt x="803981" y="480900"/>
                  </a:cubicBezTo>
                  <a:cubicBezTo>
                    <a:pt x="823368" y="452170"/>
                    <a:pt x="834305" y="432073"/>
                    <a:pt x="834305" y="432073"/>
                  </a:cubicBezTo>
                  <a:cubicBezTo>
                    <a:pt x="836633" y="427932"/>
                    <a:pt x="835198" y="422677"/>
                    <a:pt x="831052" y="420352"/>
                  </a:cubicBezTo>
                  <a:cubicBezTo>
                    <a:pt x="826907" y="418027"/>
                    <a:pt x="821646" y="419492"/>
                    <a:pt x="819318" y="423600"/>
                  </a:cubicBezTo>
                  <a:cubicBezTo>
                    <a:pt x="819318" y="423600"/>
                    <a:pt x="799517" y="456916"/>
                    <a:pt x="766514" y="498577"/>
                  </a:cubicBezTo>
                  <a:cubicBezTo>
                    <a:pt x="765079" y="499309"/>
                    <a:pt x="763644" y="499978"/>
                    <a:pt x="762209" y="500711"/>
                  </a:cubicBezTo>
                  <a:cubicBezTo>
                    <a:pt x="755609" y="504182"/>
                    <a:pt x="749104" y="507813"/>
                    <a:pt x="742599" y="511508"/>
                  </a:cubicBezTo>
                  <a:cubicBezTo>
                    <a:pt x="744608" y="508068"/>
                    <a:pt x="746489" y="505010"/>
                    <a:pt x="748530" y="501443"/>
                  </a:cubicBezTo>
                  <a:cubicBezTo>
                    <a:pt x="753951" y="491920"/>
                    <a:pt x="759531" y="482173"/>
                    <a:pt x="764441" y="472587"/>
                  </a:cubicBezTo>
                  <a:cubicBezTo>
                    <a:pt x="768650" y="464337"/>
                    <a:pt x="772381" y="456183"/>
                    <a:pt x="775697" y="448762"/>
                  </a:cubicBezTo>
                  <a:cubicBezTo>
                    <a:pt x="785104" y="427741"/>
                    <a:pt x="791098" y="412293"/>
                    <a:pt x="791098" y="412293"/>
                  </a:cubicBezTo>
                  <a:cubicBezTo>
                    <a:pt x="793331" y="407866"/>
                    <a:pt x="791545" y="402452"/>
                    <a:pt x="787081" y="400254"/>
                  </a:cubicBezTo>
                  <a:cubicBezTo>
                    <a:pt x="782649" y="398024"/>
                    <a:pt x="777260" y="399840"/>
                    <a:pt x="775028" y="404267"/>
                  </a:cubicBezTo>
                  <a:cubicBezTo>
                    <a:pt x="775028" y="404267"/>
                    <a:pt x="766259" y="418313"/>
                    <a:pt x="755067" y="438443"/>
                  </a:cubicBezTo>
                  <a:cubicBezTo>
                    <a:pt x="751081" y="445545"/>
                    <a:pt x="746808" y="453412"/>
                    <a:pt x="742727" y="461726"/>
                  </a:cubicBezTo>
                  <a:cubicBezTo>
                    <a:pt x="737975" y="471408"/>
                    <a:pt x="733511" y="481696"/>
                    <a:pt x="729143" y="491761"/>
                  </a:cubicBezTo>
                  <a:cubicBezTo>
                    <a:pt x="724519" y="502367"/>
                    <a:pt x="720310" y="512782"/>
                    <a:pt x="716388" y="522178"/>
                  </a:cubicBezTo>
                  <a:cubicBezTo>
                    <a:pt x="715304" y="524344"/>
                    <a:pt x="715240" y="526732"/>
                    <a:pt x="715974" y="528835"/>
                  </a:cubicBezTo>
                  <a:cubicBezTo>
                    <a:pt x="712594" y="532784"/>
                    <a:pt x="714347" y="536925"/>
                    <a:pt x="714539" y="537402"/>
                  </a:cubicBezTo>
                  <a:cubicBezTo>
                    <a:pt x="714858" y="538358"/>
                    <a:pt x="719545" y="545461"/>
                    <a:pt x="727198" y="541543"/>
                  </a:cubicBezTo>
                  <a:cubicBezTo>
                    <a:pt x="728154" y="541097"/>
                    <a:pt x="730705" y="539536"/>
                    <a:pt x="732650" y="538453"/>
                  </a:cubicBezTo>
                  <a:cubicBezTo>
                    <a:pt x="721873" y="550302"/>
                    <a:pt x="710330" y="562182"/>
                    <a:pt x="698053" y="573680"/>
                  </a:cubicBezTo>
                  <a:cubicBezTo>
                    <a:pt x="667187" y="602600"/>
                    <a:pt x="631984" y="628813"/>
                    <a:pt x="594135" y="644834"/>
                  </a:cubicBezTo>
                  <a:cubicBezTo>
                    <a:pt x="584569" y="648879"/>
                    <a:pt x="574780" y="651937"/>
                    <a:pt x="564927" y="654517"/>
                  </a:cubicBezTo>
                  <a:cubicBezTo>
                    <a:pt x="559761" y="599670"/>
                    <a:pt x="533646" y="548009"/>
                    <a:pt x="474018" y="507590"/>
                  </a:cubicBezTo>
                  <a:cubicBezTo>
                    <a:pt x="469968" y="504756"/>
                    <a:pt x="464356" y="505743"/>
                    <a:pt x="461518" y="509820"/>
                  </a:cubicBezTo>
                  <a:cubicBezTo>
                    <a:pt x="458681" y="513897"/>
                    <a:pt x="459669" y="519502"/>
                    <a:pt x="463750" y="522337"/>
                  </a:cubicBezTo>
                  <a:cubicBezTo>
                    <a:pt x="517224" y="560717"/>
                    <a:pt x="538971" y="608525"/>
                    <a:pt x="542032" y="658849"/>
                  </a:cubicBezTo>
                  <a:cubicBezTo>
                    <a:pt x="497518" y="664359"/>
                    <a:pt x="450486" y="652447"/>
                    <a:pt x="402975" y="610786"/>
                  </a:cubicBezTo>
                  <a:cubicBezTo>
                    <a:pt x="399276" y="607442"/>
                    <a:pt x="393600" y="607728"/>
                    <a:pt x="390284" y="611423"/>
                  </a:cubicBezTo>
                  <a:cubicBezTo>
                    <a:pt x="386936" y="615086"/>
                    <a:pt x="387223" y="620787"/>
                    <a:pt x="390921" y="624100"/>
                  </a:cubicBezTo>
                  <a:cubicBezTo>
                    <a:pt x="441653" y="671207"/>
                    <a:pt x="493054" y="686208"/>
                    <a:pt x="542096" y="681940"/>
                  </a:cubicBezTo>
                  <a:cubicBezTo>
                    <a:pt x="541681" y="691081"/>
                    <a:pt x="540820" y="700286"/>
                    <a:pt x="539386" y="709491"/>
                  </a:cubicBezTo>
                  <a:cubicBezTo>
                    <a:pt x="532849" y="751884"/>
                    <a:pt x="516714" y="794468"/>
                    <a:pt x="497200" y="833549"/>
                  </a:cubicBezTo>
                  <a:cubicBezTo>
                    <a:pt x="490918" y="846130"/>
                    <a:pt x="484285" y="858265"/>
                    <a:pt x="477525" y="869986"/>
                  </a:cubicBezTo>
                  <a:cubicBezTo>
                    <a:pt x="476218" y="869572"/>
                    <a:pt x="474847" y="869381"/>
                    <a:pt x="473285" y="869795"/>
                  </a:cubicBezTo>
                  <a:cubicBezTo>
                    <a:pt x="472838" y="869922"/>
                    <a:pt x="470447" y="870655"/>
                    <a:pt x="468438" y="873362"/>
                  </a:cubicBezTo>
                  <a:cubicBezTo>
                    <a:pt x="466014" y="872757"/>
                    <a:pt x="463463" y="872916"/>
                    <a:pt x="461295" y="874508"/>
                  </a:cubicBezTo>
                  <a:cubicBezTo>
                    <a:pt x="452176" y="880433"/>
                    <a:pt x="442068" y="886803"/>
                    <a:pt x="431800" y="893619"/>
                  </a:cubicBezTo>
                  <a:cubicBezTo>
                    <a:pt x="422075" y="900116"/>
                    <a:pt x="412126" y="906709"/>
                    <a:pt x="402879" y="913462"/>
                  </a:cubicBezTo>
                  <a:cubicBezTo>
                    <a:pt x="394907" y="919290"/>
                    <a:pt x="387478" y="925215"/>
                    <a:pt x="380718" y="930661"/>
                  </a:cubicBezTo>
                  <a:cubicBezTo>
                    <a:pt x="361650" y="946077"/>
                    <a:pt x="348480" y="957766"/>
                    <a:pt x="348480" y="957766"/>
                  </a:cubicBezTo>
                  <a:cubicBezTo>
                    <a:pt x="344495" y="960728"/>
                    <a:pt x="343665" y="966366"/>
                    <a:pt x="346599" y="970347"/>
                  </a:cubicBezTo>
                  <a:cubicBezTo>
                    <a:pt x="349565" y="974328"/>
                    <a:pt x="355208" y="975156"/>
                    <a:pt x="359194" y="972194"/>
                  </a:cubicBezTo>
                  <a:close/>
                  <a:moveTo>
                    <a:pt x="2903555" y="1383544"/>
                  </a:moveTo>
                  <a:cubicBezTo>
                    <a:pt x="2903874" y="1387302"/>
                    <a:pt x="2901068" y="1390647"/>
                    <a:pt x="2897273" y="1390965"/>
                  </a:cubicBezTo>
                  <a:cubicBezTo>
                    <a:pt x="2885571" y="1392175"/>
                    <a:pt x="2873358" y="1392239"/>
                    <a:pt x="2860954" y="1391602"/>
                  </a:cubicBezTo>
                  <a:cubicBezTo>
                    <a:pt x="2833436" y="1390201"/>
                    <a:pt x="2805025" y="1385391"/>
                    <a:pt x="2779006" y="1383544"/>
                  </a:cubicBezTo>
                  <a:cubicBezTo>
                    <a:pt x="2766187" y="1382557"/>
                    <a:pt x="2753401" y="1381506"/>
                    <a:pt x="2740583" y="1380518"/>
                  </a:cubicBezTo>
                  <a:cubicBezTo>
                    <a:pt x="2741507" y="1381633"/>
                    <a:pt x="2742464" y="1382620"/>
                    <a:pt x="2743421" y="1383225"/>
                  </a:cubicBezTo>
                  <a:cubicBezTo>
                    <a:pt x="2746992" y="1385551"/>
                    <a:pt x="2750659" y="1387716"/>
                    <a:pt x="2754326" y="1390010"/>
                  </a:cubicBezTo>
                  <a:cubicBezTo>
                    <a:pt x="2757929" y="1392239"/>
                    <a:pt x="2761596" y="1394469"/>
                    <a:pt x="2765199" y="1396794"/>
                  </a:cubicBezTo>
                  <a:cubicBezTo>
                    <a:pt x="2769536" y="1399597"/>
                    <a:pt x="2773777" y="1402495"/>
                    <a:pt x="2778081" y="1405330"/>
                  </a:cubicBezTo>
                  <a:cubicBezTo>
                    <a:pt x="2784650" y="1409693"/>
                    <a:pt x="2791027" y="1414089"/>
                    <a:pt x="2797596" y="1418134"/>
                  </a:cubicBezTo>
                  <a:cubicBezTo>
                    <a:pt x="2801135" y="1419949"/>
                    <a:pt x="2802506" y="1424249"/>
                    <a:pt x="2800721" y="1427784"/>
                  </a:cubicBezTo>
                  <a:cubicBezTo>
                    <a:pt x="2798903" y="1431288"/>
                    <a:pt x="2794567" y="1432689"/>
                    <a:pt x="2791059" y="1430874"/>
                  </a:cubicBezTo>
                  <a:cubicBezTo>
                    <a:pt x="2780855" y="1426510"/>
                    <a:pt x="2770524" y="1422051"/>
                    <a:pt x="2760671" y="1416573"/>
                  </a:cubicBezTo>
                  <a:cubicBezTo>
                    <a:pt x="2756717" y="1414375"/>
                    <a:pt x="2752891" y="1411986"/>
                    <a:pt x="2749192" y="1409470"/>
                  </a:cubicBezTo>
                  <a:cubicBezTo>
                    <a:pt x="2743580" y="1405616"/>
                    <a:pt x="2738351" y="1401348"/>
                    <a:pt x="2733153" y="1397080"/>
                  </a:cubicBezTo>
                  <a:cubicBezTo>
                    <a:pt x="2730698" y="1394946"/>
                    <a:pt x="2728243" y="1391570"/>
                    <a:pt x="2726170" y="1387971"/>
                  </a:cubicBezTo>
                  <a:cubicBezTo>
                    <a:pt x="2725405" y="1386602"/>
                    <a:pt x="2724703" y="1385232"/>
                    <a:pt x="2723906" y="1384085"/>
                  </a:cubicBezTo>
                  <a:cubicBezTo>
                    <a:pt x="2723810" y="1383990"/>
                    <a:pt x="2723747" y="1383831"/>
                    <a:pt x="2723714" y="1383671"/>
                  </a:cubicBezTo>
                  <a:cubicBezTo>
                    <a:pt x="2721227" y="1383926"/>
                    <a:pt x="2718676" y="1382780"/>
                    <a:pt x="2717242" y="1380518"/>
                  </a:cubicBezTo>
                  <a:cubicBezTo>
                    <a:pt x="2716891" y="1379945"/>
                    <a:pt x="2717082" y="1379276"/>
                    <a:pt x="2716923" y="1378639"/>
                  </a:cubicBezTo>
                  <a:cubicBezTo>
                    <a:pt x="2712554" y="1378289"/>
                    <a:pt x="2708186" y="1378002"/>
                    <a:pt x="2703849" y="1377620"/>
                  </a:cubicBezTo>
                  <a:cubicBezTo>
                    <a:pt x="2685259" y="1375964"/>
                    <a:pt x="2666733" y="1374148"/>
                    <a:pt x="2648207" y="1372364"/>
                  </a:cubicBezTo>
                  <a:cubicBezTo>
                    <a:pt x="2649100" y="1373097"/>
                    <a:pt x="2649897" y="1373670"/>
                    <a:pt x="2649993" y="1373766"/>
                  </a:cubicBezTo>
                  <a:lnTo>
                    <a:pt x="2662141" y="1382525"/>
                  </a:lnTo>
                  <a:cubicBezTo>
                    <a:pt x="2664884" y="1384436"/>
                    <a:pt x="2667722" y="1386219"/>
                    <a:pt x="2670496" y="1388162"/>
                  </a:cubicBezTo>
                  <a:cubicBezTo>
                    <a:pt x="2673270" y="1390105"/>
                    <a:pt x="2676044" y="1392080"/>
                    <a:pt x="2678691" y="1394150"/>
                  </a:cubicBezTo>
                  <a:cubicBezTo>
                    <a:pt x="2686885" y="1400616"/>
                    <a:pt x="2694570" y="1407527"/>
                    <a:pt x="2702287" y="1414566"/>
                  </a:cubicBezTo>
                  <a:cubicBezTo>
                    <a:pt x="2705412" y="1416987"/>
                    <a:pt x="2705986" y="1421478"/>
                    <a:pt x="2703562" y="1424599"/>
                  </a:cubicBezTo>
                  <a:cubicBezTo>
                    <a:pt x="2701139" y="1427721"/>
                    <a:pt x="2696643" y="1428294"/>
                    <a:pt x="2693518" y="1425873"/>
                  </a:cubicBezTo>
                  <a:cubicBezTo>
                    <a:pt x="2688321" y="1422593"/>
                    <a:pt x="2683059" y="1419567"/>
                    <a:pt x="2677830" y="1416350"/>
                  </a:cubicBezTo>
                  <a:cubicBezTo>
                    <a:pt x="2674322" y="1414184"/>
                    <a:pt x="2670815" y="1412050"/>
                    <a:pt x="2667403" y="1409725"/>
                  </a:cubicBezTo>
                  <a:cubicBezTo>
                    <a:pt x="2664533" y="1407782"/>
                    <a:pt x="2661727" y="1405744"/>
                    <a:pt x="2659017" y="1403578"/>
                  </a:cubicBezTo>
                  <a:cubicBezTo>
                    <a:pt x="2656242" y="1401412"/>
                    <a:pt x="2653628" y="1399119"/>
                    <a:pt x="2650981" y="1396794"/>
                  </a:cubicBezTo>
                  <a:cubicBezTo>
                    <a:pt x="2648909" y="1394915"/>
                    <a:pt x="2646804" y="1393067"/>
                    <a:pt x="2644795" y="1391093"/>
                  </a:cubicBezTo>
                  <a:cubicBezTo>
                    <a:pt x="2642691" y="1388990"/>
                    <a:pt x="2640650" y="1386856"/>
                    <a:pt x="2638769" y="1384499"/>
                  </a:cubicBezTo>
                  <a:cubicBezTo>
                    <a:pt x="2638354" y="1383990"/>
                    <a:pt x="2634560" y="1378002"/>
                    <a:pt x="2633571" y="1375581"/>
                  </a:cubicBezTo>
                  <a:cubicBezTo>
                    <a:pt x="2632774" y="1373670"/>
                    <a:pt x="2632806" y="1372269"/>
                    <a:pt x="2632838" y="1370899"/>
                  </a:cubicBezTo>
                  <a:cubicBezTo>
                    <a:pt x="2598209" y="1367555"/>
                    <a:pt x="2563612" y="1364051"/>
                    <a:pt x="2528855" y="1361185"/>
                  </a:cubicBezTo>
                  <a:cubicBezTo>
                    <a:pt x="2524902" y="1360930"/>
                    <a:pt x="2521904" y="1357554"/>
                    <a:pt x="2522159" y="1353605"/>
                  </a:cubicBezTo>
                  <a:cubicBezTo>
                    <a:pt x="2522414" y="1349655"/>
                    <a:pt x="2525826" y="1346661"/>
                    <a:pt x="2529780" y="1346916"/>
                  </a:cubicBezTo>
                  <a:cubicBezTo>
                    <a:pt x="2564537" y="1348508"/>
                    <a:pt x="2599197" y="1350642"/>
                    <a:pt x="2633858" y="1352999"/>
                  </a:cubicBezTo>
                  <a:cubicBezTo>
                    <a:pt x="2634496" y="1351980"/>
                    <a:pt x="2634942" y="1350865"/>
                    <a:pt x="2636058" y="1350228"/>
                  </a:cubicBezTo>
                  <a:cubicBezTo>
                    <a:pt x="2640522" y="1347107"/>
                    <a:pt x="2644859" y="1343954"/>
                    <a:pt x="2649355" y="1340896"/>
                  </a:cubicBezTo>
                  <a:cubicBezTo>
                    <a:pt x="2652320" y="1338858"/>
                    <a:pt x="2655286" y="1336851"/>
                    <a:pt x="2658379" y="1334972"/>
                  </a:cubicBezTo>
                  <a:cubicBezTo>
                    <a:pt x="2660930" y="1333411"/>
                    <a:pt x="2663545" y="1331946"/>
                    <a:pt x="2666191" y="1330545"/>
                  </a:cubicBezTo>
                  <a:cubicBezTo>
                    <a:pt x="2668838" y="1329175"/>
                    <a:pt x="2671548" y="1327933"/>
                    <a:pt x="2674258" y="1326595"/>
                  </a:cubicBezTo>
                  <a:cubicBezTo>
                    <a:pt x="2675024" y="1326245"/>
                    <a:pt x="2688161" y="1320671"/>
                    <a:pt x="2693518" y="1319047"/>
                  </a:cubicBezTo>
                  <a:cubicBezTo>
                    <a:pt x="2695559" y="1318442"/>
                    <a:pt x="2696994" y="1318059"/>
                    <a:pt x="2697631" y="1318091"/>
                  </a:cubicBezTo>
                  <a:cubicBezTo>
                    <a:pt x="2703243" y="1318314"/>
                    <a:pt x="2705061" y="1321372"/>
                    <a:pt x="2705157" y="1324047"/>
                  </a:cubicBezTo>
                  <a:cubicBezTo>
                    <a:pt x="2705667" y="1327646"/>
                    <a:pt x="2703275" y="1330991"/>
                    <a:pt x="2699768" y="1331723"/>
                  </a:cubicBezTo>
                  <a:lnTo>
                    <a:pt x="2699736" y="1331691"/>
                  </a:lnTo>
                  <a:cubicBezTo>
                    <a:pt x="2699704" y="1331596"/>
                    <a:pt x="2699608" y="1331659"/>
                    <a:pt x="2699481" y="1331787"/>
                  </a:cubicBezTo>
                  <a:lnTo>
                    <a:pt x="2699321" y="1331819"/>
                  </a:lnTo>
                  <a:lnTo>
                    <a:pt x="2699003" y="1331851"/>
                  </a:lnTo>
                  <a:lnTo>
                    <a:pt x="2699353" y="1331882"/>
                  </a:lnTo>
                  <a:cubicBezTo>
                    <a:pt x="2699257" y="1331978"/>
                    <a:pt x="2699162" y="1332073"/>
                    <a:pt x="2699066" y="1332137"/>
                  </a:cubicBezTo>
                  <a:cubicBezTo>
                    <a:pt x="2694634" y="1334590"/>
                    <a:pt x="2683920" y="1341820"/>
                    <a:pt x="2683282" y="1342266"/>
                  </a:cubicBezTo>
                  <a:cubicBezTo>
                    <a:pt x="2680763" y="1343922"/>
                    <a:pt x="2678276" y="1345674"/>
                    <a:pt x="2675725" y="1347266"/>
                  </a:cubicBezTo>
                  <a:cubicBezTo>
                    <a:pt x="2673142" y="1348827"/>
                    <a:pt x="2670528" y="1350324"/>
                    <a:pt x="2667849" y="1351725"/>
                  </a:cubicBezTo>
                  <a:cubicBezTo>
                    <a:pt x="2665777" y="1352808"/>
                    <a:pt x="2663640" y="1353764"/>
                    <a:pt x="2661504" y="1354719"/>
                  </a:cubicBezTo>
                  <a:cubicBezTo>
                    <a:pt x="2676203" y="1355802"/>
                    <a:pt x="2690903" y="1356949"/>
                    <a:pt x="2705571" y="1358287"/>
                  </a:cubicBezTo>
                  <a:cubicBezTo>
                    <a:pt x="2708441" y="1358541"/>
                    <a:pt x="2711343" y="1358860"/>
                    <a:pt x="2714212" y="1359147"/>
                  </a:cubicBezTo>
                  <a:cubicBezTo>
                    <a:pt x="2713957" y="1356726"/>
                    <a:pt x="2714499" y="1354273"/>
                    <a:pt x="2716604" y="1352713"/>
                  </a:cubicBezTo>
                  <a:cubicBezTo>
                    <a:pt x="2722599" y="1347457"/>
                    <a:pt x="2730411" y="1341788"/>
                    <a:pt x="2739403" y="1336819"/>
                  </a:cubicBezTo>
                  <a:cubicBezTo>
                    <a:pt x="2744632" y="1333889"/>
                    <a:pt x="2750244" y="1331213"/>
                    <a:pt x="2756047" y="1329048"/>
                  </a:cubicBezTo>
                  <a:cubicBezTo>
                    <a:pt x="2763445" y="1326309"/>
                    <a:pt x="2771098" y="1324397"/>
                    <a:pt x="2778432" y="1323155"/>
                  </a:cubicBezTo>
                  <a:cubicBezTo>
                    <a:pt x="2787105" y="1321722"/>
                    <a:pt x="2795268" y="1321340"/>
                    <a:pt x="2802347" y="1322168"/>
                  </a:cubicBezTo>
                  <a:cubicBezTo>
                    <a:pt x="2806110" y="1322295"/>
                    <a:pt x="2809075" y="1325480"/>
                    <a:pt x="2808948" y="1329271"/>
                  </a:cubicBezTo>
                  <a:cubicBezTo>
                    <a:pt x="2808820" y="1333061"/>
                    <a:pt x="2805631" y="1336023"/>
                    <a:pt x="2801837" y="1335864"/>
                  </a:cubicBezTo>
                  <a:cubicBezTo>
                    <a:pt x="2792653" y="1336214"/>
                    <a:pt x="2781844" y="1339781"/>
                    <a:pt x="2770684" y="1344081"/>
                  </a:cubicBezTo>
                  <a:cubicBezTo>
                    <a:pt x="2767623" y="1345260"/>
                    <a:pt x="2764530" y="1346502"/>
                    <a:pt x="2761437" y="1347744"/>
                  </a:cubicBezTo>
                  <a:cubicBezTo>
                    <a:pt x="2758312" y="1348986"/>
                    <a:pt x="2755187" y="1350196"/>
                    <a:pt x="2752126" y="1351407"/>
                  </a:cubicBezTo>
                  <a:cubicBezTo>
                    <a:pt x="2744536" y="1354464"/>
                    <a:pt x="2737649" y="1357586"/>
                    <a:pt x="2731495" y="1360835"/>
                  </a:cubicBezTo>
                  <a:cubicBezTo>
                    <a:pt x="2747853" y="1362459"/>
                    <a:pt x="2764211" y="1364051"/>
                    <a:pt x="2780600" y="1365644"/>
                  </a:cubicBezTo>
                  <a:cubicBezTo>
                    <a:pt x="2806428" y="1368351"/>
                    <a:pt x="2834648" y="1374053"/>
                    <a:pt x="2862039" y="1376473"/>
                  </a:cubicBezTo>
                  <a:cubicBezTo>
                    <a:pt x="2873614" y="1377524"/>
                    <a:pt x="2885061" y="1378002"/>
                    <a:pt x="2896126" y="1377301"/>
                  </a:cubicBezTo>
                  <a:cubicBezTo>
                    <a:pt x="2899888" y="1376983"/>
                    <a:pt x="2903236" y="1379786"/>
                    <a:pt x="2903555" y="1383544"/>
                  </a:cubicBezTo>
                  <a:close/>
                  <a:moveTo>
                    <a:pt x="2646294" y="1372651"/>
                  </a:moveTo>
                  <a:cubicBezTo>
                    <a:pt x="2646198" y="1374467"/>
                    <a:pt x="2645337" y="1375645"/>
                    <a:pt x="2644221" y="1376537"/>
                  </a:cubicBezTo>
                  <a:cubicBezTo>
                    <a:pt x="2644923" y="1375868"/>
                    <a:pt x="2645497" y="1375072"/>
                    <a:pt x="2645879" y="1374116"/>
                  </a:cubicBezTo>
                  <a:cubicBezTo>
                    <a:pt x="2646071" y="1373638"/>
                    <a:pt x="2646230" y="1373161"/>
                    <a:pt x="2646294" y="1372651"/>
                  </a:cubicBezTo>
                  <a:close/>
                  <a:moveTo>
                    <a:pt x="2034772" y="467968"/>
                  </a:moveTo>
                  <a:cubicBezTo>
                    <a:pt x="2031456" y="465834"/>
                    <a:pt x="2030499" y="461375"/>
                    <a:pt x="2032668" y="458063"/>
                  </a:cubicBezTo>
                  <a:cubicBezTo>
                    <a:pt x="2051385" y="428155"/>
                    <a:pt x="2070485" y="398598"/>
                    <a:pt x="2089777" y="369168"/>
                  </a:cubicBezTo>
                  <a:cubicBezTo>
                    <a:pt x="2089203" y="368117"/>
                    <a:pt x="2088469" y="367129"/>
                    <a:pt x="2088501" y="365855"/>
                  </a:cubicBezTo>
                  <a:cubicBezTo>
                    <a:pt x="2088055" y="360345"/>
                    <a:pt x="2087513" y="354962"/>
                    <a:pt x="2087130" y="349452"/>
                  </a:cubicBezTo>
                  <a:cubicBezTo>
                    <a:pt x="2086875" y="345821"/>
                    <a:pt x="2086652" y="342190"/>
                    <a:pt x="2086588" y="338528"/>
                  </a:cubicBezTo>
                  <a:cubicBezTo>
                    <a:pt x="2086524" y="335502"/>
                    <a:pt x="2086588" y="332476"/>
                    <a:pt x="2086716" y="329450"/>
                  </a:cubicBezTo>
                  <a:cubicBezTo>
                    <a:pt x="2086843" y="326424"/>
                    <a:pt x="2087162" y="323399"/>
                    <a:pt x="2087353" y="320373"/>
                  </a:cubicBezTo>
                  <a:cubicBezTo>
                    <a:pt x="2087449" y="319513"/>
                    <a:pt x="2089235" y="305212"/>
                    <a:pt x="2090542" y="299670"/>
                  </a:cubicBezTo>
                  <a:cubicBezTo>
                    <a:pt x="2091020" y="297663"/>
                    <a:pt x="2091403" y="296262"/>
                    <a:pt x="2091754" y="295689"/>
                  </a:cubicBezTo>
                  <a:cubicBezTo>
                    <a:pt x="2094719" y="290847"/>
                    <a:pt x="2098386" y="290879"/>
                    <a:pt x="2100714" y="292121"/>
                  </a:cubicBezTo>
                  <a:cubicBezTo>
                    <a:pt x="2104062" y="293491"/>
                    <a:pt x="2105784" y="297249"/>
                    <a:pt x="2104636" y="300625"/>
                  </a:cubicBezTo>
                  <a:cubicBezTo>
                    <a:pt x="2104827" y="300657"/>
                    <a:pt x="2104732" y="300848"/>
                    <a:pt x="2104604" y="301039"/>
                  </a:cubicBezTo>
                  <a:lnTo>
                    <a:pt x="2104572" y="300880"/>
                  </a:lnTo>
                  <a:lnTo>
                    <a:pt x="2104508" y="301071"/>
                  </a:lnTo>
                  <a:lnTo>
                    <a:pt x="2104381" y="301294"/>
                  </a:lnTo>
                  <a:lnTo>
                    <a:pt x="2104604" y="301039"/>
                  </a:lnTo>
                  <a:cubicBezTo>
                    <a:pt x="2104636" y="301199"/>
                    <a:pt x="2104668" y="301326"/>
                    <a:pt x="2104668" y="301454"/>
                  </a:cubicBezTo>
                  <a:cubicBezTo>
                    <a:pt x="2104540" y="306613"/>
                    <a:pt x="2105369" y="319736"/>
                    <a:pt x="2105433" y="320500"/>
                  </a:cubicBezTo>
                  <a:cubicBezTo>
                    <a:pt x="2105624" y="323558"/>
                    <a:pt x="2105879" y="326615"/>
                    <a:pt x="2105943" y="329673"/>
                  </a:cubicBezTo>
                  <a:cubicBezTo>
                    <a:pt x="2106007" y="332731"/>
                    <a:pt x="2105975" y="335788"/>
                    <a:pt x="2105816" y="338814"/>
                  </a:cubicBezTo>
                  <a:cubicBezTo>
                    <a:pt x="2105720" y="340980"/>
                    <a:pt x="2105497" y="343146"/>
                    <a:pt x="2105306" y="345280"/>
                  </a:cubicBezTo>
                  <a:cubicBezTo>
                    <a:pt x="2113437" y="333081"/>
                    <a:pt x="2121600" y="320914"/>
                    <a:pt x="2129890" y="308811"/>
                  </a:cubicBezTo>
                  <a:cubicBezTo>
                    <a:pt x="2131612" y="306327"/>
                    <a:pt x="2133366" y="303842"/>
                    <a:pt x="2135088" y="301358"/>
                  </a:cubicBezTo>
                  <a:cubicBezTo>
                    <a:pt x="2132855" y="300339"/>
                    <a:pt x="2131006" y="298651"/>
                    <a:pt x="2130751" y="296071"/>
                  </a:cubicBezTo>
                  <a:cubicBezTo>
                    <a:pt x="2129252" y="288140"/>
                    <a:pt x="2128296" y="278426"/>
                    <a:pt x="2128519" y="268042"/>
                  </a:cubicBezTo>
                  <a:cubicBezTo>
                    <a:pt x="2128647" y="261959"/>
                    <a:pt x="2129125" y="255684"/>
                    <a:pt x="2130177" y="249537"/>
                  </a:cubicBezTo>
                  <a:cubicBezTo>
                    <a:pt x="2131516" y="241670"/>
                    <a:pt x="2133716" y="233994"/>
                    <a:pt x="2136331" y="226923"/>
                  </a:cubicBezTo>
                  <a:cubicBezTo>
                    <a:pt x="2139424" y="218610"/>
                    <a:pt x="2143155" y="211253"/>
                    <a:pt x="2147396" y="205456"/>
                  </a:cubicBezTo>
                  <a:cubicBezTo>
                    <a:pt x="2149373" y="202207"/>
                    <a:pt x="2153582" y="201188"/>
                    <a:pt x="2156834" y="203195"/>
                  </a:cubicBezTo>
                  <a:cubicBezTo>
                    <a:pt x="2160055" y="205169"/>
                    <a:pt x="2161075" y="209374"/>
                    <a:pt x="2159098" y="212622"/>
                  </a:cubicBezTo>
                  <a:cubicBezTo>
                    <a:pt x="2154794" y="220872"/>
                    <a:pt x="2152466" y="232242"/>
                    <a:pt x="2150553" y="244250"/>
                  </a:cubicBezTo>
                  <a:cubicBezTo>
                    <a:pt x="2150042" y="247562"/>
                    <a:pt x="2149564" y="250907"/>
                    <a:pt x="2149086" y="254251"/>
                  </a:cubicBezTo>
                  <a:cubicBezTo>
                    <a:pt x="2148576" y="257627"/>
                    <a:pt x="2148066" y="261003"/>
                    <a:pt x="2147555" y="264316"/>
                  </a:cubicBezTo>
                  <a:cubicBezTo>
                    <a:pt x="2146376" y="272374"/>
                    <a:pt x="2145642" y="279827"/>
                    <a:pt x="2145291" y="286770"/>
                  </a:cubicBezTo>
                  <a:cubicBezTo>
                    <a:pt x="2154730" y="273298"/>
                    <a:pt x="2164136" y="259825"/>
                    <a:pt x="2173575" y="246320"/>
                  </a:cubicBezTo>
                  <a:cubicBezTo>
                    <a:pt x="2188785" y="224853"/>
                    <a:pt x="2207693" y="202812"/>
                    <a:pt x="2223445" y="179848"/>
                  </a:cubicBezTo>
                  <a:cubicBezTo>
                    <a:pt x="2230110" y="170134"/>
                    <a:pt x="2236232" y="160292"/>
                    <a:pt x="2241143" y="150195"/>
                  </a:cubicBezTo>
                  <a:cubicBezTo>
                    <a:pt x="2242705" y="146755"/>
                    <a:pt x="2246787" y="145258"/>
                    <a:pt x="2250230" y="146819"/>
                  </a:cubicBezTo>
                  <a:cubicBezTo>
                    <a:pt x="2253674" y="148412"/>
                    <a:pt x="2255173" y="152489"/>
                    <a:pt x="2253610" y="155928"/>
                  </a:cubicBezTo>
                  <a:cubicBezTo>
                    <a:pt x="2248827" y="166853"/>
                    <a:pt x="2242801" y="177619"/>
                    <a:pt x="2236104" y="188193"/>
                  </a:cubicBezTo>
                  <a:cubicBezTo>
                    <a:pt x="2221213" y="211762"/>
                    <a:pt x="2202942" y="234440"/>
                    <a:pt x="2188434" y="256449"/>
                  </a:cubicBezTo>
                  <a:cubicBezTo>
                    <a:pt x="2181228" y="267214"/>
                    <a:pt x="2174021" y="277916"/>
                    <a:pt x="2166815" y="288650"/>
                  </a:cubicBezTo>
                  <a:cubicBezTo>
                    <a:pt x="2167899" y="288395"/>
                    <a:pt x="2169174" y="288331"/>
                    <a:pt x="2169972" y="287885"/>
                  </a:cubicBezTo>
                  <a:cubicBezTo>
                    <a:pt x="2173766" y="285910"/>
                    <a:pt x="2177433" y="283745"/>
                    <a:pt x="2181196" y="281642"/>
                  </a:cubicBezTo>
                  <a:cubicBezTo>
                    <a:pt x="2184926" y="279572"/>
                    <a:pt x="2188657" y="277470"/>
                    <a:pt x="2192420" y="275432"/>
                  </a:cubicBezTo>
                  <a:cubicBezTo>
                    <a:pt x="2196980" y="273011"/>
                    <a:pt x="2201571" y="270718"/>
                    <a:pt x="2206131" y="268329"/>
                  </a:cubicBezTo>
                  <a:cubicBezTo>
                    <a:pt x="2213114" y="264730"/>
                    <a:pt x="2220065" y="261258"/>
                    <a:pt x="2226793" y="257500"/>
                  </a:cubicBezTo>
                  <a:cubicBezTo>
                    <a:pt x="2230078" y="255302"/>
                    <a:pt x="2234542" y="256162"/>
                    <a:pt x="2236742" y="259443"/>
                  </a:cubicBezTo>
                  <a:cubicBezTo>
                    <a:pt x="2238942" y="262723"/>
                    <a:pt x="2238050" y="267182"/>
                    <a:pt x="2234765" y="269380"/>
                  </a:cubicBezTo>
                  <a:cubicBezTo>
                    <a:pt x="2226028" y="276196"/>
                    <a:pt x="2217100" y="283044"/>
                    <a:pt x="2207534" y="289000"/>
                  </a:cubicBezTo>
                  <a:cubicBezTo>
                    <a:pt x="2203708" y="291389"/>
                    <a:pt x="2199785" y="293555"/>
                    <a:pt x="2195768" y="295561"/>
                  </a:cubicBezTo>
                  <a:cubicBezTo>
                    <a:pt x="2189678" y="298587"/>
                    <a:pt x="2183364" y="301103"/>
                    <a:pt x="2177146" y="303556"/>
                  </a:cubicBezTo>
                  <a:cubicBezTo>
                    <a:pt x="2174085" y="304702"/>
                    <a:pt x="2169940" y="305180"/>
                    <a:pt x="2165795" y="305212"/>
                  </a:cubicBezTo>
                  <a:cubicBezTo>
                    <a:pt x="2164232" y="305212"/>
                    <a:pt x="2162733" y="305148"/>
                    <a:pt x="2161362" y="305307"/>
                  </a:cubicBezTo>
                  <a:cubicBezTo>
                    <a:pt x="2161235" y="305307"/>
                    <a:pt x="2161107" y="305307"/>
                    <a:pt x="2160948" y="305276"/>
                  </a:cubicBezTo>
                  <a:cubicBezTo>
                    <a:pt x="2159927" y="307633"/>
                    <a:pt x="2157600" y="309289"/>
                    <a:pt x="2154889" y="309384"/>
                  </a:cubicBezTo>
                  <a:cubicBezTo>
                    <a:pt x="2154283" y="309416"/>
                    <a:pt x="2153869" y="308907"/>
                    <a:pt x="2153295" y="308779"/>
                  </a:cubicBezTo>
                  <a:cubicBezTo>
                    <a:pt x="2150840" y="312442"/>
                    <a:pt x="2148416" y="316137"/>
                    <a:pt x="2145929" y="319768"/>
                  </a:cubicBezTo>
                  <a:cubicBezTo>
                    <a:pt x="2135279" y="335342"/>
                    <a:pt x="2124437" y="350790"/>
                    <a:pt x="2113660" y="366269"/>
                  </a:cubicBezTo>
                  <a:cubicBezTo>
                    <a:pt x="2114585" y="365887"/>
                    <a:pt x="2115318" y="365569"/>
                    <a:pt x="2115445" y="365537"/>
                  </a:cubicBezTo>
                  <a:lnTo>
                    <a:pt x="2128902" y="359230"/>
                  </a:lnTo>
                  <a:cubicBezTo>
                    <a:pt x="2131899" y="357733"/>
                    <a:pt x="2134833" y="356109"/>
                    <a:pt x="2137830" y="354644"/>
                  </a:cubicBezTo>
                  <a:cubicBezTo>
                    <a:pt x="2140891" y="353179"/>
                    <a:pt x="2143920" y="351714"/>
                    <a:pt x="2147045" y="350408"/>
                  </a:cubicBezTo>
                  <a:cubicBezTo>
                    <a:pt x="2156643" y="346395"/>
                    <a:pt x="2166400" y="343050"/>
                    <a:pt x="2176285" y="339738"/>
                  </a:cubicBezTo>
                  <a:cubicBezTo>
                    <a:pt x="2179920" y="338177"/>
                    <a:pt x="2184129" y="339865"/>
                    <a:pt x="2185692" y="343496"/>
                  </a:cubicBezTo>
                  <a:cubicBezTo>
                    <a:pt x="2187222" y="347127"/>
                    <a:pt x="2185564" y="351331"/>
                    <a:pt x="2181929" y="352892"/>
                  </a:cubicBezTo>
                  <a:cubicBezTo>
                    <a:pt x="2176540" y="355822"/>
                    <a:pt x="2171375" y="358944"/>
                    <a:pt x="2166018" y="361938"/>
                  </a:cubicBezTo>
                  <a:cubicBezTo>
                    <a:pt x="2162446" y="363944"/>
                    <a:pt x="2158875" y="365983"/>
                    <a:pt x="2155208" y="367830"/>
                  </a:cubicBezTo>
                  <a:cubicBezTo>
                    <a:pt x="2152115" y="369391"/>
                    <a:pt x="2148990" y="370824"/>
                    <a:pt x="2145802" y="372162"/>
                  </a:cubicBezTo>
                  <a:cubicBezTo>
                    <a:pt x="2142549" y="373531"/>
                    <a:pt x="2139265" y="374678"/>
                    <a:pt x="2135980" y="375856"/>
                  </a:cubicBezTo>
                  <a:cubicBezTo>
                    <a:pt x="2133334" y="376780"/>
                    <a:pt x="2130687" y="377704"/>
                    <a:pt x="2128009" y="378468"/>
                  </a:cubicBezTo>
                  <a:cubicBezTo>
                    <a:pt x="2125139" y="379296"/>
                    <a:pt x="2122301" y="380029"/>
                    <a:pt x="2119368" y="380538"/>
                  </a:cubicBezTo>
                  <a:cubicBezTo>
                    <a:pt x="2118698" y="380634"/>
                    <a:pt x="2111651" y="381016"/>
                    <a:pt x="2109068" y="380698"/>
                  </a:cubicBezTo>
                  <a:cubicBezTo>
                    <a:pt x="2106804" y="380443"/>
                    <a:pt x="2105337" y="379901"/>
                    <a:pt x="2104827" y="379487"/>
                  </a:cubicBezTo>
                  <a:cubicBezTo>
                    <a:pt x="2104732" y="379424"/>
                    <a:pt x="2104732" y="379328"/>
                    <a:pt x="2104636" y="379264"/>
                  </a:cubicBezTo>
                  <a:cubicBezTo>
                    <a:pt x="2084547" y="408025"/>
                    <a:pt x="2064363" y="436723"/>
                    <a:pt x="2044689" y="465866"/>
                  </a:cubicBezTo>
                  <a:cubicBezTo>
                    <a:pt x="2042521" y="469179"/>
                    <a:pt x="2038088" y="470134"/>
                    <a:pt x="2034772" y="467968"/>
                  </a:cubicBezTo>
                  <a:close/>
                  <a:moveTo>
                    <a:pt x="2115095" y="375442"/>
                  </a:moveTo>
                  <a:lnTo>
                    <a:pt x="2114935" y="375856"/>
                  </a:lnTo>
                  <a:lnTo>
                    <a:pt x="2114840" y="376175"/>
                  </a:lnTo>
                  <a:cubicBezTo>
                    <a:pt x="2114935" y="375920"/>
                    <a:pt x="2115031" y="375665"/>
                    <a:pt x="2115095" y="375442"/>
                  </a:cubicBezTo>
                  <a:close/>
                  <a:moveTo>
                    <a:pt x="2112958" y="368340"/>
                  </a:moveTo>
                  <a:cubicBezTo>
                    <a:pt x="2114457" y="369327"/>
                    <a:pt x="2115031" y="370697"/>
                    <a:pt x="2115222" y="372130"/>
                  </a:cubicBezTo>
                  <a:cubicBezTo>
                    <a:pt x="2114999" y="371111"/>
                    <a:pt x="2114553" y="370091"/>
                    <a:pt x="2113851" y="369231"/>
                  </a:cubicBezTo>
                  <a:cubicBezTo>
                    <a:pt x="2113564" y="368881"/>
                    <a:pt x="2113277" y="368594"/>
                    <a:pt x="2112958" y="368340"/>
                  </a:cubicBezTo>
                  <a:close/>
                  <a:moveTo>
                    <a:pt x="931113" y="229408"/>
                  </a:moveTo>
                  <a:cubicBezTo>
                    <a:pt x="931017" y="229185"/>
                    <a:pt x="930921" y="228994"/>
                    <a:pt x="930794" y="229153"/>
                  </a:cubicBezTo>
                  <a:lnTo>
                    <a:pt x="930953" y="229376"/>
                  </a:lnTo>
                  <a:lnTo>
                    <a:pt x="931113" y="229408"/>
                  </a:lnTo>
                  <a:close/>
                  <a:moveTo>
                    <a:pt x="1924604" y="381621"/>
                  </a:moveTo>
                  <a:cubicBezTo>
                    <a:pt x="1927729" y="377767"/>
                    <a:pt x="1927091" y="372098"/>
                    <a:pt x="1923201" y="369009"/>
                  </a:cubicBezTo>
                  <a:cubicBezTo>
                    <a:pt x="1908437" y="355982"/>
                    <a:pt x="1898106" y="346618"/>
                    <a:pt x="1888381" y="338050"/>
                  </a:cubicBezTo>
                  <a:cubicBezTo>
                    <a:pt x="1880664" y="331266"/>
                    <a:pt x="1873490" y="324896"/>
                    <a:pt x="1864880" y="317697"/>
                  </a:cubicBezTo>
                  <a:cubicBezTo>
                    <a:pt x="1861692" y="315054"/>
                    <a:pt x="1858184" y="312219"/>
                    <a:pt x="1854517" y="309257"/>
                  </a:cubicBezTo>
                  <a:cubicBezTo>
                    <a:pt x="1888413" y="313111"/>
                    <a:pt x="1910925" y="313493"/>
                    <a:pt x="1910925" y="313493"/>
                  </a:cubicBezTo>
                  <a:cubicBezTo>
                    <a:pt x="1915676" y="313652"/>
                    <a:pt x="1919662" y="309926"/>
                    <a:pt x="1919821" y="305180"/>
                  </a:cubicBezTo>
                  <a:cubicBezTo>
                    <a:pt x="1919949" y="300434"/>
                    <a:pt x="1916218" y="296453"/>
                    <a:pt x="1911467" y="296294"/>
                  </a:cubicBezTo>
                  <a:cubicBezTo>
                    <a:pt x="1911467" y="296294"/>
                    <a:pt x="1873394" y="294255"/>
                    <a:pt x="1821833" y="284286"/>
                  </a:cubicBezTo>
                  <a:cubicBezTo>
                    <a:pt x="1820526" y="283362"/>
                    <a:pt x="1819251" y="282343"/>
                    <a:pt x="1817943" y="281451"/>
                  </a:cubicBezTo>
                  <a:cubicBezTo>
                    <a:pt x="1811693" y="277056"/>
                    <a:pt x="1805284" y="272852"/>
                    <a:pt x="1798875" y="268647"/>
                  </a:cubicBezTo>
                  <a:cubicBezTo>
                    <a:pt x="1802765" y="268839"/>
                    <a:pt x="1806305" y="269062"/>
                    <a:pt x="1810322" y="269221"/>
                  </a:cubicBezTo>
                  <a:cubicBezTo>
                    <a:pt x="1821164" y="269603"/>
                    <a:pt x="1832197" y="270017"/>
                    <a:pt x="1842815" y="269921"/>
                  </a:cubicBezTo>
                  <a:cubicBezTo>
                    <a:pt x="1851934" y="269826"/>
                    <a:pt x="1860735" y="269316"/>
                    <a:pt x="1868739" y="268807"/>
                  </a:cubicBezTo>
                  <a:cubicBezTo>
                    <a:pt x="1891410" y="267373"/>
                    <a:pt x="1907640" y="265526"/>
                    <a:pt x="1907640" y="265526"/>
                  </a:cubicBezTo>
                  <a:cubicBezTo>
                    <a:pt x="1912583" y="265431"/>
                    <a:pt x="1916537" y="261322"/>
                    <a:pt x="1916441" y="256353"/>
                  </a:cubicBezTo>
                  <a:cubicBezTo>
                    <a:pt x="1916345" y="251416"/>
                    <a:pt x="1912232" y="247467"/>
                    <a:pt x="1907290" y="247562"/>
                  </a:cubicBezTo>
                  <a:cubicBezTo>
                    <a:pt x="1907290" y="247562"/>
                    <a:pt x="1890995" y="246320"/>
                    <a:pt x="1868292" y="245747"/>
                  </a:cubicBezTo>
                  <a:cubicBezTo>
                    <a:pt x="1860289" y="245556"/>
                    <a:pt x="1851488" y="245397"/>
                    <a:pt x="1842337" y="245651"/>
                  </a:cubicBezTo>
                  <a:cubicBezTo>
                    <a:pt x="1831718" y="245938"/>
                    <a:pt x="1820717" y="246798"/>
                    <a:pt x="1809908" y="247594"/>
                  </a:cubicBezTo>
                  <a:cubicBezTo>
                    <a:pt x="1798524" y="248422"/>
                    <a:pt x="1787523" y="249537"/>
                    <a:pt x="1777511" y="250429"/>
                  </a:cubicBezTo>
                  <a:cubicBezTo>
                    <a:pt x="1775151" y="250461"/>
                    <a:pt x="1773079" y="251480"/>
                    <a:pt x="1771548" y="253041"/>
                  </a:cubicBezTo>
                  <a:cubicBezTo>
                    <a:pt x="1771548" y="253041"/>
                    <a:pt x="1771485" y="253009"/>
                    <a:pt x="1771453" y="253009"/>
                  </a:cubicBezTo>
                  <a:cubicBezTo>
                    <a:pt x="1769444" y="252531"/>
                    <a:pt x="1768073" y="253073"/>
                    <a:pt x="1767275" y="253264"/>
                  </a:cubicBezTo>
                  <a:cubicBezTo>
                    <a:pt x="1763545" y="254251"/>
                    <a:pt x="1762205" y="256958"/>
                    <a:pt x="1761472" y="259602"/>
                  </a:cubicBezTo>
                  <a:cubicBezTo>
                    <a:pt x="1761281" y="260303"/>
                    <a:pt x="1760388" y="265335"/>
                    <a:pt x="1765490" y="268998"/>
                  </a:cubicBezTo>
                  <a:cubicBezTo>
                    <a:pt x="1766415" y="269667"/>
                    <a:pt x="1769348" y="271450"/>
                    <a:pt x="1771166" y="272661"/>
                  </a:cubicBezTo>
                  <a:cubicBezTo>
                    <a:pt x="1755222" y="268393"/>
                    <a:pt x="1738833" y="263424"/>
                    <a:pt x="1722475" y="257563"/>
                  </a:cubicBezTo>
                  <a:cubicBezTo>
                    <a:pt x="1682808" y="243294"/>
                    <a:pt x="1643555" y="223834"/>
                    <a:pt x="1612051" y="197111"/>
                  </a:cubicBezTo>
                  <a:cubicBezTo>
                    <a:pt x="1604622" y="190805"/>
                    <a:pt x="1597798" y="183925"/>
                    <a:pt x="1591357" y="176727"/>
                  </a:cubicBezTo>
                  <a:cubicBezTo>
                    <a:pt x="1636445" y="146341"/>
                    <a:pt x="1668841" y="98629"/>
                    <a:pt x="1675570" y="26201"/>
                  </a:cubicBezTo>
                  <a:cubicBezTo>
                    <a:pt x="1676112" y="21296"/>
                    <a:pt x="1672540" y="16869"/>
                    <a:pt x="1667598" y="16327"/>
                  </a:cubicBezTo>
                  <a:cubicBezTo>
                    <a:pt x="1662655" y="15818"/>
                    <a:pt x="1658223" y="19385"/>
                    <a:pt x="1657713" y="24322"/>
                  </a:cubicBezTo>
                  <a:cubicBezTo>
                    <a:pt x="1649773" y="90093"/>
                    <a:pt x="1618811" y="132009"/>
                    <a:pt x="1576880" y="158413"/>
                  </a:cubicBezTo>
                  <a:cubicBezTo>
                    <a:pt x="1551052" y="121052"/>
                    <a:pt x="1539127" y="73244"/>
                    <a:pt x="1552710" y="11008"/>
                  </a:cubicBezTo>
                  <a:cubicBezTo>
                    <a:pt x="1553858" y="6199"/>
                    <a:pt x="1550829" y="1358"/>
                    <a:pt x="1546014" y="243"/>
                  </a:cubicBezTo>
                  <a:cubicBezTo>
                    <a:pt x="1541167" y="-904"/>
                    <a:pt x="1536353" y="2122"/>
                    <a:pt x="1535205" y="6932"/>
                  </a:cubicBezTo>
                  <a:cubicBezTo>
                    <a:pt x="1518400" y="74582"/>
                    <a:pt x="1529752" y="127677"/>
                    <a:pt x="1556664" y="169560"/>
                  </a:cubicBezTo>
                  <a:cubicBezTo>
                    <a:pt x="1548916" y="173319"/>
                    <a:pt x="1540912" y="176695"/>
                    <a:pt x="1532686" y="179625"/>
                  </a:cubicBezTo>
                  <a:cubicBezTo>
                    <a:pt x="1492795" y="193894"/>
                    <a:pt x="1448090" y="199532"/>
                    <a:pt x="1404852" y="200455"/>
                  </a:cubicBezTo>
                  <a:cubicBezTo>
                    <a:pt x="1390886" y="200742"/>
                    <a:pt x="1377111" y="200519"/>
                    <a:pt x="1363687" y="199978"/>
                  </a:cubicBezTo>
                  <a:cubicBezTo>
                    <a:pt x="1363400" y="198385"/>
                    <a:pt x="1362889" y="196761"/>
                    <a:pt x="1361327" y="195391"/>
                  </a:cubicBezTo>
                  <a:cubicBezTo>
                    <a:pt x="1360976" y="195105"/>
                    <a:pt x="1359350" y="193735"/>
                    <a:pt x="1356512" y="193289"/>
                  </a:cubicBezTo>
                  <a:cubicBezTo>
                    <a:pt x="1355938" y="190868"/>
                    <a:pt x="1354599" y="188703"/>
                    <a:pt x="1352239" y="187492"/>
                  </a:cubicBezTo>
                  <a:cubicBezTo>
                    <a:pt x="1342833" y="182141"/>
                    <a:pt x="1332565" y="176058"/>
                    <a:pt x="1321819" y="170102"/>
                  </a:cubicBezTo>
                  <a:cubicBezTo>
                    <a:pt x="1311648" y="164464"/>
                    <a:pt x="1301253" y="158668"/>
                    <a:pt x="1291017" y="153540"/>
                  </a:cubicBezTo>
                  <a:cubicBezTo>
                    <a:pt x="1282216" y="149144"/>
                    <a:pt x="1273543" y="145258"/>
                    <a:pt x="1265635" y="141787"/>
                  </a:cubicBezTo>
                  <a:cubicBezTo>
                    <a:pt x="1243283" y="131913"/>
                    <a:pt x="1226861" y="125575"/>
                    <a:pt x="1226861" y="125575"/>
                  </a:cubicBezTo>
                  <a:cubicBezTo>
                    <a:pt x="1222397" y="123409"/>
                    <a:pt x="1217008" y="125256"/>
                    <a:pt x="1214840" y="129684"/>
                  </a:cubicBezTo>
                  <a:cubicBezTo>
                    <a:pt x="1212640" y="134143"/>
                    <a:pt x="1214489" y="139525"/>
                    <a:pt x="1218953" y="141723"/>
                  </a:cubicBezTo>
                  <a:cubicBezTo>
                    <a:pt x="1218953" y="141723"/>
                    <a:pt x="1234004" y="150832"/>
                    <a:pt x="1255463" y="162458"/>
                  </a:cubicBezTo>
                  <a:cubicBezTo>
                    <a:pt x="1263052" y="166598"/>
                    <a:pt x="1271438" y="171057"/>
                    <a:pt x="1280303" y="175325"/>
                  </a:cubicBezTo>
                  <a:cubicBezTo>
                    <a:pt x="1290602" y="180294"/>
                    <a:pt x="1301571" y="184944"/>
                    <a:pt x="1312253" y="189563"/>
                  </a:cubicBezTo>
                  <a:cubicBezTo>
                    <a:pt x="1318886" y="192397"/>
                    <a:pt x="1324976" y="194850"/>
                    <a:pt x="1331290" y="197430"/>
                  </a:cubicBezTo>
                  <a:lnTo>
                    <a:pt x="1329536" y="197812"/>
                  </a:lnTo>
                  <a:cubicBezTo>
                    <a:pt x="1260533" y="191920"/>
                    <a:pt x="1208271" y="178606"/>
                    <a:pt x="1208271" y="178606"/>
                  </a:cubicBezTo>
                  <a:cubicBezTo>
                    <a:pt x="1203679" y="177332"/>
                    <a:pt x="1198928" y="180007"/>
                    <a:pt x="1197653" y="184594"/>
                  </a:cubicBezTo>
                  <a:cubicBezTo>
                    <a:pt x="1196409" y="189180"/>
                    <a:pt x="1199088" y="193894"/>
                    <a:pt x="1203679" y="195168"/>
                  </a:cubicBezTo>
                  <a:cubicBezTo>
                    <a:pt x="1203679" y="195168"/>
                    <a:pt x="1234992" y="204469"/>
                    <a:pt x="1281419" y="212431"/>
                  </a:cubicBezTo>
                  <a:cubicBezTo>
                    <a:pt x="1280590" y="212718"/>
                    <a:pt x="1279761" y="212973"/>
                    <a:pt x="1278932" y="213259"/>
                  </a:cubicBezTo>
                  <a:cubicBezTo>
                    <a:pt x="1266656" y="217973"/>
                    <a:pt x="1256675" y="221668"/>
                    <a:pt x="1247906" y="225267"/>
                  </a:cubicBezTo>
                  <a:cubicBezTo>
                    <a:pt x="1237543" y="229503"/>
                    <a:pt x="1228838" y="233421"/>
                    <a:pt x="1219463" y="237561"/>
                  </a:cubicBezTo>
                  <a:cubicBezTo>
                    <a:pt x="1207633" y="242753"/>
                    <a:pt x="1194974" y="248550"/>
                    <a:pt x="1177022" y="256417"/>
                  </a:cubicBezTo>
                  <a:cubicBezTo>
                    <a:pt x="1172399" y="258200"/>
                    <a:pt x="1170071" y="263392"/>
                    <a:pt x="1171825" y="268010"/>
                  </a:cubicBezTo>
                  <a:cubicBezTo>
                    <a:pt x="1173610" y="272629"/>
                    <a:pt x="1178808" y="274954"/>
                    <a:pt x="1183463" y="273202"/>
                  </a:cubicBezTo>
                  <a:cubicBezTo>
                    <a:pt x="1211842" y="263711"/>
                    <a:pt x="1227786" y="258423"/>
                    <a:pt x="1246503" y="251576"/>
                  </a:cubicBezTo>
                  <a:cubicBezTo>
                    <a:pt x="1252881" y="249250"/>
                    <a:pt x="1259577" y="246734"/>
                    <a:pt x="1267198" y="243708"/>
                  </a:cubicBezTo>
                  <a:cubicBezTo>
                    <a:pt x="1273320" y="241256"/>
                    <a:pt x="1279984" y="238389"/>
                    <a:pt x="1287605" y="235236"/>
                  </a:cubicBezTo>
                  <a:cubicBezTo>
                    <a:pt x="1295290" y="231924"/>
                    <a:pt x="1303006" y="228802"/>
                    <a:pt x="1310787" y="225745"/>
                  </a:cubicBezTo>
                  <a:cubicBezTo>
                    <a:pt x="1316622" y="223452"/>
                    <a:pt x="1322521" y="221286"/>
                    <a:pt x="1328420" y="219120"/>
                  </a:cubicBezTo>
                  <a:cubicBezTo>
                    <a:pt x="1352462" y="221827"/>
                    <a:pt x="1378482" y="223579"/>
                    <a:pt x="1405139" y="223515"/>
                  </a:cubicBezTo>
                  <a:cubicBezTo>
                    <a:pt x="1451056" y="223388"/>
                    <a:pt x="1498758" y="217814"/>
                    <a:pt x="1540944" y="202239"/>
                  </a:cubicBezTo>
                  <a:cubicBezTo>
                    <a:pt x="1551307" y="198417"/>
                    <a:pt x="1561192" y="193799"/>
                    <a:pt x="1570790" y="188766"/>
                  </a:cubicBezTo>
                  <a:cubicBezTo>
                    <a:pt x="1578634" y="198194"/>
                    <a:pt x="1586988" y="207240"/>
                    <a:pt x="1596331" y="215362"/>
                  </a:cubicBezTo>
                  <a:cubicBezTo>
                    <a:pt x="1613231" y="230076"/>
                    <a:pt x="1632491" y="242594"/>
                    <a:pt x="1652866" y="253264"/>
                  </a:cubicBezTo>
                  <a:cubicBezTo>
                    <a:pt x="1672732" y="263647"/>
                    <a:pt x="1693745" y="272247"/>
                    <a:pt x="1714822" y="279349"/>
                  </a:cubicBezTo>
                  <a:cubicBezTo>
                    <a:pt x="1747219" y="290242"/>
                    <a:pt x="1779743" y="297600"/>
                    <a:pt x="1808792" y="302664"/>
                  </a:cubicBezTo>
                  <a:lnTo>
                    <a:pt x="1823938" y="315149"/>
                  </a:lnTo>
                  <a:cubicBezTo>
                    <a:pt x="1830283" y="320468"/>
                    <a:pt x="1835768" y="325214"/>
                    <a:pt x="1840902" y="329418"/>
                  </a:cubicBezTo>
                  <a:cubicBezTo>
                    <a:pt x="1847247" y="334610"/>
                    <a:pt x="1852891" y="339037"/>
                    <a:pt x="1858312" y="343210"/>
                  </a:cubicBezTo>
                  <a:cubicBezTo>
                    <a:pt x="1874096" y="355408"/>
                    <a:pt x="1887743" y="365250"/>
                    <a:pt x="1911977" y="382991"/>
                  </a:cubicBezTo>
                  <a:cubicBezTo>
                    <a:pt x="1915867" y="386112"/>
                    <a:pt x="1921511" y="385507"/>
                    <a:pt x="1924604" y="381621"/>
                  </a:cubicBezTo>
                  <a:close/>
                  <a:moveTo>
                    <a:pt x="1992618" y="2336162"/>
                  </a:moveTo>
                  <a:cubicBezTo>
                    <a:pt x="1992714" y="2336417"/>
                    <a:pt x="1992809" y="2336576"/>
                    <a:pt x="1992937" y="2336417"/>
                  </a:cubicBezTo>
                  <a:lnTo>
                    <a:pt x="1992778" y="2336226"/>
                  </a:lnTo>
                  <a:lnTo>
                    <a:pt x="1992618" y="2336162"/>
                  </a:lnTo>
                  <a:close/>
                  <a:moveTo>
                    <a:pt x="1741607" y="2284373"/>
                  </a:moveTo>
                  <a:cubicBezTo>
                    <a:pt x="1712845" y="2292973"/>
                    <a:pt x="1696710" y="2297750"/>
                    <a:pt x="1677770" y="2304025"/>
                  </a:cubicBezTo>
                  <a:cubicBezTo>
                    <a:pt x="1671297" y="2306159"/>
                    <a:pt x="1664505" y="2308484"/>
                    <a:pt x="1656820" y="2311255"/>
                  </a:cubicBezTo>
                  <a:cubicBezTo>
                    <a:pt x="1650602" y="2313516"/>
                    <a:pt x="1643842" y="2316192"/>
                    <a:pt x="1636094" y="2319090"/>
                  </a:cubicBezTo>
                  <a:cubicBezTo>
                    <a:pt x="1628314" y="2322180"/>
                    <a:pt x="1620469" y="2325078"/>
                    <a:pt x="1612593" y="2327881"/>
                  </a:cubicBezTo>
                  <a:cubicBezTo>
                    <a:pt x="1606663" y="2330015"/>
                    <a:pt x="1600700" y="2331990"/>
                    <a:pt x="1594737" y="2333964"/>
                  </a:cubicBezTo>
                  <a:cubicBezTo>
                    <a:pt x="1570726" y="2330525"/>
                    <a:pt x="1544675" y="2327913"/>
                    <a:pt x="1517954" y="2327180"/>
                  </a:cubicBezTo>
                  <a:cubicBezTo>
                    <a:pt x="1472005" y="2325874"/>
                    <a:pt x="1424048" y="2329983"/>
                    <a:pt x="1381352" y="2344284"/>
                  </a:cubicBezTo>
                  <a:cubicBezTo>
                    <a:pt x="1370925" y="2347787"/>
                    <a:pt x="1360912" y="2352055"/>
                    <a:pt x="1351155" y="2356801"/>
                  </a:cubicBezTo>
                  <a:cubicBezTo>
                    <a:pt x="1343630" y="2347119"/>
                    <a:pt x="1335563" y="2337818"/>
                    <a:pt x="1326507" y="2329378"/>
                  </a:cubicBezTo>
                  <a:cubicBezTo>
                    <a:pt x="1310085" y="2314121"/>
                    <a:pt x="1291240" y="2300999"/>
                    <a:pt x="1271152" y="2289660"/>
                  </a:cubicBezTo>
                  <a:cubicBezTo>
                    <a:pt x="1251637" y="2278640"/>
                    <a:pt x="1230879" y="2269371"/>
                    <a:pt x="1209993" y="2261600"/>
                  </a:cubicBezTo>
                  <a:cubicBezTo>
                    <a:pt x="1177915" y="2249688"/>
                    <a:pt x="1145646" y="2241279"/>
                    <a:pt x="1116725" y="2235291"/>
                  </a:cubicBezTo>
                  <a:lnTo>
                    <a:pt x="1101993" y="2222360"/>
                  </a:lnTo>
                  <a:cubicBezTo>
                    <a:pt x="1095839" y="2216818"/>
                    <a:pt x="1090482" y="2211881"/>
                    <a:pt x="1085476" y="2207518"/>
                  </a:cubicBezTo>
                  <a:cubicBezTo>
                    <a:pt x="1079290" y="2202135"/>
                    <a:pt x="1073805" y="2197517"/>
                    <a:pt x="1068544" y="2193185"/>
                  </a:cubicBezTo>
                  <a:cubicBezTo>
                    <a:pt x="1053111" y="2180476"/>
                    <a:pt x="1039814" y="2170157"/>
                    <a:pt x="1016122" y="2151652"/>
                  </a:cubicBezTo>
                  <a:cubicBezTo>
                    <a:pt x="1012360" y="2148435"/>
                    <a:pt x="1006684" y="2148881"/>
                    <a:pt x="1003463" y="2152639"/>
                  </a:cubicBezTo>
                  <a:cubicBezTo>
                    <a:pt x="1000243" y="2156397"/>
                    <a:pt x="1000689" y="2162099"/>
                    <a:pt x="1004452" y="2165316"/>
                  </a:cubicBezTo>
                  <a:cubicBezTo>
                    <a:pt x="1018801" y="2178789"/>
                    <a:pt x="1028845" y="2188503"/>
                    <a:pt x="1038284" y="2197357"/>
                  </a:cubicBezTo>
                  <a:cubicBezTo>
                    <a:pt x="1045777" y="2204396"/>
                    <a:pt x="1052760" y="2211021"/>
                    <a:pt x="1061146" y="2218474"/>
                  </a:cubicBezTo>
                  <a:cubicBezTo>
                    <a:pt x="1064271" y="2221277"/>
                    <a:pt x="1067715" y="2224207"/>
                    <a:pt x="1071318" y="2227297"/>
                  </a:cubicBezTo>
                  <a:cubicBezTo>
                    <a:pt x="1037455" y="2222360"/>
                    <a:pt x="1014879" y="2221277"/>
                    <a:pt x="1014879" y="2221277"/>
                  </a:cubicBezTo>
                  <a:cubicBezTo>
                    <a:pt x="1010128" y="2220990"/>
                    <a:pt x="1006046" y="2224589"/>
                    <a:pt x="1005759" y="2229335"/>
                  </a:cubicBezTo>
                  <a:cubicBezTo>
                    <a:pt x="1005440" y="2234081"/>
                    <a:pt x="1009043" y="2238158"/>
                    <a:pt x="1013795" y="2238445"/>
                  </a:cubicBezTo>
                  <a:cubicBezTo>
                    <a:pt x="1013795" y="2238445"/>
                    <a:pt x="1051804" y="2241661"/>
                    <a:pt x="1103077" y="2253255"/>
                  </a:cubicBezTo>
                  <a:cubicBezTo>
                    <a:pt x="1104353" y="2254242"/>
                    <a:pt x="1105596" y="2255294"/>
                    <a:pt x="1106904" y="2256249"/>
                  </a:cubicBezTo>
                  <a:cubicBezTo>
                    <a:pt x="1113026" y="2260835"/>
                    <a:pt x="1119307" y="2265294"/>
                    <a:pt x="1125589" y="2269690"/>
                  </a:cubicBezTo>
                  <a:cubicBezTo>
                    <a:pt x="1121667" y="2269371"/>
                    <a:pt x="1118128" y="2269021"/>
                    <a:pt x="1114078" y="2268766"/>
                  </a:cubicBezTo>
                  <a:cubicBezTo>
                    <a:pt x="1103269" y="2268034"/>
                    <a:pt x="1092236" y="2267269"/>
                    <a:pt x="1081617" y="2267078"/>
                  </a:cubicBezTo>
                  <a:cubicBezTo>
                    <a:pt x="1072466" y="2266887"/>
                    <a:pt x="1063633" y="2267078"/>
                    <a:pt x="1055598" y="2267365"/>
                  </a:cubicBezTo>
                  <a:cubicBezTo>
                    <a:pt x="1032895" y="2268097"/>
                    <a:pt x="1016601" y="2269435"/>
                    <a:pt x="1016601" y="2269435"/>
                  </a:cubicBezTo>
                  <a:cubicBezTo>
                    <a:pt x="1011626" y="2269371"/>
                    <a:pt x="1007545" y="2273353"/>
                    <a:pt x="1007481" y="2278290"/>
                  </a:cubicBezTo>
                  <a:cubicBezTo>
                    <a:pt x="1007417" y="2283258"/>
                    <a:pt x="1011403" y="2287335"/>
                    <a:pt x="1016378" y="2287399"/>
                  </a:cubicBezTo>
                  <a:cubicBezTo>
                    <a:pt x="1016378" y="2287399"/>
                    <a:pt x="1032640" y="2289119"/>
                    <a:pt x="1055343" y="2290393"/>
                  </a:cubicBezTo>
                  <a:cubicBezTo>
                    <a:pt x="1063347" y="2290870"/>
                    <a:pt x="1072147" y="2291285"/>
                    <a:pt x="1081331" y="2291316"/>
                  </a:cubicBezTo>
                  <a:cubicBezTo>
                    <a:pt x="1091949" y="2291348"/>
                    <a:pt x="1102982" y="2290870"/>
                    <a:pt x="1113823" y="2290425"/>
                  </a:cubicBezTo>
                  <a:cubicBezTo>
                    <a:pt x="1125238" y="2289915"/>
                    <a:pt x="1136303" y="2289151"/>
                    <a:pt x="1146347" y="2288577"/>
                  </a:cubicBezTo>
                  <a:cubicBezTo>
                    <a:pt x="1148707" y="2288609"/>
                    <a:pt x="1150843" y="2287654"/>
                    <a:pt x="1152406" y="2286157"/>
                  </a:cubicBezTo>
                  <a:cubicBezTo>
                    <a:pt x="1152438" y="2286157"/>
                    <a:pt x="1152501" y="2286188"/>
                    <a:pt x="1152501" y="2286188"/>
                  </a:cubicBezTo>
                  <a:cubicBezTo>
                    <a:pt x="1154478" y="2286698"/>
                    <a:pt x="1155881" y="2286220"/>
                    <a:pt x="1156679" y="2286061"/>
                  </a:cubicBezTo>
                  <a:cubicBezTo>
                    <a:pt x="1160346" y="2285201"/>
                    <a:pt x="1161780" y="2282589"/>
                    <a:pt x="1162641" y="2280073"/>
                  </a:cubicBezTo>
                  <a:cubicBezTo>
                    <a:pt x="1162865" y="2279372"/>
                    <a:pt x="1164012" y="2274276"/>
                    <a:pt x="1158975" y="2270391"/>
                  </a:cubicBezTo>
                  <a:cubicBezTo>
                    <a:pt x="1158050" y="2269690"/>
                    <a:pt x="1154989" y="2267683"/>
                    <a:pt x="1153235" y="2266409"/>
                  </a:cubicBezTo>
                  <a:cubicBezTo>
                    <a:pt x="1169114" y="2271187"/>
                    <a:pt x="1185440" y="2276697"/>
                    <a:pt x="1201671" y="2283131"/>
                  </a:cubicBezTo>
                  <a:cubicBezTo>
                    <a:pt x="1240891" y="2298674"/>
                    <a:pt x="1279570" y="2319409"/>
                    <a:pt x="1310213" y="2347150"/>
                  </a:cubicBezTo>
                  <a:cubicBezTo>
                    <a:pt x="1317451" y="2353712"/>
                    <a:pt x="1324020" y="2360814"/>
                    <a:pt x="1330206" y="2368204"/>
                  </a:cubicBezTo>
                  <a:cubicBezTo>
                    <a:pt x="1284066" y="2397219"/>
                    <a:pt x="1250011" y="2443976"/>
                    <a:pt x="1240891" y="2516245"/>
                  </a:cubicBezTo>
                  <a:cubicBezTo>
                    <a:pt x="1240221" y="2521150"/>
                    <a:pt x="1243633" y="2525705"/>
                    <a:pt x="1248576" y="2526373"/>
                  </a:cubicBezTo>
                  <a:cubicBezTo>
                    <a:pt x="1253486" y="2527074"/>
                    <a:pt x="1258014" y="2523634"/>
                    <a:pt x="1258716" y="2518729"/>
                  </a:cubicBezTo>
                  <a:cubicBezTo>
                    <a:pt x="1268856" y="2453117"/>
                    <a:pt x="1301221" y="2412125"/>
                    <a:pt x="1344108" y="2386995"/>
                  </a:cubicBezTo>
                  <a:cubicBezTo>
                    <a:pt x="1368725" y="2425216"/>
                    <a:pt x="1379056" y="2473438"/>
                    <a:pt x="1363368" y="2535292"/>
                  </a:cubicBezTo>
                  <a:cubicBezTo>
                    <a:pt x="1362060" y="2540101"/>
                    <a:pt x="1364930" y="2545038"/>
                    <a:pt x="1369713" y="2546312"/>
                  </a:cubicBezTo>
                  <a:cubicBezTo>
                    <a:pt x="1374496" y="2547586"/>
                    <a:pt x="1379438" y="2544751"/>
                    <a:pt x="1380714" y="2539974"/>
                  </a:cubicBezTo>
                  <a:cubicBezTo>
                    <a:pt x="1399782" y="2472769"/>
                    <a:pt x="1390216" y="2419228"/>
                    <a:pt x="1364643" y="2376453"/>
                  </a:cubicBezTo>
                  <a:cubicBezTo>
                    <a:pt x="1372519" y="2372949"/>
                    <a:pt x="1380586" y="2369828"/>
                    <a:pt x="1388909" y="2367152"/>
                  </a:cubicBezTo>
                  <a:cubicBezTo>
                    <a:pt x="1429277" y="2354094"/>
                    <a:pt x="1474206" y="2349826"/>
                    <a:pt x="1517508" y="2350272"/>
                  </a:cubicBezTo>
                  <a:cubicBezTo>
                    <a:pt x="1531538" y="2350399"/>
                    <a:pt x="1545345" y="2351068"/>
                    <a:pt x="1558833" y="2352023"/>
                  </a:cubicBezTo>
                  <a:cubicBezTo>
                    <a:pt x="1559056" y="2353616"/>
                    <a:pt x="1559534" y="2355208"/>
                    <a:pt x="1560937" y="2356578"/>
                  </a:cubicBezTo>
                  <a:cubicBezTo>
                    <a:pt x="1561288" y="2356897"/>
                    <a:pt x="1562882" y="2358362"/>
                    <a:pt x="1565784" y="2358935"/>
                  </a:cubicBezTo>
                  <a:cubicBezTo>
                    <a:pt x="1566294" y="2361388"/>
                    <a:pt x="1567538" y="2363585"/>
                    <a:pt x="1569897" y="2364827"/>
                  </a:cubicBezTo>
                  <a:cubicBezTo>
                    <a:pt x="1579113" y="2370529"/>
                    <a:pt x="1589189" y="2376899"/>
                    <a:pt x="1599743" y="2383205"/>
                  </a:cubicBezTo>
                  <a:cubicBezTo>
                    <a:pt x="1609756" y="2389193"/>
                    <a:pt x="1619991" y="2395308"/>
                    <a:pt x="1630035" y="2400755"/>
                  </a:cubicBezTo>
                  <a:cubicBezTo>
                    <a:pt x="1638709" y="2405437"/>
                    <a:pt x="1647254" y="2409609"/>
                    <a:pt x="1655035" y="2413336"/>
                  </a:cubicBezTo>
                  <a:cubicBezTo>
                    <a:pt x="1677100" y="2423910"/>
                    <a:pt x="1693299" y="2430758"/>
                    <a:pt x="1693299" y="2430758"/>
                  </a:cubicBezTo>
                  <a:cubicBezTo>
                    <a:pt x="1697699" y="2433083"/>
                    <a:pt x="1703120" y="2431427"/>
                    <a:pt x="1705447" y="2427032"/>
                  </a:cubicBezTo>
                  <a:cubicBezTo>
                    <a:pt x="1707775" y="2422668"/>
                    <a:pt x="1706117" y="2417222"/>
                    <a:pt x="1701748" y="2414896"/>
                  </a:cubicBezTo>
                  <a:cubicBezTo>
                    <a:pt x="1701748" y="2414896"/>
                    <a:pt x="1686985" y="2405310"/>
                    <a:pt x="1665876" y="2392952"/>
                  </a:cubicBezTo>
                  <a:cubicBezTo>
                    <a:pt x="1658415" y="2388620"/>
                    <a:pt x="1650188" y="2383874"/>
                    <a:pt x="1641419" y="2379319"/>
                  </a:cubicBezTo>
                  <a:cubicBezTo>
                    <a:pt x="1631279" y="2374032"/>
                    <a:pt x="1620501" y="2369032"/>
                    <a:pt x="1609915" y="2364063"/>
                  </a:cubicBezTo>
                  <a:cubicBezTo>
                    <a:pt x="1603346" y="2361006"/>
                    <a:pt x="1597320" y="2358330"/>
                    <a:pt x="1591070" y="2355559"/>
                  </a:cubicBezTo>
                  <a:lnTo>
                    <a:pt x="1592792" y="2355208"/>
                  </a:lnTo>
                  <a:cubicBezTo>
                    <a:pt x="1661699" y="2363267"/>
                    <a:pt x="1713610" y="2378237"/>
                    <a:pt x="1713610" y="2378237"/>
                  </a:cubicBezTo>
                  <a:cubicBezTo>
                    <a:pt x="1718170" y="2379638"/>
                    <a:pt x="1722985" y="2377122"/>
                    <a:pt x="1724388" y="2372567"/>
                  </a:cubicBezTo>
                  <a:cubicBezTo>
                    <a:pt x="1725823" y="2368044"/>
                    <a:pt x="1723272" y="2363203"/>
                    <a:pt x="1718744" y="2361802"/>
                  </a:cubicBezTo>
                  <a:cubicBezTo>
                    <a:pt x="1718744" y="2361802"/>
                    <a:pt x="1687686" y="2351482"/>
                    <a:pt x="1641483" y="2342086"/>
                  </a:cubicBezTo>
                  <a:cubicBezTo>
                    <a:pt x="1642344" y="2341831"/>
                    <a:pt x="1643205" y="2341577"/>
                    <a:pt x="1644034" y="2341322"/>
                  </a:cubicBezTo>
                  <a:cubicBezTo>
                    <a:pt x="1656501" y="2336990"/>
                    <a:pt x="1666609" y="2333582"/>
                    <a:pt x="1675506" y="2330270"/>
                  </a:cubicBezTo>
                  <a:cubicBezTo>
                    <a:pt x="1685997" y="2326320"/>
                    <a:pt x="1694861" y="2322689"/>
                    <a:pt x="1704363" y="2318867"/>
                  </a:cubicBezTo>
                  <a:cubicBezTo>
                    <a:pt x="1716353" y="2314026"/>
                    <a:pt x="1729235" y="2308611"/>
                    <a:pt x="1747474" y="2301286"/>
                  </a:cubicBezTo>
                  <a:cubicBezTo>
                    <a:pt x="1752161" y="2299661"/>
                    <a:pt x="1754616" y="2294565"/>
                    <a:pt x="1752990" y="2289883"/>
                  </a:cubicBezTo>
                  <a:cubicBezTo>
                    <a:pt x="1751396" y="2285233"/>
                    <a:pt x="1746294" y="2282749"/>
                    <a:pt x="1741607" y="2284373"/>
                  </a:cubicBezTo>
                  <a:close/>
                  <a:moveTo>
                    <a:pt x="897090" y="2061578"/>
                  </a:moveTo>
                  <a:cubicBezTo>
                    <a:pt x="900342" y="2063840"/>
                    <a:pt x="901139" y="2068331"/>
                    <a:pt x="898875" y="2071548"/>
                  </a:cubicBezTo>
                  <a:cubicBezTo>
                    <a:pt x="879233" y="2100850"/>
                    <a:pt x="859208" y="2129739"/>
                    <a:pt x="838992" y="2158532"/>
                  </a:cubicBezTo>
                  <a:cubicBezTo>
                    <a:pt x="839534" y="2159614"/>
                    <a:pt x="840236" y="2160602"/>
                    <a:pt x="840172" y="2161908"/>
                  </a:cubicBezTo>
                  <a:cubicBezTo>
                    <a:pt x="840427" y="2167418"/>
                    <a:pt x="840810" y="2172832"/>
                    <a:pt x="841001" y="2178343"/>
                  </a:cubicBezTo>
                  <a:cubicBezTo>
                    <a:pt x="841129" y="2181974"/>
                    <a:pt x="841256" y="2185604"/>
                    <a:pt x="841224" y="2189267"/>
                  </a:cubicBezTo>
                  <a:cubicBezTo>
                    <a:pt x="841161" y="2192293"/>
                    <a:pt x="841033" y="2195319"/>
                    <a:pt x="840810" y="2198345"/>
                  </a:cubicBezTo>
                  <a:cubicBezTo>
                    <a:pt x="840587" y="2201371"/>
                    <a:pt x="840172" y="2204364"/>
                    <a:pt x="839853" y="2207390"/>
                  </a:cubicBezTo>
                  <a:cubicBezTo>
                    <a:pt x="839726" y="2208250"/>
                    <a:pt x="837494" y="2222487"/>
                    <a:pt x="836027" y="2227966"/>
                  </a:cubicBezTo>
                  <a:cubicBezTo>
                    <a:pt x="835485" y="2229972"/>
                    <a:pt x="835070" y="2231374"/>
                    <a:pt x="834688" y="2231915"/>
                  </a:cubicBezTo>
                  <a:cubicBezTo>
                    <a:pt x="831563" y="2236661"/>
                    <a:pt x="827896" y="2236533"/>
                    <a:pt x="825632" y="2235196"/>
                  </a:cubicBezTo>
                  <a:cubicBezTo>
                    <a:pt x="822284" y="2233731"/>
                    <a:pt x="820721" y="2229940"/>
                    <a:pt x="821965" y="2226564"/>
                  </a:cubicBezTo>
                  <a:lnTo>
                    <a:pt x="821997" y="2226596"/>
                  </a:lnTo>
                  <a:cubicBezTo>
                    <a:pt x="822092" y="2226596"/>
                    <a:pt x="822092" y="2226469"/>
                    <a:pt x="822060" y="2226309"/>
                  </a:cubicBezTo>
                  <a:lnTo>
                    <a:pt x="822124" y="2226150"/>
                  </a:lnTo>
                  <a:lnTo>
                    <a:pt x="822220" y="2225927"/>
                  </a:lnTo>
                  <a:lnTo>
                    <a:pt x="822029" y="2226150"/>
                  </a:lnTo>
                  <a:cubicBezTo>
                    <a:pt x="821997" y="2226023"/>
                    <a:pt x="821965" y="2225864"/>
                    <a:pt x="821965" y="2225736"/>
                  </a:cubicBezTo>
                  <a:cubicBezTo>
                    <a:pt x="822252" y="2220608"/>
                    <a:pt x="821837" y="2207486"/>
                    <a:pt x="821773" y="2206690"/>
                  </a:cubicBezTo>
                  <a:cubicBezTo>
                    <a:pt x="821710" y="2203632"/>
                    <a:pt x="821550" y="2200574"/>
                    <a:pt x="821582" y="2197517"/>
                  </a:cubicBezTo>
                  <a:cubicBezTo>
                    <a:pt x="821614" y="2194459"/>
                    <a:pt x="821742" y="2191401"/>
                    <a:pt x="821965" y="2188375"/>
                  </a:cubicBezTo>
                  <a:cubicBezTo>
                    <a:pt x="822156" y="2186210"/>
                    <a:pt x="822443" y="2184076"/>
                    <a:pt x="822730" y="2181910"/>
                  </a:cubicBezTo>
                  <a:cubicBezTo>
                    <a:pt x="814216" y="2193854"/>
                    <a:pt x="805703" y="2205766"/>
                    <a:pt x="796998" y="2217550"/>
                  </a:cubicBezTo>
                  <a:cubicBezTo>
                    <a:pt x="795212" y="2220003"/>
                    <a:pt x="793362" y="2222392"/>
                    <a:pt x="791545" y="2224844"/>
                  </a:cubicBezTo>
                  <a:cubicBezTo>
                    <a:pt x="793745" y="2225927"/>
                    <a:pt x="795531" y="2227679"/>
                    <a:pt x="795722" y="2230259"/>
                  </a:cubicBezTo>
                  <a:cubicBezTo>
                    <a:pt x="796966" y="2238222"/>
                    <a:pt x="797603" y="2247968"/>
                    <a:pt x="797061" y="2258351"/>
                  </a:cubicBezTo>
                  <a:cubicBezTo>
                    <a:pt x="796742" y="2264403"/>
                    <a:pt x="796073" y="2270645"/>
                    <a:pt x="794797" y="2276793"/>
                  </a:cubicBezTo>
                  <a:cubicBezTo>
                    <a:pt x="793203" y="2284628"/>
                    <a:pt x="790780" y="2292208"/>
                    <a:pt x="787974" y="2299184"/>
                  </a:cubicBezTo>
                  <a:cubicBezTo>
                    <a:pt x="784626" y="2307401"/>
                    <a:pt x="780640" y="2314631"/>
                    <a:pt x="776239" y="2320301"/>
                  </a:cubicBezTo>
                  <a:cubicBezTo>
                    <a:pt x="774135" y="2323454"/>
                    <a:pt x="769894" y="2324345"/>
                    <a:pt x="766705" y="2322275"/>
                  </a:cubicBezTo>
                  <a:cubicBezTo>
                    <a:pt x="763549" y="2320173"/>
                    <a:pt x="762688" y="2315937"/>
                    <a:pt x="764760" y="2312752"/>
                  </a:cubicBezTo>
                  <a:cubicBezTo>
                    <a:pt x="769320" y="2304630"/>
                    <a:pt x="771998" y="2293355"/>
                    <a:pt x="774262" y="2281411"/>
                  </a:cubicBezTo>
                  <a:cubicBezTo>
                    <a:pt x="774900" y="2278130"/>
                    <a:pt x="775474" y="2274786"/>
                    <a:pt x="776080" y="2271473"/>
                  </a:cubicBezTo>
                  <a:cubicBezTo>
                    <a:pt x="776686" y="2268097"/>
                    <a:pt x="777323" y="2264785"/>
                    <a:pt x="777897" y="2261473"/>
                  </a:cubicBezTo>
                  <a:cubicBezTo>
                    <a:pt x="779332" y="2253446"/>
                    <a:pt x="780321" y="2245993"/>
                    <a:pt x="780895" y="2239113"/>
                  </a:cubicBezTo>
                  <a:cubicBezTo>
                    <a:pt x="771042" y="2252268"/>
                    <a:pt x="761189" y="2265422"/>
                    <a:pt x="751336" y="2278608"/>
                  </a:cubicBezTo>
                  <a:cubicBezTo>
                    <a:pt x="735456" y="2299566"/>
                    <a:pt x="715846" y="2320969"/>
                    <a:pt x="699393" y="2343392"/>
                  </a:cubicBezTo>
                  <a:cubicBezTo>
                    <a:pt x="692441" y="2352883"/>
                    <a:pt x="686000" y="2362534"/>
                    <a:pt x="680771" y="2372471"/>
                  </a:cubicBezTo>
                  <a:cubicBezTo>
                    <a:pt x="679081" y="2375848"/>
                    <a:pt x="674967" y="2377217"/>
                    <a:pt x="671556" y="2375529"/>
                  </a:cubicBezTo>
                  <a:cubicBezTo>
                    <a:pt x="668176" y="2373841"/>
                    <a:pt x="666804" y="2369701"/>
                    <a:pt x="668494" y="2366325"/>
                  </a:cubicBezTo>
                  <a:cubicBezTo>
                    <a:pt x="673628" y="2355559"/>
                    <a:pt x="679974" y="2345016"/>
                    <a:pt x="686989" y="2334665"/>
                  </a:cubicBezTo>
                  <a:cubicBezTo>
                    <a:pt x="702645" y="2311573"/>
                    <a:pt x="721618" y="2289533"/>
                    <a:pt x="736827" y="2268002"/>
                  </a:cubicBezTo>
                  <a:cubicBezTo>
                    <a:pt x="744385" y="2257491"/>
                    <a:pt x="751942" y="2247012"/>
                    <a:pt x="759435" y="2236502"/>
                  </a:cubicBezTo>
                  <a:cubicBezTo>
                    <a:pt x="758351" y="2236693"/>
                    <a:pt x="757044" y="2236725"/>
                    <a:pt x="756215" y="2237171"/>
                  </a:cubicBezTo>
                  <a:cubicBezTo>
                    <a:pt x="752388" y="2239018"/>
                    <a:pt x="748626" y="2241056"/>
                    <a:pt x="744799" y="2243031"/>
                  </a:cubicBezTo>
                  <a:cubicBezTo>
                    <a:pt x="741005" y="2244974"/>
                    <a:pt x="737242" y="2246980"/>
                    <a:pt x="733384" y="2248860"/>
                  </a:cubicBezTo>
                  <a:cubicBezTo>
                    <a:pt x="728760" y="2251153"/>
                    <a:pt x="724105" y="2253319"/>
                    <a:pt x="719449" y="2255516"/>
                  </a:cubicBezTo>
                  <a:cubicBezTo>
                    <a:pt x="712370" y="2258893"/>
                    <a:pt x="705324" y="2262141"/>
                    <a:pt x="698468" y="2265677"/>
                  </a:cubicBezTo>
                  <a:cubicBezTo>
                    <a:pt x="695088" y="2267779"/>
                    <a:pt x="690688" y="2266760"/>
                    <a:pt x="688583" y="2263415"/>
                  </a:cubicBezTo>
                  <a:cubicBezTo>
                    <a:pt x="686479" y="2260039"/>
                    <a:pt x="687531" y="2255644"/>
                    <a:pt x="690879" y="2253542"/>
                  </a:cubicBezTo>
                  <a:cubicBezTo>
                    <a:pt x="699839" y="2247012"/>
                    <a:pt x="708959" y="2240483"/>
                    <a:pt x="718716" y="2234813"/>
                  </a:cubicBezTo>
                  <a:cubicBezTo>
                    <a:pt x="722638" y="2232584"/>
                    <a:pt x="726624" y="2230514"/>
                    <a:pt x="730705" y="2228666"/>
                  </a:cubicBezTo>
                  <a:cubicBezTo>
                    <a:pt x="736891" y="2225832"/>
                    <a:pt x="743269" y="2223507"/>
                    <a:pt x="749582" y="2221245"/>
                  </a:cubicBezTo>
                  <a:cubicBezTo>
                    <a:pt x="752675" y="2220226"/>
                    <a:pt x="756820" y="2219908"/>
                    <a:pt x="760966" y="2220003"/>
                  </a:cubicBezTo>
                  <a:cubicBezTo>
                    <a:pt x="762528" y="2220035"/>
                    <a:pt x="764027" y="2220130"/>
                    <a:pt x="765398" y="2220035"/>
                  </a:cubicBezTo>
                  <a:cubicBezTo>
                    <a:pt x="765494" y="2220035"/>
                    <a:pt x="765653" y="2220067"/>
                    <a:pt x="765812" y="2220099"/>
                  </a:cubicBezTo>
                  <a:cubicBezTo>
                    <a:pt x="766897" y="2217774"/>
                    <a:pt x="769256" y="2216181"/>
                    <a:pt x="771998" y="2216181"/>
                  </a:cubicBezTo>
                  <a:cubicBezTo>
                    <a:pt x="772604" y="2216181"/>
                    <a:pt x="772987" y="2216691"/>
                    <a:pt x="773561" y="2216818"/>
                  </a:cubicBezTo>
                  <a:cubicBezTo>
                    <a:pt x="776144" y="2213251"/>
                    <a:pt x="778663" y="2209652"/>
                    <a:pt x="781277" y="2206084"/>
                  </a:cubicBezTo>
                  <a:cubicBezTo>
                    <a:pt x="792406" y="2190860"/>
                    <a:pt x="803726" y="2175763"/>
                    <a:pt x="815013" y="2160634"/>
                  </a:cubicBezTo>
                  <a:cubicBezTo>
                    <a:pt x="814089" y="2160984"/>
                    <a:pt x="813323" y="2161302"/>
                    <a:pt x="813196" y="2161366"/>
                  </a:cubicBezTo>
                  <a:lnTo>
                    <a:pt x="799548" y="2167227"/>
                  </a:lnTo>
                  <a:cubicBezTo>
                    <a:pt x="796487" y="2168596"/>
                    <a:pt x="793522" y="2170125"/>
                    <a:pt x="790461" y="2171495"/>
                  </a:cubicBezTo>
                  <a:cubicBezTo>
                    <a:pt x="787368" y="2172864"/>
                    <a:pt x="784275" y="2174234"/>
                    <a:pt x="781118" y="2175412"/>
                  </a:cubicBezTo>
                  <a:cubicBezTo>
                    <a:pt x="771393" y="2179139"/>
                    <a:pt x="761540" y="2182133"/>
                    <a:pt x="751559" y="2185159"/>
                  </a:cubicBezTo>
                  <a:cubicBezTo>
                    <a:pt x="747892" y="2186592"/>
                    <a:pt x="743715" y="2184744"/>
                    <a:pt x="742280" y="2181082"/>
                  </a:cubicBezTo>
                  <a:cubicBezTo>
                    <a:pt x="740845" y="2177387"/>
                    <a:pt x="742663" y="2173246"/>
                    <a:pt x="746362" y="2171813"/>
                  </a:cubicBezTo>
                  <a:cubicBezTo>
                    <a:pt x="751814" y="2169074"/>
                    <a:pt x="757107" y="2166112"/>
                    <a:pt x="762528" y="2163277"/>
                  </a:cubicBezTo>
                  <a:cubicBezTo>
                    <a:pt x="766163" y="2161366"/>
                    <a:pt x="769798" y="2159487"/>
                    <a:pt x="773529" y="2157767"/>
                  </a:cubicBezTo>
                  <a:cubicBezTo>
                    <a:pt x="776654" y="2156302"/>
                    <a:pt x="779843" y="2154964"/>
                    <a:pt x="783063" y="2153722"/>
                  </a:cubicBezTo>
                  <a:cubicBezTo>
                    <a:pt x="786347" y="2152480"/>
                    <a:pt x="789664" y="2151429"/>
                    <a:pt x="793012" y="2150346"/>
                  </a:cubicBezTo>
                  <a:cubicBezTo>
                    <a:pt x="795690" y="2149518"/>
                    <a:pt x="798337" y="2148690"/>
                    <a:pt x="801047" y="2147989"/>
                  </a:cubicBezTo>
                  <a:cubicBezTo>
                    <a:pt x="803917" y="2147256"/>
                    <a:pt x="806819" y="2146619"/>
                    <a:pt x="809752" y="2146237"/>
                  </a:cubicBezTo>
                  <a:cubicBezTo>
                    <a:pt x="810422" y="2146142"/>
                    <a:pt x="817469" y="2145982"/>
                    <a:pt x="820052" y="2146396"/>
                  </a:cubicBezTo>
                  <a:cubicBezTo>
                    <a:pt x="822284" y="2146747"/>
                    <a:pt x="823750" y="2147320"/>
                    <a:pt x="824261" y="2147766"/>
                  </a:cubicBezTo>
                  <a:cubicBezTo>
                    <a:pt x="824356" y="2147830"/>
                    <a:pt x="824356" y="2147893"/>
                    <a:pt x="824420" y="2147989"/>
                  </a:cubicBezTo>
                  <a:cubicBezTo>
                    <a:pt x="845401" y="2119897"/>
                    <a:pt x="866478" y="2091836"/>
                    <a:pt x="887109" y="2063394"/>
                  </a:cubicBezTo>
                  <a:cubicBezTo>
                    <a:pt x="889373" y="2060145"/>
                    <a:pt x="893869" y="2059349"/>
                    <a:pt x="897090" y="2061578"/>
                  </a:cubicBezTo>
                  <a:close/>
                  <a:moveTo>
                    <a:pt x="813897" y="2151461"/>
                  </a:moveTo>
                  <a:cubicBezTo>
                    <a:pt x="813961" y="2151238"/>
                    <a:pt x="814057" y="2150983"/>
                    <a:pt x="814184" y="2150728"/>
                  </a:cubicBezTo>
                  <a:lnTo>
                    <a:pt x="814057" y="2151047"/>
                  </a:lnTo>
                  <a:lnTo>
                    <a:pt x="813897" y="2151461"/>
                  </a:lnTo>
                  <a:close/>
                  <a:moveTo>
                    <a:pt x="815779" y="2158627"/>
                  </a:moveTo>
                  <a:cubicBezTo>
                    <a:pt x="814344" y="2157576"/>
                    <a:pt x="813770" y="2156206"/>
                    <a:pt x="813642" y="2154773"/>
                  </a:cubicBezTo>
                  <a:cubicBezTo>
                    <a:pt x="813834" y="2155792"/>
                    <a:pt x="814248" y="2156812"/>
                    <a:pt x="814950" y="2157703"/>
                  </a:cubicBezTo>
                  <a:cubicBezTo>
                    <a:pt x="815205" y="2158054"/>
                    <a:pt x="815460" y="2158372"/>
                    <a:pt x="815779" y="2158627"/>
                  </a:cubicBezTo>
                  <a:close/>
                  <a:moveTo>
                    <a:pt x="1032193" y="368340"/>
                  </a:moveTo>
                  <a:cubicBezTo>
                    <a:pt x="1015293" y="337349"/>
                    <a:pt x="998936" y="306199"/>
                    <a:pt x="982737" y="274922"/>
                  </a:cubicBezTo>
                  <a:cubicBezTo>
                    <a:pt x="981557" y="274890"/>
                    <a:pt x="980346" y="275081"/>
                    <a:pt x="979261" y="274444"/>
                  </a:cubicBezTo>
                  <a:cubicBezTo>
                    <a:pt x="974319" y="272215"/>
                    <a:pt x="969377" y="270113"/>
                    <a:pt x="964434" y="267788"/>
                  </a:cubicBezTo>
                  <a:cubicBezTo>
                    <a:pt x="961182" y="266291"/>
                    <a:pt x="957929" y="264762"/>
                    <a:pt x="954741" y="263074"/>
                  </a:cubicBezTo>
                  <a:cubicBezTo>
                    <a:pt x="952094" y="261672"/>
                    <a:pt x="949511" y="260175"/>
                    <a:pt x="946960" y="258615"/>
                  </a:cubicBezTo>
                  <a:cubicBezTo>
                    <a:pt x="944409" y="257054"/>
                    <a:pt x="941954" y="255334"/>
                    <a:pt x="939435" y="253710"/>
                  </a:cubicBezTo>
                  <a:cubicBezTo>
                    <a:pt x="938734" y="253200"/>
                    <a:pt x="927191" y="244760"/>
                    <a:pt x="923045" y="241001"/>
                  </a:cubicBezTo>
                  <a:cubicBezTo>
                    <a:pt x="921483" y="239568"/>
                    <a:pt x="920463" y="238549"/>
                    <a:pt x="920144" y="237975"/>
                  </a:cubicBezTo>
                  <a:cubicBezTo>
                    <a:pt x="917497" y="233134"/>
                    <a:pt x="919123" y="230013"/>
                    <a:pt x="921292" y="228579"/>
                  </a:cubicBezTo>
                  <a:cubicBezTo>
                    <a:pt x="924098" y="226191"/>
                    <a:pt x="928307" y="226477"/>
                    <a:pt x="930794" y="229153"/>
                  </a:cubicBezTo>
                  <a:lnTo>
                    <a:pt x="930762" y="229185"/>
                  </a:lnTo>
                  <a:cubicBezTo>
                    <a:pt x="930698" y="229280"/>
                    <a:pt x="930794" y="229312"/>
                    <a:pt x="930953" y="229376"/>
                  </a:cubicBezTo>
                  <a:lnTo>
                    <a:pt x="931272" y="229758"/>
                  </a:lnTo>
                  <a:lnTo>
                    <a:pt x="931113" y="229408"/>
                  </a:lnTo>
                  <a:cubicBezTo>
                    <a:pt x="931240" y="229439"/>
                    <a:pt x="931368" y="229471"/>
                    <a:pt x="931463" y="229535"/>
                  </a:cubicBezTo>
                  <a:cubicBezTo>
                    <a:pt x="935864" y="232115"/>
                    <a:pt x="947598" y="237657"/>
                    <a:pt x="948300" y="237975"/>
                  </a:cubicBezTo>
                  <a:cubicBezTo>
                    <a:pt x="951042" y="239281"/>
                    <a:pt x="953784" y="240492"/>
                    <a:pt x="956463" y="241925"/>
                  </a:cubicBezTo>
                  <a:cubicBezTo>
                    <a:pt x="959141" y="243326"/>
                    <a:pt x="961756" y="244791"/>
                    <a:pt x="964338" y="246384"/>
                  </a:cubicBezTo>
                  <a:cubicBezTo>
                    <a:pt x="966156" y="247531"/>
                    <a:pt x="967910" y="248773"/>
                    <a:pt x="969664" y="249951"/>
                  </a:cubicBezTo>
                  <a:cubicBezTo>
                    <a:pt x="962904" y="236701"/>
                    <a:pt x="956176" y="223452"/>
                    <a:pt x="949639" y="210106"/>
                  </a:cubicBezTo>
                  <a:cubicBezTo>
                    <a:pt x="948363" y="207494"/>
                    <a:pt x="947120" y="204851"/>
                    <a:pt x="945844" y="202207"/>
                  </a:cubicBezTo>
                  <a:cubicBezTo>
                    <a:pt x="943899" y="203609"/>
                    <a:pt x="941571" y="204373"/>
                    <a:pt x="939180" y="203386"/>
                  </a:cubicBezTo>
                  <a:cubicBezTo>
                    <a:pt x="931559" y="200901"/>
                    <a:pt x="922663" y="197047"/>
                    <a:pt x="913734" y="191856"/>
                  </a:cubicBezTo>
                  <a:cubicBezTo>
                    <a:pt x="908537" y="188830"/>
                    <a:pt x="903339" y="185358"/>
                    <a:pt x="898493" y="181473"/>
                  </a:cubicBezTo>
                  <a:cubicBezTo>
                    <a:pt x="892339" y="176504"/>
                    <a:pt x="886758" y="170866"/>
                    <a:pt x="881912" y="165165"/>
                  </a:cubicBezTo>
                  <a:cubicBezTo>
                    <a:pt x="876236" y="158476"/>
                    <a:pt x="871708" y="151660"/>
                    <a:pt x="868742" y="145163"/>
                  </a:cubicBezTo>
                  <a:cubicBezTo>
                    <a:pt x="866893" y="141850"/>
                    <a:pt x="868105" y="137678"/>
                    <a:pt x="871389" y="135831"/>
                  </a:cubicBezTo>
                  <a:cubicBezTo>
                    <a:pt x="874705" y="133983"/>
                    <a:pt x="878914" y="135194"/>
                    <a:pt x="880732" y="138506"/>
                  </a:cubicBezTo>
                  <a:cubicBezTo>
                    <a:pt x="885834" y="146246"/>
                    <a:pt x="894507" y="153763"/>
                    <a:pt x="903913" y="161184"/>
                  </a:cubicBezTo>
                  <a:cubicBezTo>
                    <a:pt x="906528" y="163222"/>
                    <a:pt x="909175" y="165261"/>
                    <a:pt x="911821" y="167299"/>
                  </a:cubicBezTo>
                  <a:cubicBezTo>
                    <a:pt x="914500" y="169369"/>
                    <a:pt x="917146" y="171440"/>
                    <a:pt x="919793" y="173446"/>
                  </a:cubicBezTo>
                  <a:cubicBezTo>
                    <a:pt x="926202" y="178351"/>
                    <a:pt x="932292" y="182619"/>
                    <a:pt x="938160" y="186218"/>
                  </a:cubicBezTo>
                  <a:cubicBezTo>
                    <a:pt x="930953" y="171217"/>
                    <a:pt x="923779" y="156247"/>
                    <a:pt x="916540" y="141245"/>
                  </a:cubicBezTo>
                  <a:cubicBezTo>
                    <a:pt x="905285" y="117453"/>
                    <a:pt x="895304" y="90030"/>
                    <a:pt x="883028" y="65059"/>
                  </a:cubicBezTo>
                  <a:cubicBezTo>
                    <a:pt x="877830" y="54421"/>
                    <a:pt x="872218" y="44260"/>
                    <a:pt x="865841" y="35024"/>
                  </a:cubicBezTo>
                  <a:cubicBezTo>
                    <a:pt x="863609" y="31966"/>
                    <a:pt x="864310" y="27666"/>
                    <a:pt x="867371" y="25437"/>
                  </a:cubicBezTo>
                  <a:cubicBezTo>
                    <a:pt x="870432" y="23239"/>
                    <a:pt x="874737" y="23940"/>
                    <a:pt x="876969" y="26997"/>
                  </a:cubicBezTo>
                  <a:cubicBezTo>
                    <a:pt x="884144" y="36521"/>
                    <a:pt x="890585" y="47063"/>
                    <a:pt x="896548" y="58115"/>
                  </a:cubicBezTo>
                  <a:cubicBezTo>
                    <a:pt x="909749" y="82672"/>
                    <a:pt x="920622" y="109841"/>
                    <a:pt x="932707" y="133283"/>
                  </a:cubicBezTo>
                  <a:cubicBezTo>
                    <a:pt x="938478" y="144717"/>
                    <a:pt x="944186" y="156119"/>
                    <a:pt x="949958" y="167554"/>
                  </a:cubicBezTo>
                  <a:cubicBezTo>
                    <a:pt x="950245" y="166503"/>
                    <a:pt x="950787" y="165356"/>
                    <a:pt x="950787" y="164432"/>
                  </a:cubicBezTo>
                  <a:cubicBezTo>
                    <a:pt x="950850" y="160133"/>
                    <a:pt x="950755" y="155801"/>
                    <a:pt x="950755" y="151437"/>
                  </a:cubicBezTo>
                  <a:cubicBezTo>
                    <a:pt x="950755" y="147106"/>
                    <a:pt x="950691" y="142774"/>
                    <a:pt x="950723" y="138442"/>
                  </a:cubicBezTo>
                  <a:cubicBezTo>
                    <a:pt x="950819" y="133219"/>
                    <a:pt x="951010" y="127995"/>
                    <a:pt x="951169" y="122772"/>
                  </a:cubicBezTo>
                  <a:cubicBezTo>
                    <a:pt x="951393" y="114809"/>
                    <a:pt x="951711" y="106974"/>
                    <a:pt x="951680" y="99139"/>
                  </a:cubicBezTo>
                  <a:cubicBezTo>
                    <a:pt x="951361" y="95189"/>
                    <a:pt x="954294" y="91750"/>
                    <a:pt x="958248" y="91431"/>
                  </a:cubicBezTo>
                  <a:cubicBezTo>
                    <a:pt x="962202" y="91081"/>
                    <a:pt x="965646" y="94043"/>
                    <a:pt x="965965" y="97960"/>
                  </a:cubicBezTo>
                  <a:cubicBezTo>
                    <a:pt x="967687" y="109044"/>
                    <a:pt x="969345" y="120319"/>
                    <a:pt x="969919" y="131722"/>
                  </a:cubicBezTo>
                  <a:cubicBezTo>
                    <a:pt x="970174" y="136245"/>
                    <a:pt x="970174" y="140799"/>
                    <a:pt x="969982" y="145354"/>
                  </a:cubicBezTo>
                  <a:cubicBezTo>
                    <a:pt x="969695" y="152234"/>
                    <a:pt x="968835" y="159018"/>
                    <a:pt x="967974" y="165738"/>
                  </a:cubicBezTo>
                  <a:cubicBezTo>
                    <a:pt x="967495" y="168987"/>
                    <a:pt x="965933" y="172841"/>
                    <a:pt x="964020" y="176536"/>
                  </a:cubicBezTo>
                  <a:cubicBezTo>
                    <a:pt x="963286" y="177937"/>
                    <a:pt x="962489" y="179275"/>
                    <a:pt x="961947" y="180549"/>
                  </a:cubicBezTo>
                  <a:cubicBezTo>
                    <a:pt x="961883" y="180708"/>
                    <a:pt x="961756" y="180867"/>
                    <a:pt x="961628" y="181027"/>
                  </a:cubicBezTo>
                  <a:cubicBezTo>
                    <a:pt x="963222" y="183065"/>
                    <a:pt x="963605" y="185900"/>
                    <a:pt x="962362" y="188352"/>
                  </a:cubicBezTo>
                  <a:cubicBezTo>
                    <a:pt x="962075" y="188926"/>
                    <a:pt x="961437" y="189053"/>
                    <a:pt x="961022" y="189499"/>
                  </a:cubicBezTo>
                  <a:cubicBezTo>
                    <a:pt x="963031" y="193512"/>
                    <a:pt x="965104" y="197525"/>
                    <a:pt x="967081" y="201538"/>
                  </a:cubicBezTo>
                  <a:cubicBezTo>
                    <a:pt x="975403" y="218355"/>
                    <a:pt x="983502" y="235268"/>
                    <a:pt x="991633" y="252181"/>
                  </a:cubicBezTo>
                  <a:cubicBezTo>
                    <a:pt x="991729" y="251257"/>
                    <a:pt x="991761" y="250493"/>
                    <a:pt x="991793" y="250333"/>
                  </a:cubicBezTo>
                  <a:lnTo>
                    <a:pt x="992749" y="235236"/>
                  </a:lnTo>
                  <a:cubicBezTo>
                    <a:pt x="992909" y="231828"/>
                    <a:pt x="992909" y="228452"/>
                    <a:pt x="993100" y="225044"/>
                  </a:cubicBezTo>
                  <a:cubicBezTo>
                    <a:pt x="993260" y="221636"/>
                    <a:pt x="993451" y="218196"/>
                    <a:pt x="993834" y="214788"/>
                  </a:cubicBezTo>
                  <a:cubicBezTo>
                    <a:pt x="994950" y="204309"/>
                    <a:pt x="996735" y="194022"/>
                    <a:pt x="998585" y="183638"/>
                  </a:cubicBezTo>
                  <a:cubicBezTo>
                    <a:pt x="998967" y="179689"/>
                    <a:pt x="1002475" y="176822"/>
                    <a:pt x="1006429" y="177205"/>
                  </a:cubicBezTo>
                  <a:cubicBezTo>
                    <a:pt x="1010351" y="177587"/>
                    <a:pt x="1013253" y="181090"/>
                    <a:pt x="1012870" y="185040"/>
                  </a:cubicBezTo>
                  <a:cubicBezTo>
                    <a:pt x="1012806" y="191251"/>
                    <a:pt x="1013061" y="197366"/>
                    <a:pt x="1013125" y="203577"/>
                  </a:cubicBezTo>
                  <a:cubicBezTo>
                    <a:pt x="1013157" y="207749"/>
                    <a:pt x="1013189" y="211890"/>
                    <a:pt x="1013029" y="216062"/>
                  </a:cubicBezTo>
                  <a:cubicBezTo>
                    <a:pt x="1012902" y="219566"/>
                    <a:pt x="1012647" y="223069"/>
                    <a:pt x="1012296" y="226541"/>
                  </a:cubicBezTo>
                  <a:cubicBezTo>
                    <a:pt x="1011913" y="230076"/>
                    <a:pt x="1011339" y="233548"/>
                    <a:pt x="1010765" y="237052"/>
                  </a:cubicBezTo>
                  <a:cubicBezTo>
                    <a:pt x="1010287" y="239855"/>
                    <a:pt x="1009841" y="242626"/>
                    <a:pt x="1009235" y="245397"/>
                  </a:cubicBezTo>
                  <a:cubicBezTo>
                    <a:pt x="1008565" y="248327"/>
                    <a:pt x="1007832" y="251225"/>
                    <a:pt x="1006875" y="254060"/>
                  </a:cubicBezTo>
                  <a:cubicBezTo>
                    <a:pt x="1006652" y="254729"/>
                    <a:pt x="1003623" y="261099"/>
                    <a:pt x="1002124" y="263265"/>
                  </a:cubicBezTo>
                  <a:cubicBezTo>
                    <a:pt x="1000944" y="264985"/>
                    <a:pt x="999733" y="265717"/>
                    <a:pt x="998553" y="266418"/>
                  </a:cubicBezTo>
                  <a:cubicBezTo>
                    <a:pt x="1013890" y="298205"/>
                    <a:pt x="1029100" y="330087"/>
                    <a:pt x="1044916" y="361715"/>
                  </a:cubicBezTo>
                  <a:cubicBezTo>
                    <a:pt x="1046734" y="365218"/>
                    <a:pt x="1045362" y="369550"/>
                    <a:pt x="1041855" y="371365"/>
                  </a:cubicBezTo>
                  <a:cubicBezTo>
                    <a:pt x="1038347" y="373213"/>
                    <a:pt x="1034043" y="371843"/>
                    <a:pt x="1032193" y="368340"/>
                  </a:cubicBezTo>
                  <a:close/>
                  <a:moveTo>
                    <a:pt x="1000338" y="255525"/>
                  </a:moveTo>
                  <a:cubicBezTo>
                    <a:pt x="1000498" y="255684"/>
                    <a:pt x="1000689" y="255875"/>
                    <a:pt x="1000849" y="256098"/>
                  </a:cubicBezTo>
                  <a:lnTo>
                    <a:pt x="1000689" y="255907"/>
                  </a:lnTo>
                  <a:cubicBezTo>
                    <a:pt x="1000625" y="255844"/>
                    <a:pt x="1000530" y="255748"/>
                    <a:pt x="1000466" y="255652"/>
                  </a:cubicBezTo>
                  <a:lnTo>
                    <a:pt x="1000338" y="255525"/>
                  </a:lnTo>
                  <a:close/>
                  <a:moveTo>
                    <a:pt x="997469" y="253837"/>
                  </a:moveTo>
                  <a:cubicBezTo>
                    <a:pt x="996512" y="253518"/>
                    <a:pt x="995428" y="253455"/>
                    <a:pt x="994344" y="253646"/>
                  </a:cubicBezTo>
                  <a:cubicBezTo>
                    <a:pt x="993834" y="253710"/>
                    <a:pt x="993323" y="253869"/>
                    <a:pt x="992877" y="254060"/>
                  </a:cubicBezTo>
                  <a:cubicBezTo>
                    <a:pt x="994535" y="253136"/>
                    <a:pt x="996066" y="253264"/>
                    <a:pt x="997469" y="253837"/>
                  </a:cubicBezTo>
                  <a:close/>
                  <a:moveTo>
                    <a:pt x="268700" y="1192473"/>
                  </a:moveTo>
                  <a:cubicBezTo>
                    <a:pt x="264363" y="1195785"/>
                    <a:pt x="260186" y="1199129"/>
                    <a:pt x="255818" y="1202378"/>
                  </a:cubicBezTo>
                  <a:cubicBezTo>
                    <a:pt x="252916" y="1204512"/>
                    <a:pt x="250046" y="1206646"/>
                    <a:pt x="247049" y="1208653"/>
                  </a:cubicBezTo>
                  <a:cubicBezTo>
                    <a:pt x="244562" y="1210341"/>
                    <a:pt x="242011" y="1211901"/>
                    <a:pt x="239428" y="1213398"/>
                  </a:cubicBezTo>
                  <a:cubicBezTo>
                    <a:pt x="236845" y="1214927"/>
                    <a:pt x="234167" y="1216265"/>
                    <a:pt x="231520" y="1217698"/>
                  </a:cubicBezTo>
                  <a:cubicBezTo>
                    <a:pt x="230755" y="1218080"/>
                    <a:pt x="217873" y="1224228"/>
                    <a:pt x="212580" y="1226107"/>
                  </a:cubicBezTo>
                  <a:cubicBezTo>
                    <a:pt x="210603" y="1226776"/>
                    <a:pt x="209168" y="1227221"/>
                    <a:pt x="208530" y="1227221"/>
                  </a:cubicBezTo>
                  <a:cubicBezTo>
                    <a:pt x="202918" y="1227253"/>
                    <a:pt x="200941" y="1224259"/>
                    <a:pt x="200750" y="1221584"/>
                  </a:cubicBezTo>
                  <a:cubicBezTo>
                    <a:pt x="200112" y="1217985"/>
                    <a:pt x="202344" y="1214577"/>
                    <a:pt x="205820" y="1213685"/>
                  </a:cubicBezTo>
                  <a:lnTo>
                    <a:pt x="205820" y="1213717"/>
                  </a:lnTo>
                  <a:cubicBezTo>
                    <a:pt x="205883" y="1213812"/>
                    <a:pt x="205979" y="1213749"/>
                    <a:pt x="206075" y="1213621"/>
                  </a:cubicBezTo>
                  <a:lnTo>
                    <a:pt x="206266" y="1213590"/>
                  </a:lnTo>
                  <a:lnTo>
                    <a:pt x="206553" y="1213526"/>
                  </a:lnTo>
                  <a:lnTo>
                    <a:pt x="206202" y="1213494"/>
                  </a:lnTo>
                  <a:cubicBezTo>
                    <a:pt x="206298" y="1213398"/>
                    <a:pt x="206394" y="1213303"/>
                    <a:pt x="206489" y="1213239"/>
                  </a:cubicBezTo>
                  <a:cubicBezTo>
                    <a:pt x="210826" y="1210596"/>
                    <a:pt x="221221" y="1202920"/>
                    <a:pt x="221859" y="1202442"/>
                  </a:cubicBezTo>
                  <a:cubicBezTo>
                    <a:pt x="224314" y="1200658"/>
                    <a:pt x="226673" y="1198843"/>
                    <a:pt x="229193" y="1197155"/>
                  </a:cubicBezTo>
                  <a:cubicBezTo>
                    <a:pt x="231712" y="1195467"/>
                    <a:pt x="234262" y="1193842"/>
                    <a:pt x="236877" y="1192345"/>
                  </a:cubicBezTo>
                  <a:cubicBezTo>
                    <a:pt x="238886" y="1191167"/>
                    <a:pt x="240991" y="1190116"/>
                    <a:pt x="243063" y="1189065"/>
                  </a:cubicBezTo>
                  <a:cubicBezTo>
                    <a:pt x="228363" y="1188587"/>
                    <a:pt x="213664" y="1188077"/>
                    <a:pt x="198932" y="1187408"/>
                  </a:cubicBezTo>
                  <a:cubicBezTo>
                    <a:pt x="196030" y="1187281"/>
                    <a:pt x="193129" y="1187090"/>
                    <a:pt x="190227" y="1186931"/>
                  </a:cubicBezTo>
                  <a:cubicBezTo>
                    <a:pt x="190578" y="1189351"/>
                    <a:pt x="190163" y="1191804"/>
                    <a:pt x="188154" y="1193428"/>
                  </a:cubicBezTo>
                  <a:cubicBezTo>
                    <a:pt x="182351" y="1198938"/>
                    <a:pt x="174794" y="1204926"/>
                    <a:pt x="166025" y="1210309"/>
                  </a:cubicBezTo>
                  <a:cubicBezTo>
                    <a:pt x="160923" y="1213430"/>
                    <a:pt x="155439" y="1216360"/>
                    <a:pt x="149731" y="1218781"/>
                  </a:cubicBezTo>
                  <a:cubicBezTo>
                    <a:pt x="142429" y="1221839"/>
                    <a:pt x="134872" y="1224068"/>
                    <a:pt x="127602" y="1225597"/>
                  </a:cubicBezTo>
                  <a:cubicBezTo>
                    <a:pt x="118992" y="1227413"/>
                    <a:pt x="110829" y="1228145"/>
                    <a:pt x="103751" y="1227636"/>
                  </a:cubicBezTo>
                  <a:cubicBezTo>
                    <a:pt x="99956" y="1227667"/>
                    <a:pt x="96863" y="1224610"/>
                    <a:pt x="96831" y="1220820"/>
                  </a:cubicBezTo>
                  <a:cubicBezTo>
                    <a:pt x="96799" y="1217029"/>
                    <a:pt x="99860" y="1213940"/>
                    <a:pt x="103655" y="1213908"/>
                  </a:cubicBezTo>
                  <a:cubicBezTo>
                    <a:pt x="112806" y="1213207"/>
                    <a:pt x="123488" y="1209162"/>
                    <a:pt x="134426" y="1204385"/>
                  </a:cubicBezTo>
                  <a:cubicBezTo>
                    <a:pt x="137455" y="1203079"/>
                    <a:pt x="140484" y="1201677"/>
                    <a:pt x="143545" y="1200340"/>
                  </a:cubicBezTo>
                  <a:cubicBezTo>
                    <a:pt x="146606" y="1198970"/>
                    <a:pt x="149667" y="1197600"/>
                    <a:pt x="152697" y="1196263"/>
                  </a:cubicBezTo>
                  <a:cubicBezTo>
                    <a:pt x="160158" y="1192887"/>
                    <a:pt x="166886" y="1189447"/>
                    <a:pt x="172913" y="1185975"/>
                  </a:cubicBezTo>
                  <a:cubicBezTo>
                    <a:pt x="156523" y="1185051"/>
                    <a:pt x="140133" y="1184160"/>
                    <a:pt x="123680" y="1183268"/>
                  </a:cubicBezTo>
                  <a:cubicBezTo>
                    <a:pt x="97724" y="1181675"/>
                    <a:pt x="69313" y="1177184"/>
                    <a:pt x="41859" y="1175942"/>
                  </a:cubicBezTo>
                  <a:cubicBezTo>
                    <a:pt x="30220" y="1175401"/>
                    <a:pt x="18773" y="1175401"/>
                    <a:pt x="7740" y="1176579"/>
                  </a:cubicBezTo>
                  <a:cubicBezTo>
                    <a:pt x="4009" y="1177057"/>
                    <a:pt x="565" y="1174413"/>
                    <a:pt x="55" y="1170655"/>
                  </a:cubicBezTo>
                  <a:cubicBezTo>
                    <a:pt x="-423" y="1166897"/>
                    <a:pt x="2255" y="1163457"/>
                    <a:pt x="6018" y="1162979"/>
                  </a:cubicBezTo>
                  <a:cubicBezTo>
                    <a:pt x="17657" y="1161259"/>
                    <a:pt x="29869" y="1160686"/>
                    <a:pt x="42273" y="1160781"/>
                  </a:cubicBezTo>
                  <a:cubicBezTo>
                    <a:pt x="69823" y="1161004"/>
                    <a:pt x="98426" y="1164603"/>
                    <a:pt x="124477" y="1165304"/>
                  </a:cubicBezTo>
                  <a:cubicBezTo>
                    <a:pt x="137327" y="1165750"/>
                    <a:pt x="150177" y="1166260"/>
                    <a:pt x="163028" y="1166674"/>
                  </a:cubicBezTo>
                  <a:cubicBezTo>
                    <a:pt x="162071" y="1165623"/>
                    <a:pt x="161083" y="1164667"/>
                    <a:pt x="160062" y="1164094"/>
                  </a:cubicBezTo>
                  <a:cubicBezTo>
                    <a:pt x="156395" y="1161896"/>
                    <a:pt x="152633" y="1159889"/>
                    <a:pt x="148902" y="1157755"/>
                  </a:cubicBezTo>
                  <a:cubicBezTo>
                    <a:pt x="145203" y="1155685"/>
                    <a:pt x="141441" y="1153615"/>
                    <a:pt x="137742" y="1151449"/>
                  </a:cubicBezTo>
                  <a:cubicBezTo>
                    <a:pt x="133309" y="1148837"/>
                    <a:pt x="128941" y="1146130"/>
                    <a:pt x="124509" y="1143455"/>
                  </a:cubicBezTo>
                  <a:cubicBezTo>
                    <a:pt x="117813" y="1139410"/>
                    <a:pt x="111212" y="1135301"/>
                    <a:pt x="104484" y="1131511"/>
                  </a:cubicBezTo>
                  <a:cubicBezTo>
                    <a:pt x="100881" y="1129854"/>
                    <a:pt x="99318" y="1125586"/>
                    <a:pt x="100976" y="1122019"/>
                  </a:cubicBezTo>
                  <a:cubicBezTo>
                    <a:pt x="102635" y="1118420"/>
                    <a:pt x="106907" y="1116859"/>
                    <a:pt x="110479" y="1118516"/>
                  </a:cubicBezTo>
                  <a:cubicBezTo>
                    <a:pt x="120874" y="1122401"/>
                    <a:pt x="131364" y="1126446"/>
                    <a:pt x="141441" y="1131511"/>
                  </a:cubicBezTo>
                  <a:cubicBezTo>
                    <a:pt x="145458" y="1133517"/>
                    <a:pt x="149380" y="1135715"/>
                    <a:pt x="153175" y="1138104"/>
                  </a:cubicBezTo>
                  <a:cubicBezTo>
                    <a:pt x="158946" y="1141703"/>
                    <a:pt x="164367" y="1145748"/>
                    <a:pt x="169756" y="1149793"/>
                  </a:cubicBezTo>
                  <a:cubicBezTo>
                    <a:pt x="172275" y="1151799"/>
                    <a:pt x="174858" y="1155080"/>
                    <a:pt x="177090" y="1158584"/>
                  </a:cubicBezTo>
                  <a:cubicBezTo>
                    <a:pt x="177919" y="1159921"/>
                    <a:pt x="178684" y="1161259"/>
                    <a:pt x="179545" y="1162374"/>
                  </a:cubicBezTo>
                  <a:cubicBezTo>
                    <a:pt x="179609" y="1162469"/>
                    <a:pt x="179673" y="1162597"/>
                    <a:pt x="179736" y="1162756"/>
                  </a:cubicBezTo>
                  <a:cubicBezTo>
                    <a:pt x="182224" y="1162406"/>
                    <a:pt x="184806" y="1163457"/>
                    <a:pt x="186305" y="1165654"/>
                  </a:cubicBezTo>
                  <a:cubicBezTo>
                    <a:pt x="186688" y="1166228"/>
                    <a:pt x="186496" y="1166897"/>
                    <a:pt x="186720" y="1167502"/>
                  </a:cubicBezTo>
                  <a:cubicBezTo>
                    <a:pt x="191088" y="1167661"/>
                    <a:pt x="195456" y="1167788"/>
                    <a:pt x="199825" y="1167979"/>
                  </a:cubicBezTo>
                  <a:cubicBezTo>
                    <a:pt x="218479" y="1168808"/>
                    <a:pt x="237069" y="1169859"/>
                    <a:pt x="255690" y="1170878"/>
                  </a:cubicBezTo>
                  <a:cubicBezTo>
                    <a:pt x="254766" y="1170177"/>
                    <a:pt x="253937" y="1169604"/>
                    <a:pt x="253809" y="1169508"/>
                  </a:cubicBezTo>
                  <a:lnTo>
                    <a:pt x="241309" y="1161291"/>
                  </a:lnTo>
                  <a:cubicBezTo>
                    <a:pt x="238472" y="1159475"/>
                    <a:pt x="235570" y="1157819"/>
                    <a:pt x="232732" y="1156004"/>
                  </a:cubicBezTo>
                  <a:cubicBezTo>
                    <a:pt x="229894" y="1154188"/>
                    <a:pt x="227024" y="1152341"/>
                    <a:pt x="224282" y="1150366"/>
                  </a:cubicBezTo>
                  <a:cubicBezTo>
                    <a:pt x="215832" y="1144283"/>
                    <a:pt x="207860" y="1137690"/>
                    <a:pt x="199857" y="1131001"/>
                  </a:cubicBezTo>
                  <a:cubicBezTo>
                    <a:pt x="196636" y="1128708"/>
                    <a:pt x="195871" y="1124249"/>
                    <a:pt x="198167" y="1121000"/>
                  </a:cubicBezTo>
                  <a:cubicBezTo>
                    <a:pt x="200431" y="1117783"/>
                    <a:pt x="204927" y="1117019"/>
                    <a:pt x="208147" y="1119312"/>
                  </a:cubicBezTo>
                  <a:cubicBezTo>
                    <a:pt x="213472" y="1122401"/>
                    <a:pt x="218829" y="1125172"/>
                    <a:pt x="224186" y="1128166"/>
                  </a:cubicBezTo>
                  <a:cubicBezTo>
                    <a:pt x="227790" y="1130173"/>
                    <a:pt x="231393" y="1132148"/>
                    <a:pt x="234900" y="1134345"/>
                  </a:cubicBezTo>
                  <a:cubicBezTo>
                    <a:pt x="237834" y="1136161"/>
                    <a:pt x="240735" y="1138072"/>
                    <a:pt x="243542" y="1140110"/>
                  </a:cubicBezTo>
                  <a:cubicBezTo>
                    <a:pt x="246379" y="1142149"/>
                    <a:pt x="249090" y="1144346"/>
                    <a:pt x="251832" y="1146544"/>
                  </a:cubicBezTo>
                  <a:cubicBezTo>
                    <a:pt x="254000" y="1148328"/>
                    <a:pt x="256169" y="1150079"/>
                    <a:pt x="258273" y="1151991"/>
                  </a:cubicBezTo>
                  <a:cubicBezTo>
                    <a:pt x="260473" y="1153997"/>
                    <a:pt x="262578" y="1156036"/>
                    <a:pt x="264555" y="1158297"/>
                  </a:cubicBezTo>
                  <a:cubicBezTo>
                    <a:pt x="265001" y="1158807"/>
                    <a:pt x="269019" y="1164635"/>
                    <a:pt x="270135" y="1167024"/>
                  </a:cubicBezTo>
                  <a:cubicBezTo>
                    <a:pt x="270996" y="1168903"/>
                    <a:pt x="271028" y="1170273"/>
                    <a:pt x="271060" y="1171674"/>
                  </a:cubicBezTo>
                  <a:cubicBezTo>
                    <a:pt x="305784" y="1173553"/>
                    <a:pt x="340509" y="1175528"/>
                    <a:pt x="375329" y="1176866"/>
                  </a:cubicBezTo>
                  <a:cubicBezTo>
                    <a:pt x="379283" y="1176961"/>
                    <a:pt x="382440" y="1180242"/>
                    <a:pt x="382344" y="1184191"/>
                  </a:cubicBezTo>
                  <a:cubicBezTo>
                    <a:pt x="382280" y="1188141"/>
                    <a:pt x="378996" y="1191262"/>
                    <a:pt x="375042" y="1191199"/>
                  </a:cubicBezTo>
                  <a:cubicBezTo>
                    <a:pt x="340222" y="1191103"/>
                    <a:pt x="305497" y="1190434"/>
                    <a:pt x="270805" y="1189574"/>
                  </a:cubicBezTo>
                  <a:cubicBezTo>
                    <a:pt x="270199" y="1190657"/>
                    <a:pt x="269784" y="1191804"/>
                    <a:pt x="268700" y="1192473"/>
                  </a:cubicBezTo>
                  <a:close/>
                  <a:moveTo>
                    <a:pt x="259453" y="1166546"/>
                  </a:moveTo>
                  <a:cubicBezTo>
                    <a:pt x="258751" y="1167215"/>
                    <a:pt x="258241" y="1168043"/>
                    <a:pt x="257890" y="1169031"/>
                  </a:cubicBezTo>
                  <a:cubicBezTo>
                    <a:pt x="257699" y="1169508"/>
                    <a:pt x="257604" y="1169986"/>
                    <a:pt x="257540" y="1170496"/>
                  </a:cubicBezTo>
                  <a:cubicBezTo>
                    <a:pt x="257572" y="1168680"/>
                    <a:pt x="258369" y="1167470"/>
                    <a:pt x="259453" y="1166546"/>
                  </a:cubicBezTo>
                  <a:close/>
                  <a:moveTo>
                    <a:pt x="2051704" y="2532584"/>
                  </a:moveTo>
                  <a:cubicBezTo>
                    <a:pt x="2053840" y="2535738"/>
                    <a:pt x="2053011" y="2540005"/>
                    <a:pt x="2049855" y="2542108"/>
                  </a:cubicBezTo>
                  <a:cubicBezTo>
                    <a:pt x="2046730" y="2544242"/>
                    <a:pt x="2042457" y="2543413"/>
                    <a:pt x="2040352" y="2540260"/>
                  </a:cubicBezTo>
                  <a:cubicBezTo>
                    <a:pt x="2033465" y="2530514"/>
                    <a:pt x="2027375" y="2519780"/>
                    <a:pt x="2021762" y="2508505"/>
                  </a:cubicBezTo>
                  <a:cubicBezTo>
                    <a:pt x="2009327" y="2483535"/>
                    <a:pt x="1999314" y="2456047"/>
                    <a:pt x="1987995" y="2432191"/>
                  </a:cubicBezTo>
                  <a:cubicBezTo>
                    <a:pt x="1982574" y="2420566"/>
                    <a:pt x="1977217" y="2408972"/>
                    <a:pt x="1971828" y="2397379"/>
                  </a:cubicBezTo>
                  <a:cubicBezTo>
                    <a:pt x="1971509" y="2398398"/>
                    <a:pt x="1970935" y="2399545"/>
                    <a:pt x="1970903" y="2400436"/>
                  </a:cubicBezTo>
                  <a:cubicBezTo>
                    <a:pt x="1970680" y="2404768"/>
                    <a:pt x="1970648" y="2409100"/>
                    <a:pt x="1970521" y="2413463"/>
                  </a:cubicBezTo>
                  <a:cubicBezTo>
                    <a:pt x="1970393" y="2417763"/>
                    <a:pt x="1970329" y="2422095"/>
                    <a:pt x="1970138" y="2426458"/>
                  </a:cubicBezTo>
                  <a:cubicBezTo>
                    <a:pt x="1969883" y="2431682"/>
                    <a:pt x="1969500" y="2436873"/>
                    <a:pt x="1969213" y="2442097"/>
                  </a:cubicBezTo>
                  <a:cubicBezTo>
                    <a:pt x="1968735" y="2450028"/>
                    <a:pt x="1968161" y="2457863"/>
                    <a:pt x="1967938" y="2465698"/>
                  </a:cubicBezTo>
                  <a:cubicBezTo>
                    <a:pt x="1968129" y="2469648"/>
                    <a:pt x="1965100" y="2472992"/>
                    <a:pt x="1961146" y="2473215"/>
                  </a:cubicBezTo>
                  <a:cubicBezTo>
                    <a:pt x="1957192" y="2473406"/>
                    <a:pt x="1953812" y="2470348"/>
                    <a:pt x="1953621" y="2466431"/>
                  </a:cubicBezTo>
                  <a:cubicBezTo>
                    <a:pt x="1952250" y="2455283"/>
                    <a:pt x="1950942" y="2443976"/>
                    <a:pt x="1950719" y="2432573"/>
                  </a:cubicBezTo>
                  <a:cubicBezTo>
                    <a:pt x="1950655" y="2428019"/>
                    <a:pt x="1950783" y="2423464"/>
                    <a:pt x="1951102" y="2418942"/>
                  </a:cubicBezTo>
                  <a:cubicBezTo>
                    <a:pt x="1951612" y="2412062"/>
                    <a:pt x="1952696" y="2405310"/>
                    <a:pt x="1953748" y="2398589"/>
                  </a:cubicBezTo>
                  <a:cubicBezTo>
                    <a:pt x="1954354" y="2395372"/>
                    <a:pt x="1956012" y="2391582"/>
                    <a:pt x="1958085" y="2387951"/>
                  </a:cubicBezTo>
                  <a:cubicBezTo>
                    <a:pt x="1958850" y="2386581"/>
                    <a:pt x="1959679" y="2385275"/>
                    <a:pt x="1960253" y="2384002"/>
                  </a:cubicBezTo>
                  <a:cubicBezTo>
                    <a:pt x="1960317" y="2383842"/>
                    <a:pt x="1960445" y="2383683"/>
                    <a:pt x="1960572" y="2383524"/>
                  </a:cubicBezTo>
                  <a:cubicBezTo>
                    <a:pt x="1959042" y="2381453"/>
                    <a:pt x="1958787" y="2378587"/>
                    <a:pt x="1960126" y="2376166"/>
                  </a:cubicBezTo>
                  <a:cubicBezTo>
                    <a:pt x="1960413" y="2375625"/>
                    <a:pt x="1961050" y="2375529"/>
                    <a:pt x="1961465" y="2375083"/>
                  </a:cubicBezTo>
                  <a:cubicBezTo>
                    <a:pt x="1959584" y="2371006"/>
                    <a:pt x="1957639" y="2366961"/>
                    <a:pt x="1955789" y="2362885"/>
                  </a:cubicBezTo>
                  <a:cubicBezTo>
                    <a:pt x="1948041" y="2345781"/>
                    <a:pt x="1940452" y="2328613"/>
                    <a:pt x="1932863" y="2311446"/>
                  </a:cubicBezTo>
                  <a:cubicBezTo>
                    <a:pt x="1932735" y="2312370"/>
                    <a:pt x="1932671" y="2313134"/>
                    <a:pt x="1932639" y="2313262"/>
                  </a:cubicBezTo>
                  <a:lnTo>
                    <a:pt x="1931205" y="2328295"/>
                  </a:lnTo>
                  <a:cubicBezTo>
                    <a:pt x="1930918" y="2331703"/>
                    <a:pt x="1930822" y="2335111"/>
                    <a:pt x="1930535" y="2338487"/>
                  </a:cubicBezTo>
                  <a:cubicBezTo>
                    <a:pt x="1930248" y="2341895"/>
                    <a:pt x="1929961" y="2345335"/>
                    <a:pt x="1929483" y="2348711"/>
                  </a:cubicBezTo>
                  <a:cubicBezTo>
                    <a:pt x="1928048" y="2359158"/>
                    <a:pt x="1925911" y="2369382"/>
                    <a:pt x="1923743" y="2379702"/>
                  </a:cubicBezTo>
                  <a:cubicBezTo>
                    <a:pt x="1923233" y="2383619"/>
                    <a:pt x="1919630" y="2386390"/>
                    <a:pt x="1915708" y="2385881"/>
                  </a:cubicBezTo>
                  <a:cubicBezTo>
                    <a:pt x="1911786" y="2385371"/>
                    <a:pt x="1909011" y="2381772"/>
                    <a:pt x="1909522" y="2377854"/>
                  </a:cubicBezTo>
                  <a:cubicBezTo>
                    <a:pt x="1909745" y="2371644"/>
                    <a:pt x="1909713" y="2365528"/>
                    <a:pt x="1909840" y="2359317"/>
                  </a:cubicBezTo>
                  <a:cubicBezTo>
                    <a:pt x="1909936" y="2355145"/>
                    <a:pt x="1910032" y="2351004"/>
                    <a:pt x="1910319" y="2346832"/>
                  </a:cubicBezTo>
                  <a:cubicBezTo>
                    <a:pt x="1910574" y="2343328"/>
                    <a:pt x="1910925" y="2339857"/>
                    <a:pt x="1911403" y="2336385"/>
                  </a:cubicBezTo>
                  <a:cubicBezTo>
                    <a:pt x="1911881" y="2332881"/>
                    <a:pt x="1912583" y="2329410"/>
                    <a:pt x="1913252" y="2325906"/>
                  </a:cubicBezTo>
                  <a:cubicBezTo>
                    <a:pt x="1913826" y="2323167"/>
                    <a:pt x="1914368" y="2320396"/>
                    <a:pt x="1915070" y="2317625"/>
                  </a:cubicBezTo>
                  <a:cubicBezTo>
                    <a:pt x="1915803" y="2314727"/>
                    <a:pt x="1916632" y="2311860"/>
                    <a:pt x="1917685" y="2309057"/>
                  </a:cubicBezTo>
                  <a:cubicBezTo>
                    <a:pt x="1917940" y="2308420"/>
                    <a:pt x="1921160" y="2302114"/>
                    <a:pt x="1922723" y="2300012"/>
                  </a:cubicBezTo>
                  <a:cubicBezTo>
                    <a:pt x="1923966" y="2298355"/>
                    <a:pt x="1925178" y="2297655"/>
                    <a:pt x="1926390" y="2296986"/>
                  </a:cubicBezTo>
                  <a:cubicBezTo>
                    <a:pt x="1912073" y="2264689"/>
                    <a:pt x="1897883" y="2232361"/>
                    <a:pt x="1883088" y="2200224"/>
                  </a:cubicBezTo>
                  <a:cubicBezTo>
                    <a:pt x="1881366" y="2196657"/>
                    <a:pt x="1882864" y="2192389"/>
                    <a:pt x="1886436" y="2190669"/>
                  </a:cubicBezTo>
                  <a:cubicBezTo>
                    <a:pt x="1889975" y="2188949"/>
                    <a:pt x="1894280" y="2190446"/>
                    <a:pt x="1896002" y="2194013"/>
                  </a:cubicBezTo>
                  <a:cubicBezTo>
                    <a:pt x="1911881" y="2225513"/>
                    <a:pt x="1927282" y="2257204"/>
                    <a:pt x="1942461" y="2288960"/>
                  </a:cubicBezTo>
                  <a:cubicBezTo>
                    <a:pt x="1943640" y="2289023"/>
                    <a:pt x="1944852" y="2288864"/>
                    <a:pt x="1945936" y="2289565"/>
                  </a:cubicBezTo>
                  <a:cubicBezTo>
                    <a:pt x="1950815" y="2291985"/>
                    <a:pt x="1955694" y="2294247"/>
                    <a:pt x="1960540" y="2296699"/>
                  </a:cubicBezTo>
                  <a:cubicBezTo>
                    <a:pt x="1963761" y="2298355"/>
                    <a:pt x="1966949" y="2299980"/>
                    <a:pt x="1970074" y="2301763"/>
                  </a:cubicBezTo>
                  <a:cubicBezTo>
                    <a:pt x="1972689" y="2303229"/>
                    <a:pt x="1975208" y="2304821"/>
                    <a:pt x="1977727" y="2306445"/>
                  </a:cubicBezTo>
                  <a:cubicBezTo>
                    <a:pt x="1980246" y="2308102"/>
                    <a:pt x="1982638" y="2309917"/>
                    <a:pt x="1985093" y="2311605"/>
                  </a:cubicBezTo>
                  <a:cubicBezTo>
                    <a:pt x="1985762" y="2312147"/>
                    <a:pt x="1997019" y="2320937"/>
                    <a:pt x="2001068" y="2324855"/>
                  </a:cubicBezTo>
                  <a:cubicBezTo>
                    <a:pt x="2002567" y="2326320"/>
                    <a:pt x="2003587" y="2327403"/>
                    <a:pt x="2003874" y="2327976"/>
                  </a:cubicBezTo>
                  <a:cubicBezTo>
                    <a:pt x="2006361" y="2332881"/>
                    <a:pt x="2004639" y="2335971"/>
                    <a:pt x="2002407" y="2337340"/>
                  </a:cubicBezTo>
                  <a:cubicBezTo>
                    <a:pt x="1999506" y="2339634"/>
                    <a:pt x="1995329" y="2339220"/>
                    <a:pt x="1992937" y="2336417"/>
                  </a:cubicBezTo>
                  <a:lnTo>
                    <a:pt x="1992969" y="2336417"/>
                  </a:lnTo>
                  <a:cubicBezTo>
                    <a:pt x="1993033" y="2336321"/>
                    <a:pt x="1992937" y="2336289"/>
                    <a:pt x="1992778" y="2336226"/>
                  </a:cubicBezTo>
                  <a:lnTo>
                    <a:pt x="1992491" y="2335844"/>
                  </a:lnTo>
                  <a:lnTo>
                    <a:pt x="1992618" y="2336162"/>
                  </a:lnTo>
                  <a:cubicBezTo>
                    <a:pt x="1992491" y="2336130"/>
                    <a:pt x="1992363" y="2336098"/>
                    <a:pt x="1992267" y="2336035"/>
                  </a:cubicBezTo>
                  <a:cubicBezTo>
                    <a:pt x="1987931" y="2333327"/>
                    <a:pt x="1976420" y="2327403"/>
                    <a:pt x="1975686" y="2327053"/>
                  </a:cubicBezTo>
                  <a:cubicBezTo>
                    <a:pt x="1973008" y="2325651"/>
                    <a:pt x="1970297" y="2324345"/>
                    <a:pt x="1967683" y="2322848"/>
                  </a:cubicBezTo>
                  <a:cubicBezTo>
                    <a:pt x="1965068" y="2321351"/>
                    <a:pt x="1962485" y="2319791"/>
                    <a:pt x="1959966" y="2318135"/>
                  </a:cubicBezTo>
                  <a:cubicBezTo>
                    <a:pt x="1958181" y="2316924"/>
                    <a:pt x="1956459" y="2315618"/>
                    <a:pt x="1954737" y="2314376"/>
                  </a:cubicBezTo>
                  <a:cubicBezTo>
                    <a:pt x="1961082" y="2327849"/>
                    <a:pt x="1967364" y="2341322"/>
                    <a:pt x="1973486" y="2354858"/>
                  </a:cubicBezTo>
                  <a:cubicBezTo>
                    <a:pt x="1974698" y="2357502"/>
                    <a:pt x="1975846" y="2360209"/>
                    <a:pt x="1977026" y="2362853"/>
                  </a:cubicBezTo>
                  <a:cubicBezTo>
                    <a:pt x="1979034" y="2361515"/>
                    <a:pt x="1981362" y="2360846"/>
                    <a:pt x="1983722" y="2361929"/>
                  </a:cubicBezTo>
                  <a:cubicBezTo>
                    <a:pt x="1991247" y="2364668"/>
                    <a:pt x="2000016" y="2368777"/>
                    <a:pt x="2008785" y="2374287"/>
                  </a:cubicBezTo>
                  <a:cubicBezTo>
                    <a:pt x="2013887" y="2377472"/>
                    <a:pt x="2018988" y="2381103"/>
                    <a:pt x="2023676" y="2385180"/>
                  </a:cubicBezTo>
                  <a:cubicBezTo>
                    <a:pt x="2029670" y="2390340"/>
                    <a:pt x="2035091" y="2396137"/>
                    <a:pt x="2039747" y="2401965"/>
                  </a:cubicBezTo>
                  <a:cubicBezTo>
                    <a:pt x="2045199" y="2408845"/>
                    <a:pt x="2049504" y="2415820"/>
                    <a:pt x="2052278" y="2422413"/>
                  </a:cubicBezTo>
                  <a:cubicBezTo>
                    <a:pt x="2054000" y="2425789"/>
                    <a:pt x="2052661" y="2429930"/>
                    <a:pt x="2049313" y="2431650"/>
                  </a:cubicBezTo>
                  <a:cubicBezTo>
                    <a:pt x="2045933" y="2433370"/>
                    <a:pt x="2041787" y="2432064"/>
                    <a:pt x="2040066" y="2428688"/>
                  </a:cubicBezTo>
                  <a:cubicBezTo>
                    <a:pt x="2035219" y="2420757"/>
                    <a:pt x="2026801" y="2412985"/>
                    <a:pt x="2017617" y="2405278"/>
                  </a:cubicBezTo>
                  <a:cubicBezTo>
                    <a:pt x="2015066" y="2403112"/>
                    <a:pt x="2012484" y="2401010"/>
                    <a:pt x="2009901" y="2398876"/>
                  </a:cubicBezTo>
                  <a:cubicBezTo>
                    <a:pt x="2007286" y="2396742"/>
                    <a:pt x="2004703" y="2394576"/>
                    <a:pt x="2002120" y="2392474"/>
                  </a:cubicBezTo>
                  <a:cubicBezTo>
                    <a:pt x="1995902" y="2387378"/>
                    <a:pt x="1989940" y="2382919"/>
                    <a:pt x="1984232" y="2379128"/>
                  </a:cubicBezTo>
                  <a:cubicBezTo>
                    <a:pt x="1990928" y="2394353"/>
                    <a:pt x="1997656" y="2409546"/>
                    <a:pt x="2004384" y="2424770"/>
                  </a:cubicBezTo>
                  <a:cubicBezTo>
                    <a:pt x="2014875" y="2448913"/>
                    <a:pt x="2023994" y="2476623"/>
                    <a:pt x="2035474" y="2502008"/>
                  </a:cubicBezTo>
                  <a:cubicBezTo>
                    <a:pt x="2040352" y="2512805"/>
                    <a:pt x="2045614" y="2523156"/>
                    <a:pt x="2051704" y="2532584"/>
                  </a:cubicBezTo>
                  <a:close/>
                  <a:moveTo>
                    <a:pt x="1924253" y="2307783"/>
                  </a:moveTo>
                  <a:cubicBezTo>
                    <a:pt x="1924189" y="2307719"/>
                    <a:pt x="1924126" y="2307624"/>
                    <a:pt x="1924062" y="2307560"/>
                  </a:cubicBezTo>
                  <a:cubicBezTo>
                    <a:pt x="1924030" y="2307497"/>
                    <a:pt x="1923998" y="2307465"/>
                    <a:pt x="1923934" y="2307401"/>
                  </a:cubicBezTo>
                  <a:lnTo>
                    <a:pt x="1923743" y="2307210"/>
                  </a:lnTo>
                  <a:cubicBezTo>
                    <a:pt x="1923839" y="2307337"/>
                    <a:pt x="1923934" y="2307433"/>
                    <a:pt x="1924062" y="2307560"/>
                  </a:cubicBezTo>
                  <a:cubicBezTo>
                    <a:pt x="1924094" y="2307592"/>
                    <a:pt x="1924126" y="2307624"/>
                    <a:pt x="1924126" y="2307656"/>
                  </a:cubicBezTo>
                  <a:lnTo>
                    <a:pt x="1924253" y="2307783"/>
                  </a:lnTo>
                  <a:close/>
                  <a:moveTo>
                    <a:pt x="1931683" y="2309503"/>
                  </a:moveTo>
                  <a:cubicBezTo>
                    <a:pt x="1929961" y="2310395"/>
                    <a:pt x="1928430" y="2310204"/>
                    <a:pt x="1927027" y="2309599"/>
                  </a:cubicBezTo>
                  <a:cubicBezTo>
                    <a:pt x="1928016" y="2309917"/>
                    <a:pt x="1929100" y="2310044"/>
                    <a:pt x="1930184" y="2309885"/>
                  </a:cubicBezTo>
                  <a:cubicBezTo>
                    <a:pt x="1930694" y="2309822"/>
                    <a:pt x="1931205" y="2309694"/>
                    <a:pt x="1931683" y="2309503"/>
                  </a:cubicBezTo>
                  <a:close/>
                  <a:moveTo>
                    <a:pt x="2587782" y="1612486"/>
                  </a:moveTo>
                  <a:cubicBezTo>
                    <a:pt x="2587782" y="1612486"/>
                    <a:pt x="2572444" y="1621245"/>
                    <a:pt x="2551750" y="1634367"/>
                  </a:cubicBezTo>
                  <a:cubicBezTo>
                    <a:pt x="2544448" y="1638985"/>
                    <a:pt x="2536445" y="1644145"/>
                    <a:pt x="2528377" y="1649815"/>
                  </a:cubicBezTo>
                  <a:cubicBezTo>
                    <a:pt x="2519034" y="1656439"/>
                    <a:pt x="2509596" y="1663733"/>
                    <a:pt x="2500349" y="1670868"/>
                  </a:cubicBezTo>
                  <a:cubicBezTo>
                    <a:pt x="2494769" y="1675168"/>
                    <a:pt x="2489794" y="1679181"/>
                    <a:pt x="2484565" y="1683353"/>
                  </a:cubicBezTo>
                  <a:lnTo>
                    <a:pt x="2485011" y="1681856"/>
                  </a:lnTo>
                  <a:cubicBezTo>
                    <a:pt x="2524551" y="1623824"/>
                    <a:pt x="2562049" y="1584266"/>
                    <a:pt x="2562049" y="1584266"/>
                  </a:cubicBezTo>
                  <a:cubicBezTo>
                    <a:pt x="2565398" y="1580858"/>
                    <a:pt x="2565366" y="1575412"/>
                    <a:pt x="2561986" y="1572099"/>
                  </a:cubicBezTo>
                  <a:cubicBezTo>
                    <a:pt x="2558606" y="1568755"/>
                    <a:pt x="2553153" y="1568787"/>
                    <a:pt x="2549805" y="1572163"/>
                  </a:cubicBezTo>
                  <a:cubicBezTo>
                    <a:pt x="2549805" y="1572163"/>
                    <a:pt x="2526368" y="1595223"/>
                    <a:pt x="2496714" y="1631723"/>
                  </a:cubicBezTo>
                  <a:cubicBezTo>
                    <a:pt x="2496873" y="1630959"/>
                    <a:pt x="2497033" y="1630195"/>
                    <a:pt x="2497192" y="1629430"/>
                  </a:cubicBezTo>
                  <a:cubicBezTo>
                    <a:pt x="2499297" y="1616212"/>
                    <a:pt x="2501146" y="1605574"/>
                    <a:pt x="2502453" y="1596019"/>
                  </a:cubicBezTo>
                  <a:cubicBezTo>
                    <a:pt x="2503984" y="1584744"/>
                    <a:pt x="2505004" y="1575093"/>
                    <a:pt x="2506152" y="1564742"/>
                  </a:cubicBezTo>
                  <a:cubicBezTo>
                    <a:pt x="2507619" y="1551683"/>
                    <a:pt x="2508990" y="1537605"/>
                    <a:pt x="2511254" y="1517794"/>
                  </a:cubicBezTo>
                  <a:cubicBezTo>
                    <a:pt x="2512019" y="1512889"/>
                    <a:pt x="2508703" y="1508303"/>
                    <a:pt x="2503793" y="1507506"/>
                  </a:cubicBezTo>
                  <a:cubicBezTo>
                    <a:pt x="2498914" y="1506710"/>
                    <a:pt x="2494290" y="1510054"/>
                    <a:pt x="2493493" y="1514927"/>
                  </a:cubicBezTo>
                  <a:cubicBezTo>
                    <a:pt x="2487371" y="1544771"/>
                    <a:pt x="2483895" y="1561461"/>
                    <a:pt x="2480388" y="1581400"/>
                  </a:cubicBezTo>
                  <a:cubicBezTo>
                    <a:pt x="2479176" y="1588216"/>
                    <a:pt x="2477996" y="1595382"/>
                    <a:pt x="2476753" y="1603599"/>
                  </a:cubicBezTo>
                  <a:cubicBezTo>
                    <a:pt x="2475796" y="1610256"/>
                    <a:pt x="2474903" y="1617550"/>
                    <a:pt x="2473787" y="1625895"/>
                  </a:cubicBezTo>
                  <a:cubicBezTo>
                    <a:pt x="2472767" y="1634335"/>
                    <a:pt x="2471587" y="1642744"/>
                    <a:pt x="2470312" y="1651120"/>
                  </a:cubicBezTo>
                  <a:cubicBezTo>
                    <a:pt x="2469355" y="1657490"/>
                    <a:pt x="2468271" y="1663829"/>
                    <a:pt x="2467155" y="1670135"/>
                  </a:cubicBezTo>
                  <a:cubicBezTo>
                    <a:pt x="2452870" y="1689946"/>
                    <a:pt x="2438393" y="1711955"/>
                    <a:pt x="2425160" y="1735461"/>
                  </a:cubicBezTo>
                  <a:cubicBezTo>
                    <a:pt x="2402457" y="1775720"/>
                    <a:pt x="2383484" y="1820247"/>
                    <a:pt x="2375576" y="1864965"/>
                  </a:cubicBezTo>
                  <a:cubicBezTo>
                    <a:pt x="2373536" y="1876463"/>
                    <a:pt x="2372515" y="1887929"/>
                    <a:pt x="2372037" y="1899395"/>
                  </a:cubicBezTo>
                  <a:cubicBezTo>
                    <a:pt x="2359219" y="1901720"/>
                    <a:pt x="2346528" y="1904842"/>
                    <a:pt x="2334124" y="1909428"/>
                  </a:cubicBezTo>
                  <a:cubicBezTo>
                    <a:pt x="2313174" y="1917200"/>
                    <a:pt x="2292958" y="1928061"/>
                    <a:pt x="2273762" y="1940833"/>
                  </a:cubicBezTo>
                  <a:cubicBezTo>
                    <a:pt x="2255141" y="1953191"/>
                    <a:pt x="2237476" y="1967428"/>
                    <a:pt x="2221054" y="1982462"/>
                  </a:cubicBezTo>
                  <a:cubicBezTo>
                    <a:pt x="2196246" y="2005171"/>
                    <a:pt x="2174276" y="2029600"/>
                    <a:pt x="2155846" y="2052214"/>
                  </a:cubicBezTo>
                  <a:lnTo>
                    <a:pt x="2137702" y="2059317"/>
                  </a:lnTo>
                  <a:cubicBezTo>
                    <a:pt x="2129986" y="2062215"/>
                    <a:pt x="2123162" y="2064700"/>
                    <a:pt x="2117040" y="2067120"/>
                  </a:cubicBezTo>
                  <a:cubicBezTo>
                    <a:pt x="2109451" y="2070114"/>
                    <a:pt x="2102850" y="2072853"/>
                    <a:pt x="2096600" y="2075529"/>
                  </a:cubicBezTo>
                  <a:cubicBezTo>
                    <a:pt x="2078329" y="2083364"/>
                    <a:pt x="2063151" y="2090403"/>
                    <a:pt x="2035952" y="2102857"/>
                  </a:cubicBezTo>
                  <a:cubicBezTo>
                    <a:pt x="2031360" y="2104736"/>
                    <a:pt x="2029160" y="2109991"/>
                    <a:pt x="2031010" y="2114578"/>
                  </a:cubicBezTo>
                  <a:cubicBezTo>
                    <a:pt x="2032891" y="2119164"/>
                    <a:pt x="2038152" y="2121362"/>
                    <a:pt x="2042744" y="2119515"/>
                  </a:cubicBezTo>
                  <a:cubicBezTo>
                    <a:pt x="2061238" y="2112985"/>
                    <a:pt x="2074407" y="2108558"/>
                    <a:pt x="2086556" y="2104258"/>
                  </a:cubicBezTo>
                  <a:cubicBezTo>
                    <a:pt x="2096218" y="2100850"/>
                    <a:pt x="2105242" y="2097729"/>
                    <a:pt x="2115669" y="2093747"/>
                  </a:cubicBezTo>
                  <a:cubicBezTo>
                    <a:pt x="2119399" y="2092314"/>
                    <a:pt x="2123481" y="2090658"/>
                    <a:pt x="2127658" y="2088970"/>
                  </a:cubicBezTo>
                  <a:cubicBezTo>
                    <a:pt x="2107378" y="2117030"/>
                    <a:pt x="2095803" y="2136778"/>
                    <a:pt x="2095803" y="2136778"/>
                  </a:cubicBezTo>
                  <a:cubicBezTo>
                    <a:pt x="2093316" y="2140854"/>
                    <a:pt x="2094623" y="2146142"/>
                    <a:pt x="2098673" y="2148594"/>
                  </a:cubicBezTo>
                  <a:cubicBezTo>
                    <a:pt x="2102755" y="2151078"/>
                    <a:pt x="2108048" y="2149773"/>
                    <a:pt x="2110503" y="2145728"/>
                  </a:cubicBezTo>
                  <a:cubicBezTo>
                    <a:pt x="2110503" y="2145728"/>
                    <a:pt x="2131325" y="2113081"/>
                    <a:pt x="2165667" y="2072503"/>
                  </a:cubicBezTo>
                  <a:cubicBezTo>
                    <a:pt x="2167102" y="2071834"/>
                    <a:pt x="2168569" y="2071229"/>
                    <a:pt x="2170003" y="2070528"/>
                  </a:cubicBezTo>
                  <a:cubicBezTo>
                    <a:pt x="2176763" y="2067280"/>
                    <a:pt x="2183364" y="2063840"/>
                    <a:pt x="2189996" y="2060368"/>
                  </a:cubicBezTo>
                  <a:cubicBezTo>
                    <a:pt x="2187860" y="2063744"/>
                    <a:pt x="2185883" y="2066770"/>
                    <a:pt x="2183747" y="2070273"/>
                  </a:cubicBezTo>
                  <a:cubicBezTo>
                    <a:pt x="2178007" y="2079638"/>
                    <a:pt x="2172108" y="2089161"/>
                    <a:pt x="2166910" y="2098589"/>
                  </a:cubicBezTo>
                  <a:cubicBezTo>
                    <a:pt x="2162414" y="2106711"/>
                    <a:pt x="2158460" y="2114705"/>
                    <a:pt x="2154921" y="2122031"/>
                  </a:cubicBezTo>
                  <a:cubicBezTo>
                    <a:pt x="2144845" y="2142734"/>
                    <a:pt x="2138340" y="2157958"/>
                    <a:pt x="2138340" y="2157958"/>
                  </a:cubicBezTo>
                  <a:cubicBezTo>
                    <a:pt x="2135980" y="2162322"/>
                    <a:pt x="2137607" y="2167768"/>
                    <a:pt x="2141975" y="2170157"/>
                  </a:cubicBezTo>
                  <a:cubicBezTo>
                    <a:pt x="2146344" y="2172514"/>
                    <a:pt x="2151796" y="2170890"/>
                    <a:pt x="2154156" y="2166526"/>
                  </a:cubicBezTo>
                  <a:cubicBezTo>
                    <a:pt x="2154156" y="2166526"/>
                    <a:pt x="2163371" y="2152735"/>
                    <a:pt x="2175201" y="2132987"/>
                  </a:cubicBezTo>
                  <a:cubicBezTo>
                    <a:pt x="2179378" y="2126012"/>
                    <a:pt x="2183938" y="2118336"/>
                    <a:pt x="2188274" y="2110119"/>
                  </a:cubicBezTo>
                  <a:cubicBezTo>
                    <a:pt x="2193313" y="2100627"/>
                    <a:pt x="2198096" y="2090499"/>
                    <a:pt x="2202815" y="2080561"/>
                  </a:cubicBezTo>
                  <a:cubicBezTo>
                    <a:pt x="2207757" y="2070114"/>
                    <a:pt x="2212285" y="2059827"/>
                    <a:pt x="2216526" y="2050558"/>
                  </a:cubicBezTo>
                  <a:cubicBezTo>
                    <a:pt x="2217674" y="2048424"/>
                    <a:pt x="2217801" y="2046067"/>
                    <a:pt x="2217132" y="2043901"/>
                  </a:cubicBezTo>
                  <a:cubicBezTo>
                    <a:pt x="2220607" y="2040047"/>
                    <a:pt x="2219013" y="2035907"/>
                    <a:pt x="2218854" y="2035429"/>
                  </a:cubicBezTo>
                  <a:cubicBezTo>
                    <a:pt x="2218535" y="2034442"/>
                    <a:pt x="2214103" y="2027212"/>
                    <a:pt x="2206322" y="2030874"/>
                  </a:cubicBezTo>
                  <a:cubicBezTo>
                    <a:pt x="2205366" y="2031320"/>
                    <a:pt x="2202655" y="2032817"/>
                    <a:pt x="2200678" y="2033837"/>
                  </a:cubicBezTo>
                  <a:cubicBezTo>
                    <a:pt x="2211871" y="2022307"/>
                    <a:pt x="2223796" y="2010777"/>
                    <a:pt x="2236487" y="1999661"/>
                  </a:cubicBezTo>
                  <a:cubicBezTo>
                    <a:pt x="2268278" y="1971792"/>
                    <a:pt x="2304310" y="1946725"/>
                    <a:pt x="2342669" y="1931979"/>
                  </a:cubicBezTo>
                  <a:cubicBezTo>
                    <a:pt x="2352299" y="1928284"/>
                    <a:pt x="2362152" y="1925545"/>
                    <a:pt x="2372069" y="1923315"/>
                  </a:cubicBezTo>
                  <a:cubicBezTo>
                    <a:pt x="2375513" y="1978321"/>
                    <a:pt x="2399970" y="2030811"/>
                    <a:pt x="2458258" y="2073108"/>
                  </a:cubicBezTo>
                  <a:cubicBezTo>
                    <a:pt x="2462244" y="2076070"/>
                    <a:pt x="2467888" y="2075242"/>
                    <a:pt x="2470854" y="2071293"/>
                  </a:cubicBezTo>
                  <a:cubicBezTo>
                    <a:pt x="2473819" y="2067312"/>
                    <a:pt x="2473022" y="2061674"/>
                    <a:pt x="2469036" y="2058712"/>
                  </a:cubicBezTo>
                  <a:cubicBezTo>
                    <a:pt x="2416806" y="2018612"/>
                    <a:pt x="2396590" y="1970072"/>
                    <a:pt x="2395123" y="1919684"/>
                  </a:cubicBezTo>
                  <a:cubicBezTo>
                    <a:pt x="2439764" y="1915639"/>
                    <a:pt x="2486414" y="1929080"/>
                    <a:pt x="2532554" y="1972301"/>
                  </a:cubicBezTo>
                  <a:cubicBezTo>
                    <a:pt x="2536126" y="1975741"/>
                    <a:pt x="2541833" y="1975645"/>
                    <a:pt x="2545277" y="1972078"/>
                  </a:cubicBezTo>
                  <a:cubicBezTo>
                    <a:pt x="2548721" y="1968479"/>
                    <a:pt x="2548625" y="1962810"/>
                    <a:pt x="2545054" y="1959370"/>
                  </a:cubicBezTo>
                  <a:cubicBezTo>
                    <a:pt x="2495821" y="1910639"/>
                    <a:pt x="2444898" y="1893949"/>
                    <a:pt x="2395793" y="1896624"/>
                  </a:cubicBezTo>
                  <a:cubicBezTo>
                    <a:pt x="2396494" y="1887515"/>
                    <a:pt x="2397642" y="1878406"/>
                    <a:pt x="2399332" y="1869265"/>
                  </a:cubicBezTo>
                  <a:cubicBezTo>
                    <a:pt x="2407208" y="1827095"/>
                    <a:pt x="2424682" y="1785020"/>
                    <a:pt x="2445408" y="1746608"/>
                  </a:cubicBezTo>
                  <a:cubicBezTo>
                    <a:pt x="2452104" y="1734218"/>
                    <a:pt x="2459119" y="1722306"/>
                    <a:pt x="2466262" y="1710776"/>
                  </a:cubicBezTo>
                  <a:cubicBezTo>
                    <a:pt x="2467537" y="1711222"/>
                    <a:pt x="2468877" y="1711477"/>
                    <a:pt x="2470439" y="1711095"/>
                  </a:cubicBezTo>
                  <a:cubicBezTo>
                    <a:pt x="2470886" y="1710999"/>
                    <a:pt x="2473341" y="1710362"/>
                    <a:pt x="2475477" y="1707719"/>
                  </a:cubicBezTo>
                  <a:cubicBezTo>
                    <a:pt x="2477869" y="1708388"/>
                    <a:pt x="2480452" y="1708324"/>
                    <a:pt x="2482620" y="1706795"/>
                  </a:cubicBezTo>
                  <a:cubicBezTo>
                    <a:pt x="2491931" y="1701189"/>
                    <a:pt x="2502230" y="1695138"/>
                    <a:pt x="2512689" y="1688640"/>
                  </a:cubicBezTo>
                  <a:cubicBezTo>
                    <a:pt x="2522606" y="1682493"/>
                    <a:pt x="2532777" y="1676219"/>
                    <a:pt x="2542216" y="1669753"/>
                  </a:cubicBezTo>
                  <a:cubicBezTo>
                    <a:pt x="2550379" y="1664211"/>
                    <a:pt x="2558032" y="1658510"/>
                    <a:pt x="2564919" y="1653286"/>
                  </a:cubicBezTo>
                  <a:cubicBezTo>
                    <a:pt x="2584466" y="1638539"/>
                    <a:pt x="2598018" y="1627264"/>
                    <a:pt x="2598018" y="1627264"/>
                  </a:cubicBezTo>
                  <a:cubicBezTo>
                    <a:pt x="2602099" y="1624430"/>
                    <a:pt x="2603119" y="1618824"/>
                    <a:pt x="2600282" y="1614747"/>
                  </a:cubicBezTo>
                  <a:cubicBezTo>
                    <a:pt x="2597443" y="1610670"/>
                    <a:pt x="2591863" y="1609683"/>
                    <a:pt x="2587782" y="1612486"/>
                  </a:cubicBezTo>
                  <a:close/>
                  <a:moveTo>
                    <a:pt x="634312" y="1946120"/>
                  </a:moveTo>
                  <a:cubicBezTo>
                    <a:pt x="631506" y="1934877"/>
                    <a:pt x="628030" y="1923347"/>
                    <a:pt x="624650" y="1912040"/>
                  </a:cubicBezTo>
                  <a:cubicBezTo>
                    <a:pt x="622610" y="1905097"/>
                    <a:pt x="620601" y="1898886"/>
                    <a:pt x="618528" y="1892388"/>
                  </a:cubicBezTo>
                  <a:lnTo>
                    <a:pt x="619549" y="1893185"/>
                  </a:lnTo>
                  <a:cubicBezTo>
                    <a:pt x="659343" y="1951057"/>
                    <a:pt x="682748" y="2000521"/>
                    <a:pt x="682748" y="2000521"/>
                  </a:cubicBezTo>
                  <a:cubicBezTo>
                    <a:pt x="684693" y="2004852"/>
                    <a:pt x="689795" y="2006795"/>
                    <a:pt x="694131" y="2004852"/>
                  </a:cubicBezTo>
                  <a:cubicBezTo>
                    <a:pt x="698468" y="2002910"/>
                    <a:pt x="700413" y="1997814"/>
                    <a:pt x="698468" y="1993482"/>
                  </a:cubicBezTo>
                  <a:cubicBezTo>
                    <a:pt x="698468" y="1993482"/>
                    <a:pt x="685554" y="1963128"/>
                    <a:pt x="661958" y="1921850"/>
                  </a:cubicBezTo>
                  <a:cubicBezTo>
                    <a:pt x="662532" y="1922200"/>
                    <a:pt x="663074" y="1922582"/>
                    <a:pt x="663648" y="1922933"/>
                  </a:cubicBezTo>
                  <a:cubicBezTo>
                    <a:pt x="675095" y="1929526"/>
                    <a:pt x="684278" y="1934972"/>
                    <a:pt x="692633" y="1939559"/>
                  </a:cubicBezTo>
                  <a:cubicBezTo>
                    <a:pt x="702486" y="1944942"/>
                    <a:pt x="711031" y="1949273"/>
                    <a:pt x="720183" y="1953987"/>
                  </a:cubicBezTo>
                  <a:cubicBezTo>
                    <a:pt x="731726" y="1959911"/>
                    <a:pt x="744225" y="1966122"/>
                    <a:pt x="761731" y="1975168"/>
                  </a:cubicBezTo>
                  <a:cubicBezTo>
                    <a:pt x="766036" y="1977652"/>
                    <a:pt x="771520" y="1976187"/>
                    <a:pt x="774007" y="1971919"/>
                  </a:cubicBezTo>
                  <a:cubicBezTo>
                    <a:pt x="776494" y="1967619"/>
                    <a:pt x="775028" y="1962141"/>
                    <a:pt x="770755" y="1959657"/>
                  </a:cubicBezTo>
                  <a:cubicBezTo>
                    <a:pt x="745373" y="1943477"/>
                    <a:pt x="731184" y="1934399"/>
                    <a:pt x="714029" y="1924111"/>
                  </a:cubicBezTo>
                  <a:cubicBezTo>
                    <a:pt x="708193" y="1920608"/>
                    <a:pt x="701975" y="1916977"/>
                    <a:pt x="694833" y="1912964"/>
                  </a:cubicBezTo>
                  <a:cubicBezTo>
                    <a:pt x="689061" y="1909715"/>
                    <a:pt x="682588" y="1906307"/>
                    <a:pt x="675318" y="1902358"/>
                  </a:cubicBezTo>
                  <a:cubicBezTo>
                    <a:pt x="667857" y="1898472"/>
                    <a:pt x="660523" y="1894427"/>
                    <a:pt x="653221" y="1890286"/>
                  </a:cubicBezTo>
                  <a:cubicBezTo>
                    <a:pt x="647736" y="1887165"/>
                    <a:pt x="642316" y="1883948"/>
                    <a:pt x="636895" y="1880699"/>
                  </a:cubicBezTo>
                  <a:cubicBezTo>
                    <a:pt x="623821" y="1860601"/>
                    <a:pt x="608898" y="1839548"/>
                    <a:pt x="592222" y="1819164"/>
                  </a:cubicBezTo>
                  <a:cubicBezTo>
                    <a:pt x="563045" y="1783459"/>
                    <a:pt x="528608" y="1749698"/>
                    <a:pt x="490153" y="1726383"/>
                  </a:cubicBezTo>
                  <a:cubicBezTo>
                    <a:pt x="479885" y="1720172"/>
                    <a:pt x="469235" y="1714981"/>
                    <a:pt x="458457" y="1710362"/>
                  </a:cubicBezTo>
                  <a:cubicBezTo>
                    <a:pt x="460785" y="1697399"/>
                    <a:pt x="462316" y="1684277"/>
                    <a:pt x="462411" y="1670900"/>
                  </a:cubicBezTo>
                  <a:cubicBezTo>
                    <a:pt x="462571" y="1648445"/>
                    <a:pt x="459637" y="1625544"/>
                    <a:pt x="454599" y="1602962"/>
                  </a:cubicBezTo>
                  <a:cubicBezTo>
                    <a:pt x="449720" y="1580954"/>
                    <a:pt x="442769" y="1559232"/>
                    <a:pt x="434670" y="1538401"/>
                  </a:cubicBezTo>
                  <a:cubicBezTo>
                    <a:pt x="422298" y="1506519"/>
                    <a:pt x="407247" y="1476770"/>
                    <a:pt x="392675" y="1451131"/>
                  </a:cubicBezTo>
                  <a:lnTo>
                    <a:pt x="392452" y="1431224"/>
                  </a:lnTo>
                  <a:cubicBezTo>
                    <a:pt x="392420" y="1422848"/>
                    <a:pt x="392516" y="1415490"/>
                    <a:pt x="392420" y="1408801"/>
                  </a:cubicBezTo>
                  <a:cubicBezTo>
                    <a:pt x="392293" y="1400520"/>
                    <a:pt x="392037" y="1393258"/>
                    <a:pt x="391751" y="1386379"/>
                  </a:cubicBezTo>
                  <a:cubicBezTo>
                    <a:pt x="390890" y="1366249"/>
                    <a:pt x="389646" y="1349305"/>
                    <a:pt x="387573" y="1319015"/>
                  </a:cubicBezTo>
                  <a:cubicBezTo>
                    <a:pt x="387446" y="1314078"/>
                    <a:pt x="383301" y="1310160"/>
                    <a:pt x="378358" y="1310288"/>
                  </a:cubicBezTo>
                  <a:cubicBezTo>
                    <a:pt x="373384" y="1310415"/>
                    <a:pt x="369462" y="1314524"/>
                    <a:pt x="369589" y="1319492"/>
                  </a:cubicBezTo>
                  <a:cubicBezTo>
                    <a:pt x="369175" y="1339367"/>
                    <a:pt x="368665" y="1353477"/>
                    <a:pt x="368378" y="1366536"/>
                  </a:cubicBezTo>
                  <a:cubicBezTo>
                    <a:pt x="368186" y="1376919"/>
                    <a:pt x="367931" y="1386602"/>
                    <a:pt x="367963" y="1397940"/>
                  </a:cubicBezTo>
                  <a:cubicBezTo>
                    <a:pt x="367963" y="1401954"/>
                    <a:pt x="368091" y="1406349"/>
                    <a:pt x="368186" y="1410872"/>
                  </a:cubicBezTo>
                  <a:cubicBezTo>
                    <a:pt x="349533" y="1382111"/>
                    <a:pt x="335534" y="1364434"/>
                    <a:pt x="335534" y="1364434"/>
                  </a:cubicBezTo>
                  <a:cubicBezTo>
                    <a:pt x="332633" y="1360643"/>
                    <a:pt x="327212" y="1359943"/>
                    <a:pt x="323449" y="1362809"/>
                  </a:cubicBezTo>
                  <a:cubicBezTo>
                    <a:pt x="319687" y="1365708"/>
                    <a:pt x="318953" y="1371122"/>
                    <a:pt x="321855" y="1374881"/>
                  </a:cubicBezTo>
                  <a:cubicBezTo>
                    <a:pt x="321855" y="1374881"/>
                    <a:pt x="344686" y="1406062"/>
                    <a:pt x="370195" y="1452851"/>
                  </a:cubicBezTo>
                  <a:cubicBezTo>
                    <a:pt x="370323" y="1454507"/>
                    <a:pt x="370386" y="1456163"/>
                    <a:pt x="370514" y="1457819"/>
                  </a:cubicBezTo>
                  <a:cubicBezTo>
                    <a:pt x="371184" y="1465336"/>
                    <a:pt x="372045" y="1472821"/>
                    <a:pt x="372937" y="1480338"/>
                  </a:cubicBezTo>
                  <a:cubicBezTo>
                    <a:pt x="370705" y="1477312"/>
                    <a:pt x="368728" y="1474541"/>
                    <a:pt x="366369" y="1471451"/>
                  </a:cubicBezTo>
                  <a:cubicBezTo>
                    <a:pt x="359736" y="1462724"/>
                    <a:pt x="352976" y="1453838"/>
                    <a:pt x="346121" y="1445589"/>
                  </a:cubicBezTo>
                  <a:cubicBezTo>
                    <a:pt x="340190" y="1438518"/>
                    <a:pt x="334163" y="1431925"/>
                    <a:pt x="328647" y="1426001"/>
                  </a:cubicBezTo>
                  <a:cubicBezTo>
                    <a:pt x="313054" y="1409184"/>
                    <a:pt x="301224" y="1397654"/>
                    <a:pt x="301224" y="1397654"/>
                  </a:cubicBezTo>
                  <a:cubicBezTo>
                    <a:pt x="298004" y="1393864"/>
                    <a:pt x="292328" y="1393386"/>
                    <a:pt x="288534" y="1396603"/>
                  </a:cubicBezTo>
                  <a:cubicBezTo>
                    <a:pt x="284771" y="1399820"/>
                    <a:pt x="284293" y="1405489"/>
                    <a:pt x="287513" y="1409279"/>
                  </a:cubicBezTo>
                  <a:cubicBezTo>
                    <a:pt x="287513" y="1409279"/>
                    <a:pt x="296983" y="1422784"/>
                    <a:pt x="311045" y="1440907"/>
                  </a:cubicBezTo>
                  <a:cubicBezTo>
                    <a:pt x="316020" y="1447309"/>
                    <a:pt x="321536" y="1454316"/>
                    <a:pt x="327595" y="1461291"/>
                  </a:cubicBezTo>
                  <a:cubicBezTo>
                    <a:pt x="334610" y="1469413"/>
                    <a:pt x="342294" y="1477503"/>
                    <a:pt x="349820" y="1485466"/>
                  </a:cubicBezTo>
                  <a:cubicBezTo>
                    <a:pt x="357759" y="1493842"/>
                    <a:pt x="365667" y="1501741"/>
                    <a:pt x="372778" y="1509003"/>
                  </a:cubicBezTo>
                  <a:cubicBezTo>
                    <a:pt x="374277" y="1510787"/>
                    <a:pt x="376413" y="1511774"/>
                    <a:pt x="378581" y="1511997"/>
                  </a:cubicBezTo>
                  <a:cubicBezTo>
                    <a:pt x="378581" y="1512029"/>
                    <a:pt x="378645" y="1512156"/>
                    <a:pt x="378645" y="1512156"/>
                  </a:cubicBezTo>
                  <a:cubicBezTo>
                    <a:pt x="380303" y="1515501"/>
                    <a:pt x="382982" y="1516010"/>
                    <a:pt x="384066" y="1516329"/>
                  </a:cubicBezTo>
                  <a:cubicBezTo>
                    <a:pt x="386075" y="1516934"/>
                    <a:pt x="387924" y="1516520"/>
                    <a:pt x="389710" y="1515851"/>
                  </a:cubicBezTo>
                  <a:cubicBezTo>
                    <a:pt x="390379" y="1515596"/>
                    <a:pt x="395290" y="1513080"/>
                    <a:pt x="394780" y="1506519"/>
                  </a:cubicBezTo>
                  <a:cubicBezTo>
                    <a:pt x="394716" y="1505532"/>
                    <a:pt x="394301" y="1502761"/>
                    <a:pt x="394046" y="1500563"/>
                  </a:cubicBezTo>
                  <a:cubicBezTo>
                    <a:pt x="400743" y="1515214"/>
                    <a:pt x="407216" y="1530598"/>
                    <a:pt x="413019" y="1546491"/>
                  </a:cubicBezTo>
                  <a:cubicBezTo>
                    <a:pt x="427591" y="1586400"/>
                    <a:pt x="438050" y="1629335"/>
                    <a:pt x="438273" y="1670931"/>
                  </a:cubicBezTo>
                  <a:cubicBezTo>
                    <a:pt x="438337" y="1681410"/>
                    <a:pt x="437412" y="1691762"/>
                    <a:pt x="436009" y="1701986"/>
                  </a:cubicBezTo>
                  <a:cubicBezTo>
                    <a:pt x="384066" y="1686188"/>
                    <a:pt x="327180" y="1691188"/>
                    <a:pt x="267903" y="1732116"/>
                  </a:cubicBezTo>
                  <a:cubicBezTo>
                    <a:pt x="263790" y="1734855"/>
                    <a:pt x="262705" y="1740461"/>
                    <a:pt x="265448" y="1744570"/>
                  </a:cubicBezTo>
                  <a:cubicBezTo>
                    <a:pt x="268222" y="1748679"/>
                    <a:pt x="273802" y="1749793"/>
                    <a:pt x="277915" y="1747022"/>
                  </a:cubicBezTo>
                  <a:cubicBezTo>
                    <a:pt x="332952" y="1711222"/>
                    <a:pt x="384576" y="1708770"/>
                    <a:pt x="431449" y="1724791"/>
                  </a:cubicBezTo>
                  <a:cubicBezTo>
                    <a:pt x="419715" y="1768936"/>
                    <a:pt x="391113" y="1808876"/>
                    <a:pt x="335056" y="1837956"/>
                  </a:cubicBezTo>
                  <a:cubicBezTo>
                    <a:pt x="330624" y="1840185"/>
                    <a:pt x="328838" y="1845600"/>
                    <a:pt x="331070" y="1850027"/>
                  </a:cubicBezTo>
                  <a:cubicBezTo>
                    <a:pt x="333270" y="1854454"/>
                    <a:pt x="338691" y="1856238"/>
                    <a:pt x="343123" y="1854008"/>
                  </a:cubicBezTo>
                  <a:cubicBezTo>
                    <a:pt x="405143" y="1824005"/>
                    <a:pt x="438209" y="1781325"/>
                    <a:pt x="452845" y="1733581"/>
                  </a:cubicBezTo>
                  <a:cubicBezTo>
                    <a:pt x="461231" y="1737531"/>
                    <a:pt x="469522" y="1741926"/>
                    <a:pt x="477557" y="1746927"/>
                  </a:cubicBezTo>
                  <a:cubicBezTo>
                    <a:pt x="513653" y="1769286"/>
                    <a:pt x="546273" y="1800722"/>
                    <a:pt x="574461" y="1833911"/>
                  </a:cubicBezTo>
                  <a:cubicBezTo>
                    <a:pt x="583293" y="1844326"/>
                    <a:pt x="591648" y="1854868"/>
                    <a:pt x="599556" y="1865411"/>
                  </a:cubicBezTo>
                  <a:cubicBezTo>
                    <a:pt x="598344" y="1866780"/>
                    <a:pt x="597355" y="1868373"/>
                    <a:pt x="597483" y="1870794"/>
                  </a:cubicBezTo>
                  <a:cubicBezTo>
                    <a:pt x="597515" y="1871208"/>
                    <a:pt x="597642" y="1873087"/>
                    <a:pt x="598982" y="1875285"/>
                  </a:cubicBezTo>
                  <a:cubicBezTo>
                    <a:pt x="597515" y="1877259"/>
                    <a:pt x="596718" y="1879680"/>
                    <a:pt x="597355" y="1882260"/>
                  </a:cubicBezTo>
                  <a:cubicBezTo>
                    <a:pt x="599301" y="1893025"/>
                    <a:pt x="601246" y="1904937"/>
                    <a:pt x="603605" y="1917168"/>
                  </a:cubicBezTo>
                  <a:cubicBezTo>
                    <a:pt x="605837" y="1928761"/>
                    <a:pt x="608069" y="1940610"/>
                    <a:pt x="610716" y="1951853"/>
                  </a:cubicBezTo>
                  <a:cubicBezTo>
                    <a:pt x="613012" y="1961568"/>
                    <a:pt x="615626" y="1970836"/>
                    <a:pt x="618050" y="1979245"/>
                  </a:cubicBezTo>
                  <a:cubicBezTo>
                    <a:pt x="624874" y="2003005"/>
                    <a:pt x="630581" y="2019886"/>
                    <a:pt x="630581" y="2019886"/>
                  </a:cubicBezTo>
                  <a:cubicBezTo>
                    <a:pt x="631761" y="2024727"/>
                    <a:pt x="636640" y="2027658"/>
                    <a:pt x="641455" y="2026479"/>
                  </a:cubicBezTo>
                  <a:cubicBezTo>
                    <a:pt x="646269" y="2025333"/>
                    <a:pt x="649235" y="2020459"/>
                    <a:pt x="648055" y="2015650"/>
                  </a:cubicBezTo>
                  <a:cubicBezTo>
                    <a:pt x="648055" y="2015650"/>
                    <a:pt x="645345" y="1998037"/>
                    <a:pt x="640466" y="1973766"/>
                  </a:cubicBezTo>
                  <a:cubicBezTo>
                    <a:pt x="638744" y="1965199"/>
                    <a:pt x="636767" y="1955771"/>
                    <a:pt x="634312" y="1946120"/>
                  </a:cubicBezTo>
                  <a:close/>
                  <a:moveTo>
                    <a:pt x="822029" y="2226150"/>
                  </a:moveTo>
                  <a:cubicBezTo>
                    <a:pt x="821869" y="2226341"/>
                    <a:pt x="821773" y="2226533"/>
                    <a:pt x="821965" y="2226564"/>
                  </a:cubicBezTo>
                  <a:lnTo>
                    <a:pt x="822060" y="2226309"/>
                  </a:lnTo>
                  <a:lnTo>
                    <a:pt x="822029" y="22261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03" name="Google Shape;2303;p32"/>
          <p:cNvGrpSpPr/>
          <p:nvPr/>
        </p:nvGrpSpPr>
        <p:grpSpPr>
          <a:xfrm>
            <a:off x="6943984" y="645897"/>
            <a:ext cx="1500156" cy="1431622"/>
            <a:chOff x="700696" y="645897"/>
            <a:chExt cx="1500156" cy="1431622"/>
          </a:xfrm>
        </p:grpSpPr>
        <p:sp>
          <p:nvSpPr>
            <p:cNvPr id="2304" name="Google Shape;2304;p32"/>
            <p:cNvSpPr/>
            <p:nvPr/>
          </p:nvSpPr>
          <p:spPr>
            <a:xfrm>
              <a:off x="833624" y="752381"/>
              <a:ext cx="1259460" cy="1224505"/>
            </a:xfrm>
            <a:custGeom>
              <a:rect b="b" l="l" r="r" t="t"/>
              <a:pathLst>
                <a:path extrusionOk="0" h="2449010" w="2518920">
                  <a:moveTo>
                    <a:pt x="2510643" y="1122645"/>
                  </a:moveTo>
                  <a:cubicBezTo>
                    <a:pt x="2497314" y="1137774"/>
                    <a:pt x="2468648" y="1132073"/>
                    <a:pt x="2454459" y="1146884"/>
                  </a:cubicBezTo>
                  <a:cubicBezTo>
                    <a:pt x="2427419" y="1175040"/>
                    <a:pt x="2404142" y="1224312"/>
                    <a:pt x="2358735" y="1221064"/>
                  </a:cubicBezTo>
                  <a:cubicBezTo>
                    <a:pt x="2334565" y="1219312"/>
                    <a:pt x="2331249" y="1218930"/>
                    <a:pt x="2320248" y="1195870"/>
                  </a:cubicBezTo>
                  <a:cubicBezTo>
                    <a:pt x="2294069" y="1140896"/>
                    <a:pt x="2302360" y="1081558"/>
                    <a:pt x="2320152" y="1027062"/>
                  </a:cubicBezTo>
                  <a:cubicBezTo>
                    <a:pt x="2328602" y="1001104"/>
                    <a:pt x="2328921" y="943199"/>
                    <a:pt x="2361254" y="951863"/>
                  </a:cubicBezTo>
                  <a:cubicBezTo>
                    <a:pt x="2359724" y="953264"/>
                    <a:pt x="2391897" y="969604"/>
                    <a:pt x="2393715" y="970655"/>
                  </a:cubicBezTo>
                  <a:cubicBezTo>
                    <a:pt x="2397605" y="972916"/>
                    <a:pt x="2401559" y="975082"/>
                    <a:pt x="2405545" y="977152"/>
                  </a:cubicBezTo>
                  <a:cubicBezTo>
                    <a:pt x="2416737" y="982981"/>
                    <a:pt x="2428152" y="988236"/>
                    <a:pt x="2439536" y="993587"/>
                  </a:cubicBezTo>
                  <a:cubicBezTo>
                    <a:pt x="2476429" y="1010914"/>
                    <a:pt x="2508538" y="1032158"/>
                    <a:pt x="2517435" y="1080252"/>
                  </a:cubicBezTo>
                  <a:cubicBezTo>
                    <a:pt x="2520050" y="1094521"/>
                    <a:pt x="2520017" y="1112007"/>
                    <a:pt x="2510643" y="1122645"/>
                  </a:cubicBezTo>
                  <a:close/>
                  <a:moveTo>
                    <a:pt x="2094108" y="352690"/>
                  </a:moveTo>
                  <a:cubicBezTo>
                    <a:pt x="2082693" y="344027"/>
                    <a:pt x="2066813" y="336988"/>
                    <a:pt x="2051794" y="342976"/>
                  </a:cubicBezTo>
                  <a:cubicBezTo>
                    <a:pt x="2030494" y="351512"/>
                    <a:pt x="2019366" y="385369"/>
                    <a:pt x="1997842" y="394988"/>
                  </a:cubicBezTo>
                  <a:cubicBezTo>
                    <a:pt x="1956900" y="413302"/>
                    <a:pt x="1898962" y="418971"/>
                    <a:pt x="1876067" y="470283"/>
                  </a:cubicBezTo>
                  <a:cubicBezTo>
                    <a:pt x="1863887" y="497578"/>
                    <a:pt x="1862324" y="501432"/>
                    <a:pt x="1876992" y="522868"/>
                  </a:cubicBezTo>
                  <a:cubicBezTo>
                    <a:pt x="1911940" y="573988"/>
                    <a:pt x="1970484" y="588894"/>
                    <a:pt x="2030016" y="591442"/>
                  </a:cubicBezTo>
                  <a:cubicBezTo>
                    <a:pt x="2058363" y="592652"/>
                    <a:pt x="2111072" y="615808"/>
                    <a:pt x="2121626" y="576695"/>
                  </a:cubicBezTo>
                  <a:cubicBezTo>
                    <a:pt x="2119490" y="577810"/>
                    <a:pt x="2122997" y="535767"/>
                    <a:pt x="2123061" y="533347"/>
                  </a:cubicBezTo>
                  <a:cubicBezTo>
                    <a:pt x="2123221" y="528123"/>
                    <a:pt x="2123539" y="522931"/>
                    <a:pt x="2123922" y="517708"/>
                  </a:cubicBezTo>
                  <a:cubicBezTo>
                    <a:pt x="2125006" y="502993"/>
                    <a:pt x="2126728" y="488310"/>
                    <a:pt x="2128354" y="473595"/>
                  </a:cubicBezTo>
                  <a:cubicBezTo>
                    <a:pt x="2133679" y="425947"/>
                    <a:pt x="2132691" y="381993"/>
                    <a:pt x="2094108" y="352690"/>
                  </a:cubicBezTo>
                  <a:close/>
                  <a:moveTo>
                    <a:pt x="164075" y="1182333"/>
                  </a:moveTo>
                  <a:cubicBezTo>
                    <a:pt x="118828" y="1177588"/>
                    <a:pt x="93988" y="1226064"/>
                    <a:pt x="66055" y="1253328"/>
                  </a:cubicBezTo>
                  <a:cubicBezTo>
                    <a:pt x="51419" y="1267661"/>
                    <a:pt x="22945" y="1261004"/>
                    <a:pt x="9170" y="1275687"/>
                  </a:cubicBezTo>
                  <a:cubicBezTo>
                    <a:pt x="-556" y="1286039"/>
                    <a:pt x="-1130" y="1303525"/>
                    <a:pt x="1038" y="1317857"/>
                  </a:cubicBezTo>
                  <a:cubicBezTo>
                    <a:pt x="8404" y="1366238"/>
                    <a:pt x="39813" y="1388502"/>
                    <a:pt x="76131" y="1407039"/>
                  </a:cubicBezTo>
                  <a:cubicBezTo>
                    <a:pt x="87356" y="1412740"/>
                    <a:pt x="98580" y="1418378"/>
                    <a:pt x="109612" y="1424589"/>
                  </a:cubicBezTo>
                  <a:cubicBezTo>
                    <a:pt x="113503" y="1426786"/>
                    <a:pt x="117393" y="1429080"/>
                    <a:pt x="121219" y="1431468"/>
                  </a:cubicBezTo>
                  <a:cubicBezTo>
                    <a:pt x="123005" y="1432551"/>
                    <a:pt x="154636" y="1449942"/>
                    <a:pt x="153074" y="1451311"/>
                  </a:cubicBezTo>
                  <a:cubicBezTo>
                    <a:pt x="185120" y="1460994"/>
                    <a:pt x="187224" y="1403153"/>
                    <a:pt x="196535" y="1377482"/>
                  </a:cubicBezTo>
                  <a:cubicBezTo>
                    <a:pt x="216018" y="1323591"/>
                    <a:pt x="226190" y="1264571"/>
                    <a:pt x="201765" y="1208769"/>
                  </a:cubicBezTo>
                  <a:cubicBezTo>
                    <a:pt x="191529" y="1185359"/>
                    <a:pt x="188181" y="1184850"/>
                    <a:pt x="164075" y="1182333"/>
                  </a:cubicBezTo>
                  <a:close/>
                  <a:moveTo>
                    <a:pt x="472705" y="1822370"/>
                  </a:moveTo>
                  <a:cubicBezTo>
                    <a:pt x="444422" y="1820236"/>
                    <a:pt x="392479" y="1795393"/>
                    <a:pt x="380681" y="1834091"/>
                  </a:cubicBezTo>
                  <a:cubicBezTo>
                    <a:pt x="382849" y="1833072"/>
                    <a:pt x="378034" y="1874987"/>
                    <a:pt x="377875" y="1877376"/>
                  </a:cubicBezTo>
                  <a:cubicBezTo>
                    <a:pt x="377524" y="1882599"/>
                    <a:pt x="377077" y="1887791"/>
                    <a:pt x="376535" y="1893015"/>
                  </a:cubicBezTo>
                  <a:cubicBezTo>
                    <a:pt x="374973" y="1907666"/>
                    <a:pt x="372773" y="1922285"/>
                    <a:pt x="370668" y="1936936"/>
                  </a:cubicBezTo>
                  <a:cubicBezTo>
                    <a:pt x="363876" y="1984362"/>
                    <a:pt x="363462" y="2028348"/>
                    <a:pt x="401088" y="2058892"/>
                  </a:cubicBezTo>
                  <a:cubicBezTo>
                    <a:pt x="412248" y="2067938"/>
                    <a:pt x="427873" y="2075518"/>
                    <a:pt x="443083" y="2069976"/>
                  </a:cubicBezTo>
                  <a:cubicBezTo>
                    <a:pt x="464638" y="2062173"/>
                    <a:pt x="476851" y="2028698"/>
                    <a:pt x="498629" y="2019780"/>
                  </a:cubicBezTo>
                  <a:cubicBezTo>
                    <a:pt x="540146" y="2002803"/>
                    <a:pt x="598243" y="1999045"/>
                    <a:pt x="622764" y="1948530"/>
                  </a:cubicBezTo>
                  <a:cubicBezTo>
                    <a:pt x="635805" y="1921616"/>
                    <a:pt x="637464" y="1917826"/>
                    <a:pt x="623497" y="1895913"/>
                  </a:cubicBezTo>
                  <a:cubicBezTo>
                    <a:pt x="590176" y="1843710"/>
                    <a:pt x="532142" y="1826861"/>
                    <a:pt x="472705" y="1822370"/>
                  </a:cubicBezTo>
                  <a:close/>
                  <a:moveTo>
                    <a:pt x="1769343" y="254686"/>
                  </a:moveTo>
                  <a:cubicBezTo>
                    <a:pt x="1767844" y="234111"/>
                    <a:pt x="1790962" y="216147"/>
                    <a:pt x="1788634" y="196017"/>
                  </a:cubicBezTo>
                  <a:cubicBezTo>
                    <a:pt x="1786976" y="181812"/>
                    <a:pt x="1774126" y="170219"/>
                    <a:pt x="1761881" y="162766"/>
                  </a:cubicBezTo>
                  <a:cubicBezTo>
                    <a:pt x="1720588" y="137635"/>
                    <a:pt x="1683727" y="147923"/>
                    <a:pt x="1646579" y="164454"/>
                  </a:cubicBezTo>
                  <a:cubicBezTo>
                    <a:pt x="1635132" y="169550"/>
                    <a:pt x="1623717" y="174709"/>
                    <a:pt x="1612014" y="179360"/>
                  </a:cubicBezTo>
                  <a:cubicBezTo>
                    <a:pt x="1607837" y="181016"/>
                    <a:pt x="1603660" y="182577"/>
                    <a:pt x="1599419" y="184042"/>
                  </a:cubicBezTo>
                  <a:cubicBezTo>
                    <a:pt x="1597442" y="184711"/>
                    <a:pt x="1564152" y="198311"/>
                    <a:pt x="1564120" y="196240"/>
                  </a:cubicBezTo>
                  <a:cubicBezTo>
                    <a:pt x="1536379" y="215032"/>
                    <a:pt x="1578820" y="253635"/>
                    <a:pt x="1592340" y="277268"/>
                  </a:cubicBezTo>
                  <a:cubicBezTo>
                    <a:pt x="1620751" y="326860"/>
                    <a:pt x="1658951" y="372470"/>
                    <a:pt x="1716730" y="389032"/>
                  </a:cubicBezTo>
                  <a:cubicBezTo>
                    <a:pt x="1740996" y="395975"/>
                    <a:pt x="1743483" y="393714"/>
                    <a:pt x="1760733" y="376515"/>
                  </a:cubicBezTo>
                  <a:cubicBezTo>
                    <a:pt x="1793130" y="344218"/>
                    <a:pt x="1772244" y="293894"/>
                    <a:pt x="1769343" y="254686"/>
                  </a:cubicBezTo>
                  <a:close/>
                  <a:moveTo>
                    <a:pt x="1098512" y="99701"/>
                  </a:moveTo>
                  <a:cubicBezTo>
                    <a:pt x="1094781" y="96134"/>
                    <a:pt x="1091114" y="92440"/>
                    <a:pt x="1087543" y="88681"/>
                  </a:cubicBezTo>
                  <a:cubicBezTo>
                    <a:pt x="1077435" y="78107"/>
                    <a:pt x="1067742" y="67055"/>
                    <a:pt x="1058016" y="56098"/>
                  </a:cubicBezTo>
                  <a:cubicBezTo>
                    <a:pt x="1026416" y="20489"/>
                    <a:pt x="993382" y="-7890"/>
                    <a:pt x="946317" y="1984"/>
                  </a:cubicBezTo>
                  <a:cubicBezTo>
                    <a:pt x="932383" y="4914"/>
                    <a:pt x="916695" y="12272"/>
                    <a:pt x="911210" y="27656"/>
                  </a:cubicBezTo>
                  <a:cubicBezTo>
                    <a:pt x="903398" y="49473"/>
                    <a:pt x="920967" y="80368"/>
                    <a:pt x="913857" y="103078"/>
                  </a:cubicBezTo>
                  <a:cubicBezTo>
                    <a:pt x="900273" y="146299"/>
                    <a:pt x="866154" y="194043"/>
                    <a:pt x="888826" y="245418"/>
                  </a:cubicBezTo>
                  <a:cubicBezTo>
                    <a:pt x="900879" y="272777"/>
                    <a:pt x="902696" y="276472"/>
                    <a:pt x="928174" y="279561"/>
                  </a:cubicBezTo>
                  <a:cubicBezTo>
                    <a:pt x="988918" y="286919"/>
                    <a:pt x="1038597" y="252361"/>
                    <a:pt x="1079795" y="208853"/>
                  </a:cubicBezTo>
                  <a:cubicBezTo>
                    <a:pt x="1099405" y="188119"/>
                    <a:pt x="1151284" y="163466"/>
                    <a:pt x="1129474" y="129545"/>
                  </a:cubicBezTo>
                  <a:cubicBezTo>
                    <a:pt x="1128868" y="131870"/>
                    <a:pt x="1100234" y="101358"/>
                    <a:pt x="1098512" y="99701"/>
                  </a:cubicBezTo>
                  <a:close/>
                  <a:moveTo>
                    <a:pt x="778498" y="2035960"/>
                  </a:moveTo>
                  <a:cubicBezTo>
                    <a:pt x="754455" y="2028252"/>
                    <a:pt x="751905" y="2030450"/>
                    <a:pt x="734048" y="2047139"/>
                  </a:cubicBezTo>
                  <a:cubicBezTo>
                    <a:pt x="700567" y="2078448"/>
                    <a:pt x="719795" y="2129505"/>
                    <a:pt x="721389" y="2168840"/>
                  </a:cubicBezTo>
                  <a:cubicBezTo>
                    <a:pt x="722218" y="2189480"/>
                    <a:pt x="698463" y="2206743"/>
                    <a:pt x="700153" y="2226968"/>
                  </a:cubicBezTo>
                  <a:cubicBezTo>
                    <a:pt x="701332" y="2241237"/>
                    <a:pt x="713800" y="2253244"/>
                    <a:pt x="725789" y="2261111"/>
                  </a:cubicBezTo>
                  <a:cubicBezTo>
                    <a:pt x="766317" y="2287547"/>
                    <a:pt x="803561" y="2278406"/>
                    <a:pt x="841283" y="2263022"/>
                  </a:cubicBezTo>
                  <a:cubicBezTo>
                    <a:pt x="852889" y="2258277"/>
                    <a:pt x="864496" y="2253435"/>
                    <a:pt x="876358" y="2249167"/>
                  </a:cubicBezTo>
                  <a:cubicBezTo>
                    <a:pt x="880567" y="2247638"/>
                    <a:pt x="884840" y="2246205"/>
                    <a:pt x="889113" y="2244868"/>
                  </a:cubicBezTo>
                  <a:cubicBezTo>
                    <a:pt x="891122" y="2244262"/>
                    <a:pt x="924889" y="2231681"/>
                    <a:pt x="924858" y="2233784"/>
                  </a:cubicBezTo>
                  <a:cubicBezTo>
                    <a:pt x="953237" y="2215820"/>
                    <a:pt x="912007" y="2175847"/>
                    <a:pt x="899285" y="2151769"/>
                  </a:cubicBezTo>
                  <a:cubicBezTo>
                    <a:pt x="872500" y="2101222"/>
                    <a:pt x="835766" y="2054337"/>
                    <a:pt x="778498" y="2035960"/>
                  </a:cubicBezTo>
                  <a:close/>
                  <a:moveTo>
                    <a:pt x="1602289" y="2205659"/>
                  </a:moveTo>
                  <a:cubicBezTo>
                    <a:pt x="1591128" y="2177886"/>
                    <a:pt x="1589438" y="2174127"/>
                    <a:pt x="1564057" y="2170242"/>
                  </a:cubicBezTo>
                  <a:cubicBezTo>
                    <a:pt x="1503504" y="2160973"/>
                    <a:pt x="1452645" y="2194002"/>
                    <a:pt x="1409981" y="2236300"/>
                  </a:cubicBezTo>
                  <a:cubicBezTo>
                    <a:pt x="1389637" y="2256429"/>
                    <a:pt x="1336896" y="2279489"/>
                    <a:pt x="1357623" y="2314143"/>
                  </a:cubicBezTo>
                  <a:cubicBezTo>
                    <a:pt x="1358292" y="2311817"/>
                    <a:pt x="1385938" y="2343254"/>
                    <a:pt x="1387628" y="2344974"/>
                  </a:cubicBezTo>
                  <a:cubicBezTo>
                    <a:pt x="1391231" y="2348669"/>
                    <a:pt x="1394771" y="2352490"/>
                    <a:pt x="1398246" y="2356344"/>
                  </a:cubicBezTo>
                  <a:cubicBezTo>
                    <a:pt x="1408004" y="2367237"/>
                    <a:pt x="1417314" y="2378608"/>
                    <a:pt x="1426689" y="2389915"/>
                  </a:cubicBezTo>
                  <a:cubicBezTo>
                    <a:pt x="1457141" y="2426543"/>
                    <a:pt x="1489251" y="2455973"/>
                    <a:pt x="1536698" y="2447564"/>
                  </a:cubicBezTo>
                  <a:cubicBezTo>
                    <a:pt x="1550728" y="2445080"/>
                    <a:pt x="1566671" y="2438200"/>
                    <a:pt x="1572666" y="2422976"/>
                  </a:cubicBezTo>
                  <a:cubicBezTo>
                    <a:pt x="1581212" y="2401381"/>
                    <a:pt x="1564631" y="2369881"/>
                    <a:pt x="1572539" y="2347395"/>
                  </a:cubicBezTo>
                  <a:cubicBezTo>
                    <a:pt x="1587525" y="2304524"/>
                    <a:pt x="1623270" y="2257799"/>
                    <a:pt x="1602289" y="2205659"/>
                  </a:cubicBezTo>
                  <a:close/>
                  <a:moveTo>
                    <a:pt x="584851" y="477194"/>
                  </a:moveTo>
                  <a:cubicBezTo>
                    <a:pt x="641258" y="475219"/>
                    <a:pt x="698877" y="462511"/>
                    <a:pt x="740457" y="418462"/>
                  </a:cubicBezTo>
                  <a:cubicBezTo>
                    <a:pt x="757931" y="399988"/>
                    <a:pt x="757134" y="396644"/>
                    <a:pt x="750342" y="373011"/>
                  </a:cubicBezTo>
                  <a:cubicBezTo>
                    <a:pt x="737556" y="328579"/>
                    <a:pt x="684050" y="323483"/>
                    <a:pt x="648656" y="307494"/>
                  </a:cubicBezTo>
                  <a:cubicBezTo>
                    <a:pt x="630098" y="299118"/>
                    <a:pt x="625410" y="269815"/>
                    <a:pt x="606820" y="262362"/>
                  </a:cubicBezTo>
                  <a:cubicBezTo>
                    <a:pt x="593715" y="257107"/>
                    <a:pt x="577612" y="263158"/>
                    <a:pt x="565368" y="270611"/>
                  </a:cubicBezTo>
                  <a:cubicBezTo>
                    <a:pt x="524075" y="295805"/>
                    <a:pt x="515657" y="333803"/>
                    <a:pt x="512500" y="375018"/>
                  </a:cubicBezTo>
                  <a:cubicBezTo>
                    <a:pt x="511511" y="387726"/>
                    <a:pt x="510650" y="400434"/>
                    <a:pt x="509152" y="413143"/>
                  </a:cubicBezTo>
                  <a:cubicBezTo>
                    <a:pt x="508610" y="417665"/>
                    <a:pt x="508004" y="422156"/>
                    <a:pt x="507270" y="426679"/>
                  </a:cubicBezTo>
                  <a:cubicBezTo>
                    <a:pt x="506920" y="428749"/>
                    <a:pt x="503030" y="465123"/>
                    <a:pt x="501212" y="464167"/>
                  </a:cubicBezTo>
                  <a:cubicBezTo>
                    <a:pt x="504464" y="497993"/>
                    <a:pt x="557970" y="478150"/>
                    <a:pt x="584851" y="477194"/>
                  </a:cubicBezTo>
                  <a:close/>
                  <a:moveTo>
                    <a:pt x="238530" y="822964"/>
                  </a:moveTo>
                  <a:cubicBezTo>
                    <a:pt x="240284" y="824620"/>
                    <a:pt x="200298" y="835895"/>
                    <a:pt x="198034" y="836659"/>
                  </a:cubicBezTo>
                  <a:cubicBezTo>
                    <a:pt x="193155" y="838316"/>
                    <a:pt x="188245" y="839844"/>
                    <a:pt x="183302" y="841278"/>
                  </a:cubicBezTo>
                  <a:cubicBezTo>
                    <a:pt x="169368" y="845355"/>
                    <a:pt x="155210" y="848826"/>
                    <a:pt x="141116" y="852362"/>
                  </a:cubicBezTo>
                  <a:cubicBezTo>
                    <a:pt x="95327" y="863860"/>
                    <a:pt x="55118" y="880072"/>
                    <a:pt x="41503" y="927051"/>
                  </a:cubicBezTo>
                  <a:cubicBezTo>
                    <a:pt x="37485" y="940938"/>
                    <a:pt x="36496" y="958520"/>
                    <a:pt x="47242" y="970750"/>
                  </a:cubicBezTo>
                  <a:cubicBezTo>
                    <a:pt x="62516" y="988109"/>
                    <a:pt x="97591" y="986962"/>
                    <a:pt x="113949" y="1004130"/>
                  </a:cubicBezTo>
                  <a:cubicBezTo>
                    <a:pt x="145070" y="1036808"/>
                    <a:pt x="170420" y="1090094"/>
                    <a:pt x="225680" y="1094107"/>
                  </a:cubicBezTo>
                  <a:cubicBezTo>
                    <a:pt x="255111" y="1096241"/>
                    <a:pt x="259193" y="1096369"/>
                    <a:pt x="273860" y="1074933"/>
                  </a:cubicBezTo>
                  <a:cubicBezTo>
                    <a:pt x="308872" y="1023845"/>
                    <a:pt x="302271" y="962851"/>
                    <a:pt x="283937" y="905202"/>
                  </a:cubicBezTo>
                  <a:cubicBezTo>
                    <a:pt x="275200" y="877747"/>
                    <a:pt x="278229" y="819460"/>
                    <a:pt x="238530" y="822964"/>
                  </a:cubicBezTo>
                  <a:close/>
                  <a:moveTo>
                    <a:pt x="1913502" y="1983852"/>
                  </a:moveTo>
                  <a:cubicBezTo>
                    <a:pt x="1857063" y="1984011"/>
                    <a:pt x="1799093" y="1994809"/>
                    <a:pt x="1756110" y="2037489"/>
                  </a:cubicBezTo>
                  <a:cubicBezTo>
                    <a:pt x="1738094" y="2055389"/>
                    <a:pt x="1738764" y="2058733"/>
                    <a:pt x="1744822" y="2082589"/>
                  </a:cubicBezTo>
                  <a:cubicBezTo>
                    <a:pt x="1756174" y="2127403"/>
                    <a:pt x="1809488" y="2134251"/>
                    <a:pt x="1844372" y="2151386"/>
                  </a:cubicBezTo>
                  <a:cubicBezTo>
                    <a:pt x="1862643" y="2160400"/>
                    <a:pt x="1866406" y="2189830"/>
                    <a:pt x="1884740" y="2197888"/>
                  </a:cubicBezTo>
                  <a:cubicBezTo>
                    <a:pt x="1897686" y="2203558"/>
                    <a:pt x="1913980" y="2198047"/>
                    <a:pt x="1926448" y="2190976"/>
                  </a:cubicBezTo>
                  <a:cubicBezTo>
                    <a:pt x="1968507" y="2167152"/>
                    <a:pt x="1978136" y="2129441"/>
                    <a:pt x="1982600" y="2088386"/>
                  </a:cubicBezTo>
                  <a:cubicBezTo>
                    <a:pt x="1983972" y="2075709"/>
                    <a:pt x="1985247" y="2063033"/>
                    <a:pt x="1987160" y="2050388"/>
                  </a:cubicBezTo>
                  <a:cubicBezTo>
                    <a:pt x="1987830" y="2045897"/>
                    <a:pt x="1988595" y="2041406"/>
                    <a:pt x="1989456" y="2036915"/>
                  </a:cubicBezTo>
                  <a:cubicBezTo>
                    <a:pt x="1989839" y="2034845"/>
                    <a:pt x="1994909" y="1998631"/>
                    <a:pt x="1996694" y="1999650"/>
                  </a:cubicBezTo>
                  <a:cubicBezTo>
                    <a:pt x="1994494" y="1965729"/>
                    <a:pt x="1940383" y="1983789"/>
                    <a:pt x="1913502" y="1983852"/>
                  </a:cubicBezTo>
                  <a:close/>
                  <a:moveTo>
                    <a:pt x="2400857" y="1472651"/>
                  </a:moveTo>
                  <a:cubicBezTo>
                    <a:pt x="2370756" y="1438953"/>
                    <a:pt x="2347128" y="1384871"/>
                    <a:pt x="2292028" y="1379042"/>
                  </a:cubicBezTo>
                  <a:cubicBezTo>
                    <a:pt x="2262692" y="1375953"/>
                    <a:pt x="2258611" y="1375698"/>
                    <a:pt x="2243274" y="1396624"/>
                  </a:cubicBezTo>
                  <a:cubicBezTo>
                    <a:pt x="2206668" y="1446534"/>
                    <a:pt x="2211291" y="1507718"/>
                    <a:pt x="2227809" y="1565941"/>
                  </a:cubicBezTo>
                  <a:cubicBezTo>
                    <a:pt x="2235684" y="1593683"/>
                    <a:pt x="2230806" y="1651810"/>
                    <a:pt x="2270600" y="1649613"/>
                  </a:cubicBezTo>
                  <a:cubicBezTo>
                    <a:pt x="2268910" y="1647925"/>
                    <a:pt x="2309215" y="1637955"/>
                    <a:pt x="2311511" y="1637255"/>
                  </a:cubicBezTo>
                  <a:cubicBezTo>
                    <a:pt x="2316422" y="1635758"/>
                    <a:pt x="2321396" y="1634388"/>
                    <a:pt x="2326370" y="1633114"/>
                  </a:cubicBezTo>
                  <a:cubicBezTo>
                    <a:pt x="2340432" y="1629515"/>
                    <a:pt x="2354685" y="1626521"/>
                    <a:pt x="2368907" y="1623432"/>
                  </a:cubicBezTo>
                  <a:cubicBezTo>
                    <a:pt x="2415047" y="1613430"/>
                    <a:pt x="2455702" y="1598556"/>
                    <a:pt x="2470816" y="1552054"/>
                  </a:cubicBezTo>
                  <a:cubicBezTo>
                    <a:pt x="2475281" y="1538295"/>
                    <a:pt x="2476843" y="1520745"/>
                    <a:pt x="2466448" y="1508164"/>
                  </a:cubicBezTo>
                  <a:cubicBezTo>
                    <a:pt x="2451748" y="1490328"/>
                    <a:pt x="2416641" y="1490328"/>
                    <a:pt x="2400857" y="14726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799006" y="645897"/>
              <a:ext cx="1321788" cy="1431622"/>
            </a:xfrm>
            <a:custGeom>
              <a:rect b="b" l="l" r="r" t="t"/>
              <a:pathLst>
                <a:path extrusionOk="0" h="2863243" w="2643576">
                  <a:moveTo>
                    <a:pt x="2570251" y="893783"/>
                  </a:moveTo>
                  <a:cubicBezTo>
                    <a:pt x="2607813" y="900981"/>
                    <a:pt x="2639189" y="912288"/>
                    <a:pt x="2632493" y="929647"/>
                  </a:cubicBezTo>
                  <a:cubicBezTo>
                    <a:pt x="2625127" y="948693"/>
                    <a:pt x="2582718" y="936749"/>
                    <a:pt x="2542158" y="920060"/>
                  </a:cubicBezTo>
                  <a:cubicBezTo>
                    <a:pt x="2516203" y="909390"/>
                    <a:pt x="2462219" y="885629"/>
                    <a:pt x="2466428" y="884419"/>
                  </a:cubicBezTo>
                  <a:lnTo>
                    <a:pt x="2466555" y="883941"/>
                  </a:lnTo>
                  <a:cubicBezTo>
                    <a:pt x="2464196" y="882635"/>
                    <a:pt x="2462952" y="694176"/>
                    <a:pt x="2494297" y="693794"/>
                  </a:cubicBezTo>
                  <a:cubicBezTo>
                    <a:pt x="2510367" y="693571"/>
                    <a:pt x="2507338" y="732333"/>
                    <a:pt x="2498952" y="775618"/>
                  </a:cubicBezTo>
                  <a:cubicBezTo>
                    <a:pt x="2514258" y="733161"/>
                    <a:pt x="2532242" y="696565"/>
                    <a:pt x="2547388" y="702266"/>
                  </a:cubicBezTo>
                  <a:cubicBezTo>
                    <a:pt x="2561004" y="707394"/>
                    <a:pt x="2548823" y="741155"/>
                    <a:pt x="2530042" y="778739"/>
                  </a:cubicBezTo>
                  <a:cubicBezTo>
                    <a:pt x="2552554" y="744181"/>
                    <a:pt x="2575097" y="717554"/>
                    <a:pt x="2586832" y="726695"/>
                  </a:cubicBezTo>
                  <a:cubicBezTo>
                    <a:pt x="2599108" y="736250"/>
                    <a:pt x="2575894" y="771031"/>
                    <a:pt x="2546591" y="806449"/>
                  </a:cubicBezTo>
                  <a:cubicBezTo>
                    <a:pt x="2580677" y="776700"/>
                    <a:pt x="2613712" y="753832"/>
                    <a:pt x="2621875" y="768451"/>
                  </a:cubicBezTo>
                  <a:cubicBezTo>
                    <a:pt x="2629878" y="782816"/>
                    <a:pt x="2596398" y="809825"/>
                    <a:pt x="2557942" y="834796"/>
                  </a:cubicBezTo>
                  <a:cubicBezTo>
                    <a:pt x="2597960" y="814157"/>
                    <a:pt x="2635873" y="799856"/>
                    <a:pt x="2639700" y="817374"/>
                  </a:cubicBezTo>
                  <a:cubicBezTo>
                    <a:pt x="2642824" y="831611"/>
                    <a:pt x="2616327" y="846167"/>
                    <a:pt x="2582814" y="858620"/>
                  </a:cubicBezTo>
                  <a:cubicBezTo>
                    <a:pt x="2617156" y="854129"/>
                    <a:pt x="2644929" y="855339"/>
                    <a:pt x="2643526" y="871424"/>
                  </a:cubicBezTo>
                  <a:cubicBezTo>
                    <a:pt x="2642027" y="888177"/>
                    <a:pt x="2608387" y="893337"/>
                    <a:pt x="2570251" y="893783"/>
                  </a:cubicBezTo>
                  <a:close/>
                  <a:moveTo>
                    <a:pt x="177511" y="1943354"/>
                  </a:moveTo>
                  <a:cubicBezTo>
                    <a:pt x="181720" y="1942271"/>
                    <a:pt x="128565" y="1916759"/>
                    <a:pt x="102928" y="1905229"/>
                  </a:cubicBezTo>
                  <a:cubicBezTo>
                    <a:pt x="62910" y="1887233"/>
                    <a:pt x="20915" y="1873920"/>
                    <a:pt x="12976" y="1892712"/>
                  </a:cubicBezTo>
                  <a:cubicBezTo>
                    <a:pt x="5705" y="1909847"/>
                    <a:pt x="36731" y="1922173"/>
                    <a:pt x="74007" y="1930614"/>
                  </a:cubicBezTo>
                  <a:cubicBezTo>
                    <a:pt x="35902" y="1929786"/>
                    <a:pt x="2102" y="1933863"/>
                    <a:pt x="93" y="1950552"/>
                  </a:cubicBezTo>
                  <a:cubicBezTo>
                    <a:pt x="-1820" y="1966573"/>
                    <a:pt x="25890" y="1968675"/>
                    <a:pt x="60359" y="1965331"/>
                  </a:cubicBezTo>
                  <a:cubicBezTo>
                    <a:pt x="26464" y="1976702"/>
                    <a:pt x="-481" y="1990366"/>
                    <a:pt x="2198" y="2004698"/>
                  </a:cubicBezTo>
                  <a:cubicBezTo>
                    <a:pt x="5450" y="2022312"/>
                    <a:pt x="43810" y="2009285"/>
                    <a:pt x="84465" y="1989983"/>
                  </a:cubicBezTo>
                  <a:cubicBezTo>
                    <a:pt x="45213" y="2013648"/>
                    <a:pt x="10903" y="2039543"/>
                    <a:pt x="18460" y="2054194"/>
                  </a:cubicBezTo>
                  <a:cubicBezTo>
                    <a:pt x="26145" y="2069036"/>
                    <a:pt x="59913" y="2047282"/>
                    <a:pt x="94924" y="2018681"/>
                  </a:cubicBezTo>
                  <a:cubicBezTo>
                    <a:pt x="64504" y="2053111"/>
                    <a:pt x="40207" y="2087127"/>
                    <a:pt x="52164" y="2097065"/>
                  </a:cubicBezTo>
                  <a:cubicBezTo>
                    <a:pt x="63612" y="2106588"/>
                    <a:pt x="86984" y="2080694"/>
                    <a:pt x="110581" y="2046900"/>
                  </a:cubicBezTo>
                  <a:cubicBezTo>
                    <a:pt x="90588" y="2083847"/>
                    <a:pt x="77355" y="2117194"/>
                    <a:pt x="90811" y="2122768"/>
                  </a:cubicBezTo>
                  <a:cubicBezTo>
                    <a:pt x="105766" y="2128979"/>
                    <a:pt x="124898" y="2092956"/>
                    <a:pt x="141542" y="2051041"/>
                  </a:cubicBezTo>
                  <a:cubicBezTo>
                    <a:pt x="131817" y="2094007"/>
                    <a:pt x="127544" y="2132642"/>
                    <a:pt x="143583" y="2132992"/>
                  </a:cubicBezTo>
                  <a:cubicBezTo>
                    <a:pt x="174960" y="2133597"/>
                    <a:pt x="179679" y="1945202"/>
                    <a:pt x="177351" y="1943832"/>
                  </a:cubicBezTo>
                  <a:lnTo>
                    <a:pt x="177511" y="1943354"/>
                  </a:lnTo>
                  <a:close/>
                  <a:moveTo>
                    <a:pt x="1526091" y="123446"/>
                  </a:moveTo>
                  <a:cubicBezTo>
                    <a:pt x="1550963" y="94239"/>
                    <a:pt x="1569393" y="65255"/>
                    <a:pt x="1558042" y="53024"/>
                  </a:cubicBezTo>
                  <a:cubicBezTo>
                    <a:pt x="1547137" y="41335"/>
                    <a:pt x="1527877" y="61592"/>
                    <a:pt x="1508490" y="90640"/>
                  </a:cubicBezTo>
                  <a:cubicBezTo>
                    <a:pt x="1521468" y="56942"/>
                    <a:pt x="1528260" y="27193"/>
                    <a:pt x="1515728" y="20123"/>
                  </a:cubicBezTo>
                  <a:cubicBezTo>
                    <a:pt x="1500295" y="11427"/>
                    <a:pt x="1485755" y="49680"/>
                    <a:pt x="1474499" y="93729"/>
                  </a:cubicBezTo>
                  <a:cubicBezTo>
                    <a:pt x="1481546" y="47992"/>
                    <a:pt x="1483778" y="4675"/>
                    <a:pt x="1467898" y="1235"/>
                  </a:cubicBezTo>
                  <a:cubicBezTo>
                    <a:pt x="1451764" y="-2268"/>
                    <a:pt x="1446726" y="37991"/>
                    <a:pt x="1446120" y="83569"/>
                  </a:cubicBezTo>
                  <a:cubicBezTo>
                    <a:pt x="1439392" y="37863"/>
                    <a:pt x="1429124" y="-2810"/>
                    <a:pt x="1413978" y="152"/>
                  </a:cubicBezTo>
                  <a:cubicBezTo>
                    <a:pt x="1399501" y="3019"/>
                    <a:pt x="1404221" y="37768"/>
                    <a:pt x="1414807" y="77772"/>
                  </a:cubicBezTo>
                  <a:cubicBezTo>
                    <a:pt x="1399533" y="38596"/>
                    <a:pt x="1382697" y="6968"/>
                    <a:pt x="1369943" y="13912"/>
                  </a:cubicBezTo>
                  <a:cubicBezTo>
                    <a:pt x="1355721" y="21620"/>
                    <a:pt x="1370803" y="59522"/>
                    <a:pt x="1391944" y="99303"/>
                  </a:cubicBezTo>
                  <a:cubicBezTo>
                    <a:pt x="1365606" y="64267"/>
                    <a:pt x="1339076" y="36271"/>
                    <a:pt x="1328618" y="48597"/>
                  </a:cubicBezTo>
                  <a:cubicBezTo>
                    <a:pt x="1308178" y="72676"/>
                    <a:pt x="1447810" y="196607"/>
                    <a:pt x="1450297" y="195651"/>
                  </a:cubicBezTo>
                  <a:lnTo>
                    <a:pt x="1450584" y="196097"/>
                  </a:lnTo>
                  <a:cubicBezTo>
                    <a:pt x="1448702" y="200078"/>
                    <a:pt x="1501857" y="174853"/>
                    <a:pt x="1526888" y="162208"/>
                  </a:cubicBezTo>
                  <a:cubicBezTo>
                    <a:pt x="1565982" y="142492"/>
                    <a:pt x="1602779" y="118222"/>
                    <a:pt x="1593627" y="100004"/>
                  </a:cubicBezTo>
                  <a:cubicBezTo>
                    <a:pt x="1585273" y="83410"/>
                    <a:pt x="1556224" y="99749"/>
                    <a:pt x="1526091" y="123446"/>
                  </a:cubicBezTo>
                  <a:close/>
                  <a:moveTo>
                    <a:pt x="1170173" y="2666266"/>
                  </a:moveTo>
                  <a:lnTo>
                    <a:pt x="1169918" y="2665820"/>
                  </a:lnTo>
                  <a:cubicBezTo>
                    <a:pt x="1171927" y="2661902"/>
                    <a:pt x="1117911" y="2685472"/>
                    <a:pt x="1092433" y="2697352"/>
                  </a:cubicBezTo>
                  <a:cubicBezTo>
                    <a:pt x="1052639" y="2715857"/>
                    <a:pt x="1015013" y="2739045"/>
                    <a:pt x="1023590" y="2757550"/>
                  </a:cubicBezTo>
                  <a:cubicBezTo>
                    <a:pt x="1031402" y="2774431"/>
                    <a:pt x="1061025" y="2758983"/>
                    <a:pt x="1091955" y="2736178"/>
                  </a:cubicBezTo>
                  <a:cubicBezTo>
                    <a:pt x="1066095" y="2764652"/>
                    <a:pt x="1046676" y="2793095"/>
                    <a:pt x="1057645" y="2805676"/>
                  </a:cubicBezTo>
                  <a:cubicBezTo>
                    <a:pt x="1068168" y="2817747"/>
                    <a:pt x="1088097" y="2798064"/>
                    <a:pt x="1108472" y="2769589"/>
                  </a:cubicBezTo>
                  <a:cubicBezTo>
                    <a:pt x="1094378" y="2802905"/>
                    <a:pt x="1086598" y="2832494"/>
                    <a:pt x="1098906" y="2839979"/>
                  </a:cubicBezTo>
                  <a:cubicBezTo>
                    <a:pt x="1114052" y="2849152"/>
                    <a:pt x="1129868" y="2811313"/>
                    <a:pt x="1142591" y="2767551"/>
                  </a:cubicBezTo>
                  <a:cubicBezTo>
                    <a:pt x="1134045" y="2813129"/>
                    <a:pt x="1130347" y="2856414"/>
                    <a:pt x="1146130" y="2860363"/>
                  </a:cubicBezTo>
                  <a:cubicBezTo>
                    <a:pt x="1162169" y="2864376"/>
                    <a:pt x="1168515" y="2824245"/>
                    <a:pt x="1170651" y="2778635"/>
                  </a:cubicBezTo>
                  <a:cubicBezTo>
                    <a:pt x="1175881" y="2824595"/>
                    <a:pt x="1184809" y="2865650"/>
                    <a:pt x="1200051" y="2863134"/>
                  </a:cubicBezTo>
                  <a:cubicBezTo>
                    <a:pt x="1214655" y="2860714"/>
                    <a:pt x="1211083" y="2825774"/>
                    <a:pt x="1201804" y="2785419"/>
                  </a:cubicBezTo>
                  <a:cubicBezTo>
                    <a:pt x="1215803" y="2825105"/>
                    <a:pt x="1231587" y="2857274"/>
                    <a:pt x="1244596" y="2850744"/>
                  </a:cubicBezTo>
                  <a:cubicBezTo>
                    <a:pt x="1259073" y="2843451"/>
                    <a:pt x="1245234" y="2805039"/>
                    <a:pt x="1225401" y="2764557"/>
                  </a:cubicBezTo>
                  <a:cubicBezTo>
                    <a:pt x="1250591" y="2800452"/>
                    <a:pt x="1276228" y="2829309"/>
                    <a:pt x="1287101" y="2817301"/>
                  </a:cubicBezTo>
                  <a:cubicBezTo>
                    <a:pt x="1308338" y="2793859"/>
                    <a:pt x="1172724" y="2665374"/>
                    <a:pt x="1170173" y="2666266"/>
                  </a:cubicBezTo>
                  <a:close/>
                  <a:moveTo>
                    <a:pt x="283406" y="566232"/>
                  </a:moveTo>
                  <a:cubicBezTo>
                    <a:pt x="265039" y="565850"/>
                    <a:pt x="265550" y="599707"/>
                    <a:pt x="271927" y="638023"/>
                  </a:cubicBezTo>
                  <a:cubicBezTo>
                    <a:pt x="258311" y="601809"/>
                    <a:pt x="241826" y="571519"/>
                    <a:pt x="225851" y="575947"/>
                  </a:cubicBezTo>
                  <a:cubicBezTo>
                    <a:pt x="210577" y="580183"/>
                    <a:pt x="219091" y="607064"/>
                    <a:pt x="235162" y="638278"/>
                  </a:cubicBezTo>
                  <a:cubicBezTo>
                    <a:pt x="212012" y="610632"/>
                    <a:pt x="189404" y="590439"/>
                    <a:pt x="177351" y="598337"/>
                  </a:cubicBezTo>
                  <a:cubicBezTo>
                    <a:pt x="162524" y="608084"/>
                    <a:pt x="188894" y="639265"/>
                    <a:pt x="221801" y="670256"/>
                  </a:cubicBezTo>
                  <a:cubicBezTo>
                    <a:pt x="185418" y="642259"/>
                    <a:pt x="148908" y="619709"/>
                    <a:pt x="138418" y="632354"/>
                  </a:cubicBezTo>
                  <a:cubicBezTo>
                    <a:pt x="127799" y="645190"/>
                    <a:pt x="160356" y="668791"/>
                    <a:pt x="199640" y="690927"/>
                  </a:cubicBezTo>
                  <a:cubicBezTo>
                    <a:pt x="156784" y="675288"/>
                    <a:pt x="116639" y="665255"/>
                    <a:pt x="112079" y="680289"/>
                  </a:cubicBezTo>
                  <a:cubicBezTo>
                    <a:pt x="107743" y="694622"/>
                    <a:pt x="140139" y="706884"/>
                    <a:pt x="179838" y="716312"/>
                  </a:cubicBezTo>
                  <a:cubicBezTo>
                    <a:pt x="138641" y="711471"/>
                    <a:pt x="103279" y="711598"/>
                    <a:pt x="103279" y="726377"/>
                  </a:cubicBezTo>
                  <a:cubicBezTo>
                    <a:pt x="103279" y="742780"/>
                    <a:pt x="143264" y="747207"/>
                    <a:pt x="187746" y="747048"/>
                  </a:cubicBezTo>
                  <a:cubicBezTo>
                    <a:pt x="144922" y="754118"/>
                    <a:pt x="108125" y="764693"/>
                    <a:pt x="113897" y="779917"/>
                  </a:cubicBezTo>
                  <a:cubicBezTo>
                    <a:pt x="125153" y="809666"/>
                    <a:pt x="298520" y="743034"/>
                    <a:pt x="298871" y="740327"/>
                  </a:cubicBezTo>
                  <a:lnTo>
                    <a:pt x="299381" y="740264"/>
                  </a:lnTo>
                  <a:cubicBezTo>
                    <a:pt x="301964" y="743863"/>
                    <a:pt x="305121" y="684143"/>
                    <a:pt x="305950" y="655668"/>
                  </a:cubicBezTo>
                  <a:cubicBezTo>
                    <a:pt x="307257" y="611205"/>
                    <a:pt x="303527" y="566614"/>
                    <a:pt x="283406" y="566232"/>
                  </a:cubicBezTo>
                  <a:close/>
                  <a:moveTo>
                    <a:pt x="2450644" y="2155256"/>
                  </a:moveTo>
                  <a:cubicBezTo>
                    <a:pt x="2493659" y="2149586"/>
                    <a:pt x="2530775" y="2140254"/>
                    <a:pt x="2525514" y="2124807"/>
                  </a:cubicBezTo>
                  <a:cubicBezTo>
                    <a:pt x="2515182" y="2094708"/>
                    <a:pt x="2339806" y="2155638"/>
                    <a:pt x="2339360" y="2158345"/>
                  </a:cubicBezTo>
                  <a:lnTo>
                    <a:pt x="2338849" y="2158377"/>
                  </a:lnTo>
                  <a:cubicBezTo>
                    <a:pt x="2336394" y="2154714"/>
                    <a:pt x="2331356" y="2214275"/>
                    <a:pt x="2329602" y="2242718"/>
                  </a:cubicBezTo>
                  <a:cubicBezTo>
                    <a:pt x="2326924" y="2287117"/>
                    <a:pt x="2329220" y="2331803"/>
                    <a:pt x="2349340" y="2332855"/>
                  </a:cubicBezTo>
                  <a:cubicBezTo>
                    <a:pt x="2367643" y="2333810"/>
                    <a:pt x="2368217" y="2299953"/>
                    <a:pt x="2363051" y="2261477"/>
                  </a:cubicBezTo>
                  <a:cubicBezTo>
                    <a:pt x="2375551" y="2298106"/>
                    <a:pt x="2391048" y="2328937"/>
                    <a:pt x="2407150" y="2325019"/>
                  </a:cubicBezTo>
                  <a:cubicBezTo>
                    <a:pt x="2422552" y="2321293"/>
                    <a:pt x="2414899" y="2294124"/>
                    <a:pt x="2399817" y="2262433"/>
                  </a:cubicBezTo>
                  <a:cubicBezTo>
                    <a:pt x="2422073" y="2290812"/>
                    <a:pt x="2444043" y="2311738"/>
                    <a:pt x="2456320" y="2304221"/>
                  </a:cubicBezTo>
                  <a:cubicBezTo>
                    <a:pt x="2471434" y="2294984"/>
                    <a:pt x="2446084" y="2262943"/>
                    <a:pt x="2414166" y="2230869"/>
                  </a:cubicBezTo>
                  <a:cubicBezTo>
                    <a:pt x="2449655" y="2260076"/>
                    <a:pt x="2485432" y="2283805"/>
                    <a:pt x="2496306" y="2271510"/>
                  </a:cubicBezTo>
                  <a:cubicBezTo>
                    <a:pt x="2507338" y="2259025"/>
                    <a:pt x="2475547" y="2234373"/>
                    <a:pt x="2436996" y="2210962"/>
                  </a:cubicBezTo>
                  <a:cubicBezTo>
                    <a:pt x="2479342" y="2227971"/>
                    <a:pt x="2519136" y="2239341"/>
                    <a:pt x="2524142" y="2224467"/>
                  </a:cubicBezTo>
                  <a:cubicBezTo>
                    <a:pt x="2528957" y="2210262"/>
                    <a:pt x="2496975" y="2196948"/>
                    <a:pt x="2457595" y="2186215"/>
                  </a:cubicBezTo>
                  <a:cubicBezTo>
                    <a:pt x="2498601" y="2192425"/>
                    <a:pt x="2533964" y="2193445"/>
                    <a:pt x="2534442" y="2178698"/>
                  </a:cubicBezTo>
                  <a:cubicBezTo>
                    <a:pt x="2534952" y="2162295"/>
                    <a:pt x="2495094" y="2156562"/>
                    <a:pt x="2450644" y="215525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869795" y="725389"/>
              <a:ext cx="1180546" cy="1272328"/>
            </a:xfrm>
            <a:custGeom>
              <a:rect b="b" l="l" r="r" t="t"/>
              <a:pathLst>
                <a:path extrusionOk="0" h="2544656" w="2361091">
                  <a:moveTo>
                    <a:pt x="2360722" y="737348"/>
                  </a:moveTo>
                  <a:cubicBezTo>
                    <a:pt x="2357724" y="746298"/>
                    <a:pt x="2347521" y="752285"/>
                    <a:pt x="2340091" y="755598"/>
                  </a:cubicBezTo>
                  <a:cubicBezTo>
                    <a:pt x="2324180" y="762732"/>
                    <a:pt x="2264584" y="784837"/>
                    <a:pt x="2259609" y="774963"/>
                  </a:cubicBezTo>
                  <a:cubicBezTo>
                    <a:pt x="2254635" y="765121"/>
                    <a:pt x="2289615" y="718747"/>
                    <a:pt x="2310245" y="696451"/>
                  </a:cubicBezTo>
                  <a:cubicBezTo>
                    <a:pt x="2316846" y="689317"/>
                    <a:pt x="2332215" y="675812"/>
                    <a:pt x="2339071" y="685813"/>
                  </a:cubicBezTo>
                  <a:cubicBezTo>
                    <a:pt x="2343886" y="692852"/>
                    <a:pt x="2340697" y="703968"/>
                    <a:pt x="2337445" y="712409"/>
                  </a:cubicBezTo>
                  <a:cubicBezTo>
                    <a:pt x="2336902" y="713874"/>
                    <a:pt x="2333044" y="719543"/>
                    <a:pt x="2333395" y="720849"/>
                  </a:cubicBezTo>
                  <a:cubicBezTo>
                    <a:pt x="2333459" y="721136"/>
                    <a:pt x="2342770" y="720085"/>
                    <a:pt x="2343694" y="720180"/>
                  </a:cubicBezTo>
                  <a:cubicBezTo>
                    <a:pt x="2349625" y="720626"/>
                    <a:pt x="2363528" y="728875"/>
                    <a:pt x="2360722" y="737348"/>
                  </a:cubicBezTo>
                  <a:close/>
                  <a:moveTo>
                    <a:pt x="21647" y="1753730"/>
                  </a:moveTo>
                  <a:cubicBezTo>
                    <a:pt x="14122" y="1756788"/>
                    <a:pt x="3695" y="1762457"/>
                    <a:pt x="442" y="1771280"/>
                  </a:cubicBezTo>
                  <a:cubicBezTo>
                    <a:pt x="-2619" y="1779688"/>
                    <a:pt x="10997" y="1788352"/>
                    <a:pt x="16928" y="1789021"/>
                  </a:cubicBezTo>
                  <a:cubicBezTo>
                    <a:pt x="17853" y="1789116"/>
                    <a:pt x="27163" y="1788384"/>
                    <a:pt x="27227" y="1788670"/>
                  </a:cubicBezTo>
                  <a:cubicBezTo>
                    <a:pt x="27514" y="1789976"/>
                    <a:pt x="23496" y="1795550"/>
                    <a:pt x="22891" y="1796983"/>
                  </a:cubicBezTo>
                  <a:cubicBezTo>
                    <a:pt x="19415" y="1805328"/>
                    <a:pt x="15844" y="1816317"/>
                    <a:pt x="20467" y="1823515"/>
                  </a:cubicBezTo>
                  <a:cubicBezTo>
                    <a:pt x="27004" y="1833707"/>
                    <a:pt x="42788" y="1820744"/>
                    <a:pt x="49612" y="1813800"/>
                  </a:cubicBezTo>
                  <a:cubicBezTo>
                    <a:pt x="70912" y="1792238"/>
                    <a:pt x="107358" y="1747010"/>
                    <a:pt x="102703" y="1737009"/>
                  </a:cubicBezTo>
                  <a:cubicBezTo>
                    <a:pt x="98016" y="1726976"/>
                    <a:pt x="37750" y="1747105"/>
                    <a:pt x="21647" y="1753730"/>
                  </a:cubicBezTo>
                  <a:close/>
                  <a:moveTo>
                    <a:pt x="1317583" y="19309"/>
                  </a:moveTo>
                  <a:cubicBezTo>
                    <a:pt x="1316913" y="19978"/>
                    <a:pt x="1311525" y="27717"/>
                    <a:pt x="1311269" y="27590"/>
                  </a:cubicBezTo>
                  <a:cubicBezTo>
                    <a:pt x="1310090" y="26985"/>
                    <a:pt x="1308463" y="20296"/>
                    <a:pt x="1307730" y="18895"/>
                  </a:cubicBezTo>
                  <a:cubicBezTo>
                    <a:pt x="1303649" y="10837"/>
                    <a:pt x="1297622" y="1058"/>
                    <a:pt x="1289204" y="71"/>
                  </a:cubicBezTo>
                  <a:cubicBezTo>
                    <a:pt x="1277342" y="-1362"/>
                    <a:pt x="1277119" y="19245"/>
                    <a:pt x="1278012" y="28991"/>
                  </a:cubicBezTo>
                  <a:cubicBezTo>
                    <a:pt x="1280786" y="59409"/>
                    <a:pt x="1291819" y="116708"/>
                    <a:pt x="1302373" y="119447"/>
                  </a:cubicBezTo>
                  <a:cubicBezTo>
                    <a:pt x="1312927" y="122218"/>
                    <a:pt x="1336045" y="62339"/>
                    <a:pt x="1341307" y="45522"/>
                  </a:cubicBezTo>
                  <a:cubicBezTo>
                    <a:pt x="1343762" y="37687"/>
                    <a:pt x="1346121" y="25966"/>
                    <a:pt x="1341466" y="17780"/>
                  </a:cubicBezTo>
                  <a:cubicBezTo>
                    <a:pt x="1337098" y="10008"/>
                    <a:pt x="1321856" y="15105"/>
                    <a:pt x="1317583" y="19309"/>
                  </a:cubicBezTo>
                  <a:close/>
                  <a:moveTo>
                    <a:pt x="1037714" y="2424598"/>
                  </a:moveTo>
                  <a:cubicBezTo>
                    <a:pt x="1027223" y="2421509"/>
                    <a:pt x="1002129" y="2480751"/>
                    <a:pt x="996293" y="2497409"/>
                  </a:cubicBezTo>
                  <a:cubicBezTo>
                    <a:pt x="993583" y="2505180"/>
                    <a:pt x="990841" y="2516838"/>
                    <a:pt x="995209" y="2525182"/>
                  </a:cubicBezTo>
                  <a:cubicBezTo>
                    <a:pt x="999323" y="2533081"/>
                    <a:pt x="1014756" y="2528463"/>
                    <a:pt x="1019156" y="2524386"/>
                  </a:cubicBezTo>
                  <a:cubicBezTo>
                    <a:pt x="1019858" y="2523749"/>
                    <a:pt x="1025501" y="2516169"/>
                    <a:pt x="1025757" y="2516296"/>
                  </a:cubicBezTo>
                  <a:cubicBezTo>
                    <a:pt x="1026905" y="2516933"/>
                    <a:pt x="1028339" y="2523685"/>
                    <a:pt x="1029009" y="2525119"/>
                  </a:cubicBezTo>
                  <a:cubicBezTo>
                    <a:pt x="1032836" y="2533304"/>
                    <a:pt x="1038543" y="2543274"/>
                    <a:pt x="1046929" y="2544548"/>
                  </a:cubicBezTo>
                  <a:cubicBezTo>
                    <a:pt x="1058759" y="2546331"/>
                    <a:pt x="1059684" y="2525724"/>
                    <a:pt x="1059110" y="2515914"/>
                  </a:cubicBezTo>
                  <a:cubicBezTo>
                    <a:pt x="1057324" y="2485401"/>
                    <a:pt x="1048173" y="2427688"/>
                    <a:pt x="1037714" y="2424598"/>
                  </a:cubicBezTo>
                  <a:close/>
                  <a:moveTo>
                    <a:pt x="156336" y="542964"/>
                  </a:moveTo>
                  <a:cubicBezTo>
                    <a:pt x="147535" y="543218"/>
                    <a:pt x="144761" y="559335"/>
                    <a:pt x="146387" y="565132"/>
                  </a:cubicBezTo>
                  <a:cubicBezTo>
                    <a:pt x="146674" y="566055"/>
                    <a:pt x="150852" y="574559"/>
                    <a:pt x="150628" y="574719"/>
                  </a:cubicBezTo>
                  <a:cubicBezTo>
                    <a:pt x="149512" y="575515"/>
                    <a:pt x="142944" y="573827"/>
                    <a:pt x="141413" y="573795"/>
                  </a:cubicBezTo>
                  <a:cubicBezTo>
                    <a:pt x="132485" y="573636"/>
                    <a:pt x="121165" y="574432"/>
                    <a:pt x="116318" y="581503"/>
                  </a:cubicBezTo>
                  <a:cubicBezTo>
                    <a:pt x="109495" y="591504"/>
                    <a:pt x="127256" y="601473"/>
                    <a:pt x="136152" y="605295"/>
                  </a:cubicBezTo>
                  <a:cubicBezTo>
                    <a:pt x="163861" y="617207"/>
                    <a:pt x="218770" y="634438"/>
                    <a:pt x="226136" y="626285"/>
                  </a:cubicBezTo>
                  <a:cubicBezTo>
                    <a:pt x="233502" y="618099"/>
                    <a:pt x="192432" y="568954"/>
                    <a:pt x="180315" y="556277"/>
                  </a:cubicBezTo>
                  <a:cubicBezTo>
                    <a:pt x="174671" y="550353"/>
                    <a:pt x="165615" y="542677"/>
                    <a:pt x="156336" y="542964"/>
                  </a:cubicBezTo>
                  <a:close/>
                  <a:moveTo>
                    <a:pt x="2219687" y="1976111"/>
                  </a:moveTo>
                  <a:cubicBezTo>
                    <a:pt x="2192361" y="1963307"/>
                    <a:pt x="2138026" y="1944260"/>
                    <a:pt x="2130405" y="1952191"/>
                  </a:cubicBezTo>
                  <a:cubicBezTo>
                    <a:pt x="2122784" y="1960122"/>
                    <a:pt x="2162260" y="2010573"/>
                    <a:pt x="2173962" y="2023664"/>
                  </a:cubicBezTo>
                  <a:cubicBezTo>
                    <a:pt x="2179415" y="2029747"/>
                    <a:pt x="2188247" y="2037710"/>
                    <a:pt x="2197526" y="2037742"/>
                  </a:cubicBezTo>
                  <a:cubicBezTo>
                    <a:pt x="2206359" y="2037773"/>
                    <a:pt x="2209611" y="2021785"/>
                    <a:pt x="2208176" y="2015892"/>
                  </a:cubicBezTo>
                  <a:cubicBezTo>
                    <a:pt x="2207921" y="2014968"/>
                    <a:pt x="2204031" y="2006337"/>
                    <a:pt x="2204254" y="2006178"/>
                  </a:cubicBezTo>
                  <a:cubicBezTo>
                    <a:pt x="2205370" y="2005445"/>
                    <a:pt x="2211875" y="2007356"/>
                    <a:pt x="2213438" y="2007420"/>
                  </a:cubicBezTo>
                  <a:cubicBezTo>
                    <a:pt x="2222334" y="2007866"/>
                    <a:pt x="2233685" y="2007420"/>
                    <a:pt x="2238756" y="2000540"/>
                  </a:cubicBezTo>
                  <a:cubicBezTo>
                    <a:pt x="2245898" y="1990762"/>
                    <a:pt x="2228424" y="1980220"/>
                    <a:pt x="2219687" y="197611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835979" y="689296"/>
              <a:ext cx="1247733" cy="1344755"/>
            </a:xfrm>
            <a:custGeom>
              <a:rect b="b" l="l" r="r" t="t"/>
              <a:pathLst>
                <a:path extrusionOk="0" h="2689509" w="2495466">
                  <a:moveTo>
                    <a:pt x="2416301" y="730195"/>
                  </a:moveTo>
                  <a:lnTo>
                    <a:pt x="2411613" y="741120"/>
                  </a:lnTo>
                  <a:cubicBezTo>
                    <a:pt x="2410912" y="742649"/>
                    <a:pt x="2409349" y="746535"/>
                    <a:pt x="2408775" y="747490"/>
                  </a:cubicBezTo>
                  <a:cubicBezTo>
                    <a:pt x="2407819" y="749115"/>
                    <a:pt x="2406352" y="748955"/>
                    <a:pt x="2405969" y="748828"/>
                  </a:cubicBezTo>
                  <a:cubicBezTo>
                    <a:pt x="2405651" y="748732"/>
                    <a:pt x="2403961" y="748127"/>
                    <a:pt x="2404343" y="745898"/>
                  </a:cubicBezTo>
                  <a:cubicBezTo>
                    <a:pt x="2404375" y="745643"/>
                    <a:pt x="2404662" y="745579"/>
                    <a:pt x="2404758" y="745356"/>
                  </a:cubicBezTo>
                  <a:cubicBezTo>
                    <a:pt x="2404758" y="745356"/>
                    <a:pt x="2404758" y="745356"/>
                    <a:pt x="2404758" y="745356"/>
                  </a:cubicBezTo>
                  <a:cubicBezTo>
                    <a:pt x="2405013" y="745452"/>
                    <a:pt x="2405236" y="745197"/>
                    <a:pt x="2405459" y="744687"/>
                  </a:cubicBezTo>
                  <a:lnTo>
                    <a:pt x="2405395" y="744719"/>
                  </a:lnTo>
                  <a:cubicBezTo>
                    <a:pt x="2405363" y="744751"/>
                    <a:pt x="2405236" y="744815"/>
                    <a:pt x="2405140" y="744878"/>
                  </a:cubicBezTo>
                  <a:cubicBezTo>
                    <a:pt x="2405332" y="744655"/>
                    <a:pt x="2405395" y="744305"/>
                    <a:pt x="2405651" y="744210"/>
                  </a:cubicBezTo>
                  <a:cubicBezTo>
                    <a:pt x="2406129" y="742681"/>
                    <a:pt x="2406512" y="740196"/>
                    <a:pt x="2406862" y="739209"/>
                  </a:cubicBezTo>
                  <a:lnTo>
                    <a:pt x="2410752" y="728093"/>
                  </a:lnTo>
                  <a:cubicBezTo>
                    <a:pt x="2412092" y="724462"/>
                    <a:pt x="2413335" y="720799"/>
                    <a:pt x="2414738" y="717168"/>
                  </a:cubicBezTo>
                  <a:cubicBezTo>
                    <a:pt x="2416014" y="713792"/>
                    <a:pt x="2417385" y="710448"/>
                    <a:pt x="2418692" y="707072"/>
                  </a:cubicBezTo>
                  <a:cubicBezTo>
                    <a:pt x="2420701" y="702071"/>
                    <a:pt x="2422742" y="697071"/>
                    <a:pt x="2424591" y="691975"/>
                  </a:cubicBezTo>
                  <a:cubicBezTo>
                    <a:pt x="2424974" y="690732"/>
                    <a:pt x="2426281" y="690064"/>
                    <a:pt x="2427525" y="690446"/>
                  </a:cubicBezTo>
                  <a:cubicBezTo>
                    <a:pt x="2428768" y="690860"/>
                    <a:pt x="2429438" y="692166"/>
                    <a:pt x="2429055" y="693408"/>
                  </a:cubicBezTo>
                  <a:cubicBezTo>
                    <a:pt x="2427302" y="699683"/>
                    <a:pt x="2425420" y="705925"/>
                    <a:pt x="2423316" y="712104"/>
                  </a:cubicBezTo>
                  <a:cubicBezTo>
                    <a:pt x="2422487" y="714557"/>
                    <a:pt x="2421626" y="717009"/>
                    <a:pt x="2420669" y="719430"/>
                  </a:cubicBezTo>
                  <a:cubicBezTo>
                    <a:pt x="2419298" y="723029"/>
                    <a:pt x="2417767" y="726596"/>
                    <a:pt x="2416301" y="730195"/>
                  </a:cubicBezTo>
                  <a:close/>
                  <a:moveTo>
                    <a:pt x="2421817" y="752777"/>
                  </a:moveTo>
                  <a:cubicBezTo>
                    <a:pt x="2421243" y="753701"/>
                    <a:pt x="2419489" y="755708"/>
                    <a:pt x="2418596" y="757109"/>
                  </a:cubicBezTo>
                  <a:cubicBezTo>
                    <a:pt x="2418724" y="757523"/>
                    <a:pt x="2418724" y="758001"/>
                    <a:pt x="2418565" y="758447"/>
                  </a:cubicBezTo>
                  <a:cubicBezTo>
                    <a:pt x="2418565" y="758224"/>
                    <a:pt x="2418469" y="757873"/>
                    <a:pt x="2418309" y="757555"/>
                  </a:cubicBezTo>
                  <a:cubicBezTo>
                    <a:pt x="2418054" y="758096"/>
                    <a:pt x="2417959" y="758479"/>
                    <a:pt x="2418246" y="758606"/>
                  </a:cubicBezTo>
                  <a:cubicBezTo>
                    <a:pt x="2418373" y="758670"/>
                    <a:pt x="2418469" y="758670"/>
                    <a:pt x="2418501" y="758606"/>
                  </a:cubicBezTo>
                  <a:cubicBezTo>
                    <a:pt x="2418405" y="758861"/>
                    <a:pt x="2418278" y="759084"/>
                    <a:pt x="2418086" y="759275"/>
                  </a:cubicBezTo>
                  <a:cubicBezTo>
                    <a:pt x="2417193" y="760294"/>
                    <a:pt x="2416333" y="760294"/>
                    <a:pt x="2416109" y="760294"/>
                  </a:cubicBezTo>
                  <a:cubicBezTo>
                    <a:pt x="2415121" y="760358"/>
                    <a:pt x="2414483" y="759848"/>
                    <a:pt x="2414037" y="759052"/>
                  </a:cubicBezTo>
                  <a:cubicBezTo>
                    <a:pt x="2413877" y="758797"/>
                    <a:pt x="2413590" y="758033"/>
                    <a:pt x="2414005" y="756918"/>
                  </a:cubicBezTo>
                  <a:cubicBezTo>
                    <a:pt x="2414388" y="755803"/>
                    <a:pt x="2416556" y="751949"/>
                    <a:pt x="2417353" y="750325"/>
                  </a:cubicBezTo>
                  <a:lnTo>
                    <a:pt x="2424081" y="737425"/>
                  </a:lnTo>
                  <a:cubicBezTo>
                    <a:pt x="2426249" y="733571"/>
                    <a:pt x="2428290" y="729686"/>
                    <a:pt x="2430426" y="725864"/>
                  </a:cubicBezTo>
                  <a:cubicBezTo>
                    <a:pt x="2431861" y="723284"/>
                    <a:pt x="2433328" y="720736"/>
                    <a:pt x="2434859" y="718219"/>
                  </a:cubicBezTo>
                  <a:cubicBezTo>
                    <a:pt x="2438653" y="711849"/>
                    <a:pt x="2442639" y="705607"/>
                    <a:pt x="2446848" y="699523"/>
                  </a:cubicBezTo>
                  <a:cubicBezTo>
                    <a:pt x="2447549" y="698408"/>
                    <a:pt x="2449016" y="698122"/>
                    <a:pt x="2450100" y="698823"/>
                  </a:cubicBezTo>
                  <a:cubicBezTo>
                    <a:pt x="2451185" y="699523"/>
                    <a:pt x="2451503" y="700956"/>
                    <a:pt x="2450802" y="702039"/>
                  </a:cubicBezTo>
                  <a:cubicBezTo>
                    <a:pt x="2447645" y="707327"/>
                    <a:pt x="2444775" y="712709"/>
                    <a:pt x="2441842" y="718124"/>
                  </a:cubicBezTo>
                  <a:cubicBezTo>
                    <a:pt x="2439897" y="721723"/>
                    <a:pt x="2437984" y="725386"/>
                    <a:pt x="2435975" y="728953"/>
                  </a:cubicBezTo>
                  <a:cubicBezTo>
                    <a:pt x="2433806" y="732807"/>
                    <a:pt x="2431542" y="736597"/>
                    <a:pt x="2429247" y="740419"/>
                  </a:cubicBezTo>
                  <a:lnTo>
                    <a:pt x="2421817" y="752777"/>
                  </a:lnTo>
                  <a:close/>
                  <a:moveTo>
                    <a:pt x="2415344" y="755771"/>
                  </a:moveTo>
                  <a:cubicBezTo>
                    <a:pt x="2415153" y="755867"/>
                    <a:pt x="2414961" y="756026"/>
                    <a:pt x="2414802" y="756185"/>
                  </a:cubicBezTo>
                  <a:cubicBezTo>
                    <a:pt x="2414770" y="756217"/>
                    <a:pt x="2414738" y="756281"/>
                    <a:pt x="2414738" y="756249"/>
                  </a:cubicBezTo>
                  <a:cubicBezTo>
                    <a:pt x="2414419" y="755899"/>
                    <a:pt x="2414866" y="755803"/>
                    <a:pt x="2415344" y="755771"/>
                  </a:cubicBezTo>
                  <a:close/>
                  <a:moveTo>
                    <a:pt x="2439833" y="757205"/>
                  </a:moveTo>
                  <a:cubicBezTo>
                    <a:pt x="2442480" y="755039"/>
                    <a:pt x="2445062" y="752873"/>
                    <a:pt x="2447582" y="750611"/>
                  </a:cubicBezTo>
                  <a:cubicBezTo>
                    <a:pt x="2449271" y="749083"/>
                    <a:pt x="2450898" y="747554"/>
                    <a:pt x="2452524" y="745961"/>
                  </a:cubicBezTo>
                  <a:cubicBezTo>
                    <a:pt x="2458487" y="740101"/>
                    <a:pt x="2464194" y="733954"/>
                    <a:pt x="2470093" y="727934"/>
                  </a:cubicBezTo>
                  <a:cubicBezTo>
                    <a:pt x="2471018" y="727042"/>
                    <a:pt x="2471050" y="725545"/>
                    <a:pt x="2470157" y="724621"/>
                  </a:cubicBezTo>
                  <a:cubicBezTo>
                    <a:pt x="2469264" y="723698"/>
                    <a:pt x="2467766" y="723666"/>
                    <a:pt x="2466841" y="724558"/>
                  </a:cubicBezTo>
                  <a:lnTo>
                    <a:pt x="2435943" y="752586"/>
                  </a:lnTo>
                  <a:lnTo>
                    <a:pt x="2425070" y="762269"/>
                  </a:lnTo>
                  <a:cubicBezTo>
                    <a:pt x="2424081" y="763161"/>
                    <a:pt x="2422519" y="765103"/>
                    <a:pt x="2421275" y="766537"/>
                  </a:cubicBezTo>
                  <a:lnTo>
                    <a:pt x="2420956" y="766887"/>
                  </a:lnTo>
                  <a:cubicBezTo>
                    <a:pt x="2419904" y="766887"/>
                    <a:pt x="2418979" y="767652"/>
                    <a:pt x="2418756" y="768703"/>
                  </a:cubicBezTo>
                  <a:cubicBezTo>
                    <a:pt x="2418342" y="770454"/>
                    <a:pt x="2419266" y="771251"/>
                    <a:pt x="2419744" y="771601"/>
                  </a:cubicBezTo>
                  <a:cubicBezTo>
                    <a:pt x="2420286" y="771983"/>
                    <a:pt x="2421116" y="772206"/>
                    <a:pt x="2422168" y="771792"/>
                  </a:cubicBezTo>
                  <a:cubicBezTo>
                    <a:pt x="2422614" y="771633"/>
                    <a:pt x="2423316" y="771123"/>
                    <a:pt x="2424113" y="770359"/>
                  </a:cubicBezTo>
                  <a:cubicBezTo>
                    <a:pt x="2425420" y="769149"/>
                    <a:pt x="2427302" y="767078"/>
                    <a:pt x="2428386" y="766218"/>
                  </a:cubicBezTo>
                  <a:lnTo>
                    <a:pt x="2439833" y="757205"/>
                  </a:lnTo>
                  <a:close/>
                  <a:moveTo>
                    <a:pt x="2453704" y="769881"/>
                  </a:moveTo>
                  <a:cubicBezTo>
                    <a:pt x="2457052" y="767620"/>
                    <a:pt x="2460336" y="765326"/>
                    <a:pt x="2463652" y="763001"/>
                  </a:cubicBezTo>
                  <a:cubicBezTo>
                    <a:pt x="2468627" y="759530"/>
                    <a:pt x="2473505" y="755994"/>
                    <a:pt x="2478511" y="752586"/>
                  </a:cubicBezTo>
                  <a:cubicBezTo>
                    <a:pt x="2479596" y="751886"/>
                    <a:pt x="2479915" y="750420"/>
                    <a:pt x="2479213" y="749338"/>
                  </a:cubicBezTo>
                  <a:cubicBezTo>
                    <a:pt x="2478543" y="748255"/>
                    <a:pt x="2477077" y="747904"/>
                    <a:pt x="2475992" y="748605"/>
                  </a:cubicBezTo>
                  <a:cubicBezTo>
                    <a:pt x="2470731" y="751663"/>
                    <a:pt x="2465470" y="754752"/>
                    <a:pt x="2460304" y="757969"/>
                  </a:cubicBezTo>
                  <a:cubicBezTo>
                    <a:pt x="2456892" y="760135"/>
                    <a:pt x="2453480" y="762332"/>
                    <a:pt x="2450132" y="764626"/>
                  </a:cubicBezTo>
                  <a:cubicBezTo>
                    <a:pt x="2445955" y="767492"/>
                    <a:pt x="2441874" y="770486"/>
                    <a:pt x="2437792" y="773448"/>
                  </a:cubicBezTo>
                  <a:cubicBezTo>
                    <a:pt x="2433711" y="776442"/>
                    <a:pt x="2429661" y="779500"/>
                    <a:pt x="2425612" y="782494"/>
                  </a:cubicBezTo>
                  <a:cubicBezTo>
                    <a:pt x="2424591" y="783195"/>
                    <a:pt x="2424336" y="784596"/>
                    <a:pt x="2425038" y="785647"/>
                  </a:cubicBezTo>
                  <a:cubicBezTo>
                    <a:pt x="2425739" y="786666"/>
                    <a:pt x="2427142" y="786921"/>
                    <a:pt x="2428163" y="786220"/>
                  </a:cubicBezTo>
                  <a:cubicBezTo>
                    <a:pt x="2432435" y="783513"/>
                    <a:pt x="2436740" y="780870"/>
                    <a:pt x="2440981" y="778130"/>
                  </a:cubicBezTo>
                  <a:cubicBezTo>
                    <a:pt x="2445254" y="775391"/>
                    <a:pt x="2449495" y="772684"/>
                    <a:pt x="2453704" y="769881"/>
                  </a:cubicBezTo>
                  <a:close/>
                  <a:moveTo>
                    <a:pt x="2492510" y="776251"/>
                  </a:moveTo>
                  <a:cubicBezTo>
                    <a:pt x="2487089" y="777525"/>
                    <a:pt x="2481668" y="778544"/>
                    <a:pt x="2476279" y="779659"/>
                  </a:cubicBezTo>
                  <a:cubicBezTo>
                    <a:pt x="2472644" y="780392"/>
                    <a:pt x="2468977" y="781156"/>
                    <a:pt x="2465374" y="782080"/>
                  </a:cubicBezTo>
                  <a:cubicBezTo>
                    <a:pt x="2461484" y="783099"/>
                    <a:pt x="2457626" y="784309"/>
                    <a:pt x="2453799" y="785647"/>
                  </a:cubicBezTo>
                  <a:cubicBezTo>
                    <a:pt x="2452779" y="786029"/>
                    <a:pt x="2440024" y="790743"/>
                    <a:pt x="2434859" y="792495"/>
                  </a:cubicBezTo>
                  <a:cubicBezTo>
                    <a:pt x="2434412" y="792654"/>
                    <a:pt x="2433966" y="792909"/>
                    <a:pt x="2433647" y="793036"/>
                  </a:cubicBezTo>
                  <a:lnTo>
                    <a:pt x="2433743" y="793068"/>
                  </a:lnTo>
                  <a:lnTo>
                    <a:pt x="2433615" y="793036"/>
                  </a:lnTo>
                  <a:cubicBezTo>
                    <a:pt x="2433360" y="793164"/>
                    <a:pt x="2433201" y="793196"/>
                    <a:pt x="2433169" y="793068"/>
                  </a:cubicBezTo>
                  <a:lnTo>
                    <a:pt x="2433169" y="793036"/>
                  </a:lnTo>
                  <a:cubicBezTo>
                    <a:pt x="2432021" y="793164"/>
                    <a:pt x="2431128" y="794119"/>
                    <a:pt x="2431128" y="795298"/>
                  </a:cubicBezTo>
                  <a:cubicBezTo>
                    <a:pt x="2431128" y="795648"/>
                    <a:pt x="2431638" y="797878"/>
                    <a:pt x="2434030" y="797496"/>
                  </a:cubicBezTo>
                  <a:cubicBezTo>
                    <a:pt x="2434412" y="797432"/>
                    <a:pt x="2435178" y="797241"/>
                    <a:pt x="2436230" y="796986"/>
                  </a:cubicBezTo>
                  <a:cubicBezTo>
                    <a:pt x="2441523" y="795616"/>
                    <a:pt x="2454692" y="791699"/>
                    <a:pt x="2455713" y="791380"/>
                  </a:cubicBezTo>
                  <a:cubicBezTo>
                    <a:pt x="2460081" y="789979"/>
                    <a:pt x="2464481" y="788864"/>
                    <a:pt x="2468882" y="787749"/>
                  </a:cubicBezTo>
                  <a:cubicBezTo>
                    <a:pt x="2473346" y="786571"/>
                    <a:pt x="2477778" y="785392"/>
                    <a:pt x="2482242" y="784182"/>
                  </a:cubicBezTo>
                  <a:cubicBezTo>
                    <a:pt x="2486101" y="783131"/>
                    <a:pt x="2489927" y="781984"/>
                    <a:pt x="2493753" y="780774"/>
                  </a:cubicBezTo>
                  <a:cubicBezTo>
                    <a:pt x="2494997" y="780424"/>
                    <a:pt x="2495730" y="779118"/>
                    <a:pt x="2495379" y="777876"/>
                  </a:cubicBezTo>
                  <a:cubicBezTo>
                    <a:pt x="2495029" y="776633"/>
                    <a:pt x="2493753" y="775901"/>
                    <a:pt x="2492510" y="776251"/>
                  </a:cubicBezTo>
                  <a:close/>
                  <a:moveTo>
                    <a:pt x="2474844" y="800171"/>
                  </a:moveTo>
                  <a:cubicBezTo>
                    <a:pt x="2471241" y="799948"/>
                    <a:pt x="2467606" y="799884"/>
                    <a:pt x="2464003" y="799948"/>
                  </a:cubicBezTo>
                  <a:cubicBezTo>
                    <a:pt x="2460432" y="800012"/>
                    <a:pt x="2456861" y="800235"/>
                    <a:pt x="2453353" y="800330"/>
                  </a:cubicBezTo>
                  <a:lnTo>
                    <a:pt x="2442033" y="800744"/>
                  </a:lnTo>
                  <a:cubicBezTo>
                    <a:pt x="2440630" y="800776"/>
                    <a:pt x="2437314" y="800489"/>
                    <a:pt x="2436389" y="800521"/>
                  </a:cubicBezTo>
                  <a:cubicBezTo>
                    <a:pt x="2434795" y="800553"/>
                    <a:pt x="2434189" y="801541"/>
                    <a:pt x="2434061" y="801795"/>
                  </a:cubicBezTo>
                  <a:cubicBezTo>
                    <a:pt x="2433934" y="802114"/>
                    <a:pt x="2433232" y="804439"/>
                    <a:pt x="2435752" y="805108"/>
                  </a:cubicBezTo>
                  <a:cubicBezTo>
                    <a:pt x="2435943" y="805171"/>
                    <a:pt x="2436134" y="805203"/>
                    <a:pt x="2436325" y="805203"/>
                  </a:cubicBezTo>
                  <a:cubicBezTo>
                    <a:pt x="2436294" y="805171"/>
                    <a:pt x="2436294" y="805108"/>
                    <a:pt x="2436294" y="805076"/>
                  </a:cubicBezTo>
                  <a:cubicBezTo>
                    <a:pt x="2436325" y="804789"/>
                    <a:pt x="2436740" y="804726"/>
                    <a:pt x="2437346" y="804821"/>
                  </a:cubicBezTo>
                  <a:cubicBezTo>
                    <a:pt x="2437218" y="804917"/>
                    <a:pt x="2437123" y="805044"/>
                    <a:pt x="2436995" y="805140"/>
                  </a:cubicBezTo>
                  <a:cubicBezTo>
                    <a:pt x="2437250" y="805076"/>
                    <a:pt x="2437442" y="804980"/>
                    <a:pt x="2437665" y="804853"/>
                  </a:cubicBezTo>
                  <a:cubicBezTo>
                    <a:pt x="2439004" y="805108"/>
                    <a:pt x="2441013" y="805777"/>
                    <a:pt x="2441906" y="805840"/>
                  </a:cubicBezTo>
                  <a:lnTo>
                    <a:pt x="2453385" y="806254"/>
                  </a:lnTo>
                  <a:cubicBezTo>
                    <a:pt x="2457498" y="806318"/>
                    <a:pt x="2461675" y="806350"/>
                    <a:pt x="2465884" y="806254"/>
                  </a:cubicBezTo>
                  <a:cubicBezTo>
                    <a:pt x="2469998" y="806191"/>
                    <a:pt x="2474111" y="806031"/>
                    <a:pt x="2478161" y="806095"/>
                  </a:cubicBezTo>
                  <a:cubicBezTo>
                    <a:pt x="2481700" y="806127"/>
                    <a:pt x="2485144" y="806286"/>
                    <a:pt x="2488556" y="806732"/>
                  </a:cubicBezTo>
                  <a:cubicBezTo>
                    <a:pt x="2489831" y="806955"/>
                    <a:pt x="2491043" y="806095"/>
                    <a:pt x="2491266" y="804821"/>
                  </a:cubicBezTo>
                  <a:cubicBezTo>
                    <a:pt x="2491489" y="803547"/>
                    <a:pt x="2490660" y="802305"/>
                    <a:pt x="2489353" y="802082"/>
                  </a:cubicBezTo>
                  <a:cubicBezTo>
                    <a:pt x="2484665" y="801063"/>
                    <a:pt x="2479787" y="800458"/>
                    <a:pt x="2474844" y="800171"/>
                  </a:cubicBezTo>
                  <a:close/>
                  <a:moveTo>
                    <a:pt x="88546" y="1904875"/>
                  </a:moveTo>
                  <a:cubicBezTo>
                    <a:pt x="88163" y="1904748"/>
                    <a:pt x="86696" y="1904525"/>
                    <a:pt x="85676" y="1906117"/>
                  </a:cubicBezTo>
                  <a:cubicBezTo>
                    <a:pt x="85070" y="1907073"/>
                    <a:pt x="83412" y="1910895"/>
                    <a:pt x="82647" y="1912424"/>
                  </a:cubicBezTo>
                  <a:lnTo>
                    <a:pt x="77608" y="1923157"/>
                  </a:lnTo>
                  <a:cubicBezTo>
                    <a:pt x="76014" y="1926725"/>
                    <a:pt x="74388" y="1930260"/>
                    <a:pt x="72889" y="1933827"/>
                  </a:cubicBezTo>
                  <a:cubicBezTo>
                    <a:pt x="71869" y="1936216"/>
                    <a:pt x="70944" y="1938637"/>
                    <a:pt x="70019" y="1941057"/>
                  </a:cubicBezTo>
                  <a:cubicBezTo>
                    <a:pt x="67724" y="1947173"/>
                    <a:pt x="65651" y="1953352"/>
                    <a:pt x="63706" y="1959563"/>
                  </a:cubicBezTo>
                  <a:cubicBezTo>
                    <a:pt x="63260" y="1960773"/>
                    <a:pt x="63897" y="1962111"/>
                    <a:pt x="65141" y="1962557"/>
                  </a:cubicBezTo>
                  <a:cubicBezTo>
                    <a:pt x="66353" y="1963003"/>
                    <a:pt x="67692" y="1962365"/>
                    <a:pt x="68138" y="1961123"/>
                  </a:cubicBezTo>
                  <a:cubicBezTo>
                    <a:pt x="70115" y="1956123"/>
                    <a:pt x="72315" y="1951186"/>
                    <a:pt x="74484" y="1946217"/>
                  </a:cubicBezTo>
                  <a:cubicBezTo>
                    <a:pt x="75919" y="1942905"/>
                    <a:pt x="77385" y="1939624"/>
                    <a:pt x="78756" y="1936280"/>
                  </a:cubicBezTo>
                  <a:cubicBezTo>
                    <a:pt x="80255" y="1932713"/>
                    <a:pt x="81658" y="1929082"/>
                    <a:pt x="83093" y="1925483"/>
                  </a:cubicBezTo>
                  <a:lnTo>
                    <a:pt x="87334" y="1914494"/>
                  </a:lnTo>
                  <a:cubicBezTo>
                    <a:pt x="87717" y="1913539"/>
                    <a:pt x="88163" y="1911054"/>
                    <a:pt x="88705" y="1909557"/>
                  </a:cubicBezTo>
                  <a:cubicBezTo>
                    <a:pt x="88992" y="1909430"/>
                    <a:pt x="89024" y="1909080"/>
                    <a:pt x="89247" y="1908857"/>
                  </a:cubicBezTo>
                  <a:cubicBezTo>
                    <a:pt x="89151" y="1908888"/>
                    <a:pt x="89024" y="1908952"/>
                    <a:pt x="88992" y="1908984"/>
                  </a:cubicBezTo>
                  <a:cubicBezTo>
                    <a:pt x="88960" y="1909048"/>
                    <a:pt x="88928" y="1908984"/>
                    <a:pt x="88928" y="1909048"/>
                  </a:cubicBezTo>
                  <a:lnTo>
                    <a:pt x="88992" y="1908984"/>
                  </a:lnTo>
                  <a:cubicBezTo>
                    <a:pt x="88992" y="1908984"/>
                    <a:pt x="88992" y="1908984"/>
                    <a:pt x="88992" y="1908984"/>
                  </a:cubicBezTo>
                  <a:cubicBezTo>
                    <a:pt x="89151" y="1908666"/>
                    <a:pt x="89311" y="1908506"/>
                    <a:pt x="89502" y="1908506"/>
                  </a:cubicBezTo>
                  <a:cubicBezTo>
                    <a:pt x="89662" y="1908251"/>
                    <a:pt x="89981" y="1908156"/>
                    <a:pt x="90012" y="1907837"/>
                  </a:cubicBezTo>
                  <a:cubicBezTo>
                    <a:pt x="90523" y="1905672"/>
                    <a:pt x="88864" y="1905003"/>
                    <a:pt x="88546" y="1904875"/>
                  </a:cubicBezTo>
                  <a:close/>
                  <a:moveTo>
                    <a:pt x="89630" y="1908411"/>
                  </a:moveTo>
                  <a:cubicBezTo>
                    <a:pt x="89598" y="1908379"/>
                    <a:pt x="89566" y="1908506"/>
                    <a:pt x="89534" y="1908506"/>
                  </a:cubicBezTo>
                  <a:cubicBezTo>
                    <a:pt x="89438" y="1908634"/>
                    <a:pt x="89375" y="1908761"/>
                    <a:pt x="89247" y="1908857"/>
                  </a:cubicBezTo>
                  <a:cubicBezTo>
                    <a:pt x="89534" y="1908729"/>
                    <a:pt x="89917" y="1908538"/>
                    <a:pt x="89630" y="1908411"/>
                  </a:cubicBezTo>
                  <a:close/>
                  <a:moveTo>
                    <a:pt x="70051" y="1915705"/>
                  </a:moveTo>
                  <a:cubicBezTo>
                    <a:pt x="67787" y="1919463"/>
                    <a:pt x="65619" y="1923285"/>
                    <a:pt x="63355" y="1927043"/>
                  </a:cubicBezTo>
                  <a:cubicBezTo>
                    <a:pt x="61857" y="1929559"/>
                    <a:pt x="60294" y="1932076"/>
                    <a:pt x="58700" y="1934560"/>
                  </a:cubicBezTo>
                  <a:cubicBezTo>
                    <a:pt x="54714" y="1940771"/>
                    <a:pt x="50505" y="1946886"/>
                    <a:pt x="46105" y="1952842"/>
                  </a:cubicBezTo>
                  <a:cubicBezTo>
                    <a:pt x="45371" y="1953893"/>
                    <a:pt x="43904" y="1954180"/>
                    <a:pt x="42852" y="1953447"/>
                  </a:cubicBezTo>
                  <a:cubicBezTo>
                    <a:pt x="41768" y="1952715"/>
                    <a:pt x="41513" y="1951250"/>
                    <a:pt x="42246" y="1950167"/>
                  </a:cubicBezTo>
                  <a:cubicBezTo>
                    <a:pt x="45562" y="1945007"/>
                    <a:pt x="48624" y="1939720"/>
                    <a:pt x="51685" y="1934401"/>
                  </a:cubicBezTo>
                  <a:cubicBezTo>
                    <a:pt x="53757" y="1930865"/>
                    <a:pt x="55798" y="1927298"/>
                    <a:pt x="57903" y="1923763"/>
                  </a:cubicBezTo>
                  <a:cubicBezTo>
                    <a:pt x="60198" y="1919972"/>
                    <a:pt x="62590" y="1916278"/>
                    <a:pt x="64981" y="1912551"/>
                  </a:cubicBezTo>
                  <a:lnTo>
                    <a:pt x="72826" y="1900416"/>
                  </a:lnTo>
                  <a:cubicBezTo>
                    <a:pt x="73399" y="1899524"/>
                    <a:pt x="75217" y="1897582"/>
                    <a:pt x="76174" y="1896212"/>
                  </a:cubicBezTo>
                  <a:cubicBezTo>
                    <a:pt x="76046" y="1895766"/>
                    <a:pt x="76078" y="1895288"/>
                    <a:pt x="76237" y="1894874"/>
                  </a:cubicBezTo>
                  <a:cubicBezTo>
                    <a:pt x="76205" y="1895097"/>
                    <a:pt x="76333" y="1895448"/>
                    <a:pt x="76461" y="1895766"/>
                  </a:cubicBezTo>
                  <a:cubicBezTo>
                    <a:pt x="76748" y="1895256"/>
                    <a:pt x="76843" y="1894842"/>
                    <a:pt x="76588" y="1894715"/>
                  </a:cubicBezTo>
                  <a:cubicBezTo>
                    <a:pt x="76461" y="1894651"/>
                    <a:pt x="76365" y="1894651"/>
                    <a:pt x="76301" y="1894683"/>
                  </a:cubicBezTo>
                  <a:cubicBezTo>
                    <a:pt x="76397" y="1894460"/>
                    <a:pt x="76556" y="1894237"/>
                    <a:pt x="76748" y="1894046"/>
                  </a:cubicBezTo>
                  <a:cubicBezTo>
                    <a:pt x="77672" y="1893059"/>
                    <a:pt x="78501" y="1893091"/>
                    <a:pt x="78756" y="1893091"/>
                  </a:cubicBezTo>
                  <a:cubicBezTo>
                    <a:pt x="79745" y="1893059"/>
                    <a:pt x="80383" y="1893600"/>
                    <a:pt x="80797" y="1894396"/>
                  </a:cubicBezTo>
                  <a:cubicBezTo>
                    <a:pt x="80925" y="1894651"/>
                    <a:pt x="81212" y="1895448"/>
                    <a:pt x="80765" y="1896562"/>
                  </a:cubicBezTo>
                  <a:cubicBezTo>
                    <a:pt x="80319" y="1897645"/>
                    <a:pt x="78055" y="1901435"/>
                    <a:pt x="77194" y="1902996"/>
                  </a:cubicBezTo>
                  <a:lnTo>
                    <a:pt x="70051" y="1915705"/>
                  </a:lnTo>
                  <a:close/>
                  <a:moveTo>
                    <a:pt x="79362" y="1897645"/>
                  </a:moveTo>
                  <a:cubicBezTo>
                    <a:pt x="79585" y="1897550"/>
                    <a:pt x="79777" y="1897390"/>
                    <a:pt x="79936" y="1897231"/>
                  </a:cubicBezTo>
                  <a:cubicBezTo>
                    <a:pt x="79968" y="1897199"/>
                    <a:pt x="80000" y="1897167"/>
                    <a:pt x="80000" y="1897167"/>
                  </a:cubicBezTo>
                  <a:cubicBezTo>
                    <a:pt x="80319" y="1897550"/>
                    <a:pt x="79841" y="1897645"/>
                    <a:pt x="79362" y="1897645"/>
                  </a:cubicBezTo>
                  <a:close/>
                  <a:moveTo>
                    <a:pt x="69860" y="1890797"/>
                  </a:moveTo>
                  <a:cubicBezTo>
                    <a:pt x="70880" y="1889969"/>
                    <a:pt x="72507" y="1888090"/>
                    <a:pt x="73814" y="1886689"/>
                  </a:cubicBezTo>
                  <a:lnTo>
                    <a:pt x="74133" y="1886338"/>
                  </a:lnTo>
                  <a:cubicBezTo>
                    <a:pt x="75185" y="1886370"/>
                    <a:pt x="76110" y="1885669"/>
                    <a:pt x="76365" y="1884618"/>
                  </a:cubicBezTo>
                  <a:cubicBezTo>
                    <a:pt x="76843" y="1882867"/>
                    <a:pt x="75950" y="1882038"/>
                    <a:pt x="75472" y="1881688"/>
                  </a:cubicBezTo>
                  <a:cubicBezTo>
                    <a:pt x="74962" y="1881274"/>
                    <a:pt x="74133" y="1881019"/>
                    <a:pt x="73081" y="1881401"/>
                  </a:cubicBezTo>
                  <a:cubicBezTo>
                    <a:pt x="72634" y="1881561"/>
                    <a:pt x="71901" y="1882038"/>
                    <a:pt x="71072" y="1882771"/>
                  </a:cubicBezTo>
                  <a:cubicBezTo>
                    <a:pt x="69732" y="1883949"/>
                    <a:pt x="67787" y="1885956"/>
                    <a:pt x="66671" y="1886784"/>
                  </a:cubicBezTo>
                  <a:lnTo>
                    <a:pt x="54937" y="1895416"/>
                  </a:lnTo>
                  <a:cubicBezTo>
                    <a:pt x="52259" y="1897486"/>
                    <a:pt x="49580" y="1899556"/>
                    <a:pt x="46997" y="1901754"/>
                  </a:cubicBezTo>
                  <a:cubicBezTo>
                    <a:pt x="45275" y="1903219"/>
                    <a:pt x="43585" y="1904684"/>
                    <a:pt x="41927" y="1906213"/>
                  </a:cubicBezTo>
                  <a:cubicBezTo>
                    <a:pt x="35741" y="1911882"/>
                    <a:pt x="29874" y="1917870"/>
                    <a:pt x="23784" y="1923667"/>
                  </a:cubicBezTo>
                  <a:cubicBezTo>
                    <a:pt x="22827" y="1924527"/>
                    <a:pt x="22732" y="1926024"/>
                    <a:pt x="23593" y="1926980"/>
                  </a:cubicBezTo>
                  <a:cubicBezTo>
                    <a:pt x="24453" y="1927935"/>
                    <a:pt x="25952" y="1928031"/>
                    <a:pt x="26909" y="1927171"/>
                  </a:cubicBezTo>
                  <a:lnTo>
                    <a:pt x="58668" y="1900130"/>
                  </a:lnTo>
                  <a:lnTo>
                    <a:pt x="69860" y="1890797"/>
                  </a:lnTo>
                  <a:close/>
                  <a:moveTo>
                    <a:pt x="44893" y="1887644"/>
                  </a:moveTo>
                  <a:cubicBezTo>
                    <a:pt x="49134" y="1884937"/>
                    <a:pt x="53311" y="1882070"/>
                    <a:pt x="57488" y="1879236"/>
                  </a:cubicBezTo>
                  <a:cubicBezTo>
                    <a:pt x="61697" y="1876369"/>
                    <a:pt x="65810" y="1873471"/>
                    <a:pt x="69956" y="1870572"/>
                  </a:cubicBezTo>
                  <a:cubicBezTo>
                    <a:pt x="71008" y="1869903"/>
                    <a:pt x="71327" y="1868534"/>
                    <a:pt x="70657" y="1867483"/>
                  </a:cubicBezTo>
                  <a:cubicBezTo>
                    <a:pt x="69988" y="1866432"/>
                    <a:pt x="68585" y="1866113"/>
                    <a:pt x="67532" y="1866782"/>
                  </a:cubicBezTo>
                  <a:cubicBezTo>
                    <a:pt x="63164" y="1869330"/>
                    <a:pt x="58795" y="1871846"/>
                    <a:pt x="54459" y="1874458"/>
                  </a:cubicBezTo>
                  <a:cubicBezTo>
                    <a:pt x="50122" y="1877038"/>
                    <a:pt x="45786" y="1879618"/>
                    <a:pt x="41481" y="1882293"/>
                  </a:cubicBezTo>
                  <a:cubicBezTo>
                    <a:pt x="38069" y="1884427"/>
                    <a:pt x="34689" y="1886625"/>
                    <a:pt x="31309" y="1888823"/>
                  </a:cubicBezTo>
                  <a:cubicBezTo>
                    <a:pt x="26239" y="1892135"/>
                    <a:pt x="21233" y="1895511"/>
                    <a:pt x="16163" y="1898760"/>
                  </a:cubicBezTo>
                  <a:cubicBezTo>
                    <a:pt x="15047" y="1899429"/>
                    <a:pt x="14664" y="1900862"/>
                    <a:pt x="15334" y="1901977"/>
                  </a:cubicBezTo>
                  <a:cubicBezTo>
                    <a:pt x="15972" y="1903092"/>
                    <a:pt x="17407" y="1903474"/>
                    <a:pt x="18554" y="1902805"/>
                  </a:cubicBezTo>
                  <a:cubicBezTo>
                    <a:pt x="23880" y="1899938"/>
                    <a:pt x="29237" y="1897040"/>
                    <a:pt x="34498" y="1893950"/>
                  </a:cubicBezTo>
                  <a:cubicBezTo>
                    <a:pt x="38005" y="1891912"/>
                    <a:pt x="41481" y="1889842"/>
                    <a:pt x="44893" y="1887644"/>
                  </a:cubicBezTo>
                  <a:close/>
                  <a:moveTo>
                    <a:pt x="30193" y="1869680"/>
                  </a:moveTo>
                  <a:cubicBezTo>
                    <a:pt x="34115" y="1868820"/>
                    <a:pt x="38005" y="1867738"/>
                    <a:pt x="41895" y="1866495"/>
                  </a:cubicBezTo>
                  <a:cubicBezTo>
                    <a:pt x="42916" y="1866177"/>
                    <a:pt x="55798" y="1861877"/>
                    <a:pt x="61027" y="1860284"/>
                  </a:cubicBezTo>
                  <a:cubicBezTo>
                    <a:pt x="61474" y="1860157"/>
                    <a:pt x="61920" y="1859934"/>
                    <a:pt x="62271" y="1859807"/>
                  </a:cubicBezTo>
                  <a:lnTo>
                    <a:pt x="62175" y="1859775"/>
                  </a:lnTo>
                  <a:lnTo>
                    <a:pt x="62303" y="1859775"/>
                  </a:lnTo>
                  <a:cubicBezTo>
                    <a:pt x="62558" y="1859679"/>
                    <a:pt x="62717" y="1859647"/>
                    <a:pt x="62749" y="1859775"/>
                  </a:cubicBezTo>
                  <a:lnTo>
                    <a:pt x="62749" y="1859807"/>
                  </a:lnTo>
                  <a:cubicBezTo>
                    <a:pt x="63897" y="1859711"/>
                    <a:pt x="64822" y="1858787"/>
                    <a:pt x="64854" y="1857609"/>
                  </a:cubicBezTo>
                  <a:cubicBezTo>
                    <a:pt x="64886" y="1857259"/>
                    <a:pt x="64407" y="1855029"/>
                    <a:pt x="62016" y="1855316"/>
                  </a:cubicBezTo>
                  <a:cubicBezTo>
                    <a:pt x="61633" y="1855380"/>
                    <a:pt x="60868" y="1855539"/>
                    <a:pt x="59816" y="1855762"/>
                  </a:cubicBezTo>
                  <a:cubicBezTo>
                    <a:pt x="54459" y="1856972"/>
                    <a:pt x="41194" y="1860444"/>
                    <a:pt x="40142" y="1860730"/>
                  </a:cubicBezTo>
                  <a:cubicBezTo>
                    <a:pt x="35741" y="1862004"/>
                    <a:pt x="31309" y="1862928"/>
                    <a:pt x="26909" y="1863947"/>
                  </a:cubicBezTo>
                  <a:cubicBezTo>
                    <a:pt x="22381" y="1864967"/>
                    <a:pt x="17917" y="1866018"/>
                    <a:pt x="13421" y="1867069"/>
                  </a:cubicBezTo>
                  <a:cubicBezTo>
                    <a:pt x="9531" y="1867992"/>
                    <a:pt x="5672" y="1868980"/>
                    <a:pt x="1782" y="1870094"/>
                  </a:cubicBezTo>
                  <a:cubicBezTo>
                    <a:pt x="539" y="1870381"/>
                    <a:pt x="-227" y="1871655"/>
                    <a:pt x="60" y="1872929"/>
                  </a:cubicBezTo>
                  <a:cubicBezTo>
                    <a:pt x="379" y="1874171"/>
                    <a:pt x="1655" y="1874968"/>
                    <a:pt x="2898" y="1874649"/>
                  </a:cubicBezTo>
                  <a:cubicBezTo>
                    <a:pt x="8351" y="1873534"/>
                    <a:pt x="13803" y="1872706"/>
                    <a:pt x="19224" y="1871783"/>
                  </a:cubicBezTo>
                  <a:cubicBezTo>
                    <a:pt x="22891" y="1871146"/>
                    <a:pt x="26558" y="1870508"/>
                    <a:pt x="30193" y="1869680"/>
                  </a:cubicBezTo>
                  <a:close/>
                  <a:moveTo>
                    <a:pt x="62558" y="1859807"/>
                  </a:moveTo>
                  <a:cubicBezTo>
                    <a:pt x="62462" y="1859807"/>
                    <a:pt x="62399" y="1859807"/>
                    <a:pt x="62303" y="1859775"/>
                  </a:cubicBezTo>
                  <a:lnTo>
                    <a:pt x="62271" y="1859807"/>
                  </a:lnTo>
                  <a:cubicBezTo>
                    <a:pt x="62399" y="1859839"/>
                    <a:pt x="62462" y="1859807"/>
                    <a:pt x="62558" y="1859807"/>
                  </a:cubicBezTo>
                  <a:close/>
                  <a:moveTo>
                    <a:pt x="21329" y="1851335"/>
                  </a:moveTo>
                  <a:cubicBezTo>
                    <a:pt x="24900" y="1851653"/>
                    <a:pt x="28535" y="1851844"/>
                    <a:pt x="32138" y="1851908"/>
                  </a:cubicBezTo>
                  <a:cubicBezTo>
                    <a:pt x="35709" y="1851971"/>
                    <a:pt x="39281" y="1851844"/>
                    <a:pt x="42820" y="1851876"/>
                  </a:cubicBezTo>
                  <a:lnTo>
                    <a:pt x="54140" y="1851812"/>
                  </a:lnTo>
                  <a:cubicBezTo>
                    <a:pt x="55511" y="1851812"/>
                    <a:pt x="58827" y="1852226"/>
                    <a:pt x="59752" y="1852226"/>
                  </a:cubicBezTo>
                  <a:cubicBezTo>
                    <a:pt x="61346" y="1852258"/>
                    <a:pt x="62016" y="1851239"/>
                    <a:pt x="62143" y="1850984"/>
                  </a:cubicBezTo>
                  <a:cubicBezTo>
                    <a:pt x="62271" y="1850698"/>
                    <a:pt x="63036" y="1848404"/>
                    <a:pt x="60549" y="1847640"/>
                  </a:cubicBezTo>
                  <a:cubicBezTo>
                    <a:pt x="60358" y="1847576"/>
                    <a:pt x="60167" y="1847544"/>
                    <a:pt x="59975" y="1847544"/>
                  </a:cubicBezTo>
                  <a:cubicBezTo>
                    <a:pt x="60007" y="1847576"/>
                    <a:pt x="59975" y="1847640"/>
                    <a:pt x="59975" y="1847672"/>
                  </a:cubicBezTo>
                  <a:cubicBezTo>
                    <a:pt x="59943" y="1847958"/>
                    <a:pt x="59529" y="1847990"/>
                    <a:pt x="58955" y="1847895"/>
                  </a:cubicBezTo>
                  <a:cubicBezTo>
                    <a:pt x="59050" y="1847799"/>
                    <a:pt x="59178" y="1847672"/>
                    <a:pt x="59274" y="1847576"/>
                  </a:cubicBezTo>
                  <a:cubicBezTo>
                    <a:pt x="59050" y="1847640"/>
                    <a:pt x="58827" y="1847735"/>
                    <a:pt x="58636" y="1847863"/>
                  </a:cubicBezTo>
                  <a:cubicBezTo>
                    <a:pt x="57297" y="1847576"/>
                    <a:pt x="55288" y="1846812"/>
                    <a:pt x="54427" y="1846748"/>
                  </a:cubicBezTo>
                  <a:lnTo>
                    <a:pt x="42980" y="1845920"/>
                  </a:lnTo>
                  <a:cubicBezTo>
                    <a:pt x="38834" y="1845761"/>
                    <a:pt x="34657" y="1845569"/>
                    <a:pt x="30480" y="1845506"/>
                  </a:cubicBezTo>
                  <a:cubicBezTo>
                    <a:pt x="26335" y="1845474"/>
                    <a:pt x="22221" y="1845506"/>
                    <a:pt x="18172" y="1845315"/>
                  </a:cubicBezTo>
                  <a:cubicBezTo>
                    <a:pt x="14664" y="1845124"/>
                    <a:pt x="11221" y="1844869"/>
                    <a:pt x="7809" y="1844327"/>
                  </a:cubicBezTo>
                  <a:cubicBezTo>
                    <a:pt x="6565" y="1844041"/>
                    <a:pt x="5322" y="1844869"/>
                    <a:pt x="5035" y="1846143"/>
                  </a:cubicBezTo>
                  <a:cubicBezTo>
                    <a:pt x="4779" y="1847417"/>
                    <a:pt x="5577" y="1848659"/>
                    <a:pt x="6852" y="1848914"/>
                  </a:cubicBezTo>
                  <a:cubicBezTo>
                    <a:pt x="11539" y="1850124"/>
                    <a:pt x="16386" y="1850889"/>
                    <a:pt x="21329" y="1851335"/>
                  </a:cubicBezTo>
                  <a:close/>
                  <a:moveTo>
                    <a:pt x="1342774" y="46587"/>
                  </a:moveTo>
                  <a:cubicBezTo>
                    <a:pt x="1341084" y="43083"/>
                    <a:pt x="1339458" y="39580"/>
                    <a:pt x="1337704" y="36108"/>
                  </a:cubicBezTo>
                  <a:cubicBezTo>
                    <a:pt x="1336524" y="33815"/>
                    <a:pt x="1335312" y="31522"/>
                    <a:pt x="1334037" y="29260"/>
                  </a:cubicBezTo>
                  <a:cubicBezTo>
                    <a:pt x="1330880" y="23559"/>
                    <a:pt x="1327532" y="17985"/>
                    <a:pt x="1324056" y="12507"/>
                  </a:cubicBezTo>
                  <a:cubicBezTo>
                    <a:pt x="1323419" y="11360"/>
                    <a:pt x="1321952" y="10978"/>
                    <a:pt x="1320836" y="11647"/>
                  </a:cubicBezTo>
                  <a:cubicBezTo>
                    <a:pt x="1319720" y="12284"/>
                    <a:pt x="1319337" y="13717"/>
                    <a:pt x="1319975" y="14832"/>
                  </a:cubicBezTo>
                  <a:cubicBezTo>
                    <a:pt x="1322526" y="19610"/>
                    <a:pt x="1324854" y="24451"/>
                    <a:pt x="1327245" y="29324"/>
                  </a:cubicBezTo>
                  <a:cubicBezTo>
                    <a:pt x="1328808" y="32541"/>
                    <a:pt x="1330370" y="35790"/>
                    <a:pt x="1332028" y="39007"/>
                  </a:cubicBezTo>
                  <a:cubicBezTo>
                    <a:pt x="1333782" y="42446"/>
                    <a:pt x="1335663" y="45854"/>
                    <a:pt x="1337449" y="49262"/>
                  </a:cubicBezTo>
                  <a:lnTo>
                    <a:pt x="1343061" y="59614"/>
                  </a:lnTo>
                  <a:cubicBezTo>
                    <a:pt x="1343539" y="60506"/>
                    <a:pt x="1345165" y="62480"/>
                    <a:pt x="1345962" y="63850"/>
                  </a:cubicBezTo>
                  <a:cubicBezTo>
                    <a:pt x="1345803" y="64264"/>
                    <a:pt x="1346090" y="64710"/>
                    <a:pt x="1346218" y="65124"/>
                  </a:cubicBezTo>
                  <a:cubicBezTo>
                    <a:pt x="1346090" y="64997"/>
                    <a:pt x="1346154" y="64614"/>
                    <a:pt x="1346186" y="64487"/>
                  </a:cubicBezTo>
                  <a:cubicBezTo>
                    <a:pt x="1346186" y="64423"/>
                    <a:pt x="1346186" y="64391"/>
                    <a:pt x="1346218" y="64328"/>
                  </a:cubicBezTo>
                  <a:cubicBezTo>
                    <a:pt x="1346409" y="64742"/>
                    <a:pt x="1346377" y="65029"/>
                    <a:pt x="1346218" y="65156"/>
                  </a:cubicBezTo>
                  <a:cubicBezTo>
                    <a:pt x="1346313" y="65443"/>
                    <a:pt x="1346186" y="65729"/>
                    <a:pt x="1346377" y="65984"/>
                  </a:cubicBezTo>
                  <a:cubicBezTo>
                    <a:pt x="1347876" y="67927"/>
                    <a:pt x="1349630" y="66748"/>
                    <a:pt x="1349916" y="66494"/>
                  </a:cubicBezTo>
                  <a:cubicBezTo>
                    <a:pt x="1350203" y="66271"/>
                    <a:pt x="1351001" y="65347"/>
                    <a:pt x="1350522" y="63754"/>
                  </a:cubicBezTo>
                  <a:cubicBezTo>
                    <a:pt x="1350172" y="62672"/>
                    <a:pt x="1348354" y="58945"/>
                    <a:pt x="1347684" y="57384"/>
                  </a:cubicBezTo>
                  <a:lnTo>
                    <a:pt x="1342774" y="46587"/>
                  </a:lnTo>
                  <a:close/>
                  <a:moveTo>
                    <a:pt x="1346218" y="65283"/>
                  </a:moveTo>
                  <a:cubicBezTo>
                    <a:pt x="1346250" y="65283"/>
                    <a:pt x="1346186" y="65188"/>
                    <a:pt x="1346218" y="65156"/>
                  </a:cubicBezTo>
                  <a:cubicBezTo>
                    <a:pt x="1346218" y="65156"/>
                    <a:pt x="1346218" y="65124"/>
                    <a:pt x="1346218" y="65124"/>
                  </a:cubicBezTo>
                  <a:cubicBezTo>
                    <a:pt x="1346250" y="65156"/>
                    <a:pt x="1346154" y="65315"/>
                    <a:pt x="1346218" y="65283"/>
                  </a:cubicBezTo>
                  <a:close/>
                  <a:moveTo>
                    <a:pt x="1365158" y="63786"/>
                  </a:moveTo>
                  <a:cubicBezTo>
                    <a:pt x="1365254" y="63977"/>
                    <a:pt x="1365318" y="64232"/>
                    <a:pt x="1365350" y="64487"/>
                  </a:cubicBezTo>
                  <a:cubicBezTo>
                    <a:pt x="1365477" y="65697"/>
                    <a:pt x="1365031" y="66303"/>
                    <a:pt x="1364903" y="66494"/>
                  </a:cubicBezTo>
                  <a:cubicBezTo>
                    <a:pt x="1364329" y="67354"/>
                    <a:pt x="1363532" y="67513"/>
                    <a:pt x="1362671" y="67385"/>
                  </a:cubicBezTo>
                  <a:cubicBezTo>
                    <a:pt x="1362384" y="67354"/>
                    <a:pt x="1361459" y="67099"/>
                    <a:pt x="1360854" y="65920"/>
                  </a:cubicBezTo>
                  <a:cubicBezTo>
                    <a:pt x="1360280" y="64901"/>
                    <a:pt x="1358877" y="60697"/>
                    <a:pt x="1358207" y="59041"/>
                  </a:cubicBezTo>
                  <a:lnTo>
                    <a:pt x="1353169" y="45345"/>
                  </a:lnTo>
                  <a:cubicBezTo>
                    <a:pt x="1351734" y="41172"/>
                    <a:pt x="1350235" y="37032"/>
                    <a:pt x="1348800" y="32859"/>
                  </a:cubicBezTo>
                  <a:cubicBezTo>
                    <a:pt x="1347876" y="30057"/>
                    <a:pt x="1346983" y="27254"/>
                    <a:pt x="1346122" y="24419"/>
                  </a:cubicBezTo>
                  <a:cubicBezTo>
                    <a:pt x="1343922" y="17348"/>
                    <a:pt x="1341977" y="10182"/>
                    <a:pt x="1340287" y="2952"/>
                  </a:cubicBezTo>
                  <a:cubicBezTo>
                    <a:pt x="1339936" y="1710"/>
                    <a:pt x="1340701" y="404"/>
                    <a:pt x="1341945" y="85"/>
                  </a:cubicBezTo>
                  <a:cubicBezTo>
                    <a:pt x="1343188" y="-265"/>
                    <a:pt x="1344496" y="499"/>
                    <a:pt x="1344815" y="1741"/>
                  </a:cubicBezTo>
                  <a:cubicBezTo>
                    <a:pt x="1346632" y="7634"/>
                    <a:pt x="1348705" y="13399"/>
                    <a:pt x="1350746" y="19196"/>
                  </a:cubicBezTo>
                  <a:cubicBezTo>
                    <a:pt x="1352117" y="23049"/>
                    <a:pt x="1353520" y="26935"/>
                    <a:pt x="1354859" y="30821"/>
                  </a:cubicBezTo>
                  <a:cubicBezTo>
                    <a:pt x="1356262" y="35025"/>
                    <a:pt x="1357537" y="39261"/>
                    <a:pt x="1358845" y="43529"/>
                  </a:cubicBezTo>
                  <a:lnTo>
                    <a:pt x="1363022" y="57353"/>
                  </a:lnTo>
                  <a:cubicBezTo>
                    <a:pt x="1363341" y="58404"/>
                    <a:pt x="1363628" y="61047"/>
                    <a:pt x="1364074" y="62640"/>
                  </a:cubicBezTo>
                  <a:cubicBezTo>
                    <a:pt x="1364457" y="62831"/>
                    <a:pt x="1364776" y="63117"/>
                    <a:pt x="1364999" y="63500"/>
                  </a:cubicBezTo>
                  <a:cubicBezTo>
                    <a:pt x="1364807" y="63372"/>
                    <a:pt x="1364521" y="63245"/>
                    <a:pt x="1364234" y="63149"/>
                  </a:cubicBezTo>
                  <a:cubicBezTo>
                    <a:pt x="1364425" y="63723"/>
                    <a:pt x="1364680" y="64041"/>
                    <a:pt x="1364935" y="63946"/>
                  </a:cubicBezTo>
                  <a:cubicBezTo>
                    <a:pt x="1365063" y="63882"/>
                    <a:pt x="1365126" y="63818"/>
                    <a:pt x="1365158" y="63786"/>
                  </a:cubicBezTo>
                  <a:close/>
                  <a:moveTo>
                    <a:pt x="1360886" y="64232"/>
                  </a:moveTo>
                  <a:cubicBezTo>
                    <a:pt x="1360854" y="64455"/>
                    <a:pt x="1360822" y="64646"/>
                    <a:pt x="1360854" y="64869"/>
                  </a:cubicBezTo>
                  <a:cubicBezTo>
                    <a:pt x="1360854" y="64901"/>
                    <a:pt x="1360886" y="64965"/>
                    <a:pt x="1360854" y="64965"/>
                  </a:cubicBezTo>
                  <a:cubicBezTo>
                    <a:pt x="1360439" y="64965"/>
                    <a:pt x="1360630" y="64583"/>
                    <a:pt x="1360886" y="64232"/>
                  </a:cubicBezTo>
                  <a:close/>
                  <a:moveTo>
                    <a:pt x="1376637" y="4226"/>
                  </a:moveTo>
                  <a:cubicBezTo>
                    <a:pt x="1376606" y="2952"/>
                    <a:pt x="1375521" y="1933"/>
                    <a:pt x="1374214" y="1964"/>
                  </a:cubicBezTo>
                  <a:cubicBezTo>
                    <a:pt x="1372907" y="1996"/>
                    <a:pt x="1371886" y="3079"/>
                    <a:pt x="1371950" y="4385"/>
                  </a:cubicBezTo>
                  <a:lnTo>
                    <a:pt x="1372173" y="46428"/>
                  </a:lnTo>
                  <a:lnTo>
                    <a:pt x="1372110" y="61111"/>
                  </a:lnTo>
                  <a:cubicBezTo>
                    <a:pt x="1372110" y="62417"/>
                    <a:pt x="1372524" y="64901"/>
                    <a:pt x="1372747" y="66812"/>
                  </a:cubicBezTo>
                  <a:lnTo>
                    <a:pt x="1372779" y="67322"/>
                  </a:lnTo>
                  <a:cubicBezTo>
                    <a:pt x="1372110" y="68086"/>
                    <a:pt x="1372046" y="69265"/>
                    <a:pt x="1372684" y="70125"/>
                  </a:cubicBezTo>
                  <a:cubicBezTo>
                    <a:pt x="1373768" y="71717"/>
                    <a:pt x="1375107" y="71462"/>
                    <a:pt x="1375713" y="71271"/>
                  </a:cubicBezTo>
                  <a:cubicBezTo>
                    <a:pt x="1376287" y="71112"/>
                    <a:pt x="1376924" y="70634"/>
                    <a:pt x="1377275" y="69615"/>
                  </a:cubicBezTo>
                  <a:cubicBezTo>
                    <a:pt x="1377435" y="69169"/>
                    <a:pt x="1377530" y="68341"/>
                    <a:pt x="1377498" y="67258"/>
                  </a:cubicBezTo>
                  <a:cubicBezTo>
                    <a:pt x="1377466" y="65443"/>
                    <a:pt x="1377179" y="62640"/>
                    <a:pt x="1377243" y="61270"/>
                  </a:cubicBezTo>
                  <a:lnTo>
                    <a:pt x="1378200" y="46587"/>
                  </a:lnTo>
                  <a:cubicBezTo>
                    <a:pt x="1378359" y="43179"/>
                    <a:pt x="1378455" y="39771"/>
                    <a:pt x="1378455" y="36363"/>
                  </a:cubicBezTo>
                  <a:cubicBezTo>
                    <a:pt x="1378455" y="34070"/>
                    <a:pt x="1378391" y="31808"/>
                    <a:pt x="1378296" y="29547"/>
                  </a:cubicBezTo>
                  <a:cubicBezTo>
                    <a:pt x="1377945" y="21107"/>
                    <a:pt x="1377148" y="12698"/>
                    <a:pt x="1376637" y="4226"/>
                  </a:cubicBezTo>
                  <a:close/>
                  <a:moveTo>
                    <a:pt x="1398384" y="11456"/>
                  </a:moveTo>
                  <a:cubicBezTo>
                    <a:pt x="1397109" y="11265"/>
                    <a:pt x="1395897" y="12125"/>
                    <a:pt x="1395706" y="13399"/>
                  </a:cubicBezTo>
                  <a:cubicBezTo>
                    <a:pt x="1394462" y="19419"/>
                    <a:pt x="1393250" y="25438"/>
                    <a:pt x="1392230" y="31490"/>
                  </a:cubicBezTo>
                  <a:cubicBezTo>
                    <a:pt x="1391560" y="35535"/>
                    <a:pt x="1390923" y="39580"/>
                    <a:pt x="1390412" y="43625"/>
                  </a:cubicBezTo>
                  <a:cubicBezTo>
                    <a:pt x="1389743" y="48689"/>
                    <a:pt x="1389265" y="53785"/>
                    <a:pt x="1388754" y="58849"/>
                  </a:cubicBezTo>
                  <a:cubicBezTo>
                    <a:pt x="1388244" y="63946"/>
                    <a:pt x="1387830" y="69010"/>
                    <a:pt x="1387383" y="74106"/>
                  </a:cubicBezTo>
                  <a:cubicBezTo>
                    <a:pt x="1387224" y="75316"/>
                    <a:pt x="1388085" y="76463"/>
                    <a:pt x="1389328" y="76622"/>
                  </a:cubicBezTo>
                  <a:cubicBezTo>
                    <a:pt x="1390540" y="76781"/>
                    <a:pt x="1391688" y="75921"/>
                    <a:pt x="1391847" y="74679"/>
                  </a:cubicBezTo>
                  <a:cubicBezTo>
                    <a:pt x="1392708" y="69647"/>
                    <a:pt x="1393569" y="64614"/>
                    <a:pt x="1394366" y="59582"/>
                  </a:cubicBezTo>
                  <a:cubicBezTo>
                    <a:pt x="1395164" y="54550"/>
                    <a:pt x="1395993" y="49517"/>
                    <a:pt x="1396694" y="44485"/>
                  </a:cubicBezTo>
                  <a:cubicBezTo>
                    <a:pt x="1397268" y="40440"/>
                    <a:pt x="1397746" y="36395"/>
                    <a:pt x="1398225" y="32350"/>
                  </a:cubicBezTo>
                  <a:cubicBezTo>
                    <a:pt x="1398926" y="26266"/>
                    <a:pt x="1399564" y="20215"/>
                    <a:pt x="1400329" y="14163"/>
                  </a:cubicBezTo>
                  <a:cubicBezTo>
                    <a:pt x="1400552" y="12889"/>
                    <a:pt x="1399660" y="11679"/>
                    <a:pt x="1398384" y="11456"/>
                  </a:cubicBezTo>
                  <a:close/>
                  <a:moveTo>
                    <a:pt x="1419876" y="44740"/>
                  </a:moveTo>
                  <a:cubicBezTo>
                    <a:pt x="1421980" y="40567"/>
                    <a:pt x="1424053" y="36427"/>
                    <a:pt x="1426094" y="32222"/>
                  </a:cubicBezTo>
                  <a:cubicBezTo>
                    <a:pt x="1427879" y="28623"/>
                    <a:pt x="1429569" y="24961"/>
                    <a:pt x="1431195" y="21234"/>
                  </a:cubicBezTo>
                  <a:cubicBezTo>
                    <a:pt x="1431769" y="20087"/>
                    <a:pt x="1431259" y="18686"/>
                    <a:pt x="1430079" y="18113"/>
                  </a:cubicBezTo>
                  <a:cubicBezTo>
                    <a:pt x="1428932" y="17539"/>
                    <a:pt x="1427529" y="18049"/>
                    <a:pt x="1426955" y="19196"/>
                  </a:cubicBezTo>
                  <a:cubicBezTo>
                    <a:pt x="1424340" y="24164"/>
                    <a:pt x="1421502" y="28942"/>
                    <a:pt x="1418728" y="33783"/>
                  </a:cubicBezTo>
                  <a:cubicBezTo>
                    <a:pt x="1416878" y="37032"/>
                    <a:pt x="1415029" y="40312"/>
                    <a:pt x="1413307" y="43689"/>
                  </a:cubicBezTo>
                  <a:cubicBezTo>
                    <a:pt x="1411489" y="47288"/>
                    <a:pt x="1409863" y="51014"/>
                    <a:pt x="1408301" y="54804"/>
                  </a:cubicBezTo>
                  <a:cubicBezTo>
                    <a:pt x="1407918" y="55824"/>
                    <a:pt x="1402976" y="68659"/>
                    <a:pt x="1400839" y="73724"/>
                  </a:cubicBezTo>
                  <a:cubicBezTo>
                    <a:pt x="1400648" y="74170"/>
                    <a:pt x="1400552" y="74679"/>
                    <a:pt x="1400425" y="75030"/>
                  </a:cubicBezTo>
                  <a:lnTo>
                    <a:pt x="1400489" y="74998"/>
                  </a:lnTo>
                  <a:lnTo>
                    <a:pt x="1400425" y="75061"/>
                  </a:lnTo>
                  <a:cubicBezTo>
                    <a:pt x="1400329" y="75316"/>
                    <a:pt x="1400234" y="75444"/>
                    <a:pt x="1400138" y="75412"/>
                  </a:cubicBezTo>
                  <a:lnTo>
                    <a:pt x="1400106" y="75380"/>
                  </a:lnTo>
                  <a:cubicBezTo>
                    <a:pt x="1399468" y="76304"/>
                    <a:pt x="1399596" y="77609"/>
                    <a:pt x="1400457" y="78374"/>
                  </a:cubicBezTo>
                  <a:cubicBezTo>
                    <a:pt x="1400712" y="78629"/>
                    <a:pt x="1402753" y="79712"/>
                    <a:pt x="1404060" y="77641"/>
                  </a:cubicBezTo>
                  <a:cubicBezTo>
                    <a:pt x="1404251" y="77323"/>
                    <a:pt x="1404602" y="76622"/>
                    <a:pt x="1405112" y="75667"/>
                  </a:cubicBezTo>
                  <a:cubicBezTo>
                    <a:pt x="1407599" y="70730"/>
                    <a:pt x="1413435" y="58149"/>
                    <a:pt x="1413881" y="57161"/>
                  </a:cubicBezTo>
                  <a:cubicBezTo>
                    <a:pt x="1415730" y="52893"/>
                    <a:pt x="1417835" y="48817"/>
                    <a:pt x="1419876" y="44740"/>
                  </a:cubicBezTo>
                  <a:close/>
                  <a:moveTo>
                    <a:pt x="1400329" y="75125"/>
                  </a:moveTo>
                  <a:cubicBezTo>
                    <a:pt x="1400202" y="75221"/>
                    <a:pt x="1399978" y="75284"/>
                    <a:pt x="1400106" y="75348"/>
                  </a:cubicBezTo>
                  <a:cubicBezTo>
                    <a:pt x="1400170" y="75284"/>
                    <a:pt x="1400202" y="75221"/>
                    <a:pt x="1400265" y="75157"/>
                  </a:cubicBezTo>
                  <a:cubicBezTo>
                    <a:pt x="1400297" y="75157"/>
                    <a:pt x="1400297" y="75157"/>
                    <a:pt x="1400329" y="75125"/>
                  </a:cubicBezTo>
                  <a:close/>
                  <a:moveTo>
                    <a:pt x="1400425" y="75030"/>
                  </a:moveTo>
                  <a:cubicBezTo>
                    <a:pt x="1400361" y="75061"/>
                    <a:pt x="1400393" y="75093"/>
                    <a:pt x="1400329" y="75157"/>
                  </a:cubicBezTo>
                  <a:cubicBezTo>
                    <a:pt x="1400361" y="75125"/>
                    <a:pt x="1400393" y="75093"/>
                    <a:pt x="1400425" y="75061"/>
                  </a:cubicBezTo>
                  <a:lnTo>
                    <a:pt x="1400425" y="75030"/>
                  </a:lnTo>
                  <a:close/>
                  <a:moveTo>
                    <a:pt x="1432854" y="48498"/>
                  </a:moveTo>
                  <a:cubicBezTo>
                    <a:pt x="1430334" y="51078"/>
                    <a:pt x="1427879" y="53785"/>
                    <a:pt x="1425552" y="56556"/>
                  </a:cubicBezTo>
                  <a:cubicBezTo>
                    <a:pt x="1423224" y="59327"/>
                    <a:pt x="1421055" y="62162"/>
                    <a:pt x="1418792" y="64901"/>
                  </a:cubicBezTo>
                  <a:lnTo>
                    <a:pt x="1411649" y="73787"/>
                  </a:lnTo>
                  <a:cubicBezTo>
                    <a:pt x="1410756" y="74838"/>
                    <a:pt x="1408333" y="77164"/>
                    <a:pt x="1407727" y="77896"/>
                  </a:cubicBezTo>
                  <a:cubicBezTo>
                    <a:pt x="1406898" y="78915"/>
                    <a:pt x="1406994" y="79839"/>
                    <a:pt x="1407057" y="80062"/>
                  </a:cubicBezTo>
                  <a:cubicBezTo>
                    <a:pt x="1407153" y="80444"/>
                    <a:pt x="1408428" y="82992"/>
                    <a:pt x="1410788" y="81400"/>
                  </a:cubicBezTo>
                  <a:cubicBezTo>
                    <a:pt x="1410979" y="81272"/>
                    <a:pt x="1411107" y="81177"/>
                    <a:pt x="1411234" y="81017"/>
                  </a:cubicBezTo>
                  <a:cubicBezTo>
                    <a:pt x="1411203" y="81017"/>
                    <a:pt x="1411171" y="80986"/>
                    <a:pt x="1411139" y="80922"/>
                  </a:cubicBezTo>
                  <a:cubicBezTo>
                    <a:pt x="1410916" y="80731"/>
                    <a:pt x="1411139" y="80380"/>
                    <a:pt x="1411585" y="79998"/>
                  </a:cubicBezTo>
                  <a:cubicBezTo>
                    <a:pt x="1411617" y="80189"/>
                    <a:pt x="1411617" y="80380"/>
                    <a:pt x="1411617" y="80540"/>
                  </a:cubicBezTo>
                  <a:cubicBezTo>
                    <a:pt x="1411745" y="80317"/>
                    <a:pt x="1411808" y="80030"/>
                    <a:pt x="1411840" y="79775"/>
                  </a:cubicBezTo>
                  <a:cubicBezTo>
                    <a:pt x="1412924" y="78915"/>
                    <a:pt x="1414774" y="77832"/>
                    <a:pt x="1415412" y="77195"/>
                  </a:cubicBezTo>
                  <a:lnTo>
                    <a:pt x="1423288" y="68787"/>
                  </a:lnTo>
                  <a:cubicBezTo>
                    <a:pt x="1426062" y="65666"/>
                    <a:pt x="1428868" y="62512"/>
                    <a:pt x="1431578" y="59295"/>
                  </a:cubicBezTo>
                  <a:cubicBezTo>
                    <a:pt x="1434225" y="56110"/>
                    <a:pt x="1436807" y="52862"/>
                    <a:pt x="1439550" y="49836"/>
                  </a:cubicBezTo>
                  <a:cubicBezTo>
                    <a:pt x="1441909" y="47192"/>
                    <a:pt x="1444301" y="44676"/>
                    <a:pt x="1446884" y="42383"/>
                  </a:cubicBezTo>
                  <a:cubicBezTo>
                    <a:pt x="1447872" y="41555"/>
                    <a:pt x="1448032" y="40058"/>
                    <a:pt x="1447202" y="39070"/>
                  </a:cubicBezTo>
                  <a:cubicBezTo>
                    <a:pt x="1446405" y="38051"/>
                    <a:pt x="1444907" y="37924"/>
                    <a:pt x="1443918" y="38720"/>
                  </a:cubicBezTo>
                  <a:cubicBezTo>
                    <a:pt x="1440028" y="41618"/>
                    <a:pt x="1436361" y="44931"/>
                    <a:pt x="1432854" y="48498"/>
                  </a:cubicBezTo>
                  <a:close/>
                  <a:moveTo>
                    <a:pt x="1138285" y="2650815"/>
                  </a:moveTo>
                  <a:cubicBezTo>
                    <a:pt x="1136659" y="2647280"/>
                    <a:pt x="1134905" y="2643840"/>
                    <a:pt x="1133183" y="2640368"/>
                  </a:cubicBezTo>
                  <a:lnTo>
                    <a:pt x="1127922" y="2629826"/>
                  </a:lnTo>
                  <a:cubicBezTo>
                    <a:pt x="1127475" y="2628902"/>
                    <a:pt x="1125913" y="2626895"/>
                    <a:pt x="1125180" y="2625494"/>
                  </a:cubicBezTo>
                  <a:cubicBezTo>
                    <a:pt x="1125435" y="2624793"/>
                    <a:pt x="1125339" y="2623965"/>
                    <a:pt x="1124829" y="2623360"/>
                  </a:cubicBezTo>
                  <a:cubicBezTo>
                    <a:pt x="1123362" y="2621322"/>
                    <a:pt x="1121576" y="2622500"/>
                    <a:pt x="1121289" y="2622723"/>
                  </a:cubicBezTo>
                  <a:cubicBezTo>
                    <a:pt x="1121002" y="2622946"/>
                    <a:pt x="1120173" y="2623838"/>
                    <a:pt x="1120588" y="2625430"/>
                  </a:cubicBezTo>
                  <a:cubicBezTo>
                    <a:pt x="1120907" y="2626545"/>
                    <a:pt x="1122597" y="2630303"/>
                    <a:pt x="1123234" y="2631896"/>
                  </a:cubicBezTo>
                  <a:lnTo>
                    <a:pt x="1127794" y="2642853"/>
                  </a:lnTo>
                  <a:cubicBezTo>
                    <a:pt x="1129357" y="2646420"/>
                    <a:pt x="1130887" y="2649987"/>
                    <a:pt x="1132513" y="2653491"/>
                  </a:cubicBezTo>
                  <a:cubicBezTo>
                    <a:pt x="1133629" y="2655847"/>
                    <a:pt x="1134778" y="2658173"/>
                    <a:pt x="1135957" y="2660498"/>
                  </a:cubicBezTo>
                  <a:cubicBezTo>
                    <a:pt x="1138923" y="2666295"/>
                    <a:pt x="1142111" y="2671964"/>
                    <a:pt x="1145396" y="2677570"/>
                  </a:cubicBezTo>
                  <a:cubicBezTo>
                    <a:pt x="1146002" y="2678716"/>
                    <a:pt x="1147436" y="2679162"/>
                    <a:pt x="1148584" y="2678525"/>
                  </a:cubicBezTo>
                  <a:cubicBezTo>
                    <a:pt x="1149732" y="2677920"/>
                    <a:pt x="1150147" y="2676487"/>
                    <a:pt x="1149541" y="2675372"/>
                  </a:cubicBezTo>
                  <a:cubicBezTo>
                    <a:pt x="1147149" y="2670499"/>
                    <a:pt x="1144981" y="2665594"/>
                    <a:pt x="1142749" y="2660657"/>
                  </a:cubicBezTo>
                  <a:cubicBezTo>
                    <a:pt x="1141282" y="2657376"/>
                    <a:pt x="1139816" y="2654064"/>
                    <a:pt x="1138285" y="2650815"/>
                  </a:cubicBezTo>
                  <a:close/>
                  <a:moveTo>
                    <a:pt x="1123713" y="2664957"/>
                  </a:moveTo>
                  <a:cubicBezTo>
                    <a:pt x="1125658" y="2672123"/>
                    <a:pt x="1127380" y="2679321"/>
                    <a:pt x="1128847" y="2686615"/>
                  </a:cubicBezTo>
                  <a:cubicBezTo>
                    <a:pt x="1129134" y="2687889"/>
                    <a:pt x="1128336" y="2689163"/>
                    <a:pt x="1127093" y="2689450"/>
                  </a:cubicBezTo>
                  <a:cubicBezTo>
                    <a:pt x="1125817" y="2689737"/>
                    <a:pt x="1124542" y="2688972"/>
                    <a:pt x="1124255" y="2687698"/>
                  </a:cubicBezTo>
                  <a:cubicBezTo>
                    <a:pt x="1122661" y="2681742"/>
                    <a:pt x="1120779" y="2675913"/>
                    <a:pt x="1118898" y="2670053"/>
                  </a:cubicBezTo>
                  <a:cubicBezTo>
                    <a:pt x="1117654" y="2666103"/>
                    <a:pt x="1116379" y="2662186"/>
                    <a:pt x="1115167" y="2658268"/>
                  </a:cubicBezTo>
                  <a:cubicBezTo>
                    <a:pt x="1113892" y="2654000"/>
                    <a:pt x="1112776" y="2649700"/>
                    <a:pt x="1111596" y="2645432"/>
                  </a:cubicBezTo>
                  <a:lnTo>
                    <a:pt x="1107897" y="2631450"/>
                  </a:lnTo>
                  <a:cubicBezTo>
                    <a:pt x="1107610" y="2630399"/>
                    <a:pt x="1107387" y="2627723"/>
                    <a:pt x="1107004" y="2626099"/>
                  </a:cubicBezTo>
                  <a:cubicBezTo>
                    <a:pt x="1106622" y="2625908"/>
                    <a:pt x="1106335" y="2625621"/>
                    <a:pt x="1106111" y="2625239"/>
                  </a:cubicBezTo>
                  <a:cubicBezTo>
                    <a:pt x="1106303" y="2625398"/>
                    <a:pt x="1106590" y="2625494"/>
                    <a:pt x="1106877" y="2625621"/>
                  </a:cubicBezTo>
                  <a:cubicBezTo>
                    <a:pt x="1106685" y="2625016"/>
                    <a:pt x="1106462" y="2624698"/>
                    <a:pt x="1106175" y="2624793"/>
                  </a:cubicBezTo>
                  <a:cubicBezTo>
                    <a:pt x="1106048" y="2624857"/>
                    <a:pt x="1105984" y="2624889"/>
                    <a:pt x="1105952" y="2624952"/>
                  </a:cubicBezTo>
                  <a:cubicBezTo>
                    <a:pt x="1105856" y="2624730"/>
                    <a:pt x="1105824" y="2624475"/>
                    <a:pt x="1105793" y="2624220"/>
                  </a:cubicBezTo>
                  <a:cubicBezTo>
                    <a:pt x="1105697" y="2623041"/>
                    <a:pt x="1106143" y="2622436"/>
                    <a:pt x="1106303" y="2622245"/>
                  </a:cubicBezTo>
                  <a:cubicBezTo>
                    <a:pt x="1106909" y="2621417"/>
                    <a:pt x="1107706" y="2621290"/>
                    <a:pt x="1108503" y="2621417"/>
                  </a:cubicBezTo>
                  <a:cubicBezTo>
                    <a:pt x="1108822" y="2621449"/>
                    <a:pt x="1109746" y="2621736"/>
                    <a:pt x="1110352" y="2622946"/>
                  </a:cubicBezTo>
                  <a:cubicBezTo>
                    <a:pt x="1110863" y="2623997"/>
                    <a:pt x="1112138" y="2628233"/>
                    <a:pt x="1112744" y="2629921"/>
                  </a:cubicBezTo>
                  <a:lnTo>
                    <a:pt x="1117336" y="2643808"/>
                  </a:lnTo>
                  <a:cubicBezTo>
                    <a:pt x="1118611" y="2648012"/>
                    <a:pt x="1120014" y="2652217"/>
                    <a:pt x="1121289" y="2656421"/>
                  </a:cubicBezTo>
                  <a:cubicBezTo>
                    <a:pt x="1122150" y="2659256"/>
                    <a:pt x="1122948" y="2662090"/>
                    <a:pt x="1123713" y="2664957"/>
                  </a:cubicBezTo>
                  <a:close/>
                  <a:moveTo>
                    <a:pt x="1110320" y="2623901"/>
                  </a:moveTo>
                  <a:cubicBezTo>
                    <a:pt x="1110289" y="2623901"/>
                    <a:pt x="1110289" y="2623965"/>
                    <a:pt x="1110289" y="2623997"/>
                  </a:cubicBezTo>
                  <a:cubicBezTo>
                    <a:pt x="1110320" y="2624220"/>
                    <a:pt x="1110289" y="2624411"/>
                    <a:pt x="1110257" y="2624634"/>
                  </a:cubicBezTo>
                  <a:cubicBezTo>
                    <a:pt x="1110512" y="2624316"/>
                    <a:pt x="1110735" y="2623933"/>
                    <a:pt x="1110320" y="2623901"/>
                  </a:cubicBezTo>
                  <a:close/>
                  <a:moveTo>
                    <a:pt x="1098427" y="2621162"/>
                  </a:moveTo>
                  <a:cubicBezTo>
                    <a:pt x="1099128" y="2620430"/>
                    <a:pt x="1099256" y="2619251"/>
                    <a:pt x="1098650" y="2618359"/>
                  </a:cubicBezTo>
                  <a:cubicBezTo>
                    <a:pt x="1097598" y="2616735"/>
                    <a:pt x="1096258" y="2616958"/>
                    <a:pt x="1095653" y="2617117"/>
                  </a:cubicBezTo>
                  <a:cubicBezTo>
                    <a:pt x="1095047" y="2617277"/>
                    <a:pt x="1094409" y="2617754"/>
                    <a:pt x="1094026" y="2618742"/>
                  </a:cubicBezTo>
                  <a:cubicBezTo>
                    <a:pt x="1093867" y="2619156"/>
                    <a:pt x="1093739" y="2620016"/>
                    <a:pt x="1093739" y="2621067"/>
                  </a:cubicBezTo>
                  <a:cubicBezTo>
                    <a:pt x="1093707" y="2622882"/>
                    <a:pt x="1093899" y="2625685"/>
                    <a:pt x="1093771" y="2627086"/>
                  </a:cubicBezTo>
                  <a:lnTo>
                    <a:pt x="1092336" y="2641738"/>
                  </a:lnTo>
                  <a:cubicBezTo>
                    <a:pt x="1092081" y="2645146"/>
                    <a:pt x="1091858" y="2648586"/>
                    <a:pt x="1091731" y="2651993"/>
                  </a:cubicBezTo>
                  <a:cubicBezTo>
                    <a:pt x="1091667" y="2654255"/>
                    <a:pt x="1091635" y="2656548"/>
                    <a:pt x="1091667" y="2658810"/>
                  </a:cubicBezTo>
                  <a:cubicBezTo>
                    <a:pt x="1091762" y="2667282"/>
                    <a:pt x="1092241" y="2675722"/>
                    <a:pt x="1092496" y="2684194"/>
                  </a:cubicBezTo>
                  <a:cubicBezTo>
                    <a:pt x="1092496" y="2685500"/>
                    <a:pt x="1093548" y="2686551"/>
                    <a:pt x="1094855" y="2686551"/>
                  </a:cubicBezTo>
                  <a:cubicBezTo>
                    <a:pt x="1096131" y="2686551"/>
                    <a:pt x="1097183" y="2685500"/>
                    <a:pt x="1097215" y="2684194"/>
                  </a:cubicBezTo>
                  <a:lnTo>
                    <a:pt x="1098363" y="2642120"/>
                  </a:lnTo>
                  <a:lnTo>
                    <a:pt x="1098905" y="2627405"/>
                  </a:lnTo>
                  <a:cubicBezTo>
                    <a:pt x="1098937" y="2626099"/>
                    <a:pt x="1098618" y="2623615"/>
                    <a:pt x="1098459" y="2621704"/>
                  </a:cubicBezTo>
                  <a:lnTo>
                    <a:pt x="1098427" y="2621162"/>
                  </a:lnTo>
                  <a:close/>
                  <a:moveTo>
                    <a:pt x="1079614" y="2613200"/>
                  </a:moveTo>
                  <a:cubicBezTo>
                    <a:pt x="1078593" y="2618200"/>
                    <a:pt x="1077541" y="2623201"/>
                    <a:pt x="1076584" y="2628233"/>
                  </a:cubicBezTo>
                  <a:cubicBezTo>
                    <a:pt x="1075596" y="2633265"/>
                    <a:pt x="1074639" y="2638266"/>
                    <a:pt x="1073746" y="2643298"/>
                  </a:cubicBezTo>
                  <a:cubicBezTo>
                    <a:pt x="1073077" y="2647312"/>
                    <a:pt x="1072439" y="2651357"/>
                    <a:pt x="1071833" y="2655370"/>
                  </a:cubicBezTo>
                  <a:cubicBezTo>
                    <a:pt x="1070909" y="2661421"/>
                    <a:pt x="1070079" y="2667505"/>
                    <a:pt x="1069123" y="2673525"/>
                  </a:cubicBezTo>
                  <a:cubicBezTo>
                    <a:pt x="1068868" y="2674799"/>
                    <a:pt x="1069697" y="2676041"/>
                    <a:pt x="1070972" y="2676295"/>
                  </a:cubicBezTo>
                  <a:cubicBezTo>
                    <a:pt x="1072216" y="2676550"/>
                    <a:pt x="1073460" y="2675722"/>
                    <a:pt x="1073715" y="2674448"/>
                  </a:cubicBezTo>
                  <a:cubicBezTo>
                    <a:pt x="1075149" y="2668460"/>
                    <a:pt x="1076553" y="2662472"/>
                    <a:pt x="1077796" y="2656421"/>
                  </a:cubicBezTo>
                  <a:cubicBezTo>
                    <a:pt x="1078593" y="2652408"/>
                    <a:pt x="1079358" y="2648394"/>
                    <a:pt x="1080028" y="2644349"/>
                  </a:cubicBezTo>
                  <a:cubicBezTo>
                    <a:pt x="1080857" y="2639285"/>
                    <a:pt x="1081495" y="2634221"/>
                    <a:pt x="1082165" y="2629157"/>
                  </a:cubicBezTo>
                  <a:cubicBezTo>
                    <a:pt x="1082834" y="2624061"/>
                    <a:pt x="1083440" y="2618996"/>
                    <a:pt x="1084046" y="2613932"/>
                  </a:cubicBezTo>
                  <a:cubicBezTo>
                    <a:pt x="1084269" y="2612690"/>
                    <a:pt x="1083440" y="2611543"/>
                    <a:pt x="1082196" y="2611352"/>
                  </a:cubicBezTo>
                  <a:cubicBezTo>
                    <a:pt x="1080985" y="2611161"/>
                    <a:pt x="1079805" y="2611989"/>
                    <a:pt x="1079614" y="2613200"/>
                  </a:cubicBezTo>
                  <a:close/>
                  <a:moveTo>
                    <a:pt x="1071036" y="2612594"/>
                  </a:moveTo>
                  <a:lnTo>
                    <a:pt x="1070972" y="2612626"/>
                  </a:lnTo>
                  <a:lnTo>
                    <a:pt x="1071036" y="2612563"/>
                  </a:lnTo>
                  <a:cubicBezTo>
                    <a:pt x="1071132" y="2612308"/>
                    <a:pt x="1071227" y="2612148"/>
                    <a:pt x="1071355" y="2612212"/>
                  </a:cubicBezTo>
                  <a:cubicBezTo>
                    <a:pt x="1072025" y="2611289"/>
                    <a:pt x="1071961" y="2610046"/>
                    <a:pt x="1071100" y="2609250"/>
                  </a:cubicBezTo>
                  <a:cubicBezTo>
                    <a:pt x="1070877" y="2608995"/>
                    <a:pt x="1068868" y="2607817"/>
                    <a:pt x="1067497" y="2609855"/>
                  </a:cubicBezTo>
                  <a:cubicBezTo>
                    <a:pt x="1067305" y="2610142"/>
                    <a:pt x="1066891" y="2610843"/>
                    <a:pt x="1066381" y="2611798"/>
                  </a:cubicBezTo>
                  <a:cubicBezTo>
                    <a:pt x="1063702" y="2616671"/>
                    <a:pt x="1057452" y="2629093"/>
                    <a:pt x="1056974" y="2630049"/>
                  </a:cubicBezTo>
                  <a:cubicBezTo>
                    <a:pt x="1054997" y="2634253"/>
                    <a:pt x="1052733" y="2638266"/>
                    <a:pt x="1050565" y="2642279"/>
                  </a:cubicBezTo>
                  <a:cubicBezTo>
                    <a:pt x="1048333" y="2646388"/>
                    <a:pt x="1046133" y="2650497"/>
                    <a:pt x="1043932" y="2654637"/>
                  </a:cubicBezTo>
                  <a:cubicBezTo>
                    <a:pt x="1042019" y="2658204"/>
                    <a:pt x="1040202" y="2661803"/>
                    <a:pt x="1038480" y="2665466"/>
                  </a:cubicBezTo>
                  <a:cubicBezTo>
                    <a:pt x="1037874" y="2666613"/>
                    <a:pt x="1038320" y="2668046"/>
                    <a:pt x="1039468" y="2668651"/>
                  </a:cubicBezTo>
                  <a:cubicBezTo>
                    <a:pt x="1040616" y="2669256"/>
                    <a:pt x="1042019" y="2668811"/>
                    <a:pt x="1042625" y="2667664"/>
                  </a:cubicBezTo>
                  <a:cubicBezTo>
                    <a:pt x="1045431" y="2662759"/>
                    <a:pt x="1048429" y="2658077"/>
                    <a:pt x="1051330" y="2653331"/>
                  </a:cubicBezTo>
                  <a:cubicBezTo>
                    <a:pt x="1053307" y="2650114"/>
                    <a:pt x="1055252" y="2646898"/>
                    <a:pt x="1057102" y="2643585"/>
                  </a:cubicBezTo>
                  <a:cubicBezTo>
                    <a:pt x="1059047" y="2640018"/>
                    <a:pt x="1060800" y="2636355"/>
                    <a:pt x="1062490" y="2632565"/>
                  </a:cubicBezTo>
                  <a:cubicBezTo>
                    <a:pt x="1062905" y="2631577"/>
                    <a:pt x="1068294" y="2618901"/>
                    <a:pt x="1070558" y="2613900"/>
                  </a:cubicBezTo>
                  <a:cubicBezTo>
                    <a:pt x="1070781" y="2613454"/>
                    <a:pt x="1070909" y="2612945"/>
                    <a:pt x="1071036" y="2612594"/>
                  </a:cubicBezTo>
                  <a:close/>
                  <a:moveTo>
                    <a:pt x="1071036" y="2612563"/>
                  </a:moveTo>
                  <a:lnTo>
                    <a:pt x="1071036" y="2612594"/>
                  </a:lnTo>
                  <a:cubicBezTo>
                    <a:pt x="1071227" y="2612499"/>
                    <a:pt x="1071546" y="2612340"/>
                    <a:pt x="1071355" y="2612244"/>
                  </a:cubicBezTo>
                  <a:cubicBezTo>
                    <a:pt x="1071291" y="2612308"/>
                    <a:pt x="1071259" y="2612372"/>
                    <a:pt x="1071195" y="2612403"/>
                  </a:cubicBezTo>
                  <a:cubicBezTo>
                    <a:pt x="1071164" y="2612467"/>
                    <a:pt x="1071100" y="2612531"/>
                    <a:pt x="1071036" y="2612563"/>
                  </a:cubicBezTo>
                  <a:close/>
                  <a:moveTo>
                    <a:pt x="1071355" y="2612212"/>
                  </a:moveTo>
                  <a:cubicBezTo>
                    <a:pt x="1071355" y="2612212"/>
                    <a:pt x="1071355" y="2612212"/>
                    <a:pt x="1071355" y="2612212"/>
                  </a:cubicBezTo>
                  <a:cubicBezTo>
                    <a:pt x="1071355" y="2612212"/>
                    <a:pt x="1071355" y="2612244"/>
                    <a:pt x="1071355" y="2612244"/>
                  </a:cubicBezTo>
                  <a:lnTo>
                    <a:pt x="1071355" y="2612212"/>
                  </a:lnTo>
                  <a:close/>
                  <a:moveTo>
                    <a:pt x="1052319" y="2622150"/>
                  </a:moveTo>
                  <a:lnTo>
                    <a:pt x="1059780" y="2613486"/>
                  </a:lnTo>
                  <a:cubicBezTo>
                    <a:pt x="1060705" y="2612435"/>
                    <a:pt x="1063192" y="2610206"/>
                    <a:pt x="1063798" y="2609505"/>
                  </a:cubicBezTo>
                  <a:cubicBezTo>
                    <a:pt x="1064659" y="2608518"/>
                    <a:pt x="1064595" y="2607594"/>
                    <a:pt x="1064563" y="2607371"/>
                  </a:cubicBezTo>
                  <a:cubicBezTo>
                    <a:pt x="1064467" y="2606989"/>
                    <a:pt x="1063320" y="2604345"/>
                    <a:pt x="1060864" y="2605906"/>
                  </a:cubicBezTo>
                  <a:cubicBezTo>
                    <a:pt x="1060705" y="2606001"/>
                    <a:pt x="1060545" y="2606097"/>
                    <a:pt x="1060418" y="2606224"/>
                  </a:cubicBezTo>
                  <a:cubicBezTo>
                    <a:pt x="1060450" y="2606256"/>
                    <a:pt x="1060482" y="2606288"/>
                    <a:pt x="1060514" y="2606352"/>
                  </a:cubicBezTo>
                  <a:cubicBezTo>
                    <a:pt x="1060705" y="2606543"/>
                    <a:pt x="1060482" y="2606893"/>
                    <a:pt x="1060035" y="2607275"/>
                  </a:cubicBezTo>
                  <a:cubicBezTo>
                    <a:pt x="1060003" y="2607084"/>
                    <a:pt x="1060003" y="2606893"/>
                    <a:pt x="1060035" y="2606702"/>
                  </a:cubicBezTo>
                  <a:cubicBezTo>
                    <a:pt x="1059908" y="2606957"/>
                    <a:pt x="1059812" y="2607212"/>
                    <a:pt x="1059748" y="2607467"/>
                  </a:cubicBezTo>
                  <a:cubicBezTo>
                    <a:pt x="1058664" y="2608326"/>
                    <a:pt x="1056783" y="2609346"/>
                    <a:pt x="1056113" y="2609951"/>
                  </a:cubicBezTo>
                  <a:lnTo>
                    <a:pt x="1047950" y="2618136"/>
                  </a:lnTo>
                  <a:cubicBezTo>
                    <a:pt x="1045080" y="2621162"/>
                    <a:pt x="1042179" y="2624220"/>
                    <a:pt x="1039341" y="2627373"/>
                  </a:cubicBezTo>
                  <a:cubicBezTo>
                    <a:pt x="1036599" y="2630463"/>
                    <a:pt x="1033888" y="2633616"/>
                    <a:pt x="1031050" y="2636578"/>
                  </a:cubicBezTo>
                  <a:cubicBezTo>
                    <a:pt x="1028595" y="2639158"/>
                    <a:pt x="1026108" y="2641610"/>
                    <a:pt x="1023461" y="2643840"/>
                  </a:cubicBezTo>
                  <a:cubicBezTo>
                    <a:pt x="1022441" y="2644604"/>
                    <a:pt x="1022250" y="2646101"/>
                    <a:pt x="1023015" y="2647120"/>
                  </a:cubicBezTo>
                  <a:cubicBezTo>
                    <a:pt x="1023812" y="2648140"/>
                    <a:pt x="1025279" y="2648363"/>
                    <a:pt x="1026299" y="2647566"/>
                  </a:cubicBezTo>
                  <a:cubicBezTo>
                    <a:pt x="1030285" y="2644795"/>
                    <a:pt x="1034080" y="2641610"/>
                    <a:pt x="1037683" y="2638139"/>
                  </a:cubicBezTo>
                  <a:cubicBezTo>
                    <a:pt x="1040297" y="2635622"/>
                    <a:pt x="1042848" y="2633011"/>
                    <a:pt x="1045272" y="2630303"/>
                  </a:cubicBezTo>
                  <a:cubicBezTo>
                    <a:pt x="1047695" y="2627596"/>
                    <a:pt x="1049959" y="2624825"/>
                    <a:pt x="1052319" y="2622150"/>
                  </a:cubicBezTo>
                  <a:close/>
                  <a:moveTo>
                    <a:pt x="172918" y="659901"/>
                  </a:moveTo>
                  <a:cubicBezTo>
                    <a:pt x="172918" y="659869"/>
                    <a:pt x="172854" y="659901"/>
                    <a:pt x="172854" y="659869"/>
                  </a:cubicBezTo>
                  <a:cubicBezTo>
                    <a:pt x="172662" y="659837"/>
                    <a:pt x="172503" y="659774"/>
                    <a:pt x="172344" y="659710"/>
                  </a:cubicBezTo>
                  <a:cubicBezTo>
                    <a:pt x="172599" y="659965"/>
                    <a:pt x="172886" y="660252"/>
                    <a:pt x="172918" y="659901"/>
                  </a:cubicBezTo>
                  <a:close/>
                  <a:moveTo>
                    <a:pt x="173587" y="655378"/>
                  </a:moveTo>
                  <a:cubicBezTo>
                    <a:pt x="172503" y="655187"/>
                    <a:pt x="168390" y="655060"/>
                    <a:pt x="166732" y="654901"/>
                  </a:cubicBezTo>
                  <a:lnTo>
                    <a:pt x="155029" y="654232"/>
                  </a:lnTo>
                  <a:cubicBezTo>
                    <a:pt x="151203" y="654072"/>
                    <a:pt x="147376" y="653881"/>
                    <a:pt x="143550" y="653818"/>
                  </a:cubicBezTo>
                  <a:cubicBezTo>
                    <a:pt x="140967" y="653786"/>
                    <a:pt x="138416" y="653786"/>
                    <a:pt x="135865" y="653850"/>
                  </a:cubicBezTo>
                  <a:cubicBezTo>
                    <a:pt x="129424" y="653977"/>
                    <a:pt x="123015" y="654359"/>
                    <a:pt x="116606" y="654869"/>
                  </a:cubicBezTo>
                  <a:cubicBezTo>
                    <a:pt x="115330" y="654901"/>
                    <a:pt x="114310" y="656015"/>
                    <a:pt x="114374" y="657289"/>
                  </a:cubicBezTo>
                  <a:cubicBezTo>
                    <a:pt x="114406" y="658595"/>
                    <a:pt x="115522" y="659614"/>
                    <a:pt x="116797" y="659551"/>
                  </a:cubicBezTo>
                  <a:cubicBezTo>
                    <a:pt x="122122" y="659551"/>
                    <a:pt x="127447" y="659742"/>
                    <a:pt x="132772" y="659901"/>
                  </a:cubicBezTo>
                  <a:cubicBezTo>
                    <a:pt x="136344" y="659997"/>
                    <a:pt x="139883" y="660124"/>
                    <a:pt x="143454" y="660188"/>
                  </a:cubicBezTo>
                  <a:cubicBezTo>
                    <a:pt x="147281" y="660252"/>
                    <a:pt x="151075" y="660156"/>
                    <a:pt x="154902" y="660156"/>
                  </a:cubicBezTo>
                  <a:lnTo>
                    <a:pt x="166508" y="660029"/>
                  </a:lnTo>
                  <a:cubicBezTo>
                    <a:pt x="167529" y="660029"/>
                    <a:pt x="169984" y="659551"/>
                    <a:pt x="171515" y="659487"/>
                  </a:cubicBezTo>
                  <a:cubicBezTo>
                    <a:pt x="171738" y="659678"/>
                    <a:pt x="172057" y="659614"/>
                    <a:pt x="172344" y="659710"/>
                  </a:cubicBezTo>
                  <a:cubicBezTo>
                    <a:pt x="172248" y="659614"/>
                    <a:pt x="172120" y="659487"/>
                    <a:pt x="172089" y="659487"/>
                  </a:cubicBezTo>
                  <a:cubicBezTo>
                    <a:pt x="172599" y="659487"/>
                    <a:pt x="172854" y="659614"/>
                    <a:pt x="172854" y="659869"/>
                  </a:cubicBezTo>
                  <a:cubicBezTo>
                    <a:pt x="173109" y="659901"/>
                    <a:pt x="173332" y="660156"/>
                    <a:pt x="173619" y="660092"/>
                  </a:cubicBezTo>
                  <a:cubicBezTo>
                    <a:pt x="175787" y="659710"/>
                    <a:pt x="175787" y="657926"/>
                    <a:pt x="175787" y="657608"/>
                  </a:cubicBezTo>
                  <a:cubicBezTo>
                    <a:pt x="175787" y="657194"/>
                    <a:pt x="175437" y="655729"/>
                    <a:pt x="173587" y="655378"/>
                  </a:cubicBezTo>
                  <a:close/>
                  <a:moveTo>
                    <a:pt x="181240" y="642447"/>
                  </a:moveTo>
                  <a:cubicBezTo>
                    <a:pt x="182356" y="642861"/>
                    <a:pt x="182675" y="643530"/>
                    <a:pt x="182771" y="643753"/>
                  </a:cubicBezTo>
                  <a:cubicBezTo>
                    <a:pt x="183217" y="644581"/>
                    <a:pt x="183026" y="645314"/>
                    <a:pt x="182643" y="645951"/>
                  </a:cubicBezTo>
                  <a:cubicBezTo>
                    <a:pt x="182484" y="646269"/>
                    <a:pt x="181814" y="647065"/>
                    <a:pt x="180379" y="647065"/>
                  </a:cubicBezTo>
                  <a:cubicBezTo>
                    <a:pt x="179231" y="647097"/>
                    <a:pt x="174926" y="646365"/>
                    <a:pt x="173141" y="646142"/>
                  </a:cubicBezTo>
                  <a:lnTo>
                    <a:pt x="158887" y="644199"/>
                  </a:lnTo>
                  <a:cubicBezTo>
                    <a:pt x="154583" y="643498"/>
                    <a:pt x="150278" y="642893"/>
                    <a:pt x="146005" y="642192"/>
                  </a:cubicBezTo>
                  <a:cubicBezTo>
                    <a:pt x="143135" y="641714"/>
                    <a:pt x="140266" y="641173"/>
                    <a:pt x="137428" y="640632"/>
                  </a:cubicBezTo>
                  <a:cubicBezTo>
                    <a:pt x="130221" y="639230"/>
                    <a:pt x="123111" y="637574"/>
                    <a:pt x="116032" y="635695"/>
                  </a:cubicBezTo>
                  <a:cubicBezTo>
                    <a:pt x="114756" y="635376"/>
                    <a:pt x="113959" y="634134"/>
                    <a:pt x="114278" y="632860"/>
                  </a:cubicBezTo>
                  <a:cubicBezTo>
                    <a:pt x="114565" y="631618"/>
                    <a:pt x="115841" y="630822"/>
                    <a:pt x="117084" y="631108"/>
                  </a:cubicBezTo>
                  <a:cubicBezTo>
                    <a:pt x="123047" y="632287"/>
                    <a:pt x="129042" y="633179"/>
                    <a:pt x="135004" y="634070"/>
                  </a:cubicBezTo>
                  <a:cubicBezTo>
                    <a:pt x="139022" y="634676"/>
                    <a:pt x="143040" y="635249"/>
                    <a:pt x="147058" y="635918"/>
                  </a:cubicBezTo>
                  <a:cubicBezTo>
                    <a:pt x="151362" y="636618"/>
                    <a:pt x="155667" y="637478"/>
                    <a:pt x="159940" y="638338"/>
                  </a:cubicBezTo>
                  <a:lnTo>
                    <a:pt x="173938" y="641141"/>
                  </a:lnTo>
                  <a:cubicBezTo>
                    <a:pt x="174990" y="641332"/>
                    <a:pt x="177414" y="642320"/>
                    <a:pt x="179008" y="642670"/>
                  </a:cubicBezTo>
                  <a:cubicBezTo>
                    <a:pt x="179327" y="642447"/>
                    <a:pt x="179709" y="642288"/>
                    <a:pt x="180092" y="642256"/>
                  </a:cubicBezTo>
                  <a:cubicBezTo>
                    <a:pt x="179933" y="642351"/>
                    <a:pt x="179709" y="642574"/>
                    <a:pt x="179486" y="642766"/>
                  </a:cubicBezTo>
                  <a:cubicBezTo>
                    <a:pt x="180092" y="642861"/>
                    <a:pt x="180507" y="642829"/>
                    <a:pt x="180539" y="642511"/>
                  </a:cubicBezTo>
                  <a:cubicBezTo>
                    <a:pt x="180539" y="642383"/>
                    <a:pt x="180539" y="642320"/>
                    <a:pt x="180507" y="642256"/>
                  </a:cubicBezTo>
                  <a:cubicBezTo>
                    <a:pt x="180730" y="642256"/>
                    <a:pt x="180985" y="642320"/>
                    <a:pt x="181240" y="642447"/>
                  </a:cubicBezTo>
                  <a:close/>
                  <a:moveTo>
                    <a:pt x="179486" y="646588"/>
                  </a:moveTo>
                  <a:cubicBezTo>
                    <a:pt x="179295" y="646938"/>
                    <a:pt x="179072" y="646588"/>
                    <a:pt x="178912" y="646237"/>
                  </a:cubicBezTo>
                  <a:cubicBezTo>
                    <a:pt x="179040" y="646365"/>
                    <a:pt x="179231" y="646460"/>
                    <a:pt x="179422" y="646556"/>
                  </a:cubicBezTo>
                  <a:cubicBezTo>
                    <a:pt x="179454" y="646556"/>
                    <a:pt x="179518" y="646588"/>
                    <a:pt x="179486" y="646588"/>
                  </a:cubicBezTo>
                  <a:close/>
                  <a:moveTo>
                    <a:pt x="189371" y="632828"/>
                  </a:moveTo>
                  <a:cubicBezTo>
                    <a:pt x="187809" y="632000"/>
                    <a:pt x="185226" y="630949"/>
                    <a:pt x="184078" y="630216"/>
                  </a:cubicBezTo>
                  <a:lnTo>
                    <a:pt x="171770" y="622413"/>
                  </a:lnTo>
                  <a:cubicBezTo>
                    <a:pt x="168900" y="620661"/>
                    <a:pt x="165998" y="618941"/>
                    <a:pt x="163033" y="617349"/>
                  </a:cubicBezTo>
                  <a:cubicBezTo>
                    <a:pt x="161056" y="616266"/>
                    <a:pt x="159047" y="615247"/>
                    <a:pt x="157038" y="614259"/>
                  </a:cubicBezTo>
                  <a:cubicBezTo>
                    <a:pt x="149545" y="610565"/>
                    <a:pt x="141860" y="607284"/>
                    <a:pt x="134271" y="603717"/>
                  </a:cubicBezTo>
                  <a:cubicBezTo>
                    <a:pt x="133123" y="603144"/>
                    <a:pt x="131720" y="603621"/>
                    <a:pt x="131114" y="604768"/>
                  </a:cubicBezTo>
                  <a:cubicBezTo>
                    <a:pt x="130540" y="605914"/>
                    <a:pt x="130987" y="607348"/>
                    <a:pt x="132167" y="607921"/>
                  </a:cubicBezTo>
                  <a:lnTo>
                    <a:pt x="168740" y="627605"/>
                  </a:lnTo>
                  <a:lnTo>
                    <a:pt x="181463" y="634644"/>
                  </a:lnTo>
                  <a:cubicBezTo>
                    <a:pt x="182611" y="635249"/>
                    <a:pt x="184939" y="636077"/>
                    <a:pt x="186724" y="636778"/>
                  </a:cubicBezTo>
                  <a:lnTo>
                    <a:pt x="187171" y="636969"/>
                  </a:lnTo>
                  <a:cubicBezTo>
                    <a:pt x="187522" y="637956"/>
                    <a:pt x="188542" y="638593"/>
                    <a:pt x="189626" y="638434"/>
                  </a:cubicBezTo>
                  <a:cubicBezTo>
                    <a:pt x="191444" y="638211"/>
                    <a:pt x="191858" y="637001"/>
                    <a:pt x="192018" y="636395"/>
                  </a:cubicBezTo>
                  <a:cubicBezTo>
                    <a:pt x="192177" y="635790"/>
                    <a:pt x="192050" y="634994"/>
                    <a:pt x="191348" y="634198"/>
                  </a:cubicBezTo>
                  <a:cubicBezTo>
                    <a:pt x="191061" y="633847"/>
                    <a:pt x="190360" y="633338"/>
                    <a:pt x="189371" y="632828"/>
                  </a:cubicBezTo>
                  <a:close/>
                  <a:moveTo>
                    <a:pt x="190678" y="614036"/>
                  </a:moveTo>
                  <a:cubicBezTo>
                    <a:pt x="186693" y="610947"/>
                    <a:pt x="182707" y="607826"/>
                    <a:pt x="178657" y="604800"/>
                  </a:cubicBezTo>
                  <a:cubicBezTo>
                    <a:pt x="175437" y="602379"/>
                    <a:pt x="172152" y="600054"/>
                    <a:pt x="168868" y="597697"/>
                  </a:cubicBezTo>
                  <a:cubicBezTo>
                    <a:pt x="163926" y="594162"/>
                    <a:pt x="158951" y="590722"/>
                    <a:pt x="154073" y="587155"/>
                  </a:cubicBezTo>
                  <a:cubicBezTo>
                    <a:pt x="153052" y="586358"/>
                    <a:pt x="151585" y="586517"/>
                    <a:pt x="150756" y="587537"/>
                  </a:cubicBezTo>
                  <a:cubicBezTo>
                    <a:pt x="149959" y="588556"/>
                    <a:pt x="150151" y="590053"/>
                    <a:pt x="151171" y="590849"/>
                  </a:cubicBezTo>
                  <a:cubicBezTo>
                    <a:pt x="155794" y="594799"/>
                    <a:pt x="160450" y="598716"/>
                    <a:pt x="165233" y="602506"/>
                  </a:cubicBezTo>
                  <a:cubicBezTo>
                    <a:pt x="168390" y="605023"/>
                    <a:pt x="171610" y="607507"/>
                    <a:pt x="174895" y="609896"/>
                  </a:cubicBezTo>
                  <a:cubicBezTo>
                    <a:pt x="178976" y="612890"/>
                    <a:pt x="183153" y="615756"/>
                    <a:pt x="187330" y="618623"/>
                  </a:cubicBezTo>
                  <a:cubicBezTo>
                    <a:pt x="191507" y="621489"/>
                    <a:pt x="195717" y="624260"/>
                    <a:pt x="199926" y="627095"/>
                  </a:cubicBezTo>
                  <a:cubicBezTo>
                    <a:pt x="200914" y="627828"/>
                    <a:pt x="202349" y="627605"/>
                    <a:pt x="203082" y="626617"/>
                  </a:cubicBezTo>
                  <a:cubicBezTo>
                    <a:pt x="203816" y="625598"/>
                    <a:pt x="203593" y="624197"/>
                    <a:pt x="202572" y="623464"/>
                  </a:cubicBezTo>
                  <a:cubicBezTo>
                    <a:pt x="198618" y="620311"/>
                    <a:pt x="194664" y="617158"/>
                    <a:pt x="190678" y="614036"/>
                  </a:cubicBezTo>
                  <a:close/>
                  <a:moveTo>
                    <a:pt x="209715" y="612030"/>
                  </a:moveTo>
                  <a:cubicBezTo>
                    <a:pt x="206590" y="607443"/>
                    <a:pt x="198427" y="596264"/>
                    <a:pt x="197789" y="595404"/>
                  </a:cubicBezTo>
                  <a:cubicBezTo>
                    <a:pt x="194951" y="591709"/>
                    <a:pt x="192432" y="587887"/>
                    <a:pt x="189849" y="584129"/>
                  </a:cubicBezTo>
                  <a:cubicBezTo>
                    <a:pt x="187203" y="580243"/>
                    <a:pt x="184556" y="576421"/>
                    <a:pt x="181910" y="572599"/>
                  </a:cubicBezTo>
                  <a:cubicBezTo>
                    <a:pt x="179614" y="569286"/>
                    <a:pt x="177222" y="566038"/>
                    <a:pt x="174767" y="562789"/>
                  </a:cubicBezTo>
                  <a:cubicBezTo>
                    <a:pt x="174002" y="561738"/>
                    <a:pt x="172535" y="561483"/>
                    <a:pt x="171483" y="562247"/>
                  </a:cubicBezTo>
                  <a:cubicBezTo>
                    <a:pt x="170430" y="562980"/>
                    <a:pt x="170175" y="564445"/>
                    <a:pt x="170909" y="565496"/>
                  </a:cubicBezTo>
                  <a:cubicBezTo>
                    <a:pt x="173970" y="570210"/>
                    <a:pt x="176776" y="575019"/>
                    <a:pt x="179678" y="579765"/>
                  </a:cubicBezTo>
                  <a:cubicBezTo>
                    <a:pt x="181623" y="582982"/>
                    <a:pt x="183600" y="586199"/>
                    <a:pt x="185704" y="589320"/>
                  </a:cubicBezTo>
                  <a:cubicBezTo>
                    <a:pt x="188000" y="592665"/>
                    <a:pt x="190455" y="595913"/>
                    <a:pt x="193038" y="599130"/>
                  </a:cubicBezTo>
                  <a:cubicBezTo>
                    <a:pt x="193740" y="599958"/>
                    <a:pt x="202540" y="610501"/>
                    <a:pt x="205920" y="614801"/>
                  </a:cubicBezTo>
                  <a:cubicBezTo>
                    <a:pt x="206239" y="615183"/>
                    <a:pt x="206622" y="615533"/>
                    <a:pt x="206877" y="615788"/>
                  </a:cubicBezTo>
                  <a:cubicBezTo>
                    <a:pt x="206877" y="615884"/>
                    <a:pt x="206941" y="615916"/>
                    <a:pt x="206972" y="616011"/>
                  </a:cubicBezTo>
                  <a:cubicBezTo>
                    <a:pt x="207004" y="616075"/>
                    <a:pt x="207132" y="616170"/>
                    <a:pt x="207068" y="616234"/>
                  </a:cubicBezTo>
                  <a:lnTo>
                    <a:pt x="207068" y="616266"/>
                  </a:lnTo>
                  <a:cubicBezTo>
                    <a:pt x="207578" y="617317"/>
                    <a:pt x="208822" y="617827"/>
                    <a:pt x="209906" y="617381"/>
                  </a:cubicBezTo>
                  <a:cubicBezTo>
                    <a:pt x="210257" y="617285"/>
                    <a:pt x="212106" y="616043"/>
                    <a:pt x="210958" y="613909"/>
                  </a:cubicBezTo>
                  <a:cubicBezTo>
                    <a:pt x="210735" y="613590"/>
                    <a:pt x="210321" y="612922"/>
                    <a:pt x="209715" y="612030"/>
                  </a:cubicBezTo>
                  <a:close/>
                  <a:moveTo>
                    <a:pt x="206972" y="616011"/>
                  </a:moveTo>
                  <a:cubicBezTo>
                    <a:pt x="207004" y="616107"/>
                    <a:pt x="206972" y="616298"/>
                    <a:pt x="207068" y="616266"/>
                  </a:cubicBezTo>
                  <a:cubicBezTo>
                    <a:pt x="207036" y="616202"/>
                    <a:pt x="207036" y="616138"/>
                    <a:pt x="207004" y="616107"/>
                  </a:cubicBezTo>
                  <a:cubicBezTo>
                    <a:pt x="206972" y="616011"/>
                    <a:pt x="206941" y="615916"/>
                    <a:pt x="206909" y="615820"/>
                  </a:cubicBezTo>
                  <a:cubicBezTo>
                    <a:pt x="206972" y="615916"/>
                    <a:pt x="206941" y="615947"/>
                    <a:pt x="206972" y="616011"/>
                  </a:cubicBezTo>
                  <a:close/>
                  <a:moveTo>
                    <a:pt x="217112" y="609100"/>
                  </a:moveTo>
                  <a:cubicBezTo>
                    <a:pt x="216825" y="609195"/>
                    <a:pt x="216634" y="608813"/>
                    <a:pt x="216507" y="608240"/>
                  </a:cubicBezTo>
                  <a:lnTo>
                    <a:pt x="216602" y="608271"/>
                  </a:lnTo>
                  <a:lnTo>
                    <a:pt x="216953" y="608463"/>
                  </a:lnTo>
                  <a:cubicBezTo>
                    <a:pt x="216825" y="608240"/>
                    <a:pt x="216634" y="608048"/>
                    <a:pt x="216443" y="607921"/>
                  </a:cubicBezTo>
                  <a:cubicBezTo>
                    <a:pt x="216188" y="606520"/>
                    <a:pt x="216124" y="604354"/>
                    <a:pt x="215869" y="603494"/>
                  </a:cubicBezTo>
                  <a:lnTo>
                    <a:pt x="212298" y="592442"/>
                  </a:lnTo>
                  <a:cubicBezTo>
                    <a:pt x="210895" y="588492"/>
                    <a:pt x="209492" y="584479"/>
                    <a:pt x="207961" y="580498"/>
                  </a:cubicBezTo>
                  <a:cubicBezTo>
                    <a:pt x="206462" y="576612"/>
                    <a:pt x="204868" y="572726"/>
                    <a:pt x="203497" y="568840"/>
                  </a:cubicBezTo>
                  <a:cubicBezTo>
                    <a:pt x="202349" y="565464"/>
                    <a:pt x="201265" y="562120"/>
                    <a:pt x="200468" y="558712"/>
                  </a:cubicBezTo>
                  <a:cubicBezTo>
                    <a:pt x="200244" y="557438"/>
                    <a:pt x="199033" y="556578"/>
                    <a:pt x="197757" y="556833"/>
                  </a:cubicBezTo>
                  <a:cubicBezTo>
                    <a:pt x="196482" y="557056"/>
                    <a:pt x="195621" y="558266"/>
                    <a:pt x="195844" y="559540"/>
                  </a:cubicBezTo>
                  <a:cubicBezTo>
                    <a:pt x="196546" y="564381"/>
                    <a:pt x="197662" y="569223"/>
                    <a:pt x="199097" y="574064"/>
                  </a:cubicBezTo>
                  <a:cubicBezTo>
                    <a:pt x="200149" y="577536"/>
                    <a:pt x="201360" y="581039"/>
                    <a:pt x="202668" y="584447"/>
                  </a:cubicBezTo>
                  <a:cubicBezTo>
                    <a:pt x="203975" y="587855"/>
                    <a:pt x="205410" y="591168"/>
                    <a:pt x="206717" y="594480"/>
                  </a:cubicBezTo>
                  <a:lnTo>
                    <a:pt x="211054" y="605150"/>
                  </a:lnTo>
                  <a:cubicBezTo>
                    <a:pt x="211564" y="606424"/>
                    <a:pt x="212457" y="609705"/>
                    <a:pt x="212808" y="610597"/>
                  </a:cubicBezTo>
                  <a:cubicBezTo>
                    <a:pt x="213350" y="611966"/>
                    <a:pt x="214402" y="612285"/>
                    <a:pt x="214657" y="612316"/>
                  </a:cubicBezTo>
                  <a:cubicBezTo>
                    <a:pt x="214976" y="612348"/>
                    <a:pt x="217623" y="612285"/>
                    <a:pt x="217336" y="609609"/>
                  </a:cubicBezTo>
                  <a:cubicBezTo>
                    <a:pt x="217336" y="609418"/>
                    <a:pt x="217304" y="609227"/>
                    <a:pt x="217240" y="609068"/>
                  </a:cubicBezTo>
                  <a:cubicBezTo>
                    <a:pt x="217208" y="609068"/>
                    <a:pt x="217176" y="609100"/>
                    <a:pt x="217112" y="609100"/>
                  </a:cubicBezTo>
                  <a:close/>
                  <a:moveTo>
                    <a:pt x="2357725" y="2068205"/>
                  </a:moveTo>
                  <a:cubicBezTo>
                    <a:pt x="2354186" y="2067982"/>
                    <a:pt x="2350646" y="2067727"/>
                    <a:pt x="2347075" y="2067568"/>
                  </a:cubicBezTo>
                  <a:cubicBezTo>
                    <a:pt x="2343248" y="2067377"/>
                    <a:pt x="2339422" y="2067313"/>
                    <a:pt x="2335596" y="2067186"/>
                  </a:cubicBezTo>
                  <a:lnTo>
                    <a:pt x="2323989" y="2066963"/>
                  </a:lnTo>
                  <a:cubicBezTo>
                    <a:pt x="2323000" y="2066931"/>
                    <a:pt x="2320545" y="2067345"/>
                    <a:pt x="2318983" y="2067345"/>
                  </a:cubicBezTo>
                  <a:cubicBezTo>
                    <a:pt x="2318791" y="2067122"/>
                    <a:pt x="2318441" y="2067217"/>
                    <a:pt x="2318185" y="2067090"/>
                  </a:cubicBezTo>
                  <a:cubicBezTo>
                    <a:pt x="2318249" y="2067154"/>
                    <a:pt x="2318345" y="2067249"/>
                    <a:pt x="2318377" y="2067281"/>
                  </a:cubicBezTo>
                  <a:cubicBezTo>
                    <a:pt x="2318409" y="2067281"/>
                    <a:pt x="2318409" y="2067313"/>
                    <a:pt x="2318441" y="2067313"/>
                  </a:cubicBezTo>
                  <a:lnTo>
                    <a:pt x="2318409" y="2067313"/>
                  </a:lnTo>
                  <a:cubicBezTo>
                    <a:pt x="2318409" y="2067313"/>
                    <a:pt x="2318377" y="2067281"/>
                    <a:pt x="2318377" y="2067281"/>
                  </a:cubicBezTo>
                  <a:cubicBezTo>
                    <a:pt x="2318026" y="2067249"/>
                    <a:pt x="2317835" y="2067122"/>
                    <a:pt x="2317771" y="2066963"/>
                  </a:cubicBezTo>
                  <a:cubicBezTo>
                    <a:pt x="2317452" y="2066899"/>
                    <a:pt x="2317229" y="2066612"/>
                    <a:pt x="2316910" y="2066676"/>
                  </a:cubicBezTo>
                  <a:cubicBezTo>
                    <a:pt x="2314710" y="2066995"/>
                    <a:pt x="2314646" y="2068778"/>
                    <a:pt x="2314646" y="2069097"/>
                  </a:cubicBezTo>
                  <a:cubicBezTo>
                    <a:pt x="2314646" y="2069511"/>
                    <a:pt x="2314965" y="2070944"/>
                    <a:pt x="2316782" y="2071358"/>
                  </a:cubicBezTo>
                  <a:cubicBezTo>
                    <a:pt x="2317867" y="2071613"/>
                    <a:pt x="2321980" y="2071868"/>
                    <a:pt x="2323638" y="2072059"/>
                  </a:cubicBezTo>
                  <a:lnTo>
                    <a:pt x="2335309" y="2073142"/>
                  </a:lnTo>
                  <a:cubicBezTo>
                    <a:pt x="2339135" y="2073396"/>
                    <a:pt x="2342961" y="2073747"/>
                    <a:pt x="2346788" y="2073906"/>
                  </a:cubicBezTo>
                  <a:cubicBezTo>
                    <a:pt x="2349339" y="2074034"/>
                    <a:pt x="2351890" y="2074097"/>
                    <a:pt x="2354441" y="2074129"/>
                  </a:cubicBezTo>
                  <a:cubicBezTo>
                    <a:pt x="2360882" y="2074225"/>
                    <a:pt x="2367291" y="2074065"/>
                    <a:pt x="2373732" y="2073747"/>
                  </a:cubicBezTo>
                  <a:cubicBezTo>
                    <a:pt x="2375008" y="2073747"/>
                    <a:pt x="2376060" y="2072696"/>
                    <a:pt x="2376060" y="2071390"/>
                  </a:cubicBezTo>
                  <a:cubicBezTo>
                    <a:pt x="2376028" y="2070084"/>
                    <a:pt x="2374976" y="2069065"/>
                    <a:pt x="2373668" y="2069065"/>
                  </a:cubicBezTo>
                  <a:cubicBezTo>
                    <a:pt x="2368343" y="2068906"/>
                    <a:pt x="2363050" y="2068523"/>
                    <a:pt x="2357725" y="2068205"/>
                  </a:cubicBezTo>
                  <a:close/>
                  <a:moveTo>
                    <a:pt x="2317612" y="2066867"/>
                  </a:moveTo>
                  <a:cubicBezTo>
                    <a:pt x="2317612" y="2066931"/>
                    <a:pt x="2317739" y="2066899"/>
                    <a:pt x="2317771" y="2066963"/>
                  </a:cubicBezTo>
                  <a:cubicBezTo>
                    <a:pt x="2317930" y="2066995"/>
                    <a:pt x="2318058" y="2067026"/>
                    <a:pt x="2318185" y="2067090"/>
                  </a:cubicBezTo>
                  <a:cubicBezTo>
                    <a:pt x="2317962" y="2066835"/>
                    <a:pt x="2317675" y="2066517"/>
                    <a:pt x="2317612" y="2066867"/>
                  </a:cubicBezTo>
                  <a:close/>
                  <a:moveTo>
                    <a:pt x="2373700" y="2092953"/>
                  </a:moveTo>
                  <a:cubicBezTo>
                    <a:pt x="2374976" y="2093271"/>
                    <a:pt x="2375709" y="2094577"/>
                    <a:pt x="2375358" y="2095819"/>
                  </a:cubicBezTo>
                  <a:cubicBezTo>
                    <a:pt x="2375039" y="2097062"/>
                    <a:pt x="2373732" y="2097826"/>
                    <a:pt x="2372488" y="2097476"/>
                  </a:cubicBezTo>
                  <a:cubicBezTo>
                    <a:pt x="2366589" y="2096106"/>
                    <a:pt x="2360627" y="2095023"/>
                    <a:pt x="2354664" y="2093940"/>
                  </a:cubicBezTo>
                  <a:cubicBezTo>
                    <a:pt x="2350678" y="2093208"/>
                    <a:pt x="2346660" y="2092507"/>
                    <a:pt x="2342675" y="2091711"/>
                  </a:cubicBezTo>
                  <a:cubicBezTo>
                    <a:pt x="2338402" y="2090851"/>
                    <a:pt x="2334129" y="2089831"/>
                    <a:pt x="2329888" y="2088844"/>
                  </a:cubicBezTo>
                  <a:lnTo>
                    <a:pt x="2315985" y="2085595"/>
                  </a:lnTo>
                  <a:cubicBezTo>
                    <a:pt x="2314965" y="2085372"/>
                    <a:pt x="2312542" y="2084321"/>
                    <a:pt x="2310947" y="2083907"/>
                  </a:cubicBezTo>
                  <a:cubicBezTo>
                    <a:pt x="2310628" y="2084130"/>
                    <a:pt x="2310246" y="2084258"/>
                    <a:pt x="2309863" y="2084289"/>
                  </a:cubicBezTo>
                  <a:cubicBezTo>
                    <a:pt x="2310054" y="2084162"/>
                    <a:pt x="2310278" y="2083971"/>
                    <a:pt x="2310469" y="2083780"/>
                  </a:cubicBezTo>
                  <a:cubicBezTo>
                    <a:pt x="2309863" y="2083684"/>
                    <a:pt x="2309481" y="2083716"/>
                    <a:pt x="2309449" y="2084003"/>
                  </a:cubicBezTo>
                  <a:cubicBezTo>
                    <a:pt x="2309417" y="2084130"/>
                    <a:pt x="2309449" y="2084226"/>
                    <a:pt x="2309481" y="2084258"/>
                  </a:cubicBezTo>
                  <a:cubicBezTo>
                    <a:pt x="2309225" y="2084258"/>
                    <a:pt x="2308970" y="2084162"/>
                    <a:pt x="2308747" y="2084066"/>
                  </a:cubicBezTo>
                  <a:cubicBezTo>
                    <a:pt x="2307663" y="2083589"/>
                    <a:pt x="2307344" y="2082920"/>
                    <a:pt x="2307248" y="2082729"/>
                  </a:cubicBezTo>
                  <a:cubicBezTo>
                    <a:pt x="2306834" y="2081869"/>
                    <a:pt x="2307025" y="2081136"/>
                    <a:pt x="2307408" y="2080499"/>
                  </a:cubicBezTo>
                  <a:cubicBezTo>
                    <a:pt x="2307599" y="2080213"/>
                    <a:pt x="2308301" y="2079416"/>
                    <a:pt x="2309736" y="2079448"/>
                  </a:cubicBezTo>
                  <a:cubicBezTo>
                    <a:pt x="2310884" y="2079480"/>
                    <a:pt x="2315188" y="2080340"/>
                    <a:pt x="2316942" y="2080595"/>
                  </a:cubicBezTo>
                  <a:lnTo>
                    <a:pt x="2331132" y="2083015"/>
                  </a:lnTo>
                  <a:cubicBezTo>
                    <a:pt x="2335404" y="2083875"/>
                    <a:pt x="2339677" y="2084608"/>
                    <a:pt x="2343950" y="2085468"/>
                  </a:cubicBezTo>
                  <a:cubicBezTo>
                    <a:pt x="2346788" y="2086041"/>
                    <a:pt x="2349658" y="2086646"/>
                    <a:pt x="2352496" y="2087315"/>
                  </a:cubicBezTo>
                  <a:cubicBezTo>
                    <a:pt x="2359606" y="2088939"/>
                    <a:pt x="2366685" y="2090819"/>
                    <a:pt x="2373700" y="2092953"/>
                  </a:cubicBezTo>
                  <a:close/>
                  <a:moveTo>
                    <a:pt x="2311202" y="2080340"/>
                  </a:moveTo>
                  <a:cubicBezTo>
                    <a:pt x="2311043" y="2080213"/>
                    <a:pt x="2310852" y="2080085"/>
                    <a:pt x="2310660" y="2079990"/>
                  </a:cubicBezTo>
                  <a:cubicBezTo>
                    <a:pt x="2310660" y="2079990"/>
                    <a:pt x="2310596" y="2079990"/>
                    <a:pt x="2310596" y="2079958"/>
                  </a:cubicBezTo>
                  <a:cubicBezTo>
                    <a:pt x="2310820" y="2079607"/>
                    <a:pt x="2311043" y="2079990"/>
                    <a:pt x="2311202" y="2080340"/>
                  </a:cubicBezTo>
                  <a:close/>
                  <a:moveTo>
                    <a:pt x="2320768" y="2099291"/>
                  </a:moveTo>
                  <a:lnTo>
                    <a:pt x="2308269" y="2091838"/>
                  </a:lnTo>
                  <a:cubicBezTo>
                    <a:pt x="2307153" y="2091169"/>
                    <a:pt x="2304825" y="2090277"/>
                    <a:pt x="2303103" y="2089513"/>
                  </a:cubicBezTo>
                  <a:lnTo>
                    <a:pt x="2302657" y="2089322"/>
                  </a:lnTo>
                  <a:cubicBezTo>
                    <a:pt x="2302306" y="2088334"/>
                    <a:pt x="2301317" y="2087666"/>
                    <a:pt x="2300233" y="2087793"/>
                  </a:cubicBezTo>
                  <a:cubicBezTo>
                    <a:pt x="2298384" y="2087952"/>
                    <a:pt x="2297938" y="2089131"/>
                    <a:pt x="2297778" y="2089736"/>
                  </a:cubicBezTo>
                  <a:cubicBezTo>
                    <a:pt x="2297619" y="2090341"/>
                    <a:pt x="2297682" y="2091137"/>
                    <a:pt x="2298352" y="2091965"/>
                  </a:cubicBezTo>
                  <a:cubicBezTo>
                    <a:pt x="2298639" y="2092348"/>
                    <a:pt x="2299341" y="2092857"/>
                    <a:pt x="2300297" y="2093399"/>
                  </a:cubicBezTo>
                  <a:cubicBezTo>
                    <a:pt x="2301828" y="2094258"/>
                    <a:pt x="2304379" y="2095405"/>
                    <a:pt x="2305495" y="2096170"/>
                  </a:cubicBezTo>
                  <a:lnTo>
                    <a:pt x="2317548" y="2104387"/>
                  </a:lnTo>
                  <a:cubicBezTo>
                    <a:pt x="2320386" y="2106234"/>
                    <a:pt x="2323224" y="2108050"/>
                    <a:pt x="2326157" y="2109738"/>
                  </a:cubicBezTo>
                  <a:cubicBezTo>
                    <a:pt x="2328070" y="2110885"/>
                    <a:pt x="2330047" y="2111967"/>
                    <a:pt x="2332024" y="2113019"/>
                  </a:cubicBezTo>
                  <a:cubicBezTo>
                    <a:pt x="2339390" y="2116936"/>
                    <a:pt x="2346979" y="2120504"/>
                    <a:pt x="2354441" y="2124294"/>
                  </a:cubicBezTo>
                  <a:cubicBezTo>
                    <a:pt x="2355589" y="2124899"/>
                    <a:pt x="2357023" y="2124485"/>
                    <a:pt x="2357629" y="2123338"/>
                  </a:cubicBezTo>
                  <a:cubicBezTo>
                    <a:pt x="2358267" y="2122224"/>
                    <a:pt x="2357852" y="2120790"/>
                    <a:pt x="2356704" y="2120153"/>
                  </a:cubicBezTo>
                  <a:lnTo>
                    <a:pt x="2320768" y="2099291"/>
                  </a:lnTo>
                  <a:close/>
                  <a:moveTo>
                    <a:pt x="2323479" y="2124485"/>
                  </a:moveTo>
                  <a:cubicBezTo>
                    <a:pt x="2320386" y="2121873"/>
                    <a:pt x="2317261" y="2119293"/>
                    <a:pt x="2314072" y="2116777"/>
                  </a:cubicBezTo>
                  <a:cubicBezTo>
                    <a:pt x="2310054" y="2113656"/>
                    <a:pt x="2305973" y="2110662"/>
                    <a:pt x="2301892" y="2107668"/>
                  </a:cubicBezTo>
                  <a:cubicBezTo>
                    <a:pt x="2297810" y="2104674"/>
                    <a:pt x="2293665" y="2101743"/>
                    <a:pt x="2289583" y="2098782"/>
                  </a:cubicBezTo>
                  <a:cubicBezTo>
                    <a:pt x="2288595" y="2098017"/>
                    <a:pt x="2287192" y="2098176"/>
                    <a:pt x="2286427" y="2099164"/>
                  </a:cubicBezTo>
                  <a:cubicBezTo>
                    <a:pt x="2285661" y="2100151"/>
                    <a:pt x="2285821" y="2101552"/>
                    <a:pt x="2286809" y="2102317"/>
                  </a:cubicBezTo>
                  <a:cubicBezTo>
                    <a:pt x="2290667" y="2105597"/>
                    <a:pt x="2294494" y="2108878"/>
                    <a:pt x="2298384" y="2112127"/>
                  </a:cubicBezTo>
                  <a:cubicBezTo>
                    <a:pt x="2302274" y="2115376"/>
                    <a:pt x="2306164" y="2118592"/>
                    <a:pt x="2310118" y="2121746"/>
                  </a:cubicBezTo>
                  <a:cubicBezTo>
                    <a:pt x="2313275" y="2124262"/>
                    <a:pt x="2316496" y="2126714"/>
                    <a:pt x="2319684" y="2129167"/>
                  </a:cubicBezTo>
                  <a:cubicBezTo>
                    <a:pt x="2324499" y="2132862"/>
                    <a:pt x="2329378" y="2136461"/>
                    <a:pt x="2334129" y="2140187"/>
                  </a:cubicBezTo>
                  <a:cubicBezTo>
                    <a:pt x="2335117" y="2141047"/>
                    <a:pt x="2336616" y="2140920"/>
                    <a:pt x="2337445" y="2139932"/>
                  </a:cubicBezTo>
                  <a:cubicBezTo>
                    <a:pt x="2338274" y="2138913"/>
                    <a:pt x="2338146" y="2137448"/>
                    <a:pt x="2337158" y="2136620"/>
                  </a:cubicBezTo>
                  <a:cubicBezTo>
                    <a:pt x="2332662" y="2132511"/>
                    <a:pt x="2328134" y="2128434"/>
                    <a:pt x="2323479" y="2124485"/>
                  </a:cubicBezTo>
                  <a:close/>
                  <a:moveTo>
                    <a:pt x="2282281" y="2109834"/>
                  </a:moveTo>
                  <a:cubicBezTo>
                    <a:pt x="2282281" y="2109738"/>
                    <a:pt x="2282217" y="2109706"/>
                    <a:pt x="2282217" y="2109611"/>
                  </a:cubicBezTo>
                  <a:cubicBezTo>
                    <a:pt x="2282249" y="2109674"/>
                    <a:pt x="2282249" y="2109738"/>
                    <a:pt x="2282249" y="2109802"/>
                  </a:cubicBezTo>
                  <a:lnTo>
                    <a:pt x="2282281" y="2109834"/>
                  </a:lnTo>
                  <a:close/>
                  <a:moveTo>
                    <a:pt x="2282217" y="2109611"/>
                  </a:moveTo>
                  <a:cubicBezTo>
                    <a:pt x="2282217" y="2109515"/>
                    <a:pt x="2282249" y="2109324"/>
                    <a:pt x="2282122" y="2109388"/>
                  </a:cubicBezTo>
                  <a:cubicBezTo>
                    <a:pt x="2282154" y="2109420"/>
                    <a:pt x="2282154" y="2109483"/>
                    <a:pt x="2282186" y="2109547"/>
                  </a:cubicBezTo>
                  <a:cubicBezTo>
                    <a:pt x="2282186" y="2109579"/>
                    <a:pt x="2282186" y="2109579"/>
                    <a:pt x="2282217" y="2109611"/>
                  </a:cubicBezTo>
                  <a:close/>
                  <a:moveTo>
                    <a:pt x="2302593" y="2137002"/>
                  </a:moveTo>
                  <a:cubicBezTo>
                    <a:pt x="2300425" y="2133562"/>
                    <a:pt x="2298065" y="2130250"/>
                    <a:pt x="2295578" y="2126969"/>
                  </a:cubicBezTo>
                  <a:cubicBezTo>
                    <a:pt x="2294908" y="2126109"/>
                    <a:pt x="2286458" y="2115280"/>
                    <a:pt x="2283174" y="2110885"/>
                  </a:cubicBezTo>
                  <a:cubicBezTo>
                    <a:pt x="2282887" y="2110471"/>
                    <a:pt x="2282504" y="2110120"/>
                    <a:pt x="2282281" y="2109834"/>
                  </a:cubicBezTo>
                  <a:lnTo>
                    <a:pt x="2282281" y="2109897"/>
                  </a:lnTo>
                  <a:lnTo>
                    <a:pt x="2282249" y="2109802"/>
                  </a:lnTo>
                  <a:cubicBezTo>
                    <a:pt x="2282090" y="2109611"/>
                    <a:pt x="2281994" y="2109451"/>
                    <a:pt x="2282122" y="2109388"/>
                  </a:cubicBezTo>
                  <a:cubicBezTo>
                    <a:pt x="2281643" y="2108305"/>
                    <a:pt x="2280432" y="2107763"/>
                    <a:pt x="2279316" y="2108146"/>
                  </a:cubicBezTo>
                  <a:cubicBezTo>
                    <a:pt x="2278997" y="2108273"/>
                    <a:pt x="2277084" y="2109451"/>
                    <a:pt x="2278168" y="2111585"/>
                  </a:cubicBezTo>
                  <a:cubicBezTo>
                    <a:pt x="2278327" y="2111904"/>
                    <a:pt x="2278742" y="2112605"/>
                    <a:pt x="2279316" y="2113528"/>
                  </a:cubicBezTo>
                  <a:cubicBezTo>
                    <a:pt x="2282281" y="2118210"/>
                    <a:pt x="2290093" y="2129645"/>
                    <a:pt x="2290699" y="2130536"/>
                  </a:cubicBezTo>
                  <a:cubicBezTo>
                    <a:pt x="2293410" y="2134295"/>
                    <a:pt x="2295833" y="2138212"/>
                    <a:pt x="2298288" y="2142066"/>
                  </a:cubicBezTo>
                  <a:cubicBezTo>
                    <a:pt x="2300807" y="2146016"/>
                    <a:pt x="2303326" y="2149933"/>
                    <a:pt x="2305846" y="2153851"/>
                  </a:cubicBezTo>
                  <a:cubicBezTo>
                    <a:pt x="2308045" y="2157227"/>
                    <a:pt x="2310310" y="2160571"/>
                    <a:pt x="2312669" y="2163852"/>
                  </a:cubicBezTo>
                  <a:cubicBezTo>
                    <a:pt x="2313403" y="2164935"/>
                    <a:pt x="2314869" y="2165254"/>
                    <a:pt x="2315953" y="2164553"/>
                  </a:cubicBezTo>
                  <a:cubicBezTo>
                    <a:pt x="2317038" y="2163820"/>
                    <a:pt x="2317324" y="2162355"/>
                    <a:pt x="2316623" y="2161272"/>
                  </a:cubicBezTo>
                  <a:cubicBezTo>
                    <a:pt x="2313689" y="2156495"/>
                    <a:pt x="2311075" y="2151590"/>
                    <a:pt x="2308301" y="2146748"/>
                  </a:cubicBezTo>
                  <a:cubicBezTo>
                    <a:pt x="2306451" y="2143468"/>
                    <a:pt x="2304602" y="2140187"/>
                    <a:pt x="2302593" y="2137002"/>
                  </a:cubicBezTo>
                  <a:close/>
                  <a:moveTo>
                    <a:pt x="2285502" y="2141302"/>
                  </a:moveTo>
                  <a:cubicBezTo>
                    <a:pt x="2284290" y="2137862"/>
                    <a:pt x="2282951" y="2134518"/>
                    <a:pt x="2281739" y="2131142"/>
                  </a:cubicBezTo>
                  <a:lnTo>
                    <a:pt x="2277753" y="2120344"/>
                  </a:lnTo>
                  <a:cubicBezTo>
                    <a:pt x="2277275" y="2119038"/>
                    <a:pt x="2276510" y="2115726"/>
                    <a:pt x="2276191" y="2114834"/>
                  </a:cubicBezTo>
                  <a:cubicBezTo>
                    <a:pt x="2275681" y="2113465"/>
                    <a:pt x="2274660" y="2113114"/>
                    <a:pt x="2274405" y="2113082"/>
                  </a:cubicBezTo>
                  <a:cubicBezTo>
                    <a:pt x="2274055" y="2113019"/>
                    <a:pt x="2271440" y="2112987"/>
                    <a:pt x="2271599" y="2115694"/>
                  </a:cubicBezTo>
                  <a:cubicBezTo>
                    <a:pt x="2271599" y="2115885"/>
                    <a:pt x="2271631" y="2116076"/>
                    <a:pt x="2271695" y="2116236"/>
                  </a:cubicBezTo>
                  <a:cubicBezTo>
                    <a:pt x="2271727" y="2116236"/>
                    <a:pt x="2271759" y="2116204"/>
                    <a:pt x="2271822" y="2116204"/>
                  </a:cubicBezTo>
                  <a:cubicBezTo>
                    <a:pt x="2272109" y="2116108"/>
                    <a:pt x="2272269" y="2116490"/>
                    <a:pt x="2272396" y="2117095"/>
                  </a:cubicBezTo>
                  <a:lnTo>
                    <a:pt x="2272301" y="2117032"/>
                  </a:lnTo>
                  <a:lnTo>
                    <a:pt x="2271950" y="2116841"/>
                  </a:lnTo>
                  <a:cubicBezTo>
                    <a:pt x="2272077" y="2117064"/>
                    <a:pt x="2272269" y="2117255"/>
                    <a:pt x="2272460" y="2117414"/>
                  </a:cubicBezTo>
                  <a:cubicBezTo>
                    <a:pt x="2272652" y="2118815"/>
                    <a:pt x="2272652" y="2120981"/>
                    <a:pt x="2272875" y="2121841"/>
                  </a:cubicBezTo>
                  <a:lnTo>
                    <a:pt x="2276095" y="2133021"/>
                  </a:lnTo>
                  <a:cubicBezTo>
                    <a:pt x="2277371" y="2137034"/>
                    <a:pt x="2278646" y="2141079"/>
                    <a:pt x="2280081" y="2145092"/>
                  </a:cubicBezTo>
                  <a:cubicBezTo>
                    <a:pt x="2281452" y="2149042"/>
                    <a:pt x="2282919" y="2152959"/>
                    <a:pt x="2284131" y="2156909"/>
                  </a:cubicBezTo>
                  <a:cubicBezTo>
                    <a:pt x="2285215" y="2160317"/>
                    <a:pt x="2286171" y="2163693"/>
                    <a:pt x="2286841" y="2167133"/>
                  </a:cubicBezTo>
                  <a:cubicBezTo>
                    <a:pt x="2287032" y="2168407"/>
                    <a:pt x="2288244" y="2169299"/>
                    <a:pt x="2289520" y="2169108"/>
                  </a:cubicBezTo>
                  <a:cubicBezTo>
                    <a:pt x="2290795" y="2168916"/>
                    <a:pt x="2291688" y="2167706"/>
                    <a:pt x="2291496" y="2166432"/>
                  </a:cubicBezTo>
                  <a:cubicBezTo>
                    <a:pt x="2290986" y="2161559"/>
                    <a:pt x="2289998" y="2156686"/>
                    <a:pt x="2288722" y="2151813"/>
                  </a:cubicBezTo>
                  <a:cubicBezTo>
                    <a:pt x="2287766" y="2148309"/>
                    <a:pt x="2286681" y="2144774"/>
                    <a:pt x="2285502" y="21413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879979" y="774715"/>
              <a:ext cx="1163149" cy="1176115"/>
            </a:xfrm>
            <a:custGeom>
              <a:rect b="b" l="l" r="r" t="t"/>
              <a:pathLst>
                <a:path extrusionOk="0" h="2352230" w="2326297">
                  <a:moveTo>
                    <a:pt x="2146098" y="549100"/>
                  </a:moveTo>
                  <a:cubicBezTo>
                    <a:pt x="2146449" y="564675"/>
                    <a:pt x="2135544" y="577606"/>
                    <a:pt x="2121737" y="577925"/>
                  </a:cubicBezTo>
                  <a:cubicBezTo>
                    <a:pt x="2107962" y="578243"/>
                    <a:pt x="2096450" y="565885"/>
                    <a:pt x="2096100" y="550278"/>
                  </a:cubicBezTo>
                  <a:cubicBezTo>
                    <a:pt x="2095749" y="534703"/>
                    <a:pt x="2106654" y="521804"/>
                    <a:pt x="2120461" y="521454"/>
                  </a:cubicBezTo>
                  <a:cubicBezTo>
                    <a:pt x="2134236" y="521135"/>
                    <a:pt x="2145747" y="533525"/>
                    <a:pt x="2146098" y="549100"/>
                  </a:cubicBezTo>
                  <a:close/>
                  <a:moveTo>
                    <a:pt x="2300621" y="796451"/>
                  </a:moveTo>
                  <a:cubicBezTo>
                    <a:pt x="2286846" y="796770"/>
                    <a:pt x="2275940" y="809701"/>
                    <a:pt x="2276291" y="825276"/>
                  </a:cubicBezTo>
                  <a:cubicBezTo>
                    <a:pt x="2276642" y="840851"/>
                    <a:pt x="2288153" y="853241"/>
                    <a:pt x="2301928" y="852890"/>
                  </a:cubicBezTo>
                  <a:cubicBezTo>
                    <a:pt x="2315735" y="852572"/>
                    <a:pt x="2326640" y="839672"/>
                    <a:pt x="2326289" y="824066"/>
                  </a:cubicBezTo>
                  <a:cubicBezTo>
                    <a:pt x="2325907" y="808491"/>
                    <a:pt x="2314428" y="796101"/>
                    <a:pt x="2300621" y="796451"/>
                  </a:cubicBezTo>
                  <a:close/>
                  <a:moveTo>
                    <a:pt x="196646" y="1740533"/>
                  </a:moveTo>
                  <a:cubicBezTo>
                    <a:pt x="182839" y="1740406"/>
                    <a:pt x="171519" y="1752955"/>
                    <a:pt x="171392" y="1768562"/>
                  </a:cubicBezTo>
                  <a:cubicBezTo>
                    <a:pt x="171264" y="1784137"/>
                    <a:pt x="182361" y="1796877"/>
                    <a:pt x="196136" y="1797004"/>
                  </a:cubicBezTo>
                  <a:cubicBezTo>
                    <a:pt x="209943" y="1797132"/>
                    <a:pt x="221262" y="1784583"/>
                    <a:pt x="221390" y="1768976"/>
                  </a:cubicBezTo>
                  <a:cubicBezTo>
                    <a:pt x="221517" y="1753401"/>
                    <a:pt x="210421" y="1740661"/>
                    <a:pt x="196646" y="1740533"/>
                  </a:cubicBezTo>
                  <a:close/>
                  <a:moveTo>
                    <a:pt x="25255" y="1459803"/>
                  </a:moveTo>
                  <a:cubicBezTo>
                    <a:pt x="11448" y="1459675"/>
                    <a:pt x="129" y="1472224"/>
                    <a:pt x="1" y="1487799"/>
                  </a:cubicBezTo>
                  <a:cubicBezTo>
                    <a:pt x="-126" y="1503406"/>
                    <a:pt x="10970" y="1516146"/>
                    <a:pt x="24777" y="1516274"/>
                  </a:cubicBezTo>
                  <a:cubicBezTo>
                    <a:pt x="38552" y="1516401"/>
                    <a:pt x="49872" y="1503852"/>
                    <a:pt x="49999" y="1488245"/>
                  </a:cubicBezTo>
                  <a:cubicBezTo>
                    <a:pt x="50127" y="1472670"/>
                    <a:pt x="39062" y="1459930"/>
                    <a:pt x="25255" y="1459803"/>
                  </a:cubicBezTo>
                  <a:close/>
                  <a:moveTo>
                    <a:pt x="1089471" y="8373"/>
                  </a:moveTo>
                  <a:cubicBezTo>
                    <a:pt x="1080607" y="19043"/>
                    <a:pt x="1082903" y="35892"/>
                    <a:pt x="1094605" y="45957"/>
                  </a:cubicBezTo>
                  <a:cubicBezTo>
                    <a:pt x="1106339" y="55990"/>
                    <a:pt x="1123048" y="55480"/>
                    <a:pt x="1131912" y="44778"/>
                  </a:cubicBezTo>
                  <a:cubicBezTo>
                    <a:pt x="1140777" y="34108"/>
                    <a:pt x="1138481" y="17259"/>
                    <a:pt x="1126779" y="7227"/>
                  </a:cubicBezTo>
                  <a:cubicBezTo>
                    <a:pt x="1115044" y="-2838"/>
                    <a:pt x="1098336" y="-2329"/>
                    <a:pt x="1089471" y="8373"/>
                  </a:cubicBezTo>
                  <a:close/>
                  <a:moveTo>
                    <a:pt x="1411048" y="53792"/>
                  </a:moveTo>
                  <a:cubicBezTo>
                    <a:pt x="1402183" y="64494"/>
                    <a:pt x="1404479" y="81343"/>
                    <a:pt x="1416213" y="91376"/>
                  </a:cubicBezTo>
                  <a:cubicBezTo>
                    <a:pt x="1427916" y="101440"/>
                    <a:pt x="1444624" y="100931"/>
                    <a:pt x="1453489" y="90229"/>
                  </a:cubicBezTo>
                  <a:cubicBezTo>
                    <a:pt x="1462385" y="79527"/>
                    <a:pt x="1460057" y="62710"/>
                    <a:pt x="1448355" y="52645"/>
                  </a:cubicBezTo>
                  <a:cubicBezTo>
                    <a:pt x="1436653" y="42581"/>
                    <a:pt x="1419912" y="43122"/>
                    <a:pt x="1411048" y="53792"/>
                  </a:cubicBezTo>
                  <a:close/>
                  <a:moveTo>
                    <a:pt x="1168359" y="2306613"/>
                  </a:moveTo>
                  <a:cubicBezTo>
                    <a:pt x="1159112" y="2317060"/>
                    <a:pt x="1160865" y="2333973"/>
                    <a:pt x="1172249" y="2344420"/>
                  </a:cubicBezTo>
                  <a:cubicBezTo>
                    <a:pt x="1183632" y="2354835"/>
                    <a:pt x="1200373" y="2354835"/>
                    <a:pt x="1209620" y="2344420"/>
                  </a:cubicBezTo>
                  <a:cubicBezTo>
                    <a:pt x="1218867" y="2334005"/>
                    <a:pt x="1217113" y="2317060"/>
                    <a:pt x="1205730" y="2306645"/>
                  </a:cubicBezTo>
                  <a:cubicBezTo>
                    <a:pt x="1194314" y="2296198"/>
                    <a:pt x="1177574" y="2296198"/>
                    <a:pt x="1168359" y="2306613"/>
                  </a:cubicBezTo>
                  <a:close/>
                  <a:moveTo>
                    <a:pt x="848026" y="2251066"/>
                  </a:moveTo>
                  <a:cubicBezTo>
                    <a:pt x="838779" y="2261513"/>
                    <a:pt x="840532" y="2278425"/>
                    <a:pt x="851916" y="2288872"/>
                  </a:cubicBezTo>
                  <a:cubicBezTo>
                    <a:pt x="863299" y="2299287"/>
                    <a:pt x="880040" y="2299287"/>
                    <a:pt x="889287" y="2288872"/>
                  </a:cubicBezTo>
                  <a:cubicBezTo>
                    <a:pt x="898534" y="2278457"/>
                    <a:pt x="896780" y="2261513"/>
                    <a:pt x="885397" y="2251097"/>
                  </a:cubicBezTo>
                  <a:cubicBezTo>
                    <a:pt x="873981" y="2240651"/>
                    <a:pt x="857241" y="2240651"/>
                    <a:pt x="848026" y="2251066"/>
                  </a:cubicBezTo>
                  <a:close/>
                  <a:moveTo>
                    <a:pt x="120820" y="660640"/>
                  </a:moveTo>
                  <a:cubicBezTo>
                    <a:pt x="106598" y="666405"/>
                    <a:pt x="99168" y="681662"/>
                    <a:pt x="104238" y="694689"/>
                  </a:cubicBezTo>
                  <a:cubicBezTo>
                    <a:pt x="109340" y="707747"/>
                    <a:pt x="125060" y="713640"/>
                    <a:pt x="139282" y="707907"/>
                  </a:cubicBezTo>
                  <a:cubicBezTo>
                    <a:pt x="153535" y="702142"/>
                    <a:pt x="160965" y="686885"/>
                    <a:pt x="155863" y="673827"/>
                  </a:cubicBezTo>
                  <a:cubicBezTo>
                    <a:pt x="150761" y="660800"/>
                    <a:pt x="135073" y="654876"/>
                    <a:pt x="120820" y="660640"/>
                  </a:cubicBezTo>
                  <a:close/>
                  <a:moveTo>
                    <a:pt x="311788" y="393287"/>
                  </a:moveTo>
                  <a:cubicBezTo>
                    <a:pt x="297567" y="399052"/>
                    <a:pt x="290137" y="414308"/>
                    <a:pt x="295239" y="427367"/>
                  </a:cubicBezTo>
                  <a:cubicBezTo>
                    <a:pt x="300309" y="440394"/>
                    <a:pt x="316029" y="446318"/>
                    <a:pt x="330283" y="440553"/>
                  </a:cubicBezTo>
                  <a:cubicBezTo>
                    <a:pt x="344504" y="434788"/>
                    <a:pt x="351934" y="419532"/>
                    <a:pt x="346832" y="406505"/>
                  </a:cubicBezTo>
                  <a:cubicBezTo>
                    <a:pt x="341730" y="393446"/>
                    <a:pt x="326042" y="387554"/>
                    <a:pt x="311788" y="393287"/>
                  </a:cubicBezTo>
                  <a:close/>
                  <a:moveTo>
                    <a:pt x="2182194" y="1675526"/>
                  </a:moveTo>
                  <a:cubicBezTo>
                    <a:pt x="2167749" y="1680813"/>
                    <a:pt x="2159841" y="1695847"/>
                    <a:pt x="2164529" y="1709033"/>
                  </a:cubicBezTo>
                  <a:cubicBezTo>
                    <a:pt x="2169216" y="1722219"/>
                    <a:pt x="2184713" y="1728653"/>
                    <a:pt x="2199157" y="1723366"/>
                  </a:cubicBezTo>
                  <a:cubicBezTo>
                    <a:pt x="2213570" y="1718079"/>
                    <a:pt x="2221478" y="1703077"/>
                    <a:pt x="2216791" y="1689859"/>
                  </a:cubicBezTo>
                  <a:cubicBezTo>
                    <a:pt x="2212103" y="1676673"/>
                    <a:pt x="2196607" y="1670239"/>
                    <a:pt x="2182194" y="1675526"/>
                  </a:cubicBezTo>
                  <a:close/>
                  <a:moveTo>
                    <a:pt x="1982839" y="1936478"/>
                  </a:moveTo>
                  <a:cubicBezTo>
                    <a:pt x="1968426" y="1941765"/>
                    <a:pt x="1960518" y="1956798"/>
                    <a:pt x="1965205" y="1969985"/>
                  </a:cubicBezTo>
                  <a:cubicBezTo>
                    <a:pt x="1969893" y="1983171"/>
                    <a:pt x="1985390" y="1989604"/>
                    <a:pt x="1999802" y="1984317"/>
                  </a:cubicBezTo>
                  <a:cubicBezTo>
                    <a:pt x="2014215" y="1979030"/>
                    <a:pt x="2022123" y="1964028"/>
                    <a:pt x="2017436" y="1950810"/>
                  </a:cubicBezTo>
                  <a:cubicBezTo>
                    <a:pt x="2012780" y="1937625"/>
                    <a:pt x="1997251" y="1931191"/>
                    <a:pt x="1982839" y="193647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700696" y="715677"/>
              <a:ext cx="1500156" cy="1303074"/>
            </a:xfrm>
            <a:custGeom>
              <a:rect b="b" l="l" r="r" t="t"/>
              <a:pathLst>
                <a:path extrusionOk="0" h="2606147" w="3000312">
                  <a:moveTo>
                    <a:pt x="1065876" y="322711"/>
                  </a:moveTo>
                  <a:cubicBezTo>
                    <a:pt x="1064346" y="326597"/>
                    <a:pt x="1034723" y="324144"/>
                    <a:pt x="1031280" y="323348"/>
                  </a:cubicBezTo>
                  <a:cubicBezTo>
                    <a:pt x="1008194" y="317965"/>
                    <a:pt x="987914" y="304110"/>
                    <a:pt x="970121" y="288663"/>
                  </a:cubicBezTo>
                  <a:cubicBezTo>
                    <a:pt x="908644" y="235281"/>
                    <a:pt x="893880" y="147246"/>
                    <a:pt x="893242" y="69499"/>
                  </a:cubicBezTo>
                  <a:cubicBezTo>
                    <a:pt x="893083" y="50898"/>
                    <a:pt x="893051" y="32266"/>
                    <a:pt x="893721" y="13633"/>
                  </a:cubicBezTo>
                  <a:cubicBezTo>
                    <a:pt x="893753" y="12550"/>
                    <a:pt x="893242" y="479"/>
                    <a:pt x="894167" y="129"/>
                  </a:cubicBezTo>
                  <a:cubicBezTo>
                    <a:pt x="897962" y="-1209"/>
                    <a:pt x="909919" y="8282"/>
                    <a:pt x="912853" y="10034"/>
                  </a:cubicBezTo>
                  <a:cubicBezTo>
                    <a:pt x="933388" y="22360"/>
                    <a:pt x="954305" y="34368"/>
                    <a:pt x="973597" y="48701"/>
                  </a:cubicBezTo>
                  <a:cubicBezTo>
                    <a:pt x="1050699" y="106064"/>
                    <a:pt x="1116799" y="226650"/>
                    <a:pt x="1065876" y="322711"/>
                  </a:cubicBezTo>
                  <a:close/>
                  <a:moveTo>
                    <a:pt x="1991673" y="2278494"/>
                  </a:moveTo>
                  <a:cubicBezTo>
                    <a:pt x="1988293" y="2277602"/>
                    <a:pt x="1958734" y="2274162"/>
                    <a:pt x="1957076" y="2278016"/>
                  </a:cubicBezTo>
                  <a:cubicBezTo>
                    <a:pt x="1903155" y="2372357"/>
                    <a:pt x="1965398" y="2495046"/>
                    <a:pt x="2040650" y="2554893"/>
                  </a:cubicBezTo>
                  <a:cubicBezTo>
                    <a:pt x="2059463" y="2569863"/>
                    <a:pt x="2079999" y="2582539"/>
                    <a:pt x="2100151" y="2595534"/>
                  </a:cubicBezTo>
                  <a:cubicBezTo>
                    <a:pt x="2102989" y="2597381"/>
                    <a:pt x="2114659" y="2607255"/>
                    <a:pt x="2118486" y="2606045"/>
                  </a:cubicBezTo>
                  <a:cubicBezTo>
                    <a:pt x="2119442" y="2605758"/>
                    <a:pt x="2119315" y="2593655"/>
                    <a:pt x="2119379" y="2592572"/>
                  </a:cubicBezTo>
                  <a:cubicBezTo>
                    <a:pt x="2120622" y="2573971"/>
                    <a:pt x="2121164" y="2555339"/>
                    <a:pt x="2121611" y="2536738"/>
                  </a:cubicBezTo>
                  <a:cubicBezTo>
                    <a:pt x="2123428" y="2459023"/>
                    <a:pt x="2111471" y="2370542"/>
                    <a:pt x="2051715" y="2315186"/>
                  </a:cubicBezTo>
                  <a:cubicBezTo>
                    <a:pt x="2034401" y="2299165"/>
                    <a:pt x="2014567" y="2284641"/>
                    <a:pt x="1991673" y="2278494"/>
                  </a:cubicBezTo>
                  <a:close/>
                  <a:moveTo>
                    <a:pt x="2314684" y="131353"/>
                  </a:moveTo>
                  <a:cubicBezTo>
                    <a:pt x="2298294" y="139666"/>
                    <a:pt x="2282223" y="148584"/>
                    <a:pt x="2266216" y="157630"/>
                  </a:cubicBezTo>
                  <a:cubicBezTo>
                    <a:pt x="2199350" y="195341"/>
                    <a:pt x="2130347" y="250601"/>
                    <a:pt x="2113639" y="331024"/>
                  </a:cubicBezTo>
                  <a:cubicBezTo>
                    <a:pt x="2108792" y="354307"/>
                    <a:pt x="2106496" y="379023"/>
                    <a:pt x="2112874" y="402210"/>
                  </a:cubicBezTo>
                  <a:cubicBezTo>
                    <a:pt x="2113830" y="405650"/>
                    <a:pt x="2125852" y="433328"/>
                    <a:pt x="2129965" y="432818"/>
                  </a:cubicBezTo>
                  <a:cubicBezTo>
                    <a:pt x="2237295" y="432404"/>
                    <a:pt x="2309869" y="315736"/>
                    <a:pt x="2322560" y="219483"/>
                  </a:cubicBezTo>
                  <a:cubicBezTo>
                    <a:pt x="2325749" y="195404"/>
                    <a:pt x="2326131" y="170975"/>
                    <a:pt x="2326960" y="146705"/>
                  </a:cubicBezTo>
                  <a:cubicBezTo>
                    <a:pt x="2327056" y="143297"/>
                    <a:pt x="2329543" y="128041"/>
                    <a:pt x="2326578" y="125301"/>
                  </a:cubicBezTo>
                  <a:cubicBezTo>
                    <a:pt x="2325844" y="124632"/>
                    <a:pt x="2315641" y="130875"/>
                    <a:pt x="2314684" y="131353"/>
                  </a:cubicBezTo>
                  <a:close/>
                  <a:moveTo>
                    <a:pt x="2989246" y="1399482"/>
                  </a:moveTo>
                  <a:cubicBezTo>
                    <a:pt x="2973972" y="1389195"/>
                    <a:pt x="2958347" y="1379448"/>
                    <a:pt x="2942659" y="1369830"/>
                  </a:cubicBezTo>
                  <a:cubicBezTo>
                    <a:pt x="2877196" y="1329698"/>
                    <a:pt x="2795694" y="1296382"/>
                    <a:pt x="2718783" y="1321703"/>
                  </a:cubicBezTo>
                  <a:cubicBezTo>
                    <a:pt x="2696526" y="1329061"/>
                    <a:pt x="2674301" y="1339349"/>
                    <a:pt x="2657688" y="1356516"/>
                  </a:cubicBezTo>
                  <a:cubicBezTo>
                    <a:pt x="2655233" y="1359064"/>
                    <a:pt x="2637664" y="1383462"/>
                    <a:pt x="2640119" y="1386838"/>
                  </a:cubicBezTo>
                  <a:cubicBezTo>
                    <a:pt x="2693944" y="1481243"/>
                    <a:pt x="2829621" y="1487135"/>
                    <a:pt x="2918011" y="1450348"/>
                  </a:cubicBezTo>
                  <a:cubicBezTo>
                    <a:pt x="2940140" y="1441143"/>
                    <a:pt x="2961153" y="1429326"/>
                    <a:pt x="2982230" y="1417956"/>
                  </a:cubicBezTo>
                  <a:cubicBezTo>
                    <a:pt x="2985228" y="1416331"/>
                    <a:pt x="2999449" y="1410949"/>
                    <a:pt x="3000310" y="1406967"/>
                  </a:cubicBezTo>
                  <a:cubicBezTo>
                    <a:pt x="3000501" y="1405980"/>
                    <a:pt x="2990106" y="1400088"/>
                    <a:pt x="2989246" y="1399482"/>
                  </a:cubicBezTo>
                  <a:close/>
                  <a:moveTo>
                    <a:pt x="897037" y="2133128"/>
                  </a:moveTo>
                  <a:cubicBezTo>
                    <a:pt x="789770" y="2130007"/>
                    <a:pt x="713529" y="2244255"/>
                    <a:pt x="697777" y="2340061"/>
                  </a:cubicBezTo>
                  <a:cubicBezTo>
                    <a:pt x="693855" y="2364012"/>
                    <a:pt x="692676" y="2388410"/>
                    <a:pt x="691113" y="2412616"/>
                  </a:cubicBezTo>
                  <a:cubicBezTo>
                    <a:pt x="690890" y="2416056"/>
                    <a:pt x="687924" y="2431217"/>
                    <a:pt x="690794" y="2434020"/>
                  </a:cubicBezTo>
                  <a:cubicBezTo>
                    <a:pt x="691496" y="2434752"/>
                    <a:pt x="701891" y="2428860"/>
                    <a:pt x="702847" y="2428382"/>
                  </a:cubicBezTo>
                  <a:cubicBezTo>
                    <a:pt x="719492" y="2420611"/>
                    <a:pt x="735850" y="2412202"/>
                    <a:pt x="752144" y="2403698"/>
                  </a:cubicBezTo>
                  <a:cubicBezTo>
                    <a:pt x="820158" y="2368217"/>
                    <a:pt x="890883" y="2315249"/>
                    <a:pt x="910142" y="2235400"/>
                  </a:cubicBezTo>
                  <a:cubicBezTo>
                    <a:pt x="915722" y="2212308"/>
                    <a:pt x="918784" y="2187656"/>
                    <a:pt x="913140" y="2164246"/>
                  </a:cubicBezTo>
                  <a:cubicBezTo>
                    <a:pt x="912311" y="2160806"/>
                    <a:pt x="901150" y="2132778"/>
                    <a:pt x="897037" y="2133128"/>
                  </a:cubicBezTo>
                  <a:close/>
                  <a:moveTo>
                    <a:pt x="80421" y="1140378"/>
                  </a:moveTo>
                  <a:cubicBezTo>
                    <a:pt x="58706" y="1150507"/>
                    <a:pt x="38203" y="1163215"/>
                    <a:pt x="17604" y="1175477"/>
                  </a:cubicBezTo>
                  <a:cubicBezTo>
                    <a:pt x="14702" y="1177229"/>
                    <a:pt x="672" y="1183217"/>
                    <a:pt x="3" y="1187230"/>
                  </a:cubicBezTo>
                  <a:cubicBezTo>
                    <a:pt x="-189" y="1188218"/>
                    <a:pt x="10461" y="1193664"/>
                    <a:pt x="11354" y="1194237"/>
                  </a:cubicBezTo>
                  <a:cubicBezTo>
                    <a:pt x="27042" y="1203856"/>
                    <a:pt x="43049" y="1212902"/>
                    <a:pt x="59152" y="1221852"/>
                  </a:cubicBezTo>
                  <a:cubicBezTo>
                    <a:pt x="126210" y="1259149"/>
                    <a:pt x="209019" y="1288929"/>
                    <a:pt x="284814" y="1260327"/>
                  </a:cubicBezTo>
                  <a:cubicBezTo>
                    <a:pt x="306720" y="1252046"/>
                    <a:pt x="328530" y="1240803"/>
                    <a:pt x="344378" y="1222935"/>
                  </a:cubicBezTo>
                  <a:cubicBezTo>
                    <a:pt x="346738" y="1220291"/>
                    <a:pt x="363287" y="1195161"/>
                    <a:pt x="360704" y="1191881"/>
                  </a:cubicBezTo>
                  <a:cubicBezTo>
                    <a:pt x="302989" y="1099864"/>
                    <a:pt x="167216" y="1099832"/>
                    <a:pt x="80421" y="114037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724904" y="725160"/>
              <a:ext cx="1451790" cy="1273308"/>
            </a:xfrm>
            <a:custGeom>
              <a:rect b="b" l="l" r="r" t="t"/>
              <a:pathLst>
                <a:path extrusionOk="0" h="2546616" w="2903579">
                  <a:moveTo>
                    <a:pt x="206075" y="1213621"/>
                  </a:moveTo>
                  <a:lnTo>
                    <a:pt x="205820" y="1213685"/>
                  </a:lnTo>
                  <a:cubicBezTo>
                    <a:pt x="205756" y="1213494"/>
                    <a:pt x="205947" y="1213462"/>
                    <a:pt x="206202" y="1213494"/>
                  </a:cubicBezTo>
                  <a:lnTo>
                    <a:pt x="206075" y="1213621"/>
                  </a:lnTo>
                  <a:close/>
                  <a:moveTo>
                    <a:pt x="2699353" y="1331882"/>
                  </a:moveTo>
                  <a:cubicBezTo>
                    <a:pt x="2699608" y="1331914"/>
                    <a:pt x="2699832" y="1331914"/>
                    <a:pt x="2699768" y="1331723"/>
                  </a:cubicBezTo>
                  <a:lnTo>
                    <a:pt x="2699481" y="1331787"/>
                  </a:lnTo>
                  <a:lnTo>
                    <a:pt x="2699353" y="1331882"/>
                  </a:lnTo>
                  <a:close/>
                  <a:moveTo>
                    <a:pt x="2301057" y="574795"/>
                  </a:moveTo>
                  <a:cubicBezTo>
                    <a:pt x="2304246" y="585911"/>
                    <a:pt x="2308073" y="597345"/>
                    <a:pt x="2311803" y="608525"/>
                  </a:cubicBezTo>
                  <a:cubicBezTo>
                    <a:pt x="2314099" y="615404"/>
                    <a:pt x="2316299" y="621583"/>
                    <a:pt x="2318563" y="628017"/>
                  </a:cubicBezTo>
                  <a:lnTo>
                    <a:pt x="2317543" y="627253"/>
                  </a:lnTo>
                  <a:cubicBezTo>
                    <a:pt x="2275931" y="570718"/>
                    <a:pt x="2250932" y="522019"/>
                    <a:pt x="2250932" y="522019"/>
                  </a:cubicBezTo>
                  <a:cubicBezTo>
                    <a:pt x="2248859" y="517751"/>
                    <a:pt x="2243694" y="515967"/>
                    <a:pt x="2239421" y="518037"/>
                  </a:cubicBezTo>
                  <a:cubicBezTo>
                    <a:pt x="2235148" y="520107"/>
                    <a:pt x="2233362" y="525267"/>
                    <a:pt x="2235467" y="529535"/>
                  </a:cubicBezTo>
                  <a:cubicBezTo>
                    <a:pt x="2235467" y="529535"/>
                    <a:pt x="2249337" y="559475"/>
                    <a:pt x="2274241" y="599957"/>
                  </a:cubicBezTo>
                  <a:cubicBezTo>
                    <a:pt x="2273667" y="599638"/>
                    <a:pt x="2273093" y="599256"/>
                    <a:pt x="2272487" y="598938"/>
                  </a:cubicBezTo>
                  <a:cubicBezTo>
                    <a:pt x="2260817" y="592695"/>
                    <a:pt x="2251474" y="587567"/>
                    <a:pt x="2242992" y="583267"/>
                  </a:cubicBezTo>
                  <a:cubicBezTo>
                    <a:pt x="2232979" y="578203"/>
                    <a:pt x="2224275" y="574158"/>
                    <a:pt x="2214996" y="569731"/>
                  </a:cubicBezTo>
                  <a:cubicBezTo>
                    <a:pt x="2203261" y="564189"/>
                    <a:pt x="2190570" y="558392"/>
                    <a:pt x="2172810" y="549920"/>
                  </a:cubicBezTo>
                  <a:cubicBezTo>
                    <a:pt x="2168409" y="547563"/>
                    <a:pt x="2162956" y="549219"/>
                    <a:pt x="2160629" y="553582"/>
                  </a:cubicBezTo>
                  <a:cubicBezTo>
                    <a:pt x="2158269" y="557946"/>
                    <a:pt x="2159927" y="563392"/>
                    <a:pt x="2164296" y="565749"/>
                  </a:cubicBezTo>
                  <a:cubicBezTo>
                    <a:pt x="2190156" y="581069"/>
                    <a:pt x="2204632" y="589701"/>
                    <a:pt x="2222106" y="599384"/>
                  </a:cubicBezTo>
                  <a:cubicBezTo>
                    <a:pt x="2228069" y="602696"/>
                    <a:pt x="2234383" y="606136"/>
                    <a:pt x="2241653" y="609926"/>
                  </a:cubicBezTo>
                  <a:cubicBezTo>
                    <a:pt x="2247520" y="612984"/>
                    <a:pt x="2254088" y="616137"/>
                    <a:pt x="2261486" y="619863"/>
                  </a:cubicBezTo>
                  <a:cubicBezTo>
                    <a:pt x="2269043" y="623526"/>
                    <a:pt x="2276505" y="627316"/>
                    <a:pt x="2283934" y="631234"/>
                  </a:cubicBezTo>
                  <a:cubicBezTo>
                    <a:pt x="2289515" y="634132"/>
                    <a:pt x="2295031" y="637190"/>
                    <a:pt x="2300515" y="640216"/>
                  </a:cubicBezTo>
                  <a:cubicBezTo>
                    <a:pt x="2314227" y="659900"/>
                    <a:pt x="2329851" y="680475"/>
                    <a:pt x="2347197" y="700350"/>
                  </a:cubicBezTo>
                  <a:cubicBezTo>
                    <a:pt x="2377490" y="735067"/>
                    <a:pt x="2412980" y="767682"/>
                    <a:pt x="2452200" y="789722"/>
                  </a:cubicBezTo>
                  <a:cubicBezTo>
                    <a:pt x="2462627" y="795583"/>
                    <a:pt x="2473405" y="800392"/>
                    <a:pt x="2484310" y="804660"/>
                  </a:cubicBezTo>
                  <a:cubicBezTo>
                    <a:pt x="2482397" y="817623"/>
                    <a:pt x="2481281" y="830778"/>
                    <a:pt x="2481600" y="844091"/>
                  </a:cubicBezTo>
                  <a:cubicBezTo>
                    <a:pt x="2482142" y="866578"/>
                    <a:pt x="2485777" y="889351"/>
                    <a:pt x="2491516" y="911774"/>
                  </a:cubicBezTo>
                  <a:cubicBezTo>
                    <a:pt x="2497096" y="933591"/>
                    <a:pt x="2504717" y="955122"/>
                    <a:pt x="2513486" y="975698"/>
                  </a:cubicBezTo>
                  <a:cubicBezTo>
                    <a:pt x="2526878" y="1007198"/>
                    <a:pt x="2542854" y="1036150"/>
                    <a:pt x="2558255" y="1061344"/>
                  </a:cubicBezTo>
                  <a:lnTo>
                    <a:pt x="2559116" y="1081505"/>
                  </a:lnTo>
                  <a:cubicBezTo>
                    <a:pt x="2559403" y="1089850"/>
                    <a:pt x="2559530" y="1097208"/>
                    <a:pt x="2559849" y="1103896"/>
                  </a:cubicBezTo>
                  <a:cubicBezTo>
                    <a:pt x="2560232" y="1112177"/>
                    <a:pt x="2560710" y="1119407"/>
                    <a:pt x="2561220" y="1126287"/>
                  </a:cubicBezTo>
                  <a:cubicBezTo>
                    <a:pt x="2562751" y="1146385"/>
                    <a:pt x="2564505" y="1163297"/>
                    <a:pt x="2567534" y="1193460"/>
                  </a:cubicBezTo>
                  <a:cubicBezTo>
                    <a:pt x="2567821" y="1198429"/>
                    <a:pt x="2572062" y="1202219"/>
                    <a:pt x="2577036" y="1201932"/>
                  </a:cubicBezTo>
                  <a:cubicBezTo>
                    <a:pt x="2581978" y="1201646"/>
                    <a:pt x="2585773" y="1197378"/>
                    <a:pt x="2585486" y="1192441"/>
                  </a:cubicBezTo>
                  <a:cubicBezTo>
                    <a:pt x="2585295" y="1172566"/>
                    <a:pt x="2585359" y="1158456"/>
                    <a:pt x="2585199" y="1145366"/>
                  </a:cubicBezTo>
                  <a:cubicBezTo>
                    <a:pt x="2585103" y="1134982"/>
                    <a:pt x="2585040" y="1125300"/>
                    <a:pt x="2584625" y="1113961"/>
                  </a:cubicBezTo>
                  <a:cubicBezTo>
                    <a:pt x="2584498" y="1109916"/>
                    <a:pt x="2584243" y="1105489"/>
                    <a:pt x="2583987" y="1100934"/>
                  </a:cubicBezTo>
                  <a:cubicBezTo>
                    <a:pt x="2603502" y="1128994"/>
                    <a:pt x="2618138" y="1146385"/>
                    <a:pt x="2618138" y="1146385"/>
                  </a:cubicBezTo>
                  <a:cubicBezTo>
                    <a:pt x="2621135" y="1150079"/>
                    <a:pt x="2626556" y="1150621"/>
                    <a:pt x="2630255" y="1147627"/>
                  </a:cubicBezTo>
                  <a:cubicBezTo>
                    <a:pt x="2633922" y="1144601"/>
                    <a:pt x="2634464" y="1139187"/>
                    <a:pt x="2631467" y="1135492"/>
                  </a:cubicBezTo>
                  <a:cubicBezTo>
                    <a:pt x="2631467" y="1135492"/>
                    <a:pt x="2607647" y="1105043"/>
                    <a:pt x="2580671" y="1059082"/>
                  </a:cubicBezTo>
                  <a:cubicBezTo>
                    <a:pt x="2580480" y="1057458"/>
                    <a:pt x="2580384" y="1055834"/>
                    <a:pt x="2580193" y="1054209"/>
                  </a:cubicBezTo>
                  <a:cubicBezTo>
                    <a:pt x="2579300" y="1046724"/>
                    <a:pt x="2578216" y="1039240"/>
                    <a:pt x="2577036" y="1031755"/>
                  </a:cubicBezTo>
                  <a:cubicBezTo>
                    <a:pt x="2579396" y="1034717"/>
                    <a:pt x="2581468" y="1037456"/>
                    <a:pt x="2583924" y="1040450"/>
                  </a:cubicBezTo>
                  <a:cubicBezTo>
                    <a:pt x="2590811" y="1048922"/>
                    <a:pt x="2597858" y="1057617"/>
                    <a:pt x="2604969" y="1065612"/>
                  </a:cubicBezTo>
                  <a:cubicBezTo>
                    <a:pt x="2611123" y="1072492"/>
                    <a:pt x="2617341" y="1078894"/>
                    <a:pt x="2623048" y="1084627"/>
                  </a:cubicBezTo>
                  <a:cubicBezTo>
                    <a:pt x="2639183" y="1100934"/>
                    <a:pt x="2651364" y="1112082"/>
                    <a:pt x="2651364" y="1112082"/>
                  </a:cubicBezTo>
                  <a:cubicBezTo>
                    <a:pt x="2654712" y="1115745"/>
                    <a:pt x="2660388" y="1116031"/>
                    <a:pt x="2664055" y="1112687"/>
                  </a:cubicBezTo>
                  <a:cubicBezTo>
                    <a:pt x="2667754" y="1109374"/>
                    <a:pt x="2668041" y="1103705"/>
                    <a:pt x="2664692" y="1100010"/>
                  </a:cubicBezTo>
                  <a:cubicBezTo>
                    <a:pt x="2664692" y="1100010"/>
                    <a:pt x="2654808" y="1086792"/>
                    <a:pt x="2640172" y="1069147"/>
                  </a:cubicBezTo>
                  <a:cubicBezTo>
                    <a:pt x="2634974" y="1062936"/>
                    <a:pt x="2629235" y="1056120"/>
                    <a:pt x="2622985" y="1049336"/>
                  </a:cubicBezTo>
                  <a:cubicBezTo>
                    <a:pt x="2615715" y="1041437"/>
                    <a:pt x="2607775" y="1033602"/>
                    <a:pt x="2599994" y="1025894"/>
                  </a:cubicBezTo>
                  <a:cubicBezTo>
                    <a:pt x="2591800" y="1017804"/>
                    <a:pt x="2583637" y="1010160"/>
                    <a:pt x="2576303" y="1003121"/>
                  </a:cubicBezTo>
                  <a:cubicBezTo>
                    <a:pt x="2574740" y="1001369"/>
                    <a:pt x="2572604" y="1000446"/>
                    <a:pt x="2570404" y="1000318"/>
                  </a:cubicBezTo>
                  <a:cubicBezTo>
                    <a:pt x="2570372" y="1000286"/>
                    <a:pt x="2570340" y="1000159"/>
                    <a:pt x="2570340" y="1000159"/>
                  </a:cubicBezTo>
                  <a:cubicBezTo>
                    <a:pt x="2568554" y="996815"/>
                    <a:pt x="2565780" y="996432"/>
                    <a:pt x="2564664" y="996146"/>
                  </a:cubicBezTo>
                  <a:cubicBezTo>
                    <a:pt x="2562623" y="995604"/>
                    <a:pt x="2560774" y="996114"/>
                    <a:pt x="2559020" y="996910"/>
                  </a:cubicBezTo>
                  <a:cubicBezTo>
                    <a:pt x="2558351" y="997197"/>
                    <a:pt x="2553695" y="999872"/>
                    <a:pt x="2554397" y="1006306"/>
                  </a:cubicBezTo>
                  <a:cubicBezTo>
                    <a:pt x="2554524" y="1007262"/>
                    <a:pt x="2554939" y="1009714"/>
                    <a:pt x="2555258" y="1011816"/>
                  </a:cubicBezTo>
                  <a:cubicBezTo>
                    <a:pt x="2548115" y="997420"/>
                    <a:pt x="2541132" y="982546"/>
                    <a:pt x="2534850" y="966907"/>
                  </a:cubicBezTo>
                  <a:cubicBezTo>
                    <a:pt x="2519034" y="927476"/>
                    <a:pt x="2507236" y="884892"/>
                    <a:pt x="2505706" y="843359"/>
                  </a:cubicBezTo>
                  <a:cubicBezTo>
                    <a:pt x="2505323" y="832912"/>
                    <a:pt x="2505897" y="822560"/>
                    <a:pt x="2506981" y="812304"/>
                  </a:cubicBezTo>
                  <a:cubicBezTo>
                    <a:pt x="2559403" y="826414"/>
                    <a:pt x="2616129" y="819503"/>
                    <a:pt x="2674067" y="776696"/>
                  </a:cubicBezTo>
                  <a:cubicBezTo>
                    <a:pt x="2678085" y="773797"/>
                    <a:pt x="2679010" y="768191"/>
                    <a:pt x="2676108" y="764178"/>
                  </a:cubicBezTo>
                  <a:cubicBezTo>
                    <a:pt x="2673206" y="760133"/>
                    <a:pt x="2667594" y="759210"/>
                    <a:pt x="2663577" y="762108"/>
                  </a:cubicBezTo>
                  <a:cubicBezTo>
                    <a:pt x="2609688" y="799692"/>
                    <a:pt x="2558191" y="803832"/>
                    <a:pt x="2510840" y="789340"/>
                  </a:cubicBezTo>
                  <a:cubicBezTo>
                    <a:pt x="2521203" y="744813"/>
                    <a:pt x="2548498" y="703981"/>
                    <a:pt x="2603598" y="673086"/>
                  </a:cubicBezTo>
                  <a:cubicBezTo>
                    <a:pt x="2607966" y="670729"/>
                    <a:pt x="2609592" y="665282"/>
                    <a:pt x="2607201" y="660919"/>
                  </a:cubicBezTo>
                  <a:cubicBezTo>
                    <a:pt x="2604841" y="656555"/>
                    <a:pt x="2599389" y="654931"/>
                    <a:pt x="2595020" y="657320"/>
                  </a:cubicBezTo>
                  <a:cubicBezTo>
                    <a:pt x="2533989" y="689330"/>
                    <a:pt x="2502262" y="733092"/>
                    <a:pt x="2489189" y="781250"/>
                  </a:cubicBezTo>
                  <a:cubicBezTo>
                    <a:pt x="2480707" y="777587"/>
                    <a:pt x="2472321" y="773479"/>
                    <a:pt x="2464126" y="768765"/>
                  </a:cubicBezTo>
                  <a:cubicBezTo>
                    <a:pt x="2427328" y="747616"/>
                    <a:pt x="2393688" y="717262"/>
                    <a:pt x="2364480" y="684998"/>
                  </a:cubicBezTo>
                  <a:cubicBezTo>
                    <a:pt x="2355329" y="674869"/>
                    <a:pt x="2346623" y="664582"/>
                    <a:pt x="2338397" y="654326"/>
                  </a:cubicBezTo>
                  <a:cubicBezTo>
                    <a:pt x="2339545" y="652924"/>
                    <a:pt x="2340501" y="651300"/>
                    <a:pt x="2340278" y="648879"/>
                  </a:cubicBezTo>
                  <a:cubicBezTo>
                    <a:pt x="2340246" y="648465"/>
                    <a:pt x="2340055" y="646618"/>
                    <a:pt x="2338620" y="644452"/>
                  </a:cubicBezTo>
                  <a:cubicBezTo>
                    <a:pt x="2340023" y="642414"/>
                    <a:pt x="2340756" y="639993"/>
                    <a:pt x="2340023" y="637445"/>
                  </a:cubicBezTo>
                  <a:cubicBezTo>
                    <a:pt x="2337759" y="626711"/>
                    <a:pt x="2335431" y="614863"/>
                    <a:pt x="2332689" y="602728"/>
                  </a:cubicBezTo>
                  <a:cubicBezTo>
                    <a:pt x="2330106" y="591230"/>
                    <a:pt x="2327460" y="579477"/>
                    <a:pt x="2324462" y="568297"/>
                  </a:cubicBezTo>
                  <a:cubicBezTo>
                    <a:pt x="2321848" y="558647"/>
                    <a:pt x="2318978" y="549506"/>
                    <a:pt x="2316299" y="541161"/>
                  </a:cubicBezTo>
                  <a:cubicBezTo>
                    <a:pt x="2308710" y="517623"/>
                    <a:pt x="2302460" y="500933"/>
                    <a:pt x="2302460" y="500933"/>
                  </a:cubicBezTo>
                  <a:cubicBezTo>
                    <a:pt x="2301121" y="496156"/>
                    <a:pt x="2296147" y="493353"/>
                    <a:pt x="2291396" y="494691"/>
                  </a:cubicBezTo>
                  <a:cubicBezTo>
                    <a:pt x="2286613" y="496029"/>
                    <a:pt x="2283807" y="500965"/>
                    <a:pt x="2285114" y="505743"/>
                  </a:cubicBezTo>
                  <a:cubicBezTo>
                    <a:pt x="2285114" y="505743"/>
                    <a:pt x="2288399" y="523261"/>
                    <a:pt x="2294042" y="547340"/>
                  </a:cubicBezTo>
                  <a:cubicBezTo>
                    <a:pt x="2296051" y="555876"/>
                    <a:pt x="2298315" y="565208"/>
                    <a:pt x="2301057" y="574795"/>
                  </a:cubicBezTo>
                  <a:close/>
                  <a:moveTo>
                    <a:pt x="359194" y="972194"/>
                  </a:moveTo>
                  <a:cubicBezTo>
                    <a:pt x="359194" y="972194"/>
                    <a:pt x="374245" y="962957"/>
                    <a:pt x="394493" y="949166"/>
                  </a:cubicBezTo>
                  <a:cubicBezTo>
                    <a:pt x="401667" y="944293"/>
                    <a:pt x="409479" y="938879"/>
                    <a:pt x="417355" y="932954"/>
                  </a:cubicBezTo>
                  <a:cubicBezTo>
                    <a:pt x="426507" y="926043"/>
                    <a:pt x="435722" y="918430"/>
                    <a:pt x="444746" y="911009"/>
                  </a:cubicBezTo>
                  <a:cubicBezTo>
                    <a:pt x="450167" y="906518"/>
                    <a:pt x="455014" y="902378"/>
                    <a:pt x="460084" y="898046"/>
                  </a:cubicBezTo>
                  <a:lnTo>
                    <a:pt x="459669" y="899543"/>
                  </a:lnTo>
                  <a:cubicBezTo>
                    <a:pt x="422011" y="958849"/>
                    <a:pt x="385788" y="999586"/>
                    <a:pt x="385788" y="999586"/>
                  </a:cubicBezTo>
                  <a:cubicBezTo>
                    <a:pt x="382535" y="1003057"/>
                    <a:pt x="382758" y="1008504"/>
                    <a:pt x="386234" y="1011753"/>
                  </a:cubicBezTo>
                  <a:cubicBezTo>
                    <a:pt x="389742" y="1014970"/>
                    <a:pt x="395194" y="1014747"/>
                    <a:pt x="398415" y="1011275"/>
                  </a:cubicBezTo>
                  <a:cubicBezTo>
                    <a:pt x="398415" y="1011275"/>
                    <a:pt x="421118" y="987451"/>
                    <a:pt x="449561" y="950026"/>
                  </a:cubicBezTo>
                  <a:cubicBezTo>
                    <a:pt x="449433" y="950791"/>
                    <a:pt x="449274" y="951523"/>
                    <a:pt x="449178" y="952288"/>
                  </a:cubicBezTo>
                  <a:cubicBezTo>
                    <a:pt x="447488" y="965569"/>
                    <a:pt x="445990" y="976271"/>
                    <a:pt x="445001" y="985858"/>
                  </a:cubicBezTo>
                  <a:cubicBezTo>
                    <a:pt x="443821" y="997165"/>
                    <a:pt x="443088" y="1006879"/>
                    <a:pt x="442259" y="1017231"/>
                  </a:cubicBezTo>
                  <a:cubicBezTo>
                    <a:pt x="441239" y="1030321"/>
                    <a:pt x="440314" y="1044463"/>
                    <a:pt x="438688" y="1064338"/>
                  </a:cubicBezTo>
                  <a:cubicBezTo>
                    <a:pt x="438050" y="1069243"/>
                    <a:pt x="441526" y="1073766"/>
                    <a:pt x="446436" y="1074371"/>
                  </a:cubicBezTo>
                  <a:cubicBezTo>
                    <a:pt x="451378" y="1075008"/>
                    <a:pt x="455874" y="1071536"/>
                    <a:pt x="456512" y="1066631"/>
                  </a:cubicBezTo>
                  <a:cubicBezTo>
                    <a:pt x="461678" y="1036628"/>
                    <a:pt x="464611" y="1019811"/>
                    <a:pt x="467513" y="999777"/>
                  </a:cubicBezTo>
                  <a:cubicBezTo>
                    <a:pt x="468502" y="992929"/>
                    <a:pt x="469458" y="985699"/>
                    <a:pt x="470415" y="977450"/>
                  </a:cubicBezTo>
                  <a:cubicBezTo>
                    <a:pt x="471180" y="970793"/>
                    <a:pt x="471850" y="963435"/>
                    <a:pt x="472711" y="955090"/>
                  </a:cubicBezTo>
                  <a:cubicBezTo>
                    <a:pt x="473444" y="946618"/>
                    <a:pt x="474337" y="938178"/>
                    <a:pt x="475357" y="929737"/>
                  </a:cubicBezTo>
                  <a:cubicBezTo>
                    <a:pt x="476123" y="923367"/>
                    <a:pt x="477015" y="917029"/>
                    <a:pt x="477908" y="910691"/>
                  </a:cubicBezTo>
                  <a:cubicBezTo>
                    <a:pt x="491556" y="890434"/>
                    <a:pt x="505331" y="867979"/>
                    <a:pt x="517798" y="844059"/>
                  </a:cubicBezTo>
                  <a:cubicBezTo>
                    <a:pt x="539194" y="803100"/>
                    <a:pt x="556764" y="757967"/>
                    <a:pt x="563237" y="713026"/>
                  </a:cubicBezTo>
                  <a:cubicBezTo>
                    <a:pt x="564895" y="701433"/>
                    <a:pt x="565564" y="689871"/>
                    <a:pt x="565724" y="678405"/>
                  </a:cubicBezTo>
                  <a:cubicBezTo>
                    <a:pt x="578510" y="675666"/>
                    <a:pt x="591138" y="672098"/>
                    <a:pt x="603414" y="667066"/>
                  </a:cubicBezTo>
                  <a:cubicBezTo>
                    <a:pt x="624076" y="658626"/>
                    <a:pt x="643942" y="647096"/>
                    <a:pt x="662723" y="633718"/>
                  </a:cubicBezTo>
                  <a:cubicBezTo>
                    <a:pt x="680930" y="620723"/>
                    <a:pt x="698117" y="605945"/>
                    <a:pt x="714029" y="590370"/>
                  </a:cubicBezTo>
                  <a:cubicBezTo>
                    <a:pt x="738103" y="566896"/>
                    <a:pt x="759244" y="541766"/>
                    <a:pt x="776909" y="518611"/>
                  </a:cubicBezTo>
                  <a:lnTo>
                    <a:pt x="794893" y="510903"/>
                  </a:lnTo>
                  <a:cubicBezTo>
                    <a:pt x="802514" y="507718"/>
                    <a:pt x="809242" y="505010"/>
                    <a:pt x="815300" y="502399"/>
                  </a:cubicBezTo>
                  <a:cubicBezTo>
                    <a:pt x="822794" y="499150"/>
                    <a:pt x="829299" y="496188"/>
                    <a:pt x="835453" y="493321"/>
                  </a:cubicBezTo>
                  <a:cubicBezTo>
                    <a:pt x="853469" y="484913"/>
                    <a:pt x="868424" y="477364"/>
                    <a:pt x="895208" y="464019"/>
                  </a:cubicBezTo>
                  <a:cubicBezTo>
                    <a:pt x="899736" y="461980"/>
                    <a:pt x="901777" y="456661"/>
                    <a:pt x="899736" y="452138"/>
                  </a:cubicBezTo>
                  <a:cubicBezTo>
                    <a:pt x="897727" y="447616"/>
                    <a:pt x="892402" y="445577"/>
                    <a:pt x="887874" y="447616"/>
                  </a:cubicBezTo>
                  <a:cubicBezTo>
                    <a:pt x="869603" y="454718"/>
                    <a:pt x="856562" y="459591"/>
                    <a:pt x="844540" y="464274"/>
                  </a:cubicBezTo>
                  <a:cubicBezTo>
                    <a:pt x="835006" y="468000"/>
                    <a:pt x="826110" y="471408"/>
                    <a:pt x="815779" y="475740"/>
                  </a:cubicBezTo>
                  <a:cubicBezTo>
                    <a:pt x="812080" y="477300"/>
                    <a:pt x="808094" y="479052"/>
                    <a:pt x="803981" y="480900"/>
                  </a:cubicBezTo>
                  <a:cubicBezTo>
                    <a:pt x="823368" y="452170"/>
                    <a:pt x="834305" y="432073"/>
                    <a:pt x="834305" y="432073"/>
                  </a:cubicBezTo>
                  <a:cubicBezTo>
                    <a:pt x="836633" y="427932"/>
                    <a:pt x="835198" y="422677"/>
                    <a:pt x="831052" y="420352"/>
                  </a:cubicBezTo>
                  <a:cubicBezTo>
                    <a:pt x="826907" y="418027"/>
                    <a:pt x="821646" y="419492"/>
                    <a:pt x="819318" y="423600"/>
                  </a:cubicBezTo>
                  <a:cubicBezTo>
                    <a:pt x="819318" y="423600"/>
                    <a:pt x="799517" y="456916"/>
                    <a:pt x="766514" y="498577"/>
                  </a:cubicBezTo>
                  <a:cubicBezTo>
                    <a:pt x="765079" y="499309"/>
                    <a:pt x="763644" y="499978"/>
                    <a:pt x="762209" y="500711"/>
                  </a:cubicBezTo>
                  <a:cubicBezTo>
                    <a:pt x="755609" y="504182"/>
                    <a:pt x="749104" y="507813"/>
                    <a:pt x="742599" y="511508"/>
                  </a:cubicBezTo>
                  <a:cubicBezTo>
                    <a:pt x="744608" y="508068"/>
                    <a:pt x="746489" y="505010"/>
                    <a:pt x="748530" y="501443"/>
                  </a:cubicBezTo>
                  <a:cubicBezTo>
                    <a:pt x="753951" y="491920"/>
                    <a:pt x="759531" y="482173"/>
                    <a:pt x="764441" y="472587"/>
                  </a:cubicBezTo>
                  <a:cubicBezTo>
                    <a:pt x="768650" y="464337"/>
                    <a:pt x="772381" y="456183"/>
                    <a:pt x="775697" y="448762"/>
                  </a:cubicBezTo>
                  <a:cubicBezTo>
                    <a:pt x="785104" y="427741"/>
                    <a:pt x="791098" y="412293"/>
                    <a:pt x="791098" y="412293"/>
                  </a:cubicBezTo>
                  <a:cubicBezTo>
                    <a:pt x="793331" y="407866"/>
                    <a:pt x="791545" y="402452"/>
                    <a:pt x="787081" y="400254"/>
                  </a:cubicBezTo>
                  <a:cubicBezTo>
                    <a:pt x="782649" y="398024"/>
                    <a:pt x="777260" y="399840"/>
                    <a:pt x="775028" y="404267"/>
                  </a:cubicBezTo>
                  <a:cubicBezTo>
                    <a:pt x="775028" y="404267"/>
                    <a:pt x="766259" y="418313"/>
                    <a:pt x="755067" y="438443"/>
                  </a:cubicBezTo>
                  <a:cubicBezTo>
                    <a:pt x="751081" y="445545"/>
                    <a:pt x="746808" y="453412"/>
                    <a:pt x="742727" y="461726"/>
                  </a:cubicBezTo>
                  <a:cubicBezTo>
                    <a:pt x="737975" y="471408"/>
                    <a:pt x="733511" y="481696"/>
                    <a:pt x="729143" y="491761"/>
                  </a:cubicBezTo>
                  <a:cubicBezTo>
                    <a:pt x="724519" y="502367"/>
                    <a:pt x="720310" y="512782"/>
                    <a:pt x="716388" y="522178"/>
                  </a:cubicBezTo>
                  <a:cubicBezTo>
                    <a:pt x="715304" y="524344"/>
                    <a:pt x="715240" y="526732"/>
                    <a:pt x="715974" y="528835"/>
                  </a:cubicBezTo>
                  <a:cubicBezTo>
                    <a:pt x="712594" y="532784"/>
                    <a:pt x="714347" y="536925"/>
                    <a:pt x="714539" y="537402"/>
                  </a:cubicBezTo>
                  <a:cubicBezTo>
                    <a:pt x="714858" y="538358"/>
                    <a:pt x="719545" y="545461"/>
                    <a:pt x="727198" y="541543"/>
                  </a:cubicBezTo>
                  <a:cubicBezTo>
                    <a:pt x="728154" y="541097"/>
                    <a:pt x="730705" y="539536"/>
                    <a:pt x="732650" y="538453"/>
                  </a:cubicBezTo>
                  <a:cubicBezTo>
                    <a:pt x="721873" y="550302"/>
                    <a:pt x="710330" y="562182"/>
                    <a:pt x="698053" y="573680"/>
                  </a:cubicBezTo>
                  <a:cubicBezTo>
                    <a:pt x="667187" y="602600"/>
                    <a:pt x="631984" y="628813"/>
                    <a:pt x="594135" y="644834"/>
                  </a:cubicBezTo>
                  <a:cubicBezTo>
                    <a:pt x="584569" y="648879"/>
                    <a:pt x="574780" y="651937"/>
                    <a:pt x="564927" y="654517"/>
                  </a:cubicBezTo>
                  <a:cubicBezTo>
                    <a:pt x="559761" y="599670"/>
                    <a:pt x="533646" y="548009"/>
                    <a:pt x="474018" y="507590"/>
                  </a:cubicBezTo>
                  <a:cubicBezTo>
                    <a:pt x="469968" y="504756"/>
                    <a:pt x="464356" y="505743"/>
                    <a:pt x="461518" y="509820"/>
                  </a:cubicBezTo>
                  <a:cubicBezTo>
                    <a:pt x="458681" y="513897"/>
                    <a:pt x="459669" y="519502"/>
                    <a:pt x="463750" y="522337"/>
                  </a:cubicBezTo>
                  <a:cubicBezTo>
                    <a:pt x="517224" y="560717"/>
                    <a:pt x="538971" y="608525"/>
                    <a:pt x="542032" y="658849"/>
                  </a:cubicBezTo>
                  <a:cubicBezTo>
                    <a:pt x="497518" y="664359"/>
                    <a:pt x="450486" y="652447"/>
                    <a:pt x="402975" y="610786"/>
                  </a:cubicBezTo>
                  <a:cubicBezTo>
                    <a:pt x="399276" y="607442"/>
                    <a:pt x="393600" y="607728"/>
                    <a:pt x="390284" y="611423"/>
                  </a:cubicBezTo>
                  <a:cubicBezTo>
                    <a:pt x="386936" y="615086"/>
                    <a:pt x="387223" y="620787"/>
                    <a:pt x="390921" y="624100"/>
                  </a:cubicBezTo>
                  <a:cubicBezTo>
                    <a:pt x="441653" y="671207"/>
                    <a:pt x="493054" y="686208"/>
                    <a:pt x="542096" y="681940"/>
                  </a:cubicBezTo>
                  <a:cubicBezTo>
                    <a:pt x="541681" y="691081"/>
                    <a:pt x="540820" y="700286"/>
                    <a:pt x="539386" y="709491"/>
                  </a:cubicBezTo>
                  <a:cubicBezTo>
                    <a:pt x="532849" y="751884"/>
                    <a:pt x="516714" y="794468"/>
                    <a:pt x="497200" y="833549"/>
                  </a:cubicBezTo>
                  <a:cubicBezTo>
                    <a:pt x="490918" y="846130"/>
                    <a:pt x="484285" y="858265"/>
                    <a:pt x="477525" y="869986"/>
                  </a:cubicBezTo>
                  <a:cubicBezTo>
                    <a:pt x="476218" y="869572"/>
                    <a:pt x="474847" y="869381"/>
                    <a:pt x="473285" y="869795"/>
                  </a:cubicBezTo>
                  <a:cubicBezTo>
                    <a:pt x="472838" y="869922"/>
                    <a:pt x="470447" y="870655"/>
                    <a:pt x="468438" y="873362"/>
                  </a:cubicBezTo>
                  <a:cubicBezTo>
                    <a:pt x="466014" y="872757"/>
                    <a:pt x="463463" y="872916"/>
                    <a:pt x="461295" y="874508"/>
                  </a:cubicBezTo>
                  <a:cubicBezTo>
                    <a:pt x="452176" y="880433"/>
                    <a:pt x="442068" y="886803"/>
                    <a:pt x="431800" y="893619"/>
                  </a:cubicBezTo>
                  <a:cubicBezTo>
                    <a:pt x="422075" y="900116"/>
                    <a:pt x="412126" y="906709"/>
                    <a:pt x="402879" y="913462"/>
                  </a:cubicBezTo>
                  <a:cubicBezTo>
                    <a:pt x="394907" y="919290"/>
                    <a:pt x="387478" y="925215"/>
                    <a:pt x="380718" y="930661"/>
                  </a:cubicBezTo>
                  <a:cubicBezTo>
                    <a:pt x="361650" y="946077"/>
                    <a:pt x="348480" y="957766"/>
                    <a:pt x="348480" y="957766"/>
                  </a:cubicBezTo>
                  <a:cubicBezTo>
                    <a:pt x="344495" y="960728"/>
                    <a:pt x="343665" y="966366"/>
                    <a:pt x="346599" y="970347"/>
                  </a:cubicBezTo>
                  <a:cubicBezTo>
                    <a:pt x="349565" y="974328"/>
                    <a:pt x="355208" y="975156"/>
                    <a:pt x="359194" y="972194"/>
                  </a:cubicBezTo>
                  <a:close/>
                  <a:moveTo>
                    <a:pt x="2903555" y="1383544"/>
                  </a:moveTo>
                  <a:cubicBezTo>
                    <a:pt x="2903874" y="1387302"/>
                    <a:pt x="2901068" y="1390647"/>
                    <a:pt x="2897273" y="1390965"/>
                  </a:cubicBezTo>
                  <a:cubicBezTo>
                    <a:pt x="2885571" y="1392175"/>
                    <a:pt x="2873358" y="1392239"/>
                    <a:pt x="2860954" y="1391602"/>
                  </a:cubicBezTo>
                  <a:cubicBezTo>
                    <a:pt x="2833436" y="1390201"/>
                    <a:pt x="2805025" y="1385391"/>
                    <a:pt x="2779006" y="1383544"/>
                  </a:cubicBezTo>
                  <a:cubicBezTo>
                    <a:pt x="2766187" y="1382557"/>
                    <a:pt x="2753401" y="1381506"/>
                    <a:pt x="2740583" y="1380518"/>
                  </a:cubicBezTo>
                  <a:cubicBezTo>
                    <a:pt x="2741507" y="1381633"/>
                    <a:pt x="2742464" y="1382620"/>
                    <a:pt x="2743421" y="1383225"/>
                  </a:cubicBezTo>
                  <a:cubicBezTo>
                    <a:pt x="2746992" y="1385551"/>
                    <a:pt x="2750659" y="1387716"/>
                    <a:pt x="2754326" y="1390010"/>
                  </a:cubicBezTo>
                  <a:cubicBezTo>
                    <a:pt x="2757929" y="1392239"/>
                    <a:pt x="2761596" y="1394469"/>
                    <a:pt x="2765199" y="1396794"/>
                  </a:cubicBezTo>
                  <a:cubicBezTo>
                    <a:pt x="2769536" y="1399597"/>
                    <a:pt x="2773777" y="1402495"/>
                    <a:pt x="2778081" y="1405330"/>
                  </a:cubicBezTo>
                  <a:cubicBezTo>
                    <a:pt x="2784650" y="1409693"/>
                    <a:pt x="2791027" y="1414089"/>
                    <a:pt x="2797596" y="1418134"/>
                  </a:cubicBezTo>
                  <a:cubicBezTo>
                    <a:pt x="2801135" y="1419949"/>
                    <a:pt x="2802506" y="1424249"/>
                    <a:pt x="2800721" y="1427784"/>
                  </a:cubicBezTo>
                  <a:cubicBezTo>
                    <a:pt x="2798903" y="1431288"/>
                    <a:pt x="2794567" y="1432689"/>
                    <a:pt x="2791059" y="1430874"/>
                  </a:cubicBezTo>
                  <a:cubicBezTo>
                    <a:pt x="2780855" y="1426510"/>
                    <a:pt x="2770524" y="1422051"/>
                    <a:pt x="2760671" y="1416573"/>
                  </a:cubicBezTo>
                  <a:cubicBezTo>
                    <a:pt x="2756717" y="1414375"/>
                    <a:pt x="2752891" y="1411986"/>
                    <a:pt x="2749192" y="1409470"/>
                  </a:cubicBezTo>
                  <a:cubicBezTo>
                    <a:pt x="2743580" y="1405616"/>
                    <a:pt x="2738351" y="1401348"/>
                    <a:pt x="2733153" y="1397080"/>
                  </a:cubicBezTo>
                  <a:cubicBezTo>
                    <a:pt x="2730698" y="1394946"/>
                    <a:pt x="2728243" y="1391570"/>
                    <a:pt x="2726170" y="1387971"/>
                  </a:cubicBezTo>
                  <a:cubicBezTo>
                    <a:pt x="2725405" y="1386602"/>
                    <a:pt x="2724703" y="1385232"/>
                    <a:pt x="2723906" y="1384085"/>
                  </a:cubicBezTo>
                  <a:cubicBezTo>
                    <a:pt x="2723810" y="1383990"/>
                    <a:pt x="2723747" y="1383831"/>
                    <a:pt x="2723714" y="1383671"/>
                  </a:cubicBezTo>
                  <a:cubicBezTo>
                    <a:pt x="2721227" y="1383926"/>
                    <a:pt x="2718676" y="1382780"/>
                    <a:pt x="2717242" y="1380518"/>
                  </a:cubicBezTo>
                  <a:cubicBezTo>
                    <a:pt x="2716891" y="1379945"/>
                    <a:pt x="2717082" y="1379276"/>
                    <a:pt x="2716923" y="1378639"/>
                  </a:cubicBezTo>
                  <a:cubicBezTo>
                    <a:pt x="2712554" y="1378289"/>
                    <a:pt x="2708186" y="1378002"/>
                    <a:pt x="2703849" y="1377620"/>
                  </a:cubicBezTo>
                  <a:cubicBezTo>
                    <a:pt x="2685259" y="1375964"/>
                    <a:pt x="2666733" y="1374148"/>
                    <a:pt x="2648207" y="1372364"/>
                  </a:cubicBezTo>
                  <a:cubicBezTo>
                    <a:pt x="2649100" y="1373097"/>
                    <a:pt x="2649897" y="1373670"/>
                    <a:pt x="2649993" y="1373766"/>
                  </a:cubicBezTo>
                  <a:lnTo>
                    <a:pt x="2662141" y="1382525"/>
                  </a:lnTo>
                  <a:cubicBezTo>
                    <a:pt x="2664884" y="1384436"/>
                    <a:pt x="2667722" y="1386219"/>
                    <a:pt x="2670496" y="1388162"/>
                  </a:cubicBezTo>
                  <a:cubicBezTo>
                    <a:pt x="2673270" y="1390105"/>
                    <a:pt x="2676044" y="1392080"/>
                    <a:pt x="2678691" y="1394150"/>
                  </a:cubicBezTo>
                  <a:cubicBezTo>
                    <a:pt x="2686885" y="1400616"/>
                    <a:pt x="2694570" y="1407527"/>
                    <a:pt x="2702287" y="1414566"/>
                  </a:cubicBezTo>
                  <a:cubicBezTo>
                    <a:pt x="2705412" y="1416987"/>
                    <a:pt x="2705986" y="1421478"/>
                    <a:pt x="2703562" y="1424599"/>
                  </a:cubicBezTo>
                  <a:cubicBezTo>
                    <a:pt x="2701139" y="1427721"/>
                    <a:pt x="2696643" y="1428294"/>
                    <a:pt x="2693518" y="1425873"/>
                  </a:cubicBezTo>
                  <a:cubicBezTo>
                    <a:pt x="2688321" y="1422593"/>
                    <a:pt x="2683059" y="1419567"/>
                    <a:pt x="2677830" y="1416350"/>
                  </a:cubicBezTo>
                  <a:cubicBezTo>
                    <a:pt x="2674322" y="1414184"/>
                    <a:pt x="2670815" y="1412050"/>
                    <a:pt x="2667403" y="1409725"/>
                  </a:cubicBezTo>
                  <a:cubicBezTo>
                    <a:pt x="2664533" y="1407782"/>
                    <a:pt x="2661727" y="1405744"/>
                    <a:pt x="2659017" y="1403578"/>
                  </a:cubicBezTo>
                  <a:cubicBezTo>
                    <a:pt x="2656242" y="1401412"/>
                    <a:pt x="2653628" y="1399119"/>
                    <a:pt x="2650981" y="1396794"/>
                  </a:cubicBezTo>
                  <a:cubicBezTo>
                    <a:pt x="2648909" y="1394915"/>
                    <a:pt x="2646804" y="1393067"/>
                    <a:pt x="2644795" y="1391093"/>
                  </a:cubicBezTo>
                  <a:cubicBezTo>
                    <a:pt x="2642691" y="1388990"/>
                    <a:pt x="2640650" y="1386856"/>
                    <a:pt x="2638769" y="1384499"/>
                  </a:cubicBezTo>
                  <a:cubicBezTo>
                    <a:pt x="2638354" y="1383990"/>
                    <a:pt x="2634560" y="1378002"/>
                    <a:pt x="2633571" y="1375581"/>
                  </a:cubicBezTo>
                  <a:cubicBezTo>
                    <a:pt x="2632774" y="1373670"/>
                    <a:pt x="2632806" y="1372269"/>
                    <a:pt x="2632838" y="1370899"/>
                  </a:cubicBezTo>
                  <a:cubicBezTo>
                    <a:pt x="2598209" y="1367555"/>
                    <a:pt x="2563612" y="1364051"/>
                    <a:pt x="2528855" y="1361185"/>
                  </a:cubicBezTo>
                  <a:cubicBezTo>
                    <a:pt x="2524902" y="1360930"/>
                    <a:pt x="2521904" y="1357554"/>
                    <a:pt x="2522159" y="1353605"/>
                  </a:cubicBezTo>
                  <a:cubicBezTo>
                    <a:pt x="2522414" y="1349655"/>
                    <a:pt x="2525826" y="1346661"/>
                    <a:pt x="2529780" y="1346916"/>
                  </a:cubicBezTo>
                  <a:cubicBezTo>
                    <a:pt x="2564537" y="1348508"/>
                    <a:pt x="2599197" y="1350642"/>
                    <a:pt x="2633858" y="1352999"/>
                  </a:cubicBezTo>
                  <a:cubicBezTo>
                    <a:pt x="2634496" y="1351980"/>
                    <a:pt x="2634942" y="1350865"/>
                    <a:pt x="2636058" y="1350228"/>
                  </a:cubicBezTo>
                  <a:cubicBezTo>
                    <a:pt x="2640522" y="1347107"/>
                    <a:pt x="2644859" y="1343954"/>
                    <a:pt x="2649355" y="1340896"/>
                  </a:cubicBezTo>
                  <a:cubicBezTo>
                    <a:pt x="2652320" y="1338858"/>
                    <a:pt x="2655286" y="1336851"/>
                    <a:pt x="2658379" y="1334972"/>
                  </a:cubicBezTo>
                  <a:cubicBezTo>
                    <a:pt x="2660930" y="1333411"/>
                    <a:pt x="2663545" y="1331946"/>
                    <a:pt x="2666191" y="1330545"/>
                  </a:cubicBezTo>
                  <a:cubicBezTo>
                    <a:pt x="2668838" y="1329175"/>
                    <a:pt x="2671548" y="1327933"/>
                    <a:pt x="2674258" y="1326595"/>
                  </a:cubicBezTo>
                  <a:cubicBezTo>
                    <a:pt x="2675024" y="1326245"/>
                    <a:pt x="2688161" y="1320671"/>
                    <a:pt x="2693518" y="1319047"/>
                  </a:cubicBezTo>
                  <a:cubicBezTo>
                    <a:pt x="2695559" y="1318442"/>
                    <a:pt x="2696994" y="1318059"/>
                    <a:pt x="2697631" y="1318091"/>
                  </a:cubicBezTo>
                  <a:cubicBezTo>
                    <a:pt x="2703243" y="1318314"/>
                    <a:pt x="2705061" y="1321372"/>
                    <a:pt x="2705157" y="1324047"/>
                  </a:cubicBezTo>
                  <a:cubicBezTo>
                    <a:pt x="2705667" y="1327646"/>
                    <a:pt x="2703275" y="1330991"/>
                    <a:pt x="2699768" y="1331723"/>
                  </a:cubicBezTo>
                  <a:lnTo>
                    <a:pt x="2699736" y="1331691"/>
                  </a:lnTo>
                  <a:cubicBezTo>
                    <a:pt x="2699704" y="1331596"/>
                    <a:pt x="2699608" y="1331659"/>
                    <a:pt x="2699481" y="1331787"/>
                  </a:cubicBezTo>
                  <a:lnTo>
                    <a:pt x="2699321" y="1331819"/>
                  </a:lnTo>
                  <a:lnTo>
                    <a:pt x="2699003" y="1331851"/>
                  </a:lnTo>
                  <a:lnTo>
                    <a:pt x="2699353" y="1331882"/>
                  </a:lnTo>
                  <a:cubicBezTo>
                    <a:pt x="2699257" y="1331978"/>
                    <a:pt x="2699162" y="1332073"/>
                    <a:pt x="2699066" y="1332137"/>
                  </a:cubicBezTo>
                  <a:cubicBezTo>
                    <a:pt x="2694634" y="1334590"/>
                    <a:pt x="2683920" y="1341820"/>
                    <a:pt x="2683282" y="1342266"/>
                  </a:cubicBezTo>
                  <a:cubicBezTo>
                    <a:pt x="2680763" y="1343922"/>
                    <a:pt x="2678276" y="1345674"/>
                    <a:pt x="2675725" y="1347266"/>
                  </a:cubicBezTo>
                  <a:cubicBezTo>
                    <a:pt x="2673142" y="1348827"/>
                    <a:pt x="2670528" y="1350324"/>
                    <a:pt x="2667849" y="1351725"/>
                  </a:cubicBezTo>
                  <a:cubicBezTo>
                    <a:pt x="2665777" y="1352808"/>
                    <a:pt x="2663640" y="1353764"/>
                    <a:pt x="2661504" y="1354719"/>
                  </a:cubicBezTo>
                  <a:cubicBezTo>
                    <a:pt x="2676203" y="1355802"/>
                    <a:pt x="2690903" y="1356949"/>
                    <a:pt x="2705571" y="1358287"/>
                  </a:cubicBezTo>
                  <a:cubicBezTo>
                    <a:pt x="2708441" y="1358541"/>
                    <a:pt x="2711343" y="1358860"/>
                    <a:pt x="2714212" y="1359147"/>
                  </a:cubicBezTo>
                  <a:cubicBezTo>
                    <a:pt x="2713957" y="1356726"/>
                    <a:pt x="2714499" y="1354273"/>
                    <a:pt x="2716604" y="1352713"/>
                  </a:cubicBezTo>
                  <a:cubicBezTo>
                    <a:pt x="2722599" y="1347457"/>
                    <a:pt x="2730411" y="1341788"/>
                    <a:pt x="2739403" y="1336819"/>
                  </a:cubicBezTo>
                  <a:cubicBezTo>
                    <a:pt x="2744632" y="1333889"/>
                    <a:pt x="2750244" y="1331213"/>
                    <a:pt x="2756047" y="1329048"/>
                  </a:cubicBezTo>
                  <a:cubicBezTo>
                    <a:pt x="2763445" y="1326309"/>
                    <a:pt x="2771098" y="1324397"/>
                    <a:pt x="2778432" y="1323155"/>
                  </a:cubicBezTo>
                  <a:cubicBezTo>
                    <a:pt x="2787105" y="1321722"/>
                    <a:pt x="2795268" y="1321340"/>
                    <a:pt x="2802347" y="1322168"/>
                  </a:cubicBezTo>
                  <a:cubicBezTo>
                    <a:pt x="2806110" y="1322295"/>
                    <a:pt x="2809075" y="1325480"/>
                    <a:pt x="2808948" y="1329271"/>
                  </a:cubicBezTo>
                  <a:cubicBezTo>
                    <a:pt x="2808820" y="1333061"/>
                    <a:pt x="2805631" y="1336023"/>
                    <a:pt x="2801837" y="1335864"/>
                  </a:cubicBezTo>
                  <a:cubicBezTo>
                    <a:pt x="2792653" y="1336214"/>
                    <a:pt x="2781844" y="1339781"/>
                    <a:pt x="2770684" y="1344081"/>
                  </a:cubicBezTo>
                  <a:cubicBezTo>
                    <a:pt x="2767623" y="1345260"/>
                    <a:pt x="2764530" y="1346502"/>
                    <a:pt x="2761437" y="1347744"/>
                  </a:cubicBezTo>
                  <a:cubicBezTo>
                    <a:pt x="2758312" y="1348986"/>
                    <a:pt x="2755187" y="1350196"/>
                    <a:pt x="2752126" y="1351407"/>
                  </a:cubicBezTo>
                  <a:cubicBezTo>
                    <a:pt x="2744536" y="1354464"/>
                    <a:pt x="2737649" y="1357586"/>
                    <a:pt x="2731495" y="1360835"/>
                  </a:cubicBezTo>
                  <a:cubicBezTo>
                    <a:pt x="2747853" y="1362459"/>
                    <a:pt x="2764211" y="1364051"/>
                    <a:pt x="2780600" y="1365644"/>
                  </a:cubicBezTo>
                  <a:cubicBezTo>
                    <a:pt x="2806428" y="1368351"/>
                    <a:pt x="2834648" y="1374053"/>
                    <a:pt x="2862039" y="1376473"/>
                  </a:cubicBezTo>
                  <a:cubicBezTo>
                    <a:pt x="2873614" y="1377524"/>
                    <a:pt x="2885061" y="1378002"/>
                    <a:pt x="2896126" y="1377301"/>
                  </a:cubicBezTo>
                  <a:cubicBezTo>
                    <a:pt x="2899888" y="1376983"/>
                    <a:pt x="2903236" y="1379786"/>
                    <a:pt x="2903555" y="1383544"/>
                  </a:cubicBezTo>
                  <a:close/>
                  <a:moveTo>
                    <a:pt x="2646294" y="1372651"/>
                  </a:moveTo>
                  <a:cubicBezTo>
                    <a:pt x="2646198" y="1374467"/>
                    <a:pt x="2645337" y="1375645"/>
                    <a:pt x="2644221" y="1376537"/>
                  </a:cubicBezTo>
                  <a:cubicBezTo>
                    <a:pt x="2644923" y="1375868"/>
                    <a:pt x="2645497" y="1375072"/>
                    <a:pt x="2645879" y="1374116"/>
                  </a:cubicBezTo>
                  <a:cubicBezTo>
                    <a:pt x="2646071" y="1373638"/>
                    <a:pt x="2646230" y="1373161"/>
                    <a:pt x="2646294" y="1372651"/>
                  </a:cubicBezTo>
                  <a:close/>
                  <a:moveTo>
                    <a:pt x="2034772" y="467968"/>
                  </a:moveTo>
                  <a:cubicBezTo>
                    <a:pt x="2031456" y="465834"/>
                    <a:pt x="2030499" y="461375"/>
                    <a:pt x="2032668" y="458063"/>
                  </a:cubicBezTo>
                  <a:cubicBezTo>
                    <a:pt x="2051385" y="428155"/>
                    <a:pt x="2070485" y="398598"/>
                    <a:pt x="2089777" y="369168"/>
                  </a:cubicBezTo>
                  <a:cubicBezTo>
                    <a:pt x="2089203" y="368117"/>
                    <a:pt x="2088469" y="367129"/>
                    <a:pt x="2088501" y="365855"/>
                  </a:cubicBezTo>
                  <a:cubicBezTo>
                    <a:pt x="2088055" y="360345"/>
                    <a:pt x="2087513" y="354962"/>
                    <a:pt x="2087130" y="349452"/>
                  </a:cubicBezTo>
                  <a:cubicBezTo>
                    <a:pt x="2086875" y="345821"/>
                    <a:pt x="2086652" y="342190"/>
                    <a:pt x="2086588" y="338528"/>
                  </a:cubicBezTo>
                  <a:cubicBezTo>
                    <a:pt x="2086524" y="335502"/>
                    <a:pt x="2086588" y="332476"/>
                    <a:pt x="2086716" y="329450"/>
                  </a:cubicBezTo>
                  <a:cubicBezTo>
                    <a:pt x="2086843" y="326424"/>
                    <a:pt x="2087162" y="323399"/>
                    <a:pt x="2087353" y="320373"/>
                  </a:cubicBezTo>
                  <a:cubicBezTo>
                    <a:pt x="2087449" y="319513"/>
                    <a:pt x="2089235" y="305212"/>
                    <a:pt x="2090542" y="299670"/>
                  </a:cubicBezTo>
                  <a:cubicBezTo>
                    <a:pt x="2091020" y="297663"/>
                    <a:pt x="2091403" y="296262"/>
                    <a:pt x="2091754" y="295689"/>
                  </a:cubicBezTo>
                  <a:cubicBezTo>
                    <a:pt x="2094719" y="290847"/>
                    <a:pt x="2098386" y="290879"/>
                    <a:pt x="2100714" y="292121"/>
                  </a:cubicBezTo>
                  <a:cubicBezTo>
                    <a:pt x="2104062" y="293491"/>
                    <a:pt x="2105784" y="297249"/>
                    <a:pt x="2104636" y="300625"/>
                  </a:cubicBezTo>
                  <a:cubicBezTo>
                    <a:pt x="2104827" y="300657"/>
                    <a:pt x="2104732" y="300848"/>
                    <a:pt x="2104604" y="301039"/>
                  </a:cubicBezTo>
                  <a:lnTo>
                    <a:pt x="2104572" y="300880"/>
                  </a:lnTo>
                  <a:lnTo>
                    <a:pt x="2104508" y="301071"/>
                  </a:lnTo>
                  <a:lnTo>
                    <a:pt x="2104381" y="301294"/>
                  </a:lnTo>
                  <a:lnTo>
                    <a:pt x="2104604" y="301039"/>
                  </a:lnTo>
                  <a:cubicBezTo>
                    <a:pt x="2104636" y="301199"/>
                    <a:pt x="2104668" y="301326"/>
                    <a:pt x="2104668" y="301454"/>
                  </a:cubicBezTo>
                  <a:cubicBezTo>
                    <a:pt x="2104540" y="306613"/>
                    <a:pt x="2105369" y="319736"/>
                    <a:pt x="2105433" y="320500"/>
                  </a:cubicBezTo>
                  <a:cubicBezTo>
                    <a:pt x="2105624" y="323558"/>
                    <a:pt x="2105879" y="326615"/>
                    <a:pt x="2105943" y="329673"/>
                  </a:cubicBezTo>
                  <a:cubicBezTo>
                    <a:pt x="2106007" y="332731"/>
                    <a:pt x="2105975" y="335788"/>
                    <a:pt x="2105816" y="338814"/>
                  </a:cubicBezTo>
                  <a:cubicBezTo>
                    <a:pt x="2105720" y="340980"/>
                    <a:pt x="2105497" y="343146"/>
                    <a:pt x="2105306" y="345280"/>
                  </a:cubicBezTo>
                  <a:cubicBezTo>
                    <a:pt x="2113437" y="333081"/>
                    <a:pt x="2121600" y="320914"/>
                    <a:pt x="2129890" y="308811"/>
                  </a:cubicBezTo>
                  <a:cubicBezTo>
                    <a:pt x="2131612" y="306327"/>
                    <a:pt x="2133366" y="303842"/>
                    <a:pt x="2135088" y="301358"/>
                  </a:cubicBezTo>
                  <a:cubicBezTo>
                    <a:pt x="2132855" y="300339"/>
                    <a:pt x="2131006" y="298651"/>
                    <a:pt x="2130751" y="296071"/>
                  </a:cubicBezTo>
                  <a:cubicBezTo>
                    <a:pt x="2129252" y="288140"/>
                    <a:pt x="2128296" y="278426"/>
                    <a:pt x="2128519" y="268042"/>
                  </a:cubicBezTo>
                  <a:cubicBezTo>
                    <a:pt x="2128647" y="261959"/>
                    <a:pt x="2129125" y="255684"/>
                    <a:pt x="2130177" y="249537"/>
                  </a:cubicBezTo>
                  <a:cubicBezTo>
                    <a:pt x="2131516" y="241670"/>
                    <a:pt x="2133716" y="233994"/>
                    <a:pt x="2136331" y="226923"/>
                  </a:cubicBezTo>
                  <a:cubicBezTo>
                    <a:pt x="2139424" y="218610"/>
                    <a:pt x="2143155" y="211253"/>
                    <a:pt x="2147396" y="205456"/>
                  </a:cubicBezTo>
                  <a:cubicBezTo>
                    <a:pt x="2149373" y="202207"/>
                    <a:pt x="2153582" y="201188"/>
                    <a:pt x="2156834" y="203195"/>
                  </a:cubicBezTo>
                  <a:cubicBezTo>
                    <a:pt x="2160055" y="205169"/>
                    <a:pt x="2161075" y="209374"/>
                    <a:pt x="2159098" y="212622"/>
                  </a:cubicBezTo>
                  <a:cubicBezTo>
                    <a:pt x="2154794" y="220872"/>
                    <a:pt x="2152466" y="232242"/>
                    <a:pt x="2150553" y="244250"/>
                  </a:cubicBezTo>
                  <a:cubicBezTo>
                    <a:pt x="2150042" y="247562"/>
                    <a:pt x="2149564" y="250907"/>
                    <a:pt x="2149086" y="254251"/>
                  </a:cubicBezTo>
                  <a:cubicBezTo>
                    <a:pt x="2148576" y="257627"/>
                    <a:pt x="2148066" y="261003"/>
                    <a:pt x="2147555" y="264316"/>
                  </a:cubicBezTo>
                  <a:cubicBezTo>
                    <a:pt x="2146376" y="272374"/>
                    <a:pt x="2145642" y="279827"/>
                    <a:pt x="2145291" y="286770"/>
                  </a:cubicBezTo>
                  <a:cubicBezTo>
                    <a:pt x="2154730" y="273298"/>
                    <a:pt x="2164136" y="259825"/>
                    <a:pt x="2173575" y="246320"/>
                  </a:cubicBezTo>
                  <a:cubicBezTo>
                    <a:pt x="2188785" y="224853"/>
                    <a:pt x="2207693" y="202812"/>
                    <a:pt x="2223445" y="179848"/>
                  </a:cubicBezTo>
                  <a:cubicBezTo>
                    <a:pt x="2230110" y="170134"/>
                    <a:pt x="2236232" y="160292"/>
                    <a:pt x="2241143" y="150195"/>
                  </a:cubicBezTo>
                  <a:cubicBezTo>
                    <a:pt x="2242705" y="146755"/>
                    <a:pt x="2246787" y="145258"/>
                    <a:pt x="2250230" y="146819"/>
                  </a:cubicBezTo>
                  <a:cubicBezTo>
                    <a:pt x="2253674" y="148412"/>
                    <a:pt x="2255173" y="152489"/>
                    <a:pt x="2253610" y="155928"/>
                  </a:cubicBezTo>
                  <a:cubicBezTo>
                    <a:pt x="2248827" y="166853"/>
                    <a:pt x="2242801" y="177619"/>
                    <a:pt x="2236104" y="188193"/>
                  </a:cubicBezTo>
                  <a:cubicBezTo>
                    <a:pt x="2221213" y="211762"/>
                    <a:pt x="2202942" y="234440"/>
                    <a:pt x="2188434" y="256449"/>
                  </a:cubicBezTo>
                  <a:cubicBezTo>
                    <a:pt x="2181228" y="267214"/>
                    <a:pt x="2174021" y="277916"/>
                    <a:pt x="2166815" y="288650"/>
                  </a:cubicBezTo>
                  <a:cubicBezTo>
                    <a:pt x="2167899" y="288395"/>
                    <a:pt x="2169174" y="288331"/>
                    <a:pt x="2169972" y="287885"/>
                  </a:cubicBezTo>
                  <a:cubicBezTo>
                    <a:pt x="2173766" y="285910"/>
                    <a:pt x="2177433" y="283745"/>
                    <a:pt x="2181196" y="281642"/>
                  </a:cubicBezTo>
                  <a:cubicBezTo>
                    <a:pt x="2184926" y="279572"/>
                    <a:pt x="2188657" y="277470"/>
                    <a:pt x="2192420" y="275432"/>
                  </a:cubicBezTo>
                  <a:cubicBezTo>
                    <a:pt x="2196980" y="273011"/>
                    <a:pt x="2201571" y="270718"/>
                    <a:pt x="2206131" y="268329"/>
                  </a:cubicBezTo>
                  <a:cubicBezTo>
                    <a:pt x="2213114" y="264730"/>
                    <a:pt x="2220065" y="261258"/>
                    <a:pt x="2226793" y="257500"/>
                  </a:cubicBezTo>
                  <a:cubicBezTo>
                    <a:pt x="2230078" y="255302"/>
                    <a:pt x="2234542" y="256162"/>
                    <a:pt x="2236742" y="259443"/>
                  </a:cubicBezTo>
                  <a:cubicBezTo>
                    <a:pt x="2238942" y="262723"/>
                    <a:pt x="2238050" y="267182"/>
                    <a:pt x="2234765" y="269380"/>
                  </a:cubicBezTo>
                  <a:cubicBezTo>
                    <a:pt x="2226028" y="276196"/>
                    <a:pt x="2217100" y="283044"/>
                    <a:pt x="2207534" y="289000"/>
                  </a:cubicBezTo>
                  <a:cubicBezTo>
                    <a:pt x="2203708" y="291389"/>
                    <a:pt x="2199785" y="293555"/>
                    <a:pt x="2195768" y="295561"/>
                  </a:cubicBezTo>
                  <a:cubicBezTo>
                    <a:pt x="2189678" y="298587"/>
                    <a:pt x="2183364" y="301103"/>
                    <a:pt x="2177146" y="303556"/>
                  </a:cubicBezTo>
                  <a:cubicBezTo>
                    <a:pt x="2174085" y="304702"/>
                    <a:pt x="2169940" y="305180"/>
                    <a:pt x="2165795" y="305212"/>
                  </a:cubicBezTo>
                  <a:cubicBezTo>
                    <a:pt x="2164232" y="305212"/>
                    <a:pt x="2162733" y="305148"/>
                    <a:pt x="2161362" y="305307"/>
                  </a:cubicBezTo>
                  <a:cubicBezTo>
                    <a:pt x="2161235" y="305307"/>
                    <a:pt x="2161107" y="305307"/>
                    <a:pt x="2160948" y="305276"/>
                  </a:cubicBezTo>
                  <a:cubicBezTo>
                    <a:pt x="2159927" y="307633"/>
                    <a:pt x="2157600" y="309289"/>
                    <a:pt x="2154889" y="309384"/>
                  </a:cubicBezTo>
                  <a:cubicBezTo>
                    <a:pt x="2154283" y="309416"/>
                    <a:pt x="2153869" y="308907"/>
                    <a:pt x="2153295" y="308779"/>
                  </a:cubicBezTo>
                  <a:cubicBezTo>
                    <a:pt x="2150840" y="312442"/>
                    <a:pt x="2148416" y="316137"/>
                    <a:pt x="2145929" y="319768"/>
                  </a:cubicBezTo>
                  <a:cubicBezTo>
                    <a:pt x="2135279" y="335342"/>
                    <a:pt x="2124437" y="350790"/>
                    <a:pt x="2113660" y="366269"/>
                  </a:cubicBezTo>
                  <a:cubicBezTo>
                    <a:pt x="2114585" y="365887"/>
                    <a:pt x="2115318" y="365569"/>
                    <a:pt x="2115445" y="365537"/>
                  </a:cubicBezTo>
                  <a:lnTo>
                    <a:pt x="2128902" y="359230"/>
                  </a:lnTo>
                  <a:cubicBezTo>
                    <a:pt x="2131899" y="357733"/>
                    <a:pt x="2134833" y="356109"/>
                    <a:pt x="2137830" y="354644"/>
                  </a:cubicBezTo>
                  <a:cubicBezTo>
                    <a:pt x="2140891" y="353179"/>
                    <a:pt x="2143920" y="351714"/>
                    <a:pt x="2147045" y="350408"/>
                  </a:cubicBezTo>
                  <a:cubicBezTo>
                    <a:pt x="2156643" y="346395"/>
                    <a:pt x="2166400" y="343050"/>
                    <a:pt x="2176285" y="339738"/>
                  </a:cubicBezTo>
                  <a:cubicBezTo>
                    <a:pt x="2179920" y="338177"/>
                    <a:pt x="2184129" y="339865"/>
                    <a:pt x="2185692" y="343496"/>
                  </a:cubicBezTo>
                  <a:cubicBezTo>
                    <a:pt x="2187222" y="347127"/>
                    <a:pt x="2185564" y="351331"/>
                    <a:pt x="2181929" y="352892"/>
                  </a:cubicBezTo>
                  <a:cubicBezTo>
                    <a:pt x="2176540" y="355822"/>
                    <a:pt x="2171375" y="358944"/>
                    <a:pt x="2166018" y="361938"/>
                  </a:cubicBezTo>
                  <a:cubicBezTo>
                    <a:pt x="2162446" y="363944"/>
                    <a:pt x="2158875" y="365983"/>
                    <a:pt x="2155208" y="367830"/>
                  </a:cubicBezTo>
                  <a:cubicBezTo>
                    <a:pt x="2152115" y="369391"/>
                    <a:pt x="2148990" y="370824"/>
                    <a:pt x="2145802" y="372162"/>
                  </a:cubicBezTo>
                  <a:cubicBezTo>
                    <a:pt x="2142549" y="373531"/>
                    <a:pt x="2139265" y="374678"/>
                    <a:pt x="2135980" y="375856"/>
                  </a:cubicBezTo>
                  <a:cubicBezTo>
                    <a:pt x="2133334" y="376780"/>
                    <a:pt x="2130687" y="377704"/>
                    <a:pt x="2128009" y="378468"/>
                  </a:cubicBezTo>
                  <a:cubicBezTo>
                    <a:pt x="2125139" y="379296"/>
                    <a:pt x="2122301" y="380029"/>
                    <a:pt x="2119368" y="380538"/>
                  </a:cubicBezTo>
                  <a:cubicBezTo>
                    <a:pt x="2118698" y="380634"/>
                    <a:pt x="2111651" y="381016"/>
                    <a:pt x="2109068" y="380698"/>
                  </a:cubicBezTo>
                  <a:cubicBezTo>
                    <a:pt x="2106804" y="380443"/>
                    <a:pt x="2105337" y="379901"/>
                    <a:pt x="2104827" y="379487"/>
                  </a:cubicBezTo>
                  <a:cubicBezTo>
                    <a:pt x="2104732" y="379424"/>
                    <a:pt x="2104732" y="379328"/>
                    <a:pt x="2104636" y="379264"/>
                  </a:cubicBezTo>
                  <a:cubicBezTo>
                    <a:pt x="2084547" y="408025"/>
                    <a:pt x="2064363" y="436723"/>
                    <a:pt x="2044689" y="465866"/>
                  </a:cubicBezTo>
                  <a:cubicBezTo>
                    <a:pt x="2042521" y="469179"/>
                    <a:pt x="2038088" y="470134"/>
                    <a:pt x="2034772" y="467968"/>
                  </a:cubicBezTo>
                  <a:close/>
                  <a:moveTo>
                    <a:pt x="2115095" y="375442"/>
                  </a:moveTo>
                  <a:lnTo>
                    <a:pt x="2114935" y="375856"/>
                  </a:lnTo>
                  <a:lnTo>
                    <a:pt x="2114840" y="376175"/>
                  </a:lnTo>
                  <a:cubicBezTo>
                    <a:pt x="2114935" y="375920"/>
                    <a:pt x="2115031" y="375665"/>
                    <a:pt x="2115095" y="375442"/>
                  </a:cubicBezTo>
                  <a:close/>
                  <a:moveTo>
                    <a:pt x="2112958" y="368340"/>
                  </a:moveTo>
                  <a:cubicBezTo>
                    <a:pt x="2114457" y="369327"/>
                    <a:pt x="2115031" y="370697"/>
                    <a:pt x="2115222" y="372130"/>
                  </a:cubicBezTo>
                  <a:cubicBezTo>
                    <a:pt x="2114999" y="371111"/>
                    <a:pt x="2114553" y="370091"/>
                    <a:pt x="2113851" y="369231"/>
                  </a:cubicBezTo>
                  <a:cubicBezTo>
                    <a:pt x="2113564" y="368881"/>
                    <a:pt x="2113277" y="368594"/>
                    <a:pt x="2112958" y="368340"/>
                  </a:cubicBezTo>
                  <a:close/>
                  <a:moveTo>
                    <a:pt x="931113" y="229408"/>
                  </a:moveTo>
                  <a:cubicBezTo>
                    <a:pt x="931017" y="229185"/>
                    <a:pt x="930921" y="228994"/>
                    <a:pt x="930794" y="229153"/>
                  </a:cubicBezTo>
                  <a:lnTo>
                    <a:pt x="930953" y="229376"/>
                  </a:lnTo>
                  <a:lnTo>
                    <a:pt x="931113" y="229408"/>
                  </a:lnTo>
                  <a:close/>
                  <a:moveTo>
                    <a:pt x="1924604" y="381621"/>
                  </a:moveTo>
                  <a:cubicBezTo>
                    <a:pt x="1927729" y="377767"/>
                    <a:pt x="1927091" y="372098"/>
                    <a:pt x="1923201" y="369009"/>
                  </a:cubicBezTo>
                  <a:cubicBezTo>
                    <a:pt x="1908437" y="355982"/>
                    <a:pt x="1898106" y="346618"/>
                    <a:pt x="1888381" y="338050"/>
                  </a:cubicBezTo>
                  <a:cubicBezTo>
                    <a:pt x="1880664" y="331266"/>
                    <a:pt x="1873490" y="324896"/>
                    <a:pt x="1864880" y="317697"/>
                  </a:cubicBezTo>
                  <a:cubicBezTo>
                    <a:pt x="1861692" y="315054"/>
                    <a:pt x="1858184" y="312219"/>
                    <a:pt x="1854517" y="309257"/>
                  </a:cubicBezTo>
                  <a:cubicBezTo>
                    <a:pt x="1888413" y="313111"/>
                    <a:pt x="1910925" y="313493"/>
                    <a:pt x="1910925" y="313493"/>
                  </a:cubicBezTo>
                  <a:cubicBezTo>
                    <a:pt x="1915676" y="313652"/>
                    <a:pt x="1919662" y="309926"/>
                    <a:pt x="1919821" y="305180"/>
                  </a:cubicBezTo>
                  <a:cubicBezTo>
                    <a:pt x="1919949" y="300434"/>
                    <a:pt x="1916218" y="296453"/>
                    <a:pt x="1911467" y="296294"/>
                  </a:cubicBezTo>
                  <a:cubicBezTo>
                    <a:pt x="1911467" y="296294"/>
                    <a:pt x="1873394" y="294255"/>
                    <a:pt x="1821833" y="284286"/>
                  </a:cubicBezTo>
                  <a:cubicBezTo>
                    <a:pt x="1820526" y="283362"/>
                    <a:pt x="1819251" y="282343"/>
                    <a:pt x="1817943" y="281451"/>
                  </a:cubicBezTo>
                  <a:cubicBezTo>
                    <a:pt x="1811693" y="277056"/>
                    <a:pt x="1805284" y="272852"/>
                    <a:pt x="1798875" y="268647"/>
                  </a:cubicBezTo>
                  <a:cubicBezTo>
                    <a:pt x="1802765" y="268839"/>
                    <a:pt x="1806305" y="269062"/>
                    <a:pt x="1810322" y="269221"/>
                  </a:cubicBezTo>
                  <a:cubicBezTo>
                    <a:pt x="1821164" y="269603"/>
                    <a:pt x="1832197" y="270017"/>
                    <a:pt x="1842815" y="269921"/>
                  </a:cubicBezTo>
                  <a:cubicBezTo>
                    <a:pt x="1851934" y="269826"/>
                    <a:pt x="1860735" y="269316"/>
                    <a:pt x="1868739" y="268807"/>
                  </a:cubicBezTo>
                  <a:cubicBezTo>
                    <a:pt x="1891410" y="267373"/>
                    <a:pt x="1907640" y="265526"/>
                    <a:pt x="1907640" y="265526"/>
                  </a:cubicBezTo>
                  <a:cubicBezTo>
                    <a:pt x="1912583" y="265431"/>
                    <a:pt x="1916537" y="261322"/>
                    <a:pt x="1916441" y="256353"/>
                  </a:cubicBezTo>
                  <a:cubicBezTo>
                    <a:pt x="1916345" y="251416"/>
                    <a:pt x="1912232" y="247467"/>
                    <a:pt x="1907290" y="247562"/>
                  </a:cubicBezTo>
                  <a:cubicBezTo>
                    <a:pt x="1907290" y="247562"/>
                    <a:pt x="1890995" y="246320"/>
                    <a:pt x="1868292" y="245747"/>
                  </a:cubicBezTo>
                  <a:cubicBezTo>
                    <a:pt x="1860289" y="245556"/>
                    <a:pt x="1851488" y="245397"/>
                    <a:pt x="1842337" y="245651"/>
                  </a:cubicBezTo>
                  <a:cubicBezTo>
                    <a:pt x="1831718" y="245938"/>
                    <a:pt x="1820717" y="246798"/>
                    <a:pt x="1809908" y="247594"/>
                  </a:cubicBezTo>
                  <a:cubicBezTo>
                    <a:pt x="1798524" y="248422"/>
                    <a:pt x="1787523" y="249537"/>
                    <a:pt x="1777511" y="250429"/>
                  </a:cubicBezTo>
                  <a:cubicBezTo>
                    <a:pt x="1775151" y="250461"/>
                    <a:pt x="1773079" y="251480"/>
                    <a:pt x="1771548" y="253041"/>
                  </a:cubicBezTo>
                  <a:cubicBezTo>
                    <a:pt x="1771548" y="253041"/>
                    <a:pt x="1771485" y="253009"/>
                    <a:pt x="1771453" y="253009"/>
                  </a:cubicBezTo>
                  <a:cubicBezTo>
                    <a:pt x="1769444" y="252531"/>
                    <a:pt x="1768073" y="253073"/>
                    <a:pt x="1767275" y="253264"/>
                  </a:cubicBezTo>
                  <a:cubicBezTo>
                    <a:pt x="1763545" y="254251"/>
                    <a:pt x="1762205" y="256958"/>
                    <a:pt x="1761472" y="259602"/>
                  </a:cubicBezTo>
                  <a:cubicBezTo>
                    <a:pt x="1761281" y="260303"/>
                    <a:pt x="1760388" y="265335"/>
                    <a:pt x="1765490" y="268998"/>
                  </a:cubicBezTo>
                  <a:cubicBezTo>
                    <a:pt x="1766415" y="269667"/>
                    <a:pt x="1769348" y="271450"/>
                    <a:pt x="1771166" y="272661"/>
                  </a:cubicBezTo>
                  <a:cubicBezTo>
                    <a:pt x="1755222" y="268393"/>
                    <a:pt x="1738833" y="263424"/>
                    <a:pt x="1722475" y="257563"/>
                  </a:cubicBezTo>
                  <a:cubicBezTo>
                    <a:pt x="1682808" y="243294"/>
                    <a:pt x="1643555" y="223834"/>
                    <a:pt x="1612051" y="197111"/>
                  </a:cubicBezTo>
                  <a:cubicBezTo>
                    <a:pt x="1604622" y="190805"/>
                    <a:pt x="1597798" y="183925"/>
                    <a:pt x="1591357" y="176727"/>
                  </a:cubicBezTo>
                  <a:cubicBezTo>
                    <a:pt x="1636445" y="146341"/>
                    <a:pt x="1668841" y="98629"/>
                    <a:pt x="1675570" y="26201"/>
                  </a:cubicBezTo>
                  <a:cubicBezTo>
                    <a:pt x="1676112" y="21296"/>
                    <a:pt x="1672540" y="16869"/>
                    <a:pt x="1667598" y="16327"/>
                  </a:cubicBezTo>
                  <a:cubicBezTo>
                    <a:pt x="1662655" y="15818"/>
                    <a:pt x="1658223" y="19385"/>
                    <a:pt x="1657713" y="24322"/>
                  </a:cubicBezTo>
                  <a:cubicBezTo>
                    <a:pt x="1649773" y="90093"/>
                    <a:pt x="1618811" y="132009"/>
                    <a:pt x="1576880" y="158413"/>
                  </a:cubicBezTo>
                  <a:cubicBezTo>
                    <a:pt x="1551052" y="121052"/>
                    <a:pt x="1539127" y="73244"/>
                    <a:pt x="1552710" y="11008"/>
                  </a:cubicBezTo>
                  <a:cubicBezTo>
                    <a:pt x="1553858" y="6199"/>
                    <a:pt x="1550829" y="1358"/>
                    <a:pt x="1546014" y="243"/>
                  </a:cubicBezTo>
                  <a:cubicBezTo>
                    <a:pt x="1541167" y="-904"/>
                    <a:pt x="1536353" y="2122"/>
                    <a:pt x="1535205" y="6932"/>
                  </a:cubicBezTo>
                  <a:cubicBezTo>
                    <a:pt x="1518400" y="74582"/>
                    <a:pt x="1529752" y="127677"/>
                    <a:pt x="1556664" y="169560"/>
                  </a:cubicBezTo>
                  <a:cubicBezTo>
                    <a:pt x="1548916" y="173319"/>
                    <a:pt x="1540912" y="176695"/>
                    <a:pt x="1532686" y="179625"/>
                  </a:cubicBezTo>
                  <a:cubicBezTo>
                    <a:pt x="1492795" y="193894"/>
                    <a:pt x="1448090" y="199532"/>
                    <a:pt x="1404852" y="200455"/>
                  </a:cubicBezTo>
                  <a:cubicBezTo>
                    <a:pt x="1390886" y="200742"/>
                    <a:pt x="1377111" y="200519"/>
                    <a:pt x="1363687" y="199978"/>
                  </a:cubicBezTo>
                  <a:cubicBezTo>
                    <a:pt x="1363400" y="198385"/>
                    <a:pt x="1362889" y="196761"/>
                    <a:pt x="1361327" y="195391"/>
                  </a:cubicBezTo>
                  <a:cubicBezTo>
                    <a:pt x="1360976" y="195105"/>
                    <a:pt x="1359350" y="193735"/>
                    <a:pt x="1356512" y="193289"/>
                  </a:cubicBezTo>
                  <a:cubicBezTo>
                    <a:pt x="1355938" y="190868"/>
                    <a:pt x="1354599" y="188703"/>
                    <a:pt x="1352239" y="187492"/>
                  </a:cubicBezTo>
                  <a:cubicBezTo>
                    <a:pt x="1342833" y="182141"/>
                    <a:pt x="1332565" y="176058"/>
                    <a:pt x="1321819" y="170102"/>
                  </a:cubicBezTo>
                  <a:cubicBezTo>
                    <a:pt x="1311648" y="164464"/>
                    <a:pt x="1301253" y="158668"/>
                    <a:pt x="1291017" y="153540"/>
                  </a:cubicBezTo>
                  <a:cubicBezTo>
                    <a:pt x="1282216" y="149144"/>
                    <a:pt x="1273543" y="145258"/>
                    <a:pt x="1265635" y="141787"/>
                  </a:cubicBezTo>
                  <a:cubicBezTo>
                    <a:pt x="1243283" y="131913"/>
                    <a:pt x="1226861" y="125575"/>
                    <a:pt x="1226861" y="125575"/>
                  </a:cubicBezTo>
                  <a:cubicBezTo>
                    <a:pt x="1222397" y="123409"/>
                    <a:pt x="1217008" y="125256"/>
                    <a:pt x="1214840" y="129684"/>
                  </a:cubicBezTo>
                  <a:cubicBezTo>
                    <a:pt x="1212640" y="134143"/>
                    <a:pt x="1214489" y="139525"/>
                    <a:pt x="1218953" y="141723"/>
                  </a:cubicBezTo>
                  <a:cubicBezTo>
                    <a:pt x="1218953" y="141723"/>
                    <a:pt x="1234004" y="150832"/>
                    <a:pt x="1255463" y="162458"/>
                  </a:cubicBezTo>
                  <a:cubicBezTo>
                    <a:pt x="1263052" y="166598"/>
                    <a:pt x="1271438" y="171057"/>
                    <a:pt x="1280303" y="175325"/>
                  </a:cubicBezTo>
                  <a:cubicBezTo>
                    <a:pt x="1290602" y="180294"/>
                    <a:pt x="1301571" y="184944"/>
                    <a:pt x="1312253" y="189563"/>
                  </a:cubicBezTo>
                  <a:cubicBezTo>
                    <a:pt x="1318886" y="192397"/>
                    <a:pt x="1324976" y="194850"/>
                    <a:pt x="1331290" y="197430"/>
                  </a:cubicBezTo>
                  <a:lnTo>
                    <a:pt x="1329536" y="197812"/>
                  </a:lnTo>
                  <a:cubicBezTo>
                    <a:pt x="1260533" y="191920"/>
                    <a:pt x="1208271" y="178606"/>
                    <a:pt x="1208271" y="178606"/>
                  </a:cubicBezTo>
                  <a:cubicBezTo>
                    <a:pt x="1203679" y="177332"/>
                    <a:pt x="1198928" y="180007"/>
                    <a:pt x="1197653" y="184594"/>
                  </a:cubicBezTo>
                  <a:cubicBezTo>
                    <a:pt x="1196409" y="189180"/>
                    <a:pt x="1199088" y="193894"/>
                    <a:pt x="1203679" y="195168"/>
                  </a:cubicBezTo>
                  <a:cubicBezTo>
                    <a:pt x="1203679" y="195168"/>
                    <a:pt x="1234992" y="204469"/>
                    <a:pt x="1281419" y="212431"/>
                  </a:cubicBezTo>
                  <a:cubicBezTo>
                    <a:pt x="1280590" y="212718"/>
                    <a:pt x="1279761" y="212973"/>
                    <a:pt x="1278932" y="213259"/>
                  </a:cubicBezTo>
                  <a:cubicBezTo>
                    <a:pt x="1266656" y="217973"/>
                    <a:pt x="1256675" y="221668"/>
                    <a:pt x="1247906" y="225267"/>
                  </a:cubicBezTo>
                  <a:cubicBezTo>
                    <a:pt x="1237543" y="229503"/>
                    <a:pt x="1228838" y="233421"/>
                    <a:pt x="1219463" y="237561"/>
                  </a:cubicBezTo>
                  <a:cubicBezTo>
                    <a:pt x="1207633" y="242753"/>
                    <a:pt x="1194974" y="248550"/>
                    <a:pt x="1177022" y="256417"/>
                  </a:cubicBezTo>
                  <a:cubicBezTo>
                    <a:pt x="1172399" y="258200"/>
                    <a:pt x="1170071" y="263392"/>
                    <a:pt x="1171825" y="268010"/>
                  </a:cubicBezTo>
                  <a:cubicBezTo>
                    <a:pt x="1173610" y="272629"/>
                    <a:pt x="1178808" y="274954"/>
                    <a:pt x="1183463" y="273202"/>
                  </a:cubicBezTo>
                  <a:cubicBezTo>
                    <a:pt x="1211842" y="263711"/>
                    <a:pt x="1227786" y="258423"/>
                    <a:pt x="1246503" y="251576"/>
                  </a:cubicBezTo>
                  <a:cubicBezTo>
                    <a:pt x="1252881" y="249250"/>
                    <a:pt x="1259577" y="246734"/>
                    <a:pt x="1267198" y="243708"/>
                  </a:cubicBezTo>
                  <a:cubicBezTo>
                    <a:pt x="1273320" y="241256"/>
                    <a:pt x="1279984" y="238389"/>
                    <a:pt x="1287605" y="235236"/>
                  </a:cubicBezTo>
                  <a:cubicBezTo>
                    <a:pt x="1295290" y="231924"/>
                    <a:pt x="1303006" y="228802"/>
                    <a:pt x="1310787" y="225745"/>
                  </a:cubicBezTo>
                  <a:cubicBezTo>
                    <a:pt x="1316622" y="223452"/>
                    <a:pt x="1322521" y="221286"/>
                    <a:pt x="1328420" y="219120"/>
                  </a:cubicBezTo>
                  <a:cubicBezTo>
                    <a:pt x="1352462" y="221827"/>
                    <a:pt x="1378482" y="223579"/>
                    <a:pt x="1405139" y="223515"/>
                  </a:cubicBezTo>
                  <a:cubicBezTo>
                    <a:pt x="1451056" y="223388"/>
                    <a:pt x="1498758" y="217814"/>
                    <a:pt x="1540944" y="202239"/>
                  </a:cubicBezTo>
                  <a:cubicBezTo>
                    <a:pt x="1551307" y="198417"/>
                    <a:pt x="1561192" y="193799"/>
                    <a:pt x="1570790" y="188766"/>
                  </a:cubicBezTo>
                  <a:cubicBezTo>
                    <a:pt x="1578634" y="198194"/>
                    <a:pt x="1586988" y="207240"/>
                    <a:pt x="1596331" y="215362"/>
                  </a:cubicBezTo>
                  <a:cubicBezTo>
                    <a:pt x="1613231" y="230076"/>
                    <a:pt x="1632491" y="242594"/>
                    <a:pt x="1652866" y="253264"/>
                  </a:cubicBezTo>
                  <a:cubicBezTo>
                    <a:pt x="1672732" y="263647"/>
                    <a:pt x="1693745" y="272247"/>
                    <a:pt x="1714822" y="279349"/>
                  </a:cubicBezTo>
                  <a:cubicBezTo>
                    <a:pt x="1747219" y="290242"/>
                    <a:pt x="1779743" y="297600"/>
                    <a:pt x="1808792" y="302664"/>
                  </a:cubicBezTo>
                  <a:lnTo>
                    <a:pt x="1823938" y="315149"/>
                  </a:lnTo>
                  <a:cubicBezTo>
                    <a:pt x="1830283" y="320468"/>
                    <a:pt x="1835768" y="325214"/>
                    <a:pt x="1840902" y="329418"/>
                  </a:cubicBezTo>
                  <a:cubicBezTo>
                    <a:pt x="1847247" y="334610"/>
                    <a:pt x="1852891" y="339037"/>
                    <a:pt x="1858312" y="343210"/>
                  </a:cubicBezTo>
                  <a:cubicBezTo>
                    <a:pt x="1874096" y="355408"/>
                    <a:pt x="1887743" y="365250"/>
                    <a:pt x="1911977" y="382991"/>
                  </a:cubicBezTo>
                  <a:cubicBezTo>
                    <a:pt x="1915867" y="386112"/>
                    <a:pt x="1921511" y="385507"/>
                    <a:pt x="1924604" y="381621"/>
                  </a:cubicBezTo>
                  <a:close/>
                  <a:moveTo>
                    <a:pt x="1992618" y="2336162"/>
                  </a:moveTo>
                  <a:cubicBezTo>
                    <a:pt x="1992714" y="2336417"/>
                    <a:pt x="1992809" y="2336576"/>
                    <a:pt x="1992937" y="2336417"/>
                  </a:cubicBezTo>
                  <a:lnTo>
                    <a:pt x="1992778" y="2336226"/>
                  </a:lnTo>
                  <a:lnTo>
                    <a:pt x="1992618" y="2336162"/>
                  </a:lnTo>
                  <a:close/>
                  <a:moveTo>
                    <a:pt x="1741607" y="2284373"/>
                  </a:moveTo>
                  <a:cubicBezTo>
                    <a:pt x="1712845" y="2292973"/>
                    <a:pt x="1696710" y="2297750"/>
                    <a:pt x="1677770" y="2304025"/>
                  </a:cubicBezTo>
                  <a:cubicBezTo>
                    <a:pt x="1671297" y="2306159"/>
                    <a:pt x="1664505" y="2308484"/>
                    <a:pt x="1656820" y="2311255"/>
                  </a:cubicBezTo>
                  <a:cubicBezTo>
                    <a:pt x="1650602" y="2313516"/>
                    <a:pt x="1643842" y="2316192"/>
                    <a:pt x="1636094" y="2319090"/>
                  </a:cubicBezTo>
                  <a:cubicBezTo>
                    <a:pt x="1628314" y="2322180"/>
                    <a:pt x="1620469" y="2325078"/>
                    <a:pt x="1612593" y="2327881"/>
                  </a:cubicBezTo>
                  <a:cubicBezTo>
                    <a:pt x="1606663" y="2330015"/>
                    <a:pt x="1600700" y="2331990"/>
                    <a:pt x="1594737" y="2333964"/>
                  </a:cubicBezTo>
                  <a:cubicBezTo>
                    <a:pt x="1570726" y="2330525"/>
                    <a:pt x="1544675" y="2327913"/>
                    <a:pt x="1517954" y="2327180"/>
                  </a:cubicBezTo>
                  <a:cubicBezTo>
                    <a:pt x="1472005" y="2325874"/>
                    <a:pt x="1424048" y="2329983"/>
                    <a:pt x="1381352" y="2344284"/>
                  </a:cubicBezTo>
                  <a:cubicBezTo>
                    <a:pt x="1370925" y="2347787"/>
                    <a:pt x="1360912" y="2352055"/>
                    <a:pt x="1351155" y="2356801"/>
                  </a:cubicBezTo>
                  <a:cubicBezTo>
                    <a:pt x="1343630" y="2347119"/>
                    <a:pt x="1335563" y="2337818"/>
                    <a:pt x="1326507" y="2329378"/>
                  </a:cubicBezTo>
                  <a:cubicBezTo>
                    <a:pt x="1310085" y="2314121"/>
                    <a:pt x="1291240" y="2300999"/>
                    <a:pt x="1271152" y="2289660"/>
                  </a:cubicBezTo>
                  <a:cubicBezTo>
                    <a:pt x="1251637" y="2278640"/>
                    <a:pt x="1230879" y="2269371"/>
                    <a:pt x="1209993" y="2261600"/>
                  </a:cubicBezTo>
                  <a:cubicBezTo>
                    <a:pt x="1177915" y="2249688"/>
                    <a:pt x="1145646" y="2241279"/>
                    <a:pt x="1116725" y="2235291"/>
                  </a:cubicBezTo>
                  <a:lnTo>
                    <a:pt x="1101993" y="2222360"/>
                  </a:lnTo>
                  <a:cubicBezTo>
                    <a:pt x="1095839" y="2216818"/>
                    <a:pt x="1090482" y="2211881"/>
                    <a:pt x="1085476" y="2207518"/>
                  </a:cubicBezTo>
                  <a:cubicBezTo>
                    <a:pt x="1079290" y="2202135"/>
                    <a:pt x="1073805" y="2197517"/>
                    <a:pt x="1068544" y="2193185"/>
                  </a:cubicBezTo>
                  <a:cubicBezTo>
                    <a:pt x="1053111" y="2180476"/>
                    <a:pt x="1039814" y="2170157"/>
                    <a:pt x="1016122" y="2151652"/>
                  </a:cubicBezTo>
                  <a:cubicBezTo>
                    <a:pt x="1012360" y="2148435"/>
                    <a:pt x="1006684" y="2148881"/>
                    <a:pt x="1003463" y="2152639"/>
                  </a:cubicBezTo>
                  <a:cubicBezTo>
                    <a:pt x="1000243" y="2156397"/>
                    <a:pt x="1000689" y="2162099"/>
                    <a:pt x="1004452" y="2165316"/>
                  </a:cubicBezTo>
                  <a:cubicBezTo>
                    <a:pt x="1018801" y="2178789"/>
                    <a:pt x="1028845" y="2188503"/>
                    <a:pt x="1038284" y="2197357"/>
                  </a:cubicBezTo>
                  <a:cubicBezTo>
                    <a:pt x="1045777" y="2204396"/>
                    <a:pt x="1052760" y="2211021"/>
                    <a:pt x="1061146" y="2218474"/>
                  </a:cubicBezTo>
                  <a:cubicBezTo>
                    <a:pt x="1064271" y="2221277"/>
                    <a:pt x="1067715" y="2224207"/>
                    <a:pt x="1071318" y="2227297"/>
                  </a:cubicBezTo>
                  <a:cubicBezTo>
                    <a:pt x="1037455" y="2222360"/>
                    <a:pt x="1014879" y="2221277"/>
                    <a:pt x="1014879" y="2221277"/>
                  </a:cubicBezTo>
                  <a:cubicBezTo>
                    <a:pt x="1010128" y="2220990"/>
                    <a:pt x="1006046" y="2224589"/>
                    <a:pt x="1005759" y="2229335"/>
                  </a:cubicBezTo>
                  <a:cubicBezTo>
                    <a:pt x="1005440" y="2234081"/>
                    <a:pt x="1009043" y="2238158"/>
                    <a:pt x="1013795" y="2238445"/>
                  </a:cubicBezTo>
                  <a:cubicBezTo>
                    <a:pt x="1013795" y="2238445"/>
                    <a:pt x="1051804" y="2241661"/>
                    <a:pt x="1103077" y="2253255"/>
                  </a:cubicBezTo>
                  <a:cubicBezTo>
                    <a:pt x="1104353" y="2254242"/>
                    <a:pt x="1105596" y="2255294"/>
                    <a:pt x="1106904" y="2256249"/>
                  </a:cubicBezTo>
                  <a:cubicBezTo>
                    <a:pt x="1113026" y="2260835"/>
                    <a:pt x="1119307" y="2265294"/>
                    <a:pt x="1125589" y="2269690"/>
                  </a:cubicBezTo>
                  <a:cubicBezTo>
                    <a:pt x="1121667" y="2269371"/>
                    <a:pt x="1118128" y="2269021"/>
                    <a:pt x="1114078" y="2268766"/>
                  </a:cubicBezTo>
                  <a:cubicBezTo>
                    <a:pt x="1103269" y="2268034"/>
                    <a:pt x="1092236" y="2267269"/>
                    <a:pt x="1081617" y="2267078"/>
                  </a:cubicBezTo>
                  <a:cubicBezTo>
                    <a:pt x="1072466" y="2266887"/>
                    <a:pt x="1063633" y="2267078"/>
                    <a:pt x="1055598" y="2267365"/>
                  </a:cubicBezTo>
                  <a:cubicBezTo>
                    <a:pt x="1032895" y="2268097"/>
                    <a:pt x="1016601" y="2269435"/>
                    <a:pt x="1016601" y="2269435"/>
                  </a:cubicBezTo>
                  <a:cubicBezTo>
                    <a:pt x="1011626" y="2269371"/>
                    <a:pt x="1007545" y="2273353"/>
                    <a:pt x="1007481" y="2278290"/>
                  </a:cubicBezTo>
                  <a:cubicBezTo>
                    <a:pt x="1007417" y="2283258"/>
                    <a:pt x="1011403" y="2287335"/>
                    <a:pt x="1016378" y="2287399"/>
                  </a:cubicBezTo>
                  <a:cubicBezTo>
                    <a:pt x="1016378" y="2287399"/>
                    <a:pt x="1032640" y="2289119"/>
                    <a:pt x="1055343" y="2290393"/>
                  </a:cubicBezTo>
                  <a:cubicBezTo>
                    <a:pt x="1063347" y="2290870"/>
                    <a:pt x="1072147" y="2291285"/>
                    <a:pt x="1081331" y="2291316"/>
                  </a:cubicBezTo>
                  <a:cubicBezTo>
                    <a:pt x="1091949" y="2291348"/>
                    <a:pt x="1102982" y="2290870"/>
                    <a:pt x="1113823" y="2290425"/>
                  </a:cubicBezTo>
                  <a:cubicBezTo>
                    <a:pt x="1125238" y="2289915"/>
                    <a:pt x="1136303" y="2289151"/>
                    <a:pt x="1146347" y="2288577"/>
                  </a:cubicBezTo>
                  <a:cubicBezTo>
                    <a:pt x="1148707" y="2288609"/>
                    <a:pt x="1150843" y="2287654"/>
                    <a:pt x="1152406" y="2286157"/>
                  </a:cubicBezTo>
                  <a:cubicBezTo>
                    <a:pt x="1152438" y="2286157"/>
                    <a:pt x="1152501" y="2286188"/>
                    <a:pt x="1152501" y="2286188"/>
                  </a:cubicBezTo>
                  <a:cubicBezTo>
                    <a:pt x="1154478" y="2286698"/>
                    <a:pt x="1155881" y="2286220"/>
                    <a:pt x="1156679" y="2286061"/>
                  </a:cubicBezTo>
                  <a:cubicBezTo>
                    <a:pt x="1160346" y="2285201"/>
                    <a:pt x="1161780" y="2282589"/>
                    <a:pt x="1162641" y="2280073"/>
                  </a:cubicBezTo>
                  <a:cubicBezTo>
                    <a:pt x="1162865" y="2279372"/>
                    <a:pt x="1164012" y="2274276"/>
                    <a:pt x="1158975" y="2270391"/>
                  </a:cubicBezTo>
                  <a:cubicBezTo>
                    <a:pt x="1158050" y="2269690"/>
                    <a:pt x="1154989" y="2267683"/>
                    <a:pt x="1153235" y="2266409"/>
                  </a:cubicBezTo>
                  <a:cubicBezTo>
                    <a:pt x="1169114" y="2271187"/>
                    <a:pt x="1185440" y="2276697"/>
                    <a:pt x="1201671" y="2283131"/>
                  </a:cubicBezTo>
                  <a:cubicBezTo>
                    <a:pt x="1240891" y="2298674"/>
                    <a:pt x="1279570" y="2319409"/>
                    <a:pt x="1310213" y="2347150"/>
                  </a:cubicBezTo>
                  <a:cubicBezTo>
                    <a:pt x="1317451" y="2353712"/>
                    <a:pt x="1324020" y="2360814"/>
                    <a:pt x="1330206" y="2368204"/>
                  </a:cubicBezTo>
                  <a:cubicBezTo>
                    <a:pt x="1284066" y="2397219"/>
                    <a:pt x="1250011" y="2443976"/>
                    <a:pt x="1240891" y="2516245"/>
                  </a:cubicBezTo>
                  <a:cubicBezTo>
                    <a:pt x="1240221" y="2521150"/>
                    <a:pt x="1243633" y="2525705"/>
                    <a:pt x="1248576" y="2526373"/>
                  </a:cubicBezTo>
                  <a:cubicBezTo>
                    <a:pt x="1253486" y="2527074"/>
                    <a:pt x="1258014" y="2523634"/>
                    <a:pt x="1258716" y="2518729"/>
                  </a:cubicBezTo>
                  <a:cubicBezTo>
                    <a:pt x="1268856" y="2453117"/>
                    <a:pt x="1301221" y="2412125"/>
                    <a:pt x="1344108" y="2386995"/>
                  </a:cubicBezTo>
                  <a:cubicBezTo>
                    <a:pt x="1368725" y="2425216"/>
                    <a:pt x="1379056" y="2473438"/>
                    <a:pt x="1363368" y="2535292"/>
                  </a:cubicBezTo>
                  <a:cubicBezTo>
                    <a:pt x="1362060" y="2540101"/>
                    <a:pt x="1364930" y="2545038"/>
                    <a:pt x="1369713" y="2546312"/>
                  </a:cubicBezTo>
                  <a:cubicBezTo>
                    <a:pt x="1374496" y="2547586"/>
                    <a:pt x="1379438" y="2544751"/>
                    <a:pt x="1380714" y="2539974"/>
                  </a:cubicBezTo>
                  <a:cubicBezTo>
                    <a:pt x="1399782" y="2472769"/>
                    <a:pt x="1390216" y="2419228"/>
                    <a:pt x="1364643" y="2376453"/>
                  </a:cubicBezTo>
                  <a:cubicBezTo>
                    <a:pt x="1372519" y="2372949"/>
                    <a:pt x="1380586" y="2369828"/>
                    <a:pt x="1388909" y="2367152"/>
                  </a:cubicBezTo>
                  <a:cubicBezTo>
                    <a:pt x="1429277" y="2354094"/>
                    <a:pt x="1474206" y="2349826"/>
                    <a:pt x="1517508" y="2350272"/>
                  </a:cubicBezTo>
                  <a:cubicBezTo>
                    <a:pt x="1531538" y="2350399"/>
                    <a:pt x="1545345" y="2351068"/>
                    <a:pt x="1558833" y="2352023"/>
                  </a:cubicBezTo>
                  <a:cubicBezTo>
                    <a:pt x="1559056" y="2353616"/>
                    <a:pt x="1559534" y="2355208"/>
                    <a:pt x="1560937" y="2356578"/>
                  </a:cubicBezTo>
                  <a:cubicBezTo>
                    <a:pt x="1561288" y="2356897"/>
                    <a:pt x="1562882" y="2358362"/>
                    <a:pt x="1565784" y="2358935"/>
                  </a:cubicBezTo>
                  <a:cubicBezTo>
                    <a:pt x="1566294" y="2361388"/>
                    <a:pt x="1567538" y="2363585"/>
                    <a:pt x="1569897" y="2364827"/>
                  </a:cubicBezTo>
                  <a:cubicBezTo>
                    <a:pt x="1579113" y="2370529"/>
                    <a:pt x="1589189" y="2376899"/>
                    <a:pt x="1599743" y="2383205"/>
                  </a:cubicBezTo>
                  <a:cubicBezTo>
                    <a:pt x="1609756" y="2389193"/>
                    <a:pt x="1619991" y="2395308"/>
                    <a:pt x="1630035" y="2400755"/>
                  </a:cubicBezTo>
                  <a:cubicBezTo>
                    <a:pt x="1638709" y="2405437"/>
                    <a:pt x="1647254" y="2409609"/>
                    <a:pt x="1655035" y="2413336"/>
                  </a:cubicBezTo>
                  <a:cubicBezTo>
                    <a:pt x="1677100" y="2423910"/>
                    <a:pt x="1693299" y="2430758"/>
                    <a:pt x="1693299" y="2430758"/>
                  </a:cubicBezTo>
                  <a:cubicBezTo>
                    <a:pt x="1697699" y="2433083"/>
                    <a:pt x="1703120" y="2431427"/>
                    <a:pt x="1705447" y="2427032"/>
                  </a:cubicBezTo>
                  <a:cubicBezTo>
                    <a:pt x="1707775" y="2422668"/>
                    <a:pt x="1706117" y="2417222"/>
                    <a:pt x="1701748" y="2414896"/>
                  </a:cubicBezTo>
                  <a:cubicBezTo>
                    <a:pt x="1701748" y="2414896"/>
                    <a:pt x="1686985" y="2405310"/>
                    <a:pt x="1665876" y="2392952"/>
                  </a:cubicBezTo>
                  <a:cubicBezTo>
                    <a:pt x="1658415" y="2388620"/>
                    <a:pt x="1650188" y="2383874"/>
                    <a:pt x="1641419" y="2379319"/>
                  </a:cubicBezTo>
                  <a:cubicBezTo>
                    <a:pt x="1631279" y="2374032"/>
                    <a:pt x="1620501" y="2369032"/>
                    <a:pt x="1609915" y="2364063"/>
                  </a:cubicBezTo>
                  <a:cubicBezTo>
                    <a:pt x="1603346" y="2361006"/>
                    <a:pt x="1597320" y="2358330"/>
                    <a:pt x="1591070" y="2355559"/>
                  </a:cubicBezTo>
                  <a:lnTo>
                    <a:pt x="1592792" y="2355208"/>
                  </a:lnTo>
                  <a:cubicBezTo>
                    <a:pt x="1661699" y="2363267"/>
                    <a:pt x="1713610" y="2378237"/>
                    <a:pt x="1713610" y="2378237"/>
                  </a:cubicBezTo>
                  <a:cubicBezTo>
                    <a:pt x="1718170" y="2379638"/>
                    <a:pt x="1722985" y="2377122"/>
                    <a:pt x="1724388" y="2372567"/>
                  </a:cubicBezTo>
                  <a:cubicBezTo>
                    <a:pt x="1725823" y="2368044"/>
                    <a:pt x="1723272" y="2363203"/>
                    <a:pt x="1718744" y="2361802"/>
                  </a:cubicBezTo>
                  <a:cubicBezTo>
                    <a:pt x="1718744" y="2361802"/>
                    <a:pt x="1687686" y="2351482"/>
                    <a:pt x="1641483" y="2342086"/>
                  </a:cubicBezTo>
                  <a:cubicBezTo>
                    <a:pt x="1642344" y="2341831"/>
                    <a:pt x="1643205" y="2341577"/>
                    <a:pt x="1644034" y="2341322"/>
                  </a:cubicBezTo>
                  <a:cubicBezTo>
                    <a:pt x="1656501" y="2336990"/>
                    <a:pt x="1666609" y="2333582"/>
                    <a:pt x="1675506" y="2330270"/>
                  </a:cubicBezTo>
                  <a:cubicBezTo>
                    <a:pt x="1685997" y="2326320"/>
                    <a:pt x="1694861" y="2322689"/>
                    <a:pt x="1704363" y="2318867"/>
                  </a:cubicBezTo>
                  <a:cubicBezTo>
                    <a:pt x="1716353" y="2314026"/>
                    <a:pt x="1729235" y="2308611"/>
                    <a:pt x="1747474" y="2301286"/>
                  </a:cubicBezTo>
                  <a:cubicBezTo>
                    <a:pt x="1752161" y="2299661"/>
                    <a:pt x="1754616" y="2294565"/>
                    <a:pt x="1752990" y="2289883"/>
                  </a:cubicBezTo>
                  <a:cubicBezTo>
                    <a:pt x="1751396" y="2285233"/>
                    <a:pt x="1746294" y="2282749"/>
                    <a:pt x="1741607" y="2284373"/>
                  </a:cubicBezTo>
                  <a:close/>
                  <a:moveTo>
                    <a:pt x="897090" y="2061578"/>
                  </a:moveTo>
                  <a:cubicBezTo>
                    <a:pt x="900342" y="2063840"/>
                    <a:pt x="901139" y="2068331"/>
                    <a:pt x="898875" y="2071548"/>
                  </a:cubicBezTo>
                  <a:cubicBezTo>
                    <a:pt x="879233" y="2100850"/>
                    <a:pt x="859208" y="2129739"/>
                    <a:pt x="838992" y="2158532"/>
                  </a:cubicBezTo>
                  <a:cubicBezTo>
                    <a:pt x="839534" y="2159614"/>
                    <a:pt x="840236" y="2160602"/>
                    <a:pt x="840172" y="2161908"/>
                  </a:cubicBezTo>
                  <a:cubicBezTo>
                    <a:pt x="840427" y="2167418"/>
                    <a:pt x="840810" y="2172832"/>
                    <a:pt x="841001" y="2178343"/>
                  </a:cubicBezTo>
                  <a:cubicBezTo>
                    <a:pt x="841129" y="2181974"/>
                    <a:pt x="841256" y="2185604"/>
                    <a:pt x="841224" y="2189267"/>
                  </a:cubicBezTo>
                  <a:cubicBezTo>
                    <a:pt x="841161" y="2192293"/>
                    <a:pt x="841033" y="2195319"/>
                    <a:pt x="840810" y="2198345"/>
                  </a:cubicBezTo>
                  <a:cubicBezTo>
                    <a:pt x="840587" y="2201371"/>
                    <a:pt x="840172" y="2204364"/>
                    <a:pt x="839853" y="2207390"/>
                  </a:cubicBezTo>
                  <a:cubicBezTo>
                    <a:pt x="839726" y="2208250"/>
                    <a:pt x="837494" y="2222487"/>
                    <a:pt x="836027" y="2227966"/>
                  </a:cubicBezTo>
                  <a:cubicBezTo>
                    <a:pt x="835485" y="2229972"/>
                    <a:pt x="835070" y="2231374"/>
                    <a:pt x="834688" y="2231915"/>
                  </a:cubicBezTo>
                  <a:cubicBezTo>
                    <a:pt x="831563" y="2236661"/>
                    <a:pt x="827896" y="2236533"/>
                    <a:pt x="825632" y="2235196"/>
                  </a:cubicBezTo>
                  <a:cubicBezTo>
                    <a:pt x="822284" y="2233731"/>
                    <a:pt x="820721" y="2229940"/>
                    <a:pt x="821965" y="2226564"/>
                  </a:cubicBezTo>
                  <a:lnTo>
                    <a:pt x="821997" y="2226596"/>
                  </a:lnTo>
                  <a:cubicBezTo>
                    <a:pt x="822092" y="2226596"/>
                    <a:pt x="822092" y="2226469"/>
                    <a:pt x="822060" y="2226309"/>
                  </a:cubicBezTo>
                  <a:lnTo>
                    <a:pt x="822124" y="2226150"/>
                  </a:lnTo>
                  <a:lnTo>
                    <a:pt x="822220" y="2225927"/>
                  </a:lnTo>
                  <a:lnTo>
                    <a:pt x="822029" y="2226150"/>
                  </a:lnTo>
                  <a:cubicBezTo>
                    <a:pt x="821997" y="2226023"/>
                    <a:pt x="821965" y="2225864"/>
                    <a:pt x="821965" y="2225736"/>
                  </a:cubicBezTo>
                  <a:cubicBezTo>
                    <a:pt x="822252" y="2220608"/>
                    <a:pt x="821837" y="2207486"/>
                    <a:pt x="821773" y="2206690"/>
                  </a:cubicBezTo>
                  <a:cubicBezTo>
                    <a:pt x="821710" y="2203632"/>
                    <a:pt x="821550" y="2200574"/>
                    <a:pt x="821582" y="2197517"/>
                  </a:cubicBezTo>
                  <a:cubicBezTo>
                    <a:pt x="821614" y="2194459"/>
                    <a:pt x="821742" y="2191401"/>
                    <a:pt x="821965" y="2188375"/>
                  </a:cubicBezTo>
                  <a:cubicBezTo>
                    <a:pt x="822156" y="2186210"/>
                    <a:pt x="822443" y="2184076"/>
                    <a:pt x="822730" y="2181910"/>
                  </a:cubicBezTo>
                  <a:cubicBezTo>
                    <a:pt x="814216" y="2193854"/>
                    <a:pt x="805703" y="2205766"/>
                    <a:pt x="796998" y="2217550"/>
                  </a:cubicBezTo>
                  <a:cubicBezTo>
                    <a:pt x="795212" y="2220003"/>
                    <a:pt x="793362" y="2222392"/>
                    <a:pt x="791545" y="2224844"/>
                  </a:cubicBezTo>
                  <a:cubicBezTo>
                    <a:pt x="793745" y="2225927"/>
                    <a:pt x="795531" y="2227679"/>
                    <a:pt x="795722" y="2230259"/>
                  </a:cubicBezTo>
                  <a:cubicBezTo>
                    <a:pt x="796966" y="2238222"/>
                    <a:pt x="797603" y="2247968"/>
                    <a:pt x="797061" y="2258351"/>
                  </a:cubicBezTo>
                  <a:cubicBezTo>
                    <a:pt x="796742" y="2264403"/>
                    <a:pt x="796073" y="2270645"/>
                    <a:pt x="794797" y="2276793"/>
                  </a:cubicBezTo>
                  <a:cubicBezTo>
                    <a:pt x="793203" y="2284628"/>
                    <a:pt x="790780" y="2292208"/>
                    <a:pt x="787974" y="2299184"/>
                  </a:cubicBezTo>
                  <a:cubicBezTo>
                    <a:pt x="784626" y="2307401"/>
                    <a:pt x="780640" y="2314631"/>
                    <a:pt x="776239" y="2320301"/>
                  </a:cubicBezTo>
                  <a:cubicBezTo>
                    <a:pt x="774135" y="2323454"/>
                    <a:pt x="769894" y="2324345"/>
                    <a:pt x="766705" y="2322275"/>
                  </a:cubicBezTo>
                  <a:cubicBezTo>
                    <a:pt x="763549" y="2320173"/>
                    <a:pt x="762688" y="2315937"/>
                    <a:pt x="764760" y="2312752"/>
                  </a:cubicBezTo>
                  <a:cubicBezTo>
                    <a:pt x="769320" y="2304630"/>
                    <a:pt x="771998" y="2293355"/>
                    <a:pt x="774262" y="2281411"/>
                  </a:cubicBezTo>
                  <a:cubicBezTo>
                    <a:pt x="774900" y="2278130"/>
                    <a:pt x="775474" y="2274786"/>
                    <a:pt x="776080" y="2271473"/>
                  </a:cubicBezTo>
                  <a:cubicBezTo>
                    <a:pt x="776686" y="2268097"/>
                    <a:pt x="777323" y="2264785"/>
                    <a:pt x="777897" y="2261473"/>
                  </a:cubicBezTo>
                  <a:cubicBezTo>
                    <a:pt x="779332" y="2253446"/>
                    <a:pt x="780321" y="2245993"/>
                    <a:pt x="780895" y="2239113"/>
                  </a:cubicBezTo>
                  <a:cubicBezTo>
                    <a:pt x="771042" y="2252268"/>
                    <a:pt x="761189" y="2265422"/>
                    <a:pt x="751336" y="2278608"/>
                  </a:cubicBezTo>
                  <a:cubicBezTo>
                    <a:pt x="735456" y="2299566"/>
                    <a:pt x="715846" y="2320969"/>
                    <a:pt x="699393" y="2343392"/>
                  </a:cubicBezTo>
                  <a:cubicBezTo>
                    <a:pt x="692441" y="2352883"/>
                    <a:pt x="686000" y="2362534"/>
                    <a:pt x="680771" y="2372471"/>
                  </a:cubicBezTo>
                  <a:cubicBezTo>
                    <a:pt x="679081" y="2375848"/>
                    <a:pt x="674967" y="2377217"/>
                    <a:pt x="671556" y="2375529"/>
                  </a:cubicBezTo>
                  <a:cubicBezTo>
                    <a:pt x="668176" y="2373841"/>
                    <a:pt x="666804" y="2369701"/>
                    <a:pt x="668494" y="2366325"/>
                  </a:cubicBezTo>
                  <a:cubicBezTo>
                    <a:pt x="673628" y="2355559"/>
                    <a:pt x="679974" y="2345016"/>
                    <a:pt x="686989" y="2334665"/>
                  </a:cubicBezTo>
                  <a:cubicBezTo>
                    <a:pt x="702645" y="2311573"/>
                    <a:pt x="721618" y="2289533"/>
                    <a:pt x="736827" y="2268002"/>
                  </a:cubicBezTo>
                  <a:cubicBezTo>
                    <a:pt x="744385" y="2257491"/>
                    <a:pt x="751942" y="2247012"/>
                    <a:pt x="759435" y="2236502"/>
                  </a:cubicBezTo>
                  <a:cubicBezTo>
                    <a:pt x="758351" y="2236693"/>
                    <a:pt x="757044" y="2236725"/>
                    <a:pt x="756215" y="2237171"/>
                  </a:cubicBezTo>
                  <a:cubicBezTo>
                    <a:pt x="752388" y="2239018"/>
                    <a:pt x="748626" y="2241056"/>
                    <a:pt x="744799" y="2243031"/>
                  </a:cubicBezTo>
                  <a:cubicBezTo>
                    <a:pt x="741005" y="2244974"/>
                    <a:pt x="737242" y="2246980"/>
                    <a:pt x="733384" y="2248860"/>
                  </a:cubicBezTo>
                  <a:cubicBezTo>
                    <a:pt x="728760" y="2251153"/>
                    <a:pt x="724105" y="2253319"/>
                    <a:pt x="719449" y="2255516"/>
                  </a:cubicBezTo>
                  <a:cubicBezTo>
                    <a:pt x="712370" y="2258893"/>
                    <a:pt x="705324" y="2262141"/>
                    <a:pt x="698468" y="2265677"/>
                  </a:cubicBezTo>
                  <a:cubicBezTo>
                    <a:pt x="695088" y="2267779"/>
                    <a:pt x="690688" y="2266760"/>
                    <a:pt x="688583" y="2263415"/>
                  </a:cubicBezTo>
                  <a:cubicBezTo>
                    <a:pt x="686479" y="2260039"/>
                    <a:pt x="687531" y="2255644"/>
                    <a:pt x="690879" y="2253542"/>
                  </a:cubicBezTo>
                  <a:cubicBezTo>
                    <a:pt x="699839" y="2247012"/>
                    <a:pt x="708959" y="2240483"/>
                    <a:pt x="718716" y="2234813"/>
                  </a:cubicBezTo>
                  <a:cubicBezTo>
                    <a:pt x="722638" y="2232584"/>
                    <a:pt x="726624" y="2230514"/>
                    <a:pt x="730705" y="2228666"/>
                  </a:cubicBezTo>
                  <a:cubicBezTo>
                    <a:pt x="736891" y="2225832"/>
                    <a:pt x="743269" y="2223507"/>
                    <a:pt x="749582" y="2221245"/>
                  </a:cubicBezTo>
                  <a:cubicBezTo>
                    <a:pt x="752675" y="2220226"/>
                    <a:pt x="756820" y="2219908"/>
                    <a:pt x="760966" y="2220003"/>
                  </a:cubicBezTo>
                  <a:cubicBezTo>
                    <a:pt x="762528" y="2220035"/>
                    <a:pt x="764027" y="2220130"/>
                    <a:pt x="765398" y="2220035"/>
                  </a:cubicBezTo>
                  <a:cubicBezTo>
                    <a:pt x="765494" y="2220035"/>
                    <a:pt x="765653" y="2220067"/>
                    <a:pt x="765812" y="2220099"/>
                  </a:cubicBezTo>
                  <a:cubicBezTo>
                    <a:pt x="766897" y="2217774"/>
                    <a:pt x="769256" y="2216181"/>
                    <a:pt x="771998" y="2216181"/>
                  </a:cubicBezTo>
                  <a:cubicBezTo>
                    <a:pt x="772604" y="2216181"/>
                    <a:pt x="772987" y="2216691"/>
                    <a:pt x="773561" y="2216818"/>
                  </a:cubicBezTo>
                  <a:cubicBezTo>
                    <a:pt x="776144" y="2213251"/>
                    <a:pt x="778663" y="2209652"/>
                    <a:pt x="781277" y="2206084"/>
                  </a:cubicBezTo>
                  <a:cubicBezTo>
                    <a:pt x="792406" y="2190860"/>
                    <a:pt x="803726" y="2175763"/>
                    <a:pt x="815013" y="2160634"/>
                  </a:cubicBezTo>
                  <a:cubicBezTo>
                    <a:pt x="814089" y="2160984"/>
                    <a:pt x="813323" y="2161302"/>
                    <a:pt x="813196" y="2161366"/>
                  </a:cubicBezTo>
                  <a:lnTo>
                    <a:pt x="799548" y="2167227"/>
                  </a:lnTo>
                  <a:cubicBezTo>
                    <a:pt x="796487" y="2168596"/>
                    <a:pt x="793522" y="2170125"/>
                    <a:pt x="790461" y="2171495"/>
                  </a:cubicBezTo>
                  <a:cubicBezTo>
                    <a:pt x="787368" y="2172864"/>
                    <a:pt x="784275" y="2174234"/>
                    <a:pt x="781118" y="2175412"/>
                  </a:cubicBezTo>
                  <a:cubicBezTo>
                    <a:pt x="771393" y="2179139"/>
                    <a:pt x="761540" y="2182133"/>
                    <a:pt x="751559" y="2185159"/>
                  </a:cubicBezTo>
                  <a:cubicBezTo>
                    <a:pt x="747892" y="2186592"/>
                    <a:pt x="743715" y="2184744"/>
                    <a:pt x="742280" y="2181082"/>
                  </a:cubicBezTo>
                  <a:cubicBezTo>
                    <a:pt x="740845" y="2177387"/>
                    <a:pt x="742663" y="2173246"/>
                    <a:pt x="746362" y="2171813"/>
                  </a:cubicBezTo>
                  <a:cubicBezTo>
                    <a:pt x="751814" y="2169074"/>
                    <a:pt x="757107" y="2166112"/>
                    <a:pt x="762528" y="2163277"/>
                  </a:cubicBezTo>
                  <a:cubicBezTo>
                    <a:pt x="766163" y="2161366"/>
                    <a:pt x="769798" y="2159487"/>
                    <a:pt x="773529" y="2157767"/>
                  </a:cubicBezTo>
                  <a:cubicBezTo>
                    <a:pt x="776654" y="2156302"/>
                    <a:pt x="779843" y="2154964"/>
                    <a:pt x="783063" y="2153722"/>
                  </a:cubicBezTo>
                  <a:cubicBezTo>
                    <a:pt x="786347" y="2152480"/>
                    <a:pt x="789664" y="2151429"/>
                    <a:pt x="793012" y="2150346"/>
                  </a:cubicBezTo>
                  <a:cubicBezTo>
                    <a:pt x="795690" y="2149518"/>
                    <a:pt x="798337" y="2148690"/>
                    <a:pt x="801047" y="2147989"/>
                  </a:cubicBezTo>
                  <a:cubicBezTo>
                    <a:pt x="803917" y="2147256"/>
                    <a:pt x="806819" y="2146619"/>
                    <a:pt x="809752" y="2146237"/>
                  </a:cubicBezTo>
                  <a:cubicBezTo>
                    <a:pt x="810422" y="2146142"/>
                    <a:pt x="817469" y="2145982"/>
                    <a:pt x="820052" y="2146396"/>
                  </a:cubicBezTo>
                  <a:cubicBezTo>
                    <a:pt x="822284" y="2146747"/>
                    <a:pt x="823750" y="2147320"/>
                    <a:pt x="824261" y="2147766"/>
                  </a:cubicBezTo>
                  <a:cubicBezTo>
                    <a:pt x="824356" y="2147830"/>
                    <a:pt x="824356" y="2147893"/>
                    <a:pt x="824420" y="2147989"/>
                  </a:cubicBezTo>
                  <a:cubicBezTo>
                    <a:pt x="845401" y="2119897"/>
                    <a:pt x="866478" y="2091836"/>
                    <a:pt x="887109" y="2063394"/>
                  </a:cubicBezTo>
                  <a:cubicBezTo>
                    <a:pt x="889373" y="2060145"/>
                    <a:pt x="893869" y="2059349"/>
                    <a:pt x="897090" y="2061578"/>
                  </a:cubicBezTo>
                  <a:close/>
                  <a:moveTo>
                    <a:pt x="813897" y="2151461"/>
                  </a:moveTo>
                  <a:cubicBezTo>
                    <a:pt x="813961" y="2151238"/>
                    <a:pt x="814057" y="2150983"/>
                    <a:pt x="814184" y="2150728"/>
                  </a:cubicBezTo>
                  <a:lnTo>
                    <a:pt x="814057" y="2151047"/>
                  </a:lnTo>
                  <a:lnTo>
                    <a:pt x="813897" y="2151461"/>
                  </a:lnTo>
                  <a:close/>
                  <a:moveTo>
                    <a:pt x="815779" y="2158627"/>
                  </a:moveTo>
                  <a:cubicBezTo>
                    <a:pt x="814344" y="2157576"/>
                    <a:pt x="813770" y="2156206"/>
                    <a:pt x="813642" y="2154773"/>
                  </a:cubicBezTo>
                  <a:cubicBezTo>
                    <a:pt x="813834" y="2155792"/>
                    <a:pt x="814248" y="2156812"/>
                    <a:pt x="814950" y="2157703"/>
                  </a:cubicBezTo>
                  <a:cubicBezTo>
                    <a:pt x="815205" y="2158054"/>
                    <a:pt x="815460" y="2158372"/>
                    <a:pt x="815779" y="2158627"/>
                  </a:cubicBezTo>
                  <a:close/>
                  <a:moveTo>
                    <a:pt x="1032193" y="368340"/>
                  </a:moveTo>
                  <a:cubicBezTo>
                    <a:pt x="1015293" y="337349"/>
                    <a:pt x="998936" y="306199"/>
                    <a:pt x="982737" y="274922"/>
                  </a:cubicBezTo>
                  <a:cubicBezTo>
                    <a:pt x="981557" y="274890"/>
                    <a:pt x="980346" y="275081"/>
                    <a:pt x="979261" y="274444"/>
                  </a:cubicBezTo>
                  <a:cubicBezTo>
                    <a:pt x="974319" y="272215"/>
                    <a:pt x="969377" y="270113"/>
                    <a:pt x="964434" y="267788"/>
                  </a:cubicBezTo>
                  <a:cubicBezTo>
                    <a:pt x="961182" y="266291"/>
                    <a:pt x="957929" y="264762"/>
                    <a:pt x="954741" y="263074"/>
                  </a:cubicBezTo>
                  <a:cubicBezTo>
                    <a:pt x="952094" y="261672"/>
                    <a:pt x="949511" y="260175"/>
                    <a:pt x="946960" y="258615"/>
                  </a:cubicBezTo>
                  <a:cubicBezTo>
                    <a:pt x="944409" y="257054"/>
                    <a:pt x="941954" y="255334"/>
                    <a:pt x="939435" y="253710"/>
                  </a:cubicBezTo>
                  <a:cubicBezTo>
                    <a:pt x="938734" y="253200"/>
                    <a:pt x="927191" y="244760"/>
                    <a:pt x="923045" y="241001"/>
                  </a:cubicBezTo>
                  <a:cubicBezTo>
                    <a:pt x="921483" y="239568"/>
                    <a:pt x="920463" y="238549"/>
                    <a:pt x="920144" y="237975"/>
                  </a:cubicBezTo>
                  <a:cubicBezTo>
                    <a:pt x="917497" y="233134"/>
                    <a:pt x="919123" y="230013"/>
                    <a:pt x="921292" y="228579"/>
                  </a:cubicBezTo>
                  <a:cubicBezTo>
                    <a:pt x="924098" y="226191"/>
                    <a:pt x="928307" y="226477"/>
                    <a:pt x="930794" y="229153"/>
                  </a:cubicBezTo>
                  <a:lnTo>
                    <a:pt x="930762" y="229185"/>
                  </a:lnTo>
                  <a:cubicBezTo>
                    <a:pt x="930698" y="229280"/>
                    <a:pt x="930794" y="229312"/>
                    <a:pt x="930953" y="229376"/>
                  </a:cubicBezTo>
                  <a:lnTo>
                    <a:pt x="931272" y="229758"/>
                  </a:lnTo>
                  <a:lnTo>
                    <a:pt x="931113" y="229408"/>
                  </a:lnTo>
                  <a:cubicBezTo>
                    <a:pt x="931240" y="229439"/>
                    <a:pt x="931368" y="229471"/>
                    <a:pt x="931463" y="229535"/>
                  </a:cubicBezTo>
                  <a:cubicBezTo>
                    <a:pt x="935864" y="232115"/>
                    <a:pt x="947598" y="237657"/>
                    <a:pt x="948300" y="237975"/>
                  </a:cubicBezTo>
                  <a:cubicBezTo>
                    <a:pt x="951042" y="239281"/>
                    <a:pt x="953784" y="240492"/>
                    <a:pt x="956463" y="241925"/>
                  </a:cubicBezTo>
                  <a:cubicBezTo>
                    <a:pt x="959141" y="243326"/>
                    <a:pt x="961756" y="244791"/>
                    <a:pt x="964338" y="246384"/>
                  </a:cubicBezTo>
                  <a:cubicBezTo>
                    <a:pt x="966156" y="247531"/>
                    <a:pt x="967910" y="248773"/>
                    <a:pt x="969664" y="249951"/>
                  </a:cubicBezTo>
                  <a:cubicBezTo>
                    <a:pt x="962904" y="236701"/>
                    <a:pt x="956176" y="223452"/>
                    <a:pt x="949639" y="210106"/>
                  </a:cubicBezTo>
                  <a:cubicBezTo>
                    <a:pt x="948363" y="207494"/>
                    <a:pt x="947120" y="204851"/>
                    <a:pt x="945844" y="202207"/>
                  </a:cubicBezTo>
                  <a:cubicBezTo>
                    <a:pt x="943899" y="203609"/>
                    <a:pt x="941571" y="204373"/>
                    <a:pt x="939180" y="203386"/>
                  </a:cubicBezTo>
                  <a:cubicBezTo>
                    <a:pt x="931559" y="200901"/>
                    <a:pt x="922663" y="197047"/>
                    <a:pt x="913734" y="191856"/>
                  </a:cubicBezTo>
                  <a:cubicBezTo>
                    <a:pt x="908537" y="188830"/>
                    <a:pt x="903339" y="185358"/>
                    <a:pt x="898493" y="181473"/>
                  </a:cubicBezTo>
                  <a:cubicBezTo>
                    <a:pt x="892339" y="176504"/>
                    <a:pt x="886758" y="170866"/>
                    <a:pt x="881912" y="165165"/>
                  </a:cubicBezTo>
                  <a:cubicBezTo>
                    <a:pt x="876236" y="158476"/>
                    <a:pt x="871708" y="151660"/>
                    <a:pt x="868742" y="145163"/>
                  </a:cubicBezTo>
                  <a:cubicBezTo>
                    <a:pt x="866893" y="141850"/>
                    <a:pt x="868105" y="137678"/>
                    <a:pt x="871389" y="135831"/>
                  </a:cubicBezTo>
                  <a:cubicBezTo>
                    <a:pt x="874705" y="133983"/>
                    <a:pt x="878914" y="135194"/>
                    <a:pt x="880732" y="138506"/>
                  </a:cubicBezTo>
                  <a:cubicBezTo>
                    <a:pt x="885834" y="146246"/>
                    <a:pt x="894507" y="153763"/>
                    <a:pt x="903913" y="161184"/>
                  </a:cubicBezTo>
                  <a:cubicBezTo>
                    <a:pt x="906528" y="163222"/>
                    <a:pt x="909175" y="165261"/>
                    <a:pt x="911821" y="167299"/>
                  </a:cubicBezTo>
                  <a:cubicBezTo>
                    <a:pt x="914500" y="169369"/>
                    <a:pt x="917146" y="171440"/>
                    <a:pt x="919793" y="173446"/>
                  </a:cubicBezTo>
                  <a:cubicBezTo>
                    <a:pt x="926202" y="178351"/>
                    <a:pt x="932292" y="182619"/>
                    <a:pt x="938160" y="186218"/>
                  </a:cubicBezTo>
                  <a:cubicBezTo>
                    <a:pt x="930953" y="171217"/>
                    <a:pt x="923779" y="156247"/>
                    <a:pt x="916540" y="141245"/>
                  </a:cubicBezTo>
                  <a:cubicBezTo>
                    <a:pt x="905285" y="117453"/>
                    <a:pt x="895304" y="90030"/>
                    <a:pt x="883028" y="65059"/>
                  </a:cubicBezTo>
                  <a:cubicBezTo>
                    <a:pt x="877830" y="54421"/>
                    <a:pt x="872218" y="44260"/>
                    <a:pt x="865841" y="35024"/>
                  </a:cubicBezTo>
                  <a:cubicBezTo>
                    <a:pt x="863609" y="31966"/>
                    <a:pt x="864310" y="27666"/>
                    <a:pt x="867371" y="25437"/>
                  </a:cubicBezTo>
                  <a:cubicBezTo>
                    <a:pt x="870432" y="23239"/>
                    <a:pt x="874737" y="23940"/>
                    <a:pt x="876969" y="26997"/>
                  </a:cubicBezTo>
                  <a:cubicBezTo>
                    <a:pt x="884144" y="36521"/>
                    <a:pt x="890585" y="47063"/>
                    <a:pt x="896548" y="58115"/>
                  </a:cubicBezTo>
                  <a:cubicBezTo>
                    <a:pt x="909749" y="82672"/>
                    <a:pt x="920622" y="109841"/>
                    <a:pt x="932707" y="133283"/>
                  </a:cubicBezTo>
                  <a:cubicBezTo>
                    <a:pt x="938478" y="144717"/>
                    <a:pt x="944186" y="156119"/>
                    <a:pt x="949958" y="167554"/>
                  </a:cubicBezTo>
                  <a:cubicBezTo>
                    <a:pt x="950245" y="166503"/>
                    <a:pt x="950787" y="165356"/>
                    <a:pt x="950787" y="164432"/>
                  </a:cubicBezTo>
                  <a:cubicBezTo>
                    <a:pt x="950850" y="160133"/>
                    <a:pt x="950755" y="155801"/>
                    <a:pt x="950755" y="151437"/>
                  </a:cubicBezTo>
                  <a:cubicBezTo>
                    <a:pt x="950755" y="147106"/>
                    <a:pt x="950691" y="142774"/>
                    <a:pt x="950723" y="138442"/>
                  </a:cubicBezTo>
                  <a:cubicBezTo>
                    <a:pt x="950819" y="133219"/>
                    <a:pt x="951010" y="127995"/>
                    <a:pt x="951169" y="122772"/>
                  </a:cubicBezTo>
                  <a:cubicBezTo>
                    <a:pt x="951393" y="114809"/>
                    <a:pt x="951711" y="106974"/>
                    <a:pt x="951680" y="99139"/>
                  </a:cubicBezTo>
                  <a:cubicBezTo>
                    <a:pt x="951361" y="95189"/>
                    <a:pt x="954294" y="91750"/>
                    <a:pt x="958248" y="91431"/>
                  </a:cubicBezTo>
                  <a:cubicBezTo>
                    <a:pt x="962202" y="91081"/>
                    <a:pt x="965646" y="94043"/>
                    <a:pt x="965965" y="97960"/>
                  </a:cubicBezTo>
                  <a:cubicBezTo>
                    <a:pt x="967687" y="109044"/>
                    <a:pt x="969345" y="120319"/>
                    <a:pt x="969919" y="131722"/>
                  </a:cubicBezTo>
                  <a:cubicBezTo>
                    <a:pt x="970174" y="136245"/>
                    <a:pt x="970174" y="140799"/>
                    <a:pt x="969982" y="145354"/>
                  </a:cubicBezTo>
                  <a:cubicBezTo>
                    <a:pt x="969695" y="152234"/>
                    <a:pt x="968835" y="159018"/>
                    <a:pt x="967974" y="165738"/>
                  </a:cubicBezTo>
                  <a:cubicBezTo>
                    <a:pt x="967495" y="168987"/>
                    <a:pt x="965933" y="172841"/>
                    <a:pt x="964020" y="176536"/>
                  </a:cubicBezTo>
                  <a:cubicBezTo>
                    <a:pt x="963286" y="177937"/>
                    <a:pt x="962489" y="179275"/>
                    <a:pt x="961947" y="180549"/>
                  </a:cubicBezTo>
                  <a:cubicBezTo>
                    <a:pt x="961883" y="180708"/>
                    <a:pt x="961756" y="180867"/>
                    <a:pt x="961628" y="181027"/>
                  </a:cubicBezTo>
                  <a:cubicBezTo>
                    <a:pt x="963222" y="183065"/>
                    <a:pt x="963605" y="185900"/>
                    <a:pt x="962362" y="188352"/>
                  </a:cubicBezTo>
                  <a:cubicBezTo>
                    <a:pt x="962075" y="188926"/>
                    <a:pt x="961437" y="189053"/>
                    <a:pt x="961022" y="189499"/>
                  </a:cubicBezTo>
                  <a:cubicBezTo>
                    <a:pt x="963031" y="193512"/>
                    <a:pt x="965104" y="197525"/>
                    <a:pt x="967081" y="201538"/>
                  </a:cubicBezTo>
                  <a:cubicBezTo>
                    <a:pt x="975403" y="218355"/>
                    <a:pt x="983502" y="235268"/>
                    <a:pt x="991633" y="252181"/>
                  </a:cubicBezTo>
                  <a:cubicBezTo>
                    <a:pt x="991729" y="251257"/>
                    <a:pt x="991761" y="250493"/>
                    <a:pt x="991793" y="250333"/>
                  </a:cubicBezTo>
                  <a:lnTo>
                    <a:pt x="992749" y="235236"/>
                  </a:lnTo>
                  <a:cubicBezTo>
                    <a:pt x="992909" y="231828"/>
                    <a:pt x="992909" y="228452"/>
                    <a:pt x="993100" y="225044"/>
                  </a:cubicBezTo>
                  <a:cubicBezTo>
                    <a:pt x="993260" y="221636"/>
                    <a:pt x="993451" y="218196"/>
                    <a:pt x="993834" y="214788"/>
                  </a:cubicBezTo>
                  <a:cubicBezTo>
                    <a:pt x="994950" y="204309"/>
                    <a:pt x="996735" y="194022"/>
                    <a:pt x="998585" y="183638"/>
                  </a:cubicBezTo>
                  <a:cubicBezTo>
                    <a:pt x="998967" y="179689"/>
                    <a:pt x="1002475" y="176822"/>
                    <a:pt x="1006429" y="177205"/>
                  </a:cubicBezTo>
                  <a:cubicBezTo>
                    <a:pt x="1010351" y="177587"/>
                    <a:pt x="1013253" y="181090"/>
                    <a:pt x="1012870" y="185040"/>
                  </a:cubicBezTo>
                  <a:cubicBezTo>
                    <a:pt x="1012806" y="191251"/>
                    <a:pt x="1013061" y="197366"/>
                    <a:pt x="1013125" y="203577"/>
                  </a:cubicBezTo>
                  <a:cubicBezTo>
                    <a:pt x="1013157" y="207749"/>
                    <a:pt x="1013189" y="211890"/>
                    <a:pt x="1013029" y="216062"/>
                  </a:cubicBezTo>
                  <a:cubicBezTo>
                    <a:pt x="1012902" y="219566"/>
                    <a:pt x="1012647" y="223069"/>
                    <a:pt x="1012296" y="226541"/>
                  </a:cubicBezTo>
                  <a:cubicBezTo>
                    <a:pt x="1011913" y="230076"/>
                    <a:pt x="1011339" y="233548"/>
                    <a:pt x="1010765" y="237052"/>
                  </a:cubicBezTo>
                  <a:cubicBezTo>
                    <a:pt x="1010287" y="239855"/>
                    <a:pt x="1009841" y="242626"/>
                    <a:pt x="1009235" y="245397"/>
                  </a:cubicBezTo>
                  <a:cubicBezTo>
                    <a:pt x="1008565" y="248327"/>
                    <a:pt x="1007832" y="251225"/>
                    <a:pt x="1006875" y="254060"/>
                  </a:cubicBezTo>
                  <a:cubicBezTo>
                    <a:pt x="1006652" y="254729"/>
                    <a:pt x="1003623" y="261099"/>
                    <a:pt x="1002124" y="263265"/>
                  </a:cubicBezTo>
                  <a:cubicBezTo>
                    <a:pt x="1000944" y="264985"/>
                    <a:pt x="999733" y="265717"/>
                    <a:pt x="998553" y="266418"/>
                  </a:cubicBezTo>
                  <a:cubicBezTo>
                    <a:pt x="1013890" y="298205"/>
                    <a:pt x="1029100" y="330087"/>
                    <a:pt x="1044916" y="361715"/>
                  </a:cubicBezTo>
                  <a:cubicBezTo>
                    <a:pt x="1046734" y="365218"/>
                    <a:pt x="1045362" y="369550"/>
                    <a:pt x="1041855" y="371365"/>
                  </a:cubicBezTo>
                  <a:cubicBezTo>
                    <a:pt x="1038347" y="373213"/>
                    <a:pt x="1034043" y="371843"/>
                    <a:pt x="1032193" y="368340"/>
                  </a:cubicBezTo>
                  <a:close/>
                  <a:moveTo>
                    <a:pt x="1000338" y="255525"/>
                  </a:moveTo>
                  <a:cubicBezTo>
                    <a:pt x="1000498" y="255684"/>
                    <a:pt x="1000689" y="255875"/>
                    <a:pt x="1000849" y="256098"/>
                  </a:cubicBezTo>
                  <a:lnTo>
                    <a:pt x="1000689" y="255907"/>
                  </a:lnTo>
                  <a:cubicBezTo>
                    <a:pt x="1000625" y="255844"/>
                    <a:pt x="1000530" y="255748"/>
                    <a:pt x="1000466" y="255652"/>
                  </a:cubicBezTo>
                  <a:lnTo>
                    <a:pt x="1000338" y="255525"/>
                  </a:lnTo>
                  <a:close/>
                  <a:moveTo>
                    <a:pt x="997469" y="253837"/>
                  </a:moveTo>
                  <a:cubicBezTo>
                    <a:pt x="996512" y="253518"/>
                    <a:pt x="995428" y="253455"/>
                    <a:pt x="994344" y="253646"/>
                  </a:cubicBezTo>
                  <a:cubicBezTo>
                    <a:pt x="993834" y="253710"/>
                    <a:pt x="993323" y="253869"/>
                    <a:pt x="992877" y="254060"/>
                  </a:cubicBezTo>
                  <a:cubicBezTo>
                    <a:pt x="994535" y="253136"/>
                    <a:pt x="996066" y="253264"/>
                    <a:pt x="997469" y="253837"/>
                  </a:cubicBezTo>
                  <a:close/>
                  <a:moveTo>
                    <a:pt x="268700" y="1192473"/>
                  </a:moveTo>
                  <a:cubicBezTo>
                    <a:pt x="264363" y="1195785"/>
                    <a:pt x="260186" y="1199129"/>
                    <a:pt x="255818" y="1202378"/>
                  </a:cubicBezTo>
                  <a:cubicBezTo>
                    <a:pt x="252916" y="1204512"/>
                    <a:pt x="250046" y="1206646"/>
                    <a:pt x="247049" y="1208653"/>
                  </a:cubicBezTo>
                  <a:cubicBezTo>
                    <a:pt x="244562" y="1210341"/>
                    <a:pt x="242011" y="1211901"/>
                    <a:pt x="239428" y="1213398"/>
                  </a:cubicBezTo>
                  <a:cubicBezTo>
                    <a:pt x="236845" y="1214927"/>
                    <a:pt x="234167" y="1216265"/>
                    <a:pt x="231520" y="1217698"/>
                  </a:cubicBezTo>
                  <a:cubicBezTo>
                    <a:pt x="230755" y="1218080"/>
                    <a:pt x="217873" y="1224228"/>
                    <a:pt x="212580" y="1226107"/>
                  </a:cubicBezTo>
                  <a:cubicBezTo>
                    <a:pt x="210603" y="1226776"/>
                    <a:pt x="209168" y="1227221"/>
                    <a:pt x="208530" y="1227221"/>
                  </a:cubicBezTo>
                  <a:cubicBezTo>
                    <a:pt x="202918" y="1227253"/>
                    <a:pt x="200941" y="1224259"/>
                    <a:pt x="200750" y="1221584"/>
                  </a:cubicBezTo>
                  <a:cubicBezTo>
                    <a:pt x="200112" y="1217985"/>
                    <a:pt x="202344" y="1214577"/>
                    <a:pt x="205820" y="1213685"/>
                  </a:cubicBezTo>
                  <a:lnTo>
                    <a:pt x="205820" y="1213717"/>
                  </a:lnTo>
                  <a:cubicBezTo>
                    <a:pt x="205883" y="1213812"/>
                    <a:pt x="205979" y="1213749"/>
                    <a:pt x="206075" y="1213621"/>
                  </a:cubicBezTo>
                  <a:lnTo>
                    <a:pt x="206266" y="1213590"/>
                  </a:lnTo>
                  <a:lnTo>
                    <a:pt x="206553" y="1213526"/>
                  </a:lnTo>
                  <a:lnTo>
                    <a:pt x="206202" y="1213494"/>
                  </a:lnTo>
                  <a:cubicBezTo>
                    <a:pt x="206298" y="1213398"/>
                    <a:pt x="206394" y="1213303"/>
                    <a:pt x="206489" y="1213239"/>
                  </a:cubicBezTo>
                  <a:cubicBezTo>
                    <a:pt x="210826" y="1210596"/>
                    <a:pt x="221221" y="1202920"/>
                    <a:pt x="221859" y="1202442"/>
                  </a:cubicBezTo>
                  <a:cubicBezTo>
                    <a:pt x="224314" y="1200658"/>
                    <a:pt x="226673" y="1198843"/>
                    <a:pt x="229193" y="1197155"/>
                  </a:cubicBezTo>
                  <a:cubicBezTo>
                    <a:pt x="231712" y="1195467"/>
                    <a:pt x="234262" y="1193842"/>
                    <a:pt x="236877" y="1192345"/>
                  </a:cubicBezTo>
                  <a:cubicBezTo>
                    <a:pt x="238886" y="1191167"/>
                    <a:pt x="240991" y="1190116"/>
                    <a:pt x="243063" y="1189065"/>
                  </a:cubicBezTo>
                  <a:cubicBezTo>
                    <a:pt x="228363" y="1188587"/>
                    <a:pt x="213664" y="1188077"/>
                    <a:pt x="198932" y="1187408"/>
                  </a:cubicBezTo>
                  <a:cubicBezTo>
                    <a:pt x="196030" y="1187281"/>
                    <a:pt x="193129" y="1187090"/>
                    <a:pt x="190227" y="1186931"/>
                  </a:cubicBezTo>
                  <a:cubicBezTo>
                    <a:pt x="190578" y="1189351"/>
                    <a:pt x="190163" y="1191804"/>
                    <a:pt x="188154" y="1193428"/>
                  </a:cubicBezTo>
                  <a:cubicBezTo>
                    <a:pt x="182351" y="1198938"/>
                    <a:pt x="174794" y="1204926"/>
                    <a:pt x="166025" y="1210309"/>
                  </a:cubicBezTo>
                  <a:cubicBezTo>
                    <a:pt x="160923" y="1213430"/>
                    <a:pt x="155439" y="1216360"/>
                    <a:pt x="149731" y="1218781"/>
                  </a:cubicBezTo>
                  <a:cubicBezTo>
                    <a:pt x="142429" y="1221839"/>
                    <a:pt x="134872" y="1224068"/>
                    <a:pt x="127602" y="1225597"/>
                  </a:cubicBezTo>
                  <a:cubicBezTo>
                    <a:pt x="118992" y="1227413"/>
                    <a:pt x="110829" y="1228145"/>
                    <a:pt x="103751" y="1227636"/>
                  </a:cubicBezTo>
                  <a:cubicBezTo>
                    <a:pt x="99956" y="1227667"/>
                    <a:pt x="96863" y="1224610"/>
                    <a:pt x="96831" y="1220820"/>
                  </a:cubicBezTo>
                  <a:cubicBezTo>
                    <a:pt x="96799" y="1217029"/>
                    <a:pt x="99860" y="1213940"/>
                    <a:pt x="103655" y="1213908"/>
                  </a:cubicBezTo>
                  <a:cubicBezTo>
                    <a:pt x="112806" y="1213207"/>
                    <a:pt x="123488" y="1209162"/>
                    <a:pt x="134426" y="1204385"/>
                  </a:cubicBezTo>
                  <a:cubicBezTo>
                    <a:pt x="137455" y="1203079"/>
                    <a:pt x="140484" y="1201677"/>
                    <a:pt x="143545" y="1200340"/>
                  </a:cubicBezTo>
                  <a:cubicBezTo>
                    <a:pt x="146606" y="1198970"/>
                    <a:pt x="149667" y="1197600"/>
                    <a:pt x="152697" y="1196263"/>
                  </a:cubicBezTo>
                  <a:cubicBezTo>
                    <a:pt x="160158" y="1192887"/>
                    <a:pt x="166886" y="1189447"/>
                    <a:pt x="172913" y="1185975"/>
                  </a:cubicBezTo>
                  <a:cubicBezTo>
                    <a:pt x="156523" y="1185051"/>
                    <a:pt x="140133" y="1184160"/>
                    <a:pt x="123680" y="1183268"/>
                  </a:cubicBezTo>
                  <a:cubicBezTo>
                    <a:pt x="97724" y="1181675"/>
                    <a:pt x="69313" y="1177184"/>
                    <a:pt x="41859" y="1175942"/>
                  </a:cubicBezTo>
                  <a:cubicBezTo>
                    <a:pt x="30220" y="1175401"/>
                    <a:pt x="18773" y="1175401"/>
                    <a:pt x="7740" y="1176579"/>
                  </a:cubicBezTo>
                  <a:cubicBezTo>
                    <a:pt x="4009" y="1177057"/>
                    <a:pt x="565" y="1174413"/>
                    <a:pt x="55" y="1170655"/>
                  </a:cubicBezTo>
                  <a:cubicBezTo>
                    <a:pt x="-423" y="1166897"/>
                    <a:pt x="2255" y="1163457"/>
                    <a:pt x="6018" y="1162979"/>
                  </a:cubicBezTo>
                  <a:cubicBezTo>
                    <a:pt x="17657" y="1161259"/>
                    <a:pt x="29869" y="1160686"/>
                    <a:pt x="42273" y="1160781"/>
                  </a:cubicBezTo>
                  <a:cubicBezTo>
                    <a:pt x="69823" y="1161004"/>
                    <a:pt x="98426" y="1164603"/>
                    <a:pt x="124477" y="1165304"/>
                  </a:cubicBezTo>
                  <a:cubicBezTo>
                    <a:pt x="137327" y="1165750"/>
                    <a:pt x="150177" y="1166260"/>
                    <a:pt x="163028" y="1166674"/>
                  </a:cubicBezTo>
                  <a:cubicBezTo>
                    <a:pt x="162071" y="1165623"/>
                    <a:pt x="161083" y="1164667"/>
                    <a:pt x="160062" y="1164094"/>
                  </a:cubicBezTo>
                  <a:cubicBezTo>
                    <a:pt x="156395" y="1161896"/>
                    <a:pt x="152633" y="1159889"/>
                    <a:pt x="148902" y="1157755"/>
                  </a:cubicBezTo>
                  <a:cubicBezTo>
                    <a:pt x="145203" y="1155685"/>
                    <a:pt x="141441" y="1153615"/>
                    <a:pt x="137742" y="1151449"/>
                  </a:cubicBezTo>
                  <a:cubicBezTo>
                    <a:pt x="133309" y="1148837"/>
                    <a:pt x="128941" y="1146130"/>
                    <a:pt x="124509" y="1143455"/>
                  </a:cubicBezTo>
                  <a:cubicBezTo>
                    <a:pt x="117813" y="1139410"/>
                    <a:pt x="111212" y="1135301"/>
                    <a:pt x="104484" y="1131511"/>
                  </a:cubicBezTo>
                  <a:cubicBezTo>
                    <a:pt x="100881" y="1129854"/>
                    <a:pt x="99318" y="1125586"/>
                    <a:pt x="100976" y="1122019"/>
                  </a:cubicBezTo>
                  <a:cubicBezTo>
                    <a:pt x="102635" y="1118420"/>
                    <a:pt x="106907" y="1116859"/>
                    <a:pt x="110479" y="1118516"/>
                  </a:cubicBezTo>
                  <a:cubicBezTo>
                    <a:pt x="120874" y="1122401"/>
                    <a:pt x="131364" y="1126446"/>
                    <a:pt x="141441" y="1131511"/>
                  </a:cubicBezTo>
                  <a:cubicBezTo>
                    <a:pt x="145458" y="1133517"/>
                    <a:pt x="149380" y="1135715"/>
                    <a:pt x="153175" y="1138104"/>
                  </a:cubicBezTo>
                  <a:cubicBezTo>
                    <a:pt x="158946" y="1141703"/>
                    <a:pt x="164367" y="1145748"/>
                    <a:pt x="169756" y="1149793"/>
                  </a:cubicBezTo>
                  <a:cubicBezTo>
                    <a:pt x="172275" y="1151799"/>
                    <a:pt x="174858" y="1155080"/>
                    <a:pt x="177090" y="1158584"/>
                  </a:cubicBezTo>
                  <a:cubicBezTo>
                    <a:pt x="177919" y="1159921"/>
                    <a:pt x="178684" y="1161259"/>
                    <a:pt x="179545" y="1162374"/>
                  </a:cubicBezTo>
                  <a:cubicBezTo>
                    <a:pt x="179609" y="1162469"/>
                    <a:pt x="179673" y="1162597"/>
                    <a:pt x="179736" y="1162756"/>
                  </a:cubicBezTo>
                  <a:cubicBezTo>
                    <a:pt x="182224" y="1162406"/>
                    <a:pt x="184806" y="1163457"/>
                    <a:pt x="186305" y="1165654"/>
                  </a:cubicBezTo>
                  <a:cubicBezTo>
                    <a:pt x="186688" y="1166228"/>
                    <a:pt x="186496" y="1166897"/>
                    <a:pt x="186720" y="1167502"/>
                  </a:cubicBezTo>
                  <a:cubicBezTo>
                    <a:pt x="191088" y="1167661"/>
                    <a:pt x="195456" y="1167788"/>
                    <a:pt x="199825" y="1167979"/>
                  </a:cubicBezTo>
                  <a:cubicBezTo>
                    <a:pt x="218479" y="1168808"/>
                    <a:pt x="237069" y="1169859"/>
                    <a:pt x="255690" y="1170878"/>
                  </a:cubicBezTo>
                  <a:cubicBezTo>
                    <a:pt x="254766" y="1170177"/>
                    <a:pt x="253937" y="1169604"/>
                    <a:pt x="253809" y="1169508"/>
                  </a:cubicBezTo>
                  <a:lnTo>
                    <a:pt x="241309" y="1161291"/>
                  </a:lnTo>
                  <a:cubicBezTo>
                    <a:pt x="238472" y="1159475"/>
                    <a:pt x="235570" y="1157819"/>
                    <a:pt x="232732" y="1156004"/>
                  </a:cubicBezTo>
                  <a:cubicBezTo>
                    <a:pt x="229894" y="1154188"/>
                    <a:pt x="227024" y="1152341"/>
                    <a:pt x="224282" y="1150366"/>
                  </a:cubicBezTo>
                  <a:cubicBezTo>
                    <a:pt x="215832" y="1144283"/>
                    <a:pt x="207860" y="1137690"/>
                    <a:pt x="199857" y="1131001"/>
                  </a:cubicBezTo>
                  <a:cubicBezTo>
                    <a:pt x="196636" y="1128708"/>
                    <a:pt x="195871" y="1124249"/>
                    <a:pt x="198167" y="1121000"/>
                  </a:cubicBezTo>
                  <a:cubicBezTo>
                    <a:pt x="200431" y="1117783"/>
                    <a:pt x="204927" y="1117019"/>
                    <a:pt x="208147" y="1119312"/>
                  </a:cubicBezTo>
                  <a:cubicBezTo>
                    <a:pt x="213472" y="1122401"/>
                    <a:pt x="218829" y="1125172"/>
                    <a:pt x="224186" y="1128166"/>
                  </a:cubicBezTo>
                  <a:cubicBezTo>
                    <a:pt x="227790" y="1130173"/>
                    <a:pt x="231393" y="1132148"/>
                    <a:pt x="234900" y="1134345"/>
                  </a:cubicBezTo>
                  <a:cubicBezTo>
                    <a:pt x="237834" y="1136161"/>
                    <a:pt x="240735" y="1138072"/>
                    <a:pt x="243542" y="1140110"/>
                  </a:cubicBezTo>
                  <a:cubicBezTo>
                    <a:pt x="246379" y="1142149"/>
                    <a:pt x="249090" y="1144346"/>
                    <a:pt x="251832" y="1146544"/>
                  </a:cubicBezTo>
                  <a:cubicBezTo>
                    <a:pt x="254000" y="1148328"/>
                    <a:pt x="256169" y="1150079"/>
                    <a:pt x="258273" y="1151991"/>
                  </a:cubicBezTo>
                  <a:cubicBezTo>
                    <a:pt x="260473" y="1153997"/>
                    <a:pt x="262578" y="1156036"/>
                    <a:pt x="264555" y="1158297"/>
                  </a:cubicBezTo>
                  <a:cubicBezTo>
                    <a:pt x="265001" y="1158807"/>
                    <a:pt x="269019" y="1164635"/>
                    <a:pt x="270135" y="1167024"/>
                  </a:cubicBezTo>
                  <a:cubicBezTo>
                    <a:pt x="270996" y="1168903"/>
                    <a:pt x="271028" y="1170273"/>
                    <a:pt x="271060" y="1171674"/>
                  </a:cubicBezTo>
                  <a:cubicBezTo>
                    <a:pt x="305784" y="1173553"/>
                    <a:pt x="340509" y="1175528"/>
                    <a:pt x="375329" y="1176866"/>
                  </a:cubicBezTo>
                  <a:cubicBezTo>
                    <a:pt x="379283" y="1176961"/>
                    <a:pt x="382440" y="1180242"/>
                    <a:pt x="382344" y="1184191"/>
                  </a:cubicBezTo>
                  <a:cubicBezTo>
                    <a:pt x="382280" y="1188141"/>
                    <a:pt x="378996" y="1191262"/>
                    <a:pt x="375042" y="1191199"/>
                  </a:cubicBezTo>
                  <a:cubicBezTo>
                    <a:pt x="340222" y="1191103"/>
                    <a:pt x="305497" y="1190434"/>
                    <a:pt x="270805" y="1189574"/>
                  </a:cubicBezTo>
                  <a:cubicBezTo>
                    <a:pt x="270199" y="1190657"/>
                    <a:pt x="269784" y="1191804"/>
                    <a:pt x="268700" y="1192473"/>
                  </a:cubicBezTo>
                  <a:close/>
                  <a:moveTo>
                    <a:pt x="259453" y="1166546"/>
                  </a:moveTo>
                  <a:cubicBezTo>
                    <a:pt x="258751" y="1167215"/>
                    <a:pt x="258241" y="1168043"/>
                    <a:pt x="257890" y="1169031"/>
                  </a:cubicBezTo>
                  <a:cubicBezTo>
                    <a:pt x="257699" y="1169508"/>
                    <a:pt x="257604" y="1169986"/>
                    <a:pt x="257540" y="1170496"/>
                  </a:cubicBezTo>
                  <a:cubicBezTo>
                    <a:pt x="257572" y="1168680"/>
                    <a:pt x="258369" y="1167470"/>
                    <a:pt x="259453" y="1166546"/>
                  </a:cubicBezTo>
                  <a:close/>
                  <a:moveTo>
                    <a:pt x="2051704" y="2532584"/>
                  </a:moveTo>
                  <a:cubicBezTo>
                    <a:pt x="2053840" y="2535738"/>
                    <a:pt x="2053011" y="2540005"/>
                    <a:pt x="2049855" y="2542108"/>
                  </a:cubicBezTo>
                  <a:cubicBezTo>
                    <a:pt x="2046730" y="2544242"/>
                    <a:pt x="2042457" y="2543413"/>
                    <a:pt x="2040352" y="2540260"/>
                  </a:cubicBezTo>
                  <a:cubicBezTo>
                    <a:pt x="2033465" y="2530514"/>
                    <a:pt x="2027375" y="2519780"/>
                    <a:pt x="2021762" y="2508505"/>
                  </a:cubicBezTo>
                  <a:cubicBezTo>
                    <a:pt x="2009327" y="2483535"/>
                    <a:pt x="1999314" y="2456047"/>
                    <a:pt x="1987995" y="2432191"/>
                  </a:cubicBezTo>
                  <a:cubicBezTo>
                    <a:pt x="1982574" y="2420566"/>
                    <a:pt x="1977217" y="2408972"/>
                    <a:pt x="1971828" y="2397379"/>
                  </a:cubicBezTo>
                  <a:cubicBezTo>
                    <a:pt x="1971509" y="2398398"/>
                    <a:pt x="1970935" y="2399545"/>
                    <a:pt x="1970903" y="2400436"/>
                  </a:cubicBezTo>
                  <a:cubicBezTo>
                    <a:pt x="1970680" y="2404768"/>
                    <a:pt x="1970648" y="2409100"/>
                    <a:pt x="1970521" y="2413463"/>
                  </a:cubicBezTo>
                  <a:cubicBezTo>
                    <a:pt x="1970393" y="2417763"/>
                    <a:pt x="1970329" y="2422095"/>
                    <a:pt x="1970138" y="2426458"/>
                  </a:cubicBezTo>
                  <a:cubicBezTo>
                    <a:pt x="1969883" y="2431682"/>
                    <a:pt x="1969500" y="2436873"/>
                    <a:pt x="1969213" y="2442097"/>
                  </a:cubicBezTo>
                  <a:cubicBezTo>
                    <a:pt x="1968735" y="2450028"/>
                    <a:pt x="1968161" y="2457863"/>
                    <a:pt x="1967938" y="2465698"/>
                  </a:cubicBezTo>
                  <a:cubicBezTo>
                    <a:pt x="1968129" y="2469648"/>
                    <a:pt x="1965100" y="2472992"/>
                    <a:pt x="1961146" y="2473215"/>
                  </a:cubicBezTo>
                  <a:cubicBezTo>
                    <a:pt x="1957192" y="2473406"/>
                    <a:pt x="1953812" y="2470348"/>
                    <a:pt x="1953621" y="2466431"/>
                  </a:cubicBezTo>
                  <a:cubicBezTo>
                    <a:pt x="1952250" y="2455283"/>
                    <a:pt x="1950942" y="2443976"/>
                    <a:pt x="1950719" y="2432573"/>
                  </a:cubicBezTo>
                  <a:cubicBezTo>
                    <a:pt x="1950655" y="2428019"/>
                    <a:pt x="1950783" y="2423464"/>
                    <a:pt x="1951102" y="2418942"/>
                  </a:cubicBezTo>
                  <a:cubicBezTo>
                    <a:pt x="1951612" y="2412062"/>
                    <a:pt x="1952696" y="2405310"/>
                    <a:pt x="1953748" y="2398589"/>
                  </a:cubicBezTo>
                  <a:cubicBezTo>
                    <a:pt x="1954354" y="2395372"/>
                    <a:pt x="1956012" y="2391582"/>
                    <a:pt x="1958085" y="2387951"/>
                  </a:cubicBezTo>
                  <a:cubicBezTo>
                    <a:pt x="1958850" y="2386581"/>
                    <a:pt x="1959679" y="2385275"/>
                    <a:pt x="1960253" y="2384002"/>
                  </a:cubicBezTo>
                  <a:cubicBezTo>
                    <a:pt x="1960317" y="2383842"/>
                    <a:pt x="1960445" y="2383683"/>
                    <a:pt x="1960572" y="2383524"/>
                  </a:cubicBezTo>
                  <a:cubicBezTo>
                    <a:pt x="1959042" y="2381453"/>
                    <a:pt x="1958787" y="2378587"/>
                    <a:pt x="1960126" y="2376166"/>
                  </a:cubicBezTo>
                  <a:cubicBezTo>
                    <a:pt x="1960413" y="2375625"/>
                    <a:pt x="1961050" y="2375529"/>
                    <a:pt x="1961465" y="2375083"/>
                  </a:cubicBezTo>
                  <a:cubicBezTo>
                    <a:pt x="1959584" y="2371006"/>
                    <a:pt x="1957639" y="2366961"/>
                    <a:pt x="1955789" y="2362885"/>
                  </a:cubicBezTo>
                  <a:cubicBezTo>
                    <a:pt x="1948041" y="2345781"/>
                    <a:pt x="1940452" y="2328613"/>
                    <a:pt x="1932863" y="2311446"/>
                  </a:cubicBezTo>
                  <a:cubicBezTo>
                    <a:pt x="1932735" y="2312370"/>
                    <a:pt x="1932671" y="2313134"/>
                    <a:pt x="1932639" y="2313262"/>
                  </a:cubicBezTo>
                  <a:lnTo>
                    <a:pt x="1931205" y="2328295"/>
                  </a:lnTo>
                  <a:cubicBezTo>
                    <a:pt x="1930918" y="2331703"/>
                    <a:pt x="1930822" y="2335111"/>
                    <a:pt x="1930535" y="2338487"/>
                  </a:cubicBezTo>
                  <a:cubicBezTo>
                    <a:pt x="1930248" y="2341895"/>
                    <a:pt x="1929961" y="2345335"/>
                    <a:pt x="1929483" y="2348711"/>
                  </a:cubicBezTo>
                  <a:cubicBezTo>
                    <a:pt x="1928048" y="2359158"/>
                    <a:pt x="1925911" y="2369382"/>
                    <a:pt x="1923743" y="2379702"/>
                  </a:cubicBezTo>
                  <a:cubicBezTo>
                    <a:pt x="1923233" y="2383619"/>
                    <a:pt x="1919630" y="2386390"/>
                    <a:pt x="1915708" y="2385881"/>
                  </a:cubicBezTo>
                  <a:cubicBezTo>
                    <a:pt x="1911786" y="2385371"/>
                    <a:pt x="1909011" y="2381772"/>
                    <a:pt x="1909522" y="2377854"/>
                  </a:cubicBezTo>
                  <a:cubicBezTo>
                    <a:pt x="1909745" y="2371644"/>
                    <a:pt x="1909713" y="2365528"/>
                    <a:pt x="1909840" y="2359317"/>
                  </a:cubicBezTo>
                  <a:cubicBezTo>
                    <a:pt x="1909936" y="2355145"/>
                    <a:pt x="1910032" y="2351004"/>
                    <a:pt x="1910319" y="2346832"/>
                  </a:cubicBezTo>
                  <a:cubicBezTo>
                    <a:pt x="1910574" y="2343328"/>
                    <a:pt x="1910925" y="2339857"/>
                    <a:pt x="1911403" y="2336385"/>
                  </a:cubicBezTo>
                  <a:cubicBezTo>
                    <a:pt x="1911881" y="2332881"/>
                    <a:pt x="1912583" y="2329410"/>
                    <a:pt x="1913252" y="2325906"/>
                  </a:cubicBezTo>
                  <a:cubicBezTo>
                    <a:pt x="1913826" y="2323167"/>
                    <a:pt x="1914368" y="2320396"/>
                    <a:pt x="1915070" y="2317625"/>
                  </a:cubicBezTo>
                  <a:cubicBezTo>
                    <a:pt x="1915803" y="2314727"/>
                    <a:pt x="1916632" y="2311860"/>
                    <a:pt x="1917685" y="2309057"/>
                  </a:cubicBezTo>
                  <a:cubicBezTo>
                    <a:pt x="1917940" y="2308420"/>
                    <a:pt x="1921160" y="2302114"/>
                    <a:pt x="1922723" y="2300012"/>
                  </a:cubicBezTo>
                  <a:cubicBezTo>
                    <a:pt x="1923966" y="2298355"/>
                    <a:pt x="1925178" y="2297655"/>
                    <a:pt x="1926390" y="2296986"/>
                  </a:cubicBezTo>
                  <a:cubicBezTo>
                    <a:pt x="1912073" y="2264689"/>
                    <a:pt x="1897883" y="2232361"/>
                    <a:pt x="1883088" y="2200224"/>
                  </a:cubicBezTo>
                  <a:cubicBezTo>
                    <a:pt x="1881366" y="2196657"/>
                    <a:pt x="1882864" y="2192389"/>
                    <a:pt x="1886436" y="2190669"/>
                  </a:cubicBezTo>
                  <a:cubicBezTo>
                    <a:pt x="1889975" y="2188949"/>
                    <a:pt x="1894280" y="2190446"/>
                    <a:pt x="1896002" y="2194013"/>
                  </a:cubicBezTo>
                  <a:cubicBezTo>
                    <a:pt x="1911881" y="2225513"/>
                    <a:pt x="1927282" y="2257204"/>
                    <a:pt x="1942461" y="2288960"/>
                  </a:cubicBezTo>
                  <a:cubicBezTo>
                    <a:pt x="1943640" y="2289023"/>
                    <a:pt x="1944852" y="2288864"/>
                    <a:pt x="1945936" y="2289565"/>
                  </a:cubicBezTo>
                  <a:cubicBezTo>
                    <a:pt x="1950815" y="2291985"/>
                    <a:pt x="1955694" y="2294247"/>
                    <a:pt x="1960540" y="2296699"/>
                  </a:cubicBezTo>
                  <a:cubicBezTo>
                    <a:pt x="1963761" y="2298355"/>
                    <a:pt x="1966949" y="2299980"/>
                    <a:pt x="1970074" y="2301763"/>
                  </a:cubicBezTo>
                  <a:cubicBezTo>
                    <a:pt x="1972689" y="2303229"/>
                    <a:pt x="1975208" y="2304821"/>
                    <a:pt x="1977727" y="2306445"/>
                  </a:cubicBezTo>
                  <a:cubicBezTo>
                    <a:pt x="1980246" y="2308102"/>
                    <a:pt x="1982638" y="2309917"/>
                    <a:pt x="1985093" y="2311605"/>
                  </a:cubicBezTo>
                  <a:cubicBezTo>
                    <a:pt x="1985762" y="2312147"/>
                    <a:pt x="1997019" y="2320937"/>
                    <a:pt x="2001068" y="2324855"/>
                  </a:cubicBezTo>
                  <a:cubicBezTo>
                    <a:pt x="2002567" y="2326320"/>
                    <a:pt x="2003587" y="2327403"/>
                    <a:pt x="2003874" y="2327976"/>
                  </a:cubicBezTo>
                  <a:cubicBezTo>
                    <a:pt x="2006361" y="2332881"/>
                    <a:pt x="2004639" y="2335971"/>
                    <a:pt x="2002407" y="2337340"/>
                  </a:cubicBezTo>
                  <a:cubicBezTo>
                    <a:pt x="1999506" y="2339634"/>
                    <a:pt x="1995329" y="2339220"/>
                    <a:pt x="1992937" y="2336417"/>
                  </a:cubicBezTo>
                  <a:lnTo>
                    <a:pt x="1992969" y="2336417"/>
                  </a:lnTo>
                  <a:cubicBezTo>
                    <a:pt x="1993033" y="2336321"/>
                    <a:pt x="1992937" y="2336289"/>
                    <a:pt x="1992778" y="2336226"/>
                  </a:cubicBezTo>
                  <a:lnTo>
                    <a:pt x="1992491" y="2335844"/>
                  </a:lnTo>
                  <a:lnTo>
                    <a:pt x="1992618" y="2336162"/>
                  </a:lnTo>
                  <a:cubicBezTo>
                    <a:pt x="1992491" y="2336130"/>
                    <a:pt x="1992363" y="2336098"/>
                    <a:pt x="1992267" y="2336035"/>
                  </a:cubicBezTo>
                  <a:cubicBezTo>
                    <a:pt x="1987931" y="2333327"/>
                    <a:pt x="1976420" y="2327403"/>
                    <a:pt x="1975686" y="2327053"/>
                  </a:cubicBezTo>
                  <a:cubicBezTo>
                    <a:pt x="1973008" y="2325651"/>
                    <a:pt x="1970297" y="2324345"/>
                    <a:pt x="1967683" y="2322848"/>
                  </a:cubicBezTo>
                  <a:cubicBezTo>
                    <a:pt x="1965068" y="2321351"/>
                    <a:pt x="1962485" y="2319791"/>
                    <a:pt x="1959966" y="2318135"/>
                  </a:cubicBezTo>
                  <a:cubicBezTo>
                    <a:pt x="1958181" y="2316924"/>
                    <a:pt x="1956459" y="2315618"/>
                    <a:pt x="1954737" y="2314376"/>
                  </a:cubicBezTo>
                  <a:cubicBezTo>
                    <a:pt x="1961082" y="2327849"/>
                    <a:pt x="1967364" y="2341322"/>
                    <a:pt x="1973486" y="2354858"/>
                  </a:cubicBezTo>
                  <a:cubicBezTo>
                    <a:pt x="1974698" y="2357502"/>
                    <a:pt x="1975846" y="2360209"/>
                    <a:pt x="1977026" y="2362853"/>
                  </a:cubicBezTo>
                  <a:cubicBezTo>
                    <a:pt x="1979034" y="2361515"/>
                    <a:pt x="1981362" y="2360846"/>
                    <a:pt x="1983722" y="2361929"/>
                  </a:cubicBezTo>
                  <a:cubicBezTo>
                    <a:pt x="1991247" y="2364668"/>
                    <a:pt x="2000016" y="2368777"/>
                    <a:pt x="2008785" y="2374287"/>
                  </a:cubicBezTo>
                  <a:cubicBezTo>
                    <a:pt x="2013887" y="2377472"/>
                    <a:pt x="2018988" y="2381103"/>
                    <a:pt x="2023676" y="2385180"/>
                  </a:cubicBezTo>
                  <a:cubicBezTo>
                    <a:pt x="2029670" y="2390340"/>
                    <a:pt x="2035091" y="2396137"/>
                    <a:pt x="2039747" y="2401965"/>
                  </a:cubicBezTo>
                  <a:cubicBezTo>
                    <a:pt x="2045199" y="2408845"/>
                    <a:pt x="2049504" y="2415820"/>
                    <a:pt x="2052278" y="2422413"/>
                  </a:cubicBezTo>
                  <a:cubicBezTo>
                    <a:pt x="2054000" y="2425789"/>
                    <a:pt x="2052661" y="2429930"/>
                    <a:pt x="2049313" y="2431650"/>
                  </a:cubicBezTo>
                  <a:cubicBezTo>
                    <a:pt x="2045933" y="2433370"/>
                    <a:pt x="2041787" y="2432064"/>
                    <a:pt x="2040066" y="2428688"/>
                  </a:cubicBezTo>
                  <a:cubicBezTo>
                    <a:pt x="2035219" y="2420757"/>
                    <a:pt x="2026801" y="2412985"/>
                    <a:pt x="2017617" y="2405278"/>
                  </a:cubicBezTo>
                  <a:cubicBezTo>
                    <a:pt x="2015066" y="2403112"/>
                    <a:pt x="2012484" y="2401010"/>
                    <a:pt x="2009901" y="2398876"/>
                  </a:cubicBezTo>
                  <a:cubicBezTo>
                    <a:pt x="2007286" y="2396742"/>
                    <a:pt x="2004703" y="2394576"/>
                    <a:pt x="2002120" y="2392474"/>
                  </a:cubicBezTo>
                  <a:cubicBezTo>
                    <a:pt x="1995902" y="2387378"/>
                    <a:pt x="1989940" y="2382919"/>
                    <a:pt x="1984232" y="2379128"/>
                  </a:cubicBezTo>
                  <a:cubicBezTo>
                    <a:pt x="1990928" y="2394353"/>
                    <a:pt x="1997656" y="2409546"/>
                    <a:pt x="2004384" y="2424770"/>
                  </a:cubicBezTo>
                  <a:cubicBezTo>
                    <a:pt x="2014875" y="2448913"/>
                    <a:pt x="2023994" y="2476623"/>
                    <a:pt x="2035474" y="2502008"/>
                  </a:cubicBezTo>
                  <a:cubicBezTo>
                    <a:pt x="2040352" y="2512805"/>
                    <a:pt x="2045614" y="2523156"/>
                    <a:pt x="2051704" y="2532584"/>
                  </a:cubicBezTo>
                  <a:close/>
                  <a:moveTo>
                    <a:pt x="1924253" y="2307783"/>
                  </a:moveTo>
                  <a:cubicBezTo>
                    <a:pt x="1924189" y="2307719"/>
                    <a:pt x="1924126" y="2307624"/>
                    <a:pt x="1924062" y="2307560"/>
                  </a:cubicBezTo>
                  <a:cubicBezTo>
                    <a:pt x="1924030" y="2307497"/>
                    <a:pt x="1923998" y="2307465"/>
                    <a:pt x="1923934" y="2307401"/>
                  </a:cubicBezTo>
                  <a:lnTo>
                    <a:pt x="1923743" y="2307210"/>
                  </a:lnTo>
                  <a:cubicBezTo>
                    <a:pt x="1923839" y="2307337"/>
                    <a:pt x="1923934" y="2307433"/>
                    <a:pt x="1924062" y="2307560"/>
                  </a:cubicBezTo>
                  <a:cubicBezTo>
                    <a:pt x="1924094" y="2307592"/>
                    <a:pt x="1924126" y="2307624"/>
                    <a:pt x="1924126" y="2307656"/>
                  </a:cubicBezTo>
                  <a:lnTo>
                    <a:pt x="1924253" y="2307783"/>
                  </a:lnTo>
                  <a:close/>
                  <a:moveTo>
                    <a:pt x="1931683" y="2309503"/>
                  </a:moveTo>
                  <a:cubicBezTo>
                    <a:pt x="1929961" y="2310395"/>
                    <a:pt x="1928430" y="2310204"/>
                    <a:pt x="1927027" y="2309599"/>
                  </a:cubicBezTo>
                  <a:cubicBezTo>
                    <a:pt x="1928016" y="2309917"/>
                    <a:pt x="1929100" y="2310044"/>
                    <a:pt x="1930184" y="2309885"/>
                  </a:cubicBezTo>
                  <a:cubicBezTo>
                    <a:pt x="1930694" y="2309822"/>
                    <a:pt x="1931205" y="2309694"/>
                    <a:pt x="1931683" y="2309503"/>
                  </a:cubicBezTo>
                  <a:close/>
                  <a:moveTo>
                    <a:pt x="2587782" y="1612486"/>
                  </a:moveTo>
                  <a:cubicBezTo>
                    <a:pt x="2587782" y="1612486"/>
                    <a:pt x="2572444" y="1621245"/>
                    <a:pt x="2551750" y="1634367"/>
                  </a:cubicBezTo>
                  <a:cubicBezTo>
                    <a:pt x="2544448" y="1638985"/>
                    <a:pt x="2536445" y="1644145"/>
                    <a:pt x="2528377" y="1649815"/>
                  </a:cubicBezTo>
                  <a:cubicBezTo>
                    <a:pt x="2519034" y="1656439"/>
                    <a:pt x="2509596" y="1663733"/>
                    <a:pt x="2500349" y="1670868"/>
                  </a:cubicBezTo>
                  <a:cubicBezTo>
                    <a:pt x="2494769" y="1675168"/>
                    <a:pt x="2489794" y="1679181"/>
                    <a:pt x="2484565" y="1683353"/>
                  </a:cubicBezTo>
                  <a:lnTo>
                    <a:pt x="2485011" y="1681856"/>
                  </a:lnTo>
                  <a:cubicBezTo>
                    <a:pt x="2524551" y="1623824"/>
                    <a:pt x="2562049" y="1584266"/>
                    <a:pt x="2562049" y="1584266"/>
                  </a:cubicBezTo>
                  <a:cubicBezTo>
                    <a:pt x="2565398" y="1580858"/>
                    <a:pt x="2565366" y="1575412"/>
                    <a:pt x="2561986" y="1572099"/>
                  </a:cubicBezTo>
                  <a:cubicBezTo>
                    <a:pt x="2558606" y="1568755"/>
                    <a:pt x="2553153" y="1568787"/>
                    <a:pt x="2549805" y="1572163"/>
                  </a:cubicBezTo>
                  <a:cubicBezTo>
                    <a:pt x="2549805" y="1572163"/>
                    <a:pt x="2526368" y="1595223"/>
                    <a:pt x="2496714" y="1631723"/>
                  </a:cubicBezTo>
                  <a:cubicBezTo>
                    <a:pt x="2496873" y="1630959"/>
                    <a:pt x="2497033" y="1630195"/>
                    <a:pt x="2497192" y="1629430"/>
                  </a:cubicBezTo>
                  <a:cubicBezTo>
                    <a:pt x="2499297" y="1616212"/>
                    <a:pt x="2501146" y="1605574"/>
                    <a:pt x="2502453" y="1596019"/>
                  </a:cubicBezTo>
                  <a:cubicBezTo>
                    <a:pt x="2503984" y="1584744"/>
                    <a:pt x="2505004" y="1575093"/>
                    <a:pt x="2506152" y="1564742"/>
                  </a:cubicBezTo>
                  <a:cubicBezTo>
                    <a:pt x="2507619" y="1551683"/>
                    <a:pt x="2508990" y="1537605"/>
                    <a:pt x="2511254" y="1517794"/>
                  </a:cubicBezTo>
                  <a:cubicBezTo>
                    <a:pt x="2512019" y="1512889"/>
                    <a:pt x="2508703" y="1508303"/>
                    <a:pt x="2503793" y="1507506"/>
                  </a:cubicBezTo>
                  <a:cubicBezTo>
                    <a:pt x="2498914" y="1506710"/>
                    <a:pt x="2494290" y="1510054"/>
                    <a:pt x="2493493" y="1514927"/>
                  </a:cubicBezTo>
                  <a:cubicBezTo>
                    <a:pt x="2487371" y="1544771"/>
                    <a:pt x="2483895" y="1561461"/>
                    <a:pt x="2480388" y="1581400"/>
                  </a:cubicBezTo>
                  <a:cubicBezTo>
                    <a:pt x="2479176" y="1588216"/>
                    <a:pt x="2477996" y="1595382"/>
                    <a:pt x="2476753" y="1603599"/>
                  </a:cubicBezTo>
                  <a:cubicBezTo>
                    <a:pt x="2475796" y="1610256"/>
                    <a:pt x="2474903" y="1617550"/>
                    <a:pt x="2473787" y="1625895"/>
                  </a:cubicBezTo>
                  <a:cubicBezTo>
                    <a:pt x="2472767" y="1634335"/>
                    <a:pt x="2471587" y="1642744"/>
                    <a:pt x="2470312" y="1651120"/>
                  </a:cubicBezTo>
                  <a:cubicBezTo>
                    <a:pt x="2469355" y="1657490"/>
                    <a:pt x="2468271" y="1663829"/>
                    <a:pt x="2467155" y="1670135"/>
                  </a:cubicBezTo>
                  <a:cubicBezTo>
                    <a:pt x="2452870" y="1689946"/>
                    <a:pt x="2438393" y="1711955"/>
                    <a:pt x="2425160" y="1735461"/>
                  </a:cubicBezTo>
                  <a:cubicBezTo>
                    <a:pt x="2402457" y="1775720"/>
                    <a:pt x="2383484" y="1820247"/>
                    <a:pt x="2375576" y="1864965"/>
                  </a:cubicBezTo>
                  <a:cubicBezTo>
                    <a:pt x="2373536" y="1876463"/>
                    <a:pt x="2372515" y="1887929"/>
                    <a:pt x="2372037" y="1899395"/>
                  </a:cubicBezTo>
                  <a:cubicBezTo>
                    <a:pt x="2359219" y="1901720"/>
                    <a:pt x="2346528" y="1904842"/>
                    <a:pt x="2334124" y="1909428"/>
                  </a:cubicBezTo>
                  <a:cubicBezTo>
                    <a:pt x="2313174" y="1917200"/>
                    <a:pt x="2292958" y="1928061"/>
                    <a:pt x="2273762" y="1940833"/>
                  </a:cubicBezTo>
                  <a:cubicBezTo>
                    <a:pt x="2255141" y="1953191"/>
                    <a:pt x="2237476" y="1967428"/>
                    <a:pt x="2221054" y="1982462"/>
                  </a:cubicBezTo>
                  <a:cubicBezTo>
                    <a:pt x="2196246" y="2005171"/>
                    <a:pt x="2174276" y="2029600"/>
                    <a:pt x="2155846" y="2052214"/>
                  </a:cubicBezTo>
                  <a:lnTo>
                    <a:pt x="2137702" y="2059317"/>
                  </a:lnTo>
                  <a:cubicBezTo>
                    <a:pt x="2129986" y="2062215"/>
                    <a:pt x="2123162" y="2064700"/>
                    <a:pt x="2117040" y="2067120"/>
                  </a:cubicBezTo>
                  <a:cubicBezTo>
                    <a:pt x="2109451" y="2070114"/>
                    <a:pt x="2102850" y="2072853"/>
                    <a:pt x="2096600" y="2075529"/>
                  </a:cubicBezTo>
                  <a:cubicBezTo>
                    <a:pt x="2078329" y="2083364"/>
                    <a:pt x="2063151" y="2090403"/>
                    <a:pt x="2035952" y="2102857"/>
                  </a:cubicBezTo>
                  <a:cubicBezTo>
                    <a:pt x="2031360" y="2104736"/>
                    <a:pt x="2029160" y="2109991"/>
                    <a:pt x="2031010" y="2114578"/>
                  </a:cubicBezTo>
                  <a:cubicBezTo>
                    <a:pt x="2032891" y="2119164"/>
                    <a:pt x="2038152" y="2121362"/>
                    <a:pt x="2042744" y="2119515"/>
                  </a:cubicBezTo>
                  <a:cubicBezTo>
                    <a:pt x="2061238" y="2112985"/>
                    <a:pt x="2074407" y="2108558"/>
                    <a:pt x="2086556" y="2104258"/>
                  </a:cubicBezTo>
                  <a:cubicBezTo>
                    <a:pt x="2096218" y="2100850"/>
                    <a:pt x="2105242" y="2097729"/>
                    <a:pt x="2115669" y="2093747"/>
                  </a:cubicBezTo>
                  <a:cubicBezTo>
                    <a:pt x="2119399" y="2092314"/>
                    <a:pt x="2123481" y="2090658"/>
                    <a:pt x="2127658" y="2088970"/>
                  </a:cubicBezTo>
                  <a:cubicBezTo>
                    <a:pt x="2107378" y="2117030"/>
                    <a:pt x="2095803" y="2136778"/>
                    <a:pt x="2095803" y="2136778"/>
                  </a:cubicBezTo>
                  <a:cubicBezTo>
                    <a:pt x="2093316" y="2140854"/>
                    <a:pt x="2094623" y="2146142"/>
                    <a:pt x="2098673" y="2148594"/>
                  </a:cubicBezTo>
                  <a:cubicBezTo>
                    <a:pt x="2102755" y="2151078"/>
                    <a:pt x="2108048" y="2149773"/>
                    <a:pt x="2110503" y="2145728"/>
                  </a:cubicBezTo>
                  <a:cubicBezTo>
                    <a:pt x="2110503" y="2145728"/>
                    <a:pt x="2131325" y="2113081"/>
                    <a:pt x="2165667" y="2072503"/>
                  </a:cubicBezTo>
                  <a:cubicBezTo>
                    <a:pt x="2167102" y="2071834"/>
                    <a:pt x="2168569" y="2071229"/>
                    <a:pt x="2170003" y="2070528"/>
                  </a:cubicBezTo>
                  <a:cubicBezTo>
                    <a:pt x="2176763" y="2067280"/>
                    <a:pt x="2183364" y="2063840"/>
                    <a:pt x="2189996" y="2060368"/>
                  </a:cubicBezTo>
                  <a:cubicBezTo>
                    <a:pt x="2187860" y="2063744"/>
                    <a:pt x="2185883" y="2066770"/>
                    <a:pt x="2183747" y="2070273"/>
                  </a:cubicBezTo>
                  <a:cubicBezTo>
                    <a:pt x="2178007" y="2079638"/>
                    <a:pt x="2172108" y="2089161"/>
                    <a:pt x="2166910" y="2098589"/>
                  </a:cubicBezTo>
                  <a:cubicBezTo>
                    <a:pt x="2162414" y="2106711"/>
                    <a:pt x="2158460" y="2114705"/>
                    <a:pt x="2154921" y="2122031"/>
                  </a:cubicBezTo>
                  <a:cubicBezTo>
                    <a:pt x="2144845" y="2142734"/>
                    <a:pt x="2138340" y="2157958"/>
                    <a:pt x="2138340" y="2157958"/>
                  </a:cubicBezTo>
                  <a:cubicBezTo>
                    <a:pt x="2135980" y="2162322"/>
                    <a:pt x="2137607" y="2167768"/>
                    <a:pt x="2141975" y="2170157"/>
                  </a:cubicBezTo>
                  <a:cubicBezTo>
                    <a:pt x="2146344" y="2172514"/>
                    <a:pt x="2151796" y="2170890"/>
                    <a:pt x="2154156" y="2166526"/>
                  </a:cubicBezTo>
                  <a:cubicBezTo>
                    <a:pt x="2154156" y="2166526"/>
                    <a:pt x="2163371" y="2152735"/>
                    <a:pt x="2175201" y="2132987"/>
                  </a:cubicBezTo>
                  <a:cubicBezTo>
                    <a:pt x="2179378" y="2126012"/>
                    <a:pt x="2183938" y="2118336"/>
                    <a:pt x="2188274" y="2110119"/>
                  </a:cubicBezTo>
                  <a:cubicBezTo>
                    <a:pt x="2193313" y="2100627"/>
                    <a:pt x="2198096" y="2090499"/>
                    <a:pt x="2202815" y="2080561"/>
                  </a:cubicBezTo>
                  <a:cubicBezTo>
                    <a:pt x="2207757" y="2070114"/>
                    <a:pt x="2212285" y="2059827"/>
                    <a:pt x="2216526" y="2050558"/>
                  </a:cubicBezTo>
                  <a:cubicBezTo>
                    <a:pt x="2217674" y="2048424"/>
                    <a:pt x="2217801" y="2046067"/>
                    <a:pt x="2217132" y="2043901"/>
                  </a:cubicBezTo>
                  <a:cubicBezTo>
                    <a:pt x="2220607" y="2040047"/>
                    <a:pt x="2219013" y="2035907"/>
                    <a:pt x="2218854" y="2035429"/>
                  </a:cubicBezTo>
                  <a:cubicBezTo>
                    <a:pt x="2218535" y="2034442"/>
                    <a:pt x="2214103" y="2027212"/>
                    <a:pt x="2206322" y="2030874"/>
                  </a:cubicBezTo>
                  <a:cubicBezTo>
                    <a:pt x="2205366" y="2031320"/>
                    <a:pt x="2202655" y="2032817"/>
                    <a:pt x="2200678" y="2033837"/>
                  </a:cubicBezTo>
                  <a:cubicBezTo>
                    <a:pt x="2211871" y="2022307"/>
                    <a:pt x="2223796" y="2010777"/>
                    <a:pt x="2236487" y="1999661"/>
                  </a:cubicBezTo>
                  <a:cubicBezTo>
                    <a:pt x="2268278" y="1971792"/>
                    <a:pt x="2304310" y="1946725"/>
                    <a:pt x="2342669" y="1931979"/>
                  </a:cubicBezTo>
                  <a:cubicBezTo>
                    <a:pt x="2352299" y="1928284"/>
                    <a:pt x="2362152" y="1925545"/>
                    <a:pt x="2372069" y="1923315"/>
                  </a:cubicBezTo>
                  <a:cubicBezTo>
                    <a:pt x="2375513" y="1978321"/>
                    <a:pt x="2399970" y="2030811"/>
                    <a:pt x="2458258" y="2073108"/>
                  </a:cubicBezTo>
                  <a:cubicBezTo>
                    <a:pt x="2462244" y="2076070"/>
                    <a:pt x="2467888" y="2075242"/>
                    <a:pt x="2470854" y="2071293"/>
                  </a:cubicBezTo>
                  <a:cubicBezTo>
                    <a:pt x="2473819" y="2067312"/>
                    <a:pt x="2473022" y="2061674"/>
                    <a:pt x="2469036" y="2058712"/>
                  </a:cubicBezTo>
                  <a:cubicBezTo>
                    <a:pt x="2416806" y="2018612"/>
                    <a:pt x="2396590" y="1970072"/>
                    <a:pt x="2395123" y="1919684"/>
                  </a:cubicBezTo>
                  <a:cubicBezTo>
                    <a:pt x="2439764" y="1915639"/>
                    <a:pt x="2486414" y="1929080"/>
                    <a:pt x="2532554" y="1972301"/>
                  </a:cubicBezTo>
                  <a:cubicBezTo>
                    <a:pt x="2536126" y="1975741"/>
                    <a:pt x="2541833" y="1975645"/>
                    <a:pt x="2545277" y="1972078"/>
                  </a:cubicBezTo>
                  <a:cubicBezTo>
                    <a:pt x="2548721" y="1968479"/>
                    <a:pt x="2548625" y="1962810"/>
                    <a:pt x="2545054" y="1959370"/>
                  </a:cubicBezTo>
                  <a:cubicBezTo>
                    <a:pt x="2495821" y="1910639"/>
                    <a:pt x="2444898" y="1893949"/>
                    <a:pt x="2395793" y="1896624"/>
                  </a:cubicBezTo>
                  <a:cubicBezTo>
                    <a:pt x="2396494" y="1887515"/>
                    <a:pt x="2397642" y="1878406"/>
                    <a:pt x="2399332" y="1869265"/>
                  </a:cubicBezTo>
                  <a:cubicBezTo>
                    <a:pt x="2407208" y="1827095"/>
                    <a:pt x="2424682" y="1785020"/>
                    <a:pt x="2445408" y="1746608"/>
                  </a:cubicBezTo>
                  <a:cubicBezTo>
                    <a:pt x="2452104" y="1734218"/>
                    <a:pt x="2459119" y="1722306"/>
                    <a:pt x="2466262" y="1710776"/>
                  </a:cubicBezTo>
                  <a:cubicBezTo>
                    <a:pt x="2467537" y="1711222"/>
                    <a:pt x="2468877" y="1711477"/>
                    <a:pt x="2470439" y="1711095"/>
                  </a:cubicBezTo>
                  <a:cubicBezTo>
                    <a:pt x="2470886" y="1710999"/>
                    <a:pt x="2473341" y="1710362"/>
                    <a:pt x="2475477" y="1707719"/>
                  </a:cubicBezTo>
                  <a:cubicBezTo>
                    <a:pt x="2477869" y="1708388"/>
                    <a:pt x="2480452" y="1708324"/>
                    <a:pt x="2482620" y="1706795"/>
                  </a:cubicBezTo>
                  <a:cubicBezTo>
                    <a:pt x="2491931" y="1701189"/>
                    <a:pt x="2502230" y="1695138"/>
                    <a:pt x="2512689" y="1688640"/>
                  </a:cubicBezTo>
                  <a:cubicBezTo>
                    <a:pt x="2522606" y="1682493"/>
                    <a:pt x="2532777" y="1676219"/>
                    <a:pt x="2542216" y="1669753"/>
                  </a:cubicBezTo>
                  <a:cubicBezTo>
                    <a:pt x="2550379" y="1664211"/>
                    <a:pt x="2558032" y="1658510"/>
                    <a:pt x="2564919" y="1653286"/>
                  </a:cubicBezTo>
                  <a:cubicBezTo>
                    <a:pt x="2584466" y="1638539"/>
                    <a:pt x="2598018" y="1627264"/>
                    <a:pt x="2598018" y="1627264"/>
                  </a:cubicBezTo>
                  <a:cubicBezTo>
                    <a:pt x="2602099" y="1624430"/>
                    <a:pt x="2603119" y="1618824"/>
                    <a:pt x="2600282" y="1614747"/>
                  </a:cubicBezTo>
                  <a:cubicBezTo>
                    <a:pt x="2597443" y="1610670"/>
                    <a:pt x="2591863" y="1609683"/>
                    <a:pt x="2587782" y="1612486"/>
                  </a:cubicBezTo>
                  <a:close/>
                  <a:moveTo>
                    <a:pt x="634312" y="1946120"/>
                  </a:moveTo>
                  <a:cubicBezTo>
                    <a:pt x="631506" y="1934877"/>
                    <a:pt x="628030" y="1923347"/>
                    <a:pt x="624650" y="1912040"/>
                  </a:cubicBezTo>
                  <a:cubicBezTo>
                    <a:pt x="622610" y="1905097"/>
                    <a:pt x="620601" y="1898886"/>
                    <a:pt x="618528" y="1892388"/>
                  </a:cubicBezTo>
                  <a:lnTo>
                    <a:pt x="619549" y="1893185"/>
                  </a:lnTo>
                  <a:cubicBezTo>
                    <a:pt x="659343" y="1951057"/>
                    <a:pt x="682748" y="2000521"/>
                    <a:pt x="682748" y="2000521"/>
                  </a:cubicBezTo>
                  <a:cubicBezTo>
                    <a:pt x="684693" y="2004852"/>
                    <a:pt x="689795" y="2006795"/>
                    <a:pt x="694131" y="2004852"/>
                  </a:cubicBezTo>
                  <a:cubicBezTo>
                    <a:pt x="698468" y="2002910"/>
                    <a:pt x="700413" y="1997814"/>
                    <a:pt x="698468" y="1993482"/>
                  </a:cubicBezTo>
                  <a:cubicBezTo>
                    <a:pt x="698468" y="1993482"/>
                    <a:pt x="685554" y="1963128"/>
                    <a:pt x="661958" y="1921850"/>
                  </a:cubicBezTo>
                  <a:cubicBezTo>
                    <a:pt x="662532" y="1922200"/>
                    <a:pt x="663074" y="1922582"/>
                    <a:pt x="663648" y="1922933"/>
                  </a:cubicBezTo>
                  <a:cubicBezTo>
                    <a:pt x="675095" y="1929526"/>
                    <a:pt x="684278" y="1934972"/>
                    <a:pt x="692633" y="1939559"/>
                  </a:cubicBezTo>
                  <a:cubicBezTo>
                    <a:pt x="702486" y="1944942"/>
                    <a:pt x="711031" y="1949273"/>
                    <a:pt x="720183" y="1953987"/>
                  </a:cubicBezTo>
                  <a:cubicBezTo>
                    <a:pt x="731726" y="1959911"/>
                    <a:pt x="744225" y="1966122"/>
                    <a:pt x="761731" y="1975168"/>
                  </a:cubicBezTo>
                  <a:cubicBezTo>
                    <a:pt x="766036" y="1977652"/>
                    <a:pt x="771520" y="1976187"/>
                    <a:pt x="774007" y="1971919"/>
                  </a:cubicBezTo>
                  <a:cubicBezTo>
                    <a:pt x="776494" y="1967619"/>
                    <a:pt x="775028" y="1962141"/>
                    <a:pt x="770755" y="1959657"/>
                  </a:cubicBezTo>
                  <a:cubicBezTo>
                    <a:pt x="745373" y="1943477"/>
                    <a:pt x="731184" y="1934399"/>
                    <a:pt x="714029" y="1924111"/>
                  </a:cubicBezTo>
                  <a:cubicBezTo>
                    <a:pt x="708193" y="1920608"/>
                    <a:pt x="701975" y="1916977"/>
                    <a:pt x="694833" y="1912964"/>
                  </a:cubicBezTo>
                  <a:cubicBezTo>
                    <a:pt x="689061" y="1909715"/>
                    <a:pt x="682588" y="1906307"/>
                    <a:pt x="675318" y="1902358"/>
                  </a:cubicBezTo>
                  <a:cubicBezTo>
                    <a:pt x="667857" y="1898472"/>
                    <a:pt x="660523" y="1894427"/>
                    <a:pt x="653221" y="1890286"/>
                  </a:cubicBezTo>
                  <a:cubicBezTo>
                    <a:pt x="647736" y="1887165"/>
                    <a:pt x="642316" y="1883948"/>
                    <a:pt x="636895" y="1880699"/>
                  </a:cubicBezTo>
                  <a:cubicBezTo>
                    <a:pt x="623821" y="1860601"/>
                    <a:pt x="608898" y="1839548"/>
                    <a:pt x="592222" y="1819164"/>
                  </a:cubicBezTo>
                  <a:cubicBezTo>
                    <a:pt x="563045" y="1783459"/>
                    <a:pt x="528608" y="1749698"/>
                    <a:pt x="490153" y="1726383"/>
                  </a:cubicBezTo>
                  <a:cubicBezTo>
                    <a:pt x="479885" y="1720172"/>
                    <a:pt x="469235" y="1714981"/>
                    <a:pt x="458457" y="1710362"/>
                  </a:cubicBezTo>
                  <a:cubicBezTo>
                    <a:pt x="460785" y="1697399"/>
                    <a:pt x="462316" y="1684277"/>
                    <a:pt x="462411" y="1670900"/>
                  </a:cubicBezTo>
                  <a:cubicBezTo>
                    <a:pt x="462571" y="1648445"/>
                    <a:pt x="459637" y="1625544"/>
                    <a:pt x="454599" y="1602962"/>
                  </a:cubicBezTo>
                  <a:cubicBezTo>
                    <a:pt x="449720" y="1580954"/>
                    <a:pt x="442769" y="1559232"/>
                    <a:pt x="434670" y="1538401"/>
                  </a:cubicBezTo>
                  <a:cubicBezTo>
                    <a:pt x="422298" y="1506519"/>
                    <a:pt x="407247" y="1476770"/>
                    <a:pt x="392675" y="1451131"/>
                  </a:cubicBezTo>
                  <a:lnTo>
                    <a:pt x="392452" y="1431224"/>
                  </a:lnTo>
                  <a:cubicBezTo>
                    <a:pt x="392420" y="1422848"/>
                    <a:pt x="392516" y="1415490"/>
                    <a:pt x="392420" y="1408801"/>
                  </a:cubicBezTo>
                  <a:cubicBezTo>
                    <a:pt x="392293" y="1400520"/>
                    <a:pt x="392037" y="1393258"/>
                    <a:pt x="391751" y="1386379"/>
                  </a:cubicBezTo>
                  <a:cubicBezTo>
                    <a:pt x="390890" y="1366249"/>
                    <a:pt x="389646" y="1349305"/>
                    <a:pt x="387573" y="1319015"/>
                  </a:cubicBezTo>
                  <a:cubicBezTo>
                    <a:pt x="387446" y="1314078"/>
                    <a:pt x="383301" y="1310160"/>
                    <a:pt x="378358" y="1310288"/>
                  </a:cubicBezTo>
                  <a:cubicBezTo>
                    <a:pt x="373384" y="1310415"/>
                    <a:pt x="369462" y="1314524"/>
                    <a:pt x="369589" y="1319492"/>
                  </a:cubicBezTo>
                  <a:cubicBezTo>
                    <a:pt x="369175" y="1339367"/>
                    <a:pt x="368665" y="1353477"/>
                    <a:pt x="368378" y="1366536"/>
                  </a:cubicBezTo>
                  <a:cubicBezTo>
                    <a:pt x="368186" y="1376919"/>
                    <a:pt x="367931" y="1386602"/>
                    <a:pt x="367963" y="1397940"/>
                  </a:cubicBezTo>
                  <a:cubicBezTo>
                    <a:pt x="367963" y="1401954"/>
                    <a:pt x="368091" y="1406349"/>
                    <a:pt x="368186" y="1410872"/>
                  </a:cubicBezTo>
                  <a:cubicBezTo>
                    <a:pt x="349533" y="1382111"/>
                    <a:pt x="335534" y="1364434"/>
                    <a:pt x="335534" y="1364434"/>
                  </a:cubicBezTo>
                  <a:cubicBezTo>
                    <a:pt x="332633" y="1360643"/>
                    <a:pt x="327212" y="1359943"/>
                    <a:pt x="323449" y="1362809"/>
                  </a:cubicBezTo>
                  <a:cubicBezTo>
                    <a:pt x="319687" y="1365708"/>
                    <a:pt x="318953" y="1371122"/>
                    <a:pt x="321855" y="1374881"/>
                  </a:cubicBezTo>
                  <a:cubicBezTo>
                    <a:pt x="321855" y="1374881"/>
                    <a:pt x="344686" y="1406062"/>
                    <a:pt x="370195" y="1452851"/>
                  </a:cubicBezTo>
                  <a:cubicBezTo>
                    <a:pt x="370323" y="1454507"/>
                    <a:pt x="370386" y="1456163"/>
                    <a:pt x="370514" y="1457819"/>
                  </a:cubicBezTo>
                  <a:cubicBezTo>
                    <a:pt x="371184" y="1465336"/>
                    <a:pt x="372045" y="1472821"/>
                    <a:pt x="372937" y="1480338"/>
                  </a:cubicBezTo>
                  <a:cubicBezTo>
                    <a:pt x="370705" y="1477312"/>
                    <a:pt x="368728" y="1474541"/>
                    <a:pt x="366369" y="1471451"/>
                  </a:cubicBezTo>
                  <a:cubicBezTo>
                    <a:pt x="359736" y="1462724"/>
                    <a:pt x="352976" y="1453838"/>
                    <a:pt x="346121" y="1445589"/>
                  </a:cubicBezTo>
                  <a:cubicBezTo>
                    <a:pt x="340190" y="1438518"/>
                    <a:pt x="334163" y="1431925"/>
                    <a:pt x="328647" y="1426001"/>
                  </a:cubicBezTo>
                  <a:cubicBezTo>
                    <a:pt x="313054" y="1409184"/>
                    <a:pt x="301224" y="1397654"/>
                    <a:pt x="301224" y="1397654"/>
                  </a:cubicBezTo>
                  <a:cubicBezTo>
                    <a:pt x="298004" y="1393864"/>
                    <a:pt x="292328" y="1393386"/>
                    <a:pt x="288534" y="1396603"/>
                  </a:cubicBezTo>
                  <a:cubicBezTo>
                    <a:pt x="284771" y="1399820"/>
                    <a:pt x="284293" y="1405489"/>
                    <a:pt x="287513" y="1409279"/>
                  </a:cubicBezTo>
                  <a:cubicBezTo>
                    <a:pt x="287513" y="1409279"/>
                    <a:pt x="296983" y="1422784"/>
                    <a:pt x="311045" y="1440907"/>
                  </a:cubicBezTo>
                  <a:cubicBezTo>
                    <a:pt x="316020" y="1447309"/>
                    <a:pt x="321536" y="1454316"/>
                    <a:pt x="327595" y="1461291"/>
                  </a:cubicBezTo>
                  <a:cubicBezTo>
                    <a:pt x="334610" y="1469413"/>
                    <a:pt x="342294" y="1477503"/>
                    <a:pt x="349820" y="1485466"/>
                  </a:cubicBezTo>
                  <a:cubicBezTo>
                    <a:pt x="357759" y="1493842"/>
                    <a:pt x="365667" y="1501741"/>
                    <a:pt x="372778" y="1509003"/>
                  </a:cubicBezTo>
                  <a:cubicBezTo>
                    <a:pt x="374277" y="1510787"/>
                    <a:pt x="376413" y="1511774"/>
                    <a:pt x="378581" y="1511997"/>
                  </a:cubicBezTo>
                  <a:cubicBezTo>
                    <a:pt x="378581" y="1512029"/>
                    <a:pt x="378645" y="1512156"/>
                    <a:pt x="378645" y="1512156"/>
                  </a:cubicBezTo>
                  <a:cubicBezTo>
                    <a:pt x="380303" y="1515501"/>
                    <a:pt x="382982" y="1516010"/>
                    <a:pt x="384066" y="1516329"/>
                  </a:cubicBezTo>
                  <a:cubicBezTo>
                    <a:pt x="386075" y="1516934"/>
                    <a:pt x="387924" y="1516520"/>
                    <a:pt x="389710" y="1515851"/>
                  </a:cubicBezTo>
                  <a:cubicBezTo>
                    <a:pt x="390379" y="1515596"/>
                    <a:pt x="395290" y="1513080"/>
                    <a:pt x="394780" y="1506519"/>
                  </a:cubicBezTo>
                  <a:cubicBezTo>
                    <a:pt x="394716" y="1505532"/>
                    <a:pt x="394301" y="1502761"/>
                    <a:pt x="394046" y="1500563"/>
                  </a:cubicBezTo>
                  <a:cubicBezTo>
                    <a:pt x="400743" y="1515214"/>
                    <a:pt x="407216" y="1530598"/>
                    <a:pt x="413019" y="1546491"/>
                  </a:cubicBezTo>
                  <a:cubicBezTo>
                    <a:pt x="427591" y="1586400"/>
                    <a:pt x="438050" y="1629335"/>
                    <a:pt x="438273" y="1670931"/>
                  </a:cubicBezTo>
                  <a:cubicBezTo>
                    <a:pt x="438337" y="1681410"/>
                    <a:pt x="437412" y="1691762"/>
                    <a:pt x="436009" y="1701986"/>
                  </a:cubicBezTo>
                  <a:cubicBezTo>
                    <a:pt x="384066" y="1686188"/>
                    <a:pt x="327180" y="1691188"/>
                    <a:pt x="267903" y="1732116"/>
                  </a:cubicBezTo>
                  <a:cubicBezTo>
                    <a:pt x="263790" y="1734855"/>
                    <a:pt x="262705" y="1740461"/>
                    <a:pt x="265448" y="1744570"/>
                  </a:cubicBezTo>
                  <a:cubicBezTo>
                    <a:pt x="268222" y="1748679"/>
                    <a:pt x="273802" y="1749793"/>
                    <a:pt x="277915" y="1747022"/>
                  </a:cubicBezTo>
                  <a:cubicBezTo>
                    <a:pt x="332952" y="1711222"/>
                    <a:pt x="384576" y="1708770"/>
                    <a:pt x="431449" y="1724791"/>
                  </a:cubicBezTo>
                  <a:cubicBezTo>
                    <a:pt x="419715" y="1768936"/>
                    <a:pt x="391113" y="1808876"/>
                    <a:pt x="335056" y="1837956"/>
                  </a:cubicBezTo>
                  <a:cubicBezTo>
                    <a:pt x="330624" y="1840185"/>
                    <a:pt x="328838" y="1845600"/>
                    <a:pt x="331070" y="1850027"/>
                  </a:cubicBezTo>
                  <a:cubicBezTo>
                    <a:pt x="333270" y="1854454"/>
                    <a:pt x="338691" y="1856238"/>
                    <a:pt x="343123" y="1854008"/>
                  </a:cubicBezTo>
                  <a:cubicBezTo>
                    <a:pt x="405143" y="1824005"/>
                    <a:pt x="438209" y="1781325"/>
                    <a:pt x="452845" y="1733581"/>
                  </a:cubicBezTo>
                  <a:cubicBezTo>
                    <a:pt x="461231" y="1737531"/>
                    <a:pt x="469522" y="1741926"/>
                    <a:pt x="477557" y="1746927"/>
                  </a:cubicBezTo>
                  <a:cubicBezTo>
                    <a:pt x="513653" y="1769286"/>
                    <a:pt x="546273" y="1800722"/>
                    <a:pt x="574461" y="1833911"/>
                  </a:cubicBezTo>
                  <a:cubicBezTo>
                    <a:pt x="583293" y="1844326"/>
                    <a:pt x="591648" y="1854868"/>
                    <a:pt x="599556" y="1865411"/>
                  </a:cubicBezTo>
                  <a:cubicBezTo>
                    <a:pt x="598344" y="1866780"/>
                    <a:pt x="597355" y="1868373"/>
                    <a:pt x="597483" y="1870794"/>
                  </a:cubicBezTo>
                  <a:cubicBezTo>
                    <a:pt x="597515" y="1871208"/>
                    <a:pt x="597642" y="1873087"/>
                    <a:pt x="598982" y="1875285"/>
                  </a:cubicBezTo>
                  <a:cubicBezTo>
                    <a:pt x="597515" y="1877259"/>
                    <a:pt x="596718" y="1879680"/>
                    <a:pt x="597355" y="1882260"/>
                  </a:cubicBezTo>
                  <a:cubicBezTo>
                    <a:pt x="599301" y="1893025"/>
                    <a:pt x="601246" y="1904937"/>
                    <a:pt x="603605" y="1917168"/>
                  </a:cubicBezTo>
                  <a:cubicBezTo>
                    <a:pt x="605837" y="1928761"/>
                    <a:pt x="608069" y="1940610"/>
                    <a:pt x="610716" y="1951853"/>
                  </a:cubicBezTo>
                  <a:cubicBezTo>
                    <a:pt x="613012" y="1961568"/>
                    <a:pt x="615626" y="1970836"/>
                    <a:pt x="618050" y="1979245"/>
                  </a:cubicBezTo>
                  <a:cubicBezTo>
                    <a:pt x="624874" y="2003005"/>
                    <a:pt x="630581" y="2019886"/>
                    <a:pt x="630581" y="2019886"/>
                  </a:cubicBezTo>
                  <a:cubicBezTo>
                    <a:pt x="631761" y="2024727"/>
                    <a:pt x="636640" y="2027658"/>
                    <a:pt x="641455" y="2026479"/>
                  </a:cubicBezTo>
                  <a:cubicBezTo>
                    <a:pt x="646269" y="2025333"/>
                    <a:pt x="649235" y="2020459"/>
                    <a:pt x="648055" y="2015650"/>
                  </a:cubicBezTo>
                  <a:cubicBezTo>
                    <a:pt x="648055" y="2015650"/>
                    <a:pt x="645345" y="1998037"/>
                    <a:pt x="640466" y="1973766"/>
                  </a:cubicBezTo>
                  <a:cubicBezTo>
                    <a:pt x="638744" y="1965199"/>
                    <a:pt x="636767" y="1955771"/>
                    <a:pt x="634312" y="1946120"/>
                  </a:cubicBezTo>
                  <a:close/>
                  <a:moveTo>
                    <a:pt x="822029" y="2226150"/>
                  </a:moveTo>
                  <a:cubicBezTo>
                    <a:pt x="821869" y="2226341"/>
                    <a:pt x="821773" y="2226533"/>
                    <a:pt x="821965" y="2226564"/>
                  </a:cubicBezTo>
                  <a:lnTo>
                    <a:pt x="822060" y="2226309"/>
                  </a:lnTo>
                  <a:lnTo>
                    <a:pt x="822029" y="222615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2314" name="Shape 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5" name="Google Shape;2315;p33"/>
          <p:cNvGrpSpPr/>
          <p:nvPr/>
        </p:nvGrpSpPr>
        <p:grpSpPr>
          <a:xfrm>
            <a:off x="269575" y="202321"/>
            <a:ext cx="1392899" cy="1427214"/>
            <a:chOff x="269575" y="202321"/>
            <a:chExt cx="1392899" cy="1427214"/>
          </a:xfrm>
        </p:grpSpPr>
        <p:sp>
          <p:nvSpPr>
            <p:cNvPr id="2316" name="Google Shape;2316;p33"/>
            <p:cNvSpPr/>
            <p:nvPr/>
          </p:nvSpPr>
          <p:spPr>
            <a:xfrm rot="5400000">
              <a:off x="399195" y="850963"/>
              <a:ext cx="397081" cy="97503"/>
            </a:xfrm>
            <a:custGeom>
              <a:rect b="b" l="l" r="r" t="t"/>
              <a:pathLst>
                <a:path extrusionOk="0" h="195006" w="794163">
                  <a:moveTo>
                    <a:pt x="69912" y="83513"/>
                  </a:moveTo>
                  <a:cubicBezTo>
                    <a:pt x="103396" y="45774"/>
                    <a:pt x="155924" y="20625"/>
                    <a:pt x="204756" y="8724"/>
                  </a:cubicBezTo>
                  <a:cubicBezTo>
                    <a:pt x="210457" y="7315"/>
                    <a:pt x="251583" y="-4868"/>
                    <a:pt x="256062" y="2178"/>
                  </a:cubicBezTo>
                  <a:cubicBezTo>
                    <a:pt x="258599" y="6124"/>
                    <a:pt x="233166" y="21690"/>
                    <a:pt x="230566" y="23538"/>
                  </a:cubicBezTo>
                  <a:cubicBezTo>
                    <a:pt x="222578" y="29238"/>
                    <a:pt x="214215" y="35188"/>
                    <a:pt x="205664" y="41045"/>
                  </a:cubicBezTo>
                  <a:cubicBezTo>
                    <a:pt x="212587" y="40074"/>
                    <a:pt x="219540" y="39134"/>
                    <a:pt x="226525" y="38790"/>
                  </a:cubicBezTo>
                  <a:cubicBezTo>
                    <a:pt x="232664" y="38477"/>
                    <a:pt x="238804" y="38383"/>
                    <a:pt x="244943" y="38759"/>
                  </a:cubicBezTo>
                  <a:cubicBezTo>
                    <a:pt x="248451" y="38978"/>
                    <a:pt x="251928" y="39322"/>
                    <a:pt x="255373" y="39949"/>
                  </a:cubicBezTo>
                  <a:cubicBezTo>
                    <a:pt x="290987" y="46588"/>
                    <a:pt x="238929" y="69357"/>
                    <a:pt x="229250" y="72771"/>
                  </a:cubicBezTo>
                  <a:cubicBezTo>
                    <a:pt x="196831" y="84233"/>
                    <a:pt x="160810" y="88305"/>
                    <a:pt x="126293" y="87428"/>
                  </a:cubicBezTo>
                  <a:cubicBezTo>
                    <a:pt x="118869" y="87240"/>
                    <a:pt x="69912" y="83513"/>
                    <a:pt x="69912" y="83513"/>
                  </a:cubicBezTo>
                  <a:close/>
                  <a:moveTo>
                    <a:pt x="3853" y="96886"/>
                  </a:moveTo>
                  <a:cubicBezTo>
                    <a:pt x="3383" y="96792"/>
                    <a:pt x="2976" y="96667"/>
                    <a:pt x="2506" y="96573"/>
                  </a:cubicBezTo>
                  <a:lnTo>
                    <a:pt x="0" y="95101"/>
                  </a:lnTo>
                  <a:cubicBezTo>
                    <a:pt x="501" y="95822"/>
                    <a:pt x="940" y="96385"/>
                    <a:pt x="1410" y="97074"/>
                  </a:cubicBezTo>
                  <a:moveTo>
                    <a:pt x="1472" y="97137"/>
                  </a:moveTo>
                  <a:cubicBezTo>
                    <a:pt x="12341" y="112546"/>
                    <a:pt x="20046" y="123914"/>
                    <a:pt x="40156" y="135471"/>
                  </a:cubicBezTo>
                  <a:cubicBezTo>
                    <a:pt x="50179" y="141234"/>
                    <a:pt x="60484" y="146620"/>
                    <a:pt x="70883" y="151694"/>
                  </a:cubicBezTo>
                  <a:cubicBezTo>
                    <a:pt x="81407" y="156893"/>
                    <a:pt x="132589" y="183514"/>
                    <a:pt x="108094" y="150504"/>
                  </a:cubicBezTo>
                  <a:cubicBezTo>
                    <a:pt x="105933" y="147591"/>
                    <a:pt x="103678" y="144647"/>
                    <a:pt x="101109" y="142048"/>
                  </a:cubicBezTo>
                  <a:cubicBezTo>
                    <a:pt x="98134" y="139104"/>
                    <a:pt x="94720" y="136598"/>
                    <a:pt x="91337" y="134030"/>
                  </a:cubicBezTo>
                  <a:cubicBezTo>
                    <a:pt x="105338" y="137914"/>
                    <a:pt x="119590" y="140952"/>
                    <a:pt x="133967" y="142706"/>
                  </a:cubicBezTo>
                  <a:cubicBezTo>
                    <a:pt x="141077" y="143551"/>
                    <a:pt x="158649" y="147341"/>
                    <a:pt x="164256" y="140733"/>
                  </a:cubicBezTo>
                  <a:cubicBezTo>
                    <a:pt x="171147" y="132590"/>
                    <a:pt x="149127" y="121096"/>
                    <a:pt x="144366" y="118747"/>
                  </a:cubicBezTo>
                  <a:cubicBezTo>
                    <a:pt x="119120" y="106313"/>
                    <a:pt x="90115" y="103307"/>
                    <a:pt x="62614" y="99736"/>
                  </a:cubicBezTo>
                  <a:lnTo>
                    <a:pt x="26154" y="89871"/>
                  </a:lnTo>
                  <a:cubicBezTo>
                    <a:pt x="21174" y="88618"/>
                    <a:pt x="9209" y="97983"/>
                    <a:pt x="4072" y="96918"/>
                  </a:cubicBezTo>
                  <a:moveTo>
                    <a:pt x="323876" y="125449"/>
                  </a:moveTo>
                  <a:cubicBezTo>
                    <a:pt x="299037" y="107629"/>
                    <a:pt x="258224" y="93598"/>
                    <a:pt x="227183" y="91813"/>
                  </a:cubicBezTo>
                  <a:cubicBezTo>
                    <a:pt x="222798" y="89620"/>
                    <a:pt x="222140" y="91750"/>
                    <a:pt x="223769" y="95195"/>
                  </a:cubicBezTo>
                  <a:cubicBezTo>
                    <a:pt x="227339" y="102931"/>
                    <a:pt x="236110" y="124040"/>
                    <a:pt x="240526" y="131368"/>
                  </a:cubicBezTo>
                  <a:cubicBezTo>
                    <a:pt x="253776" y="153417"/>
                    <a:pt x="271536" y="171676"/>
                    <a:pt x="293587" y="185425"/>
                  </a:cubicBezTo>
                  <a:cubicBezTo>
                    <a:pt x="297941" y="188149"/>
                    <a:pt x="311660" y="198015"/>
                    <a:pt x="317423" y="194100"/>
                  </a:cubicBezTo>
                  <a:cubicBezTo>
                    <a:pt x="326194" y="188149"/>
                    <a:pt x="312474" y="169045"/>
                    <a:pt x="308810" y="164159"/>
                  </a:cubicBezTo>
                  <a:cubicBezTo>
                    <a:pt x="304143" y="157958"/>
                    <a:pt x="298567" y="151600"/>
                    <a:pt x="292491" y="145274"/>
                  </a:cubicBezTo>
                  <a:cubicBezTo>
                    <a:pt x="309436" y="152602"/>
                    <a:pt x="327290" y="157739"/>
                    <a:pt x="343358" y="156235"/>
                  </a:cubicBezTo>
                  <a:cubicBezTo>
                    <a:pt x="360116" y="154669"/>
                    <a:pt x="327572" y="128080"/>
                    <a:pt x="323876" y="125449"/>
                  </a:cubicBezTo>
                  <a:close/>
                  <a:moveTo>
                    <a:pt x="337250" y="84641"/>
                  </a:moveTo>
                  <a:cubicBezTo>
                    <a:pt x="339913" y="83920"/>
                    <a:pt x="422479" y="75934"/>
                    <a:pt x="445188" y="67165"/>
                  </a:cubicBezTo>
                  <a:cubicBezTo>
                    <a:pt x="454491" y="63595"/>
                    <a:pt x="469463" y="58803"/>
                    <a:pt x="474350" y="49219"/>
                  </a:cubicBezTo>
                  <a:cubicBezTo>
                    <a:pt x="482587" y="33059"/>
                    <a:pt x="438955" y="38257"/>
                    <a:pt x="434507" y="39103"/>
                  </a:cubicBezTo>
                  <a:cubicBezTo>
                    <a:pt x="429840" y="39980"/>
                    <a:pt x="424202" y="41640"/>
                    <a:pt x="418220" y="43676"/>
                  </a:cubicBezTo>
                  <a:cubicBezTo>
                    <a:pt x="424672" y="39542"/>
                    <a:pt x="431406" y="35752"/>
                    <a:pt x="437389" y="31054"/>
                  </a:cubicBezTo>
                  <a:cubicBezTo>
                    <a:pt x="442275" y="27233"/>
                    <a:pt x="458751" y="15645"/>
                    <a:pt x="453426" y="7252"/>
                  </a:cubicBezTo>
                  <a:cubicBezTo>
                    <a:pt x="446566" y="-3553"/>
                    <a:pt x="422291" y="5843"/>
                    <a:pt x="414304" y="9256"/>
                  </a:cubicBezTo>
                  <a:cubicBezTo>
                    <a:pt x="383921" y="22191"/>
                    <a:pt x="348746" y="65661"/>
                    <a:pt x="339631" y="79786"/>
                  </a:cubicBezTo>
                  <a:cubicBezTo>
                    <a:pt x="336875" y="81383"/>
                    <a:pt x="336718" y="84766"/>
                    <a:pt x="337250" y="84641"/>
                  </a:cubicBezTo>
                  <a:close/>
                  <a:moveTo>
                    <a:pt x="510621" y="129834"/>
                  </a:moveTo>
                  <a:cubicBezTo>
                    <a:pt x="482556" y="110854"/>
                    <a:pt x="421132" y="104309"/>
                    <a:pt x="403686" y="99830"/>
                  </a:cubicBezTo>
                  <a:cubicBezTo>
                    <a:pt x="402433" y="99517"/>
                    <a:pt x="404907" y="102116"/>
                    <a:pt x="405816" y="102993"/>
                  </a:cubicBezTo>
                  <a:cubicBezTo>
                    <a:pt x="405878" y="103056"/>
                    <a:pt x="405941" y="103087"/>
                    <a:pt x="406004" y="103150"/>
                  </a:cubicBezTo>
                  <a:cubicBezTo>
                    <a:pt x="408603" y="108036"/>
                    <a:pt x="421540" y="123288"/>
                    <a:pt x="425048" y="127485"/>
                  </a:cubicBezTo>
                  <a:cubicBezTo>
                    <a:pt x="442902" y="148688"/>
                    <a:pt x="461601" y="172208"/>
                    <a:pt x="485532" y="187210"/>
                  </a:cubicBezTo>
                  <a:cubicBezTo>
                    <a:pt x="488163" y="188838"/>
                    <a:pt x="490857" y="190342"/>
                    <a:pt x="493738" y="191438"/>
                  </a:cubicBezTo>
                  <a:cubicBezTo>
                    <a:pt x="501757" y="194507"/>
                    <a:pt x="508961" y="191970"/>
                    <a:pt x="507082" y="182606"/>
                  </a:cubicBezTo>
                  <a:cubicBezTo>
                    <a:pt x="505641" y="175434"/>
                    <a:pt x="459409" y="140106"/>
                    <a:pt x="429871" y="118434"/>
                  </a:cubicBezTo>
                  <a:cubicBezTo>
                    <a:pt x="461758" y="135220"/>
                    <a:pt x="525030" y="165662"/>
                    <a:pt x="529415" y="159179"/>
                  </a:cubicBezTo>
                  <a:cubicBezTo>
                    <a:pt x="536744" y="148406"/>
                    <a:pt x="518013" y="134813"/>
                    <a:pt x="510621" y="129834"/>
                  </a:cubicBezTo>
                  <a:close/>
                  <a:moveTo>
                    <a:pt x="727812" y="50816"/>
                  </a:moveTo>
                  <a:cubicBezTo>
                    <a:pt x="726309" y="47966"/>
                    <a:pt x="720295" y="48499"/>
                    <a:pt x="717789" y="48499"/>
                  </a:cubicBezTo>
                  <a:cubicBezTo>
                    <a:pt x="705604" y="48499"/>
                    <a:pt x="693295" y="49783"/>
                    <a:pt x="681204" y="51192"/>
                  </a:cubicBezTo>
                  <a:cubicBezTo>
                    <a:pt x="629303" y="57299"/>
                    <a:pt x="592436" y="96573"/>
                    <a:pt x="602490" y="95164"/>
                  </a:cubicBezTo>
                  <a:cubicBezTo>
                    <a:pt x="636538" y="90372"/>
                    <a:pt x="670523" y="83106"/>
                    <a:pt x="702284" y="70234"/>
                  </a:cubicBezTo>
                  <a:cubicBezTo>
                    <a:pt x="706012" y="68731"/>
                    <a:pt x="732166" y="59053"/>
                    <a:pt x="727812" y="50816"/>
                  </a:cubicBezTo>
                  <a:close/>
                  <a:moveTo>
                    <a:pt x="764491" y="148218"/>
                  </a:moveTo>
                  <a:cubicBezTo>
                    <a:pt x="730412" y="124040"/>
                    <a:pt x="643429" y="105750"/>
                    <a:pt x="627454" y="103714"/>
                  </a:cubicBezTo>
                  <a:cubicBezTo>
                    <a:pt x="611480" y="101647"/>
                    <a:pt x="664071" y="133279"/>
                    <a:pt x="668644" y="135972"/>
                  </a:cubicBezTo>
                  <a:cubicBezTo>
                    <a:pt x="697429" y="152853"/>
                    <a:pt x="727405" y="167886"/>
                    <a:pt x="759166" y="178472"/>
                  </a:cubicBezTo>
                  <a:cubicBezTo>
                    <a:pt x="765211" y="180476"/>
                    <a:pt x="788421" y="190435"/>
                    <a:pt x="793402" y="181791"/>
                  </a:cubicBezTo>
                  <a:cubicBezTo>
                    <a:pt x="799165" y="171676"/>
                    <a:pt x="770536" y="152477"/>
                    <a:pt x="764491" y="1482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7" name="Google Shape;2317;p33"/>
            <p:cNvSpPr/>
            <p:nvPr/>
          </p:nvSpPr>
          <p:spPr>
            <a:xfrm rot="5400000">
              <a:off x="321210" y="858892"/>
              <a:ext cx="555364" cy="14378"/>
            </a:xfrm>
            <a:custGeom>
              <a:rect b="b" l="l" r="r" t="t"/>
              <a:pathLst>
                <a:path extrusionOk="0" h="28757" w="1110727">
                  <a:moveTo>
                    <a:pt x="1104242" y="15478"/>
                  </a:moveTo>
                  <a:cubicBezTo>
                    <a:pt x="1107907" y="15572"/>
                    <a:pt x="1110789" y="18610"/>
                    <a:pt x="1110726" y="22274"/>
                  </a:cubicBezTo>
                  <a:cubicBezTo>
                    <a:pt x="1110632" y="25938"/>
                    <a:pt x="1107594" y="28820"/>
                    <a:pt x="1103929" y="28757"/>
                  </a:cubicBezTo>
                  <a:lnTo>
                    <a:pt x="881163" y="25594"/>
                  </a:lnTo>
                  <a:cubicBezTo>
                    <a:pt x="793491" y="24278"/>
                    <a:pt x="690627" y="23120"/>
                    <a:pt x="593183" y="21773"/>
                  </a:cubicBezTo>
                  <a:cubicBezTo>
                    <a:pt x="524022" y="20833"/>
                    <a:pt x="457587" y="19831"/>
                    <a:pt x="401238" y="19205"/>
                  </a:cubicBezTo>
                  <a:cubicBezTo>
                    <a:pt x="351873" y="18641"/>
                    <a:pt x="310277" y="18265"/>
                    <a:pt x="281398" y="18453"/>
                  </a:cubicBezTo>
                  <a:cubicBezTo>
                    <a:pt x="224829" y="18704"/>
                    <a:pt x="153570" y="27943"/>
                    <a:pt x="88419" y="25625"/>
                  </a:cubicBezTo>
                  <a:cubicBezTo>
                    <a:pt x="58725" y="24592"/>
                    <a:pt x="30284" y="21178"/>
                    <a:pt x="4975" y="13567"/>
                  </a:cubicBezTo>
                  <a:cubicBezTo>
                    <a:pt x="1311" y="12503"/>
                    <a:pt x="-788" y="8650"/>
                    <a:pt x="277" y="4986"/>
                  </a:cubicBezTo>
                  <a:cubicBezTo>
                    <a:pt x="1342" y="1322"/>
                    <a:pt x="5195" y="-808"/>
                    <a:pt x="8859" y="288"/>
                  </a:cubicBezTo>
                  <a:cubicBezTo>
                    <a:pt x="33166" y="7210"/>
                    <a:pt x="60416" y="10028"/>
                    <a:pt x="88826" y="10655"/>
                  </a:cubicBezTo>
                  <a:cubicBezTo>
                    <a:pt x="153852" y="12127"/>
                    <a:pt x="224829" y="2073"/>
                    <a:pt x="281210" y="1165"/>
                  </a:cubicBezTo>
                  <a:cubicBezTo>
                    <a:pt x="331482" y="476"/>
                    <a:pt x="420282" y="695"/>
                    <a:pt x="521454" y="2042"/>
                  </a:cubicBezTo>
                  <a:cubicBezTo>
                    <a:pt x="567717" y="2637"/>
                    <a:pt x="616549" y="3545"/>
                    <a:pt x="665475" y="4548"/>
                  </a:cubicBezTo>
                  <a:cubicBezTo>
                    <a:pt x="740242" y="6051"/>
                    <a:pt x="815197" y="7899"/>
                    <a:pt x="881476" y="9527"/>
                  </a:cubicBezTo>
                  <a:lnTo>
                    <a:pt x="1104242" y="15478"/>
                  </a:lnTo>
                  <a:lnTo>
                    <a:pt x="1104242" y="1547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8" name="Google Shape;2318;p33"/>
            <p:cNvSpPr/>
            <p:nvPr/>
          </p:nvSpPr>
          <p:spPr>
            <a:xfrm rot="5400000">
              <a:off x="349541" y="917987"/>
              <a:ext cx="499396" cy="126469"/>
            </a:xfrm>
            <a:custGeom>
              <a:rect b="b" l="l" r="r" t="t"/>
              <a:pathLst>
                <a:path extrusionOk="0" h="252939" w="998792">
                  <a:moveTo>
                    <a:pt x="998755" y="6402"/>
                  </a:moveTo>
                  <a:cubicBezTo>
                    <a:pt x="1000102" y="8532"/>
                    <a:pt x="965334" y="46490"/>
                    <a:pt x="900058" y="65407"/>
                  </a:cubicBezTo>
                  <a:cubicBezTo>
                    <a:pt x="798792" y="94721"/>
                    <a:pt x="667769" y="130425"/>
                    <a:pt x="652797" y="124975"/>
                  </a:cubicBezTo>
                  <a:cubicBezTo>
                    <a:pt x="639078" y="119964"/>
                    <a:pt x="787954" y="54884"/>
                    <a:pt x="874592" y="27605"/>
                  </a:cubicBezTo>
                  <a:cubicBezTo>
                    <a:pt x="897458" y="20402"/>
                    <a:pt x="985819" y="-14049"/>
                    <a:pt x="998755" y="6402"/>
                  </a:cubicBezTo>
                  <a:close/>
                  <a:moveTo>
                    <a:pt x="765496" y="208158"/>
                  </a:moveTo>
                  <a:cubicBezTo>
                    <a:pt x="741659" y="187957"/>
                    <a:pt x="702443" y="170356"/>
                    <a:pt x="680267" y="171014"/>
                  </a:cubicBezTo>
                  <a:cubicBezTo>
                    <a:pt x="667894" y="171358"/>
                    <a:pt x="641928" y="183854"/>
                    <a:pt x="657495" y="195599"/>
                  </a:cubicBezTo>
                  <a:cubicBezTo>
                    <a:pt x="685435" y="216739"/>
                    <a:pt x="746702" y="243642"/>
                    <a:pt x="781721" y="246993"/>
                  </a:cubicBezTo>
                  <a:cubicBezTo>
                    <a:pt x="795785" y="248340"/>
                    <a:pt x="787609" y="226886"/>
                    <a:pt x="765496" y="208158"/>
                  </a:cubicBezTo>
                  <a:close/>
                  <a:moveTo>
                    <a:pt x="710524" y="63371"/>
                  </a:moveTo>
                  <a:cubicBezTo>
                    <a:pt x="733860" y="19775"/>
                    <a:pt x="577685" y="78686"/>
                    <a:pt x="586644" y="100985"/>
                  </a:cubicBezTo>
                  <a:cubicBezTo>
                    <a:pt x="589087" y="107029"/>
                    <a:pt x="628804" y="106810"/>
                    <a:pt x="660346" y="96914"/>
                  </a:cubicBezTo>
                  <a:cubicBezTo>
                    <a:pt x="684307" y="89366"/>
                    <a:pt x="709052" y="66096"/>
                    <a:pt x="710524" y="63371"/>
                  </a:cubicBezTo>
                  <a:close/>
                  <a:moveTo>
                    <a:pt x="497218" y="186109"/>
                  </a:moveTo>
                  <a:cubicBezTo>
                    <a:pt x="479614" y="171045"/>
                    <a:pt x="424925" y="146429"/>
                    <a:pt x="417689" y="147963"/>
                  </a:cubicBezTo>
                  <a:cubicBezTo>
                    <a:pt x="395732" y="152661"/>
                    <a:pt x="416061" y="168696"/>
                    <a:pt x="419350" y="171734"/>
                  </a:cubicBezTo>
                  <a:cubicBezTo>
                    <a:pt x="434478" y="185765"/>
                    <a:pt x="483874" y="213826"/>
                    <a:pt x="497030" y="214108"/>
                  </a:cubicBezTo>
                  <a:cubicBezTo>
                    <a:pt x="532737" y="214860"/>
                    <a:pt x="502918" y="190995"/>
                    <a:pt x="497218" y="186109"/>
                  </a:cubicBezTo>
                  <a:close/>
                  <a:moveTo>
                    <a:pt x="406319" y="176902"/>
                  </a:moveTo>
                  <a:cubicBezTo>
                    <a:pt x="403406" y="175367"/>
                    <a:pt x="400462" y="173958"/>
                    <a:pt x="397330" y="172924"/>
                  </a:cubicBezTo>
                  <a:cubicBezTo>
                    <a:pt x="372460" y="164625"/>
                    <a:pt x="400994" y="218180"/>
                    <a:pt x="449764" y="247494"/>
                  </a:cubicBezTo>
                  <a:cubicBezTo>
                    <a:pt x="489825" y="265158"/>
                    <a:pt x="475636" y="226792"/>
                    <a:pt x="463608" y="216395"/>
                  </a:cubicBezTo>
                  <a:cubicBezTo>
                    <a:pt x="445473" y="200673"/>
                    <a:pt x="426491" y="187769"/>
                    <a:pt x="406319" y="176902"/>
                  </a:cubicBezTo>
                  <a:close/>
                  <a:moveTo>
                    <a:pt x="427932" y="49685"/>
                  </a:moveTo>
                  <a:cubicBezTo>
                    <a:pt x="402435" y="55949"/>
                    <a:pt x="366978" y="66284"/>
                    <a:pt x="349093" y="86359"/>
                  </a:cubicBezTo>
                  <a:cubicBezTo>
                    <a:pt x="336376" y="100609"/>
                    <a:pt x="367229" y="98949"/>
                    <a:pt x="373932" y="97884"/>
                  </a:cubicBezTo>
                  <a:cubicBezTo>
                    <a:pt x="396014" y="94439"/>
                    <a:pt x="426053" y="86672"/>
                    <a:pt x="442058" y="70324"/>
                  </a:cubicBezTo>
                  <a:cubicBezTo>
                    <a:pt x="462261" y="49685"/>
                    <a:pt x="438080" y="47179"/>
                    <a:pt x="427932" y="49685"/>
                  </a:cubicBezTo>
                  <a:close/>
                  <a:moveTo>
                    <a:pt x="429028" y="28576"/>
                  </a:moveTo>
                  <a:cubicBezTo>
                    <a:pt x="440304" y="4899"/>
                    <a:pt x="397204" y="2111"/>
                    <a:pt x="383892" y="11257"/>
                  </a:cubicBezTo>
                  <a:cubicBezTo>
                    <a:pt x="361904" y="26352"/>
                    <a:pt x="319712" y="65814"/>
                    <a:pt x="322500" y="72798"/>
                  </a:cubicBezTo>
                  <a:cubicBezTo>
                    <a:pt x="325350" y="79907"/>
                    <a:pt x="341325" y="76306"/>
                    <a:pt x="346368" y="75241"/>
                  </a:cubicBezTo>
                  <a:cubicBezTo>
                    <a:pt x="370173" y="70105"/>
                    <a:pt x="426616" y="33681"/>
                    <a:pt x="429028" y="28576"/>
                  </a:cubicBezTo>
                  <a:close/>
                  <a:moveTo>
                    <a:pt x="242502" y="181255"/>
                  </a:moveTo>
                  <a:cubicBezTo>
                    <a:pt x="237929" y="178029"/>
                    <a:pt x="221171" y="170387"/>
                    <a:pt x="215659" y="175116"/>
                  </a:cubicBezTo>
                  <a:cubicBezTo>
                    <a:pt x="208768" y="180973"/>
                    <a:pt x="213748" y="200203"/>
                    <a:pt x="216567" y="203366"/>
                  </a:cubicBezTo>
                  <a:cubicBezTo>
                    <a:pt x="229566" y="217929"/>
                    <a:pt x="254812" y="239539"/>
                    <a:pt x="272666" y="248183"/>
                  </a:cubicBezTo>
                  <a:cubicBezTo>
                    <a:pt x="278366" y="250939"/>
                    <a:pt x="291115" y="256451"/>
                    <a:pt x="296220" y="249749"/>
                  </a:cubicBezTo>
                  <a:cubicBezTo>
                    <a:pt x="300825" y="243705"/>
                    <a:pt x="293213" y="233401"/>
                    <a:pt x="289830" y="228515"/>
                  </a:cubicBezTo>
                  <a:cubicBezTo>
                    <a:pt x="277333" y="210695"/>
                    <a:pt x="261953" y="194847"/>
                    <a:pt x="242502" y="181255"/>
                  </a:cubicBezTo>
                  <a:close/>
                  <a:moveTo>
                    <a:pt x="256284" y="146867"/>
                  </a:moveTo>
                  <a:cubicBezTo>
                    <a:pt x="249831" y="144674"/>
                    <a:pt x="222487" y="139632"/>
                    <a:pt x="221704" y="151032"/>
                  </a:cubicBezTo>
                  <a:cubicBezTo>
                    <a:pt x="221077" y="150563"/>
                    <a:pt x="235423" y="173112"/>
                    <a:pt x="250427" y="182320"/>
                  </a:cubicBezTo>
                  <a:cubicBezTo>
                    <a:pt x="268437" y="193375"/>
                    <a:pt x="275453" y="199326"/>
                    <a:pt x="292744" y="202395"/>
                  </a:cubicBezTo>
                  <a:cubicBezTo>
                    <a:pt x="298695" y="203460"/>
                    <a:pt x="308561" y="204838"/>
                    <a:pt x="312007" y="198480"/>
                  </a:cubicBezTo>
                  <a:cubicBezTo>
                    <a:pt x="316048" y="191026"/>
                    <a:pt x="310848" y="182288"/>
                    <a:pt x="305899" y="176557"/>
                  </a:cubicBezTo>
                  <a:cubicBezTo>
                    <a:pt x="293433" y="162182"/>
                    <a:pt x="274138" y="152911"/>
                    <a:pt x="256284" y="146867"/>
                  </a:cubicBezTo>
                  <a:close/>
                  <a:moveTo>
                    <a:pt x="223677" y="72172"/>
                  </a:moveTo>
                  <a:cubicBezTo>
                    <a:pt x="221892" y="61649"/>
                    <a:pt x="209613" y="60458"/>
                    <a:pt x="200937" y="60928"/>
                  </a:cubicBezTo>
                  <a:cubicBezTo>
                    <a:pt x="179136" y="62118"/>
                    <a:pt x="156146" y="67787"/>
                    <a:pt x="136788" y="77402"/>
                  </a:cubicBezTo>
                  <a:cubicBezTo>
                    <a:pt x="131432" y="80064"/>
                    <a:pt x="120375" y="85795"/>
                    <a:pt x="121753" y="93343"/>
                  </a:cubicBezTo>
                  <a:cubicBezTo>
                    <a:pt x="123225" y="101267"/>
                    <a:pt x="133813" y="103146"/>
                    <a:pt x="140359" y="103678"/>
                  </a:cubicBezTo>
                  <a:cubicBezTo>
                    <a:pt x="158213" y="105182"/>
                    <a:pt x="176662" y="101611"/>
                    <a:pt x="193326" y="95817"/>
                  </a:cubicBezTo>
                  <a:cubicBezTo>
                    <a:pt x="200812" y="93187"/>
                    <a:pt x="225462" y="82663"/>
                    <a:pt x="223677" y="72172"/>
                  </a:cubicBezTo>
                  <a:close/>
                  <a:moveTo>
                    <a:pt x="140390" y="65689"/>
                  </a:moveTo>
                  <a:cubicBezTo>
                    <a:pt x="164008" y="61554"/>
                    <a:pt x="187531" y="52347"/>
                    <a:pt x="208392" y="41041"/>
                  </a:cubicBezTo>
                  <a:cubicBezTo>
                    <a:pt x="214186" y="37909"/>
                    <a:pt x="238555" y="26321"/>
                    <a:pt x="233888" y="15860"/>
                  </a:cubicBezTo>
                  <a:cubicBezTo>
                    <a:pt x="229221" y="5400"/>
                    <a:pt x="210616" y="7812"/>
                    <a:pt x="201281" y="9409"/>
                  </a:cubicBezTo>
                  <a:cubicBezTo>
                    <a:pt x="176317" y="13668"/>
                    <a:pt x="151385" y="23816"/>
                    <a:pt x="131432" y="39036"/>
                  </a:cubicBezTo>
                  <a:cubicBezTo>
                    <a:pt x="125794" y="43327"/>
                    <a:pt x="113578" y="52253"/>
                    <a:pt x="115865" y="60834"/>
                  </a:cubicBezTo>
                  <a:cubicBezTo>
                    <a:pt x="118245" y="69854"/>
                    <a:pt x="134220" y="66785"/>
                    <a:pt x="140390" y="65689"/>
                  </a:cubicBezTo>
                  <a:close/>
                  <a:moveTo>
                    <a:pt x="107251" y="147744"/>
                  </a:moveTo>
                  <a:cubicBezTo>
                    <a:pt x="97729" y="143860"/>
                    <a:pt x="87674" y="141230"/>
                    <a:pt x="77620" y="139006"/>
                  </a:cubicBezTo>
                  <a:cubicBezTo>
                    <a:pt x="63994" y="136031"/>
                    <a:pt x="15570" y="135310"/>
                    <a:pt x="27942" y="153538"/>
                  </a:cubicBezTo>
                  <a:cubicBezTo>
                    <a:pt x="40315" y="171765"/>
                    <a:pt x="100579" y="182476"/>
                    <a:pt x="124322" y="180378"/>
                  </a:cubicBezTo>
                  <a:cubicBezTo>
                    <a:pt x="126640" y="180159"/>
                    <a:pt x="128989" y="179877"/>
                    <a:pt x="131244" y="179282"/>
                  </a:cubicBezTo>
                  <a:cubicBezTo>
                    <a:pt x="139482" y="177090"/>
                    <a:pt x="139012" y="170826"/>
                    <a:pt x="134251" y="164969"/>
                  </a:cubicBezTo>
                  <a:cubicBezTo>
                    <a:pt x="127611" y="156764"/>
                    <a:pt x="116867" y="151690"/>
                    <a:pt x="107251" y="147744"/>
                  </a:cubicBezTo>
                  <a:close/>
                  <a:moveTo>
                    <a:pt x="81128" y="192029"/>
                  </a:moveTo>
                  <a:cubicBezTo>
                    <a:pt x="79718" y="190839"/>
                    <a:pt x="77463" y="189022"/>
                    <a:pt x="76022" y="187926"/>
                  </a:cubicBezTo>
                  <a:cubicBezTo>
                    <a:pt x="62648" y="177810"/>
                    <a:pt x="47049" y="168571"/>
                    <a:pt x="31106" y="163090"/>
                  </a:cubicBezTo>
                  <a:cubicBezTo>
                    <a:pt x="23400" y="160428"/>
                    <a:pt x="2164" y="158705"/>
                    <a:pt x="190" y="168665"/>
                  </a:cubicBezTo>
                  <a:cubicBezTo>
                    <a:pt x="-1783" y="178624"/>
                    <a:pt x="11968" y="189460"/>
                    <a:pt x="23745" y="197823"/>
                  </a:cubicBezTo>
                  <a:cubicBezTo>
                    <a:pt x="31732" y="203460"/>
                    <a:pt x="40690" y="207907"/>
                    <a:pt x="50056" y="210851"/>
                  </a:cubicBezTo>
                  <a:cubicBezTo>
                    <a:pt x="56352" y="212824"/>
                    <a:pt x="62836" y="214171"/>
                    <a:pt x="69351" y="215079"/>
                  </a:cubicBezTo>
                  <a:cubicBezTo>
                    <a:pt x="73423" y="215643"/>
                    <a:pt x="77526" y="216019"/>
                    <a:pt x="81629" y="216081"/>
                  </a:cubicBezTo>
                  <a:cubicBezTo>
                    <a:pt x="83947" y="216144"/>
                    <a:pt x="86296" y="216113"/>
                    <a:pt x="88583" y="215737"/>
                  </a:cubicBezTo>
                  <a:cubicBezTo>
                    <a:pt x="103336" y="213263"/>
                    <a:pt x="86014" y="196194"/>
                    <a:pt x="81128" y="19202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9" name="Google Shape;2319;p33"/>
            <p:cNvSpPr/>
            <p:nvPr/>
          </p:nvSpPr>
          <p:spPr>
            <a:xfrm rot="5400000">
              <a:off x="979299" y="86257"/>
              <a:ext cx="332954" cy="579711"/>
            </a:xfrm>
            <a:custGeom>
              <a:rect b="b" l="l" r="r" t="t"/>
              <a:pathLst>
                <a:path extrusionOk="0" h="1159422" w="665907">
                  <a:moveTo>
                    <a:pt x="173230" y="948327"/>
                  </a:moveTo>
                  <a:cubicBezTo>
                    <a:pt x="229705" y="1009806"/>
                    <a:pt x="259148" y="1101163"/>
                    <a:pt x="255201" y="1156002"/>
                  </a:cubicBezTo>
                  <a:cubicBezTo>
                    <a:pt x="254074" y="1170878"/>
                    <a:pt x="140874" y="1137461"/>
                    <a:pt x="61815" y="1051366"/>
                  </a:cubicBezTo>
                  <a:cubicBezTo>
                    <a:pt x="3994" y="988446"/>
                    <a:pt x="-3617" y="860666"/>
                    <a:pt x="1206" y="856407"/>
                  </a:cubicBezTo>
                  <a:cubicBezTo>
                    <a:pt x="4965" y="853055"/>
                    <a:pt x="102754" y="871627"/>
                    <a:pt x="173230" y="948327"/>
                  </a:cubicBezTo>
                  <a:close/>
                  <a:moveTo>
                    <a:pt x="311237" y="716443"/>
                  </a:moveTo>
                  <a:cubicBezTo>
                    <a:pt x="248342" y="814596"/>
                    <a:pt x="246243" y="930820"/>
                    <a:pt x="261121" y="927845"/>
                  </a:cubicBezTo>
                  <a:cubicBezTo>
                    <a:pt x="315873" y="916758"/>
                    <a:pt x="397343" y="864173"/>
                    <a:pt x="442260" y="794051"/>
                  </a:cubicBezTo>
                  <a:cubicBezTo>
                    <a:pt x="498265" y="706609"/>
                    <a:pt x="489996" y="609019"/>
                    <a:pt x="485704" y="606326"/>
                  </a:cubicBezTo>
                  <a:cubicBezTo>
                    <a:pt x="480223" y="602944"/>
                    <a:pt x="357219" y="644692"/>
                    <a:pt x="311237" y="716443"/>
                  </a:cubicBezTo>
                  <a:close/>
                  <a:moveTo>
                    <a:pt x="244426" y="711870"/>
                  </a:moveTo>
                  <a:cubicBezTo>
                    <a:pt x="251286" y="657313"/>
                    <a:pt x="226760" y="564578"/>
                    <a:pt x="173606" y="500249"/>
                  </a:cubicBezTo>
                  <a:cubicBezTo>
                    <a:pt x="107327" y="420011"/>
                    <a:pt x="10697" y="396459"/>
                    <a:pt x="6719" y="399591"/>
                  </a:cubicBezTo>
                  <a:cubicBezTo>
                    <a:pt x="1707" y="403631"/>
                    <a:pt x="2490" y="531599"/>
                    <a:pt x="56867" y="597432"/>
                  </a:cubicBezTo>
                  <a:cubicBezTo>
                    <a:pt x="131258" y="687442"/>
                    <a:pt x="242484" y="726684"/>
                    <a:pt x="244426" y="711870"/>
                  </a:cubicBezTo>
                  <a:close/>
                  <a:moveTo>
                    <a:pt x="665778" y="208734"/>
                  </a:moveTo>
                  <a:cubicBezTo>
                    <a:pt x="662458" y="203285"/>
                    <a:pt x="533534" y="185934"/>
                    <a:pt x="459550" y="229561"/>
                  </a:cubicBezTo>
                  <a:cubicBezTo>
                    <a:pt x="358409" y="289255"/>
                    <a:pt x="303188" y="392012"/>
                    <a:pt x="317815" y="395958"/>
                  </a:cubicBezTo>
                  <a:cubicBezTo>
                    <a:pt x="371784" y="410364"/>
                    <a:pt x="468602" y="399622"/>
                    <a:pt x="540864" y="356997"/>
                  </a:cubicBezTo>
                  <a:cubicBezTo>
                    <a:pt x="630979" y="303818"/>
                    <a:pt x="668409" y="213056"/>
                    <a:pt x="665778" y="208734"/>
                  </a:cubicBezTo>
                  <a:close/>
                  <a:moveTo>
                    <a:pt x="306539" y="336296"/>
                  </a:moveTo>
                  <a:cubicBezTo>
                    <a:pt x="319475" y="282803"/>
                    <a:pt x="305505" y="187970"/>
                    <a:pt x="259900" y="118286"/>
                  </a:cubicBezTo>
                  <a:cubicBezTo>
                    <a:pt x="203049" y="31345"/>
                    <a:pt x="109614" y="-2574"/>
                    <a:pt x="105354" y="151"/>
                  </a:cubicBezTo>
                  <a:cubicBezTo>
                    <a:pt x="99904" y="3596"/>
                    <a:pt x="86310" y="130844"/>
                    <a:pt x="132980" y="202189"/>
                  </a:cubicBezTo>
                  <a:cubicBezTo>
                    <a:pt x="196785" y="299747"/>
                    <a:pt x="302968" y="350796"/>
                    <a:pt x="306539" y="33629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0" name="Google Shape;2320;p33"/>
            <p:cNvSpPr/>
            <p:nvPr/>
          </p:nvSpPr>
          <p:spPr>
            <a:xfrm rot="5400000">
              <a:off x="1002453" y="-10346"/>
              <a:ext cx="265668" cy="775816"/>
            </a:xfrm>
            <a:custGeom>
              <a:rect b="b" l="l" r="r" t="t"/>
              <a:pathLst>
                <a:path extrusionOk="0" h="1551632" w="531335">
                  <a:moveTo>
                    <a:pt x="518352" y="423701"/>
                  </a:moveTo>
                  <a:cubicBezTo>
                    <a:pt x="519699" y="427271"/>
                    <a:pt x="517945" y="431280"/>
                    <a:pt x="514374" y="432658"/>
                  </a:cubicBezTo>
                  <a:cubicBezTo>
                    <a:pt x="483616" y="445123"/>
                    <a:pt x="452074" y="457274"/>
                    <a:pt x="421096" y="470585"/>
                  </a:cubicBezTo>
                  <a:cubicBezTo>
                    <a:pt x="400673" y="479323"/>
                    <a:pt x="380564" y="488718"/>
                    <a:pt x="361113" y="498991"/>
                  </a:cubicBezTo>
                  <a:cubicBezTo>
                    <a:pt x="328819" y="516060"/>
                    <a:pt x="298248" y="535759"/>
                    <a:pt x="272063" y="561848"/>
                  </a:cubicBezTo>
                  <a:cubicBezTo>
                    <a:pt x="265642" y="568143"/>
                    <a:pt x="260066" y="575002"/>
                    <a:pt x="255180" y="582299"/>
                  </a:cubicBezTo>
                  <a:cubicBezTo>
                    <a:pt x="250200" y="589753"/>
                    <a:pt x="245877" y="597645"/>
                    <a:pt x="242024" y="605913"/>
                  </a:cubicBezTo>
                  <a:cubicBezTo>
                    <a:pt x="239957" y="610298"/>
                    <a:pt x="238360" y="618096"/>
                    <a:pt x="235979" y="624266"/>
                  </a:cubicBezTo>
                  <a:cubicBezTo>
                    <a:pt x="234413" y="628212"/>
                    <a:pt x="232565" y="631626"/>
                    <a:pt x="230372" y="633881"/>
                  </a:cubicBezTo>
                  <a:cubicBezTo>
                    <a:pt x="230028" y="634257"/>
                    <a:pt x="229464" y="634194"/>
                    <a:pt x="229057" y="634476"/>
                  </a:cubicBezTo>
                  <a:cubicBezTo>
                    <a:pt x="218219" y="684680"/>
                    <a:pt x="209355" y="736168"/>
                    <a:pt x="202527" y="788564"/>
                  </a:cubicBezTo>
                  <a:cubicBezTo>
                    <a:pt x="203090" y="787405"/>
                    <a:pt x="203560" y="786184"/>
                    <a:pt x="204155" y="785025"/>
                  </a:cubicBezTo>
                  <a:cubicBezTo>
                    <a:pt x="207789" y="777853"/>
                    <a:pt x="211798" y="770869"/>
                    <a:pt x="216215" y="764073"/>
                  </a:cubicBezTo>
                  <a:cubicBezTo>
                    <a:pt x="224452" y="751608"/>
                    <a:pt x="233912" y="738987"/>
                    <a:pt x="244875" y="727555"/>
                  </a:cubicBezTo>
                  <a:cubicBezTo>
                    <a:pt x="252079" y="720039"/>
                    <a:pt x="259910" y="713023"/>
                    <a:pt x="268241" y="706791"/>
                  </a:cubicBezTo>
                  <a:cubicBezTo>
                    <a:pt x="289635" y="690756"/>
                    <a:pt x="314223" y="679638"/>
                    <a:pt x="340879" y="677445"/>
                  </a:cubicBezTo>
                  <a:cubicBezTo>
                    <a:pt x="344669" y="677007"/>
                    <a:pt x="348083" y="679763"/>
                    <a:pt x="348521" y="683552"/>
                  </a:cubicBezTo>
                  <a:cubicBezTo>
                    <a:pt x="348928" y="687342"/>
                    <a:pt x="346203" y="690787"/>
                    <a:pt x="342413" y="691194"/>
                  </a:cubicBezTo>
                  <a:cubicBezTo>
                    <a:pt x="323557" y="693856"/>
                    <a:pt x="306392" y="701874"/>
                    <a:pt x="290794" y="712554"/>
                  </a:cubicBezTo>
                  <a:cubicBezTo>
                    <a:pt x="279048" y="720571"/>
                    <a:pt x="268335" y="730249"/>
                    <a:pt x="258406" y="740584"/>
                  </a:cubicBezTo>
                  <a:cubicBezTo>
                    <a:pt x="248164" y="751232"/>
                    <a:pt x="238704" y="762507"/>
                    <a:pt x="230654" y="773938"/>
                  </a:cubicBezTo>
                  <a:cubicBezTo>
                    <a:pt x="226238" y="780046"/>
                    <a:pt x="222260" y="786341"/>
                    <a:pt x="218501" y="792824"/>
                  </a:cubicBezTo>
                  <a:cubicBezTo>
                    <a:pt x="214711" y="799369"/>
                    <a:pt x="211172" y="806071"/>
                    <a:pt x="207820" y="812899"/>
                  </a:cubicBezTo>
                  <a:cubicBezTo>
                    <a:pt x="206160" y="816219"/>
                    <a:pt x="202589" y="822389"/>
                    <a:pt x="200146" y="827306"/>
                  </a:cubicBezTo>
                  <a:lnTo>
                    <a:pt x="199551" y="828590"/>
                  </a:lnTo>
                  <a:cubicBezTo>
                    <a:pt x="200647" y="831314"/>
                    <a:pt x="199770" y="834572"/>
                    <a:pt x="197264" y="836388"/>
                  </a:cubicBezTo>
                  <a:cubicBezTo>
                    <a:pt x="197264" y="836388"/>
                    <a:pt x="197264" y="836388"/>
                    <a:pt x="197264" y="836388"/>
                  </a:cubicBezTo>
                  <a:cubicBezTo>
                    <a:pt x="193944" y="868271"/>
                    <a:pt x="191344" y="900341"/>
                    <a:pt x="189716" y="932725"/>
                  </a:cubicBezTo>
                  <a:cubicBezTo>
                    <a:pt x="191313" y="932443"/>
                    <a:pt x="192441" y="933508"/>
                    <a:pt x="189653" y="934698"/>
                  </a:cubicBezTo>
                  <a:cubicBezTo>
                    <a:pt x="189622" y="935449"/>
                    <a:pt x="189622" y="936201"/>
                    <a:pt x="189590" y="936953"/>
                  </a:cubicBezTo>
                  <a:cubicBezTo>
                    <a:pt x="194226" y="938362"/>
                    <a:pt x="191532" y="940053"/>
                    <a:pt x="189528" y="939333"/>
                  </a:cubicBezTo>
                  <a:cubicBezTo>
                    <a:pt x="188306" y="965766"/>
                    <a:pt x="187053" y="992168"/>
                    <a:pt x="187085" y="1018851"/>
                  </a:cubicBezTo>
                  <a:cubicBezTo>
                    <a:pt x="187116" y="1039083"/>
                    <a:pt x="187586" y="1059347"/>
                    <a:pt x="188369" y="1079672"/>
                  </a:cubicBezTo>
                  <a:cubicBezTo>
                    <a:pt x="188588" y="1079015"/>
                    <a:pt x="188682" y="1078294"/>
                    <a:pt x="188933" y="1077637"/>
                  </a:cubicBezTo>
                  <a:cubicBezTo>
                    <a:pt x="192221" y="1068053"/>
                    <a:pt x="196199" y="1058689"/>
                    <a:pt x="200773" y="1049638"/>
                  </a:cubicBezTo>
                  <a:cubicBezTo>
                    <a:pt x="210169" y="1031253"/>
                    <a:pt x="221320" y="1013809"/>
                    <a:pt x="233755" y="997210"/>
                  </a:cubicBezTo>
                  <a:cubicBezTo>
                    <a:pt x="242933" y="984933"/>
                    <a:pt x="252737" y="973063"/>
                    <a:pt x="262885" y="961538"/>
                  </a:cubicBezTo>
                  <a:cubicBezTo>
                    <a:pt x="273002" y="950075"/>
                    <a:pt x="283527" y="939020"/>
                    <a:pt x="293863" y="927996"/>
                  </a:cubicBezTo>
                  <a:cubicBezTo>
                    <a:pt x="308052" y="913119"/>
                    <a:pt x="321646" y="897710"/>
                    <a:pt x="335648" y="882677"/>
                  </a:cubicBezTo>
                  <a:cubicBezTo>
                    <a:pt x="341724" y="876194"/>
                    <a:pt x="347864" y="869743"/>
                    <a:pt x="354159" y="863448"/>
                  </a:cubicBezTo>
                  <a:cubicBezTo>
                    <a:pt x="356790" y="860691"/>
                    <a:pt x="361176" y="860566"/>
                    <a:pt x="363932" y="863197"/>
                  </a:cubicBezTo>
                  <a:cubicBezTo>
                    <a:pt x="366720" y="865828"/>
                    <a:pt x="366814" y="870212"/>
                    <a:pt x="364183" y="873000"/>
                  </a:cubicBezTo>
                  <a:cubicBezTo>
                    <a:pt x="358294" y="879483"/>
                    <a:pt x="352593" y="886091"/>
                    <a:pt x="346924" y="892730"/>
                  </a:cubicBezTo>
                  <a:cubicBezTo>
                    <a:pt x="333518" y="908421"/>
                    <a:pt x="320456" y="924363"/>
                    <a:pt x="306800" y="939865"/>
                  </a:cubicBezTo>
                  <a:cubicBezTo>
                    <a:pt x="296839" y="951015"/>
                    <a:pt x="286847" y="962352"/>
                    <a:pt x="276949" y="973815"/>
                  </a:cubicBezTo>
                  <a:cubicBezTo>
                    <a:pt x="267176" y="985121"/>
                    <a:pt x="257529" y="996552"/>
                    <a:pt x="248414" y="1008359"/>
                  </a:cubicBezTo>
                  <a:cubicBezTo>
                    <a:pt x="236292" y="1023988"/>
                    <a:pt x="224954" y="1040179"/>
                    <a:pt x="215494" y="1057436"/>
                  </a:cubicBezTo>
                  <a:cubicBezTo>
                    <a:pt x="210890" y="1065673"/>
                    <a:pt x="206849" y="1074223"/>
                    <a:pt x="203404" y="1082992"/>
                  </a:cubicBezTo>
                  <a:cubicBezTo>
                    <a:pt x="199927" y="1091793"/>
                    <a:pt x="197014" y="1100812"/>
                    <a:pt x="194759" y="1109989"/>
                  </a:cubicBezTo>
                  <a:cubicBezTo>
                    <a:pt x="194226" y="1112056"/>
                    <a:pt x="193036" y="1115501"/>
                    <a:pt x="192284" y="1118946"/>
                  </a:cubicBezTo>
                  <a:cubicBezTo>
                    <a:pt x="192002" y="1120136"/>
                    <a:pt x="191783" y="1121326"/>
                    <a:pt x="191720" y="1122423"/>
                  </a:cubicBezTo>
                  <a:cubicBezTo>
                    <a:pt x="191720" y="1122830"/>
                    <a:pt x="191470" y="1123581"/>
                    <a:pt x="191720" y="1123550"/>
                  </a:cubicBezTo>
                  <a:cubicBezTo>
                    <a:pt x="191720" y="1123487"/>
                    <a:pt x="191626" y="1123425"/>
                    <a:pt x="191595" y="1123362"/>
                  </a:cubicBezTo>
                  <a:lnTo>
                    <a:pt x="191720" y="1123613"/>
                  </a:lnTo>
                  <a:cubicBezTo>
                    <a:pt x="192911" y="1125711"/>
                    <a:pt x="192441" y="1127997"/>
                    <a:pt x="191313" y="1129970"/>
                  </a:cubicBezTo>
                  <a:cubicBezTo>
                    <a:pt x="197014" y="1210679"/>
                    <a:pt x="209167" y="1291732"/>
                    <a:pt x="228744" y="1372127"/>
                  </a:cubicBezTo>
                  <a:lnTo>
                    <a:pt x="229558" y="1372941"/>
                  </a:lnTo>
                  <a:cubicBezTo>
                    <a:pt x="229746" y="1373129"/>
                    <a:pt x="229683" y="1373411"/>
                    <a:pt x="229840" y="1373599"/>
                  </a:cubicBezTo>
                  <a:cubicBezTo>
                    <a:pt x="230592" y="1359600"/>
                    <a:pt x="232910" y="1345412"/>
                    <a:pt x="234538" y="1334764"/>
                  </a:cubicBezTo>
                  <a:cubicBezTo>
                    <a:pt x="239769" y="1300595"/>
                    <a:pt x="250074" y="1266551"/>
                    <a:pt x="264483" y="1234262"/>
                  </a:cubicBezTo>
                  <a:cubicBezTo>
                    <a:pt x="278860" y="1202066"/>
                    <a:pt x="297340" y="1171624"/>
                    <a:pt x="318796" y="1144440"/>
                  </a:cubicBezTo>
                  <a:cubicBezTo>
                    <a:pt x="331701" y="1128248"/>
                    <a:pt x="348678" y="1108548"/>
                    <a:pt x="368693" y="1097054"/>
                  </a:cubicBezTo>
                  <a:cubicBezTo>
                    <a:pt x="383446" y="1088598"/>
                    <a:pt x="399765" y="1084433"/>
                    <a:pt x="417274" y="1088097"/>
                  </a:cubicBezTo>
                  <a:cubicBezTo>
                    <a:pt x="442802" y="1093547"/>
                    <a:pt x="453828" y="1113998"/>
                    <a:pt x="453797" y="1137800"/>
                  </a:cubicBezTo>
                  <a:cubicBezTo>
                    <a:pt x="453797" y="1155276"/>
                    <a:pt x="447657" y="1174474"/>
                    <a:pt x="437665" y="1189225"/>
                  </a:cubicBezTo>
                  <a:cubicBezTo>
                    <a:pt x="429866" y="1200719"/>
                    <a:pt x="419780" y="1209489"/>
                    <a:pt x="408692" y="1213247"/>
                  </a:cubicBezTo>
                  <a:cubicBezTo>
                    <a:pt x="385889" y="1220920"/>
                    <a:pt x="369413" y="1210741"/>
                    <a:pt x="362898" y="1198715"/>
                  </a:cubicBezTo>
                  <a:cubicBezTo>
                    <a:pt x="357386" y="1188599"/>
                    <a:pt x="358545" y="1177105"/>
                    <a:pt x="366876" y="1170528"/>
                  </a:cubicBezTo>
                  <a:cubicBezTo>
                    <a:pt x="371951" y="1166519"/>
                    <a:pt x="380251" y="1163983"/>
                    <a:pt x="392530" y="1166206"/>
                  </a:cubicBezTo>
                  <a:cubicBezTo>
                    <a:pt x="396288" y="1166864"/>
                    <a:pt x="398825" y="1170434"/>
                    <a:pt x="398199" y="1174192"/>
                  </a:cubicBezTo>
                  <a:cubicBezTo>
                    <a:pt x="397572" y="1177982"/>
                    <a:pt x="393970" y="1180519"/>
                    <a:pt x="390212" y="1179861"/>
                  </a:cubicBezTo>
                  <a:cubicBezTo>
                    <a:pt x="382005" y="1178608"/>
                    <a:pt x="376900" y="1179548"/>
                    <a:pt x="374864" y="1182993"/>
                  </a:cubicBezTo>
                  <a:cubicBezTo>
                    <a:pt x="373423" y="1185436"/>
                    <a:pt x="374237" y="1188599"/>
                    <a:pt x="375866" y="1191449"/>
                  </a:cubicBezTo>
                  <a:cubicBezTo>
                    <a:pt x="379907" y="1198464"/>
                    <a:pt x="390086" y="1203131"/>
                    <a:pt x="403461" y="1198308"/>
                  </a:cubicBezTo>
                  <a:cubicBezTo>
                    <a:pt x="419874" y="1192357"/>
                    <a:pt x="431871" y="1170935"/>
                    <a:pt x="435348" y="1150077"/>
                  </a:cubicBezTo>
                  <a:cubicBezTo>
                    <a:pt x="438636" y="1130377"/>
                    <a:pt x="434189" y="1110114"/>
                    <a:pt x="413578" y="1106043"/>
                  </a:cubicBezTo>
                  <a:cubicBezTo>
                    <a:pt x="400705" y="1103443"/>
                    <a:pt x="388833" y="1106982"/>
                    <a:pt x="378027" y="1113246"/>
                  </a:cubicBezTo>
                  <a:cubicBezTo>
                    <a:pt x="360079" y="1123644"/>
                    <a:pt x="344950" y="1141496"/>
                    <a:pt x="333298" y="1156028"/>
                  </a:cubicBezTo>
                  <a:cubicBezTo>
                    <a:pt x="312406" y="1181803"/>
                    <a:pt x="294364" y="1210773"/>
                    <a:pt x="280050" y="1241371"/>
                  </a:cubicBezTo>
                  <a:cubicBezTo>
                    <a:pt x="265704" y="1272126"/>
                    <a:pt x="255086" y="1304510"/>
                    <a:pt x="249385" y="1337207"/>
                  </a:cubicBezTo>
                  <a:cubicBezTo>
                    <a:pt x="247287" y="1348951"/>
                    <a:pt x="243747" y="1365174"/>
                    <a:pt x="243277" y="1380520"/>
                  </a:cubicBezTo>
                  <a:cubicBezTo>
                    <a:pt x="243089" y="1387254"/>
                    <a:pt x="240208" y="1401943"/>
                    <a:pt x="237952" y="1408927"/>
                  </a:cubicBezTo>
                  <a:cubicBezTo>
                    <a:pt x="250200" y="1453681"/>
                    <a:pt x="264765" y="1498154"/>
                    <a:pt x="282023" y="1542157"/>
                  </a:cubicBezTo>
                  <a:cubicBezTo>
                    <a:pt x="283433" y="1545696"/>
                    <a:pt x="281710" y="1549736"/>
                    <a:pt x="278139" y="1551145"/>
                  </a:cubicBezTo>
                  <a:cubicBezTo>
                    <a:pt x="274600" y="1552555"/>
                    <a:pt x="270559" y="1550801"/>
                    <a:pt x="269150" y="1547262"/>
                  </a:cubicBezTo>
                  <a:cubicBezTo>
                    <a:pt x="246723" y="1491452"/>
                    <a:pt x="228838" y="1434796"/>
                    <a:pt x="214304" y="1377796"/>
                  </a:cubicBezTo>
                  <a:cubicBezTo>
                    <a:pt x="199238" y="1363953"/>
                    <a:pt x="183670" y="1349891"/>
                    <a:pt x="168197" y="1335578"/>
                  </a:cubicBezTo>
                  <a:cubicBezTo>
                    <a:pt x="156608" y="1324836"/>
                    <a:pt x="145144" y="1313999"/>
                    <a:pt x="134118" y="1303351"/>
                  </a:cubicBezTo>
                  <a:cubicBezTo>
                    <a:pt x="122967" y="1292421"/>
                    <a:pt x="112380" y="1281271"/>
                    <a:pt x="102545" y="1269683"/>
                  </a:cubicBezTo>
                  <a:cubicBezTo>
                    <a:pt x="87510" y="1251926"/>
                    <a:pt x="73979" y="1233354"/>
                    <a:pt x="61512" y="1214093"/>
                  </a:cubicBezTo>
                  <a:cubicBezTo>
                    <a:pt x="40965" y="1182335"/>
                    <a:pt x="23518" y="1148636"/>
                    <a:pt x="7418" y="1113183"/>
                  </a:cubicBezTo>
                  <a:cubicBezTo>
                    <a:pt x="5821" y="1109864"/>
                    <a:pt x="7230" y="1105886"/>
                    <a:pt x="10550" y="1104320"/>
                  </a:cubicBezTo>
                  <a:cubicBezTo>
                    <a:pt x="13839" y="1102754"/>
                    <a:pt x="17817" y="1104164"/>
                    <a:pt x="19383" y="1107452"/>
                  </a:cubicBezTo>
                  <a:cubicBezTo>
                    <a:pt x="36454" y="1141621"/>
                    <a:pt x="55060" y="1173817"/>
                    <a:pt x="76077" y="1204352"/>
                  </a:cubicBezTo>
                  <a:cubicBezTo>
                    <a:pt x="88669" y="1222674"/>
                    <a:pt x="102232" y="1240338"/>
                    <a:pt x="116859" y="1257500"/>
                  </a:cubicBezTo>
                  <a:cubicBezTo>
                    <a:pt x="126413" y="1268681"/>
                    <a:pt x="136311" y="1279768"/>
                    <a:pt x="146929" y="1290479"/>
                  </a:cubicBezTo>
                  <a:lnTo>
                    <a:pt x="207319" y="1350736"/>
                  </a:lnTo>
                  <a:cubicBezTo>
                    <a:pt x="181540" y="1240400"/>
                    <a:pt x="169607" y="1128843"/>
                    <a:pt x="168886" y="1018914"/>
                  </a:cubicBezTo>
                  <a:cubicBezTo>
                    <a:pt x="168698" y="991353"/>
                    <a:pt x="169450" y="963918"/>
                    <a:pt x="170640" y="936608"/>
                  </a:cubicBezTo>
                  <a:cubicBezTo>
                    <a:pt x="170327" y="936608"/>
                    <a:pt x="169982" y="936608"/>
                    <a:pt x="169701" y="936608"/>
                  </a:cubicBezTo>
                  <a:lnTo>
                    <a:pt x="169763" y="936483"/>
                  </a:lnTo>
                  <a:cubicBezTo>
                    <a:pt x="169920" y="936138"/>
                    <a:pt x="169982" y="935857"/>
                    <a:pt x="169951" y="935481"/>
                  </a:cubicBezTo>
                  <a:lnTo>
                    <a:pt x="169920" y="935293"/>
                  </a:lnTo>
                  <a:cubicBezTo>
                    <a:pt x="169920" y="935261"/>
                    <a:pt x="169888" y="935261"/>
                    <a:pt x="169888" y="935261"/>
                  </a:cubicBezTo>
                  <a:cubicBezTo>
                    <a:pt x="170170" y="935261"/>
                    <a:pt x="170452" y="935261"/>
                    <a:pt x="170703" y="935261"/>
                  </a:cubicBezTo>
                  <a:cubicBezTo>
                    <a:pt x="171047" y="927275"/>
                    <a:pt x="171267" y="919257"/>
                    <a:pt x="171736" y="911303"/>
                  </a:cubicBezTo>
                  <a:cubicBezTo>
                    <a:pt x="170546" y="910426"/>
                    <a:pt x="169419" y="909392"/>
                    <a:pt x="168980" y="907858"/>
                  </a:cubicBezTo>
                  <a:cubicBezTo>
                    <a:pt x="161055" y="882489"/>
                    <a:pt x="147054" y="858311"/>
                    <a:pt x="130297" y="834885"/>
                  </a:cubicBezTo>
                  <a:cubicBezTo>
                    <a:pt x="121338" y="822295"/>
                    <a:pt x="111534" y="809986"/>
                    <a:pt x="101355" y="797835"/>
                  </a:cubicBezTo>
                  <a:cubicBezTo>
                    <a:pt x="94652" y="789786"/>
                    <a:pt x="87792" y="781768"/>
                    <a:pt x="80901" y="773813"/>
                  </a:cubicBezTo>
                  <a:cubicBezTo>
                    <a:pt x="53306" y="742150"/>
                    <a:pt x="24677" y="711959"/>
                    <a:pt x="1623" y="684116"/>
                  </a:cubicBezTo>
                  <a:cubicBezTo>
                    <a:pt x="-788" y="681329"/>
                    <a:pt x="-475" y="677132"/>
                    <a:pt x="2312" y="674752"/>
                  </a:cubicBezTo>
                  <a:cubicBezTo>
                    <a:pt x="5069" y="672372"/>
                    <a:pt x="9266" y="672654"/>
                    <a:pt x="11678" y="675441"/>
                  </a:cubicBezTo>
                  <a:cubicBezTo>
                    <a:pt x="32539" y="698554"/>
                    <a:pt x="58035" y="722858"/>
                    <a:pt x="82780" y="749040"/>
                  </a:cubicBezTo>
                  <a:cubicBezTo>
                    <a:pt x="98536" y="765733"/>
                    <a:pt x="114103" y="783083"/>
                    <a:pt x="128073" y="801186"/>
                  </a:cubicBezTo>
                  <a:cubicBezTo>
                    <a:pt x="137689" y="813619"/>
                    <a:pt x="146490" y="826491"/>
                    <a:pt x="154290" y="839551"/>
                  </a:cubicBezTo>
                  <a:cubicBezTo>
                    <a:pt x="162246" y="852893"/>
                    <a:pt x="168573" y="866611"/>
                    <a:pt x="173992" y="880454"/>
                  </a:cubicBezTo>
                  <a:cubicBezTo>
                    <a:pt x="175996" y="854522"/>
                    <a:pt x="178346" y="828652"/>
                    <a:pt x="181478" y="803096"/>
                  </a:cubicBezTo>
                  <a:cubicBezTo>
                    <a:pt x="184140" y="781236"/>
                    <a:pt x="187523" y="759688"/>
                    <a:pt x="190969" y="738172"/>
                  </a:cubicBezTo>
                  <a:cubicBezTo>
                    <a:pt x="190812" y="738047"/>
                    <a:pt x="190624" y="738047"/>
                    <a:pt x="190530" y="737922"/>
                  </a:cubicBezTo>
                  <a:cubicBezTo>
                    <a:pt x="188964" y="735886"/>
                    <a:pt x="188745" y="733193"/>
                    <a:pt x="189778" y="731032"/>
                  </a:cubicBezTo>
                  <a:cubicBezTo>
                    <a:pt x="189841" y="731032"/>
                    <a:pt x="189872" y="731063"/>
                    <a:pt x="189935" y="731063"/>
                  </a:cubicBezTo>
                  <a:cubicBezTo>
                    <a:pt x="190843" y="731251"/>
                    <a:pt x="191125" y="730437"/>
                    <a:pt x="191063" y="729184"/>
                  </a:cubicBezTo>
                  <a:cubicBezTo>
                    <a:pt x="191282" y="728996"/>
                    <a:pt x="191501" y="728808"/>
                    <a:pt x="191720" y="728620"/>
                  </a:cubicBezTo>
                  <a:lnTo>
                    <a:pt x="191063" y="729121"/>
                  </a:lnTo>
                  <a:cubicBezTo>
                    <a:pt x="190937" y="726021"/>
                    <a:pt x="188870" y="720164"/>
                    <a:pt x="188713" y="718692"/>
                  </a:cubicBezTo>
                  <a:cubicBezTo>
                    <a:pt x="187805" y="709296"/>
                    <a:pt x="186803" y="699932"/>
                    <a:pt x="185581" y="690568"/>
                  </a:cubicBezTo>
                  <a:cubicBezTo>
                    <a:pt x="184767" y="684398"/>
                    <a:pt x="183890" y="678228"/>
                    <a:pt x="182825" y="672058"/>
                  </a:cubicBezTo>
                  <a:cubicBezTo>
                    <a:pt x="178909" y="648695"/>
                    <a:pt x="172394" y="624266"/>
                    <a:pt x="163217" y="600965"/>
                  </a:cubicBezTo>
                  <a:cubicBezTo>
                    <a:pt x="154196" y="578071"/>
                    <a:pt x="142575" y="556242"/>
                    <a:pt x="127509" y="537889"/>
                  </a:cubicBezTo>
                  <a:cubicBezTo>
                    <a:pt x="121589" y="530466"/>
                    <a:pt x="114447" y="521290"/>
                    <a:pt x="105959" y="514588"/>
                  </a:cubicBezTo>
                  <a:cubicBezTo>
                    <a:pt x="101135" y="510767"/>
                    <a:pt x="95904" y="507666"/>
                    <a:pt x="90078" y="506821"/>
                  </a:cubicBezTo>
                  <a:cubicBezTo>
                    <a:pt x="72256" y="504096"/>
                    <a:pt x="60729" y="517093"/>
                    <a:pt x="58223" y="531030"/>
                  </a:cubicBezTo>
                  <a:cubicBezTo>
                    <a:pt x="55624" y="545249"/>
                    <a:pt x="62483" y="560689"/>
                    <a:pt x="82060" y="562505"/>
                  </a:cubicBezTo>
                  <a:cubicBezTo>
                    <a:pt x="85881" y="562787"/>
                    <a:pt x="88763" y="566107"/>
                    <a:pt x="88481" y="569928"/>
                  </a:cubicBezTo>
                  <a:cubicBezTo>
                    <a:pt x="88199" y="573749"/>
                    <a:pt x="84879" y="576599"/>
                    <a:pt x="81058" y="576317"/>
                  </a:cubicBezTo>
                  <a:cubicBezTo>
                    <a:pt x="50455" y="574657"/>
                    <a:pt x="39148" y="550730"/>
                    <a:pt x="42405" y="528431"/>
                  </a:cubicBezTo>
                  <a:cubicBezTo>
                    <a:pt x="45663" y="506163"/>
                    <a:pt x="64018" y="485774"/>
                    <a:pt x="92490" y="489219"/>
                  </a:cubicBezTo>
                  <a:cubicBezTo>
                    <a:pt x="101386" y="490316"/>
                    <a:pt x="109686" y="494450"/>
                    <a:pt x="117172" y="500150"/>
                  </a:cubicBezTo>
                  <a:cubicBezTo>
                    <a:pt x="126914" y="507572"/>
                    <a:pt x="135246" y="517813"/>
                    <a:pt x="142043" y="526113"/>
                  </a:cubicBezTo>
                  <a:cubicBezTo>
                    <a:pt x="158080" y="546126"/>
                    <a:pt x="170640" y="569709"/>
                    <a:pt x="179849" y="594607"/>
                  </a:cubicBezTo>
                  <a:cubicBezTo>
                    <a:pt x="188995" y="619224"/>
                    <a:pt x="194853" y="645093"/>
                    <a:pt x="198235" y="669710"/>
                  </a:cubicBezTo>
                  <a:cubicBezTo>
                    <a:pt x="198987" y="675253"/>
                    <a:pt x="199582" y="680796"/>
                    <a:pt x="200146" y="686340"/>
                  </a:cubicBezTo>
                  <a:cubicBezTo>
                    <a:pt x="209355" y="637796"/>
                    <a:pt x="220224" y="590316"/>
                    <a:pt x="232722" y="544184"/>
                  </a:cubicBezTo>
                  <a:cubicBezTo>
                    <a:pt x="228744" y="514306"/>
                    <a:pt x="217687" y="487215"/>
                    <a:pt x="202683" y="461659"/>
                  </a:cubicBezTo>
                  <a:cubicBezTo>
                    <a:pt x="192973" y="445091"/>
                    <a:pt x="181697" y="429150"/>
                    <a:pt x="169920" y="413303"/>
                  </a:cubicBezTo>
                  <a:cubicBezTo>
                    <a:pt x="162120" y="402780"/>
                    <a:pt x="154133" y="392288"/>
                    <a:pt x="146177" y="381765"/>
                  </a:cubicBezTo>
                  <a:cubicBezTo>
                    <a:pt x="115137" y="340768"/>
                    <a:pt x="84503" y="299396"/>
                    <a:pt x="68779" y="252669"/>
                  </a:cubicBezTo>
                  <a:cubicBezTo>
                    <a:pt x="67557" y="249224"/>
                    <a:pt x="69374" y="245434"/>
                    <a:pt x="72820" y="244181"/>
                  </a:cubicBezTo>
                  <a:cubicBezTo>
                    <a:pt x="76265" y="242960"/>
                    <a:pt x="80055" y="244776"/>
                    <a:pt x="81277" y="248221"/>
                  </a:cubicBezTo>
                  <a:cubicBezTo>
                    <a:pt x="91425" y="275156"/>
                    <a:pt x="107024" y="299803"/>
                    <a:pt x="124502" y="323762"/>
                  </a:cubicBezTo>
                  <a:cubicBezTo>
                    <a:pt x="136029" y="339578"/>
                    <a:pt x="148370" y="355018"/>
                    <a:pt x="160648" y="370553"/>
                  </a:cubicBezTo>
                  <a:cubicBezTo>
                    <a:pt x="168917" y="381013"/>
                    <a:pt x="177187" y="391474"/>
                    <a:pt x="185049" y="402122"/>
                  </a:cubicBezTo>
                  <a:cubicBezTo>
                    <a:pt x="197170" y="418596"/>
                    <a:pt x="208509" y="435414"/>
                    <a:pt x="218157" y="452858"/>
                  </a:cubicBezTo>
                  <a:cubicBezTo>
                    <a:pt x="228524" y="471681"/>
                    <a:pt x="236543" y="491380"/>
                    <a:pt x="241805" y="512051"/>
                  </a:cubicBezTo>
                  <a:cubicBezTo>
                    <a:pt x="244280" y="503532"/>
                    <a:pt x="246504" y="494763"/>
                    <a:pt x="249072" y="486307"/>
                  </a:cubicBezTo>
                  <a:cubicBezTo>
                    <a:pt x="264796" y="435038"/>
                    <a:pt x="279643" y="383706"/>
                    <a:pt x="292830" y="331999"/>
                  </a:cubicBezTo>
                  <a:cubicBezTo>
                    <a:pt x="294114" y="326957"/>
                    <a:pt x="295179" y="321821"/>
                    <a:pt x="296432" y="316778"/>
                  </a:cubicBezTo>
                  <a:cubicBezTo>
                    <a:pt x="296432" y="313020"/>
                    <a:pt x="296870" y="307101"/>
                    <a:pt x="296870" y="306474"/>
                  </a:cubicBezTo>
                  <a:cubicBezTo>
                    <a:pt x="296902" y="299271"/>
                    <a:pt x="296682" y="292068"/>
                    <a:pt x="296369" y="284896"/>
                  </a:cubicBezTo>
                  <a:cubicBezTo>
                    <a:pt x="296025" y="277661"/>
                    <a:pt x="295555" y="270426"/>
                    <a:pt x="294991" y="263192"/>
                  </a:cubicBezTo>
                  <a:cubicBezTo>
                    <a:pt x="294145" y="251197"/>
                    <a:pt x="292798" y="235944"/>
                    <a:pt x="290606" y="220003"/>
                  </a:cubicBezTo>
                  <a:cubicBezTo>
                    <a:pt x="288726" y="206192"/>
                    <a:pt x="286158" y="191848"/>
                    <a:pt x="281867" y="178694"/>
                  </a:cubicBezTo>
                  <a:cubicBezTo>
                    <a:pt x="275947" y="160685"/>
                    <a:pt x="267239" y="144744"/>
                    <a:pt x="251954" y="136695"/>
                  </a:cubicBezTo>
                  <a:cubicBezTo>
                    <a:pt x="248508" y="135035"/>
                    <a:pt x="247067" y="130870"/>
                    <a:pt x="248727" y="127456"/>
                  </a:cubicBezTo>
                  <a:cubicBezTo>
                    <a:pt x="250419" y="124011"/>
                    <a:pt x="254553" y="122571"/>
                    <a:pt x="257999" y="124230"/>
                  </a:cubicBezTo>
                  <a:cubicBezTo>
                    <a:pt x="277356" y="132874"/>
                    <a:pt x="290261" y="151102"/>
                    <a:pt x="298530" y="172837"/>
                  </a:cubicBezTo>
                  <a:cubicBezTo>
                    <a:pt x="302822" y="184112"/>
                    <a:pt x="305860" y="196358"/>
                    <a:pt x="307865" y="208541"/>
                  </a:cubicBezTo>
                  <a:cubicBezTo>
                    <a:pt x="310370" y="224106"/>
                    <a:pt x="311153" y="239421"/>
                    <a:pt x="311623" y="252449"/>
                  </a:cubicBezTo>
                  <a:cubicBezTo>
                    <a:pt x="317136" y="226956"/>
                    <a:pt x="322210" y="201306"/>
                    <a:pt x="326595" y="175499"/>
                  </a:cubicBezTo>
                  <a:cubicBezTo>
                    <a:pt x="329133" y="160592"/>
                    <a:pt x="331356" y="145684"/>
                    <a:pt x="333361" y="130713"/>
                  </a:cubicBezTo>
                  <a:cubicBezTo>
                    <a:pt x="336431" y="108195"/>
                    <a:pt x="339062" y="85614"/>
                    <a:pt x="341850" y="63002"/>
                  </a:cubicBezTo>
                  <a:lnTo>
                    <a:pt x="346986" y="22664"/>
                  </a:lnTo>
                  <a:cubicBezTo>
                    <a:pt x="347112" y="21881"/>
                    <a:pt x="348333" y="11827"/>
                    <a:pt x="348709" y="7819"/>
                  </a:cubicBezTo>
                  <a:lnTo>
                    <a:pt x="348772" y="7098"/>
                  </a:lnTo>
                  <a:cubicBezTo>
                    <a:pt x="348584" y="3904"/>
                    <a:pt x="350714" y="960"/>
                    <a:pt x="353909" y="239"/>
                  </a:cubicBezTo>
                  <a:cubicBezTo>
                    <a:pt x="356415" y="-356"/>
                    <a:pt x="359453" y="-74"/>
                    <a:pt x="361364" y="3810"/>
                  </a:cubicBezTo>
                  <a:cubicBezTo>
                    <a:pt x="361551" y="4186"/>
                    <a:pt x="362021" y="5156"/>
                    <a:pt x="362053" y="6722"/>
                  </a:cubicBezTo>
                  <a:cubicBezTo>
                    <a:pt x="362053" y="7098"/>
                    <a:pt x="362021" y="7881"/>
                    <a:pt x="361927" y="8946"/>
                  </a:cubicBezTo>
                  <a:cubicBezTo>
                    <a:pt x="361614" y="13111"/>
                    <a:pt x="360424" y="23509"/>
                    <a:pt x="360330" y="24323"/>
                  </a:cubicBezTo>
                  <a:lnTo>
                    <a:pt x="355569" y="64631"/>
                  </a:lnTo>
                  <a:cubicBezTo>
                    <a:pt x="352969" y="87306"/>
                    <a:pt x="350557" y="109980"/>
                    <a:pt x="347707" y="132593"/>
                  </a:cubicBezTo>
                  <a:cubicBezTo>
                    <a:pt x="345796" y="147751"/>
                    <a:pt x="343698" y="162846"/>
                    <a:pt x="341254" y="177942"/>
                  </a:cubicBezTo>
                  <a:cubicBezTo>
                    <a:pt x="336305" y="208415"/>
                    <a:pt x="330354" y="238607"/>
                    <a:pt x="323933" y="268673"/>
                  </a:cubicBezTo>
                  <a:cubicBezTo>
                    <a:pt x="337997" y="239859"/>
                    <a:pt x="355412" y="208321"/>
                    <a:pt x="375271" y="181011"/>
                  </a:cubicBezTo>
                  <a:cubicBezTo>
                    <a:pt x="389898" y="160873"/>
                    <a:pt x="405873" y="143116"/>
                    <a:pt x="422568" y="130338"/>
                  </a:cubicBezTo>
                  <a:cubicBezTo>
                    <a:pt x="436820" y="119439"/>
                    <a:pt x="451698" y="112204"/>
                    <a:pt x="466701" y="109730"/>
                  </a:cubicBezTo>
                  <a:cubicBezTo>
                    <a:pt x="498024" y="104844"/>
                    <a:pt x="517601" y="120002"/>
                    <a:pt x="526371" y="141863"/>
                  </a:cubicBezTo>
                  <a:cubicBezTo>
                    <a:pt x="538399" y="171992"/>
                    <a:pt x="528282" y="215900"/>
                    <a:pt x="499152" y="234566"/>
                  </a:cubicBezTo>
                  <a:cubicBezTo>
                    <a:pt x="473499" y="250884"/>
                    <a:pt x="454392" y="242835"/>
                    <a:pt x="445621" y="230057"/>
                  </a:cubicBezTo>
                  <a:cubicBezTo>
                    <a:pt x="438073" y="219095"/>
                    <a:pt x="437885" y="204031"/>
                    <a:pt x="446843" y="194291"/>
                  </a:cubicBezTo>
                  <a:cubicBezTo>
                    <a:pt x="451479" y="189248"/>
                    <a:pt x="458589" y="185365"/>
                    <a:pt x="468769" y="184738"/>
                  </a:cubicBezTo>
                  <a:cubicBezTo>
                    <a:pt x="472590" y="184456"/>
                    <a:pt x="475910" y="187306"/>
                    <a:pt x="476224" y="191096"/>
                  </a:cubicBezTo>
                  <a:cubicBezTo>
                    <a:pt x="476505" y="194917"/>
                    <a:pt x="473655" y="198268"/>
                    <a:pt x="469834" y="198550"/>
                  </a:cubicBezTo>
                  <a:cubicBezTo>
                    <a:pt x="462661" y="199208"/>
                    <a:pt x="458056" y="202152"/>
                    <a:pt x="456020" y="206317"/>
                  </a:cubicBezTo>
                  <a:cubicBezTo>
                    <a:pt x="453734" y="211015"/>
                    <a:pt x="454799" y="216840"/>
                    <a:pt x="458025" y="221256"/>
                  </a:cubicBezTo>
                  <a:cubicBezTo>
                    <a:pt x="463475" y="228772"/>
                    <a:pt x="475065" y="230965"/>
                    <a:pt x="490131" y="220818"/>
                  </a:cubicBezTo>
                  <a:cubicBezTo>
                    <a:pt x="508517" y="208509"/>
                    <a:pt x="516097" y="182890"/>
                    <a:pt x="512871" y="161343"/>
                  </a:cubicBezTo>
                  <a:cubicBezTo>
                    <a:pt x="509833" y="140861"/>
                    <a:pt x="495925" y="123949"/>
                    <a:pt x="469708" y="128271"/>
                  </a:cubicBezTo>
                  <a:cubicBezTo>
                    <a:pt x="457430" y="130212"/>
                    <a:pt x="445433" y="136319"/>
                    <a:pt x="433719" y="145089"/>
                  </a:cubicBezTo>
                  <a:cubicBezTo>
                    <a:pt x="418120" y="156708"/>
                    <a:pt x="403179" y="172994"/>
                    <a:pt x="389209" y="191378"/>
                  </a:cubicBezTo>
                  <a:cubicBezTo>
                    <a:pt x="352687" y="239452"/>
                    <a:pt x="323150" y="301651"/>
                    <a:pt x="308961" y="335632"/>
                  </a:cubicBezTo>
                  <a:cubicBezTo>
                    <a:pt x="308867" y="335851"/>
                    <a:pt x="308616" y="335883"/>
                    <a:pt x="308522" y="336071"/>
                  </a:cubicBezTo>
                  <a:cubicBezTo>
                    <a:pt x="295649" y="388091"/>
                    <a:pt x="281115" y="439704"/>
                    <a:pt x="265704" y="491318"/>
                  </a:cubicBezTo>
                  <a:cubicBezTo>
                    <a:pt x="259440" y="512145"/>
                    <a:pt x="253708" y="533442"/>
                    <a:pt x="248070" y="554864"/>
                  </a:cubicBezTo>
                  <a:cubicBezTo>
                    <a:pt x="248101" y="555803"/>
                    <a:pt x="248289" y="556649"/>
                    <a:pt x="248320" y="557588"/>
                  </a:cubicBezTo>
                  <a:cubicBezTo>
                    <a:pt x="248383" y="559718"/>
                    <a:pt x="247349" y="561472"/>
                    <a:pt x="245877" y="562787"/>
                  </a:cubicBezTo>
                  <a:cubicBezTo>
                    <a:pt x="245063" y="565888"/>
                    <a:pt x="244311" y="569020"/>
                    <a:pt x="243528" y="572152"/>
                  </a:cubicBezTo>
                  <a:cubicBezTo>
                    <a:pt x="248414" y="564447"/>
                    <a:pt x="253833" y="557087"/>
                    <a:pt x="260317" y="550260"/>
                  </a:cubicBezTo>
                  <a:cubicBezTo>
                    <a:pt x="287223" y="522355"/>
                    <a:pt x="318483" y="500306"/>
                    <a:pt x="352343" y="482392"/>
                  </a:cubicBezTo>
                  <a:cubicBezTo>
                    <a:pt x="372295" y="471806"/>
                    <a:pt x="393187" y="462724"/>
                    <a:pt x="414393" y="454330"/>
                  </a:cubicBezTo>
                  <a:cubicBezTo>
                    <a:pt x="445841" y="441834"/>
                    <a:pt x="478072" y="431092"/>
                    <a:pt x="509394" y="419692"/>
                  </a:cubicBezTo>
                  <a:cubicBezTo>
                    <a:pt x="512965" y="418345"/>
                    <a:pt x="516974" y="420130"/>
                    <a:pt x="518352" y="423701"/>
                  </a:cubicBezTo>
                  <a:close/>
                  <a:moveTo>
                    <a:pt x="169857" y="935261"/>
                  </a:moveTo>
                  <a:cubicBezTo>
                    <a:pt x="168980" y="931503"/>
                    <a:pt x="156106" y="935168"/>
                    <a:pt x="169857" y="935261"/>
                  </a:cubicBezTo>
                  <a:lnTo>
                    <a:pt x="169857" y="935261"/>
                  </a:lnTo>
                  <a:close/>
                  <a:moveTo>
                    <a:pt x="191752" y="1123613"/>
                  </a:moveTo>
                  <a:cubicBezTo>
                    <a:pt x="191752" y="1123613"/>
                    <a:pt x="191720" y="1123581"/>
                    <a:pt x="191720" y="1123550"/>
                  </a:cubicBezTo>
                  <a:cubicBezTo>
                    <a:pt x="191720" y="1123550"/>
                    <a:pt x="191689" y="1123613"/>
                    <a:pt x="191752" y="1123613"/>
                  </a:cubicBezTo>
                  <a:lnTo>
                    <a:pt x="191752" y="1123613"/>
                  </a:lnTo>
                  <a:close/>
                  <a:moveTo>
                    <a:pt x="191031" y="729121"/>
                  </a:moveTo>
                  <a:cubicBezTo>
                    <a:pt x="190185" y="729779"/>
                    <a:pt x="189058" y="730750"/>
                    <a:pt x="189747" y="731032"/>
                  </a:cubicBezTo>
                  <a:cubicBezTo>
                    <a:pt x="190060" y="730343"/>
                    <a:pt x="190499" y="729748"/>
                    <a:pt x="191031" y="729184"/>
                  </a:cubicBezTo>
                  <a:lnTo>
                    <a:pt x="191031" y="7291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1" name="Google Shape;2321;p33"/>
            <p:cNvSpPr/>
            <p:nvPr/>
          </p:nvSpPr>
          <p:spPr>
            <a:xfrm rot="5400000">
              <a:off x="151969" y="929077"/>
              <a:ext cx="590723" cy="355511"/>
            </a:xfrm>
            <a:custGeom>
              <a:rect b="b" l="l" r="r" t="t"/>
              <a:pathLst>
                <a:path extrusionOk="0" h="711022" w="1181447">
                  <a:moveTo>
                    <a:pt x="312736" y="709555"/>
                  </a:moveTo>
                  <a:cubicBezTo>
                    <a:pt x="308476" y="714691"/>
                    <a:pt x="178456" y="708960"/>
                    <a:pt x="113367" y="649360"/>
                  </a:cubicBezTo>
                  <a:cubicBezTo>
                    <a:pt x="24380" y="567837"/>
                    <a:pt x="-11767" y="449577"/>
                    <a:pt x="3331" y="448105"/>
                  </a:cubicBezTo>
                  <a:cubicBezTo>
                    <a:pt x="59023" y="443000"/>
                    <a:pt x="152458" y="472284"/>
                    <a:pt x="216043" y="530536"/>
                  </a:cubicBezTo>
                  <a:cubicBezTo>
                    <a:pt x="295352" y="603165"/>
                    <a:pt x="316087" y="705546"/>
                    <a:pt x="312736" y="709555"/>
                  </a:cubicBezTo>
                  <a:close/>
                  <a:moveTo>
                    <a:pt x="557804" y="196303"/>
                  </a:moveTo>
                  <a:cubicBezTo>
                    <a:pt x="555016" y="191824"/>
                    <a:pt x="455629" y="184871"/>
                    <a:pt x="367770" y="245254"/>
                  </a:cubicBezTo>
                  <a:cubicBezTo>
                    <a:pt x="297356" y="293673"/>
                    <a:pt x="245423" y="380144"/>
                    <a:pt x="235181" y="437864"/>
                  </a:cubicBezTo>
                  <a:cubicBezTo>
                    <a:pt x="232456" y="453555"/>
                    <a:pt x="350573" y="449264"/>
                    <a:pt x="449146" y="381490"/>
                  </a:cubicBezTo>
                  <a:cubicBezTo>
                    <a:pt x="521219" y="331913"/>
                    <a:pt x="561343" y="202002"/>
                    <a:pt x="557804" y="196303"/>
                  </a:cubicBezTo>
                  <a:close/>
                  <a:moveTo>
                    <a:pt x="671567" y="522174"/>
                  </a:moveTo>
                  <a:cubicBezTo>
                    <a:pt x="605164" y="467523"/>
                    <a:pt x="510413" y="443376"/>
                    <a:pt x="455066" y="451551"/>
                  </a:cubicBezTo>
                  <a:cubicBezTo>
                    <a:pt x="440062" y="453837"/>
                    <a:pt x="482034" y="569998"/>
                    <a:pt x="574969" y="646510"/>
                  </a:cubicBezTo>
                  <a:cubicBezTo>
                    <a:pt x="642939" y="702445"/>
                    <a:pt x="773053" y="701005"/>
                    <a:pt x="777031" y="695649"/>
                  </a:cubicBezTo>
                  <a:cubicBezTo>
                    <a:pt x="780163" y="691452"/>
                    <a:pt x="754384" y="590355"/>
                    <a:pt x="671567" y="522174"/>
                  </a:cubicBezTo>
                  <a:close/>
                  <a:moveTo>
                    <a:pt x="941349" y="217067"/>
                  </a:moveTo>
                  <a:cubicBezTo>
                    <a:pt x="984292" y="138645"/>
                    <a:pt x="964215" y="3535"/>
                    <a:pt x="958608" y="122"/>
                  </a:cubicBezTo>
                  <a:cubicBezTo>
                    <a:pt x="954191" y="-2540"/>
                    <a:pt x="862635" y="38362"/>
                    <a:pt x="810264" y="133947"/>
                  </a:cubicBezTo>
                  <a:cubicBezTo>
                    <a:pt x="768292" y="210584"/>
                    <a:pt x="759177" y="312464"/>
                    <a:pt x="774838" y="368900"/>
                  </a:cubicBezTo>
                  <a:cubicBezTo>
                    <a:pt x="779161" y="384184"/>
                    <a:pt x="882588" y="324365"/>
                    <a:pt x="941349" y="217067"/>
                  </a:cubicBezTo>
                  <a:close/>
                  <a:moveTo>
                    <a:pt x="1058245" y="424773"/>
                  </a:moveTo>
                  <a:cubicBezTo>
                    <a:pt x="986548" y="378139"/>
                    <a:pt x="889855" y="365142"/>
                    <a:pt x="835729" y="379674"/>
                  </a:cubicBezTo>
                  <a:cubicBezTo>
                    <a:pt x="821039" y="383683"/>
                    <a:pt x="874977" y="494301"/>
                    <a:pt x="975366" y="559569"/>
                  </a:cubicBezTo>
                  <a:cubicBezTo>
                    <a:pt x="1048754" y="607330"/>
                    <a:pt x="1177898" y="590794"/>
                    <a:pt x="1181312" y="585031"/>
                  </a:cubicBezTo>
                  <a:cubicBezTo>
                    <a:pt x="1183974" y="580490"/>
                    <a:pt x="1147703" y="482963"/>
                    <a:pt x="1058245" y="42477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2" name="Google Shape;2322;p33"/>
            <p:cNvSpPr/>
            <p:nvPr/>
          </p:nvSpPr>
          <p:spPr>
            <a:xfrm rot="5400000">
              <a:off x="57412" y="952426"/>
              <a:ext cx="787740" cy="283469"/>
            </a:xfrm>
            <a:custGeom>
              <a:rect b="b" l="l" r="r" t="t"/>
              <a:pathLst>
                <a:path extrusionOk="0" h="566937" w="1575481">
                  <a:moveTo>
                    <a:pt x="1575478" y="182899"/>
                  </a:moveTo>
                  <a:cubicBezTo>
                    <a:pt x="1574820" y="186219"/>
                    <a:pt x="1571782" y="188474"/>
                    <a:pt x="1568493" y="188223"/>
                  </a:cubicBezTo>
                  <a:cubicBezTo>
                    <a:pt x="1568336" y="188254"/>
                    <a:pt x="1568148" y="188286"/>
                    <a:pt x="1567961" y="188286"/>
                  </a:cubicBezTo>
                  <a:cubicBezTo>
                    <a:pt x="1563889" y="188756"/>
                    <a:pt x="1553709" y="190228"/>
                    <a:pt x="1552894" y="190353"/>
                  </a:cubicBezTo>
                  <a:lnTo>
                    <a:pt x="1511987" y="196460"/>
                  </a:lnTo>
                  <a:cubicBezTo>
                    <a:pt x="1489059" y="199780"/>
                    <a:pt x="1466162" y="202943"/>
                    <a:pt x="1443297" y="206545"/>
                  </a:cubicBezTo>
                  <a:cubicBezTo>
                    <a:pt x="1428136" y="208925"/>
                    <a:pt x="1413007" y="211524"/>
                    <a:pt x="1397910" y="214437"/>
                  </a:cubicBezTo>
                  <a:cubicBezTo>
                    <a:pt x="1370659" y="219730"/>
                    <a:pt x="1343597" y="225743"/>
                    <a:pt x="1316722" y="232289"/>
                  </a:cubicBezTo>
                  <a:cubicBezTo>
                    <a:pt x="1330754" y="232539"/>
                    <a:pt x="1347700" y="232978"/>
                    <a:pt x="1365021" y="235608"/>
                  </a:cubicBezTo>
                  <a:cubicBezTo>
                    <a:pt x="1377519" y="237488"/>
                    <a:pt x="1390048" y="240525"/>
                    <a:pt x="1401637" y="244847"/>
                  </a:cubicBezTo>
                  <a:cubicBezTo>
                    <a:pt x="1423657" y="253116"/>
                    <a:pt x="1442200" y="266207"/>
                    <a:pt x="1451252" y="286188"/>
                  </a:cubicBezTo>
                  <a:cubicBezTo>
                    <a:pt x="1452944" y="289602"/>
                    <a:pt x="1451534" y="293768"/>
                    <a:pt x="1448089" y="295459"/>
                  </a:cubicBezTo>
                  <a:cubicBezTo>
                    <a:pt x="1444675" y="297150"/>
                    <a:pt x="1440509" y="295740"/>
                    <a:pt x="1438817" y="292295"/>
                  </a:cubicBezTo>
                  <a:cubicBezTo>
                    <a:pt x="1430392" y="276448"/>
                    <a:pt x="1414166" y="267460"/>
                    <a:pt x="1395843" y="261541"/>
                  </a:cubicBezTo>
                  <a:cubicBezTo>
                    <a:pt x="1385099" y="258095"/>
                    <a:pt x="1373604" y="255903"/>
                    <a:pt x="1362234" y="254181"/>
                  </a:cubicBezTo>
                  <a:cubicBezTo>
                    <a:pt x="1342814" y="251205"/>
                    <a:pt x="1323769" y="249859"/>
                    <a:pt x="1309330" y="249138"/>
                  </a:cubicBezTo>
                  <a:cubicBezTo>
                    <a:pt x="1301969" y="248668"/>
                    <a:pt x="1294608" y="248324"/>
                    <a:pt x="1287279" y="248105"/>
                  </a:cubicBezTo>
                  <a:cubicBezTo>
                    <a:pt x="1279949" y="247885"/>
                    <a:pt x="1272651" y="247823"/>
                    <a:pt x="1265290" y="248011"/>
                  </a:cubicBezTo>
                  <a:cubicBezTo>
                    <a:pt x="1264664" y="248011"/>
                    <a:pt x="1258430" y="248606"/>
                    <a:pt x="1254640" y="248637"/>
                  </a:cubicBezTo>
                  <a:cubicBezTo>
                    <a:pt x="1249566" y="250046"/>
                    <a:pt x="1244461" y="251237"/>
                    <a:pt x="1239386" y="252646"/>
                  </a:cubicBezTo>
                  <a:cubicBezTo>
                    <a:pt x="1187078" y="267428"/>
                    <a:pt x="1135239" y="283902"/>
                    <a:pt x="1083431" y="301284"/>
                  </a:cubicBezTo>
                  <a:cubicBezTo>
                    <a:pt x="1074379" y="304291"/>
                    <a:pt x="1064982" y="306953"/>
                    <a:pt x="1055804" y="309865"/>
                  </a:cubicBezTo>
                  <a:cubicBezTo>
                    <a:pt x="1077668" y="315064"/>
                    <a:pt x="1098497" y="323364"/>
                    <a:pt x="1118481" y="334325"/>
                  </a:cubicBezTo>
                  <a:cubicBezTo>
                    <a:pt x="1136335" y="344159"/>
                    <a:pt x="1153625" y="355747"/>
                    <a:pt x="1170539" y="368212"/>
                  </a:cubicBezTo>
                  <a:cubicBezTo>
                    <a:pt x="1181471" y="376230"/>
                    <a:pt x="1192215" y="384686"/>
                    <a:pt x="1202958" y="393142"/>
                  </a:cubicBezTo>
                  <a:cubicBezTo>
                    <a:pt x="1218901" y="405669"/>
                    <a:pt x="1234782" y="418322"/>
                    <a:pt x="1251007" y="430098"/>
                  </a:cubicBezTo>
                  <a:cubicBezTo>
                    <a:pt x="1275721" y="447981"/>
                    <a:pt x="1301092" y="463922"/>
                    <a:pt x="1328656" y="474070"/>
                  </a:cubicBezTo>
                  <a:cubicBezTo>
                    <a:pt x="1332101" y="475260"/>
                    <a:pt x="1333949" y="479049"/>
                    <a:pt x="1332728" y="482526"/>
                  </a:cubicBezTo>
                  <a:cubicBezTo>
                    <a:pt x="1331537" y="485971"/>
                    <a:pt x="1327747" y="487819"/>
                    <a:pt x="1324302" y="486597"/>
                  </a:cubicBezTo>
                  <a:cubicBezTo>
                    <a:pt x="1276566" y="470906"/>
                    <a:pt x="1233968" y="439462"/>
                    <a:pt x="1191745" y="407642"/>
                  </a:cubicBezTo>
                  <a:cubicBezTo>
                    <a:pt x="1180938" y="399468"/>
                    <a:pt x="1170163" y="391294"/>
                    <a:pt x="1159388" y="383308"/>
                  </a:cubicBezTo>
                  <a:cubicBezTo>
                    <a:pt x="1143069" y="371250"/>
                    <a:pt x="1126688" y="359725"/>
                    <a:pt x="1109711" y="349797"/>
                  </a:cubicBezTo>
                  <a:cubicBezTo>
                    <a:pt x="1083274" y="334357"/>
                    <a:pt x="1055366" y="323176"/>
                    <a:pt x="1024670" y="319543"/>
                  </a:cubicBezTo>
                  <a:cubicBezTo>
                    <a:pt x="981507" y="332446"/>
                    <a:pt x="937154" y="343846"/>
                    <a:pt x="891862" y="353837"/>
                  </a:cubicBezTo>
                  <a:cubicBezTo>
                    <a:pt x="893553" y="354025"/>
                    <a:pt x="895245" y="354150"/>
                    <a:pt x="896936" y="354338"/>
                  </a:cubicBezTo>
                  <a:cubicBezTo>
                    <a:pt x="922120" y="357501"/>
                    <a:pt x="948619" y="363264"/>
                    <a:pt x="973896" y="372472"/>
                  </a:cubicBezTo>
                  <a:cubicBezTo>
                    <a:pt x="999299" y="381711"/>
                    <a:pt x="1023417" y="394457"/>
                    <a:pt x="1044027" y="410868"/>
                  </a:cubicBezTo>
                  <a:cubicBezTo>
                    <a:pt x="1052610" y="417884"/>
                    <a:pt x="1063197" y="426496"/>
                    <a:pt x="1070902" y="436612"/>
                  </a:cubicBezTo>
                  <a:cubicBezTo>
                    <a:pt x="1076759" y="444254"/>
                    <a:pt x="1081019" y="452742"/>
                    <a:pt x="1082303" y="461918"/>
                  </a:cubicBezTo>
                  <a:cubicBezTo>
                    <a:pt x="1086281" y="491452"/>
                    <a:pt x="1066016" y="510807"/>
                    <a:pt x="1043651" y="514690"/>
                  </a:cubicBezTo>
                  <a:cubicBezTo>
                    <a:pt x="1031435" y="516820"/>
                    <a:pt x="1018750" y="514346"/>
                    <a:pt x="1009228" y="506641"/>
                  </a:cubicBezTo>
                  <a:cubicBezTo>
                    <a:pt x="1001241" y="500127"/>
                    <a:pt x="995227" y="489980"/>
                    <a:pt x="994193" y="475322"/>
                  </a:cubicBezTo>
                  <a:cubicBezTo>
                    <a:pt x="993848" y="471533"/>
                    <a:pt x="996667" y="468150"/>
                    <a:pt x="1000489" y="467806"/>
                  </a:cubicBezTo>
                  <a:cubicBezTo>
                    <a:pt x="1004279" y="467461"/>
                    <a:pt x="1007662" y="470280"/>
                    <a:pt x="1008006" y="474101"/>
                  </a:cubicBezTo>
                  <a:cubicBezTo>
                    <a:pt x="1010230" y="494834"/>
                    <a:pt x="1026111" y="501943"/>
                    <a:pt x="1040644" y="498937"/>
                  </a:cubicBezTo>
                  <a:cubicBezTo>
                    <a:pt x="1054896" y="495993"/>
                    <a:pt x="1067832" y="483434"/>
                    <a:pt x="1064700" y="464580"/>
                  </a:cubicBezTo>
                  <a:cubicBezTo>
                    <a:pt x="1063729" y="458410"/>
                    <a:pt x="1060472" y="452898"/>
                    <a:pt x="1056462" y="447825"/>
                  </a:cubicBezTo>
                  <a:cubicBezTo>
                    <a:pt x="1049477" y="438992"/>
                    <a:pt x="1039955" y="431570"/>
                    <a:pt x="1032250" y="425463"/>
                  </a:cubicBezTo>
                  <a:cubicBezTo>
                    <a:pt x="1013362" y="409991"/>
                    <a:pt x="991029" y="398184"/>
                    <a:pt x="967631" y="389133"/>
                  </a:cubicBezTo>
                  <a:cubicBezTo>
                    <a:pt x="943732" y="379863"/>
                    <a:pt x="918705" y="373474"/>
                    <a:pt x="894775" y="369778"/>
                  </a:cubicBezTo>
                  <a:cubicBezTo>
                    <a:pt x="886913" y="368525"/>
                    <a:pt x="879051" y="367554"/>
                    <a:pt x="871189" y="366709"/>
                  </a:cubicBezTo>
                  <a:cubicBezTo>
                    <a:pt x="863233" y="365863"/>
                    <a:pt x="855277" y="365143"/>
                    <a:pt x="847290" y="364485"/>
                  </a:cubicBezTo>
                  <a:cubicBezTo>
                    <a:pt x="846945" y="364454"/>
                    <a:pt x="845818" y="364141"/>
                    <a:pt x="845066" y="363953"/>
                  </a:cubicBezTo>
                  <a:cubicBezTo>
                    <a:pt x="817878" y="369183"/>
                    <a:pt x="790408" y="373850"/>
                    <a:pt x="762688" y="377858"/>
                  </a:cubicBezTo>
                  <a:cubicBezTo>
                    <a:pt x="736095" y="381679"/>
                    <a:pt x="709188" y="384686"/>
                    <a:pt x="682157" y="387254"/>
                  </a:cubicBezTo>
                  <a:cubicBezTo>
                    <a:pt x="697161" y="392860"/>
                    <a:pt x="712008" y="399562"/>
                    <a:pt x="726479" y="408206"/>
                  </a:cubicBezTo>
                  <a:cubicBezTo>
                    <a:pt x="739916" y="416193"/>
                    <a:pt x="753165" y="425244"/>
                    <a:pt x="766008" y="435140"/>
                  </a:cubicBezTo>
                  <a:cubicBezTo>
                    <a:pt x="784613" y="449484"/>
                    <a:pt x="802530" y="465488"/>
                    <a:pt x="819726" y="481680"/>
                  </a:cubicBezTo>
                  <a:cubicBezTo>
                    <a:pt x="846726" y="507111"/>
                    <a:pt x="871816" y="533325"/>
                    <a:pt x="895652" y="554747"/>
                  </a:cubicBezTo>
                  <a:cubicBezTo>
                    <a:pt x="898408" y="557127"/>
                    <a:pt x="898722" y="561324"/>
                    <a:pt x="896341" y="564111"/>
                  </a:cubicBezTo>
                  <a:cubicBezTo>
                    <a:pt x="893961" y="566867"/>
                    <a:pt x="889763" y="567180"/>
                    <a:pt x="886976" y="564800"/>
                  </a:cubicBezTo>
                  <a:cubicBezTo>
                    <a:pt x="858315" y="541123"/>
                    <a:pt x="827181" y="511621"/>
                    <a:pt x="794574" y="483277"/>
                  </a:cubicBezTo>
                  <a:cubicBezTo>
                    <a:pt x="786399" y="476168"/>
                    <a:pt x="778130" y="469121"/>
                    <a:pt x="769829" y="462200"/>
                  </a:cubicBezTo>
                  <a:cubicBezTo>
                    <a:pt x="757269" y="451739"/>
                    <a:pt x="744583" y="441655"/>
                    <a:pt x="731647" y="432447"/>
                  </a:cubicBezTo>
                  <a:cubicBezTo>
                    <a:pt x="707372" y="415190"/>
                    <a:pt x="682408" y="400846"/>
                    <a:pt x="656347" y="392985"/>
                  </a:cubicBezTo>
                  <a:cubicBezTo>
                    <a:pt x="654687" y="392516"/>
                    <a:pt x="653466" y="391357"/>
                    <a:pt x="652589" y="390041"/>
                  </a:cubicBezTo>
                  <a:cubicBezTo>
                    <a:pt x="616411" y="392860"/>
                    <a:pt x="579951" y="394520"/>
                    <a:pt x="543241" y="394896"/>
                  </a:cubicBezTo>
                  <a:cubicBezTo>
                    <a:pt x="431232" y="396086"/>
                    <a:pt x="317311" y="385500"/>
                    <a:pt x="204456" y="360289"/>
                  </a:cubicBezTo>
                  <a:lnTo>
                    <a:pt x="267790" y="423678"/>
                  </a:lnTo>
                  <a:cubicBezTo>
                    <a:pt x="278847" y="434608"/>
                    <a:pt x="290217" y="444787"/>
                    <a:pt x="301744" y="454558"/>
                  </a:cubicBezTo>
                  <a:cubicBezTo>
                    <a:pt x="319441" y="469622"/>
                    <a:pt x="337608" y="483528"/>
                    <a:pt x="356465" y="496400"/>
                  </a:cubicBezTo>
                  <a:cubicBezTo>
                    <a:pt x="388006" y="517979"/>
                    <a:pt x="421177" y="536958"/>
                    <a:pt x="456321" y="554308"/>
                  </a:cubicBezTo>
                  <a:cubicBezTo>
                    <a:pt x="459610" y="555874"/>
                    <a:pt x="461051" y="559820"/>
                    <a:pt x="459485" y="563140"/>
                  </a:cubicBezTo>
                  <a:cubicBezTo>
                    <a:pt x="457919" y="566429"/>
                    <a:pt x="453972" y="567869"/>
                    <a:pt x="450652" y="566303"/>
                  </a:cubicBezTo>
                  <a:cubicBezTo>
                    <a:pt x="414192" y="549924"/>
                    <a:pt x="379518" y="532103"/>
                    <a:pt x="346755" y="510994"/>
                  </a:cubicBezTo>
                  <a:cubicBezTo>
                    <a:pt x="326990" y="498248"/>
                    <a:pt x="307883" y="484342"/>
                    <a:pt x="289591" y="468871"/>
                  </a:cubicBezTo>
                  <a:cubicBezTo>
                    <a:pt x="277657" y="458786"/>
                    <a:pt x="266193" y="447950"/>
                    <a:pt x="254948" y="436518"/>
                  </a:cubicBezTo>
                  <a:cubicBezTo>
                    <a:pt x="243891" y="425118"/>
                    <a:pt x="232678" y="413280"/>
                    <a:pt x="221527" y="401285"/>
                  </a:cubicBezTo>
                  <a:cubicBezTo>
                    <a:pt x="206680" y="385281"/>
                    <a:pt x="192084" y="369183"/>
                    <a:pt x="177738" y="353618"/>
                  </a:cubicBezTo>
                  <a:cubicBezTo>
                    <a:pt x="169938" y="351707"/>
                    <a:pt x="162108" y="349828"/>
                    <a:pt x="154340" y="347792"/>
                  </a:cubicBezTo>
                  <a:cubicBezTo>
                    <a:pt x="153463" y="347886"/>
                    <a:pt x="152554" y="348074"/>
                    <a:pt x="151709" y="348168"/>
                  </a:cubicBezTo>
                  <a:cubicBezTo>
                    <a:pt x="149547" y="348387"/>
                    <a:pt x="147762" y="347323"/>
                    <a:pt x="146384" y="345819"/>
                  </a:cubicBezTo>
                  <a:cubicBezTo>
                    <a:pt x="98711" y="332947"/>
                    <a:pt x="51288" y="317570"/>
                    <a:pt x="4398" y="299060"/>
                  </a:cubicBezTo>
                  <a:cubicBezTo>
                    <a:pt x="859" y="297682"/>
                    <a:pt x="-926" y="293673"/>
                    <a:pt x="483" y="290103"/>
                  </a:cubicBezTo>
                  <a:cubicBezTo>
                    <a:pt x="1861" y="286533"/>
                    <a:pt x="5871" y="284779"/>
                    <a:pt x="9441" y="286157"/>
                  </a:cubicBezTo>
                  <a:cubicBezTo>
                    <a:pt x="59025" y="305293"/>
                    <a:pt x="109173" y="320733"/>
                    <a:pt x="159571" y="333448"/>
                  </a:cubicBezTo>
                  <a:cubicBezTo>
                    <a:pt x="199977" y="327780"/>
                    <a:pt x="243077" y="314093"/>
                    <a:pt x="282982" y="296492"/>
                  </a:cubicBezTo>
                  <a:cubicBezTo>
                    <a:pt x="330686" y="275477"/>
                    <a:pt x="373692" y="249358"/>
                    <a:pt x="400974" y="225618"/>
                  </a:cubicBezTo>
                  <a:cubicBezTo>
                    <a:pt x="415664" y="213028"/>
                    <a:pt x="433612" y="196679"/>
                    <a:pt x="443855" y="177449"/>
                  </a:cubicBezTo>
                  <a:cubicBezTo>
                    <a:pt x="449994" y="165924"/>
                    <a:pt x="453283" y="153334"/>
                    <a:pt x="450401" y="139804"/>
                  </a:cubicBezTo>
                  <a:cubicBezTo>
                    <a:pt x="445859" y="118163"/>
                    <a:pt x="425155" y="113590"/>
                    <a:pt x="405077" y="117443"/>
                  </a:cubicBezTo>
                  <a:cubicBezTo>
                    <a:pt x="383903" y="121483"/>
                    <a:pt x="362322" y="134637"/>
                    <a:pt x="356590" y="152019"/>
                  </a:cubicBezTo>
                  <a:cubicBezTo>
                    <a:pt x="351860" y="166363"/>
                    <a:pt x="356809" y="177105"/>
                    <a:pt x="364107" y="181364"/>
                  </a:cubicBezTo>
                  <a:cubicBezTo>
                    <a:pt x="367052" y="183087"/>
                    <a:pt x="370340" y="183901"/>
                    <a:pt x="372815" y="182304"/>
                  </a:cubicBezTo>
                  <a:cubicBezTo>
                    <a:pt x="376323" y="179986"/>
                    <a:pt x="377263" y="174505"/>
                    <a:pt x="375759" y="165705"/>
                  </a:cubicBezTo>
                  <a:cubicBezTo>
                    <a:pt x="375070" y="161915"/>
                    <a:pt x="377576" y="158314"/>
                    <a:pt x="381335" y="157625"/>
                  </a:cubicBezTo>
                  <a:cubicBezTo>
                    <a:pt x="385093" y="156967"/>
                    <a:pt x="388727" y="159441"/>
                    <a:pt x="389385" y="163199"/>
                  </a:cubicBezTo>
                  <a:cubicBezTo>
                    <a:pt x="392674" y="179986"/>
                    <a:pt x="387505" y="189758"/>
                    <a:pt x="380896" y="194330"/>
                  </a:cubicBezTo>
                  <a:cubicBezTo>
                    <a:pt x="374224" y="198903"/>
                    <a:pt x="365047" y="198903"/>
                    <a:pt x="356747" y="194330"/>
                  </a:cubicBezTo>
                  <a:cubicBezTo>
                    <a:pt x="344687" y="187659"/>
                    <a:pt x="334226" y="170810"/>
                    <a:pt x="341461" y="147196"/>
                  </a:cubicBezTo>
                  <a:cubicBezTo>
                    <a:pt x="349699" y="120449"/>
                    <a:pt x="385908" y="99184"/>
                    <a:pt x="417387" y="98683"/>
                  </a:cubicBezTo>
                  <a:cubicBezTo>
                    <a:pt x="441412" y="98276"/>
                    <a:pt x="462335" y="109331"/>
                    <a:pt x="468318" y="135890"/>
                  </a:cubicBezTo>
                  <a:cubicBezTo>
                    <a:pt x="472327" y="153898"/>
                    <a:pt x="468506" y="170841"/>
                    <a:pt x="460362" y="186219"/>
                  </a:cubicBezTo>
                  <a:cubicBezTo>
                    <a:pt x="449117" y="207547"/>
                    <a:pt x="429321" y="225774"/>
                    <a:pt x="413033" y="239680"/>
                  </a:cubicBezTo>
                  <a:cubicBezTo>
                    <a:pt x="384310" y="263921"/>
                    <a:pt x="339394" y="290667"/>
                    <a:pt x="289434" y="311556"/>
                  </a:cubicBezTo>
                  <a:cubicBezTo>
                    <a:pt x="258487" y="324522"/>
                    <a:pt x="225599" y="334952"/>
                    <a:pt x="193524" y="341623"/>
                  </a:cubicBezTo>
                  <a:cubicBezTo>
                    <a:pt x="273804" y="359725"/>
                    <a:pt x="354585" y="370248"/>
                    <a:pt x="434865" y="374476"/>
                  </a:cubicBezTo>
                  <a:cubicBezTo>
                    <a:pt x="441850" y="372346"/>
                    <a:pt x="449273" y="370530"/>
                    <a:pt x="450370" y="370216"/>
                  </a:cubicBezTo>
                  <a:cubicBezTo>
                    <a:pt x="459673" y="367680"/>
                    <a:pt x="468819" y="364485"/>
                    <a:pt x="477714" y="360696"/>
                  </a:cubicBezTo>
                  <a:cubicBezTo>
                    <a:pt x="486547" y="356906"/>
                    <a:pt x="495161" y="352522"/>
                    <a:pt x="503430" y="347573"/>
                  </a:cubicBezTo>
                  <a:cubicBezTo>
                    <a:pt x="520846" y="337332"/>
                    <a:pt x="537102" y="325118"/>
                    <a:pt x="552826" y="312058"/>
                  </a:cubicBezTo>
                  <a:cubicBezTo>
                    <a:pt x="564635" y="302286"/>
                    <a:pt x="576099" y="291982"/>
                    <a:pt x="587375" y="281490"/>
                  </a:cubicBezTo>
                  <a:cubicBezTo>
                    <a:pt x="598808" y="270905"/>
                    <a:pt x="610115" y="260256"/>
                    <a:pt x="621266" y="249577"/>
                  </a:cubicBezTo>
                  <a:cubicBezTo>
                    <a:pt x="636739" y="234982"/>
                    <a:pt x="652714" y="220951"/>
                    <a:pt x="668407" y="206576"/>
                  </a:cubicBezTo>
                  <a:cubicBezTo>
                    <a:pt x="675047" y="200469"/>
                    <a:pt x="681687" y="194362"/>
                    <a:pt x="688140" y="188035"/>
                  </a:cubicBezTo>
                  <a:cubicBezTo>
                    <a:pt x="690833" y="185310"/>
                    <a:pt x="695219" y="185279"/>
                    <a:pt x="697944" y="187973"/>
                  </a:cubicBezTo>
                  <a:cubicBezTo>
                    <a:pt x="700669" y="190635"/>
                    <a:pt x="700731" y="195019"/>
                    <a:pt x="698038" y="197744"/>
                  </a:cubicBezTo>
                  <a:cubicBezTo>
                    <a:pt x="691742" y="204446"/>
                    <a:pt x="685352" y="211023"/>
                    <a:pt x="678837" y="217506"/>
                  </a:cubicBezTo>
                  <a:cubicBezTo>
                    <a:pt x="663833" y="232445"/>
                    <a:pt x="648423" y="246977"/>
                    <a:pt x="633576" y="262135"/>
                  </a:cubicBezTo>
                  <a:cubicBezTo>
                    <a:pt x="622582" y="273160"/>
                    <a:pt x="611556" y="284340"/>
                    <a:pt x="600123" y="295146"/>
                  </a:cubicBezTo>
                  <a:cubicBezTo>
                    <a:pt x="588628" y="305982"/>
                    <a:pt x="576756" y="316505"/>
                    <a:pt x="564478" y="326339"/>
                  </a:cubicBezTo>
                  <a:cubicBezTo>
                    <a:pt x="547783" y="339712"/>
                    <a:pt x="530211" y="351801"/>
                    <a:pt x="511668" y="362011"/>
                  </a:cubicBezTo>
                  <a:cubicBezTo>
                    <a:pt x="502553" y="366991"/>
                    <a:pt x="493125" y="371344"/>
                    <a:pt x="483478" y="374977"/>
                  </a:cubicBezTo>
                  <a:cubicBezTo>
                    <a:pt x="481880" y="375572"/>
                    <a:pt x="480189" y="375885"/>
                    <a:pt x="478591" y="376449"/>
                  </a:cubicBezTo>
                  <a:cubicBezTo>
                    <a:pt x="500141" y="376981"/>
                    <a:pt x="521660" y="377107"/>
                    <a:pt x="543053" y="376762"/>
                  </a:cubicBezTo>
                  <a:cubicBezTo>
                    <a:pt x="609833" y="375697"/>
                    <a:pt x="675830" y="370373"/>
                    <a:pt x="740605" y="361792"/>
                  </a:cubicBezTo>
                  <a:cubicBezTo>
                    <a:pt x="744896" y="359349"/>
                    <a:pt x="749469" y="356624"/>
                    <a:pt x="752194" y="355184"/>
                  </a:cubicBezTo>
                  <a:cubicBezTo>
                    <a:pt x="759085" y="351550"/>
                    <a:pt x="765820" y="347730"/>
                    <a:pt x="772429" y="343627"/>
                  </a:cubicBezTo>
                  <a:cubicBezTo>
                    <a:pt x="778913" y="339587"/>
                    <a:pt x="785271" y="335296"/>
                    <a:pt x="791379" y="330598"/>
                  </a:cubicBezTo>
                  <a:cubicBezTo>
                    <a:pt x="802937" y="321860"/>
                    <a:pt x="814307" y="311651"/>
                    <a:pt x="825051" y="300564"/>
                  </a:cubicBezTo>
                  <a:cubicBezTo>
                    <a:pt x="835356" y="289915"/>
                    <a:pt x="845035" y="278390"/>
                    <a:pt x="852928" y="265862"/>
                  </a:cubicBezTo>
                  <a:cubicBezTo>
                    <a:pt x="863421" y="249295"/>
                    <a:pt x="871158" y="231161"/>
                    <a:pt x="873507" y="211368"/>
                  </a:cubicBezTo>
                  <a:cubicBezTo>
                    <a:pt x="873851" y="207547"/>
                    <a:pt x="877203" y="204728"/>
                    <a:pt x="881024" y="205073"/>
                  </a:cubicBezTo>
                  <a:cubicBezTo>
                    <a:pt x="884814" y="205417"/>
                    <a:pt x="887633" y="208800"/>
                    <a:pt x="887289" y="212589"/>
                  </a:cubicBezTo>
                  <a:cubicBezTo>
                    <a:pt x="885597" y="240369"/>
                    <a:pt x="874885" y="266113"/>
                    <a:pt x="859193" y="288663"/>
                  </a:cubicBezTo>
                  <a:cubicBezTo>
                    <a:pt x="853022" y="297526"/>
                    <a:pt x="846037" y="305919"/>
                    <a:pt x="838520" y="313623"/>
                  </a:cubicBezTo>
                  <a:cubicBezTo>
                    <a:pt x="827055" y="325431"/>
                    <a:pt x="814307" y="335703"/>
                    <a:pt x="801684" y="344661"/>
                  </a:cubicBezTo>
                  <a:cubicBezTo>
                    <a:pt x="796140" y="348513"/>
                    <a:pt x="790408" y="351926"/>
                    <a:pt x="784645" y="355215"/>
                  </a:cubicBezTo>
                  <a:cubicBezTo>
                    <a:pt x="843343" y="346007"/>
                    <a:pt x="900726" y="334075"/>
                    <a:pt x="956481" y="319825"/>
                  </a:cubicBezTo>
                  <a:cubicBezTo>
                    <a:pt x="962119" y="315973"/>
                    <a:pt x="967506" y="312559"/>
                    <a:pt x="969323" y="311651"/>
                  </a:cubicBezTo>
                  <a:cubicBezTo>
                    <a:pt x="977686" y="307422"/>
                    <a:pt x="985642" y="302756"/>
                    <a:pt x="993159" y="297369"/>
                  </a:cubicBezTo>
                  <a:cubicBezTo>
                    <a:pt x="1000489" y="292139"/>
                    <a:pt x="1007317" y="286188"/>
                    <a:pt x="1013613" y="279329"/>
                  </a:cubicBezTo>
                  <a:cubicBezTo>
                    <a:pt x="1039736" y="251268"/>
                    <a:pt x="1059281" y="218665"/>
                    <a:pt x="1076070" y="184246"/>
                  </a:cubicBezTo>
                  <a:cubicBezTo>
                    <a:pt x="1086125" y="163607"/>
                    <a:pt x="1095271" y="142341"/>
                    <a:pt x="1103760" y="120763"/>
                  </a:cubicBezTo>
                  <a:cubicBezTo>
                    <a:pt x="1116633" y="88066"/>
                    <a:pt x="1128348" y="54805"/>
                    <a:pt x="1140438" y="22359"/>
                  </a:cubicBezTo>
                  <a:cubicBezTo>
                    <a:pt x="1141722" y="18757"/>
                    <a:pt x="1145669" y="16878"/>
                    <a:pt x="1149271" y="18131"/>
                  </a:cubicBezTo>
                  <a:cubicBezTo>
                    <a:pt x="1152873" y="19415"/>
                    <a:pt x="1154784" y="23361"/>
                    <a:pt x="1153500" y="26963"/>
                  </a:cubicBezTo>
                  <a:cubicBezTo>
                    <a:pt x="1142537" y="59941"/>
                    <a:pt x="1132263" y="93828"/>
                    <a:pt x="1120204" y="126964"/>
                  </a:cubicBezTo>
                  <a:cubicBezTo>
                    <a:pt x="1112060" y="149325"/>
                    <a:pt x="1103289" y="171374"/>
                    <a:pt x="1092953" y="192483"/>
                  </a:cubicBezTo>
                  <a:cubicBezTo>
                    <a:pt x="1075318" y="228468"/>
                    <a:pt x="1053487" y="261822"/>
                    <a:pt x="1025547" y="290667"/>
                  </a:cubicBezTo>
                  <a:cubicBezTo>
                    <a:pt x="1019909" y="296367"/>
                    <a:pt x="1013675" y="301002"/>
                    <a:pt x="1007411" y="305575"/>
                  </a:cubicBezTo>
                  <a:cubicBezTo>
                    <a:pt x="1008507" y="304854"/>
                    <a:pt x="1009635" y="304103"/>
                    <a:pt x="1011044" y="304134"/>
                  </a:cubicBezTo>
                  <a:cubicBezTo>
                    <a:pt x="1012078" y="304134"/>
                    <a:pt x="1013049" y="304353"/>
                    <a:pt x="1014083" y="304353"/>
                  </a:cubicBezTo>
                  <a:cubicBezTo>
                    <a:pt x="1035664" y="298090"/>
                    <a:pt x="1057120" y="291700"/>
                    <a:pt x="1078075" y="284810"/>
                  </a:cubicBezTo>
                  <a:cubicBezTo>
                    <a:pt x="1130164" y="267742"/>
                    <a:pt x="1182348" y="251518"/>
                    <a:pt x="1234939" y="237112"/>
                  </a:cubicBezTo>
                  <a:cubicBezTo>
                    <a:pt x="1235189" y="236955"/>
                    <a:pt x="1235252" y="236611"/>
                    <a:pt x="1235534" y="236485"/>
                  </a:cubicBezTo>
                  <a:cubicBezTo>
                    <a:pt x="1269957" y="220983"/>
                    <a:pt x="1333072" y="188693"/>
                    <a:pt x="1381340" y="149263"/>
                  </a:cubicBezTo>
                  <a:cubicBezTo>
                    <a:pt x="1399695" y="134261"/>
                    <a:pt x="1415858" y="118257"/>
                    <a:pt x="1427291" y="101689"/>
                  </a:cubicBezTo>
                  <a:cubicBezTo>
                    <a:pt x="1435873" y="89287"/>
                    <a:pt x="1441730" y="76634"/>
                    <a:pt x="1443453" y="63825"/>
                  </a:cubicBezTo>
                  <a:cubicBezTo>
                    <a:pt x="1447368" y="36076"/>
                    <a:pt x="1430172" y="21513"/>
                    <a:pt x="1409249" y="18538"/>
                  </a:cubicBezTo>
                  <a:cubicBezTo>
                    <a:pt x="1387166" y="15375"/>
                    <a:pt x="1361043" y="23862"/>
                    <a:pt x="1348796" y="43562"/>
                  </a:cubicBezTo>
                  <a:cubicBezTo>
                    <a:pt x="1338616" y="59754"/>
                    <a:pt x="1341091" y="72093"/>
                    <a:pt x="1348828" y="77856"/>
                  </a:cubicBezTo>
                  <a:cubicBezTo>
                    <a:pt x="1353401" y="81238"/>
                    <a:pt x="1359477" y="82334"/>
                    <a:pt x="1364238" y="79798"/>
                  </a:cubicBezTo>
                  <a:cubicBezTo>
                    <a:pt x="1368529" y="77511"/>
                    <a:pt x="1371442" y="72532"/>
                    <a:pt x="1371975" y="64827"/>
                  </a:cubicBezTo>
                  <a:cubicBezTo>
                    <a:pt x="1372194" y="61006"/>
                    <a:pt x="1375483" y="58094"/>
                    <a:pt x="1379273" y="58313"/>
                  </a:cubicBezTo>
                  <a:cubicBezTo>
                    <a:pt x="1383095" y="58532"/>
                    <a:pt x="1386039" y="61789"/>
                    <a:pt x="1385820" y="65610"/>
                  </a:cubicBezTo>
                  <a:cubicBezTo>
                    <a:pt x="1385225" y="79610"/>
                    <a:pt x="1378929" y="88160"/>
                    <a:pt x="1371286" y="92544"/>
                  </a:cubicBezTo>
                  <a:cubicBezTo>
                    <a:pt x="1361764" y="97962"/>
                    <a:pt x="1349360" y="96835"/>
                    <a:pt x="1339901" y="90164"/>
                  </a:cubicBezTo>
                  <a:cubicBezTo>
                    <a:pt x="1327152" y="81176"/>
                    <a:pt x="1318977" y="61570"/>
                    <a:pt x="1334732" y="34980"/>
                  </a:cubicBezTo>
                  <a:cubicBezTo>
                    <a:pt x="1350018" y="9330"/>
                    <a:pt x="1383188" y="-3009"/>
                    <a:pt x="1411692" y="624"/>
                  </a:cubicBezTo>
                  <a:cubicBezTo>
                    <a:pt x="1442263" y="4539"/>
                    <a:pt x="1467415" y="25835"/>
                    <a:pt x="1462059" y="66362"/>
                  </a:cubicBezTo>
                  <a:cubicBezTo>
                    <a:pt x="1459897" y="81896"/>
                    <a:pt x="1453006" y="97367"/>
                    <a:pt x="1442451" y="112275"/>
                  </a:cubicBezTo>
                  <a:cubicBezTo>
                    <a:pt x="1429922" y="130002"/>
                    <a:pt x="1412287" y="147070"/>
                    <a:pt x="1392178" y="162824"/>
                  </a:cubicBezTo>
                  <a:cubicBezTo>
                    <a:pt x="1363706" y="185123"/>
                    <a:pt x="1330473" y="204759"/>
                    <a:pt x="1300403" y="220419"/>
                  </a:cubicBezTo>
                  <a:cubicBezTo>
                    <a:pt x="1331788" y="212840"/>
                    <a:pt x="1363330" y="205762"/>
                    <a:pt x="1395248" y="199842"/>
                  </a:cubicBezTo>
                  <a:cubicBezTo>
                    <a:pt x="1410533" y="197024"/>
                    <a:pt x="1425850" y="194550"/>
                    <a:pt x="1441229" y="192263"/>
                  </a:cubicBezTo>
                  <a:cubicBezTo>
                    <a:pt x="1464157" y="188881"/>
                    <a:pt x="1487148" y="185906"/>
                    <a:pt x="1510170" y="182774"/>
                  </a:cubicBezTo>
                  <a:lnTo>
                    <a:pt x="1551046" y="177074"/>
                  </a:lnTo>
                  <a:cubicBezTo>
                    <a:pt x="1551892" y="176948"/>
                    <a:pt x="1562448" y="175508"/>
                    <a:pt x="1566676" y="175069"/>
                  </a:cubicBezTo>
                  <a:cubicBezTo>
                    <a:pt x="1573943" y="174349"/>
                    <a:pt x="1575572" y="182492"/>
                    <a:pt x="1575478" y="1828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3" name="Google Shape;2323;p33"/>
            <p:cNvSpPr/>
            <p:nvPr/>
          </p:nvSpPr>
          <p:spPr>
            <a:xfrm rot="5400000">
              <a:off x="929221" y="358742"/>
              <a:ext cx="101222" cy="399118"/>
            </a:xfrm>
            <a:custGeom>
              <a:rect b="b" l="l" r="r" t="t"/>
              <a:pathLst>
                <a:path extrusionOk="0" h="798236" w="202444">
                  <a:moveTo>
                    <a:pt x="92378" y="672993"/>
                  </a:moveTo>
                  <a:cubicBezTo>
                    <a:pt x="94257" y="638511"/>
                    <a:pt x="101148" y="602933"/>
                    <a:pt x="115149" y="571551"/>
                  </a:cubicBezTo>
                  <a:cubicBezTo>
                    <a:pt x="119315" y="562187"/>
                    <a:pt x="146159" y="512108"/>
                    <a:pt x="149949" y="548125"/>
                  </a:cubicBezTo>
                  <a:cubicBezTo>
                    <a:pt x="150293" y="551601"/>
                    <a:pt x="150356" y="555109"/>
                    <a:pt x="150293" y="558617"/>
                  </a:cubicBezTo>
                  <a:cubicBezTo>
                    <a:pt x="150168" y="564755"/>
                    <a:pt x="149604" y="570893"/>
                    <a:pt x="148790" y="576969"/>
                  </a:cubicBezTo>
                  <a:cubicBezTo>
                    <a:pt x="147881" y="583922"/>
                    <a:pt x="146378" y="590750"/>
                    <a:pt x="144874" y="597577"/>
                  </a:cubicBezTo>
                  <a:cubicBezTo>
                    <a:pt x="151390" y="589528"/>
                    <a:pt x="157999" y="581667"/>
                    <a:pt x="164326" y="574151"/>
                  </a:cubicBezTo>
                  <a:cubicBezTo>
                    <a:pt x="166362" y="571708"/>
                    <a:pt x="183902" y="547592"/>
                    <a:pt x="187630" y="550442"/>
                  </a:cubicBezTo>
                  <a:cubicBezTo>
                    <a:pt x="194302" y="555453"/>
                    <a:pt x="178891" y="595479"/>
                    <a:pt x="177043" y="601054"/>
                  </a:cubicBezTo>
                  <a:cubicBezTo>
                    <a:pt x="161288" y="648783"/>
                    <a:pt x="132064" y="699144"/>
                    <a:pt x="91783" y="729523"/>
                  </a:cubicBezTo>
                  <a:cubicBezTo>
                    <a:pt x="91814" y="729492"/>
                    <a:pt x="91971" y="680384"/>
                    <a:pt x="92378" y="672993"/>
                  </a:cubicBezTo>
                  <a:close/>
                  <a:moveTo>
                    <a:pt x="72864" y="796671"/>
                  </a:moveTo>
                  <a:cubicBezTo>
                    <a:pt x="73522" y="797203"/>
                    <a:pt x="74054" y="797673"/>
                    <a:pt x="74712" y="798237"/>
                  </a:cubicBezTo>
                  <a:lnTo>
                    <a:pt x="73459" y="795637"/>
                  </a:lnTo>
                  <a:cubicBezTo>
                    <a:pt x="73396" y="795167"/>
                    <a:pt x="73302" y="794729"/>
                    <a:pt x="73240" y="794290"/>
                  </a:cubicBezTo>
                  <a:moveTo>
                    <a:pt x="73208" y="794071"/>
                  </a:moveTo>
                  <a:cubicBezTo>
                    <a:pt x="72582" y="788872"/>
                    <a:pt x="82856" y="777691"/>
                    <a:pt x="82010" y="772618"/>
                  </a:cubicBezTo>
                  <a:lnTo>
                    <a:pt x="75056" y="735505"/>
                  </a:lnTo>
                  <a:cubicBezTo>
                    <a:pt x="73678" y="707819"/>
                    <a:pt x="72989" y="678661"/>
                    <a:pt x="62590" y="652510"/>
                  </a:cubicBezTo>
                  <a:cubicBezTo>
                    <a:pt x="60617" y="647593"/>
                    <a:pt x="50907" y="624731"/>
                    <a:pt x="42262" y="630932"/>
                  </a:cubicBezTo>
                  <a:cubicBezTo>
                    <a:pt x="35214" y="636005"/>
                    <a:pt x="37626" y="653794"/>
                    <a:pt x="37876" y="660966"/>
                  </a:cubicBezTo>
                  <a:cubicBezTo>
                    <a:pt x="38472" y="675436"/>
                    <a:pt x="40351" y="689874"/>
                    <a:pt x="43139" y="704155"/>
                  </a:cubicBezTo>
                  <a:cubicBezTo>
                    <a:pt x="40852" y="700585"/>
                    <a:pt x="38659" y="696983"/>
                    <a:pt x="35934" y="693788"/>
                  </a:cubicBezTo>
                  <a:cubicBezTo>
                    <a:pt x="33554" y="691032"/>
                    <a:pt x="30798" y="688527"/>
                    <a:pt x="28072" y="686147"/>
                  </a:cubicBezTo>
                  <a:cubicBezTo>
                    <a:pt x="-2906" y="659119"/>
                    <a:pt x="19584" y="712235"/>
                    <a:pt x="23938" y="723134"/>
                  </a:cubicBezTo>
                  <a:cubicBezTo>
                    <a:pt x="28166" y="733908"/>
                    <a:pt x="32708" y="744587"/>
                    <a:pt x="37688" y="755048"/>
                  </a:cubicBezTo>
                  <a:cubicBezTo>
                    <a:pt x="47618" y="776000"/>
                    <a:pt x="58361" y="784582"/>
                    <a:pt x="72864" y="796639"/>
                  </a:cubicBezTo>
                  <a:moveTo>
                    <a:pt x="41009" y="451193"/>
                  </a:moveTo>
                  <a:cubicBezTo>
                    <a:pt x="38252" y="467103"/>
                    <a:pt x="41948" y="485268"/>
                    <a:pt x="47900" y="502775"/>
                  </a:cubicBezTo>
                  <a:cubicBezTo>
                    <a:pt x="42074" y="496230"/>
                    <a:pt x="36185" y="490154"/>
                    <a:pt x="30359" y="485017"/>
                  </a:cubicBezTo>
                  <a:cubicBezTo>
                    <a:pt x="25786" y="480977"/>
                    <a:pt x="7807" y="465788"/>
                    <a:pt x="1198" y="474056"/>
                  </a:cubicBezTo>
                  <a:cubicBezTo>
                    <a:pt x="-3156" y="479474"/>
                    <a:pt x="5583" y="493943"/>
                    <a:pt x="7963" y="498516"/>
                  </a:cubicBezTo>
                  <a:cubicBezTo>
                    <a:pt x="19929" y="521598"/>
                    <a:pt x="36717" y="540734"/>
                    <a:pt x="57641" y="555704"/>
                  </a:cubicBezTo>
                  <a:cubicBezTo>
                    <a:pt x="64595" y="560684"/>
                    <a:pt x="84954" y="571113"/>
                    <a:pt x="92378" y="575278"/>
                  </a:cubicBezTo>
                  <a:cubicBezTo>
                    <a:pt x="95667" y="577157"/>
                    <a:pt x="97859" y="576688"/>
                    <a:pt x="96011" y="572146"/>
                  </a:cubicBezTo>
                  <a:cubicBezTo>
                    <a:pt x="96700" y="541078"/>
                    <a:pt x="85957" y="499267"/>
                    <a:pt x="70139" y="473116"/>
                  </a:cubicBezTo>
                  <a:cubicBezTo>
                    <a:pt x="67821" y="469139"/>
                    <a:pt x="43890" y="434594"/>
                    <a:pt x="41009" y="451193"/>
                  </a:cubicBezTo>
                  <a:close/>
                  <a:moveTo>
                    <a:pt x="116935" y="460965"/>
                  </a:moveTo>
                  <a:cubicBezTo>
                    <a:pt x="131750" y="453010"/>
                    <a:pt x="177857" y="421378"/>
                    <a:pt x="193174" y="392126"/>
                  </a:cubicBezTo>
                  <a:cubicBezTo>
                    <a:pt x="197215" y="384422"/>
                    <a:pt x="208491" y="360995"/>
                    <a:pt x="198280" y="353291"/>
                  </a:cubicBezTo>
                  <a:cubicBezTo>
                    <a:pt x="190324" y="347309"/>
                    <a:pt x="177481" y="362812"/>
                    <a:pt x="173284" y="367384"/>
                  </a:cubicBezTo>
                  <a:cubicBezTo>
                    <a:pt x="168147" y="372990"/>
                    <a:pt x="163825" y="379379"/>
                    <a:pt x="159189" y="385486"/>
                  </a:cubicBezTo>
                  <a:cubicBezTo>
                    <a:pt x="161663" y="379692"/>
                    <a:pt x="163793" y="374212"/>
                    <a:pt x="165046" y="369608"/>
                  </a:cubicBezTo>
                  <a:cubicBezTo>
                    <a:pt x="166236" y="365254"/>
                    <a:pt x="174882" y="322160"/>
                    <a:pt x="158124" y="329081"/>
                  </a:cubicBezTo>
                  <a:cubicBezTo>
                    <a:pt x="148195" y="333184"/>
                    <a:pt x="142212" y="347747"/>
                    <a:pt x="137921" y="356736"/>
                  </a:cubicBezTo>
                  <a:cubicBezTo>
                    <a:pt x="127396" y="378690"/>
                    <a:pt x="112863" y="460338"/>
                    <a:pt x="111923" y="462938"/>
                  </a:cubicBezTo>
                  <a:cubicBezTo>
                    <a:pt x="111735" y="463439"/>
                    <a:pt x="115118" y="463564"/>
                    <a:pt x="116935" y="460965"/>
                  </a:cubicBezTo>
                  <a:close/>
                  <a:moveTo>
                    <a:pt x="52849" y="265504"/>
                  </a:moveTo>
                  <a:cubicBezTo>
                    <a:pt x="46020" y="269388"/>
                    <a:pt x="71329" y="334844"/>
                    <a:pt x="85549" y="367979"/>
                  </a:cubicBezTo>
                  <a:cubicBezTo>
                    <a:pt x="66317" y="336817"/>
                    <a:pt x="34744" y="287928"/>
                    <a:pt x="27697" y="285924"/>
                  </a:cubicBezTo>
                  <a:cubicBezTo>
                    <a:pt x="18519" y="283325"/>
                    <a:pt x="15418" y="290277"/>
                    <a:pt x="17830" y="298514"/>
                  </a:cubicBezTo>
                  <a:cubicBezTo>
                    <a:pt x="18707" y="301458"/>
                    <a:pt x="19991" y="304277"/>
                    <a:pt x="21401" y="307033"/>
                  </a:cubicBezTo>
                  <a:cubicBezTo>
                    <a:pt x="34462" y="332088"/>
                    <a:pt x="56419" y="352570"/>
                    <a:pt x="76153" y="372051"/>
                  </a:cubicBezTo>
                  <a:cubicBezTo>
                    <a:pt x="80068" y="375872"/>
                    <a:pt x="94257" y="389996"/>
                    <a:pt x="98893" y="392972"/>
                  </a:cubicBezTo>
                  <a:cubicBezTo>
                    <a:pt x="98956" y="393034"/>
                    <a:pt x="98987" y="393097"/>
                    <a:pt x="99018" y="393159"/>
                  </a:cubicBezTo>
                  <a:cubicBezTo>
                    <a:pt x="99833" y="394130"/>
                    <a:pt x="102213" y="396824"/>
                    <a:pt x="101994" y="395540"/>
                  </a:cubicBezTo>
                  <a:cubicBezTo>
                    <a:pt x="98924" y="377782"/>
                    <a:pt x="97264" y="316053"/>
                    <a:pt x="80569" y="286582"/>
                  </a:cubicBezTo>
                  <a:cubicBezTo>
                    <a:pt x="76215" y="278783"/>
                    <a:pt x="64156" y="259052"/>
                    <a:pt x="52849" y="265504"/>
                  </a:cubicBezTo>
                  <a:close/>
                  <a:moveTo>
                    <a:pt x="155242" y="100266"/>
                  </a:moveTo>
                  <a:cubicBezTo>
                    <a:pt x="139894" y="130896"/>
                    <a:pt x="129965" y="164188"/>
                    <a:pt x="122479" y="197762"/>
                  </a:cubicBezTo>
                  <a:cubicBezTo>
                    <a:pt x="120286" y="207658"/>
                    <a:pt x="162352" y="174053"/>
                    <a:pt x="172564" y="122784"/>
                  </a:cubicBezTo>
                  <a:cubicBezTo>
                    <a:pt x="174913" y="110852"/>
                    <a:pt x="177199" y="98669"/>
                    <a:pt x="178139" y="86517"/>
                  </a:cubicBezTo>
                  <a:cubicBezTo>
                    <a:pt x="178327" y="84012"/>
                    <a:pt x="179361" y="78061"/>
                    <a:pt x="176636" y="76339"/>
                  </a:cubicBezTo>
                  <a:cubicBezTo>
                    <a:pt x="168742" y="71359"/>
                    <a:pt x="157028" y="96665"/>
                    <a:pt x="155242" y="100266"/>
                  </a:cubicBezTo>
                  <a:close/>
                  <a:moveTo>
                    <a:pt x="51251" y="547"/>
                  </a:moveTo>
                  <a:cubicBezTo>
                    <a:pt x="42230" y="4838"/>
                    <a:pt x="50311" y="28765"/>
                    <a:pt x="51846" y="34935"/>
                  </a:cubicBezTo>
                  <a:cubicBezTo>
                    <a:pt x="59865" y="67444"/>
                    <a:pt x="72488" y="98512"/>
                    <a:pt x="87022" y="128547"/>
                  </a:cubicBezTo>
                  <a:cubicBezTo>
                    <a:pt x="89339" y="133308"/>
                    <a:pt x="116715" y="188241"/>
                    <a:pt x="115901" y="172174"/>
                  </a:cubicBezTo>
                  <a:cubicBezTo>
                    <a:pt x="115149" y="156076"/>
                    <a:pt x="103811" y="67945"/>
                    <a:pt x="82417" y="32054"/>
                  </a:cubicBezTo>
                  <a:cubicBezTo>
                    <a:pt x="78658" y="25665"/>
                    <a:pt x="61776" y="-4401"/>
                    <a:pt x="51251" y="54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4" name="Google Shape;2324;p33"/>
            <p:cNvSpPr/>
            <p:nvPr/>
          </p:nvSpPr>
          <p:spPr>
            <a:xfrm rot="5400000">
              <a:off x="921823" y="279424"/>
              <a:ext cx="45615" cy="554170"/>
            </a:xfrm>
            <a:custGeom>
              <a:rect b="b" l="l" r="r" t="t"/>
              <a:pathLst>
                <a:path extrusionOk="0" h="1108340" w="91229">
                  <a:moveTo>
                    <a:pt x="91221" y="6993"/>
                  </a:moveTo>
                  <a:lnTo>
                    <a:pt x="79475" y="229513"/>
                  </a:lnTo>
                  <a:cubicBezTo>
                    <a:pt x="75841" y="295690"/>
                    <a:pt x="71738" y="370573"/>
                    <a:pt x="67290" y="445205"/>
                  </a:cubicBezTo>
                  <a:cubicBezTo>
                    <a:pt x="64409" y="494063"/>
                    <a:pt x="61433" y="542795"/>
                    <a:pt x="58364" y="588959"/>
                  </a:cubicBezTo>
                  <a:cubicBezTo>
                    <a:pt x="51692" y="689899"/>
                    <a:pt x="44832" y="778437"/>
                    <a:pt x="40165" y="828485"/>
                  </a:cubicBezTo>
                  <a:cubicBezTo>
                    <a:pt x="34778" y="884608"/>
                    <a:pt x="19116" y="954543"/>
                    <a:pt x="15452" y="1019498"/>
                  </a:cubicBezTo>
                  <a:cubicBezTo>
                    <a:pt x="13823" y="1047873"/>
                    <a:pt x="14480" y="1075245"/>
                    <a:pt x="19430" y="1100018"/>
                  </a:cubicBezTo>
                  <a:cubicBezTo>
                    <a:pt x="20244" y="1103745"/>
                    <a:pt x="17801" y="1107441"/>
                    <a:pt x="14073" y="1108193"/>
                  </a:cubicBezTo>
                  <a:cubicBezTo>
                    <a:pt x="10346" y="1108976"/>
                    <a:pt x="6650" y="1106564"/>
                    <a:pt x="5898" y="1102837"/>
                  </a:cubicBezTo>
                  <a:cubicBezTo>
                    <a:pt x="323" y="1076999"/>
                    <a:pt x="-836" y="1048374"/>
                    <a:pt x="511" y="1018715"/>
                  </a:cubicBezTo>
                  <a:cubicBezTo>
                    <a:pt x="3361" y="953603"/>
                    <a:pt x="18239" y="883292"/>
                    <a:pt x="22969" y="826950"/>
                  </a:cubicBezTo>
                  <a:cubicBezTo>
                    <a:pt x="25443" y="798168"/>
                    <a:pt x="28388" y="756702"/>
                    <a:pt x="31739" y="707438"/>
                  </a:cubicBezTo>
                  <a:cubicBezTo>
                    <a:pt x="35592" y="651220"/>
                    <a:pt x="39852" y="584919"/>
                    <a:pt x="44425" y="515923"/>
                  </a:cubicBezTo>
                  <a:cubicBezTo>
                    <a:pt x="50815" y="418678"/>
                    <a:pt x="57831" y="316078"/>
                    <a:pt x="63469" y="228573"/>
                  </a:cubicBezTo>
                  <a:lnTo>
                    <a:pt x="78003" y="6273"/>
                  </a:lnTo>
                  <a:cubicBezTo>
                    <a:pt x="78222" y="2608"/>
                    <a:pt x="81354" y="-179"/>
                    <a:pt x="85019" y="9"/>
                  </a:cubicBezTo>
                  <a:cubicBezTo>
                    <a:pt x="88621" y="228"/>
                    <a:pt x="91409" y="3329"/>
                    <a:pt x="91221" y="6993"/>
                  </a:cubicBezTo>
                  <a:lnTo>
                    <a:pt x="91221" y="699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5" name="Google Shape;2325;p33"/>
            <p:cNvSpPr/>
            <p:nvPr/>
          </p:nvSpPr>
          <p:spPr>
            <a:xfrm rot="5400000">
              <a:off x="981040" y="327340"/>
              <a:ext cx="153661" cy="491248"/>
            </a:xfrm>
            <a:custGeom>
              <a:rect b="b" l="l" r="r" t="t"/>
              <a:pathLst>
                <a:path extrusionOk="0" h="982495" w="307323">
                  <a:moveTo>
                    <a:pt x="271228" y="122132"/>
                  </a:moveTo>
                  <a:cubicBezTo>
                    <a:pt x="237149" y="206317"/>
                    <a:pt x="160471" y="349537"/>
                    <a:pt x="156556" y="335475"/>
                  </a:cubicBezTo>
                  <a:cubicBezTo>
                    <a:pt x="152328" y="320129"/>
                    <a:pt x="198309" y="192348"/>
                    <a:pt x="235583" y="93757"/>
                  </a:cubicBezTo>
                  <a:cubicBezTo>
                    <a:pt x="259607" y="30211"/>
                    <a:pt x="300233" y="-1452"/>
                    <a:pt x="302238" y="51"/>
                  </a:cubicBezTo>
                  <a:cubicBezTo>
                    <a:pt x="321564" y="14552"/>
                    <a:pt x="280218" y="99895"/>
                    <a:pt x="271228" y="122132"/>
                  </a:cubicBezTo>
                  <a:close/>
                  <a:moveTo>
                    <a:pt x="45142" y="197265"/>
                  </a:moveTo>
                  <a:cubicBezTo>
                    <a:pt x="45705" y="232436"/>
                    <a:pt x="67662" y="295638"/>
                    <a:pt x="86519" y="325171"/>
                  </a:cubicBezTo>
                  <a:cubicBezTo>
                    <a:pt x="96980" y="341614"/>
                    <a:pt x="111514" y="316747"/>
                    <a:pt x="112830" y="304438"/>
                  </a:cubicBezTo>
                  <a:cubicBezTo>
                    <a:pt x="115242" y="282390"/>
                    <a:pt x="100802" y="241895"/>
                    <a:pt x="82572" y="216526"/>
                  </a:cubicBezTo>
                  <a:cubicBezTo>
                    <a:pt x="65627" y="193006"/>
                    <a:pt x="44891" y="183141"/>
                    <a:pt x="45142" y="197265"/>
                  </a:cubicBezTo>
                  <a:close/>
                  <a:moveTo>
                    <a:pt x="185122" y="330151"/>
                  </a:moveTo>
                  <a:cubicBezTo>
                    <a:pt x="172750" y="360812"/>
                    <a:pt x="169367" y="400368"/>
                    <a:pt x="175224" y="403280"/>
                  </a:cubicBezTo>
                  <a:cubicBezTo>
                    <a:pt x="196743" y="413991"/>
                    <a:pt x="267877" y="263004"/>
                    <a:pt x="222553" y="282797"/>
                  </a:cubicBezTo>
                  <a:cubicBezTo>
                    <a:pt x="219702" y="284050"/>
                    <a:pt x="194550" y="306881"/>
                    <a:pt x="185122" y="330151"/>
                  </a:cubicBezTo>
                  <a:close/>
                  <a:moveTo>
                    <a:pt x="55290" y="483644"/>
                  </a:moveTo>
                  <a:cubicBezTo>
                    <a:pt x="54538" y="496767"/>
                    <a:pt x="78594" y="548255"/>
                    <a:pt x="91374" y="564447"/>
                  </a:cubicBezTo>
                  <a:cubicBezTo>
                    <a:pt x="94130" y="567954"/>
                    <a:pt x="108507" y="589502"/>
                    <a:pt x="114928" y="567986"/>
                  </a:cubicBezTo>
                  <a:cubicBezTo>
                    <a:pt x="117027" y="560908"/>
                    <a:pt x="96824" y="504440"/>
                    <a:pt x="83199" y="485680"/>
                  </a:cubicBezTo>
                  <a:cubicBezTo>
                    <a:pt x="78813" y="479604"/>
                    <a:pt x="57389" y="448004"/>
                    <a:pt x="55290" y="483644"/>
                  </a:cubicBezTo>
                  <a:close/>
                  <a:moveTo>
                    <a:pt x="50372" y="516780"/>
                  </a:moveTo>
                  <a:cubicBezTo>
                    <a:pt x="40944" y="503970"/>
                    <a:pt x="3827" y="486776"/>
                    <a:pt x="18267" y="528117"/>
                  </a:cubicBezTo>
                  <a:cubicBezTo>
                    <a:pt x="43607" y="579041"/>
                    <a:pt x="94757" y="611738"/>
                    <a:pt x="88461" y="586307"/>
                  </a:cubicBezTo>
                  <a:cubicBezTo>
                    <a:pt x="87678" y="583113"/>
                    <a:pt x="86519" y="580044"/>
                    <a:pt x="85203" y="577037"/>
                  </a:cubicBezTo>
                  <a:cubicBezTo>
                    <a:pt x="75963" y="556053"/>
                    <a:pt x="64624" y="536103"/>
                    <a:pt x="50372" y="516780"/>
                  </a:cubicBezTo>
                  <a:close/>
                  <a:moveTo>
                    <a:pt x="194300" y="549852"/>
                  </a:moveTo>
                  <a:cubicBezTo>
                    <a:pt x="176728" y="564509"/>
                    <a:pt x="166611" y="593824"/>
                    <a:pt x="161411" y="615559"/>
                  </a:cubicBezTo>
                  <a:cubicBezTo>
                    <a:pt x="159814" y="622167"/>
                    <a:pt x="155710" y="652766"/>
                    <a:pt x="170933" y="641240"/>
                  </a:cubicBezTo>
                  <a:cubicBezTo>
                    <a:pt x="192358" y="625017"/>
                    <a:pt x="205482" y="590473"/>
                    <a:pt x="213751" y="565574"/>
                  </a:cubicBezTo>
                  <a:cubicBezTo>
                    <a:pt x="217071" y="555646"/>
                    <a:pt x="216476" y="531343"/>
                    <a:pt x="194300" y="549852"/>
                  </a:cubicBezTo>
                  <a:close/>
                  <a:moveTo>
                    <a:pt x="181802" y="644842"/>
                  </a:moveTo>
                  <a:cubicBezTo>
                    <a:pt x="180330" y="649790"/>
                    <a:pt x="175475" y="665419"/>
                    <a:pt x="182335" y="668832"/>
                  </a:cubicBezTo>
                  <a:cubicBezTo>
                    <a:pt x="189069" y="672152"/>
                    <a:pt x="231762" y="633254"/>
                    <a:pt x="248551" y="612521"/>
                  </a:cubicBezTo>
                  <a:cubicBezTo>
                    <a:pt x="258730" y="599994"/>
                    <a:pt x="259357" y="556805"/>
                    <a:pt x="234863" y="566169"/>
                  </a:cubicBezTo>
                  <a:cubicBezTo>
                    <a:pt x="229600" y="568142"/>
                    <a:pt x="188818" y="621510"/>
                    <a:pt x="181802" y="644842"/>
                  </a:cubicBezTo>
                  <a:close/>
                  <a:moveTo>
                    <a:pt x="24500" y="689033"/>
                  </a:moveTo>
                  <a:cubicBezTo>
                    <a:pt x="19896" y="685275"/>
                    <a:pt x="10217" y="676881"/>
                    <a:pt x="3827" y="680984"/>
                  </a:cubicBezTo>
                  <a:cubicBezTo>
                    <a:pt x="-3252" y="685556"/>
                    <a:pt x="1227" y="698679"/>
                    <a:pt x="3514" y="704598"/>
                  </a:cubicBezTo>
                  <a:cubicBezTo>
                    <a:pt x="10718" y="723076"/>
                    <a:pt x="30263" y="749948"/>
                    <a:pt x="43732" y="764073"/>
                  </a:cubicBezTo>
                  <a:cubicBezTo>
                    <a:pt x="46676" y="767142"/>
                    <a:pt x="65439" y="773625"/>
                    <a:pt x="71828" y="767205"/>
                  </a:cubicBezTo>
                  <a:cubicBezTo>
                    <a:pt x="76965" y="762100"/>
                    <a:pt x="70701" y="744780"/>
                    <a:pt x="67850" y="739957"/>
                  </a:cubicBezTo>
                  <a:cubicBezTo>
                    <a:pt x="55854" y="719475"/>
                    <a:pt x="41289" y="702907"/>
                    <a:pt x="24500" y="689033"/>
                  </a:cubicBezTo>
                  <a:close/>
                  <a:moveTo>
                    <a:pt x="77592" y="677132"/>
                  </a:moveTo>
                  <a:cubicBezTo>
                    <a:pt x="72267" y="671745"/>
                    <a:pt x="63966" y="665857"/>
                    <a:pt x="56230" y="669302"/>
                  </a:cubicBezTo>
                  <a:cubicBezTo>
                    <a:pt x="49621" y="672246"/>
                    <a:pt x="50216" y="682174"/>
                    <a:pt x="50811" y="688187"/>
                  </a:cubicBezTo>
                  <a:cubicBezTo>
                    <a:pt x="52502" y="705663"/>
                    <a:pt x="57890" y="713117"/>
                    <a:pt x="67475" y="731971"/>
                  </a:cubicBezTo>
                  <a:cubicBezTo>
                    <a:pt x="75462" y="747662"/>
                    <a:pt x="96793" y="763759"/>
                    <a:pt x="96385" y="763071"/>
                  </a:cubicBezTo>
                  <a:cubicBezTo>
                    <a:pt x="107818" y="763196"/>
                    <a:pt x="104968" y="735541"/>
                    <a:pt x="103276" y="728933"/>
                  </a:cubicBezTo>
                  <a:cubicBezTo>
                    <a:pt x="98641" y="710674"/>
                    <a:pt x="90935" y="690693"/>
                    <a:pt x="77592" y="677132"/>
                  </a:cubicBezTo>
                  <a:close/>
                  <a:moveTo>
                    <a:pt x="149133" y="795736"/>
                  </a:moveTo>
                  <a:cubicBezTo>
                    <a:pt x="142022" y="811896"/>
                    <a:pt x="137011" y="829999"/>
                    <a:pt x="137105" y="847913"/>
                  </a:cubicBezTo>
                  <a:cubicBezTo>
                    <a:pt x="137105" y="854490"/>
                    <a:pt x="138138" y="865170"/>
                    <a:pt x="145938" y="867268"/>
                  </a:cubicBezTo>
                  <a:cubicBezTo>
                    <a:pt x="153361" y="869241"/>
                    <a:pt x="159939" y="858687"/>
                    <a:pt x="163040" y="853550"/>
                  </a:cubicBezTo>
                  <a:cubicBezTo>
                    <a:pt x="174159" y="835010"/>
                    <a:pt x="181645" y="812554"/>
                    <a:pt x="184558" y="790913"/>
                  </a:cubicBezTo>
                  <a:cubicBezTo>
                    <a:pt x="185717" y="782300"/>
                    <a:pt x="185498" y="769961"/>
                    <a:pt x="175162" y="767361"/>
                  </a:cubicBezTo>
                  <a:cubicBezTo>
                    <a:pt x="164825" y="764762"/>
                    <a:pt x="152359" y="788501"/>
                    <a:pt x="149133" y="795736"/>
                  </a:cubicBezTo>
                  <a:close/>
                  <a:moveTo>
                    <a:pt x="177887" y="875724"/>
                  </a:moveTo>
                  <a:cubicBezTo>
                    <a:pt x="186250" y="878668"/>
                    <a:pt x="196117" y="867205"/>
                    <a:pt x="200846" y="861944"/>
                  </a:cubicBezTo>
                  <a:cubicBezTo>
                    <a:pt x="217604" y="843278"/>
                    <a:pt x="229694" y="819225"/>
                    <a:pt x="235928" y="794671"/>
                  </a:cubicBezTo>
                  <a:cubicBezTo>
                    <a:pt x="238277" y="785495"/>
                    <a:pt x="242161" y="767142"/>
                    <a:pt x="232075" y="761661"/>
                  </a:cubicBezTo>
                  <a:cubicBezTo>
                    <a:pt x="221989" y="756180"/>
                    <a:pt x="208520" y="779544"/>
                    <a:pt x="204950" y="785088"/>
                  </a:cubicBezTo>
                  <a:cubicBezTo>
                    <a:pt x="192013" y="804975"/>
                    <a:pt x="180988" y="827712"/>
                    <a:pt x="174974" y="850920"/>
                  </a:cubicBezTo>
                  <a:cubicBezTo>
                    <a:pt x="173408" y="856964"/>
                    <a:pt x="169085" y="872623"/>
                    <a:pt x="177887" y="875724"/>
                  </a:cubicBezTo>
                  <a:close/>
                  <a:moveTo>
                    <a:pt x="75525" y="849134"/>
                  </a:moveTo>
                  <a:cubicBezTo>
                    <a:pt x="70074" y="843935"/>
                    <a:pt x="63841" y="842965"/>
                    <a:pt x="61022" y="850982"/>
                  </a:cubicBezTo>
                  <a:cubicBezTo>
                    <a:pt x="60239" y="853175"/>
                    <a:pt x="59769" y="855492"/>
                    <a:pt x="59393" y="857810"/>
                  </a:cubicBezTo>
                  <a:cubicBezTo>
                    <a:pt x="55415" y="881299"/>
                    <a:pt x="61304" y="942214"/>
                    <a:pt x="78500" y="955994"/>
                  </a:cubicBezTo>
                  <a:cubicBezTo>
                    <a:pt x="95696" y="969774"/>
                    <a:pt x="98829" y="921450"/>
                    <a:pt x="96918" y="907638"/>
                  </a:cubicBezTo>
                  <a:cubicBezTo>
                    <a:pt x="95508" y="897428"/>
                    <a:pt x="93660" y="887218"/>
                    <a:pt x="90559" y="877415"/>
                  </a:cubicBezTo>
                  <a:cubicBezTo>
                    <a:pt x="87364" y="867519"/>
                    <a:pt x="83167" y="856400"/>
                    <a:pt x="75525" y="849134"/>
                  </a:cubicBezTo>
                  <a:close/>
                  <a:moveTo>
                    <a:pt x="21274" y="890632"/>
                  </a:moveTo>
                  <a:cubicBezTo>
                    <a:pt x="20710" y="892887"/>
                    <a:pt x="20491" y="895236"/>
                    <a:pt x="20365" y="897522"/>
                  </a:cubicBezTo>
                  <a:cubicBezTo>
                    <a:pt x="20115" y="901625"/>
                    <a:pt x="20146" y="905728"/>
                    <a:pt x="20397" y="909830"/>
                  </a:cubicBezTo>
                  <a:cubicBezTo>
                    <a:pt x="20773" y="916407"/>
                    <a:pt x="21618" y="922953"/>
                    <a:pt x="23090" y="929404"/>
                  </a:cubicBezTo>
                  <a:cubicBezTo>
                    <a:pt x="25283" y="938988"/>
                    <a:pt x="29010" y="948258"/>
                    <a:pt x="33991" y="956652"/>
                  </a:cubicBezTo>
                  <a:cubicBezTo>
                    <a:pt x="41383" y="969054"/>
                    <a:pt x="51124" y="983617"/>
                    <a:pt x="61179" y="982427"/>
                  </a:cubicBezTo>
                  <a:cubicBezTo>
                    <a:pt x="71265" y="981268"/>
                    <a:pt x="71233" y="959940"/>
                    <a:pt x="69197" y="952048"/>
                  </a:cubicBezTo>
                  <a:cubicBezTo>
                    <a:pt x="65000" y="935731"/>
                    <a:pt x="57013" y="919445"/>
                    <a:pt x="47992" y="905320"/>
                  </a:cubicBezTo>
                  <a:cubicBezTo>
                    <a:pt x="47021" y="903786"/>
                    <a:pt x="45392" y="901406"/>
                    <a:pt x="44296" y="899902"/>
                  </a:cubicBezTo>
                  <a:cubicBezTo>
                    <a:pt x="40568" y="894735"/>
                    <a:pt x="24907" y="876100"/>
                    <a:pt x="21274" y="89063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p33"/>
            <p:cNvSpPr/>
            <p:nvPr/>
          </p:nvSpPr>
          <p:spPr>
            <a:xfrm rot="5400000">
              <a:off x="363733" y="277510"/>
              <a:ext cx="468861" cy="460505"/>
            </a:xfrm>
            <a:custGeom>
              <a:rect b="b" l="l" r="r" t="t"/>
              <a:pathLst>
                <a:path extrusionOk="0" h="921010" w="937722">
                  <a:moveTo>
                    <a:pt x="851923" y="760150"/>
                  </a:moveTo>
                  <a:cubicBezTo>
                    <a:pt x="854836" y="763376"/>
                    <a:pt x="857718" y="766633"/>
                    <a:pt x="860537" y="769953"/>
                  </a:cubicBezTo>
                  <a:cubicBezTo>
                    <a:pt x="872816" y="784297"/>
                    <a:pt x="916667" y="830586"/>
                    <a:pt x="906017" y="853574"/>
                  </a:cubicBezTo>
                  <a:cubicBezTo>
                    <a:pt x="899565" y="867448"/>
                    <a:pt x="877827" y="876562"/>
                    <a:pt x="865016" y="882325"/>
                  </a:cubicBezTo>
                  <a:cubicBezTo>
                    <a:pt x="825832" y="899957"/>
                    <a:pt x="783170" y="910167"/>
                    <a:pt x="740540" y="915585"/>
                  </a:cubicBezTo>
                  <a:cubicBezTo>
                    <a:pt x="627403" y="929929"/>
                    <a:pt x="509003" y="914458"/>
                    <a:pt x="399500" y="885269"/>
                  </a:cubicBezTo>
                  <a:cubicBezTo>
                    <a:pt x="339736" y="869359"/>
                    <a:pt x="278218" y="848438"/>
                    <a:pt x="228854" y="810699"/>
                  </a:cubicBezTo>
                  <a:lnTo>
                    <a:pt x="459075" y="698671"/>
                  </a:lnTo>
                  <a:cubicBezTo>
                    <a:pt x="437149" y="691750"/>
                    <a:pt x="415349" y="684390"/>
                    <a:pt x="393580" y="676623"/>
                  </a:cubicBezTo>
                  <a:lnTo>
                    <a:pt x="455285" y="572864"/>
                  </a:lnTo>
                  <a:lnTo>
                    <a:pt x="307724" y="462559"/>
                  </a:lnTo>
                  <a:cubicBezTo>
                    <a:pt x="311170" y="484952"/>
                    <a:pt x="314177" y="507439"/>
                    <a:pt x="316808" y="530020"/>
                  </a:cubicBezTo>
                  <a:lnTo>
                    <a:pt x="13010" y="509757"/>
                  </a:lnTo>
                  <a:cubicBezTo>
                    <a:pt x="17145" y="509130"/>
                    <a:pt x="7779" y="502898"/>
                    <a:pt x="7090" y="498826"/>
                  </a:cubicBezTo>
                  <a:cubicBezTo>
                    <a:pt x="5117" y="487238"/>
                    <a:pt x="4302" y="475337"/>
                    <a:pt x="3269" y="463655"/>
                  </a:cubicBezTo>
                  <a:cubicBezTo>
                    <a:pt x="418" y="430959"/>
                    <a:pt x="-678" y="397667"/>
                    <a:pt x="418" y="364876"/>
                  </a:cubicBezTo>
                  <a:cubicBezTo>
                    <a:pt x="3958" y="257546"/>
                    <a:pt x="24380" y="132115"/>
                    <a:pt x="95921" y="45612"/>
                  </a:cubicBezTo>
                  <a:cubicBezTo>
                    <a:pt x="128434" y="6276"/>
                    <a:pt x="164611" y="49652"/>
                    <a:pt x="188824" y="89208"/>
                  </a:cubicBezTo>
                  <a:cubicBezTo>
                    <a:pt x="190453" y="85231"/>
                    <a:pt x="192144" y="81222"/>
                    <a:pt x="193898" y="77276"/>
                  </a:cubicBezTo>
                  <a:cubicBezTo>
                    <a:pt x="201509" y="60082"/>
                    <a:pt x="224124" y="858"/>
                    <a:pt x="249809" y="12"/>
                  </a:cubicBezTo>
                  <a:cubicBezTo>
                    <a:pt x="265282" y="-489"/>
                    <a:pt x="283261" y="14607"/>
                    <a:pt x="294224" y="23313"/>
                  </a:cubicBezTo>
                  <a:cubicBezTo>
                    <a:pt x="327740" y="49966"/>
                    <a:pt x="356024" y="83007"/>
                    <a:pt x="379923" y="118115"/>
                  </a:cubicBezTo>
                  <a:cubicBezTo>
                    <a:pt x="443320" y="211351"/>
                    <a:pt x="481972" y="322533"/>
                    <a:pt x="504148" y="431961"/>
                  </a:cubicBezTo>
                  <a:cubicBezTo>
                    <a:pt x="507155" y="446806"/>
                    <a:pt x="509943" y="461902"/>
                    <a:pt x="512230" y="477091"/>
                  </a:cubicBezTo>
                  <a:lnTo>
                    <a:pt x="547311" y="418118"/>
                  </a:lnTo>
                  <a:cubicBezTo>
                    <a:pt x="546027" y="422064"/>
                    <a:pt x="555893" y="416583"/>
                    <a:pt x="559903" y="417805"/>
                  </a:cubicBezTo>
                  <a:cubicBezTo>
                    <a:pt x="571335" y="421187"/>
                    <a:pt x="582549" y="425760"/>
                    <a:pt x="593637" y="430082"/>
                  </a:cubicBezTo>
                  <a:cubicBezTo>
                    <a:pt x="624678" y="442108"/>
                    <a:pt x="655468" y="455951"/>
                    <a:pt x="684849" y="471516"/>
                  </a:cubicBezTo>
                  <a:cubicBezTo>
                    <a:pt x="780978" y="522441"/>
                    <a:pt x="886096" y="596228"/>
                    <a:pt x="933049" y="697763"/>
                  </a:cubicBezTo>
                  <a:cubicBezTo>
                    <a:pt x="954317" y="743896"/>
                    <a:pt x="898751" y="756455"/>
                    <a:pt x="851923" y="7601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7" name="Google Shape;2327;p33"/>
            <p:cNvSpPr/>
            <p:nvPr/>
          </p:nvSpPr>
          <p:spPr>
            <a:xfrm rot="5400000">
              <a:off x="322167" y="214485"/>
              <a:ext cx="428993" cy="404665"/>
            </a:xfrm>
            <a:custGeom>
              <a:rect b="b" l="l" r="r" t="t"/>
              <a:pathLst>
                <a:path extrusionOk="0" h="809330" w="857985">
                  <a:moveTo>
                    <a:pt x="379334" y="146512"/>
                  </a:moveTo>
                  <a:cubicBezTo>
                    <a:pt x="383781" y="84094"/>
                    <a:pt x="396686" y="26561"/>
                    <a:pt x="427570" y="10213"/>
                  </a:cubicBezTo>
                  <a:cubicBezTo>
                    <a:pt x="503371" y="-29875"/>
                    <a:pt x="707751" y="55249"/>
                    <a:pt x="723506" y="140530"/>
                  </a:cubicBezTo>
                  <a:cubicBezTo>
                    <a:pt x="726639" y="157505"/>
                    <a:pt x="712449" y="181871"/>
                    <a:pt x="689208" y="209024"/>
                  </a:cubicBezTo>
                  <a:cubicBezTo>
                    <a:pt x="721376" y="196559"/>
                    <a:pt x="749943" y="191486"/>
                    <a:pt x="769269" y="199911"/>
                  </a:cubicBezTo>
                  <a:cubicBezTo>
                    <a:pt x="848202" y="234330"/>
                    <a:pt x="891615" y="438810"/>
                    <a:pt x="825931" y="500038"/>
                  </a:cubicBezTo>
                  <a:cubicBezTo>
                    <a:pt x="815720" y="509528"/>
                    <a:pt x="795517" y="513631"/>
                    <a:pt x="769457" y="514038"/>
                  </a:cubicBezTo>
                  <a:cubicBezTo>
                    <a:pt x="791696" y="530386"/>
                    <a:pt x="806668" y="547486"/>
                    <a:pt x="808860" y="564461"/>
                  </a:cubicBezTo>
                  <a:cubicBezTo>
                    <a:pt x="819260" y="644950"/>
                    <a:pt x="656633" y="787952"/>
                    <a:pt x="566455" y="768847"/>
                  </a:cubicBezTo>
                  <a:cubicBezTo>
                    <a:pt x="555742" y="766592"/>
                    <a:pt x="544811" y="758011"/>
                    <a:pt x="533942" y="745014"/>
                  </a:cubicBezTo>
                  <a:cubicBezTo>
                    <a:pt x="531561" y="758355"/>
                    <a:pt x="526863" y="769317"/>
                    <a:pt x="519189" y="776865"/>
                  </a:cubicBezTo>
                  <a:cubicBezTo>
                    <a:pt x="459300" y="835713"/>
                    <a:pt x="237223" y="810533"/>
                    <a:pt x="195407" y="733739"/>
                  </a:cubicBezTo>
                  <a:cubicBezTo>
                    <a:pt x="182064" y="709185"/>
                    <a:pt x="205399" y="654346"/>
                    <a:pt x="238632" y="596845"/>
                  </a:cubicBezTo>
                  <a:cubicBezTo>
                    <a:pt x="191367" y="629072"/>
                    <a:pt x="144665" y="651371"/>
                    <a:pt x="114595" y="641912"/>
                  </a:cubicBezTo>
                  <a:cubicBezTo>
                    <a:pt x="32122" y="615855"/>
                    <a:pt x="-36192" y="417576"/>
                    <a:pt x="21285" y="350115"/>
                  </a:cubicBezTo>
                  <a:cubicBezTo>
                    <a:pt x="36006" y="332827"/>
                    <a:pt x="79670" y="327347"/>
                    <a:pt x="132511" y="327942"/>
                  </a:cubicBezTo>
                  <a:cubicBezTo>
                    <a:pt x="97148" y="310309"/>
                    <a:pt x="71025" y="290359"/>
                    <a:pt x="66107" y="268749"/>
                  </a:cubicBezTo>
                  <a:cubicBezTo>
                    <a:pt x="48003" y="189481"/>
                    <a:pt x="196222" y="33482"/>
                    <a:pt x="287871" y="44976"/>
                  </a:cubicBezTo>
                  <a:cubicBezTo>
                    <a:pt x="315592" y="48453"/>
                    <a:pt x="348700" y="92550"/>
                    <a:pt x="379334" y="146512"/>
                  </a:cubicBezTo>
                  <a:lnTo>
                    <a:pt x="379334" y="146512"/>
                  </a:lnTo>
                  <a:close/>
                  <a:moveTo>
                    <a:pt x="404611" y="395747"/>
                  </a:moveTo>
                  <a:lnTo>
                    <a:pt x="404830" y="430667"/>
                  </a:lnTo>
                  <a:lnTo>
                    <a:pt x="421870" y="437839"/>
                  </a:lnTo>
                  <a:lnTo>
                    <a:pt x="448275" y="425907"/>
                  </a:lnTo>
                  <a:lnTo>
                    <a:pt x="452033" y="394275"/>
                  </a:lnTo>
                  <a:lnTo>
                    <a:pt x="433897" y="379336"/>
                  </a:lnTo>
                  <a:lnTo>
                    <a:pt x="404611" y="395747"/>
                  </a:lnTo>
                  <a:lnTo>
                    <a:pt x="404611" y="39574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8" name="Google Shape;2328;p33"/>
            <p:cNvSpPr/>
            <p:nvPr/>
          </p:nvSpPr>
          <p:spPr>
            <a:xfrm rot="5400000">
              <a:off x="350635" y="275869"/>
              <a:ext cx="323897" cy="304090"/>
            </a:xfrm>
            <a:custGeom>
              <a:rect b="b" l="l" r="r" t="t"/>
              <a:pathLst>
                <a:path extrusionOk="0" h="608180" w="647793">
                  <a:moveTo>
                    <a:pt x="111563" y="205327"/>
                  </a:moveTo>
                  <a:cubicBezTo>
                    <a:pt x="96497" y="201725"/>
                    <a:pt x="81462" y="197998"/>
                    <a:pt x="66396" y="194522"/>
                  </a:cubicBezTo>
                  <a:cubicBezTo>
                    <a:pt x="46287" y="189887"/>
                    <a:pt x="26146" y="185377"/>
                    <a:pt x="5818" y="181493"/>
                  </a:cubicBezTo>
                  <a:cubicBezTo>
                    <a:pt x="2059" y="180898"/>
                    <a:pt x="-509" y="177328"/>
                    <a:pt x="86" y="173570"/>
                  </a:cubicBezTo>
                  <a:cubicBezTo>
                    <a:pt x="681" y="169780"/>
                    <a:pt x="4252" y="167212"/>
                    <a:pt x="8042" y="167838"/>
                  </a:cubicBezTo>
                  <a:cubicBezTo>
                    <a:pt x="33977" y="171283"/>
                    <a:pt x="59724" y="175292"/>
                    <a:pt x="85315" y="180397"/>
                  </a:cubicBezTo>
                  <a:cubicBezTo>
                    <a:pt x="95557" y="182433"/>
                    <a:pt x="105768" y="184625"/>
                    <a:pt x="115917" y="187037"/>
                  </a:cubicBezTo>
                  <a:cubicBezTo>
                    <a:pt x="131140" y="190701"/>
                    <a:pt x="146206" y="194929"/>
                    <a:pt x="161272" y="199126"/>
                  </a:cubicBezTo>
                  <a:cubicBezTo>
                    <a:pt x="169886" y="201631"/>
                    <a:pt x="178499" y="204105"/>
                    <a:pt x="187082" y="206705"/>
                  </a:cubicBezTo>
                  <a:cubicBezTo>
                    <a:pt x="195695" y="209273"/>
                    <a:pt x="204278" y="211966"/>
                    <a:pt x="212829" y="214754"/>
                  </a:cubicBezTo>
                  <a:lnTo>
                    <a:pt x="227018" y="219546"/>
                  </a:lnTo>
                  <a:cubicBezTo>
                    <a:pt x="227457" y="219702"/>
                    <a:pt x="233126" y="221863"/>
                    <a:pt x="235193" y="222928"/>
                  </a:cubicBezTo>
                  <a:cubicBezTo>
                    <a:pt x="242554" y="226655"/>
                    <a:pt x="238138" y="234140"/>
                    <a:pt x="236540" y="235048"/>
                  </a:cubicBezTo>
                  <a:cubicBezTo>
                    <a:pt x="234316" y="236458"/>
                    <a:pt x="231591" y="236332"/>
                    <a:pt x="229492" y="235017"/>
                  </a:cubicBezTo>
                  <a:lnTo>
                    <a:pt x="229524" y="234954"/>
                  </a:lnTo>
                  <a:cubicBezTo>
                    <a:pt x="229743" y="234485"/>
                    <a:pt x="228960" y="234171"/>
                    <a:pt x="228240" y="233890"/>
                  </a:cubicBezTo>
                  <a:cubicBezTo>
                    <a:pt x="228114" y="233764"/>
                    <a:pt x="227958" y="233670"/>
                    <a:pt x="227864" y="233545"/>
                  </a:cubicBezTo>
                  <a:cubicBezTo>
                    <a:pt x="227864" y="233545"/>
                    <a:pt x="227895" y="233576"/>
                    <a:pt x="227895" y="233608"/>
                  </a:cubicBezTo>
                  <a:cubicBezTo>
                    <a:pt x="227864" y="233608"/>
                    <a:pt x="227864" y="233576"/>
                    <a:pt x="227832" y="233545"/>
                  </a:cubicBezTo>
                  <a:cubicBezTo>
                    <a:pt x="225922" y="232981"/>
                    <a:pt x="223040" y="232793"/>
                    <a:pt x="222821" y="232731"/>
                  </a:cubicBezTo>
                  <a:lnTo>
                    <a:pt x="208663" y="228910"/>
                  </a:lnTo>
                  <a:lnTo>
                    <a:pt x="156793" y="216069"/>
                  </a:lnTo>
                  <a:cubicBezTo>
                    <a:pt x="141758" y="212311"/>
                    <a:pt x="126629" y="208928"/>
                    <a:pt x="111563" y="205327"/>
                  </a:cubicBezTo>
                  <a:close/>
                  <a:moveTo>
                    <a:pt x="227895" y="233608"/>
                  </a:moveTo>
                  <a:cubicBezTo>
                    <a:pt x="228271" y="234359"/>
                    <a:pt x="229054" y="235894"/>
                    <a:pt x="229492" y="235017"/>
                  </a:cubicBezTo>
                  <a:cubicBezTo>
                    <a:pt x="229023" y="234735"/>
                    <a:pt x="228615" y="234297"/>
                    <a:pt x="228240" y="233890"/>
                  </a:cubicBezTo>
                  <a:cubicBezTo>
                    <a:pt x="228020" y="233796"/>
                    <a:pt x="228114" y="233670"/>
                    <a:pt x="227895" y="233608"/>
                  </a:cubicBezTo>
                  <a:close/>
                  <a:moveTo>
                    <a:pt x="270776" y="299158"/>
                  </a:moveTo>
                  <a:cubicBezTo>
                    <a:pt x="269178" y="298187"/>
                    <a:pt x="267205" y="297968"/>
                    <a:pt x="264918" y="298720"/>
                  </a:cubicBezTo>
                  <a:cubicBezTo>
                    <a:pt x="264041" y="299033"/>
                    <a:pt x="262882" y="299722"/>
                    <a:pt x="261661" y="300943"/>
                  </a:cubicBezTo>
                  <a:cubicBezTo>
                    <a:pt x="260189" y="302415"/>
                    <a:pt x="257839" y="306205"/>
                    <a:pt x="256461" y="307771"/>
                  </a:cubicBezTo>
                  <a:lnTo>
                    <a:pt x="245216" y="320643"/>
                  </a:lnTo>
                  <a:cubicBezTo>
                    <a:pt x="239484" y="327126"/>
                    <a:pt x="233658" y="333546"/>
                    <a:pt x="227770" y="339935"/>
                  </a:cubicBezTo>
                  <a:cubicBezTo>
                    <a:pt x="221944" y="346293"/>
                    <a:pt x="216055" y="352588"/>
                    <a:pt x="210010" y="358758"/>
                  </a:cubicBezTo>
                  <a:cubicBezTo>
                    <a:pt x="199861" y="369343"/>
                    <a:pt x="189055" y="379209"/>
                    <a:pt x="178249" y="389011"/>
                  </a:cubicBezTo>
                  <a:cubicBezTo>
                    <a:pt x="168038" y="398282"/>
                    <a:pt x="157764" y="407427"/>
                    <a:pt x="147396" y="416510"/>
                  </a:cubicBezTo>
                  <a:cubicBezTo>
                    <a:pt x="131735" y="430196"/>
                    <a:pt x="116011" y="443913"/>
                    <a:pt x="100506" y="457975"/>
                  </a:cubicBezTo>
                  <a:cubicBezTo>
                    <a:pt x="97593" y="460481"/>
                    <a:pt x="97248" y="464834"/>
                    <a:pt x="99754" y="467747"/>
                  </a:cubicBezTo>
                  <a:cubicBezTo>
                    <a:pt x="102229" y="470660"/>
                    <a:pt x="106614" y="471004"/>
                    <a:pt x="109527" y="468499"/>
                  </a:cubicBezTo>
                  <a:cubicBezTo>
                    <a:pt x="132768" y="449676"/>
                    <a:pt x="156824" y="432043"/>
                    <a:pt x="179502" y="412814"/>
                  </a:cubicBezTo>
                  <a:cubicBezTo>
                    <a:pt x="187144" y="406331"/>
                    <a:pt x="194630" y="399597"/>
                    <a:pt x="201866" y="392645"/>
                  </a:cubicBezTo>
                  <a:cubicBezTo>
                    <a:pt x="209133" y="385660"/>
                    <a:pt x="216118" y="378363"/>
                    <a:pt x="222915" y="370847"/>
                  </a:cubicBezTo>
                  <a:cubicBezTo>
                    <a:pt x="227644" y="365585"/>
                    <a:pt x="232280" y="360261"/>
                    <a:pt x="236822" y="354843"/>
                  </a:cubicBezTo>
                  <a:cubicBezTo>
                    <a:pt x="243619" y="346762"/>
                    <a:pt x="250197" y="338526"/>
                    <a:pt x="256712" y="330289"/>
                  </a:cubicBezTo>
                  <a:lnTo>
                    <a:pt x="267236" y="316571"/>
                  </a:lnTo>
                  <a:cubicBezTo>
                    <a:pt x="267831" y="315788"/>
                    <a:pt x="268552" y="313690"/>
                    <a:pt x="269335" y="312061"/>
                  </a:cubicBezTo>
                  <a:cubicBezTo>
                    <a:pt x="270055" y="311873"/>
                    <a:pt x="270744" y="311591"/>
                    <a:pt x="271371" y="311216"/>
                  </a:cubicBezTo>
                  <a:cubicBezTo>
                    <a:pt x="270932" y="311372"/>
                    <a:pt x="270275" y="311498"/>
                    <a:pt x="269585" y="311529"/>
                  </a:cubicBezTo>
                  <a:cubicBezTo>
                    <a:pt x="270212" y="310370"/>
                    <a:pt x="270838" y="309587"/>
                    <a:pt x="271433" y="310120"/>
                  </a:cubicBezTo>
                  <a:cubicBezTo>
                    <a:pt x="271841" y="310464"/>
                    <a:pt x="271903" y="310746"/>
                    <a:pt x="271747" y="310934"/>
                  </a:cubicBezTo>
                  <a:cubicBezTo>
                    <a:pt x="273563" y="309587"/>
                    <a:pt x="274660" y="307364"/>
                    <a:pt x="274409" y="304952"/>
                  </a:cubicBezTo>
                  <a:cubicBezTo>
                    <a:pt x="274190" y="301382"/>
                    <a:pt x="272091" y="299941"/>
                    <a:pt x="270776" y="299158"/>
                  </a:cubicBezTo>
                  <a:close/>
                  <a:moveTo>
                    <a:pt x="271371" y="311216"/>
                  </a:moveTo>
                  <a:cubicBezTo>
                    <a:pt x="271527" y="311122"/>
                    <a:pt x="271684" y="311028"/>
                    <a:pt x="271747" y="310934"/>
                  </a:cubicBezTo>
                  <a:lnTo>
                    <a:pt x="271527" y="311090"/>
                  </a:lnTo>
                  <a:lnTo>
                    <a:pt x="271371" y="311216"/>
                  </a:lnTo>
                  <a:close/>
                  <a:moveTo>
                    <a:pt x="319545" y="294585"/>
                  </a:moveTo>
                  <a:cubicBezTo>
                    <a:pt x="318887" y="295337"/>
                    <a:pt x="320735" y="295556"/>
                    <a:pt x="322207" y="295588"/>
                  </a:cubicBezTo>
                  <a:lnTo>
                    <a:pt x="322176" y="295556"/>
                  </a:lnTo>
                  <a:cubicBezTo>
                    <a:pt x="321236" y="295431"/>
                    <a:pt x="320328" y="295086"/>
                    <a:pt x="319545" y="294585"/>
                  </a:cubicBezTo>
                  <a:close/>
                  <a:moveTo>
                    <a:pt x="399480" y="508242"/>
                  </a:moveTo>
                  <a:cubicBezTo>
                    <a:pt x="394469" y="484189"/>
                    <a:pt x="389708" y="460136"/>
                    <a:pt x="383882" y="436303"/>
                  </a:cubicBezTo>
                  <a:cubicBezTo>
                    <a:pt x="378024" y="412375"/>
                    <a:pt x="371133" y="388730"/>
                    <a:pt x="363334" y="365209"/>
                  </a:cubicBezTo>
                  <a:cubicBezTo>
                    <a:pt x="359826" y="354968"/>
                    <a:pt x="356224" y="344758"/>
                    <a:pt x="352308" y="334642"/>
                  </a:cubicBezTo>
                  <a:cubicBezTo>
                    <a:pt x="348393" y="324464"/>
                    <a:pt x="344196" y="314410"/>
                    <a:pt x="339560" y="304545"/>
                  </a:cubicBezTo>
                  <a:cubicBezTo>
                    <a:pt x="338902" y="303135"/>
                    <a:pt x="333546" y="289856"/>
                    <a:pt x="329881" y="285754"/>
                  </a:cubicBezTo>
                  <a:cubicBezTo>
                    <a:pt x="327313" y="282841"/>
                    <a:pt x="324463" y="282121"/>
                    <a:pt x="322427" y="282371"/>
                  </a:cubicBezTo>
                  <a:cubicBezTo>
                    <a:pt x="318793" y="282716"/>
                    <a:pt x="316100" y="285941"/>
                    <a:pt x="316444" y="289574"/>
                  </a:cubicBezTo>
                  <a:cubicBezTo>
                    <a:pt x="316663" y="291735"/>
                    <a:pt x="317854" y="293552"/>
                    <a:pt x="319545" y="294585"/>
                  </a:cubicBezTo>
                  <a:cubicBezTo>
                    <a:pt x="319608" y="294554"/>
                    <a:pt x="319639" y="294491"/>
                    <a:pt x="319733" y="294429"/>
                  </a:cubicBezTo>
                  <a:cubicBezTo>
                    <a:pt x="320579" y="293708"/>
                    <a:pt x="321424" y="294272"/>
                    <a:pt x="322176" y="295556"/>
                  </a:cubicBezTo>
                  <a:cubicBezTo>
                    <a:pt x="322395" y="295588"/>
                    <a:pt x="322615" y="295588"/>
                    <a:pt x="322834" y="295588"/>
                  </a:cubicBezTo>
                  <a:lnTo>
                    <a:pt x="322427" y="295588"/>
                  </a:lnTo>
                  <a:lnTo>
                    <a:pt x="322207" y="295588"/>
                  </a:lnTo>
                  <a:cubicBezTo>
                    <a:pt x="324494" y="299408"/>
                    <a:pt x="326185" y="309430"/>
                    <a:pt x="326530" y="310307"/>
                  </a:cubicBezTo>
                  <a:cubicBezTo>
                    <a:pt x="330602" y="320048"/>
                    <a:pt x="334267" y="329976"/>
                    <a:pt x="337649" y="339966"/>
                  </a:cubicBezTo>
                  <a:cubicBezTo>
                    <a:pt x="341095" y="350020"/>
                    <a:pt x="344259" y="360167"/>
                    <a:pt x="347265" y="370314"/>
                  </a:cubicBezTo>
                  <a:cubicBezTo>
                    <a:pt x="352935" y="388949"/>
                    <a:pt x="357727" y="407709"/>
                    <a:pt x="362332" y="426500"/>
                  </a:cubicBezTo>
                  <a:cubicBezTo>
                    <a:pt x="365777" y="440687"/>
                    <a:pt x="369066" y="454906"/>
                    <a:pt x="372355" y="469125"/>
                  </a:cubicBezTo>
                  <a:cubicBezTo>
                    <a:pt x="375612" y="483406"/>
                    <a:pt x="378964" y="497656"/>
                    <a:pt x="382222" y="511938"/>
                  </a:cubicBezTo>
                  <a:cubicBezTo>
                    <a:pt x="386419" y="529789"/>
                    <a:pt x="391681" y="547735"/>
                    <a:pt x="395471" y="565837"/>
                  </a:cubicBezTo>
                  <a:cubicBezTo>
                    <a:pt x="397945" y="577613"/>
                    <a:pt x="399856" y="589420"/>
                    <a:pt x="400263" y="601321"/>
                  </a:cubicBezTo>
                  <a:cubicBezTo>
                    <a:pt x="400326" y="605142"/>
                    <a:pt x="403458" y="608212"/>
                    <a:pt x="407280" y="608180"/>
                  </a:cubicBezTo>
                  <a:cubicBezTo>
                    <a:pt x="411101" y="608118"/>
                    <a:pt x="414171" y="604986"/>
                    <a:pt x="414108" y="601165"/>
                  </a:cubicBezTo>
                  <a:cubicBezTo>
                    <a:pt x="414233" y="588387"/>
                    <a:pt x="412855" y="575640"/>
                    <a:pt x="410725" y="562956"/>
                  </a:cubicBezTo>
                  <a:cubicBezTo>
                    <a:pt x="407656" y="544572"/>
                    <a:pt x="403020" y="526344"/>
                    <a:pt x="399480" y="508242"/>
                  </a:cubicBezTo>
                  <a:close/>
                  <a:moveTo>
                    <a:pt x="644016" y="348923"/>
                  </a:moveTo>
                  <a:cubicBezTo>
                    <a:pt x="641510" y="347733"/>
                    <a:pt x="638597" y="348266"/>
                    <a:pt x="636686" y="350020"/>
                  </a:cubicBezTo>
                  <a:cubicBezTo>
                    <a:pt x="636718" y="350051"/>
                    <a:pt x="636780" y="350114"/>
                    <a:pt x="636812" y="350208"/>
                  </a:cubicBezTo>
                  <a:cubicBezTo>
                    <a:pt x="636968" y="350521"/>
                    <a:pt x="636655" y="350615"/>
                    <a:pt x="636123" y="350615"/>
                  </a:cubicBezTo>
                  <a:cubicBezTo>
                    <a:pt x="635747" y="351022"/>
                    <a:pt x="635434" y="351523"/>
                    <a:pt x="635183" y="352055"/>
                  </a:cubicBezTo>
                  <a:cubicBezTo>
                    <a:pt x="635340" y="351711"/>
                    <a:pt x="635653" y="351084"/>
                    <a:pt x="635935" y="350583"/>
                  </a:cubicBezTo>
                  <a:cubicBezTo>
                    <a:pt x="635152" y="350552"/>
                    <a:pt x="634055" y="350333"/>
                    <a:pt x="633272" y="350301"/>
                  </a:cubicBezTo>
                  <a:cubicBezTo>
                    <a:pt x="629388" y="350208"/>
                    <a:pt x="625191" y="349487"/>
                    <a:pt x="623719" y="349362"/>
                  </a:cubicBezTo>
                  <a:cubicBezTo>
                    <a:pt x="613790" y="348454"/>
                    <a:pt x="603892" y="347076"/>
                    <a:pt x="594056" y="345384"/>
                  </a:cubicBezTo>
                  <a:cubicBezTo>
                    <a:pt x="584158" y="343693"/>
                    <a:pt x="574354" y="341657"/>
                    <a:pt x="564613" y="339371"/>
                  </a:cubicBezTo>
                  <a:cubicBezTo>
                    <a:pt x="542562" y="334392"/>
                    <a:pt x="520824" y="328441"/>
                    <a:pt x="499149" y="322303"/>
                  </a:cubicBezTo>
                  <a:cubicBezTo>
                    <a:pt x="484646" y="318168"/>
                    <a:pt x="470238" y="313878"/>
                    <a:pt x="455830" y="309493"/>
                  </a:cubicBezTo>
                  <a:cubicBezTo>
                    <a:pt x="419652" y="298469"/>
                    <a:pt x="383819" y="286599"/>
                    <a:pt x="348456" y="273633"/>
                  </a:cubicBezTo>
                  <a:cubicBezTo>
                    <a:pt x="344916" y="272255"/>
                    <a:pt x="340876" y="274009"/>
                    <a:pt x="339497" y="277579"/>
                  </a:cubicBezTo>
                  <a:cubicBezTo>
                    <a:pt x="338119" y="281150"/>
                    <a:pt x="339873" y="285159"/>
                    <a:pt x="343444" y="286537"/>
                  </a:cubicBezTo>
                  <a:cubicBezTo>
                    <a:pt x="378588" y="301037"/>
                    <a:pt x="414045" y="315036"/>
                    <a:pt x="450286" y="327000"/>
                  </a:cubicBezTo>
                  <a:cubicBezTo>
                    <a:pt x="464757" y="331792"/>
                    <a:pt x="479384" y="336239"/>
                    <a:pt x="494137" y="340248"/>
                  </a:cubicBezTo>
                  <a:cubicBezTo>
                    <a:pt x="516220" y="346293"/>
                    <a:pt x="538584" y="351335"/>
                    <a:pt x="561136" y="355814"/>
                  </a:cubicBezTo>
                  <a:cubicBezTo>
                    <a:pt x="571253" y="357724"/>
                    <a:pt x="581465" y="359446"/>
                    <a:pt x="591770" y="360731"/>
                  </a:cubicBezTo>
                  <a:cubicBezTo>
                    <a:pt x="602044" y="362046"/>
                    <a:pt x="612380" y="362985"/>
                    <a:pt x="622748" y="363487"/>
                  </a:cubicBezTo>
                  <a:cubicBezTo>
                    <a:pt x="625254" y="363581"/>
                    <a:pt x="634337" y="364583"/>
                    <a:pt x="639505" y="363330"/>
                  </a:cubicBezTo>
                  <a:cubicBezTo>
                    <a:pt x="643452" y="362359"/>
                    <a:pt x="646052" y="360261"/>
                    <a:pt x="647148" y="357787"/>
                  </a:cubicBezTo>
                  <a:cubicBezTo>
                    <a:pt x="648714" y="354498"/>
                    <a:pt x="647336" y="350521"/>
                    <a:pt x="644016" y="348923"/>
                  </a:cubicBezTo>
                  <a:close/>
                  <a:moveTo>
                    <a:pt x="636311" y="350396"/>
                  </a:moveTo>
                  <a:cubicBezTo>
                    <a:pt x="636373" y="350333"/>
                    <a:pt x="636436" y="350239"/>
                    <a:pt x="636530" y="350176"/>
                  </a:cubicBezTo>
                  <a:lnTo>
                    <a:pt x="636686" y="350020"/>
                  </a:lnTo>
                  <a:cubicBezTo>
                    <a:pt x="636467" y="349894"/>
                    <a:pt x="636217" y="350176"/>
                    <a:pt x="635935" y="350583"/>
                  </a:cubicBezTo>
                  <a:lnTo>
                    <a:pt x="636123" y="350615"/>
                  </a:lnTo>
                  <a:lnTo>
                    <a:pt x="636311" y="350396"/>
                  </a:lnTo>
                  <a:close/>
                  <a:moveTo>
                    <a:pt x="566994" y="63829"/>
                  </a:moveTo>
                  <a:cubicBezTo>
                    <a:pt x="567495" y="63923"/>
                    <a:pt x="567933" y="63923"/>
                    <a:pt x="567871" y="63578"/>
                  </a:cubicBezTo>
                  <a:cubicBezTo>
                    <a:pt x="567745" y="63609"/>
                    <a:pt x="567589" y="63609"/>
                    <a:pt x="567463" y="63641"/>
                  </a:cubicBezTo>
                  <a:lnTo>
                    <a:pt x="566994" y="63829"/>
                  </a:lnTo>
                  <a:close/>
                  <a:moveTo>
                    <a:pt x="342849" y="222051"/>
                  </a:moveTo>
                  <a:cubicBezTo>
                    <a:pt x="362269" y="201944"/>
                    <a:pt x="383474" y="184469"/>
                    <a:pt x="405588" y="168089"/>
                  </a:cubicBezTo>
                  <a:cubicBezTo>
                    <a:pt x="418932" y="158224"/>
                    <a:pt x="432651" y="148859"/>
                    <a:pt x="446527" y="139526"/>
                  </a:cubicBezTo>
                  <a:cubicBezTo>
                    <a:pt x="467200" y="125652"/>
                    <a:pt x="488217" y="111903"/>
                    <a:pt x="509705" y="98373"/>
                  </a:cubicBezTo>
                  <a:cubicBezTo>
                    <a:pt x="518819" y="92485"/>
                    <a:pt x="527934" y="86597"/>
                    <a:pt x="537175" y="80866"/>
                  </a:cubicBezTo>
                  <a:cubicBezTo>
                    <a:pt x="543251" y="77108"/>
                    <a:pt x="549390" y="73412"/>
                    <a:pt x="555623" y="69905"/>
                  </a:cubicBezTo>
                  <a:cubicBezTo>
                    <a:pt x="555999" y="69685"/>
                    <a:pt x="563360" y="65457"/>
                    <a:pt x="566994" y="63829"/>
                  </a:cubicBezTo>
                  <a:cubicBezTo>
                    <a:pt x="566774" y="63797"/>
                    <a:pt x="566524" y="63735"/>
                    <a:pt x="566336" y="63672"/>
                  </a:cubicBezTo>
                  <a:cubicBezTo>
                    <a:pt x="566680" y="63703"/>
                    <a:pt x="567056" y="63672"/>
                    <a:pt x="567463" y="63641"/>
                  </a:cubicBezTo>
                  <a:lnTo>
                    <a:pt x="567589" y="63578"/>
                  </a:lnTo>
                  <a:cubicBezTo>
                    <a:pt x="567683" y="63547"/>
                    <a:pt x="567808" y="63390"/>
                    <a:pt x="567839" y="63453"/>
                  </a:cubicBezTo>
                  <a:lnTo>
                    <a:pt x="567871" y="63578"/>
                  </a:lnTo>
                  <a:cubicBezTo>
                    <a:pt x="568184" y="63515"/>
                    <a:pt x="568528" y="63422"/>
                    <a:pt x="568842" y="63328"/>
                  </a:cubicBezTo>
                  <a:cubicBezTo>
                    <a:pt x="572287" y="62137"/>
                    <a:pt x="574167" y="58379"/>
                    <a:pt x="572976" y="54903"/>
                  </a:cubicBezTo>
                  <a:cubicBezTo>
                    <a:pt x="572350" y="52804"/>
                    <a:pt x="570721" y="50800"/>
                    <a:pt x="567213" y="50362"/>
                  </a:cubicBezTo>
                  <a:cubicBezTo>
                    <a:pt x="566524" y="50268"/>
                    <a:pt x="564926" y="50362"/>
                    <a:pt x="562796" y="51113"/>
                  </a:cubicBezTo>
                  <a:cubicBezTo>
                    <a:pt x="558944" y="52460"/>
                    <a:pt x="549453" y="57220"/>
                    <a:pt x="549014" y="57440"/>
                  </a:cubicBezTo>
                  <a:cubicBezTo>
                    <a:pt x="542437" y="60728"/>
                    <a:pt x="535922" y="64205"/>
                    <a:pt x="529469" y="67775"/>
                  </a:cubicBezTo>
                  <a:cubicBezTo>
                    <a:pt x="519884" y="73068"/>
                    <a:pt x="510425" y="78611"/>
                    <a:pt x="500966" y="84123"/>
                  </a:cubicBezTo>
                  <a:cubicBezTo>
                    <a:pt x="482610" y="94959"/>
                    <a:pt x="464381" y="105608"/>
                    <a:pt x="446746" y="116945"/>
                  </a:cubicBezTo>
                  <a:cubicBezTo>
                    <a:pt x="434781" y="124681"/>
                    <a:pt x="423066" y="132636"/>
                    <a:pt x="411696" y="141029"/>
                  </a:cubicBezTo>
                  <a:cubicBezTo>
                    <a:pt x="383067" y="162170"/>
                    <a:pt x="356537" y="185627"/>
                    <a:pt x="332638" y="212656"/>
                  </a:cubicBezTo>
                  <a:cubicBezTo>
                    <a:pt x="330069" y="215474"/>
                    <a:pt x="330226" y="219859"/>
                    <a:pt x="333045" y="222427"/>
                  </a:cubicBezTo>
                  <a:cubicBezTo>
                    <a:pt x="335864" y="225026"/>
                    <a:pt x="340249" y="224870"/>
                    <a:pt x="342849" y="222051"/>
                  </a:cubicBezTo>
                  <a:close/>
                  <a:moveTo>
                    <a:pt x="274848" y="124838"/>
                  </a:moveTo>
                  <a:cubicBezTo>
                    <a:pt x="274065" y="117290"/>
                    <a:pt x="273219" y="109617"/>
                    <a:pt x="272342" y="101975"/>
                  </a:cubicBezTo>
                  <a:cubicBezTo>
                    <a:pt x="271026" y="90387"/>
                    <a:pt x="269617" y="78862"/>
                    <a:pt x="268395" y="67712"/>
                  </a:cubicBezTo>
                  <a:cubicBezTo>
                    <a:pt x="265827" y="44411"/>
                    <a:pt x="263665" y="22895"/>
                    <a:pt x="262945" y="6547"/>
                  </a:cubicBezTo>
                  <a:cubicBezTo>
                    <a:pt x="262914" y="2882"/>
                    <a:pt x="259907" y="-62"/>
                    <a:pt x="256242" y="1"/>
                  </a:cubicBezTo>
                  <a:cubicBezTo>
                    <a:pt x="252577" y="32"/>
                    <a:pt x="249633" y="3039"/>
                    <a:pt x="249696" y="6703"/>
                  </a:cubicBezTo>
                  <a:cubicBezTo>
                    <a:pt x="249382" y="20891"/>
                    <a:pt x="249664" y="38993"/>
                    <a:pt x="250667" y="58786"/>
                  </a:cubicBezTo>
                  <a:cubicBezTo>
                    <a:pt x="251512" y="75291"/>
                    <a:pt x="252671" y="92986"/>
                    <a:pt x="254457" y="110494"/>
                  </a:cubicBezTo>
                  <a:cubicBezTo>
                    <a:pt x="255897" y="124556"/>
                    <a:pt x="257777" y="138493"/>
                    <a:pt x="259781" y="151647"/>
                  </a:cubicBezTo>
                  <a:cubicBezTo>
                    <a:pt x="263478" y="176294"/>
                    <a:pt x="267800" y="198155"/>
                    <a:pt x="271277" y="213031"/>
                  </a:cubicBezTo>
                  <a:cubicBezTo>
                    <a:pt x="272029" y="216789"/>
                    <a:pt x="275693" y="219201"/>
                    <a:pt x="279452" y="218449"/>
                  </a:cubicBezTo>
                  <a:cubicBezTo>
                    <a:pt x="283179" y="217698"/>
                    <a:pt x="285623" y="214033"/>
                    <a:pt x="284871" y="210306"/>
                  </a:cubicBezTo>
                  <a:cubicBezTo>
                    <a:pt x="282710" y="197497"/>
                    <a:pt x="280642" y="179520"/>
                    <a:pt x="278450" y="159163"/>
                  </a:cubicBezTo>
                  <a:cubicBezTo>
                    <a:pt x="277291" y="148264"/>
                    <a:pt x="276101" y="136676"/>
                    <a:pt x="274848" y="1248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33"/>
            <p:cNvSpPr/>
            <p:nvPr/>
          </p:nvSpPr>
          <p:spPr>
            <a:xfrm rot="5400000">
              <a:off x="325812" y="223162"/>
              <a:ext cx="403000" cy="385335"/>
            </a:xfrm>
            <a:custGeom>
              <a:rect b="b" l="l" r="r" t="t"/>
              <a:pathLst>
                <a:path extrusionOk="0" h="770669" w="805999">
                  <a:moveTo>
                    <a:pt x="410885" y="343024"/>
                  </a:moveTo>
                  <a:cubicBezTo>
                    <a:pt x="407064" y="343024"/>
                    <a:pt x="403963" y="339924"/>
                    <a:pt x="403963" y="336103"/>
                  </a:cubicBezTo>
                  <a:cubicBezTo>
                    <a:pt x="403900" y="333284"/>
                    <a:pt x="406312" y="324954"/>
                    <a:pt x="411136" y="312708"/>
                  </a:cubicBezTo>
                  <a:cubicBezTo>
                    <a:pt x="418434" y="294105"/>
                    <a:pt x="431057" y="265166"/>
                    <a:pt x="446092" y="232344"/>
                  </a:cubicBezTo>
                  <a:cubicBezTo>
                    <a:pt x="454204" y="214680"/>
                    <a:pt x="462975" y="195889"/>
                    <a:pt x="472058" y="176972"/>
                  </a:cubicBezTo>
                  <a:cubicBezTo>
                    <a:pt x="477947" y="164727"/>
                    <a:pt x="484023" y="152481"/>
                    <a:pt x="490037" y="140423"/>
                  </a:cubicBezTo>
                  <a:cubicBezTo>
                    <a:pt x="523646" y="73025"/>
                    <a:pt x="555282" y="12267"/>
                    <a:pt x="557663" y="4750"/>
                  </a:cubicBezTo>
                  <a:cubicBezTo>
                    <a:pt x="558696" y="1243"/>
                    <a:pt x="562393" y="-762"/>
                    <a:pt x="565901" y="272"/>
                  </a:cubicBezTo>
                  <a:cubicBezTo>
                    <a:pt x="569409" y="1305"/>
                    <a:pt x="571413" y="5001"/>
                    <a:pt x="570380" y="8540"/>
                  </a:cubicBezTo>
                  <a:cubicBezTo>
                    <a:pt x="568751" y="14334"/>
                    <a:pt x="551962" y="51572"/>
                    <a:pt x="529692" y="99051"/>
                  </a:cubicBezTo>
                  <a:cubicBezTo>
                    <a:pt x="516818" y="126518"/>
                    <a:pt x="502284" y="157523"/>
                    <a:pt x="487719" y="187777"/>
                  </a:cubicBezTo>
                  <a:cubicBezTo>
                    <a:pt x="479983" y="203844"/>
                    <a:pt x="472121" y="219691"/>
                    <a:pt x="464729" y="234755"/>
                  </a:cubicBezTo>
                  <a:cubicBezTo>
                    <a:pt x="451385" y="262003"/>
                    <a:pt x="439295" y="286651"/>
                    <a:pt x="430712" y="305254"/>
                  </a:cubicBezTo>
                  <a:cubicBezTo>
                    <a:pt x="425513" y="316529"/>
                    <a:pt x="421535" y="325486"/>
                    <a:pt x="419374" y="331374"/>
                  </a:cubicBezTo>
                  <a:cubicBezTo>
                    <a:pt x="418528" y="333692"/>
                    <a:pt x="417839" y="335257"/>
                    <a:pt x="417807" y="336103"/>
                  </a:cubicBezTo>
                  <a:cubicBezTo>
                    <a:pt x="417807" y="339924"/>
                    <a:pt x="414706" y="343024"/>
                    <a:pt x="410885" y="343024"/>
                  </a:cubicBezTo>
                  <a:close/>
                  <a:moveTo>
                    <a:pt x="119366" y="104657"/>
                  </a:moveTo>
                  <a:cubicBezTo>
                    <a:pt x="129953" y="116872"/>
                    <a:pt x="153351" y="141801"/>
                    <a:pt x="181854" y="171084"/>
                  </a:cubicBezTo>
                  <a:cubicBezTo>
                    <a:pt x="194352" y="183925"/>
                    <a:pt x="207789" y="197580"/>
                    <a:pt x="221634" y="211329"/>
                  </a:cubicBezTo>
                  <a:cubicBezTo>
                    <a:pt x="230529" y="220130"/>
                    <a:pt x="239582" y="228962"/>
                    <a:pt x="248634" y="237637"/>
                  </a:cubicBezTo>
                  <a:cubicBezTo>
                    <a:pt x="262698" y="251135"/>
                    <a:pt x="276730" y="264226"/>
                    <a:pt x="289917" y="276347"/>
                  </a:cubicBezTo>
                  <a:cubicBezTo>
                    <a:pt x="316416" y="300776"/>
                    <a:pt x="339657" y="321227"/>
                    <a:pt x="353753" y="332752"/>
                  </a:cubicBezTo>
                  <a:cubicBezTo>
                    <a:pt x="356634" y="335226"/>
                    <a:pt x="361019" y="334882"/>
                    <a:pt x="363494" y="331969"/>
                  </a:cubicBezTo>
                  <a:cubicBezTo>
                    <a:pt x="366000" y="329056"/>
                    <a:pt x="365655" y="324703"/>
                    <a:pt x="362742" y="322229"/>
                  </a:cubicBezTo>
                  <a:cubicBezTo>
                    <a:pt x="348522" y="309576"/>
                    <a:pt x="324811" y="286400"/>
                    <a:pt x="297529" y="259591"/>
                  </a:cubicBezTo>
                  <a:cubicBezTo>
                    <a:pt x="283809" y="246093"/>
                    <a:pt x="269213" y="231655"/>
                    <a:pt x="254429" y="217217"/>
                  </a:cubicBezTo>
                  <a:cubicBezTo>
                    <a:pt x="239832" y="202967"/>
                    <a:pt x="225048" y="188779"/>
                    <a:pt x="210953" y="175187"/>
                  </a:cubicBezTo>
                  <a:cubicBezTo>
                    <a:pt x="185394" y="150571"/>
                    <a:pt x="162058" y="128115"/>
                    <a:pt x="145896" y="112080"/>
                  </a:cubicBezTo>
                  <a:cubicBezTo>
                    <a:pt x="135747" y="101964"/>
                    <a:pt x="128418" y="94541"/>
                    <a:pt x="125223" y="90752"/>
                  </a:cubicBezTo>
                  <a:lnTo>
                    <a:pt x="125035" y="90564"/>
                  </a:lnTo>
                  <a:lnTo>
                    <a:pt x="125004" y="91159"/>
                  </a:lnTo>
                  <a:cubicBezTo>
                    <a:pt x="125004" y="91347"/>
                    <a:pt x="124972" y="91566"/>
                    <a:pt x="124941" y="91754"/>
                  </a:cubicBezTo>
                  <a:lnTo>
                    <a:pt x="124910" y="92224"/>
                  </a:lnTo>
                  <a:cubicBezTo>
                    <a:pt x="124910" y="91535"/>
                    <a:pt x="124784" y="90814"/>
                    <a:pt x="124565" y="90157"/>
                  </a:cubicBezTo>
                  <a:cubicBezTo>
                    <a:pt x="124252" y="89875"/>
                    <a:pt x="124001" y="89624"/>
                    <a:pt x="124189" y="89499"/>
                  </a:cubicBezTo>
                  <a:lnTo>
                    <a:pt x="124283" y="89436"/>
                  </a:lnTo>
                  <a:cubicBezTo>
                    <a:pt x="124033" y="88873"/>
                    <a:pt x="123688" y="88340"/>
                    <a:pt x="123281" y="87870"/>
                  </a:cubicBezTo>
                  <a:cubicBezTo>
                    <a:pt x="120869" y="85114"/>
                    <a:pt x="116672" y="84801"/>
                    <a:pt x="113915" y="87213"/>
                  </a:cubicBezTo>
                  <a:cubicBezTo>
                    <a:pt x="112850" y="88090"/>
                    <a:pt x="109875" y="91660"/>
                    <a:pt x="113007" y="96734"/>
                  </a:cubicBezTo>
                  <a:cubicBezTo>
                    <a:pt x="113884" y="98112"/>
                    <a:pt x="116014" y="100836"/>
                    <a:pt x="119366" y="104657"/>
                  </a:cubicBezTo>
                  <a:close/>
                  <a:moveTo>
                    <a:pt x="124471" y="89844"/>
                  </a:moveTo>
                  <a:lnTo>
                    <a:pt x="124816" y="90376"/>
                  </a:lnTo>
                  <a:cubicBezTo>
                    <a:pt x="124910" y="90439"/>
                    <a:pt x="124972" y="90501"/>
                    <a:pt x="125035" y="90564"/>
                  </a:cubicBezTo>
                  <a:cubicBezTo>
                    <a:pt x="125066" y="89750"/>
                    <a:pt x="124910" y="89092"/>
                    <a:pt x="124283" y="89436"/>
                  </a:cubicBezTo>
                  <a:lnTo>
                    <a:pt x="124346" y="89562"/>
                  </a:lnTo>
                  <a:cubicBezTo>
                    <a:pt x="124377" y="89656"/>
                    <a:pt x="124440" y="89750"/>
                    <a:pt x="124471" y="89844"/>
                  </a:cubicBezTo>
                  <a:close/>
                  <a:moveTo>
                    <a:pt x="385075" y="367109"/>
                  </a:moveTo>
                  <a:cubicBezTo>
                    <a:pt x="384010" y="363444"/>
                    <a:pt x="380158" y="361346"/>
                    <a:pt x="376493" y="362411"/>
                  </a:cubicBezTo>
                  <a:cubicBezTo>
                    <a:pt x="353596" y="368643"/>
                    <a:pt x="311780" y="379386"/>
                    <a:pt x="264233" y="392226"/>
                  </a:cubicBezTo>
                  <a:cubicBezTo>
                    <a:pt x="240240" y="398709"/>
                    <a:pt x="214774" y="405693"/>
                    <a:pt x="189591" y="412897"/>
                  </a:cubicBezTo>
                  <a:cubicBezTo>
                    <a:pt x="157047" y="422230"/>
                    <a:pt x="124972" y="431938"/>
                    <a:pt x="96751" y="440582"/>
                  </a:cubicBezTo>
                  <a:cubicBezTo>
                    <a:pt x="49516" y="455052"/>
                    <a:pt x="13213" y="466984"/>
                    <a:pt x="4004" y="471181"/>
                  </a:cubicBezTo>
                  <a:cubicBezTo>
                    <a:pt x="622" y="472622"/>
                    <a:pt x="-913" y="476536"/>
                    <a:pt x="559" y="479888"/>
                  </a:cubicBezTo>
                  <a:cubicBezTo>
                    <a:pt x="2000" y="483270"/>
                    <a:pt x="5915" y="484805"/>
                    <a:pt x="9267" y="483333"/>
                  </a:cubicBezTo>
                  <a:cubicBezTo>
                    <a:pt x="21013" y="478478"/>
                    <a:pt x="76798" y="463445"/>
                    <a:pt x="142450" y="445343"/>
                  </a:cubicBezTo>
                  <a:cubicBezTo>
                    <a:pt x="171361" y="437357"/>
                    <a:pt x="202120" y="428838"/>
                    <a:pt x="231939" y="420257"/>
                  </a:cubicBezTo>
                  <a:cubicBezTo>
                    <a:pt x="252518" y="414369"/>
                    <a:pt x="272627" y="408324"/>
                    <a:pt x="291358" y="402749"/>
                  </a:cubicBezTo>
                  <a:cubicBezTo>
                    <a:pt x="329133" y="391475"/>
                    <a:pt x="361301" y="381609"/>
                    <a:pt x="380346" y="375690"/>
                  </a:cubicBezTo>
                  <a:cubicBezTo>
                    <a:pt x="384010" y="374625"/>
                    <a:pt x="386140" y="370773"/>
                    <a:pt x="385075" y="367109"/>
                  </a:cubicBezTo>
                  <a:close/>
                  <a:moveTo>
                    <a:pt x="401175" y="391068"/>
                  </a:moveTo>
                  <a:cubicBezTo>
                    <a:pt x="397385" y="390566"/>
                    <a:pt x="393908" y="393260"/>
                    <a:pt x="393438" y="397049"/>
                  </a:cubicBezTo>
                  <a:cubicBezTo>
                    <a:pt x="390431" y="417281"/>
                    <a:pt x="385295" y="450792"/>
                    <a:pt x="379312" y="489753"/>
                  </a:cubicBezTo>
                  <a:cubicBezTo>
                    <a:pt x="376336" y="509296"/>
                    <a:pt x="373047" y="530185"/>
                    <a:pt x="369790" y="551451"/>
                  </a:cubicBezTo>
                  <a:cubicBezTo>
                    <a:pt x="367660" y="565106"/>
                    <a:pt x="365561" y="578886"/>
                    <a:pt x="363463" y="592604"/>
                  </a:cubicBezTo>
                  <a:cubicBezTo>
                    <a:pt x="360268" y="613713"/>
                    <a:pt x="357073" y="634571"/>
                    <a:pt x="353815" y="654208"/>
                  </a:cubicBezTo>
                  <a:cubicBezTo>
                    <a:pt x="345797" y="702627"/>
                    <a:pt x="337715" y="743404"/>
                    <a:pt x="329854" y="761256"/>
                  </a:cubicBezTo>
                  <a:cubicBezTo>
                    <a:pt x="328319" y="764575"/>
                    <a:pt x="329791" y="768521"/>
                    <a:pt x="333111" y="770056"/>
                  </a:cubicBezTo>
                  <a:cubicBezTo>
                    <a:pt x="336431" y="771591"/>
                    <a:pt x="340378" y="770150"/>
                    <a:pt x="341913" y="766830"/>
                  </a:cubicBezTo>
                  <a:cubicBezTo>
                    <a:pt x="352750" y="744343"/>
                    <a:pt x="366000" y="685809"/>
                    <a:pt x="377589" y="620540"/>
                  </a:cubicBezTo>
                  <a:cubicBezTo>
                    <a:pt x="380158" y="606040"/>
                    <a:pt x="382632" y="591195"/>
                    <a:pt x="384919" y="576349"/>
                  </a:cubicBezTo>
                  <a:cubicBezTo>
                    <a:pt x="387237" y="561473"/>
                    <a:pt x="389366" y="546597"/>
                    <a:pt x="391308" y="532065"/>
                  </a:cubicBezTo>
                  <a:cubicBezTo>
                    <a:pt x="398732" y="476505"/>
                    <a:pt x="404119" y="425863"/>
                    <a:pt x="407158" y="398834"/>
                  </a:cubicBezTo>
                  <a:cubicBezTo>
                    <a:pt x="407659" y="395045"/>
                    <a:pt x="404934" y="391569"/>
                    <a:pt x="401175" y="391068"/>
                  </a:cubicBezTo>
                  <a:close/>
                  <a:moveTo>
                    <a:pt x="648686" y="582958"/>
                  </a:moveTo>
                  <a:cubicBezTo>
                    <a:pt x="640010" y="574063"/>
                    <a:pt x="631897" y="565889"/>
                    <a:pt x="625445" y="559531"/>
                  </a:cubicBezTo>
                  <a:cubicBezTo>
                    <a:pt x="609721" y="544154"/>
                    <a:pt x="594091" y="528682"/>
                    <a:pt x="578336" y="513336"/>
                  </a:cubicBezTo>
                  <a:cubicBezTo>
                    <a:pt x="567811" y="503126"/>
                    <a:pt x="557287" y="492916"/>
                    <a:pt x="546669" y="482800"/>
                  </a:cubicBezTo>
                  <a:cubicBezTo>
                    <a:pt x="530725" y="467642"/>
                    <a:pt x="514688" y="452578"/>
                    <a:pt x="498620" y="437544"/>
                  </a:cubicBezTo>
                  <a:cubicBezTo>
                    <a:pt x="474501" y="414995"/>
                    <a:pt x="450226" y="392665"/>
                    <a:pt x="425983" y="370272"/>
                  </a:cubicBezTo>
                  <a:cubicBezTo>
                    <a:pt x="423195" y="367610"/>
                    <a:pt x="418810" y="367704"/>
                    <a:pt x="416179" y="370491"/>
                  </a:cubicBezTo>
                  <a:cubicBezTo>
                    <a:pt x="413548" y="373247"/>
                    <a:pt x="413641" y="377632"/>
                    <a:pt x="416398" y="380263"/>
                  </a:cubicBezTo>
                  <a:cubicBezTo>
                    <a:pt x="439827" y="403501"/>
                    <a:pt x="463131" y="426865"/>
                    <a:pt x="486592" y="450041"/>
                  </a:cubicBezTo>
                  <a:cubicBezTo>
                    <a:pt x="502253" y="465512"/>
                    <a:pt x="517914" y="480952"/>
                    <a:pt x="533701" y="496267"/>
                  </a:cubicBezTo>
                  <a:cubicBezTo>
                    <a:pt x="544225" y="506477"/>
                    <a:pt x="554844" y="516624"/>
                    <a:pt x="565493" y="526709"/>
                  </a:cubicBezTo>
                  <a:cubicBezTo>
                    <a:pt x="581437" y="541867"/>
                    <a:pt x="597568" y="556838"/>
                    <a:pt x="613636" y="571871"/>
                  </a:cubicBezTo>
                  <a:lnTo>
                    <a:pt x="692726" y="647443"/>
                  </a:lnTo>
                  <a:cubicBezTo>
                    <a:pt x="695326" y="650011"/>
                    <a:pt x="699554" y="649980"/>
                    <a:pt x="702123" y="647380"/>
                  </a:cubicBezTo>
                  <a:cubicBezTo>
                    <a:pt x="704691" y="644781"/>
                    <a:pt x="704660" y="640584"/>
                    <a:pt x="702060" y="637985"/>
                  </a:cubicBezTo>
                  <a:cubicBezTo>
                    <a:pt x="688529" y="624142"/>
                    <a:pt x="667292" y="601968"/>
                    <a:pt x="648686" y="582958"/>
                  </a:cubicBezTo>
                  <a:close/>
                  <a:moveTo>
                    <a:pt x="797876" y="312144"/>
                  </a:moveTo>
                  <a:cubicBezTo>
                    <a:pt x="793741" y="313021"/>
                    <a:pt x="789575" y="313742"/>
                    <a:pt x="785409" y="314430"/>
                  </a:cubicBezTo>
                  <a:cubicBezTo>
                    <a:pt x="779082" y="315464"/>
                    <a:pt x="772693" y="316310"/>
                    <a:pt x="766334" y="317187"/>
                  </a:cubicBezTo>
                  <a:cubicBezTo>
                    <a:pt x="752928" y="319097"/>
                    <a:pt x="739522" y="320851"/>
                    <a:pt x="726085" y="322511"/>
                  </a:cubicBezTo>
                  <a:cubicBezTo>
                    <a:pt x="712678" y="324171"/>
                    <a:pt x="699241" y="325736"/>
                    <a:pt x="685804" y="327146"/>
                  </a:cubicBezTo>
                  <a:cubicBezTo>
                    <a:pt x="661936" y="329745"/>
                    <a:pt x="638005" y="331812"/>
                    <a:pt x="614106" y="334193"/>
                  </a:cubicBezTo>
                  <a:cubicBezTo>
                    <a:pt x="590176" y="336541"/>
                    <a:pt x="566277" y="339047"/>
                    <a:pt x="542346" y="341584"/>
                  </a:cubicBezTo>
                  <a:cubicBezTo>
                    <a:pt x="510397" y="344966"/>
                    <a:pt x="478479" y="348662"/>
                    <a:pt x="446593" y="352545"/>
                  </a:cubicBezTo>
                  <a:cubicBezTo>
                    <a:pt x="442771" y="352921"/>
                    <a:pt x="440015" y="356335"/>
                    <a:pt x="440391" y="360124"/>
                  </a:cubicBezTo>
                  <a:cubicBezTo>
                    <a:pt x="440798" y="363945"/>
                    <a:pt x="444212" y="366702"/>
                    <a:pt x="448002" y="366326"/>
                  </a:cubicBezTo>
                  <a:cubicBezTo>
                    <a:pt x="476757" y="363945"/>
                    <a:pt x="505542" y="361941"/>
                    <a:pt x="534359" y="359749"/>
                  </a:cubicBezTo>
                  <a:cubicBezTo>
                    <a:pt x="553560" y="358308"/>
                    <a:pt x="572760" y="356836"/>
                    <a:pt x="591961" y="355114"/>
                  </a:cubicBezTo>
                  <a:cubicBezTo>
                    <a:pt x="607967" y="353673"/>
                    <a:pt x="623973" y="352076"/>
                    <a:pt x="639947" y="350322"/>
                  </a:cubicBezTo>
                  <a:cubicBezTo>
                    <a:pt x="655953" y="348568"/>
                    <a:pt x="671896" y="346532"/>
                    <a:pt x="687871" y="344434"/>
                  </a:cubicBezTo>
                  <a:cubicBezTo>
                    <a:pt x="701371" y="342617"/>
                    <a:pt x="714871" y="340644"/>
                    <a:pt x="728340" y="338483"/>
                  </a:cubicBezTo>
                  <a:cubicBezTo>
                    <a:pt x="741808" y="336354"/>
                    <a:pt x="755215" y="334036"/>
                    <a:pt x="768621" y="331625"/>
                  </a:cubicBezTo>
                  <a:cubicBezTo>
                    <a:pt x="775073" y="330466"/>
                    <a:pt x="781494" y="329307"/>
                    <a:pt x="787915" y="328023"/>
                  </a:cubicBezTo>
                  <a:cubicBezTo>
                    <a:pt x="792238" y="327115"/>
                    <a:pt x="796560" y="326175"/>
                    <a:pt x="800852" y="325079"/>
                  </a:cubicBezTo>
                  <a:cubicBezTo>
                    <a:pt x="804422" y="324265"/>
                    <a:pt x="806646" y="320694"/>
                    <a:pt x="805832" y="317124"/>
                  </a:cubicBezTo>
                  <a:cubicBezTo>
                    <a:pt x="804986" y="313553"/>
                    <a:pt x="801447" y="311330"/>
                    <a:pt x="797876" y="31214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0" name="Google Shape;2330;p33"/>
            <p:cNvSpPr/>
            <p:nvPr/>
          </p:nvSpPr>
          <p:spPr>
            <a:xfrm rot="5400000">
              <a:off x="512604" y="386275"/>
              <a:ext cx="54344" cy="50580"/>
            </a:xfrm>
            <a:custGeom>
              <a:rect b="b" l="l" r="r" t="t"/>
              <a:pathLst>
                <a:path extrusionOk="0" h="101159" w="108689">
                  <a:moveTo>
                    <a:pt x="54345" y="0"/>
                  </a:moveTo>
                  <a:cubicBezTo>
                    <a:pt x="84352" y="0"/>
                    <a:pt x="108689" y="22675"/>
                    <a:pt x="108689" y="50580"/>
                  </a:cubicBezTo>
                  <a:cubicBezTo>
                    <a:pt x="108689" y="78485"/>
                    <a:pt x="84352" y="101160"/>
                    <a:pt x="54345" y="101160"/>
                  </a:cubicBezTo>
                  <a:cubicBezTo>
                    <a:pt x="24338" y="101160"/>
                    <a:pt x="0" y="78485"/>
                    <a:pt x="0" y="50580"/>
                  </a:cubicBezTo>
                  <a:cubicBezTo>
                    <a:pt x="0" y="22675"/>
                    <a:pt x="24338" y="0"/>
                    <a:pt x="54345" y="0"/>
                  </a:cubicBezTo>
                  <a:lnTo>
                    <a:pt x="5434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33"/>
            <p:cNvSpPr/>
            <p:nvPr/>
          </p:nvSpPr>
          <p:spPr>
            <a:xfrm rot="5400000">
              <a:off x="380604" y="302501"/>
              <a:ext cx="417723" cy="413212"/>
            </a:xfrm>
            <a:custGeom>
              <a:rect b="b" l="l" r="r" t="t"/>
              <a:pathLst>
                <a:path extrusionOk="0" h="826423" w="835445">
                  <a:moveTo>
                    <a:pt x="147495" y="53018"/>
                  </a:moveTo>
                  <a:cubicBezTo>
                    <a:pt x="147526" y="52830"/>
                    <a:pt x="147557" y="52673"/>
                    <a:pt x="147589" y="52516"/>
                  </a:cubicBezTo>
                  <a:cubicBezTo>
                    <a:pt x="147933" y="52579"/>
                    <a:pt x="147808" y="52986"/>
                    <a:pt x="147526" y="53425"/>
                  </a:cubicBezTo>
                  <a:lnTo>
                    <a:pt x="147495" y="53049"/>
                  </a:lnTo>
                  <a:lnTo>
                    <a:pt x="147495" y="53018"/>
                  </a:lnTo>
                  <a:close/>
                  <a:moveTo>
                    <a:pt x="167572" y="142495"/>
                  </a:moveTo>
                  <a:cubicBezTo>
                    <a:pt x="165004" y="130719"/>
                    <a:pt x="161997" y="119100"/>
                    <a:pt x="159303" y="107481"/>
                  </a:cubicBezTo>
                  <a:lnTo>
                    <a:pt x="150000" y="69241"/>
                  </a:lnTo>
                  <a:cubicBezTo>
                    <a:pt x="149844" y="68489"/>
                    <a:pt x="147933" y="57966"/>
                    <a:pt x="147526" y="53425"/>
                  </a:cubicBezTo>
                  <a:lnTo>
                    <a:pt x="147369" y="53675"/>
                  </a:lnTo>
                  <a:lnTo>
                    <a:pt x="147213" y="53894"/>
                  </a:lnTo>
                  <a:cubicBezTo>
                    <a:pt x="147338" y="53613"/>
                    <a:pt x="147432" y="53299"/>
                    <a:pt x="147495" y="53018"/>
                  </a:cubicBezTo>
                  <a:cubicBezTo>
                    <a:pt x="147463" y="52798"/>
                    <a:pt x="147307" y="52485"/>
                    <a:pt x="147463" y="52485"/>
                  </a:cubicBezTo>
                  <a:lnTo>
                    <a:pt x="147589" y="52516"/>
                  </a:lnTo>
                  <a:cubicBezTo>
                    <a:pt x="147964" y="50230"/>
                    <a:pt x="147087" y="47819"/>
                    <a:pt x="145177" y="46284"/>
                  </a:cubicBezTo>
                  <a:cubicBezTo>
                    <a:pt x="143517" y="44875"/>
                    <a:pt x="141763" y="44781"/>
                    <a:pt x="140322" y="44843"/>
                  </a:cubicBezTo>
                  <a:cubicBezTo>
                    <a:pt x="138474" y="44969"/>
                    <a:pt x="136406" y="45877"/>
                    <a:pt x="134903" y="48633"/>
                  </a:cubicBezTo>
                  <a:cubicBezTo>
                    <a:pt x="134590" y="49228"/>
                    <a:pt x="134089" y="50951"/>
                    <a:pt x="134089" y="53519"/>
                  </a:cubicBezTo>
                  <a:cubicBezTo>
                    <a:pt x="134057" y="58436"/>
                    <a:pt x="135279" y="71183"/>
                    <a:pt x="135435" y="72059"/>
                  </a:cubicBezTo>
                  <a:lnTo>
                    <a:pt x="142170" y="111114"/>
                  </a:lnTo>
                  <a:cubicBezTo>
                    <a:pt x="143673" y="118975"/>
                    <a:pt x="145114" y="126867"/>
                    <a:pt x="146743" y="134760"/>
                  </a:cubicBezTo>
                  <a:cubicBezTo>
                    <a:pt x="147714" y="139395"/>
                    <a:pt x="148747" y="144030"/>
                    <a:pt x="149781" y="148665"/>
                  </a:cubicBezTo>
                  <a:cubicBezTo>
                    <a:pt x="144206" y="144155"/>
                    <a:pt x="139257" y="139050"/>
                    <a:pt x="134089" y="134008"/>
                  </a:cubicBezTo>
                  <a:cubicBezTo>
                    <a:pt x="132178" y="132160"/>
                    <a:pt x="130236" y="130344"/>
                    <a:pt x="128200" y="128590"/>
                  </a:cubicBezTo>
                  <a:cubicBezTo>
                    <a:pt x="126164" y="126773"/>
                    <a:pt x="124034" y="125051"/>
                    <a:pt x="121873" y="123422"/>
                  </a:cubicBezTo>
                  <a:cubicBezTo>
                    <a:pt x="114293" y="117722"/>
                    <a:pt x="106399" y="112680"/>
                    <a:pt x="97723" y="108546"/>
                  </a:cubicBezTo>
                  <a:cubicBezTo>
                    <a:pt x="94559" y="106698"/>
                    <a:pt x="90487" y="107732"/>
                    <a:pt x="88639" y="110895"/>
                  </a:cubicBezTo>
                  <a:cubicBezTo>
                    <a:pt x="86760" y="114058"/>
                    <a:pt x="87825" y="118129"/>
                    <a:pt x="90957" y="119977"/>
                  </a:cubicBezTo>
                  <a:cubicBezTo>
                    <a:pt x="97284" y="124550"/>
                    <a:pt x="102547" y="130062"/>
                    <a:pt x="108122" y="135355"/>
                  </a:cubicBezTo>
                  <a:cubicBezTo>
                    <a:pt x="112006" y="139050"/>
                    <a:pt x="115827" y="142809"/>
                    <a:pt x="119962" y="146160"/>
                  </a:cubicBezTo>
                  <a:cubicBezTo>
                    <a:pt x="127292" y="152173"/>
                    <a:pt x="135185" y="157184"/>
                    <a:pt x="143579" y="161537"/>
                  </a:cubicBezTo>
                  <a:cubicBezTo>
                    <a:pt x="146492" y="163385"/>
                    <a:pt x="150063" y="162539"/>
                    <a:pt x="152256" y="160034"/>
                  </a:cubicBezTo>
                  <a:cubicBezTo>
                    <a:pt x="155670" y="174910"/>
                    <a:pt x="159272" y="189755"/>
                    <a:pt x="162279" y="204694"/>
                  </a:cubicBezTo>
                  <a:cubicBezTo>
                    <a:pt x="163845" y="212493"/>
                    <a:pt x="165380" y="220229"/>
                    <a:pt x="166664" y="228027"/>
                  </a:cubicBezTo>
                  <a:cubicBezTo>
                    <a:pt x="167134" y="231816"/>
                    <a:pt x="170579" y="234510"/>
                    <a:pt x="174401" y="234040"/>
                  </a:cubicBezTo>
                  <a:cubicBezTo>
                    <a:pt x="178191" y="233570"/>
                    <a:pt x="180884" y="230125"/>
                    <a:pt x="180415" y="226336"/>
                  </a:cubicBezTo>
                  <a:cubicBezTo>
                    <a:pt x="178661" y="206292"/>
                    <a:pt x="175904" y="186185"/>
                    <a:pt x="172302" y="166172"/>
                  </a:cubicBezTo>
                  <a:cubicBezTo>
                    <a:pt x="170861" y="158249"/>
                    <a:pt x="169295" y="150356"/>
                    <a:pt x="167572" y="142495"/>
                  </a:cubicBezTo>
                  <a:close/>
                  <a:moveTo>
                    <a:pt x="53965" y="75504"/>
                  </a:moveTo>
                  <a:cubicBezTo>
                    <a:pt x="51647" y="73531"/>
                    <a:pt x="49330" y="71558"/>
                    <a:pt x="46792" y="69867"/>
                  </a:cubicBezTo>
                  <a:cubicBezTo>
                    <a:pt x="42564" y="66986"/>
                    <a:pt x="37991" y="64793"/>
                    <a:pt x="33574" y="62257"/>
                  </a:cubicBezTo>
                  <a:cubicBezTo>
                    <a:pt x="33042" y="61975"/>
                    <a:pt x="26934" y="58279"/>
                    <a:pt x="24303" y="57465"/>
                  </a:cubicBezTo>
                  <a:cubicBezTo>
                    <a:pt x="19510" y="55930"/>
                    <a:pt x="16409" y="57496"/>
                    <a:pt x="15470" y="58843"/>
                  </a:cubicBezTo>
                  <a:cubicBezTo>
                    <a:pt x="12995" y="61536"/>
                    <a:pt x="13152" y="65733"/>
                    <a:pt x="15846" y="68238"/>
                  </a:cubicBezTo>
                  <a:cubicBezTo>
                    <a:pt x="16566" y="68927"/>
                    <a:pt x="17443" y="69397"/>
                    <a:pt x="18351" y="69679"/>
                  </a:cubicBezTo>
                  <a:cubicBezTo>
                    <a:pt x="18696" y="69147"/>
                    <a:pt x="19322" y="69366"/>
                    <a:pt x="20012" y="69992"/>
                  </a:cubicBezTo>
                  <a:cubicBezTo>
                    <a:pt x="21734" y="71496"/>
                    <a:pt x="24021" y="75317"/>
                    <a:pt x="24271" y="75567"/>
                  </a:cubicBezTo>
                  <a:cubicBezTo>
                    <a:pt x="28249" y="78824"/>
                    <a:pt x="31914" y="82363"/>
                    <a:pt x="36111" y="85307"/>
                  </a:cubicBezTo>
                  <a:cubicBezTo>
                    <a:pt x="38617" y="87092"/>
                    <a:pt x="41311" y="88564"/>
                    <a:pt x="44005" y="90036"/>
                  </a:cubicBezTo>
                  <a:cubicBezTo>
                    <a:pt x="48108" y="92260"/>
                    <a:pt x="52243" y="94139"/>
                    <a:pt x="56440" y="96206"/>
                  </a:cubicBezTo>
                  <a:cubicBezTo>
                    <a:pt x="59603" y="98367"/>
                    <a:pt x="63926" y="97522"/>
                    <a:pt x="66056" y="94358"/>
                  </a:cubicBezTo>
                  <a:cubicBezTo>
                    <a:pt x="68217" y="91195"/>
                    <a:pt x="67371" y="86905"/>
                    <a:pt x="64208" y="84743"/>
                  </a:cubicBezTo>
                  <a:cubicBezTo>
                    <a:pt x="60762" y="81643"/>
                    <a:pt x="57505" y="78480"/>
                    <a:pt x="53965" y="75504"/>
                  </a:cubicBezTo>
                  <a:close/>
                  <a:moveTo>
                    <a:pt x="19949" y="69992"/>
                  </a:moveTo>
                  <a:cubicBezTo>
                    <a:pt x="19385" y="69961"/>
                    <a:pt x="18853" y="69836"/>
                    <a:pt x="18351" y="69679"/>
                  </a:cubicBezTo>
                  <a:cubicBezTo>
                    <a:pt x="17944" y="70274"/>
                    <a:pt x="19197" y="70055"/>
                    <a:pt x="19949" y="69992"/>
                  </a:cubicBezTo>
                  <a:close/>
                  <a:moveTo>
                    <a:pt x="253208" y="308"/>
                  </a:moveTo>
                  <a:cubicBezTo>
                    <a:pt x="249544" y="-819"/>
                    <a:pt x="245660" y="1248"/>
                    <a:pt x="244532" y="4881"/>
                  </a:cubicBezTo>
                  <a:cubicBezTo>
                    <a:pt x="241149" y="14370"/>
                    <a:pt x="236419" y="23609"/>
                    <a:pt x="231251" y="32880"/>
                  </a:cubicBezTo>
                  <a:cubicBezTo>
                    <a:pt x="225331" y="43528"/>
                    <a:pt x="218534" y="53957"/>
                    <a:pt x="212019" y="64449"/>
                  </a:cubicBezTo>
                  <a:cubicBezTo>
                    <a:pt x="205222" y="75473"/>
                    <a:pt x="198832" y="86560"/>
                    <a:pt x="192944" y="97177"/>
                  </a:cubicBezTo>
                  <a:cubicBezTo>
                    <a:pt x="189561" y="103535"/>
                    <a:pt x="182043" y="113306"/>
                    <a:pt x="177502" y="122389"/>
                  </a:cubicBezTo>
                  <a:cubicBezTo>
                    <a:pt x="174808" y="127713"/>
                    <a:pt x="172991" y="132849"/>
                    <a:pt x="172866" y="137202"/>
                  </a:cubicBezTo>
                  <a:cubicBezTo>
                    <a:pt x="172584" y="140867"/>
                    <a:pt x="175340" y="144061"/>
                    <a:pt x="178974" y="144343"/>
                  </a:cubicBezTo>
                  <a:cubicBezTo>
                    <a:pt x="182639" y="144625"/>
                    <a:pt x="185833" y="141869"/>
                    <a:pt x="186115" y="138236"/>
                  </a:cubicBezTo>
                  <a:cubicBezTo>
                    <a:pt x="186429" y="135542"/>
                    <a:pt x="188183" y="132630"/>
                    <a:pt x="190125" y="129498"/>
                  </a:cubicBezTo>
                  <a:cubicBezTo>
                    <a:pt x="195512" y="120885"/>
                    <a:pt x="203750" y="111803"/>
                    <a:pt x="207634" y="105790"/>
                  </a:cubicBezTo>
                  <a:cubicBezTo>
                    <a:pt x="213084" y="97020"/>
                    <a:pt x="219286" y="88189"/>
                    <a:pt x="225112" y="78887"/>
                  </a:cubicBezTo>
                  <a:cubicBezTo>
                    <a:pt x="230907" y="69711"/>
                    <a:pt x="236451" y="60158"/>
                    <a:pt x="241431" y="50481"/>
                  </a:cubicBezTo>
                  <a:cubicBezTo>
                    <a:pt x="248447" y="36857"/>
                    <a:pt x="254179" y="22920"/>
                    <a:pt x="257781" y="8952"/>
                  </a:cubicBezTo>
                  <a:cubicBezTo>
                    <a:pt x="258909" y="5288"/>
                    <a:pt x="256842" y="1436"/>
                    <a:pt x="253208" y="308"/>
                  </a:cubicBezTo>
                  <a:close/>
                  <a:moveTo>
                    <a:pt x="6167" y="146723"/>
                  </a:moveTo>
                  <a:cubicBezTo>
                    <a:pt x="5478" y="146222"/>
                    <a:pt x="4883" y="145752"/>
                    <a:pt x="4413" y="145377"/>
                  </a:cubicBezTo>
                  <a:cubicBezTo>
                    <a:pt x="3912" y="148415"/>
                    <a:pt x="4789" y="148289"/>
                    <a:pt x="6167" y="146723"/>
                  </a:cubicBezTo>
                  <a:close/>
                  <a:moveTo>
                    <a:pt x="10552" y="132880"/>
                  </a:moveTo>
                  <a:cubicBezTo>
                    <a:pt x="10552" y="132912"/>
                    <a:pt x="10552" y="132974"/>
                    <a:pt x="10552" y="133006"/>
                  </a:cubicBezTo>
                  <a:cubicBezTo>
                    <a:pt x="11147" y="133319"/>
                    <a:pt x="11680" y="133726"/>
                    <a:pt x="12118" y="134165"/>
                  </a:cubicBezTo>
                  <a:cubicBezTo>
                    <a:pt x="11680" y="133131"/>
                    <a:pt x="10959" y="131722"/>
                    <a:pt x="10552" y="132880"/>
                  </a:cubicBezTo>
                  <a:close/>
                  <a:moveTo>
                    <a:pt x="31100" y="141744"/>
                  </a:moveTo>
                  <a:cubicBezTo>
                    <a:pt x="30097" y="140961"/>
                    <a:pt x="29032" y="140209"/>
                    <a:pt x="27936" y="139551"/>
                  </a:cubicBezTo>
                  <a:cubicBezTo>
                    <a:pt x="26213" y="138549"/>
                    <a:pt x="24428" y="137766"/>
                    <a:pt x="22643" y="136921"/>
                  </a:cubicBezTo>
                  <a:cubicBezTo>
                    <a:pt x="20638" y="136200"/>
                    <a:pt x="15313" y="135511"/>
                    <a:pt x="12463" y="134509"/>
                  </a:cubicBezTo>
                  <a:lnTo>
                    <a:pt x="12338" y="134352"/>
                  </a:lnTo>
                  <a:lnTo>
                    <a:pt x="12118" y="134165"/>
                  </a:lnTo>
                  <a:lnTo>
                    <a:pt x="12244" y="134415"/>
                  </a:lnTo>
                  <a:cubicBezTo>
                    <a:pt x="11179" y="134008"/>
                    <a:pt x="10489" y="133569"/>
                    <a:pt x="10552" y="133006"/>
                  </a:cubicBezTo>
                  <a:cubicBezTo>
                    <a:pt x="10427" y="132974"/>
                    <a:pt x="10302" y="132912"/>
                    <a:pt x="10176" y="132849"/>
                  </a:cubicBezTo>
                  <a:cubicBezTo>
                    <a:pt x="9550" y="132411"/>
                    <a:pt x="9143" y="132317"/>
                    <a:pt x="8955" y="132191"/>
                  </a:cubicBezTo>
                  <a:cubicBezTo>
                    <a:pt x="8109" y="131722"/>
                    <a:pt x="7389" y="131910"/>
                    <a:pt x="7075" y="131847"/>
                  </a:cubicBezTo>
                  <a:cubicBezTo>
                    <a:pt x="5666" y="131471"/>
                    <a:pt x="4695" y="132254"/>
                    <a:pt x="3974" y="132411"/>
                  </a:cubicBezTo>
                  <a:cubicBezTo>
                    <a:pt x="2941" y="132661"/>
                    <a:pt x="2408" y="133538"/>
                    <a:pt x="1719" y="134039"/>
                  </a:cubicBezTo>
                  <a:cubicBezTo>
                    <a:pt x="-223" y="135480"/>
                    <a:pt x="-599" y="138111"/>
                    <a:pt x="999" y="142245"/>
                  </a:cubicBezTo>
                  <a:cubicBezTo>
                    <a:pt x="1093" y="142495"/>
                    <a:pt x="2032" y="143466"/>
                    <a:pt x="3849" y="144970"/>
                  </a:cubicBezTo>
                  <a:lnTo>
                    <a:pt x="4413" y="145377"/>
                  </a:lnTo>
                  <a:lnTo>
                    <a:pt x="4476" y="144970"/>
                  </a:lnTo>
                  <a:cubicBezTo>
                    <a:pt x="4476" y="144875"/>
                    <a:pt x="4663" y="144970"/>
                    <a:pt x="4851" y="145001"/>
                  </a:cubicBezTo>
                  <a:cubicBezTo>
                    <a:pt x="5572" y="145314"/>
                    <a:pt x="6355" y="145502"/>
                    <a:pt x="7107" y="145533"/>
                  </a:cubicBezTo>
                  <a:lnTo>
                    <a:pt x="6856" y="145909"/>
                  </a:lnTo>
                  <a:cubicBezTo>
                    <a:pt x="6731" y="146066"/>
                    <a:pt x="6574" y="146254"/>
                    <a:pt x="6449" y="146410"/>
                  </a:cubicBezTo>
                  <a:lnTo>
                    <a:pt x="6167" y="146723"/>
                  </a:lnTo>
                  <a:cubicBezTo>
                    <a:pt x="8641" y="148603"/>
                    <a:pt x="12118" y="151171"/>
                    <a:pt x="13778" y="152517"/>
                  </a:cubicBezTo>
                  <a:cubicBezTo>
                    <a:pt x="15282" y="153520"/>
                    <a:pt x="16660" y="154647"/>
                    <a:pt x="18164" y="155587"/>
                  </a:cubicBezTo>
                  <a:cubicBezTo>
                    <a:pt x="19197" y="156244"/>
                    <a:pt x="20262" y="156808"/>
                    <a:pt x="21358" y="157340"/>
                  </a:cubicBezTo>
                  <a:cubicBezTo>
                    <a:pt x="25712" y="159501"/>
                    <a:pt x="30097" y="161130"/>
                    <a:pt x="34608" y="162915"/>
                  </a:cubicBezTo>
                  <a:cubicBezTo>
                    <a:pt x="37865" y="164888"/>
                    <a:pt x="42125" y="163792"/>
                    <a:pt x="44099" y="160535"/>
                  </a:cubicBezTo>
                  <a:cubicBezTo>
                    <a:pt x="46041" y="157246"/>
                    <a:pt x="44976" y="152987"/>
                    <a:pt x="41687" y="151014"/>
                  </a:cubicBezTo>
                  <a:cubicBezTo>
                    <a:pt x="38053" y="147976"/>
                    <a:pt x="34858" y="144656"/>
                    <a:pt x="31100" y="141744"/>
                  </a:cubicBezTo>
                  <a:close/>
                  <a:moveTo>
                    <a:pt x="286066" y="71903"/>
                  </a:moveTo>
                  <a:cubicBezTo>
                    <a:pt x="285345" y="72686"/>
                    <a:pt x="282714" y="75003"/>
                    <a:pt x="279582" y="78386"/>
                  </a:cubicBezTo>
                  <a:cubicBezTo>
                    <a:pt x="278266" y="79826"/>
                    <a:pt x="276857" y="81361"/>
                    <a:pt x="275604" y="83084"/>
                  </a:cubicBezTo>
                  <a:cubicBezTo>
                    <a:pt x="274414" y="84712"/>
                    <a:pt x="273411" y="86529"/>
                    <a:pt x="272440" y="88251"/>
                  </a:cubicBezTo>
                  <a:cubicBezTo>
                    <a:pt x="270749" y="91289"/>
                    <a:pt x="269559" y="94139"/>
                    <a:pt x="268431" y="96050"/>
                  </a:cubicBezTo>
                  <a:cubicBezTo>
                    <a:pt x="268149" y="96613"/>
                    <a:pt x="267899" y="97396"/>
                    <a:pt x="267899" y="97396"/>
                  </a:cubicBezTo>
                  <a:lnTo>
                    <a:pt x="268275" y="97271"/>
                  </a:lnTo>
                  <a:cubicBezTo>
                    <a:pt x="266740" y="98085"/>
                    <a:pt x="265549" y="99526"/>
                    <a:pt x="265048" y="101342"/>
                  </a:cubicBezTo>
                  <a:cubicBezTo>
                    <a:pt x="264077" y="104881"/>
                    <a:pt x="266176" y="108514"/>
                    <a:pt x="269715" y="109485"/>
                  </a:cubicBezTo>
                  <a:cubicBezTo>
                    <a:pt x="270906" y="110112"/>
                    <a:pt x="273599" y="109798"/>
                    <a:pt x="277327" y="107450"/>
                  </a:cubicBezTo>
                  <a:cubicBezTo>
                    <a:pt x="279519" y="106072"/>
                    <a:pt x="283529" y="102470"/>
                    <a:pt x="287695" y="97960"/>
                  </a:cubicBezTo>
                  <a:cubicBezTo>
                    <a:pt x="288666" y="96927"/>
                    <a:pt x="289574" y="95830"/>
                    <a:pt x="290388" y="94672"/>
                  </a:cubicBezTo>
                  <a:cubicBezTo>
                    <a:pt x="291234" y="93481"/>
                    <a:pt x="291954" y="92291"/>
                    <a:pt x="292612" y="91039"/>
                  </a:cubicBezTo>
                  <a:cubicBezTo>
                    <a:pt x="295557" y="85464"/>
                    <a:pt x="297373" y="80453"/>
                    <a:pt x="297874" y="79169"/>
                  </a:cubicBezTo>
                  <a:cubicBezTo>
                    <a:pt x="299879" y="75912"/>
                    <a:pt x="298877" y="71652"/>
                    <a:pt x="295619" y="69648"/>
                  </a:cubicBezTo>
                  <a:cubicBezTo>
                    <a:pt x="292362" y="67643"/>
                    <a:pt x="288102" y="68646"/>
                    <a:pt x="286066" y="71903"/>
                  </a:cubicBezTo>
                  <a:close/>
                  <a:moveTo>
                    <a:pt x="767056" y="688444"/>
                  </a:moveTo>
                  <a:cubicBezTo>
                    <a:pt x="754903" y="683934"/>
                    <a:pt x="742969" y="679080"/>
                    <a:pt x="730909" y="674413"/>
                  </a:cubicBezTo>
                  <a:cubicBezTo>
                    <a:pt x="722860" y="671313"/>
                    <a:pt x="714810" y="668212"/>
                    <a:pt x="706697" y="665268"/>
                  </a:cubicBezTo>
                  <a:cubicBezTo>
                    <a:pt x="701247" y="663327"/>
                    <a:pt x="695797" y="661479"/>
                    <a:pt x="690315" y="659662"/>
                  </a:cubicBezTo>
                  <a:cubicBezTo>
                    <a:pt x="682078" y="656969"/>
                    <a:pt x="673746" y="654495"/>
                    <a:pt x="665445" y="651958"/>
                  </a:cubicBezTo>
                  <a:cubicBezTo>
                    <a:pt x="660966" y="650674"/>
                    <a:pt x="646558" y="644097"/>
                    <a:pt x="636973" y="641717"/>
                  </a:cubicBezTo>
                  <a:cubicBezTo>
                    <a:pt x="632118" y="640526"/>
                    <a:pt x="628140" y="640276"/>
                    <a:pt x="625822" y="641059"/>
                  </a:cubicBezTo>
                  <a:cubicBezTo>
                    <a:pt x="622283" y="642030"/>
                    <a:pt x="620184" y="645663"/>
                    <a:pt x="621155" y="649202"/>
                  </a:cubicBezTo>
                  <a:cubicBezTo>
                    <a:pt x="622095" y="652616"/>
                    <a:pt x="625509" y="654683"/>
                    <a:pt x="628923" y="653931"/>
                  </a:cubicBezTo>
                  <a:lnTo>
                    <a:pt x="628923" y="653962"/>
                  </a:lnTo>
                  <a:cubicBezTo>
                    <a:pt x="628923" y="654119"/>
                    <a:pt x="629174" y="653900"/>
                    <a:pt x="629299" y="653868"/>
                  </a:cubicBezTo>
                  <a:cubicBezTo>
                    <a:pt x="629644" y="653962"/>
                    <a:pt x="630207" y="654275"/>
                    <a:pt x="630615" y="654369"/>
                  </a:cubicBezTo>
                  <a:cubicBezTo>
                    <a:pt x="633058" y="655027"/>
                    <a:pt x="636096" y="656374"/>
                    <a:pt x="639291" y="657814"/>
                  </a:cubicBezTo>
                  <a:cubicBezTo>
                    <a:pt x="647591" y="661604"/>
                    <a:pt x="656644" y="666552"/>
                    <a:pt x="660058" y="667868"/>
                  </a:cubicBezTo>
                  <a:cubicBezTo>
                    <a:pt x="670175" y="671626"/>
                    <a:pt x="680167" y="675635"/>
                    <a:pt x="690284" y="679330"/>
                  </a:cubicBezTo>
                  <a:cubicBezTo>
                    <a:pt x="697081" y="681773"/>
                    <a:pt x="703878" y="684122"/>
                    <a:pt x="710738" y="686346"/>
                  </a:cubicBezTo>
                  <a:cubicBezTo>
                    <a:pt x="727934" y="691921"/>
                    <a:pt x="745318" y="696806"/>
                    <a:pt x="762796" y="701630"/>
                  </a:cubicBezTo>
                  <a:cubicBezTo>
                    <a:pt x="766461" y="702819"/>
                    <a:pt x="770345" y="700815"/>
                    <a:pt x="771535" y="697151"/>
                  </a:cubicBezTo>
                  <a:cubicBezTo>
                    <a:pt x="772694" y="693518"/>
                    <a:pt x="770689" y="689634"/>
                    <a:pt x="767056" y="688444"/>
                  </a:cubicBezTo>
                  <a:close/>
                  <a:moveTo>
                    <a:pt x="765866" y="794302"/>
                  </a:moveTo>
                  <a:lnTo>
                    <a:pt x="765834" y="794302"/>
                  </a:lnTo>
                  <a:cubicBezTo>
                    <a:pt x="761324" y="790261"/>
                    <a:pt x="752679" y="777108"/>
                    <a:pt x="751739" y="775792"/>
                  </a:cubicBezTo>
                  <a:cubicBezTo>
                    <a:pt x="745694" y="767743"/>
                    <a:pt x="740432" y="759256"/>
                    <a:pt x="734762" y="751082"/>
                  </a:cubicBezTo>
                  <a:cubicBezTo>
                    <a:pt x="730878" y="745476"/>
                    <a:pt x="726775" y="739995"/>
                    <a:pt x="722609" y="734640"/>
                  </a:cubicBezTo>
                  <a:cubicBezTo>
                    <a:pt x="715467" y="725494"/>
                    <a:pt x="707887" y="716788"/>
                    <a:pt x="699493" y="708519"/>
                  </a:cubicBezTo>
                  <a:cubicBezTo>
                    <a:pt x="696956" y="705670"/>
                    <a:pt x="692571" y="705450"/>
                    <a:pt x="689720" y="707987"/>
                  </a:cubicBezTo>
                  <a:cubicBezTo>
                    <a:pt x="686870" y="710555"/>
                    <a:pt x="686651" y="714940"/>
                    <a:pt x="689188" y="717790"/>
                  </a:cubicBezTo>
                  <a:cubicBezTo>
                    <a:pt x="696549" y="726966"/>
                    <a:pt x="702657" y="736738"/>
                    <a:pt x="709015" y="746384"/>
                  </a:cubicBezTo>
                  <a:cubicBezTo>
                    <a:pt x="713400" y="752992"/>
                    <a:pt x="717754" y="759601"/>
                    <a:pt x="722421" y="766021"/>
                  </a:cubicBezTo>
                  <a:cubicBezTo>
                    <a:pt x="727495" y="773005"/>
                    <a:pt x="733039" y="779676"/>
                    <a:pt x="738803" y="786253"/>
                  </a:cubicBezTo>
                  <a:cubicBezTo>
                    <a:pt x="740024" y="787599"/>
                    <a:pt x="751770" y="801160"/>
                    <a:pt x="757471" y="805044"/>
                  </a:cubicBezTo>
                  <a:cubicBezTo>
                    <a:pt x="761762" y="807988"/>
                    <a:pt x="765490" y="807612"/>
                    <a:pt x="767181" y="806579"/>
                  </a:cubicBezTo>
                  <a:cubicBezTo>
                    <a:pt x="770439" y="804856"/>
                    <a:pt x="771692" y="800847"/>
                    <a:pt x="769969" y="797621"/>
                  </a:cubicBezTo>
                  <a:cubicBezTo>
                    <a:pt x="769092" y="795930"/>
                    <a:pt x="767557" y="794772"/>
                    <a:pt x="765866" y="794302"/>
                  </a:cubicBezTo>
                  <a:close/>
                  <a:moveTo>
                    <a:pt x="645837" y="802570"/>
                  </a:moveTo>
                  <a:lnTo>
                    <a:pt x="647059" y="814220"/>
                  </a:lnTo>
                  <a:cubicBezTo>
                    <a:pt x="647122" y="814972"/>
                    <a:pt x="647028" y="819075"/>
                    <a:pt x="646777" y="820766"/>
                  </a:cubicBezTo>
                  <a:cubicBezTo>
                    <a:pt x="645587" y="829567"/>
                    <a:pt x="634780" y="825746"/>
                    <a:pt x="634342" y="824681"/>
                  </a:cubicBezTo>
                  <a:cubicBezTo>
                    <a:pt x="633590" y="823460"/>
                    <a:pt x="633308" y="822050"/>
                    <a:pt x="633434" y="820735"/>
                  </a:cubicBezTo>
                  <a:cubicBezTo>
                    <a:pt x="633653" y="820641"/>
                    <a:pt x="633684" y="820234"/>
                    <a:pt x="633590" y="819732"/>
                  </a:cubicBezTo>
                  <a:cubicBezTo>
                    <a:pt x="633809" y="818793"/>
                    <a:pt x="634248" y="817916"/>
                    <a:pt x="634874" y="817133"/>
                  </a:cubicBezTo>
                  <a:cubicBezTo>
                    <a:pt x="634436" y="817603"/>
                    <a:pt x="633778" y="818323"/>
                    <a:pt x="633559" y="819545"/>
                  </a:cubicBezTo>
                  <a:cubicBezTo>
                    <a:pt x="633277" y="818386"/>
                    <a:pt x="632588" y="816851"/>
                    <a:pt x="632588" y="816851"/>
                  </a:cubicBezTo>
                  <a:cubicBezTo>
                    <a:pt x="632588" y="816851"/>
                    <a:pt x="632557" y="817133"/>
                    <a:pt x="632588" y="817196"/>
                  </a:cubicBezTo>
                  <a:lnTo>
                    <a:pt x="628986" y="806641"/>
                  </a:lnTo>
                  <a:cubicBezTo>
                    <a:pt x="628265" y="804386"/>
                    <a:pt x="627357" y="802194"/>
                    <a:pt x="626605" y="799908"/>
                  </a:cubicBezTo>
                  <a:cubicBezTo>
                    <a:pt x="625853" y="797621"/>
                    <a:pt x="625133" y="795335"/>
                    <a:pt x="624475" y="793018"/>
                  </a:cubicBezTo>
                  <a:cubicBezTo>
                    <a:pt x="623692" y="790168"/>
                    <a:pt x="623066" y="787286"/>
                    <a:pt x="622439" y="784405"/>
                  </a:cubicBezTo>
                  <a:cubicBezTo>
                    <a:pt x="621437" y="779958"/>
                    <a:pt x="620654" y="775573"/>
                    <a:pt x="619777" y="771094"/>
                  </a:cubicBezTo>
                  <a:cubicBezTo>
                    <a:pt x="618587" y="767462"/>
                    <a:pt x="620560" y="763547"/>
                    <a:pt x="624193" y="762356"/>
                  </a:cubicBezTo>
                  <a:cubicBezTo>
                    <a:pt x="627827" y="761167"/>
                    <a:pt x="631742" y="763139"/>
                    <a:pt x="632932" y="766772"/>
                  </a:cubicBezTo>
                  <a:cubicBezTo>
                    <a:pt x="634874" y="770875"/>
                    <a:pt x="636942" y="774821"/>
                    <a:pt x="638790" y="778987"/>
                  </a:cubicBezTo>
                  <a:cubicBezTo>
                    <a:pt x="640043" y="781774"/>
                    <a:pt x="641264" y="784561"/>
                    <a:pt x="642267" y="787443"/>
                  </a:cubicBezTo>
                  <a:cubicBezTo>
                    <a:pt x="643112" y="789886"/>
                    <a:pt x="643833" y="792360"/>
                    <a:pt x="644428" y="794865"/>
                  </a:cubicBezTo>
                  <a:cubicBezTo>
                    <a:pt x="645023" y="797402"/>
                    <a:pt x="645430" y="799970"/>
                    <a:pt x="645837" y="802570"/>
                  </a:cubicBezTo>
                  <a:close/>
                  <a:moveTo>
                    <a:pt x="638038" y="814972"/>
                  </a:moveTo>
                  <a:cubicBezTo>
                    <a:pt x="637537" y="815129"/>
                    <a:pt x="637067" y="815317"/>
                    <a:pt x="636628" y="815599"/>
                  </a:cubicBezTo>
                  <a:cubicBezTo>
                    <a:pt x="636096" y="815912"/>
                    <a:pt x="635657" y="816287"/>
                    <a:pt x="635250" y="816695"/>
                  </a:cubicBezTo>
                  <a:cubicBezTo>
                    <a:pt x="636002" y="815630"/>
                    <a:pt x="637004" y="815191"/>
                    <a:pt x="638038" y="814972"/>
                  </a:cubicBezTo>
                  <a:close/>
                  <a:moveTo>
                    <a:pt x="633371" y="820735"/>
                  </a:moveTo>
                  <a:lnTo>
                    <a:pt x="633434" y="820735"/>
                  </a:lnTo>
                  <a:lnTo>
                    <a:pt x="633465" y="820390"/>
                  </a:lnTo>
                  <a:cubicBezTo>
                    <a:pt x="633434" y="820453"/>
                    <a:pt x="633183" y="820766"/>
                    <a:pt x="633371" y="820735"/>
                  </a:cubicBezTo>
                  <a:close/>
                  <a:moveTo>
                    <a:pt x="633559" y="819545"/>
                  </a:moveTo>
                  <a:lnTo>
                    <a:pt x="633528" y="819607"/>
                  </a:lnTo>
                  <a:cubicBezTo>
                    <a:pt x="633528" y="819732"/>
                    <a:pt x="633496" y="819858"/>
                    <a:pt x="633496" y="819983"/>
                  </a:cubicBezTo>
                  <a:lnTo>
                    <a:pt x="633465" y="820296"/>
                  </a:lnTo>
                  <a:cubicBezTo>
                    <a:pt x="633496" y="820108"/>
                    <a:pt x="633528" y="819921"/>
                    <a:pt x="633590" y="819732"/>
                  </a:cubicBezTo>
                  <a:lnTo>
                    <a:pt x="633559" y="819545"/>
                  </a:lnTo>
                  <a:close/>
                  <a:moveTo>
                    <a:pt x="633465" y="820328"/>
                  </a:moveTo>
                  <a:lnTo>
                    <a:pt x="633465" y="820359"/>
                  </a:lnTo>
                  <a:lnTo>
                    <a:pt x="633465" y="820390"/>
                  </a:lnTo>
                  <a:lnTo>
                    <a:pt x="633465" y="820296"/>
                  </a:lnTo>
                  <a:lnTo>
                    <a:pt x="633465" y="820328"/>
                  </a:lnTo>
                  <a:close/>
                  <a:moveTo>
                    <a:pt x="833491" y="592734"/>
                  </a:moveTo>
                  <a:cubicBezTo>
                    <a:pt x="830860" y="589978"/>
                    <a:pt x="826443" y="589915"/>
                    <a:pt x="823718" y="592546"/>
                  </a:cubicBezTo>
                  <a:cubicBezTo>
                    <a:pt x="816953" y="598246"/>
                    <a:pt x="809435" y="602819"/>
                    <a:pt x="801887" y="607579"/>
                  </a:cubicBezTo>
                  <a:cubicBezTo>
                    <a:pt x="796718" y="610805"/>
                    <a:pt x="791456" y="613968"/>
                    <a:pt x="786413" y="617382"/>
                  </a:cubicBezTo>
                  <a:cubicBezTo>
                    <a:pt x="780775" y="621234"/>
                    <a:pt x="775450" y="625462"/>
                    <a:pt x="770251" y="629753"/>
                  </a:cubicBezTo>
                  <a:cubicBezTo>
                    <a:pt x="768183" y="631601"/>
                    <a:pt x="754965" y="643784"/>
                    <a:pt x="750392" y="648043"/>
                  </a:cubicBezTo>
                  <a:cubicBezTo>
                    <a:pt x="749891" y="648481"/>
                    <a:pt x="749421" y="648951"/>
                    <a:pt x="748983" y="649390"/>
                  </a:cubicBezTo>
                  <a:cubicBezTo>
                    <a:pt x="741152" y="655059"/>
                    <a:pt x="739304" y="661353"/>
                    <a:pt x="742468" y="663577"/>
                  </a:cubicBezTo>
                  <a:cubicBezTo>
                    <a:pt x="744316" y="666646"/>
                    <a:pt x="750549" y="665989"/>
                    <a:pt x="757283" y="659850"/>
                  </a:cubicBezTo>
                  <a:cubicBezTo>
                    <a:pt x="757847" y="659506"/>
                    <a:pt x="758411" y="659130"/>
                    <a:pt x="759006" y="658723"/>
                  </a:cubicBezTo>
                  <a:cubicBezTo>
                    <a:pt x="764049" y="655215"/>
                    <a:pt x="778551" y="645005"/>
                    <a:pt x="780838" y="643470"/>
                  </a:cubicBezTo>
                  <a:cubicBezTo>
                    <a:pt x="786006" y="639775"/>
                    <a:pt x="791550" y="636518"/>
                    <a:pt x="796906" y="632947"/>
                  </a:cubicBezTo>
                  <a:cubicBezTo>
                    <a:pt x="802419" y="629220"/>
                    <a:pt x="807838" y="625306"/>
                    <a:pt x="813069" y="621234"/>
                  </a:cubicBezTo>
                  <a:cubicBezTo>
                    <a:pt x="820367" y="615503"/>
                    <a:pt x="827195" y="609364"/>
                    <a:pt x="833334" y="602506"/>
                  </a:cubicBezTo>
                  <a:cubicBezTo>
                    <a:pt x="836091" y="599875"/>
                    <a:pt x="836154" y="595459"/>
                    <a:pt x="833491" y="592734"/>
                  </a:cubicBezTo>
                  <a:close/>
                  <a:moveTo>
                    <a:pt x="688248" y="639148"/>
                  </a:moveTo>
                  <a:cubicBezTo>
                    <a:pt x="690535" y="637833"/>
                    <a:pt x="692727" y="636768"/>
                    <a:pt x="694982" y="635390"/>
                  </a:cubicBezTo>
                  <a:cubicBezTo>
                    <a:pt x="697144" y="634043"/>
                    <a:pt x="699305" y="632791"/>
                    <a:pt x="701278" y="631194"/>
                  </a:cubicBezTo>
                  <a:cubicBezTo>
                    <a:pt x="702813" y="629941"/>
                    <a:pt x="704191" y="628469"/>
                    <a:pt x="705538" y="626997"/>
                  </a:cubicBezTo>
                  <a:cubicBezTo>
                    <a:pt x="707637" y="624648"/>
                    <a:pt x="709297" y="622205"/>
                    <a:pt x="711270" y="619762"/>
                  </a:cubicBezTo>
                  <a:cubicBezTo>
                    <a:pt x="714246" y="617351"/>
                    <a:pt x="714747" y="612997"/>
                    <a:pt x="712335" y="610022"/>
                  </a:cubicBezTo>
                  <a:cubicBezTo>
                    <a:pt x="709955" y="607047"/>
                    <a:pt x="705601" y="606546"/>
                    <a:pt x="702625" y="608957"/>
                  </a:cubicBezTo>
                  <a:cubicBezTo>
                    <a:pt x="699712" y="610398"/>
                    <a:pt x="696924" y="611619"/>
                    <a:pt x="694137" y="613342"/>
                  </a:cubicBezTo>
                  <a:cubicBezTo>
                    <a:pt x="692351" y="614438"/>
                    <a:pt x="690629" y="615597"/>
                    <a:pt x="689094" y="617006"/>
                  </a:cubicBezTo>
                  <a:cubicBezTo>
                    <a:pt x="687121" y="618791"/>
                    <a:pt x="685492" y="620827"/>
                    <a:pt x="683863" y="622894"/>
                  </a:cubicBezTo>
                  <a:cubicBezTo>
                    <a:pt x="682172" y="625024"/>
                    <a:pt x="680793" y="627153"/>
                    <a:pt x="679259" y="629408"/>
                  </a:cubicBezTo>
                  <a:cubicBezTo>
                    <a:pt x="676565" y="631882"/>
                    <a:pt x="676408" y="636079"/>
                    <a:pt x="678883" y="638773"/>
                  </a:cubicBezTo>
                  <a:cubicBezTo>
                    <a:pt x="681357" y="641466"/>
                    <a:pt x="685554" y="641623"/>
                    <a:pt x="688248" y="639148"/>
                  </a:cubicBezTo>
                  <a:close/>
                  <a:moveTo>
                    <a:pt x="742311" y="588913"/>
                  </a:moveTo>
                  <a:cubicBezTo>
                    <a:pt x="742906" y="588913"/>
                    <a:pt x="744817" y="589633"/>
                    <a:pt x="747041" y="587848"/>
                  </a:cubicBezTo>
                  <a:cubicBezTo>
                    <a:pt x="747761" y="587410"/>
                    <a:pt x="748388" y="586846"/>
                    <a:pt x="748889" y="586220"/>
                  </a:cubicBezTo>
                  <a:lnTo>
                    <a:pt x="748857" y="586157"/>
                  </a:lnTo>
                  <a:cubicBezTo>
                    <a:pt x="748544" y="585781"/>
                    <a:pt x="748857" y="585405"/>
                    <a:pt x="749453" y="585030"/>
                  </a:cubicBezTo>
                  <a:cubicBezTo>
                    <a:pt x="749421" y="585186"/>
                    <a:pt x="749390" y="585343"/>
                    <a:pt x="749359" y="585499"/>
                  </a:cubicBezTo>
                  <a:lnTo>
                    <a:pt x="749515" y="585280"/>
                  </a:lnTo>
                  <a:lnTo>
                    <a:pt x="749703" y="584873"/>
                  </a:lnTo>
                  <a:cubicBezTo>
                    <a:pt x="750737" y="584278"/>
                    <a:pt x="752366" y="583683"/>
                    <a:pt x="752898" y="583307"/>
                  </a:cubicBezTo>
                  <a:lnTo>
                    <a:pt x="761324" y="577231"/>
                  </a:lnTo>
                  <a:cubicBezTo>
                    <a:pt x="763234" y="575697"/>
                    <a:pt x="765208" y="574287"/>
                    <a:pt x="767056" y="572659"/>
                  </a:cubicBezTo>
                  <a:cubicBezTo>
                    <a:pt x="768246" y="571594"/>
                    <a:pt x="769436" y="570498"/>
                    <a:pt x="770533" y="569339"/>
                  </a:cubicBezTo>
                  <a:cubicBezTo>
                    <a:pt x="774730" y="564923"/>
                    <a:pt x="778457" y="560257"/>
                    <a:pt x="782654" y="555872"/>
                  </a:cubicBezTo>
                  <a:cubicBezTo>
                    <a:pt x="785630" y="553460"/>
                    <a:pt x="786069" y="549107"/>
                    <a:pt x="783657" y="546132"/>
                  </a:cubicBezTo>
                  <a:cubicBezTo>
                    <a:pt x="781245" y="543156"/>
                    <a:pt x="776891" y="542718"/>
                    <a:pt x="773915" y="545130"/>
                  </a:cubicBezTo>
                  <a:cubicBezTo>
                    <a:pt x="768528" y="548481"/>
                    <a:pt x="763234" y="551706"/>
                    <a:pt x="758223" y="555559"/>
                  </a:cubicBezTo>
                  <a:cubicBezTo>
                    <a:pt x="756907" y="556561"/>
                    <a:pt x="755654" y="557657"/>
                    <a:pt x="754464" y="558784"/>
                  </a:cubicBezTo>
                  <a:cubicBezTo>
                    <a:pt x="752647" y="560444"/>
                    <a:pt x="751019" y="562292"/>
                    <a:pt x="749327" y="564077"/>
                  </a:cubicBezTo>
                  <a:lnTo>
                    <a:pt x="742311" y="572283"/>
                  </a:lnTo>
                  <a:cubicBezTo>
                    <a:pt x="741215" y="573724"/>
                    <a:pt x="738427" y="577106"/>
                    <a:pt x="737894" y="578140"/>
                  </a:cubicBezTo>
                  <a:cubicBezTo>
                    <a:pt x="735765" y="582336"/>
                    <a:pt x="736955" y="585249"/>
                    <a:pt x="737801" y="586126"/>
                  </a:cubicBezTo>
                  <a:cubicBezTo>
                    <a:pt x="738928" y="587316"/>
                    <a:pt x="740087" y="588913"/>
                    <a:pt x="742311" y="5889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33"/>
            <p:cNvSpPr/>
            <p:nvPr/>
          </p:nvSpPr>
          <p:spPr>
            <a:xfrm rot="5400000">
              <a:off x="296412" y="250630"/>
              <a:ext cx="1173752" cy="1166922"/>
            </a:xfrm>
            <a:custGeom>
              <a:rect b="b" l="l" r="r" t="t"/>
              <a:pathLst>
                <a:path extrusionOk="0" h="2333843" w="2347504">
                  <a:moveTo>
                    <a:pt x="503354" y="585505"/>
                  </a:moveTo>
                  <a:cubicBezTo>
                    <a:pt x="503354" y="601383"/>
                    <a:pt x="490637" y="614255"/>
                    <a:pt x="475007" y="614255"/>
                  </a:cubicBezTo>
                  <a:cubicBezTo>
                    <a:pt x="459377" y="614255"/>
                    <a:pt x="446692" y="601383"/>
                    <a:pt x="446692" y="585505"/>
                  </a:cubicBezTo>
                  <a:cubicBezTo>
                    <a:pt x="446692" y="569626"/>
                    <a:pt x="459377" y="556754"/>
                    <a:pt x="475007" y="556754"/>
                  </a:cubicBezTo>
                  <a:cubicBezTo>
                    <a:pt x="490637" y="556754"/>
                    <a:pt x="503354" y="569626"/>
                    <a:pt x="503354" y="585505"/>
                  </a:cubicBezTo>
                  <a:close/>
                  <a:moveTo>
                    <a:pt x="417405" y="1191554"/>
                  </a:moveTo>
                  <a:cubicBezTo>
                    <a:pt x="401775" y="1191554"/>
                    <a:pt x="389089" y="1204426"/>
                    <a:pt x="389089" y="1220305"/>
                  </a:cubicBezTo>
                  <a:cubicBezTo>
                    <a:pt x="389089" y="1236183"/>
                    <a:pt x="401775" y="1249055"/>
                    <a:pt x="417405" y="1249055"/>
                  </a:cubicBezTo>
                  <a:cubicBezTo>
                    <a:pt x="433035" y="1249055"/>
                    <a:pt x="445752" y="1236183"/>
                    <a:pt x="445752" y="1220305"/>
                  </a:cubicBezTo>
                  <a:cubicBezTo>
                    <a:pt x="445752" y="1204426"/>
                    <a:pt x="433035" y="1191554"/>
                    <a:pt x="417405" y="1191554"/>
                  </a:cubicBezTo>
                  <a:close/>
                  <a:moveTo>
                    <a:pt x="995057" y="2276343"/>
                  </a:moveTo>
                  <a:cubicBezTo>
                    <a:pt x="979427" y="2276343"/>
                    <a:pt x="966741" y="2289215"/>
                    <a:pt x="966741" y="2305093"/>
                  </a:cubicBezTo>
                  <a:cubicBezTo>
                    <a:pt x="966741" y="2320972"/>
                    <a:pt x="979427" y="2333844"/>
                    <a:pt x="995057" y="2333844"/>
                  </a:cubicBezTo>
                  <a:cubicBezTo>
                    <a:pt x="1010687" y="2333844"/>
                    <a:pt x="1023372" y="2320972"/>
                    <a:pt x="1023372" y="2305093"/>
                  </a:cubicBezTo>
                  <a:cubicBezTo>
                    <a:pt x="1023372" y="2289215"/>
                    <a:pt x="1010687" y="2276343"/>
                    <a:pt x="995057" y="2276343"/>
                  </a:cubicBezTo>
                  <a:close/>
                  <a:moveTo>
                    <a:pt x="1076433" y="1937317"/>
                  </a:moveTo>
                  <a:cubicBezTo>
                    <a:pt x="1060772" y="1937317"/>
                    <a:pt x="1048086" y="1950189"/>
                    <a:pt x="1048086" y="1966068"/>
                  </a:cubicBezTo>
                  <a:cubicBezTo>
                    <a:pt x="1048086" y="1981946"/>
                    <a:pt x="1060772" y="1994818"/>
                    <a:pt x="1076433" y="1994818"/>
                  </a:cubicBezTo>
                  <a:cubicBezTo>
                    <a:pt x="1092063" y="1994818"/>
                    <a:pt x="1104749" y="1981946"/>
                    <a:pt x="1104749" y="1966068"/>
                  </a:cubicBezTo>
                  <a:cubicBezTo>
                    <a:pt x="1104749" y="1950189"/>
                    <a:pt x="1092063" y="1937317"/>
                    <a:pt x="1076433" y="1937317"/>
                  </a:cubicBezTo>
                  <a:close/>
                  <a:moveTo>
                    <a:pt x="1530986" y="2262688"/>
                  </a:moveTo>
                  <a:cubicBezTo>
                    <a:pt x="1515356" y="2262688"/>
                    <a:pt x="1502671" y="2275591"/>
                    <a:pt x="1502671" y="2291438"/>
                  </a:cubicBezTo>
                  <a:cubicBezTo>
                    <a:pt x="1502671" y="2307317"/>
                    <a:pt x="1515356" y="2320220"/>
                    <a:pt x="1530986" y="2320220"/>
                  </a:cubicBezTo>
                  <a:cubicBezTo>
                    <a:pt x="1546648" y="2320220"/>
                    <a:pt x="1559334" y="2307317"/>
                    <a:pt x="1559334" y="2291438"/>
                  </a:cubicBezTo>
                  <a:cubicBezTo>
                    <a:pt x="1559334" y="2275591"/>
                    <a:pt x="1546648" y="2262688"/>
                    <a:pt x="1530986" y="2262688"/>
                  </a:cubicBezTo>
                  <a:close/>
                  <a:moveTo>
                    <a:pt x="1828395" y="1836188"/>
                  </a:moveTo>
                  <a:cubicBezTo>
                    <a:pt x="1812733" y="1836188"/>
                    <a:pt x="1800048" y="1849061"/>
                    <a:pt x="1800048" y="1864939"/>
                  </a:cubicBezTo>
                  <a:cubicBezTo>
                    <a:pt x="1800048" y="1880818"/>
                    <a:pt x="1812733" y="1893690"/>
                    <a:pt x="1828395" y="1893690"/>
                  </a:cubicBezTo>
                  <a:cubicBezTo>
                    <a:pt x="1844025" y="1893690"/>
                    <a:pt x="1856710" y="1880818"/>
                    <a:pt x="1856710" y="1864939"/>
                  </a:cubicBezTo>
                  <a:cubicBezTo>
                    <a:pt x="1856710" y="1849061"/>
                    <a:pt x="1844025" y="1836188"/>
                    <a:pt x="1828395" y="1836188"/>
                  </a:cubicBezTo>
                  <a:close/>
                  <a:moveTo>
                    <a:pt x="2319157" y="2085799"/>
                  </a:moveTo>
                  <a:cubicBezTo>
                    <a:pt x="2303527" y="2085799"/>
                    <a:pt x="2290842" y="2098703"/>
                    <a:pt x="2290842" y="2114550"/>
                  </a:cubicBezTo>
                  <a:cubicBezTo>
                    <a:pt x="2290842" y="2130429"/>
                    <a:pt x="2303527" y="2143332"/>
                    <a:pt x="2319157" y="2143332"/>
                  </a:cubicBezTo>
                  <a:cubicBezTo>
                    <a:pt x="2334787" y="2143332"/>
                    <a:pt x="2347504" y="2130429"/>
                    <a:pt x="2347504" y="2114550"/>
                  </a:cubicBezTo>
                  <a:cubicBezTo>
                    <a:pt x="2347473" y="2098703"/>
                    <a:pt x="2334787" y="2085799"/>
                    <a:pt x="2319157" y="2085799"/>
                  </a:cubicBezTo>
                  <a:close/>
                  <a:moveTo>
                    <a:pt x="28316" y="807555"/>
                  </a:moveTo>
                  <a:cubicBezTo>
                    <a:pt x="12686" y="807555"/>
                    <a:pt x="0" y="820427"/>
                    <a:pt x="0" y="836305"/>
                  </a:cubicBezTo>
                  <a:cubicBezTo>
                    <a:pt x="0" y="852184"/>
                    <a:pt x="12686" y="865056"/>
                    <a:pt x="28316" y="865056"/>
                  </a:cubicBezTo>
                  <a:cubicBezTo>
                    <a:pt x="43946" y="865056"/>
                    <a:pt x="56663" y="852184"/>
                    <a:pt x="56663" y="836305"/>
                  </a:cubicBezTo>
                  <a:cubicBezTo>
                    <a:pt x="56663" y="820427"/>
                    <a:pt x="43946" y="807555"/>
                    <a:pt x="28316" y="807555"/>
                  </a:cubicBezTo>
                  <a:close/>
                  <a:moveTo>
                    <a:pt x="167513" y="0"/>
                  </a:moveTo>
                  <a:cubicBezTo>
                    <a:pt x="151883" y="0"/>
                    <a:pt x="139198" y="12872"/>
                    <a:pt x="139198" y="28751"/>
                  </a:cubicBezTo>
                  <a:cubicBezTo>
                    <a:pt x="139198" y="44629"/>
                    <a:pt x="151883" y="57501"/>
                    <a:pt x="167513" y="57501"/>
                  </a:cubicBezTo>
                  <a:cubicBezTo>
                    <a:pt x="183175" y="57501"/>
                    <a:pt x="195860" y="44629"/>
                    <a:pt x="195860" y="28751"/>
                  </a:cubicBezTo>
                  <a:cubicBezTo>
                    <a:pt x="195860" y="12872"/>
                    <a:pt x="183175" y="0"/>
                    <a:pt x="16751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33"/>
            <p:cNvSpPr/>
            <p:nvPr/>
          </p:nvSpPr>
          <p:spPr>
            <a:xfrm rot="5400000">
              <a:off x="1504277" y="361335"/>
              <a:ext cx="160099" cy="156295"/>
            </a:xfrm>
            <a:custGeom>
              <a:rect b="b" l="l" r="r" t="t"/>
              <a:pathLst>
                <a:path extrusionOk="0" h="312590" w="320198">
                  <a:moveTo>
                    <a:pt x="185733" y="231223"/>
                  </a:moveTo>
                  <a:cubicBezTo>
                    <a:pt x="192969" y="266018"/>
                    <a:pt x="193125" y="309708"/>
                    <a:pt x="149618" y="312464"/>
                  </a:cubicBezTo>
                  <a:cubicBezTo>
                    <a:pt x="100692" y="315533"/>
                    <a:pt x="108272" y="261916"/>
                    <a:pt x="126251" y="220011"/>
                  </a:cubicBezTo>
                  <a:cubicBezTo>
                    <a:pt x="105798" y="250390"/>
                    <a:pt x="75227" y="281271"/>
                    <a:pt x="44343" y="258596"/>
                  </a:cubicBezTo>
                  <a:cubicBezTo>
                    <a:pt x="12676" y="235357"/>
                    <a:pt x="43027" y="203631"/>
                    <a:pt x="80019" y="181238"/>
                  </a:cubicBezTo>
                  <a:cubicBezTo>
                    <a:pt x="36356" y="186938"/>
                    <a:pt x="-9939" y="180393"/>
                    <a:pt x="1869" y="138864"/>
                  </a:cubicBezTo>
                  <a:cubicBezTo>
                    <a:pt x="11987" y="103161"/>
                    <a:pt x="48164" y="105917"/>
                    <a:pt x="80113" y="116534"/>
                  </a:cubicBezTo>
                  <a:cubicBezTo>
                    <a:pt x="51390" y="95143"/>
                    <a:pt x="25173" y="65484"/>
                    <a:pt x="49448" y="38675"/>
                  </a:cubicBezTo>
                  <a:cubicBezTo>
                    <a:pt x="75039" y="10363"/>
                    <a:pt x="105391" y="39677"/>
                    <a:pt x="126314" y="75569"/>
                  </a:cubicBezTo>
                  <a:cubicBezTo>
                    <a:pt x="114725" y="36921"/>
                    <a:pt x="115602" y="-3542"/>
                    <a:pt x="158044" y="247"/>
                  </a:cubicBezTo>
                  <a:cubicBezTo>
                    <a:pt x="202428" y="4225"/>
                    <a:pt x="200110" y="50013"/>
                    <a:pt x="191496" y="85152"/>
                  </a:cubicBezTo>
                  <a:cubicBezTo>
                    <a:pt x="206343" y="50984"/>
                    <a:pt x="231809" y="12524"/>
                    <a:pt x="267360" y="30689"/>
                  </a:cubicBezTo>
                  <a:cubicBezTo>
                    <a:pt x="307265" y="51078"/>
                    <a:pt x="270335" y="94705"/>
                    <a:pt x="231809" y="123330"/>
                  </a:cubicBezTo>
                  <a:cubicBezTo>
                    <a:pt x="267830" y="113371"/>
                    <a:pt x="314218" y="110301"/>
                    <a:pt x="319731" y="157781"/>
                  </a:cubicBezTo>
                  <a:cubicBezTo>
                    <a:pt x="325776" y="209519"/>
                    <a:pt x="271964" y="205636"/>
                    <a:pt x="227643" y="189350"/>
                  </a:cubicBezTo>
                  <a:cubicBezTo>
                    <a:pt x="258997" y="209989"/>
                    <a:pt x="291165" y="240744"/>
                    <a:pt x="266326" y="269964"/>
                  </a:cubicBezTo>
                  <a:cubicBezTo>
                    <a:pt x="240673" y="300156"/>
                    <a:pt x="207909" y="268336"/>
                    <a:pt x="185733" y="231223"/>
                  </a:cubicBezTo>
                  <a:lnTo>
                    <a:pt x="185733" y="231223"/>
                  </a:lnTo>
                  <a:close/>
                  <a:moveTo>
                    <a:pt x="145703" y="186375"/>
                  </a:moveTo>
                  <a:cubicBezTo>
                    <a:pt x="152061" y="181489"/>
                    <a:pt x="159391" y="183681"/>
                    <a:pt x="164810" y="186030"/>
                  </a:cubicBezTo>
                  <a:cubicBezTo>
                    <a:pt x="159547" y="166644"/>
                    <a:pt x="185733" y="168398"/>
                    <a:pt x="182789" y="164796"/>
                  </a:cubicBezTo>
                  <a:cubicBezTo>
                    <a:pt x="182789" y="164796"/>
                    <a:pt x="184230" y="165422"/>
                    <a:pt x="186735" y="166612"/>
                  </a:cubicBezTo>
                  <a:cubicBezTo>
                    <a:pt x="182068" y="158313"/>
                    <a:pt x="186829" y="148479"/>
                    <a:pt x="188740" y="143249"/>
                  </a:cubicBezTo>
                  <a:cubicBezTo>
                    <a:pt x="180784" y="139334"/>
                    <a:pt x="178466" y="127307"/>
                    <a:pt x="176242" y="129782"/>
                  </a:cubicBezTo>
                  <a:cubicBezTo>
                    <a:pt x="176242" y="129782"/>
                    <a:pt x="176650" y="128122"/>
                    <a:pt x="177433" y="125240"/>
                  </a:cubicBezTo>
                  <a:cubicBezTo>
                    <a:pt x="174363" y="124269"/>
                    <a:pt x="158075" y="138112"/>
                    <a:pt x="147613" y="123549"/>
                  </a:cubicBezTo>
                  <a:cubicBezTo>
                    <a:pt x="147676" y="123768"/>
                    <a:pt x="147739" y="123956"/>
                    <a:pt x="147801" y="124176"/>
                  </a:cubicBezTo>
                  <a:cubicBezTo>
                    <a:pt x="152218" y="139021"/>
                    <a:pt x="139971" y="142059"/>
                    <a:pt x="133299" y="143844"/>
                  </a:cubicBezTo>
                  <a:cubicBezTo>
                    <a:pt x="133769" y="146725"/>
                    <a:pt x="136024" y="152268"/>
                    <a:pt x="135680" y="157781"/>
                  </a:cubicBezTo>
                  <a:cubicBezTo>
                    <a:pt x="148209" y="159409"/>
                    <a:pt x="147927" y="177637"/>
                    <a:pt x="151059" y="175100"/>
                  </a:cubicBezTo>
                  <a:cubicBezTo>
                    <a:pt x="151059" y="175100"/>
                    <a:pt x="149148" y="179516"/>
                    <a:pt x="145703" y="186375"/>
                  </a:cubicBezTo>
                  <a:lnTo>
                    <a:pt x="145703" y="18637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33"/>
            <p:cNvSpPr/>
            <p:nvPr/>
          </p:nvSpPr>
          <p:spPr>
            <a:xfrm rot="5400000">
              <a:off x="1564154" y="418825"/>
              <a:ext cx="39078" cy="40091"/>
            </a:xfrm>
            <a:custGeom>
              <a:rect b="b" l="l" r="r" t="t"/>
              <a:pathLst>
                <a:path extrusionOk="0" h="80182" w="78157">
                  <a:moveTo>
                    <a:pt x="38531" y="80179"/>
                  </a:moveTo>
                  <a:cubicBezTo>
                    <a:pt x="16981" y="79929"/>
                    <a:pt x="-309" y="61733"/>
                    <a:pt x="4" y="39590"/>
                  </a:cubicBezTo>
                  <a:cubicBezTo>
                    <a:pt x="286" y="17479"/>
                    <a:pt x="18015" y="-279"/>
                    <a:pt x="39596" y="3"/>
                  </a:cubicBezTo>
                  <a:cubicBezTo>
                    <a:pt x="61146" y="285"/>
                    <a:pt x="78436" y="18481"/>
                    <a:pt x="78154" y="40592"/>
                  </a:cubicBezTo>
                  <a:cubicBezTo>
                    <a:pt x="77841" y="62735"/>
                    <a:pt x="60112" y="80461"/>
                    <a:pt x="38531" y="80179"/>
                  </a:cubicBezTo>
                  <a:lnTo>
                    <a:pt x="38531" y="801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33"/>
            <p:cNvSpPr/>
            <p:nvPr/>
          </p:nvSpPr>
          <p:spPr>
            <a:xfrm rot="5400000">
              <a:off x="441850" y="1466100"/>
              <a:ext cx="158844" cy="168026"/>
            </a:xfrm>
            <a:custGeom>
              <a:rect b="b" l="l" r="r" t="t"/>
              <a:pathLst>
                <a:path extrusionOk="0" h="336052" w="317689">
                  <a:moveTo>
                    <a:pt x="81973" y="142389"/>
                  </a:moveTo>
                  <a:cubicBezTo>
                    <a:pt x="46484" y="135436"/>
                    <a:pt x="2038" y="136031"/>
                    <a:pt x="64" y="181788"/>
                  </a:cubicBezTo>
                  <a:cubicBezTo>
                    <a:pt x="-2128" y="233213"/>
                    <a:pt x="52248" y="224319"/>
                    <a:pt x="94533" y="204682"/>
                  </a:cubicBezTo>
                  <a:cubicBezTo>
                    <a:pt x="63994" y="226699"/>
                    <a:pt x="33204" y="259364"/>
                    <a:pt x="56821" y="291404"/>
                  </a:cubicBezTo>
                  <a:cubicBezTo>
                    <a:pt x="81064" y="324226"/>
                    <a:pt x="112732" y="291811"/>
                    <a:pt x="134783" y="252568"/>
                  </a:cubicBezTo>
                  <a:cubicBezTo>
                    <a:pt x="129834" y="298513"/>
                    <a:pt x="137383" y="346994"/>
                    <a:pt x="179355" y="333872"/>
                  </a:cubicBezTo>
                  <a:cubicBezTo>
                    <a:pt x="215470" y="322597"/>
                    <a:pt x="211962" y="284670"/>
                    <a:pt x="200592" y="251284"/>
                  </a:cubicBezTo>
                  <a:cubicBezTo>
                    <a:pt x="222862" y="281100"/>
                    <a:pt x="253496" y="308096"/>
                    <a:pt x="280308" y="282133"/>
                  </a:cubicBezTo>
                  <a:cubicBezTo>
                    <a:pt x="308623" y="254761"/>
                    <a:pt x="278240" y="223410"/>
                    <a:pt x="241342" y="202051"/>
                  </a:cubicBezTo>
                  <a:cubicBezTo>
                    <a:pt x="280872" y="213545"/>
                    <a:pt x="321967" y="211885"/>
                    <a:pt x="317331" y="167381"/>
                  </a:cubicBezTo>
                  <a:cubicBezTo>
                    <a:pt x="312476" y="120873"/>
                    <a:pt x="265962" y="124130"/>
                    <a:pt x="230380" y="133745"/>
                  </a:cubicBezTo>
                  <a:cubicBezTo>
                    <a:pt x="264834" y="117584"/>
                    <a:pt x="303455" y="90149"/>
                    <a:pt x="284317" y="53130"/>
                  </a:cubicBezTo>
                  <a:cubicBezTo>
                    <a:pt x="262830" y="11602"/>
                    <a:pt x="219166" y="51157"/>
                    <a:pt x="190788" y="92122"/>
                  </a:cubicBezTo>
                  <a:cubicBezTo>
                    <a:pt x="200247" y="54101"/>
                    <a:pt x="202471" y="5338"/>
                    <a:pt x="154109" y="358"/>
                  </a:cubicBezTo>
                  <a:cubicBezTo>
                    <a:pt x="101393" y="-5029"/>
                    <a:pt x="106373" y="51408"/>
                    <a:pt x="123757" y="97666"/>
                  </a:cubicBezTo>
                  <a:cubicBezTo>
                    <a:pt x="102176" y="65094"/>
                    <a:pt x="70321" y="31865"/>
                    <a:pt x="41066" y="58454"/>
                  </a:cubicBezTo>
                  <a:cubicBezTo>
                    <a:pt x="10839" y="85921"/>
                    <a:pt x="43822" y="119777"/>
                    <a:pt x="81973" y="142389"/>
                  </a:cubicBezTo>
                  <a:lnTo>
                    <a:pt x="81973" y="142389"/>
                  </a:lnTo>
                  <a:close/>
                  <a:moveTo>
                    <a:pt x="128330" y="183636"/>
                  </a:moveTo>
                  <a:cubicBezTo>
                    <a:pt x="133185" y="176902"/>
                    <a:pt x="130805" y="169229"/>
                    <a:pt x="128330" y="163592"/>
                  </a:cubicBezTo>
                  <a:cubicBezTo>
                    <a:pt x="148126" y="168791"/>
                    <a:pt x="145840" y="141324"/>
                    <a:pt x="149567" y="144331"/>
                  </a:cubicBezTo>
                  <a:cubicBezTo>
                    <a:pt x="149567" y="144331"/>
                    <a:pt x="148909" y="142827"/>
                    <a:pt x="147657" y="140196"/>
                  </a:cubicBezTo>
                  <a:cubicBezTo>
                    <a:pt x="156176" y="144988"/>
                    <a:pt x="166074" y="139789"/>
                    <a:pt x="171368" y="137722"/>
                  </a:cubicBezTo>
                  <a:cubicBezTo>
                    <a:pt x="175502" y="145990"/>
                    <a:pt x="187781" y="148214"/>
                    <a:pt x="185306" y="150563"/>
                  </a:cubicBezTo>
                  <a:cubicBezTo>
                    <a:pt x="185306" y="150563"/>
                    <a:pt x="186966" y="150125"/>
                    <a:pt x="189879" y="149248"/>
                  </a:cubicBezTo>
                  <a:cubicBezTo>
                    <a:pt x="190944" y="152442"/>
                    <a:pt x="177194" y="169824"/>
                    <a:pt x="192166" y="180566"/>
                  </a:cubicBezTo>
                  <a:cubicBezTo>
                    <a:pt x="191947" y="180504"/>
                    <a:pt x="191727" y="180410"/>
                    <a:pt x="191508" y="180347"/>
                  </a:cubicBezTo>
                  <a:cubicBezTo>
                    <a:pt x="176379" y="175962"/>
                    <a:pt x="173498" y="188897"/>
                    <a:pt x="171806" y="195944"/>
                  </a:cubicBezTo>
                  <a:cubicBezTo>
                    <a:pt x="168893" y="195505"/>
                    <a:pt x="163192" y="193219"/>
                    <a:pt x="157586" y="193689"/>
                  </a:cubicBezTo>
                  <a:cubicBezTo>
                    <a:pt x="155706" y="180566"/>
                    <a:pt x="137195" y="181161"/>
                    <a:pt x="139700" y="177842"/>
                  </a:cubicBezTo>
                  <a:cubicBezTo>
                    <a:pt x="139700" y="177842"/>
                    <a:pt x="135253" y="179909"/>
                    <a:pt x="128330" y="183636"/>
                  </a:cubicBezTo>
                  <a:lnTo>
                    <a:pt x="128330" y="18363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33"/>
            <p:cNvSpPr/>
            <p:nvPr/>
          </p:nvSpPr>
          <p:spPr>
            <a:xfrm rot="5400000">
              <a:off x="500239" y="1528851"/>
              <a:ext cx="40770" cy="41048"/>
            </a:xfrm>
            <a:custGeom>
              <a:rect b="b" l="l" r="r" t="t"/>
              <a:pathLst>
                <a:path extrusionOk="0" h="82095" w="81540">
                  <a:moveTo>
                    <a:pt x="19" y="42331"/>
                  </a:moveTo>
                  <a:cubicBezTo>
                    <a:pt x="-670" y="19687"/>
                    <a:pt x="17028" y="740"/>
                    <a:pt x="39517" y="19"/>
                  </a:cubicBezTo>
                  <a:cubicBezTo>
                    <a:pt x="62007" y="-670"/>
                    <a:pt x="80832" y="17151"/>
                    <a:pt x="81521" y="39794"/>
                  </a:cubicBezTo>
                  <a:cubicBezTo>
                    <a:pt x="82210" y="62438"/>
                    <a:pt x="64513" y="81385"/>
                    <a:pt x="42023" y="82074"/>
                  </a:cubicBezTo>
                  <a:cubicBezTo>
                    <a:pt x="19533" y="82795"/>
                    <a:pt x="709" y="64974"/>
                    <a:pt x="19" y="42331"/>
                  </a:cubicBezTo>
                  <a:lnTo>
                    <a:pt x="19" y="423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37" name="Google Shape;2337;p33"/>
          <p:cNvGrpSpPr/>
          <p:nvPr/>
        </p:nvGrpSpPr>
        <p:grpSpPr>
          <a:xfrm>
            <a:off x="7396640" y="202321"/>
            <a:ext cx="1392898" cy="1427214"/>
            <a:chOff x="7396640" y="202321"/>
            <a:chExt cx="1392898" cy="1427214"/>
          </a:xfrm>
        </p:grpSpPr>
        <p:sp>
          <p:nvSpPr>
            <p:cNvPr id="2338" name="Google Shape;2338;p33"/>
            <p:cNvSpPr/>
            <p:nvPr/>
          </p:nvSpPr>
          <p:spPr>
            <a:xfrm flipH="1" rot="-5400000">
              <a:off x="8262837" y="850963"/>
              <a:ext cx="397081" cy="97503"/>
            </a:xfrm>
            <a:custGeom>
              <a:rect b="b" l="l" r="r" t="t"/>
              <a:pathLst>
                <a:path extrusionOk="0" h="195006" w="794163">
                  <a:moveTo>
                    <a:pt x="69912" y="83513"/>
                  </a:moveTo>
                  <a:cubicBezTo>
                    <a:pt x="103396" y="45774"/>
                    <a:pt x="155924" y="20625"/>
                    <a:pt x="204756" y="8724"/>
                  </a:cubicBezTo>
                  <a:cubicBezTo>
                    <a:pt x="210457" y="7315"/>
                    <a:pt x="251583" y="-4868"/>
                    <a:pt x="256062" y="2178"/>
                  </a:cubicBezTo>
                  <a:cubicBezTo>
                    <a:pt x="258599" y="6124"/>
                    <a:pt x="233166" y="21690"/>
                    <a:pt x="230566" y="23538"/>
                  </a:cubicBezTo>
                  <a:cubicBezTo>
                    <a:pt x="222578" y="29238"/>
                    <a:pt x="214215" y="35188"/>
                    <a:pt x="205664" y="41045"/>
                  </a:cubicBezTo>
                  <a:cubicBezTo>
                    <a:pt x="212587" y="40074"/>
                    <a:pt x="219540" y="39134"/>
                    <a:pt x="226525" y="38790"/>
                  </a:cubicBezTo>
                  <a:cubicBezTo>
                    <a:pt x="232664" y="38477"/>
                    <a:pt x="238804" y="38383"/>
                    <a:pt x="244943" y="38759"/>
                  </a:cubicBezTo>
                  <a:cubicBezTo>
                    <a:pt x="248451" y="38978"/>
                    <a:pt x="251928" y="39322"/>
                    <a:pt x="255373" y="39949"/>
                  </a:cubicBezTo>
                  <a:cubicBezTo>
                    <a:pt x="290987" y="46588"/>
                    <a:pt x="238929" y="69357"/>
                    <a:pt x="229250" y="72771"/>
                  </a:cubicBezTo>
                  <a:cubicBezTo>
                    <a:pt x="196831" y="84233"/>
                    <a:pt x="160810" y="88305"/>
                    <a:pt x="126293" y="87428"/>
                  </a:cubicBezTo>
                  <a:cubicBezTo>
                    <a:pt x="118869" y="87240"/>
                    <a:pt x="69912" y="83513"/>
                    <a:pt x="69912" y="83513"/>
                  </a:cubicBezTo>
                  <a:close/>
                  <a:moveTo>
                    <a:pt x="3853" y="96886"/>
                  </a:moveTo>
                  <a:cubicBezTo>
                    <a:pt x="3383" y="96792"/>
                    <a:pt x="2976" y="96667"/>
                    <a:pt x="2506" y="96573"/>
                  </a:cubicBezTo>
                  <a:lnTo>
                    <a:pt x="0" y="95101"/>
                  </a:lnTo>
                  <a:cubicBezTo>
                    <a:pt x="501" y="95822"/>
                    <a:pt x="940" y="96385"/>
                    <a:pt x="1410" y="97074"/>
                  </a:cubicBezTo>
                  <a:moveTo>
                    <a:pt x="1472" y="97137"/>
                  </a:moveTo>
                  <a:cubicBezTo>
                    <a:pt x="12341" y="112546"/>
                    <a:pt x="20046" y="123914"/>
                    <a:pt x="40156" y="135471"/>
                  </a:cubicBezTo>
                  <a:cubicBezTo>
                    <a:pt x="50179" y="141234"/>
                    <a:pt x="60484" y="146620"/>
                    <a:pt x="70883" y="151694"/>
                  </a:cubicBezTo>
                  <a:cubicBezTo>
                    <a:pt x="81407" y="156893"/>
                    <a:pt x="132589" y="183514"/>
                    <a:pt x="108094" y="150504"/>
                  </a:cubicBezTo>
                  <a:cubicBezTo>
                    <a:pt x="105933" y="147591"/>
                    <a:pt x="103678" y="144647"/>
                    <a:pt x="101109" y="142048"/>
                  </a:cubicBezTo>
                  <a:cubicBezTo>
                    <a:pt x="98134" y="139104"/>
                    <a:pt x="94720" y="136598"/>
                    <a:pt x="91337" y="134030"/>
                  </a:cubicBezTo>
                  <a:cubicBezTo>
                    <a:pt x="105338" y="137914"/>
                    <a:pt x="119590" y="140952"/>
                    <a:pt x="133967" y="142706"/>
                  </a:cubicBezTo>
                  <a:cubicBezTo>
                    <a:pt x="141077" y="143551"/>
                    <a:pt x="158649" y="147341"/>
                    <a:pt x="164256" y="140733"/>
                  </a:cubicBezTo>
                  <a:cubicBezTo>
                    <a:pt x="171147" y="132590"/>
                    <a:pt x="149127" y="121096"/>
                    <a:pt x="144366" y="118747"/>
                  </a:cubicBezTo>
                  <a:cubicBezTo>
                    <a:pt x="119120" y="106313"/>
                    <a:pt x="90115" y="103307"/>
                    <a:pt x="62614" y="99736"/>
                  </a:cubicBezTo>
                  <a:lnTo>
                    <a:pt x="26154" y="89871"/>
                  </a:lnTo>
                  <a:cubicBezTo>
                    <a:pt x="21174" y="88618"/>
                    <a:pt x="9209" y="97983"/>
                    <a:pt x="4072" y="96918"/>
                  </a:cubicBezTo>
                  <a:moveTo>
                    <a:pt x="323876" y="125449"/>
                  </a:moveTo>
                  <a:cubicBezTo>
                    <a:pt x="299037" y="107629"/>
                    <a:pt x="258224" y="93598"/>
                    <a:pt x="227183" y="91813"/>
                  </a:cubicBezTo>
                  <a:cubicBezTo>
                    <a:pt x="222798" y="89620"/>
                    <a:pt x="222140" y="91750"/>
                    <a:pt x="223769" y="95195"/>
                  </a:cubicBezTo>
                  <a:cubicBezTo>
                    <a:pt x="227339" y="102931"/>
                    <a:pt x="236110" y="124040"/>
                    <a:pt x="240526" y="131368"/>
                  </a:cubicBezTo>
                  <a:cubicBezTo>
                    <a:pt x="253776" y="153417"/>
                    <a:pt x="271536" y="171676"/>
                    <a:pt x="293587" y="185425"/>
                  </a:cubicBezTo>
                  <a:cubicBezTo>
                    <a:pt x="297941" y="188149"/>
                    <a:pt x="311660" y="198015"/>
                    <a:pt x="317423" y="194100"/>
                  </a:cubicBezTo>
                  <a:cubicBezTo>
                    <a:pt x="326194" y="188149"/>
                    <a:pt x="312474" y="169045"/>
                    <a:pt x="308810" y="164159"/>
                  </a:cubicBezTo>
                  <a:cubicBezTo>
                    <a:pt x="304143" y="157958"/>
                    <a:pt x="298567" y="151600"/>
                    <a:pt x="292491" y="145274"/>
                  </a:cubicBezTo>
                  <a:cubicBezTo>
                    <a:pt x="309436" y="152602"/>
                    <a:pt x="327290" y="157739"/>
                    <a:pt x="343358" y="156235"/>
                  </a:cubicBezTo>
                  <a:cubicBezTo>
                    <a:pt x="360116" y="154669"/>
                    <a:pt x="327572" y="128080"/>
                    <a:pt x="323876" y="125449"/>
                  </a:cubicBezTo>
                  <a:close/>
                  <a:moveTo>
                    <a:pt x="337250" y="84641"/>
                  </a:moveTo>
                  <a:cubicBezTo>
                    <a:pt x="339913" y="83920"/>
                    <a:pt x="422479" y="75934"/>
                    <a:pt x="445188" y="67165"/>
                  </a:cubicBezTo>
                  <a:cubicBezTo>
                    <a:pt x="454491" y="63595"/>
                    <a:pt x="469463" y="58803"/>
                    <a:pt x="474350" y="49219"/>
                  </a:cubicBezTo>
                  <a:cubicBezTo>
                    <a:pt x="482587" y="33059"/>
                    <a:pt x="438955" y="38257"/>
                    <a:pt x="434507" y="39103"/>
                  </a:cubicBezTo>
                  <a:cubicBezTo>
                    <a:pt x="429840" y="39980"/>
                    <a:pt x="424202" y="41640"/>
                    <a:pt x="418220" y="43676"/>
                  </a:cubicBezTo>
                  <a:cubicBezTo>
                    <a:pt x="424672" y="39542"/>
                    <a:pt x="431406" y="35752"/>
                    <a:pt x="437389" y="31054"/>
                  </a:cubicBezTo>
                  <a:cubicBezTo>
                    <a:pt x="442275" y="27233"/>
                    <a:pt x="458751" y="15645"/>
                    <a:pt x="453426" y="7252"/>
                  </a:cubicBezTo>
                  <a:cubicBezTo>
                    <a:pt x="446566" y="-3553"/>
                    <a:pt x="422291" y="5843"/>
                    <a:pt x="414304" y="9256"/>
                  </a:cubicBezTo>
                  <a:cubicBezTo>
                    <a:pt x="383921" y="22191"/>
                    <a:pt x="348746" y="65661"/>
                    <a:pt x="339631" y="79786"/>
                  </a:cubicBezTo>
                  <a:cubicBezTo>
                    <a:pt x="336875" y="81383"/>
                    <a:pt x="336718" y="84766"/>
                    <a:pt x="337250" y="84641"/>
                  </a:cubicBezTo>
                  <a:close/>
                  <a:moveTo>
                    <a:pt x="510621" y="129834"/>
                  </a:moveTo>
                  <a:cubicBezTo>
                    <a:pt x="482556" y="110854"/>
                    <a:pt x="421132" y="104309"/>
                    <a:pt x="403686" y="99830"/>
                  </a:cubicBezTo>
                  <a:cubicBezTo>
                    <a:pt x="402433" y="99517"/>
                    <a:pt x="404907" y="102116"/>
                    <a:pt x="405816" y="102993"/>
                  </a:cubicBezTo>
                  <a:cubicBezTo>
                    <a:pt x="405878" y="103056"/>
                    <a:pt x="405941" y="103087"/>
                    <a:pt x="406004" y="103150"/>
                  </a:cubicBezTo>
                  <a:cubicBezTo>
                    <a:pt x="408603" y="108036"/>
                    <a:pt x="421540" y="123288"/>
                    <a:pt x="425048" y="127485"/>
                  </a:cubicBezTo>
                  <a:cubicBezTo>
                    <a:pt x="442902" y="148688"/>
                    <a:pt x="461601" y="172208"/>
                    <a:pt x="485532" y="187210"/>
                  </a:cubicBezTo>
                  <a:cubicBezTo>
                    <a:pt x="488163" y="188838"/>
                    <a:pt x="490857" y="190342"/>
                    <a:pt x="493738" y="191438"/>
                  </a:cubicBezTo>
                  <a:cubicBezTo>
                    <a:pt x="501757" y="194507"/>
                    <a:pt x="508961" y="191970"/>
                    <a:pt x="507082" y="182606"/>
                  </a:cubicBezTo>
                  <a:cubicBezTo>
                    <a:pt x="505641" y="175434"/>
                    <a:pt x="459409" y="140106"/>
                    <a:pt x="429871" y="118434"/>
                  </a:cubicBezTo>
                  <a:cubicBezTo>
                    <a:pt x="461758" y="135220"/>
                    <a:pt x="525030" y="165662"/>
                    <a:pt x="529415" y="159179"/>
                  </a:cubicBezTo>
                  <a:cubicBezTo>
                    <a:pt x="536744" y="148406"/>
                    <a:pt x="518013" y="134813"/>
                    <a:pt x="510621" y="129834"/>
                  </a:cubicBezTo>
                  <a:close/>
                  <a:moveTo>
                    <a:pt x="727812" y="50816"/>
                  </a:moveTo>
                  <a:cubicBezTo>
                    <a:pt x="726309" y="47966"/>
                    <a:pt x="720295" y="48499"/>
                    <a:pt x="717789" y="48499"/>
                  </a:cubicBezTo>
                  <a:cubicBezTo>
                    <a:pt x="705604" y="48499"/>
                    <a:pt x="693295" y="49783"/>
                    <a:pt x="681204" y="51192"/>
                  </a:cubicBezTo>
                  <a:cubicBezTo>
                    <a:pt x="629303" y="57299"/>
                    <a:pt x="592436" y="96573"/>
                    <a:pt x="602490" y="95164"/>
                  </a:cubicBezTo>
                  <a:cubicBezTo>
                    <a:pt x="636538" y="90372"/>
                    <a:pt x="670523" y="83106"/>
                    <a:pt x="702284" y="70234"/>
                  </a:cubicBezTo>
                  <a:cubicBezTo>
                    <a:pt x="706012" y="68731"/>
                    <a:pt x="732166" y="59053"/>
                    <a:pt x="727812" y="50816"/>
                  </a:cubicBezTo>
                  <a:close/>
                  <a:moveTo>
                    <a:pt x="764491" y="148218"/>
                  </a:moveTo>
                  <a:cubicBezTo>
                    <a:pt x="730412" y="124040"/>
                    <a:pt x="643429" y="105750"/>
                    <a:pt x="627454" y="103714"/>
                  </a:cubicBezTo>
                  <a:cubicBezTo>
                    <a:pt x="611480" y="101647"/>
                    <a:pt x="664071" y="133279"/>
                    <a:pt x="668644" y="135972"/>
                  </a:cubicBezTo>
                  <a:cubicBezTo>
                    <a:pt x="697429" y="152853"/>
                    <a:pt x="727405" y="167886"/>
                    <a:pt x="759166" y="178472"/>
                  </a:cubicBezTo>
                  <a:cubicBezTo>
                    <a:pt x="765211" y="180476"/>
                    <a:pt x="788421" y="190435"/>
                    <a:pt x="793402" y="181791"/>
                  </a:cubicBezTo>
                  <a:cubicBezTo>
                    <a:pt x="799165" y="171676"/>
                    <a:pt x="770536" y="152477"/>
                    <a:pt x="764491" y="1482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33"/>
            <p:cNvSpPr/>
            <p:nvPr/>
          </p:nvSpPr>
          <p:spPr>
            <a:xfrm flipH="1" rot="-5400000">
              <a:off x="8182540" y="858892"/>
              <a:ext cx="555364" cy="14379"/>
            </a:xfrm>
            <a:custGeom>
              <a:rect b="b" l="l" r="r" t="t"/>
              <a:pathLst>
                <a:path extrusionOk="0" h="28757" w="1110727">
                  <a:moveTo>
                    <a:pt x="1104242" y="15478"/>
                  </a:moveTo>
                  <a:cubicBezTo>
                    <a:pt x="1107907" y="15572"/>
                    <a:pt x="1110789" y="18610"/>
                    <a:pt x="1110726" y="22274"/>
                  </a:cubicBezTo>
                  <a:cubicBezTo>
                    <a:pt x="1110632" y="25938"/>
                    <a:pt x="1107594" y="28820"/>
                    <a:pt x="1103929" y="28757"/>
                  </a:cubicBezTo>
                  <a:lnTo>
                    <a:pt x="881163" y="25594"/>
                  </a:lnTo>
                  <a:cubicBezTo>
                    <a:pt x="793491" y="24278"/>
                    <a:pt x="690627" y="23120"/>
                    <a:pt x="593183" y="21773"/>
                  </a:cubicBezTo>
                  <a:cubicBezTo>
                    <a:pt x="524022" y="20833"/>
                    <a:pt x="457587" y="19831"/>
                    <a:pt x="401238" y="19205"/>
                  </a:cubicBezTo>
                  <a:cubicBezTo>
                    <a:pt x="351873" y="18641"/>
                    <a:pt x="310277" y="18265"/>
                    <a:pt x="281398" y="18453"/>
                  </a:cubicBezTo>
                  <a:cubicBezTo>
                    <a:pt x="224829" y="18704"/>
                    <a:pt x="153570" y="27943"/>
                    <a:pt x="88419" y="25625"/>
                  </a:cubicBezTo>
                  <a:cubicBezTo>
                    <a:pt x="58725" y="24592"/>
                    <a:pt x="30284" y="21178"/>
                    <a:pt x="4975" y="13567"/>
                  </a:cubicBezTo>
                  <a:cubicBezTo>
                    <a:pt x="1311" y="12503"/>
                    <a:pt x="-788" y="8650"/>
                    <a:pt x="277" y="4986"/>
                  </a:cubicBezTo>
                  <a:cubicBezTo>
                    <a:pt x="1342" y="1322"/>
                    <a:pt x="5195" y="-808"/>
                    <a:pt x="8859" y="288"/>
                  </a:cubicBezTo>
                  <a:cubicBezTo>
                    <a:pt x="33166" y="7210"/>
                    <a:pt x="60416" y="10028"/>
                    <a:pt x="88826" y="10655"/>
                  </a:cubicBezTo>
                  <a:cubicBezTo>
                    <a:pt x="153852" y="12127"/>
                    <a:pt x="224829" y="2073"/>
                    <a:pt x="281210" y="1165"/>
                  </a:cubicBezTo>
                  <a:cubicBezTo>
                    <a:pt x="331482" y="476"/>
                    <a:pt x="420282" y="695"/>
                    <a:pt x="521454" y="2042"/>
                  </a:cubicBezTo>
                  <a:cubicBezTo>
                    <a:pt x="567717" y="2637"/>
                    <a:pt x="616549" y="3545"/>
                    <a:pt x="665475" y="4548"/>
                  </a:cubicBezTo>
                  <a:cubicBezTo>
                    <a:pt x="740242" y="6051"/>
                    <a:pt x="815197" y="7899"/>
                    <a:pt x="881476" y="9527"/>
                  </a:cubicBezTo>
                  <a:lnTo>
                    <a:pt x="1104242" y="15478"/>
                  </a:lnTo>
                  <a:lnTo>
                    <a:pt x="1104242" y="1547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33"/>
            <p:cNvSpPr/>
            <p:nvPr/>
          </p:nvSpPr>
          <p:spPr>
            <a:xfrm flipH="1" rot="-5400000">
              <a:off x="8210176" y="917987"/>
              <a:ext cx="499396" cy="126470"/>
            </a:xfrm>
            <a:custGeom>
              <a:rect b="b" l="l" r="r" t="t"/>
              <a:pathLst>
                <a:path extrusionOk="0" h="252939" w="998792">
                  <a:moveTo>
                    <a:pt x="998755" y="6402"/>
                  </a:moveTo>
                  <a:cubicBezTo>
                    <a:pt x="1000102" y="8532"/>
                    <a:pt x="965334" y="46490"/>
                    <a:pt x="900058" y="65407"/>
                  </a:cubicBezTo>
                  <a:cubicBezTo>
                    <a:pt x="798792" y="94721"/>
                    <a:pt x="667769" y="130425"/>
                    <a:pt x="652797" y="124975"/>
                  </a:cubicBezTo>
                  <a:cubicBezTo>
                    <a:pt x="639078" y="119964"/>
                    <a:pt x="787954" y="54884"/>
                    <a:pt x="874592" y="27605"/>
                  </a:cubicBezTo>
                  <a:cubicBezTo>
                    <a:pt x="897458" y="20402"/>
                    <a:pt x="985819" y="-14049"/>
                    <a:pt x="998755" y="6402"/>
                  </a:cubicBezTo>
                  <a:close/>
                  <a:moveTo>
                    <a:pt x="765496" y="208158"/>
                  </a:moveTo>
                  <a:cubicBezTo>
                    <a:pt x="741659" y="187957"/>
                    <a:pt x="702443" y="170356"/>
                    <a:pt x="680267" y="171014"/>
                  </a:cubicBezTo>
                  <a:cubicBezTo>
                    <a:pt x="667894" y="171358"/>
                    <a:pt x="641928" y="183854"/>
                    <a:pt x="657495" y="195599"/>
                  </a:cubicBezTo>
                  <a:cubicBezTo>
                    <a:pt x="685435" y="216739"/>
                    <a:pt x="746702" y="243642"/>
                    <a:pt x="781721" y="246993"/>
                  </a:cubicBezTo>
                  <a:cubicBezTo>
                    <a:pt x="795785" y="248340"/>
                    <a:pt x="787609" y="226886"/>
                    <a:pt x="765496" y="208158"/>
                  </a:cubicBezTo>
                  <a:close/>
                  <a:moveTo>
                    <a:pt x="710524" y="63371"/>
                  </a:moveTo>
                  <a:cubicBezTo>
                    <a:pt x="733860" y="19775"/>
                    <a:pt x="577685" y="78686"/>
                    <a:pt x="586644" y="100985"/>
                  </a:cubicBezTo>
                  <a:cubicBezTo>
                    <a:pt x="589087" y="107029"/>
                    <a:pt x="628804" y="106810"/>
                    <a:pt x="660346" y="96914"/>
                  </a:cubicBezTo>
                  <a:cubicBezTo>
                    <a:pt x="684307" y="89366"/>
                    <a:pt x="709052" y="66096"/>
                    <a:pt x="710524" y="63371"/>
                  </a:cubicBezTo>
                  <a:close/>
                  <a:moveTo>
                    <a:pt x="497218" y="186109"/>
                  </a:moveTo>
                  <a:cubicBezTo>
                    <a:pt x="479614" y="171045"/>
                    <a:pt x="424925" y="146429"/>
                    <a:pt x="417689" y="147963"/>
                  </a:cubicBezTo>
                  <a:cubicBezTo>
                    <a:pt x="395732" y="152661"/>
                    <a:pt x="416061" y="168696"/>
                    <a:pt x="419350" y="171734"/>
                  </a:cubicBezTo>
                  <a:cubicBezTo>
                    <a:pt x="434478" y="185765"/>
                    <a:pt x="483874" y="213826"/>
                    <a:pt x="497030" y="214108"/>
                  </a:cubicBezTo>
                  <a:cubicBezTo>
                    <a:pt x="532737" y="214860"/>
                    <a:pt x="502918" y="190995"/>
                    <a:pt x="497218" y="186109"/>
                  </a:cubicBezTo>
                  <a:close/>
                  <a:moveTo>
                    <a:pt x="406319" y="176902"/>
                  </a:moveTo>
                  <a:cubicBezTo>
                    <a:pt x="403406" y="175367"/>
                    <a:pt x="400462" y="173958"/>
                    <a:pt x="397330" y="172924"/>
                  </a:cubicBezTo>
                  <a:cubicBezTo>
                    <a:pt x="372460" y="164625"/>
                    <a:pt x="400994" y="218180"/>
                    <a:pt x="449764" y="247494"/>
                  </a:cubicBezTo>
                  <a:cubicBezTo>
                    <a:pt x="489825" y="265158"/>
                    <a:pt x="475636" y="226792"/>
                    <a:pt x="463608" y="216395"/>
                  </a:cubicBezTo>
                  <a:cubicBezTo>
                    <a:pt x="445473" y="200673"/>
                    <a:pt x="426491" y="187769"/>
                    <a:pt x="406319" y="176902"/>
                  </a:cubicBezTo>
                  <a:close/>
                  <a:moveTo>
                    <a:pt x="427932" y="49685"/>
                  </a:moveTo>
                  <a:cubicBezTo>
                    <a:pt x="402435" y="55949"/>
                    <a:pt x="366978" y="66284"/>
                    <a:pt x="349093" y="86359"/>
                  </a:cubicBezTo>
                  <a:cubicBezTo>
                    <a:pt x="336376" y="100609"/>
                    <a:pt x="367229" y="98949"/>
                    <a:pt x="373932" y="97884"/>
                  </a:cubicBezTo>
                  <a:cubicBezTo>
                    <a:pt x="396014" y="94439"/>
                    <a:pt x="426053" y="86672"/>
                    <a:pt x="442058" y="70324"/>
                  </a:cubicBezTo>
                  <a:cubicBezTo>
                    <a:pt x="462261" y="49685"/>
                    <a:pt x="438080" y="47179"/>
                    <a:pt x="427932" y="49685"/>
                  </a:cubicBezTo>
                  <a:close/>
                  <a:moveTo>
                    <a:pt x="429028" y="28576"/>
                  </a:moveTo>
                  <a:cubicBezTo>
                    <a:pt x="440304" y="4899"/>
                    <a:pt x="397204" y="2111"/>
                    <a:pt x="383892" y="11257"/>
                  </a:cubicBezTo>
                  <a:cubicBezTo>
                    <a:pt x="361904" y="26352"/>
                    <a:pt x="319712" y="65814"/>
                    <a:pt x="322500" y="72798"/>
                  </a:cubicBezTo>
                  <a:cubicBezTo>
                    <a:pt x="325350" y="79907"/>
                    <a:pt x="341325" y="76306"/>
                    <a:pt x="346368" y="75241"/>
                  </a:cubicBezTo>
                  <a:cubicBezTo>
                    <a:pt x="370173" y="70105"/>
                    <a:pt x="426616" y="33681"/>
                    <a:pt x="429028" y="28576"/>
                  </a:cubicBezTo>
                  <a:close/>
                  <a:moveTo>
                    <a:pt x="242502" y="181255"/>
                  </a:moveTo>
                  <a:cubicBezTo>
                    <a:pt x="237929" y="178029"/>
                    <a:pt x="221171" y="170387"/>
                    <a:pt x="215659" y="175116"/>
                  </a:cubicBezTo>
                  <a:cubicBezTo>
                    <a:pt x="208768" y="180973"/>
                    <a:pt x="213748" y="200203"/>
                    <a:pt x="216567" y="203366"/>
                  </a:cubicBezTo>
                  <a:cubicBezTo>
                    <a:pt x="229566" y="217929"/>
                    <a:pt x="254812" y="239539"/>
                    <a:pt x="272666" y="248183"/>
                  </a:cubicBezTo>
                  <a:cubicBezTo>
                    <a:pt x="278366" y="250939"/>
                    <a:pt x="291115" y="256451"/>
                    <a:pt x="296220" y="249749"/>
                  </a:cubicBezTo>
                  <a:cubicBezTo>
                    <a:pt x="300825" y="243705"/>
                    <a:pt x="293213" y="233401"/>
                    <a:pt x="289830" y="228515"/>
                  </a:cubicBezTo>
                  <a:cubicBezTo>
                    <a:pt x="277333" y="210695"/>
                    <a:pt x="261953" y="194847"/>
                    <a:pt x="242502" y="181255"/>
                  </a:cubicBezTo>
                  <a:close/>
                  <a:moveTo>
                    <a:pt x="256284" y="146867"/>
                  </a:moveTo>
                  <a:cubicBezTo>
                    <a:pt x="249831" y="144674"/>
                    <a:pt x="222487" y="139632"/>
                    <a:pt x="221704" y="151032"/>
                  </a:cubicBezTo>
                  <a:cubicBezTo>
                    <a:pt x="221077" y="150563"/>
                    <a:pt x="235423" y="173112"/>
                    <a:pt x="250427" y="182320"/>
                  </a:cubicBezTo>
                  <a:cubicBezTo>
                    <a:pt x="268437" y="193375"/>
                    <a:pt x="275453" y="199326"/>
                    <a:pt x="292744" y="202395"/>
                  </a:cubicBezTo>
                  <a:cubicBezTo>
                    <a:pt x="298695" y="203460"/>
                    <a:pt x="308561" y="204838"/>
                    <a:pt x="312007" y="198480"/>
                  </a:cubicBezTo>
                  <a:cubicBezTo>
                    <a:pt x="316048" y="191026"/>
                    <a:pt x="310848" y="182288"/>
                    <a:pt x="305899" y="176557"/>
                  </a:cubicBezTo>
                  <a:cubicBezTo>
                    <a:pt x="293433" y="162182"/>
                    <a:pt x="274138" y="152911"/>
                    <a:pt x="256284" y="146867"/>
                  </a:cubicBezTo>
                  <a:close/>
                  <a:moveTo>
                    <a:pt x="223677" y="72172"/>
                  </a:moveTo>
                  <a:cubicBezTo>
                    <a:pt x="221892" y="61649"/>
                    <a:pt x="209613" y="60458"/>
                    <a:pt x="200937" y="60928"/>
                  </a:cubicBezTo>
                  <a:cubicBezTo>
                    <a:pt x="179136" y="62118"/>
                    <a:pt x="156146" y="67787"/>
                    <a:pt x="136788" y="77402"/>
                  </a:cubicBezTo>
                  <a:cubicBezTo>
                    <a:pt x="131432" y="80064"/>
                    <a:pt x="120375" y="85795"/>
                    <a:pt x="121753" y="93343"/>
                  </a:cubicBezTo>
                  <a:cubicBezTo>
                    <a:pt x="123225" y="101267"/>
                    <a:pt x="133813" y="103146"/>
                    <a:pt x="140359" y="103678"/>
                  </a:cubicBezTo>
                  <a:cubicBezTo>
                    <a:pt x="158213" y="105182"/>
                    <a:pt x="176662" y="101611"/>
                    <a:pt x="193326" y="95817"/>
                  </a:cubicBezTo>
                  <a:cubicBezTo>
                    <a:pt x="200812" y="93187"/>
                    <a:pt x="225462" y="82663"/>
                    <a:pt x="223677" y="72172"/>
                  </a:cubicBezTo>
                  <a:close/>
                  <a:moveTo>
                    <a:pt x="140390" y="65689"/>
                  </a:moveTo>
                  <a:cubicBezTo>
                    <a:pt x="164008" y="61554"/>
                    <a:pt x="187531" y="52347"/>
                    <a:pt x="208392" y="41041"/>
                  </a:cubicBezTo>
                  <a:cubicBezTo>
                    <a:pt x="214186" y="37909"/>
                    <a:pt x="238555" y="26321"/>
                    <a:pt x="233888" y="15860"/>
                  </a:cubicBezTo>
                  <a:cubicBezTo>
                    <a:pt x="229221" y="5400"/>
                    <a:pt x="210616" y="7812"/>
                    <a:pt x="201281" y="9409"/>
                  </a:cubicBezTo>
                  <a:cubicBezTo>
                    <a:pt x="176317" y="13668"/>
                    <a:pt x="151385" y="23816"/>
                    <a:pt x="131432" y="39036"/>
                  </a:cubicBezTo>
                  <a:cubicBezTo>
                    <a:pt x="125794" y="43327"/>
                    <a:pt x="113578" y="52253"/>
                    <a:pt x="115865" y="60834"/>
                  </a:cubicBezTo>
                  <a:cubicBezTo>
                    <a:pt x="118245" y="69854"/>
                    <a:pt x="134220" y="66785"/>
                    <a:pt x="140390" y="65689"/>
                  </a:cubicBezTo>
                  <a:close/>
                  <a:moveTo>
                    <a:pt x="107251" y="147744"/>
                  </a:moveTo>
                  <a:cubicBezTo>
                    <a:pt x="97729" y="143860"/>
                    <a:pt x="87674" y="141230"/>
                    <a:pt x="77620" y="139006"/>
                  </a:cubicBezTo>
                  <a:cubicBezTo>
                    <a:pt x="63994" y="136031"/>
                    <a:pt x="15570" y="135310"/>
                    <a:pt x="27942" y="153538"/>
                  </a:cubicBezTo>
                  <a:cubicBezTo>
                    <a:pt x="40315" y="171765"/>
                    <a:pt x="100579" y="182476"/>
                    <a:pt x="124322" y="180378"/>
                  </a:cubicBezTo>
                  <a:cubicBezTo>
                    <a:pt x="126640" y="180159"/>
                    <a:pt x="128989" y="179877"/>
                    <a:pt x="131244" y="179282"/>
                  </a:cubicBezTo>
                  <a:cubicBezTo>
                    <a:pt x="139482" y="177090"/>
                    <a:pt x="139012" y="170826"/>
                    <a:pt x="134251" y="164969"/>
                  </a:cubicBezTo>
                  <a:cubicBezTo>
                    <a:pt x="127611" y="156764"/>
                    <a:pt x="116867" y="151690"/>
                    <a:pt x="107251" y="147744"/>
                  </a:cubicBezTo>
                  <a:close/>
                  <a:moveTo>
                    <a:pt x="81128" y="192029"/>
                  </a:moveTo>
                  <a:cubicBezTo>
                    <a:pt x="79718" y="190839"/>
                    <a:pt x="77463" y="189022"/>
                    <a:pt x="76022" y="187926"/>
                  </a:cubicBezTo>
                  <a:cubicBezTo>
                    <a:pt x="62648" y="177810"/>
                    <a:pt x="47049" y="168571"/>
                    <a:pt x="31106" y="163090"/>
                  </a:cubicBezTo>
                  <a:cubicBezTo>
                    <a:pt x="23400" y="160428"/>
                    <a:pt x="2164" y="158705"/>
                    <a:pt x="190" y="168665"/>
                  </a:cubicBezTo>
                  <a:cubicBezTo>
                    <a:pt x="-1783" y="178624"/>
                    <a:pt x="11968" y="189460"/>
                    <a:pt x="23745" y="197823"/>
                  </a:cubicBezTo>
                  <a:cubicBezTo>
                    <a:pt x="31732" y="203460"/>
                    <a:pt x="40690" y="207907"/>
                    <a:pt x="50056" y="210851"/>
                  </a:cubicBezTo>
                  <a:cubicBezTo>
                    <a:pt x="56352" y="212824"/>
                    <a:pt x="62836" y="214171"/>
                    <a:pt x="69351" y="215079"/>
                  </a:cubicBezTo>
                  <a:cubicBezTo>
                    <a:pt x="73423" y="215643"/>
                    <a:pt x="77526" y="216019"/>
                    <a:pt x="81629" y="216081"/>
                  </a:cubicBezTo>
                  <a:cubicBezTo>
                    <a:pt x="83947" y="216144"/>
                    <a:pt x="86296" y="216113"/>
                    <a:pt x="88583" y="215737"/>
                  </a:cubicBezTo>
                  <a:cubicBezTo>
                    <a:pt x="103336" y="213263"/>
                    <a:pt x="86014" y="196194"/>
                    <a:pt x="81128" y="19202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33"/>
            <p:cNvSpPr/>
            <p:nvPr/>
          </p:nvSpPr>
          <p:spPr>
            <a:xfrm flipH="1" rot="-5400000">
              <a:off x="7746861" y="86257"/>
              <a:ext cx="332954" cy="579711"/>
            </a:xfrm>
            <a:custGeom>
              <a:rect b="b" l="l" r="r" t="t"/>
              <a:pathLst>
                <a:path extrusionOk="0" h="1159422" w="665907">
                  <a:moveTo>
                    <a:pt x="173230" y="948327"/>
                  </a:moveTo>
                  <a:cubicBezTo>
                    <a:pt x="229705" y="1009806"/>
                    <a:pt x="259148" y="1101163"/>
                    <a:pt x="255201" y="1156002"/>
                  </a:cubicBezTo>
                  <a:cubicBezTo>
                    <a:pt x="254074" y="1170878"/>
                    <a:pt x="140874" y="1137461"/>
                    <a:pt x="61815" y="1051366"/>
                  </a:cubicBezTo>
                  <a:cubicBezTo>
                    <a:pt x="3994" y="988446"/>
                    <a:pt x="-3617" y="860666"/>
                    <a:pt x="1206" y="856407"/>
                  </a:cubicBezTo>
                  <a:cubicBezTo>
                    <a:pt x="4965" y="853055"/>
                    <a:pt x="102754" y="871627"/>
                    <a:pt x="173230" y="948327"/>
                  </a:cubicBezTo>
                  <a:close/>
                  <a:moveTo>
                    <a:pt x="311237" y="716443"/>
                  </a:moveTo>
                  <a:cubicBezTo>
                    <a:pt x="248342" y="814596"/>
                    <a:pt x="246243" y="930820"/>
                    <a:pt x="261121" y="927845"/>
                  </a:cubicBezTo>
                  <a:cubicBezTo>
                    <a:pt x="315873" y="916758"/>
                    <a:pt x="397343" y="864173"/>
                    <a:pt x="442260" y="794051"/>
                  </a:cubicBezTo>
                  <a:cubicBezTo>
                    <a:pt x="498265" y="706609"/>
                    <a:pt x="489996" y="609019"/>
                    <a:pt x="485704" y="606326"/>
                  </a:cubicBezTo>
                  <a:cubicBezTo>
                    <a:pt x="480223" y="602944"/>
                    <a:pt x="357219" y="644692"/>
                    <a:pt x="311237" y="716443"/>
                  </a:cubicBezTo>
                  <a:close/>
                  <a:moveTo>
                    <a:pt x="244426" y="711870"/>
                  </a:moveTo>
                  <a:cubicBezTo>
                    <a:pt x="251286" y="657313"/>
                    <a:pt x="226760" y="564578"/>
                    <a:pt x="173606" y="500249"/>
                  </a:cubicBezTo>
                  <a:cubicBezTo>
                    <a:pt x="107327" y="420011"/>
                    <a:pt x="10697" y="396459"/>
                    <a:pt x="6719" y="399591"/>
                  </a:cubicBezTo>
                  <a:cubicBezTo>
                    <a:pt x="1707" y="403631"/>
                    <a:pt x="2490" y="531599"/>
                    <a:pt x="56867" y="597432"/>
                  </a:cubicBezTo>
                  <a:cubicBezTo>
                    <a:pt x="131258" y="687442"/>
                    <a:pt x="242484" y="726684"/>
                    <a:pt x="244426" y="711870"/>
                  </a:cubicBezTo>
                  <a:close/>
                  <a:moveTo>
                    <a:pt x="665778" y="208734"/>
                  </a:moveTo>
                  <a:cubicBezTo>
                    <a:pt x="662458" y="203285"/>
                    <a:pt x="533534" y="185934"/>
                    <a:pt x="459550" y="229561"/>
                  </a:cubicBezTo>
                  <a:cubicBezTo>
                    <a:pt x="358409" y="289255"/>
                    <a:pt x="303188" y="392012"/>
                    <a:pt x="317815" y="395958"/>
                  </a:cubicBezTo>
                  <a:cubicBezTo>
                    <a:pt x="371784" y="410364"/>
                    <a:pt x="468602" y="399622"/>
                    <a:pt x="540864" y="356997"/>
                  </a:cubicBezTo>
                  <a:cubicBezTo>
                    <a:pt x="630979" y="303818"/>
                    <a:pt x="668409" y="213056"/>
                    <a:pt x="665778" y="208734"/>
                  </a:cubicBezTo>
                  <a:close/>
                  <a:moveTo>
                    <a:pt x="306539" y="336296"/>
                  </a:moveTo>
                  <a:cubicBezTo>
                    <a:pt x="319475" y="282803"/>
                    <a:pt x="305505" y="187970"/>
                    <a:pt x="259900" y="118286"/>
                  </a:cubicBezTo>
                  <a:cubicBezTo>
                    <a:pt x="203049" y="31345"/>
                    <a:pt x="109614" y="-2574"/>
                    <a:pt x="105354" y="151"/>
                  </a:cubicBezTo>
                  <a:cubicBezTo>
                    <a:pt x="99904" y="3596"/>
                    <a:pt x="86310" y="130844"/>
                    <a:pt x="132980" y="202189"/>
                  </a:cubicBezTo>
                  <a:cubicBezTo>
                    <a:pt x="196785" y="299747"/>
                    <a:pt x="302968" y="350796"/>
                    <a:pt x="306539" y="33629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2" name="Google Shape;2342;p33"/>
            <p:cNvSpPr/>
            <p:nvPr/>
          </p:nvSpPr>
          <p:spPr>
            <a:xfrm flipH="1" rot="-5400000">
              <a:off x="7790992" y="-10346"/>
              <a:ext cx="265668" cy="775816"/>
            </a:xfrm>
            <a:custGeom>
              <a:rect b="b" l="l" r="r" t="t"/>
              <a:pathLst>
                <a:path extrusionOk="0" h="1551632" w="531335">
                  <a:moveTo>
                    <a:pt x="518352" y="423701"/>
                  </a:moveTo>
                  <a:cubicBezTo>
                    <a:pt x="519699" y="427271"/>
                    <a:pt x="517945" y="431280"/>
                    <a:pt x="514374" y="432658"/>
                  </a:cubicBezTo>
                  <a:cubicBezTo>
                    <a:pt x="483616" y="445123"/>
                    <a:pt x="452074" y="457274"/>
                    <a:pt x="421096" y="470585"/>
                  </a:cubicBezTo>
                  <a:cubicBezTo>
                    <a:pt x="400673" y="479323"/>
                    <a:pt x="380564" y="488718"/>
                    <a:pt x="361113" y="498991"/>
                  </a:cubicBezTo>
                  <a:cubicBezTo>
                    <a:pt x="328819" y="516060"/>
                    <a:pt x="298248" y="535759"/>
                    <a:pt x="272063" y="561848"/>
                  </a:cubicBezTo>
                  <a:cubicBezTo>
                    <a:pt x="265642" y="568143"/>
                    <a:pt x="260066" y="575002"/>
                    <a:pt x="255180" y="582299"/>
                  </a:cubicBezTo>
                  <a:cubicBezTo>
                    <a:pt x="250200" y="589753"/>
                    <a:pt x="245877" y="597645"/>
                    <a:pt x="242024" y="605913"/>
                  </a:cubicBezTo>
                  <a:cubicBezTo>
                    <a:pt x="239957" y="610298"/>
                    <a:pt x="238360" y="618096"/>
                    <a:pt x="235979" y="624266"/>
                  </a:cubicBezTo>
                  <a:cubicBezTo>
                    <a:pt x="234413" y="628212"/>
                    <a:pt x="232565" y="631626"/>
                    <a:pt x="230372" y="633881"/>
                  </a:cubicBezTo>
                  <a:cubicBezTo>
                    <a:pt x="230028" y="634257"/>
                    <a:pt x="229464" y="634194"/>
                    <a:pt x="229057" y="634476"/>
                  </a:cubicBezTo>
                  <a:cubicBezTo>
                    <a:pt x="218219" y="684680"/>
                    <a:pt x="209355" y="736168"/>
                    <a:pt x="202527" y="788564"/>
                  </a:cubicBezTo>
                  <a:cubicBezTo>
                    <a:pt x="203090" y="787405"/>
                    <a:pt x="203560" y="786184"/>
                    <a:pt x="204155" y="785025"/>
                  </a:cubicBezTo>
                  <a:cubicBezTo>
                    <a:pt x="207789" y="777853"/>
                    <a:pt x="211798" y="770869"/>
                    <a:pt x="216215" y="764073"/>
                  </a:cubicBezTo>
                  <a:cubicBezTo>
                    <a:pt x="224452" y="751608"/>
                    <a:pt x="233912" y="738987"/>
                    <a:pt x="244875" y="727555"/>
                  </a:cubicBezTo>
                  <a:cubicBezTo>
                    <a:pt x="252079" y="720039"/>
                    <a:pt x="259910" y="713023"/>
                    <a:pt x="268241" y="706791"/>
                  </a:cubicBezTo>
                  <a:cubicBezTo>
                    <a:pt x="289635" y="690756"/>
                    <a:pt x="314223" y="679638"/>
                    <a:pt x="340879" y="677445"/>
                  </a:cubicBezTo>
                  <a:cubicBezTo>
                    <a:pt x="344669" y="677007"/>
                    <a:pt x="348083" y="679763"/>
                    <a:pt x="348521" y="683552"/>
                  </a:cubicBezTo>
                  <a:cubicBezTo>
                    <a:pt x="348928" y="687342"/>
                    <a:pt x="346203" y="690787"/>
                    <a:pt x="342413" y="691194"/>
                  </a:cubicBezTo>
                  <a:cubicBezTo>
                    <a:pt x="323557" y="693856"/>
                    <a:pt x="306392" y="701874"/>
                    <a:pt x="290794" y="712554"/>
                  </a:cubicBezTo>
                  <a:cubicBezTo>
                    <a:pt x="279048" y="720571"/>
                    <a:pt x="268335" y="730249"/>
                    <a:pt x="258406" y="740584"/>
                  </a:cubicBezTo>
                  <a:cubicBezTo>
                    <a:pt x="248164" y="751232"/>
                    <a:pt x="238704" y="762507"/>
                    <a:pt x="230654" y="773938"/>
                  </a:cubicBezTo>
                  <a:cubicBezTo>
                    <a:pt x="226238" y="780046"/>
                    <a:pt x="222260" y="786341"/>
                    <a:pt x="218501" y="792824"/>
                  </a:cubicBezTo>
                  <a:cubicBezTo>
                    <a:pt x="214711" y="799369"/>
                    <a:pt x="211172" y="806071"/>
                    <a:pt x="207820" y="812899"/>
                  </a:cubicBezTo>
                  <a:cubicBezTo>
                    <a:pt x="206160" y="816219"/>
                    <a:pt x="202589" y="822389"/>
                    <a:pt x="200146" y="827306"/>
                  </a:cubicBezTo>
                  <a:lnTo>
                    <a:pt x="199551" y="828590"/>
                  </a:lnTo>
                  <a:cubicBezTo>
                    <a:pt x="200647" y="831314"/>
                    <a:pt x="199770" y="834572"/>
                    <a:pt x="197264" y="836388"/>
                  </a:cubicBezTo>
                  <a:cubicBezTo>
                    <a:pt x="197264" y="836388"/>
                    <a:pt x="197264" y="836388"/>
                    <a:pt x="197264" y="836388"/>
                  </a:cubicBezTo>
                  <a:cubicBezTo>
                    <a:pt x="193944" y="868271"/>
                    <a:pt x="191344" y="900341"/>
                    <a:pt x="189716" y="932725"/>
                  </a:cubicBezTo>
                  <a:cubicBezTo>
                    <a:pt x="191313" y="932443"/>
                    <a:pt x="192441" y="933508"/>
                    <a:pt x="189653" y="934698"/>
                  </a:cubicBezTo>
                  <a:cubicBezTo>
                    <a:pt x="189622" y="935449"/>
                    <a:pt x="189622" y="936201"/>
                    <a:pt x="189590" y="936953"/>
                  </a:cubicBezTo>
                  <a:cubicBezTo>
                    <a:pt x="194226" y="938362"/>
                    <a:pt x="191532" y="940053"/>
                    <a:pt x="189528" y="939333"/>
                  </a:cubicBezTo>
                  <a:cubicBezTo>
                    <a:pt x="188306" y="965766"/>
                    <a:pt x="187053" y="992168"/>
                    <a:pt x="187085" y="1018851"/>
                  </a:cubicBezTo>
                  <a:cubicBezTo>
                    <a:pt x="187116" y="1039083"/>
                    <a:pt x="187586" y="1059347"/>
                    <a:pt x="188369" y="1079672"/>
                  </a:cubicBezTo>
                  <a:cubicBezTo>
                    <a:pt x="188588" y="1079015"/>
                    <a:pt x="188682" y="1078294"/>
                    <a:pt x="188933" y="1077637"/>
                  </a:cubicBezTo>
                  <a:cubicBezTo>
                    <a:pt x="192221" y="1068053"/>
                    <a:pt x="196199" y="1058689"/>
                    <a:pt x="200773" y="1049638"/>
                  </a:cubicBezTo>
                  <a:cubicBezTo>
                    <a:pt x="210169" y="1031253"/>
                    <a:pt x="221320" y="1013809"/>
                    <a:pt x="233755" y="997210"/>
                  </a:cubicBezTo>
                  <a:cubicBezTo>
                    <a:pt x="242933" y="984933"/>
                    <a:pt x="252737" y="973063"/>
                    <a:pt x="262885" y="961538"/>
                  </a:cubicBezTo>
                  <a:cubicBezTo>
                    <a:pt x="273002" y="950075"/>
                    <a:pt x="283527" y="939020"/>
                    <a:pt x="293863" y="927996"/>
                  </a:cubicBezTo>
                  <a:cubicBezTo>
                    <a:pt x="308052" y="913119"/>
                    <a:pt x="321646" y="897710"/>
                    <a:pt x="335648" y="882677"/>
                  </a:cubicBezTo>
                  <a:cubicBezTo>
                    <a:pt x="341724" y="876194"/>
                    <a:pt x="347864" y="869743"/>
                    <a:pt x="354159" y="863448"/>
                  </a:cubicBezTo>
                  <a:cubicBezTo>
                    <a:pt x="356790" y="860691"/>
                    <a:pt x="361176" y="860566"/>
                    <a:pt x="363932" y="863197"/>
                  </a:cubicBezTo>
                  <a:cubicBezTo>
                    <a:pt x="366720" y="865828"/>
                    <a:pt x="366814" y="870212"/>
                    <a:pt x="364183" y="873000"/>
                  </a:cubicBezTo>
                  <a:cubicBezTo>
                    <a:pt x="358294" y="879483"/>
                    <a:pt x="352593" y="886091"/>
                    <a:pt x="346924" y="892730"/>
                  </a:cubicBezTo>
                  <a:cubicBezTo>
                    <a:pt x="333518" y="908421"/>
                    <a:pt x="320456" y="924363"/>
                    <a:pt x="306800" y="939865"/>
                  </a:cubicBezTo>
                  <a:cubicBezTo>
                    <a:pt x="296839" y="951015"/>
                    <a:pt x="286847" y="962352"/>
                    <a:pt x="276949" y="973815"/>
                  </a:cubicBezTo>
                  <a:cubicBezTo>
                    <a:pt x="267176" y="985121"/>
                    <a:pt x="257529" y="996552"/>
                    <a:pt x="248414" y="1008359"/>
                  </a:cubicBezTo>
                  <a:cubicBezTo>
                    <a:pt x="236292" y="1023988"/>
                    <a:pt x="224954" y="1040179"/>
                    <a:pt x="215494" y="1057436"/>
                  </a:cubicBezTo>
                  <a:cubicBezTo>
                    <a:pt x="210890" y="1065673"/>
                    <a:pt x="206849" y="1074223"/>
                    <a:pt x="203404" y="1082992"/>
                  </a:cubicBezTo>
                  <a:cubicBezTo>
                    <a:pt x="199927" y="1091793"/>
                    <a:pt x="197014" y="1100812"/>
                    <a:pt x="194759" y="1109989"/>
                  </a:cubicBezTo>
                  <a:cubicBezTo>
                    <a:pt x="194226" y="1112056"/>
                    <a:pt x="193036" y="1115501"/>
                    <a:pt x="192284" y="1118946"/>
                  </a:cubicBezTo>
                  <a:cubicBezTo>
                    <a:pt x="192002" y="1120136"/>
                    <a:pt x="191783" y="1121326"/>
                    <a:pt x="191720" y="1122423"/>
                  </a:cubicBezTo>
                  <a:cubicBezTo>
                    <a:pt x="191720" y="1122830"/>
                    <a:pt x="191470" y="1123581"/>
                    <a:pt x="191720" y="1123550"/>
                  </a:cubicBezTo>
                  <a:cubicBezTo>
                    <a:pt x="191720" y="1123487"/>
                    <a:pt x="191626" y="1123425"/>
                    <a:pt x="191595" y="1123362"/>
                  </a:cubicBezTo>
                  <a:lnTo>
                    <a:pt x="191720" y="1123613"/>
                  </a:lnTo>
                  <a:cubicBezTo>
                    <a:pt x="192911" y="1125711"/>
                    <a:pt x="192441" y="1127997"/>
                    <a:pt x="191313" y="1129970"/>
                  </a:cubicBezTo>
                  <a:cubicBezTo>
                    <a:pt x="197014" y="1210679"/>
                    <a:pt x="209167" y="1291732"/>
                    <a:pt x="228744" y="1372127"/>
                  </a:cubicBezTo>
                  <a:lnTo>
                    <a:pt x="229558" y="1372941"/>
                  </a:lnTo>
                  <a:cubicBezTo>
                    <a:pt x="229746" y="1373129"/>
                    <a:pt x="229683" y="1373411"/>
                    <a:pt x="229840" y="1373599"/>
                  </a:cubicBezTo>
                  <a:cubicBezTo>
                    <a:pt x="230592" y="1359600"/>
                    <a:pt x="232910" y="1345412"/>
                    <a:pt x="234538" y="1334764"/>
                  </a:cubicBezTo>
                  <a:cubicBezTo>
                    <a:pt x="239769" y="1300595"/>
                    <a:pt x="250074" y="1266551"/>
                    <a:pt x="264483" y="1234262"/>
                  </a:cubicBezTo>
                  <a:cubicBezTo>
                    <a:pt x="278860" y="1202066"/>
                    <a:pt x="297340" y="1171624"/>
                    <a:pt x="318796" y="1144440"/>
                  </a:cubicBezTo>
                  <a:cubicBezTo>
                    <a:pt x="331701" y="1128248"/>
                    <a:pt x="348678" y="1108548"/>
                    <a:pt x="368693" y="1097054"/>
                  </a:cubicBezTo>
                  <a:cubicBezTo>
                    <a:pt x="383446" y="1088598"/>
                    <a:pt x="399765" y="1084433"/>
                    <a:pt x="417274" y="1088097"/>
                  </a:cubicBezTo>
                  <a:cubicBezTo>
                    <a:pt x="442802" y="1093547"/>
                    <a:pt x="453828" y="1113998"/>
                    <a:pt x="453797" y="1137800"/>
                  </a:cubicBezTo>
                  <a:cubicBezTo>
                    <a:pt x="453797" y="1155276"/>
                    <a:pt x="447657" y="1174474"/>
                    <a:pt x="437665" y="1189225"/>
                  </a:cubicBezTo>
                  <a:cubicBezTo>
                    <a:pt x="429866" y="1200719"/>
                    <a:pt x="419780" y="1209489"/>
                    <a:pt x="408692" y="1213247"/>
                  </a:cubicBezTo>
                  <a:cubicBezTo>
                    <a:pt x="385889" y="1220920"/>
                    <a:pt x="369413" y="1210741"/>
                    <a:pt x="362898" y="1198715"/>
                  </a:cubicBezTo>
                  <a:cubicBezTo>
                    <a:pt x="357386" y="1188599"/>
                    <a:pt x="358545" y="1177105"/>
                    <a:pt x="366876" y="1170528"/>
                  </a:cubicBezTo>
                  <a:cubicBezTo>
                    <a:pt x="371951" y="1166519"/>
                    <a:pt x="380251" y="1163983"/>
                    <a:pt x="392530" y="1166206"/>
                  </a:cubicBezTo>
                  <a:cubicBezTo>
                    <a:pt x="396288" y="1166864"/>
                    <a:pt x="398825" y="1170434"/>
                    <a:pt x="398199" y="1174192"/>
                  </a:cubicBezTo>
                  <a:cubicBezTo>
                    <a:pt x="397572" y="1177982"/>
                    <a:pt x="393970" y="1180519"/>
                    <a:pt x="390212" y="1179861"/>
                  </a:cubicBezTo>
                  <a:cubicBezTo>
                    <a:pt x="382005" y="1178608"/>
                    <a:pt x="376900" y="1179548"/>
                    <a:pt x="374864" y="1182993"/>
                  </a:cubicBezTo>
                  <a:cubicBezTo>
                    <a:pt x="373423" y="1185436"/>
                    <a:pt x="374237" y="1188599"/>
                    <a:pt x="375866" y="1191449"/>
                  </a:cubicBezTo>
                  <a:cubicBezTo>
                    <a:pt x="379907" y="1198464"/>
                    <a:pt x="390086" y="1203131"/>
                    <a:pt x="403461" y="1198308"/>
                  </a:cubicBezTo>
                  <a:cubicBezTo>
                    <a:pt x="419874" y="1192357"/>
                    <a:pt x="431871" y="1170935"/>
                    <a:pt x="435348" y="1150077"/>
                  </a:cubicBezTo>
                  <a:cubicBezTo>
                    <a:pt x="438636" y="1130377"/>
                    <a:pt x="434189" y="1110114"/>
                    <a:pt x="413578" y="1106043"/>
                  </a:cubicBezTo>
                  <a:cubicBezTo>
                    <a:pt x="400705" y="1103443"/>
                    <a:pt x="388833" y="1106982"/>
                    <a:pt x="378027" y="1113246"/>
                  </a:cubicBezTo>
                  <a:cubicBezTo>
                    <a:pt x="360079" y="1123644"/>
                    <a:pt x="344950" y="1141496"/>
                    <a:pt x="333298" y="1156028"/>
                  </a:cubicBezTo>
                  <a:cubicBezTo>
                    <a:pt x="312406" y="1181803"/>
                    <a:pt x="294364" y="1210773"/>
                    <a:pt x="280050" y="1241371"/>
                  </a:cubicBezTo>
                  <a:cubicBezTo>
                    <a:pt x="265704" y="1272126"/>
                    <a:pt x="255086" y="1304510"/>
                    <a:pt x="249385" y="1337207"/>
                  </a:cubicBezTo>
                  <a:cubicBezTo>
                    <a:pt x="247287" y="1348951"/>
                    <a:pt x="243747" y="1365174"/>
                    <a:pt x="243277" y="1380520"/>
                  </a:cubicBezTo>
                  <a:cubicBezTo>
                    <a:pt x="243089" y="1387254"/>
                    <a:pt x="240208" y="1401943"/>
                    <a:pt x="237952" y="1408927"/>
                  </a:cubicBezTo>
                  <a:cubicBezTo>
                    <a:pt x="250200" y="1453681"/>
                    <a:pt x="264765" y="1498154"/>
                    <a:pt x="282023" y="1542157"/>
                  </a:cubicBezTo>
                  <a:cubicBezTo>
                    <a:pt x="283433" y="1545696"/>
                    <a:pt x="281710" y="1549736"/>
                    <a:pt x="278139" y="1551145"/>
                  </a:cubicBezTo>
                  <a:cubicBezTo>
                    <a:pt x="274600" y="1552555"/>
                    <a:pt x="270559" y="1550801"/>
                    <a:pt x="269150" y="1547262"/>
                  </a:cubicBezTo>
                  <a:cubicBezTo>
                    <a:pt x="246723" y="1491452"/>
                    <a:pt x="228838" y="1434796"/>
                    <a:pt x="214304" y="1377796"/>
                  </a:cubicBezTo>
                  <a:cubicBezTo>
                    <a:pt x="199238" y="1363953"/>
                    <a:pt x="183670" y="1349891"/>
                    <a:pt x="168197" y="1335578"/>
                  </a:cubicBezTo>
                  <a:cubicBezTo>
                    <a:pt x="156608" y="1324836"/>
                    <a:pt x="145144" y="1313999"/>
                    <a:pt x="134118" y="1303351"/>
                  </a:cubicBezTo>
                  <a:cubicBezTo>
                    <a:pt x="122967" y="1292421"/>
                    <a:pt x="112380" y="1281271"/>
                    <a:pt x="102545" y="1269683"/>
                  </a:cubicBezTo>
                  <a:cubicBezTo>
                    <a:pt x="87510" y="1251926"/>
                    <a:pt x="73979" y="1233354"/>
                    <a:pt x="61512" y="1214093"/>
                  </a:cubicBezTo>
                  <a:cubicBezTo>
                    <a:pt x="40965" y="1182335"/>
                    <a:pt x="23518" y="1148636"/>
                    <a:pt x="7418" y="1113183"/>
                  </a:cubicBezTo>
                  <a:cubicBezTo>
                    <a:pt x="5821" y="1109864"/>
                    <a:pt x="7230" y="1105886"/>
                    <a:pt x="10550" y="1104320"/>
                  </a:cubicBezTo>
                  <a:cubicBezTo>
                    <a:pt x="13839" y="1102754"/>
                    <a:pt x="17817" y="1104164"/>
                    <a:pt x="19383" y="1107452"/>
                  </a:cubicBezTo>
                  <a:cubicBezTo>
                    <a:pt x="36454" y="1141621"/>
                    <a:pt x="55060" y="1173817"/>
                    <a:pt x="76077" y="1204352"/>
                  </a:cubicBezTo>
                  <a:cubicBezTo>
                    <a:pt x="88669" y="1222674"/>
                    <a:pt x="102232" y="1240338"/>
                    <a:pt x="116859" y="1257500"/>
                  </a:cubicBezTo>
                  <a:cubicBezTo>
                    <a:pt x="126413" y="1268681"/>
                    <a:pt x="136311" y="1279768"/>
                    <a:pt x="146929" y="1290479"/>
                  </a:cubicBezTo>
                  <a:lnTo>
                    <a:pt x="207319" y="1350736"/>
                  </a:lnTo>
                  <a:cubicBezTo>
                    <a:pt x="181540" y="1240400"/>
                    <a:pt x="169607" y="1128843"/>
                    <a:pt x="168886" y="1018914"/>
                  </a:cubicBezTo>
                  <a:cubicBezTo>
                    <a:pt x="168698" y="991353"/>
                    <a:pt x="169450" y="963918"/>
                    <a:pt x="170640" y="936608"/>
                  </a:cubicBezTo>
                  <a:cubicBezTo>
                    <a:pt x="170327" y="936608"/>
                    <a:pt x="169982" y="936608"/>
                    <a:pt x="169701" y="936608"/>
                  </a:cubicBezTo>
                  <a:lnTo>
                    <a:pt x="169763" y="936483"/>
                  </a:lnTo>
                  <a:cubicBezTo>
                    <a:pt x="169920" y="936138"/>
                    <a:pt x="169982" y="935857"/>
                    <a:pt x="169951" y="935481"/>
                  </a:cubicBezTo>
                  <a:lnTo>
                    <a:pt x="169920" y="935293"/>
                  </a:lnTo>
                  <a:cubicBezTo>
                    <a:pt x="169920" y="935261"/>
                    <a:pt x="169888" y="935261"/>
                    <a:pt x="169888" y="935261"/>
                  </a:cubicBezTo>
                  <a:cubicBezTo>
                    <a:pt x="170170" y="935261"/>
                    <a:pt x="170452" y="935261"/>
                    <a:pt x="170703" y="935261"/>
                  </a:cubicBezTo>
                  <a:cubicBezTo>
                    <a:pt x="171047" y="927275"/>
                    <a:pt x="171267" y="919257"/>
                    <a:pt x="171736" y="911303"/>
                  </a:cubicBezTo>
                  <a:cubicBezTo>
                    <a:pt x="170546" y="910426"/>
                    <a:pt x="169419" y="909392"/>
                    <a:pt x="168980" y="907858"/>
                  </a:cubicBezTo>
                  <a:cubicBezTo>
                    <a:pt x="161055" y="882489"/>
                    <a:pt x="147054" y="858311"/>
                    <a:pt x="130297" y="834885"/>
                  </a:cubicBezTo>
                  <a:cubicBezTo>
                    <a:pt x="121338" y="822295"/>
                    <a:pt x="111534" y="809986"/>
                    <a:pt x="101355" y="797835"/>
                  </a:cubicBezTo>
                  <a:cubicBezTo>
                    <a:pt x="94652" y="789786"/>
                    <a:pt x="87792" y="781768"/>
                    <a:pt x="80901" y="773813"/>
                  </a:cubicBezTo>
                  <a:cubicBezTo>
                    <a:pt x="53306" y="742150"/>
                    <a:pt x="24677" y="711959"/>
                    <a:pt x="1623" y="684116"/>
                  </a:cubicBezTo>
                  <a:cubicBezTo>
                    <a:pt x="-788" y="681329"/>
                    <a:pt x="-475" y="677132"/>
                    <a:pt x="2312" y="674752"/>
                  </a:cubicBezTo>
                  <a:cubicBezTo>
                    <a:pt x="5069" y="672372"/>
                    <a:pt x="9266" y="672654"/>
                    <a:pt x="11678" y="675441"/>
                  </a:cubicBezTo>
                  <a:cubicBezTo>
                    <a:pt x="32539" y="698554"/>
                    <a:pt x="58035" y="722858"/>
                    <a:pt x="82780" y="749040"/>
                  </a:cubicBezTo>
                  <a:cubicBezTo>
                    <a:pt x="98536" y="765733"/>
                    <a:pt x="114103" y="783083"/>
                    <a:pt x="128073" y="801186"/>
                  </a:cubicBezTo>
                  <a:cubicBezTo>
                    <a:pt x="137689" y="813619"/>
                    <a:pt x="146490" y="826491"/>
                    <a:pt x="154290" y="839551"/>
                  </a:cubicBezTo>
                  <a:cubicBezTo>
                    <a:pt x="162246" y="852893"/>
                    <a:pt x="168573" y="866611"/>
                    <a:pt x="173992" y="880454"/>
                  </a:cubicBezTo>
                  <a:cubicBezTo>
                    <a:pt x="175996" y="854522"/>
                    <a:pt x="178346" y="828652"/>
                    <a:pt x="181478" y="803096"/>
                  </a:cubicBezTo>
                  <a:cubicBezTo>
                    <a:pt x="184140" y="781236"/>
                    <a:pt x="187523" y="759688"/>
                    <a:pt x="190969" y="738172"/>
                  </a:cubicBezTo>
                  <a:cubicBezTo>
                    <a:pt x="190812" y="738047"/>
                    <a:pt x="190624" y="738047"/>
                    <a:pt x="190530" y="737922"/>
                  </a:cubicBezTo>
                  <a:cubicBezTo>
                    <a:pt x="188964" y="735886"/>
                    <a:pt x="188745" y="733193"/>
                    <a:pt x="189778" y="731032"/>
                  </a:cubicBezTo>
                  <a:cubicBezTo>
                    <a:pt x="189841" y="731032"/>
                    <a:pt x="189872" y="731063"/>
                    <a:pt x="189935" y="731063"/>
                  </a:cubicBezTo>
                  <a:cubicBezTo>
                    <a:pt x="190843" y="731251"/>
                    <a:pt x="191125" y="730437"/>
                    <a:pt x="191063" y="729184"/>
                  </a:cubicBezTo>
                  <a:cubicBezTo>
                    <a:pt x="191282" y="728996"/>
                    <a:pt x="191501" y="728808"/>
                    <a:pt x="191720" y="728620"/>
                  </a:cubicBezTo>
                  <a:lnTo>
                    <a:pt x="191063" y="729121"/>
                  </a:lnTo>
                  <a:cubicBezTo>
                    <a:pt x="190937" y="726021"/>
                    <a:pt x="188870" y="720164"/>
                    <a:pt x="188713" y="718692"/>
                  </a:cubicBezTo>
                  <a:cubicBezTo>
                    <a:pt x="187805" y="709296"/>
                    <a:pt x="186803" y="699932"/>
                    <a:pt x="185581" y="690568"/>
                  </a:cubicBezTo>
                  <a:cubicBezTo>
                    <a:pt x="184767" y="684398"/>
                    <a:pt x="183890" y="678228"/>
                    <a:pt x="182825" y="672058"/>
                  </a:cubicBezTo>
                  <a:cubicBezTo>
                    <a:pt x="178909" y="648695"/>
                    <a:pt x="172394" y="624266"/>
                    <a:pt x="163217" y="600965"/>
                  </a:cubicBezTo>
                  <a:cubicBezTo>
                    <a:pt x="154196" y="578071"/>
                    <a:pt x="142575" y="556242"/>
                    <a:pt x="127509" y="537889"/>
                  </a:cubicBezTo>
                  <a:cubicBezTo>
                    <a:pt x="121589" y="530466"/>
                    <a:pt x="114447" y="521290"/>
                    <a:pt x="105959" y="514588"/>
                  </a:cubicBezTo>
                  <a:cubicBezTo>
                    <a:pt x="101135" y="510767"/>
                    <a:pt x="95904" y="507666"/>
                    <a:pt x="90078" y="506821"/>
                  </a:cubicBezTo>
                  <a:cubicBezTo>
                    <a:pt x="72256" y="504096"/>
                    <a:pt x="60729" y="517093"/>
                    <a:pt x="58223" y="531030"/>
                  </a:cubicBezTo>
                  <a:cubicBezTo>
                    <a:pt x="55624" y="545249"/>
                    <a:pt x="62483" y="560689"/>
                    <a:pt x="82060" y="562505"/>
                  </a:cubicBezTo>
                  <a:cubicBezTo>
                    <a:pt x="85881" y="562787"/>
                    <a:pt x="88763" y="566107"/>
                    <a:pt x="88481" y="569928"/>
                  </a:cubicBezTo>
                  <a:cubicBezTo>
                    <a:pt x="88199" y="573749"/>
                    <a:pt x="84879" y="576599"/>
                    <a:pt x="81058" y="576317"/>
                  </a:cubicBezTo>
                  <a:cubicBezTo>
                    <a:pt x="50455" y="574657"/>
                    <a:pt x="39148" y="550730"/>
                    <a:pt x="42405" y="528431"/>
                  </a:cubicBezTo>
                  <a:cubicBezTo>
                    <a:pt x="45663" y="506163"/>
                    <a:pt x="64018" y="485774"/>
                    <a:pt x="92490" y="489219"/>
                  </a:cubicBezTo>
                  <a:cubicBezTo>
                    <a:pt x="101386" y="490316"/>
                    <a:pt x="109686" y="494450"/>
                    <a:pt x="117172" y="500150"/>
                  </a:cubicBezTo>
                  <a:cubicBezTo>
                    <a:pt x="126914" y="507572"/>
                    <a:pt x="135246" y="517813"/>
                    <a:pt x="142043" y="526113"/>
                  </a:cubicBezTo>
                  <a:cubicBezTo>
                    <a:pt x="158080" y="546126"/>
                    <a:pt x="170640" y="569709"/>
                    <a:pt x="179849" y="594607"/>
                  </a:cubicBezTo>
                  <a:cubicBezTo>
                    <a:pt x="188995" y="619224"/>
                    <a:pt x="194853" y="645093"/>
                    <a:pt x="198235" y="669710"/>
                  </a:cubicBezTo>
                  <a:cubicBezTo>
                    <a:pt x="198987" y="675253"/>
                    <a:pt x="199582" y="680796"/>
                    <a:pt x="200146" y="686340"/>
                  </a:cubicBezTo>
                  <a:cubicBezTo>
                    <a:pt x="209355" y="637796"/>
                    <a:pt x="220224" y="590316"/>
                    <a:pt x="232722" y="544184"/>
                  </a:cubicBezTo>
                  <a:cubicBezTo>
                    <a:pt x="228744" y="514306"/>
                    <a:pt x="217687" y="487215"/>
                    <a:pt x="202683" y="461659"/>
                  </a:cubicBezTo>
                  <a:cubicBezTo>
                    <a:pt x="192973" y="445091"/>
                    <a:pt x="181697" y="429150"/>
                    <a:pt x="169920" y="413303"/>
                  </a:cubicBezTo>
                  <a:cubicBezTo>
                    <a:pt x="162120" y="402780"/>
                    <a:pt x="154133" y="392288"/>
                    <a:pt x="146177" y="381765"/>
                  </a:cubicBezTo>
                  <a:cubicBezTo>
                    <a:pt x="115137" y="340768"/>
                    <a:pt x="84503" y="299396"/>
                    <a:pt x="68779" y="252669"/>
                  </a:cubicBezTo>
                  <a:cubicBezTo>
                    <a:pt x="67557" y="249224"/>
                    <a:pt x="69374" y="245434"/>
                    <a:pt x="72820" y="244181"/>
                  </a:cubicBezTo>
                  <a:cubicBezTo>
                    <a:pt x="76265" y="242960"/>
                    <a:pt x="80055" y="244776"/>
                    <a:pt x="81277" y="248221"/>
                  </a:cubicBezTo>
                  <a:cubicBezTo>
                    <a:pt x="91425" y="275156"/>
                    <a:pt x="107024" y="299803"/>
                    <a:pt x="124502" y="323762"/>
                  </a:cubicBezTo>
                  <a:cubicBezTo>
                    <a:pt x="136029" y="339578"/>
                    <a:pt x="148370" y="355018"/>
                    <a:pt x="160648" y="370553"/>
                  </a:cubicBezTo>
                  <a:cubicBezTo>
                    <a:pt x="168917" y="381013"/>
                    <a:pt x="177187" y="391474"/>
                    <a:pt x="185049" y="402122"/>
                  </a:cubicBezTo>
                  <a:cubicBezTo>
                    <a:pt x="197170" y="418596"/>
                    <a:pt x="208509" y="435414"/>
                    <a:pt x="218157" y="452858"/>
                  </a:cubicBezTo>
                  <a:cubicBezTo>
                    <a:pt x="228524" y="471681"/>
                    <a:pt x="236543" y="491380"/>
                    <a:pt x="241805" y="512051"/>
                  </a:cubicBezTo>
                  <a:cubicBezTo>
                    <a:pt x="244280" y="503532"/>
                    <a:pt x="246504" y="494763"/>
                    <a:pt x="249072" y="486307"/>
                  </a:cubicBezTo>
                  <a:cubicBezTo>
                    <a:pt x="264796" y="435038"/>
                    <a:pt x="279643" y="383706"/>
                    <a:pt x="292830" y="331999"/>
                  </a:cubicBezTo>
                  <a:cubicBezTo>
                    <a:pt x="294114" y="326957"/>
                    <a:pt x="295179" y="321821"/>
                    <a:pt x="296432" y="316778"/>
                  </a:cubicBezTo>
                  <a:cubicBezTo>
                    <a:pt x="296432" y="313020"/>
                    <a:pt x="296870" y="307101"/>
                    <a:pt x="296870" y="306474"/>
                  </a:cubicBezTo>
                  <a:cubicBezTo>
                    <a:pt x="296902" y="299271"/>
                    <a:pt x="296682" y="292068"/>
                    <a:pt x="296369" y="284896"/>
                  </a:cubicBezTo>
                  <a:cubicBezTo>
                    <a:pt x="296025" y="277661"/>
                    <a:pt x="295555" y="270426"/>
                    <a:pt x="294991" y="263192"/>
                  </a:cubicBezTo>
                  <a:cubicBezTo>
                    <a:pt x="294145" y="251197"/>
                    <a:pt x="292798" y="235944"/>
                    <a:pt x="290606" y="220003"/>
                  </a:cubicBezTo>
                  <a:cubicBezTo>
                    <a:pt x="288726" y="206192"/>
                    <a:pt x="286158" y="191848"/>
                    <a:pt x="281867" y="178694"/>
                  </a:cubicBezTo>
                  <a:cubicBezTo>
                    <a:pt x="275947" y="160685"/>
                    <a:pt x="267239" y="144744"/>
                    <a:pt x="251954" y="136695"/>
                  </a:cubicBezTo>
                  <a:cubicBezTo>
                    <a:pt x="248508" y="135035"/>
                    <a:pt x="247067" y="130870"/>
                    <a:pt x="248727" y="127456"/>
                  </a:cubicBezTo>
                  <a:cubicBezTo>
                    <a:pt x="250419" y="124011"/>
                    <a:pt x="254553" y="122571"/>
                    <a:pt x="257999" y="124230"/>
                  </a:cubicBezTo>
                  <a:cubicBezTo>
                    <a:pt x="277356" y="132874"/>
                    <a:pt x="290261" y="151102"/>
                    <a:pt x="298530" y="172837"/>
                  </a:cubicBezTo>
                  <a:cubicBezTo>
                    <a:pt x="302822" y="184112"/>
                    <a:pt x="305860" y="196358"/>
                    <a:pt x="307865" y="208541"/>
                  </a:cubicBezTo>
                  <a:cubicBezTo>
                    <a:pt x="310370" y="224106"/>
                    <a:pt x="311153" y="239421"/>
                    <a:pt x="311623" y="252449"/>
                  </a:cubicBezTo>
                  <a:cubicBezTo>
                    <a:pt x="317136" y="226956"/>
                    <a:pt x="322210" y="201306"/>
                    <a:pt x="326595" y="175499"/>
                  </a:cubicBezTo>
                  <a:cubicBezTo>
                    <a:pt x="329133" y="160592"/>
                    <a:pt x="331356" y="145684"/>
                    <a:pt x="333361" y="130713"/>
                  </a:cubicBezTo>
                  <a:cubicBezTo>
                    <a:pt x="336431" y="108195"/>
                    <a:pt x="339062" y="85614"/>
                    <a:pt x="341850" y="63002"/>
                  </a:cubicBezTo>
                  <a:lnTo>
                    <a:pt x="346986" y="22664"/>
                  </a:lnTo>
                  <a:cubicBezTo>
                    <a:pt x="347112" y="21881"/>
                    <a:pt x="348333" y="11827"/>
                    <a:pt x="348709" y="7819"/>
                  </a:cubicBezTo>
                  <a:lnTo>
                    <a:pt x="348772" y="7098"/>
                  </a:lnTo>
                  <a:cubicBezTo>
                    <a:pt x="348584" y="3904"/>
                    <a:pt x="350714" y="960"/>
                    <a:pt x="353909" y="239"/>
                  </a:cubicBezTo>
                  <a:cubicBezTo>
                    <a:pt x="356415" y="-356"/>
                    <a:pt x="359453" y="-74"/>
                    <a:pt x="361364" y="3810"/>
                  </a:cubicBezTo>
                  <a:cubicBezTo>
                    <a:pt x="361551" y="4186"/>
                    <a:pt x="362021" y="5156"/>
                    <a:pt x="362053" y="6722"/>
                  </a:cubicBezTo>
                  <a:cubicBezTo>
                    <a:pt x="362053" y="7098"/>
                    <a:pt x="362021" y="7881"/>
                    <a:pt x="361927" y="8946"/>
                  </a:cubicBezTo>
                  <a:cubicBezTo>
                    <a:pt x="361614" y="13111"/>
                    <a:pt x="360424" y="23509"/>
                    <a:pt x="360330" y="24323"/>
                  </a:cubicBezTo>
                  <a:lnTo>
                    <a:pt x="355569" y="64631"/>
                  </a:lnTo>
                  <a:cubicBezTo>
                    <a:pt x="352969" y="87306"/>
                    <a:pt x="350557" y="109980"/>
                    <a:pt x="347707" y="132593"/>
                  </a:cubicBezTo>
                  <a:cubicBezTo>
                    <a:pt x="345796" y="147751"/>
                    <a:pt x="343698" y="162846"/>
                    <a:pt x="341254" y="177942"/>
                  </a:cubicBezTo>
                  <a:cubicBezTo>
                    <a:pt x="336305" y="208415"/>
                    <a:pt x="330354" y="238607"/>
                    <a:pt x="323933" y="268673"/>
                  </a:cubicBezTo>
                  <a:cubicBezTo>
                    <a:pt x="337997" y="239859"/>
                    <a:pt x="355412" y="208321"/>
                    <a:pt x="375271" y="181011"/>
                  </a:cubicBezTo>
                  <a:cubicBezTo>
                    <a:pt x="389898" y="160873"/>
                    <a:pt x="405873" y="143116"/>
                    <a:pt x="422568" y="130338"/>
                  </a:cubicBezTo>
                  <a:cubicBezTo>
                    <a:pt x="436820" y="119439"/>
                    <a:pt x="451698" y="112204"/>
                    <a:pt x="466701" y="109730"/>
                  </a:cubicBezTo>
                  <a:cubicBezTo>
                    <a:pt x="498024" y="104844"/>
                    <a:pt x="517601" y="120002"/>
                    <a:pt x="526371" y="141863"/>
                  </a:cubicBezTo>
                  <a:cubicBezTo>
                    <a:pt x="538399" y="171992"/>
                    <a:pt x="528282" y="215900"/>
                    <a:pt x="499152" y="234566"/>
                  </a:cubicBezTo>
                  <a:cubicBezTo>
                    <a:pt x="473499" y="250884"/>
                    <a:pt x="454392" y="242835"/>
                    <a:pt x="445621" y="230057"/>
                  </a:cubicBezTo>
                  <a:cubicBezTo>
                    <a:pt x="438073" y="219095"/>
                    <a:pt x="437885" y="204031"/>
                    <a:pt x="446843" y="194291"/>
                  </a:cubicBezTo>
                  <a:cubicBezTo>
                    <a:pt x="451479" y="189248"/>
                    <a:pt x="458589" y="185365"/>
                    <a:pt x="468769" y="184738"/>
                  </a:cubicBezTo>
                  <a:cubicBezTo>
                    <a:pt x="472590" y="184456"/>
                    <a:pt x="475910" y="187306"/>
                    <a:pt x="476224" y="191096"/>
                  </a:cubicBezTo>
                  <a:cubicBezTo>
                    <a:pt x="476505" y="194917"/>
                    <a:pt x="473655" y="198268"/>
                    <a:pt x="469834" y="198550"/>
                  </a:cubicBezTo>
                  <a:cubicBezTo>
                    <a:pt x="462661" y="199208"/>
                    <a:pt x="458056" y="202152"/>
                    <a:pt x="456020" y="206317"/>
                  </a:cubicBezTo>
                  <a:cubicBezTo>
                    <a:pt x="453734" y="211015"/>
                    <a:pt x="454799" y="216840"/>
                    <a:pt x="458025" y="221256"/>
                  </a:cubicBezTo>
                  <a:cubicBezTo>
                    <a:pt x="463475" y="228772"/>
                    <a:pt x="475065" y="230965"/>
                    <a:pt x="490131" y="220818"/>
                  </a:cubicBezTo>
                  <a:cubicBezTo>
                    <a:pt x="508517" y="208509"/>
                    <a:pt x="516097" y="182890"/>
                    <a:pt x="512871" y="161343"/>
                  </a:cubicBezTo>
                  <a:cubicBezTo>
                    <a:pt x="509833" y="140861"/>
                    <a:pt x="495925" y="123949"/>
                    <a:pt x="469708" y="128271"/>
                  </a:cubicBezTo>
                  <a:cubicBezTo>
                    <a:pt x="457430" y="130212"/>
                    <a:pt x="445433" y="136319"/>
                    <a:pt x="433719" y="145089"/>
                  </a:cubicBezTo>
                  <a:cubicBezTo>
                    <a:pt x="418120" y="156708"/>
                    <a:pt x="403179" y="172994"/>
                    <a:pt x="389209" y="191378"/>
                  </a:cubicBezTo>
                  <a:cubicBezTo>
                    <a:pt x="352687" y="239452"/>
                    <a:pt x="323150" y="301651"/>
                    <a:pt x="308961" y="335632"/>
                  </a:cubicBezTo>
                  <a:cubicBezTo>
                    <a:pt x="308867" y="335851"/>
                    <a:pt x="308616" y="335883"/>
                    <a:pt x="308522" y="336071"/>
                  </a:cubicBezTo>
                  <a:cubicBezTo>
                    <a:pt x="295649" y="388091"/>
                    <a:pt x="281115" y="439704"/>
                    <a:pt x="265704" y="491318"/>
                  </a:cubicBezTo>
                  <a:cubicBezTo>
                    <a:pt x="259440" y="512145"/>
                    <a:pt x="253708" y="533442"/>
                    <a:pt x="248070" y="554864"/>
                  </a:cubicBezTo>
                  <a:cubicBezTo>
                    <a:pt x="248101" y="555803"/>
                    <a:pt x="248289" y="556649"/>
                    <a:pt x="248320" y="557588"/>
                  </a:cubicBezTo>
                  <a:cubicBezTo>
                    <a:pt x="248383" y="559718"/>
                    <a:pt x="247349" y="561472"/>
                    <a:pt x="245877" y="562787"/>
                  </a:cubicBezTo>
                  <a:cubicBezTo>
                    <a:pt x="245063" y="565888"/>
                    <a:pt x="244311" y="569020"/>
                    <a:pt x="243528" y="572152"/>
                  </a:cubicBezTo>
                  <a:cubicBezTo>
                    <a:pt x="248414" y="564447"/>
                    <a:pt x="253833" y="557087"/>
                    <a:pt x="260317" y="550260"/>
                  </a:cubicBezTo>
                  <a:cubicBezTo>
                    <a:pt x="287223" y="522355"/>
                    <a:pt x="318483" y="500306"/>
                    <a:pt x="352343" y="482392"/>
                  </a:cubicBezTo>
                  <a:cubicBezTo>
                    <a:pt x="372295" y="471806"/>
                    <a:pt x="393187" y="462724"/>
                    <a:pt x="414393" y="454330"/>
                  </a:cubicBezTo>
                  <a:cubicBezTo>
                    <a:pt x="445841" y="441834"/>
                    <a:pt x="478072" y="431092"/>
                    <a:pt x="509394" y="419692"/>
                  </a:cubicBezTo>
                  <a:cubicBezTo>
                    <a:pt x="512965" y="418345"/>
                    <a:pt x="516974" y="420130"/>
                    <a:pt x="518352" y="423701"/>
                  </a:cubicBezTo>
                  <a:close/>
                  <a:moveTo>
                    <a:pt x="169857" y="935261"/>
                  </a:moveTo>
                  <a:cubicBezTo>
                    <a:pt x="168980" y="931503"/>
                    <a:pt x="156106" y="935168"/>
                    <a:pt x="169857" y="935261"/>
                  </a:cubicBezTo>
                  <a:lnTo>
                    <a:pt x="169857" y="935261"/>
                  </a:lnTo>
                  <a:close/>
                  <a:moveTo>
                    <a:pt x="191752" y="1123613"/>
                  </a:moveTo>
                  <a:cubicBezTo>
                    <a:pt x="191752" y="1123613"/>
                    <a:pt x="191720" y="1123581"/>
                    <a:pt x="191720" y="1123550"/>
                  </a:cubicBezTo>
                  <a:cubicBezTo>
                    <a:pt x="191720" y="1123550"/>
                    <a:pt x="191689" y="1123613"/>
                    <a:pt x="191752" y="1123613"/>
                  </a:cubicBezTo>
                  <a:lnTo>
                    <a:pt x="191752" y="1123613"/>
                  </a:lnTo>
                  <a:close/>
                  <a:moveTo>
                    <a:pt x="191031" y="729121"/>
                  </a:moveTo>
                  <a:cubicBezTo>
                    <a:pt x="190185" y="729779"/>
                    <a:pt x="189058" y="730750"/>
                    <a:pt x="189747" y="731032"/>
                  </a:cubicBezTo>
                  <a:cubicBezTo>
                    <a:pt x="190060" y="730343"/>
                    <a:pt x="190499" y="729748"/>
                    <a:pt x="191031" y="729184"/>
                  </a:cubicBezTo>
                  <a:lnTo>
                    <a:pt x="191031" y="72912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3" name="Google Shape;2343;p33"/>
            <p:cNvSpPr/>
            <p:nvPr/>
          </p:nvSpPr>
          <p:spPr>
            <a:xfrm flipH="1" rot="-5400000">
              <a:off x="8316420" y="929077"/>
              <a:ext cx="590723" cy="355511"/>
            </a:xfrm>
            <a:custGeom>
              <a:rect b="b" l="l" r="r" t="t"/>
              <a:pathLst>
                <a:path extrusionOk="0" h="711022" w="1181447">
                  <a:moveTo>
                    <a:pt x="312736" y="709555"/>
                  </a:moveTo>
                  <a:cubicBezTo>
                    <a:pt x="308476" y="714691"/>
                    <a:pt x="178456" y="708960"/>
                    <a:pt x="113367" y="649360"/>
                  </a:cubicBezTo>
                  <a:cubicBezTo>
                    <a:pt x="24380" y="567837"/>
                    <a:pt x="-11767" y="449577"/>
                    <a:pt x="3331" y="448105"/>
                  </a:cubicBezTo>
                  <a:cubicBezTo>
                    <a:pt x="59023" y="443000"/>
                    <a:pt x="152458" y="472284"/>
                    <a:pt x="216043" y="530536"/>
                  </a:cubicBezTo>
                  <a:cubicBezTo>
                    <a:pt x="295352" y="603165"/>
                    <a:pt x="316087" y="705546"/>
                    <a:pt x="312736" y="709555"/>
                  </a:cubicBezTo>
                  <a:close/>
                  <a:moveTo>
                    <a:pt x="557804" y="196303"/>
                  </a:moveTo>
                  <a:cubicBezTo>
                    <a:pt x="555016" y="191824"/>
                    <a:pt x="455629" y="184871"/>
                    <a:pt x="367770" y="245254"/>
                  </a:cubicBezTo>
                  <a:cubicBezTo>
                    <a:pt x="297356" y="293673"/>
                    <a:pt x="245423" y="380144"/>
                    <a:pt x="235181" y="437864"/>
                  </a:cubicBezTo>
                  <a:cubicBezTo>
                    <a:pt x="232456" y="453555"/>
                    <a:pt x="350573" y="449264"/>
                    <a:pt x="449146" y="381490"/>
                  </a:cubicBezTo>
                  <a:cubicBezTo>
                    <a:pt x="521219" y="331913"/>
                    <a:pt x="561343" y="202002"/>
                    <a:pt x="557804" y="196303"/>
                  </a:cubicBezTo>
                  <a:close/>
                  <a:moveTo>
                    <a:pt x="671567" y="522174"/>
                  </a:moveTo>
                  <a:cubicBezTo>
                    <a:pt x="605164" y="467523"/>
                    <a:pt x="510413" y="443376"/>
                    <a:pt x="455066" y="451551"/>
                  </a:cubicBezTo>
                  <a:cubicBezTo>
                    <a:pt x="440062" y="453837"/>
                    <a:pt x="482034" y="569998"/>
                    <a:pt x="574969" y="646510"/>
                  </a:cubicBezTo>
                  <a:cubicBezTo>
                    <a:pt x="642939" y="702445"/>
                    <a:pt x="773053" y="701005"/>
                    <a:pt x="777031" y="695649"/>
                  </a:cubicBezTo>
                  <a:cubicBezTo>
                    <a:pt x="780163" y="691452"/>
                    <a:pt x="754384" y="590355"/>
                    <a:pt x="671567" y="522174"/>
                  </a:cubicBezTo>
                  <a:close/>
                  <a:moveTo>
                    <a:pt x="941349" y="217067"/>
                  </a:moveTo>
                  <a:cubicBezTo>
                    <a:pt x="984292" y="138645"/>
                    <a:pt x="964215" y="3535"/>
                    <a:pt x="958608" y="122"/>
                  </a:cubicBezTo>
                  <a:cubicBezTo>
                    <a:pt x="954191" y="-2540"/>
                    <a:pt x="862635" y="38362"/>
                    <a:pt x="810264" y="133947"/>
                  </a:cubicBezTo>
                  <a:cubicBezTo>
                    <a:pt x="768292" y="210584"/>
                    <a:pt x="759177" y="312464"/>
                    <a:pt x="774838" y="368900"/>
                  </a:cubicBezTo>
                  <a:cubicBezTo>
                    <a:pt x="779161" y="384184"/>
                    <a:pt x="882588" y="324365"/>
                    <a:pt x="941349" y="217067"/>
                  </a:cubicBezTo>
                  <a:close/>
                  <a:moveTo>
                    <a:pt x="1058245" y="424773"/>
                  </a:moveTo>
                  <a:cubicBezTo>
                    <a:pt x="986548" y="378139"/>
                    <a:pt x="889855" y="365142"/>
                    <a:pt x="835729" y="379674"/>
                  </a:cubicBezTo>
                  <a:cubicBezTo>
                    <a:pt x="821039" y="383683"/>
                    <a:pt x="874977" y="494301"/>
                    <a:pt x="975366" y="559569"/>
                  </a:cubicBezTo>
                  <a:cubicBezTo>
                    <a:pt x="1048754" y="607330"/>
                    <a:pt x="1177898" y="590794"/>
                    <a:pt x="1181312" y="585031"/>
                  </a:cubicBezTo>
                  <a:cubicBezTo>
                    <a:pt x="1183974" y="580490"/>
                    <a:pt x="1147703" y="482963"/>
                    <a:pt x="1058245" y="42477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33"/>
            <p:cNvSpPr/>
            <p:nvPr/>
          </p:nvSpPr>
          <p:spPr>
            <a:xfrm flipH="1" rot="-5400000">
              <a:off x="8213961" y="952426"/>
              <a:ext cx="787740" cy="283468"/>
            </a:xfrm>
            <a:custGeom>
              <a:rect b="b" l="l" r="r" t="t"/>
              <a:pathLst>
                <a:path extrusionOk="0" h="566937" w="1575481">
                  <a:moveTo>
                    <a:pt x="1575478" y="182899"/>
                  </a:moveTo>
                  <a:cubicBezTo>
                    <a:pt x="1574820" y="186219"/>
                    <a:pt x="1571782" y="188474"/>
                    <a:pt x="1568493" y="188223"/>
                  </a:cubicBezTo>
                  <a:cubicBezTo>
                    <a:pt x="1568336" y="188254"/>
                    <a:pt x="1568148" y="188286"/>
                    <a:pt x="1567961" y="188286"/>
                  </a:cubicBezTo>
                  <a:cubicBezTo>
                    <a:pt x="1563889" y="188756"/>
                    <a:pt x="1553709" y="190228"/>
                    <a:pt x="1552894" y="190353"/>
                  </a:cubicBezTo>
                  <a:lnTo>
                    <a:pt x="1511987" y="196460"/>
                  </a:lnTo>
                  <a:cubicBezTo>
                    <a:pt x="1489059" y="199780"/>
                    <a:pt x="1466162" y="202943"/>
                    <a:pt x="1443297" y="206545"/>
                  </a:cubicBezTo>
                  <a:cubicBezTo>
                    <a:pt x="1428136" y="208925"/>
                    <a:pt x="1413007" y="211524"/>
                    <a:pt x="1397910" y="214437"/>
                  </a:cubicBezTo>
                  <a:cubicBezTo>
                    <a:pt x="1370659" y="219730"/>
                    <a:pt x="1343597" y="225743"/>
                    <a:pt x="1316722" y="232289"/>
                  </a:cubicBezTo>
                  <a:cubicBezTo>
                    <a:pt x="1330754" y="232539"/>
                    <a:pt x="1347700" y="232978"/>
                    <a:pt x="1365021" y="235608"/>
                  </a:cubicBezTo>
                  <a:cubicBezTo>
                    <a:pt x="1377519" y="237488"/>
                    <a:pt x="1390048" y="240525"/>
                    <a:pt x="1401637" y="244847"/>
                  </a:cubicBezTo>
                  <a:cubicBezTo>
                    <a:pt x="1423657" y="253116"/>
                    <a:pt x="1442200" y="266207"/>
                    <a:pt x="1451252" y="286188"/>
                  </a:cubicBezTo>
                  <a:cubicBezTo>
                    <a:pt x="1452944" y="289602"/>
                    <a:pt x="1451534" y="293768"/>
                    <a:pt x="1448089" y="295459"/>
                  </a:cubicBezTo>
                  <a:cubicBezTo>
                    <a:pt x="1444675" y="297150"/>
                    <a:pt x="1440509" y="295740"/>
                    <a:pt x="1438817" y="292295"/>
                  </a:cubicBezTo>
                  <a:cubicBezTo>
                    <a:pt x="1430392" y="276448"/>
                    <a:pt x="1414166" y="267460"/>
                    <a:pt x="1395843" y="261541"/>
                  </a:cubicBezTo>
                  <a:cubicBezTo>
                    <a:pt x="1385099" y="258095"/>
                    <a:pt x="1373604" y="255903"/>
                    <a:pt x="1362234" y="254181"/>
                  </a:cubicBezTo>
                  <a:cubicBezTo>
                    <a:pt x="1342814" y="251205"/>
                    <a:pt x="1323769" y="249859"/>
                    <a:pt x="1309330" y="249138"/>
                  </a:cubicBezTo>
                  <a:cubicBezTo>
                    <a:pt x="1301969" y="248668"/>
                    <a:pt x="1294608" y="248324"/>
                    <a:pt x="1287279" y="248105"/>
                  </a:cubicBezTo>
                  <a:cubicBezTo>
                    <a:pt x="1279949" y="247885"/>
                    <a:pt x="1272651" y="247823"/>
                    <a:pt x="1265290" y="248011"/>
                  </a:cubicBezTo>
                  <a:cubicBezTo>
                    <a:pt x="1264664" y="248011"/>
                    <a:pt x="1258430" y="248606"/>
                    <a:pt x="1254640" y="248637"/>
                  </a:cubicBezTo>
                  <a:cubicBezTo>
                    <a:pt x="1249566" y="250046"/>
                    <a:pt x="1244461" y="251237"/>
                    <a:pt x="1239386" y="252646"/>
                  </a:cubicBezTo>
                  <a:cubicBezTo>
                    <a:pt x="1187078" y="267428"/>
                    <a:pt x="1135239" y="283902"/>
                    <a:pt x="1083431" y="301284"/>
                  </a:cubicBezTo>
                  <a:cubicBezTo>
                    <a:pt x="1074379" y="304291"/>
                    <a:pt x="1064982" y="306953"/>
                    <a:pt x="1055804" y="309865"/>
                  </a:cubicBezTo>
                  <a:cubicBezTo>
                    <a:pt x="1077668" y="315064"/>
                    <a:pt x="1098497" y="323364"/>
                    <a:pt x="1118481" y="334325"/>
                  </a:cubicBezTo>
                  <a:cubicBezTo>
                    <a:pt x="1136335" y="344159"/>
                    <a:pt x="1153625" y="355747"/>
                    <a:pt x="1170539" y="368212"/>
                  </a:cubicBezTo>
                  <a:cubicBezTo>
                    <a:pt x="1181471" y="376230"/>
                    <a:pt x="1192215" y="384686"/>
                    <a:pt x="1202958" y="393142"/>
                  </a:cubicBezTo>
                  <a:cubicBezTo>
                    <a:pt x="1218901" y="405669"/>
                    <a:pt x="1234782" y="418322"/>
                    <a:pt x="1251007" y="430098"/>
                  </a:cubicBezTo>
                  <a:cubicBezTo>
                    <a:pt x="1275721" y="447981"/>
                    <a:pt x="1301092" y="463922"/>
                    <a:pt x="1328656" y="474070"/>
                  </a:cubicBezTo>
                  <a:cubicBezTo>
                    <a:pt x="1332101" y="475260"/>
                    <a:pt x="1333949" y="479049"/>
                    <a:pt x="1332728" y="482526"/>
                  </a:cubicBezTo>
                  <a:cubicBezTo>
                    <a:pt x="1331537" y="485971"/>
                    <a:pt x="1327747" y="487819"/>
                    <a:pt x="1324302" y="486597"/>
                  </a:cubicBezTo>
                  <a:cubicBezTo>
                    <a:pt x="1276566" y="470906"/>
                    <a:pt x="1233968" y="439462"/>
                    <a:pt x="1191745" y="407642"/>
                  </a:cubicBezTo>
                  <a:cubicBezTo>
                    <a:pt x="1180938" y="399468"/>
                    <a:pt x="1170163" y="391294"/>
                    <a:pt x="1159388" y="383308"/>
                  </a:cubicBezTo>
                  <a:cubicBezTo>
                    <a:pt x="1143069" y="371250"/>
                    <a:pt x="1126688" y="359725"/>
                    <a:pt x="1109711" y="349797"/>
                  </a:cubicBezTo>
                  <a:cubicBezTo>
                    <a:pt x="1083274" y="334357"/>
                    <a:pt x="1055366" y="323176"/>
                    <a:pt x="1024670" y="319543"/>
                  </a:cubicBezTo>
                  <a:cubicBezTo>
                    <a:pt x="981507" y="332446"/>
                    <a:pt x="937154" y="343846"/>
                    <a:pt x="891862" y="353837"/>
                  </a:cubicBezTo>
                  <a:cubicBezTo>
                    <a:pt x="893553" y="354025"/>
                    <a:pt x="895245" y="354150"/>
                    <a:pt x="896936" y="354338"/>
                  </a:cubicBezTo>
                  <a:cubicBezTo>
                    <a:pt x="922120" y="357501"/>
                    <a:pt x="948619" y="363264"/>
                    <a:pt x="973896" y="372472"/>
                  </a:cubicBezTo>
                  <a:cubicBezTo>
                    <a:pt x="999299" y="381711"/>
                    <a:pt x="1023417" y="394457"/>
                    <a:pt x="1044027" y="410868"/>
                  </a:cubicBezTo>
                  <a:cubicBezTo>
                    <a:pt x="1052610" y="417884"/>
                    <a:pt x="1063197" y="426496"/>
                    <a:pt x="1070902" y="436612"/>
                  </a:cubicBezTo>
                  <a:cubicBezTo>
                    <a:pt x="1076759" y="444254"/>
                    <a:pt x="1081019" y="452742"/>
                    <a:pt x="1082303" y="461918"/>
                  </a:cubicBezTo>
                  <a:cubicBezTo>
                    <a:pt x="1086281" y="491452"/>
                    <a:pt x="1066016" y="510807"/>
                    <a:pt x="1043651" y="514690"/>
                  </a:cubicBezTo>
                  <a:cubicBezTo>
                    <a:pt x="1031435" y="516820"/>
                    <a:pt x="1018750" y="514346"/>
                    <a:pt x="1009228" y="506641"/>
                  </a:cubicBezTo>
                  <a:cubicBezTo>
                    <a:pt x="1001241" y="500127"/>
                    <a:pt x="995227" y="489980"/>
                    <a:pt x="994193" y="475322"/>
                  </a:cubicBezTo>
                  <a:cubicBezTo>
                    <a:pt x="993848" y="471533"/>
                    <a:pt x="996667" y="468150"/>
                    <a:pt x="1000489" y="467806"/>
                  </a:cubicBezTo>
                  <a:cubicBezTo>
                    <a:pt x="1004279" y="467461"/>
                    <a:pt x="1007662" y="470280"/>
                    <a:pt x="1008006" y="474101"/>
                  </a:cubicBezTo>
                  <a:cubicBezTo>
                    <a:pt x="1010230" y="494834"/>
                    <a:pt x="1026111" y="501943"/>
                    <a:pt x="1040644" y="498937"/>
                  </a:cubicBezTo>
                  <a:cubicBezTo>
                    <a:pt x="1054896" y="495993"/>
                    <a:pt x="1067832" y="483434"/>
                    <a:pt x="1064700" y="464580"/>
                  </a:cubicBezTo>
                  <a:cubicBezTo>
                    <a:pt x="1063729" y="458410"/>
                    <a:pt x="1060472" y="452898"/>
                    <a:pt x="1056462" y="447825"/>
                  </a:cubicBezTo>
                  <a:cubicBezTo>
                    <a:pt x="1049477" y="438992"/>
                    <a:pt x="1039955" y="431570"/>
                    <a:pt x="1032250" y="425463"/>
                  </a:cubicBezTo>
                  <a:cubicBezTo>
                    <a:pt x="1013362" y="409991"/>
                    <a:pt x="991029" y="398184"/>
                    <a:pt x="967631" y="389133"/>
                  </a:cubicBezTo>
                  <a:cubicBezTo>
                    <a:pt x="943732" y="379863"/>
                    <a:pt x="918705" y="373474"/>
                    <a:pt x="894775" y="369778"/>
                  </a:cubicBezTo>
                  <a:cubicBezTo>
                    <a:pt x="886913" y="368525"/>
                    <a:pt x="879051" y="367554"/>
                    <a:pt x="871189" y="366709"/>
                  </a:cubicBezTo>
                  <a:cubicBezTo>
                    <a:pt x="863233" y="365863"/>
                    <a:pt x="855277" y="365143"/>
                    <a:pt x="847290" y="364485"/>
                  </a:cubicBezTo>
                  <a:cubicBezTo>
                    <a:pt x="846945" y="364454"/>
                    <a:pt x="845818" y="364141"/>
                    <a:pt x="845066" y="363953"/>
                  </a:cubicBezTo>
                  <a:cubicBezTo>
                    <a:pt x="817878" y="369183"/>
                    <a:pt x="790408" y="373850"/>
                    <a:pt x="762688" y="377858"/>
                  </a:cubicBezTo>
                  <a:cubicBezTo>
                    <a:pt x="736095" y="381679"/>
                    <a:pt x="709188" y="384686"/>
                    <a:pt x="682157" y="387254"/>
                  </a:cubicBezTo>
                  <a:cubicBezTo>
                    <a:pt x="697161" y="392860"/>
                    <a:pt x="712008" y="399562"/>
                    <a:pt x="726479" y="408206"/>
                  </a:cubicBezTo>
                  <a:cubicBezTo>
                    <a:pt x="739916" y="416193"/>
                    <a:pt x="753165" y="425244"/>
                    <a:pt x="766008" y="435140"/>
                  </a:cubicBezTo>
                  <a:cubicBezTo>
                    <a:pt x="784613" y="449484"/>
                    <a:pt x="802530" y="465488"/>
                    <a:pt x="819726" y="481680"/>
                  </a:cubicBezTo>
                  <a:cubicBezTo>
                    <a:pt x="846726" y="507111"/>
                    <a:pt x="871816" y="533325"/>
                    <a:pt x="895652" y="554747"/>
                  </a:cubicBezTo>
                  <a:cubicBezTo>
                    <a:pt x="898408" y="557127"/>
                    <a:pt x="898722" y="561324"/>
                    <a:pt x="896341" y="564111"/>
                  </a:cubicBezTo>
                  <a:cubicBezTo>
                    <a:pt x="893961" y="566867"/>
                    <a:pt x="889763" y="567180"/>
                    <a:pt x="886976" y="564800"/>
                  </a:cubicBezTo>
                  <a:cubicBezTo>
                    <a:pt x="858315" y="541123"/>
                    <a:pt x="827181" y="511621"/>
                    <a:pt x="794574" y="483277"/>
                  </a:cubicBezTo>
                  <a:cubicBezTo>
                    <a:pt x="786399" y="476168"/>
                    <a:pt x="778130" y="469121"/>
                    <a:pt x="769829" y="462200"/>
                  </a:cubicBezTo>
                  <a:cubicBezTo>
                    <a:pt x="757269" y="451739"/>
                    <a:pt x="744583" y="441655"/>
                    <a:pt x="731647" y="432447"/>
                  </a:cubicBezTo>
                  <a:cubicBezTo>
                    <a:pt x="707372" y="415190"/>
                    <a:pt x="682408" y="400846"/>
                    <a:pt x="656347" y="392985"/>
                  </a:cubicBezTo>
                  <a:cubicBezTo>
                    <a:pt x="654687" y="392516"/>
                    <a:pt x="653466" y="391357"/>
                    <a:pt x="652589" y="390041"/>
                  </a:cubicBezTo>
                  <a:cubicBezTo>
                    <a:pt x="616411" y="392860"/>
                    <a:pt x="579951" y="394520"/>
                    <a:pt x="543241" y="394896"/>
                  </a:cubicBezTo>
                  <a:cubicBezTo>
                    <a:pt x="431232" y="396086"/>
                    <a:pt x="317311" y="385500"/>
                    <a:pt x="204456" y="360289"/>
                  </a:cubicBezTo>
                  <a:lnTo>
                    <a:pt x="267790" y="423678"/>
                  </a:lnTo>
                  <a:cubicBezTo>
                    <a:pt x="278847" y="434608"/>
                    <a:pt x="290217" y="444787"/>
                    <a:pt x="301744" y="454558"/>
                  </a:cubicBezTo>
                  <a:cubicBezTo>
                    <a:pt x="319441" y="469622"/>
                    <a:pt x="337608" y="483528"/>
                    <a:pt x="356465" y="496400"/>
                  </a:cubicBezTo>
                  <a:cubicBezTo>
                    <a:pt x="388006" y="517979"/>
                    <a:pt x="421177" y="536958"/>
                    <a:pt x="456321" y="554308"/>
                  </a:cubicBezTo>
                  <a:cubicBezTo>
                    <a:pt x="459610" y="555874"/>
                    <a:pt x="461051" y="559820"/>
                    <a:pt x="459485" y="563140"/>
                  </a:cubicBezTo>
                  <a:cubicBezTo>
                    <a:pt x="457919" y="566429"/>
                    <a:pt x="453972" y="567869"/>
                    <a:pt x="450652" y="566303"/>
                  </a:cubicBezTo>
                  <a:cubicBezTo>
                    <a:pt x="414192" y="549924"/>
                    <a:pt x="379518" y="532103"/>
                    <a:pt x="346755" y="510994"/>
                  </a:cubicBezTo>
                  <a:cubicBezTo>
                    <a:pt x="326990" y="498248"/>
                    <a:pt x="307883" y="484342"/>
                    <a:pt x="289591" y="468871"/>
                  </a:cubicBezTo>
                  <a:cubicBezTo>
                    <a:pt x="277657" y="458786"/>
                    <a:pt x="266193" y="447950"/>
                    <a:pt x="254948" y="436518"/>
                  </a:cubicBezTo>
                  <a:cubicBezTo>
                    <a:pt x="243891" y="425118"/>
                    <a:pt x="232678" y="413280"/>
                    <a:pt x="221527" y="401285"/>
                  </a:cubicBezTo>
                  <a:cubicBezTo>
                    <a:pt x="206680" y="385281"/>
                    <a:pt x="192084" y="369183"/>
                    <a:pt x="177738" y="353618"/>
                  </a:cubicBezTo>
                  <a:cubicBezTo>
                    <a:pt x="169938" y="351707"/>
                    <a:pt x="162108" y="349828"/>
                    <a:pt x="154340" y="347792"/>
                  </a:cubicBezTo>
                  <a:cubicBezTo>
                    <a:pt x="153463" y="347886"/>
                    <a:pt x="152554" y="348074"/>
                    <a:pt x="151709" y="348168"/>
                  </a:cubicBezTo>
                  <a:cubicBezTo>
                    <a:pt x="149547" y="348387"/>
                    <a:pt x="147762" y="347323"/>
                    <a:pt x="146384" y="345819"/>
                  </a:cubicBezTo>
                  <a:cubicBezTo>
                    <a:pt x="98711" y="332947"/>
                    <a:pt x="51288" y="317570"/>
                    <a:pt x="4398" y="299060"/>
                  </a:cubicBezTo>
                  <a:cubicBezTo>
                    <a:pt x="859" y="297682"/>
                    <a:pt x="-926" y="293673"/>
                    <a:pt x="483" y="290103"/>
                  </a:cubicBezTo>
                  <a:cubicBezTo>
                    <a:pt x="1861" y="286533"/>
                    <a:pt x="5871" y="284779"/>
                    <a:pt x="9441" y="286157"/>
                  </a:cubicBezTo>
                  <a:cubicBezTo>
                    <a:pt x="59025" y="305293"/>
                    <a:pt x="109173" y="320733"/>
                    <a:pt x="159571" y="333448"/>
                  </a:cubicBezTo>
                  <a:cubicBezTo>
                    <a:pt x="199977" y="327780"/>
                    <a:pt x="243077" y="314093"/>
                    <a:pt x="282982" y="296492"/>
                  </a:cubicBezTo>
                  <a:cubicBezTo>
                    <a:pt x="330686" y="275477"/>
                    <a:pt x="373692" y="249358"/>
                    <a:pt x="400974" y="225618"/>
                  </a:cubicBezTo>
                  <a:cubicBezTo>
                    <a:pt x="415664" y="213028"/>
                    <a:pt x="433612" y="196679"/>
                    <a:pt x="443855" y="177449"/>
                  </a:cubicBezTo>
                  <a:cubicBezTo>
                    <a:pt x="449994" y="165924"/>
                    <a:pt x="453283" y="153334"/>
                    <a:pt x="450401" y="139804"/>
                  </a:cubicBezTo>
                  <a:cubicBezTo>
                    <a:pt x="445859" y="118163"/>
                    <a:pt x="425155" y="113590"/>
                    <a:pt x="405077" y="117443"/>
                  </a:cubicBezTo>
                  <a:cubicBezTo>
                    <a:pt x="383903" y="121483"/>
                    <a:pt x="362322" y="134637"/>
                    <a:pt x="356590" y="152019"/>
                  </a:cubicBezTo>
                  <a:cubicBezTo>
                    <a:pt x="351860" y="166363"/>
                    <a:pt x="356809" y="177105"/>
                    <a:pt x="364107" y="181364"/>
                  </a:cubicBezTo>
                  <a:cubicBezTo>
                    <a:pt x="367052" y="183087"/>
                    <a:pt x="370340" y="183901"/>
                    <a:pt x="372815" y="182304"/>
                  </a:cubicBezTo>
                  <a:cubicBezTo>
                    <a:pt x="376323" y="179986"/>
                    <a:pt x="377263" y="174505"/>
                    <a:pt x="375759" y="165705"/>
                  </a:cubicBezTo>
                  <a:cubicBezTo>
                    <a:pt x="375070" y="161915"/>
                    <a:pt x="377576" y="158314"/>
                    <a:pt x="381335" y="157625"/>
                  </a:cubicBezTo>
                  <a:cubicBezTo>
                    <a:pt x="385093" y="156967"/>
                    <a:pt x="388727" y="159441"/>
                    <a:pt x="389385" y="163199"/>
                  </a:cubicBezTo>
                  <a:cubicBezTo>
                    <a:pt x="392674" y="179986"/>
                    <a:pt x="387505" y="189758"/>
                    <a:pt x="380896" y="194330"/>
                  </a:cubicBezTo>
                  <a:cubicBezTo>
                    <a:pt x="374224" y="198903"/>
                    <a:pt x="365047" y="198903"/>
                    <a:pt x="356747" y="194330"/>
                  </a:cubicBezTo>
                  <a:cubicBezTo>
                    <a:pt x="344687" y="187659"/>
                    <a:pt x="334226" y="170810"/>
                    <a:pt x="341461" y="147196"/>
                  </a:cubicBezTo>
                  <a:cubicBezTo>
                    <a:pt x="349699" y="120449"/>
                    <a:pt x="385908" y="99184"/>
                    <a:pt x="417387" y="98683"/>
                  </a:cubicBezTo>
                  <a:cubicBezTo>
                    <a:pt x="441412" y="98276"/>
                    <a:pt x="462335" y="109331"/>
                    <a:pt x="468318" y="135890"/>
                  </a:cubicBezTo>
                  <a:cubicBezTo>
                    <a:pt x="472327" y="153898"/>
                    <a:pt x="468506" y="170841"/>
                    <a:pt x="460362" y="186219"/>
                  </a:cubicBezTo>
                  <a:cubicBezTo>
                    <a:pt x="449117" y="207547"/>
                    <a:pt x="429321" y="225774"/>
                    <a:pt x="413033" y="239680"/>
                  </a:cubicBezTo>
                  <a:cubicBezTo>
                    <a:pt x="384310" y="263921"/>
                    <a:pt x="339394" y="290667"/>
                    <a:pt x="289434" y="311556"/>
                  </a:cubicBezTo>
                  <a:cubicBezTo>
                    <a:pt x="258487" y="324522"/>
                    <a:pt x="225599" y="334952"/>
                    <a:pt x="193524" y="341623"/>
                  </a:cubicBezTo>
                  <a:cubicBezTo>
                    <a:pt x="273804" y="359725"/>
                    <a:pt x="354585" y="370248"/>
                    <a:pt x="434865" y="374476"/>
                  </a:cubicBezTo>
                  <a:cubicBezTo>
                    <a:pt x="441850" y="372346"/>
                    <a:pt x="449273" y="370530"/>
                    <a:pt x="450370" y="370216"/>
                  </a:cubicBezTo>
                  <a:cubicBezTo>
                    <a:pt x="459673" y="367680"/>
                    <a:pt x="468819" y="364485"/>
                    <a:pt x="477714" y="360696"/>
                  </a:cubicBezTo>
                  <a:cubicBezTo>
                    <a:pt x="486547" y="356906"/>
                    <a:pt x="495161" y="352522"/>
                    <a:pt x="503430" y="347573"/>
                  </a:cubicBezTo>
                  <a:cubicBezTo>
                    <a:pt x="520846" y="337332"/>
                    <a:pt x="537102" y="325118"/>
                    <a:pt x="552826" y="312058"/>
                  </a:cubicBezTo>
                  <a:cubicBezTo>
                    <a:pt x="564635" y="302286"/>
                    <a:pt x="576099" y="291982"/>
                    <a:pt x="587375" y="281490"/>
                  </a:cubicBezTo>
                  <a:cubicBezTo>
                    <a:pt x="598808" y="270905"/>
                    <a:pt x="610115" y="260256"/>
                    <a:pt x="621266" y="249577"/>
                  </a:cubicBezTo>
                  <a:cubicBezTo>
                    <a:pt x="636739" y="234982"/>
                    <a:pt x="652714" y="220951"/>
                    <a:pt x="668407" y="206576"/>
                  </a:cubicBezTo>
                  <a:cubicBezTo>
                    <a:pt x="675047" y="200469"/>
                    <a:pt x="681687" y="194362"/>
                    <a:pt x="688140" y="188035"/>
                  </a:cubicBezTo>
                  <a:cubicBezTo>
                    <a:pt x="690833" y="185310"/>
                    <a:pt x="695219" y="185279"/>
                    <a:pt x="697944" y="187973"/>
                  </a:cubicBezTo>
                  <a:cubicBezTo>
                    <a:pt x="700669" y="190635"/>
                    <a:pt x="700731" y="195019"/>
                    <a:pt x="698038" y="197744"/>
                  </a:cubicBezTo>
                  <a:cubicBezTo>
                    <a:pt x="691742" y="204446"/>
                    <a:pt x="685352" y="211023"/>
                    <a:pt x="678837" y="217506"/>
                  </a:cubicBezTo>
                  <a:cubicBezTo>
                    <a:pt x="663833" y="232445"/>
                    <a:pt x="648423" y="246977"/>
                    <a:pt x="633576" y="262135"/>
                  </a:cubicBezTo>
                  <a:cubicBezTo>
                    <a:pt x="622582" y="273160"/>
                    <a:pt x="611556" y="284340"/>
                    <a:pt x="600123" y="295146"/>
                  </a:cubicBezTo>
                  <a:cubicBezTo>
                    <a:pt x="588628" y="305982"/>
                    <a:pt x="576756" y="316505"/>
                    <a:pt x="564478" y="326339"/>
                  </a:cubicBezTo>
                  <a:cubicBezTo>
                    <a:pt x="547783" y="339712"/>
                    <a:pt x="530211" y="351801"/>
                    <a:pt x="511668" y="362011"/>
                  </a:cubicBezTo>
                  <a:cubicBezTo>
                    <a:pt x="502553" y="366991"/>
                    <a:pt x="493125" y="371344"/>
                    <a:pt x="483478" y="374977"/>
                  </a:cubicBezTo>
                  <a:cubicBezTo>
                    <a:pt x="481880" y="375572"/>
                    <a:pt x="480189" y="375885"/>
                    <a:pt x="478591" y="376449"/>
                  </a:cubicBezTo>
                  <a:cubicBezTo>
                    <a:pt x="500141" y="376981"/>
                    <a:pt x="521660" y="377107"/>
                    <a:pt x="543053" y="376762"/>
                  </a:cubicBezTo>
                  <a:cubicBezTo>
                    <a:pt x="609833" y="375697"/>
                    <a:pt x="675830" y="370373"/>
                    <a:pt x="740605" y="361792"/>
                  </a:cubicBezTo>
                  <a:cubicBezTo>
                    <a:pt x="744896" y="359349"/>
                    <a:pt x="749469" y="356624"/>
                    <a:pt x="752194" y="355184"/>
                  </a:cubicBezTo>
                  <a:cubicBezTo>
                    <a:pt x="759085" y="351550"/>
                    <a:pt x="765820" y="347730"/>
                    <a:pt x="772429" y="343627"/>
                  </a:cubicBezTo>
                  <a:cubicBezTo>
                    <a:pt x="778913" y="339587"/>
                    <a:pt x="785271" y="335296"/>
                    <a:pt x="791379" y="330598"/>
                  </a:cubicBezTo>
                  <a:cubicBezTo>
                    <a:pt x="802937" y="321860"/>
                    <a:pt x="814307" y="311651"/>
                    <a:pt x="825051" y="300564"/>
                  </a:cubicBezTo>
                  <a:cubicBezTo>
                    <a:pt x="835356" y="289915"/>
                    <a:pt x="845035" y="278390"/>
                    <a:pt x="852928" y="265862"/>
                  </a:cubicBezTo>
                  <a:cubicBezTo>
                    <a:pt x="863421" y="249295"/>
                    <a:pt x="871158" y="231161"/>
                    <a:pt x="873507" y="211368"/>
                  </a:cubicBezTo>
                  <a:cubicBezTo>
                    <a:pt x="873851" y="207547"/>
                    <a:pt x="877203" y="204728"/>
                    <a:pt x="881024" y="205073"/>
                  </a:cubicBezTo>
                  <a:cubicBezTo>
                    <a:pt x="884814" y="205417"/>
                    <a:pt x="887633" y="208800"/>
                    <a:pt x="887289" y="212589"/>
                  </a:cubicBezTo>
                  <a:cubicBezTo>
                    <a:pt x="885597" y="240369"/>
                    <a:pt x="874885" y="266113"/>
                    <a:pt x="859193" y="288663"/>
                  </a:cubicBezTo>
                  <a:cubicBezTo>
                    <a:pt x="853022" y="297526"/>
                    <a:pt x="846037" y="305919"/>
                    <a:pt x="838520" y="313623"/>
                  </a:cubicBezTo>
                  <a:cubicBezTo>
                    <a:pt x="827055" y="325431"/>
                    <a:pt x="814307" y="335703"/>
                    <a:pt x="801684" y="344661"/>
                  </a:cubicBezTo>
                  <a:cubicBezTo>
                    <a:pt x="796140" y="348513"/>
                    <a:pt x="790408" y="351926"/>
                    <a:pt x="784645" y="355215"/>
                  </a:cubicBezTo>
                  <a:cubicBezTo>
                    <a:pt x="843343" y="346007"/>
                    <a:pt x="900726" y="334075"/>
                    <a:pt x="956481" y="319825"/>
                  </a:cubicBezTo>
                  <a:cubicBezTo>
                    <a:pt x="962119" y="315973"/>
                    <a:pt x="967506" y="312559"/>
                    <a:pt x="969323" y="311651"/>
                  </a:cubicBezTo>
                  <a:cubicBezTo>
                    <a:pt x="977686" y="307422"/>
                    <a:pt x="985642" y="302756"/>
                    <a:pt x="993159" y="297369"/>
                  </a:cubicBezTo>
                  <a:cubicBezTo>
                    <a:pt x="1000489" y="292139"/>
                    <a:pt x="1007317" y="286188"/>
                    <a:pt x="1013613" y="279329"/>
                  </a:cubicBezTo>
                  <a:cubicBezTo>
                    <a:pt x="1039736" y="251268"/>
                    <a:pt x="1059281" y="218665"/>
                    <a:pt x="1076070" y="184246"/>
                  </a:cubicBezTo>
                  <a:cubicBezTo>
                    <a:pt x="1086125" y="163607"/>
                    <a:pt x="1095271" y="142341"/>
                    <a:pt x="1103760" y="120763"/>
                  </a:cubicBezTo>
                  <a:cubicBezTo>
                    <a:pt x="1116633" y="88066"/>
                    <a:pt x="1128348" y="54805"/>
                    <a:pt x="1140438" y="22359"/>
                  </a:cubicBezTo>
                  <a:cubicBezTo>
                    <a:pt x="1141722" y="18757"/>
                    <a:pt x="1145669" y="16878"/>
                    <a:pt x="1149271" y="18131"/>
                  </a:cubicBezTo>
                  <a:cubicBezTo>
                    <a:pt x="1152873" y="19415"/>
                    <a:pt x="1154784" y="23361"/>
                    <a:pt x="1153500" y="26963"/>
                  </a:cubicBezTo>
                  <a:cubicBezTo>
                    <a:pt x="1142537" y="59941"/>
                    <a:pt x="1132263" y="93828"/>
                    <a:pt x="1120204" y="126964"/>
                  </a:cubicBezTo>
                  <a:cubicBezTo>
                    <a:pt x="1112060" y="149325"/>
                    <a:pt x="1103289" y="171374"/>
                    <a:pt x="1092953" y="192483"/>
                  </a:cubicBezTo>
                  <a:cubicBezTo>
                    <a:pt x="1075318" y="228468"/>
                    <a:pt x="1053487" y="261822"/>
                    <a:pt x="1025547" y="290667"/>
                  </a:cubicBezTo>
                  <a:cubicBezTo>
                    <a:pt x="1019909" y="296367"/>
                    <a:pt x="1013675" y="301002"/>
                    <a:pt x="1007411" y="305575"/>
                  </a:cubicBezTo>
                  <a:cubicBezTo>
                    <a:pt x="1008507" y="304854"/>
                    <a:pt x="1009635" y="304103"/>
                    <a:pt x="1011044" y="304134"/>
                  </a:cubicBezTo>
                  <a:cubicBezTo>
                    <a:pt x="1012078" y="304134"/>
                    <a:pt x="1013049" y="304353"/>
                    <a:pt x="1014083" y="304353"/>
                  </a:cubicBezTo>
                  <a:cubicBezTo>
                    <a:pt x="1035664" y="298090"/>
                    <a:pt x="1057120" y="291700"/>
                    <a:pt x="1078075" y="284810"/>
                  </a:cubicBezTo>
                  <a:cubicBezTo>
                    <a:pt x="1130164" y="267742"/>
                    <a:pt x="1182348" y="251518"/>
                    <a:pt x="1234939" y="237112"/>
                  </a:cubicBezTo>
                  <a:cubicBezTo>
                    <a:pt x="1235189" y="236955"/>
                    <a:pt x="1235252" y="236611"/>
                    <a:pt x="1235534" y="236485"/>
                  </a:cubicBezTo>
                  <a:cubicBezTo>
                    <a:pt x="1269957" y="220983"/>
                    <a:pt x="1333072" y="188693"/>
                    <a:pt x="1381340" y="149263"/>
                  </a:cubicBezTo>
                  <a:cubicBezTo>
                    <a:pt x="1399695" y="134261"/>
                    <a:pt x="1415858" y="118257"/>
                    <a:pt x="1427291" y="101689"/>
                  </a:cubicBezTo>
                  <a:cubicBezTo>
                    <a:pt x="1435873" y="89287"/>
                    <a:pt x="1441730" y="76634"/>
                    <a:pt x="1443453" y="63825"/>
                  </a:cubicBezTo>
                  <a:cubicBezTo>
                    <a:pt x="1447368" y="36076"/>
                    <a:pt x="1430172" y="21513"/>
                    <a:pt x="1409249" y="18538"/>
                  </a:cubicBezTo>
                  <a:cubicBezTo>
                    <a:pt x="1387166" y="15375"/>
                    <a:pt x="1361043" y="23862"/>
                    <a:pt x="1348796" y="43562"/>
                  </a:cubicBezTo>
                  <a:cubicBezTo>
                    <a:pt x="1338616" y="59754"/>
                    <a:pt x="1341091" y="72093"/>
                    <a:pt x="1348828" y="77856"/>
                  </a:cubicBezTo>
                  <a:cubicBezTo>
                    <a:pt x="1353401" y="81238"/>
                    <a:pt x="1359477" y="82334"/>
                    <a:pt x="1364238" y="79798"/>
                  </a:cubicBezTo>
                  <a:cubicBezTo>
                    <a:pt x="1368529" y="77511"/>
                    <a:pt x="1371442" y="72532"/>
                    <a:pt x="1371975" y="64827"/>
                  </a:cubicBezTo>
                  <a:cubicBezTo>
                    <a:pt x="1372194" y="61006"/>
                    <a:pt x="1375483" y="58094"/>
                    <a:pt x="1379273" y="58313"/>
                  </a:cubicBezTo>
                  <a:cubicBezTo>
                    <a:pt x="1383095" y="58532"/>
                    <a:pt x="1386039" y="61789"/>
                    <a:pt x="1385820" y="65610"/>
                  </a:cubicBezTo>
                  <a:cubicBezTo>
                    <a:pt x="1385225" y="79610"/>
                    <a:pt x="1378929" y="88160"/>
                    <a:pt x="1371286" y="92544"/>
                  </a:cubicBezTo>
                  <a:cubicBezTo>
                    <a:pt x="1361764" y="97962"/>
                    <a:pt x="1349360" y="96835"/>
                    <a:pt x="1339901" y="90164"/>
                  </a:cubicBezTo>
                  <a:cubicBezTo>
                    <a:pt x="1327152" y="81176"/>
                    <a:pt x="1318977" y="61570"/>
                    <a:pt x="1334732" y="34980"/>
                  </a:cubicBezTo>
                  <a:cubicBezTo>
                    <a:pt x="1350018" y="9330"/>
                    <a:pt x="1383188" y="-3009"/>
                    <a:pt x="1411692" y="624"/>
                  </a:cubicBezTo>
                  <a:cubicBezTo>
                    <a:pt x="1442263" y="4539"/>
                    <a:pt x="1467415" y="25835"/>
                    <a:pt x="1462059" y="66362"/>
                  </a:cubicBezTo>
                  <a:cubicBezTo>
                    <a:pt x="1459897" y="81896"/>
                    <a:pt x="1453006" y="97367"/>
                    <a:pt x="1442451" y="112275"/>
                  </a:cubicBezTo>
                  <a:cubicBezTo>
                    <a:pt x="1429922" y="130002"/>
                    <a:pt x="1412287" y="147070"/>
                    <a:pt x="1392178" y="162824"/>
                  </a:cubicBezTo>
                  <a:cubicBezTo>
                    <a:pt x="1363706" y="185123"/>
                    <a:pt x="1330473" y="204759"/>
                    <a:pt x="1300403" y="220419"/>
                  </a:cubicBezTo>
                  <a:cubicBezTo>
                    <a:pt x="1331788" y="212840"/>
                    <a:pt x="1363330" y="205762"/>
                    <a:pt x="1395248" y="199842"/>
                  </a:cubicBezTo>
                  <a:cubicBezTo>
                    <a:pt x="1410533" y="197024"/>
                    <a:pt x="1425850" y="194550"/>
                    <a:pt x="1441229" y="192263"/>
                  </a:cubicBezTo>
                  <a:cubicBezTo>
                    <a:pt x="1464157" y="188881"/>
                    <a:pt x="1487148" y="185906"/>
                    <a:pt x="1510170" y="182774"/>
                  </a:cubicBezTo>
                  <a:lnTo>
                    <a:pt x="1551046" y="177074"/>
                  </a:lnTo>
                  <a:cubicBezTo>
                    <a:pt x="1551892" y="176948"/>
                    <a:pt x="1562448" y="175508"/>
                    <a:pt x="1566676" y="175069"/>
                  </a:cubicBezTo>
                  <a:cubicBezTo>
                    <a:pt x="1573943" y="174349"/>
                    <a:pt x="1575572" y="182492"/>
                    <a:pt x="1575478" y="1828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33"/>
            <p:cNvSpPr/>
            <p:nvPr/>
          </p:nvSpPr>
          <p:spPr>
            <a:xfrm flipH="1" rot="-5400000">
              <a:off x="8028671" y="358742"/>
              <a:ext cx="101222" cy="399118"/>
            </a:xfrm>
            <a:custGeom>
              <a:rect b="b" l="l" r="r" t="t"/>
              <a:pathLst>
                <a:path extrusionOk="0" h="798236" w="202444">
                  <a:moveTo>
                    <a:pt x="92378" y="672993"/>
                  </a:moveTo>
                  <a:cubicBezTo>
                    <a:pt x="94257" y="638511"/>
                    <a:pt x="101148" y="602933"/>
                    <a:pt x="115149" y="571551"/>
                  </a:cubicBezTo>
                  <a:cubicBezTo>
                    <a:pt x="119315" y="562187"/>
                    <a:pt x="146159" y="512108"/>
                    <a:pt x="149949" y="548125"/>
                  </a:cubicBezTo>
                  <a:cubicBezTo>
                    <a:pt x="150293" y="551601"/>
                    <a:pt x="150356" y="555109"/>
                    <a:pt x="150293" y="558617"/>
                  </a:cubicBezTo>
                  <a:cubicBezTo>
                    <a:pt x="150168" y="564755"/>
                    <a:pt x="149604" y="570893"/>
                    <a:pt x="148790" y="576969"/>
                  </a:cubicBezTo>
                  <a:cubicBezTo>
                    <a:pt x="147881" y="583922"/>
                    <a:pt x="146378" y="590750"/>
                    <a:pt x="144874" y="597577"/>
                  </a:cubicBezTo>
                  <a:cubicBezTo>
                    <a:pt x="151390" y="589528"/>
                    <a:pt x="157999" y="581667"/>
                    <a:pt x="164326" y="574151"/>
                  </a:cubicBezTo>
                  <a:cubicBezTo>
                    <a:pt x="166362" y="571708"/>
                    <a:pt x="183902" y="547592"/>
                    <a:pt x="187630" y="550442"/>
                  </a:cubicBezTo>
                  <a:cubicBezTo>
                    <a:pt x="194302" y="555453"/>
                    <a:pt x="178891" y="595479"/>
                    <a:pt x="177043" y="601054"/>
                  </a:cubicBezTo>
                  <a:cubicBezTo>
                    <a:pt x="161288" y="648783"/>
                    <a:pt x="132064" y="699144"/>
                    <a:pt x="91783" y="729523"/>
                  </a:cubicBezTo>
                  <a:cubicBezTo>
                    <a:pt x="91814" y="729492"/>
                    <a:pt x="91971" y="680384"/>
                    <a:pt x="92378" y="672993"/>
                  </a:cubicBezTo>
                  <a:close/>
                  <a:moveTo>
                    <a:pt x="72864" y="796671"/>
                  </a:moveTo>
                  <a:cubicBezTo>
                    <a:pt x="73522" y="797203"/>
                    <a:pt x="74054" y="797673"/>
                    <a:pt x="74712" y="798237"/>
                  </a:cubicBezTo>
                  <a:lnTo>
                    <a:pt x="73459" y="795637"/>
                  </a:lnTo>
                  <a:cubicBezTo>
                    <a:pt x="73396" y="795167"/>
                    <a:pt x="73302" y="794729"/>
                    <a:pt x="73240" y="794290"/>
                  </a:cubicBezTo>
                  <a:moveTo>
                    <a:pt x="73208" y="794071"/>
                  </a:moveTo>
                  <a:cubicBezTo>
                    <a:pt x="72582" y="788872"/>
                    <a:pt x="82856" y="777691"/>
                    <a:pt x="82010" y="772618"/>
                  </a:cubicBezTo>
                  <a:lnTo>
                    <a:pt x="75056" y="735505"/>
                  </a:lnTo>
                  <a:cubicBezTo>
                    <a:pt x="73678" y="707819"/>
                    <a:pt x="72989" y="678661"/>
                    <a:pt x="62590" y="652510"/>
                  </a:cubicBezTo>
                  <a:cubicBezTo>
                    <a:pt x="60617" y="647593"/>
                    <a:pt x="50907" y="624731"/>
                    <a:pt x="42262" y="630932"/>
                  </a:cubicBezTo>
                  <a:cubicBezTo>
                    <a:pt x="35214" y="636005"/>
                    <a:pt x="37626" y="653794"/>
                    <a:pt x="37876" y="660966"/>
                  </a:cubicBezTo>
                  <a:cubicBezTo>
                    <a:pt x="38472" y="675436"/>
                    <a:pt x="40351" y="689874"/>
                    <a:pt x="43139" y="704155"/>
                  </a:cubicBezTo>
                  <a:cubicBezTo>
                    <a:pt x="40852" y="700585"/>
                    <a:pt x="38659" y="696983"/>
                    <a:pt x="35934" y="693788"/>
                  </a:cubicBezTo>
                  <a:cubicBezTo>
                    <a:pt x="33554" y="691032"/>
                    <a:pt x="30798" y="688527"/>
                    <a:pt x="28072" y="686147"/>
                  </a:cubicBezTo>
                  <a:cubicBezTo>
                    <a:pt x="-2906" y="659119"/>
                    <a:pt x="19584" y="712235"/>
                    <a:pt x="23938" y="723134"/>
                  </a:cubicBezTo>
                  <a:cubicBezTo>
                    <a:pt x="28166" y="733908"/>
                    <a:pt x="32708" y="744587"/>
                    <a:pt x="37688" y="755048"/>
                  </a:cubicBezTo>
                  <a:cubicBezTo>
                    <a:pt x="47618" y="776000"/>
                    <a:pt x="58361" y="784582"/>
                    <a:pt x="72864" y="796639"/>
                  </a:cubicBezTo>
                  <a:moveTo>
                    <a:pt x="41009" y="451193"/>
                  </a:moveTo>
                  <a:cubicBezTo>
                    <a:pt x="38252" y="467103"/>
                    <a:pt x="41948" y="485268"/>
                    <a:pt x="47900" y="502775"/>
                  </a:cubicBezTo>
                  <a:cubicBezTo>
                    <a:pt x="42074" y="496230"/>
                    <a:pt x="36185" y="490154"/>
                    <a:pt x="30359" y="485017"/>
                  </a:cubicBezTo>
                  <a:cubicBezTo>
                    <a:pt x="25786" y="480977"/>
                    <a:pt x="7807" y="465788"/>
                    <a:pt x="1198" y="474056"/>
                  </a:cubicBezTo>
                  <a:cubicBezTo>
                    <a:pt x="-3156" y="479474"/>
                    <a:pt x="5583" y="493943"/>
                    <a:pt x="7963" y="498516"/>
                  </a:cubicBezTo>
                  <a:cubicBezTo>
                    <a:pt x="19929" y="521598"/>
                    <a:pt x="36717" y="540734"/>
                    <a:pt x="57641" y="555704"/>
                  </a:cubicBezTo>
                  <a:cubicBezTo>
                    <a:pt x="64595" y="560684"/>
                    <a:pt x="84954" y="571113"/>
                    <a:pt x="92378" y="575278"/>
                  </a:cubicBezTo>
                  <a:cubicBezTo>
                    <a:pt x="95667" y="577157"/>
                    <a:pt x="97859" y="576688"/>
                    <a:pt x="96011" y="572146"/>
                  </a:cubicBezTo>
                  <a:cubicBezTo>
                    <a:pt x="96700" y="541078"/>
                    <a:pt x="85957" y="499267"/>
                    <a:pt x="70139" y="473116"/>
                  </a:cubicBezTo>
                  <a:cubicBezTo>
                    <a:pt x="67821" y="469139"/>
                    <a:pt x="43890" y="434594"/>
                    <a:pt x="41009" y="451193"/>
                  </a:cubicBezTo>
                  <a:close/>
                  <a:moveTo>
                    <a:pt x="116935" y="460965"/>
                  </a:moveTo>
                  <a:cubicBezTo>
                    <a:pt x="131750" y="453010"/>
                    <a:pt x="177857" y="421378"/>
                    <a:pt x="193174" y="392126"/>
                  </a:cubicBezTo>
                  <a:cubicBezTo>
                    <a:pt x="197215" y="384422"/>
                    <a:pt x="208491" y="360995"/>
                    <a:pt x="198280" y="353291"/>
                  </a:cubicBezTo>
                  <a:cubicBezTo>
                    <a:pt x="190324" y="347309"/>
                    <a:pt x="177481" y="362812"/>
                    <a:pt x="173284" y="367384"/>
                  </a:cubicBezTo>
                  <a:cubicBezTo>
                    <a:pt x="168147" y="372990"/>
                    <a:pt x="163825" y="379379"/>
                    <a:pt x="159189" y="385486"/>
                  </a:cubicBezTo>
                  <a:cubicBezTo>
                    <a:pt x="161663" y="379692"/>
                    <a:pt x="163793" y="374212"/>
                    <a:pt x="165046" y="369608"/>
                  </a:cubicBezTo>
                  <a:cubicBezTo>
                    <a:pt x="166236" y="365254"/>
                    <a:pt x="174882" y="322160"/>
                    <a:pt x="158124" y="329081"/>
                  </a:cubicBezTo>
                  <a:cubicBezTo>
                    <a:pt x="148195" y="333184"/>
                    <a:pt x="142212" y="347747"/>
                    <a:pt x="137921" y="356736"/>
                  </a:cubicBezTo>
                  <a:cubicBezTo>
                    <a:pt x="127396" y="378690"/>
                    <a:pt x="112863" y="460338"/>
                    <a:pt x="111923" y="462938"/>
                  </a:cubicBezTo>
                  <a:cubicBezTo>
                    <a:pt x="111735" y="463439"/>
                    <a:pt x="115118" y="463564"/>
                    <a:pt x="116935" y="460965"/>
                  </a:cubicBezTo>
                  <a:close/>
                  <a:moveTo>
                    <a:pt x="52849" y="265504"/>
                  </a:moveTo>
                  <a:cubicBezTo>
                    <a:pt x="46020" y="269388"/>
                    <a:pt x="71329" y="334844"/>
                    <a:pt x="85549" y="367979"/>
                  </a:cubicBezTo>
                  <a:cubicBezTo>
                    <a:pt x="66317" y="336817"/>
                    <a:pt x="34744" y="287928"/>
                    <a:pt x="27697" y="285924"/>
                  </a:cubicBezTo>
                  <a:cubicBezTo>
                    <a:pt x="18519" y="283325"/>
                    <a:pt x="15418" y="290277"/>
                    <a:pt x="17830" y="298514"/>
                  </a:cubicBezTo>
                  <a:cubicBezTo>
                    <a:pt x="18707" y="301458"/>
                    <a:pt x="19991" y="304277"/>
                    <a:pt x="21401" y="307033"/>
                  </a:cubicBezTo>
                  <a:cubicBezTo>
                    <a:pt x="34462" y="332088"/>
                    <a:pt x="56419" y="352570"/>
                    <a:pt x="76153" y="372051"/>
                  </a:cubicBezTo>
                  <a:cubicBezTo>
                    <a:pt x="80068" y="375872"/>
                    <a:pt x="94257" y="389996"/>
                    <a:pt x="98893" y="392972"/>
                  </a:cubicBezTo>
                  <a:cubicBezTo>
                    <a:pt x="98956" y="393034"/>
                    <a:pt x="98987" y="393097"/>
                    <a:pt x="99018" y="393159"/>
                  </a:cubicBezTo>
                  <a:cubicBezTo>
                    <a:pt x="99833" y="394130"/>
                    <a:pt x="102213" y="396824"/>
                    <a:pt x="101994" y="395540"/>
                  </a:cubicBezTo>
                  <a:cubicBezTo>
                    <a:pt x="98924" y="377782"/>
                    <a:pt x="97264" y="316053"/>
                    <a:pt x="80569" y="286582"/>
                  </a:cubicBezTo>
                  <a:cubicBezTo>
                    <a:pt x="76215" y="278783"/>
                    <a:pt x="64156" y="259052"/>
                    <a:pt x="52849" y="265504"/>
                  </a:cubicBezTo>
                  <a:close/>
                  <a:moveTo>
                    <a:pt x="155242" y="100266"/>
                  </a:moveTo>
                  <a:cubicBezTo>
                    <a:pt x="139894" y="130896"/>
                    <a:pt x="129965" y="164188"/>
                    <a:pt x="122479" y="197762"/>
                  </a:cubicBezTo>
                  <a:cubicBezTo>
                    <a:pt x="120286" y="207658"/>
                    <a:pt x="162352" y="174053"/>
                    <a:pt x="172564" y="122784"/>
                  </a:cubicBezTo>
                  <a:cubicBezTo>
                    <a:pt x="174913" y="110852"/>
                    <a:pt x="177199" y="98669"/>
                    <a:pt x="178139" y="86517"/>
                  </a:cubicBezTo>
                  <a:cubicBezTo>
                    <a:pt x="178327" y="84012"/>
                    <a:pt x="179361" y="78061"/>
                    <a:pt x="176636" y="76339"/>
                  </a:cubicBezTo>
                  <a:cubicBezTo>
                    <a:pt x="168742" y="71359"/>
                    <a:pt x="157028" y="96665"/>
                    <a:pt x="155242" y="100266"/>
                  </a:cubicBezTo>
                  <a:close/>
                  <a:moveTo>
                    <a:pt x="51251" y="547"/>
                  </a:moveTo>
                  <a:cubicBezTo>
                    <a:pt x="42230" y="4838"/>
                    <a:pt x="50311" y="28765"/>
                    <a:pt x="51846" y="34935"/>
                  </a:cubicBezTo>
                  <a:cubicBezTo>
                    <a:pt x="59865" y="67444"/>
                    <a:pt x="72488" y="98512"/>
                    <a:pt x="87022" y="128547"/>
                  </a:cubicBezTo>
                  <a:cubicBezTo>
                    <a:pt x="89339" y="133308"/>
                    <a:pt x="116715" y="188241"/>
                    <a:pt x="115901" y="172174"/>
                  </a:cubicBezTo>
                  <a:cubicBezTo>
                    <a:pt x="115149" y="156076"/>
                    <a:pt x="103811" y="67945"/>
                    <a:pt x="82417" y="32054"/>
                  </a:cubicBezTo>
                  <a:cubicBezTo>
                    <a:pt x="78658" y="25665"/>
                    <a:pt x="61776" y="-4401"/>
                    <a:pt x="51251" y="54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33"/>
            <p:cNvSpPr/>
            <p:nvPr/>
          </p:nvSpPr>
          <p:spPr>
            <a:xfrm flipH="1" rot="-5400000">
              <a:off x="8091675" y="279424"/>
              <a:ext cx="45615" cy="554170"/>
            </a:xfrm>
            <a:custGeom>
              <a:rect b="b" l="l" r="r" t="t"/>
              <a:pathLst>
                <a:path extrusionOk="0" h="1108340" w="91229">
                  <a:moveTo>
                    <a:pt x="91221" y="6993"/>
                  </a:moveTo>
                  <a:lnTo>
                    <a:pt x="79475" y="229513"/>
                  </a:lnTo>
                  <a:cubicBezTo>
                    <a:pt x="75841" y="295690"/>
                    <a:pt x="71738" y="370573"/>
                    <a:pt x="67290" y="445205"/>
                  </a:cubicBezTo>
                  <a:cubicBezTo>
                    <a:pt x="64409" y="494063"/>
                    <a:pt x="61433" y="542795"/>
                    <a:pt x="58364" y="588959"/>
                  </a:cubicBezTo>
                  <a:cubicBezTo>
                    <a:pt x="51692" y="689899"/>
                    <a:pt x="44832" y="778437"/>
                    <a:pt x="40165" y="828485"/>
                  </a:cubicBezTo>
                  <a:cubicBezTo>
                    <a:pt x="34778" y="884608"/>
                    <a:pt x="19116" y="954543"/>
                    <a:pt x="15452" y="1019498"/>
                  </a:cubicBezTo>
                  <a:cubicBezTo>
                    <a:pt x="13823" y="1047873"/>
                    <a:pt x="14480" y="1075245"/>
                    <a:pt x="19430" y="1100018"/>
                  </a:cubicBezTo>
                  <a:cubicBezTo>
                    <a:pt x="20244" y="1103745"/>
                    <a:pt x="17801" y="1107441"/>
                    <a:pt x="14073" y="1108193"/>
                  </a:cubicBezTo>
                  <a:cubicBezTo>
                    <a:pt x="10346" y="1108976"/>
                    <a:pt x="6650" y="1106564"/>
                    <a:pt x="5898" y="1102837"/>
                  </a:cubicBezTo>
                  <a:cubicBezTo>
                    <a:pt x="323" y="1076999"/>
                    <a:pt x="-836" y="1048374"/>
                    <a:pt x="511" y="1018715"/>
                  </a:cubicBezTo>
                  <a:cubicBezTo>
                    <a:pt x="3361" y="953603"/>
                    <a:pt x="18239" y="883292"/>
                    <a:pt x="22969" y="826950"/>
                  </a:cubicBezTo>
                  <a:cubicBezTo>
                    <a:pt x="25443" y="798168"/>
                    <a:pt x="28388" y="756702"/>
                    <a:pt x="31739" y="707438"/>
                  </a:cubicBezTo>
                  <a:cubicBezTo>
                    <a:pt x="35592" y="651220"/>
                    <a:pt x="39852" y="584919"/>
                    <a:pt x="44425" y="515923"/>
                  </a:cubicBezTo>
                  <a:cubicBezTo>
                    <a:pt x="50815" y="418678"/>
                    <a:pt x="57831" y="316078"/>
                    <a:pt x="63469" y="228573"/>
                  </a:cubicBezTo>
                  <a:lnTo>
                    <a:pt x="78003" y="6273"/>
                  </a:lnTo>
                  <a:cubicBezTo>
                    <a:pt x="78222" y="2608"/>
                    <a:pt x="81354" y="-179"/>
                    <a:pt x="85019" y="9"/>
                  </a:cubicBezTo>
                  <a:cubicBezTo>
                    <a:pt x="88621" y="228"/>
                    <a:pt x="91409" y="3329"/>
                    <a:pt x="91221" y="6993"/>
                  </a:cubicBezTo>
                  <a:lnTo>
                    <a:pt x="91221" y="699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33"/>
            <p:cNvSpPr/>
            <p:nvPr/>
          </p:nvSpPr>
          <p:spPr>
            <a:xfrm flipH="1" rot="-5400000">
              <a:off x="7924413" y="327340"/>
              <a:ext cx="153661" cy="491248"/>
            </a:xfrm>
            <a:custGeom>
              <a:rect b="b" l="l" r="r" t="t"/>
              <a:pathLst>
                <a:path extrusionOk="0" h="982495" w="307323">
                  <a:moveTo>
                    <a:pt x="271228" y="122132"/>
                  </a:moveTo>
                  <a:cubicBezTo>
                    <a:pt x="237149" y="206317"/>
                    <a:pt x="160471" y="349537"/>
                    <a:pt x="156556" y="335475"/>
                  </a:cubicBezTo>
                  <a:cubicBezTo>
                    <a:pt x="152328" y="320129"/>
                    <a:pt x="198309" y="192348"/>
                    <a:pt x="235583" y="93757"/>
                  </a:cubicBezTo>
                  <a:cubicBezTo>
                    <a:pt x="259607" y="30211"/>
                    <a:pt x="300233" y="-1452"/>
                    <a:pt x="302238" y="51"/>
                  </a:cubicBezTo>
                  <a:cubicBezTo>
                    <a:pt x="321564" y="14552"/>
                    <a:pt x="280218" y="99895"/>
                    <a:pt x="271228" y="122132"/>
                  </a:cubicBezTo>
                  <a:close/>
                  <a:moveTo>
                    <a:pt x="45142" y="197265"/>
                  </a:moveTo>
                  <a:cubicBezTo>
                    <a:pt x="45705" y="232436"/>
                    <a:pt x="67662" y="295638"/>
                    <a:pt x="86519" y="325171"/>
                  </a:cubicBezTo>
                  <a:cubicBezTo>
                    <a:pt x="96980" y="341614"/>
                    <a:pt x="111514" y="316747"/>
                    <a:pt x="112830" y="304438"/>
                  </a:cubicBezTo>
                  <a:cubicBezTo>
                    <a:pt x="115242" y="282390"/>
                    <a:pt x="100802" y="241895"/>
                    <a:pt x="82572" y="216526"/>
                  </a:cubicBezTo>
                  <a:cubicBezTo>
                    <a:pt x="65627" y="193006"/>
                    <a:pt x="44891" y="183141"/>
                    <a:pt x="45142" y="197265"/>
                  </a:cubicBezTo>
                  <a:close/>
                  <a:moveTo>
                    <a:pt x="185122" y="330151"/>
                  </a:moveTo>
                  <a:cubicBezTo>
                    <a:pt x="172750" y="360812"/>
                    <a:pt x="169367" y="400368"/>
                    <a:pt x="175224" y="403280"/>
                  </a:cubicBezTo>
                  <a:cubicBezTo>
                    <a:pt x="196743" y="413991"/>
                    <a:pt x="267877" y="263004"/>
                    <a:pt x="222553" y="282797"/>
                  </a:cubicBezTo>
                  <a:cubicBezTo>
                    <a:pt x="219702" y="284050"/>
                    <a:pt x="194550" y="306881"/>
                    <a:pt x="185122" y="330151"/>
                  </a:cubicBezTo>
                  <a:close/>
                  <a:moveTo>
                    <a:pt x="55290" y="483644"/>
                  </a:moveTo>
                  <a:cubicBezTo>
                    <a:pt x="54538" y="496767"/>
                    <a:pt x="78594" y="548255"/>
                    <a:pt x="91374" y="564447"/>
                  </a:cubicBezTo>
                  <a:cubicBezTo>
                    <a:pt x="94130" y="567954"/>
                    <a:pt x="108507" y="589502"/>
                    <a:pt x="114928" y="567986"/>
                  </a:cubicBezTo>
                  <a:cubicBezTo>
                    <a:pt x="117027" y="560908"/>
                    <a:pt x="96824" y="504440"/>
                    <a:pt x="83199" y="485680"/>
                  </a:cubicBezTo>
                  <a:cubicBezTo>
                    <a:pt x="78813" y="479604"/>
                    <a:pt x="57389" y="448004"/>
                    <a:pt x="55290" y="483644"/>
                  </a:cubicBezTo>
                  <a:close/>
                  <a:moveTo>
                    <a:pt x="50372" y="516780"/>
                  </a:moveTo>
                  <a:cubicBezTo>
                    <a:pt x="40944" y="503970"/>
                    <a:pt x="3827" y="486776"/>
                    <a:pt x="18267" y="528117"/>
                  </a:cubicBezTo>
                  <a:cubicBezTo>
                    <a:pt x="43607" y="579041"/>
                    <a:pt x="94757" y="611738"/>
                    <a:pt x="88461" y="586307"/>
                  </a:cubicBezTo>
                  <a:cubicBezTo>
                    <a:pt x="87678" y="583113"/>
                    <a:pt x="86519" y="580044"/>
                    <a:pt x="85203" y="577037"/>
                  </a:cubicBezTo>
                  <a:cubicBezTo>
                    <a:pt x="75963" y="556053"/>
                    <a:pt x="64624" y="536103"/>
                    <a:pt x="50372" y="516780"/>
                  </a:cubicBezTo>
                  <a:close/>
                  <a:moveTo>
                    <a:pt x="194300" y="549852"/>
                  </a:moveTo>
                  <a:cubicBezTo>
                    <a:pt x="176728" y="564509"/>
                    <a:pt x="166611" y="593824"/>
                    <a:pt x="161411" y="615559"/>
                  </a:cubicBezTo>
                  <a:cubicBezTo>
                    <a:pt x="159814" y="622167"/>
                    <a:pt x="155710" y="652766"/>
                    <a:pt x="170933" y="641240"/>
                  </a:cubicBezTo>
                  <a:cubicBezTo>
                    <a:pt x="192358" y="625017"/>
                    <a:pt x="205482" y="590473"/>
                    <a:pt x="213751" y="565574"/>
                  </a:cubicBezTo>
                  <a:cubicBezTo>
                    <a:pt x="217071" y="555646"/>
                    <a:pt x="216476" y="531343"/>
                    <a:pt x="194300" y="549852"/>
                  </a:cubicBezTo>
                  <a:close/>
                  <a:moveTo>
                    <a:pt x="181802" y="644842"/>
                  </a:moveTo>
                  <a:cubicBezTo>
                    <a:pt x="180330" y="649790"/>
                    <a:pt x="175475" y="665419"/>
                    <a:pt x="182335" y="668832"/>
                  </a:cubicBezTo>
                  <a:cubicBezTo>
                    <a:pt x="189069" y="672152"/>
                    <a:pt x="231762" y="633254"/>
                    <a:pt x="248551" y="612521"/>
                  </a:cubicBezTo>
                  <a:cubicBezTo>
                    <a:pt x="258730" y="599994"/>
                    <a:pt x="259357" y="556805"/>
                    <a:pt x="234863" y="566169"/>
                  </a:cubicBezTo>
                  <a:cubicBezTo>
                    <a:pt x="229600" y="568142"/>
                    <a:pt x="188818" y="621510"/>
                    <a:pt x="181802" y="644842"/>
                  </a:cubicBezTo>
                  <a:close/>
                  <a:moveTo>
                    <a:pt x="24500" y="689033"/>
                  </a:moveTo>
                  <a:cubicBezTo>
                    <a:pt x="19896" y="685275"/>
                    <a:pt x="10217" y="676881"/>
                    <a:pt x="3827" y="680984"/>
                  </a:cubicBezTo>
                  <a:cubicBezTo>
                    <a:pt x="-3252" y="685556"/>
                    <a:pt x="1227" y="698679"/>
                    <a:pt x="3514" y="704598"/>
                  </a:cubicBezTo>
                  <a:cubicBezTo>
                    <a:pt x="10718" y="723076"/>
                    <a:pt x="30263" y="749948"/>
                    <a:pt x="43732" y="764073"/>
                  </a:cubicBezTo>
                  <a:cubicBezTo>
                    <a:pt x="46676" y="767142"/>
                    <a:pt x="65439" y="773625"/>
                    <a:pt x="71828" y="767205"/>
                  </a:cubicBezTo>
                  <a:cubicBezTo>
                    <a:pt x="76965" y="762100"/>
                    <a:pt x="70701" y="744780"/>
                    <a:pt x="67850" y="739957"/>
                  </a:cubicBezTo>
                  <a:cubicBezTo>
                    <a:pt x="55854" y="719475"/>
                    <a:pt x="41289" y="702907"/>
                    <a:pt x="24500" y="689033"/>
                  </a:cubicBezTo>
                  <a:close/>
                  <a:moveTo>
                    <a:pt x="77592" y="677132"/>
                  </a:moveTo>
                  <a:cubicBezTo>
                    <a:pt x="72267" y="671745"/>
                    <a:pt x="63966" y="665857"/>
                    <a:pt x="56230" y="669302"/>
                  </a:cubicBezTo>
                  <a:cubicBezTo>
                    <a:pt x="49621" y="672246"/>
                    <a:pt x="50216" y="682174"/>
                    <a:pt x="50811" y="688187"/>
                  </a:cubicBezTo>
                  <a:cubicBezTo>
                    <a:pt x="52502" y="705663"/>
                    <a:pt x="57890" y="713117"/>
                    <a:pt x="67475" y="731971"/>
                  </a:cubicBezTo>
                  <a:cubicBezTo>
                    <a:pt x="75462" y="747662"/>
                    <a:pt x="96793" y="763759"/>
                    <a:pt x="96385" y="763071"/>
                  </a:cubicBezTo>
                  <a:cubicBezTo>
                    <a:pt x="107818" y="763196"/>
                    <a:pt x="104968" y="735541"/>
                    <a:pt x="103276" y="728933"/>
                  </a:cubicBezTo>
                  <a:cubicBezTo>
                    <a:pt x="98641" y="710674"/>
                    <a:pt x="90935" y="690693"/>
                    <a:pt x="77592" y="677132"/>
                  </a:cubicBezTo>
                  <a:close/>
                  <a:moveTo>
                    <a:pt x="149133" y="795736"/>
                  </a:moveTo>
                  <a:cubicBezTo>
                    <a:pt x="142022" y="811896"/>
                    <a:pt x="137011" y="829999"/>
                    <a:pt x="137105" y="847913"/>
                  </a:cubicBezTo>
                  <a:cubicBezTo>
                    <a:pt x="137105" y="854490"/>
                    <a:pt x="138138" y="865170"/>
                    <a:pt x="145938" y="867268"/>
                  </a:cubicBezTo>
                  <a:cubicBezTo>
                    <a:pt x="153361" y="869241"/>
                    <a:pt x="159939" y="858687"/>
                    <a:pt x="163040" y="853550"/>
                  </a:cubicBezTo>
                  <a:cubicBezTo>
                    <a:pt x="174159" y="835010"/>
                    <a:pt x="181645" y="812554"/>
                    <a:pt x="184558" y="790913"/>
                  </a:cubicBezTo>
                  <a:cubicBezTo>
                    <a:pt x="185717" y="782300"/>
                    <a:pt x="185498" y="769961"/>
                    <a:pt x="175162" y="767361"/>
                  </a:cubicBezTo>
                  <a:cubicBezTo>
                    <a:pt x="164825" y="764762"/>
                    <a:pt x="152359" y="788501"/>
                    <a:pt x="149133" y="795736"/>
                  </a:cubicBezTo>
                  <a:close/>
                  <a:moveTo>
                    <a:pt x="177887" y="875724"/>
                  </a:moveTo>
                  <a:cubicBezTo>
                    <a:pt x="186250" y="878668"/>
                    <a:pt x="196117" y="867205"/>
                    <a:pt x="200846" y="861944"/>
                  </a:cubicBezTo>
                  <a:cubicBezTo>
                    <a:pt x="217604" y="843278"/>
                    <a:pt x="229694" y="819225"/>
                    <a:pt x="235928" y="794671"/>
                  </a:cubicBezTo>
                  <a:cubicBezTo>
                    <a:pt x="238277" y="785495"/>
                    <a:pt x="242161" y="767142"/>
                    <a:pt x="232075" y="761661"/>
                  </a:cubicBezTo>
                  <a:cubicBezTo>
                    <a:pt x="221989" y="756180"/>
                    <a:pt x="208520" y="779544"/>
                    <a:pt x="204950" y="785088"/>
                  </a:cubicBezTo>
                  <a:cubicBezTo>
                    <a:pt x="192013" y="804975"/>
                    <a:pt x="180988" y="827712"/>
                    <a:pt x="174974" y="850920"/>
                  </a:cubicBezTo>
                  <a:cubicBezTo>
                    <a:pt x="173408" y="856964"/>
                    <a:pt x="169085" y="872623"/>
                    <a:pt x="177887" y="875724"/>
                  </a:cubicBezTo>
                  <a:close/>
                  <a:moveTo>
                    <a:pt x="75525" y="849134"/>
                  </a:moveTo>
                  <a:cubicBezTo>
                    <a:pt x="70074" y="843935"/>
                    <a:pt x="63841" y="842965"/>
                    <a:pt x="61022" y="850982"/>
                  </a:cubicBezTo>
                  <a:cubicBezTo>
                    <a:pt x="60239" y="853175"/>
                    <a:pt x="59769" y="855492"/>
                    <a:pt x="59393" y="857810"/>
                  </a:cubicBezTo>
                  <a:cubicBezTo>
                    <a:pt x="55415" y="881299"/>
                    <a:pt x="61304" y="942214"/>
                    <a:pt x="78500" y="955994"/>
                  </a:cubicBezTo>
                  <a:cubicBezTo>
                    <a:pt x="95696" y="969774"/>
                    <a:pt x="98829" y="921450"/>
                    <a:pt x="96918" y="907638"/>
                  </a:cubicBezTo>
                  <a:cubicBezTo>
                    <a:pt x="95508" y="897428"/>
                    <a:pt x="93660" y="887218"/>
                    <a:pt x="90559" y="877415"/>
                  </a:cubicBezTo>
                  <a:cubicBezTo>
                    <a:pt x="87364" y="867519"/>
                    <a:pt x="83167" y="856400"/>
                    <a:pt x="75525" y="849134"/>
                  </a:cubicBezTo>
                  <a:close/>
                  <a:moveTo>
                    <a:pt x="21274" y="890632"/>
                  </a:moveTo>
                  <a:cubicBezTo>
                    <a:pt x="20710" y="892887"/>
                    <a:pt x="20491" y="895236"/>
                    <a:pt x="20365" y="897522"/>
                  </a:cubicBezTo>
                  <a:cubicBezTo>
                    <a:pt x="20115" y="901625"/>
                    <a:pt x="20146" y="905728"/>
                    <a:pt x="20397" y="909830"/>
                  </a:cubicBezTo>
                  <a:cubicBezTo>
                    <a:pt x="20773" y="916407"/>
                    <a:pt x="21618" y="922953"/>
                    <a:pt x="23090" y="929404"/>
                  </a:cubicBezTo>
                  <a:cubicBezTo>
                    <a:pt x="25283" y="938988"/>
                    <a:pt x="29010" y="948258"/>
                    <a:pt x="33991" y="956652"/>
                  </a:cubicBezTo>
                  <a:cubicBezTo>
                    <a:pt x="41383" y="969054"/>
                    <a:pt x="51124" y="983617"/>
                    <a:pt x="61179" y="982427"/>
                  </a:cubicBezTo>
                  <a:cubicBezTo>
                    <a:pt x="71265" y="981268"/>
                    <a:pt x="71233" y="959940"/>
                    <a:pt x="69197" y="952048"/>
                  </a:cubicBezTo>
                  <a:cubicBezTo>
                    <a:pt x="65000" y="935731"/>
                    <a:pt x="57013" y="919445"/>
                    <a:pt x="47992" y="905320"/>
                  </a:cubicBezTo>
                  <a:cubicBezTo>
                    <a:pt x="47021" y="903786"/>
                    <a:pt x="45392" y="901406"/>
                    <a:pt x="44296" y="899902"/>
                  </a:cubicBezTo>
                  <a:cubicBezTo>
                    <a:pt x="40568" y="894735"/>
                    <a:pt x="24907" y="876100"/>
                    <a:pt x="21274" y="89063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8" name="Google Shape;2348;p33"/>
            <p:cNvSpPr/>
            <p:nvPr/>
          </p:nvSpPr>
          <p:spPr>
            <a:xfrm flipH="1" rot="-5400000">
              <a:off x="8226520" y="277510"/>
              <a:ext cx="468861" cy="460505"/>
            </a:xfrm>
            <a:custGeom>
              <a:rect b="b" l="l" r="r" t="t"/>
              <a:pathLst>
                <a:path extrusionOk="0" h="921010" w="937722">
                  <a:moveTo>
                    <a:pt x="851923" y="760150"/>
                  </a:moveTo>
                  <a:cubicBezTo>
                    <a:pt x="854836" y="763376"/>
                    <a:pt x="857718" y="766633"/>
                    <a:pt x="860537" y="769953"/>
                  </a:cubicBezTo>
                  <a:cubicBezTo>
                    <a:pt x="872816" y="784297"/>
                    <a:pt x="916667" y="830586"/>
                    <a:pt x="906017" y="853574"/>
                  </a:cubicBezTo>
                  <a:cubicBezTo>
                    <a:pt x="899565" y="867448"/>
                    <a:pt x="877827" y="876562"/>
                    <a:pt x="865016" y="882325"/>
                  </a:cubicBezTo>
                  <a:cubicBezTo>
                    <a:pt x="825832" y="899957"/>
                    <a:pt x="783170" y="910167"/>
                    <a:pt x="740540" y="915585"/>
                  </a:cubicBezTo>
                  <a:cubicBezTo>
                    <a:pt x="627403" y="929929"/>
                    <a:pt x="509003" y="914458"/>
                    <a:pt x="399500" y="885269"/>
                  </a:cubicBezTo>
                  <a:cubicBezTo>
                    <a:pt x="339736" y="869359"/>
                    <a:pt x="278218" y="848438"/>
                    <a:pt x="228854" y="810699"/>
                  </a:cubicBezTo>
                  <a:lnTo>
                    <a:pt x="459075" y="698671"/>
                  </a:lnTo>
                  <a:cubicBezTo>
                    <a:pt x="437149" y="691750"/>
                    <a:pt x="415349" y="684390"/>
                    <a:pt x="393580" y="676623"/>
                  </a:cubicBezTo>
                  <a:lnTo>
                    <a:pt x="455285" y="572864"/>
                  </a:lnTo>
                  <a:lnTo>
                    <a:pt x="307724" y="462559"/>
                  </a:lnTo>
                  <a:cubicBezTo>
                    <a:pt x="311170" y="484952"/>
                    <a:pt x="314177" y="507439"/>
                    <a:pt x="316808" y="530020"/>
                  </a:cubicBezTo>
                  <a:lnTo>
                    <a:pt x="13010" y="509757"/>
                  </a:lnTo>
                  <a:cubicBezTo>
                    <a:pt x="17145" y="509130"/>
                    <a:pt x="7779" y="502898"/>
                    <a:pt x="7090" y="498826"/>
                  </a:cubicBezTo>
                  <a:cubicBezTo>
                    <a:pt x="5117" y="487238"/>
                    <a:pt x="4302" y="475337"/>
                    <a:pt x="3269" y="463655"/>
                  </a:cubicBezTo>
                  <a:cubicBezTo>
                    <a:pt x="418" y="430959"/>
                    <a:pt x="-678" y="397667"/>
                    <a:pt x="418" y="364876"/>
                  </a:cubicBezTo>
                  <a:cubicBezTo>
                    <a:pt x="3958" y="257546"/>
                    <a:pt x="24380" y="132115"/>
                    <a:pt x="95921" y="45612"/>
                  </a:cubicBezTo>
                  <a:cubicBezTo>
                    <a:pt x="128434" y="6276"/>
                    <a:pt x="164611" y="49652"/>
                    <a:pt x="188824" y="89208"/>
                  </a:cubicBezTo>
                  <a:cubicBezTo>
                    <a:pt x="190453" y="85231"/>
                    <a:pt x="192144" y="81222"/>
                    <a:pt x="193898" y="77276"/>
                  </a:cubicBezTo>
                  <a:cubicBezTo>
                    <a:pt x="201509" y="60082"/>
                    <a:pt x="224124" y="858"/>
                    <a:pt x="249809" y="12"/>
                  </a:cubicBezTo>
                  <a:cubicBezTo>
                    <a:pt x="265282" y="-489"/>
                    <a:pt x="283261" y="14607"/>
                    <a:pt x="294224" y="23313"/>
                  </a:cubicBezTo>
                  <a:cubicBezTo>
                    <a:pt x="327740" y="49966"/>
                    <a:pt x="356024" y="83007"/>
                    <a:pt x="379923" y="118115"/>
                  </a:cubicBezTo>
                  <a:cubicBezTo>
                    <a:pt x="443320" y="211351"/>
                    <a:pt x="481972" y="322533"/>
                    <a:pt x="504148" y="431961"/>
                  </a:cubicBezTo>
                  <a:cubicBezTo>
                    <a:pt x="507155" y="446806"/>
                    <a:pt x="509943" y="461902"/>
                    <a:pt x="512230" y="477091"/>
                  </a:cubicBezTo>
                  <a:lnTo>
                    <a:pt x="547311" y="418118"/>
                  </a:lnTo>
                  <a:cubicBezTo>
                    <a:pt x="546027" y="422064"/>
                    <a:pt x="555893" y="416583"/>
                    <a:pt x="559903" y="417805"/>
                  </a:cubicBezTo>
                  <a:cubicBezTo>
                    <a:pt x="571335" y="421187"/>
                    <a:pt x="582549" y="425760"/>
                    <a:pt x="593637" y="430082"/>
                  </a:cubicBezTo>
                  <a:cubicBezTo>
                    <a:pt x="624678" y="442108"/>
                    <a:pt x="655468" y="455951"/>
                    <a:pt x="684849" y="471516"/>
                  </a:cubicBezTo>
                  <a:cubicBezTo>
                    <a:pt x="780978" y="522441"/>
                    <a:pt x="886096" y="596228"/>
                    <a:pt x="933049" y="697763"/>
                  </a:cubicBezTo>
                  <a:cubicBezTo>
                    <a:pt x="954317" y="743896"/>
                    <a:pt x="898751" y="756455"/>
                    <a:pt x="851923" y="7601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9" name="Google Shape;2349;p33"/>
            <p:cNvSpPr/>
            <p:nvPr/>
          </p:nvSpPr>
          <p:spPr>
            <a:xfrm flipH="1" rot="-5400000">
              <a:off x="8307953" y="214485"/>
              <a:ext cx="428993" cy="404665"/>
            </a:xfrm>
            <a:custGeom>
              <a:rect b="b" l="l" r="r" t="t"/>
              <a:pathLst>
                <a:path extrusionOk="0" h="809330" w="857985">
                  <a:moveTo>
                    <a:pt x="379334" y="146512"/>
                  </a:moveTo>
                  <a:cubicBezTo>
                    <a:pt x="383781" y="84094"/>
                    <a:pt x="396686" y="26561"/>
                    <a:pt x="427570" y="10213"/>
                  </a:cubicBezTo>
                  <a:cubicBezTo>
                    <a:pt x="503371" y="-29875"/>
                    <a:pt x="707751" y="55249"/>
                    <a:pt x="723506" y="140530"/>
                  </a:cubicBezTo>
                  <a:cubicBezTo>
                    <a:pt x="726639" y="157505"/>
                    <a:pt x="712449" y="181871"/>
                    <a:pt x="689208" y="209024"/>
                  </a:cubicBezTo>
                  <a:cubicBezTo>
                    <a:pt x="721376" y="196559"/>
                    <a:pt x="749943" y="191486"/>
                    <a:pt x="769269" y="199911"/>
                  </a:cubicBezTo>
                  <a:cubicBezTo>
                    <a:pt x="848202" y="234330"/>
                    <a:pt x="891615" y="438810"/>
                    <a:pt x="825931" y="500038"/>
                  </a:cubicBezTo>
                  <a:cubicBezTo>
                    <a:pt x="815720" y="509528"/>
                    <a:pt x="795517" y="513631"/>
                    <a:pt x="769457" y="514038"/>
                  </a:cubicBezTo>
                  <a:cubicBezTo>
                    <a:pt x="791696" y="530386"/>
                    <a:pt x="806668" y="547486"/>
                    <a:pt x="808860" y="564461"/>
                  </a:cubicBezTo>
                  <a:cubicBezTo>
                    <a:pt x="819260" y="644950"/>
                    <a:pt x="656633" y="787952"/>
                    <a:pt x="566455" y="768847"/>
                  </a:cubicBezTo>
                  <a:cubicBezTo>
                    <a:pt x="555742" y="766592"/>
                    <a:pt x="544811" y="758011"/>
                    <a:pt x="533942" y="745014"/>
                  </a:cubicBezTo>
                  <a:cubicBezTo>
                    <a:pt x="531561" y="758355"/>
                    <a:pt x="526863" y="769317"/>
                    <a:pt x="519189" y="776865"/>
                  </a:cubicBezTo>
                  <a:cubicBezTo>
                    <a:pt x="459300" y="835713"/>
                    <a:pt x="237223" y="810533"/>
                    <a:pt x="195407" y="733739"/>
                  </a:cubicBezTo>
                  <a:cubicBezTo>
                    <a:pt x="182064" y="709185"/>
                    <a:pt x="205399" y="654346"/>
                    <a:pt x="238632" y="596845"/>
                  </a:cubicBezTo>
                  <a:cubicBezTo>
                    <a:pt x="191367" y="629072"/>
                    <a:pt x="144665" y="651371"/>
                    <a:pt x="114595" y="641912"/>
                  </a:cubicBezTo>
                  <a:cubicBezTo>
                    <a:pt x="32122" y="615855"/>
                    <a:pt x="-36192" y="417576"/>
                    <a:pt x="21285" y="350115"/>
                  </a:cubicBezTo>
                  <a:cubicBezTo>
                    <a:pt x="36006" y="332827"/>
                    <a:pt x="79670" y="327347"/>
                    <a:pt x="132511" y="327942"/>
                  </a:cubicBezTo>
                  <a:cubicBezTo>
                    <a:pt x="97148" y="310309"/>
                    <a:pt x="71025" y="290359"/>
                    <a:pt x="66107" y="268749"/>
                  </a:cubicBezTo>
                  <a:cubicBezTo>
                    <a:pt x="48003" y="189481"/>
                    <a:pt x="196222" y="33482"/>
                    <a:pt x="287871" y="44976"/>
                  </a:cubicBezTo>
                  <a:cubicBezTo>
                    <a:pt x="315592" y="48453"/>
                    <a:pt x="348700" y="92550"/>
                    <a:pt x="379334" y="146512"/>
                  </a:cubicBezTo>
                  <a:lnTo>
                    <a:pt x="379334" y="146512"/>
                  </a:lnTo>
                  <a:close/>
                  <a:moveTo>
                    <a:pt x="404611" y="395747"/>
                  </a:moveTo>
                  <a:lnTo>
                    <a:pt x="404830" y="430667"/>
                  </a:lnTo>
                  <a:lnTo>
                    <a:pt x="421870" y="437839"/>
                  </a:lnTo>
                  <a:lnTo>
                    <a:pt x="448275" y="425907"/>
                  </a:lnTo>
                  <a:lnTo>
                    <a:pt x="452033" y="394275"/>
                  </a:lnTo>
                  <a:lnTo>
                    <a:pt x="433897" y="379336"/>
                  </a:lnTo>
                  <a:lnTo>
                    <a:pt x="404611" y="395747"/>
                  </a:lnTo>
                  <a:lnTo>
                    <a:pt x="404611" y="39574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0" name="Google Shape;2350;p33"/>
            <p:cNvSpPr/>
            <p:nvPr/>
          </p:nvSpPr>
          <p:spPr>
            <a:xfrm flipH="1" rot="-5400000">
              <a:off x="8384581" y="275869"/>
              <a:ext cx="323897" cy="304090"/>
            </a:xfrm>
            <a:custGeom>
              <a:rect b="b" l="l" r="r" t="t"/>
              <a:pathLst>
                <a:path extrusionOk="0" h="608180" w="647793">
                  <a:moveTo>
                    <a:pt x="111563" y="205327"/>
                  </a:moveTo>
                  <a:cubicBezTo>
                    <a:pt x="96497" y="201725"/>
                    <a:pt x="81462" y="197998"/>
                    <a:pt x="66396" y="194522"/>
                  </a:cubicBezTo>
                  <a:cubicBezTo>
                    <a:pt x="46287" y="189887"/>
                    <a:pt x="26146" y="185377"/>
                    <a:pt x="5818" y="181493"/>
                  </a:cubicBezTo>
                  <a:cubicBezTo>
                    <a:pt x="2059" y="180898"/>
                    <a:pt x="-509" y="177328"/>
                    <a:pt x="86" y="173570"/>
                  </a:cubicBezTo>
                  <a:cubicBezTo>
                    <a:pt x="681" y="169780"/>
                    <a:pt x="4252" y="167212"/>
                    <a:pt x="8042" y="167838"/>
                  </a:cubicBezTo>
                  <a:cubicBezTo>
                    <a:pt x="33977" y="171283"/>
                    <a:pt x="59724" y="175292"/>
                    <a:pt x="85315" y="180397"/>
                  </a:cubicBezTo>
                  <a:cubicBezTo>
                    <a:pt x="95557" y="182433"/>
                    <a:pt x="105768" y="184625"/>
                    <a:pt x="115917" y="187037"/>
                  </a:cubicBezTo>
                  <a:cubicBezTo>
                    <a:pt x="131140" y="190701"/>
                    <a:pt x="146206" y="194929"/>
                    <a:pt x="161272" y="199126"/>
                  </a:cubicBezTo>
                  <a:cubicBezTo>
                    <a:pt x="169886" y="201631"/>
                    <a:pt x="178499" y="204105"/>
                    <a:pt x="187082" y="206705"/>
                  </a:cubicBezTo>
                  <a:cubicBezTo>
                    <a:pt x="195695" y="209273"/>
                    <a:pt x="204278" y="211966"/>
                    <a:pt x="212829" y="214754"/>
                  </a:cubicBezTo>
                  <a:lnTo>
                    <a:pt x="227018" y="219546"/>
                  </a:lnTo>
                  <a:cubicBezTo>
                    <a:pt x="227457" y="219702"/>
                    <a:pt x="233126" y="221863"/>
                    <a:pt x="235193" y="222928"/>
                  </a:cubicBezTo>
                  <a:cubicBezTo>
                    <a:pt x="242554" y="226655"/>
                    <a:pt x="238138" y="234140"/>
                    <a:pt x="236540" y="235048"/>
                  </a:cubicBezTo>
                  <a:cubicBezTo>
                    <a:pt x="234316" y="236458"/>
                    <a:pt x="231591" y="236332"/>
                    <a:pt x="229492" y="235017"/>
                  </a:cubicBezTo>
                  <a:lnTo>
                    <a:pt x="229524" y="234954"/>
                  </a:lnTo>
                  <a:cubicBezTo>
                    <a:pt x="229743" y="234485"/>
                    <a:pt x="228960" y="234171"/>
                    <a:pt x="228240" y="233890"/>
                  </a:cubicBezTo>
                  <a:cubicBezTo>
                    <a:pt x="228114" y="233764"/>
                    <a:pt x="227958" y="233670"/>
                    <a:pt x="227864" y="233545"/>
                  </a:cubicBezTo>
                  <a:cubicBezTo>
                    <a:pt x="227864" y="233545"/>
                    <a:pt x="227895" y="233576"/>
                    <a:pt x="227895" y="233608"/>
                  </a:cubicBezTo>
                  <a:cubicBezTo>
                    <a:pt x="227864" y="233608"/>
                    <a:pt x="227864" y="233576"/>
                    <a:pt x="227832" y="233545"/>
                  </a:cubicBezTo>
                  <a:cubicBezTo>
                    <a:pt x="225922" y="232981"/>
                    <a:pt x="223040" y="232793"/>
                    <a:pt x="222821" y="232731"/>
                  </a:cubicBezTo>
                  <a:lnTo>
                    <a:pt x="208663" y="228910"/>
                  </a:lnTo>
                  <a:lnTo>
                    <a:pt x="156793" y="216069"/>
                  </a:lnTo>
                  <a:cubicBezTo>
                    <a:pt x="141758" y="212311"/>
                    <a:pt x="126629" y="208928"/>
                    <a:pt x="111563" y="205327"/>
                  </a:cubicBezTo>
                  <a:close/>
                  <a:moveTo>
                    <a:pt x="227895" y="233608"/>
                  </a:moveTo>
                  <a:cubicBezTo>
                    <a:pt x="228271" y="234359"/>
                    <a:pt x="229054" y="235894"/>
                    <a:pt x="229492" y="235017"/>
                  </a:cubicBezTo>
                  <a:cubicBezTo>
                    <a:pt x="229023" y="234735"/>
                    <a:pt x="228615" y="234297"/>
                    <a:pt x="228240" y="233890"/>
                  </a:cubicBezTo>
                  <a:cubicBezTo>
                    <a:pt x="228020" y="233796"/>
                    <a:pt x="228114" y="233670"/>
                    <a:pt x="227895" y="233608"/>
                  </a:cubicBezTo>
                  <a:close/>
                  <a:moveTo>
                    <a:pt x="270776" y="299158"/>
                  </a:moveTo>
                  <a:cubicBezTo>
                    <a:pt x="269178" y="298187"/>
                    <a:pt x="267205" y="297968"/>
                    <a:pt x="264918" y="298720"/>
                  </a:cubicBezTo>
                  <a:cubicBezTo>
                    <a:pt x="264041" y="299033"/>
                    <a:pt x="262882" y="299722"/>
                    <a:pt x="261661" y="300943"/>
                  </a:cubicBezTo>
                  <a:cubicBezTo>
                    <a:pt x="260189" y="302415"/>
                    <a:pt x="257839" y="306205"/>
                    <a:pt x="256461" y="307771"/>
                  </a:cubicBezTo>
                  <a:lnTo>
                    <a:pt x="245216" y="320643"/>
                  </a:lnTo>
                  <a:cubicBezTo>
                    <a:pt x="239484" y="327126"/>
                    <a:pt x="233658" y="333546"/>
                    <a:pt x="227770" y="339935"/>
                  </a:cubicBezTo>
                  <a:cubicBezTo>
                    <a:pt x="221944" y="346293"/>
                    <a:pt x="216055" y="352588"/>
                    <a:pt x="210010" y="358758"/>
                  </a:cubicBezTo>
                  <a:cubicBezTo>
                    <a:pt x="199861" y="369343"/>
                    <a:pt x="189055" y="379209"/>
                    <a:pt x="178249" y="389011"/>
                  </a:cubicBezTo>
                  <a:cubicBezTo>
                    <a:pt x="168038" y="398282"/>
                    <a:pt x="157764" y="407427"/>
                    <a:pt x="147396" y="416510"/>
                  </a:cubicBezTo>
                  <a:cubicBezTo>
                    <a:pt x="131735" y="430196"/>
                    <a:pt x="116011" y="443913"/>
                    <a:pt x="100506" y="457975"/>
                  </a:cubicBezTo>
                  <a:cubicBezTo>
                    <a:pt x="97593" y="460481"/>
                    <a:pt x="97248" y="464834"/>
                    <a:pt x="99754" y="467747"/>
                  </a:cubicBezTo>
                  <a:cubicBezTo>
                    <a:pt x="102229" y="470660"/>
                    <a:pt x="106614" y="471004"/>
                    <a:pt x="109527" y="468499"/>
                  </a:cubicBezTo>
                  <a:cubicBezTo>
                    <a:pt x="132768" y="449676"/>
                    <a:pt x="156824" y="432043"/>
                    <a:pt x="179502" y="412814"/>
                  </a:cubicBezTo>
                  <a:cubicBezTo>
                    <a:pt x="187144" y="406331"/>
                    <a:pt x="194630" y="399597"/>
                    <a:pt x="201866" y="392645"/>
                  </a:cubicBezTo>
                  <a:cubicBezTo>
                    <a:pt x="209133" y="385660"/>
                    <a:pt x="216118" y="378363"/>
                    <a:pt x="222915" y="370847"/>
                  </a:cubicBezTo>
                  <a:cubicBezTo>
                    <a:pt x="227644" y="365585"/>
                    <a:pt x="232280" y="360261"/>
                    <a:pt x="236822" y="354843"/>
                  </a:cubicBezTo>
                  <a:cubicBezTo>
                    <a:pt x="243619" y="346762"/>
                    <a:pt x="250197" y="338526"/>
                    <a:pt x="256712" y="330289"/>
                  </a:cubicBezTo>
                  <a:lnTo>
                    <a:pt x="267236" y="316571"/>
                  </a:lnTo>
                  <a:cubicBezTo>
                    <a:pt x="267831" y="315788"/>
                    <a:pt x="268552" y="313690"/>
                    <a:pt x="269335" y="312061"/>
                  </a:cubicBezTo>
                  <a:cubicBezTo>
                    <a:pt x="270055" y="311873"/>
                    <a:pt x="270744" y="311591"/>
                    <a:pt x="271371" y="311216"/>
                  </a:cubicBezTo>
                  <a:cubicBezTo>
                    <a:pt x="270932" y="311372"/>
                    <a:pt x="270275" y="311498"/>
                    <a:pt x="269585" y="311529"/>
                  </a:cubicBezTo>
                  <a:cubicBezTo>
                    <a:pt x="270212" y="310370"/>
                    <a:pt x="270838" y="309587"/>
                    <a:pt x="271433" y="310120"/>
                  </a:cubicBezTo>
                  <a:cubicBezTo>
                    <a:pt x="271841" y="310464"/>
                    <a:pt x="271903" y="310746"/>
                    <a:pt x="271747" y="310934"/>
                  </a:cubicBezTo>
                  <a:cubicBezTo>
                    <a:pt x="273563" y="309587"/>
                    <a:pt x="274660" y="307364"/>
                    <a:pt x="274409" y="304952"/>
                  </a:cubicBezTo>
                  <a:cubicBezTo>
                    <a:pt x="274190" y="301382"/>
                    <a:pt x="272091" y="299941"/>
                    <a:pt x="270776" y="299158"/>
                  </a:cubicBezTo>
                  <a:close/>
                  <a:moveTo>
                    <a:pt x="271371" y="311216"/>
                  </a:moveTo>
                  <a:cubicBezTo>
                    <a:pt x="271527" y="311122"/>
                    <a:pt x="271684" y="311028"/>
                    <a:pt x="271747" y="310934"/>
                  </a:cubicBezTo>
                  <a:lnTo>
                    <a:pt x="271527" y="311090"/>
                  </a:lnTo>
                  <a:lnTo>
                    <a:pt x="271371" y="311216"/>
                  </a:lnTo>
                  <a:close/>
                  <a:moveTo>
                    <a:pt x="319545" y="294585"/>
                  </a:moveTo>
                  <a:cubicBezTo>
                    <a:pt x="318887" y="295337"/>
                    <a:pt x="320735" y="295556"/>
                    <a:pt x="322207" y="295588"/>
                  </a:cubicBezTo>
                  <a:lnTo>
                    <a:pt x="322176" y="295556"/>
                  </a:lnTo>
                  <a:cubicBezTo>
                    <a:pt x="321236" y="295431"/>
                    <a:pt x="320328" y="295086"/>
                    <a:pt x="319545" y="294585"/>
                  </a:cubicBezTo>
                  <a:close/>
                  <a:moveTo>
                    <a:pt x="399480" y="508242"/>
                  </a:moveTo>
                  <a:cubicBezTo>
                    <a:pt x="394469" y="484189"/>
                    <a:pt x="389708" y="460136"/>
                    <a:pt x="383882" y="436303"/>
                  </a:cubicBezTo>
                  <a:cubicBezTo>
                    <a:pt x="378024" y="412375"/>
                    <a:pt x="371133" y="388730"/>
                    <a:pt x="363334" y="365209"/>
                  </a:cubicBezTo>
                  <a:cubicBezTo>
                    <a:pt x="359826" y="354968"/>
                    <a:pt x="356224" y="344758"/>
                    <a:pt x="352308" y="334642"/>
                  </a:cubicBezTo>
                  <a:cubicBezTo>
                    <a:pt x="348393" y="324464"/>
                    <a:pt x="344196" y="314410"/>
                    <a:pt x="339560" y="304545"/>
                  </a:cubicBezTo>
                  <a:cubicBezTo>
                    <a:pt x="338902" y="303135"/>
                    <a:pt x="333546" y="289856"/>
                    <a:pt x="329881" y="285754"/>
                  </a:cubicBezTo>
                  <a:cubicBezTo>
                    <a:pt x="327313" y="282841"/>
                    <a:pt x="324463" y="282121"/>
                    <a:pt x="322427" y="282371"/>
                  </a:cubicBezTo>
                  <a:cubicBezTo>
                    <a:pt x="318793" y="282716"/>
                    <a:pt x="316100" y="285941"/>
                    <a:pt x="316444" y="289574"/>
                  </a:cubicBezTo>
                  <a:cubicBezTo>
                    <a:pt x="316663" y="291735"/>
                    <a:pt x="317854" y="293552"/>
                    <a:pt x="319545" y="294585"/>
                  </a:cubicBezTo>
                  <a:cubicBezTo>
                    <a:pt x="319608" y="294554"/>
                    <a:pt x="319639" y="294491"/>
                    <a:pt x="319733" y="294429"/>
                  </a:cubicBezTo>
                  <a:cubicBezTo>
                    <a:pt x="320579" y="293708"/>
                    <a:pt x="321424" y="294272"/>
                    <a:pt x="322176" y="295556"/>
                  </a:cubicBezTo>
                  <a:cubicBezTo>
                    <a:pt x="322395" y="295588"/>
                    <a:pt x="322615" y="295588"/>
                    <a:pt x="322834" y="295588"/>
                  </a:cubicBezTo>
                  <a:lnTo>
                    <a:pt x="322427" y="295588"/>
                  </a:lnTo>
                  <a:lnTo>
                    <a:pt x="322207" y="295588"/>
                  </a:lnTo>
                  <a:cubicBezTo>
                    <a:pt x="324494" y="299408"/>
                    <a:pt x="326185" y="309430"/>
                    <a:pt x="326530" y="310307"/>
                  </a:cubicBezTo>
                  <a:cubicBezTo>
                    <a:pt x="330602" y="320048"/>
                    <a:pt x="334267" y="329976"/>
                    <a:pt x="337649" y="339966"/>
                  </a:cubicBezTo>
                  <a:cubicBezTo>
                    <a:pt x="341095" y="350020"/>
                    <a:pt x="344259" y="360167"/>
                    <a:pt x="347265" y="370314"/>
                  </a:cubicBezTo>
                  <a:cubicBezTo>
                    <a:pt x="352935" y="388949"/>
                    <a:pt x="357727" y="407709"/>
                    <a:pt x="362332" y="426500"/>
                  </a:cubicBezTo>
                  <a:cubicBezTo>
                    <a:pt x="365777" y="440687"/>
                    <a:pt x="369066" y="454906"/>
                    <a:pt x="372355" y="469125"/>
                  </a:cubicBezTo>
                  <a:cubicBezTo>
                    <a:pt x="375612" y="483406"/>
                    <a:pt x="378964" y="497656"/>
                    <a:pt x="382222" y="511938"/>
                  </a:cubicBezTo>
                  <a:cubicBezTo>
                    <a:pt x="386419" y="529789"/>
                    <a:pt x="391681" y="547735"/>
                    <a:pt x="395471" y="565837"/>
                  </a:cubicBezTo>
                  <a:cubicBezTo>
                    <a:pt x="397945" y="577613"/>
                    <a:pt x="399856" y="589420"/>
                    <a:pt x="400263" y="601321"/>
                  </a:cubicBezTo>
                  <a:cubicBezTo>
                    <a:pt x="400326" y="605142"/>
                    <a:pt x="403458" y="608212"/>
                    <a:pt x="407280" y="608180"/>
                  </a:cubicBezTo>
                  <a:cubicBezTo>
                    <a:pt x="411101" y="608118"/>
                    <a:pt x="414171" y="604986"/>
                    <a:pt x="414108" y="601165"/>
                  </a:cubicBezTo>
                  <a:cubicBezTo>
                    <a:pt x="414233" y="588387"/>
                    <a:pt x="412855" y="575640"/>
                    <a:pt x="410725" y="562956"/>
                  </a:cubicBezTo>
                  <a:cubicBezTo>
                    <a:pt x="407656" y="544572"/>
                    <a:pt x="403020" y="526344"/>
                    <a:pt x="399480" y="508242"/>
                  </a:cubicBezTo>
                  <a:close/>
                  <a:moveTo>
                    <a:pt x="644016" y="348923"/>
                  </a:moveTo>
                  <a:cubicBezTo>
                    <a:pt x="641510" y="347733"/>
                    <a:pt x="638597" y="348266"/>
                    <a:pt x="636686" y="350020"/>
                  </a:cubicBezTo>
                  <a:cubicBezTo>
                    <a:pt x="636718" y="350051"/>
                    <a:pt x="636780" y="350114"/>
                    <a:pt x="636812" y="350208"/>
                  </a:cubicBezTo>
                  <a:cubicBezTo>
                    <a:pt x="636968" y="350521"/>
                    <a:pt x="636655" y="350615"/>
                    <a:pt x="636123" y="350615"/>
                  </a:cubicBezTo>
                  <a:cubicBezTo>
                    <a:pt x="635747" y="351022"/>
                    <a:pt x="635434" y="351523"/>
                    <a:pt x="635183" y="352055"/>
                  </a:cubicBezTo>
                  <a:cubicBezTo>
                    <a:pt x="635340" y="351711"/>
                    <a:pt x="635653" y="351084"/>
                    <a:pt x="635935" y="350583"/>
                  </a:cubicBezTo>
                  <a:cubicBezTo>
                    <a:pt x="635152" y="350552"/>
                    <a:pt x="634055" y="350333"/>
                    <a:pt x="633272" y="350301"/>
                  </a:cubicBezTo>
                  <a:cubicBezTo>
                    <a:pt x="629388" y="350208"/>
                    <a:pt x="625191" y="349487"/>
                    <a:pt x="623719" y="349362"/>
                  </a:cubicBezTo>
                  <a:cubicBezTo>
                    <a:pt x="613790" y="348454"/>
                    <a:pt x="603892" y="347076"/>
                    <a:pt x="594056" y="345384"/>
                  </a:cubicBezTo>
                  <a:cubicBezTo>
                    <a:pt x="584158" y="343693"/>
                    <a:pt x="574354" y="341657"/>
                    <a:pt x="564613" y="339371"/>
                  </a:cubicBezTo>
                  <a:cubicBezTo>
                    <a:pt x="542562" y="334392"/>
                    <a:pt x="520824" y="328441"/>
                    <a:pt x="499149" y="322303"/>
                  </a:cubicBezTo>
                  <a:cubicBezTo>
                    <a:pt x="484646" y="318168"/>
                    <a:pt x="470238" y="313878"/>
                    <a:pt x="455830" y="309493"/>
                  </a:cubicBezTo>
                  <a:cubicBezTo>
                    <a:pt x="419652" y="298469"/>
                    <a:pt x="383819" y="286599"/>
                    <a:pt x="348456" y="273633"/>
                  </a:cubicBezTo>
                  <a:cubicBezTo>
                    <a:pt x="344916" y="272255"/>
                    <a:pt x="340876" y="274009"/>
                    <a:pt x="339497" y="277579"/>
                  </a:cubicBezTo>
                  <a:cubicBezTo>
                    <a:pt x="338119" y="281150"/>
                    <a:pt x="339873" y="285159"/>
                    <a:pt x="343444" y="286537"/>
                  </a:cubicBezTo>
                  <a:cubicBezTo>
                    <a:pt x="378588" y="301037"/>
                    <a:pt x="414045" y="315036"/>
                    <a:pt x="450286" y="327000"/>
                  </a:cubicBezTo>
                  <a:cubicBezTo>
                    <a:pt x="464757" y="331792"/>
                    <a:pt x="479384" y="336239"/>
                    <a:pt x="494137" y="340248"/>
                  </a:cubicBezTo>
                  <a:cubicBezTo>
                    <a:pt x="516220" y="346293"/>
                    <a:pt x="538584" y="351335"/>
                    <a:pt x="561136" y="355814"/>
                  </a:cubicBezTo>
                  <a:cubicBezTo>
                    <a:pt x="571253" y="357724"/>
                    <a:pt x="581465" y="359446"/>
                    <a:pt x="591770" y="360731"/>
                  </a:cubicBezTo>
                  <a:cubicBezTo>
                    <a:pt x="602044" y="362046"/>
                    <a:pt x="612380" y="362985"/>
                    <a:pt x="622748" y="363487"/>
                  </a:cubicBezTo>
                  <a:cubicBezTo>
                    <a:pt x="625254" y="363581"/>
                    <a:pt x="634337" y="364583"/>
                    <a:pt x="639505" y="363330"/>
                  </a:cubicBezTo>
                  <a:cubicBezTo>
                    <a:pt x="643452" y="362359"/>
                    <a:pt x="646052" y="360261"/>
                    <a:pt x="647148" y="357787"/>
                  </a:cubicBezTo>
                  <a:cubicBezTo>
                    <a:pt x="648714" y="354498"/>
                    <a:pt x="647336" y="350521"/>
                    <a:pt x="644016" y="348923"/>
                  </a:cubicBezTo>
                  <a:close/>
                  <a:moveTo>
                    <a:pt x="636311" y="350396"/>
                  </a:moveTo>
                  <a:cubicBezTo>
                    <a:pt x="636373" y="350333"/>
                    <a:pt x="636436" y="350239"/>
                    <a:pt x="636530" y="350176"/>
                  </a:cubicBezTo>
                  <a:lnTo>
                    <a:pt x="636686" y="350020"/>
                  </a:lnTo>
                  <a:cubicBezTo>
                    <a:pt x="636467" y="349894"/>
                    <a:pt x="636217" y="350176"/>
                    <a:pt x="635935" y="350583"/>
                  </a:cubicBezTo>
                  <a:lnTo>
                    <a:pt x="636123" y="350615"/>
                  </a:lnTo>
                  <a:lnTo>
                    <a:pt x="636311" y="350396"/>
                  </a:lnTo>
                  <a:close/>
                  <a:moveTo>
                    <a:pt x="566994" y="63829"/>
                  </a:moveTo>
                  <a:cubicBezTo>
                    <a:pt x="567495" y="63923"/>
                    <a:pt x="567933" y="63923"/>
                    <a:pt x="567871" y="63578"/>
                  </a:cubicBezTo>
                  <a:cubicBezTo>
                    <a:pt x="567745" y="63609"/>
                    <a:pt x="567589" y="63609"/>
                    <a:pt x="567463" y="63641"/>
                  </a:cubicBezTo>
                  <a:lnTo>
                    <a:pt x="566994" y="63829"/>
                  </a:lnTo>
                  <a:close/>
                  <a:moveTo>
                    <a:pt x="342849" y="222051"/>
                  </a:moveTo>
                  <a:cubicBezTo>
                    <a:pt x="362269" y="201944"/>
                    <a:pt x="383474" y="184469"/>
                    <a:pt x="405588" y="168089"/>
                  </a:cubicBezTo>
                  <a:cubicBezTo>
                    <a:pt x="418932" y="158224"/>
                    <a:pt x="432651" y="148859"/>
                    <a:pt x="446527" y="139526"/>
                  </a:cubicBezTo>
                  <a:cubicBezTo>
                    <a:pt x="467200" y="125652"/>
                    <a:pt x="488217" y="111903"/>
                    <a:pt x="509705" y="98373"/>
                  </a:cubicBezTo>
                  <a:cubicBezTo>
                    <a:pt x="518819" y="92485"/>
                    <a:pt x="527934" y="86597"/>
                    <a:pt x="537175" y="80866"/>
                  </a:cubicBezTo>
                  <a:cubicBezTo>
                    <a:pt x="543251" y="77108"/>
                    <a:pt x="549390" y="73412"/>
                    <a:pt x="555623" y="69905"/>
                  </a:cubicBezTo>
                  <a:cubicBezTo>
                    <a:pt x="555999" y="69685"/>
                    <a:pt x="563360" y="65457"/>
                    <a:pt x="566994" y="63829"/>
                  </a:cubicBezTo>
                  <a:cubicBezTo>
                    <a:pt x="566774" y="63797"/>
                    <a:pt x="566524" y="63735"/>
                    <a:pt x="566336" y="63672"/>
                  </a:cubicBezTo>
                  <a:cubicBezTo>
                    <a:pt x="566680" y="63703"/>
                    <a:pt x="567056" y="63672"/>
                    <a:pt x="567463" y="63641"/>
                  </a:cubicBezTo>
                  <a:lnTo>
                    <a:pt x="567589" y="63578"/>
                  </a:lnTo>
                  <a:cubicBezTo>
                    <a:pt x="567683" y="63547"/>
                    <a:pt x="567808" y="63390"/>
                    <a:pt x="567839" y="63453"/>
                  </a:cubicBezTo>
                  <a:lnTo>
                    <a:pt x="567871" y="63578"/>
                  </a:lnTo>
                  <a:cubicBezTo>
                    <a:pt x="568184" y="63515"/>
                    <a:pt x="568528" y="63422"/>
                    <a:pt x="568842" y="63328"/>
                  </a:cubicBezTo>
                  <a:cubicBezTo>
                    <a:pt x="572287" y="62137"/>
                    <a:pt x="574167" y="58379"/>
                    <a:pt x="572976" y="54903"/>
                  </a:cubicBezTo>
                  <a:cubicBezTo>
                    <a:pt x="572350" y="52804"/>
                    <a:pt x="570721" y="50800"/>
                    <a:pt x="567213" y="50362"/>
                  </a:cubicBezTo>
                  <a:cubicBezTo>
                    <a:pt x="566524" y="50268"/>
                    <a:pt x="564926" y="50362"/>
                    <a:pt x="562796" y="51113"/>
                  </a:cubicBezTo>
                  <a:cubicBezTo>
                    <a:pt x="558944" y="52460"/>
                    <a:pt x="549453" y="57220"/>
                    <a:pt x="549014" y="57440"/>
                  </a:cubicBezTo>
                  <a:cubicBezTo>
                    <a:pt x="542437" y="60728"/>
                    <a:pt x="535922" y="64205"/>
                    <a:pt x="529469" y="67775"/>
                  </a:cubicBezTo>
                  <a:cubicBezTo>
                    <a:pt x="519884" y="73068"/>
                    <a:pt x="510425" y="78611"/>
                    <a:pt x="500966" y="84123"/>
                  </a:cubicBezTo>
                  <a:cubicBezTo>
                    <a:pt x="482610" y="94959"/>
                    <a:pt x="464381" y="105608"/>
                    <a:pt x="446746" y="116945"/>
                  </a:cubicBezTo>
                  <a:cubicBezTo>
                    <a:pt x="434781" y="124681"/>
                    <a:pt x="423066" y="132636"/>
                    <a:pt x="411696" y="141029"/>
                  </a:cubicBezTo>
                  <a:cubicBezTo>
                    <a:pt x="383067" y="162170"/>
                    <a:pt x="356537" y="185627"/>
                    <a:pt x="332638" y="212656"/>
                  </a:cubicBezTo>
                  <a:cubicBezTo>
                    <a:pt x="330069" y="215474"/>
                    <a:pt x="330226" y="219859"/>
                    <a:pt x="333045" y="222427"/>
                  </a:cubicBezTo>
                  <a:cubicBezTo>
                    <a:pt x="335864" y="225026"/>
                    <a:pt x="340249" y="224870"/>
                    <a:pt x="342849" y="222051"/>
                  </a:cubicBezTo>
                  <a:close/>
                  <a:moveTo>
                    <a:pt x="274848" y="124838"/>
                  </a:moveTo>
                  <a:cubicBezTo>
                    <a:pt x="274065" y="117290"/>
                    <a:pt x="273219" y="109617"/>
                    <a:pt x="272342" y="101975"/>
                  </a:cubicBezTo>
                  <a:cubicBezTo>
                    <a:pt x="271026" y="90387"/>
                    <a:pt x="269617" y="78862"/>
                    <a:pt x="268395" y="67712"/>
                  </a:cubicBezTo>
                  <a:cubicBezTo>
                    <a:pt x="265827" y="44411"/>
                    <a:pt x="263665" y="22895"/>
                    <a:pt x="262945" y="6547"/>
                  </a:cubicBezTo>
                  <a:cubicBezTo>
                    <a:pt x="262914" y="2882"/>
                    <a:pt x="259907" y="-62"/>
                    <a:pt x="256242" y="1"/>
                  </a:cubicBezTo>
                  <a:cubicBezTo>
                    <a:pt x="252577" y="32"/>
                    <a:pt x="249633" y="3039"/>
                    <a:pt x="249696" y="6703"/>
                  </a:cubicBezTo>
                  <a:cubicBezTo>
                    <a:pt x="249382" y="20891"/>
                    <a:pt x="249664" y="38993"/>
                    <a:pt x="250667" y="58786"/>
                  </a:cubicBezTo>
                  <a:cubicBezTo>
                    <a:pt x="251512" y="75291"/>
                    <a:pt x="252671" y="92986"/>
                    <a:pt x="254457" y="110494"/>
                  </a:cubicBezTo>
                  <a:cubicBezTo>
                    <a:pt x="255897" y="124556"/>
                    <a:pt x="257777" y="138493"/>
                    <a:pt x="259781" y="151647"/>
                  </a:cubicBezTo>
                  <a:cubicBezTo>
                    <a:pt x="263478" y="176294"/>
                    <a:pt x="267800" y="198155"/>
                    <a:pt x="271277" y="213031"/>
                  </a:cubicBezTo>
                  <a:cubicBezTo>
                    <a:pt x="272029" y="216789"/>
                    <a:pt x="275693" y="219201"/>
                    <a:pt x="279452" y="218449"/>
                  </a:cubicBezTo>
                  <a:cubicBezTo>
                    <a:pt x="283179" y="217698"/>
                    <a:pt x="285623" y="214033"/>
                    <a:pt x="284871" y="210306"/>
                  </a:cubicBezTo>
                  <a:cubicBezTo>
                    <a:pt x="282710" y="197497"/>
                    <a:pt x="280642" y="179520"/>
                    <a:pt x="278450" y="159163"/>
                  </a:cubicBezTo>
                  <a:cubicBezTo>
                    <a:pt x="277291" y="148264"/>
                    <a:pt x="276101" y="136676"/>
                    <a:pt x="274848" y="1248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33"/>
            <p:cNvSpPr/>
            <p:nvPr/>
          </p:nvSpPr>
          <p:spPr>
            <a:xfrm flipH="1" rot="-5400000">
              <a:off x="8330302" y="223162"/>
              <a:ext cx="403000" cy="385335"/>
            </a:xfrm>
            <a:custGeom>
              <a:rect b="b" l="l" r="r" t="t"/>
              <a:pathLst>
                <a:path extrusionOk="0" h="770669" w="805999">
                  <a:moveTo>
                    <a:pt x="410885" y="343024"/>
                  </a:moveTo>
                  <a:cubicBezTo>
                    <a:pt x="407064" y="343024"/>
                    <a:pt x="403963" y="339924"/>
                    <a:pt x="403963" y="336103"/>
                  </a:cubicBezTo>
                  <a:cubicBezTo>
                    <a:pt x="403900" y="333284"/>
                    <a:pt x="406312" y="324954"/>
                    <a:pt x="411136" y="312708"/>
                  </a:cubicBezTo>
                  <a:cubicBezTo>
                    <a:pt x="418434" y="294105"/>
                    <a:pt x="431057" y="265166"/>
                    <a:pt x="446092" y="232344"/>
                  </a:cubicBezTo>
                  <a:cubicBezTo>
                    <a:pt x="454204" y="214680"/>
                    <a:pt x="462975" y="195889"/>
                    <a:pt x="472058" y="176972"/>
                  </a:cubicBezTo>
                  <a:cubicBezTo>
                    <a:pt x="477947" y="164727"/>
                    <a:pt x="484023" y="152481"/>
                    <a:pt x="490037" y="140423"/>
                  </a:cubicBezTo>
                  <a:cubicBezTo>
                    <a:pt x="523646" y="73025"/>
                    <a:pt x="555282" y="12267"/>
                    <a:pt x="557663" y="4750"/>
                  </a:cubicBezTo>
                  <a:cubicBezTo>
                    <a:pt x="558696" y="1243"/>
                    <a:pt x="562393" y="-762"/>
                    <a:pt x="565901" y="272"/>
                  </a:cubicBezTo>
                  <a:cubicBezTo>
                    <a:pt x="569409" y="1305"/>
                    <a:pt x="571413" y="5001"/>
                    <a:pt x="570380" y="8540"/>
                  </a:cubicBezTo>
                  <a:cubicBezTo>
                    <a:pt x="568751" y="14334"/>
                    <a:pt x="551962" y="51572"/>
                    <a:pt x="529692" y="99051"/>
                  </a:cubicBezTo>
                  <a:cubicBezTo>
                    <a:pt x="516818" y="126518"/>
                    <a:pt x="502284" y="157523"/>
                    <a:pt x="487719" y="187777"/>
                  </a:cubicBezTo>
                  <a:cubicBezTo>
                    <a:pt x="479983" y="203844"/>
                    <a:pt x="472121" y="219691"/>
                    <a:pt x="464729" y="234755"/>
                  </a:cubicBezTo>
                  <a:cubicBezTo>
                    <a:pt x="451385" y="262003"/>
                    <a:pt x="439295" y="286651"/>
                    <a:pt x="430712" y="305254"/>
                  </a:cubicBezTo>
                  <a:cubicBezTo>
                    <a:pt x="425513" y="316529"/>
                    <a:pt x="421535" y="325486"/>
                    <a:pt x="419374" y="331374"/>
                  </a:cubicBezTo>
                  <a:cubicBezTo>
                    <a:pt x="418528" y="333692"/>
                    <a:pt x="417839" y="335257"/>
                    <a:pt x="417807" y="336103"/>
                  </a:cubicBezTo>
                  <a:cubicBezTo>
                    <a:pt x="417807" y="339924"/>
                    <a:pt x="414706" y="343024"/>
                    <a:pt x="410885" y="343024"/>
                  </a:cubicBezTo>
                  <a:close/>
                  <a:moveTo>
                    <a:pt x="119366" y="104657"/>
                  </a:moveTo>
                  <a:cubicBezTo>
                    <a:pt x="129953" y="116872"/>
                    <a:pt x="153351" y="141801"/>
                    <a:pt x="181854" y="171084"/>
                  </a:cubicBezTo>
                  <a:cubicBezTo>
                    <a:pt x="194352" y="183925"/>
                    <a:pt x="207789" y="197580"/>
                    <a:pt x="221634" y="211329"/>
                  </a:cubicBezTo>
                  <a:cubicBezTo>
                    <a:pt x="230529" y="220130"/>
                    <a:pt x="239582" y="228962"/>
                    <a:pt x="248634" y="237637"/>
                  </a:cubicBezTo>
                  <a:cubicBezTo>
                    <a:pt x="262698" y="251135"/>
                    <a:pt x="276730" y="264226"/>
                    <a:pt x="289917" y="276347"/>
                  </a:cubicBezTo>
                  <a:cubicBezTo>
                    <a:pt x="316416" y="300776"/>
                    <a:pt x="339657" y="321227"/>
                    <a:pt x="353753" y="332752"/>
                  </a:cubicBezTo>
                  <a:cubicBezTo>
                    <a:pt x="356634" y="335226"/>
                    <a:pt x="361019" y="334882"/>
                    <a:pt x="363494" y="331969"/>
                  </a:cubicBezTo>
                  <a:cubicBezTo>
                    <a:pt x="366000" y="329056"/>
                    <a:pt x="365655" y="324703"/>
                    <a:pt x="362742" y="322229"/>
                  </a:cubicBezTo>
                  <a:cubicBezTo>
                    <a:pt x="348522" y="309576"/>
                    <a:pt x="324811" y="286400"/>
                    <a:pt x="297529" y="259591"/>
                  </a:cubicBezTo>
                  <a:cubicBezTo>
                    <a:pt x="283809" y="246093"/>
                    <a:pt x="269213" y="231655"/>
                    <a:pt x="254429" y="217217"/>
                  </a:cubicBezTo>
                  <a:cubicBezTo>
                    <a:pt x="239832" y="202967"/>
                    <a:pt x="225048" y="188779"/>
                    <a:pt x="210953" y="175187"/>
                  </a:cubicBezTo>
                  <a:cubicBezTo>
                    <a:pt x="185394" y="150571"/>
                    <a:pt x="162058" y="128115"/>
                    <a:pt x="145896" y="112080"/>
                  </a:cubicBezTo>
                  <a:cubicBezTo>
                    <a:pt x="135747" y="101964"/>
                    <a:pt x="128418" y="94541"/>
                    <a:pt x="125223" y="90752"/>
                  </a:cubicBezTo>
                  <a:lnTo>
                    <a:pt x="125035" y="90564"/>
                  </a:lnTo>
                  <a:lnTo>
                    <a:pt x="125004" y="91159"/>
                  </a:lnTo>
                  <a:cubicBezTo>
                    <a:pt x="125004" y="91347"/>
                    <a:pt x="124972" y="91566"/>
                    <a:pt x="124941" y="91754"/>
                  </a:cubicBezTo>
                  <a:lnTo>
                    <a:pt x="124910" y="92224"/>
                  </a:lnTo>
                  <a:cubicBezTo>
                    <a:pt x="124910" y="91535"/>
                    <a:pt x="124784" y="90814"/>
                    <a:pt x="124565" y="90157"/>
                  </a:cubicBezTo>
                  <a:cubicBezTo>
                    <a:pt x="124252" y="89875"/>
                    <a:pt x="124001" y="89624"/>
                    <a:pt x="124189" y="89499"/>
                  </a:cubicBezTo>
                  <a:lnTo>
                    <a:pt x="124283" y="89436"/>
                  </a:lnTo>
                  <a:cubicBezTo>
                    <a:pt x="124033" y="88873"/>
                    <a:pt x="123688" y="88340"/>
                    <a:pt x="123281" y="87870"/>
                  </a:cubicBezTo>
                  <a:cubicBezTo>
                    <a:pt x="120869" y="85114"/>
                    <a:pt x="116672" y="84801"/>
                    <a:pt x="113915" y="87213"/>
                  </a:cubicBezTo>
                  <a:cubicBezTo>
                    <a:pt x="112850" y="88090"/>
                    <a:pt x="109875" y="91660"/>
                    <a:pt x="113007" y="96734"/>
                  </a:cubicBezTo>
                  <a:cubicBezTo>
                    <a:pt x="113884" y="98112"/>
                    <a:pt x="116014" y="100836"/>
                    <a:pt x="119366" y="104657"/>
                  </a:cubicBezTo>
                  <a:close/>
                  <a:moveTo>
                    <a:pt x="124471" y="89844"/>
                  </a:moveTo>
                  <a:lnTo>
                    <a:pt x="124816" y="90376"/>
                  </a:lnTo>
                  <a:cubicBezTo>
                    <a:pt x="124910" y="90439"/>
                    <a:pt x="124972" y="90501"/>
                    <a:pt x="125035" y="90564"/>
                  </a:cubicBezTo>
                  <a:cubicBezTo>
                    <a:pt x="125066" y="89750"/>
                    <a:pt x="124910" y="89092"/>
                    <a:pt x="124283" y="89436"/>
                  </a:cubicBezTo>
                  <a:lnTo>
                    <a:pt x="124346" y="89562"/>
                  </a:lnTo>
                  <a:cubicBezTo>
                    <a:pt x="124377" y="89656"/>
                    <a:pt x="124440" y="89750"/>
                    <a:pt x="124471" y="89844"/>
                  </a:cubicBezTo>
                  <a:close/>
                  <a:moveTo>
                    <a:pt x="385075" y="367109"/>
                  </a:moveTo>
                  <a:cubicBezTo>
                    <a:pt x="384010" y="363444"/>
                    <a:pt x="380158" y="361346"/>
                    <a:pt x="376493" y="362411"/>
                  </a:cubicBezTo>
                  <a:cubicBezTo>
                    <a:pt x="353596" y="368643"/>
                    <a:pt x="311780" y="379386"/>
                    <a:pt x="264233" y="392226"/>
                  </a:cubicBezTo>
                  <a:cubicBezTo>
                    <a:pt x="240240" y="398709"/>
                    <a:pt x="214774" y="405693"/>
                    <a:pt x="189591" y="412897"/>
                  </a:cubicBezTo>
                  <a:cubicBezTo>
                    <a:pt x="157047" y="422230"/>
                    <a:pt x="124972" y="431938"/>
                    <a:pt x="96751" y="440582"/>
                  </a:cubicBezTo>
                  <a:cubicBezTo>
                    <a:pt x="49516" y="455052"/>
                    <a:pt x="13213" y="466984"/>
                    <a:pt x="4004" y="471181"/>
                  </a:cubicBezTo>
                  <a:cubicBezTo>
                    <a:pt x="622" y="472622"/>
                    <a:pt x="-913" y="476536"/>
                    <a:pt x="559" y="479888"/>
                  </a:cubicBezTo>
                  <a:cubicBezTo>
                    <a:pt x="2000" y="483270"/>
                    <a:pt x="5915" y="484805"/>
                    <a:pt x="9267" y="483333"/>
                  </a:cubicBezTo>
                  <a:cubicBezTo>
                    <a:pt x="21013" y="478478"/>
                    <a:pt x="76798" y="463445"/>
                    <a:pt x="142450" y="445343"/>
                  </a:cubicBezTo>
                  <a:cubicBezTo>
                    <a:pt x="171361" y="437357"/>
                    <a:pt x="202120" y="428838"/>
                    <a:pt x="231939" y="420257"/>
                  </a:cubicBezTo>
                  <a:cubicBezTo>
                    <a:pt x="252518" y="414369"/>
                    <a:pt x="272627" y="408324"/>
                    <a:pt x="291358" y="402749"/>
                  </a:cubicBezTo>
                  <a:cubicBezTo>
                    <a:pt x="329133" y="391475"/>
                    <a:pt x="361301" y="381609"/>
                    <a:pt x="380346" y="375690"/>
                  </a:cubicBezTo>
                  <a:cubicBezTo>
                    <a:pt x="384010" y="374625"/>
                    <a:pt x="386140" y="370773"/>
                    <a:pt x="385075" y="367109"/>
                  </a:cubicBezTo>
                  <a:close/>
                  <a:moveTo>
                    <a:pt x="401175" y="391068"/>
                  </a:moveTo>
                  <a:cubicBezTo>
                    <a:pt x="397385" y="390566"/>
                    <a:pt x="393908" y="393260"/>
                    <a:pt x="393438" y="397049"/>
                  </a:cubicBezTo>
                  <a:cubicBezTo>
                    <a:pt x="390431" y="417281"/>
                    <a:pt x="385295" y="450792"/>
                    <a:pt x="379312" y="489753"/>
                  </a:cubicBezTo>
                  <a:cubicBezTo>
                    <a:pt x="376336" y="509296"/>
                    <a:pt x="373047" y="530185"/>
                    <a:pt x="369790" y="551451"/>
                  </a:cubicBezTo>
                  <a:cubicBezTo>
                    <a:pt x="367660" y="565106"/>
                    <a:pt x="365561" y="578886"/>
                    <a:pt x="363463" y="592604"/>
                  </a:cubicBezTo>
                  <a:cubicBezTo>
                    <a:pt x="360268" y="613713"/>
                    <a:pt x="357073" y="634571"/>
                    <a:pt x="353815" y="654208"/>
                  </a:cubicBezTo>
                  <a:cubicBezTo>
                    <a:pt x="345797" y="702627"/>
                    <a:pt x="337715" y="743404"/>
                    <a:pt x="329854" y="761256"/>
                  </a:cubicBezTo>
                  <a:cubicBezTo>
                    <a:pt x="328319" y="764575"/>
                    <a:pt x="329791" y="768521"/>
                    <a:pt x="333111" y="770056"/>
                  </a:cubicBezTo>
                  <a:cubicBezTo>
                    <a:pt x="336431" y="771591"/>
                    <a:pt x="340378" y="770150"/>
                    <a:pt x="341913" y="766830"/>
                  </a:cubicBezTo>
                  <a:cubicBezTo>
                    <a:pt x="352750" y="744343"/>
                    <a:pt x="366000" y="685809"/>
                    <a:pt x="377589" y="620540"/>
                  </a:cubicBezTo>
                  <a:cubicBezTo>
                    <a:pt x="380158" y="606040"/>
                    <a:pt x="382632" y="591195"/>
                    <a:pt x="384919" y="576349"/>
                  </a:cubicBezTo>
                  <a:cubicBezTo>
                    <a:pt x="387237" y="561473"/>
                    <a:pt x="389366" y="546597"/>
                    <a:pt x="391308" y="532065"/>
                  </a:cubicBezTo>
                  <a:cubicBezTo>
                    <a:pt x="398732" y="476505"/>
                    <a:pt x="404119" y="425863"/>
                    <a:pt x="407158" y="398834"/>
                  </a:cubicBezTo>
                  <a:cubicBezTo>
                    <a:pt x="407659" y="395045"/>
                    <a:pt x="404934" y="391569"/>
                    <a:pt x="401175" y="391068"/>
                  </a:cubicBezTo>
                  <a:close/>
                  <a:moveTo>
                    <a:pt x="648686" y="582958"/>
                  </a:moveTo>
                  <a:cubicBezTo>
                    <a:pt x="640010" y="574063"/>
                    <a:pt x="631897" y="565889"/>
                    <a:pt x="625445" y="559531"/>
                  </a:cubicBezTo>
                  <a:cubicBezTo>
                    <a:pt x="609721" y="544154"/>
                    <a:pt x="594091" y="528682"/>
                    <a:pt x="578336" y="513336"/>
                  </a:cubicBezTo>
                  <a:cubicBezTo>
                    <a:pt x="567811" y="503126"/>
                    <a:pt x="557287" y="492916"/>
                    <a:pt x="546669" y="482800"/>
                  </a:cubicBezTo>
                  <a:cubicBezTo>
                    <a:pt x="530725" y="467642"/>
                    <a:pt x="514688" y="452578"/>
                    <a:pt x="498620" y="437544"/>
                  </a:cubicBezTo>
                  <a:cubicBezTo>
                    <a:pt x="474501" y="414995"/>
                    <a:pt x="450226" y="392665"/>
                    <a:pt x="425983" y="370272"/>
                  </a:cubicBezTo>
                  <a:cubicBezTo>
                    <a:pt x="423195" y="367610"/>
                    <a:pt x="418810" y="367704"/>
                    <a:pt x="416179" y="370491"/>
                  </a:cubicBezTo>
                  <a:cubicBezTo>
                    <a:pt x="413548" y="373247"/>
                    <a:pt x="413641" y="377632"/>
                    <a:pt x="416398" y="380263"/>
                  </a:cubicBezTo>
                  <a:cubicBezTo>
                    <a:pt x="439827" y="403501"/>
                    <a:pt x="463131" y="426865"/>
                    <a:pt x="486592" y="450041"/>
                  </a:cubicBezTo>
                  <a:cubicBezTo>
                    <a:pt x="502253" y="465512"/>
                    <a:pt x="517914" y="480952"/>
                    <a:pt x="533701" y="496267"/>
                  </a:cubicBezTo>
                  <a:cubicBezTo>
                    <a:pt x="544225" y="506477"/>
                    <a:pt x="554844" y="516624"/>
                    <a:pt x="565493" y="526709"/>
                  </a:cubicBezTo>
                  <a:cubicBezTo>
                    <a:pt x="581437" y="541867"/>
                    <a:pt x="597568" y="556838"/>
                    <a:pt x="613636" y="571871"/>
                  </a:cubicBezTo>
                  <a:lnTo>
                    <a:pt x="692726" y="647443"/>
                  </a:lnTo>
                  <a:cubicBezTo>
                    <a:pt x="695326" y="650011"/>
                    <a:pt x="699554" y="649980"/>
                    <a:pt x="702123" y="647380"/>
                  </a:cubicBezTo>
                  <a:cubicBezTo>
                    <a:pt x="704691" y="644781"/>
                    <a:pt x="704660" y="640584"/>
                    <a:pt x="702060" y="637985"/>
                  </a:cubicBezTo>
                  <a:cubicBezTo>
                    <a:pt x="688529" y="624142"/>
                    <a:pt x="667292" y="601968"/>
                    <a:pt x="648686" y="582958"/>
                  </a:cubicBezTo>
                  <a:close/>
                  <a:moveTo>
                    <a:pt x="797876" y="312144"/>
                  </a:moveTo>
                  <a:cubicBezTo>
                    <a:pt x="793741" y="313021"/>
                    <a:pt x="789575" y="313742"/>
                    <a:pt x="785409" y="314430"/>
                  </a:cubicBezTo>
                  <a:cubicBezTo>
                    <a:pt x="779082" y="315464"/>
                    <a:pt x="772693" y="316310"/>
                    <a:pt x="766334" y="317187"/>
                  </a:cubicBezTo>
                  <a:cubicBezTo>
                    <a:pt x="752928" y="319097"/>
                    <a:pt x="739522" y="320851"/>
                    <a:pt x="726085" y="322511"/>
                  </a:cubicBezTo>
                  <a:cubicBezTo>
                    <a:pt x="712678" y="324171"/>
                    <a:pt x="699241" y="325736"/>
                    <a:pt x="685804" y="327146"/>
                  </a:cubicBezTo>
                  <a:cubicBezTo>
                    <a:pt x="661936" y="329745"/>
                    <a:pt x="638005" y="331812"/>
                    <a:pt x="614106" y="334193"/>
                  </a:cubicBezTo>
                  <a:cubicBezTo>
                    <a:pt x="590176" y="336541"/>
                    <a:pt x="566277" y="339047"/>
                    <a:pt x="542346" y="341584"/>
                  </a:cubicBezTo>
                  <a:cubicBezTo>
                    <a:pt x="510397" y="344966"/>
                    <a:pt x="478479" y="348662"/>
                    <a:pt x="446593" y="352545"/>
                  </a:cubicBezTo>
                  <a:cubicBezTo>
                    <a:pt x="442771" y="352921"/>
                    <a:pt x="440015" y="356335"/>
                    <a:pt x="440391" y="360124"/>
                  </a:cubicBezTo>
                  <a:cubicBezTo>
                    <a:pt x="440798" y="363945"/>
                    <a:pt x="444212" y="366702"/>
                    <a:pt x="448002" y="366326"/>
                  </a:cubicBezTo>
                  <a:cubicBezTo>
                    <a:pt x="476757" y="363945"/>
                    <a:pt x="505542" y="361941"/>
                    <a:pt x="534359" y="359749"/>
                  </a:cubicBezTo>
                  <a:cubicBezTo>
                    <a:pt x="553560" y="358308"/>
                    <a:pt x="572760" y="356836"/>
                    <a:pt x="591961" y="355114"/>
                  </a:cubicBezTo>
                  <a:cubicBezTo>
                    <a:pt x="607967" y="353673"/>
                    <a:pt x="623973" y="352076"/>
                    <a:pt x="639947" y="350322"/>
                  </a:cubicBezTo>
                  <a:cubicBezTo>
                    <a:pt x="655953" y="348568"/>
                    <a:pt x="671896" y="346532"/>
                    <a:pt x="687871" y="344434"/>
                  </a:cubicBezTo>
                  <a:cubicBezTo>
                    <a:pt x="701371" y="342617"/>
                    <a:pt x="714871" y="340644"/>
                    <a:pt x="728340" y="338483"/>
                  </a:cubicBezTo>
                  <a:cubicBezTo>
                    <a:pt x="741808" y="336354"/>
                    <a:pt x="755215" y="334036"/>
                    <a:pt x="768621" y="331625"/>
                  </a:cubicBezTo>
                  <a:cubicBezTo>
                    <a:pt x="775073" y="330466"/>
                    <a:pt x="781494" y="329307"/>
                    <a:pt x="787915" y="328023"/>
                  </a:cubicBezTo>
                  <a:cubicBezTo>
                    <a:pt x="792238" y="327115"/>
                    <a:pt x="796560" y="326175"/>
                    <a:pt x="800852" y="325079"/>
                  </a:cubicBezTo>
                  <a:cubicBezTo>
                    <a:pt x="804422" y="324265"/>
                    <a:pt x="806646" y="320694"/>
                    <a:pt x="805832" y="317124"/>
                  </a:cubicBezTo>
                  <a:cubicBezTo>
                    <a:pt x="804986" y="313553"/>
                    <a:pt x="801447" y="311330"/>
                    <a:pt x="797876" y="312144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2" name="Google Shape;2352;p33"/>
            <p:cNvSpPr/>
            <p:nvPr/>
          </p:nvSpPr>
          <p:spPr>
            <a:xfrm flipH="1" rot="-5400000">
              <a:off x="8492165" y="386275"/>
              <a:ext cx="54344" cy="50579"/>
            </a:xfrm>
            <a:custGeom>
              <a:rect b="b" l="l" r="r" t="t"/>
              <a:pathLst>
                <a:path extrusionOk="0" h="101159" w="108689">
                  <a:moveTo>
                    <a:pt x="54345" y="0"/>
                  </a:moveTo>
                  <a:cubicBezTo>
                    <a:pt x="84352" y="0"/>
                    <a:pt x="108689" y="22675"/>
                    <a:pt x="108689" y="50580"/>
                  </a:cubicBezTo>
                  <a:cubicBezTo>
                    <a:pt x="108689" y="78485"/>
                    <a:pt x="84352" y="101160"/>
                    <a:pt x="54345" y="101160"/>
                  </a:cubicBezTo>
                  <a:cubicBezTo>
                    <a:pt x="24338" y="101160"/>
                    <a:pt x="0" y="78485"/>
                    <a:pt x="0" y="50580"/>
                  </a:cubicBezTo>
                  <a:cubicBezTo>
                    <a:pt x="0" y="22675"/>
                    <a:pt x="24338" y="0"/>
                    <a:pt x="54345" y="0"/>
                  </a:cubicBezTo>
                  <a:lnTo>
                    <a:pt x="5434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3" name="Google Shape;2353;p33"/>
            <p:cNvSpPr/>
            <p:nvPr/>
          </p:nvSpPr>
          <p:spPr>
            <a:xfrm flipH="1" rot="-5400000">
              <a:off x="8260787" y="302501"/>
              <a:ext cx="417723" cy="413212"/>
            </a:xfrm>
            <a:custGeom>
              <a:rect b="b" l="l" r="r" t="t"/>
              <a:pathLst>
                <a:path extrusionOk="0" h="826423" w="835445">
                  <a:moveTo>
                    <a:pt x="147495" y="53018"/>
                  </a:moveTo>
                  <a:cubicBezTo>
                    <a:pt x="147526" y="52830"/>
                    <a:pt x="147557" y="52673"/>
                    <a:pt x="147589" y="52516"/>
                  </a:cubicBezTo>
                  <a:cubicBezTo>
                    <a:pt x="147933" y="52579"/>
                    <a:pt x="147808" y="52986"/>
                    <a:pt x="147526" y="53425"/>
                  </a:cubicBezTo>
                  <a:lnTo>
                    <a:pt x="147495" y="53049"/>
                  </a:lnTo>
                  <a:lnTo>
                    <a:pt x="147495" y="53018"/>
                  </a:lnTo>
                  <a:close/>
                  <a:moveTo>
                    <a:pt x="167572" y="142495"/>
                  </a:moveTo>
                  <a:cubicBezTo>
                    <a:pt x="165004" y="130719"/>
                    <a:pt x="161997" y="119100"/>
                    <a:pt x="159303" y="107481"/>
                  </a:cubicBezTo>
                  <a:lnTo>
                    <a:pt x="150000" y="69241"/>
                  </a:lnTo>
                  <a:cubicBezTo>
                    <a:pt x="149844" y="68489"/>
                    <a:pt x="147933" y="57966"/>
                    <a:pt x="147526" y="53425"/>
                  </a:cubicBezTo>
                  <a:lnTo>
                    <a:pt x="147369" y="53675"/>
                  </a:lnTo>
                  <a:lnTo>
                    <a:pt x="147213" y="53894"/>
                  </a:lnTo>
                  <a:cubicBezTo>
                    <a:pt x="147338" y="53613"/>
                    <a:pt x="147432" y="53299"/>
                    <a:pt x="147495" y="53018"/>
                  </a:cubicBezTo>
                  <a:cubicBezTo>
                    <a:pt x="147463" y="52798"/>
                    <a:pt x="147307" y="52485"/>
                    <a:pt x="147463" y="52485"/>
                  </a:cubicBezTo>
                  <a:lnTo>
                    <a:pt x="147589" y="52516"/>
                  </a:lnTo>
                  <a:cubicBezTo>
                    <a:pt x="147964" y="50230"/>
                    <a:pt x="147087" y="47819"/>
                    <a:pt x="145177" y="46284"/>
                  </a:cubicBezTo>
                  <a:cubicBezTo>
                    <a:pt x="143517" y="44875"/>
                    <a:pt x="141763" y="44781"/>
                    <a:pt x="140322" y="44843"/>
                  </a:cubicBezTo>
                  <a:cubicBezTo>
                    <a:pt x="138474" y="44969"/>
                    <a:pt x="136406" y="45877"/>
                    <a:pt x="134903" y="48633"/>
                  </a:cubicBezTo>
                  <a:cubicBezTo>
                    <a:pt x="134590" y="49228"/>
                    <a:pt x="134089" y="50951"/>
                    <a:pt x="134089" y="53519"/>
                  </a:cubicBezTo>
                  <a:cubicBezTo>
                    <a:pt x="134057" y="58436"/>
                    <a:pt x="135279" y="71183"/>
                    <a:pt x="135435" y="72059"/>
                  </a:cubicBezTo>
                  <a:lnTo>
                    <a:pt x="142170" y="111114"/>
                  </a:lnTo>
                  <a:cubicBezTo>
                    <a:pt x="143673" y="118975"/>
                    <a:pt x="145114" y="126867"/>
                    <a:pt x="146743" y="134760"/>
                  </a:cubicBezTo>
                  <a:cubicBezTo>
                    <a:pt x="147714" y="139395"/>
                    <a:pt x="148747" y="144030"/>
                    <a:pt x="149781" y="148665"/>
                  </a:cubicBezTo>
                  <a:cubicBezTo>
                    <a:pt x="144206" y="144155"/>
                    <a:pt x="139257" y="139050"/>
                    <a:pt x="134089" y="134008"/>
                  </a:cubicBezTo>
                  <a:cubicBezTo>
                    <a:pt x="132178" y="132160"/>
                    <a:pt x="130236" y="130344"/>
                    <a:pt x="128200" y="128590"/>
                  </a:cubicBezTo>
                  <a:cubicBezTo>
                    <a:pt x="126164" y="126773"/>
                    <a:pt x="124034" y="125051"/>
                    <a:pt x="121873" y="123422"/>
                  </a:cubicBezTo>
                  <a:cubicBezTo>
                    <a:pt x="114293" y="117722"/>
                    <a:pt x="106399" y="112680"/>
                    <a:pt x="97723" y="108546"/>
                  </a:cubicBezTo>
                  <a:cubicBezTo>
                    <a:pt x="94559" y="106698"/>
                    <a:pt x="90487" y="107732"/>
                    <a:pt x="88639" y="110895"/>
                  </a:cubicBezTo>
                  <a:cubicBezTo>
                    <a:pt x="86760" y="114058"/>
                    <a:pt x="87825" y="118129"/>
                    <a:pt x="90957" y="119977"/>
                  </a:cubicBezTo>
                  <a:cubicBezTo>
                    <a:pt x="97284" y="124550"/>
                    <a:pt x="102547" y="130062"/>
                    <a:pt x="108122" y="135355"/>
                  </a:cubicBezTo>
                  <a:cubicBezTo>
                    <a:pt x="112006" y="139050"/>
                    <a:pt x="115827" y="142809"/>
                    <a:pt x="119962" y="146160"/>
                  </a:cubicBezTo>
                  <a:cubicBezTo>
                    <a:pt x="127292" y="152173"/>
                    <a:pt x="135185" y="157184"/>
                    <a:pt x="143579" y="161537"/>
                  </a:cubicBezTo>
                  <a:cubicBezTo>
                    <a:pt x="146492" y="163385"/>
                    <a:pt x="150063" y="162539"/>
                    <a:pt x="152256" y="160034"/>
                  </a:cubicBezTo>
                  <a:cubicBezTo>
                    <a:pt x="155670" y="174910"/>
                    <a:pt x="159272" y="189755"/>
                    <a:pt x="162279" y="204694"/>
                  </a:cubicBezTo>
                  <a:cubicBezTo>
                    <a:pt x="163845" y="212493"/>
                    <a:pt x="165380" y="220229"/>
                    <a:pt x="166664" y="228027"/>
                  </a:cubicBezTo>
                  <a:cubicBezTo>
                    <a:pt x="167134" y="231816"/>
                    <a:pt x="170579" y="234510"/>
                    <a:pt x="174401" y="234040"/>
                  </a:cubicBezTo>
                  <a:cubicBezTo>
                    <a:pt x="178191" y="233570"/>
                    <a:pt x="180884" y="230125"/>
                    <a:pt x="180415" y="226336"/>
                  </a:cubicBezTo>
                  <a:cubicBezTo>
                    <a:pt x="178661" y="206292"/>
                    <a:pt x="175904" y="186185"/>
                    <a:pt x="172302" y="166172"/>
                  </a:cubicBezTo>
                  <a:cubicBezTo>
                    <a:pt x="170861" y="158249"/>
                    <a:pt x="169295" y="150356"/>
                    <a:pt x="167572" y="142495"/>
                  </a:cubicBezTo>
                  <a:close/>
                  <a:moveTo>
                    <a:pt x="53965" y="75504"/>
                  </a:moveTo>
                  <a:cubicBezTo>
                    <a:pt x="51647" y="73531"/>
                    <a:pt x="49330" y="71558"/>
                    <a:pt x="46792" y="69867"/>
                  </a:cubicBezTo>
                  <a:cubicBezTo>
                    <a:pt x="42564" y="66986"/>
                    <a:pt x="37991" y="64793"/>
                    <a:pt x="33574" y="62257"/>
                  </a:cubicBezTo>
                  <a:cubicBezTo>
                    <a:pt x="33042" y="61975"/>
                    <a:pt x="26934" y="58279"/>
                    <a:pt x="24303" y="57465"/>
                  </a:cubicBezTo>
                  <a:cubicBezTo>
                    <a:pt x="19510" y="55930"/>
                    <a:pt x="16409" y="57496"/>
                    <a:pt x="15470" y="58843"/>
                  </a:cubicBezTo>
                  <a:cubicBezTo>
                    <a:pt x="12995" y="61536"/>
                    <a:pt x="13152" y="65733"/>
                    <a:pt x="15846" y="68238"/>
                  </a:cubicBezTo>
                  <a:cubicBezTo>
                    <a:pt x="16566" y="68927"/>
                    <a:pt x="17443" y="69397"/>
                    <a:pt x="18351" y="69679"/>
                  </a:cubicBezTo>
                  <a:cubicBezTo>
                    <a:pt x="18696" y="69147"/>
                    <a:pt x="19322" y="69366"/>
                    <a:pt x="20012" y="69992"/>
                  </a:cubicBezTo>
                  <a:cubicBezTo>
                    <a:pt x="21734" y="71496"/>
                    <a:pt x="24021" y="75317"/>
                    <a:pt x="24271" y="75567"/>
                  </a:cubicBezTo>
                  <a:cubicBezTo>
                    <a:pt x="28249" y="78824"/>
                    <a:pt x="31914" y="82363"/>
                    <a:pt x="36111" y="85307"/>
                  </a:cubicBezTo>
                  <a:cubicBezTo>
                    <a:pt x="38617" y="87092"/>
                    <a:pt x="41311" y="88564"/>
                    <a:pt x="44005" y="90036"/>
                  </a:cubicBezTo>
                  <a:cubicBezTo>
                    <a:pt x="48108" y="92260"/>
                    <a:pt x="52243" y="94139"/>
                    <a:pt x="56440" y="96206"/>
                  </a:cubicBezTo>
                  <a:cubicBezTo>
                    <a:pt x="59603" y="98367"/>
                    <a:pt x="63926" y="97522"/>
                    <a:pt x="66056" y="94358"/>
                  </a:cubicBezTo>
                  <a:cubicBezTo>
                    <a:pt x="68217" y="91195"/>
                    <a:pt x="67371" y="86905"/>
                    <a:pt x="64208" y="84743"/>
                  </a:cubicBezTo>
                  <a:cubicBezTo>
                    <a:pt x="60762" y="81643"/>
                    <a:pt x="57505" y="78480"/>
                    <a:pt x="53965" y="75504"/>
                  </a:cubicBezTo>
                  <a:close/>
                  <a:moveTo>
                    <a:pt x="19949" y="69992"/>
                  </a:moveTo>
                  <a:cubicBezTo>
                    <a:pt x="19385" y="69961"/>
                    <a:pt x="18853" y="69836"/>
                    <a:pt x="18351" y="69679"/>
                  </a:cubicBezTo>
                  <a:cubicBezTo>
                    <a:pt x="17944" y="70274"/>
                    <a:pt x="19197" y="70055"/>
                    <a:pt x="19949" y="69992"/>
                  </a:cubicBezTo>
                  <a:close/>
                  <a:moveTo>
                    <a:pt x="253208" y="308"/>
                  </a:moveTo>
                  <a:cubicBezTo>
                    <a:pt x="249544" y="-819"/>
                    <a:pt x="245660" y="1248"/>
                    <a:pt x="244532" y="4881"/>
                  </a:cubicBezTo>
                  <a:cubicBezTo>
                    <a:pt x="241149" y="14370"/>
                    <a:pt x="236419" y="23609"/>
                    <a:pt x="231251" y="32880"/>
                  </a:cubicBezTo>
                  <a:cubicBezTo>
                    <a:pt x="225331" y="43528"/>
                    <a:pt x="218534" y="53957"/>
                    <a:pt x="212019" y="64449"/>
                  </a:cubicBezTo>
                  <a:cubicBezTo>
                    <a:pt x="205222" y="75473"/>
                    <a:pt x="198832" y="86560"/>
                    <a:pt x="192944" y="97177"/>
                  </a:cubicBezTo>
                  <a:cubicBezTo>
                    <a:pt x="189561" y="103535"/>
                    <a:pt x="182043" y="113306"/>
                    <a:pt x="177502" y="122389"/>
                  </a:cubicBezTo>
                  <a:cubicBezTo>
                    <a:pt x="174808" y="127713"/>
                    <a:pt x="172991" y="132849"/>
                    <a:pt x="172866" y="137202"/>
                  </a:cubicBezTo>
                  <a:cubicBezTo>
                    <a:pt x="172584" y="140867"/>
                    <a:pt x="175340" y="144061"/>
                    <a:pt x="178974" y="144343"/>
                  </a:cubicBezTo>
                  <a:cubicBezTo>
                    <a:pt x="182639" y="144625"/>
                    <a:pt x="185833" y="141869"/>
                    <a:pt x="186115" y="138236"/>
                  </a:cubicBezTo>
                  <a:cubicBezTo>
                    <a:pt x="186429" y="135542"/>
                    <a:pt x="188183" y="132630"/>
                    <a:pt x="190125" y="129498"/>
                  </a:cubicBezTo>
                  <a:cubicBezTo>
                    <a:pt x="195512" y="120885"/>
                    <a:pt x="203750" y="111803"/>
                    <a:pt x="207634" y="105790"/>
                  </a:cubicBezTo>
                  <a:cubicBezTo>
                    <a:pt x="213084" y="97020"/>
                    <a:pt x="219286" y="88189"/>
                    <a:pt x="225112" y="78887"/>
                  </a:cubicBezTo>
                  <a:cubicBezTo>
                    <a:pt x="230907" y="69711"/>
                    <a:pt x="236451" y="60158"/>
                    <a:pt x="241431" y="50481"/>
                  </a:cubicBezTo>
                  <a:cubicBezTo>
                    <a:pt x="248447" y="36857"/>
                    <a:pt x="254179" y="22920"/>
                    <a:pt x="257781" y="8952"/>
                  </a:cubicBezTo>
                  <a:cubicBezTo>
                    <a:pt x="258909" y="5288"/>
                    <a:pt x="256842" y="1436"/>
                    <a:pt x="253208" y="308"/>
                  </a:cubicBezTo>
                  <a:close/>
                  <a:moveTo>
                    <a:pt x="6167" y="146723"/>
                  </a:moveTo>
                  <a:cubicBezTo>
                    <a:pt x="5478" y="146222"/>
                    <a:pt x="4883" y="145752"/>
                    <a:pt x="4413" y="145377"/>
                  </a:cubicBezTo>
                  <a:cubicBezTo>
                    <a:pt x="3912" y="148415"/>
                    <a:pt x="4789" y="148289"/>
                    <a:pt x="6167" y="146723"/>
                  </a:cubicBezTo>
                  <a:close/>
                  <a:moveTo>
                    <a:pt x="10552" y="132880"/>
                  </a:moveTo>
                  <a:cubicBezTo>
                    <a:pt x="10552" y="132912"/>
                    <a:pt x="10552" y="132974"/>
                    <a:pt x="10552" y="133006"/>
                  </a:cubicBezTo>
                  <a:cubicBezTo>
                    <a:pt x="11147" y="133319"/>
                    <a:pt x="11680" y="133726"/>
                    <a:pt x="12118" y="134165"/>
                  </a:cubicBezTo>
                  <a:cubicBezTo>
                    <a:pt x="11680" y="133131"/>
                    <a:pt x="10959" y="131722"/>
                    <a:pt x="10552" y="132880"/>
                  </a:cubicBezTo>
                  <a:close/>
                  <a:moveTo>
                    <a:pt x="31100" y="141744"/>
                  </a:moveTo>
                  <a:cubicBezTo>
                    <a:pt x="30097" y="140961"/>
                    <a:pt x="29032" y="140209"/>
                    <a:pt x="27936" y="139551"/>
                  </a:cubicBezTo>
                  <a:cubicBezTo>
                    <a:pt x="26213" y="138549"/>
                    <a:pt x="24428" y="137766"/>
                    <a:pt x="22643" y="136921"/>
                  </a:cubicBezTo>
                  <a:cubicBezTo>
                    <a:pt x="20638" y="136200"/>
                    <a:pt x="15313" y="135511"/>
                    <a:pt x="12463" y="134509"/>
                  </a:cubicBezTo>
                  <a:lnTo>
                    <a:pt x="12338" y="134352"/>
                  </a:lnTo>
                  <a:lnTo>
                    <a:pt x="12118" y="134165"/>
                  </a:lnTo>
                  <a:lnTo>
                    <a:pt x="12244" y="134415"/>
                  </a:lnTo>
                  <a:cubicBezTo>
                    <a:pt x="11179" y="134008"/>
                    <a:pt x="10489" y="133569"/>
                    <a:pt x="10552" y="133006"/>
                  </a:cubicBezTo>
                  <a:cubicBezTo>
                    <a:pt x="10427" y="132974"/>
                    <a:pt x="10302" y="132912"/>
                    <a:pt x="10176" y="132849"/>
                  </a:cubicBezTo>
                  <a:cubicBezTo>
                    <a:pt x="9550" y="132411"/>
                    <a:pt x="9143" y="132317"/>
                    <a:pt x="8955" y="132191"/>
                  </a:cubicBezTo>
                  <a:cubicBezTo>
                    <a:pt x="8109" y="131722"/>
                    <a:pt x="7389" y="131910"/>
                    <a:pt x="7075" y="131847"/>
                  </a:cubicBezTo>
                  <a:cubicBezTo>
                    <a:pt x="5666" y="131471"/>
                    <a:pt x="4695" y="132254"/>
                    <a:pt x="3974" y="132411"/>
                  </a:cubicBezTo>
                  <a:cubicBezTo>
                    <a:pt x="2941" y="132661"/>
                    <a:pt x="2408" y="133538"/>
                    <a:pt x="1719" y="134039"/>
                  </a:cubicBezTo>
                  <a:cubicBezTo>
                    <a:pt x="-223" y="135480"/>
                    <a:pt x="-599" y="138111"/>
                    <a:pt x="999" y="142245"/>
                  </a:cubicBezTo>
                  <a:cubicBezTo>
                    <a:pt x="1093" y="142495"/>
                    <a:pt x="2032" y="143466"/>
                    <a:pt x="3849" y="144970"/>
                  </a:cubicBezTo>
                  <a:lnTo>
                    <a:pt x="4413" y="145377"/>
                  </a:lnTo>
                  <a:lnTo>
                    <a:pt x="4476" y="144970"/>
                  </a:lnTo>
                  <a:cubicBezTo>
                    <a:pt x="4476" y="144875"/>
                    <a:pt x="4663" y="144970"/>
                    <a:pt x="4851" y="145001"/>
                  </a:cubicBezTo>
                  <a:cubicBezTo>
                    <a:pt x="5572" y="145314"/>
                    <a:pt x="6355" y="145502"/>
                    <a:pt x="7107" y="145533"/>
                  </a:cubicBezTo>
                  <a:lnTo>
                    <a:pt x="6856" y="145909"/>
                  </a:lnTo>
                  <a:cubicBezTo>
                    <a:pt x="6731" y="146066"/>
                    <a:pt x="6574" y="146254"/>
                    <a:pt x="6449" y="146410"/>
                  </a:cubicBezTo>
                  <a:lnTo>
                    <a:pt x="6167" y="146723"/>
                  </a:lnTo>
                  <a:cubicBezTo>
                    <a:pt x="8641" y="148603"/>
                    <a:pt x="12118" y="151171"/>
                    <a:pt x="13778" y="152517"/>
                  </a:cubicBezTo>
                  <a:cubicBezTo>
                    <a:pt x="15282" y="153520"/>
                    <a:pt x="16660" y="154647"/>
                    <a:pt x="18164" y="155587"/>
                  </a:cubicBezTo>
                  <a:cubicBezTo>
                    <a:pt x="19197" y="156244"/>
                    <a:pt x="20262" y="156808"/>
                    <a:pt x="21358" y="157340"/>
                  </a:cubicBezTo>
                  <a:cubicBezTo>
                    <a:pt x="25712" y="159501"/>
                    <a:pt x="30097" y="161130"/>
                    <a:pt x="34608" y="162915"/>
                  </a:cubicBezTo>
                  <a:cubicBezTo>
                    <a:pt x="37865" y="164888"/>
                    <a:pt x="42125" y="163792"/>
                    <a:pt x="44099" y="160535"/>
                  </a:cubicBezTo>
                  <a:cubicBezTo>
                    <a:pt x="46041" y="157246"/>
                    <a:pt x="44976" y="152987"/>
                    <a:pt x="41687" y="151014"/>
                  </a:cubicBezTo>
                  <a:cubicBezTo>
                    <a:pt x="38053" y="147976"/>
                    <a:pt x="34858" y="144656"/>
                    <a:pt x="31100" y="141744"/>
                  </a:cubicBezTo>
                  <a:close/>
                  <a:moveTo>
                    <a:pt x="286066" y="71903"/>
                  </a:moveTo>
                  <a:cubicBezTo>
                    <a:pt x="285345" y="72686"/>
                    <a:pt x="282714" y="75003"/>
                    <a:pt x="279582" y="78386"/>
                  </a:cubicBezTo>
                  <a:cubicBezTo>
                    <a:pt x="278266" y="79826"/>
                    <a:pt x="276857" y="81361"/>
                    <a:pt x="275604" y="83084"/>
                  </a:cubicBezTo>
                  <a:cubicBezTo>
                    <a:pt x="274414" y="84712"/>
                    <a:pt x="273411" y="86529"/>
                    <a:pt x="272440" y="88251"/>
                  </a:cubicBezTo>
                  <a:cubicBezTo>
                    <a:pt x="270749" y="91289"/>
                    <a:pt x="269559" y="94139"/>
                    <a:pt x="268431" y="96050"/>
                  </a:cubicBezTo>
                  <a:cubicBezTo>
                    <a:pt x="268149" y="96613"/>
                    <a:pt x="267899" y="97396"/>
                    <a:pt x="267899" y="97396"/>
                  </a:cubicBezTo>
                  <a:lnTo>
                    <a:pt x="268275" y="97271"/>
                  </a:lnTo>
                  <a:cubicBezTo>
                    <a:pt x="266740" y="98085"/>
                    <a:pt x="265549" y="99526"/>
                    <a:pt x="265048" y="101342"/>
                  </a:cubicBezTo>
                  <a:cubicBezTo>
                    <a:pt x="264077" y="104881"/>
                    <a:pt x="266176" y="108514"/>
                    <a:pt x="269715" y="109485"/>
                  </a:cubicBezTo>
                  <a:cubicBezTo>
                    <a:pt x="270906" y="110112"/>
                    <a:pt x="273599" y="109798"/>
                    <a:pt x="277327" y="107450"/>
                  </a:cubicBezTo>
                  <a:cubicBezTo>
                    <a:pt x="279519" y="106072"/>
                    <a:pt x="283529" y="102470"/>
                    <a:pt x="287695" y="97960"/>
                  </a:cubicBezTo>
                  <a:cubicBezTo>
                    <a:pt x="288666" y="96927"/>
                    <a:pt x="289574" y="95830"/>
                    <a:pt x="290388" y="94672"/>
                  </a:cubicBezTo>
                  <a:cubicBezTo>
                    <a:pt x="291234" y="93481"/>
                    <a:pt x="291954" y="92291"/>
                    <a:pt x="292612" y="91039"/>
                  </a:cubicBezTo>
                  <a:cubicBezTo>
                    <a:pt x="295557" y="85464"/>
                    <a:pt x="297373" y="80453"/>
                    <a:pt x="297874" y="79169"/>
                  </a:cubicBezTo>
                  <a:cubicBezTo>
                    <a:pt x="299879" y="75912"/>
                    <a:pt x="298877" y="71652"/>
                    <a:pt x="295619" y="69648"/>
                  </a:cubicBezTo>
                  <a:cubicBezTo>
                    <a:pt x="292362" y="67643"/>
                    <a:pt x="288102" y="68646"/>
                    <a:pt x="286066" y="71903"/>
                  </a:cubicBezTo>
                  <a:close/>
                  <a:moveTo>
                    <a:pt x="767056" y="688444"/>
                  </a:moveTo>
                  <a:cubicBezTo>
                    <a:pt x="754903" y="683934"/>
                    <a:pt x="742969" y="679080"/>
                    <a:pt x="730909" y="674413"/>
                  </a:cubicBezTo>
                  <a:cubicBezTo>
                    <a:pt x="722860" y="671313"/>
                    <a:pt x="714810" y="668212"/>
                    <a:pt x="706697" y="665268"/>
                  </a:cubicBezTo>
                  <a:cubicBezTo>
                    <a:pt x="701247" y="663327"/>
                    <a:pt x="695797" y="661479"/>
                    <a:pt x="690315" y="659662"/>
                  </a:cubicBezTo>
                  <a:cubicBezTo>
                    <a:pt x="682078" y="656969"/>
                    <a:pt x="673746" y="654495"/>
                    <a:pt x="665445" y="651958"/>
                  </a:cubicBezTo>
                  <a:cubicBezTo>
                    <a:pt x="660966" y="650674"/>
                    <a:pt x="646558" y="644097"/>
                    <a:pt x="636973" y="641717"/>
                  </a:cubicBezTo>
                  <a:cubicBezTo>
                    <a:pt x="632118" y="640526"/>
                    <a:pt x="628140" y="640276"/>
                    <a:pt x="625822" y="641059"/>
                  </a:cubicBezTo>
                  <a:cubicBezTo>
                    <a:pt x="622283" y="642030"/>
                    <a:pt x="620184" y="645663"/>
                    <a:pt x="621155" y="649202"/>
                  </a:cubicBezTo>
                  <a:cubicBezTo>
                    <a:pt x="622095" y="652616"/>
                    <a:pt x="625509" y="654683"/>
                    <a:pt x="628923" y="653931"/>
                  </a:cubicBezTo>
                  <a:lnTo>
                    <a:pt x="628923" y="653962"/>
                  </a:lnTo>
                  <a:cubicBezTo>
                    <a:pt x="628923" y="654119"/>
                    <a:pt x="629174" y="653900"/>
                    <a:pt x="629299" y="653868"/>
                  </a:cubicBezTo>
                  <a:cubicBezTo>
                    <a:pt x="629644" y="653962"/>
                    <a:pt x="630207" y="654275"/>
                    <a:pt x="630615" y="654369"/>
                  </a:cubicBezTo>
                  <a:cubicBezTo>
                    <a:pt x="633058" y="655027"/>
                    <a:pt x="636096" y="656374"/>
                    <a:pt x="639291" y="657814"/>
                  </a:cubicBezTo>
                  <a:cubicBezTo>
                    <a:pt x="647591" y="661604"/>
                    <a:pt x="656644" y="666552"/>
                    <a:pt x="660058" y="667868"/>
                  </a:cubicBezTo>
                  <a:cubicBezTo>
                    <a:pt x="670175" y="671626"/>
                    <a:pt x="680167" y="675635"/>
                    <a:pt x="690284" y="679330"/>
                  </a:cubicBezTo>
                  <a:cubicBezTo>
                    <a:pt x="697081" y="681773"/>
                    <a:pt x="703878" y="684122"/>
                    <a:pt x="710738" y="686346"/>
                  </a:cubicBezTo>
                  <a:cubicBezTo>
                    <a:pt x="727934" y="691921"/>
                    <a:pt x="745318" y="696806"/>
                    <a:pt x="762796" y="701630"/>
                  </a:cubicBezTo>
                  <a:cubicBezTo>
                    <a:pt x="766461" y="702819"/>
                    <a:pt x="770345" y="700815"/>
                    <a:pt x="771535" y="697151"/>
                  </a:cubicBezTo>
                  <a:cubicBezTo>
                    <a:pt x="772694" y="693518"/>
                    <a:pt x="770689" y="689634"/>
                    <a:pt x="767056" y="688444"/>
                  </a:cubicBezTo>
                  <a:close/>
                  <a:moveTo>
                    <a:pt x="765866" y="794302"/>
                  </a:moveTo>
                  <a:lnTo>
                    <a:pt x="765834" y="794302"/>
                  </a:lnTo>
                  <a:cubicBezTo>
                    <a:pt x="761324" y="790261"/>
                    <a:pt x="752679" y="777108"/>
                    <a:pt x="751739" y="775792"/>
                  </a:cubicBezTo>
                  <a:cubicBezTo>
                    <a:pt x="745694" y="767743"/>
                    <a:pt x="740432" y="759256"/>
                    <a:pt x="734762" y="751082"/>
                  </a:cubicBezTo>
                  <a:cubicBezTo>
                    <a:pt x="730878" y="745476"/>
                    <a:pt x="726775" y="739995"/>
                    <a:pt x="722609" y="734640"/>
                  </a:cubicBezTo>
                  <a:cubicBezTo>
                    <a:pt x="715467" y="725494"/>
                    <a:pt x="707887" y="716788"/>
                    <a:pt x="699493" y="708519"/>
                  </a:cubicBezTo>
                  <a:cubicBezTo>
                    <a:pt x="696956" y="705670"/>
                    <a:pt x="692571" y="705450"/>
                    <a:pt x="689720" y="707987"/>
                  </a:cubicBezTo>
                  <a:cubicBezTo>
                    <a:pt x="686870" y="710555"/>
                    <a:pt x="686651" y="714940"/>
                    <a:pt x="689188" y="717790"/>
                  </a:cubicBezTo>
                  <a:cubicBezTo>
                    <a:pt x="696549" y="726966"/>
                    <a:pt x="702657" y="736738"/>
                    <a:pt x="709015" y="746384"/>
                  </a:cubicBezTo>
                  <a:cubicBezTo>
                    <a:pt x="713400" y="752992"/>
                    <a:pt x="717754" y="759601"/>
                    <a:pt x="722421" y="766021"/>
                  </a:cubicBezTo>
                  <a:cubicBezTo>
                    <a:pt x="727495" y="773005"/>
                    <a:pt x="733039" y="779676"/>
                    <a:pt x="738803" y="786253"/>
                  </a:cubicBezTo>
                  <a:cubicBezTo>
                    <a:pt x="740024" y="787599"/>
                    <a:pt x="751770" y="801160"/>
                    <a:pt x="757471" y="805044"/>
                  </a:cubicBezTo>
                  <a:cubicBezTo>
                    <a:pt x="761762" y="807988"/>
                    <a:pt x="765490" y="807612"/>
                    <a:pt x="767181" y="806579"/>
                  </a:cubicBezTo>
                  <a:cubicBezTo>
                    <a:pt x="770439" y="804856"/>
                    <a:pt x="771692" y="800847"/>
                    <a:pt x="769969" y="797621"/>
                  </a:cubicBezTo>
                  <a:cubicBezTo>
                    <a:pt x="769092" y="795930"/>
                    <a:pt x="767557" y="794772"/>
                    <a:pt x="765866" y="794302"/>
                  </a:cubicBezTo>
                  <a:close/>
                  <a:moveTo>
                    <a:pt x="645837" y="802570"/>
                  </a:moveTo>
                  <a:lnTo>
                    <a:pt x="647059" y="814220"/>
                  </a:lnTo>
                  <a:cubicBezTo>
                    <a:pt x="647122" y="814972"/>
                    <a:pt x="647028" y="819075"/>
                    <a:pt x="646777" y="820766"/>
                  </a:cubicBezTo>
                  <a:cubicBezTo>
                    <a:pt x="645587" y="829567"/>
                    <a:pt x="634780" y="825746"/>
                    <a:pt x="634342" y="824681"/>
                  </a:cubicBezTo>
                  <a:cubicBezTo>
                    <a:pt x="633590" y="823460"/>
                    <a:pt x="633308" y="822050"/>
                    <a:pt x="633434" y="820735"/>
                  </a:cubicBezTo>
                  <a:cubicBezTo>
                    <a:pt x="633653" y="820641"/>
                    <a:pt x="633684" y="820234"/>
                    <a:pt x="633590" y="819732"/>
                  </a:cubicBezTo>
                  <a:cubicBezTo>
                    <a:pt x="633809" y="818793"/>
                    <a:pt x="634248" y="817916"/>
                    <a:pt x="634874" y="817133"/>
                  </a:cubicBezTo>
                  <a:cubicBezTo>
                    <a:pt x="634436" y="817603"/>
                    <a:pt x="633778" y="818323"/>
                    <a:pt x="633559" y="819545"/>
                  </a:cubicBezTo>
                  <a:cubicBezTo>
                    <a:pt x="633277" y="818386"/>
                    <a:pt x="632588" y="816851"/>
                    <a:pt x="632588" y="816851"/>
                  </a:cubicBezTo>
                  <a:cubicBezTo>
                    <a:pt x="632588" y="816851"/>
                    <a:pt x="632557" y="817133"/>
                    <a:pt x="632588" y="817196"/>
                  </a:cubicBezTo>
                  <a:lnTo>
                    <a:pt x="628986" y="806641"/>
                  </a:lnTo>
                  <a:cubicBezTo>
                    <a:pt x="628265" y="804386"/>
                    <a:pt x="627357" y="802194"/>
                    <a:pt x="626605" y="799908"/>
                  </a:cubicBezTo>
                  <a:cubicBezTo>
                    <a:pt x="625853" y="797621"/>
                    <a:pt x="625133" y="795335"/>
                    <a:pt x="624475" y="793018"/>
                  </a:cubicBezTo>
                  <a:cubicBezTo>
                    <a:pt x="623692" y="790168"/>
                    <a:pt x="623066" y="787286"/>
                    <a:pt x="622439" y="784405"/>
                  </a:cubicBezTo>
                  <a:cubicBezTo>
                    <a:pt x="621437" y="779958"/>
                    <a:pt x="620654" y="775573"/>
                    <a:pt x="619777" y="771094"/>
                  </a:cubicBezTo>
                  <a:cubicBezTo>
                    <a:pt x="618587" y="767462"/>
                    <a:pt x="620560" y="763547"/>
                    <a:pt x="624193" y="762356"/>
                  </a:cubicBezTo>
                  <a:cubicBezTo>
                    <a:pt x="627827" y="761167"/>
                    <a:pt x="631742" y="763139"/>
                    <a:pt x="632932" y="766772"/>
                  </a:cubicBezTo>
                  <a:cubicBezTo>
                    <a:pt x="634874" y="770875"/>
                    <a:pt x="636942" y="774821"/>
                    <a:pt x="638790" y="778987"/>
                  </a:cubicBezTo>
                  <a:cubicBezTo>
                    <a:pt x="640043" y="781774"/>
                    <a:pt x="641264" y="784561"/>
                    <a:pt x="642267" y="787443"/>
                  </a:cubicBezTo>
                  <a:cubicBezTo>
                    <a:pt x="643112" y="789886"/>
                    <a:pt x="643833" y="792360"/>
                    <a:pt x="644428" y="794865"/>
                  </a:cubicBezTo>
                  <a:cubicBezTo>
                    <a:pt x="645023" y="797402"/>
                    <a:pt x="645430" y="799970"/>
                    <a:pt x="645837" y="802570"/>
                  </a:cubicBezTo>
                  <a:close/>
                  <a:moveTo>
                    <a:pt x="638038" y="814972"/>
                  </a:moveTo>
                  <a:cubicBezTo>
                    <a:pt x="637537" y="815129"/>
                    <a:pt x="637067" y="815317"/>
                    <a:pt x="636628" y="815599"/>
                  </a:cubicBezTo>
                  <a:cubicBezTo>
                    <a:pt x="636096" y="815912"/>
                    <a:pt x="635657" y="816287"/>
                    <a:pt x="635250" y="816695"/>
                  </a:cubicBezTo>
                  <a:cubicBezTo>
                    <a:pt x="636002" y="815630"/>
                    <a:pt x="637004" y="815191"/>
                    <a:pt x="638038" y="814972"/>
                  </a:cubicBezTo>
                  <a:close/>
                  <a:moveTo>
                    <a:pt x="633371" y="820735"/>
                  </a:moveTo>
                  <a:lnTo>
                    <a:pt x="633434" y="820735"/>
                  </a:lnTo>
                  <a:lnTo>
                    <a:pt x="633465" y="820390"/>
                  </a:lnTo>
                  <a:cubicBezTo>
                    <a:pt x="633434" y="820453"/>
                    <a:pt x="633183" y="820766"/>
                    <a:pt x="633371" y="820735"/>
                  </a:cubicBezTo>
                  <a:close/>
                  <a:moveTo>
                    <a:pt x="633559" y="819545"/>
                  </a:moveTo>
                  <a:lnTo>
                    <a:pt x="633528" y="819607"/>
                  </a:lnTo>
                  <a:cubicBezTo>
                    <a:pt x="633528" y="819732"/>
                    <a:pt x="633496" y="819858"/>
                    <a:pt x="633496" y="819983"/>
                  </a:cubicBezTo>
                  <a:lnTo>
                    <a:pt x="633465" y="820296"/>
                  </a:lnTo>
                  <a:cubicBezTo>
                    <a:pt x="633496" y="820108"/>
                    <a:pt x="633528" y="819921"/>
                    <a:pt x="633590" y="819732"/>
                  </a:cubicBezTo>
                  <a:lnTo>
                    <a:pt x="633559" y="819545"/>
                  </a:lnTo>
                  <a:close/>
                  <a:moveTo>
                    <a:pt x="633465" y="820328"/>
                  </a:moveTo>
                  <a:lnTo>
                    <a:pt x="633465" y="820359"/>
                  </a:lnTo>
                  <a:lnTo>
                    <a:pt x="633465" y="820390"/>
                  </a:lnTo>
                  <a:lnTo>
                    <a:pt x="633465" y="820296"/>
                  </a:lnTo>
                  <a:lnTo>
                    <a:pt x="633465" y="820328"/>
                  </a:lnTo>
                  <a:close/>
                  <a:moveTo>
                    <a:pt x="833491" y="592734"/>
                  </a:moveTo>
                  <a:cubicBezTo>
                    <a:pt x="830860" y="589978"/>
                    <a:pt x="826443" y="589915"/>
                    <a:pt x="823718" y="592546"/>
                  </a:cubicBezTo>
                  <a:cubicBezTo>
                    <a:pt x="816953" y="598246"/>
                    <a:pt x="809435" y="602819"/>
                    <a:pt x="801887" y="607579"/>
                  </a:cubicBezTo>
                  <a:cubicBezTo>
                    <a:pt x="796718" y="610805"/>
                    <a:pt x="791456" y="613968"/>
                    <a:pt x="786413" y="617382"/>
                  </a:cubicBezTo>
                  <a:cubicBezTo>
                    <a:pt x="780775" y="621234"/>
                    <a:pt x="775450" y="625462"/>
                    <a:pt x="770251" y="629753"/>
                  </a:cubicBezTo>
                  <a:cubicBezTo>
                    <a:pt x="768183" y="631601"/>
                    <a:pt x="754965" y="643784"/>
                    <a:pt x="750392" y="648043"/>
                  </a:cubicBezTo>
                  <a:cubicBezTo>
                    <a:pt x="749891" y="648481"/>
                    <a:pt x="749421" y="648951"/>
                    <a:pt x="748983" y="649390"/>
                  </a:cubicBezTo>
                  <a:cubicBezTo>
                    <a:pt x="741152" y="655059"/>
                    <a:pt x="739304" y="661353"/>
                    <a:pt x="742468" y="663577"/>
                  </a:cubicBezTo>
                  <a:cubicBezTo>
                    <a:pt x="744316" y="666646"/>
                    <a:pt x="750549" y="665989"/>
                    <a:pt x="757283" y="659850"/>
                  </a:cubicBezTo>
                  <a:cubicBezTo>
                    <a:pt x="757847" y="659506"/>
                    <a:pt x="758411" y="659130"/>
                    <a:pt x="759006" y="658723"/>
                  </a:cubicBezTo>
                  <a:cubicBezTo>
                    <a:pt x="764049" y="655215"/>
                    <a:pt x="778551" y="645005"/>
                    <a:pt x="780838" y="643470"/>
                  </a:cubicBezTo>
                  <a:cubicBezTo>
                    <a:pt x="786006" y="639775"/>
                    <a:pt x="791550" y="636518"/>
                    <a:pt x="796906" y="632947"/>
                  </a:cubicBezTo>
                  <a:cubicBezTo>
                    <a:pt x="802419" y="629220"/>
                    <a:pt x="807838" y="625306"/>
                    <a:pt x="813069" y="621234"/>
                  </a:cubicBezTo>
                  <a:cubicBezTo>
                    <a:pt x="820367" y="615503"/>
                    <a:pt x="827195" y="609364"/>
                    <a:pt x="833334" y="602506"/>
                  </a:cubicBezTo>
                  <a:cubicBezTo>
                    <a:pt x="836091" y="599875"/>
                    <a:pt x="836154" y="595459"/>
                    <a:pt x="833491" y="592734"/>
                  </a:cubicBezTo>
                  <a:close/>
                  <a:moveTo>
                    <a:pt x="688248" y="639148"/>
                  </a:moveTo>
                  <a:cubicBezTo>
                    <a:pt x="690535" y="637833"/>
                    <a:pt x="692727" y="636768"/>
                    <a:pt x="694982" y="635390"/>
                  </a:cubicBezTo>
                  <a:cubicBezTo>
                    <a:pt x="697144" y="634043"/>
                    <a:pt x="699305" y="632791"/>
                    <a:pt x="701278" y="631194"/>
                  </a:cubicBezTo>
                  <a:cubicBezTo>
                    <a:pt x="702813" y="629941"/>
                    <a:pt x="704191" y="628469"/>
                    <a:pt x="705538" y="626997"/>
                  </a:cubicBezTo>
                  <a:cubicBezTo>
                    <a:pt x="707637" y="624648"/>
                    <a:pt x="709297" y="622205"/>
                    <a:pt x="711270" y="619762"/>
                  </a:cubicBezTo>
                  <a:cubicBezTo>
                    <a:pt x="714246" y="617351"/>
                    <a:pt x="714747" y="612997"/>
                    <a:pt x="712335" y="610022"/>
                  </a:cubicBezTo>
                  <a:cubicBezTo>
                    <a:pt x="709955" y="607047"/>
                    <a:pt x="705601" y="606546"/>
                    <a:pt x="702625" y="608957"/>
                  </a:cubicBezTo>
                  <a:cubicBezTo>
                    <a:pt x="699712" y="610398"/>
                    <a:pt x="696924" y="611619"/>
                    <a:pt x="694137" y="613342"/>
                  </a:cubicBezTo>
                  <a:cubicBezTo>
                    <a:pt x="692351" y="614438"/>
                    <a:pt x="690629" y="615597"/>
                    <a:pt x="689094" y="617006"/>
                  </a:cubicBezTo>
                  <a:cubicBezTo>
                    <a:pt x="687121" y="618791"/>
                    <a:pt x="685492" y="620827"/>
                    <a:pt x="683863" y="622894"/>
                  </a:cubicBezTo>
                  <a:cubicBezTo>
                    <a:pt x="682172" y="625024"/>
                    <a:pt x="680793" y="627153"/>
                    <a:pt x="679259" y="629408"/>
                  </a:cubicBezTo>
                  <a:cubicBezTo>
                    <a:pt x="676565" y="631882"/>
                    <a:pt x="676408" y="636079"/>
                    <a:pt x="678883" y="638773"/>
                  </a:cubicBezTo>
                  <a:cubicBezTo>
                    <a:pt x="681357" y="641466"/>
                    <a:pt x="685554" y="641623"/>
                    <a:pt x="688248" y="639148"/>
                  </a:cubicBezTo>
                  <a:close/>
                  <a:moveTo>
                    <a:pt x="742311" y="588913"/>
                  </a:moveTo>
                  <a:cubicBezTo>
                    <a:pt x="742906" y="588913"/>
                    <a:pt x="744817" y="589633"/>
                    <a:pt x="747041" y="587848"/>
                  </a:cubicBezTo>
                  <a:cubicBezTo>
                    <a:pt x="747761" y="587410"/>
                    <a:pt x="748388" y="586846"/>
                    <a:pt x="748889" y="586220"/>
                  </a:cubicBezTo>
                  <a:lnTo>
                    <a:pt x="748857" y="586157"/>
                  </a:lnTo>
                  <a:cubicBezTo>
                    <a:pt x="748544" y="585781"/>
                    <a:pt x="748857" y="585405"/>
                    <a:pt x="749453" y="585030"/>
                  </a:cubicBezTo>
                  <a:cubicBezTo>
                    <a:pt x="749421" y="585186"/>
                    <a:pt x="749390" y="585343"/>
                    <a:pt x="749359" y="585499"/>
                  </a:cubicBezTo>
                  <a:lnTo>
                    <a:pt x="749515" y="585280"/>
                  </a:lnTo>
                  <a:lnTo>
                    <a:pt x="749703" y="584873"/>
                  </a:lnTo>
                  <a:cubicBezTo>
                    <a:pt x="750737" y="584278"/>
                    <a:pt x="752366" y="583683"/>
                    <a:pt x="752898" y="583307"/>
                  </a:cubicBezTo>
                  <a:lnTo>
                    <a:pt x="761324" y="577231"/>
                  </a:lnTo>
                  <a:cubicBezTo>
                    <a:pt x="763234" y="575697"/>
                    <a:pt x="765208" y="574287"/>
                    <a:pt x="767056" y="572659"/>
                  </a:cubicBezTo>
                  <a:cubicBezTo>
                    <a:pt x="768246" y="571594"/>
                    <a:pt x="769436" y="570498"/>
                    <a:pt x="770533" y="569339"/>
                  </a:cubicBezTo>
                  <a:cubicBezTo>
                    <a:pt x="774730" y="564923"/>
                    <a:pt x="778457" y="560257"/>
                    <a:pt x="782654" y="555872"/>
                  </a:cubicBezTo>
                  <a:cubicBezTo>
                    <a:pt x="785630" y="553460"/>
                    <a:pt x="786069" y="549107"/>
                    <a:pt x="783657" y="546132"/>
                  </a:cubicBezTo>
                  <a:cubicBezTo>
                    <a:pt x="781245" y="543156"/>
                    <a:pt x="776891" y="542718"/>
                    <a:pt x="773915" y="545130"/>
                  </a:cubicBezTo>
                  <a:cubicBezTo>
                    <a:pt x="768528" y="548481"/>
                    <a:pt x="763234" y="551706"/>
                    <a:pt x="758223" y="555559"/>
                  </a:cubicBezTo>
                  <a:cubicBezTo>
                    <a:pt x="756907" y="556561"/>
                    <a:pt x="755654" y="557657"/>
                    <a:pt x="754464" y="558784"/>
                  </a:cubicBezTo>
                  <a:cubicBezTo>
                    <a:pt x="752647" y="560444"/>
                    <a:pt x="751019" y="562292"/>
                    <a:pt x="749327" y="564077"/>
                  </a:cubicBezTo>
                  <a:lnTo>
                    <a:pt x="742311" y="572283"/>
                  </a:lnTo>
                  <a:cubicBezTo>
                    <a:pt x="741215" y="573724"/>
                    <a:pt x="738427" y="577106"/>
                    <a:pt x="737894" y="578140"/>
                  </a:cubicBezTo>
                  <a:cubicBezTo>
                    <a:pt x="735765" y="582336"/>
                    <a:pt x="736955" y="585249"/>
                    <a:pt x="737801" y="586126"/>
                  </a:cubicBezTo>
                  <a:cubicBezTo>
                    <a:pt x="738928" y="587316"/>
                    <a:pt x="740087" y="588913"/>
                    <a:pt x="742311" y="5889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33"/>
            <p:cNvSpPr/>
            <p:nvPr/>
          </p:nvSpPr>
          <p:spPr>
            <a:xfrm flipH="1" rot="-5400000">
              <a:off x="7588949" y="250630"/>
              <a:ext cx="1173752" cy="1166921"/>
            </a:xfrm>
            <a:custGeom>
              <a:rect b="b" l="l" r="r" t="t"/>
              <a:pathLst>
                <a:path extrusionOk="0" h="2333843" w="2347504">
                  <a:moveTo>
                    <a:pt x="503354" y="585505"/>
                  </a:moveTo>
                  <a:cubicBezTo>
                    <a:pt x="503354" y="601383"/>
                    <a:pt x="490637" y="614255"/>
                    <a:pt x="475007" y="614255"/>
                  </a:cubicBezTo>
                  <a:cubicBezTo>
                    <a:pt x="459377" y="614255"/>
                    <a:pt x="446692" y="601383"/>
                    <a:pt x="446692" y="585505"/>
                  </a:cubicBezTo>
                  <a:cubicBezTo>
                    <a:pt x="446692" y="569626"/>
                    <a:pt x="459377" y="556754"/>
                    <a:pt x="475007" y="556754"/>
                  </a:cubicBezTo>
                  <a:cubicBezTo>
                    <a:pt x="490637" y="556754"/>
                    <a:pt x="503354" y="569626"/>
                    <a:pt x="503354" y="585505"/>
                  </a:cubicBezTo>
                  <a:close/>
                  <a:moveTo>
                    <a:pt x="417405" y="1191554"/>
                  </a:moveTo>
                  <a:cubicBezTo>
                    <a:pt x="401775" y="1191554"/>
                    <a:pt x="389089" y="1204426"/>
                    <a:pt x="389089" y="1220305"/>
                  </a:cubicBezTo>
                  <a:cubicBezTo>
                    <a:pt x="389089" y="1236183"/>
                    <a:pt x="401775" y="1249055"/>
                    <a:pt x="417405" y="1249055"/>
                  </a:cubicBezTo>
                  <a:cubicBezTo>
                    <a:pt x="433035" y="1249055"/>
                    <a:pt x="445752" y="1236183"/>
                    <a:pt x="445752" y="1220305"/>
                  </a:cubicBezTo>
                  <a:cubicBezTo>
                    <a:pt x="445752" y="1204426"/>
                    <a:pt x="433035" y="1191554"/>
                    <a:pt x="417405" y="1191554"/>
                  </a:cubicBezTo>
                  <a:close/>
                  <a:moveTo>
                    <a:pt x="995057" y="2276343"/>
                  </a:moveTo>
                  <a:cubicBezTo>
                    <a:pt x="979427" y="2276343"/>
                    <a:pt x="966741" y="2289215"/>
                    <a:pt x="966741" y="2305093"/>
                  </a:cubicBezTo>
                  <a:cubicBezTo>
                    <a:pt x="966741" y="2320972"/>
                    <a:pt x="979427" y="2333844"/>
                    <a:pt x="995057" y="2333844"/>
                  </a:cubicBezTo>
                  <a:cubicBezTo>
                    <a:pt x="1010687" y="2333844"/>
                    <a:pt x="1023372" y="2320972"/>
                    <a:pt x="1023372" y="2305093"/>
                  </a:cubicBezTo>
                  <a:cubicBezTo>
                    <a:pt x="1023372" y="2289215"/>
                    <a:pt x="1010687" y="2276343"/>
                    <a:pt x="995057" y="2276343"/>
                  </a:cubicBezTo>
                  <a:close/>
                  <a:moveTo>
                    <a:pt x="1076433" y="1937317"/>
                  </a:moveTo>
                  <a:cubicBezTo>
                    <a:pt x="1060772" y="1937317"/>
                    <a:pt x="1048086" y="1950189"/>
                    <a:pt x="1048086" y="1966068"/>
                  </a:cubicBezTo>
                  <a:cubicBezTo>
                    <a:pt x="1048086" y="1981946"/>
                    <a:pt x="1060772" y="1994818"/>
                    <a:pt x="1076433" y="1994818"/>
                  </a:cubicBezTo>
                  <a:cubicBezTo>
                    <a:pt x="1092063" y="1994818"/>
                    <a:pt x="1104749" y="1981946"/>
                    <a:pt x="1104749" y="1966068"/>
                  </a:cubicBezTo>
                  <a:cubicBezTo>
                    <a:pt x="1104749" y="1950189"/>
                    <a:pt x="1092063" y="1937317"/>
                    <a:pt x="1076433" y="1937317"/>
                  </a:cubicBezTo>
                  <a:close/>
                  <a:moveTo>
                    <a:pt x="1530986" y="2262688"/>
                  </a:moveTo>
                  <a:cubicBezTo>
                    <a:pt x="1515356" y="2262688"/>
                    <a:pt x="1502671" y="2275591"/>
                    <a:pt x="1502671" y="2291438"/>
                  </a:cubicBezTo>
                  <a:cubicBezTo>
                    <a:pt x="1502671" y="2307317"/>
                    <a:pt x="1515356" y="2320220"/>
                    <a:pt x="1530986" y="2320220"/>
                  </a:cubicBezTo>
                  <a:cubicBezTo>
                    <a:pt x="1546648" y="2320220"/>
                    <a:pt x="1559334" y="2307317"/>
                    <a:pt x="1559334" y="2291438"/>
                  </a:cubicBezTo>
                  <a:cubicBezTo>
                    <a:pt x="1559334" y="2275591"/>
                    <a:pt x="1546648" y="2262688"/>
                    <a:pt x="1530986" y="2262688"/>
                  </a:cubicBezTo>
                  <a:close/>
                  <a:moveTo>
                    <a:pt x="1828395" y="1836188"/>
                  </a:moveTo>
                  <a:cubicBezTo>
                    <a:pt x="1812733" y="1836188"/>
                    <a:pt x="1800048" y="1849061"/>
                    <a:pt x="1800048" y="1864939"/>
                  </a:cubicBezTo>
                  <a:cubicBezTo>
                    <a:pt x="1800048" y="1880818"/>
                    <a:pt x="1812733" y="1893690"/>
                    <a:pt x="1828395" y="1893690"/>
                  </a:cubicBezTo>
                  <a:cubicBezTo>
                    <a:pt x="1844025" y="1893690"/>
                    <a:pt x="1856710" y="1880818"/>
                    <a:pt x="1856710" y="1864939"/>
                  </a:cubicBezTo>
                  <a:cubicBezTo>
                    <a:pt x="1856710" y="1849061"/>
                    <a:pt x="1844025" y="1836188"/>
                    <a:pt x="1828395" y="1836188"/>
                  </a:cubicBezTo>
                  <a:close/>
                  <a:moveTo>
                    <a:pt x="2319157" y="2085799"/>
                  </a:moveTo>
                  <a:cubicBezTo>
                    <a:pt x="2303527" y="2085799"/>
                    <a:pt x="2290842" y="2098703"/>
                    <a:pt x="2290842" y="2114550"/>
                  </a:cubicBezTo>
                  <a:cubicBezTo>
                    <a:pt x="2290842" y="2130429"/>
                    <a:pt x="2303527" y="2143332"/>
                    <a:pt x="2319157" y="2143332"/>
                  </a:cubicBezTo>
                  <a:cubicBezTo>
                    <a:pt x="2334787" y="2143332"/>
                    <a:pt x="2347504" y="2130429"/>
                    <a:pt x="2347504" y="2114550"/>
                  </a:cubicBezTo>
                  <a:cubicBezTo>
                    <a:pt x="2347473" y="2098703"/>
                    <a:pt x="2334787" y="2085799"/>
                    <a:pt x="2319157" y="2085799"/>
                  </a:cubicBezTo>
                  <a:close/>
                  <a:moveTo>
                    <a:pt x="28316" y="807555"/>
                  </a:moveTo>
                  <a:cubicBezTo>
                    <a:pt x="12686" y="807555"/>
                    <a:pt x="0" y="820427"/>
                    <a:pt x="0" y="836305"/>
                  </a:cubicBezTo>
                  <a:cubicBezTo>
                    <a:pt x="0" y="852184"/>
                    <a:pt x="12686" y="865056"/>
                    <a:pt x="28316" y="865056"/>
                  </a:cubicBezTo>
                  <a:cubicBezTo>
                    <a:pt x="43946" y="865056"/>
                    <a:pt x="56663" y="852184"/>
                    <a:pt x="56663" y="836305"/>
                  </a:cubicBezTo>
                  <a:cubicBezTo>
                    <a:pt x="56663" y="820427"/>
                    <a:pt x="43946" y="807555"/>
                    <a:pt x="28316" y="807555"/>
                  </a:cubicBezTo>
                  <a:close/>
                  <a:moveTo>
                    <a:pt x="167513" y="0"/>
                  </a:moveTo>
                  <a:cubicBezTo>
                    <a:pt x="151883" y="0"/>
                    <a:pt x="139198" y="12872"/>
                    <a:pt x="139198" y="28751"/>
                  </a:cubicBezTo>
                  <a:cubicBezTo>
                    <a:pt x="139198" y="44629"/>
                    <a:pt x="151883" y="57501"/>
                    <a:pt x="167513" y="57501"/>
                  </a:cubicBezTo>
                  <a:cubicBezTo>
                    <a:pt x="183175" y="57501"/>
                    <a:pt x="195860" y="44629"/>
                    <a:pt x="195860" y="28751"/>
                  </a:cubicBezTo>
                  <a:cubicBezTo>
                    <a:pt x="195860" y="12872"/>
                    <a:pt x="183175" y="0"/>
                    <a:pt x="16751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33"/>
            <p:cNvSpPr/>
            <p:nvPr/>
          </p:nvSpPr>
          <p:spPr>
            <a:xfrm flipH="1" rot="-5400000">
              <a:off x="7394738" y="361335"/>
              <a:ext cx="160099" cy="156295"/>
            </a:xfrm>
            <a:custGeom>
              <a:rect b="b" l="l" r="r" t="t"/>
              <a:pathLst>
                <a:path extrusionOk="0" h="312590" w="320198">
                  <a:moveTo>
                    <a:pt x="185733" y="231223"/>
                  </a:moveTo>
                  <a:cubicBezTo>
                    <a:pt x="192969" y="266018"/>
                    <a:pt x="193125" y="309708"/>
                    <a:pt x="149618" y="312464"/>
                  </a:cubicBezTo>
                  <a:cubicBezTo>
                    <a:pt x="100692" y="315533"/>
                    <a:pt x="108272" y="261916"/>
                    <a:pt x="126251" y="220011"/>
                  </a:cubicBezTo>
                  <a:cubicBezTo>
                    <a:pt x="105798" y="250390"/>
                    <a:pt x="75227" y="281271"/>
                    <a:pt x="44343" y="258596"/>
                  </a:cubicBezTo>
                  <a:cubicBezTo>
                    <a:pt x="12676" y="235357"/>
                    <a:pt x="43027" y="203631"/>
                    <a:pt x="80019" y="181238"/>
                  </a:cubicBezTo>
                  <a:cubicBezTo>
                    <a:pt x="36356" y="186938"/>
                    <a:pt x="-9939" y="180393"/>
                    <a:pt x="1869" y="138864"/>
                  </a:cubicBezTo>
                  <a:cubicBezTo>
                    <a:pt x="11987" y="103161"/>
                    <a:pt x="48164" y="105917"/>
                    <a:pt x="80113" y="116534"/>
                  </a:cubicBezTo>
                  <a:cubicBezTo>
                    <a:pt x="51390" y="95143"/>
                    <a:pt x="25173" y="65484"/>
                    <a:pt x="49448" y="38675"/>
                  </a:cubicBezTo>
                  <a:cubicBezTo>
                    <a:pt x="75039" y="10363"/>
                    <a:pt x="105391" y="39677"/>
                    <a:pt x="126314" y="75569"/>
                  </a:cubicBezTo>
                  <a:cubicBezTo>
                    <a:pt x="114725" y="36921"/>
                    <a:pt x="115602" y="-3542"/>
                    <a:pt x="158044" y="247"/>
                  </a:cubicBezTo>
                  <a:cubicBezTo>
                    <a:pt x="202428" y="4225"/>
                    <a:pt x="200110" y="50013"/>
                    <a:pt x="191496" y="85152"/>
                  </a:cubicBezTo>
                  <a:cubicBezTo>
                    <a:pt x="206343" y="50984"/>
                    <a:pt x="231809" y="12524"/>
                    <a:pt x="267360" y="30689"/>
                  </a:cubicBezTo>
                  <a:cubicBezTo>
                    <a:pt x="307265" y="51078"/>
                    <a:pt x="270335" y="94705"/>
                    <a:pt x="231809" y="123330"/>
                  </a:cubicBezTo>
                  <a:cubicBezTo>
                    <a:pt x="267830" y="113371"/>
                    <a:pt x="314218" y="110301"/>
                    <a:pt x="319731" y="157781"/>
                  </a:cubicBezTo>
                  <a:cubicBezTo>
                    <a:pt x="325776" y="209519"/>
                    <a:pt x="271964" y="205636"/>
                    <a:pt x="227643" y="189350"/>
                  </a:cubicBezTo>
                  <a:cubicBezTo>
                    <a:pt x="258997" y="209989"/>
                    <a:pt x="291165" y="240744"/>
                    <a:pt x="266326" y="269964"/>
                  </a:cubicBezTo>
                  <a:cubicBezTo>
                    <a:pt x="240673" y="300156"/>
                    <a:pt x="207909" y="268336"/>
                    <a:pt x="185733" y="231223"/>
                  </a:cubicBezTo>
                  <a:lnTo>
                    <a:pt x="185733" y="231223"/>
                  </a:lnTo>
                  <a:close/>
                  <a:moveTo>
                    <a:pt x="145703" y="186375"/>
                  </a:moveTo>
                  <a:cubicBezTo>
                    <a:pt x="152061" y="181489"/>
                    <a:pt x="159391" y="183681"/>
                    <a:pt x="164810" y="186030"/>
                  </a:cubicBezTo>
                  <a:cubicBezTo>
                    <a:pt x="159547" y="166644"/>
                    <a:pt x="185733" y="168398"/>
                    <a:pt x="182789" y="164796"/>
                  </a:cubicBezTo>
                  <a:cubicBezTo>
                    <a:pt x="182789" y="164796"/>
                    <a:pt x="184230" y="165422"/>
                    <a:pt x="186735" y="166612"/>
                  </a:cubicBezTo>
                  <a:cubicBezTo>
                    <a:pt x="182068" y="158313"/>
                    <a:pt x="186829" y="148479"/>
                    <a:pt x="188740" y="143249"/>
                  </a:cubicBezTo>
                  <a:cubicBezTo>
                    <a:pt x="180784" y="139334"/>
                    <a:pt x="178466" y="127307"/>
                    <a:pt x="176242" y="129782"/>
                  </a:cubicBezTo>
                  <a:cubicBezTo>
                    <a:pt x="176242" y="129782"/>
                    <a:pt x="176650" y="128122"/>
                    <a:pt x="177433" y="125240"/>
                  </a:cubicBezTo>
                  <a:cubicBezTo>
                    <a:pt x="174363" y="124269"/>
                    <a:pt x="158075" y="138112"/>
                    <a:pt x="147613" y="123549"/>
                  </a:cubicBezTo>
                  <a:cubicBezTo>
                    <a:pt x="147676" y="123768"/>
                    <a:pt x="147739" y="123956"/>
                    <a:pt x="147801" y="124176"/>
                  </a:cubicBezTo>
                  <a:cubicBezTo>
                    <a:pt x="152218" y="139021"/>
                    <a:pt x="139971" y="142059"/>
                    <a:pt x="133299" y="143844"/>
                  </a:cubicBezTo>
                  <a:cubicBezTo>
                    <a:pt x="133769" y="146725"/>
                    <a:pt x="136024" y="152268"/>
                    <a:pt x="135680" y="157781"/>
                  </a:cubicBezTo>
                  <a:cubicBezTo>
                    <a:pt x="148209" y="159409"/>
                    <a:pt x="147927" y="177637"/>
                    <a:pt x="151059" y="175100"/>
                  </a:cubicBezTo>
                  <a:cubicBezTo>
                    <a:pt x="151059" y="175100"/>
                    <a:pt x="149148" y="179516"/>
                    <a:pt x="145703" y="186375"/>
                  </a:cubicBezTo>
                  <a:lnTo>
                    <a:pt x="145703" y="18637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6" name="Google Shape;2356;p33"/>
            <p:cNvSpPr/>
            <p:nvPr/>
          </p:nvSpPr>
          <p:spPr>
            <a:xfrm flipH="1" rot="-5400000">
              <a:off x="7455880" y="418825"/>
              <a:ext cx="39078" cy="40091"/>
            </a:xfrm>
            <a:custGeom>
              <a:rect b="b" l="l" r="r" t="t"/>
              <a:pathLst>
                <a:path extrusionOk="0" h="80182" w="78157">
                  <a:moveTo>
                    <a:pt x="38531" y="80179"/>
                  </a:moveTo>
                  <a:cubicBezTo>
                    <a:pt x="16981" y="79929"/>
                    <a:pt x="-309" y="61733"/>
                    <a:pt x="4" y="39590"/>
                  </a:cubicBezTo>
                  <a:cubicBezTo>
                    <a:pt x="286" y="17479"/>
                    <a:pt x="18015" y="-279"/>
                    <a:pt x="39596" y="3"/>
                  </a:cubicBezTo>
                  <a:cubicBezTo>
                    <a:pt x="61146" y="285"/>
                    <a:pt x="78436" y="18481"/>
                    <a:pt x="78154" y="40592"/>
                  </a:cubicBezTo>
                  <a:cubicBezTo>
                    <a:pt x="77841" y="62735"/>
                    <a:pt x="60112" y="80461"/>
                    <a:pt x="38531" y="80179"/>
                  </a:cubicBezTo>
                  <a:lnTo>
                    <a:pt x="38531" y="801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33"/>
            <p:cNvSpPr/>
            <p:nvPr/>
          </p:nvSpPr>
          <p:spPr>
            <a:xfrm flipH="1" rot="-5400000">
              <a:off x="8458418" y="1466100"/>
              <a:ext cx="158844" cy="168026"/>
            </a:xfrm>
            <a:custGeom>
              <a:rect b="b" l="l" r="r" t="t"/>
              <a:pathLst>
                <a:path extrusionOk="0" h="336052" w="317689">
                  <a:moveTo>
                    <a:pt x="81973" y="142389"/>
                  </a:moveTo>
                  <a:cubicBezTo>
                    <a:pt x="46484" y="135436"/>
                    <a:pt x="2038" y="136031"/>
                    <a:pt x="64" y="181788"/>
                  </a:cubicBezTo>
                  <a:cubicBezTo>
                    <a:pt x="-2128" y="233213"/>
                    <a:pt x="52248" y="224319"/>
                    <a:pt x="94533" y="204682"/>
                  </a:cubicBezTo>
                  <a:cubicBezTo>
                    <a:pt x="63994" y="226699"/>
                    <a:pt x="33204" y="259364"/>
                    <a:pt x="56821" y="291404"/>
                  </a:cubicBezTo>
                  <a:cubicBezTo>
                    <a:pt x="81064" y="324226"/>
                    <a:pt x="112732" y="291811"/>
                    <a:pt x="134783" y="252568"/>
                  </a:cubicBezTo>
                  <a:cubicBezTo>
                    <a:pt x="129834" y="298513"/>
                    <a:pt x="137383" y="346994"/>
                    <a:pt x="179355" y="333872"/>
                  </a:cubicBezTo>
                  <a:cubicBezTo>
                    <a:pt x="215470" y="322597"/>
                    <a:pt x="211962" y="284670"/>
                    <a:pt x="200592" y="251284"/>
                  </a:cubicBezTo>
                  <a:cubicBezTo>
                    <a:pt x="222862" y="281100"/>
                    <a:pt x="253496" y="308096"/>
                    <a:pt x="280308" y="282133"/>
                  </a:cubicBezTo>
                  <a:cubicBezTo>
                    <a:pt x="308623" y="254761"/>
                    <a:pt x="278240" y="223410"/>
                    <a:pt x="241342" y="202051"/>
                  </a:cubicBezTo>
                  <a:cubicBezTo>
                    <a:pt x="280872" y="213545"/>
                    <a:pt x="321967" y="211885"/>
                    <a:pt x="317331" y="167381"/>
                  </a:cubicBezTo>
                  <a:cubicBezTo>
                    <a:pt x="312476" y="120873"/>
                    <a:pt x="265962" y="124130"/>
                    <a:pt x="230380" y="133745"/>
                  </a:cubicBezTo>
                  <a:cubicBezTo>
                    <a:pt x="264834" y="117584"/>
                    <a:pt x="303455" y="90149"/>
                    <a:pt x="284317" y="53130"/>
                  </a:cubicBezTo>
                  <a:cubicBezTo>
                    <a:pt x="262830" y="11602"/>
                    <a:pt x="219166" y="51157"/>
                    <a:pt x="190788" y="92122"/>
                  </a:cubicBezTo>
                  <a:cubicBezTo>
                    <a:pt x="200247" y="54101"/>
                    <a:pt x="202471" y="5338"/>
                    <a:pt x="154109" y="358"/>
                  </a:cubicBezTo>
                  <a:cubicBezTo>
                    <a:pt x="101393" y="-5029"/>
                    <a:pt x="106373" y="51408"/>
                    <a:pt x="123757" y="97666"/>
                  </a:cubicBezTo>
                  <a:cubicBezTo>
                    <a:pt x="102176" y="65094"/>
                    <a:pt x="70321" y="31865"/>
                    <a:pt x="41066" y="58454"/>
                  </a:cubicBezTo>
                  <a:cubicBezTo>
                    <a:pt x="10839" y="85921"/>
                    <a:pt x="43822" y="119777"/>
                    <a:pt x="81973" y="142389"/>
                  </a:cubicBezTo>
                  <a:lnTo>
                    <a:pt x="81973" y="142389"/>
                  </a:lnTo>
                  <a:close/>
                  <a:moveTo>
                    <a:pt x="128330" y="183636"/>
                  </a:moveTo>
                  <a:cubicBezTo>
                    <a:pt x="133185" y="176902"/>
                    <a:pt x="130805" y="169229"/>
                    <a:pt x="128330" y="163592"/>
                  </a:cubicBezTo>
                  <a:cubicBezTo>
                    <a:pt x="148126" y="168791"/>
                    <a:pt x="145840" y="141324"/>
                    <a:pt x="149567" y="144331"/>
                  </a:cubicBezTo>
                  <a:cubicBezTo>
                    <a:pt x="149567" y="144331"/>
                    <a:pt x="148909" y="142827"/>
                    <a:pt x="147657" y="140196"/>
                  </a:cubicBezTo>
                  <a:cubicBezTo>
                    <a:pt x="156176" y="144988"/>
                    <a:pt x="166074" y="139789"/>
                    <a:pt x="171368" y="137722"/>
                  </a:cubicBezTo>
                  <a:cubicBezTo>
                    <a:pt x="175502" y="145990"/>
                    <a:pt x="187781" y="148214"/>
                    <a:pt x="185306" y="150563"/>
                  </a:cubicBezTo>
                  <a:cubicBezTo>
                    <a:pt x="185306" y="150563"/>
                    <a:pt x="186966" y="150125"/>
                    <a:pt x="189879" y="149248"/>
                  </a:cubicBezTo>
                  <a:cubicBezTo>
                    <a:pt x="190944" y="152442"/>
                    <a:pt x="177194" y="169824"/>
                    <a:pt x="192166" y="180566"/>
                  </a:cubicBezTo>
                  <a:cubicBezTo>
                    <a:pt x="191947" y="180504"/>
                    <a:pt x="191727" y="180410"/>
                    <a:pt x="191508" y="180347"/>
                  </a:cubicBezTo>
                  <a:cubicBezTo>
                    <a:pt x="176379" y="175962"/>
                    <a:pt x="173498" y="188897"/>
                    <a:pt x="171806" y="195944"/>
                  </a:cubicBezTo>
                  <a:cubicBezTo>
                    <a:pt x="168893" y="195505"/>
                    <a:pt x="163192" y="193219"/>
                    <a:pt x="157586" y="193689"/>
                  </a:cubicBezTo>
                  <a:cubicBezTo>
                    <a:pt x="155706" y="180566"/>
                    <a:pt x="137195" y="181161"/>
                    <a:pt x="139700" y="177842"/>
                  </a:cubicBezTo>
                  <a:cubicBezTo>
                    <a:pt x="139700" y="177842"/>
                    <a:pt x="135253" y="179909"/>
                    <a:pt x="128330" y="183636"/>
                  </a:cubicBezTo>
                  <a:lnTo>
                    <a:pt x="128330" y="18363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33"/>
            <p:cNvSpPr/>
            <p:nvPr/>
          </p:nvSpPr>
          <p:spPr>
            <a:xfrm flipH="1" rot="-5400000">
              <a:off x="8518104" y="1528851"/>
              <a:ext cx="40770" cy="41048"/>
            </a:xfrm>
            <a:custGeom>
              <a:rect b="b" l="l" r="r" t="t"/>
              <a:pathLst>
                <a:path extrusionOk="0" h="82095" w="81540">
                  <a:moveTo>
                    <a:pt x="19" y="42331"/>
                  </a:moveTo>
                  <a:cubicBezTo>
                    <a:pt x="-670" y="19687"/>
                    <a:pt x="17028" y="740"/>
                    <a:pt x="39517" y="19"/>
                  </a:cubicBezTo>
                  <a:cubicBezTo>
                    <a:pt x="62007" y="-670"/>
                    <a:pt x="80832" y="17151"/>
                    <a:pt x="81521" y="39794"/>
                  </a:cubicBezTo>
                  <a:cubicBezTo>
                    <a:pt x="82210" y="62438"/>
                    <a:pt x="64513" y="81385"/>
                    <a:pt x="42023" y="82074"/>
                  </a:cubicBezTo>
                  <a:cubicBezTo>
                    <a:pt x="19533" y="82795"/>
                    <a:pt x="709" y="64974"/>
                    <a:pt x="19" y="42331"/>
                  </a:cubicBezTo>
                  <a:lnTo>
                    <a:pt x="19" y="423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2359" name="Google Shape;2359;p33"/>
          <p:cNvCxnSpPr/>
          <p:nvPr/>
        </p:nvCxnSpPr>
        <p:spPr>
          <a:xfrm rot="5400000">
            <a:off x="4403163" y="2283054"/>
            <a:ext cx="3600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2360" name="Google Shape;2360;p33"/>
          <p:cNvGrpSpPr/>
          <p:nvPr/>
        </p:nvGrpSpPr>
        <p:grpSpPr>
          <a:xfrm>
            <a:off x="3512843" y="1546014"/>
            <a:ext cx="2075840" cy="699444"/>
            <a:chOff x="0" y="-9"/>
            <a:chExt cx="5535574" cy="1865183"/>
          </a:xfrm>
        </p:grpSpPr>
        <p:grpSp>
          <p:nvGrpSpPr>
            <p:cNvPr id="2361" name="Google Shape;2361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362" name="Google Shape;2362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  <p:sp>
            <p:nvSpPr>
              <p:cNvPr id="2363" name="Google Shape;2363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</p:grpSp>
        <p:pic>
          <p:nvPicPr>
            <p:cNvPr id="2364" name="Google Shape;2364;p33"/>
            <p:cNvPicPr preferRelativeResize="0"/>
            <p:nvPr/>
          </p:nvPicPr>
          <p:blipFill rotWithShape="1">
            <a:blip r:embed="rId3">
              <a:alphaModFix/>
            </a:blip>
            <a:srcRect b="25149" l="27441" r="14885" t="0"/>
            <a:stretch/>
          </p:blipFill>
          <p:spPr>
            <a:xfrm>
              <a:off x="0" y="425006"/>
              <a:ext cx="1664472" cy="144016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65" name="Google Shape;2365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7" name="Google Shape;2367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2368" name="Google Shape;2368;p33"/>
          <p:cNvCxnSpPr/>
          <p:nvPr/>
        </p:nvCxnSpPr>
        <p:spPr>
          <a:xfrm>
            <a:off x="1394528" y="3491706"/>
            <a:ext cx="21483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69" name="Google Shape;2369;p33"/>
          <p:cNvCxnSpPr/>
          <p:nvPr/>
        </p:nvCxnSpPr>
        <p:spPr>
          <a:xfrm rot="5400000">
            <a:off x="1221671" y="3664563"/>
            <a:ext cx="360000" cy="0"/>
          </a:xfrm>
          <a:prstGeom prst="straightConnector1">
            <a:avLst/>
          </a:prstGeom>
          <a:noFill/>
          <a:ln cap="rnd" cmpd="sng" w="28575">
            <a:solidFill>
              <a:srgbClr val="191919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70" name="Google Shape;2370;p33"/>
          <p:cNvCxnSpPr/>
          <p:nvPr/>
        </p:nvCxnSpPr>
        <p:spPr>
          <a:xfrm rot="5400000">
            <a:off x="3355896" y="3664563"/>
            <a:ext cx="3600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71" name="Google Shape;2371;p33"/>
          <p:cNvCxnSpPr/>
          <p:nvPr/>
        </p:nvCxnSpPr>
        <p:spPr>
          <a:xfrm rot="5400000">
            <a:off x="1974218" y="2973813"/>
            <a:ext cx="10359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2372" name="Google Shape;2372;p33"/>
          <p:cNvGrpSpPr/>
          <p:nvPr/>
        </p:nvGrpSpPr>
        <p:grpSpPr>
          <a:xfrm>
            <a:off x="1701399" y="2594085"/>
            <a:ext cx="2075840" cy="699444"/>
            <a:chOff x="0" y="-9"/>
            <a:chExt cx="5535574" cy="1865184"/>
          </a:xfrm>
        </p:grpSpPr>
        <p:grpSp>
          <p:nvGrpSpPr>
            <p:cNvPr id="2373" name="Google Shape;2373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374" name="Google Shape;2374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  <p:sp>
            <p:nvSpPr>
              <p:cNvPr id="2375" name="Google Shape;2375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</p:grpSp>
        <p:pic>
          <p:nvPicPr>
            <p:cNvPr id="2376" name="Google Shape;2376;p33"/>
            <p:cNvPicPr preferRelativeResize="0"/>
            <p:nvPr/>
          </p:nvPicPr>
          <p:blipFill rotWithShape="1">
            <a:blip r:embed="rId4">
              <a:alphaModFix/>
            </a:blip>
            <a:srcRect b="44601" l="41389" r="20811" t="6342"/>
            <a:stretch/>
          </p:blipFill>
          <p:spPr>
            <a:xfrm>
              <a:off x="0" y="425006"/>
              <a:ext cx="1664472" cy="144016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77" name="Google Shape;2377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8" name="Google Shape;2378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80" name="Google Shape;2380;p33"/>
          <p:cNvGrpSpPr/>
          <p:nvPr/>
        </p:nvGrpSpPr>
        <p:grpSpPr>
          <a:xfrm>
            <a:off x="353677" y="3693036"/>
            <a:ext cx="2075840" cy="699444"/>
            <a:chOff x="0" y="-9"/>
            <a:chExt cx="5535574" cy="1865184"/>
          </a:xfrm>
        </p:grpSpPr>
        <p:grpSp>
          <p:nvGrpSpPr>
            <p:cNvPr id="2381" name="Google Shape;2381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382" name="Google Shape;2382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  <p:sp>
            <p:nvSpPr>
              <p:cNvPr id="2383" name="Google Shape;2383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</p:grpSp>
        <p:pic>
          <p:nvPicPr>
            <p:cNvPr id="2384" name="Google Shape;2384;p33"/>
            <p:cNvPicPr preferRelativeResize="0"/>
            <p:nvPr/>
          </p:nvPicPr>
          <p:blipFill rotWithShape="1">
            <a:blip r:embed="rId5">
              <a:alphaModFix/>
            </a:blip>
            <a:srcRect b="0" l="7842" r="7833" t="0"/>
            <a:stretch/>
          </p:blipFill>
          <p:spPr>
            <a:xfrm>
              <a:off x="0" y="425006"/>
              <a:ext cx="1664473" cy="144016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85" name="Google Shape;2385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6" name="Google Shape;2386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88" name="Google Shape;2388;p33"/>
          <p:cNvGrpSpPr/>
          <p:nvPr/>
        </p:nvGrpSpPr>
        <p:grpSpPr>
          <a:xfrm>
            <a:off x="2471992" y="3693036"/>
            <a:ext cx="2075840" cy="699444"/>
            <a:chOff x="0" y="-9"/>
            <a:chExt cx="5535574" cy="1865185"/>
          </a:xfrm>
        </p:grpSpPr>
        <p:grpSp>
          <p:nvGrpSpPr>
            <p:cNvPr id="2389" name="Google Shape;2389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390" name="Google Shape;2390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  <p:sp>
            <p:nvSpPr>
              <p:cNvPr id="2391" name="Google Shape;2391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</p:grpSp>
        <p:pic>
          <p:nvPicPr>
            <p:cNvPr id="2392" name="Google Shape;2392;p33"/>
            <p:cNvPicPr preferRelativeResize="0"/>
            <p:nvPr/>
          </p:nvPicPr>
          <p:blipFill rotWithShape="1">
            <a:blip r:embed="rId6">
              <a:alphaModFix/>
            </a:blip>
            <a:srcRect b="38111" l="0" r="0" t="4205"/>
            <a:stretch/>
          </p:blipFill>
          <p:spPr>
            <a:xfrm>
              <a:off x="0" y="425006"/>
              <a:ext cx="1664473" cy="144017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393" name="Google Shape;2393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4" name="Google Shape;2394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5" name="Google Shape;2395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2396" name="Google Shape;2396;p33"/>
          <p:cNvCxnSpPr/>
          <p:nvPr/>
        </p:nvCxnSpPr>
        <p:spPr>
          <a:xfrm>
            <a:off x="5594544" y="3491706"/>
            <a:ext cx="21483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97" name="Google Shape;2397;p33"/>
          <p:cNvCxnSpPr/>
          <p:nvPr/>
        </p:nvCxnSpPr>
        <p:spPr>
          <a:xfrm rot="5400000">
            <a:off x="5421688" y="3664563"/>
            <a:ext cx="3600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98" name="Google Shape;2398;p33"/>
          <p:cNvCxnSpPr/>
          <p:nvPr/>
        </p:nvCxnSpPr>
        <p:spPr>
          <a:xfrm rot="5400000">
            <a:off x="7555913" y="3664563"/>
            <a:ext cx="3600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399" name="Google Shape;2399;p33"/>
          <p:cNvCxnSpPr/>
          <p:nvPr/>
        </p:nvCxnSpPr>
        <p:spPr>
          <a:xfrm rot="5400000">
            <a:off x="6174234" y="2973813"/>
            <a:ext cx="10359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2400" name="Google Shape;2400;p33"/>
          <p:cNvGrpSpPr/>
          <p:nvPr/>
        </p:nvGrpSpPr>
        <p:grpSpPr>
          <a:xfrm>
            <a:off x="4590307" y="3693036"/>
            <a:ext cx="2075840" cy="699444"/>
            <a:chOff x="0" y="-9"/>
            <a:chExt cx="5535574" cy="1865184"/>
          </a:xfrm>
        </p:grpSpPr>
        <p:grpSp>
          <p:nvGrpSpPr>
            <p:cNvPr id="2401" name="Google Shape;2401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402" name="Google Shape;2402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403" name="Google Shape;2403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</p:grpSp>
        <p:pic>
          <p:nvPicPr>
            <p:cNvPr id="2404" name="Google Shape;2404;p33"/>
            <p:cNvPicPr preferRelativeResize="0"/>
            <p:nvPr/>
          </p:nvPicPr>
          <p:blipFill rotWithShape="1">
            <a:blip r:embed="rId7">
              <a:alphaModFix/>
            </a:blip>
            <a:srcRect b="36692" l="35834" r="27491" t="15679"/>
            <a:stretch/>
          </p:blipFill>
          <p:spPr>
            <a:xfrm>
              <a:off x="0" y="425006"/>
              <a:ext cx="1664473" cy="144016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05" name="Google Shape;2405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7" name="Google Shape;2407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08" name="Google Shape;2408;p33"/>
          <p:cNvGrpSpPr/>
          <p:nvPr/>
        </p:nvGrpSpPr>
        <p:grpSpPr>
          <a:xfrm>
            <a:off x="6708622" y="3691015"/>
            <a:ext cx="2075840" cy="699444"/>
            <a:chOff x="0" y="-9"/>
            <a:chExt cx="5535574" cy="1865184"/>
          </a:xfrm>
        </p:grpSpPr>
        <p:grpSp>
          <p:nvGrpSpPr>
            <p:cNvPr id="2409" name="Google Shape;2409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410" name="Google Shape;2410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  <p:sp>
            <p:nvSpPr>
              <p:cNvPr id="2411" name="Google Shape;2411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</p:grpSp>
        <p:pic>
          <p:nvPicPr>
            <p:cNvPr id="2412" name="Google Shape;2412;p33"/>
            <p:cNvPicPr preferRelativeResize="0"/>
            <p:nvPr/>
          </p:nvPicPr>
          <p:blipFill rotWithShape="1">
            <a:blip r:embed="rId8">
              <a:alphaModFix/>
            </a:blip>
            <a:srcRect b="41910" l="17872" r="21106" t="19965"/>
            <a:stretch/>
          </p:blipFill>
          <p:spPr>
            <a:xfrm>
              <a:off x="0" y="425006"/>
              <a:ext cx="1664473" cy="144016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13" name="Google Shape;2413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16" name="Google Shape;2416;p33"/>
          <p:cNvGrpSpPr/>
          <p:nvPr/>
        </p:nvGrpSpPr>
        <p:grpSpPr>
          <a:xfrm>
            <a:off x="5360899" y="2594085"/>
            <a:ext cx="2075840" cy="699444"/>
            <a:chOff x="0" y="-9"/>
            <a:chExt cx="5535574" cy="1865183"/>
          </a:xfrm>
        </p:grpSpPr>
        <p:grpSp>
          <p:nvGrpSpPr>
            <p:cNvPr id="2417" name="Google Shape;2417;p33"/>
            <p:cNvGrpSpPr/>
            <p:nvPr/>
          </p:nvGrpSpPr>
          <p:grpSpPr>
            <a:xfrm>
              <a:off x="1149482" y="425006"/>
              <a:ext cx="3970834" cy="1434290"/>
              <a:chOff x="0" y="0"/>
              <a:chExt cx="65202526" cy="23551561"/>
            </a:xfrm>
          </p:grpSpPr>
          <p:sp>
            <p:nvSpPr>
              <p:cNvPr id="2418" name="Google Shape;2418;p33"/>
              <p:cNvSpPr/>
              <p:nvPr/>
            </p:nvSpPr>
            <p:spPr>
              <a:xfrm>
                <a:off x="72390" y="72390"/>
                <a:ext cx="65057743" cy="23406782"/>
              </a:xfrm>
              <a:custGeom>
                <a:rect b="b" l="l" r="r" t="t"/>
                <a:pathLst>
                  <a:path extrusionOk="0" h="23406782" w="65057743">
                    <a:moveTo>
                      <a:pt x="0" y="0"/>
                    </a:moveTo>
                    <a:lnTo>
                      <a:pt x="65057743" y="0"/>
                    </a:lnTo>
                    <a:lnTo>
                      <a:pt x="65057743" y="23406782"/>
                    </a:lnTo>
                    <a:lnTo>
                      <a:pt x="0" y="234067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</p:sp>
          <p:sp>
            <p:nvSpPr>
              <p:cNvPr id="2419" name="Google Shape;2419;p33"/>
              <p:cNvSpPr/>
              <p:nvPr/>
            </p:nvSpPr>
            <p:spPr>
              <a:xfrm>
                <a:off x="0" y="0"/>
                <a:ext cx="65202526" cy="23551561"/>
              </a:xfrm>
              <a:custGeom>
                <a:rect b="b" l="l" r="r" t="t"/>
                <a:pathLst>
                  <a:path extrusionOk="0" h="23551561" w="65202526">
                    <a:moveTo>
                      <a:pt x="65057747" y="23406782"/>
                    </a:moveTo>
                    <a:lnTo>
                      <a:pt x="65202526" y="23406782"/>
                    </a:lnTo>
                    <a:lnTo>
                      <a:pt x="65202526" y="23551561"/>
                    </a:lnTo>
                    <a:lnTo>
                      <a:pt x="65057747" y="23551561"/>
                    </a:lnTo>
                    <a:lnTo>
                      <a:pt x="65057747" y="23406782"/>
                    </a:lnTo>
                    <a:close/>
                    <a:moveTo>
                      <a:pt x="0" y="144780"/>
                    </a:moveTo>
                    <a:lnTo>
                      <a:pt x="144780" y="144780"/>
                    </a:lnTo>
                    <a:lnTo>
                      <a:pt x="144780" y="23406782"/>
                    </a:lnTo>
                    <a:lnTo>
                      <a:pt x="0" y="23406782"/>
                    </a:lnTo>
                    <a:lnTo>
                      <a:pt x="0" y="144780"/>
                    </a:lnTo>
                    <a:close/>
                    <a:moveTo>
                      <a:pt x="0" y="23406782"/>
                    </a:moveTo>
                    <a:lnTo>
                      <a:pt x="144780" y="23406782"/>
                    </a:lnTo>
                    <a:lnTo>
                      <a:pt x="144780" y="23551561"/>
                    </a:lnTo>
                    <a:lnTo>
                      <a:pt x="0" y="23551561"/>
                    </a:lnTo>
                    <a:lnTo>
                      <a:pt x="0" y="23406782"/>
                    </a:lnTo>
                    <a:close/>
                    <a:moveTo>
                      <a:pt x="65057747" y="144780"/>
                    </a:moveTo>
                    <a:lnTo>
                      <a:pt x="65202526" y="144780"/>
                    </a:lnTo>
                    <a:lnTo>
                      <a:pt x="65202526" y="23406782"/>
                    </a:lnTo>
                    <a:lnTo>
                      <a:pt x="65057747" y="23406782"/>
                    </a:lnTo>
                    <a:lnTo>
                      <a:pt x="65057747" y="144780"/>
                    </a:lnTo>
                    <a:close/>
                    <a:moveTo>
                      <a:pt x="144780" y="23406782"/>
                    </a:moveTo>
                    <a:lnTo>
                      <a:pt x="65057747" y="23406782"/>
                    </a:lnTo>
                    <a:lnTo>
                      <a:pt x="65057747" y="23551561"/>
                    </a:lnTo>
                    <a:lnTo>
                      <a:pt x="144780" y="23551561"/>
                    </a:lnTo>
                    <a:lnTo>
                      <a:pt x="144780" y="23406782"/>
                    </a:lnTo>
                    <a:close/>
                    <a:moveTo>
                      <a:pt x="65057747" y="0"/>
                    </a:moveTo>
                    <a:lnTo>
                      <a:pt x="65202526" y="0"/>
                    </a:lnTo>
                    <a:lnTo>
                      <a:pt x="65202526" y="144780"/>
                    </a:lnTo>
                    <a:lnTo>
                      <a:pt x="65057747" y="144780"/>
                    </a:lnTo>
                    <a:lnTo>
                      <a:pt x="65057747" y="0"/>
                    </a:lnTo>
                    <a:close/>
                    <a:moveTo>
                      <a:pt x="0" y="0"/>
                    </a:moveTo>
                    <a:lnTo>
                      <a:pt x="144780" y="0"/>
                    </a:lnTo>
                    <a:lnTo>
                      <a:pt x="144780" y="144780"/>
                    </a:lnTo>
                    <a:lnTo>
                      <a:pt x="0" y="144780"/>
                    </a:lnTo>
                    <a:lnTo>
                      <a:pt x="0" y="0"/>
                    </a:lnTo>
                    <a:close/>
                    <a:moveTo>
                      <a:pt x="144780" y="0"/>
                    </a:moveTo>
                    <a:lnTo>
                      <a:pt x="65057747" y="0"/>
                    </a:lnTo>
                    <a:lnTo>
                      <a:pt x="65057747" y="144780"/>
                    </a:lnTo>
                    <a:lnTo>
                      <a:pt x="144780" y="144780"/>
                    </a:lnTo>
                    <a:lnTo>
                      <a:pt x="1447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</p:sp>
        </p:grpSp>
        <p:pic>
          <p:nvPicPr>
            <p:cNvPr id="2420" name="Google Shape;2420;p33"/>
            <p:cNvPicPr preferRelativeResize="0"/>
            <p:nvPr/>
          </p:nvPicPr>
          <p:blipFill rotWithShape="1">
            <a:blip r:embed="rId9">
              <a:alphaModFix/>
            </a:blip>
            <a:srcRect b="21158" l="0" r="0" t="21158"/>
            <a:stretch/>
          </p:blipFill>
          <p:spPr>
            <a:xfrm>
              <a:off x="0" y="425006"/>
              <a:ext cx="1664472" cy="1440168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421" name="Google Shape;2421;p33"/>
            <p:cNvSpPr/>
            <p:nvPr/>
          </p:nvSpPr>
          <p:spPr>
            <a:xfrm>
              <a:off x="4525969" y="-9"/>
              <a:ext cx="1009605" cy="1004034"/>
            </a:xfrm>
            <a:custGeom>
              <a:rect b="b" l="l" r="r" t="t"/>
              <a:pathLst>
                <a:path extrusionOk="0" h="1004034" w="1009605">
                  <a:moveTo>
                    <a:pt x="973852" y="566430"/>
                  </a:moveTo>
                  <a:cubicBezTo>
                    <a:pt x="958533" y="555111"/>
                    <a:pt x="942021" y="545996"/>
                    <a:pt x="924795" y="538490"/>
                  </a:cubicBezTo>
                  <a:cubicBezTo>
                    <a:pt x="957520" y="529137"/>
                    <a:pt x="1009498" y="511265"/>
                    <a:pt x="1002584" y="492202"/>
                  </a:cubicBezTo>
                  <a:cubicBezTo>
                    <a:pt x="999365" y="483325"/>
                    <a:pt x="990722" y="477725"/>
                    <a:pt x="982376" y="473198"/>
                  </a:cubicBezTo>
                  <a:cubicBezTo>
                    <a:pt x="942439" y="451275"/>
                    <a:pt x="898329" y="438228"/>
                    <a:pt x="853086" y="432212"/>
                  </a:cubicBezTo>
                  <a:cubicBezTo>
                    <a:pt x="891354" y="413982"/>
                    <a:pt x="927179" y="391285"/>
                    <a:pt x="959129" y="362928"/>
                  </a:cubicBezTo>
                  <a:cubicBezTo>
                    <a:pt x="974329" y="349405"/>
                    <a:pt x="989172" y="333678"/>
                    <a:pt x="993881" y="313899"/>
                  </a:cubicBezTo>
                  <a:cubicBezTo>
                    <a:pt x="996325" y="303593"/>
                    <a:pt x="994775" y="290845"/>
                    <a:pt x="985655" y="285483"/>
                  </a:cubicBezTo>
                  <a:cubicBezTo>
                    <a:pt x="980409" y="282445"/>
                    <a:pt x="973972" y="282564"/>
                    <a:pt x="967951" y="282862"/>
                  </a:cubicBezTo>
                  <a:cubicBezTo>
                    <a:pt x="928610" y="284887"/>
                    <a:pt x="889507" y="290130"/>
                    <a:pt x="851059" y="298470"/>
                  </a:cubicBezTo>
                  <a:cubicBezTo>
                    <a:pt x="859226" y="288283"/>
                    <a:pt x="867690" y="276785"/>
                    <a:pt x="875320" y="265109"/>
                  </a:cubicBezTo>
                  <a:cubicBezTo>
                    <a:pt x="901488" y="224778"/>
                    <a:pt x="916986" y="182064"/>
                    <a:pt x="870849" y="182422"/>
                  </a:cubicBezTo>
                  <a:cubicBezTo>
                    <a:pt x="817440" y="182779"/>
                    <a:pt x="768919" y="196779"/>
                    <a:pt x="726239" y="220966"/>
                  </a:cubicBezTo>
                  <a:cubicBezTo>
                    <a:pt x="742512" y="176762"/>
                    <a:pt x="753778" y="129342"/>
                    <a:pt x="760872" y="78824"/>
                  </a:cubicBezTo>
                  <a:cubicBezTo>
                    <a:pt x="762839" y="64586"/>
                    <a:pt x="763316" y="47668"/>
                    <a:pt x="752169" y="38612"/>
                  </a:cubicBezTo>
                  <a:cubicBezTo>
                    <a:pt x="740188" y="28902"/>
                    <a:pt x="722305" y="34264"/>
                    <a:pt x="708536" y="41234"/>
                  </a:cubicBezTo>
                  <a:cubicBezTo>
                    <a:pt x="671877" y="59701"/>
                    <a:pt x="639748" y="86390"/>
                    <a:pt x="611791" y="116474"/>
                  </a:cubicBezTo>
                  <a:cubicBezTo>
                    <a:pt x="600704" y="128389"/>
                    <a:pt x="590273" y="141019"/>
                    <a:pt x="581928" y="154959"/>
                  </a:cubicBezTo>
                  <a:cubicBezTo>
                    <a:pt x="580616" y="130832"/>
                    <a:pt x="576623" y="106824"/>
                    <a:pt x="569052" y="83888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47392" y="72509"/>
                    <a:pt x="434039" y="109623"/>
                    <a:pt x="427781" y="147929"/>
                  </a:cubicBezTo>
                  <a:cubicBezTo>
                    <a:pt x="408110" y="102534"/>
                    <a:pt x="384326" y="58986"/>
                    <a:pt x="356608" y="18119"/>
                  </a:cubicBezTo>
                  <a:cubicBezTo>
                    <a:pt x="352734" y="12400"/>
                    <a:pt x="348621" y="6562"/>
                    <a:pt x="342720" y="2988"/>
                  </a:cubicBezTo>
                  <a:cubicBezTo>
                    <a:pt x="336818" y="-587"/>
                    <a:pt x="328652" y="-1361"/>
                    <a:pt x="323287" y="3047"/>
                  </a:cubicBezTo>
                  <a:cubicBezTo>
                    <a:pt x="320605" y="5311"/>
                    <a:pt x="318936" y="8528"/>
                    <a:pt x="317446" y="11745"/>
                  </a:cubicBezTo>
                  <a:cubicBezTo>
                    <a:pt x="296106" y="57497"/>
                    <a:pt x="292589" y="109385"/>
                    <a:pt x="298252" y="159903"/>
                  </a:cubicBezTo>
                  <a:cubicBezTo>
                    <a:pt x="270415" y="140363"/>
                    <a:pt x="190420" y="100628"/>
                    <a:pt x="169200" y="145665"/>
                  </a:cubicBezTo>
                  <a:cubicBezTo>
                    <a:pt x="165862" y="152754"/>
                    <a:pt x="165862" y="160916"/>
                    <a:pt x="166338" y="168720"/>
                  </a:cubicBezTo>
                  <a:cubicBezTo>
                    <a:pt x="167709" y="193324"/>
                    <a:pt x="173074" y="216676"/>
                    <a:pt x="181479" y="238599"/>
                  </a:cubicBezTo>
                  <a:cubicBezTo>
                    <a:pt x="139872" y="227638"/>
                    <a:pt x="97014" y="225434"/>
                    <a:pt x="57613" y="238123"/>
                  </a:cubicBezTo>
                  <a:cubicBezTo>
                    <a:pt x="52069" y="239910"/>
                    <a:pt x="46347" y="242233"/>
                    <a:pt x="42532" y="246642"/>
                  </a:cubicBezTo>
                  <a:cubicBezTo>
                    <a:pt x="39552" y="250097"/>
                    <a:pt x="38061" y="254565"/>
                    <a:pt x="37346" y="259092"/>
                  </a:cubicBezTo>
                  <a:cubicBezTo>
                    <a:pt x="34723" y="276309"/>
                    <a:pt x="43843" y="293049"/>
                    <a:pt x="53798" y="307346"/>
                  </a:cubicBezTo>
                  <a:cubicBezTo>
                    <a:pt x="66614" y="325755"/>
                    <a:pt x="81575" y="343686"/>
                    <a:pt x="98325" y="358639"/>
                  </a:cubicBezTo>
                  <a:cubicBezTo>
                    <a:pt x="128308" y="385387"/>
                    <a:pt x="162762" y="406595"/>
                    <a:pt x="199421" y="423097"/>
                  </a:cubicBezTo>
                  <a:cubicBezTo>
                    <a:pt x="153523" y="424467"/>
                    <a:pt x="107803" y="432629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20738" y="540635"/>
                    <a:pt x="159960" y="546771"/>
                    <a:pt x="199421" y="549451"/>
                  </a:cubicBezTo>
                  <a:cubicBezTo>
                    <a:pt x="130156" y="577629"/>
                    <a:pt x="66733" y="621654"/>
                    <a:pt x="21729" y="681227"/>
                  </a:cubicBezTo>
                  <a:cubicBezTo>
                    <a:pt x="-7837" y="720366"/>
                    <a:pt x="40088" y="725847"/>
                    <a:pt x="70429" y="724417"/>
                  </a:cubicBezTo>
                  <a:cubicBezTo>
                    <a:pt x="115433" y="722273"/>
                    <a:pt x="160020" y="713992"/>
                    <a:pt x="202878" y="700231"/>
                  </a:cubicBezTo>
                  <a:cubicBezTo>
                    <a:pt x="191195" y="713635"/>
                    <a:pt x="180525" y="727694"/>
                    <a:pt x="171167" y="742408"/>
                  </a:cubicBezTo>
                  <a:cubicBezTo>
                    <a:pt x="155549" y="766833"/>
                    <a:pt x="102379" y="853750"/>
                    <a:pt x="166517" y="853274"/>
                  </a:cubicBezTo>
                  <a:cubicBezTo>
                    <a:pt x="222311" y="852857"/>
                    <a:pt x="273455" y="820568"/>
                    <a:pt x="315717" y="780059"/>
                  </a:cubicBezTo>
                  <a:cubicBezTo>
                    <a:pt x="303020" y="829326"/>
                    <a:pt x="297775" y="880558"/>
                    <a:pt x="301053" y="931374"/>
                  </a:cubicBezTo>
                  <a:cubicBezTo>
                    <a:pt x="303080" y="962531"/>
                    <a:pt x="311842" y="1017993"/>
                    <a:pt x="355178" y="993390"/>
                  </a:cubicBezTo>
                  <a:cubicBezTo>
                    <a:pt x="401493" y="967118"/>
                    <a:pt x="430403" y="920234"/>
                    <a:pt x="450670" y="869954"/>
                  </a:cubicBezTo>
                  <a:cubicBezTo>
                    <a:pt x="452458" y="885682"/>
                    <a:pt x="455260" y="901230"/>
                    <a:pt x="459373" y="916600"/>
                  </a:cubicBezTo>
                  <a:cubicBezTo>
                    <a:pt x="464201" y="934531"/>
                    <a:pt x="494840" y="1029014"/>
                    <a:pt x="520531" y="997738"/>
                  </a:cubicBezTo>
                  <a:cubicBezTo>
                    <a:pt x="531559" y="984335"/>
                    <a:pt x="537281" y="967416"/>
                    <a:pt x="542348" y="950795"/>
                  </a:cubicBezTo>
                  <a:cubicBezTo>
                    <a:pt x="557786" y="900039"/>
                    <a:pt x="569112" y="847614"/>
                    <a:pt x="573404" y="794833"/>
                  </a:cubicBezTo>
                  <a:cubicBezTo>
                    <a:pt x="602552" y="854525"/>
                    <a:pt x="643145" y="907664"/>
                    <a:pt x="694647" y="945910"/>
                  </a:cubicBezTo>
                  <a:cubicBezTo>
                    <a:pt x="703529" y="952523"/>
                    <a:pt x="713066" y="958718"/>
                    <a:pt x="723855" y="961161"/>
                  </a:cubicBezTo>
                  <a:cubicBezTo>
                    <a:pt x="734644" y="963603"/>
                    <a:pt x="747043" y="961637"/>
                    <a:pt x="754732" y="953654"/>
                  </a:cubicBezTo>
                  <a:cubicBezTo>
                    <a:pt x="776370" y="931195"/>
                    <a:pt x="756818" y="877282"/>
                    <a:pt x="752527" y="850772"/>
                  </a:cubicBezTo>
                  <a:cubicBezTo>
                    <a:pt x="746923" y="815683"/>
                    <a:pt x="737982" y="781071"/>
                    <a:pt x="725405" y="747830"/>
                  </a:cubicBezTo>
                  <a:cubicBezTo>
                    <a:pt x="731545" y="751642"/>
                    <a:pt x="737863" y="755157"/>
                    <a:pt x="744360" y="758314"/>
                  </a:cubicBezTo>
                  <a:cubicBezTo>
                    <a:pt x="768383" y="769991"/>
                    <a:pt x="896660" y="841419"/>
                    <a:pt x="905899" y="785480"/>
                  </a:cubicBezTo>
                  <a:cubicBezTo>
                    <a:pt x="911264" y="753072"/>
                    <a:pt x="885394" y="705414"/>
                    <a:pt x="866081" y="681406"/>
                  </a:cubicBezTo>
                  <a:cubicBezTo>
                    <a:pt x="861252" y="675448"/>
                    <a:pt x="855887" y="669968"/>
                    <a:pt x="850344" y="664725"/>
                  </a:cubicBezTo>
                  <a:cubicBezTo>
                    <a:pt x="877108" y="667287"/>
                    <a:pt x="904230" y="668002"/>
                    <a:pt x="932901" y="664666"/>
                  </a:cubicBezTo>
                  <a:cubicBezTo>
                    <a:pt x="954658" y="662104"/>
                    <a:pt x="993285" y="656385"/>
                    <a:pt x="1005683" y="634939"/>
                  </a:cubicBezTo>
                  <a:cubicBezTo>
                    <a:pt x="1019870" y="610156"/>
                    <a:pt x="992391" y="580191"/>
                    <a:pt x="973852" y="56643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33"/>
            <p:cNvSpPr/>
            <p:nvPr/>
          </p:nvSpPr>
          <p:spPr>
            <a:xfrm>
              <a:off x="4525969" y="-9"/>
              <a:ext cx="1003257" cy="1003915"/>
            </a:xfrm>
            <a:custGeom>
              <a:rect b="b" l="l" r="r" t="t"/>
              <a:pathLst>
                <a:path extrusionOk="0" h="1003915" w="1003257">
                  <a:moveTo>
                    <a:pt x="902799" y="544388"/>
                  </a:moveTo>
                  <a:cubicBezTo>
                    <a:pt x="855232" y="556362"/>
                    <a:pt x="805340" y="558804"/>
                    <a:pt x="756580" y="554575"/>
                  </a:cubicBezTo>
                  <a:cubicBezTo>
                    <a:pt x="673486" y="547366"/>
                    <a:pt x="594088" y="522048"/>
                    <a:pt x="516120" y="496253"/>
                  </a:cubicBezTo>
                  <a:lnTo>
                    <a:pt x="511769" y="495240"/>
                  </a:lnTo>
                  <a:cubicBezTo>
                    <a:pt x="582226" y="454611"/>
                    <a:pt x="677301" y="435131"/>
                    <a:pt x="757653" y="429471"/>
                  </a:cubicBezTo>
                  <a:cubicBezTo>
                    <a:pt x="834846" y="424050"/>
                    <a:pt x="914602" y="435965"/>
                    <a:pt x="982436" y="473138"/>
                  </a:cubicBezTo>
                  <a:cubicBezTo>
                    <a:pt x="990722" y="477666"/>
                    <a:pt x="999424" y="483266"/>
                    <a:pt x="1002643" y="492142"/>
                  </a:cubicBezTo>
                  <a:cubicBezTo>
                    <a:pt x="1011525" y="516924"/>
                    <a:pt x="921516" y="539681"/>
                    <a:pt x="902799" y="544388"/>
                  </a:cubicBezTo>
                  <a:close/>
                  <a:moveTo>
                    <a:pt x="303259" y="548379"/>
                  </a:moveTo>
                  <a:cubicBezTo>
                    <a:pt x="366801" y="542600"/>
                    <a:pt x="429509" y="527528"/>
                    <a:pt x="488462" y="503163"/>
                  </a:cubicBezTo>
                  <a:lnTo>
                    <a:pt x="484289" y="486066"/>
                  </a:lnTo>
                  <a:cubicBezTo>
                    <a:pt x="352436" y="429054"/>
                    <a:pt x="201567" y="396885"/>
                    <a:pt x="63455" y="449488"/>
                  </a:cubicBezTo>
                  <a:cubicBezTo>
                    <a:pt x="45393" y="456339"/>
                    <a:pt x="27272" y="464679"/>
                    <a:pt x="12370" y="477130"/>
                  </a:cubicBezTo>
                  <a:cubicBezTo>
                    <a:pt x="-7360" y="493572"/>
                    <a:pt x="-2413" y="503520"/>
                    <a:pt x="19583" y="513588"/>
                  </a:cubicBezTo>
                  <a:cubicBezTo>
                    <a:pt x="39373" y="522643"/>
                    <a:pt x="61547" y="525443"/>
                    <a:pt x="82470" y="530805"/>
                  </a:cubicBezTo>
                  <a:cubicBezTo>
                    <a:pt x="154298" y="549213"/>
                    <a:pt x="229344" y="555051"/>
                    <a:pt x="303259" y="548379"/>
                  </a:cubicBezTo>
                  <a:close/>
                  <a:moveTo>
                    <a:pt x="501158" y="494585"/>
                  </a:moveTo>
                  <a:lnTo>
                    <a:pt x="512246" y="489342"/>
                  </a:lnTo>
                  <a:cubicBezTo>
                    <a:pt x="529413" y="444841"/>
                    <a:pt x="539487" y="397361"/>
                    <a:pt x="551647" y="351073"/>
                  </a:cubicBezTo>
                  <a:cubicBezTo>
                    <a:pt x="564999" y="300079"/>
                    <a:pt x="578470" y="248727"/>
                    <a:pt x="581689" y="196064"/>
                  </a:cubicBezTo>
                  <a:cubicBezTo>
                    <a:pt x="584014" y="158354"/>
                    <a:pt x="580855" y="119810"/>
                    <a:pt x="568993" y="83769"/>
                  </a:cubicBezTo>
                  <a:cubicBezTo>
                    <a:pt x="559634" y="55472"/>
                    <a:pt x="548964" y="18536"/>
                    <a:pt x="520948" y="2928"/>
                  </a:cubicBezTo>
                  <a:cubicBezTo>
                    <a:pt x="497642" y="-10059"/>
                    <a:pt x="480474" y="23362"/>
                    <a:pt x="469030" y="40400"/>
                  </a:cubicBezTo>
                  <a:cubicBezTo>
                    <a:pt x="434993" y="90858"/>
                    <a:pt x="421402" y="153767"/>
                    <a:pt x="423727" y="213995"/>
                  </a:cubicBezTo>
                  <a:cubicBezTo>
                    <a:pt x="427602" y="313899"/>
                    <a:pt x="475229" y="400221"/>
                    <a:pt x="501158" y="494585"/>
                  </a:cubicBezTo>
                  <a:close/>
                  <a:moveTo>
                    <a:pt x="501278" y="502210"/>
                  </a:moveTo>
                  <a:lnTo>
                    <a:pt x="488462" y="515197"/>
                  </a:lnTo>
                  <a:cubicBezTo>
                    <a:pt x="478388" y="580668"/>
                    <a:pt x="468314" y="646138"/>
                    <a:pt x="458240" y="711669"/>
                  </a:cubicBezTo>
                  <a:cubicBezTo>
                    <a:pt x="454068" y="738894"/>
                    <a:pt x="449836" y="766238"/>
                    <a:pt x="448643" y="793760"/>
                  </a:cubicBezTo>
                  <a:cubicBezTo>
                    <a:pt x="446796" y="834866"/>
                    <a:pt x="448763" y="876626"/>
                    <a:pt x="459433" y="916481"/>
                  </a:cubicBezTo>
                  <a:cubicBezTo>
                    <a:pt x="464261" y="934412"/>
                    <a:pt x="494900" y="1028895"/>
                    <a:pt x="520591" y="997619"/>
                  </a:cubicBezTo>
                  <a:cubicBezTo>
                    <a:pt x="531618" y="984215"/>
                    <a:pt x="537341" y="967297"/>
                    <a:pt x="542407" y="950676"/>
                  </a:cubicBezTo>
                  <a:cubicBezTo>
                    <a:pt x="565059" y="876209"/>
                    <a:pt x="578888" y="798288"/>
                    <a:pt x="574596" y="720605"/>
                  </a:cubicBezTo>
                  <a:cubicBezTo>
                    <a:pt x="570244" y="642862"/>
                    <a:pt x="547116" y="565119"/>
                    <a:pt x="501278" y="502210"/>
                  </a:cubicBezTo>
                  <a:close/>
                  <a:moveTo>
                    <a:pt x="602314" y="438526"/>
                  </a:moveTo>
                  <a:cubicBezTo>
                    <a:pt x="628363" y="428697"/>
                    <a:pt x="654650" y="419463"/>
                    <a:pt x="680579" y="409336"/>
                  </a:cubicBezTo>
                  <a:cubicBezTo>
                    <a:pt x="730233" y="389915"/>
                    <a:pt x="779172" y="366860"/>
                    <a:pt x="820063" y="332665"/>
                  </a:cubicBezTo>
                  <a:cubicBezTo>
                    <a:pt x="830196" y="324206"/>
                    <a:pt x="855768" y="295313"/>
                    <a:pt x="875379" y="265169"/>
                  </a:cubicBezTo>
                  <a:cubicBezTo>
                    <a:pt x="901547" y="224838"/>
                    <a:pt x="917046" y="182124"/>
                    <a:pt x="870909" y="182481"/>
                  </a:cubicBezTo>
                  <a:cubicBezTo>
                    <a:pt x="754136" y="183256"/>
                    <a:pt x="660372" y="249084"/>
                    <a:pt x="601062" y="344699"/>
                  </a:cubicBezTo>
                  <a:cubicBezTo>
                    <a:pt x="575788" y="385447"/>
                    <a:pt x="551527" y="427088"/>
                    <a:pt x="526730" y="468075"/>
                  </a:cubicBezTo>
                  <a:cubicBezTo>
                    <a:pt x="549441" y="463130"/>
                    <a:pt x="582703" y="445854"/>
                    <a:pt x="602314" y="438526"/>
                  </a:cubicBezTo>
                  <a:close/>
                  <a:moveTo>
                    <a:pt x="479878" y="520141"/>
                  </a:moveTo>
                  <a:cubicBezTo>
                    <a:pt x="431655" y="550762"/>
                    <a:pt x="378484" y="572625"/>
                    <a:pt x="328473" y="600208"/>
                  </a:cubicBezTo>
                  <a:cubicBezTo>
                    <a:pt x="267255" y="633926"/>
                    <a:pt x="208899" y="683312"/>
                    <a:pt x="171167" y="742349"/>
                  </a:cubicBezTo>
                  <a:cubicBezTo>
                    <a:pt x="155549" y="766774"/>
                    <a:pt x="102379" y="853691"/>
                    <a:pt x="166517" y="853214"/>
                  </a:cubicBezTo>
                  <a:cubicBezTo>
                    <a:pt x="255930" y="852499"/>
                    <a:pt x="333361" y="770169"/>
                    <a:pt x="381644" y="702733"/>
                  </a:cubicBezTo>
                  <a:cubicBezTo>
                    <a:pt x="423429" y="644411"/>
                    <a:pt x="454783" y="579476"/>
                    <a:pt x="485958" y="514899"/>
                  </a:cubicBezTo>
                  <a:lnTo>
                    <a:pt x="479878" y="520141"/>
                  </a:lnTo>
                  <a:close/>
                  <a:moveTo>
                    <a:pt x="289728" y="369302"/>
                  </a:moveTo>
                  <a:cubicBezTo>
                    <a:pt x="350945" y="410467"/>
                    <a:pt x="401136" y="424467"/>
                    <a:pt x="481488" y="478381"/>
                  </a:cubicBezTo>
                  <a:lnTo>
                    <a:pt x="485660" y="471291"/>
                  </a:lnTo>
                  <a:cubicBezTo>
                    <a:pt x="462592" y="419761"/>
                    <a:pt x="431715" y="372102"/>
                    <a:pt x="411925" y="319082"/>
                  </a:cubicBezTo>
                  <a:cubicBezTo>
                    <a:pt x="389154" y="258139"/>
                    <a:pt x="353091" y="199519"/>
                    <a:pt x="299682" y="160916"/>
                  </a:cubicBezTo>
                  <a:cubicBezTo>
                    <a:pt x="273276" y="141793"/>
                    <a:pt x="190718" y="99794"/>
                    <a:pt x="169140" y="145665"/>
                  </a:cubicBezTo>
                  <a:cubicBezTo>
                    <a:pt x="165802" y="152754"/>
                    <a:pt x="165802" y="160916"/>
                    <a:pt x="166279" y="168720"/>
                  </a:cubicBezTo>
                  <a:cubicBezTo>
                    <a:pt x="171048" y="252897"/>
                    <a:pt x="220582" y="322776"/>
                    <a:pt x="289728" y="369302"/>
                  </a:cubicBezTo>
                  <a:close/>
                  <a:moveTo>
                    <a:pt x="839078" y="654359"/>
                  </a:moveTo>
                  <a:cubicBezTo>
                    <a:pt x="751752" y="577570"/>
                    <a:pt x="638138" y="560889"/>
                    <a:pt x="536506" y="510371"/>
                  </a:cubicBezTo>
                  <a:lnTo>
                    <a:pt x="521664" y="517639"/>
                  </a:lnTo>
                  <a:cubicBezTo>
                    <a:pt x="554269" y="564702"/>
                    <a:pt x="588425" y="610692"/>
                    <a:pt x="625859" y="654002"/>
                  </a:cubicBezTo>
                  <a:cubicBezTo>
                    <a:pt x="660074" y="693618"/>
                    <a:pt x="696614" y="735081"/>
                    <a:pt x="744301" y="758195"/>
                  </a:cubicBezTo>
                  <a:cubicBezTo>
                    <a:pt x="768323" y="769872"/>
                    <a:pt x="896600" y="841300"/>
                    <a:pt x="905839" y="785361"/>
                  </a:cubicBezTo>
                  <a:cubicBezTo>
                    <a:pt x="911204" y="752953"/>
                    <a:pt x="885334" y="705294"/>
                    <a:pt x="866021" y="681286"/>
                  </a:cubicBezTo>
                  <a:cubicBezTo>
                    <a:pt x="858093" y="671397"/>
                    <a:pt x="848675" y="662759"/>
                    <a:pt x="839078" y="65435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33"/>
            <p:cNvSpPr/>
            <p:nvPr/>
          </p:nvSpPr>
          <p:spPr>
            <a:xfrm>
              <a:off x="4864588" y="301130"/>
              <a:ext cx="342436" cy="412972"/>
            </a:xfrm>
            <a:custGeom>
              <a:rect b="b" l="l" r="r" t="t"/>
              <a:pathLst>
                <a:path extrusionOk="0" h="412972" w="342436">
                  <a:moveTo>
                    <a:pt x="339516" y="313605"/>
                  </a:moveTo>
                  <a:cubicBezTo>
                    <a:pt x="288134" y="295256"/>
                    <a:pt x="240924" y="262908"/>
                    <a:pt x="204980" y="221683"/>
                  </a:cubicBezTo>
                  <a:cubicBezTo>
                    <a:pt x="209749" y="211913"/>
                    <a:pt x="211716" y="200714"/>
                    <a:pt x="210464" y="190050"/>
                  </a:cubicBezTo>
                  <a:cubicBezTo>
                    <a:pt x="251117" y="182365"/>
                    <a:pt x="292485" y="179565"/>
                    <a:pt x="333913" y="181948"/>
                  </a:cubicBezTo>
                  <a:cubicBezTo>
                    <a:pt x="336416" y="182127"/>
                    <a:pt x="338503" y="180220"/>
                    <a:pt x="338622" y="177718"/>
                  </a:cubicBezTo>
                  <a:cubicBezTo>
                    <a:pt x="338741" y="175276"/>
                    <a:pt x="336893" y="173131"/>
                    <a:pt x="334390" y="173012"/>
                  </a:cubicBezTo>
                  <a:cubicBezTo>
                    <a:pt x="292127" y="170629"/>
                    <a:pt x="249984" y="173429"/>
                    <a:pt x="208557" y="181293"/>
                  </a:cubicBezTo>
                  <a:cubicBezTo>
                    <a:pt x="206828" y="175574"/>
                    <a:pt x="203967" y="170212"/>
                    <a:pt x="200033" y="165506"/>
                  </a:cubicBezTo>
                  <a:cubicBezTo>
                    <a:pt x="248971" y="127081"/>
                    <a:pt x="294452" y="84070"/>
                    <a:pt x="335463" y="37364"/>
                  </a:cubicBezTo>
                  <a:cubicBezTo>
                    <a:pt x="337072" y="35517"/>
                    <a:pt x="336893" y="32658"/>
                    <a:pt x="335045" y="31050"/>
                  </a:cubicBezTo>
                  <a:cubicBezTo>
                    <a:pt x="333198" y="29441"/>
                    <a:pt x="330336" y="29620"/>
                    <a:pt x="328727" y="31467"/>
                  </a:cubicBezTo>
                  <a:cubicBezTo>
                    <a:pt x="287836" y="78112"/>
                    <a:pt x="242414" y="121005"/>
                    <a:pt x="193535" y="159251"/>
                  </a:cubicBezTo>
                  <a:cubicBezTo>
                    <a:pt x="188051" y="154961"/>
                    <a:pt x="181196" y="151566"/>
                    <a:pt x="172851" y="149600"/>
                  </a:cubicBezTo>
                  <a:cubicBezTo>
                    <a:pt x="173090" y="148230"/>
                    <a:pt x="173268" y="146860"/>
                    <a:pt x="173507" y="145489"/>
                  </a:cubicBezTo>
                  <a:cubicBezTo>
                    <a:pt x="180183" y="98725"/>
                    <a:pt x="181673" y="51185"/>
                    <a:pt x="178097" y="4123"/>
                  </a:cubicBezTo>
                  <a:cubicBezTo>
                    <a:pt x="177918" y="1680"/>
                    <a:pt x="175712" y="-167"/>
                    <a:pt x="173268" y="12"/>
                  </a:cubicBezTo>
                  <a:cubicBezTo>
                    <a:pt x="170825" y="191"/>
                    <a:pt x="168977" y="2335"/>
                    <a:pt x="169155" y="4837"/>
                  </a:cubicBezTo>
                  <a:cubicBezTo>
                    <a:pt x="172732" y="51245"/>
                    <a:pt x="171182" y="98188"/>
                    <a:pt x="164625" y="144298"/>
                  </a:cubicBezTo>
                  <a:cubicBezTo>
                    <a:pt x="164446" y="145668"/>
                    <a:pt x="164208" y="146979"/>
                    <a:pt x="164029" y="148349"/>
                  </a:cubicBezTo>
                  <a:cubicBezTo>
                    <a:pt x="154492" y="147753"/>
                    <a:pt x="146147" y="150017"/>
                    <a:pt x="139113" y="154247"/>
                  </a:cubicBezTo>
                  <a:cubicBezTo>
                    <a:pt x="112110" y="128034"/>
                    <a:pt x="72232" y="87167"/>
                    <a:pt x="48866" y="55951"/>
                  </a:cubicBezTo>
                  <a:cubicBezTo>
                    <a:pt x="47376" y="53985"/>
                    <a:pt x="44574" y="53568"/>
                    <a:pt x="42607" y="55057"/>
                  </a:cubicBezTo>
                  <a:cubicBezTo>
                    <a:pt x="40640" y="56547"/>
                    <a:pt x="40223" y="59347"/>
                    <a:pt x="41713" y="61313"/>
                  </a:cubicBezTo>
                  <a:cubicBezTo>
                    <a:pt x="65139" y="92529"/>
                    <a:pt x="104659" y="133217"/>
                    <a:pt x="131900" y="159727"/>
                  </a:cubicBezTo>
                  <a:cubicBezTo>
                    <a:pt x="125224" y="165982"/>
                    <a:pt x="120277" y="174204"/>
                    <a:pt x="117356" y="183199"/>
                  </a:cubicBezTo>
                  <a:cubicBezTo>
                    <a:pt x="79505" y="178612"/>
                    <a:pt x="40521" y="180518"/>
                    <a:pt x="3504" y="188918"/>
                  </a:cubicBezTo>
                  <a:cubicBezTo>
                    <a:pt x="1120" y="189454"/>
                    <a:pt x="-430" y="191837"/>
                    <a:pt x="106" y="194280"/>
                  </a:cubicBezTo>
                  <a:cubicBezTo>
                    <a:pt x="583" y="196365"/>
                    <a:pt x="2431" y="197735"/>
                    <a:pt x="4458" y="197735"/>
                  </a:cubicBezTo>
                  <a:cubicBezTo>
                    <a:pt x="4756" y="197735"/>
                    <a:pt x="5113" y="197675"/>
                    <a:pt x="5471" y="197616"/>
                  </a:cubicBezTo>
                  <a:cubicBezTo>
                    <a:pt x="41117" y="189514"/>
                    <a:pt x="78730" y="187667"/>
                    <a:pt x="115210" y="191956"/>
                  </a:cubicBezTo>
                  <a:cubicBezTo>
                    <a:pt x="112528" y="207743"/>
                    <a:pt x="115866" y="224424"/>
                    <a:pt x="126476" y="235862"/>
                  </a:cubicBezTo>
                  <a:cubicBezTo>
                    <a:pt x="98758" y="275120"/>
                    <a:pt x="63768" y="308243"/>
                    <a:pt x="29136" y="338387"/>
                  </a:cubicBezTo>
                  <a:cubicBezTo>
                    <a:pt x="27288" y="339995"/>
                    <a:pt x="27109" y="342855"/>
                    <a:pt x="28718" y="344702"/>
                  </a:cubicBezTo>
                  <a:cubicBezTo>
                    <a:pt x="29612" y="345714"/>
                    <a:pt x="30864" y="346251"/>
                    <a:pt x="32116" y="346251"/>
                  </a:cubicBezTo>
                  <a:cubicBezTo>
                    <a:pt x="33129" y="346251"/>
                    <a:pt x="34202" y="345893"/>
                    <a:pt x="35037" y="345178"/>
                  </a:cubicBezTo>
                  <a:cubicBezTo>
                    <a:pt x="69848" y="314856"/>
                    <a:pt x="105136" y="281435"/>
                    <a:pt x="133271" y="241819"/>
                  </a:cubicBezTo>
                  <a:cubicBezTo>
                    <a:pt x="138755" y="245572"/>
                    <a:pt x="145491" y="248312"/>
                    <a:pt x="153538" y="249504"/>
                  </a:cubicBezTo>
                  <a:cubicBezTo>
                    <a:pt x="158843" y="250278"/>
                    <a:pt x="163910" y="250219"/>
                    <a:pt x="168559" y="249563"/>
                  </a:cubicBezTo>
                  <a:cubicBezTo>
                    <a:pt x="169990" y="302643"/>
                    <a:pt x="164744" y="355663"/>
                    <a:pt x="152584" y="407492"/>
                  </a:cubicBezTo>
                  <a:cubicBezTo>
                    <a:pt x="152048" y="409875"/>
                    <a:pt x="153538" y="412317"/>
                    <a:pt x="155922" y="412853"/>
                  </a:cubicBezTo>
                  <a:cubicBezTo>
                    <a:pt x="156280" y="412913"/>
                    <a:pt x="156578" y="412972"/>
                    <a:pt x="156936" y="412972"/>
                  </a:cubicBezTo>
                  <a:cubicBezTo>
                    <a:pt x="158962" y="412972"/>
                    <a:pt x="160810" y="411602"/>
                    <a:pt x="161287" y="409517"/>
                  </a:cubicBezTo>
                  <a:cubicBezTo>
                    <a:pt x="173745" y="356259"/>
                    <a:pt x="179110" y="301809"/>
                    <a:pt x="177441" y="247300"/>
                  </a:cubicBezTo>
                  <a:cubicBezTo>
                    <a:pt x="186800" y="243904"/>
                    <a:pt x="194429" y="237708"/>
                    <a:pt x="200033" y="229904"/>
                  </a:cubicBezTo>
                  <a:cubicBezTo>
                    <a:pt x="236751" y="271188"/>
                    <a:pt x="284498" y="303656"/>
                    <a:pt x="336416" y="322183"/>
                  </a:cubicBezTo>
                  <a:cubicBezTo>
                    <a:pt x="336893" y="322362"/>
                    <a:pt x="337430" y="322421"/>
                    <a:pt x="337907" y="322421"/>
                  </a:cubicBezTo>
                  <a:cubicBezTo>
                    <a:pt x="339754" y="322421"/>
                    <a:pt x="341483" y="321289"/>
                    <a:pt x="342139" y="319443"/>
                  </a:cubicBezTo>
                  <a:cubicBezTo>
                    <a:pt x="343033" y="317000"/>
                    <a:pt x="341841" y="314439"/>
                    <a:pt x="339516" y="3136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2424" name="Google Shape;2424;p33"/>
          <p:cNvCxnSpPr/>
          <p:nvPr/>
        </p:nvCxnSpPr>
        <p:spPr>
          <a:xfrm>
            <a:off x="2485024" y="2463006"/>
            <a:ext cx="4223700" cy="0"/>
          </a:xfrm>
          <a:prstGeom prst="straightConnector1">
            <a:avLst/>
          </a:prstGeom>
          <a:noFill/>
          <a:ln cap="rnd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2425" name="Google Shape;2425;p33"/>
          <p:cNvSpPr txBox="1"/>
          <p:nvPr/>
        </p:nvSpPr>
        <p:spPr>
          <a:xfrm>
            <a:off x="4296468" y="1814881"/>
            <a:ext cx="1050900" cy="372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26" name="Google Shape;2426;p33"/>
          <p:cNvSpPr txBox="1"/>
          <p:nvPr/>
        </p:nvSpPr>
        <p:spPr>
          <a:xfrm>
            <a:off x="2485024" y="2858451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27" name="Google Shape;2427;p33"/>
          <p:cNvSpPr txBox="1"/>
          <p:nvPr/>
        </p:nvSpPr>
        <p:spPr>
          <a:xfrm>
            <a:off x="1108086" y="3957402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28" name="Google Shape;2428;p33"/>
          <p:cNvSpPr txBox="1"/>
          <p:nvPr/>
        </p:nvSpPr>
        <p:spPr>
          <a:xfrm>
            <a:off x="3150522" y="3957402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29" name="Google Shape;2429;p33"/>
          <p:cNvSpPr txBox="1"/>
          <p:nvPr/>
        </p:nvSpPr>
        <p:spPr>
          <a:xfrm>
            <a:off x="5304277" y="3957402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30" name="Google Shape;2430;p33"/>
          <p:cNvSpPr txBox="1"/>
          <p:nvPr/>
        </p:nvSpPr>
        <p:spPr>
          <a:xfrm>
            <a:off x="7419857" y="3957402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31" name="Google Shape;2431;p33"/>
          <p:cNvSpPr txBox="1"/>
          <p:nvPr/>
        </p:nvSpPr>
        <p:spPr>
          <a:xfrm>
            <a:off x="6144524" y="2858451"/>
            <a:ext cx="1050900" cy="33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Name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2000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none">
                <a:solidFill>
                  <a:schemeClr val="lt1"/>
                </a:solidFill>
                <a:latin typeface="Oxygen"/>
                <a:ea typeface="Oxygen"/>
                <a:cs typeface="Oxygen"/>
                <a:sym typeface="Oxygen"/>
              </a:rPr>
              <a:t>Job Title</a:t>
            </a:r>
            <a:endParaRPr sz="700">
              <a:solidFill>
                <a:schemeClr val="lt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2432" name="Google Shape;2432;p33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Add a Chart Page</a:t>
            </a:r>
            <a:endParaRPr/>
          </a:p>
        </p:txBody>
      </p:sp>
      <p:sp>
        <p:nvSpPr>
          <p:cNvPr id="2433" name="Google Shape;2433;p33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437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4"/>
          <p:cNvSpPr/>
          <p:nvPr/>
        </p:nvSpPr>
        <p:spPr>
          <a:xfrm>
            <a:off x="3372993" y="1438810"/>
            <a:ext cx="957300" cy="2767500"/>
          </a:xfrm>
          <a:prstGeom prst="rect">
            <a:avLst/>
          </a:prstGeom>
          <a:solidFill>
            <a:srgbClr val="191919">
              <a:alpha val="1960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9" name="Google Shape;2439;p34"/>
          <p:cNvSpPr/>
          <p:nvPr/>
        </p:nvSpPr>
        <p:spPr>
          <a:xfrm>
            <a:off x="5296211" y="1438810"/>
            <a:ext cx="957300" cy="2763600"/>
          </a:xfrm>
          <a:prstGeom prst="rect">
            <a:avLst/>
          </a:prstGeom>
          <a:solidFill>
            <a:srgbClr val="191919">
              <a:alpha val="1960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0" name="Google Shape;2440;p34"/>
          <p:cNvSpPr/>
          <p:nvPr/>
        </p:nvSpPr>
        <p:spPr>
          <a:xfrm>
            <a:off x="7225899" y="1443572"/>
            <a:ext cx="957300" cy="2763600"/>
          </a:xfrm>
          <a:prstGeom prst="rect">
            <a:avLst/>
          </a:prstGeom>
          <a:solidFill>
            <a:srgbClr val="191919">
              <a:alpha val="1960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1" name="Google Shape;2441;p34"/>
          <p:cNvSpPr/>
          <p:nvPr/>
        </p:nvSpPr>
        <p:spPr>
          <a:xfrm>
            <a:off x="4336830" y="1438810"/>
            <a:ext cx="957300" cy="43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2" name="Google Shape;2442;p34"/>
          <p:cNvSpPr/>
          <p:nvPr/>
        </p:nvSpPr>
        <p:spPr>
          <a:xfrm>
            <a:off x="3372993" y="1438810"/>
            <a:ext cx="957300" cy="43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3" name="Google Shape;2443;p34"/>
          <p:cNvSpPr txBox="1"/>
          <p:nvPr/>
        </p:nvSpPr>
        <p:spPr>
          <a:xfrm>
            <a:off x="4377896" y="1586450"/>
            <a:ext cx="931200" cy="15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Gilda Display"/>
                <a:ea typeface="Gilda Display"/>
                <a:cs typeface="Gilda Display"/>
                <a:sym typeface="Gilda Display"/>
              </a:rPr>
              <a:t>MONTH 2</a:t>
            </a:r>
            <a:endParaRPr sz="600">
              <a:solidFill>
                <a:schemeClr val="lt1"/>
              </a:solidFill>
              <a:latin typeface="Gilda Display"/>
              <a:ea typeface="Gilda Display"/>
              <a:cs typeface="Gilda Display"/>
              <a:sym typeface="Gilda Display"/>
            </a:endParaRPr>
          </a:p>
        </p:txBody>
      </p:sp>
      <p:sp>
        <p:nvSpPr>
          <p:cNvPr id="2444" name="Google Shape;2444;p34"/>
          <p:cNvSpPr/>
          <p:nvPr/>
        </p:nvSpPr>
        <p:spPr>
          <a:xfrm>
            <a:off x="5300668" y="1438810"/>
            <a:ext cx="957300" cy="43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5" name="Google Shape;2445;p34"/>
          <p:cNvSpPr/>
          <p:nvPr/>
        </p:nvSpPr>
        <p:spPr>
          <a:xfrm>
            <a:off x="6264505" y="1438810"/>
            <a:ext cx="957300" cy="434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6" name="Google Shape;2446;p34"/>
          <p:cNvSpPr/>
          <p:nvPr/>
        </p:nvSpPr>
        <p:spPr>
          <a:xfrm>
            <a:off x="7225899" y="1435762"/>
            <a:ext cx="957300" cy="43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7" name="Google Shape;2447;p34"/>
          <p:cNvSpPr/>
          <p:nvPr/>
        </p:nvSpPr>
        <p:spPr>
          <a:xfrm>
            <a:off x="3372993" y="2097666"/>
            <a:ext cx="4810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8" name="Google Shape;2448;p34"/>
          <p:cNvSpPr/>
          <p:nvPr/>
        </p:nvSpPr>
        <p:spPr>
          <a:xfrm>
            <a:off x="3391123" y="2398316"/>
            <a:ext cx="4792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9" name="Google Shape;2449;p34"/>
          <p:cNvSpPr/>
          <p:nvPr/>
        </p:nvSpPr>
        <p:spPr>
          <a:xfrm>
            <a:off x="3391123" y="2698965"/>
            <a:ext cx="4792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0" name="Google Shape;2450;p34"/>
          <p:cNvSpPr/>
          <p:nvPr/>
        </p:nvSpPr>
        <p:spPr>
          <a:xfrm>
            <a:off x="3391123" y="2999615"/>
            <a:ext cx="4792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1" name="Google Shape;2451;p34"/>
          <p:cNvSpPr/>
          <p:nvPr/>
        </p:nvSpPr>
        <p:spPr>
          <a:xfrm>
            <a:off x="3391123" y="3300265"/>
            <a:ext cx="4792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2" name="Google Shape;2452;p34"/>
          <p:cNvSpPr/>
          <p:nvPr/>
        </p:nvSpPr>
        <p:spPr>
          <a:xfrm>
            <a:off x="3372993" y="3600914"/>
            <a:ext cx="4810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3" name="Google Shape;2453;p34"/>
          <p:cNvSpPr/>
          <p:nvPr/>
        </p:nvSpPr>
        <p:spPr>
          <a:xfrm>
            <a:off x="3372993" y="3901564"/>
            <a:ext cx="4810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4" name="Google Shape;2454;p34"/>
          <p:cNvSpPr/>
          <p:nvPr/>
        </p:nvSpPr>
        <p:spPr>
          <a:xfrm>
            <a:off x="3391123" y="4202214"/>
            <a:ext cx="4792200" cy="4800"/>
          </a:xfrm>
          <a:prstGeom prst="rect">
            <a:avLst/>
          </a:prstGeom>
          <a:solidFill>
            <a:srgbClr val="020C1C">
              <a:alpha val="7819"/>
            </a:srgbClr>
          </a:solid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5" name="Google Shape;2455;p34"/>
          <p:cNvGrpSpPr/>
          <p:nvPr/>
        </p:nvGrpSpPr>
        <p:grpSpPr>
          <a:xfrm>
            <a:off x="125572" y="130264"/>
            <a:ext cx="1099978" cy="1085639"/>
            <a:chOff x="277972" y="282664"/>
            <a:chExt cx="1099978" cy="1085639"/>
          </a:xfrm>
        </p:grpSpPr>
        <p:sp>
          <p:nvSpPr>
            <p:cNvPr id="2456" name="Google Shape;2456;p34"/>
            <p:cNvSpPr/>
            <p:nvPr/>
          </p:nvSpPr>
          <p:spPr>
            <a:xfrm rot="5400000">
              <a:off x="687279" y="766754"/>
              <a:ext cx="166084" cy="213434"/>
            </a:xfrm>
            <a:custGeom>
              <a:rect b="b" l="l" r="r" t="t"/>
              <a:pathLst>
                <a:path extrusionOk="0" h="426868" w="332169">
                  <a:moveTo>
                    <a:pt x="13972" y="320334"/>
                  </a:moveTo>
                  <a:cubicBezTo>
                    <a:pt x="9901" y="326695"/>
                    <a:pt x="3088" y="215825"/>
                    <a:pt x="911" y="163019"/>
                  </a:cubicBezTo>
                  <a:cubicBezTo>
                    <a:pt x="-2454" y="80559"/>
                    <a:pt x="2353" y="-1505"/>
                    <a:pt x="35034" y="21"/>
                  </a:cubicBezTo>
                  <a:cubicBezTo>
                    <a:pt x="64804" y="1434"/>
                    <a:pt x="64974" y="64050"/>
                    <a:pt x="55672" y="134213"/>
                  </a:cubicBezTo>
                  <a:cubicBezTo>
                    <a:pt x="76791" y="68771"/>
                    <a:pt x="102688" y="14551"/>
                    <a:pt x="128754" y="24530"/>
                  </a:cubicBezTo>
                  <a:cubicBezTo>
                    <a:pt x="153718" y="34113"/>
                    <a:pt x="140656" y="82933"/>
                    <a:pt x="115438" y="138877"/>
                  </a:cubicBezTo>
                  <a:cubicBezTo>
                    <a:pt x="152219" y="90340"/>
                    <a:pt x="188378" y="55484"/>
                    <a:pt x="208197" y="71513"/>
                  </a:cubicBezTo>
                  <a:cubicBezTo>
                    <a:pt x="232538" y="91188"/>
                    <a:pt x="190612" y="145973"/>
                    <a:pt x="137999" y="199598"/>
                  </a:cubicBezTo>
                  <a:cubicBezTo>
                    <a:pt x="196323" y="151881"/>
                    <a:pt x="255014" y="114312"/>
                    <a:pt x="272373" y="138905"/>
                  </a:cubicBezTo>
                  <a:cubicBezTo>
                    <a:pt x="290014" y="163867"/>
                    <a:pt x="237797" y="203810"/>
                    <a:pt x="174639" y="240362"/>
                  </a:cubicBezTo>
                  <a:cubicBezTo>
                    <a:pt x="243790" y="216305"/>
                    <a:pt x="308702" y="202256"/>
                    <a:pt x="316533" y="230581"/>
                  </a:cubicBezTo>
                  <a:cubicBezTo>
                    <a:pt x="323997" y="257634"/>
                    <a:pt x="271723" y="276631"/>
                    <a:pt x="207518" y="289606"/>
                  </a:cubicBezTo>
                  <a:cubicBezTo>
                    <a:pt x="274295" y="285309"/>
                    <a:pt x="331743" y="289550"/>
                    <a:pt x="332167" y="316885"/>
                  </a:cubicBezTo>
                  <a:cubicBezTo>
                    <a:pt x="332619" y="347246"/>
                    <a:pt x="267765" y="350921"/>
                    <a:pt x="195531" y="345607"/>
                  </a:cubicBezTo>
                  <a:cubicBezTo>
                    <a:pt x="265277" y="363501"/>
                    <a:pt x="325354" y="387246"/>
                    <a:pt x="316420" y="414780"/>
                  </a:cubicBezTo>
                  <a:cubicBezTo>
                    <a:pt x="298948" y="468604"/>
                    <a:pt x="15442" y="325536"/>
                    <a:pt x="14792" y="320504"/>
                  </a:cubicBezTo>
                  <a:lnTo>
                    <a:pt x="13972" y="320334"/>
                  </a:lnTo>
                  <a:lnTo>
                    <a:pt x="13972" y="32033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34"/>
            <p:cNvSpPr/>
            <p:nvPr/>
          </p:nvSpPr>
          <p:spPr>
            <a:xfrm rot="5400000">
              <a:off x="711496" y="794649"/>
              <a:ext cx="86867" cy="101797"/>
            </a:xfrm>
            <a:custGeom>
              <a:rect b="b" l="l" r="r" t="t"/>
              <a:pathLst>
                <a:path extrusionOk="0" h="203593" w="173733">
                  <a:moveTo>
                    <a:pt x="76518" y="198154"/>
                  </a:moveTo>
                  <a:cubicBezTo>
                    <a:pt x="76632" y="198125"/>
                    <a:pt x="76716" y="198097"/>
                    <a:pt x="76829" y="198097"/>
                  </a:cubicBezTo>
                  <a:lnTo>
                    <a:pt x="76914" y="198069"/>
                  </a:lnTo>
                  <a:cubicBezTo>
                    <a:pt x="76660" y="198210"/>
                    <a:pt x="76434" y="198267"/>
                    <a:pt x="76292" y="198154"/>
                  </a:cubicBezTo>
                  <a:lnTo>
                    <a:pt x="76518" y="198154"/>
                  </a:lnTo>
                  <a:close/>
                  <a:moveTo>
                    <a:pt x="168090" y="190832"/>
                  </a:moveTo>
                  <a:cubicBezTo>
                    <a:pt x="157686" y="188938"/>
                    <a:pt x="147310" y="187242"/>
                    <a:pt x="136821" y="186111"/>
                  </a:cubicBezTo>
                  <a:cubicBezTo>
                    <a:pt x="132666" y="185659"/>
                    <a:pt x="128510" y="185291"/>
                    <a:pt x="124325" y="185093"/>
                  </a:cubicBezTo>
                  <a:cubicBezTo>
                    <a:pt x="118077" y="184782"/>
                    <a:pt x="111858" y="184839"/>
                    <a:pt x="105582" y="184726"/>
                  </a:cubicBezTo>
                  <a:lnTo>
                    <a:pt x="86442" y="185009"/>
                  </a:lnTo>
                  <a:cubicBezTo>
                    <a:pt x="83586" y="185150"/>
                    <a:pt x="76575" y="185065"/>
                    <a:pt x="74766" y="185376"/>
                  </a:cubicBezTo>
                  <a:cubicBezTo>
                    <a:pt x="70695" y="186139"/>
                    <a:pt x="69394" y="188797"/>
                    <a:pt x="69140" y="189843"/>
                  </a:cubicBezTo>
                  <a:cubicBezTo>
                    <a:pt x="68772" y="191454"/>
                    <a:pt x="68546" y="193207"/>
                    <a:pt x="69733" y="194903"/>
                  </a:cubicBezTo>
                  <a:cubicBezTo>
                    <a:pt x="70101" y="195440"/>
                    <a:pt x="70949" y="197192"/>
                    <a:pt x="73804" y="197899"/>
                  </a:cubicBezTo>
                  <a:cubicBezTo>
                    <a:pt x="74624" y="198154"/>
                    <a:pt x="104790" y="200924"/>
                    <a:pt x="104790" y="200924"/>
                  </a:cubicBezTo>
                  <a:cubicBezTo>
                    <a:pt x="110981" y="201433"/>
                    <a:pt x="117173" y="202111"/>
                    <a:pt x="123392" y="202422"/>
                  </a:cubicBezTo>
                  <a:cubicBezTo>
                    <a:pt x="129160" y="202733"/>
                    <a:pt x="134927" y="202818"/>
                    <a:pt x="140723" y="202931"/>
                  </a:cubicBezTo>
                  <a:cubicBezTo>
                    <a:pt x="149346" y="203101"/>
                    <a:pt x="157940" y="203101"/>
                    <a:pt x="166591" y="203553"/>
                  </a:cubicBezTo>
                  <a:cubicBezTo>
                    <a:pt x="170097" y="203949"/>
                    <a:pt x="173291" y="201433"/>
                    <a:pt x="173687" y="197927"/>
                  </a:cubicBezTo>
                  <a:cubicBezTo>
                    <a:pt x="174111" y="194422"/>
                    <a:pt x="171595" y="191228"/>
                    <a:pt x="168090" y="190832"/>
                  </a:cubicBezTo>
                  <a:close/>
                  <a:moveTo>
                    <a:pt x="98627" y="170902"/>
                  </a:moveTo>
                  <a:cubicBezTo>
                    <a:pt x="105553" y="170111"/>
                    <a:pt x="112480" y="169630"/>
                    <a:pt x="119406" y="168811"/>
                  </a:cubicBezTo>
                  <a:cubicBezTo>
                    <a:pt x="124071" y="168245"/>
                    <a:pt x="128707" y="167567"/>
                    <a:pt x="133344" y="166775"/>
                  </a:cubicBezTo>
                  <a:cubicBezTo>
                    <a:pt x="145048" y="164853"/>
                    <a:pt x="156640" y="162365"/>
                    <a:pt x="168146" y="159425"/>
                  </a:cubicBezTo>
                  <a:cubicBezTo>
                    <a:pt x="171624" y="158747"/>
                    <a:pt x="173885" y="155355"/>
                    <a:pt x="173207" y="151906"/>
                  </a:cubicBezTo>
                  <a:cubicBezTo>
                    <a:pt x="172500" y="148429"/>
                    <a:pt x="169136" y="146167"/>
                    <a:pt x="165658" y="146846"/>
                  </a:cubicBezTo>
                  <a:cubicBezTo>
                    <a:pt x="156074" y="148174"/>
                    <a:pt x="146434" y="148853"/>
                    <a:pt x="136793" y="149701"/>
                  </a:cubicBezTo>
                  <a:cubicBezTo>
                    <a:pt x="130291" y="150295"/>
                    <a:pt x="123788" y="150803"/>
                    <a:pt x="117342" y="151567"/>
                  </a:cubicBezTo>
                  <a:cubicBezTo>
                    <a:pt x="110303" y="152415"/>
                    <a:pt x="103376" y="153630"/>
                    <a:pt x="96393" y="154789"/>
                  </a:cubicBezTo>
                  <a:cubicBezTo>
                    <a:pt x="96393" y="154789"/>
                    <a:pt x="63683" y="161291"/>
                    <a:pt x="63655" y="160754"/>
                  </a:cubicBezTo>
                  <a:cubicBezTo>
                    <a:pt x="63655" y="160528"/>
                    <a:pt x="62043" y="160443"/>
                    <a:pt x="61195" y="160782"/>
                  </a:cubicBezTo>
                  <a:cubicBezTo>
                    <a:pt x="58453" y="161772"/>
                    <a:pt x="57746" y="163553"/>
                    <a:pt x="57435" y="164118"/>
                  </a:cubicBezTo>
                  <a:cubicBezTo>
                    <a:pt x="56107" y="166408"/>
                    <a:pt x="55739" y="172401"/>
                    <a:pt x="63146" y="173192"/>
                  </a:cubicBezTo>
                  <a:cubicBezTo>
                    <a:pt x="65040" y="173390"/>
                    <a:pt x="72391" y="172655"/>
                    <a:pt x="75388" y="172514"/>
                  </a:cubicBezTo>
                  <a:lnTo>
                    <a:pt x="98627" y="170902"/>
                  </a:lnTo>
                  <a:close/>
                  <a:moveTo>
                    <a:pt x="47399" y="156033"/>
                  </a:moveTo>
                  <a:cubicBezTo>
                    <a:pt x="43950" y="155411"/>
                    <a:pt x="42904" y="153178"/>
                    <a:pt x="42310" y="151962"/>
                  </a:cubicBezTo>
                  <a:cubicBezTo>
                    <a:pt x="41405" y="150125"/>
                    <a:pt x="41603" y="148005"/>
                    <a:pt x="43017" y="145659"/>
                  </a:cubicBezTo>
                  <a:cubicBezTo>
                    <a:pt x="43582" y="144754"/>
                    <a:pt x="45137" y="143425"/>
                    <a:pt x="47427" y="142125"/>
                  </a:cubicBezTo>
                  <a:cubicBezTo>
                    <a:pt x="49859" y="140768"/>
                    <a:pt x="53901" y="139072"/>
                    <a:pt x="55682" y="137828"/>
                  </a:cubicBezTo>
                  <a:lnTo>
                    <a:pt x="75190" y="124485"/>
                  </a:lnTo>
                  <a:cubicBezTo>
                    <a:pt x="79826" y="121517"/>
                    <a:pt x="84491" y="118577"/>
                    <a:pt x="89325" y="115891"/>
                  </a:cubicBezTo>
                  <a:cubicBezTo>
                    <a:pt x="92492" y="114111"/>
                    <a:pt x="95743" y="112414"/>
                    <a:pt x="99022" y="110860"/>
                  </a:cubicBezTo>
                  <a:cubicBezTo>
                    <a:pt x="111236" y="104980"/>
                    <a:pt x="123760" y="100033"/>
                    <a:pt x="136143" y="94492"/>
                  </a:cubicBezTo>
                  <a:cubicBezTo>
                    <a:pt x="139309" y="92881"/>
                    <a:pt x="143154" y="94153"/>
                    <a:pt x="144766" y="97291"/>
                  </a:cubicBezTo>
                  <a:cubicBezTo>
                    <a:pt x="146377" y="100428"/>
                    <a:pt x="145133" y="104301"/>
                    <a:pt x="141995" y="105913"/>
                  </a:cubicBezTo>
                  <a:cubicBezTo>
                    <a:pt x="132241" y="111595"/>
                    <a:pt x="122573" y="117248"/>
                    <a:pt x="112762" y="122761"/>
                  </a:cubicBezTo>
                  <a:cubicBezTo>
                    <a:pt x="107928" y="125475"/>
                    <a:pt x="103094" y="128160"/>
                    <a:pt x="98203" y="130789"/>
                  </a:cubicBezTo>
                  <a:cubicBezTo>
                    <a:pt x="93396" y="133390"/>
                    <a:pt x="88477" y="135849"/>
                    <a:pt x="83699" y="138563"/>
                  </a:cubicBezTo>
                  <a:cubicBezTo>
                    <a:pt x="83699" y="138563"/>
                    <a:pt x="50622" y="156825"/>
                    <a:pt x="47399" y="156033"/>
                  </a:cubicBezTo>
                  <a:close/>
                  <a:moveTo>
                    <a:pt x="73720" y="104895"/>
                  </a:moveTo>
                  <a:cubicBezTo>
                    <a:pt x="79006" y="100824"/>
                    <a:pt x="84095" y="96527"/>
                    <a:pt x="89128" y="92174"/>
                  </a:cubicBezTo>
                  <a:cubicBezTo>
                    <a:pt x="96704" y="85587"/>
                    <a:pt x="103913" y="78690"/>
                    <a:pt x="111207" y="71764"/>
                  </a:cubicBezTo>
                  <a:cubicBezTo>
                    <a:pt x="113922" y="69502"/>
                    <a:pt x="114261" y="65460"/>
                    <a:pt x="111971" y="62746"/>
                  </a:cubicBezTo>
                  <a:cubicBezTo>
                    <a:pt x="109709" y="60032"/>
                    <a:pt x="105666" y="59693"/>
                    <a:pt x="102952" y="61955"/>
                  </a:cubicBezTo>
                  <a:cubicBezTo>
                    <a:pt x="94980" y="67863"/>
                    <a:pt x="86866" y="73460"/>
                    <a:pt x="78865" y="79312"/>
                  </a:cubicBezTo>
                  <a:cubicBezTo>
                    <a:pt x="73550" y="83213"/>
                    <a:pt x="68235" y="87142"/>
                    <a:pt x="63061" y="91241"/>
                  </a:cubicBezTo>
                  <a:cubicBezTo>
                    <a:pt x="56587" y="96386"/>
                    <a:pt x="50339" y="101814"/>
                    <a:pt x="44035" y="107185"/>
                  </a:cubicBezTo>
                  <a:cubicBezTo>
                    <a:pt x="37730" y="112584"/>
                    <a:pt x="31567" y="118125"/>
                    <a:pt x="25347" y="123637"/>
                  </a:cubicBezTo>
                  <a:cubicBezTo>
                    <a:pt x="22661" y="125701"/>
                    <a:pt x="22181" y="129574"/>
                    <a:pt x="24245" y="132259"/>
                  </a:cubicBezTo>
                  <a:cubicBezTo>
                    <a:pt x="26308" y="134916"/>
                    <a:pt x="30182" y="135425"/>
                    <a:pt x="32867" y="133333"/>
                  </a:cubicBezTo>
                  <a:cubicBezTo>
                    <a:pt x="39737" y="128669"/>
                    <a:pt x="46664" y="124146"/>
                    <a:pt x="53477" y="119425"/>
                  </a:cubicBezTo>
                  <a:cubicBezTo>
                    <a:pt x="60319" y="114676"/>
                    <a:pt x="67132" y="109955"/>
                    <a:pt x="73720" y="104895"/>
                  </a:cubicBezTo>
                  <a:close/>
                  <a:moveTo>
                    <a:pt x="23396" y="109333"/>
                  </a:moveTo>
                  <a:cubicBezTo>
                    <a:pt x="23057" y="109814"/>
                    <a:pt x="22577" y="110266"/>
                    <a:pt x="22237" y="110662"/>
                  </a:cubicBezTo>
                  <a:lnTo>
                    <a:pt x="22181" y="110012"/>
                  </a:lnTo>
                  <a:lnTo>
                    <a:pt x="22181" y="109927"/>
                  </a:lnTo>
                  <a:cubicBezTo>
                    <a:pt x="22153" y="110266"/>
                    <a:pt x="22068" y="110605"/>
                    <a:pt x="21983" y="110944"/>
                  </a:cubicBezTo>
                  <a:cubicBezTo>
                    <a:pt x="21672" y="111284"/>
                    <a:pt x="21502" y="111538"/>
                    <a:pt x="21700" y="111623"/>
                  </a:cubicBezTo>
                  <a:lnTo>
                    <a:pt x="21700" y="111651"/>
                  </a:lnTo>
                  <a:lnTo>
                    <a:pt x="21587" y="111877"/>
                  </a:lnTo>
                  <a:cubicBezTo>
                    <a:pt x="20060" y="114902"/>
                    <a:pt x="16357" y="116118"/>
                    <a:pt x="13332" y="114591"/>
                  </a:cubicBezTo>
                  <a:cubicBezTo>
                    <a:pt x="12540" y="114252"/>
                    <a:pt x="8356" y="111255"/>
                    <a:pt x="10787" y="105884"/>
                  </a:cubicBezTo>
                  <a:cubicBezTo>
                    <a:pt x="11070" y="105262"/>
                    <a:pt x="11749" y="104019"/>
                    <a:pt x="12738" y="102322"/>
                  </a:cubicBezTo>
                  <a:cubicBezTo>
                    <a:pt x="17459" y="94125"/>
                    <a:pt x="30097" y="74082"/>
                    <a:pt x="31086" y="72527"/>
                  </a:cubicBezTo>
                  <a:cubicBezTo>
                    <a:pt x="34818" y="66987"/>
                    <a:pt x="38154" y="61191"/>
                    <a:pt x="41660" y="55509"/>
                  </a:cubicBezTo>
                  <a:cubicBezTo>
                    <a:pt x="45222" y="49714"/>
                    <a:pt x="48869" y="43976"/>
                    <a:pt x="52516" y="38209"/>
                  </a:cubicBezTo>
                  <a:cubicBezTo>
                    <a:pt x="57520" y="30378"/>
                    <a:pt x="62694" y="22718"/>
                    <a:pt x="68094" y="15170"/>
                  </a:cubicBezTo>
                  <a:cubicBezTo>
                    <a:pt x="69988" y="12173"/>
                    <a:pt x="73946" y="11269"/>
                    <a:pt x="76943" y="13163"/>
                  </a:cubicBezTo>
                  <a:cubicBezTo>
                    <a:pt x="79939" y="15057"/>
                    <a:pt x="80816" y="19014"/>
                    <a:pt x="78950" y="21983"/>
                  </a:cubicBezTo>
                  <a:cubicBezTo>
                    <a:pt x="72221" y="33969"/>
                    <a:pt x="66539" y="46407"/>
                    <a:pt x="59951" y="58449"/>
                  </a:cubicBezTo>
                  <a:cubicBezTo>
                    <a:pt x="58142" y="61729"/>
                    <a:pt x="56248" y="64951"/>
                    <a:pt x="54269" y="68117"/>
                  </a:cubicBezTo>
                  <a:cubicBezTo>
                    <a:pt x="51216" y="72895"/>
                    <a:pt x="47936" y="77503"/>
                    <a:pt x="44515" y="82054"/>
                  </a:cubicBezTo>
                  <a:cubicBezTo>
                    <a:pt x="43384" y="83495"/>
                    <a:pt x="28994" y="101842"/>
                    <a:pt x="23396" y="109333"/>
                  </a:cubicBezTo>
                  <a:close/>
                  <a:moveTo>
                    <a:pt x="22209" y="109672"/>
                  </a:moveTo>
                  <a:cubicBezTo>
                    <a:pt x="22690" y="106874"/>
                    <a:pt x="21333" y="105319"/>
                    <a:pt x="19947" y="104330"/>
                  </a:cubicBezTo>
                  <a:cubicBezTo>
                    <a:pt x="21587" y="105630"/>
                    <a:pt x="22407" y="107665"/>
                    <a:pt x="22209" y="109672"/>
                  </a:cubicBezTo>
                  <a:close/>
                  <a:moveTo>
                    <a:pt x="21700" y="111651"/>
                  </a:moveTo>
                  <a:cubicBezTo>
                    <a:pt x="22209" y="111934"/>
                    <a:pt x="22266" y="111255"/>
                    <a:pt x="22237" y="110662"/>
                  </a:cubicBezTo>
                  <a:lnTo>
                    <a:pt x="21983" y="110944"/>
                  </a:lnTo>
                  <a:cubicBezTo>
                    <a:pt x="21898" y="111171"/>
                    <a:pt x="21813" y="111397"/>
                    <a:pt x="21700" y="111651"/>
                  </a:cubicBezTo>
                  <a:close/>
                  <a:moveTo>
                    <a:pt x="15311" y="90252"/>
                  </a:moveTo>
                  <a:lnTo>
                    <a:pt x="22492" y="71114"/>
                  </a:lnTo>
                  <a:cubicBezTo>
                    <a:pt x="24612" y="65064"/>
                    <a:pt x="27043" y="59071"/>
                    <a:pt x="29079" y="52909"/>
                  </a:cubicBezTo>
                  <a:cubicBezTo>
                    <a:pt x="30464" y="48781"/>
                    <a:pt x="31680" y="44569"/>
                    <a:pt x="32783" y="40329"/>
                  </a:cubicBezTo>
                  <a:cubicBezTo>
                    <a:pt x="35610" y="29417"/>
                    <a:pt x="37645" y="18421"/>
                    <a:pt x="38578" y="7339"/>
                  </a:cubicBezTo>
                  <a:cubicBezTo>
                    <a:pt x="39087" y="3834"/>
                    <a:pt x="36656" y="583"/>
                    <a:pt x="33150" y="74"/>
                  </a:cubicBezTo>
                  <a:cubicBezTo>
                    <a:pt x="29644" y="-463"/>
                    <a:pt x="26393" y="1968"/>
                    <a:pt x="25884" y="5474"/>
                  </a:cubicBezTo>
                  <a:cubicBezTo>
                    <a:pt x="25008" y="9544"/>
                    <a:pt x="23877" y="13502"/>
                    <a:pt x="22690" y="17516"/>
                  </a:cubicBezTo>
                  <a:cubicBezTo>
                    <a:pt x="20343" y="25573"/>
                    <a:pt x="17403" y="33460"/>
                    <a:pt x="14632" y="41432"/>
                  </a:cubicBezTo>
                  <a:cubicBezTo>
                    <a:pt x="13219" y="45474"/>
                    <a:pt x="11890" y="49573"/>
                    <a:pt x="10618" y="53644"/>
                  </a:cubicBezTo>
                  <a:cubicBezTo>
                    <a:pt x="9317" y="57827"/>
                    <a:pt x="8186" y="62040"/>
                    <a:pt x="7056" y="66223"/>
                  </a:cubicBezTo>
                  <a:lnTo>
                    <a:pt x="1995" y="86407"/>
                  </a:lnTo>
                  <a:cubicBezTo>
                    <a:pt x="1656" y="87905"/>
                    <a:pt x="836" y="95340"/>
                    <a:pt x="836" y="95340"/>
                  </a:cubicBezTo>
                  <a:lnTo>
                    <a:pt x="1430" y="94831"/>
                  </a:lnTo>
                  <a:cubicBezTo>
                    <a:pt x="1260" y="95990"/>
                    <a:pt x="949" y="96754"/>
                    <a:pt x="440" y="96640"/>
                  </a:cubicBezTo>
                  <a:cubicBezTo>
                    <a:pt x="355" y="96612"/>
                    <a:pt x="44" y="97460"/>
                    <a:pt x="44" y="97913"/>
                  </a:cubicBezTo>
                  <a:cubicBezTo>
                    <a:pt x="-323" y="101587"/>
                    <a:pt x="1712" y="103029"/>
                    <a:pt x="2023" y="103340"/>
                  </a:cubicBezTo>
                  <a:cubicBezTo>
                    <a:pt x="2984" y="104330"/>
                    <a:pt x="9798" y="107043"/>
                    <a:pt x="12371" y="100146"/>
                  </a:cubicBezTo>
                  <a:cubicBezTo>
                    <a:pt x="12964" y="98563"/>
                    <a:pt x="14463" y="92598"/>
                    <a:pt x="15311" y="902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34"/>
            <p:cNvSpPr/>
            <p:nvPr/>
          </p:nvSpPr>
          <p:spPr>
            <a:xfrm rot="5400000">
              <a:off x="627680" y="719464"/>
              <a:ext cx="337058" cy="394378"/>
            </a:xfrm>
            <a:custGeom>
              <a:rect b="b" l="l" r="r" t="t"/>
              <a:pathLst>
                <a:path extrusionOk="0" h="788756" w="674115">
                  <a:moveTo>
                    <a:pt x="140395" y="93348"/>
                  </a:moveTo>
                  <a:cubicBezTo>
                    <a:pt x="151929" y="130126"/>
                    <a:pt x="180766" y="157858"/>
                    <a:pt x="145144" y="193957"/>
                  </a:cubicBezTo>
                  <a:cubicBezTo>
                    <a:pt x="140027" y="199130"/>
                    <a:pt x="134147" y="203709"/>
                    <a:pt x="127333" y="206395"/>
                  </a:cubicBezTo>
                  <a:cubicBezTo>
                    <a:pt x="104999" y="215187"/>
                    <a:pt x="84983" y="199667"/>
                    <a:pt x="62903" y="197660"/>
                  </a:cubicBezTo>
                  <a:cubicBezTo>
                    <a:pt x="44357" y="195964"/>
                    <a:pt x="18121" y="194918"/>
                    <a:pt x="281" y="189179"/>
                  </a:cubicBezTo>
                  <a:cubicBezTo>
                    <a:pt x="-397" y="159271"/>
                    <a:pt x="27" y="129843"/>
                    <a:pt x="2939" y="99765"/>
                  </a:cubicBezTo>
                  <a:cubicBezTo>
                    <a:pt x="4776" y="81023"/>
                    <a:pt x="6501" y="61829"/>
                    <a:pt x="11222" y="43539"/>
                  </a:cubicBezTo>
                  <a:cubicBezTo>
                    <a:pt x="13088" y="36387"/>
                    <a:pt x="15689" y="29433"/>
                    <a:pt x="19732" y="23213"/>
                  </a:cubicBezTo>
                  <a:cubicBezTo>
                    <a:pt x="23012" y="18125"/>
                    <a:pt x="27422" y="13800"/>
                    <a:pt x="31945" y="9786"/>
                  </a:cubicBezTo>
                  <a:cubicBezTo>
                    <a:pt x="35168" y="6931"/>
                    <a:pt x="38759" y="4189"/>
                    <a:pt x="42830" y="2606"/>
                  </a:cubicBezTo>
                  <a:cubicBezTo>
                    <a:pt x="71610" y="-8645"/>
                    <a:pt x="66634" y="19680"/>
                    <a:pt x="85180" y="27963"/>
                  </a:cubicBezTo>
                  <a:cubicBezTo>
                    <a:pt x="98525" y="33956"/>
                    <a:pt x="110172" y="25532"/>
                    <a:pt x="122499" y="38846"/>
                  </a:cubicBezTo>
                  <a:cubicBezTo>
                    <a:pt x="135843" y="53235"/>
                    <a:pt x="134825" y="75595"/>
                    <a:pt x="140395" y="93348"/>
                  </a:cubicBezTo>
                  <a:close/>
                  <a:moveTo>
                    <a:pt x="654228" y="722893"/>
                  </a:moveTo>
                  <a:cubicBezTo>
                    <a:pt x="652164" y="708250"/>
                    <a:pt x="664151" y="699798"/>
                    <a:pt x="654369" y="683826"/>
                  </a:cubicBezTo>
                  <a:cubicBezTo>
                    <a:pt x="643739" y="666526"/>
                    <a:pt x="620783" y="660420"/>
                    <a:pt x="604470" y="649508"/>
                  </a:cubicBezTo>
                  <a:cubicBezTo>
                    <a:pt x="570657" y="626865"/>
                    <a:pt x="551122" y="590539"/>
                    <a:pt x="503937" y="613154"/>
                  </a:cubicBezTo>
                  <a:cubicBezTo>
                    <a:pt x="497180" y="616377"/>
                    <a:pt x="490791" y="620532"/>
                    <a:pt x="486041" y="626186"/>
                  </a:cubicBezTo>
                  <a:cubicBezTo>
                    <a:pt x="470463" y="644730"/>
                    <a:pt x="480217" y="668731"/>
                    <a:pt x="475694" y="690441"/>
                  </a:cubicBezTo>
                  <a:cubicBezTo>
                    <a:pt x="471877" y="708731"/>
                    <a:pt x="465092" y="734060"/>
                    <a:pt x="465601" y="752915"/>
                  </a:cubicBezTo>
                  <a:cubicBezTo>
                    <a:pt x="495710" y="763035"/>
                    <a:pt x="525649" y="771912"/>
                    <a:pt x="557002" y="778668"/>
                  </a:cubicBezTo>
                  <a:cubicBezTo>
                    <a:pt x="576538" y="782852"/>
                    <a:pt x="596498" y="787261"/>
                    <a:pt x="616429" y="788534"/>
                  </a:cubicBezTo>
                  <a:cubicBezTo>
                    <a:pt x="624232" y="789042"/>
                    <a:pt x="632035" y="788760"/>
                    <a:pt x="639555" y="786866"/>
                  </a:cubicBezTo>
                  <a:cubicBezTo>
                    <a:pt x="645690" y="785339"/>
                    <a:pt x="651372" y="782484"/>
                    <a:pt x="656800" y="779459"/>
                  </a:cubicBezTo>
                  <a:cubicBezTo>
                    <a:pt x="660674" y="777283"/>
                    <a:pt x="664519" y="774710"/>
                    <a:pt x="667317" y="771346"/>
                  </a:cubicBezTo>
                  <a:cubicBezTo>
                    <a:pt x="687305" y="747431"/>
                    <a:pt x="657140" y="743219"/>
                    <a:pt x="654228" y="72289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34"/>
            <p:cNvSpPr/>
            <p:nvPr/>
          </p:nvSpPr>
          <p:spPr>
            <a:xfrm rot="5400000">
              <a:off x="563857" y="659416"/>
              <a:ext cx="442796" cy="390664"/>
            </a:xfrm>
            <a:custGeom>
              <a:rect b="b" l="l" r="r" t="t"/>
              <a:pathLst>
                <a:path extrusionOk="0" h="781328" w="885591">
                  <a:moveTo>
                    <a:pt x="265450" y="576902"/>
                  </a:moveTo>
                  <a:cubicBezTo>
                    <a:pt x="267288" y="579729"/>
                    <a:pt x="266496" y="583488"/>
                    <a:pt x="263698" y="585326"/>
                  </a:cubicBezTo>
                  <a:cubicBezTo>
                    <a:pt x="263698" y="585326"/>
                    <a:pt x="247102" y="597170"/>
                    <a:pt x="224344" y="613142"/>
                  </a:cubicBezTo>
                  <a:cubicBezTo>
                    <a:pt x="212357" y="621538"/>
                    <a:pt x="198758" y="631178"/>
                    <a:pt x="184820" y="640620"/>
                  </a:cubicBezTo>
                  <a:cubicBezTo>
                    <a:pt x="174021" y="647941"/>
                    <a:pt x="163051" y="655121"/>
                    <a:pt x="152732" y="661878"/>
                  </a:cubicBezTo>
                  <a:cubicBezTo>
                    <a:pt x="132094" y="675418"/>
                    <a:pt x="114057" y="687037"/>
                    <a:pt x="105151" y="693821"/>
                  </a:cubicBezTo>
                  <a:cubicBezTo>
                    <a:pt x="102437" y="696026"/>
                    <a:pt x="98423" y="695602"/>
                    <a:pt x="96218" y="692888"/>
                  </a:cubicBezTo>
                  <a:cubicBezTo>
                    <a:pt x="94012" y="690175"/>
                    <a:pt x="94436" y="686161"/>
                    <a:pt x="97151" y="683955"/>
                  </a:cubicBezTo>
                  <a:cubicBezTo>
                    <a:pt x="104388" y="677652"/>
                    <a:pt x="117845" y="667192"/>
                    <a:pt x="134130" y="655263"/>
                  </a:cubicBezTo>
                  <a:cubicBezTo>
                    <a:pt x="141989" y="649496"/>
                    <a:pt x="150442" y="643305"/>
                    <a:pt x="159263" y="637227"/>
                  </a:cubicBezTo>
                  <a:cubicBezTo>
                    <a:pt x="171985" y="628464"/>
                    <a:pt x="185329" y="619729"/>
                    <a:pt x="197910" y="611701"/>
                  </a:cubicBezTo>
                  <a:cubicBezTo>
                    <a:pt x="229970" y="591177"/>
                    <a:pt x="257025" y="575149"/>
                    <a:pt x="257025" y="575149"/>
                  </a:cubicBezTo>
                  <a:cubicBezTo>
                    <a:pt x="259853" y="573312"/>
                    <a:pt x="263613" y="574103"/>
                    <a:pt x="265450" y="576902"/>
                  </a:cubicBezTo>
                  <a:close/>
                  <a:moveTo>
                    <a:pt x="311618" y="12601"/>
                  </a:moveTo>
                  <a:cubicBezTo>
                    <a:pt x="312777" y="12827"/>
                    <a:pt x="313823" y="12827"/>
                    <a:pt x="313653" y="12092"/>
                  </a:cubicBezTo>
                  <a:cubicBezTo>
                    <a:pt x="313059" y="12318"/>
                    <a:pt x="312409" y="12488"/>
                    <a:pt x="311702" y="12516"/>
                  </a:cubicBezTo>
                  <a:lnTo>
                    <a:pt x="311618" y="12601"/>
                  </a:lnTo>
                  <a:close/>
                  <a:moveTo>
                    <a:pt x="165539" y="555333"/>
                  </a:moveTo>
                  <a:cubicBezTo>
                    <a:pt x="188891" y="506993"/>
                    <a:pt x="203140" y="452491"/>
                    <a:pt x="212187" y="396999"/>
                  </a:cubicBezTo>
                  <a:cubicBezTo>
                    <a:pt x="221177" y="341904"/>
                    <a:pt x="224909" y="285790"/>
                    <a:pt x="228245" y="233804"/>
                  </a:cubicBezTo>
                  <a:cubicBezTo>
                    <a:pt x="229206" y="218369"/>
                    <a:pt x="230846" y="202934"/>
                    <a:pt x="232995" y="187584"/>
                  </a:cubicBezTo>
                  <a:cubicBezTo>
                    <a:pt x="238932" y="184136"/>
                    <a:pt x="247357" y="176305"/>
                    <a:pt x="250353" y="174411"/>
                  </a:cubicBezTo>
                  <a:cubicBezTo>
                    <a:pt x="254538" y="171726"/>
                    <a:pt x="259033" y="169549"/>
                    <a:pt x="263641" y="167542"/>
                  </a:cubicBezTo>
                  <a:cubicBezTo>
                    <a:pt x="268391" y="165478"/>
                    <a:pt x="273253" y="163697"/>
                    <a:pt x="278116" y="162058"/>
                  </a:cubicBezTo>
                  <a:cubicBezTo>
                    <a:pt x="285862" y="159372"/>
                    <a:pt x="294004" y="157054"/>
                    <a:pt x="302345" y="154764"/>
                  </a:cubicBezTo>
                  <a:cubicBezTo>
                    <a:pt x="310402" y="152559"/>
                    <a:pt x="318657" y="150468"/>
                    <a:pt x="326941" y="148658"/>
                  </a:cubicBezTo>
                  <a:cubicBezTo>
                    <a:pt x="343847" y="144983"/>
                    <a:pt x="360923" y="142270"/>
                    <a:pt x="377122" y="141676"/>
                  </a:cubicBezTo>
                  <a:cubicBezTo>
                    <a:pt x="380656" y="141676"/>
                    <a:pt x="383512" y="138793"/>
                    <a:pt x="383512" y="135259"/>
                  </a:cubicBezTo>
                  <a:cubicBezTo>
                    <a:pt x="383512" y="131725"/>
                    <a:pt x="380656" y="128842"/>
                    <a:pt x="377122" y="128842"/>
                  </a:cubicBezTo>
                  <a:cubicBezTo>
                    <a:pt x="360047" y="128220"/>
                    <a:pt x="341812" y="129351"/>
                    <a:pt x="323831" y="132319"/>
                  </a:cubicBezTo>
                  <a:cubicBezTo>
                    <a:pt x="314982" y="133789"/>
                    <a:pt x="306218" y="135655"/>
                    <a:pt x="297736" y="138029"/>
                  </a:cubicBezTo>
                  <a:cubicBezTo>
                    <a:pt x="288944" y="140460"/>
                    <a:pt x="280462" y="143457"/>
                    <a:pt x="272405" y="146595"/>
                  </a:cubicBezTo>
                  <a:cubicBezTo>
                    <a:pt x="266157" y="149111"/>
                    <a:pt x="259881" y="151824"/>
                    <a:pt x="253944" y="155075"/>
                  </a:cubicBezTo>
                  <a:cubicBezTo>
                    <a:pt x="251597" y="156376"/>
                    <a:pt x="249449" y="157902"/>
                    <a:pt x="247244" y="159344"/>
                  </a:cubicBezTo>
                  <a:cubicBezTo>
                    <a:pt x="250777" y="154567"/>
                    <a:pt x="254679" y="150044"/>
                    <a:pt x="258778" y="145690"/>
                  </a:cubicBezTo>
                  <a:cubicBezTo>
                    <a:pt x="263047" y="141167"/>
                    <a:pt x="267514" y="136842"/>
                    <a:pt x="272122" y="132715"/>
                  </a:cubicBezTo>
                  <a:cubicBezTo>
                    <a:pt x="279077" y="126326"/>
                    <a:pt x="286230" y="120531"/>
                    <a:pt x="293354" y="114905"/>
                  </a:cubicBezTo>
                  <a:cubicBezTo>
                    <a:pt x="300705" y="109110"/>
                    <a:pt x="308084" y="103598"/>
                    <a:pt x="315604" y="98312"/>
                  </a:cubicBezTo>
                  <a:cubicBezTo>
                    <a:pt x="330757" y="87711"/>
                    <a:pt x="346391" y="77958"/>
                    <a:pt x="363213" y="68827"/>
                  </a:cubicBezTo>
                  <a:cubicBezTo>
                    <a:pt x="366379" y="67244"/>
                    <a:pt x="367652" y="63400"/>
                    <a:pt x="366068" y="60234"/>
                  </a:cubicBezTo>
                  <a:cubicBezTo>
                    <a:pt x="364485" y="57068"/>
                    <a:pt x="360640" y="55767"/>
                    <a:pt x="357474" y="57350"/>
                  </a:cubicBezTo>
                  <a:cubicBezTo>
                    <a:pt x="339493" y="65605"/>
                    <a:pt x="322474" y="74198"/>
                    <a:pt x="306359" y="84432"/>
                  </a:cubicBezTo>
                  <a:cubicBezTo>
                    <a:pt x="298189" y="89605"/>
                    <a:pt x="290244" y="95202"/>
                    <a:pt x="282583" y="101336"/>
                  </a:cubicBezTo>
                  <a:cubicBezTo>
                    <a:pt x="275119" y="107301"/>
                    <a:pt x="267966" y="113888"/>
                    <a:pt x="260870" y="120842"/>
                  </a:cubicBezTo>
                  <a:cubicBezTo>
                    <a:pt x="256177" y="125535"/>
                    <a:pt x="251569" y="130397"/>
                    <a:pt x="247300" y="135542"/>
                  </a:cubicBezTo>
                  <a:cubicBezTo>
                    <a:pt x="245265" y="138001"/>
                    <a:pt x="243568" y="140658"/>
                    <a:pt x="241674" y="143231"/>
                  </a:cubicBezTo>
                  <a:cubicBezTo>
                    <a:pt x="247328" y="120559"/>
                    <a:pt x="254707" y="98340"/>
                    <a:pt x="265535" y="77365"/>
                  </a:cubicBezTo>
                  <a:cubicBezTo>
                    <a:pt x="269804" y="69110"/>
                    <a:pt x="274441" y="61053"/>
                    <a:pt x="279473" y="53251"/>
                  </a:cubicBezTo>
                  <a:cubicBezTo>
                    <a:pt x="284505" y="45421"/>
                    <a:pt x="289933" y="37873"/>
                    <a:pt x="295729" y="30608"/>
                  </a:cubicBezTo>
                  <a:cubicBezTo>
                    <a:pt x="297765" y="28064"/>
                    <a:pt x="299828" y="25576"/>
                    <a:pt x="301977" y="23173"/>
                  </a:cubicBezTo>
                  <a:cubicBezTo>
                    <a:pt x="304126" y="20799"/>
                    <a:pt x="306331" y="18481"/>
                    <a:pt x="308649" y="16247"/>
                  </a:cubicBezTo>
                  <a:cubicBezTo>
                    <a:pt x="308790" y="16106"/>
                    <a:pt x="310289" y="13958"/>
                    <a:pt x="311618" y="12601"/>
                  </a:cubicBezTo>
                  <a:lnTo>
                    <a:pt x="311222" y="12516"/>
                  </a:lnTo>
                  <a:lnTo>
                    <a:pt x="311504" y="12516"/>
                  </a:lnTo>
                  <a:lnTo>
                    <a:pt x="311702" y="12516"/>
                  </a:lnTo>
                  <a:cubicBezTo>
                    <a:pt x="312522" y="11696"/>
                    <a:pt x="313257" y="11216"/>
                    <a:pt x="313512" y="11753"/>
                  </a:cubicBezTo>
                  <a:cubicBezTo>
                    <a:pt x="313597" y="11866"/>
                    <a:pt x="313625" y="11979"/>
                    <a:pt x="313653" y="12092"/>
                  </a:cubicBezTo>
                  <a:cubicBezTo>
                    <a:pt x="315971" y="11187"/>
                    <a:pt x="317583" y="8898"/>
                    <a:pt x="317555" y="6269"/>
                  </a:cubicBezTo>
                  <a:cubicBezTo>
                    <a:pt x="317526" y="2905"/>
                    <a:pt x="315660" y="1322"/>
                    <a:pt x="313597" y="445"/>
                  </a:cubicBezTo>
                  <a:cubicBezTo>
                    <a:pt x="312466" y="-7"/>
                    <a:pt x="310345" y="-431"/>
                    <a:pt x="307801" y="869"/>
                  </a:cubicBezTo>
                  <a:cubicBezTo>
                    <a:pt x="305709" y="1943"/>
                    <a:pt x="300450" y="6891"/>
                    <a:pt x="300055" y="7230"/>
                  </a:cubicBezTo>
                  <a:cubicBezTo>
                    <a:pt x="297510" y="9633"/>
                    <a:pt x="295051" y="12120"/>
                    <a:pt x="292676" y="14693"/>
                  </a:cubicBezTo>
                  <a:cubicBezTo>
                    <a:pt x="290301" y="17237"/>
                    <a:pt x="288039" y="19866"/>
                    <a:pt x="285806" y="22551"/>
                  </a:cubicBezTo>
                  <a:cubicBezTo>
                    <a:pt x="279614" y="30043"/>
                    <a:pt x="273819" y="37873"/>
                    <a:pt x="268391" y="45958"/>
                  </a:cubicBezTo>
                  <a:cubicBezTo>
                    <a:pt x="262991" y="54043"/>
                    <a:pt x="257987" y="62382"/>
                    <a:pt x="253378" y="70976"/>
                  </a:cubicBezTo>
                  <a:cubicBezTo>
                    <a:pt x="239978" y="95965"/>
                    <a:pt x="230677" y="122566"/>
                    <a:pt x="224231" y="149930"/>
                  </a:cubicBezTo>
                  <a:cubicBezTo>
                    <a:pt x="217841" y="177068"/>
                    <a:pt x="214307" y="204941"/>
                    <a:pt x="212215" y="232701"/>
                  </a:cubicBezTo>
                  <a:cubicBezTo>
                    <a:pt x="208512" y="284151"/>
                    <a:pt x="203960" y="339642"/>
                    <a:pt x="195054" y="394201"/>
                  </a:cubicBezTo>
                  <a:cubicBezTo>
                    <a:pt x="186234" y="448109"/>
                    <a:pt x="173059" y="501141"/>
                    <a:pt x="150923" y="548379"/>
                  </a:cubicBezTo>
                  <a:cubicBezTo>
                    <a:pt x="121294" y="611531"/>
                    <a:pt x="75890" y="664365"/>
                    <a:pt x="3968" y="694641"/>
                  </a:cubicBezTo>
                  <a:cubicBezTo>
                    <a:pt x="688" y="695998"/>
                    <a:pt x="-867" y="699730"/>
                    <a:pt x="491" y="703009"/>
                  </a:cubicBezTo>
                  <a:cubicBezTo>
                    <a:pt x="1819" y="706260"/>
                    <a:pt x="5579" y="707843"/>
                    <a:pt x="8859" y="706486"/>
                  </a:cubicBezTo>
                  <a:cubicBezTo>
                    <a:pt x="84852" y="675899"/>
                    <a:pt x="133705" y="621312"/>
                    <a:pt x="165539" y="555333"/>
                  </a:cubicBezTo>
                  <a:close/>
                  <a:moveTo>
                    <a:pt x="882898" y="674005"/>
                  </a:moveTo>
                  <a:cubicBezTo>
                    <a:pt x="882192" y="673553"/>
                    <a:pt x="881852" y="674570"/>
                    <a:pt x="881711" y="675814"/>
                  </a:cubicBezTo>
                  <a:lnTo>
                    <a:pt x="881852" y="675758"/>
                  </a:lnTo>
                  <a:cubicBezTo>
                    <a:pt x="882107" y="675107"/>
                    <a:pt x="882474" y="674514"/>
                    <a:pt x="882898" y="674005"/>
                  </a:cubicBezTo>
                  <a:close/>
                  <a:moveTo>
                    <a:pt x="881174" y="697638"/>
                  </a:moveTo>
                  <a:cubicBezTo>
                    <a:pt x="878742" y="696818"/>
                    <a:pt x="876170" y="697638"/>
                    <a:pt x="874587" y="699475"/>
                  </a:cubicBezTo>
                  <a:cubicBezTo>
                    <a:pt x="874671" y="699532"/>
                    <a:pt x="874784" y="699616"/>
                    <a:pt x="874869" y="699730"/>
                  </a:cubicBezTo>
                  <a:cubicBezTo>
                    <a:pt x="875293" y="700154"/>
                    <a:pt x="874587" y="700719"/>
                    <a:pt x="873541" y="701228"/>
                  </a:cubicBezTo>
                  <a:cubicBezTo>
                    <a:pt x="873484" y="701313"/>
                    <a:pt x="873456" y="701426"/>
                    <a:pt x="873427" y="701539"/>
                  </a:cubicBezTo>
                  <a:lnTo>
                    <a:pt x="873371" y="701737"/>
                  </a:lnTo>
                  <a:lnTo>
                    <a:pt x="873371" y="701510"/>
                  </a:lnTo>
                  <a:lnTo>
                    <a:pt x="873399" y="701284"/>
                  </a:lnTo>
                  <a:cubicBezTo>
                    <a:pt x="871646" y="702132"/>
                    <a:pt x="869074" y="702867"/>
                    <a:pt x="868876" y="702952"/>
                  </a:cubicBezTo>
                  <a:cubicBezTo>
                    <a:pt x="865907" y="704479"/>
                    <a:pt x="862882" y="705836"/>
                    <a:pt x="859829" y="707136"/>
                  </a:cubicBezTo>
                  <a:cubicBezTo>
                    <a:pt x="856747" y="708436"/>
                    <a:pt x="853609" y="709624"/>
                    <a:pt x="850443" y="710754"/>
                  </a:cubicBezTo>
                  <a:cubicBezTo>
                    <a:pt x="841339" y="714005"/>
                    <a:pt x="832010" y="716804"/>
                    <a:pt x="822567" y="719150"/>
                  </a:cubicBezTo>
                  <a:cubicBezTo>
                    <a:pt x="813181" y="721468"/>
                    <a:pt x="803625" y="723362"/>
                    <a:pt x="794013" y="724804"/>
                  </a:cubicBezTo>
                  <a:cubicBezTo>
                    <a:pt x="769021" y="728592"/>
                    <a:pt x="743803" y="728875"/>
                    <a:pt x="718641" y="726952"/>
                  </a:cubicBezTo>
                  <a:cubicBezTo>
                    <a:pt x="722006" y="725906"/>
                    <a:pt x="725455" y="725058"/>
                    <a:pt x="728734" y="723814"/>
                  </a:cubicBezTo>
                  <a:cubicBezTo>
                    <a:pt x="735208" y="721355"/>
                    <a:pt x="741513" y="718500"/>
                    <a:pt x="747648" y="715503"/>
                  </a:cubicBezTo>
                  <a:cubicBezTo>
                    <a:pt x="756751" y="710980"/>
                    <a:pt x="765459" y="706260"/>
                    <a:pt x="773686" y="701058"/>
                  </a:cubicBezTo>
                  <a:cubicBezTo>
                    <a:pt x="782167" y="695687"/>
                    <a:pt x="790168" y="689892"/>
                    <a:pt x="797858" y="683758"/>
                  </a:cubicBezTo>
                  <a:cubicBezTo>
                    <a:pt x="813153" y="671546"/>
                    <a:pt x="827062" y="657977"/>
                    <a:pt x="840887" y="643362"/>
                  </a:cubicBezTo>
                  <a:cubicBezTo>
                    <a:pt x="843403" y="640874"/>
                    <a:pt x="843432" y="636803"/>
                    <a:pt x="840944" y="634287"/>
                  </a:cubicBezTo>
                  <a:cubicBezTo>
                    <a:pt x="838456" y="631771"/>
                    <a:pt x="834385" y="631771"/>
                    <a:pt x="831868" y="634259"/>
                  </a:cubicBezTo>
                  <a:cubicBezTo>
                    <a:pt x="817591" y="647461"/>
                    <a:pt x="803060" y="659362"/>
                    <a:pt x="787765" y="670500"/>
                  </a:cubicBezTo>
                  <a:cubicBezTo>
                    <a:pt x="780188" y="676012"/>
                    <a:pt x="772414" y="681270"/>
                    <a:pt x="764356" y="686415"/>
                  </a:cubicBezTo>
                  <a:cubicBezTo>
                    <a:pt x="756582" y="691390"/>
                    <a:pt x="748581" y="696366"/>
                    <a:pt x="740099" y="700945"/>
                  </a:cubicBezTo>
                  <a:cubicBezTo>
                    <a:pt x="734502" y="704055"/>
                    <a:pt x="728763" y="706966"/>
                    <a:pt x="722854" y="709624"/>
                  </a:cubicBezTo>
                  <a:cubicBezTo>
                    <a:pt x="717058" y="712224"/>
                    <a:pt x="711178" y="714599"/>
                    <a:pt x="705071" y="716493"/>
                  </a:cubicBezTo>
                  <a:cubicBezTo>
                    <a:pt x="704901" y="716549"/>
                    <a:pt x="704534" y="716521"/>
                    <a:pt x="704364" y="716549"/>
                  </a:cubicBezTo>
                  <a:cubicBezTo>
                    <a:pt x="706569" y="714825"/>
                    <a:pt x="708859" y="713214"/>
                    <a:pt x="710895" y="711320"/>
                  </a:cubicBezTo>
                  <a:cubicBezTo>
                    <a:pt x="715984" y="706655"/>
                    <a:pt x="720592" y="701510"/>
                    <a:pt x="725002" y="696309"/>
                  </a:cubicBezTo>
                  <a:cubicBezTo>
                    <a:pt x="730572" y="689609"/>
                    <a:pt x="736113" y="682514"/>
                    <a:pt x="741202" y="674881"/>
                  </a:cubicBezTo>
                  <a:cubicBezTo>
                    <a:pt x="746121" y="667531"/>
                    <a:pt x="750645" y="659757"/>
                    <a:pt x="754772" y="651786"/>
                  </a:cubicBezTo>
                  <a:cubicBezTo>
                    <a:pt x="763197" y="635503"/>
                    <a:pt x="769869" y="618400"/>
                    <a:pt x="774364" y="601863"/>
                  </a:cubicBezTo>
                  <a:cubicBezTo>
                    <a:pt x="775439" y="598499"/>
                    <a:pt x="773545" y="594909"/>
                    <a:pt x="770180" y="593863"/>
                  </a:cubicBezTo>
                  <a:cubicBezTo>
                    <a:pt x="766788" y="592789"/>
                    <a:pt x="763197" y="594683"/>
                    <a:pt x="762151" y="598047"/>
                  </a:cubicBezTo>
                  <a:cubicBezTo>
                    <a:pt x="756751" y="613340"/>
                    <a:pt x="748948" y="628803"/>
                    <a:pt x="740212" y="643757"/>
                  </a:cubicBezTo>
                  <a:cubicBezTo>
                    <a:pt x="735943" y="651107"/>
                    <a:pt x="731364" y="658288"/>
                    <a:pt x="726727" y="665270"/>
                  </a:cubicBezTo>
                  <a:cubicBezTo>
                    <a:pt x="721949" y="672450"/>
                    <a:pt x="717171" y="679489"/>
                    <a:pt x="712139" y="685963"/>
                  </a:cubicBezTo>
                  <a:cubicBezTo>
                    <a:pt x="709001" y="690090"/>
                    <a:pt x="705721" y="694189"/>
                    <a:pt x="702216" y="698090"/>
                  </a:cubicBezTo>
                  <a:cubicBezTo>
                    <a:pt x="698823" y="701821"/>
                    <a:pt x="695261" y="705412"/>
                    <a:pt x="691303" y="708549"/>
                  </a:cubicBezTo>
                  <a:cubicBezTo>
                    <a:pt x="688447" y="710811"/>
                    <a:pt x="677902" y="716436"/>
                    <a:pt x="672644" y="721044"/>
                  </a:cubicBezTo>
                  <a:cubicBezTo>
                    <a:pt x="656331" y="718217"/>
                    <a:pt x="640132" y="714910"/>
                    <a:pt x="624102" y="710896"/>
                  </a:cubicBezTo>
                  <a:cubicBezTo>
                    <a:pt x="571149" y="697807"/>
                    <a:pt x="513985" y="683786"/>
                    <a:pt x="456254" y="674938"/>
                  </a:cubicBezTo>
                  <a:cubicBezTo>
                    <a:pt x="397987" y="665977"/>
                    <a:pt x="339154" y="662160"/>
                    <a:pt x="283657" y="668606"/>
                  </a:cubicBezTo>
                  <a:cubicBezTo>
                    <a:pt x="205939" y="677623"/>
                    <a:pt x="134695" y="706910"/>
                    <a:pt x="80159" y="770741"/>
                  </a:cubicBezTo>
                  <a:cubicBezTo>
                    <a:pt x="77841" y="773398"/>
                    <a:pt x="78124" y="777440"/>
                    <a:pt x="80810" y="779758"/>
                  </a:cubicBezTo>
                  <a:cubicBezTo>
                    <a:pt x="83467" y="782076"/>
                    <a:pt x="87510" y="781794"/>
                    <a:pt x="89828" y="779136"/>
                  </a:cubicBezTo>
                  <a:cubicBezTo>
                    <a:pt x="142781" y="719037"/>
                    <a:pt x="211197" y="692521"/>
                    <a:pt x="285438" y="684719"/>
                  </a:cubicBezTo>
                  <a:cubicBezTo>
                    <a:pt x="339606" y="679008"/>
                    <a:pt x="396828" y="683390"/>
                    <a:pt x="453625" y="692097"/>
                  </a:cubicBezTo>
                  <a:cubicBezTo>
                    <a:pt x="510875" y="700860"/>
                    <a:pt x="567700" y="713920"/>
                    <a:pt x="620313" y="726500"/>
                  </a:cubicBezTo>
                  <a:cubicBezTo>
                    <a:pt x="648952" y="733285"/>
                    <a:pt x="678128" y="738684"/>
                    <a:pt x="707389" y="741172"/>
                  </a:cubicBezTo>
                  <a:cubicBezTo>
                    <a:pt x="737046" y="743687"/>
                    <a:pt x="766788" y="743263"/>
                    <a:pt x="796162" y="738373"/>
                  </a:cubicBezTo>
                  <a:cubicBezTo>
                    <a:pt x="806170" y="736705"/>
                    <a:pt x="816093" y="734585"/>
                    <a:pt x="825875" y="731984"/>
                  </a:cubicBezTo>
                  <a:cubicBezTo>
                    <a:pt x="835685" y="729383"/>
                    <a:pt x="845354" y="726302"/>
                    <a:pt x="854825" y="722769"/>
                  </a:cubicBezTo>
                  <a:cubicBezTo>
                    <a:pt x="858217" y="721496"/>
                    <a:pt x="861525" y="720168"/>
                    <a:pt x="864805" y="718698"/>
                  </a:cubicBezTo>
                  <a:cubicBezTo>
                    <a:pt x="868112" y="717256"/>
                    <a:pt x="871364" y="715701"/>
                    <a:pt x="874587" y="714005"/>
                  </a:cubicBezTo>
                  <a:cubicBezTo>
                    <a:pt x="875039" y="713751"/>
                    <a:pt x="881598" y="710330"/>
                    <a:pt x="883322" y="708662"/>
                  </a:cubicBezTo>
                  <a:cubicBezTo>
                    <a:pt x="885584" y="706486"/>
                    <a:pt x="885726" y="704139"/>
                    <a:pt x="885528" y="702839"/>
                  </a:cubicBezTo>
                  <a:cubicBezTo>
                    <a:pt x="885245" y="700804"/>
                    <a:pt x="884284" y="698627"/>
                    <a:pt x="881174" y="697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34"/>
            <p:cNvSpPr/>
            <p:nvPr/>
          </p:nvSpPr>
          <p:spPr>
            <a:xfrm rot="5400000">
              <a:off x="874369" y="332426"/>
              <a:ext cx="200927" cy="308229"/>
            </a:xfrm>
            <a:custGeom>
              <a:rect b="b" l="l" r="r" t="t"/>
              <a:pathLst>
                <a:path extrusionOk="0" h="616457" w="401854">
                  <a:moveTo>
                    <a:pt x="199318" y="614849"/>
                  </a:moveTo>
                  <a:lnTo>
                    <a:pt x="200902" y="615047"/>
                  </a:lnTo>
                  <a:cubicBezTo>
                    <a:pt x="200760" y="615726"/>
                    <a:pt x="198866" y="616885"/>
                    <a:pt x="199318" y="614849"/>
                  </a:cubicBezTo>
                  <a:close/>
                  <a:moveTo>
                    <a:pt x="399650" y="385590"/>
                  </a:moveTo>
                  <a:cubicBezTo>
                    <a:pt x="398123" y="385901"/>
                    <a:pt x="393798" y="393420"/>
                    <a:pt x="392554" y="394607"/>
                  </a:cubicBezTo>
                  <a:cubicBezTo>
                    <a:pt x="385938" y="400911"/>
                    <a:pt x="377400" y="405774"/>
                    <a:pt x="368466" y="409364"/>
                  </a:cubicBezTo>
                  <a:cubicBezTo>
                    <a:pt x="351814" y="416007"/>
                    <a:pt x="333523" y="419343"/>
                    <a:pt x="316871" y="426042"/>
                  </a:cubicBezTo>
                  <a:cubicBezTo>
                    <a:pt x="277404" y="441929"/>
                    <a:pt x="247549" y="469067"/>
                    <a:pt x="231095" y="503894"/>
                  </a:cubicBezTo>
                  <a:cubicBezTo>
                    <a:pt x="218571" y="530354"/>
                    <a:pt x="205227" y="586609"/>
                    <a:pt x="199318" y="614849"/>
                  </a:cubicBezTo>
                  <a:cubicBezTo>
                    <a:pt x="200732" y="614482"/>
                    <a:pt x="200958" y="614736"/>
                    <a:pt x="200902" y="615047"/>
                  </a:cubicBezTo>
                  <a:lnTo>
                    <a:pt x="211023" y="616404"/>
                  </a:lnTo>
                  <a:cubicBezTo>
                    <a:pt x="301435" y="618694"/>
                    <a:pt x="354189" y="546354"/>
                    <a:pt x="383478" y="482184"/>
                  </a:cubicBezTo>
                  <a:cubicBezTo>
                    <a:pt x="394109" y="458834"/>
                    <a:pt x="401176" y="434014"/>
                    <a:pt x="401855" y="408516"/>
                  </a:cubicBezTo>
                  <a:cubicBezTo>
                    <a:pt x="401855" y="407781"/>
                    <a:pt x="400752" y="385364"/>
                    <a:pt x="399650" y="385590"/>
                  </a:cubicBezTo>
                  <a:close/>
                  <a:moveTo>
                    <a:pt x="180263" y="543047"/>
                  </a:moveTo>
                  <a:lnTo>
                    <a:pt x="178624" y="543075"/>
                  </a:lnTo>
                  <a:cubicBezTo>
                    <a:pt x="178652" y="543753"/>
                    <a:pt x="180433" y="545167"/>
                    <a:pt x="180263" y="543047"/>
                  </a:cubicBezTo>
                  <a:close/>
                  <a:moveTo>
                    <a:pt x="85130" y="341180"/>
                  </a:moveTo>
                  <a:cubicBezTo>
                    <a:pt x="69044" y="332473"/>
                    <a:pt x="50837" y="326904"/>
                    <a:pt x="34750" y="318225"/>
                  </a:cubicBezTo>
                  <a:cubicBezTo>
                    <a:pt x="26099" y="313589"/>
                    <a:pt x="18042" y="307681"/>
                    <a:pt x="12105" y="300614"/>
                  </a:cubicBezTo>
                  <a:cubicBezTo>
                    <a:pt x="11002" y="299285"/>
                    <a:pt x="7582" y="291285"/>
                    <a:pt x="6055" y="290776"/>
                  </a:cubicBezTo>
                  <a:cubicBezTo>
                    <a:pt x="4952" y="290437"/>
                    <a:pt x="909" y="312543"/>
                    <a:pt x="825" y="313278"/>
                  </a:cubicBezTo>
                  <a:cubicBezTo>
                    <a:pt x="-1833" y="338664"/>
                    <a:pt x="2125" y="364162"/>
                    <a:pt x="9928" y="388643"/>
                  </a:cubicBezTo>
                  <a:cubicBezTo>
                    <a:pt x="31386" y="455922"/>
                    <a:pt x="75687" y="534227"/>
                    <a:pt x="168135" y="543160"/>
                  </a:cubicBezTo>
                  <a:lnTo>
                    <a:pt x="178624" y="543075"/>
                  </a:lnTo>
                  <a:cubicBezTo>
                    <a:pt x="178624" y="542736"/>
                    <a:pt x="178906" y="542538"/>
                    <a:pt x="180263" y="543047"/>
                  </a:cubicBezTo>
                  <a:cubicBezTo>
                    <a:pt x="177917" y="514326"/>
                    <a:pt x="171669" y="456855"/>
                    <a:pt x="162368" y="429039"/>
                  </a:cubicBezTo>
                  <a:cubicBezTo>
                    <a:pt x="150126" y="392459"/>
                    <a:pt x="123268" y="361816"/>
                    <a:pt x="85130" y="341180"/>
                  </a:cubicBezTo>
                  <a:close/>
                  <a:moveTo>
                    <a:pt x="180546" y="252274"/>
                  </a:moveTo>
                  <a:lnTo>
                    <a:pt x="178906" y="252303"/>
                  </a:lnTo>
                  <a:cubicBezTo>
                    <a:pt x="178906" y="252981"/>
                    <a:pt x="180716" y="254394"/>
                    <a:pt x="180546" y="252274"/>
                  </a:cubicBezTo>
                  <a:close/>
                  <a:moveTo>
                    <a:pt x="85413" y="50407"/>
                  </a:moveTo>
                  <a:cubicBezTo>
                    <a:pt x="69326" y="41700"/>
                    <a:pt x="51120" y="36131"/>
                    <a:pt x="35033" y="27453"/>
                  </a:cubicBezTo>
                  <a:cubicBezTo>
                    <a:pt x="26382" y="22817"/>
                    <a:pt x="18325" y="16909"/>
                    <a:pt x="12416" y="9841"/>
                  </a:cubicBezTo>
                  <a:cubicBezTo>
                    <a:pt x="11285" y="8513"/>
                    <a:pt x="7864" y="513"/>
                    <a:pt x="6338" y="4"/>
                  </a:cubicBezTo>
                  <a:cubicBezTo>
                    <a:pt x="5235" y="-335"/>
                    <a:pt x="1192" y="21771"/>
                    <a:pt x="1107" y="22506"/>
                  </a:cubicBezTo>
                  <a:cubicBezTo>
                    <a:pt x="-1522" y="47891"/>
                    <a:pt x="2436" y="73390"/>
                    <a:pt x="10239" y="97870"/>
                  </a:cubicBezTo>
                  <a:cubicBezTo>
                    <a:pt x="31669" y="165150"/>
                    <a:pt x="75998" y="243454"/>
                    <a:pt x="168418" y="252387"/>
                  </a:cubicBezTo>
                  <a:lnTo>
                    <a:pt x="178906" y="252303"/>
                  </a:lnTo>
                  <a:cubicBezTo>
                    <a:pt x="178906" y="251963"/>
                    <a:pt x="179189" y="251765"/>
                    <a:pt x="180546" y="252274"/>
                  </a:cubicBezTo>
                  <a:cubicBezTo>
                    <a:pt x="178228" y="223553"/>
                    <a:pt x="171952" y="166083"/>
                    <a:pt x="162650" y="138266"/>
                  </a:cubicBezTo>
                  <a:cubicBezTo>
                    <a:pt x="150409" y="101687"/>
                    <a:pt x="123551" y="71043"/>
                    <a:pt x="85413" y="50407"/>
                  </a:cubicBezTo>
                  <a:close/>
                  <a:moveTo>
                    <a:pt x="190611" y="391752"/>
                  </a:moveTo>
                  <a:lnTo>
                    <a:pt x="188858" y="391837"/>
                  </a:lnTo>
                  <a:cubicBezTo>
                    <a:pt x="188830" y="393929"/>
                    <a:pt x="190639" y="392459"/>
                    <a:pt x="190611" y="391752"/>
                  </a:cubicBezTo>
                  <a:close/>
                  <a:moveTo>
                    <a:pt x="359419" y="227454"/>
                  </a:moveTo>
                  <a:cubicBezTo>
                    <a:pt x="366148" y="202549"/>
                    <a:pt x="368777" y="176881"/>
                    <a:pt x="364452" y="151694"/>
                  </a:cubicBezTo>
                  <a:cubicBezTo>
                    <a:pt x="364310" y="150959"/>
                    <a:pt x="358684" y="129136"/>
                    <a:pt x="357554" y="129560"/>
                  </a:cubicBezTo>
                  <a:cubicBezTo>
                    <a:pt x="355970" y="130125"/>
                    <a:pt x="352832" y="138351"/>
                    <a:pt x="351758" y="139736"/>
                  </a:cubicBezTo>
                  <a:cubicBezTo>
                    <a:pt x="345934" y="147143"/>
                    <a:pt x="337764" y="153503"/>
                    <a:pt x="328915" y="158676"/>
                  </a:cubicBezTo>
                  <a:cubicBezTo>
                    <a:pt x="312432" y="168288"/>
                    <a:pt x="293547" y="174931"/>
                    <a:pt x="277093" y="184599"/>
                  </a:cubicBezTo>
                  <a:cubicBezTo>
                    <a:pt x="238050" y="207497"/>
                    <a:pt x="211532" y="239695"/>
                    <a:pt x="200845" y="276953"/>
                  </a:cubicBezTo>
                  <a:cubicBezTo>
                    <a:pt x="192703" y="305278"/>
                    <a:pt x="189593" y="363031"/>
                    <a:pt x="188886" y="391837"/>
                  </a:cubicBezTo>
                  <a:cubicBezTo>
                    <a:pt x="190300" y="391215"/>
                    <a:pt x="190639" y="391413"/>
                    <a:pt x="190639" y="391752"/>
                  </a:cubicBezTo>
                  <a:lnTo>
                    <a:pt x="201721" y="391215"/>
                  </a:lnTo>
                  <a:cubicBezTo>
                    <a:pt x="298806" y="376742"/>
                    <a:pt x="340845" y="295921"/>
                    <a:pt x="359419" y="2274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34"/>
            <p:cNvSpPr/>
            <p:nvPr/>
          </p:nvSpPr>
          <p:spPr>
            <a:xfrm rot="5400000">
              <a:off x="874567" y="210966"/>
              <a:ext cx="135924" cy="546108"/>
            </a:xfrm>
            <a:custGeom>
              <a:rect b="b" l="l" r="r" t="t"/>
              <a:pathLst>
                <a:path extrusionOk="0" h="1092215" w="271848">
                  <a:moveTo>
                    <a:pt x="270819" y="663655"/>
                  </a:moveTo>
                  <a:cubicBezTo>
                    <a:pt x="260218" y="681040"/>
                    <a:pt x="248739" y="698369"/>
                    <a:pt x="235876" y="714821"/>
                  </a:cubicBezTo>
                  <a:cubicBezTo>
                    <a:pt x="227395" y="725705"/>
                    <a:pt x="218376" y="736277"/>
                    <a:pt x="208735" y="746199"/>
                  </a:cubicBezTo>
                  <a:cubicBezTo>
                    <a:pt x="196607" y="758694"/>
                    <a:pt x="183517" y="770200"/>
                    <a:pt x="169806" y="780659"/>
                  </a:cubicBezTo>
                  <a:cubicBezTo>
                    <a:pt x="157621" y="789959"/>
                    <a:pt x="144785" y="798101"/>
                    <a:pt x="131554" y="805422"/>
                  </a:cubicBezTo>
                  <a:cubicBezTo>
                    <a:pt x="131781" y="814836"/>
                    <a:pt x="131978" y="824560"/>
                    <a:pt x="132205" y="833833"/>
                  </a:cubicBezTo>
                  <a:cubicBezTo>
                    <a:pt x="134919" y="934837"/>
                    <a:pt x="138764" y="1026145"/>
                    <a:pt x="144644" y="1085114"/>
                  </a:cubicBezTo>
                  <a:cubicBezTo>
                    <a:pt x="145040" y="1088647"/>
                    <a:pt x="142467" y="1091785"/>
                    <a:pt x="138962" y="1092181"/>
                  </a:cubicBezTo>
                  <a:cubicBezTo>
                    <a:pt x="135428" y="1092548"/>
                    <a:pt x="132289" y="1089976"/>
                    <a:pt x="131922" y="1086470"/>
                  </a:cubicBezTo>
                  <a:cubicBezTo>
                    <a:pt x="123525" y="1011304"/>
                    <a:pt x="117447" y="883699"/>
                    <a:pt x="113659" y="750270"/>
                  </a:cubicBezTo>
                  <a:cubicBezTo>
                    <a:pt x="113178" y="733309"/>
                    <a:pt x="112754" y="716263"/>
                    <a:pt x="112330" y="699188"/>
                  </a:cubicBezTo>
                  <a:cubicBezTo>
                    <a:pt x="108004" y="695089"/>
                    <a:pt x="98392" y="682736"/>
                    <a:pt x="95508" y="679626"/>
                  </a:cubicBezTo>
                  <a:lnTo>
                    <a:pt x="70856" y="652206"/>
                  </a:lnTo>
                  <a:cubicBezTo>
                    <a:pt x="65088" y="645534"/>
                    <a:pt x="59236" y="638948"/>
                    <a:pt x="53554" y="632220"/>
                  </a:cubicBezTo>
                  <a:cubicBezTo>
                    <a:pt x="49765" y="627753"/>
                    <a:pt x="46033" y="623202"/>
                    <a:pt x="42330" y="618651"/>
                  </a:cubicBezTo>
                  <a:cubicBezTo>
                    <a:pt x="28505" y="601463"/>
                    <a:pt x="15076" y="583993"/>
                    <a:pt x="1506" y="566636"/>
                  </a:cubicBezTo>
                  <a:cubicBezTo>
                    <a:pt x="-784" y="563922"/>
                    <a:pt x="-417" y="559880"/>
                    <a:pt x="2297" y="557590"/>
                  </a:cubicBezTo>
                  <a:cubicBezTo>
                    <a:pt x="5040" y="555329"/>
                    <a:pt x="9083" y="555696"/>
                    <a:pt x="11344" y="558410"/>
                  </a:cubicBezTo>
                  <a:cubicBezTo>
                    <a:pt x="25989" y="574862"/>
                    <a:pt x="40831" y="591117"/>
                    <a:pt x="55363" y="607683"/>
                  </a:cubicBezTo>
                  <a:cubicBezTo>
                    <a:pt x="59236" y="612092"/>
                    <a:pt x="63081" y="616531"/>
                    <a:pt x="66841" y="621054"/>
                  </a:cubicBezTo>
                  <a:cubicBezTo>
                    <a:pt x="72495" y="627810"/>
                    <a:pt x="78008" y="634679"/>
                    <a:pt x="83578" y="641492"/>
                  </a:cubicBezTo>
                  <a:lnTo>
                    <a:pt x="106365" y="670156"/>
                  </a:lnTo>
                  <a:cubicBezTo>
                    <a:pt x="107439" y="671457"/>
                    <a:pt x="109559" y="674510"/>
                    <a:pt x="111877" y="677817"/>
                  </a:cubicBezTo>
                  <a:cubicBezTo>
                    <a:pt x="110916" y="633888"/>
                    <a:pt x="110125" y="590212"/>
                    <a:pt x="109616" y="548488"/>
                  </a:cubicBezTo>
                  <a:cubicBezTo>
                    <a:pt x="109079" y="504021"/>
                    <a:pt x="108768" y="461900"/>
                    <a:pt x="108626" y="423794"/>
                  </a:cubicBezTo>
                  <a:cubicBezTo>
                    <a:pt x="108230" y="423512"/>
                    <a:pt x="107722" y="423512"/>
                    <a:pt x="107382" y="423144"/>
                  </a:cubicBezTo>
                  <a:lnTo>
                    <a:pt x="66671" y="376840"/>
                  </a:lnTo>
                  <a:cubicBezTo>
                    <a:pt x="60734" y="369857"/>
                    <a:pt x="54797" y="362903"/>
                    <a:pt x="49200" y="355723"/>
                  </a:cubicBezTo>
                  <a:cubicBezTo>
                    <a:pt x="43545" y="348486"/>
                    <a:pt x="38146" y="341108"/>
                    <a:pt x="32887" y="333617"/>
                  </a:cubicBezTo>
                  <a:cubicBezTo>
                    <a:pt x="22427" y="318663"/>
                    <a:pt x="12701" y="303200"/>
                    <a:pt x="3259" y="287397"/>
                  </a:cubicBezTo>
                  <a:cubicBezTo>
                    <a:pt x="1364" y="284429"/>
                    <a:pt x="2213" y="280472"/>
                    <a:pt x="5181" y="278549"/>
                  </a:cubicBezTo>
                  <a:cubicBezTo>
                    <a:pt x="8150" y="276627"/>
                    <a:pt x="12108" y="277475"/>
                    <a:pt x="14030" y="280443"/>
                  </a:cubicBezTo>
                  <a:cubicBezTo>
                    <a:pt x="22342" y="292316"/>
                    <a:pt x="30965" y="303765"/>
                    <a:pt x="39701" y="315214"/>
                  </a:cubicBezTo>
                  <a:cubicBezTo>
                    <a:pt x="46231" y="323808"/>
                    <a:pt x="52932" y="332260"/>
                    <a:pt x="59547" y="340797"/>
                  </a:cubicBezTo>
                  <a:cubicBezTo>
                    <a:pt x="66163" y="349278"/>
                    <a:pt x="72637" y="357928"/>
                    <a:pt x="79422" y="366380"/>
                  </a:cubicBezTo>
                  <a:lnTo>
                    <a:pt x="108541" y="404430"/>
                  </a:lnTo>
                  <a:cubicBezTo>
                    <a:pt x="108259" y="313094"/>
                    <a:pt x="108796" y="249800"/>
                    <a:pt x="108994" y="245503"/>
                  </a:cubicBezTo>
                  <a:cubicBezTo>
                    <a:pt x="109135" y="241941"/>
                    <a:pt x="113376" y="89488"/>
                    <a:pt x="117136" y="29586"/>
                  </a:cubicBezTo>
                  <a:cubicBezTo>
                    <a:pt x="117786" y="18929"/>
                    <a:pt x="118465" y="11099"/>
                    <a:pt x="119087" y="7424"/>
                  </a:cubicBezTo>
                  <a:cubicBezTo>
                    <a:pt x="119878" y="2759"/>
                    <a:pt x="122479" y="922"/>
                    <a:pt x="123214" y="583"/>
                  </a:cubicBezTo>
                  <a:cubicBezTo>
                    <a:pt x="126296" y="-859"/>
                    <a:pt x="129943" y="470"/>
                    <a:pt x="131385" y="3523"/>
                  </a:cubicBezTo>
                  <a:cubicBezTo>
                    <a:pt x="132205" y="5304"/>
                    <a:pt x="132120" y="7226"/>
                    <a:pt x="131328" y="8865"/>
                  </a:cubicBezTo>
                  <a:lnTo>
                    <a:pt x="131243" y="9402"/>
                  </a:lnTo>
                  <a:cubicBezTo>
                    <a:pt x="130706" y="12851"/>
                    <a:pt x="130197" y="20229"/>
                    <a:pt x="129688" y="30293"/>
                  </a:cubicBezTo>
                  <a:cubicBezTo>
                    <a:pt x="126663" y="90166"/>
                    <a:pt x="124204" y="242535"/>
                    <a:pt x="124091" y="246097"/>
                  </a:cubicBezTo>
                  <a:cubicBezTo>
                    <a:pt x="123893" y="252288"/>
                    <a:pt x="124571" y="381108"/>
                    <a:pt x="126805" y="539866"/>
                  </a:cubicBezTo>
                  <a:cubicBezTo>
                    <a:pt x="126861" y="543032"/>
                    <a:pt x="126890" y="546396"/>
                    <a:pt x="126946" y="549590"/>
                  </a:cubicBezTo>
                  <a:cubicBezTo>
                    <a:pt x="132176" y="539470"/>
                    <a:pt x="137491" y="529943"/>
                    <a:pt x="142863" y="520926"/>
                  </a:cubicBezTo>
                  <a:cubicBezTo>
                    <a:pt x="149507" y="509844"/>
                    <a:pt x="156207" y="499470"/>
                    <a:pt x="162907" y="489632"/>
                  </a:cubicBezTo>
                  <a:cubicBezTo>
                    <a:pt x="167629" y="482678"/>
                    <a:pt x="172378" y="476007"/>
                    <a:pt x="177071" y="469477"/>
                  </a:cubicBezTo>
                  <a:cubicBezTo>
                    <a:pt x="184394" y="459385"/>
                    <a:pt x="191575" y="449660"/>
                    <a:pt x="198473" y="439823"/>
                  </a:cubicBezTo>
                  <a:cubicBezTo>
                    <a:pt x="208792" y="425123"/>
                    <a:pt x="218546" y="410310"/>
                    <a:pt x="226942" y="393801"/>
                  </a:cubicBezTo>
                  <a:cubicBezTo>
                    <a:pt x="228469" y="390607"/>
                    <a:pt x="232285" y="389222"/>
                    <a:pt x="235480" y="390748"/>
                  </a:cubicBezTo>
                  <a:cubicBezTo>
                    <a:pt x="238675" y="392246"/>
                    <a:pt x="240060" y="396091"/>
                    <a:pt x="238533" y="399285"/>
                  </a:cubicBezTo>
                  <a:cubicBezTo>
                    <a:pt x="232427" y="413250"/>
                    <a:pt x="225500" y="426254"/>
                    <a:pt x="217867" y="438890"/>
                  </a:cubicBezTo>
                  <a:cubicBezTo>
                    <a:pt x="210658" y="450876"/>
                    <a:pt x="202883" y="462551"/>
                    <a:pt x="194656" y="474424"/>
                  </a:cubicBezTo>
                  <a:cubicBezTo>
                    <a:pt x="189454" y="481943"/>
                    <a:pt x="184083" y="489519"/>
                    <a:pt x="178570" y="497321"/>
                  </a:cubicBezTo>
                  <a:cubicBezTo>
                    <a:pt x="169071" y="510692"/>
                    <a:pt x="159176" y="524685"/>
                    <a:pt x="149309" y="540318"/>
                  </a:cubicBezTo>
                  <a:cubicBezTo>
                    <a:pt x="141958" y="551908"/>
                    <a:pt x="134608" y="564544"/>
                    <a:pt x="127342" y="578142"/>
                  </a:cubicBezTo>
                  <a:cubicBezTo>
                    <a:pt x="127709" y="604205"/>
                    <a:pt x="128105" y="630637"/>
                    <a:pt x="128558" y="657464"/>
                  </a:cubicBezTo>
                  <a:cubicBezTo>
                    <a:pt x="129264" y="701817"/>
                    <a:pt x="130169" y="746312"/>
                    <a:pt x="131187" y="790044"/>
                  </a:cubicBezTo>
                  <a:cubicBezTo>
                    <a:pt x="149252" y="777832"/>
                    <a:pt x="166357" y="763980"/>
                    <a:pt x="182217" y="748404"/>
                  </a:cubicBezTo>
                  <a:cubicBezTo>
                    <a:pt x="187899" y="742835"/>
                    <a:pt x="193497" y="737097"/>
                    <a:pt x="198982" y="731273"/>
                  </a:cubicBezTo>
                  <a:cubicBezTo>
                    <a:pt x="204495" y="725450"/>
                    <a:pt x="209895" y="719542"/>
                    <a:pt x="215210" y="713549"/>
                  </a:cubicBezTo>
                  <a:cubicBezTo>
                    <a:pt x="231381" y="695259"/>
                    <a:pt x="246534" y="676206"/>
                    <a:pt x="260048" y="656672"/>
                  </a:cubicBezTo>
                  <a:cubicBezTo>
                    <a:pt x="261971" y="653704"/>
                    <a:pt x="265957" y="652856"/>
                    <a:pt x="268925" y="654778"/>
                  </a:cubicBezTo>
                  <a:cubicBezTo>
                    <a:pt x="271894" y="656729"/>
                    <a:pt x="272742" y="660686"/>
                    <a:pt x="270819" y="6636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34"/>
            <p:cNvSpPr/>
            <p:nvPr/>
          </p:nvSpPr>
          <p:spPr>
            <a:xfrm rot="5400000">
              <a:off x="1167474" y="428358"/>
              <a:ext cx="201459" cy="219493"/>
            </a:xfrm>
            <a:custGeom>
              <a:rect b="b" l="l" r="r" t="t"/>
              <a:pathLst>
                <a:path extrusionOk="0" h="438987" w="402917">
                  <a:moveTo>
                    <a:pt x="65172" y="422392"/>
                  </a:moveTo>
                  <a:cubicBezTo>
                    <a:pt x="62684" y="419508"/>
                    <a:pt x="-40733" y="228525"/>
                    <a:pt x="18044" y="69428"/>
                  </a:cubicBezTo>
                  <a:cubicBezTo>
                    <a:pt x="27826" y="42968"/>
                    <a:pt x="43403" y="-1809"/>
                    <a:pt x="77272" y="57"/>
                  </a:cubicBezTo>
                  <a:cubicBezTo>
                    <a:pt x="111198" y="1894"/>
                    <a:pt x="110407" y="53428"/>
                    <a:pt x="138876" y="64029"/>
                  </a:cubicBezTo>
                  <a:cubicBezTo>
                    <a:pt x="153238" y="69343"/>
                    <a:pt x="173452" y="59873"/>
                    <a:pt x="187192" y="56198"/>
                  </a:cubicBezTo>
                  <a:cubicBezTo>
                    <a:pt x="209583" y="50205"/>
                    <a:pt x="233105" y="48311"/>
                    <a:pt x="254845" y="58234"/>
                  </a:cubicBezTo>
                  <a:cubicBezTo>
                    <a:pt x="294962" y="76495"/>
                    <a:pt x="274946" y="118107"/>
                    <a:pt x="297281" y="146489"/>
                  </a:cubicBezTo>
                  <a:cubicBezTo>
                    <a:pt x="316279" y="170630"/>
                    <a:pt x="355774" y="158305"/>
                    <a:pt x="377798" y="182249"/>
                  </a:cubicBezTo>
                  <a:cubicBezTo>
                    <a:pt x="394280" y="200143"/>
                    <a:pt x="397786" y="225274"/>
                    <a:pt x="387778" y="247352"/>
                  </a:cubicBezTo>
                  <a:cubicBezTo>
                    <a:pt x="383537" y="256709"/>
                    <a:pt x="370504" y="270871"/>
                    <a:pt x="372285" y="281896"/>
                  </a:cubicBezTo>
                  <a:cubicBezTo>
                    <a:pt x="373642" y="290405"/>
                    <a:pt x="385233" y="297613"/>
                    <a:pt x="390124" y="304030"/>
                  </a:cubicBezTo>
                  <a:cubicBezTo>
                    <a:pt x="400895" y="318165"/>
                    <a:pt x="404571" y="335776"/>
                    <a:pt x="402253" y="353557"/>
                  </a:cubicBezTo>
                  <a:cubicBezTo>
                    <a:pt x="399821" y="371819"/>
                    <a:pt x="390096" y="383126"/>
                    <a:pt x="378109" y="395621"/>
                  </a:cubicBezTo>
                  <a:cubicBezTo>
                    <a:pt x="368299" y="405855"/>
                    <a:pt x="359874" y="416738"/>
                    <a:pt x="346925" y="422929"/>
                  </a:cubicBezTo>
                  <a:cubicBezTo>
                    <a:pt x="303274" y="443735"/>
                    <a:pt x="247580" y="425445"/>
                    <a:pt x="201299" y="429148"/>
                  </a:cubicBezTo>
                  <a:cubicBezTo>
                    <a:pt x="155471" y="432823"/>
                    <a:pt x="91521" y="452809"/>
                    <a:pt x="65172" y="422392"/>
                  </a:cubicBezTo>
                  <a:lnTo>
                    <a:pt x="65172" y="42239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34"/>
            <p:cNvSpPr/>
            <p:nvPr/>
          </p:nvSpPr>
          <p:spPr>
            <a:xfrm rot="5400000">
              <a:off x="1178053" y="453529"/>
              <a:ext cx="156685" cy="169748"/>
            </a:xfrm>
            <a:custGeom>
              <a:rect b="b" l="l" r="r" t="t"/>
              <a:pathLst>
                <a:path extrusionOk="0" h="339496" w="313370">
                  <a:moveTo>
                    <a:pt x="310289" y="280421"/>
                  </a:moveTo>
                  <a:cubicBezTo>
                    <a:pt x="307264" y="282259"/>
                    <a:pt x="303306" y="281298"/>
                    <a:pt x="301468" y="278301"/>
                  </a:cubicBezTo>
                  <a:cubicBezTo>
                    <a:pt x="297312" y="271715"/>
                    <a:pt x="292987" y="263517"/>
                    <a:pt x="287417" y="256987"/>
                  </a:cubicBezTo>
                  <a:cubicBezTo>
                    <a:pt x="284279" y="253312"/>
                    <a:pt x="280745" y="250202"/>
                    <a:pt x="276420" y="248704"/>
                  </a:cubicBezTo>
                  <a:cubicBezTo>
                    <a:pt x="272999" y="247488"/>
                    <a:pt x="269267" y="247601"/>
                    <a:pt x="265535" y="247686"/>
                  </a:cubicBezTo>
                  <a:cubicBezTo>
                    <a:pt x="260475" y="247828"/>
                    <a:pt x="255358" y="248054"/>
                    <a:pt x="250552" y="247234"/>
                  </a:cubicBezTo>
                  <a:cubicBezTo>
                    <a:pt x="245434" y="246358"/>
                    <a:pt x="240657" y="244350"/>
                    <a:pt x="236303" y="240421"/>
                  </a:cubicBezTo>
                  <a:cubicBezTo>
                    <a:pt x="231779" y="236322"/>
                    <a:pt x="228726" y="231403"/>
                    <a:pt x="226549" y="226032"/>
                  </a:cubicBezTo>
                  <a:cubicBezTo>
                    <a:pt x="222959" y="217212"/>
                    <a:pt x="222082" y="206894"/>
                    <a:pt x="220358" y="197057"/>
                  </a:cubicBezTo>
                  <a:cubicBezTo>
                    <a:pt x="219029" y="189481"/>
                    <a:pt x="217248" y="182159"/>
                    <a:pt x="211424" y="176873"/>
                  </a:cubicBezTo>
                  <a:cubicBezTo>
                    <a:pt x="206957" y="172802"/>
                    <a:pt x="201331" y="171672"/>
                    <a:pt x="195564" y="170739"/>
                  </a:cubicBezTo>
                  <a:cubicBezTo>
                    <a:pt x="187817" y="169495"/>
                    <a:pt x="179760" y="168816"/>
                    <a:pt x="172268" y="166216"/>
                  </a:cubicBezTo>
                  <a:cubicBezTo>
                    <a:pt x="167971" y="164717"/>
                    <a:pt x="163843" y="162597"/>
                    <a:pt x="160026" y="159572"/>
                  </a:cubicBezTo>
                  <a:cubicBezTo>
                    <a:pt x="152902" y="153919"/>
                    <a:pt x="148181" y="146314"/>
                    <a:pt x="144336" y="138145"/>
                  </a:cubicBezTo>
                  <a:cubicBezTo>
                    <a:pt x="141169" y="131445"/>
                    <a:pt x="138597" y="124350"/>
                    <a:pt x="134950" y="118187"/>
                  </a:cubicBezTo>
                  <a:cubicBezTo>
                    <a:pt x="132377" y="113862"/>
                    <a:pt x="129267" y="109989"/>
                    <a:pt x="124518" y="107473"/>
                  </a:cubicBezTo>
                  <a:cubicBezTo>
                    <a:pt x="119400" y="104788"/>
                    <a:pt x="113887" y="103940"/>
                    <a:pt x="108318" y="103374"/>
                  </a:cubicBezTo>
                  <a:cubicBezTo>
                    <a:pt x="101335" y="102639"/>
                    <a:pt x="94295" y="102357"/>
                    <a:pt x="87595" y="100745"/>
                  </a:cubicBezTo>
                  <a:cubicBezTo>
                    <a:pt x="81093" y="99190"/>
                    <a:pt x="74901" y="96533"/>
                    <a:pt x="69275" y="91558"/>
                  </a:cubicBezTo>
                  <a:cubicBezTo>
                    <a:pt x="61529" y="84745"/>
                    <a:pt x="56581" y="77480"/>
                    <a:pt x="54602" y="69593"/>
                  </a:cubicBezTo>
                  <a:cubicBezTo>
                    <a:pt x="52623" y="61621"/>
                    <a:pt x="53471" y="52886"/>
                    <a:pt x="58080" y="43162"/>
                  </a:cubicBezTo>
                  <a:cubicBezTo>
                    <a:pt x="59182" y="40872"/>
                    <a:pt x="63084" y="34936"/>
                    <a:pt x="65939" y="29169"/>
                  </a:cubicBezTo>
                  <a:cubicBezTo>
                    <a:pt x="66816" y="27388"/>
                    <a:pt x="68455" y="24872"/>
                    <a:pt x="68936" y="23430"/>
                  </a:cubicBezTo>
                  <a:lnTo>
                    <a:pt x="69303" y="23769"/>
                  </a:lnTo>
                  <a:cubicBezTo>
                    <a:pt x="69162" y="23656"/>
                    <a:pt x="69049" y="23543"/>
                    <a:pt x="68936" y="23402"/>
                  </a:cubicBezTo>
                  <a:cubicBezTo>
                    <a:pt x="69162" y="22695"/>
                    <a:pt x="69106" y="22215"/>
                    <a:pt x="68512" y="22271"/>
                  </a:cubicBezTo>
                  <a:cubicBezTo>
                    <a:pt x="68314" y="22271"/>
                    <a:pt x="68229" y="22356"/>
                    <a:pt x="68229" y="22497"/>
                  </a:cubicBezTo>
                  <a:cubicBezTo>
                    <a:pt x="66957" y="20434"/>
                    <a:pt x="66985" y="17748"/>
                    <a:pt x="68484" y="15656"/>
                  </a:cubicBezTo>
                  <a:cubicBezTo>
                    <a:pt x="70463" y="12914"/>
                    <a:pt x="74307" y="12292"/>
                    <a:pt x="77050" y="14271"/>
                  </a:cubicBezTo>
                  <a:cubicBezTo>
                    <a:pt x="80103" y="16391"/>
                    <a:pt x="81658" y="20575"/>
                    <a:pt x="80471" y="26144"/>
                  </a:cubicBezTo>
                  <a:cubicBezTo>
                    <a:pt x="78916" y="33522"/>
                    <a:pt x="71678" y="45169"/>
                    <a:pt x="70152" y="48646"/>
                  </a:cubicBezTo>
                  <a:cubicBezTo>
                    <a:pt x="67324" y="55119"/>
                    <a:pt x="66646" y="60801"/>
                    <a:pt x="68116" y="66003"/>
                  </a:cubicBezTo>
                  <a:cubicBezTo>
                    <a:pt x="69614" y="71317"/>
                    <a:pt x="73403" y="75953"/>
                    <a:pt x="78803" y="80420"/>
                  </a:cubicBezTo>
                  <a:cubicBezTo>
                    <a:pt x="82563" y="83530"/>
                    <a:pt x="86690" y="85056"/>
                    <a:pt x="90931" y="85932"/>
                  </a:cubicBezTo>
                  <a:cubicBezTo>
                    <a:pt x="97009" y="87233"/>
                    <a:pt x="103399" y="87233"/>
                    <a:pt x="109732" y="87742"/>
                  </a:cubicBezTo>
                  <a:cubicBezTo>
                    <a:pt x="117337" y="88335"/>
                    <a:pt x="124857" y="89579"/>
                    <a:pt x="131925" y="93113"/>
                  </a:cubicBezTo>
                  <a:cubicBezTo>
                    <a:pt x="137070" y="95713"/>
                    <a:pt x="141169" y="99219"/>
                    <a:pt x="144619" y="103318"/>
                  </a:cubicBezTo>
                  <a:cubicBezTo>
                    <a:pt x="150499" y="110328"/>
                    <a:pt x="154259" y="119261"/>
                    <a:pt x="158330" y="127968"/>
                  </a:cubicBezTo>
                  <a:cubicBezTo>
                    <a:pt x="161468" y="134724"/>
                    <a:pt x="164776" y="141396"/>
                    <a:pt x="170685" y="146003"/>
                  </a:cubicBezTo>
                  <a:cubicBezTo>
                    <a:pt x="175632" y="149876"/>
                    <a:pt x="181484" y="151064"/>
                    <a:pt x="187337" y="152025"/>
                  </a:cubicBezTo>
                  <a:cubicBezTo>
                    <a:pt x="195366" y="153325"/>
                    <a:pt x="203536" y="154060"/>
                    <a:pt x="210774" y="156859"/>
                  </a:cubicBezTo>
                  <a:cubicBezTo>
                    <a:pt x="215184" y="158527"/>
                    <a:pt x="219312" y="160901"/>
                    <a:pt x="222987" y="164350"/>
                  </a:cubicBezTo>
                  <a:cubicBezTo>
                    <a:pt x="227539" y="168618"/>
                    <a:pt x="230648" y="173565"/>
                    <a:pt x="232797" y="178993"/>
                  </a:cubicBezTo>
                  <a:cubicBezTo>
                    <a:pt x="236331" y="187983"/>
                    <a:pt x="237066" y="198357"/>
                    <a:pt x="238536" y="208280"/>
                  </a:cubicBezTo>
                  <a:cubicBezTo>
                    <a:pt x="239695" y="216053"/>
                    <a:pt x="241137" y="223629"/>
                    <a:pt x="246876" y="229114"/>
                  </a:cubicBezTo>
                  <a:cubicBezTo>
                    <a:pt x="248799" y="230951"/>
                    <a:pt x="250976" y="231856"/>
                    <a:pt x="253294" y="232336"/>
                  </a:cubicBezTo>
                  <a:cubicBezTo>
                    <a:pt x="257167" y="233099"/>
                    <a:pt x="261323" y="232930"/>
                    <a:pt x="265422" y="232958"/>
                  </a:cubicBezTo>
                  <a:cubicBezTo>
                    <a:pt x="270907" y="233015"/>
                    <a:pt x="276335" y="233354"/>
                    <a:pt x="281339" y="235248"/>
                  </a:cubicBezTo>
                  <a:cubicBezTo>
                    <a:pt x="287898" y="237764"/>
                    <a:pt x="293411" y="242428"/>
                    <a:pt x="298019" y="248252"/>
                  </a:cubicBezTo>
                  <a:cubicBezTo>
                    <a:pt x="303758" y="255460"/>
                    <a:pt x="308197" y="264421"/>
                    <a:pt x="312438" y="271630"/>
                  </a:cubicBezTo>
                  <a:cubicBezTo>
                    <a:pt x="314275" y="274655"/>
                    <a:pt x="313314" y="278584"/>
                    <a:pt x="310289" y="280421"/>
                  </a:cubicBezTo>
                  <a:close/>
                  <a:moveTo>
                    <a:pt x="68229" y="22497"/>
                  </a:moveTo>
                  <a:cubicBezTo>
                    <a:pt x="68257" y="22723"/>
                    <a:pt x="68568" y="23091"/>
                    <a:pt x="68936" y="23430"/>
                  </a:cubicBezTo>
                  <a:lnTo>
                    <a:pt x="68936" y="23402"/>
                  </a:lnTo>
                  <a:cubicBezTo>
                    <a:pt x="68681" y="23119"/>
                    <a:pt x="68455" y="22808"/>
                    <a:pt x="68229" y="22497"/>
                  </a:cubicBezTo>
                  <a:close/>
                  <a:moveTo>
                    <a:pt x="271388" y="291927"/>
                  </a:moveTo>
                  <a:cubicBezTo>
                    <a:pt x="259118" y="287913"/>
                    <a:pt x="247413" y="290146"/>
                    <a:pt x="236246" y="286867"/>
                  </a:cubicBezTo>
                  <a:cubicBezTo>
                    <a:pt x="232712" y="285821"/>
                    <a:pt x="229263" y="284040"/>
                    <a:pt x="225842" y="280987"/>
                  </a:cubicBezTo>
                  <a:cubicBezTo>
                    <a:pt x="221743" y="277255"/>
                    <a:pt x="218972" y="272139"/>
                    <a:pt x="216315" y="266852"/>
                  </a:cubicBezTo>
                  <a:cubicBezTo>
                    <a:pt x="213148" y="260577"/>
                    <a:pt x="210180" y="254075"/>
                    <a:pt x="206392" y="248562"/>
                  </a:cubicBezTo>
                  <a:cubicBezTo>
                    <a:pt x="202236" y="242513"/>
                    <a:pt x="197090" y="237679"/>
                    <a:pt x="190164" y="234852"/>
                  </a:cubicBezTo>
                  <a:cubicBezTo>
                    <a:pt x="181456" y="231347"/>
                    <a:pt x="171985" y="231545"/>
                    <a:pt x="162429" y="232619"/>
                  </a:cubicBezTo>
                  <a:cubicBezTo>
                    <a:pt x="154881" y="233467"/>
                    <a:pt x="147248" y="234909"/>
                    <a:pt x="140123" y="234259"/>
                  </a:cubicBezTo>
                  <a:cubicBezTo>
                    <a:pt x="135430" y="233834"/>
                    <a:pt x="130992" y="232308"/>
                    <a:pt x="127119" y="228350"/>
                  </a:cubicBezTo>
                  <a:cubicBezTo>
                    <a:pt x="122086" y="223177"/>
                    <a:pt x="119938" y="217297"/>
                    <a:pt x="118948" y="211135"/>
                  </a:cubicBezTo>
                  <a:cubicBezTo>
                    <a:pt x="117534" y="202258"/>
                    <a:pt x="118354" y="192873"/>
                    <a:pt x="118241" y="183629"/>
                  </a:cubicBezTo>
                  <a:cubicBezTo>
                    <a:pt x="118128" y="172406"/>
                    <a:pt x="116715" y="161438"/>
                    <a:pt x="110862" y="151572"/>
                  </a:cubicBezTo>
                  <a:cubicBezTo>
                    <a:pt x="105660" y="142866"/>
                    <a:pt x="98762" y="137127"/>
                    <a:pt x="90818" y="133198"/>
                  </a:cubicBezTo>
                  <a:cubicBezTo>
                    <a:pt x="82421" y="129042"/>
                    <a:pt x="72894" y="126922"/>
                    <a:pt x="63310" y="125028"/>
                  </a:cubicBezTo>
                  <a:cubicBezTo>
                    <a:pt x="54942" y="123388"/>
                    <a:pt x="46573" y="121947"/>
                    <a:pt x="39251" y="118752"/>
                  </a:cubicBezTo>
                  <a:cubicBezTo>
                    <a:pt x="28310" y="114032"/>
                    <a:pt x="21214" y="105664"/>
                    <a:pt x="17397" y="95629"/>
                  </a:cubicBezTo>
                  <a:cubicBezTo>
                    <a:pt x="13439" y="85197"/>
                    <a:pt x="12874" y="73070"/>
                    <a:pt x="15079" y="61254"/>
                  </a:cubicBezTo>
                  <a:cubicBezTo>
                    <a:pt x="15729" y="57777"/>
                    <a:pt x="16549" y="54328"/>
                    <a:pt x="17510" y="50936"/>
                  </a:cubicBezTo>
                  <a:cubicBezTo>
                    <a:pt x="18500" y="47430"/>
                    <a:pt x="19602" y="43982"/>
                    <a:pt x="20761" y="40561"/>
                  </a:cubicBezTo>
                  <a:lnTo>
                    <a:pt x="23560" y="33183"/>
                  </a:lnTo>
                  <a:cubicBezTo>
                    <a:pt x="23673" y="32928"/>
                    <a:pt x="23758" y="32448"/>
                    <a:pt x="23843" y="31939"/>
                  </a:cubicBezTo>
                  <a:lnTo>
                    <a:pt x="23786" y="31967"/>
                  </a:lnTo>
                  <a:lnTo>
                    <a:pt x="23843" y="31911"/>
                  </a:lnTo>
                  <a:cubicBezTo>
                    <a:pt x="23984" y="31006"/>
                    <a:pt x="24154" y="30045"/>
                    <a:pt x="24719" y="30271"/>
                  </a:cubicBezTo>
                  <a:cubicBezTo>
                    <a:pt x="24889" y="30356"/>
                    <a:pt x="25002" y="30441"/>
                    <a:pt x="25087" y="30526"/>
                  </a:cubicBezTo>
                  <a:cubicBezTo>
                    <a:pt x="26105" y="28971"/>
                    <a:pt x="26416" y="26935"/>
                    <a:pt x="25737" y="25041"/>
                  </a:cubicBezTo>
                  <a:cubicBezTo>
                    <a:pt x="24917" y="22695"/>
                    <a:pt x="23391" y="21819"/>
                    <a:pt x="22345" y="21310"/>
                  </a:cubicBezTo>
                  <a:cubicBezTo>
                    <a:pt x="20705" y="20547"/>
                    <a:pt x="18952" y="20518"/>
                    <a:pt x="17143" y="21310"/>
                  </a:cubicBezTo>
                  <a:cubicBezTo>
                    <a:pt x="16294" y="21677"/>
                    <a:pt x="15192" y="22412"/>
                    <a:pt x="14231" y="23854"/>
                  </a:cubicBezTo>
                  <a:cubicBezTo>
                    <a:pt x="13665" y="24702"/>
                    <a:pt x="12902" y="26794"/>
                    <a:pt x="12421" y="27727"/>
                  </a:cubicBezTo>
                  <a:lnTo>
                    <a:pt x="8803" y="36321"/>
                  </a:lnTo>
                  <a:cubicBezTo>
                    <a:pt x="7474" y="39911"/>
                    <a:pt x="6202" y="43529"/>
                    <a:pt x="5042" y="47204"/>
                  </a:cubicBezTo>
                  <a:cubicBezTo>
                    <a:pt x="3855" y="50964"/>
                    <a:pt x="2837" y="54752"/>
                    <a:pt x="1989" y="58625"/>
                  </a:cubicBezTo>
                  <a:cubicBezTo>
                    <a:pt x="-1121" y="72957"/>
                    <a:pt x="-640" y="87713"/>
                    <a:pt x="3827" y="100576"/>
                  </a:cubicBezTo>
                  <a:cubicBezTo>
                    <a:pt x="8661" y="114399"/>
                    <a:pt x="18160" y="126017"/>
                    <a:pt x="32918" y="132858"/>
                  </a:cubicBezTo>
                  <a:cubicBezTo>
                    <a:pt x="46262" y="139021"/>
                    <a:pt x="62999" y="140124"/>
                    <a:pt x="77304" y="145353"/>
                  </a:cubicBezTo>
                  <a:cubicBezTo>
                    <a:pt x="84881" y="148124"/>
                    <a:pt x="91694" y="152251"/>
                    <a:pt x="96218" y="160138"/>
                  </a:cubicBezTo>
                  <a:cubicBezTo>
                    <a:pt x="100430" y="167403"/>
                    <a:pt x="100939" y="175544"/>
                    <a:pt x="100967" y="183771"/>
                  </a:cubicBezTo>
                  <a:cubicBezTo>
                    <a:pt x="101024" y="193891"/>
                    <a:pt x="100261" y="204181"/>
                    <a:pt x="101844" y="213877"/>
                  </a:cubicBezTo>
                  <a:cubicBezTo>
                    <a:pt x="103399" y="223432"/>
                    <a:pt x="107046" y="232449"/>
                    <a:pt x="114905" y="240365"/>
                  </a:cubicBezTo>
                  <a:cubicBezTo>
                    <a:pt x="122086" y="247545"/>
                    <a:pt x="130144" y="250428"/>
                    <a:pt x="138738" y="251050"/>
                  </a:cubicBezTo>
                  <a:cubicBezTo>
                    <a:pt x="146965" y="251672"/>
                    <a:pt x="155729" y="250032"/>
                    <a:pt x="164437" y="248873"/>
                  </a:cubicBezTo>
                  <a:cubicBezTo>
                    <a:pt x="171250" y="247969"/>
                    <a:pt x="178064" y="247262"/>
                    <a:pt x="184340" y="249637"/>
                  </a:cubicBezTo>
                  <a:cubicBezTo>
                    <a:pt x="188383" y="251163"/>
                    <a:pt x="191295" y="254047"/>
                    <a:pt x="193783" y="257467"/>
                  </a:cubicBezTo>
                  <a:cubicBezTo>
                    <a:pt x="201642" y="268294"/>
                    <a:pt x="206307" y="283220"/>
                    <a:pt x="216400" y="291785"/>
                  </a:cubicBezTo>
                  <a:cubicBezTo>
                    <a:pt x="221743" y="296308"/>
                    <a:pt x="227086" y="298853"/>
                    <a:pt x="232543" y="300266"/>
                  </a:cubicBezTo>
                  <a:cubicBezTo>
                    <a:pt x="237660" y="301623"/>
                    <a:pt x="242833" y="301990"/>
                    <a:pt x="248120" y="302160"/>
                  </a:cubicBezTo>
                  <a:cubicBezTo>
                    <a:pt x="254425" y="302330"/>
                    <a:pt x="260899" y="302188"/>
                    <a:pt x="267599" y="304167"/>
                  </a:cubicBezTo>
                  <a:cubicBezTo>
                    <a:pt x="270992" y="305213"/>
                    <a:pt x="274582" y="303319"/>
                    <a:pt x="275628" y="299927"/>
                  </a:cubicBezTo>
                  <a:cubicBezTo>
                    <a:pt x="276674" y="296563"/>
                    <a:pt x="274780" y="292973"/>
                    <a:pt x="271388" y="291927"/>
                  </a:cubicBezTo>
                  <a:close/>
                  <a:moveTo>
                    <a:pt x="23843" y="31939"/>
                  </a:moveTo>
                  <a:cubicBezTo>
                    <a:pt x="24804" y="31487"/>
                    <a:pt x="25511" y="30978"/>
                    <a:pt x="25087" y="30526"/>
                  </a:cubicBezTo>
                  <a:cubicBezTo>
                    <a:pt x="24748" y="31034"/>
                    <a:pt x="24324" y="31515"/>
                    <a:pt x="23843" y="31911"/>
                  </a:cubicBezTo>
                  <a:lnTo>
                    <a:pt x="23843" y="31939"/>
                  </a:lnTo>
                  <a:close/>
                  <a:moveTo>
                    <a:pt x="173766" y="315475"/>
                  </a:moveTo>
                  <a:cubicBezTo>
                    <a:pt x="170430" y="309991"/>
                    <a:pt x="167179" y="304450"/>
                    <a:pt x="163249" y="299757"/>
                  </a:cubicBezTo>
                  <a:cubicBezTo>
                    <a:pt x="160846" y="296930"/>
                    <a:pt x="158161" y="294471"/>
                    <a:pt x="155164" y="292407"/>
                  </a:cubicBezTo>
                  <a:cubicBezTo>
                    <a:pt x="152987" y="290881"/>
                    <a:pt x="150640" y="289778"/>
                    <a:pt x="148266" y="288845"/>
                  </a:cubicBezTo>
                  <a:cubicBezTo>
                    <a:pt x="144251" y="287291"/>
                    <a:pt x="140010" y="286443"/>
                    <a:pt x="135826" y="285397"/>
                  </a:cubicBezTo>
                  <a:cubicBezTo>
                    <a:pt x="132914" y="284690"/>
                    <a:pt x="130059" y="283870"/>
                    <a:pt x="127514" y="282146"/>
                  </a:cubicBezTo>
                  <a:cubicBezTo>
                    <a:pt x="122821" y="279036"/>
                    <a:pt x="119202" y="274655"/>
                    <a:pt x="115442" y="270414"/>
                  </a:cubicBezTo>
                  <a:cubicBezTo>
                    <a:pt x="112389" y="266965"/>
                    <a:pt x="109307" y="263573"/>
                    <a:pt x="105887" y="260548"/>
                  </a:cubicBezTo>
                  <a:cubicBezTo>
                    <a:pt x="103484" y="258428"/>
                    <a:pt x="100939" y="256506"/>
                    <a:pt x="98140" y="254866"/>
                  </a:cubicBezTo>
                  <a:cubicBezTo>
                    <a:pt x="92373" y="251531"/>
                    <a:pt x="84994" y="249835"/>
                    <a:pt x="78831" y="246499"/>
                  </a:cubicBezTo>
                  <a:cubicBezTo>
                    <a:pt x="77078" y="245566"/>
                    <a:pt x="75410" y="244520"/>
                    <a:pt x="74110" y="242994"/>
                  </a:cubicBezTo>
                  <a:cubicBezTo>
                    <a:pt x="71735" y="240195"/>
                    <a:pt x="70604" y="236577"/>
                    <a:pt x="69954" y="232732"/>
                  </a:cubicBezTo>
                  <a:cubicBezTo>
                    <a:pt x="68710" y="225354"/>
                    <a:pt x="69134" y="217297"/>
                    <a:pt x="68851" y="210682"/>
                  </a:cubicBezTo>
                  <a:cubicBezTo>
                    <a:pt x="68710" y="207149"/>
                    <a:pt x="68936" y="202032"/>
                    <a:pt x="67833" y="197961"/>
                  </a:cubicBezTo>
                  <a:cubicBezTo>
                    <a:pt x="67070" y="195078"/>
                    <a:pt x="65826" y="192534"/>
                    <a:pt x="63847" y="190696"/>
                  </a:cubicBezTo>
                  <a:cubicBezTo>
                    <a:pt x="61444" y="188322"/>
                    <a:pt x="57571" y="188322"/>
                    <a:pt x="55168" y="190725"/>
                  </a:cubicBezTo>
                  <a:cubicBezTo>
                    <a:pt x="52793" y="193127"/>
                    <a:pt x="52793" y="197029"/>
                    <a:pt x="55196" y="199403"/>
                  </a:cubicBezTo>
                  <a:cubicBezTo>
                    <a:pt x="55988" y="200251"/>
                    <a:pt x="55705" y="201693"/>
                    <a:pt x="55733" y="203050"/>
                  </a:cubicBezTo>
                  <a:cubicBezTo>
                    <a:pt x="55846" y="205792"/>
                    <a:pt x="55507" y="208647"/>
                    <a:pt x="55450" y="210824"/>
                  </a:cubicBezTo>
                  <a:cubicBezTo>
                    <a:pt x="55309" y="217976"/>
                    <a:pt x="54404" y="226683"/>
                    <a:pt x="55253" y="234739"/>
                  </a:cubicBezTo>
                  <a:cubicBezTo>
                    <a:pt x="55959" y="241467"/>
                    <a:pt x="58023" y="247714"/>
                    <a:pt x="61868" y="252803"/>
                  </a:cubicBezTo>
                  <a:cubicBezTo>
                    <a:pt x="64328" y="255997"/>
                    <a:pt x="67437" y="258457"/>
                    <a:pt x="70858" y="260520"/>
                  </a:cubicBezTo>
                  <a:cubicBezTo>
                    <a:pt x="76711" y="263997"/>
                    <a:pt x="83863" y="265920"/>
                    <a:pt x="89348" y="269397"/>
                  </a:cubicBezTo>
                  <a:cubicBezTo>
                    <a:pt x="94097" y="272337"/>
                    <a:pt x="97716" y="276605"/>
                    <a:pt x="101391" y="280761"/>
                  </a:cubicBezTo>
                  <a:cubicBezTo>
                    <a:pt x="104417" y="284181"/>
                    <a:pt x="107442" y="287573"/>
                    <a:pt x="110749" y="290626"/>
                  </a:cubicBezTo>
                  <a:cubicBezTo>
                    <a:pt x="113068" y="292775"/>
                    <a:pt x="115555" y="294725"/>
                    <a:pt x="118270" y="296422"/>
                  </a:cubicBezTo>
                  <a:cubicBezTo>
                    <a:pt x="120560" y="297863"/>
                    <a:pt x="122934" y="298966"/>
                    <a:pt x="125394" y="299786"/>
                  </a:cubicBezTo>
                  <a:cubicBezTo>
                    <a:pt x="129465" y="301171"/>
                    <a:pt x="133762" y="301849"/>
                    <a:pt x="137975" y="302725"/>
                  </a:cubicBezTo>
                  <a:cubicBezTo>
                    <a:pt x="140972" y="303319"/>
                    <a:pt x="143940" y="303941"/>
                    <a:pt x="146626" y="305581"/>
                  </a:cubicBezTo>
                  <a:cubicBezTo>
                    <a:pt x="149651" y="307390"/>
                    <a:pt x="152139" y="309934"/>
                    <a:pt x="154457" y="312789"/>
                  </a:cubicBezTo>
                  <a:cubicBezTo>
                    <a:pt x="161214" y="321128"/>
                    <a:pt x="166727" y="331418"/>
                    <a:pt x="174982" y="337977"/>
                  </a:cubicBezTo>
                  <a:cubicBezTo>
                    <a:pt x="177668" y="340266"/>
                    <a:pt x="181711" y="339927"/>
                    <a:pt x="184029" y="337242"/>
                  </a:cubicBezTo>
                  <a:cubicBezTo>
                    <a:pt x="186319" y="334556"/>
                    <a:pt x="185980" y="330514"/>
                    <a:pt x="183294" y="328224"/>
                  </a:cubicBezTo>
                  <a:cubicBezTo>
                    <a:pt x="179449" y="324719"/>
                    <a:pt x="176622" y="320111"/>
                    <a:pt x="173766" y="315475"/>
                  </a:cubicBezTo>
                  <a:close/>
                  <a:moveTo>
                    <a:pt x="224316" y="122710"/>
                  </a:moveTo>
                  <a:lnTo>
                    <a:pt x="224316" y="122682"/>
                  </a:lnTo>
                  <a:lnTo>
                    <a:pt x="224231" y="122710"/>
                  </a:lnTo>
                  <a:cubicBezTo>
                    <a:pt x="224231" y="122710"/>
                    <a:pt x="224287" y="122710"/>
                    <a:pt x="224316" y="122710"/>
                  </a:cubicBezTo>
                  <a:close/>
                  <a:moveTo>
                    <a:pt x="154202" y="60462"/>
                  </a:moveTo>
                  <a:lnTo>
                    <a:pt x="155955" y="57635"/>
                  </a:lnTo>
                  <a:cubicBezTo>
                    <a:pt x="156662" y="57098"/>
                    <a:pt x="157539" y="56759"/>
                    <a:pt x="158387" y="56420"/>
                  </a:cubicBezTo>
                  <a:cubicBezTo>
                    <a:pt x="159574" y="55939"/>
                    <a:pt x="160846" y="55657"/>
                    <a:pt x="162034" y="55402"/>
                  </a:cubicBezTo>
                  <a:cubicBezTo>
                    <a:pt x="165398" y="54695"/>
                    <a:pt x="168734" y="55204"/>
                    <a:pt x="171929" y="56222"/>
                  </a:cubicBezTo>
                  <a:cubicBezTo>
                    <a:pt x="175321" y="57324"/>
                    <a:pt x="178431" y="59275"/>
                    <a:pt x="181202" y="61593"/>
                  </a:cubicBezTo>
                  <a:cubicBezTo>
                    <a:pt x="188835" y="67756"/>
                    <a:pt x="195620" y="76038"/>
                    <a:pt x="202066" y="84660"/>
                  </a:cubicBezTo>
                  <a:cubicBezTo>
                    <a:pt x="208597" y="93424"/>
                    <a:pt x="214760" y="102583"/>
                    <a:pt x="219538" y="111487"/>
                  </a:cubicBezTo>
                  <a:cubicBezTo>
                    <a:pt x="221121" y="114286"/>
                    <a:pt x="222846" y="117311"/>
                    <a:pt x="223694" y="120194"/>
                  </a:cubicBezTo>
                  <a:cubicBezTo>
                    <a:pt x="223892" y="120844"/>
                    <a:pt x="224118" y="121466"/>
                    <a:pt x="224174" y="122060"/>
                  </a:cubicBezTo>
                  <a:cubicBezTo>
                    <a:pt x="224174" y="122258"/>
                    <a:pt x="224372" y="122569"/>
                    <a:pt x="224316" y="122682"/>
                  </a:cubicBezTo>
                  <a:cubicBezTo>
                    <a:pt x="224400" y="122682"/>
                    <a:pt x="224485" y="122682"/>
                    <a:pt x="224514" y="122710"/>
                  </a:cubicBezTo>
                  <a:cubicBezTo>
                    <a:pt x="224938" y="123360"/>
                    <a:pt x="223015" y="123502"/>
                    <a:pt x="221884" y="123671"/>
                  </a:cubicBezTo>
                  <a:cubicBezTo>
                    <a:pt x="218350" y="124039"/>
                    <a:pt x="215806" y="127205"/>
                    <a:pt x="216174" y="130710"/>
                  </a:cubicBezTo>
                  <a:cubicBezTo>
                    <a:pt x="216541" y="134244"/>
                    <a:pt x="219707" y="136788"/>
                    <a:pt x="223213" y="136420"/>
                  </a:cubicBezTo>
                  <a:cubicBezTo>
                    <a:pt x="232995" y="135883"/>
                    <a:pt x="236614" y="130851"/>
                    <a:pt x="237942" y="125367"/>
                  </a:cubicBezTo>
                  <a:cubicBezTo>
                    <a:pt x="239328" y="119657"/>
                    <a:pt x="236472" y="111459"/>
                    <a:pt x="233363" y="104533"/>
                  </a:cubicBezTo>
                  <a:cubicBezTo>
                    <a:pt x="228698" y="94583"/>
                    <a:pt x="223015" y="83954"/>
                    <a:pt x="216004" y="74370"/>
                  </a:cubicBezTo>
                  <a:cubicBezTo>
                    <a:pt x="208710" y="64420"/>
                    <a:pt x="200059" y="55657"/>
                    <a:pt x="191040" y="48929"/>
                  </a:cubicBezTo>
                  <a:cubicBezTo>
                    <a:pt x="186460" y="45649"/>
                    <a:pt x="181343" y="43049"/>
                    <a:pt x="175943" y="41777"/>
                  </a:cubicBezTo>
                  <a:cubicBezTo>
                    <a:pt x="170261" y="40420"/>
                    <a:pt x="164324" y="40278"/>
                    <a:pt x="158585" y="42031"/>
                  </a:cubicBezTo>
                  <a:cubicBezTo>
                    <a:pt x="156295" y="42738"/>
                    <a:pt x="153835" y="43642"/>
                    <a:pt x="151630" y="44943"/>
                  </a:cubicBezTo>
                  <a:cubicBezTo>
                    <a:pt x="149934" y="45932"/>
                    <a:pt x="148322" y="47035"/>
                    <a:pt x="147022" y="48420"/>
                  </a:cubicBezTo>
                  <a:cubicBezTo>
                    <a:pt x="146371" y="49070"/>
                    <a:pt x="145693" y="50936"/>
                    <a:pt x="145043" y="52406"/>
                  </a:cubicBezTo>
                  <a:cubicBezTo>
                    <a:pt x="144619" y="52717"/>
                    <a:pt x="144251" y="53084"/>
                    <a:pt x="143940" y="53480"/>
                  </a:cubicBezTo>
                  <a:cubicBezTo>
                    <a:pt x="144194" y="53310"/>
                    <a:pt x="144421" y="53197"/>
                    <a:pt x="144477" y="53141"/>
                  </a:cubicBezTo>
                  <a:cubicBezTo>
                    <a:pt x="144619" y="52999"/>
                    <a:pt x="144732" y="52886"/>
                    <a:pt x="144873" y="52773"/>
                  </a:cubicBezTo>
                  <a:cubicBezTo>
                    <a:pt x="144364" y="53847"/>
                    <a:pt x="143883" y="54611"/>
                    <a:pt x="143459" y="54413"/>
                  </a:cubicBezTo>
                  <a:lnTo>
                    <a:pt x="143375" y="54356"/>
                  </a:lnTo>
                  <a:cubicBezTo>
                    <a:pt x="143177" y="54724"/>
                    <a:pt x="143007" y="55148"/>
                    <a:pt x="142866" y="55572"/>
                  </a:cubicBezTo>
                  <a:cubicBezTo>
                    <a:pt x="141480" y="59586"/>
                    <a:pt x="143997" y="61565"/>
                    <a:pt x="144251" y="61876"/>
                  </a:cubicBezTo>
                  <a:cubicBezTo>
                    <a:pt x="144845" y="62554"/>
                    <a:pt x="150697" y="66031"/>
                    <a:pt x="154202" y="60462"/>
                  </a:cubicBezTo>
                  <a:close/>
                  <a:moveTo>
                    <a:pt x="169724" y="21875"/>
                  </a:moveTo>
                  <a:cubicBezTo>
                    <a:pt x="171109" y="21253"/>
                    <a:pt x="175236" y="18653"/>
                    <a:pt x="175236" y="18653"/>
                  </a:cubicBezTo>
                  <a:cubicBezTo>
                    <a:pt x="175236" y="18653"/>
                    <a:pt x="175095" y="18794"/>
                    <a:pt x="175067" y="18822"/>
                  </a:cubicBezTo>
                  <a:cubicBezTo>
                    <a:pt x="177272" y="17833"/>
                    <a:pt x="179845" y="17154"/>
                    <a:pt x="182417" y="16646"/>
                  </a:cubicBezTo>
                  <a:cubicBezTo>
                    <a:pt x="184481" y="16250"/>
                    <a:pt x="186545" y="16278"/>
                    <a:pt x="188467" y="16674"/>
                  </a:cubicBezTo>
                  <a:cubicBezTo>
                    <a:pt x="190305" y="16985"/>
                    <a:pt x="191606" y="17861"/>
                    <a:pt x="192765" y="18851"/>
                  </a:cubicBezTo>
                  <a:cubicBezTo>
                    <a:pt x="193783" y="19699"/>
                    <a:pt x="194687" y="20660"/>
                    <a:pt x="195507" y="21762"/>
                  </a:cubicBezTo>
                  <a:cubicBezTo>
                    <a:pt x="200426" y="28321"/>
                    <a:pt x="203847" y="36886"/>
                    <a:pt x="210039" y="42342"/>
                  </a:cubicBezTo>
                  <a:cubicBezTo>
                    <a:pt x="212498" y="44886"/>
                    <a:pt x="216541" y="44999"/>
                    <a:pt x="219114" y="42540"/>
                  </a:cubicBezTo>
                  <a:cubicBezTo>
                    <a:pt x="221658" y="40109"/>
                    <a:pt x="221743" y="36038"/>
                    <a:pt x="219312" y="33494"/>
                  </a:cubicBezTo>
                  <a:cubicBezTo>
                    <a:pt x="216315" y="29678"/>
                    <a:pt x="215184" y="24589"/>
                    <a:pt x="213290" y="19868"/>
                  </a:cubicBezTo>
                  <a:cubicBezTo>
                    <a:pt x="211537" y="15487"/>
                    <a:pt x="209417" y="11331"/>
                    <a:pt x="206476" y="8024"/>
                  </a:cubicBezTo>
                  <a:cubicBezTo>
                    <a:pt x="202716" y="3812"/>
                    <a:pt x="197684" y="900"/>
                    <a:pt x="190786" y="80"/>
                  </a:cubicBezTo>
                  <a:cubicBezTo>
                    <a:pt x="187450" y="-146"/>
                    <a:pt x="183944" y="80"/>
                    <a:pt x="180523" y="1098"/>
                  </a:cubicBezTo>
                  <a:cubicBezTo>
                    <a:pt x="176169" y="2398"/>
                    <a:pt x="171900" y="4462"/>
                    <a:pt x="168367" y="6836"/>
                  </a:cubicBezTo>
                  <a:cubicBezTo>
                    <a:pt x="168084" y="7063"/>
                    <a:pt x="166557" y="9352"/>
                    <a:pt x="165257" y="10568"/>
                  </a:cubicBezTo>
                  <a:lnTo>
                    <a:pt x="165539" y="10596"/>
                  </a:lnTo>
                  <a:lnTo>
                    <a:pt x="165455" y="10596"/>
                  </a:lnTo>
                  <a:lnTo>
                    <a:pt x="165200" y="10624"/>
                  </a:lnTo>
                  <a:lnTo>
                    <a:pt x="165257" y="10568"/>
                  </a:lnTo>
                  <a:cubicBezTo>
                    <a:pt x="164437" y="10511"/>
                    <a:pt x="163080" y="10398"/>
                    <a:pt x="163560" y="11077"/>
                  </a:cubicBezTo>
                  <a:cubicBezTo>
                    <a:pt x="162260" y="11642"/>
                    <a:pt x="161157" y="12660"/>
                    <a:pt x="160479" y="14017"/>
                  </a:cubicBezTo>
                  <a:cubicBezTo>
                    <a:pt x="159009" y="17070"/>
                    <a:pt x="160281" y="20745"/>
                    <a:pt x="163306" y="22215"/>
                  </a:cubicBezTo>
                  <a:cubicBezTo>
                    <a:pt x="164126" y="22723"/>
                    <a:pt x="166529" y="23289"/>
                    <a:pt x="169724" y="21875"/>
                  </a:cubicBezTo>
                  <a:close/>
                  <a:moveTo>
                    <a:pt x="96925" y="54526"/>
                  </a:moveTo>
                  <a:cubicBezTo>
                    <a:pt x="100204" y="53678"/>
                    <a:pt x="102155" y="50314"/>
                    <a:pt x="101307" y="47035"/>
                  </a:cubicBezTo>
                  <a:cubicBezTo>
                    <a:pt x="100656" y="42540"/>
                    <a:pt x="104303" y="40335"/>
                    <a:pt x="108035" y="38328"/>
                  </a:cubicBezTo>
                  <a:cubicBezTo>
                    <a:pt x="109732" y="37423"/>
                    <a:pt x="111569" y="36716"/>
                    <a:pt x="113463" y="36010"/>
                  </a:cubicBezTo>
                  <a:cubicBezTo>
                    <a:pt x="115471" y="35275"/>
                    <a:pt x="117478" y="34483"/>
                    <a:pt x="119513" y="33946"/>
                  </a:cubicBezTo>
                  <a:cubicBezTo>
                    <a:pt x="124065" y="32674"/>
                    <a:pt x="128362" y="31515"/>
                    <a:pt x="131444" y="32109"/>
                  </a:cubicBezTo>
                  <a:cubicBezTo>
                    <a:pt x="134837" y="33183"/>
                    <a:pt x="138427" y="31317"/>
                    <a:pt x="139501" y="27925"/>
                  </a:cubicBezTo>
                  <a:cubicBezTo>
                    <a:pt x="140547" y="24561"/>
                    <a:pt x="138681" y="20971"/>
                    <a:pt x="135317" y="19897"/>
                  </a:cubicBezTo>
                  <a:cubicBezTo>
                    <a:pt x="130059" y="17578"/>
                    <a:pt x="121464" y="16787"/>
                    <a:pt x="112898" y="18313"/>
                  </a:cubicBezTo>
                  <a:cubicBezTo>
                    <a:pt x="110467" y="18738"/>
                    <a:pt x="108064" y="19444"/>
                    <a:pt x="105802" y="20377"/>
                  </a:cubicBezTo>
                  <a:cubicBezTo>
                    <a:pt x="103371" y="21395"/>
                    <a:pt x="101052" y="22610"/>
                    <a:pt x="99045" y="24109"/>
                  </a:cubicBezTo>
                  <a:cubicBezTo>
                    <a:pt x="90479" y="30497"/>
                    <a:pt x="85333" y="39402"/>
                    <a:pt x="89433" y="50144"/>
                  </a:cubicBezTo>
                  <a:cubicBezTo>
                    <a:pt x="90281" y="53395"/>
                    <a:pt x="93645" y="55374"/>
                    <a:pt x="96925" y="54526"/>
                  </a:cubicBezTo>
                  <a:close/>
                  <a:moveTo>
                    <a:pt x="263556" y="189057"/>
                  </a:moveTo>
                  <a:cubicBezTo>
                    <a:pt x="266214" y="190385"/>
                    <a:pt x="269550" y="189820"/>
                    <a:pt x="273197" y="188378"/>
                  </a:cubicBezTo>
                  <a:cubicBezTo>
                    <a:pt x="277579" y="186654"/>
                    <a:pt x="282272" y="182216"/>
                    <a:pt x="285128" y="178965"/>
                  </a:cubicBezTo>
                  <a:cubicBezTo>
                    <a:pt x="286569" y="177325"/>
                    <a:pt x="287389" y="175770"/>
                    <a:pt x="287870" y="174838"/>
                  </a:cubicBezTo>
                  <a:cubicBezTo>
                    <a:pt x="289057" y="172209"/>
                    <a:pt x="289792" y="169523"/>
                    <a:pt x="290018" y="166809"/>
                  </a:cubicBezTo>
                  <a:cubicBezTo>
                    <a:pt x="290216" y="164180"/>
                    <a:pt x="290047" y="161523"/>
                    <a:pt x="289397" y="158979"/>
                  </a:cubicBezTo>
                  <a:cubicBezTo>
                    <a:pt x="287757" y="152420"/>
                    <a:pt x="283968" y="146314"/>
                    <a:pt x="279897" y="141283"/>
                  </a:cubicBezTo>
                  <a:cubicBezTo>
                    <a:pt x="278003" y="138286"/>
                    <a:pt x="274045" y="137381"/>
                    <a:pt x="271048" y="139275"/>
                  </a:cubicBezTo>
                  <a:cubicBezTo>
                    <a:pt x="268080" y="141170"/>
                    <a:pt x="267175" y="145127"/>
                    <a:pt x="269041" y="148124"/>
                  </a:cubicBezTo>
                  <a:cubicBezTo>
                    <a:pt x="270709" y="151657"/>
                    <a:pt x="271925" y="155671"/>
                    <a:pt x="272632" y="159714"/>
                  </a:cubicBezTo>
                  <a:cubicBezTo>
                    <a:pt x="272829" y="161014"/>
                    <a:pt x="272801" y="162315"/>
                    <a:pt x="272829" y="163615"/>
                  </a:cubicBezTo>
                  <a:cubicBezTo>
                    <a:pt x="272858" y="165170"/>
                    <a:pt x="272801" y="166753"/>
                    <a:pt x="272179" y="168308"/>
                  </a:cubicBezTo>
                  <a:cubicBezTo>
                    <a:pt x="271868" y="169297"/>
                    <a:pt x="270370" y="171813"/>
                    <a:pt x="268560" y="173876"/>
                  </a:cubicBezTo>
                  <a:cubicBezTo>
                    <a:pt x="267938" y="174583"/>
                    <a:pt x="267430" y="175346"/>
                    <a:pt x="266751" y="175884"/>
                  </a:cubicBezTo>
                  <a:cubicBezTo>
                    <a:pt x="266666" y="175940"/>
                    <a:pt x="266581" y="176110"/>
                    <a:pt x="266525" y="176251"/>
                  </a:cubicBezTo>
                  <a:cubicBezTo>
                    <a:pt x="264461" y="175375"/>
                    <a:pt x="262001" y="175657"/>
                    <a:pt x="260164" y="177156"/>
                  </a:cubicBezTo>
                  <a:cubicBezTo>
                    <a:pt x="257563" y="179332"/>
                    <a:pt x="257195" y="183205"/>
                    <a:pt x="259344" y="185806"/>
                  </a:cubicBezTo>
                  <a:cubicBezTo>
                    <a:pt x="260418" y="187530"/>
                    <a:pt x="262030" y="188294"/>
                    <a:pt x="263556" y="1890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34"/>
            <p:cNvSpPr/>
            <p:nvPr/>
          </p:nvSpPr>
          <p:spPr>
            <a:xfrm rot="5400000">
              <a:off x="205706" y="808799"/>
              <a:ext cx="345209" cy="200678"/>
            </a:xfrm>
            <a:custGeom>
              <a:rect b="b" l="l" r="r" t="t"/>
              <a:pathLst>
                <a:path extrusionOk="0" h="401357" w="690418">
                  <a:moveTo>
                    <a:pt x="125804" y="171253"/>
                  </a:moveTo>
                  <a:cubicBezTo>
                    <a:pt x="96289" y="183889"/>
                    <a:pt x="33413" y="197571"/>
                    <a:pt x="1890" y="203621"/>
                  </a:cubicBezTo>
                  <a:cubicBezTo>
                    <a:pt x="2286" y="202207"/>
                    <a:pt x="2032" y="201953"/>
                    <a:pt x="1636" y="202037"/>
                  </a:cubicBezTo>
                  <a:lnTo>
                    <a:pt x="81" y="191917"/>
                  </a:lnTo>
                  <a:cubicBezTo>
                    <a:pt x="-2916" y="101514"/>
                    <a:pt x="77743" y="48368"/>
                    <a:pt x="149354" y="18771"/>
                  </a:cubicBezTo>
                  <a:cubicBezTo>
                    <a:pt x="175420" y="8001"/>
                    <a:pt x="203126" y="792"/>
                    <a:pt x="231652" y="1"/>
                  </a:cubicBezTo>
                  <a:cubicBezTo>
                    <a:pt x="232472" y="-28"/>
                    <a:pt x="257549" y="962"/>
                    <a:pt x="257323" y="2064"/>
                  </a:cubicBezTo>
                  <a:cubicBezTo>
                    <a:pt x="256984" y="3591"/>
                    <a:pt x="248559" y="7944"/>
                    <a:pt x="247258" y="9216"/>
                  </a:cubicBezTo>
                  <a:cubicBezTo>
                    <a:pt x="240247" y="15859"/>
                    <a:pt x="234819" y="24425"/>
                    <a:pt x="230861" y="33386"/>
                  </a:cubicBezTo>
                  <a:cubicBezTo>
                    <a:pt x="223510" y="50065"/>
                    <a:pt x="219863" y="68354"/>
                    <a:pt x="212456" y="85061"/>
                  </a:cubicBezTo>
                  <a:cubicBezTo>
                    <a:pt x="194871" y="124581"/>
                    <a:pt x="164677" y="154574"/>
                    <a:pt x="125804" y="171253"/>
                  </a:cubicBezTo>
                  <a:close/>
                  <a:moveTo>
                    <a:pt x="1890" y="203621"/>
                  </a:moveTo>
                  <a:lnTo>
                    <a:pt x="1636" y="202037"/>
                  </a:lnTo>
                  <a:cubicBezTo>
                    <a:pt x="873" y="202151"/>
                    <a:pt x="-400" y="204045"/>
                    <a:pt x="1890" y="203621"/>
                  </a:cubicBezTo>
                  <a:close/>
                  <a:moveTo>
                    <a:pt x="334391" y="366562"/>
                  </a:moveTo>
                  <a:cubicBezTo>
                    <a:pt x="324609" y="350505"/>
                    <a:pt x="318304" y="332356"/>
                    <a:pt x="308494" y="316300"/>
                  </a:cubicBezTo>
                  <a:cubicBezTo>
                    <a:pt x="285227" y="278307"/>
                    <a:pt x="250849" y="251593"/>
                    <a:pt x="209855" y="239550"/>
                  </a:cubicBezTo>
                  <a:cubicBezTo>
                    <a:pt x="178728" y="230391"/>
                    <a:pt x="114411" y="224455"/>
                    <a:pt x="82266" y="222278"/>
                  </a:cubicBezTo>
                  <a:cubicBezTo>
                    <a:pt x="82860" y="223663"/>
                    <a:pt x="82634" y="223946"/>
                    <a:pt x="82266" y="223946"/>
                  </a:cubicBezTo>
                  <a:lnTo>
                    <a:pt x="82210" y="234405"/>
                  </a:lnTo>
                  <a:cubicBezTo>
                    <a:pt x="92642" y="326787"/>
                    <a:pt x="180425" y="370661"/>
                    <a:pt x="255796" y="391749"/>
                  </a:cubicBezTo>
                  <a:cubicBezTo>
                    <a:pt x="283191" y="399410"/>
                    <a:pt x="311717" y="403226"/>
                    <a:pt x="340102" y="400456"/>
                  </a:cubicBezTo>
                  <a:cubicBezTo>
                    <a:pt x="340921" y="400371"/>
                    <a:pt x="365631" y="396187"/>
                    <a:pt x="365235" y="395113"/>
                  </a:cubicBezTo>
                  <a:cubicBezTo>
                    <a:pt x="364669" y="393586"/>
                    <a:pt x="355707" y="390194"/>
                    <a:pt x="354209" y="389092"/>
                  </a:cubicBezTo>
                  <a:cubicBezTo>
                    <a:pt x="346293" y="383212"/>
                    <a:pt x="339649" y="375184"/>
                    <a:pt x="334391" y="366562"/>
                  </a:cubicBezTo>
                  <a:close/>
                  <a:moveTo>
                    <a:pt x="82266" y="223946"/>
                  </a:moveTo>
                  <a:lnTo>
                    <a:pt x="82266" y="222278"/>
                  </a:lnTo>
                  <a:cubicBezTo>
                    <a:pt x="79920" y="222137"/>
                    <a:pt x="81475" y="223889"/>
                    <a:pt x="82266" y="223946"/>
                  </a:cubicBezTo>
                  <a:close/>
                  <a:moveTo>
                    <a:pt x="679387" y="387226"/>
                  </a:moveTo>
                  <a:cubicBezTo>
                    <a:pt x="671471" y="381346"/>
                    <a:pt x="664827" y="373318"/>
                    <a:pt x="659569" y="364696"/>
                  </a:cubicBezTo>
                  <a:cubicBezTo>
                    <a:pt x="649815" y="348639"/>
                    <a:pt x="643510" y="330491"/>
                    <a:pt x="633672" y="314434"/>
                  </a:cubicBezTo>
                  <a:cubicBezTo>
                    <a:pt x="610405" y="276413"/>
                    <a:pt x="576027" y="249727"/>
                    <a:pt x="535033" y="237684"/>
                  </a:cubicBezTo>
                  <a:cubicBezTo>
                    <a:pt x="503906" y="228525"/>
                    <a:pt x="439589" y="222589"/>
                    <a:pt x="407444" y="220412"/>
                  </a:cubicBezTo>
                  <a:cubicBezTo>
                    <a:pt x="408066" y="221797"/>
                    <a:pt x="407812" y="222080"/>
                    <a:pt x="407444" y="222052"/>
                  </a:cubicBezTo>
                  <a:lnTo>
                    <a:pt x="407388" y="232539"/>
                  </a:lnTo>
                  <a:cubicBezTo>
                    <a:pt x="417820" y="324922"/>
                    <a:pt x="505602" y="368795"/>
                    <a:pt x="580974" y="389883"/>
                  </a:cubicBezTo>
                  <a:cubicBezTo>
                    <a:pt x="608397" y="397544"/>
                    <a:pt x="636923" y="401360"/>
                    <a:pt x="665308" y="398590"/>
                  </a:cubicBezTo>
                  <a:cubicBezTo>
                    <a:pt x="666099" y="398505"/>
                    <a:pt x="690837" y="394321"/>
                    <a:pt x="690413" y="393219"/>
                  </a:cubicBezTo>
                  <a:cubicBezTo>
                    <a:pt x="689876" y="391721"/>
                    <a:pt x="680885" y="388328"/>
                    <a:pt x="679387" y="387226"/>
                  </a:cubicBezTo>
                  <a:close/>
                  <a:moveTo>
                    <a:pt x="407444" y="222052"/>
                  </a:moveTo>
                  <a:lnTo>
                    <a:pt x="407444" y="220412"/>
                  </a:lnTo>
                  <a:cubicBezTo>
                    <a:pt x="405126" y="220271"/>
                    <a:pt x="406652" y="222023"/>
                    <a:pt x="407444" y="222052"/>
                  </a:cubicBezTo>
                  <a:close/>
                  <a:moveTo>
                    <a:pt x="482674" y="123535"/>
                  </a:moveTo>
                  <a:cubicBezTo>
                    <a:pt x="493389" y="106998"/>
                    <a:pt x="500740" y="88086"/>
                    <a:pt x="511426" y="71549"/>
                  </a:cubicBezTo>
                  <a:cubicBezTo>
                    <a:pt x="517137" y="62673"/>
                    <a:pt x="524233" y="54475"/>
                    <a:pt x="532489" y="48623"/>
                  </a:cubicBezTo>
                  <a:cubicBezTo>
                    <a:pt x="534044" y="47520"/>
                    <a:pt x="543204" y="44354"/>
                    <a:pt x="543854" y="42771"/>
                  </a:cubicBezTo>
                  <a:cubicBezTo>
                    <a:pt x="544306" y="41612"/>
                    <a:pt x="519880" y="36128"/>
                    <a:pt x="519060" y="35987"/>
                  </a:cubicBezTo>
                  <a:cubicBezTo>
                    <a:pt x="490873" y="31803"/>
                    <a:pt x="462178" y="34545"/>
                    <a:pt x="434358" y="41443"/>
                  </a:cubicBezTo>
                  <a:cubicBezTo>
                    <a:pt x="357856" y="60354"/>
                    <a:pt x="267670" y="102842"/>
                    <a:pt x="251979" y="200002"/>
                  </a:cubicBezTo>
                  <a:lnTo>
                    <a:pt x="251414" y="211083"/>
                  </a:lnTo>
                  <a:cubicBezTo>
                    <a:pt x="251782" y="211083"/>
                    <a:pt x="252008" y="211394"/>
                    <a:pt x="251329" y="212836"/>
                  </a:cubicBezTo>
                  <a:cubicBezTo>
                    <a:pt x="283559" y="211960"/>
                    <a:pt x="348131" y="208539"/>
                    <a:pt x="379738" y="200256"/>
                  </a:cubicBezTo>
                  <a:cubicBezTo>
                    <a:pt x="421382" y="189373"/>
                    <a:pt x="457258" y="162659"/>
                    <a:pt x="482674" y="123535"/>
                  </a:cubicBezTo>
                  <a:close/>
                  <a:moveTo>
                    <a:pt x="251329" y="212836"/>
                  </a:moveTo>
                  <a:lnTo>
                    <a:pt x="251414" y="211083"/>
                  </a:lnTo>
                  <a:cubicBezTo>
                    <a:pt x="250651" y="211083"/>
                    <a:pt x="248983" y="212893"/>
                    <a:pt x="251329" y="21283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5" name="Google Shape;2465;p34"/>
            <p:cNvSpPr/>
            <p:nvPr/>
          </p:nvSpPr>
          <p:spPr>
            <a:xfrm rot="5400000">
              <a:off x="70608" y="805021"/>
              <a:ext cx="610017" cy="135622"/>
            </a:xfrm>
            <a:custGeom>
              <a:rect b="b" l="l" r="r" t="t"/>
              <a:pathLst>
                <a:path extrusionOk="0" h="271244" w="1220033">
                  <a:moveTo>
                    <a:pt x="1219344" y="145246"/>
                  </a:moveTo>
                  <a:cubicBezTo>
                    <a:pt x="1219004" y="145924"/>
                    <a:pt x="1217025" y="148440"/>
                    <a:pt x="1212248" y="149203"/>
                  </a:cubicBezTo>
                  <a:cubicBezTo>
                    <a:pt x="1208148" y="149825"/>
                    <a:pt x="1199469" y="150532"/>
                    <a:pt x="1187623" y="151267"/>
                  </a:cubicBezTo>
                  <a:cubicBezTo>
                    <a:pt x="1120620" y="155338"/>
                    <a:pt x="950200" y="160398"/>
                    <a:pt x="946213" y="160567"/>
                  </a:cubicBezTo>
                  <a:cubicBezTo>
                    <a:pt x="941407" y="160794"/>
                    <a:pt x="870446" y="161670"/>
                    <a:pt x="768075" y="161868"/>
                  </a:cubicBezTo>
                  <a:lnTo>
                    <a:pt x="810256" y="190533"/>
                  </a:lnTo>
                  <a:cubicBezTo>
                    <a:pt x="819812" y="197260"/>
                    <a:pt x="829481" y="203734"/>
                    <a:pt x="839093" y="210321"/>
                  </a:cubicBezTo>
                  <a:cubicBezTo>
                    <a:pt x="848677" y="216907"/>
                    <a:pt x="858233" y="223550"/>
                    <a:pt x="867902" y="230080"/>
                  </a:cubicBezTo>
                  <a:cubicBezTo>
                    <a:pt x="880737" y="238731"/>
                    <a:pt x="893657" y="247296"/>
                    <a:pt x="906973" y="255522"/>
                  </a:cubicBezTo>
                  <a:cubicBezTo>
                    <a:pt x="910054" y="257275"/>
                    <a:pt x="911129" y="261204"/>
                    <a:pt x="909376" y="264257"/>
                  </a:cubicBezTo>
                  <a:cubicBezTo>
                    <a:pt x="907623" y="267339"/>
                    <a:pt x="903693" y="268413"/>
                    <a:pt x="900612" y="266660"/>
                  </a:cubicBezTo>
                  <a:cubicBezTo>
                    <a:pt x="883055" y="257360"/>
                    <a:pt x="865866" y="247805"/>
                    <a:pt x="849186" y="237459"/>
                  </a:cubicBezTo>
                  <a:cubicBezTo>
                    <a:pt x="840818" y="232257"/>
                    <a:pt x="832534" y="226914"/>
                    <a:pt x="824448" y="221289"/>
                  </a:cubicBezTo>
                  <a:cubicBezTo>
                    <a:pt x="816334" y="215692"/>
                    <a:pt x="808475" y="209784"/>
                    <a:pt x="800587" y="203847"/>
                  </a:cubicBezTo>
                  <a:lnTo>
                    <a:pt x="748370" y="163338"/>
                  </a:lnTo>
                  <a:cubicBezTo>
                    <a:pt x="747889" y="162971"/>
                    <a:pt x="747833" y="162349"/>
                    <a:pt x="747494" y="161896"/>
                  </a:cubicBezTo>
                  <a:cubicBezTo>
                    <a:pt x="704747" y="161953"/>
                    <a:pt x="657449" y="161868"/>
                    <a:pt x="607493" y="161585"/>
                  </a:cubicBezTo>
                  <a:cubicBezTo>
                    <a:pt x="560676" y="161303"/>
                    <a:pt x="511653" y="160765"/>
                    <a:pt x="462348" y="160030"/>
                  </a:cubicBezTo>
                  <a:cubicBezTo>
                    <a:pt x="465882" y="162207"/>
                    <a:pt x="469105" y="164214"/>
                    <a:pt x="470518" y="165232"/>
                  </a:cubicBezTo>
                  <a:lnTo>
                    <a:pt x="502550" y="187847"/>
                  </a:lnTo>
                  <a:cubicBezTo>
                    <a:pt x="510183" y="193388"/>
                    <a:pt x="517901" y="198843"/>
                    <a:pt x="525478" y="204441"/>
                  </a:cubicBezTo>
                  <a:cubicBezTo>
                    <a:pt x="530539" y="208200"/>
                    <a:pt x="535543" y="212017"/>
                    <a:pt x="540518" y="215861"/>
                  </a:cubicBezTo>
                  <a:cubicBezTo>
                    <a:pt x="559149" y="230307"/>
                    <a:pt x="577498" y="245119"/>
                    <a:pt x="596044" y="259678"/>
                  </a:cubicBezTo>
                  <a:cubicBezTo>
                    <a:pt x="598899" y="261798"/>
                    <a:pt x="599493" y="265812"/>
                    <a:pt x="597401" y="268639"/>
                  </a:cubicBezTo>
                  <a:cubicBezTo>
                    <a:pt x="595308" y="271494"/>
                    <a:pt x="591294" y="272088"/>
                    <a:pt x="588438" y="269996"/>
                  </a:cubicBezTo>
                  <a:cubicBezTo>
                    <a:pt x="569044" y="256540"/>
                    <a:pt x="549537" y="243254"/>
                    <a:pt x="530341" y="229515"/>
                  </a:cubicBezTo>
                  <a:cubicBezTo>
                    <a:pt x="525224" y="225868"/>
                    <a:pt x="520135" y="222165"/>
                    <a:pt x="515102" y="218377"/>
                  </a:cubicBezTo>
                  <a:cubicBezTo>
                    <a:pt x="507554" y="212723"/>
                    <a:pt x="500119" y="206900"/>
                    <a:pt x="492627" y="201162"/>
                  </a:cubicBezTo>
                  <a:lnTo>
                    <a:pt x="461726" y="176652"/>
                  </a:lnTo>
                  <a:cubicBezTo>
                    <a:pt x="458164" y="173713"/>
                    <a:pt x="443717" y="163819"/>
                    <a:pt x="439335" y="159691"/>
                  </a:cubicBezTo>
                  <a:cubicBezTo>
                    <a:pt x="420139" y="159380"/>
                    <a:pt x="400942" y="159013"/>
                    <a:pt x="381859" y="158617"/>
                  </a:cubicBezTo>
                  <a:cubicBezTo>
                    <a:pt x="232643" y="155592"/>
                    <a:pt x="89928" y="150193"/>
                    <a:pt x="5821" y="142221"/>
                  </a:cubicBezTo>
                  <a:cubicBezTo>
                    <a:pt x="2315" y="141882"/>
                    <a:pt x="-286" y="138772"/>
                    <a:pt x="25" y="135267"/>
                  </a:cubicBezTo>
                  <a:cubicBezTo>
                    <a:pt x="336" y="131733"/>
                    <a:pt x="3446" y="129133"/>
                    <a:pt x="6980" y="129444"/>
                  </a:cubicBezTo>
                  <a:cubicBezTo>
                    <a:pt x="72994" y="135041"/>
                    <a:pt x="175195" y="138377"/>
                    <a:pt x="288224" y="140553"/>
                  </a:cubicBezTo>
                  <a:cubicBezTo>
                    <a:pt x="298798" y="140751"/>
                    <a:pt x="309880" y="140892"/>
                    <a:pt x="320623" y="141062"/>
                  </a:cubicBezTo>
                  <a:cubicBezTo>
                    <a:pt x="329048" y="127380"/>
                    <a:pt x="338491" y="114094"/>
                    <a:pt x="349234" y="101514"/>
                  </a:cubicBezTo>
                  <a:cubicBezTo>
                    <a:pt x="361023" y="87719"/>
                    <a:pt x="373971" y="74546"/>
                    <a:pt x="387994" y="62334"/>
                  </a:cubicBezTo>
                  <a:cubicBezTo>
                    <a:pt x="398992" y="52751"/>
                    <a:pt x="410640" y="43789"/>
                    <a:pt x="422655" y="35337"/>
                  </a:cubicBezTo>
                  <a:cubicBezTo>
                    <a:pt x="440664" y="22673"/>
                    <a:pt x="459577" y="11337"/>
                    <a:pt x="478548" y="877"/>
                  </a:cubicBezTo>
                  <a:cubicBezTo>
                    <a:pt x="481601" y="-904"/>
                    <a:pt x="485530" y="114"/>
                    <a:pt x="487312" y="3139"/>
                  </a:cubicBezTo>
                  <a:cubicBezTo>
                    <a:pt x="489121" y="6192"/>
                    <a:pt x="488103" y="10121"/>
                    <a:pt x="485050" y="11930"/>
                  </a:cubicBezTo>
                  <a:cubicBezTo>
                    <a:pt x="463507" y="25386"/>
                    <a:pt x="442445" y="40425"/>
                    <a:pt x="422287" y="56454"/>
                  </a:cubicBezTo>
                  <a:cubicBezTo>
                    <a:pt x="415615" y="61768"/>
                    <a:pt x="409028" y="67167"/>
                    <a:pt x="402554" y="72680"/>
                  </a:cubicBezTo>
                  <a:cubicBezTo>
                    <a:pt x="396051" y="78193"/>
                    <a:pt x="389634" y="83790"/>
                    <a:pt x="383414" y="89500"/>
                  </a:cubicBezTo>
                  <a:cubicBezTo>
                    <a:pt x="365858" y="105613"/>
                    <a:pt x="350280" y="122998"/>
                    <a:pt x="336568" y="141316"/>
                  </a:cubicBezTo>
                  <a:cubicBezTo>
                    <a:pt x="385676" y="142108"/>
                    <a:pt x="435660" y="142730"/>
                    <a:pt x="485474" y="143239"/>
                  </a:cubicBezTo>
                  <a:cubicBezTo>
                    <a:pt x="515611" y="143522"/>
                    <a:pt x="545268" y="143776"/>
                    <a:pt x="574529" y="144002"/>
                  </a:cubicBezTo>
                  <a:cubicBezTo>
                    <a:pt x="589767" y="136681"/>
                    <a:pt x="603931" y="129218"/>
                    <a:pt x="616908" y="121811"/>
                  </a:cubicBezTo>
                  <a:cubicBezTo>
                    <a:pt x="634436" y="111832"/>
                    <a:pt x="650155" y="101825"/>
                    <a:pt x="665139" y="92214"/>
                  </a:cubicBezTo>
                  <a:cubicBezTo>
                    <a:pt x="673875" y="86616"/>
                    <a:pt x="682384" y="81161"/>
                    <a:pt x="690781" y="75903"/>
                  </a:cubicBezTo>
                  <a:cubicBezTo>
                    <a:pt x="704069" y="67592"/>
                    <a:pt x="717102" y="59733"/>
                    <a:pt x="730474" y="52440"/>
                  </a:cubicBezTo>
                  <a:cubicBezTo>
                    <a:pt x="744440" y="44835"/>
                    <a:pt x="758802" y="37881"/>
                    <a:pt x="774267" y="31747"/>
                  </a:cubicBezTo>
                  <a:cubicBezTo>
                    <a:pt x="777490" y="30362"/>
                    <a:pt x="781278" y="31860"/>
                    <a:pt x="782663" y="35111"/>
                  </a:cubicBezTo>
                  <a:cubicBezTo>
                    <a:pt x="784077" y="38362"/>
                    <a:pt x="782550" y="42122"/>
                    <a:pt x="779299" y="43535"/>
                  </a:cubicBezTo>
                  <a:cubicBezTo>
                    <a:pt x="760838" y="52044"/>
                    <a:pt x="744242" y="61881"/>
                    <a:pt x="727788" y="72256"/>
                  </a:cubicBezTo>
                  <a:cubicBezTo>
                    <a:pt x="716734" y="79267"/>
                    <a:pt x="705793" y="86560"/>
                    <a:pt x="694456" y="93966"/>
                  </a:cubicBezTo>
                  <a:cubicBezTo>
                    <a:pt x="687162" y="98744"/>
                    <a:pt x="679670" y="103549"/>
                    <a:pt x="671896" y="108327"/>
                  </a:cubicBezTo>
                  <a:cubicBezTo>
                    <a:pt x="660898" y="115111"/>
                    <a:pt x="649363" y="121839"/>
                    <a:pt x="636981" y="128567"/>
                  </a:cubicBezTo>
                  <a:cubicBezTo>
                    <a:pt x="627199" y="133854"/>
                    <a:pt x="616851" y="139083"/>
                    <a:pt x="605854" y="144257"/>
                  </a:cubicBezTo>
                  <a:cubicBezTo>
                    <a:pt x="609529" y="144285"/>
                    <a:pt x="613374" y="144313"/>
                    <a:pt x="617021" y="144341"/>
                  </a:cubicBezTo>
                  <a:cubicBezTo>
                    <a:pt x="794594" y="145698"/>
                    <a:pt x="938693" y="145698"/>
                    <a:pt x="945620" y="145444"/>
                  </a:cubicBezTo>
                  <a:cubicBezTo>
                    <a:pt x="949606" y="145303"/>
                    <a:pt x="1119941" y="142051"/>
                    <a:pt x="1186916" y="138688"/>
                  </a:cubicBezTo>
                  <a:cubicBezTo>
                    <a:pt x="1198225" y="138122"/>
                    <a:pt x="1206508" y="137585"/>
                    <a:pt x="1210438" y="137020"/>
                  </a:cubicBezTo>
                  <a:cubicBezTo>
                    <a:pt x="1210721" y="136991"/>
                    <a:pt x="1211032" y="136935"/>
                    <a:pt x="1211258" y="136878"/>
                  </a:cubicBezTo>
                  <a:cubicBezTo>
                    <a:pt x="1212954" y="136087"/>
                    <a:pt x="1214962" y="136059"/>
                    <a:pt x="1216714" y="136963"/>
                  </a:cubicBezTo>
                  <a:cubicBezTo>
                    <a:pt x="1219740" y="138546"/>
                    <a:pt x="1220899" y="142249"/>
                    <a:pt x="1219344" y="1452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6" name="Google Shape;2466;p34"/>
            <p:cNvSpPr/>
            <p:nvPr/>
          </p:nvSpPr>
          <p:spPr>
            <a:xfrm rot="5400000">
              <a:off x="323140" y="1174931"/>
              <a:ext cx="207944" cy="178800"/>
            </a:xfrm>
            <a:custGeom>
              <a:rect b="b" l="l" r="r" t="t"/>
              <a:pathLst>
                <a:path extrusionOk="0" h="357600" w="415888">
                  <a:moveTo>
                    <a:pt x="15926" y="300741"/>
                  </a:moveTo>
                  <a:cubicBezTo>
                    <a:pt x="-12995" y="277448"/>
                    <a:pt x="5664" y="220486"/>
                    <a:pt x="8943" y="179723"/>
                  </a:cubicBezTo>
                  <a:cubicBezTo>
                    <a:pt x="12251" y="138535"/>
                    <a:pt x="-5306" y="89093"/>
                    <a:pt x="14230" y="50167"/>
                  </a:cubicBezTo>
                  <a:cubicBezTo>
                    <a:pt x="19997" y="38633"/>
                    <a:pt x="30288" y="31086"/>
                    <a:pt x="39929" y="22294"/>
                  </a:cubicBezTo>
                  <a:cubicBezTo>
                    <a:pt x="51718" y="11580"/>
                    <a:pt x="62376" y="2873"/>
                    <a:pt x="79678" y="640"/>
                  </a:cubicBezTo>
                  <a:cubicBezTo>
                    <a:pt x="96500" y="-1508"/>
                    <a:pt x="113180" y="1686"/>
                    <a:pt x="126609" y="11213"/>
                  </a:cubicBezTo>
                  <a:cubicBezTo>
                    <a:pt x="132716" y="15509"/>
                    <a:pt x="139586" y="25799"/>
                    <a:pt x="147671" y="26987"/>
                  </a:cubicBezTo>
                  <a:cubicBezTo>
                    <a:pt x="158103" y="28485"/>
                    <a:pt x="171476" y="16838"/>
                    <a:pt x="180296" y="13022"/>
                  </a:cubicBezTo>
                  <a:cubicBezTo>
                    <a:pt x="201161" y="4004"/>
                    <a:pt x="224994" y="7029"/>
                    <a:pt x="242013" y="21615"/>
                  </a:cubicBezTo>
                  <a:cubicBezTo>
                    <a:pt x="264771" y="41093"/>
                    <a:pt x="253265" y="76259"/>
                    <a:pt x="276193" y="93051"/>
                  </a:cubicBezTo>
                  <a:cubicBezTo>
                    <a:pt x="303192" y="112782"/>
                    <a:pt x="342518" y="94803"/>
                    <a:pt x="359961" y="130365"/>
                  </a:cubicBezTo>
                  <a:cubicBezTo>
                    <a:pt x="369461" y="149673"/>
                    <a:pt x="367764" y="170592"/>
                    <a:pt x="362167" y="190549"/>
                  </a:cubicBezTo>
                  <a:cubicBezTo>
                    <a:pt x="358746" y="202790"/>
                    <a:pt x="349869" y="220826"/>
                    <a:pt x="354986" y="233546"/>
                  </a:cubicBezTo>
                  <a:cubicBezTo>
                    <a:pt x="365135" y="258819"/>
                    <a:pt x="413932" y="257886"/>
                    <a:pt x="415826" y="288049"/>
                  </a:cubicBezTo>
                  <a:cubicBezTo>
                    <a:pt x="417748" y="318155"/>
                    <a:pt x="375398" y="332233"/>
                    <a:pt x="350406" y="341052"/>
                  </a:cubicBezTo>
                  <a:cubicBezTo>
                    <a:pt x="200002" y="394056"/>
                    <a:pt x="18669" y="302974"/>
                    <a:pt x="15926" y="300741"/>
                  </a:cubicBezTo>
                  <a:lnTo>
                    <a:pt x="15926" y="30074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34"/>
            <p:cNvSpPr/>
            <p:nvPr/>
          </p:nvSpPr>
          <p:spPr>
            <a:xfrm rot="5400000">
              <a:off x="346834" y="1183061"/>
              <a:ext cx="161106" cy="139631"/>
            </a:xfrm>
            <a:custGeom>
              <a:rect b="b" l="l" r="r" t="t"/>
              <a:pathLst>
                <a:path extrusionOk="0" h="279261" w="322211">
                  <a:moveTo>
                    <a:pt x="300128" y="217600"/>
                  </a:moveTo>
                  <a:cubicBezTo>
                    <a:pt x="300439" y="217854"/>
                    <a:pt x="300750" y="218081"/>
                    <a:pt x="301090" y="218278"/>
                  </a:cubicBezTo>
                  <a:cubicBezTo>
                    <a:pt x="300892" y="218335"/>
                    <a:pt x="300468" y="217996"/>
                    <a:pt x="300072" y="217600"/>
                  </a:cubicBezTo>
                  <a:lnTo>
                    <a:pt x="300128" y="217600"/>
                  </a:lnTo>
                  <a:close/>
                  <a:moveTo>
                    <a:pt x="297556" y="205982"/>
                  </a:moveTo>
                  <a:cubicBezTo>
                    <a:pt x="290544" y="207395"/>
                    <a:pt x="279547" y="213869"/>
                    <a:pt x="276239" y="215226"/>
                  </a:cubicBezTo>
                  <a:cubicBezTo>
                    <a:pt x="270161" y="217741"/>
                    <a:pt x="264817" y="218335"/>
                    <a:pt x="259955" y="217091"/>
                  </a:cubicBezTo>
                  <a:cubicBezTo>
                    <a:pt x="254922" y="215819"/>
                    <a:pt x="250512" y="212483"/>
                    <a:pt x="246271" y="207706"/>
                  </a:cubicBezTo>
                  <a:cubicBezTo>
                    <a:pt x="243444" y="204540"/>
                    <a:pt x="242087" y="201063"/>
                    <a:pt x="241239" y="197473"/>
                  </a:cubicBezTo>
                  <a:cubicBezTo>
                    <a:pt x="239995" y="192073"/>
                    <a:pt x="239967" y="186448"/>
                    <a:pt x="239486" y="180851"/>
                  </a:cubicBezTo>
                  <a:cubicBezTo>
                    <a:pt x="238864" y="173896"/>
                    <a:pt x="237592" y="167084"/>
                    <a:pt x="234143" y="160639"/>
                  </a:cubicBezTo>
                  <a:cubicBezTo>
                    <a:pt x="231570" y="155889"/>
                    <a:pt x="228093" y="152130"/>
                    <a:pt x="224050" y="148992"/>
                  </a:cubicBezTo>
                  <a:cubicBezTo>
                    <a:pt x="217406" y="143847"/>
                    <a:pt x="208953" y="140539"/>
                    <a:pt x="200726" y="136977"/>
                  </a:cubicBezTo>
                  <a:cubicBezTo>
                    <a:pt x="194393" y="134235"/>
                    <a:pt x="188145" y="131380"/>
                    <a:pt x="183820" y="126207"/>
                  </a:cubicBezTo>
                  <a:cubicBezTo>
                    <a:pt x="180286" y="121995"/>
                    <a:pt x="179183" y="116991"/>
                    <a:pt x="178279" y="111988"/>
                  </a:cubicBezTo>
                  <a:cubicBezTo>
                    <a:pt x="177006" y="104723"/>
                    <a:pt x="176215" y="97316"/>
                    <a:pt x="173501" y="90786"/>
                  </a:cubicBezTo>
                  <a:cubicBezTo>
                    <a:pt x="171833" y="86772"/>
                    <a:pt x="169514" y="83041"/>
                    <a:pt x="166150" y="79733"/>
                  </a:cubicBezTo>
                  <a:cubicBezTo>
                    <a:pt x="162022" y="75634"/>
                    <a:pt x="157216" y="72836"/>
                    <a:pt x="151958" y="70942"/>
                  </a:cubicBezTo>
                  <a:cubicBezTo>
                    <a:pt x="143476" y="67889"/>
                    <a:pt x="133723" y="67295"/>
                    <a:pt x="124365" y="66051"/>
                  </a:cubicBezTo>
                  <a:cubicBezTo>
                    <a:pt x="117043" y="65062"/>
                    <a:pt x="109890" y="63903"/>
                    <a:pt x="104716" y="58871"/>
                  </a:cubicBezTo>
                  <a:cubicBezTo>
                    <a:pt x="103133" y="57345"/>
                    <a:pt x="102313" y="55592"/>
                    <a:pt x="101889" y="53754"/>
                  </a:cubicBezTo>
                  <a:cubicBezTo>
                    <a:pt x="101154" y="50390"/>
                    <a:pt x="101296" y="46772"/>
                    <a:pt x="101239" y="43210"/>
                  </a:cubicBezTo>
                  <a:cubicBezTo>
                    <a:pt x="101182" y="38150"/>
                    <a:pt x="100815" y="33175"/>
                    <a:pt x="98921" y="28595"/>
                  </a:cubicBezTo>
                  <a:cubicBezTo>
                    <a:pt x="96433" y="22602"/>
                    <a:pt x="91853" y="17542"/>
                    <a:pt x="86114" y="13358"/>
                  </a:cubicBezTo>
                  <a:cubicBezTo>
                    <a:pt x="79272" y="8355"/>
                    <a:pt x="70875" y="4510"/>
                    <a:pt x="64062" y="835"/>
                  </a:cubicBezTo>
                  <a:cubicBezTo>
                    <a:pt x="60980" y="-917"/>
                    <a:pt x="57079" y="185"/>
                    <a:pt x="55326" y="3238"/>
                  </a:cubicBezTo>
                  <a:cubicBezTo>
                    <a:pt x="53602" y="6319"/>
                    <a:pt x="54676" y="10249"/>
                    <a:pt x="57758" y="11973"/>
                  </a:cubicBezTo>
                  <a:cubicBezTo>
                    <a:pt x="63949" y="15620"/>
                    <a:pt x="71639" y="19436"/>
                    <a:pt x="77802" y="24298"/>
                  </a:cubicBezTo>
                  <a:cubicBezTo>
                    <a:pt x="81251" y="27012"/>
                    <a:pt x="84191" y="30065"/>
                    <a:pt x="85605" y="33825"/>
                  </a:cubicBezTo>
                  <a:cubicBezTo>
                    <a:pt x="86707" y="36765"/>
                    <a:pt x="86594" y="39959"/>
                    <a:pt x="86510" y="43154"/>
                  </a:cubicBezTo>
                  <a:cubicBezTo>
                    <a:pt x="86425" y="47761"/>
                    <a:pt x="86227" y="52426"/>
                    <a:pt x="87075" y="56807"/>
                  </a:cubicBezTo>
                  <a:cubicBezTo>
                    <a:pt x="87951" y="61472"/>
                    <a:pt x="89930" y="65853"/>
                    <a:pt x="93803" y="69811"/>
                  </a:cubicBezTo>
                  <a:cubicBezTo>
                    <a:pt x="97790" y="73910"/>
                    <a:pt x="102511" y="76652"/>
                    <a:pt x="107713" y="78603"/>
                  </a:cubicBezTo>
                  <a:cubicBezTo>
                    <a:pt x="116053" y="81712"/>
                    <a:pt x="125750" y="82475"/>
                    <a:pt x="135023" y="83974"/>
                  </a:cubicBezTo>
                  <a:cubicBezTo>
                    <a:pt x="142148" y="85133"/>
                    <a:pt x="149046" y="86603"/>
                    <a:pt x="154050" y="91748"/>
                  </a:cubicBezTo>
                  <a:cubicBezTo>
                    <a:pt x="157753" y="95507"/>
                    <a:pt x="158771" y="100313"/>
                    <a:pt x="159619" y="105203"/>
                  </a:cubicBezTo>
                  <a:cubicBezTo>
                    <a:pt x="160863" y="112186"/>
                    <a:pt x="161570" y="119479"/>
                    <a:pt x="164114" y="126235"/>
                  </a:cubicBezTo>
                  <a:cubicBezTo>
                    <a:pt x="165613" y="130137"/>
                    <a:pt x="167677" y="133896"/>
                    <a:pt x="170617" y="137345"/>
                  </a:cubicBezTo>
                  <a:cubicBezTo>
                    <a:pt x="176752" y="144497"/>
                    <a:pt x="185205" y="148907"/>
                    <a:pt x="194111" y="152582"/>
                  </a:cubicBezTo>
                  <a:cubicBezTo>
                    <a:pt x="201122" y="155494"/>
                    <a:pt x="208416" y="157868"/>
                    <a:pt x="214127" y="162108"/>
                  </a:cubicBezTo>
                  <a:cubicBezTo>
                    <a:pt x="216445" y="163833"/>
                    <a:pt x="218509" y="165840"/>
                    <a:pt x="220007" y="168469"/>
                  </a:cubicBezTo>
                  <a:cubicBezTo>
                    <a:pt x="222523" y="172879"/>
                    <a:pt x="223315" y="177628"/>
                    <a:pt x="223852" y="182434"/>
                  </a:cubicBezTo>
                  <a:cubicBezTo>
                    <a:pt x="224587" y="188738"/>
                    <a:pt x="224898" y="195098"/>
                    <a:pt x="226481" y="201119"/>
                  </a:cubicBezTo>
                  <a:cubicBezTo>
                    <a:pt x="228036" y="206999"/>
                    <a:pt x="230637" y="212596"/>
                    <a:pt x="235443" y="217657"/>
                  </a:cubicBezTo>
                  <a:cubicBezTo>
                    <a:pt x="242059" y="224639"/>
                    <a:pt x="249070" y="229049"/>
                    <a:pt x="256703" y="230745"/>
                  </a:cubicBezTo>
                  <a:cubicBezTo>
                    <a:pt x="264224" y="232385"/>
                    <a:pt x="272394" y="231565"/>
                    <a:pt x="281526" y="227409"/>
                  </a:cubicBezTo>
                  <a:cubicBezTo>
                    <a:pt x="283674" y="226420"/>
                    <a:pt x="289300" y="222915"/>
                    <a:pt x="294757" y="220314"/>
                  </a:cubicBezTo>
                  <a:cubicBezTo>
                    <a:pt x="296397" y="219551"/>
                    <a:pt x="298687" y="218052"/>
                    <a:pt x="300072" y="217600"/>
                  </a:cubicBezTo>
                  <a:cubicBezTo>
                    <a:pt x="299902" y="217430"/>
                    <a:pt x="299704" y="217233"/>
                    <a:pt x="299563" y="217063"/>
                  </a:cubicBezTo>
                  <a:cubicBezTo>
                    <a:pt x="299733" y="217261"/>
                    <a:pt x="299930" y="217430"/>
                    <a:pt x="300128" y="217600"/>
                  </a:cubicBezTo>
                  <a:cubicBezTo>
                    <a:pt x="300835" y="217374"/>
                    <a:pt x="301288" y="217430"/>
                    <a:pt x="301259" y="217996"/>
                  </a:cubicBezTo>
                  <a:cubicBezTo>
                    <a:pt x="301231" y="218165"/>
                    <a:pt x="301203" y="218250"/>
                    <a:pt x="301090" y="218278"/>
                  </a:cubicBezTo>
                  <a:cubicBezTo>
                    <a:pt x="303182" y="219409"/>
                    <a:pt x="305839" y="219296"/>
                    <a:pt x="307818" y="217741"/>
                  </a:cubicBezTo>
                  <a:cubicBezTo>
                    <a:pt x="310504" y="215678"/>
                    <a:pt x="310985" y="211805"/>
                    <a:pt x="308921" y="209148"/>
                  </a:cubicBezTo>
                  <a:cubicBezTo>
                    <a:pt x="306857" y="206377"/>
                    <a:pt x="302871" y="204936"/>
                    <a:pt x="297556" y="205982"/>
                  </a:cubicBezTo>
                  <a:close/>
                  <a:moveTo>
                    <a:pt x="298771" y="254689"/>
                  </a:moveTo>
                  <a:cubicBezTo>
                    <a:pt x="296990" y="254095"/>
                    <a:pt x="295096" y="254378"/>
                    <a:pt x="293598" y="255282"/>
                  </a:cubicBezTo>
                  <a:cubicBezTo>
                    <a:pt x="293682" y="255367"/>
                    <a:pt x="293739" y="255480"/>
                    <a:pt x="293824" y="255622"/>
                  </a:cubicBezTo>
                  <a:cubicBezTo>
                    <a:pt x="294050" y="256159"/>
                    <a:pt x="293117" y="256300"/>
                    <a:pt x="292241" y="256413"/>
                  </a:cubicBezTo>
                  <a:lnTo>
                    <a:pt x="292071" y="256611"/>
                  </a:lnTo>
                  <a:lnTo>
                    <a:pt x="292156" y="256441"/>
                  </a:lnTo>
                  <a:cubicBezTo>
                    <a:pt x="291703" y="256498"/>
                    <a:pt x="291279" y="256554"/>
                    <a:pt x="291082" y="256639"/>
                  </a:cubicBezTo>
                  <a:lnTo>
                    <a:pt x="284127" y="259155"/>
                  </a:lnTo>
                  <a:cubicBezTo>
                    <a:pt x="280876" y="260201"/>
                    <a:pt x="277596" y="261191"/>
                    <a:pt x="274288" y="262067"/>
                  </a:cubicBezTo>
                  <a:cubicBezTo>
                    <a:pt x="271094" y="262943"/>
                    <a:pt x="267843" y="263678"/>
                    <a:pt x="264563" y="264272"/>
                  </a:cubicBezTo>
                  <a:cubicBezTo>
                    <a:pt x="253509" y="266222"/>
                    <a:pt x="242172" y="265770"/>
                    <a:pt x="232362" y="262406"/>
                  </a:cubicBezTo>
                  <a:cubicBezTo>
                    <a:pt x="222834" y="259127"/>
                    <a:pt x="214834" y="252936"/>
                    <a:pt x="210310" y="243240"/>
                  </a:cubicBezTo>
                  <a:cubicBezTo>
                    <a:pt x="207285" y="236766"/>
                    <a:pt x="205900" y="229332"/>
                    <a:pt x="204317" y="221925"/>
                  </a:cubicBezTo>
                  <a:cubicBezTo>
                    <a:pt x="202451" y="213218"/>
                    <a:pt x="200302" y="204568"/>
                    <a:pt x="196203" y="197020"/>
                  </a:cubicBezTo>
                  <a:cubicBezTo>
                    <a:pt x="192386" y="190010"/>
                    <a:pt x="186901" y="183904"/>
                    <a:pt x="178618" y="179296"/>
                  </a:cubicBezTo>
                  <a:cubicBezTo>
                    <a:pt x="169260" y="174151"/>
                    <a:pt x="158884" y="172935"/>
                    <a:pt x="148254" y="172851"/>
                  </a:cubicBezTo>
                  <a:cubicBezTo>
                    <a:pt x="139547" y="172794"/>
                    <a:pt x="130669" y="173557"/>
                    <a:pt x="122301" y="172370"/>
                  </a:cubicBezTo>
                  <a:cubicBezTo>
                    <a:pt x="116449" y="171550"/>
                    <a:pt x="110851" y="169741"/>
                    <a:pt x="105932" y="165274"/>
                  </a:cubicBezTo>
                  <a:cubicBezTo>
                    <a:pt x="102426" y="162108"/>
                    <a:pt x="101013" y="158462"/>
                    <a:pt x="100589" y="154589"/>
                  </a:cubicBezTo>
                  <a:cubicBezTo>
                    <a:pt x="99938" y="148342"/>
                    <a:pt x="101267" y="141642"/>
                    <a:pt x="102030" y="134970"/>
                  </a:cubicBezTo>
                  <a:cubicBezTo>
                    <a:pt x="103048" y="126207"/>
                    <a:pt x="103161" y="117557"/>
                    <a:pt x="99712" y="109613"/>
                  </a:cubicBezTo>
                  <a:cubicBezTo>
                    <a:pt x="96913" y="103281"/>
                    <a:pt x="92135" y="98532"/>
                    <a:pt x="86198" y="94772"/>
                  </a:cubicBezTo>
                  <a:cubicBezTo>
                    <a:pt x="80997" y="91493"/>
                    <a:pt x="74862" y="88921"/>
                    <a:pt x="68925" y="86150"/>
                  </a:cubicBezTo>
                  <a:cubicBezTo>
                    <a:pt x="64006" y="83832"/>
                    <a:pt x="59171" y="81486"/>
                    <a:pt x="55694" y="77896"/>
                  </a:cubicBezTo>
                  <a:cubicBezTo>
                    <a:pt x="52923" y="75013"/>
                    <a:pt x="51255" y="72129"/>
                    <a:pt x="50294" y="69133"/>
                  </a:cubicBezTo>
                  <a:cubicBezTo>
                    <a:pt x="47071" y="59182"/>
                    <a:pt x="49163" y="48723"/>
                    <a:pt x="45290" y="37782"/>
                  </a:cubicBezTo>
                  <a:cubicBezTo>
                    <a:pt x="44159" y="34447"/>
                    <a:pt x="40540" y="32609"/>
                    <a:pt x="37176" y="33740"/>
                  </a:cubicBezTo>
                  <a:cubicBezTo>
                    <a:pt x="33840" y="34871"/>
                    <a:pt x="32030" y="38517"/>
                    <a:pt x="33133" y="41853"/>
                  </a:cubicBezTo>
                  <a:cubicBezTo>
                    <a:pt x="34999" y="47761"/>
                    <a:pt x="34858" y="53443"/>
                    <a:pt x="35084" y="58984"/>
                  </a:cubicBezTo>
                  <a:cubicBezTo>
                    <a:pt x="35253" y="63818"/>
                    <a:pt x="35649" y="68511"/>
                    <a:pt x="37006" y="73175"/>
                  </a:cubicBezTo>
                  <a:cubicBezTo>
                    <a:pt x="38420" y="78094"/>
                    <a:pt x="40879" y="82899"/>
                    <a:pt x="45233" y="87677"/>
                  </a:cubicBezTo>
                  <a:cubicBezTo>
                    <a:pt x="53375" y="96610"/>
                    <a:pt x="67454" y="100793"/>
                    <a:pt x="77774" y="107719"/>
                  </a:cubicBezTo>
                  <a:cubicBezTo>
                    <a:pt x="80940" y="109839"/>
                    <a:pt x="83682" y="112299"/>
                    <a:pt x="85096" y="115804"/>
                  </a:cubicBezTo>
                  <a:cubicBezTo>
                    <a:pt x="87301" y="121204"/>
                    <a:pt x="86623" y="127055"/>
                    <a:pt x="85803" y="132935"/>
                  </a:cubicBezTo>
                  <a:cubicBezTo>
                    <a:pt x="84728" y="140822"/>
                    <a:pt x="83230" y="148766"/>
                    <a:pt x="83852" y="156200"/>
                  </a:cubicBezTo>
                  <a:cubicBezTo>
                    <a:pt x="84559" y="164031"/>
                    <a:pt x="87386" y="171381"/>
                    <a:pt x="94369" y="177883"/>
                  </a:cubicBezTo>
                  <a:cubicBezTo>
                    <a:pt x="102030" y="184950"/>
                    <a:pt x="110681" y="188201"/>
                    <a:pt x="119842" y="189529"/>
                  </a:cubicBezTo>
                  <a:cubicBezTo>
                    <a:pt x="128973" y="190858"/>
                    <a:pt x="138670" y="190151"/>
                    <a:pt x="148198" y="190151"/>
                  </a:cubicBezTo>
                  <a:cubicBezTo>
                    <a:pt x="155972" y="190151"/>
                    <a:pt x="163634" y="190519"/>
                    <a:pt x="170532" y="194222"/>
                  </a:cubicBezTo>
                  <a:cubicBezTo>
                    <a:pt x="177713" y="198038"/>
                    <a:pt x="181586" y="203805"/>
                    <a:pt x="184159" y="210250"/>
                  </a:cubicBezTo>
                  <a:cubicBezTo>
                    <a:pt x="189304" y="223028"/>
                    <a:pt x="190407" y="238067"/>
                    <a:pt x="196344" y="249996"/>
                  </a:cubicBezTo>
                  <a:cubicBezTo>
                    <a:pt x="203044" y="263395"/>
                    <a:pt x="214381" y="271989"/>
                    <a:pt x="227867" y="276173"/>
                  </a:cubicBezTo>
                  <a:cubicBezTo>
                    <a:pt x="239939" y="279904"/>
                    <a:pt x="253735" y="280187"/>
                    <a:pt x="267107" y="277388"/>
                  </a:cubicBezTo>
                  <a:cubicBezTo>
                    <a:pt x="270726" y="276625"/>
                    <a:pt x="274317" y="275692"/>
                    <a:pt x="277879" y="274618"/>
                  </a:cubicBezTo>
                  <a:cubicBezTo>
                    <a:pt x="281356" y="273544"/>
                    <a:pt x="284777" y="272385"/>
                    <a:pt x="288198" y="271169"/>
                  </a:cubicBezTo>
                  <a:lnTo>
                    <a:pt x="296312" y="267890"/>
                  </a:lnTo>
                  <a:cubicBezTo>
                    <a:pt x="297188" y="267466"/>
                    <a:pt x="299167" y="266788"/>
                    <a:pt x="299959" y="266279"/>
                  </a:cubicBezTo>
                  <a:cubicBezTo>
                    <a:pt x="301344" y="265402"/>
                    <a:pt x="302136" y="264385"/>
                    <a:pt x="302503" y="263622"/>
                  </a:cubicBezTo>
                  <a:cubicBezTo>
                    <a:pt x="303493" y="261643"/>
                    <a:pt x="303464" y="259777"/>
                    <a:pt x="302616" y="258024"/>
                  </a:cubicBezTo>
                  <a:cubicBezTo>
                    <a:pt x="302107" y="257035"/>
                    <a:pt x="301203" y="255480"/>
                    <a:pt x="298771" y="254689"/>
                  </a:cubicBezTo>
                  <a:close/>
                  <a:moveTo>
                    <a:pt x="293598" y="255282"/>
                  </a:moveTo>
                  <a:cubicBezTo>
                    <a:pt x="293174" y="254773"/>
                    <a:pt x="292637" y="255480"/>
                    <a:pt x="292156" y="256441"/>
                  </a:cubicBezTo>
                  <a:lnTo>
                    <a:pt x="292241" y="256413"/>
                  </a:lnTo>
                  <a:cubicBezTo>
                    <a:pt x="292637" y="255989"/>
                    <a:pt x="293117" y="255593"/>
                    <a:pt x="293598" y="255282"/>
                  </a:cubicBezTo>
                  <a:close/>
                  <a:moveTo>
                    <a:pt x="134797" y="217996"/>
                  </a:moveTo>
                  <a:cubicBezTo>
                    <a:pt x="130952" y="217035"/>
                    <a:pt x="126146" y="217261"/>
                    <a:pt x="122810" y="217119"/>
                  </a:cubicBezTo>
                  <a:cubicBezTo>
                    <a:pt x="116562" y="216893"/>
                    <a:pt x="108957" y="217233"/>
                    <a:pt x="101974" y="216158"/>
                  </a:cubicBezTo>
                  <a:cubicBezTo>
                    <a:pt x="98355" y="215593"/>
                    <a:pt x="94934" y="214575"/>
                    <a:pt x="92277" y="212483"/>
                  </a:cubicBezTo>
                  <a:cubicBezTo>
                    <a:pt x="90920" y="211409"/>
                    <a:pt x="89987" y="210024"/>
                    <a:pt x="89139" y="208554"/>
                  </a:cubicBezTo>
                  <a:cubicBezTo>
                    <a:pt x="85944" y="203098"/>
                    <a:pt x="84304" y="196483"/>
                    <a:pt x="81110" y="191338"/>
                  </a:cubicBezTo>
                  <a:cubicBezTo>
                    <a:pt x="79498" y="188794"/>
                    <a:pt x="77604" y="186476"/>
                    <a:pt x="75540" y="184299"/>
                  </a:cubicBezTo>
                  <a:cubicBezTo>
                    <a:pt x="72657" y="181246"/>
                    <a:pt x="69405" y="178504"/>
                    <a:pt x="66126" y="175819"/>
                  </a:cubicBezTo>
                  <a:cubicBezTo>
                    <a:pt x="62140" y="172540"/>
                    <a:pt x="58040" y="169430"/>
                    <a:pt x="55128" y="165331"/>
                  </a:cubicBezTo>
                  <a:cubicBezTo>
                    <a:pt x="53149" y="162617"/>
                    <a:pt x="52414" y="159480"/>
                    <a:pt x="51623" y="156398"/>
                  </a:cubicBezTo>
                  <a:cubicBezTo>
                    <a:pt x="50831" y="153260"/>
                    <a:pt x="50039" y="150123"/>
                    <a:pt x="48767" y="147126"/>
                  </a:cubicBezTo>
                  <a:cubicBezTo>
                    <a:pt x="47862" y="144949"/>
                    <a:pt x="46760" y="142801"/>
                    <a:pt x="45290" y="140822"/>
                  </a:cubicBezTo>
                  <a:cubicBezTo>
                    <a:pt x="43254" y="138080"/>
                    <a:pt x="40823" y="135649"/>
                    <a:pt x="38052" y="133501"/>
                  </a:cubicBezTo>
                  <a:cubicBezTo>
                    <a:pt x="33614" y="130052"/>
                    <a:pt x="28327" y="127196"/>
                    <a:pt x="23153" y="124257"/>
                  </a:cubicBezTo>
                  <a:cubicBezTo>
                    <a:pt x="18771" y="121826"/>
                    <a:pt x="14446" y="119366"/>
                    <a:pt x="11138" y="116030"/>
                  </a:cubicBezTo>
                  <a:cubicBezTo>
                    <a:pt x="8735" y="113401"/>
                    <a:pt x="4692" y="113232"/>
                    <a:pt x="2091" y="115635"/>
                  </a:cubicBezTo>
                  <a:cubicBezTo>
                    <a:pt x="-538" y="118009"/>
                    <a:pt x="-708" y="122052"/>
                    <a:pt x="1695" y="124681"/>
                  </a:cubicBezTo>
                  <a:cubicBezTo>
                    <a:pt x="7943" y="132031"/>
                    <a:pt x="17697" y="136949"/>
                    <a:pt x="25613" y="142942"/>
                  </a:cubicBezTo>
                  <a:cubicBezTo>
                    <a:pt x="28299" y="144978"/>
                    <a:pt x="30673" y="147154"/>
                    <a:pt x="32398" y="149812"/>
                  </a:cubicBezTo>
                  <a:cubicBezTo>
                    <a:pt x="33868" y="152073"/>
                    <a:pt x="34405" y="154589"/>
                    <a:pt x="34971" y="157105"/>
                  </a:cubicBezTo>
                  <a:cubicBezTo>
                    <a:pt x="35819" y="160921"/>
                    <a:pt x="36497" y="164794"/>
                    <a:pt x="37826" y="168497"/>
                  </a:cubicBezTo>
                  <a:cubicBezTo>
                    <a:pt x="38646" y="170759"/>
                    <a:pt x="39749" y="172935"/>
                    <a:pt x="41162" y="175027"/>
                  </a:cubicBezTo>
                  <a:cubicBezTo>
                    <a:pt x="42802" y="177487"/>
                    <a:pt x="44724" y="179748"/>
                    <a:pt x="46816" y="181868"/>
                  </a:cubicBezTo>
                  <a:cubicBezTo>
                    <a:pt x="49728" y="184780"/>
                    <a:pt x="52951" y="187466"/>
                    <a:pt x="56174" y="190123"/>
                  </a:cubicBezTo>
                  <a:cubicBezTo>
                    <a:pt x="60104" y="193345"/>
                    <a:pt x="64090" y="196455"/>
                    <a:pt x="66861" y="200610"/>
                  </a:cubicBezTo>
                  <a:cubicBezTo>
                    <a:pt x="70197" y="205501"/>
                    <a:pt x="72035" y="211861"/>
                    <a:pt x="75399" y="217035"/>
                  </a:cubicBezTo>
                  <a:cubicBezTo>
                    <a:pt x="77406" y="220144"/>
                    <a:pt x="79781" y="222915"/>
                    <a:pt x="82863" y="225120"/>
                  </a:cubicBezTo>
                  <a:cubicBezTo>
                    <a:pt x="86679" y="227777"/>
                    <a:pt x="91118" y="229529"/>
                    <a:pt x="95980" y="230377"/>
                  </a:cubicBezTo>
                  <a:cubicBezTo>
                    <a:pt x="104688" y="231904"/>
                    <a:pt x="114724" y="230773"/>
                    <a:pt x="122753" y="230547"/>
                  </a:cubicBezTo>
                  <a:cubicBezTo>
                    <a:pt x="124789" y="230462"/>
                    <a:pt x="127475" y="230151"/>
                    <a:pt x="130076" y="230208"/>
                  </a:cubicBezTo>
                  <a:cubicBezTo>
                    <a:pt x="131348" y="230236"/>
                    <a:pt x="132648" y="229897"/>
                    <a:pt x="133440" y="230575"/>
                  </a:cubicBezTo>
                  <a:cubicBezTo>
                    <a:pt x="135928" y="232894"/>
                    <a:pt x="139801" y="232752"/>
                    <a:pt x="142119" y="230293"/>
                  </a:cubicBezTo>
                  <a:cubicBezTo>
                    <a:pt x="144438" y="227805"/>
                    <a:pt x="144296" y="223932"/>
                    <a:pt x="141837" y="221614"/>
                  </a:cubicBezTo>
                  <a:cubicBezTo>
                    <a:pt x="140056" y="219833"/>
                    <a:pt x="137596" y="218703"/>
                    <a:pt x="134797" y="217996"/>
                  </a:cubicBezTo>
                  <a:close/>
                  <a:moveTo>
                    <a:pt x="271631" y="150829"/>
                  </a:moveTo>
                  <a:cubicBezTo>
                    <a:pt x="271291" y="151112"/>
                    <a:pt x="270924" y="151338"/>
                    <a:pt x="270557" y="151536"/>
                  </a:cubicBezTo>
                  <a:cubicBezTo>
                    <a:pt x="270839" y="152017"/>
                    <a:pt x="271291" y="151366"/>
                    <a:pt x="271631" y="150829"/>
                  </a:cubicBezTo>
                  <a:close/>
                  <a:moveTo>
                    <a:pt x="197814" y="87168"/>
                  </a:moveTo>
                  <a:cubicBezTo>
                    <a:pt x="201348" y="87564"/>
                    <a:pt x="204486" y="84991"/>
                    <a:pt x="204882" y="81486"/>
                  </a:cubicBezTo>
                  <a:cubicBezTo>
                    <a:pt x="205023" y="80638"/>
                    <a:pt x="205193" y="79196"/>
                    <a:pt x="205645" y="79535"/>
                  </a:cubicBezTo>
                  <a:cubicBezTo>
                    <a:pt x="205758" y="79620"/>
                    <a:pt x="205645" y="79818"/>
                    <a:pt x="205560" y="79931"/>
                  </a:cubicBezTo>
                  <a:cubicBezTo>
                    <a:pt x="205730" y="79988"/>
                    <a:pt x="205985" y="80101"/>
                    <a:pt x="206126" y="80129"/>
                  </a:cubicBezTo>
                  <a:cubicBezTo>
                    <a:pt x="206720" y="80186"/>
                    <a:pt x="207313" y="80383"/>
                    <a:pt x="207935" y="80553"/>
                  </a:cubicBezTo>
                  <a:cubicBezTo>
                    <a:pt x="210621" y="81345"/>
                    <a:pt x="213476" y="82871"/>
                    <a:pt x="216077" y="84256"/>
                  </a:cubicBezTo>
                  <a:cubicBezTo>
                    <a:pt x="222156" y="87366"/>
                    <a:pt x="228375" y="91097"/>
                    <a:pt x="234539" y="95055"/>
                  </a:cubicBezTo>
                  <a:cubicBezTo>
                    <a:pt x="238468" y="97599"/>
                    <a:pt x="242370" y="100285"/>
                    <a:pt x="246130" y="103027"/>
                  </a:cubicBezTo>
                  <a:cubicBezTo>
                    <a:pt x="252548" y="107719"/>
                    <a:pt x="258598" y="112582"/>
                    <a:pt x="263347" y="117981"/>
                  </a:cubicBezTo>
                  <a:cubicBezTo>
                    <a:pt x="265439" y="120299"/>
                    <a:pt x="267249" y="122928"/>
                    <a:pt x="268267" y="125783"/>
                  </a:cubicBezTo>
                  <a:cubicBezTo>
                    <a:pt x="269199" y="128412"/>
                    <a:pt x="269737" y="131183"/>
                    <a:pt x="269115" y="133981"/>
                  </a:cubicBezTo>
                  <a:cubicBezTo>
                    <a:pt x="268917" y="134999"/>
                    <a:pt x="268691" y="136073"/>
                    <a:pt x="268238" y="137119"/>
                  </a:cubicBezTo>
                  <a:cubicBezTo>
                    <a:pt x="267956" y="137769"/>
                    <a:pt x="267701" y="138476"/>
                    <a:pt x="267277" y="139041"/>
                  </a:cubicBezTo>
                  <a:lnTo>
                    <a:pt x="264676" y="140596"/>
                  </a:lnTo>
                  <a:cubicBezTo>
                    <a:pt x="263658" y="141218"/>
                    <a:pt x="263064" y="141755"/>
                    <a:pt x="262867" y="141981"/>
                  </a:cubicBezTo>
                  <a:cubicBezTo>
                    <a:pt x="260690" y="144695"/>
                    <a:pt x="261057" y="147069"/>
                    <a:pt x="261736" y="148483"/>
                  </a:cubicBezTo>
                  <a:cubicBezTo>
                    <a:pt x="262330" y="149755"/>
                    <a:pt x="263178" y="151225"/>
                    <a:pt x="265185" y="151903"/>
                  </a:cubicBezTo>
                  <a:cubicBezTo>
                    <a:pt x="265496" y="151988"/>
                    <a:pt x="266909" y="152836"/>
                    <a:pt x="269369" y="152017"/>
                  </a:cubicBezTo>
                  <a:cubicBezTo>
                    <a:pt x="269793" y="151875"/>
                    <a:pt x="270189" y="151734"/>
                    <a:pt x="270557" y="151536"/>
                  </a:cubicBezTo>
                  <a:lnTo>
                    <a:pt x="270500" y="151479"/>
                  </a:lnTo>
                  <a:cubicBezTo>
                    <a:pt x="270302" y="151055"/>
                    <a:pt x="271065" y="150631"/>
                    <a:pt x="272083" y="150179"/>
                  </a:cubicBezTo>
                  <a:lnTo>
                    <a:pt x="271970" y="150292"/>
                  </a:lnTo>
                  <a:cubicBezTo>
                    <a:pt x="271914" y="150349"/>
                    <a:pt x="271800" y="150575"/>
                    <a:pt x="271631" y="150829"/>
                  </a:cubicBezTo>
                  <a:cubicBezTo>
                    <a:pt x="271942" y="150575"/>
                    <a:pt x="272196" y="150320"/>
                    <a:pt x="272451" y="150010"/>
                  </a:cubicBezTo>
                  <a:cubicBezTo>
                    <a:pt x="273864" y="149416"/>
                    <a:pt x="275645" y="148822"/>
                    <a:pt x="276267" y="148257"/>
                  </a:cubicBezTo>
                  <a:cubicBezTo>
                    <a:pt x="277568" y="147041"/>
                    <a:pt x="278642" y="145571"/>
                    <a:pt x="279603" y="144016"/>
                  </a:cubicBezTo>
                  <a:cubicBezTo>
                    <a:pt x="280876" y="141981"/>
                    <a:pt x="281752" y="139691"/>
                    <a:pt x="282431" y="137571"/>
                  </a:cubicBezTo>
                  <a:cubicBezTo>
                    <a:pt x="284155" y="132228"/>
                    <a:pt x="283957" y="126716"/>
                    <a:pt x="282600" y="121402"/>
                  </a:cubicBezTo>
                  <a:cubicBezTo>
                    <a:pt x="281328" y="116511"/>
                    <a:pt x="278784" y="111875"/>
                    <a:pt x="275617" y="107719"/>
                  </a:cubicBezTo>
                  <a:cubicBezTo>
                    <a:pt x="269143" y="99634"/>
                    <a:pt x="260718" y="91832"/>
                    <a:pt x="251162" y="85359"/>
                  </a:cubicBezTo>
                  <a:cubicBezTo>
                    <a:pt x="242087" y="79168"/>
                    <a:pt x="232051" y="74249"/>
                    <a:pt x="222637" y="70207"/>
                  </a:cubicBezTo>
                  <a:cubicBezTo>
                    <a:pt x="216191" y="67578"/>
                    <a:pt x="208614" y="65090"/>
                    <a:pt x="203242" y="66249"/>
                  </a:cubicBezTo>
                  <a:cubicBezTo>
                    <a:pt x="197645" y="67465"/>
                    <a:pt x="192612" y="70800"/>
                    <a:pt x="192132" y="80129"/>
                  </a:cubicBezTo>
                  <a:cubicBezTo>
                    <a:pt x="191764" y="83635"/>
                    <a:pt x="194308" y="86801"/>
                    <a:pt x="197814" y="87168"/>
                  </a:cubicBezTo>
                  <a:close/>
                  <a:moveTo>
                    <a:pt x="311635" y="133190"/>
                  </a:moveTo>
                  <a:cubicBezTo>
                    <a:pt x="312285" y="133698"/>
                    <a:pt x="312257" y="132483"/>
                    <a:pt x="312229" y="131607"/>
                  </a:cubicBezTo>
                  <a:lnTo>
                    <a:pt x="312115" y="131720"/>
                  </a:lnTo>
                  <a:cubicBezTo>
                    <a:pt x="312002" y="132228"/>
                    <a:pt x="311833" y="132737"/>
                    <a:pt x="311635" y="133190"/>
                  </a:cubicBezTo>
                  <a:close/>
                  <a:moveTo>
                    <a:pt x="313953" y="93444"/>
                  </a:moveTo>
                  <a:cubicBezTo>
                    <a:pt x="310815" y="90899"/>
                    <a:pt x="306885" y="89062"/>
                    <a:pt x="302729" y="87564"/>
                  </a:cubicBezTo>
                  <a:cubicBezTo>
                    <a:pt x="298347" y="86009"/>
                    <a:pt x="293626" y="85161"/>
                    <a:pt x="290035" y="82588"/>
                  </a:cubicBezTo>
                  <a:cubicBezTo>
                    <a:pt x="287406" y="80242"/>
                    <a:pt x="283335" y="80468"/>
                    <a:pt x="280989" y="83126"/>
                  </a:cubicBezTo>
                  <a:cubicBezTo>
                    <a:pt x="278642" y="85783"/>
                    <a:pt x="278897" y="89825"/>
                    <a:pt x="281526" y="92172"/>
                  </a:cubicBezTo>
                  <a:cubicBezTo>
                    <a:pt x="286700" y="97684"/>
                    <a:pt x="294729" y="100850"/>
                    <a:pt x="300977" y="105203"/>
                  </a:cubicBezTo>
                  <a:cubicBezTo>
                    <a:pt x="301994" y="105910"/>
                    <a:pt x="302899" y="106673"/>
                    <a:pt x="303691" y="107521"/>
                  </a:cubicBezTo>
                  <a:cubicBezTo>
                    <a:pt x="304539" y="108426"/>
                    <a:pt x="305330" y="109387"/>
                    <a:pt x="305613" y="110801"/>
                  </a:cubicBezTo>
                  <a:cubicBezTo>
                    <a:pt x="305981" y="112327"/>
                    <a:pt x="306037" y="113995"/>
                    <a:pt x="305726" y="115663"/>
                  </a:cubicBezTo>
                  <a:cubicBezTo>
                    <a:pt x="305274" y="117868"/>
                    <a:pt x="304708" y="120073"/>
                    <a:pt x="303832" y="121995"/>
                  </a:cubicBezTo>
                  <a:cubicBezTo>
                    <a:pt x="303832" y="121967"/>
                    <a:pt x="304030" y="121741"/>
                    <a:pt x="304030" y="121741"/>
                  </a:cubicBezTo>
                  <a:cubicBezTo>
                    <a:pt x="304030" y="121741"/>
                    <a:pt x="301570" y="125529"/>
                    <a:pt x="300977" y="126801"/>
                  </a:cubicBezTo>
                  <a:cubicBezTo>
                    <a:pt x="299450" y="130108"/>
                    <a:pt x="300100" y="132624"/>
                    <a:pt x="300637" y="133416"/>
                  </a:cubicBezTo>
                  <a:cubicBezTo>
                    <a:pt x="302220" y="136440"/>
                    <a:pt x="305924" y="137571"/>
                    <a:pt x="308921" y="136016"/>
                  </a:cubicBezTo>
                  <a:cubicBezTo>
                    <a:pt x="310165" y="135366"/>
                    <a:pt x="311070" y="134349"/>
                    <a:pt x="311635" y="133190"/>
                  </a:cubicBezTo>
                  <a:lnTo>
                    <a:pt x="311607" y="133190"/>
                  </a:lnTo>
                  <a:cubicBezTo>
                    <a:pt x="311211" y="132879"/>
                    <a:pt x="311494" y="132313"/>
                    <a:pt x="312115" y="131720"/>
                  </a:cubicBezTo>
                  <a:lnTo>
                    <a:pt x="312144" y="131522"/>
                  </a:lnTo>
                  <a:cubicBezTo>
                    <a:pt x="312144" y="131437"/>
                    <a:pt x="312172" y="131324"/>
                    <a:pt x="312172" y="131239"/>
                  </a:cubicBezTo>
                  <a:lnTo>
                    <a:pt x="312200" y="131013"/>
                  </a:lnTo>
                  <a:cubicBezTo>
                    <a:pt x="312200" y="131154"/>
                    <a:pt x="312200" y="131380"/>
                    <a:pt x="312229" y="131607"/>
                  </a:cubicBezTo>
                  <a:cubicBezTo>
                    <a:pt x="313388" y="130476"/>
                    <a:pt x="315423" y="129204"/>
                    <a:pt x="315621" y="128949"/>
                  </a:cubicBezTo>
                  <a:cubicBezTo>
                    <a:pt x="317939" y="125755"/>
                    <a:pt x="319890" y="121882"/>
                    <a:pt x="321162" y="117896"/>
                  </a:cubicBezTo>
                  <a:cubicBezTo>
                    <a:pt x="322180" y="114702"/>
                    <a:pt x="322350" y="111394"/>
                    <a:pt x="322124" y="108256"/>
                  </a:cubicBezTo>
                  <a:cubicBezTo>
                    <a:pt x="321275" y="101698"/>
                    <a:pt x="318307" y="96921"/>
                    <a:pt x="313953" y="93444"/>
                  </a:cubicBezTo>
                  <a:close/>
                  <a:moveTo>
                    <a:pt x="277624" y="187579"/>
                  </a:moveTo>
                  <a:cubicBezTo>
                    <a:pt x="274345" y="186787"/>
                    <a:pt x="271009" y="188822"/>
                    <a:pt x="270217" y="192102"/>
                  </a:cubicBezTo>
                  <a:cubicBezTo>
                    <a:pt x="269426" y="195409"/>
                    <a:pt x="271461" y="198717"/>
                    <a:pt x="274769" y="199508"/>
                  </a:cubicBezTo>
                  <a:cubicBezTo>
                    <a:pt x="284834" y="203268"/>
                    <a:pt x="293174" y="198745"/>
                    <a:pt x="299252" y="191367"/>
                  </a:cubicBezTo>
                  <a:cubicBezTo>
                    <a:pt x="300750" y="189557"/>
                    <a:pt x="301994" y="187409"/>
                    <a:pt x="303012" y="185148"/>
                  </a:cubicBezTo>
                  <a:cubicBezTo>
                    <a:pt x="303945" y="183056"/>
                    <a:pt x="304680" y="180822"/>
                    <a:pt x="305104" y="178561"/>
                  </a:cubicBezTo>
                  <a:cubicBezTo>
                    <a:pt x="306602" y="170504"/>
                    <a:pt x="305839" y="162419"/>
                    <a:pt x="303464" y="157557"/>
                  </a:cubicBezTo>
                  <a:cubicBezTo>
                    <a:pt x="302334" y="154221"/>
                    <a:pt x="298687" y="152412"/>
                    <a:pt x="295351" y="153571"/>
                  </a:cubicBezTo>
                  <a:cubicBezTo>
                    <a:pt x="291986" y="154702"/>
                    <a:pt x="290205" y="158349"/>
                    <a:pt x="291336" y="161684"/>
                  </a:cubicBezTo>
                  <a:cubicBezTo>
                    <a:pt x="291901" y="164370"/>
                    <a:pt x="290686" y="168045"/>
                    <a:pt x="289498" y="171974"/>
                  </a:cubicBezTo>
                  <a:cubicBezTo>
                    <a:pt x="288990" y="173727"/>
                    <a:pt x="288254" y="175451"/>
                    <a:pt x="287548" y="177176"/>
                  </a:cubicBezTo>
                  <a:cubicBezTo>
                    <a:pt x="286869" y="178787"/>
                    <a:pt x="286247" y="180370"/>
                    <a:pt x="285427" y="181783"/>
                  </a:cubicBezTo>
                  <a:cubicBezTo>
                    <a:pt x="283590" y="184893"/>
                    <a:pt x="281639" y="188031"/>
                    <a:pt x="277624" y="187579"/>
                  </a:cubicBezTo>
                  <a:close/>
                  <a:moveTo>
                    <a:pt x="142176" y="44934"/>
                  </a:moveTo>
                  <a:cubicBezTo>
                    <a:pt x="140762" y="42334"/>
                    <a:pt x="141356" y="38998"/>
                    <a:pt x="142911" y="35351"/>
                  </a:cubicBezTo>
                  <a:cubicBezTo>
                    <a:pt x="144579" y="31365"/>
                    <a:pt x="148820" y="27097"/>
                    <a:pt x="151901" y="24468"/>
                  </a:cubicBezTo>
                  <a:cubicBezTo>
                    <a:pt x="153456" y="23168"/>
                    <a:pt x="154926" y="22461"/>
                    <a:pt x="155803" y="22009"/>
                  </a:cubicBezTo>
                  <a:cubicBezTo>
                    <a:pt x="158262" y="20906"/>
                    <a:pt x="160807" y="20228"/>
                    <a:pt x="163380" y="20001"/>
                  </a:cubicBezTo>
                  <a:cubicBezTo>
                    <a:pt x="165839" y="19804"/>
                    <a:pt x="168327" y="19973"/>
                    <a:pt x="170758" y="20510"/>
                  </a:cubicBezTo>
                  <a:cubicBezTo>
                    <a:pt x="172766" y="20963"/>
                    <a:pt x="174716" y="21528"/>
                    <a:pt x="176610" y="22376"/>
                  </a:cubicBezTo>
                  <a:cubicBezTo>
                    <a:pt x="180653" y="24213"/>
                    <a:pt x="184385" y="26588"/>
                    <a:pt x="187636" y="29161"/>
                  </a:cubicBezTo>
                  <a:cubicBezTo>
                    <a:pt x="190690" y="30941"/>
                    <a:pt x="191736" y="34871"/>
                    <a:pt x="189926" y="37924"/>
                  </a:cubicBezTo>
                  <a:cubicBezTo>
                    <a:pt x="188145" y="40977"/>
                    <a:pt x="184216" y="41995"/>
                    <a:pt x="181162" y="40214"/>
                  </a:cubicBezTo>
                  <a:cubicBezTo>
                    <a:pt x="177798" y="38800"/>
                    <a:pt x="174010" y="37896"/>
                    <a:pt x="170165" y="37330"/>
                  </a:cubicBezTo>
                  <a:cubicBezTo>
                    <a:pt x="168412" y="37048"/>
                    <a:pt x="166659" y="37132"/>
                    <a:pt x="164906" y="37302"/>
                  </a:cubicBezTo>
                  <a:cubicBezTo>
                    <a:pt x="163973" y="37415"/>
                    <a:pt x="163012" y="37443"/>
                    <a:pt x="162079" y="37754"/>
                  </a:cubicBezTo>
                  <a:cubicBezTo>
                    <a:pt x="162135" y="37726"/>
                    <a:pt x="162305" y="37698"/>
                    <a:pt x="162277" y="37613"/>
                  </a:cubicBezTo>
                  <a:cubicBezTo>
                    <a:pt x="161796" y="36539"/>
                    <a:pt x="159365" y="38998"/>
                    <a:pt x="157697" y="40242"/>
                  </a:cubicBezTo>
                  <a:cubicBezTo>
                    <a:pt x="156792" y="40949"/>
                    <a:pt x="155718" y="41486"/>
                    <a:pt x="155068" y="42249"/>
                  </a:cubicBezTo>
                  <a:cubicBezTo>
                    <a:pt x="155661" y="44086"/>
                    <a:pt x="155350" y="46178"/>
                    <a:pt x="154078" y="47846"/>
                  </a:cubicBezTo>
                  <a:cubicBezTo>
                    <a:pt x="152043" y="50532"/>
                    <a:pt x="148170" y="51040"/>
                    <a:pt x="145484" y="48977"/>
                  </a:cubicBezTo>
                  <a:cubicBezTo>
                    <a:pt x="143703" y="47988"/>
                    <a:pt x="142939" y="46376"/>
                    <a:pt x="142176" y="44934"/>
                  </a:cubicBezTo>
                  <a:close/>
                  <a:moveTo>
                    <a:pt x="154644" y="42447"/>
                  </a:moveTo>
                  <a:cubicBezTo>
                    <a:pt x="154615" y="42447"/>
                    <a:pt x="154672" y="42447"/>
                    <a:pt x="154700" y="42447"/>
                  </a:cubicBezTo>
                  <a:lnTo>
                    <a:pt x="154700" y="42419"/>
                  </a:lnTo>
                  <a:lnTo>
                    <a:pt x="154644" y="424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34"/>
            <p:cNvSpPr/>
            <p:nvPr/>
          </p:nvSpPr>
          <p:spPr>
            <a:xfrm rot="5400000">
              <a:off x="756277" y="541729"/>
              <a:ext cx="132686" cy="183174"/>
            </a:xfrm>
            <a:custGeom>
              <a:rect b="b" l="l" r="r" t="t"/>
              <a:pathLst>
                <a:path extrusionOk="0" h="366347" w="265372">
                  <a:moveTo>
                    <a:pt x="31327" y="366348"/>
                  </a:moveTo>
                  <a:cubicBezTo>
                    <a:pt x="23581" y="359196"/>
                    <a:pt x="17728" y="349867"/>
                    <a:pt x="12979" y="340538"/>
                  </a:cubicBezTo>
                  <a:cubicBezTo>
                    <a:pt x="-1949" y="311252"/>
                    <a:pt x="-3956" y="277866"/>
                    <a:pt x="6731" y="246799"/>
                  </a:cubicBezTo>
                  <a:cubicBezTo>
                    <a:pt x="33362" y="169512"/>
                    <a:pt x="113766" y="111250"/>
                    <a:pt x="173052" y="58897"/>
                  </a:cubicBezTo>
                  <a:cubicBezTo>
                    <a:pt x="193350" y="40974"/>
                    <a:pt x="216505" y="12084"/>
                    <a:pt x="241129" y="41"/>
                  </a:cubicBezTo>
                  <a:cubicBezTo>
                    <a:pt x="244239" y="-1485"/>
                    <a:pt x="257357" y="40013"/>
                    <a:pt x="257894" y="42190"/>
                  </a:cubicBezTo>
                  <a:cubicBezTo>
                    <a:pt x="269316" y="88211"/>
                    <a:pt x="266771" y="136579"/>
                    <a:pt x="256226" y="182516"/>
                  </a:cubicBezTo>
                  <a:cubicBezTo>
                    <a:pt x="241610" y="246008"/>
                    <a:pt x="124679" y="363916"/>
                    <a:pt x="31327" y="366348"/>
                  </a:cubicBezTo>
                  <a:lnTo>
                    <a:pt x="31327" y="36634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34"/>
            <p:cNvSpPr/>
            <p:nvPr/>
          </p:nvSpPr>
          <p:spPr>
            <a:xfrm rot="5400000">
              <a:off x="729960" y="526646"/>
              <a:ext cx="111688" cy="208993"/>
            </a:xfrm>
            <a:custGeom>
              <a:rect b="b" l="l" r="r" t="t"/>
              <a:pathLst>
                <a:path extrusionOk="0" h="417986" w="223376">
                  <a:moveTo>
                    <a:pt x="11991" y="413686"/>
                  </a:moveTo>
                  <a:cubicBezTo>
                    <a:pt x="10973" y="416937"/>
                    <a:pt x="7524" y="418718"/>
                    <a:pt x="4301" y="417700"/>
                  </a:cubicBezTo>
                  <a:cubicBezTo>
                    <a:pt x="1049" y="416682"/>
                    <a:pt x="-732" y="413233"/>
                    <a:pt x="286" y="409983"/>
                  </a:cubicBezTo>
                  <a:cubicBezTo>
                    <a:pt x="1530" y="405827"/>
                    <a:pt x="2124" y="401106"/>
                    <a:pt x="2435" y="396159"/>
                  </a:cubicBezTo>
                  <a:cubicBezTo>
                    <a:pt x="3255" y="383919"/>
                    <a:pt x="2520" y="370463"/>
                    <a:pt x="4216" y="359579"/>
                  </a:cubicBezTo>
                  <a:cubicBezTo>
                    <a:pt x="7382" y="339763"/>
                    <a:pt x="11991" y="319833"/>
                    <a:pt x="18210" y="300413"/>
                  </a:cubicBezTo>
                  <a:cubicBezTo>
                    <a:pt x="24458" y="280907"/>
                    <a:pt x="32346" y="261939"/>
                    <a:pt x="41789" y="244073"/>
                  </a:cubicBezTo>
                  <a:cubicBezTo>
                    <a:pt x="56914" y="215889"/>
                    <a:pt x="75092" y="189684"/>
                    <a:pt x="94628" y="164440"/>
                  </a:cubicBezTo>
                  <a:cubicBezTo>
                    <a:pt x="123408" y="127295"/>
                    <a:pt x="154846" y="92016"/>
                    <a:pt x="181365" y="53316"/>
                  </a:cubicBezTo>
                  <a:cubicBezTo>
                    <a:pt x="192277" y="37400"/>
                    <a:pt x="202427" y="20976"/>
                    <a:pt x="211219" y="3591"/>
                  </a:cubicBezTo>
                  <a:cubicBezTo>
                    <a:pt x="212746" y="425"/>
                    <a:pt x="216591" y="-904"/>
                    <a:pt x="219785" y="651"/>
                  </a:cubicBezTo>
                  <a:cubicBezTo>
                    <a:pt x="222952" y="2206"/>
                    <a:pt x="224281" y="6022"/>
                    <a:pt x="222726" y="9216"/>
                  </a:cubicBezTo>
                  <a:cubicBezTo>
                    <a:pt x="209919" y="36496"/>
                    <a:pt x="194030" y="61740"/>
                    <a:pt x="176643" y="86023"/>
                  </a:cubicBezTo>
                  <a:cubicBezTo>
                    <a:pt x="156627" y="113980"/>
                    <a:pt x="134802" y="140807"/>
                    <a:pt x="113683" y="168030"/>
                  </a:cubicBezTo>
                  <a:cubicBezTo>
                    <a:pt x="92875" y="194886"/>
                    <a:pt x="72661" y="222080"/>
                    <a:pt x="56320" y="251960"/>
                  </a:cubicBezTo>
                  <a:cubicBezTo>
                    <a:pt x="46962" y="268808"/>
                    <a:pt x="39159" y="286787"/>
                    <a:pt x="32770" y="305275"/>
                  </a:cubicBezTo>
                  <a:cubicBezTo>
                    <a:pt x="26324" y="323819"/>
                    <a:pt x="21320" y="342901"/>
                    <a:pt x="17786" y="361926"/>
                  </a:cubicBezTo>
                  <a:cubicBezTo>
                    <a:pt x="15835" y="372357"/>
                    <a:pt x="16259" y="385417"/>
                    <a:pt x="15129" y="397177"/>
                  </a:cubicBezTo>
                  <a:cubicBezTo>
                    <a:pt x="14563" y="403113"/>
                    <a:pt x="13659" y="408739"/>
                    <a:pt x="11991" y="413686"/>
                  </a:cubicBezTo>
                  <a:lnTo>
                    <a:pt x="11991" y="41368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34"/>
            <p:cNvSpPr/>
            <p:nvPr/>
          </p:nvSpPr>
          <p:spPr>
            <a:xfrm rot="5400000">
              <a:off x="431758" y="798914"/>
              <a:ext cx="238979" cy="103246"/>
            </a:xfrm>
            <a:custGeom>
              <a:rect b="b" l="l" r="r" t="t"/>
              <a:pathLst>
                <a:path extrusionOk="0" h="206492" w="477957">
                  <a:moveTo>
                    <a:pt x="0" y="123606"/>
                  </a:moveTo>
                  <a:cubicBezTo>
                    <a:pt x="37347" y="37895"/>
                    <a:pt x="209520" y="-13865"/>
                    <a:pt x="284241" y="3265"/>
                  </a:cubicBezTo>
                  <a:cubicBezTo>
                    <a:pt x="338296" y="15675"/>
                    <a:pt x="392040" y="36736"/>
                    <a:pt x="438038" y="69669"/>
                  </a:cubicBezTo>
                  <a:cubicBezTo>
                    <a:pt x="440214" y="71195"/>
                    <a:pt x="480643" y="103506"/>
                    <a:pt x="477815" y="105655"/>
                  </a:cubicBezTo>
                  <a:cubicBezTo>
                    <a:pt x="455538" y="122758"/>
                    <a:pt x="415392" y="130333"/>
                    <a:pt x="388280" y="140539"/>
                  </a:cubicBezTo>
                  <a:cubicBezTo>
                    <a:pt x="309092" y="170362"/>
                    <a:pt x="215626" y="217006"/>
                    <a:pt x="121341" y="204369"/>
                  </a:cubicBezTo>
                  <a:cubicBezTo>
                    <a:pt x="83486" y="199309"/>
                    <a:pt x="47779" y="181274"/>
                    <a:pt x="21345" y="153203"/>
                  </a:cubicBezTo>
                  <a:cubicBezTo>
                    <a:pt x="12920" y="144242"/>
                    <a:pt x="4919" y="134291"/>
                    <a:pt x="0" y="123606"/>
                  </a:cubicBezTo>
                  <a:lnTo>
                    <a:pt x="0" y="12360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34"/>
            <p:cNvSpPr/>
            <p:nvPr/>
          </p:nvSpPr>
          <p:spPr>
            <a:xfrm rot="5400000">
              <a:off x="415924" y="804715"/>
              <a:ext cx="266624" cy="31710"/>
            </a:xfrm>
            <a:custGeom>
              <a:rect b="b" l="l" r="r" t="t"/>
              <a:pathLst>
                <a:path extrusionOk="0" h="63421" w="533248">
                  <a:moveTo>
                    <a:pt x="5364" y="27044"/>
                  </a:moveTo>
                  <a:cubicBezTo>
                    <a:pt x="2000" y="26620"/>
                    <a:pt x="-375" y="23539"/>
                    <a:pt x="49" y="20175"/>
                  </a:cubicBezTo>
                  <a:cubicBezTo>
                    <a:pt x="473" y="16811"/>
                    <a:pt x="3555" y="14436"/>
                    <a:pt x="6919" y="14860"/>
                  </a:cubicBezTo>
                  <a:cubicBezTo>
                    <a:pt x="12856" y="15539"/>
                    <a:pt x="19302" y="17207"/>
                    <a:pt x="25917" y="19327"/>
                  </a:cubicBezTo>
                  <a:cubicBezTo>
                    <a:pt x="39375" y="23652"/>
                    <a:pt x="53680" y="29928"/>
                    <a:pt x="65921" y="32839"/>
                  </a:cubicBezTo>
                  <a:cubicBezTo>
                    <a:pt x="88086" y="38097"/>
                    <a:pt x="110816" y="42055"/>
                    <a:pt x="133462" y="44430"/>
                  </a:cubicBezTo>
                  <a:cubicBezTo>
                    <a:pt x="156447" y="46889"/>
                    <a:pt x="179346" y="47709"/>
                    <a:pt x="201568" y="46550"/>
                  </a:cubicBezTo>
                  <a:cubicBezTo>
                    <a:pt x="240215" y="44740"/>
                    <a:pt x="277363" y="38126"/>
                    <a:pt x="314201" y="30719"/>
                  </a:cubicBezTo>
                  <a:cubicBezTo>
                    <a:pt x="351887" y="23143"/>
                    <a:pt x="389290" y="14663"/>
                    <a:pt x="427400" y="8443"/>
                  </a:cubicBezTo>
                  <a:cubicBezTo>
                    <a:pt x="459799" y="3185"/>
                    <a:pt x="492735" y="-292"/>
                    <a:pt x="526831" y="19"/>
                  </a:cubicBezTo>
                  <a:cubicBezTo>
                    <a:pt x="530364" y="-9"/>
                    <a:pt x="533248" y="2846"/>
                    <a:pt x="533248" y="6380"/>
                  </a:cubicBezTo>
                  <a:cubicBezTo>
                    <a:pt x="533276" y="9913"/>
                    <a:pt x="530421" y="12797"/>
                    <a:pt x="526859" y="12825"/>
                  </a:cubicBezTo>
                  <a:cubicBezTo>
                    <a:pt x="504835" y="13193"/>
                    <a:pt x="483349" y="15228"/>
                    <a:pt x="462174" y="18196"/>
                  </a:cubicBezTo>
                  <a:cubicBezTo>
                    <a:pt x="409702" y="25574"/>
                    <a:pt x="359322" y="39256"/>
                    <a:pt x="307897" y="49574"/>
                  </a:cubicBezTo>
                  <a:cubicBezTo>
                    <a:pt x="273434" y="56472"/>
                    <a:pt x="238462" y="61702"/>
                    <a:pt x="202303" y="63172"/>
                  </a:cubicBezTo>
                  <a:cubicBezTo>
                    <a:pt x="179233" y="63991"/>
                    <a:pt x="155457" y="62776"/>
                    <a:pt x="131681" y="59751"/>
                  </a:cubicBezTo>
                  <a:cubicBezTo>
                    <a:pt x="108442" y="56811"/>
                    <a:pt x="85203" y="52203"/>
                    <a:pt x="62557" y="46267"/>
                  </a:cubicBezTo>
                  <a:cubicBezTo>
                    <a:pt x="50089" y="42960"/>
                    <a:pt x="35558" y="36203"/>
                    <a:pt x="21875" y="31426"/>
                  </a:cubicBezTo>
                  <a:cubicBezTo>
                    <a:pt x="16135" y="29419"/>
                    <a:pt x="10538" y="27779"/>
                    <a:pt x="5364" y="27044"/>
                  </a:cubicBezTo>
                  <a:lnTo>
                    <a:pt x="5364" y="2704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34"/>
            <p:cNvSpPr/>
            <p:nvPr/>
          </p:nvSpPr>
          <p:spPr>
            <a:xfrm rot="5400000">
              <a:off x="956923" y="586835"/>
              <a:ext cx="107552" cy="136960"/>
            </a:xfrm>
            <a:custGeom>
              <a:rect b="b" l="l" r="r" t="t"/>
              <a:pathLst>
                <a:path extrusionOk="0" h="273921" w="215104">
                  <a:moveTo>
                    <a:pt x="49751" y="8597"/>
                  </a:moveTo>
                  <a:cubicBezTo>
                    <a:pt x="49779" y="8851"/>
                    <a:pt x="49808" y="9106"/>
                    <a:pt x="49864" y="9417"/>
                  </a:cubicBezTo>
                  <a:cubicBezTo>
                    <a:pt x="49384" y="8964"/>
                    <a:pt x="49073" y="8484"/>
                    <a:pt x="49638" y="8314"/>
                  </a:cubicBezTo>
                  <a:lnTo>
                    <a:pt x="49751" y="8597"/>
                  </a:lnTo>
                  <a:close/>
                  <a:moveTo>
                    <a:pt x="2057" y="261489"/>
                  </a:moveTo>
                  <a:cubicBezTo>
                    <a:pt x="2255" y="261206"/>
                    <a:pt x="2453" y="260867"/>
                    <a:pt x="2707" y="260500"/>
                  </a:cubicBezTo>
                  <a:cubicBezTo>
                    <a:pt x="1831" y="260754"/>
                    <a:pt x="1209" y="261122"/>
                    <a:pt x="1888" y="261687"/>
                  </a:cubicBezTo>
                  <a:lnTo>
                    <a:pt x="2029" y="261546"/>
                  </a:lnTo>
                  <a:lnTo>
                    <a:pt x="2057" y="261489"/>
                  </a:lnTo>
                  <a:close/>
                  <a:moveTo>
                    <a:pt x="214376" y="101460"/>
                  </a:moveTo>
                  <a:cubicBezTo>
                    <a:pt x="212736" y="98350"/>
                    <a:pt x="208863" y="97134"/>
                    <a:pt x="205725" y="98774"/>
                  </a:cubicBezTo>
                  <a:cubicBezTo>
                    <a:pt x="175248" y="113898"/>
                    <a:pt x="146807" y="130520"/>
                    <a:pt x="119977" y="149630"/>
                  </a:cubicBezTo>
                  <a:cubicBezTo>
                    <a:pt x="109149" y="157347"/>
                    <a:pt x="98632" y="165460"/>
                    <a:pt x="88342" y="174025"/>
                  </a:cubicBezTo>
                  <a:cubicBezTo>
                    <a:pt x="80171" y="180810"/>
                    <a:pt x="72425" y="188471"/>
                    <a:pt x="64509" y="195764"/>
                  </a:cubicBezTo>
                  <a:cubicBezTo>
                    <a:pt x="73273" y="181743"/>
                    <a:pt x="81613" y="167524"/>
                    <a:pt x="89105" y="152880"/>
                  </a:cubicBezTo>
                  <a:cubicBezTo>
                    <a:pt x="96342" y="138774"/>
                    <a:pt x="102930" y="124329"/>
                    <a:pt x="109432" y="109855"/>
                  </a:cubicBezTo>
                  <a:cubicBezTo>
                    <a:pt x="119044" y="88343"/>
                    <a:pt x="128148" y="66548"/>
                    <a:pt x="137986" y="44950"/>
                  </a:cubicBezTo>
                  <a:cubicBezTo>
                    <a:pt x="139513" y="41756"/>
                    <a:pt x="138184" y="37940"/>
                    <a:pt x="135018" y="36385"/>
                  </a:cubicBezTo>
                  <a:cubicBezTo>
                    <a:pt x="131823" y="34858"/>
                    <a:pt x="127978" y="36187"/>
                    <a:pt x="126451" y="39381"/>
                  </a:cubicBezTo>
                  <a:cubicBezTo>
                    <a:pt x="113786" y="64060"/>
                    <a:pt x="101686" y="88823"/>
                    <a:pt x="89501" y="113530"/>
                  </a:cubicBezTo>
                  <a:cubicBezTo>
                    <a:pt x="81443" y="129898"/>
                    <a:pt x="73245" y="146181"/>
                    <a:pt x="64650" y="162294"/>
                  </a:cubicBezTo>
                  <a:cubicBezTo>
                    <a:pt x="58430" y="173941"/>
                    <a:pt x="51871" y="185418"/>
                    <a:pt x="45001" y="196810"/>
                  </a:cubicBezTo>
                  <a:cubicBezTo>
                    <a:pt x="50401" y="182054"/>
                    <a:pt x="55123" y="167184"/>
                    <a:pt x="58741" y="152004"/>
                  </a:cubicBezTo>
                  <a:cubicBezTo>
                    <a:pt x="61908" y="138690"/>
                    <a:pt x="64254" y="125149"/>
                    <a:pt x="65724" y="111325"/>
                  </a:cubicBezTo>
                  <a:cubicBezTo>
                    <a:pt x="67166" y="97898"/>
                    <a:pt x="67703" y="84159"/>
                    <a:pt x="67421" y="70081"/>
                  </a:cubicBezTo>
                  <a:cubicBezTo>
                    <a:pt x="67195" y="61657"/>
                    <a:pt x="66742" y="53233"/>
                    <a:pt x="66092" y="44837"/>
                  </a:cubicBezTo>
                  <a:cubicBezTo>
                    <a:pt x="65442" y="36441"/>
                    <a:pt x="64594" y="28102"/>
                    <a:pt x="63604" y="19763"/>
                  </a:cubicBezTo>
                  <a:cubicBezTo>
                    <a:pt x="63519" y="19084"/>
                    <a:pt x="62643" y="9897"/>
                    <a:pt x="61880" y="6363"/>
                  </a:cubicBezTo>
                  <a:cubicBezTo>
                    <a:pt x="60834" y="1388"/>
                    <a:pt x="56875" y="88"/>
                    <a:pt x="55999" y="31"/>
                  </a:cubicBezTo>
                  <a:cubicBezTo>
                    <a:pt x="52607" y="-308"/>
                    <a:pt x="49610" y="2151"/>
                    <a:pt x="49270" y="5515"/>
                  </a:cubicBezTo>
                  <a:cubicBezTo>
                    <a:pt x="49157" y="6505"/>
                    <a:pt x="49299" y="7438"/>
                    <a:pt x="49638" y="8314"/>
                  </a:cubicBezTo>
                  <a:lnTo>
                    <a:pt x="49695" y="8286"/>
                  </a:lnTo>
                  <a:cubicBezTo>
                    <a:pt x="49779" y="8257"/>
                    <a:pt x="49723" y="8455"/>
                    <a:pt x="49751" y="8597"/>
                  </a:cubicBezTo>
                  <a:cubicBezTo>
                    <a:pt x="50006" y="9219"/>
                    <a:pt x="50401" y="9812"/>
                    <a:pt x="50882" y="10321"/>
                  </a:cubicBezTo>
                  <a:cubicBezTo>
                    <a:pt x="50628" y="10095"/>
                    <a:pt x="50203" y="9756"/>
                    <a:pt x="49864" y="9417"/>
                  </a:cubicBezTo>
                  <a:cubicBezTo>
                    <a:pt x="50317" y="13120"/>
                    <a:pt x="50599" y="20413"/>
                    <a:pt x="50656" y="20978"/>
                  </a:cubicBezTo>
                  <a:cubicBezTo>
                    <a:pt x="51221" y="29176"/>
                    <a:pt x="51645" y="37374"/>
                    <a:pt x="51900" y="45600"/>
                  </a:cubicBezTo>
                  <a:cubicBezTo>
                    <a:pt x="52126" y="53798"/>
                    <a:pt x="52211" y="61968"/>
                    <a:pt x="52041" y="70138"/>
                  </a:cubicBezTo>
                  <a:cubicBezTo>
                    <a:pt x="51815" y="90407"/>
                    <a:pt x="49440" y="109827"/>
                    <a:pt x="45934" y="128739"/>
                  </a:cubicBezTo>
                  <a:cubicBezTo>
                    <a:pt x="43503" y="141743"/>
                    <a:pt x="40478" y="154492"/>
                    <a:pt x="37001" y="167156"/>
                  </a:cubicBezTo>
                  <a:cubicBezTo>
                    <a:pt x="28802" y="197008"/>
                    <a:pt x="17804" y="226294"/>
                    <a:pt x="5308" y="256033"/>
                  </a:cubicBezTo>
                  <a:cubicBezTo>
                    <a:pt x="4432" y="257616"/>
                    <a:pt x="3499" y="259256"/>
                    <a:pt x="2707" y="260500"/>
                  </a:cubicBezTo>
                  <a:cubicBezTo>
                    <a:pt x="3047" y="260387"/>
                    <a:pt x="3245" y="260387"/>
                    <a:pt x="3584" y="260330"/>
                  </a:cubicBezTo>
                  <a:cubicBezTo>
                    <a:pt x="3499" y="260500"/>
                    <a:pt x="3442" y="260697"/>
                    <a:pt x="3358" y="260867"/>
                  </a:cubicBezTo>
                  <a:cubicBezTo>
                    <a:pt x="2905" y="261122"/>
                    <a:pt x="2368" y="261206"/>
                    <a:pt x="2001" y="261546"/>
                  </a:cubicBezTo>
                  <a:lnTo>
                    <a:pt x="1944" y="261659"/>
                  </a:lnTo>
                  <a:cubicBezTo>
                    <a:pt x="1944" y="261687"/>
                    <a:pt x="1916" y="261715"/>
                    <a:pt x="1888" y="261715"/>
                  </a:cubicBezTo>
                  <a:lnTo>
                    <a:pt x="1859" y="261687"/>
                  </a:lnTo>
                  <a:cubicBezTo>
                    <a:pt x="446" y="263072"/>
                    <a:pt x="-289" y="265107"/>
                    <a:pt x="106" y="267171"/>
                  </a:cubicBezTo>
                  <a:cubicBezTo>
                    <a:pt x="474" y="269065"/>
                    <a:pt x="1746" y="270394"/>
                    <a:pt x="3329" y="271270"/>
                  </a:cubicBezTo>
                  <a:cubicBezTo>
                    <a:pt x="3612" y="271637"/>
                    <a:pt x="3810" y="272259"/>
                    <a:pt x="4121" y="272486"/>
                  </a:cubicBezTo>
                  <a:cubicBezTo>
                    <a:pt x="6722" y="274662"/>
                    <a:pt x="10595" y="274323"/>
                    <a:pt x="12772" y="271751"/>
                  </a:cubicBezTo>
                  <a:cubicBezTo>
                    <a:pt x="13507" y="270874"/>
                    <a:pt x="13931" y="269885"/>
                    <a:pt x="14129" y="268867"/>
                  </a:cubicBezTo>
                  <a:cubicBezTo>
                    <a:pt x="14044" y="268867"/>
                    <a:pt x="13988" y="268839"/>
                    <a:pt x="13875" y="268811"/>
                  </a:cubicBezTo>
                  <a:cubicBezTo>
                    <a:pt x="13309" y="268556"/>
                    <a:pt x="13705" y="267821"/>
                    <a:pt x="13959" y="267171"/>
                  </a:cubicBezTo>
                  <a:cubicBezTo>
                    <a:pt x="13988" y="267114"/>
                    <a:pt x="14073" y="267086"/>
                    <a:pt x="14101" y="267030"/>
                  </a:cubicBezTo>
                  <a:cubicBezTo>
                    <a:pt x="14129" y="267171"/>
                    <a:pt x="14157" y="267228"/>
                    <a:pt x="14186" y="267397"/>
                  </a:cubicBezTo>
                  <a:cubicBezTo>
                    <a:pt x="14186" y="267256"/>
                    <a:pt x="14157" y="267143"/>
                    <a:pt x="14129" y="267001"/>
                  </a:cubicBezTo>
                  <a:cubicBezTo>
                    <a:pt x="14384" y="266662"/>
                    <a:pt x="14836" y="266577"/>
                    <a:pt x="15006" y="266182"/>
                  </a:cubicBezTo>
                  <a:cubicBezTo>
                    <a:pt x="15345" y="265503"/>
                    <a:pt x="15627" y="264825"/>
                    <a:pt x="15938" y="264146"/>
                  </a:cubicBezTo>
                  <a:cubicBezTo>
                    <a:pt x="18200" y="261800"/>
                    <a:pt x="21140" y="259454"/>
                    <a:pt x="21310" y="259256"/>
                  </a:cubicBezTo>
                  <a:cubicBezTo>
                    <a:pt x="26399" y="253206"/>
                    <a:pt x="31827" y="247468"/>
                    <a:pt x="37396" y="241899"/>
                  </a:cubicBezTo>
                  <a:cubicBezTo>
                    <a:pt x="43022" y="236245"/>
                    <a:pt x="48846" y="230817"/>
                    <a:pt x="54727" y="225475"/>
                  </a:cubicBezTo>
                  <a:cubicBezTo>
                    <a:pt x="69371" y="212019"/>
                    <a:pt x="84242" y="199467"/>
                    <a:pt x="99226" y="187340"/>
                  </a:cubicBezTo>
                  <a:cubicBezTo>
                    <a:pt x="109376" y="179142"/>
                    <a:pt x="119610" y="171170"/>
                    <a:pt x="129985" y="163396"/>
                  </a:cubicBezTo>
                  <a:cubicBezTo>
                    <a:pt x="155769" y="144089"/>
                    <a:pt x="182514" y="126166"/>
                    <a:pt x="211633" y="110110"/>
                  </a:cubicBezTo>
                  <a:cubicBezTo>
                    <a:pt x="214800" y="108470"/>
                    <a:pt x="216015" y="104597"/>
                    <a:pt x="214376" y="1014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34"/>
            <p:cNvSpPr/>
            <p:nvPr/>
          </p:nvSpPr>
          <p:spPr>
            <a:xfrm rot="5400000">
              <a:off x="1006874" y="633335"/>
              <a:ext cx="135350" cy="89338"/>
            </a:xfrm>
            <a:custGeom>
              <a:rect b="b" l="l" r="r" t="t"/>
              <a:pathLst>
                <a:path extrusionOk="0" h="178675" w="270699">
                  <a:moveTo>
                    <a:pt x="66381" y="31712"/>
                  </a:moveTo>
                  <a:cubicBezTo>
                    <a:pt x="67682" y="50454"/>
                    <a:pt x="53914" y="66709"/>
                    <a:pt x="35594" y="67981"/>
                  </a:cubicBezTo>
                  <a:cubicBezTo>
                    <a:pt x="17302" y="69253"/>
                    <a:pt x="1385" y="55090"/>
                    <a:pt x="85" y="36348"/>
                  </a:cubicBezTo>
                  <a:cubicBezTo>
                    <a:pt x="-1216" y="17606"/>
                    <a:pt x="12581" y="1352"/>
                    <a:pt x="30872" y="79"/>
                  </a:cubicBezTo>
                  <a:cubicBezTo>
                    <a:pt x="49164" y="-1193"/>
                    <a:pt x="65081" y="12970"/>
                    <a:pt x="66381" y="31712"/>
                  </a:cubicBezTo>
                  <a:close/>
                  <a:moveTo>
                    <a:pt x="151422" y="13620"/>
                  </a:moveTo>
                  <a:cubicBezTo>
                    <a:pt x="133130" y="14892"/>
                    <a:pt x="119334" y="31147"/>
                    <a:pt x="120634" y="49889"/>
                  </a:cubicBezTo>
                  <a:cubicBezTo>
                    <a:pt x="121963" y="68603"/>
                    <a:pt x="137880" y="82794"/>
                    <a:pt x="156171" y="81522"/>
                  </a:cubicBezTo>
                  <a:cubicBezTo>
                    <a:pt x="174463" y="80250"/>
                    <a:pt x="188260" y="63995"/>
                    <a:pt x="186931" y="45253"/>
                  </a:cubicBezTo>
                  <a:cubicBezTo>
                    <a:pt x="185630" y="26511"/>
                    <a:pt x="169713" y="12320"/>
                    <a:pt x="151422" y="13620"/>
                  </a:cubicBezTo>
                  <a:close/>
                  <a:moveTo>
                    <a:pt x="235077" y="110695"/>
                  </a:moveTo>
                  <a:cubicBezTo>
                    <a:pt x="216785" y="111967"/>
                    <a:pt x="202989" y="128222"/>
                    <a:pt x="204318" y="146964"/>
                  </a:cubicBezTo>
                  <a:cubicBezTo>
                    <a:pt x="205618" y="165678"/>
                    <a:pt x="221535" y="179869"/>
                    <a:pt x="239827" y="178597"/>
                  </a:cubicBezTo>
                  <a:cubicBezTo>
                    <a:pt x="258118" y="177324"/>
                    <a:pt x="271915" y="161070"/>
                    <a:pt x="270614" y="142328"/>
                  </a:cubicBezTo>
                  <a:cubicBezTo>
                    <a:pt x="269285" y="123586"/>
                    <a:pt x="253369" y="109395"/>
                    <a:pt x="235077" y="11069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34"/>
            <p:cNvSpPr/>
            <p:nvPr/>
          </p:nvSpPr>
          <p:spPr>
            <a:xfrm rot="5400000">
              <a:off x="458940" y="1002856"/>
              <a:ext cx="139028" cy="91496"/>
            </a:xfrm>
            <a:custGeom>
              <a:rect b="b" l="l" r="r" t="t"/>
              <a:pathLst>
                <a:path extrusionOk="0" h="182992" w="278057">
                  <a:moveTo>
                    <a:pt x="268345" y="1139"/>
                  </a:moveTo>
                  <a:cubicBezTo>
                    <a:pt x="268119" y="1224"/>
                    <a:pt x="267865" y="1337"/>
                    <a:pt x="267582" y="1422"/>
                  </a:cubicBezTo>
                  <a:cubicBezTo>
                    <a:pt x="267921" y="856"/>
                    <a:pt x="268345" y="461"/>
                    <a:pt x="268600" y="970"/>
                  </a:cubicBezTo>
                  <a:lnTo>
                    <a:pt x="268345" y="1139"/>
                  </a:lnTo>
                  <a:lnTo>
                    <a:pt x="268345" y="1139"/>
                  </a:lnTo>
                  <a:close/>
                  <a:moveTo>
                    <a:pt x="271257" y="37"/>
                  </a:moveTo>
                  <a:cubicBezTo>
                    <a:pt x="270296" y="150"/>
                    <a:pt x="269391" y="489"/>
                    <a:pt x="268600" y="970"/>
                  </a:cubicBezTo>
                  <a:lnTo>
                    <a:pt x="268656" y="1026"/>
                  </a:lnTo>
                  <a:cubicBezTo>
                    <a:pt x="268684" y="1111"/>
                    <a:pt x="268487" y="1111"/>
                    <a:pt x="268373" y="1139"/>
                  </a:cubicBezTo>
                  <a:cubicBezTo>
                    <a:pt x="267808" y="1563"/>
                    <a:pt x="267299" y="2044"/>
                    <a:pt x="266903" y="2609"/>
                  </a:cubicBezTo>
                  <a:cubicBezTo>
                    <a:pt x="267073" y="2326"/>
                    <a:pt x="267299" y="1846"/>
                    <a:pt x="267582" y="1422"/>
                  </a:cubicBezTo>
                  <a:cubicBezTo>
                    <a:pt x="264048" y="2637"/>
                    <a:pt x="256980" y="4447"/>
                    <a:pt x="256415" y="4616"/>
                  </a:cubicBezTo>
                  <a:cubicBezTo>
                    <a:pt x="248527" y="6878"/>
                    <a:pt x="240583" y="8998"/>
                    <a:pt x="232610" y="10948"/>
                  </a:cubicBezTo>
                  <a:cubicBezTo>
                    <a:pt x="224638" y="12899"/>
                    <a:pt x="216665" y="14680"/>
                    <a:pt x="208636" y="16235"/>
                  </a:cubicBezTo>
                  <a:cubicBezTo>
                    <a:pt x="188733" y="20221"/>
                    <a:pt x="169282" y="21945"/>
                    <a:pt x="150029" y="22426"/>
                  </a:cubicBezTo>
                  <a:cubicBezTo>
                    <a:pt x="136827" y="22765"/>
                    <a:pt x="123709" y="22454"/>
                    <a:pt x="110619" y="21691"/>
                  </a:cubicBezTo>
                  <a:cubicBezTo>
                    <a:pt x="79633" y="19853"/>
                    <a:pt x="48648" y="15217"/>
                    <a:pt x="16927" y="9139"/>
                  </a:cubicBezTo>
                  <a:cubicBezTo>
                    <a:pt x="15231" y="8602"/>
                    <a:pt x="13506" y="8065"/>
                    <a:pt x="12150" y="7584"/>
                  </a:cubicBezTo>
                  <a:cubicBezTo>
                    <a:pt x="12319" y="7895"/>
                    <a:pt x="12376" y="8065"/>
                    <a:pt x="12517" y="8404"/>
                  </a:cubicBezTo>
                  <a:cubicBezTo>
                    <a:pt x="12319" y="8376"/>
                    <a:pt x="12121" y="8348"/>
                    <a:pt x="11923" y="8291"/>
                  </a:cubicBezTo>
                  <a:cubicBezTo>
                    <a:pt x="11612" y="7924"/>
                    <a:pt x="11386" y="7415"/>
                    <a:pt x="10990" y="7132"/>
                  </a:cubicBezTo>
                  <a:lnTo>
                    <a:pt x="10877" y="7104"/>
                  </a:lnTo>
                  <a:cubicBezTo>
                    <a:pt x="10849" y="7104"/>
                    <a:pt x="10792" y="7104"/>
                    <a:pt x="10821" y="7076"/>
                  </a:cubicBezTo>
                  <a:lnTo>
                    <a:pt x="10821" y="7019"/>
                  </a:lnTo>
                  <a:cubicBezTo>
                    <a:pt x="9181" y="5917"/>
                    <a:pt x="7032" y="5662"/>
                    <a:pt x="5082" y="6454"/>
                  </a:cubicBezTo>
                  <a:cubicBezTo>
                    <a:pt x="3272" y="7189"/>
                    <a:pt x="2254" y="8743"/>
                    <a:pt x="1746" y="10496"/>
                  </a:cubicBezTo>
                  <a:cubicBezTo>
                    <a:pt x="1435" y="10864"/>
                    <a:pt x="897" y="11175"/>
                    <a:pt x="728" y="11514"/>
                  </a:cubicBezTo>
                  <a:cubicBezTo>
                    <a:pt x="-884" y="14482"/>
                    <a:pt x="275" y="18213"/>
                    <a:pt x="3272" y="19797"/>
                  </a:cubicBezTo>
                  <a:cubicBezTo>
                    <a:pt x="4233" y="20334"/>
                    <a:pt x="5308" y="20560"/>
                    <a:pt x="6354" y="20503"/>
                  </a:cubicBezTo>
                  <a:cubicBezTo>
                    <a:pt x="6354" y="20447"/>
                    <a:pt x="6354" y="20390"/>
                    <a:pt x="6354" y="20277"/>
                  </a:cubicBezTo>
                  <a:cubicBezTo>
                    <a:pt x="6495" y="19655"/>
                    <a:pt x="7259" y="19853"/>
                    <a:pt x="7994" y="20023"/>
                  </a:cubicBezTo>
                  <a:cubicBezTo>
                    <a:pt x="8050" y="20051"/>
                    <a:pt x="8078" y="20108"/>
                    <a:pt x="8135" y="20136"/>
                  </a:cubicBezTo>
                  <a:cubicBezTo>
                    <a:pt x="8022" y="20192"/>
                    <a:pt x="7937" y="20249"/>
                    <a:pt x="7796" y="20305"/>
                  </a:cubicBezTo>
                  <a:cubicBezTo>
                    <a:pt x="7937" y="20277"/>
                    <a:pt x="8050" y="20221"/>
                    <a:pt x="8191" y="20164"/>
                  </a:cubicBezTo>
                  <a:cubicBezTo>
                    <a:pt x="8559" y="20334"/>
                    <a:pt x="8757" y="20758"/>
                    <a:pt x="9153" y="20843"/>
                  </a:cubicBezTo>
                  <a:cubicBezTo>
                    <a:pt x="9888" y="21012"/>
                    <a:pt x="10623" y="21153"/>
                    <a:pt x="11358" y="21351"/>
                  </a:cubicBezTo>
                  <a:cubicBezTo>
                    <a:pt x="14129" y="23076"/>
                    <a:pt x="17040" y="25479"/>
                    <a:pt x="17238" y="25592"/>
                  </a:cubicBezTo>
                  <a:cubicBezTo>
                    <a:pt x="24221" y="29323"/>
                    <a:pt x="30950" y="33394"/>
                    <a:pt x="37594" y="37691"/>
                  </a:cubicBezTo>
                  <a:cubicBezTo>
                    <a:pt x="44266" y="42016"/>
                    <a:pt x="50796" y="46595"/>
                    <a:pt x="57271" y="51231"/>
                  </a:cubicBezTo>
                  <a:cubicBezTo>
                    <a:pt x="73470" y="62737"/>
                    <a:pt x="88850" y="74666"/>
                    <a:pt x="103805" y="86822"/>
                  </a:cubicBezTo>
                  <a:cubicBezTo>
                    <a:pt x="113955" y="95048"/>
                    <a:pt x="123878" y="103387"/>
                    <a:pt x="133632" y="111924"/>
                  </a:cubicBezTo>
                  <a:cubicBezTo>
                    <a:pt x="157889" y="133126"/>
                    <a:pt x="180986" y="155515"/>
                    <a:pt x="202755" y="180674"/>
                  </a:cubicBezTo>
                  <a:cubicBezTo>
                    <a:pt x="205017" y="183388"/>
                    <a:pt x="209060" y="183784"/>
                    <a:pt x="211774" y="181522"/>
                  </a:cubicBezTo>
                  <a:cubicBezTo>
                    <a:pt x="214488" y="179261"/>
                    <a:pt x="214884" y="175218"/>
                    <a:pt x="212622" y="172504"/>
                  </a:cubicBezTo>
                  <a:cubicBezTo>
                    <a:pt x="191475" y="145847"/>
                    <a:pt x="169282" y="121479"/>
                    <a:pt x="145025" y="99232"/>
                  </a:cubicBezTo>
                  <a:cubicBezTo>
                    <a:pt x="135215" y="90242"/>
                    <a:pt x="125094" y="81649"/>
                    <a:pt x="114577" y="73366"/>
                  </a:cubicBezTo>
                  <a:cubicBezTo>
                    <a:pt x="106265" y="66808"/>
                    <a:pt x="97162" y="60814"/>
                    <a:pt x="88369" y="54595"/>
                  </a:cubicBezTo>
                  <a:cubicBezTo>
                    <a:pt x="103890" y="60249"/>
                    <a:pt x="119524" y="65451"/>
                    <a:pt x="135413" y="69719"/>
                  </a:cubicBezTo>
                  <a:cubicBezTo>
                    <a:pt x="150736" y="73846"/>
                    <a:pt x="166200" y="77295"/>
                    <a:pt x="181750" y="80631"/>
                  </a:cubicBezTo>
                  <a:cubicBezTo>
                    <a:pt x="204791" y="85550"/>
                    <a:pt x="227974" y="89931"/>
                    <a:pt x="251156" y="95048"/>
                  </a:cubicBezTo>
                  <a:cubicBezTo>
                    <a:pt x="254605" y="95896"/>
                    <a:pt x="258054" y="93776"/>
                    <a:pt x="258902" y="90355"/>
                  </a:cubicBezTo>
                  <a:cubicBezTo>
                    <a:pt x="259751" y="86935"/>
                    <a:pt x="257659" y="83458"/>
                    <a:pt x="254209" y="82610"/>
                  </a:cubicBezTo>
                  <a:cubicBezTo>
                    <a:pt x="227436" y="75345"/>
                    <a:pt x="200692" y="68673"/>
                    <a:pt x="174003" y="61917"/>
                  </a:cubicBezTo>
                  <a:cubicBezTo>
                    <a:pt x="156306" y="57422"/>
                    <a:pt x="138664" y="52815"/>
                    <a:pt x="121107" y="47754"/>
                  </a:cubicBezTo>
                  <a:cubicBezTo>
                    <a:pt x="108442" y="44108"/>
                    <a:pt x="95861" y="40065"/>
                    <a:pt x="83337" y="35740"/>
                  </a:cubicBezTo>
                  <a:cubicBezTo>
                    <a:pt x="98858" y="37917"/>
                    <a:pt x="114379" y="39443"/>
                    <a:pt x="129957" y="39839"/>
                  </a:cubicBezTo>
                  <a:cubicBezTo>
                    <a:pt x="143640" y="40150"/>
                    <a:pt x="157352" y="39613"/>
                    <a:pt x="171176" y="38200"/>
                  </a:cubicBezTo>
                  <a:cubicBezTo>
                    <a:pt x="184633" y="36814"/>
                    <a:pt x="198175" y="34496"/>
                    <a:pt x="211887" y="31274"/>
                  </a:cubicBezTo>
                  <a:cubicBezTo>
                    <a:pt x="220086" y="29295"/>
                    <a:pt x="228228" y="27118"/>
                    <a:pt x="236314" y="24715"/>
                  </a:cubicBezTo>
                  <a:cubicBezTo>
                    <a:pt x="244371" y="22341"/>
                    <a:pt x="252372" y="19768"/>
                    <a:pt x="260316" y="17054"/>
                  </a:cubicBezTo>
                  <a:cubicBezTo>
                    <a:pt x="260966" y="16828"/>
                    <a:pt x="269759" y="14058"/>
                    <a:pt x="273066" y="12588"/>
                  </a:cubicBezTo>
                  <a:cubicBezTo>
                    <a:pt x="277731" y="10524"/>
                    <a:pt x="278155" y="6397"/>
                    <a:pt x="278042" y="5521"/>
                  </a:cubicBezTo>
                  <a:cubicBezTo>
                    <a:pt x="277675" y="2100"/>
                    <a:pt x="274621" y="-331"/>
                    <a:pt x="271257" y="37"/>
                  </a:cubicBezTo>
                  <a:close/>
                  <a:moveTo>
                    <a:pt x="11047" y="7160"/>
                  </a:moveTo>
                  <a:cubicBezTo>
                    <a:pt x="11358" y="7274"/>
                    <a:pt x="11725" y="7415"/>
                    <a:pt x="12150" y="7584"/>
                  </a:cubicBezTo>
                  <a:cubicBezTo>
                    <a:pt x="11725" y="6793"/>
                    <a:pt x="11217" y="6256"/>
                    <a:pt x="10821" y="7019"/>
                  </a:cubicBezTo>
                  <a:lnTo>
                    <a:pt x="10990" y="7132"/>
                  </a:lnTo>
                  <a:lnTo>
                    <a:pt x="11047" y="716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5" name="Google Shape;2475;p34"/>
            <p:cNvSpPr/>
            <p:nvPr/>
          </p:nvSpPr>
          <p:spPr>
            <a:xfrm rot="5400000">
              <a:off x="486724" y="1054309"/>
              <a:ext cx="72758" cy="144677"/>
            </a:xfrm>
            <a:custGeom>
              <a:rect b="b" l="l" r="r" t="t"/>
              <a:pathLst>
                <a:path extrusionOk="0" h="289353" w="145517">
                  <a:moveTo>
                    <a:pt x="66714" y="246671"/>
                  </a:moveTo>
                  <a:cubicBezTo>
                    <a:pt x="71775" y="264283"/>
                    <a:pt x="61201" y="282799"/>
                    <a:pt x="43164" y="288000"/>
                  </a:cubicBezTo>
                  <a:cubicBezTo>
                    <a:pt x="25098" y="293173"/>
                    <a:pt x="6326" y="283053"/>
                    <a:pt x="1266" y="265442"/>
                  </a:cubicBezTo>
                  <a:cubicBezTo>
                    <a:pt x="-3795" y="247802"/>
                    <a:pt x="6779" y="229286"/>
                    <a:pt x="24816" y="224113"/>
                  </a:cubicBezTo>
                  <a:cubicBezTo>
                    <a:pt x="42881" y="218940"/>
                    <a:pt x="61653" y="229032"/>
                    <a:pt x="66714" y="246671"/>
                  </a:cubicBezTo>
                  <a:close/>
                  <a:moveTo>
                    <a:pt x="144262" y="144621"/>
                  </a:moveTo>
                  <a:cubicBezTo>
                    <a:pt x="139202" y="127010"/>
                    <a:pt x="120430" y="116918"/>
                    <a:pt x="102364" y="122091"/>
                  </a:cubicBezTo>
                  <a:cubicBezTo>
                    <a:pt x="84299" y="127264"/>
                    <a:pt x="73754" y="145780"/>
                    <a:pt x="78814" y="163420"/>
                  </a:cubicBezTo>
                  <a:cubicBezTo>
                    <a:pt x="83875" y="181031"/>
                    <a:pt x="102647" y="191151"/>
                    <a:pt x="120684" y="185950"/>
                  </a:cubicBezTo>
                  <a:cubicBezTo>
                    <a:pt x="138750" y="180777"/>
                    <a:pt x="149295" y="162261"/>
                    <a:pt x="144262" y="144621"/>
                  </a:cubicBezTo>
                  <a:close/>
                  <a:moveTo>
                    <a:pt x="108838" y="65242"/>
                  </a:moveTo>
                  <a:cubicBezTo>
                    <a:pt x="126904" y="60069"/>
                    <a:pt x="137449" y="41553"/>
                    <a:pt x="132388" y="23914"/>
                  </a:cubicBezTo>
                  <a:cubicBezTo>
                    <a:pt x="127328" y="6274"/>
                    <a:pt x="108556" y="-3818"/>
                    <a:pt x="90518" y="1355"/>
                  </a:cubicBezTo>
                  <a:cubicBezTo>
                    <a:pt x="72453" y="6557"/>
                    <a:pt x="61908" y="25073"/>
                    <a:pt x="66940" y="42684"/>
                  </a:cubicBezTo>
                  <a:cubicBezTo>
                    <a:pt x="72001" y="60324"/>
                    <a:pt x="90773" y="70416"/>
                    <a:pt x="108838" y="652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6" name="Google Shape;2476;p34"/>
            <p:cNvSpPr/>
            <p:nvPr/>
          </p:nvSpPr>
          <p:spPr>
            <a:xfrm rot="5400000">
              <a:off x="284201" y="276436"/>
              <a:ext cx="407117" cy="419573"/>
            </a:xfrm>
            <a:custGeom>
              <a:rect b="b" l="l" r="r" t="t"/>
              <a:pathLst>
                <a:path extrusionOk="0" h="839146" w="814233">
                  <a:moveTo>
                    <a:pt x="814214" y="411333"/>
                  </a:moveTo>
                  <a:cubicBezTo>
                    <a:pt x="814836" y="415375"/>
                    <a:pt x="800163" y="430301"/>
                    <a:pt x="798100" y="432902"/>
                  </a:cubicBezTo>
                  <a:cubicBezTo>
                    <a:pt x="780345" y="455319"/>
                    <a:pt x="754703" y="474259"/>
                    <a:pt x="730701" y="488676"/>
                  </a:cubicBezTo>
                  <a:cubicBezTo>
                    <a:pt x="702768" y="505496"/>
                    <a:pt x="650495" y="523560"/>
                    <a:pt x="655075" y="527913"/>
                  </a:cubicBezTo>
                  <a:cubicBezTo>
                    <a:pt x="690244" y="561581"/>
                    <a:pt x="700167" y="704932"/>
                    <a:pt x="694965" y="707646"/>
                  </a:cubicBezTo>
                  <a:cubicBezTo>
                    <a:pt x="688802" y="710897"/>
                    <a:pt x="637631" y="712621"/>
                    <a:pt x="594715" y="700522"/>
                  </a:cubicBezTo>
                  <a:cubicBezTo>
                    <a:pt x="550951" y="688197"/>
                    <a:pt x="515498" y="661992"/>
                    <a:pt x="515498" y="661992"/>
                  </a:cubicBezTo>
                  <a:cubicBezTo>
                    <a:pt x="515498" y="661992"/>
                    <a:pt x="508968" y="703603"/>
                    <a:pt x="487566" y="744084"/>
                  </a:cubicBezTo>
                  <a:cubicBezTo>
                    <a:pt x="462716" y="791124"/>
                    <a:pt x="422174" y="838078"/>
                    <a:pt x="416266" y="839124"/>
                  </a:cubicBezTo>
                  <a:cubicBezTo>
                    <a:pt x="412449" y="839802"/>
                    <a:pt x="397889" y="824763"/>
                    <a:pt x="395317" y="822587"/>
                  </a:cubicBezTo>
                  <a:cubicBezTo>
                    <a:pt x="373548" y="804466"/>
                    <a:pt x="355058" y="778007"/>
                    <a:pt x="340838" y="753187"/>
                  </a:cubicBezTo>
                  <a:cubicBezTo>
                    <a:pt x="324299" y="724296"/>
                    <a:pt x="315563" y="692239"/>
                    <a:pt x="313414" y="659391"/>
                  </a:cubicBezTo>
                  <a:cubicBezTo>
                    <a:pt x="309937" y="664875"/>
                    <a:pt x="306149" y="670049"/>
                    <a:pt x="302021" y="674911"/>
                  </a:cubicBezTo>
                  <a:cubicBezTo>
                    <a:pt x="270300" y="712084"/>
                    <a:pt x="218535" y="713752"/>
                    <a:pt x="175337" y="717427"/>
                  </a:cubicBezTo>
                  <a:cubicBezTo>
                    <a:pt x="170926" y="717794"/>
                    <a:pt x="133099" y="724749"/>
                    <a:pt x="130413" y="719377"/>
                  </a:cubicBezTo>
                  <a:cubicBezTo>
                    <a:pt x="123883" y="706430"/>
                    <a:pt x="126060" y="686162"/>
                    <a:pt x="131120" y="666232"/>
                  </a:cubicBezTo>
                  <a:cubicBezTo>
                    <a:pt x="134230" y="618910"/>
                    <a:pt x="135361" y="562090"/>
                    <a:pt x="170728" y="527037"/>
                  </a:cubicBezTo>
                  <a:cubicBezTo>
                    <a:pt x="173669" y="524125"/>
                    <a:pt x="176807" y="521327"/>
                    <a:pt x="180001" y="518669"/>
                  </a:cubicBezTo>
                  <a:cubicBezTo>
                    <a:pt x="138866" y="507277"/>
                    <a:pt x="99286" y="487885"/>
                    <a:pt x="61318" y="467785"/>
                  </a:cubicBezTo>
                  <a:cubicBezTo>
                    <a:pt x="53769" y="463771"/>
                    <a:pt x="2089" y="442117"/>
                    <a:pt x="25" y="430669"/>
                  </a:cubicBezTo>
                  <a:cubicBezTo>
                    <a:pt x="-681" y="426654"/>
                    <a:pt x="13539" y="411276"/>
                    <a:pt x="15518" y="408562"/>
                  </a:cubicBezTo>
                  <a:cubicBezTo>
                    <a:pt x="32566" y="385552"/>
                    <a:pt x="57614" y="365848"/>
                    <a:pt x="81193" y="350611"/>
                  </a:cubicBezTo>
                  <a:cubicBezTo>
                    <a:pt x="108616" y="332915"/>
                    <a:pt x="139206" y="323332"/>
                    <a:pt x="170644" y="320534"/>
                  </a:cubicBezTo>
                  <a:cubicBezTo>
                    <a:pt x="165357" y="316972"/>
                    <a:pt x="160324" y="313099"/>
                    <a:pt x="155631" y="308858"/>
                  </a:cubicBezTo>
                  <a:cubicBezTo>
                    <a:pt x="119472" y="276349"/>
                    <a:pt x="117069" y="222356"/>
                    <a:pt x="112857" y="177437"/>
                  </a:cubicBezTo>
                  <a:cubicBezTo>
                    <a:pt x="112433" y="172829"/>
                    <a:pt x="105167" y="133451"/>
                    <a:pt x="110284" y="130567"/>
                  </a:cubicBezTo>
                  <a:cubicBezTo>
                    <a:pt x="124194" y="122652"/>
                    <a:pt x="147404" y="126158"/>
                    <a:pt x="168891" y="132575"/>
                  </a:cubicBezTo>
                  <a:cubicBezTo>
                    <a:pt x="173669" y="133253"/>
                    <a:pt x="177344" y="133818"/>
                    <a:pt x="178588" y="133960"/>
                  </a:cubicBezTo>
                  <a:cubicBezTo>
                    <a:pt x="223935" y="137804"/>
                    <a:pt x="278329" y="139670"/>
                    <a:pt x="311548" y="176956"/>
                  </a:cubicBezTo>
                  <a:cubicBezTo>
                    <a:pt x="314291" y="180123"/>
                    <a:pt x="316948" y="183345"/>
                    <a:pt x="319436" y="186737"/>
                  </a:cubicBezTo>
                  <a:cubicBezTo>
                    <a:pt x="330829" y="143939"/>
                    <a:pt x="349941" y="102921"/>
                    <a:pt x="369590" y="63514"/>
                  </a:cubicBezTo>
                  <a:cubicBezTo>
                    <a:pt x="373548" y="55684"/>
                    <a:pt x="394893" y="2001"/>
                    <a:pt x="405918" y="22"/>
                  </a:cubicBezTo>
                  <a:cubicBezTo>
                    <a:pt x="409735" y="-656"/>
                    <a:pt x="424323" y="14326"/>
                    <a:pt x="426896" y="16418"/>
                  </a:cubicBezTo>
                  <a:cubicBezTo>
                    <a:pt x="448750" y="34482"/>
                    <a:pt x="467324" y="60885"/>
                    <a:pt x="481658" y="85620"/>
                  </a:cubicBezTo>
                  <a:cubicBezTo>
                    <a:pt x="494719" y="108320"/>
                    <a:pt x="508431" y="142214"/>
                    <a:pt x="514961" y="171727"/>
                  </a:cubicBezTo>
                  <a:cubicBezTo>
                    <a:pt x="516884" y="169069"/>
                    <a:pt x="518665" y="166243"/>
                    <a:pt x="520757" y="163783"/>
                  </a:cubicBezTo>
                  <a:cubicBezTo>
                    <a:pt x="552082" y="126723"/>
                    <a:pt x="727873" y="134045"/>
                    <a:pt x="729146" y="136589"/>
                  </a:cubicBezTo>
                  <a:cubicBezTo>
                    <a:pt x="729485" y="137267"/>
                    <a:pt x="725470" y="198808"/>
                    <a:pt x="706415" y="247741"/>
                  </a:cubicBezTo>
                  <a:cubicBezTo>
                    <a:pt x="686993" y="297636"/>
                    <a:pt x="652530" y="334894"/>
                    <a:pt x="652530" y="334894"/>
                  </a:cubicBezTo>
                  <a:cubicBezTo>
                    <a:pt x="652530" y="334894"/>
                    <a:pt x="691205" y="334131"/>
                    <a:pt x="730446" y="351318"/>
                  </a:cubicBezTo>
                  <a:cubicBezTo>
                    <a:pt x="771553" y="369297"/>
                    <a:pt x="813338" y="405425"/>
                    <a:pt x="814214" y="4113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7" name="Google Shape;2477;p34"/>
            <p:cNvSpPr/>
            <p:nvPr/>
          </p:nvSpPr>
          <p:spPr>
            <a:xfrm rot="5400000">
              <a:off x="367217" y="368266"/>
              <a:ext cx="241881" cy="244487"/>
            </a:xfrm>
            <a:custGeom>
              <a:rect b="b" l="l" r="r" t="t"/>
              <a:pathLst>
                <a:path extrusionOk="0" h="488973" w="483762">
                  <a:moveTo>
                    <a:pt x="479739" y="343106"/>
                  </a:moveTo>
                  <a:cubicBezTo>
                    <a:pt x="473293" y="332392"/>
                    <a:pt x="459327" y="316589"/>
                    <a:pt x="456839" y="313339"/>
                  </a:cubicBezTo>
                  <a:cubicBezTo>
                    <a:pt x="446774" y="300165"/>
                    <a:pt x="436399" y="286936"/>
                    <a:pt x="425175" y="274497"/>
                  </a:cubicBezTo>
                  <a:cubicBezTo>
                    <a:pt x="420453" y="269268"/>
                    <a:pt x="415562" y="264151"/>
                    <a:pt x="410502" y="259204"/>
                  </a:cubicBezTo>
                  <a:cubicBezTo>
                    <a:pt x="420567" y="255416"/>
                    <a:pt x="428991" y="249169"/>
                    <a:pt x="436285" y="241536"/>
                  </a:cubicBezTo>
                  <a:cubicBezTo>
                    <a:pt x="447594" y="229578"/>
                    <a:pt x="456075" y="214172"/>
                    <a:pt x="463850" y="199953"/>
                  </a:cubicBezTo>
                  <a:cubicBezTo>
                    <a:pt x="468176" y="194808"/>
                    <a:pt x="472162" y="189324"/>
                    <a:pt x="475102" y="183839"/>
                  </a:cubicBezTo>
                  <a:cubicBezTo>
                    <a:pt x="477562" y="179203"/>
                    <a:pt x="479286" y="174567"/>
                    <a:pt x="479965" y="170157"/>
                  </a:cubicBezTo>
                  <a:cubicBezTo>
                    <a:pt x="480106" y="169507"/>
                    <a:pt x="480219" y="168942"/>
                    <a:pt x="480219" y="168405"/>
                  </a:cubicBezTo>
                  <a:cubicBezTo>
                    <a:pt x="480276" y="167726"/>
                    <a:pt x="480304" y="167076"/>
                    <a:pt x="480248" y="166511"/>
                  </a:cubicBezTo>
                  <a:lnTo>
                    <a:pt x="480191" y="163684"/>
                  </a:lnTo>
                  <a:cubicBezTo>
                    <a:pt x="479993" y="161818"/>
                    <a:pt x="478890" y="159048"/>
                    <a:pt x="475554" y="156871"/>
                  </a:cubicBezTo>
                  <a:cubicBezTo>
                    <a:pt x="473236" y="155316"/>
                    <a:pt x="469250" y="153535"/>
                    <a:pt x="464896" y="151896"/>
                  </a:cubicBezTo>
                  <a:cubicBezTo>
                    <a:pt x="462352" y="150708"/>
                    <a:pt x="459609" y="149634"/>
                    <a:pt x="456754" y="148730"/>
                  </a:cubicBezTo>
                  <a:cubicBezTo>
                    <a:pt x="454181" y="147882"/>
                    <a:pt x="451495" y="147118"/>
                    <a:pt x="448753" y="146468"/>
                  </a:cubicBezTo>
                  <a:cubicBezTo>
                    <a:pt x="433260" y="140532"/>
                    <a:pt x="416241" y="133549"/>
                    <a:pt x="399306" y="131175"/>
                  </a:cubicBezTo>
                  <a:cubicBezTo>
                    <a:pt x="387687" y="129563"/>
                    <a:pt x="376152" y="130072"/>
                    <a:pt x="365098" y="134228"/>
                  </a:cubicBezTo>
                  <a:cubicBezTo>
                    <a:pt x="366257" y="128998"/>
                    <a:pt x="367105" y="123655"/>
                    <a:pt x="367614" y="118284"/>
                  </a:cubicBezTo>
                  <a:cubicBezTo>
                    <a:pt x="368575" y="108192"/>
                    <a:pt x="368321" y="97874"/>
                    <a:pt x="366766" y="87471"/>
                  </a:cubicBezTo>
                  <a:cubicBezTo>
                    <a:pt x="365437" y="78595"/>
                    <a:pt x="358058" y="26043"/>
                    <a:pt x="353648" y="17845"/>
                  </a:cubicBezTo>
                  <a:cubicBezTo>
                    <a:pt x="352913" y="16460"/>
                    <a:pt x="349916" y="9280"/>
                    <a:pt x="347400" y="5350"/>
                  </a:cubicBezTo>
                  <a:cubicBezTo>
                    <a:pt x="345478" y="2297"/>
                    <a:pt x="343103" y="658"/>
                    <a:pt x="341689" y="262"/>
                  </a:cubicBezTo>
                  <a:cubicBezTo>
                    <a:pt x="339003" y="-501"/>
                    <a:pt x="334141" y="347"/>
                    <a:pt x="328797" y="3541"/>
                  </a:cubicBezTo>
                  <a:cubicBezTo>
                    <a:pt x="318676" y="9562"/>
                    <a:pt x="300894" y="38453"/>
                    <a:pt x="297869" y="40884"/>
                  </a:cubicBezTo>
                  <a:cubicBezTo>
                    <a:pt x="285627" y="50467"/>
                    <a:pt x="273357" y="60418"/>
                    <a:pt x="261964" y="71188"/>
                  </a:cubicBezTo>
                  <a:cubicBezTo>
                    <a:pt x="256818" y="76079"/>
                    <a:pt x="251814" y="81139"/>
                    <a:pt x="247037" y="86425"/>
                  </a:cubicBezTo>
                  <a:cubicBezTo>
                    <a:pt x="242400" y="74807"/>
                    <a:pt x="234767" y="65111"/>
                    <a:pt x="225579" y="56828"/>
                  </a:cubicBezTo>
                  <a:cubicBezTo>
                    <a:pt x="211782" y="44305"/>
                    <a:pt x="194339" y="34807"/>
                    <a:pt x="178987" y="25902"/>
                  </a:cubicBezTo>
                  <a:lnTo>
                    <a:pt x="174011" y="22707"/>
                  </a:lnTo>
                  <a:lnTo>
                    <a:pt x="174746" y="22962"/>
                  </a:lnTo>
                  <a:cubicBezTo>
                    <a:pt x="168498" y="17478"/>
                    <a:pt x="161713" y="12389"/>
                    <a:pt x="155154" y="8969"/>
                  </a:cubicBezTo>
                  <a:cubicBezTo>
                    <a:pt x="149048" y="5718"/>
                    <a:pt x="143054" y="3965"/>
                    <a:pt x="137739" y="4135"/>
                  </a:cubicBezTo>
                  <a:cubicBezTo>
                    <a:pt x="135902" y="4248"/>
                    <a:pt x="133074" y="5379"/>
                    <a:pt x="131011" y="8941"/>
                  </a:cubicBezTo>
                  <a:cubicBezTo>
                    <a:pt x="127646" y="14820"/>
                    <a:pt x="123858" y="31782"/>
                    <a:pt x="123151" y="34043"/>
                  </a:cubicBezTo>
                  <a:cubicBezTo>
                    <a:pt x="118204" y="49846"/>
                    <a:pt x="112182" y="67231"/>
                    <a:pt x="111164" y="84814"/>
                  </a:cubicBezTo>
                  <a:cubicBezTo>
                    <a:pt x="110486" y="96885"/>
                    <a:pt x="112097" y="109012"/>
                    <a:pt x="117751" y="120800"/>
                  </a:cubicBezTo>
                  <a:cubicBezTo>
                    <a:pt x="117977" y="121252"/>
                    <a:pt x="118232" y="121761"/>
                    <a:pt x="118571" y="122355"/>
                  </a:cubicBezTo>
                  <a:cubicBezTo>
                    <a:pt x="112069" y="120065"/>
                    <a:pt x="105255" y="117917"/>
                    <a:pt x="98470" y="116362"/>
                  </a:cubicBezTo>
                  <a:cubicBezTo>
                    <a:pt x="88830" y="114072"/>
                    <a:pt x="79246" y="112941"/>
                    <a:pt x="70538" y="113761"/>
                  </a:cubicBezTo>
                  <a:cubicBezTo>
                    <a:pt x="60078" y="114751"/>
                    <a:pt x="48939" y="116503"/>
                    <a:pt x="38365" y="119415"/>
                  </a:cubicBezTo>
                  <a:cubicBezTo>
                    <a:pt x="30986" y="121450"/>
                    <a:pt x="23890" y="123994"/>
                    <a:pt x="17444" y="127302"/>
                  </a:cubicBezTo>
                  <a:cubicBezTo>
                    <a:pt x="16087" y="128009"/>
                    <a:pt x="9132" y="130666"/>
                    <a:pt x="5372" y="132984"/>
                  </a:cubicBezTo>
                  <a:cubicBezTo>
                    <a:pt x="2036" y="134991"/>
                    <a:pt x="510" y="137648"/>
                    <a:pt x="142" y="139231"/>
                  </a:cubicBezTo>
                  <a:cubicBezTo>
                    <a:pt x="-452" y="141889"/>
                    <a:pt x="792" y="146892"/>
                    <a:pt x="4298" y="152433"/>
                  </a:cubicBezTo>
                  <a:cubicBezTo>
                    <a:pt x="10970" y="162977"/>
                    <a:pt x="25332" y="178355"/>
                    <a:pt x="27905" y="181550"/>
                  </a:cubicBezTo>
                  <a:cubicBezTo>
                    <a:pt x="38280" y="194468"/>
                    <a:pt x="48967" y="207387"/>
                    <a:pt x="60473" y="219515"/>
                  </a:cubicBezTo>
                  <a:cubicBezTo>
                    <a:pt x="65421" y="224744"/>
                    <a:pt x="70453" y="229776"/>
                    <a:pt x="75712" y="234582"/>
                  </a:cubicBezTo>
                  <a:cubicBezTo>
                    <a:pt x="65053" y="238907"/>
                    <a:pt x="56317" y="246031"/>
                    <a:pt x="48910" y="254624"/>
                  </a:cubicBezTo>
                  <a:cubicBezTo>
                    <a:pt x="37602" y="267769"/>
                    <a:pt x="29460" y="284618"/>
                    <a:pt x="21798" y="299515"/>
                  </a:cubicBezTo>
                  <a:cubicBezTo>
                    <a:pt x="17444" y="305056"/>
                    <a:pt x="13599" y="310908"/>
                    <a:pt x="11168" y="316618"/>
                  </a:cubicBezTo>
                  <a:cubicBezTo>
                    <a:pt x="8850" y="322017"/>
                    <a:pt x="7775" y="327332"/>
                    <a:pt x="8199" y="332250"/>
                  </a:cubicBezTo>
                  <a:cubicBezTo>
                    <a:pt x="8341" y="334201"/>
                    <a:pt x="9641" y="337226"/>
                    <a:pt x="13288" y="339629"/>
                  </a:cubicBezTo>
                  <a:cubicBezTo>
                    <a:pt x="19254" y="343530"/>
                    <a:pt x="36527" y="348759"/>
                    <a:pt x="38817" y="349664"/>
                  </a:cubicBezTo>
                  <a:cubicBezTo>
                    <a:pt x="54480" y="355798"/>
                    <a:pt x="71782" y="363148"/>
                    <a:pt x="88971" y="365749"/>
                  </a:cubicBezTo>
                  <a:cubicBezTo>
                    <a:pt x="100223" y="367417"/>
                    <a:pt x="111390" y="367106"/>
                    <a:pt x="122190" y="363544"/>
                  </a:cubicBezTo>
                  <a:cubicBezTo>
                    <a:pt x="121172" y="368293"/>
                    <a:pt x="120437" y="373099"/>
                    <a:pt x="119900" y="377933"/>
                  </a:cubicBezTo>
                  <a:cubicBezTo>
                    <a:pt x="118854" y="388109"/>
                    <a:pt x="119023" y="398512"/>
                    <a:pt x="120494" y="409000"/>
                  </a:cubicBezTo>
                  <a:cubicBezTo>
                    <a:pt x="121794" y="417961"/>
                    <a:pt x="123603" y="427488"/>
                    <a:pt x="126176" y="436788"/>
                  </a:cubicBezTo>
                  <a:cubicBezTo>
                    <a:pt x="128777" y="446230"/>
                    <a:pt x="132170" y="455502"/>
                    <a:pt x="136552" y="463785"/>
                  </a:cubicBezTo>
                  <a:cubicBezTo>
                    <a:pt x="137287" y="465227"/>
                    <a:pt x="140312" y="472463"/>
                    <a:pt x="142771" y="476449"/>
                  </a:cubicBezTo>
                  <a:cubicBezTo>
                    <a:pt x="144948" y="479955"/>
                    <a:pt x="147719" y="481736"/>
                    <a:pt x="149274" y="482188"/>
                  </a:cubicBezTo>
                  <a:cubicBezTo>
                    <a:pt x="152242" y="483064"/>
                    <a:pt x="157529" y="482273"/>
                    <a:pt x="163381" y="478852"/>
                  </a:cubicBezTo>
                  <a:cubicBezTo>
                    <a:pt x="173616" y="472916"/>
                    <a:pt x="188373" y="459432"/>
                    <a:pt x="191483" y="457057"/>
                  </a:cubicBezTo>
                  <a:cubicBezTo>
                    <a:pt x="203866" y="447502"/>
                    <a:pt x="216221" y="437608"/>
                    <a:pt x="227727" y="426866"/>
                  </a:cubicBezTo>
                  <a:cubicBezTo>
                    <a:pt x="232222" y="422711"/>
                    <a:pt x="236576" y="418385"/>
                    <a:pt x="240789" y="413891"/>
                  </a:cubicBezTo>
                  <a:cubicBezTo>
                    <a:pt x="245510" y="424604"/>
                    <a:pt x="252747" y="433707"/>
                    <a:pt x="261342" y="441622"/>
                  </a:cubicBezTo>
                  <a:cubicBezTo>
                    <a:pt x="275025" y="454145"/>
                    <a:pt x="292243" y="463728"/>
                    <a:pt x="307509" y="472718"/>
                  </a:cubicBezTo>
                  <a:cubicBezTo>
                    <a:pt x="313079" y="477439"/>
                    <a:pt x="318959" y="481679"/>
                    <a:pt x="324642" y="484562"/>
                  </a:cubicBezTo>
                  <a:cubicBezTo>
                    <a:pt x="330268" y="487474"/>
                    <a:pt x="335837" y="489029"/>
                    <a:pt x="340813" y="488972"/>
                  </a:cubicBezTo>
                  <a:cubicBezTo>
                    <a:pt x="343075" y="488972"/>
                    <a:pt x="346637" y="487757"/>
                    <a:pt x="349238" y="483545"/>
                  </a:cubicBezTo>
                  <a:cubicBezTo>
                    <a:pt x="352800" y="477693"/>
                    <a:pt x="357154" y="460647"/>
                    <a:pt x="357945" y="458386"/>
                  </a:cubicBezTo>
                  <a:cubicBezTo>
                    <a:pt x="363373" y="442668"/>
                    <a:pt x="369932" y="425283"/>
                    <a:pt x="371459" y="407643"/>
                  </a:cubicBezTo>
                  <a:cubicBezTo>
                    <a:pt x="372336" y="397184"/>
                    <a:pt x="371516" y="386668"/>
                    <a:pt x="367869" y="376265"/>
                  </a:cubicBezTo>
                  <a:cubicBezTo>
                    <a:pt x="371968" y="377424"/>
                    <a:pt x="376067" y="378385"/>
                    <a:pt x="380195" y="379148"/>
                  </a:cubicBezTo>
                  <a:cubicBezTo>
                    <a:pt x="390514" y="381042"/>
                    <a:pt x="401031" y="381749"/>
                    <a:pt x="411576" y="381014"/>
                  </a:cubicBezTo>
                  <a:cubicBezTo>
                    <a:pt x="422121" y="380307"/>
                    <a:pt x="433402" y="378866"/>
                    <a:pt x="444117" y="376237"/>
                  </a:cubicBezTo>
                  <a:cubicBezTo>
                    <a:pt x="451637" y="374399"/>
                    <a:pt x="458846" y="372024"/>
                    <a:pt x="465462" y="368915"/>
                  </a:cubicBezTo>
                  <a:cubicBezTo>
                    <a:pt x="467130" y="368123"/>
                    <a:pt x="476544" y="364703"/>
                    <a:pt x="479852" y="362159"/>
                  </a:cubicBezTo>
                  <a:cubicBezTo>
                    <a:pt x="482113" y="360463"/>
                    <a:pt x="483160" y="358427"/>
                    <a:pt x="483527" y="357014"/>
                  </a:cubicBezTo>
                  <a:cubicBezTo>
                    <a:pt x="484290" y="354187"/>
                    <a:pt x="483244" y="348929"/>
                    <a:pt x="479739" y="343106"/>
                  </a:cubicBezTo>
                  <a:close/>
                  <a:moveTo>
                    <a:pt x="360320" y="173917"/>
                  </a:moveTo>
                  <a:cubicBezTo>
                    <a:pt x="361338" y="167896"/>
                    <a:pt x="361847" y="161846"/>
                    <a:pt x="361536" y="156108"/>
                  </a:cubicBezTo>
                  <a:cubicBezTo>
                    <a:pt x="361479" y="155373"/>
                    <a:pt x="361479" y="152716"/>
                    <a:pt x="361366" y="150058"/>
                  </a:cubicBezTo>
                  <a:cubicBezTo>
                    <a:pt x="361932" y="149747"/>
                    <a:pt x="362469" y="149408"/>
                    <a:pt x="363034" y="149125"/>
                  </a:cubicBezTo>
                  <a:cubicBezTo>
                    <a:pt x="364561" y="148334"/>
                    <a:pt x="366087" y="147599"/>
                    <a:pt x="367671" y="146949"/>
                  </a:cubicBezTo>
                  <a:cubicBezTo>
                    <a:pt x="377283" y="142906"/>
                    <a:pt x="387348" y="142482"/>
                    <a:pt x="397441" y="143980"/>
                  </a:cubicBezTo>
                  <a:cubicBezTo>
                    <a:pt x="413499" y="146299"/>
                    <a:pt x="429613" y="153168"/>
                    <a:pt x="444286" y="158878"/>
                  </a:cubicBezTo>
                  <a:lnTo>
                    <a:pt x="445163" y="159161"/>
                  </a:lnTo>
                  <a:cubicBezTo>
                    <a:pt x="447679" y="159754"/>
                    <a:pt x="450167" y="160461"/>
                    <a:pt x="452485" y="161224"/>
                  </a:cubicBezTo>
                  <a:cubicBezTo>
                    <a:pt x="454888" y="161988"/>
                    <a:pt x="457178" y="162949"/>
                    <a:pt x="459270" y="163966"/>
                  </a:cubicBezTo>
                  <a:cubicBezTo>
                    <a:pt x="459468" y="164051"/>
                    <a:pt x="459694" y="164108"/>
                    <a:pt x="459892" y="164193"/>
                  </a:cubicBezTo>
                  <a:cubicBezTo>
                    <a:pt x="462267" y="165097"/>
                    <a:pt x="465094" y="166454"/>
                    <a:pt x="466734" y="167246"/>
                  </a:cubicBezTo>
                  <a:lnTo>
                    <a:pt x="466734" y="167274"/>
                  </a:lnTo>
                  <a:cubicBezTo>
                    <a:pt x="466706" y="167472"/>
                    <a:pt x="466621" y="167670"/>
                    <a:pt x="466592" y="167896"/>
                  </a:cubicBezTo>
                  <a:cubicBezTo>
                    <a:pt x="466168" y="171005"/>
                    <a:pt x="464840" y="174256"/>
                    <a:pt x="463087" y="177507"/>
                  </a:cubicBezTo>
                  <a:cubicBezTo>
                    <a:pt x="460458" y="182341"/>
                    <a:pt x="456839" y="187203"/>
                    <a:pt x="452966" y="191726"/>
                  </a:cubicBezTo>
                  <a:cubicBezTo>
                    <a:pt x="452655" y="192094"/>
                    <a:pt x="452428" y="192461"/>
                    <a:pt x="452174" y="192857"/>
                  </a:cubicBezTo>
                  <a:cubicBezTo>
                    <a:pt x="444823" y="206200"/>
                    <a:pt x="436936" y="220872"/>
                    <a:pt x="426221" y="232066"/>
                  </a:cubicBezTo>
                  <a:cubicBezTo>
                    <a:pt x="419492" y="239077"/>
                    <a:pt x="411661" y="244674"/>
                    <a:pt x="401964" y="247388"/>
                  </a:cubicBezTo>
                  <a:lnTo>
                    <a:pt x="396027" y="248745"/>
                  </a:lnTo>
                  <a:cubicBezTo>
                    <a:pt x="395122" y="247670"/>
                    <a:pt x="394133" y="246568"/>
                    <a:pt x="392945" y="245437"/>
                  </a:cubicBezTo>
                  <a:cubicBezTo>
                    <a:pt x="391843" y="244165"/>
                    <a:pt x="390542" y="242893"/>
                    <a:pt x="389157" y="241734"/>
                  </a:cubicBezTo>
                  <a:cubicBezTo>
                    <a:pt x="387941" y="240660"/>
                    <a:pt x="386613" y="239699"/>
                    <a:pt x="385284" y="238709"/>
                  </a:cubicBezTo>
                  <a:cubicBezTo>
                    <a:pt x="378131" y="231868"/>
                    <a:pt x="370385" y="224179"/>
                    <a:pt x="361479" y="219091"/>
                  </a:cubicBezTo>
                  <a:cubicBezTo>
                    <a:pt x="356532" y="216320"/>
                    <a:pt x="351273" y="214285"/>
                    <a:pt x="345619" y="213522"/>
                  </a:cubicBezTo>
                  <a:cubicBezTo>
                    <a:pt x="346665" y="211967"/>
                    <a:pt x="347683" y="210355"/>
                    <a:pt x="348587" y="208744"/>
                  </a:cubicBezTo>
                  <a:cubicBezTo>
                    <a:pt x="351839" y="203147"/>
                    <a:pt x="354468" y="197154"/>
                    <a:pt x="356390" y="190765"/>
                  </a:cubicBezTo>
                  <a:cubicBezTo>
                    <a:pt x="357917" y="185451"/>
                    <a:pt x="359387" y="179712"/>
                    <a:pt x="360320" y="173917"/>
                  </a:cubicBezTo>
                  <a:close/>
                  <a:moveTo>
                    <a:pt x="351697" y="151924"/>
                  </a:moveTo>
                  <a:cubicBezTo>
                    <a:pt x="352093" y="152178"/>
                    <a:pt x="352432" y="152292"/>
                    <a:pt x="352432" y="151896"/>
                  </a:cubicBezTo>
                  <a:cubicBezTo>
                    <a:pt x="352461" y="151867"/>
                    <a:pt x="352263" y="151896"/>
                    <a:pt x="352178" y="151924"/>
                  </a:cubicBezTo>
                  <a:lnTo>
                    <a:pt x="351697" y="151924"/>
                  </a:lnTo>
                  <a:close/>
                  <a:moveTo>
                    <a:pt x="269993" y="79443"/>
                  </a:moveTo>
                  <a:cubicBezTo>
                    <a:pt x="281188" y="68955"/>
                    <a:pt x="293175" y="59316"/>
                    <a:pt x="305191" y="50015"/>
                  </a:cubicBezTo>
                  <a:cubicBezTo>
                    <a:pt x="307226" y="48489"/>
                    <a:pt x="333236" y="14594"/>
                    <a:pt x="336600" y="12870"/>
                  </a:cubicBezTo>
                  <a:cubicBezTo>
                    <a:pt x="337335" y="12474"/>
                    <a:pt x="338325" y="12135"/>
                    <a:pt x="338834" y="11937"/>
                  </a:cubicBezTo>
                  <a:cubicBezTo>
                    <a:pt x="340756" y="15075"/>
                    <a:pt x="346637" y="54595"/>
                    <a:pt x="348983" y="63075"/>
                  </a:cubicBezTo>
                  <a:cubicBezTo>
                    <a:pt x="351415" y="71810"/>
                    <a:pt x="353139" y="80715"/>
                    <a:pt x="354355" y="89111"/>
                  </a:cubicBezTo>
                  <a:cubicBezTo>
                    <a:pt x="355712" y="98553"/>
                    <a:pt x="355882" y="107853"/>
                    <a:pt x="354949" y="116984"/>
                  </a:cubicBezTo>
                  <a:cubicBezTo>
                    <a:pt x="354157" y="124927"/>
                    <a:pt x="352178" y="132645"/>
                    <a:pt x="349860" y="140249"/>
                  </a:cubicBezTo>
                  <a:cubicBezTo>
                    <a:pt x="349294" y="140305"/>
                    <a:pt x="348898" y="140164"/>
                    <a:pt x="348305" y="140249"/>
                  </a:cubicBezTo>
                  <a:cubicBezTo>
                    <a:pt x="341096" y="141465"/>
                    <a:pt x="329504" y="145875"/>
                    <a:pt x="327214" y="146581"/>
                  </a:cubicBezTo>
                  <a:cubicBezTo>
                    <a:pt x="317885" y="149323"/>
                    <a:pt x="308442" y="152263"/>
                    <a:pt x="299282" y="155882"/>
                  </a:cubicBezTo>
                  <a:cubicBezTo>
                    <a:pt x="296342" y="157012"/>
                    <a:pt x="293458" y="158228"/>
                    <a:pt x="290631" y="159528"/>
                  </a:cubicBezTo>
                  <a:cubicBezTo>
                    <a:pt x="290377" y="153253"/>
                    <a:pt x="288822" y="147288"/>
                    <a:pt x="286362" y="141634"/>
                  </a:cubicBezTo>
                  <a:cubicBezTo>
                    <a:pt x="281952" y="131344"/>
                    <a:pt x="274658" y="122044"/>
                    <a:pt x="268381" y="113535"/>
                  </a:cubicBezTo>
                  <a:lnTo>
                    <a:pt x="266544" y="110765"/>
                  </a:lnTo>
                  <a:lnTo>
                    <a:pt x="267109" y="111330"/>
                  </a:lnTo>
                  <a:cubicBezTo>
                    <a:pt x="265045" y="106694"/>
                    <a:pt x="262529" y="102227"/>
                    <a:pt x="259702" y="98722"/>
                  </a:cubicBezTo>
                  <a:cubicBezTo>
                    <a:pt x="258289" y="96970"/>
                    <a:pt x="256592" y="96348"/>
                    <a:pt x="255037" y="95132"/>
                  </a:cubicBezTo>
                  <a:cubicBezTo>
                    <a:pt x="259872" y="89818"/>
                    <a:pt x="264706" y="84418"/>
                    <a:pt x="269993" y="79443"/>
                  </a:cubicBezTo>
                  <a:close/>
                  <a:moveTo>
                    <a:pt x="134403" y="37322"/>
                  </a:moveTo>
                  <a:cubicBezTo>
                    <a:pt x="134997" y="35428"/>
                    <a:pt x="137739" y="21662"/>
                    <a:pt x="140566" y="15556"/>
                  </a:cubicBezTo>
                  <a:cubicBezTo>
                    <a:pt x="143478" y="15895"/>
                    <a:pt x="146616" y="17139"/>
                    <a:pt x="149811" y="18835"/>
                  </a:cubicBezTo>
                  <a:cubicBezTo>
                    <a:pt x="155663" y="21888"/>
                    <a:pt x="161713" y="26439"/>
                    <a:pt x="167311" y="31245"/>
                  </a:cubicBezTo>
                  <a:lnTo>
                    <a:pt x="168046" y="31499"/>
                  </a:lnTo>
                  <a:lnTo>
                    <a:pt x="173503" y="35089"/>
                  </a:lnTo>
                  <a:cubicBezTo>
                    <a:pt x="188147" y="43683"/>
                    <a:pt x="204827" y="52757"/>
                    <a:pt x="218002" y="64828"/>
                  </a:cubicBezTo>
                  <a:cubicBezTo>
                    <a:pt x="226342" y="72461"/>
                    <a:pt x="233268" y="81365"/>
                    <a:pt x="237113" y="92192"/>
                  </a:cubicBezTo>
                  <a:lnTo>
                    <a:pt x="238668" y="97365"/>
                  </a:lnTo>
                  <a:cubicBezTo>
                    <a:pt x="235615" y="100814"/>
                    <a:pt x="232505" y="104828"/>
                    <a:pt x="231855" y="105563"/>
                  </a:cubicBezTo>
                  <a:cubicBezTo>
                    <a:pt x="224957" y="113365"/>
                    <a:pt x="217041" y="121874"/>
                    <a:pt x="211810" y="131514"/>
                  </a:cubicBezTo>
                  <a:cubicBezTo>
                    <a:pt x="208983" y="136744"/>
                    <a:pt x="206919" y="142284"/>
                    <a:pt x="206099" y="148193"/>
                  </a:cubicBezTo>
                  <a:cubicBezTo>
                    <a:pt x="204742" y="147288"/>
                    <a:pt x="203414" y="146412"/>
                    <a:pt x="202000" y="145592"/>
                  </a:cubicBezTo>
                  <a:cubicBezTo>
                    <a:pt x="196600" y="142341"/>
                    <a:pt x="190748" y="139740"/>
                    <a:pt x="184557" y="137988"/>
                  </a:cubicBezTo>
                  <a:cubicBezTo>
                    <a:pt x="179383" y="136489"/>
                    <a:pt x="173814" y="135245"/>
                    <a:pt x="168159" y="134426"/>
                  </a:cubicBezTo>
                  <a:cubicBezTo>
                    <a:pt x="162335" y="133634"/>
                    <a:pt x="156398" y="133351"/>
                    <a:pt x="150772" y="133860"/>
                  </a:cubicBezTo>
                  <a:cubicBezTo>
                    <a:pt x="149613" y="133973"/>
                    <a:pt x="143224" y="134086"/>
                    <a:pt x="140623" y="134878"/>
                  </a:cubicBezTo>
                  <a:cubicBezTo>
                    <a:pt x="140482" y="134934"/>
                    <a:pt x="140482" y="135019"/>
                    <a:pt x="140340" y="135076"/>
                  </a:cubicBezTo>
                  <a:cubicBezTo>
                    <a:pt x="140453" y="133747"/>
                    <a:pt x="140199" y="132390"/>
                    <a:pt x="139407" y="131203"/>
                  </a:cubicBezTo>
                  <a:cubicBezTo>
                    <a:pt x="137881" y="128942"/>
                    <a:pt x="134262" y="123938"/>
                    <a:pt x="131548" y="119782"/>
                  </a:cubicBezTo>
                  <a:cubicBezTo>
                    <a:pt x="130332" y="118002"/>
                    <a:pt x="129343" y="116447"/>
                    <a:pt x="128862" y="115401"/>
                  </a:cubicBezTo>
                  <a:cubicBezTo>
                    <a:pt x="124056" y="105563"/>
                    <a:pt x="122755" y="95443"/>
                    <a:pt x="123264" y="85351"/>
                  </a:cubicBezTo>
                  <a:cubicBezTo>
                    <a:pt x="124084" y="68757"/>
                    <a:pt x="129851" y="52277"/>
                    <a:pt x="134403" y="37322"/>
                  </a:cubicBezTo>
                  <a:close/>
                  <a:moveTo>
                    <a:pt x="70425" y="210186"/>
                  </a:moveTo>
                  <a:cubicBezTo>
                    <a:pt x="59145" y="198370"/>
                    <a:pt x="48571" y="185790"/>
                    <a:pt x="38393" y="173210"/>
                  </a:cubicBezTo>
                  <a:cubicBezTo>
                    <a:pt x="36669" y="171118"/>
                    <a:pt x="29686" y="163599"/>
                    <a:pt x="23268" y="155825"/>
                  </a:cubicBezTo>
                  <a:cubicBezTo>
                    <a:pt x="19791" y="151557"/>
                    <a:pt x="16455" y="147203"/>
                    <a:pt x="14447" y="143670"/>
                  </a:cubicBezTo>
                  <a:cubicBezTo>
                    <a:pt x="14306" y="143500"/>
                    <a:pt x="14221" y="143302"/>
                    <a:pt x="14136" y="143104"/>
                  </a:cubicBezTo>
                  <a:cubicBezTo>
                    <a:pt x="17275" y="141578"/>
                    <a:pt x="22561" y="139062"/>
                    <a:pt x="23494" y="138581"/>
                  </a:cubicBezTo>
                  <a:cubicBezTo>
                    <a:pt x="30590" y="134991"/>
                    <a:pt x="38563" y="132277"/>
                    <a:pt x="46762" y="130298"/>
                  </a:cubicBezTo>
                  <a:cubicBezTo>
                    <a:pt x="55130" y="128263"/>
                    <a:pt x="63753" y="126963"/>
                    <a:pt x="71867" y="126171"/>
                  </a:cubicBezTo>
                  <a:cubicBezTo>
                    <a:pt x="79302" y="125408"/>
                    <a:pt x="87444" y="126454"/>
                    <a:pt x="95671" y="128348"/>
                  </a:cubicBezTo>
                  <a:cubicBezTo>
                    <a:pt x="108365" y="131259"/>
                    <a:pt x="121200" y="136150"/>
                    <a:pt x="132000" y="140305"/>
                  </a:cubicBezTo>
                  <a:cubicBezTo>
                    <a:pt x="133103" y="140730"/>
                    <a:pt x="134290" y="140701"/>
                    <a:pt x="135393" y="140475"/>
                  </a:cubicBezTo>
                  <a:cubicBezTo>
                    <a:pt x="134855" y="142341"/>
                    <a:pt x="134516" y="144631"/>
                    <a:pt x="134855" y="147571"/>
                  </a:cubicBezTo>
                  <a:cubicBezTo>
                    <a:pt x="135760" y="155005"/>
                    <a:pt x="139690" y="167020"/>
                    <a:pt x="140227" y="169422"/>
                  </a:cubicBezTo>
                  <a:cubicBezTo>
                    <a:pt x="142574" y="178921"/>
                    <a:pt x="145118" y="188589"/>
                    <a:pt x="148256" y="197861"/>
                  </a:cubicBezTo>
                  <a:cubicBezTo>
                    <a:pt x="149274" y="200801"/>
                    <a:pt x="150320" y="203741"/>
                    <a:pt x="151451" y="206596"/>
                  </a:cubicBezTo>
                  <a:cubicBezTo>
                    <a:pt x="145231" y="207218"/>
                    <a:pt x="139294" y="209281"/>
                    <a:pt x="133640" y="212165"/>
                  </a:cubicBezTo>
                  <a:cubicBezTo>
                    <a:pt x="123943" y="217112"/>
                    <a:pt x="115065" y="224716"/>
                    <a:pt x="106923" y="231416"/>
                  </a:cubicBezTo>
                  <a:cubicBezTo>
                    <a:pt x="102937" y="233621"/>
                    <a:pt x="99205" y="236137"/>
                    <a:pt x="96293" y="238907"/>
                  </a:cubicBezTo>
                  <a:cubicBezTo>
                    <a:pt x="96208" y="238992"/>
                    <a:pt x="96208" y="239077"/>
                    <a:pt x="96124" y="239133"/>
                  </a:cubicBezTo>
                  <a:cubicBezTo>
                    <a:pt x="96746" y="236645"/>
                    <a:pt x="95869" y="233988"/>
                    <a:pt x="93890" y="232320"/>
                  </a:cubicBezTo>
                  <a:cubicBezTo>
                    <a:pt x="85663" y="225479"/>
                    <a:pt x="77860" y="218016"/>
                    <a:pt x="70425" y="210186"/>
                  </a:cubicBezTo>
                  <a:close/>
                  <a:moveTo>
                    <a:pt x="126826" y="335756"/>
                  </a:moveTo>
                  <a:cubicBezTo>
                    <a:pt x="126346" y="339148"/>
                    <a:pt x="126346" y="342427"/>
                    <a:pt x="126261" y="345735"/>
                  </a:cubicBezTo>
                  <a:cubicBezTo>
                    <a:pt x="125950" y="345904"/>
                    <a:pt x="125639" y="346102"/>
                    <a:pt x="125328" y="346243"/>
                  </a:cubicBezTo>
                  <a:cubicBezTo>
                    <a:pt x="123801" y="347035"/>
                    <a:pt x="122275" y="347770"/>
                    <a:pt x="120720" y="348420"/>
                  </a:cubicBezTo>
                  <a:cubicBezTo>
                    <a:pt x="111221" y="352434"/>
                    <a:pt x="101212" y="352802"/>
                    <a:pt x="91176" y="351360"/>
                  </a:cubicBezTo>
                  <a:cubicBezTo>
                    <a:pt x="75033" y="348986"/>
                    <a:pt x="58834" y="342031"/>
                    <a:pt x="44132" y="336321"/>
                  </a:cubicBezTo>
                  <a:cubicBezTo>
                    <a:pt x="42267" y="335586"/>
                    <a:pt x="28725" y="331798"/>
                    <a:pt x="22505" y="328491"/>
                  </a:cubicBezTo>
                  <a:cubicBezTo>
                    <a:pt x="22816" y="325635"/>
                    <a:pt x="23947" y="322639"/>
                    <a:pt x="25502" y="319614"/>
                  </a:cubicBezTo>
                  <a:cubicBezTo>
                    <a:pt x="27537" y="315572"/>
                    <a:pt x="30336" y="311501"/>
                    <a:pt x="33446" y="307572"/>
                  </a:cubicBezTo>
                  <a:cubicBezTo>
                    <a:pt x="33729" y="307232"/>
                    <a:pt x="33983" y="306808"/>
                    <a:pt x="34181" y="306413"/>
                  </a:cubicBezTo>
                  <a:cubicBezTo>
                    <a:pt x="41418" y="292222"/>
                    <a:pt x="48910" y="276052"/>
                    <a:pt x="59597" y="263473"/>
                  </a:cubicBezTo>
                  <a:cubicBezTo>
                    <a:pt x="66297" y="255614"/>
                    <a:pt x="74213" y="249197"/>
                    <a:pt x="84363" y="245889"/>
                  </a:cubicBezTo>
                  <a:lnTo>
                    <a:pt x="90893" y="244137"/>
                  </a:lnTo>
                  <a:cubicBezTo>
                    <a:pt x="93438" y="243600"/>
                    <a:pt x="95473" y="241677"/>
                    <a:pt x="96124" y="239133"/>
                  </a:cubicBezTo>
                  <a:cubicBezTo>
                    <a:pt x="93268" y="241875"/>
                    <a:pt x="91091" y="244815"/>
                    <a:pt x="89960" y="247896"/>
                  </a:cubicBezTo>
                  <a:cubicBezTo>
                    <a:pt x="89310" y="249564"/>
                    <a:pt x="89112" y="252391"/>
                    <a:pt x="91120" y="255557"/>
                  </a:cubicBezTo>
                  <a:cubicBezTo>
                    <a:pt x="93466" y="259176"/>
                    <a:pt x="101948" y="266243"/>
                    <a:pt x="103022" y="267317"/>
                  </a:cubicBezTo>
                  <a:cubicBezTo>
                    <a:pt x="110231" y="274356"/>
                    <a:pt x="118119" y="282413"/>
                    <a:pt x="127222" y="287784"/>
                  </a:cubicBezTo>
                  <a:cubicBezTo>
                    <a:pt x="131802" y="290441"/>
                    <a:pt x="136693" y="292476"/>
                    <a:pt x="141923" y="293466"/>
                  </a:cubicBezTo>
                  <a:cubicBezTo>
                    <a:pt x="141132" y="294681"/>
                    <a:pt x="140368" y="295897"/>
                    <a:pt x="139605" y="297169"/>
                  </a:cubicBezTo>
                  <a:cubicBezTo>
                    <a:pt x="136269" y="302794"/>
                    <a:pt x="133555" y="308844"/>
                    <a:pt x="131576" y="315261"/>
                  </a:cubicBezTo>
                  <a:cubicBezTo>
                    <a:pt x="129597" y="321706"/>
                    <a:pt x="127816" y="328717"/>
                    <a:pt x="126826" y="335756"/>
                  </a:cubicBezTo>
                  <a:close/>
                  <a:moveTo>
                    <a:pt x="217295" y="415813"/>
                  </a:moveTo>
                  <a:cubicBezTo>
                    <a:pt x="206156" y="426244"/>
                    <a:pt x="194141" y="435827"/>
                    <a:pt x="182182" y="445071"/>
                  </a:cubicBezTo>
                  <a:cubicBezTo>
                    <a:pt x="179185" y="447389"/>
                    <a:pt x="164201" y="461523"/>
                    <a:pt x="154843" y="466442"/>
                  </a:cubicBezTo>
                  <a:cubicBezTo>
                    <a:pt x="153175" y="463078"/>
                    <a:pt x="150518" y="457820"/>
                    <a:pt x="150037" y="456859"/>
                  </a:cubicBezTo>
                  <a:cubicBezTo>
                    <a:pt x="146136" y="449453"/>
                    <a:pt x="143082" y="441227"/>
                    <a:pt x="140764" y="432802"/>
                  </a:cubicBezTo>
                  <a:cubicBezTo>
                    <a:pt x="138333" y="424124"/>
                    <a:pt x="136637" y="415276"/>
                    <a:pt x="135421" y="406936"/>
                  </a:cubicBezTo>
                  <a:cubicBezTo>
                    <a:pt x="134064" y="397608"/>
                    <a:pt x="133923" y="388392"/>
                    <a:pt x="134771" y="379403"/>
                  </a:cubicBezTo>
                  <a:cubicBezTo>
                    <a:pt x="135195" y="375360"/>
                    <a:pt x="136523" y="371544"/>
                    <a:pt x="137343" y="367615"/>
                  </a:cubicBezTo>
                  <a:cubicBezTo>
                    <a:pt x="138503" y="367643"/>
                    <a:pt x="139464" y="367869"/>
                    <a:pt x="140821" y="367671"/>
                  </a:cubicBezTo>
                  <a:cubicBezTo>
                    <a:pt x="148115" y="366484"/>
                    <a:pt x="159847" y="362159"/>
                    <a:pt x="162222" y="361480"/>
                  </a:cubicBezTo>
                  <a:cubicBezTo>
                    <a:pt x="171608" y="358795"/>
                    <a:pt x="181079" y="355911"/>
                    <a:pt x="190324" y="352406"/>
                  </a:cubicBezTo>
                  <a:cubicBezTo>
                    <a:pt x="192388" y="351614"/>
                    <a:pt x="194423" y="350795"/>
                    <a:pt x="196515" y="349918"/>
                  </a:cubicBezTo>
                  <a:cubicBezTo>
                    <a:pt x="196968" y="355431"/>
                    <a:pt x="198466" y="360745"/>
                    <a:pt x="200587" y="365806"/>
                  </a:cubicBezTo>
                  <a:cubicBezTo>
                    <a:pt x="204912" y="376039"/>
                    <a:pt x="211980" y="385367"/>
                    <a:pt x="218200" y="393905"/>
                  </a:cubicBezTo>
                  <a:cubicBezTo>
                    <a:pt x="220150" y="397919"/>
                    <a:pt x="222356" y="401650"/>
                    <a:pt x="224843" y="404618"/>
                  </a:cubicBezTo>
                  <a:cubicBezTo>
                    <a:pt x="225409" y="405297"/>
                    <a:pt x="226087" y="405410"/>
                    <a:pt x="226681" y="406004"/>
                  </a:cubicBezTo>
                  <a:cubicBezTo>
                    <a:pt x="223486" y="409226"/>
                    <a:pt x="220603" y="412703"/>
                    <a:pt x="217295" y="415813"/>
                  </a:cubicBezTo>
                  <a:close/>
                  <a:moveTo>
                    <a:pt x="236633" y="394838"/>
                  </a:moveTo>
                  <a:cubicBezTo>
                    <a:pt x="236406" y="394555"/>
                    <a:pt x="236180" y="394300"/>
                    <a:pt x="236011" y="393989"/>
                  </a:cubicBezTo>
                  <a:cubicBezTo>
                    <a:pt x="234512" y="391926"/>
                    <a:pt x="233155" y="389495"/>
                    <a:pt x="231996" y="386922"/>
                  </a:cubicBezTo>
                  <a:cubicBezTo>
                    <a:pt x="231770" y="386498"/>
                    <a:pt x="231516" y="386046"/>
                    <a:pt x="231261" y="385678"/>
                  </a:cubicBezTo>
                  <a:cubicBezTo>
                    <a:pt x="225579" y="377848"/>
                    <a:pt x="218935" y="369424"/>
                    <a:pt x="215005" y="360039"/>
                  </a:cubicBezTo>
                  <a:cubicBezTo>
                    <a:pt x="212715" y="354667"/>
                    <a:pt x="211386" y="348957"/>
                    <a:pt x="212008" y="342879"/>
                  </a:cubicBezTo>
                  <a:lnTo>
                    <a:pt x="212602" y="338865"/>
                  </a:lnTo>
                  <a:cubicBezTo>
                    <a:pt x="213139" y="336010"/>
                    <a:pt x="211952" y="333070"/>
                    <a:pt x="209520" y="331346"/>
                  </a:cubicBezTo>
                  <a:cubicBezTo>
                    <a:pt x="207089" y="329621"/>
                    <a:pt x="203866" y="329395"/>
                    <a:pt x="201237" y="330809"/>
                  </a:cubicBezTo>
                  <a:cubicBezTo>
                    <a:pt x="195865" y="333664"/>
                    <a:pt x="190267" y="336123"/>
                    <a:pt x="184585" y="338300"/>
                  </a:cubicBezTo>
                  <a:cubicBezTo>
                    <a:pt x="175793" y="341720"/>
                    <a:pt x="166774" y="344434"/>
                    <a:pt x="157840" y="347007"/>
                  </a:cubicBezTo>
                  <a:cubicBezTo>
                    <a:pt x="156257" y="347459"/>
                    <a:pt x="147069" y="352717"/>
                    <a:pt x="141358" y="354215"/>
                  </a:cubicBezTo>
                  <a:cubicBezTo>
                    <a:pt x="141330" y="352265"/>
                    <a:pt x="141273" y="350116"/>
                    <a:pt x="141245" y="349636"/>
                  </a:cubicBezTo>
                  <a:cubicBezTo>
                    <a:pt x="141047" y="344830"/>
                    <a:pt x="141528" y="339742"/>
                    <a:pt x="142404" y="334710"/>
                  </a:cubicBezTo>
                  <a:cubicBezTo>
                    <a:pt x="143309" y="329424"/>
                    <a:pt x="144609" y="324250"/>
                    <a:pt x="146079" y="319445"/>
                  </a:cubicBezTo>
                  <a:cubicBezTo>
                    <a:pt x="147719" y="314130"/>
                    <a:pt x="149952" y="309098"/>
                    <a:pt x="152723" y="304406"/>
                  </a:cubicBezTo>
                  <a:cubicBezTo>
                    <a:pt x="155550" y="299600"/>
                    <a:pt x="158914" y="295105"/>
                    <a:pt x="162675" y="291006"/>
                  </a:cubicBezTo>
                  <a:cubicBezTo>
                    <a:pt x="164823" y="288688"/>
                    <a:pt x="165219" y="285324"/>
                    <a:pt x="163636" y="282611"/>
                  </a:cubicBezTo>
                  <a:cubicBezTo>
                    <a:pt x="162109" y="279868"/>
                    <a:pt x="158943" y="278427"/>
                    <a:pt x="155748" y="278964"/>
                  </a:cubicBezTo>
                  <a:lnTo>
                    <a:pt x="150009" y="279614"/>
                  </a:lnTo>
                  <a:cubicBezTo>
                    <a:pt x="144411" y="279755"/>
                    <a:pt x="139435" y="278031"/>
                    <a:pt x="134855" y="275374"/>
                  </a:cubicBezTo>
                  <a:cubicBezTo>
                    <a:pt x="126742" y="270738"/>
                    <a:pt x="119815" y="263416"/>
                    <a:pt x="113369" y="257225"/>
                  </a:cubicBezTo>
                  <a:cubicBezTo>
                    <a:pt x="112747" y="256603"/>
                    <a:pt x="108111" y="252335"/>
                    <a:pt x="105397" y="249819"/>
                  </a:cubicBezTo>
                  <a:cubicBezTo>
                    <a:pt x="106019" y="249140"/>
                    <a:pt x="106725" y="248518"/>
                    <a:pt x="107489" y="247868"/>
                  </a:cubicBezTo>
                  <a:cubicBezTo>
                    <a:pt x="109553" y="246115"/>
                    <a:pt x="112040" y="244532"/>
                    <a:pt x="114613" y="243147"/>
                  </a:cubicBezTo>
                  <a:cubicBezTo>
                    <a:pt x="115009" y="242921"/>
                    <a:pt x="115376" y="242667"/>
                    <a:pt x="115744" y="242384"/>
                  </a:cubicBezTo>
                  <a:cubicBezTo>
                    <a:pt x="123208" y="236137"/>
                    <a:pt x="131293" y="228872"/>
                    <a:pt x="140255" y="224207"/>
                  </a:cubicBezTo>
                  <a:cubicBezTo>
                    <a:pt x="145599" y="221437"/>
                    <a:pt x="151225" y="219571"/>
                    <a:pt x="157246" y="219939"/>
                  </a:cubicBezTo>
                  <a:lnTo>
                    <a:pt x="161007" y="220334"/>
                  </a:lnTo>
                  <a:cubicBezTo>
                    <a:pt x="163579" y="220730"/>
                    <a:pt x="166124" y="219712"/>
                    <a:pt x="167679" y="217734"/>
                  </a:cubicBezTo>
                  <a:cubicBezTo>
                    <a:pt x="169234" y="215698"/>
                    <a:pt x="169488" y="213069"/>
                    <a:pt x="168385" y="210780"/>
                  </a:cubicBezTo>
                  <a:cubicBezTo>
                    <a:pt x="165671" y="205267"/>
                    <a:pt x="163381" y="199472"/>
                    <a:pt x="161318" y="193620"/>
                  </a:cubicBezTo>
                  <a:cubicBezTo>
                    <a:pt x="158208" y="184688"/>
                    <a:pt x="155692" y="175444"/>
                    <a:pt x="153373" y="166285"/>
                  </a:cubicBezTo>
                  <a:cubicBezTo>
                    <a:pt x="152836" y="164136"/>
                    <a:pt x="149076" y="153564"/>
                    <a:pt x="148087" y="146836"/>
                  </a:cubicBezTo>
                  <a:cubicBezTo>
                    <a:pt x="149839" y="146751"/>
                    <a:pt x="151705" y="146581"/>
                    <a:pt x="152158" y="146553"/>
                  </a:cubicBezTo>
                  <a:cubicBezTo>
                    <a:pt x="156738" y="146044"/>
                    <a:pt x="161600" y="146270"/>
                    <a:pt x="166378" y="146892"/>
                  </a:cubicBezTo>
                  <a:cubicBezTo>
                    <a:pt x="171410" y="147571"/>
                    <a:pt x="176386" y="148673"/>
                    <a:pt x="180994" y="149945"/>
                  </a:cubicBezTo>
                  <a:cubicBezTo>
                    <a:pt x="186112" y="151359"/>
                    <a:pt x="190946" y="153422"/>
                    <a:pt x="195441" y="156051"/>
                  </a:cubicBezTo>
                  <a:cubicBezTo>
                    <a:pt x="200021" y="158708"/>
                    <a:pt x="204205" y="161959"/>
                    <a:pt x="208078" y="165634"/>
                  </a:cubicBezTo>
                  <a:cubicBezTo>
                    <a:pt x="209973" y="167472"/>
                    <a:pt x="212885" y="167924"/>
                    <a:pt x="215259" y="166765"/>
                  </a:cubicBezTo>
                  <a:cubicBezTo>
                    <a:pt x="217634" y="165578"/>
                    <a:pt x="219048" y="163034"/>
                    <a:pt x="218624" y="160461"/>
                  </a:cubicBezTo>
                  <a:lnTo>
                    <a:pt x="218115" y="154185"/>
                  </a:lnTo>
                  <a:cubicBezTo>
                    <a:pt x="218030" y="147966"/>
                    <a:pt x="219868" y="142256"/>
                    <a:pt x="222667" y="136998"/>
                  </a:cubicBezTo>
                  <a:cubicBezTo>
                    <a:pt x="227388" y="128122"/>
                    <a:pt x="234654" y="120291"/>
                    <a:pt x="240930" y="113054"/>
                  </a:cubicBezTo>
                  <a:cubicBezTo>
                    <a:pt x="241552" y="112319"/>
                    <a:pt x="246301" y="106722"/>
                    <a:pt x="248789" y="103754"/>
                  </a:cubicBezTo>
                  <a:cubicBezTo>
                    <a:pt x="249807" y="104715"/>
                    <a:pt x="250797" y="105902"/>
                    <a:pt x="251758" y="107259"/>
                  </a:cubicBezTo>
                  <a:cubicBezTo>
                    <a:pt x="253567" y="109804"/>
                    <a:pt x="255264" y="112857"/>
                    <a:pt x="256677" y="115938"/>
                  </a:cubicBezTo>
                  <a:lnTo>
                    <a:pt x="257243" y="116503"/>
                  </a:lnTo>
                  <a:lnTo>
                    <a:pt x="259391" y="119811"/>
                  </a:lnTo>
                  <a:cubicBezTo>
                    <a:pt x="265159" y="127698"/>
                    <a:pt x="271915" y="136320"/>
                    <a:pt x="275902" y="145846"/>
                  </a:cubicBezTo>
                  <a:cubicBezTo>
                    <a:pt x="278276" y="151528"/>
                    <a:pt x="279634" y="157549"/>
                    <a:pt x="278983" y="163966"/>
                  </a:cubicBezTo>
                  <a:lnTo>
                    <a:pt x="278305" y="168122"/>
                  </a:lnTo>
                  <a:cubicBezTo>
                    <a:pt x="277881" y="170299"/>
                    <a:pt x="278814" y="172475"/>
                    <a:pt x="280623" y="173747"/>
                  </a:cubicBezTo>
                  <a:cubicBezTo>
                    <a:pt x="282461" y="175020"/>
                    <a:pt x="284864" y="175161"/>
                    <a:pt x="286814" y="174115"/>
                  </a:cubicBezTo>
                  <a:cubicBezTo>
                    <a:pt x="292271" y="171232"/>
                    <a:pt x="297953" y="168744"/>
                    <a:pt x="303692" y="166511"/>
                  </a:cubicBezTo>
                  <a:cubicBezTo>
                    <a:pt x="312570" y="163147"/>
                    <a:pt x="321645" y="160405"/>
                    <a:pt x="330635" y="157832"/>
                  </a:cubicBezTo>
                  <a:cubicBezTo>
                    <a:pt x="332671" y="157239"/>
                    <a:pt x="342481" y="153450"/>
                    <a:pt x="349040" y="152207"/>
                  </a:cubicBezTo>
                  <a:cubicBezTo>
                    <a:pt x="349068" y="154101"/>
                    <a:pt x="349096" y="156136"/>
                    <a:pt x="349096" y="156617"/>
                  </a:cubicBezTo>
                  <a:cubicBezTo>
                    <a:pt x="349294" y="161507"/>
                    <a:pt x="348814" y="166709"/>
                    <a:pt x="347909" y="171825"/>
                  </a:cubicBezTo>
                  <a:cubicBezTo>
                    <a:pt x="346976" y="177111"/>
                    <a:pt x="345619" y="182369"/>
                    <a:pt x="344121" y="187175"/>
                  </a:cubicBezTo>
                  <a:cubicBezTo>
                    <a:pt x="342453" y="192603"/>
                    <a:pt x="340134" y="197691"/>
                    <a:pt x="337335" y="202469"/>
                  </a:cubicBezTo>
                  <a:cubicBezTo>
                    <a:pt x="334452" y="207331"/>
                    <a:pt x="331031" y="211854"/>
                    <a:pt x="327243" y="215981"/>
                  </a:cubicBezTo>
                  <a:cubicBezTo>
                    <a:pt x="325377" y="217988"/>
                    <a:pt x="325037" y="220956"/>
                    <a:pt x="326394" y="223331"/>
                  </a:cubicBezTo>
                  <a:cubicBezTo>
                    <a:pt x="327780" y="225677"/>
                    <a:pt x="330522" y="226949"/>
                    <a:pt x="333293" y="226469"/>
                  </a:cubicBezTo>
                  <a:lnTo>
                    <a:pt x="339201" y="225847"/>
                  </a:lnTo>
                  <a:cubicBezTo>
                    <a:pt x="344884" y="225677"/>
                    <a:pt x="350001" y="227515"/>
                    <a:pt x="354694" y="230200"/>
                  </a:cubicBezTo>
                  <a:cubicBezTo>
                    <a:pt x="362751" y="234893"/>
                    <a:pt x="369650" y="242101"/>
                    <a:pt x="376039" y="248377"/>
                  </a:cubicBezTo>
                  <a:lnTo>
                    <a:pt x="380054" y="251543"/>
                  </a:lnTo>
                  <a:lnTo>
                    <a:pt x="383248" y="254766"/>
                  </a:lnTo>
                  <a:cubicBezTo>
                    <a:pt x="383701" y="255133"/>
                    <a:pt x="384125" y="255614"/>
                    <a:pt x="384577" y="256066"/>
                  </a:cubicBezTo>
                  <a:cubicBezTo>
                    <a:pt x="383418" y="257423"/>
                    <a:pt x="381863" y="258723"/>
                    <a:pt x="380138" y="259911"/>
                  </a:cubicBezTo>
                  <a:cubicBezTo>
                    <a:pt x="377877" y="261578"/>
                    <a:pt x="375219" y="263105"/>
                    <a:pt x="372590" y="264434"/>
                  </a:cubicBezTo>
                  <a:cubicBezTo>
                    <a:pt x="372194" y="264660"/>
                    <a:pt x="371827" y="264886"/>
                    <a:pt x="371459" y="265140"/>
                  </a:cubicBezTo>
                  <a:cubicBezTo>
                    <a:pt x="364137" y="270851"/>
                    <a:pt x="356192" y="277126"/>
                    <a:pt x="347626" y="281027"/>
                  </a:cubicBezTo>
                  <a:cubicBezTo>
                    <a:pt x="342481" y="283346"/>
                    <a:pt x="337109" y="284731"/>
                    <a:pt x="331455" y="284194"/>
                  </a:cubicBezTo>
                  <a:lnTo>
                    <a:pt x="327751" y="283628"/>
                  </a:lnTo>
                  <a:cubicBezTo>
                    <a:pt x="325150" y="283119"/>
                    <a:pt x="322436" y="284052"/>
                    <a:pt x="320768" y="286088"/>
                  </a:cubicBezTo>
                  <a:cubicBezTo>
                    <a:pt x="319129" y="288095"/>
                    <a:pt x="318761" y="290809"/>
                    <a:pt x="319807" y="293183"/>
                  </a:cubicBezTo>
                  <a:cubicBezTo>
                    <a:pt x="322267" y="298780"/>
                    <a:pt x="324359" y="304660"/>
                    <a:pt x="326168" y="310625"/>
                  </a:cubicBezTo>
                  <a:cubicBezTo>
                    <a:pt x="328967" y="319699"/>
                    <a:pt x="331087" y="329000"/>
                    <a:pt x="333066" y="338243"/>
                  </a:cubicBezTo>
                  <a:cubicBezTo>
                    <a:pt x="333491" y="340335"/>
                    <a:pt x="336572" y="350229"/>
                    <a:pt x="337420" y="356986"/>
                  </a:cubicBezTo>
                  <a:cubicBezTo>
                    <a:pt x="335978" y="357014"/>
                    <a:pt x="334593" y="357014"/>
                    <a:pt x="334226" y="357099"/>
                  </a:cubicBezTo>
                  <a:cubicBezTo>
                    <a:pt x="329674" y="357353"/>
                    <a:pt x="324924" y="356929"/>
                    <a:pt x="320231" y="356138"/>
                  </a:cubicBezTo>
                  <a:cubicBezTo>
                    <a:pt x="315312" y="355289"/>
                    <a:pt x="310449" y="353989"/>
                    <a:pt x="305954" y="352519"/>
                  </a:cubicBezTo>
                  <a:cubicBezTo>
                    <a:pt x="300950" y="350936"/>
                    <a:pt x="296314" y="348703"/>
                    <a:pt x="292045" y="345932"/>
                  </a:cubicBezTo>
                  <a:cubicBezTo>
                    <a:pt x="287663" y="343134"/>
                    <a:pt x="283648" y="339798"/>
                    <a:pt x="280058" y="336038"/>
                  </a:cubicBezTo>
                  <a:cubicBezTo>
                    <a:pt x="277796" y="333749"/>
                    <a:pt x="274262" y="333098"/>
                    <a:pt x="271293" y="334427"/>
                  </a:cubicBezTo>
                  <a:cubicBezTo>
                    <a:pt x="268325" y="335756"/>
                    <a:pt x="266600" y="338781"/>
                    <a:pt x="266968" y="341947"/>
                  </a:cubicBezTo>
                  <a:lnTo>
                    <a:pt x="267251" y="348081"/>
                  </a:lnTo>
                  <a:cubicBezTo>
                    <a:pt x="267109" y="354046"/>
                    <a:pt x="265102" y="359417"/>
                    <a:pt x="262218" y="364364"/>
                  </a:cubicBezTo>
                  <a:cubicBezTo>
                    <a:pt x="257243" y="373014"/>
                    <a:pt x="249722" y="380449"/>
                    <a:pt x="243276" y="387346"/>
                  </a:cubicBezTo>
                  <a:cubicBezTo>
                    <a:pt x="242768" y="388025"/>
                    <a:pt x="239205" y="391982"/>
                    <a:pt x="236633" y="394838"/>
                  </a:cubicBezTo>
                  <a:close/>
                  <a:moveTo>
                    <a:pt x="343668" y="453410"/>
                  </a:moveTo>
                  <a:cubicBezTo>
                    <a:pt x="343159" y="454965"/>
                    <a:pt x="338862" y="467940"/>
                    <a:pt x="337109" y="473311"/>
                  </a:cubicBezTo>
                  <a:cubicBezTo>
                    <a:pt x="335385" y="472831"/>
                    <a:pt x="333575" y="472039"/>
                    <a:pt x="331738" y="471107"/>
                  </a:cubicBezTo>
                  <a:cubicBezTo>
                    <a:pt x="326903" y="468619"/>
                    <a:pt x="321899" y="464887"/>
                    <a:pt x="317121" y="460788"/>
                  </a:cubicBezTo>
                  <a:cubicBezTo>
                    <a:pt x="316782" y="460478"/>
                    <a:pt x="316415" y="460195"/>
                    <a:pt x="315991" y="459969"/>
                  </a:cubicBezTo>
                  <a:cubicBezTo>
                    <a:pt x="301459" y="451403"/>
                    <a:pt x="284949" y="442414"/>
                    <a:pt x="271887" y="430428"/>
                  </a:cubicBezTo>
                  <a:cubicBezTo>
                    <a:pt x="263830" y="422993"/>
                    <a:pt x="257101" y="414399"/>
                    <a:pt x="253369" y="403884"/>
                  </a:cubicBezTo>
                  <a:lnTo>
                    <a:pt x="252295" y="400406"/>
                  </a:lnTo>
                  <a:cubicBezTo>
                    <a:pt x="253454" y="399021"/>
                    <a:pt x="254444" y="397890"/>
                    <a:pt x="254726" y="397551"/>
                  </a:cubicBezTo>
                  <a:cubicBezTo>
                    <a:pt x="261879" y="389834"/>
                    <a:pt x="270134" y="381410"/>
                    <a:pt x="275619" y="371798"/>
                  </a:cubicBezTo>
                  <a:cubicBezTo>
                    <a:pt x="278305" y="367106"/>
                    <a:pt x="280369" y="362130"/>
                    <a:pt x="281499" y="356844"/>
                  </a:cubicBezTo>
                  <a:cubicBezTo>
                    <a:pt x="282234" y="357381"/>
                    <a:pt x="282970" y="357862"/>
                    <a:pt x="283761" y="358343"/>
                  </a:cubicBezTo>
                  <a:cubicBezTo>
                    <a:pt x="289161" y="361791"/>
                    <a:pt x="295041" y="364590"/>
                    <a:pt x="301289" y="366540"/>
                  </a:cubicBezTo>
                  <a:cubicBezTo>
                    <a:pt x="307537" y="368491"/>
                    <a:pt x="314323" y="370187"/>
                    <a:pt x="321136" y="371063"/>
                  </a:cubicBezTo>
                  <a:cubicBezTo>
                    <a:pt x="325914" y="371685"/>
                    <a:pt x="330720" y="371911"/>
                    <a:pt x="335328" y="371600"/>
                  </a:cubicBezTo>
                  <a:cubicBezTo>
                    <a:pt x="336544" y="371487"/>
                    <a:pt x="343018" y="371572"/>
                    <a:pt x="345647" y="370809"/>
                  </a:cubicBezTo>
                  <a:cubicBezTo>
                    <a:pt x="346891" y="370470"/>
                    <a:pt x="347315" y="369820"/>
                    <a:pt x="348079" y="369254"/>
                  </a:cubicBezTo>
                  <a:lnTo>
                    <a:pt x="352121" y="376830"/>
                  </a:lnTo>
                  <a:cubicBezTo>
                    <a:pt x="356447" y="386555"/>
                    <a:pt x="357352" y="396505"/>
                    <a:pt x="356504" y="406315"/>
                  </a:cubicBezTo>
                  <a:cubicBezTo>
                    <a:pt x="355090" y="422711"/>
                    <a:pt x="348757" y="438795"/>
                    <a:pt x="343668" y="453410"/>
                  </a:cubicBezTo>
                  <a:close/>
                  <a:moveTo>
                    <a:pt x="459270" y="355827"/>
                  </a:moveTo>
                  <a:cubicBezTo>
                    <a:pt x="452089" y="359162"/>
                    <a:pt x="444060" y="361480"/>
                    <a:pt x="435833" y="363148"/>
                  </a:cubicBezTo>
                  <a:cubicBezTo>
                    <a:pt x="427408" y="364844"/>
                    <a:pt x="418842" y="365834"/>
                    <a:pt x="410643" y="366343"/>
                  </a:cubicBezTo>
                  <a:cubicBezTo>
                    <a:pt x="401370" y="366936"/>
                    <a:pt x="392069" y="366314"/>
                    <a:pt x="382994" y="364618"/>
                  </a:cubicBezTo>
                  <a:cubicBezTo>
                    <a:pt x="373862" y="362894"/>
                    <a:pt x="364928" y="360095"/>
                    <a:pt x="356277" y="356449"/>
                  </a:cubicBezTo>
                  <a:cubicBezTo>
                    <a:pt x="354920" y="355883"/>
                    <a:pt x="353478" y="355855"/>
                    <a:pt x="352093" y="356081"/>
                  </a:cubicBezTo>
                  <a:cubicBezTo>
                    <a:pt x="351104" y="348562"/>
                    <a:pt x="347881" y="337735"/>
                    <a:pt x="347372" y="335445"/>
                  </a:cubicBezTo>
                  <a:cubicBezTo>
                    <a:pt x="345251" y="325805"/>
                    <a:pt x="342933" y="316109"/>
                    <a:pt x="339993" y="306724"/>
                  </a:cubicBezTo>
                  <a:cubicBezTo>
                    <a:pt x="339060" y="303784"/>
                    <a:pt x="338099" y="300929"/>
                    <a:pt x="337053" y="298073"/>
                  </a:cubicBezTo>
                  <a:cubicBezTo>
                    <a:pt x="342764" y="297593"/>
                    <a:pt x="348248" y="295953"/>
                    <a:pt x="353563" y="293551"/>
                  </a:cubicBezTo>
                  <a:cubicBezTo>
                    <a:pt x="362921" y="289254"/>
                    <a:pt x="371629" y="282497"/>
                    <a:pt x="379658" y="276165"/>
                  </a:cubicBezTo>
                  <a:cubicBezTo>
                    <a:pt x="383418" y="274158"/>
                    <a:pt x="387093" y="271897"/>
                    <a:pt x="390203" y="269409"/>
                  </a:cubicBezTo>
                  <a:cubicBezTo>
                    <a:pt x="392210" y="267798"/>
                    <a:pt x="393652" y="265988"/>
                    <a:pt x="395094" y="264208"/>
                  </a:cubicBezTo>
                  <a:cubicBezTo>
                    <a:pt x="401851" y="270455"/>
                    <a:pt x="408410" y="276928"/>
                    <a:pt x="414573" y="283854"/>
                  </a:cubicBezTo>
                  <a:cubicBezTo>
                    <a:pt x="425458" y="296038"/>
                    <a:pt x="435579" y="308985"/>
                    <a:pt x="445304" y="321876"/>
                  </a:cubicBezTo>
                  <a:cubicBezTo>
                    <a:pt x="446972" y="324052"/>
                    <a:pt x="453701" y="331798"/>
                    <a:pt x="459836" y="339826"/>
                  </a:cubicBezTo>
                  <a:cubicBezTo>
                    <a:pt x="462719" y="343586"/>
                    <a:pt x="465970" y="348957"/>
                    <a:pt x="467808" y="352152"/>
                  </a:cubicBezTo>
                  <a:cubicBezTo>
                    <a:pt x="464642" y="353452"/>
                    <a:pt x="460118" y="355402"/>
                    <a:pt x="459270" y="355827"/>
                  </a:cubicBezTo>
                  <a:close/>
                  <a:moveTo>
                    <a:pt x="308555" y="255981"/>
                  </a:moveTo>
                  <a:cubicBezTo>
                    <a:pt x="308301" y="237918"/>
                    <a:pt x="301629" y="221550"/>
                    <a:pt x="290886" y="209536"/>
                  </a:cubicBezTo>
                  <a:cubicBezTo>
                    <a:pt x="279209" y="196447"/>
                    <a:pt x="262840" y="188391"/>
                    <a:pt x="244803" y="188673"/>
                  </a:cubicBezTo>
                  <a:lnTo>
                    <a:pt x="244803" y="188447"/>
                  </a:lnTo>
                  <a:cubicBezTo>
                    <a:pt x="226738" y="188165"/>
                    <a:pt x="210255" y="196249"/>
                    <a:pt x="198551" y="209394"/>
                  </a:cubicBezTo>
                  <a:cubicBezTo>
                    <a:pt x="187751" y="221437"/>
                    <a:pt x="181051" y="237889"/>
                    <a:pt x="180797" y="255981"/>
                  </a:cubicBezTo>
                  <a:cubicBezTo>
                    <a:pt x="180627" y="274243"/>
                    <a:pt x="187073" y="290950"/>
                    <a:pt x="197675" y="303303"/>
                  </a:cubicBezTo>
                  <a:cubicBezTo>
                    <a:pt x="209407" y="317013"/>
                    <a:pt x="226229" y="325409"/>
                    <a:pt x="244803" y="325494"/>
                  </a:cubicBezTo>
                  <a:cubicBezTo>
                    <a:pt x="263349" y="325381"/>
                    <a:pt x="280142" y="316929"/>
                    <a:pt x="291818" y="303190"/>
                  </a:cubicBezTo>
                  <a:cubicBezTo>
                    <a:pt x="302335" y="290837"/>
                    <a:pt x="308781" y="274215"/>
                    <a:pt x="308555" y="255981"/>
                  </a:cubicBezTo>
                  <a:close/>
                  <a:moveTo>
                    <a:pt x="195158" y="255981"/>
                  </a:moveTo>
                  <a:cubicBezTo>
                    <a:pt x="195158" y="255670"/>
                    <a:pt x="195300" y="255416"/>
                    <a:pt x="195300" y="255105"/>
                  </a:cubicBezTo>
                  <a:lnTo>
                    <a:pt x="201406" y="254851"/>
                  </a:lnTo>
                  <a:cubicBezTo>
                    <a:pt x="203159" y="254681"/>
                    <a:pt x="204856" y="254653"/>
                    <a:pt x="206608" y="254455"/>
                  </a:cubicBezTo>
                  <a:cubicBezTo>
                    <a:pt x="207768" y="254342"/>
                    <a:pt x="208898" y="254172"/>
                    <a:pt x="210058" y="253918"/>
                  </a:cubicBezTo>
                  <a:cubicBezTo>
                    <a:pt x="214383" y="253013"/>
                    <a:pt x="218454" y="251769"/>
                    <a:pt x="222808" y="250921"/>
                  </a:cubicBezTo>
                  <a:cubicBezTo>
                    <a:pt x="226003" y="250808"/>
                    <a:pt x="228406" y="248179"/>
                    <a:pt x="228264" y="245070"/>
                  </a:cubicBezTo>
                  <a:cubicBezTo>
                    <a:pt x="228151" y="241988"/>
                    <a:pt x="225437" y="239614"/>
                    <a:pt x="222242" y="239783"/>
                  </a:cubicBezTo>
                  <a:cubicBezTo>
                    <a:pt x="217493" y="239388"/>
                    <a:pt x="212885" y="238935"/>
                    <a:pt x="208163" y="239133"/>
                  </a:cubicBezTo>
                  <a:cubicBezTo>
                    <a:pt x="206919" y="239161"/>
                    <a:pt x="205675" y="239303"/>
                    <a:pt x="204460" y="239501"/>
                  </a:cubicBezTo>
                  <a:cubicBezTo>
                    <a:pt x="202594" y="239812"/>
                    <a:pt x="200813" y="240320"/>
                    <a:pt x="198975" y="240716"/>
                  </a:cubicBezTo>
                  <a:lnTo>
                    <a:pt x="197590" y="241168"/>
                  </a:lnTo>
                  <a:cubicBezTo>
                    <a:pt x="199710" y="232349"/>
                    <a:pt x="203018" y="224066"/>
                    <a:pt x="208531" y="217536"/>
                  </a:cubicBezTo>
                  <a:cubicBezTo>
                    <a:pt x="212545" y="212758"/>
                    <a:pt x="217436" y="208886"/>
                    <a:pt x="222780" y="205861"/>
                  </a:cubicBezTo>
                  <a:cubicBezTo>
                    <a:pt x="223034" y="209083"/>
                    <a:pt x="223458" y="213352"/>
                    <a:pt x="223628" y="214370"/>
                  </a:cubicBezTo>
                  <a:cubicBezTo>
                    <a:pt x="223910" y="215981"/>
                    <a:pt x="224221" y="217564"/>
                    <a:pt x="224617" y="219147"/>
                  </a:cubicBezTo>
                  <a:cubicBezTo>
                    <a:pt x="225041" y="220674"/>
                    <a:pt x="225522" y="222228"/>
                    <a:pt x="226087" y="223727"/>
                  </a:cubicBezTo>
                  <a:cubicBezTo>
                    <a:pt x="226794" y="225536"/>
                    <a:pt x="227614" y="227232"/>
                    <a:pt x="228406" y="228985"/>
                  </a:cubicBezTo>
                  <a:cubicBezTo>
                    <a:pt x="229706" y="231614"/>
                    <a:pt x="231035" y="234073"/>
                    <a:pt x="232307" y="236702"/>
                  </a:cubicBezTo>
                  <a:cubicBezTo>
                    <a:pt x="233184" y="239642"/>
                    <a:pt x="236378" y="241338"/>
                    <a:pt x="239460" y="240462"/>
                  </a:cubicBezTo>
                  <a:cubicBezTo>
                    <a:pt x="242485" y="239614"/>
                    <a:pt x="244238" y="236504"/>
                    <a:pt x="243333" y="233564"/>
                  </a:cubicBezTo>
                  <a:cubicBezTo>
                    <a:pt x="242909" y="230624"/>
                    <a:pt x="242598" y="227741"/>
                    <a:pt x="242032" y="224829"/>
                  </a:cubicBezTo>
                  <a:cubicBezTo>
                    <a:pt x="241665" y="222935"/>
                    <a:pt x="241326" y="221069"/>
                    <a:pt x="240789" y="219204"/>
                  </a:cubicBezTo>
                  <a:cubicBezTo>
                    <a:pt x="240364" y="217677"/>
                    <a:pt x="239884" y="216179"/>
                    <a:pt x="239318" y="214681"/>
                  </a:cubicBezTo>
                  <a:cubicBezTo>
                    <a:pt x="238725" y="213239"/>
                    <a:pt x="238074" y="211826"/>
                    <a:pt x="237453" y="210355"/>
                  </a:cubicBezTo>
                  <a:cubicBezTo>
                    <a:pt x="236944" y="209310"/>
                    <a:pt x="234654" y="203684"/>
                    <a:pt x="233805" y="201338"/>
                  </a:cubicBezTo>
                  <a:cubicBezTo>
                    <a:pt x="233777" y="201309"/>
                    <a:pt x="233777" y="201281"/>
                    <a:pt x="233777" y="201253"/>
                  </a:cubicBezTo>
                  <a:cubicBezTo>
                    <a:pt x="237339" y="200292"/>
                    <a:pt x="241043" y="199698"/>
                    <a:pt x="244860" y="199642"/>
                  </a:cubicBezTo>
                  <a:lnTo>
                    <a:pt x="244860" y="199444"/>
                  </a:lnTo>
                  <a:cubicBezTo>
                    <a:pt x="251277" y="199529"/>
                    <a:pt x="257299" y="201140"/>
                    <a:pt x="262897" y="203599"/>
                  </a:cubicBezTo>
                  <a:cubicBezTo>
                    <a:pt x="262784" y="203628"/>
                    <a:pt x="262727" y="203797"/>
                    <a:pt x="262755" y="204080"/>
                  </a:cubicBezTo>
                  <a:lnTo>
                    <a:pt x="262840" y="203995"/>
                  </a:lnTo>
                  <a:lnTo>
                    <a:pt x="262869" y="203825"/>
                  </a:lnTo>
                  <a:lnTo>
                    <a:pt x="262925" y="203599"/>
                  </a:lnTo>
                  <a:lnTo>
                    <a:pt x="262925" y="203599"/>
                  </a:lnTo>
                  <a:cubicBezTo>
                    <a:pt x="262953" y="203712"/>
                    <a:pt x="262953" y="203854"/>
                    <a:pt x="262840" y="203967"/>
                  </a:cubicBezTo>
                  <a:lnTo>
                    <a:pt x="262755" y="204278"/>
                  </a:lnTo>
                  <a:lnTo>
                    <a:pt x="262755" y="204023"/>
                  </a:lnTo>
                  <a:cubicBezTo>
                    <a:pt x="262303" y="204391"/>
                    <a:pt x="261596" y="204787"/>
                    <a:pt x="261511" y="204871"/>
                  </a:cubicBezTo>
                  <a:lnTo>
                    <a:pt x="258175" y="208914"/>
                  </a:lnTo>
                  <a:cubicBezTo>
                    <a:pt x="257469" y="209875"/>
                    <a:pt x="256734" y="210808"/>
                    <a:pt x="256055" y="211854"/>
                  </a:cubicBezTo>
                  <a:cubicBezTo>
                    <a:pt x="255461" y="212815"/>
                    <a:pt x="254924" y="213889"/>
                    <a:pt x="254472" y="214935"/>
                  </a:cubicBezTo>
                  <a:cubicBezTo>
                    <a:pt x="253793" y="216462"/>
                    <a:pt x="253398" y="218016"/>
                    <a:pt x="252860" y="219571"/>
                  </a:cubicBezTo>
                  <a:cubicBezTo>
                    <a:pt x="252323" y="221154"/>
                    <a:pt x="252041" y="222652"/>
                    <a:pt x="251447" y="224151"/>
                  </a:cubicBezTo>
                  <a:cubicBezTo>
                    <a:pt x="249694" y="226695"/>
                    <a:pt x="250401" y="230172"/>
                    <a:pt x="253030" y="231868"/>
                  </a:cubicBezTo>
                  <a:cubicBezTo>
                    <a:pt x="255659" y="233621"/>
                    <a:pt x="259221" y="232914"/>
                    <a:pt x="261003" y="230370"/>
                  </a:cubicBezTo>
                  <a:cubicBezTo>
                    <a:pt x="263321" y="228108"/>
                    <a:pt x="265413" y="225790"/>
                    <a:pt x="267307" y="223133"/>
                  </a:cubicBezTo>
                  <a:cubicBezTo>
                    <a:pt x="267986" y="222172"/>
                    <a:pt x="268608" y="221154"/>
                    <a:pt x="269145" y="220108"/>
                  </a:cubicBezTo>
                  <a:cubicBezTo>
                    <a:pt x="269852" y="218582"/>
                    <a:pt x="270276" y="216942"/>
                    <a:pt x="270926" y="215416"/>
                  </a:cubicBezTo>
                  <a:lnTo>
                    <a:pt x="272453" y="210412"/>
                  </a:lnTo>
                  <a:cubicBezTo>
                    <a:pt x="272481" y="210299"/>
                    <a:pt x="272650" y="209818"/>
                    <a:pt x="272792" y="209338"/>
                  </a:cubicBezTo>
                  <a:cubicBezTo>
                    <a:pt x="275873" y="211684"/>
                    <a:pt x="278785" y="214341"/>
                    <a:pt x="281330" y="217366"/>
                  </a:cubicBezTo>
                  <a:cubicBezTo>
                    <a:pt x="287493" y="224716"/>
                    <a:pt x="290970" y="234214"/>
                    <a:pt x="292836" y="244335"/>
                  </a:cubicBezTo>
                  <a:cubicBezTo>
                    <a:pt x="292045" y="244137"/>
                    <a:pt x="291281" y="243939"/>
                    <a:pt x="290490" y="243769"/>
                  </a:cubicBezTo>
                  <a:cubicBezTo>
                    <a:pt x="288596" y="243402"/>
                    <a:pt x="286758" y="243006"/>
                    <a:pt x="284835" y="242808"/>
                  </a:cubicBezTo>
                  <a:cubicBezTo>
                    <a:pt x="283252" y="242610"/>
                    <a:pt x="281697" y="242497"/>
                    <a:pt x="280114" y="242441"/>
                  </a:cubicBezTo>
                  <a:cubicBezTo>
                    <a:pt x="278559" y="242412"/>
                    <a:pt x="277004" y="242497"/>
                    <a:pt x="275421" y="242525"/>
                  </a:cubicBezTo>
                  <a:cubicBezTo>
                    <a:pt x="274262" y="242582"/>
                    <a:pt x="268212" y="242554"/>
                    <a:pt x="265724" y="242469"/>
                  </a:cubicBezTo>
                  <a:cubicBezTo>
                    <a:pt x="265498" y="242497"/>
                    <a:pt x="265243" y="242497"/>
                    <a:pt x="265017" y="242497"/>
                  </a:cubicBezTo>
                  <a:cubicBezTo>
                    <a:pt x="264310" y="242299"/>
                    <a:pt x="263547" y="242271"/>
                    <a:pt x="262755" y="242412"/>
                  </a:cubicBezTo>
                  <a:cubicBezTo>
                    <a:pt x="261766" y="242412"/>
                    <a:pt x="261200" y="242978"/>
                    <a:pt x="260748" y="243147"/>
                  </a:cubicBezTo>
                  <a:cubicBezTo>
                    <a:pt x="259419" y="243713"/>
                    <a:pt x="259108" y="244900"/>
                    <a:pt x="258571" y="245691"/>
                  </a:cubicBezTo>
                  <a:cubicBezTo>
                    <a:pt x="257582" y="247218"/>
                    <a:pt x="257921" y="249197"/>
                    <a:pt x="259872" y="251684"/>
                  </a:cubicBezTo>
                  <a:cubicBezTo>
                    <a:pt x="260098" y="251939"/>
                    <a:pt x="260805" y="252278"/>
                    <a:pt x="261879" y="252843"/>
                  </a:cubicBezTo>
                  <a:cubicBezTo>
                    <a:pt x="262105" y="252928"/>
                    <a:pt x="262642" y="253070"/>
                    <a:pt x="263434" y="253381"/>
                  </a:cubicBezTo>
                  <a:cubicBezTo>
                    <a:pt x="266091" y="254313"/>
                    <a:pt x="272594" y="256179"/>
                    <a:pt x="273866" y="256490"/>
                  </a:cubicBezTo>
                  <a:cubicBezTo>
                    <a:pt x="275478" y="256829"/>
                    <a:pt x="277033" y="257140"/>
                    <a:pt x="278644" y="257366"/>
                  </a:cubicBezTo>
                  <a:cubicBezTo>
                    <a:pt x="280227" y="257564"/>
                    <a:pt x="281810" y="257677"/>
                    <a:pt x="283394" y="257734"/>
                  </a:cubicBezTo>
                  <a:cubicBezTo>
                    <a:pt x="285344" y="257762"/>
                    <a:pt x="287210" y="257649"/>
                    <a:pt x="289133" y="257593"/>
                  </a:cubicBezTo>
                  <a:cubicBezTo>
                    <a:pt x="290942" y="257479"/>
                    <a:pt x="292723" y="257338"/>
                    <a:pt x="294504" y="257197"/>
                  </a:cubicBezTo>
                  <a:cubicBezTo>
                    <a:pt x="294193" y="266667"/>
                    <a:pt x="291253" y="275119"/>
                    <a:pt x="287125" y="282808"/>
                  </a:cubicBezTo>
                  <a:cubicBezTo>
                    <a:pt x="286673" y="282073"/>
                    <a:pt x="286277" y="281310"/>
                    <a:pt x="285797" y="280575"/>
                  </a:cubicBezTo>
                  <a:cubicBezTo>
                    <a:pt x="284892" y="279162"/>
                    <a:pt x="284016" y="277776"/>
                    <a:pt x="282970" y="276504"/>
                  </a:cubicBezTo>
                  <a:cubicBezTo>
                    <a:pt x="282093" y="275402"/>
                    <a:pt x="281188" y="274356"/>
                    <a:pt x="280227" y="273395"/>
                  </a:cubicBezTo>
                  <a:cubicBezTo>
                    <a:pt x="279266" y="272434"/>
                    <a:pt x="278192" y="271529"/>
                    <a:pt x="277202" y="270596"/>
                  </a:cubicBezTo>
                  <a:lnTo>
                    <a:pt x="272792" y="266808"/>
                  </a:lnTo>
                  <a:cubicBezTo>
                    <a:pt x="272622" y="266639"/>
                    <a:pt x="271124" y="265112"/>
                    <a:pt x="270502" y="264490"/>
                  </a:cubicBezTo>
                  <a:cubicBezTo>
                    <a:pt x="270078" y="264094"/>
                    <a:pt x="269908" y="263755"/>
                    <a:pt x="269767" y="263642"/>
                  </a:cubicBezTo>
                  <a:cubicBezTo>
                    <a:pt x="268353" y="262681"/>
                    <a:pt x="267477" y="262116"/>
                    <a:pt x="266968" y="262116"/>
                  </a:cubicBezTo>
                  <a:cubicBezTo>
                    <a:pt x="264734" y="262031"/>
                    <a:pt x="263010" y="262031"/>
                    <a:pt x="262020" y="263331"/>
                  </a:cubicBezTo>
                  <a:cubicBezTo>
                    <a:pt x="259872" y="265225"/>
                    <a:pt x="259561" y="268476"/>
                    <a:pt x="261398" y="270653"/>
                  </a:cubicBezTo>
                  <a:cubicBezTo>
                    <a:pt x="261653" y="270624"/>
                    <a:pt x="261851" y="270907"/>
                    <a:pt x="262020" y="271303"/>
                  </a:cubicBezTo>
                  <a:cubicBezTo>
                    <a:pt x="262218" y="271501"/>
                    <a:pt x="262473" y="271670"/>
                    <a:pt x="262727" y="271840"/>
                  </a:cubicBezTo>
                  <a:lnTo>
                    <a:pt x="262190" y="271840"/>
                  </a:lnTo>
                  <a:cubicBezTo>
                    <a:pt x="262388" y="272603"/>
                    <a:pt x="262529" y="273536"/>
                    <a:pt x="262558" y="273649"/>
                  </a:cubicBezTo>
                  <a:lnTo>
                    <a:pt x="266091" y="279670"/>
                  </a:lnTo>
                  <a:cubicBezTo>
                    <a:pt x="266883" y="280830"/>
                    <a:pt x="267618" y="282017"/>
                    <a:pt x="268495" y="283091"/>
                  </a:cubicBezTo>
                  <a:cubicBezTo>
                    <a:pt x="269314" y="284194"/>
                    <a:pt x="270247" y="285239"/>
                    <a:pt x="271209" y="286257"/>
                  </a:cubicBezTo>
                  <a:cubicBezTo>
                    <a:pt x="272368" y="287416"/>
                    <a:pt x="273668" y="288519"/>
                    <a:pt x="274940" y="289621"/>
                  </a:cubicBezTo>
                  <a:cubicBezTo>
                    <a:pt x="276722" y="291148"/>
                    <a:pt x="278559" y="292476"/>
                    <a:pt x="280369" y="293946"/>
                  </a:cubicBezTo>
                  <a:cubicBezTo>
                    <a:pt x="272339" y="303021"/>
                    <a:pt x="261455" y="308759"/>
                    <a:pt x="249327" y="309918"/>
                  </a:cubicBezTo>
                  <a:cubicBezTo>
                    <a:pt x="250118" y="307176"/>
                    <a:pt x="250797" y="304123"/>
                    <a:pt x="251136" y="303162"/>
                  </a:cubicBezTo>
                  <a:cubicBezTo>
                    <a:pt x="252267" y="298837"/>
                    <a:pt x="253596" y="294596"/>
                    <a:pt x="254331" y="290187"/>
                  </a:cubicBezTo>
                  <a:cubicBezTo>
                    <a:pt x="254783" y="287614"/>
                    <a:pt x="255009" y="284985"/>
                    <a:pt x="255207" y="282356"/>
                  </a:cubicBezTo>
                  <a:cubicBezTo>
                    <a:pt x="255490" y="278398"/>
                    <a:pt x="255574" y="274526"/>
                    <a:pt x="255885" y="270568"/>
                  </a:cubicBezTo>
                  <a:cubicBezTo>
                    <a:pt x="256479" y="267543"/>
                    <a:pt x="254472" y="264575"/>
                    <a:pt x="251362" y="263981"/>
                  </a:cubicBezTo>
                  <a:cubicBezTo>
                    <a:pt x="248252" y="263416"/>
                    <a:pt x="245199" y="265395"/>
                    <a:pt x="244577" y="268420"/>
                  </a:cubicBezTo>
                  <a:cubicBezTo>
                    <a:pt x="242881" y="273762"/>
                    <a:pt x="241043" y="279020"/>
                    <a:pt x="239714" y="284476"/>
                  </a:cubicBezTo>
                  <a:cubicBezTo>
                    <a:pt x="239205" y="286625"/>
                    <a:pt x="238810" y="288801"/>
                    <a:pt x="238499" y="290950"/>
                  </a:cubicBezTo>
                  <a:cubicBezTo>
                    <a:pt x="238046" y="294229"/>
                    <a:pt x="237905" y="297508"/>
                    <a:pt x="237594" y="300759"/>
                  </a:cubicBezTo>
                  <a:cubicBezTo>
                    <a:pt x="237566" y="301607"/>
                    <a:pt x="237594" y="304264"/>
                    <a:pt x="237594" y="306808"/>
                  </a:cubicBezTo>
                  <a:cubicBezTo>
                    <a:pt x="237594" y="307402"/>
                    <a:pt x="237848" y="308222"/>
                    <a:pt x="237877" y="308787"/>
                  </a:cubicBezTo>
                  <a:cubicBezTo>
                    <a:pt x="238301" y="308505"/>
                    <a:pt x="238781" y="308194"/>
                    <a:pt x="238951" y="308024"/>
                  </a:cubicBezTo>
                  <a:cubicBezTo>
                    <a:pt x="238527" y="308335"/>
                    <a:pt x="238216" y="308703"/>
                    <a:pt x="237905" y="309127"/>
                  </a:cubicBezTo>
                  <a:lnTo>
                    <a:pt x="237877" y="308816"/>
                  </a:lnTo>
                  <a:cubicBezTo>
                    <a:pt x="237453" y="309098"/>
                    <a:pt x="237198" y="309381"/>
                    <a:pt x="237622" y="309466"/>
                  </a:cubicBezTo>
                  <a:lnTo>
                    <a:pt x="237707" y="309466"/>
                  </a:lnTo>
                  <a:cubicBezTo>
                    <a:pt x="237679" y="309522"/>
                    <a:pt x="237763" y="309579"/>
                    <a:pt x="237707" y="309636"/>
                  </a:cubicBezTo>
                  <a:cubicBezTo>
                    <a:pt x="227218" y="307967"/>
                    <a:pt x="217832" y="302710"/>
                    <a:pt x="210595" y="294964"/>
                  </a:cubicBezTo>
                  <a:cubicBezTo>
                    <a:pt x="211075" y="293946"/>
                    <a:pt x="211528" y="292985"/>
                    <a:pt x="211528" y="292985"/>
                  </a:cubicBezTo>
                  <a:cubicBezTo>
                    <a:pt x="211528" y="292985"/>
                    <a:pt x="211471" y="293353"/>
                    <a:pt x="211415" y="293466"/>
                  </a:cubicBezTo>
                  <a:lnTo>
                    <a:pt x="217889" y="286003"/>
                  </a:lnTo>
                  <a:cubicBezTo>
                    <a:pt x="219189" y="284420"/>
                    <a:pt x="220546" y="282921"/>
                    <a:pt x="221762" y="281367"/>
                  </a:cubicBezTo>
                  <a:cubicBezTo>
                    <a:pt x="223006" y="279755"/>
                    <a:pt x="224165" y="278144"/>
                    <a:pt x="225239" y="276476"/>
                  </a:cubicBezTo>
                  <a:cubicBezTo>
                    <a:pt x="226568" y="274469"/>
                    <a:pt x="227784" y="272405"/>
                    <a:pt x="228971" y="270342"/>
                  </a:cubicBezTo>
                  <a:cubicBezTo>
                    <a:pt x="230809" y="267232"/>
                    <a:pt x="232420" y="264123"/>
                    <a:pt x="234258" y="261013"/>
                  </a:cubicBezTo>
                  <a:cubicBezTo>
                    <a:pt x="236180" y="258554"/>
                    <a:pt x="235671" y="255077"/>
                    <a:pt x="233127" y="253211"/>
                  </a:cubicBezTo>
                  <a:cubicBezTo>
                    <a:pt x="230583" y="251345"/>
                    <a:pt x="226964" y="251826"/>
                    <a:pt x="225070" y="254313"/>
                  </a:cubicBezTo>
                  <a:cubicBezTo>
                    <a:pt x="220829" y="258752"/>
                    <a:pt x="216503" y="263077"/>
                    <a:pt x="212602" y="267882"/>
                  </a:cubicBezTo>
                  <a:cubicBezTo>
                    <a:pt x="211358" y="269465"/>
                    <a:pt x="210199" y="271105"/>
                    <a:pt x="209125" y="272801"/>
                  </a:cubicBezTo>
                  <a:cubicBezTo>
                    <a:pt x="207994" y="274469"/>
                    <a:pt x="207004" y="276193"/>
                    <a:pt x="205958" y="277890"/>
                  </a:cubicBezTo>
                  <a:lnTo>
                    <a:pt x="203018" y="283289"/>
                  </a:lnTo>
                  <a:cubicBezTo>
                    <a:pt x="198551" y="275091"/>
                    <a:pt x="195272" y="266130"/>
                    <a:pt x="195158" y="255981"/>
                  </a:cubicBezTo>
                  <a:close/>
                  <a:moveTo>
                    <a:pt x="263293" y="207811"/>
                  </a:moveTo>
                  <a:cubicBezTo>
                    <a:pt x="263180" y="207529"/>
                    <a:pt x="263010" y="207246"/>
                    <a:pt x="262925" y="206907"/>
                  </a:cubicBezTo>
                  <a:cubicBezTo>
                    <a:pt x="262869" y="206822"/>
                    <a:pt x="262840" y="206737"/>
                    <a:pt x="262840" y="206624"/>
                  </a:cubicBezTo>
                  <a:cubicBezTo>
                    <a:pt x="262897" y="207133"/>
                    <a:pt x="263066" y="207500"/>
                    <a:pt x="263293" y="207811"/>
                  </a:cubicBezTo>
                  <a:close/>
                  <a:moveTo>
                    <a:pt x="261342" y="270653"/>
                  </a:moveTo>
                  <a:lnTo>
                    <a:pt x="261370" y="270624"/>
                  </a:lnTo>
                  <a:cubicBezTo>
                    <a:pt x="261455" y="270709"/>
                    <a:pt x="261483" y="270794"/>
                    <a:pt x="261568" y="270879"/>
                  </a:cubicBezTo>
                  <a:cubicBezTo>
                    <a:pt x="261681" y="270992"/>
                    <a:pt x="261822" y="271162"/>
                    <a:pt x="261992" y="271275"/>
                  </a:cubicBezTo>
                  <a:lnTo>
                    <a:pt x="262105" y="271642"/>
                  </a:lnTo>
                  <a:lnTo>
                    <a:pt x="262162" y="271812"/>
                  </a:lnTo>
                  <a:cubicBezTo>
                    <a:pt x="260409" y="271755"/>
                    <a:pt x="259448" y="271473"/>
                    <a:pt x="261342" y="27065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34"/>
            <p:cNvSpPr/>
            <p:nvPr/>
          </p:nvSpPr>
          <p:spPr>
            <a:xfrm rot="5400000">
              <a:off x="669145" y="749256"/>
              <a:ext cx="90624" cy="75711"/>
            </a:xfrm>
            <a:custGeom>
              <a:rect b="b" l="l" r="r" t="t"/>
              <a:pathLst>
                <a:path extrusionOk="0" h="151423" w="181248">
                  <a:moveTo>
                    <a:pt x="1509" y="146417"/>
                  </a:moveTo>
                  <a:cubicBezTo>
                    <a:pt x="-10704" y="130473"/>
                    <a:pt x="54632" y="44140"/>
                    <a:pt x="73941" y="22034"/>
                  </a:cubicBezTo>
                  <a:cubicBezTo>
                    <a:pt x="82959" y="11716"/>
                    <a:pt x="97463" y="-1429"/>
                    <a:pt x="112560" y="126"/>
                  </a:cubicBezTo>
                  <a:cubicBezTo>
                    <a:pt x="126865" y="1596"/>
                    <a:pt x="131813" y="31731"/>
                    <a:pt x="129296" y="42331"/>
                  </a:cubicBezTo>
                  <a:cubicBezTo>
                    <a:pt x="128901" y="43999"/>
                    <a:pt x="122342" y="59264"/>
                    <a:pt x="122737" y="59604"/>
                  </a:cubicBezTo>
                  <a:cubicBezTo>
                    <a:pt x="124519" y="61130"/>
                    <a:pt x="135149" y="58755"/>
                    <a:pt x="137665" y="58897"/>
                  </a:cubicBezTo>
                  <a:cubicBezTo>
                    <a:pt x="152140" y="59632"/>
                    <a:pt x="170601" y="62402"/>
                    <a:pt x="178630" y="76028"/>
                  </a:cubicBezTo>
                  <a:cubicBezTo>
                    <a:pt x="190023" y="95307"/>
                    <a:pt x="161413" y="111731"/>
                    <a:pt x="147079" y="117781"/>
                  </a:cubicBezTo>
                  <a:cubicBezTo>
                    <a:pt x="102410" y="136692"/>
                    <a:pt x="13694" y="162389"/>
                    <a:pt x="1509" y="146417"/>
                  </a:cubicBezTo>
                  <a:lnTo>
                    <a:pt x="1509" y="14641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79" name="Google Shape;2479;p34"/>
          <p:cNvGrpSpPr/>
          <p:nvPr/>
        </p:nvGrpSpPr>
        <p:grpSpPr>
          <a:xfrm>
            <a:off x="7838319" y="3970411"/>
            <a:ext cx="1099978" cy="1085638"/>
            <a:chOff x="7838319" y="3970411"/>
            <a:chExt cx="1099978" cy="1085638"/>
          </a:xfrm>
        </p:grpSpPr>
        <p:sp>
          <p:nvSpPr>
            <p:cNvPr id="2480" name="Google Shape;2480;p34"/>
            <p:cNvSpPr/>
            <p:nvPr/>
          </p:nvSpPr>
          <p:spPr>
            <a:xfrm rot="-5400000">
              <a:off x="8362904" y="4358526"/>
              <a:ext cx="166085" cy="213434"/>
            </a:xfrm>
            <a:custGeom>
              <a:rect b="b" l="l" r="r" t="t"/>
              <a:pathLst>
                <a:path extrusionOk="0" h="426868" w="332169">
                  <a:moveTo>
                    <a:pt x="13972" y="320334"/>
                  </a:moveTo>
                  <a:cubicBezTo>
                    <a:pt x="9901" y="326695"/>
                    <a:pt x="3088" y="215825"/>
                    <a:pt x="911" y="163019"/>
                  </a:cubicBezTo>
                  <a:cubicBezTo>
                    <a:pt x="-2454" y="80559"/>
                    <a:pt x="2353" y="-1505"/>
                    <a:pt x="35034" y="21"/>
                  </a:cubicBezTo>
                  <a:cubicBezTo>
                    <a:pt x="64804" y="1434"/>
                    <a:pt x="64974" y="64050"/>
                    <a:pt x="55672" y="134213"/>
                  </a:cubicBezTo>
                  <a:cubicBezTo>
                    <a:pt x="76791" y="68771"/>
                    <a:pt x="102688" y="14551"/>
                    <a:pt x="128754" y="24530"/>
                  </a:cubicBezTo>
                  <a:cubicBezTo>
                    <a:pt x="153718" y="34113"/>
                    <a:pt x="140656" y="82933"/>
                    <a:pt x="115438" y="138877"/>
                  </a:cubicBezTo>
                  <a:cubicBezTo>
                    <a:pt x="152219" y="90340"/>
                    <a:pt x="188378" y="55484"/>
                    <a:pt x="208197" y="71513"/>
                  </a:cubicBezTo>
                  <a:cubicBezTo>
                    <a:pt x="232538" y="91188"/>
                    <a:pt x="190612" y="145973"/>
                    <a:pt x="137999" y="199598"/>
                  </a:cubicBezTo>
                  <a:cubicBezTo>
                    <a:pt x="196323" y="151881"/>
                    <a:pt x="255014" y="114312"/>
                    <a:pt x="272373" y="138905"/>
                  </a:cubicBezTo>
                  <a:cubicBezTo>
                    <a:pt x="290014" y="163867"/>
                    <a:pt x="237797" y="203810"/>
                    <a:pt x="174639" y="240362"/>
                  </a:cubicBezTo>
                  <a:cubicBezTo>
                    <a:pt x="243790" y="216305"/>
                    <a:pt x="308702" y="202256"/>
                    <a:pt x="316533" y="230581"/>
                  </a:cubicBezTo>
                  <a:cubicBezTo>
                    <a:pt x="323997" y="257634"/>
                    <a:pt x="271723" y="276631"/>
                    <a:pt x="207518" y="289606"/>
                  </a:cubicBezTo>
                  <a:cubicBezTo>
                    <a:pt x="274295" y="285309"/>
                    <a:pt x="331743" y="289550"/>
                    <a:pt x="332167" y="316885"/>
                  </a:cubicBezTo>
                  <a:cubicBezTo>
                    <a:pt x="332619" y="347246"/>
                    <a:pt x="267765" y="350921"/>
                    <a:pt x="195531" y="345607"/>
                  </a:cubicBezTo>
                  <a:cubicBezTo>
                    <a:pt x="265277" y="363501"/>
                    <a:pt x="325354" y="387246"/>
                    <a:pt x="316420" y="414780"/>
                  </a:cubicBezTo>
                  <a:cubicBezTo>
                    <a:pt x="298948" y="468604"/>
                    <a:pt x="15442" y="325536"/>
                    <a:pt x="14792" y="320504"/>
                  </a:cubicBezTo>
                  <a:lnTo>
                    <a:pt x="13972" y="320334"/>
                  </a:lnTo>
                  <a:lnTo>
                    <a:pt x="13972" y="32033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34"/>
            <p:cNvSpPr/>
            <p:nvPr/>
          </p:nvSpPr>
          <p:spPr>
            <a:xfrm rot="-5400000">
              <a:off x="8417906" y="4442269"/>
              <a:ext cx="86867" cy="101796"/>
            </a:xfrm>
            <a:custGeom>
              <a:rect b="b" l="l" r="r" t="t"/>
              <a:pathLst>
                <a:path extrusionOk="0" h="203593" w="173733">
                  <a:moveTo>
                    <a:pt x="76518" y="198154"/>
                  </a:moveTo>
                  <a:cubicBezTo>
                    <a:pt x="76632" y="198125"/>
                    <a:pt x="76716" y="198097"/>
                    <a:pt x="76829" y="198097"/>
                  </a:cubicBezTo>
                  <a:lnTo>
                    <a:pt x="76914" y="198069"/>
                  </a:lnTo>
                  <a:cubicBezTo>
                    <a:pt x="76660" y="198210"/>
                    <a:pt x="76434" y="198267"/>
                    <a:pt x="76292" y="198154"/>
                  </a:cubicBezTo>
                  <a:lnTo>
                    <a:pt x="76518" y="198154"/>
                  </a:lnTo>
                  <a:close/>
                  <a:moveTo>
                    <a:pt x="168090" y="190832"/>
                  </a:moveTo>
                  <a:cubicBezTo>
                    <a:pt x="157686" y="188938"/>
                    <a:pt x="147310" y="187242"/>
                    <a:pt x="136821" y="186111"/>
                  </a:cubicBezTo>
                  <a:cubicBezTo>
                    <a:pt x="132666" y="185659"/>
                    <a:pt x="128510" y="185291"/>
                    <a:pt x="124325" y="185093"/>
                  </a:cubicBezTo>
                  <a:cubicBezTo>
                    <a:pt x="118077" y="184782"/>
                    <a:pt x="111858" y="184839"/>
                    <a:pt x="105582" y="184726"/>
                  </a:cubicBezTo>
                  <a:lnTo>
                    <a:pt x="86442" y="185009"/>
                  </a:lnTo>
                  <a:cubicBezTo>
                    <a:pt x="83586" y="185150"/>
                    <a:pt x="76575" y="185065"/>
                    <a:pt x="74766" y="185376"/>
                  </a:cubicBezTo>
                  <a:cubicBezTo>
                    <a:pt x="70695" y="186139"/>
                    <a:pt x="69394" y="188797"/>
                    <a:pt x="69140" y="189843"/>
                  </a:cubicBezTo>
                  <a:cubicBezTo>
                    <a:pt x="68772" y="191454"/>
                    <a:pt x="68546" y="193207"/>
                    <a:pt x="69733" y="194903"/>
                  </a:cubicBezTo>
                  <a:cubicBezTo>
                    <a:pt x="70101" y="195440"/>
                    <a:pt x="70949" y="197192"/>
                    <a:pt x="73804" y="197899"/>
                  </a:cubicBezTo>
                  <a:cubicBezTo>
                    <a:pt x="74624" y="198154"/>
                    <a:pt x="104790" y="200924"/>
                    <a:pt x="104790" y="200924"/>
                  </a:cubicBezTo>
                  <a:cubicBezTo>
                    <a:pt x="110981" y="201433"/>
                    <a:pt x="117173" y="202111"/>
                    <a:pt x="123392" y="202422"/>
                  </a:cubicBezTo>
                  <a:cubicBezTo>
                    <a:pt x="129160" y="202733"/>
                    <a:pt x="134927" y="202818"/>
                    <a:pt x="140723" y="202931"/>
                  </a:cubicBezTo>
                  <a:cubicBezTo>
                    <a:pt x="149346" y="203101"/>
                    <a:pt x="157940" y="203101"/>
                    <a:pt x="166591" y="203553"/>
                  </a:cubicBezTo>
                  <a:cubicBezTo>
                    <a:pt x="170097" y="203949"/>
                    <a:pt x="173291" y="201433"/>
                    <a:pt x="173687" y="197927"/>
                  </a:cubicBezTo>
                  <a:cubicBezTo>
                    <a:pt x="174111" y="194422"/>
                    <a:pt x="171595" y="191228"/>
                    <a:pt x="168090" y="190832"/>
                  </a:cubicBezTo>
                  <a:close/>
                  <a:moveTo>
                    <a:pt x="98627" y="170902"/>
                  </a:moveTo>
                  <a:cubicBezTo>
                    <a:pt x="105553" y="170111"/>
                    <a:pt x="112480" y="169630"/>
                    <a:pt x="119406" y="168811"/>
                  </a:cubicBezTo>
                  <a:cubicBezTo>
                    <a:pt x="124071" y="168245"/>
                    <a:pt x="128707" y="167567"/>
                    <a:pt x="133344" y="166775"/>
                  </a:cubicBezTo>
                  <a:cubicBezTo>
                    <a:pt x="145048" y="164853"/>
                    <a:pt x="156640" y="162365"/>
                    <a:pt x="168146" y="159425"/>
                  </a:cubicBezTo>
                  <a:cubicBezTo>
                    <a:pt x="171624" y="158747"/>
                    <a:pt x="173885" y="155355"/>
                    <a:pt x="173207" y="151906"/>
                  </a:cubicBezTo>
                  <a:cubicBezTo>
                    <a:pt x="172500" y="148429"/>
                    <a:pt x="169136" y="146167"/>
                    <a:pt x="165658" y="146846"/>
                  </a:cubicBezTo>
                  <a:cubicBezTo>
                    <a:pt x="156074" y="148174"/>
                    <a:pt x="146434" y="148853"/>
                    <a:pt x="136793" y="149701"/>
                  </a:cubicBezTo>
                  <a:cubicBezTo>
                    <a:pt x="130291" y="150295"/>
                    <a:pt x="123788" y="150803"/>
                    <a:pt x="117342" y="151567"/>
                  </a:cubicBezTo>
                  <a:cubicBezTo>
                    <a:pt x="110303" y="152415"/>
                    <a:pt x="103376" y="153630"/>
                    <a:pt x="96393" y="154789"/>
                  </a:cubicBezTo>
                  <a:cubicBezTo>
                    <a:pt x="96393" y="154789"/>
                    <a:pt x="63683" y="161291"/>
                    <a:pt x="63655" y="160754"/>
                  </a:cubicBezTo>
                  <a:cubicBezTo>
                    <a:pt x="63655" y="160528"/>
                    <a:pt x="62043" y="160443"/>
                    <a:pt x="61195" y="160782"/>
                  </a:cubicBezTo>
                  <a:cubicBezTo>
                    <a:pt x="58453" y="161772"/>
                    <a:pt x="57746" y="163553"/>
                    <a:pt x="57435" y="164118"/>
                  </a:cubicBezTo>
                  <a:cubicBezTo>
                    <a:pt x="56107" y="166408"/>
                    <a:pt x="55739" y="172401"/>
                    <a:pt x="63146" y="173192"/>
                  </a:cubicBezTo>
                  <a:cubicBezTo>
                    <a:pt x="65040" y="173390"/>
                    <a:pt x="72391" y="172655"/>
                    <a:pt x="75388" y="172514"/>
                  </a:cubicBezTo>
                  <a:lnTo>
                    <a:pt x="98627" y="170902"/>
                  </a:lnTo>
                  <a:close/>
                  <a:moveTo>
                    <a:pt x="47399" y="156033"/>
                  </a:moveTo>
                  <a:cubicBezTo>
                    <a:pt x="43950" y="155411"/>
                    <a:pt x="42904" y="153178"/>
                    <a:pt x="42310" y="151962"/>
                  </a:cubicBezTo>
                  <a:cubicBezTo>
                    <a:pt x="41405" y="150125"/>
                    <a:pt x="41603" y="148005"/>
                    <a:pt x="43017" y="145659"/>
                  </a:cubicBezTo>
                  <a:cubicBezTo>
                    <a:pt x="43582" y="144754"/>
                    <a:pt x="45137" y="143425"/>
                    <a:pt x="47427" y="142125"/>
                  </a:cubicBezTo>
                  <a:cubicBezTo>
                    <a:pt x="49859" y="140768"/>
                    <a:pt x="53901" y="139072"/>
                    <a:pt x="55682" y="137828"/>
                  </a:cubicBezTo>
                  <a:lnTo>
                    <a:pt x="75190" y="124485"/>
                  </a:lnTo>
                  <a:cubicBezTo>
                    <a:pt x="79826" y="121517"/>
                    <a:pt x="84491" y="118577"/>
                    <a:pt x="89325" y="115891"/>
                  </a:cubicBezTo>
                  <a:cubicBezTo>
                    <a:pt x="92492" y="114111"/>
                    <a:pt x="95743" y="112414"/>
                    <a:pt x="99022" y="110860"/>
                  </a:cubicBezTo>
                  <a:cubicBezTo>
                    <a:pt x="111236" y="104980"/>
                    <a:pt x="123760" y="100033"/>
                    <a:pt x="136143" y="94492"/>
                  </a:cubicBezTo>
                  <a:cubicBezTo>
                    <a:pt x="139309" y="92881"/>
                    <a:pt x="143154" y="94153"/>
                    <a:pt x="144766" y="97291"/>
                  </a:cubicBezTo>
                  <a:cubicBezTo>
                    <a:pt x="146377" y="100428"/>
                    <a:pt x="145133" y="104301"/>
                    <a:pt x="141995" y="105913"/>
                  </a:cubicBezTo>
                  <a:cubicBezTo>
                    <a:pt x="132241" y="111595"/>
                    <a:pt x="122573" y="117248"/>
                    <a:pt x="112762" y="122761"/>
                  </a:cubicBezTo>
                  <a:cubicBezTo>
                    <a:pt x="107928" y="125475"/>
                    <a:pt x="103094" y="128160"/>
                    <a:pt x="98203" y="130789"/>
                  </a:cubicBezTo>
                  <a:cubicBezTo>
                    <a:pt x="93396" y="133390"/>
                    <a:pt x="88477" y="135849"/>
                    <a:pt x="83699" y="138563"/>
                  </a:cubicBezTo>
                  <a:cubicBezTo>
                    <a:pt x="83699" y="138563"/>
                    <a:pt x="50622" y="156825"/>
                    <a:pt x="47399" y="156033"/>
                  </a:cubicBezTo>
                  <a:close/>
                  <a:moveTo>
                    <a:pt x="73720" y="104895"/>
                  </a:moveTo>
                  <a:cubicBezTo>
                    <a:pt x="79006" y="100824"/>
                    <a:pt x="84095" y="96527"/>
                    <a:pt x="89128" y="92174"/>
                  </a:cubicBezTo>
                  <a:cubicBezTo>
                    <a:pt x="96704" y="85587"/>
                    <a:pt x="103913" y="78690"/>
                    <a:pt x="111207" y="71764"/>
                  </a:cubicBezTo>
                  <a:cubicBezTo>
                    <a:pt x="113922" y="69502"/>
                    <a:pt x="114261" y="65460"/>
                    <a:pt x="111971" y="62746"/>
                  </a:cubicBezTo>
                  <a:cubicBezTo>
                    <a:pt x="109709" y="60032"/>
                    <a:pt x="105666" y="59693"/>
                    <a:pt x="102952" y="61955"/>
                  </a:cubicBezTo>
                  <a:cubicBezTo>
                    <a:pt x="94980" y="67863"/>
                    <a:pt x="86866" y="73460"/>
                    <a:pt x="78865" y="79312"/>
                  </a:cubicBezTo>
                  <a:cubicBezTo>
                    <a:pt x="73550" y="83213"/>
                    <a:pt x="68235" y="87142"/>
                    <a:pt x="63061" y="91241"/>
                  </a:cubicBezTo>
                  <a:cubicBezTo>
                    <a:pt x="56587" y="96386"/>
                    <a:pt x="50339" y="101814"/>
                    <a:pt x="44035" y="107185"/>
                  </a:cubicBezTo>
                  <a:cubicBezTo>
                    <a:pt x="37730" y="112584"/>
                    <a:pt x="31567" y="118125"/>
                    <a:pt x="25347" y="123637"/>
                  </a:cubicBezTo>
                  <a:cubicBezTo>
                    <a:pt x="22661" y="125701"/>
                    <a:pt x="22181" y="129574"/>
                    <a:pt x="24245" y="132259"/>
                  </a:cubicBezTo>
                  <a:cubicBezTo>
                    <a:pt x="26308" y="134916"/>
                    <a:pt x="30182" y="135425"/>
                    <a:pt x="32867" y="133333"/>
                  </a:cubicBezTo>
                  <a:cubicBezTo>
                    <a:pt x="39737" y="128669"/>
                    <a:pt x="46664" y="124146"/>
                    <a:pt x="53477" y="119425"/>
                  </a:cubicBezTo>
                  <a:cubicBezTo>
                    <a:pt x="60319" y="114676"/>
                    <a:pt x="67132" y="109955"/>
                    <a:pt x="73720" y="104895"/>
                  </a:cubicBezTo>
                  <a:close/>
                  <a:moveTo>
                    <a:pt x="23396" y="109333"/>
                  </a:moveTo>
                  <a:cubicBezTo>
                    <a:pt x="23057" y="109814"/>
                    <a:pt x="22577" y="110266"/>
                    <a:pt x="22237" y="110662"/>
                  </a:cubicBezTo>
                  <a:lnTo>
                    <a:pt x="22181" y="110012"/>
                  </a:lnTo>
                  <a:lnTo>
                    <a:pt x="22181" y="109927"/>
                  </a:lnTo>
                  <a:cubicBezTo>
                    <a:pt x="22153" y="110266"/>
                    <a:pt x="22068" y="110605"/>
                    <a:pt x="21983" y="110944"/>
                  </a:cubicBezTo>
                  <a:cubicBezTo>
                    <a:pt x="21672" y="111284"/>
                    <a:pt x="21502" y="111538"/>
                    <a:pt x="21700" y="111623"/>
                  </a:cubicBezTo>
                  <a:lnTo>
                    <a:pt x="21700" y="111651"/>
                  </a:lnTo>
                  <a:lnTo>
                    <a:pt x="21587" y="111877"/>
                  </a:lnTo>
                  <a:cubicBezTo>
                    <a:pt x="20060" y="114902"/>
                    <a:pt x="16357" y="116118"/>
                    <a:pt x="13332" y="114591"/>
                  </a:cubicBezTo>
                  <a:cubicBezTo>
                    <a:pt x="12540" y="114252"/>
                    <a:pt x="8356" y="111255"/>
                    <a:pt x="10787" y="105884"/>
                  </a:cubicBezTo>
                  <a:cubicBezTo>
                    <a:pt x="11070" y="105262"/>
                    <a:pt x="11749" y="104019"/>
                    <a:pt x="12738" y="102322"/>
                  </a:cubicBezTo>
                  <a:cubicBezTo>
                    <a:pt x="17459" y="94125"/>
                    <a:pt x="30097" y="74082"/>
                    <a:pt x="31086" y="72527"/>
                  </a:cubicBezTo>
                  <a:cubicBezTo>
                    <a:pt x="34818" y="66987"/>
                    <a:pt x="38154" y="61191"/>
                    <a:pt x="41660" y="55509"/>
                  </a:cubicBezTo>
                  <a:cubicBezTo>
                    <a:pt x="45222" y="49714"/>
                    <a:pt x="48869" y="43976"/>
                    <a:pt x="52516" y="38209"/>
                  </a:cubicBezTo>
                  <a:cubicBezTo>
                    <a:pt x="57520" y="30378"/>
                    <a:pt x="62694" y="22718"/>
                    <a:pt x="68094" y="15170"/>
                  </a:cubicBezTo>
                  <a:cubicBezTo>
                    <a:pt x="69988" y="12173"/>
                    <a:pt x="73946" y="11269"/>
                    <a:pt x="76943" y="13163"/>
                  </a:cubicBezTo>
                  <a:cubicBezTo>
                    <a:pt x="79939" y="15057"/>
                    <a:pt x="80816" y="19014"/>
                    <a:pt x="78950" y="21983"/>
                  </a:cubicBezTo>
                  <a:cubicBezTo>
                    <a:pt x="72221" y="33969"/>
                    <a:pt x="66539" y="46407"/>
                    <a:pt x="59951" y="58449"/>
                  </a:cubicBezTo>
                  <a:cubicBezTo>
                    <a:pt x="58142" y="61729"/>
                    <a:pt x="56248" y="64951"/>
                    <a:pt x="54269" y="68117"/>
                  </a:cubicBezTo>
                  <a:cubicBezTo>
                    <a:pt x="51216" y="72895"/>
                    <a:pt x="47936" y="77503"/>
                    <a:pt x="44515" y="82054"/>
                  </a:cubicBezTo>
                  <a:cubicBezTo>
                    <a:pt x="43384" y="83495"/>
                    <a:pt x="28994" y="101842"/>
                    <a:pt x="23396" y="109333"/>
                  </a:cubicBezTo>
                  <a:close/>
                  <a:moveTo>
                    <a:pt x="22209" y="109672"/>
                  </a:moveTo>
                  <a:cubicBezTo>
                    <a:pt x="22690" y="106874"/>
                    <a:pt x="21333" y="105319"/>
                    <a:pt x="19947" y="104330"/>
                  </a:cubicBezTo>
                  <a:cubicBezTo>
                    <a:pt x="21587" y="105630"/>
                    <a:pt x="22407" y="107665"/>
                    <a:pt x="22209" y="109672"/>
                  </a:cubicBezTo>
                  <a:close/>
                  <a:moveTo>
                    <a:pt x="21700" y="111651"/>
                  </a:moveTo>
                  <a:cubicBezTo>
                    <a:pt x="22209" y="111934"/>
                    <a:pt x="22266" y="111255"/>
                    <a:pt x="22237" y="110662"/>
                  </a:cubicBezTo>
                  <a:lnTo>
                    <a:pt x="21983" y="110944"/>
                  </a:lnTo>
                  <a:cubicBezTo>
                    <a:pt x="21898" y="111171"/>
                    <a:pt x="21813" y="111397"/>
                    <a:pt x="21700" y="111651"/>
                  </a:cubicBezTo>
                  <a:close/>
                  <a:moveTo>
                    <a:pt x="15311" y="90252"/>
                  </a:moveTo>
                  <a:lnTo>
                    <a:pt x="22492" y="71114"/>
                  </a:lnTo>
                  <a:cubicBezTo>
                    <a:pt x="24612" y="65064"/>
                    <a:pt x="27043" y="59071"/>
                    <a:pt x="29079" y="52909"/>
                  </a:cubicBezTo>
                  <a:cubicBezTo>
                    <a:pt x="30464" y="48781"/>
                    <a:pt x="31680" y="44569"/>
                    <a:pt x="32783" y="40329"/>
                  </a:cubicBezTo>
                  <a:cubicBezTo>
                    <a:pt x="35610" y="29417"/>
                    <a:pt x="37645" y="18421"/>
                    <a:pt x="38578" y="7339"/>
                  </a:cubicBezTo>
                  <a:cubicBezTo>
                    <a:pt x="39087" y="3834"/>
                    <a:pt x="36656" y="583"/>
                    <a:pt x="33150" y="74"/>
                  </a:cubicBezTo>
                  <a:cubicBezTo>
                    <a:pt x="29644" y="-463"/>
                    <a:pt x="26393" y="1968"/>
                    <a:pt x="25884" y="5474"/>
                  </a:cubicBezTo>
                  <a:cubicBezTo>
                    <a:pt x="25008" y="9544"/>
                    <a:pt x="23877" y="13502"/>
                    <a:pt x="22690" y="17516"/>
                  </a:cubicBezTo>
                  <a:cubicBezTo>
                    <a:pt x="20343" y="25573"/>
                    <a:pt x="17403" y="33460"/>
                    <a:pt x="14632" y="41432"/>
                  </a:cubicBezTo>
                  <a:cubicBezTo>
                    <a:pt x="13219" y="45474"/>
                    <a:pt x="11890" y="49573"/>
                    <a:pt x="10618" y="53644"/>
                  </a:cubicBezTo>
                  <a:cubicBezTo>
                    <a:pt x="9317" y="57827"/>
                    <a:pt x="8186" y="62040"/>
                    <a:pt x="7056" y="66223"/>
                  </a:cubicBezTo>
                  <a:lnTo>
                    <a:pt x="1995" y="86407"/>
                  </a:lnTo>
                  <a:cubicBezTo>
                    <a:pt x="1656" y="87905"/>
                    <a:pt x="836" y="95340"/>
                    <a:pt x="836" y="95340"/>
                  </a:cubicBezTo>
                  <a:lnTo>
                    <a:pt x="1430" y="94831"/>
                  </a:lnTo>
                  <a:cubicBezTo>
                    <a:pt x="1260" y="95990"/>
                    <a:pt x="949" y="96754"/>
                    <a:pt x="440" y="96640"/>
                  </a:cubicBezTo>
                  <a:cubicBezTo>
                    <a:pt x="355" y="96612"/>
                    <a:pt x="44" y="97460"/>
                    <a:pt x="44" y="97913"/>
                  </a:cubicBezTo>
                  <a:cubicBezTo>
                    <a:pt x="-323" y="101587"/>
                    <a:pt x="1712" y="103029"/>
                    <a:pt x="2023" y="103340"/>
                  </a:cubicBezTo>
                  <a:cubicBezTo>
                    <a:pt x="2984" y="104330"/>
                    <a:pt x="9798" y="107043"/>
                    <a:pt x="12371" y="100146"/>
                  </a:cubicBezTo>
                  <a:cubicBezTo>
                    <a:pt x="12964" y="98563"/>
                    <a:pt x="14463" y="92598"/>
                    <a:pt x="15311" y="902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34"/>
            <p:cNvSpPr/>
            <p:nvPr/>
          </p:nvSpPr>
          <p:spPr>
            <a:xfrm rot="-5400000">
              <a:off x="8251530" y="4224871"/>
              <a:ext cx="337057" cy="394378"/>
            </a:xfrm>
            <a:custGeom>
              <a:rect b="b" l="l" r="r" t="t"/>
              <a:pathLst>
                <a:path extrusionOk="0" h="788756" w="674115">
                  <a:moveTo>
                    <a:pt x="140395" y="93348"/>
                  </a:moveTo>
                  <a:cubicBezTo>
                    <a:pt x="151929" y="130126"/>
                    <a:pt x="180766" y="157858"/>
                    <a:pt x="145144" y="193957"/>
                  </a:cubicBezTo>
                  <a:cubicBezTo>
                    <a:pt x="140027" y="199130"/>
                    <a:pt x="134147" y="203709"/>
                    <a:pt x="127333" y="206395"/>
                  </a:cubicBezTo>
                  <a:cubicBezTo>
                    <a:pt x="104999" y="215187"/>
                    <a:pt x="84983" y="199667"/>
                    <a:pt x="62903" y="197660"/>
                  </a:cubicBezTo>
                  <a:cubicBezTo>
                    <a:pt x="44357" y="195964"/>
                    <a:pt x="18121" y="194918"/>
                    <a:pt x="281" y="189179"/>
                  </a:cubicBezTo>
                  <a:cubicBezTo>
                    <a:pt x="-397" y="159271"/>
                    <a:pt x="27" y="129843"/>
                    <a:pt x="2939" y="99765"/>
                  </a:cubicBezTo>
                  <a:cubicBezTo>
                    <a:pt x="4776" y="81023"/>
                    <a:pt x="6501" y="61829"/>
                    <a:pt x="11222" y="43539"/>
                  </a:cubicBezTo>
                  <a:cubicBezTo>
                    <a:pt x="13088" y="36387"/>
                    <a:pt x="15689" y="29433"/>
                    <a:pt x="19732" y="23213"/>
                  </a:cubicBezTo>
                  <a:cubicBezTo>
                    <a:pt x="23012" y="18125"/>
                    <a:pt x="27422" y="13800"/>
                    <a:pt x="31945" y="9786"/>
                  </a:cubicBezTo>
                  <a:cubicBezTo>
                    <a:pt x="35168" y="6931"/>
                    <a:pt x="38759" y="4189"/>
                    <a:pt x="42830" y="2606"/>
                  </a:cubicBezTo>
                  <a:cubicBezTo>
                    <a:pt x="71610" y="-8645"/>
                    <a:pt x="66634" y="19680"/>
                    <a:pt x="85180" y="27963"/>
                  </a:cubicBezTo>
                  <a:cubicBezTo>
                    <a:pt x="98525" y="33956"/>
                    <a:pt x="110172" y="25532"/>
                    <a:pt x="122499" y="38846"/>
                  </a:cubicBezTo>
                  <a:cubicBezTo>
                    <a:pt x="135843" y="53235"/>
                    <a:pt x="134825" y="75595"/>
                    <a:pt x="140395" y="93348"/>
                  </a:cubicBezTo>
                  <a:close/>
                  <a:moveTo>
                    <a:pt x="654228" y="722893"/>
                  </a:moveTo>
                  <a:cubicBezTo>
                    <a:pt x="652164" y="708250"/>
                    <a:pt x="664151" y="699798"/>
                    <a:pt x="654369" y="683826"/>
                  </a:cubicBezTo>
                  <a:cubicBezTo>
                    <a:pt x="643739" y="666526"/>
                    <a:pt x="620783" y="660420"/>
                    <a:pt x="604470" y="649508"/>
                  </a:cubicBezTo>
                  <a:cubicBezTo>
                    <a:pt x="570657" y="626865"/>
                    <a:pt x="551122" y="590539"/>
                    <a:pt x="503937" y="613154"/>
                  </a:cubicBezTo>
                  <a:cubicBezTo>
                    <a:pt x="497180" y="616377"/>
                    <a:pt x="490791" y="620532"/>
                    <a:pt x="486041" y="626186"/>
                  </a:cubicBezTo>
                  <a:cubicBezTo>
                    <a:pt x="470463" y="644730"/>
                    <a:pt x="480217" y="668731"/>
                    <a:pt x="475694" y="690441"/>
                  </a:cubicBezTo>
                  <a:cubicBezTo>
                    <a:pt x="471877" y="708731"/>
                    <a:pt x="465092" y="734060"/>
                    <a:pt x="465601" y="752915"/>
                  </a:cubicBezTo>
                  <a:cubicBezTo>
                    <a:pt x="495710" y="763035"/>
                    <a:pt x="525649" y="771912"/>
                    <a:pt x="557002" y="778668"/>
                  </a:cubicBezTo>
                  <a:cubicBezTo>
                    <a:pt x="576538" y="782852"/>
                    <a:pt x="596498" y="787261"/>
                    <a:pt x="616429" y="788534"/>
                  </a:cubicBezTo>
                  <a:cubicBezTo>
                    <a:pt x="624232" y="789042"/>
                    <a:pt x="632035" y="788760"/>
                    <a:pt x="639555" y="786866"/>
                  </a:cubicBezTo>
                  <a:cubicBezTo>
                    <a:pt x="645690" y="785339"/>
                    <a:pt x="651372" y="782484"/>
                    <a:pt x="656800" y="779459"/>
                  </a:cubicBezTo>
                  <a:cubicBezTo>
                    <a:pt x="660674" y="777283"/>
                    <a:pt x="664519" y="774710"/>
                    <a:pt x="667317" y="771346"/>
                  </a:cubicBezTo>
                  <a:cubicBezTo>
                    <a:pt x="687305" y="747431"/>
                    <a:pt x="657140" y="743219"/>
                    <a:pt x="654228" y="72289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34"/>
            <p:cNvSpPr/>
            <p:nvPr/>
          </p:nvSpPr>
          <p:spPr>
            <a:xfrm rot="-5400000">
              <a:off x="8209616" y="4288633"/>
              <a:ext cx="442796" cy="390664"/>
            </a:xfrm>
            <a:custGeom>
              <a:rect b="b" l="l" r="r" t="t"/>
              <a:pathLst>
                <a:path extrusionOk="0" h="781328" w="885591">
                  <a:moveTo>
                    <a:pt x="265450" y="576902"/>
                  </a:moveTo>
                  <a:cubicBezTo>
                    <a:pt x="267288" y="579729"/>
                    <a:pt x="266496" y="583488"/>
                    <a:pt x="263698" y="585326"/>
                  </a:cubicBezTo>
                  <a:cubicBezTo>
                    <a:pt x="263698" y="585326"/>
                    <a:pt x="247102" y="597170"/>
                    <a:pt x="224344" y="613142"/>
                  </a:cubicBezTo>
                  <a:cubicBezTo>
                    <a:pt x="212357" y="621538"/>
                    <a:pt x="198758" y="631178"/>
                    <a:pt x="184820" y="640620"/>
                  </a:cubicBezTo>
                  <a:cubicBezTo>
                    <a:pt x="174021" y="647941"/>
                    <a:pt x="163051" y="655121"/>
                    <a:pt x="152732" y="661878"/>
                  </a:cubicBezTo>
                  <a:cubicBezTo>
                    <a:pt x="132094" y="675418"/>
                    <a:pt x="114057" y="687037"/>
                    <a:pt x="105151" y="693821"/>
                  </a:cubicBezTo>
                  <a:cubicBezTo>
                    <a:pt x="102437" y="696026"/>
                    <a:pt x="98423" y="695602"/>
                    <a:pt x="96218" y="692888"/>
                  </a:cubicBezTo>
                  <a:cubicBezTo>
                    <a:pt x="94012" y="690175"/>
                    <a:pt x="94436" y="686161"/>
                    <a:pt x="97151" y="683955"/>
                  </a:cubicBezTo>
                  <a:cubicBezTo>
                    <a:pt x="104388" y="677652"/>
                    <a:pt x="117845" y="667192"/>
                    <a:pt x="134130" y="655263"/>
                  </a:cubicBezTo>
                  <a:cubicBezTo>
                    <a:pt x="141989" y="649496"/>
                    <a:pt x="150442" y="643305"/>
                    <a:pt x="159263" y="637227"/>
                  </a:cubicBezTo>
                  <a:cubicBezTo>
                    <a:pt x="171985" y="628464"/>
                    <a:pt x="185329" y="619729"/>
                    <a:pt x="197910" y="611701"/>
                  </a:cubicBezTo>
                  <a:cubicBezTo>
                    <a:pt x="229970" y="591177"/>
                    <a:pt x="257025" y="575149"/>
                    <a:pt x="257025" y="575149"/>
                  </a:cubicBezTo>
                  <a:cubicBezTo>
                    <a:pt x="259853" y="573312"/>
                    <a:pt x="263613" y="574103"/>
                    <a:pt x="265450" y="576902"/>
                  </a:cubicBezTo>
                  <a:close/>
                  <a:moveTo>
                    <a:pt x="311618" y="12601"/>
                  </a:moveTo>
                  <a:cubicBezTo>
                    <a:pt x="312777" y="12827"/>
                    <a:pt x="313823" y="12827"/>
                    <a:pt x="313653" y="12092"/>
                  </a:cubicBezTo>
                  <a:cubicBezTo>
                    <a:pt x="313059" y="12318"/>
                    <a:pt x="312409" y="12488"/>
                    <a:pt x="311702" y="12516"/>
                  </a:cubicBezTo>
                  <a:lnTo>
                    <a:pt x="311618" y="12601"/>
                  </a:lnTo>
                  <a:close/>
                  <a:moveTo>
                    <a:pt x="165539" y="555333"/>
                  </a:moveTo>
                  <a:cubicBezTo>
                    <a:pt x="188891" y="506993"/>
                    <a:pt x="203140" y="452491"/>
                    <a:pt x="212187" y="396999"/>
                  </a:cubicBezTo>
                  <a:cubicBezTo>
                    <a:pt x="221177" y="341904"/>
                    <a:pt x="224909" y="285790"/>
                    <a:pt x="228245" y="233804"/>
                  </a:cubicBezTo>
                  <a:cubicBezTo>
                    <a:pt x="229206" y="218369"/>
                    <a:pt x="230846" y="202934"/>
                    <a:pt x="232995" y="187584"/>
                  </a:cubicBezTo>
                  <a:cubicBezTo>
                    <a:pt x="238932" y="184136"/>
                    <a:pt x="247357" y="176305"/>
                    <a:pt x="250353" y="174411"/>
                  </a:cubicBezTo>
                  <a:cubicBezTo>
                    <a:pt x="254538" y="171726"/>
                    <a:pt x="259033" y="169549"/>
                    <a:pt x="263641" y="167542"/>
                  </a:cubicBezTo>
                  <a:cubicBezTo>
                    <a:pt x="268391" y="165478"/>
                    <a:pt x="273253" y="163697"/>
                    <a:pt x="278116" y="162058"/>
                  </a:cubicBezTo>
                  <a:cubicBezTo>
                    <a:pt x="285862" y="159372"/>
                    <a:pt x="294004" y="157054"/>
                    <a:pt x="302345" y="154764"/>
                  </a:cubicBezTo>
                  <a:cubicBezTo>
                    <a:pt x="310402" y="152559"/>
                    <a:pt x="318657" y="150468"/>
                    <a:pt x="326941" y="148658"/>
                  </a:cubicBezTo>
                  <a:cubicBezTo>
                    <a:pt x="343847" y="144983"/>
                    <a:pt x="360923" y="142270"/>
                    <a:pt x="377122" y="141676"/>
                  </a:cubicBezTo>
                  <a:cubicBezTo>
                    <a:pt x="380656" y="141676"/>
                    <a:pt x="383512" y="138793"/>
                    <a:pt x="383512" y="135259"/>
                  </a:cubicBezTo>
                  <a:cubicBezTo>
                    <a:pt x="383512" y="131725"/>
                    <a:pt x="380656" y="128842"/>
                    <a:pt x="377122" y="128842"/>
                  </a:cubicBezTo>
                  <a:cubicBezTo>
                    <a:pt x="360047" y="128220"/>
                    <a:pt x="341812" y="129351"/>
                    <a:pt x="323831" y="132319"/>
                  </a:cubicBezTo>
                  <a:cubicBezTo>
                    <a:pt x="314982" y="133789"/>
                    <a:pt x="306218" y="135655"/>
                    <a:pt x="297736" y="138029"/>
                  </a:cubicBezTo>
                  <a:cubicBezTo>
                    <a:pt x="288944" y="140460"/>
                    <a:pt x="280462" y="143457"/>
                    <a:pt x="272405" y="146595"/>
                  </a:cubicBezTo>
                  <a:cubicBezTo>
                    <a:pt x="266157" y="149111"/>
                    <a:pt x="259881" y="151824"/>
                    <a:pt x="253944" y="155075"/>
                  </a:cubicBezTo>
                  <a:cubicBezTo>
                    <a:pt x="251597" y="156376"/>
                    <a:pt x="249449" y="157902"/>
                    <a:pt x="247244" y="159344"/>
                  </a:cubicBezTo>
                  <a:cubicBezTo>
                    <a:pt x="250777" y="154567"/>
                    <a:pt x="254679" y="150044"/>
                    <a:pt x="258778" y="145690"/>
                  </a:cubicBezTo>
                  <a:cubicBezTo>
                    <a:pt x="263047" y="141167"/>
                    <a:pt x="267514" y="136842"/>
                    <a:pt x="272122" y="132715"/>
                  </a:cubicBezTo>
                  <a:cubicBezTo>
                    <a:pt x="279077" y="126326"/>
                    <a:pt x="286230" y="120531"/>
                    <a:pt x="293354" y="114905"/>
                  </a:cubicBezTo>
                  <a:cubicBezTo>
                    <a:pt x="300705" y="109110"/>
                    <a:pt x="308084" y="103598"/>
                    <a:pt x="315604" y="98312"/>
                  </a:cubicBezTo>
                  <a:cubicBezTo>
                    <a:pt x="330757" y="87711"/>
                    <a:pt x="346391" y="77958"/>
                    <a:pt x="363213" y="68827"/>
                  </a:cubicBezTo>
                  <a:cubicBezTo>
                    <a:pt x="366379" y="67244"/>
                    <a:pt x="367652" y="63400"/>
                    <a:pt x="366068" y="60234"/>
                  </a:cubicBezTo>
                  <a:cubicBezTo>
                    <a:pt x="364485" y="57068"/>
                    <a:pt x="360640" y="55767"/>
                    <a:pt x="357474" y="57350"/>
                  </a:cubicBezTo>
                  <a:cubicBezTo>
                    <a:pt x="339493" y="65605"/>
                    <a:pt x="322474" y="74198"/>
                    <a:pt x="306359" y="84432"/>
                  </a:cubicBezTo>
                  <a:cubicBezTo>
                    <a:pt x="298189" y="89605"/>
                    <a:pt x="290244" y="95202"/>
                    <a:pt x="282583" y="101336"/>
                  </a:cubicBezTo>
                  <a:cubicBezTo>
                    <a:pt x="275119" y="107301"/>
                    <a:pt x="267966" y="113888"/>
                    <a:pt x="260870" y="120842"/>
                  </a:cubicBezTo>
                  <a:cubicBezTo>
                    <a:pt x="256177" y="125535"/>
                    <a:pt x="251569" y="130397"/>
                    <a:pt x="247300" y="135542"/>
                  </a:cubicBezTo>
                  <a:cubicBezTo>
                    <a:pt x="245265" y="138001"/>
                    <a:pt x="243568" y="140658"/>
                    <a:pt x="241674" y="143231"/>
                  </a:cubicBezTo>
                  <a:cubicBezTo>
                    <a:pt x="247328" y="120559"/>
                    <a:pt x="254707" y="98340"/>
                    <a:pt x="265535" y="77365"/>
                  </a:cubicBezTo>
                  <a:cubicBezTo>
                    <a:pt x="269804" y="69110"/>
                    <a:pt x="274441" y="61053"/>
                    <a:pt x="279473" y="53251"/>
                  </a:cubicBezTo>
                  <a:cubicBezTo>
                    <a:pt x="284505" y="45421"/>
                    <a:pt x="289933" y="37873"/>
                    <a:pt x="295729" y="30608"/>
                  </a:cubicBezTo>
                  <a:cubicBezTo>
                    <a:pt x="297765" y="28064"/>
                    <a:pt x="299828" y="25576"/>
                    <a:pt x="301977" y="23173"/>
                  </a:cubicBezTo>
                  <a:cubicBezTo>
                    <a:pt x="304126" y="20799"/>
                    <a:pt x="306331" y="18481"/>
                    <a:pt x="308649" y="16247"/>
                  </a:cubicBezTo>
                  <a:cubicBezTo>
                    <a:pt x="308790" y="16106"/>
                    <a:pt x="310289" y="13958"/>
                    <a:pt x="311618" y="12601"/>
                  </a:cubicBezTo>
                  <a:lnTo>
                    <a:pt x="311222" y="12516"/>
                  </a:lnTo>
                  <a:lnTo>
                    <a:pt x="311504" y="12516"/>
                  </a:lnTo>
                  <a:lnTo>
                    <a:pt x="311702" y="12516"/>
                  </a:lnTo>
                  <a:cubicBezTo>
                    <a:pt x="312522" y="11696"/>
                    <a:pt x="313257" y="11216"/>
                    <a:pt x="313512" y="11753"/>
                  </a:cubicBezTo>
                  <a:cubicBezTo>
                    <a:pt x="313597" y="11866"/>
                    <a:pt x="313625" y="11979"/>
                    <a:pt x="313653" y="12092"/>
                  </a:cubicBezTo>
                  <a:cubicBezTo>
                    <a:pt x="315971" y="11187"/>
                    <a:pt x="317583" y="8898"/>
                    <a:pt x="317555" y="6269"/>
                  </a:cubicBezTo>
                  <a:cubicBezTo>
                    <a:pt x="317526" y="2905"/>
                    <a:pt x="315660" y="1322"/>
                    <a:pt x="313597" y="445"/>
                  </a:cubicBezTo>
                  <a:cubicBezTo>
                    <a:pt x="312466" y="-7"/>
                    <a:pt x="310345" y="-431"/>
                    <a:pt x="307801" y="869"/>
                  </a:cubicBezTo>
                  <a:cubicBezTo>
                    <a:pt x="305709" y="1943"/>
                    <a:pt x="300450" y="6891"/>
                    <a:pt x="300055" y="7230"/>
                  </a:cubicBezTo>
                  <a:cubicBezTo>
                    <a:pt x="297510" y="9633"/>
                    <a:pt x="295051" y="12120"/>
                    <a:pt x="292676" y="14693"/>
                  </a:cubicBezTo>
                  <a:cubicBezTo>
                    <a:pt x="290301" y="17237"/>
                    <a:pt x="288039" y="19866"/>
                    <a:pt x="285806" y="22551"/>
                  </a:cubicBezTo>
                  <a:cubicBezTo>
                    <a:pt x="279614" y="30043"/>
                    <a:pt x="273819" y="37873"/>
                    <a:pt x="268391" y="45958"/>
                  </a:cubicBezTo>
                  <a:cubicBezTo>
                    <a:pt x="262991" y="54043"/>
                    <a:pt x="257987" y="62382"/>
                    <a:pt x="253378" y="70976"/>
                  </a:cubicBezTo>
                  <a:cubicBezTo>
                    <a:pt x="239978" y="95965"/>
                    <a:pt x="230677" y="122566"/>
                    <a:pt x="224231" y="149930"/>
                  </a:cubicBezTo>
                  <a:cubicBezTo>
                    <a:pt x="217841" y="177068"/>
                    <a:pt x="214307" y="204941"/>
                    <a:pt x="212215" y="232701"/>
                  </a:cubicBezTo>
                  <a:cubicBezTo>
                    <a:pt x="208512" y="284151"/>
                    <a:pt x="203960" y="339642"/>
                    <a:pt x="195054" y="394201"/>
                  </a:cubicBezTo>
                  <a:cubicBezTo>
                    <a:pt x="186234" y="448109"/>
                    <a:pt x="173059" y="501141"/>
                    <a:pt x="150923" y="548379"/>
                  </a:cubicBezTo>
                  <a:cubicBezTo>
                    <a:pt x="121294" y="611531"/>
                    <a:pt x="75890" y="664365"/>
                    <a:pt x="3968" y="694641"/>
                  </a:cubicBezTo>
                  <a:cubicBezTo>
                    <a:pt x="688" y="695998"/>
                    <a:pt x="-867" y="699730"/>
                    <a:pt x="491" y="703009"/>
                  </a:cubicBezTo>
                  <a:cubicBezTo>
                    <a:pt x="1819" y="706260"/>
                    <a:pt x="5579" y="707843"/>
                    <a:pt x="8859" y="706486"/>
                  </a:cubicBezTo>
                  <a:cubicBezTo>
                    <a:pt x="84852" y="675899"/>
                    <a:pt x="133705" y="621312"/>
                    <a:pt x="165539" y="555333"/>
                  </a:cubicBezTo>
                  <a:close/>
                  <a:moveTo>
                    <a:pt x="882898" y="674005"/>
                  </a:moveTo>
                  <a:cubicBezTo>
                    <a:pt x="882192" y="673553"/>
                    <a:pt x="881852" y="674570"/>
                    <a:pt x="881711" y="675814"/>
                  </a:cubicBezTo>
                  <a:lnTo>
                    <a:pt x="881852" y="675758"/>
                  </a:lnTo>
                  <a:cubicBezTo>
                    <a:pt x="882107" y="675107"/>
                    <a:pt x="882474" y="674514"/>
                    <a:pt x="882898" y="674005"/>
                  </a:cubicBezTo>
                  <a:close/>
                  <a:moveTo>
                    <a:pt x="881174" y="697638"/>
                  </a:moveTo>
                  <a:cubicBezTo>
                    <a:pt x="878742" y="696818"/>
                    <a:pt x="876170" y="697638"/>
                    <a:pt x="874587" y="699475"/>
                  </a:cubicBezTo>
                  <a:cubicBezTo>
                    <a:pt x="874671" y="699532"/>
                    <a:pt x="874784" y="699616"/>
                    <a:pt x="874869" y="699730"/>
                  </a:cubicBezTo>
                  <a:cubicBezTo>
                    <a:pt x="875293" y="700154"/>
                    <a:pt x="874587" y="700719"/>
                    <a:pt x="873541" y="701228"/>
                  </a:cubicBezTo>
                  <a:cubicBezTo>
                    <a:pt x="873484" y="701313"/>
                    <a:pt x="873456" y="701426"/>
                    <a:pt x="873427" y="701539"/>
                  </a:cubicBezTo>
                  <a:lnTo>
                    <a:pt x="873371" y="701737"/>
                  </a:lnTo>
                  <a:lnTo>
                    <a:pt x="873371" y="701510"/>
                  </a:lnTo>
                  <a:lnTo>
                    <a:pt x="873399" y="701284"/>
                  </a:lnTo>
                  <a:cubicBezTo>
                    <a:pt x="871646" y="702132"/>
                    <a:pt x="869074" y="702867"/>
                    <a:pt x="868876" y="702952"/>
                  </a:cubicBezTo>
                  <a:cubicBezTo>
                    <a:pt x="865907" y="704479"/>
                    <a:pt x="862882" y="705836"/>
                    <a:pt x="859829" y="707136"/>
                  </a:cubicBezTo>
                  <a:cubicBezTo>
                    <a:pt x="856747" y="708436"/>
                    <a:pt x="853609" y="709624"/>
                    <a:pt x="850443" y="710754"/>
                  </a:cubicBezTo>
                  <a:cubicBezTo>
                    <a:pt x="841339" y="714005"/>
                    <a:pt x="832010" y="716804"/>
                    <a:pt x="822567" y="719150"/>
                  </a:cubicBezTo>
                  <a:cubicBezTo>
                    <a:pt x="813181" y="721468"/>
                    <a:pt x="803625" y="723362"/>
                    <a:pt x="794013" y="724804"/>
                  </a:cubicBezTo>
                  <a:cubicBezTo>
                    <a:pt x="769021" y="728592"/>
                    <a:pt x="743803" y="728875"/>
                    <a:pt x="718641" y="726952"/>
                  </a:cubicBezTo>
                  <a:cubicBezTo>
                    <a:pt x="722006" y="725906"/>
                    <a:pt x="725455" y="725058"/>
                    <a:pt x="728734" y="723814"/>
                  </a:cubicBezTo>
                  <a:cubicBezTo>
                    <a:pt x="735208" y="721355"/>
                    <a:pt x="741513" y="718500"/>
                    <a:pt x="747648" y="715503"/>
                  </a:cubicBezTo>
                  <a:cubicBezTo>
                    <a:pt x="756751" y="710980"/>
                    <a:pt x="765459" y="706260"/>
                    <a:pt x="773686" y="701058"/>
                  </a:cubicBezTo>
                  <a:cubicBezTo>
                    <a:pt x="782167" y="695687"/>
                    <a:pt x="790168" y="689892"/>
                    <a:pt x="797858" y="683758"/>
                  </a:cubicBezTo>
                  <a:cubicBezTo>
                    <a:pt x="813153" y="671546"/>
                    <a:pt x="827062" y="657977"/>
                    <a:pt x="840887" y="643362"/>
                  </a:cubicBezTo>
                  <a:cubicBezTo>
                    <a:pt x="843403" y="640874"/>
                    <a:pt x="843432" y="636803"/>
                    <a:pt x="840944" y="634287"/>
                  </a:cubicBezTo>
                  <a:cubicBezTo>
                    <a:pt x="838456" y="631771"/>
                    <a:pt x="834385" y="631771"/>
                    <a:pt x="831868" y="634259"/>
                  </a:cubicBezTo>
                  <a:cubicBezTo>
                    <a:pt x="817591" y="647461"/>
                    <a:pt x="803060" y="659362"/>
                    <a:pt x="787765" y="670500"/>
                  </a:cubicBezTo>
                  <a:cubicBezTo>
                    <a:pt x="780188" y="676012"/>
                    <a:pt x="772414" y="681270"/>
                    <a:pt x="764356" y="686415"/>
                  </a:cubicBezTo>
                  <a:cubicBezTo>
                    <a:pt x="756582" y="691390"/>
                    <a:pt x="748581" y="696366"/>
                    <a:pt x="740099" y="700945"/>
                  </a:cubicBezTo>
                  <a:cubicBezTo>
                    <a:pt x="734502" y="704055"/>
                    <a:pt x="728763" y="706966"/>
                    <a:pt x="722854" y="709624"/>
                  </a:cubicBezTo>
                  <a:cubicBezTo>
                    <a:pt x="717058" y="712224"/>
                    <a:pt x="711178" y="714599"/>
                    <a:pt x="705071" y="716493"/>
                  </a:cubicBezTo>
                  <a:cubicBezTo>
                    <a:pt x="704901" y="716549"/>
                    <a:pt x="704534" y="716521"/>
                    <a:pt x="704364" y="716549"/>
                  </a:cubicBezTo>
                  <a:cubicBezTo>
                    <a:pt x="706569" y="714825"/>
                    <a:pt x="708859" y="713214"/>
                    <a:pt x="710895" y="711320"/>
                  </a:cubicBezTo>
                  <a:cubicBezTo>
                    <a:pt x="715984" y="706655"/>
                    <a:pt x="720592" y="701510"/>
                    <a:pt x="725002" y="696309"/>
                  </a:cubicBezTo>
                  <a:cubicBezTo>
                    <a:pt x="730572" y="689609"/>
                    <a:pt x="736113" y="682514"/>
                    <a:pt x="741202" y="674881"/>
                  </a:cubicBezTo>
                  <a:cubicBezTo>
                    <a:pt x="746121" y="667531"/>
                    <a:pt x="750645" y="659757"/>
                    <a:pt x="754772" y="651786"/>
                  </a:cubicBezTo>
                  <a:cubicBezTo>
                    <a:pt x="763197" y="635503"/>
                    <a:pt x="769869" y="618400"/>
                    <a:pt x="774364" y="601863"/>
                  </a:cubicBezTo>
                  <a:cubicBezTo>
                    <a:pt x="775439" y="598499"/>
                    <a:pt x="773545" y="594909"/>
                    <a:pt x="770180" y="593863"/>
                  </a:cubicBezTo>
                  <a:cubicBezTo>
                    <a:pt x="766788" y="592789"/>
                    <a:pt x="763197" y="594683"/>
                    <a:pt x="762151" y="598047"/>
                  </a:cubicBezTo>
                  <a:cubicBezTo>
                    <a:pt x="756751" y="613340"/>
                    <a:pt x="748948" y="628803"/>
                    <a:pt x="740212" y="643757"/>
                  </a:cubicBezTo>
                  <a:cubicBezTo>
                    <a:pt x="735943" y="651107"/>
                    <a:pt x="731364" y="658288"/>
                    <a:pt x="726727" y="665270"/>
                  </a:cubicBezTo>
                  <a:cubicBezTo>
                    <a:pt x="721949" y="672450"/>
                    <a:pt x="717171" y="679489"/>
                    <a:pt x="712139" y="685963"/>
                  </a:cubicBezTo>
                  <a:cubicBezTo>
                    <a:pt x="709001" y="690090"/>
                    <a:pt x="705721" y="694189"/>
                    <a:pt x="702216" y="698090"/>
                  </a:cubicBezTo>
                  <a:cubicBezTo>
                    <a:pt x="698823" y="701821"/>
                    <a:pt x="695261" y="705412"/>
                    <a:pt x="691303" y="708549"/>
                  </a:cubicBezTo>
                  <a:cubicBezTo>
                    <a:pt x="688447" y="710811"/>
                    <a:pt x="677902" y="716436"/>
                    <a:pt x="672644" y="721044"/>
                  </a:cubicBezTo>
                  <a:cubicBezTo>
                    <a:pt x="656331" y="718217"/>
                    <a:pt x="640132" y="714910"/>
                    <a:pt x="624102" y="710896"/>
                  </a:cubicBezTo>
                  <a:cubicBezTo>
                    <a:pt x="571149" y="697807"/>
                    <a:pt x="513985" y="683786"/>
                    <a:pt x="456254" y="674938"/>
                  </a:cubicBezTo>
                  <a:cubicBezTo>
                    <a:pt x="397987" y="665977"/>
                    <a:pt x="339154" y="662160"/>
                    <a:pt x="283657" y="668606"/>
                  </a:cubicBezTo>
                  <a:cubicBezTo>
                    <a:pt x="205939" y="677623"/>
                    <a:pt x="134695" y="706910"/>
                    <a:pt x="80159" y="770741"/>
                  </a:cubicBezTo>
                  <a:cubicBezTo>
                    <a:pt x="77841" y="773398"/>
                    <a:pt x="78124" y="777440"/>
                    <a:pt x="80810" y="779758"/>
                  </a:cubicBezTo>
                  <a:cubicBezTo>
                    <a:pt x="83467" y="782076"/>
                    <a:pt x="87510" y="781794"/>
                    <a:pt x="89828" y="779136"/>
                  </a:cubicBezTo>
                  <a:cubicBezTo>
                    <a:pt x="142781" y="719037"/>
                    <a:pt x="211197" y="692521"/>
                    <a:pt x="285438" y="684719"/>
                  </a:cubicBezTo>
                  <a:cubicBezTo>
                    <a:pt x="339606" y="679008"/>
                    <a:pt x="396828" y="683390"/>
                    <a:pt x="453625" y="692097"/>
                  </a:cubicBezTo>
                  <a:cubicBezTo>
                    <a:pt x="510875" y="700860"/>
                    <a:pt x="567700" y="713920"/>
                    <a:pt x="620313" y="726500"/>
                  </a:cubicBezTo>
                  <a:cubicBezTo>
                    <a:pt x="648952" y="733285"/>
                    <a:pt x="678128" y="738684"/>
                    <a:pt x="707389" y="741172"/>
                  </a:cubicBezTo>
                  <a:cubicBezTo>
                    <a:pt x="737046" y="743687"/>
                    <a:pt x="766788" y="743263"/>
                    <a:pt x="796162" y="738373"/>
                  </a:cubicBezTo>
                  <a:cubicBezTo>
                    <a:pt x="806170" y="736705"/>
                    <a:pt x="816093" y="734585"/>
                    <a:pt x="825875" y="731984"/>
                  </a:cubicBezTo>
                  <a:cubicBezTo>
                    <a:pt x="835685" y="729383"/>
                    <a:pt x="845354" y="726302"/>
                    <a:pt x="854825" y="722769"/>
                  </a:cubicBezTo>
                  <a:cubicBezTo>
                    <a:pt x="858217" y="721496"/>
                    <a:pt x="861525" y="720168"/>
                    <a:pt x="864805" y="718698"/>
                  </a:cubicBezTo>
                  <a:cubicBezTo>
                    <a:pt x="868112" y="717256"/>
                    <a:pt x="871364" y="715701"/>
                    <a:pt x="874587" y="714005"/>
                  </a:cubicBezTo>
                  <a:cubicBezTo>
                    <a:pt x="875039" y="713751"/>
                    <a:pt x="881598" y="710330"/>
                    <a:pt x="883322" y="708662"/>
                  </a:cubicBezTo>
                  <a:cubicBezTo>
                    <a:pt x="885584" y="706486"/>
                    <a:pt x="885726" y="704139"/>
                    <a:pt x="885528" y="702839"/>
                  </a:cubicBezTo>
                  <a:cubicBezTo>
                    <a:pt x="885245" y="700804"/>
                    <a:pt x="884284" y="698627"/>
                    <a:pt x="881174" y="6976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4" name="Google Shape;2484;p34"/>
            <p:cNvSpPr/>
            <p:nvPr/>
          </p:nvSpPr>
          <p:spPr>
            <a:xfrm rot="-5400000">
              <a:off x="8140972" y="4698059"/>
              <a:ext cx="200927" cy="308229"/>
            </a:xfrm>
            <a:custGeom>
              <a:rect b="b" l="l" r="r" t="t"/>
              <a:pathLst>
                <a:path extrusionOk="0" h="616457" w="401854">
                  <a:moveTo>
                    <a:pt x="199318" y="614849"/>
                  </a:moveTo>
                  <a:lnTo>
                    <a:pt x="200902" y="615047"/>
                  </a:lnTo>
                  <a:cubicBezTo>
                    <a:pt x="200760" y="615726"/>
                    <a:pt x="198866" y="616885"/>
                    <a:pt x="199318" y="614849"/>
                  </a:cubicBezTo>
                  <a:close/>
                  <a:moveTo>
                    <a:pt x="399650" y="385590"/>
                  </a:moveTo>
                  <a:cubicBezTo>
                    <a:pt x="398123" y="385901"/>
                    <a:pt x="393798" y="393420"/>
                    <a:pt x="392554" y="394607"/>
                  </a:cubicBezTo>
                  <a:cubicBezTo>
                    <a:pt x="385938" y="400911"/>
                    <a:pt x="377400" y="405774"/>
                    <a:pt x="368466" y="409364"/>
                  </a:cubicBezTo>
                  <a:cubicBezTo>
                    <a:pt x="351814" y="416007"/>
                    <a:pt x="333523" y="419343"/>
                    <a:pt x="316871" y="426042"/>
                  </a:cubicBezTo>
                  <a:cubicBezTo>
                    <a:pt x="277404" y="441929"/>
                    <a:pt x="247549" y="469067"/>
                    <a:pt x="231095" y="503894"/>
                  </a:cubicBezTo>
                  <a:cubicBezTo>
                    <a:pt x="218571" y="530354"/>
                    <a:pt x="205227" y="586609"/>
                    <a:pt x="199318" y="614849"/>
                  </a:cubicBezTo>
                  <a:cubicBezTo>
                    <a:pt x="200732" y="614482"/>
                    <a:pt x="200958" y="614736"/>
                    <a:pt x="200902" y="615047"/>
                  </a:cubicBezTo>
                  <a:lnTo>
                    <a:pt x="211023" y="616404"/>
                  </a:lnTo>
                  <a:cubicBezTo>
                    <a:pt x="301435" y="618694"/>
                    <a:pt x="354189" y="546354"/>
                    <a:pt x="383478" y="482184"/>
                  </a:cubicBezTo>
                  <a:cubicBezTo>
                    <a:pt x="394109" y="458834"/>
                    <a:pt x="401176" y="434014"/>
                    <a:pt x="401855" y="408516"/>
                  </a:cubicBezTo>
                  <a:cubicBezTo>
                    <a:pt x="401855" y="407781"/>
                    <a:pt x="400752" y="385364"/>
                    <a:pt x="399650" y="385590"/>
                  </a:cubicBezTo>
                  <a:close/>
                  <a:moveTo>
                    <a:pt x="180263" y="543047"/>
                  </a:moveTo>
                  <a:lnTo>
                    <a:pt x="178624" y="543075"/>
                  </a:lnTo>
                  <a:cubicBezTo>
                    <a:pt x="178652" y="543753"/>
                    <a:pt x="180433" y="545167"/>
                    <a:pt x="180263" y="543047"/>
                  </a:cubicBezTo>
                  <a:close/>
                  <a:moveTo>
                    <a:pt x="85130" y="341180"/>
                  </a:moveTo>
                  <a:cubicBezTo>
                    <a:pt x="69044" y="332473"/>
                    <a:pt x="50837" y="326904"/>
                    <a:pt x="34750" y="318225"/>
                  </a:cubicBezTo>
                  <a:cubicBezTo>
                    <a:pt x="26099" y="313589"/>
                    <a:pt x="18042" y="307681"/>
                    <a:pt x="12105" y="300614"/>
                  </a:cubicBezTo>
                  <a:cubicBezTo>
                    <a:pt x="11002" y="299285"/>
                    <a:pt x="7582" y="291285"/>
                    <a:pt x="6055" y="290776"/>
                  </a:cubicBezTo>
                  <a:cubicBezTo>
                    <a:pt x="4952" y="290437"/>
                    <a:pt x="909" y="312543"/>
                    <a:pt x="825" y="313278"/>
                  </a:cubicBezTo>
                  <a:cubicBezTo>
                    <a:pt x="-1833" y="338664"/>
                    <a:pt x="2125" y="364162"/>
                    <a:pt x="9928" y="388643"/>
                  </a:cubicBezTo>
                  <a:cubicBezTo>
                    <a:pt x="31386" y="455922"/>
                    <a:pt x="75687" y="534227"/>
                    <a:pt x="168135" y="543160"/>
                  </a:cubicBezTo>
                  <a:lnTo>
                    <a:pt x="178624" y="543075"/>
                  </a:lnTo>
                  <a:cubicBezTo>
                    <a:pt x="178624" y="542736"/>
                    <a:pt x="178906" y="542538"/>
                    <a:pt x="180263" y="543047"/>
                  </a:cubicBezTo>
                  <a:cubicBezTo>
                    <a:pt x="177917" y="514326"/>
                    <a:pt x="171669" y="456855"/>
                    <a:pt x="162368" y="429039"/>
                  </a:cubicBezTo>
                  <a:cubicBezTo>
                    <a:pt x="150126" y="392459"/>
                    <a:pt x="123268" y="361816"/>
                    <a:pt x="85130" y="341180"/>
                  </a:cubicBezTo>
                  <a:close/>
                  <a:moveTo>
                    <a:pt x="180546" y="252274"/>
                  </a:moveTo>
                  <a:lnTo>
                    <a:pt x="178906" y="252303"/>
                  </a:lnTo>
                  <a:cubicBezTo>
                    <a:pt x="178906" y="252981"/>
                    <a:pt x="180716" y="254394"/>
                    <a:pt x="180546" y="252274"/>
                  </a:cubicBezTo>
                  <a:close/>
                  <a:moveTo>
                    <a:pt x="85413" y="50407"/>
                  </a:moveTo>
                  <a:cubicBezTo>
                    <a:pt x="69326" y="41700"/>
                    <a:pt x="51120" y="36131"/>
                    <a:pt x="35033" y="27453"/>
                  </a:cubicBezTo>
                  <a:cubicBezTo>
                    <a:pt x="26382" y="22817"/>
                    <a:pt x="18325" y="16909"/>
                    <a:pt x="12416" y="9841"/>
                  </a:cubicBezTo>
                  <a:cubicBezTo>
                    <a:pt x="11285" y="8513"/>
                    <a:pt x="7864" y="513"/>
                    <a:pt x="6338" y="4"/>
                  </a:cubicBezTo>
                  <a:cubicBezTo>
                    <a:pt x="5235" y="-335"/>
                    <a:pt x="1192" y="21771"/>
                    <a:pt x="1107" y="22506"/>
                  </a:cubicBezTo>
                  <a:cubicBezTo>
                    <a:pt x="-1522" y="47891"/>
                    <a:pt x="2436" y="73390"/>
                    <a:pt x="10239" y="97870"/>
                  </a:cubicBezTo>
                  <a:cubicBezTo>
                    <a:pt x="31669" y="165150"/>
                    <a:pt x="75998" y="243454"/>
                    <a:pt x="168418" y="252387"/>
                  </a:cubicBezTo>
                  <a:lnTo>
                    <a:pt x="178906" y="252303"/>
                  </a:lnTo>
                  <a:cubicBezTo>
                    <a:pt x="178906" y="251963"/>
                    <a:pt x="179189" y="251765"/>
                    <a:pt x="180546" y="252274"/>
                  </a:cubicBezTo>
                  <a:cubicBezTo>
                    <a:pt x="178228" y="223553"/>
                    <a:pt x="171952" y="166083"/>
                    <a:pt x="162650" y="138266"/>
                  </a:cubicBezTo>
                  <a:cubicBezTo>
                    <a:pt x="150409" y="101687"/>
                    <a:pt x="123551" y="71043"/>
                    <a:pt x="85413" y="50407"/>
                  </a:cubicBezTo>
                  <a:close/>
                  <a:moveTo>
                    <a:pt x="190611" y="391752"/>
                  </a:moveTo>
                  <a:lnTo>
                    <a:pt x="188858" y="391837"/>
                  </a:lnTo>
                  <a:cubicBezTo>
                    <a:pt x="188830" y="393929"/>
                    <a:pt x="190639" y="392459"/>
                    <a:pt x="190611" y="391752"/>
                  </a:cubicBezTo>
                  <a:close/>
                  <a:moveTo>
                    <a:pt x="359419" y="227454"/>
                  </a:moveTo>
                  <a:cubicBezTo>
                    <a:pt x="366148" y="202549"/>
                    <a:pt x="368777" y="176881"/>
                    <a:pt x="364452" y="151694"/>
                  </a:cubicBezTo>
                  <a:cubicBezTo>
                    <a:pt x="364310" y="150959"/>
                    <a:pt x="358684" y="129136"/>
                    <a:pt x="357554" y="129560"/>
                  </a:cubicBezTo>
                  <a:cubicBezTo>
                    <a:pt x="355970" y="130125"/>
                    <a:pt x="352832" y="138351"/>
                    <a:pt x="351758" y="139736"/>
                  </a:cubicBezTo>
                  <a:cubicBezTo>
                    <a:pt x="345934" y="147143"/>
                    <a:pt x="337764" y="153503"/>
                    <a:pt x="328915" y="158676"/>
                  </a:cubicBezTo>
                  <a:cubicBezTo>
                    <a:pt x="312432" y="168288"/>
                    <a:pt x="293547" y="174931"/>
                    <a:pt x="277093" y="184599"/>
                  </a:cubicBezTo>
                  <a:cubicBezTo>
                    <a:pt x="238050" y="207497"/>
                    <a:pt x="211532" y="239695"/>
                    <a:pt x="200845" y="276953"/>
                  </a:cubicBezTo>
                  <a:cubicBezTo>
                    <a:pt x="192703" y="305278"/>
                    <a:pt x="189593" y="363031"/>
                    <a:pt x="188886" y="391837"/>
                  </a:cubicBezTo>
                  <a:cubicBezTo>
                    <a:pt x="190300" y="391215"/>
                    <a:pt x="190639" y="391413"/>
                    <a:pt x="190639" y="391752"/>
                  </a:cubicBezTo>
                  <a:lnTo>
                    <a:pt x="201721" y="391215"/>
                  </a:lnTo>
                  <a:cubicBezTo>
                    <a:pt x="298806" y="376742"/>
                    <a:pt x="340845" y="295921"/>
                    <a:pt x="359419" y="2274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5" name="Google Shape;2485;p34"/>
            <p:cNvSpPr/>
            <p:nvPr/>
          </p:nvSpPr>
          <p:spPr>
            <a:xfrm rot="-5400000">
              <a:off x="8205777" y="4581640"/>
              <a:ext cx="135924" cy="546107"/>
            </a:xfrm>
            <a:custGeom>
              <a:rect b="b" l="l" r="r" t="t"/>
              <a:pathLst>
                <a:path extrusionOk="0" h="1092215" w="271848">
                  <a:moveTo>
                    <a:pt x="270819" y="663655"/>
                  </a:moveTo>
                  <a:cubicBezTo>
                    <a:pt x="260218" y="681040"/>
                    <a:pt x="248739" y="698369"/>
                    <a:pt x="235876" y="714821"/>
                  </a:cubicBezTo>
                  <a:cubicBezTo>
                    <a:pt x="227395" y="725705"/>
                    <a:pt x="218376" y="736277"/>
                    <a:pt x="208735" y="746199"/>
                  </a:cubicBezTo>
                  <a:cubicBezTo>
                    <a:pt x="196607" y="758694"/>
                    <a:pt x="183517" y="770200"/>
                    <a:pt x="169806" y="780659"/>
                  </a:cubicBezTo>
                  <a:cubicBezTo>
                    <a:pt x="157621" y="789959"/>
                    <a:pt x="144785" y="798101"/>
                    <a:pt x="131554" y="805422"/>
                  </a:cubicBezTo>
                  <a:cubicBezTo>
                    <a:pt x="131781" y="814836"/>
                    <a:pt x="131978" y="824560"/>
                    <a:pt x="132205" y="833833"/>
                  </a:cubicBezTo>
                  <a:cubicBezTo>
                    <a:pt x="134919" y="934837"/>
                    <a:pt x="138764" y="1026145"/>
                    <a:pt x="144644" y="1085114"/>
                  </a:cubicBezTo>
                  <a:cubicBezTo>
                    <a:pt x="145040" y="1088647"/>
                    <a:pt x="142467" y="1091785"/>
                    <a:pt x="138962" y="1092181"/>
                  </a:cubicBezTo>
                  <a:cubicBezTo>
                    <a:pt x="135428" y="1092548"/>
                    <a:pt x="132289" y="1089976"/>
                    <a:pt x="131922" y="1086470"/>
                  </a:cubicBezTo>
                  <a:cubicBezTo>
                    <a:pt x="123525" y="1011304"/>
                    <a:pt x="117447" y="883699"/>
                    <a:pt x="113659" y="750270"/>
                  </a:cubicBezTo>
                  <a:cubicBezTo>
                    <a:pt x="113178" y="733309"/>
                    <a:pt x="112754" y="716263"/>
                    <a:pt x="112330" y="699188"/>
                  </a:cubicBezTo>
                  <a:cubicBezTo>
                    <a:pt x="108004" y="695089"/>
                    <a:pt x="98392" y="682736"/>
                    <a:pt x="95508" y="679626"/>
                  </a:cubicBezTo>
                  <a:lnTo>
                    <a:pt x="70856" y="652206"/>
                  </a:lnTo>
                  <a:cubicBezTo>
                    <a:pt x="65088" y="645534"/>
                    <a:pt x="59236" y="638948"/>
                    <a:pt x="53554" y="632220"/>
                  </a:cubicBezTo>
                  <a:cubicBezTo>
                    <a:pt x="49765" y="627753"/>
                    <a:pt x="46033" y="623202"/>
                    <a:pt x="42330" y="618651"/>
                  </a:cubicBezTo>
                  <a:cubicBezTo>
                    <a:pt x="28505" y="601463"/>
                    <a:pt x="15076" y="583993"/>
                    <a:pt x="1506" y="566636"/>
                  </a:cubicBezTo>
                  <a:cubicBezTo>
                    <a:pt x="-784" y="563922"/>
                    <a:pt x="-417" y="559880"/>
                    <a:pt x="2297" y="557590"/>
                  </a:cubicBezTo>
                  <a:cubicBezTo>
                    <a:pt x="5040" y="555329"/>
                    <a:pt x="9083" y="555696"/>
                    <a:pt x="11344" y="558410"/>
                  </a:cubicBezTo>
                  <a:cubicBezTo>
                    <a:pt x="25989" y="574862"/>
                    <a:pt x="40831" y="591117"/>
                    <a:pt x="55363" y="607683"/>
                  </a:cubicBezTo>
                  <a:cubicBezTo>
                    <a:pt x="59236" y="612092"/>
                    <a:pt x="63081" y="616531"/>
                    <a:pt x="66841" y="621054"/>
                  </a:cubicBezTo>
                  <a:cubicBezTo>
                    <a:pt x="72495" y="627810"/>
                    <a:pt x="78008" y="634679"/>
                    <a:pt x="83578" y="641492"/>
                  </a:cubicBezTo>
                  <a:lnTo>
                    <a:pt x="106365" y="670156"/>
                  </a:lnTo>
                  <a:cubicBezTo>
                    <a:pt x="107439" y="671457"/>
                    <a:pt x="109559" y="674510"/>
                    <a:pt x="111877" y="677817"/>
                  </a:cubicBezTo>
                  <a:cubicBezTo>
                    <a:pt x="110916" y="633888"/>
                    <a:pt x="110125" y="590212"/>
                    <a:pt x="109616" y="548488"/>
                  </a:cubicBezTo>
                  <a:cubicBezTo>
                    <a:pt x="109079" y="504021"/>
                    <a:pt x="108768" y="461900"/>
                    <a:pt x="108626" y="423794"/>
                  </a:cubicBezTo>
                  <a:cubicBezTo>
                    <a:pt x="108230" y="423512"/>
                    <a:pt x="107722" y="423512"/>
                    <a:pt x="107382" y="423144"/>
                  </a:cubicBezTo>
                  <a:lnTo>
                    <a:pt x="66671" y="376840"/>
                  </a:lnTo>
                  <a:cubicBezTo>
                    <a:pt x="60734" y="369857"/>
                    <a:pt x="54797" y="362903"/>
                    <a:pt x="49200" y="355723"/>
                  </a:cubicBezTo>
                  <a:cubicBezTo>
                    <a:pt x="43545" y="348486"/>
                    <a:pt x="38146" y="341108"/>
                    <a:pt x="32887" y="333617"/>
                  </a:cubicBezTo>
                  <a:cubicBezTo>
                    <a:pt x="22427" y="318663"/>
                    <a:pt x="12701" y="303200"/>
                    <a:pt x="3259" y="287397"/>
                  </a:cubicBezTo>
                  <a:cubicBezTo>
                    <a:pt x="1364" y="284429"/>
                    <a:pt x="2213" y="280472"/>
                    <a:pt x="5181" y="278549"/>
                  </a:cubicBezTo>
                  <a:cubicBezTo>
                    <a:pt x="8150" y="276627"/>
                    <a:pt x="12108" y="277475"/>
                    <a:pt x="14030" y="280443"/>
                  </a:cubicBezTo>
                  <a:cubicBezTo>
                    <a:pt x="22342" y="292316"/>
                    <a:pt x="30965" y="303765"/>
                    <a:pt x="39701" y="315214"/>
                  </a:cubicBezTo>
                  <a:cubicBezTo>
                    <a:pt x="46231" y="323808"/>
                    <a:pt x="52932" y="332260"/>
                    <a:pt x="59547" y="340797"/>
                  </a:cubicBezTo>
                  <a:cubicBezTo>
                    <a:pt x="66163" y="349278"/>
                    <a:pt x="72637" y="357928"/>
                    <a:pt x="79422" y="366380"/>
                  </a:cubicBezTo>
                  <a:lnTo>
                    <a:pt x="108541" y="404430"/>
                  </a:lnTo>
                  <a:cubicBezTo>
                    <a:pt x="108259" y="313094"/>
                    <a:pt x="108796" y="249800"/>
                    <a:pt x="108994" y="245503"/>
                  </a:cubicBezTo>
                  <a:cubicBezTo>
                    <a:pt x="109135" y="241941"/>
                    <a:pt x="113376" y="89488"/>
                    <a:pt x="117136" y="29586"/>
                  </a:cubicBezTo>
                  <a:cubicBezTo>
                    <a:pt x="117786" y="18929"/>
                    <a:pt x="118465" y="11099"/>
                    <a:pt x="119087" y="7424"/>
                  </a:cubicBezTo>
                  <a:cubicBezTo>
                    <a:pt x="119878" y="2759"/>
                    <a:pt x="122479" y="922"/>
                    <a:pt x="123214" y="583"/>
                  </a:cubicBezTo>
                  <a:cubicBezTo>
                    <a:pt x="126296" y="-859"/>
                    <a:pt x="129943" y="470"/>
                    <a:pt x="131385" y="3523"/>
                  </a:cubicBezTo>
                  <a:cubicBezTo>
                    <a:pt x="132205" y="5304"/>
                    <a:pt x="132120" y="7226"/>
                    <a:pt x="131328" y="8865"/>
                  </a:cubicBezTo>
                  <a:lnTo>
                    <a:pt x="131243" y="9402"/>
                  </a:lnTo>
                  <a:cubicBezTo>
                    <a:pt x="130706" y="12851"/>
                    <a:pt x="130197" y="20229"/>
                    <a:pt x="129688" y="30293"/>
                  </a:cubicBezTo>
                  <a:cubicBezTo>
                    <a:pt x="126663" y="90166"/>
                    <a:pt x="124204" y="242535"/>
                    <a:pt x="124091" y="246097"/>
                  </a:cubicBezTo>
                  <a:cubicBezTo>
                    <a:pt x="123893" y="252288"/>
                    <a:pt x="124571" y="381108"/>
                    <a:pt x="126805" y="539866"/>
                  </a:cubicBezTo>
                  <a:cubicBezTo>
                    <a:pt x="126861" y="543032"/>
                    <a:pt x="126890" y="546396"/>
                    <a:pt x="126946" y="549590"/>
                  </a:cubicBezTo>
                  <a:cubicBezTo>
                    <a:pt x="132176" y="539470"/>
                    <a:pt x="137491" y="529943"/>
                    <a:pt x="142863" y="520926"/>
                  </a:cubicBezTo>
                  <a:cubicBezTo>
                    <a:pt x="149507" y="509844"/>
                    <a:pt x="156207" y="499470"/>
                    <a:pt x="162907" y="489632"/>
                  </a:cubicBezTo>
                  <a:cubicBezTo>
                    <a:pt x="167629" y="482678"/>
                    <a:pt x="172378" y="476007"/>
                    <a:pt x="177071" y="469477"/>
                  </a:cubicBezTo>
                  <a:cubicBezTo>
                    <a:pt x="184394" y="459385"/>
                    <a:pt x="191575" y="449660"/>
                    <a:pt x="198473" y="439823"/>
                  </a:cubicBezTo>
                  <a:cubicBezTo>
                    <a:pt x="208792" y="425123"/>
                    <a:pt x="218546" y="410310"/>
                    <a:pt x="226942" y="393801"/>
                  </a:cubicBezTo>
                  <a:cubicBezTo>
                    <a:pt x="228469" y="390607"/>
                    <a:pt x="232285" y="389222"/>
                    <a:pt x="235480" y="390748"/>
                  </a:cubicBezTo>
                  <a:cubicBezTo>
                    <a:pt x="238675" y="392246"/>
                    <a:pt x="240060" y="396091"/>
                    <a:pt x="238533" y="399285"/>
                  </a:cubicBezTo>
                  <a:cubicBezTo>
                    <a:pt x="232427" y="413250"/>
                    <a:pt x="225500" y="426254"/>
                    <a:pt x="217867" y="438890"/>
                  </a:cubicBezTo>
                  <a:cubicBezTo>
                    <a:pt x="210658" y="450876"/>
                    <a:pt x="202883" y="462551"/>
                    <a:pt x="194656" y="474424"/>
                  </a:cubicBezTo>
                  <a:cubicBezTo>
                    <a:pt x="189454" y="481943"/>
                    <a:pt x="184083" y="489519"/>
                    <a:pt x="178570" y="497321"/>
                  </a:cubicBezTo>
                  <a:cubicBezTo>
                    <a:pt x="169071" y="510692"/>
                    <a:pt x="159176" y="524685"/>
                    <a:pt x="149309" y="540318"/>
                  </a:cubicBezTo>
                  <a:cubicBezTo>
                    <a:pt x="141958" y="551908"/>
                    <a:pt x="134608" y="564544"/>
                    <a:pt x="127342" y="578142"/>
                  </a:cubicBezTo>
                  <a:cubicBezTo>
                    <a:pt x="127709" y="604205"/>
                    <a:pt x="128105" y="630637"/>
                    <a:pt x="128558" y="657464"/>
                  </a:cubicBezTo>
                  <a:cubicBezTo>
                    <a:pt x="129264" y="701817"/>
                    <a:pt x="130169" y="746312"/>
                    <a:pt x="131187" y="790044"/>
                  </a:cubicBezTo>
                  <a:cubicBezTo>
                    <a:pt x="149252" y="777832"/>
                    <a:pt x="166357" y="763980"/>
                    <a:pt x="182217" y="748404"/>
                  </a:cubicBezTo>
                  <a:cubicBezTo>
                    <a:pt x="187899" y="742835"/>
                    <a:pt x="193497" y="737097"/>
                    <a:pt x="198982" y="731273"/>
                  </a:cubicBezTo>
                  <a:cubicBezTo>
                    <a:pt x="204495" y="725450"/>
                    <a:pt x="209895" y="719542"/>
                    <a:pt x="215210" y="713549"/>
                  </a:cubicBezTo>
                  <a:cubicBezTo>
                    <a:pt x="231381" y="695259"/>
                    <a:pt x="246534" y="676206"/>
                    <a:pt x="260048" y="656672"/>
                  </a:cubicBezTo>
                  <a:cubicBezTo>
                    <a:pt x="261971" y="653704"/>
                    <a:pt x="265957" y="652856"/>
                    <a:pt x="268925" y="654778"/>
                  </a:cubicBezTo>
                  <a:cubicBezTo>
                    <a:pt x="271894" y="656729"/>
                    <a:pt x="272742" y="660686"/>
                    <a:pt x="270819" y="6636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4"/>
            <p:cNvSpPr/>
            <p:nvPr/>
          </p:nvSpPr>
          <p:spPr>
            <a:xfrm rot="-5400000">
              <a:off x="7847336" y="4690863"/>
              <a:ext cx="201458" cy="219493"/>
            </a:xfrm>
            <a:custGeom>
              <a:rect b="b" l="l" r="r" t="t"/>
              <a:pathLst>
                <a:path extrusionOk="0" h="438987" w="402917">
                  <a:moveTo>
                    <a:pt x="65172" y="422392"/>
                  </a:moveTo>
                  <a:cubicBezTo>
                    <a:pt x="62684" y="419508"/>
                    <a:pt x="-40733" y="228525"/>
                    <a:pt x="18044" y="69428"/>
                  </a:cubicBezTo>
                  <a:cubicBezTo>
                    <a:pt x="27826" y="42968"/>
                    <a:pt x="43403" y="-1809"/>
                    <a:pt x="77272" y="57"/>
                  </a:cubicBezTo>
                  <a:cubicBezTo>
                    <a:pt x="111198" y="1894"/>
                    <a:pt x="110407" y="53428"/>
                    <a:pt x="138876" y="64029"/>
                  </a:cubicBezTo>
                  <a:cubicBezTo>
                    <a:pt x="153238" y="69343"/>
                    <a:pt x="173452" y="59873"/>
                    <a:pt x="187192" y="56198"/>
                  </a:cubicBezTo>
                  <a:cubicBezTo>
                    <a:pt x="209583" y="50205"/>
                    <a:pt x="233105" y="48311"/>
                    <a:pt x="254845" y="58234"/>
                  </a:cubicBezTo>
                  <a:cubicBezTo>
                    <a:pt x="294962" y="76495"/>
                    <a:pt x="274946" y="118107"/>
                    <a:pt x="297281" y="146489"/>
                  </a:cubicBezTo>
                  <a:cubicBezTo>
                    <a:pt x="316279" y="170630"/>
                    <a:pt x="355774" y="158305"/>
                    <a:pt x="377798" y="182249"/>
                  </a:cubicBezTo>
                  <a:cubicBezTo>
                    <a:pt x="394280" y="200143"/>
                    <a:pt x="397786" y="225274"/>
                    <a:pt x="387778" y="247352"/>
                  </a:cubicBezTo>
                  <a:cubicBezTo>
                    <a:pt x="383537" y="256709"/>
                    <a:pt x="370504" y="270871"/>
                    <a:pt x="372285" y="281896"/>
                  </a:cubicBezTo>
                  <a:cubicBezTo>
                    <a:pt x="373642" y="290405"/>
                    <a:pt x="385233" y="297613"/>
                    <a:pt x="390124" y="304030"/>
                  </a:cubicBezTo>
                  <a:cubicBezTo>
                    <a:pt x="400895" y="318165"/>
                    <a:pt x="404571" y="335776"/>
                    <a:pt x="402253" y="353557"/>
                  </a:cubicBezTo>
                  <a:cubicBezTo>
                    <a:pt x="399821" y="371819"/>
                    <a:pt x="390096" y="383126"/>
                    <a:pt x="378109" y="395621"/>
                  </a:cubicBezTo>
                  <a:cubicBezTo>
                    <a:pt x="368299" y="405855"/>
                    <a:pt x="359874" y="416738"/>
                    <a:pt x="346925" y="422929"/>
                  </a:cubicBezTo>
                  <a:cubicBezTo>
                    <a:pt x="303274" y="443735"/>
                    <a:pt x="247580" y="425445"/>
                    <a:pt x="201299" y="429148"/>
                  </a:cubicBezTo>
                  <a:cubicBezTo>
                    <a:pt x="155471" y="432823"/>
                    <a:pt x="91521" y="452809"/>
                    <a:pt x="65172" y="422392"/>
                  </a:cubicBezTo>
                  <a:lnTo>
                    <a:pt x="65172" y="42239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34"/>
            <p:cNvSpPr/>
            <p:nvPr/>
          </p:nvSpPr>
          <p:spPr>
            <a:xfrm rot="-5400000">
              <a:off x="7881531" y="4715437"/>
              <a:ext cx="156685" cy="169748"/>
            </a:xfrm>
            <a:custGeom>
              <a:rect b="b" l="l" r="r" t="t"/>
              <a:pathLst>
                <a:path extrusionOk="0" h="339496" w="313370">
                  <a:moveTo>
                    <a:pt x="310289" y="280421"/>
                  </a:moveTo>
                  <a:cubicBezTo>
                    <a:pt x="307264" y="282259"/>
                    <a:pt x="303306" y="281298"/>
                    <a:pt x="301468" y="278301"/>
                  </a:cubicBezTo>
                  <a:cubicBezTo>
                    <a:pt x="297312" y="271715"/>
                    <a:pt x="292987" y="263517"/>
                    <a:pt x="287417" y="256987"/>
                  </a:cubicBezTo>
                  <a:cubicBezTo>
                    <a:pt x="284279" y="253312"/>
                    <a:pt x="280745" y="250202"/>
                    <a:pt x="276420" y="248704"/>
                  </a:cubicBezTo>
                  <a:cubicBezTo>
                    <a:pt x="272999" y="247488"/>
                    <a:pt x="269267" y="247601"/>
                    <a:pt x="265535" y="247686"/>
                  </a:cubicBezTo>
                  <a:cubicBezTo>
                    <a:pt x="260475" y="247828"/>
                    <a:pt x="255358" y="248054"/>
                    <a:pt x="250552" y="247234"/>
                  </a:cubicBezTo>
                  <a:cubicBezTo>
                    <a:pt x="245434" y="246358"/>
                    <a:pt x="240657" y="244350"/>
                    <a:pt x="236303" y="240421"/>
                  </a:cubicBezTo>
                  <a:cubicBezTo>
                    <a:pt x="231779" y="236322"/>
                    <a:pt x="228726" y="231403"/>
                    <a:pt x="226549" y="226032"/>
                  </a:cubicBezTo>
                  <a:cubicBezTo>
                    <a:pt x="222959" y="217212"/>
                    <a:pt x="222082" y="206894"/>
                    <a:pt x="220358" y="197057"/>
                  </a:cubicBezTo>
                  <a:cubicBezTo>
                    <a:pt x="219029" y="189481"/>
                    <a:pt x="217248" y="182159"/>
                    <a:pt x="211424" y="176873"/>
                  </a:cubicBezTo>
                  <a:cubicBezTo>
                    <a:pt x="206957" y="172802"/>
                    <a:pt x="201331" y="171672"/>
                    <a:pt x="195564" y="170739"/>
                  </a:cubicBezTo>
                  <a:cubicBezTo>
                    <a:pt x="187817" y="169495"/>
                    <a:pt x="179760" y="168816"/>
                    <a:pt x="172268" y="166216"/>
                  </a:cubicBezTo>
                  <a:cubicBezTo>
                    <a:pt x="167971" y="164717"/>
                    <a:pt x="163843" y="162597"/>
                    <a:pt x="160026" y="159572"/>
                  </a:cubicBezTo>
                  <a:cubicBezTo>
                    <a:pt x="152902" y="153919"/>
                    <a:pt x="148181" y="146314"/>
                    <a:pt x="144336" y="138145"/>
                  </a:cubicBezTo>
                  <a:cubicBezTo>
                    <a:pt x="141169" y="131445"/>
                    <a:pt x="138597" y="124350"/>
                    <a:pt x="134950" y="118187"/>
                  </a:cubicBezTo>
                  <a:cubicBezTo>
                    <a:pt x="132377" y="113862"/>
                    <a:pt x="129267" y="109989"/>
                    <a:pt x="124518" y="107473"/>
                  </a:cubicBezTo>
                  <a:cubicBezTo>
                    <a:pt x="119400" y="104788"/>
                    <a:pt x="113887" y="103940"/>
                    <a:pt x="108318" y="103374"/>
                  </a:cubicBezTo>
                  <a:cubicBezTo>
                    <a:pt x="101335" y="102639"/>
                    <a:pt x="94295" y="102357"/>
                    <a:pt x="87595" y="100745"/>
                  </a:cubicBezTo>
                  <a:cubicBezTo>
                    <a:pt x="81093" y="99190"/>
                    <a:pt x="74901" y="96533"/>
                    <a:pt x="69275" y="91558"/>
                  </a:cubicBezTo>
                  <a:cubicBezTo>
                    <a:pt x="61529" y="84745"/>
                    <a:pt x="56581" y="77480"/>
                    <a:pt x="54602" y="69593"/>
                  </a:cubicBezTo>
                  <a:cubicBezTo>
                    <a:pt x="52623" y="61621"/>
                    <a:pt x="53471" y="52886"/>
                    <a:pt x="58080" y="43162"/>
                  </a:cubicBezTo>
                  <a:cubicBezTo>
                    <a:pt x="59182" y="40872"/>
                    <a:pt x="63084" y="34936"/>
                    <a:pt x="65939" y="29169"/>
                  </a:cubicBezTo>
                  <a:cubicBezTo>
                    <a:pt x="66816" y="27388"/>
                    <a:pt x="68455" y="24872"/>
                    <a:pt x="68936" y="23430"/>
                  </a:cubicBezTo>
                  <a:lnTo>
                    <a:pt x="69303" y="23769"/>
                  </a:lnTo>
                  <a:cubicBezTo>
                    <a:pt x="69162" y="23656"/>
                    <a:pt x="69049" y="23543"/>
                    <a:pt x="68936" y="23402"/>
                  </a:cubicBezTo>
                  <a:cubicBezTo>
                    <a:pt x="69162" y="22695"/>
                    <a:pt x="69106" y="22215"/>
                    <a:pt x="68512" y="22271"/>
                  </a:cubicBezTo>
                  <a:cubicBezTo>
                    <a:pt x="68314" y="22271"/>
                    <a:pt x="68229" y="22356"/>
                    <a:pt x="68229" y="22497"/>
                  </a:cubicBezTo>
                  <a:cubicBezTo>
                    <a:pt x="66957" y="20434"/>
                    <a:pt x="66985" y="17748"/>
                    <a:pt x="68484" y="15656"/>
                  </a:cubicBezTo>
                  <a:cubicBezTo>
                    <a:pt x="70463" y="12914"/>
                    <a:pt x="74307" y="12292"/>
                    <a:pt x="77050" y="14271"/>
                  </a:cubicBezTo>
                  <a:cubicBezTo>
                    <a:pt x="80103" y="16391"/>
                    <a:pt x="81658" y="20575"/>
                    <a:pt x="80471" y="26144"/>
                  </a:cubicBezTo>
                  <a:cubicBezTo>
                    <a:pt x="78916" y="33522"/>
                    <a:pt x="71678" y="45169"/>
                    <a:pt x="70152" y="48646"/>
                  </a:cubicBezTo>
                  <a:cubicBezTo>
                    <a:pt x="67324" y="55119"/>
                    <a:pt x="66646" y="60801"/>
                    <a:pt x="68116" y="66003"/>
                  </a:cubicBezTo>
                  <a:cubicBezTo>
                    <a:pt x="69614" y="71317"/>
                    <a:pt x="73403" y="75953"/>
                    <a:pt x="78803" y="80420"/>
                  </a:cubicBezTo>
                  <a:cubicBezTo>
                    <a:pt x="82563" y="83530"/>
                    <a:pt x="86690" y="85056"/>
                    <a:pt x="90931" y="85932"/>
                  </a:cubicBezTo>
                  <a:cubicBezTo>
                    <a:pt x="97009" y="87233"/>
                    <a:pt x="103399" y="87233"/>
                    <a:pt x="109732" y="87742"/>
                  </a:cubicBezTo>
                  <a:cubicBezTo>
                    <a:pt x="117337" y="88335"/>
                    <a:pt x="124857" y="89579"/>
                    <a:pt x="131925" y="93113"/>
                  </a:cubicBezTo>
                  <a:cubicBezTo>
                    <a:pt x="137070" y="95713"/>
                    <a:pt x="141169" y="99219"/>
                    <a:pt x="144619" y="103318"/>
                  </a:cubicBezTo>
                  <a:cubicBezTo>
                    <a:pt x="150499" y="110328"/>
                    <a:pt x="154259" y="119261"/>
                    <a:pt x="158330" y="127968"/>
                  </a:cubicBezTo>
                  <a:cubicBezTo>
                    <a:pt x="161468" y="134724"/>
                    <a:pt x="164776" y="141396"/>
                    <a:pt x="170685" y="146003"/>
                  </a:cubicBezTo>
                  <a:cubicBezTo>
                    <a:pt x="175632" y="149876"/>
                    <a:pt x="181484" y="151064"/>
                    <a:pt x="187337" y="152025"/>
                  </a:cubicBezTo>
                  <a:cubicBezTo>
                    <a:pt x="195366" y="153325"/>
                    <a:pt x="203536" y="154060"/>
                    <a:pt x="210774" y="156859"/>
                  </a:cubicBezTo>
                  <a:cubicBezTo>
                    <a:pt x="215184" y="158527"/>
                    <a:pt x="219312" y="160901"/>
                    <a:pt x="222987" y="164350"/>
                  </a:cubicBezTo>
                  <a:cubicBezTo>
                    <a:pt x="227539" y="168618"/>
                    <a:pt x="230648" y="173565"/>
                    <a:pt x="232797" y="178993"/>
                  </a:cubicBezTo>
                  <a:cubicBezTo>
                    <a:pt x="236331" y="187983"/>
                    <a:pt x="237066" y="198357"/>
                    <a:pt x="238536" y="208280"/>
                  </a:cubicBezTo>
                  <a:cubicBezTo>
                    <a:pt x="239695" y="216053"/>
                    <a:pt x="241137" y="223629"/>
                    <a:pt x="246876" y="229114"/>
                  </a:cubicBezTo>
                  <a:cubicBezTo>
                    <a:pt x="248799" y="230951"/>
                    <a:pt x="250976" y="231856"/>
                    <a:pt x="253294" y="232336"/>
                  </a:cubicBezTo>
                  <a:cubicBezTo>
                    <a:pt x="257167" y="233099"/>
                    <a:pt x="261323" y="232930"/>
                    <a:pt x="265422" y="232958"/>
                  </a:cubicBezTo>
                  <a:cubicBezTo>
                    <a:pt x="270907" y="233015"/>
                    <a:pt x="276335" y="233354"/>
                    <a:pt x="281339" y="235248"/>
                  </a:cubicBezTo>
                  <a:cubicBezTo>
                    <a:pt x="287898" y="237764"/>
                    <a:pt x="293411" y="242428"/>
                    <a:pt x="298019" y="248252"/>
                  </a:cubicBezTo>
                  <a:cubicBezTo>
                    <a:pt x="303758" y="255460"/>
                    <a:pt x="308197" y="264421"/>
                    <a:pt x="312438" y="271630"/>
                  </a:cubicBezTo>
                  <a:cubicBezTo>
                    <a:pt x="314275" y="274655"/>
                    <a:pt x="313314" y="278584"/>
                    <a:pt x="310289" y="280421"/>
                  </a:cubicBezTo>
                  <a:close/>
                  <a:moveTo>
                    <a:pt x="68229" y="22497"/>
                  </a:moveTo>
                  <a:cubicBezTo>
                    <a:pt x="68257" y="22723"/>
                    <a:pt x="68568" y="23091"/>
                    <a:pt x="68936" y="23430"/>
                  </a:cubicBezTo>
                  <a:lnTo>
                    <a:pt x="68936" y="23402"/>
                  </a:lnTo>
                  <a:cubicBezTo>
                    <a:pt x="68681" y="23119"/>
                    <a:pt x="68455" y="22808"/>
                    <a:pt x="68229" y="22497"/>
                  </a:cubicBezTo>
                  <a:close/>
                  <a:moveTo>
                    <a:pt x="271388" y="291927"/>
                  </a:moveTo>
                  <a:cubicBezTo>
                    <a:pt x="259118" y="287913"/>
                    <a:pt x="247413" y="290146"/>
                    <a:pt x="236246" y="286867"/>
                  </a:cubicBezTo>
                  <a:cubicBezTo>
                    <a:pt x="232712" y="285821"/>
                    <a:pt x="229263" y="284040"/>
                    <a:pt x="225842" y="280987"/>
                  </a:cubicBezTo>
                  <a:cubicBezTo>
                    <a:pt x="221743" y="277255"/>
                    <a:pt x="218972" y="272139"/>
                    <a:pt x="216315" y="266852"/>
                  </a:cubicBezTo>
                  <a:cubicBezTo>
                    <a:pt x="213148" y="260577"/>
                    <a:pt x="210180" y="254075"/>
                    <a:pt x="206392" y="248562"/>
                  </a:cubicBezTo>
                  <a:cubicBezTo>
                    <a:pt x="202236" y="242513"/>
                    <a:pt x="197090" y="237679"/>
                    <a:pt x="190164" y="234852"/>
                  </a:cubicBezTo>
                  <a:cubicBezTo>
                    <a:pt x="181456" y="231347"/>
                    <a:pt x="171985" y="231545"/>
                    <a:pt x="162429" y="232619"/>
                  </a:cubicBezTo>
                  <a:cubicBezTo>
                    <a:pt x="154881" y="233467"/>
                    <a:pt x="147248" y="234909"/>
                    <a:pt x="140123" y="234259"/>
                  </a:cubicBezTo>
                  <a:cubicBezTo>
                    <a:pt x="135430" y="233834"/>
                    <a:pt x="130992" y="232308"/>
                    <a:pt x="127119" y="228350"/>
                  </a:cubicBezTo>
                  <a:cubicBezTo>
                    <a:pt x="122086" y="223177"/>
                    <a:pt x="119938" y="217297"/>
                    <a:pt x="118948" y="211135"/>
                  </a:cubicBezTo>
                  <a:cubicBezTo>
                    <a:pt x="117534" y="202258"/>
                    <a:pt x="118354" y="192873"/>
                    <a:pt x="118241" y="183629"/>
                  </a:cubicBezTo>
                  <a:cubicBezTo>
                    <a:pt x="118128" y="172406"/>
                    <a:pt x="116715" y="161438"/>
                    <a:pt x="110862" y="151572"/>
                  </a:cubicBezTo>
                  <a:cubicBezTo>
                    <a:pt x="105660" y="142866"/>
                    <a:pt x="98762" y="137127"/>
                    <a:pt x="90818" y="133198"/>
                  </a:cubicBezTo>
                  <a:cubicBezTo>
                    <a:pt x="82421" y="129042"/>
                    <a:pt x="72894" y="126922"/>
                    <a:pt x="63310" y="125028"/>
                  </a:cubicBezTo>
                  <a:cubicBezTo>
                    <a:pt x="54942" y="123388"/>
                    <a:pt x="46573" y="121947"/>
                    <a:pt x="39251" y="118752"/>
                  </a:cubicBezTo>
                  <a:cubicBezTo>
                    <a:pt x="28310" y="114032"/>
                    <a:pt x="21214" y="105664"/>
                    <a:pt x="17397" y="95629"/>
                  </a:cubicBezTo>
                  <a:cubicBezTo>
                    <a:pt x="13439" y="85197"/>
                    <a:pt x="12874" y="73070"/>
                    <a:pt x="15079" y="61254"/>
                  </a:cubicBezTo>
                  <a:cubicBezTo>
                    <a:pt x="15729" y="57777"/>
                    <a:pt x="16549" y="54328"/>
                    <a:pt x="17510" y="50936"/>
                  </a:cubicBezTo>
                  <a:cubicBezTo>
                    <a:pt x="18500" y="47430"/>
                    <a:pt x="19602" y="43982"/>
                    <a:pt x="20761" y="40561"/>
                  </a:cubicBezTo>
                  <a:lnTo>
                    <a:pt x="23560" y="33183"/>
                  </a:lnTo>
                  <a:cubicBezTo>
                    <a:pt x="23673" y="32928"/>
                    <a:pt x="23758" y="32448"/>
                    <a:pt x="23843" y="31939"/>
                  </a:cubicBezTo>
                  <a:lnTo>
                    <a:pt x="23786" y="31967"/>
                  </a:lnTo>
                  <a:lnTo>
                    <a:pt x="23843" y="31911"/>
                  </a:lnTo>
                  <a:cubicBezTo>
                    <a:pt x="23984" y="31006"/>
                    <a:pt x="24154" y="30045"/>
                    <a:pt x="24719" y="30271"/>
                  </a:cubicBezTo>
                  <a:cubicBezTo>
                    <a:pt x="24889" y="30356"/>
                    <a:pt x="25002" y="30441"/>
                    <a:pt x="25087" y="30526"/>
                  </a:cubicBezTo>
                  <a:cubicBezTo>
                    <a:pt x="26105" y="28971"/>
                    <a:pt x="26416" y="26935"/>
                    <a:pt x="25737" y="25041"/>
                  </a:cubicBezTo>
                  <a:cubicBezTo>
                    <a:pt x="24917" y="22695"/>
                    <a:pt x="23391" y="21819"/>
                    <a:pt x="22345" y="21310"/>
                  </a:cubicBezTo>
                  <a:cubicBezTo>
                    <a:pt x="20705" y="20547"/>
                    <a:pt x="18952" y="20518"/>
                    <a:pt x="17143" y="21310"/>
                  </a:cubicBezTo>
                  <a:cubicBezTo>
                    <a:pt x="16294" y="21677"/>
                    <a:pt x="15192" y="22412"/>
                    <a:pt x="14231" y="23854"/>
                  </a:cubicBezTo>
                  <a:cubicBezTo>
                    <a:pt x="13665" y="24702"/>
                    <a:pt x="12902" y="26794"/>
                    <a:pt x="12421" y="27727"/>
                  </a:cubicBezTo>
                  <a:lnTo>
                    <a:pt x="8803" y="36321"/>
                  </a:lnTo>
                  <a:cubicBezTo>
                    <a:pt x="7474" y="39911"/>
                    <a:pt x="6202" y="43529"/>
                    <a:pt x="5042" y="47204"/>
                  </a:cubicBezTo>
                  <a:cubicBezTo>
                    <a:pt x="3855" y="50964"/>
                    <a:pt x="2837" y="54752"/>
                    <a:pt x="1989" y="58625"/>
                  </a:cubicBezTo>
                  <a:cubicBezTo>
                    <a:pt x="-1121" y="72957"/>
                    <a:pt x="-640" y="87713"/>
                    <a:pt x="3827" y="100576"/>
                  </a:cubicBezTo>
                  <a:cubicBezTo>
                    <a:pt x="8661" y="114399"/>
                    <a:pt x="18160" y="126017"/>
                    <a:pt x="32918" y="132858"/>
                  </a:cubicBezTo>
                  <a:cubicBezTo>
                    <a:pt x="46262" y="139021"/>
                    <a:pt x="62999" y="140124"/>
                    <a:pt x="77304" y="145353"/>
                  </a:cubicBezTo>
                  <a:cubicBezTo>
                    <a:pt x="84881" y="148124"/>
                    <a:pt x="91694" y="152251"/>
                    <a:pt x="96218" y="160138"/>
                  </a:cubicBezTo>
                  <a:cubicBezTo>
                    <a:pt x="100430" y="167403"/>
                    <a:pt x="100939" y="175544"/>
                    <a:pt x="100967" y="183771"/>
                  </a:cubicBezTo>
                  <a:cubicBezTo>
                    <a:pt x="101024" y="193891"/>
                    <a:pt x="100261" y="204181"/>
                    <a:pt x="101844" y="213877"/>
                  </a:cubicBezTo>
                  <a:cubicBezTo>
                    <a:pt x="103399" y="223432"/>
                    <a:pt x="107046" y="232449"/>
                    <a:pt x="114905" y="240365"/>
                  </a:cubicBezTo>
                  <a:cubicBezTo>
                    <a:pt x="122086" y="247545"/>
                    <a:pt x="130144" y="250428"/>
                    <a:pt x="138738" y="251050"/>
                  </a:cubicBezTo>
                  <a:cubicBezTo>
                    <a:pt x="146965" y="251672"/>
                    <a:pt x="155729" y="250032"/>
                    <a:pt x="164437" y="248873"/>
                  </a:cubicBezTo>
                  <a:cubicBezTo>
                    <a:pt x="171250" y="247969"/>
                    <a:pt x="178064" y="247262"/>
                    <a:pt x="184340" y="249637"/>
                  </a:cubicBezTo>
                  <a:cubicBezTo>
                    <a:pt x="188383" y="251163"/>
                    <a:pt x="191295" y="254047"/>
                    <a:pt x="193783" y="257467"/>
                  </a:cubicBezTo>
                  <a:cubicBezTo>
                    <a:pt x="201642" y="268294"/>
                    <a:pt x="206307" y="283220"/>
                    <a:pt x="216400" y="291785"/>
                  </a:cubicBezTo>
                  <a:cubicBezTo>
                    <a:pt x="221743" y="296308"/>
                    <a:pt x="227086" y="298853"/>
                    <a:pt x="232543" y="300266"/>
                  </a:cubicBezTo>
                  <a:cubicBezTo>
                    <a:pt x="237660" y="301623"/>
                    <a:pt x="242833" y="301990"/>
                    <a:pt x="248120" y="302160"/>
                  </a:cubicBezTo>
                  <a:cubicBezTo>
                    <a:pt x="254425" y="302330"/>
                    <a:pt x="260899" y="302188"/>
                    <a:pt x="267599" y="304167"/>
                  </a:cubicBezTo>
                  <a:cubicBezTo>
                    <a:pt x="270992" y="305213"/>
                    <a:pt x="274582" y="303319"/>
                    <a:pt x="275628" y="299927"/>
                  </a:cubicBezTo>
                  <a:cubicBezTo>
                    <a:pt x="276674" y="296563"/>
                    <a:pt x="274780" y="292973"/>
                    <a:pt x="271388" y="291927"/>
                  </a:cubicBezTo>
                  <a:close/>
                  <a:moveTo>
                    <a:pt x="23843" y="31939"/>
                  </a:moveTo>
                  <a:cubicBezTo>
                    <a:pt x="24804" y="31487"/>
                    <a:pt x="25511" y="30978"/>
                    <a:pt x="25087" y="30526"/>
                  </a:cubicBezTo>
                  <a:cubicBezTo>
                    <a:pt x="24748" y="31034"/>
                    <a:pt x="24324" y="31515"/>
                    <a:pt x="23843" y="31911"/>
                  </a:cubicBezTo>
                  <a:lnTo>
                    <a:pt x="23843" y="31939"/>
                  </a:lnTo>
                  <a:close/>
                  <a:moveTo>
                    <a:pt x="173766" y="315475"/>
                  </a:moveTo>
                  <a:cubicBezTo>
                    <a:pt x="170430" y="309991"/>
                    <a:pt x="167179" y="304450"/>
                    <a:pt x="163249" y="299757"/>
                  </a:cubicBezTo>
                  <a:cubicBezTo>
                    <a:pt x="160846" y="296930"/>
                    <a:pt x="158161" y="294471"/>
                    <a:pt x="155164" y="292407"/>
                  </a:cubicBezTo>
                  <a:cubicBezTo>
                    <a:pt x="152987" y="290881"/>
                    <a:pt x="150640" y="289778"/>
                    <a:pt x="148266" y="288845"/>
                  </a:cubicBezTo>
                  <a:cubicBezTo>
                    <a:pt x="144251" y="287291"/>
                    <a:pt x="140010" y="286443"/>
                    <a:pt x="135826" y="285397"/>
                  </a:cubicBezTo>
                  <a:cubicBezTo>
                    <a:pt x="132914" y="284690"/>
                    <a:pt x="130059" y="283870"/>
                    <a:pt x="127514" y="282146"/>
                  </a:cubicBezTo>
                  <a:cubicBezTo>
                    <a:pt x="122821" y="279036"/>
                    <a:pt x="119202" y="274655"/>
                    <a:pt x="115442" y="270414"/>
                  </a:cubicBezTo>
                  <a:cubicBezTo>
                    <a:pt x="112389" y="266965"/>
                    <a:pt x="109307" y="263573"/>
                    <a:pt x="105887" y="260548"/>
                  </a:cubicBezTo>
                  <a:cubicBezTo>
                    <a:pt x="103484" y="258428"/>
                    <a:pt x="100939" y="256506"/>
                    <a:pt x="98140" y="254866"/>
                  </a:cubicBezTo>
                  <a:cubicBezTo>
                    <a:pt x="92373" y="251531"/>
                    <a:pt x="84994" y="249835"/>
                    <a:pt x="78831" y="246499"/>
                  </a:cubicBezTo>
                  <a:cubicBezTo>
                    <a:pt x="77078" y="245566"/>
                    <a:pt x="75410" y="244520"/>
                    <a:pt x="74110" y="242994"/>
                  </a:cubicBezTo>
                  <a:cubicBezTo>
                    <a:pt x="71735" y="240195"/>
                    <a:pt x="70604" y="236577"/>
                    <a:pt x="69954" y="232732"/>
                  </a:cubicBezTo>
                  <a:cubicBezTo>
                    <a:pt x="68710" y="225354"/>
                    <a:pt x="69134" y="217297"/>
                    <a:pt x="68851" y="210682"/>
                  </a:cubicBezTo>
                  <a:cubicBezTo>
                    <a:pt x="68710" y="207149"/>
                    <a:pt x="68936" y="202032"/>
                    <a:pt x="67833" y="197961"/>
                  </a:cubicBezTo>
                  <a:cubicBezTo>
                    <a:pt x="67070" y="195078"/>
                    <a:pt x="65826" y="192534"/>
                    <a:pt x="63847" y="190696"/>
                  </a:cubicBezTo>
                  <a:cubicBezTo>
                    <a:pt x="61444" y="188322"/>
                    <a:pt x="57571" y="188322"/>
                    <a:pt x="55168" y="190725"/>
                  </a:cubicBezTo>
                  <a:cubicBezTo>
                    <a:pt x="52793" y="193127"/>
                    <a:pt x="52793" y="197029"/>
                    <a:pt x="55196" y="199403"/>
                  </a:cubicBezTo>
                  <a:cubicBezTo>
                    <a:pt x="55988" y="200251"/>
                    <a:pt x="55705" y="201693"/>
                    <a:pt x="55733" y="203050"/>
                  </a:cubicBezTo>
                  <a:cubicBezTo>
                    <a:pt x="55846" y="205792"/>
                    <a:pt x="55507" y="208647"/>
                    <a:pt x="55450" y="210824"/>
                  </a:cubicBezTo>
                  <a:cubicBezTo>
                    <a:pt x="55309" y="217976"/>
                    <a:pt x="54404" y="226683"/>
                    <a:pt x="55253" y="234739"/>
                  </a:cubicBezTo>
                  <a:cubicBezTo>
                    <a:pt x="55959" y="241467"/>
                    <a:pt x="58023" y="247714"/>
                    <a:pt x="61868" y="252803"/>
                  </a:cubicBezTo>
                  <a:cubicBezTo>
                    <a:pt x="64328" y="255997"/>
                    <a:pt x="67437" y="258457"/>
                    <a:pt x="70858" y="260520"/>
                  </a:cubicBezTo>
                  <a:cubicBezTo>
                    <a:pt x="76711" y="263997"/>
                    <a:pt x="83863" y="265920"/>
                    <a:pt x="89348" y="269397"/>
                  </a:cubicBezTo>
                  <a:cubicBezTo>
                    <a:pt x="94097" y="272337"/>
                    <a:pt x="97716" y="276605"/>
                    <a:pt x="101391" y="280761"/>
                  </a:cubicBezTo>
                  <a:cubicBezTo>
                    <a:pt x="104417" y="284181"/>
                    <a:pt x="107442" y="287573"/>
                    <a:pt x="110749" y="290626"/>
                  </a:cubicBezTo>
                  <a:cubicBezTo>
                    <a:pt x="113068" y="292775"/>
                    <a:pt x="115555" y="294725"/>
                    <a:pt x="118270" y="296422"/>
                  </a:cubicBezTo>
                  <a:cubicBezTo>
                    <a:pt x="120560" y="297863"/>
                    <a:pt x="122934" y="298966"/>
                    <a:pt x="125394" y="299786"/>
                  </a:cubicBezTo>
                  <a:cubicBezTo>
                    <a:pt x="129465" y="301171"/>
                    <a:pt x="133762" y="301849"/>
                    <a:pt x="137975" y="302725"/>
                  </a:cubicBezTo>
                  <a:cubicBezTo>
                    <a:pt x="140972" y="303319"/>
                    <a:pt x="143940" y="303941"/>
                    <a:pt x="146626" y="305581"/>
                  </a:cubicBezTo>
                  <a:cubicBezTo>
                    <a:pt x="149651" y="307390"/>
                    <a:pt x="152139" y="309934"/>
                    <a:pt x="154457" y="312789"/>
                  </a:cubicBezTo>
                  <a:cubicBezTo>
                    <a:pt x="161214" y="321128"/>
                    <a:pt x="166727" y="331418"/>
                    <a:pt x="174982" y="337977"/>
                  </a:cubicBezTo>
                  <a:cubicBezTo>
                    <a:pt x="177668" y="340266"/>
                    <a:pt x="181711" y="339927"/>
                    <a:pt x="184029" y="337242"/>
                  </a:cubicBezTo>
                  <a:cubicBezTo>
                    <a:pt x="186319" y="334556"/>
                    <a:pt x="185980" y="330514"/>
                    <a:pt x="183294" y="328224"/>
                  </a:cubicBezTo>
                  <a:cubicBezTo>
                    <a:pt x="179449" y="324719"/>
                    <a:pt x="176622" y="320111"/>
                    <a:pt x="173766" y="315475"/>
                  </a:cubicBezTo>
                  <a:close/>
                  <a:moveTo>
                    <a:pt x="224316" y="122710"/>
                  </a:moveTo>
                  <a:lnTo>
                    <a:pt x="224316" y="122682"/>
                  </a:lnTo>
                  <a:lnTo>
                    <a:pt x="224231" y="122710"/>
                  </a:lnTo>
                  <a:cubicBezTo>
                    <a:pt x="224231" y="122710"/>
                    <a:pt x="224287" y="122710"/>
                    <a:pt x="224316" y="122710"/>
                  </a:cubicBezTo>
                  <a:close/>
                  <a:moveTo>
                    <a:pt x="154202" y="60462"/>
                  </a:moveTo>
                  <a:lnTo>
                    <a:pt x="155955" y="57635"/>
                  </a:lnTo>
                  <a:cubicBezTo>
                    <a:pt x="156662" y="57098"/>
                    <a:pt x="157539" y="56759"/>
                    <a:pt x="158387" y="56420"/>
                  </a:cubicBezTo>
                  <a:cubicBezTo>
                    <a:pt x="159574" y="55939"/>
                    <a:pt x="160846" y="55657"/>
                    <a:pt x="162034" y="55402"/>
                  </a:cubicBezTo>
                  <a:cubicBezTo>
                    <a:pt x="165398" y="54695"/>
                    <a:pt x="168734" y="55204"/>
                    <a:pt x="171929" y="56222"/>
                  </a:cubicBezTo>
                  <a:cubicBezTo>
                    <a:pt x="175321" y="57324"/>
                    <a:pt x="178431" y="59275"/>
                    <a:pt x="181202" y="61593"/>
                  </a:cubicBezTo>
                  <a:cubicBezTo>
                    <a:pt x="188835" y="67756"/>
                    <a:pt x="195620" y="76038"/>
                    <a:pt x="202066" y="84660"/>
                  </a:cubicBezTo>
                  <a:cubicBezTo>
                    <a:pt x="208597" y="93424"/>
                    <a:pt x="214760" y="102583"/>
                    <a:pt x="219538" y="111487"/>
                  </a:cubicBezTo>
                  <a:cubicBezTo>
                    <a:pt x="221121" y="114286"/>
                    <a:pt x="222846" y="117311"/>
                    <a:pt x="223694" y="120194"/>
                  </a:cubicBezTo>
                  <a:cubicBezTo>
                    <a:pt x="223892" y="120844"/>
                    <a:pt x="224118" y="121466"/>
                    <a:pt x="224174" y="122060"/>
                  </a:cubicBezTo>
                  <a:cubicBezTo>
                    <a:pt x="224174" y="122258"/>
                    <a:pt x="224372" y="122569"/>
                    <a:pt x="224316" y="122682"/>
                  </a:cubicBezTo>
                  <a:cubicBezTo>
                    <a:pt x="224400" y="122682"/>
                    <a:pt x="224485" y="122682"/>
                    <a:pt x="224514" y="122710"/>
                  </a:cubicBezTo>
                  <a:cubicBezTo>
                    <a:pt x="224938" y="123360"/>
                    <a:pt x="223015" y="123502"/>
                    <a:pt x="221884" y="123671"/>
                  </a:cubicBezTo>
                  <a:cubicBezTo>
                    <a:pt x="218350" y="124039"/>
                    <a:pt x="215806" y="127205"/>
                    <a:pt x="216174" y="130710"/>
                  </a:cubicBezTo>
                  <a:cubicBezTo>
                    <a:pt x="216541" y="134244"/>
                    <a:pt x="219707" y="136788"/>
                    <a:pt x="223213" y="136420"/>
                  </a:cubicBezTo>
                  <a:cubicBezTo>
                    <a:pt x="232995" y="135883"/>
                    <a:pt x="236614" y="130851"/>
                    <a:pt x="237942" y="125367"/>
                  </a:cubicBezTo>
                  <a:cubicBezTo>
                    <a:pt x="239328" y="119657"/>
                    <a:pt x="236472" y="111459"/>
                    <a:pt x="233363" y="104533"/>
                  </a:cubicBezTo>
                  <a:cubicBezTo>
                    <a:pt x="228698" y="94583"/>
                    <a:pt x="223015" y="83954"/>
                    <a:pt x="216004" y="74370"/>
                  </a:cubicBezTo>
                  <a:cubicBezTo>
                    <a:pt x="208710" y="64420"/>
                    <a:pt x="200059" y="55657"/>
                    <a:pt x="191040" y="48929"/>
                  </a:cubicBezTo>
                  <a:cubicBezTo>
                    <a:pt x="186460" y="45649"/>
                    <a:pt x="181343" y="43049"/>
                    <a:pt x="175943" y="41777"/>
                  </a:cubicBezTo>
                  <a:cubicBezTo>
                    <a:pt x="170261" y="40420"/>
                    <a:pt x="164324" y="40278"/>
                    <a:pt x="158585" y="42031"/>
                  </a:cubicBezTo>
                  <a:cubicBezTo>
                    <a:pt x="156295" y="42738"/>
                    <a:pt x="153835" y="43642"/>
                    <a:pt x="151630" y="44943"/>
                  </a:cubicBezTo>
                  <a:cubicBezTo>
                    <a:pt x="149934" y="45932"/>
                    <a:pt x="148322" y="47035"/>
                    <a:pt x="147022" y="48420"/>
                  </a:cubicBezTo>
                  <a:cubicBezTo>
                    <a:pt x="146371" y="49070"/>
                    <a:pt x="145693" y="50936"/>
                    <a:pt x="145043" y="52406"/>
                  </a:cubicBezTo>
                  <a:cubicBezTo>
                    <a:pt x="144619" y="52717"/>
                    <a:pt x="144251" y="53084"/>
                    <a:pt x="143940" y="53480"/>
                  </a:cubicBezTo>
                  <a:cubicBezTo>
                    <a:pt x="144194" y="53310"/>
                    <a:pt x="144421" y="53197"/>
                    <a:pt x="144477" y="53141"/>
                  </a:cubicBezTo>
                  <a:cubicBezTo>
                    <a:pt x="144619" y="52999"/>
                    <a:pt x="144732" y="52886"/>
                    <a:pt x="144873" y="52773"/>
                  </a:cubicBezTo>
                  <a:cubicBezTo>
                    <a:pt x="144364" y="53847"/>
                    <a:pt x="143883" y="54611"/>
                    <a:pt x="143459" y="54413"/>
                  </a:cubicBezTo>
                  <a:lnTo>
                    <a:pt x="143375" y="54356"/>
                  </a:lnTo>
                  <a:cubicBezTo>
                    <a:pt x="143177" y="54724"/>
                    <a:pt x="143007" y="55148"/>
                    <a:pt x="142866" y="55572"/>
                  </a:cubicBezTo>
                  <a:cubicBezTo>
                    <a:pt x="141480" y="59586"/>
                    <a:pt x="143997" y="61565"/>
                    <a:pt x="144251" y="61876"/>
                  </a:cubicBezTo>
                  <a:cubicBezTo>
                    <a:pt x="144845" y="62554"/>
                    <a:pt x="150697" y="66031"/>
                    <a:pt x="154202" y="60462"/>
                  </a:cubicBezTo>
                  <a:close/>
                  <a:moveTo>
                    <a:pt x="169724" y="21875"/>
                  </a:moveTo>
                  <a:cubicBezTo>
                    <a:pt x="171109" y="21253"/>
                    <a:pt x="175236" y="18653"/>
                    <a:pt x="175236" y="18653"/>
                  </a:cubicBezTo>
                  <a:cubicBezTo>
                    <a:pt x="175236" y="18653"/>
                    <a:pt x="175095" y="18794"/>
                    <a:pt x="175067" y="18822"/>
                  </a:cubicBezTo>
                  <a:cubicBezTo>
                    <a:pt x="177272" y="17833"/>
                    <a:pt x="179845" y="17154"/>
                    <a:pt x="182417" y="16646"/>
                  </a:cubicBezTo>
                  <a:cubicBezTo>
                    <a:pt x="184481" y="16250"/>
                    <a:pt x="186545" y="16278"/>
                    <a:pt x="188467" y="16674"/>
                  </a:cubicBezTo>
                  <a:cubicBezTo>
                    <a:pt x="190305" y="16985"/>
                    <a:pt x="191606" y="17861"/>
                    <a:pt x="192765" y="18851"/>
                  </a:cubicBezTo>
                  <a:cubicBezTo>
                    <a:pt x="193783" y="19699"/>
                    <a:pt x="194687" y="20660"/>
                    <a:pt x="195507" y="21762"/>
                  </a:cubicBezTo>
                  <a:cubicBezTo>
                    <a:pt x="200426" y="28321"/>
                    <a:pt x="203847" y="36886"/>
                    <a:pt x="210039" y="42342"/>
                  </a:cubicBezTo>
                  <a:cubicBezTo>
                    <a:pt x="212498" y="44886"/>
                    <a:pt x="216541" y="44999"/>
                    <a:pt x="219114" y="42540"/>
                  </a:cubicBezTo>
                  <a:cubicBezTo>
                    <a:pt x="221658" y="40109"/>
                    <a:pt x="221743" y="36038"/>
                    <a:pt x="219312" y="33494"/>
                  </a:cubicBezTo>
                  <a:cubicBezTo>
                    <a:pt x="216315" y="29678"/>
                    <a:pt x="215184" y="24589"/>
                    <a:pt x="213290" y="19868"/>
                  </a:cubicBezTo>
                  <a:cubicBezTo>
                    <a:pt x="211537" y="15487"/>
                    <a:pt x="209417" y="11331"/>
                    <a:pt x="206476" y="8024"/>
                  </a:cubicBezTo>
                  <a:cubicBezTo>
                    <a:pt x="202716" y="3812"/>
                    <a:pt x="197684" y="900"/>
                    <a:pt x="190786" y="80"/>
                  </a:cubicBezTo>
                  <a:cubicBezTo>
                    <a:pt x="187450" y="-146"/>
                    <a:pt x="183944" y="80"/>
                    <a:pt x="180523" y="1098"/>
                  </a:cubicBezTo>
                  <a:cubicBezTo>
                    <a:pt x="176169" y="2398"/>
                    <a:pt x="171900" y="4462"/>
                    <a:pt x="168367" y="6836"/>
                  </a:cubicBezTo>
                  <a:cubicBezTo>
                    <a:pt x="168084" y="7063"/>
                    <a:pt x="166557" y="9352"/>
                    <a:pt x="165257" y="10568"/>
                  </a:cubicBezTo>
                  <a:lnTo>
                    <a:pt x="165539" y="10596"/>
                  </a:lnTo>
                  <a:lnTo>
                    <a:pt x="165455" y="10596"/>
                  </a:lnTo>
                  <a:lnTo>
                    <a:pt x="165200" y="10624"/>
                  </a:lnTo>
                  <a:lnTo>
                    <a:pt x="165257" y="10568"/>
                  </a:lnTo>
                  <a:cubicBezTo>
                    <a:pt x="164437" y="10511"/>
                    <a:pt x="163080" y="10398"/>
                    <a:pt x="163560" y="11077"/>
                  </a:cubicBezTo>
                  <a:cubicBezTo>
                    <a:pt x="162260" y="11642"/>
                    <a:pt x="161157" y="12660"/>
                    <a:pt x="160479" y="14017"/>
                  </a:cubicBezTo>
                  <a:cubicBezTo>
                    <a:pt x="159009" y="17070"/>
                    <a:pt x="160281" y="20745"/>
                    <a:pt x="163306" y="22215"/>
                  </a:cubicBezTo>
                  <a:cubicBezTo>
                    <a:pt x="164126" y="22723"/>
                    <a:pt x="166529" y="23289"/>
                    <a:pt x="169724" y="21875"/>
                  </a:cubicBezTo>
                  <a:close/>
                  <a:moveTo>
                    <a:pt x="96925" y="54526"/>
                  </a:moveTo>
                  <a:cubicBezTo>
                    <a:pt x="100204" y="53678"/>
                    <a:pt x="102155" y="50314"/>
                    <a:pt x="101307" y="47035"/>
                  </a:cubicBezTo>
                  <a:cubicBezTo>
                    <a:pt x="100656" y="42540"/>
                    <a:pt x="104303" y="40335"/>
                    <a:pt x="108035" y="38328"/>
                  </a:cubicBezTo>
                  <a:cubicBezTo>
                    <a:pt x="109732" y="37423"/>
                    <a:pt x="111569" y="36716"/>
                    <a:pt x="113463" y="36010"/>
                  </a:cubicBezTo>
                  <a:cubicBezTo>
                    <a:pt x="115471" y="35275"/>
                    <a:pt x="117478" y="34483"/>
                    <a:pt x="119513" y="33946"/>
                  </a:cubicBezTo>
                  <a:cubicBezTo>
                    <a:pt x="124065" y="32674"/>
                    <a:pt x="128362" y="31515"/>
                    <a:pt x="131444" y="32109"/>
                  </a:cubicBezTo>
                  <a:cubicBezTo>
                    <a:pt x="134837" y="33183"/>
                    <a:pt x="138427" y="31317"/>
                    <a:pt x="139501" y="27925"/>
                  </a:cubicBezTo>
                  <a:cubicBezTo>
                    <a:pt x="140547" y="24561"/>
                    <a:pt x="138681" y="20971"/>
                    <a:pt x="135317" y="19897"/>
                  </a:cubicBezTo>
                  <a:cubicBezTo>
                    <a:pt x="130059" y="17578"/>
                    <a:pt x="121464" y="16787"/>
                    <a:pt x="112898" y="18313"/>
                  </a:cubicBezTo>
                  <a:cubicBezTo>
                    <a:pt x="110467" y="18738"/>
                    <a:pt x="108064" y="19444"/>
                    <a:pt x="105802" y="20377"/>
                  </a:cubicBezTo>
                  <a:cubicBezTo>
                    <a:pt x="103371" y="21395"/>
                    <a:pt x="101052" y="22610"/>
                    <a:pt x="99045" y="24109"/>
                  </a:cubicBezTo>
                  <a:cubicBezTo>
                    <a:pt x="90479" y="30497"/>
                    <a:pt x="85333" y="39402"/>
                    <a:pt x="89433" y="50144"/>
                  </a:cubicBezTo>
                  <a:cubicBezTo>
                    <a:pt x="90281" y="53395"/>
                    <a:pt x="93645" y="55374"/>
                    <a:pt x="96925" y="54526"/>
                  </a:cubicBezTo>
                  <a:close/>
                  <a:moveTo>
                    <a:pt x="263556" y="189057"/>
                  </a:moveTo>
                  <a:cubicBezTo>
                    <a:pt x="266214" y="190385"/>
                    <a:pt x="269550" y="189820"/>
                    <a:pt x="273197" y="188378"/>
                  </a:cubicBezTo>
                  <a:cubicBezTo>
                    <a:pt x="277579" y="186654"/>
                    <a:pt x="282272" y="182216"/>
                    <a:pt x="285128" y="178965"/>
                  </a:cubicBezTo>
                  <a:cubicBezTo>
                    <a:pt x="286569" y="177325"/>
                    <a:pt x="287389" y="175770"/>
                    <a:pt x="287870" y="174838"/>
                  </a:cubicBezTo>
                  <a:cubicBezTo>
                    <a:pt x="289057" y="172209"/>
                    <a:pt x="289792" y="169523"/>
                    <a:pt x="290018" y="166809"/>
                  </a:cubicBezTo>
                  <a:cubicBezTo>
                    <a:pt x="290216" y="164180"/>
                    <a:pt x="290047" y="161523"/>
                    <a:pt x="289397" y="158979"/>
                  </a:cubicBezTo>
                  <a:cubicBezTo>
                    <a:pt x="287757" y="152420"/>
                    <a:pt x="283968" y="146314"/>
                    <a:pt x="279897" y="141283"/>
                  </a:cubicBezTo>
                  <a:cubicBezTo>
                    <a:pt x="278003" y="138286"/>
                    <a:pt x="274045" y="137381"/>
                    <a:pt x="271048" y="139275"/>
                  </a:cubicBezTo>
                  <a:cubicBezTo>
                    <a:pt x="268080" y="141170"/>
                    <a:pt x="267175" y="145127"/>
                    <a:pt x="269041" y="148124"/>
                  </a:cubicBezTo>
                  <a:cubicBezTo>
                    <a:pt x="270709" y="151657"/>
                    <a:pt x="271925" y="155671"/>
                    <a:pt x="272632" y="159714"/>
                  </a:cubicBezTo>
                  <a:cubicBezTo>
                    <a:pt x="272829" y="161014"/>
                    <a:pt x="272801" y="162315"/>
                    <a:pt x="272829" y="163615"/>
                  </a:cubicBezTo>
                  <a:cubicBezTo>
                    <a:pt x="272858" y="165170"/>
                    <a:pt x="272801" y="166753"/>
                    <a:pt x="272179" y="168308"/>
                  </a:cubicBezTo>
                  <a:cubicBezTo>
                    <a:pt x="271868" y="169297"/>
                    <a:pt x="270370" y="171813"/>
                    <a:pt x="268560" y="173876"/>
                  </a:cubicBezTo>
                  <a:cubicBezTo>
                    <a:pt x="267938" y="174583"/>
                    <a:pt x="267430" y="175346"/>
                    <a:pt x="266751" y="175884"/>
                  </a:cubicBezTo>
                  <a:cubicBezTo>
                    <a:pt x="266666" y="175940"/>
                    <a:pt x="266581" y="176110"/>
                    <a:pt x="266525" y="176251"/>
                  </a:cubicBezTo>
                  <a:cubicBezTo>
                    <a:pt x="264461" y="175375"/>
                    <a:pt x="262001" y="175657"/>
                    <a:pt x="260164" y="177156"/>
                  </a:cubicBezTo>
                  <a:cubicBezTo>
                    <a:pt x="257563" y="179332"/>
                    <a:pt x="257195" y="183205"/>
                    <a:pt x="259344" y="185806"/>
                  </a:cubicBezTo>
                  <a:cubicBezTo>
                    <a:pt x="260418" y="187530"/>
                    <a:pt x="262030" y="188294"/>
                    <a:pt x="263556" y="1890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34"/>
            <p:cNvSpPr/>
            <p:nvPr/>
          </p:nvSpPr>
          <p:spPr>
            <a:xfrm rot="-5400000">
              <a:off x="8665353" y="4329236"/>
              <a:ext cx="345209" cy="200679"/>
            </a:xfrm>
            <a:custGeom>
              <a:rect b="b" l="l" r="r" t="t"/>
              <a:pathLst>
                <a:path extrusionOk="0" h="401357" w="690418">
                  <a:moveTo>
                    <a:pt x="125804" y="171253"/>
                  </a:moveTo>
                  <a:cubicBezTo>
                    <a:pt x="96289" y="183889"/>
                    <a:pt x="33413" y="197571"/>
                    <a:pt x="1890" y="203621"/>
                  </a:cubicBezTo>
                  <a:cubicBezTo>
                    <a:pt x="2286" y="202207"/>
                    <a:pt x="2032" y="201953"/>
                    <a:pt x="1636" y="202037"/>
                  </a:cubicBezTo>
                  <a:lnTo>
                    <a:pt x="81" y="191917"/>
                  </a:lnTo>
                  <a:cubicBezTo>
                    <a:pt x="-2916" y="101514"/>
                    <a:pt x="77743" y="48368"/>
                    <a:pt x="149354" y="18771"/>
                  </a:cubicBezTo>
                  <a:cubicBezTo>
                    <a:pt x="175420" y="8001"/>
                    <a:pt x="203126" y="792"/>
                    <a:pt x="231652" y="1"/>
                  </a:cubicBezTo>
                  <a:cubicBezTo>
                    <a:pt x="232472" y="-28"/>
                    <a:pt x="257549" y="962"/>
                    <a:pt x="257323" y="2064"/>
                  </a:cubicBezTo>
                  <a:cubicBezTo>
                    <a:pt x="256984" y="3591"/>
                    <a:pt x="248559" y="7944"/>
                    <a:pt x="247258" y="9216"/>
                  </a:cubicBezTo>
                  <a:cubicBezTo>
                    <a:pt x="240247" y="15859"/>
                    <a:pt x="234819" y="24425"/>
                    <a:pt x="230861" y="33386"/>
                  </a:cubicBezTo>
                  <a:cubicBezTo>
                    <a:pt x="223510" y="50065"/>
                    <a:pt x="219863" y="68354"/>
                    <a:pt x="212456" y="85061"/>
                  </a:cubicBezTo>
                  <a:cubicBezTo>
                    <a:pt x="194871" y="124581"/>
                    <a:pt x="164677" y="154574"/>
                    <a:pt x="125804" y="171253"/>
                  </a:cubicBezTo>
                  <a:close/>
                  <a:moveTo>
                    <a:pt x="1890" y="203621"/>
                  </a:moveTo>
                  <a:lnTo>
                    <a:pt x="1636" y="202037"/>
                  </a:lnTo>
                  <a:cubicBezTo>
                    <a:pt x="873" y="202151"/>
                    <a:pt x="-400" y="204045"/>
                    <a:pt x="1890" y="203621"/>
                  </a:cubicBezTo>
                  <a:close/>
                  <a:moveTo>
                    <a:pt x="334391" y="366562"/>
                  </a:moveTo>
                  <a:cubicBezTo>
                    <a:pt x="324609" y="350505"/>
                    <a:pt x="318304" y="332356"/>
                    <a:pt x="308494" y="316300"/>
                  </a:cubicBezTo>
                  <a:cubicBezTo>
                    <a:pt x="285227" y="278307"/>
                    <a:pt x="250849" y="251593"/>
                    <a:pt x="209855" y="239550"/>
                  </a:cubicBezTo>
                  <a:cubicBezTo>
                    <a:pt x="178728" y="230391"/>
                    <a:pt x="114411" y="224455"/>
                    <a:pt x="82266" y="222278"/>
                  </a:cubicBezTo>
                  <a:cubicBezTo>
                    <a:pt x="82860" y="223663"/>
                    <a:pt x="82634" y="223946"/>
                    <a:pt x="82266" y="223946"/>
                  </a:cubicBezTo>
                  <a:lnTo>
                    <a:pt x="82210" y="234405"/>
                  </a:lnTo>
                  <a:cubicBezTo>
                    <a:pt x="92642" y="326787"/>
                    <a:pt x="180425" y="370661"/>
                    <a:pt x="255796" y="391749"/>
                  </a:cubicBezTo>
                  <a:cubicBezTo>
                    <a:pt x="283191" y="399410"/>
                    <a:pt x="311717" y="403226"/>
                    <a:pt x="340102" y="400456"/>
                  </a:cubicBezTo>
                  <a:cubicBezTo>
                    <a:pt x="340921" y="400371"/>
                    <a:pt x="365631" y="396187"/>
                    <a:pt x="365235" y="395113"/>
                  </a:cubicBezTo>
                  <a:cubicBezTo>
                    <a:pt x="364669" y="393586"/>
                    <a:pt x="355707" y="390194"/>
                    <a:pt x="354209" y="389092"/>
                  </a:cubicBezTo>
                  <a:cubicBezTo>
                    <a:pt x="346293" y="383212"/>
                    <a:pt x="339649" y="375184"/>
                    <a:pt x="334391" y="366562"/>
                  </a:cubicBezTo>
                  <a:close/>
                  <a:moveTo>
                    <a:pt x="82266" y="223946"/>
                  </a:moveTo>
                  <a:lnTo>
                    <a:pt x="82266" y="222278"/>
                  </a:lnTo>
                  <a:cubicBezTo>
                    <a:pt x="79920" y="222137"/>
                    <a:pt x="81475" y="223889"/>
                    <a:pt x="82266" y="223946"/>
                  </a:cubicBezTo>
                  <a:close/>
                  <a:moveTo>
                    <a:pt x="679387" y="387226"/>
                  </a:moveTo>
                  <a:cubicBezTo>
                    <a:pt x="671471" y="381346"/>
                    <a:pt x="664827" y="373318"/>
                    <a:pt x="659569" y="364696"/>
                  </a:cubicBezTo>
                  <a:cubicBezTo>
                    <a:pt x="649815" y="348639"/>
                    <a:pt x="643510" y="330491"/>
                    <a:pt x="633672" y="314434"/>
                  </a:cubicBezTo>
                  <a:cubicBezTo>
                    <a:pt x="610405" y="276413"/>
                    <a:pt x="576027" y="249727"/>
                    <a:pt x="535033" y="237684"/>
                  </a:cubicBezTo>
                  <a:cubicBezTo>
                    <a:pt x="503906" y="228525"/>
                    <a:pt x="439589" y="222589"/>
                    <a:pt x="407444" y="220412"/>
                  </a:cubicBezTo>
                  <a:cubicBezTo>
                    <a:pt x="408066" y="221797"/>
                    <a:pt x="407812" y="222080"/>
                    <a:pt x="407444" y="222052"/>
                  </a:cubicBezTo>
                  <a:lnTo>
                    <a:pt x="407388" y="232539"/>
                  </a:lnTo>
                  <a:cubicBezTo>
                    <a:pt x="417820" y="324922"/>
                    <a:pt x="505602" y="368795"/>
                    <a:pt x="580974" y="389883"/>
                  </a:cubicBezTo>
                  <a:cubicBezTo>
                    <a:pt x="608397" y="397544"/>
                    <a:pt x="636923" y="401360"/>
                    <a:pt x="665308" y="398590"/>
                  </a:cubicBezTo>
                  <a:cubicBezTo>
                    <a:pt x="666099" y="398505"/>
                    <a:pt x="690837" y="394321"/>
                    <a:pt x="690413" y="393219"/>
                  </a:cubicBezTo>
                  <a:cubicBezTo>
                    <a:pt x="689876" y="391721"/>
                    <a:pt x="680885" y="388328"/>
                    <a:pt x="679387" y="387226"/>
                  </a:cubicBezTo>
                  <a:close/>
                  <a:moveTo>
                    <a:pt x="407444" y="222052"/>
                  </a:moveTo>
                  <a:lnTo>
                    <a:pt x="407444" y="220412"/>
                  </a:lnTo>
                  <a:cubicBezTo>
                    <a:pt x="405126" y="220271"/>
                    <a:pt x="406652" y="222023"/>
                    <a:pt x="407444" y="222052"/>
                  </a:cubicBezTo>
                  <a:close/>
                  <a:moveTo>
                    <a:pt x="482674" y="123535"/>
                  </a:moveTo>
                  <a:cubicBezTo>
                    <a:pt x="493389" y="106998"/>
                    <a:pt x="500740" y="88086"/>
                    <a:pt x="511426" y="71549"/>
                  </a:cubicBezTo>
                  <a:cubicBezTo>
                    <a:pt x="517137" y="62673"/>
                    <a:pt x="524233" y="54475"/>
                    <a:pt x="532489" y="48623"/>
                  </a:cubicBezTo>
                  <a:cubicBezTo>
                    <a:pt x="534044" y="47520"/>
                    <a:pt x="543204" y="44354"/>
                    <a:pt x="543854" y="42771"/>
                  </a:cubicBezTo>
                  <a:cubicBezTo>
                    <a:pt x="544306" y="41612"/>
                    <a:pt x="519880" y="36128"/>
                    <a:pt x="519060" y="35987"/>
                  </a:cubicBezTo>
                  <a:cubicBezTo>
                    <a:pt x="490873" y="31803"/>
                    <a:pt x="462178" y="34545"/>
                    <a:pt x="434358" y="41443"/>
                  </a:cubicBezTo>
                  <a:cubicBezTo>
                    <a:pt x="357856" y="60354"/>
                    <a:pt x="267670" y="102842"/>
                    <a:pt x="251979" y="200002"/>
                  </a:cubicBezTo>
                  <a:lnTo>
                    <a:pt x="251414" y="211083"/>
                  </a:lnTo>
                  <a:cubicBezTo>
                    <a:pt x="251782" y="211083"/>
                    <a:pt x="252008" y="211394"/>
                    <a:pt x="251329" y="212836"/>
                  </a:cubicBezTo>
                  <a:cubicBezTo>
                    <a:pt x="283559" y="211960"/>
                    <a:pt x="348131" y="208539"/>
                    <a:pt x="379738" y="200256"/>
                  </a:cubicBezTo>
                  <a:cubicBezTo>
                    <a:pt x="421382" y="189373"/>
                    <a:pt x="457258" y="162659"/>
                    <a:pt x="482674" y="123535"/>
                  </a:cubicBezTo>
                  <a:close/>
                  <a:moveTo>
                    <a:pt x="251329" y="212836"/>
                  </a:moveTo>
                  <a:lnTo>
                    <a:pt x="251414" y="211083"/>
                  </a:lnTo>
                  <a:cubicBezTo>
                    <a:pt x="250651" y="211083"/>
                    <a:pt x="248983" y="212893"/>
                    <a:pt x="251329" y="21283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34"/>
            <p:cNvSpPr/>
            <p:nvPr/>
          </p:nvSpPr>
          <p:spPr>
            <a:xfrm rot="-5400000">
              <a:off x="8535643" y="4398071"/>
              <a:ext cx="610017" cy="135622"/>
            </a:xfrm>
            <a:custGeom>
              <a:rect b="b" l="l" r="r" t="t"/>
              <a:pathLst>
                <a:path extrusionOk="0" h="271244" w="1220033">
                  <a:moveTo>
                    <a:pt x="1219344" y="145246"/>
                  </a:moveTo>
                  <a:cubicBezTo>
                    <a:pt x="1219004" y="145924"/>
                    <a:pt x="1217025" y="148440"/>
                    <a:pt x="1212248" y="149203"/>
                  </a:cubicBezTo>
                  <a:cubicBezTo>
                    <a:pt x="1208148" y="149825"/>
                    <a:pt x="1199469" y="150532"/>
                    <a:pt x="1187623" y="151267"/>
                  </a:cubicBezTo>
                  <a:cubicBezTo>
                    <a:pt x="1120620" y="155338"/>
                    <a:pt x="950200" y="160398"/>
                    <a:pt x="946213" y="160567"/>
                  </a:cubicBezTo>
                  <a:cubicBezTo>
                    <a:pt x="941407" y="160794"/>
                    <a:pt x="870446" y="161670"/>
                    <a:pt x="768075" y="161868"/>
                  </a:cubicBezTo>
                  <a:lnTo>
                    <a:pt x="810256" y="190533"/>
                  </a:lnTo>
                  <a:cubicBezTo>
                    <a:pt x="819812" y="197260"/>
                    <a:pt x="829481" y="203734"/>
                    <a:pt x="839093" y="210321"/>
                  </a:cubicBezTo>
                  <a:cubicBezTo>
                    <a:pt x="848677" y="216907"/>
                    <a:pt x="858233" y="223550"/>
                    <a:pt x="867902" y="230080"/>
                  </a:cubicBezTo>
                  <a:cubicBezTo>
                    <a:pt x="880737" y="238731"/>
                    <a:pt x="893657" y="247296"/>
                    <a:pt x="906973" y="255522"/>
                  </a:cubicBezTo>
                  <a:cubicBezTo>
                    <a:pt x="910054" y="257275"/>
                    <a:pt x="911129" y="261204"/>
                    <a:pt x="909376" y="264257"/>
                  </a:cubicBezTo>
                  <a:cubicBezTo>
                    <a:pt x="907623" y="267339"/>
                    <a:pt x="903693" y="268413"/>
                    <a:pt x="900612" y="266660"/>
                  </a:cubicBezTo>
                  <a:cubicBezTo>
                    <a:pt x="883055" y="257360"/>
                    <a:pt x="865866" y="247805"/>
                    <a:pt x="849186" y="237459"/>
                  </a:cubicBezTo>
                  <a:cubicBezTo>
                    <a:pt x="840818" y="232257"/>
                    <a:pt x="832534" y="226914"/>
                    <a:pt x="824448" y="221289"/>
                  </a:cubicBezTo>
                  <a:cubicBezTo>
                    <a:pt x="816334" y="215692"/>
                    <a:pt x="808475" y="209784"/>
                    <a:pt x="800587" y="203847"/>
                  </a:cubicBezTo>
                  <a:lnTo>
                    <a:pt x="748370" y="163338"/>
                  </a:lnTo>
                  <a:cubicBezTo>
                    <a:pt x="747889" y="162971"/>
                    <a:pt x="747833" y="162349"/>
                    <a:pt x="747494" y="161896"/>
                  </a:cubicBezTo>
                  <a:cubicBezTo>
                    <a:pt x="704747" y="161953"/>
                    <a:pt x="657449" y="161868"/>
                    <a:pt x="607493" y="161585"/>
                  </a:cubicBezTo>
                  <a:cubicBezTo>
                    <a:pt x="560676" y="161303"/>
                    <a:pt x="511653" y="160765"/>
                    <a:pt x="462348" y="160030"/>
                  </a:cubicBezTo>
                  <a:cubicBezTo>
                    <a:pt x="465882" y="162207"/>
                    <a:pt x="469105" y="164214"/>
                    <a:pt x="470518" y="165232"/>
                  </a:cubicBezTo>
                  <a:lnTo>
                    <a:pt x="502550" y="187847"/>
                  </a:lnTo>
                  <a:cubicBezTo>
                    <a:pt x="510183" y="193388"/>
                    <a:pt x="517901" y="198843"/>
                    <a:pt x="525478" y="204441"/>
                  </a:cubicBezTo>
                  <a:cubicBezTo>
                    <a:pt x="530539" y="208200"/>
                    <a:pt x="535543" y="212017"/>
                    <a:pt x="540518" y="215861"/>
                  </a:cubicBezTo>
                  <a:cubicBezTo>
                    <a:pt x="559149" y="230307"/>
                    <a:pt x="577498" y="245119"/>
                    <a:pt x="596044" y="259678"/>
                  </a:cubicBezTo>
                  <a:cubicBezTo>
                    <a:pt x="598899" y="261798"/>
                    <a:pt x="599493" y="265812"/>
                    <a:pt x="597401" y="268639"/>
                  </a:cubicBezTo>
                  <a:cubicBezTo>
                    <a:pt x="595308" y="271494"/>
                    <a:pt x="591294" y="272088"/>
                    <a:pt x="588438" y="269996"/>
                  </a:cubicBezTo>
                  <a:cubicBezTo>
                    <a:pt x="569044" y="256540"/>
                    <a:pt x="549537" y="243254"/>
                    <a:pt x="530341" y="229515"/>
                  </a:cubicBezTo>
                  <a:cubicBezTo>
                    <a:pt x="525224" y="225868"/>
                    <a:pt x="520135" y="222165"/>
                    <a:pt x="515102" y="218377"/>
                  </a:cubicBezTo>
                  <a:cubicBezTo>
                    <a:pt x="507554" y="212723"/>
                    <a:pt x="500119" y="206900"/>
                    <a:pt x="492627" y="201162"/>
                  </a:cubicBezTo>
                  <a:lnTo>
                    <a:pt x="461726" y="176652"/>
                  </a:lnTo>
                  <a:cubicBezTo>
                    <a:pt x="458164" y="173713"/>
                    <a:pt x="443717" y="163819"/>
                    <a:pt x="439335" y="159691"/>
                  </a:cubicBezTo>
                  <a:cubicBezTo>
                    <a:pt x="420139" y="159380"/>
                    <a:pt x="400942" y="159013"/>
                    <a:pt x="381859" y="158617"/>
                  </a:cubicBezTo>
                  <a:cubicBezTo>
                    <a:pt x="232643" y="155592"/>
                    <a:pt x="89928" y="150193"/>
                    <a:pt x="5821" y="142221"/>
                  </a:cubicBezTo>
                  <a:cubicBezTo>
                    <a:pt x="2315" y="141882"/>
                    <a:pt x="-286" y="138772"/>
                    <a:pt x="25" y="135267"/>
                  </a:cubicBezTo>
                  <a:cubicBezTo>
                    <a:pt x="336" y="131733"/>
                    <a:pt x="3446" y="129133"/>
                    <a:pt x="6980" y="129444"/>
                  </a:cubicBezTo>
                  <a:cubicBezTo>
                    <a:pt x="72994" y="135041"/>
                    <a:pt x="175195" y="138377"/>
                    <a:pt x="288224" y="140553"/>
                  </a:cubicBezTo>
                  <a:cubicBezTo>
                    <a:pt x="298798" y="140751"/>
                    <a:pt x="309880" y="140892"/>
                    <a:pt x="320623" y="141062"/>
                  </a:cubicBezTo>
                  <a:cubicBezTo>
                    <a:pt x="329048" y="127380"/>
                    <a:pt x="338491" y="114094"/>
                    <a:pt x="349234" y="101514"/>
                  </a:cubicBezTo>
                  <a:cubicBezTo>
                    <a:pt x="361023" y="87719"/>
                    <a:pt x="373971" y="74546"/>
                    <a:pt x="387994" y="62334"/>
                  </a:cubicBezTo>
                  <a:cubicBezTo>
                    <a:pt x="398992" y="52751"/>
                    <a:pt x="410640" y="43789"/>
                    <a:pt x="422655" y="35337"/>
                  </a:cubicBezTo>
                  <a:cubicBezTo>
                    <a:pt x="440664" y="22673"/>
                    <a:pt x="459577" y="11337"/>
                    <a:pt x="478548" y="877"/>
                  </a:cubicBezTo>
                  <a:cubicBezTo>
                    <a:pt x="481601" y="-904"/>
                    <a:pt x="485530" y="114"/>
                    <a:pt x="487312" y="3139"/>
                  </a:cubicBezTo>
                  <a:cubicBezTo>
                    <a:pt x="489121" y="6192"/>
                    <a:pt x="488103" y="10121"/>
                    <a:pt x="485050" y="11930"/>
                  </a:cubicBezTo>
                  <a:cubicBezTo>
                    <a:pt x="463507" y="25386"/>
                    <a:pt x="442445" y="40425"/>
                    <a:pt x="422287" y="56454"/>
                  </a:cubicBezTo>
                  <a:cubicBezTo>
                    <a:pt x="415615" y="61768"/>
                    <a:pt x="409028" y="67167"/>
                    <a:pt x="402554" y="72680"/>
                  </a:cubicBezTo>
                  <a:cubicBezTo>
                    <a:pt x="396051" y="78193"/>
                    <a:pt x="389634" y="83790"/>
                    <a:pt x="383414" y="89500"/>
                  </a:cubicBezTo>
                  <a:cubicBezTo>
                    <a:pt x="365858" y="105613"/>
                    <a:pt x="350280" y="122998"/>
                    <a:pt x="336568" y="141316"/>
                  </a:cubicBezTo>
                  <a:cubicBezTo>
                    <a:pt x="385676" y="142108"/>
                    <a:pt x="435660" y="142730"/>
                    <a:pt x="485474" y="143239"/>
                  </a:cubicBezTo>
                  <a:cubicBezTo>
                    <a:pt x="515611" y="143522"/>
                    <a:pt x="545268" y="143776"/>
                    <a:pt x="574529" y="144002"/>
                  </a:cubicBezTo>
                  <a:cubicBezTo>
                    <a:pt x="589767" y="136681"/>
                    <a:pt x="603931" y="129218"/>
                    <a:pt x="616908" y="121811"/>
                  </a:cubicBezTo>
                  <a:cubicBezTo>
                    <a:pt x="634436" y="111832"/>
                    <a:pt x="650155" y="101825"/>
                    <a:pt x="665139" y="92214"/>
                  </a:cubicBezTo>
                  <a:cubicBezTo>
                    <a:pt x="673875" y="86616"/>
                    <a:pt x="682384" y="81161"/>
                    <a:pt x="690781" y="75903"/>
                  </a:cubicBezTo>
                  <a:cubicBezTo>
                    <a:pt x="704069" y="67592"/>
                    <a:pt x="717102" y="59733"/>
                    <a:pt x="730474" y="52440"/>
                  </a:cubicBezTo>
                  <a:cubicBezTo>
                    <a:pt x="744440" y="44835"/>
                    <a:pt x="758802" y="37881"/>
                    <a:pt x="774267" y="31747"/>
                  </a:cubicBezTo>
                  <a:cubicBezTo>
                    <a:pt x="777490" y="30362"/>
                    <a:pt x="781278" y="31860"/>
                    <a:pt x="782663" y="35111"/>
                  </a:cubicBezTo>
                  <a:cubicBezTo>
                    <a:pt x="784077" y="38362"/>
                    <a:pt x="782550" y="42122"/>
                    <a:pt x="779299" y="43535"/>
                  </a:cubicBezTo>
                  <a:cubicBezTo>
                    <a:pt x="760838" y="52044"/>
                    <a:pt x="744242" y="61881"/>
                    <a:pt x="727788" y="72256"/>
                  </a:cubicBezTo>
                  <a:cubicBezTo>
                    <a:pt x="716734" y="79267"/>
                    <a:pt x="705793" y="86560"/>
                    <a:pt x="694456" y="93966"/>
                  </a:cubicBezTo>
                  <a:cubicBezTo>
                    <a:pt x="687162" y="98744"/>
                    <a:pt x="679670" y="103549"/>
                    <a:pt x="671896" y="108327"/>
                  </a:cubicBezTo>
                  <a:cubicBezTo>
                    <a:pt x="660898" y="115111"/>
                    <a:pt x="649363" y="121839"/>
                    <a:pt x="636981" y="128567"/>
                  </a:cubicBezTo>
                  <a:cubicBezTo>
                    <a:pt x="627199" y="133854"/>
                    <a:pt x="616851" y="139083"/>
                    <a:pt x="605854" y="144257"/>
                  </a:cubicBezTo>
                  <a:cubicBezTo>
                    <a:pt x="609529" y="144285"/>
                    <a:pt x="613374" y="144313"/>
                    <a:pt x="617021" y="144341"/>
                  </a:cubicBezTo>
                  <a:cubicBezTo>
                    <a:pt x="794594" y="145698"/>
                    <a:pt x="938693" y="145698"/>
                    <a:pt x="945620" y="145444"/>
                  </a:cubicBezTo>
                  <a:cubicBezTo>
                    <a:pt x="949606" y="145303"/>
                    <a:pt x="1119941" y="142051"/>
                    <a:pt x="1186916" y="138688"/>
                  </a:cubicBezTo>
                  <a:cubicBezTo>
                    <a:pt x="1198225" y="138122"/>
                    <a:pt x="1206508" y="137585"/>
                    <a:pt x="1210438" y="137020"/>
                  </a:cubicBezTo>
                  <a:cubicBezTo>
                    <a:pt x="1210721" y="136991"/>
                    <a:pt x="1211032" y="136935"/>
                    <a:pt x="1211258" y="136878"/>
                  </a:cubicBezTo>
                  <a:cubicBezTo>
                    <a:pt x="1212954" y="136087"/>
                    <a:pt x="1214962" y="136059"/>
                    <a:pt x="1216714" y="136963"/>
                  </a:cubicBezTo>
                  <a:cubicBezTo>
                    <a:pt x="1219740" y="138546"/>
                    <a:pt x="1220899" y="142249"/>
                    <a:pt x="1219344" y="1452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0" name="Google Shape;2490;p34"/>
            <p:cNvSpPr/>
            <p:nvPr/>
          </p:nvSpPr>
          <p:spPr>
            <a:xfrm rot="-5400000">
              <a:off x="8685185" y="3984983"/>
              <a:ext cx="207944" cy="178800"/>
            </a:xfrm>
            <a:custGeom>
              <a:rect b="b" l="l" r="r" t="t"/>
              <a:pathLst>
                <a:path extrusionOk="0" h="357600" w="415888">
                  <a:moveTo>
                    <a:pt x="15926" y="300741"/>
                  </a:moveTo>
                  <a:cubicBezTo>
                    <a:pt x="-12995" y="277448"/>
                    <a:pt x="5664" y="220486"/>
                    <a:pt x="8943" y="179723"/>
                  </a:cubicBezTo>
                  <a:cubicBezTo>
                    <a:pt x="12251" y="138535"/>
                    <a:pt x="-5306" y="89093"/>
                    <a:pt x="14230" y="50167"/>
                  </a:cubicBezTo>
                  <a:cubicBezTo>
                    <a:pt x="19997" y="38633"/>
                    <a:pt x="30288" y="31086"/>
                    <a:pt x="39929" y="22294"/>
                  </a:cubicBezTo>
                  <a:cubicBezTo>
                    <a:pt x="51718" y="11580"/>
                    <a:pt x="62376" y="2873"/>
                    <a:pt x="79678" y="640"/>
                  </a:cubicBezTo>
                  <a:cubicBezTo>
                    <a:pt x="96500" y="-1508"/>
                    <a:pt x="113180" y="1686"/>
                    <a:pt x="126609" y="11213"/>
                  </a:cubicBezTo>
                  <a:cubicBezTo>
                    <a:pt x="132716" y="15509"/>
                    <a:pt x="139586" y="25799"/>
                    <a:pt x="147671" y="26987"/>
                  </a:cubicBezTo>
                  <a:cubicBezTo>
                    <a:pt x="158103" y="28485"/>
                    <a:pt x="171476" y="16838"/>
                    <a:pt x="180296" y="13022"/>
                  </a:cubicBezTo>
                  <a:cubicBezTo>
                    <a:pt x="201161" y="4004"/>
                    <a:pt x="224994" y="7029"/>
                    <a:pt x="242013" y="21615"/>
                  </a:cubicBezTo>
                  <a:cubicBezTo>
                    <a:pt x="264771" y="41093"/>
                    <a:pt x="253265" y="76259"/>
                    <a:pt x="276193" y="93051"/>
                  </a:cubicBezTo>
                  <a:cubicBezTo>
                    <a:pt x="303192" y="112782"/>
                    <a:pt x="342518" y="94803"/>
                    <a:pt x="359961" y="130365"/>
                  </a:cubicBezTo>
                  <a:cubicBezTo>
                    <a:pt x="369461" y="149673"/>
                    <a:pt x="367764" y="170592"/>
                    <a:pt x="362167" y="190549"/>
                  </a:cubicBezTo>
                  <a:cubicBezTo>
                    <a:pt x="358746" y="202790"/>
                    <a:pt x="349869" y="220826"/>
                    <a:pt x="354986" y="233546"/>
                  </a:cubicBezTo>
                  <a:cubicBezTo>
                    <a:pt x="365135" y="258819"/>
                    <a:pt x="413932" y="257886"/>
                    <a:pt x="415826" y="288049"/>
                  </a:cubicBezTo>
                  <a:cubicBezTo>
                    <a:pt x="417748" y="318155"/>
                    <a:pt x="375398" y="332233"/>
                    <a:pt x="350406" y="341052"/>
                  </a:cubicBezTo>
                  <a:cubicBezTo>
                    <a:pt x="200002" y="394056"/>
                    <a:pt x="18669" y="302974"/>
                    <a:pt x="15926" y="300741"/>
                  </a:cubicBezTo>
                  <a:lnTo>
                    <a:pt x="15926" y="30074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1" name="Google Shape;2491;p34"/>
            <p:cNvSpPr/>
            <p:nvPr/>
          </p:nvSpPr>
          <p:spPr>
            <a:xfrm rot="-5400000">
              <a:off x="8708328" y="4016023"/>
              <a:ext cx="161106" cy="139630"/>
            </a:xfrm>
            <a:custGeom>
              <a:rect b="b" l="l" r="r" t="t"/>
              <a:pathLst>
                <a:path extrusionOk="0" h="279261" w="322211">
                  <a:moveTo>
                    <a:pt x="300128" y="217600"/>
                  </a:moveTo>
                  <a:cubicBezTo>
                    <a:pt x="300439" y="217854"/>
                    <a:pt x="300750" y="218081"/>
                    <a:pt x="301090" y="218278"/>
                  </a:cubicBezTo>
                  <a:cubicBezTo>
                    <a:pt x="300892" y="218335"/>
                    <a:pt x="300468" y="217996"/>
                    <a:pt x="300072" y="217600"/>
                  </a:cubicBezTo>
                  <a:lnTo>
                    <a:pt x="300128" y="217600"/>
                  </a:lnTo>
                  <a:close/>
                  <a:moveTo>
                    <a:pt x="297556" y="205982"/>
                  </a:moveTo>
                  <a:cubicBezTo>
                    <a:pt x="290544" y="207395"/>
                    <a:pt x="279547" y="213869"/>
                    <a:pt x="276239" y="215226"/>
                  </a:cubicBezTo>
                  <a:cubicBezTo>
                    <a:pt x="270161" y="217741"/>
                    <a:pt x="264817" y="218335"/>
                    <a:pt x="259955" y="217091"/>
                  </a:cubicBezTo>
                  <a:cubicBezTo>
                    <a:pt x="254922" y="215819"/>
                    <a:pt x="250512" y="212483"/>
                    <a:pt x="246271" y="207706"/>
                  </a:cubicBezTo>
                  <a:cubicBezTo>
                    <a:pt x="243444" y="204540"/>
                    <a:pt x="242087" y="201063"/>
                    <a:pt x="241239" y="197473"/>
                  </a:cubicBezTo>
                  <a:cubicBezTo>
                    <a:pt x="239995" y="192073"/>
                    <a:pt x="239967" y="186448"/>
                    <a:pt x="239486" y="180851"/>
                  </a:cubicBezTo>
                  <a:cubicBezTo>
                    <a:pt x="238864" y="173896"/>
                    <a:pt x="237592" y="167084"/>
                    <a:pt x="234143" y="160639"/>
                  </a:cubicBezTo>
                  <a:cubicBezTo>
                    <a:pt x="231570" y="155889"/>
                    <a:pt x="228093" y="152130"/>
                    <a:pt x="224050" y="148992"/>
                  </a:cubicBezTo>
                  <a:cubicBezTo>
                    <a:pt x="217406" y="143847"/>
                    <a:pt x="208953" y="140539"/>
                    <a:pt x="200726" y="136977"/>
                  </a:cubicBezTo>
                  <a:cubicBezTo>
                    <a:pt x="194393" y="134235"/>
                    <a:pt x="188145" y="131380"/>
                    <a:pt x="183820" y="126207"/>
                  </a:cubicBezTo>
                  <a:cubicBezTo>
                    <a:pt x="180286" y="121995"/>
                    <a:pt x="179183" y="116991"/>
                    <a:pt x="178279" y="111988"/>
                  </a:cubicBezTo>
                  <a:cubicBezTo>
                    <a:pt x="177006" y="104723"/>
                    <a:pt x="176215" y="97316"/>
                    <a:pt x="173501" y="90786"/>
                  </a:cubicBezTo>
                  <a:cubicBezTo>
                    <a:pt x="171833" y="86772"/>
                    <a:pt x="169514" y="83041"/>
                    <a:pt x="166150" y="79733"/>
                  </a:cubicBezTo>
                  <a:cubicBezTo>
                    <a:pt x="162022" y="75634"/>
                    <a:pt x="157216" y="72836"/>
                    <a:pt x="151958" y="70942"/>
                  </a:cubicBezTo>
                  <a:cubicBezTo>
                    <a:pt x="143476" y="67889"/>
                    <a:pt x="133723" y="67295"/>
                    <a:pt x="124365" y="66051"/>
                  </a:cubicBezTo>
                  <a:cubicBezTo>
                    <a:pt x="117043" y="65062"/>
                    <a:pt x="109890" y="63903"/>
                    <a:pt x="104716" y="58871"/>
                  </a:cubicBezTo>
                  <a:cubicBezTo>
                    <a:pt x="103133" y="57345"/>
                    <a:pt x="102313" y="55592"/>
                    <a:pt x="101889" y="53754"/>
                  </a:cubicBezTo>
                  <a:cubicBezTo>
                    <a:pt x="101154" y="50390"/>
                    <a:pt x="101296" y="46772"/>
                    <a:pt x="101239" y="43210"/>
                  </a:cubicBezTo>
                  <a:cubicBezTo>
                    <a:pt x="101182" y="38150"/>
                    <a:pt x="100815" y="33175"/>
                    <a:pt x="98921" y="28595"/>
                  </a:cubicBezTo>
                  <a:cubicBezTo>
                    <a:pt x="96433" y="22602"/>
                    <a:pt x="91853" y="17542"/>
                    <a:pt x="86114" y="13358"/>
                  </a:cubicBezTo>
                  <a:cubicBezTo>
                    <a:pt x="79272" y="8355"/>
                    <a:pt x="70875" y="4510"/>
                    <a:pt x="64062" y="835"/>
                  </a:cubicBezTo>
                  <a:cubicBezTo>
                    <a:pt x="60980" y="-917"/>
                    <a:pt x="57079" y="185"/>
                    <a:pt x="55326" y="3238"/>
                  </a:cubicBezTo>
                  <a:cubicBezTo>
                    <a:pt x="53602" y="6319"/>
                    <a:pt x="54676" y="10249"/>
                    <a:pt x="57758" y="11973"/>
                  </a:cubicBezTo>
                  <a:cubicBezTo>
                    <a:pt x="63949" y="15620"/>
                    <a:pt x="71639" y="19436"/>
                    <a:pt x="77802" y="24298"/>
                  </a:cubicBezTo>
                  <a:cubicBezTo>
                    <a:pt x="81251" y="27012"/>
                    <a:pt x="84191" y="30065"/>
                    <a:pt x="85605" y="33825"/>
                  </a:cubicBezTo>
                  <a:cubicBezTo>
                    <a:pt x="86707" y="36765"/>
                    <a:pt x="86594" y="39959"/>
                    <a:pt x="86510" y="43154"/>
                  </a:cubicBezTo>
                  <a:cubicBezTo>
                    <a:pt x="86425" y="47761"/>
                    <a:pt x="86227" y="52426"/>
                    <a:pt x="87075" y="56807"/>
                  </a:cubicBezTo>
                  <a:cubicBezTo>
                    <a:pt x="87951" y="61472"/>
                    <a:pt x="89930" y="65853"/>
                    <a:pt x="93803" y="69811"/>
                  </a:cubicBezTo>
                  <a:cubicBezTo>
                    <a:pt x="97790" y="73910"/>
                    <a:pt x="102511" y="76652"/>
                    <a:pt x="107713" y="78603"/>
                  </a:cubicBezTo>
                  <a:cubicBezTo>
                    <a:pt x="116053" y="81712"/>
                    <a:pt x="125750" y="82475"/>
                    <a:pt x="135023" y="83974"/>
                  </a:cubicBezTo>
                  <a:cubicBezTo>
                    <a:pt x="142148" y="85133"/>
                    <a:pt x="149046" y="86603"/>
                    <a:pt x="154050" y="91748"/>
                  </a:cubicBezTo>
                  <a:cubicBezTo>
                    <a:pt x="157753" y="95507"/>
                    <a:pt x="158771" y="100313"/>
                    <a:pt x="159619" y="105203"/>
                  </a:cubicBezTo>
                  <a:cubicBezTo>
                    <a:pt x="160863" y="112186"/>
                    <a:pt x="161570" y="119479"/>
                    <a:pt x="164114" y="126235"/>
                  </a:cubicBezTo>
                  <a:cubicBezTo>
                    <a:pt x="165613" y="130137"/>
                    <a:pt x="167677" y="133896"/>
                    <a:pt x="170617" y="137345"/>
                  </a:cubicBezTo>
                  <a:cubicBezTo>
                    <a:pt x="176752" y="144497"/>
                    <a:pt x="185205" y="148907"/>
                    <a:pt x="194111" y="152582"/>
                  </a:cubicBezTo>
                  <a:cubicBezTo>
                    <a:pt x="201122" y="155494"/>
                    <a:pt x="208416" y="157868"/>
                    <a:pt x="214127" y="162108"/>
                  </a:cubicBezTo>
                  <a:cubicBezTo>
                    <a:pt x="216445" y="163833"/>
                    <a:pt x="218509" y="165840"/>
                    <a:pt x="220007" y="168469"/>
                  </a:cubicBezTo>
                  <a:cubicBezTo>
                    <a:pt x="222523" y="172879"/>
                    <a:pt x="223315" y="177628"/>
                    <a:pt x="223852" y="182434"/>
                  </a:cubicBezTo>
                  <a:cubicBezTo>
                    <a:pt x="224587" y="188738"/>
                    <a:pt x="224898" y="195098"/>
                    <a:pt x="226481" y="201119"/>
                  </a:cubicBezTo>
                  <a:cubicBezTo>
                    <a:pt x="228036" y="206999"/>
                    <a:pt x="230637" y="212596"/>
                    <a:pt x="235443" y="217657"/>
                  </a:cubicBezTo>
                  <a:cubicBezTo>
                    <a:pt x="242059" y="224639"/>
                    <a:pt x="249070" y="229049"/>
                    <a:pt x="256703" y="230745"/>
                  </a:cubicBezTo>
                  <a:cubicBezTo>
                    <a:pt x="264224" y="232385"/>
                    <a:pt x="272394" y="231565"/>
                    <a:pt x="281526" y="227409"/>
                  </a:cubicBezTo>
                  <a:cubicBezTo>
                    <a:pt x="283674" y="226420"/>
                    <a:pt x="289300" y="222915"/>
                    <a:pt x="294757" y="220314"/>
                  </a:cubicBezTo>
                  <a:cubicBezTo>
                    <a:pt x="296397" y="219551"/>
                    <a:pt x="298687" y="218052"/>
                    <a:pt x="300072" y="217600"/>
                  </a:cubicBezTo>
                  <a:cubicBezTo>
                    <a:pt x="299902" y="217430"/>
                    <a:pt x="299704" y="217233"/>
                    <a:pt x="299563" y="217063"/>
                  </a:cubicBezTo>
                  <a:cubicBezTo>
                    <a:pt x="299733" y="217261"/>
                    <a:pt x="299930" y="217430"/>
                    <a:pt x="300128" y="217600"/>
                  </a:cubicBezTo>
                  <a:cubicBezTo>
                    <a:pt x="300835" y="217374"/>
                    <a:pt x="301288" y="217430"/>
                    <a:pt x="301259" y="217996"/>
                  </a:cubicBezTo>
                  <a:cubicBezTo>
                    <a:pt x="301231" y="218165"/>
                    <a:pt x="301203" y="218250"/>
                    <a:pt x="301090" y="218278"/>
                  </a:cubicBezTo>
                  <a:cubicBezTo>
                    <a:pt x="303182" y="219409"/>
                    <a:pt x="305839" y="219296"/>
                    <a:pt x="307818" y="217741"/>
                  </a:cubicBezTo>
                  <a:cubicBezTo>
                    <a:pt x="310504" y="215678"/>
                    <a:pt x="310985" y="211805"/>
                    <a:pt x="308921" y="209148"/>
                  </a:cubicBezTo>
                  <a:cubicBezTo>
                    <a:pt x="306857" y="206377"/>
                    <a:pt x="302871" y="204936"/>
                    <a:pt x="297556" y="205982"/>
                  </a:cubicBezTo>
                  <a:close/>
                  <a:moveTo>
                    <a:pt x="298771" y="254689"/>
                  </a:moveTo>
                  <a:cubicBezTo>
                    <a:pt x="296990" y="254095"/>
                    <a:pt x="295096" y="254378"/>
                    <a:pt x="293598" y="255282"/>
                  </a:cubicBezTo>
                  <a:cubicBezTo>
                    <a:pt x="293682" y="255367"/>
                    <a:pt x="293739" y="255480"/>
                    <a:pt x="293824" y="255622"/>
                  </a:cubicBezTo>
                  <a:cubicBezTo>
                    <a:pt x="294050" y="256159"/>
                    <a:pt x="293117" y="256300"/>
                    <a:pt x="292241" y="256413"/>
                  </a:cubicBezTo>
                  <a:lnTo>
                    <a:pt x="292071" y="256611"/>
                  </a:lnTo>
                  <a:lnTo>
                    <a:pt x="292156" y="256441"/>
                  </a:lnTo>
                  <a:cubicBezTo>
                    <a:pt x="291703" y="256498"/>
                    <a:pt x="291279" y="256554"/>
                    <a:pt x="291082" y="256639"/>
                  </a:cubicBezTo>
                  <a:lnTo>
                    <a:pt x="284127" y="259155"/>
                  </a:lnTo>
                  <a:cubicBezTo>
                    <a:pt x="280876" y="260201"/>
                    <a:pt x="277596" y="261191"/>
                    <a:pt x="274288" y="262067"/>
                  </a:cubicBezTo>
                  <a:cubicBezTo>
                    <a:pt x="271094" y="262943"/>
                    <a:pt x="267843" y="263678"/>
                    <a:pt x="264563" y="264272"/>
                  </a:cubicBezTo>
                  <a:cubicBezTo>
                    <a:pt x="253509" y="266222"/>
                    <a:pt x="242172" y="265770"/>
                    <a:pt x="232362" y="262406"/>
                  </a:cubicBezTo>
                  <a:cubicBezTo>
                    <a:pt x="222834" y="259127"/>
                    <a:pt x="214834" y="252936"/>
                    <a:pt x="210310" y="243240"/>
                  </a:cubicBezTo>
                  <a:cubicBezTo>
                    <a:pt x="207285" y="236766"/>
                    <a:pt x="205900" y="229332"/>
                    <a:pt x="204317" y="221925"/>
                  </a:cubicBezTo>
                  <a:cubicBezTo>
                    <a:pt x="202451" y="213218"/>
                    <a:pt x="200302" y="204568"/>
                    <a:pt x="196203" y="197020"/>
                  </a:cubicBezTo>
                  <a:cubicBezTo>
                    <a:pt x="192386" y="190010"/>
                    <a:pt x="186901" y="183904"/>
                    <a:pt x="178618" y="179296"/>
                  </a:cubicBezTo>
                  <a:cubicBezTo>
                    <a:pt x="169260" y="174151"/>
                    <a:pt x="158884" y="172935"/>
                    <a:pt x="148254" y="172851"/>
                  </a:cubicBezTo>
                  <a:cubicBezTo>
                    <a:pt x="139547" y="172794"/>
                    <a:pt x="130669" y="173557"/>
                    <a:pt x="122301" y="172370"/>
                  </a:cubicBezTo>
                  <a:cubicBezTo>
                    <a:pt x="116449" y="171550"/>
                    <a:pt x="110851" y="169741"/>
                    <a:pt x="105932" y="165274"/>
                  </a:cubicBezTo>
                  <a:cubicBezTo>
                    <a:pt x="102426" y="162108"/>
                    <a:pt x="101013" y="158462"/>
                    <a:pt x="100589" y="154589"/>
                  </a:cubicBezTo>
                  <a:cubicBezTo>
                    <a:pt x="99938" y="148342"/>
                    <a:pt x="101267" y="141642"/>
                    <a:pt x="102030" y="134970"/>
                  </a:cubicBezTo>
                  <a:cubicBezTo>
                    <a:pt x="103048" y="126207"/>
                    <a:pt x="103161" y="117557"/>
                    <a:pt x="99712" y="109613"/>
                  </a:cubicBezTo>
                  <a:cubicBezTo>
                    <a:pt x="96913" y="103281"/>
                    <a:pt x="92135" y="98532"/>
                    <a:pt x="86198" y="94772"/>
                  </a:cubicBezTo>
                  <a:cubicBezTo>
                    <a:pt x="80997" y="91493"/>
                    <a:pt x="74862" y="88921"/>
                    <a:pt x="68925" y="86150"/>
                  </a:cubicBezTo>
                  <a:cubicBezTo>
                    <a:pt x="64006" y="83832"/>
                    <a:pt x="59171" y="81486"/>
                    <a:pt x="55694" y="77896"/>
                  </a:cubicBezTo>
                  <a:cubicBezTo>
                    <a:pt x="52923" y="75013"/>
                    <a:pt x="51255" y="72129"/>
                    <a:pt x="50294" y="69133"/>
                  </a:cubicBezTo>
                  <a:cubicBezTo>
                    <a:pt x="47071" y="59182"/>
                    <a:pt x="49163" y="48723"/>
                    <a:pt x="45290" y="37782"/>
                  </a:cubicBezTo>
                  <a:cubicBezTo>
                    <a:pt x="44159" y="34447"/>
                    <a:pt x="40540" y="32609"/>
                    <a:pt x="37176" y="33740"/>
                  </a:cubicBezTo>
                  <a:cubicBezTo>
                    <a:pt x="33840" y="34871"/>
                    <a:pt x="32030" y="38517"/>
                    <a:pt x="33133" y="41853"/>
                  </a:cubicBezTo>
                  <a:cubicBezTo>
                    <a:pt x="34999" y="47761"/>
                    <a:pt x="34858" y="53443"/>
                    <a:pt x="35084" y="58984"/>
                  </a:cubicBezTo>
                  <a:cubicBezTo>
                    <a:pt x="35253" y="63818"/>
                    <a:pt x="35649" y="68511"/>
                    <a:pt x="37006" y="73175"/>
                  </a:cubicBezTo>
                  <a:cubicBezTo>
                    <a:pt x="38420" y="78094"/>
                    <a:pt x="40879" y="82899"/>
                    <a:pt x="45233" y="87677"/>
                  </a:cubicBezTo>
                  <a:cubicBezTo>
                    <a:pt x="53375" y="96610"/>
                    <a:pt x="67454" y="100793"/>
                    <a:pt x="77774" y="107719"/>
                  </a:cubicBezTo>
                  <a:cubicBezTo>
                    <a:pt x="80940" y="109839"/>
                    <a:pt x="83682" y="112299"/>
                    <a:pt x="85096" y="115804"/>
                  </a:cubicBezTo>
                  <a:cubicBezTo>
                    <a:pt x="87301" y="121204"/>
                    <a:pt x="86623" y="127055"/>
                    <a:pt x="85803" y="132935"/>
                  </a:cubicBezTo>
                  <a:cubicBezTo>
                    <a:pt x="84728" y="140822"/>
                    <a:pt x="83230" y="148766"/>
                    <a:pt x="83852" y="156200"/>
                  </a:cubicBezTo>
                  <a:cubicBezTo>
                    <a:pt x="84559" y="164031"/>
                    <a:pt x="87386" y="171381"/>
                    <a:pt x="94369" y="177883"/>
                  </a:cubicBezTo>
                  <a:cubicBezTo>
                    <a:pt x="102030" y="184950"/>
                    <a:pt x="110681" y="188201"/>
                    <a:pt x="119842" y="189529"/>
                  </a:cubicBezTo>
                  <a:cubicBezTo>
                    <a:pt x="128973" y="190858"/>
                    <a:pt x="138670" y="190151"/>
                    <a:pt x="148198" y="190151"/>
                  </a:cubicBezTo>
                  <a:cubicBezTo>
                    <a:pt x="155972" y="190151"/>
                    <a:pt x="163634" y="190519"/>
                    <a:pt x="170532" y="194222"/>
                  </a:cubicBezTo>
                  <a:cubicBezTo>
                    <a:pt x="177713" y="198038"/>
                    <a:pt x="181586" y="203805"/>
                    <a:pt x="184159" y="210250"/>
                  </a:cubicBezTo>
                  <a:cubicBezTo>
                    <a:pt x="189304" y="223028"/>
                    <a:pt x="190407" y="238067"/>
                    <a:pt x="196344" y="249996"/>
                  </a:cubicBezTo>
                  <a:cubicBezTo>
                    <a:pt x="203044" y="263395"/>
                    <a:pt x="214381" y="271989"/>
                    <a:pt x="227867" y="276173"/>
                  </a:cubicBezTo>
                  <a:cubicBezTo>
                    <a:pt x="239939" y="279904"/>
                    <a:pt x="253735" y="280187"/>
                    <a:pt x="267107" y="277388"/>
                  </a:cubicBezTo>
                  <a:cubicBezTo>
                    <a:pt x="270726" y="276625"/>
                    <a:pt x="274317" y="275692"/>
                    <a:pt x="277879" y="274618"/>
                  </a:cubicBezTo>
                  <a:cubicBezTo>
                    <a:pt x="281356" y="273544"/>
                    <a:pt x="284777" y="272385"/>
                    <a:pt x="288198" y="271169"/>
                  </a:cubicBezTo>
                  <a:lnTo>
                    <a:pt x="296312" y="267890"/>
                  </a:lnTo>
                  <a:cubicBezTo>
                    <a:pt x="297188" y="267466"/>
                    <a:pt x="299167" y="266788"/>
                    <a:pt x="299959" y="266279"/>
                  </a:cubicBezTo>
                  <a:cubicBezTo>
                    <a:pt x="301344" y="265402"/>
                    <a:pt x="302136" y="264385"/>
                    <a:pt x="302503" y="263622"/>
                  </a:cubicBezTo>
                  <a:cubicBezTo>
                    <a:pt x="303493" y="261643"/>
                    <a:pt x="303464" y="259777"/>
                    <a:pt x="302616" y="258024"/>
                  </a:cubicBezTo>
                  <a:cubicBezTo>
                    <a:pt x="302107" y="257035"/>
                    <a:pt x="301203" y="255480"/>
                    <a:pt x="298771" y="254689"/>
                  </a:cubicBezTo>
                  <a:close/>
                  <a:moveTo>
                    <a:pt x="293598" y="255282"/>
                  </a:moveTo>
                  <a:cubicBezTo>
                    <a:pt x="293174" y="254773"/>
                    <a:pt x="292637" y="255480"/>
                    <a:pt x="292156" y="256441"/>
                  </a:cubicBezTo>
                  <a:lnTo>
                    <a:pt x="292241" y="256413"/>
                  </a:lnTo>
                  <a:cubicBezTo>
                    <a:pt x="292637" y="255989"/>
                    <a:pt x="293117" y="255593"/>
                    <a:pt x="293598" y="255282"/>
                  </a:cubicBezTo>
                  <a:close/>
                  <a:moveTo>
                    <a:pt x="134797" y="217996"/>
                  </a:moveTo>
                  <a:cubicBezTo>
                    <a:pt x="130952" y="217035"/>
                    <a:pt x="126146" y="217261"/>
                    <a:pt x="122810" y="217119"/>
                  </a:cubicBezTo>
                  <a:cubicBezTo>
                    <a:pt x="116562" y="216893"/>
                    <a:pt x="108957" y="217233"/>
                    <a:pt x="101974" y="216158"/>
                  </a:cubicBezTo>
                  <a:cubicBezTo>
                    <a:pt x="98355" y="215593"/>
                    <a:pt x="94934" y="214575"/>
                    <a:pt x="92277" y="212483"/>
                  </a:cubicBezTo>
                  <a:cubicBezTo>
                    <a:pt x="90920" y="211409"/>
                    <a:pt x="89987" y="210024"/>
                    <a:pt x="89139" y="208554"/>
                  </a:cubicBezTo>
                  <a:cubicBezTo>
                    <a:pt x="85944" y="203098"/>
                    <a:pt x="84304" y="196483"/>
                    <a:pt x="81110" y="191338"/>
                  </a:cubicBezTo>
                  <a:cubicBezTo>
                    <a:pt x="79498" y="188794"/>
                    <a:pt x="77604" y="186476"/>
                    <a:pt x="75540" y="184299"/>
                  </a:cubicBezTo>
                  <a:cubicBezTo>
                    <a:pt x="72657" y="181246"/>
                    <a:pt x="69405" y="178504"/>
                    <a:pt x="66126" y="175819"/>
                  </a:cubicBezTo>
                  <a:cubicBezTo>
                    <a:pt x="62140" y="172540"/>
                    <a:pt x="58040" y="169430"/>
                    <a:pt x="55128" y="165331"/>
                  </a:cubicBezTo>
                  <a:cubicBezTo>
                    <a:pt x="53149" y="162617"/>
                    <a:pt x="52414" y="159480"/>
                    <a:pt x="51623" y="156398"/>
                  </a:cubicBezTo>
                  <a:cubicBezTo>
                    <a:pt x="50831" y="153260"/>
                    <a:pt x="50039" y="150123"/>
                    <a:pt x="48767" y="147126"/>
                  </a:cubicBezTo>
                  <a:cubicBezTo>
                    <a:pt x="47862" y="144949"/>
                    <a:pt x="46760" y="142801"/>
                    <a:pt x="45290" y="140822"/>
                  </a:cubicBezTo>
                  <a:cubicBezTo>
                    <a:pt x="43254" y="138080"/>
                    <a:pt x="40823" y="135649"/>
                    <a:pt x="38052" y="133501"/>
                  </a:cubicBezTo>
                  <a:cubicBezTo>
                    <a:pt x="33614" y="130052"/>
                    <a:pt x="28327" y="127196"/>
                    <a:pt x="23153" y="124257"/>
                  </a:cubicBezTo>
                  <a:cubicBezTo>
                    <a:pt x="18771" y="121826"/>
                    <a:pt x="14446" y="119366"/>
                    <a:pt x="11138" y="116030"/>
                  </a:cubicBezTo>
                  <a:cubicBezTo>
                    <a:pt x="8735" y="113401"/>
                    <a:pt x="4692" y="113232"/>
                    <a:pt x="2091" y="115635"/>
                  </a:cubicBezTo>
                  <a:cubicBezTo>
                    <a:pt x="-538" y="118009"/>
                    <a:pt x="-708" y="122052"/>
                    <a:pt x="1695" y="124681"/>
                  </a:cubicBezTo>
                  <a:cubicBezTo>
                    <a:pt x="7943" y="132031"/>
                    <a:pt x="17697" y="136949"/>
                    <a:pt x="25613" y="142942"/>
                  </a:cubicBezTo>
                  <a:cubicBezTo>
                    <a:pt x="28299" y="144978"/>
                    <a:pt x="30673" y="147154"/>
                    <a:pt x="32398" y="149812"/>
                  </a:cubicBezTo>
                  <a:cubicBezTo>
                    <a:pt x="33868" y="152073"/>
                    <a:pt x="34405" y="154589"/>
                    <a:pt x="34971" y="157105"/>
                  </a:cubicBezTo>
                  <a:cubicBezTo>
                    <a:pt x="35819" y="160921"/>
                    <a:pt x="36497" y="164794"/>
                    <a:pt x="37826" y="168497"/>
                  </a:cubicBezTo>
                  <a:cubicBezTo>
                    <a:pt x="38646" y="170759"/>
                    <a:pt x="39749" y="172935"/>
                    <a:pt x="41162" y="175027"/>
                  </a:cubicBezTo>
                  <a:cubicBezTo>
                    <a:pt x="42802" y="177487"/>
                    <a:pt x="44724" y="179748"/>
                    <a:pt x="46816" y="181868"/>
                  </a:cubicBezTo>
                  <a:cubicBezTo>
                    <a:pt x="49728" y="184780"/>
                    <a:pt x="52951" y="187466"/>
                    <a:pt x="56174" y="190123"/>
                  </a:cubicBezTo>
                  <a:cubicBezTo>
                    <a:pt x="60104" y="193345"/>
                    <a:pt x="64090" y="196455"/>
                    <a:pt x="66861" y="200610"/>
                  </a:cubicBezTo>
                  <a:cubicBezTo>
                    <a:pt x="70197" y="205501"/>
                    <a:pt x="72035" y="211861"/>
                    <a:pt x="75399" y="217035"/>
                  </a:cubicBezTo>
                  <a:cubicBezTo>
                    <a:pt x="77406" y="220144"/>
                    <a:pt x="79781" y="222915"/>
                    <a:pt x="82863" y="225120"/>
                  </a:cubicBezTo>
                  <a:cubicBezTo>
                    <a:pt x="86679" y="227777"/>
                    <a:pt x="91118" y="229529"/>
                    <a:pt x="95980" y="230377"/>
                  </a:cubicBezTo>
                  <a:cubicBezTo>
                    <a:pt x="104688" y="231904"/>
                    <a:pt x="114724" y="230773"/>
                    <a:pt x="122753" y="230547"/>
                  </a:cubicBezTo>
                  <a:cubicBezTo>
                    <a:pt x="124789" y="230462"/>
                    <a:pt x="127475" y="230151"/>
                    <a:pt x="130076" y="230208"/>
                  </a:cubicBezTo>
                  <a:cubicBezTo>
                    <a:pt x="131348" y="230236"/>
                    <a:pt x="132648" y="229897"/>
                    <a:pt x="133440" y="230575"/>
                  </a:cubicBezTo>
                  <a:cubicBezTo>
                    <a:pt x="135928" y="232894"/>
                    <a:pt x="139801" y="232752"/>
                    <a:pt x="142119" y="230293"/>
                  </a:cubicBezTo>
                  <a:cubicBezTo>
                    <a:pt x="144438" y="227805"/>
                    <a:pt x="144296" y="223932"/>
                    <a:pt x="141837" y="221614"/>
                  </a:cubicBezTo>
                  <a:cubicBezTo>
                    <a:pt x="140056" y="219833"/>
                    <a:pt x="137596" y="218703"/>
                    <a:pt x="134797" y="217996"/>
                  </a:cubicBezTo>
                  <a:close/>
                  <a:moveTo>
                    <a:pt x="271631" y="150829"/>
                  </a:moveTo>
                  <a:cubicBezTo>
                    <a:pt x="271291" y="151112"/>
                    <a:pt x="270924" y="151338"/>
                    <a:pt x="270557" y="151536"/>
                  </a:cubicBezTo>
                  <a:cubicBezTo>
                    <a:pt x="270839" y="152017"/>
                    <a:pt x="271291" y="151366"/>
                    <a:pt x="271631" y="150829"/>
                  </a:cubicBezTo>
                  <a:close/>
                  <a:moveTo>
                    <a:pt x="197814" y="87168"/>
                  </a:moveTo>
                  <a:cubicBezTo>
                    <a:pt x="201348" y="87564"/>
                    <a:pt x="204486" y="84991"/>
                    <a:pt x="204882" y="81486"/>
                  </a:cubicBezTo>
                  <a:cubicBezTo>
                    <a:pt x="205023" y="80638"/>
                    <a:pt x="205193" y="79196"/>
                    <a:pt x="205645" y="79535"/>
                  </a:cubicBezTo>
                  <a:cubicBezTo>
                    <a:pt x="205758" y="79620"/>
                    <a:pt x="205645" y="79818"/>
                    <a:pt x="205560" y="79931"/>
                  </a:cubicBezTo>
                  <a:cubicBezTo>
                    <a:pt x="205730" y="79988"/>
                    <a:pt x="205985" y="80101"/>
                    <a:pt x="206126" y="80129"/>
                  </a:cubicBezTo>
                  <a:cubicBezTo>
                    <a:pt x="206720" y="80186"/>
                    <a:pt x="207313" y="80383"/>
                    <a:pt x="207935" y="80553"/>
                  </a:cubicBezTo>
                  <a:cubicBezTo>
                    <a:pt x="210621" y="81345"/>
                    <a:pt x="213476" y="82871"/>
                    <a:pt x="216077" y="84256"/>
                  </a:cubicBezTo>
                  <a:cubicBezTo>
                    <a:pt x="222156" y="87366"/>
                    <a:pt x="228375" y="91097"/>
                    <a:pt x="234539" y="95055"/>
                  </a:cubicBezTo>
                  <a:cubicBezTo>
                    <a:pt x="238468" y="97599"/>
                    <a:pt x="242370" y="100285"/>
                    <a:pt x="246130" y="103027"/>
                  </a:cubicBezTo>
                  <a:cubicBezTo>
                    <a:pt x="252548" y="107719"/>
                    <a:pt x="258598" y="112582"/>
                    <a:pt x="263347" y="117981"/>
                  </a:cubicBezTo>
                  <a:cubicBezTo>
                    <a:pt x="265439" y="120299"/>
                    <a:pt x="267249" y="122928"/>
                    <a:pt x="268267" y="125783"/>
                  </a:cubicBezTo>
                  <a:cubicBezTo>
                    <a:pt x="269199" y="128412"/>
                    <a:pt x="269737" y="131183"/>
                    <a:pt x="269115" y="133981"/>
                  </a:cubicBezTo>
                  <a:cubicBezTo>
                    <a:pt x="268917" y="134999"/>
                    <a:pt x="268691" y="136073"/>
                    <a:pt x="268238" y="137119"/>
                  </a:cubicBezTo>
                  <a:cubicBezTo>
                    <a:pt x="267956" y="137769"/>
                    <a:pt x="267701" y="138476"/>
                    <a:pt x="267277" y="139041"/>
                  </a:cubicBezTo>
                  <a:lnTo>
                    <a:pt x="264676" y="140596"/>
                  </a:lnTo>
                  <a:cubicBezTo>
                    <a:pt x="263658" y="141218"/>
                    <a:pt x="263064" y="141755"/>
                    <a:pt x="262867" y="141981"/>
                  </a:cubicBezTo>
                  <a:cubicBezTo>
                    <a:pt x="260690" y="144695"/>
                    <a:pt x="261057" y="147069"/>
                    <a:pt x="261736" y="148483"/>
                  </a:cubicBezTo>
                  <a:cubicBezTo>
                    <a:pt x="262330" y="149755"/>
                    <a:pt x="263178" y="151225"/>
                    <a:pt x="265185" y="151903"/>
                  </a:cubicBezTo>
                  <a:cubicBezTo>
                    <a:pt x="265496" y="151988"/>
                    <a:pt x="266909" y="152836"/>
                    <a:pt x="269369" y="152017"/>
                  </a:cubicBezTo>
                  <a:cubicBezTo>
                    <a:pt x="269793" y="151875"/>
                    <a:pt x="270189" y="151734"/>
                    <a:pt x="270557" y="151536"/>
                  </a:cubicBezTo>
                  <a:lnTo>
                    <a:pt x="270500" y="151479"/>
                  </a:lnTo>
                  <a:cubicBezTo>
                    <a:pt x="270302" y="151055"/>
                    <a:pt x="271065" y="150631"/>
                    <a:pt x="272083" y="150179"/>
                  </a:cubicBezTo>
                  <a:lnTo>
                    <a:pt x="271970" y="150292"/>
                  </a:lnTo>
                  <a:cubicBezTo>
                    <a:pt x="271914" y="150349"/>
                    <a:pt x="271800" y="150575"/>
                    <a:pt x="271631" y="150829"/>
                  </a:cubicBezTo>
                  <a:cubicBezTo>
                    <a:pt x="271942" y="150575"/>
                    <a:pt x="272196" y="150320"/>
                    <a:pt x="272451" y="150010"/>
                  </a:cubicBezTo>
                  <a:cubicBezTo>
                    <a:pt x="273864" y="149416"/>
                    <a:pt x="275645" y="148822"/>
                    <a:pt x="276267" y="148257"/>
                  </a:cubicBezTo>
                  <a:cubicBezTo>
                    <a:pt x="277568" y="147041"/>
                    <a:pt x="278642" y="145571"/>
                    <a:pt x="279603" y="144016"/>
                  </a:cubicBezTo>
                  <a:cubicBezTo>
                    <a:pt x="280876" y="141981"/>
                    <a:pt x="281752" y="139691"/>
                    <a:pt x="282431" y="137571"/>
                  </a:cubicBezTo>
                  <a:cubicBezTo>
                    <a:pt x="284155" y="132228"/>
                    <a:pt x="283957" y="126716"/>
                    <a:pt x="282600" y="121402"/>
                  </a:cubicBezTo>
                  <a:cubicBezTo>
                    <a:pt x="281328" y="116511"/>
                    <a:pt x="278784" y="111875"/>
                    <a:pt x="275617" y="107719"/>
                  </a:cubicBezTo>
                  <a:cubicBezTo>
                    <a:pt x="269143" y="99634"/>
                    <a:pt x="260718" y="91832"/>
                    <a:pt x="251162" y="85359"/>
                  </a:cubicBezTo>
                  <a:cubicBezTo>
                    <a:pt x="242087" y="79168"/>
                    <a:pt x="232051" y="74249"/>
                    <a:pt x="222637" y="70207"/>
                  </a:cubicBezTo>
                  <a:cubicBezTo>
                    <a:pt x="216191" y="67578"/>
                    <a:pt x="208614" y="65090"/>
                    <a:pt x="203242" y="66249"/>
                  </a:cubicBezTo>
                  <a:cubicBezTo>
                    <a:pt x="197645" y="67465"/>
                    <a:pt x="192612" y="70800"/>
                    <a:pt x="192132" y="80129"/>
                  </a:cubicBezTo>
                  <a:cubicBezTo>
                    <a:pt x="191764" y="83635"/>
                    <a:pt x="194308" y="86801"/>
                    <a:pt x="197814" y="87168"/>
                  </a:cubicBezTo>
                  <a:close/>
                  <a:moveTo>
                    <a:pt x="311635" y="133190"/>
                  </a:moveTo>
                  <a:cubicBezTo>
                    <a:pt x="312285" y="133698"/>
                    <a:pt x="312257" y="132483"/>
                    <a:pt x="312229" y="131607"/>
                  </a:cubicBezTo>
                  <a:lnTo>
                    <a:pt x="312115" y="131720"/>
                  </a:lnTo>
                  <a:cubicBezTo>
                    <a:pt x="312002" y="132228"/>
                    <a:pt x="311833" y="132737"/>
                    <a:pt x="311635" y="133190"/>
                  </a:cubicBezTo>
                  <a:close/>
                  <a:moveTo>
                    <a:pt x="313953" y="93444"/>
                  </a:moveTo>
                  <a:cubicBezTo>
                    <a:pt x="310815" y="90899"/>
                    <a:pt x="306885" y="89062"/>
                    <a:pt x="302729" y="87564"/>
                  </a:cubicBezTo>
                  <a:cubicBezTo>
                    <a:pt x="298347" y="86009"/>
                    <a:pt x="293626" y="85161"/>
                    <a:pt x="290035" y="82588"/>
                  </a:cubicBezTo>
                  <a:cubicBezTo>
                    <a:pt x="287406" y="80242"/>
                    <a:pt x="283335" y="80468"/>
                    <a:pt x="280989" y="83126"/>
                  </a:cubicBezTo>
                  <a:cubicBezTo>
                    <a:pt x="278642" y="85783"/>
                    <a:pt x="278897" y="89825"/>
                    <a:pt x="281526" y="92172"/>
                  </a:cubicBezTo>
                  <a:cubicBezTo>
                    <a:pt x="286700" y="97684"/>
                    <a:pt x="294729" y="100850"/>
                    <a:pt x="300977" y="105203"/>
                  </a:cubicBezTo>
                  <a:cubicBezTo>
                    <a:pt x="301994" y="105910"/>
                    <a:pt x="302899" y="106673"/>
                    <a:pt x="303691" y="107521"/>
                  </a:cubicBezTo>
                  <a:cubicBezTo>
                    <a:pt x="304539" y="108426"/>
                    <a:pt x="305330" y="109387"/>
                    <a:pt x="305613" y="110801"/>
                  </a:cubicBezTo>
                  <a:cubicBezTo>
                    <a:pt x="305981" y="112327"/>
                    <a:pt x="306037" y="113995"/>
                    <a:pt x="305726" y="115663"/>
                  </a:cubicBezTo>
                  <a:cubicBezTo>
                    <a:pt x="305274" y="117868"/>
                    <a:pt x="304708" y="120073"/>
                    <a:pt x="303832" y="121995"/>
                  </a:cubicBezTo>
                  <a:cubicBezTo>
                    <a:pt x="303832" y="121967"/>
                    <a:pt x="304030" y="121741"/>
                    <a:pt x="304030" y="121741"/>
                  </a:cubicBezTo>
                  <a:cubicBezTo>
                    <a:pt x="304030" y="121741"/>
                    <a:pt x="301570" y="125529"/>
                    <a:pt x="300977" y="126801"/>
                  </a:cubicBezTo>
                  <a:cubicBezTo>
                    <a:pt x="299450" y="130108"/>
                    <a:pt x="300100" y="132624"/>
                    <a:pt x="300637" y="133416"/>
                  </a:cubicBezTo>
                  <a:cubicBezTo>
                    <a:pt x="302220" y="136440"/>
                    <a:pt x="305924" y="137571"/>
                    <a:pt x="308921" y="136016"/>
                  </a:cubicBezTo>
                  <a:cubicBezTo>
                    <a:pt x="310165" y="135366"/>
                    <a:pt x="311070" y="134349"/>
                    <a:pt x="311635" y="133190"/>
                  </a:cubicBezTo>
                  <a:lnTo>
                    <a:pt x="311607" y="133190"/>
                  </a:lnTo>
                  <a:cubicBezTo>
                    <a:pt x="311211" y="132879"/>
                    <a:pt x="311494" y="132313"/>
                    <a:pt x="312115" y="131720"/>
                  </a:cubicBezTo>
                  <a:lnTo>
                    <a:pt x="312144" y="131522"/>
                  </a:lnTo>
                  <a:cubicBezTo>
                    <a:pt x="312144" y="131437"/>
                    <a:pt x="312172" y="131324"/>
                    <a:pt x="312172" y="131239"/>
                  </a:cubicBezTo>
                  <a:lnTo>
                    <a:pt x="312200" y="131013"/>
                  </a:lnTo>
                  <a:cubicBezTo>
                    <a:pt x="312200" y="131154"/>
                    <a:pt x="312200" y="131380"/>
                    <a:pt x="312229" y="131607"/>
                  </a:cubicBezTo>
                  <a:cubicBezTo>
                    <a:pt x="313388" y="130476"/>
                    <a:pt x="315423" y="129204"/>
                    <a:pt x="315621" y="128949"/>
                  </a:cubicBezTo>
                  <a:cubicBezTo>
                    <a:pt x="317939" y="125755"/>
                    <a:pt x="319890" y="121882"/>
                    <a:pt x="321162" y="117896"/>
                  </a:cubicBezTo>
                  <a:cubicBezTo>
                    <a:pt x="322180" y="114702"/>
                    <a:pt x="322350" y="111394"/>
                    <a:pt x="322124" y="108256"/>
                  </a:cubicBezTo>
                  <a:cubicBezTo>
                    <a:pt x="321275" y="101698"/>
                    <a:pt x="318307" y="96921"/>
                    <a:pt x="313953" y="93444"/>
                  </a:cubicBezTo>
                  <a:close/>
                  <a:moveTo>
                    <a:pt x="277624" y="187579"/>
                  </a:moveTo>
                  <a:cubicBezTo>
                    <a:pt x="274345" y="186787"/>
                    <a:pt x="271009" y="188822"/>
                    <a:pt x="270217" y="192102"/>
                  </a:cubicBezTo>
                  <a:cubicBezTo>
                    <a:pt x="269426" y="195409"/>
                    <a:pt x="271461" y="198717"/>
                    <a:pt x="274769" y="199508"/>
                  </a:cubicBezTo>
                  <a:cubicBezTo>
                    <a:pt x="284834" y="203268"/>
                    <a:pt x="293174" y="198745"/>
                    <a:pt x="299252" y="191367"/>
                  </a:cubicBezTo>
                  <a:cubicBezTo>
                    <a:pt x="300750" y="189557"/>
                    <a:pt x="301994" y="187409"/>
                    <a:pt x="303012" y="185148"/>
                  </a:cubicBezTo>
                  <a:cubicBezTo>
                    <a:pt x="303945" y="183056"/>
                    <a:pt x="304680" y="180822"/>
                    <a:pt x="305104" y="178561"/>
                  </a:cubicBezTo>
                  <a:cubicBezTo>
                    <a:pt x="306602" y="170504"/>
                    <a:pt x="305839" y="162419"/>
                    <a:pt x="303464" y="157557"/>
                  </a:cubicBezTo>
                  <a:cubicBezTo>
                    <a:pt x="302334" y="154221"/>
                    <a:pt x="298687" y="152412"/>
                    <a:pt x="295351" y="153571"/>
                  </a:cubicBezTo>
                  <a:cubicBezTo>
                    <a:pt x="291986" y="154702"/>
                    <a:pt x="290205" y="158349"/>
                    <a:pt x="291336" y="161684"/>
                  </a:cubicBezTo>
                  <a:cubicBezTo>
                    <a:pt x="291901" y="164370"/>
                    <a:pt x="290686" y="168045"/>
                    <a:pt x="289498" y="171974"/>
                  </a:cubicBezTo>
                  <a:cubicBezTo>
                    <a:pt x="288990" y="173727"/>
                    <a:pt x="288254" y="175451"/>
                    <a:pt x="287548" y="177176"/>
                  </a:cubicBezTo>
                  <a:cubicBezTo>
                    <a:pt x="286869" y="178787"/>
                    <a:pt x="286247" y="180370"/>
                    <a:pt x="285427" y="181783"/>
                  </a:cubicBezTo>
                  <a:cubicBezTo>
                    <a:pt x="283590" y="184893"/>
                    <a:pt x="281639" y="188031"/>
                    <a:pt x="277624" y="187579"/>
                  </a:cubicBezTo>
                  <a:close/>
                  <a:moveTo>
                    <a:pt x="142176" y="44934"/>
                  </a:moveTo>
                  <a:cubicBezTo>
                    <a:pt x="140762" y="42334"/>
                    <a:pt x="141356" y="38998"/>
                    <a:pt x="142911" y="35351"/>
                  </a:cubicBezTo>
                  <a:cubicBezTo>
                    <a:pt x="144579" y="31365"/>
                    <a:pt x="148820" y="27097"/>
                    <a:pt x="151901" y="24468"/>
                  </a:cubicBezTo>
                  <a:cubicBezTo>
                    <a:pt x="153456" y="23168"/>
                    <a:pt x="154926" y="22461"/>
                    <a:pt x="155803" y="22009"/>
                  </a:cubicBezTo>
                  <a:cubicBezTo>
                    <a:pt x="158262" y="20906"/>
                    <a:pt x="160807" y="20228"/>
                    <a:pt x="163380" y="20001"/>
                  </a:cubicBezTo>
                  <a:cubicBezTo>
                    <a:pt x="165839" y="19804"/>
                    <a:pt x="168327" y="19973"/>
                    <a:pt x="170758" y="20510"/>
                  </a:cubicBezTo>
                  <a:cubicBezTo>
                    <a:pt x="172766" y="20963"/>
                    <a:pt x="174716" y="21528"/>
                    <a:pt x="176610" y="22376"/>
                  </a:cubicBezTo>
                  <a:cubicBezTo>
                    <a:pt x="180653" y="24213"/>
                    <a:pt x="184385" y="26588"/>
                    <a:pt x="187636" y="29161"/>
                  </a:cubicBezTo>
                  <a:cubicBezTo>
                    <a:pt x="190690" y="30941"/>
                    <a:pt x="191736" y="34871"/>
                    <a:pt x="189926" y="37924"/>
                  </a:cubicBezTo>
                  <a:cubicBezTo>
                    <a:pt x="188145" y="40977"/>
                    <a:pt x="184216" y="41995"/>
                    <a:pt x="181162" y="40214"/>
                  </a:cubicBezTo>
                  <a:cubicBezTo>
                    <a:pt x="177798" y="38800"/>
                    <a:pt x="174010" y="37896"/>
                    <a:pt x="170165" y="37330"/>
                  </a:cubicBezTo>
                  <a:cubicBezTo>
                    <a:pt x="168412" y="37048"/>
                    <a:pt x="166659" y="37132"/>
                    <a:pt x="164906" y="37302"/>
                  </a:cubicBezTo>
                  <a:cubicBezTo>
                    <a:pt x="163973" y="37415"/>
                    <a:pt x="163012" y="37443"/>
                    <a:pt x="162079" y="37754"/>
                  </a:cubicBezTo>
                  <a:cubicBezTo>
                    <a:pt x="162135" y="37726"/>
                    <a:pt x="162305" y="37698"/>
                    <a:pt x="162277" y="37613"/>
                  </a:cubicBezTo>
                  <a:cubicBezTo>
                    <a:pt x="161796" y="36539"/>
                    <a:pt x="159365" y="38998"/>
                    <a:pt x="157697" y="40242"/>
                  </a:cubicBezTo>
                  <a:cubicBezTo>
                    <a:pt x="156792" y="40949"/>
                    <a:pt x="155718" y="41486"/>
                    <a:pt x="155068" y="42249"/>
                  </a:cubicBezTo>
                  <a:cubicBezTo>
                    <a:pt x="155661" y="44086"/>
                    <a:pt x="155350" y="46178"/>
                    <a:pt x="154078" y="47846"/>
                  </a:cubicBezTo>
                  <a:cubicBezTo>
                    <a:pt x="152043" y="50532"/>
                    <a:pt x="148170" y="51040"/>
                    <a:pt x="145484" y="48977"/>
                  </a:cubicBezTo>
                  <a:cubicBezTo>
                    <a:pt x="143703" y="47988"/>
                    <a:pt x="142939" y="46376"/>
                    <a:pt x="142176" y="44934"/>
                  </a:cubicBezTo>
                  <a:close/>
                  <a:moveTo>
                    <a:pt x="154644" y="42447"/>
                  </a:moveTo>
                  <a:cubicBezTo>
                    <a:pt x="154615" y="42447"/>
                    <a:pt x="154672" y="42447"/>
                    <a:pt x="154700" y="42447"/>
                  </a:cubicBezTo>
                  <a:lnTo>
                    <a:pt x="154700" y="42419"/>
                  </a:lnTo>
                  <a:lnTo>
                    <a:pt x="154644" y="4244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34"/>
            <p:cNvSpPr/>
            <p:nvPr/>
          </p:nvSpPr>
          <p:spPr>
            <a:xfrm rot="-5400000">
              <a:off x="8327305" y="4613810"/>
              <a:ext cx="132686" cy="183174"/>
            </a:xfrm>
            <a:custGeom>
              <a:rect b="b" l="l" r="r" t="t"/>
              <a:pathLst>
                <a:path extrusionOk="0" h="366347" w="265372">
                  <a:moveTo>
                    <a:pt x="31327" y="366348"/>
                  </a:moveTo>
                  <a:cubicBezTo>
                    <a:pt x="23581" y="359196"/>
                    <a:pt x="17728" y="349867"/>
                    <a:pt x="12979" y="340538"/>
                  </a:cubicBezTo>
                  <a:cubicBezTo>
                    <a:pt x="-1949" y="311252"/>
                    <a:pt x="-3956" y="277866"/>
                    <a:pt x="6731" y="246799"/>
                  </a:cubicBezTo>
                  <a:cubicBezTo>
                    <a:pt x="33362" y="169512"/>
                    <a:pt x="113766" y="111250"/>
                    <a:pt x="173052" y="58897"/>
                  </a:cubicBezTo>
                  <a:cubicBezTo>
                    <a:pt x="193350" y="40974"/>
                    <a:pt x="216505" y="12084"/>
                    <a:pt x="241129" y="41"/>
                  </a:cubicBezTo>
                  <a:cubicBezTo>
                    <a:pt x="244239" y="-1485"/>
                    <a:pt x="257357" y="40013"/>
                    <a:pt x="257894" y="42190"/>
                  </a:cubicBezTo>
                  <a:cubicBezTo>
                    <a:pt x="269316" y="88211"/>
                    <a:pt x="266771" y="136579"/>
                    <a:pt x="256226" y="182516"/>
                  </a:cubicBezTo>
                  <a:cubicBezTo>
                    <a:pt x="241610" y="246008"/>
                    <a:pt x="124679" y="363916"/>
                    <a:pt x="31327" y="366348"/>
                  </a:cubicBezTo>
                  <a:lnTo>
                    <a:pt x="31327" y="36634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34"/>
            <p:cNvSpPr/>
            <p:nvPr/>
          </p:nvSpPr>
          <p:spPr>
            <a:xfrm rot="-5400000">
              <a:off x="8374620" y="4603075"/>
              <a:ext cx="111688" cy="208993"/>
            </a:xfrm>
            <a:custGeom>
              <a:rect b="b" l="l" r="r" t="t"/>
              <a:pathLst>
                <a:path extrusionOk="0" h="417986" w="223376">
                  <a:moveTo>
                    <a:pt x="11991" y="413686"/>
                  </a:moveTo>
                  <a:cubicBezTo>
                    <a:pt x="10973" y="416937"/>
                    <a:pt x="7524" y="418718"/>
                    <a:pt x="4301" y="417700"/>
                  </a:cubicBezTo>
                  <a:cubicBezTo>
                    <a:pt x="1049" y="416682"/>
                    <a:pt x="-732" y="413233"/>
                    <a:pt x="286" y="409983"/>
                  </a:cubicBezTo>
                  <a:cubicBezTo>
                    <a:pt x="1530" y="405827"/>
                    <a:pt x="2124" y="401106"/>
                    <a:pt x="2435" y="396159"/>
                  </a:cubicBezTo>
                  <a:cubicBezTo>
                    <a:pt x="3255" y="383919"/>
                    <a:pt x="2520" y="370463"/>
                    <a:pt x="4216" y="359579"/>
                  </a:cubicBezTo>
                  <a:cubicBezTo>
                    <a:pt x="7382" y="339763"/>
                    <a:pt x="11991" y="319833"/>
                    <a:pt x="18210" y="300413"/>
                  </a:cubicBezTo>
                  <a:cubicBezTo>
                    <a:pt x="24458" y="280907"/>
                    <a:pt x="32346" y="261939"/>
                    <a:pt x="41789" y="244073"/>
                  </a:cubicBezTo>
                  <a:cubicBezTo>
                    <a:pt x="56914" y="215889"/>
                    <a:pt x="75092" y="189684"/>
                    <a:pt x="94628" y="164440"/>
                  </a:cubicBezTo>
                  <a:cubicBezTo>
                    <a:pt x="123408" y="127295"/>
                    <a:pt x="154846" y="92016"/>
                    <a:pt x="181365" y="53316"/>
                  </a:cubicBezTo>
                  <a:cubicBezTo>
                    <a:pt x="192277" y="37400"/>
                    <a:pt x="202427" y="20976"/>
                    <a:pt x="211219" y="3591"/>
                  </a:cubicBezTo>
                  <a:cubicBezTo>
                    <a:pt x="212746" y="425"/>
                    <a:pt x="216591" y="-904"/>
                    <a:pt x="219785" y="651"/>
                  </a:cubicBezTo>
                  <a:cubicBezTo>
                    <a:pt x="222952" y="2206"/>
                    <a:pt x="224281" y="6022"/>
                    <a:pt x="222726" y="9216"/>
                  </a:cubicBezTo>
                  <a:cubicBezTo>
                    <a:pt x="209919" y="36496"/>
                    <a:pt x="194030" y="61740"/>
                    <a:pt x="176643" y="86023"/>
                  </a:cubicBezTo>
                  <a:cubicBezTo>
                    <a:pt x="156627" y="113980"/>
                    <a:pt x="134802" y="140807"/>
                    <a:pt x="113683" y="168030"/>
                  </a:cubicBezTo>
                  <a:cubicBezTo>
                    <a:pt x="92875" y="194886"/>
                    <a:pt x="72661" y="222080"/>
                    <a:pt x="56320" y="251960"/>
                  </a:cubicBezTo>
                  <a:cubicBezTo>
                    <a:pt x="46962" y="268808"/>
                    <a:pt x="39159" y="286787"/>
                    <a:pt x="32770" y="305275"/>
                  </a:cubicBezTo>
                  <a:cubicBezTo>
                    <a:pt x="26324" y="323819"/>
                    <a:pt x="21320" y="342901"/>
                    <a:pt x="17786" y="361926"/>
                  </a:cubicBezTo>
                  <a:cubicBezTo>
                    <a:pt x="15835" y="372357"/>
                    <a:pt x="16259" y="385417"/>
                    <a:pt x="15129" y="397177"/>
                  </a:cubicBezTo>
                  <a:cubicBezTo>
                    <a:pt x="14563" y="403113"/>
                    <a:pt x="13659" y="408739"/>
                    <a:pt x="11991" y="413686"/>
                  </a:cubicBezTo>
                  <a:lnTo>
                    <a:pt x="11991" y="41368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34"/>
            <p:cNvSpPr/>
            <p:nvPr/>
          </p:nvSpPr>
          <p:spPr>
            <a:xfrm rot="-5400000">
              <a:off x="8545531" y="4436553"/>
              <a:ext cx="238979" cy="103246"/>
            </a:xfrm>
            <a:custGeom>
              <a:rect b="b" l="l" r="r" t="t"/>
              <a:pathLst>
                <a:path extrusionOk="0" h="206492" w="477957">
                  <a:moveTo>
                    <a:pt x="0" y="123606"/>
                  </a:moveTo>
                  <a:cubicBezTo>
                    <a:pt x="37347" y="37895"/>
                    <a:pt x="209520" y="-13865"/>
                    <a:pt x="284241" y="3265"/>
                  </a:cubicBezTo>
                  <a:cubicBezTo>
                    <a:pt x="338296" y="15675"/>
                    <a:pt x="392040" y="36736"/>
                    <a:pt x="438038" y="69669"/>
                  </a:cubicBezTo>
                  <a:cubicBezTo>
                    <a:pt x="440214" y="71195"/>
                    <a:pt x="480643" y="103506"/>
                    <a:pt x="477815" y="105655"/>
                  </a:cubicBezTo>
                  <a:cubicBezTo>
                    <a:pt x="455538" y="122758"/>
                    <a:pt x="415392" y="130333"/>
                    <a:pt x="388280" y="140539"/>
                  </a:cubicBezTo>
                  <a:cubicBezTo>
                    <a:pt x="309092" y="170362"/>
                    <a:pt x="215626" y="217006"/>
                    <a:pt x="121341" y="204369"/>
                  </a:cubicBezTo>
                  <a:cubicBezTo>
                    <a:pt x="83486" y="199309"/>
                    <a:pt x="47779" y="181274"/>
                    <a:pt x="21345" y="153203"/>
                  </a:cubicBezTo>
                  <a:cubicBezTo>
                    <a:pt x="12920" y="144242"/>
                    <a:pt x="4919" y="134291"/>
                    <a:pt x="0" y="123606"/>
                  </a:cubicBezTo>
                  <a:lnTo>
                    <a:pt x="0" y="12360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34"/>
            <p:cNvSpPr/>
            <p:nvPr/>
          </p:nvSpPr>
          <p:spPr>
            <a:xfrm rot="-5400000">
              <a:off x="8533720" y="4502287"/>
              <a:ext cx="266624" cy="31710"/>
            </a:xfrm>
            <a:custGeom>
              <a:rect b="b" l="l" r="r" t="t"/>
              <a:pathLst>
                <a:path extrusionOk="0" h="63421" w="533248">
                  <a:moveTo>
                    <a:pt x="5364" y="27044"/>
                  </a:moveTo>
                  <a:cubicBezTo>
                    <a:pt x="2000" y="26620"/>
                    <a:pt x="-375" y="23539"/>
                    <a:pt x="49" y="20175"/>
                  </a:cubicBezTo>
                  <a:cubicBezTo>
                    <a:pt x="473" y="16811"/>
                    <a:pt x="3555" y="14436"/>
                    <a:pt x="6919" y="14860"/>
                  </a:cubicBezTo>
                  <a:cubicBezTo>
                    <a:pt x="12856" y="15539"/>
                    <a:pt x="19302" y="17207"/>
                    <a:pt x="25917" y="19327"/>
                  </a:cubicBezTo>
                  <a:cubicBezTo>
                    <a:pt x="39375" y="23652"/>
                    <a:pt x="53680" y="29928"/>
                    <a:pt x="65921" y="32839"/>
                  </a:cubicBezTo>
                  <a:cubicBezTo>
                    <a:pt x="88086" y="38097"/>
                    <a:pt x="110816" y="42055"/>
                    <a:pt x="133462" y="44430"/>
                  </a:cubicBezTo>
                  <a:cubicBezTo>
                    <a:pt x="156447" y="46889"/>
                    <a:pt x="179346" y="47709"/>
                    <a:pt x="201568" y="46550"/>
                  </a:cubicBezTo>
                  <a:cubicBezTo>
                    <a:pt x="240215" y="44740"/>
                    <a:pt x="277363" y="38126"/>
                    <a:pt x="314201" y="30719"/>
                  </a:cubicBezTo>
                  <a:cubicBezTo>
                    <a:pt x="351887" y="23143"/>
                    <a:pt x="389290" y="14663"/>
                    <a:pt x="427400" y="8443"/>
                  </a:cubicBezTo>
                  <a:cubicBezTo>
                    <a:pt x="459799" y="3185"/>
                    <a:pt x="492735" y="-292"/>
                    <a:pt x="526831" y="19"/>
                  </a:cubicBezTo>
                  <a:cubicBezTo>
                    <a:pt x="530364" y="-9"/>
                    <a:pt x="533248" y="2846"/>
                    <a:pt x="533248" y="6380"/>
                  </a:cubicBezTo>
                  <a:cubicBezTo>
                    <a:pt x="533276" y="9913"/>
                    <a:pt x="530421" y="12797"/>
                    <a:pt x="526859" y="12825"/>
                  </a:cubicBezTo>
                  <a:cubicBezTo>
                    <a:pt x="504835" y="13193"/>
                    <a:pt x="483349" y="15228"/>
                    <a:pt x="462174" y="18196"/>
                  </a:cubicBezTo>
                  <a:cubicBezTo>
                    <a:pt x="409702" y="25574"/>
                    <a:pt x="359322" y="39256"/>
                    <a:pt x="307897" y="49574"/>
                  </a:cubicBezTo>
                  <a:cubicBezTo>
                    <a:pt x="273434" y="56472"/>
                    <a:pt x="238462" y="61702"/>
                    <a:pt x="202303" y="63172"/>
                  </a:cubicBezTo>
                  <a:cubicBezTo>
                    <a:pt x="179233" y="63991"/>
                    <a:pt x="155457" y="62776"/>
                    <a:pt x="131681" y="59751"/>
                  </a:cubicBezTo>
                  <a:cubicBezTo>
                    <a:pt x="108442" y="56811"/>
                    <a:pt x="85203" y="52203"/>
                    <a:pt x="62557" y="46267"/>
                  </a:cubicBezTo>
                  <a:cubicBezTo>
                    <a:pt x="50089" y="42960"/>
                    <a:pt x="35558" y="36203"/>
                    <a:pt x="21875" y="31426"/>
                  </a:cubicBezTo>
                  <a:cubicBezTo>
                    <a:pt x="16135" y="29419"/>
                    <a:pt x="10538" y="27779"/>
                    <a:pt x="5364" y="27044"/>
                  </a:cubicBezTo>
                  <a:lnTo>
                    <a:pt x="5364" y="2704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34"/>
            <p:cNvSpPr/>
            <p:nvPr/>
          </p:nvSpPr>
          <p:spPr>
            <a:xfrm rot="-5400000">
              <a:off x="8151793" y="4614918"/>
              <a:ext cx="107552" cy="136960"/>
            </a:xfrm>
            <a:custGeom>
              <a:rect b="b" l="l" r="r" t="t"/>
              <a:pathLst>
                <a:path extrusionOk="0" h="273921" w="215104">
                  <a:moveTo>
                    <a:pt x="49751" y="8597"/>
                  </a:moveTo>
                  <a:cubicBezTo>
                    <a:pt x="49779" y="8851"/>
                    <a:pt x="49808" y="9106"/>
                    <a:pt x="49864" y="9417"/>
                  </a:cubicBezTo>
                  <a:cubicBezTo>
                    <a:pt x="49384" y="8964"/>
                    <a:pt x="49073" y="8484"/>
                    <a:pt x="49638" y="8314"/>
                  </a:cubicBezTo>
                  <a:lnTo>
                    <a:pt x="49751" y="8597"/>
                  </a:lnTo>
                  <a:close/>
                  <a:moveTo>
                    <a:pt x="2057" y="261489"/>
                  </a:moveTo>
                  <a:cubicBezTo>
                    <a:pt x="2255" y="261206"/>
                    <a:pt x="2453" y="260867"/>
                    <a:pt x="2707" y="260500"/>
                  </a:cubicBezTo>
                  <a:cubicBezTo>
                    <a:pt x="1831" y="260754"/>
                    <a:pt x="1209" y="261122"/>
                    <a:pt x="1888" y="261687"/>
                  </a:cubicBezTo>
                  <a:lnTo>
                    <a:pt x="2029" y="261546"/>
                  </a:lnTo>
                  <a:lnTo>
                    <a:pt x="2057" y="261489"/>
                  </a:lnTo>
                  <a:close/>
                  <a:moveTo>
                    <a:pt x="214376" y="101460"/>
                  </a:moveTo>
                  <a:cubicBezTo>
                    <a:pt x="212736" y="98350"/>
                    <a:pt x="208863" y="97134"/>
                    <a:pt x="205725" y="98774"/>
                  </a:cubicBezTo>
                  <a:cubicBezTo>
                    <a:pt x="175248" y="113898"/>
                    <a:pt x="146807" y="130520"/>
                    <a:pt x="119977" y="149630"/>
                  </a:cubicBezTo>
                  <a:cubicBezTo>
                    <a:pt x="109149" y="157347"/>
                    <a:pt x="98632" y="165460"/>
                    <a:pt x="88342" y="174025"/>
                  </a:cubicBezTo>
                  <a:cubicBezTo>
                    <a:pt x="80171" y="180810"/>
                    <a:pt x="72425" y="188471"/>
                    <a:pt x="64509" y="195764"/>
                  </a:cubicBezTo>
                  <a:cubicBezTo>
                    <a:pt x="73273" y="181743"/>
                    <a:pt x="81613" y="167524"/>
                    <a:pt x="89105" y="152880"/>
                  </a:cubicBezTo>
                  <a:cubicBezTo>
                    <a:pt x="96342" y="138774"/>
                    <a:pt x="102930" y="124329"/>
                    <a:pt x="109432" y="109855"/>
                  </a:cubicBezTo>
                  <a:cubicBezTo>
                    <a:pt x="119044" y="88343"/>
                    <a:pt x="128148" y="66548"/>
                    <a:pt x="137986" y="44950"/>
                  </a:cubicBezTo>
                  <a:cubicBezTo>
                    <a:pt x="139513" y="41756"/>
                    <a:pt x="138184" y="37940"/>
                    <a:pt x="135018" y="36385"/>
                  </a:cubicBezTo>
                  <a:cubicBezTo>
                    <a:pt x="131823" y="34858"/>
                    <a:pt x="127978" y="36187"/>
                    <a:pt x="126451" y="39381"/>
                  </a:cubicBezTo>
                  <a:cubicBezTo>
                    <a:pt x="113786" y="64060"/>
                    <a:pt x="101686" y="88823"/>
                    <a:pt x="89501" y="113530"/>
                  </a:cubicBezTo>
                  <a:cubicBezTo>
                    <a:pt x="81443" y="129898"/>
                    <a:pt x="73245" y="146181"/>
                    <a:pt x="64650" y="162294"/>
                  </a:cubicBezTo>
                  <a:cubicBezTo>
                    <a:pt x="58430" y="173941"/>
                    <a:pt x="51871" y="185418"/>
                    <a:pt x="45001" y="196810"/>
                  </a:cubicBezTo>
                  <a:cubicBezTo>
                    <a:pt x="50401" y="182054"/>
                    <a:pt x="55123" y="167184"/>
                    <a:pt x="58741" y="152004"/>
                  </a:cubicBezTo>
                  <a:cubicBezTo>
                    <a:pt x="61908" y="138690"/>
                    <a:pt x="64254" y="125149"/>
                    <a:pt x="65724" y="111325"/>
                  </a:cubicBezTo>
                  <a:cubicBezTo>
                    <a:pt x="67166" y="97898"/>
                    <a:pt x="67703" y="84159"/>
                    <a:pt x="67421" y="70081"/>
                  </a:cubicBezTo>
                  <a:cubicBezTo>
                    <a:pt x="67195" y="61657"/>
                    <a:pt x="66742" y="53233"/>
                    <a:pt x="66092" y="44837"/>
                  </a:cubicBezTo>
                  <a:cubicBezTo>
                    <a:pt x="65442" y="36441"/>
                    <a:pt x="64594" y="28102"/>
                    <a:pt x="63604" y="19763"/>
                  </a:cubicBezTo>
                  <a:cubicBezTo>
                    <a:pt x="63519" y="19084"/>
                    <a:pt x="62643" y="9897"/>
                    <a:pt x="61880" y="6363"/>
                  </a:cubicBezTo>
                  <a:cubicBezTo>
                    <a:pt x="60834" y="1388"/>
                    <a:pt x="56875" y="88"/>
                    <a:pt x="55999" y="31"/>
                  </a:cubicBezTo>
                  <a:cubicBezTo>
                    <a:pt x="52607" y="-308"/>
                    <a:pt x="49610" y="2151"/>
                    <a:pt x="49270" y="5515"/>
                  </a:cubicBezTo>
                  <a:cubicBezTo>
                    <a:pt x="49157" y="6505"/>
                    <a:pt x="49299" y="7438"/>
                    <a:pt x="49638" y="8314"/>
                  </a:cubicBezTo>
                  <a:lnTo>
                    <a:pt x="49695" y="8286"/>
                  </a:lnTo>
                  <a:cubicBezTo>
                    <a:pt x="49779" y="8257"/>
                    <a:pt x="49723" y="8455"/>
                    <a:pt x="49751" y="8597"/>
                  </a:cubicBezTo>
                  <a:cubicBezTo>
                    <a:pt x="50006" y="9219"/>
                    <a:pt x="50401" y="9812"/>
                    <a:pt x="50882" y="10321"/>
                  </a:cubicBezTo>
                  <a:cubicBezTo>
                    <a:pt x="50628" y="10095"/>
                    <a:pt x="50203" y="9756"/>
                    <a:pt x="49864" y="9417"/>
                  </a:cubicBezTo>
                  <a:cubicBezTo>
                    <a:pt x="50317" y="13120"/>
                    <a:pt x="50599" y="20413"/>
                    <a:pt x="50656" y="20978"/>
                  </a:cubicBezTo>
                  <a:cubicBezTo>
                    <a:pt x="51221" y="29176"/>
                    <a:pt x="51645" y="37374"/>
                    <a:pt x="51900" y="45600"/>
                  </a:cubicBezTo>
                  <a:cubicBezTo>
                    <a:pt x="52126" y="53798"/>
                    <a:pt x="52211" y="61968"/>
                    <a:pt x="52041" y="70138"/>
                  </a:cubicBezTo>
                  <a:cubicBezTo>
                    <a:pt x="51815" y="90407"/>
                    <a:pt x="49440" y="109827"/>
                    <a:pt x="45934" y="128739"/>
                  </a:cubicBezTo>
                  <a:cubicBezTo>
                    <a:pt x="43503" y="141743"/>
                    <a:pt x="40478" y="154492"/>
                    <a:pt x="37001" y="167156"/>
                  </a:cubicBezTo>
                  <a:cubicBezTo>
                    <a:pt x="28802" y="197008"/>
                    <a:pt x="17804" y="226294"/>
                    <a:pt x="5308" y="256033"/>
                  </a:cubicBezTo>
                  <a:cubicBezTo>
                    <a:pt x="4432" y="257616"/>
                    <a:pt x="3499" y="259256"/>
                    <a:pt x="2707" y="260500"/>
                  </a:cubicBezTo>
                  <a:cubicBezTo>
                    <a:pt x="3047" y="260387"/>
                    <a:pt x="3245" y="260387"/>
                    <a:pt x="3584" y="260330"/>
                  </a:cubicBezTo>
                  <a:cubicBezTo>
                    <a:pt x="3499" y="260500"/>
                    <a:pt x="3442" y="260697"/>
                    <a:pt x="3358" y="260867"/>
                  </a:cubicBezTo>
                  <a:cubicBezTo>
                    <a:pt x="2905" y="261122"/>
                    <a:pt x="2368" y="261206"/>
                    <a:pt x="2001" y="261546"/>
                  </a:cubicBezTo>
                  <a:lnTo>
                    <a:pt x="1944" y="261659"/>
                  </a:lnTo>
                  <a:cubicBezTo>
                    <a:pt x="1944" y="261687"/>
                    <a:pt x="1916" y="261715"/>
                    <a:pt x="1888" y="261715"/>
                  </a:cubicBezTo>
                  <a:lnTo>
                    <a:pt x="1859" y="261687"/>
                  </a:lnTo>
                  <a:cubicBezTo>
                    <a:pt x="446" y="263072"/>
                    <a:pt x="-289" y="265107"/>
                    <a:pt x="106" y="267171"/>
                  </a:cubicBezTo>
                  <a:cubicBezTo>
                    <a:pt x="474" y="269065"/>
                    <a:pt x="1746" y="270394"/>
                    <a:pt x="3329" y="271270"/>
                  </a:cubicBezTo>
                  <a:cubicBezTo>
                    <a:pt x="3612" y="271637"/>
                    <a:pt x="3810" y="272259"/>
                    <a:pt x="4121" y="272486"/>
                  </a:cubicBezTo>
                  <a:cubicBezTo>
                    <a:pt x="6722" y="274662"/>
                    <a:pt x="10595" y="274323"/>
                    <a:pt x="12772" y="271751"/>
                  </a:cubicBezTo>
                  <a:cubicBezTo>
                    <a:pt x="13507" y="270874"/>
                    <a:pt x="13931" y="269885"/>
                    <a:pt x="14129" y="268867"/>
                  </a:cubicBezTo>
                  <a:cubicBezTo>
                    <a:pt x="14044" y="268867"/>
                    <a:pt x="13988" y="268839"/>
                    <a:pt x="13875" y="268811"/>
                  </a:cubicBezTo>
                  <a:cubicBezTo>
                    <a:pt x="13309" y="268556"/>
                    <a:pt x="13705" y="267821"/>
                    <a:pt x="13959" y="267171"/>
                  </a:cubicBezTo>
                  <a:cubicBezTo>
                    <a:pt x="13988" y="267114"/>
                    <a:pt x="14073" y="267086"/>
                    <a:pt x="14101" y="267030"/>
                  </a:cubicBezTo>
                  <a:cubicBezTo>
                    <a:pt x="14129" y="267171"/>
                    <a:pt x="14157" y="267228"/>
                    <a:pt x="14186" y="267397"/>
                  </a:cubicBezTo>
                  <a:cubicBezTo>
                    <a:pt x="14186" y="267256"/>
                    <a:pt x="14157" y="267143"/>
                    <a:pt x="14129" y="267001"/>
                  </a:cubicBezTo>
                  <a:cubicBezTo>
                    <a:pt x="14384" y="266662"/>
                    <a:pt x="14836" y="266577"/>
                    <a:pt x="15006" y="266182"/>
                  </a:cubicBezTo>
                  <a:cubicBezTo>
                    <a:pt x="15345" y="265503"/>
                    <a:pt x="15627" y="264825"/>
                    <a:pt x="15938" y="264146"/>
                  </a:cubicBezTo>
                  <a:cubicBezTo>
                    <a:pt x="18200" y="261800"/>
                    <a:pt x="21140" y="259454"/>
                    <a:pt x="21310" y="259256"/>
                  </a:cubicBezTo>
                  <a:cubicBezTo>
                    <a:pt x="26399" y="253206"/>
                    <a:pt x="31827" y="247468"/>
                    <a:pt x="37396" y="241899"/>
                  </a:cubicBezTo>
                  <a:cubicBezTo>
                    <a:pt x="43022" y="236245"/>
                    <a:pt x="48846" y="230817"/>
                    <a:pt x="54727" y="225475"/>
                  </a:cubicBezTo>
                  <a:cubicBezTo>
                    <a:pt x="69371" y="212019"/>
                    <a:pt x="84242" y="199467"/>
                    <a:pt x="99226" y="187340"/>
                  </a:cubicBezTo>
                  <a:cubicBezTo>
                    <a:pt x="109376" y="179142"/>
                    <a:pt x="119610" y="171170"/>
                    <a:pt x="129985" y="163396"/>
                  </a:cubicBezTo>
                  <a:cubicBezTo>
                    <a:pt x="155769" y="144089"/>
                    <a:pt x="182514" y="126166"/>
                    <a:pt x="211633" y="110110"/>
                  </a:cubicBezTo>
                  <a:cubicBezTo>
                    <a:pt x="214800" y="108470"/>
                    <a:pt x="216015" y="104597"/>
                    <a:pt x="214376" y="1014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34"/>
            <p:cNvSpPr/>
            <p:nvPr/>
          </p:nvSpPr>
          <p:spPr>
            <a:xfrm rot="-5400000">
              <a:off x="8074045" y="4616042"/>
              <a:ext cx="135350" cy="89338"/>
            </a:xfrm>
            <a:custGeom>
              <a:rect b="b" l="l" r="r" t="t"/>
              <a:pathLst>
                <a:path extrusionOk="0" h="178675" w="270699">
                  <a:moveTo>
                    <a:pt x="66381" y="31712"/>
                  </a:moveTo>
                  <a:cubicBezTo>
                    <a:pt x="67682" y="50454"/>
                    <a:pt x="53914" y="66709"/>
                    <a:pt x="35594" y="67981"/>
                  </a:cubicBezTo>
                  <a:cubicBezTo>
                    <a:pt x="17302" y="69253"/>
                    <a:pt x="1385" y="55090"/>
                    <a:pt x="85" y="36348"/>
                  </a:cubicBezTo>
                  <a:cubicBezTo>
                    <a:pt x="-1216" y="17606"/>
                    <a:pt x="12581" y="1352"/>
                    <a:pt x="30872" y="79"/>
                  </a:cubicBezTo>
                  <a:cubicBezTo>
                    <a:pt x="49164" y="-1193"/>
                    <a:pt x="65081" y="12970"/>
                    <a:pt x="66381" y="31712"/>
                  </a:cubicBezTo>
                  <a:close/>
                  <a:moveTo>
                    <a:pt x="151422" y="13620"/>
                  </a:moveTo>
                  <a:cubicBezTo>
                    <a:pt x="133130" y="14892"/>
                    <a:pt x="119334" y="31147"/>
                    <a:pt x="120634" y="49889"/>
                  </a:cubicBezTo>
                  <a:cubicBezTo>
                    <a:pt x="121963" y="68603"/>
                    <a:pt x="137880" y="82794"/>
                    <a:pt x="156171" y="81522"/>
                  </a:cubicBezTo>
                  <a:cubicBezTo>
                    <a:pt x="174463" y="80250"/>
                    <a:pt x="188260" y="63995"/>
                    <a:pt x="186931" y="45253"/>
                  </a:cubicBezTo>
                  <a:cubicBezTo>
                    <a:pt x="185630" y="26511"/>
                    <a:pt x="169713" y="12320"/>
                    <a:pt x="151422" y="13620"/>
                  </a:cubicBezTo>
                  <a:close/>
                  <a:moveTo>
                    <a:pt x="235077" y="110695"/>
                  </a:moveTo>
                  <a:cubicBezTo>
                    <a:pt x="216785" y="111967"/>
                    <a:pt x="202989" y="128222"/>
                    <a:pt x="204318" y="146964"/>
                  </a:cubicBezTo>
                  <a:cubicBezTo>
                    <a:pt x="205618" y="165678"/>
                    <a:pt x="221535" y="179869"/>
                    <a:pt x="239827" y="178597"/>
                  </a:cubicBezTo>
                  <a:cubicBezTo>
                    <a:pt x="258118" y="177324"/>
                    <a:pt x="271915" y="161070"/>
                    <a:pt x="270614" y="142328"/>
                  </a:cubicBezTo>
                  <a:cubicBezTo>
                    <a:pt x="269285" y="123586"/>
                    <a:pt x="253369" y="109395"/>
                    <a:pt x="235077" y="11069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34"/>
            <p:cNvSpPr/>
            <p:nvPr/>
          </p:nvSpPr>
          <p:spPr>
            <a:xfrm rot="-5400000">
              <a:off x="8618299" y="4244361"/>
              <a:ext cx="139029" cy="91496"/>
            </a:xfrm>
            <a:custGeom>
              <a:rect b="b" l="l" r="r" t="t"/>
              <a:pathLst>
                <a:path extrusionOk="0" h="182992" w="278057">
                  <a:moveTo>
                    <a:pt x="268345" y="1139"/>
                  </a:moveTo>
                  <a:cubicBezTo>
                    <a:pt x="268119" y="1224"/>
                    <a:pt x="267865" y="1337"/>
                    <a:pt x="267582" y="1422"/>
                  </a:cubicBezTo>
                  <a:cubicBezTo>
                    <a:pt x="267921" y="856"/>
                    <a:pt x="268345" y="461"/>
                    <a:pt x="268600" y="970"/>
                  </a:cubicBezTo>
                  <a:lnTo>
                    <a:pt x="268345" y="1139"/>
                  </a:lnTo>
                  <a:lnTo>
                    <a:pt x="268345" y="1139"/>
                  </a:lnTo>
                  <a:close/>
                  <a:moveTo>
                    <a:pt x="271257" y="37"/>
                  </a:moveTo>
                  <a:cubicBezTo>
                    <a:pt x="270296" y="150"/>
                    <a:pt x="269391" y="489"/>
                    <a:pt x="268600" y="970"/>
                  </a:cubicBezTo>
                  <a:lnTo>
                    <a:pt x="268656" y="1026"/>
                  </a:lnTo>
                  <a:cubicBezTo>
                    <a:pt x="268684" y="1111"/>
                    <a:pt x="268487" y="1111"/>
                    <a:pt x="268373" y="1139"/>
                  </a:cubicBezTo>
                  <a:cubicBezTo>
                    <a:pt x="267808" y="1563"/>
                    <a:pt x="267299" y="2044"/>
                    <a:pt x="266903" y="2609"/>
                  </a:cubicBezTo>
                  <a:cubicBezTo>
                    <a:pt x="267073" y="2326"/>
                    <a:pt x="267299" y="1846"/>
                    <a:pt x="267582" y="1422"/>
                  </a:cubicBezTo>
                  <a:cubicBezTo>
                    <a:pt x="264048" y="2637"/>
                    <a:pt x="256980" y="4447"/>
                    <a:pt x="256415" y="4616"/>
                  </a:cubicBezTo>
                  <a:cubicBezTo>
                    <a:pt x="248527" y="6878"/>
                    <a:pt x="240583" y="8998"/>
                    <a:pt x="232610" y="10948"/>
                  </a:cubicBezTo>
                  <a:cubicBezTo>
                    <a:pt x="224638" y="12899"/>
                    <a:pt x="216665" y="14680"/>
                    <a:pt x="208636" y="16235"/>
                  </a:cubicBezTo>
                  <a:cubicBezTo>
                    <a:pt x="188733" y="20221"/>
                    <a:pt x="169282" y="21945"/>
                    <a:pt x="150029" y="22426"/>
                  </a:cubicBezTo>
                  <a:cubicBezTo>
                    <a:pt x="136827" y="22765"/>
                    <a:pt x="123709" y="22454"/>
                    <a:pt x="110619" y="21691"/>
                  </a:cubicBezTo>
                  <a:cubicBezTo>
                    <a:pt x="79633" y="19853"/>
                    <a:pt x="48648" y="15217"/>
                    <a:pt x="16927" y="9139"/>
                  </a:cubicBezTo>
                  <a:cubicBezTo>
                    <a:pt x="15231" y="8602"/>
                    <a:pt x="13506" y="8065"/>
                    <a:pt x="12150" y="7584"/>
                  </a:cubicBezTo>
                  <a:cubicBezTo>
                    <a:pt x="12319" y="7895"/>
                    <a:pt x="12376" y="8065"/>
                    <a:pt x="12517" y="8404"/>
                  </a:cubicBezTo>
                  <a:cubicBezTo>
                    <a:pt x="12319" y="8376"/>
                    <a:pt x="12121" y="8348"/>
                    <a:pt x="11923" y="8291"/>
                  </a:cubicBezTo>
                  <a:cubicBezTo>
                    <a:pt x="11612" y="7924"/>
                    <a:pt x="11386" y="7415"/>
                    <a:pt x="10990" y="7132"/>
                  </a:cubicBezTo>
                  <a:lnTo>
                    <a:pt x="10877" y="7104"/>
                  </a:lnTo>
                  <a:cubicBezTo>
                    <a:pt x="10849" y="7104"/>
                    <a:pt x="10792" y="7104"/>
                    <a:pt x="10821" y="7076"/>
                  </a:cubicBezTo>
                  <a:lnTo>
                    <a:pt x="10821" y="7019"/>
                  </a:lnTo>
                  <a:cubicBezTo>
                    <a:pt x="9181" y="5917"/>
                    <a:pt x="7032" y="5662"/>
                    <a:pt x="5082" y="6454"/>
                  </a:cubicBezTo>
                  <a:cubicBezTo>
                    <a:pt x="3272" y="7189"/>
                    <a:pt x="2254" y="8743"/>
                    <a:pt x="1746" y="10496"/>
                  </a:cubicBezTo>
                  <a:cubicBezTo>
                    <a:pt x="1435" y="10864"/>
                    <a:pt x="897" y="11175"/>
                    <a:pt x="728" y="11514"/>
                  </a:cubicBezTo>
                  <a:cubicBezTo>
                    <a:pt x="-884" y="14482"/>
                    <a:pt x="275" y="18213"/>
                    <a:pt x="3272" y="19797"/>
                  </a:cubicBezTo>
                  <a:cubicBezTo>
                    <a:pt x="4233" y="20334"/>
                    <a:pt x="5308" y="20560"/>
                    <a:pt x="6354" y="20503"/>
                  </a:cubicBezTo>
                  <a:cubicBezTo>
                    <a:pt x="6354" y="20447"/>
                    <a:pt x="6354" y="20390"/>
                    <a:pt x="6354" y="20277"/>
                  </a:cubicBezTo>
                  <a:cubicBezTo>
                    <a:pt x="6495" y="19655"/>
                    <a:pt x="7259" y="19853"/>
                    <a:pt x="7994" y="20023"/>
                  </a:cubicBezTo>
                  <a:cubicBezTo>
                    <a:pt x="8050" y="20051"/>
                    <a:pt x="8078" y="20108"/>
                    <a:pt x="8135" y="20136"/>
                  </a:cubicBezTo>
                  <a:cubicBezTo>
                    <a:pt x="8022" y="20192"/>
                    <a:pt x="7937" y="20249"/>
                    <a:pt x="7796" y="20305"/>
                  </a:cubicBezTo>
                  <a:cubicBezTo>
                    <a:pt x="7937" y="20277"/>
                    <a:pt x="8050" y="20221"/>
                    <a:pt x="8191" y="20164"/>
                  </a:cubicBezTo>
                  <a:cubicBezTo>
                    <a:pt x="8559" y="20334"/>
                    <a:pt x="8757" y="20758"/>
                    <a:pt x="9153" y="20843"/>
                  </a:cubicBezTo>
                  <a:cubicBezTo>
                    <a:pt x="9888" y="21012"/>
                    <a:pt x="10623" y="21153"/>
                    <a:pt x="11358" y="21351"/>
                  </a:cubicBezTo>
                  <a:cubicBezTo>
                    <a:pt x="14129" y="23076"/>
                    <a:pt x="17040" y="25479"/>
                    <a:pt x="17238" y="25592"/>
                  </a:cubicBezTo>
                  <a:cubicBezTo>
                    <a:pt x="24221" y="29323"/>
                    <a:pt x="30950" y="33394"/>
                    <a:pt x="37594" y="37691"/>
                  </a:cubicBezTo>
                  <a:cubicBezTo>
                    <a:pt x="44266" y="42016"/>
                    <a:pt x="50796" y="46595"/>
                    <a:pt x="57271" y="51231"/>
                  </a:cubicBezTo>
                  <a:cubicBezTo>
                    <a:pt x="73470" y="62737"/>
                    <a:pt x="88850" y="74666"/>
                    <a:pt x="103805" y="86822"/>
                  </a:cubicBezTo>
                  <a:cubicBezTo>
                    <a:pt x="113955" y="95048"/>
                    <a:pt x="123878" y="103387"/>
                    <a:pt x="133632" y="111924"/>
                  </a:cubicBezTo>
                  <a:cubicBezTo>
                    <a:pt x="157889" y="133126"/>
                    <a:pt x="180986" y="155515"/>
                    <a:pt x="202755" y="180674"/>
                  </a:cubicBezTo>
                  <a:cubicBezTo>
                    <a:pt x="205017" y="183388"/>
                    <a:pt x="209060" y="183784"/>
                    <a:pt x="211774" y="181522"/>
                  </a:cubicBezTo>
                  <a:cubicBezTo>
                    <a:pt x="214488" y="179261"/>
                    <a:pt x="214884" y="175218"/>
                    <a:pt x="212622" y="172504"/>
                  </a:cubicBezTo>
                  <a:cubicBezTo>
                    <a:pt x="191475" y="145847"/>
                    <a:pt x="169282" y="121479"/>
                    <a:pt x="145025" y="99232"/>
                  </a:cubicBezTo>
                  <a:cubicBezTo>
                    <a:pt x="135215" y="90242"/>
                    <a:pt x="125094" y="81649"/>
                    <a:pt x="114577" y="73366"/>
                  </a:cubicBezTo>
                  <a:cubicBezTo>
                    <a:pt x="106265" y="66808"/>
                    <a:pt x="97162" y="60814"/>
                    <a:pt x="88369" y="54595"/>
                  </a:cubicBezTo>
                  <a:cubicBezTo>
                    <a:pt x="103890" y="60249"/>
                    <a:pt x="119524" y="65451"/>
                    <a:pt x="135413" y="69719"/>
                  </a:cubicBezTo>
                  <a:cubicBezTo>
                    <a:pt x="150736" y="73846"/>
                    <a:pt x="166200" y="77295"/>
                    <a:pt x="181750" y="80631"/>
                  </a:cubicBezTo>
                  <a:cubicBezTo>
                    <a:pt x="204791" y="85550"/>
                    <a:pt x="227974" y="89931"/>
                    <a:pt x="251156" y="95048"/>
                  </a:cubicBezTo>
                  <a:cubicBezTo>
                    <a:pt x="254605" y="95896"/>
                    <a:pt x="258054" y="93776"/>
                    <a:pt x="258902" y="90355"/>
                  </a:cubicBezTo>
                  <a:cubicBezTo>
                    <a:pt x="259751" y="86935"/>
                    <a:pt x="257659" y="83458"/>
                    <a:pt x="254209" y="82610"/>
                  </a:cubicBezTo>
                  <a:cubicBezTo>
                    <a:pt x="227436" y="75345"/>
                    <a:pt x="200692" y="68673"/>
                    <a:pt x="174003" y="61917"/>
                  </a:cubicBezTo>
                  <a:cubicBezTo>
                    <a:pt x="156306" y="57422"/>
                    <a:pt x="138664" y="52815"/>
                    <a:pt x="121107" y="47754"/>
                  </a:cubicBezTo>
                  <a:cubicBezTo>
                    <a:pt x="108442" y="44108"/>
                    <a:pt x="95861" y="40065"/>
                    <a:pt x="83337" y="35740"/>
                  </a:cubicBezTo>
                  <a:cubicBezTo>
                    <a:pt x="98858" y="37917"/>
                    <a:pt x="114379" y="39443"/>
                    <a:pt x="129957" y="39839"/>
                  </a:cubicBezTo>
                  <a:cubicBezTo>
                    <a:pt x="143640" y="40150"/>
                    <a:pt x="157352" y="39613"/>
                    <a:pt x="171176" y="38200"/>
                  </a:cubicBezTo>
                  <a:cubicBezTo>
                    <a:pt x="184633" y="36814"/>
                    <a:pt x="198175" y="34496"/>
                    <a:pt x="211887" y="31274"/>
                  </a:cubicBezTo>
                  <a:cubicBezTo>
                    <a:pt x="220086" y="29295"/>
                    <a:pt x="228228" y="27118"/>
                    <a:pt x="236314" y="24715"/>
                  </a:cubicBezTo>
                  <a:cubicBezTo>
                    <a:pt x="244371" y="22341"/>
                    <a:pt x="252372" y="19768"/>
                    <a:pt x="260316" y="17054"/>
                  </a:cubicBezTo>
                  <a:cubicBezTo>
                    <a:pt x="260966" y="16828"/>
                    <a:pt x="269759" y="14058"/>
                    <a:pt x="273066" y="12588"/>
                  </a:cubicBezTo>
                  <a:cubicBezTo>
                    <a:pt x="277731" y="10524"/>
                    <a:pt x="278155" y="6397"/>
                    <a:pt x="278042" y="5521"/>
                  </a:cubicBezTo>
                  <a:cubicBezTo>
                    <a:pt x="277675" y="2100"/>
                    <a:pt x="274621" y="-331"/>
                    <a:pt x="271257" y="37"/>
                  </a:cubicBezTo>
                  <a:close/>
                  <a:moveTo>
                    <a:pt x="11047" y="7160"/>
                  </a:moveTo>
                  <a:cubicBezTo>
                    <a:pt x="11358" y="7274"/>
                    <a:pt x="11725" y="7415"/>
                    <a:pt x="12150" y="7584"/>
                  </a:cubicBezTo>
                  <a:cubicBezTo>
                    <a:pt x="11725" y="6793"/>
                    <a:pt x="11217" y="6256"/>
                    <a:pt x="10821" y="7019"/>
                  </a:cubicBezTo>
                  <a:lnTo>
                    <a:pt x="10990" y="7132"/>
                  </a:lnTo>
                  <a:lnTo>
                    <a:pt x="11047" y="716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34"/>
            <p:cNvSpPr/>
            <p:nvPr/>
          </p:nvSpPr>
          <p:spPr>
            <a:xfrm rot="-5400000">
              <a:off x="8656786" y="4139729"/>
              <a:ext cx="72758" cy="144676"/>
            </a:xfrm>
            <a:custGeom>
              <a:rect b="b" l="l" r="r" t="t"/>
              <a:pathLst>
                <a:path extrusionOk="0" h="289353" w="145517">
                  <a:moveTo>
                    <a:pt x="66714" y="246671"/>
                  </a:moveTo>
                  <a:cubicBezTo>
                    <a:pt x="71775" y="264283"/>
                    <a:pt x="61201" y="282799"/>
                    <a:pt x="43164" y="288000"/>
                  </a:cubicBezTo>
                  <a:cubicBezTo>
                    <a:pt x="25098" y="293173"/>
                    <a:pt x="6326" y="283053"/>
                    <a:pt x="1266" y="265442"/>
                  </a:cubicBezTo>
                  <a:cubicBezTo>
                    <a:pt x="-3795" y="247802"/>
                    <a:pt x="6779" y="229286"/>
                    <a:pt x="24816" y="224113"/>
                  </a:cubicBezTo>
                  <a:cubicBezTo>
                    <a:pt x="42881" y="218940"/>
                    <a:pt x="61653" y="229032"/>
                    <a:pt x="66714" y="246671"/>
                  </a:cubicBezTo>
                  <a:close/>
                  <a:moveTo>
                    <a:pt x="144262" y="144621"/>
                  </a:moveTo>
                  <a:cubicBezTo>
                    <a:pt x="139202" y="127010"/>
                    <a:pt x="120430" y="116918"/>
                    <a:pt x="102364" y="122091"/>
                  </a:cubicBezTo>
                  <a:cubicBezTo>
                    <a:pt x="84299" y="127264"/>
                    <a:pt x="73754" y="145780"/>
                    <a:pt x="78814" y="163420"/>
                  </a:cubicBezTo>
                  <a:cubicBezTo>
                    <a:pt x="83875" y="181031"/>
                    <a:pt x="102647" y="191151"/>
                    <a:pt x="120684" y="185950"/>
                  </a:cubicBezTo>
                  <a:cubicBezTo>
                    <a:pt x="138750" y="180777"/>
                    <a:pt x="149295" y="162261"/>
                    <a:pt x="144262" y="144621"/>
                  </a:cubicBezTo>
                  <a:close/>
                  <a:moveTo>
                    <a:pt x="108838" y="65242"/>
                  </a:moveTo>
                  <a:cubicBezTo>
                    <a:pt x="126904" y="60069"/>
                    <a:pt x="137449" y="41553"/>
                    <a:pt x="132388" y="23914"/>
                  </a:cubicBezTo>
                  <a:cubicBezTo>
                    <a:pt x="127328" y="6274"/>
                    <a:pt x="108556" y="-3818"/>
                    <a:pt x="90518" y="1355"/>
                  </a:cubicBezTo>
                  <a:cubicBezTo>
                    <a:pt x="72453" y="6557"/>
                    <a:pt x="61908" y="25073"/>
                    <a:pt x="66940" y="42684"/>
                  </a:cubicBezTo>
                  <a:cubicBezTo>
                    <a:pt x="72001" y="60324"/>
                    <a:pt x="90773" y="70416"/>
                    <a:pt x="108838" y="652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0" name="Google Shape;2500;p34"/>
            <p:cNvSpPr/>
            <p:nvPr/>
          </p:nvSpPr>
          <p:spPr>
            <a:xfrm rot="-5400000">
              <a:off x="8524950" y="4642704"/>
              <a:ext cx="407117" cy="419573"/>
            </a:xfrm>
            <a:custGeom>
              <a:rect b="b" l="l" r="r" t="t"/>
              <a:pathLst>
                <a:path extrusionOk="0" h="839146" w="814233">
                  <a:moveTo>
                    <a:pt x="814214" y="411333"/>
                  </a:moveTo>
                  <a:cubicBezTo>
                    <a:pt x="814836" y="415375"/>
                    <a:pt x="800163" y="430301"/>
                    <a:pt x="798100" y="432902"/>
                  </a:cubicBezTo>
                  <a:cubicBezTo>
                    <a:pt x="780345" y="455319"/>
                    <a:pt x="754703" y="474259"/>
                    <a:pt x="730701" y="488676"/>
                  </a:cubicBezTo>
                  <a:cubicBezTo>
                    <a:pt x="702768" y="505496"/>
                    <a:pt x="650495" y="523560"/>
                    <a:pt x="655075" y="527913"/>
                  </a:cubicBezTo>
                  <a:cubicBezTo>
                    <a:pt x="690244" y="561581"/>
                    <a:pt x="700167" y="704932"/>
                    <a:pt x="694965" y="707646"/>
                  </a:cubicBezTo>
                  <a:cubicBezTo>
                    <a:pt x="688802" y="710897"/>
                    <a:pt x="637631" y="712621"/>
                    <a:pt x="594715" y="700522"/>
                  </a:cubicBezTo>
                  <a:cubicBezTo>
                    <a:pt x="550951" y="688197"/>
                    <a:pt x="515498" y="661992"/>
                    <a:pt x="515498" y="661992"/>
                  </a:cubicBezTo>
                  <a:cubicBezTo>
                    <a:pt x="515498" y="661992"/>
                    <a:pt x="508968" y="703603"/>
                    <a:pt x="487566" y="744084"/>
                  </a:cubicBezTo>
                  <a:cubicBezTo>
                    <a:pt x="462716" y="791124"/>
                    <a:pt x="422174" y="838078"/>
                    <a:pt x="416266" y="839124"/>
                  </a:cubicBezTo>
                  <a:cubicBezTo>
                    <a:pt x="412449" y="839802"/>
                    <a:pt x="397889" y="824763"/>
                    <a:pt x="395317" y="822587"/>
                  </a:cubicBezTo>
                  <a:cubicBezTo>
                    <a:pt x="373548" y="804466"/>
                    <a:pt x="355058" y="778007"/>
                    <a:pt x="340838" y="753187"/>
                  </a:cubicBezTo>
                  <a:cubicBezTo>
                    <a:pt x="324299" y="724296"/>
                    <a:pt x="315563" y="692239"/>
                    <a:pt x="313414" y="659391"/>
                  </a:cubicBezTo>
                  <a:cubicBezTo>
                    <a:pt x="309937" y="664875"/>
                    <a:pt x="306149" y="670049"/>
                    <a:pt x="302021" y="674911"/>
                  </a:cubicBezTo>
                  <a:cubicBezTo>
                    <a:pt x="270300" y="712084"/>
                    <a:pt x="218535" y="713752"/>
                    <a:pt x="175337" y="717427"/>
                  </a:cubicBezTo>
                  <a:cubicBezTo>
                    <a:pt x="170926" y="717794"/>
                    <a:pt x="133099" y="724749"/>
                    <a:pt x="130413" y="719377"/>
                  </a:cubicBezTo>
                  <a:cubicBezTo>
                    <a:pt x="123883" y="706430"/>
                    <a:pt x="126060" y="686162"/>
                    <a:pt x="131120" y="666232"/>
                  </a:cubicBezTo>
                  <a:cubicBezTo>
                    <a:pt x="134230" y="618910"/>
                    <a:pt x="135361" y="562090"/>
                    <a:pt x="170728" y="527037"/>
                  </a:cubicBezTo>
                  <a:cubicBezTo>
                    <a:pt x="173669" y="524125"/>
                    <a:pt x="176807" y="521327"/>
                    <a:pt x="180001" y="518669"/>
                  </a:cubicBezTo>
                  <a:cubicBezTo>
                    <a:pt x="138866" y="507277"/>
                    <a:pt x="99286" y="487885"/>
                    <a:pt x="61318" y="467785"/>
                  </a:cubicBezTo>
                  <a:cubicBezTo>
                    <a:pt x="53769" y="463771"/>
                    <a:pt x="2089" y="442117"/>
                    <a:pt x="25" y="430669"/>
                  </a:cubicBezTo>
                  <a:cubicBezTo>
                    <a:pt x="-681" y="426654"/>
                    <a:pt x="13539" y="411276"/>
                    <a:pt x="15518" y="408562"/>
                  </a:cubicBezTo>
                  <a:cubicBezTo>
                    <a:pt x="32566" y="385552"/>
                    <a:pt x="57614" y="365848"/>
                    <a:pt x="81193" y="350611"/>
                  </a:cubicBezTo>
                  <a:cubicBezTo>
                    <a:pt x="108616" y="332915"/>
                    <a:pt x="139206" y="323332"/>
                    <a:pt x="170644" y="320534"/>
                  </a:cubicBezTo>
                  <a:cubicBezTo>
                    <a:pt x="165357" y="316972"/>
                    <a:pt x="160324" y="313099"/>
                    <a:pt x="155631" y="308858"/>
                  </a:cubicBezTo>
                  <a:cubicBezTo>
                    <a:pt x="119472" y="276349"/>
                    <a:pt x="117069" y="222356"/>
                    <a:pt x="112857" y="177437"/>
                  </a:cubicBezTo>
                  <a:cubicBezTo>
                    <a:pt x="112433" y="172829"/>
                    <a:pt x="105167" y="133451"/>
                    <a:pt x="110284" y="130567"/>
                  </a:cubicBezTo>
                  <a:cubicBezTo>
                    <a:pt x="124194" y="122652"/>
                    <a:pt x="147404" y="126158"/>
                    <a:pt x="168891" y="132575"/>
                  </a:cubicBezTo>
                  <a:cubicBezTo>
                    <a:pt x="173669" y="133253"/>
                    <a:pt x="177344" y="133818"/>
                    <a:pt x="178588" y="133960"/>
                  </a:cubicBezTo>
                  <a:cubicBezTo>
                    <a:pt x="223935" y="137804"/>
                    <a:pt x="278329" y="139670"/>
                    <a:pt x="311548" y="176956"/>
                  </a:cubicBezTo>
                  <a:cubicBezTo>
                    <a:pt x="314291" y="180123"/>
                    <a:pt x="316948" y="183345"/>
                    <a:pt x="319436" y="186737"/>
                  </a:cubicBezTo>
                  <a:cubicBezTo>
                    <a:pt x="330829" y="143939"/>
                    <a:pt x="349941" y="102921"/>
                    <a:pt x="369590" y="63514"/>
                  </a:cubicBezTo>
                  <a:cubicBezTo>
                    <a:pt x="373548" y="55684"/>
                    <a:pt x="394893" y="2001"/>
                    <a:pt x="405918" y="22"/>
                  </a:cubicBezTo>
                  <a:cubicBezTo>
                    <a:pt x="409735" y="-656"/>
                    <a:pt x="424323" y="14326"/>
                    <a:pt x="426896" y="16418"/>
                  </a:cubicBezTo>
                  <a:cubicBezTo>
                    <a:pt x="448750" y="34482"/>
                    <a:pt x="467324" y="60885"/>
                    <a:pt x="481658" y="85620"/>
                  </a:cubicBezTo>
                  <a:cubicBezTo>
                    <a:pt x="494719" y="108320"/>
                    <a:pt x="508431" y="142214"/>
                    <a:pt x="514961" y="171727"/>
                  </a:cubicBezTo>
                  <a:cubicBezTo>
                    <a:pt x="516884" y="169069"/>
                    <a:pt x="518665" y="166243"/>
                    <a:pt x="520757" y="163783"/>
                  </a:cubicBezTo>
                  <a:cubicBezTo>
                    <a:pt x="552082" y="126723"/>
                    <a:pt x="727873" y="134045"/>
                    <a:pt x="729146" y="136589"/>
                  </a:cubicBezTo>
                  <a:cubicBezTo>
                    <a:pt x="729485" y="137267"/>
                    <a:pt x="725470" y="198808"/>
                    <a:pt x="706415" y="247741"/>
                  </a:cubicBezTo>
                  <a:cubicBezTo>
                    <a:pt x="686993" y="297636"/>
                    <a:pt x="652530" y="334894"/>
                    <a:pt x="652530" y="334894"/>
                  </a:cubicBezTo>
                  <a:cubicBezTo>
                    <a:pt x="652530" y="334894"/>
                    <a:pt x="691205" y="334131"/>
                    <a:pt x="730446" y="351318"/>
                  </a:cubicBezTo>
                  <a:cubicBezTo>
                    <a:pt x="771553" y="369297"/>
                    <a:pt x="813338" y="405425"/>
                    <a:pt x="814214" y="4113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1" name="Google Shape;2501;p34"/>
            <p:cNvSpPr/>
            <p:nvPr/>
          </p:nvSpPr>
          <p:spPr>
            <a:xfrm rot="-5400000">
              <a:off x="8607170" y="4725961"/>
              <a:ext cx="241881" cy="244487"/>
            </a:xfrm>
            <a:custGeom>
              <a:rect b="b" l="l" r="r" t="t"/>
              <a:pathLst>
                <a:path extrusionOk="0" h="488973" w="483762">
                  <a:moveTo>
                    <a:pt x="479739" y="343106"/>
                  </a:moveTo>
                  <a:cubicBezTo>
                    <a:pt x="473293" y="332392"/>
                    <a:pt x="459327" y="316589"/>
                    <a:pt x="456839" y="313339"/>
                  </a:cubicBezTo>
                  <a:cubicBezTo>
                    <a:pt x="446774" y="300165"/>
                    <a:pt x="436399" y="286936"/>
                    <a:pt x="425175" y="274497"/>
                  </a:cubicBezTo>
                  <a:cubicBezTo>
                    <a:pt x="420453" y="269268"/>
                    <a:pt x="415562" y="264151"/>
                    <a:pt x="410502" y="259204"/>
                  </a:cubicBezTo>
                  <a:cubicBezTo>
                    <a:pt x="420567" y="255416"/>
                    <a:pt x="428991" y="249169"/>
                    <a:pt x="436285" y="241536"/>
                  </a:cubicBezTo>
                  <a:cubicBezTo>
                    <a:pt x="447594" y="229578"/>
                    <a:pt x="456075" y="214172"/>
                    <a:pt x="463850" y="199953"/>
                  </a:cubicBezTo>
                  <a:cubicBezTo>
                    <a:pt x="468176" y="194808"/>
                    <a:pt x="472162" y="189324"/>
                    <a:pt x="475102" y="183839"/>
                  </a:cubicBezTo>
                  <a:cubicBezTo>
                    <a:pt x="477562" y="179203"/>
                    <a:pt x="479286" y="174567"/>
                    <a:pt x="479965" y="170157"/>
                  </a:cubicBezTo>
                  <a:cubicBezTo>
                    <a:pt x="480106" y="169507"/>
                    <a:pt x="480219" y="168942"/>
                    <a:pt x="480219" y="168405"/>
                  </a:cubicBezTo>
                  <a:cubicBezTo>
                    <a:pt x="480276" y="167726"/>
                    <a:pt x="480304" y="167076"/>
                    <a:pt x="480248" y="166511"/>
                  </a:cubicBezTo>
                  <a:lnTo>
                    <a:pt x="480191" y="163684"/>
                  </a:lnTo>
                  <a:cubicBezTo>
                    <a:pt x="479993" y="161818"/>
                    <a:pt x="478890" y="159048"/>
                    <a:pt x="475554" y="156871"/>
                  </a:cubicBezTo>
                  <a:cubicBezTo>
                    <a:pt x="473236" y="155316"/>
                    <a:pt x="469250" y="153535"/>
                    <a:pt x="464896" y="151896"/>
                  </a:cubicBezTo>
                  <a:cubicBezTo>
                    <a:pt x="462352" y="150708"/>
                    <a:pt x="459609" y="149634"/>
                    <a:pt x="456754" y="148730"/>
                  </a:cubicBezTo>
                  <a:cubicBezTo>
                    <a:pt x="454181" y="147882"/>
                    <a:pt x="451495" y="147118"/>
                    <a:pt x="448753" y="146468"/>
                  </a:cubicBezTo>
                  <a:cubicBezTo>
                    <a:pt x="433260" y="140532"/>
                    <a:pt x="416241" y="133549"/>
                    <a:pt x="399306" y="131175"/>
                  </a:cubicBezTo>
                  <a:cubicBezTo>
                    <a:pt x="387687" y="129563"/>
                    <a:pt x="376152" y="130072"/>
                    <a:pt x="365098" y="134228"/>
                  </a:cubicBezTo>
                  <a:cubicBezTo>
                    <a:pt x="366257" y="128998"/>
                    <a:pt x="367105" y="123655"/>
                    <a:pt x="367614" y="118284"/>
                  </a:cubicBezTo>
                  <a:cubicBezTo>
                    <a:pt x="368575" y="108192"/>
                    <a:pt x="368321" y="97874"/>
                    <a:pt x="366766" y="87471"/>
                  </a:cubicBezTo>
                  <a:cubicBezTo>
                    <a:pt x="365437" y="78595"/>
                    <a:pt x="358058" y="26043"/>
                    <a:pt x="353648" y="17845"/>
                  </a:cubicBezTo>
                  <a:cubicBezTo>
                    <a:pt x="352913" y="16460"/>
                    <a:pt x="349916" y="9280"/>
                    <a:pt x="347400" y="5350"/>
                  </a:cubicBezTo>
                  <a:cubicBezTo>
                    <a:pt x="345478" y="2297"/>
                    <a:pt x="343103" y="658"/>
                    <a:pt x="341689" y="262"/>
                  </a:cubicBezTo>
                  <a:cubicBezTo>
                    <a:pt x="339003" y="-501"/>
                    <a:pt x="334141" y="347"/>
                    <a:pt x="328797" y="3541"/>
                  </a:cubicBezTo>
                  <a:cubicBezTo>
                    <a:pt x="318676" y="9562"/>
                    <a:pt x="300894" y="38453"/>
                    <a:pt x="297869" y="40884"/>
                  </a:cubicBezTo>
                  <a:cubicBezTo>
                    <a:pt x="285627" y="50467"/>
                    <a:pt x="273357" y="60418"/>
                    <a:pt x="261964" y="71188"/>
                  </a:cubicBezTo>
                  <a:cubicBezTo>
                    <a:pt x="256818" y="76079"/>
                    <a:pt x="251814" y="81139"/>
                    <a:pt x="247037" y="86425"/>
                  </a:cubicBezTo>
                  <a:cubicBezTo>
                    <a:pt x="242400" y="74807"/>
                    <a:pt x="234767" y="65111"/>
                    <a:pt x="225579" y="56828"/>
                  </a:cubicBezTo>
                  <a:cubicBezTo>
                    <a:pt x="211782" y="44305"/>
                    <a:pt x="194339" y="34807"/>
                    <a:pt x="178987" y="25902"/>
                  </a:cubicBezTo>
                  <a:lnTo>
                    <a:pt x="174011" y="22707"/>
                  </a:lnTo>
                  <a:lnTo>
                    <a:pt x="174746" y="22962"/>
                  </a:lnTo>
                  <a:cubicBezTo>
                    <a:pt x="168498" y="17478"/>
                    <a:pt x="161713" y="12389"/>
                    <a:pt x="155154" y="8969"/>
                  </a:cubicBezTo>
                  <a:cubicBezTo>
                    <a:pt x="149048" y="5718"/>
                    <a:pt x="143054" y="3965"/>
                    <a:pt x="137739" y="4135"/>
                  </a:cubicBezTo>
                  <a:cubicBezTo>
                    <a:pt x="135902" y="4248"/>
                    <a:pt x="133074" y="5379"/>
                    <a:pt x="131011" y="8941"/>
                  </a:cubicBezTo>
                  <a:cubicBezTo>
                    <a:pt x="127646" y="14820"/>
                    <a:pt x="123858" y="31782"/>
                    <a:pt x="123151" y="34043"/>
                  </a:cubicBezTo>
                  <a:cubicBezTo>
                    <a:pt x="118204" y="49846"/>
                    <a:pt x="112182" y="67231"/>
                    <a:pt x="111164" y="84814"/>
                  </a:cubicBezTo>
                  <a:cubicBezTo>
                    <a:pt x="110486" y="96885"/>
                    <a:pt x="112097" y="109012"/>
                    <a:pt x="117751" y="120800"/>
                  </a:cubicBezTo>
                  <a:cubicBezTo>
                    <a:pt x="117977" y="121252"/>
                    <a:pt x="118232" y="121761"/>
                    <a:pt x="118571" y="122355"/>
                  </a:cubicBezTo>
                  <a:cubicBezTo>
                    <a:pt x="112069" y="120065"/>
                    <a:pt x="105255" y="117917"/>
                    <a:pt x="98470" y="116362"/>
                  </a:cubicBezTo>
                  <a:cubicBezTo>
                    <a:pt x="88830" y="114072"/>
                    <a:pt x="79246" y="112941"/>
                    <a:pt x="70538" y="113761"/>
                  </a:cubicBezTo>
                  <a:cubicBezTo>
                    <a:pt x="60078" y="114751"/>
                    <a:pt x="48939" y="116503"/>
                    <a:pt x="38365" y="119415"/>
                  </a:cubicBezTo>
                  <a:cubicBezTo>
                    <a:pt x="30986" y="121450"/>
                    <a:pt x="23890" y="123994"/>
                    <a:pt x="17444" y="127302"/>
                  </a:cubicBezTo>
                  <a:cubicBezTo>
                    <a:pt x="16087" y="128009"/>
                    <a:pt x="9132" y="130666"/>
                    <a:pt x="5372" y="132984"/>
                  </a:cubicBezTo>
                  <a:cubicBezTo>
                    <a:pt x="2036" y="134991"/>
                    <a:pt x="510" y="137648"/>
                    <a:pt x="142" y="139231"/>
                  </a:cubicBezTo>
                  <a:cubicBezTo>
                    <a:pt x="-452" y="141889"/>
                    <a:pt x="792" y="146892"/>
                    <a:pt x="4298" y="152433"/>
                  </a:cubicBezTo>
                  <a:cubicBezTo>
                    <a:pt x="10970" y="162977"/>
                    <a:pt x="25332" y="178355"/>
                    <a:pt x="27905" y="181550"/>
                  </a:cubicBezTo>
                  <a:cubicBezTo>
                    <a:pt x="38280" y="194468"/>
                    <a:pt x="48967" y="207387"/>
                    <a:pt x="60473" y="219515"/>
                  </a:cubicBezTo>
                  <a:cubicBezTo>
                    <a:pt x="65421" y="224744"/>
                    <a:pt x="70453" y="229776"/>
                    <a:pt x="75712" y="234582"/>
                  </a:cubicBezTo>
                  <a:cubicBezTo>
                    <a:pt x="65053" y="238907"/>
                    <a:pt x="56317" y="246031"/>
                    <a:pt x="48910" y="254624"/>
                  </a:cubicBezTo>
                  <a:cubicBezTo>
                    <a:pt x="37602" y="267769"/>
                    <a:pt x="29460" y="284618"/>
                    <a:pt x="21798" y="299515"/>
                  </a:cubicBezTo>
                  <a:cubicBezTo>
                    <a:pt x="17444" y="305056"/>
                    <a:pt x="13599" y="310908"/>
                    <a:pt x="11168" y="316618"/>
                  </a:cubicBezTo>
                  <a:cubicBezTo>
                    <a:pt x="8850" y="322017"/>
                    <a:pt x="7775" y="327332"/>
                    <a:pt x="8199" y="332250"/>
                  </a:cubicBezTo>
                  <a:cubicBezTo>
                    <a:pt x="8341" y="334201"/>
                    <a:pt x="9641" y="337226"/>
                    <a:pt x="13288" y="339629"/>
                  </a:cubicBezTo>
                  <a:cubicBezTo>
                    <a:pt x="19254" y="343530"/>
                    <a:pt x="36527" y="348759"/>
                    <a:pt x="38817" y="349664"/>
                  </a:cubicBezTo>
                  <a:cubicBezTo>
                    <a:pt x="54480" y="355798"/>
                    <a:pt x="71782" y="363148"/>
                    <a:pt x="88971" y="365749"/>
                  </a:cubicBezTo>
                  <a:cubicBezTo>
                    <a:pt x="100223" y="367417"/>
                    <a:pt x="111390" y="367106"/>
                    <a:pt x="122190" y="363544"/>
                  </a:cubicBezTo>
                  <a:cubicBezTo>
                    <a:pt x="121172" y="368293"/>
                    <a:pt x="120437" y="373099"/>
                    <a:pt x="119900" y="377933"/>
                  </a:cubicBezTo>
                  <a:cubicBezTo>
                    <a:pt x="118854" y="388109"/>
                    <a:pt x="119023" y="398512"/>
                    <a:pt x="120494" y="409000"/>
                  </a:cubicBezTo>
                  <a:cubicBezTo>
                    <a:pt x="121794" y="417961"/>
                    <a:pt x="123603" y="427488"/>
                    <a:pt x="126176" y="436788"/>
                  </a:cubicBezTo>
                  <a:cubicBezTo>
                    <a:pt x="128777" y="446230"/>
                    <a:pt x="132170" y="455502"/>
                    <a:pt x="136552" y="463785"/>
                  </a:cubicBezTo>
                  <a:cubicBezTo>
                    <a:pt x="137287" y="465227"/>
                    <a:pt x="140312" y="472463"/>
                    <a:pt x="142771" y="476449"/>
                  </a:cubicBezTo>
                  <a:cubicBezTo>
                    <a:pt x="144948" y="479955"/>
                    <a:pt x="147719" y="481736"/>
                    <a:pt x="149274" y="482188"/>
                  </a:cubicBezTo>
                  <a:cubicBezTo>
                    <a:pt x="152242" y="483064"/>
                    <a:pt x="157529" y="482273"/>
                    <a:pt x="163381" y="478852"/>
                  </a:cubicBezTo>
                  <a:cubicBezTo>
                    <a:pt x="173616" y="472916"/>
                    <a:pt x="188373" y="459432"/>
                    <a:pt x="191483" y="457057"/>
                  </a:cubicBezTo>
                  <a:cubicBezTo>
                    <a:pt x="203866" y="447502"/>
                    <a:pt x="216221" y="437608"/>
                    <a:pt x="227727" y="426866"/>
                  </a:cubicBezTo>
                  <a:cubicBezTo>
                    <a:pt x="232222" y="422711"/>
                    <a:pt x="236576" y="418385"/>
                    <a:pt x="240789" y="413891"/>
                  </a:cubicBezTo>
                  <a:cubicBezTo>
                    <a:pt x="245510" y="424604"/>
                    <a:pt x="252747" y="433707"/>
                    <a:pt x="261342" y="441622"/>
                  </a:cubicBezTo>
                  <a:cubicBezTo>
                    <a:pt x="275025" y="454145"/>
                    <a:pt x="292243" y="463728"/>
                    <a:pt x="307509" y="472718"/>
                  </a:cubicBezTo>
                  <a:cubicBezTo>
                    <a:pt x="313079" y="477439"/>
                    <a:pt x="318959" y="481679"/>
                    <a:pt x="324642" y="484562"/>
                  </a:cubicBezTo>
                  <a:cubicBezTo>
                    <a:pt x="330268" y="487474"/>
                    <a:pt x="335837" y="489029"/>
                    <a:pt x="340813" y="488972"/>
                  </a:cubicBezTo>
                  <a:cubicBezTo>
                    <a:pt x="343075" y="488972"/>
                    <a:pt x="346637" y="487757"/>
                    <a:pt x="349238" y="483545"/>
                  </a:cubicBezTo>
                  <a:cubicBezTo>
                    <a:pt x="352800" y="477693"/>
                    <a:pt x="357154" y="460647"/>
                    <a:pt x="357945" y="458386"/>
                  </a:cubicBezTo>
                  <a:cubicBezTo>
                    <a:pt x="363373" y="442668"/>
                    <a:pt x="369932" y="425283"/>
                    <a:pt x="371459" y="407643"/>
                  </a:cubicBezTo>
                  <a:cubicBezTo>
                    <a:pt x="372336" y="397184"/>
                    <a:pt x="371516" y="386668"/>
                    <a:pt x="367869" y="376265"/>
                  </a:cubicBezTo>
                  <a:cubicBezTo>
                    <a:pt x="371968" y="377424"/>
                    <a:pt x="376067" y="378385"/>
                    <a:pt x="380195" y="379148"/>
                  </a:cubicBezTo>
                  <a:cubicBezTo>
                    <a:pt x="390514" y="381042"/>
                    <a:pt x="401031" y="381749"/>
                    <a:pt x="411576" y="381014"/>
                  </a:cubicBezTo>
                  <a:cubicBezTo>
                    <a:pt x="422121" y="380307"/>
                    <a:pt x="433402" y="378866"/>
                    <a:pt x="444117" y="376237"/>
                  </a:cubicBezTo>
                  <a:cubicBezTo>
                    <a:pt x="451637" y="374399"/>
                    <a:pt x="458846" y="372024"/>
                    <a:pt x="465462" y="368915"/>
                  </a:cubicBezTo>
                  <a:cubicBezTo>
                    <a:pt x="467130" y="368123"/>
                    <a:pt x="476544" y="364703"/>
                    <a:pt x="479852" y="362159"/>
                  </a:cubicBezTo>
                  <a:cubicBezTo>
                    <a:pt x="482113" y="360463"/>
                    <a:pt x="483160" y="358427"/>
                    <a:pt x="483527" y="357014"/>
                  </a:cubicBezTo>
                  <a:cubicBezTo>
                    <a:pt x="484290" y="354187"/>
                    <a:pt x="483244" y="348929"/>
                    <a:pt x="479739" y="343106"/>
                  </a:cubicBezTo>
                  <a:close/>
                  <a:moveTo>
                    <a:pt x="360320" y="173917"/>
                  </a:moveTo>
                  <a:cubicBezTo>
                    <a:pt x="361338" y="167896"/>
                    <a:pt x="361847" y="161846"/>
                    <a:pt x="361536" y="156108"/>
                  </a:cubicBezTo>
                  <a:cubicBezTo>
                    <a:pt x="361479" y="155373"/>
                    <a:pt x="361479" y="152716"/>
                    <a:pt x="361366" y="150058"/>
                  </a:cubicBezTo>
                  <a:cubicBezTo>
                    <a:pt x="361932" y="149747"/>
                    <a:pt x="362469" y="149408"/>
                    <a:pt x="363034" y="149125"/>
                  </a:cubicBezTo>
                  <a:cubicBezTo>
                    <a:pt x="364561" y="148334"/>
                    <a:pt x="366087" y="147599"/>
                    <a:pt x="367671" y="146949"/>
                  </a:cubicBezTo>
                  <a:cubicBezTo>
                    <a:pt x="377283" y="142906"/>
                    <a:pt x="387348" y="142482"/>
                    <a:pt x="397441" y="143980"/>
                  </a:cubicBezTo>
                  <a:cubicBezTo>
                    <a:pt x="413499" y="146299"/>
                    <a:pt x="429613" y="153168"/>
                    <a:pt x="444286" y="158878"/>
                  </a:cubicBezTo>
                  <a:lnTo>
                    <a:pt x="445163" y="159161"/>
                  </a:lnTo>
                  <a:cubicBezTo>
                    <a:pt x="447679" y="159754"/>
                    <a:pt x="450167" y="160461"/>
                    <a:pt x="452485" y="161224"/>
                  </a:cubicBezTo>
                  <a:cubicBezTo>
                    <a:pt x="454888" y="161988"/>
                    <a:pt x="457178" y="162949"/>
                    <a:pt x="459270" y="163966"/>
                  </a:cubicBezTo>
                  <a:cubicBezTo>
                    <a:pt x="459468" y="164051"/>
                    <a:pt x="459694" y="164108"/>
                    <a:pt x="459892" y="164193"/>
                  </a:cubicBezTo>
                  <a:cubicBezTo>
                    <a:pt x="462267" y="165097"/>
                    <a:pt x="465094" y="166454"/>
                    <a:pt x="466734" y="167246"/>
                  </a:cubicBezTo>
                  <a:lnTo>
                    <a:pt x="466734" y="167274"/>
                  </a:lnTo>
                  <a:cubicBezTo>
                    <a:pt x="466706" y="167472"/>
                    <a:pt x="466621" y="167670"/>
                    <a:pt x="466592" y="167896"/>
                  </a:cubicBezTo>
                  <a:cubicBezTo>
                    <a:pt x="466168" y="171005"/>
                    <a:pt x="464840" y="174256"/>
                    <a:pt x="463087" y="177507"/>
                  </a:cubicBezTo>
                  <a:cubicBezTo>
                    <a:pt x="460458" y="182341"/>
                    <a:pt x="456839" y="187203"/>
                    <a:pt x="452966" y="191726"/>
                  </a:cubicBezTo>
                  <a:cubicBezTo>
                    <a:pt x="452655" y="192094"/>
                    <a:pt x="452428" y="192461"/>
                    <a:pt x="452174" y="192857"/>
                  </a:cubicBezTo>
                  <a:cubicBezTo>
                    <a:pt x="444823" y="206200"/>
                    <a:pt x="436936" y="220872"/>
                    <a:pt x="426221" y="232066"/>
                  </a:cubicBezTo>
                  <a:cubicBezTo>
                    <a:pt x="419492" y="239077"/>
                    <a:pt x="411661" y="244674"/>
                    <a:pt x="401964" y="247388"/>
                  </a:cubicBezTo>
                  <a:lnTo>
                    <a:pt x="396027" y="248745"/>
                  </a:lnTo>
                  <a:cubicBezTo>
                    <a:pt x="395122" y="247670"/>
                    <a:pt x="394133" y="246568"/>
                    <a:pt x="392945" y="245437"/>
                  </a:cubicBezTo>
                  <a:cubicBezTo>
                    <a:pt x="391843" y="244165"/>
                    <a:pt x="390542" y="242893"/>
                    <a:pt x="389157" y="241734"/>
                  </a:cubicBezTo>
                  <a:cubicBezTo>
                    <a:pt x="387941" y="240660"/>
                    <a:pt x="386613" y="239699"/>
                    <a:pt x="385284" y="238709"/>
                  </a:cubicBezTo>
                  <a:cubicBezTo>
                    <a:pt x="378131" y="231868"/>
                    <a:pt x="370385" y="224179"/>
                    <a:pt x="361479" y="219091"/>
                  </a:cubicBezTo>
                  <a:cubicBezTo>
                    <a:pt x="356532" y="216320"/>
                    <a:pt x="351273" y="214285"/>
                    <a:pt x="345619" y="213522"/>
                  </a:cubicBezTo>
                  <a:cubicBezTo>
                    <a:pt x="346665" y="211967"/>
                    <a:pt x="347683" y="210355"/>
                    <a:pt x="348587" y="208744"/>
                  </a:cubicBezTo>
                  <a:cubicBezTo>
                    <a:pt x="351839" y="203147"/>
                    <a:pt x="354468" y="197154"/>
                    <a:pt x="356390" y="190765"/>
                  </a:cubicBezTo>
                  <a:cubicBezTo>
                    <a:pt x="357917" y="185451"/>
                    <a:pt x="359387" y="179712"/>
                    <a:pt x="360320" y="173917"/>
                  </a:cubicBezTo>
                  <a:close/>
                  <a:moveTo>
                    <a:pt x="351697" y="151924"/>
                  </a:moveTo>
                  <a:cubicBezTo>
                    <a:pt x="352093" y="152178"/>
                    <a:pt x="352432" y="152292"/>
                    <a:pt x="352432" y="151896"/>
                  </a:cubicBezTo>
                  <a:cubicBezTo>
                    <a:pt x="352461" y="151867"/>
                    <a:pt x="352263" y="151896"/>
                    <a:pt x="352178" y="151924"/>
                  </a:cubicBezTo>
                  <a:lnTo>
                    <a:pt x="351697" y="151924"/>
                  </a:lnTo>
                  <a:close/>
                  <a:moveTo>
                    <a:pt x="269993" y="79443"/>
                  </a:moveTo>
                  <a:cubicBezTo>
                    <a:pt x="281188" y="68955"/>
                    <a:pt x="293175" y="59316"/>
                    <a:pt x="305191" y="50015"/>
                  </a:cubicBezTo>
                  <a:cubicBezTo>
                    <a:pt x="307226" y="48489"/>
                    <a:pt x="333236" y="14594"/>
                    <a:pt x="336600" y="12870"/>
                  </a:cubicBezTo>
                  <a:cubicBezTo>
                    <a:pt x="337335" y="12474"/>
                    <a:pt x="338325" y="12135"/>
                    <a:pt x="338834" y="11937"/>
                  </a:cubicBezTo>
                  <a:cubicBezTo>
                    <a:pt x="340756" y="15075"/>
                    <a:pt x="346637" y="54595"/>
                    <a:pt x="348983" y="63075"/>
                  </a:cubicBezTo>
                  <a:cubicBezTo>
                    <a:pt x="351415" y="71810"/>
                    <a:pt x="353139" y="80715"/>
                    <a:pt x="354355" y="89111"/>
                  </a:cubicBezTo>
                  <a:cubicBezTo>
                    <a:pt x="355712" y="98553"/>
                    <a:pt x="355882" y="107853"/>
                    <a:pt x="354949" y="116984"/>
                  </a:cubicBezTo>
                  <a:cubicBezTo>
                    <a:pt x="354157" y="124927"/>
                    <a:pt x="352178" y="132645"/>
                    <a:pt x="349860" y="140249"/>
                  </a:cubicBezTo>
                  <a:cubicBezTo>
                    <a:pt x="349294" y="140305"/>
                    <a:pt x="348898" y="140164"/>
                    <a:pt x="348305" y="140249"/>
                  </a:cubicBezTo>
                  <a:cubicBezTo>
                    <a:pt x="341096" y="141465"/>
                    <a:pt x="329504" y="145875"/>
                    <a:pt x="327214" y="146581"/>
                  </a:cubicBezTo>
                  <a:cubicBezTo>
                    <a:pt x="317885" y="149323"/>
                    <a:pt x="308442" y="152263"/>
                    <a:pt x="299282" y="155882"/>
                  </a:cubicBezTo>
                  <a:cubicBezTo>
                    <a:pt x="296342" y="157012"/>
                    <a:pt x="293458" y="158228"/>
                    <a:pt x="290631" y="159528"/>
                  </a:cubicBezTo>
                  <a:cubicBezTo>
                    <a:pt x="290377" y="153253"/>
                    <a:pt x="288822" y="147288"/>
                    <a:pt x="286362" y="141634"/>
                  </a:cubicBezTo>
                  <a:cubicBezTo>
                    <a:pt x="281952" y="131344"/>
                    <a:pt x="274658" y="122044"/>
                    <a:pt x="268381" y="113535"/>
                  </a:cubicBezTo>
                  <a:lnTo>
                    <a:pt x="266544" y="110765"/>
                  </a:lnTo>
                  <a:lnTo>
                    <a:pt x="267109" y="111330"/>
                  </a:lnTo>
                  <a:cubicBezTo>
                    <a:pt x="265045" y="106694"/>
                    <a:pt x="262529" y="102227"/>
                    <a:pt x="259702" y="98722"/>
                  </a:cubicBezTo>
                  <a:cubicBezTo>
                    <a:pt x="258289" y="96970"/>
                    <a:pt x="256592" y="96348"/>
                    <a:pt x="255037" y="95132"/>
                  </a:cubicBezTo>
                  <a:cubicBezTo>
                    <a:pt x="259872" y="89818"/>
                    <a:pt x="264706" y="84418"/>
                    <a:pt x="269993" y="79443"/>
                  </a:cubicBezTo>
                  <a:close/>
                  <a:moveTo>
                    <a:pt x="134403" y="37322"/>
                  </a:moveTo>
                  <a:cubicBezTo>
                    <a:pt x="134997" y="35428"/>
                    <a:pt x="137739" y="21662"/>
                    <a:pt x="140566" y="15556"/>
                  </a:cubicBezTo>
                  <a:cubicBezTo>
                    <a:pt x="143478" y="15895"/>
                    <a:pt x="146616" y="17139"/>
                    <a:pt x="149811" y="18835"/>
                  </a:cubicBezTo>
                  <a:cubicBezTo>
                    <a:pt x="155663" y="21888"/>
                    <a:pt x="161713" y="26439"/>
                    <a:pt x="167311" y="31245"/>
                  </a:cubicBezTo>
                  <a:lnTo>
                    <a:pt x="168046" y="31499"/>
                  </a:lnTo>
                  <a:lnTo>
                    <a:pt x="173503" y="35089"/>
                  </a:lnTo>
                  <a:cubicBezTo>
                    <a:pt x="188147" y="43683"/>
                    <a:pt x="204827" y="52757"/>
                    <a:pt x="218002" y="64828"/>
                  </a:cubicBezTo>
                  <a:cubicBezTo>
                    <a:pt x="226342" y="72461"/>
                    <a:pt x="233268" y="81365"/>
                    <a:pt x="237113" y="92192"/>
                  </a:cubicBezTo>
                  <a:lnTo>
                    <a:pt x="238668" y="97365"/>
                  </a:lnTo>
                  <a:cubicBezTo>
                    <a:pt x="235615" y="100814"/>
                    <a:pt x="232505" y="104828"/>
                    <a:pt x="231855" y="105563"/>
                  </a:cubicBezTo>
                  <a:cubicBezTo>
                    <a:pt x="224957" y="113365"/>
                    <a:pt x="217041" y="121874"/>
                    <a:pt x="211810" y="131514"/>
                  </a:cubicBezTo>
                  <a:cubicBezTo>
                    <a:pt x="208983" y="136744"/>
                    <a:pt x="206919" y="142284"/>
                    <a:pt x="206099" y="148193"/>
                  </a:cubicBezTo>
                  <a:cubicBezTo>
                    <a:pt x="204742" y="147288"/>
                    <a:pt x="203414" y="146412"/>
                    <a:pt x="202000" y="145592"/>
                  </a:cubicBezTo>
                  <a:cubicBezTo>
                    <a:pt x="196600" y="142341"/>
                    <a:pt x="190748" y="139740"/>
                    <a:pt x="184557" y="137988"/>
                  </a:cubicBezTo>
                  <a:cubicBezTo>
                    <a:pt x="179383" y="136489"/>
                    <a:pt x="173814" y="135245"/>
                    <a:pt x="168159" y="134426"/>
                  </a:cubicBezTo>
                  <a:cubicBezTo>
                    <a:pt x="162335" y="133634"/>
                    <a:pt x="156398" y="133351"/>
                    <a:pt x="150772" y="133860"/>
                  </a:cubicBezTo>
                  <a:cubicBezTo>
                    <a:pt x="149613" y="133973"/>
                    <a:pt x="143224" y="134086"/>
                    <a:pt x="140623" y="134878"/>
                  </a:cubicBezTo>
                  <a:cubicBezTo>
                    <a:pt x="140482" y="134934"/>
                    <a:pt x="140482" y="135019"/>
                    <a:pt x="140340" y="135076"/>
                  </a:cubicBezTo>
                  <a:cubicBezTo>
                    <a:pt x="140453" y="133747"/>
                    <a:pt x="140199" y="132390"/>
                    <a:pt x="139407" y="131203"/>
                  </a:cubicBezTo>
                  <a:cubicBezTo>
                    <a:pt x="137881" y="128942"/>
                    <a:pt x="134262" y="123938"/>
                    <a:pt x="131548" y="119782"/>
                  </a:cubicBezTo>
                  <a:cubicBezTo>
                    <a:pt x="130332" y="118002"/>
                    <a:pt x="129343" y="116447"/>
                    <a:pt x="128862" y="115401"/>
                  </a:cubicBezTo>
                  <a:cubicBezTo>
                    <a:pt x="124056" y="105563"/>
                    <a:pt x="122755" y="95443"/>
                    <a:pt x="123264" y="85351"/>
                  </a:cubicBezTo>
                  <a:cubicBezTo>
                    <a:pt x="124084" y="68757"/>
                    <a:pt x="129851" y="52277"/>
                    <a:pt x="134403" y="37322"/>
                  </a:cubicBezTo>
                  <a:close/>
                  <a:moveTo>
                    <a:pt x="70425" y="210186"/>
                  </a:moveTo>
                  <a:cubicBezTo>
                    <a:pt x="59145" y="198370"/>
                    <a:pt x="48571" y="185790"/>
                    <a:pt x="38393" y="173210"/>
                  </a:cubicBezTo>
                  <a:cubicBezTo>
                    <a:pt x="36669" y="171118"/>
                    <a:pt x="29686" y="163599"/>
                    <a:pt x="23268" y="155825"/>
                  </a:cubicBezTo>
                  <a:cubicBezTo>
                    <a:pt x="19791" y="151557"/>
                    <a:pt x="16455" y="147203"/>
                    <a:pt x="14447" y="143670"/>
                  </a:cubicBezTo>
                  <a:cubicBezTo>
                    <a:pt x="14306" y="143500"/>
                    <a:pt x="14221" y="143302"/>
                    <a:pt x="14136" y="143104"/>
                  </a:cubicBezTo>
                  <a:cubicBezTo>
                    <a:pt x="17275" y="141578"/>
                    <a:pt x="22561" y="139062"/>
                    <a:pt x="23494" y="138581"/>
                  </a:cubicBezTo>
                  <a:cubicBezTo>
                    <a:pt x="30590" y="134991"/>
                    <a:pt x="38563" y="132277"/>
                    <a:pt x="46762" y="130298"/>
                  </a:cubicBezTo>
                  <a:cubicBezTo>
                    <a:pt x="55130" y="128263"/>
                    <a:pt x="63753" y="126963"/>
                    <a:pt x="71867" y="126171"/>
                  </a:cubicBezTo>
                  <a:cubicBezTo>
                    <a:pt x="79302" y="125408"/>
                    <a:pt x="87444" y="126454"/>
                    <a:pt x="95671" y="128348"/>
                  </a:cubicBezTo>
                  <a:cubicBezTo>
                    <a:pt x="108365" y="131259"/>
                    <a:pt x="121200" y="136150"/>
                    <a:pt x="132000" y="140305"/>
                  </a:cubicBezTo>
                  <a:cubicBezTo>
                    <a:pt x="133103" y="140730"/>
                    <a:pt x="134290" y="140701"/>
                    <a:pt x="135393" y="140475"/>
                  </a:cubicBezTo>
                  <a:cubicBezTo>
                    <a:pt x="134855" y="142341"/>
                    <a:pt x="134516" y="144631"/>
                    <a:pt x="134855" y="147571"/>
                  </a:cubicBezTo>
                  <a:cubicBezTo>
                    <a:pt x="135760" y="155005"/>
                    <a:pt x="139690" y="167020"/>
                    <a:pt x="140227" y="169422"/>
                  </a:cubicBezTo>
                  <a:cubicBezTo>
                    <a:pt x="142574" y="178921"/>
                    <a:pt x="145118" y="188589"/>
                    <a:pt x="148256" y="197861"/>
                  </a:cubicBezTo>
                  <a:cubicBezTo>
                    <a:pt x="149274" y="200801"/>
                    <a:pt x="150320" y="203741"/>
                    <a:pt x="151451" y="206596"/>
                  </a:cubicBezTo>
                  <a:cubicBezTo>
                    <a:pt x="145231" y="207218"/>
                    <a:pt x="139294" y="209281"/>
                    <a:pt x="133640" y="212165"/>
                  </a:cubicBezTo>
                  <a:cubicBezTo>
                    <a:pt x="123943" y="217112"/>
                    <a:pt x="115065" y="224716"/>
                    <a:pt x="106923" y="231416"/>
                  </a:cubicBezTo>
                  <a:cubicBezTo>
                    <a:pt x="102937" y="233621"/>
                    <a:pt x="99205" y="236137"/>
                    <a:pt x="96293" y="238907"/>
                  </a:cubicBezTo>
                  <a:cubicBezTo>
                    <a:pt x="96208" y="238992"/>
                    <a:pt x="96208" y="239077"/>
                    <a:pt x="96124" y="239133"/>
                  </a:cubicBezTo>
                  <a:cubicBezTo>
                    <a:pt x="96746" y="236645"/>
                    <a:pt x="95869" y="233988"/>
                    <a:pt x="93890" y="232320"/>
                  </a:cubicBezTo>
                  <a:cubicBezTo>
                    <a:pt x="85663" y="225479"/>
                    <a:pt x="77860" y="218016"/>
                    <a:pt x="70425" y="210186"/>
                  </a:cubicBezTo>
                  <a:close/>
                  <a:moveTo>
                    <a:pt x="126826" y="335756"/>
                  </a:moveTo>
                  <a:cubicBezTo>
                    <a:pt x="126346" y="339148"/>
                    <a:pt x="126346" y="342427"/>
                    <a:pt x="126261" y="345735"/>
                  </a:cubicBezTo>
                  <a:cubicBezTo>
                    <a:pt x="125950" y="345904"/>
                    <a:pt x="125639" y="346102"/>
                    <a:pt x="125328" y="346243"/>
                  </a:cubicBezTo>
                  <a:cubicBezTo>
                    <a:pt x="123801" y="347035"/>
                    <a:pt x="122275" y="347770"/>
                    <a:pt x="120720" y="348420"/>
                  </a:cubicBezTo>
                  <a:cubicBezTo>
                    <a:pt x="111221" y="352434"/>
                    <a:pt x="101212" y="352802"/>
                    <a:pt x="91176" y="351360"/>
                  </a:cubicBezTo>
                  <a:cubicBezTo>
                    <a:pt x="75033" y="348986"/>
                    <a:pt x="58834" y="342031"/>
                    <a:pt x="44132" y="336321"/>
                  </a:cubicBezTo>
                  <a:cubicBezTo>
                    <a:pt x="42267" y="335586"/>
                    <a:pt x="28725" y="331798"/>
                    <a:pt x="22505" y="328491"/>
                  </a:cubicBezTo>
                  <a:cubicBezTo>
                    <a:pt x="22816" y="325635"/>
                    <a:pt x="23947" y="322639"/>
                    <a:pt x="25502" y="319614"/>
                  </a:cubicBezTo>
                  <a:cubicBezTo>
                    <a:pt x="27537" y="315572"/>
                    <a:pt x="30336" y="311501"/>
                    <a:pt x="33446" y="307572"/>
                  </a:cubicBezTo>
                  <a:cubicBezTo>
                    <a:pt x="33729" y="307232"/>
                    <a:pt x="33983" y="306808"/>
                    <a:pt x="34181" y="306413"/>
                  </a:cubicBezTo>
                  <a:cubicBezTo>
                    <a:pt x="41418" y="292222"/>
                    <a:pt x="48910" y="276052"/>
                    <a:pt x="59597" y="263473"/>
                  </a:cubicBezTo>
                  <a:cubicBezTo>
                    <a:pt x="66297" y="255614"/>
                    <a:pt x="74213" y="249197"/>
                    <a:pt x="84363" y="245889"/>
                  </a:cubicBezTo>
                  <a:lnTo>
                    <a:pt x="90893" y="244137"/>
                  </a:lnTo>
                  <a:cubicBezTo>
                    <a:pt x="93438" y="243600"/>
                    <a:pt x="95473" y="241677"/>
                    <a:pt x="96124" y="239133"/>
                  </a:cubicBezTo>
                  <a:cubicBezTo>
                    <a:pt x="93268" y="241875"/>
                    <a:pt x="91091" y="244815"/>
                    <a:pt x="89960" y="247896"/>
                  </a:cubicBezTo>
                  <a:cubicBezTo>
                    <a:pt x="89310" y="249564"/>
                    <a:pt x="89112" y="252391"/>
                    <a:pt x="91120" y="255557"/>
                  </a:cubicBezTo>
                  <a:cubicBezTo>
                    <a:pt x="93466" y="259176"/>
                    <a:pt x="101948" y="266243"/>
                    <a:pt x="103022" y="267317"/>
                  </a:cubicBezTo>
                  <a:cubicBezTo>
                    <a:pt x="110231" y="274356"/>
                    <a:pt x="118119" y="282413"/>
                    <a:pt x="127222" y="287784"/>
                  </a:cubicBezTo>
                  <a:cubicBezTo>
                    <a:pt x="131802" y="290441"/>
                    <a:pt x="136693" y="292476"/>
                    <a:pt x="141923" y="293466"/>
                  </a:cubicBezTo>
                  <a:cubicBezTo>
                    <a:pt x="141132" y="294681"/>
                    <a:pt x="140368" y="295897"/>
                    <a:pt x="139605" y="297169"/>
                  </a:cubicBezTo>
                  <a:cubicBezTo>
                    <a:pt x="136269" y="302794"/>
                    <a:pt x="133555" y="308844"/>
                    <a:pt x="131576" y="315261"/>
                  </a:cubicBezTo>
                  <a:cubicBezTo>
                    <a:pt x="129597" y="321706"/>
                    <a:pt x="127816" y="328717"/>
                    <a:pt x="126826" y="335756"/>
                  </a:cubicBezTo>
                  <a:close/>
                  <a:moveTo>
                    <a:pt x="217295" y="415813"/>
                  </a:moveTo>
                  <a:cubicBezTo>
                    <a:pt x="206156" y="426244"/>
                    <a:pt x="194141" y="435827"/>
                    <a:pt x="182182" y="445071"/>
                  </a:cubicBezTo>
                  <a:cubicBezTo>
                    <a:pt x="179185" y="447389"/>
                    <a:pt x="164201" y="461523"/>
                    <a:pt x="154843" y="466442"/>
                  </a:cubicBezTo>
                  <a:cubicBezTo>
                    <a:pt x="153175" y="463078"/>
                    <a:pt x="150518" y="457820"/>
                    <a:pt x="150037" y="456859"/>
                  </a:cubicBezTo>
                  <a:cubicBezTo>
                    <a:pt x="146136" y="449453"/>
                    <a:pt x="143082" y="441227"/>
                    <a:pt x="140764" y="432802"/>
                  </a:cubicBezTo>
                  <a:cubicBezTo>
                    <a:pt x="138333" y="424124"/>
                    <a:pt x="136637" y="415276"/>
                    <a:pt x="135421" y="406936"/>
                  </a:cubicBezTo>
                  <a:cubicBezTo>
                    <a:pt x="134064" y="397608"/>
                    <a:pt x="133923" y="388392"/>
                    <a:pt x="134771" y="379403"/>
                  </a:cubicBezTo>
                  <a:cubicBezTo>
                    <a:pt x="135195" y="375360"/>
                    <a:pt x="136523" y="371544"/>
                    <a:pt x="137343" y="367615"/>
                  </a:cubicBezTo>
                  <a:cubicBezTo>
                    <a:pt x="138503" y="367643"/>
                    <a:pt x="139464" y="367869"/>
                    <a:pt x="140821" y="367671"/>
                  </a:cubicBezTo>
                  <a:cubicBezTo>
                    <a:pt x="148115" y="366484"/>
                    <a:pt x="159847" y="362159"/>
                    <a:pt x="162222" y="361480"/>
                  </a:cubicBezTo>
                  <a:cubicBezTo>
                    <a:pt x="171608" y="358795"/>
                    <a:pt x="181079" y="355911"/>
                    <a:pt x="190324" y="352406"/>
                  </a:cubicBezTo>
                  <a:cubicBezTo>
                    <a:pt x="192388" y="351614"/>
                    <a:pt x="194423" y="350795"/>
                    <a:pt x="196515" y="349918"/>
                  </a:cubicBezTo>
                  <a:cubicBezTo>
                    <a:pt x="196968" y="355431"/>
                    <a:pt x="198466" y="360745"/>
                    <a:pt x="200587" y="365806"/>
                  </a:cubicBezTo>
                  <a:cubicBezTo>
                    <a:pt x="204912" y="376039"/>
                    <a:pt x="211980" y="385367"/>
                    <a:pt x="218200" y="393905"/>
                  </a:cubicBezTo>
                  <a:cubicBezTo>
                    <a:pt x="220150" y="397919"/>
                    <a:pt x="222356" y="401650"/>
                    <a:pt x="224843" y="404618"/>
                  </a:cubicBezTo>
                  <a:cubicBezTo>
                    <a:pt x="225409" y="405297"/>
                    <a:pt x="226087" y="405410"/>
                    <a:pt x="226681" y="406004"/>
                  </a:cubicBezTo>
                  <a:cubicBezTo>
                    <a:pt x="223486" y="409226"/>
                    <a:pt x="220603" y="412703"/>
                    <a:pt x="217295" y="415813"/>
                  </a:cubicBezTo>
                  <a:close/>
                  <a:moveTo>
                    <a:pt x="236633" y="394838"/>
                  </a:moveTo>
                  <a:cubicBezTo>
                    <a:pt x="236406" y="394555"/>
                    <a:pt x="236180" y="394300"/>
                    <a:pt x="236011" y="393989"/>
                  </a:cubicBezTo>
                  <a:cubicBezTo>
                    <a:pt x="234512" y="391926"/>
                    <a:pt x="233155" y="389495"/>
                    <a:pt x="231996" y="386922"/>
                  </a:cubicBezTo>
                  <a:cubicBezTo>
                    <a:pt x="231770" y="386498"/>
                    <a:pt x="231516" y="386046"/>
                    <a:pt x="231261" y="385678"/>
                  </a:cubicBezTo>
                  <a:cubicBezTo>
                    <a:pt x="225579" y="377848"/>
                    <a:pt x="218935" y="369424"/>
                    <a:pt x="215005" y="360039"/>
                  </a:cubicBezTo>
                  <a:cubicBezTo>
                    <a:pt x="212715" y="354667"/>
                    <a:pt x="211386" y="348957"/>
                    <a:pt x="212008" y="342879"/>
                  </a:cubicBezTo>
                  <a:lnTo>
                    <a:pt x="212602" y="338865"/>
                  </a:lnTo>
                  <a:cubicBezTo>
                    <a:pt x="213139" y="336010"/>
                    <a:pt x="211952" y="333070"/>
                    <a:pt x="209520" y="331346"/>
                  </a:cubicBezTo>
                  <a:cubicBezTo>
                    <a:pt x="207089" y="329621"/>
                    <a:pt x="203866" y="329395"/>
                    <a:pt x="201237" y="330809"/>
                  </a:cubicBezTo>
                  <a:cubicBezTo>
                    <a:pt x="195865" y="333664"/>
                    <a:pt x="190267" y="336123"/>
                    <a:pt x="184585" y="338300"/>
                  </a:cubicBezTo>
                  <a:cubicBezTo>
                    <a:pt x="175793" y="341720"/>
                    <a:pt x="166774" y="344434"/>
                    <a:pt x="157840" y="347007"/>
                  </a:cubicBezTo>
                  <a:cubicBezTo>
                    <a:pt x="156257" y="347459"/>
                    <a:pt x="147069" y="352717"/>
                    <a:pt x="141358" y="354215"/>
                  </a:cubicBezTo>
                  <a:cubicBezTo>
                    <a:pt x="141330" y="352265"/>
                    <a:pt x="141273" y="350116"/>
                    <a:pt x="141245" y="349636"/>
                  </a:cubicBezTo>
                  <a:cubicBezTo>
                    <a:pt x="141047" y="344830"/>
                    <a:pt x="141528" y="339742"/>
                    <a:pt x="142404" y="334710"/>
                  </a:cubicBezTo>
                  <a:cubicBezTo>
                    <a:pt x="143309" y="329424"/>
                    <a:pt x="144609" y="324250"/>
                    <a:pt x="146079" y="319445"/>
                  </a:cubicBezTo>
                  <a:cubicBezTo>
                    <a:pt x="147719" y="314130"/>
                    <a:pt x="149952" y="309098"/>
                    <a:pt x="152723" y="304406"/>
                  </a:cubicBezTo>
                  <a:cubicBezTo>
                    <a:pt x="155550" y="299600"/>
                    <a:pt x="158914" y="295105"/>
                    <a:pt x="162675" y="291006"/>
                  </a:cubicBezTo>
                  <a:cubicBezTo>
                    <a:pt x="164823" y="288688"/>
                    <a:pt x="165219" y="285324"/>
                    <a:pt x="163636" y="282611"/>
                  </a:cubicBezTo>
                  <a:cubicBezTo>
                    <a:pt x="162109" y="279868"/>
                    <a:pt x="158943" y="278427"/>
                    <a:pt x="155748" y="278964"/>
                  </a:cubicBezTo>
                  <a:lnTo>
                    <a:pt x="150009" y="279614"/>
                  </a:lnTo>
                  <a:cubicBezTo>
                    <a:pt x="144411" y="279755"/>
                    <a:pt x="139435" y="278031"/>
                    <a:pt x="134855" y="275374"/>
                  </a:cubicBezTo>
                  <a:cubicBezTo>
                    <a:pt x="126742" y="270738"/>
                    <a:pt x="119815" y="263416"/>
                    <a:pt x="113369" y="257225"/>
                  </a:cubicBezTo>
                  <a:cubicBezTo>
                    <a:pt x="112747" y="256603"/>
                    <a:pt x="108111" y="252335"/>
                    <a:pt x="105397" y="249819"/>
                  </a:cubicBezTo>
                  <a:cubicBezTo>
                    <a:pt x="106019" y="249140"/>
                    <a:pt x="106725" y="248518"/>
                    <a:pt x="107489" y="247868"/>
                  </a:cubicBezTo>
                  <a:cubicBezTo>
                    <a:pt x="109553" y="246115"/>
                    <a:pt x="112040" y="244532"/>
                    <a:pt x="114613" y="243147"/>
                  </a:cubicBezTo>
                  <a:cubicBezTo>
                    <a:pt x="115009" y="242921"/>
                    <a:pt x="115376" y="242667"/>
                    <a:pt x="115744" y="242384"/>
                  </a:cubicBezTo>
                  <a:cubicBezTo>
                    <a:pt x="123208" y="236137"/>
                    <a:pt x="131293" y="228872"/>
                    <a:pt x="140255" y="224207"/>
                  </a:cubicBezTo>
                  <a:cubicBezTo>
                    <a:pt x="145599" y="221437"/>
                    <a:pt x="151225" y="219571"/>
                    <a:pt x="157246" y="219939"/>
                  </a:cubicBezTo>
                  <a:lnTo>
                    <a:pt x="161007" y="220334"/>
                  </a:lnTo>
                  <a:cubicBezTo>
                    <a:pt x="163579" y="220730"/>
                    <a:pt x="166124" y="219712"/>
                    <a:pt x="167679" y="217734"/>
                  </a:cubicBezTo>
                  <a:cubicBezTo>
                    <a:pt x="169234" y="215698"/>
                    <a:pt x="169488" y="213069"/>
                    <a:pt x="168385" y="210780"/>
                  </a:cubicBezTo>
                  <a:cubicBezTo>
                    <a:pt x="165671" y="205267"/>
                    <a:pt x="163381" y="199472"/>
                    <a:pt x="161318" y="193620"/>
                  </a:cubicBezTo>
                  <a:cubicBezTo>
                    <a:pt x="158208" y="184688"/>
                    <a:pt x="155692" y="175444"/>
                    <a:pt x="153373" y="166285"/>
                  </a:cubicBezTo>
                  <a:cubicBezTo>
                    <a:pt x="152836" y="164136"/>
                    <a:pt x="149076" y="153564"/>
                    <a:pt x="148087" y="146836"/>
                  </a:cubicBezTo>
                  <a:cubicBezTo>
                    <a:pt x="149839" y="146751"/>
                    <a:pt x="151705" y="146581"/>
                    <a:pt x="152158" y="146553"/>
                  </a:cubicBezTo>
                  <a:cubicBezTo>
                    <a:pt x="156738" y="146044"/>
                    <a:pt x="161600" y="146270"/>
                    <a:pt x="166378" y="146892"/>
                  </a:cubicBezTo>
                  <a:cubicBezTo>
                    <a:pt x="171410" y="147571"/>
                    <a:pt x="176386" y="148673"/>
                    <a:pt x="180994" y="149945"/>
                  </a:cubicBezTo>
                  <a:cubicBezTo>
                    <a:pt x="186112" y="151359"/>
                    <a:pt x="190946" y="153422"/>
                    <a:pt x="195441" y="156051"/>
                  </a:cubicBezTo>
                  <a:cubicBezTo>
                    <a:pt x="200021" y="158708"/>
                    <a:pt x="204205" y="161959"/>
                    <a:pt x="208078" y="165634"/>
                  </a:cubicBezTo>
                  <a:cubicBezTo>
                    <a:pt x="209973" y="167472"/>
                    <a:pt x="212885" y="167924"/>
                    <a:pt x="215259" y="166765"/>
                  </a:cubicBezTo>
                  <a:cubicBezTo>
                    <a:pt x="217634" y="165578"/>
                    <a:pt x="219048" y="163034"/>
                    <a:pt x="218624" y="160461"/>
                  </a:cubicBezTo>
                  <a:lnTo>
                    <a:pt x="218115" y="154185"/>
                  </a:lnTo>
                  <a:cubicBezTo>
                    <a:pt x="218030" y="147966"/>
                    <a:pt x="219868" y="142256"/>
                    <a:pt x="222667" y="136998"/>
                  </a:cubicBezTo>
                  <a:cubicBezTo>
                    <a:pt x="227388" y="128122"/>
                    <a:pt x="234654" y="120291"/>
                    <a:pt x="240930" y="113054"/>
                  </a:cubicBezTo>
                  <a:cubicBezTo>
                    <a:pt x="241552" y="112319"/>
                    <a:pt x="246301" y="106722"/>
                    <a:pt x="248789" y="103754"/>
                  </a:cubicBezTo>
                  <a:cubicBezTo>
                    <a:pt x="249807" y="104715"/>
                    <a:pt x="250797" y="105902"/>
                    <a:pt x="251758" y="107259"/>
                  </a:cubicBezTo>
                  <a:cubicBezTo>
                    <a:pt x="253567" y="109804"/>
                    <a:pt x="255264" y="112857"/>
                    <a:pt x="256677" y="115938"/>
                  </a:cubicBezTo>
                  <a:lnTo>
                    <a:pt x="257243" y="116503"/>
                  </a:lnTo>
                  <a:lnTo>
                    <a:pt x="259391" y="119811"/>
                  </a:lnTo>
                  <a:cubicBezTo>
                    <a:pt x="265159" y="127698"/>
                    <a:pt x="271915" y="136320"/>
                    <a:pt x="275902" y="145846"/>
                  </a:cubicBezTo>
                  <a:cubicBezTo>
                    <a:pt x="278276" y="151528"/>
                    <a:pt x="279634" y="157549"/>
                    <a:pt x="278983" y="163966"/>
                  </a:cubicBezTo>
                  <a:lnTo>
                    <a:pt x="278305" y="168122"/>
                  </a:lnTo>
                  <a:cubicBezTo>
                    <a:pt x="277881" y="170299"/>
                    <a:pt x="278814" y="172475"/>
                    <a:pt x="280623" y="173747"/>
                  </a:cubicBezTo>
                  <a:cubicBezTo>
                    <a:pt x="282461" y="175020"/>
                    <a:pt x="284864" y="175161"/>
                    <a:pt x="286814" y="174115"/>
                  </a:cubicBezTo>
                  <a:cubicBezTo>
                    <a:pt x="292271" y="171232"/>
                    <a:pt x="297953" y="168744"/>
                    <a:pt x="303692" y="166511"/>
                  </a:cubicBezTo>
                  <a:cubicBezTo>
                    <a:pt x="312570" y="163147"/>
                    <a:pt x="321645" y="160405"/>
                    <a:pt x="330635" y="157832"/>
                  </a:cubicBezTo>
                  <a:cubicBezTo>
                    <a:pt x="332671" y="157239"/>
                    <a:pt x="342481" y="153450"/>
                    <a:pt x="349040" y="152207"/>
                  </a:cubicBezTo>
                  <a:cubicBezTo>
                    <a:pt x="349068" y="154101"/>
                    <a:pt x="349096" y="156136"/>
                    <a:pt x="349096" y="156617"/>
                  </a:cubicBezTo>
                  <a:cubicBezTo>
                    <a:pt x="349294" y="161507"/>
                    <a:pt x="348814" y="166709"/>
                    <a:pt x="347909" y="171825"/>
                  </a:cubicBezTo>
                  <a:cubicBezTo>
                    <a:pt x="346976" y="177111"/>
                    <a:pt x="345619" y="182369"/>
                    <a:pt x="344121" y="187175"/>
                  </a:cubicBezTo>
                  <a:cubicBezTo>
                    <a:pt x="342453" y="192603"/>
                    <a:pt x="340134" y="197691"/>
                    <a:pt x="337335" y="202469"/>
                  </a:cubicBezTo>
                  <a:cubicBezTo>
                    <a:pt x="334452" y="207331"/>
                    <a:pt x="331031" y="211854"/>
                    <a:pt x="327243" y="215981"/>
                  </a:cubicBezTo>
                  <a:cubicBezTo>
                    <a:pt x="325377" y="217988"/>
                    <a:pt x="325037" y="220956"/>
                    <a:pt x="326394" y="223331"/>
                  </a:cubicBezTo>
                  <a:cubicBezTo>
                    <a:pt x="327780" y="225677"/>
                    <a:pt x="330522" y="226949"/>
                    <a:pt x="333293" y="226469"/>
                  </a:cubicBezTo>
                  <a:lnTo>
                    <a:pt x="339201" y="225847"/>
                  </a:lnTo>
                  <a:cubicBezTo>
                    <a:pt x="344884" y="225677"/>
                    <a:pt x="350001" y="227515"/>
                    <a:pt x="354694" y="230200"/>
                  </a:cubicBezTo>
                  <a:cubicBezTo>
                    <a:pt x="362751" y="234893"/>
                    <a:pt x="369650" y="242101"/>
                    <a:pt x="376039" y="248377"/>
                  </a:cubicBezTo>
                  <a:lnTo>
                    <a:pt x="380054" y="251543"/>
                  </a:lnTo>
                  <a:lnTo>
                    <a:pt x="383248" y="254766"/>
                  </a:lnTo>
                  <a:cubicBezTo>
                    <a:pt x="383701" y="255133"/>
                    <a:pt x="384125" y="255614"/>
                    <a:pt x="384577" y="256066"/>
                  </a:cubicBezTo>
                  <a:cubicBezTo>
                    <a:pt x="383418" y="257423"/>
                    <a:pt x="381863" y="258723"/>
                    <a:pt x="380138" y="259911"/>
                  </a:cubicBezTo>
                  <a:cubicBezTo>
                    <a:pt x="377877" y="261578"/>
                    <a:pt x="375219" y="263105"/>
                    <a:pt x="372590" y="264434"/>
                  </a:cubicBezTo>
                  <a:cubicBezTo>
                    <a:pt x="372194" y="264660"/>
                    <a:pt x="371827" y="264886"/>
                    <a:pt x="371459" y="265140"/>
                  </a:cubicBezTo>
                  <a:cubicBezTo>
                    <a:pt x="364137" y="270851"/>
                    <a:pt x="356192" y="277126"/>
                    <a:pt x="347626" y="281027"/>
                  </a:cubicBezTo>
                  <a:cubicBezTo>
                    <a:pt x="342481" y="283346"/>
                    <a:pt x="337109" y="284731"/>
                    <a:pt x="331455" y="284194"/>
                  </a:cubicBezTo>
                  <a:lnTo>
                    <a:pt x="327751" y="283628"/>
                  </a:lnTo>
                  <a:cubicBezTo>
                    <a:pt x="325150" y="283119"/>
                    <a:pt x="322436" y="284052"/>
                    <a:pt x="320768" y="286088"/>
                  </a:cubicBezTo>
                  <a:cubicBezTo>
                    <a:pt x="319129" y="288095"/>
                    <a:pt x="318761" y="290809"/>
                    <a:pt x="319807" y="293183"/>
                  </a:cubicBezTo>
                  <a:cubicBezTo>
                    <a:pt x="322267" y="298780"/>
                    <a:pt x="324359" y="304660"/>
                    <a:pt x="326168" y="310625"/>
                  </a:cubicBezTo>
                  <a:cubicBezTo>
                    <a:pt x="328967" y="319699"/>
                    <a:pt x="331087" y="329000"/>
                    <a:pt x="333066" y="338243"/>
                  </a:cubicBezTo>
                  <a:cubicBezTo>
                    <a:pt x="333491" y="340335"/>
                    <a:pt x="336572" y="350229"/>
                    <a:pt x="337420" y="356986"/>
                  </a:cubicBezTo>
                  <a:cubicBezTo>
                    <a:pt x="335978" y="357014"/>
                    <a:pt x="334593" y="357014"/>
                    <a:pt x="334226" y="357099"/>
                  </a:cubicBezTo>
                  <a:cubicBezTo>
                    <a:pt x="329674" y="357353"/>
                    <a:pt x="324924" y="356929"/>
                    <a:pt x="320231" y="356138"/>
                  </a:cubicBezTo>
                  <a:cubicBezTo>
                    <a:pt x="315312" y="355289"/>
                    <a:pt x="310449" y="353989"/>
                    <a:pt x="305954" y="352519"/>
                  </a:cubicBezTo>
                  <a:cubicBezTo>
                    <a:pt x="300950" y="350936"/>
                    <a:pt x="296314" y="348703"/>
                    <a:pt x="292045" y="345932"/>
                  </a:cubicBezTo>
                  <a:cubicBezTo>
                    <a:pt x="287663" y="343134"/>
                    <a:pt x="283648" y="339798"/>
                    <a:pt x="280058" y="336038"/>
                  </a:cubicBezTo>
                  <a:cubicBezTo>
                    <a:pt x="277796" y="333749"/>
                    <a:pt x="274262" y="333098"/>
                    <a:pt x="271293" y="334427"/>
                  </a:cubicBezTo>
                  <a:cubicBezTo>
                    <a:pt x="268325" y="335756"/>
                    <a:pt x="266600" y="338781"/>
                    <a:pt x="266968" y="341947"/>
                  </a:cubicBezTo>
                  <a:lnTo>
                    <a:pt x="267251" y="348081"/>
                  </a:lnTo>
                  <a:cubicBezTo>
                    <a:pt x="267109" y="354046"/>
                    <a:pt x="265102" y="359417"/>
                    <a:pt x="262218" y="364364"/>
                  </a:cubicBezTo>
                  <a:cubicBezTo>
                    <a:pt x="257243" y="373014"/>
                    <a:pt x="249722" y="380449"/>
                    <a:pt x="243276" y="387346"/>
                  </a:cubicBezTo>
                  <a:cubicBezTo>
                    <a:pt x="242768" y="388025"/>
                    <a:pt x="239205" y="391982"/>
                    <a:pt x="236633" y="394838"/>
                  </a:cubicBezTo>
                  <a:close/>
                  <a:moveTo>
                    <a:pt x="343668" y="453410"/>
                  </a:moveTo>
                  <a:cubicBezTo>
                    <a:pt x="343159" y="454965"/>
                    <a:pt x="338862" y="467940"/>
                    <a:pt x="337109" y="473311"/>
                  </a:cubicBezTo>
                  <a:cubicBezTo>
                    <a:pt x="335385" y="472831"/>
                    <a:pt x="333575" y="472039"/>
                    <a:pt x="331738" y="471107"/>
                  </a:cubicBezTo>
                  <a:cubicBezTo>
                    <a:pt x="326903" y="468619"/>
                    <a:pt x="321899" y="464887"/>
                    <a:pt x="317121" y="460788"/>
                  </a:cubicBezTo>
                  <a:cubicBezTo>
                    <a:pt x="316782" y="460478"/>
                    <a:pt x="316415" y="460195"/>
                    <a:pt x="315991" y="459969"/>
                  </a:cubicBezTo>
                  <a:cubicBezTo>
                    <a:pt x="301459" y="451403"/>
                    <a:pt x="284949" y="442414"/>
                    <a:pt x="271887" y="430428"/>
                  </a:cubicBezTo>
                  <a:cubicBezTo>
                    <a:pt x="263830" y="422993"/>
                    <a:pt x="257101" y="414399"/>
                    <a:pt x="253369" y="403884"/>
                  </a:cubicBezTo>
                  <a:lnTo>
                    <a:pt x="252295" y="400406"/>
                  </a:lnTo>
                  <a:cubicBezTo>
                    <a:pt x="253454" y="399021"/>
                    <a:pt x="254444" y="397890"/>
                    <a:pt x="254726" y="397551"/>
                  </a:cubicBezTo>
                  <a:cubicBezTo>
                    <a:pt x="261879" y="389834"/>
                    <a:pt x="270134" y="381410"/>
                    <a:pt x="275619" y="371798"/>
                  </a:cubicBezTo>
                  <a:cubicBezTo>
                    <a:pt x="278305" y="367106"/>
                    <a:pt x="280369" y="362130"/>
                    <a:pt x="281499" y="356844"/>
                  </a:cubicBezTo>
                  <a:cubicBezTo>
                    <a:pt x="282234" y="357381"/>
                    <a:pt x="282970" y="357862"/>
                    <a:pt x="283761" y="358343"/>
                  </a:cubicBezTo>
                  <a:cubicBezTo>
                    <a:pt x="289161" y="361791"/>
                    <a:pt x="295041" y="364590"/>
                    <a:pt x="301289" y="366540"/>
                  </a:cubicBezTo>
                  <a:cubicBezTo>
                    <a:pt x="307537" y="368491"/>
                    <a:pt x="314323" y="370187"/>
                    <a:pt x="321136" y="371063"/>
                  </a:cubicBezTo>
                  <a:cubicBezTo>
                    <a:pt x="325914" y="371685"/>
                    <a:pt x="330720" y="371911"/>
                    <a:pt x="335328" y="371600"/>
                  </a:cubicBezTo>
                  <a:cubicBezTo>
                    <a:pt x="336544" y="371487"/>
                    <a:pt x="343018" y="371572"/>
                    <a:pt x="345647" y="370809"/>
                  </a:cubicBezTo>
                  <a:cubicBezTo>
                    <a:pt x="346891" y="370470"/>
                    <a:pt x="347315" y="369820"/>
                    <a:pt x="348079" y="369254"/>
                  </a:cubicBezTo>
                  <a:lnTo>
                    <a:pt x="352121" y="376830"/>
                  </a:lnTo>
                  <a:cubicBezTo>
                    <a:pt x="356447" y="386555"/>
                    <a:pt x="357352" y="396505"/>
                    <a:pt x="356504" y="406315"/>
                  </a:cubicBezTo>
                  <a:cubicBezTo>
                    <a:pt x="355090" y="422711"/>
                    <a:pt x="348757" y="438795"/>
                    <a:pt x="343668" y="453410"/>
                  </a:cubicBezTo>
                  <a:close/>
                  <a:moveTo>
                    <a:pt x="459270" y="355827"/>
                  </a:moveTo>
                  <a:cubicBezTo>
                    <a:pt x="452089" y="359162"/>
                    <a:pt x="444060" y="361480"/>
                    <a:pt x="435833" y="363148"/>
                  </a:cubicBezTo>
                  <a:cubicBezTo>
                    <a:pt x="427408" y="364844"/>
                    <a:pt x="418842" y="365834"/>
                    <a:pt x="410643" y="366343"/>
                  </a:cubicBezTo>
                  <a:cubicBezTo>
                    <a:pt x="401370" y="366936"/>
                    <a:pt x="392069" y="366314"/>
                    <a:pt x="382994" y="364618"/>
                  </a:cubicBezTo>
                  <a:cubicBezTo>
                    <a:pt x="373862" y="362894"/>
                    <a:pt x="364928" y="360095"/>
                    <a:pt x="356277" y="356449"/>
                  </a:cubicBezTo>
                  <a:cubicBezTo>
                    <a:pt x="354920" y="355883"/>
                    <a:pt x="353478" y="355855"/>
                    <a:pt x="352093" y="356081"/>
                  </a:cubicBezTo>
                  <a:cubicBezTo>
                    <a:pt x="351104" y="348562"/>
                    <a:pt x="347881" y="337735"/>
                    <a:pt x="347372" y="335445"/>
                  </a:cubicBezTo>
                  <a:cubicBezTo>
                    <a:pt x="345251" y="325805"/>
                    <a:pt x="342933" y="316109"/>
                    <a:pt x="339993" y="306724"/>
                  </a:cubicBezTo>
                  <a:cubicBezTo>
                    <a:pt x="339060" y="303784"/>
                    <a:pt x="338099" y="300929"/>
                    <a:pt x="337053" y="298073"/>
                  </a:cubicBezTo>
                  <a:cubicBezTo>
                    <a:pt x="342764" y="297593"/>
                    <a:pt x="348248" y="295953"/>
                    <a:pt x="353563" y="293551"/>
                  </a:cubicBezTo>
                  <a:cubicBezTo>
                    <a:pt x="362921" y="289254"/>
                    <a:pt x="371629" y="282497"/>
                    <a:pt x="379658" y="276165"/>
                  </a:cubicBezTo>
                  <a:cubicBezTo>
                    <a:pt x="383418" y="274158"/>
                    <a:pt x="387093" y="271897"/>
                    <a:pt x="390203" y="269409"/>
                  </a:cubicBezTo>
                  <a:cubicBezTo>
                    <a:pt x="392210" y="267798"/>
                    <a:pt x="393652" y="265988"/>
                    <a:pt x="395094" y="264208"/>
                  </a:cubicBezTo>
                  <a:cubicBezTo>
                    <a:pt x="401851" y="270455"/>
                    <a:pt x="408410" y="276928"/>
                    <a:pt x="414573" y="283854"/>
                  </a:cubicBezTo>
                  <a:cubicBezTo>
                    <a:pt x="425458" y="296038"/>
                    <a:pt x="435579" y="308985"/>
                    <a:pt x="445304" y="321876"/>
                  </a:cubicBezTo>
                  <a:cubicBezTo>
                    <a:pt x="446972" y="324052"/>
                    <a:pt x="453701" y="331798"/>
                    <a:pt x="459836" y="339826"/>
                  </a:cubicBezTo>
                  <a:cubicBezTo>
                    <a:pt x="462719" y="343586"/>
                    <a:pt x="465970" y="348957"/>
                    <a:pt x="467808" y="352152"/>
                  </a:cubicBezTo>
                  <a:cubicBezTo>
                    <a:pt x="464642" y="353452"/>
                    <a:pt x="460118" y="355402"/>
                    <a:pt x="459270" y="355827"/>
                  </a:cubicBezTo>
                  <a:close/>
                  <a:moveTo>
                    <a:pt x="308555" y="255981"/>
                  </a:moveTo>
                  <a:cubicBezTo>
                    <a:pt x="308301" y="237918"/>
                    <a:pt x="301629" y="221550"/>
                    <a:pt x="290886" y="209536"/>
                  </a:cubicBezTo>
                  <a:cubicBezTo>
                    <a:pt x="279209" y="196447"/>
                    <a:pt x="262840" y="188391"/>
                    <a:pt x="244803" y="188673"/>
                  </a:cubicBezTo>
                  <a:lnTo>
                    <a:pt x="244803" y="188447"/>
                  </a:lnTo>
                  <a:cubicBezTo>
                    <a:pt x="226738" y="188165"/>
                    <a:pt x="210255" y="196249"/>
                    <a:pt x="198551" y="209394"/>
                  </a:cubicBezTo>
                  <a:cubicBezTo>
                    <a:pt x="187751" y="221437"/>
                    <a:pt x="181051" y="237889"/>
                    <a:pt x="180797" y="255981"/>
                  </a:cubicBezTo>
                  <a:cubicBezTo>
                    <a:pt x="180627" y="274243"/>
                    <a:pt x="187073" y="290950"/>
                    <a:pt x="197675" y="303303"/>
                  </a:cubicBezTo>
                  <a:cubicBezTo>
                    <a:pt x="209407" y="317013"/>
                    <a:pt x="226229" y="325409"/>
                    <a:pt x="244803" y="325494"/>
                  </a:cubicBezTo>
                  <a:cubicBezTo>
                    <a:pt x="263349" y="325381"/>
                    <a:pt x="280142" y="316929"/>
                    <a:pt x="291818" y="303190"/>
                  </a:cubicBezTo>
                  <a:cubicBezTo>
                    <a:pt x="302335" y="290837"/>
                    <a:pt x="308781" y="274215"/>
                    <a:pt x="308555" y="255981"/>
                  </a:cubicBezTo>
                  <a:close/>
                  <a:moveTo>
                    <a:pt x="195158" y="255981"/>
                  </a:moveTo>
                  <a:cubicBezTo>
                    <a:pt x="195158" y="255670"/>
                    <a:pt x="195300" y="255416"/>
                    <a:pt x="195300" y="255105"/>
                  </a:cubicBezTo>
                  <a:lnTo>
                    <a:pt x="201406" y="254851"/>
                  </a:lnTo>
                  <a:cubicBezTo>
                    <a:pt x="203159" y="254681"/>
                    <a:pt x="204856" y="254653"/>
                    <a:pt x="206608" y="254455"/>
                  </a:cubicBezTo>
                  <a:cubicBezTo>
                    <a:pt x="207768" y="254342"/>
                    <a:pt x="208898" y="254172"/>
                    <a:pt x="210058" y="253918"/>
                  </a:cubicBezTo>
                  <a:cubicBezTo>
                    <a:pt x="214383" y="253013"/>
                    <a:pt x="218454" y="251769"/>
                    <a:pt x="222808" y="250921"/>
                  </a:cubicBezTo>
                  <a:cubicBezTo>
                    <a:pt x="226003" y="250808"/>
                    <a:pt x="228406" y="248179"/>
                    <a:pt x="228264" y="245070"/>
                  </a:cubicBezTo>
                  <a:cubicBezTo>
                    <a:pt x="228151" y="241988"/>
                    <a:pt x="225437" y="239614"/>
                    <a:pt x="222242" y="239783"/>
                  </a:cubicBezTo>
                  <a:cubicBezTo>
                    <a:pt x="217493" y="239388"/>
                    <a:pt x="212885" y="238935"/>
                    <a:pt x="208163" y="239133"/>
                  </a:cubicBezTo>
                  <a:cubicBezTo>
                    <a:pt x="206919" y="239161"/>
                    <a:pt x="205675" y="239303"/>
                    <a:pt x="204460" y="239501"/>
                  </a:cubicBezTo>
                  <a:cubicBezTo>
                    <a:pt x="202594" y="239812"/>
                    <a:pt x="200813" y="240320"/>
                    <a:pt x="198975" y="240716"/>
                  </a:cubicBezTo>
                  <a:lnTo>
                    <a:pt x="197590" y="241168"/>
                  </a:lnTo>
                  <a:cubicBezTo>
                    <a:pt x="199710" y="232349"/>
                    <a:pt x="203018" y="224066"/>
                    <a:pt x="208531" y="217536"/>
                  </a:cubicBezTo>
                  <a:cubicBezTo>
                    <a:pt x="212545" y="212758"/>
                    <a:pt x="217436" y="208886"/>
                    <a:pt x="222780" y="205861"/>
                  </a:cubicBezTo>
                  <a:cubicBezTo>
                    <a:pt x="223034" y="209083"/>
                    <a:pt x="223458" y="213352"/>
                    <a:pt x="223628" y="214370"/>
                  </a:cubicBezTo>
                  <a:cubicBezTo>
                    <a:pt x="223910" y="215981"/>
                    <a:pt x="224221" y="217564"/>
                    <a:pt x="224617" y="219147"/>
                  </a:cubicBezTo>
                  <a:cubicBezTo>
                    <a:pt x="225041" y="220674"/>
                    <a:pt x="225522" y="222228"/>
                    <a:pt x="226087" y="223727"/>
                  </a:cubicBezTo>
                  <a:cubicBezTo>
                    <a:pt x="226794" y="225536"/>
                    <a:pt x="227614" y="227232"/>
                    <a:pt x="228406" y="228985"/>
                  </a:cubicBezTo>
                  <a:cubicBezTo>
                    <a:pt x="229706" y="231614"/>
                    <a:pt x="231035" y="234073"/>
                    <a:pt x="232307" y="236702"/>
                  </a:cubicBezTo>
                  <a:cubicBezTo>
                    <a:pt x="233184" y="239642"/>
                    <a:pt x="236378" y="241338"/>
                    <a:pt x="239460" y="240462"/>
                  </a:cubicBezTo>
                  <a:cubicBezTo>
                    <a:pt x="242485" y="239614"/>
                    <a:pt x="244238" y="236504"/>
                    <a:pt x="243333" y="233564"/>
                  </a:cubicBezTo>
                  <a:cubicBezTo>
                    <a:pt x="242909" y="230624"/>
                    <a:pt x="242598" y="227741"/>
                    <a:pt x="242032" y="224829"/>
                  </a:cubicBezTo>
                  <a:cubicBezTo>
                    <a:pt x="241665" y="222935"/>
                    <a:pt x="241326" y="221069"/>
                    <a:pt x="240789" y="219204"/>
                  </a:cubicBezTo>
                  <a:cubicBezTo>
                    <a:pt x="240364" y="217677"/>
                    <a:pt x="239884" y="216179"/>
                    <a:pt x="239318" y="214681"/>
                  </a:cubicBezTo>
                  <a:cubicBezTo>
                    <a:pt x="238725" y="213239"/>
                    <a:pt x="238074" y="211826"/>
                    <a:pt x="237453" y="210355"/>
                  </a:cubicBezTo>
                  <a:cubicBezTo>
                    <a:pt x="236944" y="209310"/>
                    <a:pt x="234654" y="203684"/>
                    <a:pt x="233805" y="201338"/>
                  </a:cubicBezTo>
                  <a:cubicBezTo>
                    <a:pt x="233777" y="201309"/>
                    <a:pt x="233777" y="201281"/>
                    <a:pt x="233777" y="201253"/>
                  </a:cubicBezTo>
                  <a:cubicBezTo>
                    <a:pt x="237339" y="200292"/>
                    <a:pt x="241043" y="199698"/>
                    <a:pt x="244860" y="199642"/>
                  </a:cubicBezTo>
                  <a:lnTo>
                    <a:pt x="244860" y="199444"/>
                  </a:lnTo>
                  <a:cubicBezTo>
                    <a:pt x="251277" y="199529"/>
                    <a:pt x="257299" y="201140"/>
                    <a:pt x="262897" y="203599"/>
                  </a:cubicBezTo>
                  <a:cubicBezTo>
                    <a:pt x="262784" y="203628"/>
                    <a:pt x="262727" y="203797"/>
                    <a:pt x="262755" y="204080"/>
                  </a:cubicBezTo>
                  <a:lnTo>
                    <a:pt x="262840" y="203995"/>
                  </a:lnTo>
                  <a:lnTo>
                    <a:pt x="262869" y="203825"/>
                  </a:lnTo>
                  <a:lnTo>
                    <a:pt x="262925" y="203599"/>
                  </a:lnTo>
                  <a:lnTo>
                    <a:pt x="262925" y="203599"/>
                  </a:lnTo>
                  <a:cubicBezTo>
                    <a:pt x="262953" y="203712"/>
                    <a:pt x="262953" y="203854"/>
                    <a:pt x="262840" y="203967"/>
                  </a:cubicBezTo>
                  <a:lnTo>
                    <a:pt x="262755" y="204278"/>
                  </a:lnTo>
                  <a:lnTo>
                    <a:pt x="262755" y="204023"/>
                  </a:lnTo>
                  <a:cubicBezTo>
                    <a:pt x="262303" y="204391"/>
                    <a:pt x="261596" y="204787"/>
                    <a:pt x="261511" y="204871"/>
                  </a:cubicBezTo>
                  <a:lnTo>
                    <a:pt x="258175" y="208914"/>
                  </a:lnTo>
                  <a:cubicBezTo>
                    <a:pt x="257469" y="209875"/>
                    <a:pt x="256734" y="210808"/>
                    <a:pt x="256055" y="211854"/>
                  </a:cubicBezTo>
                  <a:cubicBezTo>
                    <a:pt x="255461" y="212815"/>
                    <a:pt x="254924" y="213889"/>
                    <a:pt x="254472" y="214935"/>
                  </a:cubicBezTo>
                  <a:cubicBezTo>
                    <a:pt x="253793" y="216462"/>
                    <a:pt x="253398" y="218016"/>
                    <a:pt x="252860" y="219571"/>
                  </a:cubicBezTo>
                  <a:cubicBezTo>
                    <a:pt x="252323" y="221154"/>
                    <a:pt x="252041" y="222652"/>
                    <a:pt x="251447" y="224151"/>
                  </a:cubicBezTo>
                  <a:cubicBezTo>
                    <a:pt x="249694" y="226695"/>
                    <a:pt x="250401" y="230172"/>
                    <a:pt x="253030" y="231868"/>
                  </a:cubicBezTo>
                  <a:cubicBezTo>
                    <a:pt x="255659" y="233621"/>
                    <a:pt x="259221" y="232914"/>
                    <a:pt x="261003" y="230370"/>
                  </a:cubicBezTo>
                  <a:cubicBezTo>
                    <a:pt x="263321" y="228108"/>
                    <a:pt x="265413" y="225790"/>
                    <a:pt x="267307" y="223133"/>
                  </a:cubicBezTo>
                  <a:cubicBezTo>
                    <a:pt x="267986" y="222172"/>
                    <a:pt x="268608" y="221154"/>
                    <a:pt x="269145" y="220108"/>
                  </a:cubicBezTo>
                  <a:cubicBezTo>
                    <a:pt x="269852" y="218582"/>
                    <a:pt x="270276" y="216942"/>
                    <a:pt x="270926" y="215416"/>
                  </a:cubicBezTo>
                  <a:lnTo>
                    <a:pt x="272453" y="210412"/>
                  </a:lnTo>
                  <a:cubicBezTo>
                    <a:pt x="272481" y="210299"/>
                    <a:pt x="272650" y="209818"/>
                    <a:pt x="272792" y="209338"/>
                  </a:cubicBezTo>
                  <a:cubicBezTo>
                    <a:pt x="275873" y="211684"/>
                    <a:pt x="278785" y="214341"/>
                    <a:pt x="281330" y="217366"/>
                  </a:cubicBezTo>
                  <a:cubicBezTo>
                    <a:pt x="287493" y="224716"/>
                    <a:pt x="290970" y="234214"/>
                    <a:pt x="292836" y="244335"/>
                  </a:cubicBezTo>
                  <a:cubicBezTo>
                    <a:pt x="292045" y="244137"/>
                    <a:pt x="291281" y="243939"/>
                    <a:pt x="290490" y="243769"/>
                  </a:cubicBezTo>
                  <a:cubicBezTo>
                    <a:pt x="288596" y="243402"/>
                    <a:pt x="286758" y="243006"/>
                    <a:pt x="284835" y="242808"/>
                  </a:cubicBezTo>
                  <a:cubicBezTo>
                    <a:pt x="283252" y="242610"/>
                    <a:pt x="281697" y="242497"/>
                    <a:pt x="280114" y="242441"/>
                  </a:cubicBezTo>
                  <a:cubicBezTo>
                    <a:pt x="278559" y="242412"/>
                    <a:pt x="277004" y="242497"/>
                    <a:pt x="275421" y="242525"/>
                  </a:cubicBezTo>
                  <a:cubicBezTo>
                    <a:pt x="274262" y="242582"/>
                    <a:pt x="268212" y="242554"/>
                    <a:pt x="265724" y="242469"/>
                  </a:cubicBezTo>
                  <a:cubicBezTo>
                    <a:pt x="265498" y="242497"/>
                    <a:pt x="265243" y="242497"/>
                    <a:pt x="265017" y="242497"/>
                  </a:cubicBezTo>
                  <a:cubicBezTo>
                    <a:pt x="264310" y="242299"/>
                    <a:pt x="263547" y="242271"/>
                    <a:pt x="262755" y="242412"/>
                  </a:cubicBezTo>
                  <a:cubicBezTo>
                    <a:pt x="261766" y="242412"/>
                    <a:pt x="261200" y="242978"/>
                    <a:pt x="260748" y="243147"/>
                  </a:cubicBezTo>
                  <a:cubicBezTo>
                    <a:pt x="259419" y="243713"/>
                    <a:pt x="259108" y="244900"/>
                    <a:pt x="258571" y="245691"/>
                  </a:cubicBezTo>
                  <a:cubicBezTo>
                    <a:pt x="257582" y="247218"/>
                    <a:pt x="257921" y="249197"/>
                    <a:pt x="259872" y="251684"/>
                  </a:cubicBezTo>
                  <a:cubicBezTo>
                    <a:pt x="260098" y="251939"/>
                    <a:pt x="260805" y="252278"/>
                    <a:pt x="261879" y="252843"/>
                  </a:cubicBezTo>
                  <a:cubicBezTo>
                    <a:pt x="262105" y="252928"/>
                    <a:pt x="262642" y="253070"/>
                    <a:pt x="263434" y="253381"/>
                  </a:cubicBezTo>
                  <a:cubicBezTo>
                    <a:pt x="266091" y="254313"/>
                    <a:pt x="272594" y="256179"/>
                    <a:pt x="273866" y="256490"/>
                  </a:cubicBezTo>
                  <a:cubicBezTo>
                    <a:pt x="275478" y="256829"/>
                    <a:pt x="277033" y="257140"/>
                    <a:pt x="278644" y="257366"/>
                  </a:cubicBezTo>
                  <a:cubicBezTo>
                    <a:pt x="280227" y="257564"/>
                    <a:pt x="281810" y="257677"/>
                    <a:pt x="283394" y="257734"/>
                  </a:cubicBezTo>
                  <a:cubicBezTo>
                    <a:pt x="285344" y="257762"/>
                    <a:pt x="287210" y="257649"/>
                    <a:pt x="289133" y="257593"/>
                  </a:cubicBezTo>
                  <a:cubicBezTo>
                    <a:pt x="290942" y="257479"/>
                    <a:pt x="292723" y="257338"/>
                    <a:pt x="294504" y="257197"/>
                  </a:cubicBezTo>
                  <a:cubicBezTo>
                    <a:pt x="294193" y="266667"/>
                    <a:pt x="291253" y="275119"/>
                    <a:pt x="287125" y="282808"/>
                  </a:cubicBezTo>
                  <a:cubicBezTo>
                    <a:pt x="286673" y="282073"/>
                    <a:pt x="286277" y="281310"/>
                    <a:pt x="285797" y="280575"/>
                  </a:cubicBezTo>
                  <a:cubicBezTo>
                    <a:pt x="284892" y="279162"/>
                    <a:pt x="284016" y="277776"/>
                    <a:pt x="282970" y="276504"/>
                  </a:cubicBezTo>
                  <a:cubicBezTo>
                    <a:pt x="282093" y="275402"/>
                    <a:pt x="281188" y="274356"/>
                    <a:pt x="280227" y="273395"/>
                  </a:cubicBezTo>
                  <a:cubicBezTo>
                    <a:pt x="279266" y="272434"/>
                    <a:pt x="278192" y="271529"/>
                    <a:pt x="277202" y="270596"/>
                  </a:cubicBezTo>
                  <a:lnTo>
                    <a:pt x="272792" y="266808"/>
                  </a:lnTo>
                  <a:cubicBezTo>
                    <a:pt x="272622" y="266639"/>
                    <a:pt x="271124" y="265112"/>
                    <a:pt x="270502" y="264490"/>
                  </a:cubicBezTo>
                  <a:cubicBezTo>
                    <a:pt x="270078" y="264094"/>
                    <a:pt x="269908" y="263755"/>
                    <a:pt x="269767" y="263642"/>
                  </a:cubicBezTo>
                  <a:cubicBezTo>
                    <a:pt x="268353" y="262681"/>
                    <a:pt x="267477" y="262116"/>
                    <a:pt x="266968" y="262116"/>
                  </a:cubicBezTo>
                  <a:cubicBezTo>
                    <a:pt x="264734" y="262031"/>
                    <a:pt x="263010" y="262031"/>
                    <a:pt x="262020" y="263331"/>
                  </a:cubicBezTo>
                  <a:cubicBezTo>
                    <a:pt x="259872" y="265225"/>
                    <a:pt x="259561" y="268476"/>
                    <a:pt x="261398" y="270653"/>
                  </a:cubicBezTo>
                  <a:cubicBezTo>
                    <a:pt x="261653" y="270624"/>
                    <a:pt x="261851" y="270907"/>
                    <a:pt x="262020" y="271303"/>
                  </a:cubicBezTo>
                  <a:cubicBezTo>
                    <a:pt x="262218" y="271501"/>
                    <a:pt x="262473" y="271670"/>
                    <a:pt x="262727" y="271840"/>
                  </a:cubicBezTo>
                  <a:lnTo>
                    <a:pt x="262190" y="271840"/>
                  </a:lnTo>
                  <a:cubicBezTo>
                    <a:pt x="262388" y="272603"/>
                    <a:pt x="262529" y="273536"/>
                    <a:pt x="262558" y="273649"/>
                  </a:cubicBezTo>
                  <a:lnTo>
                    <a:pt x="266091" y="279670"/>
                  </a:lnTo>
                  <a:cubicBezTo>
                    <a:pt x="266883" y="280830"/>
                    <a:pt x="267618" y="282017"/>
                    <a:pt x="268495" y="283091"/>
                  </a:cubicBezTo>
                  <a:cubicBezTo>
                    <a:pt x="269314" y="284194"/>
                    <a:pt x="270247" y="285239"/>
                    <a:pt x="271209" y="286257"/>
                  </a:cubicBezTo>
                  <a:cubicBezTo>
                    <a:pt x="272368" y="287416"/>
                    <a:pt x="273668" y="288519"/>
                    <a:pt x="274940" y="289621"/>
                  </a:cubicBezTo>
                  <a:cubicBezTo>
                    <a:pt x="276722" y="291148"/>
                    <a:pt x="278559" y="292476"/>
                    <a:pt x="280369" y="293946"/>
                  </a:cubicBezTo>
                  <a:cubicBezTo>
                    <a:pt x="272339" y="303021"/>
                    <a:pt x="261455" y="308759"/>
                    <a:pt x="249327" y="309918"/>
                  </a:cubicBezTo>
                  <a:cubicBezTo>
                    <a:pt x="250118" y="307176"/>
                    <a:pt x="250797" y="304123"/>
                    <a:pt x="251136" y="303162"/>
                  </a:cubicBezTo>
                  <a:cubicBezTo>
                    <a:pt x="252267" y="298837"/>
                    <a:pt x="253596" y="294596"/>
                    <a:pt x="254331" y="290187"/>
                  </a:cubicBezTo>
                  <a:cubicBezTo>
                    <a:pt x="254783" y="287614"/>
                    <a:pt x="255009" y="284985"/>
                    <a:pt x="255207" y="282356"/>
                  </a:cubicBezTo>
                  <a:cubicBezTo>
                    <a:pt x="255490" y="278398"/>
                    <a:pt x="255574" y="274526"/>
                    <a:pt x="255885" y="270568"/>
                  </a:cubicBezTo>
                  <a:cubicBezTo>
                    <a:pt x="256479" y="267543"/>
                    <a:pt x="254472" y="264575"/>
                    <a:pt x="251362" y="263981"/>
                  </a:cubicBezTo>
                  <a:cubicBezTo>
                    <a:pt x="248252" y="263416"/>
                    <a:pt x="245199" y="265395"/>
                    <a:pt x="244577" y="268420"/>
                  </a:cubicBezTo>
                  <a:cubicBezTo>
                    <a:pt x="242881" y="273762"/>
                    <a:pt x="241043" y="279020"/>
                    <a:pt x="239714" y="284476"/>
                  </a:cubicBezTo>
                  <a:cubicBezTo>
                    <a:pt x="239205" y="286625"/>
                    <a:pt x="238810" y="288801"/>
                    <a:pt x="238499" y="290950"/>
                  </a:cubicBezTo>
                  <a:cubicBezTo>
                    <a:pt x="238046" y="294229"/>
                    <a:pt x="237905" y="297508"/>
                    <a:pt x="237594" y="300759"/>
                  </a:cubicBezTo>
                  <a:cubicBezTo>
                    <a:pt x="237566" y="301607"/>
                    <a:pt x="237594" y="304264"/>
                    <a:pt x="237594" y="306808"/>
                  </a:cubicBezTo>
                  <a:cubicBezTo>
                    <a:pt x="237594" y="307402"/>
                    <a:pt x="237848" y="308222"/>
                    <a:pt x="237877" y="308787"/>
                  </a:cubicBezTo>
                  <a:cubicBezTo>
                    <a:pt x="238301" y="308505"/>
                    <a:pt x="238781" y="308194"/>
                    <a:pt x="238951" y="308024"/>
                  </a:cubicBezTo>
                  <a:cubicBezTo>
                    <a:pt x="238527" y="308335"/>
                    <a:pt x="238216" y="308703"/>
                    <a:pt x="237905" y="309127"/>
                  </a:cubicBezTo>
                  <a:lnTo>
                    <a:pt x="237877" y="308816"/>
                  </a:lnTo>
                  <a:cubicBezTo>
                    <a:pt x="237453" y="309098"/>
                    <a:pt x="237198" y="309381"/>
                    <a:pt x="237622" y="309466"/>
                  </a:cubicBezTo>
                  <a:lnTo>
                    <a:pt x="237707" y="309466"/>
                  </a:lnTo>
                  <a:cubicBezTo>
                    <a:pt x="237679" y="309522"/>
                    <a:pt x="237763" y="309579"/>
                    <a:pt x="237707" y="309636"/>
                  </a:cubicBezTo>
                  <a:cubicBezTo>
                    <a:pt x="227218" y="307967"/>
                    <a:pt x="217832" y="302710"/>
                    <a:pt x="210595" y="294964"/>
                  </a:cubicBezTo>
                  <a:cubicBezTo>
                    <a:pt x="211075" y="293946"/>
                    <a:pt x="211528" y="292985"/>
                    <a:pt x="211528" y="292985"/>
                  </a:cubicBezTo>
                  <a:cubicBezTo>
                    <a:pt x="211528" y="292985"/>
                    <a:pt x="211471" y="293353"/>
                    <a:pt x="211415" y="293466"/>
                  </a:cubicBezTo>
                  <a:lnTo>
                    <a:pt x="217889" y="286003"/>
                  </a:lnTo>
                  <a:cubicBezTo>
                    <a:pt x="219189" y="284420"/>
                    <a:pt x="220546" y="282921"/>
                    <a:pt x="221762" y="281367"/>
                  </a:cubicBezTo>
                  <a:cubicBezTo>
                    <a:pt x="223006" y="279755"/>
                    <a:pt x="224165" y="278144"/>
                    <a:pt x="225239" y="276476"/>
                  </a:cubicBezTo>
                  <a:cubicBezTo>
                    <a:pt x="226568" y="274469"/>
                    <a:pt x="227784" y="272405"/>
                    <a:pt x="228971" y="270342"/>
                  </a:cubicBezTo>
                  <a:cubicBezTo>
                    <a:pt x="230809" y="267232"/>
                    <a:pt x="232420" y="264123"/>
                    <a:pt x="234258" y="261013"/>
                  </a:cubicBezTo>
                  <a:cubicBezTo>
                    <a:pt x="236180" y="258554"/>
                    <a:pt x="235671" y="255077"/>
                    <a:pt x="233127" y="253211"/>
                  </a:cubicBezTo>
                  <a:cubicBezTo>
                    <a:pt x="230583" y="251345"/>
                    <a:pt x="226964" y="251826"/>
                    <a:pt x="225070" y="254313"/>
                  </a:cubicBezTo>
                  <a:cubicBezTo>
                    <a:pt x="220829" y="258752"/>
                    <a:pt x="216503" y="263077"/>
                    <a:pt x="212602" y="267882"/>
                  </a:cubicBezTo>
                  <a:cubicBezTo>
                    <a:pt x="211358" y="269465"/>
                    <a:pt x="210199" y="271105"/>
                    <a:pt x="209125" y="272801"/>
                  </a:cubicBezTo>
                  <a:cubicBezTo>
                    <a:pt x="207994" y="274469"/>
                    <a:pt x="207004" y="276193"/>
                    <a:pt x="205958" y="277890"/>
                  </a:cubicBezTo>
                  <a:lnTo>
                    <a:pt x="203018" y="283289"/>
                  </a:lnTo>
                  <a:cubicBezTo>
                    <a:pt x="198551" y="275091"/>
                    <a:pt x="195272" y="266130"/>
                    <a:pt x="195158" y="255981"/>
                  </a:cubicBezTo>
                  <a:close/>
                  <a:moveTo>
                    <a:pt x="263293" y="207811"/>
                  </a:moveTo>
                  <a:cubicBezTo>
                    <a:pt x="263180" y="207529"/>
                    <a:pt x="263010" y="207246"/>
                    <a:pt x="262925" y="206907"/>
                  </a:cubicBezTo>
                  <a:cubicBezTo>
                    <a:pt x="262869" y="206822"/>
                    <a:pt x="262840" y="206737"/>
                    <a:pt x="262840" y="206624"/>
                  </a:cubicBezTo>
                  <a:cubicBezTo>
                    <a:pt x="262897" y="207133"/>
                    <a:pt x="263066" y="207500"/>
                    <a:pt x="263293" y="207811"/>
                  </a:cubicBezTo>
                  <a:close/>
                  <a:moveTo>
                    <a:pt x="261342" y="270653"/>
                  </a:moveTo>
                  <a:lnTo>
                    <a:pt x="261370" y="270624"/>
                  </a:lnTo>
                  <a:cubicBezTo>
                    <a:pt x="261455" y="270709"/>
                    <a:pt x="261483" y="270794"/>
                    <a:pt x="261568" y="270879"/>
                  </a:cubicBezTo>
                  <a:cubicBezTo>
                    <a:pt x="261681" y="270992"/>
                    <a:pt x="261822" y="271162"/>
                    <a:pt x="261992" y="271275"/>
                  </a:cubicBezTo>
                  <a:lnTo>
                    <a:pt x="262105" y="271642"/>
                  </a:lnTo>
                  <a:lnTo>
                    <a:pt x="262162" y="271812"/>
                  </a:lnTo>
                  <a:cubicBezTo>
                    <a:pt x="260409" y="271755"/>
                    <a:pt x="259448" y="271473"/>
                    <a:pt x="261342" y="27065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34"/>
            <p:cNvSpPr/>
            <p:nvPr/>
          </p:nvSpPr>
          <p:spPr>
            <a:xfrm rot="-5400000">
              <a:off x="8456499" y="4513746"/>
              <a:ext cx="90624" cy="75712"/>
            </a:xfrm>
            <a:custGeom>
              <a:rect b="b" l="l" r="r" t="t"/>
              <a:pathLst>
                <a:path extrusionOk="0" h="151423" w="181248">
                  <a:moveTo>
                    <a:pt x="1509" y="146417"/>
                  </a:moveTo>
                  <a:cubicBezTo>
                    <a:pt x="-10704" y="130473"/>
                    <a:pt x="54632" y="44140"/>
                    <a:pt x="73941" y="22034"/>
                  </a:cubicBezTo>
                  <a:cubicBezTo>
                    <a:pt x="82959" y="11716"/>
                    <a:pt x="97463" y="-1429"/>
                    <a:pt x="112560" y="126"/>
                  </a:cubicBezTo>
                  <a:cubicBezTo>
                    <a:pt x="126865" y="1596"/>
                    <a:pt x="131813" y="31731"/>
                    <a:pt x="129296" y="42331"/>
                  </a:cubicBezTo>
                  <a:cubicBezTo>
                    <a:pt x="128901" y="43999"/>
                    <a:pt x="122342" y="59264"/>
                    <a:pt x="122737" y="59604"/>
                  </a:cubicBezTo>
                  <a:cubicBezTo>
                    <a:pt x="124519" y="61130"/>
                    <a:pt x="135149" y="58755"/>
                    <a:pt x="137665" y="58897"/>
                  </a:cubicBezTo>
                  <a:cubicBezTo>
                    <a:pt x="152140" y="59632"/>
                    <a:pt x="170601" y="62402"/>
                    <a:pt x="178630" y="76028"/>
                  </a:cubicBezTo>
                  <a:cubicBezTo>
                    <a:pt x="190023" y="95307"/>
                    <a:pt x="161413" y="111731"/>
                    <a:pt x="147079" y="117781"/>
                  </a:cubicBezTo>
                  <a:cubicBezTo>
                    <a:pt x="102410" y="136692"/>
                    <a:pt x="13694" y="162389"/>
                    <a:pt x="1509" y="146417"/>
                  </a:cubicBezTo>
                  <a:lnTo>
                    <a:pt x="1509" y="146417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03" name="Google Shape;2503;p34"/>
          <p:cNvSpPr txBox="1"/>
          <p:nvPr/>
        </p:nvSpPr>
        <p:spPr>
          <a:xfrm>
            <a:off x="3346900" y="1586450"/>
            <a:ext cx="941400" cy="15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Gilda Display"/>
                <a:ea typeface="Gilda Display"/>
                <a:cs typeface="Gilda Display"/>
                <a:sym typeface="Gilda Display"/>
              </a:rPr>
              <a:t>MONTH 1</a:t>
            </a:r>
            <a:endParaRPr sz="600">
              <a:solidFill>
                <a:schemeClr val="lt1"/>
              </a:solidFill>
              <a:latin typeface="Gilda Display"/>
              <a:ea typeface="Gilda Display"/>
              <a:cs typeface="Gilda Display"/>
              <a:sym typeface="Gilda Display"/>
            </a:endParaRPr>
          </a:p>
        </p:txBody>
      </p:sp>
      <p:sp>
        <p:nvSpPr>
          <p:cNvPr id="2504" name="Google Shape;2504;p34"/>
          <p:cNvSpPr txBox="1"/>
          <p:nvPr/>
        </p:nvSpPr>
        <p:spPr>
          <a:xfrm>
            <a:off x="5392467" y="1586450"/>
            <a:ext cx="740400" cy="15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Gilda Display"/>
                <a:ea typeface="Gilda Display"/>
                <a:cs typeface="Gilda Display"/>
                <a:sym typeface="Gilda Display"/>
              </a:rPr>
              <a:t>MONTH 3</a:t>
            </a:r>
            <a:endParaRPr sz="600">
              <a:solidFill>
                <a:schemeClr val="lt1"/>
              </a:solidFill>
              <a:latin typeface="Gilda Display"/>
              <a:ea typeface="Gilda Display"/>
              <a:cs typeface="Gilda Display"/>
              <a:sym typeface="Gilda Display"/>
            </a:endParaRPr>
          </a:p>
        </p:txBody>
      </p:sp>
      <p:sp>
        <p:nvSpPr>
          <p:cNvPr id="2505" name="Google Shape;2505;p34"/>
          <p:cNvSpPr txBox="1"/>
          <p:nvPr/>
        </p:nvSpPr>
        <p:spPr>
          <a:xfrm>
            <a:off x="6341257" y="1586450"/>
            <a:ext cx="804000" cy="15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Gilda Display"/>
                <a:ea typeface="Gilda Display"/>
                <a:cs typeface="Gilda Display"/>
                <a:sym typeface="Gilda Display"/>
              </a:rPr>
              <a:t>MONTH 4</a:t>
            </a:r>
            <a:endParaRPr sz="600">
              <a:solidFill>
                <a:schemeClr val="lt1"/>
              </a:solidFill>
              <a:latin typeface="Gilda Display"/>
              <a:ea typeface="Gilda Display"/>
              <a:cs typeface="Gilda Display"/>
              <a:sym typeface="Gilda Display"/>
            </a:endParaRPr>
          </a:p>
        </p:txBody>
      </p:sp>
      <p:sp>
        <p:nvSpPr>
          <p:cNvPr id="2506" name="Google Shape;2506;p34"/>
          <p:cNvSpPr txBox="1"/>
          <p:nvPr/>
        </p:nvSpPr>
        <p:spPr>
          <a:xfrm>
            <a:off x="7264550" y="1586450"/>
            <a:ext cx="880200" cy="15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Gilda Display"/>
                <a:ea typeface="Gilda Display"/>
                <a:cs typeface="Gilda Display"/>
                <a:sym typeface="Gilda Display"/>
              </a:rPr>
              <a:t>MONTH 5</a:t>
            </a:r>
            <a:endParaRPr sz="600">
              <a:solidFill>
                <a:schemeClr val="lt1"/>
              </a:solidFill>
              <a:latin typeface="Gilda Display"/>
              <a:ea typeface="Gilda Display"/>
              <a:cs typeface="Gilda Display"/>
              <a:sym typeface="Gilda Display"/>
            </a:endParaRPr>
          </a:p>
        </p:txBody>
      </p:sp>
      <p:sp>
        <p:nvSpPr>
          <p:cNvPr id="2507" name="Google Shape;2507;p34"/>
          <p:cNvSpPr txBox="1"/>
          <p:nvPr/>
        </p:nvSpPr>
        <p:spPr>
          <a:xfrm>
            <a:off x="960789" y="1510522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 u="none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Tasks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08" name="Google Shape;2508;p34"/>
          <p:cNvSpPr txBox="1"/>
          <p:nvPr/>
        </p:nvSpPr>
        <p:spPr>
          <a:xfrm>
            <a:off x="960789" y="1957319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09" name="Google Shape;2509;p34"/>
          <p:cNvSpPr txBox="1"/>
          <p:nvPr/>
        </p:nvSpPr>
        <p:spPr>
          <a:xfrm>
            <a:off x="960789" y="2257969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0" name="Google Shape;2510;p34"/>
          <p:cNvSpPr txBox="1"/>
          <p:nvPr/>
        </p:nvSpPr>
        <p:spPr>
          <a:xfrm>
            <a:off x="960789" y="2558618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1" name="Google Shape;2511;p34"/>
          <p:cNvSpPr txBox="1"/>
          <p:nvPr/>
        </p:nvSpPr>
        <p:spPr>
          <a:xfrm>
            <a:off x="960789" y="2859268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2" name="Google Shape;2512;p34"/>
          <p:cNvSpPr txBox="1"/>
          <p:nvPr/>
        </p:nvSpPr>
        <p:spPr>
          <a:xfrm>
            <a:off x="960789" y="3159918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3" name="Google Shape;2513;p34"/>
          <p:cNvSpPr txBox="1"/>
          <p:nvPr/>
        </p:nvSpPr>
        <p:spPr>
          <a:xfrm>
            <a:off x="960789" y="3460567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4" name="Google Shape;2514;p34"/>
          <p:cNvSpPr txBox="1"/>
          <p:nvPr/>
        </p:nvSpPr>
        <p:spPr>
          <a:xfrm>
            <a:off x="960789" y="3761217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5" name="Google Shape;2515;p34"/>
          <p:cNvSpPr txBox="1"/>
          <p:nvPr/>
        </p:nvSpPr>
        <p:spPr>
          <a:xfrm>
            <a:off x="960789" y="4061866"/>
            <a:ext cx="2155800" cy="20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150017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2E2E2E"/>
                </a:solidFill>
                <a:latin typeface="Oxygen Light"/>
                <a:ea typeface="Oxygen Light"/>
                <a:cs typeface="Oxygen Light"/>
                <a:sym typeface="Oxygen Light"/>
              </a:rPr>
              <a:t>Write your task here</a:t>
            </a:r>
            <a:endParaRPr sz="600">
              <a:latin typeface="Oxygen Light"/>
              <a:ea typeface="Oxygen Light"/>
              <a:cs typeface="Oxygen Light"/>
              <a:sym typeface="Oxygen Light"/>
            </a:endParaRPr>
          </a:p>
        </p:txBody>
      </p:sp>
      <p:sp>
        <p:nvSpPr>
          <p:cNvPr id="2516" name="Google Shape;2516;p34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Add a Gantt Chart Page</a:t>
            </a:r>
            <a:endParaRPr/>
          </a:p>
        </p:txBody>
      </p:sp>
      <p:sp>
        <p:nvSpPr>
          <p:cNvPr id="2517" name="Google Shape;2517;p34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518" name="Google Shape;2518;p34"/>
          <p:cNvSpPr/>
          <p:nvPr/>
        </p:nvSpPr>
        <p:spPr>
          <a:xfrm>
            <a:off x="3872655" y="2379719"/>
            <a:ext cx="955992" cy="47323"/>
          </a:xfrm>
          <a:custGeom>
            <a:rect b="b" l="l" r="r" t="t"/>
            <a:pathLst>
              <a:path extrusionOk="0" h="69850" w="1411059">
                <a:moveTo>
                  <a:pt x="1120229" y="0"/>
                </a:moveTo>
                <a:lnTo>
                  <a:pt x="0" y="0"/>
                </a:lnTo>
                <a:lnTo>
                  <a:pt x="0" y="69850"/>
                </a:lnTo>
                <a:lnTo>
                  <a:pt x="1411059" y="69850"/>
                </a:lnTo>
                <a:lnTo>
                  <a:pt x="141105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19" name="Google Shape;2519;p34"/>
          <p:cNvSpPr/>
          <p:nvPr/>
        </p:nvSpPr>
        <p:spPr>
          <a:xfrm>
            <a:off x="3372993" y="2077018"/>
            <a:ext cx="546370" cy="47323"/>
          </a:xfrm>
          <a:custGeom>
            <a:rect b="b" l="l" r="r" t="t"/>
            <a:pathLst>
              <a:path extrusionOk="0" h="69850" w="806450">
                <a:moveTo>
                  <a:pt x="515620" y="0"/>
                </a:moveTo>
                <a:lnTo>
                  <a:pt x="0" y="0"/>
                </a:lnTo>
                <a:lnTo>
                  <a:pt x="0" y="69850"/>
                </a:lnTo>
                <a:lnTo>
                  <a:pt x="806450" y="69850"/>
                </a:lnTo>
                <a:lnTo>
                  <a:pt x="8064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0" name="Google Shape;2520;p34"/>
          <p:cNvSpPr/>
          <p:nvPr/>
        </p:nvSpPr>
        <p:spPr>
          <a:xfrm>
            <a:off x="4747834" y="2678318"/>
            <a:ext cx="546370" cy="47323"/>
          </a:xfrm>
          <a:custGeom>
            <a:rect b="b" l="l" r="r" t="t"/>
            <a:pathLst>
              <a:path extrusionOk="0" h="69850" w="806450">
                <a:moveTo>
                  <a:pt x="515620" y="0"/>
                </a:moveTo>
                <a:lnTo>
                  <a:pt x="0" y="0"/>
                </a:lnTo>
                <a:lnTo>
                  <a:pt x="0" y="69850"/>
                </a:lnTo>
                <a:lnTo>
                  <a:pt x="806450" y="69850"/>
                </a:lnTo>
                <a:lnTo>
                  <a:pt x="8064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1" name="Google Shape;2521;p34"/>
          <p:cNvSpPr/>
          <p:nvPr/>
        </p:nvSpPr>
        <p:spPr>
          <a:xfrm>
            <a:off x="5294142" y="2983070"/>
            <a:ext cx="546370" cy="47323"/>
          </a:xfrm>
          <a:custGeom>
            <a:rect b="b" l="l" r="r" t="t"/>
            <a:pathLst>
              <a:path extrusionOk="0" h="69850" w="806450">
                <a:moveTo>
                  <a:pt x="515620" y="0"/>
                </a:moveTo>
                <a:lnTo>
                  <a:pt x="0" y="0"/>
                </a:lnTo>
                <a:lnTo>
                  <a:pt x="0" y="69850"/>
                </a:lnTo>
                <a:lnTo>
                  <a:pt x="806450" y="69850"/>
                </a:lnTo>
                <a:lnTo>
                  <a:pt x="8064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2" name="Google Shape;2522;p34"/>
          <p:cNvSpPr/>
          <p:nvPr/>
        </p:nvSpPr>
        <p:spPr>
          <a:xfrm>
            <a:off x="5309105" y="3279617"/>
            <a:ext cx="955992" cy="47323"/>
          </a:xfrm>
          <a:custGeom>
            <a:rect b="b" l="l" r="r" t="t"/>
            <a:pathLst>
              <a:path extrusionOk="0" h="69850" w="1411059">
                <a:moveTo>
                  <a:pt x="1120229" y="0"/>
                </a:moveTo>
                <a:lnTo>
                  <a:pt x="0" y="0"/>
                </a:lnTo>
                <a:lnTo>
                  <a:pt x="0" y="69850"/>
                </a:lnTo>
                <a:lnTo>
                  <a:pt x="1411059" y="69850"/>
                </a:lnTo>
                <a:lnTo>
                  <a:pt x="141105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3" name="Google Shape;2523;p34"/>
          <p:cNvSpPr/>
          <p:nvPr/>
        </p:nvSpPr>
        <p:spPr>
          <a:xfrm>
            <a:off x="5723709" y="3584370"/>
            <a:ext cx="546370" cy="47323"/>
          </a:xfrm>
          <a:custGeom>
            <a:rect b="b" l="l" r="r" t="t"/>
            <a:pathLst>
              <a:path extrusionOk="0" h="69850" w="806450">
                <a:moveTo>
                  <a:pt x="515620" y="0"/>
                </a:moveTo>
                <a:lnTo>
                  <a:pt x="0" y="0"/>
                </a:lnTo>
                <a:lnTo>
                  <a:pt x="0" y="69850"/>
                </a:lnTo>
                <a:lnTo>
                  <a:pt x="806450" y="69850"/>
                </a:lnTo>
                <a:lnTo>
                  <a:pt x="80645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4" name="Google Shape;2524;p34"/>
          <p:cNvSpPr/>
          <p:nvPr/>
        </p:nvSpPr>
        <p:spPr>
          <a:xfrm>
            <a:off x="6099995" y="3885679"/>
            <a:ext cx="1126033" cy="47323"/>
          </a:xfrm>
          <a:custGeom>
            <a:rect b="b" l="l" r="r" t="t"/>
            <a:pathLst>
              <a:path extrusionOk="0" h="69850" w="1662041">
                <a:moveTo>
                  <a:pt x="1371211" y="0"/>
                </a:moveTo>
                <a:lnTo>
                  <a:pt x="0" y="0"/>
                </a:lnTo>
                <a:lnTo>
                  <a:pt x="0" y="69850"/>
                </a:lnTo>
                <a:lnTo>
                  <a:pt x="1662041" y="69850"/>
                </a:lnTo>
                <a:lnTo>
                  <a:pt x="1662041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525" name="Google Shape;2525;p34"/>
          <p:cNvSpPr/>
          <p:nvPr/>
        </p:nvSpPr>
        <p:spPr>
          <a:xfrm>
            <a:off x="7221817" y="4186329"/>
            <a:ext cx="961503" cy="47323"/>
          </a:xfrm>
          <a:custGeom>
            <a:rect b="b" l="l" r="r" t="t"/>
            <a:pathLst>
              <a:path extrusionOk="0" h="69850" w="1419193">
                <a:moveTo>
                  <a:pt x="1128363" y="0"/>
                </a:moveTo>
                <a:lnTo>
                  <a:pt x="0" y="0"/>
                </a:lnTo>
                <a:lnTo>
                  <a:pt x="0" y="69850"/>
                </a:lnTo>
                <a:lnTo>
                  <a:pt x="1419193" y="69850"/>
                </a:lnTo>
                <a:lnTo>
                  <a:pt x="141919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5"/>
        </a:solidFill>
      </p:bgPr>
    </p:bg>
    <p:spTree>
      <p:nvGrpSpPr>
        <p:cNvPr id="2529" name="Shape 2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30" name="Google Shape;2530;p35"/>
          <p:cNvCxnSpPr/>
          <p:nvPr/>
        </p:nvCxnSpPr>
        <p:spPr>
          <a:xfrm rot="-5400000">
            <a:off x="895990" y="2573123"/>
            <a:ext cx="5128800" cy="0"/>
          </a:xfrm>
          <a:prstGeom prst="straightConnector1">
            <a:avLst/>
          </a:prstGeom>
          <a:noFill/>
          <a:ln cap="rnd" cmpd="sng" w="9525">
            <a:solidFill>
              <a:srgbClr val="EFA593">
                <a:alpha val="29800"/>
              </a:srgbClr>
            </a:solidFill>
            <a:prstDash val="solid"/>
            <a:round/>
            <a:headEnd len="sm" w="sm" type="none"/>
            <a:tailEnd len="sm" w="sm" type="none"/>
          </a:ln>
        </p:spPr>
      </p:cxnSp>
      <p:grpSp>
        <p:nvGrpSpPr>
          <p:cNvPr id="2531" name="Google Shape;2531;p35"/>
          <p:cNvGrpSpPr/>
          <p:nvPr/>
        </p:nvGrpSpPr>
        <p:grpSpPr>
          <a:xfrm>
            <a:off x="7487863" y="1646351"/>
            <a:ext cx="752700" cy="947482"/>
            <a:chOff x="7487863" y="1646351"/>
            <a:chExt cx="752700" cy="947482"/>
          </a:xfrm>
        </p:grpSpPr>
        <p:grpSp>
          <p:nvGrpSpPr>
            <p:cNvPr id="2532" name="Google Shape;2532;p35"/>
            <p:cNvGrpSpPr/>
            <p:nvPr/>
          </p:nvGrpSpPr>
          <p:grpSpPr>
            <a:xfrm>
              <a:off x="7680972" y="1860170"/>
              <a:ext cx="420724" cy="411782"/>
              <a:chOff x="15361944" y="3720340"/>
              <a:chExt cx="841448" cy="823564"/>
            </a:xfrm>
          </p:grpSpPr>
          <p:sp>
            <p:nvSpPr>
              <p:cNvPr id="2533" name="Google Shape;2533;p35"/>
              <p:cNvSpPr/>
              <p:nvPr/>
            </p:nvSpPr>
            <p:spPr>
              <a:xfrm>
                <a:off x="15361944" y="3720340"/>
                <a:ext cx="235625" cy="299958"/>
              </a:xfrm>
              <a:custGeom>
                <a:rect b="b" l="l" r="r" t="t"/>
                <a:pathLst>
                  <a:path extrusionOk="0" h="299958" w="235625">
                    <a:moveTo>
                      <a:pt x="221751" y="5417"/>
                    </a:moveTo>
                    <a:cubicBezTo>
                      <a:pt x="204416" y="12823"/>
                      <a:pt x="187384" y="20859"/>
                      <a:pt x="170423" y="29012"/>
                    </a:cubicBezTo>
                    <a:cubicBezTo>
                      <a:pt x="99630" y="63002"/>
                      <a:pt x="26030" y="114676"/>
                      <a:pt x="6144" y="195272"/>
                    </a:cubicBezTo>
                    <a:cubicBezTo>
                      <a:pt x="389" y="218586"/>
                      <a:pt x="-2746" y="243582"/>
                      <a:pt x="3196" y="267527"/>
                    </a:cubicBezTo>
                    <a:cubicBezTo>
                      <a:pt x="4085" y="271078"/>
                      <a:pt x="15783" y="299928"/>
                      <a:pt x="20064" y="299695"/>
                    </a:cubicBezTo>
                    <a:cubicBezTo>
                      <a:pt x="131892" y="306166"/>
                      <a:pt x="211107" y="192351"/>
                      <a:pt x="227249" y="95427"/>
                    </a:cubicBezTo>
                    <a:cubicBezTo>
                      <a:pt x="231297" y="71178"/>
                      <a:pt x="232443" y="46392"/>
                      <a:pt x="234034" y="21817"/>
                    </a:cubicBezTo>
                    <a:cubicBezTo>
                      <a:pt x="234268" y="18336"/>
                      <a:pt x="237309" y="3035"/>
                      <a:pt x="234314" y="68"/>
                    </a:cubicBezTo>
                    <a:cubicBezTo>
                      <a:pt x="233566" y="-680"/>
                      <a:pt x="222757" y="4997"/>
                      <a:pt x="221751" y="541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4" name="Google Shape;2534;p35"/>
              <p:cNvSpPr/>
              <p:nvPr/>
            </p:nvSpPr>
            <p:spPr>
              <a:xfrm>
                <a:off x="15857116" y="4368389"/>
                <a:ext cx="346276" cy="175515"/>
              </a:xfrm>
              <a:custGeom>
                <a:rect b="b" l="l" r="r" t="t"/>
                <a:pathLst>
                  <a:path extrusionOk="0" h="175515" w="346276">
                    <a:moveTo>
                      <a:pt x="332906" y="15375"/>
                    </a:moveTo>
                    <a:cubicBezTo>
                      <a:pt x="314564" y="11731"/>
                      <a:pt x="296106" y="8810"/>
                      <a:pt x="277624" y="5984"/>
                    </a:cubicBezTo>
                    <a:cubicBezTo>
                      <a:pt x="200491" y="-5743"/>
                      <a:pt x="111052" y="-4599"/>
                      <a:pt x="49032" y="50113"/>
                    </a:cubicBezTo>
                    <a:cubicBezTo>
                      <a:pt x="31088" y="65951"/>
                      <a:pt x="14338" y="84593"/>
                      <a:pt x="5565" y="107464"/>
                    </a:cubicBezTo>
                    <a:cubicBezTo>
                      <a:pt x="4254" y="110851"/>
                      <a:pt x="-2577" y="140940"/>
                      <a:pt x="1049" y="143136"/>
                    </a:cubicBezTo>
                    <a:cubicBezTo>
                      <a:pt x="88687" y="210789"/>
                      <a:pt x="218014" y="162058"/>
                      <a:pt x="286280" y="91929"/>
                    </a:cubicBezTo>
                    <a:cubicBezTo>
                      <a:pt x="303358" y="74385"/>
                      <a:pt x="318378" y="54785"/>
                      <a:pt x="333631" y="35605"/>
                    </a:cubicBezTo>
                    <a:cubicBezTo>
                      <a:pt x="335807" y="32896"/>
                      <a:pt x="346990" y="22103"/>
                      <a:pt x="346241" y="18015"/>
                    </a:cubicBezTo>
                    <a:cubicBezTo>
                      <a:pt x="346030" y="16987"/>
                      <a:pt x="333982" y="15585"/>
                      <a:pt x="332906" y="1537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anchorCtr="0" anchor="ctr" bIns="22850" lIns="45725" spcFirstLastPara="1" rIns="45725" wrap="square" tIns="2285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535" name="Google Shape;2535;p35"/>
            <p:cNvSpPr/>
            <p:nvPr/>
          </p:nvSpPr>
          <p:spPr>
            <a:xfrm>
              <a:off x="7665305" y="1880413"/>
              <a:ext cx="118582" cy="155281"/>
            </a:xfrm>
            <a:custGeom>
              <a:rect b="b" l="l" r="r" t="t"/>
              <a:pathLst>
                <a:path extrusionOk="0" h="310561" w="237164">
                  <a:moveTo>
                    <a:pt x="234441" y="555"/>
                  </a:moveTo>
                  <a:cubicBezTo>
                    <a:pt x="231984" y="-706"/>
                    <a:pt x="228943" y="251"/>
                    <a:pt x="227656" y="2728"/>
                  </a:cubicBezTo>
                  <a:cubicBezTo>
                    <a:pt x="222252" y="12773"/>
                    <a:pt x="215608" y="22514"/>
                    <a:pt x="208356" y="32069"/>
                  </a:cubicBezTo>
                  <a:cubicBezTo>
                    <a:pt x="191394" y="54449"/>
                    <a:pt x="171111" y="75707"/>
                    <a:pt x="154734" y="96615"/>
                  </a:cubicBezTo>
                  <a:cubicBezTo>
                    <a:pt x="142943" y="111823"/>
                    <a:pt x="131129" y="126961"/>
                    <a:pt x="119361" y="142146"/>
                  </a:cubicBezTo>
                  <a:cubicBezTo>
                    <a:pt x="119782" y="134693"/>
                    <a:pt x="120578" y="126470"/>
                    <a:pt x="121911" y="117383"/>
                  </a:cubicBezTo>
                  <a:cubicBezTo>
                    <a:pt x="122473" y="113575"/>
                    <a:pt x="123081" y="109744"/>
                    <a:pt x="123689" y="105889"/>
                  </a:cubicBezTo>
                  <a:cubicBezTo>
                    <a:pt x="124298" y="102058"/>
                    <a:pt x="124929" y="98204"/>
                    <a:pt x="125608" y="94443"/>
                  </a:cubicBezTo>
                  <a:cubicBezTo>
                    <a:pt x="128134" y="80169"/>
                    <a:pt x="131410" y="66900"/>
                    <a:pt x="136510" y="58654"/>
                  </a:cubicBezTo>
                  <a:cubicBezTo>
                    <a:pt x="138077" y="56364"/>
                    <a:pt x="137492" y="53234"/>
                    <a:pt x="135200" y="51669"/>
                  </a:cubicBezTo>
                  <a:cubicBezTo>
                    <a:pt x="132907" y="50104"/>
                    <a:pt x="129772" y="50688"/>
                    <a:pt x="128181" y="52977"/>
                  </a:cubicBezTo>
                  <a:cubicBezTo>
                    <a:pt x="123736" y="58770"/>
                    <a:pt x="119712" y="67087"/>
                    <a:pt x="116414" y="76758"/>
                  </a:cubicBezTo>
                  <a:cubicBezTo>
                    <a:pt x="113770" y="84421"/>
                    <a:pt x="111501" y="92924"/>
                    <a:pt x="109980" y="101614"/>
                  </a:cubicBezTo>
                  <a:cubicBezTo>
                    <a:pt x="108787" y="108389"/>
                    <a:pt x="108062" y="115281"/>
                    <a:pt x="107687" y="121892"/>
                  </a:cubicBezTo>
                  <a:cubicBezTo>
                    <a:pt x="106962" y="133736"/>
                    <a:pt x="107430" y="144645"/>
                    <a:pt x="108483" y="152728"/>
                  </a:cubicBezTo>
                  <a:cubicBezTo>
                    <a:pt x="108553" y="153569"/>
                    <a:pt x="109138" y="154106"/>
                    <a:pt x="109535" y="154784"/>
                  </a:cubicBezTo>
                  <a:cubicBezTo>
                    <a:pt x="108857" y="155672"/>
                    <a:pt x="108179" y="156536"/>
                    <a:pt x="107500" y="157400"/>
                  </a:cubicBezTo>
                  <a:cubicBezTo>
                    <a:pt x="97066" y="170973"/>
                    <a:pt x="86772" y="184639"/>
                    <a:pt x="76525" y="198329"/>
                  </a:cubicBezTo>
                  <a:cubicBezTo>
                    <a:pt x="75496" y="199707"/>
                    <a:pt x="74513" y="201132"/>
                    <a:pt x="73484" y="202510"/>
                  </a:cubicBezTo>
                  <a:cubicBezTo>
                    <a:pt x="72993" y="200992"/>
                    <a:pt x="72501" y="199473"/>
                    <a:pt x="72174" y="197838"/>
                  </a:cubicBezTo>
                  <a:cubicBezTo>
                    <a:pt x="71238" y="193189"/>
                    <a:pt x="71215" y="188120"/>
                    <a:pt x="71355" y="183004"/>
                  </a:cubicBezTo>
                  <a:cubicBezTo>
                    <a:pt x="71472" y="178799"/>
                    <a:pt x="71683" y="174571"/>
                    <a:pt x="72080" y="170529"/>
                  </a:cubicBezTo>
                  <a:cubicBezTo>
                    <a:pt x="72829" y="163100"/>
                    <a:pt x="73905" y="156349"/>
                    <a:pt x="74981" y="151607"/>
                  </a:cubicBezTo>
                  <a:cubicBezTo>
                    <a:pt x="75379" y="149831"/>
                    <a:pt x="75473" y="147822"/>
                    <a:pt x="75730" y="146724"/>
                  </a:cubicBezTo>
                  <a:lnTo>
                    <a:pt x="75683" y="146748"/>
                  </a:lnTo>
                  <a:lnTo>
                    <a:pt x="75753" y="146701"/>
                  </a:lnTo>
                  <a:lnTo>
                    <a:pt x="75730" y="146724"/>
                  </a:lnTo>
                  <a:cubicBezTo>
                    <a:pt x="76128" y="146491"/>
                    <a:pt x="76923" y="146070"/>
                    <a:pt x="76408" y="145860"/>
                  </a:cubicBezTo>
                  <a:cubicBezTo>
                    <a:pt x="76549" y="145673"/>
                    <a:pt x="76666" y="145463"/>
                    <a:pt x="76783" y="145229"/>
                  </a:cubicBezTo>
                  <a:cubicBezTo>
                    <a:pt x="77929" y="142706"/>
                    <a:pt x="76829" y="139716"/>
                    <a:pt x="74303" y="138548"/>
                  </a:cubicBezTo>
                  <a:cubicBezTo>
                    <a:pt x="73461" y="138081"/>
                    <a:pt x="70045" y="137123"/>
                    <a:pt x="67542" y="140931"/>
                  </a:cubicBezTo>
                  <a:cubicBezTo>
                    <a:pt x="67167" y="141515"/>
                    <a:pt x="66536" y="142846"/>
                    <a:pt x="65717" y="144762"/>
                  </a:cubicBezTo>
                  <a:cubicBezTo>
                    <a:pt x="64220" y="148289"/>
                    <a:pt x="62020" y="154223"/>
                    <a:pt x="60219" y="161395"/>
                  </a:cubicBezTo>
                  <a:cubicBezTo>
                    <a:pt x="58886" y="166721"/>
                    <a:pt x="57692" y="172678"/>
                    <a:pt x="57295" y="178775"/>
                  </a:cubicBezTo>
                  <a:cubicBezTo>
                    <a:pt x="56944" y="184219"/>
                    <a:pt x="57201" y="189732"/>
                    <a:pt x="58184" y="194918"/>
                  </a:cubicBezTo>
                  <a:cubicBezTo>
                    <a:pt x="59447" y="201763"/>
                    <a:pt x="62348" y="207579"/>
                    <a:pt x="66185" y="212579"/>
                  </a:cubicBezTo>
                  <a:cubicBezTo>
                    <a:pt x="44194" y="242224"/>
                    <a:pt x="22389" y="272032"/>
                    <a:pt x="1007" y="302238"/>
                  </a:cubicBezTo>
                  <a:cubicBezTo>
                    <a:pt x="-701" y="304574"/>
                    <a:pt x="-187" y="307868"/>
                    <a:pt x="2176" y="309573"/>
                  </a:cubicBezTo>
                  <a:cubicBezTo>
                    <a:pt x="4516" y="311255"/>
                    <a:pt x="7814" y="310741"/>
                    <a:pt x="9522" y="308405"/>
                  </a:cubicBezTo>
                  <a:cubicBezTo>
                    <a:pt x="31046" y="279625"/>
                    <a:pt x="52990" y="251264"/>
                    <a:pt x="74934" y="222881"/>
                  </a:cubicBezTo>
                  <a:cubicBezTo>
                    <a:pt x="75215" y="222530"/>
                    <a:pt x="75496" y="222157"/>
                    <a:pt x="75753" y="221806"/>
                  </a:cubicBezTo>
                  <a:cubicBezTo>
                    <a:pt x="85275" y="223325"/>
                    <a:pt x="97113" y="222087"/>
                    <a:pt x="109021" y="218933"/>
                  </a:cubicBezTo>
                  <a:cubicBezTo>
                    <a:pt x="112319" y="218069"/>
                    <a:pt x="115595" y="217017"/>
                    <a:pt x="118776" y="215873"/>
                  </a:cubicBezTo>
                  <a:cubicBezTo>
                    <a:pt x="122052" y="214681"/>
                    <a:pt x="125187" y="213373"/>
                    <a:pt x="128181" y="212018"/>
                  </a:cubicBezTo>
                  <a:cubicBezTo>
                    <a:pt x="143458" y="205033"/>
                    <a:pt x="154851" y="197534"/>
                    <a:pt x="154851" y="197534"/>
                  </a:cubicBezTo>
                  <a:cubicBezTo>
                    <a:pt x="157378" y="196133"/>
                    <a:pt x="158314" y="192932"/>
                    <a:pt x="156910" y="190386"/>
                  </a:cubicBezTo>
                  <a:cubicBezTo>
                    <a:pt x="155506" y="187863"/>
                    <a:pt x="152301" y="186952"/>
                    <a:pt x="149751" y="188353"/>
                  </a:cubicBezTo>
                  <a:cubicBezTo>
                    <a:pt x="149751" y="188353"/>
                    <a:pt x="141984" y="191834"/>
                    <a:pt x="131012" y="196109"/>
                  </a:cubicBezTo>
                  <a:cubicBezTo>
                    <a:pt x="127128" y="197628"/>
                    <a:pt x="122847" y="199216"/>
                    <a:pt x="118379" y="200852"/>
                  </a:cubicBezTo>
                  <a:cubicBezTo>
                    <a:pt x="115642" y="201879"/>
                    <a:pt x="112834" y="202907"/>
                    <a:pt x="110027" y="203935"/>
                  </a:cubicBezTo>
                  <a:cubicBezTo>
                    <a:pt x="105839" y="205454"/>
                    <a:pt x="101651" y="206972"/>
                    <a:pt x="97487" y="208210"/>
                  </a:cubicBezTo>
                  <a:cubicBezTo>
                    <a:pt x="92761" y="209635"/>
                    <a:pt x="88246" y="210616"/>
                    <a:pt x="83918" y="211224"/>
                  </a:cubicBezTo>
                  <a:cubicBezTo>
                    <a:pt x="95569" y="196179"/>
                    <a:pt x="107243" y="181158"/>
                    <a:pt x="118823" y="166044"/>
                  </a:cubicBezTo>
                  <a:cubicBezTo>
                    <a:pt x="119970" y="164549"/>
                    <a:pt x="121093" y="163030"/>
                    <a:pt x="122216" y="161535"/>
                  </a:cubicBezTo>
                  <a:cubicBezTo>
                    <a:pt x="123128" y="161722"/>
                    <a:pt x="124064" y="161979"/>
                    <a:pt x="124999" y="161629"/>
                  </a:cubicBezTo>
                  <a:cubicBezTo>
                    <a:pt x="130965" y="159736"/>
                    <a:pt x="139153" y="156956"/>
                    <a:pt x="148254" y="153452"/>
                  </a:cubicBezTo>
                  <a:cubicBezTo>
                    <a:pt x="155460" y="150696"/>
                    <a:pt x="163250" y="147612"/>
                    <a:pt x="170900" y="144155"/>
                  </a:cubicBezTo>
                  <a:cubicBezTo>
                    <a:pt x="176960" y="141421"/>
                    <a:pt x="182902" y="138431"/>
                    <a:pt x="188493" y="135488"/>
                  </a:cubicBezTo>
                  <a:cubicBezTo>
                    <a:pt x="198904" y="130021"/>
                    <a:pt x="208005" y="124578"/>
                    <a:pt x="214134" y="120583"/>
                  </a:cubicBezTo>
                  <a:cubicBezTo>
                    <a:pt x="216637" y="119135"/>
                    <a:pt x="217503" y="115935"/>
                    <a:pt x="216052" y="113412"/>
                  </a:cubicBezTo>
                  <a:cubicBezTo>
                    <a:pt x="214579" y="110912"/>
                    <a:pt x="211373" y="110048"/>
                    <a:pt x="208847" y="111519"/>
                  </a:cubicBezTo>
                  <a:cubicBezTo>
                    <a:pt x="202530" y="114743"/>
                    <a:pt x="193079" y="118738"/>
                    <a:pt x="182621" y="123363"/>
                  </a:cubicBezTo>
                  <a:cubicBezTo>
                    <a:pt x="176913" y="125863"/>
                    <a:pt x="170900" y="128503"/>
                    <a:pt x="164958" y="131283"/>
                  </a:cubicBezTo>
                  <a:cubicBezTo>
                    <a:pt x="157448" y="134787"/>
                    <a:pt x="150055" y="138525"/>
                    <a:pt x="143201" y="141842"/>
                  </a:cubicBezTo>
                  <a:cubicBezTo>
                    <a:pt x="139762" y="143500"/>
                    <a:pt x="136627" y="145042"/>
                    <a:pt x="133585" y="146514"/>
                  </a:cubicBezTo>
                  <a:cubicBezTo>
                    <a:pt x="144137" y="132544"/>
                    <a:pt x="154711" y="118598"/>
                    <a:pt x="165239" y="104605"/>
                  </a:cubicBezTo>
                  <a:cubicBezTo>
                    <a:pt x="181124" y="83276"/>
                    <a:pt x="200963" y="61527"/>
                    <a:pt x="217339" y="38657"/>
                  </a:cubicBezTo>
                  <a:cubicBezTo>
                    <a:pt x="224638" y="28448"/>
                    <a:pt x="231259" y="18029"/>
                    <a:pt x="236593" y="7353"/>
                  </a:cubicBezTo>
                  <a:cubicBezTo>
                    <a:pt x="237880" y="4877"/>
                    <a:pt x="236921" y="1840"/>
                    <a:pt x="234441" y="555"/>
                  </a:cubicBezTo>
                  <a:close/>
                  <a:moveTo>
                    <a:pt x="75426" y="146981"/>
                  </a:moveTo>
                  <a:cubicBezTo>
                    <a:pt x="73952" y="148453"/>
                    <a:pt x="72384" y="148383"/>
                    <a:pt x="71144" y="148033"/>
                  </a:cubicBezTo>
                  <a:cubicBezTo>
                    <a:pt x="72665" y="148360"/>
                    <a:pt x="74256" y="147962"/>
                    <a:pt x="75426" y="146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35"/>
            <p:cNvSpPr/>
            <p:nvPr/>
          </p:nvSpPr>
          <p:spPr>
            <a:xfrm>
              <a:off x="7634378" y="1826143"/>
              <a:ext cx="443213" cy="767690"/>
            </a:xfrm>
            <a:custGeom>
              <a:rect b="b" l="l" r="r" t="t"/>
              <a:pathLst>
                <a:path extrusionOk="0" h="1535380" w="886426">
                  <a:moveTo>
                    <a:pt x="885844" y="750144"/>
                  </a:moveTo>
                  <a:cubicBezTo>
                    <a:pt x="884534" y="747715"/>
                    <a:pt x="881469" y="746781"/>
                    <a:pt x="879013" y="748089"/>
                  </a:cubicBezTo>
                  <a:cubicBezTo>
                    <a:pt x="868906" y="753275"/>
                    <a:pt x="857934" y="757503"/>
                    <a:pt x="846588" y="761288"/>
                  </a:cubicBezTo>
                  <a:cubicBezTo>
                    <a:pt x="820011" y="770095"/>
                    <a:pt x="791376" y="776122"/>
                    <a:pt x="766132" y="784041"/>
                  </a:cubicBezTo>
                  <a:cubicBezTo>
                    <a:pt x="747604" y="789975"/>
                    <a:pt x="729098" y="795815"/>
                    <a:pt x="710616" y="801702"/>
                  </a:cubicBezTo>
                  <a:cubicBezTo>
                    <a:pt x="710780" y="801515"/>
                    <a:pt x="711061" y="801492"/>
                    <a:pt x="711178" y="801282"/>
                  </a:cubicBezTo>
                  <a:cubicBezTo>
                    <a:pt x="715974" y="793970"/>
                    <a:pt x="723179" y="785817"/>
                    <a:pt x="731157" y="777640"/>
                  </a:cubicBezTo>
                  <a:cubicBezTo>
                    <a:pt x="733543" y="775187"/>
                    <a:pt x="735977" y="772734"/>
                    <a:pt x="738456" y="770282"/>
                  </a:cubicBezTo>
                  <a:cubicBezTo>
                    <a:pt x="740913" y="767852"/>
                    <a:pt x="743369" y="765423"/>
                    <a:pt x="745849" y="763063"/>
                  </a:cubicBezTo>
                  <a:cubicBezTo>
                    <a:pt x="754903" y="754490"/>
                    <a:pt x="764144" y="746897"/>
                    <a:pt x="772870" y="743019"/>
                  </a:cubicBezTo>
                  <a:cubicBezTo>
                    <a:pt x="775467" y="742015"/>
                    <a:pt x="776777" y="739118"/>
                    <a:pt x="775771" y="736525"/>
                  </a:cubicBezTo>
                  <a:cubicBezTo>
                    <a:pt x="774765" y="733932"/>
                    <a:pt x="771864" y="732647"/>
                    <a:pt x="769267" y="733628"/>
                  </a:cubicBezTo>
                  <a:cubicBezTo>
                    <a:pt x="762530" y="735777"/>
                    <a:pt x="755254" y="739492"/>
                    <a:pt x="747955" y="744351"/>
                  </a:cubicBezTo>
                  <a:cubicBezTo>
                    <a:pt x="741755" y="748486"/>
                    <a:pt x="735509" y="753392"/>
                    <a:pt x="729777" y="758881"/>
                  </a:cubicBezTo>
                  <a:cubicBezTo>
                    <a:pt x="725262" y="763203"/>
                    <a:pt x="721097" y="767875"/>
                    <a:pt x="717331" y="772594"/>
                  </a:cubicBezTo>
                  <a:cubicBezTo>
                    <a:pt x="710897" y="780654"/>
                    <a:pt x="705727" y="788853"/>
                    <a:pt x="702101" y="796002"/>
                  </a:cubicBezTo>
                  <a:cubicBezTo>
                    <a:pt x="700627" y="798502"/>
                    <a:pt x="701492" y="801725"/>
                    <a:pt x="703996" y="803174"/>
                  </a:cubicBezTo>
                  <a:cubicBezTo>
                    <a:pt x="704440" y="803431"/>
                    <a:pt x="704931" y="803244"/>
                    <a:pt x="705399" y="803361"/>
                  </a:cubicBezTo>
                  <a:cubicBezTo>
                    <a:pt x="701282" y="804692"/>
                    <a:pt x="697141" y="805977"/>
                    <a:pt x="693023" y="807309"/>
                  </a:cubicBezTo>
                  <a:cubicBezTo>
                    <a:pt x="676787" y="812588"/>
                    <a:pt x="660622" y="817985"/>
                    <a:pt x="644456" y="823474"/>
                  </a:cubicBezTo>
                  <a:cubicBezTo>
                    <a:pt x="643286" y="823871"/>
                    <a:pt x="642140" y="824315"/>
                    <a:pt x="640970" y="824712"/>
                  </a:cubicBezTo>
                  <a:cubicBezTo>
                    <a:pt x="642327" y="823217"/>
                    <a:pt x="643707" y="821746"/>
                    <a:pt x="645041" y="820227"/>
                  </a:cubicBezTo>
                  <a:cubicBezTo>
                    <a:pt x="647474" y="817447"/>
                    <a:pt x="649883" y="814644"/>
                    <a:pt x="652223" y="811747"/>
                  </a:cubicBezTo>
                  <a:cubicBezTo>
                    <a:pt x="654141" y="809364"/>
                    <a:pt x="656013" y="806888"/>
                    <a:pt x="657814" y="804412"/>
                  </a:cubicBezTo>
                  <a:cubicBezTo>
                    <a:pt x="659616" y="801889"/>
                    <a:pt x="661300" y="799319"/>
                    <a:pt x="663031" y="796773"/>
                  </a:cubicBezTo>
                  <a:cubicBezTo>
                    <a:pt x="663476" y="796095"/>
                    <a:pt x="671079" y="785069"/>
                    <a:pt x="674425" y="781028"/>
                  </a:cubicBezTo>
                  <a:cubicBezTo>
                    <a:pt x="674565" y="780864"/>
                    <a:pt x="674658" y="780654"/>
                    <a:pt x="674752" y="780467"/>
                  </a:cubicBezTo>
                  <a:lnTo>
                    <a:pt x="674799" y="780444"/>
                  </a:lnTo>
                  <a:cubicBezTo>
                    <a:pt x="674799" y="780444"/>
                    <a:pt x="674799" y="780444"/>
                    <a:pt x="674799" y="780444"/>
                  </a:cubicBezTo>
                  <a:cubicBezTo>
                    <a:pt x="674892" y="780303"/>
                    <a:pt x="674963" y="780163"/>
                    <a:pt x="675056" y="780233"/>
                  </a:cubicBezTo>
                  <a:cubicBezTo>
                    <a:pt x="675080" y="780257"/>
                    <a:pt x="675080" y="780280"/>
                    <a:pt x="675080" y="780280"/>
                  </a:cubicBezTo>
                  <a:cubicBezTo>
                    <a:pt x="677349" y="778832"/>
                    <a:pt x="678074" y="775818"/>
                    <a:pt x="676694" y="773482"/>
                  </a:cubicBezTo>
                  <a:cubicBezTo>
                    <a:pt x="675828" y="771683"/>
                    <a:pt x="673652" y="769978"/>
                    <a:pt x="669816" y="771590"/>
                  </a:cubicBezTo>
                  <a:cubicBezTo>
                    <a:pt x="669301" y="771823"/>
                    <a:pt x="668248" y="772594"/>
                    <a:pt x="666915" y="773809"/>
                  </a:cubicBezTo>
                  <a:cubicBezTo>
                    <a:pt x="662704" y="777547"/>
                    <a:pt x="652995" y="788153"/>
                    <a:pt x="652433" y="788807"/>
                  </a:cubicBezTo>
                  <a:cubicBezTo>
                    <a:pt x="650468" y="791190"/>
                    <a:pt x="648480" y="793479"/>
                    <a:pt x="646561" y="795885"/>
                  </a:cubicBezTo>
                  <a:cubicBezTo>
                    <a:pt x="644643" y="798291"/>
                    <a:pt x="642795" y="800721"/>
                    <a:pt x="640993" y="803197"/>
                  </a:cubicBezTo>
                  <a:cubicBezTo>
                    <a:pt x="638818" y="806187"/>
                    <a:pt x="636759" y="809224"/>
                    <a:pt x="634700" y="812261"/>
                  </a:cubicBezTo>
                  <a:cubicBezTo>
                    <a:pt x="631588" y="816863"/>
                    <a:pt x="628617" y="821489"/>
                    <a:pt x="625553" y="826114"/>
                  </a:cubicBezTo>
                  <a:cubicBezTo>
                    <a:pt x="624523" y="827422"/>
                    <a:pt x="624406" y="828964"/>
                    <a:pt x="624734" y="830459"/>
                  </a:cubicBezTo>
                  <a:cubicBezTo>
                    <a:pt x="593548" y="841182"/>
                    <a:pt x="562457" y="852138"/>
                    <a:pt x="531412" y="863492"/>
                  </a:cubicBezTo>
                  <a:cubicBezTo>
                    <a:pt x="534944" y="852091"/>
                    <a:pt x="538500" y="840715"/>
                    <a:pt x="542267" y="829361"/>
                  </a:cubicBezTo>
                  <a:cubicBezTo>
                    <a:pt x="554970" y="790956"/>
                    <a:pt x="568984" y="752854"/>
                    <a:pt x="584331" y="715267"/>
                  </a:cubicBezTo>
                  <a:cubicBezTo>
                    <a:pt x="622839" y="620982"/>
                    <a:pt x="669816" y="530015"/>
                    <a:pt x="726431" y="446896"/>
                  </a:cubicBezTo>
                  <a:cubicBezTo>
                    <a:pt x="729964" y="441827"/>
                    <a:pt x="728724" y="434842"/>
                    <a:pt x="723647" y="431315"/>
                  </a:cubicBezTo>
                  <a:cubicBezTo>
                    <a:pt x="718571" y="427764"/>
                    <a:pt x="711576" y="429025"/>
                    <a:pt x="708043" y="434095"/>
                  </a:cubicBezTo>
                  <a:cubicBezTo>
                    <a:pt x="648409" y="517353"/>
                    <a:pt x="597455" y="608437"/>
                    <a:pt x="556935" y="703890"/>
                  </a:cubicBezTo>
                  <a:cubicBezTo>
                    <a:pt x="540746" y="741968"/>
                    <a:pt x="526265" y="780771"/>
                    <a:pt x="513538" y="819970"/>
                  </a:cubicBezTo>
                  <a:cubicBezTo>
                    <a:pt x="494284" y="879330"/>
                    <a:pt x="479147" y="939695"/>
                    <a:pt x="467333" y="999849"/>
                  </a:cubicBezTo>
                  <a:cubicBezTo>
                    <a:pt x="464455" y="1014870"/>
                    <a:pt x="450184" y="1118663"/>
                    <a:pt x="450184" y="1179378"/>
                  </a:cubicBezTo>
                  <a:cubicBezTo>
                    <a:pt x="450184" y="1180523"/>
                    <a:pt x="450231" y="1181504"/>
                    <a:pt x="450255" y="1182625"/>
                  </a:cubicBezTo>
                  <a:cubicBezTo>
                    <a:pt x="445786" y="1177205"/>
                    <a:pt x="441131" y="1171972"/>
                    <a:pt x="436732" y="1166483"/>
                  </a:cubicBezTo>
                  <a:cubicBezTo>
                    <a:pt x="362898" y="1074744"/>
                    <a:pt x="297697" y="973895"/>
                    <a:pt x="241876" y="867790"/>
                  </a:cubicBezTo>
                  <a:cubicBezTo>
                    <a:pt x="172206" y="735310"/>
                    <a:pt x="117205" y="594608"/>
                    <a:pt x="79750" y="452526"/>
                  </a:cubicBezTo>
                  <a:cubicBezTo>
                    <a:pt x="40610" y="303928"/>
                    <a:pt x="20233" y="153997"/>
                    <a:pt x="21894" y="10912"/>
                  </a:cubicBezTo>
                  <a:cubicBezTo>
                    <a:pt x="21988" y="5001"/>
                    <a:pt x="17262" y="96"/>
                    <a:pt x="11343" y="2"/>
                  </a:cubicBezTo>
                  <a:cubicBezTo>
                    <a:pt x="5424" y="-115"/>
                    <a:pt x="535" y="4604"/>
                    <a:pt x="418" y="10538"/>
                  </a:cubicBezTo>
                  <a:cubicBezTo>
                    <a:pt x="-3068" y="155679"/>
                    <a:pt x="15320" y="308133"/>
                    <a:pt x="53571" y="459278"/>
                  </a:cubicBezTo>
                  <a:cubicBezTo>
                    <a:pt x="90160" y="603812"/>
                    <a:pt x="144554" y="747294"/>
                    <a:pt x="215066" y="881830"/>
                  </a:cubicBezTo>
                  <a:cubicBezTo>
                    <a:pt x="271635" y="989757"/>
                    <a:pt x="338591" y="1091938"/>
                    <a:pt x="414367" y="1184587"/>
                  </a:cubicBezTo>
                  <a:cubicBezTo>
                    <a:pt x="532511" y="1329028"/>
                    <a:pt x="672389" y="1450084"/>
                    <a:pt x="828620" y="1534020"/>
                  </a:cubicBezTo>
                  <a:cubicBezTo>
                    <a:pt x="834048" y="1536963"/>
                    <a:pt x="840856" y="1534978"/>
                    <a:pt x="843827" y="1529558"/>
                  </a:cubicBezTo>
                  <a:cubicBezTo>
                    <a:pt x="846798" y="1524115"/>
                    <a:pt x="844786" y="1517317"/>
                    <a:pt x="839359" y="1514350"/>
                  </a:cubicBezTo>
                  <a:cubicBezTo>
                    <a:pt x="703036" y="1439058"/>
                    <a:pt x="580494" y="1334214"/>
                    <a:pt x="473930" y="1210822"/>
                  </a:cubicBezTo>
                  <a:cubicBezTo>
                    <a:pt x="473790" y="1208929"/>
                    <a:pt x="473720" y="1206757"/>
                    <a:pt x="473509" y="1204888"/>
                  </a:cubicBezTo>
                  <a:cubicBezTo>
                    <a:pt x="471825" y="1189096"/>
                    <a:pt x="473275" y="1163609"/>
                    <a:pt x="475895" y="1136043"/>
                  </a:cubicBezTo>
                  <a:cubicBezTo>
                    <a:pt x="481206" y="1080444"/>
                    <a:pt x="491640" y="1016669"/>
                    <a:pt x="494097" y="1005316"/>
                  </a:cubicBezTo>
                  <a:cubicBezTo>
                    <a:pt x="503291" y="962098"/>
                    <a:pt x="514591" y="918927"/>
                    <a:pt x="527551" y="876013"/>
                  </a:cubicBezTo>
                  <a:cubicBezTo>
                    <a:pt x="561427" y="864543"/>
                    <a:pt x="595373" y="853680"/>
                    <a:pt x="629343" y="842771"/>
                  </a:cubicBezTo>
                  <a:cubicBezTo>
                    <a:pt x="629787" y="842630"/>
                    <a:pt x="630232" y="842490"/>
                    <a:pt x="630699" y="842327"/>
                  </a:cubicBezTo>
                  <a:cubicBezTo>
                    <a:pt x="630255" y="843962"/>
                    <a:pt x="630512" y="845901"/>
                    <a:pt x="632875" y="848144"/>
                  </a:cubicBezTo>
                  <a:cubicBezTo>
                    <a:pt x="634723" y="849872"/>
                    <a:pt x="640338" y="853703"/>
                    <a:pt x="640923" y="854030"/>
                  </a:cubicBezTo>
                  <a:cubicBezTo>
                    <a:pt x="643567" y="855362"/>
                    <a:pt x="646257" y="856507"/>
                    <a:pt x="649018" y="857535"/>
                  </a:cubicBezTo>
                  <a:cubicBezTo>
                    <a:pt x="651661" y="858539"/>
                    <a:pt x="654328" y="859403"/>
                    <a:pt x="657019" y="860268"/>
                  </a:cubicBezTo>
                  <a:cubicBezTo>
                    <a:pt x="660388" y="861319"/>
                    <a:pt x="663756" y="862394"/>
                    <a:pt x="667195" y="863305"/>
                  </a:cubicBezTo>
                  <a:cubicBezTo>
                    <a:pt x="670588" y="864216"/>
                    <a:pt x="674003" y="865010"/>
                    <a:pt x="677442" y="865734"/>
                  </a:cubicBezTo>
                  <a:cubicBezTo>
                    <a:pt x="681537" y="866599"/>
                    <a:pt x="685654" y="867299"/>
                    <a:pt x="689772" y="868024"/>
                  </a:cubicBezTo>
                  <a:cubicBezTo>
                    <a:pt x="695901" y="869098"/>
                    <a:pt x="702031" y="870056"/>
                    <a:pt x="708160" y="871271"/>
                  </a:cubicBezTo>
                  <a:cubicBezTo>
                    <a:pt x="710967" y="872018"/>
                    <a:pt x="713845" y="870336"/>
                    <a:pt x="714594" y="867533"/>
                  </a:cubicBezTo>
                  <a:cubicBezTo>
                    <a:pt x="715342" y="864753"/>
                    <a:pt x="713681" y="861856"/>
                    <a:pt x="710874" y="861109"/>
                  </a:cubicBezTo>
                  <a:cubicBezTo>
                    <a:pt x="702498" y="858329"/>
                    <a:pt x="694146" y="855689"/>
                    <a:pt x="685677" y="853353"/>
                  </a:cubicBezTo>
                  <a:cubicBezTo>
                    <a:pt x="682332" y="852442"/>
                    <a:pt x="678963" y="851531"/>
                    <a:pt x="675594" y="850760"/>
                  </a:cubicBezTo>
                  <a:cubicBezTo>
                    <a:pt x="670564" y="849568"/>
                    <a:pt x="665511" y="848657"/>
                    <a:pt x="660481" y="847443"/>
                  </a:cubicBezTo>
                  <a:cubicBezTo>
                    <a:pt x="657393" y="846789"/>
                    <a:pt x="654305" y="846134"/>
                    <a:pt x="651240" y="845317"/>
                  </a:cubicBezTo>
                  <a:cubicBezTo>
                    <a:pt x="649298" y="844803"/>
                    <a:pt x="647380" y="844266"/>
                    <a:pt x="645485" y="843565"/>
                  </a:cubicBezTo>
                  <a:cubicBezTo>
                    <a:pt x="645181" y="843471"/>
                    <a:pt x="642069" y="842654"/>
                    <a:pt x="640338" y="841696"/>
                  </a:cubicBezTo>
                  <a:lnTo>
                    <a:pt x="640268" y="841532"/>
                  </a:lnTo>
                  <a:cubicBezTo>
                    <a:pt x="640221" y="841462"/>
                    <a:pt x="640198" y="841369"/>
                    <a:pt x="640151" y="841299"/>
                  </a:cubicBezTo>
                  <a:lnTo>
                    <a:pt x="640057" y="841159"/>
                  </a:lnTo>
                  <a:lnTo>
                    <a:pt x="640174" y="841626"/>
                  </a:lnTo>
                  <a:cubicBezTo>
                    <a:pt x="639402" y="841182"/>
                    <a:pt x="638981" y="840691"/>
                    <a:pt x="639285" y="840248"/>
                  </a:cubicBezTo>
                  <a:lnTo>
                    <a:pt x="639356" y="840177"/>
                  </a:lnTo>
                  <a:cubicBezTo>
                    <a:pt x="639145" y="839944"/>
                    <a:pt x="638771" y="839990"/>
                    <a:pt x="638513" y="839804"/>
                  </a:cubicBezTo>
                  <a:cubicBezTo>
                    <a:pt x="658142" y="833520"/>
                    <a:pt x="677817" y="827259"/>
                    <a:pt x="697445" y="820858"/>
                  </a:cubicBezTo>
                  <a:cubicBezTo>
                    <a:pt x="702007" y="819363"/>
                    <a:pt x="706569" y="817798"/>
                    <a:pt x="711131" y="816303"/>
                  </a:cubicBezTo>
                  <a:cubicBezTo>
                    <a:pt x="711412" y="817471"/>
                    <a:pt x="712020" y="818569"/>
                    <a:pt x="713073" y="819293"/>
                  </a:cubicBezTo>
                  <a:cubicBezTo>
                    <a:pt x="715202" y="820765"/>
                    <a:pt x="718079" y="820367"/>
                    <a:pt x="719717" y="818475"/>
                  </a:cubicBezTo>
                  <a:cubicBezTo>
                    <a:pt x="720863" y="818942"/>
                    <a:pt x="722945" y="821325"/>
                    <a:pt x="724443" y="822423"/>
                  </a:cubicBezTo>
                  <a:cubicBezTo>
                    <a:pt x="727624" y="824759"/>
                    <a:pt x="730993" y="826862"/>
                    <a:pt x="733941" y="827749"/>
                  </a:cubicBezTo>
                  <a:cubicBezTo>
                    <a:pt x="740445" y="829595"/>
                    <a:pt x="747042" y="831370"/>
                    <a:pt x="753780" y="832725"/>
                  </a:cubicBezTo>
                  <a:cubicBezTo>
                    <a:pt x="758202" y="833613"/>
                    <a:pt x="762693" y="834314"/>
                    <a:pt x="767209" y="834875"/>
                  </a:cubicBezTo>
                  <a:cubicBezTo>
                    <a:pt x="778532" y="836229"/>
                    <a:pt x="789878" y="836627"/>
                    <a:pt x="801061" y="836884"/>
                  </a:cubicBezTo>
                  <a:cubicBezTo>
                    <a:pt x="803962" y="837094"/>
                    <a:pt x="806489" y="834921"/>
                    <a:pt x="806699" y="832048"/>
                  </a:cubicBezTo>
                  <a:cubicBezTo>
                    <a:pt x="806910" y="829151"/>
                    <a:pt x="804734" y="826628"/>
                    <a:pt x="801856" y="826418"/>
                  </a:cubicBezTo>
                  <a:cubicBezTo>
                    <a:pt x="795353" y="825530"/>
                    <a:pt x="788826" y="824409"/>
                    <a:pt x="782252" y="823334"/>
                  </a:cubicBezTo>
                  <a:cubicBezTo>
                    <a:pt x="774695" y="822119"/>
                    <a:pt x="767139" y="820671"/>
                    <a:pt x="759559" y="819363"/>
                  </a:cubicBezTo>
                  <a:cubicBezTo>
                    <a:pt x="751979" y="818055"/>
                    <a:pt x="744375" y="817003"/>
                    <a:pt x="736936" y="815462"/>
                  </a:cubicBezTo>
                  <a:cubicBezTo>
                    <a:pt x="734573" y="815018"/>
                    <a:pt x="731859" y="813196"/>
                    <a:pt x="729215" y="811724"/>
                  </a:cubicBezTo>
                  <a:cubicBezTo>
                    <a:pt x="728607" y="811397"/>
                    <a:pt x="728046" y="811163"/>
                    <a:pt x="727461" y="810859"/>
                  </a:cubicBezTo>
                  <a:cubicBezTo>
                    <a:pt x="741708" y="806094"/>
                    <a:pt x="755956" y="801352"/>
                    <a:pt x="770227" y="796586"/>
                  </a:cubicBezTo>
                  <a:cubicBezTo>
                    <a:pt x="795329" y="788012"/>
                    <a:pt x="823871" y="781331"/>
                    <a:pt x="850237" y="771777"/>
                  </a:cubicBezTo>
                  <a:cubicBezTo>
                    <a:pt x="862005" y="767525"/>
                    <a:pt x="873328" y="762713"/>
                    <a:pt x="883762" y="756966"/>
                  </a:cubicBezTo>
                  <a:cubicBezTo>
                    <a:pt x="886218" y="755658"/>
                    <a:pt x="887131" y="752597"/>
                    <a:pt x="885844" y="750144"/>
                  </a:cubicBezTo>
                  <a:close/>
                  <a:moveTo>
                    <a:pt x="673746" y="780887"/>
                  </a:moveTo>
                  <a:lnTo>
                    <a:pt x="673535" y="780958"/>
                  </a:lnTo>
                  <a:lnTo>
                    <a:pt x="673302" y="781004"/>
                  </a:lnTo>
                  <a:cubicBezTo>
                    <a:pt x="673465" y="780981"/>
                    <a:pt x="673606" y="780934"/>
                    <a:pt x="673746" y="780887"/>
                  </a:cubicBezTo>
                  <a:close/>
                  <a:moveTo>
                    <a:pt x="640642" y="843027"/>
                  </a:moveTo>
                  <a:cubicBezTo>
                    <a:pt x="640666" y="843168"/>
                    <a:pt x="640666" y="843331"/>
                    <a:pt x="640666" y="843471"/>
                  </a:cubicBezTo>
                  <a:cubicBezTo>
                    <a:pt x="640689" y="844149"/>
                    <a:pt x="640549" y="844780"/>
                    <a:pt x="640338" y="845364"/>
                  </a:cubicBezTo>
                  <a:cubicBezTo>
                    <a:pt x="640642" y="844663"/>
                    <a:pt x="640806" y="843892"/>
                    <a:pt x="640642" y="843027"/>
                  </a:cubicBezTo>
                  <a:close/>
                  <a:moveTo>
                    <a:pt x="674799" y="780444"/>
                  </a:moveTo>
                  <a:lnTo>
                    <a:pt x="674799" y="780444"/>
                  </a:lnTo>
                  <a:cubicBezTo>
                    <a:pt x="674799" y="780467"/>
                    <a:pt x="674775" y="780444"/>
                    <a:pt x="674775" y="780467"/>
                  </a:cubicBezTo>
                  <a:lnTo>
                    <a:pt x="674799" y="780444"/>
                  </a:lnTo>
                  <a:close/>
                  <a:moveTo>
                    <a:pt x="674822" y="780420"/>
                  </a:moveTo>
                  <a:lnTo>
                    <a:pt x="674963" y="780350"/>
                  </a:lnTo>
                  <a:lnTo>
                    <a:pt x="675103" y="780257"/>
                  </a:lnTo>
                  <a:cubicBezTo>
                    <a:pt x="675103" y="780350"/>
                    <a:pt x="674963" y="780397"/>
                    <a:pt x="674822" y="780420"/>
                  </a:cubicBezTo>
                  <a:lnTo>
                    <a:pt x="674822" y="780420"/>
                  </a:lnTo>
                  <a:close/>
                  <a:moveTo>
                    <a:pt x="640057" y="841159"/>
                  </a:moveTo>
                  <a:cubicBezTo>
                    <a:pt x="639870" y="840808"/>
                    <a:pt x="639636" y="840458"/>
                    <a:pt x="639356" y="840177"/>
                  </a:cubicBezTo>
                  <a:cubicBezTo>
                    <a:pt x="639683" y="839827"/>
                    <a:pt x="639917" y="840551"/>
                    <a:pt x="640057" y="84115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35"/>
            <p:cNvSpPr/>
            <p:nvPr/>
          </p:nvSpPr>
          <p:spPr>
            <a:xfrm>
              <a:off x="7824727" y="1736437"/>
              <a:ext cx="415836" cy="399725"/>
            </a:xfrm>
            <a:custGeom>
              <a:rect b="b" l="l" r="r" t="t"/>
              <a:pathLst>
                <a:path extrusionOk="0" h="799450" w="831672">
                  <a:moveTo>
                    <a:pt x="732311" y="349948"/>
                  </a:moveTo>
                  <a:cubicBezTo>
                    <a:pt x="703675" y="346304"/>
                    <a:pt x="682831" y="327148"/>
                    <a:pt x="662758" y="324601"/>
                  </a:cubicBezTo>
                  <a:cubicBezTo>
                    <a:pt x="566956" y="312430"/>
                    <a:pt x="509264" y="321845"/>
                    <a:pt x="475458" y="339482"/>
                  </a:cubicBezTo>
                  <a:cubicBezTo>
                    <a:pt x="494572" y="300983"/>
                    <a:pt x="501824" y="242908"/>
                    <a:pt x="477540" y="161238"/>
                  </a:cubicBezTo>
                  <a:cubicBezTo>
                    <a:pt x="471013" y="139326"/>
                    <a:pt x="451081" y="117694"/>
                    <a:pt x="445770" y="97370"/>
                  </a:cubicBezTo>
                  <a:cubicBezTo>
                    <a:pt x="431569" y="43079"/>
                    <a:pt x="441980" y="328"/>
                    <a:pt x="436342" y="1"/>
                  </a:cubicBezTo>
                  <a:cubicBezTo>
                    <a:pt x="430704" y="-302"/>
                    <a:pt x="430774" y="53124"/>
                    <a:pt x="411941" y="95501"/>
                  </a:cubicBezTo>
                  <a:cubicBezTo>
                    <a:pt x="400290" y="121665"/>
                    <a:pt x="375843" y="136055"/>
                    <a:pt x="367678" y="154394"/>
                  </a:cubicBezTo>
                  <a:cubicBezTo>
                    <a:pt x="336212" y="225201"/>
                    <a:pt x="325661" y="276057"/>
                    <a:pt x="326667" y="312664"/>
                  </a:cubicBezTo>
                  <a:cubicBezTo>
                    <a:pt x="293750" y="288742"/>
                    <a:pt x="242936" y="270824"/>
                    <a:pt x="167792" y="270778"/>
                  </a:cubicBezTo>
                  <a:cubicBezTo>
                    <a:pt x="144725" y="270778"/>
                    <a:pt x="118148" y="283579"/>
                    <a:pt x="96976" y="282879"/>
                  </a:cubicBezTo>
                  <a:cubicBezTo>
                    <a:pt x="40407" y="280963"/>
                    <a:pt x="1946" y="258957"/>
                    <a:pt x="51" y="264237"/>
                  </a:cubicBezTo>
                  <a:cubicBezTo>
                    <a:pt x="-1844" y="269493"/>
                    <a:pt x="49882" y="284561"/>
                    <a:pt x="85559" y="314463"/>
                  </a:cubicBezTo>
                  <a:cubicBezTo>
                    <a:pt x="107597" y="332941"/>
                    <a:pt x="114592" y="360250"/>
                    <a:pt x="130033" y="373215"/>
                  </a:cubicBezTo>
                  <a:cubicBezTo>
                    <a:pt x="198603" y="430706"/>
                    <a:pt x="249510" y="454465"/>
                    <a:pt x="286942" y="460305"/>
                  </a:cubicBezTo>
                  <a:cubicBezTo>
                    <a:pt x="251803" y="483549"/>
                    <a:pt x="216617" y="527911"/>
                    <a:pt x="193573" y="605002"/>
                  </a:cubicBezTo>
                  <a:cubicBezTo>
                    <a:pt x="187023" y="626915"/>
                    <a:pt x="191889" y="655789"/>
                    <a:pt x="185198" y="675716"/>
                  </a:cubicBezTo>
                  <a:cubicBezTo>
                    <a:pt x="167324" y="728932"/>
                    <a:pt x="135133" y="759208"/>
                    <a:pt x="139695" y="762502"/>
                  </a:cubicBezTo>
                  <a:cubicBezTo>
                    <a:pt x="144233" y="765795"/>
                    <a:pt x="173477" y="720919"/>
                    <a:pt x="212546" y="695502"/>
                  </a:cubicBezTo>
                  <a:cubicBezTo>
                    <a:pt x="236690" y="679804"/>
                    <a:pt x="265091" y="680925"/>
                    <a:pt x="282006" y="669899"/>
                  </a:cubicBezTo>
                  <a:cubicBezTo>
                    <a:pt x="343324" y="629998"/>
                    <a:pt x="379422" y="594957"/>
                    <a:pt x="399589" y="564938"/>
                  </a:cubicBezTo>
                  <a:cubicBezTo>
                    <a:pt x="411426" y="601381"/>
                    <a:pt x="438377" y="642964"/>
                    <a:pt x="489214" y="686181"/>
                  </a:cubicBezTo>
                  <a:cubicBezTo>
                    <a:pt x="506714" y="701086"/>
                    <a:pt x="535302" y="708491"/>
                    <a:pt x="550930" y="722695"/>
                  </a:cubicBezTo>
                  <a:cubicBezTo>
                    <a:pt x="592620" y="760609"/>
                    <a:pt x="607359" y="802098"/>
                    <a:pt x="612272" y="799318"/>
                  </a:cubicBezTo>
                  <a:cubicBezTo>
                    <a:pt x="617161" y="796562"/>
                    <a:pt x="587777" y="751756"/>
                    <a:pt x="580338" y="706038"/>
                  </a:cubicBezTo>
                  <a:cubicBezTo>
                    <a:pt x="575752" y="677795"/>
                    <a:pt x="588385" y="652565"/>
                    <a:pt x="585157" y="632778"/>
                  </a:cubicBezTo>
                  <a:cubicBezTo>
                    <a:pt x="573226" y="559355"/>
                    <a:pt x="555141" y="511909"/>
                    <a:pt x="535185" y="481493"/>
                  </a:cubicBezTo>
                  <a:cubicBezTo>
                    <a:pt x="575331" y="482755"/>
                    <a:pt x="626332" y="469976"/>
                    <a:pt x="687252" y="430917"/>
                  </a:cubicBezTo>
                  <a:cubicBezTo>
                    <a:pt x="706647" y="418489"/>
                    <a:pt x="721923" y="393422"/>
                    <a:pt x="740078" y="382606"/>
                  </a:cubicBezTo>
                  <a:cubicBezTo>
                    <a:pt x="788599" y="353732"/>
                    <a:pt x="832932" y="351513"/>
                    <a:pt x="831646" y="346070"/>
                  </a:cubicBezTo>
                  <a:cubicBezTo>
                    <a:pt x="830359" y="340627"/>
                    <a:pt x="778679" y="355835"/>
                    <a:pt x="732311" y="349948"/>
                  </a:cubicBezTo>
                  <a:close/>
                  <a:moveTo>
                    <a:pt x="407169" y="462921"/>
                  </a:moveTo>
                  <a:cubicBezTo>
                    <a:pt x="402934" y="457548"/>
                    <a:pt x="398278" y="453086"/>
                    <a:pt x="393693" y="449816"/>
                  </a:cubicBezTo>
                  <a:cubicBezTo>
                    <a:pt x="385786" y="444186"/>
                    <a:pt x="374486" y="440378"/>
                    <a:pt x="361291" y="439186"/>
                  </a:cubicBezTo>
                  <a:cubicBezTo>
                    <a:pt x="367818" y="431991"/>
                    <a:pt x="372193" y="424049"/>
                    <a:pt x="374696" y="416924"/>
                  </a:cubicBezTo>
                  <a:cubicBezTo>
                    <a:pt x="376802" y="410943"/>
                    <a:pt x="377691" y="403771"/>
                    <a:pt x="377410" y="395969"/>
                  </a:cubicBezTo>
                  <a:cubicBezTo>
                    <a:pt x="383493" y="397931"/>
                    <a:pt x="389412" y="398982"/>
                    <a:pt x="394699" y="399239"/>
                  </a:cubicBezTo>
                  <a:cubicBezTo>
                    <a:pt x="406139" y="399777"/>
                    <a:pt x="420129" y="395969"/>
                    <a:pt x="433932" y="387325"/>
                  </a:cubicBezTo>
                  <a:cubicBezTo>
                    <a:pt x="430797" y="399239"/>
                    <a:pt x="431219" y="410686"/>
                    <a:pt x="433418" y="419657"/>
                  </a:cubicBezTo>
                  <a:cubicBezTo>
                    <a:pt x="434728" y="425030"/>
                    <a:pt x="437278" y="430683"/>
                    <a:pt x="440904" y="436313"/>
                  </a:cubicBezTo>
                  <a:cubicBezTo>
                    <a:pt x="436178" y="437832"/>
                    <a:pt x="431803" y="439677"/>
                    <a:pt x="428130" y="441803"/>
                  </a:cubicBezTo>
                  <a:cubicBezTo>
                    <a:pt x="420644" y="446125"/>
                    <a:pt x="413275" y="453320"/>
                    <a:pt x="407169" y="462921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35"/>
            <p:cNvSpPr/>
            <p:nvPr/>
          </p:nvSpPr>
          <p:spPr>
            <a:xfrm>
              <a:off x="7870641" y="1770023"/>
              <a:ext cx="330282" cy="332019"/>
            </a:xfrm>
            <a:custGeom>
              <a:rect b="b" l="l" r="r" t="t"/>
              <a:pathLst>
                <a:path extrusionOk="0" h="664037" w="660563">
                  <a:moveTo>
                    <a:pt x="183278" y="301231"/>
                  </a:moveTo>
                  <a:cubicBezTo>
                    <a:pt x="184050" y="300974"/>
                    <a:pt x="184893" y="301394"/>
                    <a:pt x="185150" y="302165"/>
                  </a:cubicBezTo>
                  <a:cubicBezTo>
                    <a:pt x="185407" y="302959"/>
                    <a:pt x="184963" y="303800"/>
                    <a:pt x="184191" y="304057"/>
                  </a:cubicBezTo>
                  <a:cubicBezTo>
                    <a:pt x="184191" y="304057"/>
                    <a:pt x="165849" y="310388"/>
                    <a:pt x="142244" y="315621"/>
                  </a:cubicBezTo>
                  <a:cubicBezTo>
                    <a:pt x="133213" y="317607"/>
                    <a:pt x="123434" y="319429"/>
                    <a:pt x="113608" y="320667"/>
                  </a:cubicBezTo>
                  <a:cubicBezTo>
                    <a:pt x="107105" y="321461"/>
                    <a:pt x="100577" y="321998"/>
                    <a:pt x="94237" y="322185"/>
                  </a:cubicBezTo>
                  <a:cubicBezTo>
                    <a:pt x="83616" y="322489"/>
                    <a:pt x="73556" y="321788"/>
                    <a:pt x="65064" y="319639"/>
                  </a:cubicBezTo>
                  <a:cubicBezTo>
                    <a:pt x="64245" y="319452"/>
                    <a:pt x="63730" y="318611"/>
                    <a:pt x="63918" y="317770"/>
                  </a:cubicBezTo>
                  <a:cubicBezTo>
                    <a:pt x="64128" y="316952"/>
                    <a:pt x="64970" y="316438"/>
                    <a:pt x="65789" y="316625"/>
                  </a:cubicBezTo>
                  <a:cubicBezTo>
                    <a:pt x="72761" y="318214"/>
                    <a:pt x="80809" y="318704"/>
                    <a:pt x="89324" y="318518"/>
                  </a:cubicBezTo>
                  <a:cubicBezTo>
                    <a:pt x="96998" y="318354"/>
                    <a:pt x="105046" y="317583"/>
                    <a:pt x="113094" y="316532"/>
                  </a:cubicBezTo>
                  <a:cubicBezTo>
                    <a:pt x="122779" y="315270"/>
                    <a:pt x="132465" y="313542"/>
                    <a:pt x="141401" y="311720"/>
                  </a:cubicBezTo>
                  <a:cubicBezTo>
                    <a:pt x="164890" y="306884"/>
                    <a:pt x="183278" y="301231"/>
                    <a:pt x="183278" y="301231"/>
                  </a:cubicBezTo>
                  <a:close/>
                  <a:moveTo>
                    <a:pt x="565972" y="316695"/>
                  </a:moveTo>
                  <a:cubicBezTo>
                    <a:pt x="552075" y="318961"/>
                    <a:pt x="538155" y="321111"/>
                    <a:pt x="524235" y="323236"/>
                  </a:cubicBezTo>
                  <a:cubicBezTo>
                    <a:pt x="524469" y="323470"/>
                    <a:pt x="524586" y="323680"/>
                    <a:pt x="524891" y="323914"/>
                  </a:cubicBezTo>
                  <a:cubicBezTo>
                    <a:pt x="526201" y="324872"/>
                    <a:pt x="528142" y="325759"/>
                    <a:pt x="530342" y="326600"/>
                  </a:cubicBezTo>
                  <a:cubicBezTo>
                    <a:pt x="534482" y="328189"/>
                    <a:pt x="539536" y="329521"/>
                    <a:pt x="543513" y="330478"/>
                  </a:cubicBezTo>
                  <a:cubicBezTo>
                    <a:pt x="550414" y="332184"/>
                    <a:pt x="557948" y="334193"/>
                    <a:pt x="565691" y="336178"/>
                  </a:cubicBezTo>
                  <a:cubicBezTo>
                    <a:pt x="570557" y="337417"/>
                    <a:pt x="575494" y="338678"/>
                    <a:pt x="580407" y="339706"/>
                  </a:cubicBezTo>
                  <a:cubicBezTo>
                    <a:pt x="588922" y="341528"/>
                    <a:pt x="597345" y="342813"/>
                    <a:pt x="605229" y="342720"/>
                  </a:cubicBezTo>
                  <a:cubicBezTo>
                    <a:pt x="606094" y="342696"/>
                    <a:pt x="606796" y="343374"/>
                    <a:pt x="606819" y="344238"/>
                  </a:cubicBezTo>
                  <a:cubicBezTo>
                    <a:pt x="606843" y="345079"/>
                    <a:pt x="606188" y="345803"/>
                    <a:pt x="605322" y="345826"/>
                  </a:cubicBezTo>
                  <a:cubicBezTo>
                    <a:pt x="597204" y="346200"/>
                    <a:pt x="588454" y="345242"/>
                    <a:pt x="579635" y="343607"/>
                  </a:cubicBezTo>
                  <a:cubicBezTo>
                    <a:pt x="574605" y="342673"/>
                    <a:pt x="569575" y="341505"/>
                    <a:pt x="564639" y="340243"/>
                  </a:cubicBezTo>
                  <a:cubicBezTo>
                    <a:pt x="556918" y="338234"/>
                    <a:pt x="549432" y="335968"/>
                    <a:pt x="542554" y="334123"/>
                  </a:cubicBezTo>
                  <a:cubicBezTo>
                    <a:pt x="537758" y="332814"/>
                    <a:pt x="531394" y="330899"/>
                    <a:pt x="526879" y="328680"/>
                  </a:cubicBezTo>
                  <a:cubicBezTo>
                    <a:pt x="523791" y="327184"/>
                    <a:pt x="521639" y="325409"/>
                    <a:pt x="520937" y="323750"/>
                  </a:cubicBezTo>
                  <a:cubicBezTo>
                    <a:pt x="517217" y="324311"/>
                    <a:pt x="513497" y="324942"/>
                    <a:pt x="509754" y="325502"/>
                  </a:cubicBezTo>
                  <a:cubicBezTo>
                    <a:pt x="481633" y="329684"/>
                    <a:pt x="453466" y="333562"/>
                    <a:pt x="425275" y="337510"/>
                  </a:cubicBezTo>
                  <a:cubicBezTo>
                    <a:pt x="424059" y="337674"/>
                    <a:pt x="422842" y="337860"/>
                    <a:pt x="421625" y="338024"/>
                  </a:cubicBezTo>
                  <a:lnTo>
                    <a:pt x="428784" y="343140"/>
                  </a:lnTo>
                  <a:cubicBezTo>
                    <a:pt x="431732" y="345126"/>
                    <a:pt x="434773" y="346971"/>
                    <a:pt x="437885" y="348747"/>
                  </a:cubicBezTo>
                  <a:cubicBezTo>
                    <a:pt x="442541" y="351433"/>
                    <a:pt x="447313" y="353909"/>
                    <a:pt x="452109" y="356292"/>
                  </a:cubicBezTo>
                  <a:cubicBezTo>
                    <a:pt x="459034" y="359750"/>
                    <a:pt x="465959" y="363137"/>
                    <a:pt x="472907" y="366454"/>
                  </a:cubicBezTo>
                  <a:cubicBezTo>
                    <a:pt x="479855" y="369748"/>
                    <a:pt x="486850" y="372949"/>
                    <a:pt x="493963" y="375869"/>
                  </a:cubicBezTo>
                  <a:cubicBezTo>
                    <a:pt x="503391" y="379700"/>
                    <a:pt x="513006" y="383087"/>
                    <a:pt x="523042" y="385657"/>
                  </a:cubicBezTo>
                  <a:cubicBezTo>
                    <a:pt x="523861" y="385844"/>
                    <a:pt x="524376" y="386685"/>
                    <a:pt x="524189" y="387526"/>
                  </a:cubicBezTo>
                  <a:cubicBezTo>
                    <a:pt x="523978" y="388343"/>
                    <a:pt x="523136" y="388857"/>
                    <a:pt x="522317" y="388670"/>
                  </a:cubicBezTo>
                  <a:cubicBezTo>
                    <a:pt x="512047" y="386334"/>
                    <a:pt x="502174" y="383204"/>
                    <a:pt x="492535" y="379490"/>
                  </a:cubicBezTo>
                  <a:cubicBezTo>
                    <a:pt x="485283" y="376686"/>
                    <a:pt x="478148" y="373579"/>
                    <a:pt x="471106" y="370239"/>
                  </a:cubicBezTo>
                  <a:cubicBezTo>
                    <a:pt x="464111" y="366921"/>
                    <a:pt x="457232" y="363371"/>
                    <a:pt x="450308" y="359796"/>
                  </a:cubicBezTo>
                  <a:cubicBezTo>
                    <a:pt x="446307" y="357717"/>
                    <a:pt x="442307" y="355545"/>
                    <a:pt x="438376" y="353255"/>
                  </a:cubicBezTo>
                  <a:cubicBezTo>
                    <a:pt x="434446" y="350966"/>
                    <a:pt x="430586" y="348513"/>
                    <a:pt x="426889" y="345897"/>
                  </a:cubicBezTo>
                  <a:lnTo>
                    <a:pt x="419426" y="340267"/>
                  </a:lnTo>
                  <a:cubicBezTo>
                    <a:pt x="418912" y="339869"/>
                    <a:pt x="417625" y="339589"/>
                    <a:pt x="416853" y="339285"/>
                  </a:cubicBezTo>
                  <a:cubicBezTo>
                    <a:pt x="416502" y="339145"/>
                    <a:pt x="416408" y="338982"/>
                    <a:pt x="416174" y="338818"/>
                  </a:cubicBezTo>
                  <a:cubicBezTo>
                    <a:pt x="409156" y="339799"/>
                    <a:pt x="402114" y="340804"/>
                    <a:pt x="395096" y="341832"/>
                  </a:cubicBezTo>
                  <a:cubicBezTo>
                    <a:pt x="385129" y="343280"/>
                    <a:pt x="375187" y="344822"/>
                    <a:pt x="365244" y="346411"/>
                  </a:cubicBezTo>
                  <a:lnTo>
                    <a:pt x="365220" y="346434"/>
                  </a:lnTo>
                  <a:cubicBezTo>
                    <a:pt x="365220" y="346434"/>
                    <a:pt x="365244" y="346434"/>
                    <a:pt x="365244" y="346457"/>
                  </a:cubicBezTo>
                  <a:cubicBezTo>
                    <a:pt x="366647" y="347508"/>
                    <a:pt x="368051" y="348536"/>
                    <a:pt x="369478" y="349518"/>
                  </a:cubicBezTo>
                  <a:cubicBezTo>
                    <a:pt x="370905" y="350522"/>
                    <a:pt x="372356" y="351480"/>
                    <a:pt x="373830" y="352438"/>
                  </a:cubicBezTo>
                  <a:cubicBezTo>
                    <a:pt x="377994" y="355077"/>
                    <a:pt x="382135" y="357694"/>
                    <a:pt x="386323" y="360310"/>
                  </a:cubicBezTo>
                  <a:cubicBezTo>
                    <a:pt x="390487" y="362927"/>
                    <a:pt x="394651" y="365520"/>
                    <a:pt x="398862" y="368043"/>
                  </a:cubicBezTo>
                  <a:cubicBezTo>
                    <a:pt x="406232" y="372528"/>
                    <a:pt x="414069" y="377130"/>
                    <a:pt x="422164" y="381569"/>
                  </a:cubicBezTo>
                  <a:cubicBezTo>
                    <a:pt x="429954" y="385867"/>
                    <a:pt x="437955" y="390002"/>
                    <a:pt x="446143" y="393600"/>
                  </a:cubicBezTo>
                  <a:cubicBezTo>
                    <a:pt x="457256" y="398482"/>
                    <a:pt x="468626" y="402430"/>
                    <a:pt x="480019" y="404416"/>
                  </a:cubicBezTo>
                  <a:cubicBezTo>
                    <a:pt x="480861" y="404556"/>
                    <a:pt x="481423" y="405350"/>
                    <a:pt x="481282" y="406191"/>
                  </a:cubicBezTo>
                  <a:cubicBezTo>
                    <a:pt x="481166" y="407055"/>
                    <a:pt x="480347" y="407616"/>
                    <a:pt x="479504" y="407476"/>
                  </a:cubicBezTo>
                  <a:cubicBezTo>
                    <a:pt x="467807" y="405701"/>
                    <a:pt x="456063" y="401986"/>
                    <a:pt x="444599" y="397197"/>
                  </a:cubicBezTo>
                  <a:cubicBezTo>
                    <a:pt x="436247" y="393670"/>
                    <a:pt x="428036" y="389605"/>
                    <a:pt x="420128" y="385260"/>
                  </a:cubicBezTo>
                  <a:cubicBezTo>
                    <a:pt x="411987" y="380774"/>
                    <a:pt x="404196" y="375985"/>
                    <a:pt x="396803" y="371407"/>
                  </a:cubicBezTo>
                  <a:cubicBezTo>
                    <a:pt x="393458" y="369304"/>
                    <a:pt x="390113" y="367178"/>
                    <a:pt x="386814" y="365029"/>
                  </a:cubicBezTo>
                  <a:cubicBezTo>
                    <a:pt x="381831" y="361805"/>
                    <a:pt x="376918" y="358511"/>
                    <a:pt x="372005" y="355241"/>
                  </a:cubicBezTo>
                  <a:cubicBezTo>
                    <a:pt x="370508" y="354236"/>
                    <a:pt x="369034" y="353209"/>
                    <a:pt x="367607" y="352157"/>
                  </a:cubicBezTo>
                  <a:cubicBezTo>
                    <a:pt x="366156" y="351106"/>
                    <a:pt x="364752" y="350008"/>
                    <a:pt x="363349" y="348887"/>
                  </a:cubicBezTo>
                  <a:cubicBezTo>
                    <a:pt x="363325" y="348887"/>
                    <a:pt x="363302" y="348840"/>
                    <a:pt x="363302" y="348840"/>
                  </a:cubicBezTo>
                  <a:cubicBezTo>
                    <a:pt x="362787" y="349401"/>
                    <a:pt x="361992" y="349634"/>
                    <a:pt x="361337" y="349214"/>
                  </a:cubicBezTo>
                  <a:cubicBezTo>
                    <a:pt x="360752" y="348817"/>
                    <a:pt x="360775" y="348069"/>
                    <a:pt x="360986" y="347438"/>
                  </a:cubicBezTo>
                  <a:cubicBezTo>
                    <a:pt x="357453" y="348373"/>
                    <a:pt x="352494" y="349681"/>
                    <a:pt x="348914" y="350265"/>
                  </a:cubicBezTo>
                  <a:cubicBezTo>
                    <a:pt x="347393" y="350522"/>
                    <a:pt x="346107" y="350639"/>
                    <a:pt x="345265" y="350569"/>
                  </a:cubicBezTo>
                  <a:cubicBezTo>
                    <a:pt x="344586" y="350522"/>
                    <a:pt x="344095" y="350335"/>
                    <a:pt x="343767" y="350125"/>
                  </a:cubicBezTo>
                  <a:cubicBezTo>
                    <a:pt x="343089" y="349681"/>
                    <a:pt x="342902" y="348770"/>
                    <a:pt x="343346" y="348069"/>
                  </a:cubicBezTo>
                  <a:cubicBezTo>
                    <a:pt x="343767" y="347438"/>
                    <a:pt x="344609" y="347228"/>
                    <a:pt x="345265" y="347579"/>
                  </a:cubicBezTo>
                  <a:cubicBezTo>
                    <a:pt x="345218" y="347812"/>
                    <a:pt x="345873" y="347625"/>
                    <a:pt x="346294" y="347579"/>
                  </a:cubicBezTo>
                  <a:cubicBezTo>
                    <a:pt x="347370" y="347508"/>
                    <a:pt x="348797" y="347251"/>
                    <a:pt x="350365" y="346901"/>
                  </a:cubicBezTo>
                  <a:cubicBezTo>
                    <a:pt x="353055" y="346317"/>
                    <a:pt x="356190" y="345499"/>
                    <a:pt x="358857" y="344775"/>
                  </a:cubicBezTo>
                  <a:cubicBezTo>
                    <a:pt x="358810" y="344401"/>
                    <a:pt x="358880" y="344145"/>
                    <a:pt x="358880" y="344074"/>
                  </a:cubicBezTo>
                  <a:cubicBezTo>
                    <a:pt x="359068" y="343607"/>
                    <a:pt x="359582" y="342836"/>
                    <a:pt x="360752" y="343210"/>
                  </a:cubicBezTo>
                  <a:cubicBezTo>
                    <a:pt x="360846" y="343233"/>
                    <a:pt x="361033" y="343304"/>
                    <a:pt x="361290" y="343467"/>
                  </a:cubicBezTo>
                  <a:cubicBezTo>
                    <a:pt x="361407" y="343537"/>
                    <a:pt x="361735" y="343794"/>
                    <a:pt x="361922" y="343934"/>
                  </a:cubicBezTo>
                  <a:cubicBezTo>
                    <a:pt x="362530" y="343771"/>
                    <a:pt x="362811" y="343724"/>
                    <a:pt x="363279" y="343607"/>
                  </a:cubicBezTo>
                  <a:cubicBezTo>
                    <a:pt x="367981" y="336529"/>
                    <a:pt x="372637" y="329544"/>
                    <a:pt x="377503" y="322839"/>
                  </a:cubicBezTo>
                  <a:cubicBezTo>
                    <a:pt x="381363" y="317536"/>
                    <a:pt x="385317" y="312350"/>
                    <a:pt x="389481" y="307304"/>
                  </a:cubicBezTo>
                  <a:cubicBezTo>
                    <a:pt x="392920" y="303123"/>
                    <a:pt x="396523" y="299011"/>
                    <a:pt x="400313" y="294993"/>
                  </a:cubicBezTo>
                  <a:cubicBezTo>
                    <a:pt x="403986" y="291092"/>
                    <a:pt x="407869" y="287261"/>
                    <a:pt x="411963" y="283476"/>
                  </a:cubicBezTo>
                  <a:cubicBezTo>
                    <a:pt x="414630" y="281023"/>
                    <a:pt x="417321" y="278570"/>
                    <a:pt x="420011" y="276164"/>
                  </a:cubicBezTo>
                  <a:cubicBezTo>
                    <a:pt x="424082" y="272567"/>
                    <a:pt x="428176" y="268992"/>
                    <a:pt x="432317" y="265465"/>
                  </a:cubicBezTo>
                  <a:lnTo>
                    <a:pt x="439055" y="259905"/>
                  </a:lnTo>
                  <a:cubicBezTo>
                    <a:pt x="439569" y="259508"/>
                    <a:pt x="440458" y="258550"/>
                    <a:pt x="441090" y="258013"/>
                  </a:cubicBezTo>
                  <a:cubicBezTo>
                    <a:pt x="441511" y="257616"/>
                    <a:pt x="441885" y="257382"/>
                    <a:pt x="442119" y="257289"/>
                  </a:cubicBezTo>
                  <a:cubicBezTo>
                    <a:pt x="442798" y="257032"/>
                    <a:pt x="443336" y="257219"/>
                    <a:pt x="443663" y="257476"/>
                  </a:cubicBezTo>
                  <a:cubicBezTo>
                    <a:pt x="443944" y="257709"/>
                    <a:pt x="444529" y="258246"/>
                    <a:pt x="444202" y="259344"/>
                  </a:cubicBezTo>
                  <a:cubicBezTo>
                    <a:pt x="444038" y="259975"/>
                    <a:pt x="443500" y="260372"/>
                    <a:pt x="442891" y="260419"/>
                  </a:cubicBezTo>
                  <a:cubicBezTo>
                    <a:pt x="442260" y="261026"/>
                    <a:pt x="441464" y="261914"/>
                    <a:pt x="440996" y="262288"/>
                  </a:cubicBezTo>
                  <a:lnTo>
                    <a:pt x="434493" y="267965"/>
                  </a:lnTo>
                  <a:cubicBezTo>
                    <a:pt x="431147" y="270978"/>
                    <a:pt x="427802" y="274015"/>
                    <a:pt x="424503" y="277075"/>
                  </a:cubicBezTo>
                  <a:cubicBezTo>
                    <a:pt x="421181" y="280112"/>
                    <a:pt x="417906" y="283196"/>
                    <a:pt x="414654" y="286326"/>
                  </a:cubicBezTo>
                  <a:cubicBezTo>
                    <a:pt x="408665" y="292026"/>
                    <a:pt x="403167" y="297890"/>
                    <a:pt x="397950" y="303824"/>
                  </a:cubicBezTo>
                  <a:cubicBezTo>
                    <a:pt x="394370" y="307912"/>
                    <a:pt x="390908" y="312023"/>
                    <a:pt x="387563" y="316205"/>
                  </a:cubicBezTo>
                  <a:cubicBezTo>
                    <a:pt x="380731" y="324685"/>
                    <a:pt x="374368" y="333655"/>
                    <a:pt x="367958" y="342743"/>
                  </a:cubicBezTo>
                  <a:cubicBezTo>
                    <a:pt x="376824" y="341248"/>
                    <a:pt x="385691" y="339776"/>
                    <a:pt x="394558" y="338374"/>
                  </a:cubicBezTo>
                  <a:cubicBezTo>
                    <a:pt x="404617" y="336809"/>
                    <a:pt x="414677" y="335267"/>
                    <a:pt x="424737" y="333796"/>
                  </a:cubicBezTo>
                  <a:cubicBezTo>
                    <a:pt x="452904" y="329707"/>
                    <a:pt x="481025" y="325549"/>
                    <a:pt x="509146" y="321344"/>
                  </a:cubicBezTo>
                  <a:cubicBezTo>
                    <a:pt x="527885" y="318541"/>
                    <a:pt x="546624" y="315714"/>
                    <a:pt x="565340" y="312771"/>
                  </a:cubicBezTo>
                  <a:cubicBezTo>
                    <a:pt x="596526" y="307842"/>
                    <a:pt x="627664" y="302609"/>
                    <a:pt x="658709" y="296722"/>
                  </a:cubicBezTo>
                  <a:cubicBezTo>
                    <a:pt x="659552" y="296558"/>
                    <a:pt x="660370" y="297096"/>
                    <a:pt x="660534" y="297937"/>
                  </a:cubicBezTo>
                  <a:cubicBezTo>
                    <a:pt x="660698" y="298778"/>
                    <a:pt x="660160" y="299595"/>
                    <a:pt x="659318" y="299759"/>
                  </a:cubicBezTo>
                  <a:cubicBezTo>
                    <a:pt x="628273" y="305949"/>
                    <a:pt x="597157" y="311556"/>
                    <a:pt x="565972" y="316695"/>
                  </a:cubicBezTo>
                  <a:close/>
                  <a:moveTo>
                    <a:pt x="443079" y="260255"/>
                  </a:moveTo>
                  <a:cubicBezTo>
                    <a:pt x="443149" y="260185"/>
                    <a:pt x="443219" y="260115"/>
                    <a:pt x="443289" y="260069"/>
                  </a:cubicBezTo>
                  <a:cubicBezTo>
                    <a:pt x="443313" y="260045"/>
                    <a:pt x="443336" y="259975"/>
                    <a:pt x="443359" y="259998"/>
                  </a:cubicBezTo>
                  <a:cubicBezTo>
                    <a:pt x="443500" y="260209"/>
                    <a:pt x="443336" y="260255"/>
                    <a:pt x="443079" y="260255"/>
                  </a:cubicBezTo>
                  <a:close/>
                  <a:moveTo>
                    <a:pt x="265160" y="335781"/>
                  </a:moveTo>
                  <a:cubicBezTo>
                    <a:pt x="265184" y="335781"/>
                    <a:pt x="265184" y="335805"/>
                    <a:pt x="265184" y="335828"/>
                  </a:cubicBezTo>
                  <a:cubicBezTo>
                    <a:pt x="265160" y="335898"/>
                    <a:pt x="265067" y="335898"/>
                    <a:pt x="264950" y="335851"/>
                  </a:cubicBezTo>
                  <a:cubicBezTo>
                    <a:pt x="265020" y="335828"/>
                    <a:pt x="265090" y="335805"/>
                    <a:pt x="265160" y="335781"/>
                  </a:cubicBezTo>
                  <a:cubicBezTo>
                    <a:pt x="265137" y="335665"/>
                    <a:pt x="265020" y="335711"/>
                    <a:pt x="264880" y="335828"/>
                  </a:cubicBezTo>
                  <a:lnTo>
                    <a:pt x="264950" y="335851"/>
                  </a:lnTo>
                  <a:cubicBezTo>
                    <a:pt x="264786" y="335921"/>
                    <a:pt x="264622" y="336038"/>
                    <a:pt x="264505" y="336178"/>
                  </a:cubicBezTo>
                  <a:cubicBezTo>
                    <a:pt x="264552" y="336108"/>
                    <a:pt x="264716" y="335945"/>
                    <a:pt x="264880" y="335828"/>
                  </a:cubicBezTo>
                  <a:cubicBezTo>
                    <a:pt x="264739" y="335781"/>
                    <a:pt x="264599" y="335711"/>
                    <a:pt x="264459" y="335688"/>
                  </a:cubicBezTo>
                  <a:cubicBezTo>
                    <a:pt x="260973" y="334730"/>
                    <a:pt x="252644" y="330502"/>
                    <a:pt x="251942" y="330198"/>
                  </a:cubicBezTo>
                  <a:cubicBezTo>
                    <a:pt x="237882" y="324007"/>
                    <a:pt x="223611" y="318284"/>
                    <a:pt x="209504" y="312234"/>
                  </a:cubicBezTo>
                  <a:cubicBezTo>
                    <a:pt x="205971" y="310715"/>
                    <a:pt x="202462" y="309197"/>
                    <a:pt x="198976" y="307631"/>
                  </a:cubicBezTo>
                  <a:cubicBezTo>
                    <a:pt x="175815" y="297353"/>
                    <a:pt x="152584" y="286466"/>
                    <a:pt x="129143" y="275931"/>
                  </a:cubicBezTo>
                  <a:cubicBezTo>
                    <a:pt x="113585" y="268922"/>
                    <a:pt x="97934" y="262078"/>
                    <a:pt x="82189" y="255537"/>
                  </a:cubicBezTo>
                  <a:cubicBezTo>
                    <a:pt x="55753" y="244557"/>
                    <a:pt x="29036" y="234512"/>
                    <a:pt x="2015" y="226242"/>
                  </a:cubicBezTo>
                  <a:cubicBezTo>
                    <a:pt x="1196" y="225985"/>
                    <a:pt x="330" y="226452"/>
                    <a:pt x="73" y="227270"/>
                  </a:cubicBezTo>
                  <a:cubicBezTo>
                    <a:pt x="-184" y="228087"/>
                    <a:pt x="260" y="228952"/>
                    <a:pt x="1079" y="229209"/>
                  </a:cubicBezTo>
                  <a:cubicBezTo>
                    <a:pt x="27913" y="237712"/>
                    <a:pt x="54396" y="248084"/>
                    <a:pt x="80645" y="259204"/>
                  </a:cubicBezTo>
                  <a:cubicBezTo>
                    <a:pt x="96319" y="265839"/>
                    <a:pt x="111901" y="272777"/>
                    <a:pt x="127411" y="279762"/>
                  </a:cubicBezTo>
                  <a:cubicBezTo>
                    <a:pt x="150876" y="290298"/>
                    <a:pt x="174248" y="300903"/>
                    <a:pt x="197456" y="311065"/>
                  </a:cubicBezTo>
                  <a:cubicBezTo>
                    <a:pt x="202743" y="313378"/>
                    <a:pt x="208077" y="315597"/>
                    <a:pt x="213411" y="317793"/>
                  </a:cubicBezTo>
                  <a:cubicBezTo>
                    <a:pt x="225834" y="322886"/>
                    <a:pt x="238326" y="327815"/>
                    <a:pt x="250679" y="333071"/>
                  </a:cubicBezTo>
                  <a:cubicBezTo>
                    <a:pt x="251334" y="333352"/>
                    <a:pt x="258048" y="336646"/>
                    <a:pt x="262096" y="338071"/>
                  </a:cubicBezTo>
                  <a:cubicBezTo>
                    <a:pt x="263616" y="338585"/>
                    <a:pt x="264833" y="338842"/>
                    <a:pt x="265441" y="338795"/>
                  </a:cubicBezTo>
                  <a:cubicBezTo>
                    <a:pt x="266026" y="338725"/>
                    <a:pt x="266424" y="338491"/>
                    <a:pt x="266658" y="338211"/>
                  </a:cubicBezTo>
                  <a:cubicBezTo>
                    <a:pt x="267219" y="337627"/>
                    <a:pt x="267196" y="336669"/>
                    <a:pt x="266588" y="336108"/>
                  </a:cubicBezTo>
                  <a:cubicBezTo>
                    <a:pt x="266190" y="335735"/>
                    <a:pt x="265652" y="335641"/>
                    <a:pt x="265160" y="335781"/>
                  </a:cubicBezTo>
                  <a:lnTo>
                    <a:pt x="265160" y="335781"/>
                  </a:lnTo>
                  <a:close/>
                  <a:moveTo>
                    <a:pt x="119855" y="270581"/>
                  </a:moveTo>
                  <a:cubicBezTo>
                    <a:pt x="114895" y="264087"/>
                    <a:pt x="105397" y="255116"/>
                    <a:pt x="95056" y="246286"/>
                  </a:cubicBezTo>
                  <a:cubicBezTo>
                    <a:pt x="92436" y="244043"/>
                    <a:pt x="89769" y="241824"/>
                    <a:pt x="87079" y="239674"/>
                  </a:cubicBezTo>
                  <a:cubicBezTo>
                    <a:pt x="84341" y="237479"/>
                    <a:pt x="81604" y="235329"/>
                    <a:pt x="78937" y="233297"/>
                  </a:cubicBezTo>
                  <a:cubicBezTo>
                    <a:pt x="65345" y="222901"/>
                    <a:pt x="53858" y="214982"/>
                    <a:pt x="53858" y="214982"/>
                  </a:cubicBezTo>
                  <a:cubicBezTo>
                    <a:pt x="53179" y="214491"/>
                    <a:pt x="52197" y="214655"/>
                    <a:pt x="51705" y="215332"/>
                  </a:cubicBezTo>
                  <a:cubicBezTo>
                    <a:pt x="51191" y="216033"/>
                    <a:pt x="51354" y="217014"/>
                    <a:pt x="52056" y="217505"/>
                  </a:cubicBezTo>
                  <a:cubicBezTo>
                    <a:pt x="52056" y="217505"/>
                    <a:pt x="59309" y="223018"/>
                    <a:pt x="69158" y="230751"/>
                  </a:cubicBezTo>
                  <a:cubicBezTo>
                    <a:pt x="72644" y="233507"/>
                    <a:pt x="76481" y="236567"/>
                    <a:pt x="80434" y="239721"/>
                  </a:cubicBezTo>
                  <a:cubicBezTo>
                    <a:pt x="82891" y="241707"/>
                    <a:pt x="85417" y="243716"/>
                    <a:pt x="87921" y="245748"/>
                  </a:cubicBezTo>
                  <a:cubicBezTo>
                    <a:pt x="91711" y="248785"/>
                    <a:pt x="95477" y="251869"/>
                    <a:pt x="99057" y="254882"/>
                  </a:cubicBezTo>
                  <a:cubicBezTo>
                    <a:pt x="106754" y="261377"/>
                    <a:pt x="113562" y="267567"/>
                    <a:pt x="117515" y="272403"/>
                  </a:cubicBezTo>
                  <a:cubicBezTo>
                    <a:pt x="118030" y="273057"/>
                    <a:pt x="118966" y="273174"/>
                    <a:pt x="119597" y="272660"/>
                  </a:cubicBezTo>
                  <a:cubicBezTo>
                    <a:pt x="120252" y="272146"/>
                    <a:pt x="120369" y="271212"/>
                    <a:pt x="119855" y="270581"/>
                  </a:cubicBezTo>
                  <a:lnTo>
                    <a:pt x="119855" y="270581"/>
                  </a:lnTo>
                  <a:close/>
                  <a:moveTo>
                    <a:pt x="125727" y="279668"/>
                  </a:moveTo>
                  <a:cubicBezTo>
                    <a:pt x="125820" y="279762"/>
                    <a:pt x="125914" y="279832"/>
                    <a:pt x="125961" y="279738"/>
                  </a:cubicBezTo>
                  <a:lnTo>
                    <a:pt x="125820" y="279668"/>
                  </a:lnTo>
                  <a:lnTo>
                    <a:pt x="125727" y="279668"/>
                  </a:lnTo>
                  <a:cubicBezTo>
                    <a:pt x="125657" y="279598"/>
                    <a:pt x="125610" y="279505"/>
                    <a:pt x="125563" y="279435"/>
                  </a:cubicBezTo>
                  <a:cubicBezTo>
                    <a:pt x="125633" y="279528"/>
                    <a:pt x="125727" y="279598"/>
                    <a:pt x="125820" y="279668"/>
                  </a:cubicBezTo>
                  <a:lnTo>
                    <a:pt x="125914" y="279692"/>
                  </a:lnTo>
                  <a:cubicBezTo>
                    <a:pt x="125937" y="279692"/>
                    <a:pt x="125984" y="279668"/>
                    <a:pt x="125984" y="279692"/>
                  </a:cubicBezTo>
                  <a:cubicBezTo>
                    <a:pt x="125961" y="279715"/>
                    <a:pt x="125961" y="279738"/>
                    <a:pt x="125961" y="279738"/>
                  </a:cubicBezTo>
                  <a:cubicBezTo>
                    <a:pt x="126218" y="279879"/>
                    <a:pt x="126522" y="279949"/>
                    <a:pt x="126826" y="279902"/>
                  </a:cubicBezTo>
                  <a:cubicBezTo>
                    <a:pt x="127645" y="279785"/>
                    <a:pt x="128207" y="279061"/>
                    <a:pt x="128113" y="278243"/>
                  </a:cubicBezTo>
                  <a:cubicBezTo>
                    <a:pt x="128066" y="277870"/>
                    <a:pt x="127903" y="277519"/>
                    <a:pt x="127528" y="277192"/>
                  </a:cubicBezTo>
                  <a:cubicBezTo>
                    <a:pt x="127318" y="277029"/>
                    <a:pt x="126803" y="276772"/>
                    <a:pt x="125914" y="276655"/>
                  </a:cubicBezTo>
                  <a:cubicBezTo>
                    <a:pt x="124510" y="276515"/>
                    <a:pt x="121469" y="276561"/>
                    <a:pt x="117281" y="276748"/>
                  </a:cubicBezTo>
                  <a:cubicBezTo>
                    <a:pt x="110965" y="277029"/>
                    <a:pt x="101981" y="277589"/>
                    <a:pt x="92062" y="278243"/>
                  </a:cubicBezTo>
                  <a:cubicBezTo>
                    <a:pt x="86657" y="278570"/>
                    <a:pt x="80972" y="278944"/>
                    <a:pt x="75288" y="279295"/>
                  </a:cubicBezTo>
                  <a:cubicBezTo>
                    <a:pt x="69603" y="279645"/>
                    <a:pt x="63941" y="280019"/>
                    <a:pt x="58537" y="280276"/>
                  </a:cubicBezTo>
                  <a:cubicBezTo>
                    <a:pt x="48711" y="280766"/>
                    <a:pt x="39821" y="280953"/>
                    <a:pt x="33551" y="280393"/>
                  </a:cubicBezTo>
                  <a:cubicBezTo>
                    <a:pt x="32709" y="280299"/>
                    <a:pt x="31937" y="280907"/>
                    <a:pt x="31843" y="281771"/>
                  </a:cubicBezTo>
                  <a:cubicBezTo>
                    <a:pt x="31750" y="282612"/>
                    <a:pt x="32381" y="283383"/>
                    <a:pt x="33224" y="283476"/>
                  </a:cubicBezTo>
                  <a:cubicBezTo>
                    <a:pt x="38979" y="284177"/>
                    <a:pt x="46956" y="284387"/>
                    <a:pt x="55870" y="284247"/>
                  </a:cubicBezTo>
                  <a:cubicBezTo>
                    <a:pt x="60666" y="284177"/>
                    <a:pt x="65742" y="284014"/>
                    <a:pt x="70866" y="283733"/>
                  </a:cubicBezTo>
                  <a:cubicBezTo>
                    <a:pt x="77650" y="283383"/>
                    <a:pt x="84528" y="282869"/>
                    <a:pt x="91056" y="282332"/>
                  </a:cubicBezTo>
                  <a:cubicBezTo>
                    <a:pt x="103619" y="281304"/>
                    <a:pt x="114825" y="280159"/>
                    <a:pt x="121165" y="279762"/>
                  </a:cubicBezTo>
                  <a:cubicBezTo>
                    <a:pt x="123341" y="279645"/>
                    <a:pt x="124908" y="279575"/>
                    <a:pt x="125727" y="279668"/>
                  </a:cubicBezTo>
                  <a:lnTo>
                    <a:pt x="125727" y="279668"/>
                  </a:lnTo>
                  <a:close/>
                  <a:moveTo>
                    <a:pt x="163720" y="291302"/>
                  </a:moveTo>
                  <a:cubicBezTo>
                    <a:pt x="163697" y="291466"/>
                    <a:pt x="163720" y="291559"/>
                    <a:pt x="163884" y="291536"/>
                  </a:cubicBezTo>
                  <a:lnTo>
                    <a:pt x="163720" y="291302"/>
                  </a:lnTo>
                  <a:cubicBezTo>
                    <a:pt x="163744" y="291209"/>
                    <a:pt x="163790" y="291115"/>
                    <a:pt x="163861" y="290998"/>
                  </a:cubicBezTo>
                  <a:lnTo>
                    <a:pt x="163884" y="291045"/>
                  </a:lnTo>
                  <a:cubicBezTo>
                    <a:pt x="163977" y="291255"/>
                    <a:pt x="164165" y="291466"/>
                    <a:pt x="164071" y="291489"/>
                  </a:cubicBezTo>
                  <a:cubicBezTo>
                    <a:pt x="164001" y="291512"/>
                    <a:pt x="163954" y="291536"/>
                    <a:pt x="163884" y="291536"/>
                  </a:cubicBezTo>
                  <a:lnTo>
                    <a:pt x="163954" y="291606"/>
                  </a:lnTo>
                  <a:cubicBezTo>
                    <a:pt x="164188" y="291933"/>
                    <a:pt x="164375" y="292143"/>
                    <a:pt x="164469" y="292213"/>
                  </a:cubicBezTo>
                  <a:cubicBezTo>
                    <a:pt x="165334" y="292961"/>
                    <a:pt x="166107" y="292540"/>
                    <a:pt x="166387" y="292330"/>
                  </a:cubicBezTo>
                  <a:cubicBezTo>
                    <a:pt x="166598" y="292166"/>
                    <a:pt x="167253" y="291653"/>
                    <a:pt x="166925" y="290625"/>
                  </a:cubicBezTo>
                  <a:cubicBezTo>
                    <a:pt x="166902" y="290485"/>
                    <a:pt x="166785" y="290181"/>
                    <a:pt x="166551" y="289737"/>
                  </a:cubicBezTo>
                  <a:cubicBezTo>
                    <a:pt x="166387" y="289433"/>
                    <a:pt x="166153" y="289200"/>
                    <a:pt x="165849" y="289059"/>
                  </a:cubicBezTo>
                  <a:cubicBezTo>
                    <a:pt x="164399" y="286817"/>
                    <a:pt x="161498" y="281981"/>
                    <a:pt x="160188" y="279902"/>
                  </a:cubicBezTo>
                  <a:cubicBezTo>
                    <a:pt x="158012" y="276468"/>
                    <a:pt x="155789" y="273104"/>
                    <a:pt x="153497" y="269763"/>
                  </a:cubicBezTo>
                  <a:cubicBezTo>
                    <a:pt x="151204" y="266446"/>
                    <a:pt x="148841" y="263152"/>
                    <a:pt x="146478" y="259905"/>
                  </a:cubicBezTo>
                  <a:cubicBezTo>
                    <a:pt x="143156" y="255350"/>
                    <a:pt x="139670" y="250794"/>
                    <a:pt x="135997" y="246332"/>
                  </a:cubicBezTo>
                  <a:cubicBezTo>
                    <a:pt x="132371" y="241940"/>
                    <a:pt x="128558" y="237642"/>
                    <a:pt x="124604" y="233484"/>
                  </a:cubicBezTo>
                  <a:cubicBezTo>
                    <a:pt x="116650" y="225074"/>
                    <a:pt x="108134" y="217225"/>
                    <a:pt x="99337" y="210263"/>
                  </a:cubicBezTo>
                  <a:cubicBezTo>
                    <a:pt x="98659" y="209726"/>
                    <a:pt x="97700" y="209819"/>
                    <a:pt x="97138" y="210473"/>
                  </a:cubicBezTo>
                  <a:cubicBezTo>
                    <a:pt x="96600" y="211151"/>
                    <a:pt x="96694" y="212109"/>
                    <a:pt x="97372" y="212669"/>
                  </a:cubicBezTo>
                  <a:cubicBezTo>
                    <a:pt x="105841" y="219771"/>
                    <a:pt x="113959" y="227807"/>
                    <a:pt x="121656" y="236217"/>
                  </a:cubicBezTo>
                  <a:cubicBezTo>
                    <a:pt x="125469" y="240399"/>
                    <a:pt x="129166" y="244674"/>
                    <a:pt x="132745" y="248995"/>
                  </a:cubicBezTo>
                  <a:cubicBezTo>
                    <a:pt x="136395" y="253387"/>
                    <a:pt x="139951" y="257803"/>
                    <a:pt x="143296" y="262265"/>
                  </a:cubicBezTo>
                  <a:cubicBezTo>
                    <a:pt x="146197" y="266072"/>
                    <a:pt x="149075" y="269950"/>
                    <a:pt x="151859" y="273852"/>
                  </a:cubicBezTo>
                  <a:cubicBezTo>
                    <a:pt x="153731" y="276468"/>
                    <a:pt x="155579" y="279084"/>
                    <a:pt x="157357" y="281724"/>
                  </a:cubicBezTo>
                  <a:cubicBezTo>
                    <a:pt x="158854" y="283967"/>
                    <a:pt x="162340" y="289387"/>
                    <a:pt x="163720" y="291302"/>
                  </a:cubicBezTo>
                  <a:lnTo>
                    <a:pt x="163720" y="291302"/>
                  </a:lnTo>
                  <a:close/>
                  <a:moveTo>
                    <a:pt x="226699" y="318518"/>
                  </a:moveTo>
                  <a:cubicBezTo>
                    <a:pt x="226699" y="318518"/>
                    <a:pt x="217716" y="301674"/>
                    <a:pt x="206159" y="281631"/>
                  </a:cubicBezTo>
                  <a:cubicBezTo>
                    <a:pt x="201620" y="273781"/>
                    <a:pt x="196684" y="265442"/>
                    <a:pt x="191724" y="257452"/>
                  </a:cubicBezTo>
                  <a:cubicBezTo>
                    <a:pt x="188308" y="251939"/>
                    <a:pt x="184846" y="246589"/>
                    <a:pt x="181547" y="241637"/>
                  </a:cubicBezTo>
                  <a:cubicBezTo>
                    <a:pt x="174880" y="231662"/>
                    <a:pt x="168797" y="223369"/>
                    <a:pt x="164539" y="218930"/>
                  </a:cubicBezTo>
                  <a:cubicBezTo>
                    <a:pt x="163954" y="218299"/>
                    <a:pt x="162972" y="218276"/>
                    <a:pt x="162340" y="218860"/>
                  </a:cubicBezTo>
                  <a:cubicBezTo>
                    <a:pt x="161708" y="219444"/>
                    <a:pt x="161685" y="220425"/>
                    <a:pt x="162270" y="221032"/>
                  </a:cubicBezTo>
                  <a:cubicBezTo>
                    <a:pt x="167112" y="226359"/>
                    <a:pt x="174271" y="237152"/>
                    <a:pt x="182062" y="249673"/>
                  </a:cubicBezTo>
                  <a:cubicBezTo>
                    <a:pt x="185407" y="255046"/>
                    <a:pt x="188846" y="260723"/>
                    <a:pt x="192309" y="266423"/>
                  </a:cubicBezTo>
                  <a:cubicBezTo>
                    <a:pt x="194578" y="270184"/>
                    <a:pt x="196847" y="273945"/>
                    <a:pt x="199093" y="277636"/>
                  </a:cubicBezTo>
                  <a:cubicBezTo>
                    <a:pt x="212592" y="299992"/>
                    <a:pt x="224102" y="319966"/>
                    <a:pt x="224102" y="319966"/>
                  </a:cubicBezTo>
                  <a:cubicBezTo>
                    <a:pt x="224500" y="320690"/>
                    <a:pt x="225389" y="320947"/>
                    <a:pt x="226114" y="320550"/>
                  </a:cubicBezTo>
                  <a:cubicBezTo>
                    <a:pt x="226840" y="320153"/>
                    <a:pt x="227097" y="319242"/>
                    <a:pt x="226699" y="318518"/>
                  </a:cubicBezTo>
                  <a:lnTo>
                    <a:pt x="226699" y="318518"/>
                  </a:lnTo>
                  <a:close/>
                  <a:moveTo>
                    <a:pt x="221506" y="320573"/>
                  </a:moveTo>
                  <a:cubicBezTo>
                    <a:pt x="221295" y="320690"/>
                    <a:pt x="221014" y="320807"/>
                    <a:pt x="220804" y="320947"/>
                  </a:cubicBezTo>
                  <a:cubicBezTo>
                    <a:pt x="216312" y="323821"/>
                    <a:pt x="202649" y="328656"/>
                    <a:pt x="201924" y="329007"/>
                  </a:cubicBezTo>
                  <a:cubicBezTo>
                    <a:pt x="193432" y="333142"/>
                    <a:pt x="184729" y="336926"/>
                    <a:pt x="175909" y="340290"/>
                  </a:cubicBezTo>
                  <a:cubicBezTo>
                    <a:pt x="170037" y="342556"/>
                    <a:pt x="164094" y="344612"/>
                    <a:pt x="158059" y="346387"/>
                  </a:cubicBezTo>
                  <a:cubicBezTo>
                    <a:pt x="148069" y="349331"/>
                    <a:pt x="137845" y="351550"/>
                    <a:pt x="127341" y="352554"/>
                  </a:cubicBezTo>
                  <a:cubicBezTo>
                    <a:pt x="126499" y="352625"/>
                    <a:pt x="125844" y="353372"/>
                    <a:pt x="125914" y="354236"/>
                  </a:cubicBezTo>
                  <a:cubicBezTo>
                    <a:pt x="125984" y="355077"/>
                    <a:pt x="126733" y="355732"/>
                    <a:pt x="127598" y="355661"/>
                  </a:cubicBezTo>
                  <a:cubicBezTo>
                    <a:pt x="141051" y="354727"/>
                    <a:pt x="154152" y="352017"/>
                    <a:pt x="166855" y="347952"/>
                  </a:cubicBezTo>
                  <a:cubicBezTo>
                    <a:pt x="171932" y="346317"/>
                    <a:pt x="176938" y="344472"/>
                    <a:pt x="181875" y="342416"/>
                  </a:cubicBezTo>
                  <a:cubicBezTo>
                    <a:pt x="189244" y="339379"/>
                    <a:pt x="196450" y="335921"/>
                    <a:pt x="203562" y="332301"/>
                  </a:cubicBezTo>
                  <a:cubicBezTo>
                    <a:pt x="204287" y="331903"/>
                    <a:pt x="218020" y="326530"/>
                    <a:pt x="222488" y="323493"/>
                  </a:cubicBezTo>
                  <a:cubicBezTo>
                    <a:pt x="223518" y="322793"/>
                    <a:pt x="224126" y="322115"/>
                    <a:pt x="224360" y="321625"/>
                  </a:cubicBezTo>
                  <a:cubicBezTo>
                    <a:pt x="224687" y="320854"/>
                    <a:pt x="224594" y="320200"/>
                    <a:pt x="224173" y="319662"/>
                  </a:cubicBezTo>
                  <a:cubicBezTo>
                    <a:pt x="223681" y="319008"/>
                    <a:pt x="222745" y="318868"/>
                    <a:pt x="222090" y="319382"/>
                  </a:cubicBezTo>
                  <a:cubicBezTo>
                    <a:pt x="221693" y="319662"/>
                    <a:pt x="221506" y="320106"/>
                    <a:pt x="221506" y="320573"/>
                  </a:cubicBezTo>
                  <a:lnTo>
                    <a:pt x="221506" y="320573"/>
                  </a:lnTo>
                  <a:close/>
                  <a:moveTo>
                    <a:pt x="221552" y="320527"/>
                  </a:moveTo>
                  <a:cubicBezTo>
                    <a:pt x="221552" y="320363"/>
                    <a:pt x="221576" y="320200"/>
                    <a:pt x="221693" y="320293"/>
                  </a:cubicBezTo>
                  <a:cubicBezTo>
                    <a:pt x="221763" y="320363"/>
                    <a:pt x="221693" y="320433"/>
                    <a:pt x="221552" y="320527"/>
                  </a:cubicBezTo>
                  <a:lnTo>
                    <a:pt x="221552" y="320527"/>
                  </a:lnTo>
                  <a:close/>
                  <a:moveTo>
                    <a:pt x="258072" y="331857"/>
                  </a:moveTo>
                  <a:cubicBezTo>
                    <a:pt x="256691" y="327792"/>
                    <a:pt x="253790" y="318167"/>
                    <a:pt x="251241" y="310505"/>
                  </a:cubicBezTo>
                  <a:cubicBezTo>
                    <a:pt x="249930" y="306650"/>
                    <a:pt x="248737" y="303286"/>
                    <a:pt x="247848" y="301324"/>
                  </a:cubicBezTo>
                  <a:cubicBezTo>
                    <a:pt x="245626" y="296325"/>
                    <a:pt x="242304" y="290017"/>
                    <a:pt x="238350" y="283149"/>
                  </a:cubicBezTo>
                  <a:cubicBezTo>
                    <a:pt x="236174" y="279388"/>
                    <a:pt x="233811" y="275463"/>
                    <a:pt x="231355" y="271492"/>
                  </a:cubicBezTo>
                  <a:cubicBezTo>
                    <a:pt x="227775" y="265769"/>
                    <a:pt x="223962" y="259952"/>
                    <a:pt x="220195" y="254415"/>
                  </a:cubicBezTo>
                  <a:cubicBezTo>
                    <a:pt x="213551" y="244604"/>
                    <a:pt x="207048" y="235703"/>
                    <a:pt x="202228" y="229653"/>
                  </a:cubicBezTo>
                  <a:cubicBezTo>
                    <a:pt x="201690" y="228975"/>
                    <a:pt x="200707" y="228858"/>
                    <a:pt x="200029" y="229372"/>
                  </a:cubicBezTo>
                  <a:cubicBezTo>
                    <a:pt x="199374" y="229910"/>
                    <a:pt x="199234" y="230891"/>
                    <a:pt x="199772" y="231545"/>
                  </a:cubicBezTo>
                  <a:cubicBezTo>
                    <a:pt x="205925" y="239674"/>
                    <a:pt x="214815" y="253014"/>
                    <a:pt x="223330" y="266540"/>
                  </a:cubicBezTo>
                  <a:cubicBezTo>
                    <a:pt x="227167" y="272637"/>
                    <a:pt x="230957" y="278781"/>
                    <a:pt x="234326" y="284504"/>
                  </a:cubicBezTo>
                  <a:cubicBezTo>
                    <a:pt x="238467" y="291489"/>
                    <a:pt x="242046" y="297867"/>
                    <a:pt x="244409" y="302889"/>
                  </a:cubicBezTo>
                  <a:cubicBezTo>
                    <a:pt x="245298" y="304781"/>
                    <a:pt x="246515" y="308005"/>
                    <a:pt x="247848" y="311673"/>
                  </a:cubicBezTo>
                  <a:cubicBezTo>
                    <a:pt x="250609" y="319265"/>
                    <a:pt x="253790" y="328796"/>
                    <a:pt x="255241" y="332838"/>
                  </a:cubicBezTo>
                  <a:cubicBezTo>
                    <a:pt x="255522" y="333609"/>
                    <a:pt x="256364" y="334029"/>
                    <a:pt x="257136" y="333749"/>
                  </a:cubicBezTo>
                  <a:cubicBezTo>
                    <a:pt x="257908" y="333469"/>
                    <a:pt x="258329" y="332628"/>
                    <a:pt x="258072" y="331857"/>
                  </a:cubicBezTo>
                  <a:lnTo>
                    <a:pt x="258072" y="331857"/>
                  </a:lnTo>
                  <a:close/>
                  <a:moveTo>
                    <a:pt x="249252" y="333959"/>
                  </a:moveTo>
                  <a:cubicBezTo>
                    <a:pt x="249416" y="334029"/>
                    <a:pt x="249579" y="334053"/>
                    <a:pt x="249743" y="334053"/>
                  </a:cubicBezTo>
                  <a:cubicBezTo>
                    <a:pt x="250562" y="334029"/>
                    <a:pt x="251241" y="333375"/>
                    <a:pt x="251217" y="332557"/>
                  </a:cubicBezTo>
                  <a:cubicBezTo>
                    <a:pt x="251241" y="331436"/>
                    <a:pt x="250749" y="330899"/>
                    <a:pt x="250398" y="330642"/>
                  </a:cubicBezTo>
                  <a:cubicBezTo>
                    <a:pt x="249954" y="330338"/>
                    <a:pt x="249369" y="330221"/>
                    <a:pt x="248690" y="330478"/>
                  </a:cubicBezTo>
                  <a:cubicBezTo>
                    <a:pt x="248223" y="330665"/>
                    <a:pt x="247497" y="331273"/>
                    <a:pt x="246725" y="332184"/>
                  </a:cubicBezTo>
                  <a:cubicBezTo>
                    <a:pt x="245322" y="333819"/>
                    <a:pt x="243403" y="336646"/>
                    <a:pt x="242140" y="337767"/>
                  </a:cubicBezTo>
                  <a:cubicBezTo>
                    <a:pt x="239613" y="340010"/>
                    <a:pt x="237040" y="342206"/>
                    <a:pt x="234420" y="344355"/>
                  </a:cubicBezTo>
                  <a:cubicBezTo>
                    <a:pt x="231799" y="346481"/>
                    <a:pt x="229156" y="348560"/>
                    <a:pt x="226419" y="350499"/>
                  </a:cubicBezTo>
                  <a:cubicBezTo>
                    <a:pt x="222722" y="353162"/>
                    <a:pt x="218862" y="355568"/>
                    <a:pt x="214932" y="357811"/>
                  </a:cubicBezTo>
                  <a:cubicBezTo>
                    <a:pt x="211001" y="360077"/>
                    <a:pt x="206954" y="362156"/>
                    <a:pt x="202813" y="364048"/>
                  </a:cubicBezTo>
                  <a:cubicBezTo>
                    <a:pt x="194531" y="367856"/>
                    <a:pt x="185922" y="370963"/>
                    <a:pt x="177102" y="373322"/>
                  </a:cubicBezTo>
                  <a:cubicBezTo>
                    <a:pt x="176260" y="373533"/>
                    <a:pt x="175769" y="374374"/>
                    <a:pt x="175979" y="375191"/>
                  </a:cubicBezTo>
                  <a:cubicBezTo>
                    <a:pt x="176166" y="376032"/>
                    <a:pt x="177009" y="376523"/>
                    <a:pt x="177851" y="376312"/>
                  </a:cubicBezTo>
                  <a:cubicBezTo>
                    <a:pt x="186951" y="374210"/>
                    <a:pt x="195912" y="371430"/>
                    <a:pt x="204474" y="367739"/>
                  </a:cubicBezTo>
                  <a:cubicBezTo>
                    <a:pt x="208755" y="365870"/>
                    <a:pt x="212966" y="363791"/>
                    <a:pt x="217037" y="361455"/>
                  </a:cubicBezTo>
                  <a:cubicBezTo>
                    <a:pt x="221084" y="359119"/>
                    <a:pt x="224991" y="356526"/>
                    <a:pt x="228758" y="353722"/>
                  </a:cubicBezTo>
                  <a:cubicBezTo>
                    <a:pt x="231519" y="351643"/>
                    <a:pt x="234209" y="349471"/>
                    <a:pt x="236806" y="347181"/>
                  </a:cubicBezTo>
                  <a:cubicBezTo>
                    <a:pt x="239403" y="344939"/>
                    <a:pt x="241929" y="342603"/>
                    <a:pt x="244409" y="340243"/>
                  </a:cubicBezTo>
                  <a:cubicBezTo>
                    <a:pt x="245556" y="339145"/>
                    <a:pt x="247217" y="336669"/>
                    <a:pt x="248573" y="334847"/>
                  </a:cubicBezTo>
                  <a:cubicBezTo>
                    <a:pt x="248784" y="334543"/>
                    <a:pt x="249041" y="334239"/>
                    <a:pt x="249252" y="333959"/>
                  </a:cubicBezTo>
                  <a:lnTo>
                    <a:pt x="249252" y="333959"/>
                  </a:lnTo>
                  <a:close/>
                  <a:moveTo>
                    <a:pt x="248269" y="332791"/>
                  </a:moveTo>
                  <a:cubicBezTo>
                    <a:pt x="248129" y="332651"/>
                    <a:pt x="248059" y="332511"/>
                    <a:pt x="248246" y="332487"/>
                  </a:cubicBezTo>
                  <a:cubicBezTo>
                    <a:pt x="248269" y="332464"/>
                    <a:pt x="248246" y="332534"/>
                    <a:pt x="248246" y="332581"/>
                  </a:cubicBezTo>
                  <a:cubicBezTo>
                    <a:pt x="248246" y="332651"/>
                    <a:pt x="248269" y="332721"/>
                    <a:pt x="248269" y="332791"/>
                  </a:cubicBezTo>
                  <a:lnTo>
                    <a:pt x="248269" y="332791"/>
                  </a:lnTo>
                  <a:close/>
                  <a:moveTo>
                    <a:pt x="309330" y="328212"/>
                  </a:moveTo>
                  <a:cubicBezTo>
                    <a:pt x="309494" y="327932"/>
                    <a:pt x="309704" y="327605"/>
                    <a:pt x="309821" y="327325"/>
                  </a:cubicBezTo>
                  <a:cubicBezTo>
                    <a:pt x="310172" y="326507"/>
                    <a:pt x="310500" y="325643"/>
                    <a:pt x="310570" y="325035"/>
                  </a:cubicBezTo>
                  <a:lnTo>
                    <a:pt x="311412" y="316602"/>
                  </a:lnTo>
                  <a:lnTo>
                    <a:pt x="313097" y="291466"/>
                  </a:lnTo>
                  <a:cubicBezTo>
                    <a:pt x="313892" y="281607"/>
                    <a:pt x="314851" y="271772"/>
                    <a:pt x="315857" y="261937"/>
                  </a:cubicBezTo>
                  <a:cubicBezTo>
                    <a:pt x="317401" y="247173"/>
                    <a:pt x="319086" y="232433"/>
                    <a:pt x="320723" y="217669"/>
                  </a:cubicBezTo>
                  <a:cubicBezTo>
                    <a:pt x="322946" y="197485"/>
                    <a:pt x="324841" y="177301"/>
                    <a:pt x="326572" y="157140"/>
                  </a:cubicBezTo>
                  <a:cubicBezTo>
                    <a:pt x="329169" y="126865"/>
                    <a:pt x="331462" y="96589"/>
                    <a:pt x="334433" y="66360"/>
                  </a:cubicBezTo>
                  <a:cubicBezTo>
                    <a:pt x="336562" y="44821"/>
                    <a:pt x="338971" y="23306"/>
                    <a:pt x="342083" y="1790"/>
                  </a:cubicBezTo>
                  <a:cubicBezTo>
                    <a:pt x="342200" y="949"/>
                    <a:pt x="341615" y="155"/>
                    <a:pt x="340773" y="15"/>
                  </a:cubicBezTo>
                  <a:cubicBezTo>
                    <a:pt x="339930" y="-102"/>
                    <a:pt x="339135" y="482"/>
                    <a:pt x="338995" y="1323"/>
                  </a:cubicBezTo>
                  <a:cubicBezTo>
                    <a:pt x="335673" y="22862"/>
                    <a:pt x="333006" y="44401"/>
                    <a:pt x="330713" y="65986"/>
                  </a:cubicBezTo>
                  <a:cubicBezTo>
                    <a:pt x="327531" y="96215"/>
                    <a:pt x="325005" y="126468"/>
                    <a:pt x="322384" y="156767"/>
                  </a:cubicBezTo>
                  <a:cubicBezTo>
                    <a:pt x="320653" y="176904"/>
                    <a:pt x="318922" y="197064"/>
                    <a:pt x="316816" y="217248"/>
                  </a:cubicBezTo>
                  <a:cubicBezTo>
                    <a:pt x="315272" y="232012"/>
                    <a:pt x="313681" y="246800"/>
                    <a:pt x="312254" y="261587"/>
                  </a:cubicBezTo>
                  <a:cubicBezTo>
                    <a:pt x="311319" y="271445"/>
                    <a:pt x="310453" y="281327"/>
                    <a:pt x="309751" y="291209"/>
                  </a:cubicBezTo>
                  <a:lnTo>
                    <a:pt x="308301" y="316392"/>
                  </a:lnTo>
                  <a:lnTo>
                    <a:pt x="307552" y="324708"/>
                  </a:lnTo>
                  <a:cubicBezTo>
                    <a:pt x="307458" y="325713"/>
                    <a:pt x="306429" y="327465"/>
                    <a:pt x="306289" y="328399"/>
                  </a:cubicBezTo>
                  <a:cubicBezTo>
                    <a:pt x="306148" y="329380"/>
                    <a:pt x="306523" y="330035"/>
                    <a:pt x="307014" y="330385"/>
                  </a:cubicBezTo>
                  <a:cubicBezTo>
                    <a:pt x="307341" y="330619"/>
                    <a:pt x="307809" y="330805"/>
                    <a:pt x="308464" y="330712"/>
                  </a:cubicBezTo>
                  <a:cubicBezTo>
                    <a:pt x="309283" y="330619"/>
                    <a:pt x="309868" y="329871"/>
                    <a:pt x="309751" y="329053"/>
                  </a:cubicBezTo>
                  <a:cubicBezTo>
                    <a:pt x="309704" y="328726"/>
                    <a:pt x="309564" y="328423"/>
                    <a:pt x="309330" y="328212"/>
                  </a:cubicBezTo>
                  <a:lnTo>
                    <a:pt x="309330" y="328212"/>
                  </a:lnTo>
                  <a:close/>
                  <a:moveTo>
                    <a:pt x="309190" y="328493"/>
                  </a:moveTo>
                  <a:cubicBezTo>
                    <a:pt x="309307" y="328656"/>
                    <a:pt x="309424" y="328866"/>
                    <a:pt x="309236" y="328843"/>
                  </a:cubicBezTo>
                  <a:cubicBezTo>
                    <a:pt x="309096" y="328820"/>
                    <a:pt x="309096" y="328680"/>
                    <a:pt x="309190" y="328493"/>
                  </a:cubicBezTo>
                  <a:lnTo>
                    <a:pt x="309190" y="328493"/>
                  </a:lnTo>
                  <a:close/>
                  <a:moveTo>
                    <a:pt x="334129" y="112942"/>
                  </a:moveTo>
                  <a:cubicBezTo>
                    <a:pt x="334690" y="111353"/>
                    <a:pt x="335953" y="108082"/>
                    <a:pt x="336491" y="106634"/>
                  </a:cubicBezTo>
                  <a:cubicBezTo>
                    <a:pt x="336959" y="105419"/>
                    <a:pt x="337474" y="104205"/>
                    <a:pt x="337989" y="102990"/>
                  </a:cubicBezTo>
                  <a:cubicBezTo>
                    <a:pt x="339205" y="100116"/>
                    <a:pt x="340515" y="97290"/>
                    <a:pt x="341708" y="94416"/>
                  </a:cubicBezTo>
                  <a:cubicBezTo>
                    <a:pt x="342972" y="91333"/>
                    <a:pt x="344235" y="88272"/>
                    <a:pt x="345382" y="85165"/>
                  </a:cubicBezTo>
                  <a:cubicBezTo>
                    <a:pt x="346528" y="82035"/>
                    <a:pt x="347604" y="78905"/>
                    <a:pt x="348610" y="75751"/>
                  </a:cubicBezTo>
                  <a:cubicBezTo>
                    <a:pt x="350599" y="69420"/>
                    <a:pt x="352283" y="62996"/>
                    <a:pt x="353710" y="56478"/>
                  </a:cubicBezTo>
                  <a:cubicBezTo>
                    <a:pt x="353921" y="55637"/>
                    <a:pt x="353406" y="54796"/>
                    <a:pt x="352564" y="54586"/>
                  </a:cubicBezTo>
                  <a:cubicBezTo>
                    <a:pt x="351745" y="54399"/>
                    <a:pt x="350903" y="54913"/>
                    <a:pt x="350692" y="55731"/>
                  </a:cubicBezTo>
                  <a:cubicBezTo>
                    <a:pt x="349312" y="60823"/>
                    <a:pt x="347721" y="65799"/>
                    <a:pt x="346060" y="70752"/>
                  </a:cubicBezTo>
                  <a:cubicBezTo>
                    <a:pt x="344797" y="74466"/>
                    <a:pt x="343463" y="78157"/>
                    <a:pt x="342106" y="81872"/>
                  </a:cubicBezTo>
                  <a:cubicBezTo>
                    <a:pt x="340773" y="85563"/>
                    <a:pt x="339439" y="89254"/>
                    <a:pt x="338012" y="92945"/>
                  </a:cubicBezTo>
                  <a:cubicBezTo>
                    <a:pt x="336936" y="95865"/>
                    <a:pt x="335743" y="98738"/>
                    <a:pt x="334643" y="101658"/>
                  </a:cubicBezTo>
                  <a:cubicBezTo>
                    <a:pt x="334152" y="102943"/>
                    <a:pt x="333707" y="104228"/>
                    <a:pt x="333286" y="105513"/>
                  </a:cubicBezTo>
                  <a:cubicBezTo>
                    <a:pt x="332725" y="107218"/>
                    <a:pt x="331368" y="111446"/>
                    <a:pt x="331040" y="112661"/>
                  </a:cubicBezTo>
                  <a:cubicBezTo>
                    <a:pt x="330736" y="113806"/>
                    <a:pt x="331368" y="114460"/>
                    <a:pt x="331438" y="114530"/>
                  </a:cubicBezTo>
                  <a:cubicBezTo>
                    <a:pt x="331532" y="114600"/>
                    <a:pt x="333286" y="115348"/>
                    <a:pt x="334012" y="113549"/>
                  </a:cubicBezTo>
                  <a:cubicBezTo>
                    <a:pt x="334105" y="113362"/>
                    <a:pt x="334129" y="113152"/>
                    <a:pt x="334129" y="112942"/>
                  </a:cubicBezTo>
                  <a:lnTo>
                    <a:pt x="334129" y="112942"/>
                  </a:lnTo>
                  <a:close/>
                  <a:moveTo>
                    <a:pt x="352587" y="45358"/>
                  </a:moveTo>
                  <a:cubicBezTo>
                    <a:pt x="352611" y="45382"/>
                    <a:pt x="352611" y="45382"/>
                    <a:pt x="352634" y="45405"/>
                  </a:cubicBezTo>
                  <a:cubicBezTo>
                    <a:pt x="352611" y="45452"/>
                    <a:pt x="352587" y="45499"/>
                    <a:pt x="352587" y="45522"/>
                  </a:cubicBezTo>
                  <a:lnTo>
                    <a:pt x="352564" y="45522"/>
                  </a:lnTo>
                  <a:lnTo>
                    <a:pt x="352587" y="45358"/>
                  </a:lnTo>
                  <a:cubicBezTo>
                    <a:pt x="352236" y="45055"/>
                    <a:pt x="352611" y="44798"/>
                    <a:pt x="352447" y="45008"/>
                  </a:cubicBezTo>
                  <a:cubicBezTo>
                    <a:pt x="352423" y="45031"/>
                    <a:pt x="352377" y="45055"/>
                    <a:pt x="352330" y="45125"/>
                  </a:cubicBezTo>
                  <a:cubicBezTo>
                    <a:pt x="352213" y="45265"/>
                    <a:pt x="352189" y="44844"/>
                    <a:pt x="352119" y="45031"/>
                  </a:cubicBezTo>
                  <a:cubicBezTo>
                    <a:pt x="352072" y="45195"/>
                    <a:pt x="352400" y="45242"/>
                    <a:pt x="352236" y="45265"/>
                  </a:cubicBezTo>
                  <a:cubicBezTo>
                    <a:pt x="352096" y="45288"/>
                    <a:pt x="352447" y="45358"/>
                    <a:pt x="352306" y="45358"/>
                  </a:cubicBezTo>
                  <a:cubicBezTo>
                    <a:pt x="352072" y="45358"/>
                    <a:pt x="352611" y="45452"/>
                    <a:pt x="352400" y="45452"/>
                  </a:cubicBezTo>
                  <a:cubicBezTo>
                    <a:pt x="352213" y="45475"/>
                    <a:pt x="352447" y="45499"/>
                    <a:pt x="352564" y="45522"/>
                  </a:cubicBezTo>
                  <a:lnTo>
                    <a:pt x="352564" y="45569"/>
                  </a:lnTo>
                  <a:lnTo>
                    <a:pt x="352564" y="45569"/>
                  </a:lnTo>
                  <a:cubicBezTo>
                    <a:pt x="352353" y="46293"/>
                    <a:pt x="352681" y="47064"/>
                    <a:pt x="353383" y="47367"/>
                  </a:cubicBezTo>
                  <a:cubicBezTo>
                    <a:pt x="354131" y="47695"/>
                    <a:pt x="354997" y="47367"/>
                    <a:pt x="355348" y="46620"/>
                  </a:cubicBezTo>
                  <a:cubicBezTo>
                    <a:pt x="355956" y="46737"/>
                    <a:pt x="355184" y="46667"/>
                    <a:pt x="355769" y="46737"/>
                  </a:cubicBezTo>
                  <a:cubicBezTo>
                    <a:pt x="355979" y="46760"/>
                    <a:pt x="355839" y="46760"/>
                    <a:pt x="356003" y="46643"/>
                  </a:cubicBezTo>
                  <a:cubicBezTo>
                    <a:pt x="356026" y="46643"/>
                    <a:pt x="356026" y="46620"/>
                    <a:pt x="356026" y="46573"/>
                  </a:cubicBezTo>
                  <a:cubicBezTo>
                    <a:pt x="356003" y="46410"/>
                    <a:pt x="356143" y="46456"/>
                    <a:pt x="356003" y="46340"/>
                  </a:cubicBezTo>
                  <a:cubicBezTo>
                    <a:pt x="355769" y="46153"/>
                    <a:pt x="356190" y="46246"/>
                    <a:pt x="355909" y="46106"/>
                  </a:cubicBezTo>
                  <a:cubicBezTo>
                    <a:pt x="355745" y="46036"/>
                    <a:pt x="356003" y="46059"/>
                    <a:pt x="355839" y="45989"/>
                  </a:cubicBezTo>
                  <a:cubicBezTo>
                    <a:pt x="355418" y="45826"/>
                    <a:pt x="356096" y="45896"/>
                    <a:pt x="355652" y="45756"/>
                  </a:cubicBezTo>
                  <a:cubicBezTo>
                    <a:pt x="355699" y="44915"/>
                    <a:pt x="355044" y="44167"/>
                    <a:pt x="354201" y="44120"/>
                  </a:cubicBezTo>
                  <a:cubicBezTo>
                    <a:pt x="353406" y="44074"/>
                    <a:pt x="352728" y="44611"/>
                    <a:pt x="352587" y="45358"/>
                  </a:cubicBezTo>
                  <a:lnTo>
                    <a:pt x="352587" y="45358"/>
                  </a:lnTo>
                  <a:close/>
                  <a:moveTo>
                    <a:pt x="327882" y="121211"/>
                  </a:moveTo>
                  <a:cubicBezTo>
                    <a:pt x="328186" y="119156"/>
                    <a:pt x="327789" y="116562"/>
                    <a:pt x="327040" y="113806"/>
                  </a:cubicBezTo>
                  <a:cubicBezTo>
                    <a:pt x="325589" y="108480"/>
                    <a:pt x="322712" y="102452"/>
                    <a:pt x="321612" y="98715"/>
                  </a:cubicBezTo>
                  <a:cubicBezTo>
                    <a:pt x="320255" y="94300"/>
                    <a:pt x="319039" y="89861"/>
                    <a:pt x="317799" y="85399"/>
                  </a:cubicBezTo>
                  <a:cubicBezTo>
                    <a:pt x="316582" y="80960"/>
                    <a:pt x="315366" y="76522"/>
                    <a:pt x="314266" y="72037"/>
                  </a:cubicBezTo>
                  <a:cubicBezTo>
                    <a:pt x="312816" y="66080"/>
                    <a:pt x="311506" y="60076"/>
                    <a:pt x="310476" y="54025"/>
                  </a:cubicBezTo>
                  <a:cubicBezTo>
                    <a:pt x="310336" y="53184"/>
                    <a:pt x="309564" y="52600"/>
                    <a:pt x="308722" y="52717"/>
                  </a:cubicBezTo>
                  <a:cubicBezTo>
                    <a:pt x="307856" y="52834"/>
                    <a:pt x="307271" y="53628"/>
                    <a:pt x="307388" y="54469"/>
                  </a:cubicBezTo>
                  <a:cubicBezTo>
                    <a:pt x="308371" y="62202"/>
                    <a:pt x="309728" y="69887"/>
                    <a:pt x="311459" y="77480"/>
                  </a:cubicBezTo>
                  <a:cubicBezTo>
                    <a:pt x="312161" y="80517"/>
                    <a:pt x="312909" y="83530"/>
                    <a:pt x="313752" y="86520"/>
                  </a:cubicBezTo>
                  <a:cubicBezTo>
                    <a:pt x="314992" y="91029"/>
                    <a:pt x="316419" y="95468"/>
                    <a:pt x="317869" y="99906"/>
                  </a:cubicBezTo>
                  <a:cubicBezTo>
                    <a:pt x="319109" y="103597"/>
                    <a:pt x="322197" y="109484"/>
                    <a:pt x="323882" y="114740"/>
                  </a:cubicBezTo>
                  <a:cubicBezTo>
                    <a:pt x="324607" y="117006"/>
                    <a:pt x="325098" y="119132"/>
                    <a:pt x="324934" y="120861"/>
                  </a:cubicBezTo>
                  <a:cubicBezTo>
                    <a:pt x="324817" y="121679"/>
                    <a:pt x="325402" y="122426"/>
                    <a:pt x="326221" y="122520"/>
                  </a:cubicBezTo>
                  <a:cubicBezTo>
                    <a:pt x="327040" y="122613"/>
                    <a:pt x="327789" y="122029"/>
                    <a:pt x="327882" y="121211"/>
                  </a:cubicBezTo>
                  <a:lnTo>
                    <a:pt x="327882" y="121211"/>
                  </a:lnTo>
                  <a:close/>
                  <a:moveTo>
                    <a:pt x="324654" y="175432"/>
                  </a:moveTo>
                  <a:lnTo>
                    <a:pt x="324654" y="175409"/>
                  </a:lnTo>
                  <a:cubicBezTo>
                    <a:pt x="324630" y="175409"/>
                    <a:pt x="324677" y="175385"/>
                    <a:pt x="324677" y="175385"/>
                  </a:cubicBezTo>
                  <a:lnTo>
                    <a:pt x="324864" y="175198"/>
                  </a:lnTo>
                  <a:lnTo>
                    <a:pt x="324864" y="175222"/>
                  </a:lnTo>
                  <a:cubicBezTo>
                    <a:pt x="324794" y="175292"/>
                    <a:pt x="324747" y="175362"/>
                    <a:pt x="324654" y="175432"/>
                  </a:cubicBezTo>
                  <a:cubicBezTo>
                    <a:pt x="324771" y="175502"/>
                    <a:pt x="324817" y="175362"/>
                    <a:pt x="324864" y="175222"/>
                  </a:cubicBezTo>
                  <a:lnTo>
                    <a:pt x="324888" y="175152"/>
                  </a:lnTo>
                  <a:cubicBezTo>
                    <a:pt x="325449" y="174591"/>
                    <a:pt x="326619" y="173423"/>
                    <a:pt x="327087" y="172862"/>
                  </a:cubicBezTo>
                  <a:lnTo>
                    <a:pt x="331602" y="167232"/>
                  </a:lnTo>
                  <a:cubicBezTo>
                    <a:pt x="333661" y="164569"/>
                    <a:pt x="335673" y="161859"/>
                    <a:pt x="337661" y="159149"/>
                  </a:cubicBezTo>
                  <a:cubicBezTo>
                    <a:pt x="339626" y="156416"/>
                    <a:pt x="341568" y="153660"/>
                    <a:pt x="343487" y="150903"/>
                  </a:cubicBezTo>
                  <a:cubicBezTo>
                    <a:pt x="347089" y="145600"/>
                    <a:pt x="350739" y="140250"/>
                    <a:pt x="354272" y="134784"/>
                  </a:cubicBezTo>
                  <a:cubicBezTo>
                    <a:pt x="356611" y="131163"/>
                    <a:pt x="358904" y="127472"/>
                    <a:pt x="361103" y="123758"/>
                  </a:cubicBezTo>
                  <a:cubicBezTo>
                    <a:pt x="366694" y="114413"/>
                    <a:pt x="371841" y="104835"/>
                    <a:pt x="376263" y="95070"/>
                  </a:cubicBezTo>
                  <a:cubicBezTo>
                    <a:pt x="376614" y="94300"/>
                    <a:pt x="376286" y="93365"/>
                    <a:pt x="375514" y="93015"/>
                  </a:cubicBezTo>
                  <a:cubicBezTo>
                    <a:pt x="374742" y="92641"/>
                    <a:pt x="373806" y="92968"/>
                    <a:pt x="373455" y="93762"/>
                  </a:cubicBezTo>
                  <a:cubicBezTo>
                    <a:pt x="369712" y="101378"/>
                    <a:pt x="365454" y="108830"/>
                    <a:pt x="361009" y="116189"/>
                  </a:cubicBezTo>
                  <a:cubicBezTo>
                    <a:pt x="357687" y="121679"/>
                    <a:pt x="354201" y="127098"/>
                    <a:pt x="350739" y="132495"/>
                  </a:cubicBezTo>
                  <a:cubicBezTo>
                    <a:pt x="347230" y="137961"/>
                    <a:pt x="343744" y="143381"/>
                    <a:pt x="340235" y="148730"/>
                  </a:cubicBezTo>
                  <a:cubicBezTo>
                    <a:pt x="338410" y="151510"/>
                    <a:pt x="336562" y="154290"/>
                    <a:pt x="334667" y="157047"/>
                  </a:cubicBezTo>
                  <a:cubicBezTo>
                    <a:pt x="332795" y="159804"/>
                    <a:pt x="330877" y="162537"/>
                    <a:pt x="328935" y="165223"/>
                  </a:cubicBezTo>
                  <a:lnTo>
                    <a:pt x="324654" y="170923"/>
                  </a:lnTo>
                  <a:cubicBezTo>
                    <a:pt x="324186" y="171554"/>
                    <a:pt x="322852" y="172956"/>
                    <a:pt x="322478" y="173353"/>
                  </a:cubicBezTo>
                  <a:cubicBezTo>
                    <a:pt x="322197" y="173680"/>
                    <a:pt x="322104" y="173937"/>
                    <a:pt x="322080" y="173984"/>
                  </a:cubicBezTo>
                  <a:cubicBezTo>
                    <a:pt x="322033" y="174147"/>
                    <a:pt x="323039" y="176974"/>
                    <a:pt x="324654" y="175432"/>
                  </a:cubicBezTo>
                  <a:lnTo>
                    <a:pt x="324654" y="175432"/>
                  </a:lnTo>
                  <a:lnTo>
                    <a:pt x="324654" y="175432"/>
                  </a:lnTo>
                  <a:close/>
                  <a:moveTo>
                    <a:pt x="324724" y="177651"/>
                  </a:moveTo>
                  <a:cubicBezTo>
                    <a:pt x="324771" y="176857"/>
                    <a:pt x="324560" y="176180"/>
                    <a:pt x="324186" y="175525"/>
                  </a:cubicBezTo>
                  <a:cubicBezTo>
                    <a:pt x="323765" y="174825"/>
                    <a:pt x="323110" y="174194"/>
                    <a:pt x="322384" y="173563"/>
                  </a:cubicBezTo>
                  <a:cubicBezTo>
                    <a:pt x="321706" y="172979"/>
                    <a:pt x="320910" y="172418"/>
                    <a:pt x="320513" y="171694"/>
                  </a:cubicBezTo>
                  <a:cubicBezTo>
                    <a:pt x="318267" y="167583"/>
                    <a:pt x="315951" y="163495"/>
                    <a:pt x="313728" y="159383"/>
                  </a:cubicBezTo>
                  <a:cubicBezTo>
                    <a:pt x="312231" y="156673"/>
                    <a:pt x="310780" y="153940"/>
                    <a:pt x="309400" y="151160"/>
                  </a:cubicBezTo>
                  <a:cubicBezTo>
                    <a:pt x="306289" y="145016"/>
                    <a:pt x="303505" y="138802"/>
                    <a:pt x="300884" y="132541"/>
                  </a:cubicBezTo>
                  <a:cubicBezTo>
                    <a:pt x="299153" y="128336"/>
                    <a:pt x="297492" y="124108"/>
                    <a:pt x="295925" y="119856"/>
                  </a:cubicBezTo>
                  <a:cubicBezTo>
                    <a:pt x="292065" y="109227"/>
                    <a:pt x="288859" y="98388"/>
                    <a:pt x="286450" y="87128"/>
                  </a:cubicBezTo>
                  <a:cubicBezTo>
                    <a:pt x="286286" y="86287"/>
                    <a:pt x="285467" y="85726"/>
                    <a:pt x="284625" y="85890"/>
                  </a:cubicBezTo>
                  <a:cubicBezTo>
                    <a:pt x="283783" y="86076"/>
                    <a:pt x="283245" y="86894"/>
                    <a:pt x="283409" y="87712"/>
                  </a:cubicBezTo>
                  <a:cubicBezTo>
                    <a:pt x="285537" y="99229"/>
                    <a:pt x="288368" y="110372"/>
                    <a:pt x="292088" y="121211"/>
                  </a:cubicBezTo>
                  <a:cubicBezTo>
                    <a:pt x="293585" y="125580"/>
                    <a:pt x="295223" y="129902"/>
                    <a:pt x="297024" y="134153"/>
                  </a:cubicBezTo>
                  <a:cubicBezTo>
                    <a:pt x="299691" y="140507"/>
                    <a:pt x="302709" y="146721"/>
                    <a:pt x="305961" y="152912"/>
                  </a:cubicBezTo>
                  <a:cubicBezTo>
                    <a:pt x="307435" y="155692"/>
                    <a:pt x="308979" y="158449"/>
                    <a:pt x="310570" y="161158"/>
                  </a:cubicBezTo>
                  <a:cubicBezTo>
                    <a:pt x="312909" y="165223"/>
                    <a:pt x="315342" y="169218"/>
                    <a:pt x="317729" y="173259"/>
                  </a:cubicBezTo>
                  <a:cubicBezTo>
                    <a:pt x="318126" y="173937"/>
                    <a:pt x="318688" y="174521"/>
                    <a:pt x="319343" y="175082"/>
                  </a:cubicBezTo>
                  <a:cubicBezTo>
                    <a:pt x="320021" y="175642"/>
                    <a:pt x="320794" y="176156"/>
                    <a:pt x="321355" y="176764"/>
                  </a:cubicBezTo>
                  <a:cubicBezTo>
                    <a:pt x="321565" y="176997"/>
                    <a:pt x="321753" y="177231"/>
                    <a:pt x="321753" y="177534"/>
                  </a:cubicBezTo>
                  <a:cubicBezTo>
                    <a:pt x="321729" y="178352"/>
                    <a:pt x="322361" y="179053"/>
                    <a:pt x="323180" y="179076"/>
                  </a:cubicBezTo>
                  <a:cubicBezTo>
                    <a:pt x="323999" y="179100"/>
                    <a:pt x="324700" y="178469"/>
                    <a:pt x="324724" y="177651"/>
                  </a:cubicBezTo>
                  <a:lnTo>
                    <a:pt x="324724" y="177651"/>
                  </a:lnTo>
                  <a:close/>
                  <a:moveTo>
                    <a:pt x="319156" y="246659"/>
                  </a:moveTo>
                  <a:cubicBezTo>
                    <a:pt x="319858" y="246075"/>
                    <a:pt x="321215" y="245398"/>
                    <a:pt x="321612" y="244931"/>
                  </a:cubicBezTo>
                  <a:lnTo>
                    <a:pt x="327461" y="238249"/>
                  </a:lnTo>
                  <a:cubicBezTo>
                    <a:pt x="330947" y="234208"/>
                    <a:pt x="334433" y="230190"/>
                    <a:pt x="337895" y="226149"/>
                  </a:cubicBezTo>
                  <a:cubicBezTo>
                    <a:pt x="340211" y="223462"/>
                    <a:pt x="342504" y="220729"/>
                    <a:pt x="344797" y="217996"/>
                  </a:cubicBezTo>
                  <a:cubicBezTo>
                    <a:pt x="349850" y="211852"/>
                    <a:pt x="356026" y="205170"/>
                    <a:pt x="362249" y="197975"/>
                  </a:cubicBezTo>
                  <a:cubicBezTo>
                    <a:pt x="368004" y="191341"/>
                    <a:pt x="373806" y="184286"/>
                    <a:pt x="378977" y="177044"/>
                  </a:cubicBezTo>
                  <a:cubicBezTo>
                    <a:pt x="386416" y="166578"/>
                    <a:pt x="392452" y="155692"/>
                    <a:pt x="395026" y="144899"/>
                  </a:cubicBezTo>
                  <a:cubicBezTo>
                    <a:pt x="395213" y="144082"/>
                    <a:pt x="394721" y="143241"/>
                    <a:pt x="393879" y="143030"/>
                  </a:cubicBezTo>
                  <a:cubicBezTo>
                    <a:pt x="393060" y="142820"/>
                    <a:pt x="392218" y="143334"/>
                    <a:pt x="392008" y="144152"/>
                  </a:cubicBezTo>
                  <a:cubicBezTo>
                    <a:pt x="389294" y="154477"/>
                    <a:pt x="383141" y="164779"/>
                    <a:pt x="375795" y="174755"/>
                  </a:cubicBezTo>
                  <a:cubicBezTo>
                    <a:pt x="370578" y="181810"/>
                    <a:pt x="364752" y="188678"/>
                    <a:pt x="359068" y="195242"/>
                  </a:cubicBezTo>
                  <a:cubicBezTo>
                    <a:pt x="352821" y="202461"/>
                    <a:pt x="346785" y="209329"/>
                    <a:pt x="341779" y="215543"/>
                  </a:cubicBezTo>
                  <a:lnTo>
                    <a:pt x="324911" y="236100"/>
                  </a:lnTo>
                  <a:lnTo>
                    <a:pt x="319203" y="242968"/>
                  </a:lnTo>
                  <a:cubicBezTo>
                    <a:pt x="318711" y="243599"/>
                    <a:pt x="317448" y="244510"/>
                    <a:pt x="316793" y="245211"/>
                  </a:cubicBezTo>
                  <a:cubicBezTo>
                    <a:pt x="316138" y="245912"/>
                    <a:pt x="315904" y="246636"/>
                    <a:pt x="315951" y="247057"/>
                  </a:cubicBezTo>
                  <a:cubicBezTo>
                    <a:pt x="315998" y="247734"/>
                    <a:pt x="316278" y="248482"/>
                    <a:pt x="317495" y="248692"/>
                  </a:cubicBezTo>
                  <a:cubicBezTo>
                    <a:pt x="318314" y="248855"/>
                    <a:pt x="319086" y="248318"/>
                    <a:pt x="319249" y="247524"/>
                  </a:cubicBezTo>
                  <a:cubicBezTo>
                    <a:pt x="319296" y="247220"/>
                    <a:pt x="319249" y="246916"/>
                    <a:pt x="319156" y="246659"/>
                  </a:cubicBezTo>
                  <a:lnTo>
                    <a:pt x="319156" y="246659"/>
                  </a:lnTo>
                  <a:close/>
                  <a:moveTo>
                    <a:pt x="318922" y="246870"/>
                  </a:moveTo>
                  <a:cubicBezTo>
                    <a:pt x="318922" y="246893"/>
                    <a:pt x="318922" y="246940"/>
                    <a:pt x="318922" y="246986"/>
                  </a:cubicBezTo>
                  <a:cubicBezTo>
                    <a:pt x="318922" y="247103"/>
                    <a:pt x="318992" y="247594"/>
                    <a:pt x="318805" y="247454"/>
                  </a:cubicBezTo>
                  <a:cubicBezTo>
                    <a:pt x="318618" y="247313"/>
                    <a:pt x="318688" y="247103"/>
                    <a:pt x="318922" y="246870"/>
                  </a:cubicBezTo>
                  <a:lnTo>
                    <a:pt x="318922" y="246870"/>
                  </a:lnTo>
                  <a:close/>
                  <a:moveTo>
                    <a:pt x="313845" y="248528"/>
                  </a:moveTo>
                  <a:cubicBezTo>
                    <a:pt x="313845" y="248622"/>
                    <a:pt x="313869" y="248692"/>
                    <a:pt x="313915" y="248668"/>
                  </a:cubicBezTo>
                  <a:cubicBezTo>
                    <a:pt x="313892" y="248645"/>
                    <a:pt x="313892" y="248598"/>
                    <a:pt x="313892" y="248575"/>
                  </a:cubicBezTo>
                  <a:lnTo>
                    <a:pt x="313845" y="248528"/>
                  </a:lnTo>
                  <a:cubicBezTo>
                    <a:pt x="313845" y="248458"/>
                    <a:pt x="313845" y="248388"/>
                    <a:pt x="313845" y="248365"/>
                  </a:cubicBezTo>
                  <a:cubicBezTo>
                    <a:pt x="313845" y="248435"/>
                    <a:pt x="313869" y="248505"/>
                    <a:pt x="313892" y="248575"/>
                  </a:cubicBezTo>
                  <a:cubicBezTo>
                    <a:pt x="313939" y="248598"/>
                    <a:pt x="313962" y="248645"/>
                    <a:pt x="313915" y="248668"/>
                  </a:cubicBezTo>
                  <a:lnTo>
                    <a:pt x="313915" y="248668"/>
                  </a:lnTo>
                  <a:cubicBezTo>
                    <a:pt x="314126" y="249323"/>
                    <a:pt x="314758" y="249766"/>
                    <a:pt x="315459" y="249696"/>
                  </a:cubicBezTo>
                  <a:cubicBezTo>
                    <a:pt x="316278" y="249626"/>
                    <a:pt x="316887" y="248902"/>
                    <a:pt x="316816" y="248084"/>
                  </a:cubicBezTo>
                  <a:cubicBezTo>
                    <a:pt x="316770" y="247571"/>
                    <a:pt x="316208" y="246613"/>
                    <a:pt x="315155" y="245608"/>
                  </a:cubicBezTo>
                  <a:cubicBezTo>
                    <a:pt x="313307" y="243903"/>
                    <a:pt x="309821" y="241520"/>
                    <a:pt x="309190" y="240866"/>
                  </a:cubicBezTo>
                  <a:cubicBezTo>
                    <a:pt x="305984" y="237595"/>
                    <a:pt x="302967" y="234138"/>
                    <a:pt x="300089" y="230540"/>
                  </a:cubicBezTo>
                  <a:cubicBezTo>
                    <a:pt x="297211" y="226966"/>
                    <a:pt x="294498" y="223228"/>
                    <a:pt x="291994" y="219421"/>
                  </a:cubicBezTo>
                  <a:cubicBezTo>
                    <a:pt x="289093" y="215005"/>
                    <a:pt x="286473" y="210380"/>
                    <a:pt x="284040" y="205638"/>
                  </a:cubicBezTo>
                  <a:cubicBezTo>
                    <a:pt x="281630" y="200919"/>
                    <a:pt x="279431" y="196083"/>
                    <a:pt x="277373" y="191154"/>
                  </a:cubicBezTo>
                  <a:cubicBezTo>
                    <a:pt x="274916" y="185244"/>
                    <a:pt x="272670" y="179216"/>
                    <a:pt x="270588" y="173143"/>
                  </a:cubicBezTo>
                  <a:cubicBezTo>
                    <a:pt x="267406" y="163938"/>
                    <a:pt x="264552" y="154641"/>
                    <a:pt x="261815" y="145530"/>
                  </a:cubicBezTo>
                  <a:cubicBezTo>
                    <a:pt x="261581" y="144712"/>
                    <a:pt x="260715" y="144222"/>
                    <a:pt x="259897" y="144455"/>
                  </a:cubicBezTo>
                  <a:cubicBezTo>
                    <a:pt x="259054" y="144712"/>
                    <a:pt x="258586" y="145553"/>
                    <a:pt x="258820" y="146394"/>
                  </a:cubicBezTo>
                  <a:cubicBezTo>
                    <a:pt x="261347" y="155622"/>
                    <a:pt x="263921" y="165036"/>
                    <a:pt x="266915" y="174381"/>
                  </a:cubicBezTo>
                  <a:cubicBezTo>
                    <a:pt x="268904" y="180571"/>
                    <a:pt x="271079" y="186715"/>
                    <a:pt x="273512" y="192719"/>
                  </a:cubicBezTo>
                  <a:cubicBezTo>
                    <a:pt x="275571" y="197788"/>
                    <a:pt x="277840" y="202741"/>
                    <a:pt x="280367" y="207553"/>
                  </a:cubicBezTo>
                  <a:cubicBezTo>
                    <a:pt x="282894" y="212412"/>
                    <a:pt x="285701" y="217085"/>
                    <a:pt x="288766" y="221593"/>
                  </a:cubicBezTo>
                  <a:cubicBezTo>
                    <a:pt x="291410" y="225448"/>
                    <a:pt x="294264" y="229209"/>
                    <a:pt x="297305" y="232830"/>
                  </a:cubicBezTo>
                  <a:cubicBezTo>
                    <a:pt x="300323" y="236427"/>
                    <a:pt x="303528" y="239885"/>
                    <a:pt x="306897" y="243155"/>
                  </a:cubicBezTo>
                  <a:cubicBezTo>
                    <a:pt x="307646" y="243879"/>
                    <a:pt x="312184" y="246776"/>
                    <a:pt x="313728" y="248411"/>
                  </a:cubicBezTo>
                  <a:cubicBezTo>
                    <a:pt x="313752" y="248458"/>
                    <a:pt x="313798" y="248505"/>
                    <a:pt x="313845" y="248528"/>
                  </a:cubicBezTo>
                  <a:lnTo>
                    <a:pt x="313845" y="248528"/>
                  </a:lnTo>
                  <a:close/>
                  <a:moveTo>
                    <a:pt x="314266" y="277613"/>
                  </a:moveTo>
                  <a:cubicBezTo>
                    <a:pt x="313798" y="277356"/>
                    <a:pt x="313214" y="277356"/>
                    <a:pt x="312746" y="277659"/>
                  </a:cubicBezTo>
                  <a:cubicBezTo>
                    <a:pt x="311763" y="278290"/>
                    <a:pt x="311786" y="279061"/>
                    <a:pt x="311810" y="279341"/>
                  </a:cubicBezTo>
                  <a:cubicBezTo>
                    <a:pt x="311857" y="279738"/>
                    <a:pt x="312044" y="280089"/>
                    <a:pt x="312418" y="280393"/>
                  </a:cubicBezTo>
                  <a:cubicBezTo>
                    <a:pt x="312605" y="280533"/>
                    <a:pt x="313214" y="280813"/>
                    <a:pt x="314149" y="280673"/>
                  </a:cubicBezTo>
                  <a:cubicBezTo>
                    <a:pt x="316302" y="280393"/>
                    <a:pt x="322852" y="278477"/>
                    <a:pt x="323718" y="278033"/>
                  </a:cubicBezTo>
                  <a:cubicBezTo>
                    <a:pt x="327204" y="276234"/>
                    <a:pt x="330690" y="274389"/>
                    <a:pt x="334105" y="272473"/>
                  </a:cubicBezTo>
                  <a:cubicBezTo>
                    <a:pt x="337544" y="270534"/>
                    <a:pt x="340937" y="268525"/>
                    <a:pt x="344259" y="266423"/>
                  </a:cubicBezTo>
                  <a:cubicBezTo>
                    <a:pt x="350294" y="262568"/>
                    <a:pt x="356424" y="258387"/>
                    <a:pt x="362296" y="253808"/>
                  </a:cubicBezTo>
                  <a:cubicBezTo>
                    <a:pt x="366156" y="250794"/>
                    <a:pt x="369899" y="247594"/>
                    <a:pt x="373502" y="244253"/>
                  </a:cubicBezTo>
                  <a:cubicBezTo>
                    <a:pt x="382603" y="235727"/>
                    <a:pt x="390651" y="226172"/>
                    <a:pt x="396593" y="215636"/>
                  </a:cubicBezTo>
                  <a:cubicBezTo>
                    <a:pt x="397014" y="214889"/>
                    <a:pt x="396780" y="213931"/>
                    <a:pt x="396031" y="213510"/>
                  </a:cubicBezTo>
                  <a:cubicBezTo>
                    <a:pt x="395283" y="213090"/>
                    <a:pt x="394347" y="213323"/>
                    <a:pt x="393903" y="214071"/>
                  </a:cubicBezTo>
                  <a:cubicBezTo>
                    <a:pt x="389060" y="222154"/>
                    <a:pt x="382860" y="229536"/>
                    <a:pt x="375959" y="236334"/>
                  </a:cubicBezTo>
                  <a:cubicBezTo>
                    <a:pt x="370859" y="241380"/>
                    <a:pt x="365361" y="246075"/>
                    <a:pt x="359699" y="250491"/>
                  </a:cubicBezTo>
                  <a:cubicBezTo>
                    <a:pt x="353921" y="255023"/>
                    <a:pt x="348025" y="259274"/>
                    <a:pt x="342130" y="263152"/>
                  </a:cubicBezTo>
                  <a:cubicBezTo>
                    <a:pt x="338925" y="265301"/>
                    <a:pt x="335626" y="267357"/>
                    <a:pt x="332304" y="269343"/>
                  </a:cubicBezTo>
                  <a:cubicBezTo>
                    <a:pt x="328958" y="271329"/>
                    <a:pt x="325566" y="273244"/>
                    <a:pt x="322174" y="275136"/>
                  </a:cubicBezTo>
                  <a:cubicBezTo>
                    <a:pt x="321472" y="275510"/>
                    <a:pt x="316559" y="277099"/>
                    <a:pt x="314266" y="277613"/>
                  </a:cubicBezTo>
                  <a:lnTo>
                    <a:pt x="314266" y="277613"/>
                  </a:lnTo>
                  <a:close/>
                  <a:moveTo>
                    <a:pt x="308862" y="284598"/>
                  </a:moveTo>
                  <a:cubicBezTo>
                    <a:pt x="308371" y="283897"/>
                    <a:pt x="307786" y="282775"/>
                    <a:pt x="307435" y="282402"/>
                  </a:cubicBezTo>
                  <a:cubicBezTo>
                    <a:pt x="306289" y="281163"/>
                    <a:pt x="305142" y="279925"/>
                    <a:pt x="303973" y="278734"/>
                  </a:cubicBezTo>
                  <a:cubicBezTo>
                    <a:pt x="303177" y="277916"/>
                    <a:pt x="302382" y="277099"/>
                    <a:pt x="301539" y="276328"/>
                  </a:cubicBezTo>
                  <a:cubicBezTo>
                    <a:pt x="297633" y="272683"/>
                    <a:pt x="293702" y="269063"/>
                    <a:pt x="289865" y="265372"/>
                  </a:cubicBezTo>
                  <a:cubicBezTo>
                    <a:pt x="287315" y="262919"/>
                    <a:pt x="284812" y="260419"/>
                    <a:pt x="282379" y="257849"/>
                  </a:cubicBezTo>
                  <a:cubicBezTo>
                    <a:pt x="277443" y="252640"/>
                    <a:pt x="272483" y="246800"/>
                    <a:pt x="267734" y="240609"/>
                  </a:cubicBezTo>
                  <a:cubicBezTo>
                    <a:pt x="263195" y="234675"/>
                    <a:pt x="258844" y="228391"/>
                    <a:pt x="255077" y="221897"/>
                  </a:cubicBezTo>
                  <a:cubicBezTo>
                    <a:pt x="249884" y="212996"/>
                    <a:pt x="245672" y="203699"/>
                    <a:pt x="243333" y="194401"/>
                  </a:cubicBezTo>
                  <a:cubicBezTo>
                    <a:pt x="243122" y="193583"/>
                    <a:pt x="242280" y="193069"/>
                    <a:pt x="241461" y="193256"/>
                  </a:cubicBezTo>
                  <a:cubicBezTo>
                    <a:pt x="240619" y="193467"/>
                    <a:pt x="240105" y="194308"/>
                    <a:pt x="240292" y="195125"/>
                  </a:cubicBezTo>
                  <a:cubicBezTo>
                    <a:pt x="243005" y="207109"/>
                    <a:pt x="248550" y="219210"/>
                    <a:pt x="255592" y="230470"/>
                  </a:cubicBezTo>
                  <a:cubicBezTo>
                    <a:pt x="258329" y="234862"/>
                    <a:pt x="261277" y="239090"/>
                    <a:pt x="264388" y="243155"/>
                  </a:cubicBezTo>
                  <a:cubicBezTo>
                    <a:pt x="269231" y="249486"/>
                    <a:pt x="274425" y="255326"/>
                    <a:pt x="279548" y="260559"/>
                  </a:cubicBezTo>
                  <a:cubicBezTo>
                    <a:pt x="282075" y="263129"/>
                    <a:pt x="284648" y="265628"/>
                    <a:pt x="287292" y="268081"/>
                  </a:cubicBezTo>
                  <a:cubicBezTo>
                    <a:pt x="291246" y="271702"/>
                    <a:pt x="295270" y="275230"/>
                    <a:pt x="299317" y="278781"/>
                  </a:cubicBezTo>
                  <a:cubicBezTo>
                    <a:pt x="300136" y="279505"/>
                    <a:pt x="300908" y="280252"/>
                    <a:pt x="301703" y="281000"/>
                  </a:cubicBezTo>
                  <a:cubicBezTo>
                    <a:pt x="302873" y="282168"/>
                    <a:pt x="304043" y="283336"/>
                    <a:pt x="305213" y="284527"/>
                  </a:cubicBezTo>
                  <a:cubicBezTo>
                    <a:pt x="305797" y="285111"/>
                    <a:pt x="306991" y="286747"/>
                    <a:pt x="307365" y="287167"/>
                  </a:cubicBezTo>
                  <a:cubicBezTo>
                    <a:pt x="307646" y="287471"/>
                    <a:pt x="307903" y="287588"/>
                    <a:pt x="308020" y="287634"/>
                  </a:cubicBezTo>
                  <a:cubicBezTo>
                    <a:pt x="308558" y="287845"/>
                    <a:pt x="308979" y="287751"/>
                    <a:pt x="309283" y="287588"/>
                  </a:cubicBezTo>
                  <a:cubicBezTo>
                    <a:pt x="309541" y="287448"/>
                    <a:pt x="309798" y="287237"/>
                    <a:pt x="309938" y="286887"/>
                  </a:cubicBezTo>
                  <a:cubicBezTo>
                    <a:pt x="309985" y="286793"/>
                    <a:pt x="310289" y="286233"/>
                    <a:pt x="309845" y="285392"/>
                  </a:cubicBezTo>
                  <a:cubicBezTo>
                    <a:pt x="309634" y="284971"/>
                    <a:pt x="309260" y="284714"/>
                    <a:pt x="308862" y="284598"/>
                  </a:cubicBezTo>
                  <a:lnTo>
                    <a:pt x="308862" y="284598"/>
                  </a:lnTo>
                  <a:close/>
                  <a:moveTo>
                    <a:pt x="309026" y="284854"/>
                  </a:moveTo>
                  <a:cubicBezTo>
                    <a:pt x="309073" y="284854"/>
                    <a:pt x="309096" y="284878"/>
                    <a:pt x="309143" y="284878"/>
                  </a:cubicBezTo>
                  <a:cubicBezTo>
                    <a:pt x="309213" y="284925"/>
                    <a:pt x="309798" y="284995"/>
                    <a:pt x="309587" y="285182"/>
                  </a:cubicBezTo>
                  <a:cubicBezTo>
                    <a:pt x="309447" y="285298"/>
                    <a:pt x="309260" y="285135"/>
                    <a:pt x="309026" y="284854"/>
                  </a:cubicBezTo>
                  <a:lnTo>
                    <a:pt x="309026" y="284854"/>
                  </a:lnTo>
                  <a:close/>
                  <a:moveTo>
                    <a:pt x="599310" y="274529"/>
                  </a:moveTo>
                  <a:cubicBezTo>
                    <a:pt x="599333" y="274529"/>
                    <a:pt x="599356" y="274552"/>
                    <a:pt x="599380" y="274599"/>
                  </a:cubicBezTo>
                  <a:cubicBezTo>
                    <a:pt x="599450" y="274739"/>
                    <a:pt x="599240" y="274879"/>
                    <a:pt x="598912" y="274996"/>
                  </a:cubicBezTo>
                  <a:cubicBezTo>
                    <a:pt x="598935" y="274949"/>
                    <a:pt x="598959" y="274926"/>
                    <a:pt x="598982" y="274903"/>
                  </a:cubicBezTo>
                  <a:cubicBezTo>
                    <a:pt x="599006" y="274856"/>
                    <a:pt x="599146" y="274646"/>
                    <a:pt x="599240" y="274552"/>
                  </a:cubicBezTo>
                  <a:lnTo>
                    <a:pt x="599310" y="274529"/>
                  </a:lnTo>
                  <a:cubicBezTo>
                    <a:pt x="599286" y="274529"/>
                    <a:pt x="599263" y="274552"/>
                    <a:pt x="599240" y="274552"/>
                  </a:cubicBezTo>
                  <a:cubicBezTo>
                    <a:pt x="598982" y="274669"/>
                    <a:pt x="598795" y="274856"/>
                    <a:pt x="598631" y="275066"/>
                  </a:cubicBezTo>
                  <a:cubicBezTo>
                    <a:pt x="597859" y="275277"/>
                    <a:pt x="596713" y="275440"/>
                    <a:pt x="596268" y="275627"/>
                  </a:cubicBezTo>
                  <a:lnTo>
                    <a:pt x="589882" y="278290"/>
                  </a:lnTo>
                  <a:cubicBezTo>
                    <a:pt x="586910" y="279552"/>
                    <a:pt x="584009" y="280860"/>
                    <a:pt x="581108" y="282238"/>
                  </a:cubicBezTo>
                  <a:cubicBezTo>
                    <a:pt x="578208" y="283616"/>
                    <a:pt x="575353" y="285041"/>
                    <a:pt x="572499" y="286490"/>
                  </a:cubicBezTo>
                  <a:cubicBezTo>
                    <a:pt x="567142" y="289246"/>
                    <a:pt x="561738" y="292096"/>
                    <a:pt x="556380" y="295110"/>
                  </a:cubicBezTo>
                  <a:cubicBezTo>
                    <a:pt x="552847" y="297119"/>
                    <a:pt x="549338" y="299198"/>
                    <a:pt x="545876" y="301347"/>
                  </a:cubicBezTo>
                  <a:cubicBezTo>
                    <a:pt x="537173" y="306790"/>
                    <a:pt x="528727" y="312654"/>
                    <a:pt x="520867" y="318868"/>
                  </a:cubicBezTo>
                  <a:cubicBezTo>
                    <a:pt x="520165" y="319382"/>
                    <a:pt x="520048" y="320363"/>
                    <a:pt x="520562" y="321041"/>
                  </a:cubicBezTo>
                  <a:cubicBezTo>
                    <a:pt x="521101" y="321718"/>
                    <a:pt x="522060" y="321858"/>
                    <a:pt x="522738" y="321321"/>
                  </a:cubicBezTo>
                  <a:cubicBezTo>
                    <a:pt x="529125" y="316602"/>
                    <a:pt x="535910" y="312187"/>
                    <a:pt x="542811" y="307935"/>
                  </a:cubicBezTo>
                  <a:cubicBezTo>
                    <a:pt x="547958" y="304781"/>
                    <a:pt x="553222" y="301744"/>
                    <a:pt x="558462" y="298778"/>
                  </a:cubicBezTo>
                  <a:cubicBezTo>
                    <a:pt x="563773" y="295764"/>
                    <a:pt x="569060" y="292774"/>
                    <a:pt x="574324" y="289947"/>
                  </a:cubicBezTo>
                  <a:cubicBezTo>
                    <a:pt x="577669" y="288125"/>
                    <a:pt x="581038" y="286373"/>
                    <a:pt x="584431" y="284644"/>
                  </a:cubicBezTo>
                  <a:cubicBezTo>
                    <a:pt x="586676" y="283523"/>
                    <a:pt x="588946" y="282402"/>
                    <a:pt x="591238" y="281350"/>
                  </a:cubicBezTo>
                  <a:lnTo>
                    <a:pt x="597485" y="278477"/>
                  </a:lnTo>
                  <a:cubicBezTo>
                    <a:pt x="598210" y="278150"/>
                    <a:pt x="600058" y="277566"/>
                    <a:pt x="600550" y="277356"/>
                  </a:cubicBezTo>
                  <a:cubicBezTo>
                    <a:pt x="600901" y="277192"/>
                    <a:pt x="601088" y="277005"/>
                    <a:pt x="601181" y="276912"/>
                  </a:cubicBezTo>
                  <a:cubicBezTo>
                    <a:pt x="601602" y="276445"/>
                    <a:pt x="601626" y="275977"/>
                    <a:pt x="601556" y="275650"/>
                  </a:cubicBezTo>
                  <a:cubicBezTo>
                    <a:pt x="601485" y="275323"/>
                    <a:pt x="601345" y="275020"/>
                    <a:pt x="601041" y="274763"/>
                  </a:cubicBezTo>
                  <a:cubicBezTo>
                    <a:pt x="600947" y="274693"/>
                    <a:pt x="600526" y="274295"/>
                    <a:pt x="599637" y="274436"/>
                  </a:cubicBezTo>
                  <a:cubicBezTo>
                    <a:pt x="599520" y="274459"/>
                    <a:pt x="599427" y="274482"/>
                    <a:pt x="599310" y="274529"/>
                  </a:cubicBezTo>
                  <a:lnTo>
                    <a:pt x="599310" y="274529"/>
                  </a:lnTo>
                  <a:close/>
                  <a:moveTo>
                    <a:pt x="559304" y="258503"/>
                  </a:moveTo>
                  <a:cubicBezTo>
                    <a:pt x="559328" y="258503"/>
                    <a:pt x="559375" y="258550"/>
                    <a:pt x="559398" y="258597"/>
                  </a:cubicBezTo>
                  <a:cubicBezTo>
                    <a:pt x="559492" y="258737"/>
                    <a:pt x="559304" y="258901"/>
                    <a:pt x="558954" y="259064"/>
                  </a:cubicBezTo>
                  <a:cubicBezTo>
                    <a:pt x="559000" y="258924"/>
                    <a:pt x="559047" y="258760"/>
                    <a:pt x="559094" y="258644"/>
                  </a:cubicBezTo>
                  <a:cubicBezTo>
                    <a:pt x="559164" y="258597"/>
                    <a:pt x="559234" y="258550"/>
                    <a:pt x="559304" y="258503"/>
                  </a:cubicBezTo>
                  <a:cubicBezTo>
                    <a:pt x="559211" y="258457"/>
                    <a:pt x="559141" y="258527"/>
                    <a:pt x="559094" y="258644"/>
                  </a:cubicBezTo>
                  <a:cubicBezTo>
                    <a:pt x="558930" y="258807"/>
                    <a:pt x="558790" y="258994"/>
                    <a:pt x="558696" y="259204"/>
                  </a:cubicBezTo>
                  <a:cubicBezTo>
                    <a:pt x="557807" y="259601"/>
                    <a:pt x="556427" y="259998"/>
                    <a:pt x="556333" y="260045"/>
                  </a:cubicBezTo>
                  <a:lnTo>
                    <a:pt x="548987" y="263619"/>
                  </a:lnTo>
                  <a:cubicBezTo>
                    <a:pt x="545455" y="265465"/>
                    <a:pt x="541969" y="267451"/>
                    <a:pt x="538577" y="269576"/>
                  </a:cubicBezTo>
                  <a:cubicBezTo>
                    <a:pt x="535161" y="271702"/>
                    <a:pt x="531862" y="273945"/>
                    <a:pt x="528610" y="276304"/>
                  </a:cubicBezTo>
                  <a:cubicBezTo>
                    <a:pt x="524680" y="279201"/>
                    <a:pt x="520773" y="282145"/>
                    <a:pt x="516960" y="285158"/>
                  </a:cubicBezTo>
                  <a:cubicBezTo>
                    <a:pt x="513146" y="288195"/>
                    <a:pt x="509380" y="291302"/>
                    <a:pt x="505660" y="294456"/>
                  </a:cubicBezTo>
                  <a:cubicBezTo>
                    <a:pt x="501215" y="298240"/>
                    <a:pt x="496840" y="302118"/>
                    <a:pt x="492489" y="306019"/>
                  </a:cubicBezTo>
                  <a:cubicBezTo>
                    <a:pt x="485985" y="311860"/>
                    <a:pt x="479575" y="317793"/>
                    <a:pt x="473118" y="323750"/>
                  </a:cubicBezTo>
                  <a:cubicBezTo>
                    <a:pt x="472486" y="324311"/>
                    <a:pt x="472439" y="325292"/>
                    <a:pt x="473001" y="325946"/>
                  </a:cubicBezTo>
                  <a:cubicBezTo>
                    <a:pt x="473562" y="326577"/>
                    <a:pt x="474545" y="326624"/>
                    <a:pt x="475200" y="326063"/>
                  </a:cubicBezTo>
                  <a:cubicBezTo>
                    <a:pt x="481821" y="320293"/>
                    <a:pt x="488394" y="314570"/>
                    <a:pt x="495015" y="308893"/>
                  </a:cubicBezTo>
                  <a:cubicBezTo>
                    <a:pt x="499437" y="305108"/>
                    <a:pt x="503882" y="301371"/>
                    <a:pt x="508350" y="297633"/>
                  </a:cubicBezTo>
                  <a:cubicBezTo>
                    <a:pt x="512070" y="294549"/>
                    <a:pt x="515790" y="291466"/>
                    <a:pt x="519580" y="288405"/>
                  </a:cubicBezTo>
                  <a:cubicBezTo>
                    <a:pt x="523323" y="285392"/>
                    <a:pt x="527113" y="282378"/>
                    <a:pt x="530973" y="279435"/>
                  </a:cubicBezTo>
                  <a:cubicBezTo>
                    <a:pt x="534085" y="277052"/>
                    <a:pt x="537266" y="274809"/>
                    <a:pt x="540542" y="272660"/>
                  </a:cubicBezTo>
                  <a:cubicBezTo>
                    <a:pt x="543817" y="270511"/>
                    <a:pt x="547162" y="268455"/>
                    <a:pt x="550578" y="266540"/>
                  </a:cubicBezTo>
                  <a:lnTo>
                    <a:pt x="557690" y="262825"/>
                  </a:lnTo>
                  <a:cubicBezTo>
                    <a:pt x="557877" y="262732"/>
                    <a:pt x="560638" y="261400"/>
                    <a:pt x="561153" y="261026"/>
                  </a:cubicBezTo>
                  <a:cubicBezTo>
                    <a:pt x="561714" y="260583"/>
                    <a:pt x="561808" y="260092"/>
                    <a:pt x="561831" y="259905"/>
                  </a:cubicBezTo>
                  <a:cubicBezTo>
                    <a:pt x="561901" y="259344"/>
                    <a:pt x="561714" y="258877"/>
                    <a:pt x="561270" y="258550"/>
                  </a:cubicBezTo>
                  <a:cubicBezTo>
                    <a:pt x="561153" y="258457"/>
                    <a:pt x="560661" y="258060"/>
                    <a:pt x="559679" y="258340"/>
                  </a:cubicBezTo>
                  <a:cubicBezTo>
                    <a:pt x="559538" y="258363"/>
                    <a:pt x="559421" y="258433"/>
                    <a:pt x="559304" y="258503"/>
                  </a:cubicBezTo>
                  <a:lnTo>
                    <a:pt x="559304" y="258503"/>
                  </a:lnTo>
                  <a:close/>
                  <a:moveTo>
                    <a:pt x="468696" y="326904"/>
                  </a:moveTo>
                  <a:cubicBezTo>
                    <a:pt x="468649" y="326414"/>
                    <a:pt x="468532" y="326133"/>
                    <a:pt x="468228" y="326624"/>
                  </a:cubicBezTo>
                  <a:lnTo>
                    <a:pt x="468228" y="326624"/>
                  </a:lnTo>
                  <a:cubicBezTo>
                    <a:pt x="468322" y="326671"/>
                    <a:pt x="468392" y="326741"/>
                    <a:pt x="468439" y="326787"/>
                  </a:cubicBezTo>
                  <a:lnTo>
                    <a:pt x="468696" y="326904"/>
                  </a:lnTo>
                  <a:lnTo>
                    <a:pt x="468696" y="327161"/>
                  </a:lnTo>
                  <a:cubicBezTo>
                    <a:pt x="468626" y="327021"/>
                    <a:pt x="468556" y="326904"/>
                    <a:pt x="468439" y="326787"/>
                  </a:cubicBezTo>
                  <a:cubicBezTo>
                    <a:pt x="468298" y="326741"/>
                    <a:pt x="468205" y="326671"/>
                    <a:pt x="468228" y="326624"/>
                  </a:cubicBezTo>
                  <a:lnTo>
                    <a:pt x="468181" y="326577"/>
                  </a:lnTo>
                  <a:cubicBezTo>
                    <a:pt x="467480" y="326133"/>
                    <a:pt x="466567" y="326320"/>
                    <a:pt x="466123" y="327021"/>
                  </a:cubicBezTo>
                  <a:cubicBezTo>
                    <a:pt x="466076" y="327068"/>
                    <a:pt x="465468" y="328376"/>
                    <a:pt x="466661" y="329147"/>
                  </a:cubicBezTo>
                  <a:cubicBezTo>
                    <a:pt x="466801" y="329240"/>
                    <a:pt x="467082" y="329404"/>
                    <a:pt x="467480" y="329637"/>
                  </a:cubicBezTo>
                  <a:cubicBezTo>
                    <a:pt x="469585" y="330899"/>
                    <a:pt x="474919" y="333959"/>
                    <a:pt x="475270" y="334169"/>
                  </a:cubicBezTo>
                  <a:lnTo>
                    <a:pt x="491904" y="343981"/>
                  </a:lnTo>
                  <a:cubicBezTo>
                    <a:pt x="501449" y="349401"/>
                    <a:pt x="510783" y="354400"/>
                    <a:pt x="520469" y="358535"/>
                  </a:cubicBezTo>
                  <a:cubicBezTo>
                    <a:pt x="530201" y="362716"/>
                    <a:pt x="540284" y="366034"/>
                    <a:pt x="551069" y="368487"/>
                  </a:cubicBezTo>
                  <a:cubicBezTo>
                    <a:pt x="555281" y="369421"/>
                    <a:pt x="560568" y="371453"/>
                    <a:pt x="565527" y="372178"/>
                  </a:cubicBezTo>
                  <a:cubicBezTo>
                    <a:pt x="567937" y="372528"/>
                    <a:pt x="570277" y="372598"/>
                    <a:pt x="572406" y="372131"/>
                  </a:cubicBezTo>
                  <a:cubicBezTo>
                    <a:pt x="573248" y="371967"/>
                    <a:pt x="573809" y="371173"/>
                    <a:pt x="573622" y="370332"/>
                  </a:cubicBezTo>
                  <a:cubicBezTo>
                    <a:pt x="573458" y="369491"/>
                    <a:pt x="572663" y="368930"/>
                    <a:pt x="571821" y="369094"/>
                  </a:cubicBezTo>
                  <a:cubicBezTo>
                    <a:pt x="569411" y="369538"/>
                    <a:pt x="566767" y="369164"/>
                    <a:pt x="564077" y="368510"/>
                  </a:cubicBezTo>
                  <a:cubicBezTo>
                    <a:pt x="559819" y="367505"/>
                    <a:pt x="555491" y="365800"/>
                    <a:pt x="551912" y="364889"/>
                  </a:cubicBezTo>
                  <a:cubicBezTo>
                    <a:pt x="541384" y="362319"/>
                    <a:pt x="531652" y="358768"/>
                    <a:pt x="522130" y="354680"/>
                  </a:cubicBezTo>
                  <a:cubicBezTo>
                    <a:pt x="512561" y="350569"/>
                    <a:pt x="503227" y="345920"/>
                    <a:pt x="493752" y="340710"/>
                  </a:cubicBezTo>
                  <a:lnTo>
                    <a:pt x="476908" y="331366"/>
                  </a:lnTo>
                  <a:cubicBezTo>
                    <a:pt x="476533" y="331156"/>
                    <a:pt x="471129" y="328236"/>
                    <a:pt x="468977" y="327044"/>
                  </a:cubicBezTo>
                  <a:cubicBezTo>
                    <a:pt x="468883" y="326974"/>
                    <a:pt x="468790" y="326928"/>
                    <a:pt x="468696" y="326904"/>
                  </a:cubicBezTo>
                  <a:lnTo>
                    <a:pt x="468696" y="326904"/>
                  </a:lnTo>
                  <a:close/>
                  <a:moveTo>
                    <a:pt x="504607" y="255373"/>
                  </a:moveTo>
                  <a:cubicBezTo>
                    <a:pt x="504631" y="255373"/>
                    <a:pt x="504654" y="255396"/>
                    <a:pt x="504677" y="255420"/>
                  </a:cubicBezTo>
                  <a:cubicBezTo>
                    <a:pt x="504841" y="255607"/>
                    <a:pt x="504701" y="255794"/>
                    <a:pt x="504420" y="256004"/>
                  </a:cubicBezTo>
                  <a:lnTo>
                    <a:pt x="504443" y="255934"/>
                  </a:lnTo>
                  <a:cubicBezTo>
                    <a:pt x="504443" y="255887"/>
                    <a:pt x="504467" y="255747"/>
                    <a:pt x="504490" y="255607"/>
                  </a:cubicBezTo>
                  <a:cubicBezTo>
                    <a:pt x="504514" y="255537"/>
                    <a:pt x="504560" y="255443"/>
                    <a:pt x="504607" y="255373"/>
                  </a:cubicBezTo>
                  <a:cubicBezTo>
                    <a:pt x="504560" y="255373"/>
                    <a:pt x="504514" y="255490"/>
                    <a:pt x="504490" y="255607"/>
                  </a:cubicBezTo>
                  <a:cubicBezTo>
                    <a:pt x="504443" y="255747"/>
                    <a:pt x="504397" y="255887"/>
                    <a:pt x="504397" y="256027"/>
                  </a:cubicBezTo>
                  <a:cubicBezTo>
                    <a:pt x="503601" y="256588"/>
                    <a:pt x="501776" y="257148"/>
                    <a:pt x="501496" y="257335"/>
                  </a:cubicBezTo>
                  <a:cubicBezTo>
                    <a:pt x="500186" y="258153"/>
                    <a:pt x="498899" y="258994"/>
                    <a:pt x="497612" y="259858"/>
                  </a:cubicBezTo>
                  <a:cubicBezTo>
                    <a:pt x="496325" y="260723"/>
                    <a:pt x="495062" y="261587"/>
                    <a:pt x="493822" y="262475"/>
                  </a:cubicBezTo>
                  <a:cubicBezTo>
                    <a:pt x="490500" y="264787"/>
                    <a:pt x="487225" y="267194"/>
                    <a:pt x="484043" y="269670"/>
                  </a:cubicBezTo>
                  <a:cubicBezTo>
                    <a:pt x="480838" y="272146"/>
                    <a:pt x="477703" y="274693"/>
                    <a:pt x="474615" y="277309"/>
                  </a:cubicBezTo>
                  <a:cubicBezTo>
                    <a:pt x="468766" y="282308"/>
                    <a:pt x="462988" y="287377"/>
                    <a:pt x="457396" y="292680"/>
                  </a:cubicBezTo>
                  <a:cubicBezTo>
                    <a:pt x="453677" y="296208"/>
                    <a:pt x="450027" y="299829"/>
                    <a:pt x="446471" y="303520"/>
                  </a:cubicBezTo>
                  <a:cubicBezTo>
                    <a:pt x="437581" y="312771"/>
                    <a:pt x="429205" y="322512"/>
                    <a:pt x="421438" y="332744"/>
                  </a:cubicBezTo>
                  <a:cubicBezTo>
                    <a:pt x="420924" y="333422"/>
                    <a:pt x="421041" y="334403"/>
                    <a:pt x="421719" y="334917"/>
                  </a:cubicBezTo>
                  <a:cubicBezTo>
                    <a:pt x="422398" y="335454"/>
                    <a:pt x="423357" y="335314"/>
                    <a:pt x="423895" y="334660"/>
                  </a:cubicBezTo>
                  <a:cubicBezTo>
                    <a:pt x="431826" y="324732"/>
                    <a:pt x="440412" y="315364"/>
                    <a:pt x="449395" y="306370"/>
                  </a:cubicBezTo>
                  <a:cubicBezTo>
                    <a:pt x="452975" y="302772"/>
                    <a:pt x="456624" y="299221"/>
                    <a:pt x="460297" y="295717"/>
                  </a:cubicBezTo>
                  <a:cubicBezTo>
                    <a:pt x="465818" y="290461"/>
                    <a:pt x="471433" y="285298"/>
                    <a:pt x="477188" y="280276"/>
                  </a:cubicBezTo>
                  <a:cubicBezTo>
                    <a:pt x="480160" y="277613"/>
                    <a:pt x="483224" y="275043"/>
                    <a:pt x="486312" y="272520"/>
                  </a:cubicBezTo>
                  <a:cubicBezTo>
                    <a:pt x="489424" y="270020"/>
                    <a:pt x="492559" y="267567"/>
                    <a:pt x="495764" y="265185"/>
                  </a:cubicBezTo>
                  <a:cubicBezTo>
                    <a:pt x="496980" y="264297"/>
                    <a:pt x="498220" y="263386"/>
                    <a:pt x="499460" y="262521"/>
                  </a:cubicBezTo>
                  <a:cubicBezTo>
                    <a:pt x="500677" y="261634"/>
                    <a:pt x="501917" y="260769"/>
                    <a:pt x="503180" y="259928"/>
                  </a:cubicBezTo>
                  <a:cubicBezTo>
                    <a:pt x="503625" y="259648"/>
                    <a:pt x="505941" y="258317"/>
                    <a:pt x="506666" y="257639"/>
                  </a:cubicBezTo>
                  <a:cubicBezTo>
                    <a:pt x="507836" y="256564"/>
                    <a:pt x="507321" y="255443"/>
                    <a:pt x="506853" y="255046"/>
                  </a:cubicBezTo>
                  <a:cubicBezTo>
                    <a:pt x="506245" y="254509"/>
                    <a:pt x="505286" y="254579"/>
                    <a:pt x="504748" y="255186"/>
                  </a:cubicBezTo>
                  <a:cubicBezTo>
                    <a:pt x="504701" y="255256"/>
                    <a:pt x="504654" y="255303"/>
                    <a:pt x="504607" y="255373"/>
                  </a:cubicBezTo>
                  <a:lnTo>
                    <a:pt x="504607" y="255373"/>
                  </a:lnTo>
                  <a:close/>
                  <a:moveTo>
                    <a:pt x="504724" y="257125"/>
                  </a:moveTo>
                  <a:lnTo>
                    <a:pt x="504748" y="257148"/>
                  </a:lnTo>
                  <a:lnTo>
                    <a:pt x="504724" y="257125"/>
                  </a:lnTo>
                  <a:lnTo>
                    <a:pt x="504724" y="257125"/>
                  </a:lnTo>
                  <a:close/>
                  <a:moveTo>
                    <a:pt x="504397" y="256448"/>
                  </a:moveTo>
                  <a:cubicBezTo>
                    <a:pt x="504443" y="256681"/>
                    <a:pt x="504560" y="256915"/>
                    <a:pt x="504724" y="257125"/>
                  </a:cubicBezTo>
                  <a:cubicBezTo>
                    <a:pt x="504560" y="256915"/>
                    <a:pt x="504443" y="256705"/>
                    <a:pt x="504397" y="256448"/>
                  </a:cubicBezTo>
                  <a:lnTo>
                    <a:pt x="504397" y="256448"/>
                  </a:lnTo>
                  <a:close/>
                  <a:moveTo>
                    <a:pt x="311248" y="491669"/>
                  </a:moveTo>
                  <a:cubicBezTo>
                    <a:pt x="311927" y="490220"/>
                    <a:pt x="313541" y="487954"/>
                    <a:pt x="313986" y="486950"/>
                  </a:cubicBezTo>
                  <a:cubicBezTo>
                    <a:pt x="315202" y="484240"/>
                    <a:pt x="316395" y="481530"/>
                    <a:pt x="317542" y="478797"/>
                  </a:cubicBezTo>
                  <a:cubicBezTo>
                    <a:pt x="318314" y="476951"/>
                    <a:pt x="319062" y="475106"/>
                    <a:pt x="319787" y="473260"/>
                  </a:cubicBezTo>
                  <a:cubicBezTo>
                    <a:pt x="320840" y="470527"/>
                    <a:pt x="321846" y="467747"/>
                    <a:pt x="322759" y="464944"/>
                  </a:cubicBezTo>
                  <a:cubicBezTo>
                    <a:pt x="323671" y="462164"/>
                    <a:pt x="324490" y="459337"/>
                    <a:pt x="325239" y="456510"/>
                  </a:cubicBezTo>
                  <a:cubicBezTo>
                    <a:pt x="327484" y="448007"/>
                    <a:pt x="329075" y="439364"/>
                    <a:pt x="330573" y="430743"/>
                  </a:cubicBezTo>
                  <a:cubicBezTo>
                    <a:pt x="330736" y="429902"/>
                    <a:pt x="330198" y="429085"/>
                    <a:pt x="329356" y="428921"/>
                  </a:cubicBezTo>
                  <a:cubicBezTo>
                    <a:pt x="328514" y="428758"/>
                    <a:pt x="327695" y="429318"/>
                    <a:pt x="327531" y="430159"/>
                  </a:cubicBezTo>
                  <a:cubicBezTo>
                    <a:pt x="326011" y="437191"/>
                    <a:pt x="324279" y="444246"/>
                    <a:pt x="322384" y="451231"/>
                  </a:cubicBezTo>
                  <a:cubicBezTo>
                    <a:pt x="321449" y="454712"/>
                    <a:pt x="320466" y="458192"/>
                    <a:pt x="319413" y="461627"/>
                  </a:cubicBezTo>
                  <a:cubicBezTo>
                    <a:pt x="318360" y="465084"/>
                    <a:pt x="317284" y="468518"/>
                    <a:pt x="316091" y="471882"/>
                  </a:cubicBezTo>
                  <a:cubicBezTo>
                    <a:pt x="315272" y="474195"/>
                    <a:pt x="314430" y="476484"/>
                    <a:pt x="313541" y="478797"/>
                  </a:cubicBezTo>
                  <a:cubicBezTo>
                    <a:pt x="312676" y="481086"/>
                    <a:pt x="311786" y="483399"/>
                    <a:pt x="310897" y="485665"/>
                  </a:cubicBezTo>
                  <a:cubicBezTo>
                    <a:pt x="310289" y="487230"/>
                    <a:pt x="308581" y="490991"/>
                    <a:pt x="308277" y="492066"/>
                  </a:cubicBezTo>
                  <a:cubicBezTo>
                    <a:pt x="308067" y="492743"/>
                    <a:pt x="308207" y="493234"/>
                    <a:pt x="308277" y="493374"/>
                  </a:cubicBezTo>
                  <a:cubicBezTo>
                    <a:pt x="308628" y="494098"/>
                    <a:pt x="309166" y="494449"/>
                    <a:pt x="309962" y="494262"/>
                  </a:cubicBezTo>
                  <a:cubicBezTo>
                    <a:pt x="310102" y="494238"/>
                    <a:pt x="310640" y="494098"/>
                    <a:pt x="311178" y="493327"/>
                  </a:cubicBezTo>
                  <a:cubicBezTo>
                    <a:pt x="311553" y="492837"/>
                    <a:pt x="311553" y="492183"/>
                    <a:pt x="311248" y="491669"/>
                  </a:cubicBezTo>
                  <a:lnTo>
                    <a:pt x="311248" y="491669"/>
                  </a:lnTo>
                  <a:close/>
                  <a:moveTo>
                    <a:pt x="311038" y="492183"/>
                  </a:moveTo>
                  <a:cubicBezTo>
                    <a:pt x="311085" y="492323"/>
                    <a:pt x="311529" y="493117"/>
                    <a:pt x="311131" y="492977"/>
                  </a:cubicBezTo>
                  <a:cubicBezTo>
                    <a:pt x="310897" y="492883"/>
                    <a:pt x="310897" y="492603"/>
                    <a:pt x="311038" y="492183"/>
                  </a:cubicBezTo>
                  <a:lnTo>
                    <a:pt x="311038" y="492183"/>
                  </a:lnTo>
                  <a:close/>
                  <a:moveTo>
                    <a:pt x="308956" y="491388"/>
                  </a:moveTo>
                  <a:cubicBezTo>
                    <a:pt x="308885" y="491458"/>
                    <a:pt x="308839" y="491505"/>
                    <a:pt x="308769" y="491575"/>
                  </a:cubicBezTo>
                  <a:cubicBezTo>
                    <a:pt x="308745" y="491645"/>
                    <a:pt x="308698" y="491739"/>
                    <a:pt x="308675" y="491692"/>
                  </a:cubicBezTo>
                  <a:cubicBezTo>
                    <a:pt x="308488" y="491529"/>
                    <a:pt x="308698" y="491435"/>
                    <a:pt x="308956" y="491388"/>
                  </a:cubicBezTo>
                  <a:lnTo>
                    <a:pt x="308956" y="491388"/>
                  </a:lnTo>
                  <a:close/>
                  <a:moveTo>
                    <a:pt x="267383" y="371337"/>
                  </a:moveTo>
                  <a:cubicBezTo>
                    <a:pt x="261300" y="371664"/>
                    <a:pt x="255077" y="372388"/>
                    <a:pt x="248878" y="373509"/>
                  </a:cubicBezTo>
                  <a:cubicBezTo>
                    <a:pt x="242795" y="374584"/>
                    <a:pt x="236712" y="376009"/>
                    <a:pt x="230747" y="377761"/>
                  </a:cubicBezTo>
                  <a:cubicBezTo>
                    <a:pt x="225951" y="379186"/>
                    <a:pt x="221248" y="380821"/>
                    <a:pt x="216663" y="382620"/>
                  </a:cubicBezTo>
                  <a:cubicBezTo>
                    <a:pt x="209551" y="385400"/>
                    <a:pt x="202743" y="388600"/>
                    <a:pt x="196403" y="391964"/>
                  </a:cubicBezTo>
                  <a:cubicBezTo>
                    <a:pt x="195631" y="392338"/>
                    <a:pt x="195327" y="393273"/>
                    <a:pt x="195724" y="394043"/>
                  </a:cubicBezTo>
                  <a:cubicBezTo>
                    <a:pt x="196099" y="394814"/>
                    <a:pt x="197035" y="395118"/>
                    <a:pt x="197807" y="394721"/>
                  </a:cubicBezTo>
                  <a:cubicBezTo>
                    <a:pt x="204170" y="391684"/>
                    <a:pt x="211001" y="388904"/>
                    <a:pt x="218066" y="386334"/>
                  </a:cubicBezTo>
                  <a:cubicBezTo>
                    <a:pt x="222605" y="384699"/>
                    <a:pt x="227261" y="383181"/>
                    <a:pt x="231940" y="381779"/>
                  </a:cubicBezTo>
                  <a:cubicBezTo>
                    <a:pt x="237788" y="380027"/>
                    <a:pt x="243684" y="378438"/>
                    <a:pt x="249603" y="377177"/>
                  </a:cubicBezTo>
                  <a:cubicBezTo>
                    <a:pt x="255639" y="375892"/>
                    <a:pt x="261675" y="374864"/>
                    <a:pt x="267593" y="374303"/>
                  </a:cubicBezTo>
                  <a:cubicBezTo>
                    <a:pt x="268412" y="374233"/>
                    <a:pt x="269044" y="373533"/>
                    <a:pt x="268974" y="372715"/>
                  </a:cubicBezTo>
                  <a:cubicBezTo>
                    <a:pt x="268904" y="371897"/>
                    <a:pt x="268202" y="371267"/>
                    <a:pt x="267383" y="371337"/>
                  </a:cubicBezTo>
                  <a:lnTo>
                    <a:pt x="267383" y="371337"/>
                  </a:lnTo>
                  <a:close/>
                  <a:moveTo>
                    <a:pt x="297960" y="389348"/>
                  </a:moveTo>
                  <a:cubicBezTo>
                    <a:pt x="297890" y="389348"/>
                    <a:pt x="297843" y="389325"/>
                    <a:pt x="297820" y="389325"/>
                  </a:cubicBezTo>
                  <a:cubicBezTo>
                    <a:pt x="297867" y="389325"/>
                    <a:pt x="297913" y="389348"/>
                    <a:pt x="297983" y="389348"/>
                  </a:cubicBezTo>
                  <a:cubicBezTo>
                    <a:pt x="298054" y="389254"/>
                    <a:pt x="298124" y="389231"/>
                    <a:pt x="298171" y="389301"/>
                  </a:cubicBezTo>
                  <a:cubicBezTo>
                    <a:pt x="298171" y="389325"/>
                    <a:pt x="298171" y="389325"/>
                    <a:pt x="298171" y="389325"/>
                  </a:cubicBezTo>
                  <a:lnTo>
                    <a:pt x="297983" y="389348"/>
                  </a:lnTo>
                  <a:lnTo>
                    <a:pt x="297960" y="389348"/>
                  </a:lnTo>
                  <a:cubicBezTo>
                    <a:pt x="298054" y="389371"/>
                    <a:pt x="298171" y="389395"/>
                    <a:pt x="298171" y="389325"/>
                  </a:cubicBezTo>
                  <a:cubicBezTo>
                    <a:pt x="298826" y="389254"/>
                    <a:pt x="299387" y="388717"/>
                    <a:pt x="299457" y="388016"/>
                  </a:cubicBezTo>
                  <a:cubicBezTo>
                    <a:pt x="299551" y="387199"/>
                    <a:pt x="298966" y="386474"/>
                    <a:pt x="298147" y="386381"/>
                  </a:cubicBezTo>
                  <a:cubicBezTo>
                    <a:pt x="297726" y="386334"/>
                    <a:pt x="297118" y="386428"/>
                    <a:pt x="296439" y="386872"/>
                  </a:cubicBezTo>
                  <a:cubicBezTo>
                    <a:pt x="295738" y="387292"/>
                    <a:pt x="294778" y="388156"/>
                    <a:pt x="293702" y="389254"/>
                  </a:cubicBezTo>
                  <a:cubicBezTo>
                    <a:pt x="289865" y="393249"/>
                    <a:pt x="284134" y="400795"/>
                    <a:pt x="283221" y="401799"/>
                  </a:cubicBezTo>
                  <a:cubicBezTo>
                    <a:pt x="275992" y="409719"/>
                    <a:pt x="268950" y="417825"/>
                    <a:pt x="262072" y="426025"/>
                  </a:cubicBezTo>
                  <a:cubicBezTo>
                    <a:pt x="255218" y="434248"/>
                    <a:pt x="248503" y="442587"/>
                    <a:pt x="241836" y="451021"/>
                  </a:cubicBezTo>
                  <a:cubicBezTo>
                    <a:pt x="223822" y="473961"/>
                    <a:pt x="205574" y="497088"/>
                    <a:pt x="187232" y="520239"/>
                  </a:cubicBezTo>
                  <a:cubicBezTo>
                    <a:pt x="175067" y="535564"/>
                    <a:pt x="162878" y="550912"/>
                    <a:pt x="150549" y="566143"/>
                  </a:cubicBezTo>
                  <a:cubicBezTo>
                    <a:pt x="129915" y="591607"/>
                    <a:pt x="109023" y="616790"/>
                    <a:pt x="87640" y="641155"/>
                  </a:cubicBezTo>
                  <a:cubicBezTo>
                    <a:pt x="87079" y="641809"/>
                    <a:pt x="87149" y="642790"/>
                    <a:pt x="87780" y="643351"/>
                  </a:cubicBezTo>
                  <a:cubicBezTo>
                    <a:pt x="88412" y="643912"/>
                    <a:pt x="89395" y="643865"/>
                    <a:pt x="89979" y="643211"/>
                  </a:cubicBezTo>
                  <a:cubicBezTo>
                    <a:pt x="111596" y="619009"/>
                    <a:pt x="132816" y="594036"/>
                    <a:pt x="153637" y="568643"/>
                  </a:cubicBezTo>
                  <a:cubicBezTo>
                    <a:pt x="166060" y="553482"/>
                    <a:pt x="178365" y="538204"/>
                    <a:pt x="190531" y="522832"/>
                  </a:cubicBezTo>
                  <a:cubicBezTo>
                    <a:pt x="208872" y="499681"/>
                    <a:pt x="226886" y="476367"/>
                    <a:pt x="244807" y="453310"/>
                  </a:cubicBezTo>
                  <a:cubicBezTo>
                    <a:pt x="251357" y="444877"/>
                    <a:pt x="257978" y="436490"/>
                    <a:pt x="264763" y="428244"/>
                  </a:cubicBezTo>
                  <a:cubicBezTo>
                    <a:pt x="271524" y="419997"/>
                    <a:pt x="278449" y="411891"/>
                    <a:pt x="285584" y="403925"/>
                  </a:cubicBezTo>
                  <a:cubicBezTo>
                    <a:pt x="286286" y="403131"/>
                    <a:pt x="289889" y="398318"/>
                    <a:pt x="293258" y="394324"/>
                  </a:cubicBezTo>
                  <a:cubicBezTo>
                    <a:pt x="294849" y="392408"/>
                    <a:pt x="296393" y="390703"/>
                    <a:pt x="297516" y="389768"/>
                  </a:cubicBezTo>
                  <a:cubicBezTo>
                    <a:pt x="297656" y="389652"/>
                    <a:pt x="297820" y="389465"/>
                    <a:pt x="297960" y="389348"/>
                  </a:cubicBezTo>
                  <a:lnTo>
                    <a:pt x="297960" y="389348"/>
                  </a:lnTo>
                  <a:close/>
                  <a:moveTo>
                    <a:pt x="171253" y="601932"/>
                  </a:moveTo>
                  <a:lnTo>
                    <a:pt x="171324" y="601909"/>
                  </a:lnTo>
                  <a:cubicBezTo>
                    <a:pt x="171300" y="601932"/>
                    <a:pt x="171253" y="601909"/>
                    <a:pt x="171253" y="601932"/>
                  </a:cubicBezTo>
                  <a:lnTo>
                    <a:pt x="171253" y="601932"/>
                  </a:lnTo>
                  <a:cubicBezTo>
                    <a:pt x="170481" y="602096"/>
                    <a:pt x="169967" y="602820"/>
                    <a:pt x="170084" y="603614"/>
                  </a:cubicBezTo>
                  <a:cubicBezTo>
                    <a:pt x="170224" y="604432"/>
                    <a:pt x="170973" y="604992"/>
                    <a:pt x="171791" y="604852"/>
                  </a:cubicBezTo>
                  <a:cubicBezTo>
                    <a:pt x="172330" y="604782"/>
                    <a:pt x="172914" y="604502"/>
                    <a:pt x="173499" y="603988"/>
                  </a:cubicBezTo>
                  <a:cubicBezTo>
                    <a:pt x="174365" y="603240"/>
                    <a:pt x="175347" y="601839"/>
                    <a:pt x="176330" y="600017"/>
                  </a:cubicBezTo>
                  <a:cubicBezTo>
                    <a:pt x="179863" y="593592"/>
                    <a:pt x="183816" y="581632"/>
                    <a:pt x="184612" y="579739"/>
                  </a:cubicBezTo>
                  <a:cubicBezTo>
                    <a:pt x="187513" y="572684"/>
                    <a:pt x="190367" y="565583"/>
                    <a:pt x="193011" y="558387"/>
                  </a:cubicBezTo>
                  <a:cubicBezTo>
                    <a:pt x="194765" y="553598"/>
                    <a:pt x="196426" y="548786"/>
                    <a:pt x="197994" y="543927"/>
                  </a:cubicBezTo>
                  <a:cubicBezTo>
                    <a:pt x="201901" y="531733"/>
                    <a:pt x="205153" y="519375"/>
                    <a:pt x="207703" y="506877"/>
                  </a:cubicBezTo>
                  <a:cubicBezTo>
                    <a:pt x="207890" y="506059"/>
                    <a:pt x="207352" y="505218"/>
                    <a:pt x="206509" y="505031"/>
                  </a:cubicBezTo>
                  <a:cubicBezTo>
                    <a:pt x="205667" y="504868"/>
                    <a:pt x="204848" y="505382"/>
                    <a:pt x="204661" y="506223"/>
                  </a:cubicBezTo>
                  <a:cubicBezTo>
                    <a:pt x="202369" y="516057"/>
                    <a:pt x="199561" y="525776"/>
                    <a:pt x="196473" y="535424"/>
                  </a:cubicBezTo>
                  <a:cubicBezTo>
                    <a:pt x="194601" y="541217"/>
                    <a:pt x="192613" y="546941"/>
                    <a:pt x="190601" y="552664"/>
                  </a:cubicBezTo>
                  <a:cubicBezTo>
                    <a:pt x="187560" y="561284"/>
                    <a:pt x="184425" y="569858"/>
                    <a:pt x="181103" y="578338"/>
                  </a:cubicBezTo>
                  <a:cubicBezTo>
                    <a:pt x="180518" y="579809"/>
                    <a:pt x="178225" y="587378"/>
                    <a:pt x="175698" y="593709"/>
                  </a:cubicBezTo>
                  <a:cubicBezTo>
                    <a:pt x="174646" y="596326"/>
                    <a:pt x="173593" y="598708"/>
                    <a:pt x="172563" y="600344"/>
                  </a:cubicBezTo>
                  <a:cubicBezTo>
                    <a:pt x="172236" y="600881"/>
                    <a:pt x="171908" y="601325"/>
                    <a:pt x="171604" y="601652"/>
                  </a:cubicBezTo>
                  <a:cubicBezTo>
                    <a:pt x="171464" y="601769"/>
                    <a:pt x="171300" y="602049"/>
                    <a:pt x="171253" y="601932"/>
                  </a:cubicBezTo>
                  <a:lnTo>
                    <a:pt x="171253" y="601932"/>
                  </a:lnTo>
                  <a:close/>
                  <a:moveTo>
                    <a:pt x="230372" y="555818"/>
                  </a:moveTo>
                  <a:cubicBezTo>
                    <a:pt x="230606" y="555374"/>
                    <a:pt x="230934" y="554837"/>
                    <a:pt x="231238" y="554369"/>
                  </a:cubicBezTo>
                  <a:cubicBezTo>
                    <a:pt x="232829" y="552033"/>
                    <a:pt x="235121" y="549113"/>
                    <a:pt x="235870" y="547221"/>
                  </a:cubicBezTo>
                  <a:cubicBezTo>
                    <a:pt x="237157" y="543880"/>
                    <a:pt x="238303" y="540493"/>
                    <a:pt x="239309" y="537082"/>
                  </a:cubicBezTo>
                  <a:cubicBezTo>
                    <a:pt x="240315" y="533695"/>
                    <a:pt x="241204" y="530238"/>
                    <a:pt x="242046" y="526780"/>
                  </a:cubicBezTo>
                  <a:cubicBezTo>
                    <a:pt x="243286" y="521524"/>
                    <a:pt x="244456" y="516198"/>
                    <a:pt x="245392" y="510801"/>
                  </a:cubicBezTo>
                  <a:cubicBezTo>
                    <a:pt x="246328" y="505452"/>
                    <a:pt x="247076" y="500032"/>
                    <a:pt x="247567" y="494589"/>
                  </a:cubicBezTo>
                  <a:cubicBezTo>
                    <a:pt x="248597" y="483679"/>
                    <a:pt x="248644" y="472723"/>
                    <a:pt x="247521" y="461860"/>
                  </a:cubicBezTo>
                  <a:cubicBezTo>
                    <a:pt x="247450" y="461019"/>
                    <a:pt x="246678" y="460388"/>
                    <a:pt x="245836" y="460458"/>
                  </a:cubicBezTo>
                  <a:cubicBezTo>
                    <a:pt x="244971" y="460529"/>
                    <a:pt x="244362" y="461299"/>
                    <a:pt x="244433" y="462140"/>
                  </a:cubicBezTo>
                  <a:cubicBezTo>
                    <a:pt x="245064" y="470667"/>
                    <a:pt x="244877" y="479241"/>
                    <a:pt x="244175" y="487791"/>
                  </a:cubicBezTo>
                  <a:cubicBezTo>
                    <a:pt x="243661" y="494192"/>
                    <a:pt x="242818" y="500569"/>
                    <a:pt x="241789" y="506923"/>
                  </a:cubicBezTo>
                  <a:cubicBezTo>
                    <a:pt x="240760" y="513301"/>
                    <a:pt x="239566" y="519655"/>
                    <a:pt x="238186" y="525916"/>
                  </a:cubicBezTo>
                  <a:cubicBezTo>
                    <a:pt x="237438" y="529327"/>
                    <a:pt x="236642" y="532714"/>
                    <a:pt x="235730" y="536078"/>
                  </a:cubicBezTo>
                  <a:cubicBezTo>
                    <a:pt x="234841" y="539418"/>
                    <a:pt x="233858" y="542759"/>
                    <a:pt x="232688" y="546030"/>
                  </a:cubicBezTo>
                  <a:cubicBezTo>
                    <a:pt x="231846" y="548389"/>
                    <a:pt x="228454" y="552477"/>
                    <a:pt x="227424" y="554743"/>
                  </a:cubicBezTo>
                  <a:cubicBezTo>
                    <a:pt x="226769" y="556168"/>
                    <a:pt x="226957" y="557290"/>
                    <a:pt x="227424" y="557850"/>
                  </a:cubicBezTo>
                  <a:cubicBezTo>
                    <a:pt x="227822" y="558294"/>
                    <a:pt x="228524" y="558738"/>
                    <a:pt x="229787" y="558528"/>
                  </a:cubicBezTo>
                  <a:cubicBezTo>
                    <a:pt x="230606" y="558387"/>
                    <a:pt x="231168" y="557640"/>
                    <a:pt x="231051" y="556822"/>
                  </a:cubicBezTo>
                  <a:cubicBezTo>
                    <a:pt x="230981" y="556402"/>
                    <a:pt x="230723" y="556028"/>
                    <a:pt x="230372" y="555818"/>
                  </a:cubicBezTo>
                  <a:lnTo>
                    <a:pt x="230372" y="555818"/>
                  </a:lnTo>
                  <a:close/>
                  <a:moveTo>
                    <a:pt x="229507" y="555561"/>
                  </a:moveTo>
                  <a:cubicBezTo>
                    <a:pt x="229460" y="555584"/>
                    <a:pt x="229390" y="555584"/>
                    <a:pt x="229343" y="555584"/>
                  </a:cubicBezTo>
                  <a:cubicBezTo>
                    <a:pt x="229273" y="555608"/>
                    <a:pt x="229179" y="555631"/>
                    <a:pt x="229179" y="555584"/>
                  </a:cubicBezTo>
                  <a:cubicBezTo>
                    <a:pt x="229202" y="555351"/>
                    <a:pt x="229366" y="555421"/>
                    <a:pt x="229507" y="555561"/>
                  </a:cubicBezTo>
                  <a:lnTo>
                    <a:pt x="229507" y="555561"/>
                  </a:lnTo>
                  <a:close/>
                  <a:moveTo>
                    <a:pt x="293351" y="497065"/>
                  </a:moveTo>
                  <a:cubicBezTo>
                    <a:pt x="293609" y="496154"/>
                    <a:pt x="294264" y="494963"/>
                    <a:pt x="294872" y="493771"/>
                  </a:cubicBezTo>
                  <a:cubicBezTo>
                    <a:pt x="295691" y="492159"/>
                    <a:pt x="296439" y="490547"/>
                    <a:pt x="296673" y="489333"/>
                  </a:cubicBezTo>
                  <a:cubicBezTo>
                    <a:pt x="297399" y="485408"/>
                    <a:pt x="298100" y="481483"/>
                    <a:pt x="298732" y="477535"/>
                  </a:cubicBezTo>
                  <a:cubicBezTo>
                    <a:pt x="299153" y="474919"/>
                    <a:pt x="299551" y="472279"/>
                    <a:pt x="299902" y="469616"/>
                  </a:cubicBezTo>
                  <a:cubicBezTo>
                    <a:pt x="300721" y="463402"/>
                    <a:pt x="301399" y="457188"/>
                    <a:pt x="301750" y="450974"/>
                  </a:cubicBezTo>
                  <a:cubicBezTo>
                    <a:pt x="301984" y="446792"/>
                    <a:pt x="302101" y="442611"/>
                    <a:pt x="302054" y="438429"/>
                  </a:cubicBezTo>
                  <a:cubicBezTo>
                    <a:pt x="301961" y="428034"/>
                    <a:pt x="301001" y="417661"/>
                    <a:pt x="299060" y="407266"/>
                  </a:cubicBezTo>
                  <a:cubicBezTo>
                    <a:pt x="298896" y="406425"/>
                    <a:pt x="298100" y="405864"/>
                    <a:pt x="297258" y="406004"/>
                  </a:cubicBezTo>
                  <a:cubicBezTo>
                    <a:pt x="296416" y="406144"/>
                    <a:pt x="295855" y="406962"/>
                    <a:pt x="295995" y="407803"/>
                  </a:cubicBezTo>
                  <a:cubicBezTo>
                    <a:pt x="297586" y="418035"/>
                    <a:pt x="298124" y="428220"/>
                    <a:pt x="297983" y="438429"/>
                  </a:cubicBezTo>
                  <a:cubicBezTo>
                    <a:pt x="297937" y="442517"/>
                    <a:pt x="297773" y="446629"/>
                    <a:pt x="297539" y="450717"/>
                  </a:cubicBezTo>
                  <a:cubicBezTo>
                    <a:pt x="297211" y="456861"/>
                    <a:pt x="296720" y="463005"/>
                    <a:pt x="296018" y="469149"/>
                  </a:cubicBezTo>
                  <a:cubicBezTo>
                    <a:pt x="295644" y="472443"/>
                    <a:pt x="295223" y="475690"/>
                    <a:pt x="294778" y="478960"/>
                  </a:cubicBezTo>
                  <a:cubicBezTo>
                    <a:pt x="294334" y="482231"/>
                    <a:pt x="293843" y="485501"/>
                    <a:pt x="293351" y="488795"/>
                  </a:cubicBezTo>
                  <a:cubicBezTo>
                    <a:pt x="293211" y="489753"/>
                    <a:pt x="292603" y="491061"/>
                    <a:pt x="291994" y="492370"/>
                  </a:cubicBezTo>
                  <a:cubicBezTo>
                    <a:pt x="291246" y="494005"/>
                    <a:pt x="290497" y="495640"/>
                    <a:pt x="290287" y="496761"/>
                  </a:cubicBezTo>
                  <a:cubicBezTo>
                    <a:pt x="290076" y="497999"/>
                    <a:pt x="290427" y="498911"/>
                    <a:pt x="291059" y="499424"/>
                  </a:cubicBezTo>
                  <a:cubicBezTo>
                    <a:pt x="291480" y="499728"/>
                    <a:pt x="292065" y="499985"/>
                    <a:pt x="292907" y="499938"/>
                  </a:cubicBezTo>
                  <a:cubicBezTo>
                    <a:pt x="293726" y="499892"/>
                    <a:pt x="294357" y="499191"/>
                    <a:pt x="294334" y="498373"/>
                  </a:cubicBezTo>
                  <a:cubicBezTo>
                    <a:pt x="294287" y="497766"/>
                    <a:pt x="293889" y="497252"/>
                    <a:pt x="293351" y="497065"/>
                  </a:cubicBezTo>
                  <a:lnTo>
                    <a:pt x="293351" y="497065"/>
                  </a:lnTo>
                  <a:close/>
                  <a:moveTo>
                    <a:pt x="292837" y="496972"/>
                  </a:moveTo>
                  <a:lnTo>
                    <a:pt x="292766" y="496972"/>
                  </a:lnTo>
                  <a:cubicBezTo>
                    <a:pt x="292743" y="496972"/>
                    <a:pt x="292696" y="496995"/>
                    <a:pt x="292696" y="496972"/>
                  </a:cubicBezTo>
                  <a:cubicBezTo>
                    <a:pt x="292696" y="496902"/>
                    <a:pt x="292766" y="496925"/>
                    <a:pt x="292837" y="496972"/>
                  </a:cubicBezTo>
                  <a:lnTo>
                    <a:pt x="292837" y="496972"/>
                  </a:lnTo>
                  <a:close/>
                  <a:moveTo>
                    <a:pt x="276717" y="406425"/>
                  </a:moveTo>
                  <a:lnTo>
                    <a:pt x="276788" y="406471"/>
                  </a:lnTo>
                  <a:cubicBezTo>
                    <a:pt x="277490" y="406869"/>
                    <a:pt x="278402" y="406635"/>
                    <a:pt x="278800" y="405911"/>
                  </a:cubicBezTo>
                  <a:cubicBezTo>
                    <a:pt x="279221" y="405233"/>
                    <a:pt x="279127" y="404696"/>
                    <a:pt x="279010" y="404369"/>
                  </a:cubicBezTo>
                  <a:cubicBezTo>
                    <a:pt x="278846" y="403902"/>
                    <a:pt x="278519" y="403551"/>
                    <a:pt x="277981" y="403364"/>
                  </a:cubicBezTo>
                  <a:cubicBezTo>
                    <a:pt x="277677" y="403248"/>
                    <a:pt x="277045" y="403224"/>
                    <a:pt x="276250" y="403435"/>
                  </a:cubicBezTo>
                  <a:cubicBezTo>
                    <a:pt x="275314" y="403691"/>
                    <a:pt x="273863" y="404275"/>
                    <a:pt x="273091" y="404439"/>
                  </a:cubicBezTo>
                  <a:lnTo>
                    <a:pt x="264061" y="406355"/>
                  </a:lnTo>
                  <a:cubicBezTo>
                    <a:pt x="258680" y="407523"/>
                    <a:pt x="253276" y="408551"/>
                    <a:pt x="247872" y="409672"/>
                  </a:cubicBezTo>
                  <a:cubicBezTo>
                    <a:pt x="245556" y="410162"/>
                    <a:pt x="243239" y="410676"/>
                    <a:pt x="240923" y="411190"/>
                  </a:cubicBezTo>
                  <a:cubicBezTo>
                    <a:pt x="234934" y="412592"/>
                    <a:pt x="229015" y="414087"/>
                    <a:pt x="223143" y="415769"/>
                  </a:cubicBezTo>
                  <a:cubicBezTo>
                    <a:pt x="217248" y="417474"/>
                    <a:pt x="211422" y="419343"/>
                    <a:pt x="205644" y="421352"/>
                  </a:cubicBezTo>
                  <a:cubicBezTo>
                    <a:pt x="194110" y="425370"/>
                    <a:pt x="182810" y="430019"/>
                    <a:pt x="171651" y="435135"/>
                  </a:cubicBezTo>
                  <a:cubicBezTo>
                    <a:pt x="170879" y="435486"/>
                    <a:pt x="170528" y="436397"/>
                    <a:pt x="170879" y="437191"/>
                  </a:cubicBezTo>
                  <a:cubicBezTo>
                    <a:pt x="171207" y="437962"/>
                    <a:pt x="172142" y="438312"/>
                    <a:pt x="172914" y="437962"/>
                  </a:cubicBezTo>
                  <a:cubicBezTo>
                    <a:pt x="184120" y="433173"/>
                    <a:pt x="195467" y="428968"/>
                    <a:pt x="206954" y="425184"/>
                  </a:cubicBezTo>
                  <a:cubicBezTo>
                    <a:pt x="212686" y="423268"/>
                    <a:pt x="218488" y="421493"/>
                    <a:pt x="224313" y="419811"/>
                  </a:cubicBezTo>
                  <a:cubicBezTo>
                    <a:pt x="230115" y="418105"/>
                    <a:pt x="235940" y="416493"/>
                    <a:pt x="241836" y="415022"/>
                  </a:cubicBezTo>
                  <a:lnTo>
                    <a:pt x="264833" y="409625"/>
                  </a:lnTo>
                  <a:lnTo>
                    <a:pt x="273723" y="407476"/>
                  </a:lnTo>
                  <a:cubicBezTo>
                    <a:pt x="274448" y="407312"/>
                    <a:pt x="275758" y="406752"/>
                    <a:pt x="276717" y="406425"/>
                  </a:cubicBezTo>
                  <a:lnTo>
                    <a:pt x="276717" y="406425"/>
                  </a:lnTo>
                  <a:close/>
                  <a:moveTo>
                    <a:pt x="229694" y="460318"/>
                  </a:moveTo>
                  <a:cubicBezTo>
                    <a:pt x="229647" y="460272"/>
                    <a:pt x="229624" y="460225"/>
                    <a:pt x="229600" y="460202"/>
                  </a:cubicBezTo>
                  <a:cubicBezTo>
                    <a:pt x="229647" y="460248"/>
                    <a:pt x="229670" y="460272"/>
                    <a:pt x="229717" y="460318"/>
                  </a:cubicBezTo>
                  <a:lnTo>
                    <a:pt x="229694" y="460318"/>
                  </a:lnTo>
                  <a:cubicBezTo>
                    <a:pt x="229787" y="460412"/>
                    <a:pt x="229904" y="460552"/>
                    <a:pt x="229928" y="460458"/>
                  </a:cubicBezTo>
                  <a:cubicBezTo>
                    <a:pt x="229858" y="460435"/>
                    <a:pt x="229787" y="460365"/>
                    <a:pt x="229717" y="460318"/>
                  </a:cubicBezTo>
                  <a:cubicBezTo>
                    <a:pt x="229881" y="460295"/>
                    <a:pt x="229975" y="460342"/>
                    <a:pt x="229951" y="460435"/>
                  </a:cubicBezTo>
                  <a:lnTo>
                    <a:pt x="229928" y="460458"/>
                  </a:lnTo>
                  <a:cubicBezTo>
                    <a:pt x="230489" y="460786"/>
                    <a:pt x="231214" y="460739"/>
                    <a:pt x="231706" y="460272"/>
                  </a:cubicBezTo>
                  <a:cubicBezTo>
                    <a:pt x="232314" y="459711"/>
                    <a:pt x="232337" y="458776"/>
                    <a:pt x="231776" y="458169"/>
                  </a:cubicBezTo>
                  <a:cubicBezTo>
                    <a:pt x="231495" y="457865"/>
                    <a:pt x="231027" y="457585"/>
                    <a:pt x="230302" y="457492"/>
                  </a:cubicBezTo>
                  <a:cubicBezTo>
                    <a:pt x="229226" y="457328"/>
                    <a:pt x="226980" y="457655"/>
                    <a:pt x="224149" y="458333"/>
                  </a:cubicBezTo>
                  <a:cubicBezTo>
                    <a:pt x="215821" y="460365"/>
                    <a:pt x="201924" y="465388"/>
                    <a:pt x="200099" y="465925"/>
                  </a:cubicBezTo>
                  <a:cubicBezTo>
                    <a:pt x="191279" y="468565"/>
                    <a:pt x="182623" y="471508"/>
                    <a:pt x="174131" y="474802"/>
                  </a:cubicBezTo>
                  <a:cubicBezTo>
                    <a:pt x="168423" y="477021"/>
                    <a:pt x="162808" y="479381"/>
                    <a:pt x="157240" y="481904"/>
                  </a:cubicBezTo>
                  <a:cubicBezTo>
                    <a:pt x="143390" y="488165"/>
                    <a:pt x="129961" y="495290"/>
                    <a:pt x="116720" y="502975"/>
                  </a:cubicBezTo>
                  <a:cubicBezTo>
                    <a:pt x="115971" y="503396"/>
                    <a:pt x="115714" y="504354"/>
                    <a:pt x="116135" y="505078"/>
                  </a:cubicBezTo>
                  <a:cubicBezTo>
                    <a:pt x="116556" y="505825"/>
                    <a:pt x="117492" y="506106"/>
                    <a:pt x="118241" y="505685"/>
                  </a:cubicBezTo>
                  <a:cubicBezTo>
                    <a:pt x="131552" y="498350"/>
                    <a:pt x="145098" y="491692"/>
                    <a:pt x="158924" y="485665"/>
                  </a:cubicBezTo>
                  <a:cubicBezTo>
                    <a:pt x="164445" y="483235"/>
                    <a:pt x="170037" y="480923"/>
                    <a:pt x="175652" y="478703"/>
                  </a:cubicBezTo>
                  <a:cubicBezTo>
                    <a:pt x="184050" y="475386"/>
                    <a:pt x="192543" y="472256"/>
                    <a:pt x="201222" y="469499"/>
                  </a:cubicBezTo>
                  <a:cubicBezTo>
                    <a:pt x="202626" y="469055"/>
                    <a:pt x="211329" y="465715"/>
                    <a:pt x="219002" y="463192"/>
                  </a:cubicBezTo>
                  <a:cubicBezTo>
                    <a:pt x="222745" y="461954"/>
                    <a:pt x="226231" y="460926"/>
                    <a:pt x="228454" y="460552"/>
                  </a:cubicBezTo>
                  <a:cubicBezTo>
                    <a:pt x="228875" y="460505"/>
                    <a:pt x="229390" y="460342"/>
                    <a:pt x="229694" y="460318"/>
                  </a:cubicBezTo>
                  <a:lnTo>
                    <a:pt x="229694" y="460318"/>
                  </a:lnTo>
                  <a:close/>
                  <a:moveTo>
                    <a:pt x="177009" y="532597"/>
                  </a:moveTo>
                  <a:cubicBezTo>
                    <a:pt x="177032" y="532667"/>
                    <a:pt x="177055" y="532737"/>
                    <a:pt x="177102" y="532784"/>
                  </a:cubicBezTo>
                  <a:cubicBezTo>
                    <a:pt x="177523" y="533485"/>
                    <a:pt x="178436" y="533695"/>
                    <a:pt x="179137" y="533274"/>
                  </a:cubicBezTo>
                  <a:cubicBezTo>
                    <a:pt x="179886" y="532831"/>
                    <a:pt x="180143" y="532340"/>
                    <a:pt x="180237" y="532083"/>
                  </a:cubicBezTo>
                  <a:cubicBezTo>
                    <a:pt x="180401" y="531639"/>
                    <a:pt x="180331" y="531242"/>
                    <a:pt x="180167" y="530892"/>
                  </a:cubicBezTo>
                  <a:cubicBezTo>
                    <a:pt x="180003" y="530541"/>
                    <a:pt x="179582" y="530027"/>
                    <a:pt x="178693" y="529910"/>
                  </a:cubicBezTo>
                  <a:cubicBezTo>
                    <a:pt x="177266" y="529724"/>
                    <a:pt x="171370" y="530868"/>
                    <a:pt x="169007" y="531406"/>
                  </a:cubicBezTo>
                  <a:cubicBezTo>
                    <a:pt x="166294" y="532060"/>
                    <a:pt x="163556" y="532737"/>
                    <a:pt x="160866" y="533461"/>
                  </a:cubicBezTo>
                  <a:cubicBezTo>
                    <a:pt x="158152" y="534209"/>
                    <a:pt x="155462" y="535003"/>
                    <a:pt x="152771" y="535868"/>
                  </a:cubicBezTo>
                  <a:cubicBezTo>
                    <a:pt x="147531" y="537573"/>
                    <a:pt x="142314" y="539395"/>
                    <a:pt x="137167" y="541427"/>
                  </a:cubicBezTo>
                  <a:cubicBezTo>
                    <a:pt x="133751" y="542782"/>
                    <a:pt x="130359" y="544231"/>
                    <a:pt x="126990" y="545726"/>
                  </a:cubicBezTo>
                  <a:cubicBezTo>
                    <a:pt x="118591" y="549510"/>
                    <a:pt x="110380" y="553669"/>
                    <a:pt x="102332" y="558060"/>
                  </a:cubicBezTo>
                  <a:cubicBezTo>
                    <a:pt x="101583" y="558458"/>
                    <a:pt x="101279" y="559392"/>
                    <a:pt x="101677" y="560140"/>
                  </a:cubicBezTo>
                  <a:cubicBezTo>
                    <a:pt x="102075" y="560910"/>
                    <a:pt x="103010" y="561191"/>
                    <a:pt x="103759" y="560794"/>
                  </a:cubicBezTo>
                  <a:cubicBezTo>
                    <a:pt x="111877" y="556752"/>
                    <a:pt x="120206" y="552991"/>
                    <a:pt x="128604" y="549440"/>
                  </a:cubicBezTo>
                  <a:cubicBezTo>
                    <a:pt x="131973" y="548039"/>
                    <a:pt x="135342" y="546684"/>
                    <a:pt x="138711" y="545329"/>
                  </a:cubicBezTo>
                  <a:cubicBezTo>
                    <a:pt x="143788" y="543320"/>
                    <a:pt x="148888" y="541357"/>
                    <a:pt x="154035" y="539582"/>
                  </a:cubicBezTo>
                  <a:cubicBezTo>
                    <a:pt x="156632" y="538671"/>
                    <a:pt x="159252" y="537807"/>
                    <a:pt x="161872" y="536989"/>
                  </a:cubicBezTo>
                  <a:cubicBezTo>
                    <a:pt x="164516" y="536195"/>
                    <a:pt x="167183" y="535400"/>
                    <a:pt x="169850" y="534676"/>
                  </a:cubicBezTo>
                  <a:cubicBezTo>
                    <a:pt x="171300" y="534279"/>
                    <a:pt x="174997" y="532924"/>
                    <a:pt x="177009" y="532597"/>
                  </a:cubicBezTo>
                  <a:lnTo>
                    <a:pt x="177009" y="532597"/>
                  </a:lnTo>
                  <a:close/>
                  <a:moveTo>
                    <a:pt x="177710" y="532550"/>
                  </a:moveTo>
                  <a:cubicBezTo>
                    <a:pt x="178131" y="532550"/>
                    <a:pt x="178365" y="532644"/>
                    <a:pt x="178342" y="532901"/>
                  </a:cubicBezTo>
                  <a:cubicBezTo>
                    <a:pt x="178319" y="533251"/>
                    <a:pt x="177921" y="532807"/>
                    <a:pt x="177710" y="532550"/>
                  </a:cubicBezTo>
                  <a:lnTo>
                    <a:pt x="177710" y="532550"/>
                  </a:lnTo>
                  <a:close/>
                  <a:moveTo>
                    <a:pt x="177406" y="530868"/>
                  </a:moveTo>
                  <a:cubicBezTo>
                    <a:pt x="177453" y="530635"/>
                    <a:pt x="177547" y="530495"/>
                    <a:pt x="177687" y="530658"/>
                  </a:cubicBezTo>
                  <a:cubicBezTo>
                    <a:pt x="177710" y="530681"/>
                    <a:pt x="177617" y="530705"/>
                    <a:pt x="177570" y="530751"/>
                  </a:cubicBezTo>
                  <a:cubicBezTo>
                    <a:pt x="177500" y="530775"/>
                    <a:pt x="177453" y="530822"/>
                    <a:pt x="177406" y="530868"/>
                  </a:cubicBezTo>
                  <a:lnTo>
                    <a:pt x="177406" y="530868"/>
                  </a:lnTo>
                  <a:close/>
                  <a:moveTo>
                    <a:pt x="436575" y="413667"/>
                  </a:moveTo>
                  <a:cubicBezTo>
                    <a:pt x="436622" y="413760"/>
                    <a:pt x="436668" y="413830"/>
                    <a:pt x="436739" y="413924"/>
                  </a:cubicBezTo>
                  <a:cubicBezTo>
                    <a:pt x="436832" y="414040"/>
                    <a:pt x="436902" y="414134"/>
                    <a:pt x="436926" y="414157"/>
                  </a:cubicBezTo>
                  <a:cubicBezTo>
                    <a:pt x="437089" y="414344"/>
                    <a:pt x="437230" y="414414"/>
                    <a:pt x="437300" y="414461"/>
                  </a:cubicBezTo>
                  <a:cubicBezTo>
                    <a:pt x="437698" y="414694"/>
                    <a:pt x="438025" y="414648"/>
                    <a:pt x="438236" y="414624"/>
                  </a:cubicBezTo>
                  <a:cubicBezTo>
                    <a:pt x="438751" y="414578"/>
                    <a:pt x="439101" y="414297"/>
                    <a:pt x="439359" y="413853"/>
                  </a:cubicBezTo>
                  <a:cubicBezTo>
                    <a:pt x="439452" y="413667"/>
                    <a:pt x="439616" y="413293"/>
                    <a:pt x="439452" y="412732"/>
                  </a:cubicBezTo>
                  <a:cubicBezTo>
                    <a:pt x="439452" y="412685"/>
                    <a:pt x="439382" y="412475"/>
                    <a:pt x="439195" y="412195"/>
                  </a:cubicBezTo>
                  <a:cubicBezTo>
                    <a:pt x="438891" y="411728"/>
                    <a:pt x="437745" y="410116"/>
                    <a:pt x="437230" y="409508"/>
                  </a:cubicBezTo>
                  <a:cubicBezTo>
                    <a:pt x="436598" y="408761"/>
                    <a:pt x="435920" y="408013"/>
                    <a:pt x="435265" y="407289"/>
                  </a:cubicBezTo>
                  <a:cubicBezTo>
                    <a:pt x="434259" y="406214"/>
                    <a:pt x="433229" y="405140"/>
                    <a:pt x="432200" y="404112"/>
                  </a:cubicBezTo>
                  <a:cubicBezTo>
                    <a:pt x="429720" y="401589"/>
                    <a:pt x="427100" y="399230"/>
                    <a:pt x="424386" y="396987"/>
                  </a:cubicBezTo>
                  <a:cubicBezTo>
                    <a:pt x="421672" y="394768"/>
                    <a:pt x="418865" y="392665"/>
                    <a:pt x="415987" y="390633"/>
                  </a:cubicBezTo>
                  <a:cubicBezTo>
                    <a:pt x="411472" y="387479"/>
                    <a:pt x="407121" y="384792"/>
                    <a:pt x="402746" y="382550"/>
                  </a:cubicBezTo>
                  <a:cubicBezTo>
                    <a:pt x="397997" y="380097"/>
                    <a:pt x="393248" y="378181"/>
                    <a:pt x="388405" y="376593"/>
                  </a:cubicBezTo>
                  <a:cubicBezTo>
                    <a:pt x="379140" y="373556"/>
                    <a:pt x="369431" y="371827"/>
                    <a:pt x="358249" y="370239"/>
                  </a:cubicBezTo>
                  <a:cubicBezTo>
                    <a:pt x="357407" y="370122"/>
                    <a:pt x="356611" y="370682"/>
                    <a:pt x="356471" y="371524"/>
                  </a:cubicBezTo>
                  <a:cubicBezTo>
                    <a:pt x="356354" y="372388"/>
                    <a:pt x="356915" y="373182"/>
                    <a:pt x="357781" y="373299"/>
                  </a:cubicBezTo>
                  <a:cubicBezTo>
                    <a:pt x="368659" y="375191"/>
                    <a:pt x="378088" y="377270"/>
                    <a:pt x="387095" y="380424"/>
                  </a:cubicBezTo>
                  <a:cubicBezTo>
                    <a:pt x="391727" y="382036"/>
                    <a:pt x="396265" y="383952"/>
                    <a:pt x="400851" y="386288"/>
                  </a:cubicBezTo>
                  <a:cubicBezTo>
                    <a:pt x="405062" y="388413"/>
                    <a:pt x="409343" y="390890"/>
                    <a:pt x="413741" y="393880"/>
                  </a:cubicBezTo>
                  <a:cubicBezTo>
                    <a:pt x="416596" y="395795"/>
                    <a:pt x="419380" y="397781"/>
                    <a:pt x="422070" y="399860"/>
                  </a:cubicBezTo>
                  <a:cubicBezTo>
                    <a:pt x="424784" y="401963"/>
                    <a:pt x="427381" y="404135"/>
                    <a:pt x="429860" y="406495"/>
                  </a:cubicBezTo>
                  <a:cubicBezTo>
                    <a:pt x="430890" y="407476"/>
                    <a:pt x="431943" y="408480"/>
                    <a:pt x="432949" y="409485"/>
                  </a:cubicBezTo>
                  <a:cubicBezTo>
                    <a:pt x="433604" y="410162"/>
                    <a:pt x="434259" y="410840"/>
                    <a:pt x="434890" y="411541"/>
                  </a:cubicBezTo>
                  <a:cubicBezTo>
                    <a:pt x="435312" y="412008"/>
                    <a:pt x="436177" y="413106"/>
                    <a:pt x="436575" y="413667"/>
                  </a:cubicBezTo>
                  <a:lnTo>
                    <a:pt x="436575" y="413667"/>
                  </a:lnTo>
                  <a:close/>
                  <a:moveTo>
                    <a:pt x="380333" y="271118"/>
                  </a:moveTo>
                  <a:lnTo>
                    <a:pt x="380333" y="271118"/>
                  </a:lnTo>
                  <a:cubicBezTo>
                    <a:pt x="380357" y="271165"/>
                    <a:pt x="380310" y="271188"/>
                    <a:pt x="380216" y="271212"/>
                  </a:cubicBezTo>
                  <a:cubicBezTo>
                    <a:pt x="380053" y="271399"/>
                    <a:pt x="379936" y="271632"/>
                    <a:pt x="379866" y="271866"/>
                  </a:cubicBezTo>
                  <a:lnTo>
                    <a:pt x="379889" y="271562"/>
                  </a:lnTo>
                  <a:lnTo>
                    <a:pt x="379889" y="271399"/>
                  </a:lnTo>
                  <a:lnTo>
                    <a:pt x="380029" y="271305"/>
                  </a:lnTo>
                  <a:cubicBezTo>
                    <a:pt x="380100" y="271282"/>
                    <a:pt x="380170" y="271235"/>
                    <a:pt x="380216" y="271212"/>
                  </a:cubicBezTo>
                  <a:cubicBezTo>
                    <a:pt x="380263" y="271188"/>
                    <a:pt x="380287" y="271142"/>
                    <a:pt x="380333" y="271118"/>
                  </a:cubicBezTo>
                  <a:cubicBezTo>
                    <a:pt x="380053" y="270745"/>
                    <a:pt x="379936" y="271001"/>
                    <a:pt x="379889" y="271399"/>
                  </a:cubicBezTo>
                  <a:cubicBezTo>
                    <a:pt x="378626" y="272170"/>
                    <a:pt x="375818" y="273735"/>
                    <a:pt x="375538" y="273922"/>
                  </a:cubicBezTo>
                  <a:cubicBezTo>
                    <a:pt x="373830" y="275136"/>
                    <a:pt x="372215" y="276468"/>
                    <a:pt x="370648" y="277846"/>
                  </a:cubicBezTo>
                  <a:cubicBezTo>
                    <a:pt x="369104" y="279225"/>
                    <a:pt x="367607" y="280673"/>
                    <a:pt x="366156" y="282121"/>
                  </a:cubicBezTo>
                  <a:cubicBezTo>
                    <a:pt x="363325" y="284995"/>
                    <a:pt x="360331" y="287985"/>
                    <a:pt x="357500" y="291209"/>
                  </a:cubicBezTo>
                  <a:cubicBezTo>
                    <a:pt x="354716" y="294362"/>
                    <a:pt x="352049" y="297680"/>
                    <a:pt x="349686" y="301160"/>
                  </a:cubicBezTo>
                  <a:cubicBezTo>
                    <a:pt x="346411" y="305996"/>
                    <a:pt x="343721" y="311089"/>
                    <a:pt x="342059" y="316415"/>
                  </a:cubicBezTo>
                  <a:cubicBezTo>
                    <a:pt x="341779" y="317233"/>
                    <a:pt x="342223" y="318120"/>
                    <a:pt x="343042" y="318377"/>
                  </a:cubicBezTo>
                  <a:cubicBezTo>
                    <a:pt x="343837" y="318658"/>
                    <a:pt x="344726" y="318237"/>
                    <a:pt x="345007" y="317420"/>
                  </a:cubicBezTo>
                  <a:cubicBezTo>
                    <a:pt x="346809" y="312490"/>
                    <a:pt x="349663" y="307865"/>
                    <a:pt x="352915" y="303426"/>
                  </a:cubicBezTo>
                  <a:cubicBezTo>
                    <a:pt x="355301" y="300156"/>
                    <a:pt x="357968" y="297026"/>
                    <a:pt x="360658" y="293965"/>
                  </a:cubicBezTo>
                  <a:cubicBezTo>
                    <a:pt x="363442" y="290788"/>
                    <a:pt x="366250" y="287705"/>
                    <a:pt x="368940" y="284784"/>
                  </a:cubicBezTo>
                  <a:cubicBezTo>
                    <a:pt x="370554" y="283032"/>
                    <a:pt x="372215" y="281280"/>
                    <a:pt x="373947" y="279645"/>
                  </a:cubicBezTo>
                  <a:cubicBezTo>
                    <a:pt x="375093" y="278570"/>
                    <a:pt x="376263" y="277543"/>
                    <a:pt x="377503" y="276561"/>
                  </a:cubicBezTo>
                  <a:cubicBezTo>
                    <a:pt x="377760" y="276375"/>
                    <a:pt x="380567" y="274576"/>
                    <a:pt x="381667" y="273828"/>
                  </a:cubicBezTo>
                  <a:cubicBezTo>
                    <a:pt x="381948" y="273641"/>
                    <a:pt x="382135" y="273501"/>
                    <a:pt x="382229" y="273408"/>
                  </a:cubicBezTo>
                  <a:cubicBezTo>
                    <a:pt x="383047" y="272707"/>
                    <a:pt x="382767" y="271889"/>
                    <a:pt x="382696" y="271702"/>
                  </a:cubicBezTo>
                  <a:cubicBezTo>
                    <a:pt x="382416" y="270931"/>
                    <a:pt x="381550" y="270558"/>
                    <a:pt x="380778" y="270838"/>
                  </a:cubicBezTo>
                  <a:cubicBezTo>
                    <a:pt x="380614" y="270908"/>
                    <a:pt x="380450" y="271001"/>
                    <a:pt x="380333" y="271118"/>
                  </a:cubicBezTo>
                  <a:lnTo>
                    <a:pt x="380333" y="271118"/>
                  </a:lnTo>
                  <a:close/>
                  <a:moveTo>
                    <a:pt x="234981" y="248038"/>
                  </a:moveTo>
                  <a:cubicBezTo>
                    <a:pt x="239683" y="252990"/>
                    <a:pt x="244526" y="259228"/>
                    <a:pt x="249299" y="266096"/>
                  </a:cubicBezTo>
                  <a:cubicBezTo>
                    <a:pt x="253580" y="272263"/>
                    <a:pt x="257744" y="278944"/>
                    <a:pt x="261698" y="285672"/>
                  </a:cubicBezTo>
                  <a:cubicBezTo>
                    <a:pt x="264880" y="291092"/>
                    <a:pt x="267944" y="296558"/>
                    <a:pt x="270682" y="301861"/>
                  </a:cubicBezTo>
                  <a:cubicBezTo>
                    <a:pt x="275548" y="311276"/>
                    <a:pt x="279548" y="320106"/>
                    <a:pt x="281794" y="327208"/>
                  </a:cubicBezTo>
                  <a:cubicBezTo>
                    <a:pt x="282052" y="328025"/>
                    <a:pt x="282917" y="328493"/>
                    <a:pt x="283736" y="328236"/>
                  </a:cubicBezTo>
                  <a:cubicBezTo>
                    <a:pt x="284555" y="328002"/>
                    <a:pt x="285023" y="327138"/>
                    <a:pt x="284765" y="326320"/>
                  </a:cubicBezTo>
                  <a:cubicBezTo>
                    <a:pt x="282683" y="319008"/>
                    <a:pt x="279010" y="309781"/>
                    <a:pt x="274238" y="300086"/>
                  </a:cubicBezTo>
                  <a:cubicBezTo>
                    <a:pt x="271571" y="294643"/>
                    <a:pt x="268576" y="289036"/>
                    <a:pt x="265301" y="283546"/>
                  </a:cubicBezTo>
                  <a:cubicBezTo>
                    <a:pt x="261277" y="276725"/>
                    <a:pt x="256855" y="270067"/>
                    <a:pt x="252340" y="263946"/>
                  </a:cubicBezTo>
                  <a:cubicBezTo>
                    <a:pt x="247287" y="257032"/>
                    <a:pt x="242070" y="250841"/>
                    <a:pt x="237110" y="245959"/>
                  </a:cubicBezTo>
                  <a:cubicBezTo>
                    <a:pt x="236525" y="245375"/>
                    <a:pt x="235589" y="245351"/>
                    <a:pt x="235004" y="245935"/>
                  </a:cubicBezTo>
                  <a:cubicBezTo>
                    <a:pt x="234420" y="246496"/>
                    <a:pt x="234396" y="247454"/>
                    <a:pt x="234981" y="248038"/>
                  </a:cubicBezTo>
                  <a:lnTo>
                    <a:pt x="234981" y="248038"/>
                  </a:lnTo>
                  <a:close/>
                  <a:moveTo>
                    <a:pt x="484441" y="661432"/>
                  </a:moveTo>
                  <a:cubicBezTo>
                    <a:pt x="482710" y="659914"/>
                    <a:pt x="481189" y="657531"/>
                    <a:pt x="479785" y="654798"/>
                  </a:cubicBezTo>
                  <a:cubicBezTo>
                    <a:pt x="476557" y="648631"/>
                    <a:pt x="474030" y="640758"/>
                    <a:pt x="471737" y="636226"/>
                  </a:cubicBezTo>
                  <a:cubicBezTo>
                    <a:pt x="463292" y="619476"/>
                    <a:pt x="455852" y="602259"/>
                    <a:pt x="447804" y="585323"/>
                  </a:cubicBezTo>
                  <a:cubicBezTo>
                    <a:pt x="445769" y="581071"/>
                    <a:pt x="443710" y="576843"/>
                    <a:pt x="441605" y="572638"/>
                  </a:cubicBezTo>
                  <a:cubicBezTo>
                    <a:pt x="430352" y="550445"/>
                    <a:pt x="419052" y="528322"/>
                    <a:pt x="407518" y="506293"/>
                  </a:cubicBezTo>
                  <a:cubicBezTo>
                    <a:pt x="395961" y="484287"/>
                    <a:pt x="384170" y="462421"/>
                    <a:pt x="372239" y="440578"/>
                  </a:cubicBezTo>
                  <a:cubicBezTo>
                    <a:pt x="365057" y="427496"/>
                    <a:pt x="356728" y="414835"/>
                    <a:pt x="349171" y="401869"/>
                  </a:cubicBezTo>
                  <a:cubicBezTo>
                    <a:pt x="345943" y="396309"/>
                    <a:pt x="342831" y="390726"/>
                    <a:pt x="340024" y="385003"/>
                  </a:cubicBezTo>
                  <a:cubicBezTo>
                    <a:pt x="339673" y="384232"/>
                    <a:pt x="338737" y="383905"/>
                    <a:pt x="337965" y="384279"/>
                  </a:cubicBezTo>
                  <a:cubicBezTo>
                    <a:pt x="337193" y="384652"/>
                    <a:pt x="336866" y="385563"/>
                    <a:pt x="337240" y="386334"/>
                  </a:cubicBezTo>
                  <a:cubicBezTo>
                    <a:pt x="340001" y="392175"/>
                    <a:pt x="343089" y="397875"/>
                    <a:pt x="346294" y="403505"/>
                  </a:cubicBezTo>
                  <a:cubicBezTo>
                    <a:pt x="353710" y="416540"/>
                    <a:pt x="361898" y="429225"/>
                    <a:pt x="368940" y="442377"/>
                  </a:cubicBezTo>
                  <a:cubicBezTo>
                    <a:pt x="380731" y="464243"/>
                    <a:pt x="392288" y="486249"/>
                    <a:pt x="403799" y="508255"/>
                  </a:cubicBezTo>
                  <a:cubicBezTo>
                    <a:pt x="415309" y="530261"/>
                    <a:pt x="426796" y="552267"/>
                    <a:pt x="438119" y="574390"/>
                  </a:cubicBezTo>
                  <a:cubicBezTo>
                    <a:pt x="446705" y="591069"/>
                    <a:pt x="454308" y="608216"/>
                    <a:pt x="462496" y="625083"/>
                  </a:cubicBezTo>
                  <a:cubicBezTo>
                    <a:pt x="464555" y="629311"/>
                    <a:pt x="466661" y="633516"/>
                    <a:pt x="468813" y="637698"/>
                  </a:cubicBezTo>
                  <a:cubicBezTo>
                    <a:pt x="471152" y="642230"/>
                    <a:pt x="473796" y="650079"/>
                    <a:pt x="477071" y="656223"/>
                  </a:cubicBezTo>
                  <a:cubicBezTo>
                    <a:pt x="478709" y="659307"/>
                    <a:pt x="480510" y="661946"/>
                    <a:pt x="482476" y="663675"/>
                  </a:cubicBezTo>
                  <a:cubicBezTo>
                    <a:pt x="483107" y="664212"/>
                    <a:pt x="484043" y="664142"/>
                    <a:pt x="484581" y="663535"/>
                  </a:cubicBezTo>
                  <a:cubicBezTo>
                    <a:pt x="485119" y="662904"/>
                    <a:pt x="485072" y="661970"/>
                    <a:pt x="484441" y="661432"/>
                  </a:cubicBezTo>
                  <a:lnTo>
                    <a:pt x="484441" y="661432"/>
                  </a:lnTo>
                  <a:close/>
                  <a:moveTo>
                    <a:pt x="479107" y="567218"/>
                  </a:moveTo>
                  <a:cubicBezTo>
                    <a:pt x="479037" y="567452"/>
                    <a:pt x="479013" y="567615"/>
                    <a:pt x="479153" y="567592"/>
                  </a:cubicBezTo>
                  <a:cubicBezTo>
                    <a:pt x="479153" y="567498"/>
                    <a:pt x="479153" y="567381"/>
                    <a:pt x="479177" y="567288"/>
                  </a:cubicBezTo>
                  <a:lnTo>
                    <a:pt x="479107" y="567218"/>
                  </a:lnTo>
                  <a:cubicBezTo>
                    <a:pt x="479153" y="567101"/>
                    <a:pt x="479247" y="566961"/>
                    <a:pt x="479294" y="566821"/>
                  </a:cubicBezTo>
                  <a:cubicBezTo>
                    <a:pt x="479224" y="566984"/>
                    <a:pt x="479177" y="567124"/>
                    <a:pt x="479177" y="567288"/>
                  </a:cubicBezTo>
                  <a:cubicBezTo>
                    <a:pt x="479294" y="567428"/>
                    <a:pt x="479341" y="567545"/>
                    <a:pt x="479224" y="567568"/>
                  </a:cubicBezTo>
                  <a:cubicBezTo>
                    <a:pt x="479200" y="567592"/>
                    <a:pt x="479177" y="567592"/>
                    <a:pt x="479153" y="567592"/>
                  </a:cubicBezTo>
                  <a:cubicBezTo>
                    <a:pt x="479200" y="568012"/>
                    <a:pt x="479387" y="568386"/>
                    <a:pt x="479738" y="568666"/>
                  </a:cubicBezTo>
                  <a:cubicBezTo>
                    <a:pt x="480417" y="569157"/>
                    <a:pt x="481329" y="569017"/>
                    <a:pt x="481821" y="568363"/>
                  </a:cubicBezTo>
                  <a:cubicBezTo>
                    <a:pt x="482078" y="568059"/>
                    <a:pt x="482218" y="567638"/>
                    <a:pt x="482171" y="567101"/>
                  </a:cubicBezTo>
                  <a:cubicBezTo>
                    <a:pt x="482125" y="566634"/>
                    <a:pt x="481704" y="565723"/>
                    <a:pt x="480838" y="564648"/>
                  </a:cubicBezTo>
                  <a:cubicBezTo>
                    <a:pt x="477586" y="560490"/>
                    <a:pt x="467526" y="551356"/>
                    <a:pt x="466707" y="550585"/>
                  </a:cubicBezTo>
                  <a:cubicBezTo>
                    <a:pt x="461724" y="545843"/>
                    <a:pt x="456648" y="541171"/>
                    <a:pt x="451454" y="536638"/>
                  </a:cubicBezTo>
                  <a:cubicBezTo>
                    <a:pt x="447968" y="533602"/>
                    <a:pt x="444459" y="530658"/>
                    <a:pt x="440856" y="527761"/>
                  </a:cubicBezTo>
                  <a:cubicBezTo>
                    <a:pt x="431896" y="520566"/>
                    <a:pt x="422585" y="513768"/>
                    <a:pt x="413063" y="507320"/>
                  </a:cubicBezTo>
                  <a:cubicBezTo>
                    <a:pt x="412361" y="506830"/>
                    <a:pt x="411402" y="507017"/>
                    <a:pt x="410911" y="507718"/>
                  </a:cubicBezTo>
                  <a:cubicBezTo>
                    <a:pt x="410419" y="508418"/>
                    <a:pt x="410583" y="509376"/>
                    <a:pt x="411285" y="509867"/>
                  </a:cubicBezTo>
                  <a:cubicBezTo>
                    <a:pt x="418678" y="515217"/>
                    <a:pt x="425860" y="520846"/>
                    <a:pt x="432949" y="526617"/>
                  </a:cubicBezTo>
                  <a:cubicBezTo>
                    <a:pt x="437206" y="530074"/>
                    <a:pt x="441394" y="533578"/>
                    <a:pt x="445582" y="537129"/>
                  </a:cubicBezTo>
                  <a:cubicBezTo>
                    <a:pt x="451875" y="542432"/>
                    <a:pt x="458122" y="547805"/>
                    <a:pt x="464181" y="553318"/>
                  </a:cubicBezTo>
                  <a:cubicBezTo>
                    <a:pt x="465000" y="554042"/>
                    <a:pt x="475153" y="562639"/>
                    <a:pt x="478475" y="566564"/>
                  </a:cubicBezTo>
                  <a:cubicBezTo>
                    <a:pt x="478662" y="566797"/>
                    <a:pt x="478943" y="567031"/>
                    <a:pt x="479107" y="567218"/>
                  </a:cubicBezTo>
                  <a:lnTo>
                    <a:pt x="479107" y="567218"/>
                  </a:lnTo>
                  <a:close/>
                  <a:moveTo>
                    <a:pt x="478311" y="499448"/>
                  </a:moveTo>
                  <a:cubicBezTo>
                    <a:pt x="467082" y="493327"/>
                    <a:pt x="456765" y="485618"/>
                    <a:pt x="446260" y="478236"/>
                  </a:cubicBezTo>
                  <a:cubicBezTo>
                    <a:pt x="439148" y="473260"/>
                    <a:pt x="431989" y="468378"/>
                    <a:pt x="424456" y="464220"/>
                  </a:cubicBezTo>
                  <a:cubicBezTo>
                    <a:pt x="411940" y="457305"/>
                    <a:pt x="398465" y="452376"/>
                    <a:pt x="382977" y="451511"/>
                  </a:cubicBezTo>
                  <a:cubicBezTo>
                    <a:pt x="382135" y="451465"/>
                    <a:pt x="381386" y="452119"/>
                    <a:pt x="381339" y="452960"/>
                  </a:cubicBezTo>
                  <a:cubicBezTo>
                    <a:pt x="381269" y="453824"/>
                    <a:pt x="381924" y="454548"/>
                    <a:pt x="382767" y="454618"/>
                  </a:cubicBezTo>
                  <a:cubicBezTo>
                    <a:pt x="393856" y="455506"/>
                    <a:pt x="403752" y="458660"/>
                    <a:pt x="413040" y="462981"/>
                  </a:cubicBezTo>
                  <a:cubicBezTo>
                    <a:pt x="418397" y="465481"/>
                    <a:pt x="423567" y="468401"/>
                    <a:pt x="428621" y="471508"/>
                  </a:cubicBezTo>
                  <a:cubicBezTo>
                    <a:pt x="432013" y="473587"/>
                    <a:pt x="435335" y="475760"/>
                    <a:pt x="438657" y="477956"/>
                  </a:cubicBezTo>
                  <a:cubicBezTo>
                    <a:pt x="451243" y="486272"/>
                    <a:pt x="463526" y="495220"/>
                    <a:pt x="476908" y="502064"/>
                  </a:cubicBezTo>
                  <a:cubicBezTo>
                    <a:pt x="477633" y="502461"/>
                    <a:pt x="478545" y="502181"/>
                    <a:pt x="478920" y="501457"/>
                  </a:cubicBezTo>
                  <a:cubicBezTo>
                    <a:pt x="479294" y="500733"/>
                    <a:pt x="479037" y="499845"/>
                    <a:pt x="478311" y="499448"/>
                  </a:cubicBezTo>
                  <a:lnTo>
                    <a:pt x="478311" y="499448"/>
                  </a:lnTo>
                  <a:close/>
                  <a:moveTo>
                    <a:pt x="445324" y="433944"/>
                  </a:moveTo>
                  <a:cubicBezTo>
                    <a:pt x="443102" y="433757"/>
                    <a:pt x="440458" y="432612"/>
                    <a:pt x="437674" y="431141"/>
                  </a:cubicBezTo>
                  <a:cubicBezTo>
                    <a:pt x="431405" y="427800"/>
                    <a:pt x="424480" y="422661"/>
                    <a:pt x="419847" y="420628"/>
                  </a:cubicBezTo>
                  <a:cubicBezTo>
                    <a:pt x="414420" y="418269"/>
                    <a:pt x="408969" y="416166"/>
                    <a:pt x="403424" y="414367"/>
                  </a:cubicBezTo>
                  <a:cubicBezTo>
                    <a:pt x="399704" y="413176"/>
                    <a:pt x="395938" y="412101"/>
                    <a:pt x="392148" y="411144"/>
                  </a:cubicBezTo>
                  <a:cubicBezTo>
                    <a:pt x="382767" y="408761"/>
                    <a:pt x="373245" y="406985"/>
                    <a:pt x="363559" y="405420"/>
                  </a:cubicBezTo>
                  <a:cubicBezTo>
                    <a:pt x="362717" y="405257"/>
                    <a:pt x="361898" y="405817"/>
                    <a:pt x="361758" y="406658"/>
                  </a:cubicBezTo>
                  <a:cubicBezTo>
                    <a:pt x="361618" y="407499"/>
                    <a:pt x="362179" y="408317"/>
                    <a:pt x="363021" y="408457"/>
                  </a:cubicBezTo>
                  <a:cubicBezTo>
                    <a:pt x="372543" y="410326"/>
                    <a:pt x="381878" y="412475"/>
                    <a:pt x="391119" y="415045"/>
                  </a:cubicBezTo>
                  <a:cubicBezTo>
                    <a:pt x="394792" y="416096"/>
                    <a:pt x="398465" y="417194"/>
                    <a:pt x="402114" y="418362"/>
                  </a:cubicBezTo>
                  <a:cubicBezTo>
                    <a:pt x="407565" y="420114"/>
                    <a:pt x="412969" y="422006"/>
                    <a:pt x="418303" y="424226"/>
                  </a:cubicBezTo>
                  <a:cubicBezTo>
                    <a:pt x="422912" y="426118"/>
                    <a:pt x="429884" y="431000"/>
                    <a:pt x="436177" y="434084"/>
                  </a:cubicBezTo>
                  <a:cubicBezTo>
                    <a:pt x="439429" y="435673"/>
                    <a:pt x="442541" y="436794"/>
                    <a:pt x="445114" y="436911"/>
                  </a:cubicBezTo>
                  <a:cubicBezTo>
                    <a:pt x="445933" y="436957"/>
                    <a:pt x="446635" y="436350"/>
                    <a:pt x="446705" y="435532"/>
                  </a:cubicBezTo>
                  <a:cubicBezTo>
                    <a:pt x="446752" y="434715"/>
                    <a:pt x="446143" y="433991"/>
                    <a:pt x="445324" y="433944"/>
                  </a:cubicBezTo>
                  <a:lnTo>
                    <a:pt x="445324" y="433944"/>
                  </a:lnTo>
                  <a:close/>
                  <a:moveTo>
                    <a:pt x="370016" y="454361"/>
                  </a:moveTo>
                  <a:cubicBezTo>
                    <a:pt x="369712" y="455272"/>
                    <a:pt x="368870" y="456417"/>
                    <a:pt x="368075" y="457608"/>
                  </a:cubicBezTo>
                  <a:cubicBezTo>
                    <a:pt x="367045" y="459080"/>
                    <a:pt x="366063" y="460599"/>
                    <a:pt x="365642" y="461790"/>
                  </a:cubicBezTo>
                  <a:cubicBezTo>
                    <a:pt x="364214" y="465972"/>
                    <a:pt x="362811" y="470153"/>
                    <a:pt x="361501" y="474382"/>
                  </a:cubicBezTo>
                  <a:cubicBezTo>
                    <a:pt x="360612" y="477208"/>
                    <a:pt x="359793" y="480035"/>
                    <a:pt x="359021" y="482885"/>
                  </a:cubicBezTo>
                  <a:cubicBezTo>
                    <a:pt x="357313" y="489239"/>
                    <a:pt x="355675" y="495640"/>
                    <a:pt x="354248" y="502111"/>
                  </a:cubicBezTo>
                  <a:cubicBezTo>
                    <a:pt x="353312" y="506409"/>
                    <a:pt x="352494" y="510731"/>
                    <a:pt x="351745" y="515076"/>
                  </a:cubicBezTo>
                  <a:cubicBezTo>
                    <a:pt x="349897" y="525963"/>
                    <a:pt x="348680" y="536942"/>
                    <a:pt x="348236" y="547945"/>
                  </a:cubicBezTo>
                  <a:cubicBezTo>
                    <a:pt x="348189" y="548786"/>
                    <a:pt x="348844" y="549534"/>
                    <a:pt x="349710" y="549580"/>
                  </a:cubicBezTo>
                  <a:cubicBezTo>
                    <a:pt x="350575" y="549627"/>
                    <a:pt x="351300" y="548973"/>
                    <a:pt x="351347" y="548109"/>
                  </a:cubicBezTo>
                  <a:cubicBezTo>
                    <a:pt x="351955" y="539442"/>
                    <a:pt x="353102" y="530798"/>
                    <a:pt x="354576" y="522225"/>
                  </a:cubicBezTo>
                  <a:cubicBezTo>
                    <a:pt x="355675" y="515777"/>
                    <a:pt x="356985" y="509376"/>
                    <a:pt x="358366" y="502999"/>
                  </a:cubicBezTo>
                  <a:cubicBezTo>
                    <a:pt x="359769" y="496598"/>
                    <a:pt x="361220" y="490197"/>
                    <a:pt x="362811" y="483866"/>
                  </a:cubicBezTo>
                  <a:cubicBezTo>
                    <a:pt x="363700" y="480339"/>
                    <a:pt x="364659" y="476834"/>
                    <a:pt x="365665" y="473330"/>
                  </a:cubicBezTo>
                  <a:cubicBezTo>
                    <a:pt x="366694" y="469826"/>
                    <a:pt x="367747" y="466322"/>
                    <a:pt x="368823" y="462818"/>
                  </a:cubicBezTo>
                  <a:cubicBezTo>
                    <a:pt x="369198" y="461650"/>
                    <a:pt x="370274" y="460085"/>
                    <a:pt x="371209" y="458613"/>
                  </a:cubicBezTo>
                  <a:cubicBezTo>
                    <a:pt x="372028" y="457305"/>
                    <a:pt x="372754" y="456020"/>
                    <a:pt x="373011" y="455062"/>
                  </a:cubicBezTo>
                  <a:cubicBezTo>
                    <a:pt x="373221" y="454198"/>
                    <a:pt x="373151" y="453450"/>
                    <a:pt x="372871" y="452890"/>
                  </a:cubicBezTo>
                  <a:cubicBezTo>
                    <a:pt x="372543" y="452282"/>
                    <a:pt x="371958" y="451745"/>
                    <a:pt x="370905" y="451558"/>
                  </a:cubicBezTo>
                  <a:cubicBezTo>
                    <a:pt x="370110" y="451394"/>
                    <a:pt x="369314" y="451908"/>
                    <a:pt x="369151" y="452726"/>
                  </a:cubicBezTo>
                  <a:cubicBezTo>
                    <a:pt x="369034" y="453427"/>
                    <a:pt x="369408" y="454104"/>
                    <a:pt x="370016" y="454361"/>
                  </a:cubicBezTo>
                  <a:lnTo>
                    <a:pt x="370016" y="454361"/>
                  </a:lnTo>
                  <a:close/>
                  <a:moveTo>
                    <a:pt x="370297" y="454455"/>
                  </a:moveTo>
                  <a:lnTo>
                    <a:pt x="370344" y="454478"/>
                  </a:lnTo>
                  <a:cubicBezTo>
                    <a:pt x="370367" y="454478"/>
                    <a:pt x="370437" y="454478"/>
                    <a:pt x="370414" y="454501"/>
                  </a:cubicBezTo>
                  <a:cubicBezTo>
                    <a:pt x="370391" y="454572"/>
                    <a:pt x="370344" y="454525"/>
                    <a:pt x="370297" y="454455"/>
                  </a:cubicBezTo>
                  <a:lnTo>
                    <a:pt x="370297" y="454455"/>
                  </a:lnTo>
                  <a:close/>
                  <a:moveTo>
                    <a:pt x="402114" y="515614"/>
                  </a:moveTo>
                  <a:cubicBezTo>
                    <a:pt x="401459" y="517646"/>
                    <a:pt x="399681" y="520940"/>
                    <a:pt x="399354" y="522739"/>
                  </a:cubicBezTo>
                  <a:lnTo>
                    <a:pt x="395914" y="542011"/>
                  </a:lnTo>
                  <a:cubicBezTo>
                    <a:pt x="395096" y="546730"/>
                    <a:pt x="394300" y="551426"/>
                    <a:pt x="393715" y="556121"/>
                  </a:cubicBezTo>
                  <a:cubicBezTo>
                    <a:pt x="393107" y="560864"/>
                    <a:pt x="392686" y="565606"/>
                    <a:pt x="392405" y="570348"/>
                  </a:cubicBezTo>
                  <a:cubicBezTo>
                    <a:pt x="391867" y="579809"/>
                    <a:pt x="392008" y="589317"/>
                    <a:pt x="392920" y="598965"/>
                  </a:cubicBezTo>
                  <a:cubicBezTo>
                    <a:pt x="392990" y="599806"/>
                    <a:pt x="393715" y="600437"/>
                    <a:pt x="394581" y="600390"/>
                  </a:cubicBezTo>
                  <a:cubicBezTo>
                    <a:pt x="395423" y="600320"/>
                    <a:pt x="396078" y="599573"/>
                    <a:pt x="396008" y="598708"/>
                  </a:cubicBezTo>
                  <a:cubicBezTo>
                    <a:pt x="395564" y="591139"/>
                    <a:pt x="395634" y="583664"/>
                    <a:pt x="396055" y="576235"/>
                  </a:cubicBezTo>
                  <a:cubicBezTo>
                    <a:pt x="396359" y="570629"/>
                    <a:pt x="396897" y="565045"/>
                    <a:pt x="397552" y="559439"/>
                  </a:cubicBezTo>
                  <a:cubicBezTo>
                    <a:pt x="398184" y="553855"/>
                    <a:pt x="398909" y="548272"/>
                    <a:pt x="399821" y="542666"/>
                  </a:cubicBezTo>
                  <a:lnTo>
                    <a:pt x="402652" y="523299"/>
                  </a:lnTo>
                  <a:cubicBezTo>
                    <a:pt x="402933" y="521384"/>
                    <a:pt x="404828" y="517716"/>
                    <a:pt x="405226" y="515824"/>
                  </a:cubicBezTo>
                  <a:cubicBezTo>
                    <a:pt x="405530" y="514446"/>
                    <a:pt x="405109" y="513511"/>
                    <a:pt x="404594" y="513137"/>
                  </a:cubicBezTo>
                  <a:cubicBezTo>
                    <a:pt x="404150" y="512810"/>
                    <a:pt x="403448" y="512507"/>
                    <a:pt x="402372" y="512951"/>
                  </a:cubicBezTo>
                  <a:cubicBezTo>
                    <a:pt x="401599" y="513254"/>
                    <a:pt x="401225" y="514119"/>
                    <a:pt x="401506" y="514889"/>
                  </a:cubicBezTo>
                  <a:cubicBezTo>
                    <a:pt x="401623" y="515193"/>
                    <a:pt x="401857" y="515450"/>
                    <a:pt x="402114" y="515614"/>
                  </a:cubicBezTo>
                  <a:lnTo>
                    <a:pt x="402114" y="515614"/>
                  </a:lnTo>
                  <a:close/>
                  <a:moveTo>
                    <a:pt x="403237" y="515800"/>
                  </a:moveTo>
                  <a:cubicBezTo>
                    <a:pt x="403307" y="515777"/>
                    <a:pt x="403377" y="515754"/>
                    <a:pt x="403424" y="515730"/>
                  </a:cubicBezTo>
                  <a:cubicBezTo>
                    <a:pt x="403448" y="515730"/>
                    <a:pt x="403494" y="515684"/>
                    <a:pt x="403494" y="515707"/>
                  </a:cubicBezTo>
                  <a:cubicBezTo>
                    <a:pt x="403541" y="515894"/>
                    <a:pt x="403401" y="515871"/>
                    <a:pt x="403237" y="515800"/>
                  </a:cubicBezTo>
                  <a:lnTo>
                    <a:pt x="403237" y="515800"/>
                  </a:lnTo>
                  <a:close/>
                  <a:moveTo>
                    <a:pt x="431405" y="579716"/>
                  </a:moveTo>
                  <a:cubicBezTo>
                    <a:pt x="431334" y="579739"/>
                    <a:pt x="431358" y="579809"/>
                    <a:pt x="431405" y="579903"/>
                  </a:cubicBezTo>
                  <a:cubicBezTo>
                    <a:pt x="431358" y="580861"/>
                    <a:pt x="431030" y="582986"/>
                    <a:pt x="431007" y="583080"/>
                  </a:cubicBezTo>
                  <a:lnTo>
                    <a:pt x="430001" y="590298"/>
                  </a:lnTo>
                  <a:cubicBezTo>
                    <a:pt x="429720" y="592728"/>
                    <a:pt x="429393" y="595158"/>
                    <a:pt x="429205" y="597610"/>
                  </a:cubicBezTo>
                  <a:cubicBezTo>
                    <a:pt x="429065" y="599222"/>
                    <a:pt x="428971" y="600858"/>
                    <a:pt x="428901" y="602493"/>
                  </a:cubicBezTo>
                  <a:cubicBezTo>
                    <a:pt x="428738" y="606604"/>
                    <a:pt x="428784" y="610693"/>
                    <a:pt x="428878" y="614804"/>
                  </a:cubicBezTo>
                  <a:cubicBezTo>
                    <a:pt x="428855" y="615645"/>
                    <a:pt x="429533" y="616369"/>
                    <a:pt x="430399" y="616369"/>
                  </a:cubicBezTo>
                  <a:cubicBezTo>
                    <a:pt x="431264" y="616393"/>
                    <a:pt x="431966" y="615692"/>
                    <a:pt x="431966" y="614851"/>
                  </a:cubicBezTo>
                  <a:cubicBezTo>
                    <a:pt x="432177" y="611463"/>
                    <a:pt x="432504" y="608076"/>
                    <a:pt x="432785" y="604689"/>
                  </a:cubicBezTo>
                  <a:cubicBezTo>
                    <a:pt x="432995" y="602446"/>
                    <a:pt x="433206" y="600180"/>
                    <a:pt x="433393" y="597937"/>
                  </a:cubicBezTo>
                  <a:cubicBezTo>
                    <a:pt x="433580" y="595508"/>
                    <a:pt x="433697" y="593078"/>
                    <a:pt x="433861" y="590649"/>
                  </a:cubicBezTo>
                  <a:lnTo>
                    <a:pt x="434329" y="583407"/>
                  </a:lnTo>
                  <a:cubicBezTo>
                    <a:pt x="434329" y="583290"/>
                    <a:pt x="434493" y="580744"/>
                    <a:pt x="434422" y="579763"/>
                  </a:cubicBezTo>
                  <a:cubicBezTo>
                    <a:pt x="434399" y="579225"/>
                    <a:pt x="434282" y="578875"/>
                    <a:pt x="434212" y="578758"/>
                  </a:cubicBezTo>
                  <a:cubicBezTo>
                    <a:pt x="433744" y="577964"/>
                    <a:pt x="433136" y="577824"/>
                    <a:pt x="432598" y="577941"/>
                  </a:cubicBezTo>
                  <a:cubicBezTo>
                    <a:pt x="431779" y="578104"/>
                    <a:pt x="431241" y="578875"/>
                    <a:pt x="431381" y="579669"/>
                  </a:cubicBezTo>
                  <a:lnTo>
                    <a:pt x="431405" y="579716"/>
                  </a:lnTo>
                  <a:lnTo>
                    <a:pt x="431405" y="579716"/>
                  </a:lnTo>
                  <a:close/>
                  <a:moveTo>
                    <a:pt x="431639" y="580277"/>
                  </a:moveTo>
                  <a:cubicBezTo>
                    <a:pt x="431919" y="580650"/>
                    <a:pt x="432340" y="580884"/>
                    <a:pt x="432808" y="580884"/>
                  </a:cubicBezTo>
                  <a:cubicBezTo>
                    <a:pt x="432387" y="580907"/>
                    <a:pt x="431943" y="580791"/>
                    <a:pt x="431639" y="580277"/>
                  </a:cubicBezTo>
                  <a:lnTo>
                    <a:pt x="431639" y="580277"/>
                  </a:lnTo>
                  <a:close/>
                  <a:moveTo>
                    <a:pt x="431405" y="579716"/>
                  </a:moveTo>
                  <a:lnTo>
                    <a:pt x="431428" y="579716"/>
                  </a:lnTo>
                  <a:cubicBezTo>
                    <a:pt x="431451" y="579716"/>
                    <a:pt x="431428" y="579763"/>
                    <a:pt x="431428" y="579786"/>
                  </a:cubicBezTo>
                  <a:cubicBezTo>
                    <a:pt x="431428" y="579879"/>
                    <a:pt x="431475" y="579950"/>
                    <a:pt x="431498" y="580020"/>
                  </a:cubicBezTo>
                  <a:cubicBezTo>
                    <a:pt x="431475" y="579996"/>
                    <a:pt x="431451" y="579950"/>
                    <a:pt x="431405" y="579903"/>
                  </a:cubicBezTo>
                  <a:lnTo>
                    <a:pt x="431428" y="579809"/>
                  </a:lnTo>
                  <a:lnTo>
                    <a:pt x="431428" y="579786"/>
                  </a:lnTo>
                  <a:lnTo>
                    <a:pt x="431405" y="579716"/>
                  </a:lnTo>
                  <a:lnTo>
                    <a:pt x="431405" y="57971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35"/>
            <p:cNvSpPr/>
            <p:nvPr/>
          </p:nvSpPr>
          <p:spPr>
            <a:xfrm>
              <a:off x="7832402" y="1774199"/>
              <a:ext cx="397948" cy="380878"/>
            </a:xfrm>
            <a:custGeom>
              <a:rect b="b" l="l" r="r" t="t"/>
              <a:pathLst>
                <a:path extrusionOk="0" h="761756" w="795895">
                  <a:moveTo>
                    <a:pt x="710904" y="448439"/>
                  </a:moveTo>
                  <a:cubicBezTo>
                    <a:pt x="688912" y="430662"/>
                    <a:pt x="681566" y="403960"/>
                    <a:pt x="666126" y="391485"/>
                  </a:cubicBezTo>
                  <a:cubicBezTo>
                    <a:pt x="592549" y="332055"/>
                    <a:pt x="539466" y="310236"/>
                    <a:pt x="502010" y="307573"/>
                  </a:cubicBezTo>
                  <a:cubicBezTo>
                    <a:pt x="538132" y="285287"/>
                    <a:pt x="574628" y="240527"/>
                    <a:pt x="597134" y="159862"/>
                  </a:cubicBezTo>
                  <a:cubicBezTo>
                    <a:pt x="603170" y="138206"/>
                    <a:pt x="597859" y="109916"/>
                    <a:pt x="604082" y="90223"/>
                  </a:cubicBezTo>
                  <a:cubicBezTo>
                    <a:pt x="620669" y="37591"/>
                    <a:pt x="651761" y="7268"/>
                    <a:pt x="647223" y="4091"/>
                  </a:cubicBezTo>
                  <a:cubicBezTo>
                    <a:pt x="642684" y="938"/>
                    <a:pt x="614774" y="45580"/>
                    <a:pt x="576827" y="71254"/>
                  </a:cubicBezTo>
                  <a:cubicBezTo>
                    <a:pt x="553409" y="87116"/>
                    <a:pt x="525452" y="86532"/>
                    <a:pt x="509029" y="97652"/>
                  </a:cubicBezTo>
                  <a:cubicBezTo>
                    <a:pt x="445652" y="140566"/>
                    <a:pt x="410209" y="177593"/>
                    <a:pt x="391844" y="208663"/>
                  </a:cubicBezTo>
                  <a:cubicBezTo>
                    <a:pt x="376895" y="171776"/>
                    <a:pt x="343884" y="130684"/>
                    <a:pt x="281210" y="91975"/>
                  </a:cubicBezTo>
                  <a:cubicBezTo>
                    <a:pt x="261956" y="80108"/>
                    <a:pt x="233063" y="77118"/>
                    <a:pt x="215751" y="65624"/>
                  </a:cubicBezTo>
                  <a:cubicBezTo>
                    <a:pt x="169522" y="34951"/>
                    <a:pt x="148982" y="-3197"/>
                    <a:pt x="144630" y="213"/>
                  </a:cubicBezTo>
                  <a:cubicBezTo>
                    <a:pt x="140279" y="3648"/>
                    <a:pt x="175558" y="42824"/>
                    <a:pt x="189665" y="86135"/>
                  </a:cubicBezTo>
                  <a:cubicBezTo>
                    <a:pt x="198392" y="112907"/>
                    <a:pt x="189899" y="139281"/>
                    <a:pt x="196005" y="158040"/>
                  </a:cubicBezTo>
                  <a:cubicBezTo>
                    <a:pt x="223120" y="241298"/>
                    <a:pt x="253159" y="287319"/>
                    <a:pt x="281350" y="311451"/>
                  </a:cubicBezTo>
                  <a:cubicBezTo>
                    <a:pt x="239847" y="312782"/>
                    <a:pt x="187256" y="331705"/>
                    <a:pt x="127599" y="384197"/>
                  </a:cubicBezTo>
                  <a:cubicBezTo>
                    <a:pt x="110637" y="399124"/>
                    <a:pt x="99572" y="425733"/>
                    <a:pt x="83546" y="438931"/>
                  </a:cubicBezTo>
                  <a:cubicBezTo>
                    <a:pt x="40733" y="474136"/>
                    <a:pt x="-2009" y="482850"/>
                    <a:pt x="73" y="487943"/>
                  </a:cubicBezTo>
                  <a:cubicBezTo>
                    <a:pt x="2155" y="493059"/>
                    <a:pt x="50068" y="470632"/>
                    <a:pt x="95992" y="469511"/>
                  </a:cubicBezTo>
                  <a:cubicBezTo>
                    <a:pt x="124370" y="468810"/>
                    <a:pt x="147508" y="484345"/>
                    <a:pt x="167393" y="483878"/>
                  </a:cubicBezTo>
                  <a:cubicBezTo>
                    <a:pt x="239473" y="482126"/>
                    <a:pt x="287947" y="471426"/>
                    <a:pt x="320513" y="456732"/>
                  </a:cubicBezTo>
                  <a:cubicBezTo>
                    <a:pt x="311319" y="493246"/>
                    <a:pt x="312021" y="541813"/>
                    <a:pt x="331789" y="604046"/>
                  </a:cubicBezTo>
                  <a:cubicBezTo>
                    <a:pt x="338621" y="625468"/>
                    <a:pt x="358600" y="646353"/>
                    <a:pt x="364191" y="666256"/>
                  </a:cubicBezTo>
                  <a:cubicBezTo>
                    <a:pt x="379141" y="719356"/>
                    <a:pt x="369689" y="761569"/>
                    <a:pt x="375234" y="761756"/>
                  </a:cubicBezTo>
                  <a:cubicBezTo>
                    <a:pt x="380778" y="761966"/>
                    <a:pt x="379702" y="709474"/>
                    <a:pt x="397459" y="667495"/>
                  </a:cubicBezTo>
                  <a:cubicBezTo>
                    <a:pt x="408431" y="641541"/>
                    <a:pt x="432200" y="626987"/>
                    <a:pt x="439874" y="608812"/>
                  </a:cubicBezTo>
                  <a:cubicBezTo>
                    <a:pt x="468392" y="541369"/>
                    <a:pt x="478148" y="492475"/>
                    <a:pt x="477422" y="456826"/>
                  </a:cubicBezTo>
                  <a:cubicBezTo>
                    <a:pt x="510269" y="478528"/>
                    <a:pt x="559539" y="494087"/>
                    <a:pt x="630893" y="492825"/>
                  </a:cubicBezTo>
                  <a:cubicBezTo>
                    <a:pt x="653563" y="492428"/>
                    <a:pt x="679437" y="479369"/>
                    <a:pt x="700282" y="479696"/>
                  </a:cubicBezTo>
                  <a:cubicBezTo>
                    <a:pt x="755915" y="480537"/>
                    <a:pt x="794096" y="501492"/>
                    <a:pt x="795850" y="496282"/>
                  </a:cubicBezTo>
                  <a:cubicBezTo>
                    <a:pt x="797628" y="491073"/>
                    <a:pt x="746511" y="477197"/>
                    <a:pt x="710904" y="448439"/>
                  </a:cubicBezTo>
                  <a:close/>
                  <a:moveTo>
                    <a:pt x="380310" y="375483"/>
                  </a:moveTo>
                  <a:cubicBezTo>
                    <a:pt x="379608" y="368825"/>
                    <a:pt x="378041" y="362705"/>
                    <a:pt x="375912" y="357635"/>
                  </a:cubicBezTo>
                  <a:cubicBezTo>
                    <a:pt x="372262" y="348852"/>
                    <a:pt x="364823" y="339858"/>
                    <a:pt x="354436" y="332079"/>
                  </a:cubicBezTo>
                  <a:cubicBezTo>
                    <a:pt x="363677" y="329415"/>
                    <a:pt x="371467" y="325047"/>
                    <a:pt x="377316" y="320398"/>
                  </a:cubicBezTo>
                  <a:cubicBezTo>
                    <a:pt x="382205" y="316497"/>
                    <a:pt x="386697" y="310960"/>
                    <a:pt x="390557" y="304302"/>
                  </a:cubicBezTo>
                  <a:cubicBezTo>
                    <a:pt x="394605" y="309068"/>
                    <a:pt x="399003" y="312993"/>
                    <a:pt x="403284" y="315936"/>
                  </a:cubicBezTo>
                  <a:cubicBezTo>
                    <a:pt x="412548" y="322290"/>
                    <a:pt x="426211" y="326285"/>
                    <a:pt x="442237" y="326168"/>
                  </a:cubicBezTo>
                  <a:cubicBezTo>
                    <a:pt x="433370" y="334485"/>
                    <a:pt x="427732" y="344273"/>
                    <a:pt x="424878" y="352893"/>
                  </a:cubicBezTo>
                  <a:cubicBezTo>
                    <a:pt x="423170" y="358056"/>
                    <a:pt x="422328" y="364083"/>
                    <a:pt x="422421" y="370624"/>
                  </a:cubicBezTo>
                  <a:cubicBezTo>
                    <a:pt x="417672" y="369456"/>
                    <a:pt x="413063" y="368755"/>
                    <a:pt x="408875" y="368638"/>
                  </a:cubicBezTo>
                  <a:cubicBezTo>
                    <a:pt x="400360" y="368381"/>
                    <a:pt x="390440" y="370601"/>
                    <a:pt x="380310" y="37548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35"/>
            <p:cNvSpPr/>
            <p:nvPr/>
          </p:nvSpPr>
          <p:spPr>
            <a:xfrm>
              <a:off x="7862688" y="1803143"/>
              <a:ext cx="329626" cy="314120"/>
            </a:xfrm>
            <a:custGeom>
              <a:rect b="b" l="l" r="r" t="t"/>
              <a:pathLst>
                <a:path extrusionOk="0" h="628241" w="659253">
                  <a:moveTo>
                    <a:pt x="299502" y="429261"/>
                  </a:moveTo>
                  <a:cubicBezTo>
                    <a:pt x="304017" y="424659"/>
                    <a:pt x="308556" y="420057"/>
                    <a:pt x="313211" y="415595"/>
                  </a:cubicBezTo>
                  <a:cubicBezTo>
                    <a:pt x="315808" y="413095"/>
                    <a:pt x="318452" y="410666"/>
                    <a:pt x="321119" y="408260"/>
                  </a:cubicBezTo>
                  <a:cubicBezTo>
                    <a:pt x="323809" y="405853"/>
                    <a:pt x="326523" y="403494"/>
                    <a:pt x="329260" y="401111"/>
                  </a:cubicBezTo>
                  <a:cubicBezTo>
                    <a:pt x="330173" y="400317"/>
                    <a:pt x="331904" y="399593"/>
                    <a:pt x="333448" y="398822"/>
                  </a:cubicBezTo>
                  <a:cubicBezTo>
                    <a:pt x="334828" y="398168"/>
                    <a:pt x="336092" y="397467"/>
                    <a:pt x="336817" y="396789"/>
                  </a:cubicBezTo>
                  <a:cubicBezTo>
                    <a:pt x="337448" y="396182"/>
                    <a:pt x="337776" y="395528"/>
                    <a:pt x="337823" y="394920"/>
                  </a:cubicBezTo>
                  <a:cubicBezTo>
                    <a:pt x="337893" y="394220"/>
                    <a:pt x="337706" y="393449"/>
                    <a:pt x="336887" y="392725"/>
                  </a:cubicBezTo>
                  <a:cubicBezTo>
                    <a:pt x="336279" y="392164"/>
                    <a:pt x="335343" y="392211"/>
                    <a:pt x="334781" y="392818"/>
                  </a:cubicBezTo>
                  <a:cubicBezTo>
                    <a:pt x="334314" y="393332"/>
                    <a:pt x="334267" y="394079"/>
                    <a:pt x="334641" y="394640"/>
                  </a:cubicBezTo>
                  <a:cubicBezTo>
                    <a:pt x="333916" y="395224"/>
                    <a:pt x="332606" y="395761"/>
                    <a:pt x="331319" y="396322"/>
                  </a:cubicBezTo>
                  <a:cubicBezTo>
                    <a:pt x="329705" y="397023"/>
                    <a:pt x="328067" y="397794"/>
                    <a:pt x="327108" y="398565"/>
                  </a:cubicBezTo>
                  <a:cubicBezTo>
                    <a:pt x="323739" y="401321"/>
                    <a:pt x="320347" y="404078"/>
                    <a:pt x="317048" y="406928"/>
                  </a:cubicBezTo>
                  <a:cubicBezTo>
                    <a:pt x="314826" y="408844"/>
                    <a:pt x="312650" y="410783"/>
                    <a:pt x="310521" y="412745"/>
                  </a:cubicBezTo>
                  <a:cubicBezTo>
                    <a:pt x="305748" y="417183"/>
                    <a:pt x="301046" y="421669"/>
                    <a:pt x="296484" y="426341"/>
                  </a:cubicBezTo>
                  <a:cubicBezTo>
                    <a:pt x="293443" y="429448"/>
                    <a:pt x="290472" y="432625"/>
                    <a:pt x="287594" y="435872"/>
                  </a:cubicBezTo>
                  <a:cubicBezTo>
                    <a:pt x="280342" y="444025"/>
                    <a:pt x="273580" y="452552"/>
                    <a:pt x="267428" y="461522"/>
                  </a:cubicBezTo>
                  <a:cubicBezTo>
                    <a:pt x="266936" y="462223"/>
                    <a:pt x="267100" y="463181"/>
                    <a:pt x="267802" y="463672"/>
                  </a:cubicBezTo>
                  <a:cubicBezTo>
                    <a:pt x="268504" y="464186"/>
                    <a:pt x="269486" y="463999"/>
                    <a:pt x="269978" y="463321"/>
                  </a:cubicBezTo>
                  <a:cubicBezTo>
                    <a:pt x="275031" y="456383"/>
                    <a:pt x="280529" y="449772"/>
                    <a:pt x="286237" y="443371"/>
                  </a:cubicBezTo>
                  <a:cubicBezTo>
                    <a:pt x="290542" y="438559"/>
                    <a:pt x="294987" y="433886"/>
                    <a:pt x="299502" y="429261"/>
                  </a:cubicBezTo>
                  <a:close/>
                  <a:moveTo>
                    <a:pt x="334922" y="394967"/>
                  </a:moveTo>
                  <a:cubicBezTo>
                    <a:pt x="334945" y="394944"/>
                    <a:pt x="334898" y="394920"/>
                    <a:pt x="334875" y="394920"/>
                  </a:cubicBezTo>
                  <a:cubicBezTo>
                    <a:pt x="334828" y="394874"/>
                    <a:pt x="334805" y="394850"/>
                    <a:pt x="334781" y="394804"/>
                  </a:cubicBezTo>
                  <a:cubicBezTo>
                    <a:pt x="334805" y="394944"/>
                    <a:pt x="334852" y="395037"/>
                    <a:pt x="334922" y="394967"/>
                  </a:cubicBezTo>
                  <a:close/>
                  <a:moveTo>
                    <a:pt x="313282" y="483715"/>
                  </a:moveTo>
                  <a:lnTo>
                    <a:pt x="325798" y="468998"/>
                  </a:lnTo>
                  <a:cubicBezTo>
                    <a:pt x="326874" y="467736"/>
                    <a:pt x="329635" y="466031"/>
                    <a:pt x="331179" y="464723"/>
                  </a:cubicBezTo>
                  <a:cubicBezTo>
                    <a:pt x="332185" y="463858"/>
                    <a:pt x="332746" y="462994"/>
                    <a:pt x="332840" y="462457"/>
                  </a:cubicBezTo>
                  <a:cubicBezTo>
                    <a:pt x="332933" y="461920"/>
                    <a:pt x="332816" y="461429"/>
                    <a:pt x="332512" y="461032"/>
                  </a:cubicBezTo>
                  <a:cubicBezTo>
                    <a:pt x="332255" y="460681"/>
                    <a:pt x="331810" y="460308"/>
                    <a:pt x="330945" y="460168"/>
                  </a:cubicBezTo>
                  <a:cubicBezTo>
                    <a:pt x="330149" y="460004"/>
                    <a:pt x="329377" y="460541"/>
                    <a:pt x="329214" y="461359"/>
                  </a:cubicBezTo>
                  <a:cubicBezTo>
                    <a:pt x="329167" y="461663"/>
                    <a:pt x="329214" y="461990"/>
                    <a:pt x="329330" y="462270"/>
                  </a:cubicBezTo>
                  <a:cubicBezTo>
                    <a:pt x="327716" y="463602"/>
                    <a:pt x="324535" y="465447"/>
                    <a:pt x="323295" y="466779"/>
                  </a:cubicBezTo>
                  <a:lnTo>
                    <a:pt x="310334" y="481099"/>
                  </a:lnTo>
                  <a:cubicBezTo>
                    <a:pt x="307175" y="484603"/>
                    <a:pt x="304064" y="488107"/>
                    <a:pt x="301116" y="491728"/>
                  </a:cubicBezTo>
                  <a:cubicBezTo>
                    <a:pt x="298122" y="495372"/>
                    <a:pt x="295268" y="499110"/>
                    <a:pt x="292554" y="502918"/>
                  </a:cubicBezTo>
                  <a:cubicBezTo>
                    <a:pt x="287126" y="510557"/>
                    <a:pt x="282283" y="518546"/>
                    <a:pt x="277979" y="527073"/>
                  </a:cubicBezTo>
                  <a:cubicBezTo>
                    <a:pt x="277581" y="527844"/>
                    <a:pt x="277885" y="528778"/>
                    <a:pt x="278634" y="529176"/>
                  </a:cubicBezTo>
                  <a:cubicBezTo>
                    <a:pt x="279406" y="529573"/>
                    <a:pt x="280342" y="529269"/>
                    <a:pt x="280739" y="528522"/>
                  </a:cubicBezTo>
                  <a:cubicBezTo>
                    <a:pt x="284342" y="521957"/>
                    <a:pt x="288319" y="515766"/>
                    <a:pt x="292577" y="509786"/>
                  </a:cubicBezTo>
                  <a:cubicBezTo>
                    <a:pt x="295782" y="505254"/>
                    <a:pt x="299151" y="500886"/>
                    <a:pt x="302637" y="496517"/>
                  </a:cubicBezTo>
                  <a:cubicBezTo>
                    <a:pt x="306076" y="492219"/>
                    <a:pt x="309609" y="487920"/>
                    <a:pt x="313282" y="483715"/>
                  </a:cubicBezTo>
                  <a:close/>
                  <a:moveTo>
                    <a:pt x="330477" y="463088"/>
                  </a:moveTo>
                  <a:cubicBezTo>
                    <a:pt x="330477" y="463088"/>
                    <a:pt x="330430" y="463088"/>
                    <a:pt x="330407" y="463088"/>
                  </a:cubicBezTo>
                  <a:cubicBezTo>
                    <a:pt x="330336" y="463064"/>
                    <a:pt x="330266" y="463041"/>
                    <a:pt x="330196" y="463018"/>
                  </a:cubicBezTo>
                  <a:cubicBezTo>
                    <a:pt x="330290" y="463181"/>
                    <a:pt x="330407" y="463275"/>
                    <a:pt x="330477" y="463088"/>
                  </a:cubicBezTo>
                  <a:close/>
                  <a:moveTo>
                    <a:pt x="320160" y="530904"/>
                  </a:moveTo>
                  <a:lnTo>
                    <a:pt x="320113" y="530974"/>
                  </a:lnTo>
                  <a:cubicBezTo>
                    <a:pt x="320113" y="530881"/>
                    <a:pt x="320113" y="530811"/>
                    <a:pt x="320183" y="530834"/>
                  </a:cubicBezTo>
                  <a:lnTo>
                    <a:pt x="320160" y="530904"/>
                  </a:lnTo>
                  <a:close/>
                  <a:moveTo>
                    <a:pt x="320744" y="535460"/>
                  </a:moveTo>
                  <a:lnTo>
                    <a:pt x="316557" y="541277"/>
                  </a:lnTo>
                  <a:cubicBezTo>
                    <a:pt x="315153" y="543216"/>
                    <a:pt x="313773" y="545178"/>
                    <a:pt x="312346" y="547117"/>
                  </a:cubicBezTo>
                  <a:cubicBezTo>
                    <a:pt x="311036" y="548892"/>
                    <a:pt x="309655" y="550668"/>
                    <a:pt x="308322" y="552443"/>
                  </a:cubicBezTo>
                  <a:cubicBezTo>
                    <a:pt x="306286" y="555106"/>
                    <a:pt x="304251" y="557769"/>
                    <a:pt x="302309" y="560479"/>
                  </a:cubicBezTo>
                  <a:cubicBezTo>
                    <a:pt x="301841" y="561203"/>
                    <a:pt x="300882" y="561414"/>
                    <a:pt x="300157" y="560947"/>
                  </a:cubicBezTo>
                  <a:cubicBezTo>
                    <a:pt x="299432" y="560479"/>
                    <a:pt x="299245" y="559521"/>
                    <a:pt x="299713" y="558797"/>
                  </a:cubicBezTo>
                  <a:cubicBezTo>
                    <a:pt x="301771" y="555317"/>
                    <a:pt x="303900" y="551882"/>
                    <a:pt x="306170" y="548542"/>
                  </a:cubicBezTo>
                  <a:cubicBezTo>
                    <a:pt x="307082" y="547210"/>
                    <a:pt x="308018" y="545902"/>
                    <a:pt x="308977" y="544594"/>
                  </a:cubicBezTo>
                  <a:cubicBezTo>
                    <a:pt x="310427" y="542678"/>
                    <a:pt x="311971" y="540809"/>
                    <a:pt x="313469" y="538917"/>
                  </a:cubicBezTo>
                  <a:lnTo>
                    <a:pt x="318101" y="533427"/>
                  </a:lnTo>
                  <a:cubicBezTo>
                    <a:pt x="318171" y="533357"/>
                    <a:pt x="319575" y="531745"/>
                    <a:pt x="320113" y="530974"/>
                  </a:cubicBezTo>
                  <a:cubicBezTo>
                    <a:pt x="320113" y="531044"/>
                    <a:pt x="320113" y="531091"/>
                    <a:pt x="320113" y="531138"/>
                  </a:cubicBezTo>
                  <a:cubicBezTo>
                    <a:pt x="320136" y="531068"/>
                    <a:pt x="320136" y="530974"/>
                    <a:pt x="320160" y="530904"/>
                  </a:cubicBezTo>
                  <a:cubicBezTo>
                    <a:pt x="320183" y="530881"/>
                    <a:pt x="320230" y="530834"/>
                    <a:pt x="320206" y="530834"/>
                  </a:cubicBezTo>
                  <a:lnTo>
                    <a:pt x="320183" y="530834"/>
                  </a:lnTo>
                  <a:lnTo>
                    <a:pt x="320206" y="530788"/>
                  </a:lnTo>
                  <a:cubicBezTo>
                    <a:pt x="320511" y="530040"/>
                    <a:pt x="321376" y="529666"/>
                    <a:pt x="322125" y="529947"/>
                  </a:cubicBezTo>
                  <a:cubicBezTo>
                    <a:pt x="322686" y="530133"/>
                    <a:pt x="323131" y="530601"/>
                    <a:pt x="323084" y="531488"/>
                  </a:cubicBezTo>
                  <a:cubicBezTo>
                    <a:pt x="323084" y="531652"/>
                    <a:pt x="322990" y="532002"/>
                    <a:pt x="322733" y="532446"/>
                  </a:cubicBezTo>
                  <a:cubicBezTo>
                    <a:pt x="322289" y="533310"/>
                    <a:pt x="320815" y="535366"/>
                    <a:pt x="320744" y="535460"/>
                  </a:cubicBezTo>
                  <a:close/>
                  <a:moveTo>
                    <a:pt x="309071" y="241649"/>
                  </a:moveTo>
                  <a:lnTo>
                    <a:pt x="309024" y="241579"/>
                  </a:lnTo>
                  <a:cubicBezTo>
                    <a:pt x="309211" y="241579"/>
                    <a:pt x="309351" y="241579"/>
                    <a:pt x="309304" y="241696"/>
                  </a:cubicBezTo>
                  <a:cubicBezTo>
                    <a:pt x="309234" y="241673"/>
                    <a:pt x="309141" y="241673"/>
                    <a:pt x="309071" y="241649"/>
                  </a:cubicBezTo>
                  <a:close/>
                  <a:moveTo>
                    <a:pt x="194950" y="104614"/>
                  </a:moveTo>
                  <a:cubicBezTo>
                    <a:pt x="190271" y="102138"/>
                    <a:pt x="185335" y="99498"/>
                    <a:pt x="180399" y="96882"/>
                  </a:cubicBezTo>
                  <a:cubicBezTo>
                    <a:pt x="175486" y="94265"/>
                    <a:pt x="170549" y="91649"/>
                    <a:pt x="165917" y="89103"/>
                  </a:cubicBezTo>
                  <a:cubicBezTo>
                    <a:pt x="157472" y="84431"/>
                    <a:pt x="149938" y="80039"/>
                    <a:pt x="145002" y="76348"/>
                  </a:cubicBezTo>
                  <a:cubicBezTo>
                    <a:pt x="144324" y="75810"/>
                    <a:pt x="143364" y="75927"/>
                    <a:pt x="142826" y="76605"/>
                  </a:cubicBezTo>
                  <a:cubicBezTo>
                    <a:pt x="142312" y="77282"/>
                    <a:pt x="142429" y="78263"/>
                    <a:pt x="143107" y="78777"/>
                  </a:cubicBezTo>
                  <a:cubicBezTo>
                    <a:pt x="147529" y="82351"/>
                    <a:pt x="154079" y="86626"/>
                    <a:pt x="161589" y="91088"/>
                  </a:cubicBezTo>
                  <a:cubicBezTo>
                    <a:pt x="165636" y="93495"/>
                    <a:pt x="169964" y="95971"/>
                    <a:pt x="174386" y="98377"/>
                  </a:cubicBezTo>
                  <a:cubicBezTo>
                    <a:pt x="180235" y="101577"/>
                    <a:pt x="186247" y="104708"/>
                    <a:pt x="191956" y="107605"/>
                  </a:cubicBezTo>
                  <a:cubicBezTo>
                    <a:pt x="202998" y="113211"/>
                    <a:pt x="212941" y="117977"/>
                    <a:pt x="218439" y="120944"/>
                  </a:cubicBezTo>
                  <a:cubicBezTo>
                    <a:pt x="220310" y="121948"/>
                    <a:pt x="221644" y="122696"/>
                    <a:pt x="222299" y="123186"/>
                  </a:cubicBezTo>
                  <a:cubicBezTo>
                    <a:pt x="222275" y="123093"/>
                    <a:pt x="222252" y="122976"/>
                    <a:pt x="222252" y="122883"/>
                  </a:cubicBezTo>
                  <a:cubicBezTo>
                    <a:pt x="222275" y="122999"/>
                    <a:pt x="222322" y="123140"/>
                    <a:pt x="222369" y="123233"/>
                  </a:cubicBezTo>
                  <a:lnTo>
                    <a:pt x="222439" y="123303"/>
                  </a:lnTo>
                  <a:cubicBezTo>
                    <a:pt x="222463" y="123303"/>
                    <a:pt x="222509" y="123326"/>
                    <a:pt x="222486" y="123326"/>
                  </a:cubicBezTo>
                  <a:cubicBezTo>
                    <a:pt x="222463" y="123350"/>
                    <a:pt x="222463" y="123373"/>
                    <a:pt x="222439" y="123373"/>
                  </a:cubicBezTo>
                  <a:cubicBezTo>
                    <a:pt x="222603" y="123607"/>
                    <a:pt x="222814" y="123817"/>
                    <a:pt x="223094" y="123957"/>
                  </a:cubicBezTo>
                  <a:cubicBezTo>
                    <a:pt x="223235" y="124027"/>
                    <a:pt x="223305" y="123817"/>
                    <a:pt x="223445" y="123817"/>
                  </a:cubicBezTo>
                  <a:cubicBezTo>
                    <a:pt x="223515" y="123911"/>
                    <a:pt x="223585" y="124004"/>
                    <a:pt x="223656" y="124121"/>
                  </a:cubicBezTo>
                  <a:cubicBezTo>
                    <a:pt x="233903" y="139329"/>
                    <a:pt x="244079" y="154397"/>
                    <a:pt x="254303" y="169441"/>
                  </a:cubicBezTo>
                  <a:cubicBezTo>
                    <a:pt x="247519" y="167549"/>
                    <a:pt x="234090" y="163601"/>
                    <a:pt x="218626" y="157947"/>
                  </a:cubicBezTo>
                  <a:cubicBezTo>
                    <a:pt x="210227" y="154887"/>
                    <a:pt x="201243" y="151360"/>
                    <a:pt x="192494" y="147435"/>
                  </a:cubicBezTo>
                  <a:cubicBezTo>
                    <a:pt x="185218" y="144164"/>
                    <a:pt x="178082" y="140660"/>
                    <a:pt x="171602" y="136876"/>
                  </a:cubicBezTo>
                  <a:cubicBezTo>
                    <a:pt x="164373" y="132624"/>
                    <a:pt x="157916" y="128092"/>
                    <a:pt x="152910" y="123163"/>
                  </a:cubicBezTo>
                  <a:cubicBezTo>
                    <a:pt x="152325" y="122556"/>
                    <a:pt x="151342" y="122556"/>
                    <a:pt x="150734" y="123163"/>
                  </a:cubicBezTo>
                  <a:cubicBezTo>
                    <a:pt x="150126" y="123770"/>
                    <a:pt x="150102" y="124751"/>
                    <a:pt x="150710" y="125359"/>
                  </a:cubicBezTo>
                  <a:cubicBezTo>
                    <a:pt x="156676" y="131526"/>
                    <a:pt x="164724" y="137296"/>
                    <a:pt x="173778" y="142506"/>
                  </a:cubicBezTo>
                  <a:cubicBezTo>
                    <a:pt x="179159" y="145613"/>
                    <a:pt x="184890" y="148533"/>
                    <a:pt x="190762" y="151219"/>
                  </a:cubicBezTo>
                  <a:cubicBezTo>
                    <a:pt x="199606" y="155237"/>
                    <a:pt x="208730" y="158742"/>
                    <a:pt x="217292" y="161708"/>
                  </a:cubicBezTo>
                  <a:cubicBezTo>
                    <a:pt x="236266" y="168273"/>
                    <a:pt x="252338" y="172221"/>
                    <a:pt x="256900" y="173295"/>
                  </a:cubicBezTo>
                  <a:cubicBezTo>
                    <a:pt x="259824" y="177594"/>
                    <a:pt x="262749" y="182009"/>
                    <a:pt x="265696" y="186284"/>
                  </a:cubicBezTo>
                  <a:cubicBezTo>
                    <a:pt x="268925" y="190933"/>
                    <a:pt x="272200" y="195535"/>
                    <a:pt x="275499" y="200114"/>
                  </a:cubicBezTo>
                  <a:cubicBezTo>
                    <a:pt x="277043" y="202240"/>
                    <a:pt x="278564" y="204366"/>
                    <a:pt x="280108" y="206491"/>
                  </a:cubicBezTo>
                  <a:cubicBezTo>
                    <a:pt x="280084" y="206491"/>
                    <a:pt x="280061" y="206491"/>
                    <a:pt x="280037" y="206491"/>
                  </a:cubicBezTo>
                  <a:cubicBezTo>
                    <a:pt x="274774" y="206585"/>
                    <a:pt x="260830" y="203595"/>
                    <a:pt x="260035" y="203501"/>
                  </a:cubicBezTo>
                  <a:cubicBezTo>
                    <a:pt x="250794" y="202590"/>
                    <a:pt x="241553" y="201282"/>
                    <a:pt x="232429" y="199553"/>
                  </a:cubicBezTo>
                  <a:cubicBezTo>
                    <a:pt x="226346" y="198408"/>
                    <a:pt x="220310" y="197077"/>
                    <a:pt x="214368" y="195465"/>
                  </a:cubicBezTo>
                  <a:cubicBezTo>
                    <a:pt x="204449" y="192778"/>
                    <a:pt x="194763" y="189368"/>
                    <a:pt x="185452" y="184812"/>
                  </a:cubicBezTo>
                  <a:cubicBezTo>
                    <a:pt x="184680" y="184439"/>
                    <a:pt x="183767" y="184742"/>
                    <a:pt x="183370" y="185490"/>
                  </a:cubicBezTo>
                  <a:cubicBezTo>
                    <a:pt x="182972" y="186261"/>
                    <a:pt x="183276" y="187195"/>
                    <a:pt x="184048" y="187592"/>
                  </a:cubicBezTo>
                  <a:cubicBezTo>
                    <a:pt x="195769" y="193736"/>
                    <a:pt x="208121" y="198222"/>
                    <a:pt x="220895" y="201352"/>
                  </a:cubicBezTo>
                  <a:cubicBezTo>
                    <a:pt x="225972" y="202613"/>
                    <a:pt x="231119" y="203641"/>
                    <a:pt x="236312" y="204482"/>
                  </a:cubicBezTo>
                  <a:cubicBezTo>
                    <a:pt x="244056" y="205720"/>
                    <a:pt x="251893" y="206538"/>
                    <a:pt x="259707" y="207169"/>
                  </a:cubicBezTo>
                  <a:cubicBezTo>
                    <a:pt x="260526" y="207216"/>
                    <a:pt x="274797" y="209785"/>
                    <a:pt x="280131" y="209552"/>
                  </a:cubicBezTo>
                  <a:cubicBezTo>
                    <a:pt x="281043" y="209505"/>
                    <a:pt x="281511" y="209295"/>
                    <a:pt x="282003" y="209108"/>
                  </a:cubicBezTo>
                  <a:cubicBezTo>
                    <a:pt x="286845" y="215742"/>
                    <a:pt x="291711" y="222400"/>
                    <a:pt x="296461" y="229105"/>
                  </a:cubicBezTo>
                  <a:cubicBezTo>
                    <a:pt x="296180" y="229175"/>
                    <a:pt x="296063" y="229128"/>
                    <a:pt x="295759" y="229222"/>
                  </a:cubicBezTo>
                  <a:cubicBezTo>
                    <a:pt x="293723" y="229876"/>
                    <a:pt x="290659" y="231254"/>
                    <a:pt x="289021" y="231534"/>
                  </a:cubicBezTo>
                  <a:cubicBezTo>
                    <a:pt x="285722" y="232095"/>
                    <a:pt x="282424" y="232609"/>
                    <a:pt x="279102" y="233053"/>
                  </a:cubicBezTo>
                  <a:cubicBezTo>
                    <a:pt x="275826" y="233497"/>
                    <a:pt x="272504" y="233847"/>
                    <a:pt x="269206" y="234081"/>
                  </a:cubicBezTo>
                  <a:cubicBezTo>
                    <a:pt x="264737" y="234384"/>
                    <a:pt x="260269" y="234408"/>
                    <a:pt x="255824" y="234267"/>
                  </a:cubicBezTo>
                  <a:cubicBezTo>
                    <a:pt x="251355" y="234127"/>
                    <a:pt x="246887" y="233777"/>
                    <a:pt x="242442" y="233240"/>
                  </a:cubicBezTo>
                  <a:cubicBezTo>
                    <a:pt x="233528" y="232165"/>
                    <a:pt x="224708" y="230319"/>
                    <a:pt x="216099" y="227750"/>
                  </a:cubicBezTo>
                  <a:cubicBezTo>
                    <a:pt x="215280" y="227493"/>
                    <a:pt x="214415" y="227937"/>
                    <a:pt x="214157" y="228754"/>
                  </a:cubicBezTo>
                  <a:cubicBezTo>
                    <a:pt x="213900" y="229572"/>
                    <a:pt x="214345" y="230460"/>
                    <a:pt x="215163" y="230717"/>
                  </a:cubicBezTo>
                  <a:cubicBezTo>
                    <a:pt x="223866" y="233637"/>
                    <a:pt x="232826" y="235926"/>
                    <a:pt x="241904" y="237234"/>
                  </a:cubicBezTo>
                  <a:cubicBezTo>
                    <a:pt x="246466" y="237912"/>
                    <a:pt x="251075" y="238332"/>
                    <a:pt x="255683" y="238472"/>
                  </a:cubicBezTo>
                  <a:cubicBezTo>
                    <a:pt x="260292" y="238613"/>
                    <a:pt x="264901" y="238449"/>
                    <a:pt x="269533" y="238052"/>
                  </a:cubicBezTo>
                  <a:cubicBezTo>
                    <a:pt x="272902" y="237725"/>
                    <a:pt x="276294" y="237281"/>
                    <a:pt x="279663" y="236720"/>
                  </a:cubicBezTo>
                  <a:cubicBezTo>
                    <a:pt x="283009" y="236183"/>
                    <a:pt x="286331" y="235529"/>
                    <a:pt x="289653" y="234828"/>
                  </a:cubicBezTo>
                  <a:cubicBezTo>
                    <a:pt x="291173" y="234524"/>
                    <a:pt x="293840" y="233286"/>
                    <a:pt x="295946" y="232469"/>
                  </a:cubicBezTo>
                  <a:cubicBezTo>
                    <a:pt x="296250" y="232328"/>
                    <a:pt x="296624" y="232188"/>
                    <a:pt x="296975" y="232095"/>
                  </a:cubicBezTo>
                  <a:cubicBezTo>
                    <a:pt x="297069" y="232212"/>
                    <a:pt x="297186" y="232305"/>
                    <a:pt x="297326" y="232399"/>
                  </a:cubicBezTo>
                  <a:cubicBezTo>
                    <a:pt x="297771" y="232656"/>
                    <a:pt x="298192" y="232305"/>
                    <a:pt x="298613" y="232095"/>
                  </a:cubicBezTo>
                  <a:cubicBezTo>
                    <a:pt x="299034" y="232679"/>
                    <a:pt x="302894" y="238846"/>
                    <a:pt x="305514" y="242093"/>
                  </a:cubicBezTo>
                  <a:cubicBezTo>
                    <a:pt x="306520" y="243331"/>
                    <a:pt x="307409" y="244172"/>
                    <a:pt x="307948" y="244429"/>
                  </a:cubicBezTo>
                  <a:cubicBezTo>
                    <a:pt x="308462" y="244686"/>
                    <a:pt x="308930" y="244686"/>
                    <a:pt x="309281" y="244593"/>
                  </a:cubicBezTo>
                  <a:cubicBezTo>
                    <a:pt x="310076" y="244359"/>
                    <a:pt x="310544" y="243542"/>
                    <a:pt x="310334" y="242771"/>
                  </a:cubicBezTo>
                  <a:cubicBezTo>
                    <a:pt x="310193" y="242234"/>
                    <a:pt x="309772" y="241860"/>
                    <a:pt x="309304" y="241720"/>
                  </a:cubicBezTo>
                  <a:cubicBezTo>
                    <a:pt x="309304" y="241743"/>
                    <a:pt x="309281" y="241743"/>
                    <a:pt x="309281" y="241766"/>
                  </a:cubicBezTo>
                  <a:cubicBezTo>
                    <a:pt x="309234" y="241836"/>
                    <a:pt x="309164" y="241790"/>
                    <a:pt x="309071" y="241673"/>
                  </a:cubicBezTo>
                  <a:cubicBezTo>
                    <a:pt x="308883" y="241649"/>
                    <a:pt x="308696" y="241673"/>
                    <a:pt x="308509" y="241720"/>
                  </a:cubicBezTo>
                  <a:cubicBezTo>
                    <a:pt x="308603" y="241696"/>
                    <a:pt x="308837" y="241626"/>
                    <a:pt x="309024" y="241603"/>
                  </a:cubicBezTo>
                  <a:cubicBezTo>
                    <a:pt x="308954" y="241509"/>
                    <a:pt x="308860" y="241393"/>
                    <a:pt x="308766" y="241299"/>
                  </a:cubicBezTo>
                  <a:cubicBezTo>
                    <a:pt x="307620" y="240084"/>
                    <a:pt x="305982" y="237678"/>
                    <a:pt x="304485" y="235436"/>
                  </a:cubicBezTo>
                  <a:cubicBezTo>
                    <a:pt x="304836" y="235249"/>
                    <a:pt x="305327" y="235272"/>
                    <a:pt x="305444" y="234851"/>
                  </a:cubicBezTo>
                  <a:cubicBezTo>
                    <a:pt x="306427" y="230740"/>
                    <a:pt x="309047" y="221232"/>
                    <a:pt x="310919" y="213500"/>
                  </a:cubicBezTo>
                  <a:cubicBezTo>
                    <a:pt x="311878" y="209622"/>
                    <a:pt x="312626" y="206211"/>
                    <a:pt x="312931" y="204109"/>
                  </a:cubicBezTo>
                  <a:cubicBezTo>
                    <a:pt x="313679" y="198782"/>
                    <a:pt x="314217" y="191821"/>
                    <a:pt x="314521" y="184065"/>
                  </a:cubicBezTo>
                  <a:cubicBezTo>
                    <a:pt x="314685" y="179790"/>
                    <a:pt x="314779" y="175304"/>
                    <a:pt x="314779" y="170726"/>
                  </a:cubicBezTo>
                  <a:cubicBezTo>
                    <a:pt x="314802" y="164091"/>
                    <a:pt x="314662" y="157293"/>
                    <a:pt x="314428" y="150729"/>
                  </a:cubicBezTo>
                  <a:cubicBezTo>
                    <a:pt x="314007" y="139118"/>
                    <a:pt x="313235" y="128326"/>
                    <a:pt x="312369" y="120803"/>
                  </a:cubicBezTo>
                  <a:cubicBezTo>
                    <a:pt x="312299" y="119939"/>
                    <a:pt x="311527" y="119332"/>
                    <a:pt x="310685" y="119402"/>
                  </a:cubicBezTo>
                  <a:cubicBezTo>
                    <a:pt x="309819" y="119495"/>
                    <a:pt x="309211" y="120266"/>
                    <a:pt x="309281" y="121107"/>
                  </a:cubicBezTo>
                  <a:cubicBezTo>
                    <a:pt x="310170" y="131059"/>
                    <a:pt x="310591" y="146757"/>
                    <a:pt x="310615" y="162433"/>
                  </a:cubicBezTo>
                  <a:cubicBezTo>
                    <a:pt x="310638" y="169488"/>
                    <a:pt x="310568" y="176566"/>
                    <a:pt x="310381" y="183107"/>
                  </a:cubicBezTo>
                  <a:cubicBezTo>
                    <a:pt x="310170" y="191050"/>
                    <a:pt x="309819" y="198198"/>
                    <a:pt x="309164" y="203618"/>
                  </a:cubicBezTo>
                  <a:cubicBezTo>
                    <a:pt x="308907" y="205627"/>
                    <a:pt x="308252" y="208944"/>
                    <a:pt x="307433" y="212705"/>
                  </a:cubicBezTo>
                  <a:cubicBezTo>
                    <a:pt x="305912" y="219830"/>
                    <a:pt x="303853" y="228310"/>
                    <a:pt x="302847" y="232866"/>
                  </a:cubicBezTo>
                  <a:cubicBezTo>
                    <a:pt x="302029" y="231558"/>
                    <a:pt x="301350" y="230483"/>
                    <a:pt x="301186" y="230273"/>
                  </a:cubicBezTo>
                  <a:cubicBezTo>
                    <a:pt x="296086" y="222844"/>
                    <a:pt x="290822" y="215509"/>
                    <a:pt x="285559" y="208173"/>
                  </a:cubicBezTo>
                  <a:cubicBezTo>
                    <a:pt x="285769" y="207940"/>
                    <a:pt x="286214" y="207916"/>
                    <a:pt x="286237" y="207566"/>
                  </a:cubicBezTo>
                  <a:cubicBezTo>
                    <a:pt x="286237" y="207566"/>
                    <a:pt x="287571" y="188901"/>
                    <a:pt x="288436" y="166240"/>
                  </a:cubicBezTo>
                  <a:cubicBezTo>
                    <a:pt x="288764" y="157340"/>
                    <a:pt x="289021" y="147855"/>
                    <a:pt x="289068" y="138628"/>
                  </a:cubicBezTo>
                  <a:cubicBezTo>
                    <a:pt x="289091" y="132250"/>
                    <a:pt x="289021" y="126013"/>
                    <a:pt x="288857" y="120196"/>
                  </a:cubicBezTo>
                  <a:cubicBezTo>
                    <a:pt x="288506" y="108399"/>
                    <a:pt x="287781" y="98354"/>
                    <a:pt x="286541" y="92467"/>
                  </a:cubicBezTo>
                  <a:cubicBezTo>
                    <a:pt x="286377" y="91626"/>
                    <a:pt x="285559" y="91065"/>
                    <a:pt x="284716" y="91229"/>
                  </a:cubicBezTo>
                  <a:cubicBezTo>
                    <a:pt x="283898" y="91392"/>
                    <a:pt x="283336" y="92210"/>
                    <a:pt x="283500" y="93051"/>
                  </a:cubicBezTo>
                  <a:cubicBezTo>
                    <a:pt x="284763" y="99989"/>
                    <a:pt x="285067" y="112674"/>
                    <a:pt x="285021" y="127134"/>
                  </a:cubicBezTo>
                  <a:cubicBezTo>
                    <a:pt x="284997" y="133325"/>
                    <a:pt x="284880" y="139843"/>
                    <a:pt x="284787" y="146384"/>
                  </a:cubicBezTo>
                  <a:cubicBezTo>
                    <a:pt x="284716" y="150682"/>
                    <a:pt x="284646" y="155004"/>
                    <a:pt x="284576" y="159232"/>
                  </a:cubicBezTo>
                  <a:cubicBezTo>
                    <a:pt x="284202" y="180164"/>
                    <a:pt x="283570" y="198829"/>
                    <a:pt x="283359" y="205043"/>
                  </a:cubicBezTo>
                  <a:cubicBezTo>
                    <a:pt x="280622" y="201188"/>
                    <a:pt x="277885" y="197334"/>
                    <a:pt x="275171" y="193456"/>
                  </a:cubicBezTo>
                  <a:cubicBezTo>
                    <a:pt x="273042" y="190372"/>
                    <a:pt x="270913" y="187289"/>
                    <a:pt x="268808" y="184205"/>
                  </a:cubicBezTo>
                  <a:cubicBezTo>
                    <a:pt x="262210" y="174487"/>
                    <a:pt x="255613" y="164512"/>
                    <a:pt x="249063" y="154630"/>
                  </a:cubicBezTo>
                  <a:cubicBezTo>
                    <a:pt x="249343" y="154700"/>
                    <a:pt x="249624" y="154724"/>
                    <a:pt x="249788" y="154677"/>
                  </a:cubicBezTo>
                  <a:cubicBezTo>
                    <a:pt x="250022" y="154630"/>
                    <a:pt x="250747" y="154490"/>
                    <a:pt x="250981" y="153532"/>
                  </a:cubicBezTo>
                  <a:cubicBezTo>
                    <a:pt x="251028" y="153392"/>
                    <a:pt x="251075" y="153088"/>
                    <a:pt x="251121" y="152598"/>
                  </a:cubicBezTo>
                  <a:cubicBezTo>
                    <a:pt x="251145" y="152271"/>
                    <a:pt x="251075" y="151944"/>
                    <a:pt x="250911" y="151663"/>
                  </a:cubicBezTo>
                  <a:cubicBezTo>
                    <a:pt x="250864" y="149047"/>
                    <a:pt x="250981" y="143534"/>
                    <a:pt x="250958" y="141104"/>
                  </a:cubicBezTo>
                  <a:cubicBezTo>
                    <a:pt x="250958" y="137156"/>
                    <a:pt x="250864" y="133185"/>
                    <a:pt x="250700" y="129213"/>
                  </a:cubicBezTo>
                  <a:cubicBezTo>
                    <a:pt x="250536" y="125265"/>
                    <a:pt x="250279" y="121317"/>
                    <a:pt x="250022" y="117369"/>
                  </a:cubicBezTo>
                  <a:cubicBezTo>
                    <a:pt x="249624" y="111880"/>
                    <a:pt x="249109" y="106273"/>
                    <a:pt x="248361" y="100666"/>
                  </a:cubicBezTo>
                  <a:cubicBezTo>
                    <a:pt x="247635" y="95130"/>
                    <a:pt x="246723" y="89593"/>
                    <a:pt x="245600" y="84080"/>
                  </a:cubicBezTo>
                  <a:cubicBezTo>
                    <a:pt x="243378" y="72984"/>
                    <a:pt x="240360" y="62027"/>
                    <a:pt x="236663" y="51679"/>
                  </a:cubicBezTo>
                  <a:cubicBezTo>
                    <a:pt x="236383" y="50861"/>
                    <a:pt x="235517" y="50440"/>
                    <a:pt x="234698" y="50721"/>
                  </a:cubicBezTo>
                  <a:cubicBezTo>
                    <a:pt x="233879" y="50978"/>
                    <a:pt x="233458" y="51865"/>
                    <a:pt x="233716" y="52683"/>
                  </a:cubicBezTo>
                  <a:cubicBezTo>
                    <a:pt x="237084" y="62985"/>
                    <a:pt x="239634" y="73848"/>
                    <a:pt x="241646" y="84828"/>
                  </a:cubicBezTo>
                  <a:cubicBezTo>
                    <a:pt x="242629" y="90294"/>
                    <a:pt x="243471" y="95761"/>
                    <a:pt x="244196" y="101204"/>
                  </a:cubicBezTo>
                  <a:cubicBezTo>
                    <a:pt x="244945" y="106740"/>
                    <a:pt x="245600" y="112253"/>
                    <a:pt x="246068" y="117696"/>
                  </a:cubicBezTo>
                  <a:cubicBezTo>
                    <a:pt x="246489" y="122369"/>
                    <a:pt x="246863" y="127064"/>
                    <a:pt x="247144" y="131783"/>
                  </a:cubicBezTo>
                  <a:cubicBezTo>
                    <a:pt x="247331" y="134913"/>
                    <a:pt x="247495" y="138044"/>
                    <a:pt x="247589" y="141174"/>
                  </a:cubicBezTo>
                  <a:cubicBezTo>
                    <a:pt x="247682" y="143814"/>
                    <a:pt x="247752" y="150145"/>
                    <a:pt x="247893" y="152458"/>
                  </a:cubicBezTo>
                  <a:cubicBezTo>
                    <a:pt x="247963" y="152387"/>
                    <a:pt x="248057" y="152317"/>
                    <a:pt x="248174" y="152247"/>
                  </a:cubicBezTo>
                  <a:lnTo>
                    <a:pt x="248150" y="152294"/>
                  </a:lnTo>
                  <a:cubicBezTo>
                    <a:pt x="248127" y="152528"/>
                    <a:pt x="248197" y="152785"/>
                    <a:pt x="248103" y="152785"/>
                  </a:cubicBezTo>
                  <a:cubicBezTo>
                    <a:pt x="248010" y="152761"/>
                    <a:pt x="247963" y="152738"/>
                    <a:pt x="247916" y="152715"/>
                  </a:cubicBezTo>
                  <a:lnTo>
                    <a:pt x="247916" y="152808"/>
                  </a:lnTo>
                  <a:cubicBezTo>
                    <a:pt x="247916" y="152878"/>
                    <a:pt x="247940" y="152901"/>
                    <a:pt x="247940" y="152948"/>
                  </a:cubicBezTo>
                  <a:cubicBezTo>
                    <a:pt x="241038" y="142529"/>
                    <a:pt x="234137" y="132204"/>
                    <a:pt x="227142" y="121808"/>
                  </a:cubicBezTo>
                  <a:cubicBezTo>
                    <a:pt x="225270" y="119028"/>
                    <a:pt x="223305" y="116318"/>
                    <a:pt x="221410" y="113538"/>
                  </a:cubicBezTo>
                  <a:cubicBezTo>
                    <a:pt x="221737" y="113235"/>
                    <a:pt x="222229" y="113048"/>
                    <a:pt x="222182" y="112580"/>
                  </a:cubicBezTo>
                  <a:cubicBezTo>
                    <a:pt x="221457" y="104614"/>
                    <a:pt x="218252" y="92233"/>
                    <a:pt x="214228" y="79571"/>
                  </a:cubicBezTo>
                  <a:cubicBezTo>
                    <a:pt x="213222" y="76348"/>
                    <a:pt x="212145" y="73124"/>
                    <a:pt x="211046" y="69947"/>
                  </a:cubicBezTo>
                  <a:cubicBezTo>
                    <a:pt x="209900" y="66676"/>
                    <a:pt x="208730" y="63499"/>
                    <a:pt x="207583" y="60416"/>
                  </a:cubicBezTo>
                  <a:cubicBezTo>
                    <a:pt x="201688" y="44740"/>
                    <a:pt x="196237" y="32242"/>
                    <a:pt x="196237" y="32242"/>
                  </a:cubicBezTo>
                  <a:cubicBezTo>
                    <a:pt x="195909" y="31448"/>
                    <a:pt x="194997" y="31074"/>
                    <a:pt x="194202" y="31401"/>
                  </a:cubicBezTo>
                  <a:cubicBezTo>
                    <a:pt x="193406" y="31705"/>
                    <a:pt x="193032" y="32616"/>
                    <a:pt x="193359" y="33410"/>
                  </a:cubicBezTo>
                  <a:cubicBezTo>
                    <a:pt x="193359" y="33410"/>
                    <a:pt x="196541" y="41750"/>
                    <a:pt x="200682" y="53267"/>
                  </a:cubicBezTo>
                  <a:cubicBezTo>
                    <a:pt x="202156" y="57379"/>
                    <a:pt x="203747" y="61887"/>
                    <a:pt x="205408" y="66559"/>
                  </a:cubicBezTo>
                  <a:cubicBezTo>
                    <a:pt x="206414" y="69480"/>
                    <a:pt x="207466" y="72446"/>
                    <a:pt x="208496" y="75437"/>
                  </a:cubicBezTo>
                  <a:cubicBezTo>
                    <a:pt x="210063" y="79922"/>
                    <a:pt x="211607" y="84431"/>
                    <a:pt x="213011" y="88776"/>
                  </a:cubicBezTo>
                  <a:cubicBezTo>
                    <a:pt x="215514" y="96602"/>
                    <a:pt x="217409" y="103563"/>
                    <a:pt x="218485" y="109310"/>
                  </a:cubicBezTo>
                  <a:cubicBezTo>
                    <a:pt x="211912" y="99709"/>
                    <a:pt x="205384" y="90084"/>
                    <a:pt x="198623" y="80646"/>
                  </a:cubicBezTo>
                  <a:cubicBezTo>
                    <a:pt x="182317" y="57869"/>
                    <a:pt x="165285" y="35746"/>
                    <a:pt x="147037" y="14955"/>
                  </a:cubicBezTo>
                  <a:cubicBezTo>
                    <a:pt x="146476" y="14301"/>
                    <a:pt x="145493" y="14231"/>
                    <a:pt x="144862" y="14792"/>
                  </a:cubicBezTo>
                  <a:cubicBezTo>
                    <a:pt x="144207" y="15352"/>
                    <a:pt x="144136" y="16333"/>
                    <a:pt x="144698" y="16964"/>
                  </a:cubicBezTo>
                  <a:cubicBezTo>
                    <a:pt x="162642" y="37872"/>
                    <a:pt x="179299" y="60135"/>
                    <a:pt x="195371" y="82935"/>
                  </a:cubicBezTo>
                  <a:cubicBezTo>
                    <a:pt x="203489" y="94452"/>
                    <a:pt x="211420" y="106156"/>
                    <a:pt x="219328" y="117837"/>
                  </a:cubicBezTo>
                  <a:cubicBezTo>
                    <a:pt x="218485" y="117346"/>
                    <a:pt x="217784" y="116926"/>
                    <a:pt x="216778" y="116365"/>
                  </a:cubicBezTo>
                  <a:cubicBezTo>
                    <a:pt x="211373" y="113351"/>
                    <a:pt x="203559" y="109193"/>
                    <a:pt x="194950" y="104614"/>
                  </a:cubicBezTo>
                  <a:close/>
                  <a:moveTo>
                    <a:pt x="296741" y="230530"/>
                  </a:moveTo>
                  <a:cubicBezTo>
                    <a:pt x="296765" y="230460"/>
                    <a:pt x="296788" y="230390"/>
                    <a:pt x="296835" y="230319"/>
                  </a:cubicBezTo>
                  <a:cubicBezTo>
                    <a:pt x="296858" y="230296"/>
                    <a:pt x="296905" y="230249"/>
                    <a:pt x="296882" y="230249"/>
                  </a:cubicBezTo>
                  <a:cubicBezTo>
                    <a:pt x="296695" y="230179"/>
                    <a:pt x="296695" y="230319"/>
                    <a:pt x="296741" y="230530"/>
                  </a:cubicBezTo>
                  <a:close/>
                  <a:moveTo>
                    <a:pt x="222369" y="123233"/>
                  </a:moveTo>
                  <a:lnTo>
                    <a:pt x="222439" y="123373"/>
                  </a:lnTo>
                  <a:cubicBezTo>
                    <a:pt x="222369" y="123420"/>
                    <a:pt x="222322" y="123303"/>
                    <a:pt x="222299" y="123186"/>
                  </a:cubicBezTo>
                  <a:lnTo>
                    <a:pt x="222369" y="123233"/>
                  </a:lnTo>
                  <a:close/>
                  <a:moveTo>
                    <a:pt x="350058" y="259053"/>
                  </a:moveTo>
                  <a:cubicBezTo>
                    <a:pt x="350199" y="258750"/>
                    <a:pt x="350222" y="258399"/>
                    <a:pt x="350128" y="258096"/>
                  </a:cubicBezTo>
                  <a:cubicBezTo>
                    <a:pt x="350503" y="257885"/>
                    <a:pt x="351018" y="257652"/>
                    <a:pt x="351322" y="257441"/>
                  </a:cubicBezTo>
                  <a:cubicBezTo>
                    <a:pt x="351953" y="256998"/>
                    <a:pt x="352491" y="256530"/>
                    <a:pt x="352819" y="256133"/>
                  </a:cubicBezTo>
                  <a:lnTo>
                    <a:pt x="357966" y="249522"/>
                  </a:lnTo>
                  <a:lnTo>
                    <a:pt x="372541" y="229432"/>
                  </a:lnTo>
                  <a:cubicBezTo>
                    <a:pt x="374670" y="226582"/>
                    <a:pt x="376869" y="223778"/>
                    <a:pt x="379045" y="220952"/>
                  </a:cubicBezTo>
                  <a:cubicBezTo>
                    <a:pt x="379068" y="220952"/>
                    <a:pt x="379045" y="220975"/>
                    <a:pt x="379068" y="220975"/>
                  </a:cubicBezTo>
                  <a:cubicBezTo>
                    <a:pt x="380986" y="221839"/>
                    <a:pt x="387467" y="223592"/>
                    <a:pt x="388449" y="223685"/>
                  </a:cubicBezTo>
                  <a:cubicBezTo>
                    <a:pt x="392286" y="223965"/>
                    <a:pt x="396146" y="224222"/>
                    <a:pt x="400030" y="224386"/>
                  </a:cubicBezTo>
                  <a:cubicBezTo>
                    <a:pt x="403913" y="224549"/>
                    <a:pt x="407797" y="224596"/>
                    <a:pt x="411657" y="224549"/>
                  </a:cubicBezTo>
                  <a:cubicBezTo>
                    <a:pt x="418722" y="224433"/>
                    <a:pt x="426021" y="224105"/>
                    <a:pt x="433344" y="223311"/>
                  </a:cubicBezTo>
                  <a:cubicBezTo>
                    <a:pt x="438140" y="222774"/>
                    <a:pt x="442959" y="222050"/>
                    <a:pt x="447709" y="221092"/>
                  </a:cubicBezTo>
                  <a:cubicBezTo>
                    <a:pt x="459757" y="218662"/>
                    <a:pt x="471478" y="214808"/>
                    <a:pt x="481959" y="209061"/>
                  </a:cubicBezTo>
                  <a:cubicBezTo>
                    <a:pt x="482731" y="208664"/>
                    <a:pt x="483011" y="207729"/>
                    <a:pt x="482614" y="206982"/>
                  </a:cubicBezTo>
                  <a:cubicBezTo>
                    <a:pt x="482193" y="206211"/>
                    <a:pt x="481257" y="205931"/>
                    <a:pt x="480508" y="206328"/>
                  </a:cubicBezTo>
                  <a:cubicBezTo>
                    <a:pt x="472226" y="210579"/>
                    <a:pt x="463196" y="213546"/>
                    <a:pt x="453885" y="215672"/>
                  </a:cubicBezTo>
                  <a:cubicBezTo>
                    <a:pt x="446983" y="217261"/>
                    <a:pt x="439918" y="218335"/>
                    <a:pt x="432876" y="219130"/>
                  </a:cubicBezTo>
                  <a:cubicBezTo>
                    <a:pt x="425694" y="219947"/>
                    <a:pt x="418512" y="220461"/>
                    <a:pt x="411563" y="220671"/>
                  </a:cubicBezTo>
                  <a:cubicBezTo>
                    <a:pt x="407750" y="220812"/>
                    <a:pt x="403937" y="220835"/>
                    <a:pt x="400123" y="220765"/>
                  </a:cubicBezTo>
                  <a:cubicBezTo>
                    <a:pt x="396287" y="220718"/>
                    <a:pt x="392473" y="220578"/>
                    <a:pt x="388636" y="220391"/>
                  </a:cubicBezTo>
                  <a:cubicBezTo>
                    <a:pt x="387888" y="220344"/>
                    <a:pt x="383186" y="219200"/>
                    <a:pt x="380940" y="218452"/>
                  </a:cubicBezTo>
                  <a:cubicBezTo>
                    <a:pt x="384074" y="214364"/>
                    <a:pt x="387139" y="210252"/>
                    <a:pt x="390321" y="206211"/>
                  </a:cubicBezTo>
                  <a:cubicBezTo>
                    <a:pt x="393035" y="202730"/>
                    <a:pt x="395795" y="199296"/>
                    <a:pt x="398533" y="195839"/>
                  </a:cubicBezTo>
                  <a:cubicBezTo>
                    <a:pt x="398579" y="195885"/>
                    <a:pt x="398556" y="195932"/>
                    <a:pt x="398603" y="195979"/>
                  </a:cubicBezTo>
                  <a:cubicBezTo>
                    <a:pt x="399211" y="196540"/>
                    <a:pt x="400147" y="196493"/>
                    <a:pt x="400708" y="195885"/>
                  </a:cubicBezTo>
                  <a:cubicBezTo>
                    <a:pt x="400895" y="195675"/>
                    <a:pt x="401012" y="195418"/>
                    <a:pt x="401059" y="195138"/>
                  </a:cubicBezTo>
                  <a:cubicBezTo>
                    <a:pt x="401972" y="195021"/>
                    <a:pt x="403445" y="195138"/>
                    <a:pt x="404030" y="194951"/>
                  </a:cubicBezTo>
                  <a:lnTo>
                    <a:pt x="412406" y="192381"/>
                  </a:lnTo>
                  <a:cubicBezTo>
                    <a:pt x="417436" y="190816"/>
                    <a:pt x="422442" y="189274"/>
                    <a:pt x="427472" y="187686"/>
                  </a:cubicBezTo>
                  <a:cubicBezTo>
                    <a:pt x="430817" y="186611"/>
                    <a:pt x="434140" y="185537"/>
                    <a:pt x="437485" y="184415"/>
                  </a:cubicBezTo>
                  <a:cubicBezTo>
                    <a:pt x="444925" y="181892"/>
                    <a:pt x="453604" y="179486"/>
                    <a:pt x="462541" y="176683"/>
                  </a:cubicBezTo>
                  <a:cubicBezTo>
                    <a:pt x="470846" y="174090"/>
                    <a:pt x="479385" y="171216"/>
                    <a:pt x="487480" y="167806"/>
                  </a:cubicBezTo>
                  <a:cubicBezTo>
                    <a:pt x="499177" y="162900"/>
                    <a:pt x="509939" y="156919"/>
                    <a:pt x="517706" y="149234"/>
                  </a:cubicBezTo>
                  <a:cubicBezTo>
                    <a:pt x="518314" y="148626"/>
                    <a:pt x="518338" y="147645"/>
                    <a:pt x="517753" y="147038"/>
                  </a:cubicBezTo>
                  <a:cubicBezTo>
                    <a:pt x="517145" y="146430"/>
                    <a:pt x="516162" y="146407"/>
                    <a:pt x="515554" y="146991"/>
                  </a:cubicBezTo>
                  <a:cubicBezTo>
                    <a:pt x="507880" y="154233"/>
                    <a:pt x="497353" y="159653"/>
                    <a:pt x="485983" y="164185"/>
                  </a:cubicBezTo>
                  <a:cubicBezTo>
                    <a:pt x="477935" y="167385"/>
                    <a:pt x="469489" y="170118"/>
                    <a:pt x="461301" y="172688"/>
                  </a:cubicBezTo>
                  <a:cubicBezTo>
                    <a:pt x="452317" y="175491"/>
                    <a:pt x="443661" y="178131"/>
                    <a:pt x="436222" y="180748"/>
                  </a:cubicBezTo>
                  <a:lnTo>
                    <a:pt x="411376" y="189228"/>
                  </a:lnTo>
                  <a:lnTo>
                    <a:pt x="403001" y="192031"/>
                  </a:lnTo>
                  <a:cubicBezTo>
                    <a:pt x="402603" y="192171"/>
                    <a:pt x="401925" y="192265"/>
                    <a:pt x="401270" y="192381"/>
                  </a:cubicBezTo>
                  <a:cubicBezTo>
                    <a:pt x="406721" y="185513"/>
                    <a:pt x="412148" y="178622"/>
                    <a:pt x="417599" y="171754"/>
                  </a:cubicBezTo>
                  <a:cubicBezTo>
                    <a:pt x="425788" y="161381"/>
                    <a:pt x="433718" y="150892"/>
                    <a:pt x="441720" y="140427"/>
                  </a:cubicBezTo>
                  <a:cubicBezTo>
                    <a:pt x="441766" y="140380"/>
                    <a:pt x="441837" y="140450"/>
                    <a:pt x="441883" y="140403"/>
                  </a:cubicBezTo>
                  <a:cubicBezTo>
                    <a:pt x="441953" y="140310"/>
                    <a:pt x="441930" y="140193"/>
                    <a:pt x="441977" y="140100"/>
                  </a:cubicBezTo>
                  <a:cubicBezTo>
                    <a:pt x="442445" y="139492"/>
                    <a:pt x="442913" y="138885"/>
                    <a:pt x="443381" y="138277"/>
                  </a:cubicBezTo>
                  <a:cubicBezTo>
                    <a:pt x="443381" y="138277"/>
                    <a:pt x="443404" y="138277"/>
                    <a:pt x="443404" y="138301"/>
                  </a:cubicBezTo>
                  <a:cubicBezTo>
                    <a:pt x="443404" y="138301"/>
                    <a:pt x="443357" y="138371"/>
                    <a:pt x="443287" y="138441"/>
                  </a:cubicBezTo>
                  <a:cubicBezTo>
                    <a:pt x="443498" y="138371"/>
                    <a:pt x="443685" y="138231"/>
                    <a:pt x="443825" y="138067"/>
                  </a:cubicBezTo>
                  <a:cubicBezTo>
                    <a:pt x="444644" y="137880"/>
                    <a:pt x="445860" y="137810"/>
                    <a:pt x="446352" y="137647"/>
                  </a:cubicBezTo>
                  <a:lnTo>
                    <a:pt x="453089" y="135264"/>
                  </a:lnTo>
                  <a:cubicBezTo>
                    <a:pt x="456201" y="134096"/>
                    <a:pt x="459289" y="132881"/>
                    <a:pt x="462377" y="131643"/>
                  </a:cubicBezTo>
                  <a:cubicBezTo>
                    <a:pt x="465442" y="130381"/>
                    <a:pt x="468507" y="129073"/>
                    <a:pt x="471548" y="127742"/>
                  </a:cubicBezTo>
                  <a:cubicBezTo>
                    <a:pt x="477350" y="125172"/>
                    <a:pt x="483199" y="122602"/>
                    <a:pt x="489024" y="119846"/>
                  </a:cubicBezTo>
                  <a:cubicBezTo>
                    <a:pt x="492861" y="118024"/>
                    <a:pt x="496697" y="116131"/>
                    <a:pt x="500487" y="114169"/>
                  </a:cubicBezTo>
                  <a:cubicBezTo>
                    <a:pt x="510033" y="109240"/>
                    <a:pt x="519367" y="103890"/>
                    <a:pt x="528164" y="98003"/>
                  </a:cubicBezTo>
                  <a:cubicBezTo>
                    <a:pt x="528889" y="97536"/>
                    <a:pt x="529099" y="96578"/>
                    <a:pt x="528632" y="95877"/>
                  </a:cubicBezTo>
                  <a:cubicBezTo>
                    <a:pt x="528164" y="95153"/>
                    <a:pt x="527204" y="94943"/>
                    <a:pt x="526479" y="95410"/>
                  </a:cubicBezTo>
                  <a:cubicBezTo>
                    <a:pt x="519367" y="99825"/>
                    <a:pt x="511904" y="103867"/>
                    <a:pt x="504348" y="107721"/>
                  </a:cubicBezTo>
                  <a:cubicBezTo>
                    <a:pt x="498686" y="110595"/>
                    <a:pt x="492931" y="113351"/>
                    <a:pt x="487199" y="116061"/>
                  </a:cubicBezTo>
                  <a:cubicBezTo>
                    <a:pt x="481421" y="118794"/>
                    <a:pt x="475665" y="121551"/>
                    <a:pt x="469934" y="124191"/>
                  </a:cubicBezTo>
                  <a:cubicBezTo>
                    <a:pt x="466963" y="125592"/>
                    <a:pt x="463968" y="126947"/>
                    <a:pt x="460950" y="128279"/>
                  </a:cubicBezTo>
                  <a:cubicBezTo>
                    <a:pt x="457932" y="129611"/>
                    <a:pt x="454914" y="130895"/>
                    <a:pt x="451849" y="132157"/>
                  </a:cubicBezTo>
                  <a:lnTo>
                    <a:pt x="446492" y="134259"/>
                  </a:lnTo>
                  <a:cubicBezTo>
                    <a:pt x="449042" y="130919"/>
                    <a:pt x="451662" y="127602"/>
                    <a:pt x="454189" y="124261"/>
                  </a:cubicBezTo>
                  <a:cubicBezTo>
                    <a:pt x="472226" y="100316"/>
                    <a:pt x="489983" y="76231"/>
                    <a:pt x="508301" y="52520"/>
                  </a:cubicBezTo>
                  <a:cubicBezTo>
                    <a:pt x="521356" y="35630"/>
                    <a:pt x="534667" y="18927"/>
                    <a:pt x="548517" y="2551"/>
                  </a:cubicBezTo>
                  <a:cubicBezTo>
                    <a:pt x="549079" y="1896"/>
                    <a:pt x="548985" y="939"/>
                    <a:pt x="548353" y="378"/>
                  </a:cubicBezTo>
                  <a:cubicBezTo>
                    <a:pt x="547698" y="-183"/>
                    <a:pt x="546716" y="-113"/>
                    <a:pt x="546154" y="541"/>
                  </a:cubicBezTo>
                  <a:cubicBezTo>
                    <a:pt x="532094" y="16801"/>
                    <a:pt x="518572" y="33410"/>
                    <a:pt x="505377" y="50230"/>
                  </a:cubicBezTo>
                  <a:cubicBezTo>
                    <a:pt x="495972" y="62214"/>
                    <a:pt x="486872" y="74432"/>
                    <a:pt x="477654" y="86556"/>
                  </a:cubicBezTo>
                  <a:cubicBezTo>
                    <a:pt x="478917" y="81697"/>
                    <a:pt x="479689" y="76231"/>
                    <a:pt x="480649" y="72937"/>
                  </a:cubicBezTo>
                  <a:cubicBezTo>
                    <a:pt x="481842" y="68568"/>
                    <a:pt x="483152" y="64223"/>
                    <a:pt x="484439" y="59855"/>
                  </a:cubicBezTo>
                  <a:cubicBezTo>
                    <a:pt x="485749" y="55533"/>
                    <a:pt x="487082" y="51188"/>
                    <a:pt x="488509" y="46890"/>
                  </a:cubicBezTo>
                  <a:cubicBezTo>
                    <a:pt x="490428" y="41166"/>
                    <a:pt x="492463" y="35489"/>
                    <a:pt x="494756" y="29906"/>
                  </a:cubicBezTo>
                  <a:cubicBezTo>
                    <a:pt x="495107" y="29112"/>
                    <a:pt x="494756" y="28201"/>
                    <a:pt x="493960" y="27850"/>
                  </a:cubicBezTo>
                  <a:cubicBezTo>
                    <a:pt x="493188" y="27523"/>
                    <a:pt x="492276" y="27874"/>
                    <a:pt x="491925" y="28645"/>
                  </a:cubicBezTo>
                  <a:cubicBezTo>
                    <a:pt x="488696" y="35606"/>
                    <a:pt x="485795" y="42685"/>
                    <a:pt x="483269" y="49926"/>
                  </a:cubicBezTo>
                  <a:cubicBezTo>
                    <a:pt x="482239" y="52823"/>
                    <a:pt x="481304" y="55720"/>
                    <a:pt x="480415" y="58663"/>
                  </a:cubicBezTo>
                  <a:cubicBezTo>
                    <a:pt x="479105" y="63055"/>
                    <a:pt x="477958" y="67494"/>
                    <a:pt x="476859" y="71932"/>
                  </a:cubicBezTo>
                  <a:cubicBezTo>
                    <a:pt x="475946" y="75670"/>
                    <a:pt x="475432" y="82188"/>
                    <a:pt x="474098" y="87444"/>
                  </a:cubicBezTo>
                  <a:cubicBezTo>
                    <a:pt x="473513" y="89710"/>
                    <a:pt x="472811" y="91719"/>
                    <a:pt x="471759" y="93074"/>
                  </a:cubicBezTo>
                  <a:cubicBezTo>
                    <a:pt x="471501" y="93401"/>
                    <a:pt x="471829" y="93752"/>
                    <a:pt x="471876" y="94125"/>
                  </a:cubicBezTo>
                  <a:cubicBezTo>
                    <a:pt x="464904" y="103353"/>
                    <a:pt x="457792" y="112487"/>
                    <a:pt x="450820" y="121738"/>
                  </a:cubicBezTo>
                  <a:cubicBezTo>
                    <a:pt x="447779" y="125779"/>
                    <a:pt x="444667" y="129774"/>
                    <a:pt x="441603" y="133816"/>
                  </a:cubicBezTo>
                  <a:cubicBezTo>
                    <a:pt x="441579" y="133652"/>
                    <a:pt x="441462" y="133465"/>
                    <a:pt x="441486" y="133278"/>
                  </a:cubicBezTo>
                  <a:cubicBezTo>
                    <a:pt x="441766" y="128676"/>
                    <a:pt x="441977" y="124097"/>
                    <a:pt x="442281" y="119519"/>
                  </a:cubicBezTo>
                  <a:cubicBezTo>
                    <a:pt x="442468" y="116482"/>
                    <a:pt x="442679" y="113445"/>
                    <a:pt x="442983" y="110408"/>
                  </a:cubicBezTo>
                  <a:cubicBezTo>
                    <a:pt x="443615" y="103680"/>
                    <a:pt x="444527" y="97069"/>
                    <a:pt x="445650" y="90504"/>
                  </a:cubicBezTo>
                  <a:cubicBezTo>
                    <a:pt x="446375" y="86089"/>
                    <a:pt x="447217" y="81721"/>
                    <a:pt x="448153" y="77352"/>
                  </a:cubicBezTo>
                  <a:cubicBezTo>
                    <a:pt x="450493" y="66513"/>
                    <a:pt x="453487" y="55813"/>
                    <a:pt x="457371" y="45161"/>
                  </a:cubicBezTo>
                  <a:cubicBezTo>
                    <a:pt x="457675" y="44367"/>
                    <a:pt x="457277" y="43479"/>
                    <a:pt x="456482" y="43175"/>
                  </a:cubicBezTo>
                  <a:cubicBezTo>
                    <a:pt x="455686" y="42871"/>
                    <a:pt x="454774" y="43269"/>
                    <a:pt x="454470" y="44063"/>
                  </a:cubicBezTo>
                  <a:cubicBezTo>
                    <a:pt x="450212" y="54762"/>
                    <a:pt x="446749" y="65508"/>
                    <a:pt x="444176" y="76464"/>
                  </a:cubicBezTo>
                  <a:cubicBezTo>
                    <a:pt x="443123" y="80880"/>
                    <a:pt x="442234" y="85318"/>
                    <a:pt x="441486" y="89804"/>
                  </a:cubicBezTo>
                  <a:cubicBezTo>
                    <a:pt x="440386" y="96485"/>
                    <a:pt x="439661" y="103236"/>
                    <a:pt x="439123" y="110081"/>
                  </a:cubicBezTo>
                  <a:cubicBezTo>
                    <a:pt x="438912" y="113164"/>
                    <a:pt x="438748" y="116248"/>
                    <a:pt x="438655" y="119332"/>
                  </a:cubicBezTo>
                  <a:cubicBezTo>
                    <a:pt x="438491" y="123934"/>
                    <a:pt x="438421" y="128536"/>
                    <a:pt x="438304" y="133138"/>
                  </a:cubicBezTo>
                  <a:cubicBezTo>
                    <a:pt x="438280" y="133886"/>
                    <a:pt x="438444" y="134680"/>
                    <a:pt x="438702" y="135474"/>
                  </a:cubicBezTo>
                  <a:cubicBezTo>
                    <a:pt x="438865" y="135988"/>
                    <a:pt x="439006" y="136479"/>
                    <a:pt x="439169" y="136993"/>
                  </a:cubicBezTo>
                  <a:cubicBezTo>
                    <a:pt x="430981" y="147809"/>
                    <a:pt x="422863" y="158648"/>
                    <a:pt x="414488" y="169347"/>
                  </a:cubicBezTo>
                  <a:cubicBezTo>
                    <a:pt x="408896" y="176473"/>
                    <a:pt x="403352" y="183644"/>
                    <a:pt x="397784" y="190769"/>
                  </a:cubicBezTo>
                  <a:cubicBezTo>
                    <a:pt x="397012" y="188527"/>
                    <a:pt x="395959" y="185887"/>
                    <a:pt x="395795" y="185163"/>
                  </a:cubicBezTo>
                  <a:cubicBezTo>
                    <a:pt x="394836" y="180794"/>
                    <a:pt x="394111" y="176356"/>
                    <a:pt x="393596" y="171870"/>
                  </a:cubicBezTo>
                  <a:cubicBezTo>
                    <a:pt x="393082" y="167409"/>
                    <a:pt x="392777" y="162923"/>
                    <a:pt x="392684" y="158438"/>
                  </a:cubicBezTo>
                  <a:cubicBezTo>
                    <a:pt x="392567" y="153252"/>
                    <a:pt x="392801" y="148042"/>
                    <a:pt x="393269" y="142833"/>
                  </a:cubicBezTo>
                  <a:cubicBezTo>
                    <a:pt x="393737" y="137670"/>
                    <a:pt x="394438" y="132484"/>
                    <a:pt x="395304" y="127298"/>
                  </a:cubicBezTo>
                  <a:cubicBezTo>
                    <a:pt x="396357" y="121107"/>
                    <a:pt x="397620" y="114940"/>
                    <a:pt x="399071" y="108796"/>
                  </a:cubicBezTo>
                  <a:cubicBezTo>
                    <a:pt x="401246" y="99475"/>
                    <a:pt x="403726" y="90271"/>
                    <a:pt x="406206" y="81253"/>
                  </a:cubicBezTo>
                  <a:cubicBezTo>
                    <a:pt x="406440" y="80412"/>
                    <a:pt x="405972" y="79571"/>
                    <a:pt x="405153" y="79315"/>
                  </a:cubicBezTo>
                  <a:cubicBezTo>
                    <a:pt x="404311" y="79081"/>
                    <a:pt x="403469" y="79571"/>
                    <a:pt x="403212" y="80389"/>
                  </a:cubicBezTo>
                  <a:cubicBezTo>
                    <a:pt x="400498" y="89383"/>
                    <a:pt x="397690" y="98564"/>
                    <a:pt x="395304" y="107885"/>
                  </a:cubicBezTo>
                  <a:cubicBezTo>
                    <a:pt x="393713" y="114076"/>
                    <a:pt x="392310" y="120313"/>
                    <a:pt x="391187" y="126597"/>
                  </a:cubicBezTo>
                  <a:cubicBezTo>
                    <a:pt x="390274" y="131877"/>
                    <a:pt x="389549" y="137179"/>
                    <a:pt x="389128" y="142506"/>
                  </a:cubicBezTo>
                  <a:cubicBezTo>
                    <a:pt x="388707" y="147855"/>
                    <a:pt x="388590" y="153228"/>
                    <a:pt x="388800" y="158578"/>
                  </a:cubicBezTo>
                  <a:cubicBezTo>
                    <a:pt x="388987" y="163157"/>
                    <a:pt x="389385" y="167759"/>
                    <a:pt x="390040" y="172338"/>
                  </a:cubicBezTo>
                  <a:cubicBezTo>
                    <a:pt x="390672" y="176893"/>
                    <a:pt x="391537" y="181448"/>
                    <a:pt x="392637" y="185887"/>
                  </a:cubicBezTo>
                  <a:cubicBezTo>
                    <a:pt x="392871" y="186868"/>
                    <a:pt x="395047" y="191470"/>
                    <a:pt x="395515" y="193690"/>
                  </a:cubicBezTo>
                  <a:cubicBezTo>
                    <a:pt x="392824" y="197147"/>
                    <a:pt x="390110" y="200558"/>
                    <a:pt x="387467" y="204038"/>
                  </a:cubicBezTo>
                  <a:cubicBezTo>
                    <a:pt x="381501" y="211794"/>
                    <a:pt x="375606" y="219597"/>
                    <a:pt x="369827" y="227493"/>
                  </a:cubicBezTo>
                  <a:lnTo>
                    <a:pt x="355439" y="247747"/>
                  </a:lnTo>
                  <a:lnTo>
                    <a:pt x="350456" y="254311"/>
                  </a:lnTo>
                  <a:cubicBezTo>
                    <a:pt x="349848" y="255082"/>
                    <a:pt x="348070" y="256040"/>
                    <a:pt x="347462" y="256741"/>
                  </a:cubicBezTo>
                  <a:cubicBezTo>
                    <a:pt x="346830" y="257488"/>
                    <a:pt x="346783" y="258236"/>
                    <a:pt x="347017" y="258796"/>
                  </a:cubicBezTo>
                  <a:cubicBezTo>
                    <a:pt x="347181" y="259170"/>
                    <a:pt x="347462" y="259567"/>
                    <a:pt x="348093" y="259848"/>
                  </a:cubicBezTo>
                  <a:cubicBezTo>
                    <a:pt x="348842" y="260128"/>
                    <a:pt x="349707" y="259801"/>
                    <a:pt x="350058" y="259053"/>
                  </a:cubicBezTo>
                  <a:close/>
                  <a:moveTo>
                    <a:pt x="400708" y="195301"/>
                  </a:moveTo>
                  <a:cubicBezTo>
                    <a:pt x="400638" y="195395"/>
                    <a:pt x="400428" y="195815"/>
                    <a:pt x="400357" y="195629"/>
                  </a:cubicBezTo>
                  <a:cubicBezTo>
                    <a:pt x="400287" y="195395"/>
                    <a:pt x="400451" y="195255"/>
                    <a:pt x="400778" y="195185"/>
                  </a:cubicBezTo>
                  <a:cubicBezTo>
                    <a:pt x="400755" y="195231"/>
                    <a:pt x="400732" y="195255"/>
                    <a:pt x="400708" y="195301"/>
                  </a:cubicBezTo>
                  <a:close/>
                  <a:moveTo>
                    <a:pt x="515671" y="62098"/>
                  </a:moveTo>
                  <a:cubicBezTo>
                    <a:pt x="519648" y="58827"/>
                    <a:pt x="523578" y="55486"/>
                    <a:pt x="527415" y="51936"/>
                  </a:cubicBezTo>
                  <a:cubicBezTo>
                    <a:pt x="528023" y="51351"/>
                    <a:pt x="529006" y="51351"/>
                    <a:pt x="529591" y="51982"/>
                  </a:cubicBezTo>
                  <a:cubicBezTo>
                    <a:pt x="530199" y="52590"/>
                    <a:pt x="530176" y="53571"/>
                    <a:pt x="529567" y="54155"/>
                  </a:cubicBezTo>
                  <a:cubicBezTo>
                    <a:pt x="524959" y="58897"/>
                    <a:pt x="520186" y="63382"/>
                    <a:pt x="515226" y="67634"/>
                  </a:cubicBezTo>
                  <a:cubicBezTo>
                    <a:pt x="512723" y="69760"/>
                    <a:pt x="510196" y="71839"/>
                    <a:pt x="507600" y="73848"/>
                  </a:cubicBezTo>
                  <a:cubicBezTo>
                    <a:pt x="505003" y="75834"/>
                    <a:pt x="502359" y="77749"/>
                    <a:pt x="499692" y="79665"/>
                  </a:cubicBezTo>
                  <a:cubicBezTo>
                    <a:pt x="497165" y="81440"/>
                    <a:pt x="494592" y="83146"/>
                    <a:pt x="492065" y="84921"/>
                  </a:cubicBezTo>
                  <a:cubicBezTo>
                    <a:pt x="491013" y="85669"/>
                    <a:pt x="489960" y="86416"/>
                    <a:pt x="488907" y="87187"/>
                  </a:cubicBezTo>
                  <a:cubicBezTo>
                    <a:pt x="487714" y="88098"/>
                    <a:pt x="484930" y="90201"/>
                    <a:pt x="483643" y="91229"/>
                  </a:cubicBezTo>
                  <a:cubicBezTo>
                    <a:pt x="483550" y="91392"/>
                    <a:pt x="483386" y="91556"/>
                    <a:pt x="483222" y="91672"/>
                  </a:cubicBezTo>
                  <a:cubicBezTo>
                    <a:pt x="481655" y="92817"/>
                    <a:pt x="480555" y="91252"/>
                    <a:pt x="480532" y="91135"/>
                  </a:cubicBezTo>
                  <a:cubicBezTo>
                    <a:pt x="480485" y="91042"/>
                    <a:pt x="480321" y="90154"/>
                    <a:pt x="481187" y="89360"/>
                  </a:cubicBezTo>
                  <a:cubicBezTo>
                    <a:pt x="482076" y="88495"/>
                    <a:pt x="485421" y="85669"/>
                    <a:pt x="486802" y="84524"/>
                  </a:cubicBezTo>
                  <a:cubicBezTo>
                    <a:pt x="487831" y="83683"/>
                    <a:pt x="488884" y="82842"/>
                    <a:pt x="489936" y="82024"/>
                  </a:cubicBezTo>
                  <a:cubicBezTo>
                    <a:pt x="492369" y="80132"/>
                    <a:pt x="494896" y="78357"/>
                    <a:pt x="497329" y="76488"/>
                  </a:cubicBezTo>
                  <a:cubicBezTo>
                    <a:pt x="500441" y="74128"/>
                    <a:pt x="503482" y="71722"/>
                    <a:pt x="506547" y="69339"/>
                  </a:cubicBezTo>
                  <a:cubicBezTo>
                    <a:pt x="509611" y="66933"/>
                    <a:pt x="512653" y="64550"/>
                    <a:pt x="515671" y="62098"/>
                  </a:cubicBezTo>
                  <a:close/>
                  <a:moveTo>
                    <a:pt x="534293" y="44437"/>
                  </a:moveTo>
                  <a:lnTo>
                    <a:pt x="534317" y="44390"/>
                  </a:lnTo>
                  <a:cubicBezTo>
                    <a:pt x="534363" y="44367"/>
                    <a:pt x="534387" y="44343"/>
                    <a:pt x="534434" y="44320"/>
                  </a:cubicBezTo>
                  <a:cubicBezTo>
                    <a:pt x="534434" y="44296"/>
                    <a:pt x="534434" y="44273"/>
                    <a:pt x="534410" y="44273"/>
                  </a:cubicBezTo>
                  <a:cubicBezTo>
                    <a:pt x="534948" y="43712"/>
                    <a:pt x="535814" y="43619"/>
                    <a:pt x="536445" y="44063"/>
                  </a:cubicBezTo>
                  <a:cubicBezTo>
                    <a:pt x="537147" y="44553"/>
                    <a:pt x="537311" y="45535"/>
                    <a:pt x="536820" y="46212"/>
                  </a:cubicBezTo>
                  <a:cubicBezTo>
                    <a:pt x="537124" y="46563"/>
                    <a:pt x="536586" y="46165"/>
                    <a:pt x="536843" y="46516"/>
                  </a:cubicBezTo>
                  <a:cubicBezTo>
                    <a:pt x="536960" y="46679"/>
                    <a:pt x="536750" y="46492"/>
                    <a:pt x="536843" y="46656"/>
                  </a:cubicBezTo>
                  <a:cubicBezTo>
                    <a:pt x="537007" y="46913"/>
                    <a:pt x="536679" y="46609"/>
                    <a:pt x="536796" y="46890"/>
                  </a:cubicBezTo>
                  <a:cubicBezTo>
                    <a:pt x="536843" y="47076"/>
                    <a:pt x="536750" y="46936"/>
                    <a:pt x="536703" y="47123"/>
                  </a:cubicBezTo>
                  <a:cubicBezTo>
                    <a:pt x="536679" y="47147"/>
                    <a:pt x="536656" y="47147"/>
                    <a:pt x="536633" y="47170"/>
                  </a:cubicBezTo>
                  <a:cubicBezTo>
                    <a:pt x="536422" y="47170"/>
                    <a:pt x="536562" y="47240"/>
                    <a:pt x="536399" y="47123"/>
                  </a:cubicBezTo>
                  <a:cubicBezTo>
                    <a:pt x="535931" y="46726"/>
                    <a:pt x="536562" y="47217"/>
                    <a:pt x="536095" y="46773"/>
                  </a:cubicBezTo>
                  <a:cubicBezTo>
                    <a:pt x="535416" y="47240"/>
                    <a:pt x="534504" y="47053"/>
                    <a:pt x="534036" y="46376"/>
                  </a:cubicBezTo>
                  <a:cubicBezTo>
                    <a:pt x="533615" y="45745"/>
                    <a:pt x="533732" y="44904"/>
                    <a:pt x="534293" y="44437"/>
                  </a:cubicBezTo>
                  <a:close/>
                  <a:moveTo>
                    <a:pt x="534410" y="44273"/>
                  </a:moveTo>
                  <a:lnTo>
                    <a:pt x="534317" y="44390"/>
                  </a:lnTo>
                  <a:cubicBezTo>
                    <a:pt x="534223" y="44296"/>
                    <a:pt x="534059" y="44156"/>
                    <a:pt x="534223" y="44250"/>
                  </a:cubicBezTo>
                  <a:cubicBezTo>
                    <a:pt x="534410" y="44343"/>
                    <a:pt x="533989" y="43993"/>
                    <a:pt x="534176" y="44110"/>
                  </a:cubicBezTo>
                  <a:cubicBezTo>
                    <a:pt x="534293" y="44180"/>
                    <a:pt x="534036" y="43946"/>
                    <a:pt x="534153" y="43993"/>
                  </a:cubicBezTo>
                  <a:cubicBezTo>
                    <a:pt x="534317" y="44063"/>
                    <a:pt x="534059" y="43853"/>
                    <a:pt x="534200" y="43736"/>
                  </a:cubicBezTo>
                  <a:cubicBezTo>
                    <a:pt x="534363" y="43619"/>
                    <a:pt x="534153" y="43969"/>
                    <a:pt x="534340" y="43923"/>
                  </a:cubicBezTo>
                  <a:cubicBezTo>
                    <a:pt x="534667" y="43829"/>
                    <a:pt x="534574" y="43783"/>
                    <a:pt x="534480" y="43876"/>
                  </a:cubicBezTo>
                  <a:cubicBezTo>
                    <a:pt x="534434" y="43923"/>
                    <a:pt x="534363" y="44063"/>
                    <a:pt x="534410" y="44273"/>
                  </a:cubicBezTo>
                  <a:close/>
                  <a:moveTo>
                    <a:pt x="372985" y="222283"/>
                  </a:moveTo>
                  <a:lnTo>
                    <a:pt x="372985" y="222213"/>
                  </a:lnTo>
                  <a:cubicBezTo>
                    <a:pt x="372985" y="222237"/>
                    <a:pt x="372985" y="222237"/>
                    <a:pt x="372985" y="222283"/>
                  </a:cubicBezTo>
                  <a:lnTo>
                    <a:pt x="372985" y="222283"/>
                  </a:lnTo>
                  <a:close/>
                  <a:moveTo>
                    <a:pt x="357147" y="163974"/>
                  </a:moveTo>
                  <a:cubicBezTo>
                    <a:pt x="356679" y="158999"/>
                    <a:pt x="356445" y="153929"/>
                    <a:pt x="356445" y="148860"/>
                  </a:cubicBezTo>
                  <a:cubicBezTo>
                    <a:pt x="356492" y="135848"/>
                    <a:pt x="358176" y="122906"/>
                    <a:pt x="362224" y="111529"/>
                  </a:cubicBezTo>
                  <a:cubicBezTo>
                    <a:pt x="362481" y="110712"/>
                    <a:pt x="363370" y="110268"/>
                    <a:pt x="364189" y="110548"/>
                  </a:cubicBezTo>
                  <a:cubicBezTo>
                    <a:pt x="365008" y="110828"/>
                    <a:pt x="365429" y="111716"/>
                    <a:pt x="365148" y="112510"/>
                  </a:cubicBezTo>
                  <a:cubicBezTo>
                    <a:pt x="362247" y="121458"/>
                    <a:pt x="360890" y="131363"/>
                    <a:pt x="360563" y="141478"/>
                  </a:cubicBezTo>
                  <a:cubicBezTo>
                    <a:pt x="360329" y="148837"/>
                    <a:pt x="360656" y="156289"/>
                    <a:pt x="361335" y="163577"/>
                  </a:cubicBezTo>
                  <a:cubicBezTo>
                    <a:pt x="362037" y="171216"/>
                    <a:pt x="363113" y="178645"/>
                    <a:pt x="364540" y="185537"/>
                  </a:cubicBezTo>
                  <a:cubicBezTo>
                    <a:pt x="365218" y="188924"/>
                    <a:pt x="365990" y="192311"/>
                    <a:pt x="366832" y="195652"/>
                  </a:cubicBezTo>
                  <a:cubicBezTo>
                    <a:pt x="368096" y="200721"/>
                    <a:pt x="369453" y="205767"/>
                    <a:pt x="370833" y="210813"/>
                  </a:cubicBezTo>
                  <a:cubicBezTo>
                    <a:pt x="371114" y="211888"/>
                    <a:pt x="371371" y="212986"/>
                    <a:pt x="371605" y="214084"/>
                  </a:cubicBezTo>
                  <a:cubicBezTo>
                    <a:pt x="371956" y="215672"/>
                    <a:pt x="372260" y="217307"/>
                    <a:pt x="372564" y="218919"/>
                  </a:cubicBezTo>
                  <a:cubicBezTo>
                    <a:pt x="372658" y="219410"/>
                    <a:pt x="372564" y="220648"/>
                    <a:pt x="372588" y="221489"/>
                  </a:cubicBezTo>
                  <a:cubicBezTo>
                    <a:pt x="372798" y="221676"/>
                    <a:pt x="372915" y="221933"/>
                    <a:pt x="372985" y="222213"/>
                  </a:cubicBezTo>
                  <a:cubicBezTo>
                    <a:pt x="372915" y="222073"/>
                    <a:pt x="372705" y="221886"/>
                    <a:pt x="372658" y="221839"/>
                  </a:cubicBezTo>
                  <a:lnTo>
                    <a:pt x="372611" y="221769"/>
                  </a:lnTo>
                  <a:cubicBezTo>
                    <a:pt x="372658" y="222143"/>
                    <a:pt x="372728" y="222377"/>
                    <a:pt x="372915" y="222353"/>
                  </a:cubicBezTo>
                  <a:cubicBezTo>
                    <a:pt x="372962" y="222330"/>
                    <a:pt x="372985" y="222307"/>
                    <a:pt x="372985" y="222283"/>
                  </a:cubicBezTo>
                  <a:cubicBezTo>
                    <a:pt x="373009" y="222400"/>
                    <a:pt x="373009" y="222540"/>
                    <a:pt x="373009" y="222657"/>
                  </a:cubicBezTo>
                  <a:cubicBezTo>
                    <a:pt x="372939" y="223568"/>
                    <a:pt x="372447" y="223872"/>
                    <a:pt x="372354" y="223942"/>
                  </a:cubicBezTo>
                  <a:cubicBezTo>
                    <a:pt x="371956" y="224246"/>
                    <a:pt x="371535" y="224269"/>
                    <a:pt x="371137" y="224176"/>
                  </a:cubicBezTo>
                  <a:cubicBezTo>
                    <a:pt x="370856" y="224129"/>
                    <a:pt x="370552" y="223965"/>
                    <a:pt x="370271" y="223615"/>
                  </a:cubicBezTo>
                  <a:cubicBezTo>
                    <a:pt x="370201" y="223521"/>
                    <a:pt x="370038" y="223288"/>
                    <a:pt x="369967" y="222844"/>
                  </a:cubicBezTo>
                  <a:cubicBezTo>
                    <a:pt x="369874" y="222307"/>
                    <a:pt x="369733" y="220344"/>
                    <a:pt x="369546" y="219550"/>
                  </a:cubicBezTo>
                  <a:cubicBezTo>
                    <a:pt x="369195" y="217962"/>
                    <a:pt x="368844" y="216373"/>
                    <a:pt x="368470" y="214784"/>
                  </a:cubicBezTo>
                  <a:cubicBezTo>
                    <a:pt x="368213" y="213757"/>
                    <a:pt x="367932" y="212729"/>
                    <a:pt x="367628" y="211724"/>
                  </a:cubicBezTo>
                  <a:cubicBezTo>
                    <a:pt x="366131" y="206678"/>
                    <a:pt x="364610" y="201656"/>
                    <a:pt x="363230" y="196586"/>
                  </a:cubicBezTo>
                  <a:cubicBezTo>
                    <a:pt x="362294" y="193199"/>
                    <a:pt x="361428" y="189788"/>
                    <a:pt x="360680" y="186354"/>
                  </a:cubicBezTo>
                  <a:cubicBezTo>
                    <a:pt x="359159" y="179323"/>
                    <a:pt x="357872" y="171754"/>
                    <a:pt x="357147" y="163974"/>
                  </a:cubicBezTo>
                  <a:close/>
                  <a:moveTo>
                    <a:pt x="657163" y="414427"/>
                  </a:moveTo>
                  <a:cubicBezTo>
                    <a:pt x="657959" y="414731"/>
                    <a:pt x="658848" y="414310"/>
                    <a:pt x="659152" y="413516"/>
                  </a:cubicBezTo>
                  <a:cubicBezTo>
                    <a:pt x="659456" y="412721"/>
                    <a:pt x="659058" y="411834"/>
                    <a:pt x="658239" y="411530"/>
                  </a:cubicBezTo>
                  <a:cubicBezTo>
                    <a:pt x="629230" y="400480"/>
                    <a:pt x="600524" y="388823"/>
                    <a:pt x="571912" y="376886"/>
                  </a:cubicBezTo>
                  <a:cubicBezTo>
                    <a:pt x="560168" y="371980"/>
                    <a:pt x="548470" y="367004"/>
                    <a:pt x="536750" y="362028"/>
                  </a:cubicBezTo>
                  <a:cubicBezTo>
                    <a:pt x="542996" y="361655"/>
                    <a:pt x="549266" y="361351"/>
                    <a:pt x="555629" y="361351"/>
                  </a:cubicBezTo>
                  <a:cubicBezTo>
                    <a:pt x="561595" y="361351"/>
                    <a:pt x="567561" y="361538"/>
                    <a:pt x="573503" y="361748"/>
                  </a:cubicBezTo>
                  <a:cubicBezTo>
                    <a:pt x="579515" y="361958"/>
                    <a:pt x="585481" y="362192"/>
                    <a:pt x="591377" y="362542"/>
                  </a:cubicBezTo>
                  <a:cubicBezTo>
                    <a:pt x="595120" y="362752"/>
                    <a:pt x="598840" y="362986"/>
                    <a:pt x="602559" y="363313"/>
                  </a:cubicBezTo>
                  <a:cubicBezTo>
                    <a:pt x="605039" y="363523"/>
                    <a:pt x="607519" y="363757"/>
                    <a:pt x="609999" y="364037"/>
                  </a:cubicBezTo>
                  <a:lnTo>
                    <a:pt x="616713" y="364855"/>
                  </a:lnTo>
                  <a:cubicBezTo>
                    <a:pt x="617462" y="364972"/>
                    <a:pt x="619334" y="365416"/>
                    <a:pt x="619848" y="365486"/>
                  </a:cubicBezTo>
                  <a:cubicBezTo>
                    <a:pt x="620223" y="365532"/>
                    <a:pt x="620480" y="365486"/>
                    <a:pt x="620573" y="365462"/>
                  </a:cubicBezTo>
                  <a:cubicBezTo>
                    <a:pt x="621135" y="365322"/>
                    <a:pt x="621392" y="364995"/>
                    <a:pt x="621533" y="364715"/>
                  </a:cubicBezTo>
                  <a:cubicBezTo>
                    <a:pt x="621696" y="364388"/>
                    <a:pt x="621767" y="364037"/>
                    <a:pt x="621650" y="363617"/>
                  </a:cubicBezTo>
                  <a:cubicBezTo>
                    <a:pt x="621626" y="363523"/>
                    <a:pt x="621486" y="362916"/>
                    <a:pt x="620620" y="362542"/>
                  </a:cubicBezTo>
                  <a:cubicBezTo>
                    <a:pt x="620503" y="362496"/>
                    <a:pt x="620386" y="362472"/>
                    <a:pt x="620269" y="362449"/>
                  </a:cubicBezTo>
                  <a:cubicBezTo>
                    <a:pt x="620293" y="362472"/>
                    <a:pt x="620316" y="362496"/>
                    <a:pt x="620316" y="362542"/>
                  </a:cubicBezTo>
                  <a:cubicBezTo>
                    <a:pt x="620269" y="362706"/>
                    <a:pt x="620035" y="362706"/>
                    <a:pt x="619684" y="362636"/>
                  </a:cubicBezTo>
                  <a:cubicBezTo>
                    <a:pt x="619731" y="362612"/>
                    <a:pt x="619778" y="362589"/>
                    <a:pt x="619825" y="362589"/>
                  </a:cubicBezTo>
                  <a:cubicBezTo>
                    <a:pt x="619872" y="362566"/>
                    <a:pt x="620082" y="362449"/>
                    <a:pt x="620223" y="362449"/>
                  </a:cubicBezTo>
                  <a:cubicBezTo>
                    <a:pt x="619942" y="362402"/>
                    <a:pt x="619684" y="362449"/>
                    <a:pt x="619427" y="362566"/>
                  </a:cubicBezTo>
                  <a:cubicBezTo>
                    <a:pt x="618678" y="362332"/>
                    <a:pt x="617649" y="361865"/>
                    <a:pt x="617158" y="361795"/>
                  </a:cubicBezTo>
                  <a:lnTo>
                    <a:pt x="610444" y="360720"/>
                  </a:lnTo>
                  <a:cubicBezTo>
                    <a:pt x="607309" y="360253"/>
                    <a:pt x="604174" y="359856"/>
                    <a:pt x="601039" y="359505"/>
                  </a:cubicBezTo>
                  <a:cubicBezTo>
                    <a:pt x="597904" y="359178"/>
                    <a:pt x="594769" y="358898"/>
                    <a:pt x="591634" y="358641"/>
                  </a:cubicBezTo>
                  <a:cubicBezTo>
                    <a:pt x="585715" y="358197"/>
                    <a:pt x="579703" y="357753"/>
                    <a:pt x="573643" y="357543"/>
                  </a:cubicBezTo>
                  <a:cubicBezTo>
                    <a:pt x="569643" y="357403"/>
                    <a:pt x="565619" y="357333"/>
                    <a:pt x="561618" y="357356"/>
                  </a:cubicBezTo>
                  <a:cubicBezTo>
                    <a:pt x="551488" y="357403"/>
                    <a:pt x="541382" y="357963"/>
                    <a:pt x="531556" y="359108"/>
                  </a:cubicBezTo>
                  <a:cubicBezTo>
                    <a:pt x="531299" y="359132"/>
                    <a:pt x="531322" y="359505"/>
                    <a:pt x="531135" y="359645"/>
                  </a:cubicBezTo>
                  <a:cubicBezTo>
                    <a:pt x="527602" y="358127"/>
                    <a:pt x="524046" y="356655"/>
                    <a:pt x="520490" y="355137"/>
                  </a:cubicBezTo>
                  <a:cubicBezTo>
                    <a:pt x="508395" y="349974"/>
                    <a:pt x="496300" y="344765"/>
                    <a:pt x="484205" y="339578"/>
                  </a:cubicBezTo>
                  <a:cubicBezTo>
                    <a:pt x="484158" y="339485"/>
                    <a:pt x="484064" y="339345"/>
                    <a:pt x="484017" y="339251"/>
                  </a:cubicBezTo>
                  <a:cubicBezTo>
                    <a:pt x="483947" y="339158"/>
                    <a:pt x="483901" y="339088"/>
                    <a:pt x="483854" y="338994"/>
                  </a:cubicBezTo>
                  <a:lnTo>
                    <a:pt x="483713" y="339228"/>
                  </a:lnTo>
                  <a:cubicBezTo>
                    <a:pt x="483737" y="339088"/>
                    <a:pt x="483713" y="338924"/>
                    <a:pt x="483690" y="338784"/>
                  </a:cubicBezTo>
                  <a:lnTo>
                    <a:pt x="483854" y="338994"/>
                  </a:lnTo>
                  <a:cubicBezTo>
                    <a:pt x="484064" y="338574"/>
                    <a:pt x="484111" y="338270"/>
                    <a:pt x="483596" y="338527"/>
                  </a:cubicBezTo>
                  <a:lnTo>
                    <a:pt x="483573" y="338457"/>
                  </a:lnTo>
                  <a:cubicBezTo>
                    <a:pt x="483222" y="337733"/>
                    <a:pt x="482333" y="337406"/>
                    <a:pt x="481608" y="337756"/>
                  </a:cubicBezTo>
                  <a:cubicBezTo>
                    <a:pt x="481584" y="337756"/>
                    <a:pt x="481327" y="337967"/>
                    <a:pt x="481093" y="338247"/>
                  </a:cubicBezTo>
                  <a:cubicBezTo>
                    <a:pt x="468577" y="332874"/>
                    <a:pt x="456037" y="327524"/>
                    <a:pt x="443521" y="322128"/>
                  </a:cubicBezTo>
                  <a:cubicBezTo>
                    <a:pt x="443521" y="322128"/>
                    <a:pt x="443521" y="322128"/>
                    <a:pt x="443521" y="322128"/>
                  </a:cubicBezTo>
                  <a:cubicBezTo>
                    <a:pt x="455008" y="318133"/>
                    <a:pt x="466682" y="314769"/>
                    <a:pt x="478473" y="311966"/>
                  </a:cubicBezTo>
                  <a:cubicBezTo>
                    <a:pt x="483362" y="310821"/>
                    <a:pt x="488252" y="309747"/>
                    <a:pt x="493165" y="308719"/>
                  </a:cubicBezTo>
                  <a:cubicBezTo>
                    <a:pt x="500534" y="307177"/>
                    <a:pt x="507927" y="305728"/>
                    <a:pt x="515367" y="304490"/>
                  </a:cubicBezTo>
                  <a:cubicBezTo>
                    <a:pt x="519250" y="303813"/>
                    <a:pt x="523134" y="303229"/>
                    <a:pt x="527041" y="302715"/>
                  </a:cubicBezTo>
                  <a:cubicBezTo>
                    <a:pt x="530948" y="302224"/>
                    <a:pt x="534855" y="301780"/>
                    <a:pt x="538785" y="301453"/>
                  </a:cubicBezTo>
                  <a:cubicBezTo>
                    <a:pt x="540259" y="301337"/>
                    <a:pt x="541756" y="301220"/>
                    <a:pt x="543253" y="301126"/>
                  </a:cubicBezTo>
                  <a:cubicBezTo>
                    <a:pt x="544727" y="301010"/>
                    <a:pt x="546224" y="300940"/>
                    <a:pt x="547698" y="300893"/>
                  </a:cubicBezTo>
                  <a:cubicBezTo>
                    <a:pt x="548236" y="300869"/>
                    <a:pt x="550857" y="300940"/>
                    <a:pt x="551839" y="300753"/>
                  </a:cubicBezTo>
                  <a:cubicBezTo>
                    <a:pt x="553360" y="300449"/>
                    <a:pt x="553524" y="299234"/>
                    <a:pt x="553337" y="298673"/>
                  </a:cubicBezTo>
                  <a:cubicBezTo>
                    <a:pt x="553103" y="297879"/>
                    <a:pt x="552284" y="297435"/>
                    <a:pt x="551488" y="297669"/>
                  </a:cubicBezTo>
                  <a:cubicBezTo>
                    <a:pt x="551418" y="297692"/>
                    <a:pt x="551348" y="297716"/>
                    <a:pt x="551278" y="297762"/>
                  </a:cubicBezTo>
                  <a:cubicBezTo>
                    <a:pt x="551278" y="297762"/>
                    <a:pt x="551301" y="297786"/>
                    <a:pt x="551301" y="297809"/>
                  </a:cubicBezTo>
                  <a:cubicBezTo>
                    <a:pt x="551348" y="298043"/>
                    <a:pt x="551114" y="298160"/>
                    <a:pt x="550763" y="298183"/>
                  </a:cubicBezTo>
                  <a:lnTo>
                    <a:pt x="550833" y="298113"/>
                  </a:lnTo>
                  <a:cubicBezTo>
                    <a:pt x="550880" y="298089"/>
                    <a:pt x="550950" y="297973"/>
                    <a:pt x="551044" y="297903"/>
                  </a:cubicBezTo>
                  <a:cubicBezTo>
                    <a:pt x="550927" y="297973"/>
                    <a:pt x="550810" y="298089"/>
                    <a:pt x="550740" y="298183"/>
                  </a:cubicBezTo>
                  <a:cubicBezTo>
                    <a:pt x="549781" y="298253"/>
                    <a:pt x="547979" y="297786"/>
                    <a:pt x="547652" y="297786"/>
                  </a:cubicBezTo>
                  <a:cubicBezTo>
                    <a:pt x="546131" y="297786"/>
                    <a:pt x="544610" y="297833"/>
                    <a:pt x="543090" y="297903"/>
                  </a:cubicBezTo>
                  <a:cubicBezTo>
                    <a:pt x="541569" y="297949"/>
                    <a:pt x="540048" y="298019"/>
                    <a:pt x="538528" y="298113"/>
                  </a:cubicBezTo>
                  <a:cubicBezTo>
                    <a:pt x="534550" y="298346"/>
                    <a:pt x="530573" y="298673"/>
                    <a:pt x="526596" y="299094"/>
                  </a:cubicBezTo>
                  <a:cubicBezTo>
                    <a:pt x="522642" y="299515"/>
                    <a:pt x="518689" y="300028"/>
                    <a:pt x="514735" y="300612"/>
                  </a:cubicBezTo>
                  <a:cubicBezTo>
                    <a:pt x="507225" y="301780"/>
                    <a:pt x="499739" y="303042"/>
                    <a:pt x="492299" y="304584"/>
                  </a:cubicBezTo>
                  <a:cubicBezTo>
                    <a:pt x="487340" y="305635"/>
                    <a:pt x="482403" y="306780"/>
                    <a:pt x="477514" y="308041"/>
                  </a:cubicBezTo>
                  <a:cubicBezTo>
                    <a:pt x="465231" y="311172"/>
                    <a:pt x="453136" y="315003"/>
                    <a:pt x="441298" y="319558"/>
                  </a:cubicBezTo>
                  <a:cubicBezTo>
                    <a:pt x="440760" y="319745"/>
                    <a:pt x="440760" y="320376"/>
                    <a:pt x="440667" y="320913"/>
                  </a:cubicBezTo>
                  <a:cubicBezTo>
                    <a:pt x="432432" y="317386"/>
                    <a:pt x="424197" y="313881"/>
                    <a:pt x="415938" y="310424"/>
                  </a:cubicBezTo>
                  <a:cubicBezTo>
                    <a:pt x="407820" y="307037"/>
                    <a:pt x="399679" y="303719"/>
                    <a:pt x="391537" y="300426"/>
                  </a:cubicBezTo>
                  <a:cubicBezTo>
                    <a:pt x="401621" y="296151"/>
                    <a:pt x="411610" y="291969"/>
                    <a:pt x="421717" y="288395"/>
                  </a:cubicBezTo>
                  <a:cubicBezTo>
                    <a:pt x="426723" y="286619"/>
                    <a:pt x="431753" y="284961"/>
                    <a:pt x="436877" y="283395"/>
                  </a:cubicBezTo>
                  <a:cubicBezTo>
                    <a:pt x="444340" y="281129"/>
                    <a:pt x="451990" y="279050"/>
                    <a:pt x="459991" y="277368"/>
                  </a:cubicBezTo>
                  <a:cubicBezTo>
                    <a:pt x="464342" y="276434"/>
                    <a:pt x="468694" y="275570"/>
                    <a:pt x="473069" y="274705"/>
                  </a:cubicBezTo>
                  <a:cubicBezTo>
                    <a:pt x="477420" y="273864"/>
                    <a:pt x="481795" y="273047"/>
                    <a:pt x="486170" y="272252"/>
                  </a:cubicBezTo>
                  <a:lnTo>
                    <a:pt x="494569" y="270874"/>
                  </a:lnTo>
                  <a:cubicBezTo>
                    <a:pt x="495177" y="270781"/>
                    <a:pt x="496300" y="270454"/>
                    <a:pt x="497119" y="270267"/>
                  </a:cubicBezTo>
                  <a:cubicBezTo>
                    <a:pt x="497657" y="270547"/>
                    <a:pt x="498335" y="270477"/>
                    <a:pt x="498803" y="270056"/>
                  </a:cubicBezTo>
                  <a:cubicBezTo>
                    <a:pt x="499669" y="269285"/>
                    <a:pt x="499458" y="268515"/>
                    <a:pt x="499318" y="268187"/>
                  </a:cubicBezTo>
                  <a:cubicBezTo>
                    <a:pt x="499177" y="267790"/>
                    <a:pt x="498826" y="267347"/>
                    <a:pt x="498101" y="267206"/>
                  </a:cubicBezTo>
                  <a:cubicBezTo>
                    <a:pt x="497867" y="267160"/>
                    <a:pt x="497423" y="267160"/>
                    <a:pt x="496861" y="267276"/>
                  </a:cubicBezTo>
                  <a:cubicBezTo>
                    <a:pt x="496042" y="267417"/>
                    <a:pt x="494803" y="267744"/>
                    <a:pt x="494194" y="267814"/>
                  </a:cubicBezTo>
                  <a:lnTo>
                    <a:pt x="485632" y="268982"/>
                  </a:lnTo>
                  <a:cubicBezTo>
                    <a:pt x="480344" y="269799"/>
                    <a:pt x="475034" y="270664"/>
                    <a:pt x="469770" y="271598"/>
                  </a:cubicBezTo>
                  <a:cubicBezTo>
                    <a:pt x="466237" y="272206"/>
                    <a:pt x="462728" y="272860"/>
                    <a:pt x="459219" y="273537"/>
                  </a:cubicBezTo>
                  <a:cubicBezTo>
                    <a:pt x="453815" y="274588"/>
                    <a:pt x="448574" y="275780"/>
                    <a:pt x="443427" y="277158"/>
                  </a:cubicBezTo>
                  <a:cubicBezTo>
                    <a:pt x="438163" y="278560"/>
                    <a:pt x="433017" y="280148"/>
                    <a:pt x="427940" y="281854"/>
                  </a:cubicBezTo>
                  <a:cubicBezTo>
                    <a:pt x="421811" y="283933"/>
                    <a:pt x="415798" y="286245"/>
                    <a:pt x="409809" y="288675"/>
                  </a:cubicBezTo>
                  <a:cubicBezTo>
                    <a:pt x="402252" y="291782"/>
                    <a:pt x="394719" y="295193"/>
                    <a:pt x="387092" y="298697"/>
                  </a:cubicBezTo>
                  <a:cubicBezTo>
                    <a:pt x="386695" y="298580"/>
                    <a:pt x="386367" y="298463"/>
                    <a:pt x="385782" y="298276"/>
                  </a:cubicBezTo>
                  <a:cubicBezTo>
                    <a:pt x="385689" y="298043"/>
                    <a:pt x="385572" y="297716"/>
                    <a:pt x="385502" y="297599"/>
                  </a:cubicBezTo>
                  <a:cubicBezTo>
                    <a:pt x="385361" y="297319"/>
                    <a:pt x="385244" y="297155"/>
                    <a:pt x="385174" y="297085"/>
                  </a:cubicBezTo>
                  <a:cubicBezTo>
                    <a:pt x="384823" y="296664"/>
                    <a:pt x="384449" y="296571"/>
                    <a:pt x="384215" y="296548"/>
                  </a:cubicBezTo>
                  <a:cubicBezTo>
                    <a:pt x="383770" y="296501"/>
                    <a:pt x="383396" y="296618"/>
                    <a:pt x="383069" y="296898"/>
                  </a:cubicBezTo>
                  <a:cubicBezTo>
                    <a:pt x="383022" y="296945"/>
                    <a:pt x="382835" y="297085"/>
                    <a:pt x="382694" y="297389"/>
                  </a:cubicBezTo>
                  <a:cubicBezTo>
                    <a:pt x="380121" y="296641"/>
                    <a:pt x="377079" y="295730"/>
                    <a:pt x="374553" y="294819"/>
                  </a:cubicBezTo>
                  <a:cubicBezTo>
                    <a:pt x="373055" y="294282"/>
                    <a:pt x="371745" y="293768"/>
                    <a:pt x="370810" y="293300"/>
                  </a:cubicBezTo>
                  <a:cubicBezTo>
                    <a:pt x="370435" y="293090"/>
                    <a:pt x="369780" y="292927"/>
                    <a:pt x="369967" y="292763"/>
                  </a:cubicBezTo>
                  <a:cubicBezTo>
                    <a:pt x="369570" y="292109"/>
                    <a:pt x="368751" y="291852"/>
                    <a:pt x="368049" y="292179"/>
                  </a:cubicBezTo>
                  <a:cubicBezTo>
                    <a:pt x="367324" y="292530"/>
                    <a:pt x="366996" y="293394"/>
                    <a:pt x="367324" y="294141"/>
                  </a:cubicBezTo>
                  <a:cubicBezTo>
                    <a:pt x="367488" y="294492"/>
                    <a:pt x="367815" y="294912"/>
                    <a:pt x="368377" y="295310"/>
                  </a:cubicBezTo>
                  <a:cubicBezTo>
                    <a:pt x="369055" y="295800"/>
                    <a:pt x="370178" y="296361"/>
                    <a:pt x="371582" y="296921"/>
                  </a:cubicBezTo>
                  <a:cubicBezTo>
                    <a:pt x="374880" y="298253"/>
                    <a:pt x="379653" y="299701"/>
                    <a:pt x="383115" y="300753"/>
                  </a:cubicBezTo>
                  <a:cubicBezTo>
                    <a:pt x="382624" y="301196"/>
                    <a:pt x="382203" y="301780"/>
                    <a:pt x="382484" y="302411"/>
                  </a:cubicBezTo>
                  <a:cubicBezTo>
                    <a:pt x="382788" y="303112"/>
                    <a:pt x="383583" y="303276"/>
                    <a:pt x="384285" y="303112"/>
                  </a:cubicBezTo>
                  <a:cubicBezTo>
                    <a:pt x="384285" y="303135"/>
                    <a:pt x="384308" y="303182"/>
                    <a:pt x="384308" y="303182"/>
                  </a:cubicBezTo>
                  <a:cubicBezTo>
                    <a:pt x="384893" y="304817"/>
                    <a:pt x="385525" y="306453"/>
                    <a:pt x="386157" y="308088"/>
                  </a:cubicBezTo>
                  <a:cubicBezTo>
                    <a:pt x="386812" y="309700"/>
                    <a:pt x="387490" y="311312"/>
                    <a:pt x="388215" y="312924"/>
                  </a:cubicBezTo>
                  <a:cubicBezTo>
                    <a:pt x="390602" y="318203"/>
                    <a:pt x="392988" y="323483"/>
                    <a:pt x="395444" y="328716"/>
                  </a:cubicBezTo>
                  <a:cubicBezTo>
                    <a:pt x="397082" y="332220"/>
                    <a:pt x="398743" y="335701"/>
                    <a:pt x="400451" y="339181"/>
                  </a:cubicBezTo>
                  <a:cubicBezTo>
                    <a:pt x="404217" y="346820"/>
                    <a:pt x="408218" y="354810"/>
                    <a:pt x="412663" y="362752"/>
                  </a:cubicBezTo>
                  <a:cubicBezTo>
                    <a:pt x="416991" y="370438"/>
                    <a:pt x="421694" y="378077"/>
                    <a:pt x="426840" y="385296"/>
                  </a:cubicBezTo>
                  <a:cubicBezTo>
                    <a:pt x="433882" y="395201"/>
                    <a:pt x="441766" y="404335"/>
                    <a:pt x="450586" y="411857"/>
                  </a:cubicBezTo>
                  <a:cubicBezTo>
                    <a:pt x="451241" y="412418"/>
                    <a:pt x="452224" y="412348"/>
                    <a:pt x="452785" y="411694"/>
                  </a:cubicBezTo>
                  <a:cubicBezTo>
                    <a:pt x="453347" y="411063"/>
                    <a:pt x="453277" y="410082"/>
                    <a:pt x="452645" y="409521"/>
                  </a:cubicBezTo>
                  <a:cubicBezTo>
                    <a:pt x="444199" y="401999"/>
                    <a:pt x="436760" y="392865"/>
                    <a:pt x="430045" y="383076"/>
                  </a:cubicBezTo>
                  <a:cubicBezTo>
                    <a:pt x="425109" y="375858"/>
                    <a:pt x="420571" y="368289"/>
                    <a:pt x="416336" y="360697"/>
                  </a:cubicBezTo>
                  <a:cubicBezTo>
                    <a:pt x="411914" y="352824"/>
                    <a:pt x="407797" y="344951"/>
                    <a:pt x="403960" y="337429"/>
                  </a:cubicBezTo>
                  <a:cubicBezTo>
                    <a:pt x="401784" y="333154"/>
                    <a:pt x="399655" y="328832"/>
                    <a:pt x="397550" y="324511"/>
                  </a:cubicBezTo>
                  <a:cubicBezTo>
                    <a:pt x="395444" y="320189"/>
                    <a:pt x="393339" y="315844"/>
                    <a:pt x="391257" y="311522"/>
                  </a:cubicBezTo>
                  <a:cubicBezTo>
                    <a:pt x="390531" y="309980"/>
                    <a:pt x="389830" y="308415"/>
                    <a:pt x="389151" y="306850"/>
                  </a:cubicBezTo>
                  <a:cubicBezTo>
                    <a:pt x="388473" y="305285"/>
                    <a:pt x="387841" y="303719"/>
                    <a:pt x="387233" y="302131"/>
                  </a:cubicBezTo>
                  <a:cubicBezTo>
                    <a:pt x="387233" y="302131"/>
                    <a:pt x="387256" y="302131"/>
                    <a:pt x="387256" y="302131"/>
                  </a:cubicBezTo>
                  <a:cubicBezTo>
                    <a:pt x="396380" y="305915"/>
                    <a:pt x="405457" y="309747"/>
                    <a:pt x="414535" y="313625"/>
                  </a:cubicBezTo>
                  <a:cubicBezTo>
                    <a:pt x="420945" y="316381"/>
                    <a:pt x="427308" y="319161"/>
                    <a:pt x="433695" y="321941"/>
                  </a:cubicBezTo>
                  <a:cubicBezTo>
                    <a:pt x="433812" y="322198"/>
                    <a:pt x="433789" y="322385"/>
                    <a:pt x="434023" y="322712"/>
                  </a:cubicBezTo>
                  <a:cubicBezTo>
                    <a:pt x="434514" y="323343"/>
                    <a:pt x="435426" y="324230"/>
                    <a:pt x="435660" y="324838"/>
                  </a:cubicBezTo>
                  <a:lnTo>
                    <a:pt x="438936" y="333364"/>
                  </a:lnTo>
                  <a:cubicBezTo>
                    <a:pt x="440643" y="337453"/>
                    <a:pt x="442585" y="341471"/>
                    <a:pt x="444667" y="345419"/>
                  </a:cubicBezTo>
                  <a:cubicBezTo>
                    <a:pt x="446726" y="349367"/>
                    <a:pt x="448949" y="353221"/>
                    <a:pt x="451194" y="357029"/>
                  </a:cubicBezTo>
                  <a:cubicBezTo>
                    <a:pt x="455101" y="363570"/>
                    <a:pt x="458985" y="370088"/>
                    <a:pt x="463079" y="376442"/>
                  </a:cubicBezTo>
                  <a:cubicBezTo>
                    <a:pt x="467220" y="382843"/>
                    <a:pt x="471525" y="389104"/>
                    <a:pt x="476133" y="395177"/>
                  </a:cubicBezTo>
                  <a:cubicBezTo>
                    <a:pt x="482216" y="403237"/>
                    <a:pt x="488837" y="410946"/>
                    <a:pt x="496183" y="418165"/>
                  </a:cubicBezTo>
                  <a:cubicBezTo>
                    <a:pt x="496791" y="418772"/>
                    <a:pt x="497774" y="418772"/>
                    <a:pt x="498382" y="418165"/>
                  </a:cubicBezTo>
                  <a:cubicBezTo>
                    <a:pt x="498990" y="417557"/>
                    <a:pt x="498990" y="416576"/>
                    <a:pt x="498382" y="415969"/>
                  </a:cubicBezTo>
                  <a:cubicBezTo>
                    <a:pt x="491340" y="408680"/>
                    <a:pt x="485094" y="400901"/>
                    <a:pt x="479268" y="392865"/>
                  </a:cubicBezTo>
                  <a:cubicBezTo>
                    <a:pt x="474847" y="386767"/>
                    <a:pt x="470682" y="380507"/>
                    <a:pt x="466612" y="374176"/>
                  </a:cubicBezTo>
                  <a:cubicBezTo>
                    <a:pt x="462541" y="367845"/>
                    <a:pt x="458540" y="361444"/>
                    <a:pt x="454587" y="354997"/>
                  </a:cubicBezTo>
                  <a:cubicBezTo>
                    <a:pt x="451826" y="350535"/>
                    <a:pt x="449136" y="346003"/>
                    <a:pt x="446656" y="341377"/>
                  </a:cubicBezTo>
                  <a:cubicBezTo>
                    <a:pt x="444995" y="338317"/>
                    <a:pt x="443427" y="335187"/>
                    <a:pt x="442000" y="332010"/>
                  </a:cubicBezTo>
                  <a:lnTo>
                    <a:pt x="438725" y="324137"/>
                  </a:lnTo>
                  <a:cubicBezTo>
                    <a:pt x="439824" y="324627"/>
                    <a:pt x="440924" y="325071"/>
                    <a:pt x="442000" y="325562"/>
                  </a:cubicBezTo>
                  <a:cubicBezTo>
                    <a:pt x="455569" y="331496"/>
                    <a:pt x="469138" y="337359"/>
                    <a:pt x="482707" y="343269"/>
                  </a:cubicBezTo>
                  <a:cubicBezTo>
                    <a:pt x="483924" y="345582"/>
                    <a:pt x="485328" y="348222"/>
                    <a:pt x="485468" y="348479"/>
                  </a:cubicBezTo>
                  <a:lnTo>
                    <a:pt x="494194" y="365205"/>
                  </a:lnTo>
                  <a:cubicBezTo>
                    <a:pt x="499318" y="374643"/>
                    <a:pt x="504511" y="383614"/>
                    <a:pt x="510407" y="392070"/>
                  </a:cubicBezTo>
                  <a:cubicBezTo>
                    <a:pt x="516349" y="400550"/>
                    <a:pt x="523040" y="408493"/>
                    <a:pt x="530737" y="416109"/>
                  </a:cubicBezTo>
                  <a:cubicBezTo>
                    <a:pt x="533778" y="419076"/>
                    <a:pt x="537124" y="423491"/>
                    <a:pt x="540890" y="426645"/>
                  </a:cubicBezTo>
                  <a:cubicBezTo>
                    <a:pt x="542715" y="428163"/>
                    <a:pt x="544634" y="429425"/>
                    <a:pt x="546669" y="430149"/>
                  </a:cubicBezTo>
                  <a:cubicBezTo>
                    <a:pt x="547464" y="430452"/>
                    <a:pt x="548353" y="430032"/>
                    <a:pt x="548658" y="429238"/>
                  </a:cubicBezTo>
                  <a:cubicBezTo>
                    <a:pt x="548962" y="428443"/>
                    <a:pt x="548564" y="427532"/>
                    <a:pt x="547745" y="427252"/>
                  </a:cubicBezTo>
                  <a:cubicBezTo>
                    <a:pt x="545546" y="426364"/>
                    <a:pt x="543534" y="424706"/>
                    <a:pt x="541616" y="422790"/>
                  </a:cubicBezTo>
                  <a:cubicBezTo>
                    <a:pt x="538598" y="419753"/>
                    <a:pt x="535884" y="416085"/>
                    <a:pt x="533357" y="413492"/>
                  </a:cubicBezTo>
                  <a:cubicBezTo>
                    <a:pt x="525941" y="405947"/>
                    <a:pt x="519671" y="397981"/>
                    <a:pt x="513869" y="389664"/>
                  </a:cubicBezTo>
                  <a:cubicBezTo>
                    <a:pt x="508044" y="381324"/>
                    <a:pt x="502687" y="372634"/>
                    <a:pt x="497493" y="363407"/>
                  </a:cubicBezTo>
                  <a:lnTo>
                    <a:pt x="488346" y="346937"/>
                  </a:lnTo>
                  <a:cubicBezTo>
                    <a:pt x="488275" y="346820"/>
                    <a:pt x="487901" y="346166"/>
                    <a:pt x="487433" y="345325"/>
                  </a:cubicBezTo>
                  <a:cubicBezTo>
                    <a:pt x="497891" y="349881"/>
                    <a:pt x="508348" y="354506"/>
                    <a:pt x="518829" y="358991"/>
                  </a:cubicBezTo>
                  <a:cubicBezTo>
                    <a:pt x="522221" y="360440"/>
                    <a:pt x="525637" y="361818"/>
                    <a:pt x="529029" y="363266"/>
                  </a:cubicBezTo>
                  <a:cubicBezTo>
                    <a:pt x="528749" y="365018"/>
                    <a:pt x="529614" y="367612"/>
                    <a:pt x="531416" y="370438"/>
                  </a:cubicBezTo>
                  <a:cubicBezTo>
                    <a:pt x="534036" y="374620"/>
                    <a:pt x="538340" y="379479"/>
                    <a:pt x="541662" y="383053"/>
                  </a:cubicBezTo>
                  <a:cubicBezTo>
                    <a:pt x="546435" y="388122"/>
                    <a:pt x="551465" y="393869"/>
                    <a:pt x="556869" y="399523"/>
                  </a:cubicBezTo>
                  <a:cubicBezTo>
                    <a:pt x="560332" y="403120"/>
                    <a:pt x="563934" y="406671"/>
                    <a:pt x="567654" y="410035"/>
                  </a:cubicBezTo>
                  <a:cubicBezTo>
                    <a:pt x="574135" y="415945"/>
                    <a:pt x="580943" y="421248"/>
                    <a:pt x="587914" y="425103"/>
                  </a:cubicBezTo>
                  <a:cubicBezTo>
                    <a:pt x="588663" y="425523"/>
                    <a:pt x="589622" y="425290"/>
                    <a:pt x="590043" y="424542"/>
                  </a:cubicBezTo>
                  <a:cubicBezTo>
                    <a:pt x="590464" y="423795"/>
                    <a:pt x="590207" y="422860"/>
                    <a:pt x="589482" y="422416"/>
                  </a:cubicBezTo>
                  <a:cubicBezTo>
                    <a:pt x="582861" y="418445"/>
                    <a:pt x="576498" y="413025"/>
                    <a:pt x="570345" y="407138"/>
                  </a:cubicBezTo>
                  <a:cubicBezTo>
                    <a:pt x="566789" y="403751"/>
                    <a:pt x="563326" y="400153"/>
                    <a:pt x="559911" y="396602"/>
                  </a:cubicBezTo>
                  <a:cubicBezTo>
                    <a:pt x="554506" y="390972"/>
                    <a:pt x="549266" y="385413"/>
                    <a:pt x="544376" y="380437"/>
                  </a:cubicBezTo>
                  <a:cubicBezTo>
                    <a:pt x="541569" y="377610"/>
                    <a:pt x="538036" y="373896"/>
                    <a:pt x="535416" y="370462"/>
                  </a:cubicBezTo>
                  <a:cubicBezTo>
                    <a:pt x="534036" y="368639"/>
                    <a:pt x="532889" y="366887"/>
                    <a:pt x="532305" y="365416"/>
                  </a:cubicBezTo>
                  <a:cubicBezTo>
                    <a:pt x="532164" y="365089"/>
                    <a:pt x="532211" y="364855"/>
                    <a:pt x="532141" y="364551"/>
                  </a:cubicBezTo>
                  <a:cubicBezTo>
                    <a:pt x="544868" y="369924"/>
                    <a:pt x="557594" y="375321"/>
                    <a:pt x="570368" y="380554"/>
                  </a:cubicBezTo>
                  <a:cubicBezTo>
                    <a:pt x="599120" y="392304"/>
                    <a:pt x="628013" y="403634"/>
                    <a:pt x="657163" y="414427"/>
                  </a:cubicBezTo>
                  <a:close/>
                  <a:moveTo>
                    <a:pt x="497750" y="270150"/>
                  </a:moveTo>
                  <a:cubicBezTo>
                    <a:pt x="497750" y="270126"/>
                    <a:pt x="497680" y="270173"/>
                    <a:pt x="497657" y="270173"/>
                  </a:cubicBezTo>
                  <a:cubicBezTo>
                    <a:pt x="497563" y="270197"/>
                    <a:pt x="497470" y="270197"/>
                    <a:pt x="497376" y="270220"/>
                  </a:cubicBezTo>
                  <a:cubicBezTo>
                    <a:pt x="497587" y="270360"/>
                    <a:pt x="497750" y="270430"/>
                    <a:pt x="497750" y="270150"/>
                  </a:cubicBezTo>
                  <a:close/>
                  <a:moveTo>
                    <a:pt x="545967" y="328973"/>
                  </a:moveTo>
                  <a:cubicBezTo>
                    <a:pt x="550740" y="328412"/>
                    <a:pt x="555536" y="327945"/>
                    <a:pt x="560332" y="327548"/>
                  </a:cubicBezTo>
                  <a:cubicBezTo>
                    <a:pt x="564285" y="327244"/>
                    <a:pt x="568216" y="327080"/>
                    <a:pt x="572169" y="327057"/>
                  </a:cubicBezTo>
                  <a:cubicBezTo>
                    <a:pt x="576123" y="327057"/>
                    <a:pt x="580054" y="327174"/>
                    <a:pt x="584007" y="327454"/>
                  </a:cubicBezTo>
                  <a:lnTo>
                    <a:pt x="591985" y="328248"/>
                  </a:lnTo>
                  <a:cubicBezTo>
                    <a:pt x="592102" y="328272"/>
                    <a:pt x="593459" y="328646"/>
                    <a:pt x="594418" y="328762"/>
                  </a:cubicBezTo>
                  <a:cubicBezTo>
                    <a:pt x="594605" y="328622"/>
                    <a:pt x="594816" y="328552"/>
                    <a:pt x="595050" y="328505"/>
                  </a:cubicBezTo>
                  <a:cubicBezTo>
                    <a:pt x="594933" y="328575"/>
                    <a:pt x="594816" y="328692"/>
                    <a:pt x="594699" y="328786"/>
                  </a:cubicBezTo>
                  <a:cubicBezTo>
                    <a:pt x="595073" y="328809"/>
                    <a:pt x="595330" y="328786"/>
                    <a:pt x="595330" y="328622"/>
                  </a:cubicBezTo>
                  <a:cubicBezTo>
                    <a:pt x="595330" y="328552"/>
                    <a:pt x="595307" y="328505"/>
                    <a:pt x="595284" y="328482"/>
                  </a:cubicBezTo>
                  <a:cubicBezTo>
                    <a:pt x="595424" y="328482"/>
                    <a:pt x="595564" y="328505"/>
                    <a:pt x="595705" y="328552"/>
                  </a:cubicBezTo>
                  <a:cubicBezTo>
                    <a:pt x="596711" y="328832"/>
                    <a:pt x="596898" y="329487"/>
                    <a:pt x="596945" y="329627"/>
                  </a:cubicBezTo>
                  <a:cubicBezTo>
                    <a:pt x="597085" y="330024"/>
                    <a:pt x="597132" y="331472"/>
                    <a:pt x="595518" y="331589"/>
                  </a:cubicBezTo>
                  <a:cubicBezTo>
                    <a:pt x="594909" y="331659"/>
                    <a:pt x="591891" y="331355"/>
                    <a:pt x="591704" y="331332"/>
                  </a:cubicBezTo>
                  <a:lnTo>
                    <a:pt x="583820" y="330771"/>
                  </a:lnTo>
                  <a:cubicBezTo>
                    <a:pt x="579960" y="330631"/>
                    <a:pt x="576100" y="330608"/>
                    <a:pt x="572240" y="330725"/>
                  </a:cubicBezTo>
                  <a:cubicBezTo>
                    <a:pt x="568380" y="330841"/>
                    <a:pt x="564519" y="331075"/>
                    <a:pt x="560683" y="331472"/>
                  </a:cubicBezTo>
                  <a:cubicBezTo>
                    <a:pt x="555933" y="331939"/>
                    <a:pt x="551184" y="332500"/>
                    <a:pt x="546458" y="333084"/>
                  </a:cubicBezTo>
                  <a:cubicBezTo>
                    <a:pt x="541733" y="333692"/>
                    <a:pt x="536983" y="334346"/>
                    <a:pt x="532281" y="335023"/>
                  </a:cubicBezTo>
                  <a:cubicBezTo>
                    <a:pt x="526596" y="335841"/>
                    <a:pt x="520911" y="336682"/>
                    <a:pt x="515250" y="337569"/>
                  </a:cubicBezTo>
                  <a:cubicBezTo>
                    <a:pt x="506734" y="338901"/>
                    <a:pt x="498242" y="340279"/>
                    <a:pt x="489702" y="341681"/>
                  </a:cubicBezTo>
                  <a:cubicBezTo>
                    <a:pt x="488860" y="341821"/>
                    <a:pt x="488065" y="341260"/>
                    <a:pt x="487901" y="340419"/>
                  </a:cubicBezTo>
                  <a:cubicBezTo>
                    <a:pt x="487761" y="339578"/>
                    <a:pt x="488322" y="338761"/>
                    <a:pt x="489164" y="338621"/>
                  </a:cubicBezTo>
                  <a:cubicBezTo>
                    <a:pt x="497657" y="336985"/>
                    <a:pt x="506126" y="335303"/>
                    <a:pt x="514595" y="333785"/>
                  </a:cubicBezTo>
                  <a:cubicBezTo>
                    <a:pt x="520280" y="332757"/>
                    <a:pt x="525965" y="331776"/>
                    <a:pt x="531673" y="330912"/>
                  </a:cubicBezTo>
                  <a:cubicBezTo>
                    <a:pt x="536422" y="330187"/>
                    <a:pt x="541171" y="329533"/>
                    <a:pt x="545967" y="328973"/>
                  </a:cubicBezTo>
                  <a:close/>
                  <a:moveTo>
                    <a:pt x="278096" y="388076"/>
                  </a:moveTo>
                  <a:cubicBezTo>
                    <a:pt x="279710" y="386931"/>
                    <a:pt x="281277" y="385786"/>
                    <a:pt x="282868" y="384618"/>
                  </a:cubicBezTo>
                  <a:cubicBezTo>
                    <a:pt x="285184" y="382866"/>
                    <a:pt x="287477" y="381067"/>
                    <a:pt x="289699" y="379199"/>
                  </a:cubicBezTo>
                  <a:cubicBezTo>
                    <a:pt x="291899" y="377353"/>
                    <a:pt x="294074" y="375414"/>
                    <a:pt x="296180" y="373428"/>
                  </a:cubicBezTo>
                  <a:cubicBezTo>
                    <a:pt x="302496" y="367495"/>
                    <a:pt x="308392" y="361094"/>
                    <a:pt x="314147" y="354670"/>
                  </a:cubicBezTo>
                  <a:cubicBezTo>
                    <a:pt x="314732" y="354039"/>
                    <a:pt x="314685" y="353058"/>
                    <a:pt x="314077" y="352474"/>
                  </a:cubicBezTo>
                  <a:cubicBezTo>
                    <a:pt x="313445" y="351890"/>
                    <a:pt x="312463" y="351936"/>
                    <a:pt x="311878" y="352567"/>
                  </a:cubicBezTo>
                  <a:cubicBezTo>
                    <a:pt x="306895" y="357636"/>
                    <a:pt x="301771" y="362636"/>
                    <a:pt x="296531" y="367495"/>
                  </a:cubicBezTo>
                  <a:cubicBezTo>
                    <a:pt x="293911" y="369924"/>
                    <a:pt x="291267" y="372307"/>
                    <a:pt x="288600" y="374643"/>
                  </a:cubicBezTo>
                  <a:cubicBezTo>
                    <a:pt x="285910" y="376979"/>
                    <a:pt x="283219" y="379292"/>
                    <a:pt x="280435" y="381488"/>
                  </a:cubicBezTo>
                  <a:cubicBezTo>
                    <a:pt x="278564" y="383006"/>
                    <a:pt x="276645" y="384478"/>
                    <a:pt x="274727" y="385950"/>
                  </a:cubicBezTo>
                  <a:cubicBezTo>
                    <a:pt x="272785" y="387422"/>
                    <a:pt x="270843" y="388893"/>
                    <a:pt x="268901" y="390342"/>
                  </a:cubicBezTo>
                  <a:cubicBezTo>
                    <a:pt x="267568" y="391323"/>
                    <a:pt x="264176" y="393589"/>
                    <a:pt x="263357" y="394313"/>
                  </a:cubicBezTo>
                  <a:cubicBezTo>
                    <a:pt x="262819" y="394780"/>
                    <a:pt x="262702" y="395248"/>
                    <a:pt x="262678" y="395434"/>
                  </a:cubicBezTo>
                  <a:cubicBezTo>
                    <a:pt x="262561" y="396229"/>
                    <a:pt x="262842" y="396813"/>
                    <a:pt x="263638" y="397070"/>
                  </a:cubicBezTo>
                  <a:cubicBezTo>
                    <a:pt x="263778" y="397140"/>
                    <a:pt x="264293" y="397303"/>
                    <a:pt x="265158" y="396930"/>
                  </a:cubicBezTo>
                  <a:cubicBezTo>
                    <a:pt x="265345" y="396859"/>
                    <a:pt x="265322" y="396626"/>
                    <a:pt x="265439" y="396509"/>
                  </a:cubicBezTo>
                  <a:cubicBezTo>
                    <a:pt x="265392" y="396579"/>
                    <a:pt x="265369" y="396719"/>
                    <a:pt x="265299" y="396602"/>
                  </a:cubicBezTo>
                  <a:cubicBezTo>
                    <a:pt x="265158" y="396416"/>
                    <a:pt x="265299" y="396182"/>
                    <a:pt x="265626" y="395902"/>
                  </a:cubicBezTo>
                  <a:cubicBezTo>
                    <a:pt x="265626" y="395948"/>
                    <a:pt x="265603" y="396135"/>
                    <a:pt x="265579" y="396322"/>
                  </a:cubicBezTo>
                  <a:cubicBezTo>
                    <a:pt x="265767" y="396065"/>
                    <a:pt x="266071" y="395902"/>
                    <a:pt x="266071" y="395575"/>
                  </a:cubicBezTo>
                  <a:cubicBezTo>
                    <a:pt x="267404" y="394710"/>
                    <a:pt x="269954" y="393659"/>
                    <a:pt x="270843" y="393052"/>
                  </a:cubicBezTo>
                  <a:cubicBezTo>
                    <a:pt x="273276" y="391416"/>
                    <a:pt x="275686" y="389758"/>
                    <a:pt x="278096" y="388076"/>
                  </a:cubicBezTo>
                  <a:close/>
                  <a:moveTo>
                    <a:pt x="263895" y="394220"/>
                  </a:moveTo>
                  <a:cubicBezTo>
                    <a:pt x="263895" y="394266"/>
                    <a:pt x="263965" y="394196"/>
                    <a:pt x="264035" y="394173"/>
                  </a:cubicBezTo>
                  <a:cubicBezTo>
                    <a:pt x="264129" y="394150"/>
                    <a:pt x="264199" y="394126"/>
                    <a:pt x="264293" y="394103"/>
                  </a:cubicBezTo>
                  <a:cubicBezTo>
                    <a:pt x="264059" y="394009"/>
                    <a:pt x="263825" y="393986"/>
                    <a:pt x="263895" y="394220"/>
                  </a:cubicBezTo>
                  <a:close/>
                  <a:moveTo>
                    <a:pt x="291150" y="275149"/>
                  </a:moveTo>
                  <a:cubicBezTo>
                    <a:pt x="285886" y="272579"/>
                    <a:pt x="280318" y="270337"/>
                    <a:pt x="274586" y="268304"/>
                  </a:cubicBezTo>
                  <a:cubicBezTo>
                    <a:pt x="268995" y="266319"/>
                    <a:pt x="263216" y="264590"/>
                    <a:pt x="257438" y="263071"/>
                  </a:cubicBezTo>
                  <a:cubicBezTo>
                    <a:pt x="252782" y="261833"/>
                    <a:pt x="248103" y="260712"/>
                    <a:pt x="243471" y="259731"/>
                  </a:cubicBezTo>
                  <a:cubicBezTo>
                    <a:pt x="236242" y="258236"/>
                    <a:pt x="229083" y="257044"/>
                    <a:pt x="222182" y="256320"/>
                  </a:cubicBezTo>
                  <a:cubicBezTo>
                    <a:pt x="221316" y="256227"/>
                    <a:pt x="220685" y="255479"/>
                    <a:pt x="220755" y="254638"/>
                  </a:cubicBezTo>
                  <a:cubicBezTo>
                    <a:pt x="220848" y="253774"/>
                    <a:pt x="221597" y="253143"/>
                    <a:pt x="222439" y="253213"/>
                  </a:cubicBezTo>
                  <a:cubicBezTo>
                    <a:pt x="229481" y="253680"/>
                    <a:pt x="236827" y="254498"/>
                    <a:pt x="244220" y="255830"/>
                  </a:cubicBezTo>
                  <a:cubicBezTo>
                    <a:pt x="248992" y="256694"/>
                    <a:pt x="253788" y="257745"/>
                    <a:pt x="258514" y="259030"/>
                  </a:cubicBezTo>
                  <a:cubicBezTo>
                    <a:pt x="264433" y="260619"/>
                    <a:pt x="270258" y="262581"/>
                    <a:pt x="275896" y="264800"/>
                  </a:cubicBezTo>
                  <a:cubicBezTo>
                    <a:pt x="281675" y="267066"/>
                    <a:pt x="287243" y="269659"/>
                    <a:pt x="292507" y="272509"/>
                  </a:cubicBezTo>
                  <a:cubicBezTo>
                    <a:pt x="293232" y="272883"/>
                    <a:pt x="293513" y="273794"/>
                    <a:pt x="293139" y="274518"/>
                  </a:cubicBezTo>
                  <a:cubicBezTo>
                    <a:pt x="292764" y="275242"/>
                    <a:pt x="291875" y="275523"/>
                    <a:pt x="291150" y="275149"/>
                  </a:cubicBezTo>
                  <a:close/>
                  <a:moveTo>
                    <a:pt x="290635" y="309139"/>
                  </a:moveTo>
                  <a:cubicBezTo>
                    <a:pt x="291641" y="308835"/>
                    <a:pt x="297162" y="306686"/>
                    <a:pt x="302052" y="305074"/>
                  </a:cubicBezTo>
                  <a:cubicBezTo>
                    <a:pt x="304415" y="304304"/>
                    <a:pt x="306591" y="303673"/>
                    <a:pt x="308018" y="303462"/>
                  </a:cubicBezTo>
                  <a:cubicBezTo>
                    <a:pt x="308205" y="303439"/>
                    <a:pt x="308415" y="303369"/>
                    <a:pt x="308579" y="303346"/>
                  </a:cubicBezTo>
                  <a:cubicBezTo>
                    <a:pt x="308532" y="303299"/>
                    <a:pt x="308486" y="303252"/>
                    <a:pt x="308462" y="303229"/>
                  </a:cubicBezTo>
                  <a:cubicBezTo>
                    <a:pt x="308509" y="303276"/>
                    <a:pt x="308556" y="303299"/>
                    <a:pt x="308603" y="303346"/>
                  </a:cubicBezTo>
                  <a:lnTo>
                    <a:pt x="308579" y="303346"/>
                  </a:lnTo>
                  <a:cubicBezTo>
                    <a:pt x="308649" y="303416"/>
                    <a:pt x="308743" y="303486"/>
                    <a:pt x="308790" y="303416"/>
                  </a:cubicBezTo>
                  <a:cubicBezTo>
                    <a:pt x="309398" y="303696"/>
                    <a:pt x="310123" y="303533"/>
                    <a:pt x="310568" y="302995"/>
                  </a:cubicBezTo>
                  <a:cubicBezTo>
                    <a:pt x="311059" y="302341"/>
                    <a:pt x="310942" y="301407"/>
                    <a:pt x="310310" y="300916"/>
                  </a:cubicBezTo>
                  <a:cubicBezTo>
                    <a:pt x="309983" y="300659"/>
                    <a:pt x="309421" y="300426"/>
                    <a:pt x="308603" y="300426"/>
                  </a:cubicBezTo>
                  <a:cubicBezTo>
                    <a:pt x="307784" y="300426"/>
                    <a:pt x="306544" y="300636"/>
                    <a:pt x="305070" y="301033"/>
                  </a:cubicBezTo>
                  <a:cubicBezTo>
                    <a:pt x="299783" y="302365"/>
                    <a:pt x="291056" y="305728"/>
                    <a:pt x="289746" y="306102"/>
                  </a:cubicBezTo>
                  <a:cubicBezTo>
                    <a:pt x="279546" y="308976"/>
                    <a:pt x="269440" y="312129"/>
                    <a:pt x="259403" y="315447"/>
                  </a:cubicBezTo>
                  <a:cubicBezTo>
                    <a:pt x="249367" y="318764"/>
                    <a:pt x="239377" y="322268"/>
                    <a:pt x="229434" y="325889"/>
                  </a:cubicBezTo>
                  <a:cubicBezTo>
                    <a:pt x="202343" y="335747"/>
                    <a:pt x="175018" y="345676"/>
                    <a:pt x="147576" y="355557"/>
                  </a:cubicBezTo>
                  <a:cubicBezTo>
                    <a:pt x="143598" y="356982"/>
                    <a:pt x="139621" y="358384"/>
                    <a:pt x="135644" y="359809"/>
                  </a:cubicBezTo>
                  <a:cubicBezTo>
                    <a:pt x="135527" y="359622"/>
                    <a:pt x="135644" y="359459"/>
                    <a:pt x="135410" y="359272"/>
                  </a:cubicBezTo>
                  <a:cubicBezTo>
                    <a:pt x="134311" y="358361"/>
                    <a:pt x="128789" y="356281"/>
                    <a:pt x="126544" y="355534"/>
                  </a:cubicBezTo>
                  <a:cubicBezTo>
                    <a:pt x="123923" y="354670"/>
                    <a:pt x="121303" y="353829"/>
                    <a:pt x="118659" y="353058"/>
                  </a:cubicBezTo>
                  <a:cubicBezTo>
                    <a:pt x="115992" y="352263"/>
                    <a:pt x="113325" y="351539"/>
                    <a:pt x="110658" y="350885"/>
                  </a:cubicBezTo>
                  <a:cubicBezTo>
                    <a:pt x="105371" y="349624"/>
                    <a:pt x="100060" y="348456"/>
                    <a:pt x="94703" y="347498"/>
                  </a:cubicBezTo>
                  <a:cubicBezTo>
                    <a:pt x="91124" y="346867"/>
                    <a:pt x="87544" y="346330"/>
                    <a:pt x="83941" y="345863"/>
                  </a:cubicBezTo>
                  <a:cubicBezTo>
                    <a:pt x="74958" y="344695"/>
                    <a:pt x="65927" y="343947"/>
                    <a:pt x="56920" y="343456"/>
                  </a:cubicBezTo>
                  <a:cubicBezTo>
                    <a:pt x="56055" y="343410"/>
                    <a:pt x="55306" y="344040"/>
                    <a:pt x="55259" y="344905"/>
                  </a:cubicBezTo>
                  <a:cubicBezTo>
                    <a:pt x="55189" y="345746"/>
                    <a:pt x="55844" y="346493"/>
                    <a:pt x="56686" y="346563"/>
                  </a:cubicBezTo>
                  <a:cubicBezTo>
                    <a:pt x="65576" y="347358"/>
                    <a:pt x="74490" y="348479"/>
                    <a:pt x="83380" y="349881"/>
                  </a:cubicBezTo>
                  <a:cubicBezTo>
                    <a:pt x="86913" y="350418"/>
                    <a:pt x="90445" y="351025"/>
                    <a:pt x="93954" y="351633"/>
                  </a:cubicBezTo>
                  <a:cubicBezTo>
                    <a:pt x="99265" y="352567"/>
                    <a:pt x="104529" y="353548"/>
                    <a:pt x="109769" y="354693"/>
                  </a:cubicBezTo>
                  <a:cubicBezTo>
                    <a:pt x="112413" y="355277"/>
                    <a:pt x="115033" y="355908"/>
                    <a:pt x="117677" y="356585"/>
                  </a:cubicBezTo>
                  <a:cubicBezTo>
                    <a:pt x="120297" y="357263"/>
                    <a:pt x="122917" y="357987"/>
                    <a:pt x="125538" y="358758"/>
                  </a:cubicBezTo>
                  <a:cubicBezTo>
                    <a:pt x="126965" y="359155"/>
                    <a:pt x="130708" y="359926"/>
                    <a:pt x="132556" y="360697"/>
                  </a:cubicBezTo>
                  <a:cubicBezTo>
                    <a:pt x="132556" y="360743"/>
                    <a:pt x="132533" y="360814"/>
                    <a:pt x="132533" y="360860"/>
                  </a:cubicBezTo>
                  <a:cubicBezTo>
                    <a:pt x="132533" y="360884"/>
                    <a:pt x="132579" y="360884"/>
                    <a:pt x="132579" y="360907"/>
                  </a:cubicBezTo>
                  <a:cubicBezTo>
                    <a:pt x="119361" y="365649"/>
                    <a:pt x="106167" y="370391"/>
                    <a:pt x="92925" y="375017"/>
                  </a:cubicBezTo>
                  <a:cubicBezTo>
                    <a:pt x="62348" y="385670"/>
                    <a:pt x="31724" y="395948"/>
                    <a:pt x="1100" y="405293"/>
                  </a:cubicBezTo>
                  <a:cubicBezTo>
                    <a:pt x="281" y="405526"/>
                    <a:pt x="-187" y="406391"/>
                    <a:pt x="71" y="407208"/>
                  </a:cubicBezTo>
                  <a:cubicBezTo>
                    <a:pt x="305" y="408026"/>
                    <a:pt x="1170" y="408493"/>
                    <a:pt x="1989" y="408260"/>
                  </a:cubicBezTo>
                  <a:cubicBezTo>
                    <a:pt x="32730" y="399172"/>
                    <a:pt x="63541" y="389244"/>
                    <a:pt x="94212" y="378755"/>
                  </a:cubicBezTo>
                  <a:cubicBezTo>
                    <a:pt x="112530" y="372517"/>
                    <a:pt x="130825" y="366093"/>
                    <a:pt x="149026" y="359505"/>
                  </a:cubicBezTo>
                  <a:cubicBezTo>
                    <a:pt x="176468" y="349624"/>
                    <a:pt x="203723" y="339415"/>
                    <a:pt x="230744" y="329393"/>
                  </a:cubicBezTo>
                  <a:cubicBezTo>
                    <a:pt x="240640" y="325702"/>
                    <a:pt x="250560" y="322128"/>
                    <a:pt x="260526" y="318741"/>
                  </a:cubicBezTo>
                  <a:cubicBezTo>
                    <a:pt x="270469" y="315330"/>
                    <a:pt x="280505" y="312106"/>
                    <a:pt x="290635" y="309139"/>
                  </a:cubicBezTo>
                  <a:close/>
                  <a:moveTo>
                    <a:pt x="134147" y="359365"/>
                  </a:moveTo>
                  <a:cubicBezTo>
                    <a:pt x="134147" y="359412"/>
                    <a:pt x="134053" y="359365"/>
                    <a:pt x="134006" y="359389"/>
                  </a:cubicBezTo>
                  <a:cubicBezTo>
                    <a:pt x="133936" y="359389"/>
                    <a:pt x="133866" y="359389"/>
                    <a:pt x="133796" y="359389"/>
                  </a:cubicBezTo>
                  <a:cubicBezTo>
                    <a:pt x="133960" y="359248"/>
                    <a:pt x="134123" y="359155"/>
                    <a:pt x="134147" y="359365"/>
                  </a:cubicBezTo>
                  <a:close/>
                  <a:moveTo>
                    <a:pt x="171672" y="355020"/>
                  </a:moveTo>
                  <a:cubicBezTo>
                    <a:pt x="163016" y="364131"/>
                    <a:pt x="153822" y="372798"/>
                    <a:pt x="144183" y="380951"/>
                  </a:cubicBezTo>
                  <a:cubicBezTo>
                    <a:pt x="140323" y="384198"/>
                    <a:pt x="136416" y="387375"/>
                    <a:pt x="132439" y="390459"/>
                  </a:cubicBezTo>
                  <a:cubicBezTo>
                    <a:pt x="126473" y="395107"/>
                    <a:pt x="120344" y="399546"/>
                    <a:pt x="114238" y="403938"/>
                  </a:cubicBezTo>
                  <a:cubicBezTo>
                    <a:pt x="112577" y="405129"/>
                    <a:pt x="103008" y="413072"/>
                    <a:pt x="96692" y="416623"/>
                  </a:cubicBezTo>
                  <a:cubicBezTo>
                    <a:pt x="94914" y="417627"/>
                    <a:pt x="93370" y="418305"/>
                    <a:pt x="92247" y="418468"/>
                  </a:cubicBezTo>
                  <a:cubicBezTo>
                    <a:pt x="91475" y="418585"/>
                    <a:pt x="90843" y="418515"/>
                    <a:pt x="90352" y="418305"/>
                  </a:cubicBezTo>
                  <a:cubicBezTo>
                    <a:pt x="89603" y="418001"/>
                    <a:pt x="89229" y="417137"/>
                    <a:pt x="89556" y="416366"/>
                  </a:cubicBezTo>
                  <a:cubicBezTo>
                    <a:pt x="89860" y="415642"/>
                    <a:pt x="90702" y="415268"/>
                    <a:pt x="91428" y="415548"/>
                  </a:cubicBezTo>
                  <a:cubicBezTo>
                    <a:pt x="91428" y="415665"/>
                    <a:pt x="91685" y="415525"/>
                    <a:pt x="91849" y="415478"/>
                  </a:cubicBezTo>
                  <a:cubicBezTo>
                    <a:pt x="92293" y="415385"/>
                    <a:pt x="92785" y="415174"/>
                    <a:pt x="93346" y="414894"/>
                  </a:cubicBezTo>
                  <a:cubicBezTo>
                    <a:pt x="95054" y="414053"/>
                    <a:pt x="97206" y="412605"/>
                    <a:pt x="99429" y="410969"/>
                  </a:cubicBezTo>
                  <a:cubicBezTo>
                    <a:pt x="104880" y="406975"/>
                    <a:pt x="110752" y="401859"/>
                    <a:pt x="111992" y="400901"/>
                  </a:cubicBezTo>
                  <a:cubicBezTo>
                    <a:pt x="119221" y="395551"/>
                    <a:pt x="126333" y="389991"/>
                    <a:pt x="133375" y="384385"/>
                  </a:cubicBezTo>
                  <a:cubicBezTo>
                    <a:pt x="138054" y="380647"/>
                    <a:pt x="142709" y="376862"/>
                    <a:pt x="147295" y="373008"/>
                  </a:cubicBezTo>
                  <a:cubicBezTo>
                    <a:pt x="154945" y="366537"/>
                    <a:pt x="162385" y="359879"/>
                    <a:pt x="169450" y="352847"/>
                  </a:cubicBezTo>
                  <a:cubicBezTo>
                    <a:pt x="170058" y="352240"/>
                    <a:pt x="171041" y="352217"/>
                    <a:pt x="171649" y="352824"/>
                  </a:cubicBezTo>
                  <a:cubicBezTo>
                    <a:pt x="172257" y="353408"/>
                    <a:pt x="172281" y="354389"/>
                    <a:pt x="171672" y="355020"/>
                  </a:cubicBezTo>
                  <a:close/>
                  <a:moveTo>
                    <a:pt x="227820" y="335841"/>
                  </a:moveTo>
                  <a:cubicBezTo>
                    <a:pt x="228592" y="336214"/>
                    <a:pt x="228896" y="337149"/>
                    <a:pt x="228498" y="337920"/>
                  </a:cubicBezTo>
                  <a:cubicBezTo>
                    <a:pt x="223773" y="347568"/>
                    <a:pt x="217971" y="356702"/>
                    <a:pt x="211397" y="365299"/>
                  </a:cubicBezTo>
                  <a:cubicBezTo>
                    <a:pt x="208121" y="369574"/>
                    <a:pt x="204682" y="373709"/>
                    <a:pt x="201080" y="377703"/>
                  </a:cubicBezTo>
                  <a:cubicBezTo>
                    <a:pt x="197477" y="381698"/>
                    <a:pt x="193710" y="385553"/>
                    <a:pt x="189920" y="389290"/>
                  </a:cubicBezTo>
                  <a:cubicBezTo>
                    <a:pt x="187417" y="391767"/>
                    <a:pt x="184867" y="394173"/>
                    <a:pt x="182247" y="396486"/>
                  </a:cubicBezTo>
                  <a:cubicBezTo>
                    <a:pt x="179603" y="398822"/>
                    <a:pt x="176889" y="401041"/>
                    <a:pt x="174059" y="403167"/>
                  </a:cubicBezTo>
                  <a:cubicBezTo>
                    <a:pt x="172444" y="404358"/>
                    <a:pt x="169005" y="405643"/>
                    <a:pt x="166432" y="406764"/>
                  </a:cubicBezTo>
                  <a:cubicBezTo>
                    <a:pt x="165941" y="406975"/>
                    <a:pt x="165402" y="407255"/>
                    <a:pt x="164981" y="407512"/>
                  </a:cubicBezTo>
                  <a:cubicBezTo>
                    <a:pt x="165145" y="407862"/>
                    <a:pt x="165168" y="408306"/>
                    <a:pt x="165005" y="408703"/>
                  </a:cubicBezTo>
                  <a:cubicBezTo>
                    <a:pt x="164677" y="409451"/>
                    <a:pt x="163812" y="409801"/>
                    <a:pt x="163040" y="409474"/>
                  </a:cubicBezTo>
                  <a:cubicBezTo>
                    <a:pt x="161846" y="409007"/>
                    <a:pt x="161495" y="408236"/>
                    <a:pt x="161402" y="407629"/>
                  </a:cubicBezTo>
                  <a:cubicBezTo>
                    <a:pt x="161308" y="406928"/>
                    <a:pt x="161753" y="405900"/>
                    <a:pt x="163040" y="405059"/>
                  </a:cubicBezTo>
                  <a:cubicBezTo>
                    <a:pt x="165098" y="403681"/>
                    <a:pt x="170058" y="402022"/>
                    <a:pt x="171976" y="400480"/>
                  </a:cubicBezTo>
                  <a:cubicBezTo>
                    <a:pt x="174667" y="398331"/>
                    <a:pt x="177240" y="396089"/>
                    <a:pt x="179744" y="393752"/>
                  </a:cubicBezTo>
                  <a:cubicBezTo>
                    <a:pt x="182270" y="391393"/>
                    <a:pt x="184703" y="388987"/>
                    <a:pt x="187113" y="386511"/>
                  </a:cubicBezTo>
                  <a:cubicBezTo>
                    <a:pt x="191558" y="382002"/>
                    <a:pt x="195863" y="377330"/>
                    <a:pt x="200050" y="372517"/>
                  </a:cubicBezTo>
                  <a:cubicBezTo>
                    <a:pt x="204238" y="367752"/>
                    <a:pt x="208285" y="362869"/>
                    <a:pt x="212075" y="357800"/>
                  </a:cubicBezTo>
                  <a:cubicBezTo>
                    <a:pt x="217152" y="351025"/>
                    <a:pt x="221807" y="343947"/>
                    <a:pt x="225738" y="336518"/>
                  </a:cubicBezTo>
                  <a:cubicBezTo>
                    <a:pt x="226136" y="335747"/>
                    <a:pt x="227071" y="335444"/>
                    <a:pt x="227820" y="335841"/>
                  </a:cubicBezTo>
                  <a:close/>
                  <a:moveTo>
                    <a:pt x="268176" y="371349"/>
                  </a:moveTo>
                  <a:cubicBezTo>
                    <a:pt x="272107" y="366560"/>
                    <a:pt x="275943" y="361725"/>
                    <a:pt x="279476" y="356725"/>
                  </a:cubicBezTo>
                  <a:cubicBezTo>
                    <a:pt x="281886" y="353361"/>
                    <a:pt x="284155" y="349927"/>
                    <a:pt x="286307" y="346447"/>
                  </a:cubicBezTo>
                  <a:cubicBezTo>
                    <a:pt x="291688" y="337686"/>
                    <a:pt x="296320" y="328529"/>
                    <a:pt x="300134" y="318857"/>
                  </a:cubicBezTo>
                  <a:cubicBezTo>
                    <a:pt x="300461" y="318063"/>
                    <a:pt x="300063" y="317152"/>
                    <a:pt x="299291" y="316825"/>
                  </a:cubicBezTo>
                  <a:cubicBezTo>
                    <a:pt x="298496" y="316498"/>
                    <a:pt x="297584" y="316895"/>
                    <a:pt x="297256" y="317666"/>
                  </a:cubicBezTo>
                  <a:cubicBezTo>
                    <a:pt x="293232" y="327034"/>
                    <a:pt x="288319" y="335817"/>
                    <a:pt x="282868" y="344274"/>
                  </a:cubicBezTo>
                  <a:cubicBezTo>
                    <a:pt x="280669" y="347661"/>
                    <a:pt x="278400" y="351002"/>
                    <a:pt x="276060" y="354296"/>
                  </a:cubicBezTo>
                  <a:cubicBezTo>
                    <a:pt x="272551" y="359248"/>
                    <a:pt x="268925" y="364107"/>
                    <a:pt x="265111" y="368873"/>
                  </a:cubicBezTo>
                  <a:cubicBezTo>
                    <a:pt x="263100" y="371443"/>
                    <a:pt x="261041" y="373942"/>
                    <a:pt x="258959" y="376442"/>
                  </a:cubicBezTo>
                  <a:cubicBezTo>
                    <a:pt x="256853" y="378942"/>
                    <a:pt x="254748" y="381441"/>
                    <a:pt x="252619" y="383917"/>
                  </a:cubicBezTo>
                  <a:cubicBezTo>
                    <a:pt x="251215" y="385576"/>
                    <a:pt x="247261" y="387468"/>
                    <a:pt x="245904" y="388987"/>
                  </a:cubicBezTo>
                  <a:cubicBezTo>
                    <a:pt x="245062" y="389921"/>
                    <a:pt x="244875" y="390856"/>
                    <a:pt x="245132" y="391627"/>
                  </a:cubicBezTo>
                  <a:cubicBezTo>
                    <a:pt x="245296" y="392117"/>
                    <a:pt x="245670" y="392631"/>
                    <a:pt x="246419" y="393052"/>
                  </a:cubicBezTo>
                  <a:cubicBezTo>
                    <a:pt x="247144" y="393449"/>
                    <a:pt x="248057" y="393192"/>
                    <a:pt x="248454" y="392468"/>
                  </a:cubicBezTo>
                  <a:cubicBezTo>
                    <a:pt x="248735" y="391930"/>
                    <a:pt x="248665" y="391323"/>
                    <a:pt x="248337" y="390856"/>
                  </a:cubicBezTo>
                  <a:cubicBezTo>
                    <a:pt x="249039" y="390248"/>
                    <a:pt x="250186" y="389594"/>
                    <a:pt x="251332" y="388893"/>
                  </a:cubicBezTo>
                  <a:cubicBezTo>
                    <a:pt x="252829" y="387982"/>
                    <a:pt x="254326" y="387024"/>
                    <a:pt x="255145" y="386137"/>
                  </a:cubicBezTo>
                  <a:cubicBezTo>
                    <a:pt x="257789" y="383217"/>
                    <a:pt x="260456" y="380320"/>
                    <a:pt x="263053" y="377353"/>
                  </a:cubicBezTo>
                  <a:cubicBezTo>
                    <a:pt x="264784" y="375367"/>
                    <a:pt x="266492" y="373382"/>
                    <a:pt x="268176" y="371349"/>
                  </a:cubicBezTo>
                  <a:close/>
                  <a:moveTo>
                    <a:pt x="247799" y="390412"/>
                  </a:moveTo>
                  <a:cubicBezTo>
                    <a:pt x="247799" y="390412"/>
                    <a:pt x="247846" y="390435"/>
                    <a:pt x="247869" y="390435"/>
                  </a:cubicBezTo>
                  <a:cubicBezTo>
                    <a:pt x="247893" y="390459"/>
                    <a:pt x="247916" y="390482"/>
                    <a:pt x="247940" y="390482"/>
                  </a:cubicBezTo>
                  <a:cubicBezTo>
                    <a:pt x="247893" y="390412"/>
                    <a:pt x="247869" y="390342"/>
                    <a:pt x="247799" y="390412"/>
                  </a:cubicBezTo>
                  <a:close/>
                  <a:moveTo>
                    <a:pt x="283079" y="303883"/>
                  </a:moveTo>
                  <a:cubicBezTo>
                    <a:pt x="283851" y="304117"/>
                    <a:pt x="284389" y="304467"/>
                    <a:pt x="284576" y="304724"/>
                  </a:cubicBezTo>
                  <a:cubicBezTo>
                    <a:pt x="284950" y="305168"/>
                    <a:pt x="285044" y="305658"/>
                    <a:pt x="284927" y="306126"/>
                  </a:cubicBezTo>
                  <a:cubicBezTo>
                    <a:pt x="284833" y="306453"/>
                    <a:pt x="284646" y="306967"/>
                    <a:pt x="283944" y="307317"/>
                  </a:cubicBezTo>
                  <a:cubicBezTo>
                    <a:pt x="283219" y="307714"/>
                    <a:pt x="282307" y="307434"/>
                    <a:pt x="281932" y="306710"/>
                  </a:cubicBezTo>
                  <a:lnTo>
                    <a:pt x="281909" y="306663"/>
                  </a:lnTo>
                  <a:cubicBezTo>
                    <a:pt x="280926" y="306429"/>
                    <a:pt x="279546" y="306242"/>
                    <a:pt x="278868" y="306009"/>
                  </a:cubicBezTo>
                  <a:lnTo>
                    <a:pt x="270305" y="303229"/>
                  </a:lnTo>
                  <a:lnTo>
                    <a:pt x="248290" y="295917"/>
                  </a:lnTo>
                  <a:cubicBezTo>
                    <a:pt x="242606" y="294095"/>
                    <a:pt x="236874" y="292460"/>
                    <a:pt x="231142" y="290871"/>
                  </a:cubicBezTo>
                  <a:cubicBezTo>
                    <a:pt x="225410" y="289306"/>
                    <a:pt x="219632" y="287811"/>
                    <a:pt x="213853" y="286432"/>
                  </a:cubicBezTo>
                  <a:cubicBezTo>
                    <a:pt x="202273" y="283699"/>
                    <a:pt x="190599" y="281363"/>
                    <a:pt x="178761" y="279611"/>
                  </a:cubicBezTo>
                  <a:cubicBezTo>
                    <a:pt x="177895" y="279494"/>
                    <a:pt x="177310" y="278700"/>
                    <a:pt x="177427" y="277859"/>
                  </a:cubicBezTo>
                  <a:cubicBezTo>
                    <a:pt x="177544" y="277018"/>
                    <a:pt x="178316" y="276411"/>
                    <a:pt x="179159" y="276527"/>
                  </a:cubicBezTo>
                  <a:cubicBezTo>
                    <a:pt x="191160" y="277999"/>
                    <a:pt x="203021" y="279915"/>
                    <a:pt x="214742" y="282484"/>
                  </a:cubicBezTo>
                  <a:cubicBezTo>
                    <a:pt x="220614" y="283769"/>
                    <a:pt x="226463" y="285218"/>
                    <a:pt x="232265" y="286853"/>
                  </a:cubicBezTo>
                  <a:cubicBezTo>
                    <a:pt x="238067" y="288441"/>
                    <a:pt x="243799" y="290264"/>
                    <a:pt x="249530" y="292179"/>
                  </a:cubicBezTo>
                  <a:cubicBezTo>
                    <a:pt x="251730" y="292927"/>
                    <a:pt x="253929" y="293698"/>
                    <a:pt x="256128" y="294492"/>
                  </a:cubicBezTo>
                  <a:cubicBezTo>
                    <a:pt x="261228" y="296314"/>
                    <a:pt x="266281" y="298230"/>
                    <a:pt x="271381" y="300028"/>
                  </a:cubicBezTo>
                  <a:lnTo>
                    <a:pt x="279944" y="303089"/>
                  </a:lnTo>
                  <a:cubicBezTo>
                    <a:pt x="280646" y="303346"/>
                    <a:pt x="282166" y="303603"/>
                    <a:pt x="283079" y="303883"/>
                  </a:cubicBezTo>
                  <a:close/>
                  <a:moveTo>
                    <a:pt x="97627" y="307995"/>
                  </a:moveTo>
                  <a:cubicBezTo>
                    <a:pt x="96785" y="307971"/>
                    <a:pt x="96107" y="307247"/>
                    <a:pt x="96154" y="306383"/>
                  </a:cubicBezTo>
                  <a:cubicBezTo>
                    <a:pt x="96177" y="305518"/>
                    <a:pt x="96902" y="304864"/>
                    <a:pt x="97744" y="304888"/>
                  </a:cubicBezTo>
                  <a:cubicBezTo>
                    <a:pt x="112834" y="305308"/>
                    <a:pt x="127783" y="306242"/>
                    <a:pt x="142616" y="308135"/>
                  </a:cubicBezTo>
                  <a:cubicBezTo>
                    <a:pt x="148558" y="308906"/>
                    <a:pt x="154500" y="309817"/>
                    <a:pt x="160419" y="310915"/>
                  </a:cubicBezTo>
                  <a:cubicBezTo>
                    <a:pt x="169239" y="312527"/>
                    <a:pt x="178036" y="314536"/>
                    <a:pt x="186785" y="316848"/>
                  </a:cubicBezTo>
                  <a:cubicBezTo>
                    <a:pt x="188563" y="317339"/>
                    <a:pt x="202787" y="320306"/>
                    <a:pt x="210835" y="322899"/>
                  </a:cubicBezTo>
                  <a:cubicBezTo>
                    <a:pt x="213549" y="323763"/>
                    <a:pt x="215584" y="324651"/>
                    <a:pt x="216427" y="325352"/>
                  </a:cubicBezTo>
                  <a:cubicBezTo>
                    <a:pt x="216965" y="325819"/>
                    <a:pt x="217222" y="326309"/>
                    <a:pt x="217292" y="326707"/>
                  </a:cubicBezTo>
                  <a:cubicBezTo>
                    <a:pt x="217456" y="327524"/>
                    <a:pt x="216941" y="328295"/>
                    <a:pt x="216123" y="328459"/>
                  </a:cubicBezTo>
                  <a:cubicBezTo>
                    <a:pt x="215467" y="328575"/>
                    <a:pt x="214836" y="328272"/>
                    <a:pt x="214532" y="327711"/>
                  </a:cubicBezTo>
                  <a:lnTo>
                    <a:pt x="214555" y="327688"/>
                  </a:lnTo>
                  <a:cubicBezTo>
                    <a:pt x="214602" y="327618"/>
                    <a:pt x="214532" y="327571"/>
                    <a:pt x="214438" y="327501"/>
                  </a:cubicBezTo>
                  <a:cubicBezTo>
                    <a:pt x="214438" y="327454"/>
                    <a:pt x="214415" y="327477"/>
                    <a:pt x="214415" y="327431"/>
                  </a:cubicBezTo>
                  <a:cubicBezTo>
                    <a:pt x="214391" y="327384"/>
                    <a:pt x="214391" y="327314"/>
                    <a:pt x="214391" y="327291"/>
                  </a:cubicBezTo>
                  <a:cubicBezTo>
                    <a:pt x="214391" y="327337"/>
                    <a:pt x="214415" y="327384"/>
                    <a:pt x="214415" y="327431"/>
                  </a:cubicBezTo>
                  <a:cubicBezTo>
                    <a:pt x="214134" y="327314"/>
                    <a:pt x="213643" y="327174"/>
                    <a:pt x="213268" y="327034"/>
                  </a:cubicBezTo>
                  <a:cubicBezTo>
                    <a:pt x="211210" y="326169"/>
                    <a:pt x="207747" y="325258"/>
                    <a:pt x="204004" y="324347"/>
                  </a:cubicBezTo>
                  <a:cubicBezTo>
                    <a:pt x="196260" y="322502"/>
                    <a:pt x="187253" y="320843"/>
                    <a:pt x="185850" y="320493"/>
                  </a:cubicBezTo>
                  <a:cubicBezTo>
                    <a:pt x="177147" y="318320"/>
                    <a:pt x="168420" y="316568"/>
                    <a:pt x="159671" y="315003"/>
                  </a:cubicBezTo>
                  <a:cubicBezTo>
                    <a:pt x="153822" y="313975"/>
                    <a:pt x="147950" y="313040"/>
                    <a:pt x="142054" y="312223"/>
                  </a:cubicBezTo>
                  <a:cubicBezTo>
                    <a:pt x="127362" y="310144"/>
                    <a:pt x="112577" y="308742"/>
                    <a:pt x="97627" y="307995"/>
                  </a:cubicBezTo>
                  <a:close/>
                  <a:moveTo>
                    <a:pt x="214415" y="327431"/>
                  </a:moveTo>
                  <a:lnTo>
                    <a:pt x="214415" y="327454"/>
                  </a:lnTo>
                  <a:cubicBezTo>
                    <a:pt x="214415" y="327431"/>
                    <a:pt x="214415" y="327431"/>
                    <a:pt x="214415" y="327431"/>
                  </a:cubicBezTo>
                  <a:lnTo>
                    <a:pt x="214415" y="327431"/>
                  </a:lnTo>
                  <a:close/>
                  <a:moveTo>
                    <a:pt x="214415" y="327454"/>
                  </a:moveTo>
                  <a:cubicBezTo>
                    <a:pt x="214461" y="327548"/>
                    <a:pt x="214485" y="327618"/>
                    <a:pt x="214532" y="327711"/>
                  </a:cubicBezTo>
                  <a:cubicBezTo>
                    <a:pt x="214485" y="327734"/>
                    <a:pt x="214461" y="327618"/>
                    <a:pt x="214438" y="327501"/>
                  </a:cubicBezTo>
                  <a:cubicBezTo>
                    <a:pt x="214438" y="327477"/>
                    <a:pt x="214461" y="327454"/>
                    <a:pt x="214415" y="327454"/>
                  </a:cubicBezTo>
                  <a:close/>
                  <a:moveTo>
                    <a:pt x="414301" y="391790"/>
                  </a:moveTo>
                  <a:cubicBezTo>
                    <a:pt x="414394" y="392561"/>
                    <a:pt x="414511" y="394500"/>
                    <a:pt x="414535" y="395037"/>
                  </a:cubicBezTo>
                  <a:cubicBezTo>
                    <a:pt x="414535" y="395364"/>
                    <a:pt x="414488" y="395575"/>
                    <a:pt x="414488" y="395621"/>
                  </a:cubicBezTo>
                  <a:cubicBezTo>
                    <a:pt x="414324" y="396159"/>
                    <a:pt x="413997" y="396392"/>
                    <a:pt x="413833" y="396509"/>
                  </a:cubicBezTo>
                  <a:cubicBezTo>
                    <a:pt x="413388" y="396766"/>
                    <a:pt x="412944" y="396813"/>
                    <a:pt x="412476" y="396602"/>
                  </a:cubicBezTo>
                  <a:cubicBezTo>
                    <a:pt x="412265" y="396532"/>
                    <a:pt x="411938" y="396369"/>
                    <a:pt x="411727" y="395948"/>
                  </a:cubicBezTo>
                  <a:cubicBezTo>
                    <a:pt x="411704" y="395878"/>
                    <a:pt x="411610" y="395738"/>
                    <a:pt x="411563" y="395504"/>
                  </a:cubicBezTo>
                  <a:cubicBezTo>
                    <a:pt x="411563" y="395458"/>
                    <a:pt x="411540" y="395364"/>
                    <a:pt x="411517" y="395201"/>
                  </a:cubicBezTo>
                  <a:cubicBezTo>
                    <a:pt x="411517" y="395084"/>
                    <a:pt x="411517" y="394991"/>
                    <a:pt x="411517" y="394897"/>
                  </a:cubicBezTo>
                  <a:cubicBezTo>
                    <a:pt x="411470" y="394243"/>
                    <a:pt x="411353" y="392865"/>
                    <a:pt x="411236" y="392281"/>
                  </a:cubicBezTo>
                  <a:cubicBezTo>
                    <a:pt x="411072" y="391370"/>
                    <a:pt x="410885" y="390459"/>
                    <a:pt x="410674" y="389547"/>
                  </a:cubicBezTo>
                  <a:cubicBezTo>
                    <a:pt x="410370" y="388169"/>
                    <a:pt x="410019" y="386814"/>
                    <a:pt x="409669" y="385459"/>
                  </a:cubicBezTo>
                  <a:cubicBezTo>
                    <a:pt x="408850" y="382235"/>
                    <a:pt x="407820" y="379058"/>
                    <a:pt x="406651" y="375951"/>
                  </a:cubicBezTo>
                  <a:cubicBezTo>
                    <a:pt x="405504" y="372798"/>
                    <a:pt x="404217" y="369714"/>
                    <a:pt x="402837" y="366654"/>
                  </a:cubicBezTo>
                  <a:cubicBezTo>
                    <a:pt x="400732" y="361888"/>
                    <a:pt x="398439" y="357636"/>
                    <a:pt x="396053" y="353688"/>
                  </a:cubicBezTo>
                  <a:cubicBezTo>
                    <a:pt x="393456" y="349390"/>
                    <a:pt x="390672" y="345465"/>
                    <a:pt x="387654" y="341728"/>
                  </a:cubicBezTo>
                  <a:cubicBezTo>
                    <a:pt x="381782" y="334462"/>
                    <a:pt x="375021" y="327898"/>
                    <a:pt x="366903" y="320703"/>
                  </a:cubicBezTo>
                  <a:cubicBezTo>
                    <a:pt x="366271" y="320142"/>
                    <a:pt x="366201" y="319161"/>
                    <a:pt x="366739" y="318530"/>
                  </a:cubicBezTo>
                  <a:cubicBezTo>
                    <a:pt x="367300" y="317876"/>
                    <a:pt x="368283" y="317806"/>
                    <a:pt x="368938" y="318367"/>
                  </a:cubicBezTo>
                  <a:cubicBezTo>
                    <a:pt x="377430" y="325422"/>
                    <a:pt x="384636" y="331869"/>
                    <a:pt x="390765" y="339158"/>
                  </a:cubicBezTo>
                  <a:cubicBezTo>
                    <a:pt x="393994" y="342966"/>
                    <a:pt x="396942" y="347031"/>
                    <a:pt x="399655" y="351516"/>
                  </a:cubicBezTo>
                  <a:cubicBezTo>
                    <a:pt x="402112" y="355627"/>
                    <a:pt x="404358" y="360113"/>
                    <a:pt x="406463" y="365089"/>
                  </a:cubicBezTo>
                  <a:cubicBezTo>
                    <a:pt x="407797" y="368266"/>
                    <a:pt x="409037" y="371466"/>
                    <a:pt x="410136" y="374713"/>
                  </a:cubicBezTo>
                  <a:cubicBezTo>
                    <a:pt x="411236" y="377984"/>
                    <a:pt x="412172" y="381301"/>
                    <a:pt x="412944" y="384665"/>
                  </a:cubicBezTo>
                  <a:cubicBezTo>
                    <a:pt x="413248" y="386090"/>
                    <a:pt x="413552" y="387492"/>
                    <a:pt x="413809" y="388917"/>
                  </a:cubicBezTo>
                  <a:cubicBezTo>
                    <a:pt x="413997" y="389851"/>
                    <a:pt x="414160" y="390809"/>
                    <a:pt x="414301" y="391790"/>
                  </a:cubicBezTo>
                  <a:close/>
                  <a:moveTo>
                    <a:pt x="438655" y="247116"/>
                  </a:moveTo>
                  <a:lnTo>
                    <a:pt x="438491" y="247373"/>
                  </a:lnTo>
                  <a:cubicBezTo>
                    <a:pt x="438678" y="247186"/>
                    <a:pt x="438889" y="247069"/>
                    <a:pt x="439146" y="246999"/>
                  </a:cubicBezTo>
                  <a:cubicBezTo>
                    <a:pt x="439076" y="246976"/>
                    <a:pt x="439006" y="246976"/>
                    <a:pt x="438936" y="246976"/>
                  </a:cubicBezTo>
                  <a:cubicBezTo>
                    <a:pt x="439076" y="246859"/>
                    <a:pt x="439263" y="246649"/>
                    <a:pt x="439286" y="246976"/>
                  </a:cubicBezTo>
                  <a:cubicBezTo>
                    <a:pt x="439450" y="246929"/>
                    <a:pt x="439637" y="246929"/>
                    <a:pt x="439824" y="246976"/>
                  </a:cubicBezTo>
                  <a:cubicBezTo>
                    <a:pt x="440620" y="247139"/>
                    <a:pt x="441158" y="247910"/>
                    <a:pt x="440994" y="248728"/>
                  </a:cubicBezTo>
                  <a:cubicBezTo>
                    <a:pt x="440947" y="248915"/>
                    <a:pt x="440760" y="249732"/>
                    <a:pt x="439684" y="249919"/>
                  </a:cubicBezTo>
                  <a:cubicBezTo>
                    <a:pt x="439591" y="249943"/>
                    <a:pt x="439333" y="249966"/>
                    <a:pt x="439006" y="249966"/>
                  </a:cubicBezTo>
                  <a:cubicBezTo>
                    <a:pt x="437696" y="250036"/>
                    <a:pt x="434420" y="250083"/>
                    <a:pt x="434093" y="250130"/>
                  </a:cubicBezTo>
                  <a:cubicBezTo>
                    <a:pt x="432549" y="250293"/>
                    <a:pt x="431028" y="250550"/>
                    <a:pt x="429507" y="250854"/>
                  </a:cubicBezTo>
                  <a:cubicBezTo>
                    <a:pt x="427191" y="251344"/>
                    <a:pt x="424922" y="251928"/>
                    <a:pt x="422653" y="252582"/>
                  </a:cubicBezTo>
                  <a:cubicBezTo>
                    <a:pt x="418863" y="253634"/>
                    <a:pt x="414909" y="254778"/>
                    <a:pt x="410908" y="255993"/>
                  </a:cubicBezTo>
                  <a:cubicBezTo>
                    <a:pt x="407072" y="257161"/>
                    <a:pt x="403212" y="258399"/>
                    <a:pt x="399492" y="259894"/>
                  </a:cubicBezTo>
                  <a:cubicBezTo>
                    <a:pt x="394462" y="261927"/>
                    <a:pt x="389666" y="264310"/>
                    <a:pt x="385572" y="267487"/>
                  </a:cubicBezTo>
                  <a:cubicBezTo>
                    <a:pt x="384893" y="268047"/>
                    <a:pt x="383934" y="267931"/>
                    <a:pt x="383373" y="267276"/>
                  </a:cubicBezTo>
                  <a:cubicBezTo>
                    <a:pt x="382835" y="266622"/>
                    <a:pt x="382928" y="265641"/>
                    <a:pt x="383607" y="265104"/>
                  </a:cubicBezTo>
                  <a:cubicBezTo>
                    <a:pt x="387771" y="261506"/>
                    <a:pt x="392684" y="258610"/>
                    <a:pt x="397948" y="256273"/>
                  </a:cubicBezTo>
                  <a:cubicBezTo>
                    <a:pt x="401738" y="254591"/>
                    <a:pt x="405715" y="253166"/>
                    <a:pt x="409692" y="251975"/>
                  </a:cubicBezTo>
                  <a:cubicBezTo>
                    <a:pt x="413763" y="250760"/>
                    <a:pt x="417810" y="249802"/>
                    <a:pt x="421694" y="248868"/>
                  </a:cubicBezTo>
                  <a:cubicBezTo>
                    <a:pt x="423659" y="248377"/>
                    <a:pt x="425647" y="247934"/>
                    <a:pt x="427659" y="247583"/>
                  </a:cubicBezTo>
                  <a:cubicBezTo>
                    <a:pt x="429695" y="247233"/>
                    <a:pt x="431753" y="246976"/>
                    <a:pt x="433812" y="246859"/>
                  </a:cubicBezTo>
                  <a:cubicBezTo>
                    <a:pt x="434140" y="246836"/>
                    <a:pt x="437298" y="246952"/>
                    <a:pt x="438772" y="246976"/>
                  </a:cubicBezTo>
                  <a:lnTo>
                    <a:pt x="438655" y="247116"/>
                  </a:lnTo>
                  <a:close/>
                  <a:moveTo>
                    <a:pt x="331623" y="216280"/>
                  </a:moveTo>
                  <a:cubicBezTo>
                    <a:pt x="332114" y="210439"/>
                    <a:pt x="332442" y="204295"/>
                    <a:pt x="332629" y="198128"/>
                  </a:cubicBezTo>
                  <a:cubicBezTo>
                    <a:pt x="332840" y="190489"/>
                    <a:pt x="332863" y="182757"/>
                    <a:pt x="332536" y="175421"/>
                  </a:cubicBezTo>
                  <a:cubicBezTo>
                    <a:pt x="332138" y="167222"/>
                    <a:pt x="331389" y="159513"/>
                    <a:pt x="330056" y="152948"/>
                  </a:cubicBezTo>
                  <a:cubicBezTo>
                    <a:pt x="329869" y="152154"/>
                    <a:pt x="330383" y="151360"/>
                    <a:pt x="331179" y="151196"/>
                  </a:cubicBezTo>
                  <a:cubicBezTo>
                    <a:pt x="331997" y="151009"/>
                    <a:pt x="332769" y="151523"/>
                    <a:pt x="332957" y="152317"/>
                  </a:cubicBezTo>
                  <a:cubicBezTo>
                    <a:pt x="334547" y="158975"/>
                    <a:pt x="335647" y="166825"/>
                    <a:pt x="336255" y="175211"/>
                  </a:cubicBezTo>
                  <a:cubicBezTo>
                    <a:pt x="336817" y="182640"/>
                    <a:pt x="337004" y="190489"/>
                    <a:pt x="336817" y="198245"/>
                  </a:cubicBezTo>
                  <a:cubicBezTo>
                    <a:pt x="336653" y="204506"/>
                    <a:pt x="336209" y="210743"/>
                    <a:pt x="335600" y="216653"/>
                  </a:cubicBezTo>
                  <a:cubicBezTo>
                    <a:pt x="334501" y="227189"/>
                    <a:pt x="332723" y="236767"/>
                    <a:pt x="330641" y="243916"/>
                  </a:cubicBezTo>
                  <a:cubicBezTo>
                    <a:pt x="330407" y="244756"/>
                    <a:pt x="329541" y="245247"/>
                    <a:pt x="328722" y="245013"/>
                  </a:cubicBezTo>
                  <a:cubicBezTo>
                    <a:pt x="327903" y="244780"/>
                    <a:pt x="327412" y="243939"/>
                    <a:pt x="327646" y="243098"/>
                  </a:cubicBezTo>
                  <a:cubicBezTo>
                    <a:pt x="329471" y="236043"/>
                    <a:pt x="330781" y="226605"/>
                    <a:pt x="331623" y="216280"/>
                  </a:cubicBezTo>
                  <a:close/>
                  <a:moveTo>
                    <a:pt x="343788" y="384315"/>
                  </a:moveTo>
                  <a:cubicBezTo>
                    <a:pt x="342291" y="408657"/>
                    <a:pt x="340677" y="432999"/>
                    <a:pt x="338782" y="457294"/>
                  </a:cubicBezTo>
                  <a:cubicBezTo>
                    <a:pt x="336887" y="481613"/>
                    <a:pt x="334711" y="505885"/>
                    <a:pt x="332465" y="530180"/>
                  </a:cubicBezTo>
                  <a:cubicBezTo>
                    <a:pt x="332044" y="534782"/>
                    <a:pt x="331553" y="539384"/>
                    <a:pt x="330992" y="543963"/>
                  </a:cubicBezTo>
                  <a:cubicBezTo>
                    <a:pt x="328839" y="562255"/>
                    <a:pt x="326032" y="580430"/>
                    <a:pt x="324301" y="598768"/>
                  </a:cubicBezTo>
                  <a:cubicBezTo>
                    <a:pt x="323833" y="603720"/>
                    <a:pt x="321821" y="611593"/>
                    <a:pt x="321283" y="618414"/>
                  </a:cubicBezTo>
                  <a:cubicBezTo>
                    <a:pt x="321025" y="621405"/>
                    <a:pt x="321049" y="624185"/>
                    <a:pt x="321680" y="626334"/>
                  </a:cubicBezTo>
                  <a:cubicBezTo>
                    <a:pt x="321938" y="627128"/>
                    <a:pt x="321470" y="627946"/>
                    <a:pt x="320698" y="628179"/>
                  </a:cubicBezTo>
                  <a:cubicBezTo>
                    <a:pt x="319902" y="628413"/>
                    <a:pt x="319083" y="627969"/>
                    <a:pt x="318850" y="627198"/>
                  </a:cubicBezTo>
                  <a:cubicBezTo>
                    <a:pt x="318101" y="624745"/>
                    <a:pt x="317984" y="621591"/>
                    <a:pt x="318218" y="618181"/>
                  </a:cubicBezTo>
                  <a:cubicBezTo>
                    <a:pt x="318709" y="611359"/>
                    <a:pt x="320628" y="603440"/>
                    <a:pt x="321049" y="598487"/>
                  </a:cubicBezTo>
                  <a:cubicBezTo>
                    <a:pt x="321423" y="593885"/>
                    <a:pt x="321891" y="589283"/>
                    <a:pt x="322382" y="584681"/>
                  </a:cubicBezTo>
                  <a:cubicBezTo>
                    <a:pt x="324371" y="566390"/>
                    <a:pt x="327014" y="548191"/>
                    <a:pt x="328582" y="529853"/>
                  </a:cubicBezTo>
                  <a:cubicBezTo>
                    <a:pt x="329845" y="515276"/>
                    <a:pt x="331062" y="500699"/>
                    <a:pt x="332255" y="486122"/>
                  </a:cubicBezTo>
                  <a:cubicBezTo>
                    <a:pt x="333448" y="471544"/>
                    <a:pt x="334594" y="456967"/>
                    <a:pt x="335741" y="442390"/>
                  </a:cubicBezTo>
                  <a:cubicBezTo>
                    <a:pt x="337238" y="422954"/>
                    <a:pt x="338712" y="403517"/>
                    <a:pt x="340022" y="384058"/>
                  </a:cubicBezTo>
                  <a:cubicBezTo>
                    <a:pt x="341028" y="369480"/>
                    <a:pt x="340864" y="354670"/>
                    <a:pt x="341496" y="339976"/>
                  </a:cubicBezTo>
                  <a:cubicBezTo>
                    <a:pt x="341753" y="333621"/>
                    <a:pt x="342198" y="327267"/>
                    <a:pt x="342923" y="320983"/>
                  </a:cubicBezTo>
                  <a:cubicBezTo>
                    <a:pt x="343017" y="320142"/>
                    <a:pt x="343788" y="319535"/>
                    <a:pt x="344654" y="319628"/>
                  </a:cubicBezTo>
                  <a:cubicBezTo>
                    <a:pt x="345496" y="319722"/>
                    <a:pt x="346105" y="320469"/>
                    <a:pt x="346011" y="321334"/>
                  </a:cubicBezTo>
                  <a:cubicBezTo>
                    <a:pt x="345356" y="327548"/>
                    <a:pt x="345005" y="333808"/>
                    <a:pt x="344794" y="340092"/>
                  </a:cubicBezTo>
                  <a:cubicBezTo>
                    <a:pt x="344327" y="354833"/>
                    <a:pt x="344631" y="369667"/>
                    <a:pt x="343788" y="384315"/>
                  </a:cubicBezTo>
                  <a:close/>
                  <a:moveTo>
                    <a:pt x="366575" y="545014"/>
                  </a:moveTo>
                  <a:cubicBezTo>
                    <a:pt x="366505" y="545108"/>
                    <a:pt x="366458" y="545178"/>
                    <a:pt x="366411" y="545271"/>
                  </a:cubicBezTo>
                  <a:cubicBezTo>
                    <a:pt x="366271" y="545225"/>
                    <a:pt x="366388" y="545084"/>
                    <a:pt x="366552" y="544944"/>
                  </a:cubicBezTo>
                  <a:lnTo>
                    <a:pt x="366575" y="545014"/>
                  </a:lnTo>
                  <a:close/>
                  <a:moveTo>
                    <a:pt x="364984" y="524690"/>
                  </a:moveTo>
                  <a:cubicBezTo>
                    <a:pt x="365265" y="525765"/>
                    <a:pt x="368868" y="538567"/>
                    <a:pt x="369406" y="543706"/>
                  </a:cubicBezTo>
                  <a:cubicBezTo>
                    <a:pt x="369546" y="545061"/>
                    <a:pt x="369429" y="546042"/>
                    <a:pt x="369219" y="546463"/>
                  </a:cubicBezTo>
                  <a:cubicBezTo>
                    <a:pt x="368985" y="546930"/>
                    <a:pt x="368634" y="547210"/>
                    <a:pt x="368283" y="547327"/>
                  </a:cubicBezTo>
                  <a:cubicBezTo>
                    <a:pt x="367511" y="547631"/>
                    <a:pt x="366645" y="547257"/>
                    <a:pt x="366341" y="546486"/>
                  </a:cubicBezTo>
                  <a:cubicBezTo>
                    <a:pt x="366177" y="546089"/>
                    <a:pt x="366224" y="545645"/>
                    <a:pt x="366411" y="545271"/>
                  </a:cubicBezTo>
                  <a:cubicBezTo>
                    <a:pt x="366435" y="545295"/>
                    <a:pt x="366458" y="545295"/>
                    <a:pt x="366482" y="545295"/>
                  </a:cubicBezTo>
                  <a:cubicBezTo>
                    <a:pt x="366575" y="545318"/>
                    <a:pt x="366599" y="545201"/>
                    <a:pt x="366575" y="545014"/>
                  </a:cubicBezTo>
                  <a:cubicBezTo>
                    <a:pt x="366669" y="544898"/>
                    <a:pt x="366809" y="544781"/>
                    <a:pt x="366949" y="544687"/>
                  </a:cubicBezTo>
                  <a:cubicBezTo>
                    <a:pt x="366809" y="544757"/>
                    <a:pt x="366669" y="544851"/>
                    <a:pt x="366552" y="544944"/>
                  </a:cubicBezTo>
                  <a:cubicBezTo>
                    <a:pt x="366528" y="544687"/>
                    <a:pt x="366435" y="544360"/>
                    <a:pt x="366388" y="544080"/>
                  </a:cubicBezTo>
                  <a:cubicBezTo>
                    <a:pt x="365663" y="539081"/>
                    <a:pt x="361686" y="526699"/>
                    <a:pt x="361405" y="525671"/>
                  </a:cubicBezTo>
                  <a:cubicBezTo>
                    <a:pt x="359206" y="517939"/>
                    <a:pt x="356796" y="510253"/>
                    <a:pt x="354340" y="502591"/>
                  </a:cubicBezTo>
                  <a:cubicBezTo>
                    <a:pt x="352702" y="497498"/>
                    <a:pt x="351064" y="492406"/>
                    <a:pt x="349310" y="487336"/>
                  </a:cubicBezTo>
                  <a:cubicBezTo>
                    <a:pt x="346432" y="478856"/>
                    <a:pt x="343367" y="470470"/>
                    <a:pt x="340022" y="462200"/>
                  </a:cubicBezTo>
                  <a:cubicBezTo>
                    <a:pt x="339671" y="461406"/>
                    <a:pt x="340045" y="460495"/>
                    <a:pt x="340841" y="460168"/>
                  </a:cubicBezTo>
                  <a:cubicBezTo>
                    <a:pt x="341613" y="459840"/>
                    <a:pt x="342525" y="460191"/>
                    <a:pt x="342876" y="460985"/>
                  </a:cubicBezTo>
                  <a:cubicBezTo>
                    <a:pt x="347438" y="471264"/>
                    <a:pt x="351649" y="481706"/>
                    <a:pt x="355369" y="492359"/>
                  </a:cubicBezTo>
                  <a:cubicBezTo>
                    <a:pt x="356843" y="496611"/>
                    <a:pt x="358247" y="500886"/>
                    <a:pt x="359557" y="505184"/>
                  </a:cubicBezTo>
                  <a:cubicBezTo>
                    <a:pt x="361522" y="511655"/>
                    <a:pt x="363300" y="518173"/>
                    <a:pt x="364984" y="524690"/>
                  </a:cubicBezTo>
                  <a:close/>
                  <a:moveTo>
                    <a:pt x="385829" y="453790"/>
                  </a:moveTo>
                  <a:cubicBezTo>
                    <a:pt x="390719" y="465354"/>
                    <a:pt x="395281" y="477081"/>
                    <a:pt x="401433" y="487967"/>
                  </a:cubicBezTo>
                  <a:cubicBezTo>
                    <a:pt x="401855" y="488668"/>
                    <a:pt x="401621" y="489579"/>
                    <a:pt x="400895" y="489999"/>
                  </a:cubicBezTo>
                  <a:cubicBezTo>
                    <a:pt x="400194" y="490397"/>
                    <a:pt x="399281" y="490163"/>
                    <a:pt x="398883" y="489462"/>
                  </a:cubicBezTo>
                  <a:cubicBezTo>
                    <a:pt x="391304" y="476847"/>
                    <a:pt x="385712" y="463064"/>
                    <a:pt x="379583" y="449632"/>
                  </a:cubicBezTo>
                  <a:cubicBezTo>
                    <a:pt x="377968" y="446104"/>
                    <a:pt x="376307" y="442577"/>
                    <a:pt x="374576" y="439096"/>
                  </a:cubicBezTo>
                  <a:cubicBezTo>
                    <a:pt x="371979" y="433910"/>
                    <a:pt x="369195" y="428817"/>
                    <a:pt x="366037" y="423981"/>
                  </a:cubicBezTo>
                  <a:cubicBezTo>
                    <a:pt x="360563" y="415595"/>
                    <a:pt x="353942" y="407886"/>
                    <a:pt x="345169" y="401438"/>
                  </a:cubicBezTo>
                  <a:cubicBezTo>
                    <a:pt x="344490" y="400948"/>
                    <a:pt x="344327" y="399966"/>
                    <a:pt x="344818" y="399266"/>
                  </a:cubicBezTo>
                  <a:cubicBezTo>
                    <a:pt x="345309" y="398588"/>
                    <a:pt x="346292" y="398425"/>
                    <a:pt x="346970" y="398915"/>
                  </a:cubicBezTo>
                  <a:cubicBezTo>
                    <a:pt x="359463" y="407582"/>
                    <a:pt x="368119" y="418632"/>
                    <a:pt x="374950" y="430826"/>
                  </a:cubicBezTo>
                  <a:cubicBezTo>
                    <a:pt x="379068" y="438185"/>
                    <a:pt x="382507" y="445941"/>
                    <a:pt x="385829" y="453790"/>
                  </a:cubicBezTo>
                  <a:close/>
                  <a:moveTo>
                    <a:pt x="408218" y="416296"/>
                  </a:moveTo>
                  <a:cubicBezTo>
                    <a:pt x="408896" y="416786"/>
                    <a:pt x="409037" y="417721"/>
                    <a:pt x="408569" y="418375"/>
                  </a:cubicBezTo>
                  <a:cubicBezTo>
                    <a:pt x="408078" y="419052"/>
                    <a:pt x="407165" y="419192"/>
                    <a:pt x="406487" y="418725"/>
                  </a:cubicBezTo>
                  <a:cubicBezTo>
                    <a:pt x="404405" y="417300"/>
                    <a:pt x="402393" y="414777"/>
                    <a:pt x="400498" y="411764"/>
                  </a:cubicBezTo>
                  <a:cubicBezTo>
                    <a:pt x="396848" y="405947"/>
                    <a:pt x="393620" y="398284"/>
                    <a:pt x="390742" y="394360"/>
                  </a:cubicBezTo>
                  <a:cubicBezTo>
                    <a:pt x="387443" y="389734"/>
                    <a:pt x="383934" y="385389"/>
                    <a:pt x="380308" y="381138"/>
                  </a:cubicBezTo>
                  <a:cubicBezTo>
                    <a:pt x="377875" y="378264"/>
                    <a:pt x="375395" y="375461"/>
                    <a:pt x="372845" y="372704"/>
                  </a:cubicBezTo>
                  <a:cubicBezTo>
                    <a:pt x="366505" y="365813"/>
                    <a:pt x="359837" y="359202"/>
                    <a:pt x="352866" y="352754"/>
                  </a:cubicBezTo>
                  <a:cubicBezTo>
                    <a:pt x="352234" y="352170"/>
                    <a:pt x="352164" y="351189"/>
                    <a:pt x="352749" y="350558"/>
                  </a:cubicBezTo>
                  <a:cubicBezTo>
                    <a:pt x="353310" y="349927"/>
                    <a:pt x="354293" y="349881"/>
                    <a:pt x="354924" y="350441"/>
                  </a:cubicBezTo>
                  <a:cubicBezTo>
                    <a:pt x="362200" y="356725"/>
                    <a:pt x="369219" y="363103"/>
                    <a:pt x="375816" y="369924"/>
                  </a:cubicBezTo>
                  <a:cubicBezTo>
                    <a:pt x="378460" y="372681"/>
                    <a:pt x="381033" y="375484"/>
                    <a:pt x="383513" y="378404"/>
                  </a:cubicBezTo>
                  <a:cubicBezTo>
                    <a:pt x="387209" y="382773"/>
                    <a:pt x="390672" y="387328"/>
                    <a:pt x="393971" y="392094"/>
                  </a:cubicBezTo>
                  <a:cubicBezTo>
                    <a:pt x="396755" y="396182"/>
                    <a:pt x="399843" y="404031"/>
                    <a:pt x="403329" y="410058"/>
                  </a:cubicBezTo>
                  <a:cubicBezTo>
                    <a:pt x="404873" y="412698"/>
                    <a:pt x="406463" y="415011"/>
                    <a:pt x="408218" y="4162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35"/>
            <p:cNvSpPr/>
            <p:nvPr/>
          </p:nvSpPr>
          <p:spPr>
            <a:xfrm>
              <a:off x="8008595" y="1926824"/>
              <a:ext cx="38768" cy="38256"/>
            </a:xfrm>
            <a:custGeom>
              <a:rect b="b" l="l" r="r" t="t"/>
              <a:pathLst>
                <a:path extrusionOk="0" h="76511" w="77535">
                  <a:moveTo>
                    <a:pt x="16882" y="69603"/>
                  </a:moveTo>
                  <a:cubicBezTo>
                    <a:pt x="-781" y="57502"/>
                    <a:pt x="-5320" y="33627"/>
                    <a:pt x="6775" y="16316"/>
                  </a:cubicBezTo>
                  <a:cubicBezTo>
                    <a:pt x="18847" y="-971"/>
                    <a:pt x="42991" y="-5199"/>
                    <a:pt x="60654" y="6902"/>
                  </a:cubicBezTo>
                  <a:cubicBezTo>
                    <a:pt x="78317" y="19026"/>
                    <a:pt x="82856" y="42901"/>
                    <a:pt x="70760" y="60188"/>
                  </a:cubicBezTo>
                  <a:cubicBezTo>
                    <a:pt x="58689" y="77499"/>
                    <a:pt x="34545" y="81704"/>
                    <a:pt x="16882" y="69603"/>
                  </a:cubicBezTo>
                  <a:lnTo>
                    <a:pt x="16882" y="6960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2" name="Google Shape;2542;p35"/>
            <p:cNvSpPr/>
            <p:nvPr/>
          </p:nvSpPr>
          <p:spPr>
            <a:xfrm>
              <a:off x="7487863" y="1646351"/>
              <a:ext cx="251865" cy="255385"/>
            </a:xfrm>
            <a:custGeom>
              <a:rect b="b" l="l" r="r" t="t"/>
              <a:pathLst>
                <a:path extrusionOk="0" h="510769" w="503730">
                  <a:moveTo>
                    <a:pt x="213649" y="131816"/>
                  </a:moveTo>
                  <a:cubicBezTo>
                    <a:pt x="203309" y="74722"/>
                    <a:pt x="204338" y="3308"/>
                    <a:pt x="272932" y="108"/>
                  </a:cubicBezTo>
                  <a:cubicBezTo>
                    <a:pt x="350041" y="-3490"/>
                    <a:pt x="336519" y="83926"/>
                    <a:pt x="306971" y="151930"/>
                  </a:cubicBezTo>
                  <a:cubicBezTo>
                    <a:pt x="340075" y="102825"/>
                    <a:pt x="389134" y="53277"/>
                    <a:pt x="437070" y="91262"/>
                  </a:cubicBezTo>
                  <a:cubicBezTo>
                    <a:pt x="486246" y="130204"/>
                    <a:pt x="437562" y="181155"/>
                    <a:pt x="378630" y="216663"/>
                  </a:cubicBezTo>
                  <a:cubicBezTo>
                    <a:pt x="447551" y="208627"/>
                    <a:pt x="520216" y="220728"/>
                    <a:pt x="500424" y="288264"/>
                  </a:cubicBezTo>
                  <a:cubicBezTo>
                    <a:pt x="483416" y="346293"/>
                    <a:pt x="426566" y="340710"/>
                    <a:pt x="376571" y="322418"/>
                  </a:cubicBezTo>
                  <a:cubicBezTo>
                    <a:pt x="421185" y="358207"/>
                    <a:pt x="461565" y="407475"/>
                    <a:pt x="422589" y="450599"/>
                  </a:cubicBezTo>
                  <a:cubicBezTo>
                    <a:pt x="381437" y="496106"/>
                    <a:pt x="334531" y="447306"/>
                    <a:pt x="302643" y="387992"/>
                  </a:cubicBezTo>
                  <a:cubicBezTo>
                    <a:pt x="319745" y="451534"/>
                    <a:pt x="317148" y="517645"/>
                    <a:pt x="250449" y="510193"/>
                  </a:cubicBezTo>
                  <a:cubicBezTo>
                    <a:pt x="180732" y="502391"/>
                    <a:pt x="185739" y="427612"/>
                    <a:pt x="200267" y="370401"/>
                  </a:cubicBezTo>
                  <a:cubicBezTo>
                    <a:pt x="175937" y="425813"/>
                    <a:pt x="134668" y="487930"/>
                    <a:pt x="79269" y="457187"/>
                  </a:cubicBezTo>
                  <a:cubicBezTo>
                    <a:pt x="17038" y="422660"/>
                    <a:pt x="76485" y="352437"/>
                    <a:pt x="137967" y="306813"/>
                  </a:cubicBezTo>
                  <a:cubicBezTo>
                    <a:pt x="80930" y="322021"/>
                    <a:pt x="7844" y="325665"/>
                    <a:pt x="522" y="247873"/>
                  </a:cubicBezTo>
                  <a:cubicBezTo>
                    <a:pt x="-7433" y="163143"/>
                    <a:pt x="77163" y="171086"/>
                    <a:pt x="146459" y="199002"/>
                  </a:cubicBezTo>
                  <a:cubicBezTo>
                    <a:pt x="97704" y="164335"/>
                    <a:pt x="47966" y="113151"/>
                    <a:pt x="87925" y="66079"/>
                  </a:cubicBezTo>
                  <a:cubicBezTo>
                    <a:pt x="129170" y="17488"/>
                    <a:pt x="179820" y="70471"/>
                    <a:pt x="213649" y="131816"/>
                  </a:cubicBezTo>
                  <a:lnTo>
                    <a:pt x="213649" y="131816"/>
                  </a:lnTo>
                  <a:close/>
                  <a:moveTo>
                    <a:pt x="275341" y="206291"/>
                  </a:moveTo>
                  <a:cubicBezTo>
                    <a:pt x="265211" y="214117"/>
                    <a:pt x="253748" y="210309"/>
                    <a:pt x="245279" y="206314"/>
                  </a:cubicBezTo>
                  <a:cubicBezTo>
                    <a:pt x="253023" y="238132"/>
                    <a:pt x="211848" y="234488"/>
                    <a:pt x="216363" y="240468"/>
                  </a:cubicBezTo>
                  <a:cubicBezTo>
                    <a:pt x="216363" y="240468"/>
                    <a:pt x="214117" y="239393"/>
                    <a:pt x="210187" y="237408"/>
                  </a:cubicBezTo>
                  <a:cubicBezTo>
                    <a:pt x="217299" y="251097"/>
                    <a:pt x="209508" y="267006"/>
                    <a:pt x="206373" y="275533"/>
                  </a:cubicBezTo>
                  <a:cubicBezTo>
                    <a:pt x="218749" y="282191"/>
                    <a:pt x="222071" y="301884"/>
                    <a:pt x="225604" y="297912"/>
                  </a:cubicBezTo>
                  <a:cubicBezTo>
                    <a:pt x="225604" y="297912"/>
                    <a:pt x="224949" y="300599"/>
                    <a:pt x="223592" y="305295"/>
                  </a:cubicBezTo>
                  <a:cubicBezTo>
                    <a:pt x="228411" y="307000"/>
                    <a:pt x="254473" y="284854"/>
                    <a:pt x="270545" y="308962"/>
                  </a:cubicBezTo>
                  <a:cubicBezTo>
                    <a:pt x="270429" y="308612"/>
                    <a:pt x="270335" y="308261"/>
                    <a:pt x="270241" y="307911"/>
                  </a:cubicBezTo>
                  <a:cubicBezTo>
                    <a:pt x="263714" y="283545"/>
                    <a:pt x="283109" y="278943"/>
                    <a:pt x="293660" y="276187"/>
                  </a:cubicBezTo>
                  <a:cubicBezTo>
                    <a:pt x="293005" y="271491"/>
                    <a:pt x="289612" y="262357"/>
                    <a:pt x="290291" y="253340"/>
                  </a:cubicBezTo>
                  <a:cubicBezTo>
                    <a:pt x="270662" y="250326"/>
                    <a:pt x="271622" y="220541"/>
                    <a:pt x="266615" y="224583"/>
                  </a:cubicBezTo>
                  <a:cubicBezTo>
                    <a:pt x="266615" y="224583"/>
                    <a:pt x="269727" y="217434"/>
                    <a:pt x="275341" y="206291"/>
                  </a:cubicBezTo>
                  <a:lnTo>
                    <a:pt x="275341" y="20629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35"/>
            <p:cNvSpPr/>
            <p:nvPr/>
          </p:nvSpPr>
          <p:spPr>
            <a:xfrm>
              <a:off x="7584002" y="1740078"/>
              <a:ext cx="61527" cy="65546"/>
            </a:xfrm>
            <a:custGeom>
              <a:rect b="b" l="l" r="r" t="t"/>
              <a:pathLst>
                <a:path extrusionOk="0" h="131092" w="123055">
                  <a:moveTo>
                    <a:pt x="63551" y="31"/>
                  </a:moveTo>
                  <a:cubicBezTo>
                    <a:pt x="97474" y="1129"/>
                    <a:pt x="124144" y="31358"/>
                    <a:pt x="123021" y="67520"/>
                  </a:cubicBezTo>
                  <a:cubicBezTo>
                    <a:pt x="121922" y="103683"/>
                    <a:pt x="93473" y="132160"/>
                    <a:pt x="59527" y="131062"/>
                  </a:cubicBezTo>
                  <a:cubicBezTo>
                    <a:pt x="25581" y="129987"/>
                    <a:pt x="-1089" y="99735"/>
                    <a:pt x="34" y="63572"/>
                  </a:cubicBezTo>
                  <a:cubicBezTo>
                    <a:pt x="1134" y="27410"/>
                    <a:pt x="29605" y="-1067"/>
                    <a:pt x="63551" y="31"/>
                  </a:cubicBezTo>
                  <a:lnTo>
                    <a:pt x="63551" y="3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35"/>
            <p:cNvSpPr/>
            <p:nvPr/>
          </p:nvSpPr>
          <p:spPr>
            <a:xfrm>
              <a:off x="7775516" y="2056951"/>
              <a:ext cx="94328" cy="375263"/>
            </a:xfrm>
            <a:custGeom>
              <a:rect b="b" l="l" r="r" t="t"/>
              <a:pathLst>
                <a:path extrusionOk="0" h="750526" w="188656">
                  <a:moveTo>
                    <a:pt x="176682" y="728461"/>
                  </a:moveTo>
                  <a:cubicBezTo>
                    <a:pt x="181010" y="727970"/>
                    <a:pt x="185408" y="730166"/>
                    <a:pt x="187491" y="734277"/>
                  </a:cubicBezTo>
                  <a:cubicBezTo>
                    <a:pt x="190181" y="739557"/>
                    <a:pt x="188052" y="746005"/>
                    <a:pt x="182765" y="748691"/>
                  </a:cubicBezTo>
                  <a:cubicBezTo>
                    <a:pt x="176448" y="751962"/>
                    <a:pt x="169500" y="750887"/>
                    <a:pt x="162949" y="745257"/>
                  </a:cubicBezTo>
                  <a:cubicBezTo>
                    <a:pt x="153942" y="737501"/>
                    <a:pt x="145005" y="716383"/>
                    <a:pt x="143040" y="712201"/>
                  </a:cubicBezTo>
                  <a:cubicBezTo>
                    <a:pt x="134969" y="695008"/>
                    <a:pt x="127787" y="677347"/>
                    <a:pt x="121119" y="659452"/>
                  </a:cubicBezTo>
                  <a:cubicBezTo>
                    <a:pt x="111247" y="633008"/>
                    <a:pt x="102497" y="606073"/>
                    <a:pt x="93443" y="579488"/>
                  </a:cubicBezTo>
                  <a:cubicBezTo>
                    <a:pt x="69627" y="509288"/>
                    <a:pt x="46981" y="438155"/>
                    <a:pt x="29786" y="365736"/>
                  </a:cubicBezTo>
                  <a:cubicBezTo>
                    <a:pt x="18252" y="317238"/>
                    <a:pt x="9268" y="268134"/>
                    <a:pt x="3630" y="218492"/>
                  </a:cubicBezTo>
                  <a:cubicBezTo>
                    <a:pt x="-300" y="181955"/>
                    <a:pt x="-2663" y="141518"/>
                    <a:pt x="5291" y="104607"/>
                  </a:cubicBezTo>
                  <a:cubicBezTo>
                    <a:pt x="10999" y="78186"/>
                    <a:pt x="21902" y="53540"/>
                    <a:pt x="40594" y="32983"/>
                  </a:cubicBezTo>
                  <a:cubicBezTo>
                    <a:pt x="73534" y="-3133"/>
                    <a:pt x="105047" y="-5937"/>
                    <a:pt x="130009" y="7169"/>
                  </a:cubicBezTo>
                  <a:cubicBezTo>
                    <a:pt x="163908" y="24970"/>
                    <a:pt x="187280" y="77999"/>
                    <a:pt x="185268" y="126964"/>
                  </a:cubicBezTo>
                  <a:cubicBezTo>
                    <a:pt x="184987" y="133902"/>
                    <a:pt x="184332" y="140817"/>
                    <a:pt x="183069" y="147591"/>
                  </a:cubicBezTo>
                  <a:cubicBezTo>
                    <a:pt x="181759" y="154646"/>
                    <a:pt x="179840" y="161561"/>
                    <a:pt x="177103" y="168242"/>
                  </a:cubicBezTo>
                  <a:cubicBezTo>
                    <a:pt x="170997" y="183100"/>
                    <a:pt x="161686" y="191183"/>
                    <a:pt x="151813" y="194897"/>
                  </a:cubicBezTo>
                  <a:cubicBezTo>
                    <a:pt x="139437" y="199569"/>
                    <a:pt x="125751" y="197490"/>
                    <a:pt x="114873" y="191276"/>
                  </a:cubicBezTo>
                  <a:cubicBezTo>
                    <a:pt x="101772" y="183801"/>
                    <a:pt x="93326" y="170742"/>
                    <a:pt x="94051" y="158665"/>
                  </a:cubicBezTo>
                  <a:cubicBezTo>
                    <a:pt x="94660" y="148222"/>
                    <a:pt x="101187" y="136659"/>
                    <a:pt x="120488" y="130258"/>
                  </a:cubicBezTo>
                  <a:cubicBezTo>
                    <a:pt x="126336" y="128249"/>
                    <a:pt x="132723" y="131356"/>
                    <a:pt x="134735" y="137196"/>
                  </a:cubicBezTo>
                  <a:cubicBezTo>
                    <a:pt x="136747" y="143036"/>
                    <a:pt x="133635" y="149414"/>
                    <a:pt x="127810" y="151423"/>
                  </a:cubicBezTo>
                  <a:cubicBezTo>
                    <a:pt x="121330" y="153735"/>
                    <a:pt x="117493" y="155978"/>
                    <a:pt x="117095" y="159506"/>
                  </a:cubicBezTo>
                  <a:cubicBezTo>
                    <a:pt x="116861" y="161608"/>
                    <a:pt x="118242" y="163547"/>
                    <a:pt x="119786" y="165393"/>
                  </a:cubicBezTo>
                  <a:cubicBezTo>
                    <a:pt x="122967" y="169177"/>
                    <a:pt x="128021" y="172050"/>
                    <a:pt x="133402" y="173102"/>
                  </a:cubicBezTo>
                  <a:cubicBezTo>
                    <a:pt x="141239" y="174597"/>
                    <a:pt x="149474" y="170812"/>
                    <a:pt x="154012" y="159062"/>
                  </a:cubicBezTo>
                  <a:cubicBezTo>
                    <a:pt x="156001" y="153946"/>
                    <a:pt x="157311" y="148643"/>
                    <a:pt x="158200" y="143246"/>
                  </a:cubicBezTo>
                  <a:cubicBezTo>
                    <a:pt x="159113" y="137616"/>
                    <a:pt x="159534" y="131893"/>
                    <a:pt x="159651" y="126170"/>
                  </a:cubicBezTo>
                  <a:cubicBezTo>
                    <a:pt x="160329" y="94562"/>
                    <a:pt x="148912" y="60619"/>
                    <a:pt x="130009" y="41510"/>
                  </a:cubicBezTo>
                  <a:cubicBezTo>
                    <a:pt x="122359" y="33800"/>
                    <a:pt x="113469" y="28684"/>
                    <a:pt x="103479" y="28451"/>
                  </a:cubicBezTo>
                  <a:cubicBezTo>
                    <a:pt x="90659" y="28147"/>
                    <a:pt x="77020" y="35810"/>
                    <a:pt x="62328" y="52442"/>
                  </a:cubicBezTo>
                  <a:cubicBezTo>
                    <a:pt x="47379" y="69239"/>
                    <a:pt x="39097" y="89399"/>
                    <a:pt x="34628" y="110821"/>
                  </a:cubicBezTo>
                  <a:cubicBezTo>
                    <a:pt x="27563" y="144695"/>
                    <a:pt x="30066" y="181745"/>
                    <a:pt x="33763" y="215221"/>
                  </a:cubicBezTo>
                  <a:cubicBezTo>
                    <a:pt x="40079" y="275936"/>
                    <a:pt x="51824" y="335764"/>
                    <a:pt x="66445" y="394913"/>
                  </a:cubicBezTo>
                  <a:cubicBezTo>
                    <a:pt x="81184" y="454507"/>
                    <a:pt x="98824" y="513377"/>
                    <a:pt x="117493" y="571569"/>
                  </a:cubicBezTo>
                  <a:cubicBezTo>
                    <a:pt x="125962" y="598107"/>
                    <a:pt x="134103" y="625018"/>
                    <a:pt x="143344" y="651440"/>
                  </a:cubicBezTo>
                  <a:cubicBezTo>
                    <a:pt x="149427" y="668890"/>
                    <a:pt x="155978" y="686107"/>
                    <a:pt x="163441" y="702904"/>
                  </a:cubicBezTo>
                  <a:cubicBezTo>
                    <a:pt x="164821" y="706034"/>
                    <a:pt x="170155" y="721966"/>
                    <a:pt x="176682" y="728461"/>
                  </a:cubicBezTo>
                  <a:lnTo>
                    <a:pt x="176682" y="728461"/>
                  </a:lnTo>
                  <a:close/>
                  <a:moveTo>
                    <a:pt x="176776" y="728554"/>
                  </a:moveTo>
                  <a:lnTo>
                    <a:pt x="177267" y="729021"/>
                  </a:lnTo>
                  <a:cubicBezTo>
                    <a:pt x="177407" y="729138"/>
                    <a:pt x="177548" y="729465"/>
                    <a:pt x="177641" y="729348"/>
                  </a:cubicBezTo>
                  <a:cubicBezTo>
                    <a:pt x="178016" y="728718"/>
                    <a:pt x="177548" y="728531"/>
                    <a:pt x="176776" y="728554"/>
                  </a:cubicBezTo>
                  <a:lnTo>
                    <a:pt x="176776" y="72855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5" name="Google Shape;2545;p35"/>
            <p:cNvSpPr/>
            <p:nvPr/>
          </p:nvSpPr>
          <p:spPr>
            <a:xfrm>
              <a:off x="7527433" y="2133751"/>
              <a:ext cx="153388" cy="164574"/>
            </a:xfrm>
            <a:custGeom>
              <a:rect b="b" l="l" r="r" t="t"/>
              <a:pathLst>
                <a:path extrusionOk="0" h="329148" w="306775">
                  <a:moveTo>
                    <a:pt x="135632" y="59588"/>
                  </a:moveTo>
                  <a:cubicBezTo>
                    <a:pt x="137222" y="34195"/>
                    <a:pt x="141831" y="10810"/>
                    <a:pt x="152874" y="4152"/>
                  </a:cubicBezTo>
                  <a:cubicBezTo>
                    <a:pt x="179988" y="-12153"/>
                    <a:pt x="253074" y="22491"/>
                    <a:pt x="258689" y="57158"/>
                  </a:cubicBezTo>
                  <a:cubicBezTo>
                    <a:pt x="259812" y="64050"/>
                    <a:pt x="254735" y="73978"/>
                    <a:pt x="246430" y="85005"/>
                  </a:cubicBezTo>
                  <a:cubicBezTo>
                    <a:pt x="257940" y="79935"/>
                    <a:pt x="268140" y="77880"/>
                    <a:pt x="275065" y="81314"/>
                  </a:cubicBezTo>
                  <a:cubicBezTo>
                    <a:pt x="303279" y="95307"/>
                    <a:pt x="318790" y="178472"/>
                    <a:pt x="295325" y="203374"/>
                  </a:cubicBezTo>
                  <a:cubicBezTo>
                    <a:pt x="291676" y="207229"/>
                    <a:pt x="284447" y="208888"/>
                    <a:pt x="275112" y="209051"/>
                  </a:cubicBezTo>
                  <a:cubicBezTo>
                    <a:pt x="283066" y="215709"/>
                    <a:pt x="288424" y="222670"/>
                    <a:pt x="289219" y="229585"/>
                  </a:cubicBezTo>
                  <a:cubicBezTo>
                    <a:pt x="292939" y="262291"/>
                    <a:pt x="234779" y="320459"/>
                    <a:pt x="202541" y="312703"/>
                  </a:cubicBezTo>
                  <a:cubicBezTo>
                    <a:pt x="198704" y="311769"/>
                    <a:pt x="194797" y="308288"/>
                    <a:pt x="190914" y="302985"/>
                  </a:cubicBezTo>
                  <a:cubicBezTo>
                    <a:pt x="190072" y="308428"/>
                    <a:pt x="188387" y="312890"/>
                    <a:pt x="185627" y="315951"/>
                  </a:cubicBezTo>
                  <a:cubicBezTo>
                    <a:pt x="164220" y="339872"/>
                    <a:pt x="84818" y="329640"/>
                    <a:pt x="69869" y="298407"/>
                  </a:cubicBezTo>
                  <a:cubicBezTo>
                    <a:pt x="65096" y="288432"/>
                    <a:pt x="73448" y="266122"/>
                    <a:pt x="85309" y="242738"/>
                  </a:cubicBezTo>
                  <a:cubicBezTo>
                    <a:pt x="68418" y="255843"/>
                    <a:pt x="51714" y="264930"/>
                    <a:pt x="40976" y="261053"/>
                  </a:cubicBezTo>
                  <a:cubicBezTo>
                    <a:pt x="11498" y="250470"/>
                    <a:pt x="-12949" y="169828"/>
                    <a:pt x="7615" y="142402"/>
                  </a:cubicBezTo>
                  <a:cubicBezTo>
                    <a:pt x="12879" y="135371"/>
                    <a:pt x="28483" y="133128"/>
                    <a:pt x="47386" y="133385"/>
                  </a:cubicBezTo>
                  <a:cubicBezTo>
                    <a:pt x="34729" y="126213"/>
                    <a:pt x="25395" y="118084"/>
                    <a:pt x="23640" y="109300"/>
                  </a:cubicBezTo>
                  <a:cubicBezTo>
                    <a:pt x="17160" y="77062"/>
                    <a:pt x="70149" y="13614"/>
                    <a:pt x="102926" y="18309"/>
                  </a:cubicBezTo>
                  <a:cubicBezTo>
                    <a:pt x="112845" y="19711"/>
                    <a:pt x="124683" y="37652"/>
                    <a:pt x="135632" y="59588"/>
                  </a:cubicBezTo>
                  <a:lnTo>
                    <a:pt x="135632" y="59588"/>
                  </a:lnTo>
                  <a:close/>
                  <a:moveTo>
                    <a:pt x="144662" y="160951"/>
                  </a:moveTo>
                  <a:lnTo>
                    <a:pt x="144756" y="175154"/>
                  </a:lnTo>
                  <a:lnTo>
                    <a:pt x="150838" y="178075"/>
                  </a:lnTo>
                  <a:lnTo>
                    <a:pt x="160290" y="173216"/>
                  </a:lnTo>
                  <a:lnTo>
                    <a:pt x="161623" y="160367"/>
                  </a:lnTo>
                  <a:lnTo>
                    <a:pt x="155143" y="154270"/>
                  </a:lnTo>
                  <a:lnTo>
                    <a:pt x="144662" y="160951"/>
                  </a:lnTo>
                  <a:lnTo>
                    <a:pt x="144662" y="16095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35"/>
            <p:cNvSpPr/>
            <p:nvPr/>
          </p:nvSpPr>
          <p:spPr>
            <a:xfrm>
              <a:off x="7548838" y="2162868"/>
              <a:ext cx="118450" cy="125974"/>
            </a:xfrm>
            <a:custGeom>
              <a:rect b="b" l="l" r="r" t="t"/>
              <a:pathLst>
                <a:path extrusionOk="0" h="251948" w="236900">
                  <a:moveTo>
                    <a:pt x="41564" y="88818"/>
                  </a:moveTo>
                  <a:cubicBezTo>
                    <a:pt x="36581" y="87463"/>
                    <a:pt x="31645" y="85968"/>
                    <a:pt x="26662" y="84543"/>
                  </a:cubicBezTo>
                  <a:cubicBezTo>
                    <a:pt x="19199" y="82417"/>
                    <a:pt x="11806" y="80222"/>
                    <a:pt x="4249" y="78376"/>
                  </a:cubicBezTo>
                  <a:cubicBezTo>
                    <a:pt x="1442" y="77862"/>
                    <a:pt x="-430" y="75176"/>
                    <a:pt x="85" y="72372"/>
                  </a:cubicBezTo>
                  <a:cubicBezTo>
                    <a:pt x="600" y="69569"/>
                    <a:pt x="3314" y="67700"/>
                    <a:pt x="6121" y="68214"/>
                  </a:cubicBezTo>
                  <a:cubicBezTo>
                    <a:pt x="15526" y="69382"/>
                    <a:pt x="24884" y="70760"/>
                    <a:pt x="34195" y="72676"/>
                  </a:cubicBezTo>
                  <a:cubicBezTo>
                    <a:pt x="37891" y="73447"/>
                    <a:pt x="41588" y="74288"/>
                    <a:pt x="45237" y="75292"/>
                  </a:cubicBezTo>
                  <a:cubicBezTo>
                    <a:pt x="50712" y="76787"/>
                    <a:pt x="56069" y="78633"/>
                    <a:pt x="61450" y="80432"/>
                  </a:cubicBezTo>
                  <a:lnTo>
                    <a:pt x="79815" y="87253"/>
                  </a:lnTo>
                  <a:lnTo>
                    <a:pt x="84892" y="89379"/>
                  </a:lnTo>
                  <a:cubicBezTo>
                    <a:pt x="85055" y="89449"/>
                    <a:pt x="87348" y="90477"/>
                    <a:pt x="88167" y="90991"/>
                  </a:cubicBezTo>
                  <a:cubicBezTo>
                    <a:pt x="93010" y="94051"/>
                    <a:pt x="90015" y="98934"/>
                    <a:pt x="88892" y="99611"/>
                  </a:cubicBezTo>
                  <a:cubicBezTo>
                    <a:pt x="87208" y="100779"/>
                    <a:pt x="85055" y="100779"/>
                    <a:pt x="83418" y="99775"/>
                  </a:cubicBezTo>
                  <a:lnTo>
                    <a:pt x="83441" y="99751"/>
                  </a:lnTo>
                  <a:cubicBezTo>
                    <a:pt x="83535" y="99518"/>
                    <a:pt x="83184" y="99377"/>
                    <a:pt x="82763" y="99284"/>
                  </a:cubicBezTo>
                  <a:cubicBezTo>
                    <a:pt x="82482" y="99027"/>
                    <a:pt x="82201" y="98747"/>
                    <a:pt x="81991" y="98420"/>
                  </a:cubicBezTo>
                  <a:lnTo>
                    <a:pt x="81850" y="98209"/>
                  </a:lnTo>
                  <a:lnTo>
                    <a:pt x="82014" y="98560"/>
                  </a:lnTo>
                  <a:cubicBezTo>
                    <a:pt x="82084" y="98700"/>
                    <a:pt x="82154" y="98840"/>
                    <a:pt x="82225" y="98980"/>
                  </a:cubicBezTo>
                  <a:lnTo>
                    <a:pt x="82342" y="99214"/>
                  </a:lnTo>
                  <a:cubicBezTo>
                    <a:pt x="81874" y="99121"/>
                    <a:pt x="81406" y="99097"/>
                    <a:pt x="81359" y="99074"/>
                  </a:cubicBezTo>
                  <a:lnTo>
                    <a:pt x="76306" y="97696"/>
                  </a:lnTo>
                  <a:lnTo>
                    <a:pt x="57660" y="92953"/>
                  </a:lnTo>
                  <a:cubicBezTo>
                    <a:pt x="52303" y="91505"/>
                    <a:pt x="46898" y="90267"/>
                    <a:pt x="41564" y="88818"/>
                  </a:cubicBezTo>
                  <a:close/>
                  <a:moveTo>
                    <a:pt x="82529" y="99237"/>
                  </a:moveTo>
                  <a:lnTo>
                    <a:pt x="82342" y="99214"/>
                  </a:lnTo>
                  <a:cubicBezTo>
                    <a:pt x="82693" y="99845"/>
                    <a:pt x="83114" y="100382"/>
                    <a:pt x="83418" y="99775"/>
                  </a:cubicBezTo>
                  <a:cubicBezTo>
                    <a:pt x="83184" y="99634"/>
                    <a:pt x="82973" y="99471"/>
                    <a:pt x="82763" y="99284"/>
                  </a:cubicBezTo>
                  <a:lnTo>
                    <a:pt x="82529" y="99237"/>
                  </a:lnTo>
                  <a:close/>
                  <a:moveTo>
                    <a:pt x="108614" y="110567"/>
                  </a:moveTo>
                  <a:cubicBezTo>
                    <a:pt x="107281" y="109469"/>
                    <a:pt x="105596" y="109259"/>
                    <a:pt x="103561" y="110007"/>
                  </a:cubicBezTo>
                  <a:cubicBezTo>
                    <a:pt x="102999" y="110217"/>
                    <a:pt x="102251" y="110778"/>
                    <a:pt x="101455" y="111642"/>
                  </a:cubicBezTo>
                  <a:cubicBezTo>
                    <a:pt x="100894" y="112273"/>
                    <a:pt x="99958" y="113838"/>
                    <a:pt x="99443" y="114469"/>
                  </a:cubicBezTo>
                  <a:lnTo>
                    <a:pt x="95279" y="119608"/>
                  </a:lnTo>
                  <a:lnTo>
                    <a:pt x="82388" y="134769"/>
                  </a:lnTo>
                  <a:cubicBezTo>
                    <a:pt x="78575" y="139161"/>
                    <a:pt x="74013" y="143880"/>
                    <a:pt x="69451" y="148973"/>
                  </a:cubicBezTo>
                  <a:cubicBezTo>
                    <a:pt x="65497" y="153365"/>
                    <a:pt x="61497" y="157990"/>
                    <a:pt x="57543" y="162522"/>
                  </a:cubicBezTo>
                  <a:cubicBezTo>
                    <a:pt x="51156" y="169787"/>
                    <a:pt x="45027" y="176936"/>
                    <a:pt x="39576" y="182799"/>
                  </a:cubicBezTo>
                  <a:cubicBezTo>
                    <a:pt x="37540" y="184785"/>
                    <a:pt x="37494" y="188056"/>
                    <a:pt x="39482" y="190111"/>
                  </a:cubicBezTo>
                  <a:cubicBezTo>
                    <a:pt x="41471" y="192144"/>
                    <a:pt x="44746" y="192190"/>
                    <a:pt x="46805" y="190205"/>
                  </a:cubicBezTo>
                  <a:cubicBezTo>
                    <a:pt x="52115" y="185579"/>
                    <a:pt x="58175" y="180160"/>
                    <a:pt x="64304" y="174273"/>
                  </a:cubicBezTo>
                  <a:cubicBezTo>
                    <a:pt x="68047" y="170675"/>
                    <a:pt x="71837" y="166961"/>
                    <a:pt x="75440" y="163153"/>
                  </a:cubicBezTo>
                  <a:cubicBezTo>
                    <a:pt x="78505" y="159906"/>
                    <a:pt x="81453" y="156588"/>
                    <a:pt x="84190" y="153341"/>
                  </a:cubicBezTo>
                  <a:cubicBezTo>
                    <a:pt x="87208" y="149790"/>
                    <a:pt x="89945" y="146263"/>
                    <a:pt x="92448" y="143016"/>
                  </a:cubicBezTo>
                  <a:cubicBezTo>
                    <a:pt x="94109" y="140820"/>
                    <a:pt x="95747" y="138624"/>
                    <a:pt x="97338" y="136358"/>
                  </a:cubicBezTo>
                  <a:cubicBezTo>
                    <a:pt x="99701" y="133017"/>
                    <a:pt x="101970" y="129607"/>
                    <a:pt x="104239" y="126196"/>
                  </a:cubicBezTo>
                  <a:lnTo>
                    <a:pt x="107865" y="120496"/>
                  </a:lnTo>
                  <a:cubicBezTo>
                    <a:pt x="108029" y="120262"/>
                    <a:pt x="108146" y="119631"/>
                    <a:pt x="108333" y="119071"/>
                  </a:cubicBezTo>
                  <a:lnTo>
                    <a:pt x="108520" y="118954"/>
                  </a:lnTo>
                  <a:lnTo>
                    <a:pt x="108357" y="119001"/>
                  </a:lnTo>
                  <a:cubicBezTo>
                    <a:pt x="108567" y="118300"/>
                    <a:pt x="108825" y="117669"/>
                    <a:pt x="109246" y="117926"/>
                  </a:cubicBezTo>
                  <a:cubicBezTo>
                    <a:pt x="109363" y="117996"/>
                    <a:pt x="109433" y="118043"/>
                    <a:pt x="109480" y="118113"/>
                  </a:cubicBezTo>
                  <a:cubicBezTo>
                    <a:pt x="110345" y="117132"/>
                    <a:pt x="110837" y="115800"/>
                    <a:pt x="110720" y="114399"/>
                  </a:cubicBezTo>
                  <a:cubicBezTo>
                    <a:pt x="110649" y="112109"/>
                    <a:pt x="109316" y="111128"/>
                    <a:pt x="108614" y="110567"/>
                  </a:cubicBezTo>
                  <a:close/>
                  <a:moveTo>
                    <a:pt x="114720" y="123299"/>
                  </a:moveTo>
                  <a:cubicBezTo>
                    <a:pt x="113995" y="123860"/>
                    <a:pt x="114861" y="124234"/>
                    <a:pt x="115983" y="124444"/>
                  </a:cubicBezTo>
                  <a:lnTo>
                    <a:pt x="115890" y="124140"/>
                  </a:lnTo>
                  <a:cubicBezTo>
                    <a:pt x="115445" y="123930"/>
                    <a:pt x="115071" y="123626"/>
                    <a:pt x="114720" y="123299"/>
                  </a:cubicBezTo>
                  <a:close/>
                  <a:moveTo>
                    <a:pt x="233870" y="142035"/>
                  </a:moveTo>
                  <a:cubicBezTo>
                    <a:pt x="232350" y="141404"/>
                    <a:pt x="230665" y="141591"/>
                    <a:pt x="229332" y="142408"/>
                  </a:cubicBezTo>
                  <a:lnTo>
                    <a:pt x="225963" y="141941"/>
                  </a:lnTo>
                  <a:cubicBezTo>
                    <a:pt x="222500" y="141521"/>
                    <a:pt x="219085" y="140866"/>
                    <a:pt x="215646" y="140142"/>
                  </a:cubicBezTo>
                  <a:cubicBezTo>
                    <a:pt x="212207" y="139395"/>
                    <a:pt x="208814" y="138507"/>
                    <a:pt x="205446" y="137549"/>
                  </a:cubicBezTo>
                  <a:cubicBezTo>
                    <a:pt x="197632" y="135423"/>
                    <a:pt x="189958" y="132854"/>
                    <a:pt x="182285" y="130331"/>
                  </a:cubicBezTo>
                  <a:cubicBezTo>
                    <a:pt x="177161" y="128625"/>
                    <a:pt x="172038" y="126920"/>
                    <a:pt x="166914" y="125215"/>
                  </a:cubicBezTo>
                  <a:cubicBezTo>
                    <a:pt x="154024" y="120893"/>
                    <a:pt x="141156" y="116454"/>
                    <a:pt x="128500" y="111455"/>
                  </a:cubicBezTo>
                  <a:cubicBezTo>
                    <a:pt x="125880" y="110287"/>
                    <a:pt x="122838" y="111478"/>
                    <a:pt x="121668" y="114072"/>
                  </a:cubicBezTo>
                  <a:cubicBezTo>
                    <a:pt x="121341" y="114819"/>
                    <a:pt x="121575" y="115567"/>
                    <a:pt x="121622" y="116338"/>
                  </a:cubicBezTo>
                  <a:cubicBezTo>
                    <a:pt x="120171" y="115216"/>
                    <a:pt x="118721" y="114702"/>
                    <a:pt x="117691" y="114866"/>
                  </a:cubicBezTo>
                  <a:cubicBezTo>
                    <a:pt x="114977" y="115146"/>
                    <a:pt x="112989" y="117599"/>
                    <a:pt x="113293" y="120309"/>
                  </a:cubicBezTo>
                  <a:cubicBezTo>
                    <a:pt x="113410" y="121477"/>
                    <a:pt x="113948" y="122528"/>
                    <a:pt x="114720" y="123299"/>
                  </a:cubicBezTo>
                  <a:lnTo>
                    <a:pt x="114837" y="123206"/>
                  </a:lnTo>
                  <a:cubicBezTo>
                    <a:pt x="115258" y="122925"/>
                    <a:pt x="115609" y="123369"/>
                    <a:pt x="115890" y="124140"/>
                  </a:cubicBezTo>
                  <a:cubicBezTo>
                    <a:pt x="116311" y="124374"/>
                    <a:pt x="116756" y="124537"/>
                    <a:pt x="117247" y="124631"/>
                  </a:cubicBezTo>
                  <a:cubicBezTo>
                    <a:pt x="116826" y="124607"/>
                    <a:pt x="116381" y="124537"/>
                    <a:pt x="115983" y="124444"/>
                  </a:cubicBezTo>
                  <a:cubicBezTo>
                    <a:pt x="116498" y="126149"/>
                    <a:pt x="116732" y="128929"/>
                    <a:pt x="116849" y="129209"/>
                  </a:cubicBezTo>
                  <a:cubicBezTo>
                    <a:pt x="118206" y="133157"/>
                    <a:pt x="119399" y="137175"/>
                    <a:pt x="120522" y="141217"/>
                  </a:cubicBezTo>
                  <a:cubicBezTo>
                    <a:pt x="121668" y="145305"/>
                    <a:pt x="122698" y="149417"/>
                    <a:pt x="123704" y="153528"/>
                  </a:cubicBezTo>
                  <a:cubicBezTo>
                    <a:pt x="124640" y="157289"/>
                    <a:pt x="125482" y="161097"/>
                    <a:pt x="126324" y="164881"/>
                  </a:cubicBezTo>
                  <a:cubicBezTo>
                    <a:pt x="128032" y="172497"/>
                    <a:pt x="129482" y="180183"/>
                    <a:pt x="131050" y="187845"/>
                  </a:cubicBezTo>
                  <a:cubicBezTo>
                    <a:pt x="132641" y="195531"/>
                    <a:pt x="134372" y="203217"/>
                    <a:pt x="135986" y="210949"/>
                  </a:cubicBezTo>
                  <a:cubicBezTo>
                    <a:pt x="137600" y="218168"/>
                    <a:pt x="139612" y="225433"/>
                    <a:pt x="141110" y="232768"/>
                  </a:cubicBezTo>
                  <a:cubicBezTo>
                    <a:pt x="142069" y="237440"/>
                    <a:pt x="142864" y="242113"/>
                    <a:pt x="143122" y="246855"/>
                  </a:cubicBezTo>
                  <a:cubicBezTo>
                    <a:pt x="143168" y="249705"/>
                    <a:pt x="145508" y="251994"/>
                    <a:pt x="148362" y="251948"/>
                  </a:cubicBezTo>
                  <a:cubicBezTo>
                    <a:pt x="151216" y="251924"/>
                    <a:pt x="153509" y="249565"/>
                    <a:pt x="153462" y="246715"/>
                  </a:cubicBezTo>
                  <a:cubicBezTo>
                    <a:pt x="153626" y="241435"/>
                    <a:pt x="153228" y="236156"/>
                    <a:pt x="152573" y="230899"/>
                  </a:cubicBezTo>
                  <a:cubicBezTo>
                    <a:pt x="151614" y="223377"/>
                    <a:pt x="150070" y="215902"/>
                    <a:pt x="148923" y="208496"/>
                  </a:cubicBezTo>
                  <a:cubicBezTo>
                    <a:pt x="147216" y="198685"/>
                    <a:pt x="145648" y="188873"/>
                    <a:pt x="143543" y="179178"/>
                  </a:cubicBezTo>
                  <a:cubicBezTo>
                    <a:pt x="141414" y="169390"/>
                    <a:pt x="138723" y="159742"/>
                    <a:pt x="135799" y="150141"/>
                  </a:cubicBezTo>
                  <a:cubicBezTo>
                    <a:pt x="134465" y="145983"/>
                    <a:pt x="133085" y="141824"/>
                    <a:pt x="131611" y="137689"/>
                  </a:cubicBezTo>
                  <a:cubicBezTo>
                    <a:pt x="130091" y="133531"/>
                    <a:pt x="128500" y="129420"/>
                    <a:pt x="126745" y="125378"/>
                  </a:cubicBezTo>
                  <a:cubicBezTo>
                    <a:pt x="126581" y="125028"/>
                    <a:pt x="125833" y="123136"/>
                    <a:pt x="124967" y="121220"/>
                  </a:cubicBezTo>
                  <a:cubicBezTo>
                    <a:pt x="137226" y="127247"/>
                    <a:pt x="149508" y="133157"/>
                    <a:pt x="162212" y="138087"/>
                  </a:cubicBezTo>
                  <a:cubicBezTo>
                    <a:pt x="167429" y="140119"/>
                    <a:pt x="172693" y="141941"/>
                    <a:pt x="178027" y="143576"/>
                  </a:cubicBezTo>
                  <a:cubicBezTo>
                    <a:pt x="186075" y="146029"/>
                    <a:pt x="194239" y="147968"/>
                    <a:pt x="202474" y="149720"/>
                  </a:cubicBezTo>
                  <a:cubicBezTo>
                    <a:pt x="206194" y="150444"/>
                    <a:pt x="209914" y="151075"/>
                    <a:pt x="213681" y="151542"/>
                  </a:cubicBezTo>
                  <a:cubicBezTo>
                    <a:pt x="217494" y="152033"/>
                    <a:pt x="221284" y="152360"/>
                    <a:pt x="225097" y="152477"/>
                  </a:cubicBezTo>
                  <a:cubicBezTo>
                    <a:pt x="226150" y="152500"/>
                    <a:pt x="230010" y="152874"/>
                    <a:pt x="232139" y="152197"/>
                  </a:cubicBezTo>
                  <a:cubicBezTo>
                    <a:pt x="234408" y="151472"/>
                    <a:pt x="235906" y="150164"/>
                    <a:pt x="236491" y="148529"/>
                  </a:cubicBezTo>
                  <a:cubicBezTo>
                    <a:pt x="237590" y="146006"/>
                    <a:pt x="236397" y="143109"/>
                    <a:pt x="233870" y="142035"/>
                  </a:cubicBezTo>
                  <a:close/>
                  <a:moveTo>
                    <a:pt x="205375" y="30416"/>
                  </a:moveTo>
                  <a:lnTo>
                    <a:pt x="205305" y="30463"/>
                  </a:lnTo>
                  <a:cubicBezTo>
                    <a:pt x="206030" y="30626"/>
                    <a:pt x="207083" y="30837"/>
                    <a:pt x="206802" y="30182"/>
                  </a:cubicBezTo>
                  <a:lnTo>
                    <a:pt x="206756" y="30206"/>
                  </a:lnTo>
                  <a:cubicBezTo>
                    <a:pt x="206288" y="30346"/>
                    <a:pt x="205843" y="30416"/>
                    <a:pt x="205375" y="30416"/>
                  </a:cubicBezTo>
                  <a:close/>
                  <a:moveTo>
                    <a:pt x="127494" y="93911"/>
                  </a:moveTo>
                  <a:cubicBezTo>
                    <a:pt x="134465" y="86085"/>
                    <a:pt x="142069" y="79381"/>
                    <a:pt x="149906" y="72980"/>
                  </a:cubicBezTo>
                  <a:cubicBezTo>
                    <a:pt x="154679" y="69055"/>
                    <a:pt x="159615" y="65341"/>
                    <a:pt x="164504" y="61580"/>
                  </a:cubicBezTo>
                  <a:cubicBezTo>
                    <a:pt x="171921" y="55879"/>
                    <a:pt x="179313" y="50109"/>
                    <a:pt x="186964" y="44479"/>
                  </a:cubicBezTo>
                  <a:lnTo>
                    <a:pt x="202919" y="32659"/>
                  </a:lnTo>
                  <a:cubicBezTo>
                    <a:pt x="202989" y="32589"/>
                    <a:pt x="204229" y="31257"/>
                    <a:pt x="205305" y="30463"/>
                  </a:cubicBezTo>
                  <a:lnTo>
                    <a:pt x="204954" y="30393"/>
                  </a:lnTo>
                  <a:cubicBezTo>
                    <a:pt x="205095" y="30416"/>
                    <a:pt x="205235" y="30416"/>
                    <a:pt x="205375" y="30416"/>
                  </a:cubicBezTo>
                  <a:cubicBezTo>
                    <a:pt x="206007" y="29972"/>
                    <a:pt x="206568" y="29739"/>
                    <a:pt x="206779" y="30159"/>
                  </a:cubicBezTo>
                  <a:lnTo>
                    <a:pt x="206802" y="30182"/>
                  </a:lnTo>
                  <a:cubicBezTo>
                    <a:pt x="209399" y="29388"/>
                    <a:pt x="210850" y="26655"/>
                    <a:pt x="210078" y="24039"/>
                  </a:cubicBezTo>
                  <a:cubicBezTo>
                    <a:pt x="209844" y="23034"/>
                    <a:pt x="207387" y="19296"/>
                    <a:pt x="202779" y="21025"/>
                  </a:cubicBezTo>
                  <a:cubicBezTo>
                    <a:pt x="201305" y="21586"/>
                    <a:pt x="197632" y="23571"/>
                    <a:pt x="197468" y="23665"/>
                  </a:cubicBezTo>
                  <a:cubicBezTo>
                    <a:pt x="195035" y="24973"/>
                    <a:pt x="192625" y="26351"/>
                    <a:pt x="190239" y="27800"/>
                  </a:cubicBezTo>
                  <a:cubicBezTo>
                    <a:pt x="186730" y="29879"/>
                    <a:pt x="183291" y="32098"/>
                    <a:pt x="179828" y="34271"/>
                  </a:cubicBezTo>
                  <a:cubicBezTo>
                    <a:pt x="173067" y="38662"/>
                    <a:pt x="166329" y="42937"/>
                    <a:pt x="159896" y="47586"/>
                  </a:cubicBezTo>
                  <a:cubicBezTo>
                    <a:pt x="155521" y="50740"/>
                    <a:pt x="151263" y="54057"/>
                    <a:pt x="147192" y="57561"/>
                  </a:cubicBezTo>
                  <a:cubicBezTo>
                    <a:pt x="137015" y="66345"/>
                    <a:pt x="127774" y="76180"/>
                    <a:pt x="119446" y="87393"/>
                  </a:cubicBezTo>
                  <a:cubicBezTo>
                    <a:pt x="117645" y="89613"/>
                    <a:pt x="117995" y="92883"/>
                    <a:pt x="120218" y="94682"/>
                  </a:cubicBezTo>
                  <a:cubicBezTo>
                    <a:pt x="122417" y="96457"/>
                    <a:pt x="125692" y="96130"/>
                    <a:pt x="127494" y="93911"/>
                  </a:cubicBezTo>
                  <a:close/>
                  <a:moveTo>
                    <a:pt x="90062" y="47423"/>
                  </a:moveTo>
                  <a:cubicBezTo>
                    <a:pt x="90553" y="53146"/>
                    <a:pt x="91302" y="58823"/>
                    <a:pt x="92144" y="64173"/>
                  </a:cubicBezTo>
                  <a:cubicBezTo>
                    <a:pt x="93688" y="74265"/>
                    <a:pt x="95583" y="83165"/>
                    <a:pt x="97034" y="89239"/>
                  </a:cubicBezTo>
                  <a:cubicBezTo>
                    <a:pt x="97525" y="92066"/>
                    <a:pt x="100215" y="93934"/>
                    <a:pt x="103023" y="93444"/>
                  </a:cubicBezTo>
                  <a:cubicBezTo>
                    <a:pt x="105830" y="92930"/>
                    <a:pt x="107725" y="90243"/>
                    <a:pt x="107234" y="87440"/>
                  </a:cubicBezTo>
                  <a:cubicBezTo>
                    <a:pt x="106509" y="81413"/>
                    <a:pt x="106064" y="72583"/>
                    <a:pt x="105339" y="62701"/>
                  </a:cubicBezTo>
                  <a:cubicBezTo>
                    <a:pt x="104941" y="57375"/>
                    <a:pt x="104543" y="51745"/>
                    <a:pt x="103959" y="46115"/>
                  </a:cubicBezTo>
                  <a:cubicBezTo>
                    <a:pt x="103257" y="39083"/>
                    <a:pt x="102297" y="32051"/>
                    <a:pt x="101525" y="25464"/>
                  </a:cubicBezTo>
                  <a:cubicBezTo>
                    <a:pt x="100613" y="17638"/>
                    <a:pt x="99724" y="10536"/>
                    <a:pt x="99303" y="4906"/>
                  </a:cubicBezTo>
                  <a:cubicBezTo>
                    <a:pt x="99280" y="2173"/>
                    <a:pt x="97034" y="-23"/>
                    <a:pt x="94296" y="0"/>
                  </a:cubicBezTo>
                  <a:cubicBezTo>
                    <a:pt x="91559" y="47"/>
                    <a:pt x="89360" y="2266"/>
                    <a:pt x="89383" y="4999"/>
                  </a:cubicBezTo>
                  <a:cubicBezTo>
                    <a:pt x="89103" y="10816"/>
                    <a:pt x="88916" y="18198"/>
                    <a:pt x="89079" y="26305"/>
                  </a:cubicBezTo>
                  <a:cubicBezTo>
                    <a:pt x="89220" y="33056"/>
                    <a:pt x="89430" y="40274"/>
                    <a:pt x="90062" y="4742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35"/>
            <p:cNvSpPr/>
            <p:nvPr/>
          </p:nvSpPr>
          <p:spPr>
            <a:xfrm>
              <a:off x="7530433" y="2140363"/>
              <a:ext cx="146677" cy="156913"/>
            </a:xfrm>
            <a:custGeom>
              <a:rect b="b" l="l" r="r" t="t"/>
              <a:pathLst>
                <a:path extrusionOk="0" h="313825" w="293354">
                  <a:moveTo>
                    <a:pt x="154712" y="139130"/>
                  </a:moveTo>
                  <a:lnTo>
                    <a:pt x="154665" y="139107"/>
                  </a:lnTo>
                  <a:lnTo>
                    <a:pt x="154665" y="138943"/>
                  </a:lnTo>
                  <a:cubicBezTo>
                    <a:pt x="154665" y="138990"/>
                    <a:pt x="154806" y="139130"/>
                    <a:pt x="154712" y="139130"/>
                  </a:cubicBezTo>
                  <a:close/>
                  <a:moveTo>
                    <a:pt x="149495" y="144106"/>
                  </a:moveTo>
                  <a:cubicBezTo>
                    <a:pt x="152303" y="144106"/>
                    <a:pt x="154595" y="141887"/>
                    <a:pt x="154665" y="139107"/>
                  </a:cubicBezTo>
                  <a:cubicBezTo>
                    <a:pt x="153519" y="138733"/>
                    <a:pt x="155952" y="135556"/>
                    <a:pt x="157192" y="132519"/>
                  </a:cubicBezTo>
                  <a:cubicBezTo>
                    <a:pt x="160163" y="125231"/>
                    <a:pt x="165287" y="113924"/>
                    <a:pt x="171065" y="100935"/>
                  </a:cubicBezTo>
                  <a:cubicBezTo>
                    <a:pt x="173873" y="94604"/>
                    <a:pt x="176867" y="87923"/>
                    <a:pt x="179792" y="81078"/>
                  </a:cubicBezTo>
                  <a:cubicBezTo>
                    <a:pt x="182646" y="74421"/>
                    <a:pt x="185453" y="67646"/>
                    <a:pt x="188120" y="61035"/>
                  </a:cubicBezTo>
                  <a:cubicBezTo>
                    <a:pt x="199116" y="33726"/>
                    <a:pt x="208357" y="9267"/>
                    <a:pt x="209059" y="6207"/>
                  </a:cubicBezTo>
                  <a:cubicBezTo>
                    <a:pt x="209737" y="3544"/>
                    <a:pt x="208146" y="857"/>
                    <a:pt x="205503" y="156"/>
                  </a:cubicBezTo>
                  <a:cubicBezTo>
                    <a:pt x="202859" y="-521"/>
                    <a:pt x="200145" y="1067"/>
                    <a:pt x="199467" y="3707"/>
                  </a:cubicBezTo>
                  <a:cubicBezTo>
                    <a:pt x="198648" y="6440"/>
                    <a:pt x="188822" y="26507"/>
                    <a:pt x="178014" y="50429"/>
                  </a:cubicBezTo>
                  <a:cubicBezTo>
                    <a:pt x="173358" y="60731"/>
                    <a:pt x="168515" y="71711"/>
                    <a:pt x="164140" y="82340"/>
                  </a:cubicBezTo>
                  <a:cubicBezTo>
                    <a:pt x="159251" y="94184"/>
                    <a:pt x="155016" y="105607"/>
                    <a:pt x="151624" y="114905"/>
                  </a:cubicBezTo>
                  <a:cubicBezTo>
                    <a:pt x="146945" y="127707"/>
                    <a:pt x="144255" y="136934"/>
                    <a:pt x="144325" y="138943"/>
                  </a:cubicBezTo>
                  <a:cubicBezTo>
                    <a:pt x="144325" y="141793"/>
                    <a:pt x="146641" y="144106"/>
                    <a:pt x="149495" y="144106"/>
                  </a:cubicBezTo>
                  <a:close/>
                  <a:moveTo>
                    <a:pt x="228804" y="228019"/>
                  </a:moveTo>
                  <a:cubicBezTo>
                    <a:pt x="223259" y="221711"/>
                    <a:pt x="217785" y="215334"/>
                    <a:pt x="212193" y="209073"/>
                  </a:cubicBezTo>
                  <a:cubicBezTo>
                    <a:pt x="208450" y="204891"/>
                    <a:pt x="204707" y="200756"/>
                    <a:pt x="200894" y="196645"/>
                  </a:cubicBezTo>
                  <a:cubicBezTo>
                    <a:pt x="195162" y="190501"/>
                    <a:pt x="189360" y="184427"/>
                    <a:pt x="183511" y="178377"/>
                  </a:cubicBezTo>
                  <a:cubicBezTo>
                    <a:pt x="174738" y="169289"/>
                    <a:pt x="165848" y="160365"/>
                    <a:pt x="157005" y="151371"/>
                  </a:cubicBezTo>
                  <a:cubicBezTo>
                    <a:pt x="155063" y="149269"/>
                    <a:pt x="151788" y="149129"/>
                    <a:pt x="149682" y="151068"/>
                  </a:cubicBezTo>
                  <a:cubicBezTo>
                    <a:pt x="147694" y="152890"/>
                    <a:pt x="147600" y="155880"/>
                    <a:pt x="149238" y="157983"/>
                  </a:cubicBezTo>
                  <a:cubicBezTo>
                    <a:pt x="148559" y="157422"/>
                    <a:pt x="147928" y="156768"/>
                    <a:pt x="146969" y="156604"/>
                  </a:cubicBezTo>
                  <a:cubicBezTo>
                    <a:pt x="144138" y="156160"/>
                    <a:pt x="141494" y="158099"/>
                    <a:pt x="141073" y="160903"/>
                  </a:cubicBezTo>
                  <a:cubicBezTo>
                    <a:pt x="138874" y="172700"/>
                    <a:pt x="135575" y="195640"/>
                    <a:pt x="132487" y="220263"/>
                  </a:cubicBezTo>
                  <a:cubicBezTo>
                    <a:pt x="131505" y="228065"/>
                    <a:pt x="130615" y="236055"/>
                    <a:pt x="129726" y="243904"/>
                  </a:cubicBezTo>
                  <a:cubicBezTo>
                    <a:pt x="128323" y="256449"/>
                    <a:pt x="126989" y="268620"/>
                    <a:pt x="125375" y="279109"/>
                  </a:cubicBezTo>
                  <a:cubicBezTo>
                    <a:pt x="123503" y="291444"/>
                    <a:pt x="121585" y="301349"/>
                    <a:pt x="118988" y="306488"/>
                  </a:cubicBezTo>
                  <a:cubicBezTo>
                    <a:pt x="117655" y="308871"/>
                    <a:pt x="118520" y="311884"/>
                    <a:pt x="120930" y="313216"/>
                  </a:cubicBezTo>
                  <a:cubicBezTo>
                    <a:pt x="123316" y="314524"/>
                    <a:pt x="126334" y="313660"/>
                    <a:pt x="127668" y="311277"/>
                  </a:cubicBezTo>
                  <a:cubicBezTo>
                    <a:pt x="133072" y="302143"/>
                    <a:pt x="138429" y="278268"/>
                    <a:pt x="142547" y="251566"/>
                  </a:cubicBezTo>
                  <a:cubicBezTo>
                    <a:pt x="143436" y="245703"/>
                    <a:pt x="144255" y="239722"/>
                    <a:pt x="144980" y="233719"/>
                  </a:cubicBezTo>
                  <a:cubicBezTo>
                    <a:pt x="145682" y="227715"/>
                    <a:pt x="146313" y="221711"/>
                    <a:pt x="146828" y="215848"/>
                  </a:cubicBezTo>
                  <a:cubicBezTo>
                    <a:pt x="148817" y="193608"/>
                    <a:pt x="149940" y="173354"/>
                    <a:pt x="151297" y="162491"/>
                  </a:cubicBezTo>
                  <a:cubicBezTo>
                    <a:pt x="151437" y="161510"/>
                    <a:pt x="150992" y="160692"/>
                    <a:pt x="150642" y="159851"/>
                  </a:cubicBezTo>
                  <a:cubicBezTo>
                    <a:pt x="158409" y="168939"/>
                    <a:pt x="166106" y="178096"/>
                    <a:pt x="173943" y="187114"/>
                  </a:cubicBezTo>
                  <a:cubicBezTo>
                    <a:pt x="179441" y="193468"/>
                    <a:pt x="184962" y="199799"/>
                    <a:pt x="190577" y="206036"/>
                  </a:cubicBezTo>
                  <a:cubicBezTo>
                    <a:pt x="194320" y="210194"/>
                    <a:pt x="198133" y="214329"/>
                    <a:pt x="201970" y="218417"/>
                  </a:cubicBezTo>
                  <a:cubicBezTo>
                    <a:pt x="207725" y="224538"/>
                    <a:pt x="213597" y="230565"/>
                    <a:pt x="219423" y="236615"/>
                  </a:cubicBezTo>
                  <a:lnTo>
                    <a:pt x="248245" y="266915"/>
                  </a:lnTo>
                  <a:cubicBezTo>
                    <a:pt x="250046" y="268970"/>
                    <a:pt x="253181" y="269157"/>
                    <a:pt x="255240" y="267335"/>
                  </a:cubicBezTo>
                  <a:cubicBezTo>
                    <a:pt x="257275" y="265536"/>
                    <a:pt x="257463" y="262406"/>
                    <a:pt x="255661" y="260350"/>
                  </a:cubicBezTo>
                  <a:lnTo>
                    <a:pt x="228804" y="228019"/>
                  </a:lnTo>
                  <a:close/>
                  <a:moveTo>
                    <a:pt x="287151" y="127053"/>
                  </a:moveTo>
                  <a:lnTo>
                    <a:pt x="276038" y="128828"/>
                  </a:lnTo>
                  <a:lnTo>
                    <a:pt x="247286" y="132379"/>
                  </a:lnTo>
                  <a:cubicBezTo>
                    <a:pt x="238770" y="133360"/>
                    <a:pt x="230231" y="134061"/>
                    <a:pt x="221715" y="134995"/>
                  </a:cubicBezTo>
                  <a:cubicBezTo>
                    <a:pt x="216030" y="135626"/>
                    <a:pt x="210345" y="136350"/>
                    <a:pt x="204660" y="137098"/>
                  </a:cubicBezTo>
                  <a:cubicBezTo>
                    <a:pt x="190366" y="138967"/>
                    <a:pt x="176165" y="141093"/>
                    <a:pt x="161918" y="143289"/>
                  </a:cubicBezTo>
                  <a:cubicBezTo>
                    <a:pt x="159087" y="143639"/>
                    <a:pt x="157052" y="146185"/>
                    <a:pt x="157379" y="149035"/>
                  </a:cubicBezTo>
                  <a:cubicBezTo>
                    <a:pt x="157707" y="151862"/>
                    <a:pt x="160280" y="153894"/>
                    <a:pt x="163111" y="153567"/>
                  </a:cubicBezTo>
                  <a:cubicBezTo>
                    <a:pt x="173428" y="152773"/>
                    <a:pt x="183722" y="152189"/>
                    <a:pt x="194039" y="151465"/>
                  </a:cubicBezTo>
                  <a:cubicBezTo>
                    <a:pt x="200917" y="150974"/>
                    <a:pt x="207819" y="150460"/>
                    <a:pt x="214697" y="149806"/>
                  </a:cubicBezTo>
                  <a:cubicBezTo>
                    <a:pt x="220428" y="149246"/>
                    <a:pt x="226160" y="148591"/>
                    <a:pt x="231892" y="147844"/>
                  </a:cubicBezTo>
                  <a:cubicBezTo>
                    <a:pt x="237624" y="147096"/>
                    <a:pt x="243332" y="146162"/>
                    <a:pt x="249040" y="145251"/>
                  </a:cubicBezTo>
                  <a:cubicBezTo>
                    <a:pt x="252924" y="144597"/>
                    <a:pt x="256808" y="143919"/>
                    <a:pt x="260691" y="143172"/>
                  </a:cubicBezTo>
                  <a:cubicBezTo>
                    <a:pt x="266470" y="142074"/>
                    <a:pt x="272225" y="140836"/>
                    <a:pt x="277980" y="139551"/>
                  </a:cubicBezTo>
                  <a:lnTo>
                    <a:pt x="289677" y="136607"/>
                  </a:lnTo>
                  <a:cubicBezTo>
                    <a:pt x="292321" y="135907"/>
                    <a:pt x="293888" y="133197"/>
                    <a:pt x="293187" y="130557"/>
                  </a:cubicBezTo>
                  <a:cubicBezTo>
                    <a:pt x="292508" y="127917"/>
                    <a:pt x="289794" y="126352"/>
                    <a:pt x="287151" y="127053"/>
                  </a:cubicBezTo>
                  <a:close/>
                  <a:moveTo>
                    <a:pt x="43025" y="46084"/>
                  </a:moveTo>
                  <a:cubicBezTo>
                    <a:pt x="46698" y="51106"/>
                    <a:pt x="54839" y="61409"/>
                    <a:pt x="64852" y="73486"/>
                  </a:cubicBezTo>
                  <a:cubicBezTo>
                    <a:pt x="69227" y="78766"/>
                    <a:pt x="73953" y="84372"/>
                    <a:pt x="78866" y="90002"/>
                  </a:cubicBezTo>
                  <a:cubicBezTo>
                    <a:pt x="82024" y="93600"/>
                    <a:pt x="85276" y="97221"/>
                    <a:pt x="88551" y="100725"/>
                  </a:cubicBezTo>
                  <a:cubicBezTo>
                    <a:pt x="93628" y="106191"/>
                    <a:pt x="98728" y="111471"/>
                    <a:pt x="103548" y="116377"/>
                  </a:cubicBezTo>
                  <a:cubicBezTo>
                    <a:pt x="113280" y="126282"/>
                    <a:pt x="121889" y="134505"/>
                    <a:pt x="127059" y="139130"/>
                  </a:cubicBezTo>
                  <a:cubicBezTo>
                    <a:pt x="129118" y="141116"/>
                    <a:pt x="132394" y="141069"/>
                    <a:pt x="134382" y="139037"/>
                  </a:cubicBezTo>
                  <a:cubicBezTo>
                    <a:pt x="136371" y="136981"/>
                    <a:pt x="136324" y="133711"/>
                    <a:pt x="134288" y="131725"/>
                  </a:cubicBezTo>
                  <a:cubicBezTo>
                    <a:pt x="129305" y="126515"/>
                    <a:pt x="121117" y="116914"/>
                    <a:pt x="111525" y="105888"/>
                  </a:cubicBezTo>
                  <a:cubicBezTo>
                    <a:pt x="106706" y="100328"/>
                    <a:pt x="101582" y="94394"/>
                    <a:pt x="96295" y="88507"/>
                  </a:cubicBezTo>
                  <a:cubicBezTo>
                    <a:pt x="91102" y="82737"/>
                    <a:pt x="85767" y="76990"/>
                    <a:pt x="80644" y="71524"/>
                  </a:cubicBezTo>
                  <a:cubicBezTo>
                    <a:pt x="71403" y="61619"/>
                    <a:pt x="62864" y="52695"/>
                    <a:pt x="56992" y="46271"/>
                  </a:cubicBezTo>
                  <a:cubicBezTo>
                    <a:pt x="53646" y="42626"/>
                    <a:pt x="51143" y="39893"/>
                    <a:pt x="49856" y="38328"/>
                  </a:cubicBezTo>
                  <a:cubicBezTo>
                    <a:pt x="49880" y="38725"/>
                    <a:pt x="49833" y="39169"/>
                    <a:pt x="49810" y="39403"/>
                  </a:cubicBezTo>
                  <a:cubicBezTo>
                    <a:pt x="49786" y="38865"/>
                    <a:pt x="49646" y="38328"/>
                    <a:pt x="49435" y="37837"/>
                  </a:cubicBezTo>
                  <a:cubicBezTo>
                    <a:pt x="49342" y="37744"/>
                    <a:pt x="49248" y="37674"/>
                    <a:pt x="49318" y="37650"/>
                  </a:cubicBezTo>
                  <a:lnTo>
                    <a:pt x="49342" y="37627"/>
                  </a:lnTo>
                  <a:cubicBezTo>
                    <a:pt x="49108" y="37137"/>
                    <a:pt x="48804" y="36669"/>
                    <a:pt x="48406" y="36272"/>
                  </a:cubicBezTo>
                  <a:cubicBezTo>
                    <a:pt x="46487" y="34333"/>
                    <a:pt x="43329" y="34310"/>
                    <a:pt x="41387" y="36226"/>
                  </a:cubicBezTo>
                  <a:cubicBezTo>
                    <a:pt x="40732" y="36833"/>
                    <a:pt x="38884" y="39076"/>
                    <a:pt x="40662" y="42556"/>
                  </a:cubicBezTo>
                  <a:cubicBezTo>
                    <a:pt x="40966" y="43164"/>
                    <a:pt x="41785" y="44355"/>
                    <a:pt x="43025" y="46084"/>
                  </a:cubicBezTo>
                  <a:close/>
                  <a:moveTo>
                    <a:pt x="49552" y="37954"/>
                  </a:moveTo>
                  <a:lnTo>
                    <a:pt x="49856" y="38328"/>
                  </a:lnTo>
                  <a:cubicBezTo>
                    <a:pt x="49856" y="37814"/>
                    <a:pt x="49763" y="37370"/>
                    <a:pt x="49342" y="37627"/>
                  </a:cubicBezTo>
                  <a:lnTo>
                    <a:pt x="49435" y="37837"/>
                  </a:lnTo>
                  <a:cubicBezTo>
                    <a:pt x="49482" y="37884"/>
                    <a:pt x="49529" y="37907"/>
                    <a:pt x="49552" y="37954"/>
                  </a:cubicBezTo>
                  <a:close/>
                  <a:moveTo>
                    <a:pt x="142804" y="150717"/>
                  </a:moveTo>
                  <a:cubicBezTo>
                    <a:pt x="141892" y="148008"/>
                    <a:pt x="138967" y="146536"/>
                    <a:pt x="136254" y="147447"/>
                  </a:cubicBezTo>
                  <a:cubicBezTo>
                    <a:pt x="128019" y="149853"/>
                    <a:pt x="112952" y="153894"/>
                    <a:pt x="95874" y="158940"/>
                  </a:cubicBezTo>
                  <a:cubicBezTo>
                    <a:pt x="87241" y="161487"/>
                    <a:pt x="78117" y="164243"/>
                    <a:pt x="69087" y="167210"/>
                  </a:cubicBezTo>
                  <a:cubicBezTo>
                    <a:pt x="57460" y="171018"/>
                    <a:pt x="46043" y="175153"/>
                    <a:pt x="36007" y="178797"/>
                  </a:cubicBezTo>
                  <a:cubicBezTo>
                    <a:pt x="19045" y="184964"/>
                    <a:pt x="6061" y="190127"/>
                    <a:pt x="2762" y="191903"/>
                  </a:cubicBezTo>
                  <a:cubicBezTo>
                    <a:pt x="306" y="193117"/>
                    <a:pt x="-700" y="196084"/>
                    <a:pt x="516" y="198537"/>
                  </a:cubicBezTo>
                  <a:cubicBezTo>
                    <a:pt x="1733" y="200990"/>
                    <a:pt x="4704" y="201995"/>
                    <a:pt x="7161" y="200780"/>
                  </a:cubicBezTo>
                  <a:cubicBezTo>
                    <a:pt x="11348" y="198888"/>
                    <a:pt x="31304" y="193304"/>
                    <a:pt x="54676" y="186203"/>
                  </a:cubicBezTo>
                  <a:cubicBezTo>
                    <a:pt x="65040" y="183072"/>
                    <a:pt x="76059" y="179662"/>
                    <a:pt x="86703" y="176134"/>
                  </a:cubicBezTo>
                  <a:cubicBezTo>
                    <a:pt x="94073" y="173704"/>
                    <a:pt x="101208" y="171135"/>
                    <a:pt x="107876" y="168775"/>
                  </a:cubicBezTo>
                  <a:cubicBezTo>
                    <a:pt x="121328" y="164010"/>
                    <a:pt x="132744" y="159758"/>
                    <a:pt x="139529" y="157235"/>
                  </a:cubicBezTo>
                  <a:cubicBezTo>
                    <a:pt x="142219" y="156347"/>
                    <a:pt x="143693" y="153427"/>
                    <a:pt x="142804" y="15071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35"/>
            <p:cNvSpPr/>
            <p:nvPr/>
          </p:nvSpPr>
          <p:spPr>
            <a:xfrm>
              <a:off x="7592535" y="2204485"/>
              <a:ext cx="19429" cy="20581"/>
            </a:xfrm>
            <a:custGeom>
              <a:rect b="b" l="l" r="r" t="t"/>
              <a:pathLst>
                <a:path extrusionOk="0" h="41161" w="38858">
                  <a:moveTo>
                    <a:pt x="19418" y="0"/>
                  </a:moveTo>
                  <a:cubicBezTo>
                    <a:pt x="30156" y="0"/>
                    <a:pt x="38859" y="9228"/>
                    <a:pt x="38859" y="20581"/>
                  </a:cubicBezTo>
                  <a:cubicBezTo>
                    <a:pt x="38859" y="31934"/>
                    <a:pt x="30156" y="41162"/>
                    <a:pt x="19418" y="41162"/>
                  </a:cubicBezTo>
                  <a:cubicBezTo>
                    <a:pt x="8703" y="41162"/>
                    <a:pt x="0" y="31934"/>
                    <a:pt x="0" y="20581"/>
                  </a:cubicBezTo>
                  <a:cubicBezTo>
                    <a:pt x="0" y="9228"/>
                    <a:pt x="8703" y="0"/>
                    <a:pt x="19418" y="0"/>
                  </a:cubicBezTo>
                  <a:lnTo>
                    <a:pt x="19418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35"/>
            <p:cNvSpPr/>
            <p:nvPr/>
          </p:nvSpPr>
          <p:spPr>
            <a:xfrm>
              <a:off x="7524783" y="2003377"/>
              <a:ext cx="506023" cy="546348"/>
            </a:xfrm>
            <a:custGeom>
              <a:rect b="b" l="l" r="r" t="t"/>
              <a:pathLst>
                <a:path extrusionOk="0" h="1092696" w="1012045">
                  <a:moveTo>
                    <a:pt x="582909" y="718127"/>
                  </a:moveTo>
                  <a:cubicBezTo>
                    <a:pt x="586184" y="723383"/>
                    <a:pt x="584593" y="730298"/>
                    <a:pt x="579353" y="733569"/>
                  </a:cubicBezTo>
                  <a:cubicBezTo>
                    <a:pt x="574089" y="736839"/>
                    <a:pt x="567164" y="735227"/>
                    <a:pt x="563889" y="729995"/>
                  </a:cubicBezTo>
                  <a:cubicBezTo>
                    <a:pt x="543816" y="699859"/>
                    <a:pt x="518222" y="677619"/>
                    <a:pt x="490358" y="658510"/>
                  </a:cubicBezTo>
                  <a:cubicBezTo>
                    <a:pt x="483200" y="653604"/>
                    <a:pt x="475807" y="649002"/>
                    <a:pt x="468391" y="644494"/>
                  </a:cubicBezTo>
                  <a:cubicBezTo>
                    <a:pt x="452412" y="643349"/>
                    <a:pt x="437346" y="640919"/>
                    <a:pt x="422069" y="640405"/>
                  </a:cubicBezTo>
                  <a:cubicBezTo>
                    <a:pt x="412196" y="640078"/>
                    <a:pt x="402160" y="640756"/>
                    <a:pt x="391515" y="643536"/>
                  </a:cubicBezTo>
                  <a:cubicBezTo>
                    <a:pt x="360166" y="651665"/>
                    <a:pt x="332115" y="673555"/>
                    <a:pt x="314054" y="701191"/>
                  </a:cubicBezTo>
                  <a:cubicBezTo>
                    <a:pt x="296462" y="728079"/>
                    <a:pt x="288437" y="760761"/>
                    <a:pt x="298146" y="792298"/>
                  </a:cubicBezTo>
                  <a:cubicBezTo>
                    <a:pt x="304135" y="813019"/>
                    <a:pt x="326079" y="827480"/>
                    <a:pt x="349030" y="832619"/>
                  </a:cubicBezTo>
                  <a:cubicBezTo>
                    <a:pt x="371676" y="837712"/>
                    <a:pt x="396358" y="833997"/>
                    <a:pt x="408827" y="813954"/>
                  </a:cubicBezTo>
                  <a:cubicBezTo>
                    <a:pt x="414465" y="805007"/>
                    <a:pt x="416009" y="793279"/>
                    <a:pt x="412758" y="784122"/>
                  </a:cubicBezTo>
                  <a:cubicBezTo>
                    <a:pt x="409950" y="776156"/>
                    <a:pt x="403095" y="770572"/>
                    <a:pt x="392030" y="772091"/>
                  </a:cubicBezTo>
                  <a:cubicBezTo>
                    <a:pt x="385924" y="773072"/>
                    <a:pt x="380168" y="768937"/>
                    <a:pt x="379186" y="762817"/>
                  </a:cubicBezTo>
                  <a:cubicBezTo>
                    <a:pt x="378203" y="756719"/>
                    <a:pt x="382368" y="750973"/>
                    <a:pt x="388474" y="749992"/>
                  </a:cubicBezTo>
                  <a:cubicBezTo>
                    <a:pt x="407868" y="746441"/>
                    <a:pt x="421531" y="753916"/>
                    <a:pt x="430023" y="765503"/>
                  </a:cubicBezTo>
                  <a:cubicBezTo>
                    <a:pt x="441791" y="781576"/>
                    <a:pt x="442282" y="807810"/>
                    <a:pt x="431146" y="827293"/>
                  </a:cubicBezTo>
                  <a:cubicBezTo>
                    <a:pt x="413413" y="858059"/>
                    <a:pt x="377338" y="867567"/>
                    <a:pt x="343064" y="860816"/>
                  </a:cubicBezTo>
                  <a:cubicBezTo>
                    <a:pt x="309282" y="854134"/>
                    <a:pt x="278424" y="831194"/>
                    <a:pt x="269066" y="800965"/>
                  </a:cubicBezTo>
                  <a:cubicBezTo>
                    <a:pt x="257345" y="760691"/>
                    <a:pt x="267054" y="718898"/>
                    <a:pt x="290239" y="685235"/>
                  </a:cubicBezTo>
                  <a:cubicBezTo>
                    <a:pt x="312744" y="652600"/>
                    <a:pt x="347673" y="627721"/>
                    <a:pt x="385643" y="619241"/>
                  </a:cubicBezTo>
                  <a:cubicBezTo>
                    <a:pt x="397527" y="616624"/>
                    <a:pt x="408687" y="616204"/>
                    <a:pt x="419636" y="616764"/>
                  </a:cubicBezTo>
                  <a:cubicBezTo>
                    <a:pt x="414723" y="614054"/>
                    <a:pt x="409857" y="611368"/>
                    <a:pt x="404944" y="608658"/>
                  </a:cubicBezTo>
                  <a:cubicBezTo>
                    <a:pt x="359651" y="583709"/>
                    <a:pt x="314382" y="558432"/>
                    <a:pt x="276857" y="523251"/>
                  </a:cubicBezTo>
                  <a:cubicBezTo>
                    <a:pt x="272435" y="519303"/>
                    <a:pt x="272037" y="512528"/>
                    <a:pt x="275968" y="508113"/>
                  </a:cubicBezTo>
                  <a:cubicBezTo>
                    <a:pt x="279898" y="503674"/>
                    <a:pt x="286706" y="503277"/>
                    <a:pt x="291128" y="507225"/>
                  </a:cubicBezTo>
                  <a:cubicBezTo>
                    <a:pt x="313821" y="526147"/>
                    <a:pt x="339157" y="541122"/>
                    <a:pt x="365243" y="555091"/>
                  </a:cubicBezTo>
                  <a:cubicBezTo>
                    <a:pt x="382882" y="564529"/>
                    <a:pt x="400920" y="573383"/>
                    <a:pt x="418793" y="582470"/>
                  </a:cubicBezTo>
                  <a:cubicBezTo>
                    <a:pt x="430935" y="588638"/>
                    <a:pt x="443054" y="594852"/>
                    <a:pt x="454845" y="601510"/>
                  </a:cubicBezTo>
                  <a:cubicBezTo>
                    <a:pt x="473023" y="611742"/>
                    <a:pt x="490616" y="622791"/>
                    <a:pt x="507133" y="635173"/>
                  </a:cubicBezTo>
                  <a:cubicBezTo>
                    <a:pt x="536751" y="657366"/>
                    <a:pt x="562883" y="683880"/>
                    <a:pt x="582909" y="718127"/>
                  </a:cubicBezTo>
                  <a:close/>
                  <a:moveTo>
                    <a:pt x="342947" y="294314"/>
                  </a:moveTo>
                  <a:cubicBezTo>
                    <a:pt x="348094" y="291347"/>
                    <a:pt x="349849" y="284806"/>
                    <a:pt x="346901" y="279666"/>
                  </a:cubicBezTo>
                  <a:lnTo>
                    <a:pt x="271686" y="144663"/>
                  </a:lnTo>
                  <a:cubicBezTo>
                    <a:pt x="247379" y="100675"/>
                    <a:pt x="215258" y="55285"/>
                    <a:pt x="173311" y="27579"/>
                  </a:cubicBezTo>
                  <a:cubicBezTo>
                    <a:pt x="143903" y="8166"/>
                    <a:pt x="109747" y="-2627"/>
                    <a:pt x="70467" y="550"/>
                  </a:cubicBezTo>
                  <a:cubicBezTo>
                    <a:pt x="17337" y="5386"/>
                    <a:pt x="-3297" y="42156"/>
                    <a:pt x="423" y="79346"/>
                  </a:cubicBezTo>
                  <a:cubicBezTo>
                    <a:pt x="3885" y="113944"/>
                    <a:pt x="29690" y="149382"/>
                    <a:pt x="71099" y="157769"/>
                  </a:cubicBezTo>
                  <a:cubicBezTo>
                    <a:pt x="80573" y="159661"/>
                    <a:pt x="91218" y="160362"/>
                    <a:pt x="100997" y="158260"/>
                  </a:cubicBezTo>
                  <a:cubicBezTo>
                    <a:pt x="108530" y="156648"/>
                    <a:pt x="115572" y="153541"/>
                    <a:pt x="121468" y="148378"/>
                  </a:cubicBezTo>
                  <a:cubicBezTo>
                    <a:pt x="138616" y="133357"/>
                    <a:pt x="140137" y="112075"/>
                    <a:pt x="131574" y="96026"/>
                  </a:cubicBezTo>
                  <a:cubicBezTo>
                    <a:pt x="123082" y="80117"/>
                    <a:pt x="105045" y="69114"/>
                    <a:pt x="83217" y="75282"/>
                  </a:cubicBezTo>
                  <a:cubicBezTo>
                    <a:pt x="77251" y="76870"/>
                    <a:pt x="73672" y="82991"/>
                    <a:pt x="75263" y="88971"/>
                  </a:cubicBezTo>
                  <a:cubicBezTo>
                    <a:pt x="76830" y="94928"/>
                    <a:pt x="82983" y="98502"/>
                    <a:pt x="88949" y="96914"/>
                  </a:cubicBezTo>
                  <a:cubicBezTo>
                    <a:pt x="98821" y="94508"/>
                    <a:pt x="106776" y="99624"/>
                    <a:pt x="110332" y="106866"/>
                  </a:cubicBezTo>
                  <a:cubicBezTo>
                    <a:pt x="113771" y="113897"/>
                    <a:pt x="112741" y="123008"/>
                    <a:pt x="105161" y="129245"/>
                  </a:cubicBezTo>
                  <a:cubicBezTo>
                    <a:pt x="101746" y="132049"/>
                    <a:pt x="97441" y="133077"/>
                    <a:pt x="93066" y="133474"/>
                  </a:cubicBezTo>
                  <a:cubicBezTo>
                    <a:pt x="87569" y="133964"/>
                    <a:pt x="81860" y="133123"/>
                    <a:pt x="76690" y="131932"/>
                  </a:cubicBezTo>
                  <a:cubicBezTo>
                    <a:pt x="48289" y="125438"/>
                    <a:pt x="31117" y="100652"/>
                    <a:pt x="29198" y="76753"/>
                  </a:cubicBezTo>
                  <a:cubicBezTo>
                    <a:pt x="27397" y="54280"/>
                    <a:pt x="40919" y="33115"/>
                    <a:pt x="72994" y="30662"/>
                  </a:cubicBezTo>
                  <a:cubicBezTo>
                    <a:pt x="105068" y="27882"/>
                    <a:pt x="132861" y="36900"/>
                    <a:pt x="157098" y="52411"/>
                  </a:cubicBezTo>
                  <a:cubicBezTo>
                    <a:pt x="195747" y="77150"/>
                    <a:pt x="225692" y="117985"/>
                    <a:pt x="248759" y="157629"/>
                  </a:cubicBezTo>
                  <a:lnTo>
                    <a:pt x="328279" y="290389"/>
                  </a:lnTo>
                  <a:cubicBezTo>
                    <a:pt x="331250" y="295505"/>
                    <a:pt x="337824" y="297280"/>
                    <a:pt x="342947" y="294314"/>
                  </a:cubicBezTo>
                  <a:close/>
                  <a:moveTo>
                    <a:pt x="987617" y="694743"/>
                  </a:moveTo>
                  <a:cubicBezTo>
                    <a:pt x="963216" y="668696"/>
                    <a:pt x="924380" y="653815"/>
                    <a:pt x="893897" y="664047"/>
                  </a:cubicBezTo>
                  <a:cubicBezTo>
                    <a:pt x="873099" y="671125"/>
                    <a:pt x="856699" y="685679"/>
                    <a:pt x="844791" y="704064"/>
                  </a:cubicBezTo>
                  <a:cubicBezTo>
                    <a:pt x="828274" y="729551"/>
                    <a:pt x="820601" y="762420"/>
                    <a:pt x="820577" y="790126"/>
                  </a:cubicBezTo>
                  <a:cubicBezTo>
                    <a:pt x="820718" y="810823"/>
                    <a:pt x="824274" y="831147"/>
                    <a:pt x="829795" y="851098"/>
                  </a:cubicBezTo>
                  <a:cubicBezTo>
                    <a:pt x="837609" y="879411"/>
                    <a:pt x="849306" y="906977"/>
                    <a:pt x="859202" y="934146"/>
                  </a:cubicBezTo>
                  <a:cubicBezTo>
                    <a:pt x="870362" y="964445"/>
                    <a:pt x="880024" y="996005"/>
                    <a:pt x="891955" y="1026515"/>
                  </a:cubicBezTo>
                  <a:cubicBezTo>
                    <a:pt x="900120" y="1047399"/>
                    <a:pt x="909314" y="1067793"/>
                    <a:pt x="920661" y="1087019"/>
                  </a:cubicBezTo>
                  <a:cubicBezTo>
                    <a:pt x="923725" y="1092393"/>
                    <a:pt x="930557" y="1094285"/>
                    <a:pt x="935938" y="1091248"/>
                  </a:cubicBezTo>
                  <a:cubicBezTo>
                    <a:pt x="941318" y="1088211"/>
                    <a:pt x="943213" y="1081366"/>
                    <a:pt x="940172" y="1075993"/>
                  </a:cubicBezTo>
                  <a:cubicBezTo>
                    <a:pt x="930065" y="1057491"/>
                    <a:pt x="922088" y="1037915"/>
                    <a:pt x="914976" y="1017941"/>
                  </a:cubicBezTo>
                  <a:cubicBezTo>
                    <a:pt x="904074" y="987222"/>
                    <a:pt x="895324" y="955544"/>
                    <a:pt x="885100" y="925058"/>
                  </a:cubicBezTo>
                  <a:cubicBezTo>
                    <a:pt x="876047" y="898380"/>
                    <a:pt x="865332" y="871258"/>
                    <a:pt x="858220" y="843552"/>
                  </a:cubicBezTo>
                  <a:cubicBezTo>
                    <a:pt x="853704" y="826008"/>
                    <a:pt x="850663" y="808230"/>
                    <a:pt x="850780" y="790126"/>
                  </a:cubicBezTo>
                  <a:cubicBezTo>
                    <a:pt x="850780" y="771297"/>
                    <a:pt x="855155" y="749548"/>
                    <a:pt x="864326" y="730719"/>
                  </a:cubicBezTo>
                  <a:cubicBezTo>
                    <a:pt x="872842" y="713268"/>
                    <a:pt x="885428" y="698130"/>
                    <a:pt x="903559" y="691683"/>
                  </a:cubicBezTo>
                  <a:cubicBezTo>
                    <a:pt x="924404" y="684160"/>
                    <a:pt x="950606" y="696145"/>
                    <a:pt x="967872" y="713665"/>
                  </a:cubicBezTo>
                  <a:cubicBezTo>
                    <a:pt x="984739" y="730765"/>
                    <a:pt x="993933" y="754477"/>
                    <a:pt x="976060" y="773423"/>
                  </a:cubicBezTo>
                  <a:cubicBezTo>
                    <a:pt x="970726" y="779053"/>
                    <a:pt x="963754" y="782720"/>
                    <a:pt x="956338" y="784052"/>
                  </a:cubicBezTo>
                  <a:cubicBezTo>
                    <a:pt x="948828" y="785383"/>
                    <a:pt x="940897" y="784566"/>
                    <a:pt x="933879" y="781038"/>
                  </a:cubicBezTo>
                  <a:cubicBezTo>
                    <a:pt x="929176" y="778655"/>
                    <a:pt x="925106" y="774777"/>
                    <a:pt x="923796" y="770409"/>
                  </a:cubicBezTo>
                  <a:cubicBezTo>
                    <a:pt x="922977" y="767559"/>
                    <a:pt x="924123" y="764732"/>
                    <a:pt x="927703" y="762747"/>
                  </a:cubicBezTo>
                  <a:cubicBezTo>
                    <a:pt x="932920" y="759943"/>
                    <a:pt x="934861" y="753426"/>
                    <a:pt x="932031" y="748216"/>
                  </a:cubicBezTo>
                  <a:cubicBezTo>
                    <a:pt x="929223" y="743007"/>
                    <a:pt x="922696" y="741068"/>
                    <a:pt x="917479" y="743871"/>
                  </a:cubicBezTo>
                  <a:cubicBezTo>
                    <a:pt x="905641" y="750015"/>
                    <a:pt x="901407" y="759383"/>
                    <a:pt x="901336" y="768680"/>
                  </a:cubicBezTo>
                  <a:cubicBezTo>
                    <a:pt x="901220" y="780945"/>
                    <a:pt x="910227" y="794377"/>
                    <a:pt x="923164" y="801409"/>
                  </a:cubicBezTo>
                  <a:cubicBezTo>
                    <a:pt x="934627" y="807646"/>
                    <a:pt x="947705" y="809585"/>
                    <a:pt x="960198" y="807740"/>
                  </a:cubicBezTo>
                  <a:cubicBezTo>
                    <a:pt x="972761" y="805894"/>
                    <a:pt x="984692" y="800007"/>
                    <a:pt x="993957" y="790756"/>
                  </a:cubicBezTo>
                  <a:cubicBezTo>
                    <a:pt x="1023317" y="761345"/>
                    <a:pt x="1013843" y="722683"/>
                    <a:pt x="987617" y="694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35"/>
            <p:cNvSpPr/>
            <p:nvPr/>
          </p:nvSpPr>
          <p:spPr>
            <a:xfrm>
              <a:off x="7705694" y="2051454"/>
              <a:ext cx="105601" cy="421759"/>
            </a:xfrm>
            <a:custGeom>
              <a:rect b="b" l="l" r="r" t="t"/>
              <a:pathLst>
                <a:path extrusionOk="0" h="843518" w="211202">
                  <a:moveTo>
                    <a:pt x="100041" y="72943"/>
                  </a:moveTo>
                  <a:cubicBezTo>
                    <a:pt x="88624" y="133915"/>
                    <a:pt x="10251" y="181688"/>
                    <a:pt x="12053" y="244179"/>
                  </a:cubicBezTo>
                  <a:cubicBezTo>
                    <a:pt x="11047" y="246515"/>
                    <a:pt x="495" y="169517"/>
                    <a:pt x="121" y="153889"/>
                  </a:cubicBezTo>
                  <a:cubicBezTo>
                    <a:pt x="-861" y="111909"/>
                    <a:pt x="3794" y="65771"/>
                    <a:pt x="26604" y="29258"/>
                  </a:cubicBezTo>
                  <a:cubicBezTo>
                    <a:pt x="36266" y="13770"/>
                    <a:pt x="52830" y="-4078"/>
                    <a:pt x="73347" y="828"/>
                  </a:cubicBezTo>
                  <a:cubicBezTo>
                    <a:pt x="102357" y="7790"/>
                    <a:pt x="104322" y="50073"/>
                    <a:pt x="100041" y="72943"/>
                  </a:cubicBezTo>
                  <a:close/>
                  <a:moveTo>
                    <a:pt x="202089" y="678879"/>
                  </a:moveTo>
                  <a:cubicBezTo>
                    <a:pt x="198510" y="663647"/>
                    <a:pt x="172354" y="590411"/>
                    <a:pt x="171863" y="592910"/>
                  </a:cubicBezTo>
                  <a:cubicBezTo>
                    <a:pt x="186485" y="653719"/>
                    <a:pt x="119552" y="716303"/>
                    <a:pt x="120932" y="778303"/>
                  </a:cubicBezTo>
                  <a:cubicBezTo>
                    <a:pt x="121447" y="801570"/>
                    <a:pt x="132068" y="842568"/>
                    <a:pt x="161897" y="843503"/>
                  </a:cubicBezTo>
                  <a:cubicBezTo>
                    <a:pt x="182999" y="844180"/>
                    <a:pt x="195539" y="823366"/>
                    <a:pt x="201832" y="806242"/>
                  </a:cubicBezTo>
                  <a:cubicBezTo>
                    <a:pt x="216641" y="765898"/>
                    <a:pt x="211705" y="719807"/>
                    <a:pt x="202089" y="67887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35"/>
            <p:cNvSpPr/>
            <p:nvPr/>
          </p:nvSpPr>
          <p:spPr>
            <a:xfrm>
              <a:off x="7840345" y="2209345"/>
              <a:ext cx="299805" cy="254599"/>
            </a:xfrm>
            <a:custGeom>
              <a:rect b="b" l="l" r="r" t="t"/>
              <a:pathLst>
                <a:path extrusionOk="0" h="509197" w="599611">
                  <a:moveTo>
                    <a:pt x="50159" y="25393"/>
                  </a:moveTo>
                  <a:cubicBezTo>
                    <a:pt x="50159" y="39387"/>
                    <a:pt x="38929" y="50763"/>
                    <a:pt x="25079" y="50763"/>
                  </a:cubicBezTo>
                  <a:cubicBezTo>
                    <a:pt x="11230" y="50763"/>
                    <a:pt x="0" y="39387"/>
                    <a:pt x="0" y="25393"/>
                  </a:cubicBezTo>
                  <a:cubicBezTo>
                    <a:pt x="0" y="11377"/>
                    <a:pt x="11230" y="0"/>
                    <a:pt x="25079" y="0"/>
                  </a:cubicBezTo>
                  <a:cubicBezTo>
                    <a:pt x="38929" y="0"/>
                    <a:pt x="50159" y="11377"/>
                    <a:pt x="50159" y="25393"/>
                  </a:cubicBezTo>
                  <a:close/>
                  <a:moveTo>
                    <a:pt x="469676" y="352937"/>
                  </a:moveTo>
                  <a:cubicBezTo>
                    <a:pt x="457323" y="352937"/>
                    <a:pt x="447310" y="362538"/>
                    <a:pt x="447310" y="374335"/>
                  </a:cubicBezTo>
                  <a:cubicBezTo>
                    <a:pt x="447310" y="386156"/>
                    <a:pt x="457323" y="395734"/>
                    <a:pt x="469676" y="395734"/>
                  </a:cubicBezTo>
                  <a:cubicBezTo>
                    <a:pt x="482028" y="395734"/>
                    <a:pt x="492041" y="386156"/>
                    <a:pt x="492041" y="374335"/>
                  </a:cubicBezTo>
                  <a:cubicBezTo>
                    <a:pt x="492041" y="362538"/>
                    <a:pt x="482028" y="352937"/>
                    <a:pt x="469676" y="352937"/>
                  </a:cubicBezTo>
                  <a:close/>
                  <a:moveTo>
                    <a:pt x="560261" y="459322"/>
                  </a:moveTo>
                  <a:cubicBezTo>
                    <a:pt x="546832" y="459322"/>
                    <a:pt x="535954" y="470489"/>
                    <a:pt x="535954" y="484248"/>
                  </a:cubicBezTo>
                  <a:cubicBezTo>
                    <a:pt x="535954" y="498031"/>
                    <a:pt x="546832" y="509198"/>
                    <a:pt x="560261" y="509198"/>
                  </a:cubicBezTo>
                  <a:cubicBezTo>
                    <a:pt x="573690" y="509198"/>
                    <a:pt x="584592" y="498031"/>
                    <a:pt x="584592" y="484248"/>
                  </a:cubicBezTo>
                  <a:cubicBezTo>
                    <a:pt x="584592" y="470489"/>
                    <a:pt x="573690" y="459322"/>
                    <a:pt x="560261" y="459322"/>
                  </a:cubicBezTo>
                  <a:close/>
                  <a:moveTo>
                    <a:pt x="574906" y="261292"/>
                  </a:moveTo>
                  <a:cubicBezTo>
                    <a:pt x="561267" y="261292"/>
                    <a:pt x="550201" y="272412"/>
                    <a:pt x="550201" y="286101"/>
                  </a:cubicBezTo>
                  <a:cubicBezTo>
                    <a:pt x="550201" y="299814"/>
                    <a:pt x="561267" y="310934"/>
                    <a:pt x="574906" y="310934"/>
                  </a:cubicBezTo>
                  <a:cubicBezTo>
                    <a:pt x="588545" y="310934"/>
                    <a:pt x="599611" y="299814"/>
                    <a:pt x="599611" y="286101"/>
                  </a:cubicBezTo>
                  <a:cubicBezTo>
                    <a:pt x="599611" y="272412"/>
                    <a:pt x="588545" y="261292"/>
                    <a:pt x="574906" y="26129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35"/>
            <p:cNvSpPr/>
            <p:nvPr/>
          </p:nvSpPr>
          <p:spPr>
            <a:xfrm>
              <a:off x="7843844" y="2229634"/>
              <a:ext cx="282133" cy="340026"/>
            </a:xfrm>
            <a:custGeom>
              <a:rect b="b" l="l" r="r" t="t"/>
              <a:pathLst>
                <a:path extrusionOk="0" h="680052" w="564266">
                  <a:moveTo>
                    <a:pt x="25312" y="513"/>
                  </a:moveTo>
                  <a:cubicBezTo>
                    <a:pt x="27675" y="1681"/>
                    <a:pt x="28611" y="4577"/>
                    <a:pt x="27441" y="6937"/>
                  </a:cubicBezTo>
                  <a:cubicBezTo>
                    <a:pt x="26739" y="8385"/>
                    <a:pt x="26529" y="10418"/>
                    <a:pt x="26412" y="12684"/>
                  </a:cubicBezTo>
                  <a:cubicBezTo>
                    <a:pt x="26037" y="18921"/>
                    <a:pt x="26809" y="26420"/>
                    <a:pt x="26552" y="30788"/>
                  </a:cubicBezTo>
                  <a:lnTo>
                    <a:pt x="21873" y="99469"/>
                  </a:lnTo>
                  <a:cubicBezTo>
                    <a:pt x="19651" y="129371"/>
                    <a:pt x="17522" y="158899"/>
                    <a:pt x="15673" y="188311"/>
                  </a:cubicBezTo>
                  <a:cubicBezTo>
                    <a:pt x="14434" y="208028"/>
                    <a:pt x="13334" y="227674"/>
                    <a:pt x="12796" y="247367"/>
                  </a:cubicBezTo>
                  <a:cubicBezTo>
                    <a:pt x="11884" y="279886"/>
                    <a:pt x="12281" y="312521"/>
                    <a:pt x="15510" y="345623"/>
                  </a:cubicBezTo>
                  <a:cubicBezTo>
                    <a:pt x="15814" y="348357"/>
                    <a:pt x="13849" y="350833"/>
                    <a:pt x="11111" y="351137"/>
                  </a:cubicBezTo>
                  <a:cubicBezTo>
                    <a:pt x="8351" y="351440"/>
                    <a:pt x="5894" y="349478"/>
                    <a:pt x="5590" y="346721"/>
                  </a:cubicBezTo>
                  <a:cubicBezTo>
                    <a:pt x="1379" y="313245"/>
                    <a:pt x="-212" y="280166"/>
                    <a:pt x="22" y="247157"/>
                  </a:cubicBezTo>
                  <a:cubicBezTo>
                    <a:pt x="163" y="227254"/>
                    <a:pt x="888" y="207373"/>
                    <a:pt x="2151" y="187447"/>
                  </a:cubicBezTo>
                  <a:cubicBezTo>
                    <a:pt x="3999" y="157965"/>
                    <a:pt x="6994" y="128413"/>
                    <a:pt x="9661" y="98488"/>
                  </a:cubicBezTo>
                  <a:lnTo>
                    <a:pt x="16188" y="30017"/>
                  </a:lnTo>
                  <a:cubicBezTo>
                    <a:pt x="16586" y="25672"/>
                    <a:pt x="16048" y="18150"/>
                    <a:pt x="16609" y="11959"/>
                  </a:cubicBezTo>
                  <a:cubicBezTo>
                    <a:pt x="16937" y="8268"/>
                    <a:pt x="17639" y="4974"/>
                    <a:pt x="18879" y="2638"/>
                  </a:cubicBezTo>
                  <a:cubicBezTo>
                    <a:pt x="20048" y="279"/>
                    <a:pt x="22949" y="-679"/>
                    <a:pt x="25312" y="513"/>
                  </a:cubicBezTo>
                  <a:close/>
                  <a:moveTo>
                    <a:pt x="560330" y="272901"/>
                  </a:moveTo>
                  <a:cubicBezTo>
                    <a:pt x="557920" y="272200"/>
                    <a:pt x="555534" y="273532"/>
                    <a:pt x="554622" y="275798"/>
                  </a:cubicBezTo>
                  <a:cubicBezTo>
                    <a:pt x="554739" y="275470"/>
                    <a:pt x="554926" y="275354"/>
                    <a:pt x="555300" y="275704"/>
                  </a:cubicBezTo>
                  <a:cubicBezTo>
                    <a:pt x="555791" y="276195"/>
                    <a:pt x="555323" y="276779"/>
                    <a:pt x="554551" y="277363"/>
                  </a:cubicBezTo>
                  <a:cubicBezTo>
                    <a:pt x="554505" y="276779"/>
                    <a:pt x="554505" y="276195"/>
                    <a:pt x="554598" y="275844"/>
                  </a:cubicBezTo>
                  <a:cubicBezTo>
                    <a:pt x="554551" y="275961"/>
                    <a:pt x="554411" y="276008"/>
                    <a:pt x="554364" y="276125"/>
                  </a:cubicBezTo>
                  <a:cubicBezTo>
                    <a:pt x="554224" y="276615"/>
                    <a:pt x="554154" y="277129"/>
                    <a:pt x="554177" y="277620"/>
                  </a:cubicBezTo>
                  <a:cubicBezTo>
                    <a:pt x="553078" y="278367"/>
                    <a:pt x="551674" y="279115"/>
                    <a:pt x="551276" y="279722"/>
                  </a:cubicBezTo>
                  <a:lnTo>
                    <a:pt x="545638" y="288553"/>
                  </a:lnTo>
                  <a:lnTo>
                    <a:pt x="527717" y="315862"/>
                  </a:lnTo>
                  <a:cubicBezTo>
                    <a:pt x="516839" y="332868"/>
                    <a:pt x="505984" y="349922"/>
                    <a:pt x="495316" y="367092"/>
                  </a:cubicBezTo>
                  <a:cubicBezTo>
                    <a:pt x="488203" y="378515"/>
                    <a:pt x="481162" y="390009"/>
                    <a:pt x="474190" y="401549"/>
                  </a:cubicBezTo>
                  <a:cubicBezTo>
                    <a:pt x="458515" y="427620"/>
                    <a:pt x="442303" y="453247"/>
                    <a:pt x="426652" y="479084"/>
                  </a:cubicBezTo>
                  <a:cubicBezTo>
                    <a:pt x="410860" y="505202"/>
                    <a:pt x="395560" y="531483"/>
                    <a:pt x="381289" y="558324"/>
                  </a:cubicBezTo>
                  <a:cubicBezTo>
                    <a:pt x="374949" y="570239"/>
                    <a:pt x="369264" y="582480"/>
                    <a:pt x="363415" y="594651"/>
                  </a:cubicBezTo>
                  <a:cubicBezTo>
                    <a:pt x="365825" y="586451"/>
                    <a:pt x="368235" y="578228"/>
                    <a:pt x="370831" y="570075"/>
                  </a:cubicBezTo>
                  <a:cubicBezTo>
                    <a:pt x="377756" y="548022"/>
                    <a:pt x="385360" y="525432"/>
                    <a:pt x="393361" y="502702"/>
                  </a:cubicBezTo>
                  <a:cubicBezTo>
                    <a:pt x="401151" y="480533"/>
                    <a:pt x="409386" y="458246"/>
                    <a:pt x="418463" y="436427"/>
                  </a:cubicBezTo>
                  <a:cubicBezTo>
                    <a:pt x="430699" y="406946"/>
                    <a:pt x="444221" y="378258"/>
                    <a:pt x="459826" y="351744"/>
                  </a:cubicBezTo>
                  <a:cubicBezTo>
                    <a:pt x="461253" y="349384"/>
                    <a:pt x="460504" y="346324"/>
                    <a:pt x="458141" y="344876"/>
                  </a:cubicBezTo>
                  <a:cubicBezTo>
                    <a:pt x="455778" y="343451"/>
                    <a:pt x="452690" y="344198"/>
                    <a:pt x="451263" y="346558"/>
                  </a:cubicBezTo>
                  <a:cubicBezTo>
                    <a:pt x="430605" y="379613"/>
                    <a:pt x="412778" y="416033"/>
                    <a:pt x="397478" y="453504"/>
                  </a:cubicBezTo>
                  <a:cubicBezTo>
                    <a:pt x="391442" y="468292"/>
                    <a:pt x="385804" y="483242"/>
                    <a:pt x="380564" y="498217"/>
                  </a:cubicBezTo>
                  <a:cubicBezTo>
                    <a:pt x="372563" y="521134"/>
                    <a:pt x="365521" y="544098"/>
                    <a:pt x="358853" y="566431"/>
                  </a:cubicBezTo>
                  <a:cubicBezTo>
                    <a:pt x="355414" y="578111"/>
                    <a:pt x="352139" y="589862"/>
                    <a:pt x="349121" y="601659"/>
                  </a:cubicBezTo>
                  <a:cubicBezTo>
                    <a:pt x="346080" y="613480"/>
                    <a:pt x="343319" y="625370"/>
                    <a:pt x="340886" y="637331"/>
                  </a:cubicBezTo>
                  <a:lnTo>
                    <a:pt x="337540" y="655202"/>
                  </a:lnTo>
                  <a:cubicBezTo>
                    <a:pt x="335692" y="660131"/>
                    <a:pt x="333446" y="664827"/>
                    <a:pt x="331692" y="669826"/>
                  </a:cubicBezTo>
                  <a:cubicBezTo>
                    <a:pt x="330756" y="672419"/>
                    <a:pt x="332089" y="675269"/>
                    <a:pt x="334686" y="676204"/>
                  </a:cubicBezTo>
                  <a:cubicBezTo>
                    <a:pt x="334873" y="676274"/>
                    <a:pt x="335037" y="676133"/>
                    <a:pt x="335224" y="676180"/>
                  </a:cubicBezTo>
                  <a:cubicBezTo>
                    <a:pt x="335833" y="677769"/>
                    <a:pt x="336956" y="679100"/>
                    <a:pt x="338757" y="679334"/>
                  </a:cubicBezTo>
                  <a:cubicBezTo>
                    <a:pt x="338827" y="679334"/>
                    <a:pt x="339997" y="679217"/>
                    <a:pt x="341260" y="678540"/>
                  </a:cubicBezTo>
                  <a:cubicBezTo>
                    <a:pt x="342219" y="679451"/>
                    <a:pt x="343249" y="680175"/>
                    <a:pt x="344652" y="680035"/>
                  </a:cubicBezTo>
                  <a:cubicBezTo>
                    <a:pt x="346641" y="679918"/>
                    <a:pt x="348302" y="678586"/>
                    <a:pt x="348910" y="676811"/>
                  </a:cubicBezTo>
                  <a:cubicBezTo>
                    <a:pt x="350805" y="677629"/>
                    <a:pt x="350501" y="676811"/>
                    <a:pt x="349402" y="675526"/>
                  </a:cubicBezTo>
                  <a:lnTo>
                    <a:pt x="349097" y="676063"/>
                  </a:lnTo>
                  <a:cubicBezTo>
                    <a:pt x="349144" y="675783"/>
                    <a:pt x="349168" y="675526"/>
                    <a:pt x="349168" y="675246"/>
                  </a:cubicBezTo>
                  <a:lnTo>
                    <a:pt x="349402" y="675526"/>
                  </a:lnTo>
                  <a:cubicBezTo>
                    <a:pt x="349565" y="675293"/>
                    <a:pt x="349706" y="675012"/>
                    <a:pt x="349823" y="674755"/>
                  </a:cubicBezTo>
                  <a:cubicBezTo>
                    <a:pt x="352420" y="669032"/>
                    <a:pt x="358970" y="654782"/>
                    <a:pt x="359578" y="653777"/>
                  </a:cubicBezTo>
                  <a:cubicBezTo>
                    <a:pt x="362713" y="648404"/>
                    <a:pt x="366106" y="643218"/>
                    <a:pt x="369638" y="638125"/>
                  </a:cubicBezTo>
                  <a:cubicBezTo>
                    <a:pt x="375019" y="630416"/>
                    <a:pt x="380751" y="622941"/>
                    <a:pt x="386576" y="615559"/>
                  </a:cubicBezTo>
                  <a:cubicBezTo>
                    <a:pt x="400917" y="597057"/>
                    <a:pt x="416475" y="579069"/>
                    <a:pt x="432758" y="561782"/>
                  </a:cubicBezTo>
                  <a:cubicBezTo>
                    <a:pt x="448970" y="544565"/>
                    <a:pt x="465885" y="528025"/>
                    <a:pt x="484016" y="513168"/>
                  </a:cubicBezTo>
                  <a:cubicBezTo>
                    <a:pt x="493116" y="505576"/>
                    <a:pt x="510826" y="497679"/>
                    <a:pt x="524325" y="489013"/>
                  </a:cubicBezTo>
                  <a:cubicBezTo>
                    <a:pt x="531601" y="484317"/>
                    <a:pt x="537731" y="479411"/>
                    <a:pt x="541240" y="474319"/>
                  </a:cubicBezTo>
                  <a:cubicBezTo>
                    <a:pt x="542831" y="472099"/>
                    <a:pt x="542316" y="468969"/>
                    <a:pt x="540070" y="467357"/>
                  </a:cubicBezTo>
                  <a:cubicBezTo>
                    <a:pt x="537824" y="465745"/>
                    <a:pt x="534713" y="466259"/>
                    <a:pt x="533098" y="468502"/>
                  </a:cubicBezTo>
                  <a:cubicBezTo>
                    <a:pt x="530080" y="472567"/>
                    <a:pt x="524746" y="476211"/>
                    <a:pt x="518640" y="479832"/>
                  </a:cubicBezTo>
                  <a:cubicBezTo>
                    <a:pt x="504393" y="488288"/>
                    <a:pt x="485911" y="495997"/>
                    <a:pt x="476225" y="503543"/>
                  </a:cubicBezTo>
                  <a:cubicBezTo>
                    <a:pt x="457416" y="518471"/>
                    <a:pt x="439472" y="534870"/>
                    <a:pt x="422885" y="552554"/>
                  </a:cubicBezTo>
                  <a:cubicBezTo>
                    <a:pt x="406345" y="570192"/>
                    <a:pt x="391162" y="589091"/>
                    <a:pt x="376914" y="608223"/>
                  </a:cubicBezTo>
                  <a:cubicBezTo>
                    <a:pt x="371206" y="615979"/>
                    <a:pt x="365567" y="623805"/>
                    <a:pt x="360327" y="631888"/>
                  </a:cubicBezTo>
                  <a:cubicBezTo>
                    <a:pt x="357473" y="636327"/>
                    <a:pt x="354829" y="640859"/>
                    <a:pt x="352256" y="645437"/>
                  </a:cubicBezTo>
                  <a:cubicBezTo>
                    <a:pt x="364164" y="617544"/>
                    <a:pt x="377826" y="590679"/>
                    <a:pt x="392401" y="564305"/>
                  </a:cubicBezTo>
                  <a:cubicBezTo>
                    <a:pt x="407000" y="537884"/>
                    <a:pt x="422581" y="512023"/>
                    <a:pt x="438302" y="486093"/>
                  </a:cubicBezTo>
                  <a:cubicBezTo>
                    <a:pt x="453953" y="460232"/>
                    <a:pt x="469675" y="434255"/>
                    <a:pt x="485092" y="407997"/>
                  </a:cubicBezTo>
                  <a:cubicBezTo>
                    <a:pt x="493538" y="393490"/>
                    <a:pt x="502123" y="379053"/>
                    <a:pt x="510756" y="364662"/>
                  </a:cubicBezTo>
                  <a:cubicBezTo>
                    <a:pt x="519389" y="350249"/>
                    <a:pt x="528092" y="335882"/>
                    <a:pt x="536865" y="321562"/>
                  </a:cubicBezTo>
                  <a:lnTo>
                    <a:pt x="554084" y="293902"/>
                  </a:lnTo>
                  <a:lnTo>
                    <a:pt x="559488" y="284978"/>
                  </a:lnTo>
                  <a:cubicBezTo>
                    <a:pt x="560236" y="283787"/>
                    <a:pt x="562576" y="282175"/>
                    <a:pt x="563278" y="281124"/>
                  </a:cubicBezTo>
                  <a:cubicBezTo>
                    <a:pt x="564190" y="279699"/>
                    <a:pt x="564377" y="278367"/>
                    <a:pt x="564214" y="277316"/>
                  </a:cubicBezTo>
                  <a:cubicBezTo>
                    <a:pt x="563956" y="275611"/>
                    <a:pt x="563184" y="273718"/>
                    <a:pt x="560330" y="2729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53" name="Google Shape;2553;p35"/>
          <p:cNvGrpSpPr/>
          <p:nvPr/>
        </p:nvGrpSpPr>
        <p:grpSpPr>
          <a:xfrm>
            <a:off x="4945436" y="1646345"/>
            <a:ext cx="755163" cy="943650"/>
            <a:chOff x="4945436" y="1646345"/>
            <a:chExt cx="755163" cy="943650"/>
          </a:xfrm>
        </p:grpSpPr>
        <p:sp>
          <p:nvSpPr>
            <p:cNvPr id="2554" name="Google Shape;2554;p35"/>
            <p:cNvSpPr/>
            <p:nvPr/>
          </p:nvSpPr>
          <p:spPr>
            <a:xfrm>
              <a:off x="5042925" y="1695984"/>
              <a:ext cx="178114" cy="367765"/>
            </a:xfrm>
            <a:custGeom>
              <a:rect b="b" l="l" r="r" t="t"/>
              <a:pathLst>
                <a:path extrusionOk="0" h="735531" w="356229">
                  <a:moveTo>
                    <a:pt x="356145" y="675979"/>
                  </a:moveTo>
                  <a:cubicBezTo>
                    <a:pt x="356937" y="701555"/>
                    <a:pt x="352083" y="715216"/>
                    <a:pt x="345813" y="735532"/>
                  </a:cubicBezTo>
                  <a:lnTo>
                    <a:pt x="345730" y="732454"/>
                  </a:lnTo>
                  <a:cubicBezTo>
                    <a:pt x="344063" y="726902"/>
                    <a:pt x="342647" y="721392"/>
                    <a:pt x="341230" y="715861"/>
                  </a:cubicBezTo>
                  <a:lnTo>
                    <a:pt x="321899" y="678869"/>
                  </a:lnTo>
                  <a:cubicBezTo>
                    <a:pt x="312441" y="653022"/>
                    <a:pt x="301943" y="626240"/>
                    <a:pt x="299547" y="596837"/>
                  </a:cubicBezTo>
                  <a:cubicBezTo>
                    <a:pt x="299089" y="591306"/>
                    <a:pt x="297464" y="565252"/>
                    <a:pt x="306026" y="566104"/>
                  </a:cubicBezTo>
                  <a:cubicBezTo>
                    <a:pt x="313004" y="566811"/>
                    <a:pt x="318003" y="584278"/>
                    <a:pt x="320482" y="590911"/>
                  </a:cubicBezTo>
                  <a:cubicBezTo>
                    <a:pt x="325503" y="604344"/>
                    <a:pt x="329606" y="618463"/>
                    <a:pt x="333002" y="632915"/>
                  </a:cubicBezTo>
                  <a:cubicBezTo>
                    <a:pt x="333293" y="628423"/>
                    <a:pt x="333523" y="623911"/>
                    <a:pt x="334272" y="619544"/>
                  </a:cubicBezTo>
                  <a:cubicBezTo>
                    <a:pt x="334918" y="615718"/>
                    <a:pt x="335981" y="611954"/>
                    <a:pt x="337043" y="608295"/>
                  </a:cubicBezTo>
                  <a:cubicBezTo>
                    <a:pt x="349104" y="566770"/>
                    <a:pt x="352979" y="627259"/>
                    <a:pt x="353979" y="639527"/>
                  </a:cubicBezTo>
                  <a:cubicBezTo>
                    <a:pt x="354979" y="651629"/>
                    <a:pt x="355770" y="663793"/>
                    <a:pt x="356145" y="675979"/>
                  </a:cubicBezTo>
                  <a:close/>
                  <a:moveTo>
                    <a:pt x="302984" y="675521"/>
                  </a:moveTo>
                  <a:lnTo>
                    <a:pt x="297443" y="663440"/>
                  </a:lnTo>
                  <a:cubicBezTo>
                    <a:pt x="298860" y="654249"/>
                    <a:pt x="288965" y="638279"/>
                    <a:pt x="285882" y="631792"/>
                  </a:cubicBezTo>
                  <a:cubicBezTo>
                    <a:pt x="271550" y="601599"/>
                    <a:pt x="253156" y="573153"/>
                    <a:pt x="231242" y="552422"/>
                  </a:cubicBezTo>
                  <a:cubicBezTo>
                    <a:pt x="224701" y="546246"/>
                    <a:pt x="186539" y="515617"/>
                    <a:pt x="197412" y="550343"/>
                  </a:cubicBezTo>
                  <a:cubicBezTo>
                    <a:pt x="198475" y="553711"/>
                    <a:pt x="199745" y="556913"/>
                    <a:pt x="201120" y="560053"/>
                  </a:cubicBezTo>
                  <a:cubicBezTo>
                    <a:pt x="203516" y="565564"/>
                    <a:pt x="206245" y="570783"/>
                    <a:pt x="209099" y="575877"/>
                  </a:cubicBezTo>
                  <a:cubicBezTo>
                    <a:pt x="212369" y="581658"/>
                    <a:pt x="216035" y="587023"/>
                    <a:pt x="219702" y="592388"/>
                  </a:cubicBezTo>
                  <a:cubicBezTo>
                    <a:pt x="211973" y="588686"/>
                    <a:pt x="204266" y="585172"/>
                    <a:pt x="196892" y="581845"/>
                  </a:cubicBezTo>
                  <a:cubicBezTo>
                    <a:pt x="194517" y="580764"/>
                    <a:pt x="172811" y="568537"/>
                    <a:pt x="171186" y="573195"/>
                  </a:cubicBezTo>
                  <a:cubicBezTo>
                    <a:pt x="168311" y="581429"/>
                    <a:pt x="194454" y="609189"/>
                    <a:pt x="197891" y="613223"/>
                  </a:cubicBezTo>
                  <a:cubicBezTo>
                    <a:pt x="227222" y="647782"/>
                    <a:pt x="267217" y="677330"/>
                    <a:pt x="307609" y="682674"/>
                  </a:cubicBezTo>
                  <a:lnTo>
                    <a:pt x="299297" y="672090"/>
                  </a:lnTo>
                  <a:cubicBezTo>
                    <a:pt x="300505" y="673255"/>
                    <a:pt x="301797" y="674294"/>
                    <a:pt x="302984" y="675521"/>
                  </a:cubicBezTo>
                  <a:close/>
                  <a:moveTo>
                    <a:pt x="249011" y="543231"/>
                  </a:moveTo>
                  <a:cubicBezTo>
                    <a:pt x="252760" y="535350"/>
                    <a:pt x="263447" y="514723"/>
                    <a:pt x="266571" y="506384"/>
                  </a:cubicBezTo>
                  <a:cubicBezTo>
                    <a:pt x="275966" y="481328"/>
                    <a:pt x="280820" y="454733"/>
                    <a:pt x="280695" y="427223"/>
                  </a:cubicBezTo>
                  <a:cubicBezTo>
                    <a:pt x="280674" y="421795"/>
                    <a:pt x="281507" y="403913"/>
                    <a:pt x="276341" y="401376"/>
                  </a:cubicBezTo>
                  <a:cubicBezTo>
                    <a:pt x="268446" y="397529"/>
                    <a:pt x="261301" y="421192"/>
                    <a:pt x="259531" y="427368"/>
                  </a:cubicBezTo>
                  <a:cubicBezTo>
                    <a:pt x="257281" y="435228"/>
                    <a:pt x="255323" y="443920"/>
                    <a:pt x="253615" y="453048"/>
                  </a:cubicBezTo>
                  <a:cubicBezTo>
                    <a:pt x="251302" y="433939"/>
                    <a:pt x="247115" y="415453"/>
                    <a:pt x="239116" y="402582"/>
                  </a:cubicBezTo>
                  <a:cubicBezTo>
                    <a:pt x="230805" y="389149"/>
                    <a:pt x="226638" y="433627"/>
                    <a:pt x="226409" y="438451"/>
                  </a:cubicBezTo>
                  <a:cubicBezTo>
                    <a:pt x="224972" y="470848"/>
                    <a:pt x="232992" y="514660"/>
                    <a:pt x="245199" y="542399"/>
                  </a:cubicBezTo>
                  <a:cubicBezTo>
                    <a:pt x="245574" y="547494"/>
                    <a:pt x="247344" y="546745"/>
                    <a:pt x="249011" y="543231"/>
                  </a:cubicBezTo>
                  <a:close/>
                  <a:moveTo>
                    <a:pt x="188330" y="453319"/>
                  </a:moveTo>
                  <a:cubicBezTo>
                    <a:pt x="190767" y="454753"/>
                    <a:pt x="192121" y="455419"/>
                    <a:pt x="191746" y="454857"/>
                  </a:cubicBezTo>
                  <a:cubicBezTo>
                    <a:pt x="191392" y="454358"/>
                    <a:pt x="190976" y="453651"/>
                    <a:pt x="190601" y="453111"/>
                  </a:cubicBezTo>
                  <a:cubicBezTo>
                    <a:pt x="192163" y="452903"/>
                    <a:pt x="192934" y="452612"/>
                    <a:pt x="192621" y="452258"/>
                  </a:cubicBezTo>
                  <a:cubicBezTo>
                    <a:pt x="190788" y="450200"/>
                    <a:pt x="188559" y="448287"/>
                    <a:pt x="186247" y="446436"/>
                  </a:cubicBezTo>
                  <a:cubicBezTo>
                    <a:pt x="171457" y="423105"/>
                    <a:pt x="149563" y="384283"/>
                    <a:pt x="133919" y="370352"/>
                  </a:cubicBezTo>
                  <a:cubicBezTo>
                    <a:pt x="127420" y="364592"/>
                    <a:pt x="117650" y="354694"/>
                    <a:pt x="108964" y="356441"/>
                  </a:cubicBezTo>
                  <a:cubicBezTo>
                    <a:pt x="94319" y="359393"/>
                    <a:pt x="116775" y="393641"/>
                    <a:pt x="119275" y="396968"/>
                  </a:cubicBezTo>
                  <a:cubicBezTo>
                    <a:pt x="121462" y="399879"/>
                    <a:pt x="124254" y="402998"/>
                    <a:pt x="127420" y="406200"/>
                  </a:cubicBezTo>
                  <a:cubicBezTo>
                    <a:pt x="122504" y="403705"/>
                    <a:pt x="117546" y="401417"/>
                    <a:pt x="112505" y="399484"/>
                  </a:cubicBezTo>
                  <a:cubicBezTo>
                    <a:pt x="107755" y="397633"/>
                    <a:pt x="92674" y="390688"/>
                    <a:pt x="89237" y="400440"/>
                  </a:cubicBezTo>
                  <a:cubicBezTo>
                    <a:pt x="84779" y="413062"/>
                    <a:pt x="101756" y="428096"/>
                    <a:pt x="107526" y="432837"/>
                  </a:cubicBezTo>
                  <a:cubicBezTo>
                    <a:pt x="129357" y="450740"/>
                    <a:pt x="174269" y="454192"/>
                    <a:pt x="188330" y="453319"/>
                  </a:cubicBezTo>
                  <a:close/>
                  <a:moveTo>
                    <a:pt x="175540" y="381954"/>
                  </a:moveTo>
                  <a:cubicBezTo>
                    <a:pt x="175561" y="381871"/>
                    <a:pt x="175561" y="381788"/>
                    <a:pt x="175561" y="381705"/>
                  </a:cubicBezTo>
                  <a:cubicBezTo>
                    <a:pt x="177789" y="376403"/>
                    <a:pt x="182643" y="355879"/>
                    <a:pt x="184018" y="350244"/>
                  </a:cubicBezTo>
                  <a:cubicBezTo>
                    <a:pt x="190851" y="321736"/>
                    <a:pt x="198891" y="291065"/>
                    <a:pt x="198829" y="261205"/>
                  </a:cubicBezTo>
                  <a:cubicBezTo>
                    <a:pt x="198808" y="257940"/>
                    <a:pt x="198662" y="254697"/>
                    <a:pt x="198183" y="251536"/>
                  </a:cubicBezTo>
                  <a:cubicBezTo>
                    <a:pt x="196808" y="242740"/>
                    <a:pt x="191934" y="238145"/>
                    <a:pt x="186330" y="245568"/>
                  </a:cubicBezTo>
                  <a:cubicBezTo>
                    <a:pt x="182039" y="251266"/>
                    <a:pt x="177789" y="312940"/>
                    <a:pt x="175727" y="351741"/>
                  </a:cubicBezTo>
                  <a:cubicBezTo>
                    <a:pt x="173457" y="313959"/>
                    <a:pt x="166957" y="240640"/>
                    <a:pt x="160604" y="240889"/>
                  </a:cubicBezTo>
                  <a:cubicBezTo>
                    <a:pt x="150001" y="241285"/>
                    <a:pt x="148793" y="265821"/>
                    <a:pt x="148563" y="275262"/>
                  </a:cubicBezTo>
                  <a:cubicBezTo>
                    <a:pt x="147709" y="311152"/>
                    <a:pt x="169811" y="367981"/>
                    <a:pt x="174311" y="385760"/>
                  </a:cubicBezTo>
                  <a:cubicBezTo>
                    <a:pt x="174623" y="387028"/>
                    <a:pt x="175331" y="383306"/>
                    <a:pt x="175540" y="381954"/>
                  </a:cubicBezTo>
                  <a:close/>
                  <a:moveTo>
                    <a:pt x="24723" y="147567"/>
                  </a:moveTo>
                  <a:cubicBezTo>
                    <a:pt x="22056" y="145300"/>
                    <a:pt x="4100" y="128832"/>
                    <a:pt x="330" y="137690"/>
                  </a:cubicBezTo>
                  <a:cubicBezTo>
                    <a:pt x="-983" y="140747"/>
                    <a:pt x="1975" y="145571"/>
                    <a:pt x="3058" y="147733"/>
                  </a:cubicBezTo>
                  <a:cubicBezTo>
                    <a:pt x="8350" y="158213"/>
                    <a:pt x="14557" y="167986"/>
                    <a:pt x="20765" y="177468"/>
                  </a:cubicBezTo>
                  <a:cubicBezTo>
                    <a:pt x="47429" y="218287"/>
                    <a:pt x="90341" y="225606"/>
                    <a:pt x="85008" y="217829"/>
                  </a:cubicBezTo>
                  <a:cubicBezTo>
                    <a:pt x="66989" y="191567"/>
                    <a:pt x="47283" y="166864"/>
                    <a:pt x="24723" y="147567"/>
                  </a:cubicBezTo>
                  <a:close/>
                  <a:moveTo>
                    <a:pt x="84341" y="135652"/>
                  </a:moveTo>
                  <a:cubicBezTo>
                    <a:pt x="83466" y="100427"/>
                    <a:pt x="80821" y="65348"/>
                    <a:pt x="74342" y="31517"/>
                  </a:cubicBezTo>
                  <a:cubicBezTo>
                    <a:pt x="73093" y="25050"/>
                    <a:pt x="69885" y="-1088"/>
                    <a:pt x="61781" y="35"/>
                  </a:cubicBezTo>
                  <a:cubicBezTo>
                    <a:pt x="52366" y="1324"/>
                    <a:pt x="51574" y="37838"/>
                    <a:pt x="51262" y="45698"/>
                  </a:cubicBezTo>
                  <a:cubicBezTo>
                    <a:pt x="49449" y="89968"/>
                    <a:pt x="74530" y="176075"/>
                    <a:pt x="80050" y="191068"/>
                  </a:cubicBezTo>
                  <a:cubicBezTo>
                    <a:pt x="85570" y="206060"/>
                    <a:pt x="84487" y="141246"/>
                    <a:pt x="84341" y="1356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35"/>
            <p:cNvSpPr/>
            <p:nvPr/>
          </p:nvSpPr>
          <p:spPr>
            <a:xfrm>
              <a:off x="5024807" y="1680372"/>
              <a:ext cx="267513" cy="632286"/>
            </a:xfrm>
            <a:custGeom>
              <a:rect b="b" l="l" r="r" t="t"/>
              <a:pathLst>
                <a:path extrusionOk="0" h="1264573" w="535025">
                  <a:moveTo>
                    <a:pt x="693" y="10091"/>
                  </a:moveTo>
                  <a:cubicBezTo>
                    <a:pt x="-994" y="6577"/>
                    <a:pt x="506" y="2376"/>
                    <a:pt x="4026" y="692"/>
                  </a:cubicBezTo>
                  <a:cubicBezTo>
                    <a:pt x="7526" y="-992"/>
                    <a:pt x="11755" y="505"/>
                    <a:pt x="13442" y="4019"/>
                  </a:cubicBezTo>
                  <a:lnTo>
                    <a:pt x="107828" y="197713"/>
                  </a:lnTo>
                  <a:cubicBezTo>
                    <a:pt x="162217" y="309501"/>
                    <a:pt x="229127" y="451169"/>
                    <a:pt x="283954" y="562956"/>
                  </a:cubicBezTo>
                  <a:cubicBezTo>
                    <a:pt x="316201" y="628685"/>
                    <a:pt x="344177" y="684101"/>
                    <a:pt x="363383" y="716622"/>
                  </a:cubicBezTo>
                  <a:cubicBezTo>
                    <a:pt x="417044" y="808260"/>
                    <a:pt x="452332" y="897840"/>
                    <a:pt x="476329" y="978062"/>
                  </a:cubicBezTo>
                  <a:cubicBezTo>
                    <a:pt x="513596" y="1102638"/>
                    <a:pt x="523741" y="1204465"/>
                    <a:pt x="534844" y="1255618"/>
                  </a:cubicBezTo>
                  <a:cubicBezTo>
                    <a:pt x="535739" y="1259589"/>
                    <a:pt x="533240" y="1263519"/>
                    <a:pt x="529261" y="1264393"/>
                  </a:cubicBezTo>
                  <a:cubicBezTo>
                    <a:pt x="525282" y="1265287"/>
                    <a:pt x="521345" y="1262771"/>
                    <a:pt x="520470" y="1258820"/>
                  </a:cubicBezTo>
                  <a:cubicBezTo>
                    <a:pt x="508846" y="1208021"/>
                    <a:pt x="497452" y="1106880"/>
                    <a:pt x="459248" y="983240"/>
                  </a:cubicBezTo>
                  <a:cubicBezTo>
                    <a:pt x="434917" y="904494"/>
                    <a:pt x="399733" y="816515"/>
                    <a:pt x="346302" y="726686"/>
                  </a:cubicBezTo>
                  <a:cubicBezTo>
                    <a:pt x="326929" y="693832"/>
                    <a:pt x="298453" y="638042"/>
                    <a:pt x="266206" y="571585"/>
                  </a:cubicBezTo>
                  <a:cubicBezTo>
                    <a:pt x="211837" y="459528"/>
                    <a:pt x="146469" y="317111"/>
                    <a:pt x="92954" y="204845"/>
                  </a:cubicBezTo>
                  <a:lnTo>
                    <a:pt x="693" y="10091"/>
                  </a:lnTo>
                  <a:lnTo>
                    <a:pt x="693" y="1009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35"/>
            <p:cNvSpPr/>
            <p:nvPr/>
          </p:nvSpPr>
          <p:spPr>
            <a:xfrm>
              <a:off x="4945436" y="1646345"/>
              <a:ext cx="277197" cy="378895"/>
            </a:xfrm>
            <a:custGeom>
              <a:rect b="b" l="l" r="r" t="t"/>
              <a:pathLst>
                <a:path extrusionOk="0" h="757790" w="554394">
                  <a:moveTo>
                    <a:pt x="439218" y="677652"/>
                  </a:moveTo>
                  <a:cubicBezTo>
                    <a:pt x="441676" y="683599"/>
                    <a:pt x="444967" y="693892"/>
                    <a:pt x="440176" y="700046"/>
                  </a:cubicBezTo>
                  <a:cubicBezTo>
                    <a:pt x="435593" y="705910"/>
                    <a:pt x="426865" y="699963"/>
                    <a:pt x="422720" y="697031"/>
                  </a:cubicBezTo>
                  <a:cubicBezTo>
                    <a:pt x="407721" y="686364"/>
                    <a:pt x="393889" y="670124"/>
                    <a:pt x="383661" y="652138"/>
                  </a:cubicBezTo>
                  <a:cubicBezTo>
                    <a:pt x="379558" y="644964"/>
                    <a:pt x="375662" y="630325"/>
                    <a:pt x="381495" y="625605"/>
                  </a:cubicBezTo>
                  <a:cubicBezTo>
                    <a:pt x="387328" y="620885"/>
                    <a:pt x="394493" y="625147"/>
                    <a:pt x="394556" y="625189"/>
                  </a:cubicBezTo>
                  <a:cubicBezTo>
                    <a:pt x="400368" y="628225"/>
                    <a:pt x="405846" y="632238"/>
                    <a:pt x="410867" y="637041"/>
                  </a:cubicBezTo>
                  <a:cubicBezTo>
                    <a:pt x="422074" y="647729"/>
                    <a:pt x="432510" y="661391"/>
                    <a:pt x="439218" y="677652"/>
                  </a:cubicBezTo>
                  <a:close/>
                  <a:moveTo>
                    <a:pt x="366767" y="658064"/>
                  </a:moveTo>
                  <a:cubicBezTo>
                    <a:pt x="362101" y="655028"/>
                    <a:pt x="360331" y="653510"/>
                    <a:pt x="352186" y="650682"/>
                  </a:cubicBezTo>
                  <a:cubicBezTo>
                    <a:pt x="344041" y="647854"/>
                    <a:pt x="338437" y="651805"/>
                    <a:pt x="338437" y="651805"/>
                  </a:cubicBezTo>
                  <a:cubicBezTo>
                    <a:pt x="332250" y="663034"/>
                    <a:pt x="342999" y="676799"/>
                    <a:pt x="348144" y="683827"/>
                  </a:cubicBezTo>
                  <a:cubicBezTo>
                    <a:pt x="361851" y="702625"/>
                    <a:pt x="379620" y="717742"/>
                    <a:pt x="398701" y="725436"/>
                  </a:cubicBezTo>
                  <a:cubicBezTo>
                    <a:pt x="404097" y="727619"/>
                    <a:pt x="415512" y="732568"/>
                    <a:pt x="420428" y="725290"/>
                  </a:cubicBezTo>
                  <a:cubicBezTo>
                    <a:pt x="425573" y="717638"/>
                    <a:pt x="416533" y="705827"/>
                    <a:pt x="413137" y="701211"/>
                  </a:cubicBezTo>
                  <a:cubicBezTo>
                    <a:pt x="400055" y="683474"/>
                    <a:pt x="383557" y="668981"/>
                    <a:pt x="366767" y="658064"/>
                  </a:cubicBezTo>
                  <a:close/>
                  <a:moveTo>
                    <a:pt x="498774" y="643841"/>
                  </a:moveTo>
                  <a:cubicBezTo>
                    <a:pt x="497628" y="641969"/>
                    <a:pt x="496420" y="640140"/>
                    <a:pt x="495024" y="638559"/>
                  </a:cubicBezTo>
                  <a:cubicBezTo>
                    <a:pt x="489962" y="632862"/>
                    <a:pt x="485879" y="637145"/>
                    <a:pt x="483921" y="644881"/>
                  </a:cubicBezTo>
                  <a:cubicBezTo>
                    <a:pt x="481172" y="655673"/>
                    <a:pt x="482317" y="668045"/>
                    <a:pt x="483775" y="678754"/>
                  </a:cubicBezTo>
                  <a:cubicBezTo>
                    <a:pt x="485234" y="689358"/>
                    <a:pt x="487775" y="699631"/>
                    <a:pt x="490629" y="709632"/>
                  </a:cubicBezTo>
                  <a:cubicBezTo>
                    <a:pt x="494483" y="723211"/>
                    <a:pt x="499753" y="739222"/>
                    <a:pt x="510293" y="745356"/>
                  </a:cubicBezTo>
                  <a:lnTo>
                    <a:pt x="522084" y="743298"/>
                  </a:lnTo>
                  <a:cubicBezTo>
                    <a:pt x="527083" y="737413"/>
                    <a:pt x="523084" y="718387"/>
                    <a:pt x="522063" y="712086"/>
                  </a:cubicBezTo>
                  <a:cubicBezTo>
                    <a:pt x="518084" y="687778"/>
                    <a:pt x="510502" y="662950"/>
                    <a:pt x="498774" y="643841"/>
                  </a:cubicBezTo>
                  <a:close/>
                  <a:moveTo>
                    <a:pt x="551851" y="688735"/>
                  </a:moveTo>
                  <a:cubicBezTo>
                    <a:pt x="550477" y="682122"/>
                    <a:pt x="548581" y="675697"/>
                    <a:pt x="546394" y="669563"/>
                  </a:cubicBezTo>
                  <a:cubicBezTo>
                    <a:pt x="545019" y="665716"/>
                    <a:pt x="543498" y="661931"/>
                    <a:pt x="541769" y="658355"/>
                  </a:cubicBezTo>
                  <a:cubicBezTo>
                    <a:pt x="540811" y="656338"/>
                    <a:pt x="539769" y="654342"/>
                    <a:pt x="538519" y="652616"/>
                  </a:cubicBezTo>
                  <a:cubicBezTo>
                    <a:pt x="530437" y="641470"/>
                    <a:pt x="526229" y="666943"/>
                    <a:pt x="525479" y="673742"/>
                  </a:cubicBezTo>
                  <a:cubicBezTo>
                    <a:pt x="525271" y="675676"/>
                    <a:pt x="525000" y="678712"/>
                    <a:pt x="524875" y="680646"/>
                  </a:cubicBezTo>
                  <a:cubicBezTo>
                    <a:pt x="523729" y="698425"/>
                    <a:pt x="524125" y="717576"/>
                    <a:pt x="527271" y="734668"/>
                  </a:cubicBezTo>
                  <a:cubicBezTo>
                    <a:pt x="528791" y="742944"/>
                    <a:pt x="531270" y="751012"/>
                    <a:pt x="536520" y="756023"/>
                  </a:cubicBezTo>
                  <a:lnTo>
                    <a:pt x="544477" y="757791"/>
                  </a:lnTo>
                  <a:cubicBezTo>
                    <a:pt x="550268" y="745356"/>
                    <a:pt x="553685" y="734751"/>
                    <a:pt x="554289" y="719447"/>
                  </a:cubicBezTo>
                  <a:cubicBezTo>
                    <a:pt x="554705" y="709050"/>
                    <a:pt x="553893" y="698612"/>
                    <a:pt x="551851" y="688735"/>
                  </a:cubicBezTo>
                  <a:close/>
                  <a:moveTo>
                    <a:pt x="231949" y="224139"/>
                  </a:moveTo>
                  <a:cubicBezTo>
                    <a:pt x="229199" y="207899"/>
                    <a:pt x="147999" y="117488"/>
                    <a:pt x="84006" y="48660"/>
                  </a:cubicBezTo>
                  <a:cubicBezTo>
                    <a:pt x="42782" y="4307"/>
                    <a:pt x="1682" y="-2014"/>
                    <a:pt x="786" y="461"/>
                  </a:cubicBezTo>
                  <a:cubicBezTo>
                    <a:pt x="-7650" y="24269"/>
                    <a:pt x="54260" y="78832"/>
                    <a:pt x="69112" y="94012"/>
                  </a:cubicBezTo>
                  <a:cubicBezTo>
                    <a:pt x="125335" y="151507"/>
                    <a:pt x="234469" y="239028"/>
                    <a:pt x="231949" y="224139"/>
                  </a:cubicBezTo>
                  <a:lnTo>
                    <a:pt x="231949" y="224139"/>
                  </a:lnTo>
                  <a:close/>
                  <a:moveTo>
                    <a:pt x="251655" y="171968"/>
                  </a:moveTo>
                  <a:cubicBezTo>
                    <a:pt x="257258" y="182385"/>
                    <a:pt x="277048" y="196941"/>
                    <a:pt x="278402" y="176293"/>
                  </a:cubicBezTo>
                  <a:cubicBezTo>
                    <a:pt x="280798" y="139155"/>
                    <a:pt x="272736" y="69808"/>
                    <a:pt x="259883" y="37640"/>
                  </a:cubicBezTo>
                  <a:cubicBezTo>
                    <a:pt x="254717" y="24727"/>
                    <a:pt x="243531" y="45084"/>
                    <a:pt x="240239" y="75713"/>
                  </a:cubicBezTo>
                  <a:cubicBezTo>
                    <a:pt x="236698" y="108713"/>
                    <a:pt x="241614" y="153316"/>
                    <a:pt x="251655" y="171968"/>
                  </a:cubicBezTo>
                  <a:lnTo>
                    <a:pt x="251655" y="171968"/>
                  </a:lnTo>
                  <a:close/>
                  <a:moveTo>
                    <a:pt x="164664" y="212765"/>
                  </a:moveTo>
                  <a:cubicBezTo>
                    <a:pt x="124669" y="219773"/>
                    <a:pt x="232719" y="317399"/>
                    <a:pt x="244135" y="295857"/>
                  </a:cubicBezTo>
                  <a:cubicBezTo>
                    <a:pt x="247218" y="290035"/>
                    <a:pt x="229886" y="256016"/>
                    <a:pt x="209409" y="235077"/>
                  </a:cubicBezTo>
                  <a:cubicBezTo>
                    <a:pt x="193890" y="219169"/>
                    <a:pt x="167206" y="212328"/>
                    <a:pt x="164664" y="212765"/>
                  </a:cubicBezTo>
                  <a:lnTo>
                    <a:pt x="164664" y="212765"/>
                  </a:lnTo>
                  <a:close/>
                  <a:moveTo>
                    <a:pt x="358518" y="294734"/>
                  </a:moveTo>
                  <a:cubicBezTo>
                    <a:pt x="343582" y="263585"/>
                    <a:pt x="340124" y="303987"/>
                    <a:pt x="339229" y="311931"/>
                  </a:cubicBezTo>
                  <a:cubicBezTo>
                    <a:pt x="336521" y="336384"/>
                    <a:pt x="343291" y="398682"/>
                    <a:pt x="347499" y="403922"/>
                  </a:cubicBezTo>
                  <a:cubicBezTo>
                    <a:pt x="360206" y="419871"/>
                    <a:pt x="362414" y="392465"/>
                    <a:pt x="363080" y="387765"/>
                  </a:cubicBezTo>
                  <a:cubicBezTo>
                    <a:pt x="366163" y="366078"/>
                    <a:pt x="364018" y="306212"/>
                    <a:pt x="358518" y="294734"/>
                  </a:cubicBezTo>
                  <a:lnTo>
                    <a:pt x="358518" y="294734"/>
                  </a:lnTo>
                  <a:close/>
                  <a:moveTo>
                    <a:pt x="403555" y="308229"/>
                  </a:moveTo>
                  <a:cubicBezTo>
                    <a:pt x="398326" y="262816"/>
                    <a:pt x="378141" y="298851"/>
                    <a:pt x="376225" y="315611"/>
                  </a:cubicBezTo>
                  <a:cubicBezTo>
                    <a:pt x="373287" y="340959"/>
                    <a:pt x="372642" y="365287"/>
                    <a:pt x="373933" y="389346"/>
                  </a:cubicBezTo>
                  <a:cubicBezTo>
                    <a:pt x="374121" y="392798"/>
                    <a:pt x="374433" y="396208"/>
                    <a:pt x="375079" y="399535"/>
                  </a:cubicBezTo>
                  <a:cubicBezTo>
                    <a:pt x="380162" y="426047"/>
                    <a:pt x="404555" y="368302"/>
                    <a:pt x="403555" y="308229"/>
                  </a:cubicBezTo>
                  <a:lnTo>
                    <a:pt x="403555" y="308229"/>
                  </a:lnTo>
                  <a:close/>
                  <a:moveTo>
                    <a:pt x="285693" y="439126"/>
                  </a:moveTo>
                  <a:cubicBezTo>
                    <a:pt x="262779" y="434572"/>
                    <a:pt x="271549" y="456905"/>
                    <a:pt x="277631" y="464079"/>
                  </a:cubicBezTo>
                  <a:cubicBezTo>
                    <a:pt x="292984" y="482107"/>
                    <a:pt x="315440" y="506144"/>
                    <a:pt x="336937" y="509076"/>
                  </a:cubicBezTo>
                  <a:cubicBezTo>
                    <a:pt x="352227" y="511135"/>
                    <a:pt x="337729" y="485663"/>
                    <a:pt x="334104" y="480568"/>
                  </a:cubicBezTo>
                  <a:cubicBezTo>
                    <a:pt x="322189" y="463725"/>
                    <a:pt x="303837" y="442744"/>
                    <a:pt x="285693" y="439126"/>
                  </a:cubicBezTo>
                  <a:lnTo>
                    <a:pt x="285693" y="439126"/>
                  </a:lnTo>
                  <a:close/>
                  <a:moveTo>
                    <a:pt x="260091" y="513422"/>
                  </a:moveTo>
                  <a:cubicBezTo>
                    <a:pt x="279985" y="522946"/>
                    <a:pt x="335583" y="547025"/>
                    <a:pt x="339145" y="540309"/>
                  </a:cubicBezTo>
                  <a:cubicBezTo>
                    <a:pt x="342791" y="533468"/>
                    <a:pt x="333417" y="521969"/>
                    <a:pt x="330500" y="518309"/>
                  </a:cubicBezTo>
                  <a:cubicBezTo>
                    <a:pt x="316669" y="501008"/>
                    <a:pt x="267236" y="475141"/>
                    <a:pt x="262695" y="476222"/>
                  </a:cubicBezTo>
                  <a:cubicBezTo>
                    <a:pt x="241552" y="481234"/>
                    <a:pt x="248072" y="507662"/>
                    <a:pt x="260091" y="513422"/>
                  </a:cubicBezTo>
                  <a:lnTo>
                    <a:pt x="260091" y="513422"/>
                  </a:lnTo>
                  <a:close/>
                  <a:moveTo>
                    <a:pt x="448217" y="541743"/>
                  </a:moveTo>
                  <a:cubicBezTo>
                    <a:pt x="447988" y="547690"/>
                    <a:pt x="450008" y="566821"/>
                    <a:pt x="455633" y="568651"/>
                  </a:cubicBezTo>
                  <a:cubicBezTo>
                    <a:pt x="462632" y="570917"/>
                    <a:pt x="473672" y="554719"/>
                    <a:pt x="474610" y="550310"/>
                  </a:cubicBezTo>
                  <a:cubicBezTo>
                    <a:pt x="478963" y="530099"/>
                    <a:pt x="482880" y="495020"/>
                    <a:pt x="481088" y="474309"/>
                  </a:cubicBezTo>
                  <a:cubicBezTo>
                    <a:pt x="480526" y="467697"/>
                    <a:pt x="478776" y="453328"/>
                    <a:pt x="471985" y="453100"/>
                  </a:cubicBezTo>
                  <a:cubicBezTo>
                    <a:pt x="465819" y="452871"/>
                    <a:pt x="462049" y="465825"/>
                    <a:pt x="460174" y="471772"/>
                  </a:cubicBezTo>
                  <a:cubicBezTo>
                    <a:pt x="453341" y="493543"/>
                    <a:pt x="449133" y="516604"/>
                    <a:pt x="448217" y="541743"/>
                  </a:cubicBezTo>
                  <a:lnTo>
                    <a:pt x="448217" y="541743"/>
                  </a:lnTo>
                  <a:close/>
                  <a:moveTo>
                    <a:pt x="436489" y="578382"/>
                  </a:moveTo>
                  <a:cubicBezTo>
                    <a:pt x="436447" y="579214"/>
                    <a:pt x="445696" y="552889"/>
                    <a:pt x="445509" y="534258"/>
                  </a:cubicBezTo>
                  <a:cubicBezTo>
                    <a:pt x="445300" y="511967"/>
                    <a:pt x="446363" y="502214"/>
                    <a:pt x="440988" y="485475"/>
                  </a:cubicBezTo>
                  <a:cubicBezTo>
                    <a:pt x="439134" y="479695"/>
                    <a:pt x="435822" y="470358"/>
                    <a:pt x="429948" y="471336"/>
                  </a:cubicBezTo>
                  <a:cubicBezTo>
                    <a:pt x="423095" y="472479"/>
                    <a:pt x="419324" y="482377"/>
                    <a:pt x="417553" y="490175"/>
                  </a:cubicBezTo>
                  <a:cubicBezTo>
                    <a:pt x="413075" y="509846"/>
                    <a:pt x="415095" y="532157"/>
                    <a:pt x="418658" y="551246"/>
                  </a:cubicBezTo>
                  <a:cubicBezTo>
                    <a:pt x="419949" y="558150"/>
                    <a:pt x="428323" y="584766"/>
                    <a:pt x="436489" y="578382"/>
                  </a:cubicBezTo>
                  <a:lnTo>
                    <a:pt x="436489" y="57838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35"/>
            <p:cNvSpPr/>
            <p:nvPr/>
          </p:nvSpPr>
          <p:spPr>
            <a:xfrm>
              <a:off x="5113398" y="2004164"/>
              <a:ext cx="391439" cy="318362"/>
            </a:xfrm>
            <a:custGeom>
              <a:rect b="b" l="l" r="r" t="t"/>
              <a:pathLst>
                <a:path extrusionOk="0" h="636723" w="782878">
                  <a:moveTo>
                    <a:pt x="782845" y="16014"/>
                  </a:moveTo>
                  <a:cubicBezTo>
                    <a:pt x="783532" y="19674"/>
                    <a:pt x="773554" y="29281"/>
                    <a:pt x="771638" y="31693"/>
                  </a:cubicBezTo>
                  <a:cubicBezTo>
                    <a:pt x="758035" y="48764"/>
                    <a:pt x="744682" y="66190"/>
                    <a:pt x="729455" y="81806"/>
                  </a:cubicBezTo>
                  <a:cubicBezTo>
                    <a:pt x="668670" y="144229"/>
                    <a:pt x="553516" y="187625"/>
                    <a:pt x="475503" y="127406"/>
                  </a:cubicBezTo>
                  <a:cubicBezTo>
                    <a:pt x="472274" y="125452"/>
                    <a:pt x="478357" y="98669"/>
                    <a:pt x="479503" y="95654"/>
                  </a:cubicBezTo>
                  <a:cubicBezTo>
                    <a:pt x="487314" y="75297"/>
                    <a:pt x="502229" y="58704"/>
                    <a:pt x="518207" y="44606"/>
                  </a:cubicBezTo>
                  <a:cubicBezTo>
                    <a:pt x="573451" y="-4093"/>
                    <a:pt x="653088" y="-5112"/>
                    <a:pt x="721747" y="5326"/>
                  </a:cubicBezTo>
                  <a:cubicBezTo>
                    <a:pt x="738204" y="7842"/>
                    <a:pt x="754640" y="10441"/>
                    <a:pt x="770992" y="13685"/>
                  </a:cubicBezTo>
                  <a:cubicBezTo>
                    <a:pt x="771950" y="13872"/>
                    <a:pt x="782678" y="15120"/>
                    <a:pt x="782845" y="16014"/>
                  </a:cubicBezTo>
                  <a:close/>
                  <a:moveTo>
                    <a:pt x="76192" y="229587"/>
                  </a:moveTo>
                  <a:cubicBezTo>
                    <a:pt x="56590" y="228818"/>
                    <a:pt x="36863" y="230398"/>
                    <a:pt x="17261" y="231583"/>
                  </a:cubicBezTo>
                  <a:cubicBezTo>
                    <a:pt x="14491" y="231750"/>
                    <a:pt x="2055" y="230876"/>
                    <a:pt x="34" y="233517"/>
                  </a:cubicBezTo>
                  <a:cubicBezTo>
                    <a:pt x="-487" y="234183"/>
                    <a:pt x="5138" y="242084"/>
                    <a:pt x="5575" y="242833"/>
                  </a:cubicBezTo>
                  <a:cubicBezTo>
                    <a:pt x="13241" y="255683"/>
                    <a:pt x="21386" y="268243"/>
                    <a:pt x="29593" y="280719"/>
                  </a:cubicBezTo>
                  <a:cubicBezTo>
                    <a:pt x="63881" y="332849"/>
                    <a:pt x="112459" y="385395"/>
                    <a:pt x="178285" y="392985"/>
                  </a:cubicBezTo>
                  <a:cubicBezTo>
                    <a:pt x="197325" y="395189"/>
                    <a:pt x="217427" y="395168"/>
                    <a:pt x="235758" y="388140"/>
                  </a:cubicBezTo>
                  <a:cubicBezTo>
                    <a:pt x="238466" y="387079"/>
                    <a:pt x="260068" y="375040"/>
                    <a:pt x="259443" y="371713"/>
                  </a:cubicBezTo>
                  <a:cubicBezTo>
                    <a:pt x="252882" y="283422"/>
                    <a:pt x="154559" y="232644"/>
                    <a:pt x="76192" y="229587"/>
                  </a:cubicBezTo>
                  <a:close/>
                  <a:moveTo>
                    <a:pt x="688418" y="499116"/>
                  </a:moveTo>
                  <a:cubicBezTo>
                    <a:pt x="626549" y="490549"/>
                    <a:pt x="554953" y="492421"/>
                    <a:pt x="505896" y="536898"/>
                  </a:cubicBezTo>
                  <a:cubicBezTo>
                    <a:pt x="491689" y="549749"/>
                    <a:pt x="478482" y="564866"/>
                    <a:pt x="471712" y="583269"/>
                  </a:cubicBezTo>
                  <a:cubicBezTo>
                    <a:pt x="470691" y="585993"/>
                    <a:pt x="465546" y="610134"/>
                    <a:pt x="468483" y="611860"/>
                  </a:cubicBezTo>
                  <a:cubicBezTo>
                    <a:pt x="539371" y="665071"/>
                    <a:pt x="642402" y="624648"/>
                    <a:pt x="696292" y="567798"/>
                  </a:cubicBezTo>
                  <a:cubicBezTo>
                    <a:pt x="709790" y="553554"/>
                    <a:pt x="721601" y="537709"/>
                    <a:pt x="733600" y="522197"/>
                  </a:cubicBezTo>
                  <a:cubicBezTo>
                    <a:pt x="735308" y="520014"/>
                    <a:pt x="744161" y="511239"/>
                    <a:pt x="743495" y="507974"/>
                  </a:cubicBezTo>
                  <a:cubicBezTo>
                    <a:pt x="743328" y="507163"/>
                    <a:pt x="733663" y="506165"/>
                    <a:pt x="732809" y="506020"/>
                  </a:cubicBezTo>
                  <a:cubicBezTo>
                    <a:pt x="718081" y="503296"/>
                    <a:pt x="703249" y="501154"/>
                    <a:pt x="688418" y="49911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5"/>
            <p:cNvSpPr/>
            <p:nvPr/>
          </p:nvSpPr>
          <p:spPr>
            <a:xfrm>
              <a:off x="5319798" y="2258489"/>
              <a:ext cx="146393" cy="59049"/>
            </a:xfrm>
            <a:custGeom>
              <a:rect b="b" l="l" r="r" t="t"/>
              <a:pathLst>
                <a:path extrusionOk="0" h="118098" w="292785">
                  <a:moveTo>
                    <a:pt x="292219" y="12486"/>
                  </a:moveTo>
                  <a:cubicBezTo>
                    <a:pt x="291032" y="10323"/>
                    <a:pt x="288303" y="9533"/>
                    <a:pt x="286136" y="10718"/>
                  </a:cubicBezTo>
                  <a:cubicBezTo>
                    <a:pt x="278096" y="14960"/>
                    <a:pt x="269388" y="18454"/>
                    <a:pt x="260368" y="21552"/>
                  </a:cubicBezTo>
                  <a:cubicBezTo>
                    <a:pt x="239162" y="28871"/>
                    <a:pt x="216311" y="33987"/>
                    <a:pt x="196167" y="40557"/>
                  </a:cubicBezTo>
                  <a:cubicBezTo>
                    <a:pt x="182023" y="45278"/>
                    <a:pt x="167899" y="49935"/>
                    <a:pt x="153797" y="54635"/>
                  </a:cubicBezTo>
                  <a:cubicBezTo>
                    <a:pt x="157567" y="49041"/>
                    <a:pt x="162837" y="42969"/>
                    <a:pt x="168753" y="36773"/>
                  </a:cubicBezTo>
                  <a:cubicBezTo>
                    <a:pt x="170628" y="34797"/>
                    <a:pt x="172565" y="32822"/>
                    <a:pt x="174503" y="30847"/>
                  </a:cubicBezTo>
                  <a:cubicBezTo>
                    <a:pt x="176440" y="28871"/>
                    <a:pt x="178377" y="26917"/>
                    <a:pt x="180315" y="25004"/>
                  </a:cubicBezTo>
                  <a:cubicBezTo>
                    <a:pt x="187397" y="18058"/>
                    <a:pt x="194605" y="11862"/>
                    <a:pt x="201479" y="8618"/>
                  </a:cubicBezTo>
                  <a:cubicBezTo>
                    <a:pt x="203791" y="7703"/>
                    <a:pt x="204895" y="5104"/>
                    <a:pt x="203979" y="2817"/>
                  </a:cubicBezTo>
                  <a:cubicBezTo>
                    <a:pt x="203062" y="509"/>
                    <a:pt x="200437" y="-594"/>
                    <a:pt x="198146" y="321"/>
                  </a:cubicBezTo>
                  <a:cubicBezTo>
                    <a:pt x="192730" y="2089"/>
                    <a:pt x="186876" y="5125"/>
                    <a:pt x="181044" y="9096"/>
                  </a:cubicBezTo>
                  <a:cubicBezTo>
                    <a:pt x="176065" y="12465"/>
                    <a:pt x="171086" y="16457"/>
                    <a:pt x="166524" y="20928"/>
                  </a:cubicBezTo>
                  <a:cubicBezTo>
                    <a:pt x="162941" y="24442"/>
                    <a:pt x="159650" y="28247"/>
                    <a:pt x="156692" y="32094"/>
                  </a:cubicBezTo>
                  <a:cubicBezTo>
                    <a:pt x="151651" y="38665"/>
                    <a:pt x="147631" y="45340"/>
                    <a:pt x="144798" y="51141"/>
                  </a:cubicBezTo>
                  <a:cubicBezTo>
                    <a:pt x="143610" y="53242"/>
                    <a:pt x="144381" y="55758"/>
                    <a:pt x="146277" y="57130"/>
                  </a:cubicBezTo>
                  <a:cubicBezTo>
                    <a:pt x="143464" y="58066"/>
                    <a:pt x="140652" y="58981"/>
                    <a:pt x="137861" y="59937"/>
                  </a:cubicBezTo>
                  <a:cubicBezTo>
                    <a:pt x="124925" y="64325"/>
                    <a:pt x="112030" y="68837"/>
                    <a:pt x="99177" y="73412"/>
                  </a:cubicBezTo>
                  <a:cubicBezTo>
                    <a:pt x="98969" y="73495"/>
                    <a:pt x="98740" y="73578"/>
                    <a:pt x="98532" y="73661"/>
                  </a:cubicBezTo>
                  <a:cubicBezTo>
                    <a:pt x="99094" y="73016"/>
                    <a:pt x="99698" y="72393"/>
                    <a:pt x="100261" y="71727"/>
                  </a:cubicBezTo>
                  <a:cubicBezTo>
                    <a:pt x="102198" y="69482"/>
                    <a:pt x="104115" y="67236"/>
                    <a:pt x="105948" y="64907"/>
                  </a:cubicBezTo>
                  <a:cubicBezTo>
                    <a:pt x="107489" y="62973"/>
                    <a:pt x="108947" y="60977"/>
                    <a:pt x="110364" y="58960"/>
                  </a:cubicBezTo>
                  <a:cubicBezTo>
                    <a:pt x="111780" y="56922"/>
                    <a:pt x="113072" y="54843"/>
                    <a:pt x="114426" y="52763"/>
                  </a:cubicBezTo>
                  <a:cubicBezTo>
                    <a:pt x="114780" y="52223"/>
                    <a:pt x="120654" y="43302"/>
                    <a:pt x="123237" y="40017"/>
                  </a:cubicBezTo>
                  <a:cubicBezTo>
                    <a:pt x="123342" y="39892"/>
                    <a:pt x="123404" y="39746"/>
                    <a:pt x="123467" y="39601"/>
                  </a:cubicBezTo>
                  <a:lnTo>
                    <a:pt x="123425" y="39622"/>
                  </a:lnTo>
                  <a:lnTo>
                    <a:pt x="123487" y="39580"/>
                  </a:lnTo>
                  <a:cubicBezTo>
                    <a:pt x="123550" y="39434"/>
                    <a:pt x="123612" y="39331"/>
                    <a:pt x="123696" y="39393"/>
                  </a:cubicBezTo>
                  <a:cubicBezTo>
                    <a:pt x="123696" y="39414"/>
                    <a:pt x="123717" y="39434"/>
                    <a:pt x="123717" y="39434"/>
                  </a:cubicBezTo>
                  <a:cubicBezTo>
                    <a:pt x="125675" y="38104"/>
                    <a:pt x="126279" y="35442"/>
                    <a:pt x="125029" y="33404"/>
                  </a:cubicBezTo>
                  <a:cubicBezTo>
                    <a:pt x="124237" y="31803"/>
                    <a:pt x="122300" y="30348"/>
                    <a:pt x="118884" y="31803"/>
                  </a:cubicBezTo>
                  <a:cubicBezTo>
                    <a:pt x="118446" y="31990"/>
                    <a:pt x="117592" y="32656"/>
                    <a:pt x="116467" y="33675"/>
                  </a:cubicBezTo>
                  <a:cubicBezTo>
                    <a:pt x="113093" y="36711"/>
                    <a:pt x="105344" y="45298"/>
                    <a:pt x="104906" y="45818"/>
                  </a:cubicBezTo>
                  <a:cubicBezTo>
                    <a:pt x="103344" y="47731"/>
                    <a:pt x="101740" y="49582"/>
                    <a:pt x="100240" y="51516"/>
                  </a:cubicBezTo>
                  <a:cubicBezTo>
                    <a:pt x="98740" y="53450"/>
                    <a:pt x="97261" y="55425"/>
                    <a:pt x="95865" y="57421"/>
                  </a:cubicBezTo>
                  <a:cubicBezTo>
                    <a:pt x="94157" y="59833"/>
                    <a:pt x="92553" y="62308"/>
                    <a:pt x="90949" y="64782"/>
                  </a:cubicBezTo>
                  <a:cubicBezTo>
                    <a:pt x="88554" y="68504"/>
                    <a:pt x="86262" y="72268"/>
                    <a:pt x="83867" y="76032"/>
                  </a:cubicBezTo>
                  <a:cubicBezTo>
                    <a:pt x="83096" y="77030"/>
                    <a:pt x="82846" y="78256"/>
                    <a:pt x="82992" y="79421"/>
                  </a:cubicBezTo>
                  <a:cubicBezTo>
                    <a:pt x="56286" y="89048"/>
                    <a:pt x="29623" y="98822"/>
                    <a:pt x="3063" y="109052"/>
                  </a:cubicBezTo>
                  <a:cubicBezTo>
                    <a:pt x="626" y="109946"/>
                    <a:pt x="-603" y="112629"/>
                    <a:pt x="292" y="115041"/>
                  </a:cubicBezTo>
                  <a:cubicBezTo>
                    <a:pt x="1188" y="117474"/>
                    <a:pt x="3875" y="118700"/>
                    <a:pt x="6292" y="117806"/>
                  </a:cubicBezTo>
                  <a:cubicBezTo>
                    <a:pt x="33351" y="108283"/>
                    <a:pt x="60515" y="99258"/>
                    <a:pt x="87637" y="90171"/>
                  </a:cubicBezTo>
                  <a:cubicBezTo>
                    <a:pt x="87741" y="90130"/>
                    <a:pt x="87845" y="90109"/>
                    <a:pt x="87950" y="90067"/>
                  </a:cubicBezTo>
                  <a:cubicBezTo>
                    <a:pt x="87970" y="91315"/>
                    <a:pt x="88387" y="92687"/>
                    <a:pt x="90053" y="94226"/>
                  </a:cubicBezTo>
                  <a:cubicBezTo>
                    <a:pt x="91553" y="95619"/>
                    <a:pt x="96178" y="98697"/>
                    <a:pt x="96657" y="98946"/>
                  </a:cubicBezTo>
                  <a:cubicBezTo>
                    <a:pt x="98782" y="100028"/>
                    <a:pt x="100969" y="100922"/>
                    <a:pt x="103198" y="101753"/>
                  </a:cubicBezTo>
                  <a:cubicBezTo>
                    <a:pt x="105323" y="102523"/>
                    <a:pt x="107489" y="103209"/>
                    <a:pt x="109656" y="103895"/>
                  </a:cubicBezTo>
                  <a:cubicBezTo>
                    <a:pt x="112364" y="104706"/>
                    <a:pt x="115072" y="105538"/>
                    <a:pt x="117842" y="106245"/>
                  </a:cubicBezTo>
                  <a:cubicBezTo>
                    <a:pt x="120571" y="106931"/>
                    <a:pt x="123321" y="107555"/>
                    <a:pt x="126070" y="108075"/>
                  </a:cubicBezTo>
                  <a:cubicBezTo>
                    <a:pt x="129362" y="108719"/>
                    <a:pt x="132674" y="109218"/>
                    <a:pt x="135986" y="109738"/>
                  </a:cubicBezTo>
                  <a:cubicBezTo>
                    <a:pt x="140923" y="110508"/>
                    <a:pt x="145839" y="111152"/>
                    <a:pt x="150755" y="112005"/>
                  </a:cubicBezTo>
                  <a:cubicBezTo>
                    <a:pt x="153255" y="112649"/>
                    <a:pt x="155796" y="111131"/>
                    <a:pt x="156442" y="108615"/>
                  </a:cubicBezTo>
                  <a:cubicBezTo>
                    <a:pt x="157067" y="106120"/>
                    <a:pt x="155546" y="103583"/>
                    <a:pt x="153047" y="102939"/>
                  </a:cubicBezTo>
                  <a:cubicBezTo>
                    <a:pt x="146318" y="100755"/>
                    <a:pt x="139631" y="98676"/>
                    <a:pt x="132799" y="96867"/>
                  </a:cubicBezTo>
                  <a:cubicBezTo>
                    <a:pt x="130112" y="96139"/>
                    <a:pt x="127424" y="95453"/>
                    <a:pt x="124716" y="94871"/>
                  </a:cubicBezTo>
                  <a:cubicBezTo>
                    <a:pt x="120675" y="93977"/>
                    <a:pt x="116613" y="93332"/>
                    <a:pt x="112593" y="92438"/>
                  </a:cubicBezTo>
                  <a:cubicBezTo>
                    <a:pt x="110114" y="91960"/>
                    <a:pt x="107635" y="91481"/>
                    <a:pt x="105198" y="90878"/>
                  </a:cubicBezTo>
                  <a:cubicBezTo>
                    <a:pt x="103635" y="90504"/>
                    <a:pt x="102094" y="90109"/>
                    <a:pt x="100573" y="89610"/>
                  </a:cubicBezTo>
                  <a:cubicBezTo>
                    <a:pt x="100344" y="89527"/>
                    <a:pt x="97948" y="88965"/>
                    <a:pt x="96574" y="88258"/>
                  </a:cubicBezTo>
                  <a:lnTo>
                    <a:pt x="96511" y="88113"/>
                  </a:lnTo>
                  <a:lnTo>
                    <a:pt x="96449" y="88009"/>
                  </a:lnTo>
                  <a:lnTo>
                    <a:pt x="96511" y="88217"/>
                  </a:lnTo>
                  <a:cubicBezTo>
                    <a:pt x="96011" y="87946"/>
                    <a:pt x="95949" y="87676"/>
                    <a:pt x="95907" y="87385"/>
                  </a:cubicBezTo>
                  <a:cubicBezTo>
                    <a:pt x="95928" y="87385"/>
                    <a:pt x="95949" y="87364"/>
                    <a:pt x="95970" y="87364"/>
                  </a:cubicBezTo>
                  <a:cubicBezTo>
                    <a:pt x="96136" y="87572"/>
                    <a:pt x="96324" y="87759"/>
                    <a:pt x="96449" y="88009"/>
                  </a:cubicBezTo>
                  <a:cubicBezTo>
                    <a:pt x="96386" y="87759"/>
                    <a:pt x="96282" y="87510"/>
                    <a:pt x="96199" y="87302"/>
                  </a:cubicBezTo>
                  <a:cubicBezTo>
                    <a:pt x="111468" y="82207"/>
                    <a:pt x="126737" y="77134"/>
                    <a:pt x="141965" y="71914"/>
                  </a:cubicBezTo>
                  <a:cubicBezTo>
                    <a:pt x="145527" y="70708"/>
                    <a:pt x="149068" y="69419"/>
                    <a:pt x="152609" y="68192"/>
                  </a:cubicBezTo>
                  <a:cubicBezTo>
                    <a:pt x="152942" y="68962"/>
                    <a:pt x="153255" y="69793"/>
                    <a:pt x="154005" y="70292"/>
                  </a:cubicBezTo>
                  <a:cubicBezTo>
                    <a:pt x="155817" y="71478"/>
                    <a:pt x="168503" y="76302"/>
                    <a:pt x="170920" y="77009"/>
                  </a:cubicBezTo>
                  <a:cubicBezTo>
                    <a:pt x="176169" y="78423"/>
                    <a:pt x="181481" y="79816"/>
                    <a:pt x="186876" y="80835"/>
                  </a:cubicBezTo>
                  <a:cubicBezTo>
                    <a:pt x="190459" y="81500"/>
                    <a:pt x="194063" y="82020"/>
                    <a:pt x="197688" y="82394"/>
                  </a:cubicBezTo>
                  <a:cubicBezTo>
                    <a:pt x="206791" y="83330"/>
                    <a:pt x="215894" y="83476"/>
                    <a:pt x="224872" y="83497"/>
                  </a:cubicBezTo>
                  <a:cubicBezTo>
                    <a:pt x="227455" y="83663"/>
                    <a:pt x="229684" y="81687"/>
                    <a:pt x="229830" y="79130"/>
                  </a:cubicBezTo>
                  <a:cubicBezTo>
                    <a:pt x="229997" y="76551"/>
                    <a:pt x="228018" y="74326"/>
                    <a:pt x="225455" y="74181"/>
                  </a:cubicBezTo>
                  <a:lnTo>
                    <a:pt x="173440" y="66030"/>
                  </a:lnTo>
                  <a:cubicBezTo>
                    <a:pt x="171607" y="65718"/>
                    <a:pt x="169462" y="64345"/>
                    <a:pt x="167378" y="63243"/>
                  </a:cubicBezTo>
                  <a:cubicBezTo>
                    <a:pt x="167295" y="63202"/>
                    <a:pt x="167212" y="63181"/>
                    <a:pt x="167128" y="63119"/>
                  </a:cubicBezTo>
                  <a:cubicBezTo>
                    <a:pt x="178065" y="59293"/>
                    <a:pt x="189022" y="55487"/>
                    <a:pt x="199979" y="51661"/>
                  </a:cubicBezTo>
                  <a:cubicBezTo>
                    <a:pt x="219956" y="44508"/>
                    <a:pt x="242745" y="38811"/>
                    <a:pt x="263743" y="30867"/>
                  </a:cubicBezTo>
                  <a:cubicBezTo>
                    <a:pt x="273138" y="27312"/>
                    <a:pt x="282158" y="23299"/>
                    <a:pt x="290469" y="18558"/>
                  </a:cubicBezTo>
                  <a:cubicBezTo>
                    <a:pt x="292636" y="17372"/>
                    <a:pt x="293427" y="14648"/>
                    <a:pt x="292219" y="12486"/>
                  </a:cubicBezTo>
                  <a:close/>
                  <a:moveTo>
                    <a:pt x="96949" y="89423"/>
                  </a:moveTo>
                  <a:cubicBezTo>
                    <a:pt x="96969" y="89610"/>
                    <a:pt x="96990" y="89818"/>
                    <a:pt x="96990" y="90026"/>
                  </a:cubicBezTo>
                  <a:cubicBezTo>
                    <a:pt x="97011" y="90650"/>
                    <a:pt x="96907" y="91232"/>
                    <a:pt x="96699" y="91772"/>
                  </a:cubicBezTo>
                  <a:cubicBezTo>
                    <a:pt x="97032" y="91086"/>
                    <a:pt x="97178" y="90296"/>
                    <a:pt x="96949" y="89423"/>
                  </a:cubicBezTo>
                  <a:close/>
                  <a:moveTo>
                    <a:pt x="123487" y="39580"/>
                  </a:moveTo>
                  <a:lnTo>
                    <a:pt x="123717" y="39434"/>
                  </a:lnTo>
                  <a:cubicBezTo>
                    <a:pt x="123758" y="39518"/>
                    <a:pt x="123612" y="39559"/>
                    <a:pt x="123467" y="39601"/>
                  </a:cubicBezTo>
                  <a:lnTo>
                    <a:pt x="123487" y="395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35"/>
            <p:cNvSpPr/>
            <p:nvPr/>
          </p:nvSpPr>
          <p:spPr>
            <a:xfrm>
              <a:off x="5008699" y="1898451"/>
              <a:ext cx="501926" cy="691544"/>
            </a:xfrm>
            <a:custGeom>
              <a:rect b="b" l="l" r="r" t="t"/>
              <a:pathLst>
                <a:path extrusionOk="0" h="1383088" w="1003853">
                  <a:moveTo>
                    <a:pt x="718147" y="727428"/>
                  </a:moveTo>
                  <a:cubicBezTo>
                    <a:pt x="797680" y="633710"/>
                    <a:pt x="893212" y="553779"/>
                    <a:pt x="1000179" y="500651"/>
                  </a:cubicBezTo>
                  <a:cubicBezTo>
                    <a:pt x="1003429" y="499050"/>
                    <a:pt x="1004783" y="495120"/>
                    <a:pt x="1003179" y="491876"/>
                  </a:cubicBezTo>
                  <a:cubicBezTo>
                    <a:pt x="1001596" y="488632"/>
                    <a:pt x="997659" y="487281"/>
                    <a:pt x="994409" y="488882"/>
                  </a:cubicBezTo>
                  <a:cubicBezTo>
                    <a:pt x="885025" y="541698"/>
                    <a:pt x="786681" y="621629"/>
                    <a:pt x="705086" y="716303"/>
                  </a:cubicBezTo>
                  <a:cubicBezTo>
                    <a:pt x="697254" y="725390"/>
                    <a:pt x="690067" y="735018"/>
                    <a:pt x="682526" y="744375"/>
                  </a:cubicBezTo>
                  <a:cubicBezTo>
                    <a:pt x="685442" y="730776"/>
                    <a:pt x="686984" y="716885"/>
                    <a:pt x="687651" y="702808"/>
                  </a:cubicBezTo>
                  <a:cubicBezTo>
                    <a:pt x="689130" y="671306"/>
                    <a:pt x="686172" y="638867"/>
                    <a:pt x="684588" y="606949"/>
                  </a:cubicBezTo>
                  <a:cubicBezTo>
                    <a:pt x="683005" y="575321"/>
                    <a:pt x="682714" y="544193"/>
                    <a:pt x="690484" y="514999"/>
                  </a:cubicBezTo>
                  <a:cubicBezTo>
                    <a:pt x="694879" y="497927"/>
                    <a:pt x="706628" y="474368"/>
                    <a:pt x="723209" y="462370"/>
                  </a:cubicBezTo>
                  <a:cubicBezTo>
                    <a:pt x="733041" y="455237"/>
                    <a:pt x="744728" y="452555"/>
                    <a:pt x="757560" y="459604"/>
                  </a:cubicBezTo>
                  <a:cubicBezTo>
                    <a:pt x="770433" y="466632"/>
                    <a:pt x="776787" y="483309"/>
                    <a:pt x="776328" y="498925"/>
                  </a:cubicBezTo>
                  <a:cubicBezTo>
                    <a:pt x="775870" y="514292"/>
                    <a:pt x="768683" y="529159"/>
                    <a:pt x="752456" y="532445"/>
                  </a:cubicBezTo>
                  <a:cubicBezTo>
                    <a:pt x="747352" y="533505"/>
                    <a:pt x="742999" y="531384"/>
                    <a:pt x="739728" y="528286"/>
                  </a:cubicBezTo>
                  <a:cubicBezTo>
                    <a:pt x="736645" y="525354"/>
                    <a:pt x="734395" y="521611"/>
                    <a:pt x="733312" y="518201"/>
                  </a:cubicBezTo>
                  <a:cubicBezTo>
                    <a:pt x="733083" y="517452"/>
                    <a:pt x="732916" y="516496"/>
                    <a:pt x="732833" y="515685"/>
                  </a:cubicBezTo>
                  <a:cubicBezTo>
                    <a:pt x="735437" y="515539"/>
                    <a:pt x="737791" y="513730"/>
                    <a:pt x="738520" y="511069"/>
                  </a:cubicBezTo>
                  <a:cubicBezTo>
                    <a:pt x="739416" y="507721"/>
                    <a:pt x="737437" y="504269"/>
                    <a:pt x="734083" y="503375"/>
                  </a:cubicBezTo>
                  <a:cubicBezTo>
                    <a:pt x="730396" y="502314"/>
                    <a:pt x="727521" y="502938"/>
                    <a:pt x="725334" y="504124"/>
                  </a:cubicBezTo>
                  <a:cubicBezTo>
                    <a:pt x="722668" y="505579"/>
                    <a:pt x="720772" y="508220"/>
                    <a:pt x="720064" y="511900"/>
                  </a:cubicBezTo>
                  <a:cubicBezTo>
                    <a:pt x="719314" y="515955"/>
                    <a:pt x="720314" y="521923"/>
                    <a:pt x="723209" y="527787"/>
                  </a:cubicBezTo>
                  <a:cubicBezTo>
                    <a:pt x="728563" y="538641"/>
                    <a:pt x="740228" y="548705"/>
                    <a:pt x="755081" y="546065"/>
                  </a:cubicBezTo>
                  <a:cubicBezTo>
                    <a:pt x="778453" y="541864"/>
                    <a:pt x="790327" y="521570"/>
                    <a:pt x="791452" y="499528"/>
                  </a:cubicBezTo>
                  <a:cubicBezTo>
                    <a:pt x="792556" y="478069"/>
                    <a:pt x="783015" y="455487"/>
                    <a:pt x="765517" y="445464"/>
                  </a:cubicBezTo>
                  <a:cubicBezTo>
                    <a:pt x="746228" y="434444"/>
                    <a:pt x="728355" y="437937"/>
                    <a:pt x="713294" y="448521"/>
                  </a:cubicBezTo>
                  <a:cubicBezTo>
                    <a:pt x="693379" y="462557"/>
                    <a:pt x="678756" y="490254"/>
                    <a:pt x="673319" y="510507"/>
                  </a:cubicBezTo>
                  <a:cubicBezTo>
                    <a:pt x="665320" y="541469"/>
                    <a:pt x="665424" y="574448"/>
                    <a:pt x="667528" y="607905"/>
                  </a:cubicBezTo>
                  <a:cubicBezTo>
                    <a:pt x="669507" y="639345"/>
                    <a:pt x="673236" y="671222"/>
                    <a:pt x="672486" y="702288"/>
                  </a:cubicBezTo>
                  <a:cubicBezTo>
                    <a:pt x="671902" y="726783"/>
                    <a:pt x="668361" y="750717"/>
                    <a:pt x="659112" y="773528"/>
                  </a:cubicBezTo>
                  <a:cubicBezTo>
                    <a:pt x="644155" y="793511"/>
                    <a:pt x="629907" y="813951"/>
                    <a:pt x="616450" y="834807"/>
                  </a:cubicBezTo>
                  <a:cubicBezTo>
                    <a:pt x="593140" y="870967"/>
                    <a:pt x="572455" y="908334"/>
                    <a:pt x="553915" y="946241"/>
                  </a:cubicBezTo>
                  <a:cubicBezTo>
                    <a:pt x="556665" y="926778"/>
                    <a:pt x="559769" y="903302"/>
                    <a:pt x="563164" y="876561"/>
                  </a:cubicBezTo>
                  <a:cubicBezTo>
                    <a:pt x="573163" y="797815"/>
                    <a:pt x="586370" y="690789"/>
                    <a:pt x="602743" y="578212"/>
                  </a:cubicBezTo>
                  <a:cubicBezTo>
                    <a:pt x="608180" y="540804"/>
                    <a:pt x="613971" y="502772"/>
                    <a:pt x="620054" y="464969"/>
                  </a:cubicBezTo>
                  <a:cubicBezTo>
                    <a:pt x="626261" y="426251"/>
                    <a:pt x="632844" y="387866"/>
                    <a:pt x="639802" y="350499"/>
                  </a:cubicBezTo>
                  <a:cubicBezTo>
                    <a:pt x="666632" y="341516"/>
                    <a:pt x="693525" y="332824"/>
                    <a:pt x="720418" y="324174"/>
                  </a:cubicBezTo>
                  <a:cubicBezTo>
                    <a:pt x="720814" y="324049"/>
                    <a:pt x="721230" y="323925"/>
                    <a:pt x="721626" y="323779"/>
                  </a:cubicBezTo>
                  <a:cubicBezTo>
                    <a:pt x="721230" y="325235"/>
                    <a:pt x="721439" y="326961"/>
                    <a:pt x="723563" y="328957"/>
                  </a:cubicBezTo>
                  <a:cubicBezTo>
                    <a:pt x="725209" y="330495"/>
                    <a:pt x="730229" y="333906"/>
                    <a:pt x="730750" y="334176"/>
                  </a:cubicBezTo>
                  <a:cubicBezTo>
                    <a:pt x="733083" y="335382"/>
                    <a:pt x="735500" y="336380"/>
                    <a:pt x="737937" y="337316"/>
                  </a:cubicBezTo>
                  <a:cubicBezTo>
                    <a:pt x="740291" y="338210"/>
                    <a:pt x="742686" y="338979"/>
                    <a:pt x="745061" y="339749"/>
                  </a:cubicBezTo>
                  <a:cubicBezTo>
                    <a:pt x="748082" y="340684"/>
                    <a:pt x="751081" y="341641"/>
                    <a:pt x="754123" y="342452"/>
                  </a:cubicBezTo>
                  <a:cubicBezTo>
                    <a:pt x="757143" y="343263"/>
                    <a:pt x="760184" y="343970"/>
                    <a:pt x="763247" y="344614"/>
                  </a:cubicBezTo>
                  <a:cubicBezTo>
                    <a:pt x="766892" y="345384"/>
                    <a:pt x="770558" y="346008"/>
                    <a:pt x="774225" y="346652"/>
                  </a:cubicBezTo>
                  <a:cubicBezTo>
                    <a:pt x="779703" y="347609"/>
                    <a:pt x="785161" y="348461"/>
                    <a:pt x="790598" y="349522"/>
                  </a:cubicBezTo>
                  <a:cubicBezTo>
                    <a:pt x="793097" y="350187"/>
                    <a:pt x="795660" y="348711"/>
                    <a:pt x="796326" y="346216"/>
                  </a:cubicBezTo>
                  <a:cubicBezTo>
                    <a:pt x="796993" y="343741"/>
                    <a:pt x="795514" y="341163"/>
                    <a:pt x="793014" y="340497"/>
                  </a:cubicBezTo>
                  <a:cubicBezTo>
                    <a:pt x="785577" y="338023"/>
                    <a:pt x="778141" y="335673"/>
                    <a:pt x="770579" y="333594"/>
                  </a:cubicBezTo>
                  <a:cubicBezTo>
                    <a:pt x="767600" y="332762"/>
                    <a:pt x="764621" y="331972"/>
                    <a:pt x="761601" y="331286"/>
                  </a:cubicBezTo>
                  <a:cubicBezTo>
                    <a:pt x="757143" y="330225"/>
                    <a:pt x="752623" y="329393"/>
                    <a:pt x="748144" y="328333"/>
                  </a:cubicBezTo>
                  <a:cubicBezTo>
                    <a:pt x="745415" y="327751"/>
                    <a:pt x="742665" y="327168"/>
                    <a:pt x="739937" y="326441"/>
                  </a:cubicBezTo>
                  <a:cubicBezTo>
                    <a:pt x="738208" y="325962"/>
                    <a:pt x="736479" y="325505"/>
                    <a:pt x="734791" y="324881"/>
                  </a:cubicBezTo>
                  <a:cubicBezTo>
                    <a:pt x="734541" y="324798"/>
                    <a:pt x="731750" y="324070"/>
                    <a:pt x="730208" y="323218"/>
                  </a:cubicBezTo>
                  <a:lnTo>
                    <a:pt x="730146" y="323072"/>
                  </a:lnTo>
                  <a:cubicBezTo>
                    <a:pt x="730125" y="322989"/>
                    <a:pt x="730083" y="322927"/>
                    <a:pt x="730063" y="322864"/>
                  </a:cubicBezTo>
                  <a:lnTo>
                    <a:pt x="730000" y="322739"/>
                  </a:lnTo>
                  <a:lnTo>
                    <a:pt x="730104" y="323155"/>
                  </a:lnTo>
                  <a:cubicBezTo>
                    <a:pt x="729417" y="322760"/>
                    <a:pt x="729021" y="322324"/>
                    <a:pt x="729313" y="321928"/>
                  </a:cubicBezTo>
                  <a:lnTo>
                    <a:pt x="729354" y="321866"/>
                  </a:lnTo>
                  <a:cubicBezTo>
                    <a:pt x="729167" y="321658"/>
                    <a:pt x="728834" y="321700"/>
                    <a:pt x="728604" y="321533"/>
                  </a:cubicBezTo>
                  <a:cubicBezTo>
                    <a:pt x="746103" y="315940"/>
                    <a:pt x="763621" y="310367"/>
                    <a:pt x="781078" y="304670"/>
                  </a:cubicBezTo>
                  <a:cubicBezTo>
                    <a:pt x="785140" y="303339"/>
                    <a:pt x="789202" y="301946"/>
                    <a:pt x="793264" y="300594"/>
                  </a:cubicBezTo>
                  <a:cubicBezTo>
                    <a:pt x="793514" y="301634"/>
                    <a:pt x="794056" y="302611"/>
                    <a:pt x="795014" y="303276"/>
                  </a:cubicBezTo>
                  <a:cubicBezTo>
                    <a:pt x="796910" y="304586"/>
                    <a:pt x="810950" y="310014"/>
                    <a:pt x="813574" y="310804"/>
                  </a:cubicBezTo>
                  <a:cubicBezTo>
                    <a:pt x="819386" y="312446"/>
                    <a:pt x="825240" y="314027"/>
                    <a:pt x="831239" y="315233"/>
                  </a:cubicBezTo>
                  <a:cubicBezTo>
                    <a:pt x="835197" y="316023"/>
                    <a:pt x="839197" y="316647"/>
                    <a:pt x="843196" y="317125"/>
                  </a:cubicBezTo>
                  <a:cubicBezTo>
                    <a:pt x="853278" y="318331"/>
                    <a:pt x="863402" y="318705"/>
                    <a:pt x="873360" y="318934"/>
                  </a:cubicBezTo>
                  <a:cubicBezTo>
                    <a:pt x="875943" y="319121"/>
                    <a:pt x="878172" y="317187"/>
                    <a:pt x="878380" y="314609"/>
                  </a:cubicBezTo>
                  <a:cubicBezTo>
                    <a:pt x="878567" y="312051"/>
                    <a:pt x="876630" y="309806"/>
                    <a:pt x="874047" y="309619"/>
                  </a:cubicBezTo>
                  <a:cubicBezTo>
                    <a:pt x="868256" y="308828"/>
                    <a:pt x="862465" y="307830"/>
                    <a:pt x="856591" y="306874"/>
                  </a:cubicBezTo>
                  <a:cubicBezTo>
                    <a:pt x="849862" y="305772"/>
                    <a:pt x="843134" y="304503"/>
                    <a:pt x="836405" y="303339"/>
                  </a:cubicBezTo>
                  <a:cubicBezTo>
                    <a:pt x="829635" y="302174"/>
                    <a:pt x="822865" y="301239"/>
                    <a:pt x="816241" y="299866"/>
                  </a:cubicBezTo>
                  <a:cubicBezTo>
                    <a:pt x="814158" y="299471"/>
                    <a:pt x="811720" y="297849"/>
                    <a:pt x="809387" y="296539"/>
                  </a:cubicBezTo>
                  <a:cubicBezTo>
                    <a:pt x="808846" y="296248"/>
                    <a:pt x="808346" y="296019"/>
                    <a:pt x="807804" y="295749"/>
                  </a:cubicBezTo>
                  <a:cubicBezTo>
                    <a:pt x="820490" y="291507"/>
                    <a:pt x="833197" y="287286"/>
                    <a:pt x="845904" y="283044"/>
                  </a:cubicBezTo>
                  <a:cubicBezTo>
                    <a:pt x="868235" y="275434"/>
                    <a:pt x="893670" y="269487"/>
                    <a:pt x="917126" y="260982"/>
                  </a:cubicBezTo>
                  <a:cubicBezTo>
                    <a:pt x="927604" y="257197"/>
                    <a:pt x="937686" y="252893"/>
                    <a:pt x="946977" y="247799"/>
                  </a:cubicBezTo>
                  <a:cubicBezTo>
                    <a:pt x="949164" y="246634"/>
                    <a:pt x="949997" y="243910"/>
                    <a:pt x="948831" y="241727"/>
                  </a:cubicBezTo>
                  <a:cubicBezTo>
                    <a:pt x="947664" y="239543"/>
                    <a:pt x="944956" y="238732"/>
                    <a:pt x="942769" y="239876"/>
                  </a:cubicBezTo>
                  <a:cubicBezTo>
                    <a:pt x="933749" y="244513"/>
                    <a:pt x="923979" y="248277"/>
                    <a:pt x="913876" y="251625"/>
                  </a:cubicBezTo>
                  <a:cubicBezTo>
                    <a:pt x="890233" y="259464"/>
                    <a:pt x="864735" y="264849"/>
                    <a:pt x="842238" y="271899"/>
                  </a:cubicBezTo>
                  <a:cubicBezTo>
                    <a:pt x="825761" y="277180"/>
                    <a:pt x="809283" y="282379"/>
                    <a:pt x="792827" y="287619"/>
                  </a:cubicBezTo>
                  <a:cubicBezTo>
                    <a:pt x="792952" y="287452"/>
                    <a:pt x="793202" y="287432"/>
                    <a:pt x="793327" y="287244"/>
                  </a:cubicBezTo>
                  <a:cubicBezTo>
                    <a:pt x="797576" y="280736"/>
                    <a:pt x="804013" y="273479"/>
                    <a:pt x="811096" y="266201"/>
                  </a:cubicBezTo>
                  <a:cubicBezTo>
                    <a:pt x="813220" y="264018"/>
                    <a:pt x="815407" y="261834"/>
                    <a:pt x="817595" y="259651"/>
                  </a:cubicBezTo>
                  <a:cubicBezTo>
                    <a:pt x="819782" y="257488"/>
                    <a:pt x="821990" y="255326"/>
                    <a:pt x="824198" y="253226"/>
                  </a:cubicBezTo>
                  <a:cubicBezTo>
                    <a:pt x="832260" y="245594"/>
                    <a:pt x="840488" y="238836"/>
                    <a:pt x="848258" y="235385"/>
                  </a:cubicBezTo>
                  <a:cubicBezTo>
                    <a:pt x="850570" y="234491"/>
                    <a:pt x="851716" y="231912"/>
                    <a:pt x="850820" y="229604"/>
                  </a:cubicBezTo>
                  <a:cubicBezTo>
                    <a:pt x="849945" y="227296"/>
                    <a:pt x="847342" y="226131"/>
                    <a:pt x="845029" y="227026"/>
                  </a:cubicBezTo>
                  <a:cubicBezTo>
                    <a:pt x="839030" y="228939"/>
                    <a:pt x="832551" y="232245"/>
                    <a:pt x="826073" y="236570"/>
                  </a:cubicBezTo>
                  <a:cubicBezTo>
                    <a:pt x="820532" y="240250"/>
                    <a:pt x="814970" y="244617"/>
                    <a:pt x="809866" y="249504"/>
                  </a:cubicBezTo>
                  <a:cubicBezTo>
                    <a:pt x="805867" y="253350"/>
                    <a:pt x="802159" y="257509"/>
                    <a:pt x="798805" y="261710"/>
                  </a:cubicBezTo>
                  <a:cubicBezTo>
                    <a:pt x="793077" y="268883"/>
                    <a:pt x="788473" y="276182"/>
                    <a:pt x="785223" y="282545"/>
                  </a:cubicBezTo>
                  <a:cubicBezTo>
                    <a:pt x="783932" y="284770"/>
                    <a:pt x="784682" y="287639"/>
                    <a:pt x="786911" y="288929"/>
                  </a:cubicBezTo>
                  <a:cubicBezTo>
                    <a:pt x="787306" y="289157"/>
                    <a:pt x="787744" y="288991"/>
                    <a:pt x="788181" y="289095"/>
                  </a:cubicBezTo>
                  <a:cubicBezTo>
                    <a:pt x="784515" y="290280"/>
                    <a:pt x="780807" y="291424"/>
                    <a:pt x="777141" y="292609"/>
                  </a:cubicBezTo>
                  <a:cubicBezTo>
                    <a:pt x="762705" y="297309"/>
                    <a:pt x="748290" y="302112"/>
                    <a:pt x="733916" y="306998"/>
                  </a:cubicBezTo>
                  <a:cubicBezTo>
                    <a:pt x="732875" y="307352"/>
                    <a:pt x="731833" y="307747"/>
                    <a:pt x="730771" y="308101"/>
                  </a:cubicBezTo>
                  <a:cubicBezTo>
                    <a:pt x="731979" y="306770"/>
                    <a:pt x="733208" y="305460"/>
                    <a:pt x="734416" y="304108"/>
                  </a:cubicBezTo>
                  <a:cubicBezTo>
                    <a:pt x="736604" y="301613"/>
                    <a:pt x="738749" y="299138"/>
                    <a:pt x="740811" y="296560"/>
                  </a:cubicBezTo>
                  <a:cubicBezTo>
                    <a:pt x="742540" y="294418"/>
                    <a:pt x="744186" y="292235"/>
                    <a:pt x="745790" y="290010"/>
                  </a:cubicBezTo>
                  <a:cubicBezTo>
                    <a:pt x="747394" y="287785"/>
                    <a:pt x="748894" y="285498"/>
                    <a:pt x="750456" y="283231"/>
                  </a:cubicBezTo>
                  <a:cubicBezTo>
                    <a:pt x="750852" y="282628"/>
                    <a:pt x="757622" y="272814"/>
                    <a:pt x="760601" y="269216"/>
                  </a:cubicBezTo>
                  <a:cubicBezTo>
                    <a:pt x="760705" y="269071"/>
                    <a:pt x="760809" y="268883"/>
                    <a:pt x="760893" y="268717"/>
                  </a:cubicBezTo>
                  <a:cubicBezTo>
                    <a:pt x="760997" y="268530"/>
                    <a:pt x="761080" y="268426"/>
                    <a:pt x="761143" y="268509"/>
                  </a:cubicBezTo>
                  <a:cubicBezTo>
                    <a:pt x="761163" y="268530"/>
                    <a:pt x="761184" y="268530"/>
                    <a:pt x="761184" y="268551"/>
                  </a:cubicBezTo>
                  <a:cubicBezTo>
                    <a:pt x="763205" y="267262"/>
                    <a:pt x="763851" y="264579"/>
                    <a:pt x="762601" y="262500"/>
                  </a:cubicBezTo>
                  <a:cubicBezTo>
                    <a:pt x="761830" y="260899"/>
                    <a:pt x="759893" y="259381"/>
                    <a:pt x="756476" y="260815"/>
                  </a:cubicBezTo>
                  <a:cubicBezTo>
                    <a:pt x="756018" y="261023"/>
                    <a:pt x="755102" y="261710"/>
                    <a:pt x="753893" y="262791"/>
                  </a:cubicBezTo>
                  <a:cubicBezTo>
                    <a:pt x="750165" y="266118"/>
                    <a:pt x="741520" y="275558"/>
                    <a:pt x="741020" y="276141"/>
                  </a:cubicBezTo>
                  <a:cubicBezTo>
                    <a:pt x="739270" y="278241"/>
                    <a:pt x="737479" y="280299"/>
                    <a:pt x="735770" y="282441"/>
                  </a:cubicBezTo>
                  <a:cubicBezTo>
                    <a:pt x="734083" y="284583"/>
                    <a:pt x="732417" y="286745"/>
                    <a:pt x="730813" y="288949"/>
                  </a:cubicBezTo>
                  <a:cubicBezTo>
                    <a:pt x="728896" y="291590"/>
                    <a:pt x="727063" y="294314"/>
                    <a:pt x="725209" y="297017"/>
                  </a:cubicBezTo>
                  <a:cubicBezTo>
                    <a:pt x="722438" y="301114"/>
                    <a:pt x="719814" y="305231"/>
                    <a:pt x="717064" y="309348"/>
                  </a:cubicBezTo>
                  <a:cubicBezTo>
                    <a:pt x="716168" y="310513"/>
                    <a:pt x="716043" y="311885"/>
                    <a:pt x="716356" y="313216"/>
                  </a:cubicBezTo>
                  <a:cubicBezTo>
                    <a:pt x="691442" y="321783"/>
                    <a:pt x="666590" y="330558"/>
                    <a:pt x="641801" y="339582"/>
                  </a:cubicBezTo>
                  <a:cubicBezTo>
                    <a:pt x="644593" y="324840"/>
                    <a:pt x="647426" y="310263"/>
                    <a:pt x="650342" y="295978"/>
                  </a:cubicBezTo>
                  <a:cubicBezTo>
                    <a:pt x="676943" y="165559"/>
                    <a:pt x="708648" y="55872"/>
                    <a:pt x="748019" y="10895"/>
                  </a:cubicBezTo>
                  <a:cubicBezTo>
                    <a:pt x="750415" y="8171"/>
                    <a:pt x="750165" y="4033"/>
                    <a:pt x="747457" y="1642"/>
                  </a:cubicBezTo>
                  <a:cubicBezTo>
                    <a:pt x="744749" y="-749"/>
                    <a:pt x="740582" y="-500"/>
                    <a:pt x="738187" y="2203"/>
                  </a:cubicBezTo>
                  <a:cubicBezTo>
                    <a:pt x="697316" y="47762"/>
                    <a:pt x="662258" y="159279"/>
                    <a:pt x="633844" y="292547"/>
                  </a:cubicBezTo>
                  <a:cubicBezTo>
                    <a:pt x="623699" y="340040"/>
                    <a:pt x="614429" y="390340"/>
                    <a:pt x="605951" y="441306"/>
                  </a:cubicBezTo>
                  <a:cubicBezTo>
                    <a:pt x="605639" y="431824"/>
                    <a:pt x="605285" y="422321"/>
                    <a:pt x="604514" y="412901"/>
                  </a:cubicBezTo>
                  <a:cubicBezTo>
                    <a:pt x="601868" y="380505"/>
                    <a:pt x="596181" y="348836"/>
                    <a:pt x="585995" y="319620"/>
                  </a:cubicBezTo>
                  <a:cubicBezTo>
                    <a:pt x="579746" y="302237"/>
                    <a:pt x="566226" y="279052"/>
                    <a:pt x="548437" y="266763"/>
                  </a:cubicBezTo>
                  <a:cubicBezTo>
                    <a:pt x="534876" y="257384"/>
                    <a:pt x="519002" y="253891"/>
                    <a:pt x="501962" y="261938"/>
                  </a:cubicBezTo>
                  <a:cubicBezTo>
                    <a:pt x="486006" y="269487"/>
                    <a:pt x="475674" y="287931"/>
                    <a:pt x="474507" y="306458"/>
                  </a:cubicBezTo>
                  <a:cubicBezTo>
                    <a:pt x="473299" y="325651"/>
                    <a:pt x="481506" y="344407"/>
                    <a:pt x="501004" y="351040"/>
                  </a:cubicBezTo>
                  <a:cubicBezTo>
                    <a:pt x="514628" y="355656"/>
                    <a:pt x="525606" y="350561"/>
                    <a:pt x="531959" y="341371"/>
                  </a:cubicBezTo>
                  <a:cubicBezTo>
                    <a:pt x="537771" y="333012"/>
                    <a:pt x="539604" y="321034"/>
                    <a:pt x="535396" y="310429"/>
                  </a:cubicBezTo>
                  <a:cubicBezTo>
                    <a:pt x="534396" y="307934"/>
                    <a:pt x="527543" y="296207"/>
                    <a:pt x="523668" y="293254"/>
                  </a:cubicBezTo>
                  <a:cubicBezTo>
                    <a:pt x="519627" y="290176"/>
                    <a:pt x="516044" y="291091"/>
                    <a:pt x="513815" y="293171"/>
                  </a:cubicBezTo>
                  <a:cubicBezTo>
                    <a:pt x="511232" y="295500"/>
                    <a:pt x="511045" y="299471"/>
                    <a:pt x="513357" y="302050"/>
                  </a:cubicBezTo>
                  <a:cubicBezTo>
                    <a:pt x="514044" y="302798"/>
                    <a:pt x="515023" y="302819"/>
                    <a:pt x="515919" y="303172"/>
                  </a:cubicBezTo>
                  <a:cubicBezTo>
                    <a:pt x="516461" y="302569"/>
                    <a:pt x="517169" y="302964"/>
                    <a:pt x="517940" y="303921"/>
                  </a:cubicBezTo>
                  <a:cubicBezTo>
                    <a:pt x="517836" y="303921"/>
                    <a:pt x="517711" y="303900"/>
                    <a:pt x="517607" y="303900"/>
                  </a:cubicBezTo>
                  <a:cubicBezTo>
                    <a:pt x="517773" y="303921"/>
                    <a:pt x="517898" y="304108"/>
                    <a:pt x="518086" y="304108"/>
                  </a:cubicBezTo>
                  <a:cubicBezTo>
                    <a:pt x="520210" y="306978"/>
                    <a:pt x="522689" y="313881"/>
                    <a:pt x="523127" y="315087"/>
                  </a:cubicBezTo>
                  <a:cubicBezTo>
                    <a:pt x="525439" y="321429"/>
                    <a:pt x="524252" y="328499"/>
                    <a:pt x="520690" y="333365"/>
                  </a:cubicBezTo>
                  <a:cubicBezTo>
                    <a:pt x="517565" y="337628"/>
                    <a:pt x="512253" y="339728"/>
                    <a:pt x="505858" y="337378"/>
                  </a:cubicBezTo>
                  <a:cubicBezTo>
                    <a:pt x="493297" y="332762"/>
                    <a:pt x="489047" y="320057"/>
                    <a:pt x="490130" y="307602"/>
                  </a:cubicBezTo>
                  <a:cubicBezTo>
                    <a:pt x="491214" y="294897"/>
                    <a:pt x="497838" y="281942"/>
                    <a:pt x="508920" y="276972"/>
                  </a:cubicBezTo>
                  <a:cubicBezTo>
                    <a:pt x="519898" y="272023"/>
                    <a:pt x="529918" y="274789"/>
                    <a:pt x="538500" y="280902"/>
                  </a:cubicBezTo>
                  <a:cubicBezTo>
                    <a:pt x="553228" y="291362"/>
                    <a:pt x="564101" y="310991"/>
                    <a:pt x="569205" y="325567"/>
                  </a:cubicBezTo>
                  <a:cubicBezTo>
                    <a:pt x="579267" y="353327"/>
                    <a:pt x="584808" y="383520"/>
                    <a:pt x="587911" y="414398"/>
                  </a:cubicBezTo>
                  <a:cubicBezTo>
                    <a:pt x="592203" y="457296"/>
                    <a:pt x="591682" y="501400"/>
                    <a:pt x="590515" y="542467"/>
                  </a:cubicBezTo>
                  <a:cubicBezTo>
                    <a:pt x="588911" y="553550"/>
                    <a:pt x="587078" y="564758"/>
                    <a:pt x="585557" y="575779"/>
                  </a:cubicBezTo>
                  <a:cubicBezTo>
                    <a:pt x="566935" y="710543"/>
                    <a:pt x="553561" y="837469"/>
                    <a:pt x="544000" y="917566"/>
                  </a:cubicBezTo>
                  <a:cubicBezTo>
                    <a:pt x="540229" y="949173"/>
                    <a:pt x="537250" y="973065"/>
                    <a:pt x="534751" y="987246"/>
                  </a:cubicBezTo>
                  <a:cubicBezTo>
                    <a:pt x="528168" y="1002280"/>
                    <a:pt x="521835" y="1017356"/>
                    <a:pt x="516044" y="1032452"/>
                  </a:cubicBezTo>
                  <a:cubicBezTo>
                    <a:pt x="502150" y="1068841"/>
                    <a:pt x="489485" y="1105646"/>
                    <a:pt x="478090" y="1142846"/>
                  </a:cubicBezTo>
                  <a:cubicBezTo>
                    <a:pt x="466716" y="1180025"/>
                    <a:pt x="456592" y="1217579"/>
                    <a:pt x="447635" y="1255465"/>
                  </a:cubicBezTo>
                  <a:cubicBezTo>
                    <a:pt x="444427" y="1269127"/>
                    <a:pt x="441365" y="1282851"/>
                    <a:pt x="438615" y="1296616"/>
                  </a:cubicBezTo>
                  <a:cubicBezTo>
                    <a:pt x="435845" y="1310402"/>
                    <a:pt x="433366" y="1324272"/>
                    <a:pt x="431303" y="1338204"/>
                  </a:cubicBezTo>
                  <a:cubicBezTo>
                    <a:pt x="430199" y="1345710"/>
                    <a:pt x="430137" y="1362844"/>
                    <a:pt x="429908" y="1371390"/>
                  </a:cubicBezTo>
                  <a:cubicBezTo>
                    <a:pt x="429262" y="1372513"/>
                    <a:pt x="428950" y="1373844"/>
                    <a:pt x="429116" y="1375237"/>
                  </a:cubicBezTo>
                  <a:cubicBezTo>
                    <a:pt x="429804" y="1381725"/>
                    <a:pt x="434282" y="1382994"/>
                    <a:pt x="434761" y="1383077"/>
                  </a:cubicBezTo>
                  <a:cubicBezTo>
                    <a:pt x="435470" y="1383201"/>
                    <a:pt x="441844" y="1382494"/>
                    <a:pt x="442365" y="1375757"/>
                  </a:cubicBezTo>
                  <a:cubicBezTo>
                    <a:pt x="442823" y="1369873"/>
                    <a:pt x="442865" y="1348663"/>
                    <a:pt x="444240" y="1340200"/>
                  </a:cubicBezTo>
                  <a:cubicBezTo>
                    <a:pt x="446448" y="1326518"/>
                    <a:pt x="449052" y="1312898"/>
                    <a:pt x="451947" y="1299361"/>
                  </a:cubicBezTo>
                  <a:cubicBezTo>
                    <a:pt x="454843" y="1285783"/>
                    <a:pt x="458030" y="1272267"/>
                    <a:pt x="461383" y="1258771"/>
                  </a:cubicBezTo>
                  <a:cubicBezTo>
                    <a:pt x="470695" y="1221322"/>
                    <a:pt x="481194" y="1184184"/>
                    <a:pt x="492859" y="1147442"/>
                  </a:cubicBezTo>
                  <a:cubicBezTo>
                    <a:pt x="500650" y="1122926"/>
                    <a:pt x="509149" y="1098659"/>
                    <a:pt x="518002" y="1074518"/>
                  </a:cubicBezTo>
                  <a:cubicBezTo>
                    <a:pt x="523627" y="1065826"/>
                    <a:pt x="530376" y="1057696"/>
                    <a:pt x="537875" y="1050044"/>
                  </a:cubicBezTo>
                  <a:cubicBezTo>
                    <a:pt x="550207" y="1037463"/>
                    <a:pt x="564185" y="1026110"/>
                    <a:pt x="577058" y="1015443"/>
                  </a:cubicBezTo>
                  <a:cubicBezTo>
                    <a:pt x="621824" y="978222"/>
                    <a:pt x="691421" y="935116"/>
                    <a:pt x="758789" y="923971"/>
                  </a:cubicBezTo>
                  <a:cubicBezTo>
                    <a:pt x="803242" y="916631"/>
                    <a:pt x="846800" y="923326"/>
                    <a:pt x="880900" y="956887"/>
                  </a:cubicBezTo>
                  <a:cubicBezTo>
                    <a:pt x="903773" y="979095"/>
                    <a:pt x="899503" y="1011034"/>
                    <a:pt x="883046" y="1035051"/>
                  </a:cubicBezTo>
                  <a:cubicBezTo>
                    <a:pt x="866464" y="1059234"/>
                    <a:pt x="837280" y="1076160"/>
                    <a:pt x="807992" y="1067386"/>
                  </a:cubicBezTo>
                  <a:cubicBezTo>
                    <a:pt x="804263" y="1066283"/>
                    <a:pt x="801097" y="1064329"/>
                    <a:pt x="798555" y="1061730"/>
                  </a:cubicBezTo>
                  <a:cubicBezTo>
                    <a:pt x="795868" y="1058985"/>
                    <a:pt x="793806" y="1055595"/>
                    <a:pt x="792452" y="1051832"/>
                  </a:cubicBezTo>
                  <a:cubicBezTo>
                    <a:pt x="789077" y="1042475"/>
                    <a:pt x="789764" y="1029770"/>
                    <a:pt x="794264" y="1019560"/>
                  </a:cubicBezTo>
                  <a:cubicBezTo>
                    <a:pt x="798409" y="1010161"/>
                    <a:pt x="805909" y="1002696"/>
                    <a:pt x="817199" y="1003445"/>
                  </a:cubicBezTo>
                  <a:cubicBezTo>
                    <a:pt x="822615" y="1003777"/>
                    <a:pt x="829948" y="1006127"/>
                    <a:pt x="835135" y="1010057"/>
                  </a:cubicBezTo>
                  <a:cubicBezTo>
                    <a:pt x="839030" y="1013010"/>
                    <a:pt x="841821" y="1016981"/>
                    <a:pt x="839176" y="1021972"/>
                  </a:cubicBezTo>
                  <a:cubicBezTo>
                    <a:pt x="837468" y="1025153"/>
                    <a:pt x="838655" y="1029125"/>
                    <a:pt x="841842" y="1030851"/>
                  </a:cubicBezTo>
                  <a:cubicBezTo>
                    <a:pt x="845029" y="1032577"/>
                    <a:pt x="849008" y="1031391"/>
                    <a:pt x="850737" y="1028210"/>
                  </a:cubicBezTo>
                  <a:cubicBezTo>
                    <a:pt x="856070" y="1018562"/>
                    <a:pt x="853695" y="1010099"/>
                    <a:pt x="847737" y="1003361"/>
                  </a:cubicBezTo>
                  <a:cubicBezTo>
                    <a:pt x="840676" y="995377"/>
                    <a:pt x="827531" y="990261"/>
                    <a:pt x="818220" y="989513"/>
                  </a:cubicBezTo>
                  <a:cubicBezTo>
                    <a:pt x="803742" y="988327"/>
                    <a:pt x="792723" y="995210"/>
                    <a:pt x="785390" y="1005711"/>
                  </a:cubicBezTo>
                  <a:cubicBezTo>
                    <a:pt x="775349" y="1020080"/>
                    <a:pt x="772808" y="1041664"/>
                    <a:pt x="778016" y="1056885"/>
                  </a:cubicBezTo>
                  <a:cubicBezTo>
                    <a:pt x="780036" y="1062832"/>
                    <a:pt x="783224" y="1068155"/>
                    <a:pt x="787390" y="1072522"/>
                  </a:cubicBezTo>
                  <a:cubicBezTo>
                    <a:pt x="791660" y="1077013"/>
                    <a:pt x="797034" y="1080444"/>
                    <a:pt x="803367" y="1082440"/>
                  </a:cubicBezTo>
                  <a:cubicBezTo>
                    <a:pt x="839426" y="1093752"/>
                    <a:pt x="876276" y="1074414"/>
                    <a:pt x="897065" y="1044720"/>
                  </a:cubicBezTo>
                  <a:cubicBezTo>
                    <a:pt x="918542" y="1014049"/>
                    <a:pt x="922521" y="973023"/>
                    <a:pt x="893337" y="944245"/>
                  </a:cubicBezTo>
                  <a:cubicBezTo>
                    <a:pt x="854757" y="906670"/>
                    <a:pt x="805867" y="898436"/>
                    <a:pt x="755914" y="907190"/>
                  </a:cubicBezTo>
                  <a:cubicBezTo>
                    <a:pt x="685922" y="919459"/>
                    <a:pt x="613971" y="965288"/>
                    <a:pt x="567934" y="1004651"/>
                  </a:cubicBezTo>
                  <a:cubicBezTo>
                    <a:pt x="556082" y="1014860"/>
                    <a:pt x="543416" y="1025777"/>
                    <a:pt x="531855" y="1037546"/>
                  </a:cubicBezTo>
                  <a:cubicBezTo>
                    <a:pt x="557665" y="971651"/>
                    <a:pt x="591369" y="906462"/>
                    <a:pt x="631428" y="844455"/>
                  </a:cubicBezTo>
                  <a:cubicBezTo>
                    <a:pt x="657675" y="803824"/>
                    <a:pt x="686651" y="764545"/>
                    <a:pt x="718147" y="727428"/>
                  </a:cubicBezTo>
                  <a:close/>
                  <a:moveTo>
                    <a:pt x="730479" y="515435"/>
                  </a:moveTo>
                  <a:cubicBezTo>
                    <a:pt x="730479" y="515352"/>
                    <a:pt x="730688" y="515456"/>
                    <a:pt x="730792" y="515498"/>
                  </a:cubicBezTo>
                  <a:lnTo>
                    <a:pt x="731000" y="515539"/>
                  </a:lnTo>
                  <a:cubicBezTo>
                    <a:pt x="730708" y="515706"/>
                    <a:pt x="730458" y="515747"/>
                    <a:pt x="730479" y="515435"/>
                  </a:cubicBezTo>
                  <a:close/>
                  <a:moveTo>
                    <a:pt x="730500" y="324403"/>
                  </a:moveTo>
                  <a:cubicBezTo>
                    <a:pt x="730521" y="324528"/>
                    <a:pt x="730542" y="324673"/>
                    <a:pt x="730542" y="324798"/>
                  </a:cubicBezTo>
                  <a:cubicBezTo>
                    <a:pt x="730542" y="325401"/>
                    <a:pt x="730438" y="325962"/>
                    <a:pt x="730229" y="326482"/>
                  </a:cubicBezTo>
                  <a:cubicBezTo>
                    <a:pt x="730521" y="325858"/>
                    <a:pt x="730646" y="325172"/>
                    <a:pt x="730500" y="324403"/>
                  </a:cubicBezTo>
                  <a:close/>
                  <a:moveTo>
                    <a:pt x="759997" y="269091"/>
                  </a:moveTo>
                  <a:lnTo>
                    <a:pt x="759789" y="269154"/>
                  </a:lnTo>
                  <a:lnTo>
                    <a:pt x="759601" y="269195"/>
                  </a:lnTo>
                  <a:cubicBezTo>
                    <a:pt x="759726" y="269175"/>
                    <a:pt x="759851" y="269133"/>
                    <a:pt x="759997" y="269091"/>
                  </a:cubicBezTo>
                  <a:close/>
                  <a:moveTo>
                    <a:pt x="761038" y="268634"/>
                  </a:moveTo>
                  <a:lnTo>
                    <a:pt x="761184" y="268551"/>
                  </a:lnTo>
                  <a:cubicBezTo>
                    <a:pt x="761205" y="268634"/>
                    <a:pt x="761059" y="268676"/>
                    <a:pt x="760934" y="268696"/>
                  </a:cubicBezTo>
                  <a:lnTo>
                    <a:pt x="761038" y="268634"/>
                  </a:lnTo>
                  <a:close/>
                  <a:moveTo>
                    <a:pt x="730000" y="322739"/>
                  </a:moveTo>
                  <a:cubicBezTo>
                    <a:pt x="729813" y="322427"/>
                    <a:pt x="729604" y="322116"/>
                    <a:pt x="729354" y="321866"/>
                  </a:cubicBezTo>
                  <a:cubicBezTo>
                    <a:pt x="729667" y="321533"/>
                    <a:pt x="729854" y="322199"/>
                    <a:pt x="730000" y="322739"/>
                  </a:cubicBezTo>
                  <a:close/>
                  <a:moveTo>
                    <a:pt x="247344" y="470916"/>
                  </a:moveTo>
                  <a:cubicBezTo>
                    <a:pt x="255843" y="474160"/>
                    <a:pt x="264197" y="478422"/>
                    <a:pt x="272487" y="483143"/>
                  </a:cubicBezTo>
                  <a:cubicBezTo>
                    <a:pt x="291964" y="494246"/>
                    <a:pt x="310879" y="508074"/>
                    <a:pt x="329085" y="518866"/>
                  </a:cubicBezTo>
                  <a:cubicBezTo>
                    <a:pt x="341959" y="526373"/>
                    <a:pt x="354770" y="533921"/>
                    <a:pt x="367623" y="541428"/>
                  </a:cubicBezTo>
                  <a:cubicBezTo>
                    <a:pt x="360936" y="542280"/>
                    <a:pt x="352874" y="542322"/>
                    <a:pt x="344292" y="541947"/>
                  </a:cubicBezTo>
                  <a:cubicBezTo>
                    <a:pt x="341563" y="541823"/>
                    <a:pt x="338793" y="541677"/>
                    <a:pt x="336043" y="541532"/>
                  </a:cubicBezTo>
                  <a:cubicBezTo>
                    <a:pt x="333272" y="541365"/>
                    <a:pt x="330523" y="541220"/>
                    <a:pt x="327794" y="541012"/>
                  </a:cubicBezTo>
                  <a:cubicBezTo>
                    <a:pt x="317899" y="540263"/>
                    <a:pt x="308483" y="538932"/>
                    <a:pt x="301526" y="535896"/>
                  </a:cubicBezTo>
                  <a:cubicBezTo>
                    <a:pt x="299318" y="534774"/>
                    <a:pt x="296610" y="535647"/>
                    <a:pt x="295485" y="537851"/>
                  </a:cubicBezTo>
                  <a:cubicBezTo>
                    <a:pt x="294360" y="540055"/>
                    <a:pt x="295235" y="542738"/>
                    <a:pt x="297443" y="543860"/>
                  </a:cubicBezTo>
                  <a:cubicBezTo>
                    <a:pt x="302359" y="546772"/>
                    <a:pt x="308483" y="549163"/>
                    <a:pt x="315337" y="550951"/>
                  </a:cubicBezTo>
                  <a:cubicBezTo>
                    <a:pt x="321149" y="552448"/>
                    <a:pt x="327440" y="553571"/>
                    <a:pt x="333814" y="554049"/>
                  </a:cubicBezTo>
                  <a:cubicBezTo>
                    <a:pt x="338813" y="554424"/>
                    <a:pt x="343855" y="554382"/>
                    <a:pt x="348708" y="554070"/>
                  </a:cubicBezTo>
                  <a:cubicBezTo>
                    <a:pt x="356978" y="553550"/>
                    <a:pt x="364665" y="552178"/>
                    <a:pt x="370893" y="550473"/>
                  </a:cubicBezTo>
                  <a:cubicBezTo>
                    <a:pt x="373268" y="549995"/>
                    <a:pt x="374664" y="547749"/>
                    <a:pt x="374435" y="545420"/>
                  </a:cubicBezTo>
                  <a:cubicBezTo>
                    <a:pt x="376976" y="546896"/>
                    <a:pt x="379538" y="548414"/>
                    <a:pt x="382080" y="549891"/>
                  </a:cubicBezTo>
                  <a:cubicBezTo>
                    <a:pt x="393912" y="556732"/>
                    <a:pt x="405806" y="563448"/>
                    <a:pt x="417722" y="570102"/>
                  </a:cubicBezTo>
                  <a:cubicBezTo>
                    <a:pt x="417909" y="570206"/>
                    <a:pt x="418097" y="570310"/>
                    <a:pt x="418284" y="570393"/>
                  </a:cubicBezTo>
                  <a:cubicBezTo>
                    <a:pt x="417430" y="570393"/>
                    <a:pt x="416597" y="570352"/>
                    <a:pt x="415743" y="570352"/>
                  </a:cubicBezTo>
                  <a:cubicBezTo>
                    <a:pt x="412785" y="570373"/>
                    <a:pt x="409827" y="570414"/>
                    <a:pt x="406848" y="570580"/>
                  </a:cubicBezTo>
                  <a:cubicBezTo>
                    <a:pt x="404390" y="570705"/>
                    <a:pt x="401911" y="570913"/>
                    <a:pt x="399474" y="571183"/>
                  </a:cubicBezTo>
                  <a:cubicBezTo>
                    <a:pt x="396995" y="571454"/>
                    <a:pt x="394578" y="571849"/>
                    <a:pt x="392120" y="572202"/>
                  </a:cubicBezTo>
                  <a:cubicBezTo>
                    <a:pt x="391474" y="572306"/>
                    <a:pt x="380892" y="573762"/>
                    <a:pt x="376684" y="573991"/>
                  </a:cubicBezTo>
                  <a:cubicBezTo>
                    <a:pt x="376559" y="573991"/>
                    <a:pt x="376372" y="574032"/>
                    <a:pt x="376247" y="574074"/>
                  </a:cubicBezTo>
                  <a:lnTo>
                    <a:pt x="376289" y="574095"/>
                  </a:lnTo>
                  <a:lnTo>
                    <a:pt x="376226" y="574074"/>
                  </a:lnTo>
                  <a:cubicBezTo>
                    <a:pt x="376059" y="574115"/>
                    <a:pt x="375934" y="574136"/>
                    <a:pt x="375934" y="574053"/>
                  </a:cubicBezTo>
                  <a:cubicBezTo>
                    <a:pt x="375934" y="574032"/>
                    <a:pt x="375955" y="574011"/>
                    <a:pt x="375955" y="574011"/>
                  </a:cubicBezTo>
                  <a:cubicBezTo>
                    <a:pt x="373664" y="573408"/>
                    <a:pt x="371268" y="574718"/>
                    <a:pt x="370539" y="577006"/>
                  </a:cubicBezTo>
                  <a:cubicBezTo>
                    <a:pt x="369852" y="578648"/>
                    <a:pt x="370039" y="581061"/>
                    <a:pt x="373372" y="582662"/>
                  </a:cubicBezTo>
                  <a:cubicBezTo>
                    <a:pt x="373810" y="582870"/>
                    <a:pt x="374872" y="583078"/>
                    <a:pt x="376393" y="583244"/>
                  </a:cubicBezTo>
                  <a:cubicBezTo>
                    <a:pt x="380892" y="583785"/>
                    <a:pt x="392453" y="583951"/>
                    <a:pt x="393162" y="583951"/>
                  </a:cubicBezTo>
                  <a:cubicBezTo>
                    <a:pt x="395620" y="583847"/>
                    <a:pt x="398057" y="583826"/>
                    <a:pt x="400515" y="583681"/>
                  </a:cubicBezTo>
                  <a:cubicBezTo>
                    <a:pt x="402973" y="583535"/>
                    <a:pt x="405410" y="583348"/>
                    <a:pt x="407848" y="583098"/>
                  </a:cubicBezTo>
                  <a:cubicBezTo>
                    <a:pt x="410785" y="582786"/>
                    <a:pt x="413701" y="582350"/>
                    <a:pt x="416638" y="581934"/>
                  </a:cubicBezTo>
                  <a:cubicBezTo>
                    <a:pt x="421034" y="581289"/>
                    <a:pt x="425367" y="580520"/>
                    <a:pt x="429762" y="579834"/>
                  </a:cubicBezTo>
                  <a:cubicBezTo>
                    <a:pt x="431012" y="579751"/>
                    <a:pt x="432116" y="579147"/>
                    <a:pt x="432887" y="578295"/>
                  </a:cubicBezTo>
                  <a:cubicBezTo>
                    <a:pt x="457759" y="592019"/>
                    <a:pt x="482673" y="605597"/>
                    <a:pt x="507878" y="618822"/>
                  </a:cubicBezTo>
                  <a:cubicBezTo>
                    <a:pt x="510149" y="620049"/>
                    <a:pt x="513003" y="619217"/>
                    <a:pt x="514232" y="616951"/>
                  </a:cubicBezTo>
                  <a:cubicBezTo>
                    <a:pt x="515482" y="614684"/>
                    <a:pt x="514628" y="611835"/>
                    <a:pt x="512357" y="610608"/>
                  </a:cubicBezTo>
                  <a:cubicBezTo>
                    <a:pt x="487360" y="596552"/>
                    <a:pt x="462675" y="582100"/>
                    <a:pt x="437949" y="567690"/>
                  </a:cubicBezTo>
                  <a:cubicBezTo>
                    <a:pt x="437865" y="567628"/>
                    <a:pt x="437761" y="567586"/>
                    <a:pt x="437678" y="567524"/>
                  </a:cubicBezTo>
                  <a:cubicBezTo>
                    <a:pt x="438615" y="566692"/>
                    <a:pt x="439365" y="565465"/>
                    <a:pt x="439428" y="563219"/>
                  </a:cubicBezTo>
                  <a:cubicBezTo>
                    <a:pt x="439490" y="561161"/>
                    <a:pt x="438761" y="555671"/>
                    <a:pt x="438636" y="555151"/>
                  </a:cubicBezTo>
                  <a:cubicBezTo>
                    <a:pt x="438053" y="552843"/>
                    <a:pt x="437282" y="550618"/>
                    <a:pt x="436428" y="548393"/>
                  </a:cubicBezTo>
                  <a:cubicBezTo>
                    <a:pt x="435636" y="546273"/>
                    <a:pt x="434720" y="544214"/>
                    <a:pt x="433803" y="542135"/>
                  </a:cubicBezTo>
                  <a:cubicBezTo>
                    <a:pt x="432637" y="539556"/>
                    <a:pt x="431491" y="536957"/>
                    <a:pt x="430199" y="534441"/>
                  </a:cubicBezTo>
                  <a:cubicBezTo>
                    <a:pt x="428929" y="531925"/>
                    <a:pt x="427575" y="529450"/>
                    <a:pt x="426158" y="527038"/>
                  </a:cubicBezTo>
                  <a:cubicBezTo>
                    <a:pt x="424471" y="524148"/>
                    <a:pt x="422659" y="521320"/>
                    <a:pt x="420867" y="518492"/>
                  </a:cubicBezTo>
                  <a:cubicBezTo>
                    <a:pt x="418201" y="514292"/>
                    <a:pt x="415451" y="510175"/>
                    <a:pt x="412868" y="505912"/>
                  </a:cubicBezTo>
                  <a:cubicBezTo>
                    <a:pt x="411701" y="503604"/>
                    <a:pt x="408868" y="502689"/>
                    <a:pt x="406577" y="503874"/>
                  </a:cubicBezTo>
                  <a:cubicBezTo>
                    <a:pt x="404265" y="505038"/>
                    <a:pt x="403348" y="507846"/>
                    <a:pt x="404515" y="510154"/>
                  </a:cubicBezTo>
                  <a:cubicBezTo>
                    <a:pt x="407285" y="516641"/>
                    <a:pt x="410139" y="523046"/>
                    <a:pt x="413264" y="529367"/>
                  </a:cubicBezTo>
                  <a:cubicBezTo>
                    <a:pt x="414493" y="531862"/>
                    <a:pt x="415743" y="534337"/>
                    <a:pt x="417097" y="536770"/>
                  </a:cubicBezTo>
                  <a:cubicBezTo>
                    <a:pt x="419076" y="540367"/>
                    <a:pt x="421263" y="543860"/>
                    <a:pt x="423242" y="547479"/>
                  </a:cubicBezTo>
                  <a:cubicBezTo>
                    <a:pt x="424512" y="549641"/>
                    <a:pt x="425783" y="551804"/>
                    <a:pt x="426929" y="554049"/>
                  </a:cubicBezTo>
                  <a:cubicBezTo>
                    <a:pt x="427679" y="555463"/>
                    <a:pt x="428387" y="556877"/>
                    <a:pt x="429012" y="558354"/>
                  </a:cubicBezTo>
                  <a:cubicBezTo>
                    <a:pt x="429095" y="558582"/>
                    <a:pt x="430262" y="560745"/>
                    <a:pt x="430637" y="562242"/>
                  </a:cubicBezTo>
                  <a:lnTo>
                    <a:pt x="430574" y="562408"/>
                  </a:lnTo>
                  <a:lnTo>
                    <a:pt x="430533" y="562512"/>
                  </a:lnTo>
                  <a:lnTo>
                    <a:pt x="430658" y="562325"/>
                  </a:lnTo>
                  <a:cubicBezTo>
                    <a:pt x="430783" y="562866"/>
                    <a:pt x="430616" y="563115"/>
                    <a:pt x="430429" y="563323"/>
                  </a:cubicBezTo>
                  <a:cubicBezTo>
                    <a:pt x="430408" y="563303"/>
                    <a:pt x="430387" y="563303"/>
                    <a:pt x="430345" y="563282"/>
                  </a:cubicBezTo>
                  <a:cubicBezTo>
                    <a:pt x="430387" y="563032"/>
                    <a:pt x="430429" y="562762"/>
                    <a:pt x="430533" y="562512"/>
                  </a:cubicBezTo>
                  <a:cubicBezTo>
                    <a:pt x="430387" y="562720"/>
                    <a:pt x="430262" y="562949"/>
                    <a:pt x="430158" y="563157"/>
                  </a:cubicBezTo>
                  <a:cubicBezTo>
                    <a:pt x="416263" y="555048"/>
                    <a:pt x="402390" y="546917"/>
                    <a:pt x="388433" y="538912"/>
                  </a:cubicBezTo>
                  <a:cubicBezTo>
                    <a:pt x="385183" y="537040"/>
                    <a:pt x="381871" y="535210"/>
                    <a:pt x="378601" y="533360"/>
                  </a:cubicBezTo>
                  <a:cubicBezTo>
                    <a:pt x="378976" y="532611"/>
                    <a:pt x="379372" y="531842"/>
                    <a:pt x="379267" y="530927"/>
                  </a:cubicBezTo>
                  <a:cubicBezTo>
                    <a:pt x="378976" y="528785"/>
                    <a:pt x="374247" y="516080"/>
                    <a:pt x="373185" y="513793"/>
                  </a:cubicBezTo>
                  <a:cubicBezTo>
                    <a:pt x="370810" y="508927"/>
                    <a:pt x="368373" y="504020"/>
                    <a:pt x="365561" y="499299"/>
                  </a:cubicBezTo>
                  <a:cubicBezTo>
                    <a:pt x="363727" y="496160"/>
                    <a:pt x="361749" y="493103"/>
                    <a:pt x="359645" y="490150"/>
                  </a:cubicBezTo>
                  <a:cubicBezTo>
                    <a:pt x="354353" y="482685"/>
                    <a:pt x="348458" y="475761"/>
                    <a:pt x="342563" y="468982"/>
                  </a:cubicBezTo>
                  <a:cubicBezTo>
                    <a:pt x="340980" y="466944"/>
                    <a:pt x="338043" y="466570"/>
                    <a:pt x="336001" y="468150"/>
                  </a:cubicBezTo>
                  <a:cubicBezTo>
                    <a:pt x="333960" y="469731"/>
                    <a:pt x="333585" y="472663"/>
                    <a:pt x="335147" y="474700"/>
                  </a:cubicBezTo>
                  <a:lnTo>
                    <a:pt x="363248" y="519137"/>
                  </a:lnTo>
                  <a:cubicBezTo>
                    <a:pt x="364248" y="520717"/>
                    <a:pt x="364623" y="523254"/>
                    <a:pt x="365144" y="525520"/>
                  </a:cubicBezTo>
                  <a:cubicBezTo>
                    <a:pt x="365165" y="525604"/>
                    <a:pt x="365186" y="525687"/>
                    <a:pt x="365206" y="525770"/>
                  </a:cubicBezTo>
                  <a:cubicBezTo>
                    <a:pt x="355124" y="520072"/>
                    <a:pt x="345042" y="514354"/>
                    <a:pt x="334960" y="508657"/>
                  </a:cubicBezTo>
                  <a:cubicBezTo>
                    <a:pt x="316399" y="498364"/>
                    <a:pt x="297110" y="484993"/>
                    <a:pt x="277279" y="474451"/>
                  </a:cubicBezTo>
                  <a:cubicBezTo>
                    <a:pt x="268425" y="469751"/>
                    <a:pt x="259447" y="465593"/>
                    <a:pt x="250427" y="462474"/>
                  </a:cubicBezTo>
                  <a:cubicBezTo>
                    <a:pt x="248094" y="461642"/>
                    <a:pt x="245511" y="462827"/>
                    <a:pt x="244678" y="465156"/>
                  </a:cubicBezTo>
                  <a:cubicBezTo>
                    <a:pt x="243824" y="467506"/>
                    <a:pt x="245032" y="470063"/>
                    <a:pt x="247344" y="470916"/>
                  </a:cubicBezTo>
                  <a:close/>
                  <a:moveTo>
                    <a:pt x="435865" y="559726"/>
                  </a:moveTo>
                  <a:lnTo>
                    <a:pt x="435824" y="559726"/>
                  </a:lnTo>
                  <a:lnTo>
                    <a:pt x="435803" y="559705"/>
                  </a:lnTo>
                  <a:lnTo>
                    <a:pt x="435865" y="559726"/>
                  </a:lnTo>
                  <a:close/>
                  <a:moveTo>
                    <a:pt x="431699" y="560787"/>
                  </a:moveTo>
                  <a:cubicBezTo>
                    <a:pt x="432137" y="560371"/>
                    <a:pt x="432657" y="560059"/>
                    <a:pt x="433199" y="559872"/>
                  </a:cubicBezTo>
                  <a:cubicBezTo>
                    <a:pt x="432470" y="560080"/>
                    <a:pt x="431783" y="560475"/>
                    <a:pt x="431262" y="561223"/>
                  </a:cubicBezTo>
                  <a:cubicBezTo>
                    <a:pt x="431387" y="561078"/>
                    <a:pt x="431533" y="560932"/>
                    <a:pt x="431699" y="560787"/>
                  </a:cubicBezTo>
                  <a:close/>
                  <a:moveTo>
                    <a:pt x="376226" y="574095"/>
                  </a:moveTo>
                  <a:lnTo>
                    <a:pt x="375955" y="574032"/>
                  </a:lnTo>
                  <a:cubicBezTo>
                    <a:pt x="375997" y="573949"/>
                    <a:pt x="376122" y="574011"/>
                    <a:pt x="376247" y="574095"/>
                  </a:cubicBezTo>
                  <a:lnTo>
                    <a:pt x="376226" y="574095"/>
                  </a:lnTo>
                  <a:close/>
                  <a:moveTo>
                    <a:pt x="515898" y="303172"/>
                  </a:moveTo>
                  <a:cubicBezTo>
                    <a:pt x="516482" y="303401"/>
                    <a:pt x="516982" y="303859"/>
                    <a:pt x="517607" y="303921"/>
                  </a:cubicBezTo>
                  <a:cubicBezTo>
                    <a:pt x="516648" y="303921"/>
                    <a:pt x="515336" y="303859"/>
                    <a:pt x="515878" y="303193"/>
                  </a:cubicBezTo>
                  <a:cubicBezTo>
                    <a:pt x="515878" y="303172"/>
                    <a:pt x="515898" y="303172"/>
                    <a:pt x="515898" y="303172"/>
                  </a:cubicBezTo>
                  <a:close/>
                  <a:moveTo>
                    <a:pt x="436303" y="731233"/>
                  </a:moveTo>
                  <a:cubicBezTo>
                    <a:pt x="423367" y="734352"/>
                    <a:pt x="410847" y="740944"/>
                    <a:pt x="399744" y="747265"/>
                  </a:cubicBezTo>
                  <a:cubicBezTo>
                    <a:pt x="393641" y="750696"/>
                    <a:pt x="387871" y="754543"/>
                    <a:pt x="382205" y="758535"/>
                  </a:cubicBezTo>
                  <a:cubicBezTo>
                    <a:pt x="382038" y="759159"/>
                    <a:pt x="382225" y="759825"/>
                    <a:pt x="381850" y="760407"/>
                  </a:cubicBezTo>
                  <a:cubicBezTo>
                    <a:pt x="372393" y="775773"/>
                    <a:pt x="366165" y="793178"/>
                    <a:pt x="360665" y="811144"/>
                  </a:cubicBezTo>
                  <a:cubicBezTo>
                    <a:pt x="356999" y="823100"/>
                    <a:pt x="353708" y="835306"/>
                    <a:pt x="350125" y="847408"/>
                  </a:cubicBezTo>
                  <a:cubicBezTo>
                    <a:pt x="347688" y="855663"/>
                    <a:pt x="345167" y="863856"/>
                    <a:pt x="342251" y="871862"/>
                  </a:cubicBezTo>
                  <a:cubicBezTo>
                    <a:pt x="337689" y="884379"/>
                    <a:pt x="332314" y="896419"/>
                    <a:pt x="325627" y="907544"/>
                  </a:cubicBezTo>
                  <a:cubicBezTo>
                    <a:pt x="313650" y="927464"/>
                    <a:pt x="297505" y="944494"/>
                    <a:pt x="273904" y="956201"/>
                  </a:cubicBezTo>
                  <a:cubicBezTo>
                    <a:pt x="270717" y="957906"/>
                    <a:pt x="266738" y="956679"/>
                    <a:pt x="265030" y="953498"/>
                  </a:cubicBezTo>
                  <a:cubicBezTo>
                    <a:pt x="263322" y="950296"/>
                    <a:pt x="264551" y="946324"/>
                    <a:pt x="267738" y="944640"/>
                  </a:cubicBezTo>
                  <a:cubicBezTo>
                    <a:pt x="288006" y="933141"/>
                    <a:pt x="301130" y="917192"/>
                    <a:pt x="311004" y="899185"/>
                  </a:cubicBezTo>
                  <a:cubicBezTo>
                    <a:pt x="316753" y="888663"/>
                    <a:pt x="321336" y="877393"/>
                    <a:pt x="325502" y="865811"/>
                  </a:cubicBezTo>
                  <a:cubicBezTo>
                    <a:pt x="328294" y="858054"/>
                    <a:pt x="330939" y="850194"/>
                    <a:pt x="333543" y="842272"/>
                  </a:cubicBezTo>
                  <a:cubicBezTo>
                    <a:pt x="340792" y="820272"/>
                    <a:pt x="347875" y="798106"/>
                    <a:pt x="357582" y="777853"/>
                  </a:cubicBezTo>
                  <a:cubicBezTo>
                    <a:pt x="353083" y="781617"/>
                    <a:pt x="348500" y="785276"/>
                    <a:pt x="344021" y="789081"/>
                  </a:cubicBezTo>
                  <a:cubicBezTo>
                    <a:pt x="330710" y="800414"/>
                    <a:pt x="317295" y="811643"/>
                    <a:pt x="303130" y="821873"/>
                  </a:cubicBezTo>
                  <a:cubicBezTo>
                    <a:pt x="291589" y="830024"/>
                    <a:pt x="279778" y="838321"/>
                    <a:pt x="266967" y="844164"/>
                  </a:cubicBezTo>
                  <a:cubicBezTo>
                    <a:pt x="257989" y="848240"/>
                    <a:pt x="248573" y="851172"/>
                    <a:pt x="238470" y="852149"/>
                  </a:cubicBezTo>
                  <a:cubicBezTo>
                    <a:pt x="234887" y="852586"/>
                    <a:pt x="231596" y="850028"/>
                    <a:pt x="231159" y="846431"/>
                  </a:cubicBezTo>
                  <a:cubicBezTo>
                    <a:pt x="230721" y="842833"/>
                    <a:pt x="233283" y="839569"/>
                    <a:pt x="236887" y="839132"/>
                  </a:cubicBezTo>
                  <a:cubicBezTo>
                    <a:pt x="245365" y="837864"/>
                    <a:pt x="253177" y="834890"/>
                    <a:pt x="260593" y="831064"/>
                  </a:cubicBezTo>
                  <a:cubicBezTo>
                    <a:pt x="272258" y="825034"/>
                    <a:pt x="282903" y="816758"/>
                    <a:pt x="293298" y="808648"/>
                  </a:cubicBezTo>
                  <a:cubicBezTo>
                    <a:pt x="306900" y="798314"/>
                    <a:pt x="319503" y="786753"/>
                    <a:pt x="332460" y="775607"/>
                  </a:cubicBezTo>
                  <a:cubicBezTo>
                    <a:pt x="341334" y="767976"/>
                    <a:pt x="350375" y="760552"/>
                    <a:pt x="359770" y="753628"/>
                  </a:cubicBezTo>
                  <a:cubicBezTo>
                    <a:pt x="369998" y="746038"/>
                    <a:pt x="380705" y="739135"/>
                    <a:pt x="392141" y="733209"/>
                  </a:cubicBezTo>
                  <a:cubicBezTo>
                    <a:pt x="404702" y="726804"/>
                    <a:pt x="418888" y="720254"/>
                    <a:pt x="433324" y="717509"/>
                  </a:cubicBezTo>
                  <a:cubicBezTo>
                    <a:pt x="436719" y="716865"/>
                    <a:pt x="440115" y="716782"/>
                    <a:pt x="443510" y="716574"/>
                  </a:cubicBezTo>
                  <a:cubicBezTo>
                    <a:pt x="438573" y="712893"/>
                    <a:pt x="433886" y="709400"/>
                    <a:pt x="429804" y="706634"/>
                  </a:cubicBezTo>
                  <a:cubicBezTo>
                    <a:pt x="406910" y="691122"/>
                    <a:pt x="380726" y="675111"/>
                    <a:pt x="352999" y="661803"/>
                  </a:cubicBezTo>
                  <a:cubicBezTo>
                    <a:pt x="326294" y="648994"/>
                    <a:pt x="298130" y="638805"/>
                    <a:pt x="270050" y="634313"/>
                  </a:cubicBezTo>
                  <a:cubicBezTo>
                    <a:pt x="232450" y="628283"/>
                    <a:pt x="194912" y="632525"/>
                    <a:pt x="161312" y="655814"/>
                  </a:cubicBezTo>
                  <a:cubicBezTo>
                    <a:pt x="137294" y="672366"/>
                    <a:pt x="127316" y="688169"/>
                    <a:pt x="126357" y="701976"/>
                  </a:cubicBezTo>
                  <a:cubicBezTo>
                    <a:pt x="125524" y="714016"/>
                    <a:pt x="131815" y="723935"/>
                    <a:pt x="140002" y="729965"/>
                  </a:cubicBezTo>
                  <a:cubicBezTo>
                    <a:pt x="146209" y="734519"/>
                    <a:pt x="153500" y="737035"/>
                    <a:pt x="159729" y="736161"/>
                  </a:cubicBezTo>
                  <a:cubicBezTo>
                    <a:pt x="172561" y="734331"/>
                    <a:pt x="181414" y="725972"/>
                    <a:pt x="181101" y="718195"/>
                  </a:cubicBezTo>
                  <a:cubicBezTo>
                    <a:pt x="180997" y="715492"/>
                    <a:pt x="179289" y="713163"/>
                    <a:pt x="176060" y="711708"/>
                  </a:cubicBezTo>
                  <a:cubicBezTo>
                    <a:pt x="171540" y="709691"/>
                    <a:pt x="164874" y="709129"/>
                    <a:pt x="155792" y="710398"/>
                  </a:cubicBezTo>
                  <a:cubicBezTo>
                    <a:pt x="152355" y="710918"/>
                    <a:pt x="149147" y="708568"/>
                    <a:pt x="148626" y="705137"/>
                  </a:cubicBezTo>
                  <a:cubicBezTo>
                    <a:pt x="148105" y="701727"/>
                    <a:pt x="150459" y="698525"/>
                    <a:pt x="153896" y="697984"/>
                  </a:cubicBezTo>
                  <a:cubicBezTo>
                    <a:pt x="182518" y="693305"/>
                    <a:pt x="193808" y="705574"/>
                    <a:pt x="194537" y="717530"/>
                  </a:cubicBezTo>
                  <a:cubicBezTo>
                    <a:pt x="195329" y="730381"/>
                    <a:pt x="183060" y="746808"/>
                    <a:pt x="161895" y="750259"/>
                  </a:cubicBezTo>
                  <a:cubicBezTo>
                    <a:pt x="152375" y="751819"/>
                    <a:pt x="140981" y="748742"/>
                    <a:pt x="131336" y="741942"/>
                  </a:cubicBezTo>
                  <a:cubicBezTo>
                    <a:pt x="119108" y="733333"/>
                    <a:pt x="109880" y="718778"/>
                    <a:pt x="110797" y="701041"/>
                  </a:cubicBezTo>
                  <a:cubicBezTo>
                    <a:pt x="111672" y="683927"/>
                    <a:pt x="122337" y="663154"/>
                    <a:pt x="151750" y="642215"/>
                  </a:cubicBezTo>
                  <a:cubicBezTo>
                    <a:pt x="173290" y="626973"/>
                    <a:pt x="196371" y="618801"/>
                    <a:pt x="220118" y="615765"/>
                  </a:cubicBezTo>
                  <a:cubicBezTo>
                    <a:pt x="199537" y="604162"/>
                    <a:pt x="180664" y="591457"/>
                    <a:pt x="163270" y="577609"/>
                  </a:cubicBezTo>
                  <a:cubicBezTo>
                    <a:pt x="138231" y="557647"/>
                    <a:pt x="116109" y="535543"/>
                    <a:pt x="96340" y="511318"/>
                  </a:cubicBezTo>
                  <a:cubicBezTo>
                    <a:pt x="80633" y="492105"/>
                    <a:pt x="66426" y="471540"/>
                    <a:pt x="53136" y="449852"/>
                  </a:cubicBezTo>
                  <a:cubicBezTo>
                    <a:pt x="34263" y="419098"/>
                    <a:pt x="17390" y="385973"/>
                    <a:pt x="684" y="351040"/>
                  </a:cubicBezTo>
                  <a:cubicBezTo>
                    <a:pt x="-920" y="347796"/>
                    <a:pt x="392" y="343866"/>
                    <a:pt x="3642" y="342244"/>
                  </a:cubicBezTo>
                  <a:cubicBezTo>
                    <a:pt x="6891" y="340643"/>
                    <a:pt x="10828" y="341953"/>
                    <a:pt x="12453" y="345197"/>
                  </a:cubicBezTo>
                  <a:cubicBezTo>
                    <a:pt x="33680" y="386119"/>
                    <a:pt x="55448" y="424151"/>
                    <a:pt x="79592" y="459188"/>
                  </a:cubicBezTo>
                  <a:cubicBezTo>
                    <a:pt x="87112" y="470084"/>
                    <a:pt x="94923" y="480585"/>
                    <a:pt x="102943" y="490899"/>
                  </a:cubicBezTo>
                  <a:cubicBezTo>
                    <a:pt x="102547" y="489713"/>
                    <a:pt x="102006" y="488570"/>
                    <a:pt x="101631" y="487385"/>
                  </a:cubicBezTo>
                  <a:cubicBezTo>
                    <a:pt x="98965" y="478921"/>
                    <a:pt x="96777" y="470334"/>
                    <a:pt x="94965" y="461746"/>
                  </a:cubicBezTo>
                  <a:cubicBezTo>
                    <a:pt x="91778" y="445984"/>
                    <a:pt x="89757" y="430098"/>
                    <a:pt x="88757" y="414086"/>
                  </a:cubicBezTo>
                  <a:cubicBezTo>
                    <a:pt x="87820" y="399406"/>
                    <a:pt x="87695" y="384663"/>
                    <a:pt x="87570" y="369920"/>
                  </a:cubicBezTo>
                  <a:cubicBezTo>
                    <a:pt x="87362" y="348149"/>
                    <a:pt x="87424" y="326399"/>
                    <a:pt x="85341" y="304774"/>
                  </a:cubicBezTo>
                  <a:cubicBezTo>
                    <a:pt x="84904" y="301197"/>
                    <a:pt x="87466" y="297912"/>
                    <a:pt x="91070" y="297475"/>
                  </a:cubicBezTo>
                  <a:cubicBezTo>
                    <a:pt x="94653" y="297038"/>
                    <a:pt x="97944" y="299596"/>
                    <a:pt x="98381" y="303193"/>
                  </a:cubicBezTo>
                  <a:cubicBezTo>
                    <a:pt x="102110" y="328187"/>
                    <a:pt x="103485" y="353514"/>
                    <a:pt x="104651" y="378820"/>
                  </a:cubicBezTo>
                  <a:cubicBezTo>
                    <a:pt x="105422" y="395351"/>
                    <a:pt x="106151" y="411882"/>
                    <a:pt x="107651" y="428309"/>
                  </a:cubicBezTo>
                  <a:cubicBezTo>
                    <a:pt x="108568" y="438457"/>
                    <a:pt x="109630" y="448583"/>
                    <a:pt x="111380" y="458648"/>
                  </a:cubicBezTo>
                  <a:cubicBezTo>
                    <a:pt x="112755" y="466799"/>
                    <a:pt x="114525" y="474971"/>
                    <a:pt x="116650" y="483039"/>
                  </a:cubicBezTo>
                  <a:cubicBezTo>
                    <a:pt x="118796" y="491107"/>
                    <a:pt x="121254" y="499071"/>
                    <a:pt x="124170" y="506827"/>
                  </a:cubicBezTo>
                  <a:cubicBezTo>
                    <a:pt x="125274" y="509738"/>
                    <a:pt x="126378" y="512649"/>
                    <a:pt x="127607" y="515519"/>
                  </a:cubicBezTo>
                  <a:cubicBezTo>
                    <a:pt x="128774" y="518326"/>
                    <a:pt x="130024" y="521112"/>
                    <a:pt x="131399" y="523815"/>
                  </a:cubicBezTo>
                  <a:cubicBezTo>
                    <a:pt x="131565" y="524148"/>
                    <a:pt x="131732" y="524772"/>
                    <a:pt x="131919" y="525375"/>
                  </a:cubicBezTo>
                  <a:cubicBezTo>
                    <a:pt x="132607" y="526123"/>
                    <a:pt x="133211" y="526955"/>
                    <a:pt x="133898" y="527704"/>
                  </a:cubicBezTo>
                  <a:cubicBezTo>
                    <a:pt x="164645" y="560849"/>
                    <a:pt x="200516" y="590043"/>
                    <a:pt x="244761" y="614351"/>
                  </a:cubicBezTo>
                  <a:cubicBezTo>
                    <a:pt x="254094" y="614518"/>
                    <a:pt x="263468" y="615266"/>
                    <a:pt x="272842" y="616763"/>
                  </a:cubicBezTo>
                  <a:cubicBezTo>
                    <a:pt x="302609" y="621484"/>
                    <a:pt x="332398" y="632504"/>
                    <a:pt x="360519" y="646395"/>
                  </a:cubicBezTo>
                  <a:cubicBezTo>
                    <a:pt x="388871" y="660389"/>
                    <a:pt x="415493" y="677377"/>
                    <a:pt x="438761" y="693700"/>
                  </a:cubicBezTo>
                  <a:cubicBezTo>
                    <a:pt x="454009" y="704430"/>
                    <a:pt x="475944" y="723914"/>
                    <a:pt x="498713" y="738054"/>
                  </a:cubicBezTo>
                  <a:cubicBezTo>
                    <a:pt x="513232" y="747078"/>
                    <a:pt x="528022" y="754065"/>
                    <a:pt x="541562" y="754210"/>
                  </a:cubicBezTo>
                  <a:cubicBezTo>
                    <a:pt x="545187" y="754210"/>
                    <a:pt x="548145" y="757142"/>
                    <a:pt x="548145" y="760760"/>
                  </a:cubicBezTo>
                  <a:cubicBezTo>
                    <a:pt x="548145" y="764378"/>
                    <a:pt x="545187" y="767310"/>
                    <a:pt x="541562" y="767310"/>
                  </a:cubicBezTo>
                  <a:cubicBezTo>
                    <a:pt x="529334" y="767456"/>
                    <a:pt x="516044" y="763172"/>
                    <a:pt x="502691" y="756477"/>
                  </a:cubicBezTo>
                  <a:cubicBezTo>
                    <a:pt x="488756" y="749469"/>
                    <a:pt x="474778" y="739821"/>
                    <a:pt x="461988" y="730381"/>
                  </a:cubicBezTo>
                  <a:cubicBezTo>
                    <a:pt x="461654" y="730339"/>
                    <a:pt x="461363" y="730589"/>
                    <a:pt x="461029" y="730505"/>
                  </a:cubicBezTo>
                  <a:cubicBezTo>
                    <a:pt x="452801" y="728551"/>
                    <a:pt x="444469" y="729258"/>
                    <a:pt x="436303" y="7312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35"/>
            <p:cNvSpPr/>
            <p:nvPr/>
          </p:nvSpPr>
          <p:spPr>
            <a:xfrm>
              <a:off x="4983043" y="2022059"/>
              <a:ext cx="155629" cy="383177"/>
            </a:xfrm>
            <a:custGeom>
              <a:rect b="b" l="l" r="r" t="t"/>
              <a:pathLst>
                <a:path extrusionOk="0" h="766354" w="311257">
                  <a:moveTo>
                    <a:pt x="162524" y="22312"/>
                  </a:moveTo>
                  <a:cubicBezTo>
                    <a:pt x="162524" y="34622"/>
                    <a:pt x="153317" y="44603"/>
                    <a:pt x="141985" y="44603"/>
                  </a:cubicBezTo>
                  <a:cubicBezTo>
                    <a:pt x="130652" y="44603"/>
                    <a:pt x="121466" y="34622"/>
                    <a:pt x="121466" y="22312"/>
                  </a:cubicBezTo>
                  <a:cubicBezTo>
                    <a:pt x="121466" y="10002"/>
                    <a:pt x="130652" y="0"/>
                    <a:pt x="141985" y="0"/>
                  </a:cubicBezTo>
                  <a:cubicBezTo>
                    <a:pt x="153317" y="0"/>
                    <a:pt x="162524" y="10002"/>
                    <a:pt x="162524" y="22312"/>
                  </a:cubicBezTo>
                  <a:close/>
                  <a:moveTo>
                    <a:pt x="20519" y="47472"/>
                  </a:moveTo>
                  <a:cubicBezTo>
                    <a:pt x="9207" y="47472"/>
                    <a:pt x="0" y="57453"/>
                    <a:pt x="0" y="69763"/>
                  </a:cubicBezTo>
                  <a:cubicBezTo>
                    <a:pt x="0" y="82073"/>
                    <a:pt x="9207" y="92054"/>
                    <a:pt x="20519" y="92054"/>
                  </a:cubicBezTo>
                  <a:cubicBezTo>
                    <a:pt x="31851" y="92054"/>
                    <a:pt x="41058" y="82073"/>
                    <a:pt x="41058" y="69763"/>
                  </a:cubicBezTo>
                  <a:cubicBezTo>
                    <a:pt x="41058" y="57453"/>
                    <a:pt x="31851" y="47472"/>
                    <a:pt x="20519" y="47472"/>
                  </a:cubicBezTo>
                  <a:close/>
                  <a:moveTo>
                    <a:pt x="244848" y="591500"/>
                  </a:moveTo>
                  <a:cubicBezTo>
                    <a:pt x="233516" y="591500"/>
                    <a:pt x="224309" y="601502"/>
                    <a:pt x="224309" y="613812"/>
                  </a:cubicBezTo>
                  <a:cubicBezTo>
                    <a:pt x="224309" y="626101"/>
                    <a:pt x="233516" y="636102"/>
                    <a:pt x="244848" y="636102"/>
                  </a:cubicBezTo>
                  <a:cubicBezTo>
                    <a:pt x="256180" y="636102"/>
                    <a:pt x="265388" y="626101"/>
                    <a:pt x="265388" y="613812"/>
                  </a:cubicBezTo>
                  <a:cubicBezTo>
                    <a:pt x="265388" y="601502"/>
                    <a:pt x="256180" y="591500"/>
                    <a:pt x="244848" y="591500"/>
                  </a:cubicBezTo>
                  <a:close/>
                  <a:moveTo>
                    <a:pt x="290739" y="721752"/>
                  </a:moveTo>
                  <a:cubicBezTo>
                    <a:pt x="279407" y="721752"/>
                    <a:pt x="270200" y="731754"/>
                    <a:pt x="270200" y="744064"/>
                  </a:cubicBezTo>
                  <a:cubicBezTo>
                    <a:pt x="270200" y="756353"/>
                    <a:pt x="279407" y="766355"/>
                    <a:pt x="290739" y="766355"/>
                  </a:cubicBezTo>
                  <a:cubicBezTo>
                    <a:pt x="302071" y="766355"/>
                    <a:pt x="311258" y="756353"/>
                    <a:pt x="311258" y="744064"/>
                  </a:cubicBezTo>
                  <a:cubicBezTo>
                    <a:pt x="311258" y="731754"/>
                    <a:pt x="302071" y="721752"/>
                    <a:pt x="290739" y="72175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35"/>
            <p:cNvSpPr/>
            <p:nvPr/>
          </p:nvSpPr>
          <p:spPr>
            <a:xfrm>
              <a:off x="5216216" y="1672286"/>
              <a:ext cx="342151" cy="328783"/>
            </a:xfrm>
            <a:custGeom>
              <a:rect b="b" l="l" r="r" t="t"/>
              <a:pathLst>
                <a:path extrusionOk="0" h="657567" w="684302">
                  <a:moveTo>
                    <a:pt x="602539" y="287829"/>
                  </a:moveTo>
                  <a:cubicBezTo>
                    <a:pt x="578979" y="284855"/>
                    <a:pt x="561835" y="269093"/>
                    <a:pt x="545316" y="266993"/>
                  </a:cubicBezTo>
                  <a:cubicBezTo>
                    <a:pt x="466491" y="256971"/>
                    <a:pt x="419017" y="264727"/>
                    <a:pt x="391208" y="279220"/>
                  </a:cubicBezTo>
                  <a:cubicBezTo>
                    <a:pt x="406935" y="247572"/>
                    <a:pt x="412914" y="199788"/>
                    <a:pt x="392916" y="132624"/>
                  </a:cubicBezTo>
                  <a:cubicBezTo>
                    <a:pt x="387541" y="114596"/>
                    <a:pt x="371147" y="96817"/>
                    <a:pt x="366773" y="80078"/>
                  </a:cubicBezTo>
                  <a:cubicBezTo>
                    <a:pt x="355087" y="35434"/>
                    <a:pt x="363648" y="271"/>
                    <a:pt x="359003" y="1"/>
                  </a:cubicBezTo>
                  <a:cubicBezTo>
                    <a:pt x="354378" y="-248"/>
                    <a:pt x="354441" y="43689"/>
                    <a:pt x="338943" y="78539"/>
                  </a:cubicBezTo>
                  <a:cubicBezTo>
                    <a:pt x="329360" y="100082"/>
                    <a:pt x="309237" y="111892"/>
                    <a:pt x="302530" y="126989"/>
                  </a:cubicBezTo>
                  <a:cubicBezTo>
                    <a:pt x="276616" y="185232"/>
                    <a:pt x="267950" y="227069"/>
                    <a:pt x="268763" y="257179"/>
                  </a:cubicBezTo>
                  <a:cubicBezTo>
                    <a:pt x="241682" y="237508"/>
                    <a:pt x="199874" y="222786"/>
                    <a:pt x="138068" y="222723"/>
                  </a:cubicBezTo>
                  <a:cubicBezTo>
                    <a:pt x="119071" y="222702"/>
                    <a:pt x="97219" y="233245"/>
                    <a:pt x="79783" y="232663"/>
                  </a:cubicBezTo>
                  <a:cubicBezTo>
                    <a:pt x="33247" y="231103"/>
                    <a:pt x="1604" y="212992"/>
                    <a:pt x="42" y="217338"/>
                  </a:cubicBezTo>
                  <a:cubicBezTo>
                    <a:pt x="-1521" y="221663"/>
                    <a:pt x="41037" y="234035"/>
                    <a:pt x="70409" y="258655"/>
                  </a:cubicBezTo>
                  <a:cubicBezTo>
                    <a:pt x="88532" y="273855"/>
                    <a:pt x="94282" y="296312"/>
                    <a:pt x="106989" y="306959"/>
                  </a:cubicBezTo>
                  <a:cubicBezTo>
                    <a:pt x="163399" y="354244"/>
                    <a:pt x="205290" y="373811"/>
                    <a:pt x="236100" y="378593"/>
                  </a:cubicBezTo>
                  <a:cubicBezTo>
                    <a:pt x="207186" y="397724"/>
                    <a:pt x="178252" y="434196"/>
                    <a:pt x="159275" y="497617"/>
                  </a:cubicBezTo>
                  <a:cubicBezTo>
                    <a:pt x="153879" y="515645"/>
                    <a:pt x="157879" y="539392"/>
                    <a:pt x="152379" y="555777"/>
                  </a:cubicBezTo>
                  <a:cubicBezTo>
                    <a:pt x="137673" y="599548"/>
                    <a:pt x="111176" y="624459"/>
                    <a:pt x="114925" y="627183"/>
                  </a:cubicBezTo>
                  <a:cubicBezTo>
                    <a:pt x="118675" y="629886"/>
                    <a:pt x="142735" y="592977"/>
                    <a:pt x="174877" y="572059"/>
                  </a:cubicBezTo>
                  <a:cubicBezTo>
                    <a:pt x="194750" y="559146"/>
                    <a:pt x="218122" y="560061"/>
                    <a:pt x="232037" y="551015"/>
                  </a:cubicBezTo>
                  <a:cubicBezTo>
                    <a:pt x="282490" y="518203"/>
                    <a:pt x="312175" y="489362"/>
                    <a:pt x="328777" y="464659"/>
                  </a:cubicBezTo>
                  <a:cubicBezTo>
                    <a:pt x="338526" y="494623"/>
                    <a:pt x="360690" y="528849"/>
                    <a:pt x="402519" y="564407"/>
                  </a:cubicBezTo>
                  <a:cubicBezTo>
                    <a:pt x="416934" y="576654"/>
                    <a:pt x="440452" y="582747"/>
                    <a:pt x="453305" y="594412"/>
                  </a:cubicBezTo>
                  <a:cubicBezTo>
                    <a:pt x="487614" y="625603"/>
                    <a:pt x="499737" y="659746"/>
                    <a:pt x="503758" y="657459"/>
                  </a:cubicBezTo>
                  <a:cubicBezTo>
                    <a:pt x="507799" y="655171"/>
                    <a:pt x="483614" y="618346"/>
                    <a:pt x="477511" y="580730"/>
                  </a:cubicBezTo>
                  <a:cubicBezTo>
                    <a:pt x="473719" y="557503"/>
                    <a:pt x="484114" y="536751"/>
                    <a:pt x="481469" y="520469"/>
                  </a:cubicBezTo>
                  <a:cubicBezTo>
                    <a:pt x="471636" y="460063"/>
                    <a:pt x="456763" y="421054"/>
                    <a:pt x="440348" y="396039"/>
                  </a:cubicBezTo>
                  <a:cubicBezTo>
                    <a:pt x="473386" y="397079"/>
                    <a:pt x="515340" y="386557"/>
                    <a:pt x="565480" y="354431"/>
                  </a:cubicBezTo>
                  <a:cubicBezTo>
                    <a:pt x="581416" y="344221"/>
                    <a:pt x="593977" y="323594"/>
                    <a:pt x="608934" y="314715"/>
                  </a:cubicBezTo>
                  <a:cubicBezTo>
                    <a:pt x="648867" y="290948"/>
                    <a:pt x="685342" y="289118"/>
                    <a:pt x="684280" y="284647"/>
                  </a:cubicBezTo>
                  <a:cubicBezTo>
                    <a:pt x="683218" y="280156"/>
                    <a:pt x="640681" y="292694"/>
                    <a:pt x="602539" y="287829"/>
                  </a:cubicBezTo>
                  <a:close/>
                  <a:moveTo>
                    <a:pt x="335005" y="380777"/>
                  </a:moveTo>
                  <a:cubicBezTo>
                    <a:pt x="331527" y="376348"/>
                    <a:pt x="327694" y="372688"/>
                    <a:pt x="323923" y="370006"/>
                  </a:cubicBezTo>
                  <a:cubicBezTo>
                    <a:pt x="317403" y="365369"/>
                    <a:pt x="308113" y="362229"/>
                    <a:pt x="297260" y="361251"/>
                  </a:cubicBezTo>
                  <a:cubicBezTo>
                    <a:pt x="302634" y="355325"/>
                    <a:pt x="306238" y="348796"/>
                    <a:pt x="308300" y="342932"/>
                  </a:cubicBezTo>
                  <a:cubicBezTo>
                    <a:pt x="310029" y="338025"/>
                    <a:pt x="310758" y="332119"/>
                    <a:pt x="310529" y="325694"/>
                  </a:cubicBezTo>
                  <a:cubicBezTo>
                    <a:pt x="315528" y="327316"/>
                    <a:pt x="320403" y="328169"/>
                    <a:pt x="324757" y="328397"/>
                  </a:cubicBezTo>
                  <a:cubicBezTo>
                    <a:pt x="334172" y="328855"/>
                    <a:pt x="345671" y="325694"/>
                    <a:pt x="357024" y="318603"/>
                  </a:cubicBezTo>
                  <a:cubicBezTo>
                    <a:pt x="354441" y="328397"/>
                    <a:pt x="354795" y="337817"/>
                    <a:pt x="356607" y="345199"/>
                  </a:cubicBezTo>
                  <a:cubicBezTo>
                    <a:pt x="357690" y="349607"/>
                    <a:pt x="359794" y="354265"/>
                    <a:pt x="362773" y="358881"/>
                  </a:cubicBezTo>
                  <a:cubicBezTo>
                    <a:pt x="358878" y="360129"/>
                    <a:pt x="355274" y="361646"/>
                    <a:pt x="352254" y="363393"/>
                  </a:cubicBezTo>
                  <a:cubicBezTo>
                    <a:pt x="346067" y="366949"/>
                    <a:pt x="340026" y="372875"/>
                    <a:pt x="335005" y="38077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35"/>
            <p:cNvSpPr/>
            <p:nvPr/>
          </p:nvSpPr>
          <p:spPr>
            <a:xfrm>
              <a:off x="5253940" y="1699860"/>
              <a:ext cx="271849" cy="273191"/>
            </a:xfrm>
            <a:custGeom>
              <a:rect b="b" l="l" r="r" t="t"/>
              <a:pathLst>
                <a:path extrusionOk="0" h="546382" w="543698">
                  <a:moveTo>
                    <a:pt x="199127" y="341598"/>
                  </a:moveTo>
                  <a:cubicBezTo>
                    <a:pt x="194273" y="342804"/>
                    <a:pt x="189482" y="344135"/>
                    <a:pt x="184712" y="345528"/>
                  </a:cubicBezTo>
                  <a:cubicBezTo>
                    <a:pt x="179920" y="346921"/>
                    <a:pt x="175150" y="348398"/>
                    <a:pt x="170421" y="349936"/>
                  </a:cubicBezTo>
                  <a:cubicBezTo>
                    <a:pt x="160964" y="353055"/>
                    <a:pt x="151632" y="356507"/>
                    <a:pt x="142424" y="360437"/>
                  </a:cubicBezTo>
                  <a:cubicBezTo>
                    <a:pt x="141716" y="360749"/>
                    <a:pt x="140904" y="360437"/>
                    <a:pt x="140591" y="359730"/>
                  </a:cubicBezTo>
                  <a:cubicBezTo>
                    <a:pt x="140300" y="359044"/>
                    <a:pt x="140612" y="358212"/>
                    <a:pt x="141300" y="357921"/>
                  </a:cubicBezTo>
                  <a:cubicBezTo>
                    <a:pt x="150486" y="353679"/>
                    <a:pt x="159777" y="349853"/>
                    <a:pt x="169255" y="346526"/>
                  </a:cubicBezTo>
                  <a:cubicBezTo>
                    <a:pt x="174025" y="344883"/>
                    <a:pt x="178816" y="343345"/>
                    <a:pt x="183670" y="341951"/>
                  </a:cubicBezTo>
                  <a:cubicBezTo>
                    <a:pt x="188503" y="340558"/>
                    <a:pt x="193377" y="339331"/>
                    <a:pt x="198293" y="338188"/>
                  </a:cubicBezTo>
                  <a:cubicBezTo>
                    <a:pt x="200210" y="337751"/>
                    <a:pt x="202105" y="337335"/>
                    <a:pt x="204022" y="336940"/>
                  </a:cubicBezTo>
                  <a:cubicBezTo>
                    <a:pt x="208459" y="336025"/>
                    <a:pt x="212917" y="335173"/>
                    <a:pt x="217354" y="334216"/>
                  </a:cubicBezTo>
                  <a:lnTo>
                    <a:pt x="224791" y="332636"/>
                  </a:lnTo>
                  <a:cubicBezTo>
                    <a:pt x="225415" y="332532"/>
                    <a:pt x="226603" y="332033"/>
                    <a:pt x="227374" y="331825"/>
                  </a:cubicBezTo>
                  <a:cubicBezTo>
                    <a:pt x="228040" y="331659"/>
                    <a:pt x="228582" y="331679"/>
                    <a:pt x="228853" y="331783"/>
                  </a:cubicBezTo>
                  <a:cubicBezTo>
                    <a:pt x="229332" y="331950"/>
                    <a:pt x="229623" y="332262"/>
                    <a:pt x="229769" y="332657"/>
                  </a:cubicBezTo>
                  <a:cubicBezTo>
                    <a:pt x="229873" y="332948"/>
                    <a:pt x="229957" y="333426"/>
                    <a:pt x="229602" y="334029"/>
                  </a:cubicBezTo>
                  <a:cubicBezTo>
                    <a:pt x="229228" y="334653"/>
                    <a:pt x="228457" y="334861"/>
                    <a:pt x="227832" y="334528"/>
                  </a:cubicBezTo>
                  <a:cubicBezTo>
                    <a:pt x="227124" y="334798"/>
                    <a:pt x="225874" y="335235"/>
                    <a:pt x="225332" y="335360"/>
                  </a:cubicBezTo>
                  <a:lnTo>
                    <a:pt x="218020" y="337148"/>
                  </a:lnTo>
                  <a:lnTo>
                    <a:pt x="199127" y="341598"/>
                  </a:lnTo>
                  <a:close/>
                  <a:moveTo>
                    <a:pt x="189044" y="378819"/>
                  </a:moveTo>
                  <a:cubicBezTo>
                    <a:pt x="189149" y="378923"/>
                    <a:pt x="189232" y="379027"/>
                    <a:pt x="189274" y="378944"/>
                  </a:cubicBezTo>
                  <a:cubicBezTo>
                    <a:pt x="189211" y="378902"/>
                    <a:pt x="189149" y="378860"/>
                    <a:pt x="189086" y="378819"/>
                  </a:cubicBezTo>
                  <a:lnTo>
                    <a:pt x="189044" y="378819"/>
                  </a:lnTo>
                  <a:close/>
                  <a:moveTo>
                    <a:pt x="164714" y="383206"/>
                  </a:moveTo>
                  <a:cubicBezTo>
                    <a:pt x="157465" y="385390"/>
                    <a:pt x="150319" y="387802"/>
                    <a:pt x="143320" y="390505"/>
                  </a:cubicBezTo>
                  <a:cubicBezTo>
                    <a:pt x="138633" y="392335"/>
                    <a:pt x="134009" y="394269"/>
                    <a:pt x="129426" y="396348"/>
                  </a:cubicBezTo>
                  <a:cubicBezTo>
                    <a:pt x="118031" y="401505"/>
                    <a:pt x="106991" y="407389"/>
                    <a:pt x="96075" y="413711"/>
                  </a:cubicBezTo>
                  <a:cubicBezTo>
                    <a:pt x="95430" y="414085"/>
                    <a:pt x="95180" y="414938"/>
                    <a:pt x="95555" y="415603"/>
                  </a:cubicBezTo>
                  <a:cubicBezTo>
                    <a:pt x="95929" y="416268"/>
                    <a:pt x="96784" y="416497"/>
                    <a:pt x="97450" y="416123"/>
                  </a:cubicBezTo>
                  <a:cubicBezTo>
                    <a:pt x="108407" y="410113"/>
                    <a:pt x="119552" y="404645"/>
                    <a:pt x="130926" y="399696"/>
                  </a:cubicBezTo>
                  <a:cubicBezTo>
                    <a:pt x="135467" y="397700"/>
                    <a:pt x="140050" y="395787"/>
                    <a:pt x="144674" y="393957"/>
                  </a:cubicBezTo>
                  <a:cubicBezTo>
                    <a:pt x="151569" y="391233"/>
                    <a:pt x="158569" y="388675"/>
                    <a:pt x="165714" y="386388"/>
                  </a:cubicBezTo>
                  <a:cubicBezTo>
                    <a:pt x="166859" y="386013"/>
                    <a:pt x="174025" y="383269"/>
                    <a:pt x="180337" y="381189"/>
                  </a:cubicBezTo>
                  <a:cubicBezTo>
                    <a:pt x="183399" y="380170"/>
                    <a:pt x="186253" y="379318"/>
                    <a:pt x="188086" y="379027"/>
                  </a:cubicBezTo>
                  <a:cubicBezTo>
                    <a:pt x="188419" y="378964"/>
                    <a:pt x="188815" y="378840"/>
                    <a:pt x="189044" y="378819"/>
                  </a:cubicBezTo>
                  <a:cubicBezTo>
                    <a:pt x="189003" y="378777"/>
                    <a:pt x="188982" y="378715"/>
                    <a:pt x="188940" y="378694"/>
                  </a:cubicBezTo>
                  <a:cubicBezTo>
                    <a:pt x="188982" y="378736"/>
                    <a:pt x="189024" y="378777"/>
                    <a:pt x="189086" y="378819"/>
                  </a:cubicBezTo>
                  <a:cubicBezTo>
                    <a:pt x="189211" y="378798"/>
                    <a:pt x="189294" y="378819"/>
                    <a:pt x="189274" y="378923"/>
                  </a:cubicBezTo>
                  <a:lnTo>
                    <a:pt x="189274" y="378944"/>
                  </a:lnTo>
                  <a:cubicBezTo>
                    <a:pt x="189773" y="379214"/>
                    <a:pt x="190398" y="379152"/>
                    <a:pt x="190815" y="378756"/>
                  </a:cubicBezTo>
                  <a:cubicBezTo>
                    <a:pt x="191357" y="378257"/>
                    <a:pt x="191377" y="377426"/>
                    <a:pt x="190878" y="376885"/>
                  </a:cubicBezTo>
                  <a:cubicBezTo>
                    <a:pt x="190628" y="376615"/>
                    <a:pt x="190232" y="376386"/>
                    <a:pt x="189628" y="376282"/>
                  </a:cubicBezTo>
                  <a:cubicBezTo>
                    <a:pt x="188711" y="376157"/>
                    <a:pt x="186836" y="376407"/>
                    <a:pt x="184503" y="376989"/>
                  </a:cubicBezTo>
                  <a:cubicBezTo>
                    <a:pt x="177650" y="378652"/>
                    <a:pt x="166214" y="382770"/>
                    <a:pt x="164714" y="383206"/>
                  </a:cubicBezTo>
                  <a:close/>
                  <a:moveTo>
                    <a:pt x="359942" y="336857"/>
                  </a:moveTo>
                  <a:cubicBezTo>
                    <a:pt x="359401" y="336233"/>
                    <a:pt x="358859" y="335630"/>
                    <a:pt x="358318" y="335027"/>
                  </a:cubicBezTo>
                  <a:cubicBezTo>
                    <a:pt x="357484" y="334133"/>
                    <a:pt x="356651" y="333260"/>
                    <a:pt x="355797" y="332407"/>
                  </a:cubicBezTo>
                  <a:cubicBezTo>
                    <a:pt x="353756" y="330328"/>
                    <a:pt x="351610" y="328394"/>
                    <a:pt x="349360" y="326543"/>
                  </a:cubicBezTo>
                  <a:cubicBezTo>
                    <a:pt x="347131" y="324713"/>
                    <a:pt x="344819" y="322967"/>
                    <a:pt x="342465" y="321303"/>
                  </a:cubicBezTo>
                  <a:cubicBezTo>
                    <a:pt x="338736" y="318683"/>
                    <a:pt x="335154" y="316458"/>
                    <a:pt x="331550" y="314628"/>
                  </a:cubicBezTo>
                  <a:cubicBezTo>
                    <a:pt x="327634" y="312611"/>
                    <a:pt x="323717" y="311031"/>
                    <a:pt x="319718" y="309721"/>
                  </a:cubicBezTo>
                  <a:cubicBezTo>
                    <a:pt x="312094" y="307226"/>
                    <a:pt x="304094" y="305812"/>
                    <a:pt x="294887" y="304523"/>
                  </a:cubicBezTo>
                  <a:cubicBezTo>
                    <a:pt x="294137" y="304419"/>
                    <a:pt x="293429" y="304918"/>
                    <a:pt x="293304" y="305666"/>
                  </a:cubicBezTo>
                  <a:cubicBezTo>
                    <a:pt x="293200" y="306436"/>
                    <a:pt x="293700" y="307143"/>
                    <a:pt x="294470" y="307247"/>
                  </a:cubicBezTo>
                  <a:cubicBezTo>
                    <a:pt x="303428" y="308827"/>
                    <a:pt x="311156" y="310532"/>
                    <a:pt x="318572" y="313131"/>
                  </a:cubicBezTo>
                  <a:cubicBezTo>
                    <a:pt x="322384" y="314462"/>
                    <a:pt x="326092" y="316042"/>
                    <a:pt x="329862" y="317955"/>
                  </a:cubicBezTo>
                  <a:cubicBezTo>
                    <a:pt x="333320" y="319702"/>
                    <a:pt x="336841" y="321740"/>
                    <a:pt x="340465" y="324194"/>
                  </a:cubicBezTo>
                  <a:cubicBezTo>
                    <a:pt x="342799" y="325753"/>
                    <a:pt x="345090" y="327375"/>
                    <a:pt x="347319" y="329101"/>
                  </a:cubicBezTo>
                  <a:cubicBezTo>
                    <a:pt x="349527" y="330806"/>
                    <a:pt x="351673" y="332594"/>
                    <a:pt x="353714" y="334528"/>
                  </a:cubicBezTo>
                  <a:cubicBezTo>
                    <a:pt x="354568" y="335339"/>
                    <a:pt x="355422" y="336150"/>
                    <a:pt x="356255" y="336982"/>
                  </a:cubicBezTo>
                  <a:cubicBezTo>
                    <a:pt x="356797" y="337543"/>
                    <a:pt x="357339" y="338105"/>
                    <a:pt x="357859" y="338666"/>
                  </a:cubicBezTo>
                  <a:cubicBezTo>
                    <a:pt x="358193" y="339040"/>
                    <a:pt x="358901" y="339955"/>
                    <a:pt x="359234" y="340413"/>
                  </a:cubicBezTo>
                  <a:cubicBezTo>
                    <a:pt x="359276" y="340475"/>
                    <a:pt x="359318" y="340558"/>
                    <a:pt x="359380" y="340621"/>
                  </a:cubicBezTo>
                  <a:cubicBezTo>
                    <a:pt x="359463" y="340725"/>
                    <a:pt x="359505" y="340787"/>
                    <a:pt x="359526" y="340829"/>
                  </a:cubicBezTo>
                  <a:cubicBezTo>
                    <a:pt x="359672" y="340974"/>
                    <a:pt x="359818" y="341057"/>
                    <a:pt x="359859" y="341078"/>
                  </a:cubicBezTo>
                  <a:cubicBezTo>
                    <a:pt x="360213" y="341286"/>
                    <a:pt x="360505" y="341265"/>
                    <a:pt x="360692" y="341244"/>
                  </a:cubicBezTo>
                  <a:cubicBezTo>
                    <a:pt x="361151" y="341182"/>
                    <a:pt x="361484" y="340933"/>
                    <a:pt x="361692" y="340558"/>
                  </a:cubicBezTo>
                  <a:cubicBezTo>
                    <a:pt x="361796" y="340392"/>
                    <a:pt x="361942" y="340038"/>
                    <a:pt x="361796" y="339539"/>
                  </a:cubicBezTo>
                  <a:cubicBezTo>
                    <a:pt x="361776" y="339498"/>
                    <a:pt x="361713" y="339331"/>
                    <a:pt x="361567" y="339082"/>
                  </a:cubicBezTo>
                  <a:cubicBezTo>
                    <a:pt x="361297" y="338687"/>
                    <a:pt x="360359" y="337356"/>
                    <a:pt x="359942" y="336857"/>
                  </a:cubicBezTo>
                  <a:close/>
                  <a:moveTo>
                    <a:pt x="312968" y="223011"/>
                  </a:moveTo>
                  <a:lnTo>
                    <a:pt x="312968" y="223011"/>
                  </a:lnTo>
                  <a:cubicBezTo>
                    <a:pt x="312989" y="223053"/>
                    <a:pt x="312948" y="223073"/>
                    <a:pt x="312885" y="223094"/>
                  </a:cubicBezTo>
                  <a:cubicBezTo>
                    <a:pt x="312739" y="223261"/>
                    <a:pt x="312614" y="223468"/>
                    <a:pt x="312573" y="223676"/>
                  </a:cubicBezTo>
                  <a:cubicBezTo>
                    <a:pt x="312573" y="223531"/>
                    <a:pt x="312573" y="223385"/>
                    <a:pt x="312593" y="223261"/>
                  </a:cubicBezTo>
                  <a:cubicBezTo>
                    <a:pt x="311531" y="223905"/>
                    <a:pt x="309261" y="225174"/>
                    <a:pt x="309031" y="225319"/>
                  </a:cubicBezTo>
                  <a:cubicBezTo>
                    <a:pt x="307615" y="226317"/>
                    <a:pt x="306282" y="227398"/>
                    <a:pt x="304990" y="228542"/>
                  </a:cubicBezTo>
                  <a:cubicBezTo>
                    <a:pt x="303699" y="229665"/>
                    <a:pt x="302490" y="230871"/>
                    <a:pt x="301282" y="232056"/>
                  </a:cubicBezTo>
                  <a:cubicBezTo>
                    <a:pt x="298949" y="234427"/>
                    <a:pt x="296491" y="236880"/>
                    <a:pt x="294158" y="239521"/>
                  </a:cubicBezTo>
                  <a:cubicBezTo>
                    <a:pt x="291846" y="242120"/>
                    <a:pt x="289659" y="244865"/>
                    <a:pt x="287721" y="247735"/>
                  </a:cubicBezTo>
                  <a:cubicBezTo>
                    <a:pt x="285013" y="251706"/>
                    <a:pt x="282805" y="255928"/>
                    <a:pt x="281451" y="260336"/>
                  </a:cubicBezTo>
                  <a:cubicBezTo>
                    <a:pt x="281201" y="261043"/>
                    <a:pt x="281597" y="261833"/>
                    <a:pt x="282326" y="262082"/>
                  </a:cubicBezTo>
                  <a:cubicBezTo>
                    <a:pt x="283034" y="262311"/>
                    <a:pt x="283826" y="261937"/>
                    <a:pt x="284076" y="261209"/>
                  </a:cubicBezTo>
                  <a:cubicBezTo>
                    <a:pt x="285576" y="257175"/>
                    <a:pt x="287909" y="253391"/>
                    <a:pt x="290575" y="249752"/>
                  </a:cubicBezTo>
                  <a:cubicBezTo>
                    <a:pt x="292554" y="247069"/>
                    <a:pt x="294741" y="244491"/>
                    <a:pt x="296949" y="241996"/>
                  </a:cubicBezTo>
                  <a:cubicBezTo>
                    <a:pt x="299262" y="239376"/>
                    <a:pt x="301553" y="236818"/>
                    <a:pt x="303761" y="234427"/>
                  </a:cubicBezTo>
                  <a:cubicBezTo>
                    <a:pt x="305094" y="232971"/>
                    <a:pt x="306448" y="231557"/>
                    <a:pt x="307865" y="230206"/>
                  </a:cubicBezTo>
                  <a:cubicBezTo>
                    <a:pt x="308802" y="229311"/>
                    <a:pt x="309760" y="228459"/>
                    <a:pt x="310781" y="227669"/>
                  </a:cubicBezTo>
                  <a:cubicBezTo>
                    <a:pt x="310989" y="227502"/>
                    <a:pt x="313302" y="226026"/>
                    <a:pt x="314197" y="225402"/>
                  </a:cubicBezTo>
                  <a:cubicBezTo>
                    <a:pt x="314427" y="225257"/>
                    <a:pt x="314593" y="225132"/>
                    <a:pt x="314677" y="225070"/>
                  </a:cubicBezTo>
                  <a:cubicBezTo>
                    <a:pt x="315385" y="224425"/>
                    <a:pt x="315156" y="223718"/>
                    <a:pt x="315072" y="223552"/>
                  </a:cubicBezTo>
                  <a:cubicBezTo>
                    <a:pt x="314822" y="222865"/>
                    <a:pt x="314052" y="222533"/>
                    <a:pt x="313385" y="222782"/>
                  </a:cubicBezTo>
                  <a:cubicBezTo>
                    <a:pt x="313218" y="222845"/>
                    <a:pt x="313093" y="222928"/>
                    <a:pt x="312968" y="223011"/>
                  </a:cubicBezTo>
                  <a:close/>
                  <a:moveTo>
                    <a:pt x="312885" y="223094"/>
                  </a:moveTo>
                  <a:lnTo>
                    <a:pt x="312968" y="223011"/>
                  </a:lnTo>
                  <a:cubicBezTo>
                    <a:pt x="312739" y="222699"/>
                    <a:pt x="312635" y="222907"/>
                    <a:pt x="312593" y="223261"/>
                  </a:cubicBezTo>
                  <a:lnTo>
                    <a:pt x="312739" y="223177"/>
                  </a:lnTo>
                  <a:cubicBezTo>
                    <a:pt x="312781" y="223136"/>
                    <a:pt x="312843" y="223115"/>
                    <a:pt x="312885" y="223094"/>
                  </a:cubicBezTo>
                  <a:close/>
                  <a:moveTo>
                    <a:pt x="215312" y="235134"/>
                  </a:moveTo>
                  <a:cubicBezTo>
                    <a:pt x="217937" y="239604"/>
                    <a:pt x="220437" y="244096"/>
                    <a:pt x="222707" y="248463"/>
                  </a:cubicBezTo>
                  <a:cubicBezTo>
                    <a:pt x="226707" y="256177"/>
                    <a:pt x="229998" y="263434"/>
                    <a:pt x="231873" y="269256"/>
                  </a:cubicBezTo>
                  <a:cubicBezTo>
                    <a:pt x="232081" y="269984"/>
                    <a:pt x="232852" y="270400"/>
                    <a:pt x="233581" y="270192"/>
                  </a:cubicBezTo>
                  <a:cubicBezTo>
                    <a:pt x="234310" y="269963"/>
                    <a:pt x="234727" y="269194"/>
                    <a:pt x="234519" y="268466"/>
                  </a:cubicBezTo>
                  <a:cubicBezTo>
                    <a:pt x="232811" y="262436"/>
                    <a:pt x="229790" y="254867"/>
                    <a:pt x="225874" y="246861"/>
                  </a:cubicBezTo>
                  <a:cubicBezTo>
                    <a:pt x="223666" y="242391"/>
                    <a:pt x="221208" y="237775"/>
                    <a:pt x="218520" y="233242"/>
                  </a:cubicBezTo>
                  <a:cubicBezTo>
                    <a:pt x="215187" y="227648"/>
                    <a:pt x="211542" y="222158"/>
                    <a:pt x="207834" y="217126"/>
                  </a:cubicBezTo>
                  <a:cubicBezTo>
                    <a:pt x="203668" y="211450"/>
                    <a:pt x="199356" y="206355"/>
                    <a:pt x="195273" y="202321"/>
                  </a:cubicBezTo>
                  <a:cubicBezTo>
                    <a:pt x="194752" y="201801"/>
                    <a:pt x="193919" y="201801"/>
                    <a:pt x="193398" y="202300"/>
                  </a:cubicBezTo>
                  <a:cubicBezTo>
                    <a:pt x="192877" y="202820"/>
                    <a:pt x="192856" y="203652"/>
                    <a:pt x="193377" y="204172"/>
                  </a:cubicBezTo>
                  <a:cubicBezTo>
                    <a:pt x="197231" y="208247"/>
                    <a:pt x="201210" y="213383"/>
                    <a:pt x="205126" y="219060"/>
                  </a:cubicBezTo>
                  <a:cubicBezTo>
                    <a:pt x="208626" y="224113"/>
                    <a:pt x="212063" y="229603"/>
                    <a:pt x="215312" y="235134"/>
                  </a:cubicBezTo>
                  <a:close/>
                  <a:moveTo>
                    <a:pt x="394960" y="538640"/>
                  </a:moveTo>
                  <a:cubicBezTo>
                    <a:pt x="392314" y="533566"/>
                    <a:pt x="390231" y="527078"/>
                    <a:pt x="388356" y="523356"/>
                  </a:cubicBezTo>
                  <a:cubicBezTo>
                    <a:pt x="381399" y="509570"/>
                    <a:pt x="375295" y="495410"/>
                    <a:pt x="368671" y="481478"/>
                  </a:cubicBezTo>
                  <a:cubicBezTo>
                    <a:pt x="367004" y="477984"/>
                    <a:pt x="365317" y="474491"/>
                    <a:pt x="363567" y="471039"/>
                  </a:cubicBezTo>
                  <a:cubicBezTo>
                    <a:pt x="354318" y="452803"/>
                    <a:pt x="345027" y="434588"/>
                    <a:pt x="335529" y="416476"/>
                  </a:cubicBezTo>
                  <a:cubicBezTo>
                    <a:pt x="326030" y="398365"/>
                    <a:pt x="316322" y="380378"/>
                    <a:pt x="306511" y="362433"/>
                  </a:cubicBezTo>
                  <a:cubicBezTo>
                    <a:pt x="300574" y="351662"/>
                    <a:pt x="293721" y="341244"/>
                    <a:pt x="287492" y="330577"/>
                  </a:cubicBezTo>
                  <a:cubicBezTo>
                    <a:pt x="284826" y="326023"/>
                    <a:pt x="282284" y="321428"/>
                    <a:pt x="279972" y="316708"/>
                  </a:cubicBezTo>
                  <a:cubicBezTo>
                    <a:pt x="279639" y="316022"/>
                    <a:pt x="278826" y="315751"/>
                    <a:pt x="278139" y="316084"/>
                  </a:cubicBezTo>
                  <a:cubicBezTo>
                    <a:pt x="277451" y="316396"/>
                    <a:pt x="277160" y="317228"/>
                    <a:pt x="277493" y="317914"/>
                  </a:cubicBezTo>
                  <a:cubicBezTo>
                    <a:pt x="279764" y="322717"/>
                    <a:pt x="282284" y="327396"/>
                    <a:pt x="284930" y="332054"/>
                  </a:cubicBezTo>
                  <a:cubicBezTo>
                    <a:pt x="291033" y="342762"/>
                    <a:pt x="297783" y="353222"/>
                    <a:pt x="303574" y="364014"/>
                  </a:cubicBezTo>
                  <a:cubicBezTo>
                    <a:pt x="311302" y="378424"/>
                    <a:pt x="318926" y="392875"/>
                    <a:pt x="326529" y="407348"/>
                  </a:cubicBezTo>
                  <a:cubicBezTo>
                    <a:pt x="332237" y="418202"/>
                    <a:pt x="337903" y="429077"/>
                    <a:pt x="343548" y="439953"/>
                  </a:cubicBezTo>
                  <a:cubicBezTo>
                    <a:pt x="349214" y="450828"/>
                    <a:pt x="354860" y="461703"/>
                    <a:pt x="360463" y="472599"/>
                  </a:cubicBezTo>
                  <a:cubicBezTo>
                    <a:pt x="367546" y="486323"/>
                    <a:pt x="373795" y="500421"/>
                    <a:pt x="380544" y="514290"/>
                  </a:cubicBezTo>
                  <a:cubicBezTo>
                    <a:pt x="382232" y="517763"/>
                    <a:pt x="383961" y="521235"/>
                    <a:pt x="385752" y="524666"/>
                  </a:cubicBezTo>
                  <a:cubicBezTo>
                    <a:pt x="387669" y="528388"/>
                    <a:pt x="389835" y="534855"/>
                    <a:pt x="392543" y="539908"/>
                  </a:cubicBezTo>
                  <a:cubicBezTo>
                    <a:pt x="393897" y="542445"/>
                    <a:pt x="395397" y="544628"/>
                    <a:pt x="397022" y="546042"/>
                  </a:cubicBezTo>
                  <a:cubicBezTo>
                    <a:pt x="397563" y="546541"/>
                    <a:pt x="398417" y="546479"/>
                    <a:pt x="398897" y="545938"/>
                  </a:cubicBezTo>
                  <a:cubicBezTo>
                    <a:pt x="399376" y="545377"/>
                    <a:pt x="399313" y="544545"/>
                    <a:pt x="398772" y="544067"/>
                  </a:cubicBezTo>
                  <a:cubicBezTo>
                    <a:pt x="397355" y="542819"/>
                    <a:pt x="396105" y="540865"/>
                    <a:pt x="394960" y="538640"/>
                  </a:cubicBezTo>
                  <a:close/>
                  <a:moveTo>
                    <a:pt x="394210" y="466673"/>
                  </a:moveTo>
                  <a:cubicBezTo>
                    <a:pt x="394126" y="466860"/>
                    <a:pt x="394126" y="467026"/>
                    <a:pt x="394251" y="467005"/>
                  </a:cubicBezTo>
                  <a:cubicBezTo>
                    <a:pt x="394251" y="466901"/>
                    <a:pt x="394251" y="466818"/>
                    <a:pt x="394251" y="466735"/>
                  </a:cubicBezTo>
                  <a:cubicBezTo>
                    <a:pt x="394230" y="466714"/>
                    <a:pt x="394230" y="466693"/>
                    <a:pt x="394210" y="466673"/>
                  </a:cubicBezTo>
                  <a:close/>
                  <a:moveTo>
                    <a:pt x="371650" y="441387"/>
                  </a:moveTo>
                  <a:cubicBezTo>
                    <a:pt x="368796" y="438892"/>
                    <a:pt x="365879" y="436459"/>
                    <a:pt x="362942" y="434089"/>
                  </a:cubicBezTo>
                  <a:cubicBezTo>
                    <a:pt x="355547" y="428162"/>
                    <a:pt x="347860" y="422590"/>
                    <a:pt x="340049" y="417308"/>
                  </a:cubicBezTo>
                  <a:cubicBezTo>
                    <a:pt x="339424" y="416871"/>
                    <a:pt x="338549" y="417017"/>
                    <a:pt x="338112" y="417641"/>
                  </a:cubicBezTo>
                  <a:cubicBezTo>
                    <a:pt x="337674" y="418265"/>
                    <a:pt x="337820" y="419117"/>
                    <a:pt x="338445" y="419554"/>
                  </a:cubicBezTo>
                  <a:cubicBezTo>
                    <a:pt x="344528" y="423962"/>
                    <a:pt x="350423" y="428599"/>
                    <a:pt x="356255" y="433361"/>
                  </a:cubicBezTo>
                  <a:cubicBezTo>
                    <a:pt x="359755" y="436189"/>
                    <a:pt x="363192" y="439100"/>
                    <a:pt x="366629" y="442011"/>
                  </a:cubicBezTo>
                  <a:cubicBezTo>
                    <a:pt x="371816" y="446378"/>
                    <a:pt x="376961" y="450765"/>
                    <a:pt x="381940" y="455298"/>
                  </a:cubicBezTo>
                  <a:cubicBezTo>
                    <a:pt x="382628" y="455901"/>
                    <a:pt x="390981" y="462950"/>
                    <a:pt x="393710" y="466173"/>
                  </a:cubicBezTo>
                  <a:cubicBezTo>
                    <a:pt x="393855" y="466340"/>
                    <a:pt x="394064" y="466527"/>
                    <a:pt x="394210" y="466673"/>
                  </a:cubicBezTo>
                  <a:cubicBezTo>
                    <a:pt x="394251" y="466548"/>
                    <a:pt x="394314" y="466402"/>
                    <a:pt x="394376" y="466298"/>
                  </a:cubicBezTo>
                  <a:cubicBezTo>
                    <a:pt x="394314" y="466444"/>
                    <a:pt x="394272" y="466589"/>
                    <a:pt x="394251" y="466735"/>
                  </a:cubicBezTo>
                  <a:cubicBezTo>
                    <a:pt x="394355" y="466860"/>
                    <a:pt x="394397" y="466943"/>
                    <a:pt x="394314" y="466984"/>
                  </a:cubicBezTo>
                  <a:cubicBezTo>
                    <a:pt x="394293" y="466984"/>
                    <a:pt x="394272" y="466984"/>
                    <a:pt x="394251" y="467005"/>
                  </a:cubicBezTo>
                  <a:cubicBezTo>
                    <a:pt x="394293" y="467338"/>
                    <a:pt x="394480" y="467691"/>
                    <a:pt x="394772" y="467920"/>
                  </a:cubicBezTo>
                  <a:cubicBezTo>
                    <a:pt x="395355" y="468357"/>
                    <a:pt x="396189" y="468232"/>
                    <a:pt x="396626" y="467650"/>
                  </a:cubicBezTo>
                  <a:cubicBezTo>
                    <a:pt x="396855" y="467380"/>
                    <a:pt x="396980" y="467005"/>
                    <a:pt x="396938" y="466548"/>
                  </a:cubicBezTo>
                  <a:cubicBezTo>
                    <a:pt x="396897" y="466132"/>
                    <a:pt x="396543" y="465383"/>
                    <a:pt x="395834" y="464468"/>
                  </a:cubicBezTo>
                  <a:cubicBezTo>
                    <a:pt x="393147" y="461058"/>
                    <a:pt x="384877" y="453510"/>
                    <a:pt x="384211" y="452865"/>
                  </a:cubicBezTo>
                  <a:cubicBezTo>
                    <a:pt x="380086" y="448977"/>
                    <a:pt x="375920" y="445109"/>
                    <a:pt x="371650" y="441387"/>
                  </a:cubicBezTo>
                  <a:close/>
                  <a:moveTo>
                    <a:pt x="367358" y="393354"/>
                  </a:moveTo>
                  <a:cubicBezTo>
                    <a:pt x="361526" y="389236"/>
                    <a:pt x="355610" y="385223"/>
                    <a:pt x="349402" y="381792"/>
                  </a:cubicBezTo>
                  <a:cubicBezTo>
                    <a:pt x="339091" y="376116"/>
                    <a:pt x="327988" y="372061"/>
                    <a:pt x="315218" y="371375"/>
                  </a:cubicBezTo>
                  <a:cubicBezTo>
                    <a:pt x="314468" y="371333"/>
                    <a:pt x="313802" y="371894"/>
                    <a:pt x="313760" y="372664"/>
                  </a:cubicBezTo>
                  <a:cubicBezTo>
                    <a:pt x="313698" y="373433"/>
                    <a:pt x="314281" y="374078"/>
                    <a:pt x="315052" y="374140"/>
                  </a:cubicBezTo>
                  <a:cubicBezTo>
                    <a:pt x="324155" y="374889"/>
                    <a:pt x="332279" y="377488"/>
                    <a:pt x="339903" y="381044"/>
                  </a:cubicBezTo>
                  <a:cubicBezTo>
                    <a:pt x="344298" y="383102"/>
                    <a:pt x="348548" y="385494"/>
                    <a:pt x="352693" y="388051"/>
                  </a:cubicBezTo>
                  <a:cubicBezTo>
                    <a:pt x="355485" y="389756"/>
                    <a:pt x="358234" y="391524"/>
                    <a:pt x="360963" y="393333"/>
                  </a:cubicBezTo>
                  <a:cubicBezTo>
                    <a:pt x="371316" y="400174"/>
                    <a:pt x="381440" y="407535"/>
                    <a:pt x="392460" y="413149"/>
                  </a:cubicBezTo>
                  <a:cubicBezTo>
                    <a:pt x="393106" y="413503"/>
                    <a:pt x="393897" y="413253"/>
                    <a:pt x="394251" y="412609"/>
                  </a:cubicBezTo>
                  <a:cubicBezTo>
                    <a:pt x="394585" y="411964"/>
                    <a:pt x="394335" y="411153"/>
                    <a:pt x="393689" y="410820"/>
                  </a:cubicBezTo>
                  <a:cubicBezTo>
                    <a:pt x="384481" y="405788"/>
                    <a:pt x="376003" y="399425"/>
                    <a:pt x="367358" y="393354"/>
                  </a:cubicBezTo>
                  <a:close/>
                  <a:moveTo>
                    <a:pt x="360276" y="354615"/>
                  </a:moveTo>
                  <a:cubicBezTo>
                    <a:pt x="355110" y="351870"/>
                    <a:pt x="349402" y="347628"/>
                    <a:pt x="345611" y="345944"/>
                  </a:cubicBezTo>
                  <a:cubicBezTo>
                    <a:pt x="342653" y="344634"/>
                    <a:pt x="339653" y="343428"/>
                    <a:pt x="336653" y="342347"/>
                  </a:cubicBezTo>
                  <a:cubicBezTo>
                    <a:pt x="333612" y="341265"/>
                    <a:pt x="330550" y="340267"/>
                    <a:pt x="327467" y="339394"/>
                  </a:cubicBezTo>
                  <a:cubicBezTo>
                    <a:pt x="323759" y="338333"/>
                    <a:pt x="320009" y="337418"/>
                    <a:pt x="316239" y="336587"/>
                  </a:cubicBezTo>
                  <a:cubicBezTo>
                    <a:pt x="310656" y="335360"/>
                    <a:pt x="304990" y="334362"/>
                    <a:pt x="299262" y="333447"/>
                  </a:cubicBezTo>
                  <a:cubicBezTo>
                    <a:pt x="298512" y="333322"/>
                    <a:pt x="297783" y="333821"/>
                    <a:pt x="297658" y="334570"/>
                  </a:cubicBezTo>
                  <a:cubicBezTo>
                    <a:pt x="297512" y="335318"/>
                    <a:pt x="298012" y="336046"/>
                    <a:pt x="298762" y="336171"/>
                  </a:cubicBezTo>
                  <a:cubicBezTo>
                    <a:pt x="306594" y="337710"/>
                    <a:pt x="314281" y="339498"/>
                    <a:pt x="321863" y="341619"/>
                  </a:cubicBezTo>
                  <a:cubicBezTo>
                    <a:pt x="324905" y="342471"/>
                    <a:pt x="327925" y="343386"/>
                    <a:pt x="330925" y="344343"/>
                  </a:cubicBezTo>
                  <a:cubicBezTo>
                    <a:pt x="335404" y="345777"/>
                    <a:pt x="339840" y="347337"/>
                    <a:pt x="344236" y="349167"/>
                  </a:cubicBezTo>
                  <a:cubicBezTo>
                    <a:pt x="348027" y="350706"/>
                    <a:pt x="353756" y="354719"/>
                    <a:pt x="358943" y="357235"/>
                  </a:cubicBezTo>
                  <a:cubicBezTo>
                    <a:pt x="361630" y="358545"/>
                    <a:pt x="364213" y="359460"/>
                    <a:pt x="366338" y="359564"/>
                  </a:cubicBezTo>
                  <a:cubicBezTo>
                    <a:pt x="367067" y="359605"/>
                    <a:pt x="367692" y="359065"/>
                    <a:pt x="367754" y="358337"/>
                  </a:cubicBezTo>
                  <a:cubicBezTo>
                    <a:pt x="367796" y="357609"/>
                    <a:pt x="367233" y="356985"/>
                    <a:pt x="366504" y="356923"/>
                  </a:cubicBezTo>
                  <a:cubicBezTo>
                    <a:pt x="364692" y="356777"/>
                    <a:pt x="362546" y="355842"/>
                    <a:pt x="360276" y="354615"/>
                  </a:cubicBezTo>
                  <a:close/>
                  <a:moveTo>
                    <a:pt x="306990" y="372560"/>
                  </a:moveTo>
                  <a:cubicBezTo>
                    <a:pt x="307240" y="373059"/>
                    <a:pt x="307302" y="373683"/>
                    <a:pt x="307115" y="374411"/>
                  </a:cubicBezTo>
                  <a:cubicBezTo>
                    <a:pt x="306907" y="375221"/>
                    <a:pt x="306303" y="376282"/>
                    <a:pt x="305615" y="377384"/>
                  </a:cubicBezTo>
                  <a:cubicBezTo>
                    <a:pt x="304865" y="378569"/>
                    <a:pt x="303969" y="379838"/>
                    <a:pt x="303678" y="380815"/>
                  </a:cubicBezTo>
                  <a:cubicBezTo>
                    <a:pt x="302803" y="383685"/>
                    <a:pt x="301928" y="386575"/>
                    <a:pt x="301095" y="389465"/>
                  </a:cubicBezTo>
                  <a:cubicBezTo>
                    <a:pt x="300262" y="392335"/>
                    <a:pt x="299470" y="395225"/>
                    <a:pt x="298762" y="398136"/>
                  </a:cubicBezTo>
                  <a:cubicBezTo>
                    <a:pt x="297449" y="403335"/>
                    <a:pt x="296262" y="408596"/>
                    <a:pt x="295116" y="413856"/>
                  </a:cubicBezTo>
                  <a:cubicBezTo>
                    <a:pt x="293970" y="419096"/>
                    <a:pt x="292887" y="424357"/>
                    <a:pt x="291971" y="429660"/>
                  </a:cubicBezTo>
                  <a:cubicBezTo>
                    <a:pt x="290763" y="436709"/>
                    <a:pt x="289804" y="443799"/>
                    <a:pt x="289284" y="450932"/>
                  </a:cubicBezTo>
                  <a:cubicBezTo>
                    <a:pt x="289242" y="451701"/>
                    <a:pt x="288596" y="452283"/>
                    <a:pt x="287846" y="452242"/>
                  </a:cubicBezTo>
                  <a:cubicBezTo>
                    <a:pt x="287075" y="452200"/>
                    <a:pt x="286492" y="451555"/>
                    <a:pt x="286534" y="450786"/>
                  </a:cubicBezTo>
                  <a:cubicBezTo>
                    <a:pt x="286888" y="441720"/>
                    <a:pt x="287867" y="432695"/>
                    <a:pt x="289388" y="423733"/>
                  </a:cubicBezTo>
                  <a:cubicBezTo>
                    <a:pt x="289992" y="420157"/>
                    <a:pt x="290679" y="416601"/>
                    <a:pt x="291450" y="413066"/>
                  </a:cubicBezTo>
                  <a:cubicBezTo>
                    <a:pt x="292616" y="407743"/>
                    <a:pt x="293970" y="402482"/>
                    <a:pt x="295366" y="397242"/>
                  </a:cubicBezTo>
                  <a:cubicBezTo>
                    <a:pt x="296012" y="394913"/>
                    <a:pt x="296699" y="392563"/>
                    <a:pt x="297428" y="390255"/>
                  </a:cubicBezTo>
                  <a:cubicBezTo>
                    <a:pt x="298512" y="386783"/>
                    <a:pt x="299678" y="383331"/>
                    <a:pt x="300845" y="379900"/>
                  </a:cubicBezTo>
                  <a:cubicBezTo>
                    <a:pt x="301199" y="378923"/>
                    <a:pt x="302011" y="377654"/>
                    <a:pt x="302865" y="376428"/>
                  </a:cubicBezTo>
                  <a:cubicBezTo>
                    <a:pt x="303490" y="375492"/>
                    <a:pt x="304157" y="374598"/>
                    <a:pt x="304428" y="373870"/>
                  </a:cubicBezTo>
                  <a:cubicBezTo>
                    <a:pt x="303928" y="373620"/>
                    <a:pt x="303636" y="373038"/>
                    <a:pt x="303740" y="372456"/>
                  </a:cubicBezTo>
                  <a:cubicBezTo>
                    <a:pt x="303886" y="371728"/>
                    <a:pt x="304594" y="371271"/>
                    <a:pt x="305303" y="371416"/>
                  </a:cubicBezTo>
                  <a:cubicBezTo>
                    <a:pt x="306219" y="371583"/>
                    <a:pt x="306698" y="372040"/>
                    <a:pt x="306990" y="372560"/>
                  </a:cubicBezTo>
                  <a:close/>
                  <a:moveTo>
                    <a:pt x="304844" y="374015"/>
                  </a:moveTo>
                  <a:cubicBezTo>
                    <a:pt x="304844" y="374015"/>
                    <a:pt x="304823" y="374015"/>
                    <a:pt x="304803" y="373995"/>
                  </a:cubicBezTo>
                  <a:cubicBezTo>
                    <a:pt x="304782" y="373995"/>
                    <a:pt x="304740" y="373995"/>
                    <a:pt x="304719" y="373995"/>
                  </a:cubicBezTo>
                  <a:cubicBezTo>
                    <a:pt x="304782" y="374057"/>
                    <a:pt x="304823" y="374078"/>
                    <a:pt x="304844" y="374015"/>
                  </a:cubicBezTo>
                  <a:close/>
                  <a:moveTo>
                    <a:pt x="331133" y="421924"/>
                  </a:moveTo>
                  <a:cubicBezTo>
                    <a:pt x="330446" y="422195"/>
                    <a:pt x="330112" y="422964"/>
                    <a:pt x="330383" y="423629"/>
                  </a:cubicBezTo>
                  <a:cubicBezTo>
                    <a:pt x="330467" y="423879"/>
                    <a:pt x="330633" y="424087"/>
                    <a:pt x="330841" y="424232"/>
                  </a:cubicBezTo>
                  <a:cubicBezTo>
                    <a:pt x="330279" y="425917"/>
                    <a:pt x="328842" y="428578"/>
                    <a:pt x="328571" y="430055"/>
                  </a:cubicBezTo>
                  <a:lnTo>
                    <a:pt x="325738" y="445900"/>
                  </a:lnTo>
                  <a:cubicBezTo>
                    <a:pt x="325050" y="449767"/>
                    <a:pt x="324405" y="453635"/>
                    <a:pt x="323905" y="457502"/>
                  </a:cubicBezTo>
                  <a:cubicBezTo>
                    <a:pt x="323426" y="461412"/>
                    <a:pt x="323051" y="465300"/>
                    <a:pt x="322842" y="469209"/>
                  </a:cubicBezTo>
                  <a:cubicBezTo>
                    <a:pt x="322384" y="477007"/>
                    <a:pt x="322530" y="484825"/>
                    <a:pt x="323280" y="492769"/>
                  </a:cubicBezTo>
                  <a:cubicBezTo>
                    <a:pt x="323342" y="493517"/>
                    <a:pt x="324009" y="494079"/>
                    <a:pt x="324780" y="494037"/>
                  </a:cubicBezTo>
                  <a:cubicBezTo>
                    <a:pt x="325530" y="493975"/>
                    <a:pt x="326092" y="493309"/>
                    <a:pt x="326050" y="492540"/>
                  </a:cubicBezTo>
                  <a:cubicBezTo>
                    <a:pt x="325675" y="486302"/>
                    <a:pt x="325759" y="480168"/>
                    <a:pt x="326113" y="474075"/>
                  </a:cubicBezTo>
                  <a:cubicBezTo>
                    <a:pt x="326363" y="469459"/>
                    <a:pt x="326821" y="464863"/>
                    <a:pt x="327342" y="460247"/>
                  </a:cubicBezTo>
                  <a:cubicBezTo>
                    <a:pt x="327884" y="455673"/>
                    <a:pt x="328467" y="451098"/>
                    <a:pt x="329196" y="446461"/>
                  </a:cubicBezTo>
                  <a:lnTo>
                    <a:pt x="331529" y="430533"/>
                  </a:lnTo>
                  <a:cubicBezTo>
                    <a:pt x="331716" y="429181"/>
                    <a:pt x="332925" y="426748"/>
                    <a:pt x="333425" y="425147"/>
                  </a:cubicBezTo>
                  <a:cubicBezTo>
                    <a:pt x="333758" y="424066"/>
                    <a:pt x="333779" y="423193"/>
                    <a:pt x="333570" y="422756"/>
                  </a:cubicBezTo>
                  <a:cubicBezTo>
                    <a:pt x="333383" y="422319"/>
                    <a:pt x="333091" y="422007"/>
                    <a:pt x="332675" y="421862"/>
                  </a:cubicBezTo>
                  <a:cubicBezTo>
                    <a:pt x="332321" y="421716"/>
                    <a:pt x="331821" y="421633"/>
                    <a:pt x="331133" y="421924"/>
                  </a:cubicBezTo>
                  <a:close/>
                  <a:moveTo>
                    <a:pt x="356026" y="475364"/>
                  </a:moveTo>
                  <a:cubicBezTo>
                    <a:pt x="355297" y="475510"/>
                    <a:pt x="354818" y="476196"/>
                    <a:pt x="354943" y="476903"/>
                  </a:cubicBezTo>
                  <a:lnTo>
                    <a:pt x="354964" y="476945"/>
                  </a:lnTo>
                  <a:lnTo>
                    <a:pt x="354985" y="476945"/>
                  </a:lnTo>
                  <a:cubicBezTo>
                    <a:pt x="354985" y="476945"/>
                    <a:pt x="354964" y="476965"/>
                    <a:pt x="354964" y="477007"/>
                  </a:cubicBezTo>
                  <a:cubicBezTo>
                    <a:pt x="354985" y="477069"/>
                    <a:pt x="355026" y="477153"/>
                    <a:pt x="355047" y="477236"/>
                  </a:cubicBezTo>
                  <a:lnTo>
                    <a:pt x="354964" y="477111"/>
                  </a:lnTo>
                  <a:cubicBezTo>
                    <a:pt x="354922" y="477901"/>
                    <a:pt x="354651" y="479606"/>
                    <a:pt x="354631" y="479689"/>
                  </a:cubicBezTo>
                  <a:lnTo>
                    <a:pt x="353777" y="485616"/>
                  </a:lnTo>
                  <a:cubicBezTo>
                    <a:pt x="353527" y="487612"/>
                    <a:pt x="353277" y="489608"/>
                    <a:pt x="353110" y="491625"/>
                  </a:cubicBezTo>
                  <a:cubicBezTo>
                    <a:pt x="352985" y="492977"/>
                    <a:pt x="352922" y="494307"/>
                    <a:pt x="352860" y="495659"/>
                  </a:cubicBezTo>
                  <a:cubicBezTo>
                    <a:pt x="352756" y="499028"/>
                    <a:pt x="352777" y="502396"/>
                    <a:pt x="352881" y="505786"/>
                  </a:cubicBezTo>
                  <a:cubicBezTo>
                    <a:pt x="352860" y="506534"/>
                    <a:pt x="353464" y="507179"/>
                    <a:pt x="354235" y="507179"/>
                  </a:cubicBezTo>
                  <a:cubicBezTo>
                    <a:pt x="355006" y="507200"/>
                    <a:pt x="355631" y="506576"/>
                    <a:pt x="355631" y="505827"/>
                  </a:cubicBezTo>
                  <a:cubicBezTo>
                    <a:pt x="355818" y="503041"/>
                    <a:pt x="356089" y="500254"/>
                    <a:pt x="356339" y="497489"/>
                  </a:cubicBezTo>
                  <a:cubicBezTo>
                    <a:pt x="356505" y="495638"/>
                    <a:pt x="356693" y="493767"/>
                    <a:pt x="356839" y="491916"/>
                  </a:cubicBezTo>
                  <a:cubicBezTo>
                    <a:pt x="356984" y="489920"/>
                    <a:pt x="357068" y="487924"/>
                    <a:pt x="357214" y="485928"/>
                  </a:cubicBezTo>
                  <a:lnTo>
                    <a:pt x="357589" y="479981"/>
                  </a:lnTo>
                  <a:cubicBezTo>
                    <a:pt x="357589" y="479877"/>
                    <a:pt x="357714" y="477776"/>
                    <a:pt x="357651" y="476945"/>
                  </a:cubicBezTo>
                  <a:cubicBezTo>
                    <a:pt x="357630" y="476508"/>
                    <a:pt x="357526" y="476196"/>
                    <a:pt x="357464" y="476092"/>
                  </a:cubicBezTo>
                  <a:cubicBezTo>
                    <a:pt x="357047" y="475406"/>
                    <a:pt x="356505" y="475260"/>
                    <a:pt x="356026" y="475364"/>
                  </a:cubicBezTo>
                  <a:close/>
                  <a:moveTo>
                    <a:pt x="218291" y="276181"/>
                  </a:moveTo>
                  <a:cubicBezTo>
                    <a:pt x="218270" y="276056"/>
                    <a:pt x="218145" y="276118"/>
                    <a:pt x="218020" y="276201"/>
                  </a:cubicBezTo>
                  <a:lnTo>
                    <a:pt x="218104" y="276243"/>
                  </a:lnTo>
                  <a:cubicBezTo>
                    <a:pt x="218166" y="276201"/>
                    <a:pt x="218229" y="276181"/>
                    <a:pt x="218291" y="276181"/>
                  </a:cubicBezTo>
                  <a:close/>
                  <a:moveTo>
                    <a:pt x="103512" y="230226"/>
                  </a:moveTo>
                  <a:cubicBezTo>
                    <a:pt x="103595" y="230310"/>
                    <a:pt x="103679" y="230372"/>
                    <a:pt x="103720" y="230289"/>
                  </a:cubicBezTo>
                  <a:lnTo>
                    <a:pt x="103595" y="230226"/>
                  </a:lnTo>
                  <a:lnTo>
                    <a:pt x="103512" y="230226"/>
                  </a:lnTo>
                  <a:close/>
                  <a:moveTo>
                    <a:pt x="77661" y="265222"/>
                  </a:moveTo>
                  <a:cubicBezTo>
                    <a:pt x="68891" y="265472"/>
                    <a:pt x="60600" y="264890"/>
                    <a:pt x="53622" y="263122"/>
                  </a:cubicBezTo>
                  <a:cubicBezTo>
                    <a:pt x="52872" y="262935"/>
                    <a:pt x="52413" y="262186"/>
                    <a:pt x="52601" y="261459"/>
                  </a:cubicBezTo>
                  <a:cubicBezTo>
                    <a:pt x="52768" y="260710"/>
                    <a:pt x="53517" y="260253"/>
                    <a:pt x="54267" y="260440"/>
                  </a:cubicBezTo>
                  <a:cubicBezTo>
                    <a:pt x="59996" y="261729"/>
                    <a:pt x="66599" y="262124"/>
                    <a:pt x="73599" y="261958"/>
                  </a:cubicBezTo>
                  <a:cubicBezTo>
                    <a:pt x="79910" y="261812"/>
                    <a:pt x="86535" y="261188"/>
                    <a:pt x="93138" y="260315"/>
                  </a:cubicBezTo>
                  <a:cubicBezTo>
                    <a:pt x="101116" y="259275"/>
                    <a:pt x="109074" y="257861"/>
                    <a:pt x="116427" y="256364"/>
                  </a:cubicBezTo>
                  <a:cubicBezTo>
                    <a:pt x="129738" y="253640"/>
                    <a:pt x="140904" y="250625"/>
                    <a:pt x="146653" y="248982"/>
                  </a:cubicBezTo>
                  <a:cubicBezTo>
                    <a:pt x="132759" y="242807"/>
                    <a:pt x="118885" y="236610"/>
                    <a:pt x="104887" y="230330"/>
                  </a:cubicBezTo>
                  <a:cubicBezTo>
                    <a:pt x="104804" y="230289"/>
                    <a:pt x="104720" y="230247"/>
                    <a:pt x="104616" y="230206"/>
                  </a:cubicBezTo>
                  <a:cubicBezTo>
                    <a:pt x="104533" y="230247"/>
                    <a:pt x="104554" y="230393"/>
                    <a:pt x="104470" y="230414"/>
                  </a:cubicBezTo>
                  <a:cubicBezTo>
                    <a:pt x="104199" y="230455"/>
                    <a:pt x="103950" y="230414"/>
                    <a:pt x="103720" y="230289"/>
                  </a:cubicBezTo>
                  <a:cubicBezTo>
                    <a:pt x="103720" y="230289"/>
                    <a:pt x="103720" y="230268"/>
                    <a:pt x="103741" y="230247"/>
                  </a:cubicBezTo>
                  <a:cubicBezTo>
                    <a:pt x="103741" y="230226"/>
                    <a:pt x="103700" y="230247"/>
                    <a:pt x="103679" y="230247"/>
                  </a:cubicBezTo>
                  <a:lnTo>
                    <a:pt x="103595" y="230226"/>
                  </a:lnTo>
                  <a:cubicBezTo>
                    <a:pt x="103512" y="230164"/>
                    <a:pt x="103408" y="230102"/>
                    <a:pt x="103325" y="230018"/>
                  </a:cubicBezTo>
                  <a:cubicBezTo>
                    <a:pt x="103387" y="230081"/>
                    <a:pt x="103450" y="230164"/>
                    <a:pt x="103512" y="230226"/>
                  </a:cubicBezTo>
                  <a:cubicBezTo>
                    <a:pt x="102825" y="230164"/>
                    <a:pt x="101554" y="230226"/>
                    <a:pt x="99804" y="230330"/>
                  </a:cubicBezTo>
                  <a:cubicBezTo>
                    <a:pt x="94576" y="230642"/>
                    <a:pt x="85389" y="231620"/>
                    <a:pt x="75036" y="232472"/>
                  </a:cubicBezTo>
                  <a:cubicBezTo>
                    <a:pt x="69662" y="232909"/>
                    <a:pt x="63996" y="233325"/>
                    <a:pt x="58413" y="233616"/>
                  </a:cubicBezTo>
                  <a:cubicBezTo>
                    <a:pt x="54205" y="233845"/>
                    <a:pt x="50018" y="233969"/>
                    <a:pt x="46081" y="234032"/>
                  </a:cubicBezTo>
                  <a:cubicBezTo>
                    <a:pt x="38748" y="234136"/>
                    <a:pt x="32166" y="233949"/>
                    <a:pt x="27437" y="233366"/>
                  </a:cubicBezTo>
                  <a:cubicBezTo>
                    <a:pt x="26666" y="233283"/>
                    <a:pt x="26125" y="232597"/>
                    <a:pt x="26208" y="231848"/>
                  </a:cubicBezTo>
                  <a:cubicBezTo>
                    <a:pt x="26291" y="231079"/>
                    <a:pt x="26979" y="230538"/>
                    <a:pt x="27729" y="230622"/>
                  </a:cubicBezTo>
                  <a:cubicBezTo>
                    <a:pt x="32874" y="231079"/>
                    <a:pt x="40186" y="230913"/>
                    <a:pt x="48268" y="230497"/>
                  </a:cubicBezTo>
                  <a:cubicBezTo>
                    <a:pt x="52705" y="230289"/>
                    <a:pt x="57371" y="229977"/>
                    <a:pt x="62037" y="229686"/>
                  </a:cubicBezTo>
                  <a:cubicBezTo>
                    <a:pt x="66724" y="229395"/>
                    <a:pt x="71391" y="229104"/>
                    <a:pt x="75828" y="228812"/>
                  </a:cubicBezTo>
                  <a:cubicBezTo>
                    <a:pt x="84014" y="228293"/>
                    <a:pt x="91388" y="227835"/>
                    <a:pt x="96596" y="227606"/>
                  </a:cubicBezTo>
                  <a:cubicBezTo>
                    <a:pt x="97367" y="227565"/>
                    <a:pt x="97888" y="227565"/>
                    <a:pt x="98575" y="227544"/>
                  </a:cubicBezTo>
                  <a:cubicBezTo>
                    <a:pt x="87889" y="222761"/>
                    <a:pt x="77202" y="217979"/>
                    <a:pt x="66412" y="213425"/>
                  </a:cubicBezTo>
                  <a:cubicBezTo>
                    <a:pt x="44810" y="204255"/>
                    <a:pt x="23042" y="195730"/>
                    <a:pt x="961" y="188722"/>
                  </a:cubicBezTo>
                  <a:cubicBezTo>
                    <a:pt x="232" y="188493"/>
                    <a:pt x="-164" y="187724"/>
                    <a:pt x="65" y="186996"/>
                  </a:cubicBezTo>
                  <a:cubicBezTo>
                    <a:pt x="294" y="186268"/>
                    <a:pt x="1065" y="185853"/>
                    <a:pt x="1794" y="186081"/>
                  </a:cubicBezTo>
                  <a:cubicBezTo>
                    <a:pt x="24042" y="192881"/>
                    <a:pt x="46018" y="201136"/>
                    <a:pt x="67787" y="210160"/>
                  </a:cubicBezTo>
                  <a:cubicBezTo>
                    <a:pt x="76640" y="213841"/>
                    <a:pt x="85431" y="217750"/>
                    <a:pt x="94221" y="221618"/>
                  </a:cubicBezTo>
                  <a:cubicBezTo>
                    <a:pt x="90909" y="218104"/>
                    <a:pt x="86639" y="214132"/>
                    <a:pt x="81514" y="209828"/>
                  </a:cubicBezTo>
                  <a:cubicBezTo>
                    <a:pt x="78577" y="207353"/>
                    <a:pt x="75473" y="204837"/>
                    <a:pt x="72349" y="202342"/>
                  </a:cubicBezTo>
                  <a:cubicBezTo>
                    <a:pt x="70286" y="200678"/>
                    <a:pt x="68224" y="199015"/>
                    <a:pt x="66204" y="197393"/>
                  </a:cubicBezTo>
                  <a:cubicBezTo>
                    <a:pt x="62933" y="194794"/>
                    <a:pt x="59788" y="192278"/>
                    <a:pt x="56913" y="190011"/>
                  </a:cubicBezTo>
                  <a:cubicBezTo>
                    <a:pt x="48830" y="183628"/>
                    <a:pt x="42873" y="179095"/>
                    <a:pt x="42873" y="179095"/>
                  </a:cubicBezTo>
                  <a:cubicBezTo>
                    <a:pt x="42248" y="178637"/>
                    <a:pt x="42102" y="177785"/>
                    <a:pt x="42560" y="177161"/>
                  </a:cubicBezTo>
                  <a:cubicBezTo>
                    <a:pt x="42998" y="176537"/>
                    <a:pt x="43873" y="176412"/>
                    <a:pt x="44477" y="176849"/>
                  </a:cubicBezTo>
                  <a:cubicBezTo>
                    <a:pt x="44477" y="176849"/>
                    <a:pt x="53934" y="183336"/>
                    <a:pt x="65141" y="191883"/>
                  </a:cubicBezTo>
                  <a:cubicBezTo>
                    <a:pt x="67328" y="193546"/>
                    <a:pt x="69599" y="195314"/>
                    <a:pt x="71849" y="197123"/>
                  </a:cubicBezTo>
                  <a:cubicBezTo>
                    <a:pt x="74057" y="198911"/>
                    <a:pt x="76265" y="200720"/>
                    <a:pt x="78411" y="202571"/>
                  </a:cubicBezTo>
                  <a:cubicBezTo>
                    <a:pt x="86930" y="209828"/>
                    <a:pt x="94721" y="217251"/>
                    <a:pt x="98804" y="222595"/>
                  </a:cubicBezTo>
                  <a:cubicBezTo>
                    <a:pt x="99033" y="222886"/>
                    <a:pt x="98742" y="223219"/>
                    <a:pt x="98679" y="223572"/>
                  </a:cubicBezTo>
                  <a:cubicBezTo>
                    <a:pt x="101241" y="224716"/>
                    <a:pt x="103845" y="225777"/>
                    <a:pt x="106428" y="226920"/>
                  </a:cubicBezTo>
                  <a:cubicBezTo>
                    <a:pt x="116031" y="231225"/>
                    <a:pt x="125468" y="235550"/>
                    <a:pt x="134988" y="239896"/>
                  </a:cubicBezTo>
                  <a:cubicBezTo>
                    <a:pt x="134988" y="239896"/>
                    <a:pt x="134988" y="239896"/>
                    <a:pt x="135009" y="239896"/>
                  </a:cubicBezTo>
                  <a:cubicBezTo>
                    <a:pt x="135092" y="239875"/>
                    <a:pt x="134925" y="239708"/>
                    <a:pt x="134863" y="239542"/>
                  </a:cubicBezTo>
                  <a:cubicBezTo>
                    <a:pt x="134842" y="239500"/>
                    <a:pt x="134821" y="239480"/>
                    <a:pt x="134800" y="239438"/>
                  </a:cubicBezTo>
                  <a:cubicBezTo>
                    <a:pt x="134759" y="239542"/>
                    <a:pt x="134717" y="239646"/>
                    <a:pt x="134696" y="239708"/>
                  </a:cubicBezTo>
                  <a:cubicBezTo>
                    <a:pt x="133530" y="238086"/>
                    <a:pt x="130697" y="233720"/>
                    <a:pt x="129468" y="231890"/>
                  </a:cubicBezTo>
                  <a:cubicBezTo>
                    <a:pt x="128009" y="229707"/>
                    <a:pt x="126489" y="227565"/>
                    <a:pt x="124968" y="225423"/>
                  </a:cubicBezTo>
                  <a:cubicBezTo>
                    <a:pt x="122656" y="222200"/>
                    <a:pt x="120281" y="219039"/>
                    <a:pt x="117885" y="215900"/>
                  </a:cubicBezTo>
                  <a:cubicBezTo>
                    <a:pt x="115136" y="212240"/>
                    <a:pt x="112219" y="208601"/>
                    <a:pt x="109220" y="205004"/>
                  </a:cubicBezTo>
                  <a:cubicBezTo>
                    <a:pt x="106283" y="201448"/>
                    <a:pt x="103220" y="197934"/>
                    <a:pt x="100096" y="194482"/>
                  </a:cubicBezTo>
                  <a:cubicBezTo>
                    <a:pt x="93784" y="187558"/>
                    <a:pt x="87118" y="180945"/>
                    <a:pt x="80160" y="175102"/>
                  </a:cubicBezTo>
                  <a:cubicBezTo>
                    <a:pt x="79556" y="174624"/>
                    <a:pt x="79473" y="173751"/>
                    <a:pt x="79952" y="173148"/>
                  </a:cubicBezTo>
                  <a:cubicBezTo>
                    <a:pt x="80431" y="172565"/>
                    <a:pt x="81306" y="172482"/>
                    <a:pt x="81910" y="172960"/>
                  </a:cubicBezTo>
                  <a:cubicBezTo>
                    <a:pt x="89159" y="178699"/>
                    <a:pt x="96179" y="185146"/>
                    <a:pt x="102741" y="192049"/>
                  </a:cubicBezTo>
                  <a:cubicBezTo>
                    <a:pt x="105991" y="195480"/>
                    <a:pt x="109116" y="199015"/>
                    <a:pt x="112094" y="202612"/>
                  </a:cubicBezTo>
                  <a:cubicBezTo>
                    <a:pt x="115136" y="206293"/>
                    <a:pt x="118010" y="210036"/>
                    <a:pt x="120739" y="213779"/>
                  </a:cubicBezTo>
                  <a:cubicBezTo>
                    <a:pt x="122677" y="216482"/>
                    <a:pt x="124614" y="219185"/>
                    <a:pt x="126510" y="221909"/>
                  </a:cubicBezTo>
                  <a:cubicBezTo>
                    <a:pt x="128384" y="224654"/>
                    <a:pt x="130217" y="227440"/>
                    <a:pt x="131988" y="230247"/>
                  </a:cubicBezTo>
                  <a:cubicBezTo>
                    <a:pt x="133071" y="231973"/>
                    <a:pt x="135446" y="235924"/>
                    <a:pt x="136654" y="237775"/>
                  </a:cubicBezTo>
                  <a:cubicBezTo>
                    <a:pt x="136883" y="237899"/>
                    <a:pt x="137092" y="238107"/>
                    <a:pt x="137217" y="238357"/>
                  </a:cubicBezTo>
                  <a:cubicBezTo>
                    <a:pt x="137425" y="238752"/>
                    <a:pt x="137529" y="238981"/>
                    <a:pt x="137550" y="239105"/>
                  </a:cubicBezTo>
                  <a:cubicBezTo>
                    <a:pt x="137842" y="240020"/>
                    <a:pt x="137258" y="240478"/>
                    <a:pt x="137071" y="240623"/>
                  </a:cubicBezTo>
                  <a:cubicBezTo>
                    <a:pt x="137029" y="240665"/>
                    <a:pt x="136883" y="240686"/>
                    <a:pt x="136821" y="240727"/>
                  </a:cubicBezTo>
                  <a:cubicBezTo>
                    <a:pt x="145820" y="244844"/>
                    <a:pt x="154902" y="249024"/>
                    <a:pt x="163860" y="253016"/>
                  </a:cubicBezTo>
                  <a:cubicBezTo>
                    <a:pt x="166734" y="254306"/>
                    <a:pt x="169630" y="255553"/>
                    <a:pt x="172525" y="256801"/>
                  </a:cubicBezTo>
                  <a:cubicBezTo>
                    <a:pt x="176088" y="258340"/>
                    <a:pt x="179670" y="259837"/>
                    <a:pt x="183253" y="261334"/>
                  </a:cubicBezTo>
                  <a:cubicBezTo>
                    <a:pt x="180483" y="256551"/>
                    <a:pt x="172692" y="243243"/>
                    <a:pt x="163797" y="228542"/>
                  </a:cubicBezTo>
                  <a:cubicBezTo>
                    <a:pt x="161964" y="225506"/>
                    <a:pt x="160089" y="222408"/>
                    <a:pt x="158214" y="219310"/>
                  </a:cubicBezTo>
                  <a:cubicBezTo>
                    <a:pt x="155361" y="214631"/>
                    <a:pt x="152528" y="209953"/>
                    <a:pt x="149778" y="205523"/>
                  </a:cubicBezTo>
                  <a:cubicBezTo>
                    <a:pt x="143383" y="195251"/>
                    <a:pt x="137529" y="186352"/>
                    <a:pt x="133530" y="181985"/>
                  </a:cubicBezTo>
                  <a:cubicBezTo>
                    <a:pt x="133009" y="181423"/>
                    <a:pt x="133050" y="180550"/>
                    <a:pt x="133613" y="180030"/>
                  </a:cubicBezTo>
                  <a:cubicBezTo>
                    <a:pt x="134155" y="179510"/>
                    <a:pt x="135029" y="179531"/>
                    <a:pt x="135550" y="180093"/>
                  </a:cubicBezTo>
                  <a:cubicBezTo>
                    <a:pt x="139071" y="183752"/>
                    <a:pt x="144091" y="190552"/>
                    <a:pt x="149590" y="198786"/>
                  </a:cubicBezTo>
                  <a:cubicBezTo>
                    <a:pt x="152298" y="202841"/>
                    <a:pt x="155152" y="207249"/>
                    <a:pt x="157964" y="211782"/>
                  </a:cubicBezTo>
                  <a:cubicBezTo>
                    <a:pt x="162047" y="218353"/>
                    <a:pt x="166109" y="225215"/>
                    <a:pt x="169838" y="231682"/>
                  </a:cubicBezTo>
                  <a:cubicBezTo>
                    <a:pt x="179337" y="248171"/>
                    <a:pt x="186711" y="262041"/>
                    <a:pt x="186711" y="262041"/>
                  </a:cubicBezTo>
                  <a:cubicBezTo>
                    <a:pt x="186857" y="262290"/>
                    <a:pt x="186545" y="262478"/>
                    <a:pt x="186524" y="262727"/>
                  </a:cubicBezTo>
                  <a:cubicBezTo>
                    <a:pt x="193502" y="265638"/>
                    <a:pt x="200522" y="268549"/>
                    <a:pt x="207438" y="271585"/>
                  </a:cubicBezTo>
                  <a:cubicBezTo>
                    <a:pt x="207626" y="271668"/>
                    <a:pt x="208501" y="272105"/>
                    <a:pt x="209563" y="272625"/>
                  </a:cubicBezTo>
                  <a:cubicBezTo>
                    <a:pt x="208230" y="268882"/>
                    <a:pt x="205959" y="262145"/>
                    <a:pt x="203918" y="256489"/>
                  </a:cubicBezTo>
                  <a:cubicBezTo>
                    <a:pt x="202814" y="253474"/>
                    <a:pt x="201814" y="250833"/>
                    <a:pt x="201085" y="249294"/>
                  </a:cubicBezTo>
                  <a:cubicBezTo>
                    <a:pt x="199147" y="245156"/>
                    <a:pt x="196189" y="239916"/>
                    <a:pt x="192794" y="234177"/>
                  </a:cubicBezTo>
                  <a:cubicBezTo>
                    <a:pt x="190003" y="229457"/>
                    <a:pt x="186899" y="224425"/>
                    <a:pt x="183732" y="219393"/>
                  </a:cubicBezTo>
                  <a:cubicBezTo>
                    <a:pt x="176733" y="208268"/>
                    <a:pt x="169442" y="197310"/>
                    <a:pt x="164380" y="190614"/>
                  </a:cubicBezTo>
                  <a:cubicBezTo>
                    <a:pt x="163922" y="190011"/>
                    <a:pt x="164026" y="189159"/>
                    <a:pt x="164630" y="188680"/>
                  </a:cubicBezTo>
                  <a:cubicBezTo>
                    <a:pt x="165234" y="188223"/>
                    <a:pt x="166109" y="188327"/>
                    <a:pt x="166568" y="188930"/>
                  </a:cubicBezTo>
                  <a:cubicBezTo>
                    <a:pt x="170546" y="193900"/>
                    <a:pt x="175921" y="201219"/>
                    <a:pt x="181399" y="209287"/>
                  </a:cubicBezTo>
                  <a:cubicBezTo>
                    <a:pt x="184503" y="213841"/>
                    <a:pt x="187628" y="218624"/>
                    <a:pt x="190586" y="223323"/>
                  </a:cubicBezTo>
                  <a:cubicBezTo>
                    <a:pt x="192607" y="226588"/>
                    <a:pt x="194565" y="229831"/>
                    <a:pt x="196335" y="232930"/>
                  </a:cubicBezTo>
                  <a:cubicBezTo>
                    <a:pt x="199606" y="238586"/>
                    <a:pt x="202314" y="243784"/>
                    <a:pt x="204147" y="247880"/>
                  </a:cubicBezTo>
                  <a:cubicBezTo>
                    <a:pt x="204876" y="249502"/>
                    <a:pt x="205876" y="252289"/>
                    <a:pt x="206938" y="255449"/>
                  </a:cubicBezTo>
                  <a:cubicBezTo>
                    <a:pt x="209042" y="261771"/>
                    <a:pt x="211417" y="269672"/>
                    <a:pt x="212521" y="273020"/>
                  </a:cubicBezTo>
                  <a:cubicBezTo>
                    <a:pt x="212646" y="273353"/>
                    <a:pt x="212271" y="273519"/>
                    <a:pt x="212125" y="273831"/>
                  </a:cubicBezTo>
                  <a:cubicBezTo>
                    <a:pt x="214167" y="274767"/>
                    <a:pt x="216375" y="275723"/>
                    <a:pt x="217729" y="276098"/>
                  </a:cubicBezTo>
                  <a:cubicBezTo>
                    <a:pt x="217833" y="276118"/>
                    <a:pt x="217937" y="276181"/>
                    <a:pt x="218020" y="276201"/>
                  </a:cubicBezTo>
                  <a:cubicBezTo>
                    <a:pt x="217875" y="276326"/>
                    <a:pt x="217708" y="276493"/>
                    <a:pt x="217666" y="276555"/>
                  </a:cubicBezTo>
                  <a:cubicBezTo>
                    <a:pt x="217791" y="276409"/>
                    <a:pt x="217937" y="276305"/>
                    <a:pt x="218104" y="276243"/>
                  </a:cubicBezTo>
                  <a:cubicBezTo>
                    <a:pt x="218208" y="276285"/>
                    <a:pt x="218291" y="276285"/>
                    <a:pt x="218291" y="276222"/>
                  </a:cubicBezTo>
                  <a:cubicBezTo>
                    <a:pt x="218291" y="276201"/>
                    <a:pt x="218291" y="276181"/>
                    <a:pt x="218291" y="276181"/>
                  </a:cubicBezTo>
                  <a:cubicBezTo>
                    <a:pt x="218708" y="276056"/>
                    <a:pt x="219187" y="276160"/>
                    <a:pt x="219520" y="276493"/>
                  </a:cubicBezTo>
                  <a:cubicBezTo>
                    <a:pt x="220062" y="276992"/>
                    <a:pt x="220083" y="277823"/>
                    <a:pt x="219583" y="278364"/>
                  </a:cubicBezTo>
                  <a:cubicBezTo>
                    <a:pt x="219374" y="278593"/>
                    <a:pt x="219020" y="278801"/>
                    <a:pt x="218520" y="278863"/>
                  </a:cubicBezTo>
                  <a:cubicBezTo>
                    <a:pt x="218020" y="278905"/>
                    <a:pt x="216979" y="278697"/>
                    <a:pt x="215729" y="278260"/>
                  </a:cubicBezTo>
                  <a:cubicBezTo>
                    <a:pt x="212417" y="277096"/>
                    <a:pt x="206959" y="274434"/>
                    <a:pt x="206376" y="274185"/>
                  </a:cubicBezTo>
                  <a:cubicBezTo>
                    <a:pt x="206147" y="274496"/>
                    <a:pt x="206043" y="274954"/>
                    <a:pt x="205605" y="274954"/>
                  </a:cubicBezTo>
                  <a:cubicBezTo>
                    <a:pt x="205480" y="274954"/>
                    <a:pt x="205355" y="274933"/>
                    <a:pt x="205230" y="274912"/>
                  </a:cubicBezTo>
                  <a:cubicBezTo>
                    <a:pt x="205064" y="275120"/>
                    <a:pt x="204876" y="275349"/>
                    <a:pt x="204709" y="275578"/>
                  </a:cubicBezTo>
                  <a:cubicBezTo>
                    <a:pt x="203585" y="277096"/>
                    <a:pt x="202230" y="279133"/>
                    <a:pt x="201293" y="280048"/>
                  </a:cubicBezTo>
                  <a:cubicBezTo>
                    <a:pt x="199231" y="281982"/>
                    <a:pt x="197169" y="283916"/>
                    <a:pt x="195023" y="285767"/>
                  </a:cubicBezTo>
                  <a:cubicBezTo>
                    <a:pt x="192877" y="287638"/>
                    <a:pt x="190690" y="289426"/>
                    <a:pt x="188419" y="291152"/>
                  </a:cubicBezTo>
                  <a:cubicBezTo>
                    <a:pt x="185316" y="293460"/>
                    <a:pt x="182087" y="295602"/>
                    <a:pt x="178754" y="297536"/>
                  </a:cubicBezTo>
                  <a:cubicBezTo>
                    <a:pt x="175400" y="299449"/>
                    <a:pt x="171942" y="301154"/>
                    <a:pt x="168401" y="302693"/>
                  </a:cubicBezTo>
                  <a:cubicBezTo>
                    <a:pt x="161339" y="305729"/>
                    <a:pt x="153965" y="307995"/>
                    <a:pt x="146466" y="309742"/>
                  </a:cubicBezTo>
                  <a:cubicBezTo>
                    <a:pt x="145716" y="309908"/>
                    <a:pt x="144966" y="309472"/>
                    <a:pt x="144799" y="308723"/>
                  </a:cubicBezTo>
                  <a:cubicBezTo>
                    <a:pt x="144612" y="307995"/>
                    <a:pt x="145049" y="307247"/>
                    <a:pt x="145799" y="307059"/>
                  </a:cubicBezTo>
                  <a:cubicBezTo>
                    <a:pt x="153048" y="305105"/>
                    <a:pt x="160131" y="302547"/>
                    <a:pt x="166922" y="299407"/>
                  </a:cubicBezTo>
                  <a:cubicBezTo>
                    <a:pt x="170317" y="297848"/>
                    <a:pt x="173650" y="296143"/>
                    <a:pt x="176879" y="294292"/>
                  </a:cubicBezTo>
                  <a:cubicBezTo>
                    <a:pt x="180108" y="292441"/>
                    <a:pt x="183274" y="290466"/>
                    <a:pt x="186316" y="288283"/>
                  </a:cubicBezTo>
                  <a:cubicBezTo>
                    <a:pt x="188565" y="286682"/>
                    <a:pt x="190753" y="284997"/>
                    <a:pt x="192898" y="283251"/>
                  </a:cubicBezTo>
                  <a:cubicBezTo>
                    <a:pt x="195065" y="281483"/>
                    <a:pt x="197169" y="279674"/>
                    <a:pt x="199252" y="277844"/>
                  </a:cubicBezTo>
                  <a:cubicBezTo>
                    <a:pt x="200293" y="276929"/>
                    <a:pt x="201876" y="274600"/>
                    <a:pt x="203022" y="273249"/>
                  </a:cubicBezTo>
                  <a:cubicBezTo>
                    <a:pt x="203168" y="273082"/>
                    <a:pt x="203230" y="273082"/>
                    <a:pt x="203376" y="272958"/>
                  </a:cubicBezTo>
                  <a:cubicBezTo>
                    <a:pt x="197044" y="270296"/>
                    <a:pt x="190690" y="267738"/>
                    <a:pt x="184337" y="265160"/>
                  </a:cubicBezTo>
                  <a:cubicBezTo>
                    <a:pt x="184066" y="265513"/>
                    <a:pt x="183837" y="265846"/>
                    <a:pt x="183233" y="266262"/>
                  </a:cubicBezTo>
                  <a:cubicBezTo>
                    <a:pt x="179545" y="268778"/>
                    <a:pt x="168255" y="273207"/>
                    <a:pt x="167651" y="273519"/>
                  </a:cubicBezTo>
                  <a:cubicBezTo>
                    <a:pt x="161797" y="276513"/>
                    <a:pt x="155881" y="279383"/>
                    <a:pt x="149799" y="281878"/>
                  </a:cubicBezTo>
                  <a:cubicBezTo>
                    <a:pt x="145737" y="283562"/>
                    <a:pt x="141612" y="285080"/>
                    <a:pt x="137425" y="286432"/>
                  </a:cubicBezTo>
                  <a:cubicBezTo>
                    <a:pt x="126968" y="289780"/>
                    <a:pt x="116177" y="291984"/>
                    <a:pt x="105095" y="292733"/>
                  </a:cubicBezTo>
                  <a:cubicBezTo>
                    <a:pt x="104345" y="292795"/>
                    <a:pt x="103679" y="292234"/>
                    <a:pt x="103616" y="291464"/>
                  </a:cubicBezTo>
                  <a:cubicBezTo>
                    <a:pt x="103554" y="290716"/>
                    <a:pt x="104116" y="290050"/>
                    <a:pt x="104866" y="289988"/>
                  </a:cubicBezTo>
                  <a:cubicBezTo>
                    <a:pt x="113511" y="289135"/>
                    <a:pt x="121906" y="287305"/>
                    <a:pt x="130134" y="284873"/>
                  </a:cubicBezTo>
                  <a:cubicBezTo>
                    <a:pt x="135071" y="283417"/>
                    <a:pt x="139946" y="281712"/>
                    <a:pt x="144778" y="279861"/>
                  </a:cubicBezTo>
                  <a:cubicBezTo>
                    <a:pt x="152048" y="277096"/>
                    <a:pt x="159194" y="273997"/>
                    <a:pt x="166193" y="270608"/>
                  </a:cubicBezTo>
                  <a:cubicBezTo>
                    <a:pt x="166797" y="270317"/>
                    <a:pt x="177837" y="266408"/>
                    <a:pt x="181629" y="264058"/>
                  </a:cubicBezTo>
                  <a:cubicBezTo>
                    <a:pt x="179629" y="263247"/>
                    <a:pt x="177650" y="262436"/>
                    <a:pt x="175650" y="261604"/>
                  </a:cubicBezTo>
                  <a:cubicBezTo>
                    <a:pt x="171255" y="259795"/>
                    <a:pt x="166880" y="257965"/>
                    <a:pt x="162526" y="256073"/>
                  </a:cubicBezTo>
                  <a:cubicBezTo>
                    <a:pt x="158527" y="254326"/>
                    <a:pt x="154465" y="252455"/>
                    <a:pt x="150465" y="250687"/>
                  </a:cubicBezTo>
                  <a:cubicBezTo>
                    <a:pt x="146653" y="251956"/>
                    <a:pt x="133509" y="256198"/>
                    <a:pt x="117177" y="259816"/>
                  </a:cubicBezTo>
                  <a:cubicBezTo>
                    <a:pt x="109741" y="261479"/>
                    <a:pt x="101700" y="262977"/>
                    <a:pt x="93617" y="263996"/>
                  </a:cubicBezTo>
                  <a:cubicBezTo>
                    <a:pt x="88243" y="264661"/>
                    <a:pt x="82868" y="265077"/>
                    <a:pt x="77661" y="265222"/>
                  </a:cubicBezTo>
                  <a:close/>
                  <a:moveTo>
                    <a:pt x="204293" y="273873"/>
                  </a:moveTo>
                  <a:cubicBezTo>
                    <a:pt x="204272" y="273789"/>
                    <a:pt x="204272" y="273727"/>
                    <a:pt x="204272" y="273644"/>
                  </a:cubicBezTo>
                  <a:cubicBezTo>
                    <a:pt x="204272" y="273623"/>
                    <a:pt x="204272" y="273581"/>
                    <a:pt x="204251" y="273581"/>
                  </a:cubicBezTo>
                  <a:cubicBezTo>
                    <a:pt x="204084" y="273602"/>
                    <a:pt x="204147" y="273748"/>
                    <a:pt x="204293" y="273873"/>
                  </a:cubicBezTo>
                  <a:close/>
                  <a:moveTo>
                    <a:pt x="278097" y="76498"/>
                  </a:moveTo>
                  <a:cubicBezTo>
                    <a:pt x="277201" y="78910"/>
                    <a:pt x="276222" y="81281"/>
                    <a:pt x="275327" y="83672"/>
                  </a:cubicBezTo>
                  <a:cubicBezTo>
                    <a:pt x="274952" y="84732"/>
                    <a:pt x="274577" y="85772"/>
                    <a:pt x="274223" y="86853"/>
                  </a:cubicBezTo>
                  <a:cubicBezTo>
                    <a:pt x="273764" y="88246"/>
                    <a:pt x="272639" y="91740"/>
                    <a:pt x="272390" y="92738"/>
                  </a:cubicBezTo>
                  <a:cubicBezTo>
                    <a:pt x="272140" y="93715"/>
                    <a:pt x="272660" y="94297"/>
                    <a:pt x="272723" y="94360"/>
                  </a:cubicBezTo>
                  <a:cubicBezTo>
                    <a:pt x="272806" y="94422"/>
                    <a:pt x="274368" y="95129"/>
                    <a:pt x="275014" y="93528"/>
                  </a:cubicBezTo>
                  <a:cubicBezTo>
                    <a:pt x="275098" y="93362"/>
                    <a:pt x="275139" y="93195"/>
                    <a:pt x="275139" y="93008"/>
                  </a:cubicBezTo>
                  <a:cubicBezTo>
                    <a:pt x="275597" y="91719"/>
                    <a:pt x="276618" y="89037"/>
                    <a:pt x="277077" y="87851"/>
                  </a:cubicBezTo>
                  <a:cubicBezTo>
                    <a:pt x="277472" y="86853"/>
                    <a:pt x="277889" y="85855"/>
                    <a:pt x="278306" y="84857"/>
                  </a:cubicBezTo>
                  <a:cubicBezTo>
                    <a:pt x="279326" y="82507"/>
                    <a:pt x="280389" y="80158"/>
                    <a:pt x="281389" y="77808"/>
                  </a:cubicBezTo>
                  <a:cubicBezTo>
                    <a:pt x="282430" y="75271"/>
                    <a:pt x="283472" y="72755"/>
                    <a:pt x="284409" y="70197"/>
                  </a:cubicBezTo>
                  <a:cubicBezTo>
                    <a:pt x="285367" y="67619"/>
                    <a:pt x="286242" y="65041"/>
                    <a:pt x="287075" y="62441"/>
                  </a:cubicBezTo>
                  <a:cubicBezTo>
                    <a:pt x="288700" y="57243"/>
                    <a:pt x="290075" y="51961"/>
                    <a:pt x="291242" y="46576"/>
                  </a:cubicBezTo>
                  <a:cubicBezTo>
                    <a:pt x="291408" y="45827"/>
                    <a:pt x="290971" y="45079"/>
                    <a:pt x="290221" y="44912"/>
                  </a:cubicBezTo>
                  <a:cubicBezTo>
                    <a:pt x="289471" y="44725"/>
                    <a:pt x="288742" y="45183"/>
                    <a:pt x="288554" y="45910"/>
                  </a:cubicBezTo>
                  <a:cubicBezTo>
                    <a:pt x="287409" y="50090"/>
                    <a:pt x="286096" y="54186"/>
                    <a:pt x="284721" y="58262"/>
                  </a:cubicBezTo>
                  <a:cubicBezTo>
                    <a:pt x="283680" y="61319"/>
                    <a:pt x="282576" y="64354"/>
                    <a:pt x="281472" y="67390"/>
                  </a:cubicBezTo>
                  <a:cubicBezTo>
                    <a:pt x="280368" y="70426"/>
                    <a:pt x="279264" y="73462"/>
                    <a:pt x="278097" y="76498"/>
                  </a:cubicBezTo>
                  <a:close/>
                  <a:moveTo>
                    <a:pt x="289804" y="37343"/>
                  </a:moveTo>
                  <a:cubicBezTo>
                    <a:pt x="289659" y="37343"/>
                    <a:pt x="290054" y="37406"/>
                    <a:pt x="289888" y="37427"/>
                  </a:cubicBezTo>
                  <a:cubicBezTo>
                    <a:pt x="289659" y="37427"/>
                    <a:pt x="289992" y="37468"/>
                    <a:pt x="290096" y="37510"/>
                  </a:cubicBezTo>
                  <a:lnTo>
                    <a:pt x="290117" y="37364"/>
                  </a:lnTo>
                  <a:cubicBezTo>
                    <a:pt x="289742" y="37052"/>
                    <a:pt x="290138" y="36761"/>
                    <a:pt x="289950" y="37011"/>
                  </a:cubicBezTo>
                  <a:cubicBezTo>
                    <a:pt x="289929" y="37031"/>
                    <a:pt x="289888" y="37073"/>
                    <a:pt x="289846" y="37115"/>
                  </a:cubicBezTo>
                  <a:cubicBezTo>
                    <a:pt x="289763" y="37219"/>
                    <a:pt x="289742" y="36948"/>
                    <a:pt x="289700" y="37094"/>
                  </a:cubicBezTo>
                  <a:cubicBezTo>
                    <a:pt x="289659" y="37198"/>
                    <a:pt x="289888" y="37260"/>
                    <a:pt x="289763" y="37260"/>
                  </a:cubicBezTo>
                  <a:cubicBezTo>
                    <a:pt x="289659" y="37281"/>
                    <a:pt x="289908" y="37323"/>
                    <a:pt x="289804" y="37343"/>
                  </a:cubicBezTo>
                  <a:close/>
                  <a:moveTo>
                    <a:pt x="290117" y="37510"/>
                  </a:moveTo>
                  <a:lnTo>
                    <a:pt x="290117" y="37510"/>
                  </a:lnTo>
                  <a:lnTo>
                    <a:pt x="290096" y="37530"/>
                  </a:lnTo>
                  <a:lnTo>
                    <a:pt x="290096" y="37551"/>
                  </a:lnTo>
                  <a:lnTo>
                    <a:pt x="290033" y="37551"/>
                  </a:lnTo>
                  <a:cubicBezTo>
                    <a:pt x="289992" y="37551"/>
                    <a:pt x="290054" y="37572"/>
                    <a:pt x="290096" y="37572"/>
                  </a:cubicBezTo>
                  <a:cubicBezTo>
                    <a:pt x="289908" y="38196"/>
                    <a:pt x="290221" y="38882"/>
                    <a:pt x="290825" y="39152"/>
                  </a:cubicBezTo>
                  <a:cubicBezTo>
                    <a:pt x="291492" y="39444"/>
                    <a:pt x="292283" y="39152"/>
                    <a:pt x="292575" y="38487"/>
                  </a:cubicBezTo>
                  <a:cubicBezTo>
                    <a:pt x="293158" y="38591"/>
                    <a:pt x="292387" y="38529"/>
                    <a:pt x="292950" y="38591"/>
                  </a:cubicBezTo>
                  <a:cubicBezTo>
                    <a:pt x="293137" y="38633"/>
                    <a:pt x="292991" y="38633"/>
                    <a:pt x="293158" y="38529"/>
                  </a:cubicBezTo>
                  <a:cubicBezTo>
                    <a:pt x="293158" y="38508"/>
                    <a:pt x="293179" y="38487"/>
                    <a:pt x="293179" y="38466"/>
                  </a:cubicBezTo>
                  <a:cubicBezTo>
                    <a:pt x="293137" y="38300"/>
                    <a:pt x="293283" y="38362"/>
                    <a:pt x="293137" y="38258"/>
                  </a:cubicBezTo>
                  <a:cubicBezTo>
                    <a:pt x="292908" y="38092"/>
                    <a:pt x="293325" y="38175"/>
                    <a:pt x="293054" y="38050"/>
                  </a:cubicBezTo>
                  <a:cubicBezTo>
                    <a:pt x="292908" y="37967"/>
                    <a:pt x="293179" y="38009"/>
                    <a:pt x="293012" y="37946"/>
                  </a:cubicBezTo>
                  <a:cubicBezTo>
                    <a:pt x="292616" y="37801"/>
                    <a:pt x="293283" y="37863"/>
                    <a:pt x="292846" y="37738"/>
                  </a:cubicBezTo>
                  <a:cubicBezTo>
                    <a:pt x="292887" y="36990"/>
                    <a:pt x="292304" y="36324"/>
                    <a:pt x="291554" y="36283"/>
                  </a:cubicBezTo>
                  <a:cubicBezTo>
                    <a:pt x="290846" y="36241"/>
                    <a:pt x="290263" y="36720"/>
                    <a:pt x="290117" y="37364"/>
                  </a:cubicBezTo>
                  <a:lnTo>
                    <a:pt x="290158" y="37406"/>
                  </a:lnTo>
                  <a:cubicBezTo>
                    <a:pt x="290138" y="37447"/>
                    <a:pt x="290117" y="37468"/>
                    <a:pt x="290117" y="37510"/>
                  </a:cubicBezTo>
                  <a:close/>
                  <a:moveTo>
                    <a:pt x="283430" y="219351"/>
                  </a:moveTo>
                  <a:cubicBezTo>
                    <a:pt x="280701" y="221077"/>
                    <a:pt x="277910" y="222741"/>
                    <a:pt x="275077" y="224321"/>
                  </a:cubicBezTo>
                  <a:cubicBezTo>
                    <a:pt x="272244" y="225901"/>
                    <a:pt x="269390" y="227398"/>
                    <a:pt x="266515" y="228875"/>
                  </a:cubicBezTo>
                  <a:cubicBezTo>
                    <a:pt x="265786" y="229249"/>
                    <a:pt x="260495" y="230788"/>
                    <a:pt x="258662" y="231037"/>
                  </a:cubicBezTo>
                  <a:cubicBezTo>
                    <a:pt x="258391" y="233969"/>
                    <a:pt x="258079" y="236901"/>
                    <a:pt x="257829" y="239854"/>
                  </a:cubicBezTo>
                  <a:lnTo>
                    <a:pt x="256433" y="260523"/>
                  </a:lnTo>
                  <a:lnTo>
                    <a:pt x="255725" y="267447"/>
                  </a:lnTo>
                  <a:cubicBezTo>
                    <a:pt x="255683" y="267884"/>
                    <a:pt x="255495" y="268466"/>
                    <a:pt x="255246" y="269069"/>
                  </a:cubicBezTo>
                  <a:cubicBezTo>
                    <a:pt x="255121" y="269340"/>
                    <a:pt x="254891" y="269714"/>
                    <a:pt x="254725" y="270005"/>
                  </a:cubicBezTo>
                  <a:cubicBezTo>
                    <a:pt x="254912" y="270192"/>
                    <a:pt x="255037" y="270442"/>
                    <a:pt x="255058" y="270733"/>
                  </a:cubicBezTo>
                  <a:cubicBezTo>
                    <a:pt x="255162" y="271461"/>
                    <a:pt x="254641" y="272126"/>
                    <a:pt x="253933" y="272209"/>
                  </a:cubicBezTo>
                  <a:cubicBezTo>
                    <a:pt x="253350" y="272292"/>
                    <a:pt x="252933" y="272126"/>
                    <a:pt x="252663" y="271939"/>
                  </a:cubicBezTo>
                  <a:cubicBezTo>
                    <a:pt x="252225" y="271606"/>
                    <a:pt x="251892" y="271045"/>
                    <a:pt x="252017" y="270213"/>
                  </a:cubicBezTo>
                  <a:cubicBezTo>
                    <a:pt x="252121" y="269444"/>
                    <a:pt x="252975" y="267988"/>
                    <a:pt x="253058" y="267156"/>
                  </a:cubicBezTo>
                  <a:lnTo>
                    <a:pt x="253683" y="260336"/>
                  </a:lnTo>
                  <a:lnTo>
                    <a:pt x="254850" y="239625"/>
                  </a:lnTo>
                  <a:cubicBezTo>
                    <a:pt x="254933" y="238482"/>
                    <a:pt x="255058" y="237338"/>
                    <a:pt x="255141" y="236173"/>
                  </a:cubicBezTo>
                  <a:cubicBezTo>
                    <a:pt x="255016" y="236423"/>
                    <a:pt x="254850" y="236610"/>
                    <a:pt x="254621" y="236735"/>
                  </a:cubicBezTo>
                  <a:cubicBezTo>
                    <a:pt x="254350" y="236880"/>
                    <a:pt x="253975" y="236964"/>
                    <a:pt x="253496" y="236776"/>
                  </a:cubicBezTo>
                  <a:cubicBezTo>
                    <a:pt x="253412" y="236735"/>
                    <a:pt x="253183" y="236631"/>
                    <a:pt x="252933" y="236361"/>
                  </a:cubicBezTo>
                  <a:cubicBezTo>
                    <a:pt x="252621" y="236028"/>
                    <a:pt x="251642" y="234676"/>
                    <a:pt x="251163" y="234198"/>
                  </a:cubicBezTo>
                  <a:cubicBezTo>
                    <a:pt x="250204" y="233221"/>
                    <a:pt x="249246" y="232264"/>
                    <a:pt x="248267" y="231308"/>
                  </a:cubicBezTo>
                  <a:cubicBezTo>
                    <a:pt x="247621" y="230684"/>
                    <a:pt x="246976" y="230081"/>
                    <a:pt x="246288" y="229478"/>
                  </a:cubicBezTo>
                  <a:cubicBezTo>
                    <a:pt x="242976" y="226567"/>
                    <a:pt x="239643" y="223676"/>
                    <a:pt x="236414" y="220682"/>
                  </a:cubicBezTo>
                  <a:cubicBezTo>
                    <a:pt x="234227" y="218686"/>
                    <a:pt x="232102" y="216627"/>
                    <a:pt x="230019" y="214506"/>
                  </a:cubicBezTo>
                  <a:cubicBezTo>
                    <a:pt x="225811" y="210202"/>
                    <a:pt x="221520" y="205399"/>
                    <a:pt x="217520" y="200179"/>
                  </a:cubicBezTo>
                  <a:cubicBezTo>
                    <a:pt x="214979" y="196852"/>
                    <a:pt x="212542" y="193338"/>
                    <a:pt x="210292" y="189741"/>
                  </a:cubicBezTo>
                  <a:cubicBezTo>
                    <a:pt x="204501" y="180467"/>
                    <a:pt x="199939" y="170486"/>
                    <a:pt x="197731" y="160630"/>
                  </a:cubicBezTo>
                  <a:cubicBezTo>
                    <a:pt x="197543" y="159881"/>
                    <a:pt x="198002" y="159133"/>
                    <a:pt x="198752" y="158966"/>
                  </a:cubicBezTo>
                  <a:cubicBezTo>
                    <a:pt x="199481" y="158779"/>
                    <a:pt x="200231" y="159236"/>
                    <a:pt x="200418" y="159985"/>
                  </a:cubicBezTo>
                  <a:cubicBezTo>
                    <a:pt x="202355" y="167616"/>
                    <a:pt x="205813" y="175248"/>
                    <a:pt x="210084" y="182546"/>
                  </a:cubicBezTo>
                  <a:cubicBezTo>
                    <a:pt x="213208" y="187890"/>
                    <a:pt x="216771" y="193047"/>
                    <a:pt x="220499" y="197913"/>
                  </a:cubicBezTo>
                  <a:cubicBezTo>
                    <a:pt x="224416" y="203007"/>
                    <a:pt x="228478" y="207811"/>
                    <a:pt x="232540" y="212094"/>
                  </a:cubicBezTo>
                  <a:cubicBezTo>
                    <a:pt x="234539" y="214194"/>
                    <a:pt x="236602" y="216253"/>
                    <a:pt x="238685" y="218270"/>
                  </a:cubicBezTo>
                  <a:cubicBezTo>
                    <a:pt x="241851" y="221327"/>
                    <a:pt x="245059" y="224300"/>
                    <a:pt x="248288" y="227294"/>
                  </a:cubicBezTo>
                  <a:cubicBezTo>
                    <a:pt x="248975" y="227939"/>
                    <a:pt x="249642" y="228605"/>
                    <a:pt x="250288" y="229270"/>
                  </a:cubicBezTo>
                  <a:cubicBezTo>
                    <a:pt x="251267" y="230268"/>
                    <a:pt x="252183" y="231287"/>
                    <a:pt x="253142" y="232306"/>
                  </a:cubicBezTo>
                  <a:cubicBezTo>
                    <a:pt x="253433" y="232618"/>
                    <a:pt x="253891" y="233512"/>
                    <a:pt x="254287" y="234094"/>
                  </a:cubicBezTo>
                  <a:cubicBezTo>
                    <a:pt x="254516" y="234156"/>
                    <a:pt x="254725" y="234281"/>
                    <a:pt x="254891" y="234448"/>
                  </a:cubicBezTo>
                  <a:cubicBezTo>
                    <a:pt x="254766" y="234385"/>
                    <a:pt x="254537" y="234344"/>
                    <a:pt x="254496" y="234323"/>
                  </a:cubicBezTo>
                  <a:cubicBezTo>
                    <a:pt x="254475" y="234323"/>
                    <a:pt x="254454" y="234302"/>
                    <a:pt x="254433" y="234302"/>
                  </a:cubicBezTo>
                  <a:cubicBezTo>
                    <a:pt x="254621" y="234552"/>
                    <a:pt x="254787" y="234697"/>
                    <a:pt x="254912" y="234593"/>
                  </a:cubicBezTo>
                  <a:cubicBezTo>
                    <a:pt x="254933" y="234572"/>
                    <a:pt x="254954" y="234531"/>
                    <a:pt x="254954" y="234510"/>
                  </a:cubicBezTo>
                  <a:cubicBezTo>
                    <a:pt x="255016" y="234593"/>
                    <a:pt x="255079" y="234697"/>
                    <a:pt x="255141" y="234801"/>
                  </a:cubicBezTo>
                  <a:cubicBezTo>
                    <a:pt x="255391" y="235300"/>
                    <a:pt x="255246" y="235446"/>
                    <a:pt x="255183" y="235674"/>
                  </a:cubicBezTo>
                  <a:cubicBezTo>
                    <a:pt x="255704" y="228854"/>
                    <a:pt x="256266" y="222054"/>
                    <a:pt x="256912" y="215234"/>
                  </a:cubicBezTo>
                  <a:cubicBezTo>
                    <a:pt x="257266" y="211616"/>
                    <a:pt x="257662" y="207998"/>
                    <a:pt x="258016" y="204401"/>
                  </a:cubicBezTo>
                  <a:cubicBezTo>
                    <a:pt x="256662" y="203028"/>
                    <a:pt x="253142" y="200782"/>
                    <a:pt x="252538" y="200159"/>
                  </a:cubicBezTo>
                  <a:cubicBezTo>
                    <a:pt x="249767" y="197476"/>
                    <a:pt x="247121" y="194648"/>
                    <a:pt x="244622" y="191675"/>
                  </a:cubicBezTo>
                  <a:cubicBezTo>
                    <a:pt x="242122" y="188701"/>
                    <a:pt x="239768" y="185603"/>
                    <a:pt x="237602" y="182442"/>
                  </a:cubicBezTo>
                  <a:cubicBezTo>
                    <a:pt x="235060" y="178720"/>
                    <a:pt x="232748" y="174873"/>
                    <a:pt x="230665" y="170881"/>
                  </a:cubicBezTo>
                  <a:cubicBezTo>
                    <a:pt x="228582" y="166930"/>
                    <a:pt x="226728" y="162834"/>
                    <a:pt x="225020" y="158675"/>
                  </a:cubicBezTo>
                  <a:cubicBezTo>
                    <a:pt x="222999" y="153726"/>
                    <a:pt x="221228" y="148652"/>
                    <a:pt x="219604" y="143558"/>
                  </a:cubicBezTo>
                  <a:cubicBezTo>
                    <a:pt x="217145" y="135885"/>
                    <a:pt x="215042" y="128129"/>
                    <a:pt x="212958" y="120539"/>
                  </a:cubicBezTo>
                  <a:cubicBezTo>
                    <a:pt x="212750" y="119791"/>
                    <a:pt x="213188" y="119042"/>
                    <a:pt x="213917" y="118813"/>
                  </a:cubicBezTo>
                  <a:cubicBezTo>
                    <a:pt x="214646" y="118605"/>
                    <a:pt x="215417" y="119042"/>
                    <a:pt x="215625" y="119770"/>
                  </a:cubicBezTo>
                  <a:cubicBezTo>
                    <a:pt x="217895" y="127256"/>
                    <a:pt x="220249" y="134908"/>
                    <a:pt x="222853" y="142477"/>
                  </a:cubicBezTo>
                  <a:cubicBezTo>
                    <a:pt x="224582" y="147467"/>
                    <a:pt x="226436" y="152416"/>
                    <a:pt x="228457" y="157261"/>
                  </a:cubicBezTo>
                  <a:cubicBezTo>
                    <a:pt x="230144" y="161316"/>
                    <a:pt x="231956" y="165308"/>
                    <a:pt x="233935" y="169176"/>
                  </a:cubicBezTo>
                  <a:cubicBezTo>
                    <a:pt x="235935" y="173085"/>
                    <a:pt x="238081" y="176870"/>
                    <a:pt x="240476" y="180509"/>
                  </a:cubicBezTo>
                  <a:cubicBezTo>
                    <a:pt x="242518" y="183648"/>
                    <a:pt x="244747" y="186705"/>
                    <a:pt x="247101" y="189658"/>
                  </a:cubicBezTo>
                  <a:cubicBezTo>
                    <a:pt x="249455" y="192590"/>
                    <a:pt x="251954" y="195438"/>
                    <a:pt x="254579" y="198142"/>
                  </a:cubicBezTo>
                  <a:cubicBezTo>
                    <a:pt x="254996" y="198578"/>
                    <a:pt x="256829" y="199909"/>
                    <a:pt x="258349" y="201136"/>
                  </a:cubicBezTo>
                  <a:cubicBezTo>
                    <a:pt x="259120" y="193671"/>
                    <a:pt x="259870" y="186227"/>
                    <a:pt x="260641" y="178762"/>
                  </a:cubicBezTo>
                  <a:cubicBezTo>
                    <a:pt x="261807" y="167512"/>
                    <a:pt x="262766" y="156242"/>
                    <a:pt x="263745" y="144993"/>
                  </a:cubicBezTo>
                  <a:cubicBezTo>
                    <a:pt x="263411" y="144722"/>
                    <a:pt x="263099" y="144452"/>
                    <a:pt x="262786" y="144182"/>
                  </a:cubicBezTo>
                  <a:cubicBezTo>
                    <a:pt x="262245" y="143724"/>
                    <a:pt x="261766" y="143225"/>
                    <a:pt x="261432" y="142664"/>
                  </a:cubicBezTo>
                  <a:cubicBezTo>
                    <a:pt x="259474" y="139337"/>
                    <a:pt x="257474" y="136051"/>
                    <a:pt x="255516" y="132724"/>
                  </a:cubicBezTo>
                  <a:cubicBezTo>
                    <a:pt x="254225" y="130479"/>
                    <a:pt x="252954" y="128233"/>
                    <a:pt x="251725" y="125946"/>
                  </a:cubicBezTo>
                  <a:cubicBezTo>
                    <a:pt x="249038" y="120851"/>
                    <a:pt x="246559" y="115715"/>
                    <a:pt x="244351" y="110496"/>
                  </a:cubicBezTo>
                  <a:cubicBezTo>
                    <a:pt x="242872" y="106982"/>
                    <a:pt x="241539" y="103426"/>
                    <a:pt x="240310" y="99849"/>
                  </a:cubicBezTo>
                  <a:cubicBezTo>
                    <a:pt x="237247" y="90908"/>
                    <a:pt x="234935" y="81738"/>
                    <a:pt x="233185" y="72277"/>
                  </a:cubicBezTo>
                  <a:cubicBezTo>
                    <a:pt x="233040" y="71528"/>
                    <a:pt x="233519" y="70801"/>
                    <a:pt x="234269" y="70655"/>
                  </a:cubicBezTo>
                  <a:cubicBezTo>
                    <a:pt x="235019" y="70509"/>
                    <a:pt x="235748" y="70988"/>
                    <a:pt x="235893" y="71736"/>
                  </a:cubicBezTo>
                  <a:cubicBezTo>
                    <a:pt x="237893" y="80989"/>
                    <a:pt x="240539" y="89910"/>
                    <a:pt x="243726" y="98643"/>
                  </a:cubicBezTo>
                  <a:cubicBezTo>
                    <a:pt x="245017" y="102137"/>
                    <a:pt x="246371" y="105609"/>
                    <a:pt x="247809" y="109061"/>
                  </a:cubicBezTo>
                  <a:cubicBezTo>
                    <a:pt x="249954" y="114197"/>
                    <a:pt x="252246" y="119312"/>
                    <a:pt x="254787" y="124365"/>
                  </a:cubicBezTo>
                  <a:cubicBezTo>
                    <a:pt x="255933" y="126653"/>
                    <a:pt x="257120" y="128898"/>
                    <a:pt x="258349" y="131144"/>
                  </a:cubicBezTo>
                  <a:cubicBezTo>
                    <a:pt x="260183" y="134533"/>
                    <a:pt x="262057" y="137881"/>
                    <a:pt x="263911" y="141271"/>
                  </a:cubicBezTo>
                  <a:cubicBezTo>
                    <a:pt x="263953" y="141333"/>
                    <a:pt x="264036" y="141375"/>
                    <a:pt x="264078" y="141437"/>
                  </a:cubicBezTo>
                  <a:cubicBezTo>
                    <a:pt x="264432" y="137299"/>
                    <a:pt x="264869" y="133161"/>
                    <a:pt x="265224" y="129044"/>
                  </a:cubicBezTo>
                  <a:cubicBezTo>
                    <a:pt x="266057" y="119396"/>
                    <a:pt x="267036" y="109789"/>
                    <a:pt x="267890" y="100161"/>
                  </a:cubicBezTo>
                  <a:cubicBezTo>
                    <a:pt x="267723" y="99912"/>
                    <a:pt x="267328" y="99829"/>
                    <a:pt x="267348" y="99496"/>
                  </a:cubicBezTo>
                  <a:cubicBezTo>
                    <a:pt x="267494" y="98082"/>
                    <a:pt x="267078" y="96356"/>
                    <a:pt x="266473" y="94505"/>
                  </a:cubicBezTo>
                  <a:cubicBezTo>
                    <a:pt x="265078" y="90180"/>
                    <a:pt x="262536" y="85335"/>
                    <a:pt x="261516" y="82299"/>
                  </a:cubicBezTo>
                  <a:cubicBezTo>
                    <a:pt x="260308" y="78661"/>
                    <a:pt x="259141" y="75001"/>
                    <a:pt x="258120" y="71300"/>
                  </a:cubicBezTo>
                  <a:cubicBezTo>
                    <a:pt x="257433" y="68846"/>
                    <a:pt x="256808" y="66351"/>
                    <a:pt x="256245" y="63855"/>
                  </a:cubicBezTo>
                  <a:cubicBezTo>
                    <a:pt x="254808" y="57596"/>
                    <a:pt x="253725" y="51275"/>
                    <a:pt x="252933" y="44933"/>
                  </a:cubicBezTo>
                  <a:cubicBezTo>
                    <a:pt x="252808" y="44164"/>
                    <a:pt x="253350" y="43477"/>
                    <a:pt x="254100" y="43353"/>
                  </a:cubicBezTo>
                  <a:cubicBezTo>
                    <a:pt x="254850" y="43249"/>
                    <a:pt x="255558" y="43769"/>
                    <a:pt x="255662" y="44517"/>
                  </a:cubicBezTo>
                  <a:cubicBezTo>
                    <a:pt x="256516" y="49487"/>
                    <a:pt x="257620" y="54415"/>
                    <a:pt x="258808" y="59322"/>
                  </a:cubicBezTo>
                  <a:cubicBezTo>
                    <a:pt x="259724" y="63003"/>
                    <a:pt x="260724" y="66663"/>
                    <a:pt x="261724" y="70301"/>
                  </a:cubicBezTo>
                  <a:cubicBezTo>
                    <a:pt x="262745" y="73961"/>
                    <a:pt x="263745" y="77621"/>
                    <a:pt x="264849" y="81260"/>
                  </a:cubicBezTo>
                  <a:cubicBezTo>
                    <a:pt x="265619" y="83901"/>
                    <a:pt x="267369" y="87935"/>
                    <a:pt x="268640" y="91802"/>
                  </a:cubicBezTo>
                  <a:cubicBezTo>
                    <a:pt x="269765" y="79326"/>
                    <a:pt x="270765" y="66829"/>
                    <a:pt x="272077" y="54353"/>
                  </a:cubicBezTo>
                  <a:cubicBezTo>
                    <a:pt x="273952" y="36616"/>
                    <a:pt x="276181" y="18878"/>
                    <a:pt x="278910" y="1183"/>
                  </a:cubicBezTo>
                  <a:cubicBezTo>
                    <a:pt x="279014" y="414"/>
                    <a:pt x="279722" y="-106"/>
                    <a:pt x="280472" y="18"/>
                  </a:cubicBezTo>
                  <a:cubicBezTo>
                    <a:pt x="281243" y="122"/>
                    <a:pt x="281764" y="829"/>
                    <a:pt x="281639" y="1578"/>
                  </a:cubicBezTo>
                  <a:cubicBezTo>
                    <a:pt x="279097" y="19274"/>
                    <a:pt x="277118" y="36990"/>
                    <a:pt x="275389" y="54685"/>
                  </a:cubicBezTo>
                  <a:cubicBezTo>
                    <a:pt x="272931" y="79555"/>
                    <a:pt x="271077" y="104445"/>
                    <a:pt x="268932" y="129356"/>
                  </a:cubicBezTo>
                  <a:cubicBezTo>
                    <a:pt x="268640" y="132745"/>
                    <a:pt x="268244" y="136155"/>
                    <a:pt x="267953" y="139545"/>
                  </a:cubicBezTo>
                  <a:lnTo>
                    <a:pt x="270640" y="135927"/>
                  </a:lnTo>
                  <a:cubicBezTo>
                    <a:pt x="272223" y="133702"/>
                    <a:pt x="273806" y="131456"/>
                    <a:pt x="275348" y="129189"/>
                  </a:cubicBezTo>
                  <a:cubicBezTo>
                    <a:pt x="276889" y="126923"/>
                    <a:pt x="278410" y="124656"/>
                    <a:pt x="279910" y="122348"/>
                  </a:cubicBezTo>
                  <a:cubicBezTo>
                    <a:pt x="282784" y="117961"/>
                    <a:pt x="285659" y="113490"/>
                    <a:pt x="288554" y="108999"/>
                  </a:cubicBezTo>
                  <a:cubicBezTo>
                    <a:pt x="291408" y="104570"/>
                    <a:pt x="294262" y="100120"/>
                    <a:pt x="297012" y="95587"/>
                  </a:cubicBezTo>
                  <a:cubicBezTo>
                    <a:pt x="300678" y="89536"/>
                    <a:pt x="304178" y="83422"/>
                    <a:pt x="307261" y="77163"/>
                  </a:cubicBezTo>
                  <a:cubicBezTo>
                    <a:pt x="307594" y="76477"/>
                    <a:pt x="308406" y="76186"/>
                    <a:pt x="309094" y="76498"/>
                  </a:cubicBezTo>
                  <a:cubicBezTo>
                    <a:pt x="309802" y="76831"/>
                    <a:pt x="310094" y="77662"/>
                    <a:pt x="309760" y="78349"/>
                  </a:cubicBezTo>
                  <a:cubicBezTo>
                    <a:pt x="306136" y="86375"/>
                    <a:pt x="301907" y="94277"/>
                    <a:pt x="297324" y="101970"/>
                  </a:cubicBezTo>
                  <a:cubicBezTo>
                    <a:pt x="295491" y="105027"/>
                    <a:pt x="293616" y="108042"/>
                    <a:pt x="291700" y="111036"/>
                  </a:cubicBezTo>
                  <a:cubicBezTo>
                    <a:pt x="288804" y="115528"/>
                    <a:pt x="285784" y="119915"/>
                    <a:pt x="282805" y="124282"/>
                  </a:cubicBezTo>
                  <a:cubicBezTo>
                    <a:pt x="281243" y="126569"/>
                    <a:pt x="279639" y="128836"/>
                    <a:pt x="278014" y="131061"/>
                  </a:cubicBezTo>
                  <a:cubicBezTo>
                    <a:pt x="276368" y="133307"/>
                    <a:pt x="274723" y="135511"/>
                    <a:pt x="273014" y="137715"/>
                  </a:cubicBezTo>
                  <a:lnTo>
                    <a:pt x="269286" y="142352"/>
                  </a:lnTo>
                  <a:cubicBezTo>
                    <a:pt x="269015" y="142664"/>
                    <a:pt x="268202" y="143267"/>
                    <a:pt x="267682" y="143745"/>
                  </a:cubicBezTo>
                  <a:cubicBezTo>
                    <a:pt x="267661" y="143911"/>
                    <a:pt x="267598" y="144078"/>
                    <a:pt x="267494" y="144223"/>
                  </a:cubicBezTo>
                  <a:cubicBezTo>
                    <a:pt x="267494" y="144223"/>
                    <a:pt x="267494" y="144223"/>
                    <a:pt x="267494" y="144223"/>
                  </a:cubicBezTo>
                  <a:cubicBezTo>
                    <a:pt x="267432" y="144826"/>
                    <a:pt x="267369" y="145429"/>
                    <a:pt x="267328" y="146032"/>
                  </a:cubicBezTo>
                  <a:cubicBezTo>
                    <a:pt x="267328" y="146095"/>
                    <a:pt x="267390" y="146157"/>
                    <a:pt x="267369" y="146220"/>
                  </a:cubicBezTo>
                  <a:cubicBezTo>
                    <a:pt x="267369" y="146261"/>
                    <a:pt x="267307" y="146240"/>
                    <a:pt x="267286" y="146282"/>
                  </a:cubicBezTo>
                  <a:cubicBezTo>
                    <a:pt x="266265" y="157240"/>
                    <a:pt x="265307" y="168178"/>
                    <a:pt x="264120" y="179136"/>
                  </a:cubicBezTo>
                  <a:cubicBezTo>
                    <a:pt x="263307" y="186331"/>
                    <a:pt x="262536" y="193525"/>
                    <a:pt x="261745" y="200720"/>
                  </a:cubicBezTo>
                  <a:cubicBezTo>
                    <a:pt x="262078" y="200429"/>
                    <a:pt x="262474" y="200117"/>
                    <a:pt x="262641" y="199888"/>
                  </a:cubicBezTo>
                  <a:lnTo>
                    <a:pt x="267328" y="194232"/>
                  </a:lnTo>
                  <a:lnTo>
                    <a:pt x="281201" y="177306"/>
                  </a:lnTo>
                  <a:cubicBezTo>
                    <a:pt x="285326" y="172191"/>
                    <a:pt x="290283" y="166535"/>
                    <a:pt x="295408" y="160588"/>
                  </a:cubicBezTo>
                  <a:cubicBezTo>
                    <a:pt x="300095" y="155182"/>
                    <a:pt x="304886" y="149547"/>
                    <a:pt x="309177" y="143766"/>
                  </a:cubicBezTo>
                  <a:cubicBezTo>
                    <a:pt x="315218" y="135573"/>
                    <a:pt x="320301" y="127131"/>
                    <a:pt x="322530" y="118647"/>
                  </a:cubicBezTo>
                  <a:cubicBezTo>
                    <a:pt x="322697" y="117898"/>
                    <a:pt x="323446" y="117462"/>
                    <a:pt x="324196" y="117649"/>
                  </a:cubicBezTo>
                  <a:cubicBezTo>
                    <a:pt x="324925" y="117815"/>
                    <a:pt x="325384" y="118564"/>
                    <a:pt x="325196" y="119312"/>
                  </a:cubicBezTo>
                  <a:cubicBezTo>
                    <a:pt x="323113" y="128191"/>
                    <a:pt x="318135" y="137174"/>
                    <a:pt x="312010" y="145804"/>
                  </a:cubicBezTo>
                  <a:cubicBezTo>
                    <a:pt x="307761" y="151772"/>
                    <a:pt x="302990" y="157573"/>
                    <a:pt x="298241" y="163042"/>
                  </a:cubicBezTo>
                  <a:cubicBezTo>
                    <a:pt x="293137" y="168947"/>
                    <a:pt x="288055" y="174437"/>
                    <a:pt x="283867" y="179490"/>
                  </a:cubicBezTo>
                  <a:cubicBezTo>
                    <a:pt x="281993" y="181735"/>
                    <a:pt x="280118" y="183981"/>
                    <a:pt x="278201" y="186206"/>
                  </a:cubicBezTo>
                  <a:cubicBezTo>
                    <a:pt x="275348" y="189512"/>
                    <a:pt x="272473" y="192818"/>
                    <a:pt x="269598" y="196125"/>
                  </a:cubicBezTo>
                  <a:lnTo>
                    <a:pt x="264786" y="201635"/>
                  </a:lnTo>
                  <a:cubicBezTo>
                    <a:pt x="264474" y="202009"/>
                    <a:pt x="263391" y="202550"/>
                    <a:pt x="262807" y="203007"/>
                  </a:cubicBezTo>
                  <a:cubicBezTo>
                    <a:pt x="262870" y="203236"/>
                    <a:pt x="262891" y="203465"/>
                    <a:pt x="262849" y="203714"/>
                  </a:cubicBezTo>
                  <a:cubicBezTo>
                    <a:pt x="262724" y="204421"/>
                    <a:pt x="262016" y="204900"/>
                    <a:pt x="261307" y="204754"/>
                  </a:cubicBezTo>
                  <a:cubicBezTo>
                    <a:pt x="261307" y="204754"/>
                    <a:pt x="261307" y="204754"/>
                    <a:pt x="261287" y="204754"/>
                  </a:cubicBezTo>
                  <a:cubicBezTo>
                    <a:pt x="260891" y="208351"/>
                    <a:pt x="260474" y="211969"/>
                    <a:pt x="260099" y="215567"/>
                  </a:cubicBezTo>
                  <a:cubicBezTo>
                    <a:pt x="259662" y="219809"/>
                    <a:pt x="259287" y="224051"/>
                    <a:pt x="258891" y="228272"/>
                  </a:cubicBezTo>
                  <a:cubicBezTo>
                    <a:pt x="260828" y="227814"/>
                    <a:pt x="264536" y="226588"/>
                    <a:pt x="265119" y="226296"/>
                  </a:cubicBezTo>
                  <a:cubicBezTo>
                    <a:pt x="267911" y="224758"/>
                    <a:pt x="270681" y="223177"/>
                    <a:pt x="273431" y="221535"/>
                  </a:cubicBezTo>
                  <a:cubicBezTo>
                    <a:pt x="276181" y="219892"/>
                    <a:pt x="278868" y="218208"/>
                    <a:pt x="281514" y="216440"/>
                  </a:cubicBezTo>
                  <a:cubicBezTo>
                    <a:pt x="286367" y="213259"/>
                    <a:pt x="291200" y="209745"/>
                    <a:pt x="295949" y="206022"/>
                  </a:cubicBezTo>
                  <a:cubicBezTo>
                    <a:pt x="300595" y="202384"/>
                    <a:pt x="305136" y="198537"/>
                    <a:pt x="309344" y="194399"/>
                  </a:cubicBezTo>
                  <a:cubicBezTo>
                    <a:pt x="315010" y="188805"/>
                    <a:pt x="320113" y="182754"/>
                    <a:pt x="324092" y="176121"/>
                  </a:cubicBezTo>
                  <a:cubicBezTo>
                    <a:pt x="324488" y="175476"/>
                    <a:pt x="325321" y="175248"/>
                    <a:pt x="325988" y="175622"/>
                  </a:cubicBezTo>
                  <a:cubicBezTo>
                    <a:pt x="326654" y="176017"/>
                    <a:pt x="326863" y="176849"/>
                    <a:pt x="326488" y="177514"/>
                  </a:cubicBezTo>
                  <a:cubicBezTo>
                    <a:pt x="321592" y="186185"/>
                    <a:pt x="314989" y="194087"/>
                    <a:pt x="307490" y="201094"/>
                  </a:cubicBezTo>
                  <a:cubicBezTo>
                    <a:pt x="304532" y="203860"/>
                    <a:pt x="301449" y="206501"/>
                    <a:pt x="298262" y="208975"/>
                  </a:cubicBezTo>
                  <a:cubicBezTo>
                    <a:pt x="293450" y="212739"/>
                    <a:pt x="288409" y="216170"/>
                    <a:pt x="283430" y="219351"/>
                  </a:cubicBezTo>
                  <a:close/>
                  <a:moveTo>
                    <a:pt x="262516" y="203694"/>
                  </a:moveTo>
                  <a:cubicBezTo>
                    <a:pt x="262661" y="203818"/>
                    <a:pt x="262620" y="203361"/>
                    <a:pt x="262620" y="203236"/>
                  </a:cubicBezTo>
                  <a:lnTo>
                    <a:pt x="262620" y="203195"/>
                  </a:lnTo>
                  <a:cubicBezTo>
                    <a:pt x="262411" y="203382"/>
                    <a:pt x="262328" y="203569"/>
                    <a:pt x="262516" y="203694"/>
                  </a:cubicBezTo>
                  <a:close/>
                  <a:moveTo>
                    <a:pt x="446558" y="263829"/>
                  </a:moveTo>
                  <a:cubicBezTo>
                    <a:pt x="441621" y="264599"/>
                    <a:pt x="436663" y="265326"/>
                    <a:pt x="431706" y="266075"/>
                  </a:cubicBezTo>
                  <a:cubicBezTo>
                    <a:pt x="431830" y="266179"/>
                    <a:pt x="431872" y="266304"/>
                    <a:pt x="432039" y="266428"/>
                  </a:cubicBezTo>
                  <a:cubicBezTo>
                    <a:pt x="433122" y="267239"/>
                    <a:pt x="434705" y="267946"/>
                    <a:pt x="436497" y="268633"/>
                  </a:cubicBezTo>
                  <a:cubicBezTo>
                    <a:pt x="439913" y="269943"/>
                    <a:pt x="444079" y="271024"/>
                    <a:pt x="447329" y="271793"/>
                  </a:cubicBezTo>
                  <a:cubicBezTo>
                    <a:pt x="453016" y="273186"/>
                    <a:pt x="459223" y="274829"/>
                    <a:pt x="465577" y="276472"/>
                  </a:cubicBezTo>
                  <a:cubicBezTo>
                    <a:pt x="469576" y="277491"/>
                    <a:pt x="473638" y="278530"/>
                    <a:pt x="477700" y="279383"/>
                  </a:cubicBezTo>
                  <a:cubicBezTo>
                    <a:pt x="484679" y="280880"/>
                    <a:pt x="491616" y="281961"/>
                    <a:pt x="498094" y="281899"/>
                  </a:cubicBezTo>
                  <a:cubicBezTo>
                    <a:pt x="498844" y="281878"/>
                    <a:pt x="499490" y="282460"/>
                    <a:pt x="499511" y="283230"/>
                  </a:cubicBezTo>
                  <a:cubicBezTo>
                    <a:pt x="499531" y="283999"/>
                    <a:pt x="498927" y="284623"/>
                    <a:pt x="498157" y="284644"/>
                  </a:cubicBezTo>
                  <a:cubicBezTo>
                    <a:pt x="491470" y="284976"/>
                    <a:pt x="484262" y="284207"/>
                    <a:pt x="476992" y="282856"/>
                  </a:cubicBezTo>
                  <a:cubicBezTo>
                    <a:pt x="472868" y="282086"/>
                    <a:pt x="468722" y="281130"/>
                    <a:pt x="464639" y="280090"/>
                  </a:cubicBezTo>
                  <a:cubicBezTo>
                    <a:pt x="458286" y="278447"/>
                    <a:pt x="452141" y="276555"/>
                    <a:pt x="446496" y="275058"/>
                  </a:cubicBezTo>
                  <a:cubicBezTo>
                    <a:pt x="442538" y="273956"/>
                    <a:pt x="437288" y="272375"/>
                    <a:pt x="433580" y="270546"/>
                  </a:cubicBezTo>
                  <a:cubicBezTo>
                    <a:pt x="431060" y="269319"/>
                    <a:pt x="429372" y="267905"/>
                    <a:pt x="428727" y="266532"/>
                  </a:cubicBezTo>
                  <a:cubicBezTo>
                    <a:pt x="421811" y="267593"/>
                    <a:pt x="414895" y="268674"/>
                    <a:pt x="407979" y="269672"/>
                  </a:cubicBezTo>
                  <a:cubicBezTo>
                    <a:pt x="402500" y="270462"/>
                    <a:pt x="397001" y="271211"/>
                    <a:pt x="391522" y="271980"/>
                  </a:cubicBezTo>
                  <a:cubicBezTo>
                    <a:pt x="392064" y="272271"/>
                    <a:pt x="392481" y="272500"/>
                    <a:pt x="392564" y="272542"/>
                  </a:cubicBezTo>
                  <a:lnTo>
                    <a:pt x="406417" y="280235"/>
                  </a:lnTo>
                  <a:cubicBezTo>
                    <a:pt x="414228" y="284498"/>
                    <a:pt x="421915" y="288324"/>
                    <a:pt x="429768" y="291693"/>
                  </a:cubicBezTo>
                  <a:cubicBezTo>
                    <a:pt x="437601" y="295061"/>
                    <a:pt x="445600" y="297993"/>
                    <a:pt x="454245" y="300114"/>
                  </a:cubicBezTo>
                  <a:cubicBezTo>
                    <a:pt x="457203" y="300842"/>
                    <a:pt x="460744" y="302277"/>
                    <a:pt x="464244" y="303109"/>
                  </a:cubicBezTo>
                  <a:cubicBezTo>
                    <a:pt x="466452" y="303629"/>
                    <a:pt x="468618" y="303940"/>
                    <a:pt x="470576" y="303587"/>
                  </a:cubicBezTo>
                  <a:cubicBezTo>
                    <a:pt x="471326" y="303441"/>
                    <a:pt x="472055" y="303920"/>
                    <a:pt x="472201" y="304668"/>
                  </a:cubicBezTo>
                  <a:cubicBezTo>
                    <a:pt x="472347" y="305417"/>
                    <a:pt x="471847" y="306145"/>
                    <a:pt x="471097" y="306290"/>
                  </a:cubicBezTo>
                  <a:cubicBezTo>
                    <a:pt x="469326" y="306664"/>
                    <a:pt x="467389" y="306623"/>
                    <a:pt x="465410" y="306332"/>
                  </a:cubicBezTo>
                  <a:cubicBezTo>
                    <a:pt x="461306" y="305749"/>
                    <a:pt x="456974" y="304086"/>
                    <a:pt x="453495" y="303317"/>
                  </a:cubicBezTo>
                  <a:cubicBezTo>
                    <a:pt x="444600" y="301279"/>
                    <a:pt x="436309" y="298576"/>
                    <a:pt x="428289" y="295145"/>
                  </a:cubicBezTo>
                  <a:cubicBezTo>
                    <a:pt x="420311" y="291714"/>
                    <a:pt x="412624" y="287596"/>
                    <a:pt x="404792" y="283147"/>
                  </a:cubicBezTo>
                  <a:lnTo>
                    <a:pt x="391106" y="275058"/>
                  </a:lnTo>
                  <a:cubicBezTo>
                    <a:pt x="390897" y="274954"/>
                    <a:pt x="388814" y="273727"/>
                    <a:pt x="386940" y="272625"/>
                  </a:cubicBezTo>
                  <a:cubicBezTo>
                    <a:pt x="374649" y="274351"/>
                    <a:pt x="362338" y="276098"/>
                    <a:pt x="350027" y="277823"/>
                  </a:cubicBezTo>
                  <a:cubicBezTo>
                    <a:pt x="349110" y="277948"/>
                    <a:pt x="348215" y="278094"/>
                    <a:pt x="347298" y="278218"/>
                  </a:cubicBezTo>
                  <a:lnTo>
                    <a:pt x="352964" y="282232"/>
                  </a:lnTo>
                  <a:cubicBezTo>
                    <a:pt x="355401" y="283874"/>
                    <a:pt x="357901" y="285392"/>
                    <a:pt x="360463" y="286848"/>
                  </a:cubicBezTo>
                  <a:cubicBezTo>
                    <a:pt x="364275" y="289031"/>
                    <a:pt x="368212" y="291069"/>
                    <a:pt x="372170" y="293024"/>
                  </a:cubicBezTo>
                  <a:cubicBezTo>
                    <a:pt x="377857" y="295893"/>
                    <a:pt x="383565" y="298659"/>
                    <a:pt x="389273" y="301383"/>
                  </a:cubicBezTo>
                  <a:cubicBezTo>
                    <a:pt x="395001" y="304107"/>
                    <a:pt x="400730" y="306727"/>
                    <a:pt x="406583" y="309139"/>
                  </a:cubicBezTo>
                  <a:cubicBezTo>
                    <a:pt x="414332" y="312300"/>
                    <a:pt x="422227" y="315086"/>
                    <a:pt x="430476" y="317207"/>
                  </a:cubicBezTo>
                  <a:cubicBezTo>
                    <a:pt x="431226" y="317373"/>
                    <a:pt x="431685" y="318122"/>
                    <a:pt x="431497" y="318870"/>
                  </a:cubicBezTo>
                  <a:cubicBezTo>
                    <a:pt x="431331" y="319598"/>
                    <a:pt x="430581" y="320056"/>
                    <a:pt x="429831" y="319889"/>
                  </a:cubicBezTo>
                  <a:cubicBezTo>
                    <a:pt x="421394" y="317976"/>
                    <a:pt x="413249" y="315398"/>
                    <a:pt x="405313" y="312341"/>
                  </a:cubicBezTo>
                  <a:cubicBezTo>
                    <a:pt x="399334" y="310054"/>
                    <a:pt x="393460" y="307496"/>
                    <a:pt x="387669" y="304751"/>
                  </a:cubicBezTo>
                  <a:cubicBezTo>
                    <a:pt x="381919" y="302027"/>
                    <a:pt x="376253" y="299095"/>
                    <a:pt x="370566" y="296164"/>
                  </a:cubicBezTo>
                  <a:cubicBezTo>
                    <a:pt x="367254" y="294438"/>
                    <a:pt x="363963" y="292670"/>
                    <a:pt x="360734" y="290778"/>
                  </a:cubicBezTo>
                  <a:cubicBezTo>
                    <a:pt x="357505" y="288865"/>
                    <a:pt x="354339" y="286848"/>
                    <a:pt x="351277" y="284685"/>
                  </a:cubicBezTo>
                  <a:lnTo>
                    <a:pt x="345152" y="280048"/>
                  </a:lnTo>
                  <a:cubicBezTo>
                    <a:pt x="344715" y="279736"/>
                    <a:pt x="343673" y="279508"/>
                    <a:pt x="343069" y="279279"/>
                  </a:cubicBezTo>
                  <a:cubicBezTo>
                    <a:pt x="342778" y="279175"/>
                    <a:pt x="342715" y="279029"/>
                    <a:pt x="342507" y="278905"/>
                  </a:cubicBezTo>
                  <a:cubicBezTo>
                    <a:pt x="336737" y="279716"/>
                    <a:pt x="330946" y="280527"/>
                    <a:pt x="325196" y="281379"/>
                  </a:cubicBezTo>
                  <a:cubicBezTo>
                    <a:pt x="317093" y="282564"/>
                    <a:pt x="308969" y="283812"/>
                    <a:pt x="300886" y="285101"/>
                  </a:cubicBezTo>
                  <a:cubicBezTo>
                    <a:pt x="301970" y="285912"/>
                    <a:pt x="303053" y="286723"/>
                    <a:pt x="304178" y="287493"/>
                  </a:cubicBezTo>
                  <a:cubicBezTo>
                    <a:pt x="305344" y="288324"/>
                    <a:pt x="306552" y="289114"/>
                    <a:pt x="307761" y="289884"/>
                  </a:cubicBezTo>
                  <a:cubicBezTo>
                    <a:pt x="311177" y="292046"/>
                    <a:pt x="314593" y="294209"/>
                    <a:pt x="318030" y="296371"/>
                  </a:cubicBezTo>
                  <a:cubicBezTo>
                    <a:pt x="321447" y="298513"/>
                    <a:pt x="324884" y="300634"/>
                    <a:pt x="328363" y="302714"/>
                  </a:cubicBezTo>
                  <a:cubicBezTo>
                    <a:pt x="334424" y="306394"/>
                    <a:pt x="340882" y="310158"/>
                    <a:pt x="347527" y="313838"/>
                  </a:cubicBezTo>
                  <a:cubicBezTo>
                    <a:pt x="353922" y="317352"/>
                    <a:pt x="360526" y="320763"/>
                    <a:pt x="367254" y="323715"/>
                  </a:cubicBezTo>
                  <a:cubicBezTo>
                    <a:pt x="376378" y="327749"/>
                    <a:pt x="385711" y="330993"/>
                    <a:pt x="395084" y="332636"/>
                  </a:cubicBezTo>
                  <a:cubicBezTo>
                    <a:pt x="395834" y="332761"/>
                    <a:pt x="396334" y="333468"/>
                    <a:pt x="396209" y="334216"/>
                  </a:cubicBezTo>
                  <a:cubicBezTo>
                    <a:pt x="396084" y="334986"/>
                    <a:pt x="395376" y="335485"/>
                    <a:pt x="394626" y="335360"/>
                  </a:cubicBezTo>
                  <a:cubicBezTo>
                    <a:pt x="385002" y="333904"/>
                    <a:pt x="375316" y="330868"/>
                    <a:pt x="365879" y="326918"/>
                  </a:cubicBezTo>
                  <a:cubicBezTo>
                    <a:pt x="358984" y="324027"/>
                    <a:pt x="352214" y="320679"/>
                    <a:pt x="345715" y="317103"/>
                  </a:cubicBezTo>
                  <a:cubicBezTo>
                    <a:pt x="339007" y="313422"/>
                    <a:pt x="332591" y="309472"/>
                    <a:pt x="326529" y="305687"/>
                  </a:cubicBezTo>
                  <a:cubicBezTo>
                    <a:pt x="323759" y="303961"/>
                    <a:pt x="321030" y="302215"/>
                    <a:pt x="318301" y="300447"/>
                  </a:cubicBezTo>
                  <a:cubicBezTo>
                    <a:pt x="314218" y="297785"/>
                    <a:pt x="310177" y="295082"/>
                    <a:pt x="306115" y="292379"/>
                  </a:cubicBezTo>
                  <a:cubicBezTo>
                    <a:pt x="304886" y="291547"/>
                    <a:pt x="303678" y="290716"/>
                    <a:pt x="302490" y="289842"/>
                  </a:cubicBezTo>
                  <a:cubicBezTo>
                    <a:pt x="301324" y="288969"/>
                    <a:pt x="300157" y="288075"/>
                    <a:pt x="298991" y="287160"/>
                  </a:cubicBezTo>
                  <a:cubicBezTo>
                    <a:pt x="298991" y="287160"/>
                    <a:pt x="298949" y="287118"/>
                    <a:pt x="298949" y="287118"/>
                  </a:cubicBezTo>
                  <a:cubicBezTo>
                    <a:pt x="298491" y="287493"/>
                    <a:pt x="297887" y="287763"/>
                    <a:pt x="297345" y="287409"/>
                  </a:cubicBezTo>
                  <a:cubicBezTo>
                    <a:pt x="296887" y="287097"/>
                    <a:pt x="296991" y="286515"/>
                    <a:pt x="297074" y="285995"/>
                  </a:cubicBezTo>
                  <a:cubicBezTo>
                    <a:pt x="294158" y="286744"/>
                    <a:pt x="290117" y="287825"/>
                    <a:pt x="287200" y="288303"/>
                  </a:cubicBezTo>
                  <a:cubicBezTo>
                    <a:pt x="285951" y="288511"/>
                    <a:pt x="284888" y="288615"/>
                    <a:pt x="284180" y="288553"/>
                  </a:cubicBezTo>
                  <a:cubicBezTo>
                    <a:pt x="283597" y="288511"/>
                    <a:pt x="283180" y="288345"/>
                    <a:pt x="282909" y="288179"/>
                  </a:cubicBezTo>
                  <a:cubicBezTo>
                    <a:pt x="282284" y="287763"/>
                    <a:pt x="282118" y="286952"/>
                    <a:pt x="282513" y="286349"/>
                  </a:cubicBezTo>
                  <a:cubicBezTo>
                    <a:pt x="282888" y="285767"/>
                    <a:pt x="283638" y="285579"/>
                    <a:pt x="284222" y="285891"/>
                  </a:cubicBezTo>
                  <a:cubicBezTo>
                    <a:pt x="284138" y="286141"/>
                    <a:pt x="284909" y="285912"/>
                    <a:pt x="285492" y="285850"/>
                  </a:cubicBezTo>
                  <a:cubicBezTo>
                    <a:pt x="286700" y="285704"/>
                    <a:pt x="288304" y="285372"/>
                    <a:pt x="289992" y="284956"/>
                  </a:cubicBezTo>
                  <a:cubicBezTo>
                    <a:pt x="291762" y="284540"/>
                    <a:pt x="293575" y="284062"/>
                    <a:pt x="295220" y="283604"/>
                  </a:cubicBezTo>
                  <a:cubicBezTo>
                    <a:pt x="295200" y="283334"/>
                    <a:pt x="295283" y="283126"/>
                    <a:pt x="295304" y="283084"/>
                  </a:cubicBezTo>
                  <a:cubicBezTo>
                    <a:pt x="295450" y="282648"/>
                    <a:pt x="295908" y="281961"/>
                    <a:pt x="296970" y="282294"/>
                  </a:cubicBezTo>
                  <a:cubicBezTo>
                    <a:pt x="297054" y="282315"/>
                    <a:pt x="297220" y="282377"/>
                    <a:pt x="297428" y="282523"/>
                  </a:cubicBezTo>
                  <a:cubicBezTo>
                    <a:pt x="297512" y="282585"/>
                    <a:pt x="297741" y="282752"/>
                    <a:pt x="297908" y="282876"/>
                  </a:cubicBezTo>
                  <a:cubicBezTo>
                    <a:pt x="298324" y="282772"/>
                    <a:pt x="298637" y="282689"/>
                    <a:pt x="298949" y="282606"/>
                  </a:cubicBezTo>
                  <a:cubicBezTo>
                    <a:pt x="302803" y="276805"/>
                    <a:pt x="306615" y="271065"/>
                    <a:pt x="310594" y="265576"/>
                  </a:cubicBezTo>
                  <a:cubicBezTo>
                    <a:pt x="313760" y="261209"/>
                    <a:pt x="317010" y="256926"/>
                    <a:pt x="320447" y="252767"/>
                  </a:cubicBezTo>
                  <a:cubicBezTo>
                    <a:pt x="323280" y="249315"/>
                    <a:pt x="326238" y="245947"/>
                    <a:pt x="329342" y="242640"/>
                  </a:cubicBezTo>
                  <a:cubicBezTo>
                    <a:pt x="332383" y="239417"/>
                    <a:pt x="335591" y="236277"/>
                    <a:pt x="338945" y="233158"/>
                  </a:cubicBezTo>
                  <a:cubicBezTo>
                    <a:pt x="341153" y="231141"/>
                    <a:pt x="343361" y="229145"/>
                    <a:pt x="345590" y="227149"/>
                  </a:cubicBezTo>
                  <a:cubicBezTo>
                    <a:pt x="348923" y="224196"/>
                    <a:pt x="352318" y="221264"/>
                    <a:pt x="355714" y="218374"/>
                  </a:cubicBezTo>
                  <a:lnTo>
                    <a:pt x="361276" y="213779"/>
                  </a:lnTo>
                  <a:cubicBezTo>
                    <a:pt x="361692" y="213467"/>
                    <a:pt x="362421" y="212697"/>
                    <a:pt x="362942" y="212240"/>
                  </a:cubicBezTo>
                  <a:cubicBezTo>
                    <a:pt x="363296" y="211907"/>
                    <a:pt x="363630" y="211699"/>
                    <a:pt x="363817" y="211637"/>
                  </a:cubicBezTo>
                  <a:cubicBezTo>
                    <a:pt x="364442" y="211408"/>
                    <a:pt x="364900" y="211574"/>
                    <a:pt x="365192" y="211803"/>
                  </a:cubicBezTo>
                  <a:cubicBezTo>
                    <a:pt x="365442" y="211990"/>
                    <a:pt x="365963" y="212469"/>
                    <a:pt x="365671" y="213446"/>
                  </a:cubicBezTo>
                  <a:cubicBezTo>
                    <a:pt x="365525" y="213986"/>
                    <a:pt x="365067" y="214340"/>
                    <a:pt x="364525" y="214402"/>
                  </a:cubicBezTo>
                  <a:cubicBezTo>
                    <a:pt x="364025" y="214901"/>
                    <a:pt x="363380" y="215608"/>
                    <a:pt x="363005" y="215920"/>
                  </a:cubicBezTo>
                  <a:lnTo>
                    <a:pt x="357672" y="220578"/>
                  </a:lnTo>
                  <a:cubicBezTo>
                    <a:pt x="354901" y="223073"/>
                    <a:pt x="352173" y="225569"/>
                    <a:pt x="349444" y="228085"/>
                  </a:cubicBezTo>
                  <a:cubicBezTo>
                    <a:pt x="346715" y="230601"/>
                    <a:pt x="344028" y="233138"/>
                    <a:pt x="341340" y="235695"/>
                  </a:cubicBezTo>
                  <a:cubicBezTo>
                    <a:pt x="336424" y="240395"/>
                    <a:pt x="331925" y="245219"/>
                    <a:pt x="327613" y="250105"/>
                  </a:cubicBezTo>
                  <a:cubicBezTo>
                    <a:pt x="324676" y="253453"/>
                    <a:pt x="321842" y="256822"/>
                    <a:pt x="319072" y="260273"/>
                  </a:cubicBezTo>
                  <a:cubicBezTo>
                    <a:pt x="313510" y="267177"/>
                    <a:pt x="308323" y="274455"/>
                    <a:pt x="303115" y="281857"/>
                  </a:cubicBezTo>
                  <a:cubicBezTo>
                    <a:pt x="310302" y="280631"/>
                    <a:pt x="317510" y="279445"/>
                    <a:pt x="324717" y="278302"/>
                  </a:cubicBezTo>
                  <a:cubicBezTo>
                    <a:pt x="332112" y="277158"/>
                    <a:pt x="339507" y="276014"/>
                    <a:pt x="346902" y="274912"/>
                  </a:cubicBezTo>
                  <a:cubicBezTo>
                    <a:pt x="346777" y="274496"/>
                    <a:pt x="346465" y="274101"/>
                    <a:pt x="346756" y="273727"/>
                  </a:cubicBezTo>
                  <a:cubicBezTo>
                    <a:pt x="353152" y="265306"/>
                    <a:pt x="360026" y="257279"/>
                    <a:pt x="367358" y="249669"/>
                  </a:cubicBezTo>
                  <a:cubicBezTo>
                    <a:pt x="370275" y="246612"/>
                    <a:pt x="373274" y="243638"/>
                    <a:pt x="376337" y="240727"/>
                  </a:cubicBezTo>
                  <a:cubicBezTo>
                    <a:pt x="380919" y="236381"/>
                    <a:pt x="385690" y="232202"/>
                    <a:pt x="390502" y="228085"/>
                  </a:cubicBezTo>
                  <a:cubicBezTo>
                    <a:pt x="393043" y="225943"/>
                    <a:pt x="395626" y="223843"/>
                    <a:pt x="398272" y="221805"/>
                  </a:cubicBezTo>
                  <a:cubicBezTo>
                    <a:pt x="400896" y="219767"/>
                    <a:pt x="403584" y="217792"/>
                    <a:pt x="406333" y="215900"/>
                  </a:cubicBezTo>
                  <a:cubicBezTo>
                    <a:pt x="407354" y="215172"/>
                    <a:pt x="408396" y="214444"/>
                    <a:pt x="409458" y="213758"/>
                  </a:cubicBezTo>
                  <a:cubicBezTo>
                    <a:pt x="410520" y="213051"/>
                    <a:pt x="411583" y="212344"/>
                    <a:pt x="412666" y="211678"/>
                  </a:cubicBezTo>
                  <a:cubicBezTo>
                    <a:pt x="412895" y="211533"/>
                    <a:pt x="414332" y="211075"/>
                    <a:pt x="414999" y="210639"/>
                  </a:cubicBezTo>
                  <a:cubicBezTo>
                    <a:pt x="415020" y="210535"/>
                    <a:pt x="415041" y="210410"/>
                    <a:pt x="415082" y="210327"/>
                  </a:cubicBezTo>
                  <a:cubicBezTo>
                    <a:pt x="415061" y="210431"/>
                    <a:pt x="415041" y="210535"/>
                    <a:pt x="415041" y="210576"/>
                  </a:cubicBezTo>
                  <a:cubicBezTo>
                    <a:pt x="415020" y="210597"/>
                    <a:pt x="415041" y="210597"/>
                    <a:pt x="415020" y="210618"/>
                  </a:cubicBezTo>
                  <a:lnTo>
                    <a:pt x="415041" y="210576"/>
                  </a:lnTo>
                  <a:cubicBezTo>
                    <a:pt x="415041" y="210576"/>
                    <a:pt x="415041" y="210576"/>
                    <a:pt x="415041" y="210576"/>
                  </a:cubicBezTo>
                  <a:cubicBezTo>
                    <a:pt x="415249" y="210410"/>
                    <a:pt x="415374" y="210244"/>
                    <a:pt x="415270" y="210098"/>
                  </a:cubicBezTo>
                  <a:cubicBezTo>
                    <a:pt x="415249" y="210077"/>
                    <a:pt x="415228" y="210077"/>
                    <a:pt x="415207" y="210077"/>
                  </a:cubicBezTo>
                  <a:cubicBezTo>
                    <a:pt x="415249" y="210015"/>
                    <a:pt x="415270" y="209973"/>
                    <a:pt x="415311" y="209932"/>
                  </a:cubicBezTo>
                  <a:cubicBezTo>
                    <a:pt x="415791" y="209391"/>
                    <a:pt x="416645" y="209329"/>
                    <a:pt x="417186" y="209807"/>
                  </a:cubicBezTo>
                  <a:cubicBezTo>
                    <a:pt x="417603" y="210160"/>
                    <a:pt x="418061" y="211138"/>
                    <a:pt x="417040" y="212073"/>
                  </a:cubicBezTo>
                  <a:cubicBezTo>
                    <a:pt x="416436" y="212656"/>
                    <a:pt x="414520" y="213758"/>
                    <a:pt x="414166" y="213986"/>
                  </a:cubicBezTo>
                  <a:lnTo>
                    <a:pt x="408062" y="218312"/>
                  </a:lnTo>
                  <a:cubicBezTo>
                    <a:pt x="405438" y="220266"/>
                    <a:pt x="402854" y="222283"/>
                    <a:pt x="400292" y="224363"/>
                  </a:cubicBezTo>
                  <a:cubicBezTo>
                    <a:pt x="397751" y="226421"/>
                    <a:pt x="395251" y="228542"/>
                    <a:pt x="392793" y="230725"/>
                  </a:cubicBezTo>
                  <a:cubicBezTo>
                    <a:pt x="388064" y="234863"/>
                    <a:pt x="383461" y="239126"/>
                    <a:pt x="378920" y="243430"/>
                  </a:cubicBezTo>
                  <a:cubicBezTo>
                    <a:pt x="375878" y="246321"/>
                    <a:pt x="372879" y="249232"/>
                    <a:pt x="369941" y="252185"/>
                  </a:cubicBezTo>
                  <a:cubicBezTo>
                    <a:pt x="362838" y="259296"/>
                    <a:pt x="356110" y="266699"/>
                    <a:pt x="349777" y="274476"/>
                  </a:cubicBezTo>
                  <a:cubicBezTo>
                    <a:pt x="360984" y="272854"/>
                    <a:pt x="372191" y="271169"/>
                    <a:pt x="383398" y="269506"/>
                  </a:cubicBezTo>
                  <a:cubicBezTo>
                    <a:pt x="383440" y="269277"/>
                    <a:pt x="383502" y="269028"/>
                    <a:pt x="383523" y="269007"/>
                  </a:cubicBezTo>
                  <a:cubicBezTo>
                    <a:pt x="383919" y="268383"/>
                    <a:pt x="384731" y="268217"/>
                    <a:pt x="385356" y="268612"/>
                  </a:cubicBezTo>
                  <a:lnTo>
                    <a:pt x="385398" y="268633"/>
                  </a:lnTo>
                  <a:cubicBezTo>
                    <a:pt x="385669" y="268217"/>
                    <a:pt x="385773" y="268445"/>
                    <a:pt x="385794" y="268882"/>
                  </a:cubicBezTo>
                  <a:lnTo>
                    <a:pt x="385586" y="268799"/>
                  </a:lnTo>
                  <a:cubicBezTo>
                    <a:pt x="385669" y="268882"/>
                    <a:pt x="385752" y="269007"/>
                    <a:pt x="385815" y="269132"/>
                  </a:cubicBezTo>
                  <a:lnTo>
                    <a:pt x="385794" y="268882"/>
                  </a:lnTo>
                  <a:cubicBezTo>
                    <a:pt x="385877" y="268924"/>
                    <a:pt x="385940" y="268944"/>
                    <a:pt x="386002" y="268986"/>
                  </a:cubicBezTo>
                  <a:cubicBezTo>
                    <a:pt x="386044" y="269007"/>
                    <a:pt x="386127" y="269069"/>
                    <a:pt x="386190" y="269090"/>
                  </a:cubicBezTo>
                  <a:cubicBezTo>
                    <a:pt x="397126" y="267468"/>
                    <a:pt x="408062" y="265888"/>
                    <a:pt x="418978" y="264245"/>
                  </a:cubicBezTo>
                  <a:cubicBezTo>
                    <a:pt x="422165" y="263767"/>
                    <a:pt x="425331" y="263268"/>
                    <a:pt x="428518" y="262790"/>
                  </a:cubicBezTo>
                  <a:cubicBezTo>
                    <a:pt x="428602" y="262623"/>
                    <a:pt x="428414" y="262394"/>
                    <a:pt x="428581" y="262270"/>
                  </a:cubicBezTo>
                  <a:cubicBezTo>
                    <a:pt x="435059" y="257134"/>
                    <a:pt x="441996" y="252309"/>
                    <a:pt x="449162" y="247839"/>
                  </a:cubicBezTo>
                  <a:cubicBezTo>
                    <a:pt x="452016" y="246050"/>
                    <a:pt x="454891" y="244345"/>
                    <a:pt x="457807" y="242703"/>
                  </a:cubicBezTo>
                  <a:cubicBezTo>
                    <a:pt x="462202" y="240207"/>
                    <a:pt x="466681" y="237879"/>
                    <a:pt x="471076" y="235612"/>
                  </a:cubicBezTo>
                  <a:cubicBezTo>
                    <a:pt x="473430" y="234406"/>
                    <a:pt x="475784" y="233242"/>
                    <a:pt x="478159" y="232119"/>
                  </a:cubicBezTo>
                  <a:cubicBezTo>
                    <a:pt x="480554" y="230975"/>
                    <a:pt x="482950" y="229894"/>
                    <a:pt x="485387" y="228875"/>
                  </a:cubicBezTo>
                  <a:lnTo>
                    <a:pt x="490657" y="226691"/>
                  </a:lnTo>
                  <a:cubicBezTo>
                    <a:pt x="491012" y="226546"/>
                    <a:pt x="491949" y="226400"/>
                    <a:pt x="492574" y="226234"/>
                  </a:cubicBezTo>
                  <a:cubicBezTo>
                    <a:pt x="492699" y="226068"/>
                    <a:pt x="492866" y="225922"/>
                    <a:pt x="493053" y="225839"/>
                  </a:cubicBezTo>
                  <a:cubicBezTo>
                    <a:pt x="492970" y="225922"/>
                    <a:pt x="492886" y="226088"/>
                    <a:pt x="492845" y="226109"/>
                  </a:cubicBezTo>
                  <a:cubicBezTo>
                    <a:pt x="492824" y="226130"/>
                    <a:pt x="492824" y="226151"/>
                    <a:pt x="492803" y="226172"/>
                  </a:cubicBezTo>
                  <a:cubicBezTo>
                    <a:pt x="493095" y="226088"/>
                    <a:pt x="493261" y="225984"/>
                    <a:pt x="493220" y="225839"/>
                  </a:cubicBezTo>
                  <a:cubicBezTo>
                    <a:pt x="493199" y="225818"/>
                    <a:pt x="493178" y="225797"/>
                    <a:pt x="493157" y="225797"/>
                  </a:cubicBezTo>
                  <a:cubicBezTo>
                    <a:pt x="493261" y="225756"/>
                    <a:pt x="493345" y="225735"/>
                    <a:pt x="493449" y="225714"/>
                  </a:cubicBezTo>
                  <a:cubicBezTo>
                    <a:pt x="494240" y="225589"/>
                    <a:pt x="494615" y="225943"/>
                    <a:pt x="494678" y="226005"/>
                  </a:cubicBezTo>
                  <a:cubicBezTo>
                    <a:pt x="494970" y="226213"/>
                    <a:pt x="495074" y="226504"/>
                    <a:pt x="495136" y="226795"/>
                  </a:cubicBezTo>
                  <a:cubicBezTo>
                    <a:pt x="495199" y="227087"/>
                    <a:pt x="495178" y="227502"/>
                    <a:pt x="494803" y="227918"/>
                  </a:cubicBezTo>
                  <a:cubicBezTo>
                    <a:pt x="494740" y="228001"/>
                    <a:pt x="494574" y="228147"/>
                    <a:pt x="494240" y="228293"/>
                  </a:cubicBezTo>
                  <a:cubicBezTo>
                    <a:pt x="493845" y="228480"/>
                    <a:pt x="492324" y="228958"/>
                    <a:pt x="491741" y="229228"/>
                  </a:cubicBezTo>
                  <a:lnTo>
                    <a:pt x="486595" y="231599"/>
                  </a:lnTo>
                  <a:cubicBezTo>
                    <a:pt x="484721" y="232472"/>
                    <a:pt x="482846" y="233387"/>
                    <a:pt x="480992" y="234323"/>
                  </a:cubicBezTo>
                  <a:cubicBezTo>
                    <a:pt x="478200" y="235737"/>
                    <a:pt x="475451" y="237192"/>
                    <a:pt x="472701" y="238689"/>
                  </a:cubicBezTo>
                  <a:cubicBezTo>
                    <a:pt x="468368" y="241018"/>
                    <a:pt x="464015" y="243472"/>
                    <a:pt x="459661" y="245947"/>
                  </a:cubicBezTo>
                  <a:cubicBezTo>
                    <a:pt x="455349" y="248400"/>
                    <a:pt x="451016" y="250875"/>
                    <a:pt x="446787" y="253474"/>
                  </a:cubicBezTo>
                  <a:cubicBezTo>
                    <a:pt x="442392" y="256177"/>
                    <a:pt x="438205" y="259047"/>
                    <a:pt x="434039" y="261958"/>
                  </a:cubicBezTo>
                  <a:cubicBezTo>
                    <a:pt x="444433" y="260398"/>
                    <a:pt x="454849" y="258839"/>
                    <a:pt x="465223" y="257196"/>
                  </a:cubicBezTo>
                  <a:cubicBezTo>
                    <a:pt x="490887" y="253162"/>
                    <a:pt x="516509" y="248878"/>
                    <a:pt x="542048" y="244033"/>
                  </a:cubicBezTo>
                  <a:cubicBezTo>
                    <a:pt x="542798" y="243888"/>
                    <a:pt x="543527" y="244366"/>
                    <a:pt x="543673" y="245115"/>
                  </a:cubicBezTo>
                  <a:cubicBezTo>
                    <a:pt x="543818" y="245863"/>
                    <a:pt x="543339" y="246591"/>
                    <a:pt x="542589" y="246737"/>
                  </a:cubicBezTo>
                  <a:cubicBezTo>
                    <a:pt x="510676" y="253120"/>
                    <a:pt x="478659" y="258735"/>
                    <a:pt x="446558" y="263829"/>
                  </a:cubicBezTo>
                  <a:close/>
                  <a:moveTo>
                    <a:pt x="364817" y="214153"/>
                  </a:moveTo>
                  <a:cubicBezTo>
                    <a:pt x="364921" y="214132"/>
                    <a:pt x="365004" y="214111"/>
                    <a:pt x="364963" y="214028"/>
                  </a:cubicBezTo>
                  <a:cubicBezTo>
                    <a:pt x="364942" y="214028"/>
                    <a:pt x="364921" y="214070"/>
                    <a:pt x="364900" y="214070"/>
                  </a:cubicBezTo>
                  <a:lnTo>
                    <a:pt x="364817" y="214153"/>
                  </a:lnTo>
                  <a:close/>
                  <a:moveTo>
                    <a:pt x="405229" y="251706"/>
                  </a:moveTo>
                  <a:cubicBezTo>
                    <a:pt x="399897" y="256510"/>
                    <a:pt x="394626" y="261417"/>
                    <a:pt x="389314" y="266304"/>
                  </a:cubicBezTo>
                  <a:cubicBezTo>
                    <a:pt x="388752" y="266823"/>
                    <a:pt x="388710" y="267697"/>
                    <a:pt x="389210" y="268258"/>
                  </a:cubicBezTo>
                  <a:cubicBezTo>
                    <a:pt x="389710" y="268820"/>
                    <a:pt x="390585" y="268861"/>
                    <a:pt x="391168" y="268362"/>
                  </a:cubicBezTo>
                  <a:cubicBezTo>
                    <a:pt x="396605" y="263642"/>
                    <a:pt x="402042" y="258943"/>
                    <a:pt x="407500" y="254264"/>
                  </a:cubicBezTo>
                  <a:cubicBezTo>
                    <a:pt x="411124" y="251166"/>
                    <a:pt x="414791" y="248088"/>
                    <a:pt x="418457" y="245011"/>
                  </a:cubicBezTo>
                  <a:cubicBezTo>
                    <a:pt x="421519" y="242474"/>
                    <a:pt x="424581" y="239937"/>
                    <a:pt x="427706" y="237442"/>
                  </a:cubicBezTo>
                  <a:cubicBezTo>
                    <a:pt x="430789" y="234947"/>
                    <a:pt x="433893" y="232472"/>
                    <a:pt x="437059" y="230039"/>
                  </a:cubicBezTo>
                  <a:cubicBezTo>
                    <a:pt x="439621" y="228085"/>
                    <a:pt x="442246" y="226234"/>
                    <a:pt x="444933" y="224467"/>
                  </a:cubicBezTo>
                  <a:cubicBezTo>
                    <a:pt x="447621" y="222699"/>
                    <a:pt x="450370" y="221015"/>
                    <a:pt x="453182" y="219434"/>
                  </a:cubicBezTo>
                  <a:lnTo>
                    <a:pt x="459015" y="216378"/>
                  </a:lnTo>
                  <a:cubicBezTo>
                    <a:pt x="459182" y="216295"/>
                    <a:pt x="461452" y="215193"/>
                    <a:pt x="461869" y="214881"/>
                  </a:cubicBezTo>
                  <a:cubicBezTo>
                    <a:pt x="462390" y="214506"/>
                    <a:pt x="462473" y="214049"/>
                    <a:pt x="462473" y="213883"/>
                  </a:cubicBezTo>
                  <a:cubicBezTo>
                    <a:pt x="462536" y="213383"/>
                    <a:pt x="462390" y="212988"/>
                    <a:pt x="461973" y="212676"/>
                  </a:cubicBezTo>
                  <a:cubicBezTo>
                    <a:pt x="461869" y="212593"/>
                    <a:pt x="461431" y="212240"/>
                    <a:pt x="460577" y="212489"/>
                  </a:cubicBezTo>
                  <a:cubicBezTo>
                    <a:pt x="460452" y="212510"/>
                    <a:pt x="460348" y="212573"/>
                    <a:pt x="460244" y="212635"/>
                  </a:cubicBezTo>
                  <a:cubicBezTo>
                    <a:pt x="460265" y="212656"/>
                    <a:pt x="460307" y="212676"/>
                    <a:pt x="460327" y="212718"/>
                  </a:cubicBezTo>
                  <a:cubicBezTo>
                    <a:pt x="460411" y="212822"/>
                    <a:pt x="460223" y="212968"/>
                    <a:pt x="459932" y="213113"/>
                  </a:cubicBezTo>
                  <a:cubicBezTo>
                    <a:pt x="459952" y="213009"/>
                    <a:pt x="459994" y="212884"/>
                    <a:pt x="460036" y="212801"/>
                  </a:cubicBezTo>
                  <a:cubicBezTo>
                    <a:pt x="459890" y="212905"/>
                    <a:pt x="459807" y="213051"/>
                    <a:pt x="459723" y="213217"/>
                  </a:cubicBezTo>
                  <a:cubicBezTo>
                    <a:pt x="458994" y="213550"/>
                    <a:pt x="457890" y="213862"/>
                    <a:pt x="457807" y="213903"/>
                  </a:cubicBezTo>
                  <a:lnTo>
                    <a:pt x="451745" y="216814"/>
                  </a:lnTo>
                  <a:cubicBezTo>
                    <a:pt x="448829" y="218353"/>
                    <a:pt x="445975" y="219996"/>
                    <a:pt x="443183" y="221722"/>
                  </a:cubicBezTo>
                  <a:cubicBezTo>
                    <a:pt x="440371" y="223468"/>
                    <a:pt x="437642" y="225319"/>
                    <a:pt x="434976" y="227253"/>
                  </a:cubicBezTo>
                  <a:cubicBezTo>
                    <a:pt x="431726" y="229644"/>
                    <a:pt x="428518" y="232056"/>
                    <a:pt x="425373" y="234552"/>
                  </a:cubicBezTo>
                  <a:cubicBezTo>
                    <a:pt x="422227" y="237047"/>
                    <a:pt x="419124" y="239584"/>
                    <a:pt x="416082" y="242183"/>
                  </a:cubicBezTo>
                  <a:cubicBezTo>
                    <a:pt x="412416" y="245302"/>
                    <a:pt x="408812" y="248483"/>
                    <a:pt x="405229" y="251706"/>
                  </a:cubicBezTo>
                  <a:close/>
                  <a:moveTo>
                    <a:pt x="271119" y="352806"/>
                  </a:moveTo>
                  <a:cubicBezTo>
                    <a:pt x="271869" y="352951"/>
                    <a:pt x="272348" y="353679"/>
                    <a:pt x="272202" y="354428"/>
                  </a:cubicBezTo>
                  <a:cubicBezTo>
                    <a:pt x="270994" y="361498"/>
                    <a:pt x="269682" y="368630"/>
                    <a:pt x="267848" y="375617"/>
                  </a:cubicBezTo>
                  <a:cubicBezTo>
                    <a:pt x="267244" y="377966"/>
                    <a:pt x="266557" y="380274"/>
                    <a:pt x="265807" y="382582"/>
                  </a:cubicBezTo>
                  <a:cubicBezTo>
                    <a:pt x="265057" y="384870"/>
                    <a:pt x="264224" y="387157"/>
                    <a:pt x="263349" y="389403"/>
                  </a:cubicBezTo>
                  <a:cubicBezTo>
                    <a:pt x="262745" y="390921"/>
                    <a:pt x="262141" y="392439"/>
                    <a:pt x="261495" y="393957"/>
                  </a:cubicBezTo>
                  <a:cubicBezTo>
                    <a:pt x="260557" y="396202"/>
                    <a:pt x="259558" y="398448"/>
                    <a:pt x="258558" y="400673"/>
                  </a:cubicBezTo>
                  <a:cubicBezTo>
                    <a:pt x="258204" y="401484"/>
                    <a:pt x="256870" y="403314"/>
                    <a:pt x="256308" y="404520"/>
                  </a:cubicBezTo>
                  <a:cubicBezTo>
                    <a:pt x="256558" y="404957"/>
                    <a:pt x="256537" y="405497"/>
                    <a:pt x="256225" y="405934"/>
                  </a:cubicBezTo>
                  <a:cubicBezTo>
                    <a:pt x="255766" y="406599"/>
                    <a:pt x="255287" y="406703"/>
                    <a:pt x="255162" y="406745"/>
                  </a:cubicBezTo>
                  <a:cubicBezTo>
                    <a:pt x="254454" y="406890"/>
                    <a:pt x="253975" y="406599"/>
                    <a:pt x="253662" y="405955"/>
                  </a:cubicBezTo>
                  <a:cubicBezTo>
                    <a:pt x="253600" y="405809"/>
                    <a:pt x="253475" y="405414"/>
                    <a:pt x="253642" y="404790"/>
                  </a:cubicBezTo>
                  <a:cubicBezTo>
                    <a:pt x="253912" y="403917"/>
                    <a:pt x="255308" y="400819"/>
                    <a:pt x="255808" y="399529"/>
                  </a:cubicBezTo>
                  <a:lnTo>
                    <a:pt x="260058" y="388197"/>
                  </a:lnTo>
                  <a:cubicBezTo>
                    <a:pt x="261037" y="385410"/>
                    <a:pt x="261912" y="382582"/>
                    <a:pt x="262786" y="379755"/>
                  </a:cubicBezTo>
                  <a:cubicBezTo>
                    <a:pt x="263640" y="376927"/>
                    <a:pt x="264453" y="374078"/>
                    <a:pt x="265224" y="371229"/>
                  </a:cubicBezTo>
                  <a:cubicBezTo>
                    <a:pt x="266807" y="365469"/>
                    <a:pt x="268223" y="359689"/>
                    <a:pt x="269494" y="353887"/>
                  </a:cubicBezTo>
                  <a:cubicBezTo>
                    <a:pt x="269640" y="353138"/>
                    <a:pt x="270369" y="352660"/>
                    <a:pt x="271119" y="352806"/>
                  </a:cubicBezTo>
                  <a:close/>
                  <a:moveTo>
                    <a:pt x="254266" y="404187"/>
                  </a:moveTo>
                  <a:cubicBezTo>
                    <a:pt x="254204" y="404229"/>
                    <a:pt x="254141" y="404312"/>
                    <a:pt x="254079" y="404374"/>
                  </a:cubicBezTo>
                  <a:cubicBezTo>
                    <a:pt x="254058" y="404416"/>
                    <a:pt x="254037" y="404478"/>
                    <a:pt x="254016" y="404458"/>
                  </a:cubicBezTo>
                  <a:cubicBezTo>
                    <a:pt x="253829" y="404312"/>
                    <a:pt x="254037" y="404229"/>
                    <a:pt x="254266" y="404187"/>
                  </a:cubicBezTo>
                  <a:close/>
                  <a:moveTo>
                    <a:pt x="190982" y="314254"/>
                  </a:moveTo>
                  <a:cubicBezTo>
                    <a:pt x="195773" y="312819"/>
                    <a:pt x="200626" y="311489"/>
                    <a:pt x="205501" y="310449"/>
                  </a:cubicBezTo>
                  <a:cubicBezTo>
                    <a:pt x="210459" y="309388"/>
                    <a:pt x="215417" y="308557"/>
                    <a:pt x="220291" y="308058"/>
                  </a:cubicBezTo>
                  <a:cubicBezTo>
                    <a:pt x="221020" y="308016"/>
                    <a:pt x="221562" y="307371"/>
                    <a:pt x="221520" y="306644"/>
                  </a:cubicBezTo>
                  <a:cubicBezTo>
                    <a:pt x="221458" y="305916"/>
                    <a:pt x="220833" y="305375"/>
                    <a:pt x="220104" y="305438"/>
                  </a:cubicBezTo>
                  <a:cubicBezTo>
                    <a:pt x="215083" y="305708"/>
                    <a:pt x="209980" y="306290"/>
                    <a:pt x="204855" y="307184"/>
                  </a:cubicBezTo>
                  <a:cubicBezTo>
                    <a:pt x="199856" y="308078"/>
                    <a:pt x="194835" y="309243"/>
                    <a:pt x="189919" y="310678"/>
                  </a:cubicBezTo>
                  <a:cubicBezTo>
                    <a:pt x="185982" y="311842"/>
                    <a:pt x="182108" y="313214"/>
                    <a:pt x="178316" y="314691"/>
                  </a:cubicBezTo>
                  <a:cubicBezTo>
                    <a:pt x="172463" y="316978"/>
                    <a:pt x="166880" y="319640"/>
                    <a:pt x="161652" y="322405"/>
                  </a:cubicBezTo>
                  <a:cubicBezTo>
                    <a:pt x="160985" y="322738"/>
                    <a:pt x="160693" y="323570"/>
                    <a:pt x="161047" y="324256"/>
                  </a:cubicBezTo>
                  <a:cubicBezTo>
                    <a:pt x="161381" y="324942"/>
                    <a:pt x="162214" y="325212"/>
                    <a:pt x="162901" y="324859"/>
                  </a:cubicBezTo>
                  <a:cubicBezTo>
                    <a:pt x="168130" y="322364"/>
                    <a:pt x="173754" y="320097"/>
                    <a:pt x="179566" y="317997"/>
                  </a:cubicBezTo>
                  <a:cubicBezTo>
                    <a:pt x="183316" y="316666"/>
                    <a:pt x="187128" y="315419"/>
                    <a:pt x="190982" y="314254"/>
                  </a:cubicBezTo>
                  <a:close/>
                  <a:moveTo>
                    <a:pt x="241476" y="324505"/>
                  </a:moveTo>
                  <a:cubicBezTo>
                    <a:pt x="238706" y="327791"/>
                    <a:pt x="235748" y="331762"/>
                    <a:pt x="235164" y="332407"/>
                  </a:cubicBezTo>
                  <a:cubicBezTo>
                    <a:pt x="229290" y="338957"/>
                    <a:pt x="223603" y="345632"/>
                    <a:pt x="218041" y="352411"/>
                  </a:cubicBezTo>
                  <a:cubicBezTo>
                    <a:pt x="212479" y="359210"/>
                    <a:pt x="207022" y="366093"/>
                    <a:pt x="201626" y="373038"/>
                  </a:cubicBezTo>
                  <a:cubicBezTo>
                    <a:pt x="186899" y="392002"/>
                    <a:pt x="172067" y="411195"/>
                    <a:pt x="156985" y="430242"/>
                  </a:cubicBezTo>
                  <a:cubicBezTo>
                    <a:pt x="146986" y="442864"/>
                    <a:pt x="136863" y="455444"/>
                    <a:pt x="126614" y="467899"/>
                  </a:cubicBezTo>
                  <a:cubicBezTo>
                    <a:pt x="109491" y="488776"/>
                    <a:pt x="92013" y="509321"/>
                    <a:pt x="74203" y="529220"/>
                  </a:cubicBezTo>
                  <a:cubicBezTo>
                    <a:pt x="73703" y="529802"/>
                    <a:pt x="72828" y="529844"/>
                    <a:pt x="72265" y="529345"/>
                  </a:cubicBezTo>
                  <a:cubicBezTo>
                    <a:pt x="71682" y="528846"/>
                    <a:pt x="71640" y="527973"/>
                    <a:pt x="72140" y="527390"/>
                  </a:cubicBezTo>
                  <a:cubicBezTo>
                    <a:pt x="89722" y="507345"/>
                    <a:pt x="106907" y="486635"/>
                    <a:pt x="123864" y="465674"/>
                  </a:cubicBezTo>
                  <a:cubicBezTo>
                    <a:pt x="131197" y="456608"/>
                    <a:pt x="138446" y="447480"/>
                    <a:pt x="145716" y="438351"/>
                  </a:cubicBezTo>
                  <a:cubicBezTo>
                    <a:pt x="145695" y="438331"/>
                    <a:pt x="145695" y="438310"/>
                    <a:pt x="145674" y="438289"/>
                  </a:cubicBezTo>
                  <a:cubicBezTo>
                    <a:pt x="144028" y="438580"/>
                    <a:pt x="141070" y="439661"/>
                    <a:pt x="139883" y="439994"/>
                  </a:cubicBezTo>
                  <a:cubicBezTo>
                    <a:pt x="137696" y="440597"/>
                    <a:pt x="135509" y="441242"/>
                    <a:pt x="133342" y="441907"/>
                  </a:cubicBezTo>
                  <a:cubicBezTo>
                    <a:pt x="131176" y="442573"/>
                    <a:pt x="129009" y="443280"/>
                    <a:pt x="126884" y="444028"/>
                  </a:cubicBezTo>
                  <a:cubicBezTo>
                    <a:pt x="122656" y="445504"/>
                    <a:pt x="118469" y="447126"/>
                    <a:pt x="114282" y="448769"/>
                  </a:cubicBezTo>
                  <a:cubicBezTo>
                    <a:pt x="111511" y="449892"/>
                    <a:pt x="108741" y="450994"/>
                    <a:pt x="105970" y="452158"/>
                  </a:cubicBezTo>
                  <a:cubicBezTo>
                    <a:pt x="99054" y="455049"/>
                    <a:pt x="92222" y="458147"/>
                    <a:pt x="85535" y="461453"/>
                  </a:cubicBezTo>
                  <a:cubicBezTo>
                    <a:pt x="84847" y="461807"/>
                    <a:pt x="84014" y="461557"/>
                    <a:pt x="83660" y="460871"/>
                  </a:cubicBezTo>
                  <a:cubicBezTo>
                    <a:pt x="83306" y="460206"/>
                    <a:pt x="83577" y="459374"/>
                    <a:pt x="84243" y="459020"/>
                  </a:cubicBezTo>
                  <a:cubicBezTo>
                    <a:pt x="90868" y="455402"/>
                    <a:pt x="97617" y="451951"/>
                    <a:pt x="104533" y="448852"/>
                  </a:cubicBezTo>
                  <a:cubicBezTo>
                    <a:pt x="107303" y="447605"/>
                    <a:pt x="110095" y="446419"/>
                    <a:pt x="112907" y="445297"/>
                  </a:cubicBezTo>
                  <a:cubicBezTo>
                    <a:pt x="117156" y="443633"/>
                    <a:pt x="121448" y="442136"/>
                    <a:pt x="125760" y="440722"/>
                  </a:cubicBezTo>
                  <a:cubicBezTo>
                    <a:pt x="127968" y="440036"/>
                    <a:pt x="130197" y="439370"/>
                    <a:pt x="132426" y="438767"/>
                  </a:cubicBezTo>
                  <a:cubicBezTo>
                    <a:pt x="134654" y="438164"/>
                    <a:pt x="136883" y="437603"/>
                    <a:pt x="139133" y="437083"/>
                  </a:cubicBezTo>
                  <a:cubicBezTo>
                    <a:pt x="141091" y="436626"/>
                    <a:pt x="145945" y="435690"/>
                    <a:pt x="147132" y="435856"/>
                  </a:cubicBezTo>
                  <a:cubicBezTo>
                    <a:pt x="147361" y="435877"/>
                    <a:pt x="147341" y="436022"/>
                    <a:pt x="147507" y="436106"/>
                  </a:cubicBezTo>
                  <a:cubicBezTo>
                    <a:pt x="149674" y="433361"/>
                    <a:pt x="151882" y="430658"/>
                    <a:pt x="154048" y="427913"/>
                  </a:cubicBezTo>
                  <a:cubicBezTo>
                    <a:pt x="169151" y="408887"/>
                    <a:pt x="184149" y="389860"/>
                    <a:pt x="199002" y="370980"/>
                  </a:cubicBezTo>
                  <a:cubicBezTo>
                    <a:pt x="204459" y="364055"/>
                    <a:pt x="210000" y="357193"/>
                    <a:pt x="215646" y="350435"/>
                  </a:cubicBezTo>
                  <a:cubicBezTo>
                    <a:pt x="221312" y="343677"/>
                    <a:pt x="227103" y="337044"/>
                    <a:pt x="233060" y="330515"/>
                  </a:cubicBezTo>
                  <a:cubicBezTo>
                    <a:pt x="233810" y="329683"/>
                    <a:pt x="238518" y="323487"/>
                    <a:pt x="241685" y="320201"/>
                  </a:cubicBezTo>
                  <a:cubicBezTo>
                    <a:pt x="242580" y="319286"/>
                    <a:pt x="243372" y="318579"/>
                    <a:pt x="243955" y="318226"/>
                  </a:cubicBezTo>
                  <a:cubicBezTo>
                    <a:pt x="244559" y="317851"/>
                    <a:pt x="245080" y="317768"/>
                    <a:pt x="245434" y="317810"/>
                  </a:cubicBezTo>
                  <a:cubicBezTo>
                    <a:pt x="246163" y="317893"/>
                    <a:pt x="246684" y="318538"/>
                    <a:pt x="246601" y="319265"/>
                  </a:cubicBezTo>
                  <a:cubicBezTo>
                    <a:pt x="246517" y="319868"/>
                    <a:pt x="246059" y="320347"/>
                    <a:pt x="245476" y="320430"/>
                  </a:cubicBezTo>
                  <a:lnTo>
                    <a:pt x="245455" y="320409"/>
                  </a:lnTo>
                  <a:cubicBezTo>
                    <a:pt x="245434" y="320347"/>
                    <a:pt x="245392" y="320367"/>
                    <a:pt x="245309" y="320430"/>
                  </a:cubicBezTo>
                  <a:cubicBezTo>
                    <a:pt x="245247" y="320430"/>
                    <a:pt x="245184" y="320430"/>
                    <a:pt x="245122" y="320430"/>
                  </a:cubicBezTo>
                  <a:cubicBezTo>
                    <a:pt x="245163" y="320430"/>
                    <a:pt x="245226" y="320451"/>
                    <a:pt x="245288" y="320451"/>
                  </a:cubicBezTo>
                  <a:cubicBezTo>
                    <a:pt x="245184" y="320534"/>
                    <a:pt x="245080" y="320679"/>
                    <a:pt x="244976" y="320763"/>
                  </a:cubicBezTo>
                  <a:cubicBezTo>
                    <a:pt x="244059" y="321532"/>
                    <a:pt x="242789" y="322946"/>
                    <a:pt x="241476" y="324505"/>
                  </a:cubicBezTo>
                  <a:close/>
                  <a:moveTo>
                    <a:pt x="145987" y="436688"/>
                  </a:moveTo>
                  <a:cubicBezTo>
                    <a:pt x="146028" y="436646"/>
                    <a:pt x="146091" y="436605"/>
                    <a:pt x="146153" y="436563"/>
                  </a:cubicBezTo>
                  <a:cubicBezTo>
                    <a:pt x="146195" y="436542"/>
                    <a:pt x="146257" y="436522"/>
                    <a:pt x="146237" y="436501"/>
                  </a:cubicBezTo>
                  <a:cubicBezTo>
                    <a:pt x="146112" y="436334"/>
                    <a:pt x="146028" y="436480"/>
                    <a:pt x="145987" y="436688"/>
                  </a:cubicBezTo>
                  <a:close/>
                  <a:moveTo>
                    <a:pt x="245288" y="320451"/>
                  </a:moveTo>
                  <a:cubicBezTo>
                    <a:pt x="245372" y="320471"/>
                    <a:pt x="245476" y="320492"/>
                    <a:pt x="245476" y="320430"/>
                  </a:cubicBezTo>
                  <a:cubicBezTo>
                    <a:pt x="245413" y="320430"/>
                    <a:pt x="245372" y="320430"/>
                    <a:pt x="245309" y="320430"/>
                  </a:cubicBezTo>
                  <a:lnTo>
                    <a:pt x="245288" y="320451"/>
                  </a:lnTo>
                  <a:close/>
                  <a:moveTo>
                    <a:pt x="168401" y="416456"/>
                  </a:moveTo>
                  <a:cubicBezTo>
                    <a:pt x="166505" y="424544"/>
                    <a:pt x="164172" y="432529"/>
                    <a:pt x="161631" y="440452"/>
                  </a:cubicBezTo>
                  <a:cubicBezTo>
                    <a:pt x="160089" y="445213"/>
                    <a:pt x="158464" y="449934"/>
                    <a:pt x="156798" y="454633"/>
                  </a:cubicBezTo>
                  <a:cubicBezTo>
                    <a:pt x="154298" y="461724"/>
                    <a:pt x="151736" y="468773"/>
                    <a:pt x="148986" y="475739"/>
                  </a:cubicBezTo>
                  <a:cubicBezTo>
                    <a:pt x="148528" y="476965"/>
                    <a:pt x="146653" y="483183"/>
                    <a:pt x="144570" y="488402"/>
                  </a:cubicBezTo>
                  <a:cubicBezTo>
                    <a:pt x="143716" y="490523"/>
                    <a:pt x="142841" y="492498"/>
                    <a:pt x="142008" y="493829"/>
                  </a:cubicBezTo>
                  <a:cubicBezTo>
                    <a:pt x="141737" y="494266"/>
                    <a:pt x="141466" y="494640"/>
                    <a:pt x="141216" y="494890"/>
                  </a:cubicBezTo>
                  <a:cubicBezTo>
                    <a:pt x="141133" y="494973"/>
                    <a:pt x="141029" y="495181"/>
                    <a:pt x="140987" y="495098"/>
                  </a:cubicBezTo>
                  <a:cubicBezTo>
                    <a:pt x="140300" y="495243"/>
                    <a:pt x="139841" y="495909"/>
                    <a:pt x="139946" y="496595"/>
                  </a:cubicBezTo>
                  <a:cubicBezTo>
                    <a:pt x="140071" y="497323"/>
                    <a:pt x="140758" y="497822"/>
                    <a:pt x="141466" y="497697"/>
                  </a:cubicBezTo>
                  <a:cubicBezTo>
                    <a:pt x="141925" y="497634"/>
                    <a:pt x="142424" y="497406"/>
                    <a:pt x="142924" y="496969"/>
                  </a:cubicBezTo>
                  <a:cubicBezTo>
                    <a:pt x="143653" y="496345"/>
                    <a:pt x="144466" y="495181"/>
                    <a:pt x="145299" y="493684"/>
                  </a:cubicBezTo>
                  <a:cubicBezTo>
                    <a:pt x="148195" y="488381"/>
                    <a:pt x="151444" y="478546"/>
                    <a:pt x="152111" y="476986"/>
                  </a:cubicBezTo>
                  <a:cubicBezTo>
                    <a:pt x="154506" y="471185"/>
                    <a:pt x="156881" y="465342"/>
                    <a:pt x="159048" y="459436"/>
                  </a:cubicBezTo>
                  <a:cubicBezTo>
                    <a:pt x="160485" y="455485"/>
                    <a:pt x="161860" y="451514"/>
                    <a:pt x="163151" y="447521"/>
                  </a:cubicBezTo>
                  <a:cubicBezTo>
                    <a:pt x="166359" y="437499"/>
                    <a:pt x="169026" y="427331"/>
                    <a:pt x="171109" y="417038"/>
                  </a:cubicBezTo>
                  <a:cubicBezTo>
                    <a:pt x="171255" y="416289"/>
                    <a:pt x="170796" y="415561"/>
                    <a:pt x="170046" y="415395"/>
                  </a:cubicBezTo>
                  <a:cubicBezTo>
                    <a:pt x="169297" y="415250"/>
                    <a:pt x="168568" y="415707"/>
                    <a:pt x="168401" y="416456"/>
                  </a:cubicBezTo>
                  <a:close/>
                  <a:moveTo>
                    <a:pt x="202376" y="378736"/>
                  </a:moveTo>
                  <a:cubicBezTo>
                    <a:pt x="201606" y="378798"/>
                    <a:pt x="201043" y="379463"/>
                    <a:pt x="201106" y="380233"/>
                  </a:cubicBezTo>
                  <a:cubicBezTo>
                    <a:pt x="201626" y="387240"/>
                    <a:pt x="201460" y="394289"/>
                    <a:pt x="200876" y="401318"/>
                  </a:cubicBezTo>
                  <a:cubicBezTo>
                    <a:pt x="200439" y="406579"/>
                    <a:pt x="199752" y="411819"/>
                    <a:pt x="198897" y="417038"/>
                  </a:cubicBezTo>
                  <a:cubicBezTo>
                    <a:pt x="198064" y="422278"/>
                    <a:pt x="197085" y="427497"/>
                    <a:pt x="195960" y="432633"/>
                  </a:cubicBezTo>
                  <a:cubicBezTo>
                    <a:pt x="195335" y="435440"/>
                    <a:pt x="194690" y="438227"/>
                    <a:pt x="193961" y="440992"/>
                  </a:cubicBezTo>
                  <a:cubicBezTo>
                    <a:pt x="193211" y="443758"/>
                    <a:pt x="192398" y="446482"/>
                    <a:pt x="191440" y="449185"/>
                  </a:cubicBezTo>
                  <a:cubicBezTo>
                    <a:pt x="190773" y="451119"/>
                    <a:pt x="187982" y="454487"/>
                    <a:pt x="187128" y="456359"/>
                  </a:cubicBezTo>
                  <a:cubicBezTo>
                    <a:pt x="186586" y="457565"/>
                    <a:pt x="186753" y="458521"/>
                    <a:pt x="187149" y="459000"/>
                  </a:cubicBezTo>
                  <a:cubicBezTo>
                    <a:pt x="187482" y="459395"/>
                    <a:pt x="188107" y="459790"/>
                    <a:pt x="189190" y="459603"/>
                  </a:cubicBezTo>
                  <a:cubicBezTo>
                    <a:pt x="189919" y="459478"/>
                    <a:pt x="190419" y="458812"/>
                    <a:pt x="190294" y="458085"/>
                  </a:cubicBezTo>
                  <a:cubicBezTo>
                    <a:pt x="190253" y="457731"/>
                    <a:pt x="190065" y="457440"/>
                    <a:pt x="189794" y="457232"/>
                  </a:cubicBezTo>
                  <a:cubicBezTo>
                    <a:pt x="189982" y="456899"/>
                    <a:pt x="190211" y="456484"/>
                    <a:pt x="190440" y="456151"/>
                  </a:cubicBezTo>
                  <a:cubicBezTo>
                    <a:pt x="191773" y="454217"/>
                    <a:pt x="193669" y="451784"/>
                    <a:pt x="194294" y="450225"/>
                  </a:cubicBezTo>
                  <a:cubicBezTo>
                    <a:pt x="195356" y="447480"/>
                    <a:pt x="196294" y="444714"/>
                    <a:pt x="197127" y="441886"/>
                  </a:cubicBezTo>
                  <a:cubicBezTo>
                    <a:pt x="197960" y="439100"/>
                    <a:pt x="198689" y="436272"/>
                    <a:pt x="199377" y="433423"/>
                  </a:cubicBezTo>
                  <a:cubicBezTo>
                    <a:pt x="200418" y="429077"/>
                    <a:pt x="201376" y="424711"/>
                    <a:pt x="202147" y="420282"/>
                  </a:cubicBezTo>
                  <a:cubicBezTo>
                    <a:pt x="202918" y="415853"/>
                    <a:pt x="203522" y="411403"/>
                    <a:pt x="203939" y="406932"/>
                  </a:cubicBezTo>
                  <a:cubicBezTo>
                    <a:pt x="204772" y="397949"/>
                    <a:pt x="204814" y="388904"/>
                    <a:pt x="203876" y="379983"/>
                  </a:cubicBezTo>
                  <a:cubicBezTo>
                    <a:pt x="203793" y="379235"/>
                    <a:pt x="203126" y="378673"/>
                    <a:pt x="202376" y="378736"/>
                  </a:cubicBezTo>
                  <a:close/>
                  <a:moveTo>
                    <a:pt x="244663" y="333946"/>
                  </a:moveTo>
                  <a:cubicBezTo>
                    <a:pt x="243913" y="334071"/>
                    <a:pt x="243414" y="334798"/>
                    <a:pt x="243539" y="335547"/>
                  </a:cubicBezTo>
                  <a:cubicBezTo>
                    <a:pt x="244851" y="343948"/>
                    <a:pt x="245267" y="352328"/>
                    <a:pt x="245163" y="360728"/>
                  </a:cubicBezTo>
                  <a:cubicBezTo>
                    <a:pt x="245101" y="364076"/>
                    <a:pt x="244976" y="367445"/>
                    <a:pt x="244788" y="370813"/>
                  </a:cubicBezTo>
                  <a:cubicBezTo>
                    <a:pt x="244497" y="375866"/>
                    <a:pt x="244101" y="380919"/>
                    <a:pt x="243539" y="385972"/>
                  </a:cubicBezTo>
                  <a:cubicBezTo>
                    <a:pt x="243247" y="388675"/>
                    <a:pt x="242893" y="391357"/>
                    <a:pt x="242518" y="394040"/>
                  </a:cubicBezTo>
                  <a:cubicBezTo>
                    <a:pt x="242164" y="396722"/>
                    <a:pt x="241768" y="399425"/>
                    <a:pt x="241372" y="402108"/>
                  </a:cubicBezTo>
                  <a:cubicBezTo>
                    <a:pt x="241101" y="403917"/>
                    <a:pt x="239143" y="407015"/>
                    <a:pt x="238851" y="408679"/>
                  </a:cubicBezTo>
                  <a:cubicBezTo>
                    <a:pt x="238664" y="409739"/>
                    <a:pt x="238976" y="410509"/>
                    <a:pt x="239539" y="410966"/>
                  </a:cubicBezTo>
                  <a:cubicBezTo>
                    <a:pt x="239872" y="411236"/>
                    <a:pt x="240372" y="411465"/>
                    <a:pt x="241122" y="411403"/>
                  </a:cubicBezTo>
                  <a:cubicBezTo>
                    <a:pt x="241851" y="411382"/>
                    <a:pt x="242414" y="410758"/>
                    <a:pt x="242372" y="410030"/>
                  </a:cubicBezTo>
                  <a:cubicBezTo>
                    <a:pt x="242351" y="409510"/>
                    <a:pt x="242039" y="409095"/>
                    <a:pt x="241601" y="408887"/>
                  </a:cubicBezTo>
                  <a:cubicBezTo>
                    <a:pt x="241830" y="408159"/>
                    <a:pt x="242351" y="407223"/>
                    <a:pt x="242830" y="406267"/>
                  </a:cubicBezTo>
                  <a:cubicBezTo>
                    <a:pt x="243497" y="404957"/>
                    <a:pt x="244122" y="403605"/>
                    <a:pt x="244309" y="402607"/>
                  </a:cubicBezTo>
                  <a:cubicBezTo>
                    <a:pt x="244913" y="399363"/>
                    <a:pt x="245497" y="396140"/>
                    <a:pt x="246017" y="392896"/>
                  </a:cubicBezTo>
                  <a:cubicBezTo>
                    <a:pt x="246371" y="390734"/>
                    <a:pt x="246705" y="388571"/>
                    <a:pt x="246996" y="386388"/>
                  </a:cubicBezTo>
                  <a:cubicBezTo>
                    <a:pt x="247663" y="381272"/>
                    <a:pt x="248225" y="376157"/>
                    <a:pt x="248517" y="371042"/>
                  </a:cubicBezTo>
                  <a:cubicBezTo>
                    <a:pt x="248725" y="367590"/>
                    <a:pt x="248809" y="364159"/>
                    <a:pt x="248767" y="360728"/>
                  </a:cubicBezTo>
                  <a:cubicBezTo>
                    <a:pt x="248684" y="352161"/>
                    <a:pt x="247892" y="343615"/>
                    <a:pt x="246267" y="335069"/>
                  </a:cubicBezTo>
                  <a:cubicBezTo>
                    <a:pt x="246142" y="334320"/>
                    <a:pt x="245413" y="333821"/>
                    <a:pt x="244663" y="3339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5"/>
            <p:cNvSpPr/>
            <p:nvPr/>
          </p:nvSpPr>
          <p:spPr>
            <a:xfrm>
              <a:off x="5222530" y="1703347"/>
              <a:ext cx="327429" cy="313284"/>
            </a:xfrm>
            <a:custGeom>
              <a:rect b="b" l="l" r="r" t="t"/>
              <a:pathLst>
                <a:path extrusionOk="0" h="626568" w="654858">
                  <a:moveTo>
                    <a:pt x="584934" y="368829"/>
                  </a:moveTo>
                  <a:cubicBezTo>
                    <a:pt x="566832" y="354231"/>
                    <a:pt x="560791" y="332252"/>
                    <a:pt x="548104" y="322001"/>
                  </a:cubicBezTo>
                  <a:cubicBezTo>
                    <a:pt x="487548" y="273115"/>
                    <a:pt x="443866" y="255170"/>
                    <a:pt x="413057" y="252966"/>
                  </a:cubicBezTo>
                  <a:cubicBezTo>
                    <a:pt x="442783" y="234626"/>
                    <a:pt x="472800" y="197821"/>
                    <a:pt x="491319" y="131489"/>
                  </a:cubicBezTo>
                  <a:cubicBezTo>
                    <a:pt x="496298" y="113668"/>
                    <a:pt x="491923" y="90400"/>
                    <a:pt x="497027" y="74202"/>
                  </a:cubicBezTo>
                  <a:cubicBezTo>
                    <a:pt x="510692" y="30909"/>
                    <a:pt x="536272" y="5956"/>
                    <a:pt x="532544" y="3357"/>
                  </a:cubicBezTo>
                  <a:cubicBezTo>
                    <a:pt x="528794" y="758"/>
                    <a:pt x="505838" y="37480"/>
                    <a:pt x="474612" y="58606"/>
                  </a:cubicBezTo>
                  <a:cubicBezTo>
                    <a:pt x="455344" y="71644"/>
                    <a:pt x="432346" y="71166"/>
                    <a:pt x="418827" y="80315"/>
                  </a:cubicBezTo>
                  <a:cubicBezTo>
                    <a:pt x="366687" y="115602"/>
                    <a:pt x="337523" y="146044"/>
                    <a:pt x="322421" y="171600"/>
                  </a:cubicBezTo>
                  <a:cubicBezTo>
                    <a:pt x="310109" y="141241"/>
                    <a:pt x="282967" y="107451"/>
                    <a:pt x="231368" y="75636"/>
                  </a:cubicBezTo>
                  <a:cubicBezTo>
                    <a:pt x="215536" y="65884"/>
                    <a:pt x="191747" y="63430"/>
                    <a:pt x="177520" y="53969"/>
                  </a:cubicBezTo>
                  <a:cubicBezTo>
                    <a:pt x="139482" y="28746"/>
                    <a:pt x="122567" y="-2631"/>
                    <a:pt x="119005" y="176"/>
                  </a:cubicBezTo>
                  <a:cubicBezTo>
                    <a:pt x="115422" y="2983"/>
                    <a:pt x="144461" y="35213"/>
                    <a:pt x="156064" y="70854"/>
                  </a:cubicBezTo>
                  <a:cubicBezTo>
                    <a:pt x="163230" y="92854"/>
                    <a:pt x="156251" y="114562"/>
                    <a:pt x="161271" y="129991"/>
                  </a:cubicBezTo>
                  <a:cubicBezTo>
                    <a:pt x="183582" y="198465"/>
                    <a:pt x="208308" y="236331"/>
                    <a:pt x="231493" y="256168"/>
                  </a:cubicBezTo>
                  <a:cubicBezTo>
                    <a:pt x="197330" y="257249"/>
                    <a:pt x="154064" y="272824"/>
                    <a:pt x="104986" y="316013"/>
                  </a:cubicBezTo>
                  <a:cubicBezTo>
                    <a:pt x="91029" y="328281"/>
                    <a:pt x="81926" y="350156"/>
                    <a:pt x="68740" y="361010"/>
                  </a:cubicBezTo>
                  <a:cubicBezTo>
                    <a:pt x="33514" y="389976"/>
                    <a:pt x="-1648" y="397150"/>
                    <a:pt x="60" y="401350"/>
                  </a:cubicBezTo>
                  <a:cubicBezTo>
                    <a:pt x="1768" y="405530"/>
                    <a:pt x="41201" y="387086"/>
                    <a:pt x="78989" y="386171"/>
                  </a:cubicBezTo>
                  <a:cubicBezTo>
                    <a:pt x="102340" y="385609"/>
                    <a:pt x="121359" y="398377"/>
                    <a:pt x="137732" y="397982"/>
                  </a:cubicBezTo>
                  <a:cubicBezTo>
                    <a:pt x="197038" y="396547"/>
                    <a:pt x="236930" y="387751"/>
                    <a:pt x="263719" y="375649"/>
                  </a:cubicBezTo>
                  <a:cubicBezTo>
                    <a:pt x="256157" y="405675"/>
                    <a:pt x="256719" y="445641"/>
                    <a:pt x="273009" y="496835"/>
                  </a:cubicBezTo>
                  <a:cubicBezTo>
                    <a:pt x="278613" y="514448"/>
                    <a:pt x="295049" y="531644"/>
                    <a:pt x="299652" y="547988"/>
                  </a:cubicBezTo>
                  <a:cubicBezTo>
                    <a:pt x="311943" y="591676"/>
                    <a:pt x="304173" y="626380"/>
                    <a:pt x="308735" y="626568"/>
                  </a:cubicBezTo>
                  <a:cubicBezTo>
                    <a:pt x="313297" y="626734"/>
                    <a:pt x="312422" y="583545"/>
                    <a:pt x="327024" y="549007"/>
                  </a:cubicBezTo>
                  <a:cubicBezTo>
                    <a:pt x="336044" y="527672"/>
                    <a:pt x="355604" y="515716"/>
                    <a:pt x="361937" y="500744"/>
                  </a:cubicBezTo>
                  <a:cubicBezTo>
                    <a:pt x="385393" y="445287"/>
                    <a:pt x="393413" y="405072"/>
                    <a:pt x="392830" y="375753"/>
                  </a:cubicBezTo>
                  <a:cubicBezTo>
                    <a:pt x="419868" y="393594"/>
                    <a:pt x="460406" y="406403"/>
                    <a:pt x="519087" y="405363"/>
                  </a:cubicBezTo>
                  <a:cubicBezTo>
                    <a:pt x="537751" y="405031"/>
                    <a:pt x="559041" y="394280"/>
                    <a:pt x="576185" y="394551"/>
                  </a:cubicBezTo>
                  <a:cubicBezTo>
                    <a:pt x="621951" y="395258"/>
                    <a:pt x="653364" y="412475"/>
                    <a:pt x="654822" y="408191"/>
                  </a:cubicBezTo>
                  <a:cubicBezTo>
                    <a:pt x="656280" y="403908"/>
                    <a:pt x="614243" y="392492"/>
                    <a:pt x="584934" y="368829"/>
                  </a:cubicBezTo>
                  <a:close/>
                  <a:moveTo>
                    <a:pt x="312901" y="308839"/>
                  </a:moveTo>
                  <a:cubicBezTo>
                    <a:pt x="312318" y="303370"/>
                    <a:pt x="311026" y="298338"/>
                    <a:pt x="309297" y="294158"/>
                  </a:cubicBezTo>
                  <a:cubicBezTo>
                    <a:pt x="306297" y="286943"/>
                    <a:pt x="300173" y="279540"/>
                    <a:pt x="291611" y="273136"/>
                  </a:cubicBezTo>
                  <a:cubicBezTo>
                    <a:pt x="299215" y="270952"/>
                    <a:pt x="305631" y="267355"/>
                    <a:pt x="310443" y="263529"/>
                  </a:cubicBezTo>
                  <a:cubicBezTo>
                    <a:pt x="314463" y="260327"/>
                    <a:pt x="318171" y="255773"/>
                    <a:pt x="321358" y="250283"/>
                  </a:cubicBezTo>
                  <a:cubicBezTo>
                    <a:pt x="324691" y="254213"/>
                    <a:pt x="328295" y="257436"/>
                    <a:pt x="331815" y="259849"/>
                  </a:cubicBezTo>
                  <a:cubicBezTo>
                    <a:pt x="339440" y="265068"/>
                    <a:pt x="350688" y="268353"/>
                    <a:pt x="363874" y="268270"/>
                  </a:cubicBezTo>
                  <a:cubicBezTo>
                    <a:pt x="356584" y="275111"/>
                    <a:pt x="351938" y="283158"/>
                    <a:pt x="349584" y="290249"/>
                  </a:cubicBezTo>
                  <a:cubicBezTo>
                    <a:pt x="348168" y="294491"/>
                    <a:pt x="347480" y="299461"/>
                    <a:pt x="347564" y="304846"/>
                  </a:cubicBezTo>
                  <a:cubicBezTo>
                    <a:pt x="343668" y="303890"/>
                    <a:pt x="339856" y="303308"/>
                    <a:pt x="336419" y="303204"/>
                  </a:cubicBezTo>
                  <a:cubicBezTo>
                    <a:pt x="329399" y="302996"/>
                    <a:pt x="321233" y="304825"/>
                    <a:pt x="312901" y="30883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5"/>
            <p:cNvSpPr/>
            <p:nvPr/>
          </p:nvSpPr>
          <p:spPr>
            <a:xfrm>
              <a:off x="5247384" y="1727087"/>
              <a:ext cx="271334" cy="258485"/>
            </a:xfrm>
            <a:custGeom>
              <a:rect b="b" l="l" r="r" t="t"/>
              <a:pathLst>
                <a:path extrusionOk="0" h="516971" w="542668">
                  <a:moveTo>
                    <a:pt x="229029" y="319417"/>
                  </a:moveTo>
                  <a:cubicBezTo>
                    <a:pt x="230341" y="318502"/>
                    <a:pt x="231653" y="317546"/>
                    <a:pt x="232945" y="316589"/>
                  </a:cubicBezTo>
                  <a:cubicBezTo>
                    <a:pt x="234861" y="315154"/>
                    <a:pt x="236736" y="313678"/>
                    <a:pt x="238569" y="312139"/>
                  </a:cubicBezTo>
                  <a:cubicBezTo>
                    <a:pt x="240402" y="310621"/>
                    <a:pt x="242194" y="309020"/>
                    <a:pt x="243923" y="307398"/>
                  </a:cubicBezTo>
                  <a:cubicBezTo>
                    <a:pt x="249131" y="302491"/>
                    <a:pt x="253943" y="297209"/>
                    <a:pt x="258671" y="291928"/>
                  </a:cubicBezTo>
                  <a:cubicBezTo>
                    <a:pt x="259192" y="291366"/>
                    <a:pt x="259171" y="290493"/>
                    <a:pt x="258609" y="289973"/>
                  </a:cubicBezTo>
                  <a:cubicBezTo>
                    <a:pt x="258046" y="289453"/>
                    <a:pt x="257171" y="289495"/>
                    <a:pt x="256651" y="290035"/>
                  </a:cubicBezTo>
                  <a:cubicBezTo>
                    <a:pt x="252568" y="294215"/>
                    <a:pt x="248339" y="298311"/>
                    <a:pt x="244006" y="302304"/>
                  </a:cubicBezTo>
                  <a:cubicBezTo>
                    <a:pt x="241861" y="304300"/>
                    <a:pt x="239694" y="306255"/>
                    <a:pt x="237486" y="308168"/>
                  </a:cubicBezTo>
                  <a:cubicBezTo>
                    <a:pt x="235299" y="310101"/>
                    <a:pt x="233091" y="311994"/>
                    <a:pt x="230799" y="313803"/>
                  </a:cubicBezTo>
                  <a:lnTo>
                    <a:pt x="221321" y="321101"/>
                  </a:lnTo>
                  <a:cubicBezTo>
                    <a:pt x="220217" y="321912"/>
                    <a:pt x="217426" y="323784"/>
                    <a:pt x="216759" y="324387"/>
                  </a:cubicBezTo>
                  <a:cubicBezTo>
                    <a:pt x="216280" y="324803"/>
                    <a:pt x="216176" y="325198"/>
                    <a:pt x="216155" y="325364"/>
                  </a:cubicBezTo>
                  <a:cubicBezTo>
                    <a:pt x="216051" y="326071"/>
                    <a:pt x="216301" y="326591"/>
                    <a:pt x="217009" y="326820"/>
                  </a:cubicBezTo>
                  <a:cubicBezTo>
                    <a:pt x="217134" y="326882"/>
                    <a:pt x="217592" y="327028"/>
                    <a:pt x="218322" y="326716"/>
                  </a:cubicBezTo>
                  <a:cubicBezTo>
                    <a:pt x="218467" y="326653"/>
                    <a:pt x="218447" y="326487"/>
                    <a:pt x="218551" y="326383"/>
                  </a:cubicBezTo>
                  <a:cubicBezTo>
                    <a:pt x="218530" y="326383"/>
                    <a:pt x="218509" y="326466"/>
                    <a:pt x="218488" y="326425"/>
                  </a:cubicBezTo>
                  <a:cubicBezTo>
                    <a:pt x="218363" y="326258"/>
                    <a:pt x="218488" y="326050"/>
                    <a:pt x="218780" y="325821"/>
                  </a:cubicBezTo>
                  <a:cubicBezTo>
                    <a:pt x="218780" y="325884"/>
                    <a:pt x="218759" y="326009"/>
                    <a:pt x="218738" y="326133"/>
                  </a:cubicBezTo>
                  <a:cubicBezTo>
                    <a:pt x="218884" y="325925"/>
                    <a:pt x="219155" y="325801"/>
                    <a:pt x="219155" y="325551"/>
                  </a:cubicBezTo>
                  <a:cubicBezTo>
                    <a:pt x="220259" y="324844"/>
                    <a:pt x="222321" y="324012"/>
                    <a:pt x="223050" y="323513"/>
                  </a:cubicBezTo>
                  <a:cubicBezTo>
                    <a:pt x="225050" y="322183"/>
                    <a:pt x="227050" y="320810"/>
                    <a:pt x="229029" y="319417"/>
                  </a:cubicBezTo>
                  <a:close/>
                  <a:moveTo>
                    <a:pt x="217343" y="324262"/>
                  </a:moveTo>
                  <a:cubicBezTo>
                    <a:pt x="217301" y="324283"/>
                    <a:pt x="217238" y="324324"/>
                    <a:pt x="217218" y="324304"/>
                  </a:cubicBezTo>
                  <a:cubicBezTo>
                    <a:pt x="217155" y="324075"/>
                    <a:pt x="217384" y="324096"/>
                    <a:pt x="217592" y="324179"/>
                  </a:cubicBezTo>
                  <a:cubicBezTo>
                    <a:pt x="217509" y="324200"/>
                    <a:pt x="217426" y="324220"/>
                    <a:pt x="217343" y="324262"/>
                  </a:cubicBezTo>
                  <a:close/>
                  <a:moveTo>
                    <a:pt x="239632" y="226531"/>
                  </a:moveTo>
                  <a:cubicBezTo>
                    <a:pt x="235299" y="224431"/>
                    <a:pt x="230716" y="222580"/>
                    <a:pt x="226008" y="220917"/>
                  </a:cubicBezTo>
                  <a:cubicBezTo>
                    <a:pt x="221405" y="219295"/>
                    <a:pt x="216676" y="217902"/>
                    <a:pt x="211906" y="216633"/>
                  </a:cubicBezTo>
                  <a:cubicBezTo>
                    <a:pt x="208073" y="215635"/>
                    <a:pt x="204240" y="214700"/>
                    <a:pt x="200428" y="213909"/>
                  </a:cubicBezTo>
                  <a:cubicBezTo>
                    <a:pt x="194491" y="212662"/>
                    <a:pt x="188596" y="211664"/>
                    <a:pt x="182930" y="211061"/>
                  </a:cubicBezTo>
                  <a:cubicBezTo>
                    <a:pt x="182159" y="210998"/>
                    <a:pt x="181596" y="210312"/>
                    <a:pt x="181680" y="209563"/>
                  </a:cubicBezTo>
                  <a:cubicBezTo>
                    <a:pt x="181742" y="208794"/>
                    <a:pt x="182409" y="208233"/>
                    <a:pt x="183159" y="208295"/>
                  </a:cubicBezTo>
                  <a:cubicBezTo>
                    <a:pt x="188971" y="208669"/>
                    <a:pt x="195012" y="209335"/>
                    <a:pt x="201094" y="210416"/>
                  </a:cubicBezTo>
                  <a:cubicBezTo>
                    <a:pt x="205031" y="211123"/>
                    <a:pt x="208968" y="211996"/>
                    <a:pt x="212864" y="213036"/>
                  </a:cubicBezTo>
                  <a:cubicBezTo>
                    <a:pt x="217738" y="214367"/>
                    <a:pt x="222529" y="215968"/>
                    <a:pt x="227175" y="217819"/>
                  </a:cubicBezTo>
                  <a:cubicBezTo>
                    <a:pt x="231945" y="219690"/>
                    <a:pt x="236507" y="221832"/>
                    <a:pt x="240840" y="224182"/>
                  </a:cubicBezTo>
                  <a:cubicBezTo>
                    <a:pt x="241486" y="224535"/>
                    <a:pt x="241757" y="225325"/>
                    <a:pt x="241423" y="225970"/>
                  </a:cubicBezTo>
                  <a:cubicBezTo>
                    <a:pt x="241069" y="226614"/>
                    <a:pt x="240278" y="226885"/>
                    <a:pt x="239632" y="226531"/>
                  </a:cubicBezTo>
                  <a:close/>
                  <a:moveTo>
                    <a:pt x="254026" y="249737"/>
                  </a:moveTo>
                  <a:cubicBezTo>
                    <a:pt x="254068" y="249758"/>
                    <a:pt x="254130" y="249779"/>
                    <a:pt x="254172" y="249799"/>
                  </a:cubicBezTo>
                  <a:cubicBezTo>
                    <a:pt x="254151" y="249862"/>
                    <a:pt x="254068" y="249799"/>
                    <a:pt x="253984" y="249737"/>
                  </a:cubicBezTo>
                  <a:lnTo>
                    <a:pt x="254026" y="249737"/>
                  </a:lnTo>
                  <a:close/>
                  <a:moveTo>
                    <a:pt x="239298" y="254499"/>
                  </a:moveTo>
                  <a:cubicBezTo>
                    <a:pt x="240132" y="254270"/>
                    <a:pt x="244673" y="252482"/>
                    <a:pt x="248693" y="251151"/>
                  </a:cubicBezTo>
                  <a:cubicBezTo>
                    <a:pt x="250610" y="250527"/>
                    <a:pt x="252422" y="249987"/>
                    <a:pt x="253568" y="249820"/>
                  </a:cubicBezTo>
                  <a:cubicBezTo>
                    <a:pt x="253714" y="249820"/>
                    <a:pt x="253859" y="249758"/>
                    <a:pt x="253984" y="249737"/>
                  </a:cubicBezTo>
                  <a:cubicBezTo>
                    <a:pt x="253943" y="249695"/>
                    <a:pt x="253901" y="249654"/>
                    <a:pt x="253880" y="249633"/>
                  </a:cubicBezTo>
                  <a:cubicBezTo>
                    <a:pt x="253922" y="249675"/>
                    <a:pt x="253964" y="249695"/>
                    <a:pt x="254026" y="249737"/>
                  </a:cubicBezTo>
                  <a:cubicBezTo>
                    <a:pt x="254109" y="249716"/>
                    <a:pt x="254193" y="249716"/>
                    <a:pt x="254172" y="249779"/>
                  </a:cubicBezTo>
                  <a:lnTo>
                    <a:pt x="254172" y="249799"/>
                  </a:lnTo>
                  <a:cubicBezTo>
                    <a:pt x="254713" y="250028"/>
                    <a:pt x="255359" y="249883"/>
                    <a:pt x="255734" y="249404"/>
                  </a:cubicBezTo>
                  <a:cubicBezTo>
                    <a:pt x="256192" y="248822"/>
                    <a:pt x="256088" y="248011"/>
                    <a:pt x="255505" y="247554"/>
                  </a:cubicBezTo>
                  <a:cubicBezTo>
                    <a:pt x="255234" y="247325"/>
                    <a:pt x="254755" y="247138"/>
                    <a:pt x="254047" y="247138"/>
                  </a:cubicBezTo>
                  <a:cubicBezTo>
                    <a:pt x="253380" y="247138"/>
                    <a:pt x="252339" y="247325"/>
                    <a:pt x="251110" y="247637"/>
                  </a:cubicBezTo>
                  <a:cubicBezTo>
                    <a:pt x="246756" y="248739"/>
                    <a:pt x="239569" y="251484"/>
                    <a:pt x="238507" y="251796"/>
                  </a:cubicBezTo>
                  <a:cubicBezTo>
                    <a:pt x="230112" y="254166"/>
                    <a:pt x="221800" y="256745"/>
                    <a:pt x="213530" y="259469"/>
                  </a:cubicBezTo>
                  <a:cubicBezTo>
                    <a:pt x="205261" y="262213"/>
                    <a:pt x="197053" y="265083"/>
                    <a:pt x="188846" y="268056"/>
                  </a:cubicBezTo>
                  <a:cubicBezTo>
                    <a:pt x="166577" y="276166"/>
                    <a:pt x="144080" y="284338"/>
                    <a:pt x="121499" y="292447"/>
                  </a:cubicBezTo>
                  <a:cubicBezTo>
                    <a:pt x="118249" y="293612"/>
                    <a:pt x="114999" y="294756"/>
                    <a:pt x="111750" y="295920"/>
                  </a:cubicBezTo>
                  <a:cubicBezTo>
                    <a:pt x="111646" y="295774"/>
                    <a:pt x="111750" y="295671"/>
                    <a:pt x="111583" y="295546"/>
                  </a:cubicBezTo>
                  <a:cubicBezTo>
                    <a:pt x="110687" y="294797"/>
                    <a:pt x="106125" y="293071"/>
                    <a:pt x="104251" y="292447"/>
                  </a:cubicBezTo>
                  <a:cubicBezTo>
                    <a:pt x="102105" y="291720"/>
                    <a:pt x="99939" y="291033"/>
                    <a:pt x="97772" y="290389"/>
                  </a:cubicBezTo>
                  <a:cubicBezTo>
                    <a:pt x="95585" y="289744"/>
                    <a:pt x="93398" y="289162"/>
                    <a:pt x="91190" y="288601"/>
                  </a:cubicBezTo>
                  <a:cubicBezTo>
                    <a:pt x="86836" y="287561"/>
                    <a:pt x="82461" y="286584"/>
                    <a:pt x="78045" y="285814"/>
                  </a:cubicBezTo>
                  <a:cubicBezTo>
                    <a:pt x="75108" y="285294"/>
                    <a:pt x="72150" y="284858"/>
                    <a:pt x="69192" y="284463"/>
                  </a:cubicBezTo>
                  <a:cubicBezTo>
                    <a:pt x="61797" y="283506"/>
                    <a:pt x="54360" y="282924"/>
                    <a:pt x="46944" y="282529"/>
                  </a:cubicBezTo>
                  <a:cubicBezTo>
                    <a:pt x="46194" y="282487"/>
                    <a:pt x="45528" y="283049"/>
                    <a:pt x="45465" y="283818"/>
                  </a:cubicBezTo>
                  <a:cubicBezTo>
                    <a:pt x="45424" y="284567"/>
                    <a:pt x="45986" y="285232"/>
                    <a:pt x="46757" y="285294"/>
                  </a:cubicBezTo>
                  <a:cubicBezTo>
                    <a:pt x="54069" y="285960"/>
                    <a:pt x="61380" y="286896"/>
                    <a:pt x="68692" y="288039"/>
                  </a:cubicBezTo>
                  <a:cubicBezTo>
                    <a:pt x="71587" y="288497"/>
                    <a:pt x="74504" y="288996"/>
                    <a:pt x="77399" y="289495"/>
                  </a:cubicBezTo>
                  <a:cubicBezTo>
                    <a:pt x="81753" y="290264"/>
                    <a:pt x="86086" y="291054"/>
                    <a:pt x="90398" y="292011"/>
                  </a:cubicBezTo>
                  <a:cubicBezTo>
                    <a:pt x="92564" y="292468"/>
                    <a:pt x="94731" y="292988"/>
                    <a:pt x="96897" y="293550"/>
                  </a:cubicBezTo>
                  <a:cubicBezTo>
                    <a:pt x="99064" y="294111"/>
                    <a:pt x="101209" y="294693"/>
                    <a:pt x="103355" y="295317"/>
                  </a:cubicBezTo>
                  <a:cubicBezTo>
                    <a:pt x="104521" y="295650"/>
                    <a:pt x="107542" y="296253"/>
                    <a:pt x="109063" y="296877"/>
                  </a:cubicBezTo>
                  <a:cubicBezTo>
                    <a:pt x="98230" y="300765"/>
                    <a:pt x="87398" y="304674"/>
                    <a:pt x="76525" y="308459"/>
                  </a:cubicBezTo>
                  <a:cubicBezTo>
                    <a:pt x="51381" y="317234"/>
                    <a:pt x="26176" y="325676"/>
                    <a:pt x="991" y="333390"/>
                  </a:cubicBezTo>
                  <a:cubicBezTo>
                    <a:pt x="262" y="333598"/>
                    <a:pt x="-155" y="334368"/>
                    <a:pt x="54" y="335096"/>
                  </a:cubicBezTo>
                  <a:cubicBezTo>
                    <a:pt x="283" y="335823"/>
                    <a:pt x="1054" y="336239"/>
                    <a:pt x="1783" y="336031"/>
                  </a:cubicBezTo>
                  <a:cubicBezTo>
                    <a:pt x="27072" y="328566"/>
                    <a:pt x="52423" y="320415"/>
                    <a:pt x="77670" y="311786"/>
                  </a:cubicBezTo>
                  <a:cubicBezTo>
                    <a:pt x="92752" y="306650"/>
                    <a:pt x="107792" y="301368"/>
                    <a:pt x="122769" y="295962"/>
                  </a:cubicBezTo>
                  <a:cubicBezTo>
                    <a:pt x="145350" y="287831"/>
                    <a:pt x="167765" y="279431"/>
                    <a:pt x="190012" y="271196"/>
                  </a:cubicBezTo>
                  <a:cubicBezTo>
                    <a:pt x="198157" y="268160"/>
                    <a:pt x="206302" y="265208"/>
                    <a:pt x="214509" y="262400"/>
                  </a:cubicBezTo>
                  <a:cubicBezTo>
                    <a:pt x="222717" y="259614"/>
                    <a:pt x="230966" y="256952"/>
                    <a:pt x="239298" y="254499"/>
                  </a:cubicBezTo>
                  <a:close/>
                  <a:moveTo>
                    <a:pt x="110500" y="295608"/>
                  </a:moveTo>
                  <a:cubicBezTo>
                    <a:pt x="110500" y="295650"/>
                    <a:pt x="110417" y="295629"/>
                    <a:pt x="110375" y="295629"/>
                  </a:cubicBezTo>
                  <a:cubicBezTo>
                    <a:pt x="110312" y="295629"/>
                    <a:pt x="110229" y="295629"/>
                    <a:pt x="110167" y="295650"/>
                  </a:cubicBezTo>
                  <a:cubicBezTo>
                    <a:pt x="110312" y="295504"/>
                    <a:pt x="110458" y="295421"/>
                    <a:pt x="110500" y="295608"/>
                  </a:cubicBezTo>
                  <a:close/>
                  <a:moveTo>
                    <a:pt x="141455" y="292198"/>
                  </a:moveTo>
                  <a:cubicBezTo>
                    <a:pt x="134331" y="299725"/>
                    <a:pt x="126769" y="306858"/>
                    <a:pt x="118853" y="313574"/>
                  </a:cubicBezTo>
                  <a:cubicBezTo>
                    <a:pt x="115687" y="316256"/>
                    <a:pt x="112458" y="318856"/>
                    <a:pt x="109188" y="321413"/>
                  </a:cubicBezTo>
                  <a:cubicBezTo>
                    <a:pt x="104271" y="325218"/>
                    <a:pt x="99230" y="328878"/>
                    <a:pt x="94189" y="332475"/>
                  </a:cubicBezTo>
                  <a:cubicBezTo>
                    <a:pt x="92814" y="333453"/>
                    <a:pt x="84940" y="339982"/>
                    <a:pt x="79753" y="342893"/>
                  </a:cubicBezTo>
                  <a:cubicBezTo>
                    <a:pt x="78274" y="343725"/>
                    <a:pt x="76983" y="344286"/>
                    <a:pt x="76045" y="344432"/>
                  </a:cubicBezTo>
                  <a:cubicBezTo>
                    <a:pt x="75400" y="344536"/>
                    <a:pt x="74837" y="344474"/>
                    <a:pt x="74441" y="344286"/>
                  </a:cubicBezTo>
                  <a:cubicBezTo>
                    <a:pt x="73754" y="344016"/>
                    <a:pt x="73441" y="343247"/>
                    <a:pt x="73712" y="342560"/>
                  </a:cubicBezTo>
                  <a:cubicBezTo>
                    <a:pt x="73983" y="341916"/>
                    <a:pt x="74712" y="341604"/>
                    <a:pt x="75379" y="341833"/>
                  </a:cubicBezTo>
                  <a:cubicBezTo>
                    <a:pt x="75379" y="341916"/>
                    <a:pt x="75566" y="341791"/>
                    <a:pt x="75691" y="341770"/>
                  </a:cubicBezTo>
                  <a:cubicBezTo>
                    <a:pt x="76045" y="341687"/>
                    <a:pt x="76441" y="341521"/>
                    <a:pt x="76899" y="341292"/>
                  </a:cubicBezTo>
                  <a:cubicBezTo>
                    <a:pt x="78295" y="340606"/>
                    <a:pt x="80045" y="339421"/>
                    <a:pt x="81878" y="338069"/>
                  </a:cubicBezTo>
                  <a:cubicBezTo>
                    <a:pt x="86357" y="334784"/>
                    <a:pt x="91169" y="330562"/>
                    <a:pt x="92210" y="329772"/>
                  </a:cubicBezTo>
                  <a:cubicBezTo>
                    <a:pt x="98147" y="325364"/>
                    <a:pt x="103980" y="320810"/>
                    <a:pt x="109771" y="316173"/>
                  </a:cubicBezTo>
                  <a:cubicBezTo>
                    <a:pt x="113625" y="313096"/>
                    <a:pt x="117478" y="309997"/>
                    <a:pt x="121249" y="306837"/>
                  </a:cubicBezTo>
                  <a:cubicBezTo>
                    <a:pt x="127519" y="301534"/>
                    <a:pt x="133664" y="296066"/>
                    <a:pt x="139476" y="290285"/>
                  </a:cubicBezTo>
                  <a:cubicBezTo>
                    <a:pt x="140018" y="289744"/>
                    <a:pt x="140893" y="289723"/>
                    <a:pt x="141434" y="290264"/>
                  </a:cubicBezTo>
                  <a:cubicBezTo>
                    <a:pt x="141976" y="290784"/>
                    <a:pt x="141997" y="291657"/>
                    <a:pt x="141455" y="292198"/>
                  </a:cubicBezTo>
                  <a:close/>
                  <a:moveTo>
                    <a:pt x="185783" y="276873"/>
                  </a:moveTo>
                  <a:cubicBezTo>
                    <a:pt x="182534" y="282986"/>
                    <a:pt x="178701" y="288767"/>
                    <a:pt x="174514" y="294340"/>
                  </a:cubicBezTo>
                  <a:cubicBezTo>
                    <a:pt x="171389" y="298519"/>
                    <a:pt x="168056" y="302532"/>
                    <a:pt x="164640" y="306442"/>
                  </a:cubicBezTo>
                  <a:cubicBezTo>
                    <a:pt x="161182" y="310393"/>
                    <a:pt x="157641" y="314239"/>
                    <a:pt x="153995" y="317941"/>
                  </a:cubicBezTo>
                  <a:cubicBezTo>
                    <a:pt x="152016" y="319978"/>
                    <a:pt x="150017" y="321975"/>
                    <a:pt x="147933" y="323908"/>
                  </a:cubicBezTo>
                  <a:cubicBezTo>
                    <a:pt x="145892" y="325821"/>
                    <a:pt x="143767" y="327672"/>
                    <a:pt x="141559" y="329440"/>
                  </a:cubicBezTo>
                  <a:cubicBezTo>
                    <a:pt x="139976" y="330708"/>
                    <a:pt x="135914" y="332080"/>
                    <a:pt x="134227" y="333203"/>
                  </a:cubicBezTo>
                  <a:cubicBezTo>
                    <a:pt x="133102" y="333931"/>
                    <a:pt x="132748" y="334825"/>
                    <a:pt x="132831" y="335428"/>
                  </a:cubicBezTo>
                  <a:cubicBezTo>
                    <a:pt x="132893" y="335948"/>
                    <a:pt x="133206" y="336613"/>
                    <a:pt x="134247" y="337029"/>
                  </a:cubicBezTo>
                  <a:cubicBezTo>
                    <a:pt x="134914" y="337320"/>
                    <a:pt x="135706" y="336988"/>
                    <a:pt x="135976" y="336322"/>
                  </a:cubicBezTo>
                  <a:cubicBezTo>
                    <a:pt x="136122" y="336010"/>
                    <a:pt x="136122" y="335657"/>
                    <a:pt x="135997" y="335345"/>
                  </a:cubicBezTo>
                  <a:cubicBezTo>
                    <a:pt x="136330" y="335179"/>
                    <a:pt x="136747" y="334950"/>
                    <a:pt x="137122" y="334784"/>
                  </a:cubicBezTo>
                  <a:cubicBezTo>
                    <a:pt x="139226" y="333869"/>
                    <a:pt x="142080" y="332829"/>
                    <a:pt x="143413" y="331831"/>
                  </a:cubicBezTo>
                  <a:cubicBezTo>
                    <a:pt x="145746" y="330084"/>
                    <a:pt x="147996" y="328254"/>
                    <a:pt x="150162" y="326341"/>
                  </a:cubicBezTo>
                  <a:cubicBezTo>
                    <a:pt x="152329" y="324428"/>
                    <a:pt x="154412" y="322453"/>
                    <a:pt x="156495" y="320436"/>
                  </a:cubicBezTo>
                  <a:cubicBezTo>
                    <a:pt x="159620" y="317338"/>
                    <a:pt x="162723" y="314177"/>
                    <a:pt x="165681" y="310892"/>
                  </a:cubicBezTo>
                  <a:cubicBezTo>
                    <a:pt x="168639" y="307606"/>
                    <a:pt x="171493" y="304196"/>
                    <a:pt x="174181" y="300661"/>
                  </a:cubicBezTo>
                  <a:cubicBezTo>
                    <a:pt x="179576" y="293591"/>
                    <a:pt x="184346" y="286064"/>
                    <a:pt x="188242" y="278121"/>
                  </a:cubicBezTo>
                  <a:cubicBezTo>
                    <a:pt x="188575" y="277434"/>
                    <a:pt x="188304" y="276603"/>
                    <a:pt x="187637" y="276270"/>
                  </a:cubicBezTo>
                  <a:cubicBezTo>
                    <a:pt x="186950" y="275916"/>
                    <a:pt x="186117" y="276187"/>
                    <a:pt x="185783" y="276873"/>
                  </a:cubicBezTo>
                  <a:close/>
                  <a:moveTo>
                    <a:pt x="135268" y="334596"/>
                  </a:moveTo>
                  <a:cubicBezTo>
                    <a:pt x="135247" y="334576"/>
                    <a:pt x="135164" y="334576"/>
                    <a:pt x="135185" y="334534"/>
                  </a:cubicBezTo>
                  <a:cubicBezTo>
                    <a:pt x="135226" y="334472"/>
                    <a:pt x="135289" y="334534"/>
                    <a:pt x="135331" y="334617"/>
                  </a:cubicBezTo>
                  <a:lnTo>
                    <a:pt x="135268" y="334596"/>
                  </a:lnTo>
                  <a:close/>
                  <a:moveTo>
                    <a:pt x="216655" y="310600"/>
                  </a:moveTo>
                  <a:cubicBezTo>
                    <a:pt x="214509" y="313033"/>
                    <a:pt x="212343" y="315404"/>
                    <a:pt x="210135" y="317795"/>
                  </a:cubicBezTo>
                  <a:cubicBezTo>
                    <a:pt x="209468" y="318544"/>
                    <a:pt x="208239" y="319334"/>
                    <a:pt x="206969" y="320103"/>
                  </a:cubicBezTo>
                  <a:cubicBezTo>
                    <a:pt x="206073" y="320644"/>
                    <a:pt x="205177" y="321164"/>
                    <a:pt x="204594" y="321642"/>
                  </a:cubicBezTo>
                  <a:cubicBezTo>
                    <a:pt x="204844" y="322037"/>
                    <a:pt x="204886" y="322557"/>
                    <a:pt x="204636" y="322994"/>
                  </a:cubicBezTo>
                  <a:cubicBezTo>
                    <a:pt x="204281" y="323617"/>
                    <a:pt x="203490" y="323846"/>
                    <a:pt x="202844" y="323513"/>
                  </a:cubicBezTo>
                  <a:cubicBezTo>
                    <a:pt x="202177" y="323160"/>
                    <a:pt x="201886" y="322702"/>
                    <a:pt x="201719" y="322287"/>
                  </a:cubicBezTo>
                  <a:cubicBezTo>
                    <a:pt x="201490" y="321621"/>
                    <a:pt x="201657" y="320810"/>
                    <a:pt x="202386" y="319999"/>
                  </a:cubicBezTo>
                  <a:cubicBezTo>
                    <a:pt x="203490" y="318772"/>
                    <a:pt x="206740" y="317192"/>
                    <a:pt x="207906" y="315840"/>
                  </a:cubicBezTo>
                  <a:cubicBezTo>
                    <a:pt x="209656" y="313782"/>
                    <a:pt x="211385" y="311744"/>
                    <a:pt x="213093" y="309686"/>
                  </a:cubicBezTo>
                  <a:cubicBezTo>
                    <a:pt x="214822" y="307627"/>
                    <a:pt x="216509" y="305568"/>
                    <a:pt x="218176" y="303468"/>
                  </a:cubicBezTo>
                  <a:cubicBezTo>
                    <a:pt x="221300" y="299538"/>
                    <a:pt x="224279" y="295525"/>
                    <a:pt x="227154" y="291470"/>
                  </a:cubicBezTo>
                  <a:cubicBezTo>
                    <a:pt x="229070" y="288746"/>
                    <a:pt x="230945" y="286022"/>
                    <a:pt x="232758" y="283236"/>
                  </a:cubicBezTo>
                  <a:cubicBezTo>
                    <a:pt x="237257" y="276291"/>
                    <a:pt x="241298" y="269075"/>
                    <a:pt x="244610" y="261382"/>
                  </a:cubicBezTo>
                  <a:cubicBezTo>
                    <a:pt x="244902" y="260675"/>
                    <a:pt x="245714" y="260342"/>
                    <a:pt x="246423" y="260633"/>
                  </a:cubicBezTo>
                  <a:cubicBezTo>
                    <a:pt x="247131" y="260924"/>
                    <a:pt x="247464" y="261735"/>
                    <a:pt x="247173" y="262421"/>
                  </a:cubicBezTo>
                  <a:cubicBezTo>
                    <a:pt x="244048" y="270406"/>
                    <a:pt x="240236" y="277954"/>
                    <a:pt x="235820" y="285149"/>
                  </a:cubicBezTo>
                  <a:cubicBezTo>
                    <a:pt x="234049" y="288039"/>
                    <a:pt x="232174" y="290867"/>
                    <a:pt x="230216" y="293633"/>
                  </a:cubicBezTo>
                  <a:cubicBezTo>
                    <a:pt x="227279" y="297750"/>
                    <a:pt x="224133" y="301721"/>
                    <a:pt x="220884" y="305652"/>
                  </a:cubicBezTo>
                  <a:cubicBezTo>
                    <a:pt x="219488" y="307315"/>
                    <a:pt x="218092" y="308958"/>
                    <a:pt x="216655" y="310600"/>
                  </a:cubicBezTo>
                  <a:close/>
                  <a:moveTo>
                    <a:pt x="233070" y="249966"/>
                  </a:moveTo>
                  <a:cubicBezTo>
                    <a:pt x="233737" y="250174"/>
                    <a:pt x="234195" y="250486"/>
                    <a:pt x="234362" y="250694"/>
                  </a:cubicBezTo>
                  <a:cubicBezTo>
                    <a:pt x="234674" y="251109"/>
                    <a:pt x="234757" y="251525"/>
                    <a:pt x="234653" y="251941"/>
                  </a:cubicBezTo>
                  <a:cubicBezTo>
                    <a:pt x="234591" y="252232"/>
                    <a:pt x="234424" y="252669"/>
                    <a:pt x="233799" y="253002"/>
                  </a:cubicBezTo>
                  <a:cubicBezTo>
                    <a:pt x="233174" y="253334"/>
                    <a:pt x="232403" y="253106"/>
                    <a:pt x="232028" y="252503"/>
                  </a:cubicBezTo>
                  <a:cubicBezTo>
                    <a:pt x="231320" y="252357"/>
                    <a:pt x="230029" y="252087"/>
                    <a:pt x="229549" y="251920"/>
                  </a:cubicBezTo>
                  <a:lnTo>
                    <a:pt x="222488" y="249654"/>
                  </a:lnTo>
                  <a:lnTo>
                    <a:pt x="204386" y="243644"/>
                  </a:lnTo>
                  <a:cubicBezTo>
                    <a:pt x="199699" y="242168"/>
                    <a:pt x="194991" y="240817"/>
                    <a:pt x="190283" y="239527"/>
                  </a:cubicBezTo>
                  <a:cubicBezTo>
                    <a:pt x="185554" y="238217"/>
                    <a:pt x="180805" y="236990"/>
                    <a:pt x="176055" y="235868"/>
                  </a:cubicBezTo>
                  <a:cubicBezTo>
                    <a:pt x="166536" y="233601"/>
                    <a:pt x="156932" y="231667"/>
                    <a:pt x="147183" y="230212"/>
                  </a:cubicBezTo>
                  <a:cubicBezTo>
                    <a:pt x="146434" y="230108"/>
                    <a:pt x="145913" y="229422"/>
                    <a:pt x="145996" y="228652"/>
                  </a:cubicBezTo>
                  <a:cubicBezTo>
                    <a:pt x="146100" y="227904"/>
                    <a:pt x="146808" y="227384"/>
                    <a:pt x="147558" y="227488"/>
                  </a:cubicBezTo>
                  <a:cubicBezTo>
                    <a:pt x="157432" y="228673"/>
                    <a:pt x="167202" y="230232"/>
                    <a:pt x="176847" y="232353"/>
                  </a:cubicBezTo>
                  <a:cubicBezTo>
                    <a:pt x="181701" y="233414"/>
                    <a:pt x="186513" y="234599"/>
                    <a:pt x="191283" y="235930"/>
                  </a:cubicBezTo>
                  <a:cubicBezTo>
                    <a:pt x="196032" y="237261"/>
                    <a:pt x="200761" y="238737"/>
                    <a:pt x="205469" y="240317"/>
                  </a:cubicBezTo>
                  <a:cubicBezTo>
                    <a:pt x="207302" y="240941"/>
                    <a:pt x="209114" y="241565"/>
                    <a:pt x="210906" y="242231"/>
                  </a:cubicBezTo>
                  <a:cubicBezTo>
                    <a:pt x="215093" y="243728"/>
                    <a:pt x="219259" y="245329"/>
                    <a:pt x="223467" y="246805"/>
                  </a:cubicBezTo>
                  <a:lnTo>
                    <a:pt x="230487" y="249321"/>
                  </a:lnTo>
                  <a:cubicBezTo>
                    <a:pt x="231070" y="249550"/>
                    <a:pt x="232320" y="249737"/>
                    <a:pt x="233070" y="249966"/>
                  </a:cubicBezTo>
                  <a:close/>
                  <a:moveTo>
                    <a:pt x="176472" y="269533"/>
                  </a:moveTo>
                  <a:cubicBezTo>
                    <a:pt x="176493" y="269616"/>
                    <a:pt x="176534" y="269678"/>
                    <a:pt x="176576" y="269741"/>
                  </a:cubicBezTo>
                  <a:cubicBezTo>
                    <a:pt x="176514" y="269782"/>
                    <a:pt x="176472" y="269657"/>
                    <a:pt x="176451" y="269533"/>
                  </a:cubicBezTo>
                  <a:lnTo>
                    <a:pt x="176472" y="269533"/>
                  </a:lnTo>
                  <a:close/>
                  <a:moveTo>
                    <a:pt x="80462" y="253563"/>
                  </a:moveTo>
                  <a:cubicBezTo>
                    <a:pt x="79691" y="253542"/>
                    <a:pt x="79107" y="252898"/>
                    <a:pt x="79128" y="252128"/>
                  </a:cubicBezTo>
                  <a:cubicBezTo>
                    <a:pt x="79149" y="251380"/>
                    <a:pt x="79795" y="250777"/>
                    <a:pt x="80566" y="250798"/>
                  </a:cubicBezTo>
                  <a:cubicBezTo>
                    <a:pt x="92981" y="251130"/>
                    <a:pt x="105271" y="251900"/>
                    <a:pt x="117478" y="253438"/>
                  </a:cubicBezTo>
                  <a:cubicBezTo>
                    <a:pt x="122395" y="254062"/>
                    <a:pt x="127269" y="254811"/>
                    <a:pt x="132143" y="255705"/>
                  </a:cubicBezTo>
                  <a:cubicBezTo>
                    <a:pt x="139413" y="257056"/>
                    <a:pt x="146642" y="258720"/>
                    <a:pt x="153849" y="260633"/>
                  </a:cubicBezTo>
                  <a:cubicBezTo>
                    <a:pt x="155328" y="261028"/>
                    <a:pt x="167015" y="263482"/>
                    <a:pt x="173618" y="265624"/>
                  </a:cubicBezTo>
                  <a:cubicBezTo>
                    <a:pt x="175889" y="266351"/>
                    <a:pt x="177576" y="267079"/>
                    <a:pt x="178263" y="267661"/>
                  </a:cubicBezTo>
                  <a:cubicBezTo>
                    <a:pt x="178743" y="268056"/>
                    <a:pt x="178951" y="268472"/>
                    <a:pt x="179013" y="268826"/>
                  </a:cubicBezTo>
                  <a:cubicBezTo>
                    <a:pt x="179159" y="269554"/>
                    <a:pt x="178701" y="270240"/>
                    <a:pt x="177972" y="270385"/>
                  </a:cubicBezTo>
                  <a:cubicBezTo>
                    <a:pt x="177409" y="270510"/>
                    <a:pt x="176847" y="270219"/>
                    <a:pt x="176576" y="269741"/>
                  </a:cubicBezTo>
                  <a:lnTo>
                    <a:pt x="176597" y="269741"/>
                  </a:lnTo>
                  <a:cubicBezTo>
                    <a:pt x="176659" y="269657"/>
                    <a:pt x="176597" y="269595"/>
                    <a:pt x="176472" y="269533"/>
                  </a:cubicBezTo>
                  <a:cubicBezTo>
                    <a:pt x="176451" y="269470"/>
                    <a:pt x="176430" y="269408"/>
                    <a:pt x="176430" y="269346"/>
                  </a:cubicBezTo>
                  <a:cubicBezTo>
                    <a:pt x="176430" y="269387"/>
                    <a:pt x="176451" y="269450"/>
                    <a:pt x="176451" y="269533"/>
                  </a:cubicBezTo>
                  <a:cubicBezTo>
                    <a:pt x="176243" y="269429"/>
                    <a:pt x="175847" y="269325"/>
                    <a:pt x="175555" y="269200"/>
                  </a:cubicBezTo>
                  <a:cubicBezTo>
                    <a:pt x="173868" y="268514"/>
                    <a:pt x="171035" y="267765"/>
                    <a:pt x="167952" y="267037"/>
                  </a:cubicBezTo>
                  <a:cubicBezTo>
                    <a:pt x="161578" y="265520"/>
                    <a:pt x="154162" y="264147"/>
                    <a:pt x="153016" y="263856"/>
                  </a:cubicBezTo>
                  <a:cubicBezTo>
                    <a:pt x="145850" y="262089"/>
                    <a:pt x="138684" y="260633"/>
                    <a:pt x="131477" y="259365"/>
                  </a:cubicBezTo>
                  <a:cubicBezTo>
                    <a:pt x="126665" y="258512"/>
                    <a:pt x="121832" y="257763"/>
                    <a:pt x="116999" y="257077"/>
                  </a:cubicBezTo>
                  <a:cubicBezTo>
                    <a:pt x="104917" y="255372"/>
                    <a:pt x="92752" y="254187"/>
                    <a:pt x="80462" y="253563"/>
                  </a:cubicBezTo>
                  <a:close/>
                  <a:moveTo>
                    <a:pt x="341121" y="322349"/>
                  </a:moveTo>
                  <a:cubicBezTo>
                    <a:pt x="341204" y="322994"/>
                    <a:pt x="341287" y="324595"/>
                    <a:pt x="341308" y="325052"/>
                  </a:cubicBezTo>
                  <a:cubicBezTo>
                    <a:pt x="341308" y="325343"/>
                    <a:pt x="341267" y="325530"/>
                    <a:pt x="341246" y="325572"/>
                  </a:cubicBezTo>
                  <a:cubicBezTo>
                    <a:pt x="341100" y="326071"/>
                    <a:pt x="340808" y="326279"/>
                    <a:pt x="340642" y="326362"/>
                  </a:cubicBezTo>
                  <a:cubicBezTo>
                    <a:pt x="340246" y="326570"/>
                    <a:pt x="339850" y="326632"/>
                    <a:pt x="339433" y="326425"/>
                  </a:cubicBezTo>
                  <a:cubicBezTo>
                    <a:pt x="339267" y="326341"/>
                    <a:pt x="338996" y="326217"/>
                    <a:pt x="338808" y="325842"/>
                  </a:cubicBezTo>
                  <a:cubicBezTo>
                    <a:pt x="338767" y="325801"/>
                    <a:pt x="338704" y="325676"/>
                    <a:pt x="338663" y="325447"/>
                  </a:cubicBezTo>
                  <a:cubicBezTo>
                    <a:pt x="338663" y="325406"/>
                    <a:pt x="338642" y="325322"/>
                    <a:pt x="338642" y="325198"/>
                  </a:cubicBezTo>
                  <a:cubicBezTo>
                    <a:pt x="338642" y="325156"/>
                    <a:pt x="338663" y="325114"/>
                    <a:pt x="338663" y="325073"/>
                  </a:cubicBezTo>
                  <a:cubicBezTo>
                    <a:pt x="338746" y="325011"/>
                    <a:pt x="338808" y="324865"/>
                    <a:pt x="338767" y="324574"/>
                  </a:cubicBezTo>
                  <a:cubicBezTo>
                    <a:pt x="338725" y="324678"/>
                    <a:pt x="338704" y="324823"/>
                    <a:pt x="338684" y="324969"/>
                  </a:cubicBezTo>
                  <a:cubicBezTo>
                    <a:pt x="338704" y="324803"/>
                    <a:pt x="338704" y="324636"/>
                    <a:pt x="338746" y="324491"/>
                  </a:cubicBezTo>
                  <a:cubicBezTo>
                    <a:pt x="338684" y="323908"/>
                    <a:pt x="338454" y="323139"/>
                    <a:pt x="338392" y="322786"/>
                  </a:cubicBezTo>
                  <a:cubicBezTo>
                    <a:pt x="338246" y="322037"/>
                    <a:pt x="338100" y="321309"/>
                    <a:pt x="337934" y="320561"/>
                  </a:cubicBezTo>
                  <a:cubicBezTo>
                    <a:pt x="337684" y="319438"/>
                    <a:pt x="337392" y="318315"/>
                    <a:pt x="337100" y="317213"/>
                  </a:cubicBezTo>
                  <a:cubicBezTo>
                    <a:pt x="336413" y="314551"/>
                    <a:pt x="335559" y="311952"/>
                    <a:pt x="334601" y="309394"/>
                  </a:cubicBezTo>
                  <a:cubicBezTo>
                    <a:pt x="333642" y="306816"/>
                    <a:pt x="332601" y="304279"/>
                    <a:pt x="331455" y="301763"/>
                  </a:cubicBezTo>
                  <a:cubicBezTo>
                    <a:pt x="329726" y="297854"/>
                    <a:pt x="327851" y="294361"/>
                    <a:pt x="325872" y="291117"/>
                  </a:cubicBezTo>
                  <a:cubicBezTo>
                    <a:pt x="323748" y="287582"/>
                    <a:pt x="321456" y="284359"/>
                    <a:pt x="318977" y="281281"/>
                  </a:cubicBezTo>
                  <a:cubicBezTo>
                    <a:pt x="314165" y="275313"/>
                    <a:pt x="308603" y="269907"/>
                    <a:pt x="301958" y="264002"/>
                  </a:cubicBezTo>
                  <a:cubicBezTo>
                    <a:pt x="301375" y="263503"/>
                    <a:pt x="301313" y="262629"/>
                    <a:pt x="301812" y="262047"/>
                  </a:cubicBezTo>
                  <a:cubicBezTo>
                    <a:pt x="302312" y="261465"/>
                    <a:pt x="303187" y="261402"/>
                    <a:pt x="303750" y="261901"/>
                  </a:cubicBezTo>
                  <a:cubicBezTo>
                    <a:pt x="310770" y="267703"/>
                    <a:pt x="316686" y="273005"/>
                    <a:pt x="321769" y="278994"/>
                  </a:cubicBezTo>
                  <a:cubicBezTo>
                    <a:pt x="324435" y="282155"/>
                    <a:pt x="326851" y="285482"/>
                    <a:pt x="329080" y="289183"/>
                  </a:cubicBezTo>
                  <a:cubicBezTo>
                    <a:pt x="331122" y="292572"/>
                    <a:pt x="332955" y="296274"/>
                    <a:pt x="334684" y="300370"/>
                  </a:cubicBezTo>
                  <a:cubicBezTo>
                    <a:pt x="335788" y="302990"/>
                    <a:pt x="336809" y="305631"/>
                    <a:pt x="337704" y="308292"/>
                  </a:cubicBezTo>
                  <a:cubicBezTo>
                    <a:pt x="338600" y="310996"/>
                    <a:pt x="339371" y="313720"/>
                    <a:pt x="339996" y="316506"/>
                  </a:cubicBezTo>
                  <a:cubicBezTo>
                    <a:pt x="340267" y="317670"/>
                    <a:pt x="340496" y="318814"/>
                    <a:pt x="340725" y="319999"/>
                  </a:cubicBezTo>
                  <a:cubicBezTo>
                    <a:pt x="340871" y="320769"/>
                    <a:pt x="340996" y="321559"/>
                    <a:pt x="341121" y="322349"/>
                  </a:cubicBezTo>
                  <a:close/>
                  <a:moveTo>
                    <a:pt x="338663" y="324969"/>
                  </a:moveTo>
                  <a:cubicBezTo>
                    <a:pt x="338663" y="325011"/>
                    <a:pt x="338642" y="325031"/>
                    <a:pt x="338642" y="325073"/>
                  </a:cubicBezTo>
                  <a:cubicBezTo>
                    <a:pt x="338621" y="325073"/>
                    <a:pt x="338642" y="325156"/>
                    <a:pt x="338621" y="325156"/>
                  </a:cubicBezTo>
                  <a:cubicBezTo>
                    <a:pt x="338600" y="325156"/>
                    <a:pt x="338621" y="325114"/>
                    <a:pt x="338621" y="325114"/>
                  </a:cubicBezTo>
                  <a:cubicBezTo>
                    <a:pt x="338642" y="325052"/>
                    <a:pt x="338663" y="325031"/>
                    <a:pt x="338663" y="324969"/>
                  </a:cubicBezTo>
                  <a:close/>
                  <a:moveTo>
                    <a:pt x="361014" y="203284"/>
                  </a:moveTo>
                  <a:lnTo>
                    <a:pt x="360869" y="203512"/>
                  </a:lnTo>
                  <a:cubicBezTo>
                    <a:pt x="361014" y="203346"/>
                    <a:pt x="361223" y="203242"/>
                    <a:pt x="361452" y="203180"/>
                  </a:cubicBezTo>
                  <a:cubicBezTo>
                    <a:pt x="361389" y="203180"/>
                    <a:pt x="361327" y="203159"/>
                    <a:pt x="361285" y="203159"/>
                  </a:cubicBezTo>
                  <a:cubicBezTo>
                    <a:pt x="361389" y="203097"/>
                    <a:pt x="361535" y="202930"/>
                    <a:pt x="361556" y="203159"/>
                  </a:cubicBezTo>
                  <a:cubicBezTo>
                    <a:pt x="361723" y="203138"/>
                    <a:pt x="361868" y="203138"/>
                    <a:pt x="362035" y="203180"/>
                  </a:cubicBezTo>
                  <a:cubicBezTo>
                    <a:pt x="362743" y="203305"/>
                    <a:pt x="363222" y="204012"/>
                    <a:pt x="363077" y="204719"/>
                  </a:cubicBezTo>
                  <a:cubicBezTo>
                    <a:pt x="363035" y="204906"/>
                    <a:pt x="362868" y="205613"/>
                    <a:pt x="361931" y="205779"/>
                  </a:cubicBezTo>
                  <a:cubicBezTo>
                    <a:pt x="361827" y="205800"/>
                    <a:pt x="361618" y="205821"/>
                    <a:pt x="361348" y="205841"/>
                  </a:cubicBezTo>
                  <a:cubicBezTo>
                    <a:pt x="360264" y="205904"/>
                    <a:pt x="357577" y="205945"/>
                    <a:pt x="357306" y="205966"/>
                  </a:cubicBezTo>
                  <a:cubicBezTo>
                    <a:pt x="356036" y="206112"/>
                    <a:pt x="354786" y="206320"/>
                    <a:pt x="353557" y="206590"/>
                  </a:cubicBezTo>
                  <a:cubicBezTo>
                    <a:pt x="351661" y="206985"/>
                    <a:pt x="349786" y="207484"/>
                    <a:pt x="347912" y="208004"/>
                  </a:cubicBezTo>
                  <a:cubicBezTo>
                    <a:pt x="344808" y="208877"/>
                    <a:pt x="341558" y="209813"/>
                    <a:pt x="338267" y="210811"/>
                  </a:cubicBezTo>
                  <a:cubicBezTo>
                    <a:pt x="335121" y="211788"/>
                    <a:pt x="331934" y="212807"/>
                    <a:pt x="328872" y="214034"/>
                  </a:cubicBezTo>
                  <a:cubicBezTo>
                    <a:pt x="324748" y="215677"/>
                    <a:pt x="320810" y="217631"/>
                    <a:pt x="317436" y="220231"/>
                  </a:cubicBezTo>
                  <a:cubicBezTo>
                    <a:pt x="316853" y="220709"/>
                    <a:pt x="315978" y="220626"/>
                    <a:pt x="315499" y="220044"/>
                  </a:cubicBezTo>
                  <a:cubicBezTo>
                    <a:pt x="315019" y="219441"/>
                    <a:pt x="315103" y="218567"/>
                    <a:pt x="315686" y="218089"/>
                  </a:cubicBezTo>
                  <a:cubicBezTo>
                    <a:pt x="319123" y="215115"/>
                    <a:pt x="323164" y="212724"/>
                    <a:pt x="327518" y="210790"/>
                  </a:cubicBezTo>
                  <a:cubicBezTo>
                    <a:pt x="330643" y="209397"/>
                    <a:pt x="333913" y="208233"/>
                    <a:pt x="337184" y="207255"/>
                  </a:cubicBezTo>
                  <a:cubicBezTo>
                    <a:pt x="340517" y="206236"/>
                    <a:pt x="343870" y="205467"/>
                    <a:pt x="347058" y="204698"/>
                  </a:cubicBezTo>
                  <a:cubicBezTo>
                    <a:pt x="348682" y="204303"/>
                    <a:pt x="350328" y="203949"/>
                    <a:pt x="351995" y="203658"/>
                  </a:cubicBezTo>
                  <a:cubicBezTo>
                    <a:pt x="353661" y="203367"/>
                    <a:pt x="355348" y="203159"/>
                    <a:pt x="357057" y="203055"/>
                  </a:cubicBezTo>
                  <a:cubicBezTo>
                    <a:pt x="357327" y="203034"/>
                    <a:pt x="359889" y="203159"/>
                    <a:pt x="361098" y="203159"/>
                  </a:cubicBezTo>
                  <a:lnTo>
                    <a:pt x="361014" y="203284"/>
                  </a:lnTo>
                  <a:close/>
                  <a:moveTo>
                    <a:pt x="272857" y="177999"/>
                  </a:moveTo>
                  <a:cubicBezTo>
                    <a:pt x="273253" y="173216"/>
                    <a:pt x="273503" y="168163"/>
                    <a:pt x="273670" y="163089"/>
                  </a:cubicBezTo>
                  <a:cubicBezTo>
                    <a:pt x="273857" y="156810"/>
                    <a:pt x="273878" y="150447"/>
                    <a:pt x="273607" y="144437"/>
                  </a:cubicBezTo>
                  <a:cubicBezTo>
                    <a:pt x="273295" y="137679"/>
                    <a:pt x="272670" y="131337"/>
                    <a:pt x="271587" y="125952"/>
                  </a:cubicBezTo>
                  <a:cubicBezTo>
                    <a:pt x="271441" y="125245"/>
                    <a:pt x="271899" y="124538"/>
                    <a:pt x="272607" y="124392"/>
                  </a:cubicBezTo>
                  <a:cubicBezTo>
                    <a:pt x="273316" y="124226"/>
                    <a:pt x="274024" y="124683"/>
                    <a:pt x="274190" y="125390"/>
                  </a:cubicBezTo>
                  <a:cubicBezTo>
                    <a:pt x="275503" y="130859"/>
                    <a:pt x="276419" y="137326"/>
                    <a:pt x="276940" y="144229"/>
                  </a:cubicBezTo>
                  <a:cubicBezTo>
                    <a:pt x="277398" y="150343"/>
                    <a:pt x="277565" y="156810"/>
                    <a:pt x="277398" y="163193"/>
                  </a:cubicBezTo>
                  <a:cubicBezTo>
                    <a:pt x="277273" y="168350"/>
                    <a:pt x="276899" y="173465"/>
                    <a:pt x="276399" y="178331"/>
                  </a:cubicBezTo>
                  <a:cubicBezTo>
                    <a:pt x="275482" y="187023"/>
                    <a:pt x="274003" y="194883"/>
                    <a:pt x="272274" y="200789"/>
                  </a:cubicBezTo>
                  <a:cubicBezTo>
                    <a:pt x="272066" y="201516"/>
                    <a:pt x="271316" y="201953"/>
                    <a:pt x="270587" y="201745"/>
                  </a:cubicBezTo>
                  <a:cubicBezTo>
                    <a:pt x="269837" y="201558"/>
                    <a:pt x="269399" y="200789"/>
                    <a:pt x="269608" y="200061"/>
                  </a:cubicBezTo>
                  <a:cubicBezTo>
                    <a:pt x="271108" y="194238"/>
                    <a:pt x="272170" y="186503"/>
                    <a:pt x="272857" y="177999"/>
                  </a:cubicBezTo>
                  <a:close/>
                  <a:moveTo>
                    <a:pt x="283106" y="316236"/>
                  </a:moveTo>
                  <a:cubicBezTo>
                    <a:pt x="281898" y="336260"/>
                    <a:pt x="280565" y="356284"/>
                    <a:pt x="279023" y="376288"/>
                  </a:cubicBezTo>
                  <a:cubicBezTo>
                    <a:pt x="277461" y="396271"/>
                    <a:pt x="275649" y="416254"/>
                    <a:pt x="273816" y="436236"/>
                  </a:cubicBezTo>
                  <a:cubicBezTo>
                    <a:pt x="273461" y="440021"/>
                    <a:pt x="273045" y="443805"/>
                    <a:pt x="272607" y="447569"/>
                  </a:cubicBezTo>
                  <a:cubicBezTo>
                    <a:pt x="270816" y="462603"/>
                    <a:pt x="268504" y="477554"/>
                    <a:pt x="267066" y="492629"/>
                  </a:cubicBezTo>
                  <a:cubicBezTo>
                    <a:pt x="266691" y="496705"/>
                    <a:pt x="265046" y="503192"/>
                    <a:pt x="264567" y="508786"/>
                  </a:cubicBezTo>
                  <a:cubicBezTo>
                    <a:pt x="264379" y="511240"/>
                    <a:pt x="264400" y="513506"/>
                    <a:pt x="264921" y="515274"/>
                  </a:cubicBezTo>
                  <a:cubicBezTo>
                    <a:pt x="265129" y="515981"/>
                    <a:pt x="264733" y="516708"/>
                    <a:pt x="264025" y="516916"/>
                  </a:cubicBezTo>
                  <a:cubicBezTo>
                    <a:pt x="263317" y="517124"/>
                    <a:pt x="262588" y="516729"/>
                    <a:pt x="262379" y="516043"/>
                  </a:cubicBezTo>
                  <a:cubicBezTo>
                    <a:pt x="261754" y="514005"/>
                    <a:pt x="261650" y="511406"/>
                    <a:pt x="261859" y="508578"/>
                  </a:cubicBezTo>
                  <a:cubicBezTo>
                    <a:pt x="262254" y="502964"/>
                    <a:pt x="263837" y="496476"/>
                    <a:pt x="264171" y="492380"/>
                  </a:cubicBezTo>
                  <a:cubicBezTo>
                    <a:pt x="264483" y="488595"/>
                    <a:pt x="264858" y="484811"/>
                    <a:pt x="265275" y="481026"/>
                  </a:cubicBezTo>
                  <a:cubicBezTo>
                    <a:pt x="266900" y="465992"/>
                    <a:pt x="269066" y="451000"/>
                    <a:pt x="270358" y="435925"/>
                  </a:cubicBezTo>
                  <a:cubicBezTo>
                    <a:pt x="271399" y="423927"/>
                    <a:pt x="272378" y="411949"/>
                    <a:pt x="273357" y="399972"/>
                  </a:cubicBezTo>
                  <a:cubicBezTo>
                    <a:pt x="274336" y="387974"/>
                    <a:pt x="275295" y="375997"/>
                    <a:pt x="276232" y="363999"/>
                  </a:cubicBezTo>
                  <a:cubicBezTo>
                    <a:pt x="277482" y="348008"/>
                    <a:pt x="278690" y="332018"/>
                    <a:pt x="279773" y="316028"/>
                  </a:cubicBezTo>
                  <a:cubicBezTo>
                    <a:pt x="280606" y="304030"/>
                    <a:pt x="280461" y="291844"/>
                    <a:pt x="280981" y="279763"/>
                  </a:cubicBezTo>
                  <a:cubicBezTo>
                    <a:pt x="281211" y="274523"/>
                    <a:pt x="281586" y="269304"/>
                    <a:pt x="282190" y="264126"/>
                  </a:cubicBezTo>
                  <a:cubicBezTo>
                    <a:pt x="282273" y="263378"/>
                    <a:pt x="282960" y="262837"/>
                    <a:pt x="283710" y="262920"/>
                  </a:cubicBezTo>
                  <a:cubicBezTo>
                    <a:pt x="284460" y="263003"/>
                    <a:pt x="285023" y="263690"/>
                    <a:pt x="284939" y="264438"/>
                  </a:cubicBezTo>
                  <a:cubicBezTo>
                    <a:pt x="284398" y="269554"/>
                    <a:pt x="284106" y="274710"/>
                    <a:pt x="283939" y="279867"/>
                  </a:cubicBezTo>
                  <a:cubicBezTo>
                    <a:pt x="283544" y="291990"/>
                    <a:pt x="283814" y="304196"/>
                    <a:pt x="283106" y="316236"/>
                  </a:cubicBezTo>
                  <a:close/>
                  <a:moveTo>
                    <a:pt x="301646" y="448401"/>
                  </a:moveTo>
                  <a:cubicBezTo>
                    <a:pt x="301583" y="448463"/>
                    <a:pt x="301542" y="448526"/>
                    <a:pt x="301500" y="448609"/>
                  </a:cubicBezTo>
                  <a:cubicBezTo>
                    <a:pt x="301375" y="448567"/>
                    <a:pt x="301458" y="448442"/>
                    <a:pt x="301625" y="448318"/>
                  </a:cubicBezTo>
                  <a:cubicBezTo>
                    <a:pt x="301625" y="448338"/>
                    <a:pt x="301646" y="448359"/>
                    <a:pt x="301646" y="448401"/>
                  </a:cubicBezTo>
                  <a:close/>
                  <a:moveTo>
                    <a:pt x="300563" y="431662"/>
                  </a:moveTo>
                  <a:cubicBezTo>
                    <a:pt x="300771" y="432535"/>
                    <a:pt x="303750" y="443098"/>
                    <a:pt x="304187" y="447320"/>
                  </a:cubicBezTo>
                  <a:cubicBezTo>
                    <a:pt x="304312" y="448463"/>
                    <a:pt x="304187" y="449295"/>
                    <a:pt x="304021" y="449648"/>
                  </a:cubicBezTo>
                  <a:cubicBezTo>
                    <a:pt x="303791" y="450064"/>
                    <a:pt x="303500" y="450293"/>
                    <a:pt x="303187" y="450418"/>
                  </a:cubicBezTo>
                  <a:cubicBezTo>
                    <a:pt x="302500" y="450688"/>
                    <a:pt x="301729" y="450355"/>
                    <a:pt x="301458" y="449669"/>
                  </a:cubicBezTo>
                  <a:cubicBezTo>
                    <a:pt x="301333" y="449316"/>
                    <a:pt x="301354" y="448921"/>
                    <a:pt x="301500" y="448609"/>
                  </a:cubicBezTo>
                  <a:cubicBezTo>
                    <a:pt x="301521" y="448609"/>
                    <a:pt x="301542" y="448630"/>
                    <a:pt x="301563" y="448630"/>
                  </a:cubicBezTo>
                  <a:cubicBezTo>
                    <a:pt x="301646" y="448650"/>
                    <a:pt x="301667" y="448546"/>
                    <a:pt x="301646" y="448401"/>
                  </a:cubicBezTo>
                  <a:cubicBezTo>
                    <a:pt x="301729" y="448276"/>
                    <a:pt x="301854" y="448172"/>
                    <a:pt x="301979" y="448068"/>
                  </a:cubicBezTo>
                  <a:cubicBezTo>
                    <a:pt x="301854" y="448151"/>
                    <a:pt x="301729" y="448234"/>
                    <a:pt x="301625" y="448318"/>
                  </a:cubicBezTo>
                  <a:cubicBezTo>
                    <a:pt x="301583" y="448110"/>
                    <a:pt x="301521" y="447860"/>
                    <a:pt x="301479" y="447652"/>
                  </a:cubicBezTo>
                  <a:cubicBezTo>
                    <a:pt x="300896" y="443556"/>
                    <a:pt x="297605" y="433388"/>
                    <a:pt x="297355" y="432535"/>
                  </a:cubicBezTo>
                  <a:cubicBezTo>
                    <a:pt x="295563" y="426193"/>
                    <a:pt x="293584" y="419872"/>
                    <a:pt x="291543" y="413571"/>
                  </a:cubicBezTo>
                  <a:cubicBezTo>
                    <a:pt x="290210" y="409371"/>
                    <a:pt x="288835" y="405171"/>
                    <a:pt x="287418" y="401012"/>
                  </a:cubicBezTo>
                  <a:cubicBezTo>
                    <a:pt x="285043" y="394046"/>
                    <a:pt x="282544" y="387142"/>
                    <a:pt x="279794" y="380343"/>
                  </a:cubicBezTo>
                  <a:cubicBezTo>
                    <a:pt x="279502" y="379636"/>
                    <a:pt x="279815" y="378825"/>
                    <a:pt x="280523" y="378534"/>
                  </a:cubicBezTo>
                  <a:cubicBezTo>
                    <a:pt x="281231" y="378243"/>
                    <a:pt x="282044" y="378555"/>
                    <a:pt x="282335" y="379261"/>
                  </a:cubicBezTo>
                  <a:cubicBezTo>
                    <a:pt x="286106" y="387704"/>
                    <a:pt x="289585" y="396312"/>
                    <a:pt x="292647" y="405046"/>
                  </a:cubicBezTo>
                  <a:cubicBezTo>
                    <a:pt x="293876" y="408560"/>
                    <a:pt x="295022" y="412074"/>
                    <a:pt x="296105" y="415609"/>
                  </a:cubicBezTo>
                  <a:cubicBezTo>
                    <a:pt x="297730" y="420932"/>
                    <a:pt x="299167" y="426297"/>
                    <a:pt x="300563" y="431662"/>
                  </a:cubicBezTo>
                  <a:close/>
                  <a:moveTo>
                    <a:pt x="317707" y="373314"/>
                  </a:moveTo>
                  <a:cubicBezTo>
                    <a:pt x="321727" y="382838"/>
                    <a:pt x="325477" y="392486"/>
                    <a:pt x="330518" y="401428"/>
                  </a:cubicBezTo>
                  <a:cubicBezTo>
                    <a:pt x="330893" y="402072"/>
                    <a:pt x="330684" y="402883"/>
                    <a:pt x="330039" y="403237"/>
                  </a:cubicBezTo>
                  <a:cubicBezTo>
                    <a:pt x="329414" y="403611"/>
                    <a:pt x="328601" y="403403"/>
                    <a:pt x="328226" y="402779"/>
                  </a:cubicBezTo>
                  <a:cubicBezTo>
                    <a:pt x="321977" y="392403"/>
                    <a:pt x="317373" y="381071"/>
                    <a:pt x="312311" y="370029"/>
                  </a:cubicBezTo>
                  <a:cubicBezTo>
                    <a:pt x="310978" y="367118"/>
                    <a:pt x="309624" y="364207"/>
                    <a:pt x="308208" y="361358"/>
                  </a:cubicBezTo>
                  <a:cubicBezTo>
                    <a:pt x="306062" y="357095"/>
                    <a:pt x="303791" y="352916"/>
                    <a:pt x="301188" y="348923"/>
                  </a:cubicBezTo>
                  <a:cubicBezTo>
                    <a:pt x="296688" y="342041"/>
                    <a:pt x="291272" y="335699"/>
                    <a:pt x="284085" y="330396"/>
                  </a:cubicBezTo>
                  <a:cubicBezTo>
                    <a:pt x="283460" y="329959"/>
                    <a:pt x="283315" y="329107"/>
                    <a:pt x="283752" y="328483"/>
                  </a:cubicBezTo>
                  <a:cubicBezTo>
                    <a:pt x="284210" y="327859"/>
                    <a:pt x="285064" y="327714"/>
                    <a:pt x="285689" y="328150"/>
                  </a:cubicBezTo>
                  <a:cubicBezTo>
                    <a:pt x="295980" y="335303"/>
                    <a:pt x="303125" y="344390"/>
                    <a:pt x="308770" y="354434"/>
                  </a:cubicBezTo>
                  <a:cubicBezTo>
                    <a:pt x="312145" y="360485"/>
                    <a:pt x="314978" y="366868"/>
                    <a:pt x="317707" y="373314"/>
                  </a:cubicBezTo>
                  <a:close/>
                  <a:moveTo>
                    <a:pt x="336080" y="342477"/>
                  </a:moveTo>
                  <a:cubicBezTo>
                    <a:pt x="336663" y="342893"/>
                    <a:pt x="336809" y="343725"/>
                    <a:pt x="336371" y="344307"/>
                  </a:cubicBezTo>
                  <a:cubicBezTo>
                    <a:pt x="335955" y="344910"/>
                    <a:pt x="335121" y="345035"/>
                    <a:pt x="334538" y="344619"/>
                  </a:cubicBezTo>
                  <a:cubicBezTo>
                    <a:pt x="332809" y="343434"/>
                    <a:pt x="331143" y="341354"/>
                    <a:pt x="329559" y="338859"/>
                  </a:cubicBezTo>
                  <a:cubicBezTo>
                    <a:pt x="326560" y="334097"/>
                    <a:pt x="323893" y="327797"/>
                    <a:pt x="321519" y="324574"/>
                  </a:cubicBezTo>
                  <a:cubicBezTo>
                    <a:pt x="318811" y="320789"/>
                    <a:pt x="315915" y="317192"/>
                    <a:pt x="312936" y="313699"/>
                  </a:cubicBezTo>
                  <a:cubicBezTo>
                    <a:pt x="310937" y="311349"/>
                    <a:pt x="308895" y="309041"/>
                    <a:pt x="306812" y="306774"/>
                  </a:cubicBezTo>
                  <a:cubicBezTo>
                    <a:pt x="301604" y="301098"/>
                    <a:pt x="296126" y="295671"/>
                    <a:pt x="290397" y="290347"/>
                  </a:cubicBezTo>
                  <a:cubicBezTo>
                    <a:pt x="289835" y="289848"/>
                    <a:pt x="289772" y="288975"/>
                    <a:pt x="290293" y="288393"/>
                  </a:cubicBezTo>
                  <a:cubicBezTo>
                    <a:pt x="290793" y="287831"/>
                    <a:pt x="291668" y="287790"/>
                    <a:pt x="292230" y="288289"/>
                  </a:cubicBezTo>
                  <a:cubicBezTo>
                    <a:pt x="296542" y="291990"/>
                    <a:pt x="300750" y="295733"/>
                    <a:pt x="304770" y="299642"/>
                  </a:cubicBezTo>
                  <a:cubicBezTo>
                    <a:pt x="307499" y="302262"/>
                    <a:pt x="310124" y="304965"/>
                    <a:pt x="312665" y="307752"/>
                  </a:cubicBezTo>
                  <a:cubicBezTo>
                    <a:pt x="314790" y="310060"/>
                    <a:pt x="316832" y="312472"/>
                    <a:pt x="318790" y="314946"/>
                  </a:cubicBezTo>
                  <a:cubicBezTo>
                    <a:pt x="320748" y="317400"/>
                    <a:pt x="322602" y="319937"/>
                    <a:pt x="324393" y="322557"/>
                  </a:cubicBezTo>
                  <a:cubicBezTo>
                    <a:pt x="326685" y="325925"/>
                    <a:pt x="329205" y="332392"/>
                    <a:pt x="332080" y="337341"/>
                  </a:cubicBezTo>
                  <a:cubicBezTo>
                    <a:pt x="333351" y="339525"/>
                    <a:pt x="334642" y="341396"/>
                    <a:pt x="336080" y="342477"/>
                  </a:cubicBezTo>
                  <a:close/>
                  <a:moveTo>
                    <a:pt x="246652" y="353311"/>
                  </a:moveTo>
                  <a:cubicBezTo>
                    <a:pt x="250360" y="349506"/>
                    <a:pt x="254109" y="345742"/>
                    <a:pt x="257942" y="342061"/>
                  </a:cubicBezTo>
                  <a:cubicBezTo>
                    <a:pt x="260046" y="340003"/>
                    <a:pt x="262233" y="338007"/>
                    <a:pt x="264421" y="336031"/>
                  </a:cubicBezTo>
                  <a:cubicBezTo>
                    <a:pt x="266629" y="334056"/>
                    <a:pt x="268879" y="332080"/>
                    <a:pt x="271108" y="330147"/>
                  </a:cubicBezTo>
                  <a:cubicBezTo>
                    <a:pt x="271857" y="329481"/>
                    <a:pt x="273274" y="328899"/>
                    <a:pt x="274524" y="328275"/>
                  </a:cubicBezTo>
                  <a:cubicBezTo>
                    <a:pt x="275669" y="327714"/>
                    <a:pt x="276732" y="327131"/>
                    <a:pt x="277315" y="326570"/>
                  </a:cubicBezTo>
                  <a:cubicBezTo>
                    <a:pt x="277878" y="326050"/>
                    <a:pt x="278148" y="325489"/>
                    <a:pt x="278190" y="324969"/>
                  </a:cubicBezTo>
                  <a:cubicBezTo>
                    <a:pt x="278253" y="324366"/>
                    <a:pt x="278086" y="323701"/>
                    <a:pt x="277398" y="323077"/>
                  </a:cubicBezTo>
                  <a:cubicBezTo>
                    <a:pt x="276857" y="322598"/>
                    <a:pt x="276024" y="322619"/>
                    <a:pt x="275524" y="323160"/>
                  </a:cubicBezTo>
                  <a:cubicBezTo>
                    <a:pt x="275128" y="323576"/>
                    <a:pt x="275065" y="324220"/>
                    <a:pt x="275336" y="324699"/>
                  </a:cubicBezTo>
                  <a:cubicBezTo>
                    <a:pt x="274732" y="325156"/>
                    <a:pt x="273711" y="325572"/>
                    <a:pt x="272691" y="326009"/>
                  </a:cubicBezTo>
                  <a:cubicBezTo>
                    <a:pt x="271337" y="326591"/>
                    <a:pt x="270003" y="327215"/>
                    <a:pt x="269191" y="327880"/>
                  </a:cubicBezTo>
                  <a:cubicBezTo>
                    <a:pt x="266420" y="330126"/>
                    <a:pt x="263629" y="332413"/>
                    <a:pt x="260921" y="334742"/>
                  </a:cubicBezTo>
                  <a:cubicBezTo>
                    <a:pt x="259088" y="336302"/>
                    <a:pt x="257296" y="337903"/>
                    <a:pt x="255526" y="339525"/>
                  </a:cubicBezTo>
                  <a:cubicBezTo>
                    <a:pt x="251610" y="343184"/>
                    <a:pt x="247714" y="346865"/>
                    <a:pt x="243965" y="350712"/>
                  </a:cubicBezTo>
                  <a:cubicBezTo>
                    <a:pt x="241465" y="353269"/>
                    <a:pt x="239028" y="355889"/>
                    <a:pt x="236653" y="358551"/>
                  </a:cubicBezTo>
                  <a:cubicBezTo>
                    <a:pt x="230695" y="365246"/>
                    <a:pt x="225133" y="372296"/>
                    <a:pt x="220092" y="379677"/>
                  </a:cubicBezTo>
                  <a:cubicBezTo>
                    <a:pt x="219655" y="380301"/>
                    <a:pt x="219801" y="381154"/>
                    <a:pt x="220425" y="381611"/>
                  </a:cubicBezTo>
                  <a:cubicBezTo>
                    <a:pt x="221050" y="382048"/>
                    <a:pt x="221905" y="381902"/>
                    <a:pt x="222342" y="381278"/>
                  </a:cubicBezTo>
                  <a:cubicBezTo>
                    <a:pt x="226508" y="375581"/>
                    <a:pt x="231049" y="370154"/>
                    <a:pt x="235757" y="364893"/>
                  </a:cubicBezTo>
                  <a:cubicBezTo>
                    <a:pt x="239278" y="360942"/>
                    <a:pt x="242944" y="357095"/>
                    <a:pt x="246652" y="353311"/>
                  </a:cubicBezTo>
                  <a:close/>
                  <a:moveTo>
                    <a:pt x="275628" y="325052"/>
                  </a:moveTo>
                  <a:cubicBezTo>
                    <a:pt x="275628" y="325052"/>
                    <a:pt x="275607" y="325031"/>
                    <a:pt x="275586" y="325031"/>
                  </a:cubicBezTo>
                  <a:cubicBezTo>
                    <a:pt x="275565" y="325011"/>
                    <a:pt x="275544" y="324990"/>
                    <a:pt x="275524" y="324969"/>
                  </a:cubicBezTo>
                  <a:cubicBezTo>
                    <a:pt x="275544" y="325052"/>
                    <a:pt x="275565" y="325094"/>
                    <a:pt x="275628" y="325052"/>
                  </a:cubicBezTo>
                  <a:close/>
                  <a:moveTo>
                    <a:pt x="249235" y="408622"/>
                  </a:moveTo>
                  <a:cubicBezTo>
                    <a:pt x="246381" y="412199"/>
                    <a:pt x="243611" y="415796"/>
                    <a:pt x="240965" y="419518"/>
                  </a:cubicBezTo>
                  <a:cubicBezTo>
                    <a:pt x="237465" y="424426"/>
                    <a:pt x="234174" y="429499"/>
                    <a:pt x="231216" y="434906"/>
                  </a:cubicBezTo>
                  <a:cubicBezTo>
                    <a:pt x="230862" y="435571"/>
                    <a:pt x="230029" y="435841"/>
                    <a:pt x="229341" y="435488"/>
                  </a:cubicBezTo>
                  <a:cubicBezTo>
                    <a:pt x="228675" y="435134"/>
                    <a:pt x="228404" y="434282"/>
                    <a:pt x="228758" y="433616"/>
                  </a:cubicBezTo>
                  <a:cubicBezTo>
                    <a:pt x="232299" y="426588"/>
                    <a:pt x="236278" y="419997"/>
                    <a:pt x="240736" y="413717"/>
                  </a:cubicBezTo>
                  <a:cubicBezTo>
                    <a:pt x="242965" y="410556"/>
                    <a:pt x="245319" y="407499"/>
                    <a:pt x="247777" y="404484"/>
                  </a:cubicBezTo>
                  <a:cubicBezTo>
                    <a:pt x="250193" y="401511"/>
                    <a:pt x="252755" y="398641"/>
                    <a:pt x="255359" y="395751"/>
                  </a:cubicBezTo>
                  <a:lnTo>
                    <a:pt x="266046" y="383982"/>
                  </a:lnTo>
                  <a:cubicBezTo>
                    <a:pt x="267045" y="382900"/>
                    <a:pt x="269628" y="381424"/>
                    <a:pt x="270983" y="380322"/>
                  </a:cubicBezTo>
                  <a:cubicBezTo>
                    <a:pt x="270899" y="380093"/>
                    <a:pt x="270858" y="379844"/>
                    <a:pt x="270920" y="379573"/>
                  </a:cubicBezTo>
                  <a:cubicBezTo>
                    <a:pt x="271045" y="378866"/>
                    <a:pt x="271732" y="378388"/>
                    <a:pt x="272462" y="378513"/>
                  </a:cubicBezTo>
                  <a:cubicBezTo>
                    <a:pt x="273191" y="378638"/>
                    <a:pt x="273586" y="378991"/>
                    <a:pt x="273795" y="379282"/>
                  </a:cubicBezTo>
                  <a:cubicBezTo>
                    <a:pt x="274066" y="379636"/>
                    <a:pt x="274170" y="380052"/>
                    <a:pt x="274086" y="380530"/>
                  </a:cubicBezTo>
                  <a:cubicBezTo>
                    <a:pt x="274024" y="380987"/>
                    <a:pt x="273545" y="381715"/>
                    <a:pt x="272691" y="382443"/>
                  </a:cubicBezTo>
                  <a:cubicBezTo>
                    <a:pt x="271441" y="383524"/>
                    <a:pt x="269170" y="384938"/>
                    <a:pt x="268295" y="385957"/>
                  </a:cubicBezTo>
                  <a:lnTo>
                    <a:pt x="258005" y="398080"/>
                  </a:lnTo>
                  <a:cubicBezTo>
                    <a:pt x="254963" y="401552"/>
                    <a:pt x="252068" y="405087"/>
                    <a:pt x="249235" y="408622"/>
                  </a:cubicBezTo>
                  <a:close/>
                  <a:moveTo>
                    <a:pt x="264129" y="440624"/>
                  </a:moveTo>
                  <a:lnTo>
                    <a:pt x="260692" y="445427"/>
                  </a:lnTo>
                  <a:cubicBezTo>
                    <a:pt x="259546" y="447008"/>
                    <a:pt x="258421" y="448630"/>
                    <a:pt x="257255" y="450210"/>
                  </a:cubicBezTo>
                  <a:cubicBezTo>
                    <a:pt x="256151" y="451686"/>
                    <a:pt x="255026" y="453142"/>
                    <a:pt x="253922" y="454597"/>
                  </a:cubicBezTo>
                  <a:cubicBezTo>
                    <a:pt x="252255" y="456802"/>
                    <a:pt x="250568" y="458964"/>
                    <a:pt x="248964" y="461189"/>
                  </a:cubicBezTo>
                  <a:cubicBezTo>
                    <a:pt x="248547" y="461834"/>
                    <a:pt x="247693" y="462021"/>
                    <a:pt x="247048" y="461605"/>
                  </a:cubicBezTo>
                  <a:cubicBezTo>
                    <a:pt x="246402" y="461189"/>
                    <a:pt x="246214" y="460336"/>
                    <a:pt x="246631" y="459692"/>
                  </a:cubicBezTo>
                  <a:cubicBezTo>
                    <a:pt x="248318" y="456822"/>
                    <a:pt x="250068" y="453994"/>
                    <a:pt x="251943" y="451229"/>
                  </a:cubicBezTo>
                  <a:cubicBezTo>
                    <a:pt x="252672" y="450148"/>
                    <a:pt x="253443" y="449045"/>
                    <a:pt x="254234" y="447985"/>
                  </a:cubicBezTo>
                  <a:cubicBezTo>
                    <a:pt x="255442" y="446405"/>
                    <a:pt x="256713" y="444866"/>
                    <a:pt x="257942" y="443327"/>
                  </a:cubicBezTo>
                  <a:lnTo>
                    <a:pt x="261775" y="438815"/>
                  </a:lnTo>
                  <a:cubicBezTo>
                    <a:pt x="261838" y="438753"/>
                    <a:pt x="262963" y="437484"/>
                    <a:pt x="263421" y="436839"/>
                  </a:cubicBezTo>
                  <a:lnTo>
                    <a:pt x="263421" y="436985"/>
                  </a:lnTo>
                  <a:cubicBezTo>
                    <a:pt x="263421" y="436923"/>
                    <a:pt x="263442" y="436839"/>
                    <a:pt x="263483" y="436756"/>
                  </a:cubicBezTo>
                  <a:lnTo>
                    <a:pt x="263421" y="436839"/>
                  </a:lnTo>
                  <a:cubicBezTo>
                    <a:pt x="263421" y="436756"/>
                    <a:pt x="263421" y="436673"/>
                    <a:pt x="263504" y="436694"/>
                  </a:cubicBezTo>
                  <a:lnTo>
                    <a:pt x="263504" y="436673"/>
                  </a:lnTo>
                  <a:cubicBezTo>
                    <a:pt x="263775" y="436008"/>
                    <a:pt x="264525" y="435675"/>
                    <a:pt x="265212" y="435925"/>
                  </a:cubicBezTo>
                  <a:cubicBezTo>
                    <a:pt x="265691" y="436091"/>
                    <a:pt x="266087" y="436507"/>
                    <a:pt x="266066" y="437297"/>
                  </a:cubicBezTo>
                  <a:cubicBezTo>
                    <a:pt x="266066" y="437443"/>
                    <a:pt x="265983" y="437754"/>
                    <a:pt x="265775" y="438129"/>
                  </a:cubicBezTo>
                  <a:cubicBezTo>
                    <a:pt x="265379" y="438836"/>
                    <a:pt x="264192" y="440541"/>
                    <a:pt x="264129" y="440624"/>
                  </a:cubicBezTo>
                  <a:close/>
                  <a:moveTo>
                    <a:pt x="254484" y="198792"/>
                  </a:moveTo>
                  <a:lnTo>
                    <a:pt x="254443" y="198730"/>
                  </a:lnTo>
                  <a:cubicBezTo>
                    <a:pt x="254588" y="198730"/>
                    <a:pt x="254713" y="198751"/>
                    <a:pt x="254672" y="198834"/>
                  </a:cubicBezTo>
                  <a:cubicBezTo>
                    <a:pt x="254609" y="198813"/>
                    <a:pt x="254547" y="198813"/>
                    <a:pt x="254484" y="198792"/>
                  </a:cubicBezTo>
                  <a:close/>
                  <a:moveTo>
                    <a:pt x="183013" y="101561"/>
                  </a:moveTo>
                  <a:lnTo>
                    <a:pt x="183075" y="101665"/>
                  </a:lnTo>
                  <a:cubicBezTo>
                    <a:pt x="183013" y="101727"/>
                    <a:pt x="182971" y="101623"/>
                    <a:pt x="182930" y="101498"/>
                  </a:cubicBezTo>
                  <a:lnTo>
                    <a:pt x="183013" y="101561"/>
                  </a:lnTo>
                  <a:close/>
                  <a:moveTo>
                    <a:pt x="160599" y="86048"/>
                  </a:moveTo>
                  <a:cubicBezTo>
                    <a:pt x="156745" y="84011"/>
                    <a:pt x="152683" y="81848"/>
                    <a:pt x="148642" y="79686"/>
                  </a:cubicBezTo>
                  <a:cubicBezTo>
                    <a:pt x="144580" y="77544"/>
                    <a:pt x="140518" y="75402"/>
                    <a:pt x="136705" y="73302"/>
                  </a:cubicBezTo>
                  <a:cubicBezTo>
                    <a:pt x="129748" y="69476"/>
                    <a:pt x="123561" y="65858"/>
                    <a:pt x="119499" y="62843"/>
                  </a:cubicBezTo>
                  <a:cubicBezTo>
                    <a:pt x="118895" y="62364"/>
                    <a:pt x="118041" y="62468"/>
                    <a:pt x="117562" y="63071"/>
                  </a:cubicBezTo>
                  <a:cubicBezTo>
                    <a:pt x="117103" y="63674"/>
                    <a:pt x="117208" y="64548"/>
                    <a:pt x="117812" y="65005"/>
                  </a:cubicBezTo>
                  <a:cubicBezTo>
                    <a:pt x="121457" y="67958"/>
                    <a:pt x="126852" y="71493"/>
                    <a:pt x="133018" y="75173"/>
                  </a:cubicBezTo>
                  <a:cubicBezTo>
                    <a:pt x="136351" y="77149"/>
                    <a:pt x="139913" y="79186"/>
                    <a:pt x="143538" y="81183"/>
                  </a:cubicBezTo>
                  <a:cubicBezTo>
                    <a:pt x="148350" y="83803"/>
                    <a:pt x="153308" y="86360"/>
                    <a:pt x="158016" y="88752"/>
                  </a:cubicBezTo>
                  <a:cubicBezTo>
                    <a:pt x="167098" y="93347"/>
                    <a:pt x="175285" y="97277"/>
                    <a:pt x="179805" y="99689"/>
                  </a:cubicBezTo>
                  <a:cubicBezTo>
                    <a:pt x="181326" y="100500"/>
                    <a:pt x="182409" y="101103"/>
                    <a:pt x="182930" y="101498"/>
                  </a:cubicBezTo>
                  <a:cubicBezTo>
                    <a:pt x="182909" y="101415"/>
                    <a:pt x="182909" y="101311"/>
                    <a:pt x="182909" y="101228"/>
                  </a:cubicBezTo>
                  <a:cubicBezTo>
                    <a:pt x="182930" y="101353"/>
                    <a:pt x="182971" y="101457"/>
                    <a:pt x="183013" y="101561"/>
                  </a:cubicBezTo>
                  <a:lnTo>
                    <a:pt x="183075" y="101623"/>
                  </a:lnTo>
                  <a:cubicBezTo>
                    <a:pt x="183096" y="101623"/>
                    <a:pt x="183138" y="101644"/>
                    <a:pt x="183117" y="101644"/>
                  </a:cubicBezTo>
                  <a:cubicBezTo>
                    <a:pt x="183096" y="101665"/>
                    <a:pt x="183096" y="101665"/>
                    <a:pt x="183075" y="101665"/>
                  </a:cubicBezTo>
                  <a:cubicBezTo>
                    <a:pt x="183221" y="101893"/>
                    <a:pt x="183409" y="102060"/>
                    <a:pt x="183638" y="102164"/>
                  </a:cubicBezTo>
                  <a:cubicBezTo>
                    <a:pt x="183721" y="102205"/>
                    <a:pt x="183784" y="102060"/>
                    <a:pt x="183867" y="102080"/>
                  </a:cubicBezTo>
                  <a:cubicBezTo>
                    <a:pt x="183929" y="102164"/>
                    <a:pt x="183971" y="102226"/>
                    <a:pt x="184034" y="102309"/>
                  </a:cubicBezTo>
                  <a:cubicBezTo>
                    <a:pt x="192408" y="114723"/>
                    <a:pt x="200740" y="127033"/>
                    <a:pt x="209073" y="139301"/>
                  </a:cubicBezTo>
                  <a:cubicBezTo>
                    <a:pt x="203407" y="137700"/>
                    <a:pt x="192554" y="134477"/>
                    <a:pt x="180076" y="129923"/>
                  </a:cubicBezTo>
                  <a:cubicBezTo>
                    <a:pt x="173139" y="127407"/>
                    <a:pt x="165765" y="124496"/>
                    <a:pt x="158557" y="121252"/>
                  </a:cubicBezTo>
                  <a:cubicBezTo>
                    <a:pt x="152579" y="118591"/>
                    <a:pt x="146725" y="115721"/>
                    <a:pt x="141392" y="112602"/>
                  </a:cubicBezTo>
                  <a:cubicBezTo>
                    <a:pt x="135456" y="109130"/>
                    <a:pt x="130144" y="105387"/>
                    <a:pt x="126019" y="101373"/>
                  </a:cubicBezTo>
                  <a:cubicBezTo>
                    <a:pt x="125498" y="100833"/>
                    <a:pt x="124623" y="100812"/>
                    <a:pt x="124082" y="101353"/>
                  </a:cubicBezTo>
                  <a:cubicBezTo>
                    <a:pt x="123519" y="101893"/>
                    <a:pt x="123519" y="102767"/>
                    <a:pt x="124061" y="103307"/>
                  </a:cubicBezTo>
                  <a:cubicBezTo>
                    <a:pt x="128977" y="108402"/>
                    <a:pt x="135601" y="113164"/>
                    <a:pt x="143059" y="117468"/>
                  </a:cubicBezTo>
                  <a:cubicBezTo>
                    <a:pt x="147475" y="120025"/>
                    <a:pt x="152204" y="122438"/>
                    <a:pt x="157037" y="124621"/>
                  </a:cubicBezTo>
                  <a:cubicBezTo>
                    <a:pt x="164307" y="127948"/>
                    <a:pt x="171827" y="130817"/>
                    <a:pt x="178868" y="133271"/>
                  </a:cubicBezTo>
                  <a:cubicBezTo>
                    <a:pt x="194387" y="138636"/>
                    <a:pt x="207531" y="141838"/>
                    <a:pt x="211406" y="142732"/>
                  </a:cubicBezTo>
                  <a:cubicBezTo>
                    <a:pt x="213822" y="146267"/>
                    <a:pt x="216218" y="149906"/>
                    <a:pt x="218634" y="153420"/>
                  </a:cubicBezTo>
                  <a:cubicBezTo>
                    <a:pt x="221280" y="157246"/>
                    <a:pt x="223988" y="161031"/>
                    <a:pt x="226716" y="164794"/>
                  </a:cubicBezTo>
                  <a:cubicBezTo>
                    <a:pt x="227945" y="166479"/>
                    <a:pt x="229154" y="168184"/>
                    <a:pt x="230383" y="169847"/>
                  </a:cubicBezTo>
                  <a:cubicBezTo>
                    <a:pt x="225987" y="169868"/>
                    <a:pt x="214759" y="167456"/>
                    <a:pt x="214093" y="167394"/>
                  </a:cubicBezTo>
                  <a:cubicBezTo>
                    <a:pt x="206490" y="166645"/>
                    <a:pt x="198907" y="165543"/>
                    <a:pt x="191408" y="164129"/>
                  </a:cubicBezTo>
                  <a:cubicBezTo>
                    <a:pt x="186408" y="163173"/>
                    <a:pt x="181430" y="162091"/>
                    <a:pt x="176534" y="160781"/>
                  </a:cubicBezTo>
                  <a:cubicBezTo>
                    <a:pt x="168390" y="158577"/>
                    <a:pt x="160411" y="155791"/>
                    <a:pt x="152766" y="152048"/>
                  </a:cubicBezTo>
                  <a:cubicBezTo>
                    <a:pt x="152079" y="151715"/>
                    <a:pt x="151246" y="151985"/>
                    <a:pt x="150912" y="152651"/>
                  </a:cubicBezTo>
                  <a:cubicBezTo>
                    <a:pt x="150558" y="153337"/>
                    <a:pt x="150829" y="154169"/>
                    <a:pt x="151516" y="154502"/>
                  </a:cubicBezTo>
                  <a:cubicBezTo>
                    <a:pt x="161161" y="159596"/>
                    <a:pt x="171347" y="163297"/>
                    <a:pt x="181846" y="165897"/>
                  </a:cubicBezTo>
                  <a:cubicBezTo>
                    <a:pt x="186033" y="166915"/>
                    <a:pt x="190283" y="167768"/>
                    <a:pt x="194553" y="168454"/>
                  </a:cubicBezTo>
                  <a:cubicBezTo>
                    <a:pt x="200928" y="169473"/>
                    <a:pt x="207364" y="170138"/>
                    <a:pt x="213801" y="170638"/>
                  </a:cubicBezTo>
                  <a:cubicBezTo>
                    <a:pt x="214468" y="170700"/>
                    <a:pt x="226217" y="172800"/>
                    <a:pt x="230612" y="172592"/>
                  </a:cubicBezTo>
                  <a:cubicBezTo>
                    <a:pt x="231341" y="172551"/>
                    <a:pt x="231695" y="172384"/>
                    <a:pt x="232112" y="172239"/>
                  </a:cubicBezTo>
                  <a:cubicBezTo>
                    <a:pt x="236070" y="177645"/>
                    <a:pt x="240007" y="183051"/>
                    <a:pt x="243902" y="188499"/>
                  </a:cubicBezTo>
                  <a:cubicBezTo>
                    <a:pt x="243715" y="188541"/>
                    <a:pt x="243652" y="188499"/>
                    <a:pt x="243465" y="188562"/>
                  </a:cubicBezTo>
                  <a:cubicBezTo>
                    <a:pt x="241798" y="189082"/>
                    <a:pt x="239278" y="190204"/>
                    <a:pt x="237924" y="190433"/>
                  </a:cubicBezTo>
                  <a:cubicBezTo>
                    <a:pt x="235216" y="190911"/>
                    <a:pt x="232508" y="191327"/>
                    <a:pt x="229779" y="191681"/>
                  </a:cubicBezTo>
                  <a:cubicBezTo>
                    <a:pt x="227071" y="192034"/>
                    <a:pt x="224363" y="192325"/>
                    <a:pt x="221634" y="192513"/>
                  </a:cubicBezTo>
                  <a:cubicBezTo>
                    <a:pt x="217967" y="192762"/>
                    <a:pt x="214301" y="192783"/>
                    <a:pt x="210635" y="192658"/>
                  </a:cubicBezTo>
                  <a:cubicBezTo>
                    <a:pt x="206969" y="192533"/>
                    <a:pt x="203302" y="192263"/>
                    <a:pt x="199657" y="191826"/>
                  </a:cubicBezTo>
                  <a:cubicBezTo>
                    <a:pt x="192324" y="190932"/>
                    <a:pt x="185075" y="189435"/>
                    <a:pt x="177993" y="187335"/>
                  </a:cubicBezTo>
                  <a:cubicBezTo>
                    <a:pt x="177264" y="187106"/>
                    <a:pt x="176493" y="187522"/>
                    <a:pt x="176264" y="188229"/>
                  </a:cubicBezTo>
                  <a:cubicBezTo>
                    <a:pt x="176035" y="188957"/>
                    <a:pt x="176430" y="189747"/>
                    <a:pt x="177159" y="189976"/>
                  </a:cubicBezTo>
                  <a:cubicBezTo>
                    <a:pt x="184325" y="192388"/>
                    <a:pt x="191699" y="194280"/>
                    <a:pt x="199178" y="195382"/>
                  </a:cubicBezTo>
                  <a:cubicBezTo>
                    <a:pt x="202927" y="195923"/>
                    <a:pt x="206719" y="196276"/>
                    <a:pt x="210531" y="196401"/>
                  </a:cubicBezTo>
                  <a:cubicBezTo>
                    <a:pt x="214322" y="196505"/>
                    <a:pt x="218113" y="196380"/>
                    <a:pt x="221925" y="196027"/>
                  </a:cubicBezTo>
                  <a:cubicBezTo>
                    <a:pt x="224717" y="195777"/>
                    <a:pt x="227508" y="195403"/>
                    <a:pt x="230279" y="194945"/>
                  </a:cubicBezTo>
                  <a:cubicBezTo>
                    <a:pt x="233028" y="194488"/>
                    <a:pt x="235757" y="193947"/>
                    <a:pt x="238486" y="193386"/>
                  </a:cubicBezTo>
                  <a:cubicBezTo>
                    <a:pt x="239757" y="193116"/>
                    <a:pt x="241965" y="192097"/>
                    <a:pt x="243694" y="191411"/>
                  </a:cubicBezTo>
                  <a:cubicBezTo>
                    <a:pt x="243923" y="191307"/>
                    <a:pt x="244215" y="191203"/>
                    <a:pt x="244465" y="191119"/>
                  </a:cubicBezTo>
                  <a:cubicBezTo>
                    <a:pt x="244548" y="191203"/>
                    <a:pt x="244631" y="191286"/>
                    <a:pt x="244735" y="191348"/>
                  </a:cubicBezTo>
                  <a:cubicBezTo>
                    <a:pt x="245110" y="191556"/>
                    <a:pt x="245423" y="191223"/>
                    <a:pt x="245798" y="191099"/>
                  </a:cubicBezTo>
                  <a:cubicBezTo>
                    <a:pt x="246193" y="191681"/>
                    <a:pt x="249318" y="196651"/>
                    <a:pt x="251443" y="199312"/>
                  </a:cubicBezTo>
                  <a:cubicBezTo>
                    <a:pt x="252276" y="200331"/>
                    <a:pt x="253026" y="201038"/>
                    <a:pt x="253484" y="201246"/>
                  </a:cubicBezTo>
                  <a:cubicBezTo>
                    <a:pt x="253943" y="201475"/>
                    <a:pt x="254339" y="201475"/>
                    <a:pt x="254651" y="201371"/>
                  </a:cubicBezTo>
                  <a:cubicBezTo>
                    <a:pt x="255359" y="201184"/>
                    <a:pt x="255776" y="200456"/>
                    <a:pt x="255588" y="199770"/>
                  </a:cubicBezTo>
                  <a:cubicBezTo>
                    <a:pt x="255463" y="199312"/>
                    <a:pt x="255109" y="198979"/>
                    <a:pt x="254693" y="198834"/>
                  </a:cubicBezTo>
                  <a:cubicBezTo>
                    <a:pt x="254693" y="198855"/>
                    <a:pt x="254693" y="198875"/>
                    <a:pt x="254672" y="198875"/>
                  </a:cubicBezTo>
                  <a:cubicBezTo>
                    <a:pt x="254630" y="198938"/>
                    <a:pt x="254568" y="198896"/>
                    <a:pt x="254505" y="198792"/>
                  </a:cubicBezTo>
                  <a:cubicBezTo>
                    <a:pt x="254339" y="198772"/>
                    <a:pt x="254151" y="198772"/>
                    <a:pt x="253964" y="198834"/>
                  </a:cubicBezTo>
                  <a:cubicBezTo>
                    <a:pt x="254047" y="198813"/>
                    <a:pt x="254276" y="198751"/>
                    <a:pt x="254463" y="198730"/>
                  </a:cubicBezTo>
                  <a:cubicBezTo>
                    <a:pt x="254401" y="198668"/>
                    <a:pt x="254339" y="198564"/>
                    <a:pt x="254276" y="198501"/>
                  </a:cubicBezTo>
                  <a:cubicBezTo>
                    <a:pt x="253359" y="197503"/>
                    <a:pt x="252026" y="195590"/>
                    <a:pt x="250818" y="193760"/>
                  </a:cubicBezTo>
                  <a:cubicBezTo>
                    <a:pt x="251089" y="193573"/>
                    <a:pt x="251485" y="193635"/>
                    <a:pt x="251568" y="193303"/>
                  </a:cubicBezTo>
                  <a:cubicBezTo>
                    <a:pt x="252380" y="189913"/>
                    <a:pt x="254547" y="182095"/>
                    <a:pt x="256088" y="175753"/>
                  </a:cubicBezTo>
                  <a:cubicBezTo>
                    <a:pt x="256880" y="172551"/>
                    <a:pt x="257505" y="169723"/>
                    <a:pt x="257755" y="167997"/>
                  </a:cubicBezTo>
                  <a:cubicBezTo>
                    <a:pt x="258380" y="163630"/>
                    <a:pt x="258817" y="157891"/>
                    <a:pt x="259067" y="151507"/>
                  </a:cubicBezTo>
                  <a:cubicBezTo>
                    <a:pt x="259213" y="147993"/>
                    <a:pt x="259275" y="144313"/>
                    <a:pt x="259296" y="140528"/>
                  </a:cubicBezTo>
                  <a:cubicBezTo>
                    <a:pt x="259296" y="135080"/>
                    <a:pt x="259192" y="129487"/>
                    <a:pt x="258984" y="124101"/>
                  </a:cubicBezTo>
                  <a:cubicBezTo>
                    <a:pt x="258630" y="114536"/>
                    <a:pt x="257984" y="105657"/>
                    <a:pt x="257276" y="99460"/>
                  </a:cubicBezTo>
                  <a:cubicBezTo>
                    <a:pt x="257192" y="98691"/>
                    <a:pt x="256526" y="98150"/>
                    <a:pt x="255776" y="98234"/>
                  </a:cubicBezTo>
                  <a:cubicBezTo>
                    <a:pt x="255005" y="98296"/>
                    <a:pt x="254443" y="98982"/>
                    <a:pt x="254526" y="99731"/>
                  </a:cubicBezTo>
                  <a:cubicBezTo>
                    <a:pt x="255255" y="107923"/>
                    <a:pt x="255567" y="120816"/>
                    <a:pt x="255588" y="133708"/>
                  </a:cubicBezTo>
                  <a:cubicBezTo>
                    <a:pt x="255588" y="139530"/>
                    <a:pt x="255547" y="145331"/>
                    <a:pt x="255401" y="150696"/>
                  </a:cubicBezTo>
                  <a:cubicBezTo>
                    <a:pt x="255213" y="157226"/>
                    <a:pt x="254943" y="163110"/>
                    <a:pt x="254401" y="167560"/>
                  </a:cubicBezTo>
                  <a:cubicBezTo>
                    <a:pt x="254193" y="169224"/>
                    <a:pt x="253651" y="171948"/>
                    <a:pt x="252984" y="175046"/>
                  </a:cubicBezTo>
                  <a:cubicBezTo>
                    <a:pt x="251755" y="180785"/>
                    <a:pt x="250131" y="187564"/>
                    <a:pt x="249277" y="191369"/>
                  </a:cubicBezTo>
                  <a:cubicBezTo>
                    <a:pt x="248672" y="190392"/>
                    <a:pt x="248172" y="189601"/>
                    <a:pt x="248068" y="189456"/>
                  </a:cubicBezTo>
                  <a:cubicBezTo>
                    <a:pt x="243881" y="183363"/>
                    <a:pt x="239548" y="177333"/>
                    <a:pt x="235257" y="171303"/>
                  </a:cubicBezTo>
                  <a:cubicBezTo>
                    <a:pt x="235403" y="171095"/>
                    <a:pt x="235757" y="171116"/>
                    <a:pt x="235778" y="170845"/>
                  </a:cubicBezTo>
                  <a:cubicBezTo>
                    <a:pt x="235778" y="170845"/>
                    <a:pt x="236903" y="155479"/>
                    <a:pt x="237590" y="136848"/>
                  </a:cubicBezTo>
                  <a:cubicBezTo>
                    <a:pt x="237882" y="129528"/>
                    <a:pt x="238090" y="121710"/>
                    <a:pt x="238132" y="114141"/>
                  </a:cubicBezTo>
                  <a:cubicBezTo>
                    <a:pt x="238153" y="108880"/>
                    <a:pt x="238090" y="103744"/>
                    <a:pt x="237944" y="98961"/>
                  </a:cubicBezTo>
                  <a:cubicBezTo>
                    <a:pt x="237653" y="89271"/>
                    <a:pt x="237049" y="80996"/>
                    <a:pt x="236028" y="76130"/>
                  </a:cubicBezTo>
                  <a:cubicBezTo>
                    <a:pt x="235882" y="75381"/>
                    <a:pt x="235153" y="74903"/>
                    <a:pt x="234403" y="75049"/>
                  </a:cubicBezTo>
                  <a:cubicBezTo>
                    <a:pt x="233653" y="75194"/>
                    <a:pt x="233174" y="75922"/>
                    <a:pt x="233320" y="76670"/>
                  </a:cubicBezTo>
                  <a:cubicBezTo>
                    <a:pt x="234341" y="82368"/>
                    <a:pt x="234570" y="92806"/>
                    <a:pt x="234528" y="104680"/>
                  </a:cubicBezTo>
                  <a:cubicBezTo>
                    <a:pt x="234487" y="109774"/>
                    <a:pt x="234424" y="115139"/>
                    <a:pt x="234320" y="120504"/>
                  </a:cubicBezTo>
                  <a:cubicBezTo>
                    <a:pt x="234257" y="124059"/>
                    <a:pt x="234216" y="127594"/>
                    <a:pt x="234153" y="131067"/>
                  </a:cubicBezTo>
                  <a:cubicBezTo>
                    <a:pt x="233862" y="147910"/>
                    <a:pt x="233382" y="162965"/>
                    <a:pt x="233216" y="168413"/>
                  </a:cubicBezTo>
                  <a:cubicBezTo>
                    <a:pt x="231029" y="165335"/>
                    <a:pt x="228841" y="162258"/>
                    <a:pt x="226675" y="159159"/>
                  </a:cubicBezTo>
                  <a:cubicBezTo>
                    <a:pt x="224904" y="156623"/>
                    <a:pt x="223154" y="154086"/>
                    <a:pt x="221425" y="151549"/>
                  </a:cubicBezTo>
                  <a:cubicBezTo>
                    <a:pt x="216030" y="143626"/>
                    <a:pt x="210656" y="135475"/>
                    <a:pt x="205302" y="127407"/>
                  </a:cubicBezTo>
                  <a:cubicBezTo>
                    <a:pt x="205427" y="127407"/>
                    <a:pt x="205594" y="127449"/>
                    <a:pt x="205698" y="127428"/>
                  </a:cubicBezTo>
                  <a:cubicBezTo>
                    <a:pt x="205906" y="127386"/>
                    <a:pt x="206531" y="127282"/>
                    <a:pt x="206760" y="126430"/>
                  </a:cubicBezTo>
                  <a:cubicBezTo>
                    <a:pt x="206781" y="126305"/>
                    <a:pt x="206844" y="126056"/>
                    <a:pt x="206865" y="125640"/>
                  </a:cubicBezTo>
                  <a:cubicBezTo>
                    <a:pt x="206906" y="125349"/>
                    <a:pt x="206844" y="125078"/>
                    <a:pt x="206698" y="124829"/>
                  </a:cubicBezTo>
                  <a:cubicBezTo>
                    <a:pt x="206656" y="122666"/>
                    <a:pt x="206760" y="118154"/>
                    <a:pt x="206760" y="116179"/>
                  </a:cubicBezTo>
                  <a:cubicBezTo>
                    <a:pt x="206760" y="112914"/>
                    <a:pt x="206677" y="109649"/>
                    <a:pt x="206552" y="106385"/>
                  </a:cubicBezTo>
                  <a:cubicBezTo>
                    <a:pt x="206406" y="103141"/>
                    <a:pt x="206219" y="99876"/>
                    <a:pt x="206010" y="96632"/>
                  </a:cubicBezTo>
                  <a:cubicBezTo>
                    <a:pt x="205677" y="92120"/>
                    <a:pt x="205261" y="87504"/>
                    <a:pt x="204656" y="82888"/>
                  </a:cubicBezTo>
                  <a:cubicBezTo>
                    <a:pt x="204052" y="78334"/>
                    <a:pt x="203282" y="73780"/>
                    <a:pt x="202365" y="69247"/>
                  </a:cubicBezTo>
                  <a:cubicBezTo>
                    <a:pt x="200511" y="60098"/>
                    <a:pt x="198032" y="51094"/>
                    <a:pt x="194970" y="42589"/>
                  </a:cubicBezTo>
                  <a:cubicBezTo>
                    <a:pt x="194699" y="41862"/>
                    <a:pt x="193928" y="41467"/>
                    <a:pt x="193199" y="41716"/>
                  </a:cubicBezTo>
                  <a:cubicBezTo>
                    <a:pt x="192470" y="41966"/>
                    <a:pt x="192095" y="42756"/>
                    <a:pt x="192345" y="43463"/>
                  </a:cubicBezTo>
                  <a:cubicBezTo>
                    <a:pt x="195095" y="51947"/>
                    <a:pt x="197178" y="60888"/>
                    <a:pt x="198824" y="69912"/>
                  </a:cubicBezTo>
                  <a:cubicBezTo>
                    <a:pt x="199636" y="74404"/>
                    <a:pt x="200323" y="78895"/>
                    <a:pt x="200928" y="83366"/>
                  </a:cubicBezTo>
                  <a:cubicBezTo>
                    <a:pt x="201532" y="87920"/>
                    <a:pt x="202073" y="92453"/>
                    <a:pt x="202448" y="96924"/>
                  </a:cubicBezTo>
                  <a:cubicBezTo>
                    <a:pt x="202802" y="100770"/>
                    <a:pt x="203115" y="104638"/>
                    <a:pt x="203365" y="108506"/>
                  </a:cubicBezTo>
                  <a:cubicBezTo>
                    <a:pt x="203511" y="111084"/>
                    <a:pt x="203656" y="113642"/>
                    <a:pt x="203740" y="116220"/>
                  </a:cubicBezTo>
                  <a:cubicBezTo>
                    <a:pt x="203802" y="118383"/>
                    <a:pt x="203865" y="123498"/>
                    <a:pt x="203990" y="125453"/>
                  </a:cubicBezTo>
                  <a:cubicBezTo>
                    <a:pt x="204052" y="125390"/>
                    <a:pt x="204136" y="125328"/>
                    <a:pt x="204240" y="125265"/>
                  </a:cubicBezTo>
                  <a:cubicBezTo>
                    <a:pt x="204219" y="125307"/>
                    <a:pt x="204219" y="125328"/>
                    <a:pt x="204219" y="125369"/>
                  </a:cubicBezTo>
                  <a:cubicBezTo>
                    <a:pt x="204198" y="125536"/>
                    <a:pt x="204219" y="125702"/>
                    <a:pt x="204156" y="125723"/>
                  </a:cubicBezTo>
                  <a:cubicBezTo>
                    <a:pt x="198511" y="117198"/>
                    <a:pt x="192866" y="108755"/>
                    <a:pt x="187137" y="100209"/>
                  </a:cubicBezTo>
                  <a:cubicBezTo>
                    <a:pt x="185596" y="97942"/>
                    <a:pt x="183992" y="95718"/>
                    <a:pt x="182450" y="93430"/>
                  </a:cubicBezTo>
                  <a:cubicBezTo>
                    <a:pt x="182659" y="93160"/>
                    <a:pt x="183075" y="93056"/>
                    <a:pt x="183034" y="92702"/>
                  </a:cubicBezTo>
                  <a:cubicBezTo>
                    <a:pt x="182450" y="86152"/>
                    <a:pt x="179826" y="75943"/>
                    <a:pt x="176534" y="65504"/>
                  </a:cubicBezTo>
                  <a:cubicBezTo>
                    <a:pt x="175701" y="62863"/>
                    <a:pt x="174805" y="60202"/>
                    <a:pt x="173910" y="57582"/>
                  </a:cubicBezTo>
                  <a:cubicBezTo>
                    <a:pt x="172972" y="54920"/>
                    <a:pt x="172014" y="52279"/>
                    <a:pt x="171056" y="49763"/>
                  </a:cubicBezTo>
                  <a:cubicBezTo>
                    <a:pt x="166181" y="36871"/>
                    <a:pt x="161682" y="26599"/>
                    <a:pt x="161682" y="26599"/>
                  </a:cubicBezTo>
                  <a:cubicBezTo>
                    <a:pt x="161390" y="25892"/>
                    <a:pt x="160599" y="25539"/>
                    <a:pt x="159890" y="25830"/>
                  </a:cubicBezTo>
                  <a:cubicBezTo>
                    <a:pt x="159182" y="26121"/>
                    <a:pt x="158849" y="26932"/>
                    <a:pt x="159120" y="27639"/>
                  </a:cubicBezTo>
                  <a:cubicBezTo>
                    <a:pt x="159120" y="27639"/>
                    <a:pt x="161724" y="34480"/>
                    <a:pt x="165119" y="43983"/>
                  </a:cubicBezTo>
                  <a:cubicBezTo>
                    <a:pt x="166348" y="47351"/>
                    <a:pt x="167640" y="51052"/>
                    <a:pt x="168994" y="54920"/>
                  </a:cubicBezTo>
                  <a:cubicBezTo>
                    <a:pt x="169848" y="57311"/>
                    <a:pt x="170702" y="59744"/>
                    <a:pt x="171556" y="62198"/>
                  </a:cubicBezTo>
                  <a:cubicBezTo>
                    <a:pt x="172826" y="65899"/>
                    <a:pt x="174097" y="69601"/>
                    <a:pt x="175264" y="73177"/>
                  </a:cubicBezTo>
                  <a:cubicBezTo>
                    <a:pt x="177264" y="79332"/>
                    <a:pt x="178722" y="84801"/>
                    <a:pt x="179659" y="89417"/>
                  </a:cubicBezTo>
                  <a:cubicBezTo>
                    <a:pt x="174368" y="81703"/>
                    <a:pt x="169119" y="73946"/>
                    <a:pt x="163661" y="66357"/>
                  </a:cubicBezTo>
                  <a:cubicBezTo>
                    <a:pt x="150246" y="47642"/>
                    <a:pt x="136205" y="29427"/>
                    <a:pt x="121186" y="12334"/>
                  </a:cubicBezTo>
                  <a:cubicBezTo>
                    <a:pt x="120707" y="11752"/>
                    <a:pt x="119832" y="11690"/>
                    <a:pt x="119249" y="12189"/>
                  </a:cubicBezTo>
                  <a:cubicBezTo>
                    <a:pt x="118666" y="12688"/>
                    <a:pt x="118603" y="13561"/>
                    <a:pt x="119103" y="14144"/>
                  </a:cubicBezTo>
                  <a:cubicBezTo>
                    <a:pt x="133852" y="31340"/>
                    <a:pt x="147558" y="49659"/>
                    <a:pt x="160765" y="68394"/>
                  </a:cubicBezTo>
                  <a:cubicBezTo>
                    <a:pt x="167348" y="77731"/>
                    <a:pt x="173764" y="87213"/>
                    <a:pt x="180159" y="96653"/>
                  </a:cubicBezTo>
                  <a:cubicBezTo>
                    <a:pt x="179617" y="96341"/>
                    <a:pt x="179180" y="96071"/>
                    <a:pt x="178555" y="95738"/>
                  </a:cubicBezTo>
                  <a:cubicBezTo>
                    <a:pt x="174097" y="93243"/>
                    <a:pt x="167681" y="89833"/>
                    <a:pt x="160599" y="86048"/>
                  </a:cubicBezTo>
                  <a:close/>
                  <a:moveTo>
                    <a:pt x="244173" y="189747"/>
                  </a:moveTo>
                  <a:cubicBezTo>
                    <a:pt x="244194" y="189664"/>
                    <a:pt x="244235" y="189601"/>
                    <a:pt x="244277" y="189518"/>
                  </a:cubicBezTo>
                  <a:cubicBezTo>
                    <a:pt x="244298" y="189497"/>
                    <a:pt x="244319" y="189477"/>
                    <a:pt x="244298" y="189477"/>
                  </a:cubicBezTo>
                  <a:cubicBezTo>
                    <a:pt x="244131" y="189394"/>
                    <a:pt x="244131" y="189539"/>
                    <a:pt x="244173" y="189747"/>
                  </a:cubicBezTo>
                  <a:close/>
                  <a:moveTo>
                    <a:pt x="286502" y="213909"/>
                  </a:moveTo>
                  <a:cubicBezTo>
                    <a:pt x="285939" y="213681"/>
                    <a:pt x="285689" y="213306"/>
                    <a:pt x="285564" y="212994"/>
                  </a:cubicBezTo>
                  <a:cubicBezTo>
                    <a:pt x="285356" y="212495"/>
                    <a:pt x="285398" y="211851"/>
                    <a:pt x="285939" y="211206"/>
                  </a:cubicBezTo>
                  <a:cubicBezTo>
                    <a:pt x="286439" y="210624"/>
                    <a:pt x="287897" y="209834"/>
                    <a:pt x="288397" y="209189"/>
                  </a:cubicBezTo>
                  <a:lnTo>
                    <a:pt x="292501" y="203804"/>
                  </a:lnTo>
                  <a:lnTo>
                    <a:pt x="304333" y="187127"/>
                  </a:lnTo>
                  <a:cubicBezTo>
                    <a:pt x="305000" y="186233"/>
                    <a:pt x="305687" y="185339"/>
                    <a:pt x="306354" y="184445"/>
                  </a:cubicBezTo>
                  <a:cubicBezTo>
                    <a:pt x="306062" y="184590"/>
                    <a:pt x="305770" y="184673"/>
                    <a:pt x="305458" y="184611"/>
                  </a:cubicBezTo>
                  <a:cubicBezTo>
                    <a:pt x="305229" y="184569"/>
                    <a:pt x="304958" y="184424"/>
                    <a:pt x="304708" y="184112"/>
                  </a:cubicBezTo>
                  <a:cubicBezTo>
                    <a:pt x="304646" y="184029"/>
                    <a:pt x="304500" y="183821"/>
                    <a:pt x="304437" y="183446"/>
                  </a:cubicBezTo>
                  <a:cubicBezTo>
                    <a:pt x="304354" y="183010"/>
                    <a:pt x="304229" y="181388"/>
                    <a:pt x="304083" y="180743"/>
                  </a:cubicBezTo>
                  <a:cubicBezTo>
                    <a:pt x="303791" y="179433"/>
                    <a:pt x="303500" y="178123"/>
                    <a:pt x="303187" y="176834"/>
                  </a:cubicBezTo>
                  <a:cubicBezTo>
                    <a:pt x="302979" y="175982"/>
                    <a:pt x="302750" y="175129"/>
                    <a:pt x="302500" y="174297"/>
                  </a:cubicBezTo>
                  <a:cubicBezTo>
                    <a:pt x="301271" y="170159"/>
                    <a:pt x="300000" y="166021"/>
                    <a:pt x="298855" y="161863"/>
                  </a:cubicBezTo>
                  <a:cubicBezTo>
                    <a:pt x="298105" y="159076"/>
                    <a:pt x="297396" y="156269"/>
                    <a:pt x="296751" y="153420"/>
                  </a:cubicBezTo>
                  <a:cubicBezTo>
                    <a:pt x="295501" y="147660"/>
                    <a:pt x="294438" y="141422"/>
                    <a:pt x="293855" y="135018"/>
                  </a:cubicBezTo>
                  <a:cubicBezTo>
                    <a:pt x="293459" y="130921"/>
                    <a:pt x="293272" y="126742"/>
                    <a:pt x="293272" y="122583"/>
                  </a:cubicBezTo>
                  <a:cubicBezTo>
                    <a:pt x="293313" y="111854"/>
                    <a:pt x="294730" y="101186"/>
                    <a:pt x="298063" y="91829"/>
                  </a:cubicBezTo>
                  <a:cubicBezTo>
                    <a:pt x="298313" y="91101"/>
                    <a:pt x="299084" y="90706"/>
                    <a:pt x="299813" y="90956"/>
                  </a:cubicBezTo>
                  <a:cubicBezTo>
                    <a:pt x="300542" y="91205"/>
                    <a:pt x="300917" y="91995"/>
                    <a:pt x="300688" y="92702"/>
                  </a:cubicBezTo>
                  <a:cubicBezTo>
                    <a:pt x="298292" y="100063"/>
                    <a:pt x="297209" y="108194"/>
                    <a:pt x="296938" y="116491"/>
                  </a:cubicBezTo>
                  <a:cubicBezTo>
                    <a:pt x="296730" y="122542"/>
                    <a:pt x="297021" y="128676"/>
                    <a:pt x="297584" y="134664"/>
                  </a:cubicBezTo>
                  <a:cubicBezTo>
                    <a:pt x="298167" y="140944"/>
                    <a:pt x="299042" y="147037"/>
                    <a:pt x="300188" y="152713"/>
                  </a:cubicBezTo>
                  <a:cubicBezTo>
                    <a:pt x="300750" y="155500"/>
                    <a:pt x="301396" y="158265"/>
                    <a:pt x="302083" y="161031"/>
                  </a:cubicBezTo>
                  <a:cubicBezTo>
                    <a:pt x="303104" y="165190"/>
                    <a:pt x="304229" y="169348"/>
                    <a:pt x="305354" y="173486"/>
                  </a:cubicBezTo>
                  <a:cubicBezTo>
                    <a:pt x="305583" y="174380"/>
                    <a:pt x="305791" y="175275"/>
                    <a:pt x="306000" y="176189"/>
                  </a:cubicBezTo>
                  <a:cubicBezTo>
                    <a:pt x="306270" y="177499"/>
                    <a:pt x="306520" y="178830"/>
                    <a:pt x="306770" y="180161"/>
                  </a:cubicBezTo>
                  <a:cubicBezTo>
                    <a:pt x="306854" y="180577"/>
                    <a:pt x="306770" y="181575"/>
                    <a:pt x="306791" y="182261"/>
                  </a:cubicBezTo>
                  <a:cubicBezTo>
                    <a:pt x="306937" y="182428"/>
                    <a:pt x="307062" y="182615"/>
                    <a:pt x="307104" y="182843"/>
                  </a:cubicBezTo>
                  <a:cubicBezTo>
                    <a:pt x="307041" y="182719"/>
                    <a:pt x="306854" y="182573"/>
                    <a:pt x="306833" y="182532"/>
                  </a:cubicBezTo>
                  <a:lnTo>
                    <a:pt x="306812" y="182511"/>
                  </a:lnTo>
                  <a:cubicBezTo>
                    <a:pt x="306854" y="182823"/>
                    <a:pt x="306916" y="183010"/>
                    <a:pt x="307062" y="182989"/>
                  </a:cubicBezTo>
                  <a:cubicBezTo>
                    <a:pt x="307104" y="182989"/>
                    <a:pt x="307124" y="182968"/>
                    <a:pt x="307124" y="182947"/>
                  </a:cubicBezTo>
                  <a:cubicBezTo>
                    <a:pt x="307145" y="183051"/>
                    <a:pt x="307145" y="183176"/>
                    <a:pt x="307145" y="183280"/>
                  </a:cubicBezTo>
                  <a:cubicBezTo>
                    <a:pt x="307124" y="183509"/>
                    <a:pt x="307041" y="183467"/>
                    <a:pt x="306979" y="183613"/>
                  </a:cubicBezTo>
                  <a:cubicBezTo>
                    <a:pt x="310895" y="178331"/>
                    <a:pt x="314832" y="173050"/>
                    <a:pt x="318832" y="167830"/>
                  </a:cubicBezTo>
                  <a:cubicBezTo>
                    <a:pt x="321019" y="165002"/>
                    <a:pt x="323227" y="162174"/>
                    <a:pt x="325435" y="159346"/>
                  </a:cubicBezTo>
                  <a:cubicBezTo>
                    <a:pt x="325018" y="157517"/>
                    <a:pt x="323289" y="153836"/>
                    <a:pt x="323081" y="153025"/>
                  </a:cubicBezTo>
                  <a:cubicBezTo>
                    <a:pt x="322185" y="149365"/>
                    <a:pt x="321456" y="145623"/>
                    <a:pt x="320935" y="141880"/>
                  </a:cubicBezTo>
                  <a:cubicBezTo>
                    <a:pt x="320394" y="138095"/>
                    <a:pt x="320061" y="134311"/>
                    <a:pt x="319894" y="130547"/>
                  </a:cubicBezTo>
                  <a:cubicBezTo>
                    <a:pt x="319727" y="126139"/>
                    <a:pt x="319811" y="121710"/>
                    <a:pt x="320165" y="117301"/>
                  </a:cubicBezTo>
                  <a:cubicBezTo>
                    <a:pt x="320519" y="112935"/>
                    <a:pt x="321102" y="108568"/>
                    <a:pt x="321873" y="104222"/>
                  </a:cubicBezTo>
                  <a:cubicBezTo>
                    <a:pt x="322769" y="99045"/>
                    <a:pt x="323956" y="93908"/>
                    <a:pt x="325268" y="88814"/>
                  </a:cubicBezTo>
                  <a:cubicBezTo>
                    <a:pt x="327226" y="81162"/>
                    <a:pt x="329539" y="73593"/>
                    <a:pt x="331788" y="66190"/>
                  </a:cubicBezTo>
                  <a:cubicBezTo>
                    <a:pt x="332018" y="65463"/>
                    <a:pt x="332767" y="65047"/>
                    <a:pt x="333517" y="65255"/>
                  </a:cubicBezTo>
                  <a:cubicBezTo>
                    <a:pt x="334246" y="65463"/>
                    <a:pt x="334663" y="66232"/>
                    <a:pt x="334455" y="66960"/>
                  </a:cubicBezTo>
                  <a:cubicBezTo>
                    <a:pt x="332434" y="74383"/>
                    <a:pt x="330393" y="81973"/>
                    <a:pt x="328601" y="89625"/>
                  </a:cubicBezTo>
                  <a:cubicBezTo>
                    <a:pt x="327435" y="94678"/>
                    <a:pt x="326372" y="99752"/>
                    <a:pt x="325518" y="104846"/>
                  </a:cubicBezTo>
                  <a:cubicBezTo>
                    <a:pt x="324810" y="109088"/>
                    <a:pt x="324227" y="113351"/>
                    <a:pt x="323852" y="117613"/>
                  </a:cubicBezTo>
                  <a:cubicBezTo>
                    <a:pt x="323477" y="121897"/>
                    <a:pt x="323268" y="126160"/>
                    <a:pt x="323373" y="130443"/>
                  </a:cubicBezTo>
                  <a:cubicBezTo>
                    <a:pt x="323435" y="134103"/>
                    <a:pt x="323685" y="137783"/>
                    <a:pt x="324102" y="141464"/>
                  </a:cubicBezTo>
                  <a:cubicBezTo>
                    <a:pt x="324518" y="145144"/>
                    <a:pt x="325122" y="148804"/>
                    <a:pt x="325893" y="152381"/>
                  </a:cubicBezTo>
                  <a:cubicBezTo>
                    <a:pt x="326018" y="152963"/>
                    <a:pt x="326810" y="154959"/>
                    <a:pt x="327456" y="156768"/>
                  </a:cubicBezTo>
                  <a:cubicBezTo>
                    <a:pt x="331997" y="150946"/>
                    <a:pt x="336517" y="145124"/>
                    <a:pt x="341079" y="139301"/>
                  </a:cubicBezTo>
                  <a:cubicBezTo>
                    <a:pt x="347974" y="130526"/>
                    <a:pt x="354661" y="121606"/>
                    <a:pt x="361369" y="112706"/>
                  </a:cubicBezTo>
                  <a:cubicBezTo>
                    <a:pt x="361223" y="112332"/>
                    <a:pt x="361119" y="111957"/>
                    <a:pt x="360994" y="111562"/>
                  </a:cubicBezTo>
                  <a:cubicBezTo>
                    <a:pt x="360785" y="110918"/>
                    <a:pt x="360660" y="110252"/>
                    <a:pt x="360660" y="109608"/>
                  </a:cubicBezTo>
                  <a:cubicBezTo>
                    <a:pt x="360785" y="105823"/>
                    <a:pt x="360827" y="102039"/>
                    <a:pt x="360952" y="98254"/>
                  </a:cubicBezTo>
                  <a:cubicBezTo>
                    <a:pt x="361035" y="95718"/>
                    <a:pt x="361160" y="93181"/>
                    <a:pt x="361327" y="90644"/>
                  </a:cubicBezTo>
                  <a:cubicBezTo>
                    <a:pt x="361764" y="85009"/>
                    <a:pt x="362368" y="79436"/>
                    <a:pt x="363264" y="73967"/>
                  </a:cubicBezTo>
                  <a:cubicBezTo>
                    <a:pt x="363889" y="70266"/>
                    <a:pt x="364618" y="66606"/>
                    <a:pt x="365472" y="62967"/>
                  </a:cubicBezTo>
                  <a:cubicBezTo>
                    <a:pt x="367618" y="53943"/>
                    <a:pt x="370472" y="45105"/>
                    <a:pt x="373992" y="36310"/>
                  </a:cubicBezTo>
                  <a:cubicBezTo>
                    <a:pt x="374263" y="35603"/>
                    <a:pt x="375055" y="35249"/>
                    <a:pt x="375784" y="35520"/>
                  </a:cubicBezTo>
                  <a:cubicBezTo>
                    <a:pt x="376492" y="35790"/>
                    <a:pt x="376846" y="36580"/>
                    <a:pt x="376575" y="37287"/>
                  </a:cubicBezTo>
                  <a:cubicBezTo>
                    <a:pt x="373388" y="46062"/>
                    <a:pt x="370930" y="54858"/>
                    <a:pt x="369014" y="63757"/>
                  </a:cubicBezTo>
                  <a:cubicBezTo>
                    <a:pt x="368264" y="67355"/>
                    <a:pt x="367576" y="70952"/>
                    <a:pt x="366951" y="74570"/>
                  </a:cubicBezTo>
                  <a:cubicBezTo>
                    <a:pt x="366056" y="79956"/>
                    <a:pt x="365285" y="85404"/>
                    <a:pt x="364764" y="90935"/>
                  </a:cubicBezTo>
                  <a:cubicBezTo>
                    <a:pt x="364514" y="93430"/>
                    <a:pt x="364327" y="95925"/>
                    <a:pt x="364181" y="98421"/>
                  </a:cubicBezTo>
                  <a:cubicBezTo>
                    <a:pt x="363931" y="102184"/>
                    <a:pt x="363743" y="105969"/>
                    <a:pt x="363514" y="109733"/>
                  </a:cubicBezTo>
                  <a:cubicBezTo>
                    <a:pt x="363514" y="109774"/>
                    <a:pt x="363556" y="109837"/>
                    <a:pt x="363556" y="109878"/>
                  </a:cubicBezTo>
                  <a:cubicBezTo>
                    <a:pt x="366014" y="106634"/>
                    <a:pt x="368534" y="103411"/>
                    <a:pt x="370972" y="100147"/>
                  </a:cubicBezTo>
                  <a:cubicBezTo>
                    <a:pt x="376721" y="92536"/>
                    <a:pt x="382575" y="85009"/>
                    <a:pt x="388324" y="77398"/>
                  </a:cubicBezTo>
                  <a:cubicBezTo>
                    <a:pt x="388324" y="77107"/>
                    <a:pt x="388032" y="76837"/>
                    <a:pt x="388241" y="76608"/>
                  </a:cubicBezTo>
                  <a:cubicBezTo>
                    <a:pt x="389095" y="75485"/>
                    <a:pt x="389657" y="73842"/>
                    <a:pt x="390115" y="72013"/>
                  </a:cubicBezTo>
                  <a:cubicBezTo>
                    <a:pt x="391219" y="67667"/>
                    <a:pt x="391636" y="62323"/>
                    <a:pt x="392365" y="59245"/>
                  </a:cubicBezTo>
                  <a:cubicBezTo>
                    <a:pt x="393282" y="55586"/>
                    <a:pt x="394219" y="51926"/>
                    <a:pt x="395302" y="48308"/>
                  </a:cubicBezTo>
                  <a:cubicBezTo>
                    <a:pt x="396031" y="45896"/>
                    <a:pt x="396802" y="43504"/>
                    <a:pt x="397635" y="41134"/>
                  </a:cubicBezTo>
                  <a:cubicBezTo>
                    <a:pt x="399739" y="35187"/>
                    <a:pt x="402135" y="29344"/>
                    <a:pt x="404801" y="23646"/>
                  </a:cubicBezTo>
                  <a:cubicBezTo>
                    <a:pt x="405114" y="22939"/>
                    <a:pt x="405926" y="22627"/>
                    <a:pt x="406634" y="22939"/>
                  </a:cubicBezTo>
                  <a:cubicBezTo>
                    <a:pt x="407322" y="23230"/>
                    <a:pt x="407655" y="24041"/>
                    <a:pt x="407343" y="24748"/>
                  </a:cubicBezTo>
                  <a:cubicBezTo>
                    <a:pt x="405447" y="29344"/>
                    <a:pt x="403781" y="34022"/>
                    <a:pt x="402218" y="38722"/>
                  </a:cubicBezTo>
                  <a:cubicBezTo>
                    <a:pt x="401052" y="42257"/>
                    <a:pt x="399969" y="45833"/>
                    <a:pt x="398885" y="49389"/>
                  </a:cubicBezTo>
                  <a:cubicBezTo>
                    <a:pt x="397823" y="52965"/>
                    <a:pt x="396740" y="56542"/>
                    <a:pt x="395761" y="60139"/>
                  </a:cubicBezTo>
                  <a:cubicBezTo>
                    <a:pt x="395011" y="62718"/>
                    <a:pt x="394386" y="66897"/>
                    <a:pt x="393428" y="70744"/>
                  </a:cubicBezTo>
                  <a:cubicBezTo>
                    <a:pt x="400885" y="60930"/>
                    <a:pt x="408238" y="51052"/>
                    <a:pt x="415863" y="41342"/>
                  </a:cubicBezTo>
                  <a:cubicBezTo>
                    <a:pt x="426736" y="27514"/>
                    <a:pt x="437881" y="13852"/>
                    <a:pt x="449442" y="482"/>
                  </a:cubicBezTo>
                  <a:cubicBezTo>
                    <a:pt x="449942" y="-100"/>
                    <a:pt x="450817" y="-163"/>
                    <a:pt x="451400" y="336"/>
                  </a:cubicBezTo>
                  <a:cubicBezTo>
                    <a:pt x="451984" y="835"/>
                    <a:pt x="452046" y="1709"/>
                    <a:pt x="451546" y="2270"/>
                  </a:cubicBezTo>
                  <a:cubicBezTo>
                    <a:pt x="440152" y="15745"/>
                    <a:pt x="429215" y="29489"/>
                    <a:pt x="418487" y="43380"/>
                  </a:cubicBezTo>
                  <a:cubicBezTo>
                    <a:pt x="403426" y="62884"/>
                    <a:pt x="388803" y="82701"/>
                    <a:pt x="373971" y="102413"/>
                  </a:cubicBezTo>
                  <a:cubicBezTo>
                    <a:pt x="371972" y="105054"/>
                    <a:pt x="369909" y="107653"/>
                    <a:pt x="367909" y="110294"/>
                  </a:cubicBezTo>
                  <a:lnTo>
                    <a:pt x="371888" y="108714"/>
                  </a:lnTo>
                  <a:cubicBezTo>
                    <a:pt x="374409" y="107674"/>
                    <a:pt x="376888" y="106593"/>
                    <a:pt x="379367" y="105511"/>
                  </a:cubicBezTo>
                  <a:cubicBezTo>
                    <a:pt x="381845" y="104409"/>
                    <a:pt x="384304" y="103286"/>
                    <a:pt x="386762" y="102143"/>
                  </a:cubicBezTo>
                  <a:cubicBezTo>
                    <a:pt x="391469" y="99959"/>
                    <a:pt x="396198" y="97693"/>
                    <a:pt x="400968" y="95447"/>
                  </a:cubicBezTo>
                  <a:cubicBezTo>
                    <a:pt x="405676" y="93201"/>
                    <a:pt x="410405" y="90956"/>
                    <a:pt x="415050" y="88585"/>
                  </a:cubicBezTo>
                  <a:cubicBezTo>
                    <a:pt x="421300" y="85425"/>
                    <a:pt x="427424" y="82118"/>
                    <a:pt x="433277" y="78500"/>
                  </a:cubicBezTo>
                  <a:cubicBezTo>
                    <a:pt x="433923" y="78084"/>
                    <a:pt x="434777" y="78272"/>
                    <a:pt x="435194" y="78895"/>
                  </a:cubicBezTo>
                  <a:cubicBezTo>
                    <a:pt x="435610" y="79540"/>
                    <a:pt x="435423" y="80393"/>
                    <a:pt x="434777" y="80808"/>
                  </a:cubicBezTo>
                  <a:cubicBezTo>
                    <a:pt x="427528" y="85653"/>
                    <a:pt x="419862" y="90082"/>
                    <a:pt x="412009" y="94137"/>
                  </a:cubicBezTo>
                  <a:cubicBezTo>
                    <a:pt x="408884" y="95759"/>
                    <a:pt x="405739" y="97319"/>
                    <a:pt x="402572" y="98816"/>
                  </a:cubicBezTo>
                  <a:cubicBezTo>
                    <a:pt x="397781" y="101082"/>
                    <a:pt x="392969" y="103203"/>
                    <a:pt x="388199" y="105303"/>
                  </a:cubicBezTo>
                  <a:cubicBezTo>
                    <a:pt x="385699" y="106406"/>
                    <a:pt x="383179" y="107466"/>
                    <a:pt x="380637" y="108506"/>
                  </a:cubicBezTo>
                  <a:cubicBezTo>
                    <a:pt x="378096" y="109525"/>
                    <a:pt x="375555" y="110523"/>
                    <a:pt x="372992" y="111479"/>
                  </a:cubicBezTo>
                  <a:lnTo>
                    <a:pt x="367451" y="113434"/>
                  </a:lnTo>
                  <a:cubicBezTo>
                    <a:pt x="367055" y="113559"/>
                    <a:pt x="366056" y="113621"/>
                    <a:pt x="365389" y="113767"/>
                  </a:cubicBezTo>
                  <a:cubicBezTo>
                    <a:pt x="365285" y="113870"/>
                    <a:pt x="365139" y="113954"/>
                    <a:pt x="365014" y="114037"/>
                  </a:cubicBezTo>
                  <a:cubicBezTo>
                    <a:pt x="364618" y="114536"/>
                    <a:pt x="364222" y="115056"/>
                    <a:pt x="363847" y="115555"/>
                  </a:cubicBezTo>
                  <a:cubicBezTo>
                    <a:pt x="363827" y="115596"/>
                    <a:pt x="363847" y="115638"/>
                    <a:pt x="363806" y="115659"/>
                  </a:cubicBezTo>
                  <a:cubicBezTo>
                    <a:pt x="363785" y="115680"/>
                    <a:pt x="363764" y="115659"/>
                    <a:pt x="363743" y="115659"/>
                  </a:cubicBezTo>
                  <a:cubicBezTo>
                    <a:pt x="357140" y="124288"/>
                    <a:pt x="350599" y="132938"/>
                    <a:pt x="343850" y="141485"/>
                  </a:cubicBezTo>
                  <a:cubicBezTo>
                    <a:pt x="339413" y="147057"/>
                    <a:pt x="335017" y="152630"/>
                    <a:pt x="330580" y="158203"/>
                  </a:cubicBezTo>
                  <a:cubicBezTo>
                    <a:pt x="330976" y="158140"/>
                    <a:pt x="331434" y="158078"/>
                    <a:pt x="331705" y="157995"/>
                  </a:cubicBezTo>
                  <a:lnTo>
                    <a:pt x="338600" y="155666"/>
                  </a:lnTo>
                  <a:lnTo>
                    <a:pt x="359015" y="148679"/>
                  </a:lnTo>
                  <a:cubicBezTo>
                    <a:pt x="365160" y="146517"/>
                    <a:pt x="372263" y="144333"/>
                    <a:pt x="379658" y="142025"/>
                  </a:cubicBezTo>
                  <a:cubicBezTo>
                    <a:pt x="386387" y="139925"/>
                    <a:pt x="393344" y="137679"/>
                    <a:pt x="399969" y="135059"/>
                  </a:cubicBezTo>
                  <a:cubicBezTo>
                    <a:pt x="409301" y="131337"/>
                    <a:pt x="417967" y="126887"/>
                    <a:pt x="424278" y="120961"/>
                  </a:cubicBezTo>
                  <a:cubicBezTo>
                    <a:pt x="424820" y="120441"/>
                    <a:pt x="425695" y="120441"/>
                    <a:pt x="426216" y="121003"/>
                  </a:cubicBezTo>
                  <a:cubicBezTo>
                    <a:pt x="426757" y="121543"/>
                    <a:pt x="426736" y="122417"/>
                    <a:pt x="426195" y="122937"/>
                  </a:cubicBezTo>
                  <a:cubicBezTo>
                    <a:pt x="419779" y="129279"/>
                    <a:pt x="410946" y="134228"/>
                    <a:pt x="401302" y="138282"/>
                  </a:cubicBezTo>
                  <a:cubicBezTo>
                    <a:pt x="394636" y="141069"/>
                    <a:pt x="387616" y="143460"/>
                    <a:pt x="380783" y="145602"/>
                  </a:cubicBezTo>
                  <a:cubicBezTo>
                    <a:pt x="373409" y="147889"/>
                    <a:pt x="366285" y="149865"/>
                    <a:pt x="360160" y="151944"/>
                  </a:cubicBezTo>
                  <a:cubicBezTo>
                    <a:pt x="357411" y="152859"/>
                    <a:pt x="354661" y="153732"/>
                    <a:pt x="351911" y="154606"/>
                  </a:cubicBezTo>
                  <a:cubicBezTo>
                    <a:pt x="347787" y="155916"/>
                    <a:pt x="343641" y="157184"/>
                    <a:pt x="339517" y="158473"/>
                  </a:cubicBezTo>
                  <a:lnTo>
                    <a:pt x="332601" y="160594"/>
                  </a:lnTo>
                  <a:cubicBezTo>
                    <a:pt x="332163" y="160740"/>
                    <a:pt x="330976" y="160636"/>
                    <a:pt x="330226" y="160719"/>
                  </a:cubicBezTo>
                  <a:cubicBezTo>
                    <a:pt x="330184" y="160948"/>
                    <a:pt x="330080" y="161156"/>
                    <a:pt x="329914" y="161322"/>
                  </a:cubicBezTo>
                  <a:cubicBezTo>
                    <a:pt x="329435" y="161863"/>
                    <a:pt x="328601" y="161883"/>
                    <a:pt x="328060" y="161405"/>
                  </a:cubicBezTo>
                  <a:cubicBezTo>
                    <a:pt x="325831" y="164212"/>
                    <a:pt x="323602" y="166999"/>
                    <a:pt x="321394" y="169806"/>
                  </a:cubicBezTo>
                  <a:cubicBezTo>
                    <a:pt x="318811" y="173112"/>
                    <a:pt x="316311" y="176439"/>
                    <a:pt x="313749" y="179766"/>
                  </a:cubicBezTo>
                  <a:cubicBezTo>
                    <a:pt x="315623" y="180390"/>
                    <a:pt x="319311" y="181284"/>
                    <a:pt x="319936" y="181284"/>
                  </a:cubicBezTo>
                  <a:cubicBezTo>
                    <a:pt x="323081" y="181450"/>
                    <a:pt x="326227" y="181554"/>
                    <a:pt x="329372" y="181596"/>
                  </a:cubicBezTo>
                  <a:cubicBezTo>
                    <a:pt x="332517" y="181637"/>
                    <a:pt x="335663" y="181617"/>
                    <a:pt x="338788" y="181513"/>
                  </a:cubicBezTo>
                  <a:cubicBezTo>
                    <a:pt x="344495" y="181326"/>
                    <a:pt x="350391" y="180889"/>
                    <a:pt x="356307" y="180223"/>
                  </a:cubicBezTo>
                  <a:cubicBezTo>
                    <a:pt x="362098" y="179579"/>
                    <a:pt x="367889" y="178685"/>
                    <a:pt x="373576" y="177396"/>
                  </a:cubicBezTo>
                  <a:cubicBezTo>
                    <a:pt x="381221" y="175649"/>
                    <a:pt x="388657" y="173216"/>
                    <a:pt x="395469" y="169743"/>
                  </a:cubicBezTo>
                  <a:cubicBezTo>
                    <a:pt x="396136" y="169390"/>
                    <a:pt x="396969" y="169639"/>
                    <a:pt x="397323" y="170326"/>
                  </a:cubicBezTo>
                  <a:cubicBezTo>
                    <a:pt x="397698" y="170991"/>
                    <a:pt x="397427" y="171823"/>
                    <a:pt x="396760" y="172197"/>
                  </a:cubicBezTo>
                  <a:cubicBezTo>
                    <a:pt x="388136" y="176917"/>
                    <a:pt x="378492" y="180099"/>
                    <a:pt x="368555" y="182116"/>
                  </a:cubicBezTo>
                  <a:cubicBezTo>
                    <a:pt x="364639" y="182906"/>
                    <a:pt x="360681" y="183509"/>
                    <a:pt x="356723" y="183946"/>
                  </a:cubicBezTo>
                  <a:cubicBezTo>
                    <a:pt x="350703" y="184611"/>
                    <a:pt x="344683" y="184881"/>
                    <a:pt x="338871" y="184964"/>
                  </a:cubicBezTo>
                  <a:cubicBezTo>
                    <a:pt x="335684" y="185006"/>
                    <a:pt x="332476" y="184944"/>
                    <a:pt x="329289" y="184798"/>
                  </a:cubicBezTo>
                  <a:cubicBezTo>
                    <a:pt x="326102" y="184673"/>
                    <a:pt x="322914" y="184465"/>
                    <a:pt x="319748" y="184216"/>
                  </a:cubicBezTo>
                  <a:cubicBezTo>
                    <a:pt x="318956" y="184153"/>
                    <a:pt x="313686" y="182719"/>
                    <a:pt x="312041" y="181991"/>
                  </a:cubicBezTo>
                  <a:cubicBezTo>
                    <a:pt x="310270" y="184299"/>
                    <a:pt x="308478" y="186566"/>
                    <a:pt x="306749" y="188894"/>
                  </a:cubicBezTo>
                  <a:lnTo>
                    <a:pt x="294751" y="205426"/>
                  </a:lnTo>
                  <a:lnTo>
                    <a:pt x="290543" y="210873"/>
                  </a:lnTo>
                  <a:cubicBezTo>
                    <a:pt x="290272" y="211206"/>
                    <a:pt x="289793" y="211580"/>
                    <a:pt x="289293" y="211955"/>
                  </a:cubicBezTo>
                  <a:cubicBezTo>
                    <a:pt x="289043" y="212121"/>
                    <a:pt x="288647" y="212308"/>
                    <a:pt x="288356" y="212475"/>
                  </a:cubicBezTo>
                  <a:cubicBezTo>
                    <a:pt x="288397" y="212724"/>
                    <a:pt x="288376" y="212994"/>
                    <a:pt x="288272" y="213244"/>
                  </a:cubicBezTo>
                  <a:cubicBezTo>
                    <a:pt x="287939" y="213909"/>
                    <a:pt x="287168" y="214221"/>
                    <a:pt x="286502" y="213909"/>
                  </a:cubicBezTo>
                  <a:close/>
                  <a:moveTo>
                    <a:pt x="424320" y="51094"/>
                  </a:moveTo>
                  <a:cubicBezTo>
                    <a:pt x="427611" y="48412"/>
                    <a:pt x="430861" y="45688"/>
                    <a:pt x="434006" y="42777"/>
                  </a:cubicBezTo>
                  <a:cubicBezTo>
                    <a:pt x="434548" y="42257"/>
                    <a:pt x="435423" y="42257"/>
                    <a:pt x="435965" y="42797"/>
                  </a:cubicBezTo>
                  <a:cubicBezTo>
                    <a:pt x="436485" y="43338"/>
                    <a:pt x="436485" y="44211"/>
                    <a:pt x="435944" y="44752"/>
                  </a:cubicBezTo>
                  <a:cubicBezTo>
                    <a:pt x="432132" y="48640"/>
                    <a:pt x="428236" y="52362"/>
                    <a:pt x="424133" y="55856"/>
                  </a:cubicBezTo>
                  <a:cubicBezTo>
                    <a:pt x="422091" y="57623"/>
                    <a:pt x="420008" y="59328"/>
                    <a:pt x="417862" y="60971"/>
                  </a:cubicBezTo>
                  <a:cubicBezTo>
                    <a:pt x="415738" y="62614"/>
                    <a:pt x="413550" y="64194"/>
                    <a:pt x="411342" y="65774"/>
                  </a:cubicBezTo>
                  <a:cubicBezTo>
                    <a:pt x="409280" y="67230"/>
                    <a:pt x="407155" y="68623"/>
                    <a:pt x="405072" y="70079"/>
                  </a:cubicBezTo>
                  <a:cubicBezTo>
                    <a:pt x="404197" y="70682"/>
                    <a:pt x="403322" y="71285"/>
                    <a:pt x="402489" y="71929"/>
                  </a:cubicBezTo>
                  <a:cubicBezTo>
                    <a:pt x="401489" y="72678"/>
                    <a:pt x="399198" y="74383"/>
                    <a:pt x="398135" y="75236"/>
                  </a:cubicBezTo>
                  <a:cubicBezTo>
                    <a:pt x="398052" y="75381"/>
                    <a:pt x="397927" y="75506"/>
                    <a:pt x="397781" y="75610"/>
                  </a:cubicBezTo>
                  <a:cubicBezTo>
                    <a:pt x="396386" y="76629"/>
                    <a:pt x="395448" y="75215"/>
                    <a:pt x="395406" y="75132"/>
                  </a:cubicBezTo>
                  <a:cubicBezTo>
                    <a:pt x="395386" y="75049"/>
                    <a:pt x="395219" y="74258"/>
                    <a:pt x="395969" y="73551"/>
                  </a:cubicBezTo>
                  <a:cubicBezTo>
                    <a:pt x="396719" y="72844"/>
                    <a:pt x="399469" y="70515"/>
                    <a:pt x="400593" y="69580"/>
                  </a:cubicBezTo>
                  <a:cubicBezTo>
                    <a:pt x="401718" y="68623"/>
                    <a:pt x="402864" y="67708"/>
                    <a:pt x="404051" y="66814"/>
                  </a:cubicBezTo>
                  <a:cubicBezTo>
                    <a:pt x="405780" y="65504"/>
                    <a:pt x="407530" y="64257"/>
                    <a:pt x="409238" y="62926"/>
                  </a:cubicBezTo>
                  <a:cubicBezTo>
                    <a:pt x="411821" y="60992"/>
                    <a:pt x="414321" y="59016"/>
                    <a:pt x="416821" y="57041"/>
                  </a:cubicBezTo>
                  <a:cubicBezTo>
                    <a:pt x="419341" y="55086"/>
                    <a:pt x="421862" y="53111"/>
                    <a:pt x="424320" y="51094"/>
                  </a:cubicBezTo>
                  <a:close/>
                  <a:moveTo>
                    <a:pt x="439798" y="36455"/>
                  </a:moveTo>
                  <a:cubicBezTo>
                    <a:pt x="439756" y="36476"/>
                    <a:pt x="439714" y="36518"/>
                    <a:pt x="439673" y="36580"/>
                  </a:cubicBezTo>
                  <a:cubicBezTo>
                    <a:pt x="439589" y="36497"/>
                    <a:pt x="439443" y="36372"/>
                    <a:pt x="439589" y="36455"/>
                  </a:cubicBezTo>
                  <a:cubicBezTo>
                    <a:pt x="439777" y="36559"/>
                    <a:pt x="439381" y="36206"/>
                    <a:pt x="439568" y="36310"/>
                  </a:cubicBezTo>
                  <a:cubicBezTo>
                    <a:pt x="439673" y="36393"/>
                    <a:pt x="439423" y="36164"/>
                    <a:pt x="439548" y="36227"/>
                  </a:cubicBezTo>
                  <a:cubicBezTo>
                    <a:pt x="439714" y="36289"/>
                    <a:pt x="439464" y="36102"/>
                    <a:pt x="439589" y="35998"/>
                  </a:cubicBezTo>
                  <a:cubicBezTo>
                    <a:pt x="439693" y="35915"/>
                    <a:pt x="439568" y="36143"/>
                    <a:pt x="439693" y="36102"/>
                  </a:cubicBezTo>
                  <a:cubicBezTo>
                    <a:pt x="439756" y="36081"/>
                    <a:pt x="439798" y="36060"/>
                    <a:pt x="439839" y="36060"/>
                  </a:cubicBezTo>
                  <a:cubicBezTo>
                    <a:pt x="440131" y="35935"/>
                    <a:pt x="439631" y="35956"/>
                    <a:pt x="439798" y="36455"/>
                  </a:cubicBezTo>
                  <a:close/>
                  <a:moveTo>
                    <a:pt x="439652" y="36601"/>
                  </a:moveTo>
                  <a:lnTo>
                    <a:pt x="439673" y="36580"/>
                  </a:lnTo>
                  <a:lnTo>
                    <a:pt x="439693" y="36580"/>
                  </a:lnTo>
                  <a:cubicBezTo>
                    <a:pt x="439735" y="36559"/>
                    <a:pt x="439756" y="36518"/>
                    <a:pt x="439798" y="36497"/>
                  </a:cubicBezTo>
                  <a:lnTo>
                    <a:pt x="439798" y="36455"/>
                  </a:lnTo>
                  <a:cubicBezTo>
                    <a:pt x="440256" y="35977"/>
                    <a:pt x="441027" y="35894"/>
                    <a:pt x="441589" y="36289"/>
                  </a:cubicBezTo>
                  <a:cubicBezTo>
                    <a:pt x="442193" y="36726"/>
                    <a:pt x="442339" y="37578"/>
                    <a:pt x="441901" y="38202"/>
                  </a:cubicBezTo>
                  <a:cubicBezTo>
                    <a:pt x="442214" y="38535"/>
                    <a:pt x="441672" y="38119"/>
                    <a:pt x="441922" y="38472"/>
                  </a:cubicBezTo>
                  <a:cubicBezTo>
                    <a:pt x="442047" y="38618"/>
                    <a:pt x="441839" y="38431"/>
                    <a:pt x="441922" y="38576"/>
                  </a:cubicBezTo>
                  <a:cubicBezTo>
                    <a:pt x="442089" y="38826"/>
                    <a:pt x="441776" y="38535"/>
                    <a:pt x="441881" y="38805"/>
                  </a:cubicBezTo>
                  <a:cubicBezTo>
                    <a:pt x="441943" y="38971"/>
                    <a:pt x="441860" y="38847"/>
                    <a:pt x="441797" y="38992"/>
                  </a:cubicBezTo>
                  <a:cubicBezTo>
                    <a:pt x="441797" y="39013"/>
                    <a:pt x="441776" y="39034"/>
                    <a:pt x="441756" y="39034"/>
                  </a:cubicBezTo>
                  <a:cubicBezTo>
                    <a:pt x="441568" y="39034"/>
                    <a:pt x="441693" y="39117"/>
                    <a:pt x="441547" y="38992"/>
                  </a:cubicBezTo>
                  <a:cubicBezTo>
                    <a:pt x="441110" y="38618"/>
                    <a:pt x="441735" y="39117"/>
                    <a:pt x="441276" y="38680"/>
                  </a:cubicBezTo>
                  <a:cubicBezTo>
                    <a:pt x="440672" y="39096"/>
                    <a:pt x="439860" y="38930"/>
                    <a:pt x="439443" y="38327"/>
                  </a:cubicBezTo>
                  <a:cubicBezTo>
                    <a:pt x="439068" y="37786"/>
                    <a:pt x="439173" y="37037"/>
                    <a:pt x="439652" y="36601"/>
                  </a:cubicBezTo>
                  <a:lnTo>
                    <a:pt x="439652" y="36601"/>
                  </a:lnTo>
                  <a:close/>
                  <a:moveTo>
                    <a:pt x="540807" y="341105"/>
                  </a:moveTo>
                  <a:cubicBezTo>
                    <a:pt x="541516" y="341375"/>
                    <a:pt x="542307" y="341001"/>
                    <a:pt x="542578" y="340294"/>
                  </a:cubicBezTo>
                  <a:cubicBezTo>
                    <a:pt x="542849" y="339587"/>
                    <a:pt x="542495" y="338776"/>
                    <a:pt x="541766" y="338526"/>
                  </a:cubicBezTo>
                  <a:cubicBezTo>
                    <a:pt x="517914" y="329419"/>
                    <a:pt x="494271" y="319833"/>
                    <a:pt x="470752" y="309997"/>
                  </a:cubicBezTo>
                  <a:cubicBezTo>
                    <a:pt x="461274" y="306047"/>
                    <a:pt x="451817" y="302013"/>
                    <a:pt x="442339" y="297979"/>
                  </a:cubicBezTo>
                  <a:cubicBezTo>
                    <a:pt x="447297" y="297688"/>
                    <a:pt x="452275" y="297459"/>
                    <a:pt x="457316" y="297480"/>
                  </a:cubicBezTo>
                  <a:cubicBezTo>
                    <a:pt x="462212" y="297480"/>
                    <a:pt x="467107" y="297646"/>
                    <a:pt x="472002" y="297812"/>
                  </a:cubicBezTo>
                  <a:cubicBezTo>
                    <a:pt x="476939" y="297979"/>
                    <a:pt x="481855" y="298166"/>
                    <a:pt x="486688" y="298457"/>
                  </a:cubicBezTo>
                  <a:cubicBezTo>
                    <a:pt x="489771" y="298623"/>
                    <a:pt x="492833" y="298810"/>
                    <a:pt x="495916" y="299081"/>
                  </a:cubicBezTo>
                  <a:cubicBezTo>
                    <a:pt x="497937" y="299247"/>
                    <a:pt x="499978" y="299434"/>
                    <a:pt x="502020" y="299684"/>
                  </a:cubicBezTo>
                  <a:lnTo>
                    <a:pt x="507540" y="300328"/>
                  </a:lnTo>
                  <a:cubicBezTo>
                    <a:pt x="508165" y="300411"/>
                    <a:pt x="509707" y="300786"/>
                    <a:pt x="510123" y="300848"/>
                  </a:cubicBezTo>
                  <a:cubicBezTo>
                    <a:pt x="510456" y="300890"/>
                    <a:pt x="510686" y="300848"/>
                    <a:pt x="510769" y="300827"/>
                  </a:cubicBezTo>
                  <a:cubicBezTo>
                    <a:pt x="511248" y="300682"/>
                    <a:pt x="511498" y="300391"/>
                    <a:pt x="511623" y="300162"/>
                  </a:cubicBezTo>
                  <a:cubicBezTo>
                    <a:pt x="511769" y="299871"/>
                    <a:pt x="511831" y="299559"/>
                    <a:pt x="511727" y="299185"/>
                  </a:cubicBezTo>
                  <a:cubicBezTo>
                    <a:pt x="511686" y="299101"/>
                    <a:pt x="511581" y="298561"/>
                    <a:pt x="510811" y="298249"/>
                  </a:cubicBezTo>
                  <a:cubicBezTo>
                    <a:pt x="510706" y="298207"/>
                    <a:pt x="510623" y="298166"/>
                    <a:pt x="510519" y="298145"/>
                  </a:cubicBezTo>
                  <a:cubicBezTo>
                    <a:pt x="510540" y="298166"/>
                    <a:pt x="510540" y="298187"/>
                    <a:pt x="510540" y="298228"/>
                  </a:cubicBezTo>
                  <a:cubicBezTo>
                    <a:pt x="510498" y="298374"/>
                    <a:pt x="510290" y="298353"/>
                    <a:pt x="509998" y="298291"/>
                  </a:cubicBezTo>
                  <a:cubicBezTo>
                    <a:pt x="510040" y="298270"/>
                    <a:pt x="510061" y="298270"/>
                    <a:pt x="510102" y="298270"/>
                  </a:cubicBezTo>
                  <a:cubicBezTo>
                    <a:pt x="510144" y="298249"/>
                    <a:pt x="510290" y="298166"/>
                    <a:pt x="510415" y="298145"/>
                  </a:cubicBezTo>
                  <a:cubicBezTo>
                    <a:pt x="510207" y="298124"/>
                    <a:pt x="509977" y="298145"/>
                    <a:pt x="509790" y="298228"/>
                  </a:cubicBezTo>
                  <a:cubicBezTo>
                    <a:pt x="509165" y="298041"/>
                    <a:pt x="508332" y="297667"/>
                    <a:pt x="507957" y="297604"/>
                  </a:cubicBezTo>
                  <a:lnTo>
                    <a:pt x="502416" y="296710"/>
                  </a:lnTo>
                  <a:cubicBezTo>
                    <a:pt x="499833" y="296336"/>
                    <a:pt x="497270" y="296003"/>
                    <a:pt x="494687" y="295712"/>
                  </a:cubicBezTo>
                  <a:cubicBezTo>
                    <a:pt x="492104" y="295421"/>
                    <a:pt x="489521" y="295192"/>
                    <a:pt x="486938" y="294984"/>
                  </a:cubicBezTo>
                  <a:cubicBezTo>
                    <a:pt x="482064" y="294610"/>
                    <a:pt x="477106" y="294257"/>
                    <a:pt x="472127" y="294069"/>
                  </a:cubicBezTo>
                  <a:cubicBezTo>
                    <a:pt x="468836" y="293945"/>
                    <a:pt x="465524" y="293903"/>
                    <a:pt x="462233" y="293924"/>
                  </a:cubicBezTo>
                  <a:cubicBezTo>
                    <a:pt x="453900" y="293965"/>
                    <a:pt x="445568" y="294444"/>
                    <a:pt x="437485" y="295400"/>
                  </a:cubicBezTo>
                  <a:cubicBezTo>
                    <a:pt x="437277" y="295421"/>
                    <a:pt x="437319" y="295712"/>
                    <a:pt x="437152" y="295795"/>
                  </a:cubicBezTo>
                  <a:cubicBezTo>
                    <a:pt x="434256" y="294568"/>
                    <a:pt x="431340" y="293342"/>
                    <a:pt x="428445" y="292115"/>
                  </a:cubicBezTo>
                  <a:cubicBezTo>
                    <a:pt x="419987" y="288497"/>
                    <a:pt x="411551" y="284879"/>
                    <a:pt x="403114" y="281260"/>
                  </a:cubicBezTo>
                  <a:cubicBezTo>
                    <a:pt x="410134" y="280117"/>
                    <a:pt x="417112" y="278994"/>
                    <a:pt x="424091" y="277913"/>
                  </a:cubicBezTo>
                  <a:cubicBezTo>
                    <a:pt x="428757" y="277185"/>
                    <a:pt x="433423" y="276499"/>
                    <a:pt x="438110" y="275833"/>
                  </a:cubicBezTo>
                  <a:cubicBezTo>
                    <a:pt x="441985" y="275272"/>
                    <a:pt x="445880" y="274731"/>
                    <a:pt x="449776" y="274253"/>
                  </a:cubicBezTo>
                  <a:cubicBezTo>
                    <a:pt x="453671" y="273754"/>
                    <a:pt x="457566" y="273276"/>
                    <a:pt x="461483" y="272901"/>
                  </a:cubicBezTo>
                  <a:cubicBezTo>
                    <a:pt x="464628" y="272569"/>
                    <a:pt x="467794" y="272361"/>
                    <a:pt x="470961" y="272278"/>
                  </a:cubicBezTo>
                  <a:cubicBezTo>
                    <a:pt x="474148" y="272174"/>
                    <a:pt x="477314" y="272194"/>
                    <a:pt x="480481" y="272319"/>
                  </a:cubicBezTo>
                  <a:lnTo>
                    <a:pt x="486959" y="272756"/>
                  </a:lnTo>
                  <a:cubicBezTo>
                    <a:pt x="487126" y="272777"/>
                    <a:pt x="489625" y="273026"/>
                    <a:pt x="490125" y="272984"/>
                  </a:cubicBezTo>
                  <a:cubicBezTo>
                    <a:pt x="491563" y="272860"/>
                    <a:pt x="491521" y="271571"/>
                    <a:pt x="491396" y="271238"/>
                  </a:cubicBezTo>
                  <a:cubicBezTo>
                    <a:pt x="491354" y="271113"/>
                    <a:pt x="491188" y="270510"/>
                    <a:pt x="490292" y="270261"/>
                  </a:cubicBezTo>
                  <a:cubicBezTo>
                    <a:pt x="490167" y="270240"/>
                    <a:pt x="490042" y="270219"/>
                    <a:pt x="489917" y="270219"/>
                  </a:cubicBezTo>
                  <a:cubicBezTo>
                    <a:pt x="489938" y="270240"/>
                    <a:pt x="489959" y="270281"/>
                    <a:pt x="489959" y="270323"/>
                  </a:cubicBezTo>
                  <a:cubicBezTo>
                    <a:pt x="489959" y="270468"/>
                    <a:pt x="489730" y="270489"/>
                    <a:pt x="489417" y="270468"/>
                  </a:cubicBezTo>
                  <a:cubicBezTo>
                    <a:pt x="489500" y="270385"/>
                    <a:pt x="489584" y="270302"/>
                    <a:pt x="489688" y="270240"/>
                  </a:cubicBezTo>
                  <a:cubicBezTo>
                    <a:pt x="489500" y="270261"/>
                    <a:pt x="489334" y="270344"/>
                    <a:pt x="489188" y="270448"/>
                  </a:cubicBezTo>
                  <a:cubicBezTo>
                    <a:pt x="488417" y="270344"/>
                    <a:pt x="487313" y="270032"/>
                    <a:pt x="487230" y="270032"/>
                  </a:cubicBezTo>
                  <a:lnTo>
                    <a:pt x="480647" y="269346"/>
                  </a:lnTo>
                  <a:cubicBezTo>
                    <a:pt x="477398" y="269117"/>
                    <a:pt x="474169" y="269013"/>
                    <a:pt x="470919" y="269013"/>
                  </a:cubicBezTo>
                  <a:cubicBezTo>
                    <a:pt x="467649" y="269034"/>
                    <a:pt x="464399" y="269179"/>
                    <a:pt x="461170" y="269429"/>
                  </a:cubicBezTo>
                  <a:cubicBezTo>
                    <a:pt x="457191" y="269741"/>
                    <a:pt x="453254" y="270115"/>
                    <a:pt x="449338" y="270572"/>
                  </a:cubicBezTo>
                  <a:cubicBezTo>
                    <a:pt x="445401" y="271030"/>
                    <a:pt x="441464" y="271571"/>
                    <a:pt x="437569" y="272153"/>
                  </a:cubicBezTo>
                  <a:cubicBezTo>
                    <a:pt x="432861" y="272881"/>
                    <a:pt x="428195" y="273691"/>
                    <a:pt x="423528" y="274544"/>
                  </a:cubicBezTo>
                  <a:cubicBezTo>
                    <a:pt x="416550" y="275812"/>
                    <a:pt x="409592" y="277185"/>
                    <a:pt x="402593" y="278557"/>
                  </a:cubicBezTo>
                  <a:cubicBezTo>
                    <a:pt x="401843" y="278682"/>
                    <a:pt x="401343" y="279389"/>
                    <a:pt x="401468" y="280158"/>
                  </a:cubicBezTo>
                  <a:cubicBezTo>
                    <a:pt x="401614" y="280865"/>
                    <a:pt x="402281" y="281260"/>
                    <a:pt x="402968" y="281198"/>
                  </a:cubicBezTo>
                  <a:cubicBezTo>
                    <a:pt x="401510" y="280574"/>
                    <a:pt x="400031" y="279930"/>
                    <a:pt x="398573" y="279306"/>
                  </a:cubicBezTo>
                  <a:cubicBezTo>
                    <a:pt x="398552" y="279243"/>
                    <a:pt x="398489" y="279160"/>
                    <a:pt x="398469" y="279119"/>
                  </a:cubicBezTo>
                  <a:cubicBezTo>
                    <a:pt x="398427" y="279056"/>
                    <a:pt x="398385" y="279015"/>
                    <a:pt x="398344" y="278952"/>
                  </a:cubicBezTo>
                  <a:lnTo>
                    <a:pt x="398240" y="279160"/>
                  </a:lnTo>
                  <a:cubicBezTo>
                    <a:pt x="398240" y="279015"/>
                    <a:pt x="398240" y="278890"/>
                    <a:pt x="398198" y="278744"/>
                  </a:cubicBezTo>
                  <a:lnTo>
                    <a:pt x="398344" y="278952"/>
                  </a:lnTo>
                  <a:cubicBezTo>
                    <a:pt x="398552" y="278557"/>
                    <a:pt x="398573" y="278308"/>
                    <a:pt x="398135" y="278536"/>
                  </a:cubicBezTo>
                  <a:lnTo>
                    <a:pt x="398115" y="278474"/>
                  </a:lnTo>
                  <a:cubicBezTo>
                    <a:pt x="397802" y="277829"/>
                    <a:pt x="397010" y="277538"/>
                    <a:pt x="396344" y="277850"/>
                  </a:cubicBezTo>
                  <a:cubicBezTo>
                    <a:pt x="396323" y="277850"/>
                    <a:pt x="396136" y="278037"/>
                    <a:pt x="395990" y="278204"/>
                  </a:cubicBezTo>
                  <a:cubicBezTo>
                    <a:pt x="385803" y="273837"/>
                    <a:pt x="375617" y="269491"/>
                    <a:pt x="365431" y="265104"/>
                  </a:cubicBezTo>
                  <a:cubicBezTo>
                    <a:pt x="374763" y="261881"/>
                    <a:pt x="384262" y="259157"/>
                    <a:pt x="393844" y="256890"/>
                  </a:cubicBezTo>
                  <a:cubicBezTo>
                    <a:pt x="397865" y="255934"/>
                    <a:pt x="401906" y="255060"/>
                    <a:pt x="405926" y="254208"/>
                  </a:cubicBezTo>
                  <a:cubicBezTo>
                    <a:pt x="411988" y="252939"/>
                    <a:pt x="418071" y="251754"/>
                    <a:pt x="424195" y="250714"/>
                  </a:cubicBezTo>
                  <a:cubicBezTo>
                    <a:pt x="427382" y="250174"/>
                    <a:pt x="430569" y="249695"/>
                    <a:pt x="433798" y="249259"/>
                  </a:cubicBezTo>
                  <a:cubicBezTo>
                    <a:pt x="437006" y="248843"/>
                    <a:pt x="440214" y="248489"/>
                    <a:pt x="443443" y="248219"/>
                  </a:cubicBezTo>
                  <a:lnTo>
                    <a:pt x="450775" y="247741"/>
                  </a:lnTo>
                  <a:cubicBezTo>
                    <a:pt x="451213" y="247720"/>
                    <a:pt x="453379" y="247782"/>
                    <a:pt x="454192" y="247616"/>
                  </a:cubicBezTo>
                  <a:cubicBezTo>
                    <a:pt x="455546" y="247346"/>
                    <a:pt x="455671" y="246285"/>
                    <a:pt x="455504" y="245786"/>
                  </a:cubicBezTo>
                  <a:cubicBezTo>
                    <a:pt x="455296" y="245079"/>
                    <a:pt x="454567" y="244684"/>
                    <a:pt x="453858" y="244892"/>
                  </a:cubicBezTo>
                  <a:cubicBezTo>
                    <a:pt x="453817" y="244913"/>
                    <a:pt x="453754" y="244934"/>
                    <a:pt x="453692" y="244954"/>
                  </a:cubicBezTo>
                  <a:cubicBezTo>
                    <a:pt x="453713" y="244954"/>
                    <a:pt x="453713" y="244975"/>
                    <a:pt x="453713" y="245017"/>
                  </a:cubicBezTo>
                  <a:cubicBezTo>
                    <a:pt x="453754" y="245204"/>
                    <a:pt x="453567" y="245287"/>
                    <a:pt x="453254" y="245308"/>
                  </a:cubicBezTo>
                  <a:lnTo>
                    <a:pt x="453275" y="245287"/>
                  </a:lnTo>
                  <a:cubicBezTo>
                    <a:pt x="453317" y="245266"/>
                    <a:pt x="453379" y="245183"/>
                    <a:pt x="453463" y="245100"/>
                  </a:cubicBezTo>
                  <a:cubicBezTo>
                    <a:pt x="453359" y="245162"/>
                    <a:pt x="453296" y="245225"/>
                    <a:pt x="453213" y="245308"/>
                  </a:cubicBezTo>
                  <a:cubicBezTo>
                    <a:pt x="452442" y="245350"/>
                    <a:pt x="451005" y="244975"/>
                    <a:pt x="450734" y="244975"/>
                  </a:cubicBezTo>
                  <a:cubicBezTo>
                    <a:pt x="449484" y="244996"/>
                    <a:pt x="448213" y="245017"/>
                    <a:pt x="446963" y="245058"/>
                  </a:cubicBezTo>
                  <a:cubicBezTo>
                    <a:pt x="445714" y="245100"/>
                    <a:pt x="444464" y="245162"/>
                    <a:pt x="443235" y="245246"/>
                  </a:cubicBezTo>
                  <a:cubicBezTo>
                    <a:pt x="439943" y="245433"/>
                    <a:pt x="436673" y="245682"/>
                    <a:pt x="433402" y="246036"/>
                  </a:cubicBezTo>
                  <a:cubicBezTo>
                    <a:pt x="430132" y="246368"/>
                    <a:pt x="426882" y="246805"/>
                    <a:pt x="423633" y="247283"/>
                  </a:cubicBezTo>
                  <a:cubicBezTo>
                    <a:pt x="417446" y="248240"/>
                    <a:pt x="411280" y="249280"/>
                    <a:pt x="405176" y="250548"/>
                  </a:cubicBezTo>
                  <a:cubicBezTo>
                    <a:pt x="401093" y="251401"/>
                    <a:pt x="397031" y="252336"/>
                    <a:pt x="392990" y="253376"/>
                  </a:cubicBezTo>
                  <a:cubicBezTo>
                    <a:pt x="382887" y="255975"/>
                    <a:pt x="372930" y="259136"/>
                    <a:pt x="363202" y="262900"/>
                  </a:cubicBezTo>
                  <a:cubicBezTo>
                    <a:pt x="362764" y="263045"/>
                    <a:pt x="362827" y="263544"/>
                    <a:pt x="362723" y="263960"/>
                  </a:cubicBezTo>
                  <a:cubicBezTo>
                    <a:pt x="355952" y="261070"/>
                    <a:pt x="349203" y="258200"/>
                    <a:pt x="342391" y="255372"/>
                  </a:cubicBezTo>
                  <a:cubicBezTo>
                    <a:pt x="335809" y="252627"/>
                    <a:pt x="329185" y="249924"/>
                    <a:pt x="322560" y="247263"/>
                  </a:cubicBezTo>
                  <a:cubicBezTo>
                    <a:pt x="330788" y="243790"/>
                    <a:pt x="338913" y="240380"/>
                    <a:pt x="347162" y="237490"/>
                  </a:cubicBezTo>
                  <a:cubicBezTo>
                    <a:pt x="351286" y="236034"/>
                    <a:pt x="355411" y="234682"/>
                    <a:pt x="359640" y="233393"/>
                  </a:cubicBezTo>
                  <a:cubicBezTo>
                    <a:pt x="365785" y="231522"/>
                    <a:pt x="372055" y="229817"/>
                    <a:pt x="378637" y="228423"/>
                  </a:cubicBezTo>
                  <a:cubicBezTo>
                    <a:pt x="382220" y="227654"/>
                    <a:pt x="385803" y="226926"/>
                    <a:pt x="389386" y="226219"/>
                  </a:cubicBezTo>
                  <a:cubicBezTo>
                    <a:pt x="392969" y="225533"/>
                    <a:pt x="396573" y="224847"/>
                    <a:pt x="400177" y="224202"/>
                  </a:cubicBezTo>
                  <a:lnTo>
                    <a:pt x="407072" y="223038"/>
                  </a:lnTo>
                  <a:cubicBezTo>
                    <a:pt x="407551" y="222975"/>
                    <a:pt x="408468" y="222705"/>
                    <a:pt x="409155" y="222560"/>
                  </a:cubicBezTo>
                  <a:cubicBezTo>
                    <a:pt x="409613" y="222788"/>
                    <a:pt x="410197" y="222726"/>
                    <a:pt x="410613" y="222352"/>
                  </a:cubicBezTo>
                  <a:cubicBezTo>
                    <a:pt x="411384" y="221665"/>
                    <a:pt x="411176" y="221000"/>
                    <a:pt x="411071" y="220688"/>
                  </a:cubicBezTo>
                  <a:cubicBezTo>
                    <a:pt x="410926" y="220355"/>
                    <a:pt x="410634" y="219960"/>
                    <a:pt x="409988" y="219836"/>
                  </a:cubicBezTo>
                  <a:cubicBezTo>
                    <a:pt x="409780" y="219794"/>
                    <a:pt x="409405" y="219794"/>
                    <a:pt x="408926" y="219877"/>
                  </a:cubicBezTo>
                  <a:cubicBezTo>
                    <a:pt x="408259" y="220002"/>
                    <a:pt x="407239" y="220272"/>
                    <a:pt x="406739" y="220335"/>
                  </a:cubicBezTo>
                  <a:lnTo>
                    <a:pt x="399677" y="221291"/>
                  </a:lnTo>
                  <a:cubicBezTo>
                    <a:pt x="395323" y="221957"/>
                    <a:pt x="390969" y="222664"/>
                    <a:pt x="386616" y="223412"/>
                  </a:cubicBezTo>
                  <a:cubicBezTo>
                    <a:pt x="383720" y="223911"/>
                    <a:pt x="380825" y="224452"/>
                    <a:pt x="377950" y="225013"/>
                  </a:cubicBezTo>
                  <a:cubicBezTo>
                    <a:pt x="373492" y="225887"/>
                    <a:pt x="369180" y="226864"/>
                    <a:pt x="364951" y="227987"/>
                  </a:cubicBezTo>
                  <a:cubicBezTo>
                    <a:pt x="360619" y="229151"/>
                    <a:pt x="356369" y="230440"/>
                    <a:pt x="352203" y="231854"/>
                  </a:cubicBezTo>
                  <a:cubicBezTo>
                    <a:pt x="347141" y="233559"/>
                    <a:pt x="342204" y="235452"/>
                    <a:pt x="337267" y="237469"/>
                  </a:cubicBezTo>
                  <a:cubicBezTo>
                    <a:pt x="331059" y="240006"/>
                    <a:pt x="324872" y="242834"/>
                    <a:pt x="318623" y="245724"/>
                  </a:cubicBezTo>
                  <a:cubicBezTo>
                    <a:pt x="318332" y="245620"/>
                    <a:pt x="318019" y="245537"/>
                    <a:pt x="317623" y="245412"/>
                  </a:cubicBezTo>
                  <a:cubicBezTo>
                    <a:pt x="317561" y="245266"/>
                    <a:pt x="317457" y="244975"/>
                    <a:pt x="317415" y="244892"/>
                  </a:cubicBezTo>
                  <a:cubicBezTo>
                    <a:pt x="317311" y="244643"/>
                    <a:pt x="317207" y="244497"/>
                    <a:pt x="317144" y="244435"/>
                  </a:cubicBezTo>
                  <a:cubicBezTo>
                    <a:pt x="316832" y="244060"/>
                    <a:pt x="316498" y="243998"/>
                    <a:pt x="316290" y="243977"/>
                  </a:cubicBezTo>
                  <a:cubicBezTo>
                    <a:pt x="315894" y="243915"/>
                    <a:pt x="315561" y="244019"/>
                    <a:pt x="315269" y="244268"/>
                  </a:cubicBezTo>
                  <a:cubicBezTo>
                    <a:pt x="315228" y="244289"/>
                    <a:pt x="315103" y="244435"/>
                    <a:pt x="314999" y="244622"/>
                  </a:cubicBezTo>
                  <a:cubicBezTo>
                    <a:pt x="313395" y="244144"/>
                    <a:pt x="311624" y="243624"/>
                    <a:pt x="309916" y="243062"/>
                  </a:cubicBezTo>
                  <a:cubicBezTo>
                    <a:pt x="308291" y="242542"/>
                    <a:pt x="306770" y="242002"/>
                    <a:pt x="305687" y="241503"/>
                  </a:cubicBezTo>
                  <a:cubicBezTo>
                    <a:pt x="305187" y="241253"/>
                    <a:pt x="304416" y="241066"/>
                    <a:pt x="304625" y="240879"/>
                  </a:cubicBezTo>
                  <a:cubicBezTo>
                    <a:pt x="304271" y="240317"/>
                    <a:pt x="303562" y="240089"/>
                    <a:pt x="302937" y="240380"/>
                  </a:cubicBezTo>
                  <a:cubicBezTo>
                    <a:pt x="302292" y="240692"/>
                    <a:pt x="302000" y="241461"/>
                    <a:pt x="302292" y="242127"/>
                  </a:cubicBezTo>
                  <a:cubicBezTo>
                    <a:pt x="302437" y="242438"/>
                    <a:pt x="302708" y="242792"/>
                    <a:pt x="303187" y="243125"/>
                  </a:cubicBezTo>
                  <a:cubicBezTo>
                    <a:pt x="303750" y="243541"/>
                    <a:pt x="304687" y="243998"/>
                    <a:pt x="305854" y="244476"/>
                  </a:cubicBezTo>
                  <a:cubicBezTo>
                    <a:pt x="308541" y="245558"/>
                    <a:pt x="312436" y="246743"/>
                    <a:pt x="315269" y="247616"/>
                  </a:cubicBezTo>
                  <a:cubicBezTo>
                    <a:pt x="314936" y="248011"/>
                    <a:pt x="314540" y="248427"/>
                    <a:pt x="314749" y="248947"/>
                  </a:cubicBezTo>
                  <a:cubicBezTo>
                    <a:pt x="314999" y="249508"/>
                    <a:pt x="315665" y="249591"/>
                    <a:pt x="316269" y="249508"/>
                  </a:cubicBezTo>
                  <a:cubicBezTo>
                    <a:pt x="316269" y="249508"/>
                    <a:pt x="316269" y="249529"/>
                    <a:pt x="316269" y="249550"/>
                  </a:cubicBezTo>
                  <a:cubicBezTo>
                    <a:pt x="316748" y="250922"/>
                    <a:pt x="317248" y="252253"/>
                    <a:pt x="317790" y="253605"/>
                  </a:cubicBezTo>
                  <a:cubicBezTo>
                    <a:pt x="318311" y="254935"/>
                    <a:pt x="318873" y="256266"/>
                    <a:pt x="319477" y="257576"/>
                  </a:cubicBezTo>
                  <a:cubicBezTo>
                    <a:pt x="321435" y="261922"/>
                    <a:pt x="323393" y="266268"/>
                    <a:pt x="325414" y="270572"/>
                  </a:cubicBezTo>
                  <a:cubicBezTo>
                    <a:pt x="326747" y="273463"/>
                    <a:pt x="328122" y="276332"/>
                    <a:pt x="329518" y="279202"/>
                  </a:cubicBezTo>
                  <a:cubicBezTo>
                    <a:pt x="332622" y="285461"/>
                    <a:pt x="335892" y="292073"/>
                    <a:pt x="339558" y="298582"/>
                  </a:cubicBezTo>
                  <a:cubicBezTo>
                    <a:pt x="343121" y="304924"/>
                    <a:pt x="347016" y="311203"/>
                    <a:pt x="351245" y="317150"/>
                  </a:cubicBezTo>
                  <a:cubicBezTo>
                    <a:pt x="357057" y="325302"/>
                    <a:pt x="363556" y="332808"/>
                    <a:pt x="370826" y="338984"/>
                  </a:cubicBezTo>
                  <a:cubicBezTo>
                    <a:pt x="371409" y="339483"/>
                    <a:pt x="372284" y="339421"/>
                    <a:pt x="372784" y="338859"/>
                  </a:cubicBezTo>
                  <a:cubicBezTo>
                    <a:pt x="373284" y="338277"/>
                    <a:pt x="373221" y="337404"/>
                    <a:pt x="372638" y="336905"/>
                  </a:cubicBezTo>
                  <a:cubicBezTo>
                    <a:pt x="365701" y="330708"/>
                    <a:pt x="359619" y="323201"/>
                    <a:pt x="354098" y="315154"/>
                  </a:cubicBezTo>
                  <a:cubicBezTo>
                    <a:pt x="350036" y="309228"/>
                    <a:pt x="346329" y="302990"/>
                    <a:pt x="342829" y="296752"/>
                  </a:cubicBezTo>
                  <a:cubicBezTo>
                    <a:pt x="339204" y="290285"/>
                    <a:pt x="335788" y="283818"/>
                    <a:pt x="332663" y="277622"/>
                  </a:cubicBezTo>
                  <a:cubicBezTo>
                    <a:pt x="330851" y="274107"/>
                    <a:pt x="329101" y="270572"/>
                    <a:pt x="327351" y="267017"/>
                  </a:cubicBezTo>
                  <a:cubicBezTo>
                    <a:pt x="325622" y="263461"/>
                    <a:pt x="323893" y="259905"/>
                    <a:pt x="322185" y="256329"/>
                  </a:cubicBezTo>
                  <a:cubicBezTo>
                    <a:pt x="321581" y="255060"/>
                    <a:pt x="320998" y="253792"/>
                    <a:pt x="320435" y="252503"/>
                  </a:cubicBezTo>
                  <a:cubicBezTo>
                    <a:pt x="319936" y="251297"/>
                    <a:pt x="319436" y="250091"/>
                    <a:pt x="318956" y="248843"/>
                  </a:cubicBezTo>
                  <a:cubicBezTo>
                    <a:pt x="326393" y="251920"/>
                    <a:pt x="333788" y="255060"/>
                    <a:pt x="341183" y="258221"/>
                  </a:cubicBezTo>
                  <a:cubicBezTo>
                    <a:pt x="346454" y="260487"/>
                    <a:pt x="351703" y="262775"/>
                    <a:pt x="356932" y="265062"/>
                  </a:cubicBezTo>
                  <a:cubicBezTo>
                    <a:pt x="357015" y="265270"/>
                    <a:pt x="356994" y="265395"/>
                    <a:pt x="357181" y="265644"/>
                  </a:cubicBezTo>
                  <a:cubicBezTo>
                    <a:pt x="357577" y="266164"/>
                    <a:pt x="358327" y="266892"/>
                    <a:pt x="358515" y="267370"/>
                  </a:cubicBezTo>
                  <a:lnTo>
                    <a:pt x="361202" y="274378"/>
                  </a:lnTo>
                  <a:cubicBezTo>
                    <a:pt x="362618" y="277767"/>
                    <a:pt x="364202" y="281073"/>
                    <a:pt x="365910" y="284338"/>
                  </a:cubicBezTo>
                  <a:cubicBezTo>
                    <a:pt x="367597" y="287561"/>
                    <a:pt x="369430" y="290742"/>
                    <a:pt x="371284" y="293882"/>
                  </a:cubicBezTo>
                  <a:cubicBezTo>
                    <a:pt x="374492" y="299268"/>
                    <a:pt x="377679" y="304633"/>
                    <a:pt x="381054" y="309852"/>
                  </a:cubicBezTo>
                  <a:cubicBezTo>
                    <a:pt x="384449" y="315133"/>
                    <a:pt x="388011" y="320270"/>
                    <a:pt x="391803" y="325260"/>
                  </a:cubicBezTo>
                  <a:cubicBezTo>
                    <a:pt x="396823" y="331893"/>
                    <a:pt x="402281" y="338235"/>
                    <a:pt x="408322" y="344162"/>
                  </a:cubicBezTo>
                  <a:cubicBezTo>
                    <a:pt x="408863" y="344702"/>
                    <a:pt x="409738" y="344702"/>
                    <a:pt x="410280" y="344182"/>
                  </a:cubicBezTo>
                  <a:cubicBezTo>
                    <a:pt x="410822" y="343642"/>
                    <a:pt x="410822" y="342768"/>
                    <a:pt x="410301" y="342228"/>
                  </a:cubicBezTo>
                  <a:cubicBezTo>
                    <a:pt x="404510" y="336218"/>
                    <a:pt x="399385" y="329835"/>
                    <a:pt x="394594" y="323201"/>
                  </a:cubicBezTo>
                  <a:cubicBezTo>
                    <a:pt x="390969" y="318190"/>
                    <a:pt x="387553" y="313054"/>
                    <a:pt x="384199" y="307835"/>
                  </a:cubicBezTo>
                  <a:cubicBezTo>
                    <a:pt x="380846" y="302636"/>
                    <a:pt x="377554" y="297376"/>
                    <a:pt x="374284" y="292073"/>
                  </a:cubicBezTo>
                  <a:cubicBezTo>
                    <a:pt x="372013" y="288413"/>
                    <a:pt x="369805" y="284691"/>
                    <a:pt x="367764" y="280886"/>
                  </a:cubicBezTo>
                  <a:cubicBezTo>
                    <a:pt x="366410" y="278370"/>
                    <a:pt x="365118" y="275812"/>
                    <a:pt x="363931" y="273192"/>
                  </a:cubicBezTo>
                  <a:lnTo>
                    <a:pt x="361327" y="266975"/>
                  </a:lnTo>
                  <a:cubicBezTo>
                    <a:pt x="362139" y="267329"/>
                    <a:pt x="362973" y="267682"/>
                    <a:pt x="363785" y="268036"/>
                  </a:cubicBezTo>
                  <a:cubicBezTo>
                    <a:pt x="374950" y="272922"/>
                    <a:pt x="386116" y="277788"/>
                    <a:pt x="397281" y="282674"/>
                  </a:cubicBezTo>
                  <a:cubicBezTo>
                    <a:pt x="398260" y="284546"/>
                    <a:pt x="399364" y="286625"/>
                    <a:pt x="399489" y="286833"/>
                  </a:cubicBezTo>
                  <a:lnTo>
                    <a:pt x="406676" y="300599"/>
                  </a:lnTo>
                  <a:cubicBezTo>
                    <a:pt x="410884" y="308376"/>
                    <a:pt x="415133" y="315757"/>
                    <a:pt x="420008" y="322723"/>
                  </a:cubicBezTo>
                  <a:cubicBezTo>
                    <a:pt x="424903" y="329710"/>
                    <a:pt x="430403" y="336239"/>
                    <a:pt x="436756" y="342498"/>
                  </a:cubicBezTo>
                  <a:cubicBezTo>
                    <a:pt x="439256" y="344931"/>
                    <a:pt x="442026" y="348549"/>
                    <a:pt x="445130" y="351148"/>
                  </a:cubicBezTo>
                  <a:cubicBezTo>
                    <a:pt x="446630" y="352417"/>
                    <a:pt x="448234" y="353456"/>
                    <a:pt x="449901" y="354059"/>
                  </a:cubicBezTo>
                  <a:cubicBezTo>
                    <a:pt x="450609" y="354309"/>
                    <a:pt x="451421" y="353955"/>
                    <a:pt x="451692" y="353248"/>
                  </a:cubicBezTo>
                  <a:cubicBezTo>
                    <a:pt x="451963" y="352521"/>
                    <a:pt x="451588" y="351731"/>
                    <a:pt x="450880" y="351460"/>
                  </a:cubicBezTo>
                  <a:cubicBezTo>
                    <a:pt x="449067" y="350753"/>
                    <a:pt x="447422" y="349381"/>
                    <a:pt x="445859" y="347821"/>
                  </a:cubicBezTo>
                  <a:cubicBezTo>
                    <a:pt x="443380" y="345326"/>
                    <a:pt x="441151" y="342311"/>
                    <a:pt x="439089" y="340169"/>
                  </a:cubicBezTo>
                  <a:cubicBezTo>
                    <a:pt x="432986" y="333952"/>
                    <a:pt x="427840" y="327402"/>
                    <a:pt x="423070" y="320581"/>
                  </a:cubicBezTo>
                  <a:cubicBezTo>
                    <a:pt x="418279" y="313720"/>
                    <a:pt x="413863" y="306587"/>
                    <a:pt x="409592" y="298998"/>
                  </a:cubicBezTo>
                  <a:lnTo>
                    <a:pt x="402052" y="285461"/>
                  </a:lnTo>
                  <a:cubicBezTo>
                    <a:pt x="402010" y="285378"/>
                    <a:pt x="401802" y="285024"/>
                    <a:pt x="401510" y="284525"/>
                  </a:cubicBezTo>
                  <a:cubicBezTo>
                    <a:pt x="406489" y="286688"/>
                    <a:pt x="411446" y="288892"/>
                    <a:pt x="416425" y="291033"/>
                  </a:cubicBezTo>
                  <a:cubicBezTo>
                    <a:pt x="422716" y="293737"/>
                    <a:pt x="429049" y="296377"/>
                    <a:pt x="435360" y="299060"/>
                  </a:cubicBezTo>
                  <a:cubicBezTo>
                    <a:pt x="435194" y="300536"/>
                    <a:pt x="435860" y="302595"/>
                    <a:pt x="437298" y="304903"/>
                  </a:cubicBezTo>
                  <a:cubicBezTo>
                    <a:pt x="439443" y="308334"/>
                    <a:pt x="443005" y="312368"/>
                    <a:pt x="445734" y="315321"/>
                  </a:cubicBezTo>
                  <a:cubicBezTo>
                    <a:pt x="449651" y="319479"/>
                    <a:pt x="453796" y="324220"/>
                    <a:pt x="458254" y="328857"/>
                  </a:cubicBezTo>
                  <a:cubicBezTo>
                    <a:pt x="461087" y="331831"/>
                    <a:pt x="464066" y="334742"/>
                    <a:pt x="467107" y="337508"/>
                  </a:cubicBezTo>
                  <a:cubicBezTo>
                    <a:pt x="472461" y="342373"/>
                    <a:pt x="478085" y="346719"/>
                    <a:pt x="483834" y="349901"/>
                  </a:cubicBezTo>
                  <a:cubicBezTo>
                    <a:pt x="484501" y="350275"/>
                    <a:pt x="485334" y="350046"/>
                    <a:pt x="485730" y="349402"/>
                  </a:cubicBezTo>
                  <a:cubicBezTo>
                    <a:pt x="486105" y="348736"/>
                    <a:pt x="485876" y="347884"/>
                    <a:pt x="485209" y="347509"/>
                  </a:cubicBezTo>
                  <a:cubicBezTo>
                    <a:pt x="479793" y="344245"/>
                    <a:pt x="474565" y="339774"/>
                    <a:pt x="469523" y="334950"/>
                  </a:cubicBezTo>
                  <a:cubicBezTo>
                    <a:pt x="466607" y="332143"/>
                    <a:pt x="463753" y="329190"/>
                    <a:pt x="460941" y="326279"/>
                  </a:cubicBezTo>
                  <a:cubicBezTo>
                    <a:pt x="456504" y="321642"/>
                    <a:pt x="452171" y="317067"/>
                    <a:pt x="448172" y="312992"/>
                  </a:cubicBezTo>
                  <a:cubicBezTo>
                    <a:pt x="445859" y="310663"/>
                    <a:pt x="442943" y="307627"/>
                    <a:pt x="440777" y="304778"/>
                  </a:cubicBezTo>
                  <a:cubicBezTo>
                    <a:pt x="439631" y="303302"/>
                    <a:pt x="438693" y="301888"/>
                    <a:pt x="438214" y="300661"/>
                  </a:cubicBezTo>
                  <a:cubicBezTo>
                    <a:pt x="438152" y="300495"/>
                    <a:pt x="438173" y="300391"/>
                    <a:pt x="438131" y="300224"/>
                  </a:cubicBezTo>
                  <a:cubicBezTo>
                    <a:pt x="442651" y="302137"/>
                    <a:pt x="447151" y="304092"/>
                    <a:pt x="451692" y="305963"/>
                  </a:cubicBezTo>
                  <a:cubicBezTo>
                    <a:pt x="481147" y="318232"/>
                    <a:pt x="510811" y="330001"/>
                    <a:pt x="540807" y="341105"/>
                  </a:cubicBezTo>
                  <a:close/>
                  <a:moveTo>
                    <a:pt x="409676" y="222435"/>
                  </a:moveTo>
                  <a:cubicBezTo>
                    <a:pt x="409676" y="222414"/>
                    <a:pt x="409634" y="222456"/>
                    <a:pt x="409613" y="222456"/>
                  </a:cubicBezTo>
                  <a:lnTo>
                    <a:pt x="409509" y="222476"/>
                  </a:lnTo>
                  <a:cubicBezTo>
                    <a:pt x="409592" y="222518"/>
                    <a:pt x="409676" y="222539"/>
                    <a:pt x="409676" y="2224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35"/>
            <p:cNvSpPr/>
            <p:nvPr/>
          </p:nvSpPr>
          <p:spPr>
            <a:xfrm>
              <a:off x="5367500" y="1828881"/>
              <a:ext cx="31895" cy="31467"/>
            </a:xfrm>
            <a:custGeom>
              <a:rect b="b" l="l" r="r" t="t"/>
              <a:pathLst>
                <a:path extrusionOk="0" h="62935" w="63790">
                  <a:moveTo>
                    <a:pt x="13897" y="57251"/>
                  </a:moveTo>
                  <a:cubicBezTo>
                    <a:pt x="-643" y="47291"/>
                    <a:pt x="-4372" y="27662"/>
                    <a:pt x="5564" y="13439"/>
                  </a:cubicBezTo>
                  <a:cubicBezTo>
                    <a:pt x="15501" y="-805"/>
                    <a:pt x="35374" y="-4277"/>
                    <a:pt x="49914" y="5683"/>
                  </a:cubicBezTo>
                  <a:cubicBezTo>
                    <a:pt x="64433" y="15643"/>
                    <a:pt x="68162" y="35272"/>
                    <a:pt x="58225" y="49516"/>
                  </a:cubicBezTo>
                  <a:cubicBezTo>
                    <a:pt x="48289" y="63739"/>
                    <a:pt x="28416" y="67212"/>
                    <a:pt x="13897" y="57251"/>
                  </a:cubicBezTo>
                  <a:lnTo>
                    <a:pt x="13897" y="5725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35"/>
            <p:cNvSpPr/>
            <p:nvPr/>
          </p:nvSpPr>
          <p:spPr>
            <a:xfrm>
              <a:off x="5443103" y="1990795"/>
              <a:ext cx="257496" cy="247435"/>
            </a:xfrm>
            <a:custGeom>
              <a:rect b="b" l="l" r="r" t="t"/>
              <a:pathLst>
                <a:path extrusionOk="0" h="494869" w="514992">
                  <a:moveTo>
                    <a:pt x="453461" y="216610"/>
                  </a:moveTo>
                  <a:cubicBezTo>
                    <a:pt x="435734" y="214364"/>
                    <a:pt x="422818" y="202491"/>
                    <a:pt x="410403" y="200910"/>
                  </a:cubicBezTo>
                  <a:cubicBezTo>
                    <a:pt x="351076" y="193383"/>
                    <a:pt x="315351" y="199205"/>
                    <a:pt x="294416" y="210122"/>
                  </a:cubicBezTo>
                  <a:cubicBezTo>
                    <a:pt x="306248" y="186292"/>
                    <a:pt x="310747" y="150340"/>
                    <a:pt x="295707" y="99811"/>
                  </a:cubicBezTo>
                  <a:cubicBezTo>
                    <a:pt x="291666" y="86233"/>
                    <a:pt x="279313" y="72842"/>
                    <a:pt x="276022" y="60261"/>
                  </a:cubicBezTo>
                  <a:cubicBezTo>
                    <a:pt x="267231" y="26659"/>
                    <a:pt x="273689" y="188"/>
                    <a:pt x="270189" y="1"/>
                  </a:cubicBezTo>
                  <a:cubicBezTo>
                    <a:pt x="266710" y="-207"/>
                    <a:pt x="266752" y="32876"/>
                    <a:pt x="255087" y="59097"/>
                  </a:cubicBezTo>
                  <a:cubicBezTo>
                    <a:pt x="247879" y="75316"/>
                    <a:pt x="232735" y="84195"/>
                    <a:pt x="227673" y="95569"/>
                  </a:cubicBezTo>
                  <a:cubicBezTo>
                    <a:pt x="208175" y="139402"/>
                    <a:pt x="201655" y="170863"/>
                    <a:pt x="202280" y="193529"/>
                  </a:cubicBezTo>
                  <a:cubicBezTo>
                    <a:pt x="181886" y="178723"/>
                    <a:pt x="150452" y="167620"/>
                    <a:pt x="103916" y="167599"/>
                  </a:cubicBezTo>
                  <a:cubicBezTo>
                    <a:pt x="89625" y="167599"/>
                    <a:pt x="73169" y="175521"/>
                    <a:pt x="60045" y="175085"/>
                  </a:cubicBezTo>
                  <a:cubicBezTo>
                    <a:pt x="25028" y="173920"/>
                    <a:pt x="1218" y="160279"/>
                    <a:pt x="31" y="163544"/>
                  </a:cubicBezTo>
                  <a:cubicBezTo>
                    <a:pt x="-1136" y="166809"/>
                    <a:pt x="30903" y="176124"/>
                    <a:pt x="52984" y="194652"/>
                  </a:cubicBezTo>
                  <a:cubicBezTo>
                    <a:pt x="66628" y="206088"/>
                    <a:pt x="70961" y="222993"/>
                    <a:pt x="80522" y="231020"/>
                  </a:cubicBezTo>
                  <a:cubicBezTo>
                    <a:pt x="122976" y="266598"/>
                    <a:pt x="154493" y="281320"/>
                    <a:pt x="177678" y="284917"/>
                  </a:cubicBezTo>
                  <a:cubicBezTo>
                    <a:pt x="155931" y="299307"/>
                    <a:pt x="134141" y="326754"/>
                    <a:pt x="119872" y="374476"/>
                  </a:cubicBezTo>
                  <a:cubicBezTo>
                    <a:pt x="115810" y="388054"/>
                    <a:pt x="118831" y="405937"/>
                    <a:pt x="114685" y="418268"/>
                  </a:cubicBezTo>
                  <a:cubicBezTo>
                    <a:pt x="103624" y="451205"/>
                    <a:pt x="83668" y="469940"/>
                    <a:pt x="86501" y="471999"/>
                  </a:cubicBezTo>
                  <a:cubicBezTo>
                    <a:pt x="89313" y="474037"/>
                    <a:pt x="107436" y="446256"/>
                    <a:pt x="131621" y="430515"/>
                  </a:cubicBezTo>
                  <a:cubicBezTo>
                    <a:pt x="146557" y="420805"/>
                    <a:pt x="164159" y="421491"/>
                    <a:pt x="174637" y="414671"/>
                  </a:cubicBezTo>
                  <a:cubicBezTo>
                    <a:pt x="212612" y="389967"/>
                    <a:pt x="234943" y="368280"/>
                    <a:pt x="247421" y="349690"/>
                  </a:cubicBezTo>
                  <a:cubicBezTo>
                    <a:pt x="254753" y="372251"/>
                    <a:pt x="271439" y="397994"/>
                    <a:pt x="302936" y="424756"/>
                  </a:cubicBezTo>
                  <a:cubicBezTo>
                    <a:pt x="313768" y="433967"/>
                    <a:pt x="331474" y="438542"/>
                    <a:pt x="341140" y="447338"/>
                  </a:cubicBezTo>
                  <a:cubicBezTo>
                    <a:pt x="366970" y="470814"/>
                    <a:pt x="376094" y="496494"/>
                    <a:pt x="379136" y="494789"/>
                  </a:cubicBezTo>
                  <a:cubicBezTo>
                    <a:pt x="382156" y="493063"/>
                    <a:pt x="363971" y="465345"/>
                    <a:pt x="359367" y="437045"/>
                  </a:cubicBezTo>
                  <a:cubicBezTo>
                    <a:pt x="356513" y="419557"/>
                    <a:pt x="364346" y="403941"/>
                    <a:pt x="362346" y="391673"/>
                  </a:cubicBezTo>
                  <a:cubicBezTo>
                    <a:pt x="354951" y="346238"/>
                    <a:pt x="343744" y="316877"/>
                    <a:pt x="331391" y="298038"/>
                  </a:cubicBezTo>
                  <a:cubicBezTo>
                    <a:pt x="356242" y="298828"/>
                    <a:pt x="387822" y="290906"/>
                    <a:pt x="425568" y="266723"/>
                  </a:cubicBezTo>
                  <a:cubicBezTo>
                    <a:pt x="437567" y="259050"/>
                    <a:pt x="447024" y="243517"/>
                    <a:pt x="458273" y="236842"/>
                  </a:cubicBezTo>
                  <a:cubicBezTo>
                    <a:pt x="488332" y="218959"/>
                    <a:pt x="515787" y="217566"/>
                    <a:pt x="514975" y="214198"/>
                  </a:cubicBezTo>
                  <a:cubicBezTo>
                    <a:pt x="514183" y="210829"/>
                    <a:pt x="482166" y="220269"/>
                    <a:pt x="453461" y="216610"/>
                  </a:cubicBezTo>
                  <a:close/>
                  <a:moveTo>
                    <a:pt x="265106" y="273481"/>
                  </a:moveTo>
                  <a:cubicBezTo>
                    <a:pt x="260461" y="276163"/>
                    <a:pt x="255899" y="280613"/>
                    <a:pt x="252129" y="286560"/>
                  </a:cubicBezTo>
                  <a:cubicBezTo>
                    <a:pt x="249504" y="283233"/>
                    <a:pt x="246629" y="280467"/>
                    <a:pt x="243775" y="278450"/>
                  </a:cubicBezTo>
                  <a:cubicBezTo>
                    <a:pt x="238880" y="274957"/>
                    <a:pt x="231881" y="272607"/>
                    <a:pt x="223715" y="271859"/>
                  </a:cubicBezTo>
                  <a:cubicBezTo>
                    <a:pt x="227756" y="267388"/>
                    <a:pt x="230464" y="262481"/>
                    <a:pt x="232027" y="258073"/>
                  </a:cubicBezTo>
                  <a:cubicBezTo>
                    <a:pt x="233339" y="254371"/>
                    <a:pt x="233881" y="249942"/>
                    <a:pt x="233714" y="245097"/>
                  </a:cubicBezTo>
                  <a:cubicBezTo>
                    <a:pt x="237484" y="246324"/>
                    <a:pt x="241151" y="246969"/>
                    <a:pt x="244421" y="247135"/>
                  </a:cubicBezTo>
                  <a:cubicBezTo>
                    <a:pt x="251504" y="247468"/>
                    <a:pt x="260169" y="245097"/>
                    <a:pt x="268689" y="239774"/>
                  </a:cubicBezTo>
                  <a:cubicBezTo>
                    <a:pt x="266752" y="247135"/>
                    <a:pt x="267002" y="254226"/>
                    <a:pt x="268377" y="259778"/>
                  </a:cubicBezTo>
                  <a:cubicBezTo>
                    <a:pt x="269189" y="263105"/>
                    <a:pt x="270772" y="266598"/>
                    <a:pt x="273022" y="270091"/>
                  </a:cubicBezTo>
                  <a:cubicBezTo>
                    <a:pt x="270085" y="271027"/>
                    <a:pt x="267377" y="272171"/>
                    <a:pt x="265106" y="273481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7" name="Google Shape;2567;p35"/>
            <p:cNvSpPr/>
            <p:nvPr/>
          </p:nvSpPr>
          <p:spPr>
            <a:xfrm>
              <a:off x="5471314" y="2011372"/>
              <a:ext cx="204960" cy="205928"/>
            </a:xfrm>
            <a:custGeom>
              <a:rect b="b" l="l" r="r" t="t"/>
              <a:pathLst>
                <a:path extrusionOk="0" h="411857" w="409919">
                  <a:moveTo>
                    <a:pt x="204457" y="265513"/>
                  </a:moveTo>
                  <a:cubicBezTo>
                    <a:pt x="205207" y="265659"/>
                    <a:pt x="205707" y="266387"/>
                    <a:pt x="205562" y="267135"/>
                  </a:cubicBezTo>
                  <a:cubicBezTo>
                    <a:pt x="204687" y="272479"/>
                    <a:pt x="203749" y="277865"/>
                    <a:pt x="202374" y="283147"/>
                  </a:cubicBezTo>
                  <a:cubicBezTo>
                    <a:pt x="201937" y="284914"/>
                    <a:pt x="201416" y="286661"/>
                    <a:pt x="200833" y="288407"/>
                  </a:cubicBezTo>
                  <a:cubicBezTo>
                    <a:pt x="200270" y="290133"/>
                    <a:pt x="199625" y="291859"/>
                    <a:pt x="198958" y="293544"/>
                  </a:cubicBezTo>
                  <a:cubicBezTo>
                    <a:pt x="198500" y="294687"/>
                    <a:pt x="198042" y="295831"/>
                    <a:pt x="197542" y="296974"/>
                  </a:cubicBezTo>
                  <a:cubicBezTo>
                    <a:pt x="196812" y="298680"/>
                    <a:pt x="196063" y="300343"/>
                    <a:pt x="195292" y="302027"/>
                  </a:cubicBezTo>
                  <a:cubicBezTo>
                    <a:pt x="195021" y="302610"/>
                    <a:pt x="194084" y="303899"/>
                    <a:pt x="193625" y="304793"/>
                  </a:cubicBezTo>
                  <a:cubicBezTo>
                    <a:pt x="193729" y="305042"/>
                    <a:pt x="193750" y="305354"/>
                    <a:pt x="193667" y="305625"/>
                  </a:cubicBezTo>
                  <a:cubicBezTo>
                    <a:pt x="193667" y="305500"/>
                    <a:pt x="193563" y="305250"/>
                    <a:pt x="193479" y="305084"/>
                  </a:cubicBezTo>
                  <a:cubicBezTo>
                    <a:pt x="193354" y="305396"/>
                    <a:pt x="193334" y="305645"/>
                    <a:pt x="193500" y="305708"/>
                  </a:cubicBezTo>
                  <a:cubicBezTo>
                    <a:pt x="193563" y="305729"/>
                    <a:pt x="193625" y="305708"/>
                    <a:pt x="193646" y="305687"/>
                  </a:cubicBezTo>
                  <a:cubicBezTo>
                    <a:pt x="193604" y="305812"/>
                    <a:pt x="193542" y="305916"/>
                    <a:pt x="193459" y="306041"/>
                  </a:cubicBezTo>
                  <a:cubicBezTo>
                    <a:pt x="193042" y="306664"/>
                    <a:pt x="192584" y="306748"/>
                    <a:pt x="192459" y="306768"/>
                  </a:cubicBezTo>
                  <a:cubicBezTo>
                    <a:pt x="191750" y="306935"/>
                    <a:pt x="191271" y="306623"/>
                    <a:pt x="190959" y="305978"/>
                  </a:cubicBezTo>
                  <a:cubicBezTo>
                    <a:pt x="190896" y="305853"/>
                    <a:pt x="190771" y="305458"/>
                    <a:pt x="190938" y="304876"/>
                  </a:cubicBezTo>
                  <a:cubicBezTo>
                    <a:pt x="191126" y="304211"/>
                    <a:pt x="192167" y="301861"/>
                    <a:pt x="192542" y="300884"/>
                  </a:cubicBezTo>
                  <a:lnTo>
                    <a:pt x="195667" y="292337"/>
                  </a:lnTo>
                  <a:cubicBezTo>
                    <a:pt x="196396" y="290237"/>
                    <a:pt x="197042" y="288116"/>
                    <a:pt x="197687" y="285995"/>
                  </a:cubicBezTo>
                  <a:cubicBezTo>
                    <a:pt x="198333" y="283874"/>
                    <a:pt x="198937" y="281753"/>
                    <a:pt x="199541" y="279612"/>
                  </a:cubicBezTo>
                  <a:cubicBezTo>
                    <a:pt x="200749" y="275287"/>
                    <a:pt x="201854" y="270941"/>
                    <a:pt x="202853" y="266616"/>
                  </a:cubicBezTo>
                  <a:cubicBezTo>
                    <a:pt x="202999" y="265867"/>
                    <a:pt x="203728" y="265368"/>
                    <a:pt x="204457" y="265513"/>
                  </a:cubicBezTo>
                  <a:close/>
                  <a:moveTo>
                    <a:pt x="143152" y="233720"/>
                  </a:moveTo>
                  <a:cubicBezTo>
                    <a:pt x="140173" y="234593"/>
                    <a:pt x="137256" y="235633"/>
                    <a:pt x="134423" y="236756"/>
                  </a:cubicBezTo>
                  <a:cubicBezTo>
                    <a:pt x="130007" y="238523"/>
                    <a:pt x="125799" y="240540"/>
                    <a:pt x="121862" y="242661"/>
                  </a:cubicBezTo>
                  <a:cubicBezTo>
                    <a:pt x="121196" y="243015"/>
                    <a:pt x="120925" y="243846"/>
                    <a:pt x="121258" y="244512"/>
                  </a:cubicBezTo>
                  <a:cubicBezTo>
                    <a:pt x="121612" y="245198"/>
                    <a:pt x="122446" y="245468"/>
                    <a:pt x="123112" y="245136"/>
                  </a:cubicBezTo>
                  <a:cubicBezTo>
                    <a:pt x="127049" y="243285"/>
                    <a:pt x="131299" y="241621"/>
                    <a:pt x="135673" y="240083"/>
                  </a:cubicBezTo>
                  <a:cubicBezTo>
                    <a:pt x="138465" y="239085"/>
                    <a:pt x="141339" y="238149"/>
                    <a:pt x="144235" y="237276"/>
                  </a:cubicBezTo>
                  <a:cubicBezTo>
                    <a:pt x="147818" y="236194"/>
                    <a:pt x="151463" y="235196"/>
                    <a:pt x="155088" y="234385"/>
                  </a:cubicBezTo>
                  <a:cubicBezTo>
                    <a:pt x="158817" y="233574"/>
                    <a:pt x="162525" y="232909"/>
                    <a:pt x="166170" y="232514"/>
                  </a:cubicBezTo>
                  <a:cubicBezTo>
                    <a:pt x="166899" y="232451"/>
                    <a:pt x="167461" y="231828"/>
                    <a:pt x="167399" y="231100"/>
                  </a:cubicBezTo>
                  <a:cubicBezTo>
                    <a:pt x="167336" y="230372"/>
                    <a:pt x="166712" y="229811"/>
                    <a:pt x="165982" y="229873"/>
                  </a:cubicBezTo>
                  <a:cubicBezTo>
                    <a:pt x="162191" y="230039"/>
                    <a:pt x="158317" y="230455"/>
                    <a:pt x="154463" y="231121"/>
                  </a:cubicBezTo>
                  <a:cubicBezTo>
                    <a:pt x="150672" y="231765"/>
                    <a:pt x="146880" y="232618"/>
                    <a:pt x="143152" y="233720"/>
                  </a:cubicBezTo>
                  <a:close/>
                  <a:moveTo>
                    <a:pt x="184772" y="242120"/>
                  </a:moveTo>
                  <a:cubicBezTo>
                    <a:pt x="182585" y="244096"/>
                    <a:pt x="178231" y="250043"/>
                    <a:pt x="177606" y="250729"/>
                  </a:cubicBezTo>
                  <a:cubicBezTo>
                    <a:pt x="173190" y="255678"/>
                    <a:pt x="168940" y="260710"/>
                    <a:pt x="164753" y="265805"/>
                  </a:cubicBezTo>
                  <a:cubicBezTo>
                    <a:pt x="160566" y="270920"/>
                    <a:pt x="156483" y="276098"/>
                    <a:pt x="152442" y="281338"/>
                  </a:cubicBezTo>
                  <a:cubicBezTo>
                    <a:pt x="144276" y="291859"/>
                    <a:pt x="136007" y="302485"/>
                    <a:pt x="127737" y="313069"/>
                  </a:cubicBezTo>
                  <a:cubicBezTo>
                    <a:pt x="128007" y="312944"/>
                    <a:pt x="128112" y="312570"/>
                    <a:pt x="128403" y="312632"/>
                  </a:cubicBezTo>
                  <a:cubicBezTo>
                    <a:pt x="129153" y="312799"/>
                    <a:pt x="129632" y="313526"/>
                    <a:pt x="129466" y="314275"/>
                  </a:cubicBezTo>
                  <a:cubicBezTo>
                    <a:pt x="127945" y="322031"/>
                    <a:pt x="125966" y="329725"/>
                    <a:pt x="123570" y="337273"/>
                  </a:cubicBezTo>
                  <a:cubicBezTo>
                    <a:pt x="122612" y="340288"/>
                    <a:pt x="121591" y="343282"/>
                    <a:pt x="120487" y="346256"/>
                  </a:cubicBezTo>
                  <a:cubicBezTo>
                    <a:pt x="118842" y="350706"/>
                    <a:pt x="117050" y="355093"/>
                    <a:pt x="115238" y="359460"/>
                  </a:cubicBezTo>
                  <a:cubicBezTo>
                    <a:pt x="114717" y="360645"/>
                    <a:pt x="112217" y="368048"/>
                    <a:pt x="110009" y="372040"/>
                  </a:cubicBezTo>
                  <a:cubicBezTo>
                    <a:pt x="109364" y="373204"/>
                    <a:pt x="108718" y="374119"/>
                    <a:pt x="108155" y="374598"/>
                  </a:cubicBezTo>
                  <a:cubicBezTo>
                    <a:pt x="107718" y="374972"/>
                    <a:pt x="107280" y="375159"/>
                    <a:pt x="106885" y="375221"/>
                  </a:cubicBezTo>
                  <a:cubicBezTo>
                    <a:pt x="106156" y="375346"/>
                    <a:pt x="105489" y="374847"/>
                    <a:pt x="105364" y="374119"/>
                  </a:cubicBezTo>
                  <a:cubicBezTo>
                    <a:pt x="105260" y="373454"/>
                    <a:pt x="105677" y="372830"/>
                    <a:pt x="106301" y="372643"/>
                  </a:cubicBezTo>
                  <a:cubicBezTo>
                    <a:pt x="106447" y="372872"/>
                    <a:pt x="106718" y="372186"/>
                    <a:pt x="106947" y="371811"/>
                  </a:cubicBezTo>
                  <a:cubicBezTo>
                    <a:pt x="107572" y="370813"/>
                    <a:pt x="108197" y="369337"/>
                    <a:pt x="108822" y="367756"/>
                  </a:cubicBezTo>
                  <a:cubicBezTo>
                    <a:pt x="110363" y="363826"/>
                    <a:pt x="111759" y="359127"/>
                    <a:pt x="112113" y="358212"/>
                  </a:cubicBezTo>
                  <a:cubicBezTo>
                    <a:pt x="114155" y="352972"/>
                    <a:pt x="116050" y="347670"/>
                    <a:pt x="117925" y="342326"/>
                  </a:cubicBezTo>
                  <a:cubicBezTo>
                    <a:pt x="119175" y="338791"/>
                    <a:pt x="120425" y="335256"/>
                    <a:pt x="121591" y="331700"/>
                  </a:cubicBezTo>
                  <a:cubicBezTo>
                    <a:pt x="123425" y="326086"/>
                    <a:pt x="125070" y="320409"/>
                    <a:pt x="126466" y="314670"/>
                  </a:cubicBezTo>
                  <a:cubicBezTo>
                    <a:pt x="123925" y="317914"/>
                    <a:pt x="121446" y="321178"/>
                    <a:pt x="118883" y="324422"/>
                  </a:cubicBezTo>
                  <a:cubicBezTo>
                    <a:pt x="111343" y="333925"/>
                    <a:pt x="103718" y="343386"/>
                    <a:pt x="95990" y="352743"/>
                  </a:cubicBezTo>
                  <a:cubicBezTo>
                    <a:pt x="83075" y="368443"/>
                    <a:pt x="69889" y="383892"/>
                    <a:pt x="56474" y="398843"/>
                  </a:cubicBezTo>
                  <a:cubicBezTo>
                    <a:pt x="55974" y="399425"/>
                    <a:pt x="55099" y="399467"/>
                    <a:pt x="54515" y="398968"/>
                  </a:cubicBezTo>
                  <a:cubicBezTo>
                    <a:pt x="53953" y="398469"/>
                    <a:pt x="53890" y="397596"/>
                    <a:pt x="54411" y="397013"/>
                  </a:cubicBezTo>
                  <a:cubicBezTo>
                    <a:pt x="67597" y="381917"/>
                    <a:pt x="80513" y="366301"/>
                    <a:pt x="93240" y="350518"/>
                  </a:cubicBezTo>
                  <a:cubicBezTo>
                    <a:pt x="98531" y="343989"/>
                    <a:pt x="103739" y="337398"/>
                    <a:pt x="108989" y="330806"/>
                  </a:cubicBezTo>
                  <a:cubicBezTo>
                    <a:pt x="107801" y="331139"/>
                    <a:pt x="106406" y="331638"/>
                    <a:pt x="105739" y="331825"/>
                  </a:cubicBezTo>
                  <a:cubicBezTo>
                    <a:pt x="104093" y="332303"/>
                    <a:pt x="102448" y="332781"/>
                    <a:pt x="100823" y="333301"/>
                  </a:cubicBezTo>
                  <a:cubicBezTo>
                    <a:pt x="99198" y="333821"/>
                    <a:pt x="97594" y="334341"/>
                    <a:pt x="95990" y="334923"/>
                  </a:cubicBezTo>
                  <a:cubicBezTo>
                    <a:pt x="92824" y="336025"/>
                    <a:pt x="89678" y="337273"/>
                    <a:pt x="86554" y="338520"/>
                  </a:cubicBezTo>
                  <a:cubicBezTo>
                    <a:pt x="84470" y="339352"/>
                    <a:pt x="82387" y="340184"/>
                    <a:pt x="80304" y="341036"/>
                  </a:cubicBezTo>
                  <a:cubicBezTo>
                    <a:pt x="75097" y="343178"/>
                    <a:pt x="69930" y="345466"/>
                    <a:pt x="64889" y="347919"/>
                  </a:cubicBezTo>
                  <a:cubicBezTo>
                    <a:pt x="64223" y="348273"/>
                    <a:pt x="63389" y="348023"/>
                    <a:pt x="63035" y="347337"/>
                  </a:cubicBezTo>
                  <a:cubicBezTo>
                    <a:pt x="62681" y="346672"/>
                    <a:pt x="62931" y="345840"/>
                    <a:pt x="63619" y="345486"/>
                  </a:cubicBezTo>
                  <a:cubicBezTo>
                    <a:pt x="68597" y="342742"/>
                    <a:pt x="73659" y="340101"/>
                    <a:pt x="78867" y="337730"/>
                  </a:cubicBezTo>
                  <a:cubicBezTo>
                    <a:pt x="80950" y="336774"/>
                    <a:pt x="83033" y="335880"/>
                    <a:pt x="85158" y="335027"/>
                  </a:cubicBezTo>
                  <a:cubicBezTo>
                    <a:pt x="88366" y="333779"/>
                    <a:pt x="91616" y="332657"/>
                    <a:pt x="94886" y="331617"/>
                  </a:cubicBezTo>
                  <a:cubicBezTo>
                    <a:pt x="96553" y="331097"/>
                    <a:pt x="98219" y="330598"/>
                    <a:pt x="99906" y="330161"/>
                  </a:cubicBezTo>
                  <a:cubicBezTo>
                    <a:pt x="101594" y="329704"/>
                    <a:pt x="103281" y="329309"/>
                    <a:pt x="104989" y="328914"/>
                  </a:cubicBezTo>
                  <a:cubicBezTo>
                    <a:pt x="106489" y="328581"/>
                    <a:pt x="110239" y="327895"/>
                    <a:pt x="111134" y="328020"/>
                  </a:cubicBezTo>
                  <a:cubicBezTo>
                    <a:pt x="111176" y="328020"/>
                    <a:pt x="111155" y="328040"/>
                    <a:pt x="111176" y="328061"/>
                  </a:cubicBezTo>
                  <a:cubicBezTo>
                    <a:pt x="112759" y="326065"/>
                    <a:pt x="114363" y="324090"/>
                    <a:pt x="115946" y="322093"/>
                  </a:cubicBezTo>
                  <a:cubicBezTo>
                    <a:pt x="127299" y="307766"/>
                    <a:pt x="138610" y="293481"/>
                    <a:pt x="149797" y="279279"/>
                  </a:cubicBezTo>
                  <a:cubicBezTo>
                    <a:pt x="153921" y="274081"/>
                    <a:pt x="158108" y="268924"/>
                    <a:pt x="162358" y="263829"/>
                  </a:cubicBezTo>
                  <a:cubicBezTo>
                    <a:pt x="165691" y="259858"/>
                    <a:pt x="169170" y="255969"/>
                    <a:pt x="172628" y="252102"/>
                  </a:cubicBezTo>
                  <a:cubicBezTo>
                    <a:pt x="172273" y="252226"/>
                    <a:pt x="171961" y="252559"/>
                    <a:pt x="171628" y="252372"/>
                  </a:cubicBezTo>
                  <a:cubicBezTo>
                    <a:pt x="171586" y="252351"/>
                    <a:pt x="171565" y="252330"/>
                    <a:pt x="171524" y="252309"/>
                  </a:cubicBezTo>
                  <a:cubicBezTo>
                    <a:pt x="171003" y="252538"/>
                    <a:pt x="170336" y="252996"/>
                    <a:pt x="170024" y="253058"/>
                  </a:cubicBezTo>
                  <a:lnTo>
                    <a:pt x="164524" y="254430"/>
                  </a:lnTo>
                  <a:lnTo>
                    <a:pt x="150318" y="257841"/>
                  </a:lnTo>
                  <a:cubicBezTo>
                    <a:pt x="146672" y="258756"/>
                    <a:pt x="143089" y="259774"/>
                    <a:pt x="139506" y="260814"/>
                  </a:cubicBezTo>
                  <a:cubicBezTo>
                    <a:pt x="135902" y="261875"/>
                    <a:pt x="132319" y="262956"/>
                    <a:pt x="128778" y="264120"/>
                  </a:cubicBezTo>
                  <a:cubicBezTo>
                    <a:pt x="121654" y="266449"/>
                    <a:pt x="114634" y="268986"/>
                    <a:pt x="107697" y="271918"/>
                  </a:cubicBezTo>
                  <a:cubicBezTo>
                    <a:pt x="106989" y="272209"/>
                    <a:pt x="106177" y="271897"/>
                    <a:pt x="105864" y="271211"/>
                  </a:cubicBezTo>
                  <a:cubicBezTo>
                    <a:pt x="105552" y="270504"/>
                    <a:pt x="105864" y="269693"/>
                    <a:pt x="106572" y="269381"/>
                  </a:cubicBezTo>
                  <a:cubicBezTo>
                    <a:pt x="113467" y="266158"/>
                    <a:pt x="120467" y="263226"/>
                    <a:pt x="127612" y="260710"/>
                  </a:cubicBezTo>
                  <a:cubicBezTo>
                    <a:pt x="131195" y="259442"/>
                    <a:pt x="134798" y="258298"/>
                    <a:pt x="138465" y="257238"/>
                  </a:cubicBezTo>
                  <a:cubicBezTo>
                    <a:pt x="142110" y="256198"/>
                    <a:pt x="145797" y="255283"/>
                    <a:pt x="149505" y="254430"/>
                  </a:cubicBezTo>
                  <a:lnTo>
                    <a:pt x="163858" y="251498"/>
                  </a:lnTo>
                  <a:lnTo>
                    <a:pt x="169461" y="250355"/>
                  </a:lnTo>
                  <a:cubicBezTo>
                    <a:pt x="169940" y="250272"/>
                    <a:pt x="170815" y="249897"/>
                    <a:pt x="171399" y="249752"/>
                  </a:cubicBezTo>
                  <a:cubicBezTo>
                    <a:pt x="171982" y="249606"/>
                    <a:pt x="172461" y="249627"/>
                    <a:pt x="172711" y="249710"/>
                  </a:cubicBezTo>
                  <a:cubicBezTo>
                    <a:pt x="173169" y="249897"/>
                    <a:pt x="173461" y="250188"/>
                    <a:pt x="173586" y="250584"/>
                  </a:cubicBezTo>
                  <a:cubicBezTo>
                    <a:pt x="173627" y="250688"/>
                    <a:pt x="173523" y="250937"/>
                    <a:pt x="173523" y="251083"/>
                  </a:cubicBezTo>
                  <a:cubicBezTo>
                    <a:pt x="174190" y="250334"/>
                    <a:pt x="174815" y="249565"/>
                    <a:pt x="175502" y="248837"/>
                  </a:cubicBezTo>
                  <a:cubicBezTo>
                    <a:pt x="176065" y="248234"/>
                    <a:pt x="179627" y="243555"/>
                    <a:pt x="182022" y="241081"/>
                  </a:cubicBezTo>
                  <a:cubicBezTo>
                    <a:pt x="182710" y="240374"/>
                    <a:pt x="183335" y="239833"/>
                    <a:pt x="183793" y="239542"/>
                  </a:cubicBezTo>
                  <a:cubicBezTo>
                    <a:pt x="184314" y="239209"/>
                    <a:pt x="184793" y="239147"/>
                    <a:pt x="185105" y="239189"/>
                  </a:cubicBezTo>
                  <a:cubicBezTo>
                    <a:pt x="185834" y="239272"/>
                    <a:pt x="186355" y="239916"/>
                    <a:pt x="186272" y="240644"/>
                  </a:cubicBezTo>
                  <a:cubicBezTo>
                    <a:pt x="186209" y="241226"/>
                    <a:pt x="185772" y="241684"/>
                    <a:pt x="185251" y="241788"/>
                  </a:cubicBezTo>
                  <a:lnTo>
                    <a:pt x="185230" y="241767"/>
                  </a:lnTo>
                  <a:cubicBezTo>
                    <a:pt x="185210" y="241705"/>
                    <a:pt x="185147" y="241746"/>
                    <a:pt x="185064" y="241809"/>
                  </a:cubicBezTo>
                  <a:cubicBezTo>
                    <a:pt x="184980" y="241829"/>
                    <a:pt x="184897" y="241829"/>
                    <a:pt x="184814" y="241809"/>
                  </a:cubicBezTo>
                  <a:cubicBezTo>
                    <a:pt x="184855" y="241829"/>
                    <a:pt x="184939" y="241850"/>
                    <a:pt x="185043" y="241850"/>
                  </a:cubicBezTo>
                  <a:cubicBezTo>
                    <a:pt x="184960" y="241933"/>
                    <a:pt x="184855" y="242058"/>
                    <a:pt x="184772" y="242120"/>
                  </a:cubicBezTo>
                  <a:close/>
                  <a:moveTo>
                    <a:pt x="109926" y="328831"/>
                  </a:moveTo>
                  <a:cubicBezTo>
                    <a:pt x="109968" y="328581"/>
                    <a:pt x="110072" y="328373"/>
                    <a:pt x="110218" y="328581"/>
                  </a:cubicBezTo>
                  <a:cubicBezTo>
                    <a:pt x="110239" y="328581"/>
                    <a:pt x="110197" y="328602"/>
                    <a:pt x="110176" y="328602"/>
                  </a:cubicBezTo>
                  <a:cubicBezTo>
                    <a:pt x="110093" y="328664"/>
                    <a:pt x="109989" y="328747"/>
                    <a:pt x="109926" y="328831"/>
                  </a:cubicBezTo>
                  <a:close/>
                  <a:moveTo>
                    <a:pt x="185043" y="241850"/>
                  </a:moveTo>
                  <a:cubicBezTo>
                    <a:pt x="185147" y="241871"/>
                    <a:pt x="185272" y="241871"/>
                    <a:pt x="185251" y="241788"/>
                  </a:cubicBezTo>
                  <a:cubicBezTo>
                    <a:pt x="185189" y="241809"/>
                    <a:pt x="185126" y="241809"/>
                    <a:pt x="185064" y="241809"/>
                  </a:cubicBezTo>
                  <a:lnTo>
                    <a:pt x="185043" y="241850"/>
                  </a:lnTo>
                  <a:close/>
                  <a:moveTo>
                    <a:pt x="152630" y="285039"/>
                  </a:moveTo>
                  <a:cubicBezTo>
                    <a:pt x="151880" y="285101"/>
                    <a:pt x="151317" y="285767"/>
                    <a:pt x="151380" y="286536"/>
                  </a:cubicBezTo>
                  <a:cubicBezTo>
                    <a:pt x="151734" y="291776"/>
                    <a:pt x="151567" y="297058"/>
                    <a:pt x="151109" y="302318"/>
                  </a:cubicBezTo>
                  <a:cubicBezTo>
                    <a:pt x="150776" y="306269"/>
                    <a:pt x="150234" y="310199"/>
                    <a:pt x="149609" y="314109"/>
                  </a:cubicBezTo>
                  <a:cubicBezTo>
                    <a:pt x="148963" y="318059"/>
                    <a:pt x="148255" y="321969"/>
                    <a:pt x="147401" y="325836"/>
                  </a:cubicBezTo>
                  <a:cubicBezTo>
                    <a:pt x="146880" y="328373"/>
                    <a:pt x="146297" y="330868"/>
                    <a:pt x="145610" y="333364"/>
                  </a:cubicBezTo>
                  <a:cubicBezTo>
                    <a:pt x="145151" y="335006"/>
                    <a:pt x="144651" y="336628"/>
                    <a:pt x="144089" y="338250"/>
                  </a:cubicBezTo>
                  <a:cubicBezTo>
                    <a:pt x="143672" y="339498"/>
                    <a:pt x="142048" y="341536"/>
                    <a:pt x="141256" y="342950"/>
                  </a:cubicBezTo>
                  <a:cubicBezTo>
                    <a:pt x="140694" y="343927"/>
                    <a:pt x="140506" y="344759"/>
                    <a:pt x="140610" y="345237"/>
                  </a:cubicBezTo>
                  <a:cubicBezTo>
                    <a:pt x="140694" y="345694"/>
                    <a:pt x="140923" y="346048"/>
                    <a:pt x="141298" y="346297"/>
                  </a:cubicBezTo>
                  <a:cubicBezTo>
                    <a:pt x="141610" y="346484"/>
                    <a:pt x="142068" y="346672"/>
                    <a:pt x="142798" y="346547"/>
                  </a:cubicBezTo>
                  <a:cubicBezTo>
                    <a:pt x="143527" y="346443"/>
                    <a:pt x="144027" y="345757"/>
                    <a:pt x="143902" y="345029"/>
                  </a:cubicBezTo>
                  <a:cubicBezTo>
                    <a:pt x="143860" y="344779"/>
                    <a:pt x="143756" y="344551"/>
                    <a:pt x="143589" y="344363"/>
                  </a:cubicBezTo>
                  <a:cubicBezTo>
                    <a:pt x="144485" y="342887"/>
                    <a:pt x="146380" y="340662"/>
                    <a:pt x="146922" y="339311"/>
                  </a:cubicBezTo>
                  <a:cubicBezTo>
                    <a:pt x="147755" y="337231"/>
                    <a:pt x="148464" y="335131"/>
                    <a:pt x="149109" y="333010"/>
                  </a:cubicBezTo>
                  <a:cubicBezTo>
                    <a:pt x="149755" y="330910"/>
                    <a:pt x="150318" y="328768"/>
                    <a:pt x="150838" y="326626"/>
                  </a:cubicBezTo>
                  <a:cubicBezTo>
                    <a:pt x="151630" y="323362"/>
                    <a:pt x="152380" y="320056"/>
                    <a:pt x="152963" y="316708"/>
                  </a:cubicBezTo>
                  <a:cubicBezTo>
                    <a:pt x="153546" y="313381"/>
                    <a:pt x="153984" y="310012"/>
                    <a:pt x="154296" y="306644"/>
                  </a:cubicBezTo>
                  <a:cubicBezTo>
                    <a:pt x="154900" y="299844"/>
                    <a:pt x="154879" y="293024"/>
                    <a:pt x="154130" y="286286"/>
                  </a:cubicBezTo>
                  <a:cubicBezTo>
                    <a:pt x="154067" y="285517"/>
                    <a:pt x="153401" y="284956"/>
                    <a:pt x="152630" y="285039"/>
                  </a:cubicBezTo>
                  <a:close/>
                  <a:moveTo>
                    <a:pt x="184439" y="251332"/>
                  </a:moveTo>
                  <a:cubicBezTo>
                    <a:pt x="183689" y="251457"/>
                    <a:pt x="183189" y="252164"/>
                    <a:pt x="183314" y="252912"/>
                  </a:cubicBezTo>
                  <a:cubicBezTo>
                    <a:pt x="184064" y="257965"/>
                    <a:pt x="184376" y="262997"/>
                    <a:pt x="184439" y="268030"/>
                  </a:cubicBezTo>
                  <a:cubicBezTo>
                    <a:pt x="184480" y="271814"/>
                    <a:pt x="184335" y="275598"/>
                    <a:pt x="184126" y="279383"/>
                  </a:cubicBezTo>
                  <a:cubicBezTo>
                    <a:pt x="183897" y="283167"/>
                    <a:pt x="183626" y="286952"/>
                    <a:pt x="183210" y="290757"/>
                  </a:cubicBezTo>
                  <a:cubicBezTo>
                    <a:pt x="183001" y="292795"/>
                    <a:pt x="182751" y="294812"/>
                    <a:pt x="182481" y="296829"/>
                  </a:cubicBezTo>
                  <a:cubicBezTo>
                    <a:pt x="182231" y="298846"/>
                    <a:pt x="181939" y="300884"/>
                    <a:pt x="181647" y="302901"/>
                  </a:cubicBezTo>
                  <a:cubicBezTo>
                    <a:pt x="181460" y="304252"/>
                    <a:pt x="180002" y="306581"/>
                    <a:pt x="179793" y="307829"/>
                  </a:cubicBezTo>
                  <a:cubicBezTo>
                    <a:pt x="179627" y="308806"/>
                    <a:pt x="179918" y="309492"/>
                    <a:pt x="180418" y="309867"/>
                  </a:cubicBezTo>
                  <a:cubicBezTo>
                    <a:pt x="180731" y="310116"/>
                    <a:pt x="181189" y="310324"/>
                    <a:pt x="181835" y="310282"/>
                  </a:cubicBezTo>
                  <a:cubicBezTo>
                    <a:pt x="182564" y="310241"/>
                    <a:pt x="183126" y="309638"/>
                    <a:pt x="183106" y="308910"/>
                  </a:cubicBezTo>
                  <a:cubicBezTo>
                    <a:pt x="183085" y="308494"/>
                    <a:pt x="182876" y="308162"/>
                    <a:pt x="182606" y="307933"/>
                  </a:cubicBezTo>
                  <a:cubicBezTo>
                    <a:pt x="182793" y="307434"/>
                    <a:pt x="183126" y="306852"/>
                    <a:pt x="183439" y="306249"/>
                  </a:cubicBezTo>
                  <a:cubicBezTo>
                    <a:pt x="183960" y="305230"/>
                    <a:pt x="184439" y="304169"/>
                    <a:pt x="184605" y="303400"/>
                  </a:cubicBezTo>
                  <a:cubicBezTo>
                    <a:pt x="185064" y="300967"/>
                    <a:pt x="185522" y="298534"/>
                    <a:pt x="185918" y="296101"/>
                  </a:cubicBezTo>
                  <a:cubicBezTo>
                    <a:pt x="186209" y="294458"/>
                    <a:pt x="186459" y="292816"/>
                    <a:pt x="186689" y="291194"/>
                  </a:cubicBezTo>
                  <a:cubicBezTo>
                    <a:pt x="187189" y="287326"/>
                    <a:pt x="187647" y="283459"/>
                    <a:pt x="187855" y="279591"/>
                  </a:cubicBezTo>
                  <a:cubicBezTo>
                    <a:pt x="188022" y="277012"/>
                    <a:pt x="188063" y="274413"/>
                    <a:pt x="188043" y="271814"/>
                  </a:cubicBezTo>
                  <a:cubicBezTo>
                    <a:pt x="187938" y="265347"/>
                    <a:pt x="187293" y="258901"/>
                    <a:pt x="186043" y="252455"/>
                  </a:cubicBezTo>
                  <a:cubicBezTo>
                    <a:pt x="185897" y="251706"/>
                    <a:pt x="185189" y="251187"/>
                    <a:pt x="184439" y="251332"/>
                  </a:cubicBezTo>
                  <a:close/>
                  <a:moveTo>
                    <a:pt x="71993" y="313277"/>
                  </a:moveTo>
                  <a:cubicBezTo>
                    <a:pt x="72368" y="313942"/>
                    <a:pt x="73201" y="314171"/>
                    <a:pt x="73867" y="313797"/>
                  </a:cubicBezTo>
                  <a:cubicBezTo>
                    <a:pt x="82117" y="309305"/>
                    <a:pt x="90532" y="305271"/>
                    <a:pt x="99073" y="301549"/>
                  </a:cubicBezTo>
                  <a:cubicBezTo>
                    <a:pt x="102510" y="300073"/>
                    <a:pt x="105947" y="298638"/>
                    <a:pt x="109426" y="297266"/>
                  </a:cubicBezTo>
                  <a:cubicBezTo>
                    <a:pt x="114592" y="295207"/>
                    <a:pt x="119842" y="293252"/>
                    <a:pt x="125195" y="291527"/>
                  </a:cubicBezTo>
                  <a:cubicBezTo>
                    <a:pt x="126445" y="291111"/>
                    <a:pt x="137152" y="286869"/>
                    <a:pt x="141631" y="285975"/>
                  </a:cubicBezTo>
                  <a:cubicBezTo>
                    <a:pt x="141923" y="285912"/>
                    <a:pt x="142277" y="285787"/>
                    <a:pt x="142506" y="285746"/>
                  </a:cubicBezTo>
                  <a:cubicBezTo>
                    <a:pt x="142423" y="285683"/>
                    <a:pt x="142360" y="285600"/>
                    <a:pt x="142318" y="285559"/>
                  </a:cubicBezTo>
                  <a:cubicBezTo>
                    <a:pt x="142381" y="285642"/>
                    <a:pt x="142464" y="285683"/>
                    <a:pt x="142548" y="285746"/>
                  </a:cubicBezTo>
                  <a:cubicBezTo>
                    <a:pt x="142673" y="285725"/>
                    <a:pt x="142777" y="285746"/>
                    <a:pt x="142756" y="285829"/>
                  </a:cubicBezTo>
                  <a:lnTo>
                    <a:pt x="142756" y="285871"/>
                  </a:lnTo>
                  <a:cubicBezTo>
                    <a:pt x="143214" y="286079"/>
                    <a:pt x="143797" y="285995"/>
                    <a:pt x="144193" y="285621"/>
                  </a:cubicBezTo>
                  <a:cubicBezTo>
                    <a:pt x="144735" y="285122"/>
                    <a:pt x="144756" y="284290"/>
                    <a:pt x="144256" y="283750"/>
                  </a:cubicBezTo>
                  <a:cubicBezTo>
                    <a:pt x="144027" y="283500"/>
                    <a:pt x="143672" y="283292"/>
                    <a:pt x="143110" y="283209"/>
                  </a:cubicBezTo>
                  <a:cubicBezTo>
                    <a:pt x="142402" y="283084"/>
                    <a:pt x="140964" y="283292"/>
                    <a:pt x="139131" y="283708"/>
                  </a:cubicBezTo>
                  <a:cubicBezTo>
                    <a:pt x="133965" y="284956"/>
                    <a:pt x="125320" y="288012"/>
                    <a:pt x="124195" y="288345"/>
                  </a:cubicBezTo>
                  <a:cubicBezTo>
                    <a:pt x="118717" y="289967"/>
                    <a:pt x="113342" y="291755"/>
                    <a:pt x="108051" y="293793"/>
                  </a:cubicBezTo>
                  <a:cubicBezTo>
                    <a:pt x="104531" y="295165"/>
                    <a:pt x="101031" y="296642"/>
                    <a:pt x="97594" y="298201"/>
                  </a:cubicBezTo>
                  <a:cubicBezTo>
                    <a:pt x="89012" y="302111"/>
                    <a:pt x="80700" y="306602"/>
                    <a:pt x="72513" y="311405"/>
                  </a:cubicBezTo>
                  <a:cubicBezTo>
                    <a:pt x="71847" y="311780"/>
                    <a:pt x="71618" y="312611"/>
                    <a:pt x="71993" y="313277"/>
                  </a:cubicBezTo>
                  <a:close/>
                  <a:moveTo>
                    <a:pt x="142506" y="285746"/>
                  </a:moveTo>
                  <a:cubicBezTo>
                    <a:pt x="142610" y="285871"/>
                    <a:pt x="142714" y="285954"/>
                    <a:pt x="142756" y="285871"/>
                  </a:cubicBezTo>
                  <a:cubicBezTo>
                    <a:pt x="142673" y="285829"/>
                    <a:pt x="142610" y="285787"/>
                    <a:pt x="142548" y="285746"/>
                  </a:cubicBezTo>
                  <a:lnTo>
                    <a:pt x="142506" y="285746"/>
                  </a:lnTo>
                  <a:close/>
                  <a:moveTo>
                    <a:pt x="271492" y="253640"/>
                  </a:moveTo>
                  <a:lnTo>
                    <a:pt x="268388" y="250230"/>
                  </a:lnTo>
                  <a:cubicBezTo>
                    <a:pt x="266846" y="248650"/>
                    <a:pt x="265222" y="247173"/>
                    <a:pt x="263534" y="245780"/>
                  </a:cubicBezTo>
                  <a:cubicBezTo>
                    <a:pt x="261868" y="244366"/>
                    <a:pt x="260118" y="243056"/>
                    <a:pt x="258347" y="241788"/>
                  </a:cubicBezTo>
                  <a:cubicBezTo>
                    <a:pt x="255535" y="239792"/>
                    <a:pt x="252827" y="238107"/>
                    <a:pt x="250098" y="236714"/>
                  </a:cubicBezTo>
                  <a:cubicBezTo>
                    <a:pt x="247119" y="235196"/>
                    <a:pt x="244161" y="233990"/>
                    <a:pt x="241120" y="233013"/>
                  </a:cubicBezTo>
                  <a:cubicBezTo>
                    <a:pt x="235350" y="231141"/>
                    <a:pt x="229309" y="230122"/>
                    <a:pt x="222351" y="229187"/>
                  </a:cubicBezTo>
                  <a:cubicBezTo>
                    <a:pt x="221601" y="229062"/>
                    <a:pt x="220893" y="229582"/>
                    <a:pt x="220768" y="230330"/>
                  </a:cubicBezTo>
                  <a:cubicBezTo>
                    <a:pt x="220643" y="231079"/>
                    <a:pt x="221164" y="231786"/>
                    <a:pt x="221914" y="231911"/>
                  </a:cubicBezTo>
                  <a:cubicBezTo>
                    <a:pt x="228621" y="233117"/>
                    <a:pt x="234413" y="234448"/>
                    <a:pt x="239974" y="236423"/>
                  </a:cubicBezTo>
                  <a:cubicBezTo>
                    <a:pt x="242807" y="237421"/>
                    <a:pt x="245578" y="238606"/>
                    <a:pt x="248390" y="240041"/>
                  </a:cubicBezTo>
                  <a:cubicBezTo>
                    <a:pt x="250994" y="241351"/>
                    <a:pt x="253619" y="242848"/>
                    <a:pt x="256348" y="244678"/>
                  </a:cubicBezTo>
                  <a:cubicBezTo>
                    <a:pt x="258097" y="245843"/>
                    <a:pt x="259826" y="247049"/>
                    <a:pt x="261493" y="248338"/>
                  </a:cubicBezTo>
                  <a:cubicBezTo>
                    <a:pt x="263159" y="249606"/>
                    <a:pt x="264763" y="250937"/>
                    <a:pt x="266305" y="252372"/>
                  </a:cubicBezTo>
                  <a:lnTo>
                    <a:pt x="269430" y="255449"/>
                  </a:lnTo>
                  <a:cubicBezTo>
                    <a:pt x="269596" y="255616"/>
                    <a:pt x="270013" y="256011"/>
                    <a:pt x="270304" y="256323"/>
                  </a:cubicBezTo>
                  <a:cubicBezTo>
                    <a:pt x="270325" y="256447"/>
                    <a:pt x="270367" y="256551"/>
                    <a:pt x="270429" y="256655"/>
                  </a:cubicBezTo>
                  <a:cubicBezTo>
                    <a:pt x="270409" y="256593"/>
                    <a:pt x="270409" y="256551"/>
                    <a:pt x="270409" y="256551"/>
                  </a:cubicBezTo>
                  <a:cubicBezTo>
                    <a:pt x="270409" y="256531"/>
                    <a:pt x="270409" y="256489"/>
                    <a:pt x="270429" y="256468"/>
                  </a:cubicBezTo>
                  <a:cubicBezTo>
                    <a:pt x="270554" y="256635"/>
                    <a:pt x="270617" y="256780"/>
                    <a:pt x="270534" y="256842"/>
                  </a:cubicBezTo>
                  <a:lnTo>
                    <a:pt x="270700" y="257050"/>
                  </a:lnTo>
                  <a:cubicBezTo>
                    <a:pt x="270846" y="257217"/>
                    <a:pt x="270971" y="257279"/>
                    <a:pt x="271034" y="257321"/>
                  </a:cubicBezTo>
                  <a:cubicBezTo>
                    <a:pt x="271367" y="257529"/>
                    <a:pt x="271679" y="257508"/>
                    <a:pt x="271867" y="257487"/>
                  </a:cubicBezTo>
                  <a:cubicBezTo>
                    <a:pt x="272325" y="257425"/>
                    <a:pt x="272638" y="257175"/>
                    <a:pt x="272867" y="256780"/>
                  </a:cubicBezTo>
                  <a:cubicBezTo>
                    <a:pt x="272950" y="256614"/>
                    <a:pt x="273096" y="256281"/>
                    <a:pt x="272950" y="255782"/>
                  </a:cubicBezTo>
                  <a:cubicBezTo>
                    <a:pt x="272950" y="255740"/>
                    <a:pt x="272888" y="255574"/>
                    <a:pt x="272742" y="255345"/>
                  </a:cubicBezTo>
                  <a:cubicBezTo>
                    <a:pt x="272554" y="255054"/>
                    <a:pt x="271825" y="254015"/>
                    <a:pt x="271492" y="253640"/>
                  </a:cubicBezTo>
                  <a:close/>
                  <a:moveTo>
                    <a:pt x="235600" y="167991"/>
                  </a:moveTo>
                  <a:cubicBezTo>
                    <a:pt x="235475" y="167907"/>
                    <a:pt x="235350" y="167887"/>
                    <a:pt x="235287" y="168157"/>
                  </a:cubicBezTo>
                  <a:lnTo>
                    <a:pt x="235517" y="168011"/>
                  </a:lnTo>
                  <a:cubicBezTo>
                    <a:pt x="235558" y="167991"/>
                    <a:pt x="235579" y="167991"/>
                    <a:pt x="235600" y="167991"/>
                  </a:cubicBezTo>
                  <a:close/>
                  <a:moveTo>
                    <a:pt x="235600" y="167991"/>
                  </a:moveTo>
                  <a:cubicBezTo>
                    <a:pt x="235600" y="167991"/>
                    <a:pt x="235621" y="167991"/>
                    <a:pt x="235642" y="167970"/>
                  </a:cubicBezTo>
                  <a:cubicBezTo>
                    <a:pt x="235475" y="168136"/>
                    <a:pt x="235350" y="168344"/>
                    <a:pt x="235287" y="168573"/>
                  </a:cubicBezTo>
                  <a:cubicBezTo>
                    <a:pt x="235287" y="168427"/>
                    <a:pt x="235287" y="168282"/>
                    <a:pt x="235308" y="168157"/>
                  </a:cubicBezTo>
                  <a:cubicBezTo>
                    <a:pt x="234475" y="168656"/>
                    <a:pt x="232892" y="169509"/>
                    <a:pt x="232725" y="169633"/>
                  </a:cubicBezTo>
                  <a:cubicBezTo>
                    <a:pt x="231642" y="170361"/>
                    <a:pt x="230621" y="171193"/>
                    <a:pt x="229621" y="172045"/>
                  </a:cubicBezTo>
                  <a:cubicBezTo>
                    <a:pt x="228642" y="172898"/>
                    <a:pt x="227726" y="173792"/>
                    <a:pt x="226788" y="174686"/>
                  </a:cubicBezTo>
                  <a:cubicBezTo>
                    <a:pt x="225039" y="176475"/>
                    <a:pt x="223164" y="178304"/>
                    <a:pt x="221393" y="180301"/>
                  </a:cubicBezTo>
                  <a:cubicBezTo>
                    <a:pt x="219643" y="182255"/>
                    <a:pt x="217998" y="184355"/>
                    <a:pt x="216539" y="186539"/>
                  </a:cubicBezTo>
                  <a:cubicBezTo>
                    <a:pt x="214498" y="189575"/>
                    <a:pt x="212873" y="192798"/>
                    <a:pt x="211852" y="196145"/>
                  </a:cubicBezTo>
                  <a:cubicBezTo>
                    <a:pt x="211623" y="196873"/>
                    <a:pt x="211998" y="197643"/>
                    <a:pt x="212727" y="197892"/>
                  </a:cubicBezTo>
                  <a:cubicBezTo>
                    <a:pt x="213436" y="198142"/>
                    <a:pt x="214227" y="197747"/>
                    <a:pt x="214477" y="197040"/>
                  </a:cubicBezTo>
                  <a:cubicBezTo>
                    <a:pt x="215623" y="194045"/>
                    <a:pt x="217394" y="191238"/>
                    <a:pt x="219414" y="188556"/>
                  </a:cubicBezTo>
                  <a:cubicBezTo>
                    <a:pt x="220893" y="186560"/>
                    <a:pt x="222539" y="184646"/>
                    <a:pt x="224205" y="182754"/>
                  </a:cubicBezTo>
                  <a:cubicBezTo>
                    <a:pt x="225913" y="180800"/>
                    <a:pt x="227622" y="178866"/>
                    <a:pt x="229288" y="177057"/>
                  </a:cubicBezTo>
                  <a:cubicBezTo>
                    <a:pt x="230267" y="175975"/>
                    <a:pt x="231267" y="174894"/>
                    <a:pt x="232309" y="173875"/>
                  </a:cubicBezTo>
                  <a:cubicBezTo>
                    <a:pt x="233017" y="173210"/>
                    <a:pt x="233725" y="172565"/>
                    <a:pt x="234475" y="171962"/>
                  </a:cubicBezTo>
                  <a:cubicBezTo>
                    <a:pt x="234621" y="171838"/>
                    <a:pt x="236329" y="170735"/>
                    <a:pt x="237016" y="170257"/>
                  </a:cubicBezTo>
                  <a:cubicBezTo>
                    <a:pt x="237975" y="169571"/>
                    <a:pt x="237829" y="168531"/>
                    <a:pt x="237787" y="168469"/>
                  </a:cubicBezTo>
                  <a:cubicBezTo>
                    <a:pt x="237537" y="167783"/>
                    <a:pt x="236766" y="167429"/>
                    <a:pt x="236079" y="167700"/>
                  </a:cubicBezTo>
                  <a:cubicBezTo>
                    <a:pt x="235954" y="167741"/>
                    <a:pt x="235808" y="167824"/>
                    <a:pt x="235704" y="167928"/>
                  </a:cubicBezTo>
                  <a:cubicBezTo>
                    <a:pt x="235642" y="167845"/>
                    <a:pt x="235642" y="168011"/>
                    <a:pt x="235600" y="167991"/>
                  </a:cubicBezTo>
                  <a:close/>
                  <a:moveTo>
                    <a:pt x="162004" y="177535"/>
                  </a:moveTo>
                  <a:cubicBezTo>
                    <a:pt x="163962" y="180883"/>
                    <a:pt x="165857" y="184251"/>
                    <a:pt x="167566" y="187516"/>
                  </a:cubicBezTo>
                  <a:cubicBezTo>
                    <a:pt x="170607" y="193297"/>
                    <a:pt x="173107" y="198724"/>
                    <a:pt x="174544" y="203070"/>
                  </a:cubicBezTo>
                  <a:cubicBezTo>
                    <a:pt x="174752" y="203818"/>
                    <a:pt x="175523" y="204213"/>
                    <a:pt x="176252" y="204005"/>
                  </a:cubicBezTo>
                  <a:cubicBezTo>
                    <a:pt x="176981" y="203777"/>
                    <a:pt x="177398" y="203007"/>
                    <a:pt x="177190" y="202280"/>
                  </a:cubicBezTo>
                  <a:cubicBezTo>
                    <a:pt x="175919" y="197726"/>
                    <a:pt x="173690" y="191987"/>
                    <a:pt x="170753" y="185915"/>
                  </a:cubicBezTo>
                  <a:cubicBezTo>
                    <a:pt x="169107" y="182546"/>
                    <a:pt x="167253" y="179053"/>
                    <a:pt x="165212" y="175643"/>
                  </a:cubicBezTo>
                  <a:cubicBezTo>
                    <a:pt x="162712" y="171422"/>
                    <a:pt x="159941" y="167284"/>
                    <a:pt x="157108" y="163499"/>
                  </a:cubicBezTo>
                  <a:cubicBezTo>
                    <a:pt x="153942" y="159216"/>
                    <a:pt x="150672" y="155410"/>
                    <a:pt x="147547" y="152375"/>
                  </a:cubicBezTo>
                  <a:cubicBezTo>
                    <a:pt x="147047" y="151855"/>
                    <a:pt x="146193" y="151855"/>
                    <a:pt x="145672" y="152354"/>
                  </a:cubicBezTo>
                  <a:cubicBezTo>
                    <a:pt x="145151" y="152874"/>
                    <a:pt x="145151" y="153705"/>
                    <a:pt x="145651" y="154225"/>
                  </a:cubicBezTo>
                  <a:cubicBezTo>
                    <a:pt x="148526" y="157303"/>
                    <a:pt x="151484" y="161170"/>
                    <a:pt x="154400" y="165433"/>
                  </a:cubicBezTo>
                  <a:cubicBezTo>
                    <a:pt x="157025" y="169238"/>
                    <a:pt x="159567" y="173376"/>
                    <a:pt x="162004" y="177535"/>
                  </a:cubicBezTo>
                  <a:close/>
                  <a:moveTo>
                    <a:pt x="297906" y="405560"/>
                  </a:moveTo>
                  <a:cubicBezTo>
                    <a:pt x="295927" y="401734"/>
                    <a:pt x="294364" y="396847"/>
                    <a:pt x="292948" y="394040"/>
                  </a:cubicBezTo>
                  <a:cubicBezTo>
                    <a:pt x="287740" y="383664"/>
                    <a:pt x="283157" y="372997"/>
                    <a:pt x="278199" y="362516"/>
                  </a:cubicBezTo>
                  <a:cubicBezTo>
                    <a:pt x="276950" y="359876"/>
                    <a:pt x="275679" y="357256"/>
                    <a:pt x="274367" y="354636"/>
                  </a:cubicBezTo>
                  <a:cubicBezTo>
                    <a:pt x="267409" y="340912"/>
                    <a:pt x="260431" y="327188"/>
                    <a:pt x="253285" y="313568"/>
                  </a:cubicBezTo>
                  <a:cubicBezTo>
                    <a:pt x="246140" y="299927"/>
                    <a:pt x="238808" y="286411"/>
                    <a:pt x="231392" y="272895"/>
                  </a:cubicBezTo>
                  <a:cubicBezTo>
                    <a:pt x="226934" y="264807"/>
                    <a:pt x="221747" y="256967"/>
                    <a:pt x="217039" y="248941"/>
                  </a:cubicBezTo>
                  <a:cubicBezTo>
                    <a:pt x="215040" y="245531"/>
                    <a:pt x="213123" y="242079"/>
                    <a:pt x="211373" y="238544"/>
                  </a:cubicBezTo>
                  <a:cubicBezTo>
                    <a:pt x="211040" y="237858"/>
                    <a:pt x="210228" y="237567"/>
                    <a:pt x="209540" y="237899"/>
                  </a:cubicBezTo>
                  <a:cubicBezTo>
                    <a:pt x="208853" y="238232"/>
                    <a:pt x="208561" y="239064"/>
                    <a:pt x="208894" y="239750"/>
                  </a:cubicBezTo>
                  <a:cubicBezTo>
                    <a:pt x="210603" y="243368"/>
                    <a:pt x="212498" y="246903"/>
                    <a:pt x="214477" y="250417"/>
                  </a:cubicBezTo>
                  <a:cubicBezTo>
                    <a:pt x="219060" y="258485"/>
                    <a:pt x="224122" y="266345"/>
                    <a:pt x="228455" y="274496"/>
                  </a:cubicBezTo>
                  <a:cubicBezTo>
                    <a:pt x="229538" y="276513"/>
                    <a:pt x="230600" y="278551"/>
                    <a:pt x="231663" y="280589"/>
                  </a:cubicBezTo>
                  <a:cubicBezTo>
                    <a:pt x="231413" y="280111"/>
                    <a:pt x="230996" y="279674"/>
                    <a:pt x="230205" y="279528"/>
                  </a:cubicBezTo>
                  <a:cubicBezTo>
                    <a:pt x="229476" y="279404"/>
                    <a:pt x="228788" y="279861"/>
                    <a:pt x="228642" y="280568"/>
                  </a:cubicBezTo>
                  <a:cubicBezTo>
                    <a:pt x="228559" y="281046"/>
                    <a:pt x="228705" y="281483"/>
                    <a:pt x="229017" y="281795"/>
                  </a:cubicBezTo>
                  <a:cubicBezTo>
                    <a:pt x="228788" y="282190"/>
                    <a:pt x="228351" y="282939"/>
                    <a:pt x="227997" y="283438"/>
                  </a:cubicBezTo>
                  <a:cubicBezTo>
                    <a:pt x="227330" y="284394"/>
                    <a:pt x="226705" y="285372"/>
                    <a:pt x="226434" y="286141"/>
                  </a:cubicBezTo>
                  <a:cubicBezTo>
                    <a:pt x="225539" y="288719"/>
                    <a:pt x="224643" y="291298"/>
                    <a:pt x="223810" y="293918"/>
                  </a:cubicBezTo>
                  <a:cubicBezTo>
                    <a:pt x="223247" y="295664"/>
                    <a:pt x="222726" y="297432"/>
                    <a:pt x="222226" y="299199"/>
                  </a:cubicBezTo>
                  <a:cubicBezTo>
                    <a:pt x="221164" y="303129"/>
                    <a:pt x="220122" y="307101"/>
                    <a:pt x="219247" y="311093"/>
                  </a:cubicBezTo>
                  <a:cubicBezTo>
                    <a:pt x="218664" y="313776"/>
                    <a:pt x="218164" y="316458"/>
                    <a:pt x="217706" y="319161"/>
                  </a:cubicBezTo>
                  <a:cubicBezTo>
                    <a:pt x="216602" y="325919"/>
                    <a:pt x="215894" y="332740"/>
                    <a:pt x="215665" y="339581"/>
                  </a:cubicBezTo>
                  <a:cubicBezTo>
                    <a:pt x="215623" y="340330"/>
                    <a:pt x="216206" y="340995"/>
                    <a:pt x="216977" y="341036"/>
                  </a:cubicBezTo>
                  <a:cubicBezTo>
                    <a:pt x="217727" y="341078"/>
                    <a:pt x="218373" y="340475"/>
                    <a:pt x="218414" y="339726"/>
                  </a:cubicBezTo>
                  <a:cubicBezTo>
                    <a:pt x="218831" y="334362"/>
                    <a:pt x="219602" y="329059"/>
                    <a:pt x="220518" y="323757"/>
                  </a:cubicBezTo>
                  <a:cubicBezTo>
                    <a:pt x="221226" y="319785"/>
                    <a:pt x="222060" y="315834"/>
                    <a:pt x="222914" y="311904"/>
                  </a:cubicBezTo>
                  <a:cubicBezTo>
                    <a:pt x="223768" y="307933"/>
                    <a:pt x="224643" y="303982"/>
                    <a:pt x="225622" y="300073"/>
                  </a:cubicBezTo>
                  <a:cubicBezTo>
                    <a:pt x="226163" y="297889"/>
                    <a:pt x="226747" y="295727"/>
                    <a:pt x="227351" y="293564"/>
                  </a:cubicBezTo>
                  <a:cubicBezTo>
                    <a:pt x="227976" y="291381"/>
                    <a:pt x="228601" y="289218"/>
                    <a:pt x="229267" y="287056"/>
                  </a:cubicBezTo>
                  <a:cubicBezTo>
                    <a:pt x="229476" y="286349"/>
                    <a:pt x="230121" y="285413"/>
                    <a:pt x="230663" y="284540"/>
                  </a:cubicBezTo>
                  <a:cubicBezTo>
                    <a:pt x="231205" y="283666"/>
                    <a:pt x="231663" y="282835"/>
                    <a:pt x="231809" y="282211"/>
                  </a:cubicBezTo>
                  <a:cubicBezTo>
                    <a:pt x="231975" y="281545"/>
                    <a:pt x="231913" y="281026"/>
                    <a:pt x="231684" y="280610"/>
                  </a:cubicBezTo>
                  <a:cubicBezTo>
                    <a:pt x="236392" y="289426"/>
                    <a:pt x="241058" y="298264"/>
                    <a:pt x="245703" y="307122"/>
                  </a:cubicBezTo>
                  <a:cubicBezTo>
                    <a:pt x="247619" y="310782"/>
                    <a:pt x="249515" y="314441"/>
                    <a:pt x="251432" y="318080"/>
                  </a:cubicBezTo>
                  <a:cubicBezTo>
                    <a:pt x="251265" y="317851"/>
                    <a:pt x="251119" y="317602"/>
                    <a:pt x="250848" y="317519"/>
                  </a:cubicBezTo>
                  <a:cubicBezTo>
                    <a:pt x="250536" y="317394"/>
                    <a:pt x="250077" y="317311"/>
                    <a:pt x="249453" y="317560"/>
                  </a:cubicBezTo>
                  <a:cubicBezTo>
                    <a:pt x="248765" y="317831"/>
                    <a:pt x="248432" y="318600"/>
                    <a:pt x="248703" y="319286"/>
                  </a:cubicBezTo>
                  <a:cubicBezTo>
                    <a:pt x="248765" y="319453"/>
                    <a:pt x="248848" y="319577"/>
                    <a:pt x="248953" y="319702"/>
                  </a:cubicBezTo>
                  <a:cubicBezTo>
                    <a:pt x="248494" y="320970"/>
                    <a:pt x="247494" y="322863"/>
                    <a:pt x="247286" y="323923"/>
                  </a:cubicBezTo>
                  <a:lnTo>
                    <a:pt x="245078" y="335838"/>
                  </a:lnTo>
                  <a:cubicBezTo>
                    <a:pt x="244557" y="338770"/>
                    <a:pt x="244057" y="341681"/>
                    <a:pt x="243682" y="344592"/>
                  </a:cubicBezTo>
                  <a:cubicBezTo>
                    <a:pt x="243307" y="347524"/>
                    <a:pt x="243037" y="350477"/>
                    <a:pt x="242870" y="353430"/>
                  </a:cubicBezTo>
                  <a:cubicBezTo>
                    <a:pt x="242578" y="359314"/>
                    <a:pt x="242724" y="365220"/>
                    <a:pt x="243328" y="371208"/>
                  </a:cubicBezTo>
                  <a:cubicBezTo>
                    <a:pt x="243391" y="371957"/>
                    <a:pt x="244057" y="372539"/>
                    <a:pt x="244807" y="372477"/>
                  </a:cubicBezTo>
                  <a:cubicBezTo>
                    <a:pt x="245578" y="372414"/>
                    <a:pt x="246140" y="371749"/>
                    <a:pt x="246078" y="371000"/>
                  </a:cubicBezTo>
                  <a:cubicBezTo>
                    <a:pt x="245828" y="366322"/>
                    <a:pt x="245932" y="361706"/>
                    <a:pt x="246224" y="357131"/>
                  </a:cubicBezTo>
                  <a:cubicBezTo>
                    <a:pt x="246432" y="353679"/>
                    <a:pt x="246786" y="350227"/>
                    <a:pt x="247182" y="346776"/>
                  </a:cubicBezTo>
                  <a:cubicBezTo>
                    <a:pt x="247578" y="343345"/>
                    <a:pt x="247994" y="339893"/>
                    <a:pt x="248557" y="336420"/>
                  </a:cubicBezTo>
                  <a:lnTo>
                    <a:pt x="250223" y="324422"/>
                  </a:lnTo>
                  <a:cubicBezTo>
                    <a:pt x="250369" y="323403"/>
                    <a:pt x="251244" y="321594"/>
                    <a:pt x="251619" y="320409"/>
                  </a:cubicBezTo>
                  <a:cubicBezTo>
                    <a:pt x="251848" y="319577"/>
                    <a:pt x="251827" y="319016"/>
                    <a:pt x="251702" y="318621"/>
                  </a:cubicBezTo>
                  <a:cubicBezTo>
                    <a:pt x="253973" y="322967"/>
                    <a:pt x="256243" y="327292"/>
                    <a:pt x="258514" y="331638"/>
                  </a:cubicBezTo>
                  <a:cubicBezTo>
                    <a:pt x="262764" y="339830"/>
                    <a:pt x="267034" y="348002"/>
                    <a:pt x="271263" y="356216"/>
                  </a:cubicBezTo>
                  <a:cubicBezTo>
                    <a:pt x="276595" y="366530"/>
                    <a:pt x="281324" y="377134"/>
                    <a:pt x="286407" y="387552"/>
                  </a:cubicBezTo>
                  <a:cubicBezTo>
                    <a:pt x="287698" y="390172"/>
                    <a:pt x="289011" y="392771"/>
                    <a:pt x="290344" y="395371"/>
                  </a:cubicBezTo>
                  <a:cubicBezTo>
                    <a:pt x="291802" y="398157"/>
                    <a:pt x="293448" y="403023"/>
                    <a:pt x="295489" y="406828"/>
                  </a:cubicBezTo>
                  <a:cubicBezTo>
                    <a:pt x="296531" y="408762"/>
                    <a:pt x="297676" y="410446"/>
                    <a:pt x="298947" y="411527"/>
                  </a:cubicBezTo>
                  <a:cubicBezTo>
                    <a:pt x="299489" y="412006"/>
                    <a:pt x="300322" y="411964"/>
                    <a:pt x="300801" y="411403"/>
                  </a:cubicBezTo>
                  <a:cubicBezTo>
                    <a:pt x="301301" y="410862"/>
                    <a:pt x="301239" y="410030"/>
                    <a:pt x="300697" y="409552"/>
                  </a:cubicBezTo>
                  <a:cubicBezTo>
                    <a:pt x="299655" y="408616"/>
                    <a:pt x="298739" y="407182"/>
                    <a:pt x="297906" y="405560"/>
                  </a:cubicBezTo>
                  <a:close/>
                  <a:moveTo>
                    <a:pt x="297281" y="352743"/>
                  </a:moveTo>
                  <a:cubicBezTo>
                    <a:pt x="297864" y="353180"/>
                    <a:pt x="298697" y="353055"/>
                    <a:pt x="299135" y="352473"/>
                  </a:cubicBezTo>
                  <a:cubicBezTo>
                    <a:pt x="299343" y="352224"/>
                    <a:pt x="299447" y="351870"/>
                    <a:pt x="299405" y="351413"/>
                  </a:cubicBezTo>
                  <a:cubicBezTo>
                    <a:pt x="299385" y="351080"/>
                    <a:pt x="299114" y="350435"/>
                    <a:pt x="298510" y="349666"/>
                  </a:cubicBezTo>
                  <a:cubicBezTo>
                    <a:pt x="296510" y="347087"/>
                    <a:pt x="290282" y="341348"/>
                    <a:pt x="289782" y="340870"/>
                  </a:cubicBezTo>
                  <a:cubicBezTo>
                    <a:pt x="286698" y="337917"/>
                    <a:pt x="283574" y="334986"/>
                    <a:pt x="280366" y="332158"/>
                  </a:cubicBezTo>
                  <a:cubicBezTo>
                    <a:pt x="278199" y="330286"/>
                    <a:pt x="276012" y="328456"/>
                    <a:pt x="273783" y="326689"/>
                  </a:cubicBezTo>
                  <a:cubicBezTo>
                    <a:pt x="268201" y="322218"/>
                    <a:pt x="262389" y="318080"/>
                    <a:pt x="256473" y="314109"/>
                  </a:cubicBezTo>
                  <a:cubicBezTo>
                    <a:pt x="255848" y="313672"/>
                    <a:pt x="254973" y="313817"/>
                    <a:pt x="254535" y="314441"/>
                  </a:cubicBezTo>
                  <a:cubicBezTo>
                    <a:pt x="254098" y="315065"/>
                    <a:pt x="254265" y="315938"/>
                    <a:pt x="254890" y="316375"/>
                  </a:cubicBezTo>
                  <a:cubicBezTo>
                    <a:pt x="259431" y="319702"/>
                    <a:pt x="263826" y="323237"/>
                    <a:pt x="268201" y="326814"/>
                  </a:cubicBezTo>
                  <a:cubicBezTo>
                    <a:pt x="270825" y="328955"/>
                    <a:pt x="273408" y="331159"/>
                    <a:pt x="275991" y="333343"/>
                  </a:cubicBezTo>
                  <a:cubicBezTo>
                    <a:pt x="279887" y="336607"/>
                    <a:pt x="283761" y="339893"/>
                    <a:pt x="287532" y="343282"/>
                  </a:cubicBezTo>
                  <a:cubicBezTo>
                    <a:pt x="288032" y="343740"/>
                    <a:pt x="294344" y="348980"/>
                    <a:pt x="296406" y="351392"/>
                  </a:cubicBezTo>
                  <a:cubicBezTo>
                    <a:pt x="296510" y="351496"/>
                    <a:pt x="296635" y="351600"/>
                    <a:pt x="296739" y="351704"/>
                  </a:cubicBezTo>
                  <a:cubicBezTo>
                    <a:pt x="296843" y="351808"/>
                    <a:pt x="296885" y="351870"/>
                    <a:pt x="296822" y="351912"/>
                  </a:cubicBezTo>
                  <a:cubicBezTo>
                    <a:pt x="296802" y="351912"/>
                    <a:pt x="296781" y="351932"/>
                    <a:pt x="296760" y="351912"/>
                  </a:cubicBezTo>
                  <a:cubicBezTo>
                    <a:pt x="296822" y="352244"/>
                    <a:pt x="296989" y="352535"/>
                    <a:pt x="297281" y="352743"/>
                  </a:cubicBezTo>
                  <a:close/>
                  <a:moveTo>
                    <a:pt x="277095" y="296018"/>
                  </a:moveTo>
                  <a:cubicBezTo>
                    <a:pt x="272679" y="292899"/>
                    <a:pt x="268242" y="289842"/>
                    <a:pt x="263555" y="287285"/>
                  </a:cubicBezTo>
                  <a:cubicBezTo>
                    <a:pt x="255723" y="282980"/>
                    <a:pt x="247286" y="279965"/>
                    <a:pt x="237620" y="279487"/>
                  </a:cubicBezTo>
                  <a:cubicBezTo>
                    <a:pt x="236871" y="279445"/>
                    <a:pt x="236204" y="280028"/>
                    <a:pt x="236142" y="280776"/>
                  </a:cubicBezTo>
                  <a:cubicBezTo>
                    <a:pt x="236100" y="281545"/>
                    <a:pt x="236683" y="282190"/>
                    <a:pt x="237433" y="282252"/>
                  </a:cubicBezTo>
                  <a:cubicBezTo>
                    <a:pt x="244245" y="282835"/>
                    <a:pt x="250307" y="284810"/>
                    <a:pt x="255973" y="287493"/>
                  </a:cubicBezTo>
                  <a:cubicBezTo>
                    <a:pt x="259285" y="289052"/>
                    <a:pt x="262451" y="290861"/>
                    <a:pt x="265555" y="292774"/>
                  </a:cubicBezTo>
                  <a:cubicBezTo>
                    <a:pt x="267638" y="294063"/>
                    <a:pt x="269700" y="295373"/>
                    <a:pt x="271763" y="296725"/>
                  </a:cubicBezTo>
                  <a:cubicBezTo>
                    <a:pt x="279574" y="301861"/>
                    <a:pt x="287240" y="307351"/>
                    <a:pt x="295573" y="311551"/>
                  </a:cubicBezTo>
                  <a:cubicBezTo>
                    <a:pt x="296218" y="311904"/>
                    <a:pt x="297010" y="311655"/>
                    <a:pt x="297364" y="311010"/>
                  </a:cubicBezTo>
                  <a:cubicBezTo>
                    <a:pt x="297697" y="310366"/>
                    <a:pt x="297447" y="309576"/>
                    <a:pt x="296802" y="309222"/>
                  </a:cubicBezTo>
                  <a:cubicBezTo>
                    <a:pt x="289906" y="305417"/>
                    <a:pt x="283553" y="300593"/>
                    <a:pt x="277095" y="296018"/>
                  </a:cubicBezTo>
                  <a:close/>
                  <a:moveTo>
                    <a:pt x="271658" y="266907"/>
                  </a:moveTo>
                  <a:cubicBezTo>
                    <a:pt x="267784" y="264807"/>
                    <a:pt x="263493" y="261583"/>
                    <a:pt x="260639" y="260294"/>
                  </a:cubicBezTo>
                  <a:cubicBezTo>
                    <a:pt x="258389" y="259296"/>
                    <a:pt x="256139" y="258381"/>
                    <a:pt x="253869" y="257549"/>
                  </a:cubicBezTo>
                  <a:cubicBezTo>
                    <a:pt x="251577" y="256718"/>
                    <a:pt x="249265" y="255990"/>
                    <a:pt x="246932" y="255325"/>
                  </a:cubicBezTo>
                  <a:cubicBezTo>
                    <a:pt x="244141" y="254534"/>
                    <a:pt x="241308" y="253848"/>
                    <a:pt x="238475" y="253245"/>
                  </a:cubicBezTo>
                  <a:cubicBezTo>
                    <a:pt x="234246" y="252330"/>
                    <a:pt x="229955" y="251623"/>
                    <a:pt x="225643" y="250958"/>
                  </a:cubicBezTo>
                  <a:cubicBezTo>
                    <a:pt x="224893" y="250833"/>
                    <a:pt x="224164" y="251332"/>
                    <a:pt x="224039" y="252081"/>
                  </a:cubicBezTo>
                  <a:cubicBezTo>
                    <a:pt x="223914" y="252829"/>
                    <a:pt x="224414" y="253536"/>
                    <a:pt x="225164" y="253682"/>
                  </a:cubicBezTo>
                  <a:cubicBezTo>
                    <a:pt x="231038" y="254867"/>
                    <a:pt x="236787" y="256239"/>
                    <a:pt x="242495" y="257861"/>
                  </a:cubicBezTo>
                  <a:cubicBezTo>
                    <a:pt x="244766" y="258506"/>
                    <a:pt x="247015" y="259213"/>
                    <a:pt x="249265" y="259941"/>
                  </a:cubicBezTo>
                  <a:cubicBezTo>
                    <a:pt x="252619" y="261001"/>
                    <a:pt x="255973" y="262145"/>
                    <a:pt x="259264" y="263517"/>
                  </a:cubicBezTo>
                  <a:cubicBezTo>
                    <a:pt x="262118" y="264661"/>
                    <a:pt x="266430" y="267655"/>
                    <a:pt x="270325" y="269506"/>
                  </a:cubicBezTo>
                  <a:cubicBezTo>
                    <a:pt x="272408" y="270504"/>
                    <a:pt x="274408" y="271211"/>
                    <a:pt x="276033" y="271273"/>
                  </a:cubicBezTo>
                  <a:cubicBezTo>
                    <a:pt x="276762" y="271315"/>
                    <a:pt x="277408" y="270774"/>
                    <a:pt x="277449" y="270047"/>
                  </a:cubicBezTo>
                  <a:cubicBezTo>
                    <a:pt x="277491" y="269319"/>
                    <a:pt x="276950" y="268674"/>
                    <a:pt x="276220" y="268633"/>
                  </a:cubicBezTo>
                  <a:cubicBezTo>
                    <a:pt x="274887" y="268508"/>
                    <a:pt x="273325" y="267801"/>
                    <a:pt x="271658" y="266907"/>
                  </a:cubicBezTo>
                  <a:close/>
                  <a:moveTo>
                    <a:pt x="267284" y="359647"/>
                  </a:moveTo>
                  <a:lnTo>
                    <a:pt x="267346" y="359772"/>
                  </a:lnTo>
                  <a:cubicBezTo>
                    <a:pt x="267346" y="359709"/>
                    <a:pt x="267305" y="359730"/>
                    <a:pt x="267305" y="359668"/>
                  </a:cubicBezTo>
                  <a:cubicBezTo>
                    <a:pt x="267305" y="359668"/>
                    <a:pt x="267284" y="359668"/>
                    <a:pt x="267284" y="359647"/>
                  </a:cubicBezTo>
                  <a:close/>
                  <a:moveTo>
                    <a:pt x="269680" y="358482"/>
                  </a:moveTo>
                  <a:cubicBezTo>
                    <a:pt x="269263" y="357796"/>
                    <a:pt x="268721" y="357651"/>
                    <a:pt x="268242" y="357775"/>
                  </a:cubicBezTo>
                  <a:cubicBezTo>
                    <a:pt x="267513" y="357900"/>
                    <a:pt x="267034" y="358586"/>
                    <a:pt x="267180" y="359314"/>
                  </a:cubicBezTo>
                  <a:cubicBezTo>
                    <a:pt x="267305" y="359335"/>
                    <a:pt x="267305" y="359501"/>
                    <a:pt x="267305" y="359668"/>
                  </a:cubicBezTo>
                  <a:cubicBezTo>
                    <a:pt x="267305" y="359668"/>
                    <a:pt x="267305" y="359689"/>
                    <a:pt x="267326" y="359689"/>
                  </a:cubicBezTo>
                  <a:cubicBezTo>
                    <a:pt x="267326" y="359730"/>
                    <a:pt x="267346" y="359751"/>
                    <a:pt x="267346" y="359772"/>
                  </a:cubicBezTo>
                  <a:cubicBezTo>
                    <a:pt x="267284" y="360354"/>
                    <a:pt x="266888" y="361269"/>
                    <a:pt x="266888" y="361310"/>
                  </a:cubicBezTo>
                  <a:lnTo>
                    <a:pt x="266180" y="365760"/>
                  </a:lnTo>
                  <a:cubicBezTo>
                    <a:pt x="265992" y="367278"/>
                    <a:pt x="265763" y="368775"/>
                    <a:pt x="265638" y="370293"/>
                  </a:cubicBezTo>
                  <a:cubicBezTo>
                    <a:pt x="265555" y="371312"/>
                    <a:pt x="265513" y="372310"/>
                    <a:pt x="265472" y="373329"/>
                  </a:cubicBezTo>
                  <a:cubicBezTo>
                    <a:pt x="265409" y="375887"/>
                    <a:pt x="265493" y="378424"/>
                    <a:pt x="265597" y="380981"/>
                  </a:cubicBezTo>
                  <a:cubicBezTo>
                    <a:pt x="265576" y="381730"/>
                    <a:pt x="266180" y="382354"/>
                    <a:pt x="266951" y="382375"/>
                  </a:cubicBezTo>
                  <a:cubicBezTo>
                    <a:pt x="267721" y="382395"/>
                    <a:pt x="268346" y="381772"/>
                    <a:pt x="268346" y="381023"/>
                  </a:cubicBezTo>
                  <a:cubicBezTo>
                    <a:pt x="268492" y="379214"/>
                    <a:pt x="268700" y="377446"/>
                    <a:pt x="268888" y="375658"/>
                  </a:cubicBezTo>
                  <a:cubicBezTo>
                    <a:pt x="269013" y="374452"/>
                    <a:pt x="269138" y="373267"/>
                    <a:pt x="269242" y="372082"/>
                  </a:cubicBezTo>
                  <a:cubicBezTo>
                    <a:pt x="269346" y="371084"/>
                    <a:pt x="269409" y="370085"/>
                    <a:pt x="269471" y="369087"/>
                  </a:cubicBezTo>
                  <a:lnTo>
                    <a:pt x="269846" y="361602"/>
                  </a:lnTo>
                  <a:cubicBezTo>
                    <a:pt x="269846" y="361518"/>
                    <a:pt x="269909" y="359896"/>
                    <a:pt x="269867" y="359273"/>
                  </a:cubicBezTo>
                  <a:cubicBezTo>
                    <a:pt x="269825" y="358878"/>
                    <a:pt x="269742" y="358586"/>
                    <a:pt x="269680" y="358482"/>
                  </a:cubicBezTo>
                  <a:close/>
                  <a:moveTo>
                    <a:pt x="164649" y="207852"/>
                  </a:moveTo>
                  <a:cubicBezTo>
                    <a:pt x="164628" y="207728"/>
                    <a:pt x="164524" y="207748"/>
                    <a:pt x="164399" y="207832"/>
                  </a:cubicBezTo>
                  <a:lnTo>
                    <a:pt x="164503" y="207894"/>
                  </a:lnTo>
                  <a:lnTo>
                    <a:pt x="164649" y="207852"/>
                  </a:lnTo>
                  <a:close/>
                  <a:moveTo>
                    <a:pt x="70868" y="199472"/>
                  </a:moveTo>
                  <a:cubicBezTo>
                    <a:pt x="76971" y="198703"/>
                    <a:pt x="83033" y="197559"/>
                    <a:pt x="88637" y="196312"/>
                  </a:cubicBezTo>
                  <a:cubicBezTo>
                    <a:pt x="101135" y="193505"/>
                    <a:pt x="110759" y="190323"/>
                    <a:pt x="113467" y="189408"/>
                  </a:cubicBezTo>
                  <a:cubicBezTo>
                    <a:pt x="116467" y="190739"/>
                    <a:pt x="119508" y="192132"/>
                    <a:pt x="122508" y="193442"/>
                  </a:cubicBezTo>
                  <a:cubicBezTo>
                    <a:pt x="125799" y="194856"/>
                    <a:pt x="129091" y="196229"/>
                    <a:pt x="132403" y="197580"/>
                  </a:cubicBezTo>
                  <a:cubicBezTo>
                    <a:pt x="133674" y="198100"/>
                    <a:pt x="134923" y="198620"/>
                    <a:pt x="136194" y="199119"/>
                  </a:cubicBezTo>
                  <a:cubicBezTo>
                    <a:pt x="132965" y="200886"/>
                    <a:pt x="125695" y="203444"/>
                    <a:pt x="125258" y="203631"/>
                  </a:cubicBezTo>
                  <a:cubicBezTo>
                    <a:pt x="120008" y="206168"/>
                    <a:pt x="114613" y="208455"/>
                    <a:pt x="109155" y="210535"/>
                  </a:cubicBezTo>
                  <a:cubicBezTo>
                    <a:pt x="105531" y="211907"/>
                    <a:pt x="101885" y="213196"/>
                    <a:pt x="98177" y="214319"/>
                  </a:cubicBezTo>
                  <a:cubicBezTo>
                    <a:pt x="92011" y="216149"/>
                    <a:pt x="85720" y="217584"/>
                    <a:pt x="79263" y="218228"/>
                  </a:cubicBezTo>
                  <a:cubicBezTo>
                    <a:pt x="78513" y="218291"/>
                    <a:pt x="77930" y="218977"/>
                    <a:pt x="77992" y="219726"/>
                  </a:cubicBezTo>
                  <a:cubicBezTo>
                    <a:pt x="78055" y="220474"/>
                    <a:pt x="78721" y="221056"/>
                    <a:pt x="79492" y="220994"/>
                  </a:cubicBezTo>
                  <a:cubicBezTo>
                    <a:pt x="87866" y="220453"/>
                    <a:pt x="96032" y="218852"/>
                    <a:pt x="103927" y="216336"/>
                  </a:cubicBezTo>
                  <a:cubicBezTo>
                    <a:pt x="107093" y="215338"/>
                    <a:pt x="110218" y="214174"/>
                    <a:pt x="113280" y="212905"/>
                  </a:cubicBezTo>
                  <a:cubicBezTo>
                    <a:pt x="117863" y="211013"/>
                    <a:pt x="122321" y="208830"/>
                    <a:pt x="126716" y="206542"/>
                  </a:cubicBezTo>
                  <a:cubicBezTo>
                    <a:pt x="127174" y="206314"/>
                    <a:pt x="135673" y="202924"/>
                    <a:pt x="138444" y="200990"/>
                  </a:cubicBezTo>
                  <a:cubicBezTo>
                    <a:pt x="138819" y="200741"/>
                    <a:pt x="138902" y="200554"/>
                    <a:pt x="139110" y="200304"/>
                  </a:cubicBezTo>
                  <a:cubicBezTo>
                    <a:pt x="143693" y="202134"/>
                    <a:pt x="148255" y="203985"/>
                    <a:pt x="152817" y="205877"/>
                  </a:cubicBezTo>
                  <a:cubicBezTo>
                    <a:pt x="151942" y="206875"/>
                    <a:pt x="150838" y="208497"/>
                    <a:pt x="150068" y="209162"/>
                  </a:cubicBezTo>
                  <a:cubicBezTo>
                    <a:pt x="148505" y="210535"/>
                    <a:pt x="146901" y="211886"/>
                    <a:pt x="145276" y="213196"/>
                  </a:cubicBezTo>
                  <a:cubicBezTo>
                    <a:pt x="143652" y="214486"/>
                    <a:pt x="142027" y="215754"/>
                    <a:pt x="140319" y="216939"/>
                  </a:cubicBezTo>
                  <a:cubicBezTo>
                    <a:pt x="138048" y="218582"/>
                    <a:pt x="135673" y="220038"/>
                    <a:pt x="133257" y="221410"/>
                  </a:cubicBezTo>
                  <a:cubicBezTo>
                    <a:pt x="130820" y="222803"/>
                    <a:pt x="128341" y="224092"/>
                    <a:pt x="125820" y="225278"/>
                  </a:cubicBezTo>
                  <a:cubicBezTo>
                    <a:pt x="120717" y="227627"/>
                    <a:pt x="115425" y="229603"/>
                    <a:pt x="110009" y="231100"/>
                  </a:cubicBezTo>
                  <a:cubicBezTo>
                    <a:pt x="109259" y="231287"/>
                    <a:pt x="108822" y="232036"/>
                    <a:pt x="109009" y="232763"/>
                  </a:cubicBezTo>
                  <a:cubicBezTo>
                    <a:pt x="109176" y="233512"/>
                    <a:pt x="109926" y="233949"/>
                    <a:pt x="110676" y="233761"/>
                  </a:cubicBezTo>
                  <a:cubicBezTo>
                    <a:pt x="116342" y="232493"/>
                    <a:pt x="121946" y="230809"/>
                    <a:pt x="127278" y="228542"/>
                  </a:cubicBezTo>
                  <a:cubicBezTo>
                    <a:pt x="129966" y="227398"/>
                    <a:pt x="132590" y="226109"/>
                    <a:pt x="135111" y="224654"/>
                  </a:cubicBezTo>
                  <a:cubicBezTo>
                    <a:pt x="137652" y="223198"/>
                    <a:pt x="140069" y="221555"/>
                    <a:pt x="142423" y="219809"/>
                  </a:cubicBezTo>
                  <a:cubicBezTo>
                    <a:pt x="144131" y="218499"/>
                    <a:pt x="145797" y="217147"/>
                    <a:pt x="147401" y="215712"/>
                  </a:cubicBezTo>
                  <a:cubicBezTo>
                    <a:pt x="149005" y="214298"/>
                    <a:pt x="150567" y="212843"/>
                    <a:pt x="152109" y="211366"/>
                  </a:cubicBezTo>
                  <a:cubicBezTo>
                    <a:pt x="152901" y="210597"/>
                    <a:pt x="154088" y="208705"/>
                    <a:pt x="154942" y="207582"/>
                  </a:cubicBezTo>
                  <a:cubicBezTo>
                    <a:pt x="155004" y="207603"/>
                    <a:pt x="155046" y="207603"/>
                    <a:pt x="155109" y="207603"/>
                  </a:cubicBezTo>
                  <a:cubicBezTo>
                    <a:pt x="155421" y="207603"/>
                    <a:pt x="155442" y="207229"/>
                    <a:pt x="155650" y="207041"/>
                  </a:cubicBezTo>
                  <a:cubicBezTo>
                    <a:pt x="156400" y="207395"/>
                    <a:pt x="161420" y="209807"/>
                    <a:pt x="163629" y="210389"/>
                  </a:cubicBezTo>
                  <a:cubicBezTo>
                    <a:pt x="164149" y="210514"/>
                    <a:pt x="164587" y="210556"/>
                    <a:pt x="164837" y="210535"/>
                  </a:cubicBezTo>
                  <a:cubicBezTo>
                    <a:pt x="165337" y="210472"/>
                    <a:pt x="165649" y="210264"/>
                    <a:pt x="165857" y="210056"/>
                  </a:cubicBezTo>
                  <a:cubicBezTo>
                    <a:pt x="166357" y="209516"/>
                    <a:pt x="166337" y="208684"/>
                    <a:pt x="165795" y="208185"/>
                  </a:cubicBezTo>
                  <a:cubicBezTo>
                    <a:pt x="165482" y="207873"/>
                    <a:pt x="165045" y="207769"/>
                    <a:pt x="164649" y="207852"/>
                  </a:cubicBezTo>
                  <a:cubicBezTo>
                    <a:pt x="164649" y="207852"/>
                    <a:pt x="164649" y="207873"/>
                    <a:pt x="164649" y="207894"/>
                  </a:cubicBezTo>
                  <a:cubicBezTo>
                    <a:pt x="164649" y="207936"/>
                    <a:pt x="164587" y="207915"/>
                    <a:pt x="164503" y="207894"/>
                  </a:cubicBezTo>
                  <a:cubicBezTo>
                    <a:pt x="164316" y="207936"/>
                    <a:pt x="164128" y="208039"/>
                    <a:pt x="163983" y="208185"/>
                  </a:cubicBezTo>
                  <a:cubicBezTo>
                    <a:pt x="164066" y="208102"/>
                    <a:pt x="164253" y="207936"/>
                    <a:pt x="164399" y="207832"/>
                  </a:cubicBezTo>
                  <a:cubicBezTo>
                    <a:pt x="164358" y="207832"/>
                    <a:pt x="164337" y="207811"/>
                    <a:pt x="164316" y="207811"/>
                  </a:cubicBezTo>
                  <a:cubicBezTo>
                    <a:pt x="163358" y="207561"/>
                    <a:pt x="161837" y="206875"/>
                    <a:pt x="160379" y="206210"/>
                  </a:cubicBezTo>
                  <a:cubicBezTo>
                    <a:pt x="160400" y="206002"/>
                    <a:pt x="160691" y="205919"/>
                    <a:pt x="160629" y="205711"/>
                  </a:cubicBezTo>
                  <a:cubicBezTo>
                    <a:pt x="159796" y="203174"/>
                    <a:pt x="158025" y="197206"/>
                    <a:pt x="156463" y="192465"/>
                  </a:cubicBezTo>
                  <a:cubicBezTo>
                    <a:pt x="155671" y="190053"/>
                    <a:pt x="154921" y="187953"/>
                    <a:pt x="154380" y="186726"/>
                  </a:cubicBezTo>
                  <a:cubicBezTo>
                    <a:pt x="153005" y="183628"/>
                    <a:pt x="150963" y="179677"/>
                    <a:pt x="148526" y="175414"/>
                  </a:cubicBezTo>
                  <a:cubicBezTo>
                    <a:pt x="147172" y="173064"/>
                    <a:pt x="145714" y="170631"/>
                    <a:pt x="144172" y="168178"/>
                  </a:cubicBezTo>
                  <a:cubicBezTo>
                    <a:pt x="141964" y="164622"/>
                    <a:pt x="139590" y="161025"/>
                    <a:pt x="137236" y="157615"/>
                  </a:cubicBezTo>
                  <a:cubicBezTo>
                    <a:pt x="133090" y="151543"/>
                    <a:pt x="129007" y="146053"/>
                    <a:pt x="125987" y="142310"/>
                  </a:cubicBezTo>
                  <a:cubicBezTo>
                    <a:pt x="125529" y="141707"/>
                    <a:pt x="124654" y="141603"/>
                    <a:pt x="124050" y="142082"/>
                  </a:cubicBezTo>
                  <a:cubicBezTo>
                    <a:pt x="123445" y="142539"/>
                    <a:pt x="123341" y="143412"/>
                    <a:pt x="123820" y="144015"/>
                  </a:cubicBezTo>
                  <a:cubicBezTo>
                    <a:pt x="127591" y="149048"/>
                    <a:pt x="133028" y="157323"/>
                    <a:pt x="138256" y="165703"/>
                  </a:cubicBezTo>
                  <a:cubicBezTo>
                    <a:pt x="140631" y="169467"/>
                    <a:pt x="142964" y="173272"/>
                    <a:pt x="145068" y="176807"/>
                  </a:cubicBezTo>
                  <a:cubicBezTo>
                    <a:pt x="147609" y="181112"/>
                    <a:pt x="149838" y="185042"/>
                    <a:pt x="151317" y="188119"/>
                  </a:cubicBezTo>
                  <a:cubicBezTo>
                    <a:pt x="151859" y="189284"/>
                    <a:pt x="152630" y="191259"/>
                    <a:pt x="153463" y="193505"/>
                  </a:cubicBezTo>
                  <a:cubicBezTo>
                    <a:pt x="154879" y="197372"/>
                    <a:pt x="156442" y="201926"/>
                    <a:pt x="157483" y="204837"/>
                  </a:cubicBezTo>
                  <a:cubicBezTo>
                    <a:pt x="157088" y="204629"/>
                    <a:pt x="156692" y="204463"/>
                    <a:pt x="156608" y="204421"/>
                  </a:cubicBezTo>
                  <a:cubicBezTo>
                    <a:pt x="151442" y="202134"/>
                    <a:pt x="146235" y="199972"/>
                    <a:pt x="141027" y="197788"/>
                  </a:cubicBezTo>
                  <a:cubicBezTo>
                    <a:pt x="141006" y="197643"/>
                    <a:pt x="141214" y="197539"/>
                    <a:pt x="141152" y="197393"/>
                  </a:cubicBezTo>
                  <a:cubicBezTo>
                    <a:pt x="141152" y="197393"/>
                    <a:pt x="135673" y="186913"/>
                    <a:pt x="128549" y="174478"/>
                  </a:cubicBezTo>
                  <a:cubicBezTo>
                    <a:pt x="125737" y="169613"/>
                    <a:pt x="122696" y="164435"/>
                    <a:pt x="119633" y="159486"/>
                  </a:cubicBezTo>
                  <a:cubicBezTo>
                    <a:pt x="117488" y="156055"/>
                    <a:pt x="115342" y="152770"/>
                    <a:pt x="113280" y="149713"/>
                  </a:cubicBezTo>
                  <a:cubicBezTo>
                    <a:pt x="109093" y="143516"/>
                    <a:pt x="105281" y="138401"/>
                    <a:pt x="102614" y="135656"/>
                  </a:cubicBezTo>
                  <a:cubicBezTo>
                    <a:pt x="102094" y="135095"/>
                    <a:pt x="101219" y="135053"/>
                    <a:pt x="100656" y="135573"/>
                  </a:cubicBezTo>
                  <a:cubicBezTo>
                    <a:pt x="100094" y="136093"/>
                    <a:pt x="100073" y="136966"/>
                    <a:pt x="100594" y="137528"/>
                  </a:cubicBezTo>
                  <a:cubicBezTo>
                    <a:pt x="103573" y="140834"/>
                    <a:pt x="107926" y="147509"/>
                    <a:pt x="112697" y="155265"/>
                  </a:cubicBezTo>
                  <a:cubicBezTo>
                    <a:pt x="114759" y="158592"/>
                    <a:pt x="116884" y="162106"/>
                    <a:pt x="119008" y="165641"/>
                  </a:cubicBezTo>
                  <a:cubicBezTo>
                    <a:pt x="120425" y="167949"/>
                    <a:pt x="121841" y="170278"/>
                    <a:pt x="123216" y="172565"/>
                  </a:cubicBezTo>
                  <a:cubicBezTo>
                    <a:pt x="129424" y="182733"/>
                    <a:pt x="134923" y="192028"/>
                    <a:pt x="137402" y="196249"/>
                  </a:cubicBezTo>
                  <a:cubicBezTo>
                    <a:pt x="135048" y="195251"/>
                    <a:pt x="132694" y="194253"/>
                    <a:pt x="130341" y="193234"/>
                  </a:cubicBezTo>
                  <a:cubicBezTo>
                    <a:pt x="128174" y="192299"/>
                    <a:pt x="126008" y="191342"/>
                    <a:pt x="123841" y="190386"/>
                  </a:cubicBezTo>
                  <a:cubicBezTo>
                    <a:pt x="117238" y="187433"/>
                    <a:pt x="110572" y="184355"/>
                    <a:pt x="103948" y="181319"/>
                  </a:cubicBezTo>
                  <a:cubicBezTo>
                    <a:pt x="104177" y="180987"/>
                    <a:pt x="104385" y="180467"/>
                    <a:pt x="103906" y="179594"/>
                  </a:cubicBezTo>
                  <a:cubicBezTo>
                    <a:pt x="103802" y="179365"/>
                    <a:pt x="103635" y="179178"/>
                    <a:pt x="103427" y="179053"/>
                  </a:cubicBezTo>
                  <a:cubicBezTo>
                    <a:pt x="102531" y="177639"/>
                    <a:pt x="100781" y="174707"/>
                    <a:pt x="99990" y="173418"/>
                  </a:cubicBezTo>
                  <a:cubicBezTo>
                    <a:pt x="98677" y="171297"/>
                    <a:pt x="97302" y="169197"/>
                    <a:pt x="95886" y="167117"/>
                  </a:cubicBezTo>
                  <a:cubicBezTo>
                    <a:pt x="94469" y="165038"/>
                    <a:pt x="93032" y="163000"/>
                    <a:pt x="91574" y="160962"/>
                  </a:cubicBezTo>
                  <a:cubicBezTo>
                    <a:pt x="89512" y="158134"/>
                    <a:pt x="87366" y="155306"/>
                    <a:pt x="85075" y="152541"/>
                  </a:cubicBezTo>
                  <a:cubicBezTo>
                    <a:pt x="82825" y="149817"/>
                    <a:pt x="80450" y="147155"/>
                    <a:pt x="77992" y="144577"/>
                  </a:cubicBezTo>
                  <a:cubicBezTo>
                    <a:pt x="73034" y="139378"/>
                    <a:pt x="67681" y="134533"/>
                    <a:pt x="62202" y="130250"/>
                  </a:cubicBezTo>
                  <a:cubicBezTo>
                    <a:pt x="61598" y="129751"/>
                    <a:pt x="60744" y="129855"/>
                    <a:pt x="60244" y="130437"/>
                  </a:cubicBezTo>
                  <a:cubicBezTo>
                    <a:pt x="59765" y="131019"/>
                    <a:pt x="59869" y="131893"/>
                    <a:pt x="60452" y="132371"/>
                  </a:cubicBezTo>
                  <a:cubicBezTo>
                    <a:pt x="65660" y="136800"/>
                    <a:pt x="70618" y="141791"/>
                    <a:pt x="75346" y="147010"/>
                  </a:cubicBezTo>
                  <a:cubicBezTo>
                    <a:pt x="77700" y="149609"/>
                    <a:pt x="79971" y="152250"/>
                    <a:pt x="82179" y="154911"/>
                  </a:cubicBezTo>
                  <a:cubicBezTo>
                    <a:pt x="84450" y="157635"/>
                    <a:pt x="86637" y="160339"/>
                    <a:pt x="88720" y="163083"/>
                  </a:cubicBezTo>
                  <a:cubicBezTo>
                    <a:pt x="90532" y="165433"/>
                    <a:pt x="92303" y="167804"/>
                    <a:pt x="94053" y="170216"/>
                  </a:cubicBezTo>
                  <a:cubicBezTo>
                    <a:pt x="95219" y="171817"/>
                    <a:pt x="96365" y="173418"/>
                    <a:pt x="97469" y="175061"/>
                  </a:cubicBezTo>
                  <a:cubicBezTo>
                    <a:pt x="98219" y="176163"/>
                    <a:pt x="99656" y="178325"/>
                    <a:pt x="100677" y="179843"/>
                  </a:cubicBezTo>
                  <a:cubicBezTo>
                    <a:pt x="93990" y="176766"/>
                    <a:pt x="87345" y="173730"/>
                    <a:pt x="80617" y="170694"/>
                  </a:cubicBezTo>
                  <a:cubicBezTo>
                    <a:pt x="78721" y="169841"/>
                    <a:pt x="76784" y="169051"/>
                    <a:pt x="74888" y="168219"/>
                  </a:cubicBezTo>
                  <a:cubicBezTo>
                    <a:pt x="74847" y="168011"/>
                    <a:pt x="75097" y="167845"/>
                    <a:pt x="74951" y="167658"/>
                  </a:cubicBezTo>
                  <a:cubicBezTo>
                    <a:pt x="71909" y="163603"/>
                    <a:pt x="66056" y="157968"/>
                    <a:pt x="59640" y="152437"/>
                  </a:cubicBezTo>
                  <a:cubicBezTo>
                    <a:pt x="58015" y="151044"/>
                    <a:pt x="56369" y="149671"/>
                    <a:pt x="54703" y="148341"/>
                  </a:cubicBezTo>
                  <a:cubicBezTo>
                    <a:pt x="53016" y="146968"/>
                    <a:pt x="51307" y="145637"/>
                    <a:pt x="49641" y="144390"/>
                  </a:cubicBezTo>
                  <a:cubicBezTo>
                    <a:pt x="41184" y="137985"/>
                    <a:pt x="34018" y="133161"/>
                    <a:pt x="34018" y="133161"/>
                  </a:cubicBezTo>
                  <a:cubicBezTo>
                    <a:pt x="33414" y="132704"/>
                    <a:pt x="32539" y="132849"/>
                    <a:pt x="32101" y="133473"/>
                  </a:cubicBezTo>
                  <a:cubicBezTo>
                    <a:pt x="31643" y="134076"/>
                    <a:pt x="31789" y="134949"/>
                    <a:pt x="32414" y="135386"/>
                  </a:cubicBezTo>
                  <a:cubicBezTo>
                    <a:pt x="32414" y="135386"/>
                    <a:pt x="36871" y="138838"/>
                    <a:pt x="42912" y="143683"/>
                  </a:cubicBezTo>
                  <a:lnTo>
                    <a:pt x="54515" y="152978"/>
                  </a:lnTo>
                  <a:cubicBezTo>
                    <a:pt x="56849" y="154849"/>
                    <a:pt x="59202" y="156720"/>
                    <a:pt x="61410" y="158571"/>
                  </a:cubicBezTo>
                  <a:cubicBezTo>
                    <a:pt x="64556" y="161191"/>
                    <a:pt x="67222" y="163624"/>
                    <a:pt x="69555" y="165891"/>
                  </a:cubicBezTo>
                  <a:cubicBezTo>
                    <a:pt x="63556" y="163270"/>
                    <a:pt x="57578" y="160588"/>
                    <a:pt x="51537" y="158093"/>
                  </a:cubicBezTo>
                  <a:cubicBezTo>
                    <a:pt x="35142" y="151314"/>
                    <a:pt x="18561" y="145138"/>
                    <a:pt x="1792" y="140065"/>
                  </a:cubicBezTo>
                  <a:cubicBezTo>
                    <a:pt x="1063" y="139836"/>
                    <a:pt x="292" y="140252"/>
                    <a:pt x="63" y="140959"/>
                  </a:cubicBezTo>
                  <a:cubicBezTo>
                    <a:pt x="-166" y="141687"/>
                    <a:pt x="250" y="142477"/>
                    <a:pt x="980" y="142705"/>
                  </a:cubicBezTo>
                  <a:cubicBezTo>
                    <a:pt x="17561" y="147987"/>
                    <a:pt x="33934" y="154454"/>
                    <a:pt x="50162" y="161357"/>
                  </a:cubicBezTo>
                  <a:cubicBezTo>
                    <a:pt x="57703" y="164580"/>
                    <a:pt x="65202" y="167949"/>
                    <a:pt x="72701" y="171297"/>
                  </a:cubicBezTo>
                  <a:cubicBezTo>
                    <a:pt x="68806" y="171442"/>
                    <a:pt x="63389" y="171754"/>
                    <a:pt x="57390" y="172108"/>
                  </a:cubicBezTo>
                  <a:cubicBezTo>
                    <a:pt x="54036" y="172295"/>
                    <a:pt x="50516" y="172503"/>
                    <a:pt x="47016" y="172732"/>
                  </a:cubicBezTo>
                  <a:cubicBezTo>
                    <a:pt x="43496" y="172960"/>
                    <a:pt x="39996" y="173210"/>
                    <a:pt x="36663" y="173376"/>
                  </a:cubicBezTo>
                  <a:cubicBezTo>
                    <a:pt x="30601" y="173709"/>
                    <a:pt x="25123" y="173875"/>
                    <a:pt x="21248" y="173563"/>
                  </a:cubicBezTo>
                  <a:cubicBezTo>
                    <a:pt x="20498" y="173480"/>
                    <a:pt x="19811" y="174021"/>
                    <a:pt x="19728" y="174790"/>
                  </a:cubicBezTo>
                  <a:cubicBezTo>
                    <a:pt x="19644" y="175539"/>
                    <a:pt x="20207" y="176225"/>
                    <a:pt x="20957" y="176308"/>
                  </a:cubicBezTo>
                  <a:cubicBezTo>
                    <a:pt x="25269" y="176870"/>
                    <a:pt x="31601" y="177015"/>
                    <a:pt x="38538" y="176828"/>
                  </a:cubicBezTo>
                  <a:cubicBezTo>
                    <a:pt x="42308" y="176724"/>
                    <a:pt x="46245" y="176537"/>
                    <a:pt x="50141" y="176267"/>
                  </a:cubicBezTo>
                  <a:cubicBezTo>
                    <a:pt x="54682" y="175955"/>
                    <a:pt x="59119" y="175539"/>
                    <a:pt x="63119" y="175144"/>
                  </a:cubicBezTo>
                  <a:cubicBezTo>
                    <a:pt x="68618" y="174645"/>
                    <a:pt x="73243" y="174146"/>
                    <a:pt x="76034" y="173979"/>
                  </a:cubicBezTo>
                  <a:cubicBezTo>
                    <a:pt x="76784" y="173938"/>
                    <a:pt x="77555" y="173792"/>
                    <a:pt x="77992" y="173771"/>
                  </a:cubicBezTo>
                  <a:lnTo>
                    <a:pt x="78055" y="173834"/>
                  </a:lnTo>
                  <a:lnTo>
                    <a:pt x="78013" y="173771"/>
                  </a:lnTo>
                  <a:cubicBezTo>
                    <a:pt x="78221" y="173771"/>
                    <a:pt x="78346" y="173813"/>
                    <a:pt x="78325" y="173938"/>
                  </a:cubicBezTo>
                  <a:cubicBezTo>
                    <a:pt x="78325" y="173958"/>
                    <a:pt x="78325" y="173979"/>
                    <a:pt x="78325" y="173979"/>
                  </a:cubicBezTo>
                  <a:cubicBezTo>
                    <a:pt x="78534" y="174062"/>
                    <a:pt x="78763" y="174104"/>
                    <a:pt x="79013" y="174083"/>
                  </a:cubicBezTo>
                  <a:cubicBezTo>
                    <a:pt x="79013" y="174083"/>
                    <a:pt x="79013" y="174062"/>
                    <a:pt x="79013" y="174062"/>
                  </a:cubicBezTo>
                  <a:cubicBezTo>
                    <a:pt x="79034" y="174083"/>
                    <a:pt x="79054" y="174083"/>
                    <a:pt x="79096" y="174104"/>
                  </a:cubicBezTo>
                  <a:cubicBezTo>
                    <a:pt x="89282" y="178679"/>
                    <a:pt x="99427" y="183191"/>
                    <a:pt x="109551" y="187682"/>
                  </a:cubicBezTo>
                  <a:cubicBezTo>
                    <a:pt x="105031" y="188930"/>
                    <a:pt x="97302" y="190947"/>
                    <a:pt x="87866" y="192839"/>
                  </a:cubicBezTo>
                  <a:cubicBezTo>
                    <a:pt x="82346" y="193962"/>
                    <a:pt x="76367" y="195002"/>
                    <a:pt x="70389" y="195792"/>
                  </a:cubicBezTo>
                  <a:cubicBezTo>
                    <a:pt x="65431" y="196457"/>
                    <a:pt x="60452" y="196956"/>
                    <a:pt x="55724" y="197081"/>
                  </a:cubicBezTo>
                  <a:cubicBezTo>
                    <a:pt x="50495" y="197206"/>
                    <a:pt x="45558" y="196956"/>
                    <a:pt x="41267" y="196000"/>
                  </a:cubicBezTo>
                  <a:cubicBezTo>
                    <a:pt x="40517" y="195834"/>
                    <a:pt x="39767" y="196291"/>
                    <a:pt x="39600" y="197019"/>
                  </a:cubicBezTo>
                  <a:cubicBezTo>
                    <a:pt x="39413" y="197767"/>
                    <a:pt x="39871" y="198516"/>
                    <a:pt x="40621" y="198682"/>
                  </a:cubicBezTo>
                  <a:cubicBezTo>
                    <a:pt x="45891" y="200055"/>
                    <a:pt x="52161" y="200533"/>
                    <a:pt x="58807" y="200367"/>
                  </a:cubicBezTo>
                  <a:cubicBezTo>
                    <a:pt x="62764" y="200263"/>
                    <a:pt x="66827" y="199972"/>
                    <a:pt x="70868" y="199472"/>
                  </a:cubicBezTo>
                  <a:close/>
                  <a:moveTo>
                    <a:pt x="218373" y="28527"/>
                  </a:moveTo>
                  <a:lnTo>
                    <a:pt x="218373" y="28527"/>
                  </a:lnTo>
                  <a:lnTo>
                    <a:pt x="218331" y="28548"/>
                  </a:lnTo>
                  <a:lnTo>
                    <a:pt x="218373" y="28527"/>
                  </a:lnTo>
                  <a:lnTo>
                    <a:pt x="218373" y="28527"/>
                  </a:lnTo>
                  <a:lnTo>
                    <a:pt x="218352" y="28589"/>
                  </a:lnTo>
                  <a:lnTo>
                    <a:pt x="218331" y="28589"/>
                  </a:lnTo>
                  <a:lnTo>
                    <a:pt x="218331" y="28610"/>
                  </a:lnTo>
                  <a:lnTo>
                    <a:pt x="218352" y="28610"/>
                  </a:lnTo>
                  <a:cubicBezTo>
                    <a:pt x="218206" y="29213"/>
                    <a:pt x="218518" y="29837"/>
                    <a:pt x="219102" y="30107"/>
                  </a:cubicBezTo>
                  <a:cubicBezTo>
                    <a:pt x="219768" y="30398"/>
                    <a:pt x="220560" y="30107"/>
                    <a:pt x="220851" y="29442"/>
                  </a:cubicBezTo>
                  <a:cubicBezTo>
                    <a:pt x="221685" y="29650"/>
                    <a:pt x="220477" y="29421"/>
                    <a:pt x="221268" y="29566"/>
                  </a:cubicBezTo>
                  <a:cubicBezTo>
                    <a:pt x="221414" y="29608"/>
                    <a:pt x="221289" y="29608"/>
                    <a:pt x="221414" y="29525"/>
                  </a:cubicBezTo>
                  <a:cubicBezTo>
                    <a:pt x="221435" y="29504"/>
                    <a:pt x="221456" y="29462"/>
                    <a:pt x="221435" y="29442"/>
                  </a:cubicBezTo>
                  <a:cubicBezTo>
                    <a:pt x="221351" y="29255"/>
                    <a:pt x="221581" y="29358"/>
                    <a:pt x="221393" y="29255"/>
                  </a:cubicBezTo>
                  <a:cubicBezTo>
                    <a:pt x="221081" y="29067"/>
                    <a:pt x="221664" y="29192"/>
                    <a:pt x="221310" y="29067"/>
                  </a:cubicBezTo>
                  <a:cubicBezTo>
                    <a:pt x="221101" y="28963"/>
                    <a:pt x="221476" y="29026"/>
                    <a:pt x="221268" y="28963"/>
                  </a:cubicBezTo>
                  <a:cubicBezTo>
                    <a:pt x="220747" y="28797"/>
                    <a:pt x="221664" y="28880"/>
                    <a:pt x="221101" y="28755"/>
                  </a:cubicBezTo>
                  <a:cubicBezTo>
                    <a:pt x="221143" y="28007"/>
                    <a:pt x="220560" y="27341"/>
                    <a:pt x="219789" y="27300"/>
                  </a:cubicBezTo>
                  <a:cubicBezTo>
                    <a:pt x="219122" y="27258"/>
                    <a:pt x="218560" y="27695"/>
                    <a:pt x="218373" y="28319"/>
                  </a:cubicBezTo>
                  <a:lnTo>
                    <a:pt x="218435" y="28360"/>
                  </a:lnTo>
                  <a:cubicBezTo>
                    <a:pt x="218414" y="28423"/>
                    <a:pt x="218393" y="28464"/>
                    <a:pt x="218373" y="28527"/>
                  </a:cubicBezTo>
                  <a:close/>
                  <a:moveTo>
                    <a:pt x="218268" y="28548"/>
                  </a:moveTo>
                  <a:cubicBezTo>
                    <a:pt x="218164" y="28568"/>
                    <a:pt x="218268" y="28568"/>
                    <a:pt x="218331" y="28589"/>
                  </a:cubicBezTo>
                  <a:lnTo>
                    <a:pt x="218331" y="28548"/>
                  </a:lnTo>
                  <a:cubicBezTo>
                    <a:pt x="218331" y="28548"/>
                    <a:pt x="218310" y="28548"/>
                    <a:pt x="218268" y="28548"/>
                  </a:cubicBezTo>
                  <a:close/>
                  <a:moveTo>
                    <a:pt x="218060" y="28340"/>
                  </a:moveTo>
                  <a:cubicBezTo>
                    <a:pt x="217852" y="28340"/>
                    <a:pt x="218352" y="28423"/>
                    <a:pt x="218143" y="28423"/>
                  </a:cubicBezTo>
                  <a:cubicBezTo>
                    <a:pt x="217873" y="28423"/>
                    <a:pt x="218248" y="28485"/>
                    <a:pt x="218352" y="28527"/>
                  </a:cubicBezTo>
                  <a:cubicBezTo>
                    <a:pt x="218352" y="28444"/>
                    <a:pt x="218373" y="28381"/>
                    <a:pt x="218373" y="28319"/>
                  </a:cubicBezTo>
                  <a:cubicBezTo>
                    <a:pt x="218227" y="28194"/>
                    <a:pt x="218164" y="28090"/>
                    <a:pt x="218143" y="27986"/>
                  </a:cubicBezTo>
                  <a:lnTo>
                    <a:pt x="218081" y="28069"/>
                  </a:lnTo>
                  <a:cubicBezTo>
                    <a:pt x="217998" y="28152"/>
                    <a:pt x="217998" y="27965"/>
                    <a:pt x="217977" y="28069"/>
                  </a:cubicBezTo>
                  <a:cubicBezTo>
                    <a:pt x="217914" y="28236"/>
                    <a:pt x="218185" y="28256"/>
                    <a:pt x="218019" y="28277"/>
                  </a:cubicBezTo>
                  <a:cubicBezTo>
                    <a:pt x="217873" y="28277"/>
                    <a:pt x="218206" y="28340"/>
                    <a:pt x="218060" y="28340"/>
                  </a:cubicBezTo>
                  <a:close/>
                  <a:moveTo>
                    <a:pt x="213915" y="165787"/>
                  </a:moveTo>
                  <a:cubicBezTo>
                    <a:pt x="211832" y="167076"/>
                    <a:pt x="209728" y="168323"/>
                    <a:pt x="207582" y="169509"/>
                  </a:cubicBezTo>
                  <a:cubicBezTo>
                    <a:pt x="205437" y="170673"/>
                    <a:pt x="203291" y="171817"/>
                    <a:pt x="201104" y="172919"/>
                  </a:cubicBezTo>
                  <a:cubicBezTo>
                    <a:pt x="200604" y="173168"/>
                    <a:pt x="196958" y="174229"/>
                    <a:pt x="195375" y="174499"/>
                  </a:cubicBezTo>
                  <a:cubicBezTo>
                    <a:pt x="195188" y="176620"/>
                    <a:pt x="194938" y="178762"/>
                    <a:pt x="194771" y="180883"/>
                  </a:cubicBezTo>
                  <a:lnTo>
                    <a:pt x="193688" y="196416"/>
                  </a:lnTo>
                  <a:lnTo>
                    <a:pt x="193167" y="201656"/>
                  </a:lnTo>
                  <a:cubicBezTo>
                    <a:pt x="193125" y="202009"/>
                    <a:pt x="192959" y="202488"/>
                    <a:pt x="192771" y="202966"/>
                  </a:cubicBezTo>
                  <a:cubicBezTo>
                    <a:pt x="192688" y="203111"/>
                    <a:pt x="192563" y="203319"/>
                    <a:pt x="192459" y="203506"/>
                  </a:cubicBezTo>
                  <a:cubicBezTo>
                    <a:pt x="192563" y="203673"/>
                    <a:pt x="192625" y="203860"/>
                    <a:pt x="192646" y="204047"/>
                  </a:cubicBezTo>
                  <a:cubicBezTo>
                    <a:pt x="192750" y="204775"/>
                    <a:pt x="192230" y="205440"/>
                    <a:pt x="191500" y="205523"/>
                  </a:cubicBezTo>
                  <a:cubicBezTo>
                    <a:pt x="190688" y="205648"/>
                    <a:pt x="190230" y="205295"/>
                    <a:pt x="189959" y="204900"/>
                  </a:cubicBezTo>
                  <a:cubicBezTo>
                    <a:pt x="189730" y="204567"/>
                    <a:pt x="189584" y="203964"/>
                    <a:pt x="189792" y="203215"/>
                  </a:cubicBezTo>
                  <a:cubicBezTo>
                    <a:pt x="189959" y="202675"/>
                    <a:pt x="190438" y="201864"/>
                    <a:pt x="190480" y="201365"/>
                  </a:cubicBezTo>
                  <a:lnTo>
                    <a:pt x="190938" y="196229"/>
                  </a:lnTo>
                  <a:lnTo>
                    <a:pt x="191792" y="180654"/>
                  </a:lnTo>
                  <a:cubicBezTo>
                    <a:pt x="191834" y="180030"/>
                    <a:pt x="191896" y="179406"/>
                    <a:pt x="191938" y="178803"/>
                  </a:cubicBezTo>
                  <a:cubicBezTo>
                    <a:pt x="191688" y="178907"/>
                    <a:pt x="191417" y="179011"/>
                    <a:pt x="191021" y="178845"/>
                  </a:cubicBezTo>
                  <a:cubicBezTo>
                    <a:pt x="190917" y="178803"/>
                    <a:pt x="190709" y="178699"/>
                    <a:pt x="190459" y="178450"/>
                  </a:cubicBezTo>
                  <a:cubicBezTo>
                    <a:pt x="190230" y="178200"/>
                    <a:pt x="189501" y="177182"/>
                    <a:pt x="189147" y="176828"/>
                  </a:cubicBezTo>
                  <a:lnTo>
                    <a:pt x="185480" y="173314"/>
                  </a:lnTo>
                  <a:cubicBezTo>
                    <a:pt x="182960" y="171131"/>
                    <a:pt x="180460" y="168968"/>
                    <a:pt x="178002" y="166722"/>
                  </a:cubicBezTo>
                  <a:cubicBezTo>
                    <a:pt x="176356" y="165204"/>
                    <a:pt x="174731" y="163666"/>
                    <a:pt x="173148" y="162085"/>
                  </a:cubicBezTo>
                  <a:cubicBezTo>
                    <a:pt x="169982" y="158821"/>
                    <a:pt x="166712" y="155203"/>
                    <a:pt x="163712" y="151272"/>
                  </a:cubicBezTo>
                  <a:cubicBezTo>
                    <a:pt x="161775" y="148756"/>
                    <a:pt x="159941" y="146116"/>
                    <a:pt x="158254" y="143371"/>
                  </a:cubicBezTo>
                  <a:cubicBezTo>
                    <a:pt x="153900" y="136343"/>
                    <a:pt x="150484" y="128774"/>
                    <a:pt x="148838" y="121309"/>
                  </a:cubicBezTo>
                  <a:cubicBezTo>
                    <a:pt x="148651" y="120560"/>
                    <a:pt x="149109" y="119811"/>
                    <a:pt x="149859" y="119645"/>
                  </a:cubicBezTo>
                  <a:cubicBezTo>
                    <a:pt x="150609" y="119458"/>
                    <a:pt x="151338" y="119915"/>
                    <a:pt x="151526" y="120664"/>
                  </a:cubicBezTo>
                  <a:cubicBezTo>
                    <a:pt x="153005" y="126362"/>
                    <a:pt x="155629" y="132059"/>
                    <a:pt x="158858" y="137507"/>
                  </a:cubicBezTo>
                  <a:cubicBezTo>
                    <a:pt x="161191" y="141499"/>
                    <a:pt x="163878" y="145346"/>
                    <a:pt x="166691" y="149006"/>
                  </a:cubicBezTo>
                  <a:cubicBezTo>
                    <a:pt x="169607" y="152832"/>
                    <a:pt x="172648" y="156450"/>
                    <a:pt x="175690" y="159652"/>
                  </a:cubicBezTo>
                  <a:cubicBezTo>
                    <a:pt x="177190" y="161253"/>
                    <a:pt x="178731" y="162792"/>
                    <a:pt x="180273" y="164310"/>
                  </a:cubicBezTo>
                  <a:cubicBezTo>
                    <a:pt x="182647" y="166618"/>
                    <a:pt x="185064" y="168864"/>
                    <a:pt x="187459" y="171131"/>
                  </a:cubicBezTo>
                  <a:cubicBezTo>
                    <a:pt x="187980" y="171630"/>
                    <a:pt x="188480" y="172129"/>
                    <a:pt x="188980" y="172648"/>
                  </a:cubicBezTo>
                  <a:cubicBezTo>
                    <a:pt x="189709" y="173397"/>
                    <a:pt x="190397" y="174166"/>
                    <a:pt x="191126" y="174936"/>
                  </a:cubicBezTo>
                  <a:cubicBezTo>
                    <a:pt x="191334" y="175165"/>
                    <a:pt x="191667" y="175809"/>
                    <a:pt x="191959" y="176246"/>
                  </a:cubicBezTo>
                  <a:cubicBezTo>
                    <a:pt x="192021" y="176287"/>
                    <a:pt x="192084" y="176329"/>
                    <a:pt x="192146" y="176371"/>
                  </a:cubicBezTo>
                  <a:cubicBezTo>
                    <a:pt x="192500" y="171671"/>
                    <a:pt x="192875" y="166993"/>
                    <a:pt x="193313" y="162293"/>
                  </a:cubicBezTo>
                  <a:cubicBezTo>
                    <a:pt x="193563" y="159611"/>
                    <a:pt x="193854" y="156928"/>
                    <a:pt x="194125" y="154246"/>
                  </a:cubicBezTo>
                  <a:cubicBezTo>
                    <a:pt x="193021" y="153206"/>
                    <a:pt x="190626" y="151668"/>
                    <a:pt x="190167" y="151231"/>
                  </a:cubicBezTo>
                  <a:cubicBezTo>
                    <a:pt x="188063" y="149214"/>
                    <a:pt x="186064" y="147072"/>
                    <a:pt x="184168" y="144847"/>
                  </a:cubicBezTo>
                  <a:cubicBezTo>
                    <a:pt x="182251" y="142601"/>
                    <a:pt x="180481" y="140273"/>
                    <a:pt x="178814" y="137881"/>
                  </a:cubicBezTo>
                  <a:cubicBezTo>
                    <a:pt x="176898" y="135074"/>
                    <a:pt x="175127" y="132163"/>
                    <a:pt x="173544" y="129148"/>
                  </a:cubicBezTo>
                  <a:cubicBezTo>
                    <a:pt x="171982" y="126154"/>
                    <a:pt x="170565" y="123076"/>
                    <a:pt x="169295" y="119936"/>
                  </a:cubicBezTo>
                  <a:cubicBezTo>
                    <a:pt x="167774" y="116193"/>
                    <a:pt x="166441" y="112367"/>
                    <a:pt x="165233" y="108520"/>
                  </a:cubicBezTo>
                  <a:cubicBezTo>
                    <a:pt x="163399" y="102719"/>
                    <a:pt x="161837" y="96876"/>
                    <a:pt x="160316" y="91137"/>
                  </a:cubicBezTo>
                  <a:cubicBezTo>
                    <a:pt x="160108" y="90409"/>
                    <a:pt x="160525" y="89640"/>
                    <a:pt x="161254" y="89432"/>
                  </a:cubicBezTo>
                  <a:cubicBezTo>
                    <a:pt x="161983" y="89224"/>
                    <a:pt x="162754" y="89660"/>
                    <a:pt x="162962" y="90388"/>
                  </a:cubicBezTo>
                  <a:cubicBezTo>
                    <a:pt x="164712" y="96003"/>
                    <a:pt x="166503" y="101742"/>
                    <a:pt x="168482" y="107439"/>
                  </a:cubicBezTo>
                  <a:cubicBezTo>
                    <a:pt x="169795" y="111161"/>
                    <a:pt x="171211" y="114883"/>
                    <a:pt x="172732" y="118522"/>
                  </a:cubicBezTo>
                  <a:cubicBezTo>
                    <a:pt x="174002" y="121558"/>
                    <a:pt x="175356" y="124552"/>
                    <a:pt x="176835" y="127464"/>
                  </a:cubicBezTo>
                  <a:cubicBezTo>
                    <a:pt x="178314" y="130375"/>
                    <a:pt x="179918" y="133223"/>
                    <a:pt x="181689" y="135947"/>
                  </a:cubicBezTo>
                  <a:cubicBezTo>
                    <a:pt x="183231" y="138297"/>
                    <a:pt x="184876" y="140605"/>
                    <a:pt x="186647" y="142809"/>
                  </a:cubicBezTo>
                  <a:cubicBezTo>
                    <a:pt x="188397" y="145034"/>
                    <a:pt x="190251" y="147176"/>
                    <a:pt x="192209" y="149193"/>
                  </a:cubicBezTo>
                  <a:cubicBezTo>
                    <a:pt x="192480" y="149463"/>
                    <a:pt x="193459" y="150212"/>
                    <a:pt x="194459" y="150981"/>
                  </a:cubicBezTo>
                  <a:cubicBezTo>
                    <a:pt x="195000" y="145596"/>
                    <a:pt x="195542" y="140210"/>
                    <a:pt x="196083" y="134825"/>
                  </a:cubicBezTo>
                  <a:cubicBezTo>
                    <a:pt x="196958" y="126382"/>
                    <a:pt x="197667" y="117940"/>
                    <a:pt x="198396" y="109477"/>
                  </a:cubicBezTo>
                  <a:cubicBezTo>
                    <a:pt x="198125" y="109269"/>
                    <a:pt x="197833" y="109040"/>
                    <a:pt x="197604" y="108832"/>
                  </a:cubicBezTo>
                  <a:cubicBezTo>
                    <a:pt x="197271" y="108541"/>
                    <a:pt x="197021" y="108229"/>
                    <a:pt x="196812" y="107876"/>
                  </a:cubicBezTo>
                  <a:cubicBezTo>
                    <a:pt x="195313" y="105381"/>
                    <a:pt x="193792" y="102927"/>
                    <a:pt x="192313" y="100411"/>
                  </a:cubicBezTo>
                  <a:cubicBezTo>
                    <a:pt x="191334" y="98727"/>
                    <a:pt x="190355" y="97042"/>
                    <a:pt x="189438" y="95316"/>
                  </a:cubicBezTo>
                  <a:cubicBezTo>
                    <a:pt x="187397" y="91470"/>
                    <a:pt x="185501" y="87623"/>
                    <a:pt x="183835" y="83693"/>
                  </a:cubicBezTo>
                  <a:cubicBezTo>
                    <a:pt x="182710" y="81031"/>
                    <a:pt x="181710" y="78349"/>
                    <a:pt x="180793" y="75625"/>
                  </a:cubicBezTo>
                  <a:cubicBezTo>
                    <a:pt x="178502" y="68887"/>
                    <a:pt x="176794" y="61963"/>
                    <a:pt x="175523" y="54789"/>
                  </a:cubicBezTo>
                  <a:cubicBezTo>
                    <a:pt x="175377" y="54062"/>
                    <a:pt x="175856" y="53334"/>
                    <a:pt x="176606" y="53167"/>
                  </a:cubicBezTo>
                  <a:cubicBezTo>
                    <a:pt x="177356" y="53022"/>
                    <a:pt x="178085" y="53521"/>
                    <a:pt x="178231" y="54269"/>
                  </a:cubicBezTo>
                  <a:cubicBezTo>
                    <a:pt x="179773" y="61215"/>
                    <a:pt x="181814" y="67889"/>
                    <a:pt x="184210" y="74419"/>
                  </a:cubicBezTo>
                  <a:cubicBezTo>
                    <a:pt x="185189" y="77039"/>
                    <a:pt x="186209" y="79659"/>
                    <a:pt x="187293" y="82237"/>
                  </a:cubicBezTo>
                  <a:cubicBezTo>
                    <a:pt x="188897" y="86105"/>
                    <a:pt x="190584" y="89952"/>
                    <a:pt x="192500" y="93736"/>
                  </a:cubicBezTo>
                  <a:cubicBezTo>
                    <a:pt x="193334" y="95462"/>
                    <a:pt x="194229" y="97146"/>
                    <a:pt x="195146" y="98831"/>
                  </a:cubicBezTo>
                  <a:cubicBezTo>
                    <a:pt x="196333" y="101055"/>
                    <a:pt x="197562" y="103280"/>
                    <a:pt x="198771" y="105505"/>
                  </a:cubicBezTo>
                  <a:cubicBezTo>
                    <a:pt x="199000" y="102802"/>
                    <a:pt x="199271" y="100120"/>
                    <a:pt x="199500" y="97417"/>
                  </a:cubicBezTo>
                  <a:cubicBezTo>
                    <a:pt x="200125" y="90118"/>
                    <a:pt x="200895" y="82840"/>
                    <a:pt x="201541" y="75542"/>
                  </a:cubicBezTo>
                  <a:cubicBezTo>
                    <a:pt x="201499" y="75375"/>
                    <a:pt x="201229" y="75354"/>
                    <a:pt x="201249" y="75188"/>
                  </a:cubicBezTo>
                  <a:cubicBezTo>
                    <a:pt x="201333" y="74148"/>
                    <a:pt x="200999" y="72901"/>
                    <a:pt x="200562" y="71570"/>
                  </a:cubicBezTo>
                  <a:cubicBezTo>
                    <a:pt x="199500" y="68326"/>
                    <a:pt x="197562" y="64687"/>
                    <a:pt x="196771" y="62421"/>
                  </a:cubicBezTo>
                  <a:cubicBezTo>
                    <a:pt x="195854" y="59676"/>
                    <a:pt x="194938" y="56910"/>
                    <a:pt x="194167" y="54124"/>
                  </a:cubicBezTo>
                  <a:cubicBezTo>
                    <a:pt x="193646" y="52273"/>
                    <a:pt x="193188" y="50381"/>
                    <a:pt x="192771" y="48510"/>
                  </a:cubicBezTo>
                  <a:cubicBezTo>
                    <a:pt x="191709" y="43769"/>
                    <a:pt x="190938" y="39007"/>
                    <a:pt x="190376" y="34203"/>
                  </a:cubicBezTo>
                  <a:cubicBezTo>
                    <a:pt x="190272" y="33455"/>
                    <a:pt x="190792" y="32748"/>
                    <a:pt x="191542" y="32644"/>
                  </a:cubicBezTo>
                  <a:cubicBezTo>
                    <a:pt x="192292" y="32519"/>
                    <a:pt x="193000" y="33039"/>
                    <a:pt x="193104" y="33808"/>
                  </a:cubicBezTo>
                  <a:cubicBezTo>
                    <a:pt x="193771" y="37530"/>
                    <a:pt x="194646" y="41211"/>
                    <a:pt x="195563" y="44891"/>
                  </a:cubicBezTo>
                  <a:cubicBezTo>
                    <a:pt x="196271" y="47657"/>
                    <a:pt x="197021" y="50402"/>
                    <a:pt x="197792" y="53126"/>
                  </a:cubicBezTo>
                  <a:cubicBezTo>
                    <a:pt x="198541" y="55891"/>
                    <a:pt x="199271" y="58636"/>
                    <a:pt x="200104" y="61360"/>
                  </a:cubicBezTo>
                  <a:cubicBezTo>
                    <a:pt x="200541" y="62940"/>
                    <a:pt x="201437" y="65207"/>
                    <a:pt x="202270" y="67515"/>
                  </a:cubicBezTo>
                  <a:cubicBezTo>
                    <a:pt x="203083" y="58740"/>
                    <a:pt x="203770" y="49965"/>
                    <a:pt x="204728" y="41211"/>
                  </a:cubicBezTo>
                  <a:cubicBezTo>
                    <a:pt x="206166" y="27841"/>
                    <a:pt x="207853" y="14512"/>
                    <a:pt x="209936" y="1183"/>
                  </a:cubicBezTo>
                  <a:cubicBezTo>
                    <a:pt x="210061" y="414"/>
                    <a:pt x="210769" y="-106"/>
                    <a:pt x="211519" y="18"/>
                  </a:cubicBezTo>
                  <a:cubicBezTo>
                    <a:pt x="212269" y="122"/>
                    <a:pt x="212790" y="829"/>
                    <a:pt x="212686" y="1578"/>
                  </a:cubicBezTo>
                  <a:cubicBezTo>
                    <a:pt x="210790" y="14886"/>
                    <a:pt x="209332" y="28215"/>
                    <a:pt x="208040" y="41544"/>
                  </a:cubicBezTo>
                  <a:cubicBezTo>
                    <a:pt x="207207" y="50152"/>
                    <a:pt x="206541" y="58782"/>
                    <a:pt x="205832" y="67411"/>
                  </a:cubicBezTo>
                  <a:cubicBezTo>
                    <a:pt x="206041" y="66725"/>
                    <a:pt x="206270" y="65997"/>
                    <a:pt x="206395" y="65581"/>
                  </a:cubicBezTo>
                  <a:cubicBezTo>
                    <a:pt x="206728" y="64500"/>
                    <a:pt x="207103" y="63440"/>
                    <a:pt x="207499" y="62379"/>
                  </a:cubicBezTo>
                  <a:cubicBezTo>
                    <a:pt x="208082" y="60840"/>
                    <a:pt x="208686" y="59302"/>
                    <a:pt x="209249" y="57763"/>
                  </a:cubicBezTo>
                  <a:cubicBezTo>
                    <a:pt x="210123" y="55475"/>
                    <a:pt x="210915" y="53167"/>
                    <a:pt x="211748" y="50901"/>
                  </a:cubicBezTo>
                  <a:cubicBezTo>
                    <a:pt x="212582" y="48614"/>
                    <a:pt x="213436" y="46347"/>
                    <a:pt x="214227" y="44060"/>
                  </a:cubicBezTo>
                  <a:cubicBezTo>
                    <a:pt x="215290" y="41003"/>
                    <a:pt x="216310" y="37946"/>
                    <a:pt x="217185" y="34806"/>
                  </a:cubicBezTo>
                  <a:cubicBezTo>
                    <a:pt x="217373" y="34079"/>
                    <a:pt x="218123" y="33621"/>
                    <a:pt x="218852" y="33808"/>
                  </a:cubicBezTo>
                  <a:cubicBezTo>
                    <a:pt x="219602" y="33975"/>
                    <a:pt x="220060" y="34723"/>
                    <a:pt x="219872" y="35472"/>
                  </a:cubicBezTo>
                  <a:cubicBezTo>
                    <a:pt x="219018" y="39547"/>
                    <a:pt x="218039" y="43540"/>
                    <a:pt x="216831" y="47470"/>
                  </a:cubicBezTo>
                  <a:cubicBezTo>
                    <a:pt x="216227" y="49445"/>
                    <a:pt x="215560" y="51400"/>
                    <a:pt x="214852" y="53334"/>
                  </a:cubicBezTo>
                  <a:cubicBezTo>
                    <a:pt x="214123" y="55247"/>
                    <a:pt x="213331" y="57139"/>
                    <a:pt x="212540" y="59052"/>
                  </a:cubicBezTo>
                  <a:lnTo>
                    <a:pt x="209249" y="66579"/>
                  </a:lnTo>
                  <a:cubicBezTo>
                    <a:pt x="208894" y="67453"/>
                    <a:pt x="208103" y="69470"/>
                    <a:pt x="207749" y="70426"/>
                  </a:cubicBezTo>
                  <a:cubicBezTo>
                    <a:pt x="207728" y="70572"/>
                    <a:pt x="207707" y="70717"/>
                    <a:pt x="207645" y="70863"/>
                  </a:cubicBezTo>
                  <a:cubicBezTo>
                    <a:pt x="207041" y="72360"/>
                    <a:pt x="205624" y="71715"/>
                    <a:pt x="205457" y="71611"/>
                  </a:cubicBezTo>
                  <a:cubicBezTo>
                    <a:pt x="204749" y="80324"/>
                    <a:pt x="203957" y="89016"/>
                    <a:pt x="203228" y="97728"/>
                  </a:cubicBezTo>
                  <a:cubicBezTo>
                    <a:pt x="203062" y="99808"/>
                    <a:pt x="202812" y="101887"/>
                    <a:pt x="202624" y="103967"/>
                  </a:cubicBezTo>
                  <a:lnTo>
                    <a:pt x="203749" y="102428"/>
                  </a:lnTo>
                  <a:cubicBezTo>
                    <a:pt x="204957" y="100744"/>
                    <a:pt x="206124" y="99038"/>
                    <a:pt x="207270" y="97333"/>
                  </a:cubicBezTo>
                  <a:cubicBezTo>
                    <a:pt x="208436" y="95628"/>
                    <a:pt x="209561" y="93923"/>
                    <a:pt x="210686" y="92177"/>
                  </a:cubicBezTo>
                  <a:cubicBezTo>
                    <a:pt x="212832" y="88870"/>
                    <a:pt x="214977" y="85502"/>
                    <a:pt x="217144" y="82133"/>
                  </a:cubicBezTo>
                  <a:cubicBezTo>
                    <a:pt x="219289" y="78785"/>
                    <a:pt x="221456" y="75458"/>
                    <a:pt x="223539" y="72069"/>
                  </a:cubicBezTo>
                  <a:cubicBezTo>
                    <a:pt x="226309" y="67536"/>
                    <a:pt x="228976" y="62961"/>
                    <a:pt x="231309" y="58262"/>
                  </a:cubicBezTo>
                  <a:cubicBezTo>
                    <a:pt x="231642" y="57576"/>
                    <a:pt x="232454" y="57285"/>
                    <a:pt x="233142" y="57617"/>
                  </a:cubicBezTo>
                  <a:cubicBezTo>
                    <a:pt x="233850" y="57929"/>
                    <a:pt x="234142" y="58761"/>
                    <a:pt x="233808" y="59447"/>
                  </a:cubicBezTo>
                  <a:cubicBezTo>
                    <a:pt x="231100" y="65519"/>
                    <a:pt x="227955" y="71508"/>
                    <a:pt x="224518" y="77309"/>
                  </a:cubicBezTo>
                  <a:cubicBezTo>
                    <a:pt x="223164" y="79617"/>
                    <a:pt x="221747" y="81904"/>
                    <a:pt x="220310" y="84150"/>
                  </a:cubicBezTo>
                  <a:cubicBezTo>
                    <a:pt x="218102" y="87540"/>
                    <a:pt x="215810" y="90846"/>
                    <a:pt x="213581" y="94110"/>
                  </a:cubicBezTo>
                  <a:cubicBezTo>
                    <a:pt x="212373" y="95836"/>
                    <a:pt x="211165" y="97521"/>
                    <a:pt x="209936" y="99205"/>
                  </a:cubicBezTo>
                  <a:cubicBezTo>
                    <a:pt x="208686" y="100889"/>
                    <a:pt x="207436" y="102553"/>
                    <a:pt x="206145" y="104195"/>
                  </a:cubicBezTo>
                  <a:lnTo>
                    <a:pt x="203312" y="107689"/>
                  </a:lnTo>
                  <a:cubicBezTo>
                    <a:pt x="203103" y="107917"/>
                    <a:pt x="202562" y="108313"/>
                    <a:pt x="202166" y="108645"/>
                  </a:cubicBezTo>
                  <a:cubicBezTo>
                    <a:pt x="201354" y="117503"/>
                    <a:pt x="200562" y="126341"/>
                    <a:pt x="199583" y="135199"/>
                  </a:cubicBezTo>
                  <a:cubicBezTo>
                    <a:pt x="199021" y="140293"/>
                    <a:pt x="198458" y="145346"/>
                    <a:pt x="197875" y="150441"/>
                  </a:cubicBezTo>
                  <a:lnTo>
                    <a:pt x="201291" y="146282"/>
                  </a:lnTo>
                  <a:lnTo>
                    <a:pt x="211665" y="133515"/>
                  </a:lnTo>
                  <a:cubicBezTo>
                    <a:pt x="214769" y="129647"/>
                    <a:pt x="218498" y="125363"/>
                    <a:pt x="222351" y="120893"/>
                  </a:cubicBezTo>
                  <a:cubicBezTo>
                    <a:pt x="225872" y="116838"/>
                    <a:pt x="229476" y="112617"/>
                    <a:pt x="232704" y="108271"/>
                  </a:cubicBezTo>
                  <a:cubicBezTo>
                    <a:pt x="237246" y="102178"/>
                    <a:pt x="241078" y="95878"/>
                    <a:pt x="242766" y="89557"/>
                  </a:cubicBezTo>
                  <a:cubicBezTo>
                    <a:pt x="242953" y="88808"/>
                    <a:pt x="243703" y="88350"/>
                    <a:pt x="244453" y="88538"/>
                  </a:cubicBezTo>
                  <a:cubicBezTo>
                    <a:pt x="245182" y="88725"/>
                    <a:pt x="245641" y="89473"/>
                    <a:pt x="245453" y="90222"/>
                  </a:cubicBezTo>
                  <a:cubicBezTo>
                    <a:pt x="243891" y="96959"/>
                    <a:pt x="240162" y="103779"/>
                    <a:pt x="235537" y="110330"/>
                  </a:cubicBezTo>
                  <a:cubicBezTo>
                    <a:pt x="232350" y="114821"/>
                    <a:pt x="228767" y="119208"/>
                    <a:pt x="225184" y="123346"/>
                  </a:cubicBezTo>
                  <a:cubicBezTo>
                    <a:pt x="221351" y="127775"/>
                    <a:pt x="217498" y="131893"/>
                    <a:pt x="214352" y="135698"/>
                  </a:cubicBezTo>
                  <a:cubicBezTo>
                    <a:pt x="212936" y="137382"/>
                    <a:pt x="211498" y="139067"/>
                    <a:pt x="210061" y="140730"/>
                  </a:cubicBezTo>
                  <a:cubicBezTo>
                    <a:pt x="207915" y="143225"/>
                    <a:pt x="205728" y="145700"/>
                    <a:pt x="203562" y="148174"/>
                  </a:cubicBezTo>
                  <a:lnTo>
                    <a:pt x="199916" y="152291"/>
                  </a:lnTo>
                  <a:cubicBezTo>
                    <a:pt x="199687" y="152562"/>
                    <a:pt x="198979" y="152915"/>
                    <a:pt x="198521" y="153248"/>
                  </a:cubicBezTo>
                  <a:cubicBezTo>
                    <a:pt x="198562" y="153393"/>
                    <a:pt x="198541" y="153560"/>
                    <a:pt x="198521" y="153705"/>
                  </a:cubicBezTo>
                  <a:cubicBezTo>
                    <a:pt x="198437" y="154225"/>
                    <a:pt x="197896" y="154329"/>
                    <a:pt x="197437" y="154454"/>
                  </a:cubicBezTo>
                  <a:cubicBezTo>
                    <a:pt x="197125" y="157178"/>
                    <a:pt x="196812" y="159881"/>
                    <a:pt x="196521" y="162605"/>
                  </a:cubicBezTo>
                  <a:cubicBezTo>
                    <a:pt x="196208" y="165620"/>
                    <a:pt x="195938" y="168656"/>
                    <a:pt x="195646" y="171671"/>
                  </a:cubicBezTo>
                  <a:cubicBezTo>
                    <a:pt x="197146" y="171276"/>
                    <a:pt x="199354" y="170528"/>
                    <a:pt x="199729" y="170320"/>
                  </a:cubicBezTo>
                  <a:cubicBezTo>
                    <a:pt x="201833" y="169155"/>
                    <a:pt x="203916" y="167949"/>
                    <a:pt x="205957" y="166722"/>
                  </a:cubicBezTo>
                  <a:cubicBezTo>
                    <a:pt x="208020" y="165475"/>
                    <a:pt x="210040" y="164206"/>
                    <a:pt x="212019" y="162875"/>
                  </a:cubicBezTo>
                  <a:cubicBezTo>
                    <a:pt x="215644" y="160463"/>
                    <a:pt x="219268" y="157823"/>
                    <a:pt x="222830" y="155036"/>
                  </a:cubicBezTo>
                  <a:cubicBezTo>
                    <a:pt x="226309" y="152312"/>
                    <a:pt x="229705" y="149422"/>
                    <a:pt x="232871" y="146344"/>
                  </a:cubicBezTo>
                  <a:cubicBezTo>
                    <a:pt x="237121" y="142165"/>
                    <a:pt x="240974" y="137673"/>
                    <a:pt x="243995" y="132724"/>
                  </a:cubicBezTo>
                  <a:cubicBezTo>
                    <a:pt x="244370" y="132059"/>
                    <a:pt x="245224" y="131830"/>
                    <a:pt x="245890" y="132225"/>
                  </a:cubicBezTo>
                  <a:cubicBezTo>
                    <a:pt x="246536" y="132600"/>
                    <a:pt x="246765" y="133452"/>
                    <a:pt x="246390" y="134097"/>
                  </a:cubicBezTo>
                  <a:cubicBezTo>
                    <a:pt x="242724" y="140688"/>
                    <a:pt x="237745" y="146677"/>
                    <a:pt x="232100" y="152021"/>
                  </a:cubicBezTo>
                  <a:cubicBezTo>
                    <a:pt x="229871" y="154100"/>
                    <a:pt x="227538" y="156097"/>
                    <a:pt x="225143" y="157968"/>
                  </a:cubicBezTo>
                  <a:cubicBezTo>
                    <a:pt x="221476" y="160817"/>
                    <a:pt x="217664" y="163395"/>
                    <a:pt x="213915" y="165787"/>
                  </a:cubicBezTo>
                  <a:close/>
                  <a:moveTo>
                    <a:pt x="192125" y="176454"/>
                  </a:moveTo>
                  <a:cubicBezTo>
                    <a:pt x="192125" y="176433"/>
                    <a:pt x="192125" y="176433"/>
                    <a:pt x="192125" y="176412"/>
                  </a:cubicBezTo>
                  <a:cubicBezTo>
                    <a:pt x="192105" y="176412"/>
                    <a:pt x="192063" y="176391"/>
                    <a:pt x="192042" y="176391"/>
                  </a:cubicBezTo>
                  <a:cubicBezTo>
                    <a:pt x="192084" y="176433"/>
                    <a:pt x="192105" y="176412"/>
                    <a:pt x="192125" y="176454"/>
                  </a:cubicBezTo>
                  <a:close/>
                  <a:moveTo>
                    <a:pt x="336506" y="199327"/>
                  </a:moveTo>
                  <a:cubicBezTo>
                    <a:pt x="333110" y="199868"/>
                    <a:pt x="329694" y="200346"/>
                    <a:pt x="326298" y="200886"/>
                  </a:cubicBezTo>
                  <a:cubicBezTo>
                    <a:pt x="327069" y="201344"/>
                    <a:pt x="327923" y="201781"/>
                    <a:pt x="329006" y="202196"/>
                  </a:cubicBezTo>
                  <a:cubicBezTo>
                    <a:pt x="331569" y="203153"/>
                    <a:pt x="334672" y="203943"/>
                    <a:pt x="337131" y="204505"/>
                  </a:cubicBezTo>
                  <a:cubicBezTo>
                    <a:pt x="341297" y="205523"/>
                    <a:pt x="345838" y="206667"/>
                    <a:pt x="350483" y="207873"/>
                  </a:cubicBezTo>
                  <a:cubicBezTo>
                    <a:pt x="354879" y="209017"/>
                    <a:pt x="359336" y="210160"/>
                    <a:pt x="363753" y="210971"/>
                  </a:cubicBezTo>
                  <a:cubicBezTo>
                    <a:pt x="367690" y="211678"/>
                    <a:pt x="371543" y="212177"/>
                    <a:pt x="375210" y="212177"/>
                  </a:cubicBezTo>
                  <a:cubicBezTo>
                    <a:pt x="375960" y="212136"/>
                    <a:pt x="376605" y="212739"/>
                    <a:pt x="376626" y="213508"/>
                  </a:cubicBezTo>
                  <a:cubicBezTo>
                    <a:pt x="376647" y="214278"/>
                    <a:pt x="376043" y="214901"/>
                    <a:pt x="375293" y="214922"/>
                  </a:cubicBezTo>
                  <a:cubicBezTo>
                    <a:pt x="370231" y="215193"/>
                    <a:pt x="364753" y="214652"/>
                    <a:pt x="359253" y="213654"/>
                  </a:cubicBezTo>
                  <a:cubicBezTo>
                    <a:pt x="356128" y="213092"/>
                    <a:pt x="353004" y="212385"/>
                    <a:pt x="349942" y="211595"/>
                  </a:cubicBezTo>
                  <a:cubicBezTo>
                    <a:pt x="345150" y="210368"/>
                    <a:pt x="340526" y="208913"/>
                    <a:pt x="336277" y="207769"/>
                  </a:cubicBezTo>
                  <a:cubicBezTo>
                    <a:pt x="333298" y="206917"/>
                    <a:pt x="329319" y="205690"/>
                    <a:pt x="326507" y="204297"/>
                  </a:cubicBezTo>
                  <a:cubicBezTo>
                    <a:pt x="324736" y="203402"/>
                    <a:pt x="323570" y="202404"/>
                    <a:pt x="322965" y="201406"/>
                  </a:cubicBezTo>
                  <a:cubicBezTo>
                    <a:pt x="317799" y="202196"/>
                    <a:pt x="312633" y="203007"/>
                    <a:pt x="307467" y="203756"/>
                  </a:cubicBezTo>
                  <a:cubicBezTo>
                    <a:pt x="303738" y="204297"/>
                    <a:pt x="299989" y="204796"/>
                    <a:pt x="296260" y="205336"/>
                  </a:cubicBezTo>
                  <a:lnTo>
                    <a:pt x="306425" y="210867"/>
                  </a:lnTo>
                  <a:cubicBezTo>
                    <a:pt x="312300" y="214070"/>
                    <a:pt x="318070" y="216918"/>
                    <a:pt x="323986" y="219434"/>
                  </a:cubicBezTo>
                  <a:cubicBezTo>
                    <a:pt x="329840" y="221971"/>
                    <a:pt x="335839" y="224196"/>
                    <a:pt x="342317" y="225797"/>
                  </a:cubicBezTo>
                  <a:cubicBezTo>
                    <a:pt x="344526" y="226380"/>
                    <a:pt x="347192" y="227440"/>
                    <a:pt x="349837" y="228085"/>
                  </a:cubicBezTo>
                  <a:cubicBezTo>
                    <a:pt x="351441" y="228480"/>
                    <a:pt x="353004" y="228729"/>
                    <a:pt x="354441" y="228480"/>
                  </a:cubicBezTo>
                  <a:cubicBezTo>
                    <a:pt x="355191" y="228334"/>
                    <a:pt x="355920" y="228812"/>
                    <a:pt x="356066" y="229561"/>
                  </a:cubicBezTo>
                  <a:cubicBezTo>
                    <a:pt x="356212" y="230310"/>
                    <a:pt x="355712" y="231037"/>
                    <a:pt x="354962" y="231183"/>
                  </a:cubicBezTo>
                  <a:cubicBezTo>
                    <a:pt x="353608" y="231495"/>
                    <a:pt x="352108" y="231453"/>
                    <a:pt x="350567" y="231245"/>
                  </a:cubicBezTo>
                  <a:cubicBezTo>
                    <a:pt x="347463" y="230809"/>
                    <a:pt x="344192" y="229561"/>
                    <a:pt x="341547" y="229000"/>
                  </a:cubicBezTo>
                  <a:cubicBezTo>
                    <a:pt x="334839" y="227482"/>
                    <a:pt x="328548" y="225465"/>
                    <a:pt x="322507" y="222886"/>
                  </a:cubicBezTo>
                  <a:cubicBezTo>
                    <a:pt x="316487" y="220308"/>
                    <a:pt x="310696" y="217168"/>
                    <a:pt x="304801" y="213779"/>
                  </a:cubicBezTo>
                  <a:lnTo>
                    <a:pt x="294510" y="207665"/>
                  </a:lnTo>
                  <a:cubicBezTo>
                    <a:pt x="294364" y="207561"/>
                    <a:pt x="292990" y="206750"/>
                    <a:pt x="291635" y="205960"/>
                  </a:cubicBezTo>
                  <a:cubicBezTo>
                    <a:pt x="282386" y="207270"/>
                    <a:pt x="273117" y="208559"/>
                    <a:pt x="263847" y="209849"/>
                  </a:cubicBezTo>
                  <a:cubicBezTo>
                    <a:pt x="263493" y="209890"/>
                    <a:pt x="263118" y="209953"/>
                    <a:pt x="262764" y="209994"/>
                  </a:cubicBezTo>
                  <a:lnTo>
                    <a:pt x="266222" y="212448"/>
                  </a:lnTo>
                  <a:cubicBezTo>
                    <a:pt x="268034" y="213654"/>
                    <a:pt x="269930" y="214797"/>
                    <a:pt x="271846" y="215879"/>
                  </a:cubicBezTo>
                  <a:cubicBezTo>
                    <a:pt x="274721" y="217501"/>
                    <a:pt x="277679" y="219019"/>
                    <a:pt x="280637" y="220474"/>
                  </a:cubicBezTo>
                  <a:cubicBezTo>
                    <a:pt x="284928" y="222616"/>
                    <a:pt x="289219" y="224695"/>
                    <a:pt x="293531" y="226733"/>
                  </a:cubicBezTo>
                  <a:cubicBezTo>
                    <a:pt x="297822" y="228792"/>
                    <a:pt x="302134" y="230767"/>
                    <a:pt x="306509" y="232597"/>
                  </a:cubicBezTo>
                  <a:cubicBezTo>
                    <a:pt x="312321" y="234988"/>
                    <a:pt x="318237" y="237109"/>
                    <a:pt x="324424" y="238731"/>
                  </a:cubicBezTo>
                  <a:cubicBezTo>
                    <a:pt x="325153" y="238897"/>
                    <a:pt x="325611" y="239646"/>
                    <a:pt x="325444" y="240395"/>
                  </a:cubicBezTo>
                  <a:cubicBezTo>
                    <a:pt x="325257" y="241122"/>
                    <a:pt x="324507" y="241580"/>
                    <a:pt x="323778" y="241414"/>
                  </a:cubicBezTo>
                  <a:cubicBezTo>
                    <a:pt x="315779" y="239646"/>
                    <a:pt x="308154" y="237088"/>
                    <a:pt x="300739" y="234032"/>
                  </a:cubicBezTo>
                  <a:cubicBezTo>
                    <a:pt x="297031" y="232493"/>
                    <a:pt x="293364" y="230829"/>
                    <a:pt x="289740" y="229062"/>
                  </a:cubicBezTo>
                  <a:cubicBezTo>
                    <a:pt x="286157" y="227336"/>
                    <a:pt x="282616" y="225465"/>
                    <a:pt x="279054" y="223614"/>
                  </a:cubicBezTo>
                  <a:cubicBezTo>
                    <a:pt x="276554" y="222304"/>
                    <a:pt x="274075" y="220952"/>
                    <a:pt x="271658" y="219518"/>
                  </a:cubicBezTo>
                  <a:cubicBezTo>
                    <a:pt x="269200" y="218083"/>
                    <a:pt x="266826" y="216544"/>
                    <a:pt x="264513" y="214901"/>
                  </a:cubicBezTo>
                  <a:lnTo>
                    <a:pt x="259931" y="211387"/>
                  </a:lnTo>
                  <a:cubicBezTo>
                    <a:pt x="259618" y="211159"/>
                    <a:pt x="258868" y="210992"/>
                    <a:pt x="258431" y="210826"/>
                  </a:cubicBezTo>
                  <a:cubicBezTo>
                    <a:pt x="258285" y="210763"/>
                    <a:pt x="258285" y="210701"/>
                    <a:pt x="258181" y="210639"/>
                  </a:cubicBezTo>
                  <a:cubicBezTo>
                    <a:pt x="253848" y="211242"/>
                    <a:pt x="249515" y="211845"/>
                    <a:pt x="245161" y="212469"/>
                  </a:cubicBezTo>
                  <a:cubicBezTo>
                    <a:pt x="239329" y="213321"/>
                    <a:pt x="233517" y="214215"/>
                    <a:pt x="227684" y="215109"/>
                  </a:cubicBezTo>
                  <a:cubicBezTo>
                    <a:pt x="228288" y="215546"/>
                    <a:pt x="228871" y="216004"/>
                    <a:pt x="229496" y="216419"/>
                  </a:cubicBezTo>
                  <a:cubicBezTo>
                    <a:pt x="230371" y="217022"/>
                    <a:pt x="231267" y="217625"/>
                    <a:pt x="232184" y="218187"/>
                  </a:cubicBezTo>
                  <a:cubicBezTo>
                    <a:pt x="234746" y="219809"/>
                    <a:pt x="237329" y="221431"/>
                    <a:pt x="239933" y="223032"/>
                  </a:cubicBezTo>
                  <a:cubicBezTo>
                    <a:pt x="242516" y="224633"/>
                    <a:pt x="245099" y="226234"/>
                    <a:pt x="247703" y="227794"/>
                  </a:cubicBezTo>
                  <a:cubicBezTo>
                    <a:pt x="252286" y="230538"/>
                    <a:pt x="257139" y="233366"/>
                    <a:pt x="262139" y="236111"/>
                  </a:cubicBezTo>
                  <a:cubicBezTo>
                    <a:pt x="266930" y="238773"/>
                    <a:pt x="271867" y="241330"/>
                    <a:pt x="276908" y="243576"/>
                  </a:cubicBezTo>
                  <a:cubicBezTo>
                    <a:pt x="283761" y="246612"/>
                    <a:pt x="290740" y="249066"/>
                    <a:pt x="297739" y="250334"/>
                  </a:cubicBezTo>
                  <a:cubicBezTo>
                    <a:pt x="298510" y="250459"/>
                    <a:pt x="299010" y="251166"/>
                    <a:pt x="298885" y="251935"/>
                  </a:cubicBezTo>
                  <a:cubicBezTo>
                    <a:pt x="298760" y="252684"/>
                    <a:pt x="298051" y="253183"/>
                    <a:pt x="297302" y="253058"/>
                  </a:cubicBezTo>
                  <a:cubicBezTo>
                    <a:pt x="290011" y="251977"/>
                    <a:pt x="282678" y="249731"/>
                    <a:pt x="275533" y="246758"/>
                  </a:cubicBezTo>
                  <a:cubicBezTo>
                    <a:pt x="270346" y="244595"/>
                    <a:pt x="265222" y="242100"/>
                    <a:pt x="260326" y="239397"/>
                  </a:cubicBezTo>
                  <a:cubicBezTo>
                    <a:pt x="255264" y="236610"/>
                    <a:pt x="250452" y="233616"/>
                    <a:pt x="245870" y="230767"/>
                  </a:cubicBezTo>
                  <a:cubicBezTo>
                    <a:pt x="243807" y="229457"/>
                    <a:pt x="241745" y="228147"/>
                    <a:pt x="239683" y="226795"/>
                  </a:cubicBezTo>
                  <a:cubicBezTo>
                    <a:pt x="236621" y="224799"/>
                    <a:pt x="233579" y="222741"/>
                    <a:pt x="230538" y="220682"/>
                  </a:cubicBezTo>
                  <a:cubicBezTo>
                    <a:pt x="229621" y="220058"/>
                    <a:pt x="228705" y="219414"/>
                    <a:pt x="227809" y="218748"/>
                  </a:cubicBezTo>
                  <a:cubicBezTo>
                    <a:pt x="226913" y="218104"/>
                    <a:pt x="226038" y="217417"/>
                    <a:pt x="225164" y="216710"/>
                  </a:cubicBezTo>
                  <a:cubicBezTo>
                    <a:pt x="225164" y="216710"/>
                    <a:pt x="225164" y="216710"/>
                    <a:pt x="225164" y="216710"/>
                  </a:cubicBezTo>
                  <a:cubicBezTo>
                    <a:pt x="224747" y="216877"/>
                    <a:pt x="224351" y="217210"/>
                    <a:pt x="223955" y="216939"/>
                  </a:cubicBezTo>
                  <a:cubicBezTo>
                    <a:pt x="223643" y="216731"/>
                    <a:pt x="223830" y="216315"/>
                    <a:pt x="223768" y="215962"/>
                  </a:cubicBezTo>
                  <a:cubicBezTo>
                    <a:pt x="221581" y="216523"/>
                    <a:pt x="218685" y="217272"/>
                    <a:pt x="216560" y="217646"/>
                  </a:cubicBezTo>
                  <a:cubicBezTo>
                    <a:pt x="215581" y="217792"/>
                    <a:pt x="214769" y="217875"/>
                    <a:pt x="214206" y="217833"/>
                  </a:cubicBezTo>
                  <a:cubicBezTo>
                    <a:pt x="213706" y="217792"/>
                    <a:pt x="213331" y="217646"/>
                    <a:pt x="213102" y="217480"/>
                  </a:cubicBezTo>
                  <a:cubicBezTo>
                    <a:pt x="212477" y="217085"/>
                    <a:pt x="212311" y="216274"/>
                    <a:pt x="212707" y="215650"/>
                  </a:cubicBezTo>
                  <a:cubicBezTo>
                    <a:pt x="213061" y="215109"/>
                    <a:pt x="213769" y="214922"/>
                    <a:pt x="214331" y="215172"/>
                  </a:cubicBezTo>
                  <a:cubicBezTo>
                    <a:pt x="214331" y="215255"/>
                    <a:pt x="214394" y="215276"/>
                    <a:pt x="214519" y="215255"/>
                  </a:cubicBezTo>
                  <a:cubicBezTo>
                    <a:pt x="214706" y="215234"/>
                    <a:pt x="214977" y="215172"/>
                    <a:pt x="215185" y="215130"/>
                  </a:cubicBezTo>
                  <a:cubicBezTo>
                    <a:pt x="216081" y="215026"/>
                    <a:pt x="217269" y="214777"/>
                    <a:pt x="218539" y="214465"/>
                  </a:cubicBezTo>
                  <a:cubicBezTo>
                    <a:pt x="219789" y="214153"/>
                    <a:pt x="221060" y="213820"/>
                    <a:pt x="222247" y="213487"/>
                  </a:cubicBezTo>
                  <a:cubicBezTo>
                    <a:pt x="222268" y="213425"/>
                    <a:pt x="222268" y="213280"/>
                    <a:pt x="222289" y="213259"/>
                  </a:cubicBezTo>
                  <a:cubicBezTo>
                    <a:pt x="222455" y="212843"/>
                    <a:pt x="222893" y="212157"/>
                    <a:pt x="223955" y="212469"/>
                  </a:cubicBezTo>
                  <a:cubicBezTo>
                    <a:pt x="224039" y="212489"/>
                    <a:pt x="224184" y="212552"/>
                    <a:pt x="224393" y="212697"/>
                  </a:cubicBezTo>
                  <a:cubicBezTo>
                    <a:pt x="224434" y="212718"/>
                    <a:pt x="224580" y="212822"/>
                    <a:pt x="224643" y="212864"/>
                  </a:cubicBezTo>
                  <a:cubicBezTo>
                    <a:pt x="224809" y="212822"/>
                    <a:pt x="224976" y="212780"/>
                    <a:pt x="225122" y="212739"/>
                  </a:cubicBezTo>
                  <a:cubicBezTo>
                    <a:pt x="227976" y="208372"/>
                    <a:pt x="230830" y="204068"/>
                    <a:pt x="233808" y="199930"/>
                  </a:cubicBezTo>
                  <a:cubicBezTo>
                    <a:pt x="236183" y="196624"/>
                    <a:pt x="238620" y="193401"/>
                    <a:pt x="241203" y="190261"/>
                  </a:cubicBezTo>
                  <a:cubicBezTo>
                    <a:pt x="243349" y="187662"/>
                    <a:pt x="245578" y="185104"/>
                    <a:pt x="247932" y="182609"/>
                  </a:cubicBezTo>
                  <a:cubicBezTo>
                    <a:pt x="250223" y="180197"/>
                    <a:pt x="252661" y="177826"/>
                    <a:pt x="255202" y="175476"/>
                  </a:cubicBezTo>
                  <a:cubicBezTo>
                    <a:pt x="256848" y="173958"/>
                    <a:pt x="258514" y="172461"/>
                    <a:pt x="260201" y="170964"/>
                  </a:cubicBezTo>
                  <a:cubicBezTo>
                    <a:pt x="262743" y="168739"/>
                    <a:pt x="265284" y="166556"/>
                    <a:pt x="267867" y="164393"/>
                  </a:cubicBezTo>
                  <a:lnTo>
                    <a:pt x="272075" y="160942"/>
                  </a:lnTo>
                  <a:cubicBezTo>
                    <a:pt x="272388" y="160713"/>
                    <a:pt x="272929" y="160131"/>
                    <a:pt x="273325" y="159798"/>
                  </a:cubicBezTo>
                  <a:cubicBezTo>
                    <a:pt x="273637" y="159528"/>
                    <a:pt x="273908" y="159340"/>
                    <a:pt x="274075" y="159278"/>
                  </a:cubicBezTo>
                  <a:cubicBezTo>
                    <a:pt x="274700" y="159070"/>
                    <a:pt x="275137" y="159236"/>
                    <a:pt x="275429" y="159465"/>
                  </a:cubicBezTo>
                  <a:cubicBezTo>
                    <a:pt x="275679" y="159652"/>
                    <a:pt x="276200" y="160089"/>
                    <a:pt x="275908" y="161046"/>
                  </a:cubicBezTo>
                  <a:cubicBezTo>
                    <a:pt x="275741" y="161628"/>
                    <a:pt x="275200" y="162023"/>
                    <a:pt x="274617" y="162002"/>
                  </a:cubicBezTo>
                  <a:cubicBezTo>
                    <a:pt x="274325" y="162376"/>
                    <a:pt x="274012" y="162917"/>
                    <a:pt x="273804" y="163083"/>
                  </a:cubicBezTo>
                  <a:lnTo>
                    <a:pt x="269805" y="166597"/>
                  </a:lnTo>
                  <a:cubicBezTo>
                    <a:pt x="267742" y="168469"/>
                    <a:pt x="265701" y="170361"/>
                    <a:pt x="263659" y="172274"/>
                  </a:cubicBezTo>
                  <a:cubicBezTo>
                    <a:pt x="261618" y="174166"/>
                    <a:pt x="259597" y="176079"/>
                    <a:pt x="257597" y="178013"/>
                  </a:cubicBezTo>
                  <a:cubicBezTo>
                    <a:pt x="253890" y="181548"/>
                    <a:pt x="250536" y="185187"/>
                    <a:pt x="247307" y="188847"/>
                  </a:cubicBezTo>
                  <a:cubicBezTo>
                    <a:pt x="245099" y="191363"/>
                    <a:pt x="242974" y="193900"/>
                    <a:pt x="240891" y="196457"/>
                  </a:cubicBezTo>
                  <a:cubicBezTo>
                    <a:pt x="236871" y="201427"/>
                    <a:pt x="233121" y="206667"/>
                    <a:pt x="229330" y="211949"/>
                  </a:cubicBezTo>
                  <a:cubicBezTo>
                    <a:pt x="234454" y="211075"/>
                    <a:pt x="239599" y="210223"/>
                    <a:pt x="244724" y="209391"/>
                  </a:cubicBezTo>
                  <a:cubicBezTo>
                    <a:pt x="250202" y="208518"/>
                    <a:pt x="255681" y="207686"/>
                    <a:pt x="261201" y="206854"/>
                  </a:cubicBezTo>
                  <a:cubicBezTo>
                    <a:pt x="261222" y="206584"/>
                    <a:pt x="260930" y="206334"/>
                    <a:pt x="261097" y="206106"/>
                  </a:cubicBezTo>
                  <a:cubicBezTo>
                    <a:pt x="265888" y="199743"/>
                    <a:pt x="271034" y="193671"/>
                    <a:pt x="276533" y="187890"/>
                  </a:cubicBezTo>
                  <a:cubicBezTo>
                    <a:pt x="278741" y="185603"/>
                    <a:pt x="280991" y="183336"/>
                    <a:pt x="283303" y="181153"/>
                  </a:cubicBezTo>
                  <a:cubicBezTo>
                    <a:pt x="286761" y="177868"/>
                    <a:pt x="290365" y="174728"/>
                    <a:pt x="294010" y="171650"/>
                  </a:cubicBezTo>
                  <a:cubicBezTo>
                    <a:pt x="295927" y="170028"/>
                    <a:pt x="297885" y="168448"/>
                    <a:pt x="299885" y="166930"/>
                  </a:cubicBezTo>
                  <a:cubicBezTo>
                    <a:pt x="301884" y="165391"/>
                    <a:pt x="303905" y="163936"/>
                    <a:pt x="305967" y="162501"/>
                  </a:cubicBezTo>
                  <a:lnTo>
                    <a:pt x="310779" y="159340"/>
                  </a:lnTo>
                  <a:cubicBezTo>
                    <a:pt x="310946" y="159236"/>
                    <a:pt x="311925" y="158945"/>
                    <a:pt x="312425" y="158633"/>
                  </a:cubicBezTo>
                  <a:lnTo>
                    <a:pt x="312467" y="158509"/>
                  </a:lnTo>
                  <a:lnTo>
                    <a:pt x="312446" y="158613"/>
                  </a:lnTo>
                  <a:cubicBezTo>
                    <a:pt x="312675" y="158467"/>
                    <a:pt x="312821" y="158322"/>
                    <a:pt x="312696" y="158197"/>
                  </a:cubicBezTo>
                  <a:cubicBezTo>
                    <a:pt x="312675" y="158176"/>
                    <a:pt x="312675" y="158176"/>
                    <a:pt x="312654" y="158155"/>
                  </a:cubicBezTo>
                  <a:cubicBezTo>
                    <a:pt x="312675" y="158134"/>
                    <a:pt x="312696" y="158114"/>
                    <a:pt x="312716" y="158093"/>
                  </a:cubicBezTo>
                  <a:cubicBezTo>
                    <a:pt x="313196" y="157552"/>
                    <a:pt x="314029" y="157490"/>
                    <a:pt x="314591" y="157968"/>
                  </a:cubicBezTo>
                  <a:cubicBezTo>
                    <a:pt x="314987" y="158301"/>
                    <a:pt x="315445" y="159257"/>
                    <a:pt x="314487" y="160172"/>
                  </a:cubicBezTo>
                  <a:cubicBezTo>
                    <a:pt x="314008" y="160609"/>
                    <a:pt x="312550" y="161461"/>
                    <a:pt x="312279" y="161649"/>
                  </a:cubicBezTo>
                  <a:lnTo>
                    <a:pt x="307717" y="164913"/>
                  </a:lnTo>
                  <a:cubicBezTo>
                    <a:pt x="305759" y="166390"/>
                    <a:pt x="303822" y="167928"/>
                    <a:pt x="301905" y="169488"/>
                  </a:cubicBezTo>
                  <a:cubicBezTo>
                    <a:pt x="300010" y="171047"/>
                    <a:pt x="298135" y="172648"/>
                    <a:pt x="296302" y="174291"/>
                  </a:cubicBezTo>
                  <a:cubicBezTo>
                    <a:pt x="292760" y="177389"/>
                    <a:pt x="289302" y="180612"/>
                    <a:pt x="285886" y="183856"/>
                  </a:cubicBezTo>
                  <a:cubicBezTo>
                    <a:pt x="282470" y="187100"/>
                    <a:pt x="279095" y="190386"/>
                    <a:pt x="275825" y="193775"/>
                  </a:cubicBezTo>
                  <a:cubicBezTo>
                    <a:pt x="271908" y="197809"/>
                    <a:pt x="268180" y="202009"/>
                    <a:pt x="264597" y="206334"/>
                  </a:cubicBezTo>
                  <a:cubicBezTo>
                    <a:pt x="272638" y="205149"/>
                    <a:pt x="280678" y="203943"/>
                    <a:pt x="288719" y="202737"/>
                  </a:cubicBezTo>
                  <a:cubicBezTo>
                    <a:pt x="288740" y="202716"/>
                    <a:pt x="288761" y="202592"/>
                    <a:pt x="288761" y="202592"/>
                  </a:cubicBezTo>
                  <a:cubicBezTo>
                    <a:pt x="289157" y="201968"/>
                    <a:pt x="289969" y="201801"/>
                    <a:pt x="290594" y="202196"/>
                  </a:cubicBezTo>
                  <a:lnTo>
                    <a:pt x="290615" y="202217"/>
                  </a:lnTo>
                  <a:cubicBezTo>
                    <a:pt x="290823" y="201864"/>
                    <a:pt x="290886" y="202134"/>
                    <a:pt x="290948" y="202404"/>
                  </a:cubicBezTo>
                  <a:cubicBezTo>
                    <a:pt x="291656" y="202300"/>
                    <a:pt x="292365" y="202196"/>
                    <a:pt x="293073" y="202092"/>
                  </a:cubicBezTo>
                  <a:cubicBezTo>
                    <a:pt x="292802" y="201552"/>
                    <a:pt x="292677" y="200886"/>
                    <a:pt x="293156" y="200471"/>
                  </a:cubicBezTo>
                  <a:cubicBezTo>
                    <a:pt x="297135" y="196748"/>
                    <a:pt x="301072" y="193047"/>
                    <a:pt x="305072" y="189408"/>
                  </a:cubicBezTo>
                  <a:cubicBezTo>
                    <a:pt x="307759" y="186975"/>
                    <a:pt x="310467" y="184563"/>
                    <a:pt x="313216" y="182214"/>
                  </a:cubicBezTo>
                  <a:cubicBezTo>
                    <a:pt x="315508" y="180259"/>
                    <a:pt x="317841" y="178325"/>
                    <a:pt x="320237" y="176454"/>
                  </a:cubicBezTo>
                  <a:cubicBezTo>
                    <a:pt x="322590" y="174582"/>
                    <a:pt x="325028" y="172773"/>
                    <a:pt x="327486" y="170985"/>
                  </a:cubicBezTo>
                  <a:cubicBezTo>
                    <a:pt x="329506" y="169529"/>
                    <a:pt x="331569" y="168136"/>
                    <a:pt x="333693" y="166826"/>
                  </a:cubicBezTo>
                  <a:cubicBezTo>
                    <a:pt x="335818" y="165516"/>
                    <a:pt x="337985" y="164310"/>
                    <a:pt x="340193" y="163146"/>
                  </a:cubicBezTo>
                  <a:lnTo>
                    <a:pt x="344776" y="160962"/>
                  </a:lnTo>
                  <a:cubicBezTo>
                    <a:pt x="344838" y="160942"/>
                    <a:pt x="345609" y="160734"/>
                    <a:pt x="346130" y="160505"/>
                  </a:cubicBezTo>
                  <a:cubicBezTo>
                    <a:pt x="346171" y="160422"/>
                    <a:pt x="346234" y="160359"/>
                    <a:pt x="346275" y="160297"/>
                  </a:cubicBezTo>
                  <a:cubicBezTo>
                    <a:pt x="346255" y="160339"/>
                    <a:pt x="346255" y="160401"/>
                    <a:pt x="346234" y="160463"/>
                  </a:cubicBezTo>
                  <a:cubicBezTo>
                    <a:pt x="346505" y="160339"/>
                    <a:pt x="346692" y="160214"/>
                    <a:pt x="346629" y="160110"/>
                  </a:cubicBezTo>
                  <a:cubicBezTo>
                    <a:pt x="346609" y="160089"/>
                    <a:pt x="346588" y="160068"/>
                    <a:pt x="346567" y="160047"/>
                  </a:cubicBezTo>
                  <a:cubicBezTo>
                    <a:pt x="346671" y="159985"/>
                    <a:pt x="346796" y="159923"/>
                    <a:pt x="346921" y="159902"/>
                  </a:cubicBezTo>
                  <a:cubicBezTo>
                    <a:pt x="347754" y="159652"/>
                    <a:pt x="348171" y="160027"/>
                    <a:pt x="348275" y="160110"/>
                  </a:cubicBezTo>
                  <a:cubicBezTo>
                    <a:pt x="348671" y="160401"/>
                    <a:pt x="348817" y="160817"/>
                    <a:pt x="348775" y="161316"/>
                  </a:cubicBezTo>
                  <a:cubicBezTo>
                    <a:pt x="348754" y="161482"/>
                    <a:pt x="348671" y="161898"/>
                    <a:pt x="348171" y="162272"/>
                  </a:cubicBezTo>
                  <a:cubicBezTo>
                    <a:pt x="347859" y="162522"/>
                    <a:pt x="346109" y="163374"/>
                    <a:pt x="345984" y="163437"/>
                  </a:cubicBezTo>
                  <a:lnTo>
                    <a:pt x="341609" y="165766"/>
                  </a:lnTo>
                  <a:cubicBezTo>
                    <a:pt x="339505" y="166951"/>
                    <a:pt x="337464" y="168219"/>
                    <a:pt x="335443" y="169571"/>
                  </a:cubicBezTo>
                  <a:cubicBezTo>
                    <a:pt x="333443" y="170902"/>
                    <a:pt x="331485" y="172295"/>
                    <a:pt x="329569" y="173771"/>
                  </a:cubicBezTo>
                  <a:cubicBezTo>
                    <a:pt x="327194" y="175601"/>
                    <a:pt x="324861" y="177473"/>
                    <a:pt x="322549" y="179344"/>
                  </a:cubicBezTo>
                  <a:cubicBezTo>
                    <a:pt x="320216" y="181236"/>
                    <a:pt x="317903" y="183129"/>
                    <a:pt x="315612" y="185042"/>
                  </a:cubicBezTo>
                  <a:cubicBezTo>
                    <a:pt x="312842" y="187350"/>
                    <a:pt x="310092" y="189658"/>
                    <a:pt x="307342" y="191987"/>
                  </a:cubicBezTo>
                  <a:cubicBezTo>
                    <a:pt x="303551" y="195189"/>
                    <a:pt x="299780" y="198412"/>
                    <a:pt x="295989" y="201656"/>
                  </a:cubicBezTo>
                  <a:cubicBezTo>
                    <a:pt x="302551" y="200678"/>
                    <a:pt x="309092" y="199701"/>
                    <a:pt x="315654" y="198724"/>
                  </a:cubicBezTo>
                  <a:cubicBezTo>
                    <a:pt x="318008" y="198370"/>
                    <a:pt x="320362" y="197996"/>
                    <a:pt x="322715" y="197643"/>
                  </a:cubicBezTo>
                  <a:cubicBezTo>
                    <a:pt x="322778" y="197580"/>
                    <a:pt x="322674" y="197455"/>
                    <a:pt x="322736" y="197393"/>
                  </a:cubicBezTo>
                  <a:cubicBezTo>
                    <a:pt x="327590" y="193505"/>
                    <a:pt x="332798" y="189824"/>
                    <a:pt x="338193" y="186435"/>
                  </a:cubicBezTo>
                  <a:cubicBezTo>
                    <a:pt x="340339" y="185083"/>
                    <a:pt x="342505" y="183773"/>
                    <a:pt x="344713" y="182546"/>
                  </a:cubicBezTo>
                  <a:cubicBezTo>
                    <a:pt x="348025" y="180654"/>
                    <a:pt x="351400" y="178928"/>
                    <a:pt x="354733" y="177223"/>
                  </a:cubicBezTo>
                  <a:cubicBezTo>
                    <a:pt x="356503" y="176329"/>
                    <a:pt x="358274" y="175456"/>
                    <a:pt x="360086" y="174624"/>
                  </a:cubicBezTo>
                  <a:cubicBezTo>
                    <a:pt x="361878" y="173771"/>
                    <a:pt x="363711" y="172960"/>
                    <a:pt x="365544" y="172191"/>
                  </a:cubicBezTo>
                  <a:lnTo>
                    <a:pt x="369523" y="170569"/>
                  </a:lnTo>
                  <a:cubicBezTo>
                    <a:pt x="369794" y="170465"/>
                    <a:pt x="370439" y="170382"/>
                    <a:pt x="370918" y="170257"/>
                  </a:cubicBezTo>
                  <a:cubicBezTo>
                    <a:pt x="371023" y="170174"/>
                    <a:pt x="371127" y="170070"/>
                    <a:pt x="371231" y="170008"/>
                  </a:cubicBezTo>
                  <a:cubicBezTo>
                    <a:pt x="371168" y="170091"/>
                    <a:pt x="371127" y="170174"/>
                    <a:pt x="371085" y="170216"/>
                  </a:cubicBezTo>
                  <a:cubicBezTo>
                    <a:pt x="371335" y="170153"/>
                    <a:pt x="371502" y="170070"/>
                    <a:pt x="371460" y="169966"/>
                  </a:cubicBezTo>
                  <a:cubicBezTo>
                    <a:pt x="371439" y="169945"/>
                    <a:pt x="371439" y="169924"/>
                    <a:pt x="371439" y="169904"/>
                  </a:cubicBezTo>
                  <a:cubicBezTo>
                    <a:pt x="371523" y="169883"/>
                    <a:pt x="371627" y="169862"/>
                    <a:pt x="371710" y="169841"/>
                  </a:cubicBezTo>
                  <a:cubicBezTo>
                    <a:pt x="372460" y="169717"/>
                    <a:pt x="372814" y="170049"/>
                    <a:pt x="372897" y="170112"/>
                  </a:cubicBezTo>
                  <a:cubicBezTo>
                    <a:pt x="373168" y="170340"/>
                    <a:pt x="373293" y="170611"/>
                    <a:pt x="373356" y="170902"/>
                  </a:cubicBezTo>
                  <a:cubicBezTo>
                    <a:pt x="373418" y="171193"/>
                    <a:pt x="373397" y="171609"/>
                    <a:pt x="373023" y="172045"/>
                  </a:cubicBezTo>
                  <a:cubicBezTo>
                    <a:pt x="372960" y="172108"/>
                    <a:pt x="372793" y="172274"/>
                    <a:pt x="372481" y="172399"/>
                  </a:cubicBezTo>
                  <a:cubicBezTo>
                    <a:pt x="372189" y="172545"/>
                    <a:pt x="371044" y="172919"/>
                    <a:pt x="370606" y="173127"/>
                  </a:cubicBezTo>
                  <a:lnTo>
                    <a:pt x="366752" y="174915"/>
                  </a:lnTo>
                  <a:cubicBezTo>
                    <a:pt x="365357" y="175580"/>
                    <a:pt x="363961" y="176287"/>
                    <a:pt x="362565" y="176994"/>
                  </a:cubicBezTo>
                  <a:cubicBezTo>
                    <a:pt x="360482" y="178055"/>
                    <a:pt x="358399" y="179178"/>
                    <a:pt x="356358" y="180301"/>
                  </a:cubicBezTo>
                  <a:cubicBezTo>
                    <a:pt x="353108" y="182068"/>
                    <a:pt x="349837" y="183940"/>
                    <a:pt x="346567" y="185790"/>
                  </a:cubicBezTo>
                  <a:cubicBezTo>
                    <a:pt x="343317" y="187620"/>
                    <a:pt x="340068" y="189491"/>
                    <a:pt x="336881" y="191425"/>
                  </a:cubicBezTo>
                  <a:cubicBezTo>
                    <a:pt x="334110" y="193110"/>
                    <a:pt x="331485" y="194919"/>
                    <a:pt x="328840" y="196707"/>
                  </a:cubicBezTo>
                  <a:cubicBezTo>
                    <a:pt x="336047" y="195626"/>
                    <a:pt x="343255" y="194544"/>
                    <a:pt x="350442" y="193421"/>
                  </a:cubicBezTo>
                  <a:cubicBezTo>
                    <a:pt x="369752" y="190406"/>
                    <a:pt x="389042" y="187225"/>
                    <a:pt x="408269" y="183607"/>
                  </a:cubicBezTo>
                  <a:cubicBezTo>
                    <a:pt x="409019" y="183461"/>
                    <a:pt x="409748" y="183960"/>
                    <a:pt x="409893" y="184709"/>
                  </a:cubicBezTo>
                  <a:cubicBezTo>
                    <a:pt x="410039" y="185437"/>
                    <a:pt x="409560" y="186164"/>
                    <a:pt x="408810" y="186310"/>
                  </a:cubicBezTo>
                  <a:cubicBezTo>
                    <a:pt x="384771" y="191217"/>
                    <a:pt x="360670" y="195501"/>
                    <a:pt x="336506" y="199327"/>
                  </a:cubicBezTo>
                  <a:close/>
                  <a:moveTo>
                    <a:pt x="290802" y="202467"/>
                  </a:moveTo>
                  <a:cubicBezTo>
                    <a:pt x="290844" y="202467"/>
                    <a:pt x="290865" y="202446"/>
                    <a:pt x="290906" y="202446"/>
                  </a:cubicBezTo>
                  <a:lnTo>
                    <a:pt x="290865" y="202425"/>
                  </a:lnTo>
                  <a:lnTo>
                    <a:pt x="290719" y="202363"/>
                  </a:lnTo>
                  <a:cubicBezTo>
                    <a:pt x="290761" y="202384"/>
                    <a:pt x="290781" y="202425"/>
                    <a:pt x="290802" y="20246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35"/>
            <p:cNvSpPr/>
            <p:nvPr/>
          </p:nvSpPr>
          <p:spPr>
            <a:xfrm>
              <a:off x="5447845" y="2014164"/>
              <a:ext cx="246417" cy="235774"/>
            </a:xfrm>
            <a:custGeom>
              <a:rect b="b" l="l" r="r" t="t"/>
              <a:pathLst>
                <a:path extrusionOk="0" h="471547" w="492833">
                  <a:moveTo>
                    <a:pt x="440227" y="277582"/>
                  </a:moveTo>
                  <a:cubicBezTo>
                    <a:pt x="426603" y="266582"/>
                    <a:pt x="422062" y="250051"/>
                    <a:pt x="412501" y="242337"/>
                  </a:cubicBezTo>
                  <a:cubicBezTo>
                    <a:pt x="366943" y="205553"/>
                    <a:pt x="334072" y="192037"/>
                    <a:pt x="310887" y="190394"/>
                  </a:cubicBezTo>
                  <a:cubicBezTo>
                    <a:pt x="333238" y="176587"/>
                    <a:pt x="355840" y="148890"/>
                    <a:pt x="369776" y="98964"/>
                  </a:cubicBezTo>
                  <a:cubicBezTo>
                    <a:pt x="373526" y="85552"/>
                    <a:pt x="370234" y="68043"/>
                    <a:pt x="374088" y="55837"/>
                  </a:cubicBezTo>
                  <a:cubicBezTo>
                    <a:pt x="384358" y="23274"/>
                    <a:pt x="403606" y="4498"/>
                    <a:pt x="400793" y="2543"/>
                  </a:cubicBezTo>
                  <a:cubicBezTo>
                    <a:pt x="397981" y="588"/>
                    <a:pt x="380712" y="28203"/>
                    <a:pt x="357215" y="44110"/>
                  </a:cubicBezTo>
                  <a:cubicBezTo>
                    <a:pt x="342696" y="53924"/>
                    <a:pt x="325406" y="53571"/>
                    <a:pt x="315220" y="60454"/>
                  </a:cubicBezTo>
                  <a:cubicBezTo>
                    <a:pt x="275974" y="87007"/>
                    <a:pt x="254039" y="109943"/>
                    <a:pt x="242665" y="129156"/>
                  </a:cubicBezTo>
                  <a:cubicBezTo>
                    <a:pt x="233416" y="106325"/>
                    <a:pt x="212981" y="80873"/>
                    <a:pt x="174152" y="56940"/>
                  </a:cubicBezTo>
                  <a:cubicBezTo>
                    <a:pt x="162236" y="49579"/>
                    <a:pt x="144342" y="47749"/>
                    <a:pt x="133614" y="40637"/>
                  </a:cubicBezTo>
                  <a:cubicBezTo>
                    <a:pt x="104992" y="21632"/>
                    <a:pt x="92265" y="-1969"/>
                    <a:pt x="89577" y="131"/>
                  </a:cubicBezTo>
                  <a:cubicBezTo>
                    <a:pt x="86890" y="2252"/>
                    <a:pt x="108742" y="26497"/>
                    <a:pt x="117470" y="53321"/>
                  </a:cubicBezTo>
                  <a:cubicBezTo>
                    <a:pt x="122865" y="69894"/>
                    <a:pt x="117616" y="86217"/>
                    <a:pt x="121386" y="97841"/>
                  </a:cubicBezTo>
                  <a:cubicBezTo>
                    <a:pt x="138176" y="149368"/>
                    <a:pt x="156778" y="177855"/>
                    <a:pt x="174214" y="192785"/>
                  </a:cubicBezTo>
                  <a:cubicBezTo>
                    <a:pt x="148508" y="193617"/>
                    <a:pt x="115950" y="205324"/>
                    <a:pt x="79016" y="237825"/>
                  </a:cubicBezTo>
                  <a:cubicBezTo>
                    <a:pt x="68517" y="247057"/>
                    <a:pt x="61664" y="263526"/>
                    <a:pt x="51727" y="271698"/>
                  </a:cubicBezTo>
                  <a:cubicBezTo>
                    <a:pt x="25230" y="293490"/>
                    <a:pt x="-1246" y="298896"/>
                    <a:pt x="45" y="302057"/>
                  </a:cubicBezTo>
                  <a:cubicBezTo>
                    <a:pt x="1337" y="305196"/>
                    <a:pt x="31000" y="291327"/>
                    <a:pt x="59456" y="290641"/>
                  </a:cubicBezTo>
                  <a:cubicBezTo>
                    <a:pt x="77016" y="290204"/>
                    <a:pt x="91348" y="299832"/>
                    <a:pt x="103659" y="299520"/>
                  </a:cubicBezTo>
                  <a:cubicBezTo>
                    <a:pt x="148279" y="298438"/>
                    <a:pt x="178318" y="291805"/>
                    <a:pt x="198461" y="282718"/>
                  </a:cubicBezTo>
                  <a:cubicBezTo>
                    <a:pt x="192775" y="305300"/>
                    <a:pt x="193191" y="335389"/>
                    <a:pt x="205461" y="373899"/>
                  </a:cubicBezTo>
                  <a:cubicBezTo>
                    <a:pt x="209668" y="387166"/>
                    <a:pt x="222042" y="400099"/>
                    <a:pt x="225521" y="412409"/>
                  </a:cubicBezTo>
                  <a:cubicBezTo>
                    <a:pt x="234770" y="445284"/>
                    <a:pt x="228916" y="471422"/>
                    <a:pt x="232354" y="471547"/>
                  </a:cubicBezTo>
                  <a:cubicBezTo>
                    <a:pt x="235791" y="471671"/>
                    <a:pt x="235124" y="439171"/>
                    <a:pt x="246123" y="413179"/>
                  </a:cubicBezTo>
                  <a:cubicBezTo>
                    <a:pt x="252914" y="397126"/>
                    <a:pt x="267621" y="388122"/>
                    <a:pt x="272391" y="376852"/>
                  </a:cubicBezTo>
                  <a:cubicBezTo>
                    <a:pt x="290035" y="335119"/>
                    <a:pt x="296097" y="304843"/>
                    <a:pt x="295638" y="282781"/>
                  </a:cubicBezTo>
                  <a:cubicBezTo>
                    <a:pt x="315969" y="296214"/>
                    <a:pt x="346487" y="305841"/>
                    <a:pt x="390649" y="305072"/>
                  </a:cubicBezTo>
                  <a:cubicBezTo>
                    <a:pt x="404710" y="304822"/>
                    <a:pt x="420729" y="296733"/>
                    <a:pt x="433623" y="296941"/>
                  </a:cubicBezTo>
                  <a:cubicBezTo>
                    <a:pt x="468078" y="297461"/>
                    <a:pt x="491721" y="310436"/>
                    <a:pt x="492804" y="307213"/>
                  </a:cubicBezTo>
                  <a:cubicBezTo>
                    <a:pt x="493929" y="303970"/>
                    <a:pt x="462287" y="295382"/>
                    <a:pt x="440227" y="277582"/>
                  </a:cubicBezTo>
                  <a:close/>
                  <a:moveTo>
                    <a:pt x="263121" y="218445"/>
                  </a:moveTo>
                  <a:cubicBezTo>
                    <a:pt x="262059" y="221647"/>
                    <a:pt x="261538" y="225369"/>
                    <a:pt x="261600" y="229424"/>
                  </a:cubicBezTo>
                  <a:cubicBezTo>
                    <a:pt x="258663" y="228696"/>
                    <a:pt x="255788" y="228259"/>
                    <a:pt x="253205" y="228197"/>
                  </a:cubicBezTo>
                  <a:cubicBezTo>
                    <a:pt x="247914" y="228031"/>
                    <a:pt x="241790" y="229424"/>
                    <a:pt x="235520" y="232439"/>
                  </a:cubicBezTo>
                  <a:cubicBezTo>
                    <a:pt x="235082" y="228322"/>
                    <a:pt x="234103" y="224517"/>
                    <a:pt x="232812" y="221377"/>
                  </a:cubicBezTo>
                  <a:cubicBezTo>
                    <a:pt x="230562" y="215950"/>
                    <a:pt x="225958" y="210377"/>
                    <a:pt x="219522" y="205573"/>
                  </a:cubicBezTo>
                  <a:cubicBezTo>
                    <a:pt x="225229" y="203931"/>
                    <a:pt x="230062" y="201228"/>
                    <a:pt x="233687" y="198337"/>
                  </a:cubicBezTo>
                  <a:cubicBezTo>
                    <a:pt x="236707" y="195925"/>
                    <a:pt x="239499" y="192494"/>
                    <a:pt x="241894" y="188377"/>
                  </a:cubicBezTo>
                  <a:cubicBezTo>
                    <a:pt x="244394" y="191330"/>
                    <a:pt x="247123" y="193763"/>
                    <a:pt x="249768" y="195572"/>
                  </a:cubicBezTo>
                  <a:cubicBezTo>
                    <a:pt x="255497" y="199502"/>
                    <a:pt x="263975" y="201976"/>
                    <a:pt x="273891" y="201914"/>
                  </a:cubicBezTo>
                  <a:cubicBezTo>
                    <a:pt x="268370" y="207071"/>
                    <a:pt x="264892" y="213122"/>
                    <a:pt x="263121" y="218445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35"/>
            <p:cNvSpPr/>
            <p:nvPr/>
          </p:nvSpPr>
          <p:spPr>
            <a:xfrm>
              <a:off x="5466391" y="2031861"/>
              <a:ext cx="204539" cy="194867"/>
            </a:xfrm>
            <a:custGeom>
              <a:rect b="b" l="l" r="r" t="t"/>
              <a:pathLst>
                <a:path extrusionOk="0" h="389734" w="409079">
                  <a:moveTo>
                    <a:pt x="172931" y="241066"/>
                  </a:moveTo>
                  <a:cubicBezTo>
                    <a:pt x="173951" y="240359"/>
                    <a:pt x="174930" y="239652"/>
                    <a:pt x="175910" y="238945"/>
                  </a:cubicBezTo>
                  <a:cubicBezTo>
                    <a:pt x="177368" y="237864"/>
                    <a:pt x="178805" y="236762"/>
                    <a:pt x="180180" y="235597"/>
                  </a:cubicBezTo>
                  <a:cubicBezTo>
                    <a:pt x="181576" y="234454"/>
                    <a:pt x="182930" y="233248"/>
                    <a:pt x="184221" y="232021"/>
                  </a:cubicBezTo>
                  <a:cubicBezTo>
                    <a:pt x="188137" y="228299"/>
                    <a:pt x="191741" y="224285"/>
                    <a:pt x="195262" y="220272"/>
                  </a:cubicBezTo>
                  <a:cubicBezTo>
                    <a:pt x="195782" y="219711"/>
                    <a:pt x="195762" y="218838"/>
                    <a:pt x="195199" y="218318"/>
                  </a:cubicBezTo>
                  <a:cubicBezTo>
                    <a:pt x="194637" y="217798"/>
                    <a:pt x="193762" y="217839"/>
                    <a:pt x="193241" y="218380"/>
                  </a:cubicBezTo>
                  <a:cubicBezTo>
                    <a:pt x="190137" y="221499"/>
                    <a:pt x="186929" y="224535"/>
                    <a:pt x="183679" y="227529"/>
                  </a:cubicBezTo>
                  <a:cubicBezTo>
                    <a:pt x="182055" y="229006"/>
                    <a:pt x="180409" y="230482"/>
                    <a:pt x="178763" y="231917"/>
                  </a:cubicBezTo>
                  <a:cubicBezTo>
                    <a:pt x="177118" y="233352"/>
                    <a:pt x="175472" y="234807"/>
                    <a:pt x="173764" y="236159"/>
                  </a:cubicBezTo>
                  <a:lnTo>
                    <a:pt x="166681" y="241690"/>
                  </a:lnTo>
                  <a:cubicBezTo>
                    <a:pt x="165869" y="242314"/>
                    <a:pt x="163765" y="243748"/>
                    <a:pt x="163244" y="244206"/>
                  </a:cubicBezTo>
                  <a:cubicBezTo>
                    <a:pt x="162807" y="244622"/>
                    <a:pt x="162703" y="244996"/>
                    <a:pt x="162682" y="245142"/>
                  </a:cubicBezTo>
                  <a:cubicBezTo>
                    <a:pt x="162599" y="245869"/>
                    <a:pt x="162848" y="246368"/>
                    <a:pt x="163536" y="246618"/>
                  </a:cubicBezTo>
                  <a:cubicBezTo>
                    <a:pt x="163661" y="246660"/>
                    <a:pt x="164077" y="246826"/>
                    <a:pt x="164765" y="246514"/>
                  </a:cubicBezTo>
                  <a:cubicBezTo>
                    <a:pt x="164890" y="246472"/>
                    <a:pt x="165015" y="246410"/>
                    <a:pt x="165119" y="246327"/>
                  </a:cubicBezTo>
                  <a:cubicBezTo>
                    <a:pt x="165077" y="246327"/>
                    <a:pt x="165036" y="246327"/>
                    <a:pt x="164973" y="246265"/>
                  </a:cubicBezTo>
                  <a:cubicBezTo>
                    <a:pt x="164869" y="246119"/>
                    <a:pt x="165015" y="245932"/>
                    <a:pt x="165306" y="245745"/>
                  </a:cubicBezTo>
                  <a:cubicBezTo>
                    <a:pt x="165286" y="245911"/>
                    <a:pt x="165244" y="246181"/>
                    <a:pt x="165161" y="246285"/>
                  </a:cubicBezTo>
                  <a:cubicBezTo>
                    <a:pt x="165369" y="246077"/>
                    <a:pt x="165515" y="245828"/>
                    <a:pt x="165577" y="245558"/>
                  </a:cubicBezTo>
                  <a:cubicBezTo>
                    <a:pt x="166431" y="245058"/>
                    <a:pt x="167890" y="244476"/>
                    <a:pt x="168410" y="244123"/>
                  </a:cubicBezTo>
                  <a:cubicBezTo>
                    <a:pt x="169931" y="243104"/>
                    <a:pt x="171452" y="242106"/>
                    <a:pt x="172931" y="241066"/>
                  </a:cubicBezTo>
                  <a:close/>
                  <a:moveTo>
                    <a:pt x="163723" y="244081"/>
                  </a:moveTo>
                  <a:cubicBezTo>
                    <a:pt x="163723" y="244102"/>
                    <a:pt x="163765" y="244081"/>
                    <a:pt x="163786" y="244060"/>
                  </a:cubicBezTo>
                  <a:cubicBezTo>
                    <a:pt x="163911" y="244019"/>
                    <a:pt x="164036" y="243998"/>
                    <a:pt x="164161" y="243977"/>
                  </a:cubicBezTo>
                  <a:cubicBezTo>
                    <a:pt x="163911" y="243894"/>
                    <a:pt x="163640" y="243832"/>
                    <a:pt x="163723" y="244081"/>
                  </a:cubicBezTo>
                  <a:close/>
                  <a:moveTo>
                    <a:pt x="171452" y="163880"/>
                  </a:moveTo>
                  <a:cubicBezTo>
                    <a:pt x="175035" y="165314"/>
                    <a:pt x="178493" y="166957"/>
                    <a:pt x="181742" y="168766"/>
                  </a:cubicBezTo>
                  <a:cubicBezTo>
                    <a:pt x="182388" y="169099"/>
                    <a:pt x="182659" y="169910"/>
                    <a:pt x="182325" y="170554"/>
                  </a:cubicBezTo>
                  <a:cubicBezTo>
                    <a:pt x="181971" y="171199"/>
                    <a:pt x="181180" y="171448"/>
                    <a:pt x="180534" y="171116"/>
                  </a:cubicBezTo>
                  <a:cubicBezTo>
                    <a:pt x="177264" y="169556"/>
                    <a:pt x="173826" y="168225"/>
                    <a:pt x="170285" y="166999"/>
                  </a:cubicBezTo>
                  <a:cubicBezTo>
                    <a:pt x="166827" y="165793"/>
                    <a:pt x="163265" y="164774"/>
                    <a:pt x="159703" y="163838"/>
                  </a:cubicBezTo>
                  <a:cubicBezTo>
                    <a:pt x="156828" y="163069"/>
                    <a:pt x="153954" y="162362"/>
                    <a:pt x="151100" y="161759"/>
                  </a:cubicBezTo>
                  <a:cubicBezTo>
                    <a:pt x="146642" y="160802"/>
                    <a:pt x="142226" y="160012"/>
                    <a:pt x="137976" y="159513"/>
                  </a:cubicBezTo>
                  <a:cubicBezTo>
                    <a:pt x="137226" y="159450"/>
                    <a:pt x="136664" y="158785"/>
                    <a:pt x="136726" y="158016"/>
                  </a:cubicBezTo>
                  <a:cubicBezTo>
                    <a:pt x="136789" y="157267"/>
                    <a:pt x="137455" y="156706"/>
                    <a:pt x="138226" y="156768"/>
                  </a:cubicBezTo>
                  <a:cubicBezTo>
                    <a:pt x="142601" y="157018"/>
                    <a:pt x="147163" y="157475"/>
                    <a:pt x="151766" y="158265"/>
                  </a:cubicBezTo>
                  <a:cubicBezTo>
                    <a:pt x="154745" y="158785"/>
                    <a:pt x="157724" y="159430"/>
                    <a:pt x="160661" y="160220"/>
                  </a:cubicBezTo>
                  <a:cubicBezTo>
                    <a:pt x="164348" y="161218"/>
                    <a:pt x="167952" y="162466"/>
                    <a:pt x="171452" y="163880"/>
                  </a:cubicBezTo>
                  <a:close/>
                  <a:moveTo>
                    <a:pt x="180534" y="192221"/>
                  </a:moveTo>
                  <a:cubicBezTo>
                    <a:pt x="181409" y="191951"/>
                    <a:pt x="188158" y="189227"/>
                    <a:pt x="191012" y="188707"/>
                  </a:cubicBezTo>
                  <a:cubicBezTo>
                    <a:pt x="191137" y="188707"/>
                    <a:pt x="191262" y="188645"/>
                    <a:pt x="191387" y="188624"/>
                  </a:cubicBezTo>
                  <a:cubicBezTo>
                    <a:pt x="191304" y="188562"/>
                    <a:pt x="191241" y="188499"/>
                    <a:pt x="191200" y="188458"/>
                  </a:cubicBezTo>
                  <a:cubicBezTo>
                    <a:pt x="191262" y="188520"/>
                    <a:pt x="191345" y="188562"/>
                    <a:pt x="191429" y="188603"/>
                  </a:cubicBezTo>
                  <a:cubicBezTo>
                    <a:pt x="191533" y="188583"/>
                    <a:pt x="191595" y="188583"/>
                    <a:pt x="191595" y="188645"/>
                  </a:cubicBezTo>
                  <a:lnTo>
                    <a:pt x="191595" y="188666"/>
                  </a:lnTo>
                  <a:cubicBezTo>
                    <a:pt x="192095" y="188853"/>
                    <a:pt x="192699" y="188687"/>
                    <a:pt x="193053" y="188250"/>
                  </a:cubicBezTo>
                  <a:cubicBezTo>
                    <a:pt x="193512" y="187668"/>
                    <a:pt x="193408" y="186836"/>
                    <a:pt x="192845" y="186378"/>
                  </a:cubicBezTo>
                  <a:cubicBezTo>
                    <a:pt x="192595" y="186191"/>
                    <a:pt x="192158" y="186004"/>
                    <a:pt x="191533" y="186004"/>
                  </a:cubicBezTo>
                  <a:cubicBezTo>
                    <a:pt x="191012" y="186004"/>
                    <a:pt x="190200" y="186129"/>
                    <a:pt x="189241" y="186378"/>
                  </a:cubicBezTo>
                  <a:cubicBezTo>
                    <a:pt x="185950" y="187210"/>
                    <a:pt x="180534" y="189269"/>
                    <a:pt x="179742" y="189497"/>
                  </a:cubicBezTo>
                  <a:cubicBezTo>
                    <a:pt x="178826" y="189747"/>
                    <a:pt x="177930" y="190059"/>
                    <a:pt x="177014" y="190329"/>
                  </a:cubicBezTo>
                  <a:cubicBezTo>
                    <a:pt x="177055" y="190225"/>
                    <a:pt x="177243" y="190100"/>
                    <a:pt x="177264" y="190017"/>
                  </a:cubicBezTo>
                  <a:cubicBezTo>
                    <a:pt x="177368" y="189622"/>
                    <a:pt x="177284" y="189206"/>
                    <a:pt x="176972" y="188811"/>
                  </a:cubicBezTo>
                  <a:cubicBezTo>
                    <a:pt x="176847" y="188645"/>
                    <a:pt x="176597" y="188437"/>
                    <a:pt x="176222" y="188271"/>
                  </a:cubicBezTo>
                  <a:cubicBezTo>
                    <a:pt x="175680" y="188063"/>
                    <a:pt x="174451" y="187855"/>
                    <a:pt x="173931" y="187647"/>
                  </a:cubicBezTo>
                  <a:lnTo>
                    <a:pt x="168639" y="185734"/>
                  </a:lnTo>
                  <a:lnTo>
                    <a:pt x="155120" y="180785"/>
                  </a:lnTo>
                  <a:cubicBezTo>
                    <a:pt x="151558" y="179600"/>
                    <a:pt x="148017" y="178456"/>
                    <a:pt x="144413" y="177458"/>
                  </a:cubicBezTo>
                  <a:cubicBezTo>
                    <a:pt x="140809" y="176439"/>
                    <a:pt x="137185" y="175566"/>
                    <a:pt x="133539" y="174775"/>
                  </a:cubicBezTo>
                  <a:cubicBezTo>
                    <a:pt x="126248" y="173195"/>
                    <a:pt x="118895" y="172072"/>
                    <a:pt x="111437" y="171199"/>
                  </a:cubicBezTo>
                  <a:cubicBezTo>
                    <a:pt x="110687" y="171095"/>
                    <a:pt x="109979" y="171636"/>
                    <a:pt x="109875" y="172384"/>
                  </a:cubicBezTo>
                  <a:cubicBezTo>
                    <a:pt x="109771" y="173133"/>
                    <a:pt x="110312" y="173840"/>
                    <a:pt x="111062" y="173944"/>
                  </a:cubicBezTo>
                  <a:cubicBezTo>
                    <a:pt x="118395" y="175067"/>
                    <a:pt x="125582" y="176564"/>
                    <a:pt x="132727" y="178290"/>
                  </a:cubicBezTo>
                  <a:cubicBezTo>
                    <a:pt x="136310" y="179142"/>
                    <a:pt x="139872" y="180078"/>
                    <a:pt x="143413" y="181034"/>
                  </a:cubicBezTo>
                  <a:cubicBezTo>
                    <a:pt x="146954" y="182012"/>
                    <a:pt x="150496" y="183010"/>
                    <a:pt x="154016" y="184133"/>
                  </a:cubicBezTo>
                  <a:lnTo>
                    <a:pt x="167660" y="188583"/>
                  </a:lnTo>
                  <a:lnTo>
                    <a:pt x="172972" y="190246"/>
                  </a:lnTo>
                  <a:cubicBezTo>
                    <a:pt x="173285" y="190350"/>
                    <a:pt x="174056" y="190329"/>
                    <a:pt x="174618" y="190392"/>
                  </a:cubicBezTo>
                  <a:cubicBezTo>
                    <a:pt x="174618" y="190433"/>
                    <a:pt x="174639" y="190454"/>
                    <a:pt x="174660" y="190496"/>
                  </a:cubicBezTo>
                  <a:cubicBezTo>
                    <a:pt x="174826" y="190807"/>
                    <a:pt x="175243" y="190683"/>
                    <a:pt x="175576" y="190766"/>
                  </a:cubicBezTo>
                  <a:cubicBezTo>
                    <a:pt x="170660" y="192201"/>
                    <a:pt x="165765" y="193656"/>
                    <a:pt x="160911" y="195257"/>
                  </a:cubicBezTo>
                  <a:cubicBezTo>
                    <a:pt x="154683" y="197295"/>
                    <a:pt x="148496" y="199458"/>
                    <a:pt x="142330" y="201683"/>
                  </a:cubicBezTo>
                  <a:cubicBezTo>
                    <a:pt x="125561" y="207775"/>
                    <a:pt x="108604" y="213889"/>
                    <a:pt x="91627" y="220002"/>
                  </a:cubicBezTo>
                  <a:cubicBezTo>
                    <a:pt x="89273" y="220854"/>
                    <a:pt x="86898" y="221686"/>
                    <a:pt x="84544" y="222518"/>
                  </a:cubicBezTo>
                  <a:cubicBezTo>
                    <a:pt x="84524" y="222497"/>
                    <a:pt x="84544" y="222497"/>
                    <a:pt x="84524" y="222497"/>
                  </a:cubicBezTo>
                  <a:cubicBezTo>
                    <a:pt x="83836" y="221936"/>
                    <a:pt x="80357" y="220563"/>
                    <a:pt x="78920" y="220085"/>
                  </a:cubicBezTo>
                  <a:cubicBezTo>
                    <a:pt x="77295" y="219524"/>
                    <a:pt x="75670" y="219004"/>
                    <a:pt x="74025" y="218505"/>
                  </a:cubicBezTo>
                  <a:cubicBezTo>
                    <a:pt x="72379" y="218006"/>
                    <a:pt x="70733" y="217548"/>
                    <a:pt x="69067" y="217132"/>
                  </a:cubicBezTo>
                  <a:cubicBezTo>
                    <a:pt x="65796" y="216321"/>
                    <a:pt x="62484" y="215573"/>
                    <a:pt x="59151" y="214991"/>
                  </a:cubicBezTo>
                  <a:cubicBezTo>
                    <a:pt x="56943" y="214596"/>
                    <a:pt x="54714" y="214263"/>
                    <a:pt x="52485" y="213993"/>
                  </a:cubicBezTo>
                  <a:cubicBezTo>
                    <a:pt x="46903" y="213286"/>
                    <a:pt x="41278" y="212890"/>
                    <a:pt x="35696" y="212620"/>
                  </a:cubicBezTo>
                  <a:cubicBezTo>
                    <a:pt x="34946" y="212579"/>
                    <a:pt x="34279" y="213140"/>
                    <a:pt x="34217" y="213909"/>
                  </a:cubicBezTo>
                  <a:cubicBezTo>
                    <a:pt x="34175" y="214658"/>
                    <a:pt x="34737" y="215323"/>
                    <a:pt x="35508" y="215386"/>
                  </a:cubicBezTo>
                  <a:cubicBezTo>
                    <a:pt x="40987" y="215926"/>
                    <a:pt x="46486" y="216675"/>
                    <a:pt x="51965" y="217548"/>
                  </a:cubicBezTo>
                  <a:cubicBezTo>
                    <a:pt x="54152" y="217902"/>
                    <a:pt x="56339" y="218297"/>
                    <a:pt x="58506" y="218671"/>
                  </a:cubicBezTo>
                  <a:cubicBezTo>
                    <a:pt x="61776" y="219233"/>
                    <a:pt x="65047" y="219815"/>
                    <a:pt x="68275" y="220522"/>
                  </a:cubicBezTo>
                  <a:cubicBezTo>
                    <a:pt x="69900" y="220854"/>
                    <a:pt x="71525" y="221250"/>
                    <a:pt x="73150" y="221645"/>
                  </a:cubicBezTo>
                  <a:cubicBezTo>
                    <a:pt x="74775" y="222061"/>
                    <a:pt x="76400" y="222497"/>
                    <a:pt x="78024" y="222955"/>
                  </a:cubicBezTo>
                  <a:cubicBezTo>
                    <a:pt x="78649" y="223142"/>
                    <a:pt x="80003" y="223433"/>
                    <a:pt x="81149" y="223745"/>
                  </a:cubicBezTo>
                  <a:cubicBezTo>
                    <a:pt x="73358" y="226531"/>
                    <a:pt x="65588" y="229338"/>
                    <a:pt x="57797" y="232062"/>
                  </a:cubicBezTo>
                  <a:cubicBezTo>
                    <a:pt x="38883" y="238696"/>
                    <a:pt x="19926" y="245100"/>
                    <a:pt x="991" y="250922"/>
                  </a:cubicBezTo>
                  <a:cubicBezTo>
                    <a:pt x="262" y="251130"/>
                    <a:pt x="-155" y="251900"/>
                    <a:pt x="54" y="252627"/>
                  </a:cubicBezTo>
                  <a:cubicBezTo>
                    <a:pt x="283" y="253355"/>
                    <a:pt x="1054" y="253771"/>
                    <a:pt x="1783" y="253563"/>
                  </a:cubicBezTo>
                  <a:cubicBezTo>
                    <a:pt x="20843" y="247970"/>
                    <a:pt x="39924" y="241877"/>
                    <a:pt x="58943" y="235410"/>
                  </a:cubicBezTo>
                  <a:cubicBezTo>
                    <a:pt x="70296" y="231543"/>
                    <a:pt x="81628" y="227592"/>
                    <a:pt x="92898" y="223516"/>
                  </a:cubicBezTo>
                  <a:cubicBezTo>
                    <a:pt x="96689" y="222144"/>
                    <a:pt x="100418" y="220730"/>
                    <a:pt x="104209" y="219337"/>
                  </a:cubicBezTo>
                  <a:cubicBezTo>
                    <a:pt x="100064" y="223371"/>
                    <a:pt x="95752" y="227217"/>
                    <a:pt x="91294" y="230919"/>
                  </a:cubicBezTo>
                  <a:cubicBezTo>
                    <a:pt x="88461" y="233289"/>
                    <a:pt x="85565" y="235618"/>
                    <a:pt x="82670" y="237926"/>
                  </a:cubicBezTo>
                  <a:cubicBezTo>
                    <a:pt x="78316" y="241399"/>
                    <a:pt x="73941" y="244871"/>
                    <a:pt x="69484" y="248198"/>
                  </a:cubicBezTo>
                  <a:cubicBezTo>
                    <a:pt x="68713" y="248781"/>
                    <a:pt x="65109" y="251983"/>
                    <a:pt x="61755" y="254478"/>
                  </a:cubicBezTo>
                  <a:cubicBezTo>
                    <a:pt x="60401" y="255476"/>
                    <a:pt x="59110" y="256370"/>
                    <a:pt x="58068" y="256890"/>
                  </a:cubicBezTo>
                  <a:cubicBezTo>
                    <a:pt x="57672" y="257077"/>
                    <a:pt x="57110" y="257514"/>
                    <a:pt x="57089" y="257264"/>
                  </a:cubicBezTo>
                  <a:cubicBezTo>
                    <a:pt x="56464" y="257077"/>
                    <a:pt x="55777" y="257410"/>
                    <a:pt x="55527" y="258034"/>
                  </a:cubicBezTo>
                  <a:cubicBezTo>
                    <a:pt x="55235" y="258699"/>
                    <a:pt x="55568" y="259469"/>
                    <a:pt x="56235" y="259760"/>
                  </a:cubicBezTo>
                  <a:cubicBezTo>
                    <a:pt x="56589" y="259905"/>
                    <a:pt x="57068" y="259968"/>
                    <a:pt x="57631" y="259884"/>
                  </a:cubicBezTo>
                  <a:cubicBezTo>
                    <a:pt x="58360" y="259760"/>
                    <a:pt x="59381" y="259344"/>
                    <a:pt x="60526" y="258699"/>
                  </a:cubicBezTo>
                  <a:cubicBezTo>
                    <a:pt x="64463" y="256516"/>
                    <a:pt x="70442" y="251629"/>
                    <a:pt x="71483" y="250902"/>
                  </a:cubicBezTo>
                  <a:cubicBezTo>
                    <a:pt x="75275" y="248198"/>
                    <a:pt x="79087" y="245454"/>
                    <a:pt x="82795" y="242584"/>
                  </a:cubicBezTo>
                  <a:cubicBezTo>
                    <a:pt x="85253" y="240671"/>
                    <a:pt x="87690" y="238696"/>
                    <a:pt x="90065" y="236679"/>
                  </a:cubicBezTo>
                  <a:cubicBezTo>
                    <a:pt x="96043" y="231584"/>
                    <a:pt x="101709" y="226178"/>
                    <a:pt x="107042" y="220480"/>
                  </a:cubicBezTo>
                  <a:cubicBezTo>
                    <a:pt x="107584" y="219940"/>
                    <a:pt x="107563" y="219066"/>
                    <a:pt x="107021" y="218546"/>
                  </a:cubicBezTo>
                  <a:cubicBezTo>
                    <a:pt x="106834" y="218359"/>
                    <a:pt x="106563" y="218609"/>
                    <a:pt x="106313" y="218546"/>
                  </a:cubicBezTo>
                  <a:cubicBezTo>
                    <a:pt x="118749" y="213972"/>
                    <a:pt x="131185" y="209376"/>
                    <a:pt x="143476" y="204822"/>
                  </a:cubicBezTo>
                  <a:cubicBezTo>
                    <a:pt x="149600" y="202535"/>
                    <a:pt x="155724" y="200310"/>
                    <a:pt x="161911" y="198189"/>
                  </a:cubicBezTo>
                  <a:cubicBezTo>
                    <a:pt x="168056" y="196068"/>
                    <a:pt x="174264" y="194072"/>
                    <a:pt x="180534" y="192221"/>
                  </a:cubicBezTo>
                  <a:close/>
                  <a:moveTo>
                    <a:pt x="83420" y="222497"/>
                  </a:moveTo>
                  <a:cubicBezTo>
                    <a:pt x="83440" y="222497"/>
                    <a:pt x="83461" y="222497"/>
                    <a:pt x="83461" y="222497"/>
                  </a:cubicBezTo>
                  <a:cubicBezTo>
                    <a:pt x="83440" y="222248"/>
                    <a:pt x="83253" y="222372"/>
                    <a:pt x="83065" y="222539"/>
                  </a:cubicBezTo>
                  <a:cubicBezTo>
                    <a:pt x="83170" y="222518"/>
                    <a:pt x="83295" y="222497"/>
                    <a:pt x="83420" y="222497"/>
                  </a:cubicBezTo>
                  <a:close/>
                  <a:moveTo>
                    <a:pt x="191429" y="188603"/>
                  </a:moveTo>
                  <a:lnTo>
                    <a:pt x="191595" y="188666"/>
                  </a:lnTo>
                  <a:cubicBezTo>
                    <a:pt x="191574" y="188749"/>
                    <a:pt x="191470" y="188687"/>
                    <a:pt x="191387" y="188624"/>
                  </a:cubicBezTo>
                  <a:lnTo>
                    <a:pt x="191429" y="188603"/>
                  </a:lnTo>
                  <a:close/>
                  <a:moveTo>
                    <a:pt x="141705" y="207942"/>
                  </a:moveTo>
                  <a:cubicBezTo>
                    <a:pt x="142392" y="208295"/>
                    <a:pt x="142663" y="209127"/>
                    <a:pt x="142309" y="209813"/>
                  </a:cubicBezTo>
                  <a:cubicBezTo>
                    <a:pt x="139393" y="215822"/>
                    <a:pt x="135831" y="221541"/>
                    <a:pt x="131768" y="226885"/>
                  </a:cubicBezTo>
                  <a:cubicBezTo>
                    <a:pt x="129748" y="229567"/>
                    <a:pt x="127623" y="232146"/>
                    <a:pt x="125373" y="234620"/>
                  </a:cubicBezTo>
                  <a:cubicBezTo>
                    <a:pt x="123144" y="237094"/>
                    <a:pt x="120791" y="239486"/>
                    <a:pt x="118416" y="241794"/>
                  </a:cubicBezTo>
                  <a:cubicBezTo>
                    <a:pt x="116853" y="243312"/>
                    <a:pt x="115270" y="244809"/>
                    <a:pt x="113625" y="246244"/>
                  </a:cubicBezTo>
                  <a:cubicBezTo>
                    <a:pt x="111979" y="247678"/>
                    <a:pt x="110271" y="249072"/>
                    <a:pt x="108500" y="250361"/>
                  </a:cubicBezTo>
                  <a:cubicBezTo>
                    <a:pt x="107334" y="251213"/>
                    <a:pt x="104584" y="252108"/>
                    <a:pt x="103063" y="252877"/>
                  </a:cubicBezTo>
                  <a:cubicBezTo>
                    <a:pt x="103105" y="253106"/>
                    <a:pt x="103084" y="253355"/>
                    <a:pt x="102980" y="253584"/>
                  </a:cubicBezTo>
                  <a:cubicBezTo>
                    <a:pt x="102688" y="254249"/>
                    <a:pt x="101918" y="254561"/>
                    <a:pt x="101251" y="254291"/>
                  </a:cubicBezTo>
                  <a:cubicBezTo>
                    <a:pt x="100564" y="254021"/>
                    <a:pt x="100251" y="253584"/>
                    <a:pt x="100105" y="253272"/>
                  </a:cubicBezTo>
                  <a:cubicBezTo>
                    <a:pt x="99918" y="252856"/>
                    <a:pt x="99918" y="252440"/>
                    <a:pt x="100084" y="252004"/>
                  </a:cubicBezTo>
                  <a:cubicBezTo>
                    <a:pt x="100251" y="251567"/>
                    <a:pt x="100855" y="250964"/>
                    <a:pt x="101813" y="250444"/>
                  </a:cubicBezTo>
                  <a:cubicBezTo>
                    <a:pt x="103230" y="249675"/>
                    <a:pt x="105646" y="248801"/>
                    <a:pt x="106646" y="247970"/>
                  </a:cubicBezTo>
                  <a:cubicBezTo>
                    <a:pt x="107979" y="246909"/>
                    <a:pt x="109229" y="245807"/>
                    <a:pt x="110479" y="244663"/>
                  </a:cubicBezTo>
                  <a:cubicBezTo>
                    <a:pt x="112354" y="242937"/>
                    <a:pt x="114145" y="241149"/>
                    <a:pt x="115916" y="239319"/>
                  </a:cubicBezTo>
                  <a:cubicBezTo>
                    <a:pt x="118645" y="236533"/>
                    <a:pt x="121290" y="233622"/>
                    <a:pt x="123894" y="230669"/>
                  </a:cubicBezTo>
                  <a:cubicBezTo>
                    <a:pt x="126477" y="227716"/>
                    <a:pt x="128977" y="224722"/>
                    <a:pt x="131331" y="221603"/>
                  </a:cubicBezTo>
                  <a:cubicBezTo>
                    <a:pt x="134477" y="217444"/>
                    <a:pt x="137393" y="213119"/>
                    <a:pt x="139851" y="208545"/>
                  </a:cubicBezTo>
                  <a:cubicBezTo>
                    <a:pt x="140184" y="207879"/>
                    <a:pt x="141017" y="207609"/>
                    <a:pt x="141705" y="207942"/>
                  </a:cubicBezTo>
                  <a:close/>
                  <a:moveTo>
                    <a:pt x="163703" y="234350"/>
                  </a:moveTo>
                  <a:cubicBezTo>
                    <a:pt x="162078" y="236180"/>
                    <a:pt x="160432" y="237968"/>
                    <a:pt x="158766" y="239756"/>
                  </a:cubicBezTo>
                  <a:cubicBezTo>
                    <a:pt x="158245" y="240338"/>
                    <a:pt x="157287" y="240962"/>
                    <a:pt x="156287" y="241544"/>
                  </a:cubicBezTo>
                  <a:cubicBezTo>
                    <a:pt x="155724" y="241877"/>
                    <a:pt x="155141" y="242189"/>
                    <a:pt x="154724" y="242501"/>
                  </a:cubicBezTo>
                  <a:cubicBezTo>
                    <a:pt x="154849" y="242854"/>
                    <a:pt x="154828" y="243229"/>
                    <a:pt x="154641" y="243582"/>
                  </a:cubicBezTo>
                  <a:cubicBezTo>
                    <a:pt x="154287" y="244206"/>
                    <a:pt x="153474" y="244435"/>
                    <a:pt x="152829" y="244081"/>
                  </a:cubicBezTo>
                  <a:cubicBezTo>
                    <a:pt x="152245" y="243790"/>
                    <a:pt x="151975" y="243353"/>
                    <a:pt x="151850" y="242979"/>
                  </a:cubicBezTo>
                  <a:cubicBezTo>
                    <a:pt x="151641" y="242397"/>
                    <a:pt x="151766" y="241669"/>
                    <a:pt x="152391" y="240941"/>
                  </a:cubicBezTo>
                  <a:cubicBezTo>
                    <a:pt x="153225" y="240006"/>
                    <a:pt x="155662" y="238820"/>
                    <a:pt x="156537" y="237781"/>
                  </a:cubicBezTo>
                  <a:cubicBezTo>
                    <a:pt x="157828" y="236242"/>
                    <a:pt x="159120" y="234703"/>
                    <a:pt x="160411" y="233144"/>
                  </a:cubicBezTo>
                  <a:cubicBezTo>
                    <a:pt x="161682" y="231584"/>
                    <a:pt x="162953" y="230025"/>
                    <a:pt x="164202" y="228444"/>
                  </a:cubicBezTo>
                  <a:cubicBezTo>
                    <a:pt x="166536" y="225492"/>
                    <a:pt x="168744" y="222476"/>
                    <a:pt x="170910" y="219420"/>
                  </a:cubicBezTo>
                  <a:cubicBezTo>
                    <a:pt x="173076" y="216384"/>
                    <a:pt x="175180" y="213286"/>
                    <a:pt x="177118" y="210104"/>
                  </a:cubicBezTo>
                  <a:cubicBezTo>
                    <a:pt x="179722" y="205883"/>
                    <a:pt x="182096" y="201516"/>
                    <a:pt x="184117" y="196921"/>
                  </a:cubicBezTo>
                  <a:cubicBezTo>
                    <a:pt x="184409" y="196214"/>
                    <a:pt x="185221" y="195881"/>
                    <a:pt x="185929" y="196172"/>
                  </a:cubicBezTo>
                  <a:cubicBezTo>
                    <a:pt x="186617" y="196463"/>
                    <a:pt x="186971" y="197274"/>
                    <a:pt x="186679" y="197981"/>
                  </a:cubicBezTo>
                  <a:cubicBezTo>
                    <a:pt x="184346" y="204012"/>
                    <a:pt x="181513" y="209730"/>
                    <a:pt x="178180" y="215178"/>
                  </a:cubicBezTo>
                  <a:cubicBezTo>
                    <a:pt x="176868" y="217361"/>
                    <a:pt x="175451" y="219503"/>
                    <a:pt x="173972" y="221582"/>
                  </a:cubicBezTo>
                  <a:cubicBezTo>
                    <a:pt x="171764" y="224701"/>
                    <a:pt x="169369" y="227675"/>
                    <a:pt x="166910" y="230648"/>
                  </a:cubicBezTo>
                  <a:cubicBezTo>
                    <a:pt x="165848" y="231896"/>
                    <a:pt x="164786" y="233123"/>
                    <a:pt x="163703" y="234350"/>
                  </a:cubicBezTo>
                  <a:close/>
                  <a:moveTo>
                    <a:pt x="132893" y="203388"/>
                  </a:moveTo>
                  <a:cubicBezTo>
                    <a:pt x="132914" y="203471"/>
                    <a:pt x="132956" y="203533"/>
                    <a:pt x="132998" y="203596"/>
                  </a:cubicBezTo>
                  <a:cubicBezTo>
                    <a:pt x="132935" y="203658"/>
                    <a:pt x="132873" y="203533"/>
                    <a:pt x="132852" y="203388"/>
                  </a:cubicBezTo>
                  <a:lnTo>
                    <a:pt x="132893" y="203388"/>
                  </a:lnTo>
                  <a:close/>
                  <a:moveTo>
                    <a:pt x="60880" y="191514"/>
                  </a:moveTo>
                  <a:cubicBezTo>
                    <a:pt x="60110" y="191473"/>
                    <a:pt x="59526" y="190849"/>
                    <a:pt x="59547" y="190080"/>
                  </a:cubicBezTo>
                  <a:cubicBezTo>
                    <a:pt x="59589" y="189310"/>
                    <a:pt x="60214" y="188728"/>
                    <a:pt x="60985" y="188749"/>
                  </a:cubicBezTo>
                  <a:cubicBezTo>
                    <a:pt x="70338" y="188957"/>
                    <a:pt x="79608" y="189477"/>
                    <a:pt x="88815" y="190641"/>
                  </a:cubicBezTo>
                  <a:cubicBezTo>
                    <a:pt x="92523" y="191099"/>
                    <a:pt x="96210" y="191660"/>
                    <a:pt x="99876" y="192325"/>
                  </a:cubicBezTo>
                  <a:cubicBezTo>
                    <a:pt x="105355" y="193344"/>
                    <a:pt x="110792" y="194634"/>
                    <a:pt x="116229" y="196089"/>
                  </a:cubicBezTo>
                  <a:cubicBezTo>
                    <a:pt x="117333" y="196380"/>
                    <a:pt x="126144" y="198272"/>
                    <a:pt x="131102" y="199915"/>
                  </a:cubicBezTo>
                  <a:cubicBezTo>
                    <a:pt x="132852" y="200477"/>
                    <a:pt x="134185" y="201080"/>
                    <a:pt x="134706" y="201537"/>
                  </a:cubicBezTo>
                  <a:cubicBezTo>
                    <a:pt x="135143" y="201891"/>
                    <a:pt x="135331" y="202286"/>
                    <a:pt x="135393" y="202598"/>
                  </a:cubicBezTo>
                  <a:cubicBezTo>
                    <a:pt x="135539" y="203305"/>
                    <a:pt x="135060" y="204012"/>
                    <a:pt x="134352" y="204157"/>
                  </a:cubicBezTo>
                  <a:cubicBezTo>
                    <a:pt x="133810" y="204261"/>
                    <a:pt x="133289" y="204032"/>
                    <a:pt x="132998" y="203596"/>
                  </a:cubicBezTo>
                  <a:lnTo>
                    <a:pt x="133018" y="203575"/>
                  </a:lnTo>
                  <a:cubicBezTo>
                    <a:pt x="133081" y="203512"/>
                    <a:pt x="133018" y="203450"/>
                    <a:pt x="132893" y="203388"/>
                  </a:cubicBezTo>
                  <a:cubicBezTo>
                    <a:pt x="132852" y="203305"/>
                    <a:pt x="132810" y="203221"/>
                    <a:pt x="132789" y="203117"/>
                  </a:cubicBezTo>
                  <a:cubicBezTo>
                    <a:pt x="132810" y="203159"/>
                    <a:pt x="132831" y="203284"/>
                    <a:pt x="132852" y="203388"/>
                  </a:cubicBezTo>
                  <a:cubicBezTo>
                    <a:pt x="132623" y="203305"/>
                    <a:pt x="132289" y="203221"/>
                    <a:pt x="132018" y="203117"/>
                  </a:cubicBezTo>
                  <a:cubicBezTo>
                    <a:pt x="127811" y="201579"/>
                    <a:pt x="116645" y="199624"/>
                    <a:pt x="115395" y="199312"/>
                  </a:cubicBezTo>
                  <a:cubicBezTo>
                    <a:pt x="110021" y="198002"/>
                    <a:pt x="104626" y="196942"/>
                    <a:pt x="99209" y="195985"/>
                  </a:cubicBezTo>
                  <a:cubicBezTo>
                    <a:pt x="95585" y="195361"/>
                    <a:pt x="91960" y="194779"/>
                    <a:pt x="88336" y="194259"/>
                  </a:cubicBezTo>
                  <a:cubicBezTo>
                    <a:pt x="79253" y="192949"/>
                    <a:pt x="70129" y="192014"/>
                    <a:pt x="60880" y="191514"/>
                  </a:cubicBezTo>
                  <a:close/>
                  <a:moveTo>
                    <a:pt x="257401" y="242896"/>
                  </a:moveTo>
                  <a:cubicBezTo>
                    <a:pt x="257463" y="243374"/>
                    <a:pt x="257526" y="244601"/>
                    <a:pt x="257526" y="244954"/>
                  </a:cubicBezTo>
                  <a:cubicBezTo>
                    <a:pt x="257526" y="245246"/>
                    <a:pt x="257484" y="245412"/>
                    <a:pt x="257484" y="245433"/>
                  </a:cubicBezTo>
                  <a:cubicBezTo>
                    <a:pt x="257338" y="245953"/>
                    <a:pt x="257026" y="246161"/>
                    <a:pt x="256859" y="246244"/>
                  </a:cubicBezTo>
                  <a:cubicBezTo>
                    <a:pt x="256463" y="246452"/>
                    <a:pt x="256068" y="246493"/>
                    <a:pt x="255651" y="246306"/>
                  </a:cubicBezTo>
                  <a:cubicBezTo>
                    <a:pt x="255484" y="246223"/>
                    <a:pt x="255213" y="246077"/>
                    <a:pt x="255026" y="245724"/>
                  </a:cubicBezTo>
                  <a:cubicBezTo>
                    <a:pt x="255005" y="245661"/>
                    <a:pt x="254922" y="245558"/>
                    <a:pt x="254901" y="245329"/>
                  </a:cubicBezTo>
                  <a:lnTo>
                    <a:pt x="254859" y="245058"/>
                  </a:lnTo>
                  <a:cubicBezTo>
                    <a:pt x="254963" y="245058"/>
                    <a:pt x="254984" y="244892"/>
                    <a:pt x="254963" y="244684"/>
                  </a:cubicBezTo>
                  <a:cubicBezTo>
                    <a:pt x="254943" y="244705"/>
                    <a:pt x="254922" y="244726"/>
                    <a:pt x="254922" y="244747"/>
                  </a:cubicBezTo>
                  <a:cubicBezTo>
                    <a:pt x="254922" y="244747"/>
                    <a:pt x="254880" y="244788"/>
                    <a:pt x="254859" y="244830"/>
                  </a:cubicBezTo>
                  <a:cubicBezTo>
                    <a:pt x="254880" y="244726"/>
                    <a:pt x="254901" y="244622"/>
                    <a:pt x="254943" y="244518"/>
                  </a:cubicBezTo>
                  <a:cubicBezTo>
                    <a:pt x="254880" y="244102"/>
                    <a:pt x="254713" y="243561"/>
                    <a:pt x="254672" y="243333"/>
                  </a:cubicBezTo>
                  <a:lnTo>
                    <a:pt x="253672" y="239153"/>
                  </a:lnTo>
                  <a:cubicBezTo>
                    <a:pt x="253151" y="237178"/>
                    <a:pt x="252505" y="235223"/>
                    <a:pt x="251776" y="233310"/>
                  </a:cubicBezTo>
                  <a:cubicBezTo>
                    <a:pt x="251047" y="231397"/>
                    <a:pt x="250256" y="229484"/>
                    <a:pt x="249402" y="227612"/>
                  </a:cubicBezTo>
                  <a:cubicBezTo>
                    <a:pt x="248089" y="224701"/>
                    <a:pt x="246673" y="222102"/>
                    <a:pt x="245194" y="219669"/>
                  </a:cubicBezTo>
                  <a:cubicBezTo>
                    <a:pt x="243590" y="217028"/>
                    <a:pt x="241902" y="214616"/>
                    <a:pt x="240048" y="212308"/>
                  </a:cubicBezTo>
                  <a:cubicBezTo>
                    <a:pt x="236465" y="207817"/>
                    <a:pt x="232320" y="203741"/>
                    <a:pt x="227362" y="199271"/>
                  </a:cubicBezTo>
                  <a:cubicBezTo>
                    <a:pt x="226779" y="198771"/>
                    <a:pt x="226717" y="197919"/>
                    <a:pt x="227216" y="197337"/>
                  </a:cubicBezTo>
                  <a:cubicBezTo>
                    <a:pt x="227716" y="196754"/>
                    <a:pt x="228591" y="196692"/>
                    <a:pt x="229175" y="197191"/>
                  </a:cubicBezTo>
                  <a:cubicBezTo>
                    <a:pt x="234486" y="201537"/>
                    <a:pt x="238986" y="205509"/>
                    <a:pt x="242840" y="210021"/>
                  </a:cubicBezTo>
                  <a:cubicBezTo>
                    <a:pt x="244860" y="212412"/>
                    <a:pt x="246714" y="214928"/>
                    <a:pt x="248402" y="217735"/>
                  </a:cubicBezTo>
                  <a:cubicBezTo>
                    <a:pt x="249943" y="220314"/>
                    <a:pt x="251318" y="223121"/>
                    <a:pt x="252610" y="226219"/>
                  </a:cubicBezTo>
                  <a:cubicBezTo>
                    <a:pt x="253443" y="228195"/>
                    <a:pt x="254193" y="230191"/>
                    <a:pt x="254880" y="232229"/>
                  </a:cubicBezTo>
                  <a:cubicBezTo>
                    <a:pt x="255547" y="234266"/>
                    <a:pt x="256130" y="236346"/>
                    <a:pt x="256567" y="238446"/>
                  </a:cubicBezTo>
                  <a:lnTo>
                    <a:pt x="257401" y="242896"/>
                  </a:lnTo>
                  <a:close/>
                  <a:moveTo>
                    <a:pt x="272420" y="152921"/>
                  </a:moveTo>
                  <a:cubicBezTo>
                    <a:pt x="272566" y="152900"/>
                    <a:pt x="272712" y="152900"/>
                    <a:pt x="272857" y="152921"/>
                  </a:cubicBezTo>
                  <a:cubicBezTo>
                    <a:pt x="273586" y="153067"/>
                    <a:pt x="274045" y="153774"/>
                    <a:pt x="273899" y="154481"/>
                  </a:cubicBezTo>
                  <a:cubicBezTo>
                    <a:pt x="273899" y="154564"/>
                    <a:pt x="273482" y="155500"/>
                    <a:pt x="272295" y="155583"/>
                  </a:cubicBezTo>
                  <a:cubicBezTo>
                    <a:pt x="271482" y="155624"/>
                    <a:pt x="269483" y="155687"/>
                    <a:pt x="269274" y="155708"/>
                  </a:cubicBezTo>
                  <a:cubicBezTo>
                    <a:pt x="268337" y="155832"/>
                    <a:pt x="267400" y="155999"/>
                    <a:pt x="266483" y="156207"/>
                  </a:cubicBezTo>
                  <a:cubicBezTo>
                    <a:pt x="265067" y="156498"/>
                    <a:pt x="263671" y="156893"/>
                    <a:pt x="262296" y="157288"/>
                  </a:cubicBezTo>
                  <a:cubicBezTo>
                    <a:pt x="259963" y="157953"/>
                    <a:pt x="257526" y="158681"/>
                    <a:pt x="255047" y="159450"/>
                  </a:cubicBezTo>
                  <a:cubicBezTo>
                    <a:pt x="252693" y="160157"/>
                    <a:pt x="250318" y="160906"/>
                    <a:pt x="248027" y="161821"/>
                  </a:cubicBezTo>
                  <a:cubicBezTo>
                    <a:pt x="244923" y="163027"/>
                    <a:pt x="241986" y="164441"/>
                    <a:pt x="239465" y="166354"/>
                  </a:cubicBezTo>
                  <a:cubicBezTo>
                    <a:pt x="238861" y="166832"/>
                    <a:pt x="237986" y="166749"/>
                    <a:pt x="237507" y="166146"/>
                  </a:cubicBezTo>
                  <a:cubicBezTo>
                    <a:pt x="237028" y="165564"/>
                    <a:pt x="237111" y="164690"/>
                    <a:pt x="237715" y="164212"/>
                  </a:cubicBezTo>
                  <a:cubicBezTo>
                    <a:pt x="240298" y="161925"/>
                    <a:pt x="243361" y="160074"/>
                    <a:pt x="246652" y="158577"/>
                  </a:cubicBezTo>
                  <a:cubicBezTo>
                    <a:pt x="249006" y="157517"/>
                    <a:pt x="251485" y="156622"/>
                    <a:pt x="253964" y="155874"/>
                  </a:cubicBezTo>
                  <a:cubicBezTo>
                    <a:pt x="256484" y="155125"/>
                    <a:pt x="259025" y="154543"/>
                    <a:pt x="261421" y="153982"/>
                  </a:cubicBezTo>
                  <a:cubicBezTo>
                    <a:pt x="262671" y="153691"/>
                    <a:pt x="263900" y="153420"/>
                    <a:pt x="265171" y="153233"/>
                  </a:cubicBezTo>
                  <a:cubicBezTo>
                    <a:pt x="266441" y="153025"/>
                    <a:pt x="267733" y="152859"/>
                    <a:pt x="269024" y="152796"/>
                  </a:cubicBezTo>
                  <a:cubicBezTo>
                    <a:pt x="269233" y="152796"/>
                    <a:pt x="270983" y="152880"/>
                    <a:pt x="271962" y="152900"/>
                  </a:cubicBezTo>
                  <a:cubicBezTo>
                    <a:pt x="271878" y="153004"/>
                    <a:pt x="271795" y="153129"/>
                    <a:pt x="271712" y="153254"/>
                  </a:cubicBezTo>
                  <a:cubicBezTo>
                    <a:pt x="271878" y="153088"/>
                    <a:pt x="272107" y="152984"/>
                    <a:pt x="272337" y="152921"/>
                  </a:cubicBezTo>
                  <a:cubicBezTo>
                    <a:pt x="272295" y="152921"/>
                    <a:pt x="272253" y="152921"/>
                    <a:pt x="272232" y="152921"/>
                  </a:cubicBezTo>
                  <a:lnTo>
                    <a:pt x="271962" y="152900"/>
                  </a:lnTo>
                  <a:cubicBezTo>
                    <a:pt x="272191" y="152630"/>
                    <a:pt x="272399" y="152505"/>
                    <a:pt x="272420" y="152921"/>
                  </a:cubicBezTo>
                  <a:close/>
                  <a:moveTo>
                    <a:pt x="205844" y="123061"/>
                  </a:moveTo>
                  <a:cubicBezTo>
                    <a:pt x="205990" y="118341"/>
                    <a:pt x="206031" y="113579"/>
                    <a:pt x="205844" y="109067"/>
                  </a:cubicBezTo>
                  <a:cubicBezTo>
                    <a:pt x="205635" y="103993"/>
                    <a:pt x="205198" y="99252"/>
                    <a:pt x="204427" y="95198"/>
                  </a:cubicBezTo>
                  <a:cubicBezTo>
                    <a:pt x="204261" y="94491"/>
                    <a:pt x="204719" y="93784"/>
                    <a:pt x="205427" y="93638"/>
                  </a:cubicBezTo>
                  <a:cubicBezTo>
                    <a:pt x="206135" y="93472"/>
                    <a:pt x="206844" y="93929"/>
                    <a:pt x="207010" y="94636"/>
                  </a:cubicBezTo>
                  <a:cubicBezTo>
                    <a:pt x="208010" y="98774"/>
                    <a:pt x="208760" y="103640"/>
                    <a:pt x="209177" y="108859"/>
                  </a:cubicBezTo>
                  <a:cubicBezTo>
                    <a:pt x="209531" y="113475"/>
                    <a:pt x="209698" y="118341"/>
                    <a:pt x="209573" y="123165"/>
                  </a:cubicBezTo>
                  <a:cubicBezTo>
                    <a:pt x="209468" y="127075"/>
                    <a:pt x="209198" y="130921"/>
                    <a:pt x="208781" y="134602"/>
                  </a:cubicBezTo>
                  <a:cubicBezTo>
                    <a:pt x="208073" y="141152"/>
                    <a:pt x="206906" y="147099"/>
                    <a:pt x="205573" y="151549"/>
                  </a:cubicBezTo>
                  <a:cubicBezTo>
                    <a:pt x="205385" y="152277"/>
                    <a:pt x="204615" y="152713"/>
                    <a:pt x="203886" y="152505"/>
                  </a:cubicBezTo>
                  <a:cubicBezTo>
                    <a:pt x="203136" y="152297"/>
                    <a:pt x="202719" y="151549"/>
                    <a:pt x="202907" y="150821"/>
                  </a:cubicBezTo>
                  <a:cubicBezTo>
                    <a:pt x="204011" y="146454"/>
                    <a:pt x="204761" y="140632"/>
                    <a:pt x="205260" y="134269"/>
                  </a:cubicBezTo>
                  <a:cubicBezTo>
                    <a:pt x="205531" y="130651"/>
                    <a:pt x="205719" y="126887"/>
                    <a:pt x="205844" y="123061"/>
                  </a:cubicBezTo>
                  <a:close/>
                  <a:moveTo>
                    <a:pt x="210781" y="283569"/>
                  </a:moveTo>
                  <a:cubicBezTo>
                    <a:pt x="209614" y="298602"/>
                    <a:pt x="208239" y="313636"/>
                    <a:pt x="206844" y="328670"/>
                  </a:cubicBezTo>
                  <a:cubicBezTo>
                    <a:pt x="206573" y="331540"/>
                    <a:pt x="206260" y="334368"/>
                    <a:pt x="205906" y="337217"/>
                  </a:cubicBezTo>
                  <a:cubicBezTo>
                    <a:pt x="204552" y="348528"/>
                    <a:pt x="202782" y="359778"/>
                    <a:pt x="201698" y="371131"/>
                  </a:cubicBezTo>
                  <a:cubicBezTo>
                    <a:pt x="201407" y="374188"/>
                    <a:pt x="200157" y="379054"/>
                    <a:pt x="199803" y="383275"/>
                  </a:cubicBezTo>
                  <a:cubicBezTo>
                    <a:pt x="199636" y="385063"/>
                    <a:pt x="199636" y="386727"/>
                    <a:pt x="200032" y="388037"/>
                  </a:cubicBezTo>
                  <a:cubicBezTo>
                    <a:pt x="200240" y="388723"/>
                    <a:pt x="199844" y="389471"/>
                    <a:pt x="199136" y="389679"/>
                  </a:cubicBezTo>
                  <a:cubicBezTo>
                    <a:pt x="198428" y="389887"/>
                    <a:pt x="197699" y="389492"/>
                    <a:pt x="197491" y="388785"/>
                  </a:cubicBezTo>
                  <a:cubicBezTo>
                    <a:pt x="197011" y="387226"/>
                    <a:pt x="196928" y="385229"/>
                    <a:pt x="197074" y="383067"/>
                  </a:cubicBezTo>
                  <a:cubicBezTo>
                    <a:pt x="197366" y="378846"/>
                    <a:pt x="198532" y="373938"/>
                    <a:pt x="198782" y="370861"/>
                  </a:cubicBezTo>
                  <a:cubicBezTo>
                    <a:pt x="199032" y="368012"/>
                    <a:pt x="199303" y="365163"/>
                    <a:pt x="199594" y="362315"/>
                  </a:cubicBezTo>
                  <a:cubicBezTo>
                    <a:pt x="200803" y="351003"/>
                    <a:pt x="202427" y="339733"/>
                    <a:pt x="203386" y="328379"/>
                  </a:cubicBezTo>
                  <a:cubicBezTo>
                    <a:pt x="204156" y="319355"/>
                    <a:pt x="204865" y="310330"/>
                    <a:pt x="205615" y="301306"/>
                  </a:cubicBezTo>
                  <a:cubicBezTo>
                    <a:pt x="205990" y="296544"/>
                    <a:pt x="206365" y="291803"/>
                    <a:pt x="206760" y="287041"/>
                  </a:cubicBezTo>
                  <a:cubicBezTo>
                    <a:pt x="206615" y="287436"/>
                    <a:pt x="206385" y="287894"/>
                    <a:pt x="205781" y="288434"/>
                  </a:cubicBezTo>
                  <a:cubicBezTo>
                    <a:pt x="204844" y="289224"/>
                    <a:pt x="203177" y="290285"/>
                    <a:pt x="202532" y="291054"/>
                  </a:cubicBezTo>
                  <a:lnTo>
                    <a:pt x="194845" y="300204"/>
                  </a:lnTo>
                  <a:cubicBezTo>
                    <a:pt x="192574" y="302824"/>
                    <a:pt x="190408" y="305485"/>
                    <a:pt x="188283" y="308147"/>
                  </a:cubicBezTo>
                  <a:cubicBezTo>
                    <a:pt x="186138" y="310829"/>
                    <a:pt x="184034" y="313532"/>
                    <a:pt x="182034" y="316298"/>
                  </a:cubicBezTo>
                  <a:cubicBezTo>
                    <a:pt x="179409" y="319978"/>
                    <a:pt x="176909" y="323763"/>
                    <a:pt x="174660" y="327797"/>
                  </a:cubicBezTo>
                  <a:cubicBezTo>
                    <a:pt x="174305" y="328462"/>
                    <a:pt x="173451" y="328733"/>
                    <a:pt x="172785" y="328379"/>
                  </a:cubicBezTo>
                  <a:cubicBezTo>
                    <a:pt x="172118" y="328026"/>
                    <a:pt x="171847" y="327194"/>
                    <a:pt x="172202" y="326508"/>
                  </a:cubicBezTo>
                  <a:cubicBezTo>
                    <a:pt x="174826" y="321185"/>
                    <a:pt x="177805" y="316194"/>
                    <a:pt x="181159" y="311432"/>
                  </a:cubicBezTo>
                  <a:cubicBezTo>
                    <a:pt x="182825" y="309041"/>
                    <a:pt x="184596" y="306733"/>
                    <a:pt x="186450" y="304466"/>
                  </a:cubicBezTo>
                  <a:cubicBezTo>
                    <a:pt x="188283" y="302221"/>
                    <a:pt x="190220" y="300058"/>
                    <a:pt x="192199" y="297875"/>
                  </a:cubicBezTo>
                  <a:lnTo>
                    <a:pt x="200282" y="289079"/>
                  </a:lnTo>
                  <a:cubicBezTo>
                    <a:pt x="201032" y="288289"/>
                    <a:pt x="202844" y="287249"/>
                    <a:pt x="203906" y="286438"/>
                  </a:cubicBezTo>
                  <a:cubicBezTo>
                    <a:pt x="203865" y="286272"/>
                    <a:pt x="203865" y="286105"/>
                    <a:pt x="203906" y="285939"/>
                  </a:cubicBezTo>
                  <a:cubicBezTo>
                    <a:pt x="204031" y="285232"/>
                    <a:pt x="204719" y="284754"/>
                    <a:pt x="205448" y="284879"/>
                  </a:cubicBezTo>
                  <a:cubicBezTo>
                    <a:pt x="206115" y="284983"/>
                    <a:pt x="206469" y="285315"/>
                    <a:pt x="206656" y="285586"/>
                  </a:cubicBezTo>
                  <a:cubicBezTo>
                    <a:pt x="206802" y="285773"/>
                    <a:pt x="206781" y="286022"/>
                    <a:pt x="206823" y="286251"/>
                  </a:cubicBezTo>
                  <a:cubicBezTo>
                    <a:pt x="207135" y="282259"/>
                    <a:pt x="207469" y="278266"/>
                    <a:pt x="207781" y="274253"/>
                  </a:cubicBezTo>
                  <a:cubicBezTo>
                    <a:pt x="208718" y="262213"/>
                    <a:pt x="209656" y="250195"/>
                    <a:pt x="210489" y="238155"/>
                  </a:cubicBezTo>
                  <a:cubicBezTo>
                    <a:pt x="211135" y="229130"/>
                    <a:pt x="211031" y="219960"/>
                    <a:pt x="211447" y="210873"/>
                  </a:cubicBezTo>
                  <a:cubicBezTo>
                    <a:pt x="211635" y="206923"/>
                    <a:pt x="211906" y="202993"/>
                    <a:pt x="212364" y="199083"/>
                  </a:cubicBezTo>
                  <a:cubicBezTo>
                    <a:pt x="212447" y="198335"/>
                    <a:pt x="213135" y="197794"/>
                    <a:pt x="213905" y="197877"/>
                  </a:cubicBezTo>
                  <a:cubicBezTo>
                    <a:pt x="214655" y="197961"/>
                    <a:pt x="215197" y="198626"/>
                    <a:pt x="215114" y="199395"/>
                  </a:cubicBezTo>
                  <a:cubicBezTo>
                    <a:pt x="214718" y="203242"/>
                    <a:pt x="214509" y="207110"/>
                    <a:pt x="214405" y="210977"/>
                  </a:cubicBezTo>
                  <a:cubicBezTo>
                    <a:pt x="214114" y="220106"/>
                    <a:pt x="214343" y="229297"/>
                    <a:pt x="213822" y="238363"/>
                  </a:cubicBezTo>
                  <a:cubicBezTo>
                    <a:pt x="212926" y="253438"/>
                    <a:pt x="211947" y="268514"/>
                    <a:pt x="210781" y="283569"/>
                  </a:cubicBezTo>
                  <a:close/>
                  <a:moveTo>
                    <a:pt x="226925" y="325094"/>
                  </a:moveTo>
                  <a:cubicBezTo>
                    <a:pt x="227091" y="325759"/>
                    <a:pt x="229279" y="333744"/>
                    <a:pt x="229591" y="336946"/>
                  </a:cubicBezTo>
                  <a:cubicBezTo>
                    <a:pt x="229695" y="337903"/>
                    <a:pt x="229591" y="338589"/>
                    <a:pt x="229424" y="338880"/>
                  </a:cubicBezTo>
                  <a:cubicBezTo>
                    <a:pt x="229216" y="339275"/>
                    <a:pt x="228945" y="339504"/>
                    <a:pt x="228633" y="339629"/>
                  </a:cubicBezTo>
                  <a:cubicBezTo>
                    <a:pt x="227946" y="339878"/>
                    <a:pt x="227175" y="339545"/>
                    <a:pt x="226904" y="338880"/>
                  </a:cubicBezTo>
                  <a:cubicBezTo>
                    <a:pt x="226779" y="338547"/>
                    <a:pt x="226800" y="338194"/>
                    <a:pt x="226925" y="337903"/>
                  </a:cubicBezTo>
                  <a:cubicBezTo>
                    <a:pt x="226925" y="337924"/>
                    <a:pt x="226946" y="337924"/>
                    <a:pt x="226966" y="337924"/>
                  </a:cubicBezTo>
                  <a:cubicBezTo>
                    <a:pt x="227050" y="337924"/>
                    <a:pt x="227029" y="337840"/>
                    <a:pt x="227008" y="337716"/>
                  </a:cubicBezTo>
                  <a:cubicBezTo>
                    <a:pt x="226966" y="337570"/>
                    <a:pt x="226925" y="337424"/>
                    <a:pt x="226904" y="337279"/>
                  </a:cubicBezTo>
                  <a:cubicBezTo>
                    <a:pt x="226446" y="334201"/>
                    <a:pt x="223925" y="326591"/>
                    <a:pt x="223738" y="325967"/>
                  </a:cubicBezTo>
                  <a:cubicBezTo>
                    <a:pt x="222363" y="321205"/>
                    <a:pt x="220842" y="316464"/>
                    <a:pt x="219321" y="311723"/>
                  </a:cubicBezTo>
                  <a:cubicBezTo>
                    <a:pt x="218301" y="308563"/>
                    <a:pt x="217280" y="305423"/>
                    <a:pt x="216238" y="302283"/>
                  </a:cubicBezTo>
                  <a:cubicBezTo>
                    <a:pt x="214468" y="297043"/>
                    <a:pt x="212635" y="291845"/>
                    <a:pt x="210593" y="286708"/>
                  </a:cubicBezTo>
                  <a:cubicBezTo>
                    <a:pt x="210302" y="286001"/>
                    <a:pt x="210614" y="285190"/>
                    <a:pt x="211322" y="284899"/>
                  </a:cubicBezTo>
                  <a:cubicBezTo>
                    <a:pt x="212031" y="284608"/>
                    <a:pt x="212843" y="284941"/>
                    <a:pt x="213135" y="285627"/>
                  </a:cubicBezTo>
                  <a:cubicBezTo>
                    <a:pt x="216009" y="291990"/>
                    <a:pt x="218697" y="298436"/>
                    <a:pt x="221009" y="305028"/>
                  </a:cubicBezTo>
                  <a:cubicBezTo>
                    <a:pt x="221946" y="307669"/>
                    <a:pt x="222821" y="310330"/>
                    <a:pt x="223613" y="312992"/>
                  </a:cubicBezTo>
                  <a:cubicBezTo>
                    <a:pt x="224842" y="317005"/>
                    <a:pt x="225904" y="321060"/>
                    <a:pt x="226925" y="325094"/>
                  </a:cubicBezTo>
                  <a:close/>
                  <a:moveTo>
                    <a:pt x="239840" y="281115"/>
                  </a:moveTo>
                  <a:cubicBezTo>
                    <a:pt x="242840" y="288268"/>
                    <a:pt x="245610" y="295546"/>
                    <a:pt x="249360" y="302283"/>
                  </a:cubicBezTo>
                  <a:cubicBezTo>
                    <a:pt x="249735" y="302928"/>
                    <a:pt x="249526" y="303739"/>
                    <a:pt x="248881" y="304092"/>
                  </a:cubicBezTo>
                  <a:cubicBezTo>
                    <a:pt x="248256" y="304466"/>
                    <a:pt x="247443" y="304258"/>
                    <a:pt x="247089" y="303614"/>
                  </a:cubicBezTo>
                  <a:cubicBezTo>
                    <a:pt x="242340" y="295837"/>
                    <a:pt x="238798" y="287311"/>
                    <a:pt x="234966" y="278994"/>
                  </a:cubicBezTo>
                  <a:cubicBezTo>
                    <a:pt x="233966" y="276811"/>
                    <a:pt x="232945" y="274648"/>
                    <a:pt x="231862" y="272506"/>
                  </a:cubicBezTo>
                  <a:cubicBezTo>
                    <a:pt x="230279" y="269304"/>
                    <a:pt x="228570" y="266164"/>
                    <a:pt x="226633" y="263191"/>
                  </a:cubicBezTo>
                  <a:cubicBezTo>
                    <a:pt x="223300" y="258034"/>
                    <a:pt x="219301" y="253272"/>
                    <a:pt x="213926" y="249280"/>
                  </a:cubicBezTo>
                  <a:cubicBezTo>
                    <a:pt x="213322" y="248822"/>
                    <a:pt x="213176" y="247970"/>
                    <a:pt x="213614" y="247346"/>
                  </a:cubicBezTo>
                  <a:cubicBezTo>
                    <a:pt x="214051" y="246722"/>
                    <a:pt x="214926" y="246597"/>
                    <a:pt x="215551" y="247034"/>
                  </a:cubicBezTo>
                  <a:cubicBezTo>
                    <a:pt x="223363" y="252399"/>
                    <a:pt x="228841" y="259261"/>
                    <a:pt x="233112" y="266850"/>
                  </a:cubicBezTo>
                  <a:cubicBezTo>
                    <a:pt x="235674" y="271425"/>
                    <a:pt x="237799" y="276249"/>
                    <a:pt x="239840" y="281115"/>
                  </a:cubicBezTo>
                  <a:close/>
                  <a:moveTo>
                    <a:pt x="253443" y="257805"/>
                  </a:moveTo>
                  <a:cubicBezTo>
                    <a:pt x="254047" y="258242"/>
                    <a:pt x="254193" y="259053"/>
                    <a:pt x="253755" y="259656"/>
                  </a:cubicBezTo>
                  <a:cubicBezTo>
                    <a:pt x="253339" y="260238"/>
                    <a:pt x="252505" y="260383"/>
                    <a:pt x="251922" y="259968"/>
                  </a:cubicBezTo>
                  <a:cubicBezTo>
                    <a:pt x="250568" y="259073"/>
                    <a:pt x="249277" y="257472"/>
                    <a:pt x="248047" y="255559"/>
                  </a:cubicBezTo>
                  <a:cubicBezTo>
                    <a:pt x="245777" y="251983"/>
                    <a:pt x="243735" y="247263"/>
                    <a:pt x="241965" y="244851"/>
                  </a:cubicBezTo>
                  <a:cubicBezTo>
                    <a:pt x="239923" y="242023"/>
                    <a:pt x="237736" y="239361"/>
                    <a:pt x="235507" y="236720"/>
                  </a:cubicBezTo>
                  <a:cubicBezTo>
                    <a:pt x="233987" y="234973"/>
                    <a:pt x="232466" y="233227"/>
                    <a:pt x="230924" y="231522"/>
                  </a:cubicBezTo>
                  <a:cubicBezTo>
                    <a:pt x="227008" y="227238"/>
                    <a:pt x="222925" y="223121"/>
                    <a:pt x="218655" y="219108"/>
                  </a:cubicBezTo>
                  <a:cubicBezTo>
                    <a:pt x="218092" y="218609"/>
                    <a:pt x="218051" y="217735"/>
                    <a:pt x="218551" y="217153"/>
                  </a:cubicBezTo>
                  <a:cubicBezTo>
                    <a:pt x="219051" y="216592"/>
                    <a:pt x="219926" y="216550"/>
                    <a:pt x="220509" y="217049"/>
                  </a:cubicBezTo>
                  <a:cubicBezTo>
                    <a:pt x="223758" y="219815"/>
                    <a:pt x="226946" y="222622"/>
                    <a:pt x="230008" y="225554"/>
                  </a:cubicBezTo>
                  <a:cubicBezTo>
                    <a:pt x="232070" y="227529"/>
                    <a:pt x="234070" y="229546"/>
                    <a:pt x="235986" y="231646"/>
                  </a:cubicBezTo>
                  <a:cubicBezTo>
                    <a:pt x="237590" y="233393"/>
                    <a:pt x="239132" y="235202"/>
                    <a:pt x="240611" y="237074"/>
                  </a:cubicBezTo>
                  <a:cubicBezTo>
                    <a:pt x="242090" y="238924"/>
                    <a:pt x="243486" y="240858"/>
                    <a:pt x="244819" y="242834"/>
                  </a:cubicBezTo>
                  <a:cubicBezTo>
                    <a:pt x="246548" y="245391"/>
                    <a:pt x="248422" y="250278"/>
                    <a:pt x="250568" y="254041"/>
                  </a:cubicBezTo>
                  <a:cubicBezTo>
                    <a:pt x="251485" y="255622"/>
                    <a:pt x="252401" y="257015"/>
                    <a:pt x="253443" y="257805"/>
                  </a:cubicBezTo>
                  <a:close/>
                  <a:moveTo>
                    <a:pt x="178097" y="275230"/>
                  </a:moveTo>
                  <a:cubicBezTo>
                    <a:pt x="174535" y="279181"/>
                    <a:pt x="171098" y="283215"/>
                    <a:pt x="167952" y="287478"/>
                  </a:cubicBezTo>
                  <a:cubicBezTo>
                    <a:pt x="167515" y="288102"/>
                    <a:pt x="166661" y="288247"/>
                    <a:pt x="166036" y="287811"/>
                  </a:cubicBezTo>
                  <a:cubicBezTo>
                    <a:pt x="165411" y="287374"/>
                    <a:pt x="165265" y="286501"/>
                    <a:pt x="165702" y="285877"/>
                  </a:cubicBezTo>
                  <a:cubicBezTo>
                    <a:pt x="169473" y="280283"/>
                    <a:pt x="173639" y="274960"/>
                    <a:pt x="178118" y="269886"/>
                  </a:cubicBezTo>
                  <a:cubicBezTo>
                    <a:pt x="179888" y="267869"/>
                    <a:pt x="181721" y="265873"/>
                    <a:pt x="183617" y="263960"/>
                  </a:cubicBezTo>
                  <a:cubicBezTo>
                    <a:pt x="186450" y="261070"/>
                    <a:pt x="189387" y="258283"/>
                    <a:pt x="192345" y="255559"/>
                  </a:cubicBezTo>
                  <a:cubicBezTo>
                    <a:pt x="193678" y="254332"/>
                    <a:pt x="195053" y="253126"/>
                    <a:pt x="196428" y="251962"/>
                  </a:cubicBezTo>
                  <a:cubicBezTo>
                    <a:pt x="198490" y="250195"/>
                    <a:pt x="200594" y="248510"/>
                    <a:pt x="202698" y="246805"/>
                  </a:cubicBezTo>
                  <a:cubicBezTo>
                    <a:pt x="203323" y="246306"/>
                    <a:pt x="204365" y="245828"/>
                    <a:pt x="205427" y="245370"/>
                  </a:cubicBezTo>
                  <a:cubicBezTo>
                    <a:pt x="205969" y="245142"/>
                    <a:pt x="206719" y="244747"/>
                    <a:pt x="207135" y="244518"/>
                  </a:cubicBezTo>
                  <a:cubicBezTo>
                    <a:pt x="207031" y="244102"/>
                    <a:pt x="207135" y="243665"/>
                    <a:pt x="207448" y="243312"/>
                  </a:cubicBezTo>
                  <a:cubicBezTo>
                    <a:pt x="207948" y="242792"/>
                    <a:pt x="208781" y="242750"/>
                    <a:pt x="209323" y="243249"/>
                  </a:cubicBezTo>
                  <a:cubicBezTo>
                    <a:pt x="209760" y="243644"/>
                    <a:pt x="209948" y="244060"/>
                    <a:pt x="210010" y="244455"/>
                  </a:cubicBezTo>
                  <a:cubicBezTo>
                    <a:pt x="210135" y="245079"/>
                    <a:pt x="209906" y="245745"/>
                    <a:pt x="209281" y="246368"/>
                  </a:cubicBezTo>
                  <a:cubicBezTo>
                    <a:pt x="208802" y="246805"/>
                    <a:pt x="207989" y="247263"/>
                    <a:pt x="207094" y="247699"/>
                  </a:cubicBezTo>
                  <a:cubicBezTo>
                    <a:pt x="206177" y="248157"/>
                    <a:pt x="205156" y="248593"/>
                    <a:pt x="204615" y="249092"/>
                  </a:cubicBezTo>
                  <a:cubicBezTo>
                    <a:pt x="202927" y="250548"/>
                    <a:pt x="201261" y="252045"/>
                    <a:pt x="199615" y="253542"/>
                  </a:cubicBezTo>
                  <a:cubicBezTo>
                    <a:pt x="197970" y="255019"/>
                    <a:pt x="196345" y="256537"/>
                    <a:pt x="194762" y="258096"/>
                  </a:cubicBezTo>
                  <a:cubicBezTo>
                    <a:pt x="191887" y="260862"/>
                    <a:pt x="189096" y="263711"/>
                    <a:pt x="186304" y="266559"/>
                  </a:cubicBezTo>
                  <a:cubicBezTo>
                    <a:pt x="183513" y="269408"/>
                    <a:pt x="180763" y="272278"/>
                    <a:pt x="178097" y="275230"/>
                  </a:cubicBezTo>
                  <a:close/>
                  <a:moveTo>
                    <a:pt x="199407" y="332164"/>
                  </a:moveTo>
                  <a:lnTo>
                    <a:pt x="195178" y="338235"/>
                  </a:lnTo>
                  <a:cubicBezTo>
                    <a:pt x="194595" y="339046"/>
                    <a:pt x="194012" y="339837"/>
                    <a:pt x="193428" y="340627"/>
                  </a:cubicBezTo>
                  <a:cubicBezTo>
                    <a:pt x="192699" y="341562"/>
                    <a:pt x="191970" y="342477"/>
                    <a:pt x="191241" y="343413"/>
                  </a:cubicBezTo>
                  <a:cubicBezTo>
                    <a:pt x="190158" y="344806"/>
                    <a:pt x="189054" y="346199"/>
                    <a:pt x="187992" y="347613"/>
                  </a:cubicBezTo>
                  <a:cubicBezTo>
                    <a:pt x="187575" y="348258"/>
                    <a:pt x="186721" y="348445"/>
                    <a:pt x="186075" y="348029"/>
                  </a:cubicBezTo>
                  <a:cubicBezTo>
                    <a:pt x="185429" y="347613"/>
                    <a:pt x="185263" y="346761"/>
                    <a:pt x="185658" y="346116"/>
                  </a:cubicBezTo>
                  <a:cubicBezTo>
                    <a:pt x="186908" y="343933"/>
                    <a:pt x="188179" y="341770"/>
                    <a:pt x="189575" y="339670"/>
                  </a:cubicBezTo>
                  <a:cubicBezTo>
                    <a:pt x="190137" y="338838"/>
                    <a:pt x="190700" y="338007"/>
                    <a:pt x="191304" y="337217"/>
                  </a:cubicBezTo>
                  <a:cubicBezTo>
                    <a:pt x="192199" y="336010"/>
                    <a:pt x="193178" y="334867"/>
                    <a:pt x="194137" y="333723"/>
                  </a:cubicBezTo>
                  <a:lnTo>
                    <a:pt x="197053" y="330375"/>
                  </a:lnTo>
                  <a:cubicBezTo>
                    <a:pt x="197095" y="330334"/>
                    <a:pt x="197886" y="329772"/>
                    <a:pt x="198240" y="329336"/>
                  </a:cubicBezTo>
                  <a:lnTo>
                    <a:pt x="198261" y="329190"/>
                  </a:lnTo>
                  <a:cubicBezTo>
                    <a:pt x="198261" y="329211"/>
                    <a:pt x="198261" y="329232"/>
                    <a:pt x="198261" y="329253"/>
                  </a:cubicBezTo>
                  <a:cubicBezTo>
                    <a:pt x="198261" y="329273"/>
                    <a:pt x="198261" y="329315"/>
                    <a:pt x="198261" y="329336"/>
                  </a:cubicBezTo>
                  <a:cubicBezTo>
                    <a:pt x="198407" y="329128"/>
                    <a:pt x="198490" y="328961"/>
                    <a:pt x="198345" y="328857"/>
                  </a:cubicBezTo>
                  <a:cubicBezTo>
                    <a:pt x="198615" y="328171"/>
                    <a:pt x="199386" y="327839"/>
                    <a:pt x="200053" y="328109"/>
                  </a:cubicBezTo>
                  <a:cubicBezTo>
                    <a:pt x="200532" y="328254"/>
                    <a:pt x="200907" y="328670"/>
                    <a:pt x="200907" y="329481"/>
                  </a:cubicBezTo>
                  <a:cubicBezTo>
                    <a:pt x="200907" y="329606"/>
                    <a:pt x="200823" y="329876"/>
                    <a:pt x="200636" y="330251"/>
                  </a:cubicBezTo>
                  <a:cubicBezTo>
                    <a:pt x="200344" y="330791"/>
                    <a:pt x="199449" y="332101"/>
                    <a:pt x="199407" y="332164"/>
                  </a:cubicBezTo>
                  <a:close/>
                  <a:moveTo>
                    <a:pt x="192033" y="149657"/>
                  </a:moveTo>
                  <a:lnTo>
                    <a:pt x="191970" y="149573"/>
                  </a:lnTo>
                  <a:cubicBezTo>
                    <a:pt x="192137" y="149553"/>
                    <a:pt x="192262" y="149594"/>
                    <a:pt x="192199" y="149698"/>
                  </a:cubicBezTo>
                  <a:lnTo>
                    <a:pt x="192033" y="149657"/>
                  </a:lnTo>
                  <a:close/>
                  <a:moveTo>
                    <a:pt x="137726" y="76774"/>
                  </a:moveTo>
                  <a:cubicBezTo>
                    <a:pt x="137726" y="76774"/>
                    <a:pt x="137726" y="76774"/>
                    <a:pt x="137726" y="76774"/>
                  </a:cubicBezTo>
                  <a:lnTo>
                    <a:pt x="137747" y="76837"/>
                  </a:lnTo>
                  <a:lnTo>
                    <a:pt x="137726" y="76774"/>
                  </a:lnTo>
                  <a:close/>
                  <a:moveTo>
                    <a:pt x="121415" y="64714"/>
                  </a:moveTo>
                  <a:cubicBezTo>
                    <a:pt x="126582" y="67500"/>
                    <a:pt x="131206" y="70016"/>
                    <a:pt x="134560" y="71888"/>
                  </a:cubicBezTo>
                  <a:cubicBezTo>
                    <a:pt x="130081" y="65255"/>
                    <a:pt x="125603" y="58621"/>
                    <a:pt x="120978" y="52071"/>
                  </a:cubicBezTo>
                  <a:cubicBezTo>
                    <a:pt x="111062" y="37973"/>
                    <a:pt x="100793" y="24166"/>
                    <a:pt x="89731" y="11212"/>
                  </a:cubicBezTo>
                  <a:cubicBezTo>
                    <a:pt x="89231" y="10629"/>
                    <a:pt x="89294" y="9756"/>
                    <a:pt x="89856" y="9257"/>
                  </a:cubicBezTo>
                  <a:cubicBezTo>
                    <a:pt x="90440" y="8758"/>
                    <a:pt x="91315" y="8820"/>
                    <a:pt x="91814" y="9403"/>
                  </a:cubicBezTo>
                  <a:cubicBezTo>
                    <a:pt x="103147" y="22253"/>
                    <a:pt x="113729" y="35935"/>
                    <a:pt x="123874" y="50034"/>
                  </a:cubicBezTo>
                  <a:cubicBezTo>
                    <a:pt x="127581" y="55190"/>
                    <a:pt x="131164" y="60493"/>
                    <a:pt x="134768" y="65733"/>
                  </a:cubicBezTo>
                  <a:cubicBezTo>
                    <a:pt x="134018" y="62676"/>
                    <a:pt x="133060" y="59308"/>
                    <a:pt x="131831" y="55544"/>
                  </a:cubicBezTo>
                  <a:cubicBezTo>
                    <a:pt x="130956" y="52841"/>
                    <a:pt x="129977" y="50075"/>
                    <a:pt x="129019" y="47310"/>
                  </a:cubicBezTo>
                  <a:lnTo>
                    <a:pt x="124207" y="33586"/>
                  </a:lnTo>
                  <a:cubicBezTo>
                    <a:pt x="121686" y="26433"/>
                    <a:pt x="119791" y="21276"/>
                    <a:pt x="119791" y="21276"/>
                  </a:cubicBezTo>
                  <a:cubicBezTo>
                    <a:pt x="119499" y="20569"/>
                    <a:pt x="119832" y="19758"/>
                    <a:pt x="120541" y="19467"/>
                  </a:cubicBezTo>
                  <a:cubicBezTo>
                    <a:pt x="121249" y="19176"/>
                    <a:pt x="122061" y="19529"/>
                    <a:pt x="122332" y="20215"/>
                  </a:cubicBezTo>
                  <a:cubicBezTo>
                    <a:pt x="122332" y="20215"/>
                    <a:pt x="125790" y="27930"/>
                    <a:pt x="129498" y="37640"/>
                  </a:cubicBezTo>
                  <a:cubicBezTo>
                    <a:pt x="130227" y="39533"/>
                    <a:pt x="130956" y="41508"/>
                    <a:pt x="131664" y="43525"/>
                  </a:cubicBezTo>
                  <a:cubicBezTo>
                    <a:pt x="132331" y="45501"/>
                    <a:pt x="132998" y="47497"/>
                    <a:pt x="133622" y="49493"/>
                  </a:cubicBezTo>
                  <a:cubicBezTo>
                    <a:pt x="136081" y="57395"/>
                    <a:pt x="137997" y="65109"/>
                    <a:pt x="138414" y="70079"/>
                  </a:cubicBezTo>
                  <a:cubicBezTo>
                    <a:pt x="138434" y="70287"/>
                    <a:pt x="138143" y="70307"/>
                    <a:pt x="138080" y="70495"/>
                  </a:cubicBezTo>
                  <a:cubicBezTo>
                    <a:pt x="139226" y="72179"/>
                    <a:pt x="140413" y="73822"/>
                    <a:pt x="141559" y="75506"/>
                  </a:cubicBezTo>
                  <a:cubicBezTo>
                    <a:pt x="145579" y="81474"/>
                    <a:pt x="149517" y="87400"/>
                    <a:pt x="153474" y="93389"/>
                  </a:cubicBezTo>
                  <a:cubicBezTo>
                    <a:pt x="153412" y="91600"/>
                    <a:pt x="153329" y="89105"/>
                    <a:pt x="153287" y="87816"/>
                  </a:cubicBezTo>
                  <a:cubicBezTo>
                    <a:pt x="153225" y="85882"/>
                    <a:pt x="153120" y="83948"/>
                    <a:pt x="152975" y="82014"/>
                  </a:cubicBezTo>
                  <a:cubicBezTo>
                    <a:pt x="152787" y="79103"/>
                    <a:pt x="152537" y="76213"/>
                    <a:pt x="152266" y="73323"/>
                  </a:cubicBezTo>
                  <a:cubicBezTo>
                    <a:pt x="151975" y="69975"/>
                    <a:pt x="151558" y="66565"/>
                    <a:pt x="151100" y="63154"/>
                  </a:cubicBezTo>
                  <a:cubicBezTo>
                    <a:pt x="150641" y="59786"/>
                    <a:pt x="150121" y="56417"/>
                    <a:pt x="149537" y="53049"/>
                  </a:cubicBezTo>
                  <a:cubicBezTo>
                    <a:pt x="148329" y="46270"/>
                    <a:pt x="146808" y="39533"/>
                    <a:pt x="144767" y="33170"/>
                  </a:cubicBezTo>
                  <a:cubicBezTo>
                    <a:pt x="144517" y="32442"/>
                    <a:pt x="144913" y="31673"/>
                    <a:pt x="145621" y="31423"/>
                  </a:cubicBezTo>
                  <a:cubicBezTo>
                    <a:pt x="146350" y="31174"/>
                    <a:pt x="147142" y="31548"/>
                    <a:pt x="147392" y="32276"/>
                  </a:cubicBezTo>
                  <a:cubicBezTo>
                    <a:pt x="149725" y="38701"/>
                    <a:pt x="151641" y="45480"/>
                    <a:pt x="153058" y="52362"/>
                  </a:cubicBezTo>
                  <a:cubicBezTo>
                    <a:pt x="153766" y="55793"/>
                    <a:pt x="154349" y="59224"/>
                    <a:pt x="154808" y="62655"/>
                  </a:cubicBezTo>
                  <a:cubicBezTo>
                    <a:pt x="155266" y="66149"/>
                    <a:pt x="155558" y="69621"/>
                    <a:pt x="155787" y="73031"/>
                  </a:cubicBezTo>
                  <a:cubicBezTo>
                    <a:pt x="155953" y="75485"/>
                    <a:pt x="156078" y="77939"/>
                    <a:pt x="156182" y="80392"/>
                  </a:cubicBezTo>
                  <a:cubicBezTo>
                    <a:pt x="156266" y="82846"/>
                    <a:pt x="156307" y="85300"/>
                    <a:pt x="156307" y="87774"/>
                  </a:cubicBezTo>
                  <a:cubicBezTo>
                    <a:pt x="156287" y="89251"/>
                    <a:pt x="156203" y="92578"/>
                    <a:pt x="156224" y="94220"/>
                  </a:cubicBezTo>
                  <a:cubicBezTo>
                    <a:pt x="156307" y="94428"/>
                    <a:pt x="156370" y="94678"/>
                    <a:pt x="156349" y="94927"/>
                  </a:cubicBezTo>
                  <a:cubicBezTo>
                    <a:pt x="156266" y="95946"/>
                    <a:pt x="155787" y="96258"/>
                    <a:pt x="155474" y="96404"/>
                  </a:cubicBezTo>
                  <a:cubicBezTo>
                    <a:pt x="159390" y="102330"/>
                    <a:pt x="163348" y="108319"/>
                    <a:pt x="167306" y="114162"/>
                  </a:cubicBezTo>
                  <a:cubicBezTo>
                    <a:pt x="168598" y="116075"/>
                    <a:pt x="169910" y="117988"/>
                    <a:pt x="171243" y="119880"/>
                  </a:cubicBezTo>
                  <a:cubicBezTo>
                    <a:pt x="172660" y="121918"/>
                    <a:pt x="174097" y="123935"/>
                    <a:pt x="175535" y="125972"/>
                  </a:cubicBezTo>
                  <a:cubicBezTo>
                    <a:pt x="175660" y="121127"/>
                    <a:pt x="175930" y="110585"/>
                    <a:pt x="176097" y="98982"/>
                  </a:cubicBezTo>
                  <a:cubicBezTo>
                    <a:pt x="176118" y="96362"/>
                    <a:pt x="176159" y="93700"/>
                    <a:pt x="176201" y="91039"/>
                  </a:cubicBezTo>
                  <a:cubicBezTo>
                    <a:pt x="176284" y="86984"/>
                    <a:pt x="176347" y="82950"/>
                    <a:pt x="176389" y="79124"/>
                  </a:cubicBezTo>
                  <a:cubicBezTo>
                    <a:pt x="176451" y="70204"/>
                    <a:pt x="176326" y="62385"/>
                    <a:pt x="175576" y="58102"/>
                  </a:cubicBezTo>
                  <a:cubicBezTo>
                    <a:pt x="175430" y="57353"/>
                    <a:pt x="175910" y="56625"/>
                    <a:pt x="176659" y="56480"/>
                  </a:cubicBezTo>
                  <a:cubicBezTo>
                    <a:pt x="177409" y="56334"/>
                    <a:pt x="178138" y="56833"/>
                    <a:pt x="178284" y="57582"/>
                  </a:cubicBezTo>
                  <a:cubicBezTo>
                    <a:pt x="179076" y="61241"/>
                    <a:pt x="179576" y="67480"/>
                    <a:pt x="179826" y="74820"/>
                  </a:cubicBezTo>
                  <a:cubicBezTo>
                    <a:pt x="179930" y="78417"/>
                    <a:pt x="180013" y="82285"/>
                    <a:pt x="179992" y="86236"/>
                  </a:cubicBezTo>
                  <a:cubicBezTo>
                    <a:pt x="179972" y="91954"/>
                    <a:pt x="179805" y="97838"/>
                    <a:pt x="179576" y="103349"/>
                  </a:cubicBezTo>
                  <a:cubicBezTo>
                    <a:pt x="179013" y="117385"/>
                    <a:pt x="178097" y="128946"/>
                    <a:pt x="178097" y="128946"/>
                  </a:cubicBezTo>
                  <a:cubicBezTo>
                    <a:pt x="178097" y="129092"/>
                    <a:pt x="177868" y="129071"/>
                    <a:pt x="177805" y="129216"/>
                  </a:cubicBezTo>
                  <a:cubicBezTo>
                    <a:pt x="180992" y="133708"/>
                    <a:pt x="184200" y="138178"/>
                    <a:pt x="187304" y="142711"/>
                  </a:cubicBezTo>
                  <a:cubicBezTo>
                    <a:pt x="187346" y="142795"/>
                    <a:pt x="187575" y="143127"/>
                    <a:pt x="187783" y="143481"/>
                  </a:cubicBezTo>
                  <a:cubicBezTo>
                    <a:pt x="188450" y="140507"/>
                    <a:pt x="189512" y="135912"/>
                    <a:pt x="190345" y="131982"/>
                  </a:cubicBezTo>
                  <a:cubicBezTo>
                    <a:pt x="190825" y="129674"/>
                    <a:pt x="191220" y="127636"/>
                    <a:pt x="191366" y="126388"/>
                  </a:cubicBezTo>
                  <a:cubicBezTo>
                    <a:pt x="191762" y="123061"/>
                    <a:pt x="191949" y="118653"/>
                    <a:pt x="192074" y="113746"/>
                  </a:cubicBezTo>
                  <a:cubicBezTo>
                    <a:pt x="192179" y="109712"/>
                    <a:pt x="192220" y="105345"/>
                    <a:pt x="192220" y="100978"/>
                  </a:cubicBezTo>
                  <a:cubicBezTo>
                    <a:pt x="192241" y="91288"/>
                    <a:pt x="192054" y="81599"/>
                    <a:pt x="191533" y="75444"/>
                  </a:cubicBezTo>
                  <a:cubicBezTo>
                    <a:pt x="191470" y="74674"/>
                    <a:pt x="192012" y="74009"/>
                    <a:pt x="192783" y="73926"/>
                  </a:cubicBezTo>
                  <a:cubicBezTo>
                    <a:pt x="193533" y="73842"/>
                    <a:pt x="194220" y="74404"/>
                    <a:pt x="194283" y="75152"/>
                  </a:cubicBezTo>
                  <a:cubicBezTo>
                    <a:pt x="194845" y="79831"/>
                    <a:pt x="195366" y="86527"/>
                    <a:pt x="195657" y="93721"/>
                  </a:cubicBezTo>
                  <a:cubicBezTo>
                    <a:pt x="195824" y="97776"/>
                    <a:pt x="195928" y="101997"/>
                    <a:pt x="195928" y="106114"/>
                  </a:cubicBezTo>
                  <a:cubicBezTo>
                    <a:pt x="195928" y="108942"/>
                    <a:pt x="195866" y="111729"/>
                    <a:pt x="195762" y="114370"/>
                  </a:cubicBezTo>
                  <a:cubicBezTo>
                    <a:pt x="195553" y="119194"/>
                    <a:pt x="195199" y="123540"/>
                    <a:pt x="194720" y="126825"/>
                  </a:cubicBezTo>
                  <a:cubicBezTo>
                    <a:pt x="194532" y="128135"/>
                    <a:pt x="194053" y="130277"/>
                    <a:pt x="193449" y="132689"/>
                  </a:cubicBezTo>
                  <a:cubicBezTo>
                    <a:pt x="192262" y="137471"/>
                    <a:pt x="190595" y="143356"/>
                    <a:pt x="189971" y="145893"/>
                  </a:cubicBezTo>
                  <a:cubicBezTo>
                    <a:pt x="189929" y="146101"/>
                    <a:pt x="189637" y="146018"/>
                    <a:pt x="189512" y="146184"/>
                  </a:cubicBezTo>
                  <a:cubicBezTo>
                    <a:pt x="190366" y="147473"/>
                    <a:pt x="191283" y="148804"/>
                    <a:pt x="191929" y="149511"/>
                  </a:cubicBezTo>
                  <a:cubicBezTo>
                    <a:pt x="191949" y="149532"/>
                    <a:pt x="191970" y="149553"/>
                    <a:pt x="191970" y="149573"/>
                  </a:cubicBezTo>
                  <a:cubicBezTo>
                    <a:pt x="191804" y="149573"/>
                    <a:pt x="191574" y="149615"/>
                    <a:pt x="191429" y="149636"/>
                  </a:cubicBezTo>
                  <a:cubicBezTo>
                    <a:pt x="191637" y="149594"/>
                    <a:pt x="191845" y="149615"/>
                    <a:pt x="192033" y="149657"/>
                  </a:cubicBezTo>
                  <a:cubicBezTo>
                    <a:pt x="192095" y="149740"/>
                    <a:pt x="192137" y="149781"/>
                    <a:pt x="192179" y="149740"/>
                  </a:cubicBezTo>
                  <a:cubicBezTo>
                    <a:pt x="192179" y="149740"/>
                    <a:pt x="192179" y="149719"/>
                    <a:pt x="192199" y="149698"/>
                  </a:cubicBezTo>
                  <a:cubicBezTo>
                    <a:pt x="192574" y="149865"/>
                    <a:pt x="192866" y="150176"/>
                    <a:pt x="192991" y="150592"/>
                  </a:cubicBezTo>
                  <a:cubicBezTo>
                    <a:pt x="193178" y="151299"/>
                    <a:pt x="192762" y="152027"/>
                    <a:pt x="192054" y="152214"/>
                  </a:cubicBezTo>
                  <a:cubicBezTo>
                    <a:pt x="191762" y="152297"/>
                    <a:pt x="191387" y="152297"/>
                    <a:pt x="190950" y="152089"/>
                  </a:cubicBezTo>
                  <a:cubicBezTo>
                    <a:pt x="190700" y="151965"/>
                    <a:pt x="190366" y="151715"/>
                    <a:pt x="189991" y="151341"/>
                  </a:cubicBezTo>
                  <a:cubicBezTo>
                    <a:pt x="188450" y="149740"/>
                    <a:pt x="185533" y="145124"/>
                    <a:pt x="185075" y="144437"/>
                  </a:cubicBezTo>
                  <a:cubicBezTo>
                    <a:pt x="184804" y="144458"/>
                    <a:pt x="184575" y="144770"/>
                    <a:pt x="184325" y="144624"/>
                  </a:cubicBezTo>
                  <a:cubicBezTo>
                    <a:pt x="184304" y="144604"/>
                    <a:pt x="184263" y="144583"/>
                    <a:pt x="184221" y="144541"/>
                  </a:cubicBezTo>
                  <a:cubicBezTo>
                    <a:pt x="182909" y="145040"/>
                    <a:pt x="180951" y="145997"/>
                    <a:pt x="179867" y="146246"/>
                  </a:cubicBezTo>
                  <a:cubicBezTo>
                    <a:pt x="177826" y="146683"/>
                    <a:pt x="175764" y="147099"/>
                    <a:pt x="173681" y="147452"/>
                  </a:cubicBezTo>
                  <a:cubicBezTo>
                    <a:pt x="171598" y="147827"/>
                    <a:pt x="169494" y="148097"/>
                    <a:pt x="167369" y="148305"/>
                  </a:cubicBezTo>
                  <a:cubicBezTo>
                    <a:pt x="164494" y="148575"/>
                    <a:pt x="161619" y="148700"/>
                    <a:pt x="158745" y="148617"/>
                  </a:cubicBezTo>
                  <a:cubicBezTo>
                    <a:pt x="155870" y="148513"/>
                    <a:pt x="152995" y="148243"/>
                    <a:pt x="150162" y="147827"/>
                  </a:cubicBezTo>
                  <a:cubicBezTo>
                    <a:pt x="144517" y="146974"/>
                    <a:pt x="138955" y="145498"/>
                    <a:pt x="133539" y="143626"/>
                  </a:cubicBezTo>
                  <a:cubicBezTo>
                    <a:pt x="132831" y="143398"/>
                    <a:pt x="132414" y="142628"/>
                    <a:pt x="132643" y="141900"/>
                  </a:cubicBezTo>
                  <a:cubicBezTo>
                    <a:pt x="132873" y="141173"/>
                    <a:pt x="133664" y="140778"/>
                    <a:pt x="134393" y="141006"/>
                  </a:cubicBezTo>
                  <a:cubicBezTo>
                    <a:pt x="139705" y="142545"/>
                    <a:pt x="145142" y="143626"/>
                    <a:pt x="150641" y="144271"/>
                  </a:cubicBezTo>
                  <a:cubicBezTo>
                    <a:pt x="153370" y="144583"/>
                    <a:pt x="156120" y="144791"/>
                    <a:pt x="158870" y="144874"/>
                  </a:cubicBezTo>
                  <a:cubicBezTo>
                    <a:pt x="161599" y="144957"/>
                    <a:pt x="164348" y="144957"/>
                    <a:pt x="167098" y="144770"/>
                  </a:cubicBezTo>
                  <a:cubicBezTo>
                    <a:pt x="169139" y="144666"/>
                    <a:pt x="171160" y="144458"/>
                    <a:pt x="173201" y="144188"/>
                  </a:cubicBezTo>
                  <a:cubicBezTo>
                    <a:pt x="175243" y="143938"/>
                    <a:pt x="177284" y="143626"/>
                    <a:pt x="179305" y="143294"/>
                  </a:cubicBezTo>
                  <a:cubicBezTo>
                    <a:pt x="180284" y="143127"/>
                    <a:pt x="182055" y="142379"/>
                    <a:pt x="183284" y="141984"/>
                  </a:cubicBezTo>
                  <a:cubicBezTo>
                    <a:pt x="180492" y="138074"/>
                    <a:pt x="177659" y="134207"/>
                    <a:pt x="174805" y="130339"/>
                  </a:cubicBezTo>
                  <a:cubicBezTo>
                    <a:pt x="174493" y="130422"/>
                    <a:pt x="174326" y="130547"/>
                    <a:pt x="173889" y="130568"/>
                  </a:cubicBezTo>
                  <a:cubicBezTo>
                    <a:pt x="170577" y="130734"/>
                    <a:pt x="161703" y="129195"/>
                    <a:pt x="161182" y="129175"/>
                  </a:cubicBezTo>
                  <a:cubicBezTo>
                    <a:pt x="156328" y="128800"/>
                    <a:pt x="151475" y="128343"/>
                    <a:pt x="146663" y="127574"/>
                  </a:cubicBezTo>
                  <a:cubicBezTo>
                    <a:pt x="143434" y="127054"/>
                    <a:pt x="140226" y="126409"/>
                    <a:pt x="137060" y="125640"/>
                  </a:cubicBezTo>
                  <a:cubicBezTo>
                    <a:pt x="129144" y="123664"/>
                    <a:pt x="121457" y="120795"/>
                    <a:pt x="114187" y="116927"/>
                  </a:cubicBezTo>
                  <a:cubicBezTo>
                    <a:pt x="113520" y="116574"/>
                    <a:pt x="113250" y="115742"/>
                    <a:pt x="113583" y="115076"/>
                  </a:cubicBezTo>
                  <a:cubicBezTo>
                    <a:pt x="113937" y="114390"/>
                    <a:pt x="114770" y="114120"/>
                    <a:pt x="115437" y="114473"/>
                  </a:cubicBezTo>
                  <a:cubicBezTo>
                    <a:pt x="121186" y="117239"/>
                    <a:pt x="127186" y="119277"/>
                    <a:pt x="133310" y="120920"/>
                  </a:cubicBezTo>
                  <a:cubicBezTo>
                    <a:pt x="136976" y="121897"/>
                    <a:pt x="140705" y="122687"/>
                    <a:pt x="144455" y="123415"/>
                  </a:cubicBezTo>
                  <a:cubicBezTo>
                    <a:pt x="150079" y="124475"/>
                    <a:pt x="155766" y="125328"/>
                    <a:pt x="161474" y="125910"/>
                  </a:cubicBezTo>
                  <a:cubicBezTo>
                    <a:pt x="161932" y="125972"/>
                    <a:pt x="169285" y="127574"/>
                    <a:pt x="172931" y="127761"/>
                  </a:cubicBezTo>
                  <a:cubicBezTo>
                    <a:pt x="172160" y="126700"/>
                    <a:pt x="171389" y="125640"/>
                    <a:pt x="170618" y="124579"/>
                  </a:cubicBezTo>
                  <a:cubicBezTo>
                    <a:pt x="168556" y="121751"/>
                    <a:pt x="166515" y="118903"/>
                    <a:pt x="164536" y="116033"/>
                  </a:cubicBezTo>
                  <a:cubicBezTo>
                    <a:pt x="162723" y="113413"/>
                    <a:pt x="160911" y="110668"/>
                    <a:pt x="159099" y="108027"/>
                  </a:cubicBezTo>
                  <a:cubicBezTo>
                    <a:pt x="156391" y="107404"/>
                    <a:pt x="146683" y="105116"/>
                    <a:pt x="134789" y="101041"/>
                  </a:cubicBezTo>
                  <a:cubicBezTo>
                    <a:pt x="129477" y="99232"/>
                    <a:pt x="123790" y="97069"/>
                    <a:pt x="118312" y="94553"/>
                  </a:cubicBezTo>
                  <a:cubicBezTo>
                    <a:pt x="114666" y="92890"/>
                    <a:pt x="111104" y="91060"/>
                    <a:pt x="107771" y="89105"/>
                  </a:cubicBezTo>
                  <a:cubicBezTo>
                    <a:pt x="102147" y="85820"/>
                    <a:pt x="97147" y="82202"/>
                    <a:pt x="93439" y="78334"/>
                  </a:cubicBezTo>
                  <a:cubicBezTo>
                    <a:pt x="92898" y="77793"/>
                    <a:pt x="92919" y="76920"/>
                    <a:pt x="93460" y="76379"/>
                  </a:cubicBezTo>
                  <a:cubicBezTo>
                    <a:pt x="94002" y="75839"/>
                    <a:pt x="94877" y="75839"/>
                    <a:pt x="95418" y="76379"/>
                  </a:cubicBezTo>
                  <a:cubicBezTo>
                    <a:pt x="98501" y="79394"/>
                    <a:pt x="102480" y="82160"/>
                    <a:pt x="106938" y="84718"/>
                  </a:cubicBezTo>
                  <a:cubicBezTo>
                    <a:pt x="110958" y="87046"/>
                    <a:pt x="115354" y="89188"/>
                    <a:pt x="119832" y="91184"/>
                  </a:cubicBezTo>
                  <a:cubicBezTo>
                    <a:pt x="125248" y="93597"/>
                    <a:pt x="130789" y="95801"/>
                    <a:pt x="135976" y="97714"/>
                  </a:cubicBezTo>
                  <a:cubicBezTo>
                    <a:pt x="144830" y="100958"/>
                    <a:pt x="152308" y="103245"/>
                    <a:pt x="156724" y="104534"/>
                  </a:cubicBezTo>
                  <a:cubicBezTo>
                    <a:pt x="150621" y="95572"/>
                    <a:pt x="144538" y="86631"/>
                    <a:pt x="138434" y="77585"/>
                  </a:cubicBezTo>
                  <a:cubicBezTo>
                    <a:pt x="138414" y="77565"/>
                    <a:pt x="138414" y="77544"/>
                    <a:pt x="138393" y="77523"/>
                  </a:cubicBezTo>
                  <a:cubicBezTo>
                    <a:pt x="138184" y="77440"/>
                    <a:pt x="137997" y="77273"/>
                    <a:pt x="137872" y="77086"/>
                  </a:cubicBezTo>
                  <a:cubicBezTo>
                    <a:pt x="137872" y="77086"/>
                    <a:pt x="137893" y="77086"/>
                    <a:pt x="137893" y="77065"/>
                  </a:cubicBezTo>
                  <a:cubicBezTo>
                    <a:pt x="137976" y="76982"/>
                    <a:pt x="137893" y="76878"/>
                    <a:pt x="137705" y="76795"/>
                  </a:cubicBezTo>
                  <a:lnTo>
                    <a:pt x="137705" y="76754"/>
                  </a:lnTo>
                  <a:cubicBezTo>
                    <a:pt x="137330" y="76546"/>
                    <a:pt x="136601" y="76275"/>
                    <a:pt x="135976" y="75943"/>
                  </a:cubicBezTo>
                  <a:cubicBezTo>
                    <a:pt x="133560" y="74633"/>
                    <a:pt x="129435" y="72678"/>
                    <a:pt x="124582" y="70266"/>
                  </a:cubicBezTo>
                  <a:cubicBezTo>
                    <a:pt x="121040" y="68540"/>
                    <a:pt x="117103" y="66606"/>
                    <a:pt x="113146" y="64527"/>
                  </a:cubicBezTo>
                  <a:cubicBezTo>
                    <a:pt x="109771" y="62759"/>
                    <a:pt x="106375" y="60888"/>
                    <a:pt x="103167" y="59016"/>
                  </a:cubicBezTo>
                  <a:cubicBezTo>
                    <a:pt x="97293" y="55606"/>
                    <a:pt x="92085" y="52238"/>
                    <a:pt x="88773" y="49535"/>
                  </a:cubicBezTo>
                  <a:cubicBezTo>
                    <a:pt x="88169" y="49077"/>
                    <a:pt x="88065" y="48204"/>
                    <a:pt x="88523" y="47601"/>
                  </a:cubicBezTo>
                  <a:cubicBezTo>
                    <a:pt x="89002" y="46998"/>
                    <a:pt x="89856" y="46894"/>
                    <a:pt x="90460" y="47351"/>
                  </a:cubicBezTo>
                  <a:cubicBezTo>
                    <a:pt x="93523" y="49618"/>
                    <a:pt x="98189" y="52279"/>
                    <a:pt x="103417" y="55128"/>
                  </a:cubicBezTo>
                  <a:cubicBezTo>
                    <a:pt x="106292" y="56688"/>
                    <a:pt x="109354" y="58289"/>
                    <a:pt x="112396" y="59911"/>
                  </a:cubicBezTo>
                  <a:cubicBezTo>
                    <a:pt x="115479" y="61533"/>
                    <a:pt x="118520" y="63154"/>
                    <a:pt x="121415" y="64714"/>
                  </a:cubicBezTo>
                  <a:close/>
                  <a:moveTo>
                    <a:pt x="217572" y="160968"/>
                  </a:moveTo>
                  <a:cubicBezTo>
                    <a:pt x="217634" y="160781"/>
                    <a:pt x="217676" y="160615"/>
                    <a:pt x="217676" y="160428"/>
                  </a:cubicBezTo>
                  <a:cubicBezTo>
                    <a:pt x="217863" y="160324"/>
                    <a:pt x="218092" y="160220"/>
                    <a:pt x="218238" y="160116"/>
                  </a:cubicBezTo>
                  <a:cubicBezTo>
                    <a:pt x="218655" y="159825"/>
                    <a:pt x="219009" y="159513"/>
                    <a:pt x="219238" y="159243"/>
                  </a:cubicBezTo>
                  <a:lnTo>
                    <a:pt x="222425" y="155146"/>
                  </a:lnTo>
                  <a:lnTo>
                    <a:pt x="231487" y="142732"/>
                  </a:lnTo>
                  <a:cubicBezTo>
                    <a:pt x="232758" y="141048"/>
                    <a:pt x="234070" y="139405"/>
                    <a:pt x="235341" y="137721"/>
                  </a:cubicBezTo>
                  <a:cubicBezTo>
                    <a:pt x="236820" y="138303"/>
                    <a:pt x="240382" y="139280"/>
                    <a:pt x="240944" y="139343"/>
                  </a:cubicBezTo>
                  <a:cubicBezTo>
                    <a:pt x="243340" y="139551"/>
                    <a:pt x="245735" y="139717"/>
                    <a:pt x="248131" y="139821"/>
                  </a:cubicBezTo>
                  <a:cubicBezTo>
                    <a:pt x="250547" y="139946"/>
                    <a:pt x="252943" y="139987"/>
                    <a:pt x="255359" y="139967"/>
                  </a:cubicBezTo>
                  <a:cubicBezTo>
                    <a:pt x="259755" y="139904"/>
                    <a:pt x="264296" y="139738"/>
                    <a:pt x="268837" y="139239"/>
                  </a:cubicBezTo>
                  <a:cubicBezTo>
                    <a:pt x="271837" y="138906"/>
                    <a:pt x="274815" y="138449"/>
                    <a:pt x="277773" y="137825"/>
                  </a:cubicBezTo>
                  <a:cubicBezTo>
                    <a:pt x="285273" y="136286"/>
                    <a:pt x="292563" y="133833"/>
                    <a:pt x="299084" y="130235"/>
                  </a:cubicBezTo>
                  <a:cubicBezTo>
                    <a:pt x="299750" y="129861"/>
                    <a:pt x="300000" y="129029"/>
                    <a:pt x="299646" y="128364"/>
                  </a:cubicBezTo>
                  <a:cubicBezTo>
                    <a:pt x="299292" y="127698"/>
                    <a:pt x="298459" y="127428"/>
                    <a:pt x="297771" y="127781"/>
                  </a:cubicBezTo>
                  <a:cubicBezTo>
                    <a:pt x="292668" y="130360"/>
                    <a:pt x="287106" y="132148"/>
                    <a:pt x="281377" y="133417"/>
                  </a:cubicBezTo>
                  <a:cubicBezTo>
                    <a:pt x="277107" y="134373"/>
                    <a:pt x="272753" y="135039"/>
                    <a:pt x="268420" y="135517"/>
                  </a:cubicBezTo>
                  <a:cubicBezTo>
                    <a:pt x="263983" y="136016"/>
                    <a:pt x="259567" y="136369"/>
                    <a:pt x="255276" y="136515"/>
                  </a:cubicBezTo>
                  <a:cubicBezTo>
                    <a:pt x="252922" y="136598"/>
                    <a:pt x="250568" y="136619"/>
                    <a:pt x="248214" y="136598"/>
                  </a:cubicBezTo>
                  <a:cubicBezTo>
                    <a:pt x="245860" y="136577"/>
                    <a:pt x="243486" y="136515"/>
                    <a:pt x="241132" y="136411"/>
                  </a:cubicBezTo>
                  <a:cubicBezTo>
                    <a:pt x="240715" y="136411"/>
                    <a:pt x="238528" y="135891"/>
                    <a:pt x="237090" y="135454"/>
                  </a:cubicBezTo>
                  <a:cubicBezTo>
                    <a:pt x="238903" y="133105"/>
                    <a:pt x="240694" y="130713"/>
                    <a:pt x="242527" y="128385"/>
                  </a:cubicBezTo>
                  <a:cubicBezTo>
                    <a:pt x="244194" y="126264"/>
                    <a:pt x="245881" y="124163"/>
                    <a:pt x="247568" y="122042"/>
                  </a:cubicBezTo>
                  <a:cubicBezTo>
                    <a:pt x="248027" y="122146"/>
                    <a:pt x="248506" y="122334"/>
                    <a:pt x="248860" y="121980"/>
                  </a:cubicBezTo>
                  <a:cubicBezTo>
                    <a:pt x="248964" y="121855"/>
                    <a:pt x="249047" y="121731"/>
                    <a:pt x="249089" y="121606"/>
                  </a:cubicBezTo>
                  <a:cubicBezTo>
                    <a:pt x="249651" y="121564"/>
                    <a:pt x="250443" y="121627"/>
                    <a:pt x="250756" y="121523"/>
                  </a:cubicBezTo>
                  <a:lnTo>
                    <a:pt x="255943" y="119963"/>
                  </a:lnTo>
                  <a:cubicBezTo>
                    <a:pt x="259067" y="119007"/>
                    <a:pt x="262171" y="118050"/>
                    <a:pt x="265296" y="117093"/>
                  </a:cubicBezTo>
                  <a:cubicBezTo>
                    <a:pt x="267358" y="116428"/>
                    <a:pt x="269441" y="115763"/>
                    <a:pt x="271503" y="115097"/>
                  </a:cubicBezTo>
                  <a:cubicBezTo>
                    <a:pt x="276128" y="113538"/>
                    <a:pt x="281502" y="112082"/>
                    <a:pt x="287022" y="110356"/>
                  </a:cubicBezTo>
                  <a:cubicBezTo>
                    <a:pt x="292189" y="108755"/>
                    <a:pt x="297480" y="106925"/>
                    <a:pt x="302500" y="104804"/>
                  </a:cubicBezTo>
                  <a:cubicBezTo>
                    <a:pt x="309791" y="101727"/>
                    <a:pt x="316478" y="97942"/>
                    <a:pt x="321310" y="93118"/>
                  </a:cubicBezTo>
                  <a:cubicBezTo>
                    <a:pt x="321852" y="92578"/>
                    <a:pt x="321873" y="91704"/>
                    <a:pt x="321331" y="91164"/>
                  </a:cubicBezTo>
                  <a:cubicBezTo>
                    <a:pt x="320810" y="90623"/>
                    <a:pt x="319936" y="90602"/>
                    <a:pt x="319394" y="91122"/>
                  </a:cubicBezTo>
                  <a:cubicBezTo>
                    <a:pt x="314644" y="95551"/>
                    <a:pt x="308145" y="98816"/>
                    <a:pt x="301167" y="101581"/>
                  </a:cubicBezTo>
                  <a:cubicBezTo>
                    <a:pt x="296188" y="103536"/>
                    <a:pt x="290960" y="105199"/>
                    <a:pt x="285918" y="106780"/>
                  </a:cubicBezTo>
                  <a:cubicBezTo>
                    <a:pt x="280336" y="108526"/>
                    <a:pt x="275003" y="110190"/>
                    <a:pt x="270378" y="111833"/>
                  </a:cubicBezTo>
                  <a:lnTo>
                    <a:pt x="255026" y="117156"/>
                  </a:lnTo>
                  <a:lnTo>
                    <a:pt x="250110" y="118840"/>
                  </a:lnTo>
                  <a:cubicBezTo>
                    <a:pt x="253234" y="114931"/>
                    <a:pt x="256317" y="111001"/>
                    <a:pt x="259442" y="107092"/>
                  </a:cubicBezTo>
                  <a:cubicBezTo>
                    <a:pt x="264900" y="100188"/>
                    <a:pt x="270212" y="93222"/>
                    <a:pt x="275524" y="86236"/>
                  </a:cubicBezTo>
                  <a:cubicBezTo>
                    <a:pt x="276044" y="86152"/>
                    <a:pt x="276711" y="86090"/>
                    <a:pt x="276961" y="86028"/>
                  </a:cubicBezTo>
                  <a:lnTo>
                    <a:pt x="281169" y="84572"/>
                  </a:lnTo>
                  <a:cubicBezTo>
                    <a:pt x="283106" y="83865"/>
                    <a:pt x="285023" y="83137"/>
                    <a:pt x="286939" y="82368"/>
                  </a:cubicBezTo>
                  <a:cubicBezTo>
                    <a:pt x="288856" y="81599"/>
                    <a:pt x="290751" y="80808"/>
                    <a:pt x="292647" y="79977"/>
                  </a:cubicBezTo>
                  <a:cubicBezTo>
                    <a:pt x="296251" y="78396"/>
                    <a:pt x="299896" y="76837"/>
                    <a:pt x="303500" y="75132"/>
                  </a:cubicBezTo>
                  <a:cubicBezTo>
                    <a:pt x="305874" y="74009"/>
                    <a:pt x="308249" y="72824"/>
                    <a:pt x="310603" y="71597"/>
                  </a:cubicBezTo>
                  <a:cubicBezTo>
                    <a:pt x="316519" y="68498"/>
                    <a:pt x="322269" y="65130"/>
                    <a:pt x="327726" y="61449"/>
                  </a:cubicBezTo>
                  <a:cubicBezTo>
                    <a:pt x="328351" y="61033"/>
                    <a:pt x="328539" y="60181"/>
                    <a:pt x="328122" y="59536"/>
                  </a:cubicBezTo>
                  <a:cubicBezTo>
                    <a:pt x="327706" y="58892"/>
                    <a:pt x="326851" y="58725"/>
                    <a:pt x="326227" y="59120"/>
                  </a:cubicBezTo>
                  <a:cubicBezTo>
                    <a:pt x="321810" y="61844"/>
                    <a:pt x="317186" y="64277"/>
                    <a:pt x="312478" y="66627"/>
                  </a:cubicBezTo>
                  <a:cubicBezTo>
                    <a:pt x="308978" y="68394"/>
                    <a:pt x="305416" y="70079"/>
                    <a:pt x="301875" y="71742"/>
                  </a:cubicBezTo>
                  <a:cubicBezTo>
                    <a:pt x="298313" y="73447"/>
                    <a:pt x="294751" y="75173"/>
                    <a:pt x="291210" y="76816"/>
                  </a:cubicBezTo>
                  <a:cubicBezTo>
                    <a:pt x="289376" y="77689"/>
                    <a:pt x="287522" y="78542"/>
                    <a:pt x="285668" y="79374"/>
                  </a:cubicBezTo>
                  <a:cubicBezTo>
                    <a:pt x="283814" y="80205"/>
                    <a:pt x="281940" y="81016"/>
                    <a:pt x="280065" y="81806"/>
                  </a:cubicBezTo>
                  <a:lnTo>
                    <a:pt x="278440" y="82451"/>
                  </a:lnTo>
                  <a:cubicBezTo>
                    <a:pt x="279648" y="80850"/>
                    <a:pt x="280919" y="79290"/>
                    <a:pt x="282127" y="77689"/>
                  </a:cubicBezTo>
                  <a:cubicBezTo>
                    <a:pt x="287314" y="70807"/>
                    <a:pt x="292522" y="63945"/>
                    <a:pt x="297688" y="57041"/>
                  </a:cubicBezTo>
                  <a:cubicBezTo>
                    <a:pt x="297855" y="57311"/>
                    <a:pt x="298646" y="58434"/>
                    <a:pt x="299875" y="57519"/>
                  </a:cubicBezTo>
                  <a:cubicBezTo>
                    <a:pt x="300021" y="57436"/>
                    <a:pt x="300125" y="57332"/>
                    <a:pt x="300209" y="57207"/>
                  </a:cubicBezTo>
                  <a:cubicBezTo>
                    <a:pt x="301000" y="56584"/>
                    <a:pt x="302729" y="55336"/>
                    <a:pt x="303479" y="54775"/>
                  </a:cubicBezTo>
                  <a:lnTo>
                    <a:pt x="310166" y="50200"/>
                  </a:lnTo>
                  <a:cubicBezTo>
                    <a:pt x="311832" y="49015"/>
                    <a:pt x="313499" y="47829"/>
                    <a:pt x="315103" y="46603"/>
                  </a:cubicBezTo>
                  <a:cubicBezTo>
                    <a:pt x="316707" y="45355"/>
                    <a:pt x="318290" y="44066"/>
                    <a:pt x="319831" y="42735"/>
                  </a:cubicBezTo>
                  <a:cubicBezTo>
                    <a:pt x="322894" y="40053"/>
                    <a:pt x="325810" y="37225"/>
                    <a:pt x="328664" y="34272"/>
                  </a:cubicBezTo>
                  <a:cubicBezTo>
                    <a:pt x="329205" y="33731"/>
                    <a:pt x="329205" y="32858"/>
                    <a:pt x="328685" y="32317"/>
                  </a:cubicBezTo>
                  <a:cubicBezTo>
                    <a:pt x="328143" y="31777"/>
                    <a:pt x="327268" y="31756"/>
                    <a:pt x="326727" y="32296"/>
                  </a:cubicBezTo>
                  <a:cubicBezTo>
                    <a:pt x="324352" y="34459"/>
                    <a:pt x="321894" y="36476"/>
                    <a:pt x="319394" y="38472"/>
                  </a:cubicBezTo>
                  <a:cubicBezTo>
                    <a:pt x="317540" y="39969"/>
                    <a:pt x="315644" y="41425"/>
                    <a:pt x="313749" y="42922"/>
                  </a:cubicBezTo>
                  <a:cubicBezTo>
                    <a:pt x="311853" y="44378"/>
                    <a:pt x="309999" y="45896"/>
                    <a:pt x="308062" y="47351"/>
                  </a:cubicBezTo>
                  <a:cubicBezTo>
                    <a:pt x="306791" y="48349"/>
                    <a:pt x="305479" y="49306"/>
                    <a:pt x="304187" y="50304"/>
                  </a:cubicBezTo>
                  <a:cubicBezTo>
                    <a:pt x="303292" y="50990"/>
                    <a:pt x="302438" y="51676"/>
                    <a:pt x="301583" y="52404"/>
                  </a:cubicBezTo>
                  <a:cubicBezTo>
                    <a:pt x="301313" y="52633"/>
                    <a:pt x="300833" y="53049"/>
                    <a:pt x="300396" y="53423"/>
                  </a:cubicBezTo>
                  <a:cubicBezTo>
                    <a:pt x="305437" y="46686"/>
                    <a:pt x="310457" y="39907"/>
                    <a:pt x="315603" y="33253"/>
                  </a:cubicBezTo>
                  <a:cubicBezTo>
                    <a:pt x="323664" y="22794"/>
                    <a:pt x="331851" y="12418"/>
                    <a:pt x="340413" y="2270"/>
                  </a:cubicBezTo>
                  <a:cubicBezTo>
                    <a:pt x="340912" y="1709"/>
                    <a:pt x="340829" y="835"/>
                    <a:pt x="340267" y="336"/>
                  </a:cubicBezTo>
                  <a:cubicBezTo>
                    <a:pt x="339683" y="-163"/>
                    <a:pt x="338808" y="-100"/>
                    <a:pt x="338309" y="482"/>
                  </a:cubicBezTo>
                  <a:cubicBezTo>
                    <a:pt x="329580" y="10546"/>
                    <a:pt x="321165" y="20798"/>
                    <a:pt x="312978" y="31215"/>
                  </a:cubicBezTo>
                  <a:cubicBezTo>
                    <a:pt x="307624" y="38015"/>
                    <a:pt x="302458" y="44960"/>
                    <a:pt x="297209" y="51822"/>
                  </a:cubicBezTo>
                  <a:cubicBezTo>
                    <a:pt x="297709" y="49514"/>
                    <a:pt x="298125" y="47226"/>
                    <a:pt x="298584" y="45708"/>
                  </a:cubicBezTo>
                  <a:cubicBezTo>
                    <a:pt x="299334" y="43005"/>
                    <a:pt x="300167" y="40323"/>
                    <a:pt x="300958" y="37640"/>
                  </a:cubicBezTo>
                  <a:cubicBezTo>
                    <a:pt x="301771" y="34979"/>
                    <a:pt x="302562" y="32296"/>
                    <a:pt x="303437" y="29635"/>
                  </a:cubicBezTo>
                  <a:cubicBezTo>
                    <a:pt x="304583" y="26079"/>
                    <a:pt x="305791" y="22565"/>
                    <a:pt x="307187" y="19113"/>
                  </a:cubicBezTo>
                  <a:cubicBezTo>
                    <a:pt x="307499" y="18406"/>
                    <a:pt x="307187" y="17595"/>
                    <a:pt x="306479" y="17283"/>
                  </a:cubicBezTo>
                  <a:cubicBezTo>
                    <a:pt x="305791" y="16971"/>
                    <a:pt x="304979" y="17304"/>
                    <a:pt x="304666" y="17990"/>
                  </a:cubicBezTo>
                  <a:cubicBezTo>
                    <a:pt x="302604" y="22295"/>
                    <a:pt x="300750" y="26682"/>
                    <a:pt x="299167" y="31153"/>
                  </a:cubicBezTo>
                  <a:cubicBezTo>
                    <a:pt x="298521" y="32941"/>
                    <a:pt x="297917" y="34750"/>
                    <a:pt x="297375" y="36580"/>
                  </a:cubicBezTo>
                  <a:cubicBezTo>
                    <a:pt x="296563" y="39304"/>
                    <a:pt x="295876" y="42070"/>
                    <a:pt x="295188" y="44814"/>
                  </a:cubicBezTo>
                  <a:cubicBezTo>
                    <a:pt x="294667" y="47143"/>
                    <a:pt x="294376" y="51177"/>
                    <a:pt x="293584" y="54442"/>
                  </a:cubicBezTo>
                  <a:cubicBezTo>
                    <a:pt x="293251" y="55773"/>
                    <a:pt x="292855" y="56979"/>
                    <a:pt x="292251" y="57790"/>
                  </a:cubicBezTo>
                  <a:cubicBezTo>
                    <a:pt x="292147" y="57935"/>
                    <a:pt x="292355" y="58081"/>
                    <a:pt x="292314" y="58247"/>
                  </a:cubicBezTo>
                  <a:cubicBezTo>
                    <a:pt x="287960" y="63986"/>
                    <a:pt x="283502" y="69684"/>
                    <a:pt x="279169" y="75444"/>
                  </a:cubicBezTo>
                  <a:cubicBezTo>
                    <a:pt x="277565" y="77544"/>
                    <a:pt x="275940" y="79644"/>
                    <a:pt x="274357" y="81765"/>
                  </a:cubicBezTo>
                  <a:cubicBezTo>
                    <a:pt x="274524" y="79311"/>
                    <a:pt x="274670" y="76878"/>
                    <a:pt x="274815" y="74425"/>
                  </a:cubicBezTo>
                  <a:cubicBezTo>
                    <a:pt x="274940" y="72553"/>
                    <a:pt x="275086" y="70682"/>
                    <a:pt x="275295" y="68810"/>
                  </a:cubicBezTo>
                  <a:cubicBezTo>
                    <a:pt x="275690" y="64672"/>
                    <a:pt x="276294" y="60576"/>
                    <a:pt x="276961" y="56542"/>
                  </a:cubicBezTo>
                  <a:cubicBezTo>
                    <a:pt x="277440" y="53818"/>
                    <a:pt x="277940" y="51115"/>
                    <a:pt x="278503" y="48432"/>
                  </a:cubicBezTo>
                  <a:cubicBezTo>
                    <a:pt x="279919" y="41737"/>
                    <a:pt x="281711" y="35124"/>
                    <a:pt x="284064" y="28533"/>
                  </a:cubicBezTo>
                  <a:cubicBezTo>
                    <a:pt x="284335" y="27826"/>
                    <a:pt x="283981" y="27015"/>
                    <a:pt x="283273" y="26745"/>
                  </a:cubicBezTo>
                  <a:cubicBezTo>
                    <a:pt x="282565" y="26474"/>
                    <a:pt x="281752" y="26848"/>
                    <a:pt x="281481" y="27555"/>
                  </a:cubicBezTo>
                  <a:cubicBezTo>
                    <a:pt x="278794" y="34168"/>
                    <a:pt x="276586" y="40822"/>
                    <a:pt x="274961" y="47642"/>
                  </a:cubicBezTo>
                  <a:cubicBezTo>
                    <a:pt x="274295" y="50366"/>
                    <a:pt x="273732" y="53132"/>
                    <a:pt x="273274" y="55918"/>
                  </a:cubicBezTo>
                  <a:cubicBezTo>
                    <a:pt x="272607" y="60077"/>
                    <a:pt x="272170" y="64277"/>
                    <a:pt x="271857" y="68519"/>
                  </a:cubicBezTo>
                  <a:cubicBezTo>
                    <a:pt x="271732" y="70432"/>
                    <a:pt x="271649" y="72366"/>
                    <a:pt x="271587" y="74279"/>
                  </a:cubicBezTo>
                  <a:cubicBezTo>
                    <a:pt x="271503" y="77128"/>
                    <a:pt x="271482" y="79956"/>
                    <a:pt x="271420" y="82805"/>
                  </a:cubicBezTo>
                  <a:cubicBezTo>
                    <a:pt x="271420" y="83200"/>
                    <a:pt x="271482" y="83616"/>
                    <a:pt x="271587" y="84031"/>
                  </a:cubicBezTo>
                  <a:cubicBezTo>
                    <a:pt x="271670" y="84343"/>
                    <a:pt x="271795" y="84655"/>
                    <a:pt x="271899" y="84967"/>
                  </a:cubicBezTo>
                  <a:cubicBezTo>
                    <a:pt x="266858" y="91621"/>
                    <a:pt x="261838" y="98317"/>
                    <a:pt x="256692" y="104908"/>
                  </a:cubicBezTo>
                  <a:cubicBezTo>
                    <a:pt x="253422" y="109129"/>
                    <a:pt x="250151" y="113330"/>
                    <a:pt x="246881" y="117530"/>
                  </a:cubicBezTo>
                  <a:cubicBezTo>
                    <a:pt x="246464" y="116387"/>
                    <a:pt x="246048" y="115305"/>
                    <a:pt x="245964" y="114952"/>
                  </a:cubicBezTo>
                  <a:cubicBezTo>
                    <a:pt x="245402" y="112249"/>
                    <a:pt x="244985" y="109504"/>
                    <a:pt x="244673" y="106759"/>
                  </a:cubicBezTo>
                  <a:cubicBezTo>
                    <a:pt x="244360" y="104014"/>
                    <a:pt x="244194" y="101249"/>
                    <a:pt x="244152" y="98483"/>
                  </a:cubicBezTo>
                  <a:cubicBezTo>
                    <a:pt x="244090" y="95302"/>
                    <a:pt x="244256" y="92099"/>
                    <a:pt x="244548" y="88897"/>
                  </a:cubicBezTo>
                  <a:cubicBezTo>
                    <a:pt x="244840" y="85695"/>
                    <a:pt x="245277" y="82513"/>
                    <a:pt x="245798" y="79332"/>
                  </a:cubicBezTo>
                  <a:cubicBezTo>
                    <a:pt x="246444" y="75506"/>
                    <a:pt x="247214" y="71680"/>
                    <a:pt x="248068" y="67895"/>
                  </a:cubicBezTo>
                  <a:cubicBezTo>
                    <a:pt x="249402" y="62136"/>
                    <a:pt x="250901" y="56417"/>
                    <a:pt x="252401" y="50824"/>
                  </a:cubicBezTo>
                  <a:cubicBezTo>
                    <a:pt x="252610" y="50096"/>
                    <a:pt x="252172" y="49327"/>
                    <a:pt x="251443" y="49119"/>
                  </a:cubicBezTo>
                  <a:cubicBezTo>
                    <a:pt x="250714" y="48911"/>
                    <a:pt x="249943" y="49327"/>
                    <a:pt x="249735" y="50075"/>
                  </a:cubicBezTo>
                  <a:cubicBezTo>
                    <a:pt x="248006" y="55627"/>
                    <a:pt x="246235" y="61325"/>
                    <a:pt x="244735" y="67084"/>
                  </a:cubicBezTo>
                  <a:cubicBezTo>
                    <a:pt x="243735" y="70931"/>
                    <a:pt x="242840" y="74799"/>
                    <a:pt x="242131" y="78687"/>
                  </a:cubicBezTo>
                  <a:cubicBezTo>
                    <a:pt x="241548" y="81973"/>
                    <a:pt x="241111" y="85279"/>
                    <a:pt x="240861" y="88585"/>
                  </a:cubicBezTo>
                  <a:cubicBezTo>
                    <a:pt x="240590" y="91933"/>
                    <a:pt x="240548" y="95260"/>
                    <a:pt x="240673" y="98587"/>
                  </a:cubicBezTo>
                  <a:cubicBezTo>
                    <a:pt x="240819" y="101457"/>
                    <a:pt x="241090" y="104305"/>
                    <a:pt x="241486" y="107154"/>
                  </a:cubicBezTo>
                  <a:cubicBezTo>
                    <a:pt x="241902" y="110003"/>
                    <a:pt x="242465" y="112831"/>
                    <a:pt x="243152" y="115596"/>
                  </a:cubicBezTo>
                  <a:cubicBezTo>
                    <a:pt x="243319" y="116179"/>
                    <a:pt x="244485" y="118674"/>
                    <a:pt x="244881" y="120109"/>
                  </a:cubicBezTo>
                  <a:cubicBezTo>
                    <a:pt x="243256" y="122209"/>
                    <a:pt x="241611" y="124309"/>
                    <a:pt x="239986" y="126409"/>
                  </a:cubicBezTo>
                  <a:cubicBezTo>
                    <a:pt x="237174" y="130090"/>
                    <a:pt x="234403" y="133812"/>
                    <a:pt x="231653" y="137534"/>
                  </a:cubicBezTo>
                  <a:cubicBezTo>
                    <a:pt x="231633" y="137492"/>
                    <a:pt x="231612" y="137430"/>
                    <a:pt x="231570" y="137388"/>
                  </a:cubicBezTo>
                  <a:cubicBezTo>
                    <a:pt x="231570" y="136868"/>
                    <a:pt x="231633" y="136161"/>
                    <a:pt x="231570" y="135870"/>
                  </a:cubicBezTo>
                  <a:cubicBezTo>
                    <a:pt x="231383" y="134851"/>
                    <a:pt x="231195" y="133853"/>
                    <a:pt x="230987" y="132855"/>
                  </a:cubicBezTo>
                  <a:cubicBezTo>
                    <a:pt x="230841" y="132169"/>
                    <a:pt x="230695" y="131483"/>
                    <a:pt x="230508" y="130817"/>
                  </a:cubicBezTo>
                  <a:cubicBezTo>
                    <a:pt x="229695" y="127678"/>
                    <a:pt x="228862" y="124558"/>
                    <a:pt x="228091" y="121419"/>
                  </a:cubicBezTo>
                  <a:cubicBezTo>
                    <a:pt x="227591" y="119360"/>
                    <a:pt x="227112" y="117281"/>
                    <a:pt x="226717" y="115180"/>
                  </a:cubicBezTo>
                  <a:cubicBezTo>
                    <a:pt x="225842" y="110939"/>
                    <a:pt x="225217" y="106343"/>
                    <a:pt x="224779" y="101644"/>
                  </a:cubicBezTo>
                  <a:cubicBezTo>
                    <a:pt x="224342" y="97152"/>
                    <a:pt x="224133" y="92578"/>
                    <a:pt x="224258" y="88024"/>
                  </a:cubicBezTo>
                  <a:cubicBezTo>
                    <a:pt x="224425" y="81827"/>
                    <a:pt x="225217" y="75735"/>
                    <a:pt x="226966" y="70224"/>
                  </a:cubicBezTo>
                  <a:cubicBezTo>
                    <a:pt x="227216" y="69497"/>
                    <a:pt x="226821" y="68727"/>
                    <a:pt x="226112" y="68478"/>
                  </a:cubicBezTo>
                  <a:cubicBezTo>
                    <a:pt x="225383" y="68228"/>
                    <a:pt x="224592" y="68623"/>
                    <a:pt x="224363" y="69330"/>
                  </a:cubicBezTo>
                  <a:cubicBezTo>
                    <a:pt x="221800" y="76421"/>
                    <a:pt x="220675" y="84489"/>
                    <a:pt x="220634" y="92598"/>
                  </a:cubicBezTo>
                  <a:cubicBezTo>
                    <a:pt x="220613" y="95738"/>
                    <a:pt x="220759" y="98899"/>
                    <a:pt x="221050" y="101997"/>
                  </a:cubicBezTo>
                  <a:cubicBezTo>
                    <a:pt x="221488" y="106842"/>
                    <a:pt x="222321" y="111542"/>
                    <a:pt x="223279" y="115887"/>
                  </a:cubicBezTo>
                  <a:cubicBezTo>
                    <a:pt x="223758" y="118029"/>
                    <a:pt x="224300" y="120150"/>
                    <a:pt x="224883" y="122271"/>
                  </a:cubicBezTo>
                  <a:cubicBezTo>
                    <a:pt x="225758" y="125390"/>
                    <a:pt x="226717" y="128509"/>
                    <a:pt x="227675" y="131608"/>
                  </a:cubicBezTo>
                  <a:lnTo>
                    <a:pt x="228883" y="136432"/>
                  </a:lnTo>
                  <a:cubicBezTo>
                    <a:pt x="228987" y="136910"/>
                    <a:pt x="229091" y="138137"/>
                    <a:pt x="229154" y="138449"/>
                  </a:cubicBezTo>
                  <a:cubicBezTo>
                    <a:pt x="229216" y="138823"/>
                    <a:pt x="229362" y="139031"/>
                    <a:pt x="229424" y="139093"/>
                  </a:cubicBezTo>
                  <a:cubicBezTo>
                    <a:pt x="229633" y="139384"/>
                    <a:pt x="229904" y="139509"/>
                    <a:pt x="230133" y="139551"/>
                  </a:cubicBezTo>
                  <a:cubicBezTo>
                    <a:pt x="229799" y="140008"/>
                    <a:pt x="229445" y="140466"/>
                    <a:pt x="229091" y="140944"/>
                  </a:cubicBezTo>
                  <a:lnTo>
                    <a:pt x="220217" y="153524"/>
                  </a:lnTo>
                  <a:lnTo>
                    <a:pt x="217155" y="157579"/>
                  </a:lnTo>
                  <a:cubicBezTo>
                    <a:pt x="216843" y="157953"/>
                    <a:pt x="216030" y="158390"/>
                    <a:pt x="215614" y="158764"/>
                  </a:cubicBezTo>
                  <a:cubicBezTo>
                    <a:pt x="215030" y="159284"/>
                    <a:pt x="214843" y="159866"/>
                    <a:pt x="214864" y="160261"/>
                  </a:cubicBezTo>
                  <a:cubicBezTo>
                    <a:pt x="214884" y="160740"/>
                    <a:pt x="215072" y="161280"/>
                    <a:pt x="215843" y="161634"/>
                  </a:cubicBezTo>
                  <a:cubicBezTo>
                    <a:pt x="216488" y="161925"/>
                    <a:pt x="217259" y="161634"/>
                    <a:pt x="217572" y="160968"/>
                  </a:cubicBezTo>
                  <a:close/>
                  <a:moveTo>
                    <a:pt x="231570" y="137555"/>
                  </a:moveTo>
                  <a:lnTo>
                    <a:pt x="231591" y="137575"/>
                  </a:lnTo>
                  <a:cubicBezTo>
                    <a:pt x="231591" y="137575"/>
                    <a:pt x="231591" y="137575"/>
                    <a:pt x="231591" y="137575"/>
                  </a:cubicBezTo>
                  <a:cubicBezTo>
                    <a:pt x="231570" y="137575"/>
                    <a:pt x="231570" y="137575"/>
                    <a:pt x="231570" y="137555"/>
                  </a:cubicBezTo>
                  <a:close/>
                  <a:moveTo>
                    <a:pt x="330976" y="27659"/>
                  </a:moveTo>
                  <a:lnTo>
                    <a:pt x="330955" y="27680"/>
                  </a:lnTo>
                  <a:cubicBezTo>
                    <a:pt x="330893" y="27639"/>
                    <a:pt x="330809" y="27576"/>
                    <a:pt x="330914" y="27618"/>
                  </a:cubicBezTo>
                  <a:cubicBezTo>
                    <a:pt x="330934" y="27639"/>
                    <a:pt x="330955" y="27639"/>
                    <a:pt x="330976" y="27659"/>
                  </a:cubicBezTo>
                  <a:close/>
                  <a:moveTo>
                    <a:pt x="330955" y="27680"/>
                  </a:moveTo>
                  <a:lnTo>
                    <a:pt x="330955" y="27701"/>
                  </a:lnTo>
                  <a:lnTo>
                    <a:pt x="330934" y="27701"/>
                  </a:lnTo>
                  <a:lnTo>
                    <a:pt x="330955" y="27680"/>
                  </a:lnTo>
                  <a:close/>
                  <a:moveTo>
                    <a:pt x="330789" y="29365"/>
                  </a:moveTo>
                  <a:cubicBezTo>
                    <a:pt x="330434" y="28845"/>
                    <a:pt x="330518" y="28138"/>
                    <a:pt x="330955" y="27701"/>
                  </a:cubicBezTo>
                  <a:lnTo>
                    <a:pt x="330997" y="27659"/>
                  </a:lnTo>
                  <a:cubicBezTo>
                    <a:pt x="331038" y="27618"/>
                    <a:pt x="331101" y="27576"/>
                    <a:pt x="331143" y="27535"/>
                  </a:cubicBezTo>
                  <a:lnTo>
                    <a:pt x="331122" y="27493"/>
                  </a:lnTo>
                  <a:cubicBezTo>
                    <a:pt x="331601" y="27056"/>
                    <a:pt x="332330" y="26994"/>
                    <a:pt x="332872" y="27368"/>
                  </a:cubicBezTo>
                  <a:cubicBezTo>
                    <a:pt x="333476" y="27805"/>
                    <a:pt x="333621" y="28678"/>
                    <a:pt x="333184" y="29302"/>
                  </a:cubicBezTo>
                  <a:cubicBezTo>
                    <a:pt x="333601" y="29697"/>
                    <a:pt x="332872" y="29136"/>
                    <a:pt x="333226" y="29552"/>
                  </a:cubicBezTo>
                  <a:cubicBezTo>
                    <a:pt x="333372" y="29718"/>
                    <a:pt x="333080" y="29469"/>
                    <a:pt x="333226" y="29656"/>
                  </a:cubicBezTo>
                  <a:cubicBezTo>
                    <a:pt x="333434" y="29968"/>
                    <a:pt x="333017" y="29552"/>
                    <a:pt x="333184" y="29884"/>
                  </a:cubicBezTo>
                  <a:cubicBezTo>
                    <a:pt x="333288" y="30051"/>
                    <a:pt x="333142" y="29843"/>
                    <a:pt x="333122" y="30030"/>
                  </a:cubicBezTo>
                  <a:cubicBezTo>
                    <a:pt x="333122" y="30072"/>
                    <a:pt x="333080" y="30092"/>
                    <a:pt x="333059" y="30092"/>
                  </a:cubicBezTo>
                  <a:cubicBezTo>
                    <a:pt x="332913" y="30113"/>
                    <a:pt x="333017" y="30175"/>
                    <a:pt x="332913" y="30072"/>
                  </a:cubicBezTo>
                  <a:cubicBezTo>
                    <a:pt x="332309" y="29510"/>
                    <a:pt x="333247" y="30363"/>
                    <a:pt x="332622" y="29739"/>
                  </a:cubicBezTo>
                  <a:cubicBezTo>
                    <a:pt x="332018" y="30134"/>
                    <a:pt x="331205" y="29988"/>
                    <a:pt x="330789" y="29365"/>
                  </a:cubicBezTo>
                  <a:close/>
                  <a:moveTo>
                    <a:pt x="330997" y="27659"/>
                  </a:moveTo>
                  <a:lnTo>
                    <a:pt x="330976" y="27659"/>
                  </a:lnTo>
                  <a:lnTo>
                    <a:pt x="330997" y="27659"/>
                  </a:lnTo>
                  <a:lnTo>
                    <a:pt x="330997" y="27659"/>
                  </a:lnTo>
                  <a:close/>
                  <a:moveTo>
                    <a:pt x="331122" y="27493"/>
                  </a:moveTo>
                  <a:cubicBezTo>
                    <a:pt x="331080" y="27535"/>
                    <a:pt x="331038" y="27576"/>
                    <a:pt x="330997" y="27639"/>
                  </a:cubicBezTo>
                  <a:cubicBezTo>
                    <a:pt x="330914" y="27535"/>
                    <a:pt x="330643" y="27306"/>
                    <a:pt x="330851" y="27452"/>
                  </a:cubicBezTo>
                  <a:cubicBezTo>
                    <a:pt x="331038" y="27555"/>
                    <a:pt x="330664" y="27202"/>
                    <a:pt x="330851" y="27327"/>
                  </a:cubicBezTo>
                  <a:cubicBezTo>
                    <a:pt x="330955" y="27410"/>
                    <a:pt x="330726" y="27181"/>
                    <a:pt x="330851" y="27244"/>
                  </a:cubicBezTo>
                  <a:cubicBezTo>
                    <a:pt x="330997" y="27327"/>
                    <a:pt x="330768" y="27160"/>
                    <a:pt x="330893" y="27056"/>
                  </a:cubicBezTo>
                  <a:cubicBezTo>
                    <a:pt x="330997" y="26994"/>
                    <a:pt x="330893" y="27140"/>
                    <a:pt x="330997" y="27119"/>
                  </a:cubicBezTo>
                  <a:lnTo>
                    <a:pt x="331080" y="27077"/>
                  </a:lnTo>
                  <a:cubicBezTo>
                    <a:pt x="331059" y="27160"/>
                    <a:pt x="331059" y="27306"/>
                    <a:pt x="331122" y="27493"/>
                  </a:cubicBezTo>
                  <a:close/>
                  <a:moveTo>
                    <a:pt x="407218" y="257368"/>
                  </a:moveTo>
                  <a:cubicBezTo>
                    <a:pt x="407926" y="257639"/>
                    <a:pt x="408718" y="257264"/>
                    <a:pt x="408988" y="256557"/>
                  </a:cubicBezTo>
                  <a:cubicBezTo>
                    <a:pt x="409259" y="255850"/>
                    <a:pt x="408905" y="255060"/>
                    <a:pt x="408197" y="254790"/>
                  </a:cubicBezTo>
                  <a:cubicBezTo>
                    <a:pt x="390240" y="247907"/>
                    <a:pt x="372472" y="240650"/>
                    <a:pt x="354786" y="233248"/>
                  </a:cubicBezTo>
                  <a:cubicBezTo>
                    <a:pt x="348224" y="230503"/>
                    <a:pt x="341683" y="227696"/>
                    <a:pt x="335121" y="224909"/>
                  </a:cubicBezTo>
                  <a:cubicBezTo>
                    <a:pt x="338246" y="224805"/>
                    <a:pt x="341350" y="224639"/>
                    <a:pt x="344495" y="224639"/>
                  </a:cubicBezTo>
                  <a:cubicBezTo>
                    <a:pt x="348183" y="224681"/>
                    <a:pt x="351869" y="224805"/>
                    <a:pt x="355536" y="224930"/>
                  </a:cubicBezTo>
                  <a:cubicBezTo>
                    <a:pt x="359265" y="225055"/>
                    <a:pt x="362952" y="225180"/>
                    <a:pt x="366597" y="225388"/>
                  </a:cubicBezTo>
                  <a:cubicBezTo>
                    <a:pt x="368909" y="225492"/>
                    <a:pt x="371201" y="225637"/>
                    <a:pt x="373513" y="225824"/>
                  </a:cubicBezTo>
                  <a:cubicBezTo>
                    <a:pt x="375034" y="225928"/>
                    <a:pt x="376575" y="226074"/>
                    <a:pt x="378096" y="226240"/>
                  </a:cubicBezTo>
                  <a:lnTo>
                    <a:pt x="382262" y="226698"/>
                  </a:lnTo>
                  <a:cubicBezTo>
                    <a:pt x="382720" y="226760"/>
                    <a:pt x="383887" y="227030"/>
                    <a:pt x="384199" y="227072"/>
                  </a:cubicBezTo>
                  <a:cubicBezTo>
                    <a:pt x="384512" y="227113"/>
                    <a:pt x="384741" y="227093"/>
                    <a:pt x="384824" y="227051"/>
                  </a:cubicBezTo>
                  <a:cubicBezTo>
                    <a:pt x="385303" y="226905"/>
                    <a:pt x="385553" y="226635"/>
                    <a:pt x="385658" y="226386"/>
                  </a:cubicBezTo>
                  <a:cubicBezTo>
                    <a:pt x="385803" y="226095"/>
                    <a:pt x="385887" y="225783"/>
                    <a:pt x="385762" y="225429"/>
                  </a:cubicBezTo>
                  <a:cubicBezTo>
                    <a:pt x="385741" y="225325"/>
                    <a:pt x="385658" y="224785"/>
                    <a:pt x="384887" y="224493"/>
                  </a:cubicBezTo>
                  <a:cubicBezTo>
                    <a:pt x="384803" y="224452"/>
                    <a:pt x="384699" y="224431"/>
                    <a:pt x="384616" y="224410"/>
                  </a:cubicBezTo>
                  <a:cubicBezTo>
                    <a:pt x="384616" y="224410"/>
                    <a:pt x="384616" y="224431"/>
                    <a:pt x="384616" y="224452"/>
                  </a:cubicBezTo>
                  <a:cubicBezTo>
                    <a:pt x="384595" y="224577"/>
                    <a:pt x="384408" y="224556"/>
                    <a:pt x="384158" y="224493"/>
                  </a:cubicBezTo>
                  <a:cubicBezTo>
                    <a:pt x="384199" y="224473"/>
                    <a:pt x="384304" y="224410"/>
                    <a:pt x="384408" y="224389"/>
                  </a:cubicBezTo>
                  <a:cubicBezTo>
                    <a:pt x="384262" y="224389"/>
                    <a:pt x="384137" y="224410"/>
                    <a:pt x="383991" y="224431"/>
                  </a:cubicBezTo>
                  <a:cubicBezTo>
                    <a:pt x="383533" y="224285"/>
                    <a:pt x="382950" y="224036"/>
                    <a:pt x="382658" y="223974"/>
                  </a:cubicBezTo>
                  <a:lnTo>
                    <a:pt x="378492" y="223287"/>
                  </a:lnTo>
                  <a:cubicBezTo>
                    <a:pt x="376554" y="222975"/>
                    <a:pt x="374617" y="222705"/>
                    <a:pt x="372659" y="222497"/>
                  </a:cubicBezTo>
                  <a:cubicBezTo>
                    <a:pt x="370722" y="222268"/>
                    <a:pt x="368784" y="222081"/>
                    <a:pt x="366826" y="221915"/>
                  </a:cubicBezTo>
                  <a:cubicBezTo>
                    <a:pt x="363160" y="221624"/>
                    <a:pt x="359431" y="221333"/>
                    <a:pt x="355682" y="221187"/>
                  </a:cubicBezTo>
                  <a:cubicBezTo>
                    <a:pt x="353182" y="221104"/>
                    <a:pt x="350703" y="221062"/>
                    <a:pt x="348203" y="221104"/>
                  </a:cubicBezTo>
                  <a:cubicBezTo>
                    <a:pt x="341912" y="221146"/>
                    <a:pt x="335642" y="221561"/>
                    <a:pt x="329539" y="222310"/>
                  </a:cubicBezTo>
                  <a:cubicBezTo>
                    <a:pt x="329455" y="222310"/>
                    <a:pt x="329476" y="222456"/>
                    <a:pt x="329393" y="222476"/>
                  </a:cubicBezTo>
                  <a:cubicBezTo>
                    <a:pt x="327247" y="221561"/>
                    <a:pt x="325102" y="220667"/>
                    <a:pt x="322977" y="219752"/>
                  </a:cubicBezTo>
                  <a:cubicBezTo>
                    <a:pt x="317019" y="217216"/>
                    <a:pt x="311082" y="214679"/>
                    <a:pt x="305145" y="212142"/>
                  </a:cubicBezTo>
                  <a:cubicBezTo>
                    <a:pt x="309978" y="211393"/>
                    <a:pt x="314769" y="210645"/>
                    <a:pt x="319581" y="209917"/>
                  </a:cubicBezTo>
                  <a:cubicBezTo>
                    <a:pt x="323081" y="209376"/>
                    <a:pt x="326601" y="208877"/>
                    <a:pt x="330122" y="208378"/>
                  </a:cubicBezTo>
                  <a:cubicBezTo>
                    <a:pt x="333038" y="207962"/>
                    <a:pt x="335955" y="207567"/>
                    <a:pt x="338892" y="207193"/>
                  </a:cubicBezTo>
                  <a:cubicBezTo>
                    <a:pt x="341808" y="206819"/>
                    <a:pt x="344725" y="206444"/>
                    <a:pt x="347683" y="206153"/>
                  </a:cubicBezTo>
                  <a:cubicBezTo>
                    <a:pt x="350036" y="205904"/>
                    <a:pt x="352411" y="205737"/>
                    <a:pt x="354786" y="205654"/>
                  </a:cubicBezTo>
                  <a:cubicBezTo>
                    <a:pt x="357161" y="205571"/>
                    <a:pt x="359556" y="205571"/>
                    <a:pt x="361931" y="205654"/>
                  </a:cubicBezTo>
                  <a:lnTo>
                    <a:pt x="366785" y="205966"/>
                  </a:lnTo>
                  <a:cubicBezTo>
                    <a:pt x="366910" y="205966"/>
                    <a:pt x="368826" y="206153"/>
                    <a:pt x="369222" y="206112"/>
                  </a:cubicBezTo>
                  <a:cubicBezTo>
                    <a:pt x="370638" y="205987"/>
                    <a:pt x="370597" y="204719"/>
                    <a:pt x="370472" y="204365"/>
                  </a:cubicBezTo>
                  <a:cubicBezTo>
                    <a:pt x="370430" y="204240"/>
                    <a:pt x="370284" y="203658"/>
                    <a:pt x="369409" y="203429"/>
                  </a:cubicBezTo>
                  <a:cubicBezTo>
                    <a:pt x="369284" y="203388"/>
                    <a:pt x="369159" y="203367"/>
                    <a:pt x="369034" y="203367"/>
                  </a:cubicBezTo>
                  <a:cubicBezTo>
                    <a:pt x="369034" y="203388"/>
                    <a:pt x="369055" y="203429"/>
                    <a:pt x="369055" y="203450"/>
                  </a:cubicBezTo>
                  <a:cubicBezTo>
                    <a:pt x="369055" y="203575"/>
                    <a:pt x="368826" y="203575"/>
                    <a:pt x="368534" y="203533"/>
                  </a:cubicBezTo>
                  <a:cubicBezTo>
                    <a:pt x="368597" y="203492"/>
                    <a:pt x="368639" y="203471"/>
                    <a:pt x="368680" y="203429"/>
                  </a:cubicBezTo>
                  <a:cubicBezTo>
                    <a:pt x="368597" y="203450"/>
                    <a:pt x="368514" y="203492"/>
                    <a:pt x="368430" y="203533"/>
                  </a:cubicBezTo>
                  <a:cubicBezTo>
                    <a:pt x="367868" y="203450"/>
                    <a:pt x="367118" y="203221"/>
                    <a:pt x="367055" y="203221"/>
                  </a:cubicBezTo>
                  <a:lnTo>
                    <a:pt x="362077" y="202681"/>
                  </a:lnTo>
                  <a:cubicBezTo>
                    <a:pt x="359640" y="202494"/>
                    <a:pt x="357182" y="202410"/>
                    <a:pt x="354723" y="202410"/>
                  </a:cubicBezTo>
                  <a:cubicBezTo>
                    <a:pt x="352265" y="202390"/>
                    <a:pt x="349807" y="202494"/>
                    <a:pt x="347370" y="202681"/>
                  </a:cubicBezTo>
                  <a:cubicBezTo>
                    <a:pt x="344370" y="202909"/>
                    <a:pt x="341412" y="203159"/>
                    <a:pt x="338434" y="203512"/>
                  </a:cubicBezTo>
                  <a:cubicBezTo>
                    <a:pt x="335476" y="203845"/>
                    <a:pt x="332518" y="204261"/>
                    <a:pt x="329580" y="204719"/>
                  </a:cubicBezTo>
                  <a:cubicBezTo>
                    <a:pt x="326039" y="205259"/>
                    <a:pt x="322519" y="205883"/>
                    <a:pt x="318998" y="206528"/>
                  </a:cubicBezTo>
                  <a:cubicBezTo>
                    <a:pt x="313749" y="207505"/>
                    <a:pt x="308520" y="208586"/>
                    <a:pt x="303271" y="209626"/>
                  </a:cubicBezTo>
                  <a:cubicBezTo>
                    <a:pt x="302646" y="209751"/>
                    <a:pt x="302417" y="210354"/>
                    <a:pt x="302354" y="210936"/>
                  </a:cubicBezTo>
                  <a:cubicBezTo>
                    <a:pt x="301708" y="210666"/>
                    <a:pt x="301063" y="210395"/>
                    <a:pt x="300417" y="210104"/>
                  </a:cubicBezTo>
                  <a:cubicBezTo>
                    <a:pt x="300479" y="209896"/>
                    <a:pt x="300583" y="209626"/>
                    <a:pt x="300250" y="209792"/>
                  </a:cubicBezTo>
                  <a:lnTo>
                    <a:pt x="300250" y="209751"/>
                  </a:lnTo>
                  <a:cubicBezTo>
                    <a:pt x="299938" y="209106"/>
                    <a:pt x="299146" y="208815"/>
                    <a:pt x="298480" y="209127"/>
                  </a:cubicBezTo>
                  <a:cubicBezTo>
                    <a:pt x="298480" y="209127"/>
                    <a:pt x="298396" y="209210"/>
                    <a:pt x="298375" y="209231"/>
                  </a:cubicBezTo>
                  <a:cubicBezTo>
                    <a:pt x="291064" y="206112"/>
                    <a:pt x="283752" y="202993"/>
                    <a:pt x="276440" y="199853"/>
                  </a:cubicBezTo>
                  <a:cubicBezTo>
                    <a:pt x="281690" y="198085"/>
                    <a:pt x="286981" y="196505"/>
                    <a:pt x="292334" y="195153"/>
                  </a:cubicBezTo>
                  <a:cubicBezTo>
                    <a:pt x="296834" y="194031"/>
                    <a:pt x="301375" y="193012"/>
                    <a:pt x="305937" y="192076"/>
                  </a:cubicBezTo>
                  <a:cubicBezTo>
                    <a:pt x="310499" y="191119"/>
                    <a:pt x="315061" y="190204"/>
                    <a:pt x="319644" y="189414"/>
                  </a:cubicBezTo>
                  <a:cubicBezTo>
                    <a:pt x="322039" y="188998"/>
                    <a:pt x="324435" y="188624"/>
                    <a:pt x="326851" y="188291"/>
                  </a:cubicBezTo>
                  <a:cubicBezTo>
                    <a:pt x="329247" y="187980"/>
                    <a:pt x="331663" y="187688"/>
                    <a:pt x="334101" y="187480"/>
                  </a:cubicBezTo>
                  <a:lnTo>
                    <a:pt x="339600" y="187085"/>
                  </a:lnTo>
                  <a:cubicBezTo>
                    <a:pt x="339933" y="187065"/>
                    <a:pt x="341600" y="187106"/>
                    <a:pt x="342225" y="186981"/>
                  </a:cubicBezTo>
                  <a:cubicBezTo>
                    <a:pt x="343516" y="186711"/>
                    <a:pt x="343620" y="185671"/>
                    <a:pt x="343454" y="185172"/>
                  </a:cubicBezTo>
                  <a:cubicBezTo>
                    <a:pt x="343246" y="184486"/>
                    <a:pt x="342516" y="184091"/>
                    <a:pt x="341808" y="184299"/>
                  </a:cubicBezTo>
                  <a:cubicBezTo>
                    <a:pt x="341787" y="184299"/>
                    <a:pt x="341767" y="184320"/>
                    <a:pt x="341725" y="184320"/>
                  </a:cubicBezTo>
                  <a:cubicBezTo>
                    <a:pt x="341725" y="184341"/>
                    <a:pt x="341746" y="184361"/>
                    <a:pt x="341746" y="184382"/>
                  </a:cubicBezTo>
                  <a:cubicBezTo>
                    <a:pt x="341767" y="184549"/>
                    <a:pt x="341579" y="184590"/>
                    <a:pt x="341308" y="184590"/>
                  </a:cubicBezTo>
                  <a:lnTo>
                    <a:pt x="341391" y="184507"/>
                  </a:lnTo>
                  <a:lnTo>
                    <a:pt x="341287" y="184590"/>
                  </a:lnTo>
                  <a:cubicBezTo>
                    <a:pt x="340704" y="184590"/>
                    <a:pt x="339725" y="184341"/>
                    <a:pt x="339538" y="184341"/>
                  </a:cubicBezTo>
                  <a:lnTo>
                    <a:pt x="333871" y="184507"/>
                  </a:lnTo>
                  <a:cubicBezTo>
                    <a:pt x="331413" y="184632"/>
                    <a:pt x="328935" y="184819"/>
                    <a:pt x="326477" y="185068"/>
                  </a:cubicBezTo>
                  <a:cubicBezTo>
                    <a:pt x="323998" y="185318"/>
                    <a:pt x="321540" y="185630"/>
                    <a:pt x="319081" y="185983"/>
                  </a:cubicBezTo>
                  <a:cubicBezTo>
                    <a:pt x="314436" y="186690"/>
                    <a:pt x="309770" y="187460"/>
                    <a:pt x="305166" y="188416"/>
                  </a:cubicBezTo>
                  <a:cubicBezTo>
                    <a:pt x="302083" y="189040"/>
                    <a:pt x="299021" y="189768"/>
                    <a:pt x="295980" y="190558"/>
                  </a:cubicBezTo>
                  <a:cubicBezTo>
                    <a:pt x="288376" y="192554"/>
                    <a:pt x="280898" y="194966"/>
                    <a:pt x="273566" y="197836"/>
                  </a:cubicBezTo>
                  <a:cubicBezTo>
                    <a:pt x="273295" y="197940"/>
                    <a:pt x="273399" y="198272"/>
                    <a:pt x="273253" y="198501"/>
                  </a:cubicBezTo>
                  <a:cubicBezTo>
                    <a:pt x="268233" y="196359"/>
                    <a:pt x="263213" y="194238"/>
                    <a:pt x="258171" y="192138"/>
                  </a:cubicBezTo>
                  <a:cubicBezTo>
                    <a:pt x="253484" y="190184"/>
                    <a:pt x="248777" y="188291"/>
                    <a:pt x="244069" y="186399"/>
                  </a:cubicBezTo>
                  <a:cubicBezTo>
                    <a:pt x="249985" y="183966"/>
                    <a:pt x="255838" y="181533"/>
                    <a:pt x="261775" y="179475"/>
                  </a:cubicBezTo>
                  <a:cubicBezTo>
                    <a:pt x="264858" y="178394"/>
                    <a:pt x="267962" y="177375"/>
                    <a:pt x="271128" y="176418"/>
                  </a:cubicBezTo>
                  <a:cubicBezTo>
                    <a:pt x="275732" y="175004"/>
                    <a:pt x="280461" y="173715"/>
                    <a:pt x="285377" y="172655"/>
                  </a:cubicBezTo>
                  <a:cubicBezTo>
                    <a:pt x="288064" y="172072"/>
                    <a:pt x="290751" y="171511"/>
                    <a:pt x="293459" y="170970"/>
                  </a:cubicBezTo>
                  <a:cubicBezTo>
                    <a:pt x="296167" y="170430"/>
                    <a:pt x="298854" y="169910"/>
                    <a:pt x="301563" y="169411"/>
                  </a:cubicBezTo>
                  <a:lnTo>
                    <a:pt x="306749" y="168517"/>
                  </a:lnTo>
                  <a:cubicBezTo>
                    <a:pt x="306999" y="168475"/>
                    <a:pt x="307541" y="168205"/>
                    <a:pt x="307979" y="168038"/>
                  </a:cubicBezTo>
                  <a:cubicBezTo>
                    <a:pt x="308083" y="168101"/>
                    <a:pt x="308187" y="167976"/>
                    <a:pt x="308312" y="168017"/>
                  </a:cubicBezTo>
                  <a:cubicBezTo>
                    <a:pt x="308291" y="167997"/>
                    <a:pt x="308270" y="168017"/>
                    <a:pt x="308249" y="167997"/>
                  </a:cubicBezTo>
                  <a:lnTo>
                    <a:pt x="308187" y="167976"/>
                  </a:lnTo>
                  <a:cubicBezTo>
                    <a:pt x="308270" y="167955"/>
                    <a:pt x="308270" y="168017"/>
                    <a:pt x="308333" y="167997"/>
                  </a:cubicBezTo>
                  <a:cubicBezTo>
                    <a:pt x="308749" y="168121"/>
                    <a:pt x="309228" y="168205"/>
                    <a:pt x="309582" y="167893"/>
                  </a:cubicBezTo>
                  <a:cubicBezTo>
                    <a:pt x="310332" y="167248"/>
                    <a:pt x="310124" y="166583"/>
                    <a:pt x="309999" y="166292"/>
                  </a:cubicBezTo>
                  <a:cubicBezTo>
                    <a:pt x="309874" y="165959"/>
                    <a:pt x="309582" y="165564"/>
                    <a:pt x="308937" y="165439"/>
                  </a:cubicBezTo>
                  <a:cubicBezTo>
                    <a:pt x="308770" y="165418"/>
                    <a:pt x="308437" y="165418"/>
                    <a:pt x="308041" y="165481"/>
                  </a:cubicBezTo>
                  <a:cubicBezTo>
                    <a:pt x="307541" y="165564"/>
                    <a:pt x="306770" y="165772"/>
                    <a:pt x="306395" y="165793"/>
                  </a:cubicBezTo>
                  <a:lnTo>
                    <a:pt x="301083" y="166500"/>
                  </a:lnTo>
                  <a:cubicBezTo>
                    <a:pt x="297792" y="166999"/>
                    <a:pt x="294501" y="167498"/>
                    <a:pt x="291230" y="168059"/>
                  </a:cubicBezTo>
                  <a:cubicBezTo>
                    <a:pt x="289043" y="168433"/>
                    <a:pt x="286856" y="168828"/>
                    <a:pt x="284689" y="169244"/>
                  </a:cubicBezTo>
                  <a:cubicBezTo>
                    <a:pt x="281336" y="169889"/>
                    <a:pt x="278065" y="170617"/>
                    <a:pt x="274878" y="171469"/>
                  </a:cubicBezTo>
                  <a:cubicBezTo>
                    <a:pt x="271607" y="172322"/>
                    <a:pt x="268399" y="173299"/>
                    <a:pt x="265254" y="174380"/>
                  </a:cubicBezTo>
                  <a:cubicBezTo>
                    <a:pt x="261442" y="175670"/>
                    <a:pt x="257713" y="177125"/>
                    <a:pt x="254005" y="178643"/>
                  </a:cubicBezTo>
                  <a:cubicBezTo>
                    <a:pt x="249381" y="180577"/>
                    <a:pt x="244756" y="182719"/>
                    <a:pt x="240090" y="184881"/>
                  </a:cubicBezTo>
                  <a:cubicBezTo>
                    <a:pt x="239965" y="184840"/>
                    <a:pt x="239798" y="184798"/>
                    <a:pt x="239632" y="184736"/>
                  </a:cubicBezTo>
                  <a:cubicBezTo>
                    <a:pt x="239611" y="184673"/>
                    <a:pt x="239548" y="184528"/>
                    <a:pt x="239528" y="184486"/>
                  </a:cubicBezTo>
                  <a:cubicBezTo>
                    <a:pt x="239423" y="184257"/>
                    <a:pt x="239319" y="184133"/>
                    <a:pt x="239278" y="184070"/>
                  </a:cubicBezTo>
                  <a:cubicBezTo>
                    <a:pt x="238944" y="183696"/>
                    <a:pt x="238590" y="183613"/>
                    <a:pt x="238382" y="183613"/>
                  </a:cubicBezTo>
                  <a:cubicBezTo>
                    <a:pt x="238007" y="183571"/>
                    <a:pt x="237674" y="183654"/>
                    <a:pt x="237382" y="183904"/>
                  </a:cubicBezTo>
                  <a:cubicBezTo>
                    <a:pt x="237382" y="183904"/>
                    <a:pt x="237320" y="184008"/>
                    <a:pt x="237278" y="184029"/>
                  </a:cubicBezTo>
                  <a:cubicBezTo>
                    <a:pt x="236111" y="183696"/>
                    <a:pt x="234882" y="183322"/>
                    <a:pt x="233695" y="182947"/>
                  </a:cubicBezTo>
                  <a:cubicBezTo>
                    <a:pt x="232028" y="182407"/>
                    <a:pt x="230529" y="181866"/>
                    <a:pt x="229883" y="181409"/>
                  </a:cubicBezTo>
                  <a:lnTo>
                    <a:pt x="229841" y="181388"/>
                  </a:lnTo>
                  <a:cubicBezTo>
                    <a:pt x="229487" y="180868"/>
                    <a:pt x="228800" y="180660"/>
                    <a:pt x="228196" y="180930"/>
                  </a:cubicBezTo>
                  <a:cubicBezTo>
                    <a:pt x="227529" y="181242"/>
                    <a:pt x="227237" y="182032"/>
                    <a:pt x="227550" y="182698"/>
                  </a:cubicBezTo>
                  <a:cubicBezTo>
                    <a:pt x="227675" y="182947"/>
                    <a:pt x="227904" y="183259"/>
                    <a:pt x="228321" y="183571"/>
                  </a:cubicBezTo>
                  <a:cubicBezTo>
                    <a:pt x="228758" y="183883"/>
                    <a:pt x="229487" y="184257"/>
                    <a:pt x="230383" y="184611"/>
                  </a:cubicBezTo>
                  <a:cubicBezTo>
                    <a:pt x="232341" y="185422"/>
                    <a:pt x="235132" y="186274"/>
                    <a:pt x="237257" y="186919"/>
                  </a:cubicBezTo>
                  <a:cubicBezTo>
                    <a:pt x="237132" y="187252"/>
                    <a:pt x="236757" y="187460"/>
                    <a:pt x="236903" y="187813"/>
                  </a:cubicBezTo>
                  <a:cubicBezTo>
                    <a:pt x="237090" y="188229"/>
                    <a:pt x="237590" y="188146"/>
                    <a:pt x="238028" y="188229"/>
                  </a:cubicBezTo>
                  <a:cubicBezTo>
                    <a:pt x="238028" y="188229"/>
                    <a:pt x="238028" y="188250"/>
                    <a:pt x="238028" y="188250"/>
                  </a:cubicBezTo>
                  <a:cubicBezTo>
                    <a:pt x="238403" y="189290"/>
                    <a:pt x="238778" y="190308"/>
                    <a:pt x="239173" y="191307"/>
                  </a:cubicBezTo>
                  <a:cubicBezTo>
                    <a:pt x="239569" y="192325"/>
                    <a:pt x="239986" y="193324"/>
                    <a:pt x="240444" y="194342"/>
                  </a:cubicBezTo>
                  <a:cubicBezTo>
                    <a:pt x="241902" y="197607"/>
                    <a:pt x="243361" y="200892"/>
                    <a:pt x="244860" y="204136"/>
                  </a:cubicBezTo>
                  <a:cubicBezTo>
                    <a:pt x="245860" y="206320"/>
                    <a:pt x="246902" y="208482"/>
                    <a:pt x="247943" y="210624"/>
                  </a:cubicBezTo>
                  <a:cubicBezTo>
                    <a:pt x="250256" y="215365"/>
                    <a:pt x="252714" y="220355"/>
                    <a:pt x="255484" y="225263"/>
                  </a:cubicBezTo>
                  <a:cubicBezTo>
                    <a:pt x="258171" y="230045"/>
                    <a:pt x="261109" y="234766"/>
                    <a:pt x="264337" y="239257"/>
                  </a:cubicBezTo>
                  <a:cubicBezTo>
                    <a:pt x="268733" y="245391"/>
                    <a:pt x="273670" y="251047"/>
                    <a:pt x="279190" y="255705"/>
                  </a:cubicBezTo>
                  <a:cubicBezTo>
                    <a:pt x="279773" y="256204"/>
                    <a:pt x="280648" y="256142"/>
                    <a:pt x="281148" y="255559"/>
                  </a:cubicBezTo>
                  <a:cubicBezTo>
                    <a:pt x="281648" y="254998"/>
                    <a:pt x="281586" y="254125"/>
                    <a:pt x="281002" y="253626"/>
                  </a:cubicBezTo>
                  <a:cubicBezTo>
                    <a:pt x="275836" y="248947"/>
                    <a:pt x="271295" y="243312"/>
                    <a:pt x="267191" y="237261"/>
                  </a:cubicBezTo>
                  <a:cubicBezTo>
                    <a:pt x="264150" y="232811"/>
                    <a:pt x="261379" y="228112"/>
                    <a:pt x="258755" y="223433"/>
                  </a:cubicBezTo>
                  <a:cubicBezTo>
                    <a:pt x="256026" y="218567"/>
                    <a:pt x="253443" y="213722"/>
                    <a:pt x="251068" y="209064"/>
                  </a:cubicBezTo>
                  <a:cubicBezTo>
                    <a:pt x="249714" y="206424"/>
                    <a:pt x="248381" y="203762"/>
                    <a:pt x="247068" y="201100"/>
                  </a:cubicBezTo>
                  <a:cubicBezTo>
                    <a:pt x="245756" y="198439"/>
                    <a:pt x="244444" y="195756"/>
                    <a:pt x="243152" y="193074"/>
                  </a:cubicBezTo>
                  <a:cubicBezTo>
                    <a:pt x="242694" y="192138"/>
                    <a:pt x="242256" y="191182"/>
                    <a:pt x="241840" y="190225"/>
                  </a:cubicBezTo>
                  <a:cubicBezTo>
                    <a:pt x="241548" y="189560"/>
                    <a:pt x="241298" y="188915"/>
                    <a:pt x="241027" y="188250"/>
                  </a:cubicBezTo>
                  <a:cubicBezTo>
                    <a:pt x="246360" y="190496"/>
                    <a:pt x="251672" y="192741"/>
                    <a:pt x="256963" y="195008"/>
                  </a:cubicBezTo>
                  <a:cubicBezTo>
                    <a:pt x="260900" y="196713"/>
                    <a:pt x="264837" y="198439"/>
                    <a:pt x="268774" y="200165"/>
                  </a:cubicBezTo>
                  <a:cubicBezTo>
                    <a:pt x="268837" y="200269"/>
                    <a:pt x="268795" y="200331"/>
                    <a:pt x="268879" y="200435"/>
                  </a:cubicBezTo>
                  <a:cubicBezTo>
                    <a:pt x="269170" y="200809"/>
                    <a:pt x="269712" y="201329"/>
                    <a:pt x="269837" y="201662"/>
                  </a:cubicBezTo>
                  <a:lnTo>
                    <a:pt x="271837" y="206964"/>
                  </a:lnTo>
                  <a:cubicBezTo>
                    <a:pt x="272878" y="209522"/>
                    <a:pt x="274086" y="212038"/>
                    <a:pt x="275357" y="214492"/>
                  </a:cubicBezTo>
                  <a:cubicBezTo>
                    <a:pt x="276628" y="216945"/>
                    <a:pt x="278003" y="219357"/>
                    <a:pt x="279377" y="221728"/>
                  </a:cubicBezTo>
                  <a:cubicBezTo>
                    <a:pt x="281377" y="225096"/>
                    <a:pt x="283377" y="228486"/>
                    <a:pt x="285460" y="231771"/>
                  </a:cubicBezTo>
                  <a:cubicBezTo>
                    <a:pt x="287564" y="235119"/>
                    <a:pt x="289751" y="238384"/>
                    <a:pt x="292043" y="241565"/>
                  </a:cubicBezTo>
                  <a:cubicBezTo>
                    <a:pt x="296626" y="247949"/>
                    <a:pt x="301667" y="254000"/>
                    <a:pt x="307395" y="259573"/>
                  </a:cubicBezTo>
                  <a:cubicBezTo>
                    <a:pt x="307937" y="260113"/>
                    <a:pt x="308812" y="260113"/>
                    <a:pt x="309353" y="259593"/>
                  </a:cubicBezTo>
                  <a:cubicBezTo>
                    <a:pt x="309895" y="259053"/>
                    <a:pt x="309895" y="258179"/>
                    <a:pt x="309353" y="257639"/>
                  </a:cubicBezTo>
                  <a:cubicBezTo>
                    <a:pt x="305041" y="253106"/>
                    <a:pt x="301229" y="248302"/>
                    <a:pt x="297646" y="243312"/>
                  </a:cubicBezTo>
                  <a:cubicBezTo>
                    <a:pt x="294938" y="239548"/>
                    <a:pt x="292376" y="235660"/>
                    <a:pt x="289876" y="231750"/>
                  </a:cubicBezTo>
                  <a:cubicBezTo>
                    <a:pt x="287356" y="227841"/>
                    <a:pt x="284856" y="223890"/>
                    <a:pt x="282398" y="219898"/>
                  </a:cubicBezTo>
                  <a:cubicBezTo>
                    <a:pt x="280690" y="217174"/>
                    <a:pt x="279023" y="214388"/>
                    <a:pt x="277461" y="211539"/>
                  </a:cubicBezTo>
                  <a:cubicBezTo>
                    <a:pt x="276440" y="209647"/>
                    <a:pt x="275461" y="207734"/>
                    <a:pt x="274566" y="205779"/>
                  </a:cubicBezTo>
                  <a:lnTo>
                    <a:pt x="272961" y="201995"/>
                  </a:lnTo>
                  <a:cubicBezTo>
                    <a:pt x="273295" y="202140"/>
                    <a:pt x="273607" y="202286"/>
                    <a:pt x="273941" y="202431"/>
                  </a:cubicBezTo>
                  <a:cubicBezTo>
                    <a:pt x="282356" y="206132"/>
                    <a:pt x="290772" y="209792"/>
                    <a:pt x="299167" y="213473"/>
                  </a:cubicBezTo>
                  <a:cubicBezTo>
                    <a:pt x="299875" y="214824"/>
                    <a:pt x="300583" y="216197"/>
                    <a:pt x="300667" y="216363"/>
                  </a:cubicBezTo>
                  <a:lnTo>
                    <a:pt x="306020" y="226760"/>
                  </a:lnTo>
                  <a:cubicBezTo>
                    <a:pt x="309187" y="232624"/>
                    <a:pt x="312374" y="238217"/>
                    <a:pt x="316040" y="243457"/>
                  </a:cubicBezTo>
                  <a:cubicBezTo>
                    <a:pt x="319748" y="248739"/>
                    <a:pt x="323935" y="253646"/>
                    <a:pt x="328747" y="258366"/>
                  </a:cubicBezTo>
                  <a:cubicBezTo>
                    <a:pt x="330643" y="260196"/>
                    <a:pt x="332747" y="262920"/>
                    <a:pt x="335100" y="264875"/>
                  </a:cubicBezTo>
                  <a:cubicBezTo>
                    <a:pt x="336267" y="265852"/>
                    <a:pt x="337517" y="266642"/>
                    <a:pt x="338808" y="267100"/>
                  </a:cubicBezTo>
                  <a:cubicBezTo>
                    <a:pt x="339517" y="267370"/>
                    <a:pt x="340329" y="266996"/>
                    <a:pt x="340600" y="266289"/>
                  </a:cubicBezTo>
                  <a:cubicBezTo>
                    <a:pt x="340850" y="265582"/>
                    <a:pt x="340496" y="264792"/>
                    <a:pt x="339788" y="264521"/>
                  </a:cubicBezTo>
                  <a:cubicBezTo>
                    <a:pt x="338475" y="263981"/>
                    <a:pt x="337288" y="262962"/>
                    <a:pt x="336142" y="261818"/>
                  </a:cubicBezTo>
                  <a:cubicBezTo>
                    <a:pt x="334288" y="259947"/>
                    <a:pt x="332622" y="257659"/>
                    <a:pt x="331080" y="256038"/>
                  </a:cubicBezTo>
                  <a:cubicBezTo>
                    <a:pt x="326518" y="251380"/>
                    <a:pt x="322685" y="246431"/>
                    <a:pt x="319123" y="241316"/>
                  </a:cubicBezTo>
                  <a:cubicBezTo>
                    <a:pt x="315519" y="236180"/>
                    <a:pt x="312186" y="230836"/>
                    <a:pt x="308958" y="225138"/>
                  </a:cubicBezTo>
                  <a:lnTo>
                    <a:pt x="303437" y="215344"/>
                  </a:lnTo>
                  <a:cubicBezTo>
                    <a:pt x="306812" y="216821"/>
                    <a:pt x="310166" y="218318"/>
                    <a:pt x="313540" y="219773"/>
                  </a:cubicBezTo>
                  <a:cubicBezTo>
                    <a:pt x="318248" y="221811"/>
                    <a:pt x="322977" y="223766"/>
                    <a:pt x="327706" y="225783"/>
                  </a:cubicBezTo>
                  <a:cubicBezTo>
                    <a:pt x="327706" y="226926"/>
                    <a:pt x="328143" y="228361"/>
                    <a:pt x="329143" y="229983"/>
                  </a:cubicBezTo>
                  <a:cubicBezTo>
                    <a:pt x="330768" y="232603"/>
                    <a:pt x="333434" y="235660"/>
                    <a:pt x="335496" y="237905"/>
                  </a:cubicBezTo>
                  <a:cubicBezTo>
                    <a:pt x="338434" y="241066"/>
                    <a:pt x="341517" y="244643"/>
                    <a:pt x="344870" y="248136"/>
                  </a:cubicBezTo>
                  <a:cubicBezTo>
                    <a:pt x="347016" y="250382"/>
                    <a:pt x="349266" y="252586"/>
                    <a:pt x="351578" y="254644"/>
                  </a:cubicBezTo>
                  <a:cubicBezTo>
                    <a:pt x="355661" y="258325"/>
                    <a:pt x="359931" y="261569"/>
                    <a:pt x="364306" y="263939"/>
                  </a:cubicBezTo>
                  <a:cubicBezTo>
                    <a:pt x="364952" y="264334"/>
                    <a:pt x="365806" y="264106"/>
                    <a:pt x="366181" y="263440"/>
                  </a:cubicBezTo>
                  <a:cubicBezTo>
                    <a:pt x="366555" y="262775"/>
                    <a:pt x="366347" y="261943"/>
                    <a:pt x="365681" y="261569"/>
                  </a:cubicBezTo>
                  <a:cubicBezTo>
                    <a:pt x="362618" y="259676"/>
                    <a:pt x="359660" y="257285"/>
                    <a:pt x="356765" y="254665"/>
                  </a:cubicBezTo>
                  <a:cubicBezTo>
                    <a:pt x="353494" y="251733"/>
                    <a:pt x="350370" y="248469"/>
                    <a:pt x="347308" y="245266"/>
                  </a:cubicBezTo>
                  <a:cubicBezTo>
                    <a:pt x="344058" y="241877"/>
                    <a:pt x="340871" y="238571"/>
                    <a:pt x="337913" y="235576"/>
                  </a:cubicBezTo>
                  <a:cubicBezTo>
                    <a:pt x="336184" y="233851"/>
                    <a:pt x="333997" y="231605"/>
                    <a:pt x="332351" y="229484"/>
                  </a:cubicBezTo>
                  <a:cubicBezTo>
                    <a:pt x="331684" y="228631"/>
                    <a:pt x="331226" y="227862"/>
                    <a:pt x="330851" y="227093"/>
                  </a:cubicBezTo>
                  <a:cubicBezTo>
                    <a:pt x="333934" y="228403"/>
                    <a:pt x="337017" y="229733"/>
                    <a:pt x="340100" y="231023"/>
                  </a:cubicBezTo>
                  <a:cubicBezTo>
                    <a:pt x="362285" y="240234"/>
                    <a:pt x="384637" y="249051"/>
                    <a:pt x="407218" y="257368"/>
                  </a:cubicBezTo>
                  <a:close/>
                  <a:moveTo>
                    <a:pt x="300313" y="209979"/>
                  </a:moveTo>
                  <a:lnTo>
                    <a:pt x="300396" y="210104"/>
                  </a:lnTo>
                  <a:lnTo>
                    <a:pt x="300396" y="210104"/>
                  </a:lnTo>
                  <a:cubicBezTo>
                    <a:pt x="300375" y="210104"/>
                    <a:pt x="300354" y="210083"/>
                    <a:pt x="300333" y="210063"/>
                  </a:cubicBezTo>
                  <a:cubicBezTo>
                    <a:pt x="300313" y="210042"/>
                    <a:pt x="300313" y="210021"/>
                    <a:pt x="300313" y="209979"/>
                  </a:cubicBezTo>
                  <a:close/>
                  <a:moveTo>
                    <a:pt x="308291" y="168017"/>
                  </a:moveTo>
                  <a:cubicBezTo>
                    <a:pt x="308312" y="168017"/>
                    <a:pt x="308312" y="167997"/>
                    <a:pt x="308291" y="168017"/>
                  </a:cubicBezTo>
                  <a:cubicBezTo>
                    <a:pt x="308458" y="167997"/>
                    <a:pt x="308624" y="167976"/>
                    <a:pt x="308624" y="168080"/>
                  </a:cubicBezTo>
                  <a:cubicBezTo>
                    <a:pt x="308666" y="168267"/>
                    <a:pt x="308416" y="168080"/>
                    <a:pt x="308291" y="1680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0" name="Google Shape;2570;p35"/>
            <p:cNvSpPr/>
            <p:nvPr/>
          </p:nvSpPr>
          <p:spPr>
            <a:xfrm>
              <a:off x="5556961" y="2108641"/>
              <a:ext cx="24007" cy="23681"/>
            </a:xfrm>
            <a:custGeom>
              <a:rect b="b" l="l" r="r" t="t"/>
              <a:pathLst>
                <a:path extrusionOk="0" h="47363" w="48014">
                  <a:moveTo>
                    <a:pt x="43828" y="37267"/>
                  </a:moveTo>
                  <a:cubicBezTo>
                    <a:pt x="36350" y="47976"/>
                    <a:pt x="21393" y="50575"/>
                    <a:pt x="10457" y="43089"/>
                  </a:cubicBezTo>
                  <a:cubicBezTo>
                    <a:pt x="-480" y="35604"/>
                    <a:pt x="-3292" y="20819"/>
                    <a:pt x="4186" y="10110"/>
                  </a:cubicBezTo>
                  <a:cubicBezTo>
                    <a:pt x="11665" y="-598"/>
                    <a:pt x="26621" y="-3218"/>
                    <a:pt x="37558" y="4267"/>
                  </a:cubicBezTo>
                  <a:cubicBezTo>
                    <a:pt x="48494" y="11774"/>
                    <a:pt x="51306" y="26558"/>
                    <a:pt x="43828" y="3726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35"/>
            <p:cNvSpPr/>
            <p:nvPr/>
          </p:nvSpPr>
          <p:spPr>
            <a:xfrm>
              <a:off x="5230017" y="1964881"/>
              <a:ext cx="211118" cy="347565"/>
            </a:xfrm>
            <a:custGeom>
              <a:rect b="b" l="l" r="r" t="t"/>
              <a:pathLst>
                <a:path extrusionOk="0" h="695130" w="422237">
                  <a:moveTo>
                    <a:pt x="60618" y="615465"/>
                  </a:moveTo>
                  <a:lnTo>
                    <a:pt x="62660" y="615673"/>
                  </a:lnTo>
                  <a:cubicBezTo>
                    <a:pt x="56056" y="639108"/>
                    <a:pt x="58223" y="664663"/>
                    <a:pt x="39620" y="683897"/>
                  </a:cubicBezTo>
                  <a:cubicBezTo>
                    <a:pt x="32829" y="690905"/>
                    <a:pt x="20664" y="699015"/>
                    <a:pt x="10790" y="693067"/>
                  </a:cubicBezTo>
                  <a:cubicBezTo>
                    <a:pt x="-16603" y="676599"/>
                    <a:pt x="14956" y="639981"/>
                    <a:pt x="30559" y="629688"/>
                  </a:cubicBezTo>
                  <a:cubicBezTo>
                    <a:pt x="36746" y="625612"/>
                    <a:pt x="43370" y="622181"/>
                    <a:pt x="50140" y="619146"/>
                  </a:cubicBezTo>
                  <a:cubicBezTo>
                    <a:pt x="52327" y="618148"/>
                    <a:pt x="54556" y="617233"/>
                    <a:pt x="56889" y="616588"/>
                  </a:cubicBezTo>
                  <a:cubicBezTo>
                    <a:pt x="58139" y="616234"/>
                    <a:pt x="61826" y="614966"/>
                    <a:pt x="60618" y="615465"/>
                  </a:cubicBezTo>
                  <a:close/>
                  <a:moveTo>
                    <a:pt x="112092" y="270933"/>
                  </a:moveTo>
                  <a:cubicBezTo>
                    <a:pt x="102134" y="266400"/>
                    <a:pt x="90011" y="272222"/>
                    <a:pt x="82345" y="278668"/>
                  </a:cubicBezTo>
                  <a:cubicBezTo>
                    <a:pt x="64097" y="293993"/>
                    <a:pt x="55619" y="320526"/>
                    <a:pt x="51827" y="343233"/>
                  </a:cubicBezTo>
                  <a:cubicBezTo>
                    <a:pt x="50348" y="352195"/>
                    <a:pt x="49786" y="361261"/>
                    <a:pt x="50640" y="370306"/>
                  </a:cubicBezTo>
                  <a:cubicBezTo>
                    <a:pt x="50827" y="372136"/>
                    <a:pt x="54035" y="385008"/>
                    <a:pt x="53515" y="382720"/>
                  </a:cubicBezTo>
                  <a:lnTo>
                    <a:pt x="56327" y="384550"/>
                  </a:lnTo>
                  <a:cubicBezTo>
                    <a:pt x="70909" y="354857"/>
                    <a:pt x="105113" y="341715"/>
                    <a:pt x="118799" y="311730"/>
                  </a:cubicBezTo>
                  <a:cubicBezTo>
                    <a:pt x="124320" y="299628"/>
                    <a:pt x="127257" y="277816"/>
                    <a:pt x="112092" y="270933"/>
                  </a:cubicBezTo>
                  <a:close/>
                  <a:moveTo>
                    <a:pt x="391478" y="349721"/>
                  </a:moveTo>
                  <a:cubicBezTo>
                    <a:pt x="369814" y="368768"/>
                    <a:pt x="367314" y="416094"/>
                    <a:pt x="375584" y="441276"/>
                  </a:cubicBezTo>
                  <a:cubicBezTo>
                    <a:pt x="378313" y="449614"/>
                    <a:pt x="385416" y="465979"/>
                    <a:pt x="395019" y="469119"/>
                  </a:cubicBezTo>
                  <a:lnTo>
                    <a:pt x="398477" y="462610"/>
                  </a:lnTo>
                  <a:cubicBezTo>
                    <a:pt x="401123" y="445122"/>
                    <a:pt x="410684" y="429610"/>
                    <a:pt x="416017" y="412871"/>
                  </a:cubicBezTo>
                  <a:cubicBezTo>
                    <a:pt x="418787" y="404159"/>
                    <a:pt x="421287" y="395238"/>
                    <a:pt x="422141" y="386089"/>
                  </a:cubicBezTo>
                  <a:cubicBezTo>
                    <a:pt x="423370" y="372760"/>
                    <a:pt x="412830" y="330965"/>
                    <a:pt x="391478" y="349721"/>
                  </a:cubicBezTo>
                  <a:close/>
                  <a:moveTo>
                    <a:pt x="160878" y="2028"/>
                  </a:moveTo>
                  <a:cubicBezTo>
                    <a:pt x="128444" y="19141"/>
                    <a:pt x="180376" y="63161"/>
                    <a:pt x="191895" y="75575"/>
                  </a:cubicBezTo>
                  <a:cubicBezTo>
                    <a:pt x="195062" y="79006"/>
                    <a:pt x="209539" y="92980"/>
                    <a:pt x="206977" y="97471"/>
                  </a:cubicBezTo>
                  <a:lnTo>
                    <a:pt x="213956" y="89590"/>
                  </a:lnTo>
                  <a:cubicBezTo>
                    <a:pt x="205811" y="64118"/>
                    <a:pt x="207415" y="38126"/>
                    <a:pt x="191187" y="15065"/>
                  </a:cubicBezTo>
                  <a:cubicBezTo>
                    <a:pt x="184521" y="5604"/>
                    <a:pt x="173002" y="-4377"/>
                    <a:pt x="160878" y="202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72" name="Google Shape;2572;p35"/>
          <p:cNvGrpSpPr/>
          <p:nvPr/>
        </p:nvGrpSpPr>
        <p:grpSpPr>
          <a:xfrm>
            <a:off x="4185094" y="1646349"/>
            <a:ext cx="747521" cy="935622"/>
            <a:chOff x="4185094" y="1646349"/>
            <a:chExt cx="747521" cy="935622"/>
          </a:xfrm>
        </p:grpSpPr>
        <p:sp>
          <p:nvSpPr>
            <p:cNvPr id="2573" name="Google Shape;2573;p35"/>
            <p:cNvSpPr/>
            <p:nvPr/>
          </p:nvSpPr>
          <p:spPr>
            <a:xfrm>
              <a:off x="4416636" y="1831563"/>
              <a:ext cx="315488" cy="750408"/>
            </a:xfrm>
            <a:custGeom>
              <a:rect b="b" l="l" r="r" t="t"/>
              <a:pathLst>
                <a:path extrusionOk="0" h="1500816" w="630976">
                  <a:moveTo>
                    <a:pt x="628701" y="600282"/>
                  </a:moveTo>
                  <a:cubicBezTo>
                    <a:pt x="596590" y="632032"/>
                    <a:pt x="516678" y="694366"/>
                    <a:pt x="439234" y="782860"/>
                  </a:cubicBezTo>
                  <a:cubicBezTo>
                    <a:pt x="403113" y="824160"/>
                    <a:pt x="367631" y="871201"/>
                    <a:pt x="337636" y="923590"/>
                  </a:cubicBezTo>
                  <a:cubicBezTo>
                    <a:pt x="292589" y="1002294"/>
                    <a:pt x="259972" y="1093121"/>
                    <a:pt x="259178" y="1195962"/>
                  </a:cubicBezTo>
                  <a:cubicBezTo>
                    <a:pt x="308281" y="1299815"/>
                    <a:pt x="369217" y="1399553"/>
                    <a:pt x="445648" y="1487916"/>
                  </a:cubicBezTo>
                  <a:cubicBezTo>
                    <a:pt x="448468" y="1491150"/>
                    <a:pt x="448138" y="1496079"/>
                    <a:pt x="444898" y="1498895"/>
                  </a:cubicBezTo>
                  <a:cubicBezTo>
                    <a:pt x="441658" y="1501733"/>
                    <a:pt x="436722" y="1501381"/>
                    <a:pt x="433901" y="1498147"/>
                  </a:cubicBezTo>
                  <a:cubicBezTo>
                    <a:pt x="330782" y="1381225"/>
                    <a:pt x="254242" y="1244236"/>
                    <a:pt x="197360" y="1103550"/>
                  </a:cubicBezTo>
                  <a:cubicBezTo>
                    <a:pt x="161922" y="1015891"/>
                    <a:pt x="133999" y="926846"/>
                    <a:pt x="112092" y="840376"/>
                  </a:cubicBezTo>
                  <a:cubicBezTo>
                    <a:pt x="73701" y="688997"/>
                    <a:pt x="53491" y="545715"/>
                    <a:pt x="40489" y="432401"/>
                  </a:cubicBezTo>
                  <a:cubicBezTo>
                    <a:pt x="34935" y="383115"/>
                    <a:pt x="29932" y="333785"/>
                    <a:pt x="25304" y="284433"/>
                  </a:cubicBezTo>
                  <a:cubicBezTo>
                    <a:pt x="20654" y="235103"/>
                    <a:pt x="16400" y="185729"/>
                    <a:pt x="12301" y="136355"/>
                  </a:cubicBezTo>
                  <a:cubicBezTo>
                    <a:pt x="10560" y="115298"/>
                    <a:pt x="12852" y="76793"/>
                    <a:pt x="9679" y="45681"/>
                  </a:cubicBezTo>
                  <a:cubicBezTo>
                    <a:pt x="8246" y="31754"/>
                    <a:pt x="5866" y="19366"/>
                    <a:pt x="1061" y="11313"/>
                  </a:cubicBezTo>
                  <a:cubicBezTo>
                    <a:pt x="-1054" y="7771"/>
                    <a:pt x="92" y="3194"/>
                    <a:pt x="3618" y="1060"/>
                  </a:cubicBezTo>
                  <a:cubicBezTo>
                    <a:pt x="7144" y="-1052"/>
                    <a:pt x="11750" y="92"/>
                    <a:pt x="13866" y="3612"/>
                  </a:cubicBezTo>
                  <a:cubicBezTo>
                    <a:pt x="19662" y="13095"/>
                    <a:pt x="23078" y="27595"/>
                    <a:pt x="24929" y="44053"/>
                  </a:cubicBezTo>
                  <a:cubicBezTo>
                    <a:pt x="28434" y="75209"/>
                    <a:pt x="26560" y="113846"/>
                    <a:pt x="28544" y="134924"/>
                  </a:cubicBezTo>
                  <a:cubicBezTo>
                    <a:pt x="33128" y="184210"/>
                    <a:pt x="37866" y="233475"/>
                    <a:pt x="42957" y="282695"/>
                  </a:cubicBezTo>
                  <a:cubicBezTo>
                    <a:pt x="48026" y="331893"/>
                    <a:pt x="53425" y="381069"/>
                    <a:pt x="59420" y="430179"/>
                  </a:cubicBezTo>
                  <a:cubicBezTo>
                    <a:pt x="71938" y="534736"/>
                    <a:pt x="91574" y="664882"/>
                    <a:pt x="124897" y="803433"/>
                  </a:cubicBezTo>
                  <a:cubicBezTo>
                    <a:pt x="135409" y="750605"/>
                    <a:pt x="148787" y="687237"/>
                    <a:pt x="165470" y="621339"/>
                  </a:cubicBezTo>
                  <a:cubicBezTo>
                    <a:pt x="177371" y="574253"/>
                    <a:pt x="190881" y="525957"/>
                    <a:pt x="205999" y="479509"/>
                  </a:cubicBezTo>
                  <a:cubicBezTo>
                    <a:pt x="216467" y="447407"/>
                    <a:pt x="227817" y="416229"/>
                    <a:pt x="239718" y="386877"/>
                  </a:cubicBezTo>
                  <a:cubicBezTo>
                    <a:pt x="260567" y="335457"/>
                    <a:pt x="283377" y="289713"/>
                    <a:pt x="307531" y="254707"/>
                  </a:cubicBezTo>
                  <a:cubicBezTo>
                    <a:pt x="309933" y="251143"/>
                    <a:pt x="314782" y="250175"/>
                    <a:pt x="318352" y="252573"/>
                  </a:cubicBezTo>
                  <a:cubicBezTo>
                    <a:pt x="321922" y="254971"/>
                    <a:pt x="322892" y="259812"/>
                    <a:pt x="320490" y="263376"/>
                  </a:cubicBezTo>
                  <a:cubicBezTo>
                    <a:pt x="297812" y="298097"/>
                    <a:pt x="276986" y="343356"/>
                    <a:pt x="257702" y="393918"/>
                  </a:cubicBezTo>
                  <a:cubicBezTo>
                    <a:pt x="246572" y="423138"/>
                    <a:pt x="236082" y="454162"/>
                    <a:pt x="225922" y="485912"/>
                  </a:cubicBezTo>
                  <a:cubicBezTo>
                    <a:pt x="211134" y="532074"/>
                    <a:pt x="197360" y="579841"/>
                    <a:pt x="184864" y="626377"/>
                  </a:cubicBezTo>
                  <a:cubicBezTo>
                    <a:pt x="163663" y="705367"/>
                    <a:pt x="145922" y="780572"/>
                    <a:pt x="133360" y="838043"/>
                  </a:cubicBezTo>
                  <a:cubicBezTo>
                    <a:pt x="154958" y="922754"/>
                    <a:pt x="181757" y="1010083"/>
                    <a:pt x="215872" y="1096179"/>
                  </a:cubicBezTo>
                  <a:cubicBezTo>
                    <a:pt x="224798" y="1118688"/>
                    <a:pt x="234385" y="1141043"/>
                    <a:pt x="244324" y="1163310"/>
                  </a:cubicBezTo>
                  <a:cubicBezTo>
                    <a:pt x="249151" y="1070260"/>
                    <a:pt x="278220" y="986386"/>
                    <a:pt x="319432" y="913293"/>
                  </a:cubicBezTo>
                  <a:cubicBezTo>
                    <a:pt x="349823" y="859430"/>
                    <a:pt x="386694" y="811442"/>
                    <a:pt x="424226" y="769593"/>
                  </a:cubicBezTo>
                  <a:cubicBezTo>
                    <a:pt x="503191" y="681516"/>
                    <a:pt x="585373" y="620898"/>
                    <a:pt x="618298" y="589589"/>
                  </a:cubicBezTo>
                  <a:cubicBezTo>
                    <a:pt x="621252" y="586706"/>
                    <a:pt x="625990" y="586772"/>
                    <a:pt x="628855" y="589743"/>
                  </a:cubicBezTo>
                  <a:cubicBezTo>
                    <a:pt x="631742" y="592691"/>
                    <a:pt x="631676" y="597422"/>
                    <a:pt x="628701" y="6002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35"/>
            <p:cNvSpPr/>
            <p:nvPr/>
          </p:nvSpPr>
          <p:spPr>
            <a:xfrm>
              <a:off x="4306264" y="1646349"/>
              <a:ext cx="229778" cy="251539"/>
            </a:xfrm>
            <a:custGeom>
              <a:rect b="b" l="l" r="r" t="t"/>
              <a:pathLst>
                <a:path extrusionOk="0" h="503078" w="459555">
                  <a:moveTo>
                    <a:pt x="203161" y="91063"/>
                  </a:moveTo>
                  <a:cubicBezTo>
                    <a:pt x="205563" y="52250"/>
                    <a:pt x="212483" y="16496"/>
                    <a:pt x="229012" y="6352"/>
                  </a:cubicBezTo>
                  <a:cubicBezTo>
                    <a:pt x="269608" y="-18577"/>
                    <a:pt x="379096" y="34340"/>
                    <a:pt x="387515" y="87345"/>
                  </a:cubicBezTo>
                  <a:cubicBezTo>
                    <a:pt x="389212" y="97906"/>
                    <a:pt x="381608" y="113044"/>
                    <a:pt x="369156" y="129920"/>
                  </a:cubicBezTo>
                  <a:cubicBezTo>
                    <a:pt x="386369" y="122175"/>
                    <a:pt x="401685" y="119028"/>
                    <a:pt x="412044" y="124265"/>
                  </a:cubicBezTo>
                  <a:cubicBezTo>
                    <a:pt x="454314" y="145652"/>
                    <a:pt x="477565" y="272761"/>
                    <a:pt x="442391" y="310804"/>
                  </a:cubicBezTo>
                  <a:cubicBezTo>
                    <a:pt x="436925" y="316723"/>
                    <a:pt x="426082" y="319275"/>
                    <a:pt x="412132" y="319517"/>
                  </a:cubicBezTo>
                  <a:cubicBezTo>
                    <a:pt x="424055" y="329704"/>
                    <a:pt x="432055" y="340310"/>
                    <a:pt x="433245" y="350871"/>
                  </a:cubicBezTo>
                  <a:cubicBezTo>
                    <a:pt x="438799" y="400883"/>
                    <a:pt x="351702" y="489796"/>
                    <a:pt x="303393" y="477915"/>
                  </a:cubicBezTo>
                  <a:cubicBezTo>
                    <a:pt x="297663" y="476507"/>
                    <a:pt x="291801" y="471182"/>
                    <a:pt x="285982" y="463085"/>
                  </a:cubicBezTo>
                  <a:cubicBezTo>
                    <a:pt x="284726" y="471402"/>
                    <a:pt x="282192" y="478201"/>
                    <a:pt x="278093" y="482887"/>
                  </a:cubicBezTo>
                  <a:cubicBezTo>
                    <a:pt x="246004" y="519478"/>
                    <a:pt x="127062" y="503834"/>
                    <a:pt x="104670" y="456088"/>
                  </a:cubicBezTo>
                  <a:cubicBezTo>
                    <a:pt x="97508" y="440840"/>
                    <a:pt x="110026" y="406736"/>
                    <a:pt x="127811" y="371004"/>
                  </a:cubicBezTo>
                  <a:cubicBezTo>
                    <a:pt x="102511" y="391026"/>
                    <a:pt x="77475" y="404888"/>
                    <a:pt x="61386" y="398991"/>
                  </a:cubicBezTo>
                  <a:cubicBezTo>
                    <a:pt x="17199" y="382819"/>
                    <a:pt x="-19385" y="259560"/>
                    <a:pt x="11403" y="217623"/>
                  </a:cubicBezTo>
                  <a:cubicBezTo>
                    <a:pt x="19293" y="206885"/>
                    <a:pt x="42676" y="203475"/>
                    <a:pt x="70973" y="203849"/>
                  </a:cubicBezTo>
                  <a:cubicBezTo>
                    <a:pt x="52020" y="192892"/>
                    <a:pt x="38047" y="180482"/>
                    <a:pt x="35403" y="167060"/>
                  </a:cubicBezTo>
                  <a:cubicBezTo>
                    <a:pt x="25706" y="117774"/>
                    <a:pt x="105089" y="20808"/>
                    <a:pt x="154191" y="27959"/>
                  </a:cubicBezTo>
                  <a:cubicBezTo>
                    <a:pt x="169023" y="30115"/>
                    <a:pt x="186786" y="57531"/>
                    <a:pt x="203161" y="91063"/>
                  </a:cubicBezTo>
                  <a:lnTo>
                    <a:pt x="203161" y="91063"/>
                  </a:lnTo>
                  <a:close/>
                  <a:moveTo>
                    <a:pt x="216737" y="245984"/>
                  </a:moveTo>
                  <a:lnTo>
                    <a:pt x="216847" y="267701"/>
                  </a:lnTo>
                  <a:lnTo>
                    <a:pt x="225993" y="272167"/>
                  </a:lnTo>
                  <a:lnTo>
                    <a:pt x="240120" y="264730"/>
                  </a:lnTo>
                  <a:lnTo>
                    <a:pt x="242125" y="245082"/>
                  </a:lnTo>
                  <a:lnTo>
                    <a:pt x="232428" y="235775"/>
                  </a:lnTo>
                  <a:lnTo>
                    <a:pt x="216737" y="245984"/>
                  </a:lnTo>
                  <a:lnTo>
                    <a:pt x="216737" y="24598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35"/>
            <p:cNvSpPr/>
            <p:nvPr/>
          </p:nvSpPr>
          <p:spPr>
            <a:xfrm>
              <a:off x="4339770" y="1692299"/>
              <a:ext cx="174635" cy="189576"/>
            </a:xfrm>
            <a:custGeom>
              <a:rect b="b" l="l" r="r" t="t"/>
              <a:pathLst>
                <a:path extrusionOk="0" h="379151" w="349269">
                  <a:moveTo>
                    <a:pt x="84533" y="135493"/>
                  </a:moveTo>
                  <a:cubicBezTo>
                    <a:pt x="75167" y="132743"/>
                    <a:pt x="65734" y="130344"/>
                    <a:pt x="56368" y="127748"/>
                  </a:cubicBezTo>
                  <a:cubicBezTo>
                    <a:pt x="46979" y="125130"/>
                    <a:pt x="37657" y="122423"/>
                    <a:pt x="28246" y="119959"/>
                  </a:cubicBezTo>
                  <a:cubicBezTo>
                    <a:pt x="20180" y="117847"/>
                    <a:pt x="12114" y="115756"/>
                    <a:pt x="3982" y="113908"/>
                  </a:cubicBezTo>
                  <a:cubicBezTo>
                    <a:pt x="1337" y="113402"/>
                    <a:pt x="-404" y="110872"/>
                    <a:pt x="81" y="108232"/>
                  </a:cubicBezTo>
                  <a:cubicBezTo>
                    <a:pt x="588" y="105591"/>
                    <a:pt x="3122" y="103853"/>
                    <a:pt x="5767" y="104337"/>
                  </a:cubicBezTo>
                  <a:cubicBezTo>
                    <a:pt x="19762" y="106427"/>
                    <a:pt x="33668" y="108892"/>
                    <a:pt x="47464" y="112038"/>
                  </a:cubicBezTo>
                  <a:cubicBezTo>
                    <a:pt x="52974" y="113292"/>
                    <a:pt x="58461" y="114634"/>
                    <a:pt x="63905" y="116153"/>
                  </a:cubicBezTo>
                  <a:cubicBezTo>
                    <a:pt x="72059" y="118441"/>
                    <a:pt x="80103" y="121081"/>
                    <a:pt x="88148" y="123699"/>
                  </a:cubicBezTo>
                  <a:lnTo>
                    <a:pt x="115740" y="133535"/>
                  </a:lnTo>
                  <a:lnTo>
                    <a:pt x="123321" y="136571"/>
                  </a:lnTo>
                  <a:cubicBezTo>
                    <a:pt x="123564" y="136659"/>
                    <a:pt x="126759" y="138067"/>
                    <a:pt x="127905" y="138771"/>
                  </a:cubicBezTo>
                  <a:cubicBezTo>
                    <a:pt x="132533" y="141566"/>
                    <a:pt x="129757" y="146252"/>
                    <a:pt x="128721" y="146934"/>
                  </a:cubicBezTo>
                  <a:cubicBezTo>
                    <a:pt x="127090" y="148123"/>
                    <a:pt x="124930" y="148078"/>
                    <a:pt x="123343" y="147000"/>
                  </a:cubicBezTo>
                  <a:lnTo>
                    <a:pt x="123365" y="146978"/>
                  </a:lnTo>
                  <a:cubicBezTo>
                    <a:pt x="123542" y="146626"/>
                    <a:pt x="123057" y="146362"/>
                    <a:pt x="122418" y="146164"/>
                  </a:cubicBezTo>
                  <a:cubicBezTo>
                    <a:pt x="122352" y="146076"/>
                    <a:pt x="122263" y="145988"/>
                    <a:pt x="122197" y="145878"/>
                  </a:cubicBezTo>
                  <a:cubicBezTo>
                    <a:pt x="122131" y="145790"/>
                    <a:pt x="122065" y="145702"/>
                    <a:pt x="122021" y="145614"/>
                  </a:cubicBezTo>
                  <a:lnTo>
                    <a:pt x="122131" y="145878"/>
                  </a:lnTo>
                  <a:lnTo>
                    <a:pt x="122241" y="146120"/>
                  </a:lnTo>
                  <a:cubicBezTo>
                    <a:pt x="121272" y="145834"/>
                    <a:pt x="120037" y="145702"/>
                    <a:pt x="119949" y="145680"/>
                  </a:cubicBezTo>
                  <a:lnTo>
                    <a:pt x="112368" y="143348"/>
                  </a:lnTo>
                  <a:lnTo>
                    <a:pt x="84533" y="135493"/>
                  </a:lnTo>
                  <a:close/>
                  <a:moveTo>
                    <a:pt x="122241" y="146120"/>
                  </a:moveTo>
                  <a:cubicBezTo>
                    <a:pt x="122550" y="146802"/>
                    <a:pt x="123013" y="147616"/>
                    <a:pt x="123343" y="147000"/>
                  </a:cubicBezTo>
                  <a:cubicBezTo>
                    <a:pt x="123013" y="146780"/>
                    <a:pt x="122704" y="146494"/>
                    <a:pt x="122418" y="146164"/>
                  </a:cubicBezTo>
                  <a:lnTo>
                    <a:pt x="122241" y="146120"/>
                  </a:lnTo>
                  <a:close/>
                  <a:moveTo>
                    <a:pt x="153360" y="167925"/>
                  </a:moveTo>
                  <a:cubicBezTo>
                    <a:pt x="152809" y="168167"/>
                    <a:pt x="152016" y="168695"/>
                    <a:pt x="151222" y="169619"/>
                  </a:cubicBezTo>
                  <a:cubicBezTo>
                    <a:pt x="150429" y="170565"/>
                    <a:pt x="149151" y="172898"/>
                    <a:pt x="148423" y="173866"/>
                  </a:cubicBezTo>
                  <a:lnTo>
                    <a:pt x="142341" y="181875"/>
                  </a:lnTo>
                  <a:lnTo>
                    <a:pt x="123321" y="205550"/>
                  </a:lnTo>
                  <a:cubicBezTo>
                    <a:pt x="116776" y="213427"/>
                    <a:pt x="108864" y="222118"/>
                    <a:pt x="100820" y="231227"/>
                  </a:cubicBezTo>
                  <a:cubicBezTo>
                    <a:pt x="93305" y="239764"/>
                    <a:pt x="85635" y="248609"/>
                    <a:pt x="78164" y="256948"/>
                  </a:cubicBezTo>
                  <a:cubicBezTo>
                    <a:pt x="71156" y="264781"/>
                    <a:pt x="64478" y="272262"/>
                    <a:pt x="58417" y="278709"/>
                  </a:cubicBezTo>
                  <a:cubicBezTo>
                    <a:pt x="56500" y="280601"/>
                    <a:pt x="56500" y="283681"/>
                    <a:pt x="58395" y="285574"/>
                  </a:cubicBezTo>
                  <a:cubicBezTo>
                    <a:pt x="60291" y="287488"/>
                    <a:pt x="63376" y="287488"/>
                    <a:pt x="65271" y="285595"/>
                  </a:cubicBezTo>
                  <a:cubicBezTo>
                    <a:pt x="73051" y="278379"/>
                    <a:pt x="81955" y="269886"/>
                    <a:pt x="90924" y="260820"/>
                  </a:cubicBezTo>
                  <a:cubicBezTo>
                    <a:pt x="96434" y="255232"/>
                    <a:pt x="101988" y="249467"/>
                    <a:pt x="107343" y="243636"/>
                  </a:cubicBezTo>
                  <a:cubicBezTo>
                    <a:pt x="111905" y="238664"/>
                    <a:pt x="116291" y="233647"/>
                    <a:pt x="120412" y="228740"/>
                  </a:cubicBezTo>
                  <a:cubicBezTo>
                    <a:pt x="124930" y="223372"/>
                    <a:pt x="129095" y="218113"/>
                    <a:pt x="132864" y="213229"/>
                  </a:cubicBezTo>
                  <a:cubicBezTo>
                    <a:pt x="135398" y="209950"/>
                    <a:pt x="137867" y="206628"/>
                    <a:pt x="140291" y="203239"/>
                  </a:cubicBezTo>
                  <a:cubicBezTo>
                    <a:pt x="143883" y="198223"/>
                    <a:pt x="147365" y="193118"/>
                    <a:pt x="150825" y="187991"/>
                  </a:cubicBezTo>
                  <a:lnTo>
                    <a:pt x="156401" y="179476"/>
                  </a:lnTo>
                  <a:cubicBezTo>
                    <a:pt x="156688" y="179014"/>
                    <a:pt x="157018" y="177870"/>
                    <a:pt x="157371" y="176902"/>
                  </a:cubicBezTo>
                  <a:cubicBezTo>
                    <a:pt x="157591" y="176814"/>
                    <a:pt x="157790" y="176704"/>
                    <a:pt x="157988" y="176594"/>
                  </a:cubicBezTo>
                  <a:cubicBezTo>
                    <a:pt x="157812" y="176638"/>
                    <a:pt x="157635" y="176660"/>
                    <a:pt x="157459" y="176682"/>
                  </a:cubicBezTo>
                  <a:cubicBezTo>
                    <a:pt x="157790" y="175824"/>
                    <a:pt x="158164" y="175186"/>
                    <a:pt x="158605" y="175494"/>
                  </a:cubicBezTo>
                  <a:cubicBezTo>
                    <a:pt x="158781" y="175604"/>
                    <a:pt x="158892" y="175736"/>
                    <a:pt x="158936" y="175824"/>
                  </a:cubicBezTo>
                  <a:cubicBezTo>
                    <a:pt x="159861" y="174900"/>
                    <a:pt x="160368" y="173602"/>
                    <a:pt x="160258" y="172193"/>
                  </a:cubicBezTo>
                  <a:cubicBezTo>
                    <a:pt x="160148" y="170015"/>
                    <a:pt x="158958" y="169025"/>
                    <a:pt x="158297" y="168475"/>
                  </a:cubicBezTo>
                  <a:cubicBezTo>
                    <a:pt x="156974" y="167397"/>
                    <a:pt x="155299" y="167133"/>
                    <a:pt x="153360" y="167925"/>
                  </a:cubicBezTo>
                  <a:close/>
                  <a:moveTo>
                    <a:pt x="171211" y="183767"/>
                  </a:moveTo>
                  <a:cubicBezTo>
                    <a:pt x="170550" y="184317"/>
                    <a:pt x="171762" y="184603"/>
                    <a:pt x="172952" y="184735"/>
                  </a:cubicBezTo>
                  <a:lnTo>
                    <a:pt x="172908" y="184647"/>
                  </a:lnTo>
                  <a:cubicBezTo>
                    <a:pt x="172291" y="184471"/>
                    <a:pt x="171718" y="184163"/>
                    <a:pt x="171211" y="183767"/>
                  </a:cubicBezTo>
                  <a:close/>
                  <a:moveTo>
                    <a:pt x="216611" y="316509"/>
                  </a:moveTo>
                  <a:cubicBezTo>
                    <a:pt x="213966" y="301569"/>
                    <a:pt x="211476" y="286630"/>
                    <a:pt x="208368" y="271844"/>
                  </a:cubicBezTo>
                  <a:cubicBezTo>
                    <a:pt x="205217" y="256970"/>
                    <a:pt x="201426" y="242228"/>
                    <a:pt x="197173" y="227596"/>
                  </a:cubicBezTo>
                  <a:cubicBezTo>
                    <a:pt x="195277" y="221238"/>
                    <a:pt x="193316" y="214901"/>
                    <a:pt x="191200" y="208630"/>
                  </a:cubicBezTo>
                  <a:cubicBezTo>
                    <a:pt x="189041" y="202293"/>
                    <a:pt x="186749" y="196022"/>
                    <a:pt x="184214" y="189862"/>
                  </a:cubicBezTo>
                  <a:cubicBezTo>
                    <a:pt x="183861" y="188982"/>
                    <a:pt x="180996" y="180841"/>
                    <a:pt x="179013" y="178200"/>
                  </a:cubicBezTo>
                  <a:cubicBezTo>
                    <a:pt x="177228" y="175846"/>
                    <a:pt x="175068" y="175362"/>
                    <a:pt x="173702" y="175538"/>
                  </a:cubicBezTo>
                  <a:cubicBezTo>
                    <a:pt x="171123" y="175824"/>
                    <a:pt x="169272" y="178112"/>
                    <a:pt x="169558" y="180687"/>
                  </a:cubicBezTo>
                  <a:cubicBezTo>
                    <a:pt x="169691" y="181941"/>
                    <a:pt x="170330" y="183019"/>
                    <a:pt x="171211" y="183767"/>
                  </a:cubicBezTo>
                  <a:cubicBezTo>
                    <a:pt x="171255" y="183723"/>
                    <a:pt x="171299" y="183701"/>
                    <a:pt x="171344" y="183657"/>
                  </a:cubicBezTo>
                  <a:cubicBezTo>
                    <a:pt x="171961" y="183261"/>
                    <a:pt x="172467" y="183723"/>
                    <a:pt x="172908" y="184647"/>
                  </a:cubicBezTo>
                  <a:cubicBezTo>
                    <a:pt x="173107" y="184713"/>
                    <a:pt x="173327" y="184757"/>
                    <a:pt x="173547" y="184779"/>
                  </a:cubicBezTo>
                  <a:lnTo>
                    <a:pt x="173261" y="184779"/>
                  </a:lnTo>
                  <a:lnTo>
                    <a:pt x="172952" y="184735"/>
                  </a:lnTo>
                  <a:cubicBezTo>
                    <a:pt x="174098" y="187265"/>
                    <a:pt x="174693" y="192898"/>
                    <a:pt x="174870" y="193426"/>
                  </a:cubicBezTo>
                  <a:cubicBezTo>
                    <a:pt x="177029" y="199499"/>
                    <a:pt x="178947" y="205660"/>
                    <a:pt x="180732" y="211886"/>
                  </a:cubicBezTo>
                  <a:cubicBezTo>
                    <a:pt x="182517" y="218135"/>
                    <a:pt x="184192" y="224428"/>
                    <a:pt x="185757" y="230721"/>
                  </a:cubicBezTo>
                  <a:cubicBezTo>
                    <a:pt x="187983" y="239412"/>
                    <a:pt x="189944" y="248147"/>
                    <a:pt x="191839" y="256926"/>
                  </a:cubicBezTo>
                  <a:cubicBezTo>
                    <a:pt x="193603" y="265133"/>
                    <a:pt x="195233" y="273362"/>
                    <a:pt x="196908" y="281591"/>
                  </a:cubicBezTo>
                  <a:cubicBezTo>
                    <a:pt x="199399" y="293957"/>
                    <a:pt x="201955" y="306322"/>
                    <a:pt x="204402" y="318754"/>
                  </a:cubicBezTo>
                  <a:cubicBezTo>
                    <a:pt x="206716" y="329865"/>
                    <a:pt x="209581" y="341042"/>
                    <a:pt x="211696" y="352308"/>
                  </a:cubicBezTo>
                  <a:cubicBezTo>
                    <a:pt x="213041" y="359613"/>
                    <a:pt x="214121" y="366940"/>
                    <a:pt x="214385" y="374332"/>
                  </a:cubicBezTo>
                  <a:cubicBezTo>
                    <a:pt x="214429" y="377017"/>
                    <a:pt x="216633" y="379173"/>
                    <a:pt x="219322" y="379151"/>
                  </a:cubicBezTo>
                  <a:cubicBezTo>
                    <a:pt x="222010" y="379129"/>
                    <a:pt x="224170" y="376907"/>
                    <a:pt x="224148" y="374222"/>
                  </a:cubicBezTo>
                  <a:cubicBezTo>
                    <a:pt x="224258" y="366323"/>
                    <a:pt x="223575" y="358424"/>
                    <a:pt x="222473" y="350570"/>
                  </a:cubicBezTo>
                  <a:cubicBezTo>
                    <a:pt x="220908" y="339128"/>
                    <a:pt x="218484" y="327775"/>
                    <a:pt x="216611" y="316509"/>
                  </a:cubicBezTo>
                  <a:close/>
                  <a:moveTo>
                    <a:pt x="346375" y="216859"/>
                  </a:moveTo>
                  <a:cubicBezTo>
                    <a:pt x="344766" y="216199"/>
                    <a:pt x="342959" y="216507"/>
                    <a:pt x="341680" y="217541"/>
                  </a:cubicBezTo>
                  <a:cubicBezTo>
                    <a:pt x="341724" y="217563"/>
                    <a:pt x="341746" y="217629"/>
                    <a:pt x="341769" y="217739"/>
                  </a:cubicBezTo>
                  <a:cubicBezTo>
                    <a:pt x="341923" y="218333"/>
                    <a:pt x="341482" y="218509"/>
                    <a:pt x="340777" y="218487"/>
                  </a:cubicBezTo>
                  <a:cubicBezTo>
                    <a:pt x="340689" y="218619"/>
                    <a:pt x="340623" y="218729"/>
                    <a:pt x="340534" y="218861"/>
                  </a:cubicBezTo>
                  <a:lnTo>
                    <a:pt x="340600" y="218729"/>
                  </a:lnTo>
                  <a:lnTo>
                    <a:pt x="340755" y="218487"/>
                  </a:lnTo>
                  <a:cubicBezTo>
                    <a:pt x="339102" y="218421"/>
                    <a:pt x="336060" y="217211"/>
                    <a:pt x="335399" y="217145"/>
                  </a:cubicBezTo>
                  <a:cubicBezTo>
                    <a:pt x="330132" y="216573"/>
                    <a:pt x="324887" y="215693"/>
                    <a:pt x="319664" y="214637"/>
                  </a:cubicBezTo>
                  <a:cubicBezTo>
                    <a:pt x="314419" y="213581"/>
                    <a:pt x="309239" y="212304"/>
                    <a:pt x="304082" y="210896"/>
                  </a:cubicBezTo>
                  <a:cubicBezTo>
                    <a:pt x="292270" y="207772"/>
                    <a:pt x="280633" y="204031"/>
                    <a:pt x="269019" y="200181"/>
                  </a:cubicBezTo>
                  <a:cubicBezTo>
                    <a:pt x="261283" y="197607"/>
                    <a:pt x="253570" y="194944"/>
                    <a:pt x="245856" y="192238"/>
                  </a:cubicBezTo>
                  <a:cubicBezTo>
                    <a:pt x="226572" y="185439"/>
                    <a:pt x="207399" y="178178"/>
                    <a:pt x="188490" y="170235"/>
                  </a:cubicBezTo>
                  <a:cubicBezTo>
                    <a:pt x="186043" y="169113"/>
                    <a:pt x="183156" y="170213"/>
                    <a:pt x="182054" y="172656"/>
                  </a:cubicBezTo>
                  <a:cubicBezTo>
                    <a:pt x="180930" y="175098"/>
                    <a:pt x="182032" y="177980"/>
                    <a:pt x="184479" y="179080"/>
                  </a:cubicBezTo>
                  <a:cubicBezTo>
                    <a:pt x="203189" y="188123"/>
                    <a:pt x="222054" y="196881"/>
                    <a:pt x="241382" y="204339"/>
                  </a:cubicBezTo>
                  <a:cubicBezTo>
                    <a:pt x="249162" y="207354"/>
                    <a:pt x="257030" y="210126"/>
                    <a:pt x="264964" y="212634"/>
                  </a:cubicBezTo>
                  <a:cubicBezTo>
                    <a:pt x="276931" y="216419"/>
                    <a:pt x="289052" y="219565"/>
                    <a:pt x="301261" y="222338"/>
                  </a:cubicBezTo>
                  <a:cubicBezTo>
                    <a:pt x="306727" y="223526"/>
                    <a:pt x="312237" y="224582"/>
                    <a:pt x="317790" y="225374"/>
                  </a:cubicBezTo>
                  <a:cubicBezTo>
                    <a:pt x="323388" y="226188"/>
                    <a:pt x="328986" y="226760"/>
                    <a:pt x="334606" y="227046"/>
                  </a:cubicBezTo>
                  <a:cubicBezTo>
                    <a:pt x="336038" y="227134"/>
                    <a:pt x="341328" y="227750"/>
                    <a:pt x="344259" y="226848"/>
                  </a:cubicBezTo>
                  <a:cubicBezTo>
                    <a:pt x="346661" y="226122"/>
                    <a:pt x="348248" y="224714"/>
                    <a:pt x="348909" y="222954"/>
                  </a:cubicBezTo>
                  <a:cubicBezTo>
                    <a:pt x="349901" y="220577"/>
                    <a:pt x="348777" y="217849"/>
                    <a:pt x="346375" y="216859"/>
                  </a:cubicBezTo>
                  <a:close/>
                  <a:moveTo>
                    <a:pt x="341658" y="217541"/>
                  </a:moveTo>
                  <a:cubicBezTo>
                    <a:pt x="341460" y="217343"/>
                    <a:pt x="341063" y="217915"/>
                    <a:pt x="340733" y="218487"/>
                  </a:cubicBezTo>
                  <a:lnTo>
                    <a:pt x="340755" y="218487"/>
                  </a:lnTo>
                  <a:cubicBezTo>
                    <a:pt x="341019" y="218135"/>
                    <a:pt x="341328" y="217805"/>
                    <a:pt x="341658" y="217541"/>
                  </a:cubicBezTo>
                  <a:close/>
                  <a:moveTo>
                    <a:pt x="305845" y="40529"/>
                  </a:moveTo>
                  <a:cubicBezTo>
                    <a:pt x="305339" y="40661"/>
                    <a:pt x="304854" y="40683"/>
                    <a:pt x="304369" y="40661"/>
                  </a:cubicBezTo>
                  <a:cubicBezTo>
                    <a:pt x="304920" y="40793"/>
                    <a:pt x="306044" y="41101"/>
                    <a:pt x="305845" y="40529"/>
                  </a:cubicBezTo>
                  <a:close/>
                  <a:moveTo>
                    <a:pt x="185889" y="138683"/>
                  </a:moveTo>
                  <a:cubicBezTo>
                    <a:pt x="196225" y="126406"/>
                    <a:pt x="207509" y="115756"/>
                    <a:pt x="219211" y="105723"/>
                  </a:cubicBezTo>
                  <a:cubicBezTo>
                    <a:pt x="226374" y="99584"/>
                    <a:pt x="233757" y="93754"/>
                    <a:pt x="241184" y="87945"/>
                  </a:cubicBezTo>
                  <a:cubicBezTo>
                    <a:pt x="252358" y="79210"/>
                    <a:pt x="263641" y="70563"/>
                    <a:pt x="275234" y="62026"/>
                  </a:cubicBezTo>
                  <a:cubicBezTo>
                    <a:pt x="280060" y="58395"/>
                    <a:pt x="284887" y="54721"/>
                    <a:pt x="289801" y="51178"/>
                  </a:cubicBezTo>
                  <a:cubicBezTo>
                    <a:pt x="293041" y="48824"/>
                    <a:pt x="296281" y="46536"/>
                    <a:pt x="299609" y="44336"/>
                  </a:cubicBezTo>
                  <a:cubicBezTo>
                    <a:pt x="299741" y="44248"/>
                    <a:pt x="302143" y="41695"/>
                    <a:pt x="303950" y="40617"/>
                  </a:cubicBezTo>
                  <a:lnTo>
                    <a:pt x="304171" y="40639"/>
                  </a:lnTo>
                  <a:lnTo>
                    <a:pt x="304347" y="40661"/>
                  </a:lnTo>
                  <a:cubicBezTo>
                    <a:pt x="304215" y="40617"/>
                    <a:pt x="304104" y="40595"/>
                    <a:pt x="304060" y="40595"/>
                  </a:cubicBezTo>
                  <a:lnTo>
                    <a:pt x="303994" y="40573"/>
                  </a:lnTo>
                  <a:cubicBezTo>
                    <a:pt x="304832" y="40089"/>
                    <a:pt x="305537" y="39935"/>
                    <a:pt x="305801" y="40485"/>
                  </a:cubicBezTo>
                  <a:lnTo>
                    <a:pt x="305823" y="40529"/>
                  </a:lnTo>
                  <a:lnTo>
                    <a:pt x="306000" y="40485"/>
                  </a:lnTo>
                  <a:cubicBezTo>
                    <a:pt x="308490" y="39759"/>
                    <a:pt x="309901" y="37163"/>
                    <a:pt x="309173" y="34698"/>
                  </a:cubicBezTo>
                  <a:cubicBezTo>
                    <a:pt x="308931" y="33686"/>
                    <a:pt x="306419" y="30100"/>
                    <a:pt x="301967" y="31926"/>
                  </a:cubicBezTo>
                  <a:cubicBezTo>
                    <a:pt x="299829" y="32784"/>
                    <a:pt x="294628" y="35777"/>
                    <a:pt x="294407" y="35909"/>
                  </a:cubicBezTo>
                  <a:cubicBezTo>
                    <a:pt x="290815" y="37977"/>
                    <a:pt x="287289" y="40133"/>
                    <a:pt x="283785" y="42355"/>
                  </a:cubicBezTo>
                  <a:cubicBezTo>
                    <a:pt x="278628" y="45656"/>
                    <a:pt x="273537" y="49088"/>
                    <a:pt x="268424" y="52499"/>
                  </a:cubicBezTo>
                  <a:cubicBezTo>
                    <a:pt x="258418" y="59320"/>
                    <a:pt x="248435" y="66008"/>
                    <a:pt x="238848" y="73159"/>
                  </a:cubicBezTo>
                  <a:cubicBezTo>
                    <a:pt x="232369" y="78000"/>
                    <a:pt x="226043" y="83016"/>
                    <a:pt x="219917" y="88297"/>
                  </a:cubicBezTo>
                  <a:cubicBezTo>
                    <a:pt x="204754" y="101389"/>
                    <a:pt x="190826" y="115911"/>
                    <a:pt x="178242" y="132633"/>
                  </a:cubicBezTo>
                  <a:cubicBezTo>
                    <a:pt x="176567" y="134723"/>
                    <a:pt x="176919" y="137803"/>
                    <a:pt x="179035" y="139475"/>
                  </a:cubicBezTo>
                  <a:cubicBezTo>
                    <a:pt x="181151" y="141126"/>
                    <a:pt x="184236" y="140774"/>
                    <a:pt x="185889" y="138683"/>
                  </a:cubicBezTo>
                  <a:close/>
                  <a:moveTo>
                    <a:pt x="135905" y="69155"/>
                  </a:moveTo>
                  <a:cubicBezTo>
                    <a:pt x="136677" y="77890"/>
                    <a:pt x="137712" y="86559"/>
                    <a:pt x="138814" y="94722"/>
                  </a:cubicBezTo>
                  <a:cubicBezTo>
                    <a:pt x="140908" y="110080"/>
                    <a:pt x="143376" y="123699"/>
                    <a:pt x="145316" y="132963"/>
                  </a:cubicBezTo>
                  <a:cubicBezTo>
                    <a:pt x="145779" y="135603"/>
                    <a:pt x="148313" y="137385"/>
                    <a:pt x="150958" y="136923"/>
                  </a:cubicBezTo>
                  <a:cubicBezTo>
                    <a:pt x="153602" y="136461"/>
                    <a:pt x="155387" y="133931"/>
                    <a:pt x="154925" y="131290"/>
                  </a:cubicBezTo>
                  <a:cubicBezTo>
                    <a:pt x="153889" y="123655"/>
                    <a:pt x="152941" y="113028"/>
                    <a:pt x="151905" y="100971"/>
                  </a:cubicBezTo>
                  <a:cubicBezTo>
                    <a:pt x="151354" y="94524"/>
                    <a:pt x="150825" y="87681"/>
                    <a:pt x="150186" y="80662"/>
                  </a:cubicBezTo>
                  <a:cubicBezTo>
                    <a:pt x="149591" y="73973"/>
                    <a:pt x="148930" y="67130"/>
                    <a:pt x="148247" y="60354"/>
                  </a:cubicBezTo>
                  <a:cubicBezTo>
                    <a:pt x="147167" y="49836"/>
                    <a:pt x="146021" y="39473"/>
                    <a:pt x="145140" y="29924"/>
                  </a:cubicBezTo>
                  <a:cubicBezTo>
                    <a:pt x="144258" y="20397"/>
                    <a:pt x="143487" y="11728"/>
                    <a:pt x="143134" y="4621"/>
                  </a:cubicBezTo>
                  <a:cubicBezTo>
                    <a:pt x="143112" y="2046"/>
                    <a:pt x="140996" y="-22"/>
                    <a:pt x="138418" y="0"/>
                  </a:cubicBezTo>
                  <a:cubicBezTo>
                    <a:pt x="135839" y="22"/>
                    <a:pt x="133790" y="2134"/>
                    <a:pt x="133812" y="4709"/>
                  </a:cubicBezTo>
                  <a:cubicBezTo>
                    <a:pt x="133569" y="13532"/>
                    <a:pt x="133591" y="24753"/>
                    <a:pt x="134032" y="37031"/>
                  </a:cubicBezTo>
                  <a:cubicBezTo>
                    <a:pt x="134385" y="47284"/>
                    <a:pt x="134936" y="58285"/>
                    <a:pt x="135905" y="691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35"/>
            <p:cNvSpPr/>
            <p:nvPr/>
          </p:nvSpPr>
          <p:spPr>
            <a:xfrm>
              <a:off x="4312147" y="1657901"/>
              <a:ext cx="216960" cy="236924"/>
            </a:xfrm>
            <a:custGeom>
              <a:rect b="b" l="l" r="r" t="t"/>
              <a:pathLst>
                <a:path extrusionOk="0" h="473847" w="433920">
                  <a:moveTo>
                    <a:pt x="221169" y="214322"/>
                  </a:moveTo>
                  <a:cubicBezTo>
                    <a:pt x="218480" y="214322"/>
                    <a:pt x="216298" y="212143"/>
                    <a:pt x="216298" y="209459"/>
                  </a:cubicBezTo>
                  <a:cubicBezTo>
                    <a:pt x="216232" y="206467"/>
                    <a:pt x="220464" y="192935"/>
                    <a:pt x="227450" y="174079"/>
                  </a:cubicBezTo>
                  <a:cubicBezTo>
                    <a:pt x="232695" y="159953"/>
                    <a:pt x="239284" y="142637"/>
                    <a:pt x="246623" y="124572"/>
                  </a:cubicBezTo>
                  <a:cubicBezTo>
                    <a:pt x="253235" y="108356"/>
                    <a:pt x="260420" y="91546"/>
                    <a:pt x="267274" y="75748"/>
                  </a:cubicBezTo>
                  <a:cubicBezTo>
                    <a:pt x="283252" y="38872"/>
                    <a:pt x="297489" y="7716"/>
                    <a:pt x="298657" y="3513"/>
                  </a:cubicBezTo>
                  <a:cubicBezTo>
                    <a:pt x="299296" y="1005"/>
                    <a:pt x="301852" y="-491"/>
                    <a:pt x="304343" y="147"/>
                  </a:cubicBezTo>
                  <a:cubicBezTo>
                    <a:pt x="306833" y="785"/>
                    <a:pt x="308354" y="3315"/>
                    <a:pt x="307715" y="5802"/>
                  </a:cubicBezTo>
                  <a:cubicBezTo>
                    <a:pt x="306613" y="10466"/>
                    <a:pt x="292243" y="47409"/>
                    <a:pt x="275560" y="88774"/>
                  </a:cubicBezTo>
                  <a:cubicBezTo>
                    <a:pt x="271483" y="98873"/>
                    <a:pt x="267252" y="109215"/>
                    <a:pt x="262998" y="119402"/>
                  </a:cubicBezTo>
                  <a:cubicBezTo>
                    <a:pt x="258612" y="129853"/>
                    <a:pt x="254205" y="140128"/>
                    <a:pt x="250061" y="149832"/>
                  </a:cubicBezTo>
                  <a:cubicBezTo>
                    <a:pt x="241554" y="169810"/>
                    <a:pt x="234105" y="187280"/>
                    <a:pt x="229808" y="198524"/>
                  </a:cubicBezTo>
                  <a:cubicBezTo>
                    <a:pt x="227604" y="204288"/>
                    <a:pt x="226083" y="208095"/>
                    <a:pt x="226039" y="209459"/>
                  </a:cubicBezTo>
                  <a:cubicBezTo>
                    <a:pt x="226039" y="212143"/>
                    <a:pt x="223857" y="214322"/>
                    <a:pt x="221169" y="214322"/>
                  </a:cubicBezTo>
                  <a:close/>
                  <a:moveTo>
                    <a:pt x="63879" y="65605"/>
                  </a:moveTo>
                  <a:cubicBezTo>
                    <a:pt x="69455" y="73152"/>
                    <a:pt x="81840" y="88642"/>
                    <a:pt x="97003" y="106838"/>
                  </a:cubicBezTo>
                  <a:cubicBezTo>
                    <a:pt x="103637" y="114803"/>
                    <a:pt x="110777" y="123318"/>
                    <a:pt x="118182" y="131855"/>
                  </a:cubicBezTo>
                  <a:cubicBezTo>
                    <a:pt x="122942" y="137334"/>
                    <a:pt x="127791" y="142835"/>
                    <a:pt x="132661" y="148225"/>
                  </a:cubicBezTo>
                  <a:cubicBezTo>
                    <a:pt x="140221" y="156630"/>
                    <a:pt x="147780" y="164771"/>
                    <a:pt x="154898" y="172340"/>
                  </a:cubicBezTo>
                  <a:cubicBezTo>
                    <a:pt x="169268" y="187588"/>
                    <a:pt x="181918" y="200372"/>
                    <a:pt x="189543" y="207545"/>
                  </a:cubicBezTo>
                  <a:cubicBezTo>
                    <a:pt x="191461" y="209437"/>
                    <a:pt x="194546" y="209437"/>
                    <a:pt x="196441" y="207523"/>
                  </a:cubicBezTo>
                  <a:cubicBezTo>
                    <a:pt x="198337" y="205608"/>
                    <a:pt x="198315" y="202528"/>
                    <a:pt x="196397" y="200636"/>
                  </a:cubicBezTo>
                  <a:cubicBezTo>
                    <a:pt x="188816" y="192759"/>
                    <a:pt x="176210" y="178281"/>
                    <a:pt x="161642" y="161537"/>
                  </a:cubicBezTo>
                  <a:cubicBezTo>
                    <a:pt x="154325" y="153132"/>
                    <a:pt x="146546" y="144133"/>
                    <a:pt x="138612" y="135156"/>
                  </a:cubicBezTo>
                  <a:cubicBezTo>
                    <a:pt x="130810" y="126311"/>
                    <a:pt x="122854" y="117488"/>
                    <a:pt x="115273" y="109039"/>
                  </a:cubicBezTo>
                  <a:cubicBezTo>
                    <a:pt x="101543" y="93769"/>
                    <a:pt x="88959" y="79863"/>
                    <a:pt x="80276" y="69918"/>
                  </a:cubicBezTo>
                  <a:cubicBezTo>
                    <a:pt x="74876" y="63735"/>
                    <a:pt x="70953" y="59180"/>
                    <a:pt x="69234" y="56870"/>
                  </a:cubicBezTo>
                  <a:cubicBezTo>
                    <a:pt x="69234" y="57266"/>
                    <a:pt x="69146" y="57728"/>
                    <a:pt x="69102" y="57992"/>
                  </a:cubicBezTo>
                  <a:cubicBezTo>
                    <a:pt x="69124" y="57486"/>
                    <a:pt x="69058" y="56980"/>
                    <a:pt x="68904" y="56496"/>
                  </a:cubicBezTo>
                  <a:cubicBezTo>
                    <a:pt x="68727" y="56342"/>
                    <a:pt x="68595" y="56188"/>
                    <a:pt x="68705" y="56144"/>
                  </a:cubicBezTo>
                  <a:lnTo>
                    <a:pt x="68793" y="56100"/>
                  </a:lnTo>
                  <a:cubicBezTo>
                    <a:pt x="68551" y="55528"/>
                    <a:pt x="68220" y="55000"/>
                    <a:pt x="67758" y="54538"/>
                  </a:cubicBezTo>
                  <a:cubicBezTo>
                    <a:pt x="65928" y="52734"/>
                    <a:pt x="62953" y="52734"/>
                    <a:pt x="61146" y="54560"/>
                  </a:cubicBezTo>
                  <a:cubicBezTo>
                    <a:pt x="60529" y="55154"/>
                    <a:pt x="58810" y="57354"/>
                    <a:pt x="60529" y="60655"/>
                  </a:cubicBezTo>
                  <a:cubicBezTo>
                    <a:pt x="60970" y="61513"/>
                    <a:pt x="62094" y="63207"/>
                    <a:pt x="63879" y="65605"/>
                  </a:cubicBezTo>
                  <a:close/>
                  <a:moveTo>
                    <a:pt x="68904" y="56496"/>
                  </a:moveTo>
                  <a:cubicBezTo>
                    <a:pt x="69014" y="56606"/>
                    <a:pt x="69124" y="56716"/>
                    <a:pt x="69212" y="56848"/>
                  </a:cubicBezTo>
                  <a:lnTo>
                    <a:pt x="69234" y="56870"/>
                  </a:lnTo>
                  <a:cubicBezTo>
                    <a:pt x="69278" y="56342"/>
                    <a:pt x="69190" y="55880"/>
                    <a:pt x="68771" y="56100"/>
                  </a:cubicBezTo>
                  <a:lnTo>
                    <a:pt x="68837" y="56298"/>
                  </a:lnTo>
                  <a:lnTo>
                    <a:pt x="68904" y="56496"/>
                  </a:lnTo>
                  <a:close/>
                  <a:moveTo>
                    <a:pt x="208430" y="228381"/>
                  </a:moveTo>
                  <a:cubicBezTo>
                    <a:pt x="207549" y="225829"/>
                    <a:pt x="204794" y="224465"/>
                    <a:pt x="202237" y="225323"/>
                  </a:cubicBezTo>
                  <a:cubicBezTo>
                    <a:pt x="189940" y="229173"/>
                    <a:pt x="167461" y="235796"/>
                    <a:pt x="141962" y="243739"/>
                  </a:cubicBezTo>
                  <a:cubicBezTo>
                    <a:pt x="129069" y="247766"/>
                    <a:pt x="115405" y="252078"/>
                    <a:pt x="101895" y="256567"/>
                  </a:cubicBezTo>
                  <a:cubicBezTo>
                    <a:pt x="84463" y="262376"/>
                    <a:pt x="67317" y="268448"/>
                    <a:pt x="52220" y="273861"/>
                  </a:cubicBezTo>
                  <a:cubicBezTo>
                    <a:pt x="26920" y="282904"/>
                    <a:pt x="7504" y="290407"/>
                    <a:pt x="2567" y="293047"/>
                  </a:cubicBezTo>
                  <a:cubicBezTo>
                    <a:pt x="253" y="294191"/>
                    <a:pt x="-650" y="297008"/>
                    <a:pt x="496" y="299296"/>
                  </a:cubicBezTo>
                  <a:cubicBezTo>
                    <a:pt x="1664" y="301606"/>
                    <a:pt x="4463" y="302508"/>
                    <a:pt x="6777" y="301364"/>
                  </a:cubicBezTo>
                  <a:cubicBezTo>
                    <a:pt x="13058" y="298350"/>
                    <a:pt x="42920" y="289175"/>
                    <a:pt x="78006" y="277997"/>
                  </a:cubicBezTo>
                  <a:cubicBezTo>
                    <a:pt x="93499" y="273069"/>
                    <a:pt x="110028" y="267766"/>
                    <a:pt x="125984" y="262442"/>
                  </a:cubicBezTo>
                  <a:cubicBezTo>
                    <a:pt x="137003" y="258745"/>
                    <a:pt x="147758" y="254983"/>
                    <a:pt x="157786" y="251484"/>
                  </a:cubicBezTo>
                  <a:cubicBezTo>
                    <a:pt x="177995" y="244421"/>
                    <a:pt x="195185" y="238239"/>
                    <a:pt x="205367" y="234542"/>
                  </a:cubicBezTo>
                  <a:cubicBezTo>
                    <a:pt x="207924" y="233684"/>
                    <a:pt x="209290" y="230912"/>
                    <a:pt x="208430" y="228381"/>
                  </a:cubicBezTo>
                  <a:close/>
                  <a:moveTo>
                    <a:pt x="216915" y="239427"/>
                  </a:moveTo>
                  <a:cubicBezTo>
                    <a:pt x="214271" y="239031"/>
                    <a:pt x="211780" y="240857"/>
                    <a:pt x="211362" y="243519"/>
                  </a:cubicBezTo>
                  <a:cubicBezTo>
                    <a:pt x="209290" y="255533"/>
                    <a:pt x="206689" y="275115"/>
                    <a:pt x="203868" y="297976"/>
                  </a:cubicBezTo>
                  <a:cubicBezTo>
                    <a:pt x="202480" y="309417"/>
                    <a:pt x="200959" y="321651"/>
                    <a:pt x="199505" y="334192"/>
                  </a:cubicBezTo>
                  <a:cubicBezTo>
                    <a:pt x="198116" y="346140"/>
                    <a:pt x="196750" y="358373"/>
                    <a:pt x="195361" y="370343"/>
                  </a:cubicBezTo>
                  <a:cubicBezTo>
                    <a:pt x="193136" y="389595"/>
                    <a:pt x="190910" y="408254"/>
                    <a:pt x="188331" y="424316"/>
                  </a:cubicBezTo>
                  <a:cubicBezTo>
                    <a:pt x="185246" y="443546"/>
                    <a:pt x="181940" y="458992"/>
                    <a:pt x="177841" y="466979"/>
                  </a:cubicBezTo>
                  <a:cubicBezTo>
                    <a:pt x="176629" y="469245"/>
                    <a:pt x="177466" y="472061"/>
                    <a:pt x="179736" y="473294"/>
                  </a:cubicBezTo>
                  <a:cubicBezTo>
                    <a:pt x="182006" y="474504"/>
                    <a:pt x="184827" y="473668"/>
                    <a:pt x="186061" y="471401"/>
                  </a:cubicBezTo>
                  <a:cubicBezTo>
                    <a:pt x="192430" y="460180"/>
                    <a:pt x="198447" y="434459"/>
                    <a:pt x="203538" y="403677"/>
                  </a:cubicBezTo>
                  <a:cubicBezTo>
                    <a:pt x="205521" y="391575"/>
                    <a:pt x="207417" y="378682"/>
                    <a:pt x="209092" y="365590"/>
                  </a:cubicBezTo>
                  <a:cubicBezTo>
                    <a:pt x="210171" y="357141"/>
                    <a:pt x="211141" y="348604"/>
                    <a:pt x="212023" y="340155"/>
                  </a:cubicBezTo>
                  <a:cubicBezTo>
                    <a:pt x="213411" y="326997"/>
                    <a:pt x="214579" y="314060"/>
                    <a:pt x="215659" y="301980"/>
                  </a:cubicBezTo>
                  <a:cubicBezTo>
                    <a:pt x="217753" y="278063"/>
                    <a:pt x="219384" y="257447"/>
                    <a:pt x="221014" y="244971"/>
                  </a:cubicBezTo>
                  <a:cubicBezTo>
                    <a:pt x="221411" y="242309"/>
                    <a:pt x="219582" y="239845"/>
                    <a:pt x="216915" y="239427"/>
                  </a:cubicBezTo>
                  <a:close/>
                  <a:moveTo>
                    <a:pt x="349830" y="362752"/>
                  </a:moveTo>
                  <a:cubicBezTo>
                    <a:pt x="345202" y="357229"/>
                    <a:pt x="340861" y="352125"/>
                    <a:pt x="337423" y="348164"/>
                  </a:cubicBezTo>
                  <a:cubicBezTo>
                    <a:pt x="329048" y="338593"/>
                    <a:pt x="320717" y="328978"/>
                    <a:pt x="312299" y="319429"/>
                  </a:cubicBezTo>
                  <a:cubicBezTo>
                    <a:pt x="306679" y="313070"/>
                    <a:pt x="301037" y="306755"/>
                    <a:pt x="295351" y="300462"/>
                  </a:cubicBezTo>
                  <a:cubicBezTo>
                    <a:pt x="286800" y="291023"/>
                    <a:pt x="278183" y="281672"/>
                    <a:pt x="269522" y="272343"/>
                  </a:cubicBezTo>
                  <a:cubicBezTo>
                    <a:pt x="256541" y="258327"/>
                    <a:pt x="243428" y="244465"/>
                    <a:pt x="230337" y="230538"/>
                  </a:cubicBezTo>
                  <a:cubicBezTo>
                    <a:pt x="228530" y="228557"/>
                    <a:pt x="225444" y="228381"/>
                    <a:pt x="223461" y="230186"/>
                  </a:cubicBezTo>
                  <a:cubicBezTo>
                    <a:pt x="221455" y="231968"/>
                    <a:pt x="221279" y="235048"/>
                    <a:pt x="223086" y="237050"/>
                  </a:cubicBezTo>
                  <a:cubicBezTo>
                    <a:pt x="235560" y="251506"/>
                    <a:pt x="247924" y="266028"/>
                    <a:pt x="260420" y="280462"/>
                  </a:cubicBezTo>
                  <a:cubicBezTo>
                    <a:pt x="268750" y="290077"/>
                    <a:pt x="277103" y="299692"/>
                    <a:pt x="285544" y="309197"/>
                  </a:cubicBezTo>
                  <a:cubicBezTo>
                    <a:pt x="291186" y="315556"/>
                    <a:pt x="296850" y="321871"/>
                    <a:pt x="302580" y="328142"/>
                  </a:cubicBezTo>
                  <a:cubicBezTo>
                    <a:pt x="311153" y="337537"/>
                    <a:pt x="319836" y="346844"/>
                    <a:pt x="328497" y="356173"/>
                  </a:cubicBezTo>
                  <a:lnTo>
                    <a:pt x="371142" y="403105"/>
                  </a:lnTo>
                  <a:cubicBezTo>
                    <a:pt x="372817" y="405041"/>
                    <a:pt x="375770" y="405261"/>
                    <a:pt x="377731" y="403567"/>
                  </a:cubicBezTo>
                  <a:cubicBezTo>
                    <a:pt x="379671" y="401873"/>
                    <a:pt x="379869" y="398924"/>
                    <a:pt x="378172" y="396988"/>
                  </a:cubicBezTo>
                  <a:cubicBezTo>
                    <a:pt x="370966" y="388363"/>
                    <a:pt x="359704" y="374567"/>
                    <a:pt x="349830" y="362752"/>
                  </a:cubicBezTo>
                  <a:close/>
                  <a:moveTo>
                    <a:pt x="428024" y="194079"/>
                  </a:moveTo>
                  <a:cubicBezTo>
                    <a:pt x="425842" y="194607"/>
                    <a:pt x="423660" y="195047"/>
                    <a:pt x="421456" y="195465"/>
                  </a:cubicBezTo>
                  <a:cubicBezTo>
                    <a:pt x="418040" y="196081"/>
                    <a:pt x="414646" y="196609"/>
                    <a:pt x="411230" y="197137"/>
                  </a:cubicBezTo>
                  <a:cubicBezTo>
                    <a:pt x="404068" y="198282"/>
                    <a:pt x="396883" y="199360"/>
                    <a:pt x="389698" y="200372"/>
                  </a:cubicBezTo>
                  <a:cubicBezTo>
                    <a:pt x="382514" y="201384"/>
                    <a:pt x="375329" y="202352"/>
                    <a:pt x="368145" y="203188"/>
                  </a:cubicBezTo>
                  <a:cubicBezTo>
                    <a:pt x="355362" y="204794"/>
                    <a:pt x="342558" y="206071"/>
                    <a:pt x="329775" y="207523"/>
                  </a:cubicBezTo>
                  <a:cubicBezTo>
                    <a:pt x="321246" y="208469"/>
                    <a:pt x="312695" y="209525"/>
                    <a:pt x="304166" y="210581"/>
                  </a:cubicBezTo>
                  <a:cubicBezTo>
                    <a:pt x="282789" y="213221"/>
                    <a:pt x="261433" y="216082"/>
                    <a:pt x="240100" y="219118"/>
                  </a:cubicBezTo>
                  <a:cubicBezTo>
                    <a:pt x="237433" y="219448"/>
                    <a:pt x="235516" y="221868"/>
                    <a:pt x="235824" y="224531"/>
                  </a:cubicBezTo>
                  <a:cubicBezTo>
                    <a:pt x="236155" y="227193"/>
                    <a:pt x="238579" y="229107"/>
                    <a:pt x="241246" y="228799"/>
                  </a:cubicBezTo>
                  <a:cubicBezTo>
                    <a:pt x="256673" y="227347"/>
                    <a:pt x="272100" y="226159"/>
                    <a:pt x="287527" y="224839"/>
                  </a:cubicBezTo>
                  <a:cubicBezTo>
                    <a:pt x="297819" y="223959"/>
                    <a:pt x="308133" y="223057"/>
                    <a:pt x="318425" y="222001"/>
                  </a:cubicBezTo>
                  <a:cubicBezTo>
                    <a:pt x="326998" y="221120"/>
                    <a:pt x="335571" y="220130"/>
                    <a:pt x="344145" y="219030"/>
                  </a:cubicBezTo>
                  <a:cubicBezTo>
                    <a:pt x="352718" y="217930"/>
                    <a:pt x="361269" y="216632"/>
                    <a:pt x="369820" y="215312"/>
                  </a:cubicBezTo>
                  <a:cubicBezTo>
                    <a:pt x="375616" y="214410"/>
                    <a:pt x="381412" y="213441"/>
                    <a:pt x="387208" y="212385"/>
                  </a:cubicBezTo>
                  <a:cubicBezTo>
                    <a:pt x="395869" y="210801"/>
                    <a:pt x="404486" y="209063"/>
                    <a:pt x="413103" y="207237"/>
                  </a:cubicBezTo>
                  <a:cubicBezTo>
                    <a:pt x="416564" y="206489"/>
                    <a:pt x="420024" y="205784"/>
                    <a:pt x="423462" y="204948"/>
                  </a:cubicBezTo>
                  <a:cubicBezTo>
                    <a:pt x="425820" y="204376"/>
                    <a:pt x="428156" y="203782"/>
                    <a:pt x="430470" y="203078"/>
                  </a:cubicBezTo>
                  <a:cubicBezTo>
                    <a:pt x="432960" y="202418"/>
                    <a:pt x="434437" y="199866"/>
                    <a:pt x="433754" y="197379"/>
                  </a:cubicBezTo>
                  <a:cubicBezTo>
                    <a:pt x="433115" y="194893"/>
                    <a:pt x="430536" y="193419"/>
                    <a:pt x="428024" y="194079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35"/>
            <p:cNvSpPr/>
            <p:nvPr/>
          </p:nvSpPr>
          <p:spPr>
            <a:xfrm>
              <a:off x="4403778" y="1754468"/>
              <a:ext cx="29113" cy="31442"/>
            </a:xfrm>
            <a:custGeom>
              <a:rect b="b" l="l" r="r" t="t"/>
              <a:pathLst>
                <a:path extrusionOk="0" h="62883" w="58226">
                  <a:moveTo>
                    <a:pt x="29113" y="0"/>
                  </a:moveTo>
                  <a:cubicBezTo>
                    <a:pt x="45179" y="0"/>
                    <a:pt x="58226" y="14082"/>
                    <a:pt x="58226" y="31442"/>
                  </a:cubicBezTo>
                  <a:cubicBezTo>
                    <a:pt x="58226" y="48780"/>
                    <a:pt x="45179" y="62884"/>
                    <a:pt x="29113" y="62884"/>
                  </a:cubicBezTo>
                  <a:cubicBezTo>
                    <a:pt x="13047" y="62884"/>
                    <a:pt x="0" y="48780"/>
                    <a:pt x="0" y="31442"/>
                  </a:cubicBezTo>
                  <a:cubicBezTo>
                    <a:pt x="22" y="14082"/>
                    <a:pt x="13047" y="0"/>
                    <a:pt x="29113" y="0"/>
                  </a:cubicBezTo>
                  <a:lnTo>
                    <a:pt x="29113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35"/>
            <p:cNvSpPr/>
            <p:nvPr/>
          </p:nvSpPr>
          <p:spPr>
            <a:xfrm>
              <a:off x="4508515" y="1830196"/>
              <a:ext cx="159696" cy="174819"/>
            </a:xfrm>
            <a:custGeom>
              <a:rect b="b" l="l" r="r" t="t"/>
              <a:pathLst>
                <a:path extrusionOk="0" h="349638" w="319392">
                  <a:moveTo>
                    <a:pt x="141206" y="63289"/>
                  </a:moveTo>
                  <a:cubicBezTo>
                    <a:pt x="142858" y="36336"/>
                    <a:pt x="147663" y="11473"/>
                    <a:pt x="159167" y="4410"/>
                  </a:cubicBezTo>
                  <a:cubicBezTo>
                    <a:pt x="187377" y="-12906"/>
                    <a:pt x="263476" y="23882"/>
                    <a:pt x="269338" y="60715"/>
                  </a:cubicBezTo>
                  <a:cubicBezTo>
                    <a:pt x="270506" y="68042"/>
                    <a:pt x="265217" y="78581"/>
                    <a:pt x="256556" y="90308"/>
                  </a:cubicBezTo>
                  <a:cubicBezTo>
                    <a:pt x="268523" y="84918"/>
                    <a:pt x="279168" y="82740"/>
                    <a:pt x="286374" y="86370"/>
                  </a:cubicBezTo>
                  <a:cubicBezTo>
                    <a:pt x="315752" y="101244"/>
                    <a:pt x="331906" y="189585"/>
                    <a:pt x="307465" y="216032"/>
                  </a:cubicBezTo>
                  <a:cubicBezTo>
                    <a:pt x="303653" y="220125"/>
                    <a:pt x="296137" y="221907"/>
                    <a:pt x="286440" y="222083"/>
                  </a:cubicBezTo>
                  <a:cubicBezTo>
                    <a:pt x="294705" y="229146"/>
                    <a:pt x="300281" y="236517"/>
                    <a:pt x="301096" y="243865"/>
                  </a:cubicBezTo>
                  <a:cubicBezTo>
                    <a:pt x="304975" y="278630"/>
                    <a:pt x="244435" y="340413"/>
                    <a:pt x="210870" y="332162"/>
                  </a:cubicBezTo>
                  <a:cubicBezTo>
                    <a:pt x="206881" y="331172"/>
                    <a:pt x="202804" y="327476"/>
                    <a:pt x="198748" y="321865"/>
                  </a:cubicBezTo>
                  <a:cubicBezTo>
                    <a:pt x="197889" y="327630"/>
                    <a:pt x="196126" y="332360"/>
                    <a:pt x="193261" y="335617"/>
                  </a:cubicBezTo>
                  <a:cubicBezTo>
                    <a:pt x="170980" y="361030"/>
                    <a:pt x="88291" y="350161"/>
                    <a:pt x="72731" y="317003"/>
                  </a:cubicBezTo>
                  <a:cubicBezTo>
                    <a:pt x="67773" y="306397"/>
                    <a:pt x="76456" y="282678"/>
                    <a:pt x="88820" y="257859"/>
                  </a:cubicBezTo>
                  <a:cubicBezTo>
                    <a:pt x="71233" y="271765"/>
                    <a:pt x="53844" y="281424"/>
                    <a:pt x="42649" y="277310"/>
                  </a:cubicBezTo>
                  <a:cubicBezTo>
                    <a:pt x="11949" y="266066"/>
                    <a:pt x="-13462" y="180410"/>
                    <a:pt x="7916" y="151256"/>
                  </a:cubicBezTo>
                  <a:cubicBezTo>
                    <a:pt x="13403" y="143797"/>
                    <a:pt x="29646" y="141421"/>
                    <a:pt x="49326" y="141685"/>
                  </a:cubicBezTo>
                  <a:cubicBezTo>
                    <a:pt x="36169" y="134072"/>
                    <a:pt x="26428" y="125447"/>
                    <a:pt x="24599" y="116118"/>
                  </a:cubicBezTo>
                  <a:cubicBezTo>
                    <a:pt x="17855" y="81859"/>
                    <a:pt x="73040" y="14465"/>
                    <a:pt x="107156" y="19438"/>
                  </a:cubicBezTo>
                  <a:cubicBezTo>
                    <a:pt x="117448" y="20934"/>
                    <a:pt x="129789" y="39988"/>
                    <a:pt x="141206" y="63289"/>
                  </a:cubicBezTo>
                  <a:lnTo>
                    <a:pt x="141206" y="63289"/>
                  </a:lnTo>
                  <a:close/>
                  <a:moveTo>
                    <a:pt x="150616" y="170970"/>
                  </a:moveTo>
                  <a:lnTo>
                    <a:pt x="150704" y="186064"/>
                  </a:lnTo>
                  <a:lnTo>
                    <a:pt x="157051" y="189167"/>
                  </a:lnTo>
                  <a:lnTo>
                    <a:pt x="166859" y="183996"/>
                  </a:lnTo>
                  <a:lnTo>
                    <a:pt x="168269" y="170354"/>
                  </a:lnTo>
                  <a:lnTo>
                    <a:pt x="161525" y="163886"/>
                  </a:lnTo>
                  <a:lnTo>
                    <a:pt x="150616" y="170970"/>
                  </a:lnTo>
                  <a:lnTo>
                    <a:pt x="150616" y="17097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35"/>
            <p:cNvSpPr/>
            <p:nvPr/>
          </p:nvSpPr>
          <p:spPr>
            <a:xfrm>
              <a:off x="4531044" y="1861423"/>
              <a:ext cx="122826" cy="133205"/>
            </a:xfrm>
            <a:custGeom>
              <a:rect b="b" l="l" r="r" t="t"/>
              <a:pathLst>
                <a:path extrusionOk="0" h="266409" w="245652">
                  <a:moveTo>
                    <a:pt x="59674" y="97384"/>
                  </a:moveTo>
                  <a:lnTo>
                    <a:pt x="3982" y="82048"/>
                  </a:lnTo>
                  <a:cubicBezTo>
                    <a:pt x="1337" y="81564"/>
                    <a:pt x="-404" y="79012"/>
                    <a:pt x="81" y="76372"/>
                  </a:cubicBezTo>
                  <a:cubicBezTo>
                    <a:pt x="588" y="73731"/>
                    <a:pt x="3122" y="71993"/>
                    <a:pt x="5767" y="72477"/>
                  </a:cubicBezTo>
                  <a:cubicBezTo>
                    <a:pt x="15574" y="73797"/>
                    <a:pt x="25293" y="75315"/>
                    <a:pt x="34968" y="77406"/>
                  </a:cubicBezTo>
                  <a:cubicBezTo>
                    <a:pt x="38803" y="78242"/>
                    <a:pt x="42660" y="79166"/>
                    <a:pt x="46450" y="80222"/>
                  </a:cubicBezTo>
                  <a:cubicBezTo>
                    <a:pt x="52136" y="81806"/>
                    <a:pt x="57712" y="83721"/>
                    <a:pt x="63310" y="85613"/>
                  </a:cubicBezTo>
                  <a:lnTo>
                    <a:pt x="82439" y="92742"/>
                  </a:lnTo>
                  <a:lnTo>
                    <a:pt x="87707" y="94942"/>
                  </a:lnTo>
                  <a:cubicBezTo>
                    <a:pt x="87883" y="95030"/>
                    <a:pt x="90241" y="96086"/>
                    <a:pt x="91079" y="96614"/>
                  </a:cubicBezTo>
                  <a:cubicBezTo>
                    <a:pt x="95619" y="99474"/>
                    <a:pt x="92820" y="104051"/>
                    <a:pt x="91784" y="104689"/>
                  </a:cubicBezTo>
                  <a:cubicBezTo>
                    <a:pt x="90197" y="105855"/>
                    <a:pt x="88103" y="105855"/>
                    <a:pt x="86539" y="104843"/>
                  </a:cubicBezTo>
                  <a:lnTo>
                    <a:pt x="86539" y="104821"/>
                  </a:lnTo>
                  <a:cubicBezTo>
                    <a:pt x="86649" y="104579"/>
                    <a:pt x="86296" y="104425"/>
                    <a:pt x="85856" y="104315"/>
                  </a:cubicBezTo>
                  <a:cubicBezTo>
                    <a:pt x="85635" y="104117"/>
                    <a:pt x="85437" y="103897"/>
                    <a:pt x="85260" y="103655"/>
                  </a:cubicBezTo>
                  <a:cubicBezTo>
                    <a:pt x="85194" y="103545"/>
                    <a:pt x="85128" y="103457"/>
                    <a:pt x="85062" y="103347"/>
                  </a:cubicBezTo>
                  <a:lnTo>
                    <a:pt x="85216" y="103677"/>
                  </a:lnTo>
                  <a:cubicBezTo>
                    <a:pt x="85282" y="103809"/>
                    <a:pt x="85349" y="103941"/>
                    <a:pt x="85415" y="104073"/>
                  </a:cubicBezTo>
                  <a:lnTo>
                    <a:pt x="85481" y="104227"/>
                  </a:lnTo>
                  <a:cubicBezTo>
                    <a:pt x="84952" y="104117"/>
                    <a:pt x="84401" y="104073"/>
                    <a:pt x="84335" y="104073"/>
                  </a:cubicBezTo>
                  <a:lnTo>
                    <a:pt x="79068" y="102555"/>
                  </a:lnTo>
                  <a:lnTo>
                    <a:pt x="59674" y="97384"/>
                  </a:lnTo>
                  <a:close/>
                  <a:moveTo>
                    <a:pt x="85613" y="104249"/>
                  </a:moveTo>
                  <a:lnTo>
                    <a:pt x="85503" y="104227"/>
                  </a:lnTo>
                  <a:cubicBezTo>
                    <a:pt x="85833" y="104865"/>
                    <a:pt x="86252" y="105437"/>
                    <a:pt x="86561" y="104843"/>
                  </a:cubicBezTo>
                  <a:cubicBezTo>
                    <a:pt x="86318" y="104689"/>
                    <a:pt x="86076" y="104513"/>
                    <a:pt x="85878" y="104315"/>
                  </a:cubicBezTo>
                  <a:lnTo>
                    <a:pt x="85613" y="104249"/>
                  </a:lnTo>
                  <a:close/>
                  <a:moveTo>
                    <a:pt x="111949" y="125482"/>
                  </a:moveTo>
                  <a:cubicBezTo>
                    <a:pt x="112919" y="125306"/>
                    <a:pt x="113580" y="124998"/>
                    <a:pt x="113095" y="124492"/>
                  </a:cubicBezTo>
                  <a:cubicBezTo>
                    <a:pt x="112765" y="124844"/>
                    <a:pt x="112390" y="125152"/>
                    <a:pt x="111971" y="125394"/>
                  </a:cubicBezTo>
                  <a:lnTo>
                    <a:pt x="111949" y="125482"/>
                  </a:lnTo>
                  <a:close/>
                  <a:moveTo>
                    <a:pt x="107475" y="116835"/>
                  </a:moveTo>
                  <a:cubicBezTo>
                    <a:pt x="106947" y="117055"/>
                    <a:pt x="106219" y="117561"/>
                    <a:pt x="105448" y="118419"/>
                  </a:cubicBezTo>
                  <a:cubicBezTo>
                    <a:pt x="104875" y="119079"/>
                    <a:pt x="103949" y="120729"/>
                    <a:pt x="103398" y="121411"/>
                  </a:cubicBezTo>
                  <a:lnTo>
                    <a:pt x="99101" y="126890"/>
                  </a:lnTo>
                  <a:lnTo>
                    <a:pt x="85723" y="143106"/>
                  </a:lnTo>
                  <a:lnTo>
                    <a:pt x="41029" y="194064"/>
                  </a:lnTo>
                  <a:cubicBezTo>
                    <a:pt x="39111" y="195956"/>
                    <a:pt x="39111" y="199037"/>
                    <a:pt x="41007" y="200951"/>
                  </a:cubicBezTo>
                  <a:cubicBezTo>
                    <a:pt x="42902" y="202865"/>
                    <a:pt x="45988" y="202865"/>
                    <a:pt x="47883" y="200973"/>
                  </a:cubicBezTo>
                  <a:cubicBezTo>
                    <a:pt x="53393" y="196022"/>
                    <a:pt x="59674" y="190214"/>
                    <a:pt x="66021" y="183943"/>
                  </a:cubicBezTo>
                  <a:cubicBezTo>
                    <a:pt x="69900" y="180114"/>
                    <a:pt x="73822" y="176132"/>
                    <a:pt x="77569" y="172083"/>
                  </a:cubicBezTo>
                  <a:cubicBezTo>
                    <a:pt x="80765" y="168629"/>
                    <a:pt x="83828" y="165131"/>
                    <a:pt x="86671" y="161698"/>
                  </a:cubicBezTo>
                  <a:cubicBezTo>
                    <a:pt x="89822" y="157936"/>
                    <a:pt x="92665" y="154217"/>
                    <a:pt x="95288" y="150785"/>
                  </a:cubicBezTo>
                  <a:cubicBezTo>
                    <a:pt x="97007" y="148475"/>
                    <a:pt x="98726" y="146142"/>
                    <a:pt x="100401" y="143744"/>
                  </a:cubicBezTo>
                  <a:cubicBezTo>
                    <a:pt x="102847" y="140224"/>
                    <a:pt x="105227" y="136637"/>
                    <a:pt x="107608" y="133029"/>
                  </a:cubicBezTo>
                  <a:lnTo>
                    <a:pt x="111398" y="127022"/>
                  </a:lnTo>
                  <a:cubicBezTo>
                    <a:pt x="111553" y="126736"/>
                    <a:pt x="111751" y="126098"/>
                    <a:pt x="111949" y="125482"/>
                  </a:cubicBezTo>
                  <a:lnTo>
                    <a:pt x="111729" y="125526"/>
                  </a:lnTo>
                  <a:lnTo>
                    <a:pt x="111971" y="125394"/>
                  </a:lnTo>
                  <a:cubicBezTo>
                    <a:pt x="112214" y="124668"/>
                    <a:pt x="112500" y="124030"/>
                    <a:pt x="112831" y="124272"/>
                  </a:cubicBezTo>
                  <a:cubicBezTo>
                    <a:pt x="112941" y="124338"/>
                    <a:pt x="113029" y="124404"/>
                    <a:pt x="113095" y="124492"/>
                  </a:cubicBezTo>
                  <a:cubicBezTo>
                    <a:pt x="113911" y="123567"/>
                    <a:pt x="114374" y="122313"/>
                    <a:pt x="114263" y="120993"/>
                  </a:cubicBezTo>
                  <a:cubicBezTo>
                    <a:pt x="114197" y="118859"/>
                    <a:pt x="113007" y="117935"/>
                    <a:pt x="112368" y="117385"/>
                  </a:cubicBezTo>
                  <a:cubicBezTo>
                    <a:pt x="111090" y="116285"/>
                    <a:pt x="109437" y="116065"/>
                    <a:pt x="107475" y="116835"/>
                  </a:cubicBezTo>
                  <a:close/>
                  <a:moveTo>
                    <a:pt x="119310" y="129970"/>
                  </a:moveTo>
                  <a:cubicBezTo>
                    <a:pt x="118605" y="130520"/>
                    <a:pt x="119509" y="130872"/>
                    <a:pt x="120610" y="131070"/>
                  </a:cubicBezTo>
                  <a:lnTo>
                    <a:pt x="120544" y="130850"/>
                  </a:lnTo>
                  <a:cubicBezTo>
                    <a:pt x="120104" y="130630"/>
                    <a:pt x="119685" y="130322"/>
                    <a:pt x="119310" y="129970"/>
                  </a:cubicBezTo>
                  <a:close/>
                  <a:moveTo>
                    <a:pt x="242749" y="150829"/>
                  </a:moveTo>
                  <a:cubicBezTo>
                    <a:pt x="241250" y="150213"/>
                    <a:pt x="239597" y="150433"/>
                    <a:pt x="238341" y="151291"/>
                  </a:cubicBezTo>
                  <a:lnTo>
                    <a:pt x="234705" y="150829"/>
                  </a:lnTo>
                  <a:cubicBezTo>
                    <a:pt x="231090" y="150389"/>
                    <a:pt x="227498" y="149729"/>
                    <a:pt x="223928" y="148959"/>
                  </a:cubicBezTo>
                  <a:cubicBezTo>
                    <a:pt x="220335" y="148189"/>
                    <a:pt x="216787" y="147264"/>
                    <a:pt x="213239" y="146252"/>
                  </a:cubicBezTo>
                  <a:cubicBezTo>
                    <a:pt x="205107" y="144030"/>
                    <a:pt x="197085" y="141346"/>
                    <a:pt x="189063" y="138639"/>
                  </a:cubicBezTo>
                  <a:cubicBezTo>
                    <a:pt x="183729" y="136857"/>
                    <a:pt x="178374" y="135031"/>
                    <a:pt x="173040" y="133183"/>
                  </a:cubicBezTo>
                  <a:cubicBezTo>
                    <a:pt x="159619" y="128562"/>
                    <a:pt x="146263" y="123765"/>
                    <a:pt x="133106" y="118375"/>
                  </a:cubicBezTo>
                  <a:cubicBezTo>
                    <a:pt x="130638" y="117275"/>
                    <a:pt x="127751" y="118353"/>
                    <a:pt x="126649" y="120817"/>
                  </a:cubicBezTo>
                  <a:cubicBezTo>
                    <a:pt x="126164" y="121873"/>
                    <a:pt x="126274" y="122995"/>
                    <a:pt x="126539" y="124030"/>
                  </a:cubicBezTo>
                  <a:cubicBezTo>
                    <a:pt x="124952" y="122357"/>
                    <a:pt x="123211" y="121851"/>
                    <a:pt x="122065" y="122005"/>
                  </a:cubicBezTo>
                  <a:cubicBezTo>
                    <a:pt x="119487" y="122291"/>
                    <a:pt x="117635" y="124602"/>
                    <a:pt x="117922" y="127154"/>
                  </a:cubicBezTo>
                  <a:cubicBezTo>
                    <a:pt x="118054" y="128276"/>
                    <a:pt x="118561" y="129244"/>
                    <a:pt x="119310" y="129970"/>
                  </a:cubicBezTo>
                  <a:lnTo>
                    <a:pt x="119420" y="129904"/>
                  </a:lnTo>
                  <a:cubicBezTo>
                    <a:pt x="119861" y="129596"/>
                    <a:pt x="120236" y="130058"/>
                    <a:pt x="120544" y="130850"/>
                  </a:cubicBezTo>
                  <a:cubicBezTo>
                    <a:pt x="120897" y="131004"/>
                    <a:pt x="121272" y="131136"/>
                    <a:pt x="121668" y="131224"/>
                  </a:cubicBezTo>
                  <a:cubicBezTo>
                    <a:pt x="121316" y="131180"/>
                    <a:pt x="120963" y="131136"/>
                    <a:pt x="120610" y="131070"/>
                  </a:cubicBezTo>
                  <a:cubicBezTo>
                    <a:pt x="121228" y="132897"/>
                    <a:pt x="121492" y="136087"/>
                    <a:pt x="121602" y="136395"/>
                  </a:cubicBezTo>
                  <a:cubicBezTo>
                    <a:pt x="123057" y="140598"/>
                    <a:pt x="124313" y="144888"/>
                    <a:pt x="125503" y="149179"/>
                  </a:cubicBezTo>
                  <a:cubicBezTo>
                    <a:pt x="126715" y="153513"/>
                    <a:pt x="127817" y="157870"/>
                    <a:pt x="128853" y="162248"/>
                  </a:cubicBezTo>
                  <a:cubicBezTo>
                    <a:pt x="129845" y="166275"/>
                    <a:pt x="130748" y="170301"/>
                    <a:pt x="131652" y="174328"/>
                  </a:cubicBezTo>
                  <a:cubicBezTo>
                    <a:pt x="133437" y="182447"/>
                    <a:pt x="134980" y="190610"/>
                    <a:pt x="136611" y="198751"/>
                  </a:cubicBezTo>
                  <a:cubicBezTo>
                    <a:pt x="138241" y="206936"/>
                    <a:pt x="140027" y="215099"/>
                    <a:pt x="141702" y="223306"/>
                  </a:cubicBezTo>
                  <a:cubicBezTo>
                    <a:pt x="143376" y="231007"/>
                    <a:pt x="145426" y="238730"/>
                    <a:pt x="146969" y="246563"/>
                  </a:cubicBezTo>
                  <a:cubicBezTo>
                    <a:pt x="147960" y="251535"/>
                    <a:pt x="148754" y="256552"/>
                    <a:pt x="149018" y="261613"/>
                  </a:cubicBezTo>
                  <a:cubicBezTo>
                    <a:pt x="149040" y="264297"/>
                    <a:pt x="151244" y="266453"/>
                    <a:pt x="153933" y="266409"/>
                  </a:cubicBezTo>
                  <a:cubicBezTo>
                    <a:pt x="156622" y="266387"/>
                    <a:pt x="158781" y="264187"/>
                    <a:pt x="158759" y="261503"/>
                  </a:cubicBezTo>
                  <a:cubicBezTo>
                    <a:pt x="158892" y="255914"/>
                    <a:pt x="158473" y="250369"/>
                    <a:pt x="157768" y="244802"/>
                  </a:cubicBezTo>
                  <a:cubicBezTo>
                    <a:pt x="156754" y="236837"/>
                    <a:pt x="155101" y="228917"/>
                    <a:pt x="153911" y="221040"/>
                  </a:cubicBezTo>
                  <a:cubicBezTo>
                    <a:pt x="152104" y="210654"/>
                    <a:pt x="150451" y="200247"/>
                    <a:pt x="148269" y="189950"/>
                  </a:cubicBezTo>
                  <a:cubicBezTo>
                    <a:pt x="146043" y="179564"/>
                    <a:pt x="143288" y="169311"/>
                    <a:pt x="140269" y="159124"/>
                  </a:cubicBezTo>
                  <a:cubicBezTo>
                    <a:pt x="138903" y="154701"/>
                    <a:pt x="137492" y="150301"/>
                    <a:pt x="135971" y="145922"/>
                  </a:cubicBezTo>
                  <a:cubicBezTo>
                    <a:pt x="134407" y="141500"/>
                    <a:pt x="132776" y="137143"/>
                    <a:pt x="130947" y="132853"/>
                  </a:cubicBezTo>
                  <a:cubicBezTo>
                    <a:pt x="130748" y="132347"/>
                    <a:pt x="129404" y="128716"/>
                    <a:pt x="128104" y="126230"/>
                  </a:cubicBezTo>
                  <a:cubicBezTo>
                    <a:pt x="128456" y="126560"/>
                    <a:pt x="128610" y="127044"/>
                    <a:pt x="129073" y="127242"/>
                  </a:cubicBezTo>
                  <a:cubicBezTo>
                    <a:pt x="142054" y="133689"/>
                    <a:pt x="155101" y="140004"/>
                    <a:pt x="168567" y="145306"/>
                  </a:cubicBezTo>
                  <a:cubicBezTo>
                    <a:pt x="173966" y="147418"/>
                    <a:pt x="179476" y="149377"/>
                    <a:pt x="185007" y="151115"/>
                  </a:cubicBezTo>
                  <a:cubicBezTo>
                    <a:pt x="193382" y="153733"/>
                    <a:pt x="201867" y="155823"/>
                    <a:pt x="210418" y="157694"/>
                  </a:cubicBezTo>
                  <a:cubicBezTo>
                    <a:pt x="214275" y="158486"/>
                    <a:pt x="218154" y="159190"/>
                    <a:pt x="222054" y="159696"/>
                  </a:cubicBezTo>
                  <a:cubicBezTo>
                    <a:pt x="225999" y="160224"/>
                    <a:pt x="229944" y="160598"/>
                    <a:pt x="233911" y="160730"/>
                  </a:cubicBezTo>
                  <a:cubicBezTo>
                    <a:pt x="234991" y="160774"/>
                    <a:pt x="238936" y="161170"/>
                    <a:pt x="241118" y="160488"/>
                  </a:cubicBezTo>
                  <a:cubicBezTo>
                    <a:pt x="243278" y="159784"/>
                    <a:pt x="244710" y="158530"/>
                    <a:pt x="245283" y="156924"/>
                  </a:cubicBezTo>
                  <a:cubicBezTo>
                    <a:pt x="246297" y="154547"/>
                    <a:pt x="245151" y="151819"/>
                    <a:pt x="242749" y="150829"/>
                  </a:cubicBezTo>
                  <a:close/>
                  <a:moveTo>
                    <a:pt x="213195" y="31112"/>
                  </a:moveTo>
                  <a:lnTo>
                    <a:pt x="213129" y="31156"/>
                  </a:lnTo>
                  <a:cubicBezTo>
                    <a:pt x="213812" y="31310"/>
                    <a:pt x="214914" y="31530"/>
                    <a:pt x="214649" y="30914"/>
                  </a:cubicBezTo>
                  <a:lnTo>
                    <a:pt x="214583" y="30936"/>
                  </a:lnTo>
                  <a:cubicBezTo>
                    <a:pt x="214099" y="31068"/>
                    <a:pt x="213658" y="31112"/>
                    <a:pt x="213195" y="31112"/>
                  </a:cubicBezTo>
                  <a:close/>
                  <a:moveTo>
                    <a:pt x="131872" y="98726"/>
                  </a:moveTo>
                  <a:cubicBezTo>
                    <a:pt x="139101" y="90365"/>
                    <a:pt x="147013" y="83170"/>
                    <a:pt x="155145" y="76328"/>
                  </a:cubicBezTo>
                  <a:cubicBezTo>
                    <a:pt x="160126" y="72125"/>
                    <a:pt x="165261" y="68143"/>
                    <a:pt x="170374" y="64138"/>
                  </a:cubicBezTo>
                  <a:cubicBezTo>
                    <a:pt x="178109" y="58065"/>
                    <a:pt x="185845" y="51971"/>
                    <a:pt x="193845" y="45986"/>
                  </a:cubicBezTo>
                  <a:lnTo>
                    <a:pt x="210528" y="33532"/>
                  </a:lnTo>
                  <a:cubicBezTo>
                    <a:pt x="210616" y="33466"/>
                    <a:pt x="211983" y="31970"/>
                    <a:pt x="213129" y="31156"/>
                  </a:cubicBezTo>
                  <a:lnTo>
                    <a:pt x="212908" y="31090"/>
                  </a:lnTo>
                  <a:lnTo>
                    <a:pt x="213195" y="31112"/>
                  </a:lnTo>
                  <a:cubicBezTo>
                    <a:pt x="213834" y="30650"/>
                    <a:pt x="214407" y="30452"/>
                    <a:pt x="214627" y="30870"/>
                  </a:cubicBezTo>
                  <a:lnTo>
                    <a:pt x="214649" y="30914"/>
                  </a:lnTo>
                  <a:cubicBezTo>
                    <a:pt x="217074" y="30166"/>
                    <a:pt x="218484" y="27592"/>
                    <a:pt x="217757" y="25149"/>
                  </a:cubicBezTo>
                  <a:cubicBezTo>
                    <a:pt x="217514" y="24159"/>
                    <a:pt x="215156" y="20595"/>
                    <a:pt x="210793" y="22311"/>
                  </a:cubicBezTo>
                  <a:cubicBezTo>
                    <a:pt x="209250" y="22905"/>
                    <a:pt x="205503" y="25017"/>
                    <a:pt x="205327" y="25105"/>
                  </a:cubicBezTo>
                  <a:cubicBezTo>
                    <a:pt x="202793" y="26513"/>
                    <a:pt x="200302" y="27988"/>
                    <a:pt x="197834" y="29528"/>
                  </a:cubicBezTo>
                  <a:cubicBezTo>
                    <a:pt x="194198" y="31772"/>
                    <a:pt x="190627" y="34126"/>
                    <a:pt x="187035" y="36459"/>
                  </a:cubicBezTo>
                  <a:cubicBezTo>
                    <a:pt x="180027" y="41145"/>
                    <a:pt x="173018" y="45722"/>
                    <a:pt x="166319" y="50694"/>
                  </a:cubicBezTo>
                  <a:cubicBezTo>
                    <a:pt x="161757" y="54061"/>
                    <a:pt x="157349" y="57559"/>
                    <a:pt x="153095" y="61278"/>
                  </a:cubicBezTo>
                  <a:cubicBezTo>
                    <a:pt x="142517" y="70519"/>
                    <a:pt x="132908" y="80860"/>
                    <a:pt x="124225" y="92676"/>
                  </a:cubicBezTo>
                  <a:cubicBezTo>
                    <a:pt x="122550" y="94788"/>
                    <a:pt x="122903" y="97846"/>
                    <a:pt x="125018" y="99519"/>
                  </a:cubicBezTo>
                  <a:cubicBezTo>
                    <a:pt x="127112" y="101191"/>
                    <a:pt x="130197" y="100839"/>
                    <a:pt x="131872" y="98726"/>
                  </a:cubicBezTo>
                  <a:close/>
                  <a:moveTo>
                    <a:pt x="93922" y="49682"/>
                  </a:moveTo>
                  <a:cubicBezTo>
                    <a:pt x="94451" y="55755"/>
                    <a:pt x="95222" y="61784"/>
                    <a:pt x="96059" y="67483"/>
                  </a:cubicBezTo>
                  <a:cubicBezTo>
                    <a:pt x="97624" y="78176"/>
                    <a:pt x="99541" y="87637"/>
                    <a:pt x="101018" y="94084"/>
                  </a:cubicBezTo>
                  <a:cubicBezTo>
                    <a:pt x="101481" y="96724"/>
                    <a:pt x="103993" y="98506"/>
                    <a:pt x="106638" y="98044"/>
                  </a:cubicBezTo>
                  <a:cubicBezTo>
                    <a:pt x="109305" y="97582"/>
                    <a:pt x="111068" y="95074"/>
                    <a:pt x="110627" y="92412"/>
                  </a:cubicBezTo>
                  <a:cubicBezTo>
                    <a:pt x="109834" y="86009"/>
                    <a:pt x="109283" y="76636"/>
                    <a:pt x="108489" y="66096"/>
                  </a:cubicBezTo>
                  <a:cubicBezTo>
                    <a:pt x="108070" y="60442"/>
                    <a:pt x="107630" y="54479"/>
                    <a:pt x="107035" y="48472"/>
                  </a:cubicBezTo>
                  <a:cubicBezTo>
                    <a:pt x="106307" y="41013"/>
                    <a:pt x="105338" y="33510"/>
                    <a:pt x="104566" y="26513"/>
                  </a:cubicBezTo>
                  <a:cubicBezTo>
                    <a:pt x="103663" y="18196"/>
                    <a:pt x="102781" y="10605"/>
                    <a:pt x="102385" y="4621"/>
                  </a:cubicBezTo>
                  <a:cubicBezTo>
                    <a:pt x="102362" y="2046"/>
                    <a:pt x="100247" y="-22"/>
                    <a:pt x="97668" y="0"/>
                  </a:cubicBezTo>
                  <a:cubicBezTo>
                    <a:pt x="95090" y="44"/>
                    <a:pt x="93018" y="2134"/>
                    <a:pt x="93040" y="4709"/>
                  </a:cubicBezTo>
                  <a:cubicBezTo>
                    <a:pt x="92776" y="10870"/>
                    <a:pt x="92643" y="18702"/>
                    <a:pt x="92842" y="27284"/>
                  </a:cubicBezTo>
                  <a:cubicBezTo>
                    <a:pt x="93018" y="34434"/>
                    <a:pt x="93305" y="42091"/>
                    <a:pt x="93922" y="496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35"/>
            <p:cNvSpPr/>
            <p:nvPr/>
          </p:nvSpPr>
          <p:spPr>
            <a:xfrm>
              <a:off x="4511883" y="1837521"/>
              <a:ext cx="152218" cy="166082"/>
            </a:xfrm>
            <a:custGeom>
              <a:rect b="b" l="l" r="r" t="t"/>
              <a:pathLst>
                <a:path extrusionOk="0" h="332164" w="304435">
                  <a:moveTo>
                    <a:pt x="150270" y="146993"/>
                  </a:moveTo>
                  <a:cubicBezTo>
                    <a:pt x="150182" y="144881"/>
                    <a:pt x="153025" y="135200"/>
                    <a:pt x="157874" y="121756"/>
                  </a:cubicBezTo>
                  <a:cubicBezTo>
                    <a:pt x="161444" y="111921"/>
                    <a:pt x="165896" y="99819"/>
                    <a:pt x="170987" y="87234"/>
                  </a:cubicBezTo>
                  <a:cubicBezTo>
                    <a:pt x="175549" y="75947"/>
                    <a:pt x="180596" y="64285"/>
                    <a:pt x="185400" y="53328"/>
                  </a:cubicBezTo>
                  <a:cubicBezTo>
                    <a:pt x="196618" y="27849"/>
                    <a:pt x="206777" y="6418"/>
                    <a:pt x="207615" y="3492"/>
                  </a:cubicBezTo>
                  <a:cubicBezTo>
                    <a:pt x="208254" y="1005"/>
                    <a:pt x="210789" y="-491"/>
                    <a:pt x="213301" y="147"/>
                  </a:cubicBezTo>
                  <a:cubicBezTo>
                    <a:pt x="215791" y="785"/>
                    <a:pt x="217290" y="3316"/>
                    <a:pt x="216651" y="5802"/>
                  </a:cubicBezTo>
                  <a:cubicBezTo>
                    <a:pt x="215924" y="9058"/>
                    <a:pt x="206205" y="34955"/>
                    <a:pt x="194722" y="63867"/>
                  </a:cubicBezTo>
                  <a:cubicBezTo>
                    <a:pt x="191946" y="70908"/>
                    <a:pt x="189014" y="78103"/>
                    <a:pt x="186061" y="85166"/>
                  </a:cubicBezTo>
                  <a:cubicBezTo>
                    <a:pt x="182998" y="92427"/>
                    <a:pt x="179890" y="99555"/>
                    <a:pt x="176981" y="106266"/>
                  </a:cubicBezTo>
                  <a:cubicBezTo>
                    <a:pt x="170987" y="120106"/>
                    <a:pt x="165697" y="132163"/>
                    <a:pt x="162634" y="139930"/>
                  </a:cubicBezTo>
                  <a:cubicBezTo>
                    <a:pt x="161157" y="143671"/>
                    <a:pt x="160033" y="146113"/>
                    <a:pt x="160011" y="146993"/>
                  </a:cubicBezTo>
                  <a:cubicBezTo>
                    <a:pt x="160011" y="149678"/>
                    <a:pt x="157830" y="151856"/>
                    <a:pt x="155141" y="151856"/>
                  </a:cubicBezTo>
                  <a:cubicBezTo>
                    <a:pt x="152452" y="151856"/>
                    <a:pt x="150270" y="149678"/>
                    <a:pt x="150270" y="146993"/>
                  </a:cubicBezTo>
                  <a:close/>
                  <a:moveTo>
                    <a:pt x="50700" y="40104"/>
                  </a:moveTo>
                  <a:lnTo>
                    <a:pt x="50920" y="40368"/>
                  </a:lnTo>
                  <a:cubicBezTo>
                    <a:pt x="50920" y="39884"/>
                    <a:pt x="50832" y="39488"/>
                    <a:pt x="50457" y="39708"/>
                  </a:cubicBezTo>
                  <a:lnTo>
                    <a:pt x="50567" y="39950"/>
                  </a:lnTo>
                  <a:cubicBezTo>
                    <a:pt x="50634" y="39994"/>
                    <a:pt x="50700" y="40038"/>
                    <a:pt x="50700" y="40104"/>
                  </a:cubicBezTo>
                  <a:close/>
                  <a:moveTo>
                    <a:pt x="44661" y="47915"/>
                  </a:moveTo>
                  <a:cubicBezTo>
                    <a:pt x="48496" y="53218"/>
                    <a:pt x="57003" y="64109"/>
                    <a:pt x="67449" y="76871"/>
                  </a:cubicBezTo>
                  <a:cubicBezTo>
                    <a:pt x="72033" y="82459"/>
                    <a:pt x="76948" y="88422"/>
                    <a:pt x="82083" y="94363"/>
                  </a:cubicBezTo>
                  <a:cubicBezTo>
                    <a:pt x="85366" y="98191"/>
                    <a:pt x="88738" y="102020"/>
                    <a:pt x="92132" y="105760"/>
                  </a:cubicBezTo>
                  <a:cubicBezTo>
                    <a:pt x="97422" y="111591"/>
                    <a:pt x="102711" y="117224"/>
                    <a:pt x="107714" y="122438"/>
                  </a:cubicBezTo>
                  <a:cubicBezTo>
                    <a:pt x="117829" y="132978"/>
                    <a:pt x="126755" y="141757"/>
                    <a:pt x="132133" y="146729"/>
                  </a:cubicBezTo>
                  <a:cubicBezTo>
                    <a:pt x="134028" y="148622"/>
                    <a:pt x="137113" y="148600"/>
                    <a:pt x="139009" y="146685"/>
                  </a:cubicBezTo>
                  <a:cubicBezTo>
                    <a:pt x="140904" y="144793"/>
                    <a:pt x="140904" y="141713"/>
                    <a:pt x="138987" y="139820"/>
                  </a:cubicBezTo>
                  <a:cubicBezTo>
                    <a:pt x="133785" y="134276"/>
                    <a:pt x="125190" y="124132"/>
                    <a:pt x="115163" y="112427"/>
                  </a:cubicBezTo>
                  <a:cubicBezTo>
                    <a:pt x="110138" y="106552"/>
                    <a:pt x="104783" y="100260"/>
                    <a:pt x="99295" y="94011"/>
                  </a:cubicBezTo>
                  <a:cubicBezTo>
                    <a:pt x="93873" y="87872"/>
                    <a:pt x="88298" y="81777"/>
                    <a:pt x="83008" y="75947"/>
                  </a:cubicBezTo>
                  <a:cubicBezTo>
                    <a:pt x="73399" y="65385"/>
                    <a:pt x="64540" y="55836"/>
                    <a:pt x="58435" y="49015"/>
                  </a:cubicBezTo>
                  <a:cubicBezTo>
                    <a:pt x="54865" y="44989"/>
                    <a:pt x="52220" y="42018"/>
                    <a:pt x="50942" y="40368"/>
                  </a:cubicBezTo>
                  <a:cubicBezTo>
                    <a:pt x="50942" y="40698"/>
                    <a:pt x="50898" y="41094"/>
                    <a:pt x="50876" y="41314"/>
                  </a:cubicBezTo>
                  <a:cubicBezTo>
                    <a:pt x="50854" y="40852"/>
                    <a:pt x="50744" y="40390"/>
                    <a:pt x="50589" y="39950"/>
                  </a:cubicBezTo>
                  <a:cubicBezTo>
                    <a:pt x="50479" y="39862"/>
                    <a:pt x="50369" y="39774"/>
                    <a:pt x="50435" y="39730"/>
                  </a:cubicBezTo>
                  <a:lnTo>
                    <a:pt x="50479" y="39708"/>
                  </a:lnTo>
                  <a:cubicBezTo>
                    <a:pt x="50259" y="39202"/>
                    <a:pt x="49928" y="38740"/>
                    <a:pt x="49510" y="38322"/>
                  </a:cubicBezTo>
                  <a:cubicBezTo>
                    <a:pt x="47680" y="36496"/>
                    <a:pt x="44727" y="36518"/>
                    <a:pt x="42920" y="38344"/>
                  </a:cubicBezTo>
                  <a:cubicBezTo>
                    <a:pt x="42303" y="38894"/>
                    <a:pt x="40606" y="41006"/>
                    <a:pt x="42237" y="44263"/>
                  </a:cubicBezTo>
                  <a:cubicBezTo>
                    <a:pt x="42545" y="44901"/>
                    <a:pt x="43361" y="46155"/>
                    <a:pt x="44661" y="47915"/>
                  </a:cubicBezTo>
                  <a:close/>
                  <a:moveTo>
                    <a:pt x="147692" y="159667"/>
                  </a:moveTo>
                  <a:cubicBezTo>
                    <a:pt x="146832" y="157115"/>
                    <a:pt x="144055" y="155750"/>
                    <a:pt x="141499" y="156609"/>
                  </a:cubicBezTo>
                  <a:cubicBezTo>
                    <a:pt x="132926" y="159205"/>
                    <a:pt x="117256" y="163605"/>
                    <a:pt x="99493" y="169018"/>
                  </a:cubicBezTo>
                  <a:cubicBezTo>
                    <a:pt x="90524" y="171746"/>
                    <a:pt x="81003" y="174695"/>
                    <a:pt x="71614" y="177819"/>
                  </a:cubicBezTo>
                  <a:cubicBezTo>
                    <a:pt x="59493" y="181890"/>
                    <a:pt x="47614" y="186202"/>
                    <a:pt x="37146" y="190053"/>
                  </a:cubicBezTo>
                  <a:cubicBezTo>
                    <a:pt x="19493" y="196521"/>
                    <a:pt x="5983" y="201934"/>
                    <a:pt x="2567" y="203804"/>
                  </a:cubicBezTo>
                  <a:cubicBezTo>
                    <a:pt x="253" y="204970"/>
                    <a:pt x="-650" y="207765"/>
                    <a:pt x="496" y="210075"/>
                  </a:cubicBezTo>
                  <a:cubicBezTo>
                    <a:pt x="1664" y="212363"/>
                    <a:pt x="4463" y="213287"/>
                    <a:pt x="6777" y="212143"/>
                  </a:cubicBezTo>
                  <a:cubicBezTo>
                    <a:pt x="11140" y="210097"/>
                    <a:pt x="31901" y="204024"/>
                    <a:pt x="56253" y="196433"/>
                  </a:cubicBezTo>
                  <a:cubicBezTo>
                    <a:pt x="67030" y="193067"/>
                    <a:pt x="78512" y="189437"/>
                    <a:pt x="89598" y="185696"/>
                  </a:cubicBezTo>
                  <a:cubicBezTo>
                    <a:pt x="97267" y="183122"/>
                    <a:pt x="104716" y="180437"/>
                    <a:pt x="111659" y="177951"/>
                  </a:cubicBezTo>
                  <a:cubicBezTo>
                    <a:pt x="125675" y="172913"/>
                    <a:pt x="137576" y="168490"/>
                    <a:pt x="144628" y="165828"/>
                  </a:cubicBezTo>
                  <a:cubicBezTo>
                    <a:pt x="147163" y="164970"/>
                    <a:pt x="148551" y="162219"/>
                    <a:pt x="147692" y="159667"/>
                  </a:cubicBezTo>
                  <a:close/>
                  <a:moveTo>
                    <a:pt x="152430" y="166356"/>
                  </a:moveTo>
                  <a:cubicBezTo>
                    <a:pt x="149763" y="165960"/>
                    <a:pt x="147273" y="167786"/>
                    <a:pt x="146876" y="170426"/>
                  </a:cubicBezTo>
                  <a:cubicBezTo>
                    <a:pt x="144628" y="182968"/>
                    <a:pt x="141301" y="207325"/>
                    <a:pt x="138127" y="233464"/>
                  </a:cubicBezTo>
                  <a:cubicBezTo>
                    <a:pt x="137113" y="241759"/>
                    <a:pt x="136188" y="250252"/>
                    <a:pt x="135262" y="258569"/>
                  </a:cubicBezTo>
                  <a:cubicBezTo>
                    <a:pt x="133763" y="271925"/>
                    <a:pt x="132331" y="284862"/>
                    <a:pt x="130634" y="296018"/>
                  </a:cubicBezTo>
                  <a:cubicBezTo>
                    <a:pt x="128628" y="309197"/>
                    <a:pt x="126535" y="319803"/>
                    <a:pt x="123802" y="325281"/>
                  </a:cubicBezTo>
                  <a:cubicBezTo>
                    <a:pt x="122568" y="327548"/>
                    <a:pt x="123405" y="330386"/>
                    <a:pt x="125675" y="331596"/>
                  </a:cubicBezTo>
                  <a:cubicBezTo>
                    <a:pt x="127945" y="332828"/>
                    <a:pt x="130788" y="331992"/>
                    <a:pt x="132000" y="329726"/>
                  </a:cubicBezTo>
                  <a:cubicBezTo>
                    <a:pt x="137598" y="320045"/>
                    <a:pt x="143042" y="294764"/>
                    <a:pt x="147251" y="266468"/>
                  </a:cubicBezTo>
                  <a:cubicBezTo>
                    <a:pt x="148177" y="260263"/>
                    <a:pt x="149014" y="253905"/>
                    <a:pt x="149763" y="247524"/>
                  </a:cubicBezTo>
                  <a:cubicBezTo>
                    <a:pt x="150491" y="241165"/>
                    <a:pt x="151152" y="234784"/>
                    <a:pt x="151703" y="228557"/>
                  </a:cubicBezTo>
                  <a:cubicBezTo>
                    <a:pt x="153819" y="204948"/>
                    <a:pt x="155075" y="183430"/>
                    <a:pt x="156507" y="171900"/>
                  </a:cubicBezTo>
                  <a:cubicBezTo>
                    <a:pt x="156904" y="169238"/>
                    <a:pt x="155053" y="166752"/>
                    <a:pt x="152430" y="166356"/>
                  </a:cubicBezTo>
                  <a:close/>
                  <a:moveTo>
                    <a:pt x="237279" y="242177"/>
                  </a:moveTo>
                  <a:cubicBezTo>
                    <a:pt x="231483" y="235488"/>
                    <a:pt x="225775" y="228733"/>
                    <a:pt x="219935" y="222089"/>
                  </a:cubicBezTo>
                  <a:cubicBezTo>
                    <a:pt x="216056" y="217666"/>
                    <a:pt x="212133" y="213265"/>
                    <a:pt x="208166" y="208909"/>
                  </a:cubicBezTo>
                  <a:cubicBezTo>
                    <a:pt x="202216" y="202352"/>
                    <a:pt x="196177" y="195905"/>
                    <a:pt x="190116" y="189459"/>
                  </a:cubicBezTo>
                  <a:cubicBezTo>
                    <a:pt x="181014" y="179777"/>
                    <a:pt x="171780" y="170250"/>
                    <a:pt x="162590" y="160657"/>
                  </a:cubicBezTo>
                  <a:cubicBezTo>
                    <a:pt x="160783" y="158655"/>
                    <a:pt x="157697" y="158501"/>
                    <a:pt x="155714" y="160283"/>
                  </a:cubicBezTo>
                  <a:cubicBezTo>
                    <a:pt x="153708" y="162087"/>
                    <a:pt x="153532" y="165168"/>
                    <a:pt x="155339" y="167170"/>
                  </a:cubicBezTo>
                  <a:cubicBezTo>
                    <a:pt x="163912" y="177291"/>
                    <a:pt x="172397" y="187478"/>
                    <a:pt x="181014" y="197578"/>
                  </a:cubicBezTo>
                  <a:cubicBezTo>
                    <a:pt x="186744" y="204310"/>
                    <a:pt x="192518" y="211021"/>
                    <a:pt x="198359" y="217644"/>
                  </a:cubicBezTo>
                  <a:cubicBezTo>
                    <a:pt x="202260" y="222067"/>
                    <a:pt x="206227" y="226445"/>
                    <a:pt x="210216" y="230802"/>
                  </a:cubicBezTo>
                  <a:cubicBezTo>
                    <a:pt x="216188" y="237314"/>
                    <a:pt x="222293" y="243739"/>
                    <a:pt x="228353" y="250186"/>
                  </a:cubicBezTo>
                  <a:lnTo>
                    <a:pt x="258260" y="282508"/>
                  </a:lnTo>
                  <a:cubicBezTo>
                    <a:pt x="259957" y="284444"/>
                    <a:pt x="262910" y="284664"/>
                    <a:pt x="264849" y="282970"/>
                  </a:cubicBezTo>
                  <a:cubicBezTo>
                    <a:pt x="266789" y="281276"/>
                    <a:pt x="267009" y="278328"/>
                    <a:pt x="265312" y="276391"/>
                  </a:cubicBezTo>
                  <a:lnTo>
                    <a:pt x="237279" y="242177"/>
                  </a:lnTo>
                  <a:close/>
                  <a:moveTo>
                    <a:pt x="298546" y="134936"/>
                  </a:moveTo>
                  <a:lnTo>
                    <a:pt x="286954" y="136894"/>
                  </a:lnTo>
                  <a:lnTo>
                    <a:pt x="257048" y="140789"/>
                  </a:lnTo>
                  <a:cubicBezTo>
                    <a:pt x="248166" y="141845"/>
                    <a:pt x="239285" y="142637"/>
                    <a:pt x="230403" y="143649"/>
                  </a:cubicBezTo>
                  <a:cubicBezTo>
                    <a:pt x="224475" y="144309"/>
                    <a:pt x="218546" y="145057"/>
                    <a:pt x="212640" y="145827"/>
                  </a:cubicBezTo>
                  <a:cubicBezTo>
                    <a:pt x="197764" y="147785"/>
                    <a:pt x="182954" y="149964"/>
                    <a:pt x="168122" y="152230"/>
                  </a:cubicBezTo>
                  <a:cubicBezTo>
                    <a:pt x="165455" y="152560"/>
                    <a:pt x="163560" y="154980"/>
                    <a:pt x="163868" y="157643"/>
                  </a:cubicBezTo>
                  <a:cubicBezTo>
                    <a:pt x="164177" y="160305"/>
                    <a:pt x="166623" y="162219"/>
                    <a:pt x="169290" y="161911"/>
                  </a:cubicBezTo>
                  <a:cubicBezTo>
                    <a:pt x="180023" y="161031"/>
                    <a:pt x="190733" y="160349"/>
                    <a:pt x="201466" y="159513"/>
                  </a:cubicBezTo>
                  <a:cubicBezTo>
                    <a:pt x="208629" y="158963"/>
                    <a:pt x="215813" y="158413"/>
                    <a:pt x="222954" y="157709"/>
                  </a:cubicBezTo>
                  <a:cubicBezTo>
                    <a:pt x="228926" y="157115"/>
                    <a:pt x="234899" y="156410"/>
                    <a:pt x="240849" y="155618"/>
                  </a:cubicBezTo>
                  <a:cubicBezTo>
                    <a:pt x="246822" y="154826"/>
                    <a:pt x="252772" y="153880"/>
                    <a:pt x="258723" y="152912"/>
                  </a:cubicBezTo>
                  <a:cubicBezTo>
                    <a:pt x="262756" y="152230"/>
                    <a:pt x="266789" y="151526"/>
                    <a:pt x="270822" y="150756"/>
                  </a:cubicBezTo>
                  <a:cubicBezTo>
                    <a:pt x="276860" y="149590"/>
                    <a:pt x="282855" y="148313"/>
                    <a:pt x="288827" y="146993"/>
                  </a:cubicBezTo>
                  <a:lnTo>
                    <a:pt x="300993" y="143935"/>
                  </a:lnTo>
                  <a:cubicBezTo>
                    <a:pt x="303483" y="143275"/>
                    <a:pt x="304938" y="140701"/>
                    <a:pt x="304277" y="138214"/>
                  </a:cubicBezTo>
                  <a:cubicBezTo>
                    <a:pt x="303615" y="135728"/>
                    <a:pt x="301037" y="134276"/>
                    <a:pt x="298546" y="1349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35"/>
            <p:cNvSpPr/>
            <p:nvPr/>
          </p:nvSpPr>
          <p:spPr>
            <a:xfrm>
              <a:off x="4576275" y="1905340"/>
              <a:ext cx="20231" cy="21849"/>
            </a:xfrm>
            <a:custGeom>
              <a:rect b="b" l="l" r="r" t="t"/>
              <a:pathLst>
                <a:path extrusionOk="0" h="43697" w="40462">
                  <a:moveTo>
                    <a:pt x="20231" y="0"/>
                  </a:moveTo>
                  <a:cubicBezTo>
                    <a:pt x="31405" y="0"/>
                    <a:pt x="40463" y="9791"/>
                    <a:pt x="40463" y="21849"/>
                  </a:cubicBezTo>
                  <a:cubicBezTo>
                    <a:pt x="40463" y="33906"/>
                    <a:pt x="31405" y="43697"/>
                    <a:pt x="20231" y="43697"/>
                  </a:cubicBezTo>
                  <a:cubicBezTo>
                    <a:pt x="9080" y="43697"/>
                    <a:pt x="0" y="33906"/>
                    <a:pt x="0" y="21849"/>
                  </a:cubicBezTo>
                  <a:cubicBezTo>
                    <a:pt x="22" y="9791"/>
                    <a:pt x="9102" y="0"/>
                    <a:pt x="20231" y="0"/>
                  </a:cubicBezTo>
                  <a:lnTo>
                    <a:pt x="20231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35"/>
            <p:cNvSpPr/>
            <p:nvPr/>
          </p:nvSpPr>
          <p:spPr>
            <a:xfrm>
              <a:off x="4663398" y="1955972"/>
              <a:ext cx="269217" cy="281892"/>
            </a:xfrm>
            <a:custGeom>
              <a:rect b="b" l="l" r="r" t="t"/>
              <a:pathLst>
                <a:path extrusionOk="0" h="563785" w="538434">
                  <a:moveTo>
                    <a:pt x="538416" y="274433"/>
                  </a:moveTo>
                  <a:cubicBezTo>
                    <a:pt x="538901" y="277118"/>
                    <a:pt x="529513" y="287459"/>
                    <a:pt x="528169" y="289285"/>
                  </a:cubicBezTo>
                  <a:cubicBezTo>
                    <a:pt x="516907" y="304731"/>
                    <a:pt x="500334" y="317999"/>
                    <a:pt x="484752" y="328208"/>
                  </a:cubicBezTo>
                  <a:cubicBezTo>
                    <a:pt x="466615" y="340111"/>
                    <a:pt x="446405" y="346558"/>
                    <a:pt x="425601" y="348428"/>
                  </a:cubicBezTo>
                  <a:cubicBezTo>
                    <a:pt x="429127" y="350805"/>
                    <a:pt x="432455" y="353423"/>
                    <a:pt x="435562" y="356261"/>
                  </a:cubicBezTo>
                  <a:cubicBezTo>
                    <a:pt x="459452" y="378088"/>
                    <a:pt x="461039" y="414371"/>
                    <a:pt x="463816" y="444580"/>
                  </a:cubicBezTo>
                  <a:cubicBezTo>
                    <a:pt x="464102" y="447661"/>
                    <a:pt x="468885" y="474108"/>
                    <a:pt x="465513" y="476066"/>
                  </a:cubicBezTo>
                  <a:cubicBezTo>
                    <a:pt x="456300" y="481391"/>
                    <a:pt x="440984" y="479037"/>
                    <a:pt x="426769" y="474702"/>
                  </a:cubicBezTo>
                  <a:cubicBezTo>
                    <a:pt x="423617" y="474240"/>
                    <a:pt x="421193" y="473866"/>
                    <a:pt x="420377" y="473778"/>
                  </a:cubicBezTo>
                  <a:cubicBezTo>
                    <a:pt x="390405" y="471204"/>
                    <a:pt x="354416" y="469971"/>
                    <a:pt x="332465" y="444888"/>
                  </a:cubicBezTo>
                  <a:cubicBezTo>
                    <a:pt x="330636" y="442798"/>
                    <a:pt x="328895" y="440598"/>
                    <a:pt x="327242" y="438310"/>
                  </a:cubicBezTo>
                  <a:cubicBezTo>
                    <a:pt x="319705" y="467089"/>
                    <a:pt x="307077" y="494637"/>
                    <a:pt x="294074" y="521128"/>
                  </a:cubicBezTo>
                  <a:cubicBezTo>
                    <a:pt x="291473" y="526408"/>
                    <a:pt x="277324" y="562427"/>
                    <a:pt x="270052" y="563769"/>
                  </a:cubicBezTo>
                  <a:cubicBezTo>
                    <a:pt x="267517" y="564253"/>
                    <a:pt x="257886" y="554176"/>
                    <a:pt x="256167" y="552746"/>
                  </a:cubicBezTo>
                  <a:cubicBezTo>
                    <a:pt x="241732" y="540622"/>
                    <a:pt x="229434" y="522888"/>
                    <a:pt x="219980" y="506254"/>
                  </a:cubicBezTo>
                  <a:cubicBezTo>
                    <a:pt x="208961" y="486870"/>
                    <a:pt x="203120" y="465351"/>
                    <a:pt x="201600" y="443304"/>
                  </a:cubicBezTo>
                  <a:cubicBezTo>
                    <a:pt x="199330" y="447001"/>
                    <a:pt x="196817" y="450499"/>
                    <a:pt x="194106" y="453755"/>
                  </a:cubicBezTo>
                  <a:cubicBezTo>
                    <a:pt x="173390" y="478662"/>
                    <a:pt x="139473" y="480049"/>
                    <a:pt x="111065" y="482601"/>
                  </a:cubicBezTo>
                  <a:cubicBezTo>
                    <a:pt x="105202" y="484031"/>
                    <a:pt x="99362" y="484955"/>
                    <a:pt x="94051" y="484933"/>
                  </a:cubicBezTo>
                  <a:cubicBezTo>
                    <a:pt x="87616" y="485615"/>
                    <a:pt x="81599" y="485791"/>
                    <a:pt x="80740" y="484075"/>
                  </a:cubicBezTo>
                  <a:cubicBezTo>
                    <a:pt x="80277" y="483151"/>
                    <a:pt x="79880" y="482183"/>
                    <a:pt x="79549" y="481149"/>
                  </a:cubicBezTo>
                  <a:cubicBezTo>
                    <a:pt x="79285" y="480709"/>
                    <a:pt x="79109" y="480049"/>
                    <a:pt x="78998" y="479191"/>
                  </a:cubicBezTo>
                  <a:cubicBezTo>
                    <a:pt x="76618" y="469443"/>
                    <a:pt x="78866" y="455978"/>
                    <a:pt x="82414" y="443326"/>
                  </a:cubicBezTo>
                  <a:cubicBezTo>
                    <a:pt x="85213" y="412720"/>
                    <a:pt x="88144" y="377450"/>
                    <a:pt x="110910" y="355909"/>
                  </a:cubicBezTo>
                  <a:cubicBezTo>
                    <a:pt x="112916" y="354017"/>
                    <a:pt x="115032" y="352213"/>
                    <a:pt x="117213" y="350519"/>
                  </a:cubicBezTo>
                  <a:cubicBezTo>
                    <a:pt x="90238" y="341938"/>
                    <a:pt x="64497" y="328032"/>
                    <a:pt x="39770" y="313708"/>
                  </a:cubicBezTo>
                  <a:cubicBezTo>
                    <a:pt x="34855" y="310870"/>
                    <a:pt x="1136" y="295160"/>
                    <a:pt x="12" y="287415"/>
                  </a:cubicBezTo>
                  <a:cubicBezTo>
                    <a:pt x="-385" y="284731"/>
                    <a:pt x="9312" y="274697"/>
                    <a:pt x="10701" y="272915"/>
                  </a:cubicBezTo>
                  <a:cubicBezTo>
                    <a:pt x="22403" y="257865"/>
                    <a:pt x="39373" y="245170"/>
                    <a:pt x="55241" y="235466"/>
                  </a:cubicBezTo>
                  <a:cubicBezTo>
                    <a:pt x="73731" y="224179"/>
                    <a:pt x="94139" y="218414"/>
                    <a:pt x="114966" y="217248"/>
                  </a:cubicBezTo>
                  <a:cubicBezTo>
                    <a:pt x="111550" y="214740"/>
                    <a:pt x="108288" y="212034"/>
                    <a:pt x="105269" y="209085"/>
                  </a:cubicBezTo>
                  <a:cubicBezTo>
                    <a:pt x="82018" y="186466"/>
                    <a:pt x="81533" y="150140"/>
                    <a:pt x="79660" y="119864"/>
                  </a:cubicBezTo>
                  <a:cubicBezTo>
                    <a:pt x="79461" y="116784"/>
                    <a:pt x="75450" y="90182"/>
                    <a:pt x="78888" y="88334"/>
                  </a:cubicBezTo>
                  <a:cubicBezTo>
                    <a:pt x="87153" y="83912"/>
                    <a:pt x="99979" y="85628"/>
                    <a:pt x="112563" y="89390"/>
                  </a:cubicBezTo>
                  <a:cubicBezTo>
                    <a:pt x="142514" y="92097"/>
                    <a:pt x="178503" y="93483"/>
                    <a:pt x="200343" y="118654"/>
                  </a:cubicBezTo>
                  <a:cubicBezTo>
                    <a:pt x="202173" y="120744"/>
                    <a:pt x="203892" y="122944"/>
                    <a:pt x="205544" y="125233"/>
                  </a:cubicBezTo>
                  <a:cubicBezTo>
                    <a:pt x="213192" y="96497"/>
                    <a:pt x="225908" y="68994"/>
                    <a:pt x="239021" y="42569"/>
                  </a:cubicBezTo>
                  <a:cubicBezTo>
                    <a:pt x="241644" y="37310"/>
                    <a:pt x="255903" y="1335"/>
                    <a:pt x="263198" y="15"/>
                  </a:cubicBezTo>
                  <a:cubicBezTo>
                    <a:pt x="265732" y="-447"/>
                    <a:pt x="275319" y="9675"/>
                    <a:pt x="277038" y="11105"/>
                  </a:cubicBezTo>
                  <a:cubicBezTo>
                    <a:pt x="291429" y="23294"/>
                    <a:pt x="303661" y="41072"/>
                    <a:pt x="313071" y="57750"/>
                  </a:cubicBezTo>
                  <a:cubicBezTo>
                    <a:pt x="324002" y="77157"/>
                    <a:pt x="329754" y="98698"/>
                    <a:pt x="331187" y="120766"/>
                  </a:cubicBezTo>
                  <a:cubicBezTo>
                    <a:pt x="333501" y="117092"/>
                    <a:pt x="336013" y="113593"/>
                    <a:pt x="338746" y="110337"/>
                  </a:cubicBezTo>
                  <a:cubicBezTo>
                    <a:pt x="359705" y="85342"/>
                    <a:pt x="393953" y="84242"/>
                    <a:pt x="422471" y="81777"/>
                  </a:cubicBezTo>
                  <a:cubicBezTo>
                    <a:pt x="425402" y="81535"/>
                    <a:pt x="450416" y="76871"/>
                    <a:pt x="452201" y="80479"/>
                  </a:cubicBezTo>
                  <a:cubicBezTo>
                    <a:pt x="456521" y="89170"/>
                    <a:pt x="455088" y="102790"/>
                    <a:pt x="451738" y="116168"/>
                  </a:cubicBezTo>
                  <a:cubicBezTo>
                    <a:pt x="449667" y="147984"/>
                    <a:pt x="448918" y="186136"/>
                    <a:pt x="425534" y="209701"/>
                  </a:cubicBezTo>
                  <a:cubicBezTo>
                    <a:pt x="423573" y="211660"/>
                    <a:pt x="421523" y="213530"/>
                    <a:pt x="419408" y="215312"/>
                  </a:cubicBezTo>
                  <a:cubicBezTo>
                    <a:pt x="446625" y="222969"/>
                    <a:pt x="472763" y="236016"/>
                    <a:pt x="497909" y="249482"/>
                  </a:cubicBezTo>
                  <a:cubicBezTo>
                    <a:pt x="502912" y="252188"/>
                    <a:pt x="537094" y="266732"/>
                    <a:pt x="538416" y="2744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35"/>
            <p:cNvSpPr/>
            <p:nvPr/>
          </p:nvSpPr>
          <p:spPr>
            <a:xfrm>
              <a:off x="4712418" y="2012053"/>
              <a:ext cx="162340" cy="166221"/>
            </a:xfrm>
            <a:custGeom>
              <a:rect b="b" l="l" r="r" t="t"/>
              <a:pathLst>
                <a:path extrusionOk="0" h="332441" w="324680">
                  <a:moveTo>
                    <a:pt x="321853" y="233781"/>
                  </a:moveTo>
                  <a:cubicBezTo>
                    <a:pt x="317599" y="226520"/>
                    <a:pt x="308299" y="215826"/>
                    <a:pt x="306646" y="213604"/>
                  </a:cubicBezTo>
                  <a:cubicBezTo>
                    <a:pt x="299968" y="204693"/>
                    <a:pt x="293048" y="195738"/>
                    <a:pt x="285621" y="187333"/>
                  </a:cubicBezTo>
                  <a:cubicBezTo>
                    <a:pt x="283021" y="184406"/>
                    <a:pt x="280376" y="181546"/>
                    <a:pt x="277643" y="178774"/>
                  </a:cubicBezTo>
                  <a:cubicBezTo>
                    <a:pt x="284012" y="175957"/>
                    <a:pt x="289434" y="171711"/>
                    <a:pt x="294172" y="166606"/>
                  </a:cubicBezTo>
                  <a:cubicBezTo>
                    <a:pt x="302128" y="157981"/>
                    <a:pt x="308079" y="146848"/>
                    <a:pt x="313632" y="136947"/>
                  </a:cubicBezTo>
                  <a:cubicBezTo>
                    <a:pt x="316762" y="133272"/>
                    <a:pt x="319495" y="129334"/>
                    <a:pt x="321324" y="125483"/>
                  </a:cubicBezTo>
                  <a:cubicBezTo>
                    <a:pt x="323153" y="121611"/>
                    <a:pt x="324057" y="117760"/>
                    <a:pt x="323880" y="114152"/>
                  </a:cubicBezTo>
                  <a:cubicBezTo>
                    <a:pt x="323792" y="112480"/>
                    <a:pt x="322889" y="109817"/>
                    <a:pt x="319825" y="107661"/>
                  </a:cubicBezTo>
                  <a:cubicBezTo>
                    <a:pt x="315836" y="104867"/>
                    <a:pt x="304178" y="100862"/>
                    <a:pt x="302635" y="100202"/>
                  </a:cubicBezTo>
                  <a:cubicBezTo>
                    <a:pt x="292167" y="95669"/>
                    <a:pt x="280596" y="90323"/>
                    <a:pt x="268982" y="88189"/>
                  </a:cubicBezTo>
                  <a:cubicBezTo>
                    <a:pt x="262260" y="86956"/>
                    <a:pt x="255538" y="86758"/>
                    <a:pt x="248927" y="88167"/>
                  </a:cubicBezTo>
                  <a:cubicBezTo>
                    <a:pt x="249390" y="85966"/>
                    <a:pt x="249786" y="83744"/>
                    <a:pt x="250117" y="81478"/>
                  </a:cubicBezTo>
                  <a:cubicBezTo>
                    <a:pt x="251064" y="74547"/>
                    <a:pt x="251219" y="67418"/>
                    <a:pt x="250447" y="60179"/>
                  </a:cubicBezTo>
                  <a:cubicBezTo>
                    <a:pt x="249808" y="54084"/>
                    <a:pt x="248795" y="47593"/>
                    <a:pt x="247274" y="41235"/>
                  </a:cubicBezTo>
                  <a:cubicBezTo>
                    <a:pt x="245709" y="34700"/>
                    <a:pt x="243593" y="28297"/>
                    <a:pt x="240816" y="22510"/>
                  </a:cubicBezTo>
                  <a:cubicBezTo>
                    <a:pt x="240222" y="21300"/>
                    <a:pt x="237621" y="14611"/>
                    <a:pt x="235814" y="12169"/>
                  </a:cubicBezTo>
                  <a:cubicBezTo>
                    <a:pt x="234381" y="10233"/>
                    <a:pt x="232728" y="9309"/>
                    <a:pt x="231560" y="8935"/>
                  </a:cubicBezTo>
                  <a:cubicBezTo>
                    <a:pt x="229312" y="8165"/>
                    <a:pt x="225169" y="8495"/>
                    <a:pt x="220541" y="10959"/>
                  </a:cubicBezTo>
                  <a:cubicBezTo>
                    <a:pt x="213489" y="14765"/>
                    <a:pt x="203152" y="23545"/>
                    <a:pt x="200993" y="25063"/>
                  </a:cubicBezTo>
                  <a:cubicBezTo>
                    <a:pt x="192442" y="31201"/>
                    <a:pt x="183869" y="37582"/>
                    <a:pt x="175847" y="44535"/>
                  </a:cubicBezTo>
                  <a:cubicBezTo>
                    <a:pt x="173400" y="46647"/>
                    <a:pt x="171020" y="48826"/>
                    <a:pt x="168684" y="51070"/>
                  </a:cubicBezTo>
                  <a:cubicBezTo>
                    <a:pt x="165643" y="44623"/>
                    <a:pt x="161301" y="38990"/>
                    <a:pt x="156188" y="33974"/>
                  </a:cubicBezTo>
                  <a:cubicBezTo>
                    <a:pt x="147262" y="25239"/>
                    <a:pt x="135890" y="18396"/>
                    <a:pt x="125797" y="12015"/>
                  </a:cubicBezTo>
                  <a:cubicBezTo>
                    <a:pt x="122094" y="8649"/>
                    <a:pt x="118171" y="5656"/>
                    <a:pt x="114359" y="3544"/>
                  </a:cubicBezTo>
                  <a:cubicBezTo>
                    <a:pt x="110348" y="1322"/>
                    <a:pt x="106381" y="90"/>
                    <a:pt x="102744" y="2"/>
                  </a:cubicBezTo>
                  <a:cubicBezTo>
                    <a:pt x="100805" y="-42"/>
                    <a:pt x="97675" y="794"/>
                    <a:pt x="95339" y="4336"/>
                  </a:cubicBezTo>
                  <a:cubicBezTo>
                    <a:pt x="92739" y="8253"/>
                    <a:pt x="89279" y="19848"/>
                    <a:pt x="88684" y="21388"/>
                  </a:cubicBezTo>
                  <a:cubicBezTo>
                    <a:pt x="84628" y="31928"/>
                    <a:pt x="79802" y="43567"/>
                    <a:pt x="78347" y="55492"/>
                  </a:cubicBezTo>
                  <a:cubicBezTo>
                    <a:pt x="77620" y="61609"/>
                    <a:pt x="77730" y="67792"/>
                    <a:pt x="79163" y="73975"/>
                  </a:cubicBezTo>
                  <a:cubicBezTo>
                    <a:pt x="77488" y="73513"/>
                    <a:pt x="75813" y="73095"/>
                    <a:pt x="74116" y="72721"/>
                  </a:cubicBezTo>
                  <a:cubicBezTo>
                    <a:pt x="67108" y="71180"/>
                    <a:pt x="59923" y="70476"/>
                    <a:pt x="52672" y="70740"/>
                  </a:cubicBezTo>
                  <a:cubicBezTo>
                    <a:pt x="45488" y="70982"/>
                    <a:pt x="37796" y="71708"/>
                    <a:pt x="30435" y="73249"/>
                  </a:cubicBezTo>
                  <a:cubicBezTo>
                    <a:pt x="25256" y="74327"/>
                    <a:pt x="20231" y="75823"/>
                    <a:pt x="15625" y="77803"/>
                  </a:cubicBezTo>
                  <a:cubicBezTo>
                    <a:pt x="14435" y="78309"/>
                    <a:pt x="7846" y="80510"/>
                    <a:pt x="5466" y="82182"/>
                  </a:cubicBezTo>
                  <a:cubicBezTo>
                    <a:pt x="3438" y="83634"/>
                    <a:pt x="2512" y="85350"/>
                    <a:pt x="2160" y="86604"/>
                  </a:cubicBezTo>
                  <a:cubicBezTo>
                    <a:pt x="1565" y="88717"/>
                    <a:pt x="2050" y="92831"/>
                    <a:pt x="4606" y="97452"/>
                  </a:cubicBezTo>
                  <a:cubicBezTo>
                    <a:pt x="8705" y="104823"/>
                    <a:pt x="17785" y="115758"/>
                    <a:pt x="19394" y="118024"/>
                  </a:cubicBezTo>
                  <a:cubicBezTo>
                    <a:pt x="25851" y="127111"/>
                    <a:pt x="32551" y="136220"/>
                    <a:pt x="39802" y="144824"/>
                  </a:cubicBezTo>
                  <a:cubicBezTo>
                    <a:pt x="42292" y="147750"/>
                    <a:pt x="44827" y="150632"/>
                    <a:pt x="47449" y="153427"/>
                  </a:cubicBezTo>
                  <a:cubicBezTo>
                    <a:pt x="41521" y="155891"/>
                    <a:pt x="36364" y="159587"/>
                    <a:pt x="31780" y="164076"/>
                  </a:cubicBezTo>
                  <a:cubicBezTo>
                    <a:pt x="23824" y="171865"/>
                    <a:pt x="17697" y="182096"/>
                    <a:pt x="12099" y="191557"/>
                  </a:cubicBezTo>
                  <a:cubicBezTo>
                    <a:pt x="9036" y="194946"/>
                    <a:pt x="6215" y="198576"/>
                    <a:pt x="4121" y="202229"/>
                  </a:cubicBezTo>
                  <a:cubicBezTo>
                    <a:pt x="2248" y="205463"/>
                    <a:pt x="904" y="208719"/>
                    <a:pt x="331" y="211844"/>
                  </a:cubicBezTo>
                  <a:cubicBezTo>
                    <a:pt x="176" y="212460"/>
                    <a:pt x="66" y="213032"/>
                    <a:pt x="44" y="213538"/>
                  </a:cubicBezTo>
                  <a:cubicBezTo>
                    <a:pt x="0" y="213978"/>
                    <a:pt x="0" y="214396"/>
                    <a:pt x="22" y="214792"/>
                  </a:cubicBezTo>
                  <a:lnTo>
                    <a:pt x="0" y="216662"/>
                  </a:lnTo>
                  <a:cubicBezTo>
                    <a:pt x="88" y="218049"/>
                    <a:pt x="595" y="219765"/>
                    <a:pt x="2160" y="221371"/>
                  </a:cubicBezTo>
                  <a:cubicBezTo>
                    <a:pt x="3526" y="222779"/>
                    <a:pt x="7030" y="224737"/>
                    <a:pt x="10997" y="226366"/>
                  </a:cubicBezTo>
                  <a:cubicBezTo>
                    <a:pt x="12716" y="227246"/>
                    <a:pt x="14568" y="228038"/>
                    <a:pt x="16507" y="228742"/>
                  </a:cubicBezTo>
                  <a:cubicBezTo>
                    <a:pt x="18226" y="229358"/>
                    <a:pt x="20011" y="229930"/>
                    <a:pt x="21840" y="230414"/>
                  </a:cubicBezTo>
                  <a:cubicBezTo>
                    <a:pt x="32154" y="234771"/>
                    <a:pt x="43526" y="239809"/>
                    <a:pt x="54898" y="241768"/>
                  </a:cubicBezTo>
                  <a:cubicBezTo>
                    <a:pt x="61951" y="242978"/>
                    <a:pt x="69025" y="243022"/>
                    <a:pt x="75901" y="241239"/>
                  </a:cubicBezTo>
                  <a:cubicBezTo>
                    <a:pt x="75306" y="243858"/>
                    <a:pt x="74843" y="246520"/>
                    <a:pt x="74491" y="249204"/>
                  </a:cubicBezTo>
                  <a:cubicBezTo>
                    <a:pt x="73609" y="256069"/>
                    <a:pt x="73521" y="263110"/>
                    <a:pt x="74358" y="270261"/>
                  </a:cubicBezTo>
                  <a:cubicBezTo>
                    <a:pt x="75042" y="276312"/>
                    <a:pt x="76100" y="282737"/>
                    <a:pt x="77664" y="289029"/>
                  </a:cubicBezTo>
                  <a:cubicBezTo>
                    <a:pt x="79273" y="295454"/>
                    <a:pt x="81389" y="301747"/>
                    <a:pt x="84210" y="307446"/>
                  </a:cubicBezTo>
                  <a:cubicBezTo>
                    <a:pt x="84783" y="308612"/>
                    <a:pt x="87361" y="315147"/>
                    <a:pt x="89146" y="317523"/>
                  </a:cubicBezTo>
                  <a:cubicBezTo>
                    <a:pt x="90381" y="319151"/>
                    <a:pt x="91747" y="319943"/>
                    <a:pt x="92739" y="320251"/>
                  </a:cubicBezTo>
                  <a:cubicBezTo>
                    <a:pt x="94788" y="320911"/>
                    <a:pt x="98491" y="320515"/>
                    <a:pt x="102634" y="318249"/>
                  </a:cubicBezTo>
                  <a:cubicBezTo>
                    <a:pt x="109620" y="314421"/>
                    <a:pt x="119780" y="305597"/>
                    <a:pt x="121918" y="304057"/>
                  </a:cubicBezTo>
                  <a:cubicBezTo>
                    <a:pt x="130381" y="297896"/>
                    <a:pt x="138844" y="291472"/>
                    <a:pt x="146755" y="284475"/>
                  </a:cubicBezTo>
                  <a:cubicBezTo>
                    <a:pt x="149819" y="281790"/>
                    <a:pt x="152794" y="278996"/>
                    <a:pt x="155637" y="276114"/>
                  </a:cubicBezTo>
                  <a:cubicBezTo>
                    <a:pt x="158656" y="283309"/>
                    <a:pt x="163307" y="289447"/>
                    <a:pt x="168904" y="294860"/>
                  </a:cubicBezTo>
                  <a:cubicBezTo>
                    <a:pt x="177962" y="303595"/>
                    <a:pt x="189466" y="310350"/>
                    <a:pt x="199626" y="316665"/>
                  </a:cubicBezTo>
                  <a:lnTo>
                    <a:pt x="202844" y="318909"/>
                  </a:lnTo>
                  <a:lnTo>
                    <a:pt x="202161" y="318623"/>
                  </a:lnTo>
                  <a:cubicBezTo>
                    <a:pt x="206326" y="322518"/>
                    <a:pt x="210844" y="326148"/>
                    <a:pt x="215252" y="328656"/>
                  </a:cubicBezTo>
                  <a:cubicBezTo>
                    <a:pt x="219527" y="331099"/>
                    <a:pt x="223759" y="332463"/>
                    <a:pt x="227527" y="332441"/>
                  </a:cubicBezTo>
                  <a:cubicBezTo>
                    <a:pt x="229114" y="332441"/>
                    <a:pt x="231560" y="331605"/>
                    <a:pt x="233367" y="328700"/>
                  </a:cubicBezTo>
                  <a:cubicBezTo>
                    <a:pt x="235814" y="324784"/>
                    <a:pt x="238855" y="313276"/>
                    <a:pt x="239384" y="311780"/>
                  </a:cubicBezTo>
                  <a:cubicBezTo>
                    <a:pt x="243109" y="301219"/>
                    <a:pt x="247626" y="289557"/>
                    <a:pt x="248750" y="277698"/>
                  </a:cubicBezTo>
                  <a:cubicBezTo>
                    <a:pt x="249456" y="270195"/>
                    <a:pt x="248839" y="262604"/>
                    <a:pt x="246040" y="255123"/>
                  </a:cubicBezTo>
                  <a:cubicBezTo>
                    <a:pt x="249345" y="256311"/>
                    <a:pt x="252695" y="257411"/>
                    <a:pt x="256067" y="258336"/>
                  </a:cubicBezTo>
                  <a:cubicBezTo>
                    <a:pt x="262635" y="260096"/>
                    <a:pt x="269202" y="261108"/>
                    <a:pt x="275219" y="260734"/>
                  </a:cubicBezTo>
                  <a:cubicBezTo>
                    <a:pt x="282337" y="260316"/>
                    <a:pt x="289941" y="259392"/>
                    <a:pt x="297191" y="257675"/>
                  </a:cubicBezTo>
                  <a:cubicBezTo>
                    <a:pt x="302304" y="256465"/>
                    <a:pt x="307219" y="254859"/>
                    <a:pt x="311715" y="252769"/>
                  </a:cubicBezTo>
                  <a:cubicBezTo>
                    <a:pt x="312861" y="252241"/>
                    <a:pt x="319318" y="249908"/>
                    <a:pt x="321610" y="248192"/>
                  </a:cubicBezTo>
                  <a:cubicBezTo>
                    <a:pt x="323439" y="246828"/>
                    <a:pt x="324233" y="245222"/>
                    <a:pt x="324519" y="244034"/>
                  </a:cubicBezTo>
                  <a:cubicBezTo>
                    <a:pt x="325026" y="242010"/>
                    <a:pt x="324387" y="238137"/>
                    <a:pt x="321853" y="233781"/>
                  </a:cubicBezTo>
                  <a:close/>
                  <a:moveTo>
                    <a:pt x="247693" y="102710"/>
                  </a:moveTo>
                  <a:cubicBezTo>
                    <a:pt x="253819" y="100356"/>
                    <a:pt x="260211" y="100356"/>
                    <a:pt x="266558" y="101478"/>
                  </a:cubicBezTo>
                  <a:cubicBezTo>
                    <a:pt x="277202" y="103392"/>
                    <a:pt x="287781" y="108343"/>
                    <a:pt x="297368" y="112436"/>
                  </a:cubicBezTo>
                  <a:cubicBezTo>
                    <a:pt x="298382" y="112854"/>
                    <a:pt x="306448" y="116154"/>
                    <a:pt x="310260" y="117716"/>
                  </a:cubicBezTo>
                  <a:cubicBezTo>
                    <a:pt x="309886" y="118904"/>
                    <a:pt x="309313" y="120136"/>
                    <a:pt x="308607" y="121391"/>
                  </a:cubicBezTo>
                  <a:cubicBezTo>
                    <a:pt x="307219" y="123965"/>
                    <a:pt x="305302" y="126495"/>
                    <a:pt x="303230" y="128938"/>
                  </a:cubicBezTo>
                  <a:cubicBezTo>
                    <a:pt x="302943" y="129268"/>
                    <a:pt x="302701" y="129620"/>
                    <a:pt x="302481" y="130016"/>
                  </a:cubicBezTo>
                  <a:cubicBezTo>
                    <a:pt x="297368" y="139257"/>
                    <a:pt x="292056" y="149796"/>
                    <a:pt x="284673" y="157893"/>
                  </a:cubicBezTo>
                  <a:cubicBezTo>
                    <a:pt x="280244" y="162734"/>
                    <a:pt x="275043" y="166694"/>
                    <a:pt x="268519" y="168564"/>
                  </a:cubicBezTo>
                  <a:lnTo>
                    <a:pt x="264244" y="169555"/>
                  </a:lnTo>
                  <a:cubicBezTo>
                    <a:pt x="264178" y="169555"/>
                    <a:pt x="264155" y="169621"/>
                    <a:pt x="264089" y="169621"/>
                  </a:cubicBezTo>
                  <a:cubicBezTo>
                    <a:pt x="264023" y="169467"/>
                    <a:pt x="264067" y="169357"/>
                    <a:pt x="263979" y="169225"/>
                  </a:cubicBezTo>
                  <a:cubicBezTo>
                    <a:pt x="262525" y="166606"/>
                    <a:pt x="257059" y="161326"/>
                    <a:pt x="256376" y="160556"/>
                  </a:cubicBezTo>
                  <a:cubicBezTo>
                    <a:pt x="251770" y="155429"/>
                    <a:pt x="246767" y="149598"/>
                    <a:pt x="240861" y="145594"/>
                  </a:cubicBezTo>
                  <a:cubicBezTo>
                    <a:pt x="238524" y="144009"/>
                    <a:pt x="236056" y="142711"/>
                    <a:pt x="233434" y="141765"/>
                  </a:cubicBezTo>
                  <a:lnTo>
                    <a:pt x="233588" y="141523"/>
                  </a:lnTo>
                  <a:cubicBezTo>
                    <a:pt x="236122" y="137761"/>
                    <a:pt x="238216" y="133668"/>
                    <a:pt x="239847" y="129290"/>
                  </a:cubicBezTo>
                  <a:cubicBezTo>
                    <a:pt x="241456" y="124955"/>
                    <a:pt x="242932" y="120203"/>
                    <a:pt x="243902" y="115428"/>
                  </a:cubicBezTo>
                  <a:cubicBezTo>
                    <a:pt x="244585" y="112017"/>
                    <a:pt x="245004" y="108629"/>
                    <a:pt x="245070" y="105329"/>
                  </a:cubicBezTo>
                  <a:cubicBezTo>
                    <a:pt x="245070" y="105087"/>
                    <a:pt x="245114" y="104581"/>
                    <a:pt x="245158" y="103920"/>
                  </a:cubicBezTo>
                  <a:lnTo>
                    <a:pt x="247693" y="102710"/>
                  </a:lnTo>
                  <a:close/>
                  <a:moveTo>
                    <a:pt x="208045" y="197938"/>
                  </a:moveTo>
                  <a:cubicBezTo>
                    <a:pt x="209610" y="201679"/>
                    <a:pt x="210888" y="205551"/>
                    <a:pt x="211990" y="209512"/>
                  </a:cubicBezTo>
                  <a:cubicBezTo>
                    <a:pt x="213687" y="215584"/>
                    <a:pt x="214987" y="221833"/>
                    <a:pt x="216155" y="227994"/>
                  </a:cubicBezTo>
                  <a:lnTo>
                    <a:pt x="218271" y="239259"/>
                  </a:lnTo>
                  <a:lnTo>
                    <a:pt x="217786" y="239281"/>
                  </a:lnTo>
                  <a:cubicBezTo>
                    <a:pt x="214855" y="239413"/>
                    <a:pt x="211792" y="239105"/>
                    <a:pt x="208772" y="238533"/>
                  </a:cubicBezTo>
                  <a:cubicBezTo>
                    <a:pt x="205555" y="237939"/>
                    <a:pt x="202381" y="237037"/>
                    <a:pt x="199472" y="236025"/>
                  </a:cubicBezTo>
                  <a:cubicBezTo>
                    <a:pt x="196276" y="234947"/>
                    <a:pt x="193279" y="233429"/>
                    <a:pt x="190546" y="231580"/>
                  </a:cubicBezTo>
                  <a:cubicBezTo>
                    <a:pt x="187725" y="229688"/>
                    <a:pt x="185169" y="227466"/>
                    <a:pt x="182833" y="224935"/>
                  </a:cubicBezTo>
                  <a:cubicBezTo>
                    <a:pt x="181202" y="223131"/>
                    <a:pt x="178579" y="222581"/>
                    <a:pt x="176353" y="223549"/>
                  </a:cubicBezTo>
                  <a:cubicBezTo>
                    <a:pt x="174106" y="224517"/>
                    <a:pt x="172739" y="226828"/>
                    <a:pt x="172937" y="229248"/>
                  </a:cubicBezTo>
                  <a:lnTo>
                    <a:pt x="173048" y="233275"/>
                  </a:lnTo>
                  <a:cubicBezTo>
                    <a:pt x="172871" y="237169"/>
                    <a:pt x="171527" y="240667"/>
                    <a:pt x="169610" y="243880"/>
                  </a:cubicBezTo>
                  <a:cubicBezTo>
                    <a:pt x="166216" y="249578"/>
                    <a:pt x="161169" y="254441"/>
                    <a:pt x="156849" y="258974"/>
                  </a:cubicBezTo>
                  <a:cubicBezTo>
                    <a:pt x="156497" y="259348"/>
                    <a:pt x="154182" y="261878"/>
                    <a:pt x="152441" y="263770"/>
                  </a:cubicBezTo>
                  <a:cubicBezTo>
                    <a:pt x="152221" y="263440"/>
                    <a:pt x="152001" y="263110"/>
                    <a:pt x="151802" y="262758"/>
                  </a:cubicBezTo>
                  <a:cubicBezTo>
                    <a:pt x="150722" y="261042"/>
                    <a:pt x="149775" y="259040"/>
                    <a:pt x="148981" y="256993"/>
                  </a:cubicBezTo>
                  <a:lnTo>
                    <a:pt x="148474" y="256421"/>
                  </a:lnTo>
                  <a:lnTo>
                    <a:pt x="147152" y="254067"/>
                  </a:lnTo>
                  <a:cubicBezTo>
                    <a:pt x="143736" y="248610"/>
                    <a:pt x="139681" y="242692"/>
                    <a:pt x="137477" y="236245"/>
                  </a:cubicBezTo>
                  <a:cubicBezTo>
                    <a:pt x="136199" y="232592"/>
                    <a:pt x="135582" y="228742"/>
                    <a:pt x="136243" y="224693"/>
                  </a:cubicBezTo>
                  <a:lnTo>
                    <a:pt x="136816" y="222075"/>
                  </a:lnTo>
                  <a:cubicBezTo>
                    <a:pt x="137301" y="220073"/>
                    <a:pt x="136618" y="217983"/>
                    <a:pt x="135031" y="216684"/>
                  </a:cubicBezTo>
                  <a:cubicBezTo>
                    <a:pt x="133444" y="215408"/>
                    <a:pt x="131262" y="215122"/>
                    <a:pt x="129411" y="216002"/>
                  </a:cubicBezTo>
                  <a:cubicBezTo>
                    <a:pt x="125753" y="217697"/>
                    <a:pt x="121962" y="219105"/>
                    <a:pt x="118127" y="220359"/>
                  </a:cubicBezTo>
                  <a:cubicBezTo>
                    <a:pt x="112177" y="222273"/>
                    <a:pt x="106116" y="223747"/>
                    <a:pt x="100100" y="225089"/>
                  </a:cubicBezTo>
                  <a:cubicBezTo>
                    <a:pt x="99174" y="225309"/>
                    <a:pt x="94259" y="227730"/>
                    <a:pt x="90491" y="228830"/>
                  </a:cubicBezTo>
                  <a:cubicBezTo>
                    <a:pt x="90314" y="228390"/>
                    <a:pt x="90006" y="228016"/>
                    <a:pt x="89719" y="227620"/>
                  </a:cubicBezTo>
                  <a:cubicBezTo>
                    <a:pt x="89719" y="227356"/>
                    <a:pt x="89763" y="226850"/>
                    <a:pt x="89763" y="226762"/>
                  </a:cubicBezTo>
                  <a:cubicBezTo>
                    <a:pt x="89830" y="223571"/>
                    <a:pt x="90359" y="220249"/>
                    <a:pt x="91130" y="216948"/>
                  </a:cubicBezTo>
                  <a:cubicBezTo>
                    <a:pt x="91945" y="213516"/>
                    <a:pt x="93047" y="210128"/>
                    <a:pt x="94193" y="207003"/>
                  </a:cubicBezTo>
                  <a:cubicBezTo>
                    <a:pt x="95494" y="203549"/>
                    <a:pt x="97146" y="200336"/>
                    <a:pt x="99130" y="197344"/>
                  </a:cubicBezTo>
                  <a:cubicBezTo>
                    <a:pt x="101157" y="194308"/>
                    <a:pt x="103516" y="191513"/>
                    <a:pt x="106138" y="188961"/>
                  </a:cubicBezTo>
                  <a:cubicBezTo>
                    <a:pt x="107945" y="187179"/>
                    <a:pt x="108430" y="184428"/>
                    <a:pt x="107306" y="182140"/>
                  </a:cubicBezTo>
                  <a:cubicBezTo>
                    <a:pt x="106204" y="179852"/>
                    <a:pt x="103736" y="178510"/>
                    <a:pt x="101224" y="178840"/>
                  </a:cubicBezTo>
                  <a:lnTo>
                    <a:pt x="97521" y="178994"/>
                  </a:lnTo>
                  <a:cubicBezTo>
                    <a:pt x="94083" y="178906"/>
                    <a:pt x="91086" y="177586"/>
                    <a:pt x="88353" y="175759"/>
                  </a:cubicBezTo>
                  <a:cubicBezTo>
                    <a:pt x="83328" y="172393"/>
                    <a:pt x="79185" y="167354"/>
                    <a:pt x="75284" y="162998"/>
                  </a:cubicBezTo>
                  <a:cubicBezTo>
                    <a:pt x="75064" y="162778"/>
                    <a:pt x="74843" y="162558"/>
                    <a:pt x="74601" y="162382"/>
                  </a:cubicBezTo>
                  <a:lnTo>
                    <a:pt x="71185" y="158905"/>
                  </a:lnTo>
                  <a:lnTo>
                    <a:pt x="71141" y="158861"/>
                  </a:lnTo>
                  <a:cubicBezTo>
                    <a:pt x="71626" y="158487"/>
                    <a:pt x="72155" y="158113"/>
                    <a:pt x="72706" y="157761"/>
                  </a:cubicBezTo>
                  <a:cubicBezTo>
                    <a:pt x="74226" y="156793"/>
                    <a:pt x="75945" y="155935"/>
                    <a:pt x="77664" y="155165"/>
                  </a:cubicBezTo>
                  <a:cubicBezTo>
                    <a:pt x="78017" y="155011"/>
                    <a:pt x="78369" y="154791"/>
                    <a:pt x="78700" y="154571"/>
                  </a:cubicBezTo>
                  <a:cubicBezTo>
                    <a:pt x="83681" y="151116"/>
                    <a:pt x="89036" y="147244"/>
                    <a:pt x="94722" y="145044"/>
                  </a:cubicBezTo>
                  <a:cubicBezTo>
                    <a:pt x="97918" y="143811"/>
                    <a:pt x="101224" y="143129"/>
                    <a:pt x="104595" y="143657"/>
                  </a:cubicBezTo>
                  <a:lnTo>
                    <a:pt x="106865" y="144141"/>
                  </a:lnTo>
                  <a:cubicBezTo>
                    <a:pt x="109224" y="144736"/>
                    <a:pt x="111692" y="143987"/>
                    <a:pt x="113323" y="142183"/>
                  </a:cubicBezTo>
                  <a:cubicBezTo>
                    <a:pt x="114932" y="140401"/>
                    <a:pt x="115416" y="137849"/>
                    <a:pt x="114579" y="135582"/>
                  </a:cubicBezTo>
                  <a:cubicBezTo>
                    <a:pt x="113191" y="131798"/>
                    <a:pt x="112067" y="127859"/>
                    <a:pt x="111141" y="123855"/>
                  </a:cubicBezTo>
                  <a:cubicBezTo>
                    <a:pt x="109686" y="117716"/>
                    <a:pt x="108651" y="111423"/>
                    <a:pt x="107747" y="105219"/>
                  </a:cubicBezTo>
                  <a:lnTo>
                    <a:pt x="106204" y="94745"/>
                  </a:lnTo>
                  <a:cubicBezTo>
                    <a:pt x="108981" y="94745"/>
                    <a:pt x="111868" y="95207"/>
                    <a:pt x="114689" y="95867"/>
                  </a:cubicBezTo>
                  <a:cubicBezTo>
                    <a:pt x="117819" y="96616"/>
                    <a:pt x="120904" y="97650"/>
                    <a:pt x="123725" y="98750"/>
                  </a:cubicBezTo>
                  <a:cubicBezTo>
                    <a:pt x="126788" y="99960"/>
                    <a:pt x="129631" y="101544"/>
                    <a:pt x="132210" y="103458"/>
                  </a:cubicBezTo>
                  <a:cubicBezTo>
                    <a:pt x="134877" y="105417"/>
                    <a:pt x="137279" y="107727"/>
                    <a:pt x="139417" y="110257"/>
                  </a:cubicBezTo>
                  <a:cubicBezTo>
                    <a:pt x="141356" y="112524"/>
                    <a:pt x="144508" y="113316"/>
                    <a:pt x="147284" y="112215"/>
                  </a:cubicBezTo>
                  <a:cubicBezTo>
                    <a:pt x="150039" y="111115"/>
                    <a:pt x="151802" y="108365"/>
                    <a:pt x="151626" y="105417"/>
                  </a:cubicBezTo>
                  <a:lnTo>
                    <a:pt x="151692" y="101544"/>
                  </a:lnTo>
                  <a:cubicBezTo>
                    <a:pt x="152001" y="97870"/>
                    <a:pt x="153433" y="94657"/>
                    <a:pt x="155351" y="91709"/>
                  </a:cubicBezTo>
                  <a:cubicBezTo>
                    <a:pt x="158899" y="86252"/>
                    <a:pt x="164056" y="81676"/>
                    <a:pt x="168486" y="77407"/>
                  </a:cubicBezTo>
                  <a:cubicBezTo>
                    <a:pt x="168750" y="77143"/>
                    <a:pt x="170072" y="75823"/>
                    <a:pt x="171439" y="74415"/>
                  </a:cubicBezTo>
                  <a:cubicBezTo>
                    <a:pt x="171946" y="75383"/>
                    <a:pt x="172386" y="76439"/>
                    <a:pt x="172805" y="77495"/>
                  </a:cubicBezTo>
                  <a:cubicBezTo>
                    <a:pt x="172959" y="77913"/>
                    <a:pt x="173180" y="78331"/>
                    <a:pt x="173400" y="78705"/>
                  </a:cubicBezTo>
                  <a:cubicBezTo>
                    <a:pt x="176750" y="84030"/>
                    <a:pt x="180739" y="89795"/>
                    <a:pt x="182921" y="96088"/>
                  </a:cubicBezTo>
                  <a:cubicBezTo>
                    <a:pt x="184111" y="99476"/>
                    <a:pt x="184728" y="103018"/>
                    <a:pt x="184133" y="106737"/>
                  </a:cubicBezTo>
                  <a:lnTo>
                    <a:pt x="183626" y="109223"/>
                  </a:lnTo>
                  <a:cubicBezTo>
                    <a:pt x="182943" y="111863"/>
                    <a:pt x="183869" y="114658"/>
                    <a:pt x="185984" y="116396"/>
                  </a:cubicBezTo>
                  <a:cubicBezTo>
                    <a:pt x="188078" y="118156"/>
                    <a:pt x="191009" y="118530"/>
                    <a:pt x="193499" y="117364"/>
                  </a:cubicBezTo>
                  <a:cubicBezTo>
                    <a:pt x="197070" y="115692"/>
                    <a:pt x="200794" y="114262"/>
                    <a:pt x="204563" y="113030"/>
                  </a:cubicBezTo>
                  <a:cubicBezTo>
                    <a:pt x="210425" y="111115"/>
                    <a:pt x="216464" y="109619"/>
                    <a:pt x="222392" y="108255"/>
                  </a:cubicBezTo>
                  <a:cubicBezTo>
                    <a:pt x="223252" y="108057"/>
                    <a:pt x="227549" y="105901"/>
                    <a:pt x="231097" y="104713"/>
                  </a:cubicBezTo>
                  <a:lnTo>
                    <a:pt x="231097" y="105153"/>
                  </a:lnTo>
                  <a:cubicBezTo>
                    <a:pt x="231053" y="108255"/>
                    <a:pt x="230569" y="111489"/>
                    <a:pt x="229819" y="114702"/>
                  </a:cubicBezTo>
                  <a:cubicBezTo>
                    <a:pt x="229048" y="118090"/>
                    <a:pt x="227990" y="121435"/>
                    <a:pt x="226866" y="124537"/>
                  </a:cubicBezTo>
                  <a:cubicBezTo>
                    <a:pt x="225632" y="127925"/>
                    <a:pt x="224023" y="131072"/>
                    <a:pt x="222106" y="133998"/>
                  </a:cubicBezTo>
                  <a:cubicBezTo>
                    <a:pt x="220144" y="137013"/>
                    <a:pt x="217830" y="139763"/>
                    <a:pt x="215296" y="142271"/>
                  </a:cubicBezTo>
                  <a:cubicBezTo>
                    <a:pt x="213202" y="144317"/>
                    <a:pt x="212651" y="147464"/>
                    <a:pt x="213907" y="150104"/>
                  </a:cubicBezTo>
                  <a:cubicBezTo>
                    <a:pt x="215186" y="152744"/>
                    <a:pt x="217984" y="154263"/>
                    <a:pt x="220894" y="153911"/>
                  </a:cubicBezTo>
                  <a:lnTo>
                    <a:pt x="224442" y="153735"/>
                  </a:lnTo>
                  <a:cubicBezTo>
                    <a:pt x="227770" y="153801"/>
                    <a:pt x="230679" y="155055"/>
                    <a:pt x="233301" y="156793"/>
                  </a:cubicBezTo>
                  <a:cubicBezTo>
                    <a:pt x="238370" y="160137"/>
                    <a:pt x="242536" y="165176"/>
                    <a:pt x="246458" y="169467"/>
                  </a:cubicBezTo>
                  <a:cubicBezTo>
                    <a:pt x="246745" y="169797"/>
                    <a:pt x="248552" y="171689"/>
                    <a:pt x="250117" y="173295"/>
                  </a:cubicBezTo>
                  <a:cubicBezTo>
                    <a:pt x="248795" y="174285"/>
                    <a:pt x="247252" y="175143"/>
                    <a:pt x="245665" y="175935"/>
                  </a:cubicBezTo>
                  <a:cubicBezTo>
                    <a:pt x="245290" y="176111"/>
                    <a:pt x="244938" y="176331"/>
                    <a:pt x="244607" y="176573"/>
                  </a:cubicBezTo>
                  <a:cubicBezTo>
                    <a:pt x="239516" y="180402"/>
                    <a:pt x="234007" y="184934"/>
                    <a:pt x="228034" y="187663"/>
                  </a:cubicBezTo>
                  <a:cubicBezTo>
                    <a:pt x="224706" y="189203"/>
                    <a:pt x="221224" y="190193"/>
                    <a:pt x="217588" y="189797"/>
                  </a:cubicBezTo>
                  <a:lnTo>
                    <a:pt x="215274" y="189423"/>
                  </a:lnTo>
                  <a:cubicBezTo>
                    <a:pt x="212982" y="188917"/>
                    <a:pt x="210579" y="189709"/>
                    <a:pt x="209081" y="191513"/>
                  </a:cubicBezTo>
                  <a:cubicBezTo>
                    <a:pt x="207582" y="193274"/>
                    <a:pt x="207186" y="195760"/>
                    <a:pt x="208045" y="197938"/>
                  </a:cubicBezTo>
                  <a:close/>
                  <a:moveTo>
                    <a:pt x="209191" y="36504"/>
                  </a:moveTo>
                  <a:cubicBezTo>
                    <a:pt x="211064" y="35162"/>
                    <a:pt x="219792" y="27439"/>
                    <a:pt x="226051" y="23897"/>
                  </a:cubicBezTo>
                  <a:cubicBezTo>
                    <a:pt x="226954" y="25899"/>
                    <a:pt x="227946" y="28121"/>
                    <a:pt x="228188" y="28605"/>
                  </a:cubicBezTo>
                  <a:cubicBezTo>
                    <a:pt x="230591" y="33512"/>
                    <a:pt x="232376" y="38946"/>
                    <a:pt x="233720" y="44491"/>
                  </a:cubicBezTo>
                  <a:cubicBezTo>
                    <a:pt x="235131" y="50256"/>
                    <a:pt x="236056" y="56131"/>
                    <a:pt x="236651" y="61675"/>
                  </a:cubicBezTo>
                  <a:cubicBezTo>
                    <a:pt x="237334" y="67770"/>
                    <a:pt x="237224" y="73777"/>
                    <a:pt x="236453" y="79629"/>
                  </a:cubicBezTo>
                  <a:cubicBezTo>
                    <a:pt x="235924" y="83612"/>
                    <a:pt x="234624" y="87396"/>
                    <a:pt x="233500" y="91225"/>
                  </a:cubicBezTo>
                  <a:cubicBezTo>
                    <a:pt x="228563" y="91797"/>
                    <a:pt x="220827" y="94173"/>
                    <a:pt x="219263" y="94525"/>
                  </a:cubicBezTo>
                  <a:cubicBezTo>
                    <a:pt x="212894" y="95955"/>
                    <a:pt x="206458" y="97562"/>
                    <a:pt x="200155" y="99586"/>
                  </a:cubicBezTo>
                  <a:cubicBezTo>
                    <a:pt x="199560" y="99784"/>
                    <a:pt x="198965" y="99982"/>
                    <a:pt x="198370" y="100202"/>
                  </a:cubicBezTo>
                  <a:cubicBezTo>
                    <a:pt x="198039" y="97188"/>
                    <a:pt x="197356" y="94261"/>
                    <a:pt x="196365" y="91423"/>
                  </a:cubicBezTo>
                  <a:cubicBezTo>
                    <a:pt x="193874" y="84316"/>
                    <a:pt x="189555" y="77693"/>
                    <a:pt x="185720" y="71664"/>
                  </a:cubicBezTo>
                  <a:cubicBezTo>
                    <a:pt x="184552" y="68804"/>
                    <a:pt x="183163" y="66120"/>
                    <a:pt x="181599" y="63963"/>
                  </a:cubicBezTo>
                  <a:cubicBezTo>
                    <a:pt x="180805" y="62863"/>
                    <a:pt x="179924" y="61983"/>
                    <a:pt x="179042" y="61147"/>
                  </a:cubicBezTo>
                  <a:cubicBezTo>
                    <a:pt x="181092" y="59189"/>
                    <a:pt x="182987" y="57055"/>
                    <a:pt x="185125" y="55184"/>
                  </a:cubicBezTo>
                  <a:cubicBezTo>
                    <a:pt x="192794" y="48518"/>
                    <a:pt x="201037" y="42401"/>
                    <a:pt x="209191" y="36504"/>
                  </a:cubicBezTo>
                  <a:close/>
                  <a:moveTo>
                    <a:pt x="92210" y="57187"/>
                  </a:moveTo>
                  <a:cubicBezTo>
                    <a:pt x="93554" y="46405"/>
                    <a:pt x="98138" y="35954"/>
                    <a:pt x="101819" y="26427"/>
                  </a:cubicBezTo>
                  <a:cubicBezTo>
                    <a:pt x="102171" y="25547"/>
                    <a:pt x="104573" y="19012"/>
                    <a:pt x="106006" y="15073"/>
                  </a:cubicBezTo>
                  <a:cubicBezTo>
                    <a:pt x="106998" y="15536"/>
                    <a:pt x="108012" y="16130"/>
                    <a:pt x="109047" y="16790"/>
                  </a:cubicBezTo>
                  <a:cubicBezTo>
                    <a:pt x="111626" y="18440"/>
                    <a:pt x="114226" y="20574"/>
                    <a:pt x="116717" y="22862"/>
                  </a:cubicBezTo>
                  <a:cubicBezTo>
                    <a:pt x="117025" y="23148"/>
                    <a:pt x="117356" y="23412"/>
                    <a:pt x="117731" y="23633"/>
                  </a:cubicBezTo>
                  <a:cubicBezTo>
                    <a:pt x="127141" y="29595"/>
                    <a:pt x="137874" y="35910"/>
                    <a:pt x="146227" y="44095"/>
                  </a:cubicBezTo>
                  <a:cubicBezTo>
                    <a:pt x="151251" y="49024"/>
                    <a:pt x="155417" y="54656"/>
                    <a:pt x="157577" y="61477"/>
                  </a:cubicBezTo>
                  <a:lnTo>
                    <a:pt x="158745" y="65900"/>
                  </a:lnTo>
                  <a:cubicBezTo>
                    <a:pt x="158811" y="66230"/>
                    <a:pt x="159097" y="66450"/>
                    <a:pt x="159207" y="66758"/>
                  </a:cubicBezTo>
                  <a:cubicBezTo>
                    <a:pt x="159053" y="66934"/>
                    <a:pt x="158767" y="67242"/>
                    <a:pt x="158678" y="67308"/>
                  </a:cubicBezTo>
                  <a:cubicBezTo>
                    <a:pt x="153565" y="72303"/>
                    <a:pt x="147725" y="77737"/>
                    <a:pt x="143626" y="84118"/>
                  </a:cubicBezTo>
                  <a:cubicBezTo>
                    <a:pt x="142061" y="86560"/>
                    <a:pt x="140739" y="89135"/>
                    <a:pt x="139747" y="91863"/>
                  </a:cubicBezTo>
                  <a:cubicBezTo>
                    <a:pt x="136353" y="89465"/>
                    <a:pt x="132673" y="87462"/>
                    <a:pt x="128728" y="85966"/>
                  </a:cubicBezTo>
                  <a:cubicBezTo>
                    <a:pt x="124607" y="84382"/>
                    <a:pt x="120067" y="82974"/>
                    <a:pt x="115483" y="82094"/>
                  </a:cubicBezTo>
                  <a:cubicBezTo>
                    <a:pt x="112243" y="81500"/>
                    <a:pt x="108959" y="81148"/>
                    <a:pt x="105786" y="81214"/>
                  </a:cubicBezTo>
                  <a:cubicBezTo>
                    <a:pt x="104948" y="81214"/>
                    <a:pt x="100430" y="80950"/>
                    <a:pt x="98557" y="81390"/>
                  </a:cubicBezTo>
                  <a:cubicBezTo>
                    <a:pt x="97918" y="81522"/>
                    <a:pt x="97786" y="81896"/>
                    <a:pt x="97301" y="82116"/>
                  </a:cubicBezTo>
                  <a:lnTo>
                    <a:pt x="94325" y="75999"/>
                  </a:lnTo>
                  <a:cubicBezTo>
                    <a:pt x="91769" y="69728"/>
                    <a:pt x="91438" y="63391"/>
                    <a:pt x="92210" y="57187"/>
                  </a:cubicBezTo>
                  <a:close/>
                  <a:moveTo>
                    <a:pt x="30237" y="110389"/>
                  </a:moveTo>
                  <a:cubicBezTo>
                    <a:pt x="28805" y="108321"/>
                    <a:pt x="20606" y="98552"/>
                    <a:pt x="16793" y="91819"/>
                  </a:cubicBezTo>
                  <a:cubicBezTo>
                    <a:pt x="18601" y="91137"/>
                    <a:pt x="20518" y="90389"/>
                    <a:pt x="20959" y="90213"/>
                  </a:cubicBezTo>
                  <a:cubicBezTo>
                    <a:pt x="25697" y="88189"/>
                    <a:pt x="31008" y="86846"/>
                    <a:pt x="36430" y="85944"/>
                  </a:cubicBezTo>
                  <a:cubicBezTo>
                    <a:pt x="42028" y="85020"/>
                    <a:pt x="47736" y="84580"/>
                    <a:pt x="53113" y="84426"/>
                  </a:cubicBezTo>
                  <a:cubicBezTo>
                    <a:pt x="59218" y="84228"/>
                    <a:pt x="65256" y="84866"/>
                    <a:pt x="71163" y="86164"/>
                  </a:cubicBezTo>
                  <a:cubicBezTo>
                    <a:pt x="77091" y="87484"/>
                    <a:pt x="82909" y="89509"/>
                    <a:pt x="88507" y="92105"/>
                  </a:cubicBezTo>
                  <a:cubicBezTo>
                    <a:pt x="89719" y="92655"/>
                    <a:pt x="90998" y="92677"/>
                    <a:pt x="92232" y="92545"/>
                  </a:cubicBezTo>
                  <a:cubicBezTo>
                    <a:pt x="92518" y="97694"/>
                    <a:pt x="94347" y="105593"/>
                    <a:pt x="94612" y="107199"/>
                  </a:cubicBezTo>
                  <a:cubicBezTo>
                    <a:pt x="95648" y="113756"/>
                    <a:pt x="96794" y="120423"/>
                    <a:pt x="98381" y="126891"/>
                  </a:cubicBezTo>
                  <a:cubicBezTo>
                    <a:pt x="98711" y="128167"/>
                    <a:pt x="99042" y="129444"/>
                    <a:pt x="99372" y="130698"/>
                  </a:cubicBezTo>
                  <a:cubicBezTo>
                    <a:pt x="96221" y="131028"/>
                    <a:pt x="93091" y="131864"/>
                    <a:pt x="90050" y="133074"/>
                  </a:cubicBezTo>
                  <a:cubicBezTo>
                    <a:pt x="83615" y="135648"/>
                    <a:pt x="77510" y="139895"/>
                    <a:pt x="71890" y="143899"/>
                  </a:cubicBezTo>
                  <a:cubicBezTo>
                    <a:pt x="69268" y="145110"/>
                    <a:pt x="66711" y="146518"/>
                    <a:pt x="64529" y="148102"/>
                  </a:cubicBezTo>
                  <a:cubicBezTo>
                    <a:pt x="63714" y="148718"/>
                    <a:pt x="63207" y="149422"/>
                    <a:pt x="62502" y="150082"/>
                  </a:cubicBezTo>
                  <a:cubicBezTo>
                    <a:pt x="58116" y="145726"/>
                    <a:pt x="53840" y="141215"/>
                    <a:pt x="49851" y="136419"/>
                  </a:cubicBezTo>
                  <a:cubicBezTo>
                    <a:pt x="42865" y="128057"/>
                    <a:pt x="36452" y="119212"/>
                    <a:pt x="30237" y="110389"/>
                  </a:cubicBezTo>
                  <a:close/>
                  <a:moveTo>
                    <a:pt x="76122" y="228632"/>
                  </a:moveTo>
                  <a:cubicBezTo>
                    <a:pt x="69885" y="231030"/>
                    <a:pt x="63405" y="231008"/>
                    <a:pt x="56970" y="229864"/>
                  </a:cubicBezTo>
                  <a:cubicBezTo>
                    <a:pt x="46369" y="227972"/>
                    <a:pt x="35857" y="223021"/>
                    <a:pt x="26270" y="218907"/>
                  </a:cubicBezTo>
                  <a:cubicBezTo>
                    <a:pt x="26006" y="218797"/>
                    <a:pt x="25741" y="218709"/>
                    <a:pt x="25477" y="218643"/>
                  </a:cubicBezTo>
                  <a:cubicBezTo>
                    <a:pt x="23846" y="218203"/>
                    <a:pt x="22259" y="217697"/>
                    <a:pt x="20738" y="217124"/>
                  </a:cubicBezTo>
                  <a:cubicBezTo>
                    <a:pt x="19240" y="216574"/>
                    <a:pt x="17785" y="215936"/>
                    <a:pt x="16485" y="215254"/>
                  </a:cubicBezTo>
                  <a:cubicBezTo>
                    <a:pt x="16309" y="215144"/>
                    <a:pt x="16110" y="215056"/>
                    <a:pt x="15934" y="214990"/>
                  </a:cubicBezTo>
                  <a:cubicBezTo>
                    <a:pt x="14942" y="214572"/>
                    <a:pt x="13730" y="214000"/>
                    <a:pt x="12760" y="213494"/>
                  </a:cubicBezTo>
                  <a:cubicBezTo>
                    <a:pt x="13289" y="211382"/>
                    <a:pt x="14479" y="209203"/>
                    <a:pt x="15912" y="207025"/>
                  </a:cubicBezTo>
                  <a:cubicBezTo>
                    <a:pt x="17587" y="204451"/>
                    <a:pt x="19681" y="201943"/>
                    <a:pt x="21862" y="199566"/>
                  </a:cubicBezTo>
                  <a:cubicBezTo>
                    <a:pt x="22149" y="199258"/>
                    <a:pt x="22413" y="198906"/>
                    <a:pt x="22634" y="198532"/>
                  </a:cubicBezTo>
                  <a:cubicBezTo>
                    <a:pt x="27813" y="189885"/>
                    <a:pt x="33367" y="180380"/>
                    <a:pt x="40727" y="173229"/>
                  </a:cubicBezTo>
                  <a:cubicBezTo>
                    <a:pt x="45157" y="168938"/>
                    <a:pt x="50270" y="165528"/>
                    <a:pt x="56507" y="164010"/>
                  </a:cubicBezTo>
                  <a:lnTo>
                    <a:pt x="58975" y="163526"/>
                  </a:lnTo>
                  <a:cubicBezTo>
                    <a:pt x="59659" y="164538"/>
                    <a:pt x="60518" y="165638"/>
                    <a:pt x="61510" y="166694"/>
                  </a:cubicBezTo>
                  <a:cubicBezTo>
                    <a:pt x="62237" y="167618"/>
                    <a:pt x="63075" y="168542"/>
                    <a:pt x="63978" y="169423"/>
                  </a:cubicBezTo>
                  <a:cubicBezTo>
                    <a:pt x="64750" y="170171"/>
                    <a:pt x="65565" y="170897"/>
                    <a:pt x="66425" y="171623"/>
                  </a:cubicBezTo>
                  <a:cubicBezTo>
                    <a:pt x="70965" y="176551"/>
                    <a:pt x="75879" y="182074"/>
                    <a:pt x="81675" y="185837"/>
                  </a:cubicBezTo>
                  <a:cubicBezTo>
                    <a:pt x="84276" y="187531"/>
                    <a:pt x="87053" y="188895"/>
                    <a:pt x="90028" y="189797"/>
                  </a:cubicBezTo>
                  <a:cubicBezTo>
                    <a:pt x="89786" y="190149"/>
                    <a:pt x="89543" y="190523"/>
                    <a:pt x="89301" y="190897"/>
                  </a:cubicBezTo>
                  <a:cubicBezTo>
                    <a:pt x="86876" y="194638"/>
                    <a:pt x="84827" y="198686"/>
                    <a:pt x="83284" y="202999"/>
                  </a:cubicBezTo>
                  <a:cubicBezTo>
                    <a:pt x="81763" y="207289"/>
                    <a:pt x="80353" y="212020"/>
                    <a:pt x="79449" y="216728"/>
                  </a:cubicBezTo>
                  <a:cubicBezTo>
                    <a:pt x="78832" y="220073"/>
                    <a:pt x="78436" y="223395"/>
                    <a:pt x="78436" y="226608"/>
                  </a:cubicBezTo>
                  <a:cubicBezTo>
                    <a:pt x="78436" y="226784"/>
                    <a:pt x="78414" y="227158"/>
                    <a:pt x="78392" y="227554"/>
                  </a:cubicBezTo>
                  <a:lnTo>
                    <a:pt x="76122" y="228632"/>
                  </a:lnTo>
                  <a:close/>
                  <a:moveTo>
                    <a:pt x="96485" y="309646"/>
                  </a:moveTo>
                  <a:cubicBezTo>
                    <a:pt x="97235" y="309866"/>
                    <a:pt x="98887" y="310262"/>
                    <a:pt x="98160" y="310790"/>
                  </a:cubicBezTo>
                  <a:cubicBezTo>
                    <a:pt x="97565" y="311252"/>
                    <a:pt x="96992" y="310680"/>
                    <a:pt x="96485" y="309646"/>
                  </a:cubicBezTo>
                  <a:close/>
                  <a:moveTo>
                    <a:pt x="115416" y="295146"/>
                  </a:moveTo>
                  <a:cubicBezTo>
                    <a:pt x="113301" y="296664"/>
                    <a:pt x="102480" y="306192"/>
                    <a:pt x="96199" y="308964"/>
                  </a:cubicBezTo>
                  <a:cubicBezTo>
                    <a:pt x="95295" y="306632"/>
                    <a:pt x="94656" y="303045"/>
                    <a:pt x="94370" y="302473"/>
                  </a:cubicBezTo>
                  <a:cubicBezTo>
                    <a:pt x="91945" y="297478"/>
                    <a:pt x="90138" y="291934"/>
                    <a:pt x="88794" y="286301"/>
                  </a:cubicBezTo>
                  <a:cubicBezTo>
                    <a:pt x="87383" y="280492"/>
                    <a:pt x="86458" y="274552"/>
                    <a:pt x="85863" y="268963"/>
                  </a:cubicBezTo>
                  <a:cubicBezTo>
                    <a:pt x="85179" y="262780"/>
                    <a:pt x="85312" y="256685"/>
                    <a:pt x="86127" y="250745"/>
                  </a:cubicBezTo>
                  <a:cubicBezTo>
                    <a:pt x="86656" y="246762"/>
                    <a:pt x="87978" y="243000"/>
                    <a:pt x="89102" y="239171"/>
                  </a:cubicBezTo>
                  <a:cubicBezTo>
                    <a:pt x="93995" y="238445"/>
                    <a:pt x="101113" y="236179"/>
                    <a:pt x="102612" y="235827"/>
                  </a:cubicBezTo>
                  <a:cubicBezTo>
                    <a:pt x="108915" y="234309"/>
                    <a:pt x="115284" y="232658"/>
                    <a:pt x="121499" y="230568"/>
                  </a:cubicBezTo>
                  <a:cubicBezTo>
                    <a:pt x="122844" y="230106"/>
                    <a:pt x="124188" y="229644"/>
                    <a:pt x="125510" y="229138"/>
                  </a:cubicBezTo>
                  <a:cubicBezTo>
                    <a:pt x="125687" y="232768"/>
                    <a:pt x="126480" y="236289"/>
                    <a:pt x="127692" y="239677"/>
                  </a:cubicBezTo>
                  <a:cubicBezTo>
                    <a:pt x="130249" y="246828"/>
                    <a:pt x="134766" y="253429"/>
                    <a:pt x="138645" y="259458"/>
                  </a:cubicBezTo>
                  <a:lnTo>
                    <a:pt x="139703" y="261328"/>
                  </a:lnTo>
                  <a:lnTo>
                    <a:pt x="139196" y="260734"/>
                  </a:lnTo>
                  <a:cubicBezTo>
                    <a:pt x="140430" y="264034"/>
                    <a:pt x="141995" y="267269"/>
                    <a:pt x="143780" y="269821"/>
                  </a:cubicBezTo>
                  <a:cubicBezTo>
                    <a:pt x="144155" y="270349"/>
                    <a:pt x="144574" y="270701"/>
                    <a:pt x="144970" y="271163"/>
                  </a:cubicBezTo>
                  <a:cubicBezTo>
                    <a:pt x="143163" y="272879"/>
                    <a:pt x="141532" y="274750"/>
                    <a:pt x="139637" y="276400"/>
                  </a:cubicBezTo>
                  <a:cubicBezTo>
                    <a:pt x="131945" y="283089"/>
                    <a:pt x="123681" y="289249"/>
                    <a:pt x="115416" y="295146"/>
                  </a:cubicBezTo>
                  <a:close/>
                  <a:moveTo>
                    <a:pt x="229114" y="308216"/>
                  </a:moveTo>
                  <a:cubicBezTo>
                    <a:pt x="228761" y="309228"/>
                    <a:pt x="225985" y="317677"/>
                    <a:pt x="224794" y="321373"/>
                  </a:cubicBezTo>
                  <a:cubicBezTo>
                    <a:pt x="223384" y="320955"/>
                    <a:pt x="221951" y="320273"/>
                    <a:pt x="220453" y="319437"/>
                  </a:cubicBezTo>
                  <a:cubicBezTo>
                    <a:pt x="216684" y="317347"/>
                    <a:pt x="212849" y="314244"/>
                    <a:pt x="209279" y="310966"/>
                  </a:cubicBezTo>
                  <a:lnTo>
                    <a:pt x="208596" y="310702"/>
                  </a:lnTo>
                  <a:lnTo>
                    <a:pt x="204982" y="308150"/>
                  </a:lnTo>
                  <a:cubicBezTo>
                    <a:pt x="195439" y="302121"/>
                    <a:pt x="184596" y="295740"/>
                    <a:pt x="176133" y="287445"/>
                  </a:cubicBezTo>
                  <a:cubicBezTo>
                    <a:pt x="170888" y="282297"/>
                    <a:pt x="166590" y="276400"/>
                    <a:pt x="164342" y="269271"/>
                  </a:cubicBezTo>
                  <a:lnTo>
                    <a:pt x="163835" y="267401"/>
                  </a:lnTo>
                  <a:cubicBezTo>
                    <a:pt x="164144" y="267049"/>
                    <a:pt x="164519" y="266631"/>
                    <a:pt x="164629" y="266521"/>
                  </a:cubicBezTo>
                  <a:cubicBezTo>
                    <a:pt x="169566" y="261482"/>
                    <a:pt x="175229" y="256003"/>
                    <a:pt x="179130" y="249645"/>
                  </a:cubicBezTo>
                  <a:cubicBezTo>
                    <a:pt x="180893" y="246784"/>
                    <a:pt x="182282" y="243770"/>
                    <a:pt x="183207" y="240535"/>
                  </a:cubicBezTo>
                  <a:cubicBezTo>
                    <a:pt x="183472" y="240733"/>
                    <a:pt x="183736" y="240909"/>
                    <a:pt x="184001" y="241107"/>
                  </a:cubicBezTo>
                  <a:cubicBezTo>
                    <a:pt x="187549" y="243572"/>
                    <a:pt x="191428" y="245574"/>
                    <a:pt x="195593" y="247048"/>
                  </a:cubicBezTo>
                  <a:cubicBezTo>
                    <a:pt x="199692" y="248522"/>
                    <a:pt x="204210" y="249799"/>
                    <a:pt x="208750" y="250547"/>
                  </a:cubicBezTo>
                  <a:cubicBezTo>
                    <a:pt x="211968" y="251075"/>
                    <a:pt x="215186" y="251317"/>
                    <a:pt x="218293" y="251207"/>
                  </a:cubicBezTo>
                  <a:cubicBezTo>
                    <a:pt x="219130" y="251185"/>
                    <a:pt x="223560" y="251339"/>
                    <a:pt x="225389" y="250877"/>
                  </a:cubicBezTo>
                  <a:cubicBezTo>
                    <a:pt x="227263" y="250393"/>
                    <a:pt x="228431" y="249402"/>
                    <a:pt x="229092" y="248588"/>
                  </a:cubicBezTo>
                  <a:cubicBezTo>
                    <a:pt x="229114" y="248544"/>
                    <a:pt x="229136" y="248478"/>
                    <a:pt x="229158" y="248434"/>
                  </a:cubicBezTo>
                  <a:lnTo>
                    <a:pt x="234668" y="257257"/>
                  </a:lnTo>
                  <a:cubicBezTo>
                    <a:pt x="237533" y="263660"/>
                    <a:pt x="238150" y="270217"/>
                    <a:pt x="237599" y="276686"/>
                  </a:cubicBezTo>
                  <a:cubicBezTo>
                    <a:pt x="236695" y="287665"/>
                    <a:pt x="232508" y="298425"/>
                    <a:pt x="229114" y="308216"/>
                  </a:cubicBezTo>
                  <a:close/>
                  <a:moveTo>
                    <a:pt x="306602" y="241900"/>
                  </a:moveTo>
                  <a:cubicBezTo>
                    <a:pt x="301886" y="244122"/>
                    <a:pt x="296596" y="245706"/>
                    <a:pt x="291175" y="246828"/>
                  </a:cubicBezTo>
                  <a:cubicBezTo>
                    <a:pt x="285577" y="247994"/>
                    <a:pt x="279869" y="248654"/>
                    <a:pt x="274448" y="249028"/>
                  </a:cubicBezTo>
                  <a:cubicBezTo>
                    <a:pt x="269643" y="249358"/>
                    <a:pt x="264354" y="248500"/>
                    <a:pt x="259043" y="247114"/>
                  </a:cubicBezTo>
                  <a:cubicBezTo>
                    <a:pt x="250690" y="244914"/>
                    <a:pt x="242271" y="241393"/>
                    <a:pt x="235197" y="238423"/>
                  </a:cubicBezTo>
                  <a:cubicBezTo>
                    <a:pt x="233698" y="237785"/>
                    <a:pt x="232133" y="238049"/>
                    <a:pt x="230723" y="238687"/>
                  </a:cubicBezTo>
                  <a:cubicBezTo>
                    <a:pt x="230128" y="233671"/>
                    <a:pt x="228519" y="227224"/>
                    <a:pt x="228254" y="225771"/>
                  </a:cubicBezTo>
                  <a:cubicBezTo>
                    <a:pt x="227086" y="219259"/>
                    <a:pt x="225808" y="212658"/>
                    <a:pt x="224089" y="206211"/>
                  </a:cubicBezTo>
                  <a:cubicBezTo>
                    <a:pt x="223737" y="204913"/>
                    <a:pt x="223362" y="203615"/>
                    <a:pt x="222965" y="202339"/>
                  </a:cubicBezTo>
                  <a:cubicBezTo>
                    <a:pt x="226535" y="201899"/>
                    <a:pt x="229996" y="200842"/>
                    <a:pt x="233367" y="199324"/>
                  </a:cubicBezTo>
                  <a:cubicBezTo>
                    <a:pt x="240001" y="196354"/>
                    <a:pt x="246260" y="191601"/>
                    <a:pt x="251968" y="187377"/>
                  </a:cubicBezTo>
                  <a:cubicBezTo>
                    <a:pt x="254767" y="185991"/>
                    <a:pt x="257390" y="184384"/>
                    <a:pt x="259505" y="182602"/>
                  </a:cubicBezTo>
                  <a:cubicBezTo>
                    <a:pt x="260255" y="181964"/>
                    <a:pt x="260497" y="181194"/>
                    <a:pt x="261136" y="180512"/>
                  </a:cubicBezTo>
                  <a:cubicBezTo>
                    <a:pt x="261136" y="180512"/>
                    <a:pt x="261136" y="180534"/>
                    <a:pt x="261136" y="180534"/>
                  </a:cubicBezTo>
                  <a:cubicBezTo>
                    <a:pt x="266447" y="185243"/>
                    <a:pt x="271450" y="190347"/>
                    <a:pt x="276233" y="195672"/>
                  </a:cubicBezTo>
                  <a:cubicBezTo>
                    <a:pt x="283483" y="203769"/>
                    <a:pt x="290249" y="212394"/>
                    <a:pt x="296773" y="220997"/>
                  </a:cubicBezTo>
                  <a:cubicBezTo>
                    <a:pt x="298337" y="223087"/>
                    <a:pt x="307461" y="233186"/>
                    <a:pt x="311362" y="239831"/>
                  </a:cubicBezTo>
                  <a:cubicBezTo>
                    <a:pt x="309401" y="240667"/>
                    <a:pt x="307087" y="241680"/>
                    <a:pt x="306602" y="241900"/>
                  </a:cubicBezTo>
                  <a:close/>
                  <a:moveTo>
                    <a:pt x="163571" y="113844"/>
                  </a:moveTo>
                  <a:cubicBezTo>
                    <a:pt x="150789" y="113954"/>
                    <a:pt x="139218" y="119850"/>
                    <a:pt x="131174" y="129466"/>
                  </a:cubicBezTo>
                  <a:cubicBezTo>
                    <a:pt x="123923" y="138135"/>
                    <a:pt x="119494" y="149774"/>
                    <a:pt x="119692" y="162536"/>
                  </a:cubicBezTo>
                  <a:cubicBezTo>
                    <a:pt x="119934" y="175143"/>
                    <a:pt x="124541" y="186563"/>
                    <a:pt x="131990" y="194902"/>
                  </a:cubicBezTo>
                  <a:cubicBezTo>
                    <a:pt x="140056" y="203901"/>
                    <a:pt x="151273" y="209446"/>
                    <a:pt x="163571" y="209181"/>
                  </a:cubicBezTo>
                  <a:lnTo>
                    <a:pt x="163571" y="209401"/>
                  </a:lnTo>
                  <a:cubicBezTo>
                    <a:pt x="175957" y="209666"/>
                    <a:pt x="187218" y="204099"/>
                    <a:pt x="195329" y="195034"/>
                  </a:cubicBezTo>
                  <a:cubicBezTo>
                    <a:pt x="202822" y="186673"/>
                    <a:pt x="207450" y="175209"/>
                    <a:pt x="207692" y="162536"/>
                  </a:cubicBezTo>
                  <a:cubicBezTo>
                    <a:pt x="207869" y="149730"/>
                    <a:pt x="203417" y="138047"/>
                    <a:pt x="196100" y="129356"/>
                  </a:cubicBezTo>
                  <a:cubicBezTo>
                    <a:pt x="188012" y="119762"/>
                    <a:pt x="176375" y="113888"/>
                    <a:pt x="163571" y="113844"/>
                  </a:cubicBezTo>
                  <a:close/>
                  <a:moveTo>
                    <a:pt x="184199" y="137123"/>
                  </a:moveTo>
                  <a:cubicBezTo>
                    <a:pt x="184221" y="137123"/>
                    <a:pt x="184221" y="137123"/>
                    <a:pt x="184199" y="137123"/>
                  </a:cubicBezTo>
                  <a:lnTo>
                    <a:pt x="184177" y="137189"/>
                  </a:lnTo>
                  <a:lnTo>
                    <a:pt x="184199" y="137123"/>
                  </a:lnTo>
                  <a:close/>
                  <a:moveTo>
                    <a:pt x="186425" y="155759"/>
                  </a:moveTo>
                  <a:cubicBezTo>
                    <a:pt x="187285" y="154725"/>
                    <a:pt x="188056" y="153603"/>
                    <a:pt x="188761" y="152480"/>
                  </a:cubicBezTo>
                  <a:cubicBezTo>
                    <a:pt x="189488" y="151336"/>
                    <a:pt x="190084" y="150126"/>
                    <a:pt x="190745" y="148960"/>
                  </a:cubicBezTo>
                  <a:lnTo>
                    <a:pt x="191340" y="147750"/>
                  </a:lnTo>
                  <a:cubicBezTo>
                    <a:pt x="193169" y="151930"/>
                    <a:pt x="194315" y="156551"/>
                    <a:pt x="194513" y="161458"/>
                  </a:cubicBezTo>
                  <a:lnTo>
                    <a:pt x="192023" y="161414"/>
                  </a:lnTo>
                  <a:cubicBezTo>
                    <a:pt x="191053" y="161458"/>
                    <a:pt x="190106" y="161414"/>
                    <a:pt x="189158" y="161502"/>
                  </a:cubicBezTo>
                  <a:cubicBezTo>
                    <a:pt x="188210" y="161590"/>
                    <a:pt x="187285" y="161722"/>
                    <a:pt x="186359" y="161942"/>
                  </a:cubicBezTo>
                  <a:cubicBezTo>
                    <a:pt x="183494" y="162602"/>
                    <a:pt x="180937" y="163702"/>
                    <a:pt x="178050" y="164428"/>
                  </a:cubicBezTo>
                  <a:cubicBezTo>
                    <a:pt x="177962" y="164428"/>
                    <a:pt x="177918" y="164516"/>
                    <a:pt x="177830" y="164538"/>
                  </a:cubicBezTo>
                  <a:cubicBezTo>
                    <a:pt x="180805" y="161656"/>
                    <a:pt x="183802" y="158949"/>
                    <a:pt x="186425" y="155759"/>
                  </a:cubicBezTo>
                  <a:close/>
                  <a:moveTo>
                    <a:pt x="152530" y="194132"/>
                  </a:moveTo>
                  <a:cubicBezTo>
                    <a:pt x="152684" y="194440"/>
                    <a:pt x="152838" y="194748"/>
                    <a:pt x="152926" y="195056"/>
                  </a:cubicBezTo>
                  <a:cubicBezTo>
                    <a:pt x="152970" y="195166"/>
                    <a:pt x="152992" y="195254"/>
                    <a:pt x="153014" y="195342"/>
                  </a:cubicBezTo>
                  <a:cubicBezTo>
                    <a:pt x="153014" y="194836"/>
                    <a:pt x="152772" y="194462"/>
                    <a:pt x="152530" y="194132"/>
                  </a:cubicBezTo>
                  <a:close/>
                  <a:moveTo>
                    <a:pt x="179593" y="193406"/>
                  </a:moveTo>
                  <a:cubicBezTo>
                    <a:pt x="179527" y="191843"/>
                    <a:pt x="179417" y="190413"/>
                    <a:pt x="179373" y="189951"/>
                  </a:cubicBezTo>
                  <a:cubicBezTo>
                    <a:pt x="179174" y="188851"/>
                    <a:pt x="179064" y="187773"/>
                    <a:pt x="178800" y="186695"/>
                  </a:cubicBezTo>
                  <a:cubicBezTo>
                    <a:pt x="178535" y="185639"/>
                    <a:pt x="178227" y="184604"/>
                    <a:pt x="177830" y="183614"/>
                  </a:cubicBezTo>
                  <a:cubicBezTo>
                    <a:pt x="177345" y="182404"/>
                    <a:pt x="176750" y="181260"/>
                    <a:pt x="176155" y="180116"/>
                  </a:cubicBezTo>
                  <a:cubicBezTo>
                    <a:pt x="175229" y="178378"/>
                    <a:pt x="174216" y="176815"/>
                    <a:pt x="173268" y="175099"/>
                  </a:cubicBezTo>
                  <a:cubicBezTo>
                    <a:pt x="172431" y="172327"/>
                    <a:pt x="169521" y="170743"/>
                    <a:pt x="166745" y="171579"/>
                  </a:cubicBezTo>
                  <a:cubicBezTo>
                    <a:pt x="163968" y="172393"/>
                    <a:pt x="162381" y="175319"/>
                    <a:pt x="163218" y="178070"/>
                  </a:cubicBezTo>
                  <a:cubicBezTo>
                    <a:pt x="163373" y="180116"/>
                    <a:pt x="163483" y="182030"/>
                    <a:pt x="163747" y="184076"/>
                  </a:cubicBezTo>
                  <a:cubicBezTo>
                    <a:pt x="163924" y="185375"/>
                    <a:pt x="164100" y="186629"/>
                    <a:pt x="164430" y="187905"/>
                  </a:cubicBezTo>
                  <a:cubicBezTo>
                    <a:pt x="164673" y="188939"/>
                    <a:pt x="165026" y="189929"/>
                    <a:pt x="165400" y="190919"/>
                  </a:cubicBezTo>
                  <a:cubicBezTo>
                    <a:pt x="165797" y="191909"/>
                    <a:pt x="166304" y="192811"/>
                    <a:pt x="166745" y="193780"/>
                  </a:cubicBezTo>
                  <a:cubicBezTo>
                    <a:pt x="167031" y="194308"/>
                    <a:pt x="168067" y="196464"/>
                    <a:pt x="168860" y="198180"/>
                  </a:cubicBezTo>
                  <a:cubicBezTo>
                    <a:pt x="167141" y="198554"/>
                    <a:pt x="165400" y="198884"/>
                    <a:pt x="163571" y="198928"/>
                  </a:cubicBezTo>
                  <a:lnTo>
                    <a:pt x="163571" y="199148"/>
                  </a:lnTo>
                  <a:cubicBezTo>
                    <a:pt x="160309" y="199082"/>
                    <a:pt x="157246" y="198290"/>
                    <a:pt x="154315" y="197190"/>
                  </a:cubicBezTo>
                  <a:lnTo>
                    <a:pt x="156342" y="195034"/>
                  </a:lnTo>
                  <a:cubicBezTo>
                    <a:pt x="156871" y="194396"/>
                    <a:pt x="157400" y="193780"/>
                    <a:pt x="157863" y="193053"/>
                  </a:cubicBezTo>
                  <a:cubicBezTo>
                    <a:pt x="158282" y="192415"/>
                    <a:pt x="158656" y="191733"/>
                    <a:pt x="158921" y="191007"/>
                  </a:cubicBezTo>
                  <a:cubicBezTo>
                    <a:pt x="159340" y="189973"/>
                    <a:pt x="159516" y="188917"/>
                    <a:pt x="159780" y="187839"/>
                  </a:cubicBezTo>
                  <a:cubicBezTo>
                    <a:pt x="160067" y="186783"/>
                    <a:pt x="160067" y="185815"/>
                    <a:pt x="160375" y="184758"/>
                  </a:cubicBezTo>
                  <a:cubicBezTo>
                    <a:pt x="162006" y="182382"/>
                    <a:pt x="161389" y="179126"/>
                    <a:pt x="158987" y="177498"/>
                  </a:cubicBezTo>
                  <a:cubicBezTo>
                    <a:pt x="156607" y="175869"/>
                    <a:pt x="153345" y="176507"/>
                    <a:pt x="151714" y="178884"/>
                  </a:cubicBezTo>
                  <a:cubicBezTo>
                    <a:pt x="149709" y="180666"/>
                    <a:pt x="147857" y="182404"/>
                    <a:pt x="146359" y="184692"/>
                  </a:cubicBezTo>
                  <a:cubicBezTo>
                    <a:pt x="145918" y="185331"/>
                    <a:pt x="145609" y="186035"/>
                    <a:pt x="145345" y="186761"/>
                  </a:cubicBezTo>
                  <a:cubicBezTo>
                    <a:pt x="145081" y="187465"/>
                    <a:pt x="144970" y="188169"/>
                    <a:pt x="144750" y="188873"/>
                  </a:cubicBezTo>
                  <a:lnTo>
                    <a:pt x="144243" y="191073"/>
                  </a:lnTo>
                  <a:cubicBezTo>
                    <a:pt x="143009" y="189951"/>
                    <a:pt x="141753" y="188807"/>
                    <a:pt x="140673" y="187487"/>
                  </a:cubicBezTo>
                  <a:cubicBezTo>
                    <a:pt x="138337" y="184626"/>
                    <a:pt x="136508" y="181304"/>
                    <a:pt x="135097" y="177718"/>
                  </a:cubicBezTo>
                  <a:cubicBezTo>
                    <a:pt x="135626" y="177762"/>
                    <a:pt x="136045" y="177828"/>
                    <a:pt x="136618" y="177872"/>
                  </a:cubicBezTo>
                  <a:cubicBezTo>
                    <a:pt x="138050" y="177938"/>
                    <a:pt x="139615" y="177960"/>
                    <a:pt x="141158" y="177762"/>
                  </a:cubicBezTo>
                  <a:cubicBezTo>
                    <a:pt x="143119" y="177498"/>
                    <a:pt x="144970" y="176904"/>
                    <a:pt x="146667" y="176397"/>
                  </a:cubicBezTo>
                  <a:cubicBezTo>
                    <a:pt x="149246" y="175627"/>
                    <a:pt x="151141" y="174813"/>
                    <a:pt x="152045" y="174505"/>
                  </a:cubicBezTo>
                  <a:cubicBezTo>
                    <a:pt x="154800" y="174241"/>
                    <a:pt x="156805" y="171777"/>
                    <a:pt x="156541" y="169027"/>
                  </a:cubicBezTo>
                  <a:cubicBezTo>
                    <a:pt x="156276" y="166276"/>
                    <a:pt x="153808" y="164274"/>
                    <a:pt x="151053" y="164538"/>
                  </a:cubicBezTo>
                  <a:cubicBezTo>
                    <a:pt x="150105" y="164406"/>
                    <a:pt x="148034" y="164054"/>
                    <a:pt x="145279" y="163856"/>
                  </a:cubicBezTo>
                  <a:cubicBezTo>
                    <a:pt x="143538" y="163724"/>
                    <a:pt x="141620" y="163526"/>
                    <a:pt x="139659" y="163702"/>
                  </a:cubicBezTo>
                  <a:cubicBezTo>
                    <a:pt x="137742" y="163878"/>
                    <a:pt x="135868" y="164362"/>
                    <a:pt x="134215" y="164802"/>
                  </a:cubicBezTo>
                  <a:cubicBezTo>
                    <a:pt x="133532" y="164978"/>
                    <a:pt x="133069" y="165176"/>
                    <a:pt x="132496" y="165374"/>
                  </a:cubicBezTo>
                  <a:cubicBezTo>
                    <a:pt x="132452" y="164428"/>
                    <a:pt x="132298" y="163504"/>
                    <a:pt x="132320" y="162536"/>
                  </a:cubicBezTo>
                  <a:cubicBezTo>
                    <a:pt x="132386" y="157277"/>
                    <a:pt x="133598" y="152348"/>
                    <a:pt x="135538" y="147904"/>
                  </a:cubicBezTo>
                  <a:cubicBezTo>
                    <a:pt x="135957" y="148652"/>
                    <a:pt x="136397" y="149400"/>
                    <a:pt x="136904" y="150104"/>
                  </a:cubicBezTo>
                  <a:cubicBezTo>
                    <a:pt x="137455" y="150830"/>
                    <a:pt x="138072" y="151534"/>
                    <a:pt x="138711" y="152172"/>
                  </a:cubicBezTo>
                  <a:cubicBezTo>
                    <a:pt x="139373" y="152811"/>
                    <a:pt x="140100" y="153339"/>
                    <a:pt x="140805" y="153955"/>
                  </a:cubicBezTo>
                  <a:lnTo>
                    <a:pt x="143802" y="156199"/>
                  </a:lnTo>
                  <a:cubicBezTo>
                    <a:pt x="143935" y="156309"/>
                    <a:pt x="144992" y="157299"/>
                    <a:pt x="145455" y="157673"/>
                  </a:cubicBezTo>
                  <a:cubicBezTo>
                    <a:pt x="145830" y="157981"/>
                    <a:pt x="145962" y="158311"/>
                    <a:pt x="146116" y="158399"/>
                  </a:cubicBezTo>
                  <a:cubicBezTo>
                    <a:pt x="147527" y="159235"/>
                    <a:pt x="148254" y="159895"/>
                    <a:pt x="148739" y="159851"/>
                  </a:cubicBezTo>
                  <a:cubicBezTo>
                    <a:pt x="150722" y="159719"/>
                    <a:pt x="152287" y="159939"/>
                    <a:pt x="153081" y="158707"/>
                  </a:cubicBezTo>
                  <a:cubicBezTo>
                    <a:pt x="155086" y="156947"/>
                    <a:pt x="155351" y="153933"/>
                    <a:pt x="153720" y="151864"/>
                  </a:cubicBezTo>
                  <a:cubicBezTo>
                    <a:pt x="153565" y="151864"/>
                    <a:pt x="153455" y="151710"/>
                    <a:pt x="153389" y="151468"/>
                  </a:cubicBezTo>
                  <a:cubicBezTo>
                    <a:pt x="153191" y="151270"/>
                    <a:pt x="152992" y="151094"/>
                    <a:pt x="152772" y="150940"/>
                  </a:cubicBezTo>
                  <a:cubicBezTo>
                    <a:pt x="152970" y="151050"/>
                    <a:pt x="153213" y="151160"/>
                    <a:pt x="153367" y="151446"/>
                  </a:cubicBezTo>
                  <a:cubicBezTo>
                    <a:pt x="153191" y="150874"/>
                    <a:pt x="153147" y="149884"/>
                    <a:pt x="153103" y="149774"/>
                  </a:cubicBezTo>
                  <a:lnTo>
                    <a:pt x="150877" y="145440"/>
                  </a:lnTo>
                  <a:cubicBezTo>
                    <a:pt x="150392" y="144625"/>
                    <a:pt x="149951" y="143811"/>
                    <a:pt x="149400" y="143019"/>
                  </a:cubicBezTo>
                  <a:cubicBezTo>
                    <a:pt x="148849" y="142271"/>
                    <a:pt x="148254" y="141567"/>
                    <a:pt x="147593" y="140907"/>
                  </a:cubicBezTo>
                  <a:cubicBezTo>
                    <a:pt x="146800" y="140115"/>
                    <a:pt x="145918" y="139455"/>
                    <a:pt x="145037" y="138773"/>
                  </a:cubicBezTo>
                  <a:cubicBezTo>
                    <a:pt x="144265" y="138179"/>
                    <a:pt x="143494" y="137673"/>
                    <a:pt x="142722" y="137145"/>
                  </a:cubicBezTo>
                  <a:cubicBezTo>
                    <a:pt x="146998" y="132744"/>
                    <a:pt x="152331" y="129664"/>
                    <a:pt x="158304" y="128541"/>
                  </a:cubicBezTo>
                  <a:cubicBezTo>
                    <a:pt x="158061" y="129422"/>
                    <a:pt x="157863" y="130192"/>
                    <a:pt x="157731" y="130522"/>
                  </a:cubicBezTo>
                  <a:cubicBezTo>
                    <a:pt x="156915" y="133426"/>
                    <a:pt x="155879" y="136242"/>
                    <a:pt x="155373" y="139213"/>
                  </a:cubicBezTo>
                  <a:cubicBezTo>
                    <a:pt x="155086" y="140973"/>
                    <a:pt x="155020" y="142733"/>
                    <a:pt x="154954" y="144516"/>
                  </a:cubicBezTo>
                  <a:cubicBezTo>
                    <a:pt x="154822" y="147200"/>
                    <a:pt x="154954" y="149774"/>
                    <a:pt x="154888" y="152480"/>
                  </a:cubicBezTo>
                  <a:cubicBezTo>
                    <a:pt x="154315" y="155319"/>
                    <a:pt x="156166" y="158069"/>
                    <a:pt x="159009" y="158619"/>
                  </a:cubicBezTo>
                  <a:cubicBezTo>
                    <a:pt x="161852" y="159191"/>
                    <a:pt x="164607" y="157343"/>
                    <a:pt x="165158" y="154505"/>
                  </a:cubicBezTo>
                  <a:cubicBezTo>
                    <a:pt x="166480" y="150918"/>
                    <a:pt x="167891" y="147464"/>
                    <a:pt x="168860" y="143767"/>
                  </a:cubicBezTo>
                  <a:cubicBezTo>
                    <a:pt x="169235" y="142337"/>
                    <a:pt x="169499" y="140863"/>
                    <a:pt x="169676" y="139411"/>
                  </a:cubicBezTo>
                  <a:cubicBezTo>
                    <a:pt x="169940" y="137211"/>
                    <a:pt x="169918" y="135032"/>
                    <a:pt x="170072" y="132832"/>
                  </a:cubicBezTo>
                  <a:cubicBezTo>
                    <a:pt x="170094" y="132260"/>
                    <a:pt x="170050" y="130764"/>
                    <a:pt x="169940" y="129158"/>
                  </a:cubicBezTo>
                  <a:cubicBezTo>
                    <a:pt x="169940" y="129026"/>
                    <a:pt x="169874" y="128850"/>
                    <a:pt x="169830" y="128696"/>
                  </a:cubicBezTo>
                  <a:cubicBezTo>
                    <a:pt x="175251" y="129972"/>
                    <a:pt x="180078" y="132964"/>
                    <a:pt x="184045" y="136947"/>
                  </a:cubicBezTo>
                  <a:lnTo>
                    <a:pt x="179946" y="141325"/>
                  </a:lnTo>
                  <a:cubicBezTo>
                    <a:pt x="179064" y="142337"/>
                    <a:pt x="178139" y="143305"/>
                    <a:pt x="177301" y="144383"/>
                  </a:cubicBezTo>
                  <a:cubicBezTo>
                    <a:pt x="176464" y="145440"/>
                    <a:pt x="175692" y="146540"/>
                    <a:pt x="174987" y="147662"/>
                  </a:cubicBezTo>
                  <a:cubicBezTo>
                    <a:pt x="174150" y="149026"/>
                    <a:pt x="173400" y="150434"/>
                    <a:pt x="172673" y="151864"/>
                  </a:cubicBezTo>
                  <a:cubicBezTo>
                    <a:pt x="171527" y="154021"/>
                    <a:pt x="170579" y="156155"/>
                    <a:pt x="169455" y="158311"/>
                  </a:cubicBezTo>
                  <a:cubicBezTo>
                    <a:pt x="167714" y="160599"/>
                    <a:pt x="168155" y="163900"/>
                    <a:pt x="170469" y="165638"/>
                  </a:cubicBezTo>
                  <a:cubicBezTo>
                    <a:pt x="171615" y="166496"/>
                    <a:pt x="172981" y="166804"/>
                    <a:pt x="174304" y="166628"/>
                  </a:cubicBezTo>
                  <a:cubicBezTo>
                    <a:pt x="173599" y="167574"/>
                    <a:pt x="173070" y="168653"/>
                    <a:pt x="173136" y="169929"/>
                  </a:cubicBezTo>
                  <a:cubicBezTo>
                    <a:pt x="173290" y="172811"/>
                    <a:pt x="175736" y="175033"/>
                    <a:pt x="178623" y="174901"/>
                  </a:cubicBezTo>
                  <a:cubicBezTo>
                    <a:pt x="181841" y="175363"/>
                    <a:pt x="184882" y="175847"/>
                    <a:pt x="188122" y="175825"/>
                  </a:cubicBezTo>
                  <a:cubicBezTo>
                    <a:pt x="188937" y="175825"/>
                    <a:pt x="189775" y="175737"/>
                    <a:pt x="190612" y="175583"/>
                  </a:cubicBezTo>
                  <a:cubicBezTo>
                    <a:pt x="191340" y="175451"/>
                    <a:pt x="192045" y="175231"/>
                    <a:pt x="192750" y="175033"/>
                  </a:cubicBezTo>
                  <a:cubicBezTo>
                    <a:pt x="191318" y="179610"/>
                    <a:pt x="189246" y="183812"/>
                    <a:pt x="186359" y="187333"/>
                  </a:cubicBezTo>
                  <a:cubicBezTo>
                    <a:pt x="184376" y="189709"/>
                    <a:pt x="182061" y="191667"/>
                    <a:pt x="179593" y="193406"/>
                  </a:cubicBezTo>
                  <a:close/>
                  <a:moveTo>
                    <a:pt x="147791" y="150346"/>
                  </a:moveTo>
                  <a:cubicBezTo>
                    <a:pt x="148276" y="150038"/>
                    <a:pt x="148805" y="149818"/>
                    <a:pt x="149444" y="149950"/>
                  </a:cubicBezTo>
                  <a:lnTo>
                    <a:pt x="149466" y="149950"/>
                  </a:lnTo>
                  <a:cubicBezTo>
                    <a:pt x="148871" y="149994"/>
                    <a:pt x="148298" y="150126"/>
                    <a:pt x="147791" y="150346"/>
                  </a:cubicBezTo>
                  <a:close/>
                  <a:moveTo>
                    <a:pt x="153808" y="151842"/>
                  </a:moveTo>
                  <a:cubicBezTo>
                    <a:pt x="153786" y="151842"/>
                    <a:pt x="153764" y="151864"/>
                    <a:pt x="153742" y="151864"/>
                  </a:cubicBezTo>
                  <a:cubicBezTo>
                    <a:pt x="153676" y="151776"/>
                    <a:pt x="153610" y="151710"/>
                    <a:pt x="153565" y="151622"/>
                  </a:cubicBezTo>
                  <a:lnTo>
                    <a:pt x="153411" y="151468"/>
                  </a:lnTo>
                  <a:cubicBezTo>
                    <a:pt x="153433" y="151556"/>
                    <a:pt x="154050" y="151754"/>
                    <a:pt x="153808" y="15184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35"/>
            <p:cNvSpPr/>
            <p:nvPr/>
          </p:nvSpPr>
          <p:spPr>
            <a:xfrm>
              <a:off x="4185094" y="2175738"/>
              <a:ext cx="164067" cy="139465"/>
            </a:xfrm>
            <a:custGeom>
              <a:rect b="b" l="l" r="r" t="t"/>
              <a:pathLst>
                <a:path extrusionOk="0" h="278930" w="328133">
                  <a:moveTo>
                    <a:pt x="247109" y="63201"/>
                  </a:moveTo>
                  <a:cubicBezTo>
                    <a:pt x="283759" y="112862"/>
                    <a:pt x="340597" y="215174"/>
                    <a:pt x="325698" y="250907"/>
                  </a:cubicBezTo>
                  <a:cubicBezTo>
                    <a:pt x="306988" y="295792"/>
                    <a:pt x="32760" y="287145"/>
                    <a:pt x="5234" y="222171"/>
                  </a:cubicBezTo>
                  <a:cubicBezTo>
                    <a:pt x="-18854" y="165294"/>
                    <a:pt x="47240" y="154953"/>
                    <a:pt x="60970" y="115656"/>
                  </a:cubicBezTo>
                  <a:cubicBezTo>
                    <a:pt x="72496" y="82674"/>
                    <a:pt x="73532" y="50924"/>
                    <a:pt x="94314" y="20296"/>
                  </a:cubicBezTo>
                  <a:cubicBezTo>
                    <a:pt x="125345" y="-25382"/>
                    <a:pt x="210480" y="13519"/>
                    <a:pt x="247109" y="6320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35"/>
            <p:cNvSpPr/>
            <p:nvPr/>
          </p:nvSpPr>
          <p:spPr>
            <a:xfrm>
              <a:off x="4454357" y="2009463"/>
              <a:ext cx="246656" cy="449257"/>
            </a:xfrm>
            <a:custGeom>
              <a:rect b="b" l="l" r="r" t="t"/>
              <a:pathLst>
                <a:path extrusionOk="0" h="898513" w="493311">
                  <a:moveTo>
                    <a:pt x="87536" y="85689"/>
                  </a:moveTo>
                  <a:cubicBezTo>
                    <a:pt x="98643" y="108791"/>
                    <a:pt x="110059" y="179354"/>
                    <a:pt x="112880" y="204811"/>
                  </a:cubicBezTo>
                  <a:cubicBezTo>
                    <a:pt x="55139" y="202413"/>
                    <a:pt x="20759" y="128880"/>
                    <a:pt x="9012" y="79506"/>
                  </a:cubicBezTo>
                  <a:cubicBezTo>
                    <a:pt x="4230" y="59461"/>
                    <a:pt x="2709" y="39329"/>
                    <a:pt x="1475" y="18844"/>
                  </a:cubicBezTo>
                  <a:cubicBezTo>
                    <a:pt x="1387" y="17370"/>
                    <a:pt x="-1214" y="956"/>
                    <a:pt x="703" y="186"/>
                  </a:cubicBezTo>
                  <a:cubicBezTo>
                    <a:pt x="6764" y="-2234"/>
                    <a:pt x="33739" y="19702"/>
                    <a:pt x="37949" y="22937"/>
                  </a:cubicBezTo>
                  <a:cubicBezTo>
                    <a:pt x="46742" y="29714"/>
                    <a:pt x="54963" y="37283"/>
                    <a:pt x="62279" y="45710"/>
                  </a:cubicBezTo>
                  <a:cubicBezTo>
                    <a:pt x="72594" y="57613"/>
                    <a:pt x="80682" y="71453"/>
                    <a:pt x="87536" y="85689"/>
                  </a:cubicBezTo>
                  <a:close/>
                  <a:moveTo>
                    <a:pt x="482623" y="532696"/>
                  </a:moveTo>
                  <a:cubicBezTo>
                    <a:pt x="470127" y="532476"/>
                    <a:pt x="457675" y="530804"/>
                    <a:pt x="445311" y="529088"/>
                  </a:cubicBezTo>
                  <a:cubicBezTo>
                    <a:pt x="387372" y="520968"/>
                    <a:pt x="336507" y="517822"/>
                    <a:pt x="286170" y="553973"/>
                  </a:cubicBezTo>
                  <a:cubicBezTo>
                    <a:pt x="268716" y="566492"/>
                    <a:pt x="252561" y="582180"/>
                    <a:pt x="240264" y="600024"/>
                  </a:cubicBezTo>
                  <a:cubicBezTo>
                    <a:pt x="239757" y="600750"/>
                    <a:pt x="226754" y="620553"/>
                    <a:pt x="231735" y="621059"/>
                  </a:cubicBezTo>
                  <a:cubicBezTo>
                    <a:pt x="310854" y="647154"/>
                    <a:pt x="389862" y="625371"/>
                    <a:pt x="444496" y="577912"/>
                  </a:cubicBezTo>
                  <a:cubicBezTo>
                    <a:pt x="457874" y="566294"/>
                    <a:pt x="470083" y="553533"/>
                    <a:pt x="483020" y="541431"/>
                  </a:cubicBezTo>
                  <a:cubicBezTo>
                    <a:pt x="483460" y="541035"/>
                    <a:pt x="493312" y="532608"/>
                    <a:pt x="493312" y="532586"/>
                  </a:cubicBezTo>
                  <a:cubicBezTo>
                    <a:pt x="492761" y="531750"/>
                    <a:pt x="483593" y="532718"/>
                    <a:pt x="482623" y="532696"/>
                  </a:cubicBezTo>
                  <a:close/>
                  <a:moveTo>
                    <a:pt x="41144" y="698530"/>
                  </a:moveTo>
                  <a:cubicBezTo>
                    <a:pt x="40748" y="698024"/>
                    <a:pt x="30037" y="684493"/>
                    <a:pt x="28670" y="688057"/>
                  </a:cubicBezTo>
                  <a:cubicBezTo>
                    <a:pt x="-5489" y="741216"/>
                    <a:pt x="-7164" y="803813"/>
                    <a:pt x="13640" y="853518"/>
                  </a:cubicBezTo>
                  <a:cubicBezTo>
                    <a:pt x="18731" y="865685"/>
                    <a:pt x="24836" y="877237"/>
                    <a:pt x="30345" y="889184"/>
                  </a:cubicBezTo>
                  <a:cubicBezTo>
                    <a:pt x="30522" y="889580"/>
                    <a:pt x="34180" y="898513"/>
                    <a:pt x="34202" y="898513"/>
                  </a:cubicBezTo>
                  <a:cubicBezTo>
                    <a:pt x="34885" y="898271"/>
                    <a:pt x="36142" y="891340"/>
                    <a:pt x="36362" y="890614"/>
                  </a:cubicBezTo>
                  <a:cubicBezTo>
                    <a:pt x="39117" y="881439"/>
                    <a:pt x="42819" y="872594"/>
                    <a:pt x="46566" y="863815"/>
                  </a:cubicBezTo>
                  <a:cubicBezTo>
                    <a:pt x="64131" y="822714"/>
                    <a:pt x="76847" y="785837"/>
                    <a:pt x="62830" y="741524"/>
                  </a:cubicBezTo>
                  <a:cubicBezTo>
                    <a:pt x="57960" y="726166"/>
                    <a:pt x="50665" y="711160"/>
                    <a:pt x="41144" y="69853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35"/>
            <p:cNvSpPr/>
            <p:nvPr/>
          </p:nvSpPr>
          <p:spPr>
            <a:xfrm>
              <a:off x="4228609" y="1970897"/>
              <a:ext cx="440960" cy="561313"/>
            </a:xfrm>
            <a:custGeom>
              <a:rect b="b" l="l" r="r" t="t"/>
              <a:pathLst>
                <a:path extrusionOk="0" h="1122627" w="881919">
                  <a:moveTo>
                    <a:pt x="120806" y="245243"/>
                  </a:moveTo>
                  <a:cubicBezTo>
                    <a:pt x="128563" y="249225"/>
                    <a:pt x="136850" y="252174"/>
                    <a:pt x="145357" y="254022"/>
                  </a:cubicBezTo>
                  <a:cubicBezTo>
                    <a:pt x="171627" y="259720"/>
                    <a:pt x="202503" y="245441"/>
                    <a:pt x="221148" y="222690"/>
                  </a:cubicBezTo>
                  <a:cubicBezTo>
                    <a:pt x="240167" y="199455"/>
                    <a:pt x="246514" y="168321"/>
                    <a:pt x="224630" y="142446"/>
                  </a:cubicBezTo>
                  <a:cubicBezTo>
                    <a:pt x="217071" y="133535"/>
                    <a:pt x="196839" y="125790"/>
                    <a:pt x="179010" y="126274"/>
                  </a:cubicBezTo>
                  <a:cubicBezTo>
                    <a:pt x="165148" y="126670"/>
                    <a:pt x="153115" y="131885"/>
                    <a:pt x="147980" y="142534"/>
                  </a:cubicBezTo>
                  <a:cubicBezTo>
                    <a:pt x="146084" y="146406"/>
                    <a:pt x="147693" y="151071"/>
                    <a:pt x="151550" y="152963"/>
                  </a:cubicBezTo>
                  <a:cubicBezTo>
                    <a:pt x="155429" y="154856"/>
                    <a:pt x="160101" y="153249"/>
                    <a:pt x="161996" y="149399"/>
                  </a:cubicBezTo>
                  <a:cubicBezTo>
                    <a:pt x="163274" y="146825"/>
                    <a:pt x="165611" y="145240"/>
                    <a:pt x="168343" y="144140"/>
                  </a:cubicBezTo>
                  <a:cubicBezTo>
                    <a:pt x="173192" y="142204"/>
                    <a:pt x="179297" y="141962"/>
                    <a:pt x="185423" y="142600"/>
                  </a:cubicBezTo>
                  <a:cubicBezTo>
                    <a:pt x="196266" y="143766"/>
                    <a:pt x="207396" y="147749"/>
                    <a:pt x="211804" y="153117"/>
                  </a:cubicBezTo>
                  <a:cubicBezTo>
                    <a:pt x="227473" y="172150"/>
                    <a:pt x="221545" y="194658"/>
                    <a:pt x="207462" y="211358"/>
                  </a:cubicBezTo>
                  <a:cubicBezTo>
                    <a:pt x="192938" y="228609"/>
                    <a:pt x="169555" y="240358"/>
                    <a:pt x="149478" y="235716"/>
                  </a:cubicBezTo>
                  <a:cubicBezTo>
                    <a:pt x="142580" y="234131"/>
                    <a:pt x="135902" y="231667"/>
                    <a:pt x="129621" y="228345"/>
                  </a:cubicBezTo>
                  <a:cubicBezTo>
                    <a:pt x="123473" y="225110"/>
                    <a:pt x="117743" y="221018"/>
                    <a:pt x="112696" y="216111"/>
                  </a:cubicBezTo>
                  <a:cubicBezTo>
                    <a:pt x="70888" y="175758"/>
                    <a:pt x="73092" y="123524"/>
                    <a:pt x="98128" y="83369"/>
                  </a:cubicBezTo>
                  <a:cubicBezTo>
                    <a:pt x="123428" y="42840"/>
                    <a:pt x="171781" y="14148"/>
                    <a:pt x="222955" y="22311"/>
                  </a:cubicBezTo>
                  <a:cubicBezTo>
                    <a:pt x="270669" y="29726"/>
                    <a:pt x="306217" y="58330"/>
                    <a:pt x="333920" y="95954"/>
                  </a:cubicBezTo>
                  <a:cubicBezTo>
                    <a:pt x="375926" y="152963"/>
                    <a:pt x="400124" y="230479"/>
                    <a:pt x="419099" y="291096"/>
                  </a:cubicBezTo>
                  <a:cubicBezTo>
                    <a:pt x="422251" y="301130"/>
                    <a:pt x="425292" y="311185"/>
                    <a:pt x="428267" y="321262"/>
                  </a:cubicBezTo>
                  <a:cubicBezTo>
                    <a:pt x="435276" y="344871"/>
                    <a:pt x="441931" y="368590"/>
                    <a:pt x="448873" y="392221"/>
                  </a:cubicBezTo>
                  <a:lnTo>
                    <a:pt x="457336" y="424697"/>
                  </a:lnTo>
                  <a:cubicBezTo>
                    <a:pt x="457931" y="427271"/>
                    <a:pt x="461766" y="432398"/>
                    <a:pt x="463551" y="436050"/>
                  </a:cubicBezTo>
                  <a:cubicBezTo>
                    <a:pt x="462604" y="437018"/>
                    <a:pt x="461898" y="438273"/>
                    <a:pt x="461590" y="439703"/>
                  </a:cubicBezTo>
                  <a:cubicBezTo>
                    <a:pt x="460730" y="443729"/>
                    <a:pt x="463287" y="447712"/>
                    <a:pt x="467320" y="448570"/>
                  </a:cubicBezTo>
                  <a:cubicBezTo>
                    <a:pt x="473006" y="449824"/>
                    <a:pt x="475805" y="447184"/>
                    <a:pt x="477392" y="444279"/>
                  </a:cubicBezTo>
                  <a:cubicBezTo>
                    <a:pt x="478383" y="442431"/>
                    <a:pt x="478890" y="438977"/>
                    <a:pt x="477546" y="434730"/>
                  </a:cubicBezTo>
                  <a:cubicBezTo>
                    <a:pt x="476268" y="430748"/>
                    <a:pt x="472962" y="424807"/>
                    <a:pt x="472212" y="421352"/>
                  </a:cubicBezTo>
                  <a:lnTo>
                    <a:pt x="464036" y="387886"/>
                  </a:lnTo>
                  <a:cubicBezTo>
                    <a:pt x="457447" y="364145"/>
                    <a:pt x="451121" y="340338"/>
                    <a:pt x="444466" y="316619"/>
                  </a:cubicBezTo>
                  <a:cubicBezTo>
                    <a:pt x="441601" y="306410"/>
                    <a:pt x="438670" y="296223"/>
                    <a:pt x="435628" y="286058"/>
                  </a:cubicBezTo>
                  <a:cubicBezTo>
                    <a:pt x="416807" y="223416"/>
                    <a:pt x="392609" y="143414"/>
                    <a:pt x="349942" y="84293"/>
                  </a:cubicBezTo>
                  <a:cubicBezTo>
                    <a:pt x="319418" y="41982"/>
                    <a:pt x="279506" y="10320"/>
                    <a:pt x="226261" y="1629"/>
                  </a:cubicBezTo>
                  <a:cubicBezTo>
                    <a:pt x="166558" y="-7833"/>
                    <a:pt x="109698" y="24995"/>
                    <a:pt x="80453" y="72433"/>
                  </a:cubicBezTo>
                  <a:cubicBezTo>
                    <a:pt x="50899" y="120311"/>
                    <a:pt x="49158" y="182535"/>
                    <a:pt x="99318" y="230083"/>
                  </a:cubicBezTo>
                  <a:cubicBezTo>
                    <a:pt x="105753" y="236156"/>
                    <a:pt x="113004" y="241238"/>
                    <a:pt x="120806" y="245243"/>
                  </a:cubicBezTo>
                  <a:close/>
                  <a:moveTo>
                    <a:pt x="464036" y="437194"/>
                  </a:moveTo>
                  <a:cubicBezTo>
                    <a:pt x="464653" y="438779"/>
                    <a:pt x="464675" y="439923"/>
                    <a:pt x="463463" y="440165"/>
                  </a:cubicBezTo>
                  <a:cubicBezTo>
                    <a:pt x="461832" y="440517"/>
                    <a:pt x="462824" y="438713"/>
                    <a:pt x="464036" y="437194"/>
                  </a:cubicBezTo>
                  <a:close/>
                  <a:moveTo>
                    <a:pt x="345027" y="557197"/>
                  </a:moveTo>
                  <a:cubicBezTo>
                    <a:pt x="364862" y="581730"/>
                    <a:pt x="385975" y="605053"/>
                    <a:pt x="407573" y="628310"/>
                  </a:cubicBezTo>
                  <a:cubicBezTo>
                    <a:pt x="400983" y="617441"/>
                    <a:pt x="394504" y="606439"/>
                    <a:pt x="388642" y="595592"/>
                  </a:cubicBezTo>
                  <a:cubicBezTo>
                    <a:pt x="380355" y="580190"/>
                    <a:pt x="373347" y="565184"/>
                    <a:pt x="368741" y="551719"/>
                  </a:cubicBezTo>
                  <a:cubicBezTo>
                    <a:pt x="359044" y="522565"/>
                    <a:pt x="350978" y="492245"/>
                    <a:pt x="343286" y="461705"/>
                  </a:cubicBezTo>
                  <a:cubicBezTo>
                    <a:pt x="335749" y="431870"/>
                    <a:pt x="328498" y="401858"/>
                    <a:pt x="319044" y="372836"/>
                  </a:cubicBezTo>
                  <a:cubicBezTo>
                    <a:pt x="310911" y="347951"/>
                    <a:pt x="301391" y="323748"/>
                    <a:pt x="288873" y="300998"/>
                  </a:cubicBezTo>
                  <a:cubicBezTo>
                    <a:pt x="286735" y="297279"/>
                    <a:pt x="288013" y="292505"/>
                    <a:pt x="291760" y="290370"/>
                  </a:cubicBezTo>
                  <a:cubicBezTo>
                    <a:pt x="295484" y="288236"/>
                    <a:pt x="300245" y="289512"/>
                    <a:pt x="302405" y="293231"/>
                  </a:cubicBezTo>
                  <a:cubicBezTo>
                    <a:pt x="320873" y="324012"/>
                    <a:pt x="334294" y="357589"/>
                    <a:pt x="345314" y="392287"/>
                  </a:cubicBezTo>
                  <a:cubicBezTo>
                    <a:pt x="353358" y="417634"/>
                    <a:pt x="360256" y="443531"/>
                    <a:pt x="366934" y="469340"/>
                  </a:cubicBezTo>
                  <a:cubicBezTo>
                    <a:pt x="373611" y="495084"/>
                    <a:pt x="379959" y="520739"/>
                    <a:pt x="387892" y="545470"/>
                  </a:cubicBezTo>
                  <a:cubicBezTo>
                    <a:pt x="393094" y="562082"/>
                    <a:pt x="402196" y="581180"/>
                    <a:pt x="412444" y="600521"/>
                  </a:cubicBezTo>
                  <a:cubicBezTo>
                    <a:pt x="427805" y="629608"/>
                    <a:pt x="445744" y="659180"/>
                    <a:pt x="457997" y="681755"/>
                  </a:cubicBezTo>
                  <a:cubicBezTo>
                    <a:pt x="458086" y="681909"/>
                    <a:pt x="457975" y="682063"/>
                    <a:pt x="458064" y="682217"/>
                  </a:cubicBezTo>
                  <a:cubicBezTo>
                    <a:pt x="470802" y="695704"/>
                    <a:pt x="483650" y="709324"/>
                    <a:pt x="496631" y="723186"/>
                  </a:cubicBezTo>
                  <a:cubicBezTo>
                    <a:pt x="505777" y="733087"/>
                    <a:pt x="545491" y="772978"/>
                    <a:pt x="573370" y="804684"/>
                  </a:cubicBezTo>
                  <a:cubicBezTo>
                    <a:pt x="589943" y="823540"/>
                    <a:pt x="602086" y="840086"/>
                    <a:pt x="603343" y="846643"/>
                  </a:cubicBezTo>
                  <a:cubicBezTo>
                    <a:pt x="604180" y="850670"/>
                    <a:pt x="601579" y="854630"/>
                    <a:pt x="597546" y="855466"/>
                  </a:cubicBezTo>
                  <a:cubicBezTo>
                    <a:pt x="593513" y="856280"/>
                    <a:pt x="589546" y="853684"/>
                    <a:pt x="588709" y="849657"/>
                  </a:cubicBezTo>
                  <a:cubicBezTo>
                    <a:pt x="588400" y="848293"/>
                    <a:pt x="587056" y="846445"/>
                    <a:pt x="585337" y="843959"/>
                  </a:cubicBezTo>
                  <a:cubicBezTo>
                    <a:pt x="580334" y="836786"/>
                    <a:pt x="571519" y="826775"/>
                    <a:pt x="561183" y="815663"/>
                  </a:cubicBezTo>
                  <a:cubicBezTo>
                    <a:pt x="532510" y="784859"/>
                    <a:pt x="491959" y="746091"/>
                    <a:pt x="482593" y="736497"/>
                  </a:cubicBezTo>
                  <a:cubicBezTo>
                    <a:pt x="455838" y="708774"/>
                    <a:pt x="429215" y="682393"/>
                    <a:pt x="403871" y="655461"/>
                  </a:cubicBezTo>
                  <a:cubicBezTo>
                    <a:pt x="377689" y="627628"/>
                    <a:pt x="352719" y="599377"/>
                    <a:pt x="329490" y="569475"/>
                  </a:cubicBezTo>
                  <a:cubicBezTo>
                    <a:pt x="299143" y="530376"/>
                    <a:pt x="271969" y="488307"/>
                    <a:pt x="249093" y="440407"/>
                  </a:cubicBezTo>
                  <a:cubicBezTo>
                    <a:pt x="247198" y="436556"/>
                    <a:pt x="248784" y="431892"/>
                    <a:pt x="252641" y="429978"/>
                  </a:cubicBezTo>
                  <a:cubicBezTo>
                    <a:pt x="256498" y="428085"/>
                    <a:pt x="261170" y="429669"/>
                    <a:pt x="263088" y="433520"/>
                  </a:cubicBezTo>
                  <a:cubicBezTo>
                    <a:pt x="286713" y="479616"/>
                    <a:pt x="314680" y="519639"/>
                    <a:pt x="345027" y="557197"/>
                  </a:cubicBezTo>
                  <a:close/>
                  <a:moveTo>
                    <a:pt x="744721" y="1111226"/>
                  </a:moveTo>
                  <a:cubicBezTo>
                    <a:pt x="746902" y="1114724"/>
                    <a:pt x="745823" y="1119323"/>
                    <a:pt x="742318" y="1121501"/>
                  </a:cubicBezTo>
                  <a:cubicBezTo>
                    <a:pt x="738814" y="1123679"/>
                    <a:pt x="734208" y="1122601"/>
                    <a:pt x="732026" y="1119103"/>
                  </a:cubicBezTo>
                  <a:cubicBezTo>
                    <a:pt x="731475" y="1118245"/>
                    <a:pt x="730043" y="1117717"/>
                    <a:pt x="728368" y="1116903"/>
                  </a:cubicBezTo>
                  <a:cubicBezTo>
                    <a:pt x="725481" y="1115450"/>
                    <a:pt x="721822" y="1114064"/>
                    <a:pt x="717789" y="1112700"/>
                  </a:cubicBezTo>
                  <a:cubicBezTo>
                    <a:pt x="700687" y="1106979"/>
                    <a:pt x="677282" y="1102117"/>
                    <a:pt x="670560" y="1099322"/>
                  </a:cubicBezTo>
                  <a:cubicBezTo>
                    <a:pt x="643651" y="1088123"/>
                    <a:pt x="616896" y="1076176"/>
                    <a:pt x="590935" y="1062688"/>
                  </a:cubicBezTo>
                  <a:cubicBezTo>
                    <a:pt x="564819" y="1049112"/>
                    <a:pt x="539519" y="1033952"/>
                    <a:pt x="515673" y="1016592"/>
                  </a:cubicBezTo>
                  <a:cubicBezTo>
                    <a:pt x="493987" y="1000662"/>
                    <a:pt x="473601" y="980992"/>
                    <a:pt x="453986" y="959077"/>
                  </a:cubicBezTo>
                  <a:cubicBezTo>
                    <a:pt x="443232" y="950760"/>
                    <a:pt x="430670" y="941079"/>
                    <a:pt x="419650" y="932762"/>
                  </a:cubicBezTo>
                  <a:cubicBezTo>
                    <a:pt x="407793" y="923829"/>
                    <a:pt x="398052" y="916568"/>
                    <a:pt x="395298" y="915270"/>
                  </a:cubicBezTo>
                  <a:cubicBezTo>
                    <a:pt x="367970" y="902200"/>
                    <a:pt x="331231" y="894477"/>
                    <a:pt x="297292" y="898041"/>
                  </a:cubicBezTo>
                  <a:cubicBezTo>
                    <a:pt x="265071" y="901408"/>
                    <a:pt x="235231" y="915160"/>
                    <a:pt x="219826" y="946205"/>
                  </a:cubicBezTo>
                  <a:cubicBezTo>
                    <a:pt x="206867" y="971641"/>
                    <a:pt x="217996" y="996041"/>
                    <a:pt x="237082" y="1010167"/>
                  </a:cubicBezTo>
                  <a:cubicBezTo>
                    <a:pt x="256762" y="1024711"/>
                    <a:pt x="285060" y="1029046"/>
                    <a:pt x="306217" y="1012016"/>
                  </a:cubicBezTo>
                  <a:cubicBezTo>
                    <a:pt x="312432" y="1007065"/>
                    <a:pt x="315584" y="1001630"/>
                    <a:pt x="315870" y="996240"/>
                  </a:cubicBezTo>
                  <a:cubicBezTo>
                    <a:pt x="316179" y="990035"/>
                    <a:pt x="312983" y="984270"/>
                    <a:pt x="308068" y="980398"/>
                  </a:cubicBezTo>
                  <a:cubicBezTo>
                    <a:pt x="298834" y="973093"/>
                    <a:pt x="283870" y="972587"/>
                    <a:pt x="271484" y="986118"/>
                  </a:cubicBezTo>
                  <a:cubicBezTo>
                    <a:pt x="268619" y="989353"/>
                    <a:pt x="263683" y="989639"/>
                    <a:pt x="260465" y="986778"/>
                  </a:cubicBezTo>
                  <a:cubicBezTo>
                    <a:pt x="257247" y="983940"/>
                    <a:pt x="256961" y="979012"/>
                    <a:pt x="259804" y="975799"/>
                  </a:cubicBezTo>
                  <a:cubicBezTo>
                    <a:pt x="279044" y="953532"/>
                    <a:pt x="303352" y="955557"/>
                    <a:pt x="318493" y="966866"/>
                  </a:cubicBezTo>
                  <a:cubicBezTo>
                    <a:pt x="328058" y="973995"/>
                    <a:pt x="333942" y="985106"/>
                    <a:pt x="333633" y="996944"/>
                  </a:cubicBezTo>
                  <a:cubicBezTo>
                    <a:pt x="333391" y="1006647"/>
                    <a:pt x="328895" y="1017054"/>
                    <a:pt x="317964" y="1026273"/>
                  </a:cubicBezTo>
                  <a:cubicBezTo>
                    <a:pt x="290041" y="1049706"/>
                    <a:pt x="251826" y="1045658"/>
                    <a:pt x="225115" y="1026537"/>
                  </a:cubicBezTo>
                  <a:cubicBezTo>
                    <a:pt x="198029" y="1007109"/>
                    <a:pt x="183065" y="972631"/>
                    <a:pt x="200916" y="936744"/>
                  </a:cubicBezTo>
                  <a:cubicBezTo>
                    <a:pt x="216366" y="906380"/>
                    <a:pt x="242702" y="889108"/>
                    <a:pt x="272983" y="881782"/>
                  </a:cubicBezTo>
                  <a:cubicBezTo>
                    <a:pt x="316113" y="871330"/>
                    <a:pt x="367242" y="881275"/>
                    <a:pt x="403121" y="899384"/>
                  </a:cubicBezTo>
                  <a:cubicBezTo>
                    <a:pt x="404113" y="899890"/>
                    <a:pt x="406141" y="901276"/>
                    <a:pt x="408587" y="903014"/>
                  </a:cubicBezTo>
                  <a:cubicBezTo>
                    <a:pt x="398030" y="888778"/>
                    <a:pt x="387628" y="874124"/>
                    <a:pt x="377358" y="859185"/>
                  </a:cubicBezTo>
                  <a:cubicBezTo>
                    <a:pt x="337887" y="801868"/>
                    <a:pt x="299892" y="741228"/>
                    <a:pt x="257468" y="691744"/>
                  </a:cubicBezTo>
                  <a:cubicBezTo>
                    <a:pt x="251782" y="685099"/>
                    <a:pt x="245986" y="678718"/>
                    <a:pt x="240123" y="672514"/>
                  </a:cubicBezTo>
                  <a:cubicBezTo>
                    <a:pt x="217512" y="658696"/>
                    <a:pt x="192454" y="647364"/>
                    <a:pt x="166624" y="637991"/>
                  </a:cubicBezTo>
                  <a:cubicBezTo>
                    <a:pt x="156046" y="634163"/>
                    <a:pt x="145357" y="630686"/>
                    <a:pt x="134690" y="627408"/>
                  </a:cubicBezTo>
                  <a:cubicBezTo>
                    <a:pt x="118316" y="622369"/>
                    <a:pt x="101985" y="617837"/>
                    <a:pt x="85875" y="614426"/>
                  </a:cubicBezTo>
                  <a:lnTo>
                    <a:pt x="32761" y="603491"/>
                  </a:lnTo>
                  <a:lnTo>
                    <a:pt x="16056" y="599663"/>
                  </a:lnTo>
                  <a:cubicBezTo>
                    <a:pt x="14954" y="599399"/>
                    <a:pt x="7748" y="597814"/>
                    <a:pt x="7549" y="597660"/>
                  </a:cubicBezTo>
                  <a:cubicBezTo>
                    <a:pt x="5522" y="597572"/>
                    <a:pt x="3516" y="596648"/>
                    <a:pt x="2128" y="594954"/>
                  </a:cubicBezTo>
                  <a:cubicBezTo>
                    <a:pt x="-759" y="591698"/>
                    <a:pt x="-10" y="588771"/>
                    <a:pt x="409" y="587297"/>
                  </a:cubicBezTo>
                  <a:cubicBezTo>
                    <a:pt x="1048" y="584899"/>
                    <a:pt x="2811" y="582786"/>
                    <a:pt x="6381" y="581972"/>
                  </a:cubicBezTo>
                  <a:cubicBezTo>
                    <a:pt x="7241" y="581774"/>
                    <a:pt x="8563" y="581730"/>
                    <a:pt x="10238" y="581994"/>
                  </a:cubicBezTo>
                  <a:cubicBezTo>
                    <a:pt x="12508" y="582346"/>
                    <a:pt x="17092" y="583975"/>
                    <a:pt x="19274" y="584349"/>
                  </a:cubicBezTo>
                  <a:lnTo>
                    <a:pt x="35737" y="587011"/>
                  </a:lnTo>
                  <a:lnTo>
                    <a:pt x="89643" y="595174"/>
                  </a:lnTo>
                  <a:cubicBezTo>
                    <a:pt x="106503" y="598232"/>
                    <a:pt x="123781" y="602039"/>
                    <a:pt x="140861" y="607209"/>
                  </a:cubicBezTo>
                  <a:cubicBezTo>
                    <a:pt x="150845" y="610246"/>
                    <a:pt x="160718" y="613876"/>
                    <a:pt x="170481" y="617749"/>
                  </a:cubicBezTo>
                  <a:cubicBezTo>
                    <a:pt x="160387" y="612798"/>
                    <a:pt x="150205" y="608002"/>
                    <a:pt x="139957" y="603249"/>
                  </a:cubicBezTo>
                  <a:cubicBezTo>
                    <a:pt x="132993" y="600037"/>
                    <a:pt x="126073" y="596736"/>
                    <a:pt x="119131" y="593502"/>
                  </a:cubicBezTo>
                  <a:cubicBezTo>
                    <a:pt x="119109" y="593502"/>
                    <a:pt x="119087" y="593480"/>
                    <a:pt x="119087" y="593480"/>
                  </a:cubicBezTo>
                  <a:cubicBezTo>
                    <a:pt x="118007" y="593216"/>
                    <a:pt x="117081" y="592754"/>
                    <a:pt x="116266" y="592160"/>
                  </a:cubicBezTo>
                  <a:cubicBezTo>
                    <a:pt x="112034" y="590179"/>
                    <a:pt x="107781" y="588265"/>
                    <a:pt x="103572" y="586219"/>
                  </a:cubicBezTo>
                  <a:cubicBezTo>
                    <a:pt x="90503" y="579860"/>
                    <a:pt x="77698" y="573039"/>
                    <a:pt x="65026" y="566196"/>
                  </a:cubicBezTo>
                  <a:cubicBezTo>
                    <a:pt x="65026" y="566196"/>
                    <a:pt x="24078" y="541311"/>
                    <a:pt x="23681" y="542147"/>
                  </a:cubicBezTo>
                  <a:cubicBezTo>
                    <a:pt x="23681" y="542147"/>
                    <a:pt x="23064" y="543512"/>
                    <a:pt x="23659" y="542169"/>
                  </a:cubicBezTo>
                  <a:cubicBezTo>
                    <a:pt x="23659" y="542169"/>
                    <a:pt x="19362" y="540013"/>
                    <a:pt x="18436" y="537659"/>
                  </a:cubicBezTo>
                  <a:cubicBezTo>
                    <a:pt x="16916" y="533830"/>
                    <a:pt x="18811" y="529496"/>
                    <a:pt x="22668" y="527978"/>
                  </a:cubicBezTo>
                  <a:cubicBezTo>
                    <a:pt x="23704" y="527516"/>
                    <a:pt x="26260" y="527054"/>
                    <a:pt x="29566" y="528264"/>
                  </a:cubicBezTo>
                  <a:cubicBezTo>
                    <a:pt x="32541" y="529364"/>
                    <a:pt x="39329" y="533412"/>
                    <a:pt x="40255" y="533852"/>
                  </a:cubicBezTo>
                  <a:lnTo>
                    <a:pt x="73599" y="549386"/>
                  </a:lnTo>
                  <a:cubicBezTo>
                    <a:pt x="89026" y="556801"/>
                    <a:pt x="104894" y="563512"/>
                    <a:pt x="120475" y="570927"/>
                  </a:cubicBezTo>
                  <a:cubicBezTo>
                    <a:pt x="130944" y="575878"/>
                    <a:pt x="141258" y="581136"/>
                    <a:pt x="151484" y="586571"/>
                  </a:cubicBezTo>
                  <a:cubicBezTo>
                    <a:pt x="153974" y="587891"/>
                    <a:pt x="156376" y="589343"/>
                    <a:pt x="158845" y="590685"/>
                  </a:cubicBezTo>
                  <a:cubicBezTo>
                    <a:pt x="163958" y="592930"/>
                    <a:pt x="168982" y="595438"/>
                    <a:pt x="173941" y="598078"/>
                  </a:cubicBezTo>
                  <a:cubicBezTo>
                    <a:pt x="167836" y="590861"/>
                    <a:pt x="161621" y="583689"/>
                    <a:pt x="155803" y="576318"/>
                  </a:cubicBezTo>
                  <a:cubicBezTo>
                    <a:pt x="149522" y="568375"/>
                    <a:pt x="143440" y="560322"/>
                    <a:pt x="137489" y="552181"/>
                  </a:cubicBezTo>
                  <a:cubicBezTo>
                    <a:pt x="128586" y="539969"/>
                    <a:pt x="119990" y="527560"/>
                    <a:pt x="111528" y="515018"/>
                  </a:cubicBezTo>
                  <a:cubicBezTo>
                    <a:pt x="98988" y="496404"/>
                    <a:pt x="86844" y="477437"/>
                    <a:pt x="74459" y="458251"/>
                  </a:cubicBezTo>
                  <a:cubicBezTo>
                    <a:pt x="72012" y="454709"/>
                    <a:pt x="72916" y="449846"/>
                    <a:pt x="76464" y="447426"/>
                  </a:cubicBezTo>
                  <a:cubicBezTo>
                    <a:pt x="80012" y="444983"/>
                    <a:pt x="84883" y="445885"/>
                    <a:pt x="87307" y="449428"/>
                  </a:cubicBezTo>
                  <a:cubicBezTo>
                    <a:pt x="105930" y="475061"/>
                    <a:pt x="124420" y="499968"/>
                    <a:pt x="143087" y="524787"/>
                  </a:cubicBezTo>
                  <a:cubicBezTo>
                    <a:pt x="150580" y="534733"/>
                    <a:pt x="158095" y="544634"/>
                    <a:pt x="165611" y="554579"/>
                  </a:cubicBezTo>
                  <a:cubicBezTo>
                    <a:pt x="176784" y="569343"/>
                    <a:pt x="187958" y="584195"/>
                    <a:pt x="199859" y="598782"/>
                  </a:cubicBezTo>
                  <a:cubicBezTo>
                    <a:pt x="207153" y="607914"/>
                    <a:pt x="214448" y="617023"/>
                    <a:pt x="221985" y="625934"/>
                  </a:cubicBezTo>
                  <a:cubicBezTo>
                    <a:pt x="226966" y="631830"/>
                    <a:pt x="232013" y="637639"/>
                    <a:pt x="237258" y="643250"/>
                  </a:cubicBezTo>
                  <a:cubicBezTo>
                    <a:pt x="239969" y="646176"/>
                    <a:pt x="245765" y="650423"/>
                    <a:pt x="249864" y="654625"/>
                  </a:cubicBezTo>
                  <a:cubicBezTo>
                    <a:pt x="251914" y="656716"/>
                    <a:pt x="253435" y="658784"/>
                    <a:pt x="254625" y="660786"/>
                  </a:cubicBezTo>
                  <a:cubicBezTo>
                    <a:pt x="260421" y="666749"/>
                    <a:pt x="266129" y="672932"/>
                    <a:pt x="271771" y="679312"/>
                  </a:cubicBezTo>
                  <a:cubicBezTo>
                    <a:pt x="315363" y="728686"/>
                    <a:pt x="354834" y="789304"/>
                    <a:pt x="394769" y="847215"/>
                  </a:cubicBezTo>
                  <a:cubicBezTo>
                    <a:pt x="420664" y="884730"/>
                    <a:pt x="446692" y="921122"/>
                    <a:pt x="474681" y="952190"/>
                  </a:cubicBezTo>
                  <a:cubicBezTo>
                    <a:pt x="474196" y="948494"/>
                    <a:pt x="473535" y="944841"/>
                    <a:pt x="473248" y="941079"/>
                  </a:cubicBezTo>
                  <a:cubicBezTo>
                    <a:pt x="472455" y="930738"/>
                    <a:pt x="472301" y="920242"/>
                    <a:pt x="472697" y="909857"/>
                  </a:cubicBezTo>
                  <a:cubicBezTo>
                    <a:pt x="473072" y="899560"/>
                    <a:pt x="474130" y="889372"/>
                    <a:pt x="474703" y="879493"/>
                  </a:cubicBezTo>
                  <a:lnTo>
                    <a:pt x="476951" y="844971"/>
                  </a:lnTo>
                  <a:lnTo>
                    <a:pt x="477854" y="834850"/>
                  </a:lnTo>
                  <a:cubicBezTo>
                    <a:pt x="478075" y="832627"/>
                    <a:pt x="478956" y="827259"/>
                    <a:pt x="479595" y="826181"/>
                  </a:cubicBezTo>
                  <a:cubicBezTo>
                    <a:pt x="481381" y="823166"/>
                    <a:pt x="483717" y="822176"/>
                    <a:pt x="485524" y="822066"/>
                  </a:cubicBezTo>
                  <a:cubicBezTo>
                    <a:pt x="487287" y="821956"/>
                    <a:pt x="491915" y="821538"/>
                    <a:pt x="493656" y="827259"/>
                  </a:cubicBezTo>
                  <a:cubicBezTo>
                    <a:pt x="494207" y="828777"/>
                    <a:pt x="494251" y="830339"/>
                    <a:pt x="493854" y="831769"/>
                  </a:cubicBezTo>
                  <a:cubicBezTo>
                    <a:pt x="493744" y="831747"/>
                    <a:pt x="493634" y="831725"/>
                    <a:pt x="493480" y="831703"/>
                  </a:cubicBezTo>
                  <a:cubicBezTo>
                    <a:pt x="492951" y="831615"/>
                    <a:pt x="492995" y="832517"/>
                    <a:pt x="493149" y="833508"/>
                  </a:cubicBezTo>
                  <a:cubicBezTo>
                    <a:pt x="492973" y="833794"/>
                    <a:pt x="492797" y="834079"/>
                    <a:pt x="492598" y="834344"/>
                  </a:cubicBezTo>
                  <a:lnTo>
                    <a:pt x="492973" y="834057"/>
                  </a:lnTo>
                  <a:lnTo>
                    <a:pt x="493193" y="833860"/>
                  </a:lnTo>
                  <a:cubicBezTo>
                    <a:pt x="493303" y="834542"/>
                    <a:pt x="493458" y="835202"/>
                    <a:pt x="493458" y="835532"/>
                  </a:cubicBezTo>
                  <a:lnTo>
                    <a:pt x="493656" y="845411"/>
                  </a:lnTo>
                  <a:lnTo>
                    <a:pt x="494449" y="880175"/>
                  </a:lnTo>
                  <a:cubicBezTo>
                    <a:pt x="494251" y="891683"/>
                    <a:pt x="494053" y="903630"/>
                    <a:pt x="493590" y="915666"/>
                  </a:cubicBezTo>
                  <a:cubicBezTo>
                    <a:pt x="493171" y="927151"/>
                    <a:pt x="492554" y="938703"/>
                    <a:pt x="492995" y="950100"/>
                  </a:cubicBezTo>
                  <a:cubicBezTo>
                    <a:pt x="493325" y="958087"/>
                    <a:pt x="494097" y="965942"/>
                    <a:pt x="495485" y="973687"/>
                  </a:cubicBezTo>
                  <a:cubicBezTo>
                    <a:pt x="505733" y="983654"/>
                    <a:pt x="516246" y="992961"/>
                    <a:pt x="527177" y="1001124"/>
                  </a:cubicBezTo>
                  <a:cubicBezTo>
                    <a:pt x="549987" y="1018308"/>
                    <a:pt x="574274" y="1033314"/>
                    <a:pt x="599331" y="1046890"/>
                  </a:cubicBezTo>
                  <a:cubicBezTo>
                    <a:pt x="624632" y="1060598"/>
                    <a:pt x="650726" y="1072853"/>
                    <a:pt x="676974" y="1084316"/>
                  </a:cubicBezTo>
                  <a:cubicBezTo>
                    <a:pt x="684445" y="1087595"/>
                    <a:pt x="713095" y="1093844"/>
                    <a:pt x="729690" y="1100840"/>
                  </a:cubicBezTo>
                  <a:cubicBezTo>
                    <a:pt x="737294" y="1104075"/>
                    <a:pt x="742693" y="1107903"/>
                    <a:pt x="744721" y="1111226"/>
                  </a:cubicBezTo>
                  <a:close/>
                  <a:moveTo>
                    <a:pt x="493127" y="833530"/>
                  </a:moveTo>
                  <a:cubicBezTo>
                    <a:pt x="493436" y="832979"/>
                    <a:pt x="493656" y="832407"/>
                    <a:pt x="493832" y="831791"/>
                  </a:cubicBezTo>
                  <a:cubicBezTo>
                    <a:pt x="494890" y="832121"/>
                    <a:pt x="494273" y="832979"/>
                    <a:pt x="493171" y="833882"/>
                  </a:cubicBezTo>
                  <a:lnTo>
                    <a:pt x="493127" y="833530"/>
                  </a:lnTo>
                  <a:close/>
                  <a:moveTo>
                    <a:pt x="478207" y="138860"/>
                  </a:moveTo>
                  <a:cubicBezTo>
                    <a:pt x="477722" y="137209"/>
                    <a:pt x="475628" y="131951"/>
                    <a:pt x="475408" y="128518"/>
                  </a:cubicBezTo>
                  <a:cubicBezTo>
                    <a:pt x="475210" y="125284"/>
                    <a:pt x="475959" y="122688"/>
                    <a:pt x="477281" y="121059"/>
                  </a:cubicBezTo>
                  <a:cubicBezTo>
                    <a:pt x="479728" y="117759"/>
                    <a:pt x="484400" y="117055"/>
                    <a:pt x="487728" y="119497"/>
                  </a:cubicBezTo>
                  <a:cubicBezTo>
                    <a:pt x="490108" y="121257"/>
                    <a:pt x="497557" y="143766"/>
                    <a:pt x="499915" y="148695"/>
                  </a:cubicBezTo>
                  <a:cubicBezTo>
                    <a:pt x="502317" y="153689"/>
                    <a:pt x="504874" y="158596"/>
                    <a:pt x="507496" y="163481"/>
                  </a:cubicBezTo>
                  <a:cubicBezTo>
                    <a:pt x="512697" y="173514"/>
                    <a:pt x="518229" y="183349"/>
                    <a:pt x="523651" y="193250"/>
                  </a:cubicBezTo>
                  <a:cubicBezTo>
                    <a:pt x="527287" y="199895"/>
                    <a:pt x="530923" y="206540"/>
                    <a:pt x="534428" y="213273"/>
                  </a:cubicBezTo>
                  <a:cubicBezTo>
                    <a:pt x="540312" y="224560"/>
                    <a:pt x="545844" y="236002"/>
                    <a:pt x="551353" y="247465"/>
                  </a:cubicBezTo>
                  <a:cubicBezTo>
                    <a:pt x="555276" y="256002"/>
                    <a:pt x="560543" y="265089"/>
                    <a:pt x="564268" y="274396"/>
                  </a:cubicBezTo>
                  <a:cubicBezTo>
                    <a:pt x="565568" y="277587"/>
                    <a:pt x="566406" y="280799"/>
                    <a:pt x="567265" y="283990"/>
                  </a:cubicBezTo>
                  <a:cubicBezTo>
                    <a:pt x="570747" y="277455"/>
                    <a:pt x="574207" y="270920"/>
                    <a:pt x="578196" y="264693"/>
                  </a:cubicBezTo>
                  <a:cubicBezTo>
                    <a:pt x="583530" y="256332"/>
                    <a:pt x="589260" y="248235"/>
                    <a:pt x="595078" y="240292"/>
                  </a:cubicBezTo>
                  <a:cubicBezTo>
                    <a:pt x="615728" y="212173"/>
                    <a:pt x="646450" y="174284"/>
                    <a:pt x="681932" y="150697"/>
                  </a:cubicBezTo>
                  <a:cubicBezTo>
                    <a:pt x="708203" y="133227"/>
                    <a:pt x="737095" y="123700"/>
                    <a:pt x="766429" y="129508"/>
                  </a:cubicBezTo>
                  <a:cubicBezTo>
                    <a:pt x="809096" y="138287"/>
                    <a:pt x="825867" y="179169"/>
                    <a:pt x="821261" y="220798"/>
                  </a:cubicBezTo>
                  <a:cubicBezTo>
                    <a:pt x="816875" y="260271"/>
                    <a:pt x="793029" y="299105"/>
                    <a:pt x="758737" y="308721"/>
                  </a:cubicBezTo>
                  <a:cubicBezTo>
                    <a:pt x="754065" y="310019"/>
                    <a:pt x="749238" y="310789"/>
                    <a:pt x="744390" y="310855"/>
                  </a:cubicBezTo>
                  <a:cubicBezTo>
                    <a:pt x="739321" y="310943"/>
                    <a:pt x="734252" y="310283"/>
                    <a:pt x="729382" y="308699"/>
                  </a:cubicBezTo>
                  <a:cubicBezTo>
                    <a:pt x="714439" y="303814"/>
                    <a:pt x="703861" y="293011"/>
                    <a:pt x="698417" y="279743"/>
                  </a:cubicBezTo>
                  <a:cubicBezTo>
                    <a:pt x="693216" y="267069"/>
                    <a:pt x="692621" y="252196"/>
                    <a:pt x="697293" y="238532"/>
                  </a:cubicBezTo>
                  <a:cubicBezTo>
                    <a:pt x="701723" y="225638"/>
                    <a:pt x="710406" y="215187"/>
                    <a:pt x="720787" y="210346"/>
                  </a:cubicBezTo>
                  <a:cubicBezTo>
                    <a:pt x="732048" y="205066"/>
                    <a:pt x="745426" y="205594"/>
                    <a:pt x="758142" y="216639"/>
                  </a:cubicBezTo>
                  <a:cubicBezTo>
                    <a:pt x="761426" y="219411"/>
                    <a:pt x="761823" y="224340"/>
                    <a:pt x="759046" y="227619"/>
                  </a:cubicBezTo>
                  <a:cubicBezTo>
                    <a:pt x="756269" y="230897"/>
                    <a:pt x="751332" y="231293"/>
                    <a:pt x="748048" y="228521"/>
                  </a:cubicBezTo>
                  <a:cubicBezTo>
                    <a:pt x="741040" y="222756"/>
                    <a:pt x="733944" y="222118"/>
                    <a:pt x="727927" y="225110"/>
                  </a:cubicBezTo>
                  <a:cubicBezTo>
                    <a:pt x="721338" y="228389"/>
                    <a:pt x="716269" y="235518"/>
                    <a:pt x="713624" y="243900"/>
                  </a:cubicBezTo>
                  <a:cubicBezTo>
                    <a:pt x="710561" y="253538"/>
                    <a:pt x="711178" y="263923"/>
                    <a:pt x="715035" y="272702"/>
                  </a:cubicBezTo>
                  <a:cubicBezTo>
                    <a:pt x="718693" y="281063"/>
                    <a:pt x="725481" y="287862"/>
                    <a:pt x="735046" y="290766"/>
                  </a:cubicBezTo>
                  <a:cubicBezTo>
                    <a:pt x="737933" y="291646"/>
                    <a:pt x="740930" y="291932"/>
                    <a:pt x="743905" y="291822"/>
                  </a:cubicBezTo>
                  <a:cubicBezTo>
                    <a:pt x="747123" y="291712"/>
                    <a:pt x="750318" y="291096"/>
                    <a:pt x="753382" y="290172"/>
                  </a:cubicBezTo>
                  <a:cubicBezTo>
                    <a:pt x="780511" y="282119"/>
                    <a:pt x="797217" y="249951"/>
                    <a:pt x="800478" y="218575"/>
                  </a:cubicBezTo>
                  <a:cubicBezTo>
                    <a:pt x="803652" y="187794"/>
                    <a:pt x="793713" y="156374"/>
                    <a:pt x="762219" y="149883"/>
                  </a:cubicBezTo>
                  <a:cubicBezTo>
                    <a:pt x="738175" y="144734"/>
                    <a:pt x="714528" y="153117"/>
                    <a:pt x="692687" y="167089"/>
                  </a:cubicBezTo>
                  <a:cubicBezTo>
                    <a:pt x="658638" y="188872"/>
                    <a:pt x="628907" y="224296"/>
                    <a:pt x="608786" y="250545"/>
                  </a:cubicBezTo>
                  <a:cubicBezTo>
                    <a:pt x="602990" y="258070"/>
                    <a:pt x="597304" y="265771"/>
                    <a:pt x="591949" y="273692"/>
                  </a:cubicBezTo>
                  <a:cubicBezTo>
                    <a:pt x="586681" y="281481"/>
                    <a:pt x="581745" y="289512"/>
                    <a:pt x="577425" y="297851"/>
                  </a:cubicBezTo>
                  <a:cubicBezTo>
                    <a:pt x="575948" y="300712"/>
                    <a:pt x="574516" y="303594"/>
                    <a:pt x="573172" y="306520"/>
                  </a:cubicBezTo>
                  <a:cubicBezTo>
                    <a:pt x="571871" y="309337"/>
                    <a:pt x="570637" y="312219"/>
                    <a:pt x="569579" y="315167"/>
                  </a:cubicBezTo>
                  <a:cubicBezTo>
                    <a:pt x="569271" y="316069"/>
                    <a:pt x="554351" y="312835"/>
                    <a:pt x="555210" y="310217"/>
                  </a:cubicBezTo>
                  <a:cubicBezTo>
                    <a:pt x="556114" y="307510"/>
                    <a:pt x="557127" y="304848"/>
                    <a:pt x="558207" y="302208"/>
                  </a:cubicBezTo>
                  <a:cubicBezTo>
                    <a:pt x="558891" y="300558"/>
                    <a:pt x="559684" y="298973"/>
                    <a:pt x="560411" y="297367"/>
                  </a:cubicBezTo>
                  <a:cubicBezTo>
                    <a:pt x="557105" y="297169"/>
                    <a:pt x="554152" y="294969"/>
                    <a:pt x="553315" y="291580"/>
                  </a:cubicBezTo>
                  <a:cubicBezTo>
                    <a:pt x="551926" y="286916"/>
                    <a:pt x="549634" y="282361"/>
                    <a:pt x="547144" y="277829"/>
                  </a:cubicBezTo>
                  <a:cubicBezTo>
                    <a:pt x="543023" y="270348"/>
                    <a:pt x="538152" y="263087"/>
                    <a:pt x="534251" y="256178"/>
                  </a:cubicBezTo>
                  <a:cubicBezTo>
                    <a:pt x="526780" y="242294"/>
                    <a:pt x="518736" y="228697"/>
                    <a:pt x="511353" y="214747"/>
                  </a:cubicBezTo>
                  <a:cubicBezTo>
                    <a:pt x="503904" y="200621"/>
                    <a:pt x="497160" y="186165"/>
                    <a:pt x="490571" y="171644"/>
                  </a:cubicBezTo>
                  <a:cubicBezTo>
                    <a:pt x="487794" y="165263"/>
                    <a:pt x="485083" y="158838"/>
                    <a:pt x="482681" y="152281"/>
                  </a:cubicBezTo>
                  <a:cubicBezTo>
                    <a:pt x="481050" y="147859"/>
                    <a:pt x="479551" y="143392"/>
                    <a:pt x="478207" y="138860"/>
                  </a:cubicBezTo>
                  <a:close/>
                  <a:moveTo>
                    <a:pt x="611783" y="550640"/>
                  </a:moveTo>
                  <a:cubicBezTo>
                    <a:pt x="605150" y="563622"/>
                    <a:pt x="598891" y="576802"/>
                    <a:pt x="592742" y="590003"/>
                  </a:cubicBezTo>
                  <a:cubicBezTo>
                    <a:pt x="586549" y="603293"/>
                    <a:pt x="580356" y="616517"/>
                    <a:pt x="574913" y="629872"/>
                  </a:cubicBezTo>
                  <a:cubicBezTo>
                    <a:pt x="571144" y="638761"/>
                    <a:pt x="567552" y="647716"/>
                    <a:pt x="564114" y="656738"/>
                  </a:cubicBezTo>
                  <a:cubicBezTo>
                    <a:pt x="561822" y="662744"/>
                    <a:pt x="559596" y="668751"/>
                    <a:pt x="557502" y="674824"/>
                  </a:cubicBezTo>
                  <a:cubicBezTo>
                    <a:pt x="557172" y="675792"/>
                    <a:pt x="553425" y="691238"/>
                    <a:pt x="552301" y="697421"/>
                  </a:cubicBezTo>
                  <a:lnTo>
                    <a:pt x="552081" y="697047"/>
                  </a:lnTo>
                  <a:cubicBezTo>
                    <a:pt x="551992" y="696871"/>
                    <a:pt x="551882" y="696717"/>
                    <a:pt x="551794" y="696563"/>
                  </a:cubicBezTo>
                  <a:lnTo>
                    <a:pt x="551552" y="696188"/>
                  </a:lnTo>
                  <a:lnTo>
                    <a:pt x="551640" y="696365"/>
                  </a:lnTo>
                  <a:cubicBezTo>
                    <a:pt x="551860" y="696959"/>
                    <a:pt x="552014" y="697553"/>
                    <a:pt x="552081" y="698147"/>
                  </a:cubicBezTo>
                  <a:cubicBezTo>
                    <a:pt x="551948" y="698499"/>
                    <a:pt x="551860" y="698785"/>
                    <a:pt x="552059" y="698807"/>
                  </a:cubicBezTo>
                  <a:lnTo>
                    <a:pt x="552103" y="698807"/>
                  </a:lnTo>
                  <a:cubicBezTo>
                    <a:pt x="552213" y="701887"/>
                    <a:pt x="550362" y="704836"/>
                    <a:pt x="547320" y="706024"/>
                  </a:cubicBezTo>
                  <a:cubicBezTo>
                    <a:pt x="545601" y="706750"/>
                    <a:pt x="543970" y="706596"/>
                    <a:pt x="542472" y="706200"/>
                  </a:cubicBezTo>
                  <a:cubicBezTo>
                    <a:pt x="541039" y="705848"/>
                    <a:pt x="537579" y="704373"/>
                    <a:pt x="537072" y="699291"/>
                  </a:cubicBezTo>
                  <a:cubicBezTo>
                    <a:pt x="537006" y="698675"/>
                    <a:pt x="537072" y="697267"/>
                    <a:pt x="537271" y="695330"/>
                  </a:cubicBezTo>
                  <a:cubicBezTo>
                    <a:pt x="537998" y="688399"/>
                    <a:pt x="541017" y="670973"/>
                    <a:pt x="541304" y="669873"/>
                  </a:cubicBezTo>
                  <a:cubicBezTo>
                    <a:pt x="543463" y="661886"/>
                    <a:pt x="545822" y="653943"/>
                    <a:pt x="548356" y="646066"/>
                  </a:cubicBezTo>
                  <a:cubicBezTo>
                    <a:pt x="550890" y="638211"/>
                    <a:pt x="553623" y="630422"/>
                    <a:pt x="556422" y="622677"/>
                  </a:cubicBezTo>
                  <a:cubicBezTo>
                    <a:pt x="560742" y="611060"/>
                    <a:pt x="565282" y="599377"/>
                    <a:pt x="570461" y="587891"/>
                  </a:cubicBezTo>
                  <a:cubicBezTo>
                    <a:pt x="575574" y="576538"/>
                    <a:pt x="581194" y="565338"/>
                    <a:pt x="587188" y="554337"/>
                  </a:cubicBezTo>
                  <a:cubicBezTo>
                    <a:pt x="599243" y="532246"/>
                    <a:pt x="612885" y="511058"/>
                    <a:pt x="627100" y="491013"/>
                  </a:cubicBezTo>
                  <a:cubicBezTo>
                    <a:pt x="629480" y="487427"/>
                    <a:pt x="634329" y="486437"/>
                    <a:pt x="637921" y="488813"/>
                  </a:cubicBezTo>
                  <a:cubicBezTo>
                    <a:pt x="641513" y="491189"/>
                    <a:pt x="642483" y="496008"/>
                    <a:pt x="640125" y="499594"/>
                  </a:cubicBezTo>
                  <a:cubicBezTo>
                    <a:pt x="630097" y="515964"/>
                    <a:pt x="620753" y="533148"/>
                    <a:pt x="611783" y="550640"/>
                  </a:cubicBezTo>
                  <a:close/>
                  <a:moveTo>
                    <a:pt x="876247" y="633195"/>
                  </a:moveTo>
                  <a:cubicBezTo>
                    <a:pt x="847729" y="642194"/>
                    <a:pt x="818418" y="651567"/>
                    <a:pt x="789569" y="661710"/>
                  </a:cubicBezTo>
                  <a:cubicBezTo>
                    <a:pt x="780071" y="665055"/>
                    <a:pt x="770594" y="668377"/>
                    <a:pt x="761250" y="671897"/>
                  </a:cubicBezTo>
                  <a:cubicBezTo>
                    <a:pt x="751861" y="675418"/>
                    <a:pt x="742539" y="678982"/>
                    <a:pt x="733459" y="682943"/>
                  </a:cubicBezTo>
                  <a:cubicBezTo>
                    <a:pt x="725613" y="686309"/>
                    <a:pt x="717789" y="689940"/>
                    <a:pt x="710098" y="693812"/>
                  </a:cubicBezTo>
                  <a:cubicBezTo>
                    <a:pt x="702450" y="697663"/>
                    <a:pt x="694891" y="701755"/>
                    <a:pt x="687618" y="706178"/>
                  </a:cubicBezTo>
                  <a:cubicBezTo>
                    <a:pt x="685525" y="707454"/>
                    <a:pt x="683409" y="708752"/>
                    <a:pt x="681359" y="710138"/>
                  </a:cubicBezTo>
                  <a:cubicBezTo>
                    <a:pt x="679442" y="711458"/>
                    <a:pt x="677591" y="712801"/>
                    <a:pt x="675872" y="714341"/>
                  </a:cubicBezTo>
                  <a:cubicBezTo>
                    <a:pt x="675387" y="714759"/>
                    <a:pt x="674197" y="715683"/>
                    <a:pt x="673271" y="716585"/>
                  </a:cubicBezTo>
                  <a:cubicBezTo>
                    <a:pt x="673249" y="717135"/>
                    <a:pt x="673161" y="717707"/>
                    <a:pt x="673007" y="718235"/>
                  </a:cubicBezTo>
                  <a:cubicBezTo>
                    <a:pt x="673007" y="717861"/>
                    <a:pt x="672941" y="717399"/>
                    <a:pt x="672875" y="717003"/>
                  </a:cubicBezTo>
                  <a:cubicBezTo>
                    <a:pt x="672147" y="717773"/>
                    <a:pt x="671751" y="718499"/>
                    <a:pt x="672324" y="718829"/>
                  </a:cubicBezTo>
                  <a:cubicBezTo>
                    <a:pt x="672522" y="718939"/>
                    <a:pt x="672676" y="718961"/>
                    <a:pt x="672786" y="718895"/>
                  </a:cubicBezTo>
                  <a:cubicBezTo>
                    <a:pt x="672324" y="720083"/>
                    <a:pt x="671552" y="721162"/>
                    <a:pt x="670516" y="721998"/>
                  </a:cubicBezTo>
                  <a:cubicBezTo>
                    <a:pt x="667740" y="724396"/>
                    <a:pt x="665315" y="724000"/>
                    <a:pt x="664368" y="723912"/>
                  </a:cubicBezTo>
                  <a:cubicBezTo>
                    <a:pt x="661547" y="723670"/>
                    <a:pt x="659717" y="722064"/>
                    <a:pt x="658483" y="719709"/>
                  </a:cubicBezTo>
                  <a:cubicBezTo>
                    <a:pt x="657932" y="718675"/>
                    <a:pt x="657315" y="716651"/>
                    <a:pt x="658131" y="713813"/>
                  </a:cubicBezTo>
                  <a:cubicBezTo>
                    <a:pt x="658660" y="711920"/>
                    <a:pt x="662847" y="705276"/>
                    <a:pt x="665051" y="703031"/>
                  </a:cubicBezTo>
                  <a:cubicBezTo>
                    <a:pt x="666704" y="701315"/>
                    <a:pt x="668489" y="699753"/>
                    <a:pt x="670340" y="698213"/>
                  </a:cubicBezTo>
                  <a:cubicBezTo>
                    <a:pt x="672941" y="696056"/>
                    <a:pt x="675696" y="694076"/>
                    <a:pt x="678428" y="692162"/>
                  </a:cubicBezTo>
                  <a:cubicBezTo>
                    <a:pt x="685811" y="686991"/>
                    <a:pt x="693459" y="682151"/>
                    <a:pt x="701304" y="677596"/>
                  </a:cubicBezTo>
                  <a:cubicBezTo>
                    <a:pt x="709128" y="673086"/>
                    <a:pt x="717128" y="668905"/>
                    <a:pt x="725172" y="664967"/>
                  </a:cubicBezTo>
                  <a:cubicBezTo>
                    <a:pt x="734473" y="660478"/>
                    <a:pt x="743971" y="656210"/>
                    <a:pt x="753690" y="652359"/>
                  </a:cubicBezTo>
                  <a:cubicBezTo>
                    <a:pt x="763277" y="648575"/>
                    <a:pt x="773040" y="645120"/>
                    <a:pt x="782914" y="641930"/>
                  </a:cubicBezTo>
                  <a:cubicBezTo>
                    <a:pt x="794660" y="638145"/>
                    <a:pt x="806561" y="634801"/>
                    <a:pt x="818484" y="631611"/>
                  </a:cubicBezTo>
                  <a:cubicBezTo>
                    <a:pt x="836401" y="626814"/>
                    <a:pt x="854385" y="622589"/>
                    <a:pt x="871994" y="618233"/>
                  </a:cubicBezTo>
                  <a:cubicBezTo>
                    <a:pt x="876115" y="617045"/>
                    <a:pt x="880435" y="619443"/>
                    <a:pt x="881625" y="623579"/>
                  </a:cubicBezTo>
                  <a:cubicBezTo>
                    <a:pt x="882793" y="627716"/>
                    <a:pt x="880391" y="632029"/>
                    <a:pt x="876247" y="633195"/>
                  </a:cubicBezTo>
                  <a:close/>
                  <a:moveTo>
                    <a:pt x="552279" y="697465"/>
                  </a:moveTo>
                  <a:lnTo>
                    <a:pt x="552279" y="697421"/>
                  </a:lnTo>
                  <a:cubicBezTo>
                    <a:pt x="552654" y="698147"/>
                    <a:pt x="552852" y="698851"/>
                    <a:pt x="552103" y="698807"/>
                  </a:cubicBezTo>
                  <a:cubicBezTo>
                    <a:pt x="552103" y="698587"/>
                    <a:pt x="552081" y="698367"/>
                    <a:pt x="552059" y="698147"/>
                  </a:cubicBezTo>
                  <a:cubicBezTo>
                    <a:pt x="552169" y="697927"/>
                    <a:pt x="552257" y="697685"/>
                    <a:pt x="552279" y="69746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35"/>
            <p:cNvSpPr/>
            <p:nvPr/>
          </p:nvSpPr>
          <p:spPr>
            <a:xfrm>
              <a:off x="4362543" y="2097039"/>
              <a:ext cx="23019" cy="24764"/>
            </a:xfrm>
            <a:custGeom>
              <a:rect b="b" l="l" r="r" t="t"/>
              <a:pathLst>
                <a:path extrusionOk="0" h="49528" w="46038">
                  <a:moveTo>
                    <a:pt x="23008" y="0"/>
                  </a:moveTo>
                  <a:cubicBezTo>
                    <a:pt x="35725" y="0"/>
                    <a:pt x="46039" y="11111"/>
                    <a:pt x="46039" y="24775"/>
                  </a:cubicBezTo>
                  <a:cubicBezTo>
                    <a:pt x="46039" y="38439"/>
                    <a:pt x="35725" y="49528"/>
                    <a:pt x="23008" y="49528"/>
                  </a:cubicBezTo>
                  <a:cubicBezTo>
                    <a:pt x="10314" y="49528"/>
                    <a:pt x="0" y="38439"/>
                    <a:pt x="0" y="24775"/>
                  </a:cubicBezTo>
                  <a:cubicBezTo>
                    <a:pt x="0" y="11111"/>
                    <a:pt x="10314" y="0"/>
                    <a:pt x="23008" y="0"/>
                  </a:cubicBezTo>
                  <a:lnTo>
                    <a:pt x="23008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35"/>
            <p:cNvSpPr/>
            <p:nvPr/>
          </p:nvSpPr>
          <p:spPr>
            <a:xfrm>
              <a:off x="4341651" y="2180506"/>
              <a:ext cx="23019" cy="24764"/>
            </a:xfrm>
            <a:custGeom>
              <a:rect b="b" l="l" r="r" t="t"/>
              <a:pathLst>
                <a:path extrusionOk="0" h="49528" w="46038">
                  <a:moveTo>
                    <a:pt x="23008" y="0"/>
                  </a:moveTo>
                  <a:cubicBezTo>
                    <a:pt x="35725" y="0"/>
                    <a:pt x="46039" y="11089"/>
                    <a:pt x="46039" y="24753"/>
                  </a:cubicBezTo>
                  <a:cubicBezTo>
                    <a:pt x="46039" y="38417"/>
                    <a:pt x="35725" y="49528"/>
                    <a:pt x="23008" y="49528"/>
                  </a:cubicBezTo>
                  <a:cubicBezTo>
                    <a:pt x="10314" y="49528"/>
                    <a:pt x="0" y="38417"/>
                    <a:pt x="0" y="24753"/>
                  </a:cubicBezTo>
                  <a:cubicBezTo>
                    <a:pt x="0" y="11089"/>
                    <a:pt x="10292" y="0"/>
                    <a:pt x="23008" y="0"/>
                  </a:cubicBezTo>
                  <a:lnTo>
                    <a:pt x="23008" y="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35"/>
            <p:cNvSpPr/>
            <p:nvPr/>
          </p:nvSpPr>
          <p:spPr>
            <a:xfrm>
              <a:off x="4537079" y="2197679"/>
              <a:ext cx="24243" cy="25105"/>
            </a:xfrm>
            <a:custGeom>
              <a:rect b="b" l="l" r="r" t="t"/>
              <a:pathLst>
                <a:path extrusionOk="0" h="50210" w="48485">
                  <a:moveTo>
                    <a:pt x="24243" y="0"/>
                  </a:moveTo>
                  <a:cubicBezTo>
                    <a:pt x="10843" y="0"/>
                    <a:pt x="0" y="11243"/>
                    <a:pt x="0" y="25105"/>
                  </a:cubicBezTo>
                  <a:cubicBezTo>
                    <a:pt x="0" y="38967"/>
                    <a:pt x="10843" y="50210"/>
                    <a:pt x="24243" y="50210"/>
                  </a:cubicBezTo>
                  <a:cubicBezTo>
                    <a:pt x="37620" y="50210"/>
                    <a:pt x="48485" y="38967"/>
                    <a:pt x="48485" y="25105"/>
                  </a:cubicBezTo>
                  <a:cubicBezTo>
                    <a:pt x="48485" y="11243"/>
                    <a:pt x="37620" y="0"/>
                    <a:pt x="2424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90" name="Google Shape;2590;p35"/>
          <p:cNvGrpSpPr/>
          <p:nvPr/>
        </p:nvGrpSpPr>
        <p:grpSpPr>
          <a:xfrm>
            <a:off x="6635863" y="1646348"/>
            <a:ext cx="872251" cy="941137"/>
            <a:chOff x="6635863" y="1646348"/>
            <a:chExt cx="872251" cy="941137"/>
          </a:xfrm>
        </p:grpSpPr>
        <p:sp>
          <p:nvSpPr>
            <p:cNvPr id="2591" name="Google Shape;2591;p35"/>
            <p:cNvSpPr/>
            <p:nvPr/>
          </p:nvSpPr>
          <p:spPr>
            <a:xfrm>
              <a:off x="6635863" y="1927330"/>
              <a:ext cx="199661" cy="200803"/>
            </a:xfrm>
            <a:custGeom>
              <a:rect b="b" l="l" r="r" t="t"/>
              <a:pathLst>
                <a:path extrusionOk="0" h="401606" w="399322">
                  <a:moveTo>
                    <a:pt x="338535" y="333870"/>
                  </a:moveTo>
                  <a:cubicBezTo>
                    <a:pt x="345920" y="336721"/>
                    <a:pt x="231505" y="367439"/>
                    <a:pt x="176784" y="380930"/>
                  </a:cubicBezTo>
                  <a:cubicBezTo>
                    <a:pt x="91341" y="402015"/>
                    <a:pt x="4767" y="414548"/>
                    <a:pt x="188" y="380341"/>
                  </a:cubicBezTo>
                  <a:cubicBezTo>
                    <a:pt x="-3972" y="349131"/>
                    <a:pt x="61359" y="335615"/>
                    <a:pt x="136340" y="330307"/>
                  </a:cubicBezTo>
                  <a:cubicBezTo>
                    <a:pt x="64042" y="322370"/>
                    <a:pt x="2552" y="307060"/>
                    <a:pt x="8041" y="277914"/>
                  </a:cubicBezTo>
                  <a:cubicBezTo>
                    <a:pt x="13309" y="249973"/>
                    <a:pt x="66750" y="253143"/>
                    <a:pt x="129890" y="267347"/>
                  </a:cubicBezTo>
                  <a:cubicBezTo>
                    <a:pt x="72289" y="239554"/>
                    <a:pt x="29088" y="209474"/>
                    <a:pt x="42060" y="185539"/>
                  </a:cubicBezTo>
                  <a:cubicBezTo>
                    <a:pt x="57987" y="156074"/>
                    <a:pt x="123096" y="187873"/>
                    <a:pt x="189018" y="231002"/>
                  </a:cubicBezTo>
                  <a:cubicBezTo>
                    <a:pt x="128167" y="180698"/>
                    <a:pt x="77877" y="127838"/>
                    <a:pt x="100252" y="104591"/>
                  </a:cubicBezTo>
                  <a:cubicBezTo>
                    <a:pt x="122973" y="80975"/>
                    <a:pt x="174544" y="126609"/>
                    <a:pt x="224637" y="184310"/>
                  </a:cubicBezTo>
                  <a:cubicBezTo>
                    <a:pt x="186458" y="117738"/>
                    <a:pt x="159503" y="53427"/>
                    <a:pt x="187590" y="39272"/>
                  </a:cubicBezTo>
                  <a:cubicBezTo>
                    <a:pt x="214421" y="25756"/>
                    <a:pt x="244133" y="75912"/>
                    <a:pt x="269832" y="139732"/>
                  </a:cubicBezTo>
                  <a:cubicBezTo>
                    <a:pt x="252699" y="71415"/>
                    <a:pt x="246275" y="10937"/>
                    <a:pt x="274731" y="4671"/>
                  </a:cubicBezTo>
                  <a:cubicBezTo>
                    <a:pt x="306338" y="-2308"/>
                    <a:pt x="322436" y="64190"/>
                    <a:pt x="330560" y="140224"/>
                  </a:cubicBezTo>
                  <a:cubicBezTo>
                    <a:pt x="336049" y="64092"/>
                    <a:pt x="349465" y="-3291"/>
                    <a:pt x="379915" y="124"/>
                  </a:cubicBezTo>
                  <a:cubicBezTo>
                    <a:pt x="439387" y="6735"/>
                    <a:pt x="343680" y="331216"/>
                    <a:pt x="338535" y="332986"/>
                  </a:cubicBezTo>
                  <a:lnTo>
                    <a:pt x="338535" y="333870"/>
                  </a:lnTo>
                  <a:lnTo>
                    <a:pt x="338535" y="33387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35"/>
            <p:cNvSpPr/>
            <p:nvPr/>
          </p:nvSpPr>
          <p:spPr>
            <a:xfrm>
              <a:off x="6768055" y="2056282"/>
              <a:ext cx="88285" cy="88405"/>
            </a:xfrm>
            <a:custGeom>
              <a:rect b="b" l="l" r="r" t="t"/>
              <a:pathLst>
                <a:path extrusionOk="0" h="176810" w="176571">
                  <a:moveTo>
                    <a:pt x="173747" y="173650"/>
                  </a:moveTo>
                  <a:cubicBezTo>
                    <a:pt x="159396" y="189672"/>
                    <a:pt x="56944" y="140351"/>
                    <a:pt x="30211" y="125041"/>
                  </a:cubicBezTo>
                  <a:cubicBezTo>
                    <a:pt x="17731" y="117890"/>
                    <a:pt x="1263" y="105652"/>
                    <a:pt x="32" y="89679"/>
                  </a:cubicBezTo>
                  <a:cubicBezTo>
                    <a:pt x="-1125" y="74541"/>
                    <a:pt x="29374" y="62966"/>
                    <a:pt x="40919" y="63310"/>
                  </a:cubicBezTo>
                  <a:cubicBezTo>
                    <a:pt x="42741" y="63359"/>
                    <a:pt x="59898" y="66923"/>
                    <a:pt x="60169" y="66456"/>
                  </a:cubicBezTo>
                  <a:cubicBezTo>
                    <a:pt x="61449" y="64244"/>
                    <a:pt x="56969" y="53726"/>
                    <a:pt x="56624" y="51097"/>
                  </a:cubicBezTo>
                  <a:cubicBezTo>
                    <a:pt x="54655" y="35934"/>
                    <a:pt x="54064" y="16225"/>
                    <a:pt x="66741" y="4970"/>
                  </a:cubicBezTo>
                  <a:cubicBezTo>
                    <a:pt x="84736" y="-10929"/>
                    <a:pt x="107284" y="15218"/>
                    <a:pt x="116318" y="28783"/>
                  </a:cubicBezTo>
                  <a:cubicBezTo>
                    <a:pt x="144503" y="71076"/>
                    <a:pt x="188098" y="157602"/>
                    <a:pt x="173747" y="173650"/>
                  </a:cubicBezTo>
                  <a:lnTo>
                    <a:pt x="173747" y="17365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35"/>
            <p:cNvSpPr/>
            <p:nvPr/>
          </p:nvSpPr>
          <p:spPr>
            <a:xfrm>
              <a:off x="6708877" y="1997792"/>
              <a:ext cx="98251" cy="99669"/>
            </a:xfrm>
            <a:custGeom>
              <a:rect b="b" l="l" r="r" t="t"/>
              <a:pathLst>
                <a:path extrusionOk="0" h="199337" w="196503">
                  <a:moveTo>
                    <a:pt x="196272" y="100128"/>
                  </a:moveTo>
                  <a:lnTo>
                    <a:pt x="196223" y="99956"/>
                  </a:lnTo>
                  <a:lnTo>
                    <a:pt x="196272" y="100054"/>
                  </a:lnTo>
                  <a:cubicBezTo>
                    <a:pt x="196272" y="100079"/>
                    <a:pt x="196272" y="100103"/>
                    <a:pt x="196272" y="100128"/>
                  </a:cubicBezTo>
                  <a:close/>
                  <a:moveTo>
                    <a:pt x="196272" y="100128"/>
                  </a:moveTo>
                  <a:cubicBezTo>
                    <a:pt x="196297" y="100300"/>
                    <a:pt x="196174" y="100423"/>
                    <a:pt x="195903" y="100497"/>
                  </a:cubicBezTo>
                  <a:cubicBezTo>
                    <a:pt x="195411" y="100595"/>
                    <a:pt x="195165" y="99907"/>
                    <a:pt x="195066" y="98825"/>
                  </a:cubicBezTo>
                  <a:cubicBezTo>
                    <a:pt x="195534" y="99170"/>
                    <a:pt x="196051" y="99612"/>
                    <a:pt x="196223" y="99956"/>
                  </a:cubicBezTo>
                  <a:cubicBezTo>
                    <a:pt x="195977" y="99219"/>
                    <a:pt x="195558" y="98531"/>
                    <a:pt x="195017" y="97990"/>
                  </a:cubicBezTo>
                  <a:cubicBezTo>
                    <a:pt x="194918" y="95361"/>
                    <a:pt x="195288" y="91429"/>
                    <a:pt x="195140" y="89807"/>
                  </a:cubicBezTo>
                  <a:lnTo>
                    <a:pt x="193368" y="70024"/>
                  </a:lnTo>
                  <a:cubicBezTo>
                    <a:pt x="192703" y="63487"/>
                    <a:pt x="192161" y="56951"/>
                    <a:pt x="191324" y="50414"/>
                  </a:cubicBezTo>
                  <a:cubicBezTo>
                    <a:pt x="190561" y="44368"/>
                    <a:pt x="189577" y="38348"/>
                    <a:pt x="188666" y="32302"/>
                  </a:cubicBezTo>
                  <a:cubicBezTo>
                    <a:pt x="187312" y="23284"/>
                    <a:pt x="185810" y="14314"/>
                    <a:pt x="184752" y="5221"/>
                  </a:cubicBezTo>
                  <a:cubicBezTo>
                    <a:pt x="184555" y="2150"/>
                    <a:pt x="181896" y="-185"/>
                    <a:pt x="178819" y="12"/>
                  </a:cubicBezTo>
                  <a:cubicBezTo>
                    <a:pt x="175742" y="208"/>
                    <a:pt x="173404" y="2862"/>
                    <a:pt x="173601" y="5909"/>
                  </a:cubicBezTo>
                  <a:cubicBezTo>
                    <a:pt x="173724" y="17042"/>
                    <a:pt x="174093" y="28100"/>
                    <a:pt x="174979" y="39159"/>
                  </a:cubicBezTo>
                  <a:cubicBezTo>
                    <a:pt x="175324" y="43558"/>
                    <a:pt x="175742" y="47956"/>
                    <a:pt x="176333" y="52331"/>
                  </a:cubicBezTo>
                  <a:cubicBezTo>
                    <a:pt x="177170" y="58867"/>
                    <a:pt x="178352" y="65330"/>
                    <a:pt x="179386" y="71867"/>
                  </a:cubicBezTo>
                  <a:lnTo>
                    <a:pt x="183103" y="91674"/>
                  </a:lnTo>
                  <a:cubicBezTo>
                    <a:pt x="183718" y="94574"/>
                    <a:pt x="184850" y="101824"/>
                    <a:pt x="185515" y="103593"/>
                  </a:cubicBezTo>
                  <a:cubicBezTo>
                    <a:pt x="186943" y="107500"/>
                    <a:pt x="190044" y="107918"/>
                    <a:pt x="191127" y="107820"/>
                  </a:cubicBezTo>
                  <a:cubicBezTo>
                    <a:pt x="192334" y="107697"/>
                    <a:pt x="193688" y="107451"/>
                    <a:pt x="194771" y="106198"/>
                  </a:cubicBezTo>
                  <a:cubicBezTo>
                    <a:pt x="195140" y="105805"/>
                    <a:pt x="196272" y="104773"/>
                    <a:pt x="196445" y="102389"/>
                  </a:cubicBezTo>
                  <a:cubicBezTo>
                    <a:pt x="196568" y="101602"/>
                    <a:pt x="196494" y="100841"/>
                    <a:pt x="196272" y="100128"/>
                  </a:cubicBezTo>
                  <a:close/>
                  <a:moveTo>
                    <a:pt x="163262" y="83073"/>
                  </a:moveTo>
                  <a:cubicBezTo>
                    <a:pt x="161096" y="76070"/>
                    <a:pt x="159225" y="68992"/>
                    <a:pt x="157034" y="61988"/>
                  </a:cubicBezTo>
                  <a:cubicBezTo>
                    <a:pt x="155582" y="57295"/>
                    <a:pt x="154007" y="52625"/>
                    <a:pt x="152357" y="47981"/>
                  </a:cubicBezTo>
                  <a:cubicBezTo>
                    <a:pt x="148197" y="36234"/>
                    <a:pt x="143594" y="24684"/>
                    <a:pt x="138474" y="13355"/>
                  </a:cubicBezTo>
                  <a:cubicBezTo>
                    <a:pt x="137342" y="10480"/>
                    <a:pt x="134092" y="9104"/>
                    <a:pt x="131212" y="10235"/>
                  </a:cubicBezTo>
                  <a:cubicBezTo>
                    <a:pt x="128357" y="11365"/>
                    <a:pt x="126954" y="14609"/>
                    <a:pt x="128086" y="17459"/>
                  </a:cubicBezTo>
                  <a:cubicBezTo>
                    <a:pt x="131384" y="27117"/>
                    <a:pt x="134092" y="36922"/>
                    <a:pt x="136874" y="46728"/>
                  </a:cubicBezTo>
                  <a:cubicBezTo>
                    <a:pt x="138769" y="53338"/>
                    <a:pt x="140566" y="59924"/>
                    <a:pt x="142609" y="66485"/>
                  </a:cubicBezTo>
                  <a:cubicBezTo>
                    <a:pt x="144800" y="73563"/>
                    <a:pt x="147336" y="80542"/>
                    <a:pt x="149797" y="87521"/>
                  </a:cubicBezTo>
                  <a:lnTo>
                    <a:pt x="157994" y="110154"/>
                  </a:lnTo>
                  <a:cubicBezTo>
                    <a:pt x="158561" y="111752"/>
                    <a:pt x="160653" y="115290"/>
                    <a:pt x="161687" y="117797"/>
                  </a:cubicBezTo>
                  <a:cubicBezTo>
                    <a:pt x="161539" y="118215"/>
                    <a:pt x="161441" y="118633"/>
                    <a:pt x="161391" y="119050"/>
                  </a:cubicBezTo>
                  <a:cubicBezTo>
                    <a:pt x="161539" y="118829"/>
                    <a:pt x="161711" y="118583"/>
                    <a:pt x="161908" y="118338"/>
                  </a:cubicBezTo>
                  <a:cubicBezTo>
                    <a:pt x="162376" y="119542"/>
                    <a:pt x="162499" y="120426"/>
                    <a:pt x="161933" y="120525"/>
                  </a:cubicBezTo>
                  <a:cubicBezTo>
                    <a:pt x="161736" y="120574"/>
                    <a:pt x="161564" y="120574"/>
                    <a:pt x="161441" y="120574"/>
                  </a:cubicBezTo>
                  <a:cubicBezTo>
                    <a:pt x="161564" y="121287"/>
                    <a:pt x="161834" y="121999"/>
                    <a:pt x="162278" y="122663"/>
                  </a:cubicBezTo>
                  <a:cubicBezTo>
                    <a:pt x="163681" y="125022"/>
                    <a:pt x="165453" y="125341"/>
                    <a:pt x="166044" y="125489"/>
                  </a:cubicBezTo>
                  <a:cubicBezTo>
                    <a:pt x="168136" y="126079"/>
                    <a:pt x="173207" y="125317"/>
                    <a:pt x="172665" y="119050"/>
                  </a:cubicBezTo>
                  <a:cubicBezTo>
                    <a:pt x="172518" y="117060"/>
                    <a:pt x="170302" y="109737"/>
                    <a:pt x="169564" y="106689"/>
                  </a:cubicBezTo>
                  <a:lnTo>
                    <a:pt x="163262" y="83073"/>
                  </a:lnTo>
                  <a:close/>
                  <a:moveTo>
                    <a:pt x="161441" y="120574"/>
                  </a:moveTo>
                  <a:cubicBezTo>
                    <a:pt x="161342" y="120058"/>
                    <a:pt x="161342" y="119542"/>
                    <a:pt x="161391" y="119050"/>
                  </a:cubicBezTo>
                  <a:cubicBezTo>
                    <a:pt x="160850" y="119886"/>
                    <a:pt x="160677" y="120525"/>
                    <a:pt x="161441" y="120574"/>
                  </a:cubicBezTo>
                  <a:close/>
                  <a:moveTo>
                    <a:pt x="157748" y="138784"/>
                  </a:moveTo>
                  <a:cubicBezTo>
                    <a:pt x="157724" y="141708"/>
                    <a:pt x="156197" y="143035"/>
                    <a:pt x="155287" y="143772"/>
                  </a:cubicBezTo>
                  <a:cubicBezTo>
                    <a:pt x="153810" y="144952"/>
                    <a:pt x="151914" y="145222"/>
                    <a:pt x="149650" y="144436"/>
                  </a:cubicBezTo>
                  <a:cubicBezTo>
                    <a:pt x="148665" y="144092"/>
                    <a:pt x="147065" y="142838"/>
                    <a:pt x="145416" y="140848"/>
                  </a:cubicBezTo>
                  <a:cubicBezTo>
                    <a:pt x="143545" y="138587"/>
                    <a:pt x="141009" y="134680"/>
                    <a:pt x="139385" y="133058"/>
                  </a:cubicBezTo>
                  <a:lnTo>
                    <a:pt x="121957" y="115487"/>
                  </a:lnTo>
                  <a:cubicBezTo>
                    <a:pt x="117993" y="111309"/>
                    <a:pt x="114079" y="107082"/>
                    <a:pt x="110412" y="102659"/>
                  </a:cubicBezTo>
                  <a:cubicBezTo>
                    <a:pt x="107950" y="99735"/>
                    <a:pt x="105587" y="96737"/>
                    <a:pt x="103298" y="93689"/>
                  </a:cubicBezTo>
                  <a:cubicBezTo>
                    <a:pt x="94805" y="82361"/>
                    <a:pt x="87100" y="70540"/>
                    <a:pt x="78903" y="58990"/>
                  </a:cubicBezTo>
                  <a:cubicBezTo>
                    <a:pt x="77008" y="56557"/>
                    <a:pt x="77451" y="53043"/>
                    <a:pt x="79863" y="51151"/>
                  </a:cubicBezTo>
                  <a:cubicBezTo>
                    <a:pt x="82300" y="49283"/>
                    <a:pt x="85820" y="49726"/>
                    <a:pt x="87691" y="52134"/>
                  </a:cubicBezTo>
                  <a:cubicBezTo>
                    <a:pt x="93870" y="59310"/>
                    <a:pt x="99999" y="66461"/>
                    <a:pt x="106030" y="73710"/>
                  </a:cubicBezTo>
                  <a:cubicBezTo>
                    <a:pt x="110485" y="79092"/>
                    <a:pt x="114990" y="84449"/>
                    <a:pt x="119421" y="89856"/>
                  </a:cubicBezTo>
                  <a:cubicBezTo>
                    <a:pt x="123803" y="95213"/>
                    <a:pt x="128037" y="100693"/>
                    <a:pt x="132591" y="105927"/>
                  </a:cubicBezTo>
                  <a:lnTo>
                    <a:pt x="148443" y="124850"/>
                  </a:lnTo>
                  <a:cubicBezTo>
                    <a:pt x="149576" y="126226"/>
                    <a:pt x="150856" y="130551"/>
                    <a:pt x="152234" y="133131"/>
                  </a:cubicBezTo>
                  <a:cubicBezTo>
                    <a:pt x="152407" y="133107"/>
                    <a:pt x="152579" y="133107"/>
                    <a:pt x="152751" y="133131"/>
                  </a:cubicBezTo>
                  <a:cubicBezTo>
                    <a:pt x="155705" y="133303"/>
                    <a:pt x="157945" y="135859"/>
                    <a:pt x="157748" y="138784"/>
                  </a:cubicBezTo>
                  <a:close/>
                  <a:moveTo>
                    <a:pt x="154794" y="134901"/>
                  </a:moveTo>
                  <a:cubicBezTo>
                    <a:pt x="155508" y="134336"/>
                    <a:pt x="153367" y="134286"/>
                    <a:pt x="152997" y="134164"/>
                  </a:cubicBezTo>
                  <a:lnTo>
                    <a:pt x="152850" y="134139"/>
                  </a:lnTo>
                  <a:cubicBezTo>
                    <a:pt x="153490" y="134999"/>
                    <a:pt x="154130" y="135392"/>
                    <a:pt x="154794" y="134901"/>
                  </a:cubicBezTo>
                  <a:close/>
                  <a:moveTo>
                    <a:pt x="118486" y="141364"/>
                  </a:moveTo>
                  <a:cubicBezTo>
                    <a:pt x="112184" y="135368"/>
                    <a:pt x="105907" y="129347"/>
                    <a:pt x="99359" y="123621"/>
                  </a:cubicBezTo>
                  <a:cubicBezTo>
                    <a:pt x="94116" y="119026"/>
                    <a:pt x="88725" y="114627"/>
                    <a:pt x="83260" y="110302"/>
                  </a:cubicBezTo>
                  <a:cubicBezTo>
                    <a:pt x="75014" y="103790"/>
                    <a:pt x="66546" y="97670"/>
                    <a:pt x="58053" y="91502"/>
                  </a:cubicBezTo>
                  <a:cubicBezTo>
                    <a:pt x="55641" y="89586"/>
                    <a:pt x="52121" y="89954"/>
                    <a:pt x="50201" y="92338"/>
                  </a:cubicBezTo>
                  <a:cubicBezTo>
                    <a:pt x="48256" y="94746"/>
                    <a:pt x="48650" y="98260"/>
                    <a:pt x="51038" y="100177"/>
                  </a:cubicBezTo>
                  <a:cubicBezTo>
                    <a:pt x="58792" y="107082"/>
                    <a:pt x="66300" y="114234"/>
                    <a:pt x="73980" y="121213"/>
                  </a:cubicBezTo>
                  <a:cubicBezTo>
                    <a:pt x="79100" y="125857"/>
                    <a:pt x="84220" y="130502"/>
                    <a:pt x="89488" y="134975"/>
                  </a:cubicBezTo>
                  <a:cubicBezTo>
                    <a:pt x="96085" y="140627"/>
                    <a:pt x="102855" y="146033"/>
                    <a:pt x="109599" y="151464"/>
                  </a:cubicBezTo>
                  <a:cubicBezTo>
                    <a:pt x="116393" y="156920"/>
                    <a:pt x="123261" y="162203"/>
                    <a:pt x="130104" y="167585"/>
                  </a:cubicBezTo>
                  <a:cubicBezTo>
                    <a:pt x="132320" y="169526"/>
                    <a:pt x="135717" y="169305"/>
                    <a:pt x="137637" y="167069"/>
                  </a:cubicBezTo>
                  <a:cubicBezTo>
                    <a:pt x="139582" y="164857"/>
                    <a:pt x="139360" y="161490"/>
                    <a:pt x="137145" y="159549"/>
                  </a:cubicBezTo>
                  <a:cubicBezTo>
                    <a:pt x="130917" y="153479"/>
                    <a:pt x="124787" y="147360"/>
                    <a:pt x="118486" y="141364"/>
                  </a:cubicBezTo>
                  <a:close/>
                  <a:moveTo>
                    <a:pt x="116984" y="175940"/>
                  </a:moveTo>
                  <a:cubicBezTo>
                    <a:pt x="117132" y="175449"/>
                    <a:pt x="116467" y="175572"/>
                    <a:pt x="115950" y="175719"/>
                  </a:cubicBezTo>
                  <a:lnTo>
                    <a:pt x="116172" y="175842"/>
                  </a:lnTo>
                  <a:cubicBezTo>
                    <a:pt x="116443" y="175842"/>
                    <a:pt x="116713" y="175891"/>
                    <a:pt x="116984" y="175940"/>
                  </a:cubicBezTo>
                  <a:close/>
                  <a:moveTo>
                    <a:pt x="120972" y="182674"/>
                  </a:moveTo>
                  <a:cubicBezTo>
                    <a:pt x="120800" y="183411"/>
                    <a:pt x="118929" y="187416"/>
                    <a:pt x="113956" y="186237"/>
                  </a:cubicBezTo>
                  <a:cubicBezTo>
                    <a:pt x="113292" y="186089"/>
                    <a:pt x="111889" y="185622"/>
                    <a:pt x="109969" y="184984"/>
                  </a:cubicBezTo>
                  <a:cubicBezTo>
                    <a:pt x="100590" y="181715"/>
                    <a:pt x="77426" y="172721"/>
                    <a:pt x="75629" y="172008"/>
                  </a:cubicBezTo>
                  <a:cubicBezTo>
                    <a:pt x="68023" y="168764"/>
                    <a:pt x="60220" y="166135"/>
                    <a:pt x="52466" y="163333"/>
                  </a:cubicBezTo>
                  <a:cubicBezTo>
                    <a:pt x="44539" y="160458"/>
                    <a:pt x="36687" y="157485"/>
                    <a:pt x="28834" y="154487"/>
                  </a:cubicBezTo>
                  <a:cubicBezTo>
                    <a:pt x="21966" y="151857"/>
                    <a:pt x="15222" y="149080"/>
                    <a:pt x="8501" y="146156"/>
                  </a:cubicBezTo>
                  <a:cubicBezTo>
                    <a:pt x="5621" y="145050"/>
                    <a:pt x="4169" y="141831"/>
                    <a:pt x="5277" y="138956"/>
                  </a:cubicBezTo>
                  <a:cubicBezTo>
                    <a:pt x="6360" y="136080"/>
                    <a:pt x="9584" y="134631"/>
                    <a:pt x="12465" y="135736"/>
                  </a:cubicBezTo>
                  <a:cubicBezTo>
                    <a:pt x="22040" y="138833"/>
                    <a:pt x="31739" y="141413"/>
                    <a:pt x="41413" y="144239"/>
                  </a:cubicBezTo>
                  <a:cubicBezTo>
                    <a:pt x="47961" y="146156"/>
                    <a:pt x="54509" y="148097"/>
                    <a:pt x="60909" y="150383"/>
                  </a:cubicBezTo>
                  <a:cubicBezTo>
                    <a:pt x="67900" y="152865"/>
                    <a:pt x="74718" y="155789"/>
                    <a:pt x="81439" y="158910"/>
                  </a:cubicBezTo>
                  <a:cubicBezTo>
                    <a:pt x="83162" y="159770"/>
                    <a:pt x="105193" y="170583"/>
                    <a:pt x="114129" y="174687"/>
                  </a:cubicBezTo>
                  <a:cubicBezTo>
                    <a:pt x="114793" y="174982"/>
                    <a:pt x="115433" y="175400"/>
                    <a:pt x="115950" y="175719"/>
                  </a:cubicBezTo>
                  <a:cubicBezTo>
                    <a:pt x="115753" y="175768"/>
                    <a:pt x="115581" y="175817"/>
                    <a:pt x="115483" y="175842"/>
                  </a:cubicBezTo>
                  <a:cubicBezTo>
                    <a:pt x="115704" y="175817"/>
                    <a:pt x="115926" y="175817"/>
                    <a:pt x="116172" y="175842"/>
                  </a:cubicBezTo>
                  <a:cubicBezTo>
                    <a:pt x="116590" y="176088"/>
                    <a:pt x="116886" y="176186"/>
                    <a:pt x="116959" y="175965"/>
                  </a:cubicBezTo>
                  <a:lnTo>
                    <a:pt x="116984" y="175940"/>
                  </a:lnTo>
                  <a:cubicBezTo>
                    <a:pt x="117107" y="175965"/>
                    <a:pt x="117230" y="176014"/>
                    <a:pt x="117353" y="176038"/>
                  </a:cubicBezTo>
                  <a:cubicBezTo>
                    <a:pt x="120184" y="176874"/>
                    <a:pt x="121809" y="179848"/>
                    <a:pt x="120972" y="182674"/>
                  </a:cubicBezTo>
                  <a:close/>
                  <a:moveTo>
                    <a:pt x="115187" y="175866"/>
                  </a:moveTo>
                  <a:cubicBezTo>
                    <a:pt x="112750" y="176014"/>
                    <a:pt x="111667" y="177464"/>
                    <a:pt x="111076" y="178766"/>
                  </a:cubicBezTo>
                  <a:cubicBezTo>
                    <a:pt x="111889" y="177169"/>
                    <a:pt x="113439" y="176088"/>
                    <a:pt x="115187" y="175866"/>
                  </a:cubicBezTo>
                  <a:close/>
                  <a:moveTo>
                    <a:pt x="106965" y="188129"/>
                  </a:moveTo>
                  <a:cubicBezTo>
                    <a:pt x="105193" y="187883"/>
                    <a:pt x="98645" y="187662"/>
                    <a:pt x="96036" y="187318"/>
                  </a:cubicBezTo>
                  <a:lnTo>
                    <a:pt x="74620" y="184173"/>
                  </a:lnTo>
                  <a:cubicBezTo>
                    <a:pt x="67900" y="183288"/>
                    <a:pt x="61155" y="182133"/>
                    <a:pt x="54312" y="181322"/>
                  </a:cubicBezTo>
                  <a:cubicBezTo>
                    <a:pt x="49733" y="180781"/>
                    <a:pt x="45130" y="180413"/>
                    <a:pt x="40502" y="180142"/>
                  </a:cubicBezTo>
                  <a:cubicBezTo>
                    <a:pt x="28711" y="179430"/>
                    <a:pt x="16945" y="179528"/>
                    <a:pt x="5277" y="180781"/>
                  </a:cubicBezTo>
                  <a:cubicBezTo>
                    <a:pt x="2200" y="180953"/>
                    <a:pt x="-163" y="183607"/>
                    <a:pt x="9" y="186655"/>
                  </a:cubicBezTo>
                  <a:cubicBezTo>
                    <a:pt x="206" y="189726"/>
                    <a:pt x="2840" y="192086"/>
                    <a:pt x="5917" y="191914"/>
                  </a:cubicBezTo>
                  <a:cubicBezTo>
                    <a:pt x="12563" y="191889"/>
                    <a:pt x="19160" y="192430"/>
                    <a:pt x="25806" y="193069"/>
                  </a:cubicBezTo>
                  <a:cubicBezTo>
                    <a:pt x="33610" y="193806"/>
                    <a:pt x="41413" y="194985"/>
                    <a:pt x="49216" y="195919"/>
                  </a:cubicBezTo>
                  <a:cubicBezTo>
                    <a:pt x="57216" y="196878"/>
                    <a:pt x="65217" y="197492"/>
                    <a:pt x="73143" y="198180"/>
                  </a:cubicBezTo>
                  <a:lnTo>
                    <a:pt x="95076" y="199335"/>
                  </a:lnTo>
                  <a:cubicBezTo>
                    <a:pt x="96750" y="199384"/>
                    <a:pt x="100639" y="198500"/>
                    <a:pt x="103298" y="198278"/>
                  </a:cubicBezTo>
                  <a:cubicBezTo>
                    <a:pt x="103864" y="198647"/>
                    <a:pt x="104528" y="198917"/>
                    <a:pt x="105193" y="199040"/>
                  </a:cubicBezTo>
                  <a:cubicBezTo>
                    <a:pt x="104799" y="198794"/>
                    <a:pt x="104381" y="198426"/>
                    <a:pt x="104159" y="198229"/>
                  </a:cubicBezTo>
                  <a:cubicBezTo>
                    <a:pt x="105291" y="198205"/>
                    <a:pt x="106055" y="198352"/>
                    <a:pt x="106055" y="198893"/>
                  </a:cubicBezTo>
                  <a:cubicBezTo>
                    <a:pt x="106030" y="199016"/>
                    <a:pt x="106030" y="199089"/>
                    <a:pt x="105981" y="199138"/>
                  </a:cubicBezTo>
                  <a:cubicBezTo>
                    <a:pt x="106375" y="199163"/>
                    <a:pt x="106768" y="199138"/>
                    <a:pt x="107162" y="199065"/>
                  </a:cubicBezTo>
                  <a:cubicBezTo>
                    <a:pt x="109944" y="198745"/>
                    <a:pt x="110904" y="197271"/>
                    <a:pt x="111150" y="196976"/>
                  </a:cubicBezTo>
                  <a:cubicBezTo>
                    <a:pt x="112110" y="195919"/>
                    <a:pt x="113784" y="189112"/>
                    <a:pt x="106965" y="18812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35"/>
            <p:cNvSpPr/>
            <p:nvPr/>
          </p:nvSpPr>
          <p:spPr>
            <a:xfrm>
              <a:off x="7132002" y="1782729"/>
              <a:ext cx="177467" cy="185544"/>
            </a:xfrm>
            <a:custGeom>
              <a:rect b="b" l="l" r="r" t="t"/>
              <a:pathLst>
                <a:path extrusionOk="0" h="371089" w="354934">
                  <a:moveTo>
                    <a:pt x="2497" y="50635"/>
                  </a:moveTo>
                  <a:cubicBezTo>
                    <a:pt x="15937" y="27608"/>
                    <a:pt x="32356" y="33875"/>
                    <a:pt x="45131" y="34759"/>
                  </a:cubicBezTo>
                  <a:cubicBezTo>
                    <a:pt x="60295" y="35816"/>
                    <a:pt x="64947" y="-4437"/>
                    <a:pt x="79495" y="404"/>
                  </a:cubicBezTo>
                  <a:cubicBezTo>
                    <a:pt x="113515" y="11733"/>
                    <a:pt x="121786" y="10038"/>
                    <a:pt x="146746" y="6302"/>
                  </a:cubicBezTo>
                  <a:cubicBezTo>
                    <a:pt x="165455" y="3501"/>
                    <a:pt x="173110" y="36578"/>
                    <a:pt x="190317" y="45400"/>
                  </a:cubicBezTo>
                  <a:cubicBezTo>
                    <a:pt x="207917" y="54468"/>
                    <a:pt x="231105" y="41960"/>
                    <a:pt x="245530" y="59088"/>
                  </a:cubicBezTo>
                  <a:cubicBezTo>
                    <a:pt x="256017" y="71572"/>
                    <a:pt x="248632" y="93198"/>
                    <a:pt x="258552" y="105927"/>
                  </a:cubicBezTo>
                  <a:cubicBezTo>
                    <a:pt x="268916" y="119222"/>
                    <a:pt x="291858" y="113078"/>
                    <a:pt x="301901" y="129543"/>
                  </a:cubicBezTo>
                  <a:cubicBezTo>
                    <a:pt x="309458" y="141953"/>
                    <a:pt x="301901" y="159426"/>
                    <a:pt x="309064" y="170779"/>
                  </a:cubicBezTo>
                  <a:cubicBezTo>
                    <a:pt x="316547" y="182649"/>
                    <a:pt x="333631" y="185425"/>
                    <a:pt x="342124" y="196975"/>
                  </a:cubicBezTo>
                  <a:cubicBezTo>
                    <a:pt x="349582" y="207174"/>
                    <a:pt x="344880" y="224204"/>
                    <a:pt x="350075" y="235779"/>
                  </a:cubicBezTo>
                  <a:cubicBezTo>
                    <a:pt x="353964" y="244503"/>
                    <a:pt x="357829" y="263720"/>
                    <a:pt x="351822" y="273967"/>
                  </a:cubicBezTo>
                  <a:cubicBezTo>
                    <a:pt x="336954" y="299353"/>
                    <a:pt x="350714" y="306922"/>
                    <a:pt x="338579" y="319233"/>
                  </a:cubicBezTo>
                  <a:cubicBezTo>
                    <a:pt x="321249" y="336829"/>
                    <a:pt x="349607" y="350640"/>
                    <a:pt x="317040" y="368063"/>
                  </a:cubicBezTo>
                  <a:cubicBezTo>
                    <a:pt x="290430" y="382267"/>
                    <a:pt x="82203" y="344619"/>
                    <a:pt x="51876" y="293922"/>
                  </a:cubicBezTo>
                  <a:cubicBezTo>
                    <a:pt x="26817" y="252022"/>
                    <a:pt x="-9934" y="71965"/>
                    <a:pt x="2497" y="50635"/>
                  </a:cubicBezTo>
                  <a:lnTo>
                    <a:pt x="2497" y="5063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35"/>
            <p:cNvSpPr/>
            <p:nvPr/>
          </p:nvSpPr>
          <p:spPr>
            <a:xfrm>
              <a:off x="7143533" y="1791888"/>
              <a:ext cx="155221" cy="172588"/>
            </a:xfrm>
            <a:custGeom>
              <a:rect b="b" l="l" r="r" t="t"/>
              <a:pathLst>
                <a:path extrusionOk="0" h="345176" w="310441">
                  <a:moveTo>
                    <a:pt x="308943" y="221590"/>
                  </a:moveTo>
                  <a:cubicBezTo>
                    <a:pt x="308328" y="219256"/>
                    <a:pt x="307589" y="216872"/>
                    <a:pt x="306580" y="214611"/>
                  </a:cubicBezTo>
                  <a:cubicBezTo>
                    <a:pt x="305841" y="212989"/>
                    <a:pt x="305004" y="211416"/>
                    <a:pt x="303971" y="209991"/>
                  </a:cubicBezTo>
                  <a:cubicBezTo>
                    <a:pt x="302617" y="207976"/>
                    <a:pt x="299860" y="207435"/>
                    <a:pt x="297817" y="208787"/>
                  </a:cubicBezTo>
                  <a:cubicBezTo>
                    <a:pt x="295798" y="210138"/>
                    <a:pt x="295256" y="212891"/>
                    <a:pt x="296610" y="214930"/>
                  </a:cubicBezTo>
                  <a:cubicBezTo>
                    <a:pt x="297373" y="216159"/>
                    <a:pt x="297915" y="217535"/>
                    <a:pt x="298358" y="218961"/>
                  </a:cubicBezTo>
                  <a:cubicBezTo>
                    <a:pt x="298875" y="220509"/>
                    <a:pt x="299220" y="222131"/>
                    <a:pt x="299515" y="223728"/>
                  </a:cubicBezTo>
                  <a:cubicBezTo>
                    <a:pt x="300401" y="228373"/>
                    <a:pt x="300377" y="233460"/>
                    <a:pt x="299343" y="238252"/>
                  </a:cubicBezTo>
                  <a:cubicBezTo>
                    <a:pt x="298407" y="242700"/>
                    <a:pt x="296463" y="246853"/>
                    <a:pt x="293287" y="249900"/>
                  </a:cubicBezTo>
                  <a:cubicBezTo>
                    <a:pt x="291687" y="251448"/>
                    <a:pt x="289816" y="252407"/>
                    <a:pt x="287847" y="252996"/>
                  </a:cubicBezTo>
                  <a:cubicBezTo>
                    <a:pt x="285804" y="253586"/>
                    <a:pt x="283638" y="253660"/>
                    <a:pt x="281471" y="253390"/>
                  </a:cubicBezTo>
                  <a:lnTo>
                    <a:pt x="278296" y="252308"/>
                  </a:lnTo>
                  <a:cubicBezTo>
                    <a:pt x="276130" y="251571"/>
                    <a:pt x="273865" y="251006"/>
                    <a:pt x="272364" y="250932"/>
                  </a:cubicBezTo>
                  <a:cubicBezTo>
                    <a:pt x="270493" y="250858"/>
                    <a:pt x="269016" y="251350"/>
                    <a:pt x="268006" y="251964"/>
                  </a:cubicBezTo>
                  <a:cubicBezTo>
                    <a:pt x="266776" y="252677"/>
                    <a:pt x="265176" y="254200"/>
                    <a:pt x="264560" y="257002"/>
                  </a:cubicBezTo>
                  <a:cubicBezTo>
                    <a:pt x="264166" y="258747"/>
                    <a:pt x="265890" y="265603"/>
                    <a:pt x="263526" y="264792"/>
                  </a:cubicBezTo>
                  <a:cubicBezTo>
                    <a:pt x="263477" y="264767"/>
                    <a:pt x="263453" y="264743"/>
                    <a:pt x="263453" y="264718"/>
                  </a:cubicBezTo>
                  <a:cubicBezTo>
                    <a:pt x="259809" y="267569"/>
                    <a:pt x="255132" y="267839"/>
                    <a:pt x="250332" y="267004"/>
                  </a:cubicBezTo>
                  <a:cubicBezTo>
                    <a:pt x="242037" y="265554"/>
                    <a:pt x="233544" y="260983"/>
                    <a:pt x="227661" y="256683"/>
                  </a:cubicBezTo>
                  <a:cubicBezTo>
                    <a:pt x="229138" y="255577"/>
                    <a:pt x="230639" y="254495"/>
                    <a:pt x="231919" y="253267"/>
                  </a:cubicBezTo>
                  <a:cubicBezTo>
                    <a:pt x="237704" y="247762"/>
                    <a:pt x="241249" y="240979"/>
                    <a:pt x="240510" y="233337"/>
                  </a:cubicBezTo>
                  <a:cubicBezTo>
                    <a:pt x="240043" y="228496"/>
                    <a:pt x="238344" y="224957"/>
                    <a:pt x="236080" y="222057"/>
                  </a:cubicBezTo>
                  <a:cubicBezTo>
                    <a:pt x="233987" y="219378"/>
                    <a:pt x="231304" y="217314"/>
                    <a:pt x="228498" y="215373"/>
                  </a:cubicBezTo>
                  <a:cubicBezTo>
                    <a:pt x="226947" y="214292"/>
                    <a:pt x="225322" y="213309"/>
                    <a:pt x="223870" y="212104"/>
                  </a:cubicBezTo>
                  <a:cubicBezTo>
                    <a:pt x="225125" y="210753"/>
                    <a:pt x="226282" y="209524"/>
                    <a:pt x="226479" y="209254"/>
                  </a:cubicBezTo>
                  <a:cubicBezTo>
                    <a:pt x="228449" y="206428"/>
                    <a:pt x="229950" y="203356"/>
                    <a:pt x="230713" y="200137"/>
                  </a:cubicBezTo>
                  <a:cubicBezTo>
                    <a:pt x="231526" y="196696"/>
                    <a:pt x="231526" y="193059"/>
                    <a:pt x="230393" y="189275"/>
                  </a:cubicBezTo>
                  <a:cubicBezTo>
                    <a:pt x="228941" y="184458"/>
                    <a:pt x="226184" y="180330"/>
                    <a:pt x="222664" y="177135"/>
                  </a:cubicBezTo>
                  <a:cubicBezTo>
                    <a:pt x="219021" y="173817"/>
                    <a:pt x="214565" y="171557"/>
                    <a:pt x="209888" y="170549"/>
                  </a:cubicBezTo>
                  <a:cubicBezTo>
                    <a:pt x="209494" y="170475"/>
                    <a:pt x="207500" y="170942"/>
                    <a:pt x="205531" y="171213"/>
                  </a:cubicBezTo>
                  <a:cubicBezTo>
                    <a:pt x="205507" y="168313"/>
                    <a:pt x="205408" y="164037"/>
                    <a:pt x="205137" y="162661"/>
                  </a:cubicBezTo>
                  <a:cubicBezTo>
                    <a:pt x="204079" y="157451"/>
                    <a:pt x="202430" y="152438"/>
                    <a:pt x="200066" y="147891"/>
                  </a:cubicBezTo>
                  <a:cubicBezTo>
                    <a:pt x="197531" y="143026"/>
                    <a:pt x="194208" y="138700"/>
                    <a:pt x="189949" y="135137"/>
                  </a:cubicBezTo>
                  <a:cubicBezTo>
                    <a:pt x="186380" y="132139"/>
                    <a:pt x="182540" y="130370"/>
                    <a:pt x="178527" y="129608"/>
                  </a:cubicBezTo>
                  <a:cubicBezTo>
                    <a:pt x="174589" y="128871"/>
                    <a:pt x="170453" y="129116"/>
                    <a:pt x="166219" y="130247"/>
                  </a:cubicBezTo>
                  <a:cubicBezTo>
                    <a:pt x="165899" y="130345"/>
                    <a:pt x="164718" y="130837"/>
                    <a:pt x="163216" y="131500"/>
                  </a:cubicBezTo>
                  <a:cubicBezTo>
                    <a:pt x="163192" y="129927"/>
                    <a:pt x="163142" y="128502"/>
                    <a:pt x="163044" y="127814"/>
                  </a:cubicBezTo>
                  <a:cubicBezTo>
                    <a:pt x="162059" y="120982"/>
                    <a:pt x="160336" y="113340"/>
                    <a:pt x="156890" y="107147"/>
                  </a:cubicBezTo>
                  <a:cubicBezTo>
                    <a:pt x="154108" y="102183"/>
                    <a:pt x="150293" y="98103"/>
                    <a:pt x="145099" y="95671"/>
                  </a:cubicBezTo>
                  <a:cubicBezTo>
                    <a:pt x="141874" y="94172"/>
                    <a:pt x="138477" y="93606"/>
                    <a:pt x="135080" y="93828"/>
                  </a:cubicBezTo>
                  <a:cubicBezTo>
                    <a:pt x="132200" y="94024"/>
                    <a:pt x="129320" y="94786"/>
                    <a:pt x="126612" y="95965"/>
                  </a:cubicBezTo>
                  <a:lnTo>
                    <a:pt x="126563" y="95523"/>
                  </a:lnTo>
                  <a:cubicBezTo>
                    <a:pt x="125800" y="90535"/>
                    <a:pt x="124471" y="85669"/>
                    <a:pt x="122231" y="81368"/>
                  </a:cubicBezTo>
                  <a:cubicBezTo>
                    <a:pt x="120606" y="78223"/>
                    <a:pt x="118489" y="75348"/>
                    <a:pt x="115781" y="72915"/>
                  </a:cubicBezTo>
                  <a:cubicBezTo>
                    <a:pt x="111301" y="68835"/>
                    <a:pt x="107141" y="67312"/>
                    <a:pt x="103301" y="67017"/>
                  </a:cubicBezTo>
                  <a:cubicBezTo>
                    <a:pt x="99165" y="66697"/>
                    <a:pt x="95251" y="67901"/>
                    <a:pt x="91387" y="69499"/>
                  </a:cubicBezTo>
                  <a:cubicBezTo>
                    <a:pt x="87990" y="70900"/>
                    <a:pt x="84667" y="72964"/>
                    <a:pt x="80777" y="72227"/>
                  </a:cubicBezTo>
                  <a:cubicBezTo>
                    <a:pt x="80506" y="71981"/>
                    <a:pt x="79103" y="70629"/>
                    <a:pt x="78389" y="69695"/>
                  </a:cubicBezTo>
                  <a:cubicBezTo>
                    <a:pt x="76937" y="67779"/>
                    <a:pt x="75583" y="65763"/>
                    <a:pt x="74328" y="64486"/>
                  </a:cubicBezTo>
                  <a:cubicBezTo>
                    <a:pt x="71275" y="61365"/>
                    <a:pt x="67411" y="59227"/>
                    <a:pt x="63251" y="58170"/>
                  </a:cubicBezTo>
                  <a:cubicBezTo>
                    <a:pt x="60272" y="57408"/>
                    <a:pt x="57170" y="57408"/>
                    <a:pt x="54143" y="57752"/>
                  </a:cubicBezTo>
                  <a:cubicBezTo>
                    <a:pt x="54044" y="57556"/>
                    <a:pt x="54093" y="57310"/>
                    <a:pt x="53946" y="57138"/>
                  </a:cubicBezTo>
                  <a:cubicBezTo>
                    <a:pt x="53946" y="57162"/>
                    <a:pt x="53897" y="57162"/>
                    <a:pt x="53847" y="57187"/>
                  </a:cubicBezTo>
                  <a:cubicBezTo>
                    <a:pt x="53257" y="57408"/>
                    <a:pt x="52838" y="56892"/>
                    <a:pt x="52567" y="55983"/>
                  </a:cubicBezTo>
                  <a:cubicBezTo>
                    <a:pt x="52666" y="56057"/>
                    <a:pt x="52764" y="56130"/>
                    <a:pt x="52863" y="56204"/>
                  </a:cubicBezTo>
                  <a:cubicBezTo>
                    <a:pt x="52937" y="56278"/>
                    <a:pt x="53183" y="56401"/>
                    <a:pt x="53404" y="56523"/>
                  </a:cubicBezTo>
                  <a:cubicBezTo>
                    <a:pt x="53133" y="56278"/>
                    <a:pt x="52838" y="56057"/>
                    <a:pt x="52518" y="55885"/>
                  </a:cubicBezTo>
                  <a:cubicBezTo>
                    <a:pt x="51804" y="53476"/>
                    <a:pt x="51977" y="48635"/>
                    <a:pt x="51952" y="48316"/>
                  </a:cubicBezTo>
                  <a:cubicBezTo>
                    <a:pt x="51706" y="45440"/>
                    <a:pt x="52198" y="42565"/>
                    <a:pt x="53060" y="39813"/>
                  </a:cubicBezTo>
                  <a:cubicBezTo>
                    <a:pt x="53921" y="37036"/>
                    <a:pt x="55300" y="34456"/>
                    <a:pt x="57023" y="32244"/>
                  </a:cubicBezTo>
                  <a:cubicBezTo>
                    <a:pt x="58131" y="30769"/>
                    <a:pt x="59435" y="29688"/>
                    <a:pt x="60863" y="28926"/>
                  </a:cubicBezTo>
                  <a:cubicBezTo>
                    <a:pt x="61847" y="28410"/>
                    <a:pt x="62931" y="28115"/>
                    <a:pt x="64088" y="28017"/>
                  </a:cubicBezTo>
                  <a:cubicBezTo>
                    <a:pt x="64088" y="27993"/>
                    <a:pt x="64088" y="27943"/>
                    <a:pt x="64088" y="27894"/>
                  </a:cubicBezTo>
                  <a:cubicBezTo>
                    <a:pt x="64457" y="26665"/>
                    <a:pt x="67928" y="29270"/>
                    <a:pt x="69134" y="29688"/>
                  </a:cubicBezTo>
                  <a:cubicBezTo>
                    <a:pt x="72728" y="30892"/>
                    <a:pt x="75239" y="29221"/>
                    <a:pt x="75534" y="29000"/>
                  </a:cubicBezTo>
                  <a:cubicBezTo>
                    <a:pt x="76223" y="28484"/>
                    <a:pt x="78340" y="26543"/>
                    <a:pt x="78168" y="22856"/>
                  </a:cubicBezTo>
                  <a:cubicBezTo>
                    <a:pt x="78069" y="21087"/>
                    <a:pt x="75583" y="15337"/>
                    <a:pt x="77429" y="15386"/>
                  </a:cubicBezTo>
                  <a:cubicBezTo>
                    <a:pt x="77503" y="15386"/>
                    <a:pt x="77553" y="15410"/>
                    <a:pt x="77577" y="15460"/>
                  </a:cubicBezTo>
                  <a:cubicBezTo>
                    <a:pt x="78931" y="13051"/>
                    <a:pt x="81294" y="11675"/>
                    <a:pt x="83879" y="10938"/>
                  </a:cubicBezTo>
                  <a:cubicBezTo>
                    <a:pt x="87891" y="9807"/>
                    <a:pt x="92347" y="9807"/>
                    <a:pt x="95842" y="10471"/>
                  </a:cubicBezTo>
                  <a:cubicBezTo>
                    <a:pt x="98328" y="11085"/>
                    <a:pt x="100839" y="9562"/>
                    <a:pt x="101455" y="7104"/>
                  </a:cubicBezTo>
                  <a:cubicBezTo>
                    <a:pt x="102045" y="4622"/>
                    <a:pt x="100544" y="2116"/>
                    <a:pt x="98058" y="1501"/>
                  </a:cubicBezTo>
                  <a:cubicBezTo>
                    <a:pt x="92322" y="-219"/>
                    <a:pt x="84470" y="-735"/>
                    <a:pt x="77922" y="1427"/>
                  </a:cubicBezTo>
                  <a:cubicBezTo>
                    <a:pt x="72876" y="3123"/>
                    <a:pt x="68715" y="6514"/>
                    <a:pt x="66155" y="11724"/>
                  </a:cubicBezTo>
                  <a:cubicBezTo>
                    <a:pt x="65811" y="12437"/>
                    <a:pt x="65491" y="13788"/>
                    <a:pt x="65441" y="15509"/>
                  </a:cubicBezTo>
                  <a:cubicBezTo>
                    <a:pt x="61503" y="15484"/>
                    <a:pt x="57958" y="16393"/>
                    <a:pt x="54857" y="18212"/>
                  </a:cubicBezTo>
                  <a:cubicBezTo>
                    <a:pt x="52001" y="19907"/>
                    <a:pt x="49490" y="22267"/>
                    <a:pt x="47398" y="25363"/>
                  </a:cubicBezTo>
                  <a:cubicBezTo>
                    <a:pt x="45109" y="28853"/>
                    <a:pt x="43312" y="32785"/>
                    <a:pt x="42376" y="36987"/>
                  </a:cubicBezTo>
                  <a:cubicBezTo>
                    <a:pt x="41465" y="41115"/>
                    <a:pt x="41244" y="45440"/>
                    <a:pt x="41982" y="49618"/>
                  </a:cubicBezTo>
                  <a:cubicBezTo>
                    <a:pt x="42081" y="50183"/>
                    <a:pt x="44247" y="58047"/>
                    <a:pt x="45601" y="60750"/>
                  </a:cubicBezTo>
                  <a:cubicBezTo>
                    <a:pt x="45650" y="60824"/>
                    <a:pt x="45699" y="60824"/>
                    <a:pt x="45749" y="60922"/>
                  </a:cubicBezTo>
                  <a:cubicBezTo>
                    <a:pt x="44518" y="61660"/>
                    <a:pt x="43041" y="62077"/>
                    <a:pt x="41958" y="62987"/>
                  </a:cubicBezTo>
                  <a:cubicBezTo>
                    <a:pt x="37675" y="66673"/>
                    <a:pt x="34795" y="72055"/>
                    <a:pt x="29797" y="74930"/>
                  </a:cubicBezTo>
                  <a:cubicBezTo>
                    <a:pt x="25810" y="77240"/>
                    <a:pt x="21773" y="76109"/>
                    <a:pt x="18326" y="73775"/>
                  </a:cubicBezTo>
                  <a:cubicBezTo>
                    <a:pt x="14142" y="70924"/>
                    <a:pt x="10720" y="66353"/>
                    <a:pt x="8874" y="62200"/>
                  </a:cubicBezTo>
                  <a:cubicBezTo>
                    <a:pt x="7865" y="59866"/>
                    <a:pt x="5132" y="58784"/>
                    <a:pt x="2794" y="59816"/>
                  </a:cubicBezTo>
                  <a:cubicBezTo>
                    <a:pt x="431" y="60824"/>
                    <a:pt x="-628" y="63552"/>
                    <a:pt x="381" y="65886"/>
                  </a:cubicBezTo>
                  <a:cubicBezTo>
                    <a:pt x="3261" y="72718"/>
                    <a:pt x="9342" y="80312"/>
                    <a:pt x="16554" y="83826"/>
                  </a:cubicBezTo>
                  <a:cubicBezTo>
                    <a:pt x="22191" y="86553"/>
                    <a:pt x="28444" y="86971"/>
                    <a:pt x="34671" y="83531"/>
                  </a:cubicBezTo>
                  <a:cubicBezTo>
                    <a:pt x="40259" y="80434"/>
                    <a:pt x="43755" y="74733"/>
                    <a:pt x="48555" y="70727"/>
                  </a:cubicBezTo>
                  <a:cubicBezTo>
                    <a:pt x="49933" y="69597"/>
                    <a:pt x="51435" y="68663"/>
                    <a:pt x="53330" y="68172"/>
                  </a:cubicBezTo>
                  <a:cubicBezTo>
                    <a:pt x="55644" y="67557"/>
                    <a:pt x="58180" y="67631"/>
                    <a:pt x="60567" y="68295"/>
                  </a:cubicBezTo>
                  <a:cubicBezTo>
                    <a:pt x="62832" y="68909"/>
                    <a:pt x="64974" y="70113"/>
                    <a:pt x="66623" y="71858"/>
                  </a:cubicBezTo>
                  <a:cubicBezTo>
                    <a:pt x="68322" y="73652"/>
                    <a:pt x="70168" y="76994"/>
                    <a:pt x="72334" y="79206"/>
                  </a:cubicBezTo>
                  <a:cubicBezTo>
                    <a:pt x="74155" y="81098"/>
                    <a:pt x="76223" y="82351"/>
                    <a:pt x="78365" y="82818"/>
                  </a:cubicBezTo>
                  <a:cubicBezTo>
                    <a:pt x="83067" y="83850"/>
                    <a:pt x="87399" y="82867"/>
                    <a:pt x="91584" y="81319"/>
                  </a:cubicBezTo>
                  <a:cubicBezTo>
                    <a:pt x="94513" y="80213"/>
                    <a:pt x="97344" y="78739"/>
                    <a:pt x="100322" y="78247"/>
                  </a:cubicBezTo>
                  <a:cubicBezTo>
                    <a:pt x="102735" y="77854"/>
                    <a:pt x="105172" y="78567"/>
                    <a:pt x="108076" y="81270"/>
                  </a:cubicBezTo>
                  <a:cubicBezTo>
                    <a:pt x="110169" y="83211"/>
                    <a:pt x="111621" y="85595"/>
                    <a:pt x="112704" y="88175"/>
                  </a:cubicBezTo>
                  <a:cubicBezTo>
                    <a:pt x="113886" y="91001"/>
                    <a:pt x="114575" y="94073"/>
                    <a:pt x="115018" y="97219"/>
                  </a:cubicBezTo>
                  <a:cubicBezTo>
                    <a:pt x="115166" y="98202"/>
                    <a:pt x="115043" y="103756"/>
                    <a:pt x="115584" y="105918"/>
                  </a:cubicBezTo>
                  <a:cubicBezTo>
                    <a:pt x="116249" y="108597"/>
                    <a:pt x="117874" y="109899"/>
                    <a:pt x="118981" y="110489"/>
                  </a:cubicBezTo>
                  <a:cubicBezTo>
                    <a:pt x="120163" y="111103"/>
                    <a:pt x="121911" y="111497"/>
                    <a:pt x="124077" y="110907"/>
                  </a:cubicBezTo>
                  <a:cubicBezTo>
                    <a:pt x="125874" y="110391"/>
                    <a:pt x="130846" y="107073"/>
                    <a:pt x="131068" y="106926"/>
                  </a:cubicBezTo>
                  <a:cubicBezTo>
                    <a:pt x="132569" y="106262"/>
                    <a:pt x="134169" y="105820"/>
                    <a:pt x="135794" y="105722"/>
                  </a:cubicBezTo>
                  <a:cubicBezTo>
                    <a:pt x="137197" y="105648"/>
                    <a:pt x="138600" y="105869"/>
                    <a:pt x="139905" y="106508"/>
                  </a:cubicBezTo>
                  <a:cubicBezTo>
                    <a:pt x="143548" y="108253"/>
                    <a:pt x="145763" y="111619"/>
                    <a:pt x="147364" y="115379"/>
                  </a:cubicBezTo>
                  <a:cubicBezTo>
                    <a:pt x="149259" y="119827"/>
                    <a:pt x="150219" y="124914"/>
                    <a:pt x="150810" y="129485"/>
                  </a:cubicBezTo>
                  <a:cubicBezTo>
                    <a:pt x="151056" y="131254"/>
                    <a:pt x="150514" y="135776"/>
                    <a:pt x="150785" y="138700"/>
                  </a:cubicBezTo>
                  <a:cubicBezTo>
                    <a:pt x="151007" y="140961"/>
                    <a:pt x="151671" y="142731"/>
                    <a:pt x="152410" y="143837"/>
                  </a:cubicBezTo>
                  <a:cubicBezTo>
                    <a:pt x="152779" y="144377"/>
                    <a:pt x="155905" y="147670"/>
                    <a:pt x="160755" y="145925"/>
                  </a:cubicBezTo>
                  <a:cubicBezTo>
                    <a:pt x="163093" y="145090"/>
                    <a:pt x="168730" y="142460"/>
                    <a:pt x="169419" y="142264"/>
                  </a:cubicBezTo>
                  <a:cubicBezTo>
                    <a:pt x="171758" y="141649"/>
                    <a:pt x="174023" y="141453"/>
                    <a:pt x="176164" y="141871"/>
                  </a:cubicBezTo>
                  <a:cubicBezTo>
                    <a:pt x="178183" y="142239"/>
                    <a:pt x="180078" y="143173"/>
                    <a:pt x="181850" y="144697"/>
                  </a:cubicBezTo>
                  <a:cubicBezTo>
                    <a:pt x="184829" y="147203"/>
                    <a:pt x="187143" y="150275"/>
                    <a:pt x="188915" y="153666"/>
                  </a:cubicBezTo>
                  <a:cubicBezTo>
                    <a:pt x="190762" y="157205"/>
                    <a:pt x="192017" y="161088"/>
                    <a:pt x="192854" y="165143"/>
                  </a:cubicBezTo>
                  <a:cubicBezTo>
                    <a:pt x="193199" y="166863"/>
                    <a:pt x="192780" y="171581"/>
                    <a:pt x="193051" y="174555"/>
                  </a:cubicBezTo>
                  <a:cubicBezTo>
                    <a:pt x="193272" y="177037"/>
                    <a:pt x="194011" y="178929"/>
                    <a:pt x="194725" y="179961"/>
                  </a:cubicBezTo>
                  <a:cubicBezTo>
                    <a:pt x="195168" y="180575"/>
                    <a:pt x="196842" y="182590"/>
                    <a:pt x="200288" y="182812"/>
                  </a:cubicBezTo>
                  <a:cubicBezTo>
                    <a:pt x="202036" y="182910"/>
                    <a:pt x="205925" y="182762"/>
                    <a:pt x="207697" y="182787"/>
                  </a:cubicBezTo>
                  <a:cubicBezTo>
                    <a:pt x="210134" y="183352"/>
                    <a:pt x="212473" y="184556"/>
                    <a:pt x="214368" y="186252"/>
                  </a:cubicBezTo>
                  <a:cubicBezTo>
                    <a:pt x="216313" y="187997"/>
                    <a:pt x="217839" y="190209"/>
                    <a:pt x="218651" y="192838"/>
                  </a:cubicBezTo>
                  <a:cubicBezTo>
                    <a:pt x="219144" y="194411"/>
                    <a:pt x="219144" y="195934"/>
                    <a:pt x="218824" y="197384"/>
                  </a:cubicBezTo>
                  <a:cubicBezTo>
                    <a:pt x="218405" y="199154"/>
                    <a:pt x="217568" y="200800"/>
                    <a:pt x="216485" y="202348"/>
                  </a:cubicBezTo>
                  <a:cubicBezTo>
                    <a:pt x="216214" y="202742"/>
                    <a:pt x="213113" y="205936"/>
                    <a:pt x="211907" y="207263"/>
                  </a:cubicBezTo>
                  <a:cubicBezTo>
                    <a:pt x="208805" y="210802"/>
                    <a:pt x="210528" y="214660"/>
                    <a:pt x="210676" y="214930"/>
                  </a:cubicBezTo>
                  <a:cubicBezTo>
                    <a:pt x="212990" y="218838"/>
                    <a:pt x="216387" y="221541"/>
                    <a:pt x="220030" y="223998"/>
                  </a:cubicBezTo>
                  <a:cubicBezTo>
                    <a:pt x="222442" y="225620"/>
                    <a:pt x="224978" y="227070"/>
                    <a:pt x="226824" y="229356"/>
                  </a:cubicBezTo>
                  <a:cubicBezTo>
                    <a:pt x="227882" y="230683"/>
                    <a:pt x="228621" y="232305"/>
                    <a:pt x="228867" y="234541"/>
                  </a:cubicBezTo>
                  <a:cubicBezTo>
                    <a:pt x="229310" y="238620"/>
                    <a:pt x="226996" y="242061"/>
                    <a:pt x="223944" y="245034"/>
                  </a:cubicBezTo>
                  <a:cubicBezTo>
                    <a:pt x="218036" y="250785"/>
                    <a:pt x="209199" y="254766"/>
                    <a:pt x="203783" y="256707"/>
                  </a:cubicBezTo>
                  <a:lnTo>
                    <a:pt x="193519" y="259951"/>
                  </a:lnTo>
                  <a:cubicBezTo>
                    <a:pt x="193272" y="260000"/>
                    <a:pt x="188817" y="261057"/>
                    <a:pt x="187168" y="261671"/>
                  </a:cubicBezTo>
                  <a:cubicBezTo>
                    <a:pt x="182171" y="263514"/>
                    <a:pt x="183081" y="268503"/>
                    <a:pt x="183549" y="269461"/>
                  </a:cubicBezTo>
                  <a:cubicBezTo>
                    <a:pt x="185888" y="274204"/>
                    <a:pt x="190811" y="278308"/>
                    <a:pt x="197137" y="281478"/>
                  </a:cubicBezTo>
                  <a:cubicBezTo>
                    <a:pt x="208239" y="287081"/>
                    <a:pt x="223722" y="290276"/>
                    <a:pt x="230886" y="292807"/>
                  </a:cubicBezTo>
                  <a:cubicBezTo>
                    <a:pt x="243194" y="297157"/>
                    <a:pt x="252917" y="302760"/>
                    <a:pt x="260203" y="310746"/>
                  </a:cubicBezTo>
                  <a:cubicBezTo>
                    <a:pt x="267317" y="318536"/>
                    <a:pt x="272142" y="328563"/>
                    <a:pt x="275071" y="341661"/>
                  </a:cubicBezTo>
                  <a:cubicBezTo>
                    <a:pt x="275564" y="344045"/>
                    <a:pt x="277927" y="345593"/>
                    <a:pt x="280314" y="345077"/>
                  </a:cubicBezTo>
                  <a:cubicBezTo>
                    <a:pt x="282702" y="344561"/>
                    <a:pt x="284253" y="342202"/>
                    <a:pt x="283736" y="339818"/>
                  </a:cubicBezTo>
                  <a:cubicBezTo>
                    <a:pt x="280684" y="324852"/>
                    <a:pt x="275244" y="313425"/>
                    <a:pt x="267293" y="304406"/>
                  </a:cubicBezTo>
                  <a:cubicBezTo>
                    <a:pt x="259145" y="295191"/>
                    <a:pt x="248265" y="288482"/>
                    <a:pt x="234332" y="283321"/>
                  </a:cubicBezTo>
                  <a:cubicBezTo>
                    <a:pt x="228326" y="281085"/>
                    <a:pt x="216239" y="278333"/>
                    <a:pt x="206171" y="273983"/>
                  </a:cubicBezTo>
                  <a:cubicBezTo>
                    <a:pt x="203316" y="272754"/>
                    <a:pt x="200583" y="271452"/>
                    <a:pt x="198319" y="269953"/>
                  </a:cubicBezTo>
                  <a:lnTo>
                    <a:pt x="207451" y="267225"/>
                  </a:lnTo>
                  <a:cubicBezTo>
                    <a:pt x="210750" y="266095"/>
                    <a:pt x="215058" y="264325"/>
                    <a:pt x="219439" y="261966"/>
                  </a:cubicBezTo>
                  <a:cubicBezTo>
                    <a:pt x="219538" y="262064"/>
                    <a:pt x="219513" y="262212"/>
                    <a:pt x="219611" y="262285"/>
                  </a:cubicBezTo>
                  <a:cubicBezTo>
                    <a:pt x="226135" y="268282"/>
                    <a:pt x="237187" y="275531"/>
                    <a:pt x="248043" y="278087"/>
                  </a:cubicBezTo>
                  <a:cubicBezTo>
                    <a:pt x="256855" y="280151"/>
                    <a:pt x="265471" y="278996"/>
                    <a:pt x="272240" y="273319"/>
                  </a:cubicBezTo>
                  <a:cubicBezTo>
                    <a:pt x="273767" y="272042"/>
                    <a:pt x="274948" y="269928"/>
                    <a:pt x="275637" y="267372"/>
                  </a:cubicBezTo>
                  <a:cubicBezTo>
                    <a:pt x="275834" y="266635"/>
                    <a:pt x="275859" y="265652"/>
                    <a:pt x="275834" y="264645"/>
                  </a:cubicBezTo>
                  <a:cubicBezTo>
                    <a:pt x="277508" y="265185"/>
                    <a:pt x="278961" y="265603"/>
                    <a:pt x="279724" y="265677"/>
                  </a:cubicBezTo>
                  <a:cubicBezTo>
                    <a:pt x="283712" y="266119"/>
                    <a:pt x="287724" y="265800"/>
                    <a:pt x="291441" y="264571"/>
                  </a:cubicBezTo>
                  <a:cubicBezTo>
                    <a:pt x="295183" y="263293"/>
                    <a:pt x="298678" y="261204"/>
                    <a:pt x="301607" y="258083"/>
                  </a:cubicBezTo>
                  <a:cubicBezTo>
                    <a:pt x="306112" y="253242"/>
                    <a:pt x="308894" y="246951"/>
                    <a:pt x="309928" y="240193"/>
                  </a:cubicBezTo>
                  <a:cubicBezTo>
                    <a:pt x="310888" y="233976"/>
                    <a:pt x="310469" y="227463"/>
                    <a:pt x="308943" y="221590"/>
                  </a:cubicBezTo>
                  <a:close/>
                  <a:moveTo>
                    <a:pt x="73245" y="17942"/>
                  </a:moveTo>
                  <a:cubicBezTo>
                    <a:pt x="73023" y="18605"/>
                    <a:pt x="71940" y="18163"/>
                    <a:pt x="70759" y="17524"/>
                  </a:cubicBezTo>
                  <a:cubicBezTo>
                    <a:pt x="72285" y="16787"/>
                    <a:pt x="73811" y="16344"/>
                    <a:pt x="73245" y="17942"/>
                  </a:cubicBezTo>
                  <a:close/>
                  <a:moveTo>
                    <a:pt x="66278" y="20718"/>
                  </a:moveTo>
                  <a:cubicBezTo>
                    <a:pt x="66525" y="22095"/>
                    <a:pt x="66549" y="23200"/>
                    <a:pt x="65761" y="23200"/>
                  </a:cubicBezTo>
                  <a:cubicBezTo>
                    <a:pt x="64211" y="23200"/>
                    <a:pt x="65121" y="21873"/>
                    <a:pt x="66278" y="20718"/>
                  </a:cubicBezTo>
                  <a:close/>
                  <a:moveTo>
                    <a:pt x="201149" y="170402"/>
                  </a:moveTo>
                  <a:cubicBezTo>
                    <a:pt x="201248" y="168755"/>
                    <a:pt x="202725" y="170107"/>
                    <a:pt x="203808" y="171385"/>
                  </a:cubicBezTo>
                  <a:cubicBezTo>
                    <a:pt x="202282" y="171483"/>
                    <a:pt x="201076" y="171286"/>
                    <a:pt x="201149" y="170402"/>
                  </a:cubicBezTo>
                  <a:close/>
                  <a:moveTo>
                    <a:pt x="275810" y="261794"/>
                  </a:moveTo>
                  <a:cubicBezTo>
                    <a:pt x="275834" y="260516"/>
                    <a:pt x="276031" y="259631"/>
                    <a:pt x="276745" y="259803"/>
                  </a:cubicBezTo>
                  <a:cubicBezTo>
                    <a:pt x="277878" y="260074"/>
                    <a:pt x="276868" y="261032"/>
                    <a:pt x="275810" y="261794"/>
                  </a:cubicBezTo>
                  <a:close/>
                  <a:moveTo>
                    <a:pt x="53503" y="56597"/>
                  </a:moveTo>
                  <a:lnTo>
                    <a:pt x="53429" y="56523"/>
                  </a:lnTo>
                  <a:cubicBezTo>
                    <a:pt x="53798" y="56720"/>
                    <a:pt x="54167" y="56966"/>
                    <a:pt x="53970" y="57138"/>
                  </a:cubicBezTo>
                  <a:cubicBezTo>
                    <a:pt x="53847" y="56941"/>
                    <a:pt x="53675" y="56769"/>
                    <a:pt x="53503" y="56597"/>
                  </a:cubicBezTo>
                  <a:close/>
                  <a:moveTo>
                    <a:pt x="225815" y="123685"/>
                  </a:moveTo>
                  <a:lnTo>
                    <a:pt x="225765" y="123464"/>
                  </a:lnTo>
                  <a:lnTo>
                    <a:pt x="225765" y="123489"/>
                  </a:lnTo>
                  <a:lnTo>
                    <a:pt x="225815" y="123685"/>
                  </a:lnTo>
                  <a:close/>
                  <a:moveTo>
                    <a:pt x="107683" y="53575"/>
                  </a:moveTo>
                  <a:cubicBezTo>
                    <a:pt x="106649" y="51240"/>
                    <a:pt x="107707" y="48512"/>
                    <a:pt x="110046" y="47480"/>
                  </a:cubicBezTo>
                  <a:cubicBezTo>
                    <a:pt x="115313" y="45023"/>
                    <a:pt x="121394" y="43597"/>
                    <a:pt x="127277" y="43818"/>
                  </a:cubicBezTo>
                  <a:cubicBezTo>
                    <a:pt x="133628" y="44064"/>
                    <a:pt x="139733" y="46300"/>
                    <a:pt x="144656" y="51043"/>
                  </a:cubicBezTo>
                  <a:cubicBezTo>
                    <a:pt x="145714" y="52075"/>
                    <a:pt x="147216" y="54336"/>
                    <a:pt x="148767" y="56868"/>
                  </a:cubicBezTo>
                  <a:cubicBezTo>
                    <a:pt x="149801" y="58539"/>
                    <a:pt x="151597" y="61094"/>
                    <a:pt x="152410" y="62200"/>
                  </a:cubicBezTo>
                  <a:cubicBezTo>
                    <a:pt x="152754" y="62151"/>
                    <a:pt x="153099" y="62053"/>
                    <a:pt x="153468" y="61954"/>
                  </a:cubicBezTo>
                  <a:cubicBezTo>
                    <a:pt x="154650" y="61684"/>
                    <a:pt x="155856" y="61217"/>
                    <a:pt x="157087" y="60750"/>
                  </a:cubicBezTo>
                  <a:cubicBezTo>
                    <a:pt x="160336" y="59546"/>
                    <a:pt x="163758" y="58244"/>
                    <a:pt x="167155" y="57826"/>
                  </a:cubicBezTo>
                  <a:cubicBezTo>
                    <a:pt x="169419" y="57556"/>
                    <a:pt x="171660" y="57678"/>
                    <a:pt x="173900" y="58268"/>
                  </a:cubicBezTo>
                  <a:cubicBezTo>
                    <a:pt x="179192" y="59644"/>
                    <a:pt x="182811" y="62151"/>
                    <a:pt x="185568" y="65223"/>
                  </a:cubicBezTo>
                  <a:cubicBezTo>
                    <a:pt x="188128" y="68049"/>
                    <a:pt x="189875" y="71416"/>
                    <a:pt x="191500" y="74905"/>
                  </a:cubicBezTo>
                  <a:cubicBezTo>
                    <a:pt x="193125" y="78419"/>
                    <a:pt x="194454" y="82179"/>
                    <a:pt x="197506" y="84907"/>
                  </a:cubicBezTo>
                  <a:cubicBezTo>
                    <a:pt x="199673" y="86873"/>
                    <a:pt x="202306" y="86996"/>
                    <a:pt x="204842" y="87512"/>
                  </a:cubicBezTo>
                  <a:cubicBezTo>
                    <a:pt x="207919" y="88151"/>
                    <a:pt x="210947" y="88937"/>
                    <a:pt x="213802" y="90657"/>
                  </a:cubicBezTo>
                  <a:cubicBezTo>
                    <a:pt x="216534" y="92304"/>
                    <a:pt x="219144" y="94712"/>
                    <a:pt x="221359" y="98669"/>
                  </a:cubicBezTo>
                  <a:cubicBezTo>
                    <a:pt x="223008" y="101667"/>
                    <a:pt x="223919" y="104640"/>
                    <a:pt x="224387" y="107614"/>
                  </a:cubicBezTo>
                  <a:cubicBezTo>
                    <a:pt x="225199" y="112799"/>
                    <a:pt x="224313" y="117984"/>
                    <a:pt x="225642" y="123071"/>
                  </a:cubicBezTo>
                  <a:cubicBezTo>
                    <a:pt x="225421" y="122408"/>
                    <a:pt x="225125" y="121744"/>
                    <a:pt x="224732" y="122186"/>
                  </a:cubicBezTo>
                  <a:cubicBezTo>
                    <a:pt x="224289" y="122678"/>
                    <a:pt x="224855" y="123194"/>
                    <a:pt x="225815" y="123685"/>
                  </a:cubicBezTo>
                  <a:cubicBezTo>
                    <a:pt x="227513" y="124546"/>
                    <a:pt x="230393" y="125307"/>
                    <a:pt x="231009" y="125873"/>
                  </a:cubicBezTo>
                  <a:cubicBezTo>
                    <a:pt x="233569" y="128207"/>
                    <a:pt x="235858" y="131132"/>
                    <a:pt x="237630" y="134375"/>
                  </a:cubicBezTo>
                  <a:cubicBezTo>
                    <a:pt x="239354" y="137521"/>
                    <a:pt x="240658" y="140912"/>
                    <a:pt x="241298" y="144328"/>
                  </a:cubicBezTo>
                  <a:cubicBezTo>
                    <a:pt x="241914" y="147547"/>
                    <a:pt x="242086" y="150791"/>
                    <a:pt x="241790" y="153986"/>
                  </a:cubicBezTo>
                  <a:cubicBezTo>
                    <a:pt x="241495" y="157180"/>
                    <a:pt x="240781" y="160301"/>
                    <a:pt x="239649" y="163324"/>
                  </a:cubicBezTo>
                  <a:cubicBezTo>
                    <a:pt x="239132" y="164627"/>
                    <a:pt x="236892" y="166912"/>
                    <a:pt x="235513" y="168657"/>
                  </a:cubicBezTo>
                  <a:cubicBezTo>
                    <a:pt x="235538" y="169197"/>
                    <a:pt x="235464" y="169763"/>
                    <a:pt x="235292" y="170303"/>
                  </a:cubicBezTo>
                  <a:cubicBezTo>
                    <a:pt x="235292" y="169959"/>
                    <a:pt x="235218" y="169517"/>
                    <a:pt x="235144" y="169124"/>
                  </a:cubicBezTo>
                  <a:cubicBezTo>
                    <a:pt x="234480" y="170008"/>
                    <a:pt x="234159" y="170696"/>
                    <a:pt x="234578" y="170942"/>
                  </a:cubicBezTo>
                  <a:cubicBezTo>
                    <a:pt x="234726" y="171016"/>
                    <a:pt x="234873" y="171065"/>
                    <a:pt x="234972" y="171040"/>
                  </a:cubicBezTo>
                  <a:cubicBezTo>
                    <a:pt x="234627" y="171630"/>
                    <a:pt x="234184" y="172171"/>
                    <a:pt x="233569" y="172564"/>
                  </a:cubicBezTo>
                  <a:cubicBezTo>
                    <a:pt x="230886" y="174505"/>
                    <a:pt x="228867" y="173277"/>
                    <a:pt x="228326" y="172957"/>
                  </a:cubicBezTo>
                  <a:cubicBezTo>
                    <a:pt x="227341" y="172417"/>
                    <a:pt x="224928" y="170205"/>
                    <a:pt x="226750" y="166666"/>
                  </a:cubicBezTo>
                  <a:cubicBezTo>
                    <a:pt x="227316" y="165585"/>
                    <a:pt x="230270" y="162046"/>
                    <a:pt x="230861" y="160228"/>
                  </a:cubicBezTo>
                  <a:cubicBezTo>
                    <a:pt x="231599" y="157991"/>
                    <a:pt x="231993" y="155657"/>
                    <a:pt x="232116" y="153322"/>
                  </a:cubicBezTo>
                  <a:cubicBezTo>
                    <a:pt x="232215" y="151012"/>
                    <a:pt x="231993" y="148702"/>
                    <a:pt x="231452" y="146417"/>
                  </a:cubicBezTo>
                  <a:cubicBezTo>
                    <a:pt x="230886" y="144058"/>
                    <a:pt x="229852" y="141723"/>
                    <a:pt x="228572" y="139561"/>
                  </a:cubicBezTo>
                  <a:cubicBezTo>
                    <a:pt x="227316" y="137521"/>
                    <a:pt x="225790" y="135653"/>
                    <a:pt x="224067" y="134203"/>
                  </a:cubicBezTo>
                  <a:cubicBezTo>
                    <a:pt x="225027" y="132508"/>
                    <a:pt x="218922" y="131795"/>
                    <a:pt x="217495" y="130615"/>
                  </a:cubicBezTo>
                  <a:cubicBezTo>
                    <a:pt x="216264" y="129633"/>
                    <a:pt x="215648" y="128477"/>
                    <a:pt x="215328" y="127544"/>
                  </a:cubicBezTo>
                  <a:cubicBezTo>
                    <a:pt x="213261" y="121720"/>
                    <a:pt x="213974" y="115650"/>
                    <a:pt x="212817" y="109629"/>
                  </a:cubicBezTo>
                  <a:cubicBezTo>
                    <a:pt x="212497" y="107933"/>
                    <a:pt x="211956" y="106262"/>
                    <a:pt x="210971" y="104616"/>
                  </a:cubicBezTo>
                  <a:cubicBezTo>
                    <a:pt x="209962" y="102920"/>
                    <a:pt x="208830" y="101839"/>
                    <a:pt x="207623" y="101151"/>
                  </a:cubicBezTo>
                  <a:cubicBezTo>
                    <a:pt x="204743" y="99504"/>
                    <a:pt x="201519" y="99553"/>
                    <a:pt x="198516" y="98841"/>
                  </a:cubicBezTo>
                  <a:cubicBezTo>
                    <a:pt x="195217" y="98054"/>
                    <a:pt x="192066" y="96752"/>
                    <a:pt x="189186" y="94221"/>
                  </a:cubicBezTo>
                  <a:cubicBezTo>
                    <a:pt x="185420" y="90854"/>
                    <a:pt x="183106" y="86627"/>
                    <a:pt x="181137" y="82253"/>
                  </a:cubicBezTo>
                  <a:cubicBezTo>
                    <a:pt x="179709" y="79157"/>
                    <a:pt x="178552" y="75937"/>
                    <a:pt x="176337" y="73382"/>
                  </a:cubicBezTo>
                  <a:cubicBezTo>
                    <a:pt x="175007" y="71883"/>
                    <a:pt x="173260" y="70654"/>
                    <a:pt x="170699" y="69917"/>
                  </a:cubicBezTo>
                  <a:cubicBezTo>
                    <a:pt x="168336" y="69228"/>
                    <a:pt x="165924" y="70089"/>
                    <a:pt x="163561" y="70875"/>
                  </a:cubicBezTo>
                  <a:cubicBezTo>
                    <a:pt x="160927" y="71735"/>
                    <a:pt x="158367" y="72718"/>
                    <a:pt x="155955" y="73210"/>
                  </a:cubicBezTo>
                  <a:cubicBezTo>
                    <a:pt x="153419" y="73726"/>
                    <a:pt x="151007" y="73775"/>
                    <a:pt x="148791" y="73160"/>
                  </a:cubicBezTo>
                  <a:cubicBezTo>
                    <a:pt x="147240" y="72743"/>
                    <a:pt x="145173" y="71440"/>
                    <a:pt x="143376" y="69032"/>
                  </a:cubicBezTo>
                  <a:cubicBezTo>
                    <a:pt x="141086" y="65935"/>
                    <a:pt x="138649" y="60234"/>
                    <a:pt x="137049" y="58563"/>
                  </a:cubicBezTo>
                  <a:cubicBezTo>
                    <a:pt x="134194" y="55565"/>
                    <a:pt x="130502" y="54115"/>
                    <a:pt x="126661" y="53796"/>
                  </a:cubicBezTo>
                  <a:cubicBezTo>
                    <a:pt x="122304" y="53427"/>
                    <a:pt x="117775" y="54287"/>
                    <a:pt x="113787" y="55934"/>
                  </a:cubicBezTo>
                  <a:cubicBezTo>
                    <a:pt x="111449" y="56966"/>
                    <a:pt x="108716" y="55909"/>
                    <a:pt x="107683" y="53575"/>
                  </a:cubicBezTo>
                  <a:close/>
                  <a:moveTo>
                    <a:pt x="225741" y="123391"/>
                  </a:moveTo>
                  <a:lnTo>
                    <a:pt x="225642" y="123071"/>
                  </a:lnTo>
                  <a:lnTo>
                    <a:pt x="225765" y="123464"/>
                  </a:lnTo>
                  <a:lnTo>
                    <a:pt x="225741" y="123391"/>
                  </a:lnTo>
                  <a:close/>
                  <a:moveTo>
                    <a:pt x="136385" y="203774"/>
                  </a:moveTo>
                  <a:cubicBezTo>
                    <a:pt x="131265" y="208320"/>
                    <a:pt x="126391" y="213161"/>
                    <a:pt x="121394" y="217904"/>
                  </a:cubicBezTo>
                  <a:cubicBezTo>
                    <a:pt x="116347" y="222721"/>
                    <a:pt x="111129" y="227390"/>
                    <a:pt x="106033" y="232133"/>
                  </a:cubicBezTo>
                  <a:lnTo>
                    <a:pt x="90624" y="245698"/>
                  </a:lnTo>
                  <a:lnTo>
                    <a:pt x="85627" y="249851"/>
                  </a:lnTo>
                  <a:cubicBezTo>
                    <a:pt x="85380" y="250047"/>
                    <a:pt x="84765" y="250269"/>
                    <a:pt x="84199" y="250514"/>
                  </a:cubicBezTo>
                  <a:lnTo>
                    <a:pt x="84150" y="250637"/>
                  </a:lnTo>
                  <a:lnTo>
                    <a:pt x="84174" y="250539"/>
                  </a:lnTo>
                  <a:cubicBezTo>
                    <a:pt x="83559" y="250834"/>
                    <a:pt x="83042" y="251129"/>
                    <a:pt x="83263" y="251448"/>
                  </a:cubicBezTo>
                  <a:cubicBezTo>
                    <a:pt x="83313" y="251497"/>
                    <a:pt x="83337" y="251546"/>
                    <a:pt x="83362" y="251571"/>
                  </a:cubicBezTo>
                  <a:cubicBezTo>
                    <a:pt x="82820" y="252062"/>
                    <a:pt x="82156" y="252431"/>
                    <a:pt x="81393" y="252603"/>
                  </a:cubicBezTo>
                  <a:cubicBezTo>
                    <a:pt x="79374" y="253193"/>
                    <a:pt x="78217" y="252284"/>
                    <a:pt x="77725" y="251989"/>
                  </a:cubicBezTo>
                  <a:cubicBezTo>
                    <a:pt x="76174" y="251055"/>
                    <a:pt x="74303" y="248598"/>
                    <a:pt x="76888" y="245280"/>
                  </a:cubicBezTo>
                  <a:cubicBezTo>
                    <a:pt x="77183" y="244887"/>
                    <a:pt x="78783" y="243683"/>
                    <a:pt x="79350" y="243093"/>
                  </a:cubicBezTo>
                  <a:lnTo>
                    <a:pt x="83903" y="238424"/>
                  </a:lnTo>
                  <a:lnTo>
                    <a:pt x="97885" y="223704"/>
                  </a:lnTo>
                  <a:cubicBezTo>
                    <a:pt x="102119" y="219428"/>
                    <a:pt x="106255" y="215029"/>
                    <a:pt x="110612" y="210876"/>
                  </a:cubicBezTo>
                  <a:cubicBezTo>
                    <a:pt x="113566" y="208074"/>
                    <a:pt x="116594" y="205396"/>
                    <a:pt x="119720" y="202791"/>
                  </a:cubicBezTo>
                  <a:cubicBezTo>
                    <a:pt x="127646" y="196131"/>
                    <a:pt x="135991" y="190110"/>
                    <a:pt x="144828" y="184925"/>
                  </a:cubicBezTo>
                  <a:cubicBezTo>
                    <a:pt x="146970" y="183524"/>
                    <a:pt x="149825" y="184114"/>
                    <a:pt x="151228" y="186252"/>
                  </a:cubicBezTo>
                  <a:cubicBezTo>
                    <a:pt x="152631" y="188390"/>
                    <a:pt x="152016" y="191241"/>
                    <a:pt x="149899" y="192641"/>
                  </a:cubicBezTo>
                  <a:cubicBezTo>
                    <a:pt x="145173" y="196082"/>
                    <a:pt x="140766" y="199866"/>
                    <a:pt x="136385" y="203774"/>
                  </a:cubicBezTo>
                  <a:close/>
                  <a:moveTo>
                    <a:pt x="120704" y="130714"/>
                  </a:moveTo>
                  <a:cubicBezTo>
                    <a:pt x="120138" y="130271"/>
                    <a:pt x="119572" y="130566"/>
                    <a:pt x="119031" y="131279"/>
                  </a:cubicBezTo>
                  <a:cubicBezTo>
                    <a:pt x="118784" y="131328"/>
                    <a:pt x="118514" y="131328"/>
                    <a:pt x="118267" y="131328"/>
                  </a:cubicBezTo>
                  <a:cubicBezTo>
                    <a:pt x="118514" y="131328"/>
                    <a:pt x="118760" y="131353"/>
                    <a:pt x="119006" y="131304"/>
                  </a:cubicBezTo>
                  <a:cubicBezTo>
                    <a:pt x="117283" y="133638"/>
                    <a:pt x="115757" y="140175"/>
                    <a:pt x="115412" y="140789"/>
                  </a:cubicBezTo>
                  <a:cubicBezTo>
                    <a:pt x="112483" y="145729"/>
                    <a:pt x="109824" y="150816"/>
                    <a:pt x="106821" y="155706"/>
                  </a:cubicBezTo>
                  <a:cubicBezTo>
                    <a:pt x="105024" y="158655"/>
                    <a:pt x="103055" y="161481"/>
                    <a:pt x="101110" y="164356"/>
                  </a:cubicBezTo>
                  <a:cubicBezTo>
                    <a:pt x="98181" y="168681"/>
                    <a:pt x="95153" y="172859"/>
                    <a:pt x="92174" y="177160"/>
                  </a:cubicBezTo>
                  <a:cubicBezTo>
                    <a:pt x="90894" y="179371"/>
                    <a:pt x="88064" y="180133"/>
                    <a:pt x="85848" y="178855"/>
                  </a:cubicBezTo>
                  <a:cubicBezTo>
                    <a:pt x="83633" y="177577"/>
                    <a:pt x="82894" y="174751"/>
                    <a:pt x="84174" y="172540"/>
                  </a:cubicBezTo>
                  <a:cubicBezTo>
                    <a:pt x="86439" y="167797"/>
                    <a:pt x="88630" y="163054"/>
                    <a:pt x="91067" y="158360"/>
                  </a:cubicBezTo>
                  <a:cubicBezTo>
                    <a:pt x="92667" y="155264"/>
                    <a:pt x="94316" y="152143"/>
                    <a:pt x="96138" y="149169"/>
                  </a:cubicBezTo>
                  <a:cubicBezTo>
                    <a:pt x="99239" y="144181"/>
                    <a:pt x="102759" y="139487"/>
                    <a:pt x="106181" y="134744"/>
                  </a:cubicBezTo>
                  <a:cubicBezTo>
                    <a:pt x="106821" y="133933"/>
                    <a:pt x="111547" y="126782"/>
                    <a:pt x="114033" y="124521"/>
                  </a:cubicBezTo>
                  <a:cubicBezTo>
                    <a:pt x="116274" y="122481"/>
                    <a:pt x="118415" y="122236"/>
                    <a:pt x="119498" y="122604"/>
                  </a:cubicBezTo>
                  <a:cubicBezTo>
                    <a:pt x="121886" y="123169"/>
                    <a:pt x="123338" y="125578"/>
                    <a:pt x="122772" y="127937"/>
                  </a:cubicBezTo>
                  <a:cubicBezTo>
                    <a:pt x="122477" y="129166"/>
                    <a:pt x="121689" y="130124"/>
                    <a:pt x="120704" y="130714"/>
                  </a:cubicBezTo>
                  <a:close/>
                  <a:moveTo>
                    <a:pt x="119006" y="131304"/>
                  </a:moveTo>
                  <a:lnTo>
                    <a:pt x="119006" y="131304"/>
                  </a:lnTo>
                  <a:cubicBezTo>
                    <a:pt x="119227" y="131254"/>
                    <a:pt x="119424" y="131230"/>
                    <a:pt x="119597" y="131181"/>
                  </a:cubicBezTo>
                  <a:cubicBezTo>
                    <a:pt x="119400" y="131254"/>
                    <a:pt x="119203" y="131279"/>
                    <a:pt x="119006" y="131304"/>
                  </a:cubicBezTo>
                  <a:close/>
                  <a:moveTo>
                    <a:pt x="119794" y="131107"/>
                  </a:moveTo>
                  <a:lnTo>
                    <a:pt x="119597" y="131181"/>
                  </a:lnTo>
                  <a:cubicBezTo>
                    <a:pt x="119695" y="131132"/>
                    <a:pt x="119794" y="131107"/>
                    <a:pt x="119892" y="131058"/>
                  </a:cubicBezTo>
                  <a:cubicBezTo>
                    <a:pt x="119941" y="131033"/>
                    <a:pt x="120040" y="131009"/>
                    <a:pt x="120163" y="130984"/>
                  </a:cubicBezTo>
                  <a:lnTo>
                    <a:pt x="119991" y="131058"/>
                  </a:lnTo>
                  <a:cubicBezTo>
                    <a:pt x="119917" y="131082"/>
                    <a:pt x="119867" y="131082"/>
                    <a:pt x="119794" y="131107"/>
                  </a:cubicBezTo>
                  <a:close/>
                  <a:moveTo>
                    <a:pt x="175352" y="284157"/>
                  </a:moveTo>
                  <a:cubicBezTo>
                    <a:pt x="176484" y="285336"/>
                    <a:pt x="176361" y="286590"/>
                    <a:pt x="176435" y="287351"/>
                  </a:cubicBezTo>
                  <a:cubicBezTo>
                    <a:pt x="176533" y="288875"/>
                    <a:pt x="175598" y="289932"/>
                    <a:pt x="174417" y="290964"/>
                  </a:cubicBezTo>
                  <a:cubicBezTo>
                    <a:pt x="173850" y="291455"/>
                    <a:pt x="172767" y="291750"/>
                    <a:pt x="171290" y="291873"/>
                  </a:cubicBezTo>
                  <a:cubicBezTo>
                    <a:pt x="170330" y="291971"/>
                    <a:pt x="168213" y="291578"/>
                    <a:pt x="167204" y="291701"/>
                  </a:cubicBezTo>
                  <a:lnTo>
                    <a:pt x="159425" y="292758"/>
                  </a:lnTo>
                  <a:cubicBezTo>
                    <a:pt x="156595" y="293053"/>
                    <a:pt x="153764" y="293446"/>
                    <a:pt x="150908" y="293520"/>
                  </a:cubicBezTo>
                  <a:cubicBezTo>
                    <a:pt x="148988" y="293593"/>
                    <a:pt x="147044" y="293520"/>
                    <a:pt x="145123" y="293397"/>
                  </a:cubicBezTo>
                  <a:cubicBezTo>
                    <a:pt x="140249" y="293053"/>
                    <a:pt x="135499" y="292291"/>
                    <a:pt x="130698" y="291357"/>
                  </a:cubicBezTo>
                  <a:cubicBezTo>
                    <a:pt x="128163" y="291136"/>
                    <a:pt x="126292" y="288875"/>
                    <a:pt x="126514" y="286344"/>
                  </a:cubicBezTo>
                  <a:cubicBezTo>
                    <a:pt x="126760" y="283813"/>
                    <a:pt x="129000" y="281920"/>
                    <a:pt x="131560" y="282166"/>
                  </a:cubicBezTo>
                  <a:cubicBezTo>
                    <a:pt x="134736" y="282117"/>
                    <a:pt x="137862" y="281798"/>
                    <a:pt x="141037" y="281601"/>
                  </a:cubicBezTo>
                  <a:cubicBezTo>
                    <a:pt x="144237" y="281404"/>
                    <a:pt x="147388" y="281085"/>
                    <a:pt x="150564" y="281011"/>
                  </a:cubicBezTo>
                  <a:cubicBezTo>
                    <a:pt x="153345" y="280938"/>
                    <a:pt x="156102" y="281134"/>
                    <a:pt x="158859" y="281134"/>
                  </a:cubicBezTo>
                  <a:lnTo>
                    <a:pt x="167253" y="281626"/>
                  </a:lnTo>
                  <a:cubicBezTo>
                    <a:pt x="167893" y="281699"/>
                    <a:pt x="168853" y="281822"/>
                    <a:pt x="169863" y="282142"/>
                  </a:cubicBezTo>
                  <a:cubicBezTo>
                    <a:pt x="170133" y="282240"/>
                    <a:pt x="170478" y="282363"/>
                    <a:pt x="170798" y="282486"/>
                  </a:cubicBezTo>
                  <a:cubicBezTo>
                    <a:pt x="172472" y="282092"/>
                    <a:pt x="174269" y="282707"/>
                    <a:pt x="175352" y="2841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35"/>
            <p:cNvSpPr/>
            <p:nvPr/>
          </p:nvSpPr>
          <p:spPr>
            <a:xfrm>
              <a:off x="6821394" y="1646348"/>
              <a:ext cx="309693" cy="154794"/>
            </a:xfrm>
            <a:custGeom>
              <a:rect b="b" l="l" r="r" t="t"/>
              <a:pathLst>
                <a:path extrusionOk="0" h="309587" w="619386">
                  <a:moveTo>
                    <a:pt x="340308" y="306317"/>
                  </a:moveTo>
                  <a:cubicBezTo>
                    <a:pt x="279753" y="317966"/>
                    <a:pt x="205609" y="296537"/>
                    <a:pt x="147146" y="272970"/>
                  </a:cubicBezTo>
                  <a:cubicBezTo>
                    <a:pt x="67046" y="240679"/>
                    <a:pt x="4939" y="174328"/>
                    <a:pt x="3413" y="170715"/>
                  </a:cubicBezTo>
                  <a:cubicBezTo>
                    <a:pt x="-19504" y="116848"/>
                    <a:pt x="80486" y="125031"/>
                    <a:pt x="80486" y="125031"/>
                  </a:cubicBezTo>
                  <a:cubicBezTo>
                    <a:pt x="80486" y="125031"/>
                    <a:pt x="91342" y="63939"/>
                    <a:pt x="112241" y="53323"/>
                  </a:cubicBezTo>
                  <a:cubicBezTo>
                    <a:pt x="133164" y="42682"/>
                    <a:pt x="180649" y="63644"/>
                    <a:pt x="206003" y="61261"/>
                  </a:cubicBezTo>
                  <a:cubicBezTo>
                    <a:pt x="216563" y="60253"/>
                    <a:pt x="254546" y="1766"/>
                    <a:pt x="286645" y="46"/>
                  </a:cubicBezTo>
                  <a:cubicBezTo>
                    <a:pt x="312861" y="-1355"/>
                    <a:pt x="363816" y="29928"/>
                    <a:pt x="380383" y="34130"/>
                  </a:cubicBezTo>
                  <a:cubicBezTo>
                    <a:pt x="382254" y="34597"/>
                    <a:pt x="465283" y="-4034"/>
                    <a:pt x="483450" y="3412"/>
                  </a:cubicBezTo>
                  <a:cubicBezTo>
                    <a:pt x="510700" y="14594"/>
                    <a:pt x="522762" y="64283"/>
                    <a:pt x="522762" y="64283"/>
                  </a:cubicBezTo>
                  <a:cubicBezTo>
                    <a:pt x="522762" y="64283"/>
                    <a:pt x="606358" y="37350"/>
                    <a:pt x="618321" y="58951"/>
                  </a:cubicBezTo>
                  <a:cubicBezTo>
                    <a:pt x="627134" y="74875"/>
                    <a:pt x="580412" y="142135"/>
                    <a:pt x="510429" y="203104"/>
                  </a:cubicBezTo>
                  <a:cubicBezTo>
                    <a:pt x="452409" y="253630"/>
                    <a:pt x="400839" y="294669"/>
                    <a:pt x="340308" y="306317"/>
                  </a:cubicBezTo>
                  <a:lnTo>
                    <a:pt x="340308" y="3063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35"/>
            <p:cNvSpPr/>
            <p:nvPr/>
          </p:nvSpPr>
          <p:spPr>
            <a:xfrm>
              <a:off x="6829723" y="1679923"/>
              <a:ext cx="299195" cy="117480"/>
            </a:xfrm>
            <a:custGeom>
              <a:rect b="b" l="l" r="r" t="t"/>
              <a:pathLst>
                <a:path extrusionOk="0" h="234960" w="598390">
                  <a:moveTo>
                    <a:pt x="596763" y="11976"/>
                  </a:moveTo>
                  <a:cubicBezTo>
                    <a:pt x="594597" y="9813"/>
                    <a:pt x="591077" y="9838"/>
                    <a:pt x="588935" y="12000"/>
                  </a:cubicBezTo>
                  <a:cubicBezTo>
                    <a:pt x="582387" y="18439"/>
                    <a:pt x="564935" y="30161"/>
                    <a:pt x="557082" y="34756"/>
                  </a:cubicBezTo>
                  <a:lnTo>
                    <a:pt x="556196" y="35272"/>
                  </a:lnTo>
                  <a:cubicBezTo>
                    <a:pt x="548196" y="31046"/>
                    <a:pt x="534091" y="21584"/>
                    <a:pt x="527518" y="17481"/>
                  </a:cubicBezTo>
                  <a:cubicBezTo>
                    <a:pt x="525721" y="16350"/>
                    <a:pt x="524343" y="15588"/>
                    <a:pt x="523678" y="15269"/>
                  </a:cubicBezTo>
                  <a:cubicBezTo>
                    <a:pt x="520626" y="13844"/>
                    <a:pt x="518484" y="14949"/>
                    <a:pt x="517844" y="15269"/>
                  </a:cubicBezTo>
                  <a:cubicBezTo>
                    <a:pt x="512355" y="18046"/>
                    <a:pt x="507259" y="21462"/>
                    <a:pt x="502361" y="25320"/>
                  </a:cubicBezTo>
                  <a:cubicBezTo>
                    <a:pt x="485942" y="38221"/>
                    <a:pt x="472378" y="56161"/>
                    <a:pt x="454360" y="66629"/>
                  </a:cubicBezTo>
                  <a:lnTo>
                    <a:pt x="453178" y="65671"/>
                  </a:lnTo>
                  <a:cubicBezTo>
                    <a:pt x="443849" y="58078"/>
                    <a:pt x="423590" y="40507"/>
                    <a:pt x="410346" y="29620"/>
                  </a:cubicBezTo>
                  <a:cubicBezTo>
                    <a:pt x="405029" y="25271"/>
                    <a:pt x="400771" y="21953"/>
                    <a:pt x="398604" y="20552"/>
                  </a:cubicBezTo>
                  <a:cubicBezTo>
                    <a:pt x="394740" y="18070"/>
                    <a:pt x="391589" y="18930"/>
                    <a:pt x="390727" y="19274"/>
                  </a:cubicBezTo>
                  <a:cubicBezTo>
                    <a:pt x="383933" y="21855"/>
                    <a:pt x="374259" y="28908"/>
                    <a:pt x="364068" y="37804"/>
                  </a:cubicBezTo>
                  <a:cubicBezTo>
                    <a:pt x="346861" y="52794"/>
                    <a:pt x="327735" y="72970"/>
                    <a:pt x="318504" y="81890"/>
                  </a:cubicBezTo>
                  <a:lnTo>
                    <a:pt x="318356" y="82062"/>
                  </a:lnTo>
                  <a:cubicBezTo>
                    <a:pt x="313261" y="77614"/>
                    <a:pt x="304916" y="70291"/>
                    <a:pt x="295931" y="63189"/>
                  </a:cubicBezTo>
                  <a:cubicBezTo>
                    <a:pt x="315279" y="62206"/>
                    <a:pt x="328547" y="57463"/>
                    <a:pt x="334307" y="52180"/>
                  </a:cubicBezTo>
                  <a:cubicBezTo>
                    <a:pt x="339378" y="47535"/>
                    <a:pt x="340363" y="42178"/>
                    <a:pt x="338714" y="37312"/>
                  </a:cubicBezTo>
                  <a:cubicBezTo>
                    <a:pt x="336990" y="32127"/>
                    <a:pt x="330320" y="26180"/>
                    <a:pt x="316953" y="23010"/>
                  </a:cubicBezTo>
                  <a:cubicBezTo>
                    <a:pt x="305433" y="20528"/>
                    <a:pt x="291032" y="19422"/>
                    <a:pt x="276706" y="20061"/>
                  </a:cubicBezTo>
                  <a:cubicBezTo>
                    <a:pt x="262404" y="20675"/>
                    <a:pt x="248201" y="22961"/>
                    <a:pt x="237000" y="26327"/>
                  </a:cubicBezTo>
                  <a:cubicBezTo>
                    <a:pt x="233234" y="27482"/>
                    <a:pt x="225258" y="30530"/>
                    <a:pt x="220704" y="35002"/>
                  </a:cubicBezTo>
                  <a:cubicBezTo>
                    <a:pt x="217677" y="37927"/>
                    <a:pt x="215855" y="41391"/>
                    <a:pt x="215954" y="45127"/>
                  </a:cubicBezTo>
                  <a:cubicBezTo>
                    <a:pt x="216077" y="49476"/>
                    <a:pt x="218686" y="55227"/>
                    <a:pt x="228163" y="60658"/>
                  </a:cubicBezTo>
                  <a:cubicBezTo>
                    <a:pt x="229271" y="61346"/>
                    <a:pt x="230551" y="61420"/>
                    <a:pt x="231757" y="61248"/>
                  </a:cubicBezTo>
                  <a:cubicBezTo>
                    <a:pt x="226071" y="69480"/>
                    <a:pt x="221172" y="78868"/>
                    <a:pt x="218169" y="85109"/>
                  </a:cubicBezTo>
                  <a:lnTo>
                    <a:pt x="165983" y="56947"/>
                  </a:lnTo>
                  <a:cubicBezTo>
                    <a:pt x="163571" y="55620"/>
                    <a:pt x="160617" y="55915"/>
                    <a:pt x="158500" y="57660"/>
                  </a:cubicBezTo>
                  <a:cubicBezTo>
                    <a:pt x="158500" y="57660"/>
                    <a:pt x="114930" y="94448"/>
                    <a:pt x="97452" y="108332"/>
                  </a:cubicBezTo>
                  <a:cubicBezTo>
                    <a:pt x="95778" y="109659"/>
                    <a:pt x="93981" y="111036"/>
                    <a:pt x="92824" y="111896"/>
                  </a:cubicBezTo>
                  <a:cubicBezTo>
                    <a:pt x="81870" y="108898"/>
                    <a:pt x="34878" y="90295"/>
                    <a:pt x="15161" y="82455"/>
                  </a:cubicBezTo>
                  <a:cubicBezTo>
                    <a:pt x="11321" y="80932"/>
                    <a:pt x="8490" y="79801"/>
                    <a:pt x="7136" y="79236"/>
                  </a:cubicBezTo>
                  <a:cubicBezTo>
                    <a:pt x="6988" y="79187"/>
                    <a:pt x="6865" y="79138"/>
                    <a:pt x="6718" y="79089"/>
                  </a:cubicBezTo>
                  <a:cubicBezTo>
                    <a:pt x="5314" y="78352"/>
                    <a:pt x="3591" y="78229"/>
                    <a:pt x="2041" y="78941"/>
                  </a:cubicBezTo>
                  <a:cubicBezTo>
                    <a:pt x="1942" y="78966"/>
                    <a:pt x="-3104" y="86387"/>
                    <a:pt x="3050" y="89017"/>
                  </a:cubicBezTo>
                  <a:cubicBezTo>
                    <a:pt x="4404" y="89607"/>
                    <a:pt x="7235" y="90786"/>
                    <a:pt x="11099" y="92384"/>
                  </a:cubicBezTo>
                  <a:cubicBezTo>
                    <a:pt x="33057" y="101525"/>
                    <a:pt x="87827" y="123741"/>
                    <a:pt x="93489" y="124330"/>
                  </a:cubicBezTo>
                  <a:cubicBezTo>
                    <a:pt x="94006" y="124379"/>
                    <a:pt x="95827" y="124478"/>
                    <a:pt x="98166" y="122979"/>
                  </a:cubicBezTo>
                  <a:cubicBezTo>
                    <a:pt x="99372" y="122192"/>
                    <a:pt x="101785" y="120423"/>
                    <a:pt x="105009" y="117941"/>
                  </a:cubicBezTo>
                  <a:cubicBezTo>
                    <a:pt x="119705" y="106588"/>
                    <a:pt x="152641" y="79703"/>
                    <a:pt x="163497" y="70807"/>
                  </a:cubicBezTo>
                  <a:lnTo>
                    <a:pt x="218046" y="101034"/>
                  </a:lnTo>
                  <a:cubicBezTo>
                    <a:pt x="219769" y="101968"/>
                    <a:pt x="221837" y="102164"/>
                    <a:pt x="223708" y="101501"/>
                  </a:cubicBezTo>
                  <a:cubicBezTo>
                    <a:pt x="225603" y="100862"/>
                    <a:pt x="227105" y="99461"/>
                    <a:pt x="227892" y="97618"/>
                  </a:cubicBezTo>
                  <a:cubicBezTo>
                    <a:pt x="227892" y="97618"/>
                    <a:pt x="235253" y="80711"/>
                    <a:pt x="244557" y="68055"/>
                  </a:cubicBezTo>
                  <a:cubicBezTo>
                    <a:pt x="247191" y="64467"/>
                    <a:pt x="249973" y="61223"/>
                    <a:pt x="252804" y="58987"/>
                  </a:cubicBezTo>
                  <a:cubicBezTo>
                    <a:pt x="254281" y="57832"/>
                    <a:pt x="255610" y="56873"/>
                    <a:pt x="257038" y="56824"/>
                  </a:cubicBezTo>
                  <a:cubicBezTo>
                    <a:pt x="258539" y="56800"/>
                    <a:pt x="260361" y="57561"/>
                    <a:pt x="262478" y="58520"/>
                  </a:cubicBezTo>
                  <a:cubicBezTo>
                    <a:pt x="265727" y="60019"/>
                    <a:pt x="269346" y="62206"/>
                    <a:pt x="273161" y="64762"/>
                  </a:cubicBezTo>
                  <a:cubicBezTo>
                    <a:pt x="286823" y="74002"/>
                    <a:pt x="302257" y="87862"/>
                    <a:pt x="309396" y="94128"/>
                  </a:cubicBezTo>
                  <a:cubicBezTo>
                    <a:pt x="311390" y="95849"/>
                    <a:pt x="312818" y="97053"/>
                    <a:pt x="313556" y="97593"/>
                  </a:cubicBezTo>
                  <a:cubicBezTo>
                    <a:pt x="316805" y="99977"/>
                    <a:pt x="319587" y="99240"/>
                    <a:pt x="320276" y="99068"/>
                  </a:cubicBezTo>
                  <a:cubicBezTo>
                    <a:pt x="320965" y="98896"/>
                    <a:pt x="322049" y="98503"/>
                    <a:pt x="323329" y="97618"/>
                  </a:cubicBezTo>
                  <a:cubicBezTo>
                    <a:pt x="324412" y="96856"/>
                    <a:pt x="326381" y="95136"/>
                    <a:pt x="328966" y="92629"/>
                  </a:cubicBezTo>
                  <a:cubicBezTo>
                    <a:pt x="338049" y="83782"/>
                    <a:pt x="356880" y="63754"/>
                    <a:pt x="373791" y="48838"/>
                  </a:cubicBezTo>
                  <a:cubicBezTo>
                    <a:pt x="380905" y="42547"/>
                    <a:pt x="387576" y="37140"/>
                    <a:pt x="392893" y="34216"/>
                  </a:cubicBezTo>
                  <a:cubicBezTo>
                    <a:pt x="393484" y="34634"/>
                    <a:pt x="394100" y="35100"/>
                    <a:pt x="394715" y="35567"/>
                  </a:cubicBezTo>
                  <a:cubicBezTo>
                    <a:pt x="406186" y="44316"/>
                    <a:pt x="431516" y="65892"/>
                    <a:pt x="443307" y="75353"/>
                  </a:cubicBezTo>
                  <a:cubicBezTo>
                    <a:pt x="446187" y="77663"/>
                    <a:pt x="448353" y="79310"/>
                    <a:pt x="449436" y="79998"/>
                  </a:cubicBezTo>
                  <a:cubicBezTo>
                    <a:pt x="453276" y="82480"/>
                    <a:pt x="456329" y="81055"/>
                    <a:pt x="456993" y="80711"/>
                  </a:cubicBezTo>
                  <a:cubicBezTo>
                    <a:pt x="462483" y="77835"/>
                    <a:pt x="467578" y="74346"/>
                    <a:pt x="472428" y="70439"/>
                  </a:cubicBezTo>
                  <a:cubicBezTo>
                    <a:pt x="489117" y="56996"/>
                    <a:pt x="502607" y="38443"/>
                    <a:pt x="520749" y="27851"/>
                  </a:cubicBezTo>
                  <a:lnTo>
                    <a:pt x="521044" y="28023"/>
                  </a:lnTo>
                  <a:cubicBezTo>
                    <a:pt x="528675" y="32618"/>
                    <a:pt x="546054" y="43824"/>
                    <a:pt x="553661" y="47167"/>
                  </a:cubicBezTo>
                  <a:cubicBezTo>
                    <a:pt x="554325" y="47461"/>
                    <a:pt x="556467" y="48272"/>
                    <a:pt x="559421" y="46896"/>
                  </a:cubicBezTo>
                  <a:cubicBezTo>
                    <a:pt x="560799" y="46233"/>
                    <a:pt x="563605" y="44586"/>
                    <a:pt x="567076" y="42325"/>
                  </a:cubicBezTo>
                  <a:cubicBezTo>
                    <a:pt x="576307" y="36329"/>
                    <a:pt x="590831" y="25860"/>
                    <a:pt x="596788" y="19791"/>
                  </a:cubicBezTo>
                  <a:cubicBezTo>
                    <a:pt x="598929" y="17628"/>
                    <a:pt x="598929" y="14114"/>
                    <a:pt x="596763" y="11976"/>
                  </a:cubicBezTo>
                  <a:close/>
                  <a:moveTo>
                    <a:pt x="325495" y="41736"/>
                  </a:moveTo>
                  <a:cubicBezTo>
                    <a:pt x="325495" y="41588"/>
                    <a:pt x="325446" y="41244"/>
                    <a:pt x="325593" y="41318"/>
                  </a:cubicBezTo>
                  <a:cubicBezTo>
                    <a:pt x="325790" y="41391"/>
                    <a:pt x="325692" y="41564"/>
                    <a:pt x="325495" y="41785"/>
                  </a:cubicBezTo>
                  <a:lnTo>
                    <a:pt x="325495" y="41736"/>
                  </a:lnTo>
                  <a:close/>
                  <a:moveTo>
                    <a:pt x="268558" y="45151"/>
                  </a:moveTo>
                  <a:cubicBezTo>
                    <a:pt x="263955" y="43087"/>
                    <a:pt x="259819" y="42104"/>
                    <a:pt x="256570" y="42227"/>
                  </a:cubicBezTo>
                  <a:cubicBezTo>
                    <a:pt x="250244" y="42448"/>
                    <a:pt x="243105" y="47044"/>
                    <a:pt x="236853" y="54441"/>
                  </a:cubicBezTo>
                  <a:cubicBezTo>
                    <a:pt x="236557" y="54785"/>
                    <a:pt x="236286" y="55227"/>
                    <a:pt x="235991" y="55571"/>
                  </a:cubicBezTo>
                  <a:cubicBezTo>
                    <a:pt x="235819" y="54023"/>
                    <a:pt x="235154" y="52548"/>
                    <a:pt x="233726" y="51664"/>
                  </a:cubicBezTo>
                  <a:cubicBezTo>
                    <a:pt x="231659" y="50287"/>
                    <a:pt x="230083" y="48985"/>
                    <a:pt x="228951" y="47756"/>
                  </a:cubicBezTo>
                  <a:cubicBezTo>
                    <a:pt x="228015" y="46773"/>
                    <a:pt x="227474" y="45987"/>
                    <a:pt x="227498" y="45176"/>
                  </a:cubicBezTo>
                  <a:cubicBezTo>
                    <a:pt x="227498" y="44906"/>
                    <a:pt x="227794" y="44783"/>
                    <a:pt x="227966" y="44562"/>
                  </a:cubicBezTo>
                  <a:cubicBezTo>
                    <a:pt x="228483" y="43923"/>
                    <a:pt x="229222" y="43407"/>
                    <a:pt x="230009" y="42866"/>
                  </a:cubicBezTo>
                  <a:cubicBezTo>
                    <a:pt x="233431" y="40581"/>
                    <a:pt x="238083" y="39254"/>
                    <a:pt x="240422" y="38688"/>
                  </a:cubicBezTo>
                  <a:cubicBezTo>
                    <a:pt x="250834" y="36059"/>
                    <a:pt x="263979" y="34855"/>
                    <a:pt x="277149" y="34609"/>
                  </a:cubicBezTo>
                  <a:cubicBezTo>
                    <a:pt x="290220" y="34363"/>
                    <a:pt x="303340" y="35100"/>
                    <a:pt x="313802" y="37386"/>
                  </a:cubicBezTo>
                  <a:cubicBezTo>
                    <a:pt x="318036" y="38246"/>
                    <a:pt x="321310" y="39303"/>
                    <a:pt x="323624" y="40654"/>
                  </a:cubicBezTo>
                  <a:cubicBezTo>
                    <a:pt x="324264" y="41023"/>
                    <a:pt x="325027" y="41662"/>
                    <a:pt x="325372" y="41932"/>
                  </a:cubicBezTo>
                  <a:cubicBezTo>
                    <a:pt x="325150" y="42153"/>
                    <a:pt x="324879" y="42374"/>
                    <a:pt x="324707" y="42547"/>
                  </a:cubicBezTo>
                  <a:cubicBezTo>
                    <a:pt x="323624" y="43603"/>
                    <a:pt x="322122" y="44635"/>
                    <a:pt x="320227" y="45594"/>
                  </a:cubicBezTo>
                  <a:cubicBezTo>
                    <a:pt x="313531" y="49010"/>
                    <a:pt x="302947" y="51688"/>
                    <a:pt x="288842" y="52548"/>
                  </a:cubicBezTo>
                  <a:cubicBezTo>
                    <a:pt x="287069" y="52597"/>
                    <a:pt x="285715" y="53580"/>
                    <a:pt x="284755" y="54907"/>
                  </a:cubicBezTo>
                  <a:cubicBezTo>
                    <a:pt x="278995" y="50877"/>
                    <a:pt x="273383" y="47339"/>
                    <a:pt x="268558" y="45151"/>
                  </a:cubicBezTo>
                  <a:close/>
                  <a:moveTo>
                    <a:pt x="314762" y="85331"/>
                  </a:moveTo>
                  <a:cubicBezTo>
                    <a:pt x="314368" y="84741"/>
                    <a:pt x="315402" y="84667"/>
                    <a:pt x="316091" y="84593"/>
                  </a:cubicBezTo>
                  <a:cubicBezTo>
                    <a:pt x="315476" y="85282"/>
                    <a:pt x="315008" y="85675"/>
                    <a:pt x="314762" y="85331"/>
                  </a:cubicBezTo>
                  <a:close/>
                  <a:moveTo>
                    <a:pt x="270847" y="224545"/>
                  </a:moveTo>
                  <a:cubicBezTo>
                    <a:pt x="273555" y="225946"/>
                    <a:pt x="274613" y="229288"/>
                    <a:pt x="273186" y="231991"/>
                  </a:cubicBezTo>
                  <a:cubicBezTo>
                    <a:pt x="271758" y="234694"/>
                    <a:pt x="268435" y="235751"/>
                    <a:pt x="265727" y="234326"/>
                  </a:cubicBezTo>
                  <a:cubicBezTo>
                    <a:pt x="256496" y="229853"/>
                    <a:pt x="242711" y="221621"/>
                    <a:pt x="227203" y="211471"/>
                  </a:cubicBezTo>
                  <a:cubicBezTo>
                    <a:pt x="219375" y="206360"/>
                    <a:pt x="211080" y="200806"/>
                    <a:pt x="202759" y="194933"/>
                  </a:cubicBezTo>
                  <a:cubicBezTo>
                    <a:pt x="194759" y="189305"/>
                    <a:pt x="186734" y="183407"/>
                    <a:pt x="178956" y="177559"/>
                  </a:cubicBezTo>
                  <a:cubicBezTo>
                    <a:pt x="166254" y="167950"/>
                    <a:pt x="154290" y="158440"/>
                    <a:pt x="144149" y="150404"/>
                  </a:cubicBezTo>
                  <a:cubicBezTo>
                    <a:pt x="132136" y="140844"/>
                    <a:pt x="122856" y="133251"/>
                    <a:pt x="118400" y="129688"/>
                  </a:cubicBezTo>
                  <a:cubicBezTo>
                    <a:pt x="117982" y="129344"/>
                    <a:pt x="117588" y="128975"/>
                    <a:pt x="117268" y="128631"/>
                  </a:cubicBezTo>
                  <a:lnTo>
                    <a:pt x="117490" y="128410"/>
                  </a:lnTo>
                  <a:lnTo>
                    <a:pt x="117293" y="128361"/>
                  </a:lnTo>
                  <a:cubicBezTo>
                    <a:pt x="117219" y="128336"/>
                    <a:pt x="117145" y="128311"/>
                    <a:pt x="117046" y="128287"/>
                  </a:cubicBezTo>
                  <a:lnTo>
                    <a:pt x="116825" y="128213"/>
                  </a:lnTo>
                  <a:cubicBezTo>
                    <a:pt x="116406" y="127795"/>
                    <a:pt x="116111" y="127574"/>
                    <a:pt x="115988" y="127771"/>
                  </a:cubicBezTo>
                  <a:lnTo>
                    <a:pt x="115963" y="127771"/>
                  </a:lnTo>
                  <a:cubicBezTo>
                    <a:pt x="115570" y="127525"/>
                    <a:pt x="115200" y="127230"/>
                    <a:pt x="114856" y="126862"/>
                  </a:cubicBezTo>
                  <a:cubicBezTo>
                    <a:pt x="114388" y="126370"/>
                    <a:pt x="114166" y="125952"/>
                    <a:pt x="114043" y="125707"/>
                  </a:cubicBezTo>
                  <a:cubicBezTo>
                    <a:pt x="112468" y="122954"/>
                    <a:pt x="113797" y="120964"/>
                    <a:pt x="114585" y="119932"/>
                  </a:cubicBezTo>
                  <a:cubicBezTo>
                    <a:pt x="115348" y="118924"/>
                    <a:pt x="116973" y="117449"/>
                    <a:pt x="120025" y="118088"/>
                  </a:cubicBezTo>
                  <a:cubicBezTo>
                    <a:pt x="120247" y="118138"/>
                    <a:pt x="120862" y="118310"/>
                    <a:pt x="121748" y="118850"/>
                  </a:cubicBezTo>
                  <a:cubicBezTo>
                    <a:pt x="121994" y="118998"/>
                    <a:pt x="122536" y="119391"/>
                    <a:pt x="123373" y="119956"/>
                  </a:cubicBezTo>
                  <a:cubicBezTo>
                    <a:pt x="125662" y="121529"/>
                    <a:pt x="130438" y="124896"/>
                    <a:pt x="136936" y="129540"/>
                  </a:cubicBezTo>
                  <a:cubicBezTo>
                    <a:pt x="147053" y="136765"/>
                    <a:pt x="161503" y="146963"/>
                    <a:pt x="177282" y="158243"/>
                  </a:cubicBezTo>
                  <a:cubicBezTo>
                    <a:pt x="185947" y="164460"/>
                    <a:pt x="195055" y="170948"/>
                    <a:pt x="204039" y="177509"/>
                  </a:cubicBezTo>
                  <a:cubicBezTo>
                    <a:pt x="213123" y="184120"/>
                    <a:pt x="222058" y="190804"/>
                    <a:pt x="230551" y="196997"/>
                  </a:cubicBezTo>
                  <a:cubicBezTo>
                    <a:pt x="246896" y="208916"/>
                    <a:pt x="261321" y="219188"/>
                    <a:pt x="270847" y="224545"/>
                  </a:cubicBezTo>
                  <a:close/>
                  <a:moveTo>
                    <a:pt x="116825" y="128213"/>
                  </a:moveTo>
                  <a:lnTo>
                    <a:pt x="117268" y="128631"/>
                  </a:lnTo>
                  <a:cubicBezTo>
                    <a:pt x="114806" y="130892"/>
                    <a:pt x="113059" y="131678"/>
                    <a:pt x="115963" y="127771"/>
                  </a:cubicBezTo>
                  <a:cubicBezTo>
                    <a:pt x="116234" y="127943"/>
                    <a:pt x="116530" y="128090"/>
                    <a:pt x="116825" y="128213"/>
                  </a:cubicBezTo>
                  <a:close/>
                  <a:moveTo>
                    <a:pt x="265284" y="167704"/>
                  </a:moveTo>
                  <a:cubicBezTo>
                    <a:pt x="272349" y="185398"/>
                    <a:pt x="278232" y="202600"/>
                    <a:pt x="281284" y="212725"/>
                  </a:cubicBezTo>
                  <a:cubicBezTo>
                    <a:pt x="282269" y="215600"/>
                    <a:pt x="280743" y="218745"/>
                    <a:pt x="277863" y="219753"/>
                  </a:cubicBezTo>
                  <a:cubicBezTo>
                    <a:pt x="274983" y="220736"/>
                    <a:pt x="271832" y="219212"/>
                    <a:pt x="270823" y="216337"/>
                  </a:cubicBezTo>
                  <a:cubicBezTo>
                    <a:pt x="268213" y="209751"/>
                    <a:pt x="263733" y="200216"/>
                    <a:pt x="258785" y="189379"/>
                  </a:cubicBezTo>
                  <a:cubicBezTo>
                    <a:pt x="256151" y="183604"/>
                    <a:pt x="253345" y="177485"/>
                    <a:pt x="250638" y="171243"/>
                  </a:cubicBezTo>
                  <a:cubicBezTo>
                    <a:pt x="248890" y="167188"/>
                    <a:pt x="247167" y="163084"/>
                    <a:pt x="245517" y="159005"/>
                  </a:cubicBezTo>
                  <a:cubicBezTo>
                    <a:pt x="242957" y="152591"/>
                    <a:pt x="240570" y="146275"/>
                    <a:pt x="238379" y="140353"/>
                  </a:cubicBezTo>
                  <a:cubicBezTo>
                    <a:pt x="233283" y="126517"/>
                    <a:pt x="229419" y="114894"/>
                    <a:pt x="228237" y="109192"/>
                  </a:cubicBezTo>
                  <a:cubicBezTo>
                    <a:pt x="227400" y="105211"/>
                    <a:pt x="227966" y="102631"/>
                    <a:pt x="228557" y="101722"/>
                  </a:cubicBezTo>
                  <a:cubicBezTo>
                    <a:pt x="229985" y="99191"/>
                    <a:pt x="233234" y="98306"/>
                    <a:pt x="235769" y="99756"/>
                  </a:cubicBezTo>
                  <a:cubicBezTo>
                    <a:pt x="237689" y="100837"/>
                    <a:pt x="238674" y="102951"/>
                    <a:pt x="238403" y="105039"/>
                  </a:cubicBezTo>
                  <a:lnTo>
                    <a:pt x="238428" y="105015"/>
                  </a:lnTo>
                  <a:cubicBezTo>
                    <a:pt x="239191" y="104892"/>
                    <a:pt x="238477" y="105924"/>
                    <a:pt x="238034" y="106563"/>
                  </a:cubicBezTo>
                  <a:lnTo>
                    <a:pt x="238010" y="106465"/>
                  </a:lnTo>
                  <a:cubicBezTo>
                    <a:pt x="237936" y="106637"/>
                    <a:pt x="237862" y="106809"/>
                    <a:pt x="237763" y="106956"/>
                  </a:cubicBezTo>
                  <a:cubicBezTo>
                    <a:pt x="237788" y="106882"/>
                    <a:pt x="237911" y="106735"/>
                    <a:pt x="238034" y="106563"/>
                  </a:cubicBezTo>
                  <a:cubicBezTo>
                    <a:pt x="238650" y="108578"/>
                    <a:pt x="241013" y="112289"/>
                    <a:pt x="242539" y="115852"/>
                  </a:cubicBezTo>
                  <a:cubicBezTo>
                    <a:pt x="245936" y="123962"/>
                    <a:pt x="251081" y="134873"/>
                    <a:pt x="256373" y="146791"/>
                  </a:cubicBezTo>
                  <a:cubicBezTo>
                    <a:pt x="259376" y="153574"/>
                    <a:pt x="262453" y="160651"/>
                    <a:pt x="265284" y="167704"/>
                  </a:cubicBezTo>
                  <a:close/>
                  <a:moveTo>
                    <a:pt x="331083" y="115066"/>
                  </a:moveTo>
                  <a:cubicBezTo>
                    <a:pt x="333052" y="115459"/>
                    <a:pt x="332240" y="116147"/>
                    <a:pt x="330640" y="116835"/>
                  </a:cubicBezTo>
                  <a:lnTo>
                    <a:pt x="330664" y="116221"/>
                  </a:lnTo>
                  <a:lnTo>
                    <a:pt x="330689" y="115926"/>
                  </a:lnTo>
                  <a:cubicBezTo>
                    <a:pt x="330418" y="116393"/>
                    <a:pt x="330098" y="116811"/>
                    <a:pt x="329704" y="117179"/>
                  </a:cubicBezTo>
                  <a:cubicBezTo>
                    <a:pt x="330049" y="117056"/>
                    <a:pt x="330369" y="116958"/>
                    <a:pt x="330640" y="116835"/>
                  </a:cubicBezTo>
                  <a:cubicBezTo>
                    <a:pt x="330640" y="117449"/>
                    <a:pt x="330615" y="118162"/>
                    <a:pt x="330516" y="118826"/>
                  </a:cubicBezTo>
                  <a:cubicBezTo>
                    <a:pt x="329409" y="126198"/>
                    <a:pt x="327390" y="141778"/>
                    <a:pt x="324535" y="159103"/>
                  </a:cubicBezTo>
                  <a:cubicBezTo>
                    <a:pt x="323796" y="163502"/>
                    <a:pt x="323009" y="167999"/>
                    <a:pt x="322122" y="172496"/>
                  </a:cubicBezTo>
                  <a:cubicBezTo>
                    <a:pt x="321236" y="176969"/>
                    <a:pt x="320252" y="181441"/>
                    <a:pt x="319218" y="185791"/>
                  </a:cubicBezTo>
                  <a:cubicBezTo>
                    <a:pt x="315279" y="202354"/>
                    <a:pt x="310922" y="217369"/>
                    <a:pt x="307944" y="225553"/>
                  </a:cubicBezTo>
                  <a:cubicBezTo>
                    <a:pt x="307033" y="228477"/>
                    <a:pt x="303907" y="230074"/>
                    <a:pt x="301002" y="229165"/>
                  </a:cubicBezTo>
                  <a:cubicBezTo>
                    <a:pt x="298097" y="228256"/>
                    <a:pt x="296473" y="225135"/>
                    <a:pt x="297383" y="222235"/>
                  </a:cubicBezTo>
                  <a:cubicBezTo>
                    <a:pt x="299106" y="215772"/>
                    <a:pt x="300953" y="205057"/>
                    <a:pt x="303119" y="192795"/>
                  </a:cubicBezTo>
                  <a:cubicBezTo>
                    <a:pt x="304276" y="186430"/>
                    <a:pt x="305433" y="179672"/>
                    <a:pt x="306762" y="172889"/>
                  </a:cubicBezTo>
                  <a:cubicBezTo>
                    <a:pt x="308091" y="166156"/>
                    <a:pt x="309593" y="159447"/>
                    <a:pt x="311021" y="153033"/>
                  </a:cubicBezTo>
                  <a:cubicBezTo>
                    <a:pt x="313630" y="141360"/>
                    <a:pt x="316215" y="130793"/>
                    <a:pt x="318012" y="123323"/>
                  </a:cubicBezTo>
                  <a:cubicBezTo>
                    <a:pt x="319168" y="118482"/>
                    <a:pt x="320055" y="114967"/>
                    <a:pt x="320522" y="113296"/>
                  </a:cubicBezTo>
                  <a:cubicBezTo>
                    <a:pt x="321999" y="107964"/>
                    <a:pt x="326996" y="108136"/>
                    <a:pt x="327267" y="108209"/>
                  </a:cubicBezTo>
                  <a:cubicBezTo>
                    <a:pt x="330123" y="108873"/>
                    <a:pt x="331870" y="111724"/>
                    <a:pt x="331206" y="114574"/>
                  </a:cubicBezTo>
                  <a:cubicBezTo>
                    <a:pt x="331181" y="114746"/>
                    <a:pt x="331132" y="114894"/>
                    <a:pt x="331083" y="115066"/>
                  </a:cubicBezTo>
                  <a:close/>
                  <a:moveTo>
                    <a:pt x="427824" y="89557"/>
                  </a:moveTo>
                  <a:cubicBezTo>
                    <a:pt x="430408" y="90934"/>
                    <a:pt x="431417" y="94128"/>
                    <a:pt x="430064" y="96709"/>
                  </a:cubicBezTo>
                  <a:cubicBezTo>
                    <a:pt x="430064" y="96709"/>
                    <a:pt x="420808" y="116884"/>
                    <a:pt x="408303" y="140869"/>
                  </a:cubicBezTo>
                  <a:cubicBezTo>
                    <a:pt x="403429" y="150232"/>
                    <a:pt x="398038" y="160160"/>
                    <a:pt x="392500" y="169646"/>
                  </a:cubicBezTo>
                  <a:cubicBezTo>
                    <a:pt x="388659" y="176207"/>
                    <a:pt x="384696" y="182474"/>
                    <a:pt x="380905" y="188322"/>
                  </a:cubicBezTo>
                  <a:cubicBezTo>
                    <a:pt x="373373" y="199946"/>
                    <a:pt x="366407" y="209702"/>
                    <a:pt x="361434" y="215526"/>
                  </a:cubicBezTo>
                  <a:cubicBezTo>
                    <a:pt x="359539" y="217934"/>
                    <a:pt x="356068" y="218352"/>
                    <a:pt x="353655" y="216460"/>
                  </a:cubicBezTo>
                  <a:cubicBezTo>
                    <a:pt x="351268" y="214592"/>
                    <a:pt x="350849" y="211103"/>
                    <a:pt x="352720" y="208719"/>
                  </a:cubicBezTo>
                  <a:cubicBezTo>
                    <a:pt x="354788" y="205868"/>
                    <a:pt x="357126" y="202059"/>
                    <a:pt x="359785" y="197636"/>
                  </a:cubicBezTo>
                  <a:cubicBezTo>
                    <a:pt x="364068" y="190509"/>
                    <a:pt x="368917" y="181687"/>
                    <a:pt x="374136" y="172275"/>
                  </a:cubicBezTo>
                  <a:cubicBezTo>
                    <a:pt x="377188" y="166721"/>
                    <a:pt x="380315" y="160922"/>
                    <a:pt x="383589" y="155196"/>
                  </a:cubicBezTo>
                  <a:cubicBezTo>
                    <a:pt x="389866" y="144137"/>
                    <a:pt x="396364" y="133177"/>
                    <a:pt x="402026" y="123470"/>
                  </a:cubicBezTo>
                  <a:cubicBezTo>
                    <a:pt x="412660" y="105285"/>
                    <a:pt x="420660" y="91794"/>
                    <a:pt x="420660" y="91794"/>
                  </a:cubicBezTo>
                  <a:cubicBezTo>
                    <a:pt x="422014" y="89213"/>
                    <a:pt x="425239" y="88206"/>
                    <a:pt x="427824" y="89557"/>
                  </a:cubicBezTo>
                  <a:close/>
                  <a:moveTo>
                    <a:pt x="104000" y="55620"/>
                  </a:moveTo>
                  <a:cubicBezTo>
                    <a:pt x="101588" y="53974"/>
                    <a:pt x="100948" y="50681"/>
                    <a:pt x="102597" y="48272"/>
                  </a:cubicBezTo>
                  <a:cubicBezTo>
                    <a:pt x="104246" y="45864"/>
                    <a:pt x="107545" y="45250"/>
                    <a:pt x="109982" y="46896"/>
                  </a:cubicBezTo>
                  <a:cubicBezTo>
                    <a:pt x="109982" y="46896"/>
                    <a:pt x="112862" y="47977"/>
                    <a:pt x="116776" y="49845"/>
                  </a:cubicBezTo>
                  <a:cubicBezTo>
                    <a:pt x="118794" y="50804"/>
                    <a:pt x="121108" y="51836"/>
                    <a:pt x="123274" y="53236"/>
                  </a:cubicBezTo>
                  <a:cubicBezTo>
                    <a:pt x="125367" y="54588"/>
                    <a:pt x="127287" y="56210"/>
                    <a:pt x="128985" y="57684"/>
                  </a:cubicBezTo>
                  <a:cubicBezTo>
                    <a:pt x="131447" y="59773"/>
                    <a:pt x="133071" y="61690"/>
                    <a:pt x="133958" y="62354"/>
                  </a:cubicBezTo>
                  <a:cubicBezTo>
                    <a:pt x="136690" y="63730"/>
                    <a:pt x="137773" y="67047"/>
                    <a:pt x="136419" y="69775"/>
                  </a:cubicBezTo>
                  <a:cubicBezTo>
                    <a:pt x="135041" y="72503"/>
                    <a:pt x="131718" y="73584"/>
                    <a:pt x="128985" y="72208"/>
                  </a:cubicBezTo>
                  <a:cubicBezTo>
                    <a:pt x="127582" y="71790"/>
                    <a:pt x="124136" y="70586"/>
                    <a:pt x="120123" y="68595"/>
                  </a:cubicBezTo>
                  <a:cubicBezTo>
                    <a:pt x="118425" y="67760"/>
                    <a:pt x="116628" y="66802"/>
                    <a:pt x="114979" y="65647"/>
                  </a:cubicBezTo>
                  <a:cubicBezTo>
                    <a:pt x="112862" y="64147"/>
                    <a:pt x="110991" y="62403"/>
                    <a:pt x="109317" y="60879"/>
                  </a:cubicBezTo>
                  <a:cubicBezTo>
                    <a:pt x="106068" y="57930"/>
                    <a:pt x="104000" y="55620"/>
                    <a:pt x="104000" y="55620"/>
                  </a:cubicBezTo>
                  <a:close/>
                  <a:moveTo>
                    <a:pt x="187054" y="22076"/>
                  </a:moveTo>
                  <a:cubicBezTo>
                    <a:pt x="185922" y="19373"/>
                    <a:pt x="187202" y="16276"/>
                    <a:pt x="189910" y="15146"/>
                  </a:cubicBezTo>
                  <a:cubicBezTo>
                    <a:pt x="192593" y="14016"/>
                    <a:pt x="195719" y="15293"/>
                    <a:pt x="196827" y="17997"/>
                  </a:cubicBezTo>
                  <a:cubicBezTo>
                    <a:pt x="198132" y="19938"/>
                    <a:pt x="199559" y="21683"/>
                    <a:pt x="200938" y="23649"/>
                  </a:cubicBezTo>
                  <a:cubicBezTo>
                    <a:pt x="202242" y="25516"/>
                    <a:pt x="203646" y="27310"/>
                    <a:pt x="204827" y="29325"/>
                  </a:cubicBezTo>
                  <a:cubicBezTo>
                    <a:pt x="205763" y="30898"/>
                    <a:pt x="206526" y="32569"/>
                    <a:pt x="207264" y="34240"/>
                  </a:cubicBezTo>
                  <a:cubicBezTo>
                    <a:pt x="208470" y="36845"/>
                    <a:pt x="209307" y="39450"/>
                    <a:pt x="210489" y="42055"/>
                  </a:cubicBezTo>
                  <a:cubicBezTo>
                    <a:pt x="212212" y="44562"/>
                    <a:pt x="211572" y="48002"/>
                    <a:pt x="209061" y="49722"/>
                  </a:cubicBezTo>
                  <a:cubicBezTo>
                    <a:pt x="206550" y="51467"/>
                    <a:pt x="203104" y="50828"/>
                    <a:pt x="201381" y="48322"/>
                  </a:cubicBezTo>
                  <a:cubicBezTo>
                    <a:pt x="199215" y="46134"/>
                    <a:pt x="197073" y="44070"/>
                    <a:pt x="195153" y="41637"/>
                  </a:cubicBezTo>
                  <a:cubicBezTo>
                    <a:pt x="193898" y="40040"/>
                    <a:pt x="192716" y="38393"/>
                    <a:pt x="191781" y="36599"/>
                  </a:cubicBezTo>
                  <a:cubicBezTo>
                    <a:pt x="190574" y="34339"/>
                    <a:pt x="189738" y="31930"/>
                    <a:pt x="188950" y="29522"/>
                  </a:cubicBezTo>
                  <a:cubicBezTo>
                    <a:pt x="188162" y="27015"/>
                    <a:pt x="187596" y="24583"/>
                    <a:pt x="187054" y="22076"/>
                  </a:cubicBezTo>
                  <a:close/>
                  <a:moveTo>
                    <a:pt x="346615" y="22346"/>
                  </a:moveTo>
                  <a:cubicBezTo>
                    <a:pt x="346714" y="21855"/>
                    <a:pt x="346443" y="21068"/>
                    <a:pt x="346517" y="20012"/>
                  </a:cubicBezTo>
                  <a:cubicBezTo>
                    <a:pt x="346615" y="18636"/>
                    <a:pt x="346665" y="17112"/>
                    <a:pt x="346911" y="15416"/>
                  </a:cubicBezTo>
                  <a:cubicBezTo>
                    <a:pt x="347058" y="14556"/>
                    <a:pt x="347231" y="13672"/>
                    <a:pt x="347501" y="12836"/>
                  </a:cubicBezTo>
                  <a:cubicBezTo>
                    <a:pt x="347797" y="11951"/>
                    <a:pt x="348166" y="11116"/>
                    <a:pt x="348560" y="10305"/>
                  </a:cubicBezTo>
                  <a:cubicBezTo>
                    <a:pt x="349397" y="8707"/>
                    <a:pt x="350209" y="7282"/>
                    <a:pt x="351120" y="6078"/>
                  </a:cubicBezTo>
                  <a:cubicBezTo>
                    <a:pt x="353582" y="2785"/>
                    <a:pt x="355600" y="622"/>
                    <a:pt x="357422" y="377"/>
                  </a:cubicBezTo>
                  <a:cubicBezTo>
                    <a:pt x="360130" y="-705"/>
                    <a:pt x="363231" y="622"/>
                    <a:pt x="364314" y="3326"/>
                  </a:cubicBezTo>
                  <a:cubicBezTo>
                    <a:pt x="365348" y="5955"/>
                    <a:pt x="364167" y="8904"/>
                    <a:pt x="361631" y="10084"/>
                  </a:cubicBezTo>
                  <a:cubicBezTo>
                    <a:pt x="361926" y="10010"/>
                    <a:pt x="362296" y="10034"/>
                    <a:pt x="362517" y="9715"/>
                  </a:cubicBezTo>
                  <a:cubicBezTo>
                    <a:pt x="362542" y="9666"/>
                    <a:pt x="362616" y="9666"/>
                    <a:pt x="362690" y="9666"/>
                  </a:cubicBezTo>
                  <a:cubicBezTo>
                    <a:pt x="362616" y="9887"/>
                    <a:pt x="362936" y="10772"/>
                    <a:pt x="362813" y="11288"/>
                  </a:cubicBezTo>
                  <a:cubicBezTo>
                    <a:pt x="362468" y="12934"/>
                    <a:pt x="362468" y="14925"/>
                    <a:pt x="361926" y="16915"/>
                  </a:cubicBezTo>
                  <a:cubicBezTo>
                    <a:pt x="361533" y="18267"/>
                    <a:pt x="360942" y="19545"/>
                    <a:pt x="360376" y="20724"/>
                  </a:cubicBezTo>
                  <a:cubicBezTo>
                    <a:pt x="358874" y="23821"/>
                    <a:pt x="357422" y="26131"/>
                    <a:pt x="356560" y="27163"/>
                  </a:cubicBezTo>
                  <a:cubicBezTo>
                    <a:pt x="355231" y="29915"/>
                    <a:pt x="351908" y="31046"/>
                    <a:pt x="349175" y="29719"/>
                  </a:cubicBezTo>
                  <a:cubicBezTo>
                    <a:pt x="346418" y="28392"/>
                    <a:pt x="345286" y="25099"/>
                    <a:pt x="346615" y="22346"/>
                  </a:cubicBezTo>
                  <a:close/>
                  <a:moveTo>
                    <a:pt x="452833" y="38615"/>
                  </a:moveTo>
                  <a:cubicBezTo>
                    <a:pt x="450446" y="36722"/>
                    <a:pt x="450052" y="33233"/>
                    <a:pt x="451947" y="30849"/>
                  </a:cubicBezTo>
                  <a:cubicBezTo>
                    <a:pt x="452440" y="29891"/>
                    <a:pt x="452735" y="28490"/>
                    <a:pt x="453375" y="26893"/>
                  </a:cubicBezTo>
                  <a:cubicBezTo>
                    <a:pt x="453916" y="25492"/>
                    <a:pt x="454458" y="23993"/>
                    <a:pt x="455196" y="22445"/>
                  </a:cubicBezTo>
                  <a:cubicBezTo>
                    <a:pt x="455664" y="21462"/>
                    <a:pt x="456181" y="20479"/>
                    <a:pt x="456772" y="19545"/>
                  </a:cubicBezTo>
                  <a:cubicBezTo>
                    <a:pt x="457387" y="18586"/>
                    <a:pt x="458077" y="17677"/>
                    <a:pt x="458840" y="16817"/>
                  </a:cubicBezTo>
                  <a:cubicBezTo>
                    <a:pt x="462704" y="12418"/>
                    <a:pt x="466692" y="9101"/>
                    <a:pt x="469917" y="8339"/>
                  </a:cubicBezTo>
                  <a:cubicBezTo>
                    <a:pt x="472600" y="7184"/>
                    <a:pt x="475726" y="8388"/>
                    <a:pt x="476883" y="11067"/>
                  </a:cubicBezTo>
                  <a:cubicBezTo>
                    <a:pt x="478065" y="13745"/>
                    <a:pt x="476834" y="16866"/>
                    <a:pt x="474175" y="18046"/>
                  </a:cubicBezTo>
                  <a:cubicBezTo>
                    <a:pt x="473929" y="18218"/>
                    <a:pt x="474077" y="18685"/>
                    <a:pt x="473831" y="18980"/>
                  </a:cubicBezTo>
                  <a:cubicBezTo>
                    <a:pt x="473314" y="19692"/>
                    <a:pt x="473043" y="20602"/>
                    <a:pt x="472526" y="21535"/>
                  </a:cubicBezTo>
                  <a:cubicBezTo>
                    <a:pt x="471763" y="22961"/>
                    <a:pt x="471123" y="24558"/>
                    <a:pt x="470237" y="26155"/>
                  </a:cubicBezTo>
                  <a:cubicBezTo>
                    <a:pt x="469671" y="27187"/>
                    <a:pt x="469031" y="28269"/>
                    <a:pt x="468317" y="29227"/>
                  </a:cubicBezTo>
                  <a:cubicBezTo>
                    <a:pt x="465511" y="32987"/>
                    <a:pt x="462532" y="36034"/>
                    <a:pt x="460612" y="37730"/>
                  </a:cubicBezTo>
                  <a:cubicBezTo>
                    <a:pt x="458717" y="40114"/>
                    <a:pt x="455221" y="40507"/>
                    <a:pt x="452833" y="386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35"/>
            <p:cNvSpPr/>
            <p:nvPr/>
          </p:nvSpPr>
          <p:spPr>
            <a:xfrm>
              <a:off x="6902584" y="1810183"/>
              <a:ext cx="283357" cy="453105"/>
            </a:xfrm>
            <a:custGeom>
              <a:rect b="b" l="l" r="r" t="t"/>
              <a:pathLst>
                <a:path extrusionOk="0" h="906210" w="566713">
                  <a:moveTo>
                    <a:pt x="566712" y="422757"/>
                  </a:moveTo>
                  <a:cubicBezTo>
                    <a:pt x="566810" y="422782"/>
                    <a:pt x="561223" y="436470"/>
                    <a:pt x="561026" y="436986"/>
                  </a:cubicBezTo>
                  <a:cubicBezTo>
                    <a:pt x="554601" y="453008"/>
                    <a:pt x="548275" y="469154"/>
                    <a:pt x="540250" y="484464"/>
                  </a:cubicBezTo>
                  <a:cubicBezTo>
                    <a:pt x="513295" y="535923"/>
                    <a:pt x="454611" y="573030"/>
                    <a:pt x="398511" y="584654"/>
                  </a:cubicBezTo>
                  <a:cubicBezTo>
                    <a:pt x="381994" y="588070"/>
                    <a:pt x="341033" y="595737"/>
                    <a:pt x="335076" y="570745"/>
                  </a:cubicBezTo>
                  <a:lnTo>
                    <a:pt x="335248" y="560153"/>
                  </a:lnTo>
                  <a:cubicBezTo>
                    <a:pt x="335346" y="560178"/>
                    <a:pt x="337463" y="553936"/>
                    <a:pt x="337562" y="553665"/>
                  </a:cubicBezTo>
                  <a:cubicBezTo>
                    <a:pt x="339703" y="548529"/>
                    <a:pt x="342337" y="543614"/>
                    <a:pt x="345168" y="538822"/>
                  </a:cubicBezTo>
                  <a:cubicBezTo>
                    <a:pt x="353833" y="524127"/>
                    <a:pt x="364984" y="511053"/>
                    <a:pt x="377833" y="499847"/>
                  </a:cubicBezTo>
                  <a:cubicBezTo>
                    <a:pt x="418819" y="464091"/>
                    <a:pt x="468642" y="450772"/>
                    <a:pt x="519991" y="437551"/>
                  </a:cubicBezTo>
                  <a:cubicBezTo>
                    <a:pt x="528188" y="435438"/>
                    <a:pt x="558564" y="419734"/>
                    <a:pt x="566712" y="422757"/>
                  </a:cubicBezTo>
                  <a:close/>
                  <a:moveTo>
                    <a:pt x="399693" y="371102"/>
                  </a:moveTo>
                  <a:lnTo>
                    <a:pt x="409244" y="370266"/>
                  </a:lnTo>
                  <a:cubicBezTo>
                    <a:pt x="409810" y="370512"/>
                    <a:pt x="414954" y="329743"/>
                    <a:pt x="415201" y="327138"/>
                  </a:cubicBezTo>
                  <a:cubicBezTo>
                    <a:pt x="419041" y="283666"/>
                    <a:pt x="413453" y="238473"/>
                    <a:pt x="401391" y="196549"/>
                  </a:cubicBezTo>
                  <a:cubicBezTo>
                    <a:pt x="397772" y="183992"/>
                    <a:pt x="392702" y="172024"/>
                    <a:pt x="386818" y="160351"/>
                  </a:cubicBezTo>
                  <a:cubicBezTo>
                    <a:pt x="385243" y="157279"/>
                    <a:pt x="385489" y="149563"/>
                    <a:pt x="382338" y="151013"/>
                  </a:cubicBezTo>
                  <a:cubicBezTo>
                    <a:pt x="380566" y="151824"/>
                    <a:pt x="377538" y="162440"/>
                    <a:pt x="376726" y="164062"/>
                  </a:cubicBezTo>
                  <a:cubicBezTo>
                    <a:pt x="370178" y="176718"/>
                    <a:pt x="363138" y="189128"/>
                    <a:pt x="356713" y="201882"/>
                  </a:cubicBezTo>
                  <a:cubicBezTo>
                    <a:pt x="350190" y="214833"/>
                    <a:pt x="343642" y="227808"/>
                    <a:pt x="339309" y="241692"/>
                  </a:cubicBezTo>
                  <a:cubicBezTo>
                    <a:pt x="336060" y="252087"/>
                    <a:pt x="333549" y="262998"/>
                    <a:pt x="332712" y="273885"/>
                  </a:cubicBezTo>
                  <a:cubicBezTo>
                    <a:pt x="328971" y="323845"/>
                    <a:pt x="369292" y="342325"/>
                    <a:pt x="399693" y="371102"/>
                  </a:cubicBezTo>
                  <a:close/>
                  <a:moveTo>
                    <a:pt x="283382" y="30770"/>
                  </a:moveTo>
                  <a:cubicBezTo>
                    <a:pt x="240378" y="65690"/>
                    <a:pt x="200967" y="99677"/>
                    <a:pt x="179699" y="152389"/>
                  </a:cubicBezTo>
                  <a:cubicBezTo>
                    <a:pt x="174998" y="164086"/>
                    <a:pt x="156363" y="208124"/>
                    <a:pt x="170641" y="219723"/>
                  </a:cubicBezTo>
                  <a:lnTo>
                    <a:pt x="183909" y="225326"/>
                  </a:lnTo>
                  <a:cubicBezTo>
                    <a:pt x="252858" y="215078"/>
                    <a:pt x="290644" y="147032"/>
                    <a:pt x="306939" y="85645"/>
                  </a:cubicBezTo>
                  <a:cubicBezTo>
                    <a:pt x="311789" y="67312"/>
                    <a:pt x="314767" y="48611"/>
                    <a:pt x="317746" y="29910"/>
                  </a:cubicBezTo>
                  <a:cubicBezTo>
                    <a:pt x="318854" y="22980"/>
                    <a:pt x="319814" y="16001"/>
                    <a:pt x="321069" y="9095"/>
                  </a:cubicBezTo>
                  <a:cubicBezTo>
                    <a:pt x="321167" y="8481"/>
                    <a:pt x="323260" y="-169"/>
                    <a:pt x="322004" y="3"/>
                  </a:cubicBezTo>
                  <a:cubicBezTo>
                    <a:pt x="310484" y="1600"/>
                    <a:pt x="291874" y="23864"/>
                    <a:pt x="283382" y="30770"/>
                  </a:cubicBezTo>
                  <a:close/>
                  <a:moveTo>
                    <a:pt x="56127" y="566149"/>
                  </a:moveTo>
                  <a:cubicBezTo>
                    <a:pt x="53690" y="561111"/>
                    <a:pt x="51130" y="556098"/>
                    <a:pt x="49111" y="550864"/>
                  </a:cubicBezTo>
                  <a:cubicBezTo>
                    <a:pt x="48053" y="548161"/>
                    <a:pt x="48619" y="541132"/>
                    <a:pt x="46157" y="542681"/>
                  </a:cubicBezTo>
                  <a:cubicBezTo>
                    <a:pt x="41505" y="545654"/>
                    <a:pt x="37443" y="579985"/>
                    <a:pt x="35819" y="585440"/>
                  </a:cubicBezTo>
                  <a:cubicBezTo>
                    <a:pt x="22329" y="630682"/>
                    <a:pt x="-2311" y="679683"/>
                    <a:pt x="175" y="727874"/>
                  </a:cubicBezTo>
                  <a:cubicBezTo>
                    <a:pt x="1159" y="746894"/>
                    <a:pt x="7830" y="766333"/>
                    <a:pt x="15831" y="783486"/>
                  </a:cubicBezTo>
                  <a:cubicBezTo>
                    <a:pt x="18588" y="789359"/>
                    <a:pt x="21591" y="795208"/>
                    <a:pt x="24914" y="800786"/>
                  </a:cubicBezTo>
                  <a:cubicBezTo>
                    <a:pt x="26391" y="803268"/>
                    <a:pt x="28557" y="810518"/>
                    <a:pt x="29862" y="807913"/>
                  </a:cubicBezTo>
                  <a:lnTo>
                    <a:pt x="28212" y="788524"/>
                  </a:lnTo>
                  <a:cubicBezTo>
                    <a:pt x="39363" y="782945"/>
                    <a:pt x="49234" y="764342"/>
                    <a:pt x="55659" y="754512"/>
                  </a:cubicBezTo>
                  <a:cubicBezTo>
                    <a:pt x="83401" y="711925"/>
                    <a:pt x="96965" y="662899"/>
                    <a:pt x="78552" y="613701"/>
                  </a:cubicBezTo>
                  <a:cubicBezTo>
                    <a:pt x="72398" y="597310"/>
                    <a:pt x="63807" y="581877"/>
                    <a:pt x="56127" y="566149"/>
                  </a:cubicBezTo>
                  <a:close/>
                  <a:moveTo>
                    <a:pt x="466771" y="669042"/>
                  </a:moveTo>
                  <a:cubicBezTo>
                    <a:pt x="466426" y="667814"/>
                    <a:pt x="463694" y="655133"/>
                    <a:pt x="462291" y="654888"/>
                  </a:cubicBezTo>
                  <a:cubicBezTo>
                    <a:pt x="461109" y="654666"/>
                    <a:pt x="455202" y="665381"/>
                    <a:pt x="454611" y="666266"/>
                  </a:cubicBezTo>
                  <a:cubicBezTo>
                    <a:pt x="444986" y="680568"/>
                    <a:pt x="435829" y="695116"/>
                    <a:pt x="427336" y="710131"/>
                  </a:cubicBezTo>
                  <a:cubicBezTo>
                    <a:pt x="402720" y="753579"/>
                    <a:pt x="380566" y="804595"/>
                    <a:pt x="391372" y="855489"/>
                  </a:cubicBezTo>
                  <a:cubicBezTo>
                    <a:pt x="394942" y="872372"/>
                    <a:pt x="405526" y="899723"/>
                    <a:pt x="424432" y="906211"/>
                  </a:cubicBezTo>
                  <a:lnTo>
                    <a:pt x="426499" y="899330"/>
                  </a:lnTo>
                  <a:cubicBezTo>
                    <a:pt x="465466" y="851827"/>
                    <a:pt x="483264" y="777563"/>
                    <a:pt x="476568" y="717700"/>
                  </a:cubicBezTo>
                  <a:cubicBezTo>
                    <a:pt x="474747" y="701382"/>
                    <a:pt x="471374" y="684795"/>
                    <a:pt x="466771" y="6690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9" name="Google Shape;2599;p35"/>
            <p:cNvSpPr/>
            <p:nvPr/>
          </p:nvSpPr>
          <p:spPr>
            <a:xfrm>
              <a:off x="6709177" y="2008574"/>
              <a:ext cx="798937" cy="236972"/>
            </a:xfrm>
            <a:custGeom>
              <a:rect b="b" l="l" r="r" t="t"/>
              <a:pathLst>
                <a:path extrusionOk="0" h="473943" w="1597873">
                  <a:moveTo>
                    <a:pt x="1516592" y="21871"/>
                  </a:moveTo>
                  <a:cubicBezTo>
                    <a:pt x="1516592" y="33937"/>
                    <a:pt x="1507139" y="43718"/>
                    <a:pt x="1495496" y="43718"/>
                  </a:cubicBezTo>
                  <a:cubicBezTo>
                    <a:pt x="1483877" y="43718"/>
                    <a:pt x="1474425" y="33937"/>
                    <a:pt x="1474425" y="21871"/>
                  </a:cubicBezTo>
                  <a:cubicBezTo>
                    <a:pt x="1474425" y="9805"/>
                    <a:pt x="1483877" y="0"/>
                    <a:pt x="1495496" y="0"/>
                  </a:cubicBezTo>
                  <a:cubicBezTo>
                    <a:pt x="1507139" y="0"/>
                    <a:pt x="1516592" y="9805"/>
                    <a:pt x="1516592" y="21871"/>
                  </a:cubicBezTo>
                  <a:close/>
                  <a:moveTo>
                    <a:pt x="1478314" y="105793"/>
                  </a:moveTo>
                  <a:cubicBezTo>
                    <a:pt x="1466671" y="105793"/>
                    <a:pt x="1457243" y="115574"/>
                    <a:pt x="1457243" y="127640"/>
                  </a:cubicBezTo>
                  <a:cubicBezTo>
                    <a:pt x="1457243" y="139706"/>
                    <a:pt x="1466671" y="149511"/>
                    <a:pt x="1478314" y="149511"/>
                  </a:cubicBezTo>
                  <a:cubicBezTo>
                    <a:pt x="1489957" y="149511"/>
                    <a:pt x="1499410" y="139706"/>
                    <a:pt x="1499410" y="127640"/>
                  </a:cubicBezTo>
                  <a:cubicBezTo>
                    <a:pt x="1499410" y="115574"/>
                    <a:pt x="1489957" y="105793"/>
                    <a:pt x="1478314" y="105793"/>
                  </a:cubicBezTo>
                  <a:close/>
                  <a:moveTo>
                    <a:pt x="1576778" y="204091"/>
                  </a:moveTo>
                  <a:cubicBezTo>
                    <a:pt x="1565159" y="204091"/>
                    <a:pt x="1555707" y="213872"/>
                    <a:pt x="1555707" y="225938"/>
                  </a:cubicBezTo>
                  <a:cubicBezTo>
                    <a:pt x="1555707" y="238004"/>
                    <a:pt x="1565159" y="247809"/>
                    <a:pt x="1576778" y="247809"/>
                  </a:cubicBezTo>
                  <a:cubicBezTo>
                    <a:pt x="1588421" y="247809"/>
                    <a:pt x="1597874" y="238004"/>
                    <a:pt x="1597874" y="225938"/>
                  </a:cubicBezTo>
                  <a:cubicBezTo>
                    <a:pt x="1597874" y="213872"/>
                    <a:pt x="1588421" y="204091"/>
                    <a:pt x="1576778" y="204091"/>
                  </a:cubicBezTo>
                  <a:close/>
                  <a:moveTo>
                    <a:pt x="139573" y="353725"/>
                  </a:moveTo>
                  <a:cubicBezTo>
                    <a:pt x="127929" y="353725"/>
                    <a:pt x="118501" y="363530"/>
                    <a:pt x="118501" y="375596"/>
                  </a:cubicBezTo>
                  <a:cubicBezTo>
                    <a:pt x="118501" y="387662"/>
                    <a:pt x="127929" y="397443"/>
                    <a:pt x="139573" y="397443"/>
                  </a:cubicBezTo>
                  <a:cubicBezTo>
                    <a:pt x="151216" y="397443"/>
                    <a:pt x="160669" y="387662"/>
                    <a:pt x="160669" y="375596"/>
                  </a:cubicBezTo>
                  <a:cubicBezTo>
                    <a:pt x="160669" y="363530"/>
                    <a:pt x="151216" y="353725"/>
                    <a:pt x="139573" y="353725"/>
                  </a:cubicBezTo>
                  <a:close/>
                  <a:moveTo>
                    <a:pt x="21096" y="430225"/>
                  </a:moveTo>
                  <a:cubicBezTo>
                    <a:pt x="9453" y="430225"/>
                    <a:pt x="0" y="440006"/>
                    <a:pt x="0" y="452072"/>
                  </a:cubicBezTo>
                  <a:cubicBezTo>
                    <a:pt x="0" y="464138"/>
                    <a:pt x="9453" y="473943"/>
                    <a:pt x="21096" y="473943"/>
                  </a:cubicBezTo>
                  <a:cubicBezTo>
                    <a:pt x="32715" y="473943"/>
                    <a:pt x="42167" y="464138"/>
                    <a:pt x="42167" y="452072"/>
                  </a:cubicBezTo>
                  <a:cubicBezTo>
                    <a:pt x="42167" y="440006"/>
                    <a:pt x="32715" y="430225"/>
                    <a:pt x="21096" y="43022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0" name="Google Shape;2600;p35"/>
            <p:cNvSpPr/>
            <p:nvPr/>
          </p:nvSpPr>
          <p:spPr>
            <a:xfrm>
              <a:off x="6741820" y="1795400"/>
              <a:ext cx="720915" cy="792086"/>
            </a:xfrm>
            <a:custGeom>
              <a:rect b="b" l="l" r="r" t="t"/>
              <a:pathLst>
                <a:path extrusionOk="0" h="1584171" w="1441830">
                  <a:moveTo>
                    <a:pt x="1433978" y="654571"/>
                  </a:moveTo>
                  <a:cubicBezTo>
                    <a:pt x="1405079" y="654080"/>
                    <a:pt x="1376500" y="650566"/>
                    <a:pt x="1347871" y="647764"/>
                  </a:cubicBezTo>
                  <a:cubicBezTo>
                    <a:pt x="1328376" y="645847"/>
                    <a:pt x="1308855" y="644152"/>
                    <a:pt x="1289285" y="643808"/>
                  </a:cubicBezTo>
                  <a:cubicBezTo>
                    <a:pt x="1268116" y="643439"/>
                    <a:pt x="1246897" y="644766"/>
                    <a:pt x="1225604" y="648231"/>
                  </a:cubicBezTo>
                  <a:cubicBezTo>
                    <a:pt x="1214010" y="650222"/>
                    <a:pt x="1202489" y="652679"/>
                    <a:pt x="1191264" y="656095"/>
                  </a:cubicBezTo>
                  <a:cubicBezTo>
                    <a:pt x="1189763" y="656537"/>
                    <a:pt x="1188311" y="657176"/>
                    <a:pt x="1186809" y="657643"/>
                  </a:cubicBezTo>
                  <a:cubicBezTo>
                    <a:pt x="1195301" y="650959"/>
                    <a:pt x="1203499" y="643930"/>
                    <a:pt x="1212188" y="637492"/>
                  </a:cubicBezTo>
                  <a:cubicBezTo>
                    <a:pt x="1230404" y="624001"/>
                    <a:pt x="1249014" y="611173"/>
                    <a:pt x="1268386" y="599549"/>
                  </a:cubicBezTo>
                  <a:cubicBezTo>
                    <a:pt x="1294159" y="584092"/>
                    <a:pt x="1320991" y="570502"/>
                    <a:pt x="1349447" y="560131"/>
                  </a:cubicBezTo>
                  <a:cubicBezTo>
                    <a:pt x="1353484" y="558755"/>
                    <a:pt x="1355675" y="554356"/>
                    <a:pt x="1354296" y="550326"/>
                  </a:cubicBezTo>
                  <a:cubicBezTo>
                    <a:pt x="1352918" y="546272"/>
                    <a:pt x="1348511" y="544109"/>
                    <a:pt x="1344450" y="545485"/>
                  </a:cubicBezTo>
                  <a:cubicBezTo>
                    <a:pt x="1306984" y="557305"/>
                    <a:pt x="1271586" y="573967"/>
                    <a:pt x="1238330" y="594413"/>
                  </a:cubicBezTo>
                  <a:cubicBezTo>
                    <a:pt x="1236287" y="595666"/>
                    <a:pt x="1234392" y="597165"/>
                    <a:pt x="1232373" y="598443"/>
                  </a:cubicBezTo>
                  <a:cubicBezTo>
                    <a:pt x="1236509" y="591906"/>
                    <a:pt x="1241013" y="585591"/>
                    <a:pt x="1245986" y="579644"/>
                  </a:cubicBezTo>
                  <a:cubicBezTo>
                    <a:pt x="1251500" y="573033"/>
                    <a:pt x="1257457" y="566767"/>
                    <a:pt x="1263759" y="560893"/>
                  </a:cubicBezTo>
                  <a:cubicBezTo>
                    <a:pt x="1274196" y="550965"/>
                    <a:pt x="1286134" y="541135"/>
                    <a:pt x="1298615" y="531355"/>
                  </a:cubicBezTo>
                  <a:cubicBezTo>
                    <a:pt x="1306541" y="525162"/>
                    <a:pt x="1314689" y="518969"/>
                    <a:pt x="1323009" y="513022"/>
                  </a:cubicBezTo>
                  <a:cubicBezTo>
                    <a:pt x="1344376" y="497762"/>
                    <a:pt x="1366727" y="483877"/>
                    <a:pt x="1388439" y="474219"/>
                  </a:cubicBezTo>
                  <a:cubicBezTo>
                    <a:pt x="1392402" y="472597"/>
                    <a:pt x="1394297" y="468076"/>
                    <a:pt x="1392673" y="464119"/>
                  </a:cubicBezTo>
                  <a:cubicBezTo>
                    <a:pt x="1391048" y="460163"/>
                    <a:pt x="1386519" y="458270"/>
                    <a:pt x="1382555" y="459892"/>
                  </a:cubicBezTo>
                  <a:cubicBezTo>
                    <a:pt x="1359219" y="468616"/>
                    <a:pt x="1334628" y="481297"/>
                    <a:pt x="1311563" y="496336"/>
                  </a:cubicBezTo>
                  <a:cubicBezTo>
                    <a:pt x="1302603" y="502160"/>
                    <a:pt x="1293889" y="508353"/>
                    <a:pt x="1285618" y="514865"/>
                  </a:cubicBezTo>
                  <a:cubicBezTo>
                    <a:pt x="1272546" y="525137"/>
                    <a:pt x="1260608" y="536147"/>
                    <a:pt x="1249974" y="546861"/>
                  </a:cubicBezTo>
                  <a:cubicBezTo>
                    <a:pt x="1243401" y="553644"/>
                    <a:pt x="1237198" y="560795"/>
                    <a:pt x="1231561" y="568364"/>
                  </a:cubicBezTo>
                  <a:cubicBezTo>
                    <a:pt x="1225948" y="575982"/>
                    <a:pt x="1220853" y="583969"/>
                    <a:pt x="1216422" y="592349"/>
                  </a:cubicBezTo>
                  <a:lnTo>
                    <a:pt x="1209333" y="607880"/>
                  </a:lnTo>
                  <a:cubicBezTo>
                    <a:pt x="1208963" y="608813"/>
                    <a:pt x="1209086" y="610976"/>
                    <a:pt x="1209013" y="612819"/>
                  </a:cubicBezTo>
                  <a:cubicBezTo>
                    <a:pt x="1208594" y="613188"/>
                    <a:pt x="1208250" y="613581"/>
                    <a:pt x="1207929" y="614023"/>
                  </a:cubicBezTo>
                  <a:lnTo>
                    <a:pt x="1208299" y="613753"/>
                  </a:lnTo>
                  <a:cubicBezTo>
                    <a:pt x="1208471" y="613655"/>
                    <a:pt x="1208619" y="613532"/>
                    <a:pt x="1208791" y="613433"/>
                  </a:cubicBezTo>
                  <a:lnTo>
                    <a:pt x="1208988" y="613311"/>
                  </a:lnTo>
                  <a:cubicBezTo>
                    <a:pt x="1208963" y="613778"/>
                    <a:pt x="1208865" y="614072"/>
                    <a:pt x="1208791" y="614441"/>
                  </a:cubicBezTo>
                  <a:cubicBezTo>
                    <a:pt x="1208250" y="614834"/>
                    <a:pt x="1207683" y="615178"/>
                    <a:pt x="1207142" y="615572"/>
                  </a:cubicBezTo>
                  <a:cubicBezTo>
                    <a:pt x="1207142" y="615572"/>
                    <a:pt x="1207117" y="615572"/>
                    <a:pt x="1207117" y="615572"/>
                  </a:cubicBezTo>
                  <a:cubicBezTo>
                    <a:pt x="1207117" y="615572"/>
                    <a:pt x="1207117" y="615596"/>
                    <a:pt x="1207117" y="615596"/>
                  </a:cubicBezTo>
                  <a:cubicBezTo>
                    <a:pt x="1204680" y="617341"/>
                    <a:pt x="1202071" y="618864"/>
                    <a:pt x="1199659" y="620658"/>
                  </a:cubicBezTo>
                  <a:cubicBezTo>
                    <a:pt x="1181000" y="634568"/>
                    <a:pt x="1163276" y="649755"/>
                    <a:pt x="1146020" y="665335"/>
                  </a:cubicBezTo>
                  <a:cubicBezTo>
                    <a:pt x="1144568" y="666662"/>
                    <a:pt x="1141811" y="669537"/>
                    <a:pt x="1138217" y="673518"/>
                  </a:cubicBezTo>
                  <a:cubicBezTo>
                    <a:pt x="1126155" y="686911"/>
                    <a:pt x="1103459" y="713525"/>
                    <a:pt x="1088714" y="729376"/>
                  </a:cubicBezTo>
                  <a:cubicBezTo>
                    <a:pt x="1084899" y="733480"/>
                    <a:pt x="1081945" y="736502"/>
                    <a:pt x="1079680" y="738591"/>
                  </a:cubicBezTo>
                  <a:cubicBezTo>
                    <a:pt x="1047778" y="736896"/>
                    <a:pt x="1016023" y="741467"/>
                    <a:pt x="984958" y="751321"/>
                  </a:cubicBezTo>
                  <a:cubicBezTo>
                    <a:pt x="985179" y="751051"/>
                    <a:pt x="985450" y="750805"/>
                    <a:pt x="985696" y="750534"/>
                  </a:cubicBezTo>
                  <a:cubicBezTo>
                    <a:pt x="992441" y="742597"/>
                    <a:pt x="998817" y="734291"/>
                    <a:pt x="1004921" y="725862"/>
                  </a:cubicBezTo>
                  <a:cubicBezTo>
                    <a:pt x="1027740" y="694210"/>
                    <a:pt x="1052750" y="646339"/>
                    <a:pt x="1058387" y="600212"/>
                  </a:cubicBezTo>
                  <a:cubicBezTo>
                    <a:pt x="1062498" y="566865"/>
                    <a:pt x="1056467" y="534500"/>
                    <a:pt x="1034190" y="508943"/>
                  </a:cubicBezTo>
                  <a:cubicBezTo>
                    <a:pt x="1008441" y="479945"/>
                    <a:pt x="965610" y="479036"/>
                    <a:pt x="933141" y="495918"/>
                  </a:cubicBezTo>
                  <a:cubicBezTo>
                    <a:pt x="899491" y="513391"/>
                    <a:pt x="877558" y="548926"/>
                    <a:pt x="895971" y="588023"/>
                  </a:cubicBezTo>
                  <a:cubicBezTo>
                    <a:pt x="906014" y="609182"/>
                    <a:pt x="928144" y="618643"/>
                    <a:pt x="948403" y="616309"/>
                  </a:cubicBezTo>
                  <a:cubicBezTo>
                    <a:pt x="969154" y="613900"/>
                    <a:pt x="987789" y="599647"/>
                    <a:pt x="988970" y="574090"/>
                  </a:cubicBezTo>
                  <a:cubicBezTo>
                    <a:pt x="989216" y="569814"/>
                    <a:pt x="985942" y="566152"/>
                    <a:pt x="981684" y="565907"/>
                  </a:cubicBezTo>
                  <a:cubicBezTo>
                    <a:pt x="977401" y="565661"/>
                    <a:pt x="973733" y="568905"/>
                    <a:pt x="973462" y="573181"/>
                  </a:cubicBezTo>
                  <a:cubicBezTo>
                    <a:pt x="972280" y="589547"/>
                    <a:pt x="960022" y="598271"/>
                    <a:pt x="946680" y="599451"/>
                  </a:cubicBezTo>
                  <a:cubicBezTo>
                    <a:pt x="933363" y="600655"/>
                    <a:pt x="918839" y="594437"/>
                    <a:pt x="912611" y="580430"/>
                  </a:cubicBezTo>
                  <a:cubicBezTo>
                    <a:pt x="899688" y="551481"/>
                    <a:pt x="917510" y="526391"/>
                    <a:pt x="942347" y="513907"/>
                  </a:cubicBezTo>
                  <a:cubicBezTo>
                    <a:pt x="966939" y="501571"/>
                    <a:pt x="999235" y="500833"/>
                    <a:pt x="1018435" y="522778"/>
                  </a:cubicBezTo>
                  <a:cubicBezTo>
                    <a:pt x="1037021" y="543642"/>
                    <a:pt x="1041451" y="570428"/>
                    <a:pt x="1038522" y="597952"/>
                  </a:cubicBezTo>
                  <a:cubicBezTo>
                    <a:pt x="1033944" y="641031"/>
                    <a:pt x="1011494" y="686027"/>
                    <a:pt x="990866" y="715983"/>
                  </a:cubicBezTo>
                  <a:cubicBezTo>
                    <a:pt x="985204" y="724215"/>
                    <a:pt x="979296" y="732300"/>
                    <a:pt x="973019" y="740115"/>
                  </a:cubicBezTo>
                  <a:cubicBezTo>
                    <a:pt x="966791" y="747856"/>
                    <a:pt x="960219" y="755302"/>
                    <a:pt x="953203" y="762306"/>
                  </a:cubicBezTo>
                  <a:cubicBezTo>
                    <a:pt x="951283" y="764247"/>
                    <a:pt x="947443" y="765500"/>
                    <a:pt x="944046" y="766975"/>
                  </a:cubicBezTo>
                  <a:cubicBezTo>
                    <a:pt x="940821" y="768351"/>
                    <a:pt x="938064" y="769825"/>
                    <a:pt x="935898" y="771349"/>
                  </a:cubicBezTo>
                  <a:cubicBezTo>
                    <a:pt x="932230" y="773143"/>
                    <a:pt x="928513" y="774716"/>
                    <a:pt x="924870" y="776633"/>
                  </a:cubicBezTo>
                  <a:cubicBezTo>
                    <a:pt x="860302" y="810742"/>
                    <a:pt x="800929" y="863700"/>
                    <a:pt x="752189" y="918771"/>
                  </a:cubicBezTo>
                  <a:cubicBezTo>
                    <a:pt x="753543" y="906582"/>
                    <a:pt x="754995" y="894393"/>
                    <a:pt x="756103" y="882278"/>
                  </a:cubicBezTo>
                  <a:cubicBezTo>
                    <a:pt x="757186" y="870163"/>
                    <a:pt x="758343" y="858072"/>
                    <a:pt x="759721" y="845883"/>
                  </a:cubicBezTo>
                  <a:cubicBezTo>
                    <a:pt x="761149" y="833277"/>
                    <a:pt x="762651" y="820547"/>
                    <a:pt x="765432" y="807695"/>
                  </a:cubicBezTo>
                  <a:cubicBezTo>
                    <a:pt x="766761" y="801035"/>
                    <a:pt x="767746" y="788895"/>
                    <a:pt x="769937" y="778082"/>
                  </a:cubicBezTo>
                  <a:cubicBezTo>
                    <a:pt x="771192" y="771939"/>
                    <a:pt x="772374" y="766188"/>
                    <a:pt x="775106" y="763117"/>
                  </a:cubicBezTo>
                  <a:cubicBezTo>
                    <a:pt x="777937" y="760143"/>
                    <a:pt x="777839" y="755449"/>
                    <a:pt x="774885" y="752623"/>
                  </a:cubicBezTo>
                  <a:cubicBezTo>
                    <a:pt x="771931" y="749773"/>
                    <a:pt x="767205" y="749871"/>
                    <a:pt x="764374" y="752820"/>
                  </a:cubicBezTo>
                  <a:cubicBezTo>
                    <a:pt x="760755" y="756260"/>
                    <a:pt x="757777" y="762084"/>
                    <a:pt x="755389" y="768941"/>
                  </a:cubicBezTo>
                  <a:cubicBezTo>
                    <a:pt x="751352" y="780589"/>
                    <a:pt x="749136" y="795653"/>
                    <a:pt x="746970" y="803271"/>
                  </a:cubicBezTo>
                  <a:cubicBezTo>
                    <a:pt x="744066" y="814010"/>
                    <a:pt x="741752" y="824676"/>
                    <a:pt x="740102" y="835341"/>
                  </a:cubicBezTo>
                  <a:cubicBezTo>
                    <a:pt x="738970" y="842517"/>
                    <a:pt x="738109" y="849692"/>
                    <a:pt x="737518" y="856868"/>
                  </a:cubicBezTo>
                  <a:cubicBezTo>
                    <a:pt x="736632" y="867583"/>
                    <a:pt x="736213" y="878273"/>
                    <a:pt x="735918" y="889012"/>
                  </a:cubicBezTo>
                  <a:cubicBezTo>
                    <a:pt x="735499" y="904739"/>
                    <a:pt x="735499" y="920492"/>
                    <a:pt x="734712" y="936514"/>
                  </a:cubicBezTo>
                  <a:cubicBezTo>
                    <a:pt x="734638" y="937276"/>
                    <a:pt x="735204" y="937816"/>
                    <a:pt x="735351" y="938554"/>
                  </a:cubicBezTo>
                  <a:cubicBezTo>
                    <a:pt x="710686" y="968191"/>
                    <a:pt x="688950" y="997876"/>
                    <a:pt x="671768" y="1025007"/>
                  </a:cubicBezTo>
                  <a:cubicBezTo>
                    <a:pt x="660174" y="1043413"/>
                    <a:pt x="649319" y="1062335"/>
                    <a:pt x="639423" y="1081749"/>
                  </a:cubicBezTo>
                  <a:cubicBezTo>
                    <a:pt x="629503" y="1101188"/>
                    <a:pt x="620518" y="1121117"/>
                    <a:pt x="612665" y="1141416"/>
                  </a:cubicBezTo>
                  <a:cubicBezTo>
                    <a:pt x="603311" y="1165622"/>
                    <a:pt x="595557" y="1190516"/>
                    <a:pt x="589576" y="1215827"/>
                  </a:cubicBezTo>
                  <a:cubicBezTo>
                    <a:pt x="586745" y="1227820"/>
                    <a:pt x="584382" y="1239910"/>
                    <a:pt x="582338" y="1252050"/>
                  </a:cubicBezTo>
                  <a:cubicBezTo>
                    <a:pt x="578843" y="1202606"/>
                    <a:pt x="575003" y="1153163"/>
                    <a:pt x="571335" y="1103743"/>
                  </a:cubicBezTo>
                  <a:cubicBezTo>
                    <a:pt x="574437" y="999621"/>
                    <a:pt x="584505" y="899726"/>
                    <a:pt x="604468" y="801993"/>
                  </a:cubicBezTo>
                  <a:cubicBezTo>
                    <a:pt x="613872" y="755965"/>
                    <a:pt x="625367" y="710355"/>
                    <a:pt x="639177" y="664868"/>
                  </a:cubicBezTo>
                  <a:cubicBezTo>
                    <a:pt x="644198" y="648329"/>
                    <a:pt x="649540" y="631815"/>
                    <a:pt x="655177" y="615301"/>
                  </a:cubicBezTo>
                  <a:cubicBezTo>
                    <a:pt x="656310" y="614441"/>
                    <a:pt x="657540" y="613630"/>
                    <a:pt x="658033" y="613114"/>
                  </a:cubicBezTo>
                  <a:lnTo>
                    <a:pt x="669134" y="602940"/>
                  </a:lnTo>
                  <a:cubicBezTo>
                    <a:pt x="674673" y="598197"/>
                    <a:pt x="680458" y="593872"/>
                    <a:pt x="686415" y="589719"/>
                  </a:cubicBezTo>
                  <a:cubicBezTo>
                    <a:pt x="692397" y="585542"/>
                    <a:pt x="698575" y="581634"/>
                    <a:pt x="704852" y="577923"/>
                  </a:cubicBezTo>
                  <a:cubicBezTo>
                    <a:pt x="714452" y="572124"/>
                    <a:pt x="724422" y="566840"/>
                    <a:pt x="734465" y="561557"/>
                  </a:cubicBezTo>
                  <a:cubicBezTo>
                    <a:pt x="744459" y="556322"/>
                    <a:pt x="754577" y="551211"/>
                    <a:pt x="764792" y="546296"/>
                  </a:cubicBezTo>
                  <a:cubicBezTo>
                    <a:pt x="785445" y="536368"/>
                    <a:pt x="806393" y="527054"/>
                    <a:pt x="827415" y="518945"/>
                  </a:cubicBezTo>
                  <a:cubicBezTo>
                    <a:pt x="831452" y="517544"/>
                    <a:pt x="833594" y="513121"/>
                    <a:pt x="832191" y="509090"/>
                  </a:cubicBezTo>
                  <a:cubicBezTo>
                    <a:pt x="830788" y="505060"/>
                    <a:pt x="826357" y="502922"/>
                    <a:pt x="822320" y="504323"/>
                  </a:cubicBezTo>
                  <a:cubicBezTo>
                    <a:pt x="795882" y="512555"/>
                    <a:pt x="769100" y="521820"/>
                    <a:pt x="743549" y="533616"/>
                  </a:cubicBezTo>
                  <a:cubicBezTo>
                    <a:pt x="734982" y="537572"/>
                    <a:pt x="726613" y="541873"/>
                    <a:pt x="718440" y="546468"/>
                  </a:cubicBezTo>
                  <a:cubicBezTo>
                    <a:pt x="710169" y="551088"/>
                    <a:pt x="702194" y="556101"/>
                    <a:pt x="694341" y="561262"/>
                  </a:cubicBezTo>
                  <a:cubicBezTo>
                    <a:pt x="687867" y="565612"/>
                    <a:pt x="681492" y="570109"/>
                    <a:pt x="675387" y="574950"/>
                  </a:cubicBezTo>
                  <a:cubicBezTo>
                    <a:pt x="672531" y="577211"/>
                    <a:pt x="669922" y="579791"/>
                    <a:pt x="667165" y="582199"/>
                  </a:cubicBezTo>
                  <a:cubicBezTo>
                    <a:pt x="681344" y="543789"/>
                    <a:pt x="697147" y="505380"/>
                    <a:pt x="715289" y="466822"/>
                  </a:cubicBezTo>
                  <a:cubicBezTo>
                    <a:pt x="724471" y="447163"/>
                    <a:pt x="763315" y="369630"/>
                    <a:pt x="798319" y="314854"/>
                  </a:cubicBezTo>
                  <a:cubicBezTo>
                    <a:pt x="808978" y="298143"/>
                    <a:pt x="819267" y="283546"/>
                    <a:pt x="828228" y="273519"/>
                  </a:cubicBezTo>
                  <a:cubicBezTo>
                    <a:pt x="833717" y="267400"/>
                    <a:pt x="838394" y="262952"/>
                    <a:pt x="842407" y="261527"/>
                  </a:cubicBezTo>
                  <a:cubicBezTo>
                    <a:pt x="846271" y="260176"/>
                    <a:pt x="848339" y="255949"/>
                    <a:pt x="846985" y="252091"/>
                  </a:cubicBezTo>
                  <a:cubicBezTo>
                    <a:pt x="845656" y="248232"/>
                    <a:pt x="841422" y="246168"/>
                    <a:pt x="837532" y="247520"/>
                  </a:cubicBezTo>
                  <a:cubicBezTo>
                    <a:pt x="833249" y="248945"/>
                    <a:pt x="828129" y="252361"/>
                    <a:pt x="822566" y="257595"/>
                  </a:cubicBezTo>
                  <a:cubicBezTo>
                    <a:pt x="811784" y="267720"/>
                    <a:pt x="798541" y="285266"/>
                    <a:pt x="784780" y="306081"/>
                  </a:cubicBezTo>
                  <a:cubicBezTo>
                    <a:pt x="768140" y="331220"/>
                    <a:pt x="750736" y="361078"/>
                    <a:pt x="735721" y="388086"/>
                  </a:cubicBezTo>
                  <a:cubicBezTo>
                    <a:pt x="735524" y="387054"/>
                    <a:pt x="735376" y="385997"/>
                    <a:pt x="735155" y="384965"/>
                  </a:cubicBezTo>
                  <a:cubicBezTo>
                    <a:pt x="732299" y="370908"/>
                    <a:pt x="729222" y="356999"/>
                    <a:pt x="726194" y="343016"/>
                  </a:cubicBezTo>
                  <a:cubicBezTo>
                    <a:pt x="724717" y="336184"/>
                    <a:pt x="723191" y="329353"/>
                    <a:pt x="721813" y="322447"/>
                  </a:cubicBezTo>
                  <a:cubicBezTo>
                    <a:pt x="720459" y="315689"/>
                    <a:pt x="719080" y="308907"/>
                    <a:pt x="718071" y="302001"/>
                  </a:cubicBezTo>
                  <a:cubicBezTo>
                    <a:pt x="717209" y="296226"/>
                    <a:pt x="716471" y="290427"/>
                    <a:pt x="715856" y="284603"/>
                  </a:cubicBezTo>
                  <a:cubicBezTo>
                    <a:pt x="715265" y="278803"/>
                    <a:pt x="714748" y="272979"/>
                    <a:pt x="714477" y="267155"/>
                  </a:cubicBezTo>
                  <a:lnTo>
                    <a:pt x="714132" y="256170"/>
                  </a:lnTo>
                  <a:cubicBezTo>
                    <a:pt x="714477" y="254892"/>
                    <a:pt x="715191" y="251820"/>
                    <a:pt x="715068" y="250714"/>
                  </a:cubicBezTo>
                  <a:cubicBezTo>
                    <a:pt x="714871" y="248699"/>
                    <a:pt x="714280" y="247053"/>
                    <a:pt x="713148" y="245849"/>
                  </a:cubicBezTo>
                  <a:cubicBezTo>
                    <a:pt x="711892" y="244472"/>
                    <a:pt x="710268" y="243096"/>
                    <a:pt x="707585" y="242998"/>
                  </a:cubicBezTo>
                  <a:cubicBezTo>
                    <a:pt x="703498" y="242654"/>
                    <a:pt x="699880" y="245652"/>
                    <a:pt x="699511" y="249731"/>
                  </a:cubicBezTo>
                  <a:cubicBezTo>
                    <a:pt x="699461" y="250444"/>
                    <a:pt x="699486" y="251132"/>
                    <a:pt x="699609" y="251771"/>
                  </a:cubicBezTo>
                  <a:cubicBezTo>
                    <a:pt x="699240" y="252975"/>
                    <a:pt x="698772" y="254499"/>
                    <a:pt x="698698" y="255285"/>
                  </a:cubicBezTo>
                  <a:lnTo>
                    <a:pt x="697861" y="267179"/>
                  </a:lnTo>
                  <a:cubicBezTo>
                    <a:pt x="697566" y="273347"/>
                    <a:pt x="697492" y="279540"/>
                    <a:pt x="697615" y="285733"/>
                  </a:cubicBezTo>
                  <a:cubicBezTo>
                    <a:pt x="697738" y="291926"/>
                    <a:pt x="698108" y="298069"/>
                    <a:pt x="698575" y="304238"/>
                  </a:cubicBezTo>
                  <a:cubicBezTo>
                    <a:pt x="699215" y="311659"/>
                    <a:pt x="700077" y="319007"/>
                    <a:pt x="701332" y="326281"/>
                  </a:cubicBezTo>
                  <a:cubicBezTo>
                    <a:pt x="702588" y="333530"/>
                    <a:pt x="704138" y="340681"/>
                    <a:pt x="705935" y="347784"/>
                  </a:cubicBezTo>
                  <a:cubicBezTo>
                    <a:pt x="708052" y="356188"/>
                    <a:pt x="710514" y="364494"/>
                    <a:pt x="713000" y="372825"/>
                  </a:cubicBezTo>
                  <a:cubicBezTo>
                    <a:pt x="716668" y="385063"/>
                    <a:pt x="720557" y="397203"/>
                    <a:pt x="723880" y="409662"/>
                  </a:cubicBezTo>
                  <a:lnTo>
                    <a:pt x="723880" y="409662"/>
                  </a:lnTo>
                  <a:cubicBezTo>
                    <a:pt x="711769" y="432099"/>
                    <a:pt x="702292" y="450554"/>
                    <a:pt x="698304" y="458762"/>
                  </a:cubicBezTo>
                  <a:cubicBezTo>
                    <a:pt x="666082" y="525555"/>
                    <a:pt x="639792" y="591906"/>
                    <a:pt x="619189" y="658773"/>
                  </a:cubicBezTo>
                  <a:cubicBezTo>
                    <a:pt x="605010" y="704875"/>
                    <a:pt x="593465" y="751198"/>
                    <a:pt x="584308" y="797963"/>
                  </a:cubicBezTo>
                  <a:cubicBezTo>
                    <a:pt x="573427" y="853551"/>
                    <a:pt x="565993" y="909826"/>
                    <a:pt x="561193" y="967085"/>
                  </a:cubicBezTo>
                  <a:cubicBezTo>
                    <a:pt x="560726" y="960990"/>
                    <a:pt x="560307" y="954871"/>
                    <a:pt x="559839" y="948777"/>
                  </a:cubicBezTo>
                  <a:cubicBezTo>
                    <a:pt x="554325" y="879133"/>
                    <a:pt x="548442" y="809513"/>
                    <a:pt x="542239" y="739918"/>
                  </a:cubicBezTo>
                  <a:cubicBezTo>
                    <a:pt x="536036" y="670299"/>
                    <a:pt x="529340" y="600753"/>
                    <a:pt x="522423" y="531232"/>
                  </a:cubicBezTo>
                  <a:cubicBezTo>
                    <a:pt x="516417" y="471663"/>
                    <a:pt x="510878" y="412021"/>
                    <a:pt x="505536" y="352379"/>
                  </a:cubicBezTo>
                  <a:cubicBezTo>
                    <a:pt x="502878" y="322816"/>
                    <a:pt x="500392" y="293228"/>
                    <a:pt x="497807" y="263665"/>
                  </a:cubicBezTo>
                  <a:cubicBezTo>
                    <a:pt x="499727" y="258652"/>
                    <a:pt x="502583" y="251796"/>
                    <a:pt x="503395" y="250149"/>
                  </a:cubicBezTo>
                  <a:cubicBezTo>
                    <a:pt x="506595" y="243489"/>
                    <a:pt x="510189" y="237051"/>
                    <a:pt x="513980" y="230711"/>
                  </a:cubicBezTo>
                  <a:cubicBezTo>
                    <a:pt x="517795" y="224321"/>
                    <a:pt x="521857" y="218129"/>
                    <a:pt x="526115" y="212059"/>
                  </a:cubicBezTo>
                  <a:cubicBezTo>
                    <a:pt x="531974" y="203531"/>
                    <a:pt x="538227" y="195250"/>
                    <a:pt x="544454" y="186894"/>
                  </a:cubicBezTo>
                  <a:cubicBezTo>
                    <a:pt x="550658" y="178564"/>
                    <a:pt x="556935" y="170233"/>
                    <a:pt x="563286" y="161976"/>
                  </a:cubicBezTo>
                  <a:cubicBezTo>
                    <a:pt x="576111" y="145314"/>
                    <a:pt x="589157" y="128850"/>
                    <a:pt x="602647" y="112999"/>
                  </a:cubicBezTo>
                  <a:cubicBezTo>
                    <a:pt x="605527" y="109829"/>
                    <a:pt x="605330" y="104939"/>
                    <a:pt x="602154" y="102039"/>
                  </a:cubicBezTo>
                  <a:cubicBezTo>
                    <a:pt x="599003" y="99164"/>
                    <a:pt x="594080" y="99385"/>
                    <a:pt x="591200" y="102530"/>
                  </a:cubicBezTo>
                  <a:cubicBezTo>
                    <a:pt x="573378" y="120691"/>
                    <a:pt x="555556" y="139269"/>
                    <a:pt x="539359" y="159174"/>
                  </a:cubicBezTo>
                  <a:cubicBezTo>
                    <a:pt x="533943" y="165834"/>
                    <a:pt x="528774" y="172690"/>
                    <a:pt x="523802" y="179670"/>
                  </a:cubicBezTo>
                  <a:cubicBezTo>
                    <a:pt x="518805" y="186698"/>
                    <a:pt x="514128" y="193923"/>
                    <a:pt x="509574" y="201197"/>
                  </a:cubicBezTo>
                  <a:cubicBezTo>
                    <a:pt x="505438" y="207906"/>
                    <a:pt x="501475" y="214762"/>
                    <a:pt x="497881" y="221815"/>
                  </a:cubicBezTo>
                  <a:cubicBezTo>
                    <a:pt x="496724" y="224076"/>
                    <a:pt x="495862" y="226435"/>
                    <a:pt x="494779" y="228720"/>
                  </a:cubicBezTo>
                  <a:cubicBezTo>
                    <a:pt x="493204" y="210265"/>
                    <a:pt x="491530" y="191809"/>
                    <a:pt x="489955" y="173354"/>
                  </a:cubicBezTo>
                  <a:lnTo>
                    <a:pt x="481093" y="64759"/>
                  </a:lnTo>
                  <a:cubicBezTo>
                    <a:pt x="478262" y="34926"/>
                    <a:pt x="476268" y="19100"/>
                    <a:pt x="474988" y="11679"/>
                  </a:cubicBezTo>
                  <a:cubicBezTo>
                    <a:pt x="474299" y="7771"/>
                    <a:pt x="473659" y="5633"/>
                    <a:pt x="473265" y="4773"/>
                  </a:cubicBezTo>
                  <a:cubicBezTo>
                    <a:pt x="471173" y="128"/>
                    <a:pt x="467554" y="-44"/>
                    <a:pt x="465979" y="6"/>
                  </a:cubicBezTo>
                  <a:cubicBezTo>
                    <a:pt x="464009" y="79"/>
                    <a:pt x="461868" y="743"/>
                    <a:pt x="460169" y="3004"/>
                  </a:cubicBezTo>
                  <a:cubicBezTo>
                    <a:pt x="458274" y="5486"/>
                    <a:pt x="458200" y="8803"/>
                    <a:pt x="459726" y="11334"/>
                  </a:cubicBezTo>
                  <a:cubicBezTo>
                    <a:pt x="459874" y="12047"/>
                    <a:pt x="460095" y="13104"/>
                    <a:pt x="460268" y="14161"/>
                  </a:cubicBezTo>
                  <a:cubicBezTo>
                    <a:pt x="461449" y="21435"/>
                    <a:pt x="463222" y="36916"/>
                    <a:pt x="465683" y="66136"/>
                  </a:cubicBezTo>
                  <a:lnTo>
                    <a:pt x="473413" y="174681"/>
                  </a:lnTo>
                  <a:cubicBezTo>
                    <a:pt x="478804" y="246389"/>
                    <a:pt x="484293" y="318098"/>
                    <a:pt x="490225" y="389781"/>
                  </a:cubicBezTo>
                  <a:cubicBezTo>
                    <a:pt x="492490" y="417182"/>
                    <a:pt x="495025" y="444582"/>
                    <a:pt x="497462" y="471983"/>
                  </a:cubicBezTo>
                  <a:cubicBezTo>
                    <a:pt x="486681" y="430477"/>
                    <a:pt x="472280" y="392558"/>
                    <a:pt x="452120" y="366829"/>
                  </a:cubicBezTo>
                  <a:cubicBezTo>
                    <a:pt x="404192" y="306400"/>
                    <a:pt x="353508" y="299912"/>
                    <a:pt x="316658" y="315124"/>
                  </a:cubicBezTo>
                  <a:cubicBezTo>
                    <a:pt x="290343" y="325961"/>
                    <a:pt x="270749" y="348300"/>
                    <a:pt x="263020" y="371473"/>
                  </a:cubicBezTo>
                  <a:cubicBezTo>
                    <a:pt x="253666" y="399513"/>
                    <a:pt x="260804" y="428732"/>
                    <a:pt x="292140" y="443083"/>
                  </a:cubicBezTo>
                  <a:cubicBezTo>
                    <a:pt x="305482" y="449153"/>
                    <a:pt x="320030" y="451095"/>
                    <a:pt x="333594" y="448563"/>
                  </a:cubicBezTo>
                  <a:cubicBezTo>
                    <a:pt x="347428" y="445959"/>
                    <a:pt x="360278" y="438856"/>
                    <a:pt x="369779" y="426864"/>
                  </a:cubicBezTo>
                  <a:cubicBezTo>
                    <a:pt x="380241" y="413692"/>
                    <a:pt x="383835" y="397571"/>
                    <a:pt x="380413" y="384399"/>
                  </a:cubicBezTo>
                  <a:cubicBezTo>
                    <a:pt x="376721" y="370097"/>
                    <a:pt x="365348" y="358572"/>
                    <a:pt x="345089" y="357540"/>
                  </a:cubicBezTo>
                  <a:cubicBezTo>
                    <a:pt x="340806" y="357269"/>
                    <a:pt x="337114" y="360513"/>
                    <a:pt x="336843" y="364764"/>
                  </a:cubicBezTo>
                  <a:cubicBezTo>
                    <a:pt x="336572" y="369040"/>
                    <a:pt x="339822" y="372727"/>
                    <a:pt x="344105" y="372997"/>
                  </a:cubicBezTo>
                  <a:cubicBezTo>
                    <a:pt x="355724" y="373857"/>
                    <a:pt x="362542" y="380050"/>
                    <a:pt x="364487" y="388331"/>
                  </a:cubicBezTo>
                  <a:cubicBezTo>
                    <a:pt x="366530" y="397055"/>
                    <a:pt x="363478" y="407499"/>
                    <a:pt x="356413" y="416051"/>
                  </a:cubicBezTo>
                  <a:cubicBezTo>
                    <a:pt x="349471" y="424382"/>
                    <a:pt x="340289" y="429199"/>
                    <a:pt x="330443" y="430845"/>
                  </a:cubicBezTo>
                  <a:cubicBezTo>
                    <a:pt x="320449" y="432492"/>
                    <a:pt x="309790" y="430796"/>
                    <a:pt x="300091" y="426127"/>
                  </a:cubicBezTo>
                  <a:cubicBezTo>
                    <a:pt x="279340" y="416223"/>
                    <a:pt x="275402" y="396515"/>
                    <a:pt x="281900" y="377887"/>
                  </a:cubicBezTo>
                  <a:cubicBezTo>
                    <a:pt x="288226" y="359850"/>
                    <a:pt x="303907" y="342746"/>
                    <a:pt x="324560" y="334341"/>
                  </a:cubicBezTo>
                  <a:cubicBezTo>
                    <a:pt x="355207" y="321882"/>
                    <a:pt x="396217" y="329426"/>
                    <a:pt x="436169" y="379485"/>
                  </a:cubicBezTo>
                  <a:cubicBezTo>
                    <a:pt x="456181" y="404256"/>
                    <a:pt x="470089" y="441633"/>
                    <a:pt x="481019" y="482181"/>
                  </a:cubicBezTo>
                  <a:cubicBezTo>
                    <a:pt x="494582" y="532559"/>
                    <a:pt x="503321" y="587655"/>
                    <a:pt x="511592" y="631103"/>
                  </a:cubicBezTo>
                  <a:cubicBezTo>
                    <a:pt x="514866" y="667989"/>
                    <a:pt x="518288" y="704851"/>
                    <a:pt x="521463" y="741737"/>
                  </a:cubicBezTo>
                  <a:cubicBezTo>
                    <a:pt x="527494" y="811307"/>
                    <a:pt x="533303" y="880877"/>
                    <a:pt x="539113" y="950472"/>
                  </a:cubicBezTo>
                  <a:cubicBezTo>
                    <a:pt x="544454" y="1014612"/>
                    <a:pt x="549353" y="1078727"/>
                    <a:pt x="554572" y="1142866"/>
                  </a:cubicBezTo>
                  <a:cubicBezTo>
                    <a:pt x="554572" y="1146699"/>
                    <a:pt x="554399" y="1150410"/>
                    <a:pt x="554424" y="1154244"/>
                  </a:cubicBezTo>
                  <a:cubicBezTo>
                    <a:pt x="554424" y="1155473"/>
                    <a:pt x="555212" y="1156357"/>
                    <a:pt x="555729" y="1157389"/>
                  </a:cubicBezTo>
                  <a:cubicBezTo>
                    <a:pt x="556787" y="1170586"/>
                    <a:pt x="557846" y="1183782"/>
                    <a:pt x="558904" y="1196979"/>
                  </a:cubicBezTo>
                  <a:cubicBezTo>
                    <a:pt x="545168" y="1160166"/>
                    <a:pt x="528552" y="1121904"/>
                    <a:pt x="509549" y="1083396"/>
                  </a:cubicBezTo>
                  <a:cubicBezTo>
                    <a:pt x="488379" y="1040489"/>
                    <a:pt x="464699" y="997410"/>
                    <a:pt x="439984" y="956296"/>
                  </a:cubicBezTo>
                  <a:cubicBezTo>
                    <a:pt x="413030" y="911473"/>
                    <a:pt x="384918" y="869229"/>
                    <a:pt x="358111" y="831434"/>
                  </a:cubicBezTo>
                  <a:cubicBezTo>
                    <a:pt x="357668" y="827821"/>
                    <a:pt x="357225" y="824233"/>
                    <a:pt x="356954" y="820596"/>
                  </a:cubicBezTo>
                  <a:cubicBezTo>
                    <a:pt x="356437" y="813052"/>
                    <a:pt x="356314" y="805508"/>
                    <a:pt x="356290" y="797988"/>
                  </a:cubicBezTo>
                  <a:cubicBezTo>
                    <a:pt x="356117" y="786610"/>
                    <a:pt x="356782" y="775576"/>
                    <a:pt x="357742" y="764739"/>
                  </a:cubicBezTo>
                  <a:cubicBezTo>
                    <a:pt x="358751" y="753606"/>
                    <a:pt x="360278" y="742695"/>
                    <a:pt x="362296" y="731882"/>
                  </a:cubicBezTo>
                  <a:cubicBezTo>
                    <a:pt x="366308" y="710380"/>
                    <a:pt x="372241" y="689221"/>
                    <a:pt x="381127" y="667743"/>
                  </a:cubicBezTo>
                  <a:cubicBezTo>
                    <a:pt x="382900" y="663860"/>
                    <a:pt x="381176" y="659265"/>
                    <a:pt x="377287" y="657496"/>
                  </a:cubicBezTo>
                  <a:cubicBezTo>
                    <a:pt x="373398" y="655726"/>
                    <a:pt x="368795" y="657422"/>
                    <a:pt x="367022" y="661329"/>
                  </a:cubicBezTo>
                  <a:cubicBezTo>
                    <a:pt x="355945" y="683348"/>
                    <a:pt x="347403" y="705121"/>
                    <a:pt x="342185" y="727729"/>
                  </a:cubicBezTo>
                  <a:cubicBezTo>
                    <a:pt x="340043" y="737019"/>
                    <a:pt x="338517" y="746431"/>
                    <a:pt x="337606" y="755990"/>
                  </a:cubicBezTo>
                  <a:cubicBezTo>
                    <a:pt x="336301" y="769899"/>
                    <a:pt x="336400" y="784103"/>
                    <a:pt x="337360" y="798774"/>
                  </a:cubicBezTo>
                  <a:cubicBezTo>
                    <a:pt x="337483" y="800298"/>
                    <a:pt x="337705" y="801846"/>
                    <a:pt x="337852" y="803370"/>
                  </a:cubicBezTo>
                  <a:cubicBezTo>
                    <a:pt x="301667" y="754466"/>
                    <a:pt x="268878" y="715885"/>
                    <a:pt x="245690" y="694406"/>
                  </a:cubicBezTo>
                  <a:cubicBezTo>
                    <a:pt x="235499" y="684970"/>
                    <a:pt x="226908" y="678679"/>
                    <a:pt x="220557" y="675853"/>
                  </a:cubicBezTo>
                  <a:cubicBezTo>
                    <a:pt x="216126" y="673911"/>
                    <a:pt x="212360" y="673371"/>
                    <a:pt x="209406" y="673813"/>
                  </a:cubicBezTo>
                  <a:cubicBezTo>
                    <a:pt x="205344" y="674378"/>
                    <a:pt x="202514" y="678138"/>
                    <a:pt x="203104" y="682193"/>
                  </a:cubicBezTo>
                  <a:cubicBezTo>
                    <a:pt x="203670" y="686248"/>
                    <a:pt x="207437" y="689074"/>
                    <a:pt x="211498" y="688508"/>
                  </a:cubicBezTo>
                  <a:cubicBezTo>
                    <a:pt x="212877" y="688336"/>
                    <a:pt x="214526" y="689516"/>
                    <a:pt x="216791" y="690868"/>
                  </a:cubicBezTo>
                  <a:cubicBezTo>
                    <a:pt x="221763" y="693841"/>
                    <a:pt x="227819" y="698928"/>
                    <a:pt x="234884" y="705784"/>
                  </a:cubicBezTo>
                  <a:cubicBezTo>
                    <a:pt x="259697" y="729769"/>
                    <a:pt x="295414" y="774789"/>
                    <a:pt x="334751" y="831262"/>
                  </a:cubicBezTo>
                  <a:cubicBezTo>
                    <a:pt x="338320" y="836398"/>
                    <a:pt x="341988" y="841878"/>
                    <a:pt x="345606" y="847210"/>
                  </a:cubicBezTo>
                  <a:cubicBezTo>
                    <a:pt x="346271" y="849004"/>
                    <a:pt x="346936" y="850651"/>
                    <a:pt x="347600" y="851536"/>
                  </a:cubicBezTo>
                  <a:cubicBezTo>
                    <a:pt x="348536" y="852838"/>
                    <a:pt x="349520" y="853747"/>
                    <a:pt x="350530" y="854411"/>
                  </a:cubicBezTo>
                  <a:cubicBezTo>
                    <a:pt x="366702" y="878395"/>
                    <a:pt x="383244" y="903855"/>
                    <a:pt x="399786" y="930542"/>
                  </a:cubicBezTo>
                  <a:cubicBezTo>
                    <a:pt x="397054" y="929093"/>
                    <a:pt x="395011" y="928011"/>
                    <a:pt x="394715" y="927839"/>
                  </a:cubicBezTo>
                  <a:lnTo>
                    <a:pt x="348142" y="901938"/>
                  </a:lnTo>
                  <a:cubicBezTo>
                    <a:pt x="322935" y="888151"/>
                    <a:pt x="297162" y="873481"/>
                    <a:pt x="270429" y="860456"/>
                  </a:cubicBezTo>
                  <a:cubicBezTo>
                    <a:pt x="252681" y="851806"/>
                    <a:pt x="234490" y="843917"/>
                    <a:pt x="216028" y="837012"/>
                  </a:cubicBezTo>
                  <a:cubicBezTo>
                    <a:pt x="184642" y="825265"/>
                    <a:pt x="152420" y="816640"/>
                    <a:pt x="119631" y="812904"/>
                  </a:cubicBezTo>
                  <a:cubicBezTo>
                    <a:pt x="115398" y="812315"/>
                    <a:pt x="111484" y="815288"/>
                    <a:pt x="110893" y="819515"/>
                  </a:cubicBezTo>
                  <a:cubicBezTo>
                    <a:pt x="110327" y="823742"/>
                    <a:pt x="113281" y="827649"/>
                    <a:pt x="117539" y="828239"/>
                  </a:cubicBezTo>
                  <a:cubicBezTo>
                    <a:pt x="148752" y="833228"/>
                    <a:pt x="179054" y="843278"/>
                    <a:pt x="208741" y="855492"/>
                  </a:cubicBezTo>
                  <a:cubicBezTo>
                    <a:pt x="219548" y="859940"/>
                    <a:pt x="230083" y="865076"/>
                    <a:pt x="240693" y="870016"/>
                  </a:cubicBezTo>
                  <a:lnTo>
                    <a:pt x="231634" y="870507"/>
                  </a:lnTo>
                  <a:cubicBezTo>
                    <a:pt x="225702" y="870949"/>
                    <a:pt x="219819" y="871637"/>
                    <a:pt x="213935" y="872473"/>
                  </a:cubicBezTo>
                  <a:cubicBezTo>
                    <a:pt x="200618" y="874341"/>
                    <a:pt x="187449" y="876946"/>
                    <a:pt x="174107" y="878887"/>
                  </a:cubicBezTo>
                  <a:cubicBezTo>
                    <a:pt x="160223" y="881025"/>
                    <a:pt x="146512" y="882254"/>
                    <a:pt x="132949" y="883040"/>
                  </a:cubicBezTo>
                  <a:cubicBezTo>
                    <a:pt x="119090" y="883851"/>
                    <a:pt x="105379" y="884023"/>
                    <a:pt x="91717" y="883458"/>
                  </a:cubicBezTo>
                  <a:cubicBezTo>
                    <a:pt x="64516" y="882327"/>
                    <a:pt x="37463" y="878420"/>
                    <a:pt x="10090" y="870630"/>
                  </a:cubicBezTo>
                  <a:cubicBezTo>
                    <a:pt x="6004" y="869352"/>
                    <a:pt x="1647" y="871613"/>
                    <a:pt x="367" y="875692"/>
                  </a:cubicBezTo>
                  <a:cubicBezTo>
                    <a:pt x="-938" y="879772"/>
                    <a:pt x="1352" y="884121"/>
                    <a:pt x="5413" y="885399"/>
                  </a:cubicBezTo>
                  <a:cubicBezTo>
                    <a:pt x="33746" y="895180"/>
                    <a:pt x="61932" y="901373"/>
                    <a:pt x="90486" y="903609"/>
                  </a:cubicBezTo>
                  <a:cubicBezTo>
                    <a:pt x="104960" y="904739"/>
                    <a:pt x="119533" y="904862"/>
                    <a:pt x="134204" y="903953"/>
                  </a:cubicBezTo>
                  <a:cubicBezTo>
                    <a:pt x="148506" y="903044"/>
                    <a:pt x="162882" y="901004"/>
                    <a:pt x="177430" y="898350"/>
                  </a:cubicBezTo>
                  <a:cubicBezTo>
                    <a:pt x="190649" y="895770"/>
                    <a:pt x="203695" y="892575"/>
                    <a:pt x="216889" y="890019"/>
                  </a:cubicBezTo>
                  <a:cubicBezTo>
                    <a:pt x="222354" y="888938"/>
                    <a:pt x="227843" y="887955"/>
                    <a:pt x="233382" y="887218"/>
                  </a:cubicBezTo>
                  <a:lnTo>
                    <a:pt x="254256" y="884785"/>
                  </a:lnTo>
                  <a:cubicBezTo>
                    <a:pt x="255463" y="884662"/>
                    <a:pt x="257924" y="883163"/>
                    <a:pt x="260017" y="882204"/>
                  </a:cubicBezTo>
                  <a:cubicBezTo>
                    <a:pt x="260829" y="882524"/>
                    <a:pt x="261666" y="882696"/>
                    <a:pt x="262527" y="882721"/>
                  </a:cubicBezTo>
                  <a:cubicBezTo>
                    <a:pt x="261961" y="882524"/>
                    <a:pt x="261272" y="882180"/>
                    <a:pt x="260730" y="881910"/>
                  </a:cubicBezTo>
                  <a:cubicBezTo>
                    <a:pt x="262183" y="881344"/>
                    <a:pt x="263315" y="881172"/>
                    <a:pt x="263610" y="882131"/>
                  </a:cubicBezTo>
                  <a:cubicBezTo>
                    <a:pt x="263684" y="882376"/>
                    <a:pt x="263684" y="882548"/>
                    <a:pt x="263610" y="882671"/>
                  </a:cubicBezTo>
                  <a:cubicBezTo>
                    <a:pt x="264398" y="882573"/>
                    <a:pt x="265087" y="882008"/>
                    <a:pt x="265851" y="881664"/>
                  </a:cubicBezTo>
                  <a:cubicBezTo>
                    <a:pt x="290811" y="893754"/>
                    <a:pt x="315501" y="906238"/>
                    <a:pt x="339329" y="918476"/>
                  </a:cubicBezTo>
                  <a:lnTo>
                    <a:pt x="387330" y="942412"/>
                  </a:lnTo>
                  <a:cubicBezTo>
                    <a:pt x="388266" y="942854"/>
                    <a:pt x="404537" y="950399"/>
                    <a:pt x="410790" y="953765"/>
                  </a:cubicBezTo>
                  <a:cubicBezTo>
                    <a:pt x="410519" y="953126"/>
                    <a:pt x="410322" y="952414"/>
                    <a:pt x="410199" y="952020"/>
                  </a:cubicBezTo>
                  <a:cubicBezTo>
                    <a:pt x="410543" y="952782"/>
                    <a:pt x="411011" y="953495"/>
                    <a:pt x="411626" y="954109"/>
                  </a:cubicBezTo>
                  <a:cubicBezTo>
                    <a:pt x="412020" y="954232"/>
                    <a:pt x="412291" y="954355"/>
                    <a:pt x="412193" y="954527"/>
                  </a:cubicBezTo>
                  <a:lnTo>
                    <a:pt x="412143" y="954576"/>
                  </a:lnTo>
                  <a:cubicBezTo>
                    <a:pt x="412956" y="955264"/>
                    <a:pt x="413990" y="955191"/>
                    <a:pt x="414950" y="955461"/>
                  </a:cubicBezTo>
                  <a:cubicBezTo>
                    <a:pt x="417288" y="959344"/>
                    <a:pt x="419651" y="963128"/>
                    <a:pt x="422014" y="967060"/>
                  </a:cubicBezTo>
                  <a:cubicBezTo>
                    <a:pt x="446384" y="1007780"/>
                    <a:pt x="470237" y="1050146"/>
                    <a:pt x="491776" y="1092292"/>
                  </a:cubicBezTo>
                  <a:cubicBezTo>
                    <a:pt x="522694" y="1152819"/>
                    <a:pt x="548344" y="1212436"/>
                    <a:pt x="564516" y="1266353"/>
                  </a:cubicBezTo>
                  <a:cubicBezTo>
                    <a:pt x="565156" y="1274487"/>
                    <a:pt x="565821" y="1282596"/>
                    <a:pt x="566486" y="1290730"/>
                  </a:cubicBezTo>
                  <a:cubicBezTo>
                    <a:pt x="564615" y="1286405"/>
                    <a:pt x="563064" y="1281957"/>
                    <a:pt x="561095" y="1277681"/>
                  </a:cubicBezTo>
                  <a:cubicBezTo>
                    <a:pt x="552873" y="1259791"/>
                    <a:pt x="543741" y="1242270"/>
                    <a:pt x="534879" y="1224846"/>
                  </a:cubicBezTo>
                  <a:cubicBezTo>
                    <a:pt x="516909" y="1189557"/>
                    <a:pt x="497832" y="1154268"/>
                    <a:pt x="476687" y="1120331"/>
                  </a:cubicBezTo>
                  <a:cubicBezTo>
                    <a:pt x="455394" y="1086148"/>
                    <a:pt x="432009" y="1053317"/>
                    <a:pt x="405719" y="1023114"/>
                  </a:cubicBezTo>
                  <a:cubicBezTo>
                    <a:pt x="385583" y="1000137"/>
                    <a:pt x="361361" y="979519"/>
                    <a:pt x="333668" y="968657"/>
                  </a:cubicBezTo>
                  <a:cubicBezTo>
                    <a:pt x="314566" y="961162"/>
                    <a:pt x="293814" y="958238"/>
                    <a:pt x="271635" y="962047"/>
                  </a:cubicBezTo>
                  <a:cubicBezTo>
                    <a:pt x="246552" y="966397"/>
                    <a:pt x="225086" y="979470"/>
                    <a:pt x="209775" y="997803"/>
                  </a:cubicBezTo>
                  <a:cubicBezTo>
                    <a:pt x="194587" y="1016037"/>
                    <a:pt x="185455" y="1039407"/>
                    <a:pt x="184987" y="1064301"/>
                  </a:cubicBezTo>
                  <a:cubicBezTo>
                    <a:pt x="184642" y="1082978"/>
                    <a:pt x="189836" y="1104161"/>
                    <a:pt x="201234" y="1119913"/>
                  </a:cubicBezTo>
                  <a:cubicBezTo>
                    <a:pt x="209357" y="1131144"/>
                    <a:pt x="220508" y="1139696"/>
                    <a:pt x="234859" y="1143112"/>
                  </a:cubicBezTo>
                  <a:cubicBezTo>
                    <a:pt x="248693" y="1146405"/>
                    <a:pt x="265383" y="1143726"/>
                    <a:pt x="279759" y="1136526"/>
                  </a:cubicBezTo>
                  <a:cubicBezTo>
                    <a:pt x="294307" y="1129252"/>
                    <a:pt x="306368" y="1117456"/>
                    <a:pt x="311095" y="1103522"/>
                  </a:cubicBezTo>
                  <a:cubicBezTo>
                    <a:pt x="315821" y="1089515"/>
                    <a:pt x="311538" y="1076146"/>
                    <a:pt x="302430" y="1067078"/>
                  </a:cubicBezTo>
                  <a:cubicBezTo>
                    <a:pt x="293740" y="1058428"/>
                    <a:pt x="280669" y="1053710"/>
                    <a:pt x="267327" y="1056339"/>
                  </a:cubicBezTo>
                  <a:cubicBezTo>
                    <a:pt x="263118" y="1057126"/>
                    <a:pt x="260337" y="1061156"/>
                    <a:pt x="261124" y="1065358"/>
                  </a:cubicBezTo>
                  <a:cubicBezTo>
                    <a:pt x="261912" y="1069560"/>
                    <a:pt x="265974" y="1072337"/>
                    <a:pt x="270183" y="1071551"/>
                  </a:cubicBezTo>
                  <a:cubicBezTo>
                    <a:pt x="278159" y="1070150"/>
                    <a:pt x="285863" y="1073124"/>
                    <a:pt x="290934" y="1078358"/>
                  </a:cubicBezTo>
                  <a:cubicBezTo>
                    <a:pt x="295734" y="1083347"/>
                    <a:pt x="297999" y="1090547"/>
                    <a:pt x="295316" y="1098067"/>
                  </a:cubicBezTo>
                  <a:cubicBezTo>
                    <a:pt x="291747" y="1107970"/>
                    <a:pt x="282589" y="1115883"/>
                    <a:pt x="272078" y="1120921"/>
                  </a:cubicBezTo>
                  <a:cubicBezTo>
                    <a:pt x="261469" y="1126008"/>
                    <a:pt x="249284" y="1128121"/>
                    <a:pt x="239216" y="1125541"/>
                  </a:cubicBezTo>
                  <a:cubicBezTo>
                    <a:pt x="226810" y="1122371"/>
                    <a:pt x="218194" y="1113426"/>
                    <a:pt x="212606" y="1102613"/>
                  </a:cubicBezTo>
                  <a:cubicBezTo>
                    <a:pt x="206600" y="1091014"/>
                    <a:pt x="204064" y="1077178"/>
                    <a:pt x="204483" y="1064793"/>
                  </a:cubicBezTo>
                  <a:cubicBezTo>
                    <a:pt x="205123" y="1044519"/>
                    <a:pt x="212778" y="1025597"/>
                    <a:pt x="225333" y="1010852"/>
                  </a:cubicBezTo>
                  <a:cubicBezTo>
                    <a:pt x="237739" y="996304"/>
                    <a:pt x="254995" y="985909"/>
                    <a:pt x="275131" y="982591"/>
                  </a:cubicBezTo>
                  <a:cubicBezTo>
                    <a:pt x="298073" y="978708"/>
                    <a:pt x="319095" y="983746"/>
                    <a:pt x="338000" y="993674"/>
                  </a:cubicBezTo>
                  <a:cubicBezTo>
                    <a:pt x="357717" y="1004020"/>
                    <a:pt x="375219" y="1019625"/>
                    <a:pt x="390309" y="1036655"/>
                  </a:cubicBezTo>
                  <a:cubicBezTo>
                    <a:pt x="416254" y="1065751"/>
                    <a:pt x="439344" y="1097501"/>
                    <a:pt x="460538" y="1130505"/>
                  </a:cubicBezTo>
                  <a:cubicBezTo>
                    <a:pt x="481881" y="1163730"/>
                    <a:pt x="501327" y="1198208"/>
                    <a:pt x="519617" y="1232759"/>
                  </a:cubicBezTo>
                  <a:cubicBezTo>
                    <a:pt x="528676" y="1249839"/>
                    <a:pt x="538005" y="1267016"/>
                    <a:pt x="546473" y="1284562"/>
                  </a:cubicBezTo>
                  <a:cubicBezTo>
                    <a:pt x="552061" y="1296112"/>
                    <a:pt x="557279" y="1307834"/>
                    <a:pt x="561809" y="1319777"/>
                  </a:cubicBezTo>
                  <a:cubicBezTo>
                    <a:pt x="562449" y="1321522"/>
                    <a:pt x="567667" y="1329755"/>
                    <a:pt x="570104" y="1335849"/>
                  </a:cubicBezTo>
                  <a:cubicBezTo>
                    <a:pt x="570227" y="1337520"/>
                    <a:pt x="570375" y="1339216"/>
                    <a:pt x="570498" y="1340887"/>
                  </a:cubicBezTo>
                  <a:cubicBezTo>
                    <a:pt x="570154" y="1341329"/>
                    <a:pt x="568923" y="1342484"/>
                    <a:pt x="569489" y="1342607"/>
                  </a:cubicBezTo>
                  <a:cubicBezTo>
                    <a:pt x="569735" y="1342017"/>
                    <a:pt x="570080" y="1341452"/>
                    <a:pt x="570498" y="1340911"/>
                  </a:cubicBezTo>
                  <a:cubicBezTo>
                    <a:pt x="570523" y="1341280"/>
                    <a:pt x="570572" y="1341673"/>
                    <a:pt x="570597" y="1342042"/>
                  </a:cubicBezTo>
                  <a:cubicBezTo>
                    <a:pt x="570326" y="1342288"/>
                    <a:pt x="570104" y="1342607"/>
                    <a:pt x="569587" y="1342607"/>
                  </a:cubicBezTo>
                  <a:lnTo>
                    <a:pt x="569489" y="1342607"/>
                  </a:lnTo>
                  <a:cubicBezTo>
                    <a:pt x="568307" y="1345335"/>
                    <a:pt x="569095" y="1348505"/>
                    <a:pt x="571286" y="1350643"/>
                  </a:cubicBezTo>
                  <a:cubicBezTo>
                    <a:pt x="577268" y="1426087"/>
                    <a:pt x="583545" y="1501579"/>
                    <a:pt x="589452" y="1576998"/>
                  </a:cubicBezTo>
                  <a:cubicBezTo>
                    <a:pt x="589772" y="1581250"/>
                    <a:pt x="593490" y="1584469"/>
                    <a:pt x="597748" y="1584150"/>
                  </a:cubicBezTo>
                  <a:cubicBezTo>
                    <a:pt x="602031" y="1583830"/>
                    <a:pt x="605231" y="1580119"/>
                    <a:pt x="604911" y="1575843"/>
                  </a:cubicBezTo>
                  <a:cubicBezTo>
                    <a:pt x="600062" y="1506298"/>
                    <a:pt x="595213" y="1436678"/>
                    <a:pt x="590388" y="1367083"/>
                  </a:cubicBezTo>
                  <a:cubicBezTo>
                    <a:pt x="590732" y="1366715"/>
                    <a:pt x="591299" y="1366666"/>
                    <a:pt x="591569" y="1366199"/>
                  </a:cubicBezTo>
                  <a:cubicBezTo>
                    <a:pt x="593711" y="1362611"/>
                    <a:pt x="595016" y="1356565"/>
                    <a:pt x="595286" y="1349144"/>
                  </a:cubicBezTo>
                  <a:cubicBezTo>
                    <a:pt x="595951" y="1331500"/>
                    <a:pt x="591545" y="1304320"/>
                    <a:pt x="592554" y="1294220"/>
                  </a:cubicBezTo>
                  <a:cubicBezTo>
                    <a:pt x="593194" y="1287757"/>
                    <a:pt x="594302" y="1281368"/>
                    <a:pt x="595188" y="1274929"/>
                  </a:cubicBezTo>
                  <a:cubicBezTo>
                    <a:pt x="595434" y="1274732"/>
                    <a:pt x="595656" y="1274659"/>
                    <a:pt x="595902" y="1274413"/>
                  </a:cubicBezTo>
                  <a:cubicBezTo>
                    <a:pt x="596542" y="1273750"/>
                    <a:pt x="597600" y="1272177"/>
                    <a:pt x="598634" y="1269768"/>
                  </a:cubicBezTo>
                  <a:cubicBezTo>
                    <a:pt x="601884" y="1262322"/>
                    <a:pt x="608185" y="1241950"/>
                    <a:pt x="609170" y="1239394"/>
                  </a:cubicBezTo>
                  <a:lnTo>
                    <a:pt x="616604" y="1222536"/>
                  </a:lnTo>
                  <a:cubicBezTo>
                    <a:pt x="621059" y="1213739"/>
                    <a:pt x="626130" y="1205236"/>
                    <a:pt x="631595" y="1196979"/>
                  </a:cubicBezTo>
                  <a:cubicBezTo>
                    <a:pt x="637084" y="1188648"/>
                    <a:pt x="643017" y="1180612"/>
                    <a:pt x="649195" y="1172847"/>
                  </a:cubicBezTo>
                  <a:cubicBezTo>
                    <a:pt x="669454" y="1147338"/>
                    <a:pt x="700815" y="1119422"/>
                    <a:pt x="735302" y="1103768"/>
                  </a:cubicBezTo>
                  <a:cubicBezTo>
                    <a:pt x="757604" y="1093643"/>
                    <a:pt x="781285" y="1088655"/>
                    <a:pt x="804006" y="1093717"/>
                  </a:cubicBezTo>
                  <a:cubicBezTo>
                    <a:pt x="837902" y="1101065"/>
                    <a:pt x="860721" y="1131046"/>
                    <a:pt x="867269" y="1163115"/>
                  </a:cubicBezTo>
                  <a:cubicBezTo>
                    <a:pt x="873767" y="1194988"/>
                    <a:pt x="864093" y="1229515"/>
                    <a:pt x="830911" y="1246423"/>
                  </a:cubicBezTo>
                  <a:cubicBezTo>
                    <a:pt x="826874" y="1248487"/>
                    <a:pt x="822492" y="1250084"/>
                    <a:pt x="817987" y="1251116"/>
                  </a:cubicBezTo>
                  <a:cubicBezTo>
                    <a:pt x="813483" y="1252149"/>
                    <a:pt x="808880" y="1252665"/>
                    <a:pt x="804350" y="1252517"/>
                  </a:cubicBezTo>
                  <a:cubicBezTo>
                    <a:pt x="788916" y="1252050"/>
                    <a:pt x="776066" y="1241311"/>
                    <a:pt x="770011" y="1228016"/>
                  </a:cubicBezTo>
                  <a:cubicBezTo>
                    <a:pt x="764029" y="1214894"/>
                    <a:pt x="764620" y="1198994"/>
                    <a:pt x="776756" y="1187665"/>
                  </a:cubicBezTo>
                  <a:cubicBezTo>
                    <a:pt x="779537" y="1185085"/>
                    <a:pt x="785888" y="1183021"/>
                    <a:pt x="791821" y="1182627"/>
                  </a:cubicBezTo>
                  <a:cubicBezTo>
                    <a:pt x="794430" y="1182455"/>
                    <a:pt x="796990" y="1182529"/>
                    <a:pt x="799082" y="1183365"/>
                  </a:cubicBezTo>
                  <a:cubicBezTo>
                    <a:pt x="800215" y="1183807"/>
                    <a:pt x="801224" y="1184471"/>
                    <a:pt x="801569" y="1185724"/>
                  </a:cubicBezTo>
                  <a:cubicBezTo>
                    <a:pt x="802652" y="1189877"/>
                    <a:pt x="806886" y="1192359"/>
                    <a:pt x="811046" y="1191278"/>
                  </a:cubicBezTo>
                  <a:cubicBezTo>
                    <a:pt x="815181" y="1190196"/>
                    <a:pt x="817667" y="1185969"/>
                    <a:pt x="816584" y="1181816"/>
                  </a:cubicBezTo>
                  <a:cubicBezTo>
                    <a:pt x="814246" y="1172429"/>
                    <a:pt x="806295" y="1167637"/>
                    <a:pt x="796350" y="1166728"/>
                  </a:cubicBezTo>
                  <a:cubicBezTo>
                    <a:pt x="785002" y="1165696"/>
                    <a:pt x="771266" y="1170438"/>
                    <a:pt x="765605" y="1175476"/>
                  </a:cubicBezTo>
                  <a:cubicBezTo>
                    <a:pt x="747167" y="1191917"/>
                    <a:pt x="745296" y="1215459"/>
                    <a:pt x="753789" y="1235192"/>
                  </a:cubicBezTo>
                  <a:cubicBezTo>
                    <a:pt x="762208" y="1254753"/>
                    <a:pt x="781088" y="1270186"/>
                    <a:pt x="803587" y="1271317"/>
                  </a:cubicBezTo>
                  <a:cubicBezTo>
                    <a:pt x="809716" y="1271636"/>
                    <a:pt x="815969" y="1271095"/>
                    <a:pt x="822098" y="1269793"/>
                  </a:cubicBezTo>
                  <a:cubicBezTo>
                    <a:pt x="828203" y="1268515"/>
                    <a:pt x="834160" y="1266475"/>
                    <a:pt x="839625" y="1263772"/>
                  </a:cubicBezTo>
                  <a:cubicBezTo>
                    <a:pt x="882014" y="1242859"/>
                    <a:pt x="895774" y="1199486"/>
                    <a:pt x="887725" y="1159011"/>
                  </a:cubicBezTo>
                  <a:cubicBezTo>
                    <a:pt x="879798" y="1119152"/>
                    <a:pt x="850481" y="1082634"/>
                    <a:pt x="808363" y="1073615"/>
                  </a:cubicBezTo>
                  <a:cubicBezTo>
                    <a:pt x="781359" y="1067987"/>
                    <a:pt x="753297" y="1073664"/>
                    <a:pt x="727056" y="1086074"/>
                  </a:cubicBezTo>
                  <a:cubicBezTo>
                    <a:pt x="690132" y="1103571"/>
                    <a:pt x="656802" y="1134240"/>
                    <a:pt x="635435" y="1162181"/>
                  </a:cubicBezTo>
                  <a:cubicBezTo>
                    <a:pt x="629133" y="1170463"/>
                    <a:pt x="623078" y="1179015"/>
                    <a:pt x="617465" y="1187862"/>
                  </a:cubicBezTo>
                  <a:cubicBezTo>
                    <a:pt x="615201" y="1191450"/>
                    <a:pt x="613404" y="1195308"/>
                    <a:pt x="611287" y="1198994"/>
                  </a:cubicBezTo>
                  <a:cubicBezTo>
                    <a:pt x="616309" y="1181620"/>
                    <a:pt x="621847" y="1164418"/>
                    <a:pt x="628518" y="1147633"/>
                  </a:cubicBezTo>
                  <a:cubicBezTo>
                    <a:pt x="636346" y="1127949"/>
                    <a:pt x="645257" y="1108658"/>
                    <a:pt x="655054" y="1089834"/>
                  </a:cubicBezTo>
                  <a:cubicBezTo>
                    <a:pt x="664900" y="1070986"/>
                    <a:pt x="675633" y="1052604"/>
                    <a:pt x="687104" y="1034763"/>
                  </a:cubicBezTo>
                  <a:cubicBezTo>
                    <a:pt x="739216" y="953618"/>
                    <a:pt x="830320" y="849250"/>
                    <a:pt x="934446" y="794818"/>
                  </a:cubicBezTo>
                  <a:cubicBezTo>
                    <a:pt x="1003740" y="758595"/>
                    <a:pt x="1078868" y="744538"/>
                    <a:pt x="1152076" y="776534"/>
                  </a:cubicBezTo>
                  <a:cubicBezTo>
                    <a:pt x="1218490" y="805286"/>
                    <a:pt x="1225850" y="883359"/>
                    <a:pt x="1201751" y="951504"/>
                  </a:cubicBezTo>
                  <a:cubicBezTo>
                    <a:pt x="1177701" y="1019527"/>
                    <a:pt x="1121847" y="1079365"/>
                    <a:pt x="1055458" y="1072509"/>
                  </a:cubicBezTo>
                  <a:cubicBezTo>
                    <a:pt x="1016368" y="1068528"/>
                    <a:pt x="996921" y="1029700"/>
                    <a:pt x="998693" y="995788"/>
                  </a:cubicBezTo>
                  <a:cubicBezTo>
                    <a:pt x="999654" y="977676"/>
                    <a:pt x="1006644" y="960671"/>
                    <a:pt x="1020823" y="951332"/>
                  </a:cubicBezTo>
                  <a:cubicBezTo>
                    <a:pt x="1032787" y="943419"/>
                    <a:pt x="1049624" y="941208"/>
                    <a:pt x="1071483" y="947425"/>
                  </a:cubicBezTo>
                  <a:cubicBezTo>
                    <a:pt x="1078203" y="949317"/>
                    <a:pt x="1084899" y="951652"/>
                    <a:pt x="1091348" y="954527"/>
                  </a:cubicBezTo>
                  <a:cubicBezTo>
                    <a:pt x="1097650" y="957378"/>
                    <a:pt x="1103705" y="960720"/>
                    <a:pt x="1109244" y="964775"/>
                  </a:cubicBezTo>
                  <a:cubicBezTo>
                    <a:pt x="1112690" y="967306"/>
                    <a:pt x="1117564" y="966569"/>
                    <a:pt x="1120100" y="963128"/>
                  </a:cubicBezTo>
                  <a:cubicBezTo>
                    <a:pt x="1122635" y="959688"/>
                    <a:pt x="1121897" y="954847"/>
                    <a:pt x="1118450" y="952315"/>
                  </a:cubicBezTo>
                  <a:cubicBezTo>
                    <a:pt x="1112099" y="947573"/>
                    <a:pt x="1105133" y="943591"/>
                    <a:pt x="1097871" y="940225"/>
                  </a:cubicBezTo>
                  <a:cubicBezTo>
                    <a:pt x="1090757" y="936956"/>
                    <a:pt x="1083348" y="934278"/>
                    <a:pt x="1075914" y="932091"/>
                  </a:cubicBezTo>
                  <a:cubicBezTo>
                    <a:pt x="1048295" y="923956"/>
                    <a:pt x="1027027" y="927593"/>
                    <a:pt x="1011740" y="937472"/>
                  </a:cubicBezTo>
                  <a:cubicBezTo>
                    <a:pt x="993106" y="949489"/>
                    <a:pt x="983038" y="971189"/>
                    <a:pt x="981585" y="994829"/>
                  </a:cubicBezTo>
                  <a:cubicBezTo>
                    <a:pt x="978951" y="1037368"/>
                    <a:pt x="1004478" y="1085190"/>
                    <a:pt x="1053513" y="1090670"/>
                  </a:cubicBezTo>
                  <a:cubicBezTo>
                    <a:pt x="1128001" y="1098927"/>
                    <a:pt x="1193037" y="1034394"/>
                    <a:pt x="1220533" y="958189"/>
                  </a:cubicBezTo>
                  <a:cubicBezTo>
                    <a:pt x="1248792" y="879845"/>
                    <a:pt x="1236804" y="790886"/>
                    <a:pt x="1160445" y="757391"/>
                  </a:cubicBezTo>
                  <a:cubicBezTo>
                    <a:pt x="1140432" y="748691"/>
                    <a:pt x="1120297" y="743113"/>
                    <a:pt x="1100136" y="740238"/>
                  </a:cubicBezTo>
                  <a:cubicBezTo>
                    <a:pt x="1100653" y="739746"/>
                    <a:pt x="1101022" y="739427"/>
                    <a:pt x="1101539" y="738911"/>
                  </a:cubicBezTo>
                  <a:cubicBezTo>
                    <a:pt x="1114143" y="726452"/>
                    <a:pt x="1131521" y="707947"/>
                    <a:pt x="1144076" y="694824"/>
                  </a:cubicBezTo>
                  <a:cubicBezTo>
                    <a:pt x="1145134" y="694726"/>
                    <a:pt x="1146119" y="694750"/>
                    <a:pt x="1147374" y="694284"/>
                  </a:cubicBezTo>
                  <a:cubicBezTo>
                    <a:pt x="1152543" y="692367"/>
                    <a:pt x="1163965" y="684650"/>
                    <a:pt x="1165467" y="683938"/>
                  </a:cubicBezTo>
                  <a:cubicBezTo>
                    <a:pt x="1175313" y="679293"/>
                    <a:pt x="1185578" y="675926"/>
                    <a:pt x="1196065" y="673272"/>
                  </a:cubicBezTo>
                  <a:cubicBezTo>
                    <a:pt x="1206723" y="670569"/>
                    <a:pt x="1217579" y="668726"/>
                    <a:pt x="1228484" y="667350"/>
                  </a:cubicBezTo>
                  <a:cubicBezTo>
                    <a:pt x="1248743" y="664598"/>
                    <a:pt x="1268854" y="664376"/>
                    <a:pt x="1288916" y="664794"/>
                  </a:cubicBezTo>
                  <a:cubicBezTo>
                    <a:pt x="1308067" y="665187"/>
                    <a:pt x="1327169" y="666318"/>
                    <a:pt x="1346296" y="667522"/>
                  </a:cubicBezTo>
                  <a:cubicBezTo>
                    <a:pt x="1375515" y="669340"/>
                    <a:pt x="1404759" y="671036"/>
                    <a:pt x="1434126" y="670078"/>
                  </a:cubicBezTo>
                  <a:cubicBezTo>
                    <a:pt x="1438409" y="670053"/>
                    <a:pt x="1441855" y="666539"/>
                    <a:pt x="1441831" y="662288"/>
                  </a:cubicBezTo>
                  <a:cubicBezTo>
                    <a:pt x="1441757" y="657987"/>
                    <a:pt x="1438261" y="654547"/>
                    <a:pt x="1433978" y="654571"/>
                  </a:cubicBezTo>
                  <a:close/>
                  <a:moveTo>
                    <a:pt x="409854" y="951210"/>
                  </a:moveTo>
                  <a:cubicBezTo>
                    <a:pt x="409239" y="949588"/>
                    <a:pt x="409386" y="948236"/>
                    <a:pt x="409780" y="946983"/>
                  </a:cubicBezTo>
                  <a:cubicBezTo>
                    <a:pt x="409928" y="947228"/>
                    <a:pt x="410076" y="947474"/>
                    <a:pt x="410248" y="947745"/>
                  </a:cubicBezTo>
                  <a:cubicBezTo>
                    <a:pt x="410051" y="948900"/>
                    <a:pt x="409460" y="950055"/>
                    <a:pt x="409854" y="951210"/>
                  </a:cubicBezTo>
                  <a:close/>
                  <a:moveTo>
                    <a:pt x="596345" y="1266156"/>
                  </a:moveTo>
                  <a:cubicBezTo>
                    <a:pt x="596345" y="1266082"/>
                    <a:pt x="596370" y="1265984"/>
                    <a:pt x="596370" y="1265910"/>
                  </a:cubicBezTo>
                  <a:cubicBezTo>
                    <a:pt x="596517" y="1266205"/>
                    <a:pt x="596714" y="1266328"/>
                    <a:pt x="596837" y="1266647"/>
                  </a:cubicBezTo>
                  <a:cubicBezTo>
                    <a:pt x="596763" y="1266426"/>
                    <a:pt x="596443" y="1266402"/>
                    <a:pt x="596345" y="1266156"/>
                  </a:cubicBezTo>
                  <a:close/>
                  <a:moveTo>
                    <a:pt x="411602" y="954085"/>
                  </a:moveTo>
                  <a:cubicBezTo>
                    <a:pt x="411774" y="954232"/>
                    <a:pt x="411946" y="954404"/>
                    <a:pt x="412119" y="954552"/>
                  </a:cubicBezTo>
                  <a:cubicBezTo>
                    <a:pt x="411602" y="955240"/>
                    <a:pt x="411134" y="954601"/>
                    <a:pt x="410765" y="953741"/>
                  </a:cubicBezTo>
                  <a:lnTo>
                    <a:pt x="410790" y="953741"/>
                  </a:lnTo>
                  <a:cubicBezTo>
                    <a:pt x="411036" y="953888"/>
                    <a:pt x="411356" y="953986"/>
                    <a:pt x="411602" y="95408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01" name="Google Shape;2601;p35"/>
          <p:cNvGrpSpPr/>
          <p:nvPr/>
        </p:nvGrpSpPr>
        <p:grpSpPr>
          <a:xfrm>
            <a:off x="4179480" y="597210"/>
            <a:ext cx="936763" cy="948959"/>
            <a:chOff x="4179480" y="597210"/>
            <a:chExt cx="936763" cy="948959"/>
          </a:xfrm>
        </p:grpSpPr>
        <p:sp>
          <p:nvSpPr>
            <p:cNvPr id="2602" name="Google Shape;2602;p35"/>
            <p:cNvSpPr/>
            <p:nvPr/>
          </p:nvSpPr>
          <p:spPr>
            <a:xfrm>
              <a:off x="4469286" y="1236339"/>
              <a:ext cx="383218" cy="174676"/>
            </a:xfrm>
            <a:custGeom>
              <a:rect b="b" l="l" r="r" t="t"/>
              <a:pathLst>
                <a:path extrusionOk="0" h="349353" w="766437">
                  <a:moveTo>
                    <a:pt x="198343" y="187576"/>
                  </a:moveTo>
                  <a:cubicBezTo>
                    <a:pt x="190655" y="188678"/>
                    <a:pt x="185529" y="169396"/>
                    <a:pt x="184499" y="165013"/>
                  </a:cubicBezTo>
                  <a:cubicBezTo>
                    <a:pt x="178871" y="141013"/>
                    <a:pt x="181817" y="111839"/>
                    <a:pt x="199972" y="93467"/>
                  </a:cubicBezTo>
                  <a:cubicBezTo>
                    <a:pt x="220713" y="72485"/>
                    <a:pt x="237023" y="101875"/>
                    <a:pt x="237598" y="121468"/>
                  </a:cubicBezTo>
                  <a:cubicBezTo>
                    <a:pt x="238436" y="149899"/>
                    <a:pt x="219994" y="176726"/>
                    <a:pt x="203061" y="198259"/>
                  </a:cubicBezTo>
                  <a:lnTo>
                    <a:pt x="198343" y="187576"/>
                  </a:lnTo>
                  <a:close/>
                  <a:moveTo>
                    <a:pt x="225814" y="278451"/>
                  </a:moveTo>
                  <a:cubicBezTo>
                    <a:pt x="217982" y="285996"/>
                    <a:pt x="210151" y="294164"/>
                    <a:pt x="204690" y="303625"/>
                  </a:cubicBezTo>
                  <a:cubicBezTo>
                    <a:pt x="175877" y="353470"/>
                    <a:pt x="249334" y="369853"/>
                    <a:pt x="256663" y="315553"/>
                  </a:cubicBezTo>
                  <a:cubicBezTo>
                    <a:pt x="258866" y="299194"/>
                    <a:pt x="257405" y="282499"/>
                    <a:pt x="259968" y="266260"/>
                  </a:cubicBezTo>
                  <a:lnTo>
                    <a:pt x="248567" y="258116"/>
                  </a:lnTo>
                  <a:cubicBezTo>
                    <a:pt x="241670" y="259433"/>
                    <a:pt x="230509" y="273924"/>
                    <a:pt x="225814" y="278451"/>
                  </a:cubicBezTo>
                  <a:close/>
                  <a:moveTo>
                    <a:pt x="97798" y="132701"/>
                  </a:moveTo>
                  <a:cubicBezTo>
                    <a:pt x="91667" y="143791"/>
                    <a:pt x="80769" y="153061"/>
                    <a:pt x="76578" y="168007"/>
                  </a:cubicBezTo>
                  <a:cubicBezTo>
                    <a:pt x="72171" y="183672"/>
                    <a:pt x="70303" y="204295"/>
                    <a:pt x="79859" y="218523"/>
                  </a:cubicBezTo>
                  <a:cubicBezTo>
                    <a:pt x="100193" y="248798"/>
                    <a:pt x="127641" y="217037"/>
                    <a:pt x="127880" y="191887"/>
                  </a:cubicBezTo>
                  <a:cubicBezTo>
                    <a:pt x="128096" y="168270"/>
                    <a:pt x="114204" y="152630"/>
                    <a:pt x="104432" y="132821"/>
                  </a:cubicBezTo>
                  <a:lnTo>
                    <a:pt x="97798" y="132701"/>
                  </a:lnTo>
                  <a:close/>
                  <a:moveTo>
                    <a:pt x="12294" y="35407"/>
                  </a:moveTo>
                  <a:cubicBezTo>
                    <a:pt x="1157" y="48485"/>
                    <a:pt x="-3058" y="68988"/>
                    <a:pt x="2331" y="85276"/>
                  </a:cubicBezTo>
                  <a:cubicBezTo>
                    <a:pt x="7480" y="100773"/>
                    <a:pt x="19719" y="102737"/>
                    <a:pt x="27814" y="113659"/>
                  </a:cubicBezTo>
                  <a:lnTo>
                    <a:pt x="39239" y="115336"/>
                  </a:lnTo>
                  <a:cubicBezTo>
                    <a:pt x="48412" y="92509"/>
                    <a:pt x="70087" y="51263"/>
                    <a:pt x="45801" y="30377"/>
                  </a:cubicBezTo>
                  <a:cubicBezTo>
                    <a:pt x="35407" y="21419"/>
                    <a:pt x="20485" y="25802"/>
                    <a:pt x="12294" y="35407"/>
                  </a:cubicBezTo>
                  <a:close/>
                  <a:moveTo>
                    <a:pt x="761279" y="76581"/>
                  </a:moveTo>
                  <a:cubicBezTo>
                    <a:pt x="744250" y="61419"/>
                    <a:pt x="713258" y="78593"/>
                    <a:pt x="700205" y="91144"/>
                  </a:cubicBezTo>
                  <a:cubicBezTo>
                    <a:pt x="695798" y="95407"/>
                    <a:pt x="686912" y="104557"/>
                    <a:pt x="688014" y="110593"/>
                  </a:cubicBezTo>
                  <a:lnTo>
                    <a:pt x="690936" y="132534"/>
                  </a:lnTo>
                  <a:cubicBezTo>
                    <a:pt x="713809" y="139073"/>
                    <a:pt x="740610" y="127144"/>
                    <a:pt x="756561" y="110378"/>
                  </a:cubicBezTo>
                  <a:cubicBezTo>
                    <a:pt x="764369" y="102186"/>
                    <a:pt x="771698" y="85874"/>
                    <a:pt x="761279" y="76581"/>
                  </a:cubicBezTo>
                  <a:close/>
                  <a:moveTo>
                    <a:pt x="665596" y="215361"/>
                  </a:moveTo>
                  <a:cubicBezTo>
                    <a:pt x="665596" y="214810"/>
                    <a:pt x="662722" y="221277"/>
                    <a:pt x="662387" y="222211"/>
                  </a:cubicBezTo>
                  <a:cubicBezTo>
                    <a:pt x="660399" y="227816"/>
                    <a:pt x="658746" y="233660"/>
                    <a:pt x="657884" y="239529"/>
                  </a:cubicBezTo>
                  <a:cubicBezTo>
                    <a:pt x="655537" y="255385"/>
                    <a:pt x="657549" y="295865"/>
                    <a:pt x="682290" y="293230"/>
                  </a:cubicBezTo>
                  <a:cubicBezTo>
                    <a:pt x="694505" y="291936"/>
                    <a:pt x="701834" y="279098"/>
                    <a:pt x="704492" y="268367"/>
                  </a:cubicBezTo>
                  <a:cubicBezTo>
                    <a:pt x="711725" y="239121"/>
                    <a:pt x="693738" y="219505"/>
                    <a:pt x="686817" y="193684"/>
                  </a:cubicBezTo>
                  <a:lnTo>
                    <a:pt x="665596" y="215361"/>
                  </a:lnTo>
                  <a:close/>
                  <a:moveTo>
                    <a:pt x="527712" y="137252"/>
                  </a:moveTo>
                  <a:cubicBezTo>
                    <a:pt x="526491" y="134641"/>
                    <a:pt x="525677" y="142666"/>
                    <a:pt x="525102" y="145492"/>
                  </a:cubicBezTo>
                  <a:cubicBezTo>
                    <a:pt x="524024" y="150809"/>
                    <a:pt x="523258" y="156127"/>
                    <a:pt x="522850" y="161516"/>
                  </a:cubicBezTo>
                  <a:cubicBezTo>
                    <a:pt x="521773" y="176007"/>
                    <a:pt x="522994" y="211217"/>
                    <a:pt x="545987" y="207768"/>
                  </a:cubicBezTo>
                  <a:cubicBezTo>
                    <a:pt x="556309" y="206211"/>
                    <a:pt x="558633" y="193229"/>
                    <a:pt x="558872" y="184726"/>
                  </a:cubicBezTo>
                  <a:cubicBezTo>
                    <a:pt x="559519" y="163648"/>
                    <a:pt x="550537" y="141348"/>
                    <a:pt x="544310" y="121372"/>
                  </a:cubicBezTo>
                  <a:lnTo>
                    <a:pt x="527712" y="137252"/>
                  </a:lnTo>
                  <a:close/>
                  <a:moveTo>
                    <a:pt x="603205" y="5"/>
                  </a:moveTo>
                  <a:cubicBezTo>
                    <a:pt x="578033" y="700"/>
                    <a:pt x="571183" y="45012"/>
                    <a:pt x="571350" y="62689"/>
                  </a:cubicBezTo>
                  <a:cubicBezTo>
                    <a:pt x="571398" y="67743"/>
                    <a:pt x="571806" y="72773"/>
                    <a:pt x="573075" y="77683"/>
                  </a:cubicBezTo>
                  <a:cubicBezTo>
                    <a:pt x="573650" y="79934"/>
                    <a:pt x="577626" y="82449"/>
                    <a:pt x="575925" y="84006"/>
                  </a:cubicBezTo>
                  <a:lnTo>
                    <a:pt x="609480" y="72413"/>
                  </a:lnTo>
                  <a:cubicBezTo>
                    <a:pt x="616761" y="55766"/>
                    <a:pt x="622030" y="38138"/>
                    <a:pt x="619659" y="19790"/>
                  </a:cubicBezTo>
                  <a:cubicBezTo>
                    <a:pt x="618533" y="10928"/>
                    <a:pt x="613815" y="-282"/>
                    <a:pt x="603205" y="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3" name="Google Shape;2603;p35"/>
            <p:cNvSpPr/>
            <p:nvPr/>
          </p:nvSpPr>
          <p:spPr>
            <a:xfrm>
              <a:off x="4378947" y="943839"/>
              <a:ext cx="540161" cy="315704"/>
            </a:xfrm>
            <a:custGeom>
              <a:rect b="b" l="l" r="r" t="t"/>
              <a:pathLst>
                <a:path extrusionOk="0" h="631407" w="1080322">
                  <a:moveTo>
                    <a:pt x="271268" y="429027"/>
                  </a:moveTo>
                  <a:cubicBezTo>
                    <a:pt x="287171" y="537195"/>
                    <a:pt x="151347" y="544309"/>
                    <a:pt x="80046" y="523351"/>
                  </a:cubicBezTo>
                  <a:cubicBezTo>
                    <a:pt x="70634" y="520573"/>
                    <a:pt x="-3063" y="497123"/>
                    <a:pt x="99" y="480884"/>
                  </a:cubicBezTo>
                  <a:cubicBezTo>
                    <a:pt x="338" y="479710"/>
                    <a:pt x="77076" y="418775"/>
                    <a:pt x="122271" y="410128"/>
                  </a:cubicBezTo>
                  <a:cubicBezTo>
                    <a:pt x="167466" y="401506"/>
                    <a:pt x="239821" y="416476"/>
                    <a:pt x="271268" y="429027"/>
                  </a:cubicBezTo>
                  <a:close/>
                  <a:moveTo>
                    <a:pt x="713517" y="1094"/>
                  </a:moveTo>
                  <a:cubicBezTo>
                    <a:pt x="711529" y="568"/>
                    <a:pt x="705422" y="8208"/>
                    <a:pt x="704248" y="9334"/>
                  </a:cubicBezTo>
                  <a:cubicBezTo>
                    <a:pt x="695291" y="17885"/>
                    <a:pt x="686309" y="26436"/>
                    <a:pt x="677064" y="34676"/>
                  </a:cubicBezTo>
                  <a:cubicBezTo>
                    <a:pt x="638168" y="69311"/>
                    <a:pt x="593740" y="97814"/>
                    <a:pt x="578675" y="150533"/>
                  </a:cubicBezTo>
                  <a:cubicBezTo>
                    <a:pt x="573909" y="167156"/>
                    <a:pt x="570675" y="184857"/>
                    <a:pt x="570148" y="202174"/>
                  </a:cubicBezTo>
                  <a:cubicBezTo>
                    <a:pt x="569981" y="207947"/>
                    <a:pt x="569885" y="213935"/>
                    <a:pt x="570651" y="219683"/>
                  </a:cubicBezTo>
                  <a:cubicBezTo>
                    <a:pt x="571082" y="222869"/>
                    <a:pt x="574651" y="231827"/>
                    <a:pt x="574196" y="228642"/>
                  </a:cubicBezTo>
                  <a:lnTo>
                    <a:pt x="579082" y="241288"/>
                  </a:lnTo>
                  <a:cubicBezTo>
                    <a:pt x="598961" y="231037"/>
                    <a:pt x="620804" y="226318"/>
                    <a:pt x="640108" y="214174"/>
                  </a:cubicBezTo>
                  <a:cubicBezTo>
                    <a:pt x="687123" y="184593"/>
                    <a:pt x="712583" y="134174"/>
                    <a:pt x="717948" y="79586"/>
                  </a:cubicBezTo>
                  <a:cubicBezTo>
                    <a:pt x="719960" y="58915"/>
                    <a:pt x="718930" y="38436"/>
                    <a:pt x="716391" y="17861"/>
                  </a:cubicBezTo>
                  <a:cubicBezTo>
                    <a:pt x="716175" y="16137"/>
                    <a:pt x="715912" y="1741"/>
                    <a:pt x="713517" y="1094"/>
                  </a:cubicBezTo>
                  <a:close/>
                  <a:moveTo>
                    <a:pt x="1066406" y="975"/>
                  </a:moveTo>
                  <a:cubicBezTo>
                    <a:pt x="1050814" y="1885"/>
                    <a:pt x="1035222" y="2843"/>
                    <a:pt x="1019654" y="4208"/>
                  </a:cubicBezTo>
                  <a:cubicBezTo>
                    <a:pt x="968567" y="8759"/>
                    <a:pt x="923540" y="28448"/>
                    <a:pt x="885818" y="63754"/>
                  </a:cubicBezTo>
                  <a:cubicBezTo>
                    <a:pt x="873459" y="75323"/>
                    <a:pt x="852479" y="95419"/>
                    <a:pt x="858778" y="114509"/>
                  </a:cubicBezTo>
                  <a:lnTo>
                    <a:pt x="861484" y="129886"/>
                  </a:lnTo>
                  <a:cubicBezTo>
                    <a:pt x="923780" y="172282"/>
                    <a:pt x="1019103" y="113024"/>
                    <a:pt x="1052107" y="58125"/>
                  </a:cubicBezTo>
                  <a:cubicBezTo>
                    <a:pt x="1060682" y="43873"/>
                    <a:pt x="1065975" y="28280"/>
                    <a:pt x="1072992" y="13310"/>
                  </a:cubicBezTo>
                  <a:cubicBezTo>
                    <a:pt x="1073639" y="11945"/>
                    <a:pt x="1080800" y="1885"/>
                    <a:pt x="1080297" y="520"/>
                  </a:cubicBezTo>
                  <a:cubicBezTo>
                    <a:pt x="1079770" y="-846"/>
                    <a:pt x="1067579" y="903"/>
                    <a:pt x="1066406" y="975"/>
                  </a:cubicBezTo>
                  <a:close/>
                  <a:moveTo>
                    <a:pt x="941479" y="540741"/>
                  </a:moveTo>
                  <a:cubicBezTo>
                    <a:pt x="867352" y="486632"/>
                    <a:pt x="788315" y="495423"/>
                    <a:pt x="770136" y="496117"/>
                  </a:cubicBezTo>
                  <a:cubicBezTo>
                    <a:pt x="774376" y="501890"/>
                    <a:pt x="816744" y="578010"/>
                    <a:pt x="841437" y="593052"/>
                  </a:cubicBezTo>
                  <a:cubicBezTo>
                    <a:pt x="891949" y="623831"/>
                    <a:pt x="977190" y="640262"/>
                    <a:pt x="998458" y="626490"/>
                  </a:cubicBezTo>
                  <a:cubicBezTo>
                    <a:pt x="1014241" y="616238"/>
                    <a:pt x="954892" y="550537"/>
                    <a:pt x="941479" y="54074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4" name="Google Shape;2604;p35"/>
            <p:cNvSpPr/>
            <p:nvPr/>
          </p:nvSpPr>
          <p:spPr>
            <a:xfrm>
              <a:off x="4344791" y="798818"/>
              <a:ext cx="732555" cy="747351"/>
            </a:xfrm>
            <a:custGeom>
              <a:rect b="b" l="l" r="r" t="t"/>
              <a:pathLst>
                <a:path extrusionOk="0" h="1494702" w="1465110">
                  <a:moveTo>
                    <a:pt x="5323" y="452097"/>
                  </a:moveTo>
                  <a:lnTo>
                    <a:pt x="6042" y="452792"/>
                  </a:lnTo>
                  <a:cubicBezTo>
                    <a:pt x="3934" y="453318"/>
                    <a:pt x="2353" y="453271"/>
                    <a:pt x="3694" y="451330"/>
                  </a:cubicBezTo>
                  <a:cubicBezTo>
                    <a:pt x="4173" y="451594"/>
                    <a:pt x="4652" y="451786"/>
                    <a:pt x="5155" y="451953"/>
                  </a:cubicBezTo>
                  <a:lnTo>
                    <a:pt x="5323" y="452097"/>
                  </a:lnTo>
                  <a:close/>
                  <a:moveTo>
                    <a:pt x="1169133" y="14129"/>
                  </a:moveTo>
                  <a:lnTo>
                    <a:pt x="1168942" y="14464"/>
                  </a:lnTo>
                  <a:cubicBezTo>
                    <a:pt x="1169900" y="14392"/>
                    <a:pt x="1170642" y="14152"/>
                    <a:pt x="1170235" y="13530"/>
                  </a:cubicBezTo>
                  <a:cubicBezTo>
                    <a:pt x="1169900" y="13721"/>
                    <a:pt x="1169564" y="13889"/>
                    <a:pt x="1169205" y="14009"/>
                  </a:cubicBezTo>
                  <a:lnTo>
                    <a:pt x="1169133" y="14129"/>
                  </a:lnTo>
                  <a:close/>
                  <a:moveTo>
                    <a:pt x="746380" y="358012"/>
                  </a:moveTo>
                  <a:cubicBezTo>
                    <a:pt x="746237" y="357413"/>
                    <a:pt x="746189" y="356815"/>
                    <a:pt x="746189" y="356216"/>
                  </a:cubicBezTo>
                  <a:cubicBezTo>
                    <a:pt x="745494" y="356072"/>
                    <a:pt x="746308" y="357605"/>
                    <a:pt x="746380" y="358012"/>
                  </a:cubicBezTo>
                  <a:close/>
                  <a:moveTo>
                    <a:pt x="127352" y="762926"/>
                  </a:moveTo>
                  <a:cubicBezTo>
                    <a:pt x="127807" y="762902"/>
                    <a:pt x="128262" y="762950"/>
                    <a:pt x="128693" y="763046"/>
                  </a:cubicBezTo>
                  <a:cubicBezTo>
                    <a:pt x="128166" y="762687"/>
                    <a:pt x="127376" y="762232"/>
                    <a:pt x="127352" y="762926"/>
                  </a:cubicBezTo>
                  <a:close/>
                  <a:moveTo>
                    <a:pt x="383935" y="565487"/>
                  </a:moveTo>
                  <a:lnTo>
                    <a:pt x="383935" y="565823"/>
                  </a:lnTo>
                  <a:lnTo>
                    <a:pt x="383959" y="565870"/>
                  </a:lnTo>
                  <a:cubicBezTo>
                    <a:pt x="384055" y="565583"/>
                    <a:pt x="384414" y="564649"/>
                    <a:pt x="383839" y="564793"/>
                  </a:cubicBezTo>
                  <a:lnTo>
                    <a:pt x="383887" y="565128"/>
                  </a:lnTo>
                  <a:cubicBezTo>
                    <a:pt x="383911" y="565248"/>
                    <a:pt x="383911" y="565367"/>
                    <a:pt x="383935" y="565487"/>
                  </a:cubicBezTo>
                  <a:close/>
                  <a:moveTo>
                    <a:pt x="1464852" y="440073"/>
                  </a:moveTo>
                  <a:cubicBezTo>
                    <a:pt x="1463750" y="444097"/>
                    <a:pt x="1459607" y="446492"/>
                    <a:pt x="1455607" y="445390"/>
                  </a:cubicBezTo>
                  <a:cubicBezTo>
                    <a:pt x="1433046" y="440049"/>
                    <a:pt x="1410747" y="435474"/>
                    <a:pt x="1388473" y="432288"/>
                  </a:cubicBezTo>
                  <a:cubicBezTo>
                    <a:pt x="1373576" y="430133"/>
                    <a:pt x="1358727" y="428743"/>
                    <a:pt x="1343782" y="428192"/>
                  </a:cubicBezTo>
                  <a:cubicBezTo>
                    <a:pt x="1331495" y="427737"/>
                    <a:pt x="1319160" y="427809"/>
                    <a:pt x="1306706" y="428839"/>
                  </a:cubicBezTo>
                  <a:cubicBezTo>
                    <a:pt x="1294635" y="429797"/>
                    <a:pt x="1282444" y="431474"/>
                    <a:pt x="1270085" y="434276"/>
                  </a:cubicBezTo>
                  <a:cubicBezTo>
                    <a:pt x="1258733" y="436791"/>
                    <a:pt x="1246829" y="439546"/>
                    <a:pt x="1235596" y="443690"/>
                  </a:cubicBezTo>
                  <a:cubicBezTo>
                    <a:pt x="1228411" y="446324"/>
                    <a:pt x="1221489" y="449486"/>
                    <a:pt x="1215238" y="453606"/>
                  </a:cubicBezTo>
                  <a:cubicBezTo>
                    <a:pt x="1208724" y="460097"/>
                    <a:pt x="1202353" y="466732"/>
                    <a:pt x="1196269" y="473606"/>
                  </a:cubicBezTo>
                  <a:lnTo>
                    <a:pt x="1187240" y="484169"/>
                  </a:lnTo>
                  <a:cubicBezTo>
                    <a:pt x="1190617" y="483403"/>
                    <a:pt x="1193970" y="482516"/>
                    <a:pt x="1197371" y="481918"/>
                  </a:cubicBezTo>
                  <a:cubicBezTo>
                    <a:pt x="1231142" y="475906"/>
                    <a:pt x="1265750" y="478325"/>
                    <a:pt x="1299449" y="493750"/>
                  </a:cubicBezTo>
                  <a:cubicBezTo>
                    <a:pt x="1368594" y="525511"/>
                    <a:pt x="1393455" y="596985"/>
                    <a:pt x="1381336" y="661560"/>
                  </a:cubicBezTo>
                  <a:cubicBezTo>
                    <a:pt x="1369265" y="725848"/>
                    <a:pt x="1320717" y="782974"/>
                    <a:pt x="1244147" y="786376"/>
                  </a:cubicBezTo>
                  <a:cubicBezTo>
                    <a:pt x="1192126" y="788651"/>
                    <a:pt x="1162259" y="753082"/>
                    <a:pt x="1156368" y="717177"/>
                  </a:cubicBezTo>
                  <a:cubicBezTo>
                    <a:pt x="1152727" y="695069"/>
                    <a:pt x="1158308" y="672889"/>
                    <a:pt x="1172846" y="658877"/>
                  </a:cubicBezTo>
                  <a:cubicBezTo>
                    <a:pt x="1185444" y="646757"/>
                    <a:pt x="1204892" y="640290"/>
                    <a:pt x="1231716" y="645967"/>
                  </a:cubicBezTo>
                  <a:cubicBezTo>
                    <a:pt x="1235668" y="646805"/>
                    <a:pt x="1238878" y="648530"/>
                    <a:pt x="1241632" y="650734"/>
                  </a:cubicBezTo>
                  <a:cubicBezTo>
                    <a:pt x="1244458" y="652985"/>
                    <a:pt x="1246709" y="655716"/>
                    <a:pt x="1248841" y="658255"/>
                  </a:cubicBezTo>
                  <a:cubicBezTo>
                    <a:pt x="1250039" y="659668"/>
                    <a:pt x="1250853" y="661225"/>
                    <a:pt x="1252290" y="661680"/>
                  </a:cubicBezTo>
                  <a:cubicBezTo>
                    <a:pt x="1256098" y="662830"/>
                    <a:pt x="1258254" y="666877"/>
                    <a:pt x="1257080" y="670710"/>
                  </a:cubicBezTo>
                  <a:cubicBezTo>
                    <a:pt x="1255930" y="674518"/>
                    <a:pt x="1251883" y="676674"/>
                    <a:pt x="1248051" y="675500"/>
                  </a:cubicBezTo>
                  <a:cubicBezTo>
                    <a:pt x="1246566" y="675045"/>
                    <a:pt x="1245153" y="674351"/>
                    <a:pt x="1243811" y="673464"/>
                  </a:cubicBezTo>
                  <a:cubicBezTo>
                    <a:pt x="1241081" y="671620"/>
                    <a:pt x="1238638" y="668650"/>
                    <a:pt x="1235956" y="665584"/>
                  </a:cubicBezTo>
                  <a:cubicBezTo>
                    <a:pt x="1234087" y="663428"/>
                    <a:pt x="1232076" y="661057"/>
                    <a:pt x="1228723" y="660386"/>
                  </a:cubicBezTo>
                  <a:cubicBezTo>
                    <a:pt x="1208125" y="656243"/>
                    <a:pt x="1193060" y="660458"/>
                    <a:pt x="1183504" y="669848"/>
                  </a:cubicBezTo>
                  <a:cubicBezTo>
                    <a:pt x="1172534" y="680626"/>
                    <a:pt x="1169061" y="697704"/>
                    <a:pt x="1171983" y="714543"/>
                  </a:cubicBezTo>
                  <a:cubicBezTo>
                    <a:pt x="1177013" y="743405"/>
                    <a:pt x="1201443" y="771741"/>
                    <a:pt x="1243332" y="769513"/>
                  </a:cubicBezTo>
                  <a:cubicBezTo>
                    <a:pt x="1310825" y="765944"/>
                    <a:pt x="1352931" y="714974"/>
                    <a:pt x="1363134" y="658207"/>
                  </a:cubicBezTo>
                  <a:cubicBezTo>
                    <a:pt x="1373289" y="601727"/>
                    <a:pt x="1351853" y="539116"/>
                    <a:pt x="1291234" y="511762"/>
                  </a:cubicBezTo>
                  <a:cubicBezTo>
                    <a:pt x="1261391" y="498253"/>
                    <a:pt x="1230782" y="496457"/>
                    <a:pt x="1200940" y="501846"/>
                  </a:cubicBezTo>
                  <a:cubicBezTo>
                    <a:pt x="1154859" y="510181"/>
                    <a:pt x="1110550" y="535523"/>
                    <a:pt x="1073115" y="562996"/>
                  </a:cubicBezTo>
                  <a:cubicBezTo>
                    <a:pt x="1020424" y="601416"/>
                    <a:pt x="971492" y="646925"/>
                    <a:pt x="925819" y="696147"/>
                  </a:cubicBezTo>
                  <a:cubicBezTo>
                    <a:pt x="899593" y="724411"/>
                    <a:pt x="874780" y="754112"/>
                    <a:pt x="850661" y="784268"/>
                  </a:cubicBezTo>
                  <a:cubicBezTo>
                    <a:pt x="853607" y="784771"/>
                    <a:pt x="856553" y="785154"/>
                    <a:pt x="859475" y="785801"/>
                  </a:cubicBezTo>
                  <a:cubicBezTo>
                    <a:pt x="867283" y="787501"/>
                    <a:pt x="874995" y="789705"/>
                    <a:pt x="882636" y="791885"/>
                  </a:cubicBezTo>
                  <a:cubicBezTo>
                    <a:pt x="899018" y="796747"/>
                    <a:pt x="914921" y="802735"/>
                    <a:pt x="930130" y="810184"/>
                  </a:cubicBezTo>
                  <a:cubicBezTo>
                    <a:pt x="940261" y="815166"/>
                    <a:pt x="950104" y="820723"/>
                    <a:pt x="959613" y="826855"/>
                  </a:cubicBezTo>
                  <a:cubicBezTo>
                    <a:pt x="983109" y="841993"/>
                    <a:pt x="1004616" y="860245"/>
                    <a:pt x="1024807" y="879742"/>
                  </a:cubicBezTo>
                  <a:cubicBezTo>
                    <a:pt x="1027872" y="882544"/>
                    <a:pt x="1028112" y="887335"/>
                    <a:pt x="1025310" y="890401"/>
                  </a:cubicBezTo>
                  <a:cubicBezTo>
                    <a:pt x="1022507" y="893490"/>
                    <a:pt x="1017741" y="893706"/>
                    <a:pt x="1014651" y="890904"/>
                  </a:cubicBezTo>
                  <a:cubicBezTo>
                    <a:pt x="994126" y="873371"/>
                    <a:pt x="972067" y="857754"/>
                    <a:pt x="949003" y="843933"/>
                  </a:cubicBezTo>
                  <a:cubicBezTo>
                    <a:pt x="939830" y="838448"/>
                    <a:pt x="930513" y="833202"/>
                    <a:pt x="921004" y="828316"/>
                  </a:cubicBezTo>
                  <a:cubicBezTo>
                    <a:pt x="906826" y="821011"/>
                    <a:pt x="892312" y="814304"/>
                    <a:pt x="877127" y="809011"/>
                  </a:cubicBezTo>
                  <a:cubicBezTo>
                    <a:pt x="869966" y="806448"/>
                    <a:pt x="862733" y="803885"/>
                    <a:pt x="855404" y="801729"/>
                  </a:cubicBezTo>
                  <a:cubicBezTo>
                    <a:pt x="850637" y="800340"/>
                    <a:pt x="845847" y="799070"/>
                    <a:pt x="840985" y="798136"/>
                  </a:cubicBezTo>
                  <a:cubicBezTo>
                    <a:pt x="840818" y="798112"/>
                    <a:pt x="840267" y="797849"/>
                    <a:pt x="839884" y="797681"/>
                  </a:cubicBezTo>
                  <a:cubicBezTo>
                    <a:pt x="805083" y="842017"/>
                    <a:pt x="772223" y="887430"/>
                    <a:pt x="741638" y="932365"/>
                  </a:cubicBezTo>
                  <a:cubicBezTo>
                    <a:pt x="730908" y="948102"/>
                    <a:pt x="690934" y="1005228"/>
                    <a:pt x="664565" y="1051288"/>
                  </a:cubicBezTo>
                  <a:cubicBezTo>
                    <a:pt x="652781" y="1071863"/>
                    <a:pt x="643871" y="1089588"/>
                    <a:pt x="642051" y="1100271"/>
                  </a:cubicBezTo>
                  <a:cubicBezTo>
                    <a:pt x="642003" y="1104391"/>
                    <a:pt x="641955" y="1108678"/>
                    <a:pt x="641884" y="1112774"/>
                  </a:cubicBezTo>
                  <a:cubicBezTo>
                    <a:pt x="641548" y="1138978"/>
                    <a:pt x="641213" y="1164415"/>
                    <a:pt x="640902" y="1188966"/>
                  </a:cubicBezTo>
                  <a:cubicBezTo>
                    <a:pt x="640997" y="1189374"/>
                    <a:pt x="641117" y="1189757"/>
                    <a:pt x="641213" y="1190164"/>
                  </a:cubicBezTo>
                  <a:cubicBezTo>
                    <a:pt x="652589" y="1167577"/>
                    <a:pt x="667391" y="1139553"/>
                    <a:pt x="684779" y="1110594"/>
                  </a:cubicBezTo>
                  <a:cubicBezTo>
                    <a:pt x="709233" y="1069851"/>
                    <a:pt x="738692" y="1027312"/>
                    <a:pt x="770451" y="995240"/>
                  </a:cubicBezTo>
                  <a:cubicBezTo>
                    <a:pt x="786498" y="979000"/>
                    <a:pt x="803215" y="965443"/>
                    <a:pt x="820124" y="955958"/>
                  </a:cubicBezTo>
                  <a:cubicBezTo>
                    <a:pt x="841464" y="943982"/>
                    <a:pt x="863259" y="938497"/>
                    <a:pt x="884647" y="941539"/>
                  </a:cubicBezTo>
                  <a:cubicBezTo>
                    <a:pt x="919448" y="946641"/>
                    <a:pt x="942297" y="977372"/>
                    <a:pt x="947398" y="1011671"/>
                  </a:cubicBezTo>
                  <a:cubicBezTo>
                    <a:pt x="952308" y="1044654"/>
                    <a:pt x="940884" y="1080199"/>
                    <a:pt x="910011" y="1097205"/>
                  </a:cubicBezTo>
                  <a:cubicBezTo>
                    <a:pt x="905748" y="1099528"/>
                    <a:pt x="901317" y="1101588"/>
                    <a:pt x="896742" y="1103169"/>
                  </a:cubicBezTo>
                  <a:cubicBezTo>
                    <a:pt x="892024" y="1104822"/>
                    <a:pt x="887162" y="1106019"/>
                    <a:pt x="882180" y="1106618"/>
                  </a:cubicBezTo>
                  <a:cubicBezTo>
                    <a:pt x="878396" y="1107049"/>
                    <a:pt x="874516" y="1107145"/>
                    <a:pt x="870708" y="1106810"/>
                  </a:cubicBezTo>
                  <a:cubicBezTo>
                    <a:pt x="866804" y="1106475"/>
                    <a:pt x="862924" y="1105732"/>
                    <a:pt x="859212" y="1104510"/>
                  </a:cubicBezTo>
                  <a:cubicBezTo>
                    <a:pt x="842877" y="1099073"/>
                    <a:pt x="834806" y="1086977"/>
                    <a:pt x="833632" y="1073684"/>
                  </a:cubicBezTo>
                  <a:cubicBezTo>
                    <a:pt x="832555" y="1061253"/>
                    <a:pt x="837680" y="1047576"/>
                    <a:pt x="848386" y="1037755"/>
                  </a:cubicBezTo>
                  <a:cubicBezTo>
                    <a:pt x="854326" y="1032270"/>
                    <a:pt x="863834" y="1027504"/>
                    <a:pt x="872696" y="1027312"/>
                  </a:cubicBezTo>
                  <a:cubicBezTo>
                    <a:pt x="879690" y="1027168"/>
                    <a:pt x="886348" y="1029540"/>
                    <a:pt x="891234" y="1035767"/>
                  </a:cubicBezTo>
                  <a:cubicBezTo>
                    <a:pt x="893725" y="1038881"/>
                    <a:pt x="893222" y="1043432"/>
                    <a:pt x="890108" y="1045923"/>
                  </a:cubicBezTo>
                  <a:cubicBezTo>
                    <a:pt x="886995" y="1048414"/>
                    <a:pt x="882444" y="1047911"/>
                    <a:pt x="879953" y="1044797"/>
                  </a:cubicBezTo>
                  <a:cubicBezTo>
                    <a:pt x="877582" y="1041899"/>
                    <a:pt x="874085" y="1041731"/>
                    <a:pt x="870756" y="1042402"/>
                  </a:cubicBezTo>
                  <a:cubicBezTo>
                    <a:pt x="866229" y="1043336"/>
                    <a:pt x="861774" y="1046019"/>
                    <a:pt x="858805" y="1048869"/>
                  </a:cubicBezTo>
                  <a:cubicBezTo>
                    <a:pt x="852051" y="1055360"/>
                    <a:pt x="848673" y="1064127"/>
                    <a:pt x="849536" y="1072127"/>
                  </a:cubicBezTo>
                  <a:cubicBezTo>
                    <a:pt x="850350" y="1079456"/>
                    <a:pt x="855188" y="1085828"/>
                    <a:pt x="864289" y="1088654"/>
                  </a:cubicBezTo>
                  <a:cubicBezTo>
                    <a:pt x="866780" y="1089421"/>
                    <a:pt x="869391" y="1089852"/>
                    <a:pt x="872001" y="1090043"/>
                  </a:cubicBezTo>
                  <a:cubicBezTo>
                    <a:pt x="874684" y="1090211"/>
                    <a:pt x="877390" y="1090091"/>
                    <a:pt x="880025" y="1089732"/>
                  </a:cubicBezTo>
                  <a:cubicBezTo>
                    <a:pt x="883761" y="1089205"/>
                    <a:pt x="887378" y="1088223"/>
                    <a:pt x="890898" y="1086930"/>
                  </a:cubicBezTo>
                  <a:cubicBezTo>
                    <a:pt x="894539" y="1085564"/>
                    <a:pt x="898060" y="1083840"/>
                    <a:pt x="901413" y="1081923"/>
                  </a:cubicBezTo>
                  <a:cubicBezTo>
                    <a:pt x="925196" y="1068295"/>
                    <a:pt x="932812" y="1040198"/>
                    <a:pt x="928621" y="1014593"/>
                  </a:cubicBezTo>
                  <a:cubicBezTo>
                    <a:pt x="924382" y="988893"/>
                    <a:pt x="908071" y="964988"/>
                    <a:pt x="881869" y="961491"/>
                  </a:cubicBezTo>
                  <a:cubicBezTo>
                    <a:pt x="863547" y="958976"/>
                    <a:pt x="845105" y="964844"/>
                    <a:pt x="826854" y="975719"/>
                  </a:cubicBezTo>
                  <a:cubicBezTo>
                    <a:pt x="803119" y="989851"/>
                    <a:pt x="779911" y="1012533"/>
                    <a:pt x="758116" y="1038713"/>
                  </a:cubicBezTo>
                  <a:cubicBezTo>
                    <a:pt x="704491" y="1103073"/>
                    <a:pt x="659894" y="1188487"/>
                    <a:pt x="640399" y="1227003"/>
                  </a:cubicBezTo>
                  <a:cubicBezTo>
                    <a:pt x="638530" y="1370142"/>
                    <a:pt x="637261" y="1473879"/>
                    <a:pt x="638411" y="1484682"/>
                  </a:cubicBezTo>
                  <a:cubicBezTo>
                    <a:pt x="638962" y="1489616"/>
                    <a:pt x="635417" y="1494071"/>
                    <a:pt x="630459" y="1494646"/>
                  </a:cubicBezTo>
                  <a:cubicBezTo>
                    <a:pt x="625525" y="1495197"/>
                    <a:pt x="621070" y="1491628"/>
                    <a:pt x="620520" y="1486694"/>
                  </a:cubicBezTo>
                  <a:cubicBezTo>
                    <a:pt x="619250" y="1476227"/>
                    <a:pt x="618532" y="1378884"/>
                    <a:pt x="618532" y="1242811"/>
                  </a:cubicBezTo>
                  <a:cubicBezTo>
                    <a:pt x="617885" y="1241230"/>
                    <a:pt x="618005" y="1239530"/>
                    <a:pt x="618532" y="1237829"/>
                  </a:cubicBezTo>
                  <a:cubicBezTo>
                    <a:pt x="618532" y="1233614"/>
                    <a:pt x="618532" y="1229398"/>
                    <a:pt x="618532" y="1225111"/>
                  </a:cubicBezTo>
                  <a:cubicBezTo>
                    <a:pt x="591827" y="1214140"/>
                    <a:pt x="567541" y="1198212"/>
                    <a:pt x="544644" y="1179409"/>
                  </a:cubicBezTo>
                  <a:cubicBezTo>
                    <a:pt x="516981" y="1156631"/>
                    <a:pt x="491186" y="1129996"/>
                    <a:pt x="464960" y="1104343"/>
                  </a:cubicBezTo>
                  <a:cubicBezTo>
                    <a:pt x="439021" y="1078977"/>
                    <a:pt x="412652" y="1054522"/>
                    <a:pt x="383240" y="1036222"/>
                  </a:cubicBezTo>
                  <a:cubicBezTo>
                    <a:pt x="363290" y="1023647"/>
                    <a:pt x="337064" y="1009156"/>
                    <a:pt x="310598" y="1003048"/>
                  </a:cubicBezTo>
                  <a:cubicBezTo>
                    <a:pt x="293904" y="999216"/>
                    <a:pt x="277091" y="998641"/>
                    <a:pt x="261930" y="1004965"/>
                  </a:cubicBezTo>
                  <a:cubicBezTo>
                    <a:pt x="239057" y="1014474"/>
                    <a:pt x="222747" y="1044462"/>
                    <a:pt x="219657" y="1072151"/>
                  </a:cubicBezTo>
                  <a:cubicBezTo>
                    <a:pt x="217741" y="1089301"/>
                    <a:pt x="220735" y="1105876"/>
                    <a:pt x="232112" y="1115624"/>
                  </a:cubicBezTo>
                  <a:cubicBezTo>
                    <a:pt x="238866" y="1121421"/>
                    <a:pt x="248398" y="1124654"/>
                    <a:pt x="261068" y="1124487"/>
                  </a:cubicBezTo>
                  <a:cubicBezTo>
                    <a:pt x="270960" y="1124391"/>
                    <a:pt x="278145" y="1121517"/>
                    <a:pt x="282743" y="1116582"/>
                  </a:cubicBezTo>
                  <a:cubicBezTo>
                    <a:pt x="288061" y="1110858"/>
                    <a:pt x="289857" y="1102738"/>
                    <a:pt x="289114" y="1094427"/>
                  </a:cubicBezTo>
                  <a:cubicBezTo>
                    <a:pt x="287653" y="1078091"/>
                    <a:pt x="276612" y="1060702"/>
                    <a:pt x="259080" y="1055935"/>
                  </a:cubicBezTo>
                  <a:cubicBezTo>
                    <a:pt x="255224" y="1054929"/>
                    <a:pt x="252901" y="1050977"/>
                    <a:pt x="253907" y="1047121"/>
                  </a:cubicBezTo>
                  <a:cubicBezTo>
                    <a:pt x="254913" y="1043264"/>
                    <a:pt x="258865" y="1040941"/>
                    <a:pt x="262721" y="1041947"/>
                  </a:cubicBezTo>
                  <a:cubicBezTo>
                    <a:pt x="286576" y="1047887"/>
                    <a:pt x="302335" y="1070810"/>
                    <a:pt x="304778" y="1092846"/>
                  </a:cubicBezTo>
                  <a:cubicBezTo>
                    <a:pt x="306215" y="1105852"/>
                    <a:pt x="303006" y="1118451"/>
                    <a:pt x="294839" y="1127601"/>
                  </a:cubicBezTo>
                  <a:cubicBezTo>
                    <a:pt x="287797" y="1135505"/>
                    <a:pt x="276923" y="1140966"/>
                    <a:pt x="261427" y="1141445"/>
                  </a:cubicBezTo>
                  <a:cubicBezTo>
                    <a:pt x="243656" y="1141972"/>
                    <a:pt x="230363" y="1137062"/>
                    <a:pt x="220759" y="1129133"/>
                  </a:cubicBezTo>
                  <a:cubicBezTo>
                    <a:pt x="209622" y="1119912"/>
                    <a:pt x="203347" y="1106307"/>
                    <a:pt x="201383" y="1090834"/>
                  </a:cubicBezTo>
                  <a:cubicBezTo>
                    <a:pt x="198509" y="1068366"/>
                    <a:pt x="205000" y="1041803"/>
                    <a:pt x="217693" y="1020749"/>
                  </a:cubicBezTo>
                  <a:cubicBezTo>
                    <a:pt x="227010" y="1005300"/>
                    <a:pt x="239728" y="992917"/>
                    <a:pt x="254194" y="986665"/>
                  </a:cubicBezTo>
                  <a:cubicBezTo>
                    <a:pt x="273139" y="978569"/>
                    <a:pt x="294192" y="978497"/>
                    <a:pt x="315125" y="983240"/>
                  </a:cubicBezTo>
                  <a:cubicBezTo>
                    <a:pt x="343889" y="989755"/>
                    <a:pt x="372391" y="1005396"/>
                    <a:pt x="394066" y="1019073"/>
                  </a:cubicBezTo>
                  <a:cubicBezTo>
                    <a:pt x="424460" y="1038474"/>
                    <a:pt x="451739" y="1064055"/>
                    <a:pt x="478348" y="1090858"/>
                  </a:cubicBezTo>
                  <a:cubicBezTo>
                    <a:pt x="503856" y="1116559"/>
                    <a:pt x="528765" y="1143337"/>
                    <a:pt x="555613" y="1166331"/>
                  </a:cubicBezTo>
                  <a:cubicBezTo>
                    <a:pt x="575205" y="1183074"/>
                    <a:pt x="595898" y="1197613"/>
                    <a:pt x="618532" y="1208368"/>
                  </a:cubicBezTo>
                  <a:cubicBezTo>
                    <a:pt x="618532" y="1201350"/>
                    <a:pt x="618532" y="1194356"/>
                    <a:pt x="618556" y="1187194"/>
                  </a:cubicBezTo>
                  <a:cubicBezTo>
                    <a:pt x="618556" y="1180200"/>
                    <a:pt x="618580" y="1172894"/>
                    <a:pt x="618603" y="1165757"/>
                  </a:cubicBezTo>
                  <a:cubicBezTo>
                    <a:pt x="585623" y="1054833"/>
                    <a:pt x="535471" y="961108"/>
                    <a:pt x="471451" y="876293"/>
                  </a:cubicBezTo>
                  <a:cubicBezTo>
                    <a:pt x="442159" y="837466"/>
                    <a:pt x="409993" y="800484"/>
                    <a:pt x="375265" y="764507"/>
                  </a:cubicBezTo>
                  <a:cubicBezTo>
                    <a:pt x="364319" y="753154"/>
                    <a:pt x="353015" y="741944"/>
                    <a:pt x="341566" y="730758"/>
                  </a:cubicBezTo>
                  <a:cubicBezTo>
                    <a:pt x="330094" y="727668"/>
                    <a:pt x="319867" y="727453"/>
                    <a:pt x="310359" y="729225"/>
                  </a:cubicBezTo>
                  <a:cubicBezTo>
                    <a:pt x="294048" y="732219"/>
                    <a:pt x="279774" y="740890"/>
                    <a:pt x="264158" y="749274"/>
                  </a:cubicBezTo>
                  <a:cubicBezTo>
                    <a:pt x="248566" y="757633"/>
                    <a:pt x="231824" y="765729"/>
                    <a:pt x="212137" y="770184"/>
                  </a:cubicBezTo>
                  <a:cubicBezTo>
                    <a:pt x="202772" y="772148"/>
                    <a:pt x="193336" y="773801"/>
                    <a:pt x="183827" y="775022"/>
                  </a:cubicBezTo>
                  <a:cubicBezTo>
                    <a:pt x="174319" y="776220"/>
                    <a:pt x="164786" y="777034"/>
                    <a:pt x="155230" y="777441"/>
                  </a:cubicBezTo>
                  <a:lnTo>
                    <a:pt x="136501" y="777729"/>
                  </a:lnTo>
                  <a:cubicBezTo>
                    <a:pt x="134202" y="777705"/>
                    <a:pt x="128549" y="777585"/>
                    <a:pt x="126968" y="777489"/>
                  </a:cubicBezTo>
                  <a:cubicBezTo>
                    <a:pt x="125412" y="777394"/>
                    <a:pt x="124478" y="777106"/>
                    <a:pt x="124310" y="777034"/>
                  </a:cubicBezTo>
                  <a:cubicBezTo>
                    <a:pt x="120717" y="775621"/>
                    <a:pt x="119879" y="773034"/>
                    <a:pt x="119639" y="771669"/>
                  </a:cubicBezTo>
                  <a:cubicBezTo>
                    <a:pt x="119496" y="770879"/>
                    <a:pt x="118658" y="763669"/>
                    <a:pt x="125867" y="762998"/>
                  </a:cubicBezTo>
                  <a:cubicBezTo>
                    <a:pt x="126034" y="762974"/>
                    <a:pt x="126394" y="762926"/>
                    <a:pt x="126992" y="762926"/>
                  </a:cubicBezTo>
                  <a:lnTo>
                    <a:pt x="127328" y="762926"/>
                  </a:lnTo>
                  <a:lnTo>
                    <a:pt x="127328" y="762950"/>
                  </a:lnTo>
                  <a:cubicBezTo>
                    <a:pt x="127328" y="763477"/>
                    <a:pt x="128166" y="763597"/>
                    <a:pt x="129363" y="763525"/>
                  </a:cubicBezTo>
                  <a:cubicBezTo>
                    <a:pt x="129268" y="763429"/>
                    <a:pt x="129196" y="763381"/>
                    <a:pt x="129148" y="763357"/>
                  </a:cubicBezTo>
                  <a:cubicBezTo>
                    <a:pt x="129100" y="763333"/>
                    <a:pt x="128908" y="763190"/>
                    <a:pt x="128669" y="763046"/>
                  </a:cubicBezTo>
                  <a:cubicBezTo>
                    <a:pt x="129172" y="763142"/>
                    <a:pt x="129651" y="763286"/>
                    <a:pt x="130082" y="763453"/>
                  </a:cubicBezTo>
                  <a:cubicBezTo>
                    <a:pt x="132166" y="763238"/>
                    <a:pt x="134824" y="762663"/>
                    <a:pt x="136022" y="762591"/>
                  </a:cubicBezTo>
                  <a:lnTo>
                    <a:pt x="154033" y="761130"/>
                  </a:lnTo>
                  <a:cubicBezTo>
                    <a:pt x="163086" y="760196"/>
                    <a:pt x="172091" y="758830"/>
                    <a:pt x="181049" y="757202"/>
                  </a:cubicBezTo>
                  <a:cubicBezTo>
                    <a:pt x="190007" y="755573"/>
                    <a:pt x="198916" y="753633"/>
                    <a:pt x="207682" y="751333"/>
                  </a:cubicBezTo>
                  <a:cubicBezTo>
                    <a:pt x="225549" y="746950"/>
                    <a:pt x="240375" y="738758"/>
                    <a:pt x="254649" y="731309"/>
                  </a:cubicBezTo>
                  <a:cubicBezTo>
                    <a:pt x="272301" y="722111"/>
                    <a:pt x="289090" y="713728"/>
                    <a:pt x="307556" y="711357"/>
                  </a:cubicBezTo>
                  <a:cubicBezTo>
                    <a:pt x="311796" y="710806"/>
                    <a:pt x="316155" y="710662"/>
                    <a:pt x="320609" y="710806"/>
                  </a:cubicBezTo>
                  <a:cubicBezTo>
                    <a:pt x="286216" y="678327"/>
                    <a:pt x="249979" y="646350"/>
                    <a:pt x="211538" y="614494"/>
                  </a:cubicBezTo>
                  <a:cubicBezTo>
                    <a:pt x="186079" y="593296"/>
                    <a:pt x="160332" y="572553"/>
                    <a:pt x="134321" y="552170"/>
                  </a:cubicBezTo>
                  <a:cubicBezTo>
                    <a:pt x="108263" y="531762"/>
                    <a:pt x="81965" y="511714"/>
                    <a:pt x="55332" y="491978"/>
                  </a:cubicBezTo>
                  <a:cubicBezTo>
                    <a:pt x="41872" y="481989"/>
                    <a:pt x="18544" y="462995"/>
                    <a:pt x="8101" y="454732"/>
                  </a:cubicBezTo>
                  <a:cubicBezTo>
                    <a:pt x="7359" y="454157"/>
                    <a:pt x="6640" y="453438"/>
                    <a:pt x="6018" y="452815"/>
                  </a:cubicBezTo>
                  <a:lnTo>
                    <a:pt x="6449" y="452720"/>
                  </a:lnTo>
                  <a:cubicBezTo>
                    <a:pt x="6736" y="452624"/>
                    <a:pt x="7024" y="452552"/>
                    <a:pt x="7311" y="452456"/>
                  </a:cubicBezTo>
                  <a:lnTo>
                    <a:pt x="7982" y="452241"/>
                  </a:lnTo>
                  <a:cubicBezTo>
                    <a:pt x="7024" y="452336"/>
                    <a:pt x="6042" y="452241"/>
                    <a:pt x="5131" y="451977"/>
                  </a:cubicBezTo>
                  <a:cubicBezTo>
                    <a:pt x="4437" y="451330"/>
                    <a:pt x="3934" y="450995"/>
                    <a:pt x="3694" y="451330"/>
                  </a:cubicBezTo>
                  <a:lnTo>
                    <a:pt x="3670" y="451354"/>
                  </a:lnTo>
                  <a:cubicBezTo>
                    <a:pt x="2856" y="450899"/>
                    <a:pt x="2114" y="450277"/>
                    <a:pt x="1515" y="449486"/>
                  </a:cubicBezTo>
                  <a:cubicBezTo>
                    <a:pt x="-928" y="446324"/>
                    <a:pt x="-353" y="441797"/>
                    <a:pt x="2784" y="439330"/>
                  </a:cubicBezTo>
                  <a:cubicBezTo>
                    <a:pt x="3215" y="438995"/>
                    <a:pt x="7119" y="436169"/>
                    <a:pt x="11909" y="439426"/>
                  </a:cubicBezTo>
                  <a:cubicBezTo>
                    <a:pt x="12796" y="440025"/>
                    <a:pt x="14592" y="441366"/>
                    <a:pt x="17035" y="443235"/>
                  </a:cubicBezTo>
                  <a:cubicBezTo>
                    <a:pt x="27549" y="451259"/>
                    <a:pt x="50949" y="469750"/>
                    <a:pt x="64481" y="479451"/>
                  </a:cubicBezTo>
                  <a:cubicBezTo>
                    <a:pt x="91497" y="498876"/>
                    <a:pt x="118250" y="518589"/>
                    <a:pt x="144692" y="538709"/>
                  </a:cubicBezTo>
                  <a:cubicBezTo>
                    <a:pt x="171157" y="558829"/>
                    <a:pt x="197311" y="579356"/>
                    <a:pt x="223178" y="600314"/>
                  </a:cubicBezTo>
                  <a:cubicBezTo>
                    <a:pt x="283654" y="649512"/>
                    <a:pt x="339650" y="698638"/>
                    <a:pt x="389875" y="750375"/>
                  </a:cubicBezTo>
                  <a:cubicBezTo>
                    <a:pt x="418137" y="779453"/>
                    <a:pt x="444051" y="809657"/>
                    <a:pt x="468553" y="840699"/>
                  </a:cubicBezTo>
                  <a:cubicBezTo>
                    <a:pt x="466014" y="833873"/>
                    <a:pt x="463475" y="827047"/>
                    <a:pt x="461128" y="820172"/>
                  </a:cubicBezTo>
                  <a:cubicBezTo>
                    <a:pt x="455260" y="802448"/>
                    <a:pt x="450159" y="785034"/>
                    <a:pt x="446518" y="767573"/>
                  </a:cubicBezTo>
                  <a:cubicBezTo>
                    <a:pt x="446398" y="767022"/>
                    <a:pt x="446374" y="766495"/>
                    <a:pt x="446279" y="765944"/>
                  </a:cubicBezTo>
                  <a:cubicBezTo>
                    <a:pt x="445704" y="765298"/>
                    <a:pt x="444841" y="764962"/>
                    <a:pt x="444506" y="764100"/>
                  </a:cubicBezTo>
                  <a:cubicBezTo>
                    <a:pt x="442997" y="760579"/>
                    <a:pt x="440866" y="757178"/>
                    <a:pt x="438543" y="753753"/>
                  </a:cubicBezTo>
                  <a:cubicBezTo>
                    <a:pt x="432507" y="744914"/>
                    <a:pt x="425034" y="736315"/>
                    <a:pt x="419885" y="727884"/>
                  </a:cubicBezTo>
                  <a:cubicBezTo>
                    <a:pt x="411790" y="714207"/>
                    <a:pt x="404101" y="700171"/>
                    <a:pt x="397755" y="685512"/>
                  </a:cubicBezTo>
                  <a:cubicBezTo>
                    <a:pt x="391360" y="670806"/>
                    <a:pt x="386306" y="655548"/>
                    <a:pt x="382091" y="640147"/>
                  </a:cubicBezTo>
                  <a:cubicBezTo>
                    <a:pt x="380390" y="633680"/>
                    <a:pt x="378929" y="627141"/>
                    <a:pt x="377684" y="620554"/>
                  </a:cubicBezTo>
                  <a:cubicBezTo>
                    <a:pt x="375840" y="610853"/>
                    <a:pt x="374403" y="601080"/>
                    <a:pt x="372966" y="591332"/>
                  </a:cubicBezTo>
                  <a:lnTo>
                    <a:pt x="370666" y="574565"/>
                  </a:lnTo>
                  <a:lnTo>
                    <a:pt x="369948" y="569607"/>
                  </a:lnTo>
                  <a:cubicBezTo>
                    <a:pt x="369900" y="569368"/>
                    <a:pt x="369684" y="568026"/>
                    <a:pt x="369589" y="567499"/>
                  </a:cubicBezTo>
                  <a:cubicBezTo>
                    <a:pt x="367696" y="554781"/>
                    <a:pt x="382570" y="559355"/>
                    <a:pt x="383672" y="564074"/>
                  </a:cubicBezTo>
                  <a:cubicBezTo>
                    <a:pt x="383719" y="564314"/>
                    <a:pt x="383791" y="564553"/>
                    <a:pt x="383815" y="564817"/>
                  </a:cubicBezTo>
                  <a:cubicBezTo>
                    <a:pt x="383576" y="564864"/>
                    <a:pt x="383719" y="565367"/>
                    <a:pt x="383911" y="565847"/>
                  </a:cubicBezTo>
                  <a:lnTo>
                    <a:pt x="383911" y="565942"/>
                  </a:lnTo>
                  <a:lnTo>
                    <a:pt x="383935" y="565894"/>
                  </a:lnTo>
                  <a:cubicBezTo>
                    <a:pt x="384079" y="566254"/>
                    <a:pt x="384270" y="566613"/>
                    <a:pt x="384294" y="566709"/>
                  </a:cubicBezTo>
                  <a:lnTo>
                    <a:pt x="385444" y="571906"/>
                  </a:lnTo>
                  <a:lnTo>
                    <a:pt x="388989" y="588410"/>
                  </a:lnTo>
                  <a:cubicBezTo>
                    <a:pt x="391024" y="597847"/>
                    <a:pt x="393132" y="607260"/>
                    <a:pt x="395479" y="616602"/>
                  </a:cubicBezTo>
                  <a:cubicBezTo>
                    <a:pt x="397036" y="622733"/>
                    <a:pt x="398689" y="628817"/>
                    <a:pt x="400581" y="634829"/>
                  </a:cubicBezTo>
                  <a:cubicBezTo>
                    <a:pt x="404940" y="649344"/>
                    <a:pt x="410544" y="663476"/>
                    <a:pt x="416460" y="677488"/>
                  </a:cubicBezTo>
                  <a:cubicBezTo>
                    <a:pt x="422400" y="691548"/>
                    <a:pt x="428675" y="705489"/>
                    <a:pt x="435860" y="718878"/>
                  </a:cubicBezTo>
                  <a:cubicBezTo>
                    <a:pt x="437177" y="721441"/>
                    <a:pt x="438950" y="724076"/>
                    <a:pt x="440602" y="726686"/>
                  </a:cubicBezTo>
                  <a:cubicBezTo>
                    <a:pt x="438111" y="698375"/>
                    <a:pt x="438854" y="669848"/>
                    <a:pt x="443213" y="640242"/>
                  </a:cubicBezTo>
                  <a:cubicBezTo>
                    <a:pt x="443716" y="636123"/>
                    <a:pt x="447476" y="633177"/>
                    <a:pt x="451620" y="633656"/>
                  </a:cubicBezTo>
                  <a:cubicBezTo>
                    <a:pt x="455739" y="634159"/>
                    <a:pt x="458709" y="637919"/>
                    <a:pt x="458206" y="642063"/>
                  </a:cubicBezTo>
                  <a:cubicBezTo>
                    <a:pt x="455356" y="672099"/>
                    <a:pt x="456577" y="700722"/>
                    <a:pt x="460505" y="729082"/>
                  </a:cubicBezTo>
                  <a:cubicBezTo>
                    <a:pt x="462110" y="740555"/>
                    <a:pt x="464170" y="751956"/>
                    <a:pt x="466541" y="763429"/>
                  </a:cubicBezTo>
                  <a:cubicBezTo>
                    <a:pt x="470014" y="780244"/>
                    <a:pt x="474133" y="797226"/>
                    <a:pt x="479354" y="814400"/>
                  </a:cubicBezTo>
                  <a:cubicBezTo>
                    <a:pt x="482061" y="823645"/>
                    <a:pt x="484959" y="832819"/>
                    <a:pt x="488001" y="841945"/>
                  </a:cubicBezTo>
                  <a:cubicBezTo>
                    <a:pt x="491018" y="851119"/>
                    <a:pt x="494156" y="860245"/>
                    <a:pt x="497461" y="869299"/>
                  </a:cubicBezTo>
                  <a:lnTo>
                    <a:pt x="504670" y="888269"/>
                  </a:lnTo>
                  <a:lnTo>
                    <a:pt x="505029" y="889179"/>
                  </a:lnTo>
                  <a:cubicBezTo>
                    <a:pt x="552116" y="956868"/>
                    <a:pt x="590461" y="1030402"/>
                    <a:pt x="618723" y="1113301"/>
                  </a:cubicBezTo>
                  <a:cubicBezTo>
                    <a:pt x="618819" y="1072941"/>
                    <a:pt x="618987" y="1031121"/>
                    <a:pt x="619322" y="988270"/>
                  </a:cubicBezTo>
                  <a:cubicBezTo>
                    <a:pt x="620065" y="890041"/>
                    <a:pt x="621310" y="787525"/>
                    <a:pt x="622675" y="691045"/>
                  </a:cubicBezTo>
                  <a:cubicBezTo>
                    <a:pt x="621118" y="686902"/>
                    <a:pt x="619035" y="682854"/>
                    <a:pt x="616568" y="678902"/>
                  </a:cubicBezTo>
                  <a:cubicBezTo>
                    <a:pt x="608760" y="666446"/>
                    <a:pt x="597671" y="655165"/>
                    <a:pt x="589072" y="645608"/>
                  </a:cubicBezTo>
                  <a:cubicBezTo>
                    <a:pt x="552188" y="604314"/>
                    <a:pt x="502874" y="577439"/>
                    <a:pt x="461799" y="540984"/>
                  </a:cubicBezTo>
                  <a:cubicBezTo>
                    <a:pt x="451117" y="531523"/>
                    <a:pt x="441033" y="521391"/>
                    <a:pt x="431764" y="510325"/>
                  </a:cubicBezTo>
                  <a:cubicBezTo>
                    <a:pt x="418376" y="494181"/>
                    <a:pt x="404149" y="474923"/>
                    <a:pt x="397276" y="454229"/>
                  </a:cubicBezTo>
                  <a:cubicBezTo>
                    <a:pt x="392246" y="439091"/>
                    <a:pt x="391000" y="423210"/>
                    <a:pt x="396054" y="407138"/>
                  </a:cubicBezTo>
                  <a:cubicBezTo>
                    <a:pt x="401587" y="389677"/>
                    <a:pt x="411119" y="378324"/>
                    <a:pt x="422280" y="371833"/>
                  </a:cubicBezTo>
                  <a:cubicBezTo>
                    <a:pt x="435501" y="364144"/>
                    <a:pt x="451236" y="363018"/>
                    <a:pt x="466325" y="367473"/>
                  </a:cubicBezTo>
                  <a:cubicBezTo>
                    <a:pt x="491929" y="375018"/>
                    <a:pt x="515592" y="398516"/>
                    <a:pt x="519568" y="429055"/>
                  </a:cubicBezTo>
                  <a:cubicBezTo>
                    <a:pt x="521699" y="445582"/>
                    <a:pt x="509652" y="468600"/>
                    <a:pt x="495641" y="476768"/>
                  </a:cubicBezTo>
                  <a:cubicBezTo>
                    <a:pt x="489677" y="480241"/>
                    <a:pt x="483402" y="481343"/>
                    <a:pt x="477582" y="479546"/>
                  </a:cubicBezTo>
                  <a:cubicBezTo>
                    <a:pt x="471451" y="477678"/>
                    <a:pt x="465176" y="472528"/>
                    <a:pt x="460841" y="461534"/>
                  </a:cubicBezTo>
                  <a:cubicBezTo>
                    <a:pt x="458398" y="455283"/>
                    <a:pt x="458182" y="450516"/>
                    <a:pt x="458924" y="446420"/>
                  </a:cubicBezTo>
                  <a:cubicBezTo>
                    <a:pt x="459475" y="443450"/>
                    <a:pt x="460505" y="440815"/>
                    <a:pt x="461703" y="438229"/>
                  </a:cubicBezTo>
                  <a:cubicBezTo>
                    <a:pt x="462757" y="435977"/>
                    <a:pt x="464050" y="433773"/>
                    <a:pt x="464385" y="430875"/>
                  </a:cubicBezTo>
                  <a:cubicBezTo>
                    <a:pt x="464816" y="426923"/>
                    <a:pt x="468385" y="424025"/>
                    <a:pt x="472337" y="424456"/>
                  </a:cubicBezTo>
                  <a:cubicBezTo>
                    <a:pt x="476313" y="424863"/>
                    <a:pt x="479187" y="428432"/>
                    <a:pt x="478780" y="432408"/>
                  </a:cubicBezTo>
                  <a:cubicBezTo>
                    <a:pt x="478396" y="436336"/>
                    <a:pt x="477175" y="439570"/>
                    <a:pt x="475810" y="442708"/>
                  </a:cubicBezTo>
                  <a:cubicBezTo>
                    <a:pt x="474947" y="444720"/>
                    <a:pt x="473966" y="446612"/>
                    <a:pt x="473606" y="448887"/>
                  </a:cubicBezTo>
                  <a:cubicBezTo>
                    <a:pt x="473319" y="450780"/>
                    <a:pt x="473678" y="452959"/>
                    <a:pt x="474900" y="455809"/>
                  </a:cubicBezTo>
                  <a:cubicBezTo>
                    <a:pt x="477079" y="460983"/>
                    <a:pt x="479259" y="464001"/>
                    <a:pt x="482205" y="464624"/>
                  </a:cubicBezTo>
                  <a:cubicBezTo>
                    <a:pt x="485582" y="465319"/>
                    <a:pt x="488767" y="462612"/>
                    <a:pt x="491857" y="459426"/>
                  </a:cubicBezTo>
                  <a:cubicBezTo>
                    <a:pt x="498778" y="452289"/>
                    <a:pt x="504119" y="440408"/>
                    <a:pt x="502754" y="431426"/>
                  </a:cubicBezTo>
                  <a:cubicBezTo>
                    <a:pt x="499233" y="408216"/>
                    <a:pt x="480863" y="390707"/>
                    <a:pt x="461248" y="385318"/>
                  </a:cubicBezTo>
                  <a:cubicBezTo>
                    <a:pt x="451212" y="382563"/>
                    <a:pt x="440746" y="383090"/>
                    <a:pt x="432076" y="388336"/>
                  </a:cubicBezTo>
                  <a:cubicBezTo>
                    <a:pt x="424531" y="392911"/>
                    <a:pt x="418568" y="401007"/>
                    <a:pt x="414999" y="412983"/>
                  </a:cubicBezTo>
                  <a:cubicBezTo>
                    <a:pt x="411406" y="424887"/>
                    <a:pt x="412700" y="436600"/>
                    <a:pt x="416484" y="447762"/>
                  </a:cubicBezTo>
                  <a:cubicBezTo>
                    <a:pt x="422711" y="466085"/>
                    <a:pt x="435549" y="482995"/>
                    <a:pt x="447428" y="497295"/>
                  </a:cubicBezTo>
                  <a:cubicBezTo>
                    <a:pt x="456003" y="507666"/>
                    <a:pt x="465367" y="517127"/>
                    <a:pt x="475187" y="526086"/>
                  </a:cubicBezTo>
                  <a:cubicBezTo>
                    <a:pt x="516262" y="563499"/>
                    <a:pt x="565289" y="591979"/>
                    <a:pt x="601814" y="634422"/>
                  </a:cubicBezTo>
                  <a:cubicBezTo>
                    <a:pt x="608472" y="642183"/>
                    <a:pt x="616161" y="651285"/>
                    <a:pt x="623130" y="660865"/>
                  </a:cubicBezTo>
                  <a:cubicBezTo>
                    <a:pt x="626555" y="430708"/>
                    <a:pt x="630531" y="242227"/>
                    <a:pt x="630531" y="242227"/>
                  </a:cubicBezTo>
                  <a:cubicBezTo>
                    <a:pt x="630579" y="237460"/>
                    <a:pt x="634507" y="233652"/>
                    <a:pt x="639249" y="233700"/>
                  </a:cubicBezTo>
                  <a:cubicBezTo>
                    <a:pt x="644015" y="233771"/>
                    <a:pt x="647847" y="237676"/>
                    <a:pt x="647775" y="242442"/>
                  </a:cubicBezTo>
                  <a:cubicBezTo>
                    <a:pt x="647775" y="242442"/>
                    <a:pt x="647512" y="355162"/>
                    <a:pt x="646769" y="512601"/>
                  </a:cubicBezTo>
                  <a:cubicBezTo>
                    <a:pt x="648278" y="509702"/>
                    <a:pt x="649476" y="506708"/>
                    <a:pt x="651129" y="503882"/>
                  </a:cubicBezTo>
                  <a:cubicBezTo>
                    <a:pt x="661236" y="486469"/>
                    <a:pt x="673498" y="469846"/>
                    <a:pt x="685929" y="453606"/>
                  </a:cubicBezTo>
                  <a:cubicBezTo>
                    <a:pt x="698120" y="437702"/>
                    <a:pt x="710646" y="422300"/>
                    <a:pt x="720250" y="405845"/>
                  </a:cubicBezTo>
                  <a:cubicBezTo>
                    <a:pt x="723962" y="399617"/>
                    <a:pt x="727579" y="393318"/>
                    <a:pt x="731028" y="386899"/>
                  </a:cubicBezTo>
                  <a:cubicBezTo>
                    <a:pt x="734429" y="380527"/>
                    <a:pt x="737686" y="374084"/>
                    <a:pt x="740656" y="367521"/>
                  </a:cubicBezTo>
                  <a:cubicBezTo>
                    <a:pt x="741566" y="365533"/>
                    <a:pt x="749374" y="357102"/>
                    <a:pt x="746213" y="356264"/>
                  </a:cubicBezTo>
                  <a:lnTo>
                    <a:pt x="746189" y="356240"/>
                  </a:lnTo>
                  <a:cubicBezTo>
                    <a:pt x="746261" y="353030"/>
                    <a:pt x="748488" y="350108"/>
                    <a:pt x="751769" y="349341"/>
                  </a:cubicBezTo>
                  <a:cubicBezTo>
                    <a:pt x="755649" y="348431"/>
                    <a:pt x="759553" y="350826"/>
                    <a:pt x="760463" y="354707"/>
                  </a:cubicBezTo>
                  <a:cubicBezTo>
                    <a:pt x="760846" y="356120"/>
                    <a:pt x="760751" y="358683"/>
                    <a:pt x="759817" y="361749"/>
                  </a:cubicBezTo>
                  <a:cubicBezTo>
                    <a:pt x="758619" y="365629"/>
                    <a:pt x="755745" y="371449"/>
                    <a:pt x="755002" y="373461"/>
                  </a:cubicBezTo>
                  <a:cubicBezTo>
                    <a:pt x="752320" y="380551"/>
                    <a:pt x="749374" y="387545"/>
                    <a:pt x="746213" y="394444"/>
                  </a:cubicBezTo>
                  <a:cubicBezTo>
                    <a:pt x="743051" y="401318"/>
                    <a:pt x="739674" y="408097"/>
                    <a:pt x="736201" y="414779"/>
                  </a:cubicBezTo>
                  <a:cubicBezTo>
                    <a:pt x="726765" y="432360"/>
                    <a:pt x="714885" y="449366"/>
                    <a:pt x="702167" y="466013"/>
                  </a:cubicBezTo>
                  <a:cubicBezTo>
                    <a:pt x="690144" y="481774"/>
                    <a:pt x="677474" y="497199"/>
                    <a:pt x="666888" y="513559"/>
                  </a:cubicBezTo>
                  <a:cubicBezTo>
                    <a:pt x="658433" y="526589"/>
                    <a:pt x="651272" y="540122"/>
                    <a:pt x="646578" y="554733"/>
                  </a:cubicBezTo>
                  <a:cubicBezTo>
                    <a:pt x="646099" y="649320"/>
                    <a:pt x="645644" y="756699"/>
                    <a:pt x="644710" y="864125"/>
                  </a:cubicBezTo>
                  <a:cubicBezTo>
                    <a:pt x="644303" y="910808"/>
                    <a:pt x="643800" y="957371"/>
                    <a:pt x="643249" y="1003000"/>
                  </a:cubicBezTo>
                  <a:cubicBezTo>
                    <a:pt x="675510" y="892892"/>
                    <a:pt x="725878" y="768890"/>
                    <a:pt x="783552" y="647859"/>
                  </a:cubicBezTo>
                  <a:cubicBezTo>
                    <a:pt x="800173" y="612961"/>
                    <a:pt x="817490" y="578613"/>
                    <a:pt x="835022" y="544673"/>
                  </a:cubicBezTo>
                  <a:cubicBezTo>
                    <a:pt x="835429" y="539259"/>
                    <a:pt x="835932" y="531667"/>
                    <a:pt x="836099" y="530206"/>
                  </a:cubicBezTo>
                  <a:cubicBezTo>
                    <a:pt x="837153" y="521487"/>
                    <a:pt x="838423" y="512816"/>
                    <a:pt x="839788" y="504145"/>
                  </a:cubicBezTo>
                  <a:cubicBezTo>
                    <a:pt x="841824" y="491259"/>
                    <a:pt x="844075" y="478420"/>
                    <a:pt x="846231" y="465534"/>
                  </a:cubicBezTo>
                  <a:cubicBezTo>
                    <a:pt x="848290" y="453510"/>
                    <a:pt x="849895" y="441438"/>
                    <a:pt x="851284" y="429342"/>
                  </a:cubicBezTo>
                  <a:cubicBezTo>
                    <a:pt x="852937" y="415091"/>
                    <a:pt x="854206" y="400815"/>
                    <a:pt x="855619" y="386539"/>
                  </a:cubicBezTo>
                  <a:cubicBezTo>
                    <a:pt x="857032" y="372144"/>
                    <a:pt x="858613" y="357749"/>
                    <a:pt x="860385" y="343353"/>
                  </a:cubicBezTo>
                  <a:cubicBezTo>
                    <a:pt x="864481" y="313988"/>
                    <a:pt x="869127" y="285940"/>
                    <a:pt x="867547" y="258227"/>
                  </a:cubicBezTo>
                  <a:cubicBezTo>
                    <a:pt x="866517" y="240430"/>
                    <a:pt x="862996" y="222753"/>
                    <a:pt x="854685" y="204933"/>
                  </a:cubicBezTo>
                  <a:cubicBezTo>
                    <a:pt x="852841" y="201196"/>
                    <a:pt x="854374" y="196669"/>
                    <a:pt x="858110" y="194825"/>
                  </a:cubicBezTo>
                  <a:cubicBezTo>
                    <a:pt x="861846" y="192981"/>
                    <a:pt x="866373" y="194514"/>
                    <a:pt x="868217" y="198250"/>
                  </a:cubicBezTo>
                  <a:cubicBezTo>
                    <a:pt x="878348" y="217651"/>
                    <a:pt x="883306" y="237125"/>
                    <a:pt x="885174" y="256861"/>
                  </a:cubicBezTo>
                  <a:cubicBezTo>
                    <a:pt x="886707" y="272790"/>
                    <a:pt x="886060" y="288910"/>
                    <a:pt x="884719" y="305293"/>
                  </a:cubicBezTo>
                  <a:cubicBezTo>
                    <a:pt x="891617" y="288431"/>
                    <a:pt x="898539" y="271520"/>
                    <a:pt x="905365" y="254873"/>
                  </a:cubicBezTo>
                  <a:cubicBezTo>
                    <a:pt x="911927" y="238897"/>
                    <a:pt x="918394" y="222993"/>
                    <a:pt x="924190" y="206801"/>
                  </a:cubicBezTo>
                  <a:cubicBezTo>
                    <a:pt x="933674" y="180310"/>
                    <a:pt x="941698" y="153244"/>
                    <a:pt x="945937" y="124357"/>
                  </a:cubicBezTo>
                  <a:cubicBezTo>
                    <a:pt x="946440" y="120237"/>
                    <a:pt x="950200" y="117267"/>
                    <a:pt x="954344" y="117770"/>
                  </a:cubicBezTo>
                  <a:cubicBezTo>
                    <a:pt x="958463" y="118273"/>
                    <a:pt x="961433" y="122034"/>
                    <a:pt x="960930" y="126178"/>
                  </a:cubicBezTo>
                  <a:cubicBezTo>
                    <a:pt x="958008" y="156429"/>
                    <a:pt x="951542" y="185124"/>
                    <a:pt x="942608" y="213053"/>
                  </a:cubicBezTo>
                  <a:cubicBezTo>
                    <a:pt x="937219" y="229819"/>
                    <a:pt x="931064" y="246346"/>
                    <a:pt x="924238" y="262682"/>
                  </a:cubicBezTo>
                  <a:cubicBezTo>
                    <a:pt x="914274" y="286634"/>
                    <a:pt x="902898" y="310179"/>
                    <a:pt x="892264" y="334395"/>
                  </a:cubicBezTo>
                  <a:cubicBezTo>
                    <a:pt x="889222" y="341126"/>
                    <a:pt x="886300" y="347928"/>
                    <a:pt x="883665" y="354827"/>
                  </a:cubicBezTo>
                  <a:cubicBezTo>
                    <a:pt x="881294" y="361054"/>
                    <a:pt x="879211" y="367354"/>
                    <a:pt x="877342" y="373749"/>
                  </a:cubicBezTo>
                  <a:cubicBezTo>
                    <a:pt x="875690" y="389006"/>
                    <a:pt x="874061" y="404240"/>
                    <a:pt x="872097" y="419474"/>
                  </a:cubicBezTo>
                  <a:cubicBezTo>
                    <a:pt x="869966" y="436001"/>
                    <a:pt x="867331" y="452480"/>
                    <a:pt x="864002" y="468864"/>
                  </a:cubicBezTo>
                  <a:cubicBezTo>
                    <a:pt x="861631" y="480193"/>
                    <a:pt x="859212" y="491498"/>
                    <a:pt x="856913" y="502852"/>
                  </a:cubicBezTo>
                  <a:cubicBezTo>
                    <a:pt x="860050" y="496984"/>
                    <a:pt x="863092" y="490852"/>
                    <a:pt x="866229" y="485031"/>
                  </a:cubicBezTo>
                  <a:cubicBezTo>
                    <a:pt x="913556" y="397174"/>
                    <a:pt x="961745" y="315928"/>
                    <a:pt x="1004664" y="248670"/>
                  </a:cubicBezTo>
                  <a:cubicBezTo>
                    <a:pt x="1032279" y="205603"/>
                    <a:pt x="1061236" y="163471"/>
                    <a:pt x="1089210" y="120692"/>
                  </a:cubicBezTo>
                  <a:cubicBezTo>
                    <a:pt x="1101137" y="102417"/>
                    <a:pt x="1112897" y="84045"/>
                    <a:pt x="1124250" y="65411"/>
                  </a:cubicBezTo>
                  <a:cubicBezTo>
                    <a:pt x="1126597" y="61530"/>
                    <a:pt x="1145925" y="22368"/>
                    <a:pt x="1155817" y="8188"/>
                  </a:cubicBezTo>
                  <a:cubicBezTo>
                    <a:pt x="1158499" y="4356"/>
                    <a:pt x="1160966" y="1985"/>
                    <a:pt x="1162475" y="1146"/>
                  </a:cubicBezTo>
                  <a:cubicBezTo>
                    <a:pt x="1164271" y="140"/>
                    <a:pt x="1165900" y="-75"/>
                    <a:pt x="1167241" y="21"/>
                  </a:cubicBezTo>
                  <a:cubicBezTo>
                    <a:pt x="1171217" y="308"/>
                    <a:pt x="1174235" y="3781"/>
                    <a:pt x="1173947" y="7757"/>
                  </a:cubicBezTo>
                  <a:cubicBezTo>
                    <a:pt x="1173756" y="10272"/>
                    <a:pt x="1172295" y="12404"/>
                    <a:pt x="1170235" y="13554"/>
                  </a:cubicBezTo>
                  <a:cubicBezTo>
                    <a:pt x="1170211" y="13506"/>
                    <a:pt x="1170163" y="13458"/>
                    <a:pt x="1170115" y="13410"/>
                  </a:cubicBezTo>
                  <a:cubicBezTo>
                    <a:pt x="1169876" y="13099"/>
                    <a:pt x="1169564" y="13434"/>
                    <a:pt x="1169205" y="14033"/>
                  </a:cubicBezTo>
                  <a:cubicBezTo>
                    <a:pt x="1168271" y="14368"/>
                    <a:pt x="1167265" y="14536"/>
                    <a:pt x="1166211" y="14464"/>
                  </a:cubicBezTo>
                  <a:cubicBezTo>
                    <a:pt x="1166666" y="14488"/>
                    <a:pt x="1167936" y="14584"/>
                    <a:pt x="1168942" y="14488"/>
                  </a:cubicBezTo>
                  <a:cubicBezTo>
                    <a:pt x="1168582" y="15111"/>
                    <a:pt x="1168223" y="15853"/>
                    <a:pt x="1167816" y="16452"/>
                  </a:cubicBezTo>
                  <a:cubicBezTo>
                    <a:pt x="1158236" y="30560"/>
                    <a:pt x="1139746" y="69506"/>
                    <a:pt x="1137471" y="73339"/>
                  </a:cubicBezTo>
                  <a:cubicBezTo>
                    <a:pt x="1126262" y="92285"/>
                    <a:pt x="1114670" y="110968"/>
                    <a:pt x="1102886" y="129507"/>
                  </a:cubicBezTo>
                  <a:cubicBezTo>
                    <a:pt x="1075486" y="172597"/>
                    <a:pt x="1047033" y="214993"/>
                    <a:pt x="1019969" y="258347"/>
                  </a:cubicBezTo>
                  <a:cubicBezTo>
                    <a:pt x="994246" y="299353"/>
                    <a:pt x="966750" y="345677"/>
                    <a:pt x="938632" y="395402"/>
                  </a:cubicBezTo>
                  <a:cubicBezTo>
                    <a:pt x="943350" y="391857"/>
                    <a:pt x="948093" y="388336"/>
                    <a:pt x="952643" y="384958"/>
                  </a:cubicBezTo>
                  <a:cubicBezTo>
                    <a:pt x="965361" y="375833"/>
                    <a:pt x="978342" y="366779"/>
                    <a:pt x="991850" y="358515"/>
                  </a:cubicBezTo>
                  <a:cubicBezTo>
                    <a:pt x="1000856" y="353030"/>
                    <a:pt x="1010077" y="347880"/>
                    <a:pt x="1019466" y="343042"/>
                  </a:cubicBezTo>
                  <a:cubicBezTo>
                    <a:pt x="1043081" y="330898"/>
                    <a:pt x="1067678" y="320814"/>
                    <a:pt x="1092898" y="313221"/>
                  </a:cubicBezTo>
                  <a:cubicBezTo>
                    <a:pt x="1096850" y="311904"/>
                    <a:pt x="1101137" y="314036"/>
                    <a:pt x="1102455" y="317988"/>
                  </a:cubicBezTo>
                  <a:cubicBezTo>
                    <a:pt x="1103772" y="321940"/>
                    <a:pt x="1101640" y="326227"/>
                    <a:pt x="1097689" y="327545"/>
                  </a:cubicBezTo>
                  <a:cubicBezTo>
                    <a:pt x="1078648" y="334563"/>
                    <a:pt x="1060254" y="343377"/>
                    <a:pt x="1042219" y="353006"/>
                  </a:cubicBezTo>
                  <a:cubicBezTo>
                    <a:pt x="1028735" y="360192"/>
                    <a:pt x="1015562" y="368024"/>
                    <a:pt x="1002509" y="376000"/>
                  </a:cubicBezTo>
                  <a:cubicBezTo>
                    <a:pt x="989336" y="384048"/>
                    <a:pt x="976235" y="392144"/>
                    <a:pt x="963589" y="400695"/>
                  </a:cubicBezTo>
                  <a:cubicBezTo>
                    <a:pt x="951110" y="408863"/>
                    <a:pt x="937674" y="417438"/>
                    <a:pt x="925747" y="427426"/>
                  </a:cubicBezTo>
                  <a:cubicBezTo>
                    <a:pt x="922178" y="430420"/>
                    <a:pt x="918753" y="433558"/>
                    <a:pt x="915520" y="436839"/>
                  </a:cubicBezTo>
                  <a:cubicBezTo>
                    <a:pt x="896623" y="471091"/>
                    <a:pt x="877606" y="506541"/>
                    <a:pt x="858733" y="542876"/>
                  </a:cubicBezTo>
                  <a:cubicBezTo>
                    <a:pt x="825609" y="606685"/>
                    <a:pt x="792964" y="672866"/>
                    <a:pt x="763050" y="738782"/>
                  </a:cubicBezTo>
                  <a:cubicBezTo>
                    <a:pt x="712969" y="849179"/>
                    <a:pt x="670433" y="958545"/>
                    <a:pt x="645069" y="1054450"/>
                  </a:cubicBezTo>
                  <a:cubicBezTo>
                    <a:pt x="646961" y="1050857"/>
                    <a:pt x="648757" y="1047336"/>
                    <a:pt x="650841" y="1043576"/>
                  </a:cubicBezTo>
                  <a:cubicBezTo>
                    <a:pt x="676971" y="996797"/>
                    <a:pt x="716753" y="938784"/>
                    <a:pt x="727411" y="922808"/>
                  </a:cubicBezTo>
                  <a:cubicBezTo>
                    <a:pt x="757805" y="877347"/>
                    <a:pt x="790449" y="831358"/>
                    <a:pt x="825058" y="786471"/>
                  </a:cubicBezTo>
                  <a:cubicBezTo>
                    <a:pt x="825250" y="786184"/>
                    <a:pt x="825130" y="785801"/>
                    <a:pt x="825369" y="785537"/>
                  </a:cubicBezTo>
                  <a:cubicBezTo>
                    <a:pt x="825633" y="785202"/>
                    <a:pt x="826136" y="784962"/>
                    <a:pt x="826495" y="784651"/>
                  </a:cubicBezTo>
                  <a:cubicBezTo>
                    <a:pt x="853488" y="749729"/>
                    <a:pt x="881582" y="715405"/>
                    <a:pt x="911400" y="682878"/>
                  </a:cubicBezTo>
                  <a:cubicBezTo>
                    <a:pt x="957673" y="632410"/>
                    <a:pt x="1007514" y="585943"/>
                    <a:pt x="1061068" y="546541"/>
                  </a:cubicBezTo>
                  <a:cubicBezTo>
                    <a:pt x="1091868" y="524002"/>
                    <a:pt x="1127124" y="503068"/>
                    <a:pt x="1164199" y="490636"/>
                  </a:cubicBezTo>
                  <a:cubicBezTo>
                    <a:pt x="1164319" y="490397"/>
                    <a:pt x="1164295" y="490325"/>
                    <a:pt x="1164439" y="490037"/>
                  </a:cubicBezTo>
                  <a:cubicBezTo>
                    <a:pt x="1165445" y="488193"/>
                    <a:pt x="1169660" y="481822"/>
                    <a:pt x="1171480" y="479307"/>
                  </a:cubicBezTo>
                  <a:lnTo>
                    <a:pt x="1183767" y="463163"/>
                  </a:lnTo>
                  <a:cubicBezTo>
                    <a:pt x="1189970" y="455378"/>
                    <a:pt x="1196461" y="447809"/>
                    <a:pt x="1203215" y="440480"/>
                  </a:cubicBezTo>
                  <a:cubicBezTo>
                    <a:pt x="1209969" y="433151"/>
                    <a:pt x="1217011" y="426109"/>
                    <a:pt x="1224244" y="419258"/>
                  </a:cubicBezTo>
                  <a:cubicBezTo>
                    <a:pt x="1238470" y="406013"/>
                    <a:pt x="1254038" y="393318"/>
                    <a:pt x="1270852" y="382132"/>
                  </a:cubicBezTo>
                  <a:cubicBezTo>
                    <a:pt x="1281845" y="374827"/>
                    <a:pt x="1293365" y="368144"/>
                    <a:pt x="1305197" y="362132"/>
                  </a:cubicBezTo>
                  <a:cubicBezTo>
                    <a:pt x="1335135" y="346970"/>
                    <a:pt x="1367181" y="336096"/>
                    <a:pt x="1399179" y="330659"/>
                  </a:cubicBezTo>
                  <a:cubicBezTo>
                    <a:pt x="1403275" y="329868"/>
                    <a:pt x="1407251" y="332527"/>
                    <a:pt x="1408041" y="336623"/>
                  </a:cubicBezTo>
                  <a:cubicBezTo>
                    <a:pt x="1408831" y="340719"/>
                    <a:pt x="1406173" y="344671"/>
                    <a:pt x="1402077" y="345485"/>
                  </a:cubicBezTo>
                  <a:cubicBezTo>
                    <a:pt x="1371971" y="352096"/>
                    <a:pt x="1342344" y="364288"/>
                    <a:pt x="1314442" y="379617"/>
                  </a:cubicBezTo>
                  <a:cubicBezTo>
                    <a:pt x="1303377" y="385701"/>
                    <a:pt x="1292623" y="392288"/>
                    <a:pt x="1282156" y="399186"/>
                  </a:cubicBezTo>
                  <a:cubicBezTo>
                    <a:pt x="1271881" y="405989"/>
                    <a:pt x="1262086" y="413198"/>
                    <a:pt x="1252601" y="420648"/>
                  </a:cubicBezTo>
                  <a:cubicBezTo>
                    <a:pt x="1256984" y="419306"/>
                    <a:pt x="1261367" y="417965"/>
                    <a:pt x="1265678" y="416743"/>
                  </a:cubicBezTo>
                  <a:cubicBezTo>
                    <a:pt x="1292407" y="409606"/>
                    <a:pt x="1318609" y="406779"/>
                    <a:pt x="1344596" y="407809"/>
                  </a:cubicBezTo>
                  <a:cubicBezTo>
                    <a:pt x="1360355" y="408432"/>
                    <a:pt x="1375995" y="410540"/>
                    <a:pt x="1391611" y="413486"/>
                  </a:cubicBezTo>
                  <a:cubicBezTo>
                    <a:pt x="1414268" y="417749"/>
                    <a:pt x="1436758" y="424025"/>
                    <a:pt x="1459511" y="430851"/>
                  </a:cubicBezTo>
                  <a:cubicBezTo>
                    <a:pt x="1463535" y="431905"/>
                    <a:pt x="1465930" y="436049"/>
                    <a:pt x="1464852" y="440073"/>
                  </a:cubicBezTo>
                  <a:close/>
                  <a:moveTo>
                    <a:pt x="371026" y="570397"/>
                  </a:moveTo>
                  <a:cubicBezTo>
                    <a:pt x="370906" y="570278"/>
                    <a:pt x="370762" y="570086"/>
                    <a:pt x="370618" y="569847"/>
                  </a:cubicBezTo>
                  <a:lnTo>
                    <a:pt x="370810" y="570110"/>
                  </a:lnTo>
                  <a:lnTo>
                    <a:pt x="371026" y="570397"/>
                  </a:lnTo>
                  <a:close/>
                  <a:moveTo>
                    <a:pt x="377732" y="573104"/>
                  </a:moveTo>
                  <a:cubicBezTo>
                    <a:pt x="376103" y="573344"/>
                    <a:pt x="374498" y="573008"/>
                    <a:pt x="373133" y="572218"/>
                  </a:cubicBezTo>
                  <a:cubicBezTo>
                    <a:pt x="374810" y="573248"/>
                    <a:pt x="376438" y="573320"/>
                    <a:pt x="377732" y="573104"/>
                  </a:cubicBezTo>
                  <a:close/>
                  <a:moveTo>
                    <a:pt x="383935" y="566230"/>
                  </a:moveTo>
                  <a:cubicBezTo>
                    <a:pt x="383863" y="567859"/>
                    <a:pt x="383264" y="569391"/>
                    <a:pt x="382234" y="570589"/>
                  </a:cubicBezTo>
                  <a:cubicBezTo>
                    <a:pt x="382905" y="569871"/>
                    <a:pt x="383935" y="568529"/>
                    <a:pt x="383935" y="5662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5" name="Google Shape;2605;p35"/>
            <p:cNvSpPr/>
            <p:nvPr/>
          </p:nvSpPr>
          <p:spPr>
            <a:xfrm>
              <a:off x="4522233" y="833488"/>
              <a:ext cx="578204" cy="279691"/>
            </a:xfrm>
            <a:custGeom>
              <a:rect b="b" l="l" r="r" t="t"/>
              <a:pathLst>
                <a:path extrusionOk="0" h="559382" w="1156409">
                  <a:moveTo>
                    <a:pt x="1094377" y="254685"/>
                  </a:moveTo>
                  <a:cubicBezTo>
                    <a:pt x="1094377" y="264290"/>
                    <a:pt x="1086929" y="272075"/>
                    <a:pt x="1077732" y="272075"/>
                  </a:cubicBezTo>
                  <a:cubicBezTo>
                    <a:pt x="1068535" y="272075"/>
                    <a:pt x="1061086" y="264290"/>
                    <a:pt x="1061086" y="254685"/>
                  </a:cubicBezTo>
                  <a:cubicBezTo>
                    <a:pt x="1061086" y="245080"/>
                    <a:pt x="1068535" y="237296"/>
                    <a:pt x="1077732" y="237296"/>
                  </a:cubicBezTo>
                  <a:cubicBezTo>
                    <a:pt x="1086929" y="237296"/>
                    <a:pt x="1094377" y="245080"/>
                    <a:pt x="1094377" y="254685"/>
                  </a:cubicBezTo>
                  <a:close/>
                  <a:moveTo>
                    <a:pt x="1139764" y="361608"/>
                  </a:moveTo>
                  <a:cubicBezTo>
                    <a:pt x="1130567" y="361608"/>
                    <a:pt x="1123118" y="369417"/>
                    <a:pt x="1123118" y="378998"/>
                  </a:cubicBezTo>
                  <a:cubicBezTo>
                    <a:pt x="1123118" y="388603"/>
                    <a:pt x="1130567" y="396411"/>
                    <a:pt x="1139764" y="396411"/>
                  </a:cubicBezTo>
                  <a:cubicBezTo>
                    <a:pt x="1148961" y="396411"/>
                    <a:pt x="1156409" y="388603"/>
                    <a:pt x="1156409" y="378998"/>
                  </a:cubicBezTo>
                  <a:cubicBezTo>
                    <a:pt x="1156409" y="369417"/>
                    <a:pt x="1148961" y="361608"/>
                    <a:pt x="1139764" y="361608"/>
                  </a:cubicBezTo>
                  <a:close/>
                  <a:moveTo>
                    <a:pt x="16646" y="439262"/>
                  </a:moveTo>
                  <a:cubicBezTo>
                    <a:pt x="7473" y="439262"/>
                    <a:pt x="0" y="447046"/>
                    <a:pt x="0" y="456651"/>
                  </a:cubicBezTo>
                  <a:cubicBezTo>
                    <a:pt x="0" y="466256"/>
                    <a:pt x="7473" y="474065"/>
                    <a:pt x="16646" y="474065"/>
                  </a:cubicBezTo>
                  <a:cubicBezTo>
                    <a:pt x="25843" y="474065"/>
                    <a:pt x="33291" y="466256"/>
                    <a:pt x="33291" y="456651"/>
                  </a:cubicBezTo>
                  <a:cubicBezTo>
                    <a:pt x="33291" y="447046"/>
                    <a:pt x="25843" y="439262"/>
                    <a:pt x="16646" y="439262"/>
                  </a:cubicBezTo>
                  <a:close/>
                  <a:moveTo>
                    <a:pt x="102748" y="524580"/>
                  </a:moveTo>
                  <a:cubicBezTo>
                    <a:pt x="93551" y="524580"/>
                    <a:pt x="86103" y="532388"/>
                    <a:pt x="86103" y="541993"/>
                  </a:cubicBezTo>
                  <a:cubicBezTo>
                    <a:pt x="86103" y="551598"/>
                    <a:pt x="93551" y="559383"/>
                    <a:pt x="102748" y="559383"/>
                  </a:cubicBezTo>
                  <a:cubicBezTo>
                    <a:pt x="111945" y="559383"/>
                    <a:pt x="119394" y="551598"/>
                    <a:pt x="119394" y="541993"/>
                  </a:cubicBezTo>
                  <a:cubicBezTo>
                    <a:pt x="119394" y="532388"/>
                    <a:pt x="111945" y="524580"/>
                    <a:pt x="102748" y="524580"/>
                  </a:cubicBezTo>
                  <a:close/>
                  <a:moveTo>
                    <a:pt x="489264" y="86707"/>
                  </a:moveTo>
                  <a:cubicBezTo>
                    <a:pt x="480067" y="86707"/>
                    <a:pt x="472618" y="94516"/>
                    <a:pt x="472618" y="104121"/>
                  </a:cubicBezTo>
                  <a:cubicBezTo>
                    <a:pt x="472618" y="113702"/>
                    <a:pt x="480067" y="121510"/>
                    <a:pt x="489264" y="121510"/>
                  </a:cubicBezTo>
                  <a:cubicBezTo>
                    <a:pt x="498461" y="121510"/>
                    <a:pt x="505910" y="113702"/>
                    <a:pt x="505910" y="104121"/>
                  </a:cubicBezTo>
                  <a:cubicBezTo>
                    <a:pt x="505910" y="94516"/>
                    <a:pt x="498461" y="86707"/>
                    <a:pt x="489264" y="86707"/>
                  </a:cubicBezTo>
                  <a:close/>
                  <a:moveTo>
                    <a:pt x="599102" y="0"/>
                  </a:moveTo>
                  <a:cubicBezTo>
                    <a:pt x="589905" y="0"/>
                    <a:pt x="582432" y="7785"/>
                    <a:pt x="582432" y="17389"/>
                  </a:cubicBezTo>
                  <a:cubicBezTo>
                    <a:pt x="582432" y="26994"/>
                    <a:pt x="589905" y="34803"/>
                    <a:pt x="599102" y="34803"/>
                  </a:cubicBezTo>
                  <a:cubicBezTo>
                    <a:pt x="608275" y="34803"/>
                    <a:pt x="615747" y="26994"/>
                    <a:pt x="615747" y="17389"/>
                  </a:cubicBezTo>
                  <a:cubicBezTo>
                    <a:pt x="615747" y="7785"/>
                    <a:pt x="608275" y="0"/>
                    <a:pt x="59910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6" name="Google Shape;2606;p35"/>
            <p:cNvSpPr/>
            <p:nvPr/>
          </p:nvSpPr>
          <p:spPr>
            <a:xfrm>
              <a:off x="4524025" y="715452"/>
              <a:ext cx="264953" cy="161201"/>
            </a:xfrm>
            <a:custGeom>
              <a:rect b="b" l="l" r="r" t="t"/>
              <a:pathLst>
                <a:path extrusionOk="0" h="322401" w="529907">
                  <a:moveTo>
                    <a:pt x="272664" y="321795"/>
                  </a:moveTo>
                  <a:cubicBezTo>
                    <a:pt x="275945" y="328790"/>
                    <a:pt x="174778" y="273484"/>
                    <a:pt x="127212" y="246202"/>
                  </a:cubicBezTo>
                  <a:cubicBezTo>
                    <a:pt x="52917" y="203591"/>
                    <a:pt x="-16396" y="154201"/>
                    <a:pt x="3435" y="127015"/>
                  </a:cubicBezTo>
                  <a:cubicBezTo>
                    <a:pt x="21494" y="102248"/>
                    <a:pt x="76556" y="136644"/>
                    <a:pt x="132864" y="183327"/>
                  </a:cubicBezTo>
                  <a:cubicBezTo>
                    <a:pt x="87358" y="129099"/>
                    <a:pt x="54426" y="76979"/>
                    <a:pt x="77921" y="60140"/>
                  </a:cubicBezTo>
                  <a:cubicBezTo>
                    <a:pt x="100459" y="43996"/>
                    <a:pt x="135906" y="82152"/>
                    <a:pt x="170754" y="134632"/>
                  </a:cubicBezTo>
                  <a:cubicBezTo>
                    <a:pt x="148935" y="76308"/>
                    <a:pt x="138804" y="26080"/>
                    <a:pt x="164048" y="17936"/>
                  </a:cubicBezTo>
                  <a:cubicBezTo>
                    <a:pt x="195112" y="7900"/>
                    <a:pt x="219494" y="74080"/>
                    <a:pt x="236786" y="148788"/>
                  </a:cubicBezTo>
                  <a:cubicBezTo>
                    <a:pt x="227876" y="72428"/>
                    <a:pt x="228092" y="1361"/>
                    <a:pt x="259491" y="20"/>
                  </a:cubicBezTo>
                  <a:cubicBezTo>
                    <a:pt x="291370" y="-1321"/>
                    <a:pt x="296926" y="65506"/>
                    <a:pt x="293286" y="139854"/>
                  </a:cubicBezTo>
                  <a:cubicBezTo>
                    <a:pt x="311273" y="67254"/>
                    <a:pt x="335654" y="3828"/>
                    <a:pt x="364922" y="12739"/>
                  </a:cubicBezTo>
                  <a:cubicBezTo>
                    <a:pt x="392896" y="21266"/>
                    <a:pt x="380011" y="76572"/>
                    <a:pt x="355102" y="138824"/>
                  </a:cubicBezTo>
                  <a:cubicBezTo>
                    <a:pt x="389064" y="79182"/>
                    <a:pt x="425278" y="32236"/>
                    <a:pt x="449516" y="46942"/>
                  </a:cubicBezTo>
                  <a:cubicBezTo>
                    <a:pt x="476436" y="63302"/>
                    <a:pt x="442977" y="120955"/>
                    <a:pt x="397471" y="179998"/>
                  </a:cubicBezTo>
                  <a:cubicBezTo>
                    <a:pt x="452605" y="130057"/>
                    <a:pt x="507404" y="91614"/>
                    <a:pt x="526541" y="114464"/>
                  </a:cubicBezTo>
                  <a:cubicBezTo>
                    <a:pt x="563904" y="159135"/>
                    <a:pt x="278077" y="323400"/>
                    <a:pt x="273263" y="321173"/>
                  </a:cubicBezTo>
                  <a:lnTo>
                    <a:pt x="272664" y="321795"/>
                  </a:lnTo>
                  <a:lnTo>
                    <a:pt x="272664" y="32179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35"/>
            <p:cNvSpPr/>
            <p:nvPr/>
          </p:nvSpPr>
          <p:spPr>
            <a:xfrm>
              <a:off x="4626427" y="848843"/>
              <a:ext cx="65432" cy="95409"/>
            </a:xfrm>
            <a:custGeom>
              <a:rect b="b" l="l" r="r" t="t"/>
              <a:pathLst>
                <a:path extrusionOk="0" h="190819" w="130864">
                  <a:moveTo>
                    <a:pt x="72122" y="190800"/>
                  </a:moveTo>
                  <a:cubicBezTo>
                    <a:pt x="51213" y="192453"/>
                    <a:pt x="12389" y="88787"/>
                    <a:pt x="3911" y="60044"/>
                  </a:cubicBezTo>
                  <a:cubicBezTo>
                    <a:pt x="-65" y="46631"/>
                    <a:pt x="-3394" y="26918"/>
                    <a:pt x="6497" y="14822"/>
                  </a:cubicBezTo>
                  <a:cubicBezTo>
                    <a:pt x="15886" y="3373"/>
                    <a:pt x="45130" y="15756"/>
                    <a:pt x="53009" y="23732"/>
                  </a:cubicBezTo>
                  <a:cubicBezTo>
                    <a:pt x="54255" y="25002"/>
                    <a:pt x="63931" y="39062"/>
                    <a:pt x="64434" y="38918"/>
                  </a:cubicBezTo>
                  <a:cubicBezTo>
                    <a:pt x="66829" y="38224"/>
                    <a:pt x="70757" y="27780"/>
                    <a:pt x="72266" y="25720"/>
                  </a:cubicBezTo>
                  <a:cubicBezTo>
                    <a:pt x="81104" y="13696"/>
                    <a:pt x="93965" y="-603"/>
                    <a:pt x="110467" y="20"/>
                  </a:cubicBezTo>
                  <a:cubicBezTo>
                    <a:pt x="133819" y="906"/>
                    <a:pt x="132071" y="34487"/>
                    <a:pt x="129292" y="50128"/>
                  </a:cubicBezTo>
                  <a:cubicBezTo>
                    <a:pt x="120622" y="98871"/>
                    <a:pt x="93031" y="189147"/>
                    <a:pt x="72122" y="190800"/>
                  </a:cubicBezTo>
                  <a:lnTo>
                    <a:pt x="72122" y="19080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8" name="Google Shape;2608;p35"/>
            <p:cNvSpPr/>
            <p:nvPr/>
          </p:nvSpPr>
          <p:spPr>
            <a:xfrm>
              <a:off x="4594136" y="788526"/>
              <a:ext cx="127347" cy="61926"/>
            </a:xfrm>
            <a:custGeom>
              <a:rect b="b" l="l" r="r" t="t"/>
              <a:pathLst>
                <a:path extrusionOk="0" h="123852" w="254694">
                  <a:moveTo>
                    <a:pt x="197587" y="112797"/>
                  </a:moveTo>
                  <a:lnTo>
                    <a:pt x="197683" y="112630"/>
                  </a:lnTo>
                  <a:lnTo>
                    <a:pt x="197635" y="112725"/>
                  </a:lnTo>
                  <a:cubicBezTo>
                    <a:pt x="197635" y="112749"/>
                    <a:pt x="197611" y="112773"/>
                    <a:pt x="197587" y="112797"/>
                  </a:cubicBezTo>
                  <a:lnTo>
                    <a:pt x="197587" y="112797"/>
                  </a:lnTo>
                  <a:close/>
                  <a:moveTo>
                    <a:pt x="252770" y="30521"/>
                  </a:moveTo>
                  <a:cubicBezTo>
                    <a:pt x="250470" y="28581"/>
                    <a:pt x="247045" y="28892"/>
                    <a:pt x="245105" y="31168"/>
                  </a:cubicBezTo>
                  <a:cubicBezTo>
                    <a:pt x="237705" y="39096"/>
                    <a:pt x="230519" y="47120"/>
                    <a:pt x="223694" y="55527"/>
                  </a:cubicBezTo>
                  <a:cubicBezTo>
                    <a:pt x="220987" y="58857"/>
                    <a:pt x="218305" y="62234"/>
                    <a:pt x="215766" y="65683"/>
                  </a:cubicBezTo>
                  <a:cubicBezTo>
                    <a:pt x="211958" y="70857"/>
                    <a:pt x="208437" y="76222"/>
                    <a:pt x="204749" y="81515"/>
                  </a:cubicBezTo>
                  <a:lnTo>
                    <a:pt x="194043" y="97971"/>
                  </a:lnTo>
                  <a:cubicBezTo>
                    <a:pt x="192510" y="100438"/>
                    <a:pt x="188438" y="106306"/>
                    <a:pt x="187696" y="108007"/>
                  </a:cubicBezTo>
                  <a:cubicBezTo>
                    <a:pt x="186067" y="111719"/>
                    <a:pt x="187983" y="114091"/>
                    <a:pt x="188821" y="114737"/>
                  </a:cubicBezTo>
                  <a:cubicBezTo>
                    <a:pt x="189732" y="115456"/>
                    <a:pt x="190857" y="116198"/>
                    <a:pt x="192462" y="116079"/>
                  </a:cubicBezTo>
                  <a:cubicBezTo>
                    <a:pt x="192989" y="116031"/>
                    <a:pt x="194474" y="116055"/>
                    <a:pt x="196198" y="114498"/>
                  </a:cubicBezTo>
                  <a:cubicBezTo>
                    <a:pt x="196797" y="114019"/>
                    <a:pt x="197276" y="113444"/>
                    <a:pt x="197587" y="112797"/>
                  </a:cubicBezTo>
                  <a:cubicBezTo>
                    <a:pt x="197492" y="112917"/>
                    <a:pt x="197348" y="112941"/>
                    <a:pt x="197108" y="112797"/>
                  </a:cubicBezTo>
                  <a:cubicBezTo>
                    <a:pt x="196677" y="112534"/>
                    <a:pt x="196965" y="111887"/>
                    <a:pt x="197635" y="111073"/>
                  </a:cubicBezTo>
                  <a:cubicBezTo>
                    <a:pt x="197707" y="111624"/>
                    <a:pt x="197803" y="112270"/>
                    <a:pt x="197683" y="112630"/>
                  </a:cubicBezTo>
                  <a:cubicBezTo>
                    <a:pt x="197995" y="111935"/>
                    <a:pt x="198162" y="111192"/>
                    <a:pt x="198162" y="110426"/>
                  </a:cubicBezTo>
                  <a:cubicBezTo>
                    <a:pt x="199863" y="108510"/>
                    <a:pt x="202761" y="105995"/>
                    <a:pt x="203767" y="104749"/>
                  </a:cubicBezTo>
                  <a:lnTo>
                    <a:pt x="215838" y="89635"/>
                  </a:lnTo>
                  <a:cubicBezTo>
                    <a:pt x="219766" y="84557"/>
                    <a:pt x="223789" y="79599"/>
                    <a:pt x="227598" y="74450"/>
                  </a:cubicBezTo>
                  <a:cubicBezTo>
                    <a:pt x="231142" y="69659"/>
                    <a:pt x="234519" y="64773"/>
                    <a:pt x="237944" y="59887"/>
                  </a:cubicBezTo>
                  <a:cubicBezTo>
                    <a:pt x="243046" y="52629"/>
                    <a:pt x="248051" y="45300"/>
                    <a:pt x="253416" y="38162"/>
                  </a:cubicBezTo>
                  <a:cubicBezTo>
                    <a:pt x="255356" y="35886"/>
                    <a:pt x="255045" y="32461"/>
                    <a:pt x="252770" y="30521"/>
                  </a:cubicBezTo>
                  <a:close/>
                  <a:moveTo>
                    <a:pt x="159338" y="103767"/>
                  </a:moveTo>
                  <a:cubicBezTo>
                    <a:pt x="159602" y="103336"/>
                    <a:pt x="159937" y="102977"/>
                    <a:pt x="160320" y="102665"/>
                  </a:cubicBezTo>
                  <a:cubicBezTo>
                    <a:pt x="159386" y="102881"/>
                    <a:pt x="158835" y="103240"/>
                    <a:pt x="159338" y="103767"/>
                  </a:cubicBezTo>
                  <a:close/>
                  <a:moveTo>
                    <a:pt x="201851" y="46521"/>
                  </a:moveTo>
                  <a:cubicBezTo>
                    <a:pt x="206832" y="35455"/>
                    <a:pt x="211359" y="24221"/>
                    <a:pt x="215383" y="12772"/>
                  </a:cubicBezTo>
                  <a:cubicBezTo>
                    <a:pt x="216508" y="9994"/>
                    <a:pt x="215191" y="6832"/>
                    <a:pt x="212413" y="5706"/>
                  </a:cubicBezTo>
                  <a:cubicBezTo>
                    <a:pt x="209635" y="4581"/>
                    <a:pt x="206449" y="5922"/>
                    <a:pt x="205323" y="8700"/>
                  </a:cubicBezTo>
                  <a:cubicBezTo>
                    <a:pt x="201156" y="17706"/>
                    <a:pt x="196438" y="26449"/>
                    <a:pt x="191791" y="35240"/>
                  </a:cubicBezTo>
                  <a:cubicBezTo>
                    <a:pt x="188678" y="41132"/>
                    <a:pt x="185492" y="47024"/>
                    <a:pt x="182522" y="52988"/>
                  </a:cubicBezTo>
                  <a:cubicBezTo>
                    <a:pt x="179289" y="59455"/>
                    <a:pt x="176367" y="66066"/>
                    <a:pt x="173421" y="72653"/>
                  </a:cubicBezTo>
                  <a:lnTo>
                    <a:pt x="163937" y="94090"/>
                  </a:lnTo>
                  <a:cubicBezTo>
                    <a:pt x="163242" y="95623"/>
                    <a:pt x="162332" y="99504"/>
                    <a:pt x="161374" y="101995"/>
                  </a:cubicBezTo>
                  <a:cubicBezTo>
                    <a:pt x="161015" y="102162"/>
                    <a:pt x="160655" y="102402"/>
                    <a:pt x="160320" y="102665"/>
                  </a:cubicBezTo>
                  <a:cubicBezTo>
                    <a:pt x="160584" y="102593"/>
                    <a:pt x="160871" y="102546"/>
                    <a:pt x="161158" y="102498"/>
                  </a:cubicBezTo>
                  <a:cubicBezTo>
                    <a:pt x="160679" y="103671"/>
                    <a:pt x="160176" y="104366"/>
                    <a:pt x="159721" y="104079"/>
                  </a:cubicBezTo>
                  <a:cubicBezTo>
                    <a:pt x="159554" y="103959"/>
                    <a:pt x="159434" y="103863"/>
                    <a:pt x="159338" y="103767"/>
                  </a:cubicBezTo>
                  <a:cubicBezTo>
                    <a:pt x="158931" y="104342"/>
                    <a:pt x="158644" y="105037"/>
                    <a:pt x="158524" y="105779"/>
                  </a:cubicBezTo>
                  <a:cubicBezTo>
                    <a:pt x="157925" y="108414"/>
                    <a:pt x="158955" y="109827"/>
                    <a:pt x="159266" y="110330"/>
                  </a:cubicBezTo>
                  <a:cubicBezTo>
                    <a:pt x="160344" y="112150"/>
                    <a:pt x="164416" y="115025"/>
                    <a:pt x="168272" y="110234"/>
                  </a:cubicBezTo>
                  <a:cubicBezTo>
                    <a:pt x="169469" y="108749"/>
                    <a:pt x="172870" y="102090"/>
                    <a:pt x="174403" y="99456"/>
                  </a:cubicBezTo>
                  <a:lnTo>
                    <a:pt x="185852" y="78569"/>
                  </a:lnTo>
                  <a:cubicBezTo>
                    <a:pt x="189061" y="72198"/>
                    <a:pt x="192510" y="65946"/>
                    <a:pt x="195695" y="59551"/>
                  </a:cubicBezTo>
                  <a:cubicBezTo>
                    <a:pt x="197827" y="55240"/>
                    <a:pt x="199863" y="50904"/>
                    <a:pt x="201851" y="46521"/>
                  </a:cubicBezTo>
                  <a:close/>
                  <a:moveTo>
                    <a:pt x="153566" y="5970"/>
                  </a:moveTo>
                  <a:cubicBezTo>
                    <a:pt x="153087" y="15167"/>
                    <a:pt x="152560" y="24317"/>
                    <a:pt x="151913" y="33491"/>
                  </a:cubicBezTo>
                  <a:cubicBezTo>
                    <a:pt x="151434" y="40293"/>
                    <a:pt x="151003" y="47072"/>
                    <a:pt x="150476" y="53874"/>
                  </a:cubicBezTo>
                  <a:cubicBezTo>
                    <a:pt x="149950" y="60581"/>
                    <a:pt x="149231" y="67288"/>
                    <a:pt x="148920" y="74042"/>
                  </a:cubicBezTo>
                  <a:lnTo>
                    <a:pt x="147315" y="98043"/>
                  </a:lnTo>
                  <a:cubicBezTo>
                    <a:pt x="147171" y="99767"/>
                    <a:pt x="145159" y="103671"/>
                    <a:pt x="144417" y="106426"/>
                  </a:cubicBezTo>
                  <a:cubicBezTo>
                    <a:pt x="144537" y="106522"/>
                    <a:pt x="144656" y="106641"/>
                    <a:pt x="144776" y="106761"/>
                  </a:cubicBezTo>
                  <a:cubicBezTo>
                    <a:pt x="146716" y="108869"/>
                    <a:pt x="146572" y="112174"/>
                    <a:pt x="144465" y="114115"/>
                  </a:cubicBezTo>
                  <a:cubicBezTo>
                    <a:pt x="142501" y="116151"/>
                    <a:pt x="140513" y="116055"/>
                    <a:pt x="139387" y="115959"/>
                  </a:cubicBezTo>
                  <a:cubicBezTo>
                    <a:pt x="137543" y="115815"/>
                    <a:pt x="136034" y="114737"/>
                    <a:pt x="134980" y="112630"/>
                  </a:cubicBezTo>
                  <a:cubicBezTo>
                    <a:pt x="134501" y="111743"/>
                    <a:pt x="134214" y="109803"/>
                    <a:pt x="134405" y="107288"/>
                  </a:cubicBezTo>
                  <a:cubicBezTo>
                    <a:pt x="134621" y="104414"/>
                    <a:pt x="135483" y="99959"/>
                    <a:pt x="135411" y="97731"/>
                  </a:cubicBezTo>
                  <a:lnTo>
                    <a:pt x="134980" y="73635"/>
                  </a:lnTo>
                  <a:cubicBezTo>
                    <a:pt x="135028" y="68030"/>
                    <a:pt x="135124" y="62425"/>
                    <a:pt x="135507" y="56845"/>
                  </a:cubicBezTo>
                  <a:cubicBezTo>
                    <a:pt x="135747" y="53132"/>
                    <a:pt x="136106" y="49419"/>
                    <a:pt x="136537" y="45731"/>
                  </a:cubicBezTo>
                  <a:cubicBezTo>
                    <a:pt x="138214" y="32054"/>
                    <a:pt x="140752" y="18521"/>
                    <a:pt x="142764" y="4868"/>
                  </a:cubicBezTo>
                  <a:cubicBezTo>
                    <a:pt x="143076" y="1898"/>
                    <a:pt x="145734" y="-282"/>
                    <a:pt x="148728" y="30"/>
                  </a:cubicBezTo>
                  <a:cubicBezTo>
                    <a:pt x="151698" y="317"/>
                    <a:pt x="153877" y="3000"/>
                    <a:pt x="153566" y="5970"/>
                  </a:cubicBezTo>
                  <a:close/>
                  <a:moveTo>
                    <a:pt x="144225" y="107671"/>
                  </a:moveTo>
                  <a:lnTo>
                    <a:pt x="144153" y="107552"/>
                  </a:lnTo>
                  <a:cubicBezTo>
                    <a:pt x="144010" y="108582"/>
                    <a:pt x="144225" y="109300"/>
                    <a:pt x="145016" y="109372"/>
                  </a:cubicBezTo>
                  <a:cubicBezTo>
                    <a:pt x="145902" y="109468"/>
                    <a:pt x="144441" y="108007"/>
                    <a:pt x="144225" y="107671"/>
                  </a:cubicBezTo>
                  <a:close/>
                  <a:moveTo>
                    <a:pt x="113640" y="64174"/>
                  </a:moveTo>
                  <a:cubicBezTo>
                    <a:pt x="113042" y="57419"/>
                    <a:pt x="112203" y="50665"/>
                    <a:pt x="111269" y="43958"/>
                  </a:cubicBezTo>
                  <a:cubicBezTo>
                    <a:pt x="109856" y="33826"/>
                    <a:pt x="108036" y="23814"/>
                    <a:pt x="106192" y="13754"/>
                  </a:cubicBezTo>
                  <a:cubicBezTo>
                    <a:pt x="105808" y="10784"/>
                    <a:pt x="103078" y="8700"/>
                    <a:pt x="100108" y="9084"/>
                  </a:cubicBezTo>
                  <a:cubicBezTo>
                    <a:pt x="97138" y="9467"/>
                    <a:pt x="95055" y="12197"/>
                    <a:pt x="95438" y="15167"/>
                  </a:cubicBezTo>
                  <a:cubicBezTo>
                    <a:pt x="96228" y="25251"/>
                    <a:pt x="96707" y="35311"/>
                    <a:pt x="97402" y="45395"/>
                  </a:cubicBezTo>
                  <a:cubicBezTo>
                    <a:pt x="97881" y="52126"/>
                    <a:pt x="98360" y="58833"/>
                    <a:pt x="99030" y="65539"/>
                  </a:cubicBezTo>
                  <a:cubicBezTo>
                    <a:pt x="99869" y="73947"/>
                    <a:pt x="100994" y="82306"/>
                    <a:pt x="102072" y="90665"/>
                  </a:cubicBezTo>
                  <a:cubicBezTo>
                    <a:pt x="103174" y="99073"/>
                    <a:pt x="104443" y="107432"/>
                    <a:pt x="105641" y="115815"/>
                  </a:cubicBezTo>
                  <a:cubicBezTo>
                    <a:pt x="105904" y="118666"/>
                    <a:pt x="108419" y="120797"/>
                    <a:pt x="111293" y="120534"/>
                  </a:cubicBezTo>
                  <a:cubicBezTo>
                    <a:pt x="114143" y="120270"/>
                    <a:pt x="116251" y="117755"/>
                    <a:pt x="116011" y="114881"/>
                  </a:cubicBezTo>
                  <a:cubicBezTo>
                    <a:pt x="115700" y="106426"/>
                    <a:pt x="115508" y="97995"/>
                    <a:pt x="115125" y="89539"/>
                  </a:cubicBezTo>
                  <a:cubicBezTo>
                    <a:pt x="114742" y="81060"/>
                    <a:pt x="114359" y="72605"/>
                    <a:pt x="113640" y="64174"/>
                  </a:cubicBezTo>
                  <a:close/>
                  <a:moveTo>
                    <a:pt x="90767" y="112869"/>
                  </a:moveTo>
                  <a:cubicBezTo>
                    <a:pt x="91223" y="112630"/>
                    <a:pt x="90672" y="112270"/>
                    <a:pt x="90217" y="112031"/>
                  </a:cubicBezTo>
                  <a:lnTo>
                    <a:pt x="90288" y="112270"/>
                  </a:lnTo>
                  <a:cubicBezTo>
                    <a:pt x="90456" y="112438"/>
                    <a:pt x="90624" y="112653"/>
                    <a:pt x="90767" y="112869"/>
                  </a:cubicBezTo>
                  <a:close/>
                  <a:moveTo>
                    <a:pt x="90983" y="113204"/>
                  </a:moveTo>
                  <a:cubicBezTo>
                    <a:pt x="92420" y="115695"/>
                    <a:pt x="91558" y="118881"/>
                    <a:pt x="89067" y="120318"/>
                  </a:cubicBezTo>
                  <a:cubicBezTo>
                    <a:pt x="88444" y="120701"/>
                    <a:pt x="84421" y="122282"/>
                    <a:pt x="81714" y="118115"/>
                  </a:cubicBezTo>
                  <a:cubicBezTo>
                    <a:pt x="81331" y="117540"/>
                    <a:pt x="80660" y="116270"/>
                    <a:pt x="79774" y="114546"/>
                  </a:cubicBezTo>
                  <a:cubicBezTo>
                    <a:pt x="75343" y="105923"/>
                    <a:pt x="65140" y="84007"/>
                    <a:pt x="64350" y="82306"/>
                  </a:cubicBezTo>
                  <a:cubicBezTo>
                    <a:pt x="61188" y="74905"/>
                    <a:pt x="57452" y="67791"/>
                    <a:pt x="53907" y="60605"/>
                  </a:cubicBezTo>
                  <a:cubicBezTo>
                    <a:pt x="50267" y="53276"/>
                    <a:pt x="46746" y="45898"/>
                    <a:pt x="43225" y="38473"/>
                  </a:cubicBezTo>
                  <a:cubicBezTo>
                    <a:pt x="40184" y="32030"/>
                    <a:pt x="37286" y="25539"/>
                    <a:pt x="34555" y="18952"/>
                  </a:cubicBezTo>
                  <a:cubicBezTo>
                    <a:pt x="33262" y="16245"/>
                    <a:pt x="34412" y="13012"/>
                    <a:pt x="37118" y="11718"/>
                  </a:cubicBezTo>
                  <a:cubicBezTo>
                    <a:pt x="39824" y="10425"/>
                    <a:pt x="43058" y="11575"/>
                    <a:pt x="44351" y="14281"/>
                  </a:cubicBezTo>
                  <a:cubicBezTo>
                    <a:pt x="48998" y="22904"/>
                    <a:pt x="54099" y="31239"/>
                    <a:pt x="58985" y="39743"/>
                  </a:cubicBezTo>
                  <a:cubicBezTo>
                    <a:pt x="62314" y="45491"/>
                    <a:pt x="65595" y="51240"/>
                    <a:pt x="68565" y="57180"/>
                  </a:cubicBezTo>
                  <a:cubicBezTo>
                    <a:pt x="71799" y="63623"/>
                    <a:pt x="74625" y="70258"/>
                    <a:pt x="77259" y="76988"/>
                  </a:cubicBezTo>
                  <a:cubicBezTo>
                    <a:pt x="77882" y="78761"/>
                    <a:pt x="86097" y="101180"/>
                    <a:pt x="89618" y="110067"/>
                  </a:cubicBezTo>
                  <a:cubicBezTo>
                    <a:pt x="89881" y="110737"/>
                    <a:pt x="90049" y="111456"/>
                    <a:pt x="90217" y="112031"/>
                  </a:cubicBezTo>
                  <a:cubicBezTo>
                    <a:pt x="90049" y="111935"/>
                    <a:pt x="89881" y="111863"/>
                    <a:pt x="89785" y="111791"/>
                  </a:cubicBezTo>
                  <a:cubicBezTo>
                    <a:pt x="89953" y="111935"/>
                    <a:pt x="90121" y="112103"/>
                    <a:pt x="90288" y="112270"/>
                  </a:cubicBezTo>
                  <a:cubicBezTo>
                    <a:pt x="90408" y="112725"/>
                    <a:pt x="90552" y="112989"/>
                    <a:pt x="90743" y="112893"/>
                  </a:cubicBezTo>
                  <a:lnTo>
                    <a:pt x="90767" y="112869"/>
                  </a:lnTo>
                  <a:cubicBezTo>
                    <a:pt x="90839" y="112989"/>
                    <a:pt x="90911" y="113085"/>
                    <a:pt x="90983" y="113204"/>
                  </a:cubicBezTo>
                  <a:close/>
                  <a:moveTo>
                    <a:pt x="89570" y="111624"/>
                  </a:moveTo>
                  <a:cubicBezTo>
                    <a:pt x="87750" y="110091"/>
                    <a:pt x="86025" y="110378"/>
                    <a:pt x="84708" y="110905"/>
                  </a:cubicBezTo>
                  <a:cubicBezTo>
                    <a:pt x="86360" y="110306"/>
                    <a:pt x="88181" y="110594"/>
                    <a:pt x="89570" y="111624"/>
                  </a:cubicBezTo>
                  <a:close/>
                  <a:moveTo>
                    <a:pt x="68374" y="106809"/>
                  </a:moveTo>
                  <a:lnTo>
                    <a:pt x="55464" y="90186"/>
                  </a:lnTo>
                  <a:cubicBezTo>
                    <a:pt x="51321" y="85060"/>
                    <a:pt x="47345" y="79695"/>
                    <a:pt x="43082" y="74545"/>
                  </a:cubicBezTo>
                  <a:cubicBezTo>
                    <a:pt x="40232" y="71072"/>
                    <a:pt x="37238" y="67695"/>
                    <a:pt x="34172" y="64413"/>
                  </a:cubicBezTo>
                  <a:cubicBezTo>
                    <a:pt x="26340" y="55982"/>
                    <a:pt x="18005" y="48126"/>
                    <a:pt x="8952" y="41180"/>
                  </a:cubicBezTo>
                  <a:cubicBezTo>
                    <a:pt x="6677" y="39240"/>
                    <a:pt x="3252" y="39503"/>
                    <a:pt x="1288" y="41802"/>
                  </a:cubicBezTo>
                  <a:cubicBezTo>
                    <a:pt x="-652" y="44078"/>
                    <a:pt x="-365" y="47503"/>
                    <a:pt x="1911" y="49443"/>
                  </a:cubicBezTo>
                  <a:cubicBezTo>
                    <a:pt x="6605" y="53898"/>
                    <a:pt x="10868" y="58737"/>
                    <a:pt x="15131" y="63647"/>
                  </a:cubicBezTo>
                  <a:cubicBezTo>
                    <a:pt x="20113" y="69420"/>
                    <a:pt x="24807" y="75479"/>
                    <a:pt x="29669" y="81372"/>
                  </a:cubicBezTo>
                  <a:cubicBezTo>
                    <a:pt x="34651" y="87432"/>
                    <a:pt x="39848" y="93276"/>
                    <a:pt x="44974" y="99073"/>
                  </a:cubicBezTo>
                  <a:lnTo>
                    <a:pt x="59632" y="114642"/>
                  </a:lnTo>
                  <a:cubicBezTo>
                    <a:pt x="60757" y="115791"/>
                    <a:pt x="64086" y="117779"/>
                    <a:pt x="66122" y="119408"/>
                  </a:cubicBezTo>
                  <a:cubicBezTo>
                    <a:pt x="66266" y="120055"/>
                    <a:pt x="66529" y="120678"/>
                    <a:pt x="66937" y="121228"/>
                  </a:cubicBezTo>
                  <a:cubicBezTo>
                    <a:pt x="66817" y="120797"/>
                    <a:pt x="66793" y="120246"/>
                    <a:pt x="66745" y="119959"/>
                  </a:cubicBezTo>
                  <a:cubicBezTo>
                    <a:pt x="67583" y="120701"/>
                    <a:pt x="67990" y="121324"/>
                    <a:pt x="67631" y="121707"/>
                  </a:cubicBezTo>
                  <a:cubicBezTo>
                    <a:pt x="67559" y="121779"/>
                    <a:pt x="67487" y="121827"/>
                    <a:pt x="67416" y="121851"/>
                  </a:cubicBezTo>
                  <a:cubicBezTo>
                    <a:pt x="67679" y="122115"/>
                    <a:pt x="67966" y="122354"/>
                    <a:pt x="68302" y="122570"/>
                  </a:cubicBezTo>
                  <a:cubicBezTo>
                    <a:pt x="70457" y="124222"/>
                    <a:pt x="72134" y="123815"/>
                    <a:pt x="72517" y="123791"/>
                  </a:cubicBezTo>
                  <a:cubicBezTo>
                    <a:pt x="73906" y="123672"/>
                    <a:pt x="79654" y="119983"/>
                    <a:pt x="75535" y="114737"/>
                  </a:cubicBezTo>
                  <a:cubicBezTo>
                    <a:pt x="74457" y="113372"/>
                    <a:pt x="70002" y="108821"/>
                    <a:pt x="68374" y="10680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9" name="Google Shape;2609;p35"/>
            <p:cNvSpPr/>
            <p:nvPr/>
          </p:nvSpPr>
          <p:spPr>
            <a:xfrm>
              <a:off x="4805491" y="597210"/>
              <a:ext cx="310753" cy="299167"/>
            </a:xfrm>
            <a:custGeom>
              <a:rect b="b" l="l" r="r" t="t"/>
              <a:pathLst>
                <a:path extrusionOk="0" h="598333" w="621505">
                  <a:moveTo>
                    <a:pt x="547238" y="261920"/>
                  </a:moveTo>
                  <a:cubicBezTo>
                    <a:pt x="525850" y="259189"/>
                    <a:pt x="510258" y="244842"/>
                    <a:pt x="495265" y="242949"/>
                  </a:cubicBezTo>
                  <a:cubicBezTo>
                    <a:pt x="423677" y="233824"/>
                    <a:pt x="380566" y="240865"/>
                    <a:pt x="355298" y="254063"/>
                  </a:cubicBezTo>
                  <a:cubicBezTo>
                    <a:pt x="369572" y="225249"/>
                    <a:pt x="375009" y="181775"/>
                    <a:pt x="356855" y="120673"/>
                  </a:cubicBezTo>
                  <a:cubicBezTo>
                    <a:pt x="351969" y="104265"/>
                    <a:pt x="337071" y="88098"/>
                    <a:pt x="333095" y="72888"/>
                  </a:cubicBezTo>
                  <a:cubicBezTo>
                    <a:pt x="322485" y="32241"/>
                    <a:pt x="330269" y="240"/>
                    <a:pt x="326054" y="1"/>
                  </a:cubicBezTo>
                  <a:cubicBezTo>
                    <a:pt x="321839" y="-215"/>
                    <a:pt x="321911" y="39762"/>
                    <a:pt x="307827" y="71475"/>
                  </a:cubicBezTo>
                  <a:cubicBezTo>
                    <a:pt x="299133" y="91068"/>
                    <a:pt x="280859" y="101822"/>
                    <a:pt x="274752" y="115547"/>
                  </a:cubicBezTo>
                  <a:cubicBezTo>
                    <a:pt x="251232" y="168553"/>
                    <a:pt x="243352" y="206614"/>
                    <a:pt x="244095" y="234015"/>
                  </a:cubicBezTo>
                  <a:cubicBezTo>
                    <a:pt x="219497" y="216123"/>
                    <a:pt x="181536" y="202709"/>
                    <a:pt x="125395" y="202662"/>
                  </a:cubicBezTo>
                  <a:cubicBezTo>
                    <a:pt x="108151" y="202638"/>
                    <a:pt x="88296" y="212242"/>
                    <a:pt x="72464" y="211716"/>
                  </a:cubicBezTo>
                  <a:cubicBezTo>
                    <a:pt x="30192" y="210278"/>
                    <a:pt x="1451" y="193823"/>
                    <a:pt x="38" y="197751"/>
                  </a:cubicBezTo>
                  <a:cubicBezTo>
                    <a:pt x="-1375" y="201703"/>
                    <a:pt x="37281" y="212961"/>
                    <a:pt x="63938" y="235356"/>
                  </a:cubicBezTo>
                  <a:cubicBezTo>
                    <a:pt x="80416" y="249177"/>
                    <a:pt x="85613" y="269632"/>
                    <a:pt x="97158" y="279309"/>
                  </a:cubicBezTo>
                  <a:cubicBezTo>
                    <a:pt x="148388" y="322351"/>
                    <a:pt x="186446" y="340124"/>
                    <a:pt x="214420" y="344507"/>
                  </a:cubicBezTo>
                  <a:cubicBezTo>
                    <a:pt x="188170" y="361897"/>
                    <a:pt x="161872" y="395095"/>
                    <a:pt x="144652" y="452796"/>
                  </a:cubicBezTo>
                  <a:cubicBezTo>
                    <a:pt x="139766" y="469203"/>
                    <a:pt x="143382" y="490808"/>
                    <a:pt x="138401" y="505730"/>
                  </a:cubicBezTo>
                  <a:cubicBezTo>
                    <a:pt x="125036" y="545539"/>
                    <a:pt x="100966" y="568222"/>
                    <a:pt x="104391" y="570689"/>
                  </a:cubicBezTo>
                  <a:cubicBezTo>
                    <a:pt x="107792" y="573156"/>
                    <a:pt x="129635" y="539551"/>
                    <a:pt x="158831" y="520533"/>
                  </a:cubicBezTo>
                  <a:cubicBezTo>
                    <a:pt x="176865" y="508772"/>
                    <a:pt x="198086" y="509611"/>
                    <a:pt x="210732" y="501371"/>
                  </a:cubicBezTo>
                  <a:cubicBezTo>
                    <a:pt x="256549" y="471526"/>
                    <a:pt x="283518" y="445275"/>
                    <a:pt x="298582" y="422807"/>
                  </a:cubicBezTo>
                  <a:cubicBezTo>
                    <a:pt x="307444" y="450065"/>
                    <a:pt x="327587" y="481203"/>
                    <a:pt x="365573" y="513563"/>
                  </a:cubicBezTo>
                  <a:cubicBezTo>
                    <a:pt x="378650" y="524701"/>
                    <a:pt x="400014" y="530258"/>
                    <a:pt x="411701" y="540868"/>
                  </a:cubicBezTo>
                  <a:cubicBezTo>
                    <a:pt x="442861" y="569252"/>
                    <a:pt x="453855" y="600318"/>
                    <a:pt x="457519" y="598234"/>
                  </a:cubicBezTo>
                  <a:cubicBezTo>
                    <a:pt x="461184" y="596150"/>
                    <a:pt x="439245" y="562641"/>
                    <a:pt x="433664" y="528413"/>
                  </a:cubicBezTo>
                  <a:cubicBezTo>
                    <a:pt x="430239" y="507287"/>
                    <a:pt x="439676" y="488389"/>
                    <a:pt x="437281" y="473586"/>
                  </a:cubicBezTo>
                  <a:cubicBezTo>
                    <a:pt x="428347" y="418616"/>
                    <a:pt x="414815" y="383118"/>
                    <a:pt x="399918" y="360340"/>
                  </a:cubicBezTo>
                  <a:cubicBezTo>
                    <a:pt x="429928" y="361298"/>
                    <a:pt x="468033" y="351717"/>
                    <a:pt x="513588" y="322495"/>
                  </a:cubicBezTo>
                  <a:cubicBezTo>
                    <a:pt x="528054" y="313202"/>
                    <a:pt x="539478" y="294447"/>
                    <a:pt x="553058" y="286351"/>
                  </a:cubicBezTo>
                  <a:cubicBezTo>
                    <a:pt x="589296" y="264746"/>
                    <a:pt x="622443" y="263069"/>
                    <a:pt x="621485" y="258997"/>
                  </a:cubicBezTo>
                  <a:cubicBezTo>
                    <a:pt x="620503" y="254926"/>
                    <a:pt x="581895" y="266327"/>
                    <a:pt x="547238" y="261920"/>
                  </a:cubicBezTo>
                  <a:close/>
                  <a:moveTo>
                    <a:pt x="304259" y="346471"/>
                  </a:moveTo>
                  <a:cubicBezTo>
                    <a:pt x="301097" y="342447"/>
                    <a:pt x="297625" y="339118"/>
                    <a:pt x="294200" y="336675"/>
                  </a:cubicBezTo>
                  <a:cubicBezTo>
                    <a:pt x="288284" y="332459"/>
                    <a:pt x="279829" y="329609"/>
                    <a:pt x="269986" y="328723"/>
                  </a:cubicBezTo>
                  <a:cubicBezTo>
                    <a:pt x="274871" y="323333"/>
                    <a:pt x="278129" y="317393"/>
                    <a:pt x="279997" y="312052"/>
                  </a:cubicBezTo>
                  <a:cubicBezTo>
                    <a:pt x="281578" y="307573"/>
                    <a:pt x="282224" y="302207"/>
                    <a:pt x="282033" y="296363"/>
                  </a:cubicBezTo>
                  <a:cubicBezTo>
                    <a:pt x="286583" y="297848"/>
                    <a:pt x="291014" y="298615"/>
                    <a:pt x="294966" y="298806"/>
                  </a:cubicBezTo>
                  <a:cubicBezTo>
                    <a:pt x="303516" y="299213"/>
                    <a:pt x="313959" y="296363"/>
                    <a:pt x="324258" y="289920"/>
                  </a:cubicBezTo>
                  <a:cubicBezTo>
                    <a:pt x="321911" y="298830"/>
                    <a:pt x="322222" y="307381"/>
                    <a:pt x="323874" y="314088"/>
                  </a:cubicBezTo>
                  <a:cubicBezTo>
                    <a:pt x="324856" y="318112"/>
                    <a:pt x="326772" y="322351"/>
                    <a:pt x="329479" y="326567"/>
                  </a:cubicBezTo>
                  <a:cubicBezTo>
                    <a:pt x="325934" y="327693"/>
                    <a:pt x="322677" y="329082"/>
                    <a:pt x="319923" y="330663"/>
                  </a:cubicBezTo>
                  <a:cubicBezTo>
                    <a:pt x="314318" y="333896"/>
                    <a:pt x="308809" y="339286"/>
                    <a:pt x="304259" y="34647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0" name="Google Shape;2610;p35"/>
            <p:cNvSpPr/>
            <p:nvPr/>
          </p:nvSpPr>
          <p:spPr>
            <a:xfrm>
              <a:off x="4839579" y="622137"/>
              <a:ext cx="247246" cy="248903"/>
            </a:xfrm>
            <a:custGeom>
              <a:rect b="b" l="l" r="r" t="t"/>
              <a:pathLst>
                <a:path extrusionOk="0" h="497805" w="494491">
                  <a:moveTo>
                    <a:pt x="247890" y="322893"/>
                  </a:moveTo>
                  <a:cubicBezTo>
                    <a:pt x="246836" y="329336"/>
                    <a:pt x="245686" y="335851"/>
                    <a:pt x="244034" y="342222"/>
                  </a:cubicBezTo>
                  <a:cubicBezTo>
                    <a:pt x="243483" y="344378"/>
                    <a:pt x="242860" y="346486"/>
                    <a:pt x="242190" y="348570"/>
                  </a:cubicBezTo>
                  <a:cubicBezTo>
                    <a:pt x="241495" y="350677"/>
                    <a:pt x="240729" y="352761"/>
                    <a:pt x="239914" y="354797"/>
                  </a:cubicBezTo>
                  <a:cubicBezTo>
                    <a:pt x="239363" y="356186"/>
                    <a:pt x="238813" y="357576"/>
                    <a:pt x="238214" y="358941"/>
                  </a:cubicBezTo>
                  <a:cubicBezTo>
                    <a:pt x="237352" y="361001"/>
                    <a:pt x="236417" y="363037"/>
                    <a:pt x="235507" y="365049"/>
                  </a:cubicBezTo>
                  <a:cubicBezTo>
                    <a:pt x="235172" y="365767"/>
                    <a:pt x="234022" y="367348"/>
                    <a:pt x="233496" y="368402"/>
                  </a:cubicBezTo>
                  <a:cubicBezTo>
                    <a:pt x="233687" y="368881"/>
                    <a:pt x="233639" y="369456"/>
                    <a:pt x="233304" y="369887"/>
                  </a:cubicBezTo>
                  <a:cubicBezTo>
                    <a:pt x="232825" y="370606"/>
                    <a:pt x="232298" y="370702"/>
                    <a:pt x="232154" y="370749"/>
                  </a:cubicBezTo>
                  <a:cubicBezTo>
                    <a:pt x="231316" y="370941"/>
                    <a:pt x="230789" y="370582"/>
                    <a:pt x="230430" y="369839"/>
                  </a:cubicBezTo>
                  <a:cubicBezTo>
                    <a:pt x="230358" y="369696"/>
                    <a:pt x="230214" y="369240"/>
                    <a:pt x="230406" y="368570"/>
                  </a:cubicBezTo>
                  <a:cubicBezTo>
                    <a:pt x="230645" y="367755"/>
                    <a:pt x="231891" y="364905"/>
                    <a:pt x="232346" y="363731"/>
                  </a:cubicBezTo>
                  <a:lnTo>
                    <a:pt x="236130" y="353408"/>
                  </a:lnTo>
                  <a:cubicBezTo>
                    <a:pt x="237016" y="350869"/>
                    <a:pt x="237807" y="348306"/>
                    <a:pt x="238573" y="345743"/>
                  </a:cubicBezTo>
                  <a:cubicBezTo>
                    <a:pt x="239339" y="343180"/>
                    <a:pt x="240106" y="340593"/>
                    <a:pt x="240801" y="338007"/>
                  </a:cubicBezTo>
                  <a:cubicBezTo>
                    <a:pt x="242261" y="332785"/>
                    <a:pt x="243603" y="327539"/>
                    <a:pt x="244776" y="322270"/>
                  </a:cubicBezTo>
                  <a:cubicBezTo>
                    <a:pt x="244944" y="321408"/>
                    <a:pt x="245782" y="320857"/>
                    <a:pt x="246644" y="321024"/>
                  </a:cubicBezTo>
                  <a:cubicBezTo>
                    <a:pt x="247507" y="321192"/>
                    <a:pt x="248057" y="322030"/>
                    <a:pt x="247890" y="322893"/>
                  </a:cubicBezTo>
                  <a:close/>
                  <a:moveTo>
                    <a:pt x="186313" y="279443"/>
                  </a:moveTo>
                  <a:cubicBezTo>
                    <a:pt x="181762" y="280234"/>
                    <a:pt x="177188" y="281264"/>
                    <a:pt x="172709" y="282605"/>
                  </a:cubicBezTo>
                  <a:cubicBezTo>
                    <a:pt x="169116" y="283659"/>
                    <a:pt x="165571" y="284904"/>
                    <a:pt x="162146" y="286270"/>
                  </a:cubicBezTo>
                  <a:cubicBezTo>
                    <a:pt x="156829" y="288377"/>
                    <a:pt x="151752" y="290844"/>
                    <a:pt x="147010" y="293383"/>
                  </a:cubicBezTo>
                  <a:cubicBezTo>
                    <a:pt x="146219" y="293791"/>
                    <a:pt x="145908" y="294749"/>
                    <a:pt x="146315" y="295515"/>
                  </a:cubicBezTo>
                  <a:cubicBezTo>
                    <a:pt x="146698" y="296306"/>
                    <a:pt x="147656" y="296617"/>
                    <a:pt x="148447" y="296234"/>
                  </a:cubicBezTo>
                  <a:cubicBezTo>
                    <a:pt x="153189" y="293982"/>
                    <a:pt x="158314" y="291970"/>
                    <a:pt x="163584" y="290078"/>
                  </a:cubicBezTo>
                  <a:cubicBezTo>
                    <a:pt x="166985" y="288880"/>
                    <a:pt x="170433" y="287755"/>
                    <a:pt x="173930" y="286701"/>
                  </a:cubicBezTo>
                  <a:cubicBezTo>
                    <a:pt x="178265" y="285383"/>
                    <a:pt x="182648" y="284186"/>
                    <a:pt x="187055" y="283204"/>
                  </a:cubicBezTo>
                  <a:cubicBezTo>
                    <a:pt x="191558" y="282222"/>
                    <a:pt x="196037" y="281431"/>
                    <a:pt x="200444" y="280952"/>
                  </a:cubicBezTo>
                  <a:cubicBezTo>
                    <a:pt x="201282" y="280904"/>
                    <a:pt x="201905" y="280162"/>
                    <a:pt x="201857" y="279323"/>
                  </a:cubicBezTo>
                  <a:cubicBezTo>
                    <a:pt x="201785" y="278485"/>
                    <a:pt x="201042" y="277862"/>
                    <a:pt x="200204" y="277934"/>
                  </a:cubicBezTo>
                  <a:cubicBezTo>
                    <a:pt x="195653" y="278150"/>
                    <a:pt x="190983" y="278653"/>
                    <a:pt x="186313" y="279443"/>
                  </a:cubicBezTo>
                  <a:close/>
                  <a:moveTo>
                    <a:pt x="223197" y="292258"/>
                  </a:moveTo>
                  <a:cubicBezTo>
                    <a:pt x="223101" y="292234"/>
                    <a:pt x="223005" y="292210"/>
                    <a:pt x="222933" y="292210"/>
                  </a:cubicBezTo>
                  <a:cubicBezTo>
                    <a:pt x="223029" y="292234"/>
                    <a:pt x="223125" y="292234"/>
                    <a:pt x="223221" y="292210"/>
                  </a:cubicBezTo>
                  <a:cubicBezTo>
                    <a:pt x="223316" y="292138"/>
                    <a:pt x="223388" y="292090"/>
                    <a:pt x="223412" y="292162"/>
                  </a:cubicBezTo>
                  <a:lnTo>
                    <a:pt x="223412" y="292186"/>
                  </a:lnTo>
                  <a:cubicBezTo>
                    <a:pt x="223364" y="292210"/>
                    <a:pt x="223293" y="292210"/>
                    <a:pt x="223221" y="292210"/>
                  </a:cubicBezTo>
                  <a:lnTo>
                    <a:pt x="223197" y="292258"/>
                  </a:lnTo>
                  <a:cubicBezTo>
                    <a:pt x="223316" y="292282"/>
                    <a:pt x="223436" y="292282"/>
                    <a:pt x="223412" y="292186"/>
                  </a:cubicBezTo>
                  <a:cubicBezTo>
                    <a:pt x="224035" y="292066"/>
                    <a:pt x="224538" y="291539"/>
                    <a:pt x="224634" y="290868"/>
                  </a:cubicBezTo>
                  <a:cubicBezTo>
                    <a:pt x="224730" y="290030"/>
                    <a:pt x="224131" y="289288"/>
                    <a:pt x="223293" y="289192"/>
                  </a:cubicBezTo>
                  <a:cubicBezTo>
                    <a:pt x="222909" y="289144"/>
                    <a:pt x="222358" y="289216"/>
                    <a:pt x="221736" y="289623"/>
                  </a:cubicBezTo>
                  <a:cubicBezTo>
                    <a:pt x="221209" y="289934"/>
                    <a:pt x="220466" y="290605"/>
                    <a:pt x="219628" y="291467"/>
                  </a:cubicBezTo>
                  <a:cubicBezTo>
                    <a:pt x="216730" y="294437"/>
                    <a:pt x="212443" y="300090"/>
                    <a:pt x="211772" y="300833"/>
                  </a:cubicBezTo>
                  <a:cubicBezTo>
                    <a:pt x="206335" y="306773"/>
                    <a:pt x="201066" y="312833"/>
                    <a:pt x="195917" y="318964"/>
                  </a:cubicBezTo>
                  <a:cubicBezTo>
                    <a:pt x="190768" y="325120"/>
                    <a:pt x="185738" y="331348"/>
                    <a:pt x="180756" y="337647"/>
                  </a:cubicBezTo>
                  <a:cubicBezTo>
                    <a:pt x="167272" y="354797"/>
                    <a:pt x="153620" y="372091"/>
                    <a:pt x="139896" y="389408"/>
                  </a:cubicBezTo>
                  <a:cubicBezTo>
                    <a:pt x="130819" y="400881"/>
                    <a:pt x="121718" y="412379"/>
                    <a:pt x="112521" y="423780"/>
                  </a:cubicBezTo>
                  <a:cubicBezTo>
                    <a:pt x="97120" y="442870"/>
                    <a:pt x="81553" y="461744"/>
                    <a:pt x="65625" y="479996"/>
                  </a:cubicBezTo>
                  <a:cubicBezTo>
                    <a:pt x="65027" y="480643"/>
                    <a:pt x="65098" y="481649"/>
                    <a:pt x="65745" y="482248"/>
                  </a:cubicBezTo>
                  <a:cubicBezTo>
                    <a:pt x="66416" y="482822"/>
                    <a:pt x="67422" y="482751"/>
                    <a:pt x="67996" y="482104"/>
                  </a:cubicBezTo>
                  <a:cubicBezTo>
                    <a:pt x="84187" y="463996"/>
                    <a:pt x="100090" y="445337"/>
                    <a:pt x="115682" y="426343"/>
                  </a:cubicBezTo>
                  <a:cubicBezTo>
                    <a:pt x="124975" y="415013"/>
                    <a:pt x="134196" y="403588"/>
                    <a:pt x="143273" y="392091"/>
                  </a:cubicBezTo>
                  <a:cubicBezTo>
                    <a:pt x="156973" y="374749"/>
                    <a:pt x="170409" y="357264"/>
                    <a:pt x="183798" y="340019"/>
                  </a:cubicBezTo>
                  <a:cubicBezTo>
                    <a:pt x="188684" y="333671"/>
                    <a:pt x="193618" y="327420"/>
                    <a:pt x="198671" y="321240"/>
                  </a:cubicBezTo>
                  <a:cubicBezTo>
                    <a:pt x="203701" y="315060"/>
                    <a:pt x="208850" y="308976"/>
                    <a:pt x="214167" y="303012"/>
                  </a:cubicBezTo>
                  <a:cubicBezTo>
                    <a:pt x="214934" y="302174"/>
                    <a:pt x="220179" y="294988"/>
                    <a:pt x="222838" y="292617"/>
                  </a:cubicBezTo>
                  <a:cubicBezTo>
                    <a:pt x="222957" y="292497"/>
                    <a:pt x="223077" y="292353"/>
                    <a:pt x="223197" y="292258"/>
                  </a:cubicBezTo>
                  <a:lnTo>
                    <a:pt x="223197" y="292258"/>
                  </a:lnTo>
                  <a:close/>
                  <a:moveTo>
                    <a:pt x="128232" y="450535"/>
                  </a:moveTo>
                  <a:cubicBezTo>
                    <a:pt x="128280" y="450535"/>
                    <a:pt x="128352" y="450511"/>
                    <a:pt x="128400" y="450511"/>
                  </a:cubicBezTo>
                  <a:cubicBezTo>
                    <a:pt x="128352" y="450511"/>
                    <a:pt x="128208" y="450487"/>
                    <a:pt x="128232" y="450535"/>
                  </a:cubicBezTo>
                  <a:cubicBezTo>
                    <a:pt x="127490" y="450750"/>
                    <a:pt x="127011" y="451469"/>
                    <a:pt x="127131" y="452259"/>
                  </a:cubicBezTo>
                  <a:cubicBezTo>
                    <a:pt x="127274" y="453074"/>
                    <a:pt x="128041" y="453648"/>
                    <a:pt x="128879" y="453505"/>
                  </a:cubicBezTo>
                  <a:cubicBezTo>
                    <a:pt x="129334" y="453457"/>
                    <a:pt x="129837" y="453217"/>
                    <a:pt x="130364" y="452762"/>
                  </a:cubicBezTo>
                  <a:cubicBezTo>
                    <a:pt x="131035" y="452187"/>
                    <a:pt x="131825" y="451109"/>
                    <a:pt x="132591" y="449696"/>
                  </a:cubicBezTo>
                  <a:cubicBezTo>
                    <a:pt x="135274" y="444882"/>
                    <a:pt x="138268" y="435924"/>
                    <a:pt x="138866" y="434487"/>
                  </a:cubicBezTo>
                  <a:cubicBezTo>
                    <a:pt x="141070" y="429217"/>
                    <a:pt x="143226" y="423924"/>
                    <a:pt x="145213" y="418534"/>
                  </a:cubicBezTo>
                  <a:cubicBezTo>
                    <a:pt x="146531" y="414941"/>
                    <a:pt x="147776" y="411325"/>
                    <a:pt x="148926" y="407684"/>
                  </a:cubicBezTo>
                  <a:cubicBezTo>
                    <a:pt x="151824" y="398534"/>
                    <a:pt x="154219" y="389241"/>
                    <a:pt x="156063" y="379875"/>
                  </a:cubicBezTo>
                  <a:cubicBezTo>
                    <a:pt x="156255" y="379013"/>
                    <a:pt x="155704" y="378175"/>
                    <a:pt x="154842" y="377983"/>
                  </a:cubicBezTo>
                  <a:cubicBezTo>
                    <a:pt x="154003" y="377791"/>
                    <a:pt x="153141" y="378342"/>
                    <a:pt x="152973" y="379205"/>
                  </a:cubicBezTo>
                  <a:cubicBezTo>
                    <a:pt x="151225" y="386534"/>
                    <a:pt x="149069" y="393792"/>
                    <a:pt x="146722" y="400977"/>
                  </a:cubicBezTo>
                  <a:cubicBezTo>
                    <a:pt x="145333" y="405289"/>
                    <a:pt x="143824" y="409576"/>
                    <a:pt x="142315" y="413864"/>
                  </a:cubicBezTo>
                  <a:cubicBezTo>
                    <a:pt x="140064" y="420307"/>
                    <a:pt x="137741" y="426726"/>
                    <a:pt x="135298" y="433049"/>
                  </a:cubicBezTo>
                  <a:cubicBezTo>
                    <a:pt x="134867" y="434175"/>
                    <a:pt x="133190" y="439828"/>
                    <a:pt x="131322" y="444594"/>
                  </a:cubicBezTo>
                  <a:cubicBezTo>
                    <a:pt x="130556" y="446511"/>
                    <a:pt x="129789" y="448283"/>
                    <a:pt x="129047" y="449505"/>
                  </a:cubicBezTo>
                  <a:cubicBezTo>
                    <a:pt x="128735" y="449960"/>
                    <a:pt x="128424" y="450798"/>
                    <a:pt x="128232" y="450535"/>
                  </a:cubicBezTo>
                  <a:lnTo>
                    <a:pt x="128232" y="450535"/>
                  </a:lnTo>
                  <a:lnTo>
                    <a:pt x="128232" y="450535"/>
                  </a:lnTo>
                  <a:close/>
                  <a:moveTo>
                    <a:pt x="173092" y="416283"/>
                  </a:moveTo>
                  <a:cubicBezTo>
                    <a:pt x="173308" y="416498"/>
                    <a:pt x="173451" y="416786"/>
                    <a:pt x="173499" y="417097"/>
                  </a:cubicBezTo>
                  <a:cubicBezTo>
                    <a:pt x="173619" y="417936"/>
                    <a:pt x="173044" y="418702"/>
                    <a:pt x="172230" y="418846"/>
                  </a:cubicBezTo>
                  <a:cubicBezTo>
                    <a:pt x="171368" y="418989"/>
                    <a:pt x="170817" y="418774"/>
                    <a:pt x="170457" y="418534"/>
                  </a:cubicBezTo>
                  <a:cubicBezTo>
                    <a:pt x="170026" y="418271"/>
                    <a:pt x="169763" y="417840"/>
                    <a:pt x="169667" y="417313"/>
                  </a:cubicBezTo>
                  <a:cubicBezTo>
                    <a:pt x="169547" y="416762"/>
                    <a:pt x="169787" y="415756"/>
                    <a:pt x="170433" y="414606"/>
                  </a:cubicBezTo>
                  <a:cubicBezTo>
                    <a:pt x="171391" y="412906"/>
                    <a:pt x="173355" y="410438"/>
                    <a:pt x="173882" y="408929"/>
                  </a:cubicBezTo>
                  <a:cubicBezTo>
                    <a:pt x="174553" y="406965"/>
                    <a:pt x="175152" y="404977"/>
                    <a:pt x="175703" y="402989"/>
                  </a:cubicBezTo>
                  <a:cubicBezTo>
                    <a:pt x="176541" y="399995"/>
                    <a:pt x="177259" y="396953"/>
                    <a:pt x="177906" y="393911"/>
                  </a:cubicBezTo>
                  <a:cubicBezTo>
                    <a:pt x="178912" y="389241"/>
                    <a:pt x="179774" y="384498"/>
                    <a:pt x="180541" y="379732"/>
                  </a:cubicBezTo>
                  <a:cubicBezTo>
                    <a:pt x="181307" y="374989"/>
                    <a:pt x="181954" y="370222"/>
                    <a:pt x="182361" y="365456"/>
                  </a:cubicBezTo>
                  <a:cubicBezTo>
                    <a:pt x="182912" y="359085"/>
                    <a:pt x="183103" y="352689"/>
                    <a:pt x="182672" y="346342"/>
                  </a:cubicBezTo>
                  <a:cubicBezTo>
                    <a:pt x="182600" y="345456"/>
                    <a:pt x="183247" y="344689"/>
                    <a:pt x="184109" y="344617"/>
                  </a:cubicBezTo>
                  <a:cubicBezTo>
                    <a:pt x="184972" y="344546"/>
                    <a:pt x="185762" y="345192"/>
                    <a:pt x="185834" y="346055"/>
                  </a:cubicBezTo>
                  <a:cubicBezTo>
                    <a:pt x="186720" y="354198"/>
                    <a:pt x="186744" y="362438"/>
                    <a:pt x="186001" y="370654"/>
                  </a:cubicBezTo>
                  <a:cubicBezTo>
                    <a:pt x="185642" y="374725"/>
                    <a:pt x="185091" y="378797"/>
                    <a:pt x="184397" y="382821"/>
                  </a:cubicBezTo>
                  <a:cubicBezTo>
                    <a:pt x="183678" y="386869"/>
                    <a:pt x="182792" y="390845"/>
                    <a:pt x="181834" y="394798"/>
                  </a:cubicBezTo>
                  <a:cubicBezTo>
                    <a:pt x="181211" y="397408"/>
                    <a:pt x="180541" y="399971"/>
                    <a:pt x="179774" y="402534"/>
                  </a:cubicBezTo>
                  <a:cubicBezTo>
                    <a:pt x="178984" y="405097"/>
                    <a:pt x="178122" y="407636"/>
                    <a:pt x="177140" y="410127"/>
                  </a:cubicBezTo>
                  <a:cubicBezTo>
                    <a:pt x="176493" y="411780"/>
                    <a:pt x="174170" y="414510"/>
                    <a:pt x="173092" y="416283"/>
                  </a:cubicBezTo>
                  <a:lnTo>
                    <a:pt x="173092" y="416283"/>
                  </a:lnTo>
                  <a:close/>
                  <a:moveTo>
                    <a:pt x="172014" y="415804"/>
                  </a:moveTo>
                  <a:cubicBezTo>
                    <a:pt x="171847" y="415684"/>
                    <a:pt x="171703" y="415636"/>
                    <a:pt x="171703" y="415828"/>
                  </a:cubicBezTo>
                  <a:cubicBezTo>
                    <a:pt x="171703" y="415852"/>
                    <a:pt x="171751" y="415828"/>
                    <a:pt x="171751" y="415828"/>
                  </a:cubicBezTo>
                  <a:cubicBezTo>
                    <a:pt x="171847" y="415804"/>
                    <a:pt x="171942" y="415804"/>
                    <a:pt x="172014" y="415804"/>
                  </a:cubicBezTo>
                  <a:lnTo>
                    <a:pt x="172014" y="415804"/>
                  </a:lnTo>
                  <a:close/>
                  <a:moveTo>
                    <a:pt x="220179" y="372234"/>
                  </a:moveTo>
                  <a:cubicBezTo>
                    <a:pt x="220394" y="371636"/>
                    <a:pt x="220802" y="370917"/>
                    <a:pt x="221185" y="370151"/>
                  </a:cubicBezTo>
                  <a:cubicBezTo>
                    <a:pt x="221832" y="368929"/>
                    <a:pt x="222406" y="367660"/>
                    <a:pt x="222598" y="366725"/>
                  </a:cubicBezTo>
                  <a:cubicBezTo>
                    <a:pt x="223149" y="363779"/>
                    <a:pt x="223700" y="360857"/>
                    <a:pt x="224179" y="357911"/>
                  </a:cubicBezTo>
                  <a:cubicBezTo>
                    <a:pt x="224514" y="355923"/>
                    <a:pt x="224825" y="353959"/>
                    <a:pt x="225089" y="351971"/>
                  </a:cubicBezTo>
                  <a:cubicBezTo>
                    <a:pt x="225711" y="347300"/>
                    <a:pt x="226238" y="342629"/>
                    <a:pt x="226526" y="337959"/>
                  </a:cubicBezTo>
                  <a:cubicBezTo>
                    <a:pt x="226693" y="334821"/>
                    <a:pt x="226765" y="331683"/>
                    <a:pt x="226717" y="328569"/>
                  </a:cubicBezTo>
                  <a:cubicBezTo>
                    <a:pt x="226622" y="320737"/>
                    <a:pt x="225855" y="312952"/>
                    <a:pt x="224346" y="305168"/>
                  </a:cubicBezTo>
                  <a:cubicBezTo>
                    <a:pt x="224179" y="304306"/>
                    <a:pt x="223364" y="303707"/>
                    <a:pt x="222502" y="303874"/>
                  </a:cubicBezTo>
                  <a:cubicBezTo>
                    <a:pt x="221640" y="304018"/>
                    <a:pt x="221065" y="304833"/>
                    <a:pt x="221209" y="305695"/>
                  </a:cubicBezTo>
                  <a:cubicBezTo>
                    <a:pt x="222119" y="311803"/>
                    <a:pt x="222502" y="317887"/>
                    <a:pt x="222574" y="323971"/>
                  </a:cubicBezTo>
                  <a:cubicBezTo>
                    <a:pt x="222646" y="328545"/>
                    <a:pt x="222478" y="333120"/>
                    <a:pt x="222215" y="337719"/>
                  </a:cubicBezTo>
                  <a:cubicBezTo>
                    <a:pt x="221951" y="342294"/>
                    <a:pt x="221616" y="346893"/>
                    <a:pt x="221113" y="351468"/>
                  </a:cubicBezTo>
                  <a:cubicBezTo>
                    <a:pt x="220850" y="353935"/>
                    <a:pt x="220538" y="356378"/>
                    <a:pt x="220227" y="358821"/>
                  </a:cubicBezTo>
                  <a:cubicBezTo>
                    <a:pt x="219892" y="361264"/>
                    <a:pt x="219556" y="363707"/>
                    <a:pt x="219197" y="366175"/>
                  </a:cubicBezTo>
                  <a:cubicBezTo>
                    <a:pt x="218981" y="367803"/>
                    <a:pt x="217209" y="370606"/>
                    <a:pt x="216946" y="372115"/>
                  </a:cubicBezTo>
                  <a:cubicBezTo>
                    <a:pt x="216778" y="373240"/>
                    <a:pt x="217089" y="374055"/>
                    <a:pt x="217688" y="374510"/>
                  </a:cubicBezTo>
                  <a:cubicBezTo>
                    <a:pt x="218047" y="374797"/>
                    <a:pt x="218574" y="375061"/>
                    <a:pt x="219341" y="374989"/>
                  </a:cubicBezTo>
                  <a:cubicBezTo>
                    <a:pt x="220179" y="374965"/>
                    <a:pt x="220826" y="374246"/>
                    <a:pt x="220802" y="373408"/>
                  </a:cubicBezTo>
                  <a:cubicBezTo>
                    <a:pt x="220778" y="372929"/>
                    <a:pt x="220538" y="372498"/>
                    <a:pt x="220179" y="372234"/>
                  </a:cubicBezTo>
                  <a:lnTo>
                    <a:pt x="220179" y="372234"/>
                  </a:lnTo>
                  <a:close/>
                  <a:moveTo>
                    <a:pt x="207246" y="305072"/>
                  </a:moveTo>
                  <a:cubicBezTo>
                    <a:pt x="207940" y="305360"/>
                    <a:pt x="208755" y="305096"/>
                    <a:pt x="209138" y="304425"/>
                  </a:cubicBezTo>
                  <a:cubicBezTo>
                    <a:pt x="209545" y="303755"/>
                    <a:pt x="209425" y="303252"/>
                    <a:pt x="209329" y="302916"/>
                  </a:cubicBezTo>
                  <a:cubicBezTo>
                    <a:pt x="209186" y="302461"/>
                    <a:pt x="208850" y="302102"/>
                    <a:pt x="208299" y="301910"/>
                  </a:cubicBezTo>
                  <a:cubicBezTo>
                    <a:pt x="208036" y="301815"/>
                    <a:pt x="207461" y="301767"/>
                    <a:pt x="206767" y="301958"/>
                  </a:cubicBezTo>
                  <a:cubicBezTo>
                    <a:pt x="206072" y="302150"/>
                    <a:pt x="204994" y="302581"/>
                    <a:pt x="204443" y="302677"/>
                  </a:cubicBezTo>
                  <a:lnTo>
                    <a:pt x="197665" y="304090"/>
                  </a:lnTo>
                  <a:lnTo>
                    <a:pt x="180349" y="307635"/>
                  </a:lnTo>
                  <a:cubicBezTo>
                    <a:pt x="175870" y="308689"/>
                    <a:pt x="171415" y="309767"/>
                    <a:pt x="167032" y="311036"/>
                  </a:cubicBezTo>
                  <a:cubicBezTo>
                    <a:pt x="162625" y="312306"/>
                    <a:pt x="158243" y="313719"/>
                    <a:pt x="153931" y="315228"/>
                  </a:cubicBezTo>
                  <a:cubicBezTo>
                    <a:pt x="145309" y="318270"/>
                    <a:pt x="136879" y="321815"/>
                    <a:pt x="128544" y="325695"/>
                  </a:cubicBezTo>
                  <a:cubicBezTo>
                    <a:pt x="127729" y="326054"/>
                    <a:pt x="127370" y="326989"/>
                    <a:pt x="127729" y="327803"/>
                  </a:cubicBezTo>
                  <a:cubicBezTo>
                    <a:pt x="128089" y="328593"/>
                    <a:pt x="129023" y="328953"/>
                    <a:pt x="129837" y="328593"/>
                  </a:cubicBezTo>
                  <a:cubicBezTo>
                    <a:pt x="138196" y="325048"/>
                    <a:pt x="146698" y="321959"/>
                    <a:pt x="155273" y="319156"/>
                  </a:cubicBezTo>
                  <a:cubicBezTo>
                    <a:pt x="159560" y="317767"/>
                    <a:pt x="163871" y="316426"/>
                    <a:pt x="168230" y="315156"/>
                  </a:cubicBezTo>
                  <a:cubicBezTo>
                    <a:pt x="172541" y="313911"/>
                    <a:pt x="176900" y="312665"/>
                    <a:pt x="181283" y="311563"/>
                  </a:cubicBezTo>
                  <a:lnTo>
                    <a:pt x="198432" y="307467"/>
                  </a:lnTo>
                  <a:lnTo>
                    <a:pt x="205066" y="305815"/>
                  </a:lnTo>
                  <a:cubicBezTo>
                    <a:pt x="205521" y="305695"/>
                    <a:pt x="206599" y="305312"/>
                    <a:pt x="207246" y="305072"/>
                  </a:cubicBezTo>
                  <a:lnTo>
                    <a:pt x="207246" y="305072"/>
                  </a:lnTo>
                  <a:close/>
                  <a:moveTo>
                    <a:pt x="171894" y="345336"/>
                  </a:moveTo>
                  <a:cubicBezTo>
                    <a:pt x="171823" y="345240"/>
                    <a:pt x="171751" y="345168"/>
                    <a:pt x="171727" y="345120"/>
                  </a:cubicBezTo>
                  <a:cubicBezTo>
                    <a:pt x="171775" y="345192"/>
                    <a:pt x="171870" y="345264"/>
                    <a:pt x="171942" y="345312"/>
                  </a:cubicBezTo>
                  <a:lnTo>
                    <a:pt x="171894" y="345336"/>
                  </a:lnTo>
                  <a:cubicBezTo>
                    <a:pt x="172014" y="345456"/>
                    <a:pt x="172158" y="345576"/>
                    <a:pt x="172182" y="345456"/>
                  </a:cubicBezTo>
                  <a:cubicBezTo>
                    <a:pt x="172110" y="345432"/>
                    <a:pt x="172014" y="345384"/>
                    <a:pt x="171942" y="345312"/>
                  </a:cubicBezTo>
                  <a:cubicBezTo>
                    <a:pt x="172110" y="345288"/>
                    <a:pt x="172206" y="345312"/>
                    <a:pt x="172182" y="345432"/>
                  </a:cubicBezTo>
                  <a:lnTo>
                    <a:pt x="172182" y="345456"/>
                  </a:lnTo>
                  <a:cubicBezTo>
                    <a:pt x="172733" y="345719"/>
                    <a:pt x="173403" y="345623"/>
                    <a:pt x="173858" y="345192"/>
                  </a:cubicBezTo>
                  <a:cubicBezTo>
                    <a:pt x="174481" y="344617"/>
                    <a:pt x="174505" y="343659"/>
                    <a:pt x="173930" y="343037"/>
                  </a:cubicBezTo>
                  <a:cubicBezTo>
                    <a:pt x="173691" y="342773"/>
                    <a:pt x="173260" y="342510"/>
                    <a:pt x="172613" y="342390"/>
                  </a:cubicBezTo>
                  <a:cubicBezTo>
                    <a:pt x="171751" y="342270"/>
                    <a:pt x="170026" y="342510"/>
                    <a:pt x="167847" y="343037"/>
                  </a:cubicBezTo>
                  <a:cubicBezTo>
                    <a:pt x="161596" y="344522"/>
                    <a:pt x="151177" y="348234"/>
                    <a:pt x="149812" y="348641"/>
                  </a:cubicBezTo>
                  <a:cubicBezTo>
                    <a:pt x="143226" y="350605"/>
                    <a:pt x="136711" y="352785"/>
                    <a:pt x="130340" y="355252"/>
                  </a:cubicBezTo>
                  <a:cubicBezTo>
                    <a:pt x="126077" y="356905"/>
                    <a:pt x="121861" y="358677"/>
                    <a:pt x="117718" y="360570"/>
                  </a:cubicBezTo>
                  <a:cubicBezTo>
                    <a:pt x="107371" y="365288"/>
                    <a:pt x="97336" y="370702"/>
                    <a:pt x="87444" y="376498"/>
                  </a:cubicBezTo>
                  <a:cubicBezTo>
                    <a:pt x="86678" y="376929"/>
                    <a:pt x="86415" y="377887"/>
                    <a:pt x="86846" y="378654"/>
                  </a:cubicBezTo>
                  <a:cubicBezTo>
                    <a:pt x="87277" y="379420"/>
                    <a:pt x="88235" y="379684"/>
                    <a:pt x="89001" y="379253"/>
                  </a:cubicBezTo>
                  <a:cubicBezTo>
                    <a:pt x="98965" y="373815"/>
                    <a:pt x="109096" y="368905"/>
                    <a:pt x="119443" y="364426"/>
                  </a:cubicBezTo>
                  <a:cubicBezTo>
                    <a:pt x="123562" y="362630"/>
                    <a:pt x="127729" y="360881"/>
                    <a:pt x="131921" y="359228"/>
                  </a:cubicBezTo>
                  <a:cubicBezTo>
                    <a:pt x="138172" y="356737"/>
                    <a:pt x="144495" y="354390"/>
                    <a:pt x="150962" y="352306"/>
                  </a:cubicBezTo>
                  <a:cubicBezTo>
                    <a:pt x="151872" y="351995"/>
                    <a:pt x="156949" y="350031"/>
                    <a:pt x="162027" y="348258"/>
                  </a:cubicBezTo>
                  <a:cubicBezTo>
                    <a:pt x="165356" y="347108"/>
                    <a:pt x="168685" y="346031"/>
                    <a:pt x="170817" y="345599"/>
                  </a:cubicBezTo>
                  <a:cubicBezTo>
                    <a:pt x="171176" y="345528"/>
                    <a:pt x="171607" y="345384"/>
                    <a:pt x="171894" y="345336"/>
                  </a:cubicBezTo>
                  <a:lnTo>
                    <a:pt x="171894" y="345336"/>
                  </a:lnTo>
                  <a:close/>
                  <a:moveTo>
                    <a:pt x="132496" y="399492"/>
                  </a:moveTo>
                  <a:cubicBezTo>
                    <a:pt x="131011" y="399804"/>
                    <a:pt x="128496" y="400738"/>
                    <a:pt x="127466" y="401049"/>
                  </a:cubicBezTo>
                  <a:cubicBezTo>
                    <a:pt x="125502" y="401600"/>
                    <a:pt x="123514" y="402199"/>
                    <a:pt x="121550" y="402822"/>
                  </a:cubicBezTo>
                  <a:cubicBezTo>
                    <a:pt x="119586" y="403420"/>
                    <a:pt x="117646" y="404067"/>
                    <a:pt x="115706" y="404762"/>
                  </a:cubicBezTo>
                  <a:cubicBezTo>
                    <a:pt x="111874" y="406103"/>
                    <a:pt x="108090" y="407588"/>
                    <a:pt x="104306" y="409097"/>
                  </a:cubicBezTo>
                  <a:cubicBezTo>
                    <a:pt x="101791" y="410103"/>
                    <a:pt x="99276" y="411109"/>
                    <a:pt x="96761" y="412163"/>
                  </a:cubicBezTo>
                  <a:cubicBezTo>
                    <a:pt x="90486" y="414774"/>
                    <a:pt x="84259" y="417528"/>
                    <a:pt x="78176" y="420522"/>
                  </a:cubicBezTo>
                  <a:cubicBezTo>
                    <a:pt x="77409" y="420930"/>
                    <a:pt x="76451" y="420618"/>
                    <a:pt x="76044" y="419852"/>
                  </a:cubicBezTo>
                  <a:cubicBezTo>
                    <a:pt x="75637" y="419061"/>
                    <a:pt x="75924" y="418103"/>
                    <a:pt x="76715" y="417696"/>
                  </a:cubicBezTo>
                  <a:cubicBezTo>
                    <a:pt x="82702" y="414391"/>
                    <a:pt x="88834" y="411205"/>
                    <a:pt x="95109" y="408355"/>
                  </a:cubicBezTo>
                  <a:cubicBezTo>
                    <a:pt x="97623" y="407205"/>
                    <a:pt x="100162" y="406103"/>
                    <a:pt x="102725" y="405097"/>
                  </a:cubicBezTo>
                  <a:cubicBezTo>
                    <a:pt x="106581" y="403564"/>
                    <a:pt x="110509" y="402223"/>
                    <a:pt x="114437" y="400953"/>
                  </a:cubicBezTo>
                  <a:cubicBezTo>
                    <a:pt x="116449" y="400331"/>
                    <a:pt x="118461" y="399732"/>
                    <a:pt x="120496" y="399181"/>
                  </a:cubicBezTo>
                  <a:cubicBezTo>
                    <a:pt x="122532" y="398654"/>
                    <a:pt x="124568" y="398151"/>
                    <a:pt x="126628" y="397696"/>
                  </a:cubicBezTo>
                  <a:cubicBezTo>
                    <a:pt x="128424" y="397289"/>
                    <a:pt x="132927" y="396450"/>
                    <a:pt x="134028" y="396594"/>
                  </a:cubicBezTo>
                  <a:cubicBezTo>
                    <a:pt x="134891" y="396738"/>
                    <a:pt x="135298" y="397217"/>
                    <a:pt x="135442" y="397576"/>
                  </a:cubicBezTo>
                  <a:cubicBezTo>
                    <a:pt x="135609" y="397911"/>
                    <a:pt x="135681" y="398319"/>
                    <a:pt x="135513" y="398774"/>
                  </a:cubicBezTo>
                  <a:cubicBezTo>
                    <a:pt x="135442" y="399013"/>
                    <a:pt x="135226" y="399468"/>
                    <a:pt x="134531" y="399875"/>
                  </a:cubicBezTo>
                  <a:cubicBezTo>
                    <a:pt x="133861" y="400307"/>
                    <a:pt x="132975" y="400115"/>
                    <a:pt x="132496" y="399492"/>
                  </a:cubicBezTo>
                  <a:lnTo>
                    <a:pt x="132496" y="399492"/>
                  </a:lnTo>
                  <a:close/>
                  <a:moveTo>
                    <a:pt x="133070" y="399420"/>
                  </a:moveTo>
                  <a:cubicBezTo>
                    <a:pt x="133310" y="399684"/>
                    <a:pt x="133645" y="400019"/>
                    <a:pt x="133669" y="399660"/>
                  </a:cubicBezTo>
                  <a:cubicBezTo>
                    <a:pt x="133693" y="399468"/>
                    <a:pt x="133454" y="399396"/>
                    <a:pt x="133070" y="399420"/>
                  </a:cubicBezTo>
                  <a:lnTo>
                    <a:pt x="133070" y="399420"/>
                  </a:lnTo>
                  <a:close/>
                  <a:moveTo>
                    <a:pt x="132615" y="397528"/>
                  </a:moveTo>
                  <a:cubicBezTo>
                    <a:pt x="132711" y="397432"/>
                    <a:pt x="132807" y="397360"/>
                    <a:pt x="132927" y="397289"/>
                  </a:cubicBezTo>
                  <a:cubicBezTo>
                    <a:pt x="132927" y="397289"/>
                    <a:pt x="132975" y="397265"/>
                    <a:pt x="132975" y="397241"/>
                  </a:cubicBezTo>
                  <a:cubicBezTo>
                    <a:pt x="132807" y="397025"/>
                    <a:pt x="132687" y="397265"/>
                    <a:pt x="132615" y="397528"/>
                  </a:cubicBezTo>
                  <a:lnTo>
                    <a:pt x="132615" y="397528"/>
                  </a:lnTo>
                  <a:close/>
                  <a:moveTo>
                    <a:pt x="326184" y="309791"/>
                  </a:moveTo>
                  <a:cubicBezTo>
                    <a:pt x="326208" y="309934"/>
                    <a:pt x="326256" y="310078"/>
                    <a:pt x="326328" y="310198"/>
                  </a:cubicBezTo>
                  <a:cubicBezTo>
                    <a:pt x="326328" y="310318"/>
                    <a:pt x="326352" y="310485"/>
                    <a:pt x="326448" y="310414"/>
                  </a:cubicBezTo>
                  <a:cubicBezTo>
                    <a:pt x="326400" y="310342"/>
                    <a:pt x="326352" y="310270"/>
                    <a:pt x="326328" y="310198"/>
                  </a:cubicBezTo>
                  <a:cubicBezTo>
                    <a:pt x="326328" y="310150"/>
                    <a:pt x="326328" y="310078"/>
                    <a:pt x="326328" y="310078"/>
                  </a:cubicBezTo>
                  <a:cubicBezTo>
                    <a:pt x="326304" y="310054"/>
                    <a:pt x="326304" y="310006"/>
                    <a:pt x="326328" y="309982"/>
                  </a:cubicBezTo>
                  <a:cubicBezTo>
                    <a:pt x="326472" y="310174"/>
                    <a:pt x="326544" y="310342"/>
                    <a:pt x="326448" y="310414"/>
                  </a:cubicBezTo>
                  <a:lnTo>
                    <a:pt x="326448" y="310414"/>
                  </a:lnTo>
                  <a:lnTo>
                    <a:pt x="326640" y="310677"/>
                  </a:lnTo>
                  <a:cubicBezTo>
                    <a:pt x="326807" y="310845"/>
                    <a:pt x="326951" y="310916"/>
                    <a:pt x="327023" y="310964"/>
                  </a:cubicBezTo>
                  <a:cubicBezTo>
                    <a:pt x="327430" y="311204"/>
                    <a:pt x="327765" y="311180"/>
                    <a:pt x="327981" y="311156"/>
                  </a:cubicBezTo>
                  <a:cubicBezTo>
                    <a:pt x="328508" y="311084"/>
                    <a:pt x="328867" y="310797"/>
                    <a:pt x="329130" y="310366"/>
                  </a:cubicBezTo>
                  <a:cubicBezTo>
                    <a:pt x="329226" y="310150"/>
                    <a:pt x="329394" y="309767"/>
                    <a:pt x="329226" y="309192"/>
                  </a:cubicBezTo>
                  <a:cubicBezTo>
                    <a:pt x="329226" y="309144"/>
                    <a:pt x="329154" y="308952"/>
                    <a:pt x="328987" y="308689"/>
                  </a:cubicBezTo>
                  <a:cubicBezTo>
                    <a:pt x="328747" y="308330"/>
                    <a:pt x="327885" y="307084"/>
                    <a:pt x="327502" y="306629"/>
                  </a:cubicBezTo>
                  <a:cubicBezTo>
                    <a:pt x="327023" y="306054"/>
                    <a:pt x="326520" y="305479"/>
                    <a:pt x="326017" y="304928"/>
                  </a:cubicBezTo>
                  <a:cubicBezTo>
                    <a:pt x="325274" y="304114"/>
                    <a:pt x="324508" y="303324"/>
                    <a:pt x="323742" y="302533"/>
                  </a:cubicBezTo>
                  <a:cubicBezTo>
                    <a:pt x="321897" y="300617"/>
                    <a:pt x="319934" y="298845"/>
                    <a:pt x="317898" y="297144"/>
                  </a:cubicBezTo>
                  <a:cubicBezTo>
                    <a:pt x="315862" y="295467"/>
                    <a:pt x="313754" y="293862"/>
                    <a:pt x="311623" y="292329"/>
                  </a:cubicBezTo>
                  <a:cubicBezTo>
                    <a:pt x="308221" y="289934"/>
                    <a:pt x="304964" y="287898"/>
                    <a:pt x="301683" y="286222"/>
                  </a:cubicBezTo>
                  <a:cubicBezTo>
                    <a:pt x="298090" y="284377"/>
                    <a:pt x="294522" y="282916"/>
                    <a:pt x="290857" y="281743"/>
                  </a:cubicBezTo>
                  <a:cubicBezTo>
                    <a:pt x="283912" y="279491"/>
                    <a:pt x="276607" y="278246"/>
                    <a:pt x="268224" y="277096"/>
                  </a:cubicBezTo>
                  <a:cubicBezTo>
                    <a:pt x="267362" y="276952"/>
                    <a:pt x="266547" y="277551"/>
                    <a:pt x="266404" y="278413"/>
                  </a:cubicBezTo>
                  <a:cubicBezTo>
                    <a:pt x="266260" y="279275"/>
                    <a:pt x="266859" y="280090"/>
                    <a:pt x="267721" y="280234"/>
                  </a:cubicBezTo>
                  <a:cubicBezTo>
                    <a:pt x="275840" y="281695"/>
                    <a:pt x="282834" y="283299"/>
                    <a:pt x="289540" y="285671"/>
                  </a:cubicBezTo>
                  <a:cubicBezTo>
                    <a:pt x="292965" y="286868"/>
                    <a:pt x="296318" y="288305"/>
                    <a:pt x="299719" y="290030"/>
                  </a:cubicBezTo>
                  <a:cubicBezTo>
                    <a:pt x="302857" y="291635"/>
                    <a:pt x="306042" y="293455"/>
                    <a:pt x="309323" y="295659"/>
                  </a:cubicBezTo>
                  <a:cubicBezTo>
                    <a:pt x="311431" y="297072"/>
                    <a:pt x="313515" y="298533"/>
                    <a:pt x="315526" y="300090"/>
                  </a:cubicBezTo>
                  <a:cubicBezTo>
                    <a:pt x="317538" y="301623"/>
                    <a:pt x="319502" y="303252"/>
                    <a:pt x="321347" y="304976"/>
                  </a:cubicBezTo>
                  <a:lnTo>
                    <a:pt x="325107" y="308713"/>
                  </a:lnTo>
                  <a:cubicBezTo>
                    <a:pt x="325322" y="308928"/>
                    <a:pt x="325849" y="309407"/>
                    <a:pt x="326184" y="309791"/>
                  </a:cubicBezTo>
                  <a:lnTo>
                    <a:pt x="326184" y="309791"/>
                  </a:lnTo>
                  <a:close/>
                  <a:moveTo>
                    <a:pt x="284415" y="203011"/>
                  </a:moveTo>
                  <a:lnTo>
                    <a:pt x="284415" y="203011"/>
                  </a:lnTo>
                  <a:cubicBezTo>
                    <a:pt x="284415" y="203035"/>
                    <a:pt x="284391" y="203059"/>
                    <a:pt x="284319" y="203059"/>
                  </a:cubicBezTo>
                  <a:cubicBezTo>
                    <a:pt x="284127" y="203251"/>
                    <a:pt x="283983" y="203490"/>
                    <a:pt x="283912" y="203754"/>
                  </a:cubicBezTo>
                  <a:cubicBezTo>
                    <a:pt x="283912" y="203586"/>
                    <a:pt x="283936" y="203418"/>
                    <a:pt x="283959" y="203275"/>
                  </a:cubicBezTo>
                  <a:lnTo>
                    <a:pt x="284199" y="203131"/>
                  </a:lnTo>
                  <a:cubicBezTo>
                    <a:pt x="284247" y="203107"/>
                    <a:pt x="284295" y="203083"/>
                    <a:pt x="284319" y="203059"/>
                  </a:cubicBezTo>
                  <a:cubicBezTo>
                    <a:pt x="284343" y="203059"/>
                    <a:pt x="284367" y="203035"/>
                    <a:pt x="284415" y="203011"/>
                  </a:cubicBezTo>
                  <a:cubicBezTo>
                    <a:pt x="284127" y="202628"/>
                    <a:pt x="284008" y="202868"/>
                    <a:pt x="283959" y="203275"/>
                  </a:cubicBezTo>
                  <a:cubicBezTo>
                    <a:pt x="282930" y="203874"/>
                    <a:pt x="281014" y="204927"/>
                    <a:pt x="280822" y="205071"/>
                  </a:cubicBezTo>
                  <a:cubicBezTo>
                    <a:pt x="279505" y="205981"/>
                    <a:pt x="278259" y="206963"/>
                    <a:pt x="277062" y="207993"/>
                  </a:cubicBezTo>
                  <a:cubicBezTo>
                    <a:pt x="275912" y="209023"/>
                    <a:pt x="274786" y="210101"/>
                    <a:pt x="273685" y="211203"/>
                  </a:cubicBezTo>
                  <a:cubicBezTo>
                    <a:pt x="271553" y="213359"/>
                    <a:pt x="269278" y="215562"/>
                    <a:pt x="267170" y="217981"/>
                  </a:cubicBezTo>
                  <a:cubicBezTo>
                    <a:pt x="265063" y="220353"/>
                    <a:pt x="263075" y="222868"/>
                    <a:pt x="261302" y="225502"/>
                  </a:cubicBezTo>
                  <a:cubicBezTo>
                    <a:pt x="258859" y="229167"/>
                    <a:pt x="256871" y="233047"/>
                    <a:pt x="255650" y="237095"/>
                  </a:cubicBezTo>
                  <a:cubicBezTo>
                    <a:pt x="255362" y="237934"/>
                    <a:pt x="255818" y="238844"/>
                    <a:pt x="256656" y="239107"/>
                  </a:cubicBezTo>
                  <a:cubicBezTo>
                    <a:pt x="257470" y="239395"/>
                    <a:pt x="258380" y="238940"/>
                    <a:pt x="258668" y="238125"/>
                  </a:cubicBezTo>
                  <a:cubicBezTo>
                    <a:pt x="260033" y="234485"/>
                    <a:pt x="262188" y="231083"/>
                    <a:pt x="264607" y="227826"/>
                  </a:cubicBezTo>
                  <a:cubicBezTo>
                    <a:pt x="266404" y="225407"/>
                    <a:pt x="268392" y="223083"/>
                    <a:pt x="270380" y="220808"/>
                  </a:cubicBezTo>
                  <a:cubicBezTo>
                    <a:pt x="272463" y="218437"/>
                    <a:pt x="274523" y="216113"/>
                    <a:pt x="276535" y="213933"/>
                  </a:cubicBezTo>
                  <a:cubicBezTo>
                    <a:pt x="277708" y="212616"/>
                    <a:pt x="278930" y="211299"/>
                    <a:pt x="280199" y="210077"/>
                  </a:cubicBezTo>
                  <a:cubicBezTo>
                    <a:pt x="281038" y="209287"/>
                    <a:pt x="281900" y="208496"/>
                    <a:pt x="282810" y="207778"/>
                  </a:cubicBezTo>
                  <a:cubicBezTo>
                    <a:pt x="283002" y="207610"/>
                    <a:pt x="285085" y="206269"/>
                    <a:pt x="285876" y="205694"/>
                  </a:cubicBezTo>
                  <a:cubicBezTo>
                    <a:pt x="287025" y="204903"/>
                    <a:pt x="286834" y="203706"/>
                    <a:pt x="286810" y="203634"/>
                  </a:cubicBezTo>
                  <a:cubicBezTo>
                    <a:pt x="286522" y="202844"/>
                    <a:pt x="285636" y="202436"/>
                    <a:pt x="284846" y="202748"/>
                  </a:cubicBezTo>
                  <a:cubicBezTo>
                    <a:pt x="284678" y="202796"/>
                    <a:pt x="284534" y="202891"/>
                    <a:pt x="284415" y="203011"/>
                  </a:cubicBezTo>
                  <a:lnTo>
                    <a:pt x="284415" y="203011"/>
                  </a:lnTo>
                  <a:close/>
                  <a:moveTo>
                    <a:pt x="175750" y="186340"/>
                  </a:moveTo>
                  <a:cubicBezTo>
                    <a:pt x="179223" y="190053"/>
                    <a:pt x="182792" y="194724"/>
                    <a:pt x="186313" y="199873"/>
                  </a:cubicBezTo>
                  <a:cubicBezTo>
                    <a:pt x="189474" y="204496"/>
                    <a:pt x="192564" y="209478"/>
                    <a:pt x="195510" y="214508"/>
                  </a:cubicBezTo>
                  <a:cubicBezTo>
                    <a:pt x="197881" y="218580"/>
                    <a:pt x="200156" y="222652"/>
                    <a:pt x="202216" y="226604"/>
                  </a:cubicBezTo>
                  <a:cubicBezTo>
                    <a:pt x="205880" y="233598"/>
                    <a:pt x="208898" y="240161"/>
                    <a:pt x="210599" y="245431"/>
                  </a:cubicBezTo>
                  <a:cubicBezTo>
                    <a:pt x="210862" y="246269"/>
                    <a:pt x="211748" y="246748"/>
                    <a:pt x="212587" y="246485"/>
                  </a:cubicBezTo>
                  <a:cubicBezTo>
                    <a:pt x="213425" y="246245"/>
                    <a:pt x="213904" y="245359"/>
                    <a:pt x="213664" y="244521"/>
                  </a:cubicBezTo>
                  <a:cubicBezTo>
                    <a:pt x="212132" y="239012"/>
                    <a:pt x="209425" y="232065"/>
                    <a:pt x="205856" y="224760"/>
                  </a:cubicBezTo>
                  <a:cubicBezTo>
                    <a:pt x="203892" y="220664"/>
                    <a:pt x="201641" y="216472"/>
                    <a:pt x="199198" y="212329"/>
                  </a:cubicBezTo>
                  <a:cubicBezTo>
                    <a:pt x="196180" y="207227"/>
                    <a:pt x="192827" y="202245"/>
                    <a:pt x="189426" y="197646"/>
                  </a:cubicBezTo>
                  <a:cubicBezTo>
                    <a:pt x="185618" y="192496"/>
                    <a:pt x="181666" y="187873"/>
                    <a:pt x="177906" y="184209"/>
                  </a:cubicBezTo>
                  <a:cubicBezTo>
                    <a:pt x="177331" y="183610"/>
                    <a:pt x="176373" y="183610"/>
                    <a:pt x="175774" y="184185"/>
                  </a:cubicBezTo>
                  <a:cubicBezTo>
                    <a:pt x="175152" y="184784"/>
                    <a:pt x="175152" y="185742"/>
                    <a:pt x="175750" y="186340"/>
                  </a:cubicBezTo>
                  <a:lnTo>
                    <a:pt x="175750" y="186340"/>
                  </a:lnTo>
                  <a:close/>
                  <a:moveTo>
                    <a:pt x="362733" y="495134"/>
                  </a:moveTo>
                  <a:cubicBezTo>
                    <a:pt x="361464" y="494032"/>
                    <a:pt x="360362" y="492284"/>
                    <a:pt x="359356" y="490295"/>
                  </a:cubicBezTo>
                  <a:cubicBezTo>
                    <a:pt x="356961" y="485673"/>
                    <a:pt x="355069" y="479780"/>
                    <a:pt x="353369" y="476379"/>
                  </a:cubicBezTo>
                  <a:cubicBezTo>
                    <a:pt x="347069" y="463828"/>
                    <a:pt x="341537" y="450942"/>
                    <a:pt x="335549" y="438247"/>
                  </a:cubicBezTo>
                  <a:cubicBezTo>
                    <a:pt x="334040" y="435061"/>
                    <a:pt x="332507" y="431900"/>
                    <a:pt x="330927" y="428738"/>
                  </a:cubicBezTo>
                  <a:cubicBezTo>
                    <a:pt x="322520" y="412139"/>
                    <a:pt x="314113" y="395564"/>
                    <a:pt x="305467" y="379085"/>
                  </a:cubicBezTo>
                  <a:cubicBezTo>
                    <a:pt x="296845" y="362606"/>
                    <a:pt x="288007" y="346246"/>
                    <a:pt x="279074" y="329911"/>
                  </a:cubicBezTo>
                  <a:cubicBezTo>
                    <a:pt x="273685" y="320114"/>
                    <a:pt x="267434" y="310653"/>
                    <a:pt x="261757" y="300952"/>
                  </a:cubicBezTo>
                  <a:cubicBezTo>
                    <a:pt x="259338" y="296809"/>
                    <a:pt x="257015" y="292641"/>
                    <a:pt x="254931" y="288377"/>
                  </a:cubicBezTo>
                  <a:cubicBezTo>
                    <a:pt x="254548" y="287587"/>
                    <a:pt x="253590" y="287252"/>
                    <a:pt x="252800" y="287635"/>
                  </a:cubicBezTo>
                  <a:cubicBezTo>
                    <a:pt x="252009" y="288018"/>
                    <a:pt x="251674" y="288952"/>
                    <a:pt x="252057" y="289743"/>
                  </a:cubicBezTo>
                  <a:cubicBezTo>
                    <a:pt x="254141" y="294126"/>
                    <a:pt x="256416" y="298413"/>
                    <a:pt x="258811" y="302653"/>
                  </a:cubicBezTo>
                  <a:cubicBezTo>
                    <a:pt x="264344" y="312402"/>
                    <a:pt x="270451" y="321911"/>
                    <a:pt x="275697" y="331755"/>
                  </a:cubicBezTo>
                  <a:cubicBezTo>
                    <a:pt x="282714" y="344857"/>
                    <a:pt x="289612" y="358031"/>
                    <a:pt x="296510" y="371181"/>
                  </a:cubicBezTo>
                  <a:cubicBezTo>
                    <a:pt x="301683" y="381073"/>
                    <a:pt x="306832" y="390965"/>
                    <a:pt x="311982" y="400857"/>
                  </a:cubicBezTo>
                  <a:cubicBezTo>
                    <a:pt x="317107" y="410750"/>
                    <a:pt x="322257" y="420642"/>
                    <a:pt x="327358" y="430558"/>
                  </a:cubicBezTo>
                  <a:cubicBezTo>
                    <a:pt x="333801" y="443014"/>
                    <a:pt x="339477" y="455852"/>
                    <a:pt x="345633" y="468451"/>
                  </a:cubicBezTo>
                  <a:cubicBezTo>
                    <a:pt x="347189" y="471613"/>
                    <a:pt x="348746" y="474774"/>
                    <a:pt x="350375" y="477888"/>
                  </a:cubicBezTo>
                  <a:cubicBezTo>
                    <a:pt x="352123" y="481265"/>
                    <a:pt x="354111" y="487158"/>
                    <a:pt x="356578" y="491757"/>
                  </a:cubicBezTo>
                  <a:cubicBezTo>
                    <a:pt x="357823" y="494104"/>
                    <a:pt x="359213" y="496116"/>
                    <a:pt x="360721" y="497433"/>
                  </a:cubicBezTo>
                  <a:cubicBezTo>
                    <a:pt x="361344" y="497984"/>
                    <a:pt x="362302" y="497912"/>
                    <a:pt x="362877" y="497290"/>
                  </a:cubicBezTo>
                  <a:cubicBezTo>
                    <a:pt x="363428" y="496667"/>
                    <a:pt x="363356" y="495709"/>
                    <a:pt x="362733" y="495134"/>
                  </a:cubicBezTo>
                  <a:lnTo>
                    <a:pt x="362733" y="495134"/>
                  </a:lnTo>
                  <a:close/>
                  <a:moveTo>
                    <a:pt x="358087" y="425121"/>
                  </a:moveTo>
                  <a:cubicBezTo>
                    <a:pt x="357967" y="425001"/>
                    <a:pt x="357799" y="424858"/>
                    <a:pt x="357680" y="424714"/>
                  </a:cubicBezTo>
                  <a:cubicBezTo>
                    <a:pt x="355189" y="421792"/>
                    <a:pt x="347573" y="415444"/>
                    <a:pt x="346974" y="414917"/>
                  </a:cubicBezTo>
                  <a:cubicBezTo>
                    <a:pt x="342423" y="410798"/>
                    <a:pt x="337729" y="406822"/>
                    <a:pt x="333034" y="402869"/>
                  </a:cubicBezTo>
                  <a:cubicBezTo>
                    <a:pt x="329921" y="400211"/>
                    <a:pt x="326807" y="397576"/>
                    <a:pt x="323646" y="394989"/>
                  </a:cubicBezTo>
                  <a:cubicBezTo>
                    <a:pt x="318353" y="390654"/>
                    <a:pt x="313036" y="386390"/>
                    <a:pt x="307551" y="382366"/>
                  </a:cubicBezTo>
                  <a:cubicBezTo>
                    <a:pt x="306832" y="381863"/>
                    <a:pt x="306641" y="380881"/>
                    <a:pt x="307144" y="380163"/>
                  </a:cubicBezTo>
                  <a:cubicBezTo>
                    <a:pt x="307647" y="379444"/>
                    <a:pt x="308653" y="379253"/>
                    <a:pt x="309371" y="379756"/>
                  </a:cubicBezTo>
                  <a:cubicBezTo>
                    <a:pt x="316508" y="384546"/>
                    <a:pt x="323526" y="389576"/>
                    <a:pt x="330256" y="394965"/>
                  </a:cubicBezTo>
                  <a:cubicBezTo>
                    <a:pt x="332939" y="397121"/>
                    <a:pt x="335573" y="399348"/>
                    <a:pt x="338184" y="401600"/>
                  </a:cubicBezTo>
                  <a:cubicBezTo>
                    <a:pt x="342064" y="405025"/>
                    <a:pt x="345824" y="408546"/>
                    <a:pt x="349560" y="412115"/>
                  </a:cubicBezTo>
                  <a:cubicBezTo>
                    <a:pt x="350159" y="412690"/>
                    <a:pt x="357680" y="419612"/>
                    <a:pt x="360099" y="422750"/>
                  </a:cubicBezTo>
                  <a:cubicBezTo>
                    <a:pt x="360793" y="423660"/>
                    <a:pt x="361128" y="424403"/>
                    <a:pt x="361177" y="424810"/>
                  </a:cubicBezTo>
                  <a:cubicBezTo>
                    <a:pt x="361200" y="425337"/>
                    <a:pt x="361081" y="425744"/>
                    <a:pt x="360841" y="426055"/>
                  </a:cubicBezTo>
                  <a:cubicBezTo>
                    <a:pt x="360338" y="426726"/>
                    <a:pt x="359380" y="426846"/>
                    <a:pt x="358710" y="426343"/>
                  </a:cubicBezTo>
                  <a:cubicBezTo>
                    <a:pt x="358374" y="426103"/>
                    <a:pt x="358183" y="425744"/>
                    <a:pt x="358111" y="425385"/>
                  </a:cubicBezTo>
                  <a:cubicBezTo>
                    <a:pt x="358063" y="425361"/>
                    <a:pt x="358063" y="425241"/>
                    <a:pt x="358087" y="425121"/>
                  </a:cubicBezTo>
                  <a:lnTo>
                    <a:pt x="358087" y="425121"/>
                  </a:lnTo>
                  <a:close/>
                  <a:moveTo>
                    <a:pt x="358087" y="425097"/>
                  </a:moveTo>
                  <a:lnTo>
                    <a:pt x="358087" y="425121"/>
                  </a:lnTo>
                  <a:lnTo>
                    <a:pt x="358087" y="425121"/>
                  </a:lnTo>
                  <a:cubicBezTo>
                    <a:pt x="358087" y="425217"/>
                    <a:pt x="358111" y="425289"/>
                    <a:pt x="358111" y="425385"/>
                  </a:cubicBezTo>
                  <a:cubicBezTo>
                    <a:pt x="358135" y="425385"/>
                    <a:pt x="358159" y="425385"/>
                    <a:pt x="358183" y="425361"/>
                  </a:cubicBezTo>
                  <a:cubicBezTo>
                    <a:pt x="358255" y="425313"/>
                    <a:pt x="358207" y="425241"/>
                    <a:pt x="358087" y="425121"/>
                  </a:cubicBezTo>
                  <a:lnTo>
                    <a:pt x="358087" y="425097"/>
                  </a:lnTo>
                  <a:lnTo>
                    <a:pt x="358087" y="425097"/>
                  </a:lnTo>
                  <a:close/>
                  <a:moveTo>
                    <a:pt x="358063" y="373863"/>
                  </a:moveTo>
                  <a:cubicBezTo>
                    <a:pt x="349728" y="369240"/>
                    <a:pt x="342064" y="363444"/>
                    <a:pt x="334232" y="357887"/>
                  </a:cubicBezTo>
                  <a:cubicBezTo>
                    <a:pt x="328915" y="354126"/>
                    <a:pt x="323550" y="350462"/>
                    <a:pt x="317898" y="347348"/>
                  </a:cubicBezTo>
                  <a:cubicBezTo>
                    <a:pt x="308485" y="342174"/>
                    <a:pt x="298330" y="338510"/>
                    <a:pt x="286666" y="337911"/>
                  </a:cubicBezTo>
                  <a:cubicBezTo>
                    <a:pt x="285780" y="337863"/>
                    <a:pt x="285037" y="338534"/>
                    <a:pt x="284965" y="339396"/>
                  </a:cubicBezTo>
                  <a:cubicBezTo>
                    <a:pt x="284918" y="340282"/>
                    <a:pt x="285564" y="341025"/>
                    <a:pt x="286450" y="341096"/>
                  </a:cubicBezTo>
                  <a:cubicBezTo>
                    <a:pt x="294666" y="341791"/>
                    <a:pt x="301994" y="344186"/>
                    <a:pt x="308868" y="347420"/>
                  </a:cubicBezTo>
                  <a:cubicBezTo>
                    <a:pt x="312844" y="349312"/>
                    <a:pt x="316676" y="351492"/>
                    <a:pt x="320436" y="353815"/>
                  </a:cubicBezTo>
                  <a:cubicBezTo>
                    <a:pt x="322951" y="355348"/>
                    <a:pt x="325442" y="356953"/>
                    <a:pt x="327933" y="358606"/>
                  </a:cubicBezTo>
                  <a:cubicBezTo>
                    <a:pt x="337346" y="364809"/>
                    <a:pt x="346591" y="371468"/>
                    <a:pt x="356626" y="376546"/>
                  </a:cubicBezTo>
                  <a:cubicBezTo>
                    <a:pt x="357368" y="376953"/>
                    <a:pt x="358302" y="376666"/>
                    <a:pt x="358686" y="375923"/>
                  </a:cubicBezTo>
                  <a:cubicBezTo>
                    <a:pt x="359093" y="375181"/>
                    <a:pt x="358805" y="374246"/>
                    <a:pt x="358063" y="373863"/>
                  </a:cubicBezTo>
                  <a:lnTo>
                    <a:pt x="358063" y="373863"/>
                  </a:lnTo>
                  <a:close/>
                  <a:moveTo>
                    <a:pt x="333250" y="324785"/>
                  </a:moveTo>
                  <a:cubicBezTo>
                    <a:pt x="331621" y="324641"/>
                    <a:pt x="329729" y="323779"/>
                    <a:pt x="327717" y="322677"/>
                  </a:cubicBezTo>
                  <a:cubicBezTo>
                    <a:pt x="323023" y="320162"/>
                    <a:pt x="317850" y="316282"/>
                    <a:pt x="314401" y="314725"/>
                  </a:cubicBezTo>
                  <a:cubicBezTo>
                    <a:pt x="311694" y="313527"/>
                    <a:pt x="308988" y="312402"/>
                    <a:pt x="306234" y="311419"/>
                  </a:cubicBezTo>
                  <a:cubicBezTo>
                    <a:pt x="303479" y="310414"/>
                    <a:pt x="300701" y="309527"/>
                    <a:pt x="297875" y="308713"/>
                  </a:cubicBezTo>
                  <a:cubicBezTo>
                    <a:pt x="294498" y="307755"/>
                    <a:pt x="291097" y="306940"/>
                    <a:pt x="287672" y="306198"/>
                  </a:cubicBezTo>
                  <a:cubicBezTo>
                    <a:pt x="282570" y="305096"/>
                    <a:pt x="277397" y="304234"/>
                    <a:pt x="272200" y="303419"/>
                  </a:cubicBezTo>
                  <a:cubicBezTo>
                    <a:pt x="271337" y="303276"/>
                    <a:pt x="270499" y="303851"/>
                    <a:pt x="270356" y="304713"/>
                  </a:cubicBezTo>
                  <a:cubicBezTo>
                    <a:pt x="270188" y="305575"/>
                    <a:pt x="270763" y="306390"/>
                    <a:pt x="271625" y="306557"/>
                  </a:cubicBezTo>
                  <a:cubicBezTo>
                    <a:pt x="278738" y="307970"/>
                    <a:pt x="285684" y="309647"/>
                    <a:pt x="292558" y="311587"/>
                  </a:cubicBezTo>
                  <a:cubicBezTo>
                    <a:pt x="295312" y="312378"/>
                    <a:pt x="298043" y="313216"/>
                    <a:pt x="300749" y="314078"/>
                  </a:cubicBezTo>
                  <a:cubicBezTo>
                    <a:pt x="304797" y="315396"/>
                    <a:pt x="308844" y="316785"/>
                    <a:pt x="312820" y="318438"/>
                  </a:cubicBezTo>
                  <a:cubicBezTo>
                    <a:pt x="316269" y="319803"/>
                    <a:pt x="321466" y="323444"/>
                    <a:pt x="326184" y="325695"/>
                  </a:cubicBezTo>
                  <a:cubicBezTo>
                    <a:pt x="328675" y="326917"/>
                    <a:pt x="331070" y="327755"/>
                    <a:pt x="333034" y="327827"/>
                  </a:cubicBezTo>
                  <a:cubicBezTo>
                    <a:pt x="333873" y="327875"/>
                    <a:pt x="334615" y="327252"/>
                    <a:pt x="334663" y="326414"/>
                  </a:cubicBezTo>
                  <a:cubicBezTo>
                    <a:pt x="334711" y="325575"/>
                    <a:pt x="334088" y="324833"/>
                    <a:pt x="333250" y="324785"/>
                  </a:cubicBezTo>
                  <a:lnTo>
                    <a:pt x="333250" y="324785"/>
                  </a:lnTo>
                  <a:close/>
                  <a:moveTo>
                    <a:pt x="276439" y="340641"/>
                  </a:moveTo>
                  <a:cubicBezTo>
                    <a:pt x="276152" y="341240"/>
                    <a:pt x="275625" y="341935"/>
                    <a:pt x="275122" y="342653"/>
                  </a:cubicBezTo>
                  <a:cubicBezTo>
                    <a:pt x="274331" y="343803"/>
                    <a:pt x="273565" y="344977"/>
                    <a:pt x="273254" y="345887"/>
                  </a:cubicBezTo>
                  <a:cubicBezTo>
                    <a:pt x="272152" y="349025"/>
                    <a:pt x="271074" y="352162"/>
                    <a:pt x="270092" y="355300"/>
                  </a:cubicBezTo>
                  <a:cubicBezTo>
                    <a:pt x="269422" y="357432"/>
                    <a:pt x="268799" y="359540"/>
                    <a:pt x="268200" y="361695"/>
                  </a:cubicBezTo>
                  <a:cubicBezTo>
                    <a:pt x="266907" y="366462"/>
                    <a:pt x="265661" y="371252"/>
                    <a:pt x="264607" y="376091"/>
                  </a:cubicBezTo>
                  <a:cubicBezTo>
                    <a:pt x="263889" y="379300"/>
                    <a:pt x="263290" y="382558"/>
                    <a:pt x="262739" y="385815"/>
                  </a:cubicBezTo>
                  <a:cubicBezTo>
                    <a:pt x="261398" y="393983"/>
                    <a:pt x="260536" y="402223"/>
                    <a:pt x="260248" y="410486"/>
                  </a:cubicBezTo>
                  <a:cubicBezTo>
                    <a:pt x="260200" y="411373"/>
                    <a:pt x="260871" y="412115"/>
                    <a:pt x="261757" y="412163"/>
                  </a:cubicBezTo>
                  <a:cubicBezTo>
                    <a:pt x="262619" y="412211"/>
                    <a:pt x="263362" y="411540"/>
                    <a:pt x="263410" y="410654"/>
                  </a:cubicBezTo>
                  <a:cubicBezTo>
                    <a:pt x="263913" y="404187"/>
                    <a:pt x="264823" y="397744"/>
                    <a:pt x="265949" y="391348"/>
                  </a:cubicBezTo>
                  <a:cubicBezTo>
                    <a:pt x="266787" y="386534"/>
                    <a:pt x="267769" y="381767"/>
                    <a:pt x="268823" y="377001"/>
                  </a:cubicBezTo>
                  <a:cubicBezTo>
                    <a:pt x="269853" y="372211"/>
                    <a:pt x="270906" y="367444"/>
                    <a:pt x="272104" y="362701"/>
                  </a:cubicBezTo>
                  <a:cubicBezTo>
                    <a:pt x="272727" y="360067"/>
                    <a:pt x="273445" y="357432"/>
                    <a:pt x="274188" y="354821"/>
                  </a:cubicBezTo>
                  <a:cubicBezTo>
                    <a:pt x="274930" y="352186"/>
                    <a:pt x="275697" y="349576"/>
                    <a:pt x="276487" y="346941"/>
                  </a:cubicBezTo>
                  <a:cubicBezTo>
                    <a:pt x="276750" y="346102"/>
                    <a:pt x="277541" y="344977"/>
                    <a:pt x="278211" y="343899"/>
                  </a:cubicBezTo>
                  <a:cubicBezTo>
                    <a:pt x="278834" y="342869"/>
                    <a:pt x="279385" y="341863"/>
                    <a:pt x="279577" y="341096"/>
                  </a:cubicBezTo>
                  <a:cubicBezTo>
                    <a:pt x="279768" y="340330"/>
                    <a:pt x="279720" y="339683"/>
                    <a:pt x="279457" y="339180"/>
                  </a:cubicBezTo>
                  <a:cubicBezTo>
                    <a:pt x="279145" y="338629"/>
                    <a:pt x="278642" y="338126"/>
                    <a:pt x="277685" y="337959"/>
                  </a:cubicBezTo>
                  <a:cubicBezTo>
                    <a:pt x="276870" y="337815"/>
                    <a:pt x="276056" y="338342"/>
                    <a:pt x="275912" y="339180"/>
                  </a:cubicBezTo>
                  <a:cubicBezTo>
                    <a:pt x="275792" y="339731"/>
                    <a:pt x="276008" y="340306"/>
                    <a:pt x="276439" y="340641"/>
                  </a:cubicBezTo>
                  <a:lnTo>
                    <a:pt x="276439" y="340641"/>
                  </a:lnTo>
                  <a:close/>
                  <a:moveTo>
                    <a:pt x="300438" y="386438"/>
                  </a:moveTo>
                  <a:cubicBezTo>
                    <a:pt x="299887" y="387971"/>
                    <a:pt x="298665" y="390271"/>
                    <a:pt x="298402" y="391588"/>
                  </a:cubicBezTo>
                  <a:lnTo>
                    <a:pt x="295767" y="405983"/>
                  </a:lnTo>
                  <a:cubicBezTo>
                    <a:pt x="295121" y="409528"/>
                    <a:pt x="294522" y="413049"/>
                    <a:pt x="294091" y="416546"/>
                  </a:cubicBezTo>
                  <a:cubicBezTo>
                    <a:pt x="293636" y="420115"/>
                    <a:pt x="293300" y="423684"/>
                    <a:pt x="293109" y="427253"/>
                  </a:cubicBezTo>
                  <a:cubicBezTo>
                    <a:pt x="292726" y="434367"/>
                    <a:pt x="292893" y="441481"/>
                    <a:pt x="293636" y="448714"/>
                  </a:cubicBezTo>
                  <a:cubicBezTo>
                    <a:pt x="293708" y="449600"/>
                    <a:pt x="294450" y="450247"/>
                    <a:pt x="295336" y="450175"/>
                  </a:cubicBezTo>
                  <a:cubicBezTo>
                    <a:pt x="296198" y="450127"/>
                    <a:pt x="296869" y="449361"/>
                    <a:pt x="296797" y="448475"/>
                  </a:cubicBezTo>
                  <a:cubicBezTo>
                    <a:pt x="296486" y="442822"/>
                    <a:pt x="296605" y="437265"/>
                    <a:pt x="296941" y="431708"/>
                  </a:cubicBezTo>
                  <a:cubicBezTo>
                    <a:pt x="297204" y="427516"/>
                    <a:pt x="297611" y="423349"/>
                    <a:pt x="298090" y="419181"/>
                  </a:cubicBezTo>
                  <a:cubicBezTo>
                    <a:pt x="298569" y="415013"/>
                    <a:pt x="299096" y="410846"/>
                    <a:pt x="299743" y="406654"/>
                  </a:cubicBezTo>
                  <a:lnTo>
                    <a:pt x="301803" y="392139"/>
                  </a:lnTo>
                  <a:cubicBezTo>
                    <a:pt x="301971" y="390917"/>
                    <a:pt x="303024" y="388738"/>
                    <a:pt x="303479" y="387277"/>
                  </a:cubicBezTo>
                  <a:cubicBezTo>
                    <a:pt x="303815" y="386199"/>
                    <a:pt x="303815" y="385312"/>
                    <a:pt x="303599" y="384881"/>
                  </a:cubicBezTo>
                  <a:cubicBezTo>
                    <a:pt x="303384" y="384402"/>
                    <a:pt x="303072" y="384043"/>
                    <a:pt x="302593" y="383875"/>
                  </a:cubicBezTo>
                  <a:cubicBezTo>
                    <a:pt x="302234" y="383756"/>
                    <a:pt x="301683" y="383636"/>
                    <a:pt x="300965" y="383947"/>
                  </a:cubicBezTo>
                  <a:cubicBezTo>
                    <a:pt x="300174" y="384259"/>
                    <a:pt x="299791" y="385145"/>
                    <a:pt x="300102" y="385911"/>
                  </a:cubicBezTo>
                  <a:cubicBezTo>
                    <a:pt x="300174" y="386127"/>
                    <a:pt x="300294" y="386294"/>
                    <a:pt x="300438" y="386438"/>
                  </a:cubicBezTo>
                  <a:lnTo>
                    <a:pt x="300438" y="386438"/>
                  </a:lnTo>
                  <a:close/>
                  <a:moveTo>
                    <a:pt x="322400" y="434367"/>
                  </a:moveTo>
                  <a:lnTo>
                    <a:pt x="322400" y="434343"/>
                  </a:lnTo>
                  <a:cubicBezTo>
                    <a:pt x="322257" y="433505"/>
                    <a:pt x="322807" y="432714"/>
                    <a:pt x="323622" y="432570"/>
                  </a:cubicBezTo>
                  <a:cubicBezTo>
                    <a:pt x="324197" y="432427"/>
                    <a:pt x="324795" y="432594"/>
                    <a:pt x="325274" y="433385"/>
                  </a:cubicBezTo>
                  <a:cubicBezTo>
                    <a:pt x="325346" y="433505"/>
                    <a:pt x="325466" y="433840"/>
                    <a:pt x="325490" y="434319"/>
                  </a:cubicBezTo>
                  <a:cubicBezTo>
                    <a:pt x="325562" y="435061"/>
                    <a:pt x="325466" y="437002"/>
                    <a:pt x="325466" y="437097"/>
                  </a:cubicBezTo>
                  <a:lnTo>
                    <a:pt x="325203" y="442535"/>
                  </a:lnTo>
                  <a:cubicBezTo>
                    <a:pt x="325083" y="444355"/>
                    <a:pt x="325011" y="446151"/>
                    <a:pt x="324891" y="447972"/>
                  </a:cubicBezTo>
                  <a:cubicBezTo>
                    <a:pt x="324748" y="449648"/>
                    <a:pt x="324580" y="451349"/>
                    <a:pt x="324412" y="453026"/>
                  </a:cubicBezTo>
                  <a:cubicBezTo>
                    <a:pt x="324149" y="455541"/>
                    <a:pt x="323861" y="458056"/>
                    <a:pt x="323670" y="460595"/>
                  </a:cubicBezTo>
                  <a:cubicBezTo>
                    <a:pt x="323670" y="461457"/>
                    <a:pt x="322951" y="462175"/>
                    <a:pt x="322065" y="462151"/>
                  </a:cubicBezTo>
                  <a:cubicBezTo>
                    <a:pt x="321179" y="462151"/>
                    <a:pt x="320484" y="461409"/>
                    <a:pt x="320508" y="460547"/>
                  </a:cubicBezTo>
                  <a:cubicBezTo>
                    <a:pt x="320389" y="457457"/>
                    <a:pt x="320293" y="454391"/>
                    <a:pt x="320389" y="451301"/>
                  </a:cubicBezTo>
                  <a:cubicBezTo>
                    <a:pt x="320436" y="450080"/>
                    <a:pt x="320484" y="448858"/>
                    <a:pt x="320580" y="447636"/>
                  </a:cubicBezTo>
                  <a:cubicBezTo>
                    <a:pt x="320748" y="445792"/>
                    <a:pt x="321011" y="443972"/>
                    <a:pt x="321227" y="442151"/>
                  </a:cubicBezTo>
                  <a:lnTo>
                    <a:pt x="322065" y="436762"/>
                  </a:lnTo>
                  <a:cubicBezTo>
                    <a:pt x="322089" y="436714"/>
                    <a:pt x="322568" y="435588"/>
                    <a:pt x="322640" y="434894"/>
                  </a:cubicBezTo>
                  <a:lnTo>
                    <a:pt x="322544" y="434726"/>
                  </a:lnTo>
                  <a:cubicBezTo>
                    <a:pt x="322448" y="434606"/>
                    <a:pt x="322233" y="434367"/>
                    <a:pt x="322400" y="434367"/>
                  </a:cubicBezTo>
                  <a:lnTo>
                    <a:pt x="322400" y="434367"/>
                  </a:lnTo>
                  <a:close/>
                  <a:moveTo>
                    <a:pt x="322400" y="434367"/>
                  </a:moveTo>
                  <a:cubicBezTo>
                    <a:pt x="322448" y="434487"/>
                    <a:pt x="322472" y="434606"/>
                    <a:pt x="322544" y="434726"/>
                  </a:cubicBezTo>
                  <a:cubicBezTo>
                    <a:pt x="322544" y="434750"/>
                    <a:pt x="322568" y="434774"/>
                    <a:pt x="322568" y="434774"/>
                  </a:cubicBezTo>
                  <a:cubicBezTo>
                    <a:pt x="322592" y="434822"/>
                    <a:pt x="322616" y="434846"/>
                    <a:pt x="322616" y="434894"/>
                  </a:cubicBezTo>
                  <a:lnTo>
                    <a:pt x="322640" y="434894"/>
                  </a:lnTo>
                  <a:lnTo>
                    <a:pt x="322640" y="434894"/>
                  </a:lnTo>
                  <a:cubicBezTo>
                    <a:pt x="322903" y="435445"/>
                    <a:pt x="323358" y="435564"/>
                    <a:pt x="323789" y="435588"/>
                  </a:cubicBezTo>
                  <a:cubicBezTo>
                    <a:pt x="323311" y="435540"/>
                    <a:pt x="322879" y="435301"/>
                    <a:pt x="322640" y="434894"/>
                  </a:cubicBezTo>
                  <a:cubicBezTo>
                    <a:pt x="322664" y="434582"/>
                    <a:pt x="322616" y="434367"/>
                    <a:pt x="322424" y="434367"/>
                  </a:cubicBezTo>
                  <a:lnTo>
                    <a:pt x="322400" y="434367"/>
                  </a:lnTo>
                  <a:lnTo>
                    <a:pt x="322400" y="434367"/>
                  </a:lnTo>
                  <a:close/>
                  <a:moveTo>
                    <a:pt x="198599" y="251299"/>
                  </a:moveTo>
                  <a:cubicBezTo>
                    <a:pt x="198599" y="251299"/>
                    <a:pt x="198599" y="251323"/>
                    <a:pt x="198599" y="251347"/>
                  </a:cubicBezTo>
                  <a:cubicBezTo>
                    <a:pt x="198599" y="251419"/>
                    <a:pt x="198528" y="251395"/>
                    <a:pt x="198432" y="251347"/>
                  </a:cubicBezTo>
                  <a:lnTo>
                    <a:pt x="198599" y="251299"/>
                  </a:lnTo>
                  <a:cubicBezTo>
                    <a:pt x="198575" y="251155"/>
                    <a:pt x="198456" y="251203"/>
                    <a:pt x="198312" y="251299"/>
                  </a:cubicBezTo>
                  <a:lnTo>
                    <a:pt x="198432" y="251347"/>
                  </a:lnTo>
                  <a:cubicBezTo>
                    <a:pt x="198192" y="251419"/>
                    <a:pt x="197977" y="251563"/>
                    <a:pt x="197785" y="251754"/>
                  </a:cubicBezTo>
                  <a:cubicBezTo>
                    <a:pt x="197881" y="251658"/>
                    <a:pt x="198120" y="251419"/>
                    <a:pt x="198312" y="251299"/>
                  </a:cubicBezTo>
                  <a:cubicBezTo>
                    <a:pt x="198264" y="251275"/>
                    <a:pt x="198216" y="251251"/>
                    <a:pt x="198168" y="251251"/>
                  </a:cubicBezTo>
                  <a:cubicBezTo>
                    <a:pt x="195582" y="250533"/>
                    <a:pt x="189402" y="247371"/>
                    <a:pt x="188875" y="247131"/>
                  </a:cubicBezTo>
                  <a:cubicBezTo>
                    <a:pt x="178385" y="242509"/>
                    <a:pt x="167727" y="238197"/>
                    <a:pt x="157189" y="233646"/>
                  </a:cubicBezTo>
                  <a:cubicBezTo>
                    <a:pt x="154554" y="232497"/>
                    <a:pt x="151944" y="231371"/>
                    <a:pt x="149333" y="230197"/>
                  </a:cubicBezTo>
                  <a:cubicBezTo>
                    <a:pt x="132041" y="222461"/>
                    <a:pt x="114700" y="214293"/>
                    <a:pt x="97192" y="206389"/>
                  </a:cubicBezTo>
                  <a:cubicBezTo>
                    <a:pt x="85552" y="201167"/>
                    <a:pt x="73840" y="196041"/>
                    <a:pt x="62081" y="191155"/>
                  </a:cubicBezTo>
                  <a:cubicBezTo>
                    <a:pt x="42297" y="182963"/>
                    <a:pt x="22299" y="175490"/>
                    <a:pt x="2060" y="169334"/>
                  </a:cubicBezTo>
                  <a:cubicBezTo>
                    <a:pt x="1222" y="169071"/>
                    <a:pt x="336" y="169550"/>
                    <a:pt x="72" y="170388"/>
                  </a:cubicBezTo>
                  <a:cubicBezTo>
                    <a:pt x="-191" y="171226"/>
                    <a:pt x="288" y="172113"/>
                    <a:pt x="1126" y="172376"/>
                  </a:cubicBezTo>
                  <a:cubicBezTo>
                    <a:pt x="21149" y="178771"/>
                    <a:pt x="40908" y="186580"/>
                    <a:pt x="60500" y="194915"/>
                  </a:cubicBezTo>
                  <a:cubicBezTo>
                    <a:pt x="72188" y="199897"/>
                    <a:pt x="83828" y="205119"/>
                    <a:pt x="95420" y="210317"/>
                  </a:cubicBezTo>
                  <a:cubicBezTo>
                    <a:pt x="112952" y="218197"/>
                    <a:pt x="130436" y="226125"/>
                    <a:pt x="147776" y="233694"/>
                  </a:cubicBezTo>
                  <a:cubicBezTo>
                    <a:pt x="151752" y="235419"/>
                    <a:pt x="155728" y="237071"/>
                    <a:pt x="159728" y="238724"/>
                  </a:cubicBezTo>
                  <a:cubicBezTo>
                    <a:pt x="169020" y="242533"/>
                    <a:pt x="178361" y="246173"/>
                    <a:pt x="187606" y="250102"/>
                  </a:cubicBezTo>
                  <a:cubicBezTo>
                    <a:pt x="188157" y="250341"/>
                    <a:pt x="194672" y="253503"/>
                    <a:pt x="197378" y="254197"/>
                  </a:cubicBezTo>
                  <a:cubicBezTo>
                    <a:pt x="198001" y="254365"/>
                    <a:pt x="198504" y="254413"/>
                    <a:pt x="198839" y="254389"/>
                  </a:cubicBezTo>
                  <a:cubicBezTo>
                    <a:pt x="199390" y="254317"/>
                    <a:pt x="199773" y="254078"/>
                    <a:pt x="200012" y="253838"/>
                  </a:cubicBezTo>
                  <a:cubicBezTo>
                    <a:pt x="200587" y="253215"/>
                    <a:pt x="200563" y="252257"/>
                    <a:pt x="199941" y="251682"/>
                  </a:cubicBezTo>
                  <a:cubicBezTo>
                    <a:pt x="199581" y="251323"/>
                    <a:pt x="199078" y="251203"/>
                    <a:pt x="198599" y="251299"/>
                  </a:cubicBezTo>
                  <a:lnTo>
                    <a:pt x="198599" y="251299"/>
                  </a:lnTo>
                  <a:close/>
                  <a:moveTo>
                    <a:pt x="90319" y="202676"/>
                  </a:moveTo>
                  <a:cubicBezTo>
                    <a:pt x="86630" y="197766"/>
                    <a:pt x="79565" y="190963"/>
                    <a:pt x="71829" y="184304"/>
                  </a:cubicBezTo>
                  <a:cubicBezTo>
                    <a:pt x="69889" y="182628"/>
                    <a:pt x="67877" y="180975"/>
                    <a:pt x="65889" y="179346"/>
                  </a:cubicBezTo>
                  <a:cubicBezTo>
                    <a:pt x="63829" y="177694"/>
                    <a:pt x="61769" y="176089"/>
                    <a:pt x="59781" y="174580"/>
                  </a:cubicBezTo>
                  <a:cubicBezTo>
                    <a:pt x="49578" y="166819"/>
                    <a:pt x="40932" y="160975"/>
                    <a:pt x="40932" y="160975"/>
                  </a:cubicBezTo>
                  <a:cubicBezTo>
                    <a:pt x="40238" y="160472"/>
                    <a:pt x="39232" y="160616"/>
                    <a:pt x="38729" y="161334"/>
                  </a:cubicBezTo>
                  <a:cubicBezTo>
                    <a:pt x="38202" y="162053"/>
                    <a:pt x="38370" y="163035"/>
                    <a:pt x="39088" y="163562"/>
                  </a:cubicBezTo>
                  <a:cubicBezTo>
                    <a:pt x="39088" y="163562"/>
                    <a:pt x="44477" y="167706"/>
                    <a:pt x="51782" y="173550"/>
                  </a:cubicBezTo>
                  <a:lnTo>
                    <a:pt x="65769" y="184784"/>
                  </a:lnTo>
                  <a:cubicBezTo>
                    <a:pt x="68595" y="187059"/>
                    <a:pt x="71421" y="189334"/>
                    <a:pt x="74104" y="191586"/>
                  </a:cubicBezTo>
                  <a:cubicBezTo>
                    <a:pt x="79876" y="196400"/>
                    <a:pt x="84954" y="200951"/>
                    <a:pt x="87923" y="204544"/>
                  </a:cubicBezTo>
                  <a:cubicBezTo>
                    <a:pt x="88450" y="205215"/>
                    <a:pt x="89408" y="205335"/>
                    <a:pt x="90079" y="204808"/>
                  </a:cubicBezTo>
                  <a:cubicBezTo>
                    <a:pt x="90726" y="204281"/>
                    <a:pt x="90845" y="203323"/>
                    <a:pt x="90319" y="202676"/>
                  </a:cubicBezTo>
                  <a:lnTo>
                    <a:pt x="90319" y="202676"/>
                  </a:lnTo>
                  <a:close/>
                  <a:moveTo>
                    <a:pt x="94007" y="209910"/>
                  </a:moveTo>
                  <a:lnTo>
                    <a:pt x="93959" y="209814"/>
                  </a:lnTo>
                  <a:lnTo>
                    <a:pt x="94031" y="209910"/>
                  </a:lnTo>
                  <a:lnTo>
                    <a:pt x="94007" y="209910"/>
                  </a:lnTo>
                  <a:cubicBezTo>
                    <a:pt x="94175" y="210125"/>
                    <a:pt x="94390" y="210389"/>
                    <a:pt x="94438" y="210197"/>
                  </a:cubicBezTo>
                  <a:cubicBezTo>
                    <a:pt x="94294" y="210125"/>
                    <a:pt x="94151" y="210029"/>
                    <a:pt x="94031" y="209910"/>
                  </a:cubicBezTo>
                  <a:cubicBezTo>
                    <a:pt x="94318" y="209910"/>
                    <a:pt x="94486" y="209981"/>
                    <a:pt x="94462" y="210149"/>
                  </a:cubicBezTo>
                  <a:cubicBezTo>
                    <a:pt x="94462" y="210173"/>
                    <a:pt x="94462" y="210173"/>
                    <a:pt x="94438" y="210197"/>
                  </a:cubicBezTo>
                  <a:cubicBezTo>
                    <a:pt x="94701" y="210293"/>
                    <a:pt x="94989" y="210341"/>
                    <a:pt x="95276" y="210317"/>
                  </a:cubicBezTo>
                  <a:cubicBezTo>
                    <a:pt x="96091" y="210197"/>
                    <a:pt x="96689" y="209430"/>
                    <a:pt x="96594" y="208616"/>
                  </a:cubicBezTo>
                  <a:cubicBezTo>
                    <a:pt x="96546" y="208257"/>
                    <a:pt x="96378" y="207898"/>
                    <a:pt x="95995" y="207562"/>
                  </a:cubicBezTo>
                  <a:cubicBezTo>
                    <a:pt x="95827" y="207395"/>
                    <a:pt x="95348" y="207155"/>
                    <a:pt x="94582" y="207059"/>
                  </a:cubicBezTo>
                  <a:cubicBezTo>
                    <a:pt x="93504" y="206939"/>
                    <a:pt x="91205" y="206963"/>
                    <a:pt x="88043" y="207083"/>
                  </a:cubicBezTo>
                  <a:cubicBezTo>
                    <a:pt x="83325" y="207275"/>
                    <a:pt x="76619" y="207658"/>
                    <a:pt x="69194" y="208113"/>
                  </a:cubicBezTo>
                  <a:cubicBezTo>
                    <a:pt x="65146" y="208353"/>
                    <a:pt x="60907" y="208592"/>
                    <a:pt x="56668" y="208880"/>
                  </a:cubicBezTo>
                  <a:cubicBezTo>
                    <a:pt x="52429" y="209143"/>
                    <a:pt x="48189" y="209430"/>
                    <a:pt x="44166" y="209646"/>
                  </a:cubicBezTo>
                  <a:cubicBezTo>
                    <a:pt x="36837" y="210029"/>
                    <a:pt x="30226" y="210245"/>
                    <a:pt x="25556" y="209838"/>
                  </a:cubicBezTo>
                  <a:cubicBezTo>
                    <a:pt x="24694" y="209742"/>
                    <a:pt x="23903" y="210389"/>
                    <a:pt x="23808" y="211251"/>
                  </a:cubicBezTo>
                  <a:cubicBezTo>
                    <a:pt x="23712" y="212113"/>
                    <a:pt x="24358" y="212904"/>
                    <a:pt x="25221" y="212999"/>
                  </a:cubicBezTo>
                  <a:cubicBezTo>
                    <a:pt x="29532" y="213574"/>
                    <a:pt x="35519" y="213766"/>
                    <a:pt x="42202" y="213694"/>
                  </a:cubicBezTo>
                  <a:cubicBezTo>
                    <a:pt x="45794" y="213646"/>
                    <a:pt x="49602" y="213550"/>
                    <a:pt x="53435" y="213359"/>
                  </a:cubicBezTo>
                  <a:cubicBezTo>
                    <a:pt x="58488" y="213095"/>
                    <a:pt x="63637" y="212712"/>
                    <a:pt x="68523" y="212281"/>
                  </a:cubicBezTo>
                  <a:cubicBezTo>
                    <a:pt x="77912" y="211490"/>
                    <a:pt x="86271" y="210556"/>
                    <a:pt x="91013" y="210245"/>
                  </a:cubicBezTo>
                  <a:cubicBezTo>
                    <a:pt x="92163" y="210173"/>
                    <a:pt x="93384" y="209910"/>
                    <a:pt x="94007" y="209910"/>
                  </a:cubicBezTo>
                  <a:lnTo>
                    <a:pt x="94007" y="209910"/>
                  </a:lnTo>
                  <a:close/>
                  <a:moveTo>
                    <a:pt x="122293" y="218484"/>
                  </a:moveTo>
                  <a:cubicBezTo>
                    <a:pt x="122245" y="218676"/>
                    <a:pt x="122293" y="218820"/>
                    <a:pt x="122508" y="218772"/>
                  </a:cubicBezTo>
                  <a:lnTo>
                    <a:pt x="122293" y="218484"/>
                  </a:lnTo>
                  <a:cubicBezTo>
                    <a:pt x="122317" y="218389"/>
                    <a:pt x="122364" y="218293"/>
                    <a:pt x="122436" y="218173"/>
                  </a:cubicBezTo>
                  <a:cubicBezTo>
                    <a:pt x="122460" y="218269"/>
                    <a:pt x="122484" y="218341"/>
                    <a:pt x="122532" y="218437"/>
                  </a:cubicBezTo>
                  <a:cubicBezTo>
                    <a:pt x="122604" y="218580"/>
                    <a:pt x="122724" y="218700"/>
                    <a:pt x="122652" y="218724"/>
                  </a:cubicBezTo>
                  <a:cubicBezTo>
                    <a:pt x="122604" y="218748"/>
                    <a:pt x="122556" y="218772"/>
                    <a:pt x="122508" y="218772"/>
                  </a:cubicBezTo>
                  <a:lnTo>
                    <a:pt x="122604" y="218916"/>
                  </a:lnTo>
                  <a:cubicBezTo>
                    <a:pt x="123562" y="220185"/>
                    <a:pt x="124903" y="219634"/>
                    <a:pt x="125023" y="219538"/>
                  </a:cubicBezTo>
                  <a:cubicBezTo>
                    <a:pt x="125239" y="219371"/>
                    <a:pt x="125933" y="218868"/>
                    <a:pt x="125574" y="217814"/>
                  </a:cubicBezTo>
                  <a:cubicBezTo>
                    <a:pt x="125550" y="217694"/>
                    <a:pt x="125454" y="217454"/>
                    <a:pt x="125263" y="217071"/>
                  </a:cubicBezTo>
                  <a:cubicBezTo>
                    <a:pt x="125119" y="216808"/>
                    <a:pt x="124927" y="216592"/>
                    <a:pt x="124688" y="216448"/>
                  </a:cubicBezTo>
                  <a:cubicBezTo>
                    <a:pt x="123610" y="214748"/>
                    <a:pt x="121502" y="211203"/>
                    <a:pt x="120520" y="209646"/>
                  </a:cubicBezTo>
                  <a:cubicBezTo>
                    <a:pt x="118940" y="207083"/>
                    <a:pt x="117263" y="204544"/>
                    <a:pt x="115562" y="202029"/>
                  </a:cubicBezTo>
                  <a:cubicBezTo>
                    <a:pt x="113862" y="199514"/>
                    <a:pt x="112114" y="197047"/>
                    <a:pt x="110341" y="194604"/>
                  </a:cubicBezTo>
                  <a:cubicBezTo>
                    <a:pt x="107874" y="191179"/>
                    <a:pt x="105264" y="187754"/>
                    <a:pt x="102509" y="184400"/>
                  </a:cubicBezTo>
                  <a:cubicBezTo>
                    <a:pt x="99803" y="181119"/>
                    <a:pt x="96929" y="177909"/>
                    <a:pt x="93959" y="174771"/>
                  </a:cubicBezTo>
                  <a:cubicBezTo>
                    <a:pt x="87995" y="168496"/>
                    <a:pt x="81553" y="162652"/>
                    <a:pt x="74942" y="157454"/>
                  </a:cubicBezTo>
                  <a:cubicBezTo>
                    <a:pt x="74272" y="156903"/>
                    <a:pt x="73266" y="156999"/>
                    <a:pt x="72715" y="157669"/>
                  </a:cubicBezTo>
                  <a:cubicBezTo>
                    <a:pt x="72140" y="158364"/>
                    <a:pt x="72260" y="159346"/>
                    <a:pt x="72930" y="159921"/>
                  </a:cubicBezTo>
                  <a:cubicBezTo>
                    <a:pt x="79229" y="165238"/>
                    <a:pt x="85241" y="171298"/>
                    <a:pt x="90941" y="177598"/>
                  </a:cubicBezTo>
                  <a:cubicBezTo>
                    <a:pt x="93767" y="180736"/>
                    <a:pt x="96522" y="183921"/>
                    <a:pt x="99204" y="187155"/>
                  </a:cubicBezTo>
                  <a:cubicBezTo>
                    <a:pt x="101911" y="190436"/>
                    <a:pt x="104569" y="193718"/>
                    <a:pt x="107084" y="197023"/>
                  </a:cubicBezTo>
                  <a:cubicBezTo>
                    <a:pt x="109263" y="199873"/>
                    <a:pt x="111419" y="202748"/>
                    <a:pt x="113503" y="205670"/>
                  </a:cubicBezTo>
                  <a:cubicBezTo>
                    <a:pt x="114916" y="207610"/>
                    <a:pt x="116305" y="209550"/>
                    <a:pt x="117622" y="211538"/>
                  </a:cubicBezTo>
                  <a:cubicBezTo>
                    <a:pt x="118724" y="213119"/>
                    <a:pt x="121167" y="216904"/>
                    <a:pt x="122293" y="218484"/>
                  </a:cubicBezTo>
                  <a:lnTo>
                    <a:pt x="122293" y="218484"/>
                  </a:lnTo>
                  <a:close/>
                  <a:moveTo>
                    <a:pt x="137262" y="225479"/>
                  </a:moveTo>
                  <a:cubicBezTo>
                    <a:pt x="137262" y="225479"/>
                    <a:pt x="123538" y="229598"/>
                    <a:pt x="105982" y="233167"/>
                  </a:cubicBezTo>
                  <a:cubicBezTo>
                    <a:pt x="99324" y="234533"/>
                    <a:pt x="92115" y="235802"/>
                    <a:pt x="84882" y="236760"/>
                  </a:cubicBezTo>
                  <a:cubicBezTo>
                    <a:pt x="78894" y="237550"/>
                    <a:pt x="72906" y="238149"/>
                    <a:pt x="67182" y="238293"/>
                  </a:cubicBezTo>
                  <a:cubicBezTo>
                    <a:pt x="60859" y="238461"/>
                    <a:pt x="54896" y="238125"/>
                    <a:pt x="49698" y="236976"/>
                  </a:cubicBezTo>
                  <a:cubicBezTo>
                    <a:pt x="48860" y="236760"/>
                    <a:pt x="47998" y="237287"/>
                    <a:pt x="47782" y="238149"/>
                  </a:cubicBezTo>
                  <a:cubicBezTo>
                    <a:pt x="47591" y="239012"/>
                    <a:pt x="48117" y="239850"/>
                    <a:pt x="48956" y="240065"/>
                  </a:cubicBezTo>
                  <a:cubicBezTo>
                    <a:pt x="55327" y="241718"/>
                    <a:pt x="62895" y="242293"/>
                    <a:pt x="70895" y="242077"/>
                  </a:cubicBezTo>
                  <a:cubicBezTo>
                    <a:pt x="75637" y="241958"/>
                    <a:pt x="80523" y="241574"/>
                    <a:pt x="85409" y="240976"/>
                  </a:cubicBezTo>
                  <a:cubicBezTo>
                    <a:pt x="92761" y="240065"/>
                    <a:pt x="100090" y="238676"/>
                    <a:pt x="106844" y="237167"/>
                  </a:cubicBezTo>
                  <a:cubicBezTo>
                    <a:pt x="124520" y="233215"/>
                    <a:pt x="138220" y="228377"/>
                    <a:pt x="138220" y="228377"/>
                  </a:cubicBezTo>
                  <a:cubicBezTo>
                    <a:pt x="139010" y="228113"/>
                    <a:pt x="139441" y="227251"/>
                    <a:pt x="139178" y="226437"/>
                  </a:cubicBezTo>
                  <a:cubicBezTo>
                    <a:pt x="138914" y="225646"/>
                    <a:pt x="138052" y="225215"/>
                    <a:pt x="137262" y="225479"/>
                  </a:cubicBezTo>
                  <a:lnTo>
                    <a:pt x="137262" y="225479"/>
                  </a:lnTo>
                  <a:close/>
                  <a:moveTo>
                    <a:pt x="170194" y="238604"/>
                  </a:moveTo>
                  <a:cubicBezTo>
                    <a:pt x="170194" y="238604"/>
                    <a:pt x="163560" y="225958"/>
                    <a:pt x="154961" y="210939"/>
                  </a:cubicBezTo>
                  <a:cubicBezTo>
                    <a:pt x="151584" y="205047"/>
                    <a:pt x="147920" y="198796"/>
                    <a:pt x="144208" y="192808"/>
                  </a:cubicBezTo>
                  <a:cubicBezTo>
                    <a:pt x="141645" y="188664"/>
                    <a:pt x="139034" y="184664"/>
                    <a:pt x="136543" y="180975"/>
                  </a:cubicBezTo>
                  <a:cubicBezTo>
                    <a:pt x="131514" y="173502"/>
                    <a:pt x="126915" y="167298"/>
                    <a:pt x="123706" y="163969"/>
                  </a:cubicBezTo>
                  <a:cubicBezTo>
                    <a:pt x="123107" y="163346"/>
                    <a:pt x="122101" y="163298"/>
                    <a:pt x="121454" y="163897"/>
                  </a:cubicBezTo>
                  <a:cubicBezTo>
                    <a:pt x="120808" y="164496"/>
                    <a:pt x="120784" y="165502"/>
                    <a:pt x="121382" y="166149"/>
                  </a:cubicBezTo>
                  <a:cubicBezTo>
                    <a:pt x="124975" y="170125"/>
                    <a:pt x="130244" y="178221"/>
                    <a:pt x="136016" y="187586"/>
                  </a:cubicBezTo>
                  <a:cubicBezTo>
                    <a:pt x="138507" y="191610"/>
                    <a:pt x="141070" y="195850"/>
                    <a:pt x="143657" y="200113"/>
                  </a:cubicBezTo>
                  <a:cubicBezTo>
                    <a:pt x="145333" y="202939"/>
                    <a:pt x="147058" y="205742"/>
                    <a:pt x="148734" y="208496"/>
                  </a:cubicBezTo>
                  <a:cubicBezTo>
                    <a:pt x="158865" y="225191"/>
                    <a:pt x="167535" y="240089"/>
                    <a:pt x="167535" y="240089"/>
                  </a:cubicBezTo>
                  <a:cubicBezTo>
                    <a:pt x="167943" y="240832"/>
                    <a:pt x="168877" y="241095"/>
                    <a:pt x="169619" y="240688"/>
                  </a:cubicBezTo>
                  <a:cubicBezTo>
                    <a:pt x="170338" y="240281"/>
                    <a:pt x="170601" y="239347"/>
                    <a:pt x="170194" y="238604"/>
                  </a:cubicBezTo>
                  <a:lnTo>
                    <a:pt x="170194" y="238604"/>
                  </a:lnTo>
                  <a:close/>
                  <a:moveTo>
                    <a:pt x="165643" y="239802"/>
                  </a:moveTo>
                  <a:cubicBezTo>
                    <a:pt x="165667" y="239826"/>
                    <a:pt x="165715" y="239850"/>
                    <a:pt x="165763" y="239874"/>
                  </a:cubicBezTo>
                  <a:cubicBezTo>
                    <a:pt x="165835" y="239946"/>
                    <a:pt x="165715" y="240018"/>
                    <a:pt x="165571" y="240089"/>
                  </a:cubicBezTo>
                  <a:cubicBezTo>
                    <a:pt x="165548" y="240209"/>
                    <a:pt x="165548" y="240353"/>
                    <a:pt x="165548" y="240473"/>
                  </a:cubicBezTo>
                  <a:cubicBezTo>
                    <a:pt x="165524" y="240353"/>
                    <a:pt x="165500" y="240233"/>
                    <a:pt x="165500" y="240113"/>
                  </a:cubicBezTo>
                  <a:lnTo>
                    <a:pt x="165571" y="240089"/>
                  </a:lnTo>
                  <a:cubicBezTo>
                    <a:pt x="165595" y="239994"/>
                    <a:pt x="165619" y="239898"/>
                    <a:pt x="165643" y="239802"/>
                  </a:cubicBezTo>
                  <a:cubicBezTo>
                    <a:pt x="165524" y="239778"/>
                    <a:pt x="165476" y="239922"/>
                    <a:pt x="165500" y="240113"/>
                  </a:cubicBezTo>
                  <a:cubicBezTo>
                    <a:pt x="165404" y="240161"/>
                    <a:pt x="165308" y="240209"/>
                    <a:pt x="165212" y="240281"/>
                  </a:cubicBezTo>
                  <a:cubicBezTo>
                    <a:pt x="161859" y="242389"/>
                    <a:pt x="151656" y="245958"/>
                    <a:pt x="151105" y="246197"/>
                  </a:cubicBezTo>
                  <a:cubicBezTo>
                    <a:pt x="144758" y="249263"/>
                    <a:pt x="138268" y="252066"/>
                    <a:pt x="131681" y="254557"/>
                  </a:cubicBezTo>
                  <a:cubicBezTo>
                    <a:pt x="127298" y="256233"/>
                    <a:pt x="122891" y="257790"/>
                    <a:pt x="118413" y="259132"/>
                  </a:cubicBezTo>
                  <a:cubicBezTo>
                    <a:pt x="110964" y="261359"/>
                    <a:pt x="103372" y="263060"/>
                    <a:pt x="95564" y="263850"/>
                  </a:cubicBezTo>
                  <a:cubicBezTo>
                    <a:pt x="94701" y="263922"/>
                    <a:pt x="94031" y="264688"/>
                    <a:pt x="94103" y="265575"/>
                  </a:cubicBezTo>
                  <a:cubicBezTo>
                    <a:pt x="94175" y="266437"/>
                    <a:pt x="94941" y="267108"/>
                    <a:pt x="95827" y="267036"/>
                  </a:cubicBezTo>
                  <a:cubicBezTo>
                    <a:pt x="105910" y="266389"/>
                    <a:pt x="115754" y="264425"/>
                    <a:pt x="125310" y="261383"/>
                  </a:cubicBezTo>
                  <a:cubicBezTo>
                    <a:pt x="129119" y="260161"/>
                    <a:pt x="132855" y="258772"/>
                    <a:pt x="136567" y="257239"/>
                  </a:cubicBezTo>
                  <a:cubicBezTo>
                    <a:pt x="142076" y="254940"/>
                    <a:pt x="147465" y="252305"/>
                    <a:pt x="152782" y="249575"/>
                  </a:cubicBezTo>
                  <a:cubicBezTo>
                    <a:pt x="153333" y="249287"/>
                    <a:pt x="163584" y="245191"/>
                    <a:pt x="166937" y="242868"/>
                  </a:cubicBezTo>
                  <a:cubicBezTo>
                    <a:pt x="167775" y="242293"/>
                    <a:pt x="168278" y="241718"/>
                    <a:pt x="168469" y="241311"/>
                  </a:cubicBezTo>
                  <a:cubicBezTo>
                    <a:pt x="168805" y="240568"/>
                    <a:pt x="168709" y="239946"/>
                    <a:pt x="168278" y="239419"/>
                  </a:cubicBezTo>
                  <a:cubicBezTo>
                    <a:pt x="167775" y="238748"/>
                    <a:pt x="166817" y="238604"/>
                    <a:pt x="166146" y="239131"/>
                  </a:cubicBezTo>
                  <a:cubicBezTo>
                    <a:pt x="165907" y="239299"/>
                    <a:pt x="165739" y="239539"/>
                    <a:pt x="165643" y="239802"/>
                  </a:cubicBezTo>
                  <a:lnTo>
                    <a:pt x="165643" y="239802"/>
                  </a:lnTo>
                  <a:close/>
                  <a:moveTo>
                    <a:pt x="193666" y="248664"/>
                  </a:moveTo>
                  <a:cubicBezTo>
                    <a:pt x="192684" y="245598"/>
                    <a:pt x="190528" y="238389"/>
                    <a:pt x="188636" y="232640"/>
                  </a:cubicBezTo>
                  <a:cubicBezTo>
                    <a:pt x="187702" y="229742"/>
                    <a:pt x="186792" y="227203"/>
                    <a:pt x="186145" y="225718"/>
                  </a:cubicBezTo>
                  <a:cubicBezTo>
                    <a:pt x="184469" y="221958"/>
                    <a:pt x="182002" y="217215"/>
                    <a:pt x="179056" y="212041"/>
                  </a:cubicBezTo>
                  <a:cubicBezTo>
                    <a:pt x="177427" y="209215"/>
                    <a:pt x="175679" y="206269"/>
                    <a:pt x="173811" y="203299"/>
                  </a:cubicBezTo>
                  <a:cubicBezTo>
                    <a:pt x="171128" y="199011"/>
                    <a:pt x="168278" y="194676"/>
                    <a:pt x="165452" y="190532"/>
                  </a:cubicBezTo>
                  <a:cubicBezTo>
                    <a:pt x="160446" y="183203"/>
                    <a:pt x="155512" y="176544"/>
                    <a:pt x="151896" y="172041"/>
                  </a:cubicBezTo>
                  <a:cubicBezTo>
                    <a:pt x="151345" y="171346"/>
                    <a:pt x="150363" y="171226"/>
                    <a:pt x="149668" y="171753"/>
                  </a:cubicBezTo>
                  <a:cubicBezTo>
                    <a:pt x="148974" y="172304"/>
                    <a:pt x="148854" y="173286"/>
                    <a:pt x="149381" y="173981"/>
                  </a:cubicBezTo>
                  <a:cubicBezTo>
                    <a:pt x="153955" y="180089"/>
                    <a:pt x="160518" y="190077"/>
                    <a:pt x="166841" y="200209"/>
                  </a:cubicBezTo>
                  <a:cubicBezTo>
                    <a:pt x="169715" y="204760"/>
                    <a:pt x="172517" y="209359"/>
                    <a:pt x="175056" y="213646"/>
                  </a:cubicBezTo>
                  <a:cubicBezTo>
                    <a:pt x="178146" y="218844"/>
                    <a:pt x="180828" y="223586"/>
                    <a:pt x="182600" y="227347"/>
                  </a:cubicBezTo>
                  <a:cubicBezTo>
                    <a:pt x="183271" y="228736"/>
                    <a:pt x="184181" y="231107"/>
                    <a:pt x="185187" y="233838"/>
                  </a:cubicBezTo>
                  <a:cubicBezTo>
                    <a:pt x="187271" y="239515"/>
                    <a:pt x="189690" y="246628"/>
                    <a:pt x="190792" y="249646"/>
                  </a:cubicBezTo>
                  <a:cubicBezTo>
                    <a:pt x="191079" y="250461"/>
                    <a:pt x="191941" y="250868"/>
                    <a:pt x="192731" y="250605"/>
                  </a:cubicBezTo>
                  <a:cubicBezTo>
                    <a:pt x="193522" y="250317"/>
                    <a:pt x="193953" y="249455"/>
                    <a:pt x="193666" y="248664"/>
                  </a:cubicBezTo>
                  <a:lnTo>
                    <a:pt x="193666" y="248664"/>
                  </a:lnTo>
                  <a:close/>
                  <a:moveTo>
                    <a:pt x="186864" y="250820"/>
                  </a:moveTo>
                  <a:cubicBezTo>
                    <a:pt x="186935" y="250844"/>
                    <a:pt x="187007" y="250844"/>
                    <a:pt x="187079" y="250844"/>
                  </a:cubicBezTo>
                  <a:cubicBezTo>
                    <a:pt x="187917" y="250820"/>
                    <a:pt x="188588" y="250149"/>
                    <a:pt x="188588" y="249311"/>
                  </a:cubicBezTo>
                  <a:cubicBezTo>
                    <a:pt x="188612" y="248257"/>
                    <a:pt x="188109" y="247778"/>
                    <a:pt x="187798" y="247539"/>
                  </a:cubicBezTo>
                  <a:cubicBezTo>
                    <a:pt x="187367" y="247227"/>
                    <a:pt x="186792" y="247131"/>
                    <a:pt x="186121" y="247371"/>
                  </a:cubicBezTo>
                  <a:cubicBezTo>
                    <a:pt x="185738" y="247515"/>
                    <a:pt x="185139" y="248018"/>
                    <a:pt x="184469" y="248760"/>
                  </a:cubicBezTo>
                  <a:cubicBezTo>
                    <a:pt x="183439" y="249982"/>
                    <a:pt x="182002" y="252042"/>
                    <a:pt x="181068" y="252880"/>
                  </a:cubicBezTo>
                  <a:cubicBezTo>
                    <a:pt x="179175" y="254533"/>
                    <a:pt x="177235" y="256161"/>
                    <a:pt x="175271" y="257766"/>
                  </a:cubicBezTo>
                  <a:cubicBezTo>
                    <a:pt x="173331" y="259323"/>
                    <a:pt x="171344" y="260856"/>
                    <a:pt x="169308" y="262293"/>
                  </a:cubicBezTo>
                  <a:cubicBezTo>
                    <a:pt x="166553" y="264281"/>
                    <a:pt x="163679" y="266054"/>
                    <a:pt x="160781" y="267706"/>
                  </a:cubicBezTo>
                  <a:cubicBezTo>
                    <a:pt x="157835" y="269383"/>
                    <a:pt x="154842" y="270940"/>
                    <a:pt x="151776" y="272377"/>
                  </a:cubicBezTo>
                  <a:cubicBezTo>
                    <a:pt x="145621" y="275228"/>
                    <a:pt x="139226" y="277599"/>
                    <a:pt x="132687" y="279395"/>
                  </a:cubicBezTo>
                  <a:cubicBezTo>
                    <a:pt x="131825" y="279611"/>
                    <a:pt x="131298" y="280473"/>
                    <a:pt x="131514" y="281335"/>
                  </a:cubicBezTo>
                  <a:cubicBezTo>
                    <a:pt x="131729" y="282174"/>
                    <a:pt x="132591" y="282701"/>
                    <a:pt x="133454" y="282485"/>
                  </a:cubicBezTo>
                  <a:cubicBezTo>
                    <a:pt x="140280" y="280952"/>
                    <a:pt x="147034" y="278892"/>
                    <a:pt x="153452" y="276138"/>
                  </a:cubicBezTo>
                  <a:cubicBezTo>
                    <a:pt x="156710" y="274772"/>
                    <a:pt x="159871" y="273216"/>
                    <a:pt x="162913" y="271443"/>
                  </a:cubicBezTo>
                  <a:cubicBezTo>
                    <a:pt x="165955" y="269695"/>
                    <a:pt x="168901" y="267706"/>
                    <a:pt x="171727" y="265599"/>
                  </a:cubicBezTo>
                  <a:cubicBezTo>
                    <a:pt x="173786" y="264018"/>
                    <a:pt x="175774" y="262365"/>
                    <a:pt x="177738" y="260664"/>
                  </a:cubicBezTo>
                  <a:cubicBezTo>
                    <a:pt x="179678" y="258964"/>
                    <a:pt x="181547" y="257191"/>
                    <a:pt x="183391" y="255419"/>
                  </a:cubicBezTo>
                  <a:cubicBezTo>
                    <a:pt x="184373" y="254485"/>
                    <a:pt x="185810" y="252161"/>
                    <a:pt x="186864" y="250820"/>
                  </a:cubicBezTo>
                  <a:lnTo>
                    <a:pt x="186864" y="250820"/>
                  </a:lnTo>
                  <a:close/>
                  <a:moveTo>
                    <a:pt x="232058" y="245982"/>
                  </a:moveTo>
                  <a:cubicBezTo>
                    <a:pt x="232202" y="246173"/>
                    <a:pt x="232274" y="246389"/>
                    <a:pt x="232322" y="246628"/>
                  </a:cubicBezTo>
                  <a:cubicBezTo>
                    <a:pt x="232418" y="247467"/>
                    <a:pt x="231843" y="248233"/>
                    <a:pt x="231005" y="248353"/>
                  </a:cubicBezTo>
                  <a:cubicBezTo>
                    <a:pt x="230047" y="248473"/>
                    <a:pt x="229544" y="248066"/>
                    <a:pt x="229208" y="247610"/>
                  </a:cubicBezTo>
                  <a:cubicBezTo>
                    <a:pt x="228945" y="247227"/>
                    <a:pt x="228777" y="246533"/>
                    <a:pt x="229017" y="245646"/>
                  </a:cubicBezTo>
                  <a:cubicBezTo>
                    <a:pt x="229208" y="244976"/>
                    <a:pt x="229783" y="243994"/>
                    <a:pt x="229855" y="243395"/>
                  </a:cubicBezTo>
                  <a:lnTo>
                    <a:pt x="230406" y="237191"/>
                  </a:lnTo>
                  <a:lnTo>
                    <a:pt x="231436" y="218341"/>
                  </a:lnTo>
                  <a:cubicBezTo>
                    <a:pt x="231963" y="210939"/>
                    <a:pt x="232585" y="203538"/>
                    <a:pt x="233280" y="196137"/>
                  </a:cubicBezTo>
                  <a:cubicBezTo>
                    <a:pt x="234334" y="185071"/>
                    <a:pt x="235507" y="174005"/>
                    <a:pt x="236633" y="162939"/>
                  </a:cubicBezTo>
                  <a:cubicBezTo>
                    <a:pt x="238214" y="147849"/>
                    <a:pt x="239483" y="132783"/>
                    <a:pt x="240777" y="117717"/>
                  </a:cubicBezTo>
                  <a:cubicBezTo>
                    <a:pt x="242716" y="95034"/>
                    <a:pt x="244656" y="72375"/>
                    <a:pt x="247076" y="49740"/>
                  </a:cubicBezTo>
                  <a:cubicBezTo>
                    <a:pt x="248800" y="33596"/>
                    <a:pt x="250836" y="17476"/>
                    <a:pt x="253351" y="1357"/>
                  </a:cubicBezTo>
                  <a:cubicBezTo>
                    <a:pt x="253470" y="494"/>
                    <a:pt x="254285" y="-105"/>
                    <a:pt x="255147" y="15"/>
                  </a:cubicBezTo>
                  <a:cubicBezTo>
                    <a:pt x="256009" y="135"/>
                    <a:pt x="256608" y="949"/>
                    <a:pt x="256488" y="1812"/>
                  </a:cubicBezTo>
                  <a:cubicBezTo>
                    <a:pt x="254189" y="17908"/>
                    <a:pt x="252441" y="34028"/>
                    <a:pt x="250860" y="50147"/>
                  </a:cubicBezTo>
                  <a:cubicBezTo>
                    <a:pt x="248680" y="72758"/>
                    <a:pt x="247004" y="95417"/>
                    <a:pt x="245064" y="118076"/>
                  </a:cubicBezTo>
                  <a:cubicBezTo>
                    <a:pt x="243770" y="133166"/>
                    <a:pt x="242333" y="148280"/>
                    <a:pt x="240657" y="163370"/>
                  </a:cubicBezTo>
                  <a:cubicBezTo>
                    <a:pt x="239411" y="174436"/>
                    <a:pt x="238142" y="185454"/>
                    <a:pt x="236968" y="196520"/>
                  </a:cubicBezTo>
                  <a:cubicBezTo>
                    <a:pt x="236202" y="203874"/>
                    <a:pt x="235483" y="211227"/>
                    <a:pt x="234861" y="218604"/>
                  </a:cubicBezTo>
                  <a:lnTo>
                    <a:pt x="233567" y="237407"/>
                  </a:lnTo>
                  <a:lnTo>
                    <a:pt x="232921" y="243730"/>
                  </a:lnTo>
                  <a:cubicBezTo>
                    <a:pt x="232873" y="244161"/>
                    <a:pt x="232705" y="244712"/>
                    <a:pt x="232466" y="245287"/>
                  </a:cubicBezTo>
                  <a:cubicBezTo>
                    <a:pt x="232370" y="245479"/>
                    <a:pt x="232202" y="245742"/>
                    <a:pt x="232058" y="245982"/>
                  </a:cubicBezTo>
                  <a:lnTo>
                    <a:pt x="232058" y="245982"/>
                  </a:lnTo>
                  <a:close/>
                  <a:moveTo>
                    <a:pt x="231939" y="246221"/>
                  </a:moveTo>
                  <a:cubicBezTo>
                    <a:pt x="231843" y="246413"/>
                    <a:pt x="231795" y="246581"/>
                    <a:pt x="231939" y="246604"/>
                  </a:cubicBezTo>
                  <a:cubicBezTo>
                    <a:pt x="232130" y="246628"/>
                    <a:pt x="232058" y="246413"/>
                    <a:pt x="231939" y="246221"/>
                  </a:cubicBezTo>
                  <a:lnTo>
                    <a:pt x="231939" y="246221"/>
                  </a:lnTo>
                  <a:close/>
                  <a:moveTo>
                    <a:pt x="250548" y="85046"/>
                  </a:moveTo>
                  <a:cubicBezTo>
                    <a:pt x="250979" y="83872"/>
                    <a:pt x="251914" y="81453"/>
                    <a:pt x="252345" y="80399"/>
                  </a:cubicBezTo>
                  <a:lnTo>
                    <a:pt x="256320" y="71273"/>
                  </a:lnTo>
                  <a:cubicBezTo>
                    <a:pt x="257255" y="68974"/>
                    <a:pt x="258213" y="66675"/>
                    <a:pt x="259075" y="64351"/>
                  </a:cubicBezTo>
                  <a:cubicBezTo>
                    <a:pt x="259961" y="62028"/>
                    <a:pt x="260751" y="59657"/>
                    <a:pt x="261470" y="57285"/>
                  </a:cubicBezTo>
                  <a:cubicBezTo>
                    <a:pt x="262955" y="52519"/>
                    <a:pt x="264152" y="47704"/>
                    <a:pt x="265182" y="42794"/>
                  </a:cubicBezTo>
                  <a:cubicBezTo>
                    <a:pt x="265374" y="41932"/>
                    <a:pt x="264871" y="41070"/>
                    <a:pt x="264009" y="40854"/>
                  </a:cubicBezTo>
                  <a:cubicBezTo>
                    <a:pt x="263146" y="40662"/>
                    <a:pt x="262308" y="41189"/>
                    <a:pt x="262093" y="42028"/>
                  </a:cubicBezTo>
                  <a:cubicBezTo>
                    <a:pt x="261039" y="45812"/>
                    <a:pt x="259793" y="49525"/>
                    <a:pt x="258524" y="53213"/>
                  </a:cubicBezTo>
                  <a:cubicBezTo>
                    <a:pt x="257566" y="55992"/>
                    <a:pt x="256560" y="58722"/>
                    <a:pt x="255554" y="61501"/>
                  </a:cubicBezTo>
                  <a:cubicBezTo>
                    <a:pt x="254548" y="64255"/>
                    <a:pt x="253590" y="67034"/>
                    <a:pt x="252536" y="69788"/>
                  </a:cubicBezTo>
                  <a:cubicBezTo>
                    <a:pt x="251842" y="71657"/>
                    <a:pt x="251099" y="73501"/>
                    <a:pt x="250405" y="75369"/>
                  </a:cubicBezTo>
                  <a:cubicBezTo>
                    <a:pt x="249926" y="76639"/>
                    <a:pt x="249471" y="77932"/>
                    <a:pt x="249064" y="79226"/>
                  </a:cubicBezTo>
                  <a:cubicBezTo>
                    <a:pt x="248656" y="80519"/>
                    <a:pt x="247650" y="83705"/>
                    <a:pt x="247435" y="84615"/>
                  </a:cubicBezTo>
                  <a:cubicBezTo>
                    <a:pt x="247147" y="85717"/>
                    <a:pt x="247746" y="86363"/>
                    <a:pt x="247818" y="86411"/>
                  </a:cubicBezTo>
                  <a:cubicBezTo>
                    <a:pt x="247914" y="86483"/>
                    <a:pt x="249710" y="87369"/>
                    <a:pt x="250405" y="85573"/>
                  </a:cubicBezTo>
                  <a:cubicBezTo>
                    <a:pt x="250501" y="85405"/>
                    <a:pt x="250524" y="85214"/>
                    <a:pt x="250548" y="85046"/>
                  </a:cubicBezTo>
                  <a:lnTo>
                    <a:pt x="250548" y="85046"/>
                  </a:lnTo>
                  <a:close/>
                  <a:moveTo>
                    <a:pt x="263530" y="34195"/>
                  </a:moveTo>
                  <a:lnTo>
                    <a:pt x="263578" y="34243"/>
                  </a:lnTo>
                  <a:cubicBezTo>
                    <a:pt x="263530" y="34315"/>
                    <a:pt x="263506" y="34411"/>
                    <a:pt x="263482" y="34483"/>
                  </a:cubicBezTo>
                  <a:lnTo>
                    <a:pt x="263482" y="34483"/>
                  </a:lnTo>
                  <a:lnTo>
                    <a:pt x="263482" y="34435"/>
                  </a:lnTo>
                  <a:cubicBezTo>
                    <a:pt x="263506" y="34435"/>
                    <a:pt x="263506" y="34435"/>
                    <a:pt x="263482" y="34411"/>
                  </a:cubicBezTo>
                  <a:lnTo>
                    <a:pt x="263530" y="34195"/>
                  </a:lnTo>
                  <a:cubicBezTo>
                    <a:pt x="263362" y="34075"/>
                    <a:pt x="263290" y="33956"/>
                    <a:pt x="263290" y="33860"/>
                  </a:cubicBezTo>
                  <a:lnTo>
                    <a:pt x="263218" y="33932"/>
                  </a:lnTo>
                  <a:cubicBezTo>
                    <a:pt x="263099" y="34075"/>
                    <a:pt x="263099" y="33716"/>
                    <a:pt x="263051" y="33908"/>
                  </a:cubicBezTo>
                  <a:cubicBezTo>
                    <a:pt x="262979" y="34075"/>
                    <a:pt x="263290" y="34123"/>
                    <a:pt x="263099" y="34123"/>
                  </a:cubicBezTo>
                  <a:cubicBezTo>
                    <a:pt x="262955" y="34123"/>
                    <a:pt x="263314" y="34219"/>
                    <a:pt x="263170" y="34195"/>
                  </a:cubicBezTo>
                  <a:cubicBezTo>
                    <a:pt x="262931" y="34195"/>
                    <a:pt x="263482" y="34315"/>
                    <a:pt x="263242" y="34315"/>
                  </a:cubicBezTo>
                  <a:cubicBezTo>
                    <a:pt x="262955" y="34315"/>
                    <a:pt x="263386" y="34363"/>
                    <a:pt x="263482" y="34411"/>
                  </a:cubicBezTo>
                  <a:lnTo>
                    <a:pt x="263482" y="34435"/>
                  </a:lnTo>
                  <a:cubicBezTo>
                    <a:pt x="263458" y="34435"/>
                    <a:pt x="263434" y="34459"/>
                    <a:pt x="263386" y="34459"/>
                  </a:cubicBezTo>
                  <a:cubicBezTo>
                    <a:pt x="263266" y="34459"/>
                    <a:pt x="263410" y="34459"/>
                    <a:pt x="263482" y="34483"/>
                  </a:cubicBezTo>
                  <a:lnTo>
                    <a:pt x="263482" y="34507"/>
                  </a:lnTo>
                  <a:lnTo>
                    <a:pt x="263482" y="34507"/>
                  </a:lnTo>
                  <a:cubicBezTo>
                    <a:pt x="263314" y="35201"/>
                    <a:pt x="263673" y="35944"/>
                    <a:pt x="264344" y="36255"/>
                  </a:cubicBezTo>
                  <a:cubicBezTo>
                    <a:pt x="265110" y="36590"/>
                    <a:pt x="266020" y="36255"/>
                    <a:pt x="266356" y="35489"/>
                  </a:cubicBezTo>
                  <a:cubicBezTo>
                    <a:pt x="267290" y="35704"/>
                    <a:pt x="265973" y="35489"/>
                    <a:pt x="266859" y="35632"/>
                  </a:cubicBezTo>
                  <a:cubicBezTo>
                    <a:pt x="267027" y="35656"/>
                    <a:pt x="266883" y="35680"/>
                    <a:pt x="267002" y="35561"/>
                  </a:cubicBezTo>
                  <a:cubicBezTo>
                    <a:pt x="267027" y="35537"/>
                    <a:pt x="267050" y="35489"/>
                    <a:pt x="267027" y="35465"/>
                  </a:cubicBezTo>
                  <a:cubicBezTo>
                    <a:pt x="266955" y="35273"/>
                    <a:pt x="267194" y="35369"/>
                    <a:pt x="267002" y="35273"/>
                  </a:cubicBezTo>
                  <a:cubicBezTo>
                    <a:pt x="266667" y="35058"/>
                    <a:pt x="267266" y="35177"/>
                    <a:pt x="266907" y="35034"/>
                  </a:cubicBezTo>
                  <a:cubicBezTo>
                    <a:pt x="266667" y="34938"/>
                    <a:pt x="267074" y="35010"/>
                    <a:pt x="266835" y="34914"/>
                  </a:cubicBezTo>
                  <a:cubicBezTo>
                    <a:pt x="266260" y="34722"/>
                    <a:pt x="267266" y="34818"/>
                    <a:pt x="266643" y="34698"/>
                  </a:cubicBezTo>
                  <a:cubicBezTo>
                    <a:pt x="266691" y="33812"/>
                    <a:pt x="266020" y="33069"/>
                    <a:pt x="265158" y="33022"/>
                  </a:cubicBezTo>
                  <a:cubicBezTo>
                    <a:pt x="264392" y="32974"/>
                    <a:pt x="263721" y="33477"/>
                    <a:pt x="263530" y="34195"/>
                  </a:cubicBezTo>
                  <a:lnTo>
                    <a:pt x="263530" y="34195"/>
                  </a:lnTo>
                  <a:close/>
                  <a:moveTo>
                    <a:pt x="245854" y="91178"/>
                  </a:moveTo>
                  <a:cubicBezTo>
                    <a:pt x="246118" y="89597"/>
                    <a:pt x="245830" y="87609"/>
                    <a:pt x="245255" y="85477"/>
                  </a:cubicBezTo>
                  <a:cubicBezTo>
                    <a:pt x="244201" y="81477"/>
                    <a:pt x="242094" y="76950"/>
                    <a:pt x="241279" y="74148"/>
                  </a:cubicBezTo>
                  <a:cubicBezTo>
                    <a:pt x="240297" y="70842"/>
                    <a:pt x="239411" y="67513"/>
                    <a:pt x="238477" y="64184"/>
                  </a:cubicBezTo>
                  <a:cubicBezTo>
                    <a:pt x="237567" y="60878"/>
                    <a:pt x="236657" y="57549"/>
                    <a:pt x="235819" y="54219"/>
                  </a:cubicBezTo>
                  <a:cubicBezTo>
                    <a:pt x="234717" y="49764"/>
                    <a:pt x="233663" y="45309"/>
                    <a:pt x="232873" y="40806"/>
                  </a:cubicBezTo>
                  <a:cubicBezTo>
                    <a:pt x="232753" y="39920"/>
                    <a:pt x="231939" y="39321"/>
                    <a:pt x="231076" y="39441"/>
                  </a:cubicBezTo>
                  <a:cubicBezTo>
                    <a:pt x="230214" y="39584"/>
                    <a:pt x="229592" y="40399"/>
                    <a:pt x="229735" y="41261"/>
                  </a:cubicBezTo>
                  <a:cubicBezTo>
                    <a:pt x="230406" y="47058"/>
                    <a:pt x="231364" y="52830"/>
                    <a:pt x="232633" y="58531"/>
                  </a:cubicBezTo>
                  <a:cubicBezTo>
                    <a:pt x="233160" y="60806"/>
                    <a:pt x="233711" y="63082"/>
                    <a:pt x="234334" y="65333"/>
                  </a:cubicBezTo>
                  <a:cubicBezTo>
                    <a:pt x="235268" y="68711"/>
                    <a:pt x="236346" y="72040"/>
                    <a:pt x="237447" y="75345"/>
                  </a:cubicBezTo>
                  <a:cubicBezTo>
                    <a:pt x="238405" y="78100"/>
                    <a:pt x="240729" y="82507"/>
                    <a:pt x="242022" y="86435"/>
                  </a:cubicBezTo>
                  <a:cubicBezTo>
                    <a:pt x="242573" y="88064"/>
                    <a:pt x="242956" y="89573"/>
                    <a:pt x="242836" y="90819"/>
                  </a:cubicBezTo>
                  <a:cubicBezTo>
                    <a:pt x="242741" y="91657"/>
                    <a:pt x="243339" y="92423"/>
                    <a:pt x="244178" y="92519"/>
                  </a:cubicBezTo>
                  <a:cubicBezTo>
                    <a:pt x="245016" y="92615"/>
                    <a:pt x="245758" y="92016"/>
                    <a:pt x="245854" y="91178"/>
                  </a:cubicBezTo>
                  <a:lnTo>
                    <a:pt x="245854" y="91178"/>
                  </a:lnTo>
                  <a:close/>
                  <a:moveTo>
                    <a:pt x="243387" y="131969"/>
                  </a:moveTo>
                  <a:lnTo>
                    <a:pt x="243387" y="131969"/>
                  </a:lnTo>
                  <a:cubicBezTo>
                    <a:pt x="243267" y="131873"/>
                    <a:pt x="243363" y="131705"/>
                    <a:pt x="243555" y="131514"/>
                  </a:cubicBezTo>
                  <a:lnTo>
                    <a:pt x="243603" y="131514"/>
                  </a:lnTo>
                  <a:cubicBezTo>
                    <a:pt x="243627" y="131514"/>
                    <a:pt x="243627" y="131585"/>
                    <a:pt x="243603" y="131681"/>
                  </a:cubicBezTo>
                  <a:cubicBezTo>
                    <a:pt x="243555" y="131777"/>
                    <a:pt x="243483" y="131873"/>
                    <a:pt x="243387" y="131969"/>
                  </a:cubicBezTo>
                  <a:cubicBezTo>
                    <a:pt x="243507" y="132088"/>
                    <a:pt x="243579" y="131849"/>
                    <a:pt x="243603" y="131681"/>
                  </a:cubicBezTo>
                  <a:cubicBezTo>
                    <a:pt x="243674" y="131561"/>
                    <a:pt x="243746" y="131418"/>
                    <a:pt x="243770" y="131298"/>
                  </a:cubicBezTo>
                  <a:cubicBezTo>
                    <a:pt x="244249" y="130867"/>
                    <a:pt x="244968" y="130340"/>
                    <a:pt x="245207" y="130052"/>
                  </a:cubicBezTo>
                  <a:lnTo>
                    <a:pt x="248608" y="125861"/>
                  </a:lnTo>
                  <a:cubicBezTo>
                    <a:pt x="250165" y="123849"/>
                    <a:pt x="251698" y="121861"/>
                    <a:pt x="253183" y="119825"/>
                  </a:cubicBezTo>
                  <a:cubicBezTo>
                    <a:pt x="254668" y="117789"/>
                    <a:pt x="256129" y="115729"/>
                    <a:pt x="257566" y="113645"/>
                  </a:cubicBezTo>
                  <a:cubicBezTo>
                    <a:pt x="260272" y="109693"/>
                    <a:pt x="263027" y="105693"/>
                    <a:pt x="265685" y="101597"/>
                  </a:cubicBezTo>
                  <a:cubicBezTo>
                    <a:pt x="267434" y="98890"/>
                    <a:pt x="269134" y="96136"/>
                    <a:pt x="270763" y="93334"/>
                  </a:cubicBezTo>
                  <a:cubicBezTo>
                    <a:pt x="274930" y="86315"/>
                    <a:pt x="278714" y="79106"/>
                    <a:pt x="281996" y="71752"/>
                  </a:cubicBezTo>
                  <a:cubicBezTo>
                    <a:pt x="282379" y="70962"/>
                    <a:pt x="282044" y="70028"/>
                    <a:pt x="281229" y="69645"/>
                  </a:cubicBezTo>
                  <a:cubicBezTo>
                    <a:pt x="280439" y="69261"/>
                    <a:pt x="279505" y="69621"/>
                    <a:pt x="279122" y="70411"/>
                  </a:cubicBezTo>
                  <a:cubicBezTo>
                    <a:pt x="276295" y="76064"/>
                    <a:pt x="273086" y="81621"/>
                    <a:pt x="269757" y="87106"/>
                  </a:cubicBezTo>
                  <a:cubicBezTo>
                    <a:pt x="267242" y="91202"/>
                    <a:pt x="264631" y="95250"/>
                    <a:pt x="262045" y="99274"/>
                  </a:cubicBezTo>
                  <a:cubicBezTo>
                    <a:pt x="259434" y="103346"/>
                    <a:pt x="256847" y="107441"/>
                    <a:pt x="254237" y="111441"/>
                  </a:cubicBezTo>
                  <a:cubicBezTo>
                    <a:pt x="252896" y="113525"/>
                    <a:pt x="251506" y="115609"/>
                    <a:pt x="250117" y="117669"/>
                  </a:cubicBezTo>
                  <a:cubicBezTo>
                    <a:pt x="248728" y="119729"/>
                    <a:pt x="247315" y="121765"/>
                    <a:pt x="245878" y="123801"/>
                  </a:cubicBezTo>
                  <a:lnTo>
                    <a:pt x="242716" y="128088"/>
                  </a:lnTo>
                  <a:cubicBezTo>
                    <a:pt x="242357" y="128543"/>
                    <a:pt x="241375" y="129573"/>
                    <a:pt x="241112" y="129885"/>
                  </a:cubicBezTo>
                  <a:cubicBezTo>
                    <a:pt x="240848" y="130196"/>
                    <a:pt x="240753" y="130436"/>
                    <a:pt x="240753" y="130484"/>
                  </a:cubicBezTo>
                  <a:cubicBezTo>
                    <a:pt x="240681" y="130651"/>
                    <a:pt x="241687" y="133597"/>
                    <a:pt x="243315" y="132017"/>
                  </a:cubicBezTo>
                  <a:cubicBezTo>
                    <a:pt x="243339" y="132017"/>
                    <a:pt x="243363" y="131993"/>
                    <a:pt x="243387" y="131969"/>
                  </a:cubicBezTo>
                  <a:lnTo>
                    <a:pt x="243387" y="131969"/>
                  </a:lnTo>
                  <a:close/>
                  <a:moveTo>
                    <a:pt x="243507" y="133382"/>
                  </a:moveTo>
                  <a:cubicBezTo>
                    <a:pt x="243555" y="132735"/>
                    <a:pt x="243363" y="132136"/>
                    <a:pt x="243052" y="131585"/>
                  </a:cubicBezTo>
                  <a:cubicBezTo>
                    <a:pt x="242741" y="131011"/>
                    <a:pt x="242214" y="130484"/>
                    <a:pt x="241639" y="129981"/>
                  </a:cubicBezTo>
                  <a:cubicBezTo>
                    <a:pt x="241160" y="129573"/>
                    <a:pt x="240609" y="129214"/>
                    <a:pt x="240345" y="128711"/>
                  </a:cubicBezTo>
                  <a:cubicBezTo>
                    <a:pt x="238669" y="125621"/>
                    <a:pt x="236968" y="122555"/>
                    <a:pt x="235316" y="119466"/>
                  </a:cubicBezTo>
                  <a:cubicBezTo>
                    <a:pt x="234214" y="117430"/>
                    <a:pt x="233136" y="115370"/>
                    <a:pt x="232130" y="113310"/>
                  </a:cubicBezTo>
                  <a:cubicBezTo>
                    <a:pt x="229807" y="108711"/>
                    <a:pt x="227771" y="104064"/>
                    <a:pt x="225831" y="99393"/>
                  </a:cubicBezTo>
                  <a:cubicBezTo>
                    <a:pt x="224538" y="96256"/>
                    <a:pt x="223293" y="93118"/>
                    <a:pt x="222119" y="89932"/>
                  </a:cubicBezTo>
                  <a:cubicBezTo>
                    <a:pt x="219221" y="82028"/>
                    <a:pt x="216754" y="73932"/>
                    <a:pt x="214910" y="65525"/>
                  </a:cubicBezTo>
                  <a:cubicBezTo>
                    <a:pt x="214742" y="64687"/>
                    <a:pt x="213904" y="64112"/>
                    <a:pt x="213042" y="64279"/>
                  </a:cubicBezTo>
                  <a:cubicBezTo>
                    <a:pt x="212179" y="64471"/>
                    <a:pt x="211629" y="65309"/>
                    <a:pt x="211796" y="66148"/>
                  </a:cubicBezTo>
                  <a:cubicBezTo>
                    <a:pt x="213353" y="74794"/>
                    <a:pt x="215413" y="83178"/>
                    <a:pt x="218191" y="91322"/>
                  </a:cubicBezTo>
                  <a:cubicBezTo>
                    <a:pt x="219293" y="94603"/>
                    <a:pt x="220514" y="97861"/>
                    <a:pt x="221856" y="101046"/>
                  </a:cubicBezTo>
                  <a:cubicBezTo>
                    <a:pt x="223867" y="105813"/>
                    <a:pt x="226143" y="110483"/>
                    <a:pt x="228610" y="115106"/>
                  </a:cubicBezTo>
                  <a:cubicBezTo>
                    <a:pt x="229711" y="117190"/>
                    <a:pt x="230885" y="119250"/>
                    <a:pt x="232082" y="121286"/>
                  </a:cubicBezTo>
                  <a:cubicBezTo>
                    <a:pt x="233855" y="124304"/>
                    <a:pt x="235699" y="127298"/>
                    <a:pt x="237495" y="130316"/>
                  </a:cubicBezTo>
                  <a:cubicBezTo>
                    <a:pt x="237735" y="130723"/>
                    <a:pt x="238046" y="131106"/>
                    <a:pt x="238429" y="131442"/>
                  </a:cubicBezTo>
                  <a:cubicBezTo>
                    <a:pt x="238908" y="131921"/>
                    <a:pt x="239507" y="132328"/>
                    <a:pt x="240010" y="132759"/>
                  </a:cubicBezTo>
                  <a:cubicBezTo>
                    <a:pt x="240202" y="132927"/>
                    <a:pt x="240465" y="133023"/>
                    <a:pt x="240465" y="133262"/>
                  </a:cubicBezTo>
                  <a:cubicBezTo>
                    <a:pt x="240441" y="134124"/>
                    <a:pt x="241088" y="134819"/>
                    <a:pt x="241926" y="134843"/>
                  </a:cubicBezTo>
                  <a:cubicBezTo>
                    <a:pt x="242764" y="134891"/>
                    <a:pt x="243483" y="134220"/>
                    <a:pt x="243507" y="133382"/>
                  </a:cubicBezTo>
                  <a:lnTo>
                    <a:pt x="243507" y="133382"/>
                  </a:lnTo>
                  <a:close/>
                  <a:moveTo>
                    <a:pt x="239411" y="185167"/>
                  </a:moveTo>
                  <a:cubicBezTo>
                    <a:pt x="239435" y="185358"/>
                    <a:pt x="239435" y="185550"/>
                    <a:pt x="239411" y="185742"/>
                  </a:cubicBezTo>
                  <a:cubicBezTo>
                    <a:pt x="239244" y="186580"/>
                    <a:pt x="238453" y="187107"/>
                    <a:pt x="237639" y="186963"/>
                  </a:cubicBezTo>
                  <a:cubicBezTo>
                    <a:pt x="236442" y="186748"/>
                    <a:pt x="236178" y="186005"/>
                    <a:pt x="236130" y="185358"/>
                  </a:cubicBezTo>
                  <a:cubicBezTo>
                    <a:pt x="236106" y="184999"/>
                    <a:pt x="236202" y="184544"/>
                    <a:pt x="236537" y="184065"/>
                  </a:cubicBezTo>
                  <a:cubicBezTo>
                    <a:pt x="236920" y="183514"/>
                    <a:pt x="238190" y="182580"/>
                    <a:pt x="238645" y="182005"/>
                  </a:cubicBezTo>
                  <a:lnTo>
                    <a:pt x="242884" y="176831"/>
                  </a:lnTo>
                  <a:lnTo>
                    <a:pt x="255434" y="161406"/>
                  </a:lnTo>
                  <a:cubicBezTo>
                    <a:pt x="259171" y="156735"/>
                    <a:pt x="263673" y="151562"/>
                    <a:pt x="268320" y="146172"/>
                  </a:cubicBezTo>
                  <a:cubicBezTo>
                    <a:pt x="272559" y="141262"/>
                    <a:pt x="276918" y="136136"/>
                    <a:pt x="280822" y="130891"/>
                  </a:cubicBezTo>
                  <a:cubicBezTo>
                    <a:pt x="286307" y="123490"/>
                    <a:pt x="290929" y="115873"/>
                    <a:pt x="292965" y="108208"/>
                  </a:cubicBezTo>
                  <a:cubicBezTo>
                    <a:pt x="293181" y="107346"/>
                    <a:pt x="294043" y="106843"/>
                    <a:pt x="294881" y="107058"/>
                  </a:cubicBezTo>
                  <a:cubicBezTo>
                    <a:pt x="295743" y="107250"/>
                    <a:pt x="296246" y="108112"/>
                    <a:pt x="296055" y="108974"/>
                  </a:cubicBezTo>
                  <a:cubicBezTo>
                    <a:pt x="294163" y="117094"/>
                    <a:pt x="289660" y="125334"/>
                    <a:pt x="284079" y="133238"/>
                  </a:cubicBezTo>
                  <a:cubicBezTo>
                    <a:pt x="280223" y="138699"/>
                    <a:pt x="275888" y="143993"/>
                    <a:pt x="271577" y="148975"/>
                  </a:cubicBezTo>
                  <a:cubicBezTo>
                    <a:pt x="266931" y="154340"/>
                    <a:pt x="262308" y="159322"/>
                    <a:pt x="258500" y="163921"/>
                  </a:cubicBezTo>
                  <a:cubicBezTo>
                    <a:pt x="256800" y="165957"/>
                    <a:pt x="255075" y="167993"/>
                    <a:pt x="253327" y="170005"/>
                  </a:cubicBezTo>
                  <a:cubicBezTo>
                    <a:pt x="250740" y="173023"/>
                    <a:pt x="248105" y="176017"/>
                    <a:pt x="245495" y="179011"/>
                  </a:cubicBezTo>
                  <a:lnTo>
                    <a:pt x="241112" y="183993"/>
                  </a:lnTo>
                  <a:cubicBezTo>
                    <a:pt x="240824" y="184328"/>
                    <a:pt x="239962" y="184784"/>
                    <a:pt x="239411" y="185167"/>
                  </a:cubicBezTo>
                  <a:lnTo>
                    <a:pt x="239411" y="185167"/>
                  </a:lnTo>
                  <a:close/>
                  <a:moveTo>
                    <a:pt x="239220" y="185310"/>
                  </a:moveTo>
                  <a:cubicBezTo>
                    <a:pt x="238956" y="185526"/>
                    <a:pt x="238837" y="185742"/>
                    <a:pt x="239004" y="185885"/>
                  </a:cubicBezTo>
                  <a:cubicBezTo>
                    <a:pt x="239292" y="186101"/>
                    <a:pt x="239292" y="185718"/>
                    <a:pt x="239220" y="185310"/>
                  </a:cubicBezTo>
                  <a:lnTo>
                    <a:pt x="239220" y="185310"/>
                  </a:lnTo>
                  <a:close/>
                  <a:moveTo>
                    <a:pt x="234573" y="186628"/>
                  </a:moveTo>
                  <a:cubicBezTo>
                    <a:pt x="234573" y="186724"/>
                    <a:pt x="234597" y="186772"/>
                    <a:pt x="234669" y="186748"/>
                  </a:cubicBezTo>
                  <a:lnTo>
                    <a:pt x="234645" y="186676"/>
                  </a:lnTo>
                  <a:lnTo>
                    <a:pt x="234573" y="186628"/>
                  </a:lnTo>
                  <a:cubicBezTo>
                    <a:pt x="234549" y="186532"/>
                    <a:pt x="234573" y="186388"/>
                    <a:pt x="234573" y="186340"/>
                  </a:cubicBezTo>
                  <a:cubicBezTo>
                    <a:pt x="234573" y="186460"/>
                    <a:pt x="234597" y="186580"/>
                    <a:pt x="234645" y="186676"/>
                  </a:cubicBezTo>
                  <a:cubicBezTo>
                    <a:pt x="234669" y="186700"/>
                    <a:pt x="234693" y="186724"/>
                    <a:pt x="234669" y="186748"/>
                  </a:cubicBezTo>
                  <a:lnTo>
                    <a:pt x="234669" y="186748"/>
                  </a:lnTo>
                  <a:cubicBezTo>
                    <a:pt x="234909" y="187370"/>
                    <a:pt x="235531" y="187778"/>
                    <a:pt x="236226" y="187706"/>
                  </a:cubicBezTo>
                  <a:cubicBezTo>
                    <a:pt x="237064" y="187634"/>
                    <a:pt x="237663" y="186891"/>
                    <a:pt x="237591" y="186053"/>
                  </a:cubicBezTo>
                  <a:cubicBezTo>
                    <a:pt x="237567" y="185622"/>
                    <a:pt x="237136" y="184784"/>
                    <a:pt x="236226" y="183945"/>
                  </a:cubicBezTo>
                  <a:cubicBezTo>
                    <a:pt x="234861" y="182652"/>
                    <a:pt x="232274" y="180855"/>
                    <a:pt x="231795" y="180376"/>
                  </a:cubicBezTo>
                  <a:cubicBezTo>
                    <a:pt x="229448" y="177909"/>
                    <a:pt x="227197" y="175322"/>
                    <a:pt x="225065" y="172640"/>
                  </a:cubicBezTo>
                  <a:cubicBezTo>
                    <a:pt x="222933" y="169957"/>
                    <a:pt x="220945" y="167203"/>
                    <a:pt x="219101" y="164352"/>
                  </a:cubicBezTo>
                  <a:cubicBezTo>
                    <a:pt x="216946" y="161047"/>
                    <a:pt x="215006" y="157598"/>
                    <a:pt x="213209" y="154077"/>
                  </a:cubicBezTo>
                  <a:cubicBezTo>
                    <a:pt x="211413" y="150556"/>
                    <a:pt x="209784" y="146939"/>
                    <a:pt x="208252" y="143250"/>
                  </a:cubicBezTo>
                  <a:cubicBezTo>
                    <a:pt x="206407" y="138843"/>
                    <a:pt x="204731" y="134364"/>
                    <a:pt x="203150" y="129837"/>
                  </a:cubicBezTo>
                  <a:cubicBezTo>
                    <a:pt x="200755" y="122963"/>
                    <a:pt x="198575" y="116016"/>
                    <a:pt x="196492" y="109214"/>
                  </a:cubicBezTo>
                  <a:cubicBezTo>
                    <a:pt x="196252" y="108376"/>
                    <a:pt x="195366" y="107897"/>
                    <a:pt x="194528" y="108136"/>
                  </a:cubicBezTo>
                  <a:cubicBezTo>
                    <a:pt x="193690" y="108376"/>
                    <a:pt x="193210" y="109262"/>
                    <a:pt x="193450" y="110100"/>
                  </a:cubicBezTo>
                  <a:cubicBezTo>
                    <a:pt x="195294" y="117022"/>
                    <a:pt x="197186" y="124088"/>
                    <a:pt x="199390" y="131082"/>
                  </a:cubicBezTo>
                  <a:cubicBezTo>
                    <a:pt x="200875" y="135753"/>
                    <a:pt x="202479" y="140376"/>
                    <a:pt x="204300" y="144879"/>
                  </a:cubicBezTo>
                  <a:cubicBezTo>
                    <a:pt x="205832" y="148687"/>
                    <a:pt x="207533" y="152400"/>
                    <a:pt x="209425" y="156017"/>
                  </a:cubicBezTo>
                  <a:cubicBezTo>
                    <a:pt x="211341" y="159658"/>
                    <a:pt x="213473" y="163179"/>
                    <a:pt x="215772" y="166556"/>
                  </a:cubicBezTo>
                  <a:cubicBezTo>
                    <a:pt x="217784" y="169454"/>
                    <a:pt x="219939" y="172280"/>
                    <a:pt x="222215" y="174987"/>
                  </a:cubicBezTo>
                  <a:cubicBezTo>
                    <a:pt x="224514" y="177694"/>
                    <a:pt x="226933" y="180257"/>
                    <a:pt x="229448" y="182724"/>
                  </a:cubicBezTo>
                  <a:cubicBezTo>
                    <a:pt x="230023" y="183251"/>
                    <a:pt x="233424" y="185406"/>
                    <a:pt x="234573" y="186628"/>
                  </a:cubicBezTo>
                  <a:lnTo>
                    <a:pt x="234573" y="186628"/>
                  </a:lnTo>
                  <a:lnTo>
                    <a:pt x="234573" y="186628"/>
                  </a:lnTo>
                  <a:close/>
                  <a:moveTo>
                    <a:pt x="235340" y="207754"/>
                  </a:moveTo>
                  <a:cubicBezTo>
                    <a:pt x="234885" y="207562"/>
                    <a:pt x="234358" y="207610"/>
                    <a:pt x="233927" y="207898"/>
                  </a:cubicBezTo>
                  <a:cubicBezTo>
                    <a:pt x="232969" y="208496"/>
                    <a:pt x="233016" y="209263"/>
                    <a:pt x="233040" y="209526"/>
                  </a:cubicBezTo>
                  <a:cubicBezTo>
                    <a:pt x="233088" y="209933"/>
                    <a:pt x="233280" y="210293"/>
                    <a:pt x="233663" y="210604"/>
                  </a:cubicBezTo>
                  <a:cubicBezTo>
                    <a:pt x="233831" y="210724"/>
                    <a:pt x="234382" y="211011"/>
                    <a:pt x="235268" y="210892"/>
                  </a:cubicBezTo>
                  <a:cubicBezTo>
                    <a:pt x="236897" y="210700"/>
                    <a:pt x="241902" y="209239"/>
                    <a:pt x="242573" y="208904"/>
                  </a:cubicBezTo>
                  <a:cubicBezTo>
                    <a:pt x="245183" y="207562"/>
                    <a:pt x="247794" y="206197"/>
                    <a:pt x="250357" y="204784"/>
                  </a:cubicBezTo>
                  <a:cubicBezTo>
                    <a:pt x="252943" y="203347"/>
                    <a:pt x="255482" y="201838"/>
                    <a:pt x="257997" y="200281"/>
                  </a:cubicBezTo>
                  <a:cubicBezTo>
                    <a:pt x="262524" y="197382"/>
                    <a:pt x="267122" y="194269"/>
                    <a:pt x="271529" y="190820"/>
                  </a:cubicBezTo>
                  <a:cubicBezTo>
                    <a:pt x="274427" y="188568"/>
                    <a:pt x="277229" y="186173"/>
                    <a:pt x="279912" y="183634"/>
                  </a:cubicBezTo>
                  <a:cubicBezTo>
                    <a:pt x="286738" y="177215"/>
                    <a:pt x="292749" y="169957"/>
                    <a:pt x="297180" y="162029"/>
                  </a:cubicBezTo>
                  <a:cubicBezTo>
                    <a:pt x="297611" y="161262"/>
                    <a:pt x="297348" y="160280"/>
                    <a:pt x="296605" y="159849"/>
                  </a:cubicBezTo>
                  <a:cubicBezTo>
                    <a:pt x="295839" y="159394"/>
                    <a:pt x="294881" y="159658"/>
                    <a:pt x="294426" y="160424"/>
                  </a:cubicBezTo>
                  <a:cubicBezTo>
                    <a:pt x="290785" y="166412"/>
                    <a:pt x="286139" y="171873"/>
                    <a:pt x="281014" y="176927"/>
                  </a:cubicBezTo>
                  <a:cubicBezTo>
                    <a:pt x="277205" y="180664"/>
                    <a:pt x="273086" y="184137"/>
                    <a:pt x="268871" y="187442"/>
                  </a:cubicBezTo>
                  <a:cubicBezTo>
                    <a:pt x="264583" y="190820"/>
                    <a:pt x="260200" y="194029"/>
                    <a:pt x="255818" y="196927"/>
                  </a:cubicBezTo>
                  <a:cubicBezTo>
                    <a:pt x="253423" y="198532"/>
                    <a:pt x="250979" y="200065"/>
                    <a:pt x="248513" y="201574"/>
                  </a:cubicBezTo>
                  <a:cubicBezTo>
                    <a:pt x="246022" y="203059"/>
                    <a:pt x="243507" y="204520"/>
                    <a:pt x="240968" y="205933"/>
                  </a:cubicBezTo>
                  <a:cubicBezTo>
                    <a:pt x="240489" y="206197"/>
                    <a:pt x="237040" y="207347"/>
                    <a:pt x="235340" y="207754"/>
                  </a:cubicBezTo>
                  <a:lnTo>
                    <a:pt x="235340" y="207754"/>
                  </a:lnTo>
                  <a:close/>
                  <a:moveTo>
                    <a:pt x="232154" y="213526"/>
                  </a:moveTo>
                  <a:cubicBezTo>
                    <a:pt x="232226" y="213622"/>
                    <a:pt x="232298" y="213718"/>
                    <a:pt x="232346" y="213838"/>
                  </a:cubicBezTo>
                  <a:cubicBezTo>
                    <a:pt x="232777" y="214676"/>
                    <a:pt x="232466" y="215203"/>
                    <a:pt x="232418" y="215323"/>
                  </a:cubicBezTo>
                  <a:cubicBezTo>
                    <a:pt x="232274" y="215658"/>
                    <a:pt x="232011" y="215874"/>
                    <a:pt x="231747" y="216017"/>
                  </a:cubicBezTo>
                  <a:cubicBezTo>
                    <a:pt x="231436" y="216185"/>
                    <a:pt x="231005" y="216305"/>
                    <a:pt x="230454" y="216089"/>
                  </a:cubicBezTo>
                  <a:cubicBezTo>
                    <a:pt x="230358" y="216041"/>
                    <a:pt x="230094" y="215922"/>
                    <a:pt x="229807" y="215610"/>
                  </a:cubicBezTo>
                  <a:cubicBezTo>
                    <a:pt x="229544" y="215323"/>
                    <a:pt x="228657" y="214101"/>
                    <a:pt x="228202" y="213670"/>
                  </a:cubicBezTo>
                  <a:cubicBezTo>
                    <a:pt x="227340" y="212784"/>
                    <a:pt x="226478" y="211898"/>
                    <a:pt x="225568" y="211035"/>
                  </a:cubicBezTo>
                  <a:cubicBezTo>
                    <a:pt x="224993" y="210484"/>
                    <a:pt x="224418" y="209933"/>
                    <a:pt x="223796" y="209407"/>
                  </a:cubicBezTo>
                  <a:cubicBezTo>
                    <a:pt x="220778" y="206772"/>
                    <a:pt x="217736" y="204137"/>
                    <a:pt x="214790" y="201430"/>
                  </a:cubicBezTo>
                  <a:cubicBezTo>
                    <a:pt x="212802" y="199610"/>
                    <a:pt x="210838" y="197742"/>
                    <a:pt x="208946" y="195826"/>
                  </a:cubicBezTo>
                  <a:cubicBezTo>
                    <a:pt x="205114" y="191873"/>
                    <a:pt x="201186" y="187514"/>
                    <a:pt x="197546" y="182748"/>
                  </a:cubicBezTo>
                  <a:cubicBezTo>
                    <a:pt x="195222" y="179706"/>
                    <a:pt x="193019" y="176520"/>
                    <a:pt x="190983" y="173215"/>
                  </a:cubicBezTo>
                  <a:cubicBezTo>
                    <a:pt x="185714" y="164735"/>
                    <a:pt x="181570" y="155586"/>
                    <a:pt x="179607" y="146556"/>
                  </a:cubicBezTo>
                  <a:cubicBezTo>
                    <a:pt x="179391" y="145693"/>
                    <a:pt x="179918" y="144855"/>
                    <a:pt x="180780" y="144639"/>
                  </a:cubicBezTo>
                  <a:cubicBezTo>
                    <a:pt x="181618" y="144448"/>
                    <a:pt x="182481" y="144975"/>
                    <a:pt x="182696" y="145813"/>
                  </a:cubicBezTo>
                  <a:cubicBezTo>
                    <a:pt x="184469" y="152735"/>
                    <a:pt x="187630" y="159610"/>
                    <a:pt x="191510" y="166220"/>
                  </a:cubicBezTo>
                  <a:cubicBezTo>
                    <a:pt x="194360" y="171059"/>
                    <a:pt x="197594" y="175730"/>
                    <a:pt x="200971" y="180137"/>
                  </a:cubicBezTo>
                  <a:cubicBezTo>
                    <a:pt x="204515" y="184760"/>
                    <a:pt x="208180" y="189143"/>
                    <a:pt x="211844" y="193023"/>
                  </a:cubicBezTo>
                  <a:cubicBezTo>
                    <a:pt x="213664" y="194939"/>
                    <a:pt x="215509" y="196808"/>
                    <a:pt x="217401" y="198652"/>
                  </a:cubicBezTo>
                  <a:cubicBezTo>
                    <a:pt x="220251" y="201430"/>
                    <a:pt x="223173" y="204161"/>
                    <a:pt x="226071" y="206892"/>
                  </a:cubicBezTo>
                  <a:cubicBezTo>
                    <a:pt x="226717" y="207490"/>
                    <a:pt x="227316" y="208089"/>
                    <a:pt x="227915" y="208712"/>
                  </a:cubicBezTo>
                  <a:cubicBezTo>
                    <a:pt x="228777" y="209622"/>
                    <a:pt x="229639" y="210556"/>
                    <a:pt x="230478" y="211466"/>
                  </a:cubicBezTo>
                  <a:cubicBezTo>
                    <a:pt x="230741" y="211754"/>
                    <a:pt x="231148" y="212544"/>
                    <a:pt x="231508" y="213071"/>
                  </a:cubicBezTo>
                  <a:cubicBezTo>
                    <a:pt x="231675" y="213143"/>
                    <a:pt x="231843" y="213239"/>
                    <a:pt x="231987" y="213359"/>
                  </a:cubicBezTo>
                  <a:cubicBezTo>
                    <a:pt x="232082" y="213407"/>
                    <a:pt x="232178" y="213454"/>
                    <a:pt x="232154" y="213526"/>
                  </a:cubicBezTo>
                  <a:lnTo>
                    <a:pt x="232154" y="213526"/>
                  </a:lnTo>
                  <a:close/>
                  <a:moveTo>
                    <a:pt x="231627" y="213263"/>
                  </a:moveTo>
                  <a:cubicBezTo>
                    <a:pt x="231819" y="213526"/>
                    <a:pt x="231987" y="213670"/>
                    <a:pt x="232106" y="213574"/>
                  </a:cubicBezTo>
                  <a:cubicBezTo>
                    <a:pt x="232130" y="213550"/>
                    <a:pt x="232130" y="213526"/>
                    <a:pt x="232154" y="213526"/>
                  </a:cubicBezTo>
                  <a:cubicBezTo>
                    <a:pt x="232106" y="213454"/>
                    <a:pt x="232034" y="213407"/>
                    <a:pt x="231987" y="213359"/>
                  </a:cubicBezTo>
                  <a:cubicBezTo>
                    <a:pt x="231867" y="213311"/>
                    <a:pt x="231699" y="213287"/>
                    <a:pt x="231627" y="213263"/>
                  </a:cubicBezTo>
                  <a:lnTo>
                    <a:pt x="231627" y="213263"/>
                  </a:lnTo>
                  <a:close/>
                  <a:moveTo>
                    <a:pt x="258764" y="260257"/>
                  </a:moveTo>
                  <a:lnTo>
                    <a:pt x="258764" y="260257"/>
                  </a:lnTo>
                  <a:lnTo>
                    <a:pt x="258764" y="260257"/>
                  </a:lnTo>
                  <a:lnTo>
                    <a:pt x="258764" y="260257"/>
                  </a:lnTo>
                  <a:cubicBezTo>
                    <a:pt x="258716" y="260209"/>
                    <a:pt x="258572" y="260066"/>
                    <a:pt x="258548" y="260138"/>
                  </a:cubicBezTo>
                  <a:cubicBezTo>
                    <a:pt x="258620" y="260185"/>
                    <a:pt x="258692" y="260209"/>
                    <a:pt x="258764" y="260257"/>
                  </a:cubicBezTo>
                  <a:cubicBezTo>
                    <a:pt x="258620" y="260281"/>
                    <a:pt x="258548" y="260257"/>
                    <a:pt x="258548" y="260161"/>
                  </a:cubicBezTo>
                  <a:lnTo>
                    <a:pt x="258548" y="260138"/>
                  </a:lnTo>
                  <a:cubicBezTo>
                    <a:pt x="257877" y="259850"/>
                    <a:pt x="257087" y="260066"/>
                    <a:pt x="256680" y="260712"/>
                  </a:cubicBezTo>
                  <a:cubicBezTo>
                    <a:pt x="256201" y="261407"/>
                    <a:pt x="256416" y="262341"/>
                    <a:pt x="257111" y="262820"/>
                  </a:cubicBezTo>
                  <a:cubicBezTo>
                    <a:pt x="257398" y="262988"/>
                    <a:pt x="257829" y="263156"/>
                    <a:pt x="258428" y="263203"/>
                  </a:cubicBezTo>
                  <a:cubicBezTo>
                    <a:pt x="259075" y="263251"/>
                    <a:pt x="260081" y="263180"/>
                    <a:pt x="261254" y="262988"/>
                  </a:cubicBezTo>
                  <a:cubicBezTo>
                    <a:pt x="265302" y="262317"/>
                    <a:pt x="271888" y="260377"/>
                    <a:pt x="273230" y="260161"/>
                  </a:cubicBezTo>
                  <a:cubicBezTo>
                    <a:pt x="280726" y="258964"/>
                    <a:pt x="288247" y="257814"/>
                    <a:pt x="295767" y="256712"/>
                  </a:cubicBezTo>
                  <a:cubicBezTo>
                    <a:pt x="303264" y="255611"/>
                    <a:pt x="310784" y="254557"/>
                    <a:pt x="318305" y="253527"/>
                  </a:cubicBezTo>
                  <a:cubicBezTo>
                    <a:pt x="335861" y="251108"/>
                    <a:pt x="353416" y="248712"/>
                    <a:pt x="370948" y="246149"/>
                  </a:cubicBezTo>
                  <a:cubicBezTo>
                    <a:pt x="382636" y="244449"/>
                    <a:pt x="394324" y="242676"/>
                    <a:pt x="405988" y="240832"/>
                  </a:cubicBezTo>
                  <a:cubicBezTo>
                    <a:pt x="435136" y="236185"/>
                    <a:pt x="464236" y="231012"/>
                    <a:pt x="493216" y="225191"/>
                  </a:cubicBezTo>
                  <a:cubicBezTo>
                    <a:pt x="494079" y="225023"/>
                    <a:pt x="494630" y="224185"/>
                    <a:pt x="494462" y="223323"/>
                  </a:cubicBezTo>
                  <a:cubicBezTo>
                    <a:pt x="494294" y="222461"/>
                    <a:pt x="493456" y="221910"/>
                    <a:pt x="492594" y="222077"/>
                  </a:cubicBezTo>
                  <a:cubicBezTo>
                    <a:pt x="469409" y="226437"/>
                    <a:pt x="446129" y="230293"/>
                    <a:pt x="422825" y="233958"/>
                  </a:cubicBezTo>
                  <a:cubicBezTo>
                    <a:pt x="408838" y="236161"/>
                    <a:pt x="394827" y="238245"/>
                    <a:pt x="380816" y="240353"/>
                  </a:cubicBezTo>
                  <a:cubicBezTo>
                    <a:pt x="359811" y="243491"/>
                    <a:pt x="338806" y="246628"/>
                    <a:pt x="317778" y="249718"/>
                  </a:cubicBezTo>
                  <a:cubicBezTo>
                    <a:pt x="310257" y="250844"/>
                    <a:pt x="302737" y="251994"/>
                    <a:pt x="295216" y="253191"/>
                  </a:cubicBezTo>
                  <a:cubicBezTo>
                    <a:pt x="287696" y="254389"/>
                    <a:pt x="280199" y="255635"/>
                    <a:pt x="272703" y="256928"/>
                  </a:cubicBezTo>
                  <a:cubicBezTo>
                    <a:pt x="271649" y="257120"/>
                    <a:pt x="267410" y="258389"/>
                    <a:pt x="263649" y="259299"/>
                  </a:cubicBezTo>
                  <a:cubicBezTo>
                    <a:pt x="262117" y="259682"/>
                    <a:pt x="260679" y="259994"/>
                    <a:pt x="259602" y="260114"/>
                  </a:cubicBezTo>
                  <a:cubicBezTo>
                    <a:pt x="259338" y="260138"/>
                    <a:pt x="258979" y="260233"/>
                    <a:pt x="258764" y="260257"/>
                  </a:cubicBezTo>
                  <a:lnTo>
                    <a:pt x="258764" y="260257"/>
                  </a:lnTo>
                  <a:close/>
                  <a:moveTo>
                    <a:pt x="448165" y="205502"/>
                  </a:moveTo>
                  <a:cubicBezTo>
                    <a:pt x="448165" y="205502"/>
                    <a:pt x="448189" y="205526"/>
                    <a:pt x="448189" y="205550"/>
                  </a:cubicBezTo>
                  <a:cubicBezTo>
                    <a:pt x="448237" y="205670"/>
                    <a:pt x="448046" y="205790"/>
                    <a:pt x="447758" y="205862"/>
                  </a:cubicBezTo>
                  <a:cubicBezTo>
                    <a:pt x="447782" y="205838"/>
                    <a:pt x="447878" y="205694"/>
                    <a:pt x="447950" y="205598"/>
                  </a:cubicBezTo>
                  <a:cubicBezTo>
                    <a:pt x="448022" y="205550"/>
                    <a:pt x="448093" y="205526"/>
                    <a:pt x="448165" y="205502"/>
                  </a:cubicBezTo>
                  <a:cubicBezTo>
                    <a:pt x="448093" y="205454"/>
                    <a:pt x="448022" y="205502"/>
                    <a:pt x="447950" y="205598"/>
                  </a:cubicBezTo>
                  <a:cubicBezTo>
                    <a:pt x="447806" y="205694"/>
                    <a:pt x="447662" y="205790"/>
                    <a:pt x="447566" y="205933"/>
                  </a:cubicBezTo>
                  <a:cubicBezTo>
                    <a:pt x="446968" y="206077"/>
                    <a:pt x="446177" y="206173"/>
                    <a:pt x="445842" y="206317"/>
                  </a:cubicBezTo>
                  <a:lnTo>
                    <a:pt x="441052" y="208281"/>
                  </a:lnTo>
                  <a:cubicBezTo>
                    <a:pt x="438824" y="209191"/>
                    <a:pt x="436645" y="210173"/>
                    <a:pt x="434465" y="211203"/>
                  </a:cubicBezTo>
                  <a:cubicBezTo>
                    <a:pt x="432310" y="212209"/>
                    <a:pt x="430154" y="213287"/>
                    <a:pt x="427999" y="214365"/>
                  </a:cubicBezTo>
                  <a:cubicBezTo>
                    <a:pt x="423999" y="216425"/>
                    <a:pt x="419927" y="218508"/>
                    <a:pt x="415928" y="220784"/>
                  </a:cubicBezTo>
                  <a:cubicBezTo>
                    <a:pt x="413269" y="222293"/>
                    <a:pt x="410658" y="223850"/>
                    <a:pt x="408072" y="225479"/>
                  </a:cubicBezTo>
                  <a:cubicBezTo>
                    <a:pt x="401557" y="229574"/>
                    <a:pt x="395282" y="234030"/>
                    <a:pt x="389414" y="238724"/>
                  </a:cubicBezTo>
                  <a:cubicBezTo>
                    <a:pt x="388720" y="239251"/>
                    <a:pt x="388576" y="240257"/>
                    <a:pt x="389103" y="240952"/>
                  </a:cubicBezTo>
                  <a:cubicBezTo>
                    <a:pt x="389654" y="241646"/>
                    <a:pt x="390636" y="241790"/>
                    <a:pt x="391330" y="241239"/>
                  </a:cubicBezTo>
                  <a:cubicBezTo>
                    <a:pt x="396121" y="237742"/>
                    <a:pt x="401198" y="234485"/>
                    <a:pt x="406371" y="231347"/>
                  </a:cubicBezTo>
                  <a:cubicBezTo>
                    <a:pt x="410227" y="229000"/>
                    <a:pt x="414155" y="226748"/>
                    <a:pt x="418059" y="224544"/>
                  </a:cubicBezTo>
                  <a:cubicBezTo>
                    <a:pt x="422011" y="222293"/>
                    <a:pt x="425963" y="220041"/>
                    <a:pt x="429891" y="217910"/>
                  </a:cubicBezTo>
                  <a:cubicBezTo>
                    <a:pt x="432358" y="216544"/>
                    <a:pt x="434873" y="215203"/>
                    <a:pt x="437388" y="213910"/>
                  </a:cubicBezTo>
                  <a:cubicBezTo>
                    <a:pt x="439064" y="213047"/>
                    <a:pt x="440741" y="212209"/>
                    <a:pt x="442465" y="211395"/>
                  </a:cubicBezTo>
                  <a:lnTo>
                    <a:pt x="447087" y="209239"/>
                  </a:lnTo>
                  <a:cubicBezTo>
                    <a:pt x="447638" y="208999"/>
                    <a:pt x="449004" y="208544"/>
                    <a:pt x="449363" y="208377"/>
                  </a:cubicBezTo>
                  <a:cubicBezTo>
                    <a:pt x="449722" y="208209"/>
                    <a:pt x="449914" y="208041"/>
                    <a:pt x="449986" y="207945"/>
                  </a:cubicBezTo>
                  <a:cubicBezTo>
                    <a:pt x="450417" y="207466"/>
                    <a:pt x="450441" y="206987"/>
                    <a:pt x="450369" y="206628"/>
                  </a:cubicBezTo>
                  <a:cubicBezTo>
                    <a:pt x="450297" y="206317"/>
                    <a:pt x="450153" y="205981"/>
                    <a:pt x="449842" y="205742"/>
                  </a:cubicBezTo>
                  <a:cubicBezTo>
                    <a:pt x="449746" y="205670"/>
                    <a:pt x="449339" y="205263"/>
                    <a:pt x="448477" y="205406"/>
                  </a:cubicBezTo>
                  <a:cubicBezTo>
                    <a:pt x="448381" y="205430"/>
                    <a:pt x="448261" y="205454"/>
                    <a:pt x="448165" y="205502"/>
                  </a:cubicBezTo>
                  <a:lnTo>
                    <a:pt x="448165" y="205502"/>
                  </a:lnTo>
                  <a:close/>
                  <a:moveTo>
                    <a:pt x="389223" y="242700"/>
                  </a:moveTo>
                  <a:cubicBezTo>
                    <a:pt x="389702" y="244089"/>
                    <a:pt x="391450" y="245575"/>
                    <a:pt x="393989" y="246820"/>
                  </a:cubicBezTo>
                  <a:cubicBezTo>
                    <a:pt x="397366" y="248521"/>
                    <a:pt x="402156" y="249982"/>
                    <a:pt x="405749" y="250988"/>
                  </a:cubicBezTo>
                  <a:cubicBezTo>
                    <a:pt x="410898" y="252377"/>
                    <a:pt x="416455" y="254126"/>
                    <a:pt x="422227" y="255635"/>
                  </a:cubicBezTo>
                  <a:cubicBezTo>
                    <a:pt x="425939" y="256593"/>
                    <a:pt x="429723" y="257431"/>
                    <a:pt x="433483" y="258126"/>
                  </a:cubicBezTo>
                  <a:cubicBezTo>
                    <a:pt x="440118" y="259323"/>
                    <a:pt x="446704" y="259994"/>
                    <a:pt x="452788" y="259682"/>
                  </a:cubicBezTo>
                  <a:cubicBezTo>
                    <a:pt x="453674" y="259658"/>
                    <a:pt x="454369" y="258916"/>
                    <a:pt x="454345" y="258030"/>
                  </a:cubicBezTo>
                  <a:cubicBezTo>
                    <a:pt x="454321" y="257167"/>
                    <a:pt x="453578" y="256473"/>
                    <a:pt x="452716" y="256497"/>
                  </a:cubicBezTo>
                  <a:cubicBezTo>
                    <a:pt x="448285" y="256521"/>
                    <a:pt x="443615" y="255922"/>
                    <a:pt x="438872" y="255060"/>
                  </a:cubicBezTo>
                  <a:cubicBezTo>
                    <a:pt x="433555" y="254102"/>
                    <a:pt x="428143" y="252712"/>
                    <a:pt x="422849" y="251347"/>
                  </a:cubicBezTo>
                  <a:cubicBezTo>
                    <a:pt x="417245" y="249886"/>
                    <a:pt x="411760" y="248473"/>
                    <a:pt x="406731" y="247251"/>
                  </a:cubicBezTo>
                  <a:cubicBezTo>
                    <a:pt x="403785" y="246557"/>
                    <a:pt x="400000" y="245598"/>
                    <a:pt x="396911" y="244425"/>
                  </a:cubicBezTo>
                  <a:cubicBezTo>
                    <a:pt x="395330" y="243826"/>
                    <a:pt x="393917" y="243203"/>
                    <a:pt x="392935" y="242509"/>
                  </a:cubicBezTo>
                  <a:cubicBezTo>
                    <a:pt x="392552" y="242221"/>
                    <a:pt x="392193" y="241958"/>
                    <a:pt x="392073" y="241646"/>
                  </a:cubicBezTo>
                  <a:cubicBezTo>
                    <a:pt x="391785" y="240856"/>
                    <a:pt x="390899" y="240449"/>
                    <a:pt x="390133" y="240760"/>
                  </a:cubicBezTo>
                  <a:cubicBezTo>
                    <a:pt x="389342" y="241048"/>
                    <a:pt x="388935" y="241910"/>
                    <a:pt x="389223" y="242700"/>
                  </a:cubicBezTo>
                  <a:lnTo>
                    <a:pt x="389223" y="242700"/>
                  </a:lnTo>
                  <a:close/>
                  <a:moveTo>
                    <a:pt x="418155" y="193550"/>
                  </a:moveTo>
                  <a:cubicBezTo>
                    <a:pt x="418179" y="193550"/>
                    <a:pt x="418203" y="193598"/>
                    <a:pt x="418227" y="193622"/>
                  </a:cubicBezTo>
                  <a:cubicBezTo>
                    <a:pt x="418323" y="193742"/>
                    <a:pt x="418107" y="193885"/>
                    <a:pt x="417772" y="194029"/>
                  </a:cubicBezTo>
                  <a:cubicBezTo>
                    <a:pt x="417796" y="193957"/>
                    <a:pt x="417820" y="193885"/>
                    <a:pt x="417844" y="193814"/>
                  </a:cubicBezTo>
                  <a:cubicBezTo>
                    <a:pt x="417939" y="193718"/>
                    <a:pt x="418035" y="193622"/>
                    <a:pt x="418155" y="193550"/>
                  </a:cubicBezTo>
                  <a:cubicBezTo>
                    <a:pt x="418035" y="193430"/>
                    <a:pt x="417939" y="193574"/>
                    <a:pt x="417844" y="193814"/>
                  </a:cubicBezTo>
                  <a:cubicBezTo>
                    <a:pt x="417772" y="193885"/>
                    <a:pt x="417700" y="193981"/>
                    <a:pt x="417652" y="194077"/>
                  </a:cubicBezTo>
                  <a:cubicBezTo>
                    <a:pt x="417005" y="194364"/>
                    <a:pt x="416071" y="194628"/>
                    <a:pt x="415999" y="194652"/>
                  </a:cubicBezTo>
                  <a:lnTo>
                    <a:pt x="410467" y="197311"/>
                  </a:lnTo>
                  <a:cubicBezTo>
                    <a:pt x="407808" y="198700"/>
                    <a:pt x="405198" y="200161"/>
                    <a:pt x="402635" y="201742"/>
                  </a:cubicBezTo>
                  <a:cubicBezTo>
                    <a:pt x="400072" y="203323"/>
                    <a:pt x="397581" y="204999"/>
                    <a:pt x="395139" y="206772"/>
                  </a:cubicBezTo>
                  <a:cubicBezTo>
                    <a:pt x="392193" y="208951"/>
                    <a:pt x="389271" y="211131"/>
                    <a:pt x="386396" y="213407"/>
                  </a:cubicBezTo>
                  <a:cubicBezTo>
                    <a:pt x="383522" y="215658"/>
                    <a:pt x="380720" y="217981"/>
                    <a:pt x="377942" y="220353"/>
                  </a:cubicBezTo>
                  <a:cubicBezTo>
                    <a:pt x="374613" y="223203"/>
                    <a:pt x="371355" y="226101"/>
                    <a:pt x="368122" y="229047"/>
                  </a:cubicBezTo>
                  <a:cubicBezTo>
                    <a:pt x="363284" y="233431"/>
                    <a:pt x="358518" y="237910"/>
                    <a:pt x="353704" y="242389"/>
                  </a:cubicBezTo>
                  <a:cubicBezTo>
                    <a:pt x="353057" y="242988"/>
                    <a:pt x="353009" y="243994"/>
                    <a:pt x="353584" y="244640"/>
                  </a:cubicBezTo>
                  <a:cubicBezTo>
                    <a:pt x="354183" y="245287"/>
                    <a:pt x="355165" y="245359"/>
                    <a:pt x="355835" y="244760"/>
                  </a:cubicBezTo>
                  <a:cubicBezTo>
                    <a:pt x="360793" y="240473"/>
                    <a:pt x="365751" y="236233"/>
                    <a:pt x="370709" y="232018"/>
                  </a:cubicBezTo>
                  <a:cubicBezTo>
                    <a:pt x="374014" y="229191"/>
                    <a:pt x="377343" y="226389"/>
                    <a:pt x="380696" y="223610"/>
                  </a:cubicBezTo>
                  <a:cubicBezTo>
                    <a:pt x="383475" y="221311"/>
                    <a:pt x="386253" y="219011"/>
                    <a:pt x="389079" y="216736"/>
                  </a:cubicBezTo>
                  <a:cubicBezTo>
                    <a:pt x="391857" y="214460"/>
                    <a:pt x="394683" y="212209"/>
                    <a:pt x="397558" y="209981"/>
                  </a:cubicBezTo>
                  <a:cubicBezTo>
                    <a:pt x="399857" y="208209"/>
                    <a:pt x="402228" y="206508"/>
                    <a:pt x="404647" y="204903"/>
                  </a:cubicBezTo>
                  <a:cubicBezTo>
                    <a:pt x="407090" y="203299"/>
                    <a:pt x="409557" y="201742"/>
                    <a:pt x="412096" y="200305"/>
                  </a:cubicBezTo>
                  <a:lnTo>
                    <a:pt x="417389" y="197502"/>
                  </a:lnTo>
                  <a:cubicBezTo>
                    <a:pt x="417532" y="197430"/>
                    <a:pt x="419640" y="196400"/>
                    <a:pt x="420023" y="196113"/>
                  </a:cubicBezTo>
                  <a:cubicBezTo>
                    <a:pt x="420574" y="195682"/>
                    <a:pt x="420670" y="195179"/>
                    <a:pt x="420694" y="195011"/>
                  </a:cubicBezTo>
                  <a:cubicBezTo>
                    <a:pt x="420766" y="194436"/>
                    <a:pt x="420598" y="193957"/>
                    <a:pt x="420119" y="193598"/>
                  </a:cubicBezTo>
                  <a:cubicBezTo>
                    <a:pt x="420023" y="193526"/>
                    <a:pt x="419520" y="193071"/>
                    <a:pt x="418562" y="193358"/>
                  </a:cubicBezTo>
                  <a:cubicBezTo>
                    <a:pt x="418419" y="193406"/>
                    <a:pt x="418299" y="193454"/>
                    <a:pt x="418155" y="193550"/>
                  </a:cubicBezTo>
                  <a:lnTo>
                    <a:pt x="418155" y="193550"/>
                  </a:lnTo>
                  <a:close/>
                  <a:moveTo>
                    <a:pt x="351021" y="244784"/>
                  </a:moveTo>
                  <a:cubicBezTo>
                    <a:pt x="350974" y="244281"/>
                    <a:pt x="350854" y="244018"/>
                    <a:pt x="350566" y="244521"/>
                  </a:cubicBezTo>
                  <a:lnTo>
                    <a:pt x="350566" y="244521"/>
                  </a:lnTo>
                  <a:cubicBezTo>
                    <a:pt x="350614" y="244569"/>
                    <a:pt x="350686" y="244616"/>
                    <a:pt x="350734" y="244664"/>
                  </a:cubicBezTo>
                  <a:lnTo>
                    <a:pt x="351021" y="244784"/>
                  </a:lnTo>
                  <a:lnTo>
                    <a:pt x="351045" y="245072"/>
                  </a:lnTo>
                  <a:cubicBezTo>
                    <a:pt x="350974" y="244928"/>
                    <a:pt x="350854" y="244784"/>
                    <a:pt x="350734" y="244664"/>
                  </a:cubicBezTo>
                  <a:cubicBezTo>
                    <a:pt x="350614" y="244616"/>
                    <a:pt x="350542" y="244569"/>
                    <a:pt x="350566" y="244521"/>
                  </a:cubicBezTo>
                  <a:lnTo>
                    <a:pt x="350519" y="244497"/>
                  </a:lnTo>
                  <a:cubicBezTo>
                    <a:pt x="349824" y="244042"/>
                    <a:pt x="348866" y="244233"/>
                    <a:pt x="348411" y="244952"/>
                  </a:cubicBezTo>
                  <a:cubicBezTo>
                    <a:pt x="348387" y="245000"/>
                    <a:pt x="347740" y="246317"/>
                    <a:pt x="348962" y="247107"/>
                  </a:cubicBezTo>
                  <a:cubicBezTo>
                    <a:pt x="349057" y="247179"/>
                    <a:pt x="349273" y="247299"/>
                    <a:pt x="349584" y="247491"/>
                  </a:cubicBezTo>
                  <a:cubicBezTo>
                    <a:pt x="351141" y="248425"/>
                    <a:pt x="355117" y="250748"/>
                    <a:pt x="355380" y="250916"/>
                  </a:cubicBezTo>
                  <a:lnTo>
                    <a:pt x="367787" y="258317"/>
                  </a:lnTo>
                  <a:cubicBezTo>
                    <a:pt x="374900" y="262389"/>
                    <a:pt x="381894" y="266174"/>
                    <a:pt x="389151" y="269287"/>
                  </a:cubicBezTo>
                  <a:cubicBezTo>
                    <a:pt x="396456" y="272425"/>
                    <a:pt x="404024" y="274868"/>
                    <a:pt x="412120" y="276713"/>
                  </a:cubicBezTo>
                  <a:cubicBezTo>
                    <a:pt x="415305" y="277383"/>
                    <a:pt x="419257" y="278892"/>
                    <a:pt x="422969" y="279419"/>
                  </a:cubicBezTo>
                  <a:cubicBezTo>
                    <a:pt x="424837" y="279683"/>
                    <a:pt x="426634" y="279707"/>
                    <a:pt x="428262" y="279371"/>
                  </a:cubicBezTo>
                  <a:cubicBezTo>
                    <a:pt x="429124" y="279204"/>
                    <a:pt x="429699" y="278365"/>
                    <a:pt x="429532" y="277503"/>
                  </a:cubicBezTo>
                  <a:cubicBezTo>
                    <a:pt x="429364" y="276641"/>
                    <a:pt x="428526" y="276066"/>
                    <a:pt x="427663" y="276234"/>
                  </a:cubicBezTo>
                  <a:cubicBezTo>
                    <a:pt x="425939" y="276545"/>
                    <a:pt x="423999" y="276257"/>
                    <a:pt x="422059" y="275778"/>
                  </a:cubicBezTo>
                  <a:cubicBezTo>
                    <a:pt x="418898" y="275012"/>
                    <a:pt x="415664" y="273695"/>
                    <a:pt x="412982" y="273024"/>
                  </a:cubicBezTo>
                  <a:cubicBezTo>
                    <a:pt x="405174" y="271084"/>
                    <a:pt x="397941" y="268377"/>
                    <a:pt x="390851" y="265335"/>
                  </a:cubicBezTo>
                  <a:cubicBezTo>
                    <a:pt x="383714" y="262269"/>
                    <a:pt x="376744" y="258844"/>
                    <a:pt x="369655" y="254964"/>
                  </a:cubicBezTo>
                  <a:lnTo>
                    <a:pt x="357057" y="248018"/>
                  </a:lnTo>
                  <a:cubicBezTo>
                    <a:pt x="356769" y="247874"/>
                    <a:pt x="352722" y="245694"/>
                    <a:pt x="351117" y="244832"/>
                  </a:cubicBezTo>
                  <a:lnTo>
                    <a:pt x="351021" y="244784"/>
                  </a:lnTo>
                  <a:lnTo>
                    <a:pt x="351021" y="244784"/>
                  </a:lnTo>
                  <a:close/>
                  <a:moveTo>
                    <a:pt x="377247" y="191227"/>
                  </a:moveTo>
                  <a:cubicBezTo>
                    <a:pt x="377271" y="191203"/>
                    <a:pt x="377295" y="191179"/>
                    <a:pt x="377319" y="191131"/>
                  </a:cubicBezTo>
                  <a:cubicBezTo>
                    <a:pt x="377870" y="190508"/>
                    <a:pt x="378852" y="190436"/>
                    <a:pt x="379475" y="191011"/>
                  </a:cubicBezTo>
                  <a:cubicBezTo>
                    <a:pt x="379930" y="191394"/>
                    <a:pt x="380481" y="192496"/>
                    <a:pt x="379355" y="193550"/>
                  </a:cubicBezTo>
                  <a:cubicBezTo>
                    <a:pt x="378780" y="194077"/>
                    <a:pt x="377032" y="195107"/>
                    <a:pt x="376696" y="195323"/>
                  </a:cubicBezTo>
                  <a:lnTo>
                    <a:pt x="371188" y="199275"/>
                  </a:lnTo>
                  <a:cubicBezTo>
                    <a:pt x="368817" y="201047"/>
                    <a:pt x="366469" y="202891"/>
                    <a:pt x="364170" y="204784"/>
                  </a:cubicBezTo>
                  <a:cubicBezTo>
                    <a:pt x="361871" y="206676"/>
                    <a:pt x="359596" y="208616"/>
                    <a:pt x="357392" y="210580"/>
                  </a:cubicBezTo>
                  <a:cubicBezTo>
                    <a:pt x="353105" y="214365"/>
                    <a:pt x="348938" y="218245"/>
                    <a:pt x="344818" y="222173"/>
                  </a:cubicBezTo>
                  <a:cubicBezTo>
                    <a:pt x="340699" y="226101"/>
                    <a:pt x="336627" y="230053"/>
                    <a:pt x="332675" y="234149"/>
                  </a:cubicBezTo>
                  <a:cubicBezTo>
                    <a:pt x="327406" y="239610"/>
                    <a:pt x="322305" y="245239"/>
                    <a:pt x="317538" y="251155"/>
                  </a:cubicBezTo>
                  <a:cubicBezTo>
                    <a:pt x="317011" y="251826"/>
                    <a:pt x="316006" y="251970"/>
                    <a:pt x="315311" y="251419"/>
                  </a:cubicBezTo>
                  <a:cubicBezTo>
                    <a:pt x="314616" y="250892"/>
                    <a:pt x="314497" y="249886"/>
                    <a:pt x="315048" y="249191"/>
                  </a:cubicBezTo>
                  <a:cubicBezTo>
                    <a:pt x="320820" y="241503"/>
                    <a:pt x="327047" y="234149"/>
                    <a:pt x="333681" y="227203"/>
                  </a:cubicBezTo>
                  <a:cubicBezTo>
                    <a:pt x="336340" y="224425"/>
                    <a:pt x="339046" y="221694"/>
                    <a:pt x="341848" y="219035"/>
                  </a:cubicBezTo>
                  <a:cubicBezTo>
                    <a:pt x="346016" y="215083"/>
                    <a:pt x="350375" y="211275"/>
                    <a:pt x="354758" y="207562"/>
                  </a:cubicBezTo>
                  <a:cubicBezTo>
                    <a:pt x="357081" y="205598"/>
                    <a:pt x="359428" y="203682"/>
                    <a:pt x="361847" y="201838"/>
                  </a:cubicBezTo>
                  <a:cubicBezTo>
                    <a:pt x="364242" y="199993"/>
                    <a:pt x="366685" y="198221"/>
                    <a:pt x="369176" y="196472"/>
                  </a:cubicBezTo>
                  <a:lnTo>
                    <a:pt x="374972" y="192664"/>
                  </a:lnTo>
                  <a:cubicBezTo>
                    <a:pt x="375164" y="192544"/>
                    <a:pt x="376361" y="192161"/>
                    <a:pt x="376984" y="191778"/>
                  </a:cubicBezTo>
                  <a:lnTo>
                    <a:pt x="377032" y="191610"/>
                  </a:lnTo>
                  <a:cubicBezTo>
                    <a:pt x="377080" y="191394"/>
                    <a:pt x="377152" y="191179"/>
                    <a:pt x="377247" y="191227"/>
                  </a:cubicBezTo>
                  <a:cubicBezTo>
                    <a:pt x="377152" y="191346"/>
                    <a:pt x="377104" y="191466"/>
                    <a:pt x="377032" y="191610"/>
                  </a:cubicBezTo>
                  <a:lnTo>
                    <a:pt x="377008" y="191778"/>
                  </a:lnTo>
                  <a:cubicBezTo>
                    <a:pt x="377295" y="191610"/>
                    <a:pt x="377439" y="191418"/>
                    <a:pt x="377295" y="191275"/>
                  </a:cubicBezTo>
                  <a:cubicBezTo>
                    <a:pt x="377271" y="191251"/>
                    <a:pt x="377271" y="191227"/>
                    <a:pt x="377247" y="191227"/>
                  </a:cubicBezTo>
                  <a:lnTo>
                    <a:pt x="377247" y="191227"/>
                  </a:lnTo>
                  <a:close/>
                  <a:moveTo>
                    <a:pt x="376960" y="192281"/>
                  </a:moveTo>
                  <a:cubicBezTo>
                    <a:pt x="376960" y="192592"/>
                    <a:pt x="377080" y="192855"/>
                    <a:pt x="377271" y="193095"/>
                  </a:cubicBezTo>
                  <a:cubicBezTo>
                    <a:pt x="377080" y="192855"/>
                    <a:pt x="376984" y="192592"/>
                    <a:pt x="376960" y="192281"/>
                  </a:cubicBezTo>
                  <a:lnTo>
                    <a:pt x="376960" y="192281"/>
                  </a:lnTo>
                  <a:close/>
                  <a:moveTo>
                    <a:pt x="313443" y="252353"/>
                  </a:moveTo>
                  <a:cubicBezTo>
                    <a:pt x="314137" y="252521"/>
                    <a:pt x="315119" y="252617"/>
                    <a:pt x="315479" y="252856"/>
                  </a:cubicBezTo>
                  <a:lnTo>
                    <a:pt x="321131" y="256856"/>
                  </a:lnTo>
                  <a:cubicBezTo>
                    <a:pt x="323334" y="258317"/>
                    <a:pt x="325610" y="259682"/>
                    <a:pt x="327909" y="261000"/>
                  </a:cubicBezTo>
                  <a:cubicBezTo>
                    <a:pt x="331382" y="262988"/>
                    <a:pt x="334951" y="264832"/>
                    <a:pt x="338543" y="266581"/>
                  </a:cubicBezTo>
                  <a:cubicBezTo>
                    <a:pt x="343716" y="269168"/>
                    <a:pt x="348890" y="271683"/>
                    <a:pt x="354087" y="274150"/>
                  </a:cubicBezTo>
                  <a:cubicBezTo>
                    <a:pt x="359284" y="276617"/>
                    <a:pt x="364482" y="279036"/>
                    <a:pt x="369775" y="281216"/>
                  </a:cubicBezTo>
                  <a:cubicBezTo>
                    <a:pt x="376768" y="284114"/>
                    <a:pt x="383930" y="286701"/>
                    <a:pt x="391402" y="288641"/>
                  </a:cubicBezTo>
                  <a:cubicBezTo>
                    <a:pt x="392240" y="288832"/>
                    <a:pt x="392767" y="289695"/>
                    <a:pt x="392576" y="290557"/>
                  </a:cubicBezTo>
                  <a:cubicBezTo>
                    <a:pt x="392360" y="291395"/>
                    <a:pt x="391498" y="291922"/>
                    <a:pt x="390660" y="291731"/>
                  </a:cubicBezTo>
                  <a:cubicBezTo>
                    <a:pt x="381032" y="289575"/>
                    <a:pt x="371835" y="286485"/>
                    <a:pt x="362877" y="282773"/>
                  </a:cubicBezTo>
                  <a:cubicBezTo>
                    <a:pt x="358398" y="280928"/>
                    <a:pt x="353991" y="278916"/>
                    <a:pt x="349608" y="276784"/>
                  </a:cubicBezTo>
                  <a:cubicBezTo>
                    <a:pt x="345273" y="274677"/>
                    <a:pt x="341010" y="272425"/>
                    <a:pt x="336699" y="270198"/>
                  </a:cubicBezTo>
                  <a:cubicBezTo>
                    <a:pt x="333705" y="268617"/>
                    <a:pt x="330711" y="266988"/>
                    <a:pt x="327789" y="265263"/>
                  </a:cubicBezTo>
                  <a:cubicBezTo>
                    <a:pt x="324843" y="263515"/>
                    <a:pt x="321945" y="261647"/>
                    <a:pt x="319167" y="259682"/>
                  </a:cubicBezTo>
                  <a:lnTo>
                    <a:pt x="313634" y="255419"/>
                  </a:lnTo>
                  <a:cubicBezTo>
                    <a:pt x="313251" y="255155"/>
                    <a:pt x="312341" y="254964"/>
                    <a:pt x="311814" y="254748"/>
                  </a:cubicBezTo>
                  <a:cubicBezTo>
                    <a:pt x="311144" y="254485"/>
                    <a:pt x="310712" y="254126"/>
                    <a:pt x="310569" y="253862"/>
                  </a:cubicBezTo>
                  <a:cubicBezTo>
                    <a:pt x="310281" y="253407"/>
                    <a:pt x="310209" y="252952"/>
                    <a:pt x="310353" y="252497"/>
                  </a:cubicBezTo>
                  <a:cubicBezTo>
                    <a:pt x="310449" y="252185"/>
                    <a:pt x="310665" y="251730"/>
                    <a:pt x="311311" y="251419"/>
                  </a:cubicBezTo>
                  <a:cubicBezTo>
                    <a:pt x="312054" y="251036"/>
                    <a:pt x="312964" y="251347"/>
                    <a:pt x="313347" y="252090"/>
                  </a:cubicBezTo>
                  <a:cubicBezTo>
                    <a:pt x="313395" y="252185"/>
                    <a:pt x="313419" y="252257"/>
                    <a:pt x="313443" y="252353"/>
                  </a:cubicBezTo>
                  <a:lnTo>
                    <a:pt x="313443" y="252353"/>
                  </a:lnTo>
                  <a:close/>
                  <a:moveTo>
                    <a:pt x="313227" y="252305"/>
                  </a:moveTo>
                  <a:cubicBezTo>
                    <a:pt x="313107" y="251874"/>
                    <a:pt x="312916" y="251467"/>
                    <a:pt x="312748" y="251826"/>
                  </a:cubicBezTo>
                  <a:cubicBezTo>
                    <a:pt x="312652" y="252042"/>
                    <a:pt x="312868" y="252185"/>
                    <a:pt x="313227" y="252305"/>
                  </a:cubicBezTo>
                  <a:lnTo>
                    <a:pt x="313227" y="252305"/>
                  </a:lnTo>
                  <a:close/>
                  <a:moveTo>
                    <a:pt x="331238" y="195730"/>
                  </a:moveTo>
                  <a:cubicBezTo>
                    <a:pt x="330879" y="196185"/>
                    <a:pt x="330496" y="196855"/>
                    <a:pt x="330256" y="197047"/>
                  </a:cubicBezTo>
                  <a:lnTo>
                    <a:pt x="325442" y="201311"/>
                  </a:lnTo>
                  <a:cubicBezTo>
                    <a:pt x="322951" y="203586"/>
                    <a:pt x="320460" y="205862"/>
                    <a:pt x="317993" y="208161"/>
                  </a:cubicBezTo>
                  <a:cubicBezTo>
                    <a:pt x="315526" y="210460"/>
                    <a:pt x="313084" y="212760"/>
                    <a:pt x="310665" y="215107"/>
                  </a:cubicBezTo>
                  <a:cubicBezTo>
                    <a:pt x="306210" y="219371"/>
                    <a:pt x="302138" y="223754"/>
                    <a:pt x="298258" y="228209"/>
                  </a:cubicBezTo>
                  <a:cubicBezTo>
                    <a:pt x="295599" y="231251"/>
                    <a:pt x="293013" y="234317"/>
                    <a:pt x="290498" y="237431"/>
                  </a:cubicBezTo>
                  <a:cubicBezTo>
                    <a:pt x="284223" y="245191"/>
                    <a:pt x="278355" y="253239"/>
                    <a:pt x="272439" y="261718"/>
                  </a:cubicBezTo>
                  <a:cubicBezTo>
                    <a:pt x="271936" y="262437"/>
                    <a:pt x="270954" y="262629"/>
                    <a:pt x="270212" y="262126"/>
                  </a:cubicBezTo>
                  <a:cubicBezTo>
                    <a:pt x="269493" y="261647"/>
                    <a:pt x="269302" y="260664"/>
                    <a:pt x="269805" y="259922"/>
                  </a:cubicBezTo>
                  <a:cubicBezTo>
                    <a:pt x="273876" y="253670"/>
                    <a:pt x="277900" y="247610"/>
                    <a:pt x="282115" y="241718"/>
                  </a:cubicBezTo>
                  <a:cubicBezTo>
                    <a:pt x="284990" y="237742"/>
                    <a:pt x="287935" y="233838"/>
                    <a:pt x="291049" y="230029"/>
                  </a:cubicBezTo>
                  <a:cubicBezTo>
                    <a:pt x="293636" y="226892"/>
                    <a:pt x="296318" y="223826"/>
                    <a:pt x="299168" y="220808"/>
                  </a:cubicBezTo>
                  <a:cubicBezTo>
                    <a:pt x="301922" y="217862"/>
                    <a:pt x="304844" y="215011"/>
                    <a:pt x="307910" y="212185"/>
                  </a:cubicBezTo>
                  <a:cubicBezTo>
                    <a:pt x="309922" y="210341"/>
                    <a:pt x="311934" y="208520"/>
                    <a:pt x="313970" y="206724"/>
                  </a:cubicBezTo>
                  <a:cubicBezTo>
                    <a:pt x="317011" y="204041"/>
                    <a:pt x="320101" y="201382"/>
                    <a:pt x="323191" y="198748"/>
                  </a:cubicBezTo>
                  <a:lnTo>
                    <a:pt x="328268" y="194604"/>
                  </a:lnTo>
                  <a:cubicBezTo>
                    <a:pt x="328652" y="194317"/>
                    <a:pt x="329298" y="193622"/>
                    <a:pt x="329777" y="193215"/>
                  </a:cubicBezTo>
                  <a:cubicBezTo>
                    <a:pt x="330136" y="192879"/>
                    <a:pt x="330472" y="192688"/>
                    <a:pt x="330663" y="192592"/>
                  </a:cubicBezTo>
                  <a:cubicBezTo>
                    <a:pt x="331382" y="192352"/>
                    <a:pt x="331885" y="192544"/>
                    <a:pt x="332220" y="192808"/>
                  </a:cubicBezTo>
                  <a:cubicBezTo>
                    <a:pt x="332507" y="193023"/>
                    <a:pt x="333106" y="193550"/>
                    <a:pt x="332795" y="194628"/>
                  </a:cubicBezTo>
                  <a:cubicBezTo>
                    <a:pt x="332579" y="195323"/>
                    <a:pt x="331933" y="195778"/>
                    <a:pt x="331238" y="195730"/>
                  </a:cubicBezTo>
                  <a:lnTo>
                    <a:pt x="331238" y="195730"/>
                  </a:lnTo>
                  <a:close/>
                  <a:moveTo>
                    <a:pt x="331430" y="195538"/>
                  </a:moveTo>
                  <a:lnTo>
                    <a:pt x="331502" y="195514"/>
                  </a:lnTo>
                  <a:cubicBezTo>
                    <a:pt x="331597" y="195514"/>
                    <a:pt x="332100" y="195538"/>
                    <a:pt x="331957" y="195370"/>
                  </a:cubicBezTo>
                  <a:cubicBezTo>
                    <a:pt x="331837" y="195227"/>
                    <a:pt x="331645" y="195323"/>
                    <a:pt x="331430" y="195538"/>
                  </a:cubicBezTo>
                  <a:lnTo>
                    <a:pt x="331430" y="195538"/>
                  </a:lnTo>
                  <a:close/>
                  <a:moveTo>
                    <a:pt x="268919" y="259754"/>
                  </a:moveTo>
                  <a:cubicBezTo>
                    <a:pt x="268631" y="260185"/>
                    <a:pt x="268919" y="260161"/>
                    <a:pt x="269350" y="259970"/>
                  </a:cubicBezTo>
                  <a:cubicBezTo>
                    <a:pt x="269206" y="259922"/>
                    <a:pt x="269062" y="259850"/>
                    <a:pt x="268919" y="259754"/>
                  </a:cubicBezTo>
                  <a:lnTo>
                    <a:pt x="268966" y="259682"/>
                  </a:lnTo>
                  <a:cubicBezTo>
                    <a:pt x="269062" y="259539"/>
                    <a:pt x="269278" y="259635"/>
                    <a:pt x="269589" y="259850"/>
                  </a:cubicBezTo>
                  <a:lnTo>
                    <a:pt x="269350" y="259970"/>
                  </a:lnTo>
                  <a:cubicBezTo>
                    <a:pt x="269493" y="260018"/>
                    <a:pt x="269661" y="260042"/>
                    <a:pt x="269805" y="260042"/>
                  </a:cubicBezTo>
                  <a:cubicBezTo>
                    <a:pt x="270451" y="260593"/>
                    <a:pt x="271290" y="261551"/>
                    <a:pt x="271697" y="261886"/>
                  </a:cubicBezTo>
                  <a:cubicBezTo>
                    <a:pt x="272751" y="262724"/>
                    <a:pt x="273804" y="263539"/>
                    <a:pt x="274882" y="264329"/>
                  </a:cubicBezTo>
                  <a:cubicBezTo>
                    <a:pt x="275960" y="265144"/>
                    <a:pt x="277062" y="265910"/>
                    <a:pt x="278163" y="266677"/>
                  </a:cubicBezTo>
                  <a:cubicBezTo>
                    <a:pt x="281852" y="269144"/>
                    <a:pt x="285516" y="271635"/>
                    <a:pt x="289205" y="274054"/>
                  </a:cubicBezTo>
                  <a:cubicBezTo>
                    <a:pt x="291696" y="275683"/>
                    <a:pt x="294186" y="277263"/>
                    <a:pt x="296677" y="278844"/>
                  </a:cubicBezTo>
                  <a:cubicBezTo>
                    <a:pt x="302210" y="282293"/>
                    <a:pt x="308030" y="285910"/>
                    <a:pt x="314113" y="289264"/>
                  </a:cubicBezTo>
                  <a:cubicBezTo>
                    <a:pt x="320029" y="292521"/>
                    <a:pt x="326208" y="295563"/>
                    <a:pt x="332460" y="298174"/>
                  </a:cubicBezTo>
                  <a:cubicBezTo>
                    <a:pt x="341082" y="301767"/>
                    <a:pt x="349920" y="304497"/>
                    <a:pt x="358710" y="305815"/>
                  </a:cubicBezTo>
                  <a:cubicBezTo>
                    <a:pt x="359572" y="305958"/>
                    <a:pt x="360386" y="305360"/>
                    <a:pt x="360530" y="304497"/>
                  </a:cubicBezTo>
                  <a:cubicBezTo>
                    <a:pt x="360673" y="303635"/>
                    <a:pt x="360075" y="302821"/>
                    <a:pt x="359213" y="302677"/>
                  </a:cubicBezTo>
                  <a:cubicBezTo>
                    <a:pt x="350758" y="301144"/>
                    <a:pt x="342303" y="298174"/>
                    <a:pt x="334040" y="294509"/>
                  </a:cubicBezTo>
                  <a:cubicBezTo>
                    <a:pt x="327957" y="291803"/>
                    <a:pt x="321993" y="288689"/>
                    <a:pt x="316197" y="285503"/>
                  </a:cubicBezTo>
                  <a:cubicBezTo>
                    <a:pt x="310162" y="282174"/>
                    <a:pt x="304294" y="278749"/>
                    <a:pt x="298785" y="275419"/>
                  </a:cubicBezTo>
                  <a:cubicBezTo>
                    <a:pt x="295648" y="273527"/>
                    <a:pt x="292510" y="271611"/>
                    <a:pt x="289396" y="269671"/>
                  </a:cubicBezTo>
                  <a:cubicBezTo>
                    <a:pt x="286283" y="267730"/>
                    <a:pt x="283169" y="265766"/>
                    <a:pt x="280056" y="263802"/>
                  </a:cubicBezTo>
                  <a:cubicBezTo>
                    <a:pt x="278954" y="263108"/>
                    <a:pt x="277876" y="262389"/>
                    <a:pt x="276798" y="261647"/>
                  </a:cubicBezTo>
                  <a:cubicBezTo>
                    <a:pt x="275745" y="260904"/>
                    <a:pt x="274691" y="260161"/>
                    <a:pt x="273637" y="259371"/>
                  </a:cubicBezTo>
                  <a:cubicBezTo>
                    <a:pt x="272918" y="258820"/>
                    <a:pt x="271170" y="257479"/>
                    <a:pt x="270667" y="257144"/>
                  </a:cubicBezTo>
                  <a:cubicBezTo>
                    <a:pt x="270427" y="256976"/>
                    <a:pt x="270236" y="256904"/>
                    <a:pt x="270164" y="256880"/>
                  </a:cubicBezTo>
                  <a:cubicBezTo>
                    <a:pt x="268942" y="256521"/>
                    <a:pt x="268416" y="257311"/>
                    <a:pt x="268248" y="257790"/>
                  </a:cubicBezTo>
                  <a:cubicBezTo>
                    <a:pt x="268200" y="257886"/>
                    <a:pt x="267841" y="258724"/>
                    <a:pt x="268751" y="259587"/>
                  </a:cubicBezTo>
                  <a:cubicBezTo>
                    <a:pt x="268799" y="259658"/>
                    <a:pt x="268847" y="259706"/>
                    <a:pt x="268919" y="259754"/>
                  </a:cubicBezTo>
                  <a:lnTo>
                    <a:pt x="268919" y="25975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1" name="Google Shape;2611;p35"/>
            <p:cNvSpPr/>
            <p:nvPr/>
          </p:nvSpPr>
          <p:spPr>
            <a:xfrm>
              <a:off x="4811218" y="625477"/>
              <a:ext cx="297391" cy="285054"/>
            </a:xfrm>
            <a:custGeom>
              <a:rect b="b" l="l" r="r" t="t"/>
              <a:pathLst>
                <a:path extrusionOk="0" h="570107" w="594782">
                  <a:moveTo>
                    <a:pt x="531256" y="335613"/>
                  </a:moveTo>
                  <a:cubicBezTo>
                    <a:pt x="514826" y="322320"/>
                    <a:pt x="509317" y="302320"/>
                    <a:pt x="497797" y="293002"/>
                  </a:cubicBezTo>
                  <a:cubicBezTo>
                    <a:pt x="442806" y="248499"/>
                    <a:pt x="403120" y="232187"/>
                    <a:pt x="375146" y="230199"/>
                  </a:cubicBezTo>
                  <a:cubicBezTo>
                    <a:pt x="402138" y="213528"/>
                    <a:pt x="429418" y="180019"/>
                    <a:pt x="446231" y="119635"/>
                  </a:cubicBezTo>
                  <a:cubicBezTo>
                    <a:pt x="450758" y="103419"/>
                    <a:pt x="446782" y="82246"/>
                    <a:pt x="451429" y="67515"/>
                  </a:cubicBezTo>
                  <a:cubicBezTo>
                    <a:pt x="463835" y="28137"/>
                    <a:pt x="487067" y="5431"/>
                    <a:pt x="483666" y="3059"/>
                  </a:cubicBezTo>
                  <a:cubicBezTo>
                    <a:pt x="480289" y="688"/>
                    <a:pt x="459428" y="34101"/>
                    <a:pt x="431071" y="53311"/>
                  </a:cubicBezTo>
                  <a:cubicBezTo>
                    <a:pt x="413563" y="65192"/>
                    <a:pt x="392678" y="64760"/>
                    <a:pt x="380391" y="73072"/>
                  </a:cubicBezTo>
                  <a:cubicBezTo>
                    <a:pt x="333041" y="105192"/>
                    <a:pt x="306551" y="132881"/>
                    <a:pt x="292828" y="156139"/>
                  </a:cubicBezTo>
                  <a:cubicBezTo>
                    <a:pt x="281666" y="128522"/>
                    <a:pt x="256997" y="97791"/>
                    <a:pt x="210150" y="68832"/>
                  </a:cubicBezTo>
                  <a:cubicBezTo>
                    <a:pt x="195755" y="59946"/>
                    <a:pt x="174176" y="57718"/>
                    <a:pt x="161243" y="49120"/>
                  </a:cubicBezTo>
                  <a:cubicBezTo>
                    <a:pt x="126682" y="26149"/>
                    <a:pt x="111329" y="-2402"/>
                    <a:pt x="108096" y="161"/>
                  </a:cubicBezTo>
                  <a:cubicBezTo>
                    <a:pt x="104839" y="2724"/>
                    <a:pt x="131208" y="32042"/>
                    <a:pt x="141747" y="64473"/>
                  </a:cubicBezTo>
                  <a:cubicBezTo>
                    <a:pt x="148261" y="84497"/>
                    <a:pt x="141914" y="104234"/>
                    <a:pt x="146489" y="118270"/>
                  </a:cubicBezTo>
                  <a:cubicBezTo>
                    <a:pt x="166727" y="180570"/>
                    <a:pt x="189169" y="215037"/>
                    <a:pt x="210246" y="233073"/>
                  </a:cubicBezTo>
                  <a:cubicBezTo>
                    <a:pt x="179229" y="234055"/>
                    <a:pt x="139927" y="248235"/>
                    <a:pt x="95354" y="287541"/>
                  </a:cubicBezTo>
                  <a:cubicBezTo>
                    <a:pt x="82684" y="298703"/>
                    <a:pt x="74421" y="318607"/>
                    <a:pt x="62422" y="328500"/>
                  </a:cubicBezTo>
                  <a:cubicBezTo>
                    <a:pt x="30448" y="354847"/>
                    <a:pt x="-1502" y="361362"/>
                    <a:pt x="55" y="365195"/>
                  </a:cubicBezTo>
                  <a:cubicBezTo>
                    <a:pt x="1611" y="369003"/>
                    <a:pt x="37418" y="352212"/>
                    <a:pt x="71739" y="351374"/>
                  </a:cubicBezTo>
                  <a:cubicBezTo>
                    <a:pt x="92959" y="350871"/>
                    <a:pt x="110228" y="362488"/>
                    <a:pt x="125101" y="362129"/>
                  </a:cubicBezTo>
                  <a:cubicBezTo>
                    <a:pt x="178966" y="360811"/>
                    <a:pt x="215203" y="352811"/>
                    <a:pt x="239537" y="341817"/>
                  </a:cubicBezTo>
                  <a:cubicBezTo>
                    <a:pt x="232663" y="369147"/>
                    <a:pt x="233190" y="405506"/>
                    <a:pt x="247968" y="452070"/>
                  </a:cubicBezTo>
                  <a:cubicBezTo>
                    <a:pt x="253045" y="468118"/>
                    <a:pt x="267991" y="483735"/>
                    <a:pt x="272158" y="498633"/>
                  </a:cubicBezTo>
                  <a:cubicBezTo>
                    <a:pt x="283319" y="538370"/>
                    <a:pt x="276278" y="569963"/>
                    <a:pt x="280421" y="570107"/>
                  </a:cubicBezTo>
                  <a:cubicBezTo>
                    <a:pt x="284565" y="570274"/>
                    <a:pt x="283774" y="530969"/>
                    <a:pt x="297019" y="499543"/>
                  </a:cubicBezTo>
                  <a:cubicBezTo>
                    <a:pt x="305210" y="480142"/>
                    <a:pt x="322981" y="469243"/>
                    <a:pt x="328729" y="455638"/>
                  </a:cubicBezTo>
                  <a:cubicBezTo>
                    <a:pt x="350022" y="405171"/>
                    <a:pt x="357326" y="368572"/>
                    <a:pt x="356800" y="341889"/>
                  </a:cubicBezTo>
                  <a:cubicBezTo>
                    <a:pt x="381349" y="358129"/>
                    <a:pt x="418161" y="369769"/>
                    <a:pt x="471452" y="368835"/>
                  </a:cubicBezTo>
                  <a:cubicBezTo>
                    <a:pt x="488409" y="368548"/>
                    <a:pt x="507737" y="358775"/>
                    <a:pt x="523305" y="359015"/>
                  </a:cubicBezTo>
                  <a:cubicBezTo>
                    <a:pt x="564883" y="359638"/>
                    <a:pt x="593408" y="375326"/>
                    <a:pt x="594749" y="371422"/>
                  </a:cubicBezTo>
                  <a:cubicBezTo>
                    <a:pt x="596067" y="367518"/>
                    <a:pt x="557865" y="357147"/>
                    <a:pt x="531256" y="335613"/>
                  </a:cubicBezTo>
                  <a:close/>
                  <a:moveTo>
                    <a:pt x="284205" y="281026"/>
                  </a:moveTo>
                  <a:cubicBezTo>
                    <a:pt x="283678" y="276044"/>
                    <a:pt x="282505" y="271445"/>
                    <a:pt x="280924" y="267637"/>
                  </a:cubicBezTo>
                  <a:cubicBezTo>
                    <a:pt x="278194" y="261074"/>
                    <a:pt x="272637" y="254343"/>
                    <a:pt x="264877" y="248523"/>
                  </a:cubicBezTo>
                  <a:cubicBezTo>
                    <a:pt x="271775" y="246535"/>
                    <a:pt x="277595" y="243253"/>
                    <a:pt x="281954" y="239780"/>
                  </a:cubicBezTo>
                  <a:cubicBezTo>
                    <a:pt x="285618" y="236858"/>
                    <a:pt x="288971" y="232714"/>
                    <a:pt x="291870" y="227732"/>
                  </a:cubicBezTo>
                  <a:cubicBezTo>
                    <a:pt x="294887" y="231301"/>
                    <a:pt x="298169" y="234247"/>
                    <a:pt x="301378" y="236451"/>
                  </a:cubicBezTo>
                  <a:cubicBezTo>
                    <a:pt x="308300" y="241193"/>
                    <a:pt x="318527" y="244187"/>
                    <a:pt x="330502" y="244115"/>
                  </a:cubicBezTo>
                  <a:cubicBezTo>
                    <a:pt x="323868" y="250343"/>
                    <a:pt x="319652" y="257672"/>
                    <a:pt x="317521" y="264116"/>
                  </a:cubicBezTo>
                  <a:cubicBezTo>
                    <a:pt x="316227" y="267996"/>
                    <a:pt x="315605" y="272499"/>
                    <a:pt x="315676" y="277409"/>
                  </a:cubicBezTo>
                  <a:cubicBezTo>
                    <a:pt x="312132" y="276547"/>
                    <a:pt x="308659" y="275996"/>
                    <a:pt x="305545" y="275924"/>
                  </a:cubicBezTo>
                  <a:cubicBezTo>
                    <a:pt x="299174" y="275709"/>
                    <a:pt x="291750" y="277361"/>
                    <a:pt x="284205" y="28102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35"/>
            <p:cNvSpPr/>
            <p:nvPr/>
          </p:nvSpPr>
          <p:spPr>
            <a:xfrm>
              <a:off x="4833632" y="646908"/>
              <a:ext cx="246764" cy="235533"/>
            </a:xfrm>
            <a:custGeom>
              <a:rect b="b" l="l" r="r" t="t"/>
              <a:pathLst>
                <a:path extrusionOk="0" h="471066" w="493527">
                  <a:moveTo>
                    <a:pt x="208578" y="291313"/>
                  </a:moveTo>
                  <a:cubicBezTo>
                    <a:pt x="209776" y="290474"/>
                    <a:pt x="210973" y="289612"/>
                    <a:pt x="212147" y="288726"/>
                  </a:cubicBezTo>
                  <a:cubicBezTo>
                    <a:pt x="213895" y="287432"/>
                    <a:pt x="215620" y="286091"/>
                    <a:pt x="217296" y="284702"/>
                  </a:cubicBezTo>
                  <a:cubicBezTo>
                    <a:pt x="218973" y="283312"/>
                    <a:pt x="220601" y="281851"/>
                    <a:pt x="222182" y="280366"/>
                  </a:cubicBezTo>
                  <a:cubicBezTo>
                    <a:pt x="226876" y="275887"/>
                    <a:pt x="231235" y="271025"/>
                    <a:pt x="235523" y="266187"/>
                  </a:cubicBezTo>
                  <a:cubicBezTo>
                    <a:pt x="236121" y="265540"/>
                    <a:pt x="236073" y="264534"/>
                    <a:pt x="235427" y="263935"/>
                  </a:cubicBezTo>
                  <a:cubicBezTo>
                    <a:pt x="234804" y="263336"/>
                    <a:pt x="233798" y="263384"/>
                    <a:pt x="233199" y="264031"/>
                  </a:cubicBezTo>
                  <a:cubicBezTo>
                    <a:pt x="229463" y="267791"/>
                    <a:pt x="225583" y="271480"/>
                    <a:pt x="221655" y="275097"/>
                  </a:cubicBezTo>
                  <a:cubicBezTo>
                    <a:pt x="219691" y="276893"/>
                    <a:pt x="217727" y="278666"/>
                    <a:pt x="215739" y="280414"/>
                  </a:cubicBezTo>
                  <a:cubicBezTo>
                    <a:pt x="213727" y="282139"/>
                    <a:pt x="211740" y="283887"/>
                    <a:pt x="209680" y="285540"/>
                  </a:cubicBezTo>
                  <a:lnTo>
                    <a:pt x="201129" y="292223"/>
                  </a:lnTo>
                  <a:cubicBezTo>
                    <a:pt x="200147" y="292965"/>
                    <a:pt x="197585" y="294690"/>
                    <a:pt x="196986" y="295241"/>
                  </a:cubicBezTo>
                  <a:cubicBezTo>
                    <a:pt x="196459" y="295720"/>
                    <a:pt x="196339" y="296175"/>
                    <a:pt x="196315" y="296343"/>
                  </a:cubicBezTo>
                  <a:cubicBezTo>
                    <a:pt x="196220" y="297157"/>
                    <a:pt x="196507" y="297756"/>
                    <a:pt x="197297" y="298019"/>
                  </a:cubicBezTo>
                  <a:cubicBezTo>
                    <a:pt x="197441" y="298067"/>
                    <a:pt x="197944" y="298259"/>
                    <a:pt x="198734" y="297899"/>
                  </a:cubicBezTo>
                  <a:cubicBezTo>
                    <a:pt x="199237" y="297708"/>
                    <a:pt x="199573" y="297253"/>
                    <a:pt x="199668" y="296774"/>
                  </a:cubicBezTo>
                  <a:cubicBezTo>
                    <a:pt x="200698" y="296151"/>
                    <a:pt x="202471" y="295432"/>
                    <a:pt x="203117" y="295001"/>
                  </a:cubicBezTo>
                  <a:cubicBezTo>
                    <a:pt x="204938" y="293780"/>
                    <a:pt x="206758" y="292558"/>
                    <a:pt x="208578" y="291313"/>
                  </a:cubicBezTo>
                  <a:close/>
                  <a:moveTo>
                    <a:pt x="197513" y="295097"/>
                  </a:moveTo>
                  <a:cubicBezTo>
                    <a:pt x="197537" y="295121"/>
                    <a:pt x="197561" y="295097"/>
                    <a:pt x="197609" y="295073"/>
                  </a:cubicBezTo>
                  <a:cubicBezTo>
                    <a:pt x="197728" y="295025"/>
                    <a:pt x="197872" y="295001"/>
                    <a:pt x="198016" y="294977"/>
                  </a:cubicBezTo>
                  <a:cubicBezTo>
                    <a:pt x="197728" y="294881"/>
                    <a:pt x="197441" y="294810"/>
                    <a:pt x="197513" y="295097"/>
                  </a:cubicBezTo>
                  <a:close/>
                  <a:moveTo>
                    <a:pt x="206806" y="198138"/>
                  </a:moveTo>
                  <a:cubicBezTo>
                    <a:pt x="211117" y="199887"/>
                    <a:pt x="215284" y="201875"/>
                    <a:pt x="219212" y="204054"/>
                  </a:cubicBezTo>
                  <a:cubicBezTo>
                    <a:pt x="219955" y="204437"/>
                    <a:pt x="220266" y="205348"/>
                    <a:pt x="219883" y="206090"/>
                  </a:cubicBezTo>
                  <a:cubicBezTo>
                    <a:pt x="219476" y="206833"/>
                    <a:pt x="218565" y="207144"/>
                    <a:pt x="217823" y="206761"/>
                  </a:cubicBezTo>
                  <a:cubicBezTo>
                    <a:pt x="213895" y="204869"/>
                    <a:pt x="209728" y="203216"/>
                    <a:pt x="205464" y="201731"/>
                  </a:cubicBezTo>
                  <a:cubicBezTo>
                    <a:pt x="201273" y="200270"/>
                    <a:pt x="196986" y="199024"/>
                    <a:pt x="192675" y="197898"/>
                  </a:cubicBezTo>
                  <a:cubicBezTo>
                    <a:pt x="189202" y="196988"/>
                    <a:pt x="185729" y="196126"/>
                    <a:pt x="182280" y="195383"/>
                  </a:cubicBezTo>
                  <a:cubicBezTo>
                    <a:pt x="176891" y="194234"/>
                    <a:pt x="171574" y="193300"/>
                    <a:pt x="166449" y="192701"/>
                  </a:cubicBezTo>
                  <a:cubicBezTo>
                    <a:pt x="165563" y="192629"/>
                    <a:pt x="164916" y="191862"/>
                    <a:pt x="164988" y="190976"/>
                  </a:cubicBezTo>
                  <a:cubicBezTo>
                    <a:pt x="165060" y="190114"/>
                    <a:pt x="165850" y="189467"/>
                    <a:pt x="166712" y="189539"/>
                  </a:cubicBezTo>
                  <a:cubicBezTo>
                    <a:pt x="172005" y="189850"/>
                    <a:pt x="177514" y="190401"/>
                    <a:pt x="183047" y="191383"/>
                  </a:cubicBezTo>
                  <a:cubicBezTo>
                    <a:pt x="186639" y="192006"/>
                    <a:pt x="190232" y="192773"/>
                    <a:pt x="193777" y="193755"/>
                  </a:cubicBezTo>
                  <a:cubicBezTo>
                    <a:pt x="198207" y="194952"/>
                    <a:pt x="202566" y="196461"/>
                    <a:pt x="206806" y="198138"/>
                  </a:cubicBezTo>
                  <a:close/>
                  <a:moveTo>
                    <a:pt x="230948" y="227887"/>
                  </a:moveTo>
                  <a:cubicBezTo>
                    <a:pt x="231020" y="227911"/>
                    <a:pt x="231068" y="227935"/>
                    <a:pt x="231140" y="227959"/>
                  </a:cubicBezTo>
                  <a:cubicBezTo>
                    <a:pt x="231092" y="228030"/>
                    <a:pt x="230996" y="227983"/>
                    <a:pt x="230900" y="227887"/>
                  </a:cubicBezTo>
                  <a:lnTo>
                    <a:pt x="230948" y="227887"/>
                  </a:lnTo>
                  <a:close/>
                  <a:moveTo>
                    <a:pt x="217751" y="232246"/>
                  </a:moveTo>
                  <a:cubicBezTo>
                    <a:pt x="218829" y="231911"/>
                    <a:pt x="226972" y="228629"/>
                    <a:pt x="230445" y="228007"/>
                  </a:cubicBezTo>
                  <a:cubicBezTo>
                    <a:pt x="230589" y="227983"/>
                    <a:pt x="230756" y="227935"/>
                    <a:pt x="230900" y="227887"/>
                  </a:cubicBezTo>
                  <a:cubicBezTo>
                    <a:pt x="230828" y="227839"/>
                    <a:pt x="230756" y="227767"/>
                    <a:pt x="230709" y="227719"/>
                  </a:cubicBezTo>
                  <a:cubicBezTo>
                    <a:pt x="230780" y="227791"/>
                    <a:pt x="230876" y="227839"/>
                    <a:pt x="230948" y="227887"/>
                  </a:cubicBezTo>
                  <a:cubicBezTo>
                    <a:pt x="231068" y="227863"/>
                    <a:pt x="231140" y="227863"/>
                    <a:pt x="231140" y="227935"/>
                  </a:cubicBezTo>
                  <a:lnTo>
                    <a:pt x="231140" y="227959"/>
                  </a:lnTo>
                  <a:cubicBezTo>
                    <a:pt x="231738" y="228174"/>
                    <a:pt x="232433" y="228007"/>
                    <a:pt x="232840" y="227480"/>
                  </a:cubicBezTo>
                  <a:cubicBezTo>
                    <a:pt x="233367" y="226809"/>
                    <a:pt x="233247" y="225851"/>
                    <a:pt x="232601" y="225324"/>
                  </a:cubicBezTo>
                  <a:cubicBezTo>
                    <a:pt x="232289" y="225108"/>
                    <a:pt x="231786" y="224869"/>
                    <a:pt x="231044" y="224893"/>
                  </a:cubicBezTo>
                  <a:cubicBezTo>
                    <a:pt x="230421" y="224893"/>
                    <a:pt x="229463" y="225060"/>
                    <a:pt x="228313" y="225348"/>
                  </a:cubicBezTo>
                  <a:cubicBezTo>
                    <a:pt x="224362" y="226330"/>
                    <a:pt x="217823" y="228845"/>
                    <a:pt x="216865" y="229108"/>
                  </a:cubicBezTo>
                  <a:cubicBezTo>
                    <a:pt x="215667" y="229444"/>
                    <a:pt x="214518" y="229851"/>
                    <a:pt x="213344" y="230186"/>
                  </a:cubicBezTo>
                  <a:cubicBezTo>
                    <a:pt x="213464" y="229995"/>
                    <a:pt x="213751" y="229803"/>
                    <a:pt x="213775" y="229659"/>
                  </a:cubicBezTo>
                  <a:cubicBezTo>
                    <a:pt x="213895" y="229180"/>
                    <a:pt x="213799" y="228701"/>
                    <a:pt x="213440" y="228246"/>
                  </a:cubicBezTo>
                  <a:cubicBezTo>
                    <a:pt x="213248" y="228007"/>
                    <a:pt x="212793" y="227695"/>
                    <a:pt x="212099" y="227480"/>
                  </a:cubicBezTo>
                  <a:cubicBezTo>
                    <a:pt x="211428" y="227264"/>
                    <a:pt x="210302" y="227072"/>
                    <a:pt x="209776" y="226881"/>
                  </a:cubicBezTo>
                  <a:lnTo>
                    <a:pt x="203405" y="224557"/>
                  </a:lnTo>
                  <a:lnTo>
                    <a:pt x="187070" y="218593"/>
                  </a:lnTo>
                  <a:cubicBezTo>
                    <a:pt x="182807" y="217156"/>
                    <a:pt x="178496" y="215791"/>
                    <a:pt x="174185" y="214569"/>
                  </a:cubicBezTo>
                  <a:cubicBezTo>
                    <a:pt x="169826" y="213348"/>
                    <a:pt x="165443" y="212270"/>
                    <a:pt x="161060" y="211336"/>
                  </a:cubicBezTo>
                  <a:cubicBezTo>
                    <a:pt x="152270" y="209420"/>
                    <a:pt x="143384" y="208030"/>
                    <a:pt x="134403" y="207000"/>
                  </a:cubicBezTo>
                  <a:cubicBezTo>
                    <a:pt x="133517" y="206881"/>
                    <a:pt x="132726" y="207479"/>
                    <a:pt x="132607" y="208342"/>
                  </a:cubicBezTo>
                  <a:cubicBezTo>
                    <a:pt x="132487" y="209228"/>
                    <a:pt x="133086" y="210018"/>
                    <a:pt x="133972" y="210138"/>
                  </a:cubicBezTo>
                  <a:cubicBezTo>
                    <a:pt x="142810" y="211503"/>
                    <a:pt x="151504" y="213300"/>
                    <a:pt x="160126" y="215384"/>
                  </a:cubicBezTo>
                  <a:cubicBezTo>
                    <a:pt x="164437" y="216414"/>
                    <a:pt x="168748" y="217539"/>
                    <a:pt x="173035" y="218713"/>
                  </a:cubicBezTo>
                  <a:cubicBezTo>
                    <a:pt x="177299" y="219887"/>
                    <a:pt x="181586" y="221084"/>
                    <a:pt x="185825" y="222450"/>
                  </a:cubicBezTo>
                  <a:lnTo>
                    <a:pt x="202279" y="227839"/>
                  </a:lnTo>
                  <a:lnTo>
                    <a:pt x="208698" y="229875"/>
                  </a:lnTo>
                  <a:cubicBezTo>
                    <a:pt x="209129" y="230019"/>
                    <a:pt x="210207" y="230258"/>
                    <a:pt x="210877" y="230378"/>
                  </a:cubicBezTo>
                  <a:cubicBezTo>
                    <a:pt x="211117" y="230713"/>
                    <a:pt x="211572" y="230569"/>
                    <a:pt x="211955" y="230617"/>
                  </a:cubicBezTo>
                  <a:cubicBezTo>
                    <a:pt x="205991" y="232366"/>
                    <a:pt x="200028" y="234138"/>
                    <a:pt x="194136" y="236078"/>
                  </a:cubicBezTo>
                  <a:cubicBezTo>
                    <a:pt x="186639" y="238546"/>
                    <a:pt x="179167" y="241156"/>
                    <a:pt x="171718" y="243863"/>
                  </a:cubicBezTo>
                  <a:cubicBezTo>
                    <a:pt x="151480" y="251216"/>
                    <a:pt x="131026" y="258618"/>
                    <a:pt x="110524" y="266019"/>
                  </a:cubicBezTo>
                  <a:cubicBezTo>
                    <a:pt x="107674" y="267049"/>
                    <a:pt x="104776" y="268055"/>
                    <a:pt x="101926" y="269085"/>
                  </a:cubicBezTo>
                  <a:cubicBezTo>
                    <a:pt x="101902" y="269061"/>
                    <a:pt x="101926" y="269037"/>
                    <a:pt x="101878" y="269013"/>
                  </a:cubicBezTo>
                  <a:cubicBezTo>
                    <a:pt x="101040" y="268318"/>
                    <a:pt x="96848" y="266690"/>
                    <a:pt x="95124" y="266091"/>
                  </a:cubicBezTo>
                  <a:cubicBezTo>
                    <a:pt x="93184" y="265420"/>
                    <a:pt x="91220" y="264773"/>
                    <a:pt x="89232" y="264199"/>
                  </a:cubicBezTo>
                  <a:cubicBezTo>
                    <a:pt x="87244" y="263600"/>
                    <a:pt x="85256" y="263049"/>
                    <a:pt x="83244" y="262522"/>
                  </a:cubicBezTo>
                  <a:cubicBezTo>
                    <a:pt x="79292" y="261564"/>
                    <a:pt x="75317" y="260678"/>
                    <a:pt x="71293" y="259959"/>
                  </a:cubicBezTo>
                  <a:cubicBezTo>
                    <a:pt x="68610" y="259480"/>
                    <a:pt x="65928" y="259073"/>
                    <a:pt x="63245" y="258737"/>
                  </a:cubicBezTo>
                  <a:cubicBezTo>
                    <a:pt x="56515" y="257899"/>
                    <a:pt x="49737" y="257396"/>
                    <a:pt x="42983" y="257085"/>
                  </a:cubicBezTo>
                  <a:cubicBezTo>
                    <a:pt x="42121" y="257013"/>
                    <a:pt x="41355" y="257683"/>
                    <a:pt x="41283" y="258546"/>
                  </a:cubicBezTo>
                  <a:cubicBezTo>
                    <a:pt x="41235" y="259432"/>
                    <a:pt x="41882" y="260198"/>
                    <a:pt x="42768" y="260246"/>
                  </a:cubicBezTo>
                  <a:cubicBezTo>
                    <a:pt x="49402" y="260893"/>
                    <a:pt x="56036" y="261803"/>
                    <a:pt x="62647" y="262857"/>
                  </a:cubicBezTo>
                  <a:cubicBezTo>
                    <a:pt x="65281" y="263288"/>
                    <a:pt x="67916" y="263743"/>
                    <a:pt x="70550" y="264199"/>
                  </a:cubicBezTo>
                  <a:cubicBezTo>
                    <a:pt x="74502" y="264893"/>
                    <a:pt x="78430" y="265588"/>
                    <a:pt x="82334" y="266450"/>
                  </a:cubicBezTo>
                  <a:cubicBezTo>
                    <a:pt x="84298" y="266857"/>
                    <a:pt x="86262" y="267336"/>
                    <a:pt x="88226" y="267815"/>
                  </a:cubicBezTo>
                  <a:cubicBezTo>
                    <a:pt x="90190" y="268318"/>
                    <a:pt x="92154" y="268845"/>
                    <a:pt x="94094" y="269396"/>
                  </a:cubicBezTo>
                  <a:cubicBezTo>
                    <a:pt x="94932" y="269636"/>
                    <a:pt x="96752" y="270019"/>
                    <a:pt x="98166" y="270426"/>
                  </a:cubicBezTo>
                  <a:cubicBezTo>
                    <a:pt x="88681" y="273827"/>
                    <a:pt x="79197" y="277253"/>
                    <a:pt x="69688" y="280606"/>
                  </a:cubicBezTo>
                  <a:cubicBezTo>
                    <a:pt x="46863" y="288606"/>
                    <a:pt x="23990" y="296343"/>
                    <a:pt x="1118" y="303361"/>
                  </a:cubicBezTo>
                  <a:cubicBezTo>
                    <a:pt x="279" y="303624"/>
                    <a:pt x="-176" y="304510"/>
                    <a:pt x="64" y="305349"/>
                  </a:cubicBezTo>
                  <a:cubicBezTo>
                    <a:pt x="327" y="306187"/>
                    <a:pt x="1213" y="306666"/>
                    <a:pt x="2052" y="306403"/>
                  </a:cubicBezTo>
                  <a:cubicBezTo>
                    <a:pt x="25044" y="299648"/>
                    <a:pt x="48085" y="292271"/>
                    <a:pt x="71029" y="284438"/>
                  </a:cubicBezTo>
                  <a:cubicBezTo>
                    <a:pt x="84705" y="279791"/>
                    <a:pt x="98381" y="274977"/>
                    <a:pt x="111985" y="270067"/>
                  </a:cubicBezTo>
                  <a:cubicBezTo>
                    <a:pt x="116703" y="268366"/>
                    <a:pt x="121350" y="266594"/>
                    <a:pt x="126044" y="264869"/>
                  </a:cubicBezTo>
                  <a:cubicBezTo>
                    <a:pt x="120967" y="269875"/>
                    <a:pt x="115626" y="274618"/>
                    <a:pt x="110165" y="279193"/>
                  </a:cubicBezTo>
                  <a:cubicBezTo>
                    <a:pt x="106740" y="282067"/>
                    <a:pt x="103243" y="284869"/>
                    <a:pt x="99746" y="287672"/>
                  </a:cubicBezTo>
                  <a:cubicBezTo>
                    <a:pt x="94501" y="291887"/>
                    <a:pt x="89208" y="296055"/>
                    <a:pt x="83843" y="300079"/>
                  </a:cubicBezTo>
                  <a:cubicBezTo>
                    <a:pt x="82909" y="300798"/>
                    <a:pt x="78526" y="304654"/>
                    <a:pt x="74478" y="307648"/>
                  </a:cubicBezTo>
                  <a:cubicBezTo>
                    <a:pt x="72850" y="308870"/>
                    <a:pt x="71269" y="309947"/>
                    <a:pt x="70024" y="310570"/>
                  </a:cubicBezTo>
                  <a:cubicBezTo>
                    <a:pt x="69544" y="310834"/>
                    <a:pt x="68826" y="311361"/>
                    <a:pt x="68826" y="311049"/>
                  </a:cubicBezTo>
                  <a:cubicBezTo>
                    <a:pt x="68083" y="310834"/>
                    <a:pt x="67293" y="311193"/>
                    <a:pt x="66982" y="311912"/>
                  </a:cubicBezTo>
                  <a:cubicBezTo>
                    <a:pt x="66670" y="312702"/>
                    <a:pt x="67030" y="313588"/>
                    <a:pt x="67820" y="313900"/>
                  </a:cubicBezTo>
                  <a:cubicBezTo>
                    <a:pt x="68227" y="314091"/>
                    <a:pt x="68778" y="314163"/>
                    <a:pt x="69449" y="314043"/>
                  </a:cubicBezTo>
                  <a:cubicBezTo>
                    <a:pt x="70335" y="313924"/>
                    <a:pt x="71532" y="313421"/>
                    <a:pt x="72922" y="312630"/>
                  </a:cubicBezTo>
                  <a:cubicBezTo>
                    <a:pt x="77664" y="309995"/>
                    <a:pt x="84873" y="304079"/>
                    <a:pt x="86118" y="303193"/>
                  </a:cubicBezTo>
                  <a:cubicBezTo>
                    <a:pt x="90717" y="299911"/>
                    <a:pt x="95291" y="296606"/>
                    <a:pt x="99770" y="293133"/>
                  </a:cubicBezTo>
                  <a:cubicBezTo>
                    <a:pt x="102740" y="290834"/>
                    <a:pt x="105686" y="288438"/>
                    <a:pt x="108560" y="285995"/>
                  </a:cubicBezTo>
                  <a:cubicBezTo>
                    <a:pt x="115745" y="279863"/>
                    <a:pt x="122595" y="273324"/>
                    <a:pt x="129038" y="266450"/>
                  </a:cubicBezTo>
                  <a:cubicBezTo>
                    <a:pt x="129661" y="265827"/>
                    <a:pt x="129637" y="264821"/>
                    <a:pt x="129014" y="264199"/>
                  </a:cubicBezTo>
                  <a:cubicBezTo>
                    <a:pt x="128679" y="263887"/>
                    <a:pt x="128248" y="264199"/>
                    <a:pt x="127816" y="264222"/>
                  </a:cubicBezTo>
                  <a:cubicBezTo>
                    <a:pt x="142953" y="258666"/>
                    <a:pt x="158090" y="253037"/>
                    <a:pt x="173035" y="247480"/>
                  </a:cubicBezTo>
                  <a:cubicBezTo>
                    <a:pt x="180436" y="244701"/>
                    <a:pt x="187837" y="242019"/>
                    <a:pt x="195285" y="239456"/>
                  </a:cubicBezTo>
                  <a:cubicBezTo>
                    <a:pt x="202710" y="236893"/>
                    <a:pt x="210207" y="234474"/>
                    <a:pt x="217751" y="232246"/>
                  </a:cubicBezTo>
                  <a:close/>
                  <a:moveTo>
                    <a:pt x="100656" y="268989"/>
                  </a:moveTo>
                  <a:cubicBezTo>
                    <a:pt x="100656" y="269013"/>
                    <a:pt x="100609" y="269013"/>
                    <a:pt x="100585" y="269013"/>
                  </a:cubicBezTo>
                  <a:cubicBezTo>
                    <a:pt x="100465" y="269013"/>
                    <a:pt x="100321" y="269013"/>
                    <a:pt x="100201" y="269061"/>
                  </a:cubicBezTo>
                  <a:cubicBezTo>
                    <a:pt x="100417" y="268869"/>
                    <a:pt x="100609" y="268726"/>
                    <a:pt x="100656" y="268989"/>
                  </a:cubicBezTo>
                  <a:close/>
                  <a:moveTo>
                    <a:pt x="170904" y="251408"/>
                  </a:moveTo>
                  <a:cubicBezTo>
                    <a:pt x="171670" y="251815"/>
                    <a:pt x="171981" y="252773"/>
                    <a:pt x="171598" y="253564"/>
                  </a:cubicBezTo>
                  <a:cubicBezTo>
                    <a:pt x="168078" y="260821"/>
                    <a:pt x="163766" y="267720"/>
                    <a:pt x="158856" y="274187"/>
                  </a:cubicBezTo>
                  <a:cubicBezTo>
                    <a:pt x="156438" y="277396"/>
                    <a:pt x="153851" y="280510"/>
                    <a:pt x="151144" y="283504"/>
                  </a:cubicBezTo>
                  <a:cubicBezTo>
                    <a:pt x="148438" y="286522"/>
                    <a:pt x="145612" y="289396"/>
                    <a:pt x="142762" y="292199"/>
                  </a:cubicBezTo>
                  <a:cubicBezTo>
                    <a:pt x="140870" y="294043"/>
                    <a:pt x="138953" y="295840"/>
                    <a:pt x="136990" y="297564"/>
                  </a:cubicBezTo>
                  <a:cubicBezTo>
                    <a:pt x="135002" y="299313"/>
                    <a:pt x="132942" y="300989"/>
                    <a:pt x="130810" y="302570"/>
                  </a:cubicBezTo>
                  <a:cubicBezTo>
                    <a:pt x="129397" y="303600"/>
                    <a:pt x="126044" y="304678"/>
                    <a:pt x="124224" y="305612"/>
                  </a:cubicBezTo>
                  <a:cubicBezTo>
                    <a:pt x="124272" y="305900"/>
                    <a:pt x="124248" y="306211"/>
                    <a:pt x="124128" y="306474"/>
                  </a:cubicBezTo>
                  <a:cubicBezTo>
                    <a:pt x="123793" y="307265"/>
                    <a:pt x="122907" y="307624"/>
                    <a:pt x="122140" y="307289"/>
                  </a:cubicBezTo>
                  <a:cubicBezTo>
                    <a:pt x="121326" y="306977"/>
                    <a:pt x="120967" y="306498"/>
                    <a:pt x="120799" y="306091"/>
                  </a:cubicBezTo>
                  <a:cubicBezTo>
                    <a:pt x="120583" y="305636"/>
                    <a:pt x="120583" y="305133"/>
                    <a:pt x="120775" y="304630"/>
                  </a:cubicBezTo>
                  <a:cubicBezTo>
                    <a:pt x="120967" y="304103"/>
                    <a:pt x="121685" y="303408"/>
                    <a:pt x="122835" y="302786"/>
                  </a:cubicBezTo>
                  <a:cubicBezTo>
                    <a:pt x="124535" y="301852"/>
                    <a:pt x="127457" y="300798"/>
                    <a:pt x="128679" y="299816"/>
                  </a:cubicBezTo>
                  <a:cubicBezTo>
                    <a:pt x="130283" y="298522"/>
                    <a:pt x="131816" y="297181"/>
                    <a:pt x="133301" y="295816"/>
                  </a:cubicBezTo>
                  <a:cubicBezTo>
                    <a:pt x="135576" y="293732"/>
                    <a:pt x="137756" y="291552"/>
                    <a:pt x="139888" y="289348"/>
                  </a:cubicBezTo>
                  <a:cubicBezTo>
                    <a:pt x="143193" y="285971"/>
                    <a:pt x="146378" y="282450"/>
                    <a:pt x="149516" y="278881"/>
                  </a:cubicBezTo>
                  <a:cubicBezTo>
                    <a:pt x="152629" y="275312"/>
                    <a:pt x="155647" y="271696"/>
                    <a:pt x="158497" y="267911"/>
                  </a:cubicBezTo>
                  <a:cubicBezTo>
                    <a:pt x="162281" y="262881"/>
                    <a:pt x="165802" y="257636"/>
                    <a:pt x="168748" y="252103"/>
                  </a:cubicBezTo>
                  <a:cubicBezTo>
                    <a:pt x="169155" y="251336"/>
                    <a:pt x="170113" y="251025"/>
                    <a:pt x="170904" y="251408"/>
                  </a:cubicBezTo>
                  <a:close/>
                  <a:moveTo>
                    <a:pt x="197417" y="283217"/>
                  </a:moveTo>
                  <a:cubicBezTo>
                    <a:pt x="195453" y="285420"/>
                    <a:pt x="193465" y="287576"/>
                    <a:pt x="191453" y="289756"/>
                  </a:cubicBezTo>
                  <a:cubicBezTo>
                    <a:pt x="190831" y="290426"/>
                    <a:pt x="189681" y="291193"/>
                    <a:pt x="188507" y="291887"/>
                  </a:cubicBezTo>
                  <a:cubicBezTo>
                    <a:pt x="187789" y="292319"/>
                    <a:pt x="187070" y="292702"/>
                    <a:pt x="186543" y="293085"/>
                  </a:cubicBezTo>
                  <a:cubicBezTo>
                    <a:pt x="186711" y="293492"/>
                    <a:pt x="186687" y="293971"/>
                    <a:pt x="186472" y="294378"/>
                  </a:cubicBezTo>
                  <a:cubicBezTo>
                    <a:pt x="186064" y="295121"/>
                    <a:pt x="185130" y="295384"/>
                    <a:pt x="184388" y="294977"/>
                  </a:cubicBezTo>
                  <a:cubicBezTo>
                    <a:pt x="183693" y="294618"/>
                    <a:pt x="183406" y="294115"/>
                    <a:pt x="183238" y="293684"/>
                  </a:cubicBezTo>
                  <a:cubicBezTo>
                    <a:pt x="182999" y="292989"/>
                    <a:pt x="183142" y="292127"/>
                    <a:pt x="183885" y="291289"/>
                  </a:cubicBezTo>
                  <a:cubicBezTo>
                    <a:pt x="184891" y="290163"/>
                    <a:pt x="187837" y="288726"/>
                    <a:pt x="188891" y="287480"/>
                  </a:cubicBezTo>
                  <a:cubicBezTo>
                    <a:pt x="190471" y="285612"/>
                    <a:pt x="192028" y="283744"/>
                    <a:pt x="193585" y="281851"/>
                  </a:cubicBezTo>
                  <a:cubicBezTo>
                    <a:pt x="195118" y="279983"/>
                    <a:pt x="196651" y="278115"/>
                    <a:pt x="198136" y="276199"/>
                  </a:cubicBezTo>
                  <a:cubicBezTo>
                    <a:pt x="200986" y="272630"/>
                    <a:pt x="203644" y="268965"/>
                    <a:pt x="206255" y="265276"/>
                  </a:cubicBezTo>
                  <a:cubicBezTo>
                    <a:pt x="208889" y="261588"/>
                    <a:pt x="211404" y="257851"/>
                    <a:pt x="213775" y="253995"/>
                  </a:cubicBezTo>
                  <a:cubicBezTo>
                    <a:pt x="216889" y="248893"/>
                    <a:pt x="219763" y="243599"/>
                    <a:pt x="222182" y="238043"/>
                  </a:cubicBezTo>
                  <a:cubicBezTo>
                    <a:pt x="222517" y="237228"/>
                    <a:pt x="223451" y="236845"/>
                    <a:pt x="224266" y="237180"/>
                  </a:cubicBezTo>
                  <a:cubicBezTo>
                    <a:pt x="225080" y="237516"/>
                    <a:pt x="225463" y="238450"/>
                    <a:pt x="225128" y="239240"/>
                  </a:cubicBezTo>
                  <a:cubicBezTo>
                    <a:pt x="222302" y="246546"/>
                    <a:pt x="218877" y="253444"/>
                    <a:pt x="214877" y="260031"/>
                  </a:cubicBezTo>
                  <a:cubicBezTo>
                    <a:pt x="213272" y="262666"/>
                    <a:pt x="211572" y="265252"/>
                    <a:pt x="209776" y="267767"/>
                  </a:cubicBezTo>
                  <a:cubicBezTo>
                    <a:pt x="207117" y="271528"/>
                    <a:pt x="204243" y="275145"/>
                    <a:pt x="201273" y="278714"/>
                  </a:cubicBezTo>
                  <a:cubicBezTo>
                    <a:pt x="200004" y="280223"/>
                    <a:pt x="198710" y="281732"/>
                    <a:pt x="197417" y="283217"/>
                  </a:cubicBezTo>
                  <a:close/>
                  <a:moveTo>
                    <a:pt x="73401" y="231384"/>
                  </a:moveTo>
                  <a:cubicBezTo>
                    <a:pt x="72514" y="231360"/>
                    <a:pt x="71820" y="230617"/>
                    <a:pt x="71868" y="229731"/>
                  </a:cubicBezTo>
                  <a:cubicBezTo>
                    <a:pt x="71892" y="228869"/>
                    <a:pt x="72634" y="228174"/>
                    <a:pt x="73520" y="228222"/>
                  </a:cubicBezTo>
                  <a:cubicBezTo>
                    <a:pt x="84801" y="228462"/>
                    <a:pt x="95986" y="229108"/>
                    <a:pt x="107099" y="230498"/>
                  </a:cubicBezTo>
                  <a:cubicBezTo>
                    <a:pt x="111554" y="231072"/>
                    <a:pt x="116009" y="231743"/>
                    <a:pt x="120416" y="232557"/>
                  </a:cubicBezTo>
                  <a:cubicBezTo>
                    <a:pt x="127026" y="233779"/>
                    <a:pt x="133612" y="235336"/>
                    <a:pt x="140151" y="237084"/>
                  </a:cubicBezTo>
                  <a:cubicBezTo>
                    <a:pt x="141492" y="237468"/>
                    <a:pt x="152126" y="239719"/>
                    <a:pt x="158114" y="241707"/>
                  </a:cubicBezTo>
                  <a:cubicBezTo>
                    <a:pt x="160222" y="242378"/>
                    <a:pt x="161802" y="243097"/>
                    <a:pt x="162449" y="243647"/>
                  </a:cubicBezTo>
                  <a:cubicBezTo>
                    <a:pt x="162952" y="244055"/>
                    <a:pt x="163168" y="244510"/>
                    <a:pt x="163240" y="244893"/>
                  </a:cubicBezTo>
                  <a:cubicBezTo>
                    <a:pt x="163407" y="245707"/>
                    <a:pt x="162856" y="246522"/>
                    <a:pt x="162042" y="246689"/>
                  </a:cubicBezTo>
                  <a:cubicBezTo>
                    <a:pt x="161419" y="246809"/>
                    <a:pt x="160797" y="246522"/>
                    <a:pt x="160485" y="246019"/>
                  </a:cubicBezTo>
                  <a:lnTo>
                    <a:pt x="160509" y="245995"/>
                  </a:lnTo>
                  <a:cubicBezTo>
                    <a:pt x="160581" y="245923"/>
                    <a:pt x="160485" y="245851"/>
                    <a:pt x="160341" y="245779"/>
                  </a:cubicBezTo>
                  <a:cubicBezTo>
                    <a:pt x="160294" y="245683"/>
                    <a:pt x="160270" y="245588"/>
                    <a:pt x="160246" y="245492"/>
                  </a:cubicBezTo>
                  <a:cubicBezTo>
                    <a:pt x="160270" y="245540"/>
                    <a:pt x="160270" y="245659"/>
                    <a:pt x="160294" y="245755"/>
                  </a:cubicBezTo>
                  <a:cubicBezTo>
                    <a:pt x="160030" y="245659"/>
                    <a:pt x="159599" y="245564"/>
                    <a:pt x="159264" y="245444"/>
                  </a:cubicBezTo>
                  <a:cubicBezTo>
                    <a:pt x="157252" y="244701"/>
                    <a:pt x="153923" y="243887"/>
                    <a:pt x="150546" y="243144"/>
                  </a:cubicBezTo>
                  <a:cubicBezTo>
                    <a:pt x="145372" y="241995"/>
                    <a:pt x="140127" y="241037"/>
                    <a:pt x="139193" y="240821"/>
                  </a:cubicBezTo>
                  <a:cubicBezTo>
                    <a:pt x="132702" y="239216"/>
                    <a:pt x="126188" y="237923"/>
                    <a:pt x="119673" y="236773"/>
                  </a:cubicBezTo>
                  <a:cubicBezTo>
                    <a:pt x="115290" y="236007"/>
                    <a:pt x="110931" y="235312"/>
                    <a:pt x="106524" y="234689"/>
                  </a:cubicBezTo>
                  <a:cubicBezTo>
                    <a:pt x="95579" y="233108"/>
                    <a:pt x="84538" y="231983"/>
                    <a:pt x="73401" y="231384"/>
                  </a:cubicBezTo>
                  <a:close/>
                  <a:moveTo>
                    <a:pt x="160341" y="245779"/>
                  </a:moveTo>
                  <a:cubicBezTo>
                    <a:pt x="160389" y="245875"/>
                    <a:pt x="160413" y="245947"/>
                    <a:pt x="160485" y="246019"/>
                  </a:cubicBezTo>
                  <a:cubicBezTo>
                    <a:pt x="160389" y="246091"/>
                    <a:pt x="160341" y="245947"/>
                    <a:pt x="160294" y="245755"/>
                  </a:cubicBezTo>
                  <a:lnTo>
                    <a:pt x="160341" y="245779"/>
                  </a:lnTo>
                  <a:close/>
                  <a:moveTo>
                    <a:pt x="310464" y="293612"/>
                  </a:moveTo>
                  <a:cubicBezTo>
                    <a:pt x="310536" y="294187"/>
                    <a:pt x="310632" y="295672"/>
                    <a:pt x="310632" y="296103"/>
                  </a:cubicBezTo>
                  <a:cubicBezTo>
                    <a:pt x="310632" y="296414"/>
                    <a:pt x="310584" y="296606"/>
                    <a:pt x="310584" y="296654"/>
                  </a:cubicBezTo>
                  <a:cubicBezTo>
                    <a:pt x="310392" y="297229"/>
                    <a:pt x="310057" y="297468"/>
                    <a:pt x="309865" y="297588"/>
                  </a:cubicBezTo>
                  <a:cubicBezTo>
                    <a:pt x="309410" y="297828"/>
                    <a:pt x="308955" y="297876"/>
                    <a:pt x="308476" y="297636"/>
                  </a:cubicBezTo>
                  <a:cubicBezTo>
                    <a:pt x="308285" y="297540"/>
                    <a:pt x="307973" y="297396"/>
                    <a:pt x="307758" y="296965"/>
                  </a:cubicBezTo>
                  <a:cubicBezTo>
                    <a:pt x="307734" y="296917"/>
                    <a:pt x="307638" y="296774"/>
                    <a:pt x="307590" y="296534"/>
                  </a:cubicBezTo>
                  <a:lnTo>
                    <a:pt x="307566" y="296199"/>
                  </a:lnTo>
                  <a:cubicBezTo>
                    <a:pt x="307686" y="296199"/>
                    <a:pt x="307710" y="296031"/>
                    <a:pt x="307686" y="295768"/>
                  </a:cubicBezTo>
                  <a:cubicBezTo>
                    <a:pt x="307662" y="295792"/>
                    <a:pt x="307638" y="295816"/>
                    <a:pt x="307638" y="295840"/>
                  </a:cubicBezTo>
                  <a:cubicBezTo>
                    <a:pt x="307638" y="295864"/>
                    <a:pt x="307590" y="295911"/>
                    <a:pt x="307566" y="295959"/>
                  </a:cubicBezTo>
                  <a:cubicBezTo>
                    <a:pt x="307566" y="295816"/>
                    <a:pt x="307614" y="295672"/>
                    <a:pt x="307662" y="295552"/>
                  </a:cubicBezTo>
                  <a:cubicBezTo>
                    <a:pt x="307590" y="295049"/>
                    <a:pt x="307398" y="294402"/>
                    <a:pt x="307327" y="294091"/>
                  </a:cubicBezTo>
                  <a:lnTo>
                    <a:pt x="306129" y="289037"/>
                  </a:lnTo>
                  <a:cubicBezTo>
                    <a:pt x="305506" y="286642"/>
                    <a:pt x="304716" y="284295"/>
                    <a:pt x="303854" y="281971"/>
                  </a:cubicBezTo>
                  <a:cubicBezTo>
                    <a:pt x="302992" y="279648"/>
                    <a:pt x="302010" y="277348"/>
                    <a:pt x="300980" y="275097"/>
                  </a:cubicBezTo>
                  <a:cubicBezTo>
                    <a:pt x="299399" y="271552"/>
                    <a:pt x="297698" y="268390"/>
                    <a:pt x="295902" y="265444"/>
                  </a:cubicBezTo>
                  <a:cubicBezTo>
                    <a:pt x="293986" y="262258"/>
                    <a:pt x="291926" y="259336"/>
                    <a:pt x="289699" y="256558"/>
                  </a:cubicBezTo>
                  <a:cubicBezTo>
                    <a:pt x="285340" y="251121"/>
                    <a:pt x="280358" y="246186"/>
                    <a:pt x="274347" y="240797"/>
                  </a:cubicBezTo>
                  <a:cubicBezTo>
                    <a:pt x="273700" y="240222"/>
                    <a:pt x="273604" y="239216"/>
                    <a:pt x="274179" y="238570"/>
                  </a:cubicBezTo>
                  <a:cubicBezTo>
                    <a:pt x="274754" y="237899"/>
                    <a:pt x="275760" y="237827"/>
                    <a:pt x="276430" y="238378"/>
                  </a:cubicBezTo>
                  <a:cubicBezTo>
                    <a:pt x="282849" y="243671"/>
                    <a:pt x="288262" y="248462"/>
                    <a:pt x="292908" y="253923"/>
                  </a:cubicBezTo>
                  <a:cubicBezTo>
                    <a:pt x="295351" y="256797"/>
                    <a:pt x="297555" y="259839"/>
                    <a:pt x="299591" y="263240"/>
                  </a:cubicBezTo>
                  <a:cubicBezTo>
                    <a:pt x="301459" y="266330"/>
                    <a:pt x="303111" y="269732"/>
                    <a:pt x="304692" y="273468"/>
                  </a:cubicBezTo>
                  <a:cubicBezTo>
                    <a:pt x="305674" y="275863"/>
                    <a:pt x="306608" y="278282"/>
                    <a:pt x="307422" y="280726"/>
                  </a:cubicBezTo>
                  <a:cubicBezTo>
                    <a:pt x="308213" y="283193"/>
                    <a:pt x="308931" y="285708"/>
                    <a:pt x="309482" y="288247"/>
                  </a:cubicBezTo>
                  <a:lnTo>
                    <a:pt x="310464" y="293612"/>
                  </a:lnTo>
                  <a:close/>
                  <a:moveTo>
                    <a:pt x="328140" y="184868"/>
                  </a:moveTo>
                  <a:cubicBezTo>
                    <a:pt x="328068" y="184988"/>
                    <a:pt x="327948" y="185132"/>
                    <a:pt x="327876" y="185252"/>
                  </a:cubicBezTo>
                  <a:cubicBezTo>
                    <a:pt x="328068" y="185084"/>
                    <a:pt x="328307" y="184940"/>
                    <a:pt x="328571" y="184892"/>
                  </a:cubicBezTo>
                  <a:cubicBezTo>
                    <a:pt x="328547" y="184892"/>
                    <a:pt x="328499" y="184868"/>
                    <a:pt x="328451" y="184868"/>
                  </a:cubicBezTo>
                  <a:cubicBezTo>
                    <a:pt x="328523" y="184892"/>
                    <a:pt x="328667" y="184677"/>
                    <a:pt x="328667" y="184868"/>
                  </a:cubicBezTo>
                  <a:cubicBezTo>
                    <a:pt x="328858" y="184844"/>
                    <a:pt x="329026" y="184844"/>
                    <a:pt x="329194" y="184892"/>
                  </a:cubicBezTo>
                  <a:cubicBezTo>
                    <a:pt x="330032" y="185060"/>
                    <a:pt x="330559" y="185850"/>
                    <a:pt x="330391" y="186689"/>
                  </a:cubicBezTo>
                  <a:cubicBezTo>
                    <a:pt x="330367" y="186761"/>
                    <a:pt x="329888" y="187862"/>
                    <a:pt x="328523" y="187958"/>
                  </a:cubicBezTo>
                  <a:cubicBezTo>
                    <a:pt x="327541" y="188006"/>
                    <a:pt x="325122" y="188078"/>
                    <a:pt x="324882" y="188102"/>
                  </a:cubicBezTo>
                  <a:cubicBezTo>
                    <a:pt x="323733" y="188246"/>
                    <a:pt x="322607" y="188437"/>
                    <a:pt x="321505" y="188677"/>
                  </a:cubicBezTo>
                  <a:cubicBezTo>
                    <a:pt x="319781" y="189060"/>
                    <a:pt x="318104" y="189515"/>
                    <a:pt x="316428" y="189994"/>
                  </a:cubicBezTo>
                  <a:cubicBezTo>
                    <a:pt x="313602" y="190809"/>
                    <a:pt x="310656" y="191695"/>
                    <a:pt x="307686" y="192605"/>
                  </a:cubicBezTo>
                  <a:cubicBezTo>
                    <a:pt x="304836" y="193467"/>
                    <a:pt x="301962" y="194377"/>
                    <a:pt x="299183" y="195479"/>
                  </a:cubicBezTo>
                  <a:cubicBezTo>
                    <a:pt x="295471" y="196940"/>
                    <a:pt x="291902" y="198665"/>
                    <a:pt x="288837" y="200988"/>
                  </a:cubicBezTo>
                  <a:cubicBezTo>
                    <a:pt x="288166" y="201539"/>
                    <a:pt x="287160" y="201443"/>
                    <a:pt x="286609" y="200749"/>
                  </a:cubicBezTo>
                  <a:cubicBezTo>
                    <a:pt x="286058" y="200078"/>
                    <a:pt x="286154" y="199072"/>
                    <a:pt x="286825" y="198521"/>
                  </a:cubicBezTo>
                  <a:cubicBezTo>
                    <a:pt x="289962" y="195767"/>
                    <a:pt x="293651" y="193539"/>
                    <a:pt x="297627" y="191743"/>
                  </a:cubicBezTo>
                  <a:cubicBezTo>
                    <a:pt x="300477" y="190473"/>
                    <a:pt x="303447" y="189371"/>
                    <a:pt x="306440" y="188485"/>
                  </a:cubicBezTo>
                  <a:cubicBezTo>
                    <a:pt x="309482" y="187575"/>
                    <a:pt x="312524" y="186880"/>
                    <a:pt x="315422" y="186186"/>
                  </a:cubicBezTo>
                  <a:cubicBezTo>
                    <a:pt x="316931" y="185850"/>
                    <a:pt x="318416" y="185515"/>
                    <a:pt x="319949" y="185276"/>
                  </a:cubicBezTo>
                  <a:cubicBezTo>
                    <a:pt x="321481" y="185012"/>
                    <a:pt x="323038" y="184820"/>
                    <a:pt x="324595" y="184749"/>
                  </a:cubicBezTo>
                  <a:cubicBezTo>
                    <a:pt x="324835" y="184725"/>
                    <a:pt x="326990" y="184844"/>
                    <a:pt x="328140" y="184868"/>
                  </a:cubicBezTo>
                  <a:close/>
                  <a:moveTo>
                    <a:pt x="248432" y="148724"/>
                  </a:moveTo>
                  <a:cubicBezTo>
                    <a:pt x="248600" y="143000"/>
                    <a:pt x="248648" y="137251"/>
                    <a:pt x="248432" y="131766"/>
                  </a:cubicBezTo>
                  <a:cubicBezTo>
                    <a:pt x="248168" y="125658"/>
                    <a:pt x="247641" y="119910"/>
                    <a:pt x="246684" y="115023"/>
                  </a:cubicBezTo>
                  <a:cubicBezTo>
                    <a:pt x="246516" y="114185"/>
                    <a:pt x="247019" y="113371"/>
                    <a:pt x="247857" y="113203"/>
                  </a:cubicBezTo>
                  <a:cubicBezTo>
                    <a:pt x="248672" y="113011"/>
                    <a:pt x="249486" y="113538"/>
                    <a:pt x="249654" y="114353"/>
                  </a:cubicBezTo>
                  <a:cubicBezTo>
                    <a:pt x="250875" y="119359"/>
                    <a:pt x="251761" y="125251"/>
                    <a:pt x="252240" y="131551"/>
                  </a:cubicBezTo>
                  <a:cubicBezTo>
                    <a:pt x="252695" y="137131"/>
                    <a:pt x="252863" y="143000"/>
                    <a:pt x="252719" y="148844"/>
                  </a:cubicBezTo>
                  <a:cubicBezTo>
                    <a:pt x="252599" y="153539"/>
                    <a:pt x="252264" y="158209"/>
                    <a:pt x="251785" y="162641"/>
                  </a:cubicBezTo>
                  <a:cubicBezTo>
                    <a:pt x="250923" y="170569"/>
                    <a:pt x="249534" y="177755"/>
                    <a:pt x="247929" y="183120"/>
                  </a:cubicBezTo>
                  <a:cubicBezTo>
                    <a:pt x="247713" y="183982"/>
                    <a:pt x="246827" y="184461"/>
                    <a:pt x="245989" y="184246"/>
                  </a:cubicBezTo>
                  <a:cubicBezTo>
                    <a:pt x="245151" y="184006"/>
                    <a:pt x="244648" y="183120"/>
                    <a:pt x="244863" y="182282"/>
                  </a:cubicBezTo>
                  <a:cubicBezTo>
                    <a:pt x="246205" y="177012"/>
                    <a:pt x="247115" y="169970"/>
                    <a:pt x="247713" y="162257"/>
                  </a:cubicBezTo>
                  <a:cubicBezTo>
                    <a:pt x="248073" y="157898"/>
                    <a:pt x="248288" y="153323"/>
                    <a:pt x="248432" y="148724"/>
                  </a:cubicBezTo>
                  <a:close/>
                  <a:moveTo>
                    <a:pt x="254180" y="342762"/>
                  </a:moveTo>
                  <a:cubicBezTo>
                    <a:pt x="252767" y="360942"/>
                    <a:pt x="251114" y="379122"/>
                    <a:pt x="249438" y="397302"/>
                  </a:cubicBezTo>
                  <a:cubicBezTo>
                    <a:pt x="249103" y="400751"/>
                    <a:pt x="248719" y="404200"/>
                    <a:pt x="248312" y="407625"/>
                  </a:cubicBezTo>
                  <a:cubicBezTo>
                    <a:pt x="246684" y="421302"/>
                    <a:pt x="244552" y="434907"/>
                    <a:pt x="243235" y="448631"/>
                  </a:cubicBezTo>
                  <a:cubicBezTo>
                    <a:pt x="242899" y="452320"/>
                    <a:pt x="241391" y="458212"/>
                    <a:pt x="240959" y="463314"/>
                  </a:cubicBezTo>
                  <a:cubicBezTo>
                    <a:pt x="240768" y="465494"/>
                    <a:pt x="240768" y="467530"/>
                    <a:pt x="241247" y="469087"/>
                  </a:cubicBezTo>
                  <a:cubicBezTo>
                    <a:pt x="241486" y="469901"/>
                    <a:pt x="241031" y="470763"/>
                    <a:pt x="240217" y="471003"/>
                  </a:cubicBezTo>
                  <a:cubicBezTo>
                    <a:pt x="239403" y="471242"/>
                    <a:pt x="238564" y="470787"/>
                    <a:pt x="238325" y="469973"/>
                  </a:cubicBezTo>
                  <a:cubicBezTo>
                    <a:pt x="237750" y="468105"/>
                    <a:pt x="237654" y="465685"/>
                    <a:pt x="237822" y="463075"/>
                  </a:cubicBezTo>
                  <a:cubicBezTo>
                    <a:pt x="238181" y="457973"/>
                    <a:pt x="239594" y="452057"/>
                    <a:pt x="239905" y="448320"/>
                  </a:cubicBezTo>
                  <a:cubicBezTo>
                    <a:pt x="240193" y="444871"/>
                    <a:pt x="240528" y="441446"/>
                    <a:pt x="240887" y="437997"/>
                  </a:cubicBezTo>
                  <a:cubicBezTo>
                    <a:pt x="242349" y="424296"/>
                    <a:pt x="244312" y="410667"/>
                    <a:pt x="245462" y="396942"/>
                  </a:cubicBezTo>
                  <a:cubicBezTo>
                    <a:pt x="246396" y="386044"/>
                    <a:pt x="247258" y="375146"/>
                    <a:pt x="248145" y="364223"/>
                  </a:cubicBezTo>
                  <a:cubicBezTo>
                    <a:pt x="248623" y="358379"/>
                    <a:pt x="249079" y="352535"/>
                    <a:pt x="249534" y="346690"/>
                  </a:cubicBezTo>
                  <a:cubicBezTo>
                    <a:pt x="249438" y="347145"/>
                    <a:pt x="249031" y="347864"/>
                    <a:pt x="248216" y="348583"/>
                  </a:cubicBezTo>
                  <a:cubicBezTo>
                    <a:pt x="247067" y="349565"/>
                    <a:pt x="245055" y="350834"/>
                    <a:pt x="244264" y="351768"/>
                  </a:cubicBezTo>
                  <a:lnTo>
                    <a:pt x="234972" y="362834"/>
                  </a:lnTo>
                  <a:cubicBezTo>
                    <a:pt x="232241" y="365996"/>
                    <a:pt x="229631" y="369206"/>
                    <a:pt x="227044" y="372415"/>
                  </a:cubicBezTo>
                  <a:cubicBezTo>
                    <a:pt x="224457" y="375673"/>
                    <a:pt x="221919" y="378930"/>
                    <a:pt x="219524" y="382284"/>
                  </a:cubicBezTo>
                  <a:cubicBezTo>
                    <a:pt x="216338" y="386739"/>
                    <a:pt x="213320" y="391338"/>
                    <a:pt x="210614" y="396200"/>
                  </a:cubicBezTo>
                  <a:cubicBezTo>
                    <a:pt x="210207" y="396990"/>
                    <a:pt x="209249" y="397278"/>
                    <a:pt x="208482" y="396870"/>
                  </a:cubicBezTo>
                  <a:cubicBezTo>
                    <a:pt x="207692" y="396463"/>
                    <a:pt x="207404" y="395505"/>
                    <a:pt x="207812" y="394739"/>
                  </a:cubicBezTo>
                  <a:cubicBezTo>
                    <a:pt x="210997" y="388296"/>
                    <a:pt x="214566" y="382260"/>
                    <a:pt x="218613" y="376511"/>
                  </a:cubicBezTo>
                  <a:cubicBezTo>
                    <a:pt x="220649" y="373637"/>
                    <a:pt x="222781" y="370834"/>
                    <a:pt x="225008" y="368104"/>
                  </a:cubicBezTo>
                  <a:cubicBezTo>
                    <a:pt x="227236" y="365397"/>
                    <a:pt x="229559" y="362762"/>
                    <a:pt x="231954" y="360152"/>
                  </a:cubicBezTo>
                  <a:lnTo>
                    <a:pt x="241702" y="349493"/>
                  </a:lnTo>
                  <a:cubicBezTo>
                    <a:pt x="242588" y="348535"/>
                    <a:pt x="244791" y="347241"/>
                    <a:pt x="246061" y="346259"/>
                  </a:cubicBezTo>
                  <a:cubicBezTo>
                    <a:pt x="246037" y="346068"/>
                    <a:pt x="246013" y="345876"/>
                    <a:pt x="246061" y="345660"/>
                  </a:cubicBezTo>
                  <a:cubicBezTo>
                    <a:pt x="246205" y="344846"/>
                    <a:pt x="247019" y="344295"/>
                    <a:pt x="247833" y="344439"/>
                  </a:cubicBezTo>
                  <a:cubicBezTo>
                    <a:pt x="248623" y="344559"/>
                    <a:pt x="249031" y="344942"/>
                    <a:pt x="249270" y="345253"/>
                  </a:cubicBezTo>
                  <a:cubicBezTo>
                    <a:pt x="249534" y="345612"/>
                    <a:pt x="249605" y="346044"/>
                    <a:pt x="249558" y="346523"/>
                  </a:cubicBezTo>
                  <a:cubicBezTo>
                    <a:pt x="249965" y="341517"/>
                    <a:pt x="250372" y="336511"/>
                    <a:pt x="250755" y="331505"/>
                  </a:cubicBezTo>
                  <a:cubicBezTo>
                    <a:pt x="251905" y="316965"/>
                    <a:pt x="253031" y="302426"/>
                    <a:pt x="254036" y="287863"/>
                  </a:cubicBezTo>
                  <a:cubicBezTo>
                    <a:pt x="254803" y="276941"/>
                    <a:pt x="254683" y="265875"/>
                    <a:pt x="255186" y="254881"/>
                  </a:cubicBezTo>
                  <a:cubicBezTo>
                    <a:pt x="255402" y="250115"/>
                    <a:pt x="255713" y="245348"/>
                    <a:pt x="256288" y="240629"/>
                  </a:cubicBezTo>
                  <a:cubicBezTo>
                    <a:pt x="256384" y="239767"/>
                    <a:pt x="257174" y="239144"/>
                    <a:pt x="258036" y="239240"/>
                  </a:cubicBezTo>
                  <a:cubicBezTo>
                    <a:pt x="258922" y="239336"/>
                    <a:pt x="259545" y="240126"/>
                    <a:pt x="259449" y="240989"/>
                  </a:cubicBezTo>
                  <a:cubicBezTo>
                    <a:pt x="258970" y="245635"/>
                    <a:pt x="258707" y="250306"/>
                    <a:pt x="258563" y="255001"/>
                  </a:cubicBezTo>
                  <a:cubicBezTo>
                    <a:pt x="258228" y="266043"/>
                    <a:pt x="258491" y="277157"/>
                    <a:pt x="257868" y="288103"/>
                  </a:cubicBezTo>
                  <a:cubicBezTo>
                    <a:pt x="256767" y="306331"/>
                    <a:pt x="255593" y="324558"/>
                    <a:pt x="254180" y="342762"/>
                  </a:cubicBezTo>
                  <a:close/>
                  <a:moveTo>
                    <a:pt x="273700" y="393014"/>
                  </a:moveTo>
                  <a:cubicBezTo>
                    <a:pt x="273891" y="393805"/>
                    <a:pt x="276550" y="403457"/>
                    <a:pt x="276933" y="407314"/>
                  </a:cubicBezTo>
                  <a:cubicBezTo>
                    <a:pt x="277029" y="408439"/>
                    <a:pt x="276909" y="409254"/>
                    <a:pt x="276718" y="409613"/>
                  </a:cubicBezTo>
                  <a:cubicBezTo>
                    <a:pt x="276478" y="410068"/>
                    <a:pt x="276167" y="410356"/>
                    <a:pt x="275808" y="410475"/>
                  </a:cubicBezTo>
                  <a:cubicBezTo>
                    <a:pt x="275017" y="410787"/>
                    <a:pt x="274131" y="410380"/>
                    <a:pt x="273820" y="409613"/>
                  </a:cubicBezTo>
                  <a:cubicBezTo>
                    <a:pt x="273676" y="409230"/>
                    <a:pt x="273700" y="408823"/>
                    <a:pt x="273844" y="408463"/>
                  </a:cubicBezTo>
                  <a:cubicBezTo>
                    <a:pt x="273844" y="408487"/>
                    <a:pt x="273867" y="408487"/>
                    <a:pt x="273891" y="408487"/>
                  </a:cubicBezTo>
                  <a:cubicBezTo>
                    <a:pt x="273987" y="408511"/>
                    <a:pt x="273987" y="408392"/>
                    <a:pt x="273963" y="408248"/>
                  </a:cubicBezTo>
                  <a:cubicBezTo>
                    <a:pt x="273915" y="408080"/>
                    <a:pt x="273844" y="407865"/>
                    <a:pt x="273820" y="407697"/>
                  </a:cubicBezTo>
                  <a:cubicBezTo>
                    <a:pt x="273269" y="403984"/>
                    <a:pt x="270251" y="394763"/>
                    <a:pt x="270012" y="393996"/>
                  </a:cubicBezTo>
                  <a:cubicBezTo>
                    <a:pt x="268359" y="388248"/>
                    <a:pt x="266539" y="382523"/>
                    <a:pt x="264694" y="376774"/>
                  </a:cubicBezTo>
                  <a:cubicBezTo>
                    <a:pt x="263473" y="372966"/>
                    <a:pt x="262251" y="369158"/>
                    <a:pt x="260958" y="365373"/>
                  </a:cubicBezTo>
                  <a:cubicBezTo>
                    <a:pt x="258827" y="359026"/>
                    <a:pt x="256599" y="352726"/>
                    <a:pt x="254132" y="346547"/>
                  </a:cubicBezTo>
                  <a:cubicBezTo>
                    <a:pt x="253797" y="345732"/>
                    <a:pt x="254180" y="344798"/>
                    <a:pt x="254971" y="344463"/>
                  </a:cubicBezTo>
                  <a:cubicBezTo>
                    <a:pt x="255785" y="344104"/>
                    <a:pt x="256719" y="344487"/>
                    <a:pt x="257054" y="345301"/>
                  </a:cubicBezTo>
                  <a:cubicBezTo>
                    <a:pt x="260527" y="352990"/>
                    <a:pt x="263736" y="360798"/>
                    <a:pt x="266539" y="368750"/>
                  </a:cubicBezTo>
                  <a:cubicBezTo>
                    <a:pt x="267664" y="371936"/>
                    <a:pt x="268718" y="375146"/>
                    <a:pt x="269676" y="378379"/>
                  </a:cubicBezTo>
                  <a:cubicBezTo>
                    <a:pt x="271161" y="383218"/>
                    <a:pt x="272454" y="388128"/>
                    <a:pt x="273700" y="393014"/>
                  </a:cubicBezTo>
                  <a:close/>
                  <a:moveTo>
                    <a:pt x="289268" y="339864"/>
                  </a:moveTo>
                  <a:cubicBezTo>
                    <a:pt x="292884" y="348511"/>
                    <a:pt x="296238" y="357301"/>
                    <a:pt x="300788" y="365445"/>
                  </a:cubicBezTo>
                  <a:cubicBezTo>
                    <a:pt x="301219" y="366164"/>
                    <a:pt x="300980" y="367098"/>
                    <a:pt x="300237" y="367529"/>
                  </a:cubicBezTo>
                  <a:cubicBezTo>
                    <a:pt x="299519" y="367960"/>
                    <a:pt x="298585" y="367697"/>
                    <a:pt x="298153" y="366978"/>
                  </a:cubicBezTo>
                  <a:cubicBezTo>
                    <a:pt x="292453" y="357565"/>
                    <a:pt x="288190" y="347241"/>
                    <a:pt x="283592" y="337205"/>
                  </a:cubicBezTo>
                  <a:cubicBezTo>
                    <a:pt x="282370" y="334570"/>
                    <a:pt x="281125" y="331936"/>
                    <a:pt x="279831" y="329349"/>
                  </a:cubicBezTo>
                  <a:cubicBezTo>
                    <a:pt x="277915" y="325469"/>
                    <a:pt x="275855" y="321684"/>
                    <a:pt x="273508" y="318067"/>
                  </a:cubicBezTo>
                  <a:cubicBezTo>
                    <a:pt x="269485" y="311840"/>
                    <a:pt x="264623" y="306067"/>
                    <a:pt x="258132" y="301253"/>
                  </a:cubicBezTo>
                  <a:cubicBezTo>
                    <a:pt x="257437" y="300726"/>
                    <a:pt x="257270" y="299744"/>
                    <a:pt x="257773" y="299025"/>
                  </a:cubicBezTo>
                  <a:cubicBezTo>
                    <a:pt x="258276" y="298307"/>
                    <a:pt x="259282" y="298139"/>
                    <a:pt x="260000" y="298666"/>
                  </a:cubicBezTo>
                  <a:cubicBezTo>
                    <a:pt x="269413" y="305157"/>
                    <a:pt x="275999" y="313445"/>
                    <a:pt x="281149" y="322618"/>
                  </a:cubicBezTo>
                  <a:cubicBezTo>
                    <a:pt x="284238" y="328127"/>
                    <a:pt x="286801" y="333972"/>
                    <a:pt x="289268" y="339864"/>
                  </a:cubicBezTo>
                  <a:close/>
                  <a:moveTo>
                    <a:pt x="305746" y="311696"/>
                  </a:moveTo>
                  <a:cubicBezTo>
                    <a:pt x="306416" y="312175"/>
                    <a:pt x="306584" y="313133"/>
                    <a:pt x="306105" y="313804"/>
                  </a:cubicBezTo>
                  <a:cubicBezTo>
                    <a:pt x="305602" y="314498"/>
                    <a:pt x="304668" y="314666"/>
                    <a:pt x="303974" y="314163"/>
                  </a:cubicBezTo>
                  <a:cubicBezTo>
                    <a:pt x="302369" y="313085"/>
                    <a:pt x="300812" y="311145"/>
                    <a:pt x="299351" y="308846"/>
                  </a:cubicBezTo>
                  <a:cubicBezTo>
                    <a:pt x="296597" y="304534"/>
                    <a:pt x="294154" y="298834"/>
                    <a:pt x="291998" y="295911"/>
                  </a:cubicBezTo>
                  <a:cubicBezTo>
                    <a:pt x="289531" y="292486"/>
                    <a:pt x="286897" y="289253"/>
                    <a:pt x="284190" y="286067"/>
                  </a:cubicBezTo>
                  <a:cubicBezTo>
                    <a:pt x="282394" y="283935"/>
                    <a:pt x="280550" y="281827"/>
                    <a:pt x="278658" y="279768"/>
                  </a:cubicBezTo>
                  <a:cubicBezTo>
                    <a:pt x="273963" y="274594"/>
                    <a:pt x="269006" y="269636"/>
                    <a:pt x="263856" y="264773"/>
                  </a:cubicBezTo>
                  <a:cubicBezTo>
                    <a:pt x="263186" y="264199"/>
                    <a:pt x="263138" y="263193"/>
                    <a:pt x="263736" y="262522"/>
                  </a:cubicBezTo>
                  <a:cubicBezTo>
                    <a:pt x="264311" y="261875"/>
                    <a:pt x="265317" y="261827"/>
                    <a:pt x="265964" y="262402"/>
                  </a:cubicBezTo>
                  <a:cubicBezTo>
                    <a:pt x="269892" y="265755"/>
                    <a:pt x="273748" y="269157"/>
                    <a:pt x="277436" y="272702"/>
                  </a:cubicBezTo>
                  <a:cubicBezTo>
                    <a:pt x="279903" y="275073"/>
                    <a:pt x="282322" y="277516"/>
                    <a:pt x="284645" y="280055"/>
                  </a:cubicBezTo>
                  <a:cubicBezTo>
                    <a:pt x="286561" y="282187"/>
                    <a:pt x="288430" y="284366"/>
                    <a:pt x="290202" y="286618"/>
                  </a:cubicBezTo>
                  <a:cubicBezTo>
                    <a:pt x="291998" y="288869"/>
                    <a:pt x="293675" y="291193"/>
                    <a:pt x="295303" y="293588"/>
                  </a:cubicBezTo>
                  <a:cubicBezTo>
                    <a:pt x="297363" y="296678"/>
                    <a:pt x="299638" y="302570"/>
                    <a:pt x="302249" y="307097"/>
                  </a:cubicBezTo>
                  <a:cubicBezTo>
                    <a:pt x="303351" y="309037"/>
                    <a:pt x="304476" y="310738"/>
                    <a:pt x="305746" y="311696"/>
                  </a:cubicBezTo>
                  <a:close/>
                  <a:moveTo>
                    <a:pt x="214757" y="332630"/>
                  </a:moveTo>
                  <a:cubicBezTo>
                    <a:pt x="210470" y="337397"/>
                    <a:pt x="206351" y="342307"/>
                    <a:pt x="202543" y="347457"/>
                  </a:cubicBezTo>
                  <a:cubicBezTo>
                    <a:pt x="202040" y="348175"/>
                    <a:pt x="201058" y="348343"/>
                    <a:pt x="200339" y="347840"/>
                  </a:cubicBezTo>
                  <a:cubicBezTo>
                    <a:pt x="199620" y="347337"/>
                    <a:pt x="199453" y="346331"/>
                    <a:pt x="199956" y="345612"/>
                  </a:cubicBezTo>
                  <a:cubicBezTo>
                    <a:pt x="204506" y="338858"/>
                    <a:pt x="209536" y="332415"/>
                    <a:pt x="214949" y="326283"/>
                  </a:cubicBezTo>
                  <a:cubicBezTo>
                    <a:pt x="217104" y="323840"/>
                    <a:pt x="219308" y="321469"/>
                    <a:pt x="221583" y="319121"/>
                  </a:cubicBezTo>
                  <a:cubicBezTo>
                    <a:pt x="224984" y="315624"/>
                    <a:pt x="228553" y="312295"/>
                    <a:pt x="232122" y="308965"/>
                  </a:cubicBezTo>
                  <a:cubicBezTo>
                    <a:pt x="233726" y="307480"/>
                    <a:pt x="235355" y="306043"/>
                    <a:pt x="237032" y="304630"/>
                  </a:cubicBezTo>
                  <a:cubicBezTo>
                    <a:pt x="239522" y="302498"/>
                    <a:pt x="242061" y="300438"/>
                    <a:pt x="244600" y="298402"/>
                  </a:cubicBezTo>
                  <a:cubicBezTo>
                    <a:pt x="245342" y="297804"/>
                    <a:pt x="246588" y="297205"/>
                    <a:pt x="247857" y="296654"/>
                  </a:cubicBezTo>
                  <a:cubicBezTo>
                    <a:pt x="248648" y="296319"/>
                    <a:pt x="249462" y="296007"/>
                    <a:pt x="249989" y="295672"/>
                  </a:cubicBezTo>
                  <a:cubicBezTo>
                    <a:pt x="249845" y="295145"/>
                    <a:pt x="249941" y="294570"/>
                    <a:pt x="250324" y="294163"/>
                  </a:cubicBezTo>
                  <a:cubicBezTo>
                    <a:pt x="250899" y="293540"/>
                    <a:pt x="251857" y="293516"/>
                    <a:pt x="252480" y="294091"/>
                  </a:cubicBezTo>
                  <a:cubicBezTo>
                    <a:pt x="253007" y="294546"/>
                    <a:pt x="253222" y="295049"/>
                    <a:pt x="253294" y="295504"/>
                  </a:cubicBezTo>
                  <a:cubicBezTo>
                    <a:pt x="253438" y="296223"/>
                    <a:pt x="253174" y="297013"/>
                    <a:pt x="252432" y="297732"/>
                  </a:cubicBezTo>
                  <a:cubicBezTo>
                    <a:pt x="251857" y="298259"/>
                    <a:pt x="250875" y="298810"/>
                    <a:pt x="249821" y="299337"/>
                  </a:cubicBezTo>
                  <a:cubicBezTo>
                    <a:pt x="248695" y="299887"/>
                    <a:pt x="247450" y="300438"/>
                    <a:pt x="246803" y="301013"/>
                  </a:cubicBezTo>
                  <a:cubicBezTo>
                    <a:pt x="244768" y="302786"/>
                    <a:pt x="242756" y="304582"/>
                    <a:pt x="240744" y="306403"/>
                  </a:cubicBezTo>
                  <a:cubicBezTo>
                    <a:pt x="238756" y="308199"/>
                    <a:pt x="236792" y="310019"/>
                    <a:pt x="234876" y="311888"/>
                  </a:cubicBezTo>
                  <a:cubicBezTo>
                    <a:pt x="231427" y="315241"/>
                    <a:pt x="228050" y="318690"/>
                    <a:pt x="224673" y="322139"/>
                  </a:cubicBezTo>
                  <a:cubicBezTo>
                    <a:pt x="221296" y="325588"/>
                    <a:pt x="217967" y="329061"/>
                    <a:pt x="214757" y="332630"/>
                  </a:cubicBezTo>
                  <a:close/>
                  <a:moveTo>
                    <a:pt x="240504" y="401493"/>
                  </a:moveTo>
                  <a:lnTo>
                    <a:pt x="237439" y="405877"/>
                  </a:lnTo>
                  <a:cubicBezTo>
                    <a:pt x="236385" y="407338"/>
                    <a:pt x="235403" y="408823"/>
                    <a:pt x="234325" y="410260"/>
                  </a:cubicBezTo>
                  <a:cubicBezTo>
                    <a:pt x="233343" y="411601"/>
                    <a:pt x="232313" y="412919"/>
                    <a:pt x="231283" y="414236"/>
                  </a:cubicBezTo>
                  <a:cubicBezTo>
                    <a:pt x="229750" y="416200"/>
                    <a:pt x="228194" y="418140"/>
                    <a:pt x="226709" y="420176"/>
                  </a:cubicBezTo>
                  <a:cubicBezTo>
                    <a:pt x="226230" y="420895"/>
                    <a:pt x="225248" y="421110"/>
                    <a:pt x="224529" y="420631"/>
                  </a:cubicBezTo>
                  <a:cubicBezTo>
                    <a:pt x="223787" y="420152"/>
                    <a:pt x="223571" y="419170"/>
                    <a:pt x="224050" y="418428"/>
                  </a:cubicBezTo>
                  <a:cubicBezTo>
                    <a:pt x="225559" y="415793"/>
                    <a:pt x="227092" y="413182"/>
                    <a:pt x="228792" y="410667"/>
                  </a:cubicBezTo>
                  <a:cubicBezTo>
                    <a:pt x="229463" y="409661"/>
                    <a:pt x="230158" y="408655"/>
                    <a:pt x="230876" y="407697"/>
                  </a:cubicBezTo>
                  <a:cubicBezTo>
                    <a:pt x="231954" y="406260"/>
                    <a:pt x="233128" y="404871"/>
                    <a:pt x="234277" y="403457"/>
                  </a:cubicBezTo>
                  <a:lnTo>
                    <a:pt x="237798" y="399409"/>
                  </a:lnTo>
                  <a:cubicBezTo>
                    <a:pt x="237846" y="399362"/>
                    <a:pt x="238828" y="398667"/>
                    <a:pt x="239235" y="398140"/>
                  </a:cubicBezTo>
                  <a:cubicBezTo>
                    <a:pt x="239427" y="397900"/>
                    <a:pt x="239522" y="397685"/>
                    <a:pt x="239355" y="397565"/>
                  </a:cubicBezTo>
                  <a:cubicBezTo>
                    <a:pt x="239666" y="396775"/>
                    <a:pt x="240528" y="396391"/>
                    <a:pt x="241319" y="396703"/>
                  </a:cubicBezTo>
                  <a:cubicBezTo>
                    <a:pt x="241869" y="396870"/>
                    <a:pt x="242324" y="397350"/>
                    <a:pt x="242301" y="398260"/>
                  </a:cubicBezTo>
                  <a:cubicBezTo>
                    <a:pt x="242301" y="398403"/>
                    <a:pt x="242205" y="398739"/>
                    <a:pt x="241989" y="399170"/>
                  </a:cubicBezTo>
                  <a:cubicBezTo>
                    <a:pt x="241630" y="399817"/>
                    <a:pt x="240552" y="401421"/>
                    <a:pt x="240504" y="401493"/>
                  </a:cubicBezTo>
                  <a:close/>
                  <a:moveTo>
                    <a:pt x="239259" y="398020"/>
                  </a:moveTo>
                  <a:cubicBezTo>
                    <a:pt x="239259" y="398044"/>
                    <a:pt x="239259" y="398068"/>
                    <a:pt x="239235" y="398092"/>
                  </a:cubicBezTo>
                  <a:lnTo>
                    <a:pt x="239259" y="397948"/>
                  </a:lnTo>
                  <a:cubicBezTo>
                    <a:pt x="239259" y="397972"/>
                    <a:pt x="239259" y="397996"/>
                    <a:pt x="239259" y="398020"/>
                  </a:cubicBezTo>
                  <a:close/>
                  <a:moveTo>
                    <a:pt x="239235" y="398092"/>
                  </a:moveTo>
                  <a:lnTo>
                    <a:pt x="239235" y="398140"/>
                  </a:lnTo>
                  <a:lnTo>
                    <a:pt x="239235" y="398092"/>
                  </a:lnTo>
                  <a:cubicBezTo>
                    <a:pt x="239235" y="398116"/>
                    <a:pt x="239235" y="398092"/>
                    <a:pt x="239235" y="398092"/>
                  </a:cubicBezTo>
                  <a:close/>
                  <a:moveTo>
                    <a:pt x="231642" y="180940"/>
                  </a:moveTo>
                  <a:lnTo>
                    <a:pt x="231571" y="180820"/>
                  </a:lnTo>
                  <a:cubicBezTo>
                    <a:pt x="231738" y="180820"/>
                    <a:pt x="231858" y="180868"/>
                    <a:pt x="231810" y="180988"/>
                  </a:cubicBezTo>
                  <a:lnTo>
                    <a:pt x="231642" y="180940"/>
                  </a:lnTo>
                  <a:close/>
                  <a:moveTo>
                    <a:pt x="166161" y="92604"/>
                  </a:moveTo>
                  <a:cubicBezTo>
                    <a:pt x="166209" y="92772"/>
                    <a:pt x="166281" y="92915"/>
                    <a:pt x="166377" y="93059"/>
                  </a:cubicBezTo>
                  <a:cubicBezTo>
                    <a:pt x="166209" y="93203"/>
                    <a:pt x="166161" y="92868"/>
                    <a:pt x="166138" y="92604"/>
                  </a:cubicBezTo>
                  <a:lnTo>
                    <a:pt x="166161" y="92604"/>
                  </a:lnTo>
                  <a:close/>
                  <a:moveTo>
                    <a:pt x="146378" y="78257"/>
                  </a:moveTo>
                  <a:cubicBezTo>
                    <a:pt x="152773" y="81682"/>
                    <a:pt x="158521" y="84796"/>
                    <a:pt x="162569" y="87071"/>
                  </a:cubicBezTo>
                  <a:cubicBezTo>
                    <a:pt x="157084" y="78951"/>
                    <a:pt x="151623" y="70831"/>
                    <a:pt x="145995" y="62831"/>
                  </a:cubicBezTo>
                  <a:cubicBezTo>
                    <a:pt x="134020" y="45753"/>
                    <a:pt x="121613" y="29082"/>
                    <a:pt x="108249" y="13418"/>
                  </a:cubicBezTo>
                  <a:cubicBezTo>
                    <a:pt x="107674" y="12747"/>
                    <a:pt x="107746" y="11741"/>
                    <a:pt x="108416" y="11166"/>
                  </a:cubicBezTo>
                  <a:cubicBezTo>
                    <a:pt x="109087" y="10591"/>
                    <a:pt x="110093" y="10663"/>
                    <a:pt x="110644" y="11334"/>
                  </a:cubicBezTo>
                  <a:cubicBezTo>
                    <a:pt x="124320" y="26879"/>
                    <a:pt x="137109" y="43430"/>
                    <a:pt x="149324" y="60460"/>
                  </a:cubicBezTo>
                  <a:cubicBezTo>
                    <a:pt x="153899" y="66855"/>
                    <a:pt x="158306" y="73346"/>
                    <a:pt x="162736" y="79837"/>
                  </a:cubicBezTo>
                  <a:cubicBezTo>
                    <a:pt x="161826" y="76029"/>
                    <a:pt x="160653" y="71789"/>
                    <a:pt x="159120" y="67023"/>
                  </a:cubicBezTo>
                  <a:cubicBezTo>
                    <a:pt x="158042" y="63789"/>
                    <a:pt x="156893" y="60436"/>
                    <a:pt x="155719" y="57083"/>
                  </a:cubicBezTo>
                  <a:lnTo>
                    <a:pt x="149923" y="40484"/>
                  </a:lnTo>
                  <a:cubicBezTo>
                    <a:pt x="146857" y="31861"/>
                    <a:pt x="144534" y="25609"/>
                    <a:pt x="144534" y="25609"/>
                  </a:cubicBezTo>
                  <a:cubicBezTo>
                    <a:pt x="144223" y="24795"/>
                    <a:pt x="144606" y="23861"/>
                    <a:pt x="145420" y="23525"/>
                  </a:cubicBezTo>
                  <a:cubicBezTo>
                    <a:pt x="146234" y="23190"/>
                    <a:pt x="147145" y="23597"/>
                    <a:pt x="147480" y="24412"/>
                  </a:cubicBezTo>
                  <a:cubicBezTo>
                    <a:pt x="147480" y="24412"/>
                    <a:pt x="151647" y="33729"/>
                    <a:pt x="156102" y="45466"/>
                  </a:cubicBezTo>
                  <a:cubicBezTo>
                    <a:pt x="156988" y="47765"/>
                    <a:pt x="157851" y="50160"/>
                    <a:pt x="158689" y="52580"/>
                  </a:cubicBezTo>
                  <a:cubicBezTo>
                    <a:pt x="159527" y="54975"/>
                    <a:pt x="160317" y="57394"/>
                    <a:pt x="161084" y="59813"/>
                  </a:cubicBezTo>
                  <a:cubicBezTo>
                    <a:pt x="164054" y="69346"/>
                    <a:pt x="166377" y="78664"/>
                    <a:pt x="166904" y="84652"/>
                  </a:cubicBezTo>
                  <a:cubicBezTo>
                    <a:pt x="166928" y="84915"/>
                    <a:pt x="166569" y="84963"/>
                    <a:pt x="166473" y="85203"/>
                  </a:cubicBezTo>
                  <a:cubicBezTo>
                    <a:pt x="167862" y="87239"/>
                    <a:pt x="169299" y="89227"/>
                    <a:pt x="170664" y="91263"/>
                  </a:cubicBezTo>
                  <a:cubicBezTo>
                    <a:pt x="175574" y="98592"/>
                    <a:pt x="180388" y="105826"/>
                    <a:pt x="185226" y="113155"/>
                  </a:cubicBezTo>
                  <a:cubicBezTo>
                    <a:pt x="185130" y="110999"/>
                    <a:pt x="185059" y="107718"/>
                    <a:pt x="185011" y="106089"/>
                  </a:cubicBezTo>
                  <a:cubicBezTo>
                    <a:pt x="184915" y="103766"/>
                    <a:pt x="184795" y="101418"/>
                    <a:pt x="184627" y="99071"/>
                  </a:cubicBezTo>
                  <a:cubicBezTo>
                    <a:pt x="184388" y="95574"/>
                    <a:pt x="184100" y="92053"/>
                    <a:pt x="183765" y="88556"/>
                  </a:cubicBezTo>
                  <a:cubicBezTo>
                    <a:pt x="183430" y="84508"/>
                    <a:pt x="182927" y="80388"/>
                    <a:pt x="182352" y="76245"/>
                  </a:cubicBezTo>
                  <a:cubicBezTo>
                    <a:pt x="181825" y="72197"/>
                    <a:pt x="181203" y="68101"/>
                    <a:pt x="180460" y="64029"/>
                  </a:cubicBezTo>
                  <a:cubicBezTo>
                    <a:pt x="179023" y="55837"/>
                    <a:pt x="177155" y="47693"/>
                    <a:pt x="174712" y="40005"/>
                  </a:cubicBezTo>
                  <a:cubicBezTo>
                    <a:pt x="174424" y="39166"/>
                    <a:pt x="174856" y="38256"/>
                    <a:pt x="175694" y="37969"/>
                  </a:cubicBezTo>
                  <a:cubicBezTo>
                    <a:pt x="176532" y="37705"/>
                    <a:pt x="177418" y="38136"/>
                    <a:pt x="177706" y="38975"/>
                  </a:cubicBezTo>
                  <a:cubicBezTo>
                    <a:pt x="180508" y="46735"/>
                    <a:pt x="182831" y="54927"/>
                    <a:pt x="184532" y="63262"/>
                  </a:cubicBezTo>
                  <a:cubicBezTo>
                    <a:pt x="185370" y="67382"/>
                    <a:pt x="186088" y="71550"/>
                    <a:pt x="186615" y="75694"/>
                  </a:cubicBezTo>
                  <a:cubicBezTo>
                    <a:pt x="187190" y="79909"/>
                    <a:pt x="187549" y="84101"/>
                    <a:pt x="187837" y="88245"/>
                  </a:cubicBezTo>
                  <a:cubicBezTo>
                    <a:pt x="188028" y="91191"/>
                    <a:pt x="188196" y="94161"/>
                    <a:pt x="188292" y="97131"/>
                  </a:cubicBezTo>
                  <a:cubicBezTo>
                    <a:pt x="188412" y="100101"/>
                    <a:pt x="188459" y="103071"/>
                    <a:pt x="188459" y="106041"/>
                  </a:cubicBezTo>
                  <a:cubicBezTo>
                    <a:pt x="188459" y="107814"/>
                    <a:pt x="188340" y="111886"/>
                    <a:pt x="188364" y="113850"/>
                  </a:cubicBezTo>
                  <a:cubicBezTo>
                    <a:pt x="188483" y="114113"/>
                    <a:pt x="188555" y="114401"/>
                    <a:pt x="188507" y="114688"/>
                  </a:cubicBezTo>
                  <a:cubicBezTo>
                    <a:pt x="188412" y="115981"/>
                    <a:pt x="187741" y="116341"/>
                    <a:pt x="187430" y="116461"/>
                  </a:cubicBezTo>
                  <a:cubicBezTo>
                    <a:pt x="192172" y="123646"/>
                    <a:pt x="196962" y="130904"/>
                    <a:pt x="201752" y="137994"/>
                  </a:cubicBezTo>
                  <a:cubicBezTo>
                    <a:pt x="203309" y="140317"/>
                    <a:pt x="204890" y="142616"/>
                    <a:pt x="206494" y="144916"/>
                  </a:cubicBezTo>
                  <a:cubicBezTo>
                    <a:pt x="208267" y="147455"/>
                    <a:pt x="210039" y="149970"/>
                    <a:pt x="211811" y="152485"/>
                  </a:cubicBezTo>
                  <a:cubicBezTo>
                    <a:pt x="211979" y="146736"/>
                    <a:pt x="212338" y="133802"/>
                    <a:pt x="212530" y="119598"/>
                  </a:cubicBezTo>
                  <a:cubicBezTo>
                    <a:pt x="212578" y="116437"/>
                    <a:pt x="212626" y="113203"/>
                    <a:pt x="212674" y="109993"/>
                  </a:cubicBezTo>
                  <a:cubicBezTo>
                    <a:pt x="212769" y="105107"/>
                    <a:pt x="212841" y="100221"/>
                    <a:pt x="212889" y="95574"/>
                  </a:cubicBezTo>
                  <a:cubicBezTo>
                    <a:pt x="212961" y="84796"/>
                    <a:pt x="212793" y="75334"/>
                    <a:pt x="211883" y="70161"/>
                  </a:cubicBezTo>
                  <a:cubicBezTo>
                    <a:pt x="211716" y="69298"/>
                    <a:pt x="212266" y="68460"/>
                    <a:pt x="213129" y="68292"/>
                  </a:cubicBezTo>
                  <a:cubicBezTo>
                    <a:pt x="213991" y="68125"/>
                    <a:pt x="214829" y="68676"/>
                    <a:pt x="214997" y="69538"/>
                  </a:cubicBezTo>
                  <a:cubicBezTo>
                    <a:pt x="215955" y="73993"/>
                    <a:pt x="216554" y="81514"/>
                    <a:pt x="216841" y="90376"/>
                  </a:cubicBezTo>
                  <a:cubicBezTo>
                    <a:pt x="216961" y="94736"/>
                    <a:pt x="217057" y="99406"/>
                    <a:pt x="217033" y="104197"/>
                  </a:cubicBezTo>
                  <a:cubicBezTo>
                    <a:pt x="217009" y="111095"/>
                    <a:pt x="216793" y="118209"/>
                    <a:pt x="216530" y="124868"/>
                  </a:cubicBezTo>
                  <a:cubicBezTo>
                    <a:pt x="215859" y="141826"/>
                    <a:pt x="214757" y="155814"/>
                    <a:pt x="214757" y="155814"/>
                  </a:cubicBezTo>
                  <a:cubicBezTo>
                    <a:pt x="214757" y="156006"/>
                    <a:pt x="214446" y="155982"/>
                    <a:pt x="214374" y="156150"/>
                  </a:cubicBezTo>
                  <a:cubicBezTo>
                    <a:pt x="218230" y="161587"/>
                    <a:pt x="222110" y="167024"/>
                    <a:pt x="225870" y="172533"/>
                  </a:cubicBezTo>
                  <a:cubicBezTo>
                    <a:pt x="225942" y="172629"/>
                    <a:pt x="226230" y="173084"/>
                    <a:pt x="226565" y="173635"/>
                  </a:cubicBezTo>
                  <a:cubicBezTo>
                    <a:pt x="227355" y="170042"/>
                    <a:pt x="228673" y="164389"/>
                    <a:pt x="229703" y="159527"/>
                  </a:cubicBezTo>
                  <a:cubicBezTo>
                    <a:pt x="230301" y="156724"/>
                    <a:pt x="230780" y="154257"/>
                    <a:pt x="230948" y="152748"/>
                  </a:cubicBezTo>
                  <a:cubicBezTo>
                    <a:pt x="231427" y="148724"/>
                    <a:pt x="231666" y="143383"/>
                    <a:pt x="231834" y="137443"/>
                  </a:cubicBezTo>
                  <a:cubicBezTo>
                    <a:pt x="231954" y="132557"/>
                    <a:pt x="232002" y="127287"/>
                    <a:pt x="232002" y="121994"/>
                  </a:cubicBezTo>
                  <a:cubicBezTo>
                    <a:pt x="232002" y="110281"/>
                    <a:pt x="231762" y="98568"/>
                    <a:pt x="231140" y="91119"/>
                  </a:cubicBezTo>
                  <a:cubicBezTo>
                    <a:pt x="231068" y="90257"/>
                    <a:pt x="231691" y="89466"/>
                    <a:pt x="232577" y="89370"/>
                  </a:cubicBezTo>
                  <a:cubicBezTo>
                    <a:pt x="233439" y="89299"/>
                    <a:pt x="234229" y="89921"/>
                    <a:pt x="234301" y="90808"/>
                  </a:cubicBezTo>
                  <a:cubicBezTo>
                    <a:pt x="234972" y="96436"/>
                    <a:pt x="235594" y="104532"/>
                    <a:pt x="235954" y="113227"/>
                  </a:cubicBezTo>
                  <a:cubicBezTo>
                    <a:pt x="236145" y="118137"/>
                    <a:pt x="236265" y="123239"/>
                    <a:pt x="236265" y="128197"/>
                  </a:cubicBezTo>
                  <a:cubicBezTo>
                    <a:pt x="236241" y="131646"/>
                    <a:pt x="236169" y="135024"/>
                    <a:pt x="236050" y="138209"/>
                  </a:cubicBezTo>
                  <a:cubicBezTo>
                    <a:pt x="235810" y="144030"/>
                    <a:pt x="235379" y="149275"/>
                    <a:pt x="234804" y="153251"/>
                  </a:cubicBezTo>
                  <a:cubicBezTo>
                    <a:pt x="234588" y="154832"/>
                    <a:pt x="234014" y="157419"/>
                    <a:pt x="233271" y="160341"/>
                  </a:cubicBezTo>
                  <a:cubicBezTo>
                    <a:pt x="231858" y="166114"/>
                    <a:pt x="229870" y="173228"/>
                    <a:pt x="229104" y="176293"/>
                  </a:cubicBezTo>
                  <a:cubicBezTo>
                    <a:pt x="229032" y="176557"/>
                    <a:pt x="228697" y="176461"/>
                    <a:pt x="228529" y="176653"/>
                  </a:cubicBezTo>
                  <a:cubicBezTo>
                    <a:pt x="229583" y="178234"/>
                    <a:pt x="230709" y="179886"/>
                    <a:pt x="231499" y="180749"/>
                  </a:cubicBezTo>
                  <a:cubicBezTo>
                    <a:pt x="231523" y="180773"/>
                    <a:pt x="231547" y="180796"/>
                    <a:pt x="231571" y="180820"/>
                  </a:cubicBezTo>
                  <a:cubicBezTo>
                    <a:pt x="231331" y="180844"/>
                    <a:pt x="230996" y="180916"/>
                    <a:pt x="230876" y="180940"/>
                  </a:cubicBezTo>
                  <a:cubicBezTo>
                    <a:pt x="231140" y="180868"/>
                    <a:pt x="231403" y="180868"/>
                    <a:pt x="231642" y="180940"/>
                  </a:cubicBezTo>
                  <a:cubicBezTo>
                    <a:pt x="231691" y="181012"/>
                    <a:pt x="231762" y="181084"/>
                    <a:pt x="231786" y="181036"/>
                  </a:cubicBezTo>
                  <a:cubicBezTo>
                    <a:pt x="231786" y="181012"/>
                    <a:pt x="231810" y="181012"/>
                    <a:pt x="231810" y="180988"/>
                  </a:cubicBezTo>
                  <a:cubicBezTo>
                    <a:pt x="232265" y="181156"/>
                    <a:pt x="232624" y="181515"/>
                    <a:pt x="232744" y="182018"/>
                  </a:cubicBezTo>
                  <a:cubicBezTo>
                    <a:pt x="232960" y="182832"/>
                    <a:pt x="232481" y="183671"/>
                    <a:pt x="231666" y="183886"/>
                  </a:cubicBezTo>
                  <a:cubicBezTo>
                    <a:pt x="231331" y="183982"/>
                    <a:pt x="230900" y="183982"/>
                    <a:pt x="230397" y="183743"/>
                  </a:cubicBezTo>
                  <a:cubicBezTo>
                    <a:pt x="230110" y="183599"/>
                    <a:pt x="229703" y="183312"/>
                    <a:pt x="229247" y="182832"/>
                  </a:cubicBezTo>
                  <a:cubicBezTo>
                    <a:pt x="227403" y="180892"/>
                    <a:pt x="223835" y="175264"/>
                    <a:pt x="223332" y="174497"/>
                  </a:cubicBezTo>
                  <a:cubicBezTo>
                    <a:pt x="222996" y="174545"/>
                    <a:pt x="222733" y="174904"/>
                    <a:pt x="222422" y="174713"/>
                  </a:cubicBezTo>
                  <a:cubicBezTo>
                    <a:pt x="222350" y="174689"/>
                    <a:pt x="222302" y="174641"/>
                    <a:pt x="222254" y="174593"/>
                  </a:cubicBezTo>
                  <a:cubicBezTo>
                    <a:pt x="220673" y="175192"/>
                    <a:pt x="218278" y="176365"/>
                    <a:pt x="216985" y="176653"/>
                  </a:cubicBezTo>
                  <a:cubicBezTo>
                    <a:pt x="214494" y="177180"/>
                    <a:pt x="212003" y="177683"/>
                    <a:pt x="209512" y="178114"/>
                  </a:cubicBezTo>
                  <a:cubicBezTo>
                    <a:pt x="206973" y="178545"/>
                    <a:pt x="204435" y="178880"/>
                    <a:pt x="201896" y="179144"/>
                  </a:cubicBezTo>
                  <a:cubicBezTo>
                    <a:pt x="198423" y="179455"/>
                    <a:pt x="194950" y="179599"/>
                    <a:pt x="191501" y="179479"/>
                  </a:cubicBezTo>
                  <a:cubicBezTo>
                    <a:pt x="188028" y="179383"/>
                    <a:pt x="184580" y="179048"/>
                    <a:pt x="181155" y="178545"/>
                  </a:cubicBezTo>
                  <a:cubicBezTo>
                    <a:pt x="174329" y="177515"/>
                    <a:pt x="167622" y="175743"/>
                    <a:pt x="161108" y="173515"/>
                  </a:cubicBezTo>
                  <a:cubicBezTo>
                    <a:pt x="160270" y="173252"/>
                    <a:pt x="159815" y="172341"/>
                    <a:pt x="160078" y="171503"/>
                  </a:cubicBezTo>
                  <a:cubicBezTo>
                    <a:pt x="160341" y="170689"/>
                    <a:pt x="161228" y="170210"/>
                    <a:pt x="162066" y="170473"/>
                  </a:cubicBezTo>
                  <a:cubicBezTo>
                    <a:pt x="168485" y="172341"/>
                    <a:pt x="175071" y="173659"/>
                    <a:pt x="181705" y="174449"/>
                  </a:cubicBezTo>
                  <a:cubicBezTo>
                    <a:pt x="184987" y="174832"/>
                    <a:pt x="188316" y="175072"/>
                    <a:pt x="191645" y="175192"/>
                  </a:cubicBezTo>
                  <a:cubicBezTo>
                    <a:pt x="194950" y="175287"/>
                    <a:pt x="198255" y="175287"/>
                    <a:pt x="201584" y="175072"/>
                  </a:cubicBezTo>
                  <a:cubicBezTo>
                    <a:pt x="204027" y="174928"/>
                    <a:pt x="206494" y="174665"/>
                    <a:pt x="208937" y="174353"/>
                  </a:cubicBezTo>
                  <a:cubicBezTo>
                    <a:pt x="211428" y="174042"/>
                    <a:pt x="213871" y="173683"/>
                    <a:pt x="216338" y="173252"/>
                  </a:cubicBezTo>
                  <a:cubicBezTo>
                    <a:pt x="217512" y="173060"/>
                    <a:pt x="219739" y="172078"/>
                    <a:pt x="221248" y="171623"/>
                  </a:cubicBezTo>
                  <a:cubicBezTo>
                    <a:pt x="217847" y="166856"/>
                    <a:pt x="214398" y="162138"/>
                    <a:pt x="210949" y="157419"/>
                  </a:cubicBezTo>
                  <a:cubicBezTo>
                    <a:pt x="210590" y="157515"/>
                    <a:pt x="210350" y="157659"/>
                    <a:pt x="209800" y="157706"/>
                  </a:cubicBezTo>
                  <a:cubicBezTo>
                    <a:pt x="205800" y="157898"/>
                    <a:pt x="195094" y="156054"/>
                    <a:pt x="194471" y="156006"/>
                  </a:cubicBezTo>
                  <a:cubicBezTo>
                    <a:pt x="188603" y="155551"/>
                    <a:pt x="182759" y="154976"/>
                    <a:pt x="176939" y="154042"/>
                  </a:cubicBezTo>
                  <a:cubicBezTo>
                    <a:pt x="173059" y="153419"/>
                    <a:pt x="169179" y="152653"/>
                    <a:pt x="165371" y="151718"/>
                  </a:cubicBezTo>
                  <a:cubicBezTo>
                    <a:pt x="155815" y="149323"/>
                    <a:pt x="146570" y="145898"/>
                    <a:pt x="137780" y="141227"/>
                  </a:cubicBezTo>
                  <a:cubicBezTo>
                    <a:pt x="137014" y="140820"/>
                    <a:pt x="136702" y="139862"/>
                    <a:pt x="137085" y="139095"/>
                  </a:cubicBezTo>
                  <a:cubicBezTo>
                    <a:pt x="137493" y="138305"/>
                    <a:pt x="138451" y="137994"/>
                    <a:pt x="139241" y="138401"/>
                  </a:cubicBezTo>
                  <a:cubicBezTo>
                    <a:pt x="146163" y="141754"/>
                    <a:pt x="153396" y="144245"/>
                    <a:pt x="160797" y="146209"/>
                  </a:cubicBezTo>
                  <a:cubicBezTo>
                    <a:pt x="165227" y="147383"/>
                    <a:pt x="169730" y="148365"/>
                    <a:pt x="174257" y="149227"/>
                  </a:cubicBezTo>
                  <a:cubicBezTo>
                    <a:pt x="181059" y="150521"/>
                    <a:pt x="187909" y="151551"/>
                    <a:pt x="194806" y="152245"/>
                  </a:cubicBezTo>
                  <a:cubicBezTo>
                    <a:pt x="195381" y="152317"/>
                    <a:pt x="204482" y="154305"/>
                    <a:pt x="208818" y="154497"/>
                  </a:cubicBezTo>
                  <a:cubicBezTo>
                    <a:pt x="207836" y="153179"/>
                    <a:pt x="206878" y="151838"/>
                    <a:pt x="205920" y="150497"/>
                  </a:cubicBezTo>
                  <a:cubicBezTo>
                    <a:pt x="203429" y="147072"/>
                    <a:pt x="200986" y="143646"/>
                    <a:pt x="198567" y="140173"/>
                  </a:cubicBezTo>
                  <a:cubicBezTo>
                    <a:pt x="196363" y="136988"/>
                    <a:pt x="194184" y="133682"/>
                    <a:pt x="192004" y="130473"/>
                  </a:cubicBezTo>
                  <a:cubicBezTo>
                    <a:pt x="188771" y="129730"/>
                    <a:pt x="177059" y="126976"/>
                    <a:pt x="162641" y="121994"/>
                  </a:cubicBezTo>
                  <a:cubicBezTo>
                    <a:pt x="156222" y="119790"/>
                    <a:pt x="149372" y="117179"/>
                    <a:pt x="142762" y="114137"/>
                  </a:cubicBezTo>
                  <a:cubicBezTo>
                    <a:pt x="138379" y="112125"/>
                    <a:pt x="134068" y="109922"/>
                    <a:pt x="130044" y="107574"/>
                  </a:cubicBezTo>
                  <a:cubicBezTo>
                    <a:pt x="123266" y="103622"/>
                    <a:pt x="117230" y="99239"/>
                    <a:pt x="112775" y="94568"/>
                  </a:cubicBezTo>
                  <a:cubicBezTo>
                    <a:pt x="112153" y="93945"/>
                    <a:pt x="112153" y="92939"/>
                    <a:pt x="112775" y="92317"/>
                  </a:cubicBezTo>
                  <a:cubicBezTo>
                    <a:pt x="113398" y="91718"/>
                    <a:pt x="114404" y="91718"/>
                    <a:pt x="115027" y="92341"/>
                  </a:cubicBezTo>
                  <a:cubicBezTo>
                    <a:pt x="118763" y="95957"/>
                    <a:pt x="123577" y="99311"/>
                    <a:pt x="128942" y="102448"/>
                  </a:cubicBezTo>
                  <a:cubicBezTo>
                    <a:pt x="133804" y="105251"/>
                    <a:pt x="139121" y="107838"/>
                    <a:pt x="144534" y="110257"/>
                  </a:cubicBezTo>
                  <a:cubicBezTo>
                    <a:pt x="151049" y="113179"/>
                    <a:pt x="157755" y="115838"/>
                    <a:pt x="164006" y="118161"/>
                  </a:cubicBezTo>
                  <a:cubicBezTo>
                    <a:pt x="174832" y="122113"/>
                    <a:pt x="183957" y="124892"/>
                    <a:pt x="189274" y="126449"/>
                  </a:cubicBezTo>
                  <a:cubicBezTo>
                    <a:pt x="181873" y="115574"/>
                    <a:pt x="174496" y="104676"/>
                    <a:pt x="167096" y="93682"/>
                  </a:cubicBezTo>
                  <a:cubicBezTo>
                    <a:pt x="167072" y="93658"/>
                    <a:pt x="167048" y="93610"/>
                    <a:pt x="167024" y="93586"/>
                  </a:cubicBezTo>
                  <a:cubicBezTo>
                    <a:pt x="167024" y="93586"/>
                    <a:pt x="167000" y="93610"/>
                    <a:pt x="167000" y="93586"/>
                  </a:cubicBezTo>
                  <a:cubicBezTo>
                    <a:pt x="166736" y="93466"/>
                    <a:pt x="166521" y="93299"/>
                    <a:pt x="166377" y="93059"/>
                  </a:cubicBezTo>
                  <a:cubicBezTo>
                    <a:pt x="166377" y="93059"/>
                    <a:pt x="166377" y="93059"/>
                    <a:pt x="166401" y="93035"/>
                  </a:cubicBezTo>
                  <a:cubicBezTo>
                    <a:pt x="166521" y="92915"/>
                    <a:pt x="166401" y="92772"/>
                    <a:pt x="166161" y="92604"/>
                  </a:cubicBezTo>
                  <a:cubicBezTo>
                    <a:pt x="166138" y="92556"/>
                    <a:pt x="166138" y="92532"/>
                    <a:pt x="166138" y="92484"/>
                  </a:cubicBezTo>
                  <a:lnTo>
                    <a:pt x="166138" y="92604"/>
                  </a:lnTo>
                  <a:cubicBezTo>
                    <a:pt x="165611" y="92269"/>
                    <a:pt x="164461" y="91885"/>
                    <a:pt x="163479" y="91359"/>
                  </a:cubicBezTo>
                  <a:cubicBezTo>
                    <a:pt x="159359" y="89155"/>
                    <a:pt x="151887" y="85634"/>
                    <a:pt x="143648" y="81466"/>
                  </a:cubicBezTo>
                  <a:cubicBezTo>
                    <a:pt x="139361" y="79310"/>
                    <a:pt x="134858" y="76987"/>
                    <a:pt x="130499" y="74592"/>
                  </a:cubicBezTo>
                  <a:cubicBezTo>
                    <a:pt x="127194" y="72771"/>
                    <a:pt x="123960" y="70903"/>
                    <a:pt x="120943" y="69083"/>
                  </a:cubicBezTo>
                  <a:cubicBezTo>
                    <a:pt x="115314" y="65706"/>
                    <a:pt x="110428" y="62448"/>
                    <a:pt x="107123" y="59765"/>
                  </a:cubicBezTo>
                  <a:cubicBezTo>
                    <a:pt x="106429" y="59214"/>
                    <a:pt x="106309" y="58208"/>
                    <a:pt x="106836" y="57514"/>
                  </a:cubicBezTo>
                  <a:cubicBezTo>
                    <a:pt x="107387" y="56843"/>
                    <a:pt x="108369" y="56699"/>
                    <a:pt x="109063" y="57250"/>
                  </a:cubicBezTo>
                  <a:cubicBezTo>
                    <a:pt x="112751" y="59981"/>
                    <a:pt x="118380" y="63215"/>
                    <a:pt x="124703" y="66664"/>
                  </a:cubicBezTo>
                  <a:cubicBezTo>
                    <a:pt x="128176" y="68556"/>
                    <a:pt x="131864" y="70496"/>
                    <a:pt x="135529" y="72436"/>
                  </a:cubicBezTo>
                  <a:cubicBezTo>
                    <a:pt x="139217" y="74400"/>
                    <a:pt x="142881" y="76388"/>
                    <a:pt x="146378" y="78257"/>
                  </a:cubicBezTo>
                  <a:close/>
                  <a:moveTo>
                    <a:pt x="262419" y="194497"/>
                  </a:moveTo>
                  <a:cubicBezTo>
                    <a:pt x="262515" y="194282"/>
                    <a:pt x="262539" y="194066"/>
                    <a:pt x="262539" y="193851"/>
                  </a:cubicBezTo>
                  <a:cubicBezTo>
                    <a:pt x="262778" y="193707"/>
                    <a:pt x="263066" y="193587"/>
                    <a:pt x="263233" y="193467"/>
                  </a:cubicBezTo>
                  <a:cubicBezTo>
                    <a:pt x="263736" y="193108"/>
                    <a:pt x="264168" y="192725"/>
                    <a:pt x="264431" y="192413"/>
                  </a:cubicBezTo>
                  <a:lnTo>
                    <a:pt x="268287" y="187455"/>
                  </a:lnTo>
                  <a:lnTo>
                    <a:pt x="279208" y="172437"/>
                  </a:lnTo>
                  <a:cubicBezTo>
                    <a:pt x="280741" y="170377"/>
                    <a:pt x="282322" y="168365"/>
                    <a:pt x="283879" y="166329"/>
                  </a:cubicBezTo>
                  <a:cubicBezTo>
                    <a:pt x="285603" y="167024"/>
                    <a:pt x="289986" y="168245"/>
                    <a:pt x="290681" y="168317"/>
                  </a:cubicBezTo>
                  <a:cubicBezTo>
                    <a:pt x="293579" y="168557"/>
                    <a:pt x="296477" y="168748"/>
                    <a:pt x="299375" y="168892"/>
                  </a:cubicBezTo>
                  <a:cubicBezTo>
                    <a:pt x="302273" y="169012"/>
                    <a:pt x="305171" y="169084"/>
                    <a:pt x="308093" y="169060"/>
                  </a:cubicBezTo>
                  <a:cubicBezTo>
                    <a:pt x="313386" y="168988"/>
                    <a:pt x="318871" y="168748"/>
                    <a:pt x="324356" y="168150"/>
                  </a:cubicBezTo>
                  <a:cubicBezTo>
                    <a:pt x="327948" y="167766"/>
                    <a:pt x="331541" y="167192"/>
                    <a:pt x="335109" y="166473"/>
                  </a:cubicBezTo>
                  <a:cubicBezTo>
                    <a:pt x="344163" y="164605"/>
                    <a:pt x="352953" y="161659"/>
                    <a:pt x="360808" y="157299"/>
                  </a:cubicBezTo>
                  <a:cubicBezTo>
                    <a:pt x="361575" y="156892"/>
                    <a:pt x="361886" y="155934"/>
                    <a:pt x="361479" y="155144"/>
                  </a:cubicBezTo>
                  <a:cubicBezTo>
                    <a:pt x="361048" y="154377"/>
                    <a:pt x="360090" y="154090"/>
                    <a:pt x="359323" y="154497"/>
                  </a:cubicBezTo>
                  <a:cubicBezTo>
                    <a:pt x="353144" y="157611"/>
                    <a:pt x="346414" y="159766"/>
                    <a:pt x="339492" y="161347"/>
                  </a:cubicBezTo>
                  <a:cubicBezTo>
                    <a:pt x="334367" y="162497"/>
                    <a:pt x="329098" y="163287"/>
                    <a:pt x="323877" y="163886"/>
                  </a:cubicBezTo>
                  <a:cubicBezTo>
                    <a:pt x="318512" y="164485"/>
                    <a:pt x="313170" y="164892"/>
                    <a:pt x="307997" y="165060"/>
                  </a:cubicBezTo>
                  <a:cubicBezTo>
                    <a:pt x="305147" y="165180"/>
                    <a:pt x="302321" y="165204"/>
                    <a:pt x="299471" y="165180"/>
                  </a:cubicBezTo>
                  <a:cubicBezTo>
                    <a:pt x="296621" y="165156"/>
                    <a:pt x="293747" y="165060"/>
                    <a:pt x="290897" y="164940"/>
                  </a:cubicBezTo>
                  <a:cubicBezTo>
                    <a:pt x="290393" y="164916"/>
                    <a:pt x="287639" y="164269"/>
                    <a:pt x="285891" y="163718"/>
                  </a:cubicBezTo>
                  <a:cubicBezTo>
                    <a:pt x="288094" y="160844"/>
                    <a:pt x="290274" y="157922"/>
                    <a:pt x="292525" y="155072"/>
                  </a:cubicBezTo>
                  <a:cubicBezTo>
                    <a:pt x="294537" y="152509"/>
                    <a:pt x="296573" y="149970"/>
                    <a:pt x="298609" y="147407"/>
                  </a:cubicBezTo>
                  <a:cubicBezTo>
                    <a:pt x="299159" y="147599"/>
                    <a:pt x="299782" y="147790"/>
                    <a:pt x="300189" y="147335"/>
                  </a:cubicBezTo>
                  <a:cubicBezTo>
                    <a:pt x="300309" y="147191"/>
                    <a:pt x="300405" y="147048"/>
                    <a:pt x="300477" y="146880"/>
                  </a:cubicBezTo>
                  <a:cubicBezTo>
                    <a:pt x="301147" y="146808"/>
                    <a:pt x="302105" y="146904"/>
                    <a:pt x="302512" y="146760"/>
                  </a:cubicBezTo>
                  <a:lnTo>
                    <a:pt x="308764" y="144868"/>
                  </a:lnTo>
                  <a:cubicBezTo>
                    <a:pt x="312524" y="143718"/>
                    <a:pt x="316284" y="142569"/>
                    <a:pt x="320044" y="141395"/>
                  </a:cubicBezTo>
                  <a:cubicBezTo>
                    <a:pt x="322559" y="140605"/>
                    <a:pt x="325050" y="139790"/>
                    <a:pt x="327541" y="138976"/>
                  </a:cubicBezTo>
                  <a:cubicBezTo>
                    <a:pt x="333121" y="137107"/>
                    <a:pt x="339588" y="135335"/>
                    <a:pt x="346270" y="133251"/>
                  </a:cubicBezTo>
                  <a:cubicBezTo>
                    <a:pt x="352498" y="131311"/>
                    <a:pt x="358892" y="129107"/>
                    <a:pt x="364928" y="126544"/>
                  </a:cubicBezTo>
                  <a:cubicBezTo>
                    <a:pt x="373742" y="122832"/>
                    <a:pt x="381789" y="118257"/>
                    <a:pt x="387609" y="112437"/>
                  </a:cubicBezTo>
                  <a:cubicBezTo>
                    <a:pt x="388256" y="111838"/>
                    <a:pt x="388280" y="110832"/>
                    <a:pt x="387657" y="110185"/>
                  </a:cubicBezTo>
                  <a:cubicBezTo>
                    <a:pt x="387058" y="109562"/>
                    <a:pt x="386052" y="109538"/>
                    <a:pt x="385406" y="110161"/>
                  </a:cubicBezTo>
                  <a:cubicBezTo>
                    <a:pt x="379705" y="115502"/>
                    <a:pt x="371850" y="119479"/>
                    <a:pt x="363419" y="122832"/>
                  </a:cubicBezTo>
                  <a:cubicBezTo>
                    <a:pt x="357407" y="125203"/>
                    <a:pt x="351084" y="127215"/>
                    <a:pt x="345001" y="129131"/>
                  </a:cubicBezTo>
                  <a:cubicBezTo>
                    <a:pt x="338271" y="131239"/>
                    <a:pt x="331828" y="133251"/>
                    <a:pt x="326248" y="135215"/>
                  </a:cubicBezTo>
                  <a:lnTo>
                    <a:pt x="307710" y="141634"/>
                  </a:lnTo>
                  <a:lnTo>
                    <a:pt x="301483" y="143766"/>
                  </a:lnTo>
                  <a:cubicBezTo>
                    <a:pt x="305291" y="138952"/>
                    <a:pt x="309123" y="134137"/>
                    <a:pt x="312931" y="129323"/>
                  </a:cubicBezTo>
                  <a:cubicBezTo>
                    <a:pt x="319518" y="121011"/>
                    <a:pt x="325912" y="112556"/>
                    <a:pt x="332331" y="104149"/>
                  </a:cubicBezTo>
                  <a:cubicBezTo>
                    <a:pt x="332954" y="104029"/>
                    <a:pt x="333792" y="103981"/>
                    <a:pt x="334151" y="103862"/>
                  </a:cubicBezTo>
                  <a:lnTo>
                    <a:pt x="339205" y="102113"/>
                  </a:lnTo>
                  <a:cubicBezTo>
                    <a:pt x="341528" y="101227"/>
                    <a:pt x="343851" y="100341"/>
                    <a:pt x="346175" y="99406"/>
                  </a:cubicBezTo>
                  <a:cubicBezTo>
                    <a:pt x="348474" y="98496"/>
                    <a:pt x="350773" y="97514"/>
                    <a:pt x="353048" y="96532"/>
                  </a:cubicBezTo>
                  <a:cubicBezTo>
                    <a:pt x="357383" y="94616"/>
                    <a:pt x="361790" y="92724"/>
                    <a:pt x="366126" y="90664"/>
                  </a:cubicBezTo>
                  <a:cubicBezTo>
                    <a:pt x="369023" y="89299"/>
                    <a:pt x="371874" y="87861"/>
                    <a:pt x="374700" y="86376"/>
                  </a:cubicBezTo>
                  <a:cubicBezTo>
                    <a:pt x="381837" y="82664"/>
                    <a:pt x="388807" y="78592"/>
                    <a:pt x="395369" y="74137"/>
                  </a:cubicBezTo>
                  <a:cubicBezTo>
                    <a:pt x="396112" y="73682"/>
                    <a:pt x="396327" y="72676"/>
                    <a:pt x="395848" y="71957"/>
                  </a:cubicBezTo>
                  <a:cubicBezTo>
                    <a:pt x="395369" y="71215"/>
                    <a:pt x="394387" y="70999"/>
                    <a:pt x="393645" y="71478"/>
                  </a:cubicBezTo>
                  <a:cubicBezTo>
                    <a:pt x="388328" y="74760"/>
                    <a:pt x="382747" y="77730"/>
                    <a:pt x="377071" y="80580"/>
                  </a:cubicBezTo>
                  <a:cubicBezTo>
                    <a:pt x="372856" y="82712"/>
                    <a:pt x="368544" y="84748"/>
                    <a:pt x="364281" y="86760"/>
                  </a:cubicBezTo>
                  <a:cubicBezTo>
                    <a:pt x="359970" y="88820"/>
                    <a:pt x="355659" y="90903"/>
                    <a:pt x="351396" y="92891"/>
                  </a:cubicBezTo>
                  <a:cubicBezTo>
                    <a:pt x="349192" y="93945"/>
                    <a:pt x="346941" y="94975"/>
                    <a:pt x="344714" y="95981"/>
                  </a:cubicBezTo>
                  <a:cubicBezTo>
                    <a:pt x="342462" y="96987"/>
                    <a:pt x="340211" y="97969"/>
                    <a:pt x="337936" y="98903"/>
                  </a:cubicBezTo>
                  <a:lnTo>
                    <a:pt x="335660" y="99814"/>
                  </a:lnTo>
                  <a:cubicBezTo>
                    <a:pt x="337193" y="97778"/>
                    <a:pt x="338798" y="95814"/>
                    <a:pt x="340307" y="93778"/>
                  </a:cubicBezTo>
                  <a:cubicBezTo>
                    <a:pt x="346582" y="85442"/>
                    <a:pt x="352881" y="77107"/>
                    <a:pt x="359108" y="68747"/>
                  </a:cubicBezTo>
                  <a:cubicBezTo>
                    <a:pt x="359132" y="68867"/>
                    <a:pt x="360210" y="70544"/>
                    <a:pt x="361767" y="69394"/>
                  </a:cubicBezTo>
                  <a:cubicBezTo>
                    <a:pt x="361910" y="69298"/>
                    <a:pt x="362030" y="69179"/>
                    <a:pt x="362126" y="69035"/>
                  </a:cubicBezTo>
                  <a:cubicBezTo>
                    <a:pt x="363132" y="68268"/>
                    <a:pt x="365191" y="66736"/>
                    <a:pt x="366102" y="66065"/>
                  </a:cubicBezTo>
                  <a:lnTo>
                    <a:pt x="374173" y="60532"/>
                  </a:lnTo>
                  <a:cubicBezTo>
                    <a:pt x="376185" y="59095"/>
                    <a:pt x="378173" y="57682"/>
                    <a:pt x="380113" y="56173"/>
                  </a:cubicBezTo>
                  <a:cubicBezTo>
                    <a:pt x="382077" y="54664"/>
                    <a:pt x="383969" y="53107"/>
                    <a:pt x="385813" y="51502"/>
                  </a:cubicBezTo>
                  <a:cubicBezTo>
                    <a:pt x="389525" y="48292"/>
                    <a:pt x="393046" y="44867"/>
                    <a:pt x="396495" y="41298"/>
                  </a:cubicBezTo>
                  <a:cubicBezTo>
                    <a:pt x="397118" y="40675"/>
                    <a:pt x="397118" y="39669"/>
                    <a:pt x="396519" y="39047"/>
                  </a:cubicBezTo>
                  <a:cubicBezTo>
                    <a:pt x="395896" y="38424"/>
                    <a:pt x="394890" y="38400"/>
                    <a:pt x="394267" y="39023"/>
                  </a:cubicBezTo>
                  <a:cubicBezTo>
                    <a:pt x="391393" y="41633"/>
                    <a:pt x="388448" y="44101"/>
                    <a:pt x="385454" y="46520"/>
                  </a:cubicBezTo>
                  <a:cubicBezTo>
                    <a:pt x="383202" y="48340"/>
                    <a:pt x="380903" y="50089"/>
                    <a:pt x="378628" y="51885"/>
                  </a:cubicBezTo>
                  <a:cubicBezTo>
                    <a:pt x="376352" y="53658"/>
                    <a:pt x="374077" y="55478"/>
                    <a:pt x="371754" y="57250"/>
                  </a:cubicBezTo>
                  <a:cubicBezTo>
                    <a:pt x="370221" y="58448"/>
                    <a:pt x="368616" y="59622"/>
                    <a:pt x="367059" y="60819"/>
                  </a:cubicBezTo>
                  <a:cubicBezTo>
                    <a:pt x="366006" y="61634"/>
                    <a:pt x="364952" y="62472"/>
                    <a:pt x="363922" y="63358"/>
                  </a:cubicBezTo>
                  <a:cubicBezTo>
                    <a:pt x="363467" y="63765"/>
                    <a:pt x="362653" y="64460"/>
                    <a:pt x="361862" y="65131"/>
                  </a:cubicBezTo>
                  <a:cubicBezTo>
                    <a:pt x="368113" y="56747"/>
                    <a:pt x="374340" y="48340"/>
                    <a:pt x="380712" y="40053"/>
                  </a:cubicBezTo>
                  <a:cubicBezTo>
                    <a:pt x="390435" y="27406"/>
                    <a:pt x="400351" y="14879"/>
                    <a:pt x="410674" y="2615"/>
                  </a:cubicBezTo>
                  <a:cubicBezTo>
                    <a:pt x="411248" y="1968"/>
                    <a:pt x="411153" y="962"/>
                    <a:pt x="410506" y="388"/>
                  </a:cubicBezTo>
                  <a:cubicBezTo>
                    <a:pt x="409835" y="-187"/>
                    <a:pt x="408829" y="-115"/>
                    <a:pt x="408255" y="555"/>
                  </a:cubicBezTo>
                  <a:cubicBezTo>
                    <a:pt x="397716" y="12723"/>
                    <a:pt x="387585" y="25130"/>
                    <a:pt x="377694" y="37705"/>
                  </a:cubicBezTo>
                  <a:cubicBezTo>
                    <a:pt x="371155" y="46041"/>
                    <a:pt x="364832" y="54544"/>
                    <a:pt x="358413" y="62975"/>
                  </a:cubicBezTo>
                  <a:cubicBezTo>
                    <a:pt x="359060" y="60029"/>
                    <a:pt x="359587" y="57107"/>
                    <a:pt x="360162" y="55143"/>
                  </a:cubicBezTo>
                  <a:cubicBezTo>
                    <a:pt x="361048" y="51885"/>
                    <a:pt x="362054" y="48651"/>
                    <a:pt x="363036" y="45394"/>
                  </a:cubicBezTo>
                  <a:cubicBezTo>
                    <a:pt x="363994" y="42160"/>
                    <a:pt x="364952" y="38927"/>
                    <a:pt x="366006" y="35717"/>
                  </a:cubicBezTo>
                  <a:cubicBezTo>
                    <a:pt x="367419" y="31430"/>
                    <a:pt x="368880" y="27166"/>
                    <a:pt x="370580" y="22999"/>
                  </a:cubicBezTo>
                  <a:cubicBezTo>
                    <a:pt x="370916" y="22184"/>
                    <a:pt x="370556" y="21250"/>
                    <a:pt x="369766" y="20891"/>
                  </a:cubicBezTo>
                  <a:cubicBezTo>
                    <a:pt x="368952" y="20531"/>
                    <a:pt x="368018" y="20915"/>
                    <a:pt x="367658" y="21705"/>
                  </a:cubicBezTo>
                  <a:cubicBezTo>
                    <a:pt x="365191" y="26903"/>
                    <a:pt x="362964" y="32196"/>
                    <a:pt x="361048" y="37633"/>
                  </a:cubicBezTo>
                  <a:cubicBezTo>
                    <a:pt x="360281" y="39789"/>
                    <a:pt x="359563" y="41969"/>
                    <a:pt x="358892" y="44172"/>
                  </a:cubicBezTo>
                  <a:cubicBezTo>
                    <a:pt x="357910" y="47454"/>
                    <a:pt x="357072" y="50807"/>
                    <a:pt x="356258" y="54137"/>
                  </a:cubicBezTo>
                  <a:cubicBezTo>
                    <a:pt x="355611" y="56939"/>
                    <a:pt x="355252" y="61801"/>
                    <a:pt x="354294" y="65753"/>
                  </a:cubicBezTo>
                  <a:cubicBezTo>
                    <a:pt x="353887" y="67382"/>
                    <a:pt x="353408" y="68843"/>
                    <a:pt x="352665" y="69825"/>
                  </a:cubicBezTo>
                  <a:cubicBezTo>
                    <a:pt x="352522" y="70017"/>
                    <a:pt x="352785" y="70209"/>
                    <a:pt x="352737" y="70424"/>
                  </a:cubicBezTo>
                  <a:cubicBezTo>
                    <a:pt x="347492" y="77370"/>
                    <a:pt x="342127" y="84245"/>
                    <a:pt x="336882" y="91191"/>
                  </a:cubicBezTo>
                  <a:cubicBezTo>
                    <a:pt x="334894" y="93826"/>
                    <a:pt x="332858" y="96460"/>
                    <a:pt x="330870" y="99095"/>
                  </a:cubicBezTo>
                  <a:cubicBezTo>
                    <a:pt x="331086" y="96029"/>
                    <a:pt x="331253" y="92963"/>
                    <a:pt x="331445" y="89897"/>
                  </a:cubicBezTo>
                  <a:cubicBezTo>
                    <a:pt x="331613" y="87646"/>
                    <a:pt x="331780" y="85370"/>
                    <a:pt x="332020" y="83119"/>
                  </a:cubicBezTo>
                  <a:cubicBezTo>
                    <a:pt x="332499" y="78089"/>
                    <a:pt x="333217" y="73155"/>
                    <a:pt x="334032" y="68268"/>
                  </a:cubicBezTo>
                  <a:cubicBezTo>
                    <a:pt x="334606" y="64963"/>
                    <a:pt x="335205" y="61706"/>
                    <a:pt x="335900" y="58448"/>
                  </a:cubicBezTo>
                  <a:cubicBezTo>
                    <a:pt x="337600" y="50352"/>
                    <a:pt x="339780" y="42352"/>
                    <a:pt x="342630" y="34400"/>
                  </a:cubicBezTo>
                  <a:cubicBezTo>
                    <a:pt x="342941" y="33562"/>
                    <a:pt x="342534" y="32651"/>
                    <a:pt x="341720" y="32340"/>
                  </a:cubicBezTo>
                  <a:cubicBezTo>
                    <a:pt x="340905" y="32029"/>
                    <a:pt x="339971" y="32436"/>
                    <a:pt x="339660" y="33250"/>
                  </a:cubicBezTo>
                  <a:cubicBezTo>
                    <a:pt x="336427" y="41274"/>
                    <a:pt x="333792" y="49322"/>
                    <a:pt x="331828" y="57538"/>
                  </a:cubicBezTo>
                  <a:cubicBezTo>
                    <a:pt x="331038" y="60843"/>
                    <a:pt x="330343" y="64173"/>
                    <a:pt x="329792" y="67550"/>
                  </a:cubicBezTo>
                  <a:cubicBezTo>
                    <a:pt x="328978" y="72556"/>
                    <a:pt x="328451" y="77634"/>
                    <a:pt x="328068" y="82784"/>
                  </a:cubicBezTo>
                  <a:cubicBezTo>
                    <a:pt x="327900" y="85083"/>
                    <a:pt x="327804" y="87406"/>
                    <a:pt x="327733" y="89730"/>
                  </a:cubicBezTo>
                  <a:cubicBezTo>
                    <a:pt x="327637" y="93155"/>
                    <a:pt x="327613" y="96604"/>
                    <a:pt x="327541" y="100053"/>
                  </a:cubicBezTo>
                  <a:cubicBezTo>
                    <a:pt x="327517" y="100532"/>
                    <a:pt x="327589" y="101011"/>
                    <a:pt x="327733" y="101490"/>
                  </a:cubicBezTo>
                  <a:cubicBezTo>
                    <a:pt x="327828" y="101898"/>
                    <a:pt x="327996" y="102281"/>
                    <a:pt x="328140" y="102688"/>
                  </a:cubicBezTo>
                  <a:cubicBezTo>
                    <a:pt x="322056" y="110760"/>
                    <a:pt x="315997" y="118856"/>
                    <a:pt x="309746" y="126832"/>
                  </a:cubicBezTo>
                  <a:cubicBezTo>
                    <a:pt x="305746" y="131958"/>
                    <a:pt x="301794" y="137107"/>
                    <a:pt x="297818" y="142233"/>
                  </a:cubicBezTo>
                  <a:cubicBezTo>
                    <a:pt x="297315" y="140796"/>
                    <a:pt x="296740" y="139359"/>
                    <a:pt x="296645" y="138904"/>
                  </a:cubicBezTo>
                  <a:cubicBezTo>
                    <a:pt x="295974" y="135646"/>
                    <a:pt x="295447" y="132341"/>
                    <a:pt x="295064" y="129012"/>
                  </a:cubicBezTo>
                  <a:cubicBezTo>
                    <a:pt x="294705" y="125682"/>
                    <a:pt x="294489" y="122329"/>
                    <a:pt x="294441" y="118999"/>
                  </a:cubicBezTo>
                  <a:cubicBezTo>
                    <a:pt x="294369" y="115143"/>
                    <a:pt x="294561" y="111263"/>
                    <a:pt x="294896" y="107383"/>
                  </a:cubicBezTo>
                  <a:cubicBezTo>
                    <a:pt x="295256" y="103526"/>
                    <a:pt x="295782" y="99670"/>
                    <a:pt x="296429" y="95814"/>
                  </a:cubicBezTo>
                  <a:cubicBezTo>
                    <a:pt x="297195" y="91191"/>
                    <a:pt x="298130" y="86568"/>
                    <a:pt x="299183" y="81993"/>
                  </a:cubicBezTo>
                  <a:cubicBezTo>
                    <a:pt x="300764" y="75023"/>
                    <a:pt x="302584" y="68101"/>
                    <a:pt x="304405" y="61346"/>
                  </a:cubicBezTo>
                  <a:cubicBezTo>
                    <a:pt x="304644" y="60508"/>
                    <a:pt x="304165" y="59622"/>
                    <a:pt x="303327" y="59382"/>
                  </a:cubicBezTo>
                  <a:cubicBezTo>
                    <a:pt x="302489" y="59143"/>
                    <a:pt x="301602" y="59622"/>
                    <a:pt x="301363" y="60484"/>
                  </a:cubicBezTo>
                  <a:cubicBezTo>
                    <a:pt x="299279" y="67215"/>
                    <a:pt x="297148" y="74065"/>
                    <a:pt x="295327" y="81059"/>
                  </a:cubicBezTo>
                  <a:cubicBezTo>
                    <a:pt x="294130" y="85682"/>
                    <a:pt x="293052" y="90376"/>
                    <a:pt x="292214" y="95095"/>
                  </a:cubicBezTo>
                  <a:cubicBezTo>
                    <a:pt x="291519" y="99047"/>
                    <a:pt x="290968" y="103047"/>
                    <a:pt x="290657" y="107023"/>
                  </a:cubicBezTo>
                  <a:cubicBezTo>
                    <a:pt x="290346" y="111071"/>
                    <a:pt x="290274" y="115095"/>
                    <a:pt x="290441" y="119119"/>
                  </a:cubicBezTo>
                  <a:cubicBezTo>
                    <a:pt x="290609" y="122568"/>
                    <a:pt x="290920" y="126041"/>
                    <a:pt x="291423" y="129467"/>
                  </a:cubicBezTo>
                  <a:cubicBezTo>
                    <a:pt x="291926" y="132916"/>
                    <a:pt x="292597" y="136317"/>
                    <a:pt x="293411" y="139670"/>
                  </a:cubicBezTo>
                  <a:cubicBezTo>
                    <a:pt x="293603" y="140365"/>
                    <a:pt x="295064" y="143503"/>
                    <a:pt x="295519" y="145203"/>
                  </a:cubicBezTo>
                  <a:cubicBezTo>
                    <a:pt x="293555" y="147742"/>
                    <a:pt x="291567" y="150281"/>
                    <a:pt x="289603" y="152820"/>
                  </a:cubicBezTo>
                  <a:cubicBezTo>
                    <a:pt x="286178" y="157299"/>
                    <a:pt x="282801" y="161826"/>
                    <a:pt x="279472" y="166377"/>
                  </a:cubicBezTo>
                  <a:cubicBezTo>
                    <a:pt x="279424" y="166257"/>
                    <a:pt x="279376" y="166138"/>
                    <a:pt x="279280" y="166066"/>
                  </a:cubicBezTo>
                  <a:cubicBezTo>
                    <a:pt x="279280" y="165419"/>
                    <a:pt x="279352" y="164581"/>
                    <a:pt x="279280" y="164198"/>
                  </a:cubicBezTo>
                  <a:cubicBezTo>
                    <a:pt x="279041" y="163000"/>
                    <a:pt x="278825" y="161778"/>
                    <a:pt x="278586" y="160557"/>
                  </a:cubicBezTo>
                  <a:cubicBezTo>
                    <a:pt x="278394" y="159742"/>
                    <a:pt x="278226" y="158928"/>
                    <a:pt x="278011" y="158090"/>
                  </a:cubicBezTo>
                  <a:cubicBezTo>
                    <a:pt x="277005" y="154329"/>
                    <a:pt x="275999" y="150545"/>
                    <a:pt x="275065" y="146760"/>
                  </a:cubicBezTo>
                  <a:cubicBezTo>
                    <a:pt x="274466" y="144245"/>
                    <a:pt x="273891" y="141730"/>
                    <a:pt x="273389" y="139191"/>
                  </a:cubicBezTo>
                  <a:cubicBezTo>
                    <a:pt x="272359" y="134065"/>
                    <a:pt x="271568" y="128509"/>
                    <a:pt x="271041" y="122832"/>
                  </a:cubicBezTo>
                  <a:cubicBezTo>
                    <a:pt x="270538" y="117395"/>
                    <a:pt x="270275" y="111838"/>
                    <a:pt x="270419" y="106353"/>
                  </a:cubicBezTo>
                  <a:cubicBezTo>
                    <a:pt x="270658" y="98832"/>
                    <a:pt x="271592" y="91478"/>
                    <a:pt x="273724" y="84796"/>
                  </a:cubicBezTo>
                  <a:cubicBezTo>
                    <a:pt x="274011" y="83957"/>
                    <a:pt x="273556" y="83071"/>
                    <a:pt x="272742" y="82784"/>
                  </a:cubicBezTo>
                  <a:cubicBezTo>
                    <a:pt x="271904" y="82496"/>
                    <a:pt x="270994" y="82951"/>
                    <a:pt x="270730" y="83766"/>
                  </a:cubicBezTo>
                  <a:cubicBezTo>
                    <a:pt x="267640" y="92341"/>
                    <a:pt x="266323" y="102065"/>
                    <a:pt x="266251" y="111862"/>
                  </a:cubicBezTo>
                  <a:cubicBezTo>
                    <a:pt x="266227" y="115670"/>
                    <a:pt x="266395" y="119479"/>
                    <a:pt x="266754" y="123215"/>
                  </a:cubicBezTo>
                  <a:cubicBezTo>
                    <a:pt x="267305" y="129083"/>
                    <a:pt x="268287" y="134760"/>
                    <a:pt x="269437" y="140030"/>
                  </a:cubicBezTo>
                  <a:cubicBezTo>
                    <a:pt x="270012" y="142616"/>
                    <a:pt x="270658" y="145179"/>
                    <a:pt x="271377" y="147718"/>
                  </a:cubicBezTo>
                  <a:cubicBezTo>
                    <a:pt x="272431" y="151503"/>
                    <a:pt x="273580" y="155263"/>
                    <a:pt x="274730" y="159024"/>
                  </a:cubicBezTo>
                  <a:cubicBezTo>
                    <a:pt x="274969" y="159790"/>
                    <a:pt x="275161" y="160533"/>
                    <a:pt x="275353" y="161299"/>
                  </a:cubicBezTo>
                  <a:cubicBezTo>
                    <a:pt x="275640" y="162473"/>
                    <a:pt x="275903" y="163671"/>
                    <a:pt x="276191" y="164844"/>
                  </a:cubicBezTo>
                  <a:cubicBezTo>
                    <a:pt x="276335" y="165443"/>
                    <a:pt x="276430" y="166904"/>
                    <a:pt x="276502" y="167311"/>
                  </a:cubicBezTo>
                  <a:cubicBezTo>
                    <a:pt x="276598" y="167719"/>
                    <a:pt x="276742" y="167958"/>
                    <a:pt x="276813" y="168054"/>
                  </a:cubicBezTo>
                  <a:cubicBezTo>
                    <a:pt x="277101" y="168413"/>
                    <a:pt x="277412" y="168581"/>
                    <a:pt x="277676" y="168629"/>
                  </a:cubicBezTo>
                  <a:cubicBezTo>
                    <a:pt x="277724" y="168629"/>
                    <a:pt x="277748" y="168605"/>
                    <a:pt x="277795" y="168605"/>
                  </a:cubicBezTo>
                  <a:cubicBezTo>
                    <a:pt x="277364" y="169204"/>
                    <a:pt x="276885" y="169802"/>
                    <a:pt x="276454" y="170401"/>
                  </a:cubicBezTo>
                  <a:lnTo>
                    <a:pt x="265724" y="185587"/>
                  </a:lnTo>
                  <a:lnTo>
                    <a:pt x="262012" y="190497"/>
                  </a:lnTo>
                  <a:cubicBezTo>
                    <a:pt x="261653" y="190952"/>
                    <a:pt x="260647" y="191479"/>
                    <a:pt x="260144" y="191934"/>
                  </a:cubicBezTo>
                  <a:cubicBezTo>
                    <a:pt x="259473" y="192533"/>
                    <a:pt x="259258" y="193204"/>
                    <a:pt x="259258" y="193659"/>
                  </a:cubicBezTo>
                  <a:cubicBezTo>
                    <a:pt x="259282" y="194234"/>
                    <a:pt x="259497" y="194880"/>
                    <a:pt x="260407" y="195264"/>
                  </a:cubicBezTo>
                  <a:cubicBezTo>
                    <a:pt x="261174" y="195623"/>
                    <a:pt x="262060" y="195264"/>
                    <a:pt x="262419" y="194497"/>
                  </a:cubicBezTo>
                  <a:close/>
                  <a:moveTo>
                    <a:pt x="279304" y="166281"/>
                  </a:moveTo>
                  <a:cubicBezTo>
                    <a:pt x="279328" y="166305"/>
                    <a:pt x="279400" y="166377"/>
                    <a:pt x="279448" y="166425"/>
                  </a:cubicBezTo>
                  <a:cubicBezTo>
                    <a:pt x="279424" y="166449"/>
                    <a:pt x="279424" y="166473"/>
                    <a:pt x="279400" y="166497"/>
                  </a:cubicBezTo>
                  <a:cubicBezTo>
                    <a:pt x="279352" y="166401"/>
                    <a:pt x="279304" y="166401"/>
                    <a:pt x="279304" y="166281"/>
                  </a:cubicBezTo>
                  <a:close/>
                  <a:moveTo>
                    <a:pt x="399393" y="33394"/>
                  </a:moveTo>
                  <a:lnTo>
                    <a:pt x="399369" y="33442"/>
                  </a:lnTo>
                  <a:cubicBezTo>
                    <a:pt x="399321" y="33394"/>
                    <a:pt x="399225" y="33298"/>
                    <a:pt x="399321" y="33370"/>
                  </a:cubicBezTo>
                  <a:cubicBezTo>
                    <a:pt x="399369" y="33394"/>
                    <a:pt x="399393" y="33394"/>
                    <a:pt x="399393" y="33394"/>
                  </a:cubicBezTo>
                  <a:close/>
                  <a:moveTo>
                    <a:pt x="399417" y="33418"/>
                  </a:moveTo>
                  <a:lnTo>
                    <a:pt x="399417" y="33418"/>
                  </a:lnTo>
                  <a:lnTo>
                    <a:pt x="399417" y="33370"/>
                  </a:lnTo>
                  <a:cubicBezTo>
                    <a:pt x="399345" y="33274"/>
                    <a:pt x="399034" y="33011"/>
                    <a:pt x="399273" y="33154"/>
                  </a:cubicBezTo>
                  <a:cubicBezTo>
                    <a:pt x="399465" y="33298"/>
                    <a:pt x="399058" y="32891"/>
                    <a:pt x="399249" y="33035"/>
                  </a:cubicBezTo>
                  <a:cubicBezTo>
                    <a:pt x="399393" y="33130"/>
                    <a:pt x="399129" y="32867"/>
                    <a:pt x="399249" y="32939"/>
                  </a:cubicBezTo>
                  <a:cubicBezTo>
                    <a:pt x="399417" y="33035"/>
                    <a:pt x="399177" y="32843"/>
                    <a:pt x="399321" y="32723"/>
                  </a:cubicBezTo>
                  <a:cubicBezTo>
                    <a:pt x="399465" y="32603"/>
                    <a:pt x="399273" y="32891"/>
                    <a:pt x="399441" y="32843"/>
                  </a:cubicBezTo>
                  <a:lnTo>
                    <a:pt x="399537" y="32795"/>
                  </a:lnTo>
                  <a:cubicBezTo>
                    <a:pt x="399513" y="32891"/>
                    <a:pt x="399489" y="33035"/>
                    <a:pt x="399561" y="33226"/>
                  </a:cubicBezTo>
                  <a:lnTo>
                    <a:pt x="399465" y="33322"/>
                  </a:lnTo>
                  <a:lnTo>
                    <a:pt x="399417" y="33418"/>
                  </a:lnTo>
                  <a:cubicBezTo>
                    <a:pt x="399417" y="33394"/>
                    <a:pt x="399441" y="33418"/>
                    <a:pt x="399417" y="33418"/>
                  </a:cubicBezTo>
                  <a:close/>
                  <a:moveTo>
                    <a:pt x="399369" y="33466"/>
                  </a:moveTo>
                  <a:lnTo>
                    <a:pt x="399369" y="33442"/>
                  </a:lnTo>
                  <a:lnTo>
                    <a:pt x="399393" y="33442"/>
                  </a:lnTo>
                  <a:cubicBezTo>
                    <a:pt x="399441" y="33394"/>
                    <a:pt x="399513" y="33322"/>
                    <a:pt x="399584" y="33274"/>
                  </a:cubicBezTo>
                  <a:lnTo>
                    <a:pt x="399561" y="33226"/>
                  </a:lnTo>
                  <a:cubicBezTo>
                    <a:pt x="400111" y="32699"/>
                    <a:pt x="400950" y="32627"/>
                    <a:pt x="401572" y="33082"/>
                  </a:cubicBezTo>
                  <a:cubicBezTo>
                    <a:pt x="402291" y="33585"/>
                    <a:pt x="402459" y="34568"/>
                    <a:pt x="401956" y="35286"/>
                  </a:cubicBezTo>
                  <a:cubicBezTo>
                    <a:pt x="402411" y="35741"/>
                    <a:pt x="401596" y="35118"/>
                    <a:pt x="401980" y="35597"/>
                  </a:cubicBezTo>
                  <a:cubicBezTo>
                    <a:pt x="402147" y="35789"/>
                    <a:pt x="401836" y="35502"/>
                    <a:pt x="401980" y="35717"/>
                  </a:cubicBezTo>
                  <a:cubicBezTo>
                    <a:pt x="402219" y="36053"/>
                    <a:pt x="401764" y="35597"/>
                    <a:pt x="401956" y="35957"/>
                  </a:cubicBezTo>
                  <a:cubicBezTo>
                    <a:pt x="402052" y="36172"/>
                    <a:pt x="401908" y="35933"/>
                    <a:pt x="401884" y="36148"/>
                  </a:cubicBezTo>
                  <a:cubicBezTo>
                    <a:pt x="401860" y="36196"/>
                    <a:pt x="401836" y="36220"/>
                    <a:pt x="401788" y="36220"/>
                  </a:cubicBezTo>
                  <a:cubicBezTo>
                    <a:pt x="401620" y="36244"/>
                    <a:pt x="401764" y="36316"/>
                    <a:pt x="401620" y="36196"/>
                  </a:cubicBezTo>
                  <a:cubicBezTo>
                    <a:pt x="400950" y="35597"/>
                    <a:pt x="401980" y="36484"/>
                    <a:pt x="401285" y="35813"/>
                  </a:cubicBezTo>
                  <a:cubicBezTo>
                    <a:pt x="400590" y="36268"/>
                    <a:pt x="399656" y="36077"/>
                    <a:pt x="399177" y="35382"/>
                  </a:cubicBezTo>
                  <a:cubicBezTo>
                    <a:pt x="398770" y="34783"/>
                    <a:pt x="398866" y="33969"/>
                    <a:pt x="399369" y="33466"/>
                  </a:cubicBezTo>
                  <a:close/>
                  <a:moveTo>
                    <a:pt x="491387" y="311025"/>
                  </a:moveTo>
                  <a:cubicBezTo>
                    <a:pt x="492202" y="311337"/>
                    <a:pt x="493112" y="310906"/>
                    <a:pt x="493423" y="310091"/>
                  </a:cubicBezTo>
                  <a:cubicBezTo>
                    <a:pt x="493734" y="309277"/>
                    <a:pt x="493327" y="308343"/>
                    <a:pt x="492489" y="308055"/>
                  </a:cubicBezTo>
                  <a:cubicBezTo>
                    <a:pt x="470838" y="299744"/>
                    <a:pt x="449402" y="290977"/>
                    <a:pt x="428038" y="282019"/>
                  </a:cubicBezTo>
                  <a:cubicBezTo>
                    <a:pt x="419991" y="278642"/>
                    <a:pt x="411943" y="275193"/>
                    <a:pt x="403896" y="271767"/>
                  </a:cubicBezTo>
                  <a:cubicBezTo>
                    <a:pt x="407800" y="271600"/>
                    <a:pt x="411704" y="271408"/>
                    <a:pt x="415679" y="271432"/>
                  </a:cubicBezTo>
                  <a:cubicBezTo>
                    <a:pt x="420110" y="271456"/>
                    <a:pt x="424565" y="271600"/>
                    <a:pt x="428996" y="271767"/>
                  </a:cubicBezTo>
                  <a:cubicBezTo>
                    <a:pt x="433475" y="271935"/>
                    <a:pt x="437954" y="272079"/>
                    <a:pt x="442336" y="272318"/>
                  </a:cubicBezTo>
                  <a:cubicBezTo>
                    <a:pt x="445115" y="272462"/>
                    <a:pt x="447893" y="272630"/>
                    <a:pt x="450695" y="272845"/>
                  </a:cubicBezTo>
                  <a:cubicBezTo>
                    <a:pt x="452539" y="272989"/>
                    <a:pt x="454384" y="273157"/>
                    <a:pt x="456228" y="273372"/>
                  </a:cubicBezTo>
                  <a:lnTo>
                    <a:pt x="461234" y="273947"/>
                  </a:lnTo>
                  <a:cubicBezTo>
                    <a:pt x="461808" y="274019"/>
                    <a:pt x="463197" y="274354"/>
                    <a:pt x="463581" y="274402"/>
                  </a:cubicBezTo>
                  <a:cubicBezTo>
                    <a:pt x="463964" y="274450"/>
                    <a:pt x="464203" y="274402"/>
                    <a:pt x="464299" y="274378"/>
                  </a:cubicBezTo>
                  <a:cubicBezTo>
                    <a:pt x="464874" y="274211"/>
                    <a:pt x="465137" y="273875"/>
                    <a:pt x="465281" y="273588"/>
                  </a:cubicBezTo>
                  <a:cubicBezTo>
                    <a:pt x="465449" y="273276"/>
                    <a:pt x="465521" y="272893"/>
                    <a:pt x="465401" y="272486"/>
                  </a:cubicBezTo>
                  <a:cubicBezTo>
                    <a:pt x="465353" y="272390"/>
                    <a:pt x="465257" y="271767"/>
                    <a:pt x="464395" y="271408"/>
                  </a:cubicBezTo>
                  <a:cubicBezTo>
                    <a:pt x="464275" y="271360"/>
                    <a:pt x="464155" y="271336"/>
                    <a:pt x="464060" y="271312"/>
                  </a:cubicBezTo>
                  <a:cubicBezTo>
                    <a:pt x="464060" y="271336"/>
                    <a:pt x="464060" y="271360"/>
                    <a:pt x="464060" y="271384"/>
                  </a:cubicBezTo>
                  <a:cubicBezTo>
                    <a:pt x="464036" y="271504"/>
                    <a:pt x="463820" y="271504"/>
                    <a:pt x="463533" y="271408"/>
                  </a:cubicBezTo>
                  <a:cubicBezTo>
                    <a:pt x="463581" y="271408"/>
                    <a:pt x="463700" y="271336"/>
                    <a:pt x="463844" y="271288"/>
                  </a:cubicBezTo>
                  <a:cubicBezTo>
                    <a:pt x="463676" y="271288"/>
                    <a:pt x="463485" y="271312"/>
                    <a:pt x="463341" y="271360"/>
                  </a:cubicBezTo>
                  <a:cubicBezTo>
                    <a:pt x="462766" y="271193"/>
                    <a:pt x="462048" y="270857"/>
                    <a:pt x="461713" y="270809"/>
                  </a:cubicBezTo>
                  <a:lnTo>
                    <a:pt x="456683" y="269971"/>
                  </a:lnTo>
                  <a:cubicBezTo>
                    <a:pt x="454336" y="269588"/>
                    <a:pt x="451989" y="269276"/>
                    <a:pt x="449641" y="269013"/>
                  </a:cubicBezTo>
                  <a:cubicBezTo>
                    <a:pt x="447294" y="268749"/>
                    <a:pt x="444947" y="268534"/>
                    <a:pt x="442600" y="268318"/>
                  </a:cubicBezTo>
                  <a:cubicBezTo>
                    <a:pt x="438169" y="267983"/>
                    <a:pt x="433666" y="267624"/>
                    <a:pt x="429140" y="267456"/>
                  </a:cubicBezTo>
                  <a:cubicBezTo>
                    <a:pt x="426146" y="267360"/>
                    <a:pt x="423152" y="267312"/>
                    <a:pt x="420134" y="267336"/>
                  </a:cubicBezTo>
                  <a:cubicBezTo>
                    <a:pt x="412566" y="267408"/>
                    <a:pt x="404997" y="267887"/>
                    <a:pt x="397621" y="268773"/>
                  </a:cubicBezTo>
                  <a:cubicBezTo>
                    <a:pt x="397501" y="268797"/>
                    <a:pt x="397525" y="268965"/>
                    <a:pt x="397429" y="269013"/>
                  </a:cubicBezTo>
                  <a:cubicBezTo>
                    <a:pt x="394842" y="267911"/>
                    <a:pt x="392232" y="266809"/>
                    <a:pt x="389645" y="265708"/>
                  </a:cubicBezTo>
                  <a:cubicBezTo>
                    <a:pt x="382364" y="262594"/>
                    <a:pt x="375107" y="259480"/>
                    <a:pt x="367826" y="256366"/>
                  </a:cubicBezTo>
                  <a:cubicBezTo>
                    <a:pt x="373742" y="255432"/>
                    <a:pt x="379658" y="254522"/>
                    <a:pt x="385573" y="253612"/>
                  </a:cubicBezTo>
                  <a:cubicBezTo>
                    <a:pt x="389813" y="252965"/>
                    <a:pt x="394052" y="252366"/>
                    <a:pt x="398291" y="251767"/>
                  </a:cubicBezTo>
                  <a:cubicBezTo>
                    <a:pt x="401812" y="251264"/>
                    <a:pt x="405333" y="250761"/>
                    <a:pt x="408877" y="250330"/>
                  </a:cubicBezTo>
                  <a:cubicBezTo>
                    <a:pt x="412398" y="249875"/>
                    <a:pt x="415943" y="249420"/>
                    <a:pt x="419488" y="249061"/>
                  </a:cubicBezTo>
                  <a:cubicBezTo>
                    <a:pt x="422338" y="248773"/>
                    <a:pt x="425212" y="248582"/>
                    <a:pt x="428086" y="248486"/>
                  </a:cubicBezTo>
                  <a:cubicBezTo>
                    <a:pt x="430960" y="248366"/>
                    <a:pt x="433834" y="248366"/>
                    <a:pt x="436708" y="248462"/>
                  </a:cubicBezTo>
                  <a:lnTo>
                    <a:pt x="442576" y="248845"/>
                  </a:lnTo>
                  <a:cubicBezTo>
                    <a:pt x="442720" y="248869"/>
                    <a:pt x="445019" y="249085"/>
                    <a:pt x="445498" y="249037"/>
                  </a:cubicBezTo>
                  <a:cubicBezTo>
                    <a:pt x="447127" y="248893"/>
                    <a:pt x="447079" y="247432"/>
                    <a:pt x="446935" y="247025"/>
                  </a:cubicBezTo>
                  <a:cubicBezTo>
                    <a:pt x="446887" y="246905"/>
                    <a:pt x="446719" y="246210"/>
                    <a:pt x="445714" y="245947"/>
                  </a:cubicBezTo>
                  <a:cubicBezTo>
                    <a:pt x="445570" y="245899"/>
                    <a:pt x="445426" y="245875"/>
                    <a:pt x="445282" y="245875"/>
                  </a:cubicBezTo>
                  <a:cubicBezTo>
                    <a:pt x="445282" y="245923"/>
                    <a:pt x="445282" y="245947"/>
                    <a:pt x="445306" y="245995"/>
                  </a:cubicBezTo>
                  <a:cubicBezTo>
                    <a:pt x="445306" y="246115"/>
                    <a:pt x="445043" y="246138"/>
                    <a:pt x="444708" y="246091"/>
                  </a:cubicBezTo>
                  <a:lnTo>
                    <a:pt x="444899" y="245947"/>
                  </a:lnTo>
                  <a:cubicBezTo>
                    <a:pt x="444779" y="245971"/>
                    <a:pt x="444660" y="246019"/>
                    <a:pt x="444564" y="246067"/>
                  </a:cubicBezTo>
                  <a:cubicBezTo>
                    <a:pt x="443869" y="245971"/>
                    <a:pt x="442959" y="245707"/>
                    <a:pt x="442887" y="245707"/>
                  </a:cubicBezTo>
                  <a:lnTo>
                    <a:pt x="436876" y="245061"/>
                  </a:lnTo>
                  <a:cubicBezTo>
                    <a:pt x="433930" y="244845"/>
                    <a:pt x="430984" y="244725"/>
                    <a:pt x="428014" y="244725"/>
                  </a:cubicBezTo>
                  <a:cubicBezTo>
                    <a:pt x="425044" y="244725"/>
                    <a:pt x="422098" y="244845"/>
                    <a:pt x="419128" y="245061"/>
                  </a:cubicBezTo>
                  <a:cubicBezTo>
                    <a:pt x="415536" y="245348"/>
                    <a:pt x="411943" y="245659"/>
                    <a:pt x="408374" y="246091"/>
                  </a:cubicBezTo>
                  <a:cubicBezTo>
                    <a:pt x="404782" y="246498"/>
                    <a:pt x="401213" y="246977"/>
                    <a:pt x="397668" y="247528"/>
                  </a:cubicBezTo>
                  <a:cubicBezTo>
                    <a:pt x="393405" y="248198"/>
                    <a:pt x="389166" y="248941"/>
                    <a:pt x="384903" y="249731"/>
                  </a:cubicBezTo>
                  <a:cubicBezTo>
                    <a:pt x="378580" y="250905"/>
                    <a:pt x="372257" y="252198"/>
                    <a:pt x="365910" y="253468"/>
                  </a:cubicBezTo>
                  <a:cubicBezTo>
                    <a:pt x="365167" y="253588"/>
                    <a:pt x="364832" y="254330"/>
                    <a:pt x="364784" y="255073"/>
                  </a:cubicBezTo>
                  <a:cubicBezTo>
                    <a:pt x="363994" y="254737"/>
                    <a:pt x="363227" y="254402"/>
                    <a:pt x="362437" y="254067"/>
                  </a:cubicBezTo>
                  <a:cubicBezTo>
                    <a:pt x="362605" y="253683"/>
                    <a:pt x="362677" y="253396"/>
                    <a:pt x="362198" y="253636"/>
                  </a:cubicBezTo>
                  <a:lnTo>
                    <a:pt x="362198" y="253588"/>
                  </a:lnTo>
                  <a:cubicBezTo>
                    <a:pt x="361838" y="252821"/>
                    <a:pt x="360928" y="252510"/>
                    <a:pt x="360162" y="252869"/>
                  </a:cubicBezTo>
                  <a:cubicBezTo>
                    <a:pt x="360162" y="252869"/>
                    <a:pt x="360042" y="252989"/>
                    <a:pt x="360018" y="253013"/>
                  </a:cubicBezTo>
                  <a:cubicBezTo>
                    <a:pt x="351108" y="249204"/>
                    <a:pt x="342199" y="245396"/>
                    <a:pt x="333289" y="241564"/>
                  </a:cubicBezTo>
                  <a:cubicBezTo>
                    <a:pt x="339684" y="239408"/>
                    <a:pt x="346151" y="237468"/>
                    <a:pt x="352713" y="235815"/>
                  </a:cubicBezTo>
                  <a:cubicBezTo>
                    <a:pt x="358150" y="234426"/>
                    <a:pt x="363635" y="233204"/>
                    <a:pt x="369119" y="232054"/>
                  </a:cubicBezTo>
                  <a:cubicBezTo>
                    <a:pt x="374628" y="230905"/>
                    <a:pt x="380137" y="229803"/>
                    <a:pt x="385669" y="228869"/>
                  </a:cubicBezTo>
                  <a:cubicBezTo>
                    <a:pt x="388567" y="228366"/>
                    <a:pt x="391465" y="227911"/>
                    <a:pt x="394387" y="227527"/>
                  </a:cubicBezTo>
                  <a:cubicBezTo>
                    <a:pt x="397285" y="227120"/>
                    <a:pt x="400207" y="226785"/>
                    <a:pt x="403129" y="226522"/>
                  </a:cubicBezTo>
                  <a:lnTo>
                    <a:pt x="409764" y="226066"/>
                  </a:lnTo>
                  <a:cubicBezTo>
                    <a:pt x="410171" y="226042"/>
                    <a:pt x="412183" y="226090"/>
                    <a:pt x="412925" y="225947"/>
                  </a:cubicBezTo>
                  <a:cubicBezTo>
                    <a:pt x="414434" y="225635"/>
                    <a:pt x="414554" y="224438"/>
                    <a:pt x="414362" y="223863"/>
                  </a:cubicBezTo>
                  <a:cubicBezTo>
                    <a:pt x="414123" y="223048"/>
                    <a:pt x="413284" y="222593"/>
                    <a:pt x="412470" y="222833"/>
                  </a:cubicBezTo>
                  <a:cubicBezTo>
                    <a:pt x="412422" y="222857"/>
                    <a:pt x="412398" y="222857"/>
                    <a:pt x="412350" y="222881"/>
                  </a:cubicBezTo>
                  <a:cubicBezTo>
                    <a:pt x="412374" y="222881"/>
                    <a:pt x="412374" y="222905"/>
                    <a:pt x="412374" y="222929"/>
                  </a:cubicBezTo>
                  <a:cubicBezTo>
                    <a:pt x="412398" y="223144"/>
                    <a:pt x="412206" y="223216"/>
                    <a:pt x="411871" y="223216"/>
                  </a:cubicBezTo>
                  <a:lnTo>
                    <a:pt x="411991" y="223096"/>
                  </a:lnTo>
                  <a:lnTo>
                    <a:pt x="411847" y="223216"/>
                  </a:lnTo>
                  <a:cubicBezTo>
                    <a:pt x="411129" y="223216"/>
                    <a:pt x="409931" y="222905"/>
                    <a:pt x="409716" y="222905"/>
                  </a:cubicBezTo>
                  <a:lnTo>
                    <a:pt x="402890" y="223096"/>
                  </a:lnTo>
                  <a:cubicBezTo>
                    <a:pt x="399896" y="223264"/>
                    <a:pt x="396902" y="223480"/>
                    <a:pt x="393932" y="223791"/>
                  </a:cubicBezTo>
                  <a:cubicBezTo>
                    <a:pt x="390962" y="224102"/>
                    <a:pt x="387992" y="224462"/>
                    <a:pt x="385047" y="224893"/>
                  </a:cubicBezTo>
                  <a:cubicBezTo>
                    <a:pt x="379418" y="225755"/>
                    <a:pt x="373814" y="226689"/>
                    <a:pt x="368257" y="227839"/>
                  </a:cubicBezTo>
                  <a:cubicBezTo>
                    <a:pt x="364521" y="228629"/>
                    <a:pt x="360832" y="229492"/>
                    <a:pt x="357168" y="230450"/>
                  </a:cubicBezTo>
                  <a:cubicBezTo>
                    <a:pt x="347995" y="232845"/>
                    <a:pt x="338941" y="235767"/>
                    <a:pt x="330104" y="239216"/>
                  </a:cubicBezTo>
                  <a:cubicBezTo>
                    <a:pt x="329768" y="239336"/>
                    <a:pt x="329912" y="239767"/>
                    <a:pt x="329720" y="240055"/>
                  </a:cubicBezTo>
                  <a:cubicBezTo>
                    <a:pt x="323637" y="237468"/>
                    <a:pt x="317554" y="234881"/>
                    <a:pt x="311470" y="232342"/>
                  </a:cubicBezTo>
                  <a:cubicBezTo>
                    <a:pt x="305746" y="229947"/>
                    <a:pt x="300022" y="227623"/>
                    <a:pt x="294274" y="225300"/>
                  </a:cubicBezTo>
                  <a:cubicBezTo>
                    <a:pt x="301459" y="222306"/>
                    <a:pt x="308620" y="219336"/>
                    <a:pt x="315805" y="216821"/>
                  </a:cubicBezTo>
                  <a:cubicBezTo>
                    <a:pt x="319542" y="215503"/>
                    <a:pt x="323302" y="214282"/>
                    <a:pt x="327110" y="213108"/>
                  </a:cubicBezTo>
                  <a:cubicBezTo>
                    <a:pt x="332690" y="211408"/>
                    <a:pt x="338367" y="209851"/>
                    <a:pt x="344330" y="208581"/>
                  </a:cubicBezTo>
                  <a:cubicBezTo>
                    <a:pt x="347564" y="207863"/>
                    <a:pt x="350821" y="207192"/>
                    <a:pt x="354078" y="206545"/>
                  </a:cubicBezTo>
                  <a:cubicBezTo>
                    <a:pt x="357336" y="205899"/>
                    <a:pt x="360593" y="205276"/>
                    <a:pt x="363874" y="204653"/>
                  </a:cubicBezTo>
                  <a:lnTo>
                    <a:pt x="370125" y="203599"/>
                  </a:lnTo>
                  <a:cubicBezTo>
                    <a:pt x="370413" y="203551"/>
                    <a:pt x="371083" y="203192"/>
                    <a:pt x="371610" y="203000"/>
                  </a:cubicBezTo>
                  <a:cubicBezTo>
                    <a:pt x="371730" y="203096"/>
                    <a:pt x="371874" y="202928"/>
                    <a:pt x="372017" y="202976"/>
                  </a:cubicBezTo>
                  <a:cubicBezTo>
                    <a:pt x="371945" y="202976"/>
                    <a:pt x="371945" y="202905"/>
                    <a:pt x="371874" y="202928"/>
                  </a:cubicBezTo>
                  <a:lnTo>
                    <a:pt x="371969" y="202952"/>
                  </a:lnTo>
                  <a:cubicBezTo>
                    <a:pt x="371969" y="202952"/>
                    <a:pt x="372017" y="202952"/>
                    <a:pt x="372041" y="202976"/>
                  </a:cubicBezTo>
                  <a:cubicBezTo>
                    <a:pt x="372544" y="203120"/>
                    <a:pt x="373095" y="203264"/>
                    <a:pt x="373502" y="202857"/>
                  </a:cubicBezTo>
                  <a:cubicBezTo>
                    <a:pt x="374364" y="202114"/>
                    <a:pt x="374125" y="201348"/>
                    <a:pt x="373981" y="201012"/>
                  </a:cubicBezTo>
                  <a:cubicBezTo>
                    <a:pt x="373838" y="200605"/>
                    <a:pt x="373502" y="200174"/>
                    <a:pt x="372760" y="200030"/>
                  </a:cubicBezTo>
                  <a:cubicBezTo>
                    <a:pt x="372568" y="199982"/>
                    <a:pt x="372185" y="199982"/>
                    <a:pt x="371682" y="200078"/>
                  </a:cubicBezTo>
                  <a:cubicBezTo>
                    <a:pt x="371083" y="200174"/>
                    <a:pt x="370173" y="200413"/>
                    <a:pt x="369718" y="200461"/>
                  </a:cubicBezTo>
                  <a:lnTo>
                    <a:pt x="363299" y="201324"/>
                  </a:lnTo>
                  <a:cubicBezTo>
                    <a:pt x="359347" y="201899"/>
                    <a:pt x="355372" y="202521"/>
                    <a:pt x="351420" y="203216"/>
                  </a:cubicBezTo>
                  <a:cubicBezTo>
                    <a:pt x="348785" y="203671"/>
                    <a:pt x="346151" y="204150"/>
                    <a:pt x="343516" y="204653"/>
                  </a:cubicBezTo>
                  <a:cubicBezTo>
                    <a:pt x="339468" y="205419"/>
                    <a:pt x="335541" y="206306"/>
                    <a:pt x="331684" y="207336"/>
                  </a:cubicBezTo>
                  <a:cubicBezTo>
                    <a:pt x="327733" y="208390"/>
                    <a:pt x="323877" y="209563"/>
                    <a:pt x="320092" y="210857"/>
                  </a:cubicBezTo>
                  <a:cubicBezTo>
                    <a:pt x="315494" y="212414"/>
                    <a:pt x="310991" y="214162"/>
                    <a:pt x="306512" y="216006"/>
                  </a:cubicBezTo>
                  <a:cubicBezTo>
                    <a:pt x="300908" y="218330"/>
                    <a:pt x="295327" y="220917"/>
                    <a:pt x="289699" y="223551"/>
                  </a:cubicBezTo>
                  <a:cubicBezTo>
                    <a:pt x="289531" y="223504"/>
                    <a:pt x="289292" y="223432"/>
                    <a:pt x="289076" y="223360"/>
                  </a:cubicBezTo>
                  <a:cubicBezTo>
                    <a:pt x="289028" y="223264"/>
                    <a:pt x="288957" y="223072"/>
                    <a:pt x="288933" y="223001"/>
                  </a:cubicBezTo>
                  <a:cubicBezTo>
                    <a:pt x="288813" y="222737"/>
                    <a:pt x="288693" y="222593"/>
                    <a:pt x="288645" y="222521"/>
                  </a:cubicBezTo>
                  <a:cubicBezTo>
                    <a:pt x="288286" y="222114"/>
                    <a:pt x="287879" y="222018"/>
                    <a:pt x="287663" y="221995"/>
                  </a:cubicBezTo>
                  <a:cubicBezTo>
                    <a:pt x="287208" y="221947"/>
                    <a:pt x="286801" y="222042"/>
                    <a:pt x="286489" y="222330"/>
                  </a:cubicBezTo>
                  <a:cubicBezTo>
                    <a:pt x="286466" y="222354"/>
                    <a:pt x="286394" y="222474"/>
                    <a:pt x="286346" y="222521"/>
                  </a:cubicBezTo>
                  <a:cubicBezTo>
                    <a:pt x="284933" y="222114"/>
                    <a:pt x="283424" y="221659"/>
                    <a:pt x="281939" y="221180"/>
                  </a:cubicBezTo>
                  <a:cubicBezTo>
                    <a:pt x="280454" y="220701"/>
                    <a:pt x="279089" y="220222"/>
                    <a:pt x="278131" y="219767"/>
                  </a:cubicBezTo>
                  <a:cubicBezTo>
                    <a:pt x="277891" y="219647"/>
                    <a:pt x="277556" y="219575"/>
                    <a:pt x="277364" y="219480"/>
                  </a:cubicBezTo>
                  <a:cubicBezTo>
                    <a:pt x="277245" y="219408"/>
                    <a:pt x="277173" y="219336"/>
                    <a:pt x="277245" y="219264"/>
                  </a:cubicBezTo>
                  <a:cubicBezTo>
                    <a:pt x="276837" y="218665"/>
                    <a:pt x="276047" y="218426"/>
                    <a:pt x="275353" y="218737"/>
                  </a:cubicBezTo>
                  <a:cubicBezTo>
                    <a:pt x="274610" y="219096"/>
                    <a:pt x="274275" y="220006"/>
                    <a:pt x="274610" y="220773"/>
                  </a:cubicBezTo>
                  <a:cubicBezTo>
                    <a:pt x="274754" y="221084"/>
                    <a:pt x="275041" y="221444"/>
                    <a:pt x="275520" y="221803"/>
                  </a:cubicBezTo>
                  <a:cubicBezTo>
                    <a:pt x="276047" y="222186"/>
                    <a:pt x="276933" y="222617"/>
                    <a:pt x="278011" y="223072"/>
                  </a:cubicBezTo>
                  <a:cubicBezTo>
                    <a:pt x="280382" y="224054"/>
                    <a:pt x="283783" y="225084"/>
                    <a:pt x="286346" y="225875"/>
                  </a:cubicBezTo>
                  <a:cubicBezTo>
                    <a:pt x="286178" y="226258"/>
                    <a:pt x="285747" y="226545"/>
                    <a:pt x="285915" y="226953"/>
                  </a:cubicBezTo>
                  <a:cubicBezTo>
                    <a:pt x="286154" y="227480"/>
                    <a:pt x="286753" y="227408"/>
                    <a:pt x="287280" y="227480"/>
                  </a:cubicBezTo>
                  <a:cubicBezTo>
                    <a:pt x="287280" y="227480"/>
                    <a:pt x="287280" y="227504"/>
                    <a:pt x="287280" y="227504"/>
                  </a:cubicBezTo>
                  <a:cubicBezTo>
                    <a:pt x="287711" y="228749"/>
                    <a:pt x="288166" y="229971"/>
                    <a:pt x="288645" y="231192"/>
                  </a:cubicBezTo>
                  <a:cubicBezTo>
                    <a:pt x="289124" y="232414"/>
                    <a:pt x="289651" y="233635"/>
                    <a:pt x="290178" y="234857"/>
                  </a:cubicBezTo>
                  <a:cubicBezTo>
                    <a:pt x="291950" y="238809"/>
                    <a:pt x="293723" y="242761"/>
                    <a:pt x="295543" y="246689"/>
                  </a:cubicBezTo>
                  <a:cubicBezTo>
                    <a:pt x="296740" y="249324"/>
                    <a:pt x="297986" y="251935"/>
                    <a:pt x="299255" y="254546"/>
                  </a:cubicBezTo>
                  <a:cubicBezTo>
                    <a:pt x="302057" y="260270"/>
                    <a:pt x="305027" y="266282"/>
                    <a:pt x="308356" y="272223"/>
                  </a:cubicBezTo>
                  <a:cubicBezTo>
                    <a:pt x="311590" y="277995"/>
                    <a:pt x="315158" y="283720"/>
                    <a:pt x="319015" y="289133"/>
                  </a:cubicBezTo>
                  <a:cubicBezTo>
                    <a:pt x="324332" y="296558"/>
                    <a:pt x="330271" y="303385"/>
                    <a:pt x="336930" y="309013"/>
                  </a:cubicBezTo>
                  <a:cubicBezTo>
                    <a:pt x="337600" y="309588"/>
                    <a:pt x="338606" y="309516"/>
                    <a:pt x="339181" y="308870"/>
                  </a:cubicBezTo>
                  <a:cubicBezTo>
                    <a:pt x="339756" y="308199"/>
                    <a:pt x="339684" y="307193"/>
                    <a:pt x="339013" y="306618"/>
                  </a:cubicBezTo>
                  <a:cubicBezTo>
                    <a:pt x="332762" y="300989"/>
                    <a:pt x="327278" y="294139"/>
                    <a:pt x="322296" y="286833"/>
                  </a:cubicBezTo>
                  <a:cubicBezTo>
                    <a:pt x="318631" y="281444"/>
                    <a:pt x="315278" y="275791"/>
                    <a:pt x="312117" y="270115"/>
                  </a:cubicBezTo>
                  <a:cubicBezTo>
                    <a:pt x="308811" y="264246"/>
                    <a:pt x="305722" y="258378"/>
                    <a:pt x="302848" y="252749"/>
                  </a:cubicBezTo>
                  <a:cubicBezTo>
                    <a:pt x="301219" y="249540"/>
                    <a:pt x="299615" y="246330"/>
                    <a:pt x="298034" y="243097"/>
                  </a:cubicBezTo>
                  <a:cubicBezTo>
                    <a:pt x="296429" y="239887"/>
                    <a:pt x="294872" y="236629"/>
                    <a:pt x="293292" y="233396"/>
                  </a:cubicBezTo>
                  <a:cubicBezTo>
                    <a:pt x="292741" y="232246"/>
                    <a:pt x="292214" y="231096"/>
                    <a:pt x="291711" y="229947"/>
                  </a:cubicBezTo>
                  <a:cubicBezTo>
                    <a:pt x="291352" y="229108"/>
                    <a:pt x="291016" y="228246"/>
                    <a:pt x="290681" y="227384"/>
                  </a:cubicBezTo>
                  <a:cubicBezTo>
                    <a:pt x="297171" y="230090"/>
                    <a:pt x="303638" y="232845"/>
                    <a:pt x="310081" y="235623"/>
                  </a:cubicBezTo>
                  <a:cubicBezTo>
                    <a:pt x="314847" y="237683"/>
                    <a:pt x="319589" y="239767"/>
                    <a:pt x="324356" y="241851"/>
                  </a:cubicBezTo>
                  <a:cubicBezTo>
                    <a:pt x="324427" y="241995"/>
                    <a:pt x="324403" y="242067"/>
                    <a:pt x="324499" y="242234"/>
                  </a:cubicBezTo>
                  <a:cubicBezTo>
                    <a:pt x="324835" y="242689"/>
                    <a:pt x="325481" y="243312"/>
                    <a:pt x="325649" y="243719"/>
                  </a:cubicBezTo>
                  <a:lnTo>
                    <a:pt x="328068" y="250115"/>
                  </a:lnTo>
                  <a:cubicBezTo>
                    <a:pt x="329337" y="253204"/>
                    <a:pt x="330774" y="256246"/>
                    <a:pt x="332331" y="259216"/>
                  </a:cubicBezTo>
                  <a:cubicBezTo>
                    <a:pt x="333864" y="262187"/>
                    <a:pt x="335517" y="265085"/>
                    <a:pt x="337193" y="267935"/>
                  </a:cubicBezTo>
                  <a:cubicBezTo>
                    <a:pt x="339612" y="272031"/>
                    <a:pt x="342007" y="276103"/>
                    <a:pt x="344522" y="280103"/>
                  </a:cubicBezTo>
                  <a:cubicBezTo>
                    <a:pt x="347061" y="284127"/>
                    <a:pt x="349695" y="288079"/>
                    <a:pt x="352450" y="291935"/>
                  </a:cubicBezTo>
                  <a:cubicBezTo>
                    <a:pt x="357982" y="299648"/>
                    <a:pt x="364066" y="306953"/>
                    <a:pt x="370963" y="313708"/>
                  </a:cubicBezTo>
                  <a:cubicBezTo>
                    <a:pt x="371586" y="314331"/>
                    <a:pt x="372592" y="314331"/>
                    <a:pt x="373215" y="313732"/>
                  </a:cubicBezTo>
                  <a:cubicBezTo>
                    <a:pt x="373838" y="313109"/>
                    <a:pt x="373838" y="312103"/>
                    <a:pt x="373239" y="311480"/>
                  </a:cubicBezTo>
                  <a:cubicBezTo>
                    <a:pt x="368018" y="306019"/>
                    <a:pt x="363395" y="300175"/>
                    <a:pt x="359060" y="294163"/>
                  </a:cubicBezTo>
                  <a:cubicBezTo>
                    <a:pt x="355779" y="289588"/>
                    <a:pt x="352713" y="284917"/>
                    <a:pt x="349671" y="280175"/>
                  </a:cubicBezTo>
                  <a:cubicBezTo>
                    <a:pt x="346630" y="275432"/>
                    <a:pt x="343636" y="270666"/>
                    <a:pt x="340666" y="265851"/>
                  </a:cubicBezTo>
                  <a:cubicBezTo>
                    <a:pt x="338582" y="262522"/>
                    <a:pt x="336570" y="259169"/>
                    <a:pt x="334702" y="255719"/>
                  </a:cubicBezTo>
                  <a:cubicBezTo>
                    <a:pt x="333481" y="253444"/>
                    <a:pt x="332283" y="251121"/>
                    <a:pt x="331229" y="248749"/>
                  </a:cubicBezTo>
                  <a:lnTo>
                    <a:pt x="329218" y="243983"/>
                  </a:lnTo>
                  <a:cubicBezTo>
                    <a:pt x="329673" y="244174"/>
                    <a:pt x="330128" y="244366"/>
                    <a:pt x="330583" y="244582"/>
                  </a:cubicBezTo>
                  <a:cubicBezTo>
                    <a:pt x="340714" y="249061"/>
                    <a:pt x="350869" y="253492"/>
                    <a:pt x="361024" y="257923"/>
                  </a:cubicBezTo>
                  <a:cubicBezTo>
                    <a:pt x="361862" y="259552"/>
                    <a:pt x="362772" y="261300"/>
                    <a:pt x="362868" y="261468"/>
                  </a:cubicBezTo>
                  <a:lnTo>
                    <a:pt x="369335" y="274043"/>
                  </a:lnTo>
                  <a:cubicBezTo>
                    <a:pt x="373167" y="281133"/>
                    <a:pt x="376999" y="287887"/>
                    <a:pt x="381430" y="294211"/>
                  </a:cubicBezTo>
                  <a:cubicBezTo>
                    <a:pt x="385885" y="300582"/>
                    <a:pt x="390938" y="306546"/>
                    <a:pt x="396734" y="312247"/>
                  </a:cubicBezTo>
                  <a:cubicBezTo>
                    <a:pt x="399034" y="314451"/>
                    <a:pt x="401548" y="317756"/>
                    <a:pt x="404399" y="320103"/>
                  </a:cubicBezTo>
                  <a:cubicBezTo>
                    <a:pt x="405812" y="321277"/>
                    <a:pt x="407297" y="322235"/>
                    <a:pt x="408853" y="322786"/>
                  </a:cubicBezTo>
                  <a:cubicBezTo>
                    <a:pt x="409668" y="323097"/>
                    <a:pt x="410578" y="322666"/>
                    <a:pt x="410889" y="321852"/>
                  </a:cubicBezTo>
                  <a:cubicBezTo>
                    <a:pt x="411201" y="321037"/>
                    <a:pt x="410793" y="320127"/>
                    <a:pt x="409979" y="319816"/>
                  </a:cubicBezTo>
                  <a:cubicBezTo>
                    <a:pt x="408374" y="319169"/>
                    <a:pt x="406937" y="317948"/>
                    <a:pt x="405548" y="316534"/>
                  </a:cubicBezTo>
                  <a:cubicBezTo>
                    <a:pt x="403297" y="314259"/>
                    <a:pt x="401309" y="311504"/>
                    <a:pt x="399417" y="309564"/>
                  </a:cubicBezTo>
                  <a:cubicBezTo>
                    <a:pt x="393908" y="303911"/>
                    <a:pt x="389286" y="297947"/>
                    <a:pt x="384975" y="291744"/>
                  </a:cubicBezTo>
                  <a:cubicBezTo>
                    <a:pt x="380616" y="285516"/>
                    <a:pt x="376592" y="279049"/>
                    <a:pt x="372712" y="272175"/>
                  </a:cubicBezTo>
                  <a:lnTo>
                    <a:pt x="365910" y="260079"/>
                  </a:lnTo>
                  <a:cubicBezTo>
                    <a:pt x="370077" y="261899"/>
                    <a:pt x="374221" y="263743"/>
                    <a:pt x="378388" y="265540"/>
                  </a:cubicBezTo>
                  <a:cubicBezTo>
                    <a:pt x="384065" y="268007"/>
                    <a:pt x="389789" y="270378"/>
                    <a:pt x="395489" y="272797"/>
                  </a:cubicBezTo>
                  <a:cubicBezTo>
                    <a:pt x="395465" y="274163"/>
                    <a:pt x="395992" y="275911"/>
                    <a:pt x="397237" y="277947"/>
                  </a:cubicBezTo>
                  <a:cubicBezTo>
                    <a:pt x="399177" y="281109"/>
                    <a:pt x="402411" y="284798"/>
                    <a:pt x="404878" y="287504"/>
                  </a:cubicBezTo>
                  <a:cubicBezTo>
                    <a:pt x="408446" y="291313"/>
                    <a:pt x="412183" y="295648"/>
                    <a:pt x="416206" y="299864"/>
                  </a:cubicBezTo>
                  <a:cubicBezTo>
                    <a:pt x="418793" y="302570"/>
                    <a:pt x="421523" y="305229"/>
                    <a:pt x="424302" y="307744"/>
                  </a:cubicBezTo>
                  <a:cubicBezTo>
                    <a:pt x="429211" y="312175"/>
                    <a:pt x="434361" y="316103"/>
                    <a:pt x="439630" y="318977"/>
                  </a:cubicBezTo>
                  <a:cubicBezTo>
                    <a:pt x="440373" y="319409"/>
                    <a:pt x="441355" y="319169"/>
                    <a:pt x="441786" y="318403"/>
                  </a:cubicBezTo>
                  <a:cubicBezTo>
                    <a:pt x="442217" y="317636"/>
                    <a:pt x="441977" y="316678"/>
                    <a:pt x="441211" y="316223"/>
                  </a:cubicBezTo>
                  <a:cubicBezTo>
                    <a:pt x="437498" y="313971"/>
                    <a:pt x="433930" y="311073"/>
                    <a:pt x="430433" y="307911"/>
                  </a:cubicBezTo>
                  <a:cubicBezTo>
                    <a:pt x="426481" y="304367"/>
                    <a:pt x="422697" y="300414"/>
                    <a:pt x="419009" y="296558"/>
                  </a:cubicBezTo>
                  <a:cubicBezTo>
                    <a:pt x="415081" y="292438"/>
                    <a:pt x="411248" y="288438"/>
                    <a:pt x="407680" y="284821"/>
                  </a:cubicBezTo>
                  <a:cubicBezTo>
                    <a:pt x="405572" y="282738"/>
                    <a:pt x="402938" y="279983"/>
                    <a:pt x="400974" y="277444"/>
                  </a:cubicBezTo>
                  <a:cubicBezTo>
                    <a:pt x="400088" y="276294"/>
                    <a:pt x="399465" y="275264"/>
                    <a:pt x="399010" y="274306"/>
                  </a:cubicBezTo>
                  <a:cubicBezTo>
                    <a:pt x="402818" y="275911"/>
                    <a:pt x="406602" y="277564"/>
                    <a:pt x="410410" y="279145"/>
                  </a:cubicBezTo>
                  <a:cubicBezTo>
                    <a:pt x="437163" y="290283"/>
                    <a:pt x="464131" y="300965"/>
                    <a:pt x="491387" y="311025"/>
                  </a:cubicBezTo>
                  <a:close/>
                  <a:moveTo>
                    <a:pt x="362293" y="253827"/>
                  </a:moveTo>
                  <a:lnTo>
                    <a:pt x="362437" y="254067"/>
                  </a:lnTo>
                  <a:cubicBezTo>
                    <a:pt x="362389" y="254043"/>
                    <a:pt x="362341" y="254019"/>
                    <a:pt x="362317" y="254019"/>
                  </a:cubicBezTo>
                  <a:cubicBezTo>
                    <a:pt x="362293" y="253947"/>
                    <a:pt x="362293" y="253899"/>
                    <a:pt x="362293" y="253827"/>
                  </a:cubicBezTo>
                  <a:close/>
                  <a:moveTo>
                    <a:pt x="372401" y="203072"/>
                  </a:moveTo>
                  <a:cubicBezTo>
                    <a:pt x="372425" y="203264"/>
                    <a:pt x="372137" y="203048"/>
                    <a:pt x="372017" y="202976"/>
                  </a:cubicBezTo>
                  <a:cubicBezTo>
                    <a:pt x="372017" y="202976"/>
                    <a:pt x="372017" y="202976"/>
                    <a:pt x="372017" y="202976"/>
                  </a:cubicBezTo>
                  <a:cubicBezTo>
                    <a:pt x="372161" y="202952"/>
                    <a:pt x="372353" y="202928"/>
                    <a:pt x="372401" y="2030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35"/>
            <p:cNvSpPr/>
            <p:nvPr/>
          </p:nvSpPr>
          <p:spPr>
            <a:xfrm>
              <a:off x="4942891" y="739704"/>
              <a:ext cx="28971" cy="28629"/>
            </a:xfrm>
            <a:custGeom>
              <a:rect b="b" l="l" r="r" t="t"/>
              <a:pathLst>
                <a:path extrusionOk="0" h="57258" w="57943">
                  <a:moveTo>
                    <a:pt x="12622" y="52094"/>
                  </a:moveTo>
                  <a:cubicBezTo>
                    <a:pt x="-575" y="43040"/>
                    <a:pt x="-3976" y="25172"/>
                    <a:pt x="5053" y="12213"/>
                  </a:cubicBezTo>
                  <a:cubicBezTo>
                    <a:pt x="14083" y="-745"/>
                    <a:pt x="32117" y="-3883"/>
                    <a:pt x="45338" y="5171"/>
                  </a:cubicBezTo>
                  <a:cubicBezTo>
                    <a:pt x="58535" y="14225"/>
                    <a:pt x="61912" y="32094"/>
                    <a:pt x="52883" y="45052"/>
                  </a:cubicBezTo>
                  <a:cubicBezTo>
                    <a:pt x="43853" y="57986"/>
                    <a:pt x="25819" y="61148"/>
                    <a:pt x="12622" y="52094"/>
                  </a:cubicBezTo>
                  <a:lnTo>
                    <a:pt x="12622" y="5209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4" name="Google Shape;2614;p35"/>
            <p:cNvSpPr/>
            <p:nvPr/>
          </p:nvSpPr>
          <p:spPr>
            <a:xfrm>
              <a:off x="4179480" y="820193"/>
              <a:ext cx="310753" cy="299167"/>
            </a:xfrm>
            <a:custGeom>
              <a:rect b="b" l="l" r="r" t="t"/>
              <a:pathLst>
                <a:path extrusionOk="0" h="598333" w="621505">
                  <a:moveTo>
                    <a:pt x="547262" y="261920"/>
                  </a:moveTo>
                  <a:cubicBezTo>
                    <a:pt x="525850" y="259189"/>
                    <a:pt x="510282" y="244842"/>
                    <a:pt x="495265" y="242949"/>
                  </a:cubicBezTo>
                  <a:cubicBezTo>
                    <a:pt x="423653" y="233824"/>
                    <a:pt x="380566" y="240865"/>
                    <a:pt x="355298" y="254087"/>
                  </a:cubicBezTo>
                  <a:cubicBezTo>
                    <a:pt x="369572" y="225273"/>
                    <a:pt x="375009" y="181799"/>
                    <a:pt x="356855" y="120673"/>
                  </a:cubicBezTo>
                  <a:cubicBezTo>
                    <a:pt x="351993" y="104265"/>
                    <a:pt x="337095" y="88098"/>
                    <a:pt x="333119" y="72888"/>
                  </a:cubicBezTo>
                  <a:cubicBezTo>
                    <a:pt x="322509" y="32241"/>
                    <a:pt x="330293" y="240"/>
                    <a:pt x="326078" y="1"/>
                  </a:cubicBezTo>
                  <a:cubicBezTo>
                    <a:pt x="321863" y="-215"/>
                    <a:pt x="321934" y="39762"/>
                    <a:pt x="307851" y="71475"/>
                  </a:cubicBezTo>
                  <a:cubicBezTo>
                    <a:pt x="299133" y="91068"/>
                    <a:pt x="280883" y="101822"/>
                    <a:pt x="274776" y="115547"/>
                  </a:cubicBezTo>
                  <a:cubicBezTo>
                    <a:pt x="251256" y="168553"/>
                    <a:pt x="243376" y="206614"/>
                    <a:pt x="244119" y="234015"/>
                  </a:cubicBezTo>
                  <a:cubicBezTo>
                    <a:pt x="219521" y="216123"/>
                    <a:pt x="181560" y="202709"/>
                    <a:pt x="125395" y="202662"/>
                  </a:cubicBezTo>
                  <a:cubicBezTo>
                    <a:pt x="108151" y="202662"/>
                    <a:pt x="88296" y="212242"/>
                    <a:pt x="72464" y="211716"/>
                  </a:cubicBezTo>
                  <a:cubicBezTo>
                    <a:pt x="30192" y="210278"/>
                    <a:pt x="1475" y="193823"/>
                    <a:pt x="38" y="197751"/>
                  </a:cubicBezTo>
                  <a:cubicBezTo>
                    <a:pt x="-1375" y="201703"/>
                    <a:pt x="37281" y="212961"/>
                    <a:pt x="63938" y="235356"/>
                  </a:cubicBezTo>
                  <a:cubicBezTo>
                    <a:pt x="80416" y="249177"/>
                    <a:pt x="85637" y="269632"/>
                    <a:pt x="97182" y="279333"/>
                  </a:cubicBezTo>
                  <a:cubicBezTo>
                    <a:pt x="148412" y="322351"/>
                    <a:pt x="186446" y="340148"/>
                    <a:pt x="214420" y="344507"/>
                  </a:cubicBezTo>
                  <a:cubicBezTo>
                    <a:pt x="188170" y="361897"/>
                    <a:pt x="161896" y="395095"/>
                    <a:pt x="144676" y="452796"/>
                  </a:cubicBezTo>
                  <a:cubicBezTo>
                    <a:pt x="139766" y="469203"/>
                    <a:pt x="143406" y="490808"/>
                    <a:pt x="138401" y="505730"/>
                  </a:cubicBezTo>
                  <a:cubicBezTo>
                    <a:pt x="125060" y="545539"/>
                    <a:pt x="100990" y="568222"/>
                    <a:pt x="104391" y="570689"/>
                  </a:cubicBezTo>
                  <a:cubicBezTo>
                    <a:pt x="107792" y="573156"/>
                    <a:pt x="129635" y="539551"/>
                    <a:pt x="158854" y="520533"/>
                  </a:cubicBezTo>
                  <a:cubicBezTo>
                    <a:pt x="176889" y="508772"/>
                    <a:pt x="198110" y="509611"/>
                    <a:pt x="210756" y="501371"/>
                  </a:cubicBezTo>
                  <a:cubicBezTo>
                    <a:pt x="256573" y="471503"/>
                    <a:pt x="283542" y="445275"/>
                    <a:pt x="298607" y="422807"/>
                  </a:cubicBezTo>
                  <a:cubicBezTo>
                    <a:pt x="307468" y="450065"/>
                    <a:pt x="327611" y="481203"/>
                    <a:pt x="365597" y="513563"/>
                  </a:cubicBezTo>
                  <a:cubicBezTo>
                    <a:pt x="378674" y="524701"/>
                    <a:pt x="400038" y="530258"/>
                    <a:pt x="411702" y="540868"/>
                  </a:cubicBezTo>
                  <a:cubicBezTo>
                    <a:pt x="442861" y="569252"/>
                    <a:pt x="453879" y="600318"/>
                    <a:pt x="457543" y="598234"/>
                  </a:cubicBezTo>
                  <a:cubicBezTo>
                    <a:pt x="461208" y="596150"/>
                    <a:pt x="439245" y="562641"/>
                    <a:pt x="433688" y="528413"/>
                  </a:cubicBezTo>
                  <a:cubicBezTo>
                    <a:pt x="430263" y="507287"/>
                    <a:pt x="439700" y="488413"/>
                    <a:pt x="437281" y="473586"/>
                  </a:cubicBezTo>
                  <a:cubicBezTo>
                    <a:pt x="428347" y="418616"/>
                    <a:pt x="414839" y="383118"/>
                    <a:pt x="399918" y="360340"/>
                  </a:cubicBezTo>
                  <a:cubicBezTo>
                    <a:pt x="429928" y="361274"/>
                    <a:pt x="468033" y="351717"/>
                    <a:pt x="513588" y="322495"/>
                  </a:cubicBezTo>
                  <a:cubicBezTo>
                    <a:pt x="528078" y="313225"/>
                    <a:pt x="539478" y="294447"/>
                    <a:pt x="553058" y="286351"/>
                  </a:cubicBezTo>
                  <a:cubicBezTo>
                    <a:pt x="589320" y="264746"/>
                    <a:pt x="622443" y="263069"/>
                    <a:pt x="621485" y="258997"/>
                  </a:cubicBezTo>
                  <a:cubicBezTo>
                    <a:pt x="620527" y="254926"/>
                    <a:pt x="581895" y="266327"/>
                    <a:pt x="547262" y="261920"/>
                  </a:cubicBezTo>
                  <a:close/>
                  <a:moveTo>
                    <a:pt x="304259" y="346471"/>
                  </a:moveTo>
                  <a:cubicBezTo>
                    <a:pt x="301097" y="342447"/>
                    <a:pt x="297625" y="339118"/>
                    <a:pt x="294176" y="336675"/>
                  </a:cubicBezTo>
                  <a:cubicBezTo>
                    <a:pt x="288260" y="332459"/>
                    <a:pt x="279829" y="329609"/>
                    <a:pt x="269962" y="328723"/>
                  </a:cubicBezTo>
                  <a:cubicBezTo>
                    <a:pt x="274847" y="323333"/>
                    <a:pt x="278105" y="317393"/>
                    <a:pt x="279997" y="312052"/>
                  </a:cubicBezTo>
                  <a:cubicBezTo>
                    <a:pt x="281578" y="307573"/>
                    <a:pt x="282224" y="302207"/>
                    <a:pt x="282009" y="296363"/>
                  </a:cubicBezTo>
                  <a:cubicBezTo>
                    <a:pt x="286559" y="297824"/>
                    <a:pt x="290966" y="298615"/>
                    <a:pt x="294918" y="298806"/>
                  </a:cubicBezTo>
                  <a:cubicBezTo>
                    <a:pt x="303469" y="299213"/>
                    <a:pt x="313935" y="296363"/>
                    <a:pt x="324234" y="289896"/>
                  </a:cubicBezTo>
                  <a:cubicBezTo>
                    <a:pt x="321887" y="298806"/>
                    <a:pt x="322198" y="307381"/>
                    <a:pt x="323851" y="314112"/>
                  </a:cubicBezTo>
                  <a:cubicBezTo>
                    <a:pt x="324832" y="318136"/>
                    <a:pt x="326749" y="322351"/>
                    <a:pt x="329455" y="326567"/>
                  </a:cubicBezTo>
                  <a:cubicBezTo>
                    <a:pt x="325910" y="327693"/>
                    <a:pt x="322653" y="329082"/>
                    <a:pt x="319899" y="330663"/>
                  </a:cubicBezTo>
                  <a:cubicBezTo>
                    <a:pt x="314318" y="333896"/>
                    <a:pt x="308833" y="339286"/>
                    <a:pt x="304259" y="34647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5" name="Google Shape;2615;p35"/>
            <p:cNvSpPr/>
            <p:nvPr/>
          </p:nvSpPr>
          <p:spPr>
            <a:xfrm>
              <a:off x="4213580" y="845121"/>
              <a:ext cx="247235" cy="248907"/>
            </a:xfrm>
            <a:custGeom>
              <a:rect b="b" l="l" r="r" t="t"/>
              <a:pathLst>
                <a:path extrusionOk="0" h="497813" w="494469">
                  <a:moveTo>
                    <a:pt x="331959" y="195370"/>
                  </a:moveTo>
                  <a:cubicBezTo>
                    <a:pt x="332079" y="195514"/>
                    <a:pt x="331743" y="195490"/>
                    <a:pt x="331576" y="195490"/>
                  </a:cubicBezTo>
                  <a:cubicBezTo>
                    <a:pt x="331576" y="195490"/>
                    <a:pt x="331576" y="195490"/>
                    <a:pt x="331576" y="195490"/>
                  </a:cubicBezTo>
                  <a:cubicBezTo>
                    <a:pt x="331695" y="195394"/>
                    <a:pt x="331839" y="195275"/>
                    <a:pt x="331959" y="195370"/>
                  </a:cubicBezTo>
                  <a:close/>
                  <a:moveTo>
                    <a:pt x="85411" y="240976"/>
                  </a:moveTo>
                  <a:cubicBezTo>
                    <a:pt x="92764" y="240065"/>
                    <a:pt x="100093" y="238676"/>
                    <a:pt x="106847" y="237167"/>
                  </a:cubicBezTo>
                  <a:cubicBezTo>
                    <a:pt x="122079" y="233766"/>
                    <a:pt x="133767" y="229886"/>
                    <a:pt x="136857" y="228832"/>
                  </a:cubicBezTo>
                  <a:cubicBezTo>
                    <a:pt x="140473" y="230437"/>
                    <a:pt x="144162" y="232137"/>
                    <a:pt x="147778" y="233694"/>
                  </a:cubicBezTo>
                  <a:cubicBezTo>
                    <a:pt x="151730" y="235419"/>
                    <a:pt x="155730" y="237095"/>
                    <a:pt x="159706" y="238724"/>
                  </a:cubicBezTo>
                  <a:cubicBezTo>
                    <a:pt x="161287" y="239371"/>
                    <a:pt x="162867" y="240018"/>
                    <a:pt x="164448" y="240664"/>
                  </a:cubicBezTo>
                  <a:cubicBezTo>
                    <a:pt x="160640" y="242796"/>
                    <a:pt x="151610" y="245982"/>
                    <a:pt x="151084" y="246197"/>
                  </a:cubicBezTo>
                  <a:cubicBezTo>
                    <a:pt x="144761" y="249287"/>
                    <a:pt x="138246" y="252066"/>
                    <a:pt x="131684" y="254557"/>
                  </a:cubicBezTo>
                  <a:cubicBezTo>
                    <a:pt x="127301" y="256233"/>
                    <a:pt x="122870" y="257790"/>
                    <a:pt x="118391" y="259132"/>
                  </a:cubicBezTo>
                  <a:cubicBezTo>
                    <a:pt x="110966" y="261359"/>
                    <a:pt x="103374" y="263060"/>
                    <a:pt x="95566" y="263850"/>
                  </a:cubicBezTo>
                  <a:cubicBezTo>
                    <a:pt x="94680" y="263922"/>
                    <a:pt x="94033" y="264712"/>
                    <a:pt x="94105" y="265575"/>
                  </a:cubicBezTo>
                  <a:cubicBezTo>
                    <a:pt x="94177" y="266437"/>
                    <a:pt x="94943" y="267108"/>
                    <a:pt x="95805" y="267036"/>
                  </a:cubicBezTo>
                  <a:cubicBezTo>
                    <a:pt x="105913" y="266389"/>
                    <a:pt x="115756" y="264425"/>
                    <a:pt x="125289" y="261383"/>
                  </a:cubicBezTo>
                  <a:cubicBezTo>
                    <a:pt x="129097" y="260162"/>
                    <a:pt x="132857" y="258772"/>
                    <a:pt x="136545" y="257239"/>
                  </a:cubicBezTo>
                  <a:cubicBezTo>
                    <a:pt x="142078" y="254940"/>
                    <a:pt x="147467" y="252305"/>
                    <a:pt x="152784" y="249575"/>
                  </a:cubicBezTo>
                  <a:cubicBezTo>
                    <a:pt x="153311" y="249287"/>
                    <a:pt x="163586" y="245191"/>
                    <a:pt x="166915" y="242868"/>
                  </a:cubicBezTo>
                  <a:cubicBezTo>
                    <a:pt x="167394" y="242557"/>
                    <a:pt x="167490" y="242293"/>
                    <a:pt x="167753" y="242006"/>
                  </a:cubicBezTo>
                  <a:cubicBezTo>
                    <a:pt x="173334" y="244257"/>
                    <a:pt x="178890" y="246485"/>
                    <a:pt x="184423" y="248808"/>
                  </a:cubicBezTo>
                  <a:cubicBezTo>
                    <a:pt x="183369" y="250030"/>
                    <a:pt x="181980" y="252042"/>
                    <a:pt x="181070" y="252880"/>
                  </a:cubicBezTo>
                  <a:cubicBezTo>
                    <a:pt x="179154" y="254533"/>
                    <a:pt x="177238" y="256161"/>
                    <a:pt x="175274" y="257766"/>
                  </a:cubicBezTo>
                  <a:cubicBezTo>
                    <a:pt x="173334" y="259323"/>
                    <a:pt x="171346" y="260856"/>
                    <a:pt x="169286" y="262293"/>
                  </a:cubicBezTo>
                  <a:cubicBezTo>
                    <a:pt x="166556" y="264281"/>
                    <a:pt x="163682" y="266054"/>
                    <a:pt x="160760" y="267707"/>
                  </a:cubicBezTo>
                  <a:cubicBezTo>
                    <a:pt x="157838" y="269407"/>
                    <a:pt x="154820" y="270964"/>
                    <a:pt x="151778" y="272377"/>
                  </a:cubicBezTo>
                  <a:cubicBezTo>
                    <a:pt x="145623" y="275228"/>
                    <a:pt x="139228" y="277599"/>
                    <a:pt x="132665" y="279395"/>
                  </a:cubicBezTo>
                  <a:cubicBezTo>
                    <a:pt x="131827" y="279611"/>
                    <a:pt x="131300" y="280473"/>
                    <a:pt x="131516" y="281335"/>
                  </a:cubicBezTo>
                  <a:cubicBezTo>
                    <a:pt x="131731" y="282174"/>
                    <a:pt x="132594" y="282701"/>
                    <a:pt x="133432" y="282485"/>
                  </a:cubicBezTo>
                  <a:cubicBezTo>
                    <a:pt x="140282" y="280952"/>
                    <a:pt x="147012" y="278892"/>
                    <a:pt x="153455" y="276138"/>
                  </a:cubicBezTo>
                  <a:cubicBezTo>
                    <a:pt x="156688" y="274772"/>
                    <a:pt x="159849" y="273215"/>
                    <a:pt x="162891" y="271443"/>
                  </a:cubicBezTo>
                  <a:cubicBezTo>
                    <a:pt x="165957" y="269695"/>
                    <a:pt x="168879" y="267707"/>
                    <a:pt x="171705" y="265599"/>
                  </a:cubicBezTo>
                  <a:cubicBezTo>
                    <a:pt x="173765" y="264018"/>
                    <a:pt x="175777" y="262365"/>
                    <a:pt x="177717" y="260665"/>
                  </a:cubicBezTo>
                  <a:cubicBezTo>
                    <a:pt x="179657" y="258964"/>
                    <a:pt x="181549" y="257191"/>
                    <a:pt x="183393" y="255419"/>
                  </a:cubicBezTo>
                  <a:cubicBezTo>
                    <a:pt x="184351" y="254485"/>
                    <a:pt x="185788" y="252161"/>
                    <a:pt x="186842" y="250820"/>
                  </a:cubicBezTo>
                  <a:cubicBezTo>
                    <a:pt x="186914" y="250844"/>
                    <a:pt x="186986" y="250844"/>
                    <a:pt x="187057" y="250844"/>
                  </a:cubicBezTo>
                  <a:cubicBezTo>
                    <a:pt x="187441" y="250844"/>
                    <a:pt x="187465" y="250389"/>
                    <a:pt x="187728" y="250173"/>
                  </a:cubicBezTo>
                  <a:cubicBezTo>
                    <a:pt x="188566" y="250557"/>
                    <a:pt x="194722" y="253527"/>
                    <a:pt x="197380" y="254221"/>
                  </a:cubicBezTo>
                  <a:cubicBezTo>
                    <a:pt x="198003" y="254365"/>
                    <a:pt x="198506" y="254413"/>
                    <a:pt x="198817" y="254389"/>
                  </a:cubicBezTo>
                  <a:cubicBezTo>
                    <a:pt x="199392" y="254317"/>
                    <a:pt x="199775" y="254078"/>
                    <a:pt x="200015" y="253838"/>
                  </a:cubicBezTo>
                  <a:cubicBezTo>
                    <a:pt x="200590" y="253215"/>
                    <a:pt x="200542" y="252257"/>
                    <a:pt x="199943" y="251682"/>
                  </a:cubicBezTo>
                  <a:cubicBezTo>
                    <a:pt x="199560" y="251323"/>
                    <a:pt x="199057" y="251203"/>
                    <a:pt x="198602" y="251299"/>
                  </a:cubicBezTo>
                  <a:cubicBezTo>
                    <a:pt x="198602" y="251323"/>
                    <a:pt x="198602" y="251323"/>
                    <a:pt x="198602" y="251347"/>
                  </a:cubicBezTo>
                  <a:cubicBezTo>
                    <a:pt x="198602" y="251419"/>
                    <a:pt x="198506" y="251395"/>
                    <a:pt x="198410" y="251347"/>
                  </a:cubicBezTo>
                  <a:cubicBezTo>
                    <a:pt x="198171" y="251419"/>
                    <a:pt x="197955" y="251563"/>
                    <a:pt x="197787" y="251754"/>
                  </a:cubicBezTo>
                  <a:cubicBezTo>
                    <a:pt x="197859" y="251658"/>
                    <a:pt x="198099" y="251419"/>
                    <a:pt x="198290" y="251299"/>
                  </a:cubicBezTo>
                  <a:cubicBezTo>
                    <a:pt x="198242" y="251275"/>
                    <a:pt x="198218" y="251251"/>
                    <a:pt x="198171" y="251251"/>
                  </a:cubicBezTo>
                  <a:cubicBezTo>
                    <a:pt x="196997" y="250940"/>
                    <a:pt x="195129" y="250102"/>
                    <a:pt x="193356" y="249287"/>
                  </a:cubicBezTo>
                  <a:cubicBezTo>
                    <a:pt x="193404" y="249048"/>
                    <a:pt x="193740" y="248904"/>
                    <a:pt x="193668" y="248664"/>
                  </a:cubicBezTo>
                  <a:cubicBezTo>
                    <a:pt x="192662" y="245598"/>
                    <a:pt x="190530" y="238389"/>
                    <a:pt x="188638" y="232640"/>
                  </a:cubicBezTo>
                  <a:cubicBezTo>
                    <a:pt x="187680" y="229742"/>
                    <a:pt x="186770" y="227203"/>
                    <a:pt x="186123" y="225718"/>
                  </a:cubicBezTo>
                  <a:cubicBezTo>
                    <a:pt x="184471" y="221958"/>
                    <a:pt x="182004" y="217215"/>
                    <a:pt x="179034" y="212041"/>
                  </a:cubicBezTo>
                  <a:cubicBezTo>
                    <a:pt x="177429" y="209215"/>
                    <a:pt x="175657" y="206269"/>
                    <a:pt x="173813" y="203299"/>
                  </a:cubicBezTo>
                  <a:cubicBezTo>
                    <a:pt x="171130" y="199011"/>
                    <a:pt x="168256" y="194676"/>
                    <a:pt x="165430" y="190532"/>
                  </a:cubicBezTo>
                  <a:cubicBezTo>
                    <a:pt x="160424" y="183203"/>
                    <a:pt x="155514" y="176544"/>
                    <a:pt x="151874" y="172041"/>
                  </a:cubicBezTo>
                  <a:cubicBezTo>
                    <a:pt x="151347" y="171346"/>
                    <a:pt x="150341" y="171227"/>
                    <a:pt x="149646" y="171753"/>
                  </a:cubicBezTo>
                  <a:cubicBezTo>
                    <a:pt x="148952" y="172304"/>
                    <a:pt x="148832" y="173286"/>
                    <a:pt x="149359" y="173981"/>
                  </a:cubicBezTo>
                  <a:cubicBezTo>
                    <a:pt x="153934" y="180089"/>
                    <a:pt x="160496" y="190077"/>
                    <a:pt x="166843" y="200209"/>
                  </a:cubicBezTo>
                  <a:cubicBezTo>
                    <a:pt x="169693" y="204760"/>
                    <a:pt x="172519" y="209359"/>
                    <a:pt x="175058" y="213646"/>
                  </a:cubicBezTo>
                  <a:cubicBezTo>
                    <a:pt x="178124" y="218844"/>
                    <a:pt x="180830" y="223586"/>
                    <a:pt x="182579" y="227347"/>
                  </a:cubicBezTo>
                  <a:cubicBezTo>
                    <a:pt x="183249" y="228736"/>
                    <a:pt x="184183" y="231131"/>
                    <a:pt x="185189" y="233838"/>
                  </a:cubicBezTo>
                  <a:cubicBezTo>
                    <a:pt x="186938" y="238580"/>
                    <a:pt x="188854" y="244233"/>
                    <a:pt x="190099" y="247730"/>
                  </a:cubicBezTo>
                  <a:cubicBezTo>
                    <a:pt x="189476" y="247419"/>
                    <a:pt x="188997" y="247179"/>
                    <a:pt x="188878" y="247131"/>
                  </a:cubicBezTo>
                  <a:cubicBezTo>
                    <a:pt x="182627" y="244377"/>
                    <a:pt x="176328" y="241766"/>
                    <a:pt x="170052" y="239107"/>
                  </a:cubicBezTo>
                  <a:cubicBezTo>
                    <a:pt x="170028" y="238916"/>
                    <a:pt x="170292" y="238772"/>
                    <a:pt x="170196" y="238604"/>
                  </a:cubicBezTo>
                  <a:cubicBezTo>
                    <a:pt x="170196" y="238604"/>
                    <a:pt x="163562" y="225958"/>
                    <a:pt x="154964" y="210939"/>
                  </a:cubicBezTo>
                  <a:cubicBezTo>
                    <a:pt x="151587" y="205047"/>
                    <a:pt x="147898" y="198796"/>
                    <a:pt x="144186" y="192808"/>
                  </a:cubicBezTo>
                  <a:cubicBezTo>
                    <a:pt x="141623" y="188664"/>
                    <a:pt x="139012" y="184664"/>
                    <a:pt x="136545" y="180975"/>
                  </a:cubicBezTo>
                  <a:cubicBezTo>
                    <a:pt x="131516" y="173502"/>
                    <a:pt x="126917" y="167298"/>
                    <a:pt x="123684" y="163969"/>
                  </a:cubicBezTo>
                  <a:cubicBezTo>
                    <a:pt x="123085" y="163346"/>
                    <a:pt x="122079" y="163298"/>
                    <a:pt x="121457" y="163897"/>
                  </a:cubicBezTo>
                  <a:cubicBezTo>
                    <a:pt x="120810" y="164496"/>
                    <a:pt x="120762" y="165502"/>
                    <a:pt x="121361" y="166149"/>
                  </a:cubicBezTo>
                  <a:cubicBezTo>
                    <a:pt x="124977" y="170125"/>
                    <a:pt x="130246" y="178221"/>
                    <a:pt x="136019" y="187586"/>
                  </a:cubicBezTo>
                  <a:cubicBezTo>
                    <a:pt x="138486" y="191610"/>
                    <a:pt x="141072" y="195850"/>
                    <a:pt x="143635" y="200113"/>
                  </a:cubicBezTo>
                  <a:cubicBezTo>
                    <a:pt x="145335" y="202939"/>
                    <a:pt x="147036" y="205742"/>
                    <a:pt x="148712" y="208496"/>
                  </a:cubicBezTo>
                  <a:cubicBezTo>
                    <a:pt x="156257" y="220928"/>
                    <a:pt x="162987" y="232329"/>
                    <a:pt x="165933" y="237383"/>
                  </a:cubicBezTo>
                  <a:cubicBezTo>
                    <a:pt x="163011" y="236161"/>
                    <a:pt x="160089" y="234916"/>
                    <a:pt x="157191" y="233646"/>
                  </a:cubicBezTo>
                  <a:cubicBezTo>
                    <a:pt x="154556" y="232497"/>
                    <a:pt x="151946" y="231371"/>
                    <a:pt x="149335" y="230197"/>
                  </a:cubicBezTo>
                  <a:cubicBezTo>
                    <a:pt x="141360" y="226628"/>
                    <a:pt x="133312" y="222916"/>
                    <a:pt x="125313" y="219227"/>
                  </a:cubicBezTo>
                  <a:cubicBezTo>
                    <a:pt x="125552" y="218963"/>
                    <a:pt x="125816" y="218556"/>
                    <a:pt x="125576" y="217814"/>
                  </a:cubicBezTo>
                  <a:cubicBezTo>
                    <a:pt x="125528" y="217694"/>
                    <a:pt x="125456" y="217454"/>
                    <a:pt x="125241" y="217071"/>
                  </a:cubicBezTo>
                  <a:cubicBezTo>
                    <a:pt x="125121" y="216808"/>
                    <a:pt x="124929" y="216592"/>
                    <a:pt x="124690" y="216448"/>
                  </a:cubicBezTo>
                  <a:cubicBezTo>
                    <a:pt x="123588" y="214748"/>
                    <a:pt x="121481" y="211203"/>
                    <a:pt x="120523" y="209646"/>
                  </a:cubicBezTo>
                  <a:cubicBezTo>
                    <a:pt x="118918" y="207083"/>
                    <a:pt x="117265" y="204544"/>
                    <a:pt x="115541" y="202029"/>
                  </a:cubicBezTo>
                  <a:cubicBezTo>
                    <a:pt x="113840" y="199538"/>
                    <a:pt x="112092" y="197071"/>
                    <a:pt x="110343" y="194604"/>
                  </a:cubicBezTo>
                  <a:cubicBezTo>
                    <a:pt x="107853" y="191179"/>
                    <a:pt x="105266" y="187754"/>
                    <a:pt x="102488" y="184400"/>
                  </a:cubicBezTo>
                  <a:cubicBezTo>
                    <a:pt x="99781" y="181119"/>
                    <a:pt x="96931" y="177909"/>
                    <a:pt x="93961" y="174771"/>
                  </a:cubicBezTo>
                  <a:cubicBezTo>
                    <a:pt x="87974" y="168496"/>
                    <a:pt x="81555" y="162652"/>
                    <a:pt x="74920" y="157454"/>
                  </a:cubicBezTo>
                  <a:cubicBezTo>
                    <a:pt x="74250" y="156903"/>
                    <a:pt x="73244" y="156999"/>
                    <a:pt x="72693" y="157670"/>
                  </a:cubicBezTo>
                  <a:cubicBezTo>
                    <a:pt x="72142" y="158364"/>
                    <a:pt x="72238" y="159370"/>
                    <a:pt x="72909" y="159921"/>
                  </a:cubicBezTo>
                  <a:cubicBezTo>
                    <a:pt x="79208" y="165262"/>
                    <a:pt x="85219" y="171298"/>
                    <a:pt x="90919" y="177598"/>
                  </a:cubicBezTo>
                  <a:cubicBezTo>
                    <a:pt x="93770" y="180736"/>
                    <a:pt x="96500" y="183921"/>
                    <a:pt x="99182" y="187155"/>
                  </a:cubicBezTo>
                  <a:cubicBezTo>
                    <a:pt x="101913" y="190436"/>
                    <a:pt x="104571" y="193718"/>
                    <a:pt x="107062" y="197023"/>
                  </a:cubicBezTo>
                  <a:cubicBezTo>
                    <a:pt x="109242" y="199873"/>
                    <a:pt x="111397" y="202748"/>
                    <a:pt x="113505" y="205670"/>
                  </a:cubicBezTo>
                  <a:cubicBezTo>
                    <a:pt x="114894" y="207610"/>
                    <a:pt x="116283" y="209550"/>
                    <a:pt x="117624" y="211538"/>
                  </a:cubicBezTo>
                  <a:cubicBezTo>
                    <a:pt x="118559" y="212904"/>
                    <a:pt x="120427" y="215778"/>
                    <a:pt x="121672" y="217574"/>
                  </a:cubicBezTo>
                  <a:cubicBezTo>
                    <a:pt x="113505" y="213814"/>
                    <a:pt x="105410" y="210101"/>
                    <a:pt x="97171" y="206389"/>
                  </a:cubicBezTo>
                  <a:cubicBezTo>
                    <a:pt x="94871" y="205359"/>
                    <a:pt x="92524" y="204400"/>
                    <a:pt x="90225" y="203394"/>
                  </a:cubicBezTo>
                  <a:cubicBezTo>
                    <a:pt x="90177" y="203131"/>
                    <a:pt x="90488" y="202891"/>
                    <a:pt x="90321" y="202676"/>
                  </a:cubicBezTo>
                  <a:cubicBezTo>
                    <a:pt x="86632" y="197766"/>
                    <a:pt x="79567" y="190963"/>
                    <a:pt x="71831" y="184304"/>
                  </a:cubicBezTo>
                  <a:cubicBezTo>
                    <a:pt x="69867" y="182628"/>
                    <a:pt x="67879" y="180975"/>
                    <a:pt x="65867" y="179346"/>
                  </a:cubicBezTo>
                  <a:cubicBezTo>
                    <a:pt x="63831" y="177694"/>
                    <a:pt x="61772" y="176089"/>
                    <a:pt x="59760" y="174580"/>
                  </a:cubicBezTo>
                  <a:cubicBezTo>
                    <a:pt x="49557" y="166819"/>
                    <a:pt x="40934" y="160975"/>
                    <a:pt x="40934" y="160975"/>
                  </a:cubicBezTo>
                  <a:cubicBezTo>
                    <a:pt x="40216" y="160472"/>
                    <a:pt x="39234" y="160616"/>
                    <a:pt x="38707" y="161334"/>
                  </a:cubicBezTo>
                  <a:cubicBezTo>
                    <a:pt x="38204" y="162053"/>
                    <a:pt x="38372" y="163035"/>
                    <a:pt x="39066" y="163562"/>
                  </a:cubicBezTo>
                  <a:cubicBezTo>
                    <a:pt x="39066" y="163562"/>
                    <a:pt x="44455" y="167706"/>
                    <a:pt x="51784" y="173550"/>
                  </a:cubicBezTo>
                  <a:lnTo>
                    <a:pt x="65771" y="184784"/>
                  </a:lnTo>
                  <a:cubicBezTo>
                    <a:pt x="68597" y="187059"/>
                    <a:pt x="71424" y="189334"/>
                    <a:pt x="74106" y="191586"/>
                  </a:cubicBezTo>
                  <a:cubicBezTo>
                    <a:pt x="78058" y="194891"/>
                    <a:pt x="81411" y="197957"/>
                    <a:pt x="84261" y="200808"/>
                  </a:cubicBezTo>
                  <a:cubicBezTo>
                    <a:pt x="76860" y="197574"/>
                    <a:pt x="69508" y="194269"/>
                    <a:pt x="62059" y="191179"/>
                  </a:cubicBezTo>
                  <a:cubicBezTo>
                    <a:pt x="42276" y="182963"/>
                    <a:pt x="22277" y="175490"/>
                    <a:pt x="2063" y="169334"/>
                  </a:cubicBezTo>
                  <a:cubicBezTo>
                    <a:pt x="1224" y="169071"/>
                    <a:pt x="338" y="169550"/>
                    <a:pt x="75" y="170388"/>
                  </a:cubicBezTo>
                  <a:cubicBezTo>
                    <a:pt x="-189" y="171227"/>
                    <a:pt x="266" y="172113"/>
                    <a:pt x="1105" y="172376"/>
                  </a:cubicBezTo>
                  <a:cubicBezTo>
                    <a:pt x="21151" y="178771"/>
                    <a:pt x="40887" y="186580"/>
                    <a:pt x="60478" y="194915"/>
                  </a:cubicBezTo>
                  <a:cubicBezTo>
                    <a:pt x="69723" y="198867"/>
                    <a:pt x="78896" y="202987"/>
                    <a:pt x="88069" y="207083"/>
                  </a:cubicBezTo>
                  <a:cubicBezTo>
                    <a:pt x="88069" y="207083"/>
                    <a:pt x="88069" y="207083"/>
                    <a:pt x="88045" y="207083"/>
                  </a:cubicBezTo>
                  <a:cubicBezTo>
                    <a:pt x="83327" y="207275"/>
                    <a:pt x="76597" y="207658"/>
                    <a:pt x="69172" y="208113"/>
                  </a:cubicBezTo>
                  <a:cubicBezTo>
                    <a:pt x="65149" y="208353"/>
                    <a:pt x="60885" y="208592"/>
                    <a:pt x="56646" y="208880"/>
                  </a:cubicBezTo>
                  <a:cubicBezTo>
                    <a:pt x="52407" y="209143"/>
                    <a:pt x="48192" y="209430"/>
                    <a:pt x="44168" y="209646"/>
                  </a:cubicBezTo>
                  <a:cubicBezTo>
                    <a:pt x="36839" y="210029"/>
                    <a:pt x="30229" y="210245"/>
                    <a:pt x="25558" y="209838"/>
                  </a:cubicBezTo>
                  <a:cubicBezTo>
                    <a:pt x="24672" y="209742"/>
                    <a:pt x="23906" y="210389"/>
                    <a:pt x="23810" y="211251"/>
                  </a:cubicBezTo>
                  <a:cubicBezTo>
                    <a:pt x="23714" y="212113"/>
                    <a:pt x="24337" y="212904"/>
                    <a:pt x="25223" y="212999"/>
                  </a:cubicBezTo>
                  <a:cubicBezTo>
                    <a:pt x="29534" y="213574"/>
                    <a:pt x="35522" y="213766"/>
                    <a:pt x="42204" y="213694"/>
                  </a:cubicBezTo>
                  <a:cubicBezTo>
                    <a:pt x="45796" y="213646"/>
                    <a:pt x="49581" y="213550"/>
                    <a:pt x="53413" y="213359"/>
                  </a:cubicBezTo>
                  <a:cubicBezTo>
                    <a:pt x="58490" y="213095"/>
                    <a:pt x="63640" y="212712"/>
                    <a:pt x="68502" y="212281"/>
                  </a:cubicBezTo>
                  <a:cubicBezTo>
                    <a:pt x="77914" y="211490"/>
                    <a:pt x="86249" y="210556"/>
                    <a:pt x="90991" y="210245"/>
                  </a:cubicBezTo>
                  <a:cubicBezTo>
                    <a:pt x="92165" y="210173"/>
                    <a:pt x="93362" y="209910"/>
                    <a:pt x="94009" y="209910"/>
                  </a:cubicBezTo>
                  <a:cubicBezTo>
                    <a:pt x="94297" y="209910"/>
                    <a:pt x="94464" y="209981"/>
                    <a:pt x="94440" y="210149"/>
                  </a:cubicBezTo>
                  <a:cubicBezTo>
                    <a:pt x="94440" y="210173"/>
                    <a:pt x="94440" y="210173"/>
                    <a:pt x="94440" y="210197"/>
                  </a:cubicBezTo>
                  <a:cubicBezTo>
                    <a:pt x="94680" y="210293"/>
                    <a:pt x="94967" y="210341"/>
                    <a:pt x="95255" y="210317"/>
                  </a:cubicBezTo>
                  <a:cubicBezTo>
                    <a:pt x="95279" y="210317"/>
                    <a:pt x="95279" y="210269"/>
                    <a:pt x="95302" y="210269"/>
                  </a:cubicBezTo>
                  <a:cubicBezTo>
                    <a:pt x="95326" y="210293"/>
                    <a:pt x="95374" y="210293"/>
                    <a:pt x="95398" y="210317"/>
                  </a:cubicBezTo>
                  <a:cubicBezTo>
                    <a:pt x="107805" y="215874"/>
                    <a:pt x="120115" y="221359"/>
                    <a:pt x="132426" y="226844"/>
                  </a:cubicBezTo>
                  <a:cubicBezTo>
                    <a:pt x="127013" y="228329"/>
                    <a:pt x="117553" y="230820"/>
                    <a:pt x="105984" y="233167"/>
                  </a:cubicBezTo>
                  <a:cubicBezTo>
                    <a:pt x="99326" y="234533"/>
                    <a:pt x="92093" y="235802"/>
                    <a:pt x="84860" y="236760"/>
                  </a:cubicBezTo>
                  <a:cubicBezTo>
                    <a:pt x="78872" y="237551"/>
                    <a:pt x="72885" y="238149"/>
                    <a:pt x="67184" y="238293"/>
                  </a:cubicBezTo>
                  <a:cubicBezTo>
                    <a:pt x="60861" y="238461"/>
                    <a:pt x="54874" y="238125"/>
                    <a:pt x="49700" y="236976"/>
                  </a:cubicBezTo>
                  <a:cubicBezTo>
                    <a:pt x="48838" y="236784"/>
                    <a:pt x="47976" y="237287"/>
                    <a:pt x="47784" y="238149"/>
                  </a:cubicBezTo>
                  <a:cubicBezTo>
                    <a:pt x="47569" y="239012"/>
                    <a:pt x="48096" y="239874"/>
                    <a:pt x="48958" y="240065"/>
                  </a:cubicBezTo>
                  <a:cubicBezTo>
                    <a:pt x="55329" y="241718"/>
                    <a:pt x="62873" y="242293"/>
                    <a:pt x="70873" y="242077"/>
                  </a:cubicBezTo>
                  <a:cubicBezTo>
                    <a:pt x="75615" y="241958"/>
                    <a:pt x="80525" y="241598"/>
                    <a:pt x="85411" y="240976"/>
                  </a:cubicBezTo>
                  <a:close/>
                  <a:moveTo>
                    <a:pt x="263484" y="34483"/>
                  </a:moveTo>
                  <a:lnTo>
                    <a:pt x="263484" y="34483"/>
                  </a:lnTo>
                  <a:lnTo>
                    <a:pt x="263484" y="34483"/>
                  </a:lnTo>
                  <a:lnTo>
                    <a:pt x="263484" y="34483"/>
                  </a:lnTo>
                  <a:cubicBezTo>
                    <a:pt x="263316" y="35201"/>
                    <a:pt x="263652" y="35944"/>
                    <a:pt x="264346" y="36255"/>
                  </a:cubicBezTo>
                  <a:cubicBezTo>
                    <a:pt x="265113" y="36590"/>
                    <a:pt x="265999" y="36255"/>
                    <a:pt x="266358" y="35489"/>
                  </a:cubicBezTo>
                  <a:cubicBezTo>
                    <a:pt x="267268" y="35704"/>
                    <a:pt x="265951" y="35489"/>
                    <a:pt x="266837" y="35632"/>
                  </a:cubicBezTo>
                  <a:cubicBezTo>
                    <a:pt x="267005" y="35656"/>
                    <a:pt x="266861" y="35680"/>
                    <a:pt x="267005" y="35560"/>
                  </a:cubicBezTo>
                  <a:cubicBezTo>
                    <a:pt x="267029" y="35537"/>
                    <a:pt x="267029" y="35489"/>
                    <a:pt x="267029" y="35465"/>
                  </a:cubicBezTo>
                  <a:cubicBezTo>
                    <a:pt x="266933" y="35273"/>
                    <a:pt x="267172" y="35393"/>
                    <a:pt x="266981" y="35273"/>
                  </a:cubicBezTo>
                  <a:cubicBezTo>
                    <a:pt x="266645" y="35057"/>
                    <a:pt x="267268" y="35201"/>
                    <a:pt x="266885" y="35034"/>
                  </a:cubicBezTo>
                  <a:cubicBezTo>
                    <a:pt x="266669" y="34938"/>
                    <a:pt x="267053" y="35010"/>
                    <a:pt x="266813" y="34914"/>
                  </a:cubicBezTo>
                  <a:cubicBezTo>
                    <a:pt x="266262" y="34722"/>
                    <a:pt x="267244" y="34818"/>
                    <a:pt x="266645" y="34698"/>
                  </a:cubicBezTo>
                  <a:cubicBezTo>
                    <a:pt x="266693" y="33812"/>
                    <a:pt x="266023" y="33069"/>
                    <a:pt x="265137" y="33022"/>
                  </a:cubicBezTo>
                  <a:cubicBezTo>
                    <a:pt x="264370" y="32974"/>
                    <a:pt x="263700" y="33477"/>
                    <a:pt x="263508" y="34195"/>
                  </a:cubicBezTo>
                  <a:lnTo>
                    <a:pt x="263556" y="34243"/>
                  </a:lnTo>
                  <a:cubicBezTo>
                    <a:pt x="263532" y="34315"/>
                    <a:pt x="263508" y="34411"/>
                    <a:pt x="263484" y="34483"/>
                  </a:cubicBezTo>
                  <a:close/>
                  <a:moveTo>
                    <a:pt x="263149" y="34195"/>
                  </a:moveTo>
                  <a:cubicBezTo>
                    <a:pt x="262909" y="34195"/>
                    <a:pt x="263484" y="34315"/>
                    <a:pt x="263244" y="34315"/>
                  </a:cubicBezTo>
                  <a:cubicBezTo>
                    <a:pt x="262933" y="34315"/>
                    <a:pt x="263364" y="34363"/>
                    <a:pt x="263460" y="34411"/>
                  </a:cubicBezTo>
                  <a:lnTo>
                    <a:pt x="263508" y="34195"/>
                  </a:lnTo>
                  <a:cubicBezTo>
                    <a:pt x="263340" y="34075"/>
                    <a:pt x="263292" y="33956"/>
                    <a:pt x="263268" y="33860"/>
                  </a:cubicBezTo>
                  <a:lnTo>
                    <a:pt x="263221" y="33932"/>
                  </a:lnTo>
                  <a:cubicBezTo>
                    <a:pt x="263077" y="34075"/>
                    <a:pt x="263101" y="33716"/>
                    <a:pt x="263029" y="33908"/>
                  </a:cubicBezTo>
                  <a:cubicBezTo>
                    <a:pt x="262981" y="34075"/>
                    <a:pt x="263292" y="34123"/>
                    <a:pt x="263101" y="34123"/>
                  </a:cubicBezTo>
                  <a:cubicBezTo>
                    <a:pt x="262957" y="34123"/>
                    <a:pt x="263292" y="34219"/>
                    <a:pt x="263149" y="34195"/>
                  </a:cubicBezTo>
                  <a:close/>
                  <a:moveTo>
                    <a:pt x="263388" y="34459"/>
                  </a:moveTo>
                  <a:cubicBezTo>
                    <a:pt x="263268" y="34459"/>
                    <a:pt x="263388" y="34483"/>
                    <a:pt x="263460" y="34483"/>
                  </a:cubicBezTo>
                  <a:lnTo>
                    <a:pt x="263460" y="34435"/>
                  </a:lnTo>
                  <a:cubicBezTo>
                    <a:pt x="263460" y="34435"/>
                    <a:pt x="263436" y="34459"/>
                    <a:pt x="263388" y="34459"/>
                  </a:cubicBezTo>
                  <a:close/>
                  <a:moveTo>
                    <a:pt x="257975" y="200281"/>
                  </a:moveTo>
                  <a:cubicBezTo>
                    <a:pt x="255484" y="201838"/>
                    <a:pt x="252946" y="203347"/>
                    <a:pt x="250359" y="204784"/>
                  </a:cubicBezTo>
                  <a:cubicBezTo>
                    <a:pt x="247772" y="206197"/>
                    <a:pt x="245186" y="207562"/>
                    <a:pt x="242551" y="208904"/>
                  </a:cubicBezTo>
                  <a:cubicBezTo>
                    <a:pt x="241904" y="209215"/>
                    <a:pt x="237474" y="210532"/>
                    <a:pt x="235605" y="210820"/>
                  </a:cubicBezTo>
                  <a:cubicBezTo>
                    <a:pt x="235366" y="213407"/>
                    <a:pt x="235078" y="215993"/>
                    <a:pt x="234863" y="218604"/>
                  </a:cubicBezTo>
                  <a:lnTo>
                    <a:pt x="233570" y="237407"/>
                  </a:lnTo>
                  <a:lnTo>
                    <a:pt x="232923" y="243730"/>
                  </a:lnTo>
                  <a:cubicBezTo>
                    <a:pt x="232875" y="244161"/>
                    <a:pt x="232683" y="244712"/>
                    <a:pt x="232444" y="245287"/>
                  </a:cubicBezTo>
                  <a:cubicBezTo>
                    <a:pt x="232372" y="245479"/>
                    <a:pt x="232204" y="245742"/>
                    <a:pt x="232061" y="245982"/>
                  </a:cubicBezTo>
                  <a:cubicBezTo>
                    <a:pt x="232180" y="246173"/>
                    <a:pt x="232276" y="246389"/>
                    <a:pt x="232300" y="246628"/>
                  </a:cubicBezTo>
                  <a:cubicBezTo>
                    <a:pt x="232420" y="247467"/>
                    <a:pt x="231821" y="248233"/>
                    <a:pt x="231007" y="248353"/>
                  </a:cubicBezTo>
                  <a:cubicBezTo>
                    <a:pt x="230049" y="248473"/>
                    <a:pt x="229522" y="248066"/>
                    <a:pt x="229211" y="247610"/>
                  </a:cubicBezTo>
                  <a:cubicBezTo>
                    <a:pt x="228947" y="247227"/>
                    <a:pt x="228756" y="246533"/>
                    <a:pt x="229019" y="245646"/>
                  </a:cubicBezTo>
                  <a:cubicBezTo>
                    <a:pt x="229211" y="244976"/>
                    <a:pt x="229785" y="243994"/>
                    <a:pt x="229833" y="243395"/>
                  </a:cubicBezTo>
                  <a:lnTo>
                    <a:pt x="230384" y="237191"/>
                  </a:lnTo>
                  <a:lnTo>
                    <a:pt x="231438" y="218341"/>
                  </a:lnTo>
                  <a:cubicBezTo>
                    <a:pt x="231486" y="217574"/>
                    <a:pt x="231582" y="216784"/>
                    <a:pt x="231630" y="216017"/>
                  </a:cubicBezTo>
                  <a:cubicBezTo>
                    <a:pt x="231342" y="216161"/>
                    <a:pt x="230959" y="216281"/>
                    <a:pt x="230432" y="216089"/>
                  </a:cubicBezTo>
                  <a:cubicBezTo>
                    <a:pt x="230336" y="216041"/>
                    <a:pt x="230097" y="215922"/>
                    <a:pt x="229809" y="215610"/>
                  </a:cubicBezTo>
                  <a:cubicBezTo>
                    <a:pt x="229522" y="215323"/>
                    <a:pt x="228636" y="214101"/>
                    <a:pt x="228205" y="213670"/>
                  </a:cubicBezTo>
                  <a:cubicBezTo>
                    <a:pt x="227318" y="212784"/>
                    <a:pt x="226456" y="211898"/>
                    <a:pt x="225570" y="211035"/>
                  </a:cubicBezTo>
                  <a:cubicBezTo>
                    <a:pt x="224995" y="210484"/>
                    <a:pt x="224396" y="209933"/>
                    <a:pt x="223798" y="209407"/>
                  </a:cubicBezTo>
                  <a:cubicBezTo>
                    <a:pt x="220756" y="206772"/>
                    <a:pt x="217738" y="204137"/>
                    <a:pt x="214768" y="201430"/>
                  </a:cubicBezTo>
                  <a:cubicBezTo>
                    <a:pt x="212780" y="199610"/>
                    <a:pt x="210840" y="197742"/>
                    <a:pt x="208924" y="195826"/>
                  </a:cubicBezTo>
                  <a:cubicBezTo>
                    <a:pt x="205092" y="191873"/>
                    <a:pt x="201164" y="187514"/>
                    <a:pt x="197548" y="182748"/>
                  </a:cubicBezTo>
                  <a:cubicBezTo>
                    <a:pt x="195201" y="179706"/>
                    <a:pt x="192997" y="176520"/>
                    <a:pt x="190961" y="173215"/>
                  </a:cubicBezTo>
                  <a:cubicBezTo>
                    <a:pt x="185692" y="164735"/>
                    <a:pt x="181573" y="155586"/>
                    <a:pt x="179585" y="146556"/>
                  </a:cubicBezTo>
                  <a:cubicBezTo>
                    <a:pt x="179393" y="145717"/>
                    <a:pt x="179920" y="144855"/>
                    <a:pt x="180758" y="144639"/>
                  </a:cubicBezTo>
                  <a:cubicBezTo>
                    <a:pt x="181621" y="144448"/>
                    <a:pt x="182483" y="144975"/>
                    <a:pt x="182674" y="145813"/>
                  </a:cubicBezTo>
                  <a:cubicBezTo>
                    <a:pt x="184447" y="152735"/>
                    <a:pt x="187632" y="159610"/>
                    <a:pt x="191512" y="166244"/>
                  </a:cubicBezTo>
                  <a:cubicBezTo>
                    <a:pt x="194338" y="171059"/>
                    <a:pt x="197572" y="175730"/>
                    <a:pt x="200973" y="180137"/>
                  </a:cubicBezTo>
                  <a:cubicBezTo>
                    <a:pt x="204493" y="184760"/>
                    <a:pt x="208158" y="189143"/>
                    <a:pt x="211846" y="193023"/>
                  </a:cubicBezTo>
                  <a:cubicBezTo>
                    <a:pt x="213643" y="194939"/>
                    <a:pt x="215511" y="196808"/>
                    <a:pt x="217403" y="198652"/>
                  </a:cubicBezTo>
                  <a:cubicBezTo>
                    <a:pt x="220253" y="201430"/>
                    <a:pt x="223151" y="204161"/>
                    <a:pt x="226073" y="206892"/>
                  </a:cubicBezTo>
                  <a:cubicBezTo>
                    <a:pt x="226696" y="207490"/>
                    <a:pt x="227318" y="208089"/>
                    <a:pt x="227893" y="208712"/>
                  </a:cubicBezTo>
                  <a:cubicBezTo>
                    <a:pt x="228779" y="209622"/>
                    <a:pt x="229618" y="210556"/>
                    <a:pt x="230480" y="211466"/>
                  </a:cubicBezTo>
                  <a:cubicBezTo>
                    <a:pt x="230743" y="211754"/>
                    <a:pt x="231151" y="212544"/>
                    <a:pt x="231486" y="213071"/>
                  </a:cubicBezTo>
                  <a:cubicBezTo>
                    <a:pt x="231630" y="213119"/>
                    <a:pt x="231749" y="213215"/>
                    <a:pt x="231869" y="213287"/>
                  </a:cubicBezTo>
                  <a:cubicBezTo>
                    <a:pt x="232300" y="207562"/>
                    <a:pt x="232755" y="201862"/>
                    <a:pt x="233306" y="196137"/>
                  </a:cubicBezTo>
                  <a:cubicBezTo>
                    <a:pt x="233618" y="192879"/>
                    <a:pt x="233977" y="189646"/>
                    <a:pt x="234288" y="186412"/>
                  </a:cubicBezTo>
                  <a:cubicBezTo>
                    <a:pt x="232995" y="185167"/>
                    <a:pt x="230025" y="183251"/>
                    <a:pt x="229474" y="182724"/>
                  </a:cubicBezTo>
                  <a:cubicBezTo>
                    <a:pt x="226935" y="180280"/>
                    <a:pt x="224516" y="177694"/>
                    <a:pt x="222241" y="174987"/>
                  </a:cubicBezTo>
                  <a:cubicBezTo>
                    <a:pt x="219942" y="172280"/>
                    <a:pt x="217786" y="169454"/>
                    <a:pt x="215798" y="166556"/>
                  </a:cubicBezTo>
                  <a:cubicBezTo>
                    <a:pt x="213475" y="163179"/>
                    <a:pt x="211367" y="159658"/>
                    <a:pt x="209451" y="156017"/>
                  </a:cubicBezTo>
                  <a:cubicBezTo>
                    <a:pt x="207559" y="152400"/>
                    <a:pt x="205859" y="148687"/>
                    <a:pt x="204326" y="144879"/>
                  </a:cubicBezTo>
                  <a:cubicBezTo>
                    <a:pt x="202482" y="140376"/>
                    <a:pt x="200877" y="135753"/>
                    <a:pt x="199416" y="131082"/>
                  </a:cubicBezTo>
                  <a:cubicBezTo>
                    <a:pt x="197189" y="124088"/>
                    <a:pt x="195320" y="117022"/>
                    <a:pt x="193452" y="110100"/>
                  </a:cubicBezTo>
                  <a:cubicBezTo>
                    <a:pt x="193213" y="109262"/>
                    <a:pt x="193692" y="108376"/>
                    <a:pt x="194554" y="108136"/>
                  </a:cubicBezTo>
                  <a:cubicBezTo>
                    <a:pt x="195392" y="107897"/>
                    <a:pt x="196278" y="108376"/>
                    <a:pt x="196518" y="109214"/>
                  </a:cubicBezTo>
                  <a:cubicBezTo>
                    <a:pt x="198602" y="116016"/>
                    <a:pt x="200757" y="122963"/>
                    <a:pt x="203152" y="129837"/>
                  </a:cubicBezTo>
                  <a:cubicBezTo>
                    <a:pt x="204733" y="134364"/>
                    <a:pt x="206434" y="138843"/>
                    <a:pt x="208278" y="143250"/>
                  </a:cubicBezTo>
                  <a:cubicBezTo>
                    <a:pt x="209811" y="146939"/>
                    <a:pt x="211439" y="150556"/>
                    <a:pt x="213235" y="154077"/>
                  </a:cubicBezTo>
                  <a:cubicBezTo>
                    <a:pt x="215032" y="157598"/>
                    <a:pt x="216948" y="161047"/>
                    <a:pt x="219103" y="164352"/>
                  </a:cubicBezTo>
                  <a:cubicBezTo>
                    <a:pt x="220948" y="167203"/>
                    <a:pt x="222959" y="169981"/>
                    <a:pt x="225091" y="172640"/>
                  </a:cubicBezTo>
                  <a:cubicBezTo>
                    <a:pt x="227223" y="175322"/>
                    <a:pt x="229450" y="177909"/>
                    <a:pt x="231821" y="180376"/>
                  </a:cubicBezTo>
                  <a:cubicBezTo>
                    <a:pt x="232157" y="180712"/>
                    <a:pt x="233426" y="181670"/>
                    <a:pt x="234671" y="182652"/>
                  </a:cubicBezTo>
                  <a:cubicBezTo>
                    <a:pt x="235342" y="176089"/>
                    <a:pt x="235989" y="169526"/>
                    <a:pt x="236659" y="162963"/>
                  </a:cubicBezTo>
                  <a:cubicBezTo>
                    <a:pt x="237713" y="152711"/>
                    <a:pt x="238551" y="142508"/>
                    <a:pt x="239461" y="132280"/>
                  </a:cubicBezTo>
                  <a:cubicBezTo>
                    <a:pt x="239126" y="132017"/>
                    <a:pt x="238767" y="131729"/>
                    <a:pt x="238432" y="131442"/>
                  </a:cubicBezTo>
                  <a:cubicBezTo>
                    <a:pt x="238048" y="131106"/>
                    <a:pt x="237737" y="130723"/>
                    <a:pt x="237497" y="130316"/>
                  </a:cubicBezTo>
                  <a:cubicBezTo>
                    <a:pt x="235701" y="127298"/>
                    <a:pt x="233857" y="124304"/>
                    <a:pt x="232085" y="121286"/>
                  </a:cubicBezTo>
                  <a:cubicBezTo>
                    <a:pt x="230887" y="119250"/>
                    <a:pt x="229737" y="117190"/>
                    <a:pt x="228612" y="115106"/>
                  </a:cubicBezTo>
                  <a:cubicBezTo>
                    <a:pt x="226169" y="110483"/>
                    <a:pt x="223870" y="105813"/>
                    <a:pt x="221882" y="101046"/>
                  </a:cubicBezTo>
                  <a:cubicBezTo>
                    <a:pt x="220516" y="97860"/>
                    <a:pt x="219295" y="94603"/>
                    <a:pt x="218193" y="91322"/>
                  </a:cubicBezTo>
                  <a:cubicBezTo>
                    <a:pt x="215439" y="83178"/>
                    <a:pt x="213355" y="74794"/>
                    <a:pt x="211822" y="66148"/>
                  </a:cubicBezTo>
                  <a:cubicBezTo>
                    <a:pt x="211655" y="65309"/>
                    <a:pt x="212206" y="64471"/>
                    <a:pt x="213068" y="64279"/>
                  </a:cubicBezTo>
                  <a:cubicBezTo>
                    <a:pt x="213930" y="64112"/>
                    <a:pt x="214768" y="64687"/>
                    <a:pt x="214936" y="65549"/>
                  </a:cubicBezTo>
                  <a:cubicBezTo>
                    <a:pt x="216780" y="73932"/>
                    <a:pt x="219223" y="82028"/>
                    <a:pt x="222145" y="89932"/>
                  </a:cubicBezTo>
                  <a:cubicBezTo>
                    <a:pt x="223295" y="93118"/>
                    <a:pt x="224540" y="96256"/>
                    <a:pt x="225834" y="99393"/>
                  </a:cubicBezTo>
                  <a:cubicBezTo>
                    <a:pt x="227774" y="104064"/>
                    <a:pt x="229833" y="108711"/>
                    <a:pt x="232133" y="113310"/>
                  </a:cubicBezTo>
                  <a:cubicBezTo>
                    <a:pt x="233162" y="115370"/>
                    <a:pt x="234240" y="117430"/>
                    <a:pt x="235342" y="119466"/>
                  </a:cubicBezTo>
                  <a:cubicBezTo>
                    <a:pt x="236827" y="122244"/>
                    <a:pt x="238360" y="125022"/>
                    <a:pt x="239869" y="127801"/>
                  </a:cubicBezTo>
                  <a:cubicBezTo>
                    <a:pt x="240156" y="124448"/>
                    <a:pt x="240491" y="121070"/>
                    <a:pt x="240779" y="117717"/>
                  </a:cubicBezTo>
                  <a:cubicBezTo>
                    <a:pt x="241545" y="108903"/>
                    <a:pt x="242455" y="100112"/>
                    <a:pt x="243222" y="91298"/>
                  </a:cubicBezTo>
                  <a:cubicBezTo>
                    <a:pt x="243150" y="91082"/>
                    <a:pt x="242839" y="91058"/>
                    <a:pt x="242862" y="90819"/>
                  </a:cubicBezTo>
                  <a:cubicBezTo>
                    <a:pt x="242958" y="89573"/>
                    <a:pt x="242575" y="88064"/>
                    <a:pt x="242048" y="86435"/>
                  </a:cubicBezTo>
                  <a:cubicBezTo>
                    <a:pt x="240755" y="82507"/>
                    <a:pt x="238408" y="78100"/>
                    <a:pt x="237474" y="75345"/>
                  </a:cubicBezTo>
                  <a:cubicBezTo>
                    <a:pt x="236372" y="72040"/>
                    <a:pt x="235270" y="68711"/>
                    <a:pt x="234336" y="65333"/>
                  </a:cubicBezTo>
                  <a:cubicBezTo>
                    <a:pt x="233713" y="63082"/>
                    <a:pt x="233162" y="60806"/>
                    <a:pt x="232659" y="58531"/>
                  </a:cubicBezTo>
                  <a:cubicBezTo>
                    <a:pt x="231390" y="52830"/>
                    <a:pt x="230432" y="47058"/>
                    <a:pt x="229737" y="41261"/>
                  </a:cubicBezTo>
                  <a:cubicBezTo>
                    <a:pt x="229618" y="40399"/>
                    <a:pt x="230217" y="39585"/>
                    <a:pt x="231079" y="39465"/>
                  </a:cubicBezTo>
                  <a:cubicBezTo>
                    <a:pt x="231941" y="39321"/>
                    <a:pt x="232755" y="39920"/>
                    <a:pt x="232899" y="40806"/>
                  </a:cubicBezTo>
                  <a:cubicBezTo>
                    <a:pt x="233689" y="45309"/>
                    <a:pt x="234719" y="49764"/>
                    <a:pt x="235821" y="54219"/>
                  </a:cubicBezTo>
                  <a:cubicBezTo>
                    <a:pt x="236659" y="57549"/>
                    <a:pt x="237593" y="60878"/>
                    <a:pt x="238503" y="64184"/>
                  </a:cubicBezTo>
                  <a:cubicBezTo>
                    <a:pt x="239414" y="67513"/>
                    <a:pt x="240300" y="70842"/>
                    <a:pt x="241306" y="74148"/>
                  </a:cubicBezTo>
                  <a:cubicBezTo>
                    <a:pt x="241880" y="76160"/>
                    <a:pt x="243030" y="79034"/>
                    <a:pt x="244084" y="81980"/>
                  </a:cubicBezTo>
                  <a:cubicBezTo>
                    <a:pt x="245066" y="71226"/>
                    <a:pt x="245928" y="60471"/>
                    <a:pt x="247078" y="49740"/>
                  </a:cubicBezTo>
                  <a:cubicBezTo>
                    <a:pt x="248802" y="33596"/>
                    <a:pt x="250838" y="17477"/>
                    <a:pt x="253353" y="1357"/>
                  </a:cubicBezTo>
                  <a:cubicBezTo>
                    <a:pt x="253497" y="494"/>
                    <a:pt x="254287" y="-105"/>
                    <a:pt x="255173" y="15"/>
                  </a:cubicBezTo>
                  <a:cubicBezTo>
                    <a:pt x="256035" y="135"/>
                    <a:pt x="256634" y="949"/>
                    <a:pt x="256514" y="1812"/>
                  </a:cubicBezTo>
                  <a:cubicBezTo>
                    <a:pt x="254215" y="17908"/>
                    <a:pt x="252443" y="34028"/>
                    <a:pt x="250886" y="50147"/>
                  </a:cubicBezTo>
                  <a:cubicBezTo>
                    <a:pt x="249856" y="60806"/>
                    <a:pt x="249042" y="71513"/>
                    <a:pt x="248156" y="82196"/>
                  </a:cubicBezTo>
                  <a:cubicBezTo>
                    <a:pt x="248491" y="81070"/>
                    <a:pt x="248850" y="79920"/>
                    <a:pt x="249066" y="79226"/>
                  </a:cubicBezTo>
                  <a:cubicBezTo>
                    <a:pt x="249473" y="77932"/>
                    <a:pt x="249928" y="76639"/>
                    <a:pt x="250407" y="75369"/>
                  </a:cubicBezTo>
                  <a:cubicBezTo>
                    <a:pt x="251101" y="73501"/>
                    <a:pt x="251844" y="71657"/>
                    <a:pt x="252539" y="69788"/>
                  </a:cubicBezTo>
                  <a:cubicBezTo>
                    <a:pt x="253592" y="67034"/>
                    <a:pt x="254550" y="64255"/>
                    <a:pt x="255556" y="61501"/>
                  </a:cubicBezTo>
                  <a:cubicBezTo>
                    <a:pt x="256562" y="58722"/>
                    <a:pt x="257592" y="55992"/>
                    <a:pt x="258550" y="53213"/>
                  </a:cubicBezTo>
                  <a:cubicBezTo>
                    <a:pt x="259820" y="49525"/>
                    <a:pt x="261041" y="45836"/>
                    <a:pt x="262095" y="42028"/>
                  </a:cubicBezTo>
                  <a:cubicBezTo>
                    <a:pt x="262310" y="41189"/>
                    <a:pt x="263173" y="40662"/>
                    <a:pt x="264011" y="40854"/>
                  </a:cubicBezTo>
                  <a:cubicBezTo>
                    <a:pt x="264873" y="41070"/>
                    <a:pt x="265400" y="41932"/>
                    <a:pt x="265184" y="42794"/>
                  </a:cubicBezTo>
                  <a:cubicBezTo>
                    <a:pt x="264155" y="47704"/>
                    <a:pt x="262957" y="52519"/>
                    <a:pt x="261496" y="57285"/>
                  </a:cubicBezTo>
                  <a:cubicBezTo>
                    <a:pt x="260754" y="59657"/>
                    <a:pt x="259963" y="62028"/>
                    <a:pt x="259101" y="64351"/>
                  </a:cubicBezTo>
                  <a:cubicBezTo>
                    <a:pt x="258239" y="66675"/>
                    <a:pt x="257281" y="68974"/>
                    <a:pt x="256323" y="71273"/>
                  </a:cubicBezTo>
                  <a:lnTo>
                    <a:pt x="252347" y="80399"/>
                  </a:lnTo>
                  <a:cubicBezTo>
                    <a:pt x="251940" y="81453"/>
                    <a:pt x="250982" y="83872"/>
                    <a:pt x="250551" y="85046"/>
                  </a:cubicBezTo>
                  <a:cubicBezTo>
                    <a:pt x="250551" y="85214"/>
                    <a:pt x="250503" y="85405"/>
                    <a:pt x="250431" y="85573"/>
                  </a:cubicBezTo>
                  <a:cubicBezTo>
                    <a:pt x="249712" y="87369"/>
                    <a:pt x="247916" y="86483"/>
                    <a:pt x="247844" y="86411"/>
                  </a:cubicBezTo>
                  <a:cubicBezTo>
                    <a:pt x="247844" y="86411"/>
                    <a:pt x="247820" y="86268"/>
                    <a:pt x="247796" y="86244"/>
                  </a:cubicBezTo>
                  <a:cubicBezTo>
                    <a:pt x="246934" y="96855"/>
                    <a:pt x="245976" y="107465"/>
                    <a:pt x="245090" y="118076"/>
                  </a:cubicBezTo>
                  <a:cubicBezTo>
                    <a:pt x="244874" y="120687"/>
                    <a:pt x="244563" y="123298"/>
                    <a:pt x="244323" y="125933"/>
                  </a:cubicBezTo>
                  <a:lnTo>
                    <a:pt x="245880" y="123801"/>
                  </a:lnTo>
                  <a:cubicBezTo>
                    <a:pt x="247317" y="121789"/>
                    <a:pt x="248730" y="119729"/>
                    <a:pt x="250143" y="117669"/>
                  </a:cubicBezTo>
                  <a:cubicBezTo>
                    <a:pt x="251533" y="115609"/>
                    <a:pt x="252898" y="113525"/>
                    <a:pt x="254239" y="111441"/>
                  </a:cubicBezTo>
                  <a:cubicBezTo>
                    <a:pt x="256850" y="107441"/>
                    <a:pt x="259436" y="103346"/>
                    <a:pt x="262071" y="99274"/>
                  </a:cubicBezTo>
                  <a:cubicBezTo>
                    <a:pt x="264658" y="95250"/>
                    <a:pt x="267268" y="91202"/>
                    <a:pt x="269759" y="87106"/>
                  </a:cubicBezTo>
                  <a:cubicBezTo>
                    <a:pt x="273112" y="81621"/>
                    <a:pt x="276322" y="76088"/>
                    <a:pt x="279148" y="70411"/>
                  </a:cubicBezTo>
                  <a:cubicBezTo>
                    <a:pt x="279507" y="69621"/>
                    <a:pt x="280465" y="69261"/>
                    <a:pt x="281255" y="69645"/>
                  </a:cubicBezTo>
                  <a:cubicBezTo>
                    <a:pt x="282046" y="70028"/>
                    <a:pt x="282381" y="70962"/>
                    <a:pt x="282022" y="71752"/>
                  </a:cubicBezTo>
                  <a:cubicBezTo>
                    <a:pt x="278741" y="79106"/>
                    <a:pt x="274932" y="86316"/>
                    <a:pt x="270789" y="93334"/>
                  </a:cubicBezTo>
                  <a:cubicBezTo>
                    <a:pt x="269136" y="96136"/>
                    <a:pt x="267436" y="98890"/>
                    <a:pt x="265687" y="101597"/>
                  </a:cubicBezTo>
                  <a:cubicBezTo>
                    <a:pt x="263053" y="105693"/>
                    <a:pt x="260275" y="109693"/>
                    <a:pt x="257568" y="113645"/>
                  </a:cubicBezTo>
                  <a:cubicBezTo>
                    <a:pt x="256131" y="115729"/>
                    <a:pt x="254694" y="117789"/>
                    <a:pt x="253185" y="119825"/>
                  </a:cubicBezTo>
                  <a:cubicBezTo>
                    <a:pt x="251700" y="121861"/>
                    <a:pt x="250167" y="123873"/>
                    <a:pt x="248635" y="125861"/>
                  </a:cubicBezTo>
                  <a:lnTo>
                    <a:pt x="245210" y="130052"/>
                  </a:lnTo>
                  <a:cubicBezTo>
                    <a:pt x="244970" y="130364"/>
                    <a:pt x="244252" y="130867"/>
                    <a:pt x="243797" y="131298"/>
                  </a:cubicBezTo>
                  <a:cubicBezTo>
                    <a:pt x="242815" y="142005"/>
                    <a:pt x="241857" y="152687"/>
                    <a:pt x="240683" y="163394"/>
                  </a:cubicBezTo>
                  <a:cubicBezTo>
                    <a:pt x="239988" y="169622"/>
                    <a:pt x="239294" y="175849"/>
                    <a:pt x="238599" y="182077"/>
                  </a:cubicBezTo>
                  <a:cubicBezTo>
                    <a:pt x="238623" y="182053"/>
                    <a:pt x="238647" y="182029"/>
                    <a:pt x="238671" y="182005"/>
                  </a:cubicBezTo>
                  <a:lnTo>
                    <a:pt x="242910" y="176831"/>
                  </a:lnTo>
                  <a:lnTo>
                    <a:pt x="255437" y="161406"/>
                  </a:lnTo>
                  <a:cubicBezTo>
                    <a:pt x="259173" y="156735"/>
                    <a:pt x="263676" y="151562"/>
                    <a:pt x="268346" y="146172"/>
                  </a:cubicBezTo>
                  <a:cubicBezTo>
                    <a:pt x="272585" y="141262"/>
                    <a:pt x="276944" y="136136"/>
                    <a:pt x="280824" y="130891"/>
                  </a:cubicBezTo>
                  <a:cubicBezTo>
                    <a:pt x="286309" y="123513"/>
                    <a:pt x="290931" y="115873"/>
                    <a:pt x="292967" y="108208"/>
                  </a:cubicBezTo>
                  <a:cubicBezTo>
                    <a:pt x="293183" y="107346"/>
                    <a:pt x="294045" y="106843"/>
                    <a:pt x="294907" y="107058"/>
                  </a:cubicBezTo>
                  <a:cubicBezTo>
                    <a:pt x="295746" y="107250"/>
                    <a:pt x="296272" y="108136"/>
                    <a:pt x="296057" y="108974"/>
                  </a:cubicBezTo>
                  <a:cubicBezTo>
                    <a:pt x="294165" y="117118"/>
                    <a:pt x="289686" y="125358"/>
                    <a:pt x="284082" y="133262"/>
                  </a:cubicBezTo>
                  <a:cubicBezTo>
                    <a:pt x="280249" y="138699"/>
                    <a:pt x="275914" y="143993"/>
                    <a:pt x="271603" y="148975"/>
                  </a:cubicBezTo>
                  <a:cubicBezTo>
                    <a:pt x="266957" y="154340"/>
                    <a:pt x="262310" y="159322"/>
                    <a:pt x="258526" y="163921"/>
                  </a:cubicBezTo>
                  <a:cubicBezTo>
                    <a:pt x="256826" y="165957"/>
                    <a:pt x="255101" y="167993"/>
                    <a:pt x="253353" y="170005"/>
                  </a:cubicBezTo>
                  <a:cubicBezTo>
                    <a:pt x="250742" y="173023"/>
                    <a:pt x="248132" y="176017"/>
                    <a:pt x="245497" y="179011"/>
                  </a:cubicBezTo>
                  <a:lnTo>
                    <a:pt x="241114" y="183993"/>
                  </a:lnTo>
                  <a:cubicBezTo>
                    <a:pt x="240851" y="184328"/>
                    <a:pt x="239964" y="184784"/>
                    <a:pt x="239414" y="185167"/>
                  </a:cubicBezTo>
                  <a:cubicBezTo>
                    <a:pt x="239461" y="185358"/>
                    <a:pt x="239461" y="185550"/>
                    <a:pt x="239414" y="185742"/>
                  </a:cubicBezTo>
                  <a:cubicBezTo>
                    <a:pt x="239318" y="186364"/>
                    <a:pt x="238671" y="186532"/>
                    <a:pt x="238096" y="186652"/>
                  </a:cubicBezTo>
                  <a:cubicBezTo>
                    <a:pt x="237737" y="189933"/>
                    <a:pt x="237330" y="193215"/>
                    <a:pt x="236995" y="196520"/>
                  </a:cubicBezTo>
                  <a:cubicBezTo>
                    <a:pt x="236611" y="200209"/>
                    <a:pt x="236300" y="203897"/>
                    <a:pt x="235941" y="207586"/>
                  </a:cubicBezTo>
                  <a:cubicBezTo>
                    <a:pt x="237737" y="207107"/>
                    <a:pt x="240539" y="206173"/>
                    <a:pt x="240994" y="205933"/>
                  </a:cubicBezTo>
                  <a:cubicBezTo>
                    <a:pt x="243533" y="204520"/>
                    <a:pt x="246048" y="203059"/>
                    <a:pt x="248515" y="201574"/>
                  </a:cubicBezTo>
                  <a:cubicBezTo>
                    <a:pt x="251006" y="200065"/>
                    <a:pt x="253449" y="198532"/>
                    <a:pt x="255844" y="196927"/>
                  </a:cubicBezTo>
                  <a:cubicBezTo>
                    <a:pt x="260203" y="194029"/>
                    <a:pt x="264586" y="190820"/>
                    <a:pt x="268897" y="187442"/>
                  </a:cubicBezTo>
                  <a:cubicBezTo>
                    <a:pt x="273088" y="184137"/>
                    <a:pt x="277208" y="180664"/>
                    <a:pt x="281016" y="176927"/>
                  </a:cubicBezTo>
                  <a:cubicBezTo>
                    <a:pt x="286165" y="171873"/>
                    <a:pt x="290812" y="166412"/>
                    <a:pt x="294452" y="160424"/>
                  </a:cubicBezTo>
                  <a:cubicBezTo>
                    <a:pt x="294883" y="159658"/>
                    <a:pt x="295865" y="159418"/>
                    <a:pt x="296608" y="159849"/>
                  </a:cubicBezTo>
                  <a:cubicBezTo>
                    <a:pt x="297374" y="160280"/>
                    <a:pt x="297638" y="161262"/>
                    <a:pt x="297183" y="162029"/>
                  </a:cubicBezTo>
                  <a:cubicBezTo>
                    <a:pt x="292776" y="169981"/>
                    <a:pt x="286764" y="177215"/>
                    <a:pt x="279938" y="183634"/>
                  </a:cubicBezTo>
                  <a:cubicBezTo>
                    <a:pt x="277256" y="186173"/>
                    <a:pt x="274453" y="188568"/>
                    <a:pt x="271555" y="190843"/>
                  </a:cubicBezTo>
                  <a:cubicBezTo>
                    <a:pt x="267124" y="194269"/>
                    <a:pt x="262526" y="197382"/>
                    <a:pt x="257975" y="200281"/>
                  </a:cubicBezTo>
                  <a:close/>
                  <a:moveTo>
                    <a:pt x="231845" y="213407"/>
                  </a:moveTo>
                  <a:cubicBezTo>
                    <a:pt x="231845" y="213383"/>
                    <a:pt x="231845" y="213335"/>
                    <a:pt x="231845" y="213311"/>
                  </a:cubicBezTo>
                  <a:cubicBezTo>
                    <a:pt x="231749" y="213287"/>
                    <a:pt x="231654" y="213263"/>
                    <a:pt x="231630" y="213239"/>
                  </a:cubicBezTo>
                  <a:cubicBezTo>
                    <a:pt x="231701" y="213383"/>
                    <a:pt x="231749" y="213359"/>
                    <a:pt x="231845" y="213407"/>
                  </a:cubicBezTo>
                  <a:close/>
                  <a:moveTo>
                    <a:pt x="405966" y="240832"/>
                  </a:moveTo>
                  <a:cubicBezTo>
                    <a:pt x="401799" y="241503"/>
                    <a:pt x="397608" y="242101"/>
                    <a:pt x="393416" y="242748"/>
                  </a:cubicBezTo>
                  <a:cubicBezTo>
                    <a:pt x="394350" y="243347"/>
                    <a:pt x="395500" y="243898"/>
                    <a:pt x="396913" y="244425"/>
                  </a:cubicBezTo>
                  <a:cubicBezTo>
                    <a:pt x="400003" y="245598"/>
                    <a:pt x="403763" y="246557"/>
                    <a:pt x="406709" y="247251"/>
                  </a:cubicBezTo>
                  <a:cubicBezTo>
                    <a:pt x="411739" y="248473"/>
                    <a:pt x="417223" y="249886"/>
                    <a:pt x="422852" y="251347"/>
                  </a:cubicBezTo>
                  <a:cubicBezTo>
                    <a:pt x="428145" y="252712"/>
                    <a:pt x="433534" y="254102"/>
                    <a:pt x="438851" y="255060"/>
                  </a:cubicBezTo>
                  <a:cubicBezTo>
                    <a:pt x="443617" y="255922"/>
                    <a:pt x="448263" y="256521"/>
                    <a:pt x="452694" y="256497"/>
                  </a:cubicBezTo>
                  <a:cubicBezTo>
                    <a:pt x="453580" y="256473"/>
                    <a:pt x="454299" y="257167"/>
                    <a:pt x="454323" y="258030"/>
                  </a:cubicBezTo>
                  <a:cubicBezTo>
                    <a:pt x="454347" y="258916"/>
                    <a:pt x="453676" y="259659"/>
                    <a:pt x="452790" y="259682"/>
                  </a:cubicBezTo>
                  <a:cubicBezTo>
                    <a:pt x="446683" y="259994"/>
                    <a:pt x="440096" y="259323"/>
                    <a:pt x="433462" y="258126"/>
                  </a:cubicBezTo>
                  <a:cubicBezTo>
                    <a:pt x="429701" y="257431"/>
                    <a:pt x="425917" y="256593"/>
                    <a:pt x="422229" y="255634"/>
                  </a:cubicBezTo>
                  <a:cubicBezTo>
                    <a:pt x="416457" y="254125"/>
                    <a:pt x="410876" y="252377"/>
                    <a:pt x="405751" y="250988"/>
                  </a:cubicBezTo>
                  <a:cubicBezTo>
                    <a:pt x="402134" y="249982"/>
                    <a:pt x="397344" y="248521"/>
                    <a:pt x="393967" y="246820"/>
                  </a:cubicBezTo>
                  <a:cubicBezTo>
                    <a:pt x="391812" y="245742"/>
                    <a:pt x="390375" y="244521"/>
                    <a:pt x="389680" y="243299"/>
                  </a:cubicBezTo>
                  <a:cubicBezTo>
                    <a:pt x="383429" y="244257"/>
                    <a:pt x="377178" y="245239"/>
                    <a:pt x="370927" y="246149"/>
                  </a:cubicBezTo>
                  <a:cubicBezTo>
                    <a:pt x="366352" y="246820"/>
                    <a:pt x="361730" y="247419"/>
                    <a:pt x="357155" y="248090"/>
                  </a:cubicBezTo>
                  <a:lnTo>
                    <a:pt x="369657" y="254964"/>
                  </a:lnTo>
                  <a:cubicBezTo>
                    <a:pt x="376723" y="258844"/>
                    <a:pt x="383716" y="262269"/>
                    <a:pt x="390830" y="265335"/>
                  </a:cubicBezTo>
                  <a:cubicBezTo>
                    <a:pt x="397919" y="268377"/>
                    <a:pt x="405152" y="271084"/>
                    <a:pt x="412984" y="273024"/>
                  </a:cubicBezTo>
                  <a:cubicBezTo>
                    <a:pt x="415666" y="273695"/>
                    <a:pt x="418876" y="275012"/>
                    <a:pt x="422061" y="275778"/>
                  </a:cubicBezTo>
                  <a:cubicBezTo>
                    <a:pt x="424001" y="276257"/>
                    <a:pt x="425917" y="276545"/>
                    <a:pt x="427642" y="276234"/>
                  </a:cubicBezTo>
                  <a:cubicBezTo>
                    <a:pt x="428504" y="276066"/>
                    <a:pt x="429342" y="276641"/>
                    <a:pt x="429510" y="277503"/>
                  </a:cubicBezTo>
                  <a:cubicBezTo>
                    <a:pt x="429678" y="278365"/>
                    <a:pt x="429127" y="279204"/>
                    <a:pt x="428264" y="279371"/>
                  </a:cubicBezTo>
                  <a:cubicBezTo>
                    <a:pt x="426612" y="279707"/>
                    <a:pt x="424816" y="279683"/>
                    <a:pt x="422971" y="279419"/>
                  </a:cubicBezTo>
                  <a:cubicBezTo>
                    <a:pt x="419235" y="278892"/>
                    <a:pt x="415283" y="277383"/>
                    <a:pt x="412098" y="276713"/>
                  </a:cubicBezTo>
                  <a:cubicBezTo>
                    <a:pt x="404002" y="274868"/>
                    <a:pt x="396434" y="272425"/>
                    <a:pt x="389129" y="269287"/>
                  </a:cubicBezTo>
                  <a:cubicBezTo>
                    <a:pt x="381872" y="266174"/>
                    <a:pt x="374902" y="262389"/>
                    <a:pt x="367765" y="258317"/>
                  </a:cubicBezTo>
                  <a:lnTo>
                    <a:pt x="355359" y="250916"/>
                  </a:lnTo>
                  <a:cubicBezTo>
                    <a:pt x="355191" y="250796"/>
                    <a:pt x="353467" y="249790"/>
                    <a:pt x="351838" y="248832"/>
                  </a:cubicBezTo>
                  <a:cubicBezTo>
                    <a:pt x="340677" y="250413"/>
                    <a:pt x="329492" y="251994"/>
                    <a:pt x="318307" y="253527"/>
                  </a:cubicBezTo>
                  <a:cubicBezTo>
                    <a:pt x="317780" y="253599"/>
                    <a:pt x="317253" y="253670"/>
                    <a:pt x="316726" y="253742"/>
                  </a:cubicBezTo>
                  <a:lnTo>
                    <a:pt x="321109" y="256856"/>
                  </a:lnTo>
                  <a:cubicBezTo>
                    <a:pt x="323313" y="258317"/>
                    <a:pt x="325588" y="259682"/>
                    <a:pt x="327911" y="261000"/>
                  </a:cubicBezTo>
                  <a:cubicBezTo>
                    <a:pt x="331384" y="262988"/>
                    <a:pt x="334953" y="264832"/>
                    <a:pt x="338521" y="266581"/>
                  </a:cubicBezTo>
                  <a:cubicBezTo>
                    <a:pt x="343719" y="269168"/>
                    <a:pt x="348892" y="271683"/>
                    <a:pt x="354065" y="274150"/>
                  </a:cubicBezTo>
                  <a:cubicBezTo>
                    <a:pt x="359263" y="276617"/>
                    <a:pt x="364460" y="279036"/>
                    <a:pt x="369753" y="281216"/>
                  </a:cubicBezTo>
                  <a:cubicBezTo>
                    <a:pt x="376771" y="284114"/>
                    <a:pt x="383908" y="286701"/>
                    <a:pt x="391380" y="288641"/>
                  </a:cubicBezTo>
                  <a:cubicBezTo>
                    <a:pt x="392243" y="288832"/>
                    <a:pt x="392770" y="289695"/>
                    <a:pt x="392554" y="290557"/>
                  </a:cubicBezTo>
                  <a:cubicBezTo>
                    <a:pt x="392362" y="291395"/>
                    <a:pt x="391500" y="291922"/>
                    <a:pt x="390638" y="291731"/>
                  </a:cubicBezTo>
                  <a:cubicBezTo>
                    <a:pt x="381010" y="289575"/>
                    <a:pt x="371813" y="286485"/>
                    <a:pt x="362855" y="282773"/>
                  </a:cubicBezTo>
                  <a:cubicBezTo>
                    <a:pt x="358400" y="280928"/>
                    <a:pt x="353970" y="278916"/>
                    <a:pt x="349611" y="276784"/>
                  </a:cubicBezTo>
                  <a:cubicBezTo>
                    <a:pt x="345275" y="274677"/>
                    <a:pt x="340988" y="272425"/>
                    <a:pt x="336701" y="270198"/>
                  </a:cubicBezTo>
                  <a:cubicBezTo>
                    <a:pt x="333683" y="268617"/>
                    <a:pt x="330690" y="266988"/>
                    <a:pt x="327768" y="265263"/>
                  </a:cubicBezTo>
                  <a:cubicBezTo>
                    <a:pt x="324822" y="263515"/>
                    <a:pt x="321948" y="261670"/>
                    <a:pt x="319169" y="259682"/>
                  </a:cubicBezTo>
                  <a:lnTo>
                    <a:pt x="313613" y="255419"/>
                  </a:lnTo>
                  <a:cubicBezTo>
                    <a:pt x="313253" y="255155"/>
                    <a:pt x="312343" y="254964"/>
                    <a:pt x="311792" y="254748"/>
                  </a:cubicBezTo>
                  <a:cubicBezTo>
                    <a:pt x="311601" y="254676"/>
                    <a:pt x="311577" y="254581"/>
                    <a:pt x="311433" y="254485"/>
                  </a:cubicBezTo>
                  <a:cubicBezTo>
                    <a:pt x="306212" y="255227"/>
                    <a:pt x="300967" y="255946"/>
                    <a:pt x="295746" y="256712"/>
                  </a:cubicBezTo>
                  <a:cubicBezTo>
                    <a:pt x="288632" y="257742"/>
                    <a:pt x="281567" y="258844"/>
                    <a:pt x="274477" y="259970"/>
                  </a:cubicBezTo>
                  <a:cubicBezTo>
                    <a:pt x="275244" y="260545"/>
                    <a:pt x="276010" y="261096"/>
                    <a:pt x="276801" y="261647"/>
                  </a:cubicBezTo>
                  <a:cubicBezTo>
                    <a:pt x="277854" y="262389"/>
                    <a:pt x="278932" y="263108"/>
                    <a:pt x="280034" y="263802"/>
                  </a:cubicBezTo>
                  <a:cubicBezTo>
                    <a:pt x="283147" y="265766"/>
                    <a:pt x="286261" y="267730"/>
                    <a:pt x="289399" y="269671"/>
                  </a:cubicBezTo>
                  <a:cubicBezTo>
                    <a:pt x="292512" y="271611"/>
                    <a:pt x="295626" y="273527"/>
                    <a:pt x="298787" y="275419"/>
                  </a:cubicBezTo>
                  <a:cubicBezTo>
                    <a:pt x="304296" y="278749"/>
                    <a:pt x="310140" y="282174"/>
                    <a:pt x="316175" y="285503"/>
                  </a:cubicBezTo>
                  <a:cubicBezTo>
                    <a:pt x="321995" y="288689"/>
                    <a:pt x="327959" y="291803"/>
                    <a:pt x="334043" y="294509"/>
                  </a:cubicBezTo>
                  <a:cubicBezTo>
                    <a:pt x="342306" y="298174"/>
                    <a:pt x="350736" y="301144"/>
                    <a:pt x="359215" y="302677"/>
                  </a:cubicBezTo>
                  <a:cubicBezTo>
                    <a:pt x="360077" y="302821"/>
                    <a:pt x="360652" y="303635"/>
                    <a:pt x="360508" y="304497"/>
                  </a:cubicBezTo>
                  <a:cubicBezTo>
                    <a:pt x="360364" y="305360"/>
                    <a:pt x="359550" y="305958"/>
                    <a:pt x="358688" y="305815"/>
                  </a:cubicBezTo>
                  <a:cubicBezTo>
                    <a:pt x="349898" y="304497"/>
                    <a:pt x="341060" y="301767"/>
                    <a:pt x="332462" y="298174"/>
                  </a:cubicBezTo>
                  <a:cubicBezTo>
                    <a:pt x="326187" y="295563"/>
                    <a:pt x="320031" y="292521"/>
                    <a:pt x="314092" y="289264"/>
                  </a:cubicBezTo>
                  <a:cubicBezTo>
                    <a:pt x="308008" y="285910"/>
                    <a:pt x="302188" y="282293"/>
                    <a:pt x="296656" y="278844"/>
                  </a:cubicBezTo>
                  <a:cubicBezTo>
                    <a:pt x="294165" y="277263"/>
                    <a:pt x="291674" y="275683"/>
                    <a:pt x="289207" y="274054"/>
                  </a:cubicBezTo>
                  <a:cubicBezTo>
                    <a:pt x="285495" y="271635"/>
                    <a:pt x="281830" y="269144"/>
                    <a:pt x="278166" y="266677"/>
                  </a:cubicBezTo>
                  <a:cubicBezTo>
                    <a:pt x="277040" y="265910"/>
                    <a:pt x="275938" y="265144"/>
                    <a:pt x="274861" y="264353"/>
                  </a:cubicBezTo>
                  <a:cubicBezTo>
                    <a:pt x="273783" y="263539"/>
                    <a:pt x="272729" y="262724"/>
                    <a:pt x="271675" y="261886"/>
                  </a:cubicBezTo>
                  <a:cubicBezTo>
                    <a:pt x="271675" y="261886"/>
                    <a:pt x="271651" y="261862"/>
                    <a:pt x="271651" y="261862"/>
                  </a:cubicBezTo>
                  <a:cubicBezTo>
                    <a:pt x="271172" y="262078"/>
                    <a:pt x="270693" y="262461"/>
                    <a:pt x="270214" y="262126"/>
                  </a:cubicBezTo>
                  <a:cubicBezTo>
                    <a:pt x="269831" y="261862"/>
                    <a:pt x="270022" y="261383"/>
                    <a:pt x="269975" y="260952"/>
                  </a:cubicBezTo>
                  <a:cubicBezTo>
                    <a:pt x="267340" y="261647"/>
                    <a:pt x="263819" y="262557"/>
                    <a:pt x="261233" y="262988"/>
                  </a:cubicBezTo>
                  <a:cubicBezTo>
                    <a:pt x="260059" y="263179"/>
                    <a:pt x="259077" y="263251"/>
                    <a:pt x="258406" y="263203"/>
                  </a:cubicBezTo>
                  <a:cubicBezTo>
                    <a:pt x="257808" y="263156"/>
                    <a:pt x="257377" y="262988"/>
                    <a:pt x="257089" y="262820"/>
                  </a:cubicBezTo>
                  <a:cubicBezTo>
                    <a:pt x="256395" y="262341"/>
                    <a:pt x="256203" y="261407"/>
                    <a:pt x="256658" y="260712"/>
                  </a:cubicBezTo>
                  <a:cubicBezTo>
                    <a:pt x="257065" y="260066"/>
                    <a:pt x="257880" y="259850"/>
                    <a:pt x="258550" y="260138"/>
                  </a:cubicBezTo>
                  <a:lnTo>
                    <a:pt x="258550" y="260162"/>
                  </a:lnTo>
                  <a:cubicBezTo>
                    <a:pt x="258526" y="260257"/>
                    <a:pt x="258622" y="260281"/>
                    <a:pt x="258766" y="260257"/>
                  </a:cubicBezTo>
                  <a:cubicBezTo>
                    <a:pt x="258981" y="260233"/>
                    <a:pt x="259317" y="260138"/>
                    <a:pt x="259580" y="260114"/>
                  </a:cubicBezTo>
                  <a:cubicBezTo>
                    <a:pt x="260658" y="259994"/>
                    <a:pt x="262119" y="259682"/>
                    <a:pt x="263628" y="259299"/>
                  </a:cubicBezTo>
                  <a:cubicBezTo>
                    <a:pt x="265161" y="258916"/>
                    <a:pt x="266717" y="258509"/>
                    <a:pt x="268178" y="258102"/>
                  </a:cubicBezTo>
                  <a:cubicBezTo>
                    <a:pt x="268202" y="257982"/>
                    <a:pt x="268226" y="257814"/>
                    <a:pt x="268226" y="257790"/>
                  </a:cubicBezTo>
                  <a:cubicBezTo>
                    <a:pt x="268418" y="257311"/>
                    <a:pt x="268921" y="256521"/>
                    <a:pt x="270142" y="256880"/>
                  </a:cubicBezTo>
                  <a:cubicBezTo>
                    <a:pt x="270238" y="256904"/>
                    <a:pt x="270406" y="256976"/>
                    <a:pt x="270645" y="257144"/>
                  </a:cubicBezTo>
                  <a:cubicBezTo>
                    <a:pt x="270717" y="257191"/>
                    <a:pt x="270861" y="257287"/>
                    <a:pt x="270981" y="257383"/>
                  </a:cubicBezTo>
                  <a:cubicBezTo>
                    <a:pt x="271196" y="257335"/>
                    <a:pt x="271460" y="257263"/>
                    <a:pt x="271627" y="257215"/>
                  </a:cubicBezTo>
                  <a:cubicBezTo>
                    <a:pt x="275076" y="251946"/>
                    <a:pt x="278525" y="246724"/>
                    <a:pt x="282094" y="241718"/>
                  </a:cubicBezTo>
                  <a:cubicBezTo>
                    <a:pt x="284968" y="237742"/>
                    <a:pt x="287914" y="233838"/>
                    <a:pt x="291027" y="230053"/>
                  </a:cubicBezTo>
                  <a:cubicBezTo>
                    <a:pt x="293614" y="226892"/>
                    <a:pt x="296320" y="223826"/>
                    <a:pt x="299146" y="220808"/>
                  </a:cubicBezTo>
                  <a:cubicBezTo>
                    <a:pt x="301925" y="217886"/>
                    <a:pt x="304847" y="215011"/>
                    <a:pt x="307912" y="212185"/>
                  </a:cubicBezTo>
                  <a:cubicBezTo>
                    <a:pt x="309900" y="210341"/>
                    <a:pt x="311912" y="208520"/>
                    <a:pt x="313948" y="206724"/>
                  </a:cubicBezTo>
                  <a:cubicBezTo>
                    <a:pt x="317014" y="204041"/>
                    <a:pt x="320079" y="201382"/>
                    <a:pt x="323193" y="198772"/>
                  </a:cubicBezTo>
                  <a:lnTo>
                    <a:pt x="328271" y="194604"/>
                  </a:lnTo>
                  <a:cubicBezTo>
                    <a:pt x="328630" y="194317"/>
                    <a:pt x="329300" y="193622"/>
                    <a:pt x="329755" y="193215"/>
                  </a:cubicBezTo>
                  <a:cubicBezTo>
                    <a:pt x="330139" y="192879"/>
                    <a:pt x="330474" y="192688"/>
                    <a:pt x="330666" y="192616"/>
                  </a:cubicBezTo>
                  <a:cubicBezTo>
                    <a:pt x="331360" y="192352"/>
                    <a:pt x="331887" y="192544"/>
                    <a:pt x="332222" y="192808"/>
                  </a:cubicBezTo>
                  <a:cubicBezTo>
                    <a:pt x="332510" y="193023"/>
                    <a:pt x="333109" y="193550"/>
                    <a:pt x="332773" y="194628"/>
                  </a:cubicBezTo>
                  <a:cubicBezTo>
                    <a:pt x="332630" y="195179"/>
                    <a:pt x="332079" y="195370"/>
                    <a:pt x="331576" y="195490"/>
                  </a:cubicBezTo>
                  <a:cubicBezTo>
                    <a:pt x="331552" y="195490"/>
                    <a:pt x="331528" y="195514"/>
                    <a:pt x="331504" y="195514"/>
                  </a:cubicBezTo>
                  <a:lnTo>
                    <a:pt x="331432" y="195538"/>
                  </a:lnTo>
                  <a:cubicBezTo>
                    <a:pt x="331480" y="195490"/>
                    <a:pt x="331528" y="195538"/>
                    <a:pt x="331576" y="195490"/>
                  </a:cubicBezTo>
                  <a:cubicBezTo>
                    <a:pt x="331432" y="195514"/>
                    <a:pt x="331408" y="195730"/>
                    <a:pt x="331240" y="195730"/>
                  </a:cubicBezTo>
                  <a:cubicBezTo>
                    <a:pt x="330881" y="196185"/>
                    <a:pt x="330498" y="196856"/>
                    <a:pt x="330258" y="197047"/>
                  </a:cubicBezTo>
                  <a:lnTo>
                    <a:pt x="325420" y="201311"/>
                  </a:lnTo>
                  <a:cubicBezTo>
                    <a:pt x="322929" y="203586"/>
                    <a:pt x="320463" y="205862"/>
                    <a:pt x="317996" y="208161"/>
                  </a:cubicBezTo>
                  <a:cubicBezTo>
                    <a:pt x="315529" y="210460"/>
                    <a:pt x="313086" y="212760"/>
                    <a:pt x="310667" y="215107"/>
                  </a:cubicBezTo>
                  <a:cubicBezTo>
                    <a:pt x="306212" y="219371"/>
                    <a:pt x="302140" y="223754"/>
                    <a:pt x="298236" y="228209"/>
                  </a:cubicBezTo>
                  <a:cubicBezTo>
                    <a:pt x="295578" y="231251"/>
                    <a:pt x="292991" y="234317"/>
                    <a:pt x="290500" y="237431"/>
                  </a:cubicBezTo>
                  <a:cubicBezTo>
                    <a:pt x="285614" y="243467"/>
                    <a:pt x="281040" y="249838"/>
                    <a:pt x="276441" y="256305"/>
                  </a:cubicBezTo>
                  <a:cubicBezTo>
                    <a:pt x="282692" y="255227"/>
                    <a:pt x="288944" y="254197"/>
                    <a:pt x="295219" y="253191"/>
                  </a:cubicBezTo>
                  <a:cubicBezTo>
                    <a:pt x="301853" y="252137"/>
                    <a:pt x="308487" y="251131"/>
                    <a:pt x="315146" y="250125"/>
                  </a:cubicBezTo>
                  <a:cubicBezTo>
                    <a:pt x="315146" y="249790"/>
                    <a:pt x="314810" y="249479"/>
                    <a:pt x="315026" y="249191"/>
                  </a:cubicBezTo>
                  <a:cubicBezTo>
                    <a:pt x="320822" y="241503"/>
                    <a:pt x="327025" y="234149"/>
                    <a:pt x="333683" y="227203"/>
                  </a:cubicBezTo>
                  <a:cubicBezTo>
                    <a:pt x="336318" y="224425"/>
                    <a:pt x="339048" y="221694"/>
                    <a:pt x="341827" y="219035"/>
                  </a:cubicBezTo>
                  <a:cubicBezTo>
                    <a:pt x="346018" y="215083"/>
                    <a:pt x="350353" y="211299"/>
                    <a:pt x="354736" y="207562"/>
                  </a:cubicBezTo>
                  <a:cubicBezTo>
                    <a:pt x="357059" y="205598"/>
                    <a:pt x="359430" y="203682"/>
                    <a:pt x="361825" y="201838"/>
                  </a:cubicBezTo>
                  <a:cubicBezTo>
                    <a:pt x="364220" y="199993"/>
                    <a:pt x="366687" y="198221"/>
                    <a:pt x="369178" y="196472"/>
                  </a:cubicBezTo>
                  <a:lnTo>
                    <a:pt x="374950" y="192664"/>
                  </a:lnTo>
                  <a:cubicBezTo>
                    <a:pt x="375166" y="192544"/>
                    <a:pt x="376363" y="192161"/>
                    <a:pt x="376986" y="191778"/>
                  </a:cubicBezTo>
                  <a:lnTo>
                    <a:pt x="377034" y="191610"/>
                  </a:lnTo>
                  <a:lnTo>
                    <a:pt x="377010" y="191778"/>
                  </a:lnTo>
                  <a:cubicBezTo>
                    <a:pt x="377274" y="191610"/>
                    <a:pt x="377417" y="191418"/>
                    <a:pt x="377297" y="191275"/>
                  </a:cubicBezTo>
                  <a:cubicBezTo>
                    <a:pt x="377274" y="191251"/>
                    <a:pt x="377250" y="191251"/>
                    <a:pt x="377250" y="191227"/>
                  </a:cubicBezTo>
                  <a:cubicBezTo>
                    <a:pt x="377274" y="191203"/>
                    <a:pt x="377297" y="191179"/>
                    <a:pt x="377321" y="191131"/>
                  </a:cubicBezTo>
                  <a:cubicBezTo>
                    <a:pt x="377872" y="190508"/>
                    <a:pt x="378830" y="190436"/>
                    <a:pt x="379453" y="191011"/>
                  </a:cubicBezTo>
                  <a:cubicBezTo>
                    <a:pt x="379932" y="191394"/>
                    <a:pt x="380459" y="192496"/>
                    <a:pt x="379333" y="193550"/>
                  </a:cubicBezTo>
                  <a:cubicBezTo>
                    <a:pt x="378782" y="194077"/>
                    <a:pt x="377010" y="195107"/>
                    <a:pt x="376675" y="195323"/>
                  </a:cubicBezTo>
                  <a:lnTo>
                    <a:pt x="371190" y="199275"/>
                  </a:lnTo>
                  <a:cubicBezTo>
                    <a:pt x="368795" y="201047"/>
                    <a:pt x="366472" y="202891"/>
                    <a:pt x="364173" y="204784"/>
                  </a:cubicBezTo>
                  <a:cubicBezTo>
                    <a:pt x="361849" y="206676"/>
                    <a:pt x="359598" y="208616"/>
                    <a:pt x="357371" y="210580"/>
                  </a:cubicBezTo>
                  <a:cubicBezTo>
                    <a:pt x="353107" y="214365"/>
                    <a:pt x="348940" y="218245"/>
                    <a:pt x="344796" y="222173"/>
                  </a:cubicBezTo>
                  <a:cubicBezTo>
                    <a:pt x="340677" y="226101"/>
                    <a:pt x="336605" y="230053"/>
                    <a:pt x="332653" y="234149"/>
                  </a:cubicBezTo>
                  <a:cubicBezTo>
                    <a:pt x="327887" y="239083"/>
                    <a:pt x="323337" y="244233"/>
                    <a:pt x="318978" y="249527"/>
                  </a:cubicBezTo>
                  <a:cubicBezTo>
                    <a:pt x="328773" y="248090"/>
                    <a:pt x="338569" y="246628"/>
                    <a:pt x="348365" y="245167"/>
                  </a:cubicBezTo>
                  <a:cubicBezTo>
                    <a:pt x="348389" y="245119"/>
                    <a:pt x="348413" y="244952"/>
                    <a:pt x="348413" y="244952"/>
                  </a:cubicBezTo>
                  <a:cubicBezTo>
                    <a:pt x="348868" y="244233"/>
                    <a:pt x="349802" y="244042"/>
                    <a:pt x="350521" y="244497"/>
                  </a:cubicBezTo>
                  <a:lnTo>
                    <a:pt x="350545" y="244521"/>
                  </a:lnTo>
                  <a:cubicBezTo>
                    <a:pt x="350856" y="244018"/>
                    <a:pt x="350976" y="244305"/>
                    <a:pt x="351024" y="244784"/>
                  </a:cubicBezTo>
                  <a:cubicBezTo>
                    <a:pt x="351886" y="244664"/>
                    <a:pt x="352748" y="244521"/>
                    <a:pt x="353610" y="244401"/>
                  </a:cubicBezTo>
                  <a:cubicBezTo>
                    <a:pt x="353203" y="243754"/>
                    <a:pt x="353131" y="242940"/>
                    <a:pt x="353706" y="242413"/>
                  </a:cubicBezTo>
                  <a:cubicBezTo>
                    <a:pt x="358496" y="237910"/>
                    <a:pt x="363262" y="233431"/>
                    <a:pt x="368100" y="229047"/>
                  </a:cubicBezTo>
                  <a:cubicBezTo>
                    <a:pt x="371334" y="226101"/>
                    <a:pt x="374615" y="223203"/>
                    <a:pt x="377944" y="220353"/>
                  </a:cubicBezTo>
                  <a:cubicBezTo>
                    <a:pt x="380698" y="217981"/>
                    <a:pt x="383525" y="215658"/>
                    <a:pt x="386399" y="213407"/>
                  </a:cubicBezTo>
                  <a:cubicBezTo>
                    <a:pt x="389249" y="211131"/>
                    <a:pt x="392171" y="208951"/>
                    <a:pt x="395141" y="206772"/>
                  </a:cubicBezTo>
                  <a:cubicBezTo>
                    <a:pt x="397560" y="204999"/>
                    <a:pt x="400075" y="203323"/>
                    <a:pt x="402613" y="201742"/>
                  </a:cubicBezTo>
                  <a:cubicBezTo>
                    <a:pt x="405176" y="200185"/>
                    <a:pt x="407787" y="198700"/>
                    <a:pt x="410445" y="197311"/>
                  </a:cubicBezTo>
                  <a:lnTo>
                    <a:pt x="415978" y="194676"/>
                  </a:lnTo>
                  <a:cubicBezTo>
                    <a:pt x="416050" y="194628"/>
                    <a:pt x="416984" y="194364"/>
                    <a:pt x="417630" y="194101"/>
                  </a:cubicBezTo>
                  <a:cubicBezTo>
                    <a:pt x="417702" y="193981"/>
                    <a:pt x="417750" y="193885"/>
                    <a:pt x="417846" y="193814"/>
                  </a:cubicBezTo>
                  <a:cubicBezTo>
                    <a:pt x="417822" y="193885"/>
                    <a:pt x="417798" y="193957"/>
                    <a:pt x="417774" y="194029"/>
                  </a:cubicBezTo>
                  <a:cubicBezTo>
                    <a:pt x="418085" y="193885"/>
                    <a:pt x="418301" y="193742"/>
                    <a:pt x="418229" y="193622"/>
                  </a:cubicBezTo>
                  <a:cubicBezTo>
                    <a:pt x="418205" y="193598"/>
                    <a:pt x="418181" y="193550"/>
                    <a:pt x="418157" y="193550"/>
                  </a:cubicBezTo>
                  <a:cubicBezTo>
                    <a:pt x="418277" y="193454"/>
                    <a:pt x="418421" y="193406"/>
                    <a:pt x="418564" y="193358"/>
                  </a:cubicBezTo>
                  <a:cubicBezTo>
                    <a:pt x="419522" y="193095"/>
                    <a:pt x="420002" y="193526"/>
                    <a:pt x="420121" y="193598"/>
                  </a:cubicBezTo>
                  <a:cubicBezTo>
                    <a:pt x="420576" y="193957"/>
                    <a:pt x="420744" y="194436"/>
                    <a:pt x="420696" y="195011"/>
                  </a:cubicBezTo>
                  <a:cubicBezTo>
                    <a:pt x="420672" y="195179"/>
                    <a:pt x="420576" y="195682"/>
                    <a:pt x="420002" y="196113"/>
                  </a:cubicBezTo>
                  <a:cubicBezTo>
                    <a:pt x="419618" y="196400"/>
                    <a:pt x="417511" y="197430"/>
                    <a:pt x="417367" y="197502"/>
                  </a:cubicBezTo>
                  <a:lnTo>
                    <a:pt x="412098" y="200305"/>
                  </a:lnTo>
                  <a:cubicBezTo>
                    <a:pt x="409559" y="201742"/>
                    <a:pt x="407068" y="203299"/>
                    <a:pt x="404649" y="204903"/>
                  </a:cubicBezTo>
                  <a:cubicBezTo>
                    <a:pt x="402206" y="206508"/>
                    <a:pt x="399835" y="208209"/>
                    <a:pt x="397536" y="209981"/>
                  </a:cubicBezTo>
                  <a:cubicBezTo>
                    <a:pt x="394662" y="212209"/>
                    <a:pt x="391859" y="214460"/>
                    <a:pt x="389057" y="216736"/>
                  </a:cubicBezTo>
                  <a:cubicBezTo>
                    <a:pt x="386255" y="219011"/>
                    <a:pt x="383453" y="221311"/>
                    <a:pt x="380675" y="223610"/>
                  </a:cubicBezTo>
                  <a:cubicBezTo>
                    <a:pt x="377345" y="226413"/>
                    <a:pt x="374016" y="229191"/>
                    <a:pt x="370711" y="232017"/>
                  </a:cubicBezTo>
                  <a:cubicBezTo>
                    <a:pt x="366065" y="235946"/>
                    <a:pt x="361442" y="239946"/>
                    <a:pt x="356796" y="243922"/>
                  </a:cubicBezTo>
                  <a:cubicBezTo>
                    <a:pt x="364795" y="242724"/>
                    <a:pt x="372819" y="241551"/>
                    <a:pt x="380818" y="240353"/>
                  </a:cubicBezTo>
                  <a:cubicBezTo>
                    <a:pt x="383668" y="239922"/>
                    <a:pt x="386495" y="239491"/>
                    <a:pt x="389345" y="239059"/>
                  </a:cubicBezTo>
                  <a:cubicBezTo>
                    <a:pt x="389417" y="238964"/>
                    <a:pt x="389273" y="238820"/>
                    <a:pt x="389393" y="238724"/>
                  </a:cubicBezTo>
                  <a:cubicBezTo>
                    <a:pt x="395260" y="234030"/>
                    <a:pt x="401559" y="229574"/>
                    <a:pt x="408074" y="225479"/>
                  </a:cubicBezTo>
                  <a:cubicBezTo>
                    <a:pt x="410661" y="223850"/>
                    <a:pt x="413271" y="222293"/>
                    <a:pt x="415906" y="220784"/>
                  </a:cubicBezTo>
                  <a:cubicBezTo>
                    <a:pt x="419930" y="218508"/>
                    <a:pt x="423977" y="216425"/>
                    <a:pt x="428001" y="214365"/>
                  </a:cubicBezTo>
                  <a:cubicBezTo>
                    <a:pt x="430133" y="213287"/>
                    <a:pt x="432288" y="212209"/>
                    <a:pt x="434468" y="211203"/>
                  </a:cubicBezTo>
                  <a:cubicBezTo>
                    <a:pt x="436623" y="210173"/>
                    <a:pt x="438827" y="209191"/>
                    <a:pt x="441054" y="208281"/>
                  </a:cubicBezTo>
                  <a:lnTo>
                    <a:pt x="445844" y="206317"/>
                  </a:lnTo>
                  <a:cubicBezTo>
                    <a:pt x="446156" y="206173"/>
                    <a:pt x="446970" y="206077"/>
                    <a:pt x="447545" y="205933"/>
                  </a:cubicBezTo>
                  <a:cubicBezTo>
                    <a:pt x="447664" y="205790"/>
                    <a:pt x="447784" y="205694"/>
                    <a:pt x="447928" y="205598"/>
                  </a:cubicBezTo>
                  <a:cubicBezTo>
                    <a:pt x="447856" y="205694"/>
                    <a:pt x="447784" y="205838"/>
                    <a:pt x="447736" y="205862"/>
                  </a:cubicBezTo>
                  <a:cubicBezTo>
                    <a:pt x="448048" y="205790"/>
                    <a:pt x="448215" y="205670"/>
                    <a:pt x="448167" y="205550"/>
                  </a:cubicBezTo>
                  <a:cubicBezTo>
                    <a:pt x="448167" y="205526"/>
                    <a:pt x="448167" y="205502"/>
                    <a:pt x="448144" y="205502"/>
                  </a:cubicBezTo>
                  <a:cubicBezTo>
                    <a:pt x="448239" y="205454"/>
                    <a:pt x="448359" y="205430"/>
                    <a:pt x="448479" y="205406"/>
                  </a:cubicBezTo>
                  <a:cubicBezTo>
                    <a:pt x="449341" y="205263"/>
                    <a:pt x="449748" y="205670"/>
                    <a:pt x="449820" y="205742"/>
                  </a:cubicBezTo>
                  <a:cubicBezTo>
                    <a:pt x="450155" y="205981"/>
                    <a:pt x="450299" y="206317"/>
                    <a:pt x="450371" y="206628"/>
                  </a:cubicBezTo>
                  <a:cubicBezTo>
                    <a:pt x="450443" y="206987"/>
                    <a:pt x="450419" y="207466"/>
                    <a:pt x="449988" y="207945"/>
                  </a:cubicBezTo>
                  <a:cubicBezTo>
                    <a:pt x="449916" y="208041"/>
                    <a:pt x="449724" y="208209"/>
                    <a:pt x="449365" y="208377"/>
                  </a:cubicBezTo>
                  <a:cubicBezTo>
                    <a:pt x="449006" y="208544"/>
                    <a:pt x="447617" y="208999"/>
                    <a:pt x="447090" y="209239"/>
                  </a:cubicBezTo>
                  <a:lnTo>
                    <a:pt x="442443" y="211395"/>
                  </a:lnTo>
                  <a:cubicBezTo>
                    <a:pt x="440743" y="212209"/>
                    <a:pt x="439042" y="213047"/>
                    <a:pt x="437366" y="213910"/>
                  </a:cubicBezTo>
                  <a:cubicBezTo>
                    <a:pt x="434851" y="215203"/>
                    <a:pt x="432360" y="216544"/>
                    <a:pt x="429869" y="217910"/>
                  </a:cubicBezTo>
                  <a:cubicBezTo>
                    <a:pt x="425941" y="220041"/>
                    <a:pt x="422013" y="222293"/>
                    <a:pt x="418038" y="224544"/>
                  </a:cubicBezTo>
                  <a:cubicBezTo>
                    <a:pt x="414134" y="226748"/>
                    <a:pt x="410206" y="229000"/>
                    <a:pt x="406350" y="231347"/>
                  </a:cubicBezTo>
                  <a:cubicBezTo>
                    <a:pt x="402877" y="233455"/>
                    <a:pt x="399596" y="235730"/>
                    <a:pt x="396266" y="238006"/>
                  </a:cubicBezTo>
                  <a:cubicBezTo>
                    <a:pt x="405104" y="236664"/>
                    <a:pt x="413966" y="235347"/>
                    <a:pt x="422780" y="233958"/>
                  </a:cubicBezTo>
                  <a:cubicBezTo>
                    <a:pt x="446084" y="230293"/>
                    <a:pt x="469364" y="226437"/>
                    <a:pt x="492572" y="222077"/>
                  </a:cubicBezTo>
                  <a:cubicBezTo>
                    <a:pt x="493434" y="221910"/>
                    <a:pt x="494272" y="222461"/>
                    <a:pt x="494440" y="223323"/>
                  </a:cubicBezTo>
                  <a:cubicBezTo>
                    <a:pt x="494608" y="224185"/>
                    <a:pt x="494033" y="225023"/>
                    <a:pt x="493171" y="225191"/>
                  </a:cubicBezTo>
                  <a:cubicBezTo>
                    <a:pt x="464214" y="231035"/>
                    <a:pt x="435138" y="236185"/>
                    <a:pt x="405966" y="240832"/>
                  </a:cubicBezTo>
                  <a:close/>
                  <a:moveTo>
                    <a:pt x="350832" y="244808"/>
                  </a:moveTo>
                  <a:cubicBezTo>
                    <a:pt x="350880" y="244808"/>
                    <a:pt x="350952" y="244784"/>
                    <a:pt x="351000" y="244784"/>
                  </a:cubicBezTo>
                  <a:lnTo>
                    <a:pt x="350712" y="244664"/>
                  </a:lnTo>
                  <a:cubicBezTo>
                    <a:pt x="350760" y="244712"/>
                    <a:pt x="350808" y="244760"/>
                    <a:pt x="350832" y="244808"/>
                  </a:cubicBezTo>
                  <a:close/>
                  <a:moveTo>
                    <a:pt x="246623" y="321024"/>
                  </a:moveTo>
                  <a:cubicBezTo>
                    <a:pt x="247485" y="321192"/>
                    <a:pt x="248060" y="322030"/>
                    <a:pt x="247892" y="322893"/>
                  </a:cubicBezTo>
                  <a:cubicBezTo>
                    <a:pt x="246814" y="329360"/>
                    <a:pt x="245689" y="335851"/>
                    <a:pt x="244036" y="342222"/>
                  </a:cubicBezTo>
                  <a:cubicBezTo>
                    <a:pt x="243485" y="344378"/>
                    <a:pt x="242862" y="346486"/>
                    <a:pt x="242168" y="348570"/>
                  </a:cubicBezTo>
                  <a:cubicBezTo>
                    <a:pt x="241473" y="350677"/>
                    <a:pt x="240707" y="352761"/>
                    <a:pt x="239917" y="354797"/>
                  </a:cubicBezTo>
                  <a:cubicBezTo>
                    <a:pt x="239366" y="356186"/>
                    <a:pt x="238791" y="357576"/>
                    <a:pt x="238216" y="358941"/>
                  </a:cubicBezTo>
                  <a:cubicBezTo>
                    <a:pt x="237330" y="361001"/>
                    <a:pt x="236420" y="363037"/>
                    <a:pt x="235510" y="365049"/>
                  </a:cubicBezTo>
                  <a:cubicBezTo>
                    <a:pt x="235174" y="365767"/>
                    <a:pt x="234025" y="367348"/>
                    <a:pt x="233474" y="368426"/>
                  </a:cubicBezTo>
                  <a:cubicBezTo>
                    <a:pt x="233665" y="368881"/>
                    <a:pt x="233618" y="369456"/>
                    <a:pt x="233306" y="369887"/>
                  </a:cubicBezTo>
                  <a:cubicBezTo>
                    <a:pt x="232803" y="370606"/>
                    <a:pt x="232276" y="370701"/>
                    <a:pt x="232133" y="370749"/>
                  </a:cubicBezTo>
                  <a:cubicBezTo>
                    <a:pt x="231318" y="370941"/>
                    <a:pt x="230767" y="370582"/>
                    <a:pt x="230432" y="369839"/>
                  </a:cubicBezTo>
                  <a:cubicBezTo>
                    <a:pt x="230360" y="369695"/>
                    <a:pt x="230193" y="369240"/>
                    <a:pt x="230408" y="368570"/>
                  </a:cubicBezTo>
                  <a:cubicBezTo>
                    <a:pt x="230624" y="367755"/>
                    <a:pt x="231893" y="364905"/>
                    <a:pt x="232324" y="363731"/>
                  </a:cubicBezTo>
                  <a:lnTo>
                    <a:pt x="236132" y="353408"/>
                  </a:lnTo>
                  <a:cubicBezTo>
                    <a:pt x="237018" y="350869"/>
                    <a:pt x="237785" y="348306"/>
                    <a:pt x="238575" y="345743"/>
                  </a:cubicBezTo>
                  <a:cubicBezTo>
                    <a:pt x="239342" y="343180"/>
                    <a:pt x="240084" y="340593"/>
                    <a:pt x="240803" y="338007"/>
                  </a:cubicBezTo>
                  <a:cubicBezTo>
                    <a:pt x="242240" y="332785"/>
                    <a:pt x="243581" y="327539"/>
                    <a:pt x="244778" y="322270"/>
                  </a:cubicBezTo>
                  <a:cubicBezTo>
                    <a:pt x="244946" y="321408"/>
                    <a:pt x="245760" y="320857"/>
                    <a:pt x="246623" y="321024"/>
                  </a:cubicBezTo>
                  <a:close/>
                  <a:moveTo>
                    <a:pt x="231127" y="367803"/>
                  </a:moveTo>
                  <a:cubicBezTo>
                    <a:pt x="231031" y="367875"/>
                    <a:pt x="230935" y="367971"/>
                    <a:pt x="230839" y="368091"/>
                  </a:cubicBezTo>
                  <a:cubicBezTo>
                    <a:pt x="230815" y="368115"/>
                    <a:pt x="230815" y="368163"/>
                    <a:pt x="230791" y="368163"/>
                  </a:cubicBezTo>
                  <a:cubicBezTo>
                    <a:pt x="230576" y="367947"/>
                    <a:pt x="230839" y="367851"/>
                    <a:pt x="231127" y="367803"/>
                  </a:cubicBezTo>
                  <a:close/>
                  <a:moveTo>
                    <a:pt x="172687" y="282605"/>
                  </a:moveTo>
                  <a:cubicBezTo>
                    <a:pt x="169094" y="283659"/>
                    <a:pt x="165574" y="284904"/>
                    <a:pt x="162149" y="286270"/>
                  </a:cubicBezTo>
                  <a:cubicBezTo>
                    <a:pt x="156808" y="288401"/>
                    <a:pt x="151730" y="290844"/>
                    <a:pt x="147012" y="293383"/>
                  </a:cubicBezTo>
                  <a:cubicBezTo>
                    <a:pt x="146222" y="293791"/>
                    <a:pt x="145910" y="294749"/>
                    <a:pt x="146293" y="295515"/>
                  </a:cubicBezTo>
                  <a:cubicBezTo>
                    <a:pt x="146701" y="296306"/>
                    <a:pt x="147659" y="296617"/>
                    <a:pt x="148425" y="296234"/>
                  </a:cubicBezTo>
                  <a:cubicBezTo>
                    <a:pt x="153191" y="293982"/>
                    <a:pt x="158293" y="291970"/>
                    <a:pt x="163586" y="290078"/>
                  </a:cubicBezTo>
                  <a:cubicBezTo>
                    <a:pt x="166963" y="288880"/>
                    <a:pt x="170436" y="287755"/>
                    <a:pt x="173909" y="286701"/>
                  </a:cubicBezTo>
                  <a:cubicBezTo>
                    <a:pt x="178268" y="285383"/>
                    <a:pt x="182651" y="284186"/>
                    <a:pt x="187057" y="283204"/>
                  </a:cubicBezTo>
                  <a:cubicBezTo>
                    <a:pt x="191536" y="282222"/>
                    <a:pt x="196015" y="281431"/>
                    <a:pt x="200446" y="280952"/>
                  </a:cubicBezTo>
                  <a:cubicBezTo>
                    <a:pt x="201284" y="280904"/>
                    <a:pt x="201907" y="280162"/>
                    <a:pt x="201835" y="279323"/>
                  </a:cubicBezTo>
                  <a:cubicBezTo>
                    <a:pt x="201763" y="278485"/>
                    <a:pt x="201045" y="277862"/>
                    <a:pt x="200206" y="277934"/>
                  </a:cubicBezTo>
                  <a:cubicBezTo>
                    <a:pt x="195632" y="278150"/>
                    <a:pt x="190985" y="278653"/>
                    <a:pt x="186315" y="279443"/>
                  </a:cubicBezTo>
                  <a:cubicBezTo>
                    <a:pt x="181740" y="280234"/>
                    <a:pt x="177166" y="281287"/>
                    <a:pt x="172687" y="282605"/>
                  </a:cubicBezTo>
                  <a:close/>
                  <a:moveTo>
                    <a:pt x="223175" y="292258"/>
                  </a:moveTo>
                  <a:cubicBezTo>
                    <a:pt x="223295" y="292282"/>
                    <a:pt x="223415" y="292282"/>
                    <a:pt x="223415" y="292186"/>
                  </a:cubicBezTo>
                  <a:cubicBezTo>
                    <a:pt x="223343" y="292210"/>
                    <a:pt x="223271" y="292210"/>
                    <a:pt x="223223" y="292210"/>
                  </a:cubicBezTo>
                  <a:lnTo>
                    <a:pt x="223175" y="292258"/>
                  </a:lnTo>
                  <a:close/>
                  <a:moveTo>
                    <a:pt x="222840" y="292617"/>
                  </a:moveTo>
                  <a:cubicBezTo>
                    <a:pt x="220181" y="294988"/>
                    <a:pt x="214936" y="302174"/>
                    <a:pt x="214170" y="303012"/>
                  </a:cubicBezTo>
                  <a:cubicBezTo>
                    <a:pt x="208853" y="308976"/>
                    <a:pt x="203703" y="315060"/>
                    <a:pt x="198650" y="321240"/>
                  </a:cubicBezTo>
                  <a:cubicBezTo>
                    <a:pt x="193596" y="327420"/>
                    <a:pt x="188662" y="333695"/>
                    <a:pt x="183776" y="340019"/>
                  </a:cubicBezTo>
                  <a:cubicBezTo>
                    <a:pt x="173837" y="352857"/>
                    <a:pt x="163753" y="365815"/>
                    <a:pt x="153646" y="378750"/>
                  </a:cubicBezTo>
                  <a:cubicBezTo>
                    <a:pt x="154006" y="378390"/>
                    <a:pt x="154293" y="377863"/>
                    <a:pt x="154844" y="377983"/>
                  </a:cubicBezTo>
                  <a:cubicBezTo>
                    <a:pt x="155706" y="378175"/>
                    <a:pt x="156233" y="379013"/>
                    <a:pt x="156065" y="379875"/>
                  </a:cubicBezTo>
                  <a:cubicBezTo>
                    <a:pt x="154197" y="389241"/>
                    <a:pt x="151826" y="398534"/>
                    <a:pt x="148928" y="407684"/>
                  </a:cubicBezTo>
                  <a:cubicBezTo>
                    <a:pt x="147778" y="411325"/>
                    <a:pt x="146533" y="414941"/>
                    <a:pt x="145216" y="418534"/>
                  </a:cubicBezTo>
                  <a:cubicBezTo>
                    <a:pt x="143228" y="423924"/>
                    <a:pt x="141048" y="429217"/>
                    <a:pt x="138869" y="434511"/>
                  </a:cubicBezTo>
                  <a:cubicBezTo>
                    <a:pt x="138270" y="435924"/>
                    <a:pt x="135252" y="444882"/>
                    <a:pt x="132594" y="449696"/>
                  </a:cubicBezTo>
                  <a:cubicBezTo>
                    <a:pt x="131803" y="451109"/>
                    <a:pt x="131037" y="452187"/>
                    <a:pt x="130366" y="452762"/>
                  </a:cubicBezTo>
                  <a:cubicBezTo>
                    <a:pt x="129839" y="453217"/>
                    <a:pt x="129336" y="453457"/>
                    <a:pt x="128881" y="453505"/>
                  </a:cubicBezTo>
                  <a:cubicBezTo>
                    <a:pt x="128043" y="453648"/>
                    <a:pt x="127253" y="453074"/>
                    <a:pt x="127133" y="452259"/>
                  </a:cubicBezTo>
                  <a:cubicBezTo>
                    <a:pt x="127013" y="451469"/>
                    <a:pt x="127492" y="450750"/>
                    <a:pt x="128235" y="450535"/>
                  </a:cubicBezTo>
                  <a:cubicBezTo>
                    <a:pt x="128402" y="450798"/>
                    <a:pt x="128738" y="449960"/>
                    <a:pt x="129025" y="449505"/>
                  </a:cubicBezTo>
                  <a:cubicBezTo>
                    <a:pt x="129767" y="448283"/>
                    <a:pt x="130534" y="446511"/>
                    <a:pt x="131300" y="444594"/>
                  </a:cubicBezTo>
                  <a:cubicBezTo>
                    <a:pt x="133168" y="439828"/>
                    <a:pt x="134845" y="434175"/>
                    <a:pt x="135276" y="433049"/>
                  </a:cubicBezTo>
                  <a:cubicBezTo>
                    <a:pt x="137743" y="426726"/>
                    <a:pt x="140042" y="420307"/>
                    <a:pt x="142318" y="413864"/>
                  </a:cubicBezTo>
                  <a:cubicBezTo>
                    <a:pt x="143826" y="409576"/>
                    <a:pt x="145311" y="405289"/>
                    <a:pt x="146725" y="400977"/>
                  </a:cubicBezTo>
                  <a:cubicBezTo>
                    <a:pt x="148976" y="394031"/>
                    <a:pt x="151036" y="386989"/>
                    <a:pt x="152760" y="379899"/>
                  </a:cubicBezTo>
                  <a:cubicBezTo>
                    <a:pt x="149575" y="383971"/>
                    <a:pt x="146485" y="388019"/>
                    <a:pt x="143276" y="392091"/>
                  </a:cubicBezTo>
                  <a:cubicBezTo>
                    <a:pt x="134174" y="403588"/>
                    <a:pt x="124977" y="415013"/>
                    <a:pt x="115661" y="426343"/>
                  </a:cubicBezTo>
                  <a:cubicBezTo>
                    <a:pt x="100069" y="445337"/>
                    <a:pt x="84189" y="463996"/>
                    <a:pt x="67975" y="482104"/>
                  </a:cubicBezTo>
                  <a:cubicBezTo>
                    <a:pt x="67400" y="482750"/>
                    <a:pt x="66394" y="482822"/>
                    <a:pt x="65747" y="482247"/>
                  </a:cubicBezTo>
                  <a:cubicBezTo>
                    <a:pt x="65077" y="481649"/>
                    <a:pt x="65029" y="480667"/>
                    <a:pt x="65604" y="479996"/>
                  </a:cubicBezTo>
                  <a:cubicBezTo>
                    <a:pt x="81555" y="461744"/>
                    <a:pt x="97123" y="442870"/>
                    <a:pt x="112499" y="423780"/>
                  </a:cubicBezTo>
                  <a:cubicBezTo>
                    <a:pt x="118942" y="415804"/>
                    <a:pt x="125289" y="407756"/>
                    <a:pt x="131660" y="399732"/>
                  </a:cubicBezTo>
                  <a:cubicBezTo>
                    <a:pt x="130175" y="400139"/>
                    <a:pt x="128330" y="400810"/>
                    <a:pt x="127468" y="401049"/>
                  </a:cubicBezTo>
                  <a:cubicBezTo>
                    <a:pt x="125480" y="401600"/>
                    <a:pt x="123516" y="402199"/>
                    <a:pt x="121552" y="402822"/>
                  </a:cubicBezTo>
                  <a:cubicBezTo>
                    <a:pt x="119588" y="403420"/>
                    <a:pt x="117624" y="404067"/>
                    <a:pt x="115708" y="404762"/>
                  </a:cubicBezTo>
                  <a:cubicBezTo>
                    <a:pt x="111876" y="406103"/>
                    <a:pt x="108092" y="407588"/>
                    <a:pt x="104308" y="409097"/>
                  </a:cubicBezTo>
                  <a:cubicBezTo>
                    <a:pt x="101793" y="410103"/>
                    <a:pt x="99278" y="411109"/>
                    <a:pt x="96763" y="412163"/>
                  </a:cubicBezTo>
                  <a:cubicBezTo>
                    <a:pt x="90464" y="414774"/>
                    <a:pt x="84237" y="417528"/>
                    <a:pt x="78178" y="420522"/>
                  </a:cubicBezTo>
                  <a:cubicBezTo>
                    <a:pt x="77387" y="420929"/>
                    <a:pt x="76429" y="420618"/>
                    <a:pt x="76022" y="419852"/>
                  </a:cubicBezTo>
                  <a:cubicBezTo>
                    <a:pt x="75615" y="419061"/>
                    <a:pt x="75926" y="418103"/>
                    <a:pt x="76693" y="417696"/>
                  </a:cubicBezTo>
                  <a:cubicBezTo>
                    <a:pt x="82704" y="414391"/>
                    <a:pt x="88836" y="411205"/>
                    <a:pt x="95111" y="408355"/>
                  </a:cubicBezTo>
                  <a:cubicBezTo>
                    <a:pt x="97626" y="407205"/>
                    <a:pt x="100140" y="406103"/>
                    <a:pt x="102703" y="405097"/>
                  </a:cubicBezTo>
                  <a:cubicBezTo>
                    <a:pt x="106583" y="403564"/>
                    <a:pt x="110487" y="402223"/>
                    <a:pt x="114415" y="400953"/>
                  </a:cubicBezTo>
                  <a:cubicBezTo>
                    <a:pt x="116427" y="400331"/>
                    <a:pt x="118463" y="399732"/>
                    <a:pt x="120499" y="399205"/>
                  </a:cubicBezTo>
                  <a:cubicBezTo>
                    <a:pt x="122534" y="398654"/>
                    <a:pt x="124570" y="398151"/>
                    <a:pt x="126606" y="397696"/>
                  </a:cubicBezTo>
                  <a:cubicBezTo>
                    <a:pt x="128426" y="397289"/>
                    <a:pt x="132905" y="396450"/>
                    <a:pt x="134007" y="396594"/>
                  </a:cubicBezTo>
                  <a:cubicBezTo>
                    <a:pt x="134079" y="396594"/>
                    <a:pt x="134055" y="396642"/>
                    <a:pt x="134103" y="396666"/>
                  </a:cubicBezTo>
                  <a:cubicBezTo>
                    <a:pt x="136019" y="394247"/>
                    <a:pt x="137959" y="391827"/>
                    <a:pt x="139899" y="389408"/>
                  </a:cubicBezTo>
                  <a:cubicBezTo>
                    <a:pt x="153598" y="372091"/>
                    <a:pt x="167250" y="354797"/>
                    <a:pt x="180758" y="337647"/>
                  </a:cubicBezTo>
                  <a:cubicBezTo>
                    <a:pt x="185716" y="331348"/>
                    <a:pt x="190770" y="325120"/>
                    <a:pt x="195919" y="318964"/>
                  </a:cubicBezTo>
                  <a:cubicBezTo>
                    <a:pt x="199967" y="314126"/>
                    <a:pt x="204158" y="309407"/>
                    <a:pt x="208397" y="304689"/>
                  </a:cubicBezTo>
                  <a:cubicBezTo>
                    <a:pt x="208014" y="304881"/>
                    <a:pt x="207679" y="305264"/>
                    <a:pt x="207248" y="305072"/>
                  </a:cubicBezTo>
                  <a:cubicBezTo>
                    <a:pt x="206601" y="305312"/>
                    <a:pt x="205523" y="305695"/>
                    <a:pt x="205068" y="305815"/>
                  </a:cubicBezTo>
                  <a:lnTo>
                    <a:pt x="198434" y="307467"/>
                  </a:lnTo>
                  <a:lnTo>
                    <a:pt x="181285" y="311563"/>
                  </a:lnTo>
                  <a:cubicBezTo>
                    <a:pt x="176878" y="312665"/>
                    <a:pt x="172543" y="313911"/>
                    <a:pt x="168208" y="315156"/>
                  </a:cubicBezTo>
                  <a:cubicBezTo>
                    <a:pt x="163873" y="316426"/>
                    <a:pt x="159562" y="317767"/>
                    <a:pt x="155251" y="319156"/>
                  </a:cubicBezTo>
                  <a:cubicBezTo>
                    <a:pt x="146677" y="321958"/>
                    <a:pt x="138198" y="325048"/>
                    <a:pt x="129815" y="328593"/>
                  </a:cubicBezTo>
                  <a:cubicBezTo>
                    <a:pt x="129025" y="328953"/>
                    <a:pt x="128091" y="328593"/>
                    <a:pt x="127732" y="327803"/>
                  </a:cubicBezTo>
                  <a:cubicBezTo>
                    <a:pt x="127372" y="326989"/>
                    <a:pt x="127732" y="326054"/>
                    <a:pt x="128522" y="325695"/>
                  </a:cubicBezTo>
                  <a:cubicBezTo>
                    <a:pt x="136881" y="321815"/>
                    <a:pt x="145311" y="318270"/>
                    <a:pt x="153934" y="315228"/>
                  </a:cubicBezTo>
                  <a:cubicBezTo>
                    <a:pt x="158245" y="313719"/>
                    <a:pt x="162604" y="312306"/>
                    <a:pt x="167011" y="311036"/>
                  </a:cubicBezTo>
                  <a:cubicBezTo>
                    <a:pt x="171418" y="309767"/>
                    <a:pt x="175849" y="308689"/>
                    <a:pt x="180327" y="307635"/>
                  </a:cubicBezTo>
                  <a:lnTo>
                    <a:pt x="197644" y="304090"/>
                  </a:lnTo>
                  <a:lnTo>
                    <a:pt x="204422" y="302677"/>
                  </a:lnTo>
                  <a:cubicBezTo>
                    <a:pt x="204996" y="302581"/>
                    <a:pt x="206050" y="302150"/>
                    <a:pt x="206745" y="301958"/>
                  </a:cubicBezTo>
                  <a:cubicBezTo>
                    <a:pt x="207463" y="301767"/>
                    <a:pt x="208014" y="301815"/>
                    <a:pt x="208302" y="301910"/>
                  </a:cubicBezTo>
                  <a:cubicBezTo>
                    <a:pt x="208829" y="302102"/>
                    <a:pt x="209164" y="302461"/>
                    <a:pt x="209308" y="302916"/>
                  </a:cubicBezTo>
                  <a:cubicBezTo>
                    <a:pt x="209379" y="303108"/>
                    <a:pt x="209236" y="303443"/>
                    <a:pt x="209212" y="303731"/>
                  </a:cubicBezTo>
                  <a:cubicBezTo>
                    <a:pt x="210074" y="302773"/>
                    <a:pt x="210864" y="301791"/>
                    <a:pt x="211751" y="300833"/>
                  </a:cubicBezTo>
                  <a:cubicBezTo>
                    <a:pt x="212445" y="300090"/>
                    <a:pt x="216732" y="294437"/>
                    <a:pt x="219606" y="291467"/>
                  </a:cubicBezTo>
                  <a:cubicBezTo>
                    <a:pt x="220445" y="290605"/>
                    <a:pt x="221187" y="289958"/>
                    <a:pt x="221738" y="289623"/>
                  </a:cubicBezTo>
                  <a:cubicBezTo>
                    <a:pt x="222361" y="289216"/>
                    <a:pt x="222912" y="289144"/>
                    <a:pt x="223271" y="289192"/>
                  </a:cubicBezTo>
                  <a:cubicBezTo>
                    <a:pt x="224109" y="289288"/>
                    <a:pt x="224708" y="290030"/>
                    <a:pt x="224612" y="290868"/>
                  </a:cubicBezTo>
                  <a:cubicBezTo>
                    <a:pt x="224540" y="291539"/>
                    <a:pt x="224037" y="292066"/>
                    <a:pt x="223415" y="292186"/>
                  </a:cubicBezTo>
                  <a:lnTo>
                    <a:pt x="223391" y="292162"/>
                  </a:lnTo>
                  <a:cubicBezTo>
                    <a:pt x="223367" y="292090"/>
                    <a:pt x="223295" y="292138"/>
                    <a:pt x="223223" y="292210"/>
                  </a:cubicBezTo>
                  <a:cubicBezTo>
                    <a:pt x="223127" y="292234"/>
                    <a:pt x="223031" y="292234"/>
                    <a:pt x="222936" y="292210"/>
                  </a:cubicBezTo>
                  <a:cubicBezTo>
                    <a:pt x="222983" y="292210"/>
                    <a:pt x="223079" y="292234"/>
                    <a:pt x="223175" y="292258"/>
                  </a:cubicBezTo>
                  <a:cubicBezTo>
                    <a:pt x="223079" y="292353"/>
                    <a:pt x="222959" y="292497"/>
                    <a:pt x="222840" y="292617"/>
                  </a:cubicBezTo>
                  <a:close/>
                  <a:moveTo>
                    <a:pt x="132618" y="397528"/>
                  </a:moveTo>
                  <a:cubicBezTo>
                    <a:pt x="132689" y="397265"/>
                    <a:pt x="132785" y="397025"/>
                    <a:pt x="132953" y="397265"/>
                  </a:cubicBezTo>
                  <a:cubicBezTo>
                    <a:pt x="132977" y="397265"/>
                    <a:pt x="132929" y="397289"/>
                    <a:pt x="132905" y="397289"/>
                  </a:cubicBezTo>
                  <a:cubicBezTo>
                    <a:pt x="132785" y="397360"/>
                    <a:pt x="132689" y="397432"/>
                    <a:pt x="132618" y="397528"/>
                  </a:cubicBezTo>
                  <a:close/>
                  <a:moveTo>
                    <a:pt x="185812" y="346055"/>
                  </a:moveTo>
                  <a:cubicBezTo>
                    <a:pt x="186722" y="354198"/>
                    <a:pt x="186722" y="362438"/>
                    <a:pt x="186004" y="370654"/>
                  </a:cubicBezTo>
                  <a:cubicBezTo>
                    <a:pt x="185620" y="374726"/>
                    <a:pt x="185093" y="378797"/>
                    <a:pt x="184375" y="382821"/>
                  </a:cubicBezTo>
                  <a:cubicBezTo>
                    <a:pt x="183680" y="386869"/>
                    <a:pt x="182770" y="390845"/>
                    <a:pt x="181836" y="394798"/>
                  </a:cubicBezTo>
                  <a:cubicBezTo>
                    <a:pt x="181190" y="397408"/>
                    <a:pt x="180519" y="399971"/>
                    <a:pt x="179752" y="402534"/>
                  </a:cubicBezTo>
                  <a:cubicBezTo>
                    <a:pt x="178986" y="405097"/>
                    <a:pt x="178124" y="407636"/>
                    <a:pt x="177142" y="410127"/>
                  </a:cubicBezTo>
                  <a:cubicBezTo>
                    <a:pt x="176471" y="411780"/>
                    <a:pt x="174148" y="414510"/>
                    <a:pt x="173094" y="416283"/>
                  </a:cubicBezTo>
                  <a:cubicBezTo>
                    <a:pt x="173286" y="416498"/>
                    <a:pt x="173429" y="416786"/>
                    <a:pt x="173477" y="417097"/>
                  </a:cubicBezTo>
                  <a:cubicBezTo>
                    <a:pt x="173621" y="417935"/>
                    <a:pt x="173046" y="418702"/>
                    <a:pt x="172208" y="418846"/>
                  </a:cubicBezTo>
                  <a:cubicBezTo>
                    <a:pt x="171370" y="418989"/>
                    <a:pt x="170819" y="418774"/>
                    <a:pt x="170460" y="418534"/>
                  </a:cubicBezTo>
                  <a:cubicBezTo>
                    <a:pt x="170028" y="418271"/>
                    <a:pt x="169765" y="417840"/>
                    <a:pt x="169645" y="417313"/>
                  </a:cubicBezTo>
                  <a:cubicBezTo>
                    <a:pt x="169549" y="416762"/>
                    <a:pt x="169765" y="415756"/>
                    <a:pt x="170412" y="414606"/>
                  </a:cubicBezTo>
                  <a:cubicBezTo>
                    <a:pt x="171394" y="412905"/>
                    <a:pt x="173358" y="410438"/>
                    <a:pt x="173861" y="408929"/>
                  </a:cubicBezTo>
                  <a:cubicBezTo>
                    <a:pt x="174555" y="406965"/>
                    <a:pt x="175154" y="404977"/>
                    <a:pt x="175705" y="402989"/>
                  </a:cubicBezTo>
                  <a:cubicBezTo>
                    <a:pt x="176543" y="399995"/>
                    <a:pt x="177238" y="396953"/>
                    <a:pt x="177884" y="393911"/>
                  </a:cubicBezTo>
                  <a:cubicBezTo>
                    <a:pt x="178914" y="389241"/>
                    <a:pt x="179776" y="384498"/>
                    <a:pt x="180543" y="379732"/>
                  </a:cubicBezTo>
                  <a:cubicBezTo>
                    <a:pt x="181309" y="374989"/>
                    <a:pt x="181956" y="370222"/>
                    <a:pt x="182363" y="365456"/>
                  </a:cubicBezTo>
                  <a:cubicBezTo>
                    <a:pt x="182914" y="359085"/>
                    <a:pt x="183082" y="352689"/>
                    <a:pt x="182651" y="346342"/>
                  </a:cubicBezTo>
                  <a:cubicBezTo>
                    <a:pt x="182579" y="345456"/>
                    <a:pt x="183225" y="344689"/>
                    <a:pt x="184088" y="344617"/>
                  </a:cubicBezTo>
                  <a:cubicBezTo>
                    <a:pt x="184974" y="344546"/>
                    <a:pt x="185740" y="345192"/>
                    <a:pt x="185812" y="346055"/>
                  </a:cubicBezTo>
                  <a:close/>
                  <a:moveTo>
                    <a:pt x="172016" y="415804"/>
                  </a:moveTo>
                  <a:cubicBezTo>
                    <a:pt x="171849" y="415684"/>
                    <a:pt x="171681" y="415636"/>
                    <a:pt x="171705" y="415828"/>
                  </a:cubicBezTo>
                  <a:cubicBezTo>
                    <a:pt x="171705" y="415852"/>
                    <a:pt x="171729" y="415828"/>
                    <a:pt x="171753" y="415828"/>
                  </a:cubicBezTo>
                  <a:cubicBezTo>
                    <a:pt x="171849" y="415828"/>
                    <a:pt x="171921" y="415804"/>
                    <a:pt x="172016" y="415804"/>
                  </a:cubicBezTo>
                  <a:close/>
                  <a:moveTo>
                    <a:pt x="222480" y="303875"/>
                  </a:moveTo>
                  <a:cubicBezTo>
                    <a:pt x="221618" y="304018"/>
                    <a:pt x="221043" y="304833"/>
                    <a:pt x="221187" y="305695"/>
                  </a:cubicBezTo>
                  <a:cubicBezTo>
                    <a:pt x="222121" y="311803"/>
                    <a:pt x="222504" y="317887"/>
                    <a:pt x="222576" y="323971"/>
                  </a:cubicBezTo>
                  <a:cubicBezTo>
                    <a:pt x="222624" y="328545"/>
                    <a:pt x="222456" y="333120"/>
                    <a:pt x="222193" y="337719"/>
                  </a:cubicBezTo>
                  <a:cubicBezTo>
                    <a:pt x="221930" y="342294"/>
                    <a:pt x="221618" y="346893"/>
                    <a:pt x="221091" y="351468"/>
                  </a:cubicBezTo>
                  <a:cubicBezTo>
                    <a:pt x="220828" y="353935"/>
                    <a:pt x="220540" y="356378"/>
                    <a:pt x="220205" y="358821"/>
                  </a:cubicBezTo>
                  <a:cubicBezTo>
                    <a:pt x="219894" y="361264"/>
                    <a:pt x="219558" y="363707"/>
                    <a:pt x="219199" y="366174"/>
                  </a:cubicBezTo>
                  <a:cubicBezTo>
                    <a:pt x="218960" y="367803"/>
                    <a:pt x="217187" y="370606"/>
                    <a:pt x="216948" y="372139"/>
                  </a:cubicBezTo>
                  <a:cubicBezTo>
                    <a:pt x="216756" y="373264"/>
                    <a:pt x="217092" y="374055"/>
                    <a:pt x="217666" y="374510"/>
                  </a:cubicBezTo>
                  <a:cubicBezTo>
                    <a:pt x="218050" y="374797"/>
                    <a:pt x="218576" y="375061"/>
                    <a:pt x="219343" y="374989"/>
                  </a:cubicBezTo>
                  <a:cubicBezTo>
                    <a:pt x="220181" y="374965"/>
                    <a:pt x="220828" y="374246"/>
                    <a:pt x="220780" y="373408"/>
                  </a:cubicBezTo>
                  <a:cubicBezTo>
                    <a:pt x="220756" y="372929"/>
                    <a:pt x="220516" y="372498"/>
                    <a:pt x="220157" y="372234"/>
                  </a:cubicBezTo>
                  <a:cubicBezTo>
                    <a:pt x="220397" y="371636"/>
                    <a:pt x="220804" y="370917"/>
                    <a:pt x="221187" y="370151"/>
                  </a:cubicBezTo>
                  <a:cubicBezTo>
                    <a:pt x="221810" y="368929"/>
                    <a:pt x="222409" y="367660"/>
                    <a:pt x="222576" y="366725"/>
                  </a:cubicBezTo>
                  <a:cubicBezTo>
                    <a:pt x="223127" y="363779"/>
                    <a:pt x="223678" y="360857"/>
                    <a:pt x="224181" y="357911"/>
                  </a:cubicBezTo>
                  <a:cubicBezTo>
                    <a:pt x="224516" y="355923"/>
                    <a:pt x="224804" y="353959"/>
                    <a:pt x="225091" y="351971"/>
                  </a:cubicBezTo>
                  <a:cubicBezTo>
                    <a:pt x="225714" y="347300"/>
                    <a:pt x="226241" y="342629"/>
                    <a:pt x="226504" y="337959"/>
                  </a:cubicBezTo>
                  <a:cubicBezTo>
                    <a:pt x="226696" y="334821"/>
                    <a:pt x="226744" y="331683"/>
                    <a:pt x="226720" y="328569"/>
                  </a:cubicBezTo>
                  <a:cubicBezTo>
                    <a:pt x="226600" y="320737"/>
                    <a:pt x="225834" y="312952"/>
                    <a:pt x="224325" y="305168"/>
                  </a:cubicBezTo>
                  <a:cubicBezTo>
                    <a:pt x="224181" y="304306"/>
                    <a:pt x="223343" y="303707"/>
                    <a:pt x="222480" y="303875"/>
                  </a:cubicBezTo>
                  <a:close/>
                  <a:moveTo>
                    <a:pt x="171897" y="345336"/>
                  </a:moveTo>
                  <a:cubicBezTo>
                    <a:pt x="172016" y="345456"/>
                    <a:pt x="172136" y="345575"/>
                    <a:pt x="172184" y="345456"/>
                  </a:cubicBezTo>
                  <a:cubicBezTo>
                    <a:pt x="172088" y="345432"/>
                    <a:pt x="172016" y="345384"/>
                    <a:pt x="171897" y="345336"/>
                  </a:cubicBezTo>
                  <a:lnTo>
                    <a:pt x="171897" y="345336"/>
                  </a:lnTo>
                  <a:close/>
                  <a:moveTo>
                    <a:pt x="86824" y="378654"/>
                  </a:moveTo>
                  <a:cubicBezTo>
                    <a:pt x="87255" y="379420"/>
                    <a:pt x="88237" y="379684"/>
                    <a:pt x="89003" y="379252"/>
                  </a:cubicBezTo>
                  <a:cubicBezTo>
                    <a:pt x="98967" y="373815"/>
                    <a:pt x="109098" y="368905"/>
                    <a:pt x="119421" y="364426"/>
                  </a:cubicBezTo>
                  <a:cubicBezTo>
                    <a:pt x="123540" y="362630"/>
                    <a:pt x="127708" y="360881"/>
                    <a:pt x="131899" y="359228"/>
                  </a:cubicBezTo>
                  <a:cubicBezTo>
                    <a:pt x="138150" y="356737"/>
                    <a:pt x="144473" y="354390"/>
                    <a:pt x="150940" y="352306"/>
                  </a:cubicBezTo>
                  <a:cubicBezTo>
                    <a:pt x="151874" y="351995"/>
                    <a:pt x="156927" y="350031"/>
                    <a:pt x="162029" y="348258"/>
                  </a:cubicBezTo>
                  <a:cubicBezTo>
                    <a:pt x="165334" y="347108"/>
                    <a:pt x="168663" y="346031"/>
                    <a:pt x="170795" y="345600"/>
                  </a:cubicBezTo>
                  <a:cubicBezTo>
                    <a:pt x="171154" y="345528"/>
                    <a:pt x="171609" y="345384"/>
                    <a:pt x="171897" y="345336"/>
                  </a:cubicBezTo>
                  <a:cubicBezTo>
                    <a:pt x="171825" y="345240"/>
                    <a:pt x="171753" y="345168"/>
                    <a:pt x="171705" y="345120"/>
                  </a:cubicBezTo>
                  <a:cubicBezTo>
                    <a:pt x="171777" y="345192"/>
                    <a:pt x="171849" y="345264"/>
                    <a:pt x="171921" y="345312"/>
                  </a:cubicBezTo>
                  <a:cubicBezTo>
                    <a:pt x="172088" y="345312"/>
                    <a:pt x="172184" y="345312"/>
                    <a:pt x="172184" y="345432"/>
                  </a:cubicBezTo>
                  <a:lnTo>
                    <a:pt x="172184" y="345456"/>
                  </a:lnTo>
                  <a:cubicBezTo>
                    <a:pt x="172711" y="345719"/>
                    <a:pt x="173382" y="345647"/>
                    <a:pt x="173861" y="345192"/>
                  </a:cubicBezTo>
                  <a:cubicBezTo>
                    <a:pt x="174483" y="344617"/>
                    <a:pt x="174507" y="343659"/>
                    <a:pt x="173932" y="343037"/>
                  </a:cubicBezTo>
                  <a:cubicBezTo>
                    <a:pt x="173669" y="342773"/>
                    <a:pt x="173238" y="342510"/>
                    <a:pt x="172591" y="342390"/>
                  </a:cubicBezTo>
                  <a:cubicBezTo>
                    <a:pt x="171753" y="342270"/>
                    <a:pt x="170005" y="342510"/>
                    <a:pt x="167825" y="343037"/>
                  </a:cubicBezTo>
                  <a:cubicBezTo>
                    <a:pt x="161574" y="344522"/>
                    <a:pt x="151179" y="348234"/>
                    <a:pt x="149814" y="348641"/>
                  </a:cubicBezTo>
                  <a:cubicBezTo>
                    <a:pt x="143204" y="350606"/>
                    <a:pt x="136713" y="352785"/>
                    <a:pt x="130342" y="355252"/>
                  </a:cubicBezTo>
                  <a:cubicBezTo>
                    <a:pt x="126079" y="356905"/>
                    <a:pt x="121864" y="358677"/>
                    <a:pt x="117696" y="360570"/>
                  </a:cubicBezTo>
                  <a:cubicBezTo>
                    <a:pt x="107350" y="365288"/>
                    <a:pt x="97338" y="370701"/>
                    <a:pt x="87447" y="376498"/>
                  </a:cubicBezTo>
                  <a:cubicBezTo>
                    <a:pt x="86680" y="376929"/>
                    <a:pt x="86393" y="377887"/>
                    <a:pt x="86824" y="378654"/>
                  </a:cubicBezTo>
                  <a:close/>
                  <a:moveTo>
                    <a:pt x="327480" y="306629"/>
                  </a:moveTo>
                  <a:cubicBezTo>
                    <a:pt x="327001" y="306054"/>
                    <a:pt x="326522" y="305479"/>
                    <a:pt x="326019" y="304928"/>
                  </a:cubicBezTo>
                  <a:cubicBezTo>
                    <a:pt x="325277" y="304114"/>
                    <a:pt x="324510" y="303324"/>
                    <a:pt x="323720" y="302533"/>
                  </a:cubicBezTo>
                  <a:cubicBezTo>
                    <a:pt x="321876" y="300641"/>
                    <a:pt x="319912" y="298844"/>
                    <a:pt x="317876" y="297144"/>
                  </a:cubicBezTo>
                  <a:cubicBezTo>
                    <a:pt x="315864" y="295467"/>
                    <a:pt x="313756" y="293862"/>
                    <a:pt x="311601" y="292329"/>
                  </a:cubicBezTo>
                  <a:cubicBezTo>
                    <a:pt x="308224" y="289934"/>
                    <a:pt x="304943" y="287898"/>
                    <a:pt x="301661" y="286222"/>
                  </a:cubicBezTo>
                  <a:cubicBezTo>
                    <a:pt x="298093" y="284377"/>
                    <a:pt x="294524" y="282916"/>
                    <a:pt x="290860" y="281743"/>
                  </a:cubicBezTo>
                  <a:cubicBezTo>
                    <a:pt x="283890" y="279491"/>
                    <a:pt x="276609" y="278246"/>
                    <a:pt x="268202" y="277096"/>
                  </a:cubicBezTo>
                  <a:cubicBezTo>
                    <a:pt x="267340" y="276952"/>
                    <a:pt x="266526" y="277551"/>
                    <a:pt x="266406" y="278413"/>
                  </a:cubicBezTo>
                  <a:cubicBezTo>
                    <a:pt x="266262" y="279275"/>
                    <a:pt x="266861" y="280090"/>
                    <a:pt x="267723" y="280234"/>
                  </a:cubicBezTo>
                  <a:cubicBezTo>
                    <a:pt x="275819" y="281695"/>
                    <a:pt x="282812" y="283299"/>
                    <a:pt x="289518" y="285671"/>
                  </a:cubicBezTo>
                  <a:cubicBezTo>
                    <a:pt x="292967" y="286892"/>
                    <a:pt x="296320" y="288305"/>
                    <a:pt x="299721" y="290030"/>
                  </a:cubicBezTo>
                  <a:cubicBezTo>
                    <a:pt x="302835" y="291635"/>
                    <a:pt x="306020" y="293455"/>
                    <a:pt x="309302" y="295659"/>
                  </a:cubicBezTo>
                  <a:cubicBezTo>
                    <a:pt x="311433" y="297072"/>
                    <a:pt x="313517" y="298533"/>
                    <a:pt x="315529" y="300090"/>
                  </a:cubicBezTo>
                  <a:cubicBezTo>
                    <a:pt x="317541" y="301623"/>
                    <a:pt x="319481" y="303252"/>
                    <a:pt x="321325" y="304976"/>
                  </a:cubicBezTo>
                  <a:lnTo>
                    <a:pt x="325109" y="308713"/>
                  </a:lnTo>
                  <a:cubicBezTo>
                    <a:pt x="325301" y="308928"/>
                    <a:pt x="325828" y="309407"/>
                    <a:pt x="326163" y="309791"/>
                  </a:cubicBezTo>
                  <a:cubicBezTo>
                    <a:pt x="326187" y="309934"/>
                    <a:pt x="326235" y="310078"/>
                    <a:pt x="326307" y="310222"/>
                  </a:cubicBezTo>
                  <a:cubicBezTo>
                    <a:pt x="326307" y="310150"/>
                    <a:pt x="326307" y="310078"/>
                    <a:pt x="326307" y="310078"/>
                  </a:cubicBezTo>
                  <a:cubicBezTo>
                    <a:pt x="326307" y="310054"/>
                    <a:pt x="326307" y="310006"/>
                    <a:pt x="326330" y="309982"/>
                  </a:cubicBezTo>
                  <a:cubicBezTo>
                    <a:pt x="326474" y="310174"/>
                    <a:pt x="326546" y="310342"/>
                    <a:pt x="326450" y="310413"/>
                  </a:cubicBezTo>
                  <a:lnTo>
                    <a:pt x="326426" y="310413"/>
                  </a:lnTo>
                  <a:lnTo>
                    <a:pt x="326642" y="310677"/>
                  </a:lnTo>
                  <a:cubicBezTo>
                    <a:pt x="326809" y="310845"/>
                    <a:pt x="326953" y="310916"/>
                    <a:pt x="327001" y="310964"/>
                  </a:cubicBezTo>
                  <a:cubicBezTo>
                    <a:pt x="327408" y="311204"/>
                    <a:pt x="327744" y="311180"/>
                    <a:pt x="327959" y="311156"/>
                  </a:cubicBezTo>
                  <a:cubicBezTo>
                    <a:pt x="328486" y="311084"/>
                    <a:pt x="328869" y="310797"/>
                    <a:pt x="329109" y="310366"/>
                  </a:cubicBezTo>
                  <a:cubicBezTo>
                    <a:pt x="329229" y="310150"/>
                    <a:pt x="329396" y="309767"/>
                    <a:pt x="329229" y="309192"/>
                  </a:cubicBezTo>
                  <a:cubicBezTo>
                    <a:pt x="329229" y="309144"/>
                    <a:pt x="329157" y="308952"/>
                    <a:pt x="328965" y="308689"/>
                  </a:cubicBezTo>
                  <a:cubicBezTo>
                    <a:pt x="328749" y="308330"/>
                    <a:pt x="327887" y="307108"/>
                    <a:pt x="327480" y="306629"/>
                  </a:cubicBezTo>
                  <a:close/>
                  <a:moveTo>
                    <a:pt x="283938" y="203275"/>
                  </a:moveTo>
                  <a:lnTo>
                    <a:pt x="284201" y="203131"/>
                  </a:lnTo>
                  <a:cubicBezTo>
                    <a:pt x="284225" y="203107"/>
                    <a:pt x="284273" y="203083"/>
                    <a:pt x="284321" y="203083"/>
                  </a:cubicBezTo>
                  <a:cubicBezTo>
                    <a:pt x="284129" y="203251"/>
                    <a:pt x="283986" y="203490"/>
                    <a:pt x="283914" y="203754"/>
                  </a:cubicBezTo>
                  <a:cubicBezTo>
                    <a:pt x="283914" y="203586"/>
                    <a:pt x="283914" y="203418"/>
                    <a:pt x="283938" y="203275"/>
                  </a:cubicBezTo>
                  <a:cubicBezTo>
                    <a:pt x="282932" y="203874"/>
                    <a:pt x="280992" y="204927"/>
                    <a:pt x="280800" y="205071"/>
                  </a:cubicBezTo>
                  <a:cubicBezTo>
                    <a:pt x="279483" y="205981"/>
                    <a:pt x="278262" y="206963"/>
                    <a:pt x="277064" y="208017"/>
                  </a:cubicBezTo>
                  <a:cubicBezTo>
                    <a:pt x="275890" y="209023"/>
                    <a:pt x="274765" y="210101"/>
                    <a:pt x="273663" y="211203"/>
                  </a:cubicBezTo>
                  <a:cubicBezTo>
                    <a:pt x="271531" y="213359"/>
                    <a:pt x="269280" y="215562"/>
                    <a:pt x="267148" y="217981"/>
                  </a:cubicBezTo>
                  <a:cubicBezTo>
                    <a:pt x="265041" y="220353"/>
                    <a:pt x="263053" y="222868"/>
                    <a:pt x="261304" y="225502"/>
                  </a:cubicBezTo>
                  <a:cubicBezTo>
                    <a:pt x="258838" y="229167"/>
                    <a:pt x="256850" y="233047"/>
                    <a:pt x="255652" y="237095"/>
                  </a:cubicBezTo>
                  <a:cubicBezTo>
                    <a:pt x="255365" y="237934"/>
                    <a:pt x="255796" y="238844"/>
                    <a:pt x="256634" y="239107"/>
                  </a:cubicBezTo>
                  <a:cubicBezTo>
                    <a:pt x="257472" y="239395"/>
                    <a:pt x="258359" y="238940"/>
                    <a:pt x="258646" y="238125"/>
                  </a:cubicBezTo>
                  <a:cubicBezTo>
                    <a:pt x="260035" y="234485"/>
                    <a:pt x="262167" y="231107"/>
                    <a:pt x="264586" y="227826"/>
                  </a:cubicBezTo>
                  <a:cubicBezTo>
                    <a:pt x="266382" y="225407"/>
                    <a:pt x="268394" y="223083"/>
                    <a:pt x="270382" y="220832"/>
                  </a:cubicBezTo>
                  <a:cubicBezTo>
                    <a:pt x="272465" y="218437"/>
                    <a:pt x="274525" y="216113"/>
                    <a:pt x="276537" y="213934"/>
                  </a:cubicBezTo>
                  <a:cubicBezTo>
                    <a:pt x="277711" y="212616"/>
                    <a:pt x="278908" y="211299"/>
                    <a:pt x="280202" y="210077"/>
                  </a:cubicBezTo>
                  <a:cubicBezTo>
                    <a:pt x="281040" y="209287"/>
                    <a:pt x="281902" y="208496"/>
                    <a:pt x="282812" y="207778"/>
                  </a:cubicBezTo>
                  <a:cubicBezTo>
                    <a:pt x="283004" y="207634"/>
                    <a:pt x="285064" y="206269"/>
                    <a:pt x="285878" y="205694"/>
                  </a:cubicBezTo>
                  <a:cubicBezTo>
                    <a:pt x="287004" y="204903"/>
                    <a:pt x="286836" y="203706"/>
                    <a:pt x="286788" y="203634"/>
                  </a:cubicBezTo>
                  <a:cubicBezTo>
                    <a:pt x="286501" y="202844"/>
                    <a:pt x="285614" y="202436"/>
                    <a:pt x="284824" y="202748"/>
                  </a:cubicBezTo>
                  <a:cubicBezTo>
                    <a:pt x="284680" y="202796"/>
                    <a:pt x="284513" y="202891"/>
                    <a:pt x="284393" y="203011"/>
                  </a:cubicBezTo>
                  <a:cubicBezTo>
                    <a:pt x="284129" y="202628"/>
                    <a:pt x="283986" y="202868"/>
                    <a:pt x="283938" y="203275"/>
                  </a:cubicBezTo>
                  <a:close/>
                  <a:moveTo>
                    <a:pt x="195488" y="214508"/>
                  </a:moveTo>
                  <a:cubicBezTo>
                    <a:pt x="197859" y="218580"/>
                    <a:pt x="200158" y="222652"/>
                    <a:pt x="202218" y="226604"/>
                  </a:cubicBezTo>
                  <a:cubicBezTo>
                    <a:pt x="205883" y="233598"/>
                    <a:pt x="208876" y="240161"/>
                    <a:pt x="210601" y="245431"/>
                  </a:cubicBezTo>
                  <a:cubicBezTo>
                    <a:pt x="210864" y="246269"/>
                    <a:pt x="211751" y="246748"/>
                    <a:pt x="212589" y="246485"/>
                  </a:cubicBezTo>
                  <a:cubicBezTo>
                    <a:pt x="213427" y="246245"/>
                    <a:pt x="213906" y="245359"/>
                    <a:pt x="213643" y="244521"/>
                  </a:cubicBezTo>
                  <a:cubicBezTo>
                    <a:pt x="212110" y="239012"/>
                    <a:pt x="209403" y="232065"/>
                    <a:pt x="205859" y="224760"/>
                  </a:cubicBezTo>
                  <a:cubicBezTo>
                    <a:pt x="203871" y="220664"/>
                    <a:pt x="201643" y="216472"/>
                    <a:pt x="199176" y="212329"/>
                  </a:cubicBezTo>
                  <a:cubicBezTo>
                    <a:pt x="196159" y="207227"/>
                    <a:pt x="192830" y="202245"/>
                    <a:pt x="189429" y="197646"/>
                  </a:cubicBezTo>
                  <a:cubicBezTo>
                    <a:pt x="185596" y="192496"/>
                    <a:pt x="181645" y="187873"/>
                    <a:pt x="177908" y="184209"/>
                  </a:cubicBezTo>
                  <a:cubicBezTo>
                    <a:pt x="177310" y="183610"/>
                    <a:pt x="176351" y="183610"/>
                    <a:pt x="175753" y="184185"/>
                  </a:cubicBezTo>
                  <a:cubicBezTo>
                    <a:pt x="175154" y="184784"/>
                    <a:pt x="175154" y="185742"/>
                    <a:pt x="175729" y="186340"/>
                  </a:cubicBezTo>
                  <a:cubicBezTo>
                    <a:pt x="179202" y="190053"/>
                    <a:pt x="182770" y="194748"/>
                    <a:pt x="186315" y="199873"/>
                  </a:cubicBezTo>
                  <a:cubicBezTo>
                    <a:pt x="189476" y="204496"/>
                    <a:pt x="192542" y="209478"/>
                    <a:pt x="195488" y="214508"/>
                  </a:cubicBezTo>
                  <a:close/>
                  <a:moveTo>
                    <a:pt x="359334" y="490295"/>
                  </a:moveTo>
                  <a:cubicBezTo>
                    <a:pt x="356939" y="485673"/>
                    <a:pt x="355047" y="479780"/>
                    <a:pt x="353347" y="476379"/>
                  </a:cubicBezTo>
                  <a:cubicBezTo>
                    <a:pt x="347048" y="463828"/>
                    <a:pt x="341539" y="450942"/>
                    <a:pt x="335528" y="438247"/>
                  </a:cubicBezTo>
                  <a:cubicBezTo>
                    <a:pt x="334019" y="435061"/>
                    <a:pt x="332486" y="431900"/>
                    <a:pt x="330905" y="428738"/>
                  </a:cubicBezTo>
                  <a:cubicBezTo>
                    <a:pt x="322498" y="412139"/>
                    <a:pt x="314092" y="395564"/>
                    <a:pt x="305469" y="379085"/>
                  </a:cubicBezTo>
                  <a:cubicBezTo>
                    <a:pt x="296847" y="362606"/>
                    <a:pt x="287985" y="346246"/>
                    <a:pt x="279052" y="329911"/>
                  </a:cubicBezTo>
                  <a:cubicBezTo>
                    <a:pt x="273663" y="320114"/>
                    <a:pt x="267436" y="310653"/>
                    <a:pt x="261760" y="300952"/>
                  </a:cubicBezTo>
                  <a:cubicBezTo>
                    <a:pt x="259340" y="296809"/>
                    <a:pt x="257017" y="292641"/>
                    <a:pt x="254910" y="288377"/>
                  </a:cubicBezTo>
                  <a:cubicBezTo>
                    <a:pt x="254526" y="287587"/>
                    <a:pt x="253592" y="287252"/>
                    <a:pt x="252802" y="287635"/>
                  </a:cubicBezTo>
                  <a:cubicBezTo>
                    <a:pt x="252012" y="288018"/>
                    <a:pt x="251676" y="288952"/>
                    <a:pt x="252059" y="289743"/>
                  </a:cubicBezTo>
                  <a:cubicBezTo>
                    <a:pt x="254119" y="294126"/>
                    <a:pt x="256419" y="298413"/>
                    <a:pt x="258814" y="302653"/>
                  </a:cubicBezTo>
                  <a:cubicBezTo>
                    <a:pt x="264346" y="312402"/>
                    <a:pt x="270430" y="321911"/>
                    <a:pt x="275675" y="331755"/>
                  </a:cubicBezTo>
                  <a:cubicBezTo>
                    <a:pt x="282716" y="344857"/>
                    <a:pt x="289614" y="358031"/>
                    <a:pt x="296488" y="371181"/>
                  </a:cubicBezTo>
                  <a:cubicBezTo>
                    <a:pt x="301661" y="381073"/>
                    <a:pt x="306835" y="390965"/>
                    <a:pt x="311960" y="400858"/>
                  </a:cubicBezTo>
                  <a:cubicBezTo>
                    <a:pt x="317109" y="410750"/>
                    <a:pt x="322259" y="420642"/>
                    <a:pt x="327360" y="430558"/>
                  </a:cubicBezTo>
                  <a:cubicBezTo>
                    <a:pt x="333779" y="443014"/>
                    <a:pt x="339479" y="455852"/>
                    <a:pt x="345635" y="468451"/>
                  </a:cubicBezTo>
                  <a:cubicBezTo>
                    <a:pt x="347168" y="471613"/>
                    <a:pt x="348748" y="474774"/>
                    <a:pt x="350377" y="477888"/>
                  </a:cubicBezTo>
                  <a:cubicBezTo>
                    <a:pt x="352125" y="481265"/>
                    <a:pt x="354089" y="487158"/>
                    <a:pt x="356556" y="491757"/>
                  </a:cubicBezTo>
                  <a:cubicBezTo>
                    <a:pt x="357802" y="494104"/>
                    <a:pt x="359191" y="496116"/>
                    <a:pt x="360700" y="497433"/>
                  </a:cubicBezTo>
                  <a:cubicBezTo>
                    <a:pt x="361346" y="497984"/>
                    <a:pt x="362304" y="497936"/>
                    <a:pt x="362855" y="497290"/>
                  </a:cubicBezTo>
                  <a:cubicBezTo>
                    <a:pt x="363406" y="496667"/>
                    <a:pt x="363358" y="495709"/>
                    <a:pt x="362712" y="495134"/>
                  </a:cubicBezTo>
                  <a:cubicBezTo>
                    <a:pt x="361466" y="494032"/>
                    <a:pt x="360364" y="492283"/>
                    <a:pt x="359334" y="490295"/>
                  </a:cubicBezTo>
                  <a:close/>
                  <a:moveTo>
                    <a:pt x="358688" y="426343"/>
                  </a:moveTo>
                  <a:cubicBezTo>
                    <a:pt x="359358" y="426846"/>
                    <a:pt x="360316" y="426726"/>
                    <a:pt x="360819" y="426055"/>
                  </a:cubicBezTo>
                  <a:cubicBezTo>
                    <a:pt x="361059" y="425744"/>
                    <a:pt x="361203" y="425337"/>
                    <a:pt x="361155" y="424810"/>
                  </a:cubicBezTo>
                  <a:cubicBezTo>
                    <a:pt x="361131" y="424403"/>
                    <a:pt x="360795" y="423660"/>
                    <a:pt x="360077" y="422750"/>
                  </a:cubicBezTo>
                  <a:cubicBezTo>
                    <a:pt x="357658" y="419612"/>
                    <a:pt x="350161" y="412714"/>
                    <a:pt x="349539" y="412115"/>
                  </a:cubicBezTo>
                  <a:cubicBezTo>
                    <a:pt x="345826" y="408546"/>
                    <a:pt x="342066" y="405025"/>
                    <a:pt x="338162" y="401600"/>
                  </a:cubicBezTo>
                  <a:cubicBezTo>
                    <a:pt x="335575" y="399349"/>
                    <a:pt x="332941" y="397121"/>
                    <a:pt x="330234" y="394965"/>
                  </a:cubicBezTo>
                  <a:cubicBezTo>
                    <a:pt x="323504" y="389600"/>
                    <a:pt x="316487" y="384546"/>
                    <a:pt x="309349" y="379755"/>
                  </a:cubicBezTo>
                  <a:cubicBezTo>
                    <a:pt x="308631" y="379252"/>
                    <a:pt x="307649" y="379444"/>
                    <a:pt x="307146" y="380163"/>
                  </a:cubicBezTo>
                  <a:cubicBezTo>
                    <a:pt x="306643" y="380881"/>
                    <a:pt x="306811" y="381863"/>
                    <a:pt x="307529" y="382366"/>
                  </a:cubicBezTo>
                  <a:cubicBezTo>
                    <a:pt x="313014" y="386390"/>
                    <a:pt x="318355" y="390654"/>
                    <a:pt x="323624" y="394989"/>
                  </a:cubicBezTo>
                  <a:cubicBezTo>
                    <a:pt x="326786" y="397576"/>
                    <a:pt x="329899" y="400211"/>
                    <a:pt x="333037" y="402869"/>
                  </a:cubicBezTo>
                  <a:cubicBezTo>
                    <a:pt x="337731" y="406822"/>
                    <a:pt x="342401" y="410798"/>
                    <a:pt x="346952" y="414917"/>
                  </a:cubicBezTo>
                  <a:cubicBezTo>
                    <a:pt x="347575" y="415444"/>
                    <a:pt x="355167" y="421792"/>
                    <a:pt x="357658" y="424714"/>
                  </a:cubicBezTo>
                  <a:cubicBezTo>
                    <a:pt x="357778" y="424858"/>
                    <a:pt x="357969" y="425001"/>
                    <a:pt x="358089" y="425121"/>
                  </a:cubicBezTo>
                  <a:cubicBezTo>
                    <a:pt x="358185" y="425241"/>
                    <a:pt x="358233" y="425313"/>
                    <a:pt x="358161" y="425361"/>
                  </a:cubicBezTo>
                  <a:cubicBezTo>
                    <a:pt x="358137" y="425385"/>
                    <a:pt x="358113" y="425385"/>
                    <a:pt x="358113" y="425385"/>
                  </a:cubicBezTo>
                  <a:cubicBezTo>
                    <a:pt x="358161" y="425744"/>
                    <a:pt x="358352" y="426103"/>
                    <a:pt x="358688" y="426343"/>
                  </a:cubicBezTo>
                  <a:close/>
                  <a:moveTo>
                    <a:pt x="334234" y="357887"/>
                  </a:moveTo>
                  <a:cubicBezTo>
                    <a:pt x="328917" y="354127"/>
                    <a:pt x="323552" y="350462"/>
                    <a:pt x="317900" y="347348"/>
                  </a:cubicBezTo>
                  <a:cubicBezTo>
                    <a:pt x="308463" y="342174"/>
                    <a:pt x="298308" y="338510"/>
                    <a:pt x="286644" y="337935"/>
                  </a:cubicBezTo>
                  <a:cubicBezTo>
                    <a:pt x="285782" y="337863"/>
                    <a:pt x="285016" y="338534"/>
                    <a:pt x="284968" y="339396"/>
                  </a:cubicBezTo>
                  <a:cubicBezTo>
                    <a:pt x="284896" y="340282"/>
                    <a:pt x="285566" y="341025"/>
                    <a:pt x="286429" y="341096"/>
                  </a:cubicBezTo>
                  <a:cubicBezTo>
                    <a:pt x="294668" y="341791"/>
                    <a:pt x="301973" y="344186"/>
                    <a:pt x="308847" y="347444"/>
                  </a:cubicBezTo>
                  <a:cubicBezTo>
                    <a:pt x="312846" y="349312"/>
                    <a:pt x="316678" y="351492"/>
                    <a:pt x="320439" y="353815"/>
                  </a:cubicBezTo>
                  <a:cubicBezTo>
                    <a:pt x="322953" y="355348"/>
                    <a:pt x="325444" y="356977"/>
                    <a:pt x="327911" y="358606"/>
                  </a:cubicBezTo>
                  <a:cubicBezTo>
                    <a:pt x="337348" y="364809"/>
                    <a:pt x="346593" y="371468"/>
                    <a:pt x="356628" y="376546"/>
                  </a:cubicBezTo>
                  <a:cubicBezTo>
                    <a:pt x="357371" y="376953"/>
                    <a:pt x="358281" y="376666"/>
                    <a:pt x="358688" y="375923"/>
                  </a:cubicBezTo>
                  <a:cubicBezTo>
                    <a:pt x="359071" y="375181"/>
                    <a:pt x="358784" y="374246"/>
                    <a:pt x="358041" y="373863"/>
                  </a:cubicBezTo>
                  <a:cubicBezTo>
                    <a:pt x="349706" y="369240"/>
                    <a:pt x="342042" y="363444"/>
                    <a:pt x="334234" y="357887"/>
                  </a:cubicBezTo>
                  <a:close/>
                  <a:moveTo>
                    <a:pt x="327696" y="322701"/>
                  </a:moveTo>
                  <a:cubicBezTo>
                    <a:pt x="323001" y="320162"/>
                    <a:pt x="317852" y="316282"/>
                    <a:pt x="314403" y="314725"/>
                  </a:cubicBezTo>
                  <a:cubicBezTo>
                    <a:pt x="311697" y="313527"/>
                    <a:pt x="308990" y="312402"/>
                    <a:pt x="306236" y="311419"/>
                  </a:cubicBezTo>
                  <a:cubicBezTo>
                    <a:pt x="303458" y="310413"/>
                    <a:pt x="300679" y="309527"/>
                    <a:pt x="297877" y="308713"/>
                  </a:cubicBezTo>
                  <a:cubicBezTo>
                    <a:pt x="294500" y="307755"/>
                    <a:pt x="291075" y="306940"/>
                    <a:pt x="287650" y="306198"/>
                  </a:cubicBezTo>
                  <a:cubicBezTo>
                    <a:pt x="282549" y="305096"/>
                    <a:pt x="277399" y="304234"/>
                    <a:pt x="272178" y="303419"/>
                  </a:cubicBezTo>
                  <a:cubicBezTo>
                    <a:pt x="271316" y="303276"/>
                    <a:pt x="270502" y="303851"/>
                    <a:pt x="270334" y="304713"/>
                  </a:cubicBezTo>
                  <a:cubicBezTo>
                    <a:pt x="270190" y="305575"/>
                    <a:pt x="270765" y="306390"/>
                    <a:pt x="271627" y="306557"/>
                  </a:cubicBezTo>
                  <a:cubicBezTo>
                    <a:pt x="278717" y="307994"/>
                    <a:pt x="285686" y="309647"/>
                    <a:pt x="292560" y="311587"/>
                  </a:cubicBezTo>
                  <a:cubicBezTo>
                    <a:pt x="295290" y="312378"/>
                    <a:pt x="298021" y="313216"/>
                    <a:pt x="300751" y="314102"/>
                  </a:cubicBezTo>
                  <a:cubicBezTo>
                    <a:pt x="304799" y="315396"/>
                    <a:pt x="308823" y="316785"/>
                    <a:pt x="312822" y="318437"/>
                  </a:cubicBezTo>
                  <a:cubicBezTo>
                    <a:pt x="316247" y="319803"/>
                    <a:pt x="321469" y="323444"/>
                    <a:pt x="326163" y="325695"/>
                  </a:cubicBezTo>
                  <a:cubicBezTo>
                    <a:pt x="328678" y="326917"/>
                    <a:pt x="331073" y="327755"/>
                    <a:pt x="333037" y="327827"/>
                  </a:cubicBezTo>
                  <a:cubicBezTo>
                    <a:pt x="333875" y="327875"/>
                    <a:pt x="334593" y="327252"/>
                    <a:pt x="334641" y="326414"/>
                  </a:cubicBezTo>
                  <a:cubicBezTo>
                    <a:pt x="334713" y="325575"/>
                    <a:pt x="334067" y="324833"/>
                    <a:pt x="333228" y="324785"/>
                  </a:cubicBezTo>
                  <a:cubicBezTo>
                    <a:pt x="331624" y="324641"/>
                    <a:pt x="329731" y="323779"/>
                    <a:pt x="327696" y="322701"/>
                  </a:cubicBezTo>
                  <a:close/>
                  <a:moveTo>
                    <a:pt x="277687" y="337959"/>
                  </a:moveTo>
                  <a:cubicBezTo>
                    <a:pt x="276848" y="337815"/>
                    <a:pt x="276058" y="338342"/>
                    <a:pt x="275890" y="339180"/>
                  </a:cubicBezTo>
                  <a:cubicBezTo>
                    <a:pt x="275771" y="339731"/>
                    <a:pt x="276010" y="340306"/>
                    <a:pt x="276417" y="340641"/>
                  </a:cubicBezTo>
                  <a:cubicBezTo>
                    <a:pt x="276154" y="341240"/>
                    <a:pt x="275603" y="341935"/>
                    <a:pt x="275100" y="342653"/>
                  </a:cubicBezTo>
                  <a:cubicBezTo>
                    <a:pt x="274310" y="343803"/>
                    <a:pt x="273543" y="344977"/>
                    <a:pt x="273232" y="345911"/>
                  </a:cubicBezTo>
                  <a:cubicBezTo>
                    <a:pt x="272154" y="349025"/>
                    <a:pt x="271076" y="352162"/>
                    <a:pt x="270070" y="355300"/>
                  </a:cubicBezTo>
                  <a:cubicBezTo>
                    <a:pt x="269400" y="357432"/>
                    <a:pt x="268777" y="359540"/>
                    <a:pt x="268178" y="361695"/>
                  </a:cubicBezTo>
                  <a:cubicBezTo>
                    <a:pt x="266909" y="366462"/>
                    <a:pt x="265640" y="371252"/>
                    <a:pt x="264586" y="376091"/>
                  </a:cubicBezTo>
                  <a:cubicBezTo>
                    <a:pt x="263891" y="379300"/>
                    <a:pt x="263268" y="382558"/>
                    <a:pt x="262741" y="385815"/>
                  </a:cubicBezTo>
                  <a:cubicBezTo>
                    <a:pt x="261376" y="393983"/>
                    <a:pt x="260514" y="402223"/>
                    <a:pt x="260227" y="410486"/>
                  </a:cubicBezTo>
                  <a:cubicBezTo>
                    <a:pt x="260179" y="411373"/>
                    <a:pt x="260873" y="412115"/>
                    <a:pt x="261736" y="412163"/>
                  </a:cubicBezTo>
                  <a:cubicBezTo>
                    <a:pt x="262622" y="412211"/>
                    <a:pt x="263364" y="411540"/>
                    <a:pt x="263412" y="410654"/>
                  </a:cubicBezTo>
                  <a:cubicBezTo>
                    <a:pt x="263891" y="404187"/>
                    <a:pt x="264801" y="397744"/>
                    <a:pt x="265927" y="391348"/>
                  </a:cubicBezTo>
                  <a:cubicBezTo>
                    <a:pt x="266765" y="386534"/>
                    <a:pt x="267771" y="381767"/>
                    <a:pt x="268801" y="377001"/>
                  </a:cubicBezTo>
                  <a:cubicBezTo>
                    <a:pt x="269831" y="372211"/>
                    <a:pt x="270909" y="367444"/>
                    <a:pt x="272082" y="362701"/>
                  </a:cubicBezTo>
                  <a:cubicBezTo>
                    <a:pt x="272729" y="360067"/>
                    <a:pt x="273423" y="357432"/>
                    <a:pt x="274166" y="354821"/>
                  </a:cubicBezTo>
                  <a:cubicBezTo>
                    <a:pt x="274932" y="352186"/>
                    <a:pt x="275699" y="349576"/>
                    <a:pt x="276489" y="346965"/>
                  </a:cubicBezTo>
                  <a:cubicBezTo>
                    <a:pt x="276753" y="346103"/>
                    <a:pt x="277519" y="344977"/>
                    <a:pt x="278190" y="343899"/>
                  </a:cubicBezTo>
                  <a:cubicBezTo>
                    <a:pt x="278836" y="342869"/>
                    <a:pt x="279387" y="341863"/>
                    <a:pt x="279579" y="341096"/>
                  </a:cubicBezTo>
                  <a:cubicBezTo>
                    <a:pt x="279770" y="340330"/>
                    <a:pt x="279699" y="339683"/>
                    <a:pt x="279435" y="339180"/>
                  </a:cubicBezTo>
                  <a:cubicBezTo>
                    <a:pt x="279148" y="338629"/>
                    <a:pt x="278645" y="338126"/>
                    <a:pt x="277687" y="337959"/>
                  </a:cubicBezTo>
                  <a:close/>
                  <a:moveTo>
                    <a:pt x="300967" y="383947"/>
                  </a:moveTo>
                  <a:cubicBezTo>
                    <a:pt x="300176" y="384259"/>
                    <a:pt x="299793" y="385145"/>
                    <a:pt x="300081" y="385911"/>
                  </a:cubicBezTo>
                  <a:cubicBezTo>
                    <a:pt x="300176" y="386127"/>
                    <a:pt x="300296" y="386294"/>
                    <a:pt x="300440" y="386438"/>
                  </a:cubicBezTo>
                  <a:cubicBezTo>
                    <a:pt x="299865" y="387971"/>
                    <a:pt x="298644" y="390271"/>
                    <a:pt x="298404" y="391588"/>
                  </a:cubicBezTo>
                  <a:lnTo>
                    <a:pt x="295746" y="405983"/>
                  </a:lnTo>
                  <a:cubicBezTo>
                    <a:pt x="295123" y="409528"/>
                    <a:pt x="294524" y="413049"/>
                    <a:pt x="294069" y="416546"/>
                  </a:cubicBezTo>
                  <a:cubicBezTo>
                    <a:pt x="293614" y="420115"/>
                    <a:pt x="293303" y="423684"/>
                    <a:pt x="293111" y="427253"/>
                  </a:cubicBezTo>
                  <a:cubicBezTo>
                    <a:pt x="292728" y="434367"/>
                    <a:pt x="292895" y="441481"/>
                    <a:pt x="293614" y="448738"/>
                  </a:cubicBezTo>
                  <a:cubicBezTo>
                    <a:pt x="293686" y="449600"/>
                    <a:pt x="294452" y="450247"/>
                    <a:pt x="295314" y="450199"/>
                  </a:cubicBezTo>
                  <a:cubicBezTo>
                    <a:pt x="296201" y="450127"/>
                    <a:pt x="296847" y="449361"/>
                    <a:pt x="296775" y="448475"/>
                  </a:cubicBezTo>
                  <a:cubicBezTo>
                    <a:pt x="296488" y="442822"/>
                    <a:pt x="296608" y="437265"/>
                    <a:pt x="296943" y="431708"/>
                  </a:cubicBezTo>
                  <a:cubicBezTo>
                    <a:pt x="297183" y="427516"/>
                    <a:pt x="297614" y="423349"/>
                    <a:pt x="298093" y="419181"/>
                  </a:cubicBezTo>
                  <a:cubicBezTo>
                    <a:pt x="298572" y="415013"/>
                    <a:pt x="299075" y="410846"/>
                    <a:pt x="299745" y="406654"/>
                  </a:cubicBezTo>
                  <a:lnTo>
                    <a:pt x="301781" y="392139"/>
                  </a:lnTo>
                  <a:cubicBezTo>
                    <a:pt x="301949" y="390917"/>
                    <a:pt x="303026" y="388738"/>
                    <a:pt x="303482" y="387300"/>
                  </a:cubicBezTo>
                  <a:cubicBezTo>
                    <a:pt x="303817" y="386199"/>
                    <a:pt x="303793" y="385312"/>
                    <a:pt x="303601" y="384881"/>
                  </a:cubicBezTo>
                  <a:cubicBezTo>
                    <a:pt x="303386" y="384402"/>
                    <a:pt x="303050" y="384043"/>
                    <a:pt x="302595" y="383875"/>
                  </a:cubicBezTo>
                  <a:cubicBezTo>
                    <a:pt x="302236" y="383756"/>
                    <a:pt x="301685" y="383636"/>
                    <a:pt x="300967" y="383947"/>
                  </a:cubicBezTo>
                  <a:close/>
                  <a:moveTo>
                    <a:pt x="322522" y="434726"/>
                  </a:moveTo>
                  <a:lnTo>
                    <a:pt x="322618" y="434894"/>
                  </a:lnTo>
                  <a:cubicBezTo>
                    <a:pt x="322618" y="434822"/>
                    <a:pt x="322570" y="434822"/>
                    <a:pt x="322570" y="434774"/>
                  </a:cubicBezTo>
                  <a:cubicBezTo>
                    <a:pt x="322546" y="434774"/>
                    <a:pt x="322546" y="434750"/>
                    <a:pt x="322522" y="434726"/>
                  </a:cubicBezTo>
                  <a:close/>
                  <a:moveTo>
                    <a:pt x="325277" y="433385"/>
                  </a:moveTo>
                  <a:cubicBezTo>
                    <a:pt x="324798" y="432594"/>
                    <a:pt x="324175" y="432427"/>
                    <a:pt x="323624" y="432570"/>
                  </a:cubicBezTo>
                  <a:cubicBezTo>
                    <a:pt x="322786" y="432714"/>
                    <a:pt x="322235" y="433505"/>
                    <a:pt x="322403" y="434343"/>
                  </a:cubicBezTo>
                  <a:lnTo>
                    <a:pt x="322403" y="434367"/>
                  </a:lnTo>
                  <a:cubicBezTo>
                    <a:pt x="322546" y="434367"/>
                    <a:pt x="322546" y="434582"/>
                    <a:pt x="322570" y="434774"/>
                  </a:cubicBezTo>
                  <a:lnTo>
                    <a:pt x="322570" y="434774"/>
                  </a:lnTo>
                  <a:cubicBezTo>
                    <a:pt x="322570" y="434822"/>
                    <a:pt x="322594" y="434846"/>
                    <a:pt x="322618" y="434894"/>
                  </a:cubicBezTo>
                  <a:cubicBezTo>
                    <a:pt x="322546" y="435588"/>
                    <a:pt x="322067" y="436714"/>
                    <a:pt x="322067" y="436786"/>
                  </a:cubicBezTo>
                  <a:lnTo>
                    <a:pt x="321229" y="442151"/>
                  </a:lnTo>
                  <a:cubicBezTo>
                    <a:pt x="320989" y="443996"/>
                    <a:pt x="320726" y="445792"/>
                    <a:pt x="320582" y="447636"/>
                  </a:cubicBezTo>
                  <a:cubicBezTo>
                    <a:pt x="320487" y="448858"/>
                    <a:pt x="320415" y="450080"/>
                    <a:pt x="320391" y="451301"/>
                  </a:cubicBezTo>
                  <a:cubicBezTo>
                    <a:pt x="320295" y="454391"/>
                    <a:pt x="320367" y="457457"/>
                    <a:pt x="320487" y="460547"/>
                  </a:cubicBezTo>
                  <a:cubicBezTo>
                    <a:pt x="320487" y="461409"/>
                    <a:pt x="321181" y="462151"/>
                    <a:pt x="322043" y="462151"/>
                  </a:cubicBezTo>
                  <a:cubicBezTo>
                    <a:pt x="322929" y="462175"/>
                    <a:pt x="323648" y="461481"/>
                    <a:pt x="323672" y="460595"/>
                  </a:cubicBezTo>
                  <a:cubicBezTo>
                    <a:pt x="323840" y="458056"/>
                    <a:pt x="324151" y="455541"/>
                    <a:pt x="324390" y="453026"/>
                  </a:cubicBezTo>
                  <a:cubicBezTo>
                    <a:pt x="324558" y="451349"/>
                    <a:pt x="324750" y="449648"/>
                    <a:pt x="324870" y="447972"/>
                  </a:cubicBezTo>
                  <a:cubicBezTo>
                    <a:pt x="325013" y="446151"/>
                    <a:pt x="325061" y="444355"/>
                    <a:pt x="325181" y="442535"/>
                  </a:cubicBezTo>
                  <a:lnTo>
                    <a:pt x="325444" y="437097"/>
                  </a:lnTo>
                  <a:cubicBezTo>
                    <a:pt x="325468" y="437002"/>
                    <a:pt x="325540" y="435061"/>
                    <a:pt x="325492" y="434319"/>
                  </a:cubicBezTo>
                  <a:cubicBezTo>
                    <a:pt x="325444" y="433840"/>
                    <a:pt x="325348" y="433505"/>
                    <a:pt x="325277" y="433385"/>
                  </a:cubicBezTo>
                  <a:close/>
                  <a:moveTo>
                    <a:pt x="198602" y="251299"/>
                  </a:moveTo>
                  <a:cubicBezTo>
                    <a:pt x="198578" y="251155"/>
                    <a:pt x="198458" y="251203"/>
                    <a:pt x="198290" y="251299"/>
                  </a:cubicBezTo>
                  <a:lnTo>
                    <a:pt x="198410" y="251347"/>
                  </a:lnTo>
                  <a:lnTo>
                    <a:pt x="198602" y="25129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6" name="Google Shape;2616;p35"/>
            <p:cNvSpPr/>
            <p:nvPr/>
          </p:nvSpPr>
          <p:spPr>
            <a:xfrm>
              <a:off x="4185220" y="848461"/>
              <a:ext cx="297379" cy="285054"/>
            </a:xfrm>
            <a:custGeom>
              <a:rect b="b" l="l" r="r" t="t"/>
              <a:pathLst>
                <a:path extrusionOk="0" h="570107" w="594758">
                  <a:moveTo>
                    <a:pt x="531256" y="335613"/>
                  </a:moveTo>
                  <a:cubicBezTo>
                    <a:pt x="514802" y="322320"/>
                    <a:pt x="509317" y="302320"/>
                    <a:pt x="497797" y="293002"/>
                  </a:cubicBezTo>
                  <a:cubicBezTo>
                    <a:pt x="442806" y="248523"/>
                    <a:pt x="403120" y="232187"/>
                    <a:pt x="375122" y="230199"/>
                  </a:cubicBezTo>
                  <a:cubicBezTo>
                    <a:pt x="402114" y="213528"/>
                    <a:pt x="429394" y="180019"/>
                    <a:pt x="446231" y="119635"/>
                  </a:cubicBezTo>
                  <a:cubicBezTo>
                    <a:pt x="450734" y="103443"/>
                    <a:pt x="446782" y="82246"/>
                    <a:pt x="451405" y="67515"/>
                  </a:cubicBezTo>
                  <a:cubicBezTo>
                    <a:pt x="463811" y="28137"/>
                    <a:pt x="487043" y="5430"/>
                    <a:pt x="483666" y="3059"/>
                  </a:cubicBezTo>
                  <a:cubicBezTo>
                    <a:pt x="480265" y="688"/>
                    <a:pt x="459404" y="34101"/>
                    <a:pt x="431047" y="53311"/>
                  </a:cubicBezTo>
                  <a:cubicBezTo>
                    <a:pt x="413539" y="65192"/>
                    <a:pt x="392654" y="64760"/>
                    <a:pt x="380391" y="73072"/>
                  </a:cubicBezTo>
                  <a:cubicBezTo>
                    <a:pt x="333017" y="105192"/>
                    <a:pt x="306551" y="132905"/>
                    <a:pt x="292827" y="156163"/>
                  </a:cubicBezTo>
                  <a:cubicBezTo>
                    <a:pt x="281666" y="128545"/>
                    <a:pt x="256973" y="97791"/>
                    <a:pt x="210126" y="68832"/>
                  </a:cubicBezTo>
                  <a:cubicBezTo>
                    <a:pt x="195755" y="59946"/>
                    <a:pt x="174152" y="57718"/>
                    <a:pt x="161219" y="49120"/>
                  </a:cubicBezTo>
                  <a:cubicBezTo>
                    <a:pt x="126682" y="26149"/>
                    <a:pt x="111329" y="-2402"/>
                    <a:pt x="108072" y="161"/>
                  </a:cubicBezTo>
                  <a:cubicBezTo>
                    <a:pt x="104815" y="2724"/>
                    <a:pt x="131185" y="32042"/>
                    <a:pt x="141723" y="64473"/>
                  </a:cubicBezTo>
                  <a:cubicBezTo>
                    <a:pt x="148237" y="84497"/>
                    <a:pt x="141914" y="104234"/>
                    <a:pt x="146465" y="118270"/>
                  </a:cubicBezTo>
                  <a:cubicBezTo>
                    <a:pt x="166727" y="180570"/>
                    <a:pt x="189169" y="215037"/>
                    <a:pt x="210222" y="233073"/>
                  </a:cubicBezTo>
                  <a:cubicBezTo>
                    <a:pt x="179206" y="234079"/>
                    <a:pt x="139903" y="248235"/>
                    <a:pt x="95354" y="287541"/>
                  </a:cubicBezTo>
                  <a:cubicBezTo>
                    <a:pt x="82660" y="298703"/>
                    <a:pt x="74398" y="318607"/>
                    <a:pt x="62422" y="328500"/>
                  </a:cubicBezTo>
                  <a:cubicBezTo>
                    <a:pt x="30448" y="354847"/>
                    <a:pt x="-1502" y="361362"/>
                    <a:pt x="55" y="365195"/>
                  </a:cubicBezTo>
                  <a:cubicBezTo>
                    <a:pt x="1588" y="369003"/>
                    <a:pt x="37418" y="352212"/>
                    <a:pt x="71739" y="351374"/>
                  </a:cubicBezTo>
                  <a:cubicBezTo>
                    <a:pt x="92935" y="350871"/>
                    <a:pt x="110228" y="362488"/>
                    <a:pt x="125077" y="362129"/>
                  </a:cubicBezTo>
                  <a:cubicBezTo>
                    <a:pt x="178942" y="360811"/>
                    <a:pt x="215179" y="352811"/>
                    <a:pt x="239513" y="341817"/>
                  </a:cubicBezTo>
                  <a:cubicBezTo>
                    <a:pt x="232639" y="369147"/>
                    <a:pt x="233166" y="405506"/>
                    <a:pt x="247944" y="452070"/>
                  </a:cubicBezTo>
                  <a:cubicBezTo>
                    <a:pt x="253045" y="468118"/>
                    <a:pt x="267967" y="483735"/>
                    <a:pt x="272158" y="498633"/>
                  </a:cubicBezTo>
                  <a:cubicBezTo>
                    <a:pt x="283319" y="538370"/>
                    <a:pt x="276254" y="569963"/>
                    <a:pt x="280397" y="570107"/>
                  </a:cubicBezTo>
                  <a:cubicBezTo>
                    <a:pt x="284541" y="570274"/>
                    <a:pt x="283750" y="530969"/>
                    <a:pt x="297019" y="499543"/>
                  </a:cubicBezTo>
                  <a:cubicBezTo>
                    <a:pt x="305210" y="480142"/>
                    <a:pt x="322981" y="469243"/>
                    <a:pt x="328706" y="455638"/>
                  </a:cubicBezTo>
                  <a:cubicBezTo>
                    <a:pt x="350022" y="405171"/>
                    <a:pt x="357303" y="368572"/>
                    <a:pt x="356776" y="341865"/>
                  </a:cubicBezTo>
                  <a:cubicBezTo>
                    <a:pt x="381325" y="358105"/>
                    <a:pt x="418137" y="369769"/>
                    <a:pt x="471451" y="368835"/>
                  </a:cubicBezTo>
                  <a:cubicBezTo>
                    <a:pt x="488385" y="368548"/>
                    <a:pt x="507737" y="358775"/>
                    <a:pt x="523305" y="359015"/>
                  </a:cubicBezTo>
                  <a:cubicBezTo>
                    <a:pt x="564883" y="359638"/>
                    <a:pt x="593408" y="375326"/>
                    <a:pt x="594726" y="371422"/>
                  </a:cubicBezTo>
                  <a:cubicBezTo>
                    <a:pt x="596043" y="367518"/>
                    <a:pt x="557865" y="357147"/>
                    <a:pt x="531256" y="335613"/>
                  </a:cubicBezTo>
                  <a:close/>
                  <a:moveTo>
                    <a:pt x="284181" y="281026"/>
                  </a:moveTo>
                  <a:cubicBezTo>
                    <a:pt x="283654" y="276044"/>
                    <a:pt x="282481" y="271469"/>
                    <a:pt x="280900" y="267637"/>
                  </a:cubicBezTo>
                  <a:cubicBezTo>
                    <a:pt x="278170" y="261074"/>
                    <a:pt x="272613" y="254343"/>
                    <a:pt x="264853" y="248523"/>
                  </a:cubicBezTo>
                  <a:cubicBezTo>
                    <a:pt x="271751" y="246535"/>
                    <a:pt x="277571" y="243253"/>
                    <a:pt x="281930" y="239780"/>
                  </a:cubicBezTo>
                  <a:cubicBezTo>
                    <a:pt x="285570" y="236858"/>
                    <a:pt x="288947" y="232714"/>
                    <a:pt x="291822" y="227732"/>
                  </a:cubicBezTo>
                  <a:cubicBezTo>
                    <a:pt x="294839" y="231301"/>
                    <a:pt x="298121" y="234247"/>
                    <a:pt x="301330" y="236451"/>
                  </a:cubicBezTo>
                  <a:cubicBezTo>
                    <a:pt x="308252" y="241193"/>
                    <a:pt x="318479" y="244187"/>
                    <a:pt x="330454" y="244115"/>
                  </a:cubicBezTo>
                  <a:cubicBezTo>
                    <a:pt x="323844" y="250343"/>
                    <a:pt x="319604" y="257649"/>
                    <a:pt x="317473" y="264092"/>
                  </a:cubicBezTo>
                  <a:cubicBezTo>
                    <a:pt x="316203" y="267972"/>
                    <a:pt x="315557" y="272475"/>
                    <a:pt x="315629" y="277385"/>
                  </a:cubicBezTo>
                  <a:cubicBezTo>
                    <a:pt x="312084" y="276523"/>
                    <a:pt x="308635" y="275996"/>
                    <a:pt x="305521" y="275900"/>
                  </a:cubicBezTo>
                  <a:cubicBezTo>
                    <a:pt x="299174" y="275709"/>
                    <a:pt x="291750" y="277361"/>
                    <a:pt x="284181" y="28102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35"/>
            <p:cNvSpPr/>
            <p:nvPr/>
          </p:nvSpPr>
          <p:spPr>
            <a:xfrm>
              <a:off x="4207629" y="869893"/>
              <a:ext cx="246761" cy="235533"/>
            </a:xfrm>
            <a:custGeom>
              <a:rect b="b" l="l" r="r" t="t"/>
              <a:pathLst>
                <a:path extrusionOk="0" h="471066" w="493523">
                  <a:moveTo>
                    <a:pt x="491372" y="311025"/>
                  </a:moveTo>
                  <a:cubicBezTo>
                    <a:pt x="492186" y="311337"/>
                    <a:pt x="493121" y="310906"/>
                    <a:pt x="493432" y="310091"/>
                  </a:cubicBezTo>
                  <a:cubicBezTo>
                    <a:pt x="493719" y="309277"/>
                    <a:pt x="493312" y="308343"/>
                    <a:pt x="492498" y="308055"/>
                  </a:cubicBezTo>
                  <a:cubicBezTo>
                    <a:pt x="470823" y="299744"/>
                    <a:pt x="449387" y="290977"/>
                    <a:pt x="428047" y="282019"/>
                  </a:cubicBezTo>
                  <a:cubicBezTo>
                    <a:pt x="419999" y="278642"/>
                    <a:pt x="411976" y="275193"/>
                    <a:pt x="403928" y="271791"/>
                  </a:cubicBezTo>
                  <a:cubicBezTo>
                    <a:pt x="407832" y="271624"/>
                    <a:pt x="411712" y="271408"/>
                    <a:pt x="415664" y="271432"/>
                  </a:cubicBezTo>
                  <a:cubicBezTo>
                    <a:pt x="420119" y="271456"/>
                    <a:pt x="424550" y="271600"/>
                    <a:pt x="428981" y="271767"/>
                  </a:cubicBezTo>
                  <a:cubicBezTo>
                    <a:pt x="433483" y="271935"/>
                    <a:pt x="437938" y="272079"/>
                    <a:pt x="442321" y="272318"/>
                  </a:cubicBezTo>
                  <a:cubicBezTo>
                    <a:pt x="445124" y="272462"/>
                    <a:pt x="447902" y="272630"/>
                    <a:pt x="450680" y="272845"/>
                  </a:cubicBezTo>
                  <a:cubicBezTo>
                    <a:pt x="452524" y="272989"/>
                    <a:pt x="454368" y="273157"/>
                    <a:pt x="456213" y="273372"/>
                  </a:cubicBezTo>
                  <a:lnTo>
                    <a:pt x="461242" y="273947"/>
                  </a:lnTo>
                  <a:cubicBezTo>
                    <a:pt x="461817" y="274019"/>
                    <a:pt x="463206" y="274354"/>
                    <a:pt x="463589" y="274402"/>
                  </a:cubicBezTo>
                  <a:cubicBezTo>
                    <a:pt x="463949" y="274450"/>
                    <a:pt x="464212" y="274402"/>
                    <a:pt x="464308" y="274378"/>
                  </a:cubicBezTo>
                  <a:cubicBezTo>
                    <a:pt x="464859" y="274211"/>
                    <a:pt x="465122" y="273875"/>
                    <a:pt x="465266" y="273588"/>
                  </a:cubicBezTo>
                  <a:cubicBezTo>
                    <a:pt x="465434" y="273276"/>
                    <a:pt x="465506" y="272893"/>
                    <a:pt x="465386" y="272486"/>
                  </a:cubicBezTo>
                  <a:cubicBezTo>
                    <a:pt x="465362" y="272390"/>
                    <a:pt x="465266" y="271767"/>
                    <a:pt x="464380" y="271408"/>
                  </a:cubicBezTo>
                  <a:cubicBezTo>
                    <a:pt x="464284" y="271360"/>
                    <a:pt x="464164" y="271336"/>
                    <a:pt x="464044" y="271312"/>
                  </a:cubicBezTo>
                  <a:cubicBezTo>
                    <a:pt x="464044" y="271336"/>
                    <a:pt x="464068" y="271360"/>
                    <a:pt x="464044" y="271384"/>
                  </a:cubicBezTo>
                  <a:cubicBezTo>
                    <a:pt x="464021" y="271504"/>
                    <a:pt x="463829" y="271504"/>
                    <a:pt x="463518" y="271408"/>
                  </a:cubicBezTo>
                  <a:cubicBezTo>
                    <a:pt x="463565" y="271408"/>
                    <a:pt x="463709" y="271336"/>
                    <a:pt x="463829" y="271288"/>
                  </a:cubicBezTo>
                  <a:cubicBezTo>
                    <a:pt x="463661" y="271288"/>
                    <a:pt x="463494" y="271312"/>
                    <a:pt x="463326" y="271360"/>
                  </a:cubicBezTo>
                  <a:cubicBezTo>
                    <a:pt x="462775" y="271193"/>
                    <a:pt x="462057" y="270857"/>
                    <a:pt x="461697" y="270809"/>
                  </a:cubicBezTo>
                  <a:lnTo>
                    <a:pt x="456668" y="269971"/>
                  </a:lnTo>
                  <a:cubicBezTo>
                    <a:pt x="454344" y="269612"/>
                    <a:pt x="451997" y="269276"/>
                    <a:pt x="449650" y="269013"/>
                  </a:cubicBezTo>
                  <a:cubicBezTo>
                    <a:pt x="447303" y="268749"/>
                    <a:pt x="444956" y="268534"/>
                    <a:pt x="442609" y="268318"/>
                  </a:cubicBezTo>
                  <a:cubicBezTo>
                    <a:pt x="438178" y="267983"/>
                    <a:pt x="433675" y="267624"/>
                    <a:pt x="429148" y="267456"/>
                  </a:cubicBezTo>
                  <a:cubicBezTo>
                    <a:pt x="426155" y="267360"/>
                    <a:pt x="423137" y="267312"/>
                    <a:pt x="420143" y="267336"/>
                  </a:cubicBezTo>
                  <a:cubicBezTo>
                    <a:pt x="412551" y="267408"/>
                    <a:pt x="404982" y="267887"/>
                    <a:pt x="397629" y="268797"/>
                  </a:cubicBezTo>
                  <a:cubicBezTo>
                    <a:pt x="397510" y="268797"/>
                    <a:pt x="397558" y="268989"/>
                    <a:pt x="397438" y="269037"/>
                  </a:cubicBezTo>
                  <a:cubicBezTo>
                    <a:pt x="394827" y="267935"/>
                    <a:pt x="392216" y="266833"/>
                    <a:pt x="389630" y="265731"/>
                  </a:cubicBezTo>
                  <a:cubicBezTo>
                    <a:pt x="382373" y="262618"/>
                    <a:pt x="375092" y="259504"/>
                    <a:pt x="367835" y="256390"/>
                  </a:cubicBezTo>
                  <a:cubicBezTo>
                    <a:pt x="373775" y="255456"/>
                    <a:pt x="379666" y="254546"/>
                    <a:pt x="385558" y="253636"/>
                  </a:cubicBezTo>
                  <a:cubicBezTo>
                    <a:pt x="389797" y="252989"/>
                    <a:pt x="394037" y="252390"/>
                    <a:pt x="398276" y="251791"/>
                  </a:cubicBezTo>
                  <a:cubicBezTo>
                    <a:pt x="401821" y="251288"/>
                    <a:pt x="405341" y="250809"/>
                    <a:pt x="408886" y="250354"/>
                  </a:cubicBezTo>
                  <a:cubicBezTo>
                    <a:pt x="412407" y="249899"/>
                    <a:pt x="415928" y="249444"/>
                    <a:pt x="419496" y="249085"/>
                  </a:cubicBezTo>
                  <a:cubicBezTo>
                    <a:pt x="422346" y="248797"/>
                    <a:pt x="425197" y="248606"/>
                    <a:pt x="428071" y="248510"/>
                  </a:cubicBezTo>
                  <a:cubicBezTo>
                    <a:pt x="430945" y="248414"/>
                    <a:pt x="433819" y="248390"/>
                    <a:pt x="436693" y="248486"/>
                  </a:cubicBezTo>
                  <a:lnTo>
                    <a:pt x="442561" y="248869"/>
                  </a:lnTo>
                  <a:cubicBezTo>
                    <a:pt x="442728" y="248893"/>
                    <a:pt x="445028" y="249109"/>
                    <a:pt x="445507" y="249061"/>
                  </a:cubicBezTo>
                  <a:cubicBezTo>
                    <a:pt x="447111" y="248917"/>
                    <a:pt x="447063" y="247456"/>
                    <a:pt x="446920" y="247049"/>
                  </a:cubicBezTo>
                  <a:cubicBezTo>
                    <a:pt x="446896" y="246929"/>
                    <a:pt x="446704" y="246234"/>
                    <a:pt x="445722" y="245971"/>
                  </a:cubicBezTo>
                  <a:cubicBezTo>
                    <a:pt x="445579" y="245923"/>
                    <a:pt x="445411" y="245899"/>
                    <a:pt x="445267" y="245923"/>
                  </a:cubicBezTo>
                  <a:cubicBezTo>
                    <a:pt x="445291" y="245947"/>
                    <a:pt x="445291" y="245971"/>
                    <a:pt x="445291" y="246019"/>
                  </a:cubicBezTo>
                  <a:cubicBezTo>
                    <a:pt x="445291" y="246138"/>
                    <a:pt x="445052" y="246162"/>
                    <a:pt x="444716" y="246114"/>
                  </a:cubicBezTo>
                  <a:lnTo>
                    <a:pt x="444884" y="245971"/>
                  </a:lnTo>
                  <a:cubicBezTo>
                    <a:pt x="444764" y="245995"/>
                    <a:pt x="444668" y="246043"/>
                    <a:pt x="444549" y="246091"/>
                  </a:cubicBezTo>
                  <a:cubicBezTo>
                    <a:pt x="443878" y="245995"/>
                    <a:pt x="442944" y="245731"/>
                    <a:pt x="442872" y="245731"/>
                  </a:cubicBezTo>
                  <a:lnTo>
                    <a:pt x="436884" y="245061"/>
                  </a:lnTo>
                  <a:cubicBezTo>
                    <a:pt x="433939" y="244845"/>
                    <a:pt x="430969" y="244725"/>
                    <a:pt x="428023" y="244725"/>
                  </a:cubicBezTo>
                  <a:cubicBezTo>
                    <a:pt x="425053" y="244725"/>
                    <a:pt x="422083" y="244845"/>
                    <a:pt x="419137" y="245061"/>
                  </a:cubicBezTo>
                  <a:cubicBezTo>
                    <a:pt x="415520" y="245348"/>
                    <a:pt x="411928" y="245659"/>
                    <a:pt x="408359" y="246091"/>
                  </a:cubicBezTo>
                  <a:cubicBezTo>
                    <a:pt x="404791" y="246498"/>
                    <a:pt x="401222" y="246977"/>
                    <a:pt x="397653" y="247528"/>
                  </a:cubicBezTo>
                  <a:cubicBezTo>
                    <a:pt x="393390" y="248198"/>
                    <a:pt x="389151" y="248941"/>
                    <a:pt x="384912" y="249731"/>
                  </a:cubicBezTo>
                  <a:cubicBezTo>
                    <a:pt x="378589" y="250905"/>
                    <a:pt x="372266" y="252198"/>
                    <a:pt x="365919" y="253468"/>
                  </a:cubicBezTo>
                  <a:cubicBezTo>
                    <a:pt x="365176" y="253588"/>
                    <a:pt x="364817" y="254330"/>
                    <a:pt x="364793" y="255073"/>
                  </a:cubicBezTo>
                  <a:cubicBezTo>
                    <a:pt x="364003" y="254737"/>
                    <a:pt x="363236" y="254402"/>
                    <a:pt x="362446" y="254067"/>
                  </a:cubicBezTo>
                  <a:cubicBezTo>
                    <a:pt x="362637" y="253683"/>
                    <a:pt x="362661" y="253396"/>
                    <a:pt x="362206" y="253636"/>
                  </a:cubicBezTo>
                  <a:lnTo>
                    <a:pt x="362182" y="253588"/>
                  </a:lnTo>
                  <a:cubicBezTo>
                    <a:pt x="361823" y="252821"/>
                    <a:pt x="360913" y="252510"/>
                    <a:pt x="360171" y="252869"/>
                  </a:cubicBezTo>
                  <a:cubicBezTo>
                    <a:pt x="360171" y="252869"/>
                    <a:pt x="360051" y="252989"/>
                    <a:pt x="360003" y="253013"/>
                  </a:cubicBezTo>
                  <a:cubicBezTo>
                    <a:pt x="351093" y="249204"/>
                    <a:pt x="342160" y="245396"/>
                    <a:pt x="333274" y="241564"/>
                  </a:cubicBezTo>
                  <a:cubicBezTo>
                    <a:pt x="339693" y="239408"/>
                    <a:pt x="346159" y="237468"/>
                    <a:pt x="352698" y="235815"/>
                  </a:cubicBezTo>
                  <a:cubicBezTo>
                    <a:pt x="358135" y="234426"/>
                    <a:pt x="363595" y="233204"/>
                    <a:pt x="369104" y="232055"/>
                  </a:cubicBezTo>
                  <a:cubicBezTo>
                    <a:pt x="374589" y="230929"/>
                    <a:pt x="380121" y="229803"/>
                    <a:pt x="385654" y="228869"/>
                  </a:cubicBezTo>
                  <a:cubicBezTo>
                    <a:pt x="388552" y="228366"/>
                    <a:pt x="391450" y="227911"/>
                    <a:pt x="394348" y="227528"/>
                  </a:cubicBezTo>
                  <a:cubicBezTo>
                    <a:pt x="397246" y="227120"/>
                    <a:pt x="400168" y="226785"/>
                    <a:pt x="403090" y="226545"/>
                  </a:cubicBezTo>
                  <a:lnTo>
                    <a:pt x="409748" y="226066"/>
                  </a:lnTo>
                  <a:cubicBezTo>
                    <a:pt x="410132" y="226042"/>
                    <a:pt x="412143" y="226090"/>
                    <a:pt x="412886" y="225947"/>
                  </a:cubicBezTo>
                  <a:cubicBezTo>
                    <a:pt x="414395" y="225635"/>
                    <a:pt x="414515" y="224438"/>
                    <a:pt x="414347" y="223863"/>
                  </a:cubicBezTo>
                  <a:cubicBezTo>
                    <a:pt x="414107" y="223048"/>
                    <a:pt x="413245" y="222593"/>
                    <a:pt x="412455" y="222833"/>
                  </a:cubicBezTo>
                  <a:cubicBezTo>
                    <a:pt x="412407" y="222857"/>
                    <a:pt x="412359" y="222857"/>
                    <a:pt x="412335" y="222881"/>
                  </a:cubicBezTo>
                  <a:cubicBezTo>
                    <a:pt x="412335" y="222905"/>
                    <a:pt x="412335" y="222905"/>
                    <a:pt x="412359" y="222929"/>
                  </a:cubicBezTo>
                  <a:cubicBezTo>
                    <a:pt x="412383" y="223144"/>
                    <a:pt x="412167" y="223216"/>
                    <a:pt x="411856" y="223216"/>
                  </a:cubicBezTo>
                  <a:lnTo>
                    <a:pt x="411952" y="223096"/>
                  </a:lnTo>
                  <a:lnTo>
                    <a:pt x="411808" y="223216"/>
                  </a:lnTo>
                  <a:cubicBezTo>
                    <a:pt x="411114" y="223216"/>
                    <a:pt x="409916" y="222905"/>
                    <a:pt x="409676" y="222905"/>
                  </a:cubicBezTo>
                  <a:lnTo>
                    <a:pt x="402851" y="223096"/>
                  </a:lnTo>
                  <a:cubicBezTo>
                    <a:pt x="399857" y="223264"/>
                    <a:pt x="396887" y="223480"/>
                    <a:pt x="393917" y="223791"/>
                  </a:cubicBezTo>
                  <a:cubicBezTo>
                    <a:pt x="390923" y="224102"/>
                    <a:pt x="387977" y="224462"/>
                    <a:pt x="385007" y="224893"/>
                  </a:cubicBezTo>
                  <a:cubicBezTo>
                    <a:pt x="379403" y="225755"/>
                    <a:pt x="373775" y="226689"/>
                    <a:pt x="368218" y="227839"/>
                  </a:cubicBezTo>
                  <a:cubicBezTo>
                    <a:pt x="364506" y="228629"/>
                    <a:pt x="360817" y="229492"/>
                    <a:pt x="357153" y="230450"/>
                  </a:cubicBezTo>
                  <a:cubicBezTo>
                    <a:pt x="347956" y="232845"/>
                    <a:pt x="338926" y="235767"/>
                    <a:pt x="330065" y="239216"/>
                  </a:cubicBezTo>
                  <a:cubicBezTo>
                    <a:pt x="329729" y="239336"/>
                    <a:pt x="329873" y="239767"/>
                    <a:pt x="329681" y="240031"/>
                  </a:cubicBezTo>
                  <a:cubicBezTo>
                    <a:pt x="323622" y="237444"/>
                    <a:pt x="317538" y="234857"/>
                    <a:pt x="311455" y="232342"/>
                  </a:cubicBezTo>
                  <a:cubicBezTo>
                    <a:pt x="305731" y="229947"/>
                    <a:pt x="299983" y="227623"/>
                    <a:pt x="294234" y="225300"/>
                  </a:cubicBezTo>
                  <a:cubicBezTo>
                    <a:pt x="301420" y="222306"/>
                    <a:pt x="308557" y="219336"/>
                    <a:pt x="315790" y="216821"/>
                  </a:cubicBezTo>
                  <a:cubicBezTo>
                    <a:pt x="319502" y="215503"/>
                    <a:pt x="323263" y="214282"/>
                    <a:pt x="327095" y="213108"/>
                  </a:cubicBezTo>
                  <a:cubicBezTo>
                    <a:pt x="332651" y="211408"/>
                    <a:pt x="338351" y="209851"/>
                    <a:pt x="344291" y="208581"/>
                  </a:cubicBezTo>
                  <a:cubicBezTo>
                    <a:pt x="347549" y="207863"/>
                    <a:pt x="350782" y="207192"/>
                    <a:pt x="354039" y="206545"/>
                  </a:cubicBezTo>
                  <a:cubicBezTo>
                    <a:pt x="357296" y="205899"/>
                    <a:pt x="360578" y="205276"/>
                    <a:pt x="363835" y="204653"/>
                  </a:cubicBezTo>
                  <a:lnTo>
                    <a:pt x="370086" y="203599"/>
                  </a:lnTo>
                  <a:cubicBezTo>
                    <a:pt x="370397" y="203551"/>
                    <a:pt x="371068" y="203192"/>
                    <a:pt x="371595" y="203000"/>
                  </a:cubicBezTo>
                  <a:cubicBezTo>
                    <a:pt x="371715" y="203072"/>
                    <a:pt x="371858" y="202928"/>
                    <a:pt x="372002" y="202976"/>
                  </a:cubicBezTo>
                  <a:cubicBezTo>
                    <a:pt x="371978" y="202952"/>
                    <a:pt x="371954" y="202976"/>
                    <a:pt x="371930" y="202952"/>
                  </a:cubicBezTo>
                  <a:lnTo>
                    <a:pt x="371858" y="202928"/>
                  </a:lnTo>
                  <a:cubicBezTo>
                    <a:pt x="371930" y="202904"/>
                    <a:pt x="371930" y="202976"/>
                    <a:pt x="372002" y="202976"/>
                  </a:cubicBezTo>
                  <a:cubicBezTo>
                    <a:pt x="372505" y="203144"/>
                    <a:pt x="373056" y="203264"/>
                    <a:pt x="373463" y="202857"/>
                  </a:cubicBezTo>
                  <a:cubicBezTo>
                    <a:pt x="374325" y="202114"/>
                    <a:pt x="374086" y="201348"/>
                    <a:pt x="373966" y="201012"/>
                  </a:cubicBezTo>
                  <a:cubicBezTo>
                    <a:pt x="373822" y="200605"/>
                    <a:pt x="373463" y="200174"/>
                    <a:pt x="372745" y="200030"/>
                  </a:cubicBezTo>
                  <a:cubicBezTo>
                    <a:pt x="372529" y="199982"/>
                    <a:pt x="372146" y="199982"/>
                    <a:pt x="371667" y="200078"/>
                  </a:cubicBezTo>
                  <a:cubicBezTo>
                    <a:pt x="371068" y="200174"/>
                    <a:pt x="370158" y="200413"/>
                    <a:pt x="369679" y="200461"/>
                  </a:cubicBezTo>
                  <a:lnTo>
                    <a:pt x="363284" y="201324"/>
                  </a:lnTo>
                  <a:cubicBezTo>
                    <a:pt x="359308" y="201922"/>
                    <a:pt x="355356" y="202521"/>
                    <a:pt x="351405" y="203216"/>
                  </a:cubicBezTo>
                  <a:cubicBezTo>
                    <a:pt x="348746" y="203671"/>
                    <a:pt x="346135" y="204150"/>
                    <a:pt x="343501" y="204653"/>
                  </a:cubicBezTo>
                  <a:cubicBezTo>
                    <a:pt x="339453" y="205419"/>
                    <a:pt x="335501" y="206306"/>
                    <a:pt x="331669" y="207336"/>
                  </a:cubicBezTo>
                  <a:cubicBezTo>
                    <a:pt x="327717" y="208390"/>
                    <a:pt x="323861" y="209563"/>
                    <a:pt x="320053" y="210857"/>
                  </a:cubicBezTo>
                  <a:cubicBezTo>
                    <a:pt x="315479" y="212414"/>
                    <a:pt x="310976" y="214162"/>
                    <a:pt x="306497" y="216006"/>
                  </a:cubicBezTo>
                  <a:cubicBezTo>
                    <a:pt x="300869" y="218330"/>
                    <a:pt x="295312" y="220917"/>
                    <a:pt x="289660" y="223551"/>
                  </a:cubicBezTo>
                  <a:cubicBezTo>
                    <a:pt x="289492" y="223503"/>
                    <a:pt x="289253" y="223432"/>
                    <a:pt x="289061" y="223360"/>
                  </a:cubicBezTo>
                  <a:cubicBezTo>
                    <a:pt x="289013" y="223264"/>
                    <a:pt x="288941" y="223072"/>
                    <a:pt x="288917" y="223000"/>
                  </a:cubicBezTo>
                  <a:cubicBezTo>
                    <a:pt x="288798" y="222737"/>
                    <a:pt x="288678" y="222593"/>
                    <a:pt x="288606" y="222521"/>
                  </a:cubicBezTo>
                  <a:cubicBezTo>
                    <a:pt x="288247" y="222114"/>
                    <a:pt x="287863" y="222018"/>
                    <a:pt x="287624" y="221994"/>
                  </a:cubicBezTo>
                  <a:cubicBezTo>
                    <a:pt x="287169" y="221947"/>
                    <a:pt x="286786" y="222042"/>
                    <a:pt x="286450" y="222330"/>
                  </a:cubicBezTo>
                  <a:cubicBezTo>
                    <a:pt x="286426" y="222354"/>
                    <a:pt x="286355" y="222474"/>
                    <a:pt x="286307" y="222521"/>
                  </a:cubicBezTo>
                  <a:cubicBezTo>
                    <a:pt x="284894" y="222114"/>
                    <a:pt x="283385" y="221659"/>
                    <a:pt x="281900" y="221180"/>
                  </a:cubicBezTo>
                  <a:cubicBezTo>
                    <a:pt x="280439" y="220701"/>
                    <a:pt x="279074" y="220222"/>
                    <a:pt x="278116" y="219767"/>
                  </a:cubicBezTo>
                  <a:cubicBezTo>
                    <a:pt x="277876" y="219647"/>
                    <a:pt x="277541" y="219575"/>
                    <a:pt x="277349" y="219479"/>
                  </a:cubicBezTo>
                  <a:cubicBezTo>
                    <a:pt x="277229" y="219408"/>
                    <a:pt x="277158" y="219336"/>
                    <a:pt x="277205" y="219264"/>
                  </a:cubicBezTo>
                  <a:lnTo>
                    <a:pt x="277229" y="219264"/>
                  </a:lnTo>
                  <a:cubicBezTo>
                    <a:pt x="276822" y="218665"/>
                    <a:pt x="276008" y="218426"/>
                    <a:pt x="275337" y="218761"/>
                  </a:cubicBezTo>
                  <a:cubicBezTo>
                    <a:pt x="274571" y="219096"/>
                    <a:pt x="274236" y="220006"/>
                    <a:pt x="274595" y="220773"/>
                  </a:cubicBezTo>
                  <a:cubicBezTo>
                    <a:pt x="274739" y="221084"/>
                    <a:pt x="275026" y="221444"/>
                    <a:pt x="275505" y="221803"/>
                  </a:cubicBezTo>
                  <a:cubicBezTo>
                    <a:pt x="276008" y="222186"/>
                    <a:pt x="276894" y="222617"/>
                    <a:pt x="277996" y="223072"/>
                  </a:cubicBezTo>
                  <a:cubicBezTo>
                    <a:pt x="280367" y="224054"/>
                    <a:pt x="283768" y="225084"/>
                    <a:pt x="286307" y="225875"/>
                  </a:cubicBezTo>
                  <a:cubicBezTo>
                    <a:pt x="286139" y="226258"/>
                    <a:pt x="285708" y="226545"/>
                    <a:pt x="285900" y="226953"/>
                  </a:cubicBezTo>
                  <a:cubicBezTo>
                    <a:pt x="286139" y="227480"/>
                    <a:pt x="286714" y="227384"/>
                    <a:pt x="287241" y="227480"/>
                  </a:cubicBezTo>
                  <a:cubicBezTo>
                    <a:pt x="287241" y="227480"/>
                    <a:pt x="287241" y="227504"/>
                    <a:pt x="287241" y="227504"/>
                  </a:cubicBezTo>
                  <a:cubicBezTo>
                    <a:pt x="287696" y="228749"/>
                    <a:pt x="288151" y="229971"/>
                    <a:pt x="288630" y="231192"/>
                  </a:cubicBezTo>
                  <a:cubicBezTo>
                    <a:pt x="289109" y="232414"/>
                    <a:pt x="289612" y="233635"/>
                    <a:pt x="290163" y="234857"/>
                  </a:cubicBezTo>
                  <a:cubicBezTo>
                    <a:pt x="291911" y="238809"/>
                    <a:pt x="293683" y="242761"/>
                    <a:pt x="295504" y="246689"/>
                  </a:cubicBezTo>
                  <a:cubicBezTo>
                    <a:pt x="296725" y="249324"/>
                    <a:pt x="297971" y="251935"/>
                    <a:pt x="299216" y="254546"/>
                  </a:cubicBezTo>
                  <a:cubicBezTo>
                    <a:pt x="302018" y="260270"/>
                    <a:pt x="304988" y="266282"/>
                    <a:pt x="308317" y="272223"/>
                  </a:cubicBezTo>
                  <a:cubicBezTo>
                    <a:pt x="311575" y="277995"/>
                    <a:pt x="315119" y="283720"/>
                    <a:pt x="318999" y="289133"/>
                  </a:cubicBezTo>
                  <a:cubicBezTo>
                    <a:pt x="324292" y="296558"/>
                    <a:pt x="330256" y="303385"/>
                    <a:pt x="336890" y="309013"/>
                  </a:cubicBezTo>
                  <a:cubicBezTo>
                    <a:pt x="337561" y="309588"/>
                    <a:pt x="338567" y="309516"/>
                    <a:pt x="339142" y="308870"/>
                  </a:cubicBezTo>
                  <a:cubicBezTo>
                    <a:pt x="339717" y="308199"/>
                    <a:pt x="339645" y="307193"/>
                    <a:pt x="338998" y="306618"/>
                  </a:cubicBezTo>
                  <a:cubicBezTo>
                    <a:pt x="332723" y="300989"/>
                    <a:pt x="327238" y="294163"/>
                    <a:pt x="322281" y="286833"/>
                  </a:cubicBezTo>
                  <a:cubicBezTo>
                    <a:pt x="318616" y="281444"/>
                    <a:pt x="315263" y="275791"/>
                    <a:pt x="312078" y="270115"/>
                  </a:cubicBezTo>
                  <a:cubicBezTo>
                    <a:pt x="308796" y="264246"/>
                    <a:pt x="305683" y="258378"/>
                    <a:pt x="302833" y="252749"/>
                  </a:cubicBezTo>
                  <a:cubicBezTo>
                    <a:pt x="301180" y="249540"/>
                    <a:pt x="299575" y="246330"/>
                    <a:pt x="297995" y="243120"/>
                  </a:cubicBezTo>
                  <a:cubicBezTo>
                    <a:pt x="296414" y="239887"/>
                    <a:pt x="294833" y="236629"/>
                    <a:pt x="293276" y="233396"/>
                  </a:cubicBezTo>
                  <a:cubicBezTo>
                    <a:pt x="292725" y="232246"/>
                    <a:pt x="292175" y="231096"/>
                    <a:pt x="291672" y="229947"/>
                  </a:cubicBezTo>
                  <a:cubicBezTo>
                    <a:pt x="291312" y="229084"/>
                    <a:pt x="290977" y="228246"/>
                    <a:pt x="290618" y="227384"/>
                  </a:cubicBezTo>
                  <a:cubicBezTo>
                    <a:pt x="297108" y="230090"/>
                    <a:pt x="303599" y="232845"/>
                    <a:pt x="310066" y="235623"/>
                  </a:cubicBezTo>
                  <a:cubicBezTo>
                    <a:pt x="314832" y="237683"/>
                    <a:pt x="319574" y="239767"/>
                    <a:pt x="324316" y="241851"/>
                  </a:cubicBezTo>
                  <a:cubicBezTo>
                    <a:pt x="324388" y="241995"/>
                    <a:pt x="324364" y="242067"/>
                    <a:pt x="324460" y="242234"/>
                  </a:cubicBezTo>
                  <a:cubicBezTo>
                    <a:pt x="324819" y="242689"/>
                    <a:pt x="325466" y="243312"/>
                    <a:pt x="325634" y="243719"/>
                  </a:cubicBezTo>
                  <a:lnTo>
                    <a:pt x="328053" y="250115"/>
                  </a:lnTo>
                  <a:cubicBezTo>
                    <a:pt x="329322" y="253204"/>
                    <a:pt x="330759" y="256246"/>
                    <a:pt x="332292" y="259216"/>
                  </a:cubicBezTo>
                  <a:cubicBezTo>
                    <a:pt x="333849" y="262187"/>
                    <a:pt x="335477" y="265085"/>
                    <a:pt x="337154" y="267935"/>
                  </a:cubicBezTo>
                  <a:cubicBezTo>
                    <a:pt x="339573" y="272031"/>
                    <a:pt x="341992" y="276103"/>
                    <a:pt x="344507" y="280103"/>
                  </a:cubicBezTo>
                  <a:cubicBezTo>
                    <a:pt x="347046" y="284127"/>
                    <a:pt x="349656" y="288079"/>
                    <a:pt x="352434" y="291935"/>
                  </a:cubicBezTo>
                  <a:cubicBezTo>
                    <a:pt x="357967" y="299648"/>
                    <a:pt x="364027" y="306953"/>
                    <a:pt x="370948" y="313708"/>
                  </a:cubicBezTo>
                  <a:cubicBezTo>
                    <a:pt x="371571" y="314331"/>
                    <a:pt x="372577" y="314331"/>
                    <a:pt x="373200" y="313732"/>
                  </a:cubicBezTo>
                  <a:cubicBezTo>
                    <a:pt x="373822" y="313109"/>
                    <a:pt x="373822" y="312103"/>
                    <a:pt x="373200" y="311480"/>
                  </a:cubicBezTo>
                  <a:cubicBezTo>
                    <a:pt x="367978" y="306019"/>
                    <a:pt x="363380" y="300175"/>
                    <a:pt x="359045" y="294163"/>
                  </a:cubicBezTo>
                  <a:cubicBezTo>
                    <a:pt x="355764" y="289588"/>
                    <a:pt x="352674" y="284917"/>
                    <a:pt x="349656" y="280175"/>
                  </a:cubicBezTo>
                  <a:cubicBezTo>
                    <a:pt x="346614" y="275432"/>
                    <a:pt x="343597" y="270666"/>
                    <a:pt x="340627" y="265851"/>
                  </a:cubicBezTo>
                  <a:cubicBezTo>
                    <a:pt x="338567" y="262546"/>
                    <a:pt x="336555" y="259169"/>
                    <a:pt x="334687" y="255719"/>
                  </a:cubicBezTo>
                  <a:cubicBezTo>
                    <a:pt x="333442" y="253444"/>
                    <a:pt x="332268" y="251121"/>
                    <a:pt x="331190" y="248749"/>
                  </a:cubicBezTo>
                  <a:lnTo>
                    <a:pt x="329178" y="243983"/>
                  </a:lnTo>
                  <a:cubicBezTo>
                    <a:pt x="329633" y="244174"/>
                    <a:pt x="330088" y="244366"/>
                    <a:pt x="330544" y="244582"/>
                  </a:cubicBezTo>
                  <a:cubicBezTo>
                    <a:pt x="340699" y="249061"/>
                    <a:pt x="350854" y="253492"/>
                    <a:pt x="360985" y="257923"/>
                  </a:cubicBezTo>
                  <a:cubicBezTo>
                    <a:pt x="361847" y="259552"/>
                    <a:pt x="362757" y="261300"/>
                    <a:pt x="362829" y="261468"/>
                  </a:cubicBezTo>
                  <a:lnTo>
                    <a:pt x="369320" y="274043"/>
                  </a:lnTo>
                  <a:cubicBezTo>
                    <a:pt x="373128" y="281133"/>
                    <a:pt x="376984" y="287887"/>
                    <a:pt x="381415" y="294211"/>
                  </a:cubicBezTo>
                  <a:cubicBezTo>
                    <a:pt x="385870" y="300606"/>
                    <a:pt x="390899" y="306546"/>
                    <a:pt x="396719" y="312247"/>
                  </a:cubicBezTo>
                  <a:cubicBezTo>
                    <a:pt x="399018" y="314450"/>
                    <a:pt x="401533" y="317756"/>
                    <a:pt x="404359" y="320103"/>
                  </a:cubicBezTo>
                  <a:cubicBezTo>
                    <a:pt x="405773" y="321277"/>
                    <a:pt x="407257" y="322235"/>
                    <a:pt x="408814" y="322786"/>
                  </a:cubicBezTo>
                  <a:cubicBezTo>
                    <a:pt x="409653" y="323097"/>
                    <a:pt x="410563" y="322666"/>
                    <a:pt x="410874" y="321852"/>
                  </a:cubicBezTo>
                  <a:cubicBezTo>
                    <a:pt x="411185" y="321037"/>
                    <a:pt x="410754" y="320127"/>
                    <a:pt x="409940" y="319816"/>
                  </a:cubicBezTo>
                  <a:cubicBezTo>
                    <a:pt x="408335" y="319169"/>
                    <a:pt x="406898" y="317948"/>
                    <a:pt x="405533" y="316534"/>
                  </a:cubicBezTo>
                  <a:cubicBezTo>
                    <a:pt x="403282" y="314259"/>
                    <a:pt x="401270" y="311504"/>
                    <a:pt x="399402" y="309564"/>
                  </a:cubicBezTo>
                  <a:cubicBezTo>
                    <a:pt x="393893" y="303912"/>
                    <a:pt x="389271" y="297947"/>
                    <a:pt x="384935" y="291744"/>
                  </a:cubicBezTo>
                  <a:cubicBezTo>
                    <a:pt x="380600" y="285516"/>
                    <a:pt x="376577" y="279049"/>
                    <a:pt x="372697" y="272175"/>
                  </a:cubicBezTo>
                  <a:lnTo>
                    <a:pt x="365871" y="260079"/>
                  </a:lnTo>
                  <a:cubicBezTo>
                    <a:pt x="370038" y="261899"/>
                    <a:pt x="374182" y="263743"/>
                    <a:pt x="378349" y="265540"/>
                  </a:cubicBezTo>
                  <a:cubicBezTo>
                    <a:pt x="384025" y="267983"/>
                    <a:pt x="389750" y="270378"/>
                    <a:pt x="395450" y="272797"/>
                  </a:cubicBezTo>
                  <a:cubicBezTo>
                    <a:pt x="395426" y="274163"/>
                    <a:pt x="395977" y="275935"/>
                    <a:pt x="397198" y="277947"/>
                  </a:cubicBezTo>
                  <a:cubicBezTo>
                    <a:pt x="399138" y="281109"/>
                    <a:pt x="402372" y="284798"/>
                    <a:pt x="404862" y="287504"/>
                  </a:cubicBezTo>
                  <a:cubicBezTo>
                    <a:pt x="408407" y="291313"/>
                    <a:pt x="412143" y="295648"/>
                    <a:pt x="416191" y="299863"/>
                  </a:cubicBezTo>
                  <a:cubicBezTo>
                    <a:pt x="418778" y="302570"/>
                    <a:pt x="421484" y="305229"/>
                    <a:pt x="424286" y="307744"/>
                  </a:cubicBezTo>
                  <a:cubicBezTo>
                    <a:pt x="429172" y="312175"/>
                    <a:pt x="434346" y="316103"/>
                    <a:pt x="439591" y="318977"/>
                  </a:cubicBezTo>
                  <a:cubicBezTo>
                    <a:pt x="440357" y="319433"/>
                    <a:pt x="441315" y="319169"/>
                    <a:pt x="441770" y="318403"/>
                  </a:cubicBezTo>
                  <a:cubicBezTo>
                    <a:pt x="442201" y="317636"/>
                    <a:pt x="441938" y="316678"/>
                    <a:pt x="441172" y="316223"/>
                  </a:cubicBezTo>
                  <a:cubicBezTo>
                    <a:pt x="437483" y="313971"/>
                    <a:pt x="433915" y="311073"/>
                    <a:pt x="430394" y="307912"/>
                  </a:cubicBezTo>
                  <a:cubicBezTo>
                    <a:pt x="426466" y="304367"/>
                    <a:pt x="422682" y="300414"/>
                    <a:pt x="418969" y="296558"/>
                  </a:cubicBezTo>
                  <a:cubicBezTo>
                    <a:pt x="415065" y="292438"/>
                    <a:pt x="411209" y="288438"/>
                    <a:pt x="407641" y="284821"/>
                  </a:cubicBezTo>
                  <a:cubicBezTo>
                    <a:pt x="405557" y="282738"/>
                    <a:pt x="402898" y="279983"/>
                    <a:pt x="400935" y="277444"/>
                  </a:cubicBezTo>
                  <a:cubicBezTo>
                    <a:pt x="400072" y="276294"/>
                    <a:pt x="399426" y="275265"/>
                    <a:pt x="398947" y="274282"/>
                  </a:cubicBezTo>
                  <a:cubicBezTo>
                    <a:pt x="402755" y="275887"/>
                    <a:pt x="406563" y="277540"/>
                    <a:pt x="410395" y="279145"/>
                  </a:cubicBezTo>
                  <a:cubicBezTo>
                    <a:pt x="437148" y="290283"/>
                    <a:pt x="464116" y="300965"/>
                    <a:pt x="491372" y="311025"/>
                  </a:cubicBezTo>
                  <a:close/>
                  <a:moveTo>
                    <a:pt x="362278" y="253995"/>
                  </a:moveTo>
                  <a:cubicBezTo>
                    <a:pt x="362278" y="253947"/>
                    <a:pt x="362278" y="253875"/>
                    <a:pt x="362254" y="253827"/>
                  </a:cubicBezTo>
                  <a:lnTo>
                    <a:pt x="362422" y="254067"/>
                  </a:lnTo>
                  <a:cubicBezTo>
                    <a:pt x="362398" y="254043"/>
                    <a:pt x="362326" y="254019"/>
                    <a:pt x="362278" y="253995"/>
                  </a:cubicBezTo>
                  <a:close/>
                  <a:moveTo>
                    <a:pt x="371978" y="202976"/>
                  </a:moveTo>
                  <a:cubicBezTo>
                    <a:pt x="372002" y="202976"/>
                    <a:pt x="372002" y="202976"/>
                    <a:pt x="371978" y="202976"/>
                  </a:cubicBezTo>
                  <a:cubicBezTo>
                    <a:pt x="372170" y="202952"/>
                    <a:pt x="372361" y="202928"/>
                    <a:pt x="372361" y="203072"/>
                  </a:cubicBezTo>
                  <a:cubicBezTo>
                    <a:pt x="372385" y="203264"/>
                    <a:pt x="372122" y="203048"/>
                    <a:pt x="371978" y="202976"/>
                  </a:cubicBezTo>
                  <a:close/>
                  <a:moveTo>
                    <a:pt x="160326" y="245779"/>
                  </a:moveTo>
                  <a:cubicBezTo>
                    <a:pt x="160374" y="245875"/>
                    <a:pt x="160422" y="245947"/>
                    <a:pt x="160470" y="246019"/>
                  </a:cubicBezTo>
                  <a:cubicBezTo>
                    <a:pt x="160398" y="246091"/>
                    <a:pt x="160326" y="245947"/>
                    <a:pt x="160302" y="245755"/>
                  </a:cubicBezTo>
                  <a:lnTo>
                    <a:pt x="160326" y="245779"/>
                  </a:lnTo>
                  <a:close/>
                  <a:moveTo>
                    <a:pt x="73385" y="231384"/>
                  </a:moveTo>
                  <a:cubicBezTo>
                    <a:pt x="72523" y="231360"/>
                    <a:pt x="71829" y="230617"/>
                    <a:pt x="71853" y="229731"/>
                  </a:cubicBezTo>
                  <a:cubicBezTo>
                    <a:pt x="71900" y="228869"/>
                    <a:pt x="72643" y="228174"/>
                    <a:pt x="73505" y="228222"/>
                  </a:cubicBezTo>
                  <a:cubicBezTo>
                    <a:pt x="84786" y="228462"/>
                    <a:pt x="95995" y="229108"/>
                    <a:pt x="107084" y="230498"/>
                  </a:cubicBezTo>
                  <a:cubicBezTo>
                    <a:pt x="111563" y="231072"/>
                    <a:pt x="115994" y="231743"/>
                    <a:pt x="120424" y="232581"/>
                  </a:cubicBezTo>
                  <a:cubicBezTo>
                    <a:pt x="127035" y="233803"/>
                    <a:pt x="133597" y="235336"/>
                    <a:pt x="140160" y="237084"/>
                  </a:cubicBezTo>
                  <a:cubicBezTo>
                    <a:pt x="141501" y="237468"/>
                    <a:pt x="152111" y="239719"/>
                    <a:pt x="158123" y="241707"/>
                  </a:cubicBezTo>
                  <a:cubicBezTo>
                    <a:pt x="160206" y="242378"/>
                    <a:pt x="161787" y="243096"/>
                    <a:pt x="162434" y="243647"/>
                  </a:cubicBezTo>
                  <a:cubicBezTo>
                    <a:pt x="162937" y="244055"/>
                    <a:pt x="163176" y="244510"/>
                    <a:pt x="163224" y="244893"/>
                  </a:cubicBezTo>
                  <a:cubicBezTo>
                    <a:pt x="163392" y="245707"/>
                    <a:pt x="162865" y="246522"/>
                    <a:pt x="162027" y="246689"/>
                  </a:cubicBezTo>
                  <a:cubicBezTo>
                    <a:pt x="161404" y="246809"/>
                    <a:pt x="160805" y="246522"/>
                    <a:pt x="160470" y="246019"/>
                  </a:cubicBezTo>
                  <a:lnTo>
                    <a:pt x="160494" y="245995"/>
                  </a:lnTo>
                  <a:cubicBezTo>
                    <a:pt x="160566" y="245923"/>
                    <a:pt x="160494" y="245851"/>
                    <a:pt x="160326" y="245779"/>
                  </a:cubicBezTo>
                  <a:cubicBezTo>
                    <a:pt x="160302" y="245683"/>
                    <a:pt x="160278" y="245588"/>
                    <a:pt x="160254" y="245492"/>
                  </a:cubicBezTo>
                  <a:cubicBezTo>
                    <a:pt x="160254" y="245540"/>
                    <a:pt x="160278" y="245659"/>
                    <a:pt x="160302" y="245755"/>
                  </a:cubicBezTo>
                  <a:cubicBezTo>
                    <a:pt x="160039" y="245659"/>
                    <a:pt x="159584" y="245564"/>
                    <a:pt x="159248" y="245444"/>
                  </a:cubicBezTo>
                  <a:cubicBezTo>
                    <a:pt x="157261" y="244701"/>
                    <a:pt x="153907" y="243887"/>
                    <a:pt x="150554" y="243144"/>
                  </a:cubicBezTo>
                  <a:cubicBezTo>
                    <a:pt x="145381" y="241995"/>
                    <a:pt x="140112" y="241037"/>
                    <a:pt x="139202" y="240821"/>
                  </a:cubicBezTo>
                  <a:cubicBezTo>
                    <a:pt x="132711" y="239216"/>
                    <a:pt x="126197" y="237923"/>
                    <a:pt x="119658" y="236773"/>
                  </a:cubicBezTo>
                  <a:cubicBezTo>
                    <a:pt x="115299" y="236007"/>
                    <a:pt x="110916" y="235312"/>
                    <a:pt x="106533" y="234689"/>
                  </a:cubicBezTo>
                  <a:cubicBezTo>
                    <a:pt x="95564" y="233108"/>
                    <a:pt x="84546" y="231983"/>
                    <a:pt x="73385" y="231384"/>
                  </a:cubicBezTo>
                  <a:close/>
                  <a:moveTo>
                    <a:pt x="310473" y="293612"/>
                  </a:moveTo>
                  <a:cubicBezTo>
                    <a:pt x="310545" y="294187"/>
                    <a:pt x="310617" y="295672"/>
                    <a:pt x="310617" y="296103"/>
                  </a:cubicBezTo>
                  <a:cubicBezTo>
                    <a:pt x="310641" y="296414"/>
                    <a:pt x="310593" y="296606"/>
                    <a:pt x="310569" y="296654"/>
                  </a:cubicBezTo>
                  <a:cubicBezTo>
                    <a:pt x="310401" y="297229"/>
                    <a:pt x="310066" y="297468"/>
                    <a:pt x="309850" y="297588"/>
                  </a:cubicBezTo>
                  <a:cubicBezTo>
                    <a:pt x="309395" y="297828"/>
                    <a:pt x="308940" y="297876"/>
                    <a:pt x="308461" y="297636"/>
                  </a:cubicBezTo>
                  <a:cubicBezTo>
                    <a:pt x="308269" y="297540"/>
                    <a:pt x="307958" y="297396"/>
                    <a:pt x="307743" y="296965"/>
                  </a:cubicBezTo>
                  <a:cubicBezTo>
                    <a:pt x="307719" y="296917"/>
                    <a:pt x="307647" y="296774"/>
                    <a:pt x="307599" y="296534"/>
                  </a:cubicBezTo>
                  <a:lnTo>
                    <a:pt x="307551" y="296199"/>
                  </a:lnTo>
                  <a:lnTo>
                    <a:pt x="307575" y="296199"/>
                  </a:lnTo>
                  <a:cubicBezTo>
                    <a:pt x="307695" y="296199"/>
                    <a:pt x="307719" y="296031"/>
                    <a:pt x="307695" y="295768"/>
                  </a:cubicBezTo>
                  <a:cubicBezTo>
                    <a:pt x="307647" y="295792"/>
                    <a:pt x="307623" y="295816"/>
                    <a:pt x="307623" y="295863"/>
                  </a:cubicBezTo>
                  <a:cubicBezTo>
                    <a:pt x="307623" y="295863"/>
                    <a:pt x="307599" y="295911"/>
                    <a:pt x="307551" y="295959"/>
                  </a:cubicBezTo>
                  <a:cubicBezTo>
                    <a:pt x="307575" y="295816"/>
                    <a:pt x="307599" y="295672"/>
                    <a:pt x="307647" y="295552"/>
                  </a:cubicBezTo>
                  <a:cubicBezTo>
                    <a:pt x="307575" y="295049"/>
                    <a:pt x="307383" y="294402"/>
                    <a:pt x="307335" y="294115"/>
                  </a:cubicBezTo>
                  <a:lnTo>
                    <a:pt x="306138" y="289037"/>
                  </a:lnTo>
                  <a:cubicBezTo>
                    <a:pt x="305491" y="286642"/>
                    <a:pt x="304725" y="284295"/>
                    <a:pt x="303863" y="281995"/>
                  </a:cubicBezTo>
                  <a:cubicBezTo>
                    <a:pt x="302976" y="279648"/>
                    <a:pt x="302018" y="277348"/>
                    <a:pt x="300988" y="275097"/>
                  </a:cubicBezTo>
                  <a:cubicBezTo>
                    <a:pt x="299408" y="271552"/>
                    <a:pt x="297683" y="268390"/>
                    <a:pt x="295911" y="265444"/>
                  </a:cubicBezTo>
                  <a:cubicBezTo>
                    <a:pt x="293971" y="262258"/>
                    <a:pt x="291935" y="259336"/>
                    <a:pt x="289708" y="256558"/>
                  </a:cubicBezTo>
                  <a:cubicBezTo>
                    <a:pt x="285349" y="251121"/>
                    <a:pt x="280343" y="246186"/>
                    <a:pt x="274355" y="240797"/>
                  </a:cubicBezTo>
                  <a:cubicBezTo>
                    <a:pt x="273685" y="240222"/>
                    <a:pt x="273613" y="239216"/>
                    <a:pt x="274188" y="238570"/>
                  </a:cubicBezTo>
                  <a:cubicBezTo>
                    <a:pt x="274762" y="237899"/>
                    <a:pt x="275768" y="237827"/>
                    <a:pt x="276415" y="238402"/>
                  </a:cubicBezTo>
                  <a:cubicBezTo>
                    <a:pt x="282834" y="243671"/>
                    <a:pt x="288271" y="248462"/>
                    <a:pt x="292893" y="253923"/>
                  </a:cubicBezTo>
                  <a:cubicBezTo>
                    <a:pt x="295336" y="256797"/>
                    <a:pt x="297563" y="259863"/>
                    <a:pt x="299599" y="263240"/>
                  </a:cubicBezTo>
                  <a:cubicBezTo>
                    <a:pt x="301444" y="266330"/>
                    <a:pt x="303120" y="269731"/>
                    <a:pt x="304677" y="273468"/>
                  </a:cubicBezTo>
                  <a:cubicBezTo>
                    <a:pt x="305683" y="275863"/>
                    <a:pt x="306593" y="278283"/>
                    <a:pt x="307407" y="280726"/>
                  </a:cubicBezTo>
                  <a:cubicBezTo>
                    <a:pt x="308222" y="283193"/>
                    <a:pt x="308916" y="285708"/>
                    <a:pt x="309467" y="288247"/>
                  </a:cubicBezTo>
                  <a:lnTo>
                    <a:pt x="310473" y="293612"/>
                  </a:lnTo>
                  <a:close/>
                  <a:moveTo>
                    <a:pt x="328148" y="184868"/>
                  </a:moveTo>
                  <a:cubicBezTo>
                    <a:pt x="328053" y="184988"/>
                    <a:pt x="327957" y="185132"/>
                    <a:pt x="327861" y="185276"/>
                  </a:cubicBezTo>
                  <a:cubicBezTo>
                    <a:pt x="328053" y="185084"/>
                    <a:pt x="328316" y="184940"/>
                    <a:pt x="328580" y="184892"/>
                  </a:cubicBezTo>
                  <a:cubicBezTo>
                    <a:pt x="328532" y="184892"/>
                    <a:pt x="328484" y="184868"/>
                    <a:pt x="328436" y="184868"/>
                  </a:cubicBezTo>
                  <a:cubicBezTo>
                    <a:pt x="328508" y="184868"/>
                    <a:pt x="328675" y="184653"/>
                    <a:pt x="328675" y="184868"/>
                  </a:cubicBezTo>
                  <a:cubicBezTo>
                    <a:pt x="328843" y="184844"/>
                    <a:pt x="329011" y="184844"/>
                    <a:pt x="329202" y="184892"/>
                  </a:cubicBezTo>
                  <a:cubicBezTo>
                    <a:pt x="330017" y="185060"/>
                    <a:pt x="330544" y="185850"/>
                    <a:pt x="330400" y="186689"/>
                  </a:cubicBezTo>
                  <a:cubicBezTo>
                    <a:pt x="330376" y="186761"/>
                    <a:pt x="329897" y="187862"/>
                    <a:pt x="328532" y="187958"/>
                  </a:cubicBezTo>
                  <a:cubicBezTo>
                    <a:pt x="327550" y="188006"/>
                    <a:pt x="325107" y="188078"/>
                    <a:pt x="324867" y="188102"/>
                  </a:cubicBezTo>
                  <a:cubicBezTo>
                    <a:pt x="323742" y="188246"/>
                    <a:pt x="322616" y="188437"/>
                    <a:pt x="321490" y="188677"/>
                  </a:cubicBezTo>
                  <a:cubicBezTo>
                    <a:pt x="319790" y="189060"/>
                    <a:pt x="318089" y="189515"/>
                    <a:pt x="316413" y="190018"/>
                  </a:cubicBezTo>
                  <a:cubicBezTo>
                    <a:pt x="313610" y="190809"/>
                    <a:pt x="310664" y="191695"/>
                    <a:pt x="307671" y="192605"/>
                  </a:cubicBezTo>
                  <a:cubicBezTo>
                    <a:pt x="304845" y="193467"/>
                    <a:pt x="301946" y="194377"/>
                    <a:pt x="299192" y="195479"/>
                  </a:cubicBezTo>
                  <a:cubicBezTo>
                    <a:pt x="295456" y="196940"/>
                    <a:pt x="291887" y="198665"/>
                    <a:pt x="288845" y="200988"/>
                  </a:cubicBezTo>
                  <a:cubicBezTo>
                    <a:pt x="288175" y="201539"/>
                    <a:pt x="287169" y="201443"/>
                    <a:pt x="286618" y="200749"/>
                  </a:cubicBezTo>
                  <a:cubicBezTo>
                    <a:pt x="286043" y="200078"/>
                    <a:pt x="286163" y="199072"/>
                    <a:pt x="286834" y="198521"/>
                  </a:cubicBezTo>
                  <a:cubicBezTo>
                    <a:pt x="289971" y="195767"/>
                    <a:pt x="293660" y="193539"/>
                    <a:pt x="297611" y="191743"/>
                  </a:cubicBezTo>
                  <a:cubicBezTo>
                    <a:pt x="300462" y="190473"/>
                    <a:pt x="303431" y="189371"/>
                    <a:pt x="306425" y="188485"/>
                  </a:cubicBezTo>
                  <a:cubicBezTo>
                    <a:pt x="309467" y="187575"/>
                    <a:pt x="312533" y="186880"/>
                    <a:pt x="315431" y="186186"/>
                  </a:cubicBezTo>
                  <a:cubicBezTo>
                    <a:pt x="316916" y="185850"/>
                    <a:pt x="318425" y="185515"/>
                    <a:pt x="319933" y="185276"/>
                  </a:cubicBezTo>
                  <a:cubicBezTo>
                    <a:pt x="321466" y="185012"/>
                    <a:pt x="323023" y="184821"/>
                    <a:pt x="324604" y="184749"/>
                  </a:cubicBezTo>
                  <a:cubicBezTo>
                    <a:pt x="324819" y="184749"/>
                    <a:pt x="326999" y="184844"/>
                    <a:pt x="328148" y="184868"/>
                  </a:cubicBezTo>
                  <a:close/>
                  <a:moveTo>
                    <a:pt x="248417" y="148724"/>
                  </a:moveTo>
                  <a:cubicBezTo>
                    <a:pt x="248608" y="143000"/>
                    <a:pt x="248656" y="137251"/>
                    <a:pt x="248417" y="131766"/>
                  </a:cubicBezTo>
                  <a:cubicBezTo>
                    <a:pt x="248177" y="125658"/>
                    <a:pt x="247650" y="119910"/>
                    <a:pt x="246692" y="115023"/>
                  </a:cubicBezTo>
                  <a:cubicBezTo>
                    <a:pt x="246501" y="114185"/>
                    <a:pt x="247028" y="113371"/>
                    <a:pt x="247842" y="113203"/>
                  </a:cubicBezTo>
                  <a:cubicBezTo>
                    <a:pt x="248656" y="113011"/>
                    <a:pt x="249471" y="113538"/>
                    <a:pt x="249662" y="114353"/>
                  </a:cubicBezTo>
                  <a:cubicBezTo>
                    <a:pt x="250884" y="119359"/>
                    <a:pt x="251746" y="125251"/>
                    <a:pt x="252249" y="131551"/>
                  </a:cubicBezTo>
                  <a:cubicBezTo>
                    <a:pt x="252680" y="137131"/>
                    <a:pt x="252872" y="143000"/>
                    <a:pt x="252704" y="148844"/>
                  </a:cubicBezTo>
                  <a:cubicBezTo>
                    <a:pt x="252608" y="153539"/>
                    <a:pt x="252273" y="158209"/>
                    <a:pt x="251770" y="162641"/>
                  </a:cubicBezTo>
                  <a:cubicBezTo>
                    <a:pt x="250908" y="170569"/>
                    <a:pt x="249542" y="177755"/>
                    <a:pt x="247938" y="183120"/>
                  </a:cubicBezTo>
                  <a:cubicBezTo>
                    <a:pt x="247698" y="183982"/>
                    <a:pt x="246836" y="184461"/>
                    <a:pt x="245974" y="184246"/>
                  </a:cubicBezTo>
                  <a:cubicBezTo>
                    <a:pt x="245136" y="184006"/>
                    <a:pt x="244633" y="183120"/>
                    <a:pt x="244872" y="182282"/>
                  </a:cubicBezTo>
                  <a:cubicBezTo>
                    <a:pt x="246189" y="177012"/>
                    <a:pt x="247099" y="169970"/>
                    <a:pt x="247722" y="162257"/>
                  </a:cubicBezTo>
                  <a:cubicBezTo>
                    <a:pt x="248057" y="157898"/>
                    <a:pt x="248273" y="153323"/>
                    <a:pt x="248417" y="148724"/>
                  </a:cubicBezTo>
                  <a:close/>
                  <a:moveTo>
                    <a:pt x="254189" y="342762"/>
                  </a:moveTo>
                  <a:cubicBezTo>
                    <a:pt x="252776" y="360942"/>
                    <a:pt x="251099" y="379122"/>
                    <a:pt x="249423" y="397302"/>
                  </a:cubicBezTo>
                  <a:cubicBezTo>
                    <a:pt x="249111" y="400751"/>
                    <a:pt x="248728" y="404200"/>
                    <a:pt x="248321" y="407625"/>
                  </a:cubicBezTo>
                  <a:cubicBezTo>
                    <a:pt x="246692" y="421302"/>
                    <a:pt x="244561" y="434907"/>
                    <a:pt x="243243" y="448631"/>
                  </a:cubicBezTo>
                  <a:cubicBezTo>
                    <a:pt x="242884" y="452344"/>
                    <a:pt x="241375" y="458236"/>
                    <a:pt x="240944" y="463314"/>
                  </a:cubicBezTo>
                  <a:cubicBezTo>
                    <a:pt x="240777" y="465494"/>
                    <a:pt x="240777" y="467530"/>
                    <a:pt x="241232" y="469087"/>
                  </a:cubicBezTo>
                  <a:cubicBezTo>
                    <a:pt x="241471" y="469901"/>
                    <a:pt x="241016" y="470763"/>
                    <a:pt x="240202" y="471003"/>
                  </a:cubicBezTo>
                  <a:cubicBezTo>
                    <a:pt x="239411" y="471242"/>
                    <a:pt x="238549" y="470787"/>
                    <a:pt x="238310" y="469973"/>
                  </a:cubicBezTo>
                  <a:cubicBezTo>
                    <a:pt x="237735" y="468105"/>
                    <a:pt x="237639" y="465685"/>
                    <a:pt x="237831" y="463075"/>
                  </a:cubicBezTo>
                  <a:cubicBezTo>
                    <a:pt x="238166" y="457973"/>
                    <a:pt x="239603" y="452057"/>
                    <a:pt x="239890" y="448320"/>
                  </a:cubicBezTo>
                  <a:cubicBezTo>
                    <a:pt x="240178" y="444871"/>
                    <a:pt x="240513" y="441446"/>
                    <a:pt x="240872" y="437997"/>
                  </a:cubicBezTo>
                  <a:cubicBezTo>
                    <a:pt x="242333" y="424296"/>
                    <a:pt x="244297" y="410667"/>
                    <a:pt x="245447" y="396942"/>
                  </a:cubicBezTo>
                  <a:cubicBezTo>
                    <a:pt x="246381" y="386044"/>
                    <a:pt x="247267" y="375146"/>
                    <a:pt x="248153" y="364223"/>
                  </a:cubicBezTo>
                  <a:cubicBezTo>
                    <a:pt x="248632" y="358379"/>
                    <a:pt x="249087" y="352535"/>
                    <a:pt x="249542" y="346690"/>
                  </a:cubicBezTo>
                  <a:cubicBezTo>
                    <a:pt x="249447" y="347145"/>
                    <a:pt x="249039" y="347864"/>
                    <a:pt x="248201" y="348583"/>
                  </a:cubicBezTo>
                  <a:cubicBezTo>
                    <a:pt x="247076" y="349565"/>
                    <a:pt x="245040" y="350834"/>
                    <a:pt x="244249" y="351768"/>
                  </a:cubicBezTo>
                  <a:lnTo>
                    <a:pt x="234980" y="362834"/>
                  </a:lnTo>
                  <a:cubicBezTo>
                    <a:pt x="232226" y="365996"/>
                    <a:pt x="229615" y="369206"/>
                    <a:pt x="227053" y="372439"/>
                  </a:cubicBezTo>
                  <a:cubicBezTo>
                    <a:pt x="224466" y="375673"/>
                    <a:pt x="221927" y="378930"/>
                    <a:pt x="219508" y="382284"/>
                  </a:cubicBezTo>
                  <a:cubicBezTo>
                    <a:pt x="216347" y="386739"/>
                    <a:pt x="213329" y="391337"/>
                    <a:pt x="210623" y="396200"/>
                  </a:cubicBezTo>
                  <a:cubicBezTo>
                    <a:pt x="210215" y="396990"/>
                    <a:pt x="209257" y="397278"/>
                    <a:pt x="208467" y="396871"/>
                  </a:cubicBezTo>
                  <a:cubicBezTo>
                    <a:pt x="207701" y="396463"/>
                    <a:pt x="207389" y="395505"/>
                    <a:pt x="207796" y="394739"/>
                  </a:cubicBezTo>
                  <a:cubicBezTo>
                    <a:pt x="210982" y="388319"/>
                    <a:pt x="214574" y="382260"/>
                    <a:pt x="218622" y="376535"/>
                  </a:cubicBezTo>
                  <a:cubicBezTo>
                    <a:pt x="220634" y="373637"/>
                    <a:pt x="222766" y="370834"/>
                    <a:pt x="225017" y="368104"/>
                  </a:cubicBezTo>
                  <a:cubicBezTo>
                    <a:pt x="227220" y="365397"/>
                    <a:pt x="229568" y="362762"/>
                    <a:pt x="231939" y="360152"/>
                  </a:cubicBezTo>
                  <a:lnTo>
                    <a:pt x="241687" y="349493"/>
                  </a:lnTo>
                  <a:cubicBezTo>
                    <a:pt x="242573" y="348535"/>
                    <a:pt x="244800" y="347265"/>
                    <a:pt x="246070" y="346259"/>
                  </a:cubicBezTo>
                  <a:cubicBezTo>
                    <a:pt x="246022" y="346068"/>
                    <a:pt x="246022" y="345876"/>
                    <a:pt x="246070" y="345660"/>
                  </a:cubicBezTo>
                  <a:cubicBezTo>
                    <a:pt x="246213" y="344846"/>
                    <a:pt x="247004" y="344295"/>
                    <a:pt x="247842" y="344439"/>
                  </a:cubicBezTo>
                  <a:cubicBezTo>
                    <a:pt x="248608" y="344559"/>
                    <a:pt x="249016" y="344942"/>
                    <a:pt x="249255" y="345253"/>
                  </a:cubicBezTo>
                  <a:cubicBezTo>
                    <a:pt x="249542" y="345613"/>
                    <a:pt x="249614" y="346068"/>
                    <a:pt x="249566" y="346523"/>
                  </a:cubicBezTo>
                  <a:cubicBezTo>
                    <a:pt x="249974" y="341517"/>
                    <a:pt x="250381" y="336511"/>
                    <a:pt x="250764" y="331505"/>
                  </a:cubicBezTo>
                  <a:cubicBezTo>
                    <a:pt x="251890" y="316965"/>
                    <a:pt x="253015" y="302426"/>
                    <a:pt x="254021" y="287863"/>
                  </a:cubicBezTo>
                  <a:cubicBezTo>
                    <a:pt x="254788" y="276941"/>
                    <a:pt x="254668" y="265875"/>
                    <a:pt x="255171" y="254881"/>
                  </a:cubicBezTo>
                  <a:cubicBezTo>
                    <a:pt x="255386" y="250115"/>
                    <a:pt x="255722" y="245348"/>
                    <a:pt x="256273" y="240629"/>
                  </a:cubicBezTo>
                  <a:cubicBezTo>
                    <a:pt x="256368" y="239767"/>
                    <a:pt x="257159" y="239144"/>
                    <a:pt x="258045" y="239240"/>
                  </a:cubicBezTo>
                  <a:cubicBezTo>
                    <a:pt x="258907" y="239336"/>
                    <a:pt x="259530" y="240126"/>
                    <a:pt x="259434" y="240989"/>
                  </a:cubicBezTo>
                  <a:cubicBezTo>
                    <a:pt x="258955" y="245635"/>
                    <a:pt x="258716" y="250306"/>
                    <a:pt x="258572" y="255001"/>
                  </a:cubicBezTo>
                  <a:cubicBezTo>
                    <a:pt x="258237" y="266043"/>
                    <a:pt x="258476" y="277157"/>
                    <a:pt x="257853" y="288103"/>
                  </a:cubicBezTo>
                  <a:cubicBezTo>
                    <a:pt x="256776" y="306331"/>
                    <a:pt x="255602" y="324558"/>
                    <a:pt x="254189" y="342762"/>
                  </a:cubicBezTo>
                  <a:close/>
                  <a:moveTo>
                    <a:pt x="273685" y="393014"/>
                  </a:moveTo>
                  <a:cubicBezTo>
                    <a:pt x="273876" y="393805"/>
                    <a:pt x="276535" y="403457"/>
                    <a:pt x="276918" y="407314"/>
                  </a:cubicBezTo>
                  <a:cubicBezTo>
                    <a:pt x="277038" y="408463"/>
                    <a:pt x="276918" y="409254"/>
                    <a:pt x="276726" y="409613"/>
                  </a:cubicBezTo>
                  <a:cubicBezTo>
                    <a:pt x="276487" y="410068"/>
                    <a:pt x="276152" y="410356"/>
                    <a:pt x="275792" y="410475"/>
                  </a:cubicBezTo>
                  <a:cubicBezTo>
                    <a:pt x="275002" y="410787"/>
                    <a:pt x="274140" y="410404"/>
                    <a:pt x="273828" y="409613"/>
                  </a:cubicBezTo>
                  <a:cubicBezTo>
                    <a:pt x="273685" y="409230"/>
                    <a:pt x="273685" y="408823"/>
                    <a:pt x="273828" y="408463"/>
                  </a:cubicBezTo>
                  <a:cubicBezTo>
                    <a:pt x="273852" y="408487"/>
                    <a:pt x="273876" y="408487"/>
                    <a:pt x="273900" y="408487"/>
                  </a:cubicBezTo>
                  <a:cubicBezTo>
                    <a:pt x="273996" y="408511"/>
                    <a:pt x="273996" y="408392"/>
                    <a:pt x="273948" y="408248"/>
                  </a:cubicBezTo>
                  <a:cubicBezTo>
                    <a:pt x="273924" y="408080"/>
                    <a:pt x="273852" y="407889"/>
                    <a:pt x="273828" y="407697"/>
                  </a:cubicBezTo>
                  <a:cubicBezTo>
                    <a:pt x="273254" y="403984"/>
                    <a:pt x="270236" y="394787"/>
                    <a:pt x="270020" y="394020"/>
                  </a:cubicBezTo>
                  <a:cubicBezTo>
                    <a:pt x="268368" y="388248"/>
                    <a:pt x="266523" y="382523"/>
                    <a:pt x="264679" y="376774"/>
                  </a:cubicBezTo>
                  <a:cubicBezTo>
                    <a:pt x="263458" y="372966"/>
                    <a:pt x="262236" y="369158"/>
                    <a:pt x="260967" y="365373"/>
                  </a:cubicBezTo>
                  <a:cubicBezTo>
                    <a:pt x="258835" y="359026"/>
                    <a:pt x="256608" y="352726"/>
                    <a:pt x="254141" y="346547"/>
                  </a:cubicBezTo>
                  <a:cubicBezTo>
                    <a:pt x="253782" y="345732"/>
                    <a:pt x="254165" y="344798"/>
                    <a:pt x="254979" y="344463"/>
                  </a:cubicBezTo>
                  <a:cubicBezTo>
                    <a:pt x="255794" y="344103"/>
                    <a:pt x="256728" y="344487"/>
                    <a:pt x="257063" y="345301"/>
                  </a:cubicBezTo>
                  <a:cubicBezTo>
                    <a:pt x="260512" y="352990"/>
                    <a:pt x="263745" y="360798"/>
                    <a:pt x="266547" y="368750"/>
                  </a:cubicBezTo>
                  <a:cubicBezTo>
                    <a:pt x="267649" y="371936"/>
                    <a:pt x="268703" y="375146"/>
                    <a:pt x="269685" y="378379"/>
                  </a:cubicBezTo>
                  <a:cubicBezTo>
                    <a:pt x="271146" y="383218"/>
                    <a:pt x="272439" y="388128"/>
                    <a:pt x="273685" y="393014"/>
                  </a:cubicBezTo>
                  <a:close/>
                  <a:moveTo>
                    <a:pt x="289277" y="339864"/>
                  </a:moveTo>
                  <a:cubicBezTo>
                    <a:pt x="292893" y="348511"/>
                    <a:pt x="296246" y="357301"/>
                    <a:pt x="300797" y="365445"/>
                  </a:cubicBezTo>
                  <a:cubicBezTo>
                    <a:pt x="301204" y="366164"/>
                    <a:pt x="300964" y="367098"/>
                    <a:pt x="300246" y="367529"/>
                  </a:cubicBezTo>
                  <a:cubicBezTo>
                    <a:pt x="299527" y="367960"/>
                    <a:pt x="298593" y="367697"/>
                    <a:pt x="298162" y="366978"/>
                  </a:cubicBezTo>
                  <a:cubicBezTo>
                    <a:pt x="292438" y="357565"/>
                    <a:pt x="288199" y="347241"/>
                    <a:pt x="283576" y="337205"/>
                  </a:cubicBezTo>
                  <a:cubicBezTo>
                    <a:pt x="282355" y="334570"/>
                    <a:pt x="281133" y="331936"/>
                    <a:pt x="279840" y="329349"/>
                  </a:cubicBezTo>
                  <a:cubicBezTo>
                    <a:pt x="277900" y="325469"/>
                    <a:pt x="275864" y="321684"/>
                    <a:pt x="273517" y="318067"/>
                  </a:cubicBezTo>
                  <a:cubicBezTo>
                    <a:pt x="269469" y="311840"/>
                    <a:pt x="264631" y="306067"/>
                    <a:pt x="258141" y="301253"/>
                  </a:cubicBezTo>
                  <a:cubicBezTo>
                    <a:pt x="257422" y="300726"/>
                    <a:pt x="257255" y="299744"/>
                    <a:pt x="257781" y="299025"/>
                  </a:cubicBezTo>
                  <a:cubicBezTo>
                    <a:pt x="258284" y="298307"/>
                    <a:pt x="259266" y="298139"/>
                    <a:pt x="259985" y="298666"/>
                  </a:cubicBezTo>
                  <a:cubicBezTo>
                    <a:pt x="269421" y="305157"/>
                    <a:pt x="275984" y="313445"/>
                    <a:pt x="281157" y="322618"/>
                  </a:cubicBezTo>
                  <a:cubicBezTo>
                    <a:pt x="284247" y="328127"/>
                    <a:pt x="286786" y="333972"/>
                    <a:pt x="289277" y="339864"/>
                  </a:cubicBezTo>
                  <a:close/>
                  <a:moveTo>
                    <a:pt x="305731" y="311696"/>
                  </a:moveTo>
                  <a:cubicBezTo>
                    <a:pt x="306425" y="312175"/>
                    <a:pt x="306569" y="313133"/>
                    <a:pt x="306090" y="313804"/>
                  </a:cubicBezTo>
                  <a:cubicBezTo>
                    <a:pt x="305611" y="314498"/>
                    <a:pt x="304653" y="314666"/>
                    <a:pt x="303958" y="314163"/>
                  </a:cubicBezTo>
                  <a:cubicBezTo>
                    <a:pt x="302378" y="313085"/>
                    <a:pt x="300797" y="311169"/>
                    <a:pt x="299336" y="308846"/>
                  </a:cubicBezTo>
                  <a:cubicBezTo>
                    <a:pt x="296582" y="304534"/>
                    <a:pt x="294139" y="298834"/>
                    <a:pt x="292007" y="295911"/>
                  </a:cubicBezTo>
                  <a:cubicBezTo>
                    <a:pt x="289540" y="292486"/>
                    <a:pt x="286905" y="289253"/>
                    <a:pt x="284199" y="286067"/>
                  </a:cubicBezTo>
                  <a:cubicBezTo>
                    <a:pt x="282379" y="283935"/>
                    <a:pt x="280535" y="281827"/>
                    <a:pt x="278666" y="279768"/>
                  </a:cubicBezTo>
                  <a:cubicBezTo>
                    <a:pt x="273948" y="274594"/>
                    <a:pt x="269014" y="269636"/>
                    <a:pt x="263841" y="264773"/>
                  </a:cubicBezTo>
                  <a:cubicBezTo>
                    <a:pt x="263194" y="264199"/>
                    <a:pt x="263146" y="263193"/>
                    <a:pt x="263721" y="262522"/>
                  </a:cubicBezTo>
                  <a:cubicBezTo>
                    <a:pt x="264320" y="261875"/>
                    <a:pt x="265326" y="261827"/>
                    <a:pt x="265973" y="262402"/>
                  </a:cubicBezTo>
                  <a:cubicBezTo>
                    <a:pt x="269900" y="265755"/>
                    <a:pt x="273733" y="269157"/>
                    <a:pt x="277421" y="272702"/>
                  </a:cubicBezTo>
                  <a:cubicBezTo>
                    <a:pt x="279912" y="275073"/>
                    <a:pt x="282331" y="277516"/>
                    <a:pt x="284630" y="280055"/>
                  </a:cubicBezTo>
                  <a:cubicBezTo>
                    <a:pt x="286570" y="282187"/>
                    <a:pt x="288414" y="284366"/>
                    <a:pt x="290211" y="286618"/>
                  </a:cubicBezTo>
                  <a:cubicBezTo>
                    <a:pt x="291983" y="288869"/>
                    <a:pt x="293660" y="291193"/>
                    <a:pt x="295288" y="293588"/>
                  </a:cubicBezTo>
                  <a:cubicBezTo>
                    <a:pt x="297372" y="296678"/>
                    <a:pt x="299647" y="302570"/>
                    <a:pt x="302234" y="307097"/>
                  </a:cubicBezTo>
                  <a:cubicBezTo>
                    <a:pt x="303336" y="309037"/>
                    <a:pt x="304485" y="310738"/>
                    <a:pt x="305731" y="311696"/>
                  </a:cubicBezTo>
                  <a:close/>
                  <a:moveTo>
                    <a:pt x="214766" y="332630"/>
                  </a:moveTo>
                  <a:cubicBezTo>
                    <a:pt x="210479" y="337397"/>
                    <a:pt x="206335" y="342307"/>
                    <a:pt x="202551" y="347457"/>
                  </a:cubicBezTo>
                  <a:cubicBezTo>
                    <a:pt x="202048" y="348175"/>
                    <a:pt x="201042" y="348343"/>
                    <a:pt x="200324" y="347840"/>
                  </a:cubicBezTo>
                  <a:cubicBezTo>
                    <a:pt x="199605" y="347337"/>
                    <a:pt x="199438" y="346331"/>
                    <a:pt x="199941" y="345613"/>
                  </a:cubicBezTo>
                  <a:cubicBezTo>
                    <a:pt x="204515" y="338858"/>
                    <a:pt x="209521" y="332415"/>
                    <a:pt x="214934" y="326283"/>
                  </a:cubicBezTo>
                  <a:cubicBezTo>
                    <a:pt x="217089" y="323864"/>
                    <a:pt x="219293" y="321469"/>
                    <a:pt x="221592" y="319121"/>
                  </a:cubicBezTo>
                  <a:cubicBezTo>
                    <a:pt x="224993" y="315624"/>
                    <a:pt x="228538" y="312295"/>
                    <a:pt x="232106" y="308965"/>
                  </a:cubicBezTo>
                  <a:cubicBezTo>
                    <a:pt x="233711" y="307480"/>
                    <a:pt x="235364" y="306043"/>
                    <a:pt x="237016" y="304630"/>
                  </a:cubicBezTo>
                  <a:cubicBezTo>
                    <a:pt x="239507" y="302498"/>
                    <a:pt x="242046" y="300438"/>
                    <a:pt x="244585" y="298402"/>
                  </a:cubicBezTo>
                  <a:cubicBezTo>
                    <a:pt x="245327" y="297804"/>
                    <a:pt x="246597" y="297205"/>
                    <a:pt x="247842" y="296654"/>
                  </a:cubicBezTo>
                  <a:cubicBezTo>
                    <a:pt x="248656" y="296319"/>
                    <a:pt x="249447" y="296007"/>
                    <a:pt x="249997" y="295672"/>
                  </a:cubicBezTo>
                  <a:cubicBezTo>
                    <a:pt x="249830" y="295145"/>
                    <a:pt x="249950" y="294570"/>
                    <a:pt x="250333" y="294163"/>
                  </a:cubicBezTo>
                  <a:cubicBezTo>
                    <a:pt x="250908" y="293540"/>
                    <a:pt x="251866" y="293516"/>
                    <a:pt x="252488" y="294091"/>
                  </a:cubicBezTo>
                  <a:cubicBezTo>
                    <a:pt x="252991" y="294546"/>
                    <a:pt x="253207" y="295049"/>
                    <a:pt x="253303" y="295504"/>
                  </a:cubicBezTo>
                  <a:cubicBezTo>
                    <a:pt x="253422" y="296223"/>
                    <a:pt x="253159" y="297013"/>
                    <a:pt x="252417" y="297732"/>
                  </a:cubicBezTo>
                  <a:cubicBezTo>
                    <a:pt x="251866" y="298259"/>
                    <a:pt x="250884" y="298810"/>
                    <a:pt x="249806" y="299337"/>
                  </a:cubicBezTo>
                  <a:cubicBezTo>
                    <a:pt x="248704" y="299888"/>
                    <a:pt x="247459" y="300438"/>
                    <a:pt x="246788" y="301013"/>
                  </a:cubicBezTo>
                  <a:cubicBezTo>
                    <a:pt x="244752" y="302786"/>
                    <a:pt x="242740" y="304582"/>
                    <a:pt x="240753" y="306403"/>
                  </a:cubicBezTo>
                  <a:cubicBezTo>
                    <a:pt x="238765" y="308199"/>
                    <a:pt x="236801" y="310019"/>
                    <a:pt x="234885" y="311888"/>
                  </a:cubicBezTo>
                  <a:cubicBezTo>
                    <a:pt x="231412" y="315241"/>
                    <a:pt x="228035" y="318690"/>
                    <a:pt x="224658" y="322139"/>
                  </a:cubicBezTo>
                  <a:cubicBezTo>
                    <a:pt x="221305" y="325588"/>
                    <a:pt x="217975" y="329061"/>
                    <a:pt x="214766" y="332630"/>
                  </a:cubicBezTo>
                  <a:close/>
                  <a:moveTo>
                    <a:pt x="240489" y="401493"/>
                  </a:moveTo>
                  <a:lnTo>
                    <a:pt x="237423" y="405877"/>
                  </a:lnTo>
                  <a:cubicBezTo>
                    <a:pt x="236394" y="407338"/>
                    <a:pt x="235388" y="408823"/>
                    <a:pt x="234334" y="410260"/>
                  </a:cubicBezTo>
                  <a:cubicBezTo>
                    <a:pt x="233328" y="411601"/>
                    <a:pt x="232298" y="412919"/>
                    <a:pt x="231292" y="414236"/>
                  </a:cubicBezTo>
                  <a:cubicBezTo>
                    <a:pt x="229759" y="416200"/>
                    <a:pt x="228202" y="418140"/>
                    <a:pt x="226717" y="420176"/>
                  </a:cubicBezTo>
                  <a:cubicBezTo>
                    <a:pt x="226238" y="420895"/>
                    <a:pt x="225256" y="421110"/>
                    <a:pt x="224514" y="420631"/>
                  </a:cubicBezTo>
                  <a:cubicBezTo>
                    <a:pt x="223772" y="420152"/>
                    <a:pt x="223580" y="419170"/>
                    <a:pt x="224059" y="418428"/>
                  </a:cubicBezTo>
                  <a:cubicBezTo>
                    <a:pt x="225568" y="415793"/>
                    <a:pt x="227101" y="413206"/>
                    <a:pt x="228777" y="410667"/>
                  </a:cubicBezTo>
                  <a:cubicBezTo>
                    <a:pt x="229448" y="409661"/>
                    <a:pt x="230142" y="408655"/>
                    <a:pt x="230861" y="407697"/>
                  </a:cubicBezTo>
                  <a:cubicBezTo>
                    <a:pt x="231963" y="406260"/>
                    <a:pt x="233136" y="404871"/>
                    <a:pt x="234262" y="403457"/>
                  </a:cubicBezTo>
                  <a:lnTo>
                    <a:pt x="237783" y="399409"/>
                  </a:lnTo>
                  <a:cubicBezTo>
                    <a:pt x="237831" y="399362"/>
                    <a:pt x="238813" y="398667"/>
                    <a:pt x="239244" y="398140"/>
                  </a:cubicBezTo>
                  <a:cubicBezTo>
                    <a:pt x="239435" y="397900"/>
                    <a:pt x="239507" y="397685"/>
                    <a:pt x="239339" y="397565"/>
                  </a:cubicBezTo>
                  <a:cubicBezTo>
                    <a:pt x="239651" y="396775"/>
                    <a:pt x="240537" y="396391"/>
                    <a:pt x="241327" y="396703"/>
                  </a:cubicBezTo>
                  <a:cubicBezTo>
                    <a:pt x="241878" y="396871"/>
                    <a:pt x="242309" y="397350"/>
                    <a:pt x="242285" y="398260"/>
                  </a:cubicBezTo>
                  <a:cubicBezTo>
                    <a:pt x="242285" y="398427"/>
                    <a:pt x="242214" y="398739"/>
                    <a:pt x="241974" y="399170"/>
                  </a:cubicBezTo>
                  <a:cubicBezTo>
                    <a:pt x="241639" y="399817"/>
                    <a:pt x="240537" y="401421"/>
                    <a:pt x="240489" y="401493"/>
                  </a:cubicBezTo>
                  <a:close/>
                  <a:moveTo>
                    <a:pt x="231627" y="180940"/>
                  </a:moveTo>
                  <a:lnTo>
                    <a:pt x="231555" y="180820"/>
                  </a:lnTo>
                  <a:cubicBezTo>
                    <a:pt x="231747" y="180820"/>
                    <a:pt x="231867" y="180868"/>
                    <a:pt x="231819" y="180988"/>
                  </a:cubicBezTo>
                  <a:lnTo>
                    <a:pt x="231627" y="180940"/>
                  </a:lnTo>
                  <a:close/>
                  <a:moveTo>
                    <a:pt x="146387" y="78257"/>
                  </a:moveTo>
                  <a:cubicBezTo>
                    <a:pt x="152758" y="81682"/>
                    <a:pt x="158554" y="84796"/>
                    <a:pt x="162554" y="87071"/>
                  </a:cubicBezTo>
                  <a:cubicBezTo>
                    <a:pt x="157069" y="78951"/>
                    <a:pt x="151608" y="70831"/>
                    <a:pt x="146004" y="62831"/>
                  </a:cubicBezTo>
                  <a:cubicBezTo>
                    <a:pt x="134028" y="45753"/>
                    <a:pt x="121622" y="29082"/>
                    <a:pt x="108258" y="13418"/>
                  </a:cubicBezTo>
                  <a:cubicBezTo>
                    <a:pt x="107683" y="12747"/>
                    <a:pt x="107755" y="11741"/>
                    <a:pt x="108401" y="11166"/>
                  </a:cubicBezTo>
                  <a:cubicBezTo>
                    <a:pt x="109072" y="10615"/>
                    <a:pt x="110078" y="10687"/>
                    <a:pt x="110653" y="11334"/>
                  </a:cubicBezTo>
                  <a:cubicBezTo>
                    <a:pt x="124328" y="26879"/>
                    <a:pt x="137094" y="43430"/>
                    <a:pt x="149309" y="60460"/>
                  </a:cubicBezTo>
                  <a:cubicBezTo>
                    <a:pt x="153884" y="66855"/>
                    <a:pt x="158290" y="73370"/>
                    <a:pt x="162745" y="79837"/>
                  </a:cubicBezTo>
                  <a:cubicBezTo>
                    <a:pt x="161835" y="76029"/>
                    <a:pt x="160662" y="71789"/>
                    <a:pt x="159105" y="67047"/>
                  </a:cubicBezTo>
                  <a:cubicBezTo>
                    <a:pt x="158051" y="63789"/>
                    <a:pt x="156877" y="60436"/>
                    <a:pt x="155704" y="57083"/>
                  </a:cubicBezTo>
                  <a:lnTo>
                    <a:pt x="149908" y="40484"/>
                  </a:lnTo>
                  <a:cubicBezTo>
                    <a:pt x="146866" y="31861"/>
                    <a:pt x="144543" y="25609"/>
                    <a:pt x="144543" y="25609"/>
                  </a:cubicBezTo>
                  <a:cubicBezTo>
                    <a:pt x="144207" y="24795"/>
                    <a:pt x="144591" y="23861"/>
                    <a:pt x="145405" y="23525"/>
                  </a:cubicBezTo>
                  <a:cubicBezTo>
                    <a:pt x="146219" y="23190"/>
                    <a:pt x="147153" y="23597"/>
                    <a:pt x="147489" y="24412"/>
                  </a:cubicBezTo>
                  <a:cubicBezTo>
                    <a:pt x="147489" y="24412"/>
                    <a:pt x="151632" y="33729"/>
                    <a:pt x="156087" y="45466"/>
                  </a:cubicBezTo>
                  <a:cubicBezTo>
                    <a:pt x="156973" y="47765"/>
                    <a:pt x="157859" y="50161"/>
                    <a:pt x="158698" y="52580"/>
                  </a:cubicBezTo>
                  <a:cubicBezTo>
                    <a:pt x="159512" y="54975"/>
                    <a:pt x="160326" y="57394"/>
                    <a:pt x="161069" y="59813"/>
                  </a:cubicBezTo>
                  <a:cubicBezTo>
                    <a:pt x="164039" y="69346"/>
                    <a:pt x="166362" y="78664"/>
                    <a:pt x="166889" y="84652"/>
                  </a:cubicBezTo>
                  <a:cubicBezTo>
                    <a:pt x="166913" y="84915"/>
                    <a:pt x="166553" y="84963"/>
                    <a:pt x="166458" y="85179"/>
                  </a:cubicBezTo>
                  <a:cubicBezTo>
                    <a:pt x="167847" y="87215"/>
                    <a:pt x="169308" y="89203"/>
                    <a:pt x="170673" y="91263"/>
                  </a:cubicBezTo>
                  <a:cubicBezTo>
                    <a:pt x="175583" y="98568"/>
                    <a:pt x="180373" y="105826"/>
                    <a:pt x="185211" y="113131"/>
                  </a:cubicBezTo>
                  <a:cubicBezTo>
                    <a:pt x="185115" y="110975"/>
                    <a:pt x="185043" y="107718"/>
                    <a:pt x="184995" y="106089"/>
                  </a:cubicBezTo>
                  <a:cubicBezTo>
                    <a:pt x="184924" y="103766"/>
                    <a:pt x="184780" y="101418"/>
                    <a:pt x="184636" y="99071"/>
                  </a:cubicBezTo>
                  <a:cubicBezTo>
                    <a:pt x="184397" y="95574"/>
                    <a:pt x="184109" y="92053"/>
                    <a:pt x="183774" y="88556"/>
                  </a:cubicBezTo>
                  <a:cubicBezTo>
                    <a:pt x="183415" y="84508"/>
                    <a:pt x="182912" y="80388"/>
                    <a:pt x="182361" y="76269"/>
                  </a:cubicBezTo>
                  <a:cubicBezTo>
                    <a:pt x="181810" y="72197"/>
                    <a:pt x="181187" y="68101"/>
                    <a:pt x="180469" y="64029"/>
                  </a:cubicBezTo>
                  <a:cubicBezTo>
                    <a:pt x="179008" y="55837"/>
                    <a:pt x="177164" y="47693"/>
                    <a:pt x="174697" y="40005"/>
                  </a:cubicBezTo>
                  <a:cubicBezTo>
                    <a:pt x="174409" y="39166"/>
                    <a:pt x="174864" y="38256"/>
                    <a:pt x="175679" y="37969"/>
                  </a:cubicBezTo>
                  <a:cubicBezTo>
                    <a:pt x="176517" y="37705"/>
                    <a:pt x="177427" y="38136"/>
                    <a:pt x="177714" y="38975"/>
                  </a:cubicBezTo>
                  <a:cubicBezTo>
                    <a:pt x="180517" y="46735"/>
                    <a:pt x="182816" y="54927"/>
                    <a:pt x="184516" y="63262"/>
                  </a:cubicBezTo>
                  <a:cubicBezTo>
                    <a:pt x="185379" y="67382"/>
                    <a:pt x="186073" y="71550"/>
                    <a:pt x="186624" y="75694"/>
                  </a:cubicBezTo>
                  <a:cubicBezTo>
                    <a:pt x="187175" y="79909"/>
                    <a:pt x="187534" y="84101"/>
                    <a:pt x="187822" y="88245"/>
                  </a:cubicBezTo>
                  <a:cubicBezTo>
                    <a:pt x="188013" y="91191"/>
                    <a:pt x="188181" y="94161"/>
                    <a:pt x="188301" y="97131"/>
                  </a:cubicBezTo>
                  <a:cubicBezTo>
                    <a:pt x="188420" y="100101"/>
                    <a:pt x="188468" y="103071"/>
                    <a:pt x="188444" y="106041"/>
                  </a:cubicBezTo>
                  <a:cubicBezTo>
                    <a:pt x="188444" y="107814"/>
                    <a:pt x="188349" y="111886"/>
                    <a:pt x="188349" y="113850"/>
                  </a:cubicBezTo>
                  <a:cubicBezTo>
                    <a:pt x="188492" y="114113"/>
                    <a:pt x="188540" y="114401"/>
                    <a:pt x="188516" y="114688"/>
                  </a:cubicBezTo>
                  <a:cubicBezTo>
                    <a:pt x="188420" y="115982"/>
                    <a:pt x="187750" y="116341"/>
                    <a:pt x="187438" y="116461"/>
                  </a:cubicBezTo>
                  <a:cubicBezTo>
                    <a:pt x="192181" y="123646"/>
                    <a:pt x="196971" y="130904"/>
                    <a:pt x="201737" y="137994"/>
                  </a:cubicBezTo>
                  <a:cubicBezTo>
                    <a:pt x="203318" y="140317"/>
                    <a:pt x="204898" y="142616"/>
                    <a:pt x="206503" y="144916"/>
                  </a:cubicBezTo>
                  <a:cubicBezTo>
                    <a:pt x="208251" y="147455"/>
                    <a:pt x="210048" y="149970"/>
                    <a:pt x="211820" y="152485"/>
                  </a:cubicBezTo>
                  <a:cubicBezTo>
                    <a:pt x="211988" y="146736"/>
                    <a:pt x="212323" y="133802"/>
                    <a:pt x="212539" y="119598"/>
                  </a:cubicBezTo>
                  <a:cubicBezTo>
                    <a:pt x="212563" y="116437"/>
                    <a:pt x="212611" y="113203"/>
                    <a:pt x="212682" y="109993"/>
                  </a:cubicBezTo>
                  <a:cubicBezTo>
                    <a:pt x="212754" y="105107"/>
                    <a:pt x="212850" y="100221"/>
                    <a:pt x="212874" y="95574"/>
                  </a:cubicBezTo>
                  <a:cubicBezTo>
                    <a:pt x="212946" y="84796"/>
                    <a:pt x="212802" y="75334"/>
                    <a:pt x="211868" y="70161"/>
                  </a:cubicBezTo>
                  <a:cubicBezTo>
                    <a:pt x="211700" y="69298"/>
                    <a:pt x="212275" y="68460"/>
                    <a:pt x="213137" y="68292"/>
                  </a:cubicBezTo>
                  <a:cubicBezTo>
                    <a:pt x="214000" y="68125"/>
                    <a:pt x="214838" y="68676"/>
                    <a:pt x="215006" y="69538"/>
                  </a:cubicBezTo>
                  <a:cubicBezTo>
                    <a:pt x="215940" y="73993"/>
                    <a:pt x="216538" y="81538"/>
                    <a:pt x="216826" y="90376"/>
                  </a:cubicBezTo>
                  <a:cubicBezTo>
                    <a:pt x="216970" y="94736"/>
                    <a:pt x="217041" y="99407"/>
                    <a:pt x="217041" y="104197"/>
                  </a:cubicBezTo>
                  <a:cubicBezTo>
                    <a:pt x="216994" y="111095"/>
                    <a:pt x="216802" y="118209"/>
                    <a:pt x="216538" y="124868"/>
                  </a:cubicBezTo>
                  <a:cubicBezTo>
                    <a:pt x="215844" y="141826"/>
                    <a:pt x="214766" y="155814"/>
                    <a:pt x="214766" y="155814"/>
                  </a:cubicBezTo>
                  <a:cubicBezTo>
                    <a:pt x="214766" y="156006"/>
                    <a:pt x="214455" y="155982"/>
                    <a:pt x="214383" y="156150"/>
                  </a:cubicBezTo>
                  <a:cubicBezTo>
                    <a:pt x="218239" y="161587"/>
                    <a:pt x="222119" y="167024"/>
                    <a:pt x="225879" y="172533"/>
                  </a:cubicBezTo>
                  <a:cubicBezTo>
                    <a:pt x="225951" y="172629"/>
                    <a:pt x="226214" y="173084"/>
                    <a:pt x="226550" y="173611"/>
                  </a:cubicBezTo>
                  <a:cubicBezTo>
                    <a:pt x="227340" y="170018"/>
                    <a:pt x="228681" y="164365"/>
                    <a:pt x="229711" y="159527"/>
                  </a:cubicBezTo>
                  <a:cubicBezTo>
                    <a:pt x="230286" y="156724"/>
                    <a:pt x="230789" y="154257"/>
                    <a:pt x="230957" y="152748"/>
                  </a:cubicBezTo>
                  <a:cubicBezTo>
                    <a:pt x="231436" y="148724"/>
                    <a:pt x="231675" y="143383"/>
                    <a:pt x="231819" y="137443"/>
                  </a:cubicBezTo>
                  <a:cubicBezTo>
                    <a:pt x="231939" y="132557"/>
                    <a:pt x="231987" y="127287"/>
                    <a:pt x="231987" y="121994"/>
                  </a:cubicBezTo>
                  <a:cubicBezTo>
                    <a:pt x="232011" y="110281"/>
                    <a:pt x="231771" y="98568"/>
                    <a:pt x="231148" y="91119"/>
                  </a:cubicBezTo>
                  <a:cubicBezTo>
                    <a:pt x="231053" y="90257"/>
                    <a:pt x="231699" y="89466"/>
                    <a:pt x="232561" y="89370"/>
                  </a:cubicBezTo>
                  <a:cubicBezTo>
                    <a:pt x="233448" y="89299"/>
                    <a:pt x="234214" y="89921"/>
                    <a:pt x="234310" y="90808"/>
                  </a:cubicBezTo>
                  <a:cubicBezTo>
                    <a:pt x="234980" y="96436"/>
                    <a:pt x="235603" y="104532"/>
                    <a:pt x="235938" y="113227"/>
                  </a:cubicBezTo>
                  <a:cubicBezTo>
                    <a:pt x="236130" y="118137"/>
                    <a:pt x="236250" y="123239"/>
                    <a:pt x="236250" y="128197"/>
                  </a:cubicBezTo>
                  <a:cubicBezTo>
                    <a:pt x="236250" y="131646"/>
                    <a:pt x="236178" y="135024"/>
                    <a:pt x="236058" y="138209"/>
                  </a:cubicBezTo>
                  <a:cubicBezTo>
                    <a:pt x="235819" y="144030"/>
                    <a:pt x="235388" y="149275"/>
                    <a:pt x="234813" y="153251"/>
                  </a:cubicBezTo>
                  <a:cubicBezTo>
                    <a:pt x="234573" y="154832"/>
                    <a:pt x="233998" y="157419"/>
                    <a:pt x="233280" y="160341"/>
                  </a:cubicBezTo>
                  <a:cubicBezTo>
                    <a:pt x="231843" y="166114"/>
                    <a:pt x="229855" y="173228"/>
                    <a:pt x="229089" y="176293"/>
                  </a:cubicBezTo>
                  <a:cubicBezTo>
                    <a:pt x="229017" y="176557"/>
                    <a:pt x="228681" y="176461"/>
                    <a:pt x="228514" y="176653"/>
                  </a:cubicBezTo>
                  <a:cubicBezTo>
                    <a:pt x="229568" y="178234"/>
                    <a:pt x="230693" y="179886"/>
                    <a:pt x="231484" y="180749"/>
                  </a:cubicBezTo>
                  <a:cubicBezTo>
                    <a:pt x="231508" y="180773"/>
                    <a:pt x="231532" y="180796"/>
                    <a:pt x="231555" y="180820"/>
                  </a:cubicBezTo>
                  <a:cubicBezTo>
                    <a:pt x="231316" y="180844"/>
                    <a:pt x="231005" y="180916"/>
                    <a:pt x="230885" y="180940"/>
                  </a:cubicBezTo>
                  <a:cubicBezTo>
                    <a:pt x="231124" y="180868"/>
                    <a:pt x="231388" y="180868"/>
                    <a:pt x="231627" y="180940"/>
                  </a:cubicBezTo>
                  <a:cubicBezTo>
                    <a:pt x="231699" y="181012"/>
                    <a:pt x="231747" y="181084"/>
                    <a:pt x="231795" y="181036"/>
                  </a:cubicBezTo>
                  <a:cubicBezTo>
                    <a:pt x="231795" y="181012"/>
                    <a:pt x="231795" y="181012"/>
                    <a:pt x="231819" y="180988"/>
                  </a:cubicBezTo>
                  <a:cubicBezTo>
                    <a:pt x="232250" y="181156"/>
                    <a:pt x="232609" y="181515"/>
                    <a:pt x="232753" y="182018"/>
                  </a:cubicBezTo>
                  <a:cubicBezTo>
                    <a:pt x="232969" y="182832"/>
                    <a:pt x="232490" y="183671"/>
                    <a:pt x="231675" y="183886"/>
                  </a:cubicBezTo>
                  <a:cubicBezTo>
                    <a:pt x="231340" y="183982"/>
                    <a:pt x="230885" y="183982"/>
                    <a:pt x="230382" y="183743"/>
                  </a:cubicBezTo>
                  <a:cubicBezTo>
                    <a:pt x="230095" y="183599"/>
                    <a:pt x="229687" y="183312"/>
                    <a:pt x="229256" y="182832"/>
                  </a:cubicBezTo>
                  <a:cubicBezTo>
                    <a:pt x="227388" y="180892"/>
                    <a:pt x="223843" y="175287"/>
                    <a:pt x="223316" y="174497"/>
                  </a:cubicBezTo>
                  <a:cubicBezTo>
                    <a:pt x="222981" y="174545"/>
                    <a:pt x="222718" y="174904"/>
                    <a:pt x="222406" y="174713"/>
                  </a:cubicBezTo>
                  <a:cubicBezTo>
                    <a:pt x="222358" y="174689"/>
                    <a:pt x="222311" y="174641"/>
                    <a:pt x="222263" y="174593"/>
                  </a:cubicBezTo>
                  <a:cubicBezTo>
                    <a:pt x="220682" y="175192"/>
                    <a:pt x="218263" y="176365"/>
                    <a:pt x="216970" y="176653"/>
                  </a:cubicBezTo>
                  <a:cubicBezTo>
                    <a:pt x="214503" y="177180"/>
                    <a:pt x="212012" y="177683"/>
                    <a:pt x="209497" y="178114"/>
                  </a:cubicBezTo>
                  <a:cubicBezTo>
                    <a:pt x="206982" y="178545"/>
                    <a:pt x="204443" y="178880"/>
                    <a:pt x="201905" y="179144"/>
                  </a:cubicBezTo>
                  <a:cubicBezTo>
                    <a:pt x="198432" y="179455"/>
                    <a:pt x="194959" y="179599"/>
                    <a:pt x="191486" y="179479"/>
                  </a:cubicBezTo>
                  <a:cubicBezTo>
                    <a:pt x="188037" y="179383"/>
                    <a:pt x="184564" y="179048"/>
                    <a:pt x="181139" y="178545"/>
                  </a:cubicBezTo>
                  <a:cubicBezTo>
                    <a:pt x="174337" y="177515"/>
                    <a:pt x="167631" y="175743"/>
                    <a:pt x="161117" y="173515"/>
                  </a:cubicBezTo>
                  <a:cubicBezTo>
                    <a:pt x="160278" y="173252"/>
                    <a:pt x="159799" y="172341"/>
                    <a:pt x="160063" y="171503"/>
                  </a:cubicBezTo>
                  <a:cubicBezTo>
                    <a:pt x="160326" y="170689"/>
                    <a:pt x="161236" y="170210"/>
                    <a:pt x="162075" y="170473"/>
                  </a:cubicBezTo>
                  <a:cubicBezTo>
                    <a:pt x="168493" y="172341"/>
                    <a:pt x="175056" y="173659"/>
                    <a:pt x="181690" y="174449"/>
                  </a:cubicBezTo>
                  <a:cubicBezTo>
                    <a:pt x="184995" y="174832"/>
                    <a:pt x="188301" y="175072"/>
                    <a:pt x="191630" y="175192"/>
                  </a:cubicBezTo>
                  <a:cubicBezTo>
                    <a:pt x="194935" y="175287"/>
                    <a:pt x="198264" y="175287"/>
                    <a:pt x="201569" y="175072"/>
                  </a:cubicBezTo>
                  <a:cubicBezTo>
                    <a:pt x="204036" y="174928"/>
                    <a:pt x="206503" y="174665"/>
                    <a:pt x="208946" y="174353"/>
                  </a:cubicBezTo>
                  <a:cubicBezTo>
                    <a:pt x="211413" y="174042"/>
                    <a:pt x="213880" y="173683"/>
                    <a:pt x="216323" y="173252"/>
                  </a:cubicBezTo>
                  <a:cubicBezTo>
                    <a:pt x="217520" y="173060"/>
                    <a:pt x="219724" y="172102"/>
                    <a:pt x="221233" y="171623"/>
                  </a:cubicBezTo>
                  <a:cubicBezTo>
                    <a:pt x="217832" y="166856"/>
                    <a:pt x="214383" y="162138"/>
                    <a:pt x="210910" y="157419"/>
                  </a:cubicBezTo>
                  <a:cubicBezTo>
                    <a:pt x="210551" y="157515"/>
                    <a:pt x="210335" y="157659"/>
                    <a:pt x="209760" y="157706"/>
                  </a:cubicBezTo>
                  <a:cubicBezTo>
                    <a:pt x="205761" y="157922"/>
                    <a:pt x="195055" y="156054"/>
                    <a:pt x="194456" y="156006"/>
                  </a:cubicBezTo>
                  <a:cubicBezTo>
                    <a:pt x="188588" y="155551"/>
                    <a:pt x="182720" y="154976"/>
                    <a:pt x="176924" y="154042"/>
                  </a:cubicBezTo>
                  <a:cubicBezTo>
                    <a:pt x="173020" y="153419"/>
                    <a:pt x="169164" y="152653"/>
                    <a:pt x="165356" y="151718"/>
                  </a:cubicBezTo>
                  <a:cubicBezTo>
                    <a:pt x="155776" y="149323"/>
                    <a:pt x="146531" y="145898"/>
                    <a:pt x="137765" y="141227"/>
                  </a:cubicBezTo>
                  <a:cubicBezTo>
                    <a:pt x="136974" y="140820"/>
                    <a:pt x="136663" y="139862"/>
                    <a:pt x="137070" y="139096"/>
                  </a:cubicBezTo>
                  <a:cubicBezTo>
                    <a:pt x="137453" y="138305"/>
                    <a:pt x="138411" y="137994"/>
                    <a:pt x="139202" y="138401"/>
                  </a:cubicBezTo>
                  <a:cubicBezTo>
                    <a:pt x="146147" y="141754"/>
                    <a:pt x="153381" y="144245"/>
                    <a:pt x="160757" y="146209"/>
                  </a:cubicBezTo>
                  <a:cubicBezTo>
                    <a:pt x="165188" y="147407"/>
                    <a:pt x="169691" y="148365"/>
                    <a:pt x="174218" y="149227"/>
                  </a:cubicBezTo>
                  <a:cubicBezTo>
                    <a:pt x="181020" y="150521"/>
                    <a:pt x="187893" y="151551"/>
                    <a:pt x="194791" y="152269"/>
                  </a:cubicBezTo>
                  <a:cubicBezTo>
                    <a:pt x="195342" y="152317"/>
                    <a:pt x="204443" y="154305"/>
                    <a:pt x="208778" y="154497"/>
                  </a:cubicBezTo>
                  <a:cubicBezTo>
                    <a:pt x="207796" y="153156"/>
                    <a:pt x="206838" y="151838"/>
                    <a:pt x="205880" y="150497"/>
                  </a:cubicBezTo>
                  <a:cubicBezTo>
                    <a:pt x="203413" y="147072"/>
                    <a:pt x="200947" y="143646"/>
                    <a:pt x="198551" y="140173"/>
                  </a:cubicBezTo>
                  <a:cubicBezTo>
                    <a:pt x="196348" y="136988"/>
                    <a:pt x="194169" y="133682"/>
                    <a:pt x="191965" y="130473"/>
                  </a:cubicBezTo>
                  <a:cubicBezTo>
                    <a:pt x="188732" y="129730"/>
                    <a:pt x="176996" y="126976"/>
                    <a:pt x="162626" y="121994"/>
                  </a:cubicBezTo>
                  <a:cubicBezTo>
                    <a:pt x="156207" y="119790"/>
                    <a:pt x="149357" y="117179"/>
                    <a:pt x="142746" y="114137"/>
                  </a:cubicBezTo>
                  <a:cubicBezTo>
                    <a:pt x="138340" y="112125"/>
                    <a:pt x="134052" y="109922"/>
                    <a:pt x="130029" y="107574"/>
                  </a:cubicBezTo>
                  <a:cubicBezTo>
                    <a:pt x="123227" y="103622"/>
                    <a:pt x="117215" y="99239"/>
                    <a:pt x="112736" y="94568"/>
                  </a:cubicBezTo>
                  <a:cubicBezTo>
                    <a:pt x="112114" y="93945"/>
                    <a:pt x="112138" y="92939"/>
                    <a:pt x="112760" y="92317"/>
                  </a:cubicBezTo>
                  <a:cubicBezTo>
                    <a:pt x="113383" y="91718"/>
                    <a:pt x="114389" y="91718"/>
                    <a:pt x="114988" y="92341"/>
                  </a:cubicBezTo>
                  <a:cubicBezTo>
                    <a:pt x="118724" y="95957"/>
                    <a:pt x="123538" y="99311"/>
                    <a:pt x="128927" y="102448"/>
                  </a:cubicBezTo>
                  <a:cubicBezTo>
                    <a:pt x="133765" y="105251"/>
                    <a:pt x="139082" y="107838"/>
                    <a:pt x="144495" y="110257"/>
                  </a:cubicBezTo>
                  <a:cubicBezTo>
                    <a:pt x="151033" y="113179"/>
                    <a:pt x="157716" y="115838"/>
                    <a:pt x="163991" y="118161"/>
                  </a:cubicBezTo>
                  <a:cubicBezTo>
                    <a:pt x="174792" y="122113"/>
                    <a:pt x="183942" y="124892"/>
                    <a:pt x="189259" y="126449"/>
                  </a:cubicBezTo>
                  <a:cubicBezTo>
                    <a:pt x="181858" y="115574"/>
                    <a:pt x="174481" y="104676"/>
                    <a:pt x="167056" y="93682"/>
                  </a:cubicBezTo>
                  <a:cubicBezTo>
                    <a:pt x="167032" y="93658"/>
                    <a:pt x="167008" y="93610"/>
                    <a:pt x="166985" y="93586"/>
                  </a:cubicBezTo>
                  <a:cubicBezTo>
                    <a:pt x="166985" y="93586"/>
                    <a:pt x="166961" y="93610"/>
                    <a:pt x="166961" y="93586"/>
                  </a:cubicBezTo>
                  <a:cubicBezTo>
                    <a:pt x="166697" y="93466"/>
                    <a:pt x="166482" y="93299"/>
                    <a:pt x="166338" y="93059"/>
                  </a:cubicBezTo>
                  <a:cubicBezTo>
                    <a:pt x="166362" y="93059"/>
                    <a:pt x="166362" y="93059"/>
                    <a:pt x="166362" y="93035"/>
                  </a:cubicBezTo>
                  <a:cubicBezTo>
                    <a:pt x="166482" y="92915"/>
                    <a:pt x="166386" y="92772"/>
                    <a:pt x="166122" y="92604"/>
                  </a:cubicBezTo>
                  <a:cubicBezTo>
                    <a:pt x="165571" y="92269"/>
                    <a:pt x="164446" y="91885"/>
                    <a:pt x="163440" y="91359"/>
                  </a:cubicBezTo>
                  <a:cubicBezTo>
                    <a:pt x="159320" y="89155"/>
                    <a:pt x="151872" y="85634"/>
                    <a:pt x="143609" y="81466"/>
                  </a:cubicBezTo>
                  <a:cubicBezTo>
                    <a:pt x="139322" y="79310"/>
                    <a:pt x="134819" y="76987"/>
                    <a:pt x="130460" y="74592"/>
                  </a:cubicBezTo>
                  <a:cubicBezTo>
                    <a:pt x="127155" y="72771"/>
                    <a:pt x="123945" y="70903"/>
                    <a:pt x="120903" y="69083"/>
                  </a:cubicBezTo>
                  <a:cubicBezTo>
                    <a:pt x="115299" y="65706"/>
                    <a:pt x="110413" y="62448"/>
                    <a:pt x="107084" y="59765"/>
                  </a:cubicBezTo>
                  <a:cubicBezTo>
                    <a:pt x="106389" y="59214"/>
                    <a:pt x="106270" y="58208"/>
                    <a:pt x="106820" y="57514"/>
                  </a:cubicBezTo>
                  <a:cubicBezTo>
                    <a:pt x="107347" y="56843"/>
                    <a:pt x="108353" y="56699"/>
                    <a:pt x="109048" y="57250"/>
                  </a:cubicBezTo>
                  <a:cubicBezTo>
                    <a:pt x="112736" y="59981"/>
                    <a:pt x="118365" y="63215"/>
                    <a:pt x="124664" y="66664"/>
                  </a:cubicBezTo>
                  <a:cubicBezTo>
                    <a:pt x="128137" y="68556"/>
                    <a:pt x="131825" y="70496"/>
                    <a:pt x="135513" y="72436"/>
                  </a:cubicBezTo>
                  <a:cubicBezTo>
                    <a:pt x="139226" y="74400"/>
                    <a:pt x="142890" y="76388"/>
                    <a:pt x="146387" y="78257"/>
                  </a:cubicBezTo>
                  <a:close/>
                  <a:moveTo>
                    <a:pt x="262404" y="194497"/>
                  </a:moveTo>
                  <a:cubicBezTo>
                    <a:pt x="262500" y="194282"/>
                    <a:pt x="262548" y="194066"/>
                    <a:pt x="262548" y="193851"/>
                  </a:cubicBezTo>
                  <a:cubicBezTo>
                    <a:pt x="262787" y="193707"/>
                    <a:pt x="263051" y="193587"/>
                    <a:pt x="263242" y="193467"/>
                  </a:cubicBezTo>
                  <a:cubicBezTo>
                    <a:pt x="263721" y="193108"/>
                    <a:pt x="264176" y="192725"/>
                    <a:pt x="264440" y="192413"/>
                  </a:cubicBezTo>
                  <a:lnTo>
                    <a:pt x="268296" y="187455"/>
                  </a:lnTo>
                  <a:lnTo>
                    <a:pt x="279193" y="172437"/>
                  </a:lnTo>
                  <a:cubicBezTo>
                    <a:pt x="280726" y="170377"/>
                    <a:pt x="282331" y="168365"/>
                    <a:pt x="283888" y="166329"/>
                  </a:cubicBezTo>
                  <a:cubicBezTo>
                    <a:pt x="285588" y="167024"/>
                    <a:pt x="289995" y="168245"/>
                    <a:pt x="290690" y="168317"/>
                  </a:cubicBezTo>
                  <a:cubicBezTo>
                    <a:pt x="293564" y="168557"/>
                    <a:pt x="296462" y="168748"/>
                    <a:pt x="299360" y="168892"/>
                  </a:cubicBezTo>
                  <a:cubicBezTo>
                    <a:pt x="302258" y="169012"/>
                    <a:pt x="305180" y="169084"/>
                    <a:pt x="308078" y="169060"/>
                  </a:cubicBezTo>
                  <a:cubicBezTo>
                    <a:pt x="313395" y="168988"/>
                    <a:pt x="318856" y="168772"/>
                    <a:pt x="324340" y="168150"/>
                  </a:cubicBezTo>
                  <a:cubicBezTo>
                    <a:pt x="327933" y="167766"/>
                    <a:pt x="331549" y="167192"/>
                    <a:pt x="335118" y="166473"/>
                  </a:cubicBezTo>
                  <a:cubicBezTo>
                    <a:pt x="344171" y="164605"/>
                    <a:pt x="352961" y="161659"/>
                    <a:pt x="360817" y="157299"/>
                  </a:cubicBezTo>
                  <a:cubicBezTo>
                    <a:pt x="361584" y="156892"/>
                    <a:pt x="361871" y="155934"/>
                    <a:pt x="361464" y="155168"/>
                  </a:cubicBezTo>
                  <a:cubicBezTo>
                    <a:pt x="361057" y="154377"/>
                    <a:pt x="360099" y="154090"/>
                    <a:pt x="359308" y="154497"/>
                  </a:cubicBezTo>
                  <a:cubicBezTo>
                    <a:pt x="353153" y="157611"/>
                    <a:pt x="346423" y="159766"/>
                    <a:pt x="339501" y="161347"/>
                  </a:cubicBezTo>
                  <a:cubicBezTo>
                    <a:pt x="334352" y="162497"/>
                    <a:pt x="329106" y="163287"/>
                    <a:pt x="323861" y="163886"/>
                  </a:cubicBezTo>
                  <a:cubicBezTo>
                    <a:pt x="318496" y="164485"/>
                    <a:pt x="313179" y="164892"/>
                    <a:pt x="308006" y="165060"/>
                  </a:cubicBezTo>
                  <a:cubicBezTo>
                    <a:pt x="305156" y="165180"/>
                    <a:pt x="302306" y="165204"/>
                    <a:pt x="299456" y="165180"/>
                  </a:cubicBezTo>
                  <a:cubicBezTo>
                    <a:pt x="296605" y="165156"/>
                    <a:pt x="293755" y="165060"/>
                    <a:pt x="290905" y="164940"/>
                  </a:cubicBezTo>
                  <a:cubicBezTo>
                    <a:pt x="290378" y="164916"/>
                    <a:pt x="287624" y="164269"/>
                    <a:pt x="285876" y="163718"/>
                  </a:cubicBezTo>
                  <a:cubicBezTo>
                    <a:pt x="288079" y="160844"/>
                    <a:pt x="290282" y="157922"/>
                    <a:pt x="292510" y="155072"/>
                  </a:cubicBezTo>
                  <a:cubicBezTo>
                    <a:pt x="294522" y="152509"/>
                    <a:pt x="296558" y="149970"/>
                    <a:pt x="298593" y="147407"/>
                  </a:cubicBezTo>
                  <a:cubicBezTo>
                    <a:pt x="299144" y="147599"/>
                    <a:pt x="299767" y="147790"/>
                    <a:pt x="300174" y="147335"/>
                  </a:cubicBezTo>
                  <a:cubicBezTo>
                    <a:pt x="300318" y="147191"/>
                    <a:pt x="300414" y="147048"/>
                    <a:pt x="300485" y="146880"/>
                  </a:cubicBezTo>
                  <a:cubicBezTo>
                    <a:pt x="301156" y="146832"/>
                    <a:pt x="302114" y="146904"/>
                    <a:pt x="302497" y="146760"/>
                  </a:cubicBezTo>
                  <a:lnTo>
                    <a:pt x="308772" y="144868"/>
                  </a:lnTo>
                  <a:cubicBezTo>
                    <a:pt x="312533" y="143718"/>
                    <a:pt x="316293" y="142569"/>
                    <a:pt x="320029" y="141395"/>
                  </a:cubicBezTo>
                  <a:cubicBezTo>
                    <a:pt x="322544" y="140604"/>
                    <a:pt x="325035" y="139814"/>
                    <a:pt x="327550" y="138976"/>
                  </a:cubicBezTo>
                  <a:cubicBezTo>
                    <a:pt x="333106" y="137107"/>
                    <a:pt x="339597" y="135335"/>
                    <a:pt x="346279" y="133251"/>
                  </a:cubicBezTo>
                  <a:cubicBezTo>
                    <a:pt x="352482" y="131311"/>
                    <a:pt x="358877" y="129107"/>
                    <a:pt x="364937" y="126544"/>
                  </a:cubicBezTo>
                  <a:cubicBezTo>
                    <a:pt x="373727" y="122832"/>
                    <a:pt x="381798" y="118257"/>
                    <a:pt x="387618" y="112437"/>
                  </a:cubicBezTo>
                  <a:cubicBezTo>
                    <a:pt x="388241" y="111838"/>
                    <a:pt x="388265" y="110832"/>
                    <a:pt x="387666" y="110209"/>
                  </a:cubicBezTo>
                  <a:cubicBezTo>
                    <a:pt x="387043" y="109562"/>
                    <a:pt x="386037" y="109538"/>
                    <a:pt x="385415" y="110161"/>
                  </a:cubicBezTo>
                  <a:cubicBezTo>
                    <a:pt x="379690" y="115502"/>
                    <a:pt x="371858" y="119479"/>
                    <a:pt x="363404" y="122832"/>
                  </a:cubicBezTo>
                  <a:cubicBezTo>
                    <a:pt x="357416" y="125203"/>
                    <a:pt x="351093" y="127215"/>
                    <a:pt x="344986" y="129131"/>
                  </a:cubicBezTo>
                  <a:cubicBezTo>
                    <a:pt x="338280" y="131239"/>
                    <a:pt x="331813" y="133251"/>
                    <a:pt x="326232" y="135215"/>
                  </a:cubicBezTo>
                  <a:lnTo>
                    <a:pt x="307719" y="141634"/>
                  </a:lnTo>
                  <a:lnTo>
                    <a:pt x="301491" y="143766"/>
                  </a:lnTo>
                  <a:cubicBezTo>
                    <a:pt x="305324" y="138952"/>
                    <a:pt x="309108" y="134161"/>
                    <a:pt x="312940" y="129323"/>
                  </a:cubicBezTo>
                  <a:cubicBezTo>
                    <a:pt x="319526" y="121011"/>
                    <a:pt x="325921" y="112580"/>
                    <a:pt x="332340" y="104149"/>
                  </a:cubicBezTo>
                  <a:cubicBezTo>
                    <a:pt x="332963" y="104029"/>
                    <a:pt x="333801" y="103981"/>
                    <a:pt x="334136" y="103862"/>
                  </a:cubicBezTo>
                  <a:lnTo>
                    <a:pt x="339190" y="102113"/>
                  </a:lnTo>
                  <a:cubicBezTo>
                    <a:pt x="341537" y="101251"/>
                    <a:pt x="343860" y="100341"/>
                    <a:pt x="346159" y="99430"/>
                  </a:cubicBezTo>
                  <a:cubicBezTo>
                    <a:pt x="348483" y="98496"/>
                    <a:pt x="350758" y="97514"/>
                    <a:pt x="353057" y="96532"/>
                  </a:cubicBezTo>
                  <a:cubicBezTo>
                    <a:pt x="357392" y="94616"/>
                    <a:pt x="361775" y="92724"/>
                    <a:pt x="366134" y="90664"/>
                  </a:cubicBezTo>
                  <a:cubicBezTo>
                    <a:pt x="369008" y="89299"/>
                    <a:pt x="371882" y="87861"/>
                    <a:pt x="374709" y="86376"/>
                  </a:cubicBezTo>
                  <a:cubicBezTo>
                    <a:pt x="381846" y="82664"/>
                    <a:pt x="388792" y="78592"/>
                    <a:pt x="395354" y="74137"/>
                  </a:cubicBezTo>
                  <a:cubicBezTo>
                    <a:pt x="396096" y="73682"/>
                    <a:pt x="396312" y="72676"/>
                    <a:pt x="395833" y="71957"/>
                  </a:cubicBezTo>
                  <a:cubicBezTo>
                    <a:pt x="395354" y="71215"/>
                    <a:pt x="394372" y="70999"/>
                    <a:pt x="393630" y="71478"/>
                  </a:cubicBezTo>
                  <a:cubicBezTo>
                    <a:pt x="388313" y="74760"/>
                    <a:pt x="382732" y="77730"/>
                    <a:pt x="377080" y="80580"/>
                  </a:cubicBezTo>
                  <a:cubicBezTo>
                    <a:pt x="372840" y="82712"/>
                    <a:pt x="368553" y="84748"/>
                    <a:pt x="364266" y="86760"/>
                  </a:cubicBezTo>
                  <a:cubicBezTo>
                    <a:pt x="359955" y="88820"/>
                    <a:pt x="355668" y="90903"/>
                    <a:pt x="351405" y="92891"/>
                  </a:cubicBezTo>
                  <a:cubicBezTo>
                    <a:pt x="349177" y="93945"/>
                    <a:pt x="346950" y="94975"/>
                    <a:pt x="344698" y="95981"/>
                  </a:cubicBezTo>
                  <a:cubicBezTo>
                    <a:pt x="342447" y="96987"/>
                    <a:pt x="340220" y="97969"/>
                    <a:pt x="337944" y="98904"/>
                  </a:cubicBezTo>
                  <a:lnTo>
                    <a:pt x="335645" y="99838"/>
                  </a:lnTo>
                  <a:cubicBezTo>
                    <a:pt x="337178" y="97802"/>
                    <a:pt x="338783" y="95814"/>
                    <a:pt x="340315" y="93778"/>
                  </a:cubicBezTo>
                  <a:cubicBezTo>
                    <a:pt x="346591" y="85442"/>
                    <a:pt x="352889" y="77107"/>
                    <a:pt x="359117" y="68748"/>
                  </a:cubicBezTo>
                  <a:cubicBezTo>
                    <a:pt x="359165" y="68867"/>
                    <a:pt x="360218" y="70544"/>
                    <a:pt x="361775" y="69394"/>
                  </a:cubicBezTo>
                  <a:cubicBezTo>
                    <a:pt x="361919" y="69298"/>
                    <a:pt x="362063" y="69179"/>
                    <a:pt x="362158" y="69035"/>
                  </a:cubicBezTo>
                  <a:cubicBezTo>
                    <a:pt x="363116" y="68268"/>
                    <a:pt x="365200" y="66759"/>
                    <a:pt x="366086" y="66089"/>
                  </a:cubicBezTo>
                  <a:lnTo>
                    <a:pt x="374182" y="60532"/>
                  </a:lnTo>
                  <a:cubicBezTo>
                    <a:pt x="376194" y="59095"/>
                    <a:pt x="378181" y="57682"/>
                    <a:pt x="380121" y="56173"/>
                  </a:cubicBezTo>
                  <a:cubicBezTo>
                    <a:pt x="382061" y="54664"/>
                    <a:pt x="383954" y="53107"/>
                    <a:pt x="385822" y="51502"/>
                  </a:cubicBezTo>
                  <a:cubicBezTo>
                    <a:pt x="389534" y="48292"/>
                    <a:pt x="393055" y="44867"/>
                    <a:pt x="396480" y="41298"/>
                  </a:cubicBezTo>
                  <a:cubicBezTo>
                    <a:pt x="397102" y="40675"/>
                    <a:pt x="397126" y="39669"/>
                    <a:pt x="396504" y="39047"/>
                  </a:cubicBezTo>
                  <a:cubicBezTo>
                    <a:pt x="395905" y="38424"/>
                    <a:pt x="394899" y="38400"/>
                    <a:pt x="394276" y="39023"/>
                  </a:cubicBezTo>
                  <a:cubicBezTo>
                    <a:pt x="391402" y="41633"/>
                    <a:pt x="388432" y="44101"/>
                    <a:pt x="385438" y="46520"/>
                  </a:cubicBezTo>
                  <a:cubicBezTo>
                    <a:pt x="383187" y="48340"/>
                    <a:pt x="380912" y="50113"/>
                    <a:pt x="378613" y="51885"/>
                  </a:cubicBezTo>
                  <a:cubicBezTo>
                    <a:pt x="376337" y="53658"/>
                    <a:pt x="374086" y="55478"/>
                    <a:pt x="371763" y="57250"/>
                  </a:cubicBezTo>
                  <a:cubicBezTo>
                    <a:pt x="370206" y="58448"/>
                    <a:pt x="368625" y="59622"/>
                    <a:pt x="367068" y="60819"/>
                  </a:cubicBezTo>
                  <a:cubicBezTo>
                    <a:pt x="365991" y="61634"/>
                    <a:pt x="364937" y="62472"/>
                    <a:pt x="363931" y="63358"/>
                  </a:cubicBezTo>
                  <a:cubicBezTo>
                    <a:pt x="363452" y="63765"/>
                    <a:pt x="362613" y="64484"/>
                    <a:pt x="361823" y="65179"/>
                  </a:cubicBezTo>
                  <a:cubicBezTo>
                    <a:pt x="368098" y="56795"/>
                    <a:pt x="374325" y="48364"/>
                    <a:pt x="380696" y="40053"/>
                  </a:cubicBezTo>
                  <a:cubicBezTo>
                    <a:pt x="390444" y="27406"/>
                    <a:pt x="400336" y="14879"/>
                    <a:pt x="410658" y="2615"/>
                  </a:cubicBezTo>
                  <a:cubicBezTo>
                    <a:pt x="411233" y="1968"/>
                    <a:pt x="411161" y="962"/>
                    <a:pt x="410491" y="388"/>
                  </a:cubicBezTo>
                  <a:cubicBezTo>
                    <a:pt x="409820" y="-187"/>
                    <a:pt x="408814" y="-115"/>
                    <a:pt x="408263" y="555"/>
                  </a:cubicBezTo>
                  <a:cubicBezTo>
                    <a:pt x="397725" y="12723"/>
                    <a:pt x="387594" y="25130"/>
                    <a:pt x="377678" y="37705"/>
                  </a:cubicBezTo>
                  <a:cubicBezTo>
                    <a:pt x="371140" y="46041"/>
                    <a:pt x="364817" y="54520"/>
                    <a:pt x="358422" y="62951"/>
                  </a:cubicBezTo>
                  <a:cubicBezTo>
                    <a:pt x="359069" y="60029"/>
                    <a:pt x="359596" y="57083"/>
                    <a:pt x="360147" y="55143"/>
                  </a:cubicBezTo>
                  <a:cubicBezTo>
                    <a:pt x="361057" y="51885"/>
                    <a:pt x="362039" y="48651"/>
                    <a:pt x="363021" y="45418"/>
                  </a:cubicBezTo>
                  <a:cubicBezTo>
                    <a:pt x="364003" y="42160"/>
                    <a:pt x="364961" y="38927"/>
                    <a:pt x="366014" y="35717"/>
                  </a:cubicBezTo>
                  <a:cubicBezTo>
                    <a:pt x="367404" y="31430"/>
                    <a:pt x="368865" y="27166"/>
                    <a:pt x="370565" y="22999"/>
                  </a:cubicBezTo>
                  <a:cubicBezTo>
                    <a:pt x="370924" y="22184"/>
                    <a:pt x="370565" y="21250"/>
                    <a:pt x="369751" y="20891"/>
                  </a:cubicBezTo>
                  <a:cubicBezTo>
                    <a:pt x="368960" y="20531"/>
                    <a:pt x="368002" y="20915"/>
                    <a:pt x="367667" y="21705"/>
                  </a:cubicBezTo>
                  <a:cubicBezTo>
                    <a:pt x="365200" y="26903"/>
                    <a:pt x="362973" y="32196"/>
                    <a:pt x="361033" y="37633"/>
                  </a:cubicBezTo>
                  <a:cubicBezTo>
                    <a:pt x="360266" y="39789"/>
                    <a:pt x="359548" y="41969"/>
                    <a:pt x="358901" y="44172"/>
                  </a:cubicBezTo>
                  <a:cubicBezTo>
                    <a:pt x="357919" y="47478"/>
                    <a:pt x="357081" y="50807"/>
                    <a:pt x="356267" y="54137"/>
                  </a:cubicBezTo>
                  <a:cubicBezTo>
                    <a:pt x="355620" y="56939"/>
                    <a:pt x="355261" y="61801"/>
                    <a:pt x="354279" y="65753"/>
                  </a:cubicBezTo>
                  <a:cubicBezTo>
                    <a:pt x="353871" y="67382"/>
                    <a:pt x="353416" y="68843"/>
                    <a:pt x="352674" y="69825"/>
                  </a:cubicBezTo>
                  <a:cubicBezTo>
                    <a:pt x="352530" y="69993"/>
                    <a:pt x="352794" y="70185"/>
                    <a:pt x="352722" y="70400"/>
                  </a:cubicBezTo>
                  <a:cubicBezTo>
                    <a:pt x="347453" y="77346"/>
                    <a:pt x="342112" y="84221"/>
                    <a:pt x="336867" y="91191"/>
                  </a:cubicBezTo>
                  <a:cubicBezTo>
                    <a:pt x="334879" y="93826"/>
                    <a:pt x="332867" y="96436"/>
                    <a:pt x="330879" y="99071"/>
                  </a:cubicBezTo>
                  <a:cubicBezTo>
                    <a:pt x="331070" y="96029"/>
                    <a:pt x="331238" y="92963"/>
                    <a:pt x="331454" y="89897"/>
                  </a:cubicBezTo>
                  <a:cubicBezTo>
                    <a:pt x="331597" y="87646"/>
                    <a:pt x="331765" y="85370"/>
                    <a:pt x="332005" y="83119"/>
                  </a:cubicBezTo>
                  <a:cubicBezTo>
                    <a:pt x="332484" y="78089"/>
                    <a:pt x="333202" y="73155"/>
                    <a:pt x="334040" y="68268"/>
                  </a:cubicBezTo>
                  <a:cubicBezTo>
                    <a:pt x="334591" y="64963"/>
                    <a:pt x="335214" y="61706"/>
                    <a:pt x="335885" y="58448"/>
                  </a:cubicBezTo>
                  <a:cubicBezTo>
                    <a:pt x="337609" y="50352"/>
                    <a:pt x="339789" y="42352"/>
                    <a:pt x="342639" y="34400"/>
                  </a:cubicBezTo>
                  <a:cubicBezTo>
                    <a:pt x="342950" y="33562"/>
                    <a:pt x="342543" y="32651"/>
                    <a:pt x="341705" y="32340"/>
                  </a:cubicBezTo>
                  <a:cubicBezTo>
                    <a:pt x="340890" y="32029"/>
                    <a:pt x="339980" y="32436"/>
                    <a:pt x="339669" y="33250"/>
                  </a:cubicBezTo>
                  <a:cubicBezTo>
                    <a:pt x="336435" y="41274"/>
                    <a:pt x="333777" y="49322"/>
                    <a:pt x="331813" y="57538"/>
                  </a:cubicBezTo>
                  <a:cubicBezTo>
                    <a:pt x="331023" y="60843"/>
                    <a:pt x="330352" y="64173"/>
                    <a:pt x="329801" y="67550"/>
                  </a:cubicBezTo>
                  <a:cubicBezTo>
                    <a:pt x="328963" y="72556"/>
                    <a:pt x="328436" y="77634"/>
                    <a:pt x="328053" y="82784"/>
                  </a:cubicBezTo>
                  <a:cubicBezTo>
                    <a:pt x="327909" y="85107"/>
                    <a:pt x="327813" y="87406"/>
                    <a:pt x="327741" y="89730"/>
                  </a:cubicBezTo>
                  <a:cubicBezTo>
                    <a:pt x="327646" y="93155"/>
                    <a:pt x="327622" y="96604"/>
                    <a:pt x="327526" y="100053"/>
                  </a:cubicBezTo>
                  <a:cubicBezTo>
                    <a:pt x="327526" y="100532"/>
                    <a:pt x="327598" y="101011"/>
                    <a:pt x="327717" y="101490"/>
                  </a:cubicBezTo>
                  <a:cubicBezTo>
                    <a:pt x="327813" y="101898"/>
                    <a:pt x="327981" y="102281"/>
                    <a:pt x="328125" y="102688"/>
                  </a:cubicBezTo>
                  <a:cubicBezTo>
                    <a:pt x="322041" y="110760"/>
                    <a:pt x="315982" y="118856"/>
                    <a:pt x="309754" y="126832"/>
                  </a:cubicBezTo>
                  <a:cubicBezTo>
                    <a:pt x="305779" y="131958"/>
                    <a:pt x="301803" y="137084"/>
                    <a:pt x="297803" y="142233"/>
                  </a:cubicBezTo>
                  <a:cubicBezTo>
                    <a:pt x="297300" y="140796"/>
                    <a:pt x="296749" y="139383"/>
                    <a:pt x="296653" y="138928"/>
                  </a:cubicBezTo>
                  <a:cubicBezTo>
                    <a:pt x="295959" y="135646"/>
                    <a:pt x="295432" y="132341"/>
                    <a:pt x="295073" y="129012"/>
                  </a:cubicBezTo>
                  <a:cubicBezTo>
                    <a:pt x="294689" y="125682"/>
                    <a:pt x="294474" y="122329"/>
                    <a:pt x="294426" y="118999"/>
                  </a:cubicBezTo>
                  <a:cubicBezTo>
                    <a:pt x="294354" y="115143"/>
                    <a:pt x="294546" y="111263"/>
                    <a:pt x="294905" y="107383"/>
                  </a:cubicBezTo>
                  <a:cubicBezTo>
                    <a:pt x="295240" y="103526"/>
                    <a:pt x="295767" y="99670"/>
                    <a:pt x="296414" y="95814"/>
                  </a:cubicBezTo>
                  <a:cubicBezTo>
                    <a:pt x="297180" y="91191"/>
                    <a:pt x="298114" y="86568"/>
                    <a:pt x="299168" y="81993"/>
                  </a:cubicBezTo>
                  <a:cubicBezTo>
                    <a:pt x="300773" y="75023"/>
                    <a:pt x="302593" y="68101"/>
                    <a:pt x="304413" y="61346"/>
                  </a:cubicBezTo>
                  <a:cubicBezTo>
                    <a:pt x="304653" y="60508"/>
                    <a:pt x="304150" y="59622"/>
                    <a:pt x="303312" y="59382"/>
                  </a:cubicBezTo>
                  <a:cubicBezTo>
                    <a:pt x="302473" y="59143"/>
                    <a:pt x="301587" y="59646"/>
                    <a:pt x="301348" y="60484"/>
                  </a:cubicBezTo>
                  <a:cubicBezTo>
                    <a:pt x="299288" y="67215"/>
                    <a:pt x="297156" y="74089"/>
                    <a:pt x="295336" y="81059"/>
                  </a:cubicBezTo>
                  <a:cubicBezTo>
                    <a:pt x="294115" y="85682"/>
                    <a:pt x="293037" y="90376"/>
                    <a:pt x="292199" y="95095"/>
                  </a:cubicBezTo>
                  <a:cubicBezTo>
                    <a:pt x="291504" y="99047"/>
                    <a:pt x="290977" y="103047"/>
                    <a:pt x="290666" y="107023"/>
                  </a:cubicBezTo>
                  <a:cubicBezTo>
                    <a:pt x="290354" y="111071"/>
                    <a:pt x="290282" y="115095"/>
                    <a:pt x="290450" y="119119"/>
                  </a:cubicBezTo>
                  <a:cubicBezTo>
                    <a:pt x="290594" y="122568"/>
                    <a:pt x="290929" y="126041"/>
                    <a:pt x="291408" y="129467"/>
                  </a:cubicBezTo>
                  <a:cubicBezTo>
                    <a:pt x="291911" y="132916"/>
                    <a:pt x="292582" y="136317"/>
                    <a:pt x="293420" y="139670"/>
                  </a:cubicBezTo>
                  <a:cubicBezTo>
                    <a:pt x="293612" y="140365"/>
                    <a:pt x="295073" y="143479"/>
                    <a:pt x="295528" y="145179"/>
                  </a:cubicBezTo>
                  <a:cubicBezTo>
                    <a:pt x="293564" y="147718"/>
                    <a:pt x="291552" y="150257"/>
                    <a:pt x="289588" y="152820"/>
                  </a:cubicBezTo>
                  <a:cubicBezTo>
                    <a:pt x="286163" y="157299"/>
                    <a:pt x="282810" y="161826"/>
                    <a:pt x="279457" y="166377"/>
                  </a:cubicBezTo>
                  <a:cubicBezTo>
                    <a:pt x="279409" y="166257"/>
                    <a:pt x="279361" y="166162"/>
                    <a:pt x="279289" y="166066"/>
                  </a:cubicBezTo>
                  <a:cubicBezTo>
                    <a:pt x="279265" y="165419"/>
                    <a:pt x="279337" y="164581"/>
                    <a:pt x="279265" y="164198"/>
                  </a:cubicBezTo>
                  <a:cubicBezTo>
                    <a:pt x="279050" y="163000"/>
                    <a:pt x="278834" y="161778"/>
                    <a:pt x="278571" y="160581"/>
                  </a:cubicBezTo>
                  <a:cubicBezTo>
                    <a:pt x="278403" y="159742"/>
                    <a:pt x="278211" y="158928"/>
                    <a:pt x="277996" y="158114"/>
                  </a:cubicBezTo>
                  <a:cubicBezTo>
                    <a:pt x="276990" y="154329"/>
                    <a:pt x="275984" y="150545"/>
                    <a:pt x="275074" y="146760"/>
                  </a:cubicBezTo>
                  <a:cubicBezTo>
                    <a:pt x="274451" y="144245"/>
                    <a:pt x="273876" y="141730"/>
                    <a:pt x="273373" y="139191"/>
                  </a:cubicBezTo>
                  <a:cubicBezTo>
                    <a:pt x="272343" y="134065"/>
                    <a:pt x="271577" y="128509"/>
                    <a:pt x="271050" y="122832"/>
                  </a:cubicBezTo>
                  <a:cubicBezTo>
                    <a:pt x="270523" y="117395"/>
                    <a:pt x="270260" y="111838"/>
                    <a:pt x="270427" y="106353"/>
                  </a:cubicBezTo>
                  <a:cubicBezTo>
                    <a:pt x="270643" y="98832"/>
                    <a:pt x="271601" y="91478"/>
                    <a:pt x="273733" y="84796"/>
                  </a:cubicBezTo>
                  <a:cubicBezTo>
                    <a:pt x="273996" y="83957"/>
                    <a:pt x="273565" y="83071"/>
                    <a:pt x="272727" y="82784"/>
                  </a:cubicBezTo>
                  <a:cubicBezTo>
                    <a:pt x="271912" y="82496"/>
                    <a:pt x="271002" y="82951"/>
                    <a:pt x="270715" y="83766"/>
                  </a:cubicBezTo>
                  <a:cubicBezTo>
                    <a:pt x="267649" y="92341"/>
                    <a:pt x="266308" y="102089"/>
                    <a:pt x="266260" y="111862"/>
                  </a:cubicBezTo>
                  <a:cubicBezTo>
                    <a:pt x="266236" y="115670"/>
                    <a:pt x="266404" y="119479"/>
                    <a:pt x="266763" y="123239"/>
                  </a:cubicBezTo>
                  <a:cubicBezTo>
                    <a:pt x="267290" y="129083"/>
                    <a:pt x="268296" y="134760"/>
                    <a:pt x="269445" y="140030"/>
                  </a:cubicBezTo>
                  <a:cubicBezTo>
                    <a:pt x="270020" y="142616"/>
                    <a:pt x="270667" y="145179"/>
                    <a:pt x="271361" y="147718"/>
                  </a:cubicBezTo>
                  <a:cubicBezTo>
                    <a:pt x="272415" y="151503"/>
                    <a:pt x="273589" y="155263"/>
                    <a:pt x="274715" y="159024"/>
                  </a:cubicBezTo>
                  <a:cubicBezTo>
                    <a:pt x="274954" y="159790"/>
                    <a:pt x="275170" y="160557"/>
                    <a:pt x="275361" y="161299"/>
                  </a:cubicBezTo>
                  <a:cubicBezTo>
                    <a:pt x="275649" y="162497"/>
                    <a:pt x="275912" y="163671"/>
                    <a:pt x="276176" y="164844"/>
                  </a:cubicBezTo>
                  <a:cubicBezTo>
                    <a:pt x="276319" y="165443"/>
                    <a:pt x="276439" y="166904"/>
                    <a:pt x="276511" y="167311"/>
                  </a:cubicBezTo>
                  <a:cubicBezTo>
                    <a:pt x="276583" y="167719"/>
                    <a:pt x="276750" y="167958"/>
                    <a:pt x="276822" y="168054"/>
                  </a:cubicBezTo>
                  <a:cubicBezTo>
                    <a:pt x="277086" y="168413"/>
                    <a:pt x="277421" y="168581"/>
                    <a:pt x="277684" y="168629"/>
                  </a:cubicBezTo>
                  <a:cubicBezTo>
                    <a:pt x="277708" y="168629"/>
                    <a:pt x="277756" y="168605"/>
                    <a:pt x="277780" y="168605"/>
                  </a:cubicBezTo>
                  <a:cubicBezTo>
                    <a:pt x="277349" y="169204"/>
                    <a:pt x="276870" y="169802"/>
                    <a:pt x="276439" y="170401"/>
                  </a:cubicBezTo>
                  <a:lnTo>
                    <a:pt x="265709" y="185587"/>
                  </a:lnTo>
                  <a:lnTo>
                    <a:pt x="261997" y="190497"/>
                  </a:lnTo>
                  <a:cubicBezTo>
                    <a:pt x="261638" y="190952"/>
                    <a:pt x="260656" y="191479"/>
                    <a:pt x="260129" y="191934"/>
                  </a:cubicBezTo>
                  <a:cubicBezTo>
                    <a:pt x="259458" y="192533"/>
                    <a:pt x="259242" y="193228"/>
                    <a:pt x="259266" y="193683"/>
                  </a:cubicBezTo>
                  <a:cubicBezTo>
                    <a:pt x="259290" y="194234"/>
                    <a:pt x="259506" y="194880"/>
                    <a:pt x="260392" y="195264"/>
                  </a:cubicBezTo>
                  <a:cubicBezTo>
                    <a:pt x="261159" y="195623"/>
                    <a:pt x="262069" y="195264"/>
                    <a:pt x="262404" y="194497"/>
                  </a:cubicBezTo>
                  <a:close/>
                  <a:moveTo>
                    <a:pt x="279289" y="166281"/>
                  </a:moveTo>
                  <a:cubicBezTo>
                    <a:pt x="279337" y="166305"/>
                    <a:pt x="279385" y="166353"/>
                    <a:pt x="279409" y="166401"/>
                  </a:cubicBezTo>
                  <a:cubicBezTo>
                    <a:pt x="279385" y="166425"/>
                    <a:pt x="279385" y="166449"/>
                    <a:pt x="279361" y="166449"/>
                  </a:cubicBezTo>
                  <a:cubicBezTo>
                    <a:pt x="279337" y="166401"/>
                    <a:pt x="279289" y="166401"/>
                    <a:pt x="279289" y="166281"/>
                  </a:cubicBezTo>
                  <a:close/>
                  <a:moveTo>
                    <a:pt x="399186" y="35382"/>
                  </a:moveTo>
                  <a:cubicBezTo>
                    <a:pt x="398755" y="34783"/>
                    <a:pt x="398851" y="33969"/>
                    <a:pt x="399378" y="33466"/>
                  </a:cubicBezTo>
                  <a:lnTo>
                    <a:pt x="399354" y="33442"/>
                  </a:lnTo>
                  <a:lnTo>
                    <a:pt x="399378" y="33442"/>
                  </a:lnTo>
                  <a:cubicBezTo>
                    <a:pt x="399450" y="33394"/>
                    <a:pt x="399521" y="33322"/>
                    <a:pt x="399593" y="33274"/>
                  </a:cubicBezTo>
                  <a:lnTo>
                    <a:pt x="399569" y="33226"/>
                  </a:lnTo>
                  <a:cubicBezTo>
                    <a:pt x="400096" y="32699"/>
                    <a:pt x="400935" y="32627"/>
                    <a:pt x="401581" y="33082"/>
                  </a:cubicBezTo>
                  <a:cubicBezTo>
                    <a:pt x="402276" y="33585"/>
                    <a:pt x="402443" y="34591"/>
                    <a:pt x="401940" y="35286"/>
                  </a:cubicBezTo>
                  <a:cubicBezTo>
                    <a:pt x="402396" y="35741"/>
                    <a:pt x="401605" y="35118"/>
                    <a:pt x="401988" y="35597"/>
                  </a:cubicBezTo>
                  <a:cubicBezTo>
                    <a:pt x="402132" y="35789"/>
                    <a:pt x="401845" y="35526"/>
                    <a:pt x="401988" y="35717"/>
                  </a:cubicBezTo>
                  <a:cubicBezTo>
                    <a:pt x="402228" y="36053"/>
                    <a:pt x="401773" y="35597"/>
                    <a:pt x="401940" y="35957"/>
                  </a:cubicBezTo>
                  <a:cubicBezTo>
                    <a:pt x="402036" y="36172"/>
                    <a:pt x="401893" y="35933"/>
                    <a:pt x="401869" y="36148"/>
                  </a:cubicBezTo>
                  <a:cubicBezTo>
                    <a:pt x="401869" y="36196"/>
                    <a:pt x="401821" y="36220"/>
                    <a:pt x="401797" y="36220"/>
                  </a:cubicBezTo>
                  <a:cubicBezTo>
                    <a:pt x="401629" y="36244"/>
                    <a:pt x="401749" y="36316"/>
                    <a:pt x="401629" y="36196"/>
                  </a:cubicBezTo>
                  <a:cubicBezTo>
                    <a:pt x="400958" y="35597"/>
                    <a:pt x="401964" y="36484"/>
                    <a:pt x="401294" y="35813"/>
                  </a:cubicBezTo>
                  <a:cubicBezTo>
                    <a:pt x="400599" y="36268"/>
                    <a:pt x="399641" y="36100"/>
                    <a:pt x="399186" y="35382"/>
                  </a:cubicBezTo>
                  <a:close/>
                  <a:moveTo>
                    <a:pt x="399402" y="33394"/>
                  </a:moveTo>
                  <a:lnTo>
                    <a:pt x="399378" y="33442"/>
                  </a:lnTo>
                  <a:cubicBezTo>
                    <a:pt x="399306" y="33394"/>
                    <a:pt x="399210" y="33298"/>
                    <a:pt x="399330" y="33370"/>
                  </a:cubicBezTo>
                  <a:cubicBezTo>
                    <a:pt x="399354" y="33394"/>
                    <a:pt x="399378" y="33394"/>
                    <a:pt x="399402" y="33394"/>
                  </a:cubicBezTo>
                  <a:close/>
                  <a:moveTo>
                    <a:pt x="399402" y="33418"/>
                  </a:moveTo>
                  <a:lnTo>
                    <a:pt x="399402" y="33418"/>
                  </a:lnTo>
                  <a:lnTo>
                    <a:pt x="399402" y="33370"/>
                  </a:lnTo>
                  <a:cubicBezTo>
                    <a:pt x="399354" y="33274"/>
                    <a:pt x="399018" y="33011"/>
                    <a:pt x="399258" y="33154"/>
                  </a:cubicBezTo>
                  <a:cubicBezTo>
                    <a:pt x="399474" y="33298"/>
                    <a:pt x="399066" y="32891"/>
                    <a:pt x="399258" y="33035"/>
                  </a:cubicBezTo>
                  <a:cubicBezTo>
                    <a:pt x="399378" y="33130"/>
                    <a:pt x="399114" y="32867"/>
                    <a:pt x="399258" y="32939"/>
                  </a:cubicBezTo>
                  <a:cubicBezTo>
                    <a:pt x="399426" y="33035"/>
                    <a:pt x="399162" y="32843"/>
                    <a:pt x="399306" y="32723"/>
                  </a:cubicBezTo>
                  <a:cubicBezTo>
                    <a:pt x="399474" y="32603"/>
                    <a:pt x="399258" y="32891"/>
                    <a:pt x="399450" y="32843"/>
                  </a:cubicBezTo>
                  <a:lnTo>
                    <a:pt x="399545" y="32795"/>
                  </a:lnTo>
                  <a:cubicBezTo>
                    <a:pt x="399497" y="32891"/>
                    <a:pt x="399497" y="33035"/>
                    <a:pt x="399569" y="33226"/>
                  </a:cubicBezTo>
                  <a:lnTo>
                    <a:pt x="399450" y="33322"/>
                  </a:lnTo>
                  <a:lnTo>
                    <a:pt x="399402" y="33418"/>
                  </a:lnTo>
                  <a:cubicBezTo>
                    <a:pt x="399426" y="33418"/>
                    <a:pt x="399426" y="33418"/>
                    <a:pt x="399402" y="33418"/>
                  </a:cubicBezTo>
                  <a:close/>
                  <a:moveTo>
                    <a:pt x="208563" y="291313"/>
                  </a:moveTo>
                  <a:cubicBezTo>
                    <a:pt x="209784" y="290474"/>
                    <a:pt x="210958" y="289612"/>
                    <a:pt x="212155" y="288726"/>
                  </a:cubicBezTo>
                  <a:cubicBezTo>
                    <a:pt x="213904" y="287432"/>
                    <a:pt x="215628" y="286091"/>
                    <a:pt x="217305" y="284702"/>
                  </a:cubicBezTo>
                  <a:cubicBezTo>
                    <a:pt x="218957" y="283312"/>
                    <a:pt x="220586" y="281851"/>
                    <a:pt x="222167" y="280366"/>
                  </a:cubicBezTo>
                  <a:cubicBezTo>
                    <a:pt x="226885" y="275887"/>
                    <a:pt x="231244" y="271025"/>
                    <a:pt x="235507" y="266187"/>
                  </a:cubicBezTo>
                  <a:cubicBezTo>
                    <a:pt x="236106" y="265540"/>
                    <a:pt x="236082" y="264534"/>
                    <a:pt x="235435" y="263935"/>
                  </a:cubicBezTo>
                  <a:cubicBezTo>
                    <a:pt x="234789" y="263336"/>
                    <a:pt x="233783" y="263384"/>
                    <a:pt x="233184" y="264031"/>
                  </a:cubicBezTo>
                  <a:cubicBezTo>
                    <a:pt x="229448" y="267791"/>
                    <a:pt x="225592" y="271480"/>
                    <a:pt x="221640" y="275097"/>
                  </a:cubicBezTo>
                  <a:cubicBezTo>
                    <a:pt x="219700" y="276893"/>
                    <a:pt x="217712" y="278666"/>
                    <a:pt x="215724" y="280414"/>
                  </a:cubicBezTo>
                  <a:cubicBezTo>
                    <a:pt x="213736" y="282139"/>
                    <a:pt x="211748" y="283887"/>
                    <a:pt x="209689" y="285540"/>
                  </a:cubicBezTo>
                  <a:lnTo>
                    <a:pt x="201114" y="292223"/>
                  </a:lnTo>
                  <a:cubicBezTo>
                    <a:pt x="200132" y="292965"/>
                    <a:pt x="197593" y="294690"/>
                    <a:pt x="196971" y="295241"/>
                  </a:cubicBezTo>
                  <a:cubicBezTo>
                    <a:pt x="196468" y="295720"/>
                    <a:pt x="196348" y="296175"/>
                    <a:pt x="196324" y="296343"/>
                  </a:cubicBezTo>
                  <a:cubicBezTo>
                    <a:pt x="196228" y="297157"/>
                    <a:pt x="196492" y="297756"/>
                    <a:pt x="197306" y="298019"/>
                  </a:cubicBezTo>
                  <a:cubicBezTo>
                    <a:pt x="197450" y="298067"/>
                    <a:pt x="197929" y="298259"/>
                    <a:pt x="198743" y="297899"/>
                  </a:cubicBezTo>
                  <a:cubicBezTo>
                    <a:pt x="199246" y="297708"/>
                    <a:pt x="199581" y="297253"/>
                    <a:pt x="199677" y="296774"/>
                  </a:cubicBezTo>
                  <a:cubicBezTo>
                    <a:pt x="200683" y="296151"/>
                    <a:pt x="202455" y="295432"/>
                    <a:pt x="203102" y="295001"/>
                  </a:cubicBezTo>
                  <a:cubicBezTo>
                    <a:pt x="204922" y="293780"/>
                    <a:pt x="206767" y="292558"/>
                    <a:pt x="208563" y="291313"/>
                  </a:cubicBezTo>
                  <a:close/>
                  <a:moveTo>
                    <a:pt x="197522" y="295121"/>
                  </a:moveTo>
                  <a:cubicBezTo>
                    <a:pt x="197522" y="295121"/>
                    <a:pt x="197570" y="295097"/>
                    <a:pt x="197593" y="295097"/>
                  </a:cubicBezTo>
                  <a:cubicBezTo>
                    <a:pt x="197737" y="295025"/>
                    <a:pt x="197881" y="295001"/>
                    <a:pt x="198001" y="294977"/>
                  </a:cubicBezTo>
                  <a:cubicBezTo>
                    <a:pt x="197737" y="294882"/>
                    <a:pt x="197426" y="294810"/>
                    <a:pt x="197522" y="295121"/>
                  </a:cubicBezTo>
                  <a:close/>
                  <a:moveTo>
                    <a:pt x="206791" y="198138"/>
                  </a:moveTo>
                  <a:cubicBezTo>
                    <a:pt x="211126" y="199887"/>
                    <a:pt x="215293" y="201875"/>
                    <a:pt x="219221" y="204054"/>
                  </a:cubicBezTo>
                  <a:cubicBezTo>
                    <a:pt x="219963" y="204437"/>
                    <a:pt x="220251" y="205348"/>
                    <a:pt x="219868" y="206090"/>
                  </a:cubicBezTo>
                  <a:cubicBezTo>
                    <a:pt x="219484" y="206833"/>
                    <a:pt x="218574" y="207144"/>
                    <a:pt x="217808" y="206761"/>
                  </a:cubicBezTo>
                  <a:cubicBezTo>
                    <a:pt x="213880" y="204869"/>
                    <a:pt x="209736" y="203216"/>
                    <a:pt x="205449" y="201731"/>
                  </a:cubicBezTo>
                  <a:cubicBezTo>
                    <a:pt x="201282" y="200270"/>
                    <a:pt x="196971" y="199024"/>
                    <a:pt x="192660" y="197898"/>
                  </a:cubicBezTo>
                  <a:cubicBezTo>
                    <a:pt x="189211" y="196988"/>
                    <a:pt x="185738" y="196126"/>
                    <a:pt x="182265" y="195383"/>
                  </a:cubicBezTo>
                  <a:cubicBezTo>
                    <a:pt x="176900" y="194234"/>
                    <a:pt x="171583" y="193300"/>
                    <a:pt x="166434" y="192701"/>
                  </a:cubicBezTo>
                  <a:cubicBezTo>
                    <a:pt x="165571" y="192629"/>
                    <a:pt x="164925" y="191862"/>
                    <a:pt x="164997" y="191000"/>
                  </a:cubicBezTo>
                  <a:cubicBezTo>
                    <a:pt x="165068" y="190114"/>
                    <a:pt x="165835" y="189467"/>
                    <a:pt x="166697" y="189539"/>
                  </a:cubicBezTo>
                  <a:cubicBezTo>
                    <a:pt x="171990" y="189850"/>
                    <a:pt x="177499" y="190401"/>
                    <a:pt x="183055" y="191383"/>
                  </a:cubicBezTo>
                  <a:cubicBezTo>
                    <a:pt x="186624" y="192006"/>
                    <a:pt x="190217" y="192773"/>
                    <a:pt x="193785" y="193755"/>
                  </a:cubicBezTo>
                  <a:cubicBezTo>
                    <a:pt x="198216" y="194952"/>
                    <a:pt x="202575" y="196461"/>
                    <a:pt x="206791" y="198138"/>
                  </a:cubicBezTo>
                  <a:close/>
                  <a:moveTo>
                    <a:pt x="230957" y="227887"/>
                  </a:moveTo>
                  <a:cubicBezTo>
                    <a:pt x="231005" y="227911"/>
                    <a:pt x="231076" y="227935"/>
                    <a:pt x="231124" y="227959"/>
                  </a:cubicBezTo>
                  <a:cubicBezTo>
                    <a:pt x="231100" y="228031"/>
                    <a:pt x="231005" y="227983"/>
                    <a:pt x="230909" y="227887"/>
                  </a:cubicBezTo>
                  <a:lnTo>
                    <a:pt x="230957" y="227887"/>
                  </a:lnTo>
                  <a:close/>
                  <a:moveTo>
                    <a:pt x="217760" y="232246"/>
                  </a:moveTo>
                  <a:cubicBezTo>
                    <a:pt x="218838" y="231911"/>
                    <a:pt x="226957" y="228629"/>
                    <a:pt x="230430" y="228007"/>
                  </a:cubicBezTo>
                  <a:cubicBezTo>
                    <a:pt x="230574" y="227983"/>
                    <a:pt x="230765" y="227935"/>
                    <a:pt x="230909" y="227887"/>
                  </a:cubicBezTo>
                  <a:cubicBezTo>
                    <a:pt x="230813" y="227839"/>
                    <a:pt x="230741" y="227767"/>
                    <a:pt x="230693" y="227719"/>
                  </a:cubicBezTo>
                  <a:cubicBezTo>
                    <a:pt x="230789" y="227791"/>
                    <a:pt x="230861" y="227839"/>
                    <a:pt x="230957" y="227887"/>
                  </a:cubicBezTo>
                  <a:cubicBezTo>
                    <a:pt x="231076" y="227863"/>
                    <a:pt x="231148" y="227863"/>
                    <a:pt x="231124" y="227935"/>
                  </a:cubicBezTo>
                  <a:lnTo>
                    <a:pt x="231124" y="227959"/>
                  </a:lnTo>
                  <a:cubicBezTo>
                    <a:pt x="231723" y="228174"/>
                    <a:pt x="232418" y="228007"/>
                    <a:pt x="232849" y="227480"/>
                  </a:cubicBezTo>
                  <a:cubicBezTo>
                    <a:pt x="233352" y="226809"/>
                    <a:pt x="233256" y="225851"/>
                    <a:pt x="232585" y="225324"/>
                  </a:cubicBezTo>
                  <a:cubicBezTo>
                    <a:pt x="232298" y="225108"/>
                    <a:pt x="231795" y="224893"/>
                    <a:pt x="231053" y="224893"/>
                  </a:cubicBezTo>
                  <a:cubicBezTo>
                    <a:pt x="230430" y="224893"/>
                    <a:pt x="229472" y="225060"/>
                    <a:pt x="228322" y="225348"/>
                  </a:cubicBezTo>
                  <a:cubicBezTo>
                    <a:pt x="224346" y="226330"/>
                    <a:pt x="217808" y="228845"/>
                    <a:pt x="216850" y="229108"/>
                  </a:cubicBezTo>
                  <a:cubicBezTo>
                    <a:pt x="215676" y="229444"/>
                    <a:pt x="214503" y="229851"/>
                    <a:pt x="213329" y="230186"/>
                  </a:cubicBezTo>
                  <a:cubicBezTo>
                    <a:pt x="213449" y="229995"/>
                    <a:pt x="213736" y="229803"/>
                    <a:pt x="213760" y="229659"/>
                  </a:cubicBezTo>
                  <a:cubicBezTo>
                    <a:pt x="213880" y="229180"/>
                    <a:pt x="213784" y="228701"/>
                    <a:pt x="213425" y="228246"/>
                  </a:cubicBezTo>
                  <a:cubicBezTo>
                    <a:pt x="213257" y="228007"/>
                    <a:pt x="212802" y="227695"/>
                    <a:pt x="212108" y="227480"/>
                  </a:cubicBezTo>
                  <a:cubicBezTo>
                    <a:pt x="211413" y="227264"/>
                    <a:pt x="210311" y="227072"/>
                    <a:pt x="209784" y="226881"/>
                  </a:cubicBezTo>
                  <a:lnTo>
                    <a:pt x="203390" y="224557"/>
                  </a:lnTo>
                  <a:lnTo>
                    <a:pt x="187079" y="218593"/>
                  </a:lnTo>
                  <a:cubicBezTo>
                    <a:pt x="182792" y="217156"/>
                    <a:pt x="178505" y="215791"/>
                    <a:pt x="174170" y="214569"/>
                  </a:cubicBezTo>
                  <a:cubicBezTo>
                    <a:pt x="169835" y="213348"/>
                    <a:pt x="165452" y="212270"/>
                    <a:pt x="161045" y="211336"/>
                  </a:cubicBezTo>
                  <a:cubicBezTo>
                    <a:pt x="152255" y="209420"/>
                    <a:pt x="143369" y="208030"/>
                    <a:pt x="134388" y="207000"/>
                  </a:cubicBezTo>
                  <a:cubicBezTo>
                    <a:pt x="133525" y="206881"/>
                    <a:pt x="132711" y="207479"/>
                    <a:pt x="132591" y="208342"/>
                  </a:cubicBezTo>
                  <a:cubicBezTo>
                    <a:pt x="132496" y="209228"/>
                    <a:pt x="133094" y="210018"/>
                    <a:pt x="133957" y="210138"/>
                  </a:cubicBezTo>
                  <a:cubicBezTo>
                    <a:pt x="142794" y="211503"/>
                    <a:pt x="151488" y="213300"/>
                    <a:pt x="160135" y="215384"/>
                  </a:cubicBezTo>
                  <a:cubicBezTo>
                    <a:pt x="164446" y="216414"/>
                    <a:pt x="168733" y="217539"/>
                    <a:pt x="173020" y="218713"/>
                  </a:cubicBezTo>
                  <a:cubicBezTo>
                    <a:pt x="177307" y="219887"/>
                    <a:pt x="181570" y="221108"/>
                    <a:pt x="185810" y="222450"/>
                  </a:cubicBezTo>
                  <a:lnTo>
                    <a:pt x="202288" y="227839"/>
                  </a:lnTo>
                  <a:lnTo>
                    <a:pt x="208683" y="229875"/>
                  </a:lnTo>
                  <a:cubicBezTo>
                    <a:pt x="209114" y="230019"/>
                    <a:pt x="210215" y="230258"/>
                    <a:pt x="210886" y="230378"/>
                  </a:cubicBezTo>
                  <a:cubicBezTo>
                    <a:pt x="211126" y="230713"/>
                    <a:pt x="211557" y="230546"/>
                    <a:pt x="211940" y="230617"/>
                  </a:cubicBezTo>
                  <a:cubicBezTo>
                    <a:pt x="205976" y="232366"/>
                    <a:pt x="200036" y="234138"/>
                    <a:pt x="194145" y="236078"/>
                  </a:cubicBezTo>
                  <a:cubicBezTo>
                    <a:pt x="186624" y="238546"/>
                    <a:pt x="179151" y="241156"/>
                    <a:pt x="171703" y="243863"/>
                  </a:cubicBezTo>
                  <a:cubicBezTo>
                    <a:pt x="151465" y="251240"/>
                    <a:pt x="131035" y="258618"/>
                    <a:pt x="110533" y="266019"/>
                  </a:cubicBezTo>
                  <a:cubicBezTo>
                    <a:pt x="107659" y="267049"/>
                    <a:pt x="104785" y="268055"/>
                    <a:pt x="101935" y="269085"/>
                  </a:cubicBezTo>
                  <a:cubicBezTo>
                    <a:pt x="101911" y="269061"/>
                    <a:pt x="101935" y="269037"/>
                    <a:pt x="101887" y="269013"/>
                  </a:cubicBezTo>
                  <a:cubicBezTo>
                    <a:pt x="101048" y="268318"/>
                    <a:pt x="96857" y="266690"/>
                    <a:pt x="95133" y="266091"/>
                  </a:cubicBezTo>
                  <a:cubicBezTo>
                    <a:pt x="93169" y="265420"/>
                    <a:pt x="91205" y="264797"/>
                    <a:pt x="89217" y="264199"/>
                  </a:cubicBezTo>
                  <a:cubicBezTo>
                    <a:pt x="87229" y="263600"/>
                    <a:pt x="85241" y="263049"/>
                    <a:pt x="83229" y="262546"/>
                  </a:cubicBezTo>
                  <a:cubicBezTo>
                    <a:pt x="79277" y="261564"/>
                    <a:pt x="75301" y="260678"/>
                    <a:pt x="71278" y="259959"/>
                  </a:cubicBezTo>
                  <a:cubicBezTo>
                    <a:pt x="68619" y="259480"/>
                    <a:pt x="65937" y="259073"/>
                    <a:pt x="63230" y="258737"/>
                  </a:cubicBezTo>
                  <a:cubicBezTo>
                    <a:pt x="56500" y="257899"/>
                    <a:pt x="49722" y="257396"/>
                    <a:pt x="42992" y="257085"/>
                  </a:cubicBezTo>
                  <a:cubicBezTo>
                    <a:pt x="42106" y="257013"/>
                    <a:pt x="41363" y="257683"/>
                    <a:pt x="41291" y="258546"/>
                  </a:cubicBezTo>
                  <a:cubicBezTo>
                    <a:pt x="41220" y="259432"/>
                    <a:pt x="41890" y="260198"/>
                    <a:pt x="42752" y="260246"/>
                  </a:cubicBezTo>
                  <a:cubicBezTo>
                    <a:pt x="49387" y="260893"/>
                    <a:pt x="56021" y="261803"/>
                    <a:pt x="62655" y="262857"/>
                  </a:cubicBezTo>
                  <a:cubicBezTo>
                    <a:pt x="65290" y="263288"/>
                    <a:pt x="67925" y="263743"/>
                    <a:pt x="70535" y="264199"/>
                  </a:cubicBezTo>
                  <a:cubicBezTo>
                    <a:pt x="74487" y="264893"/>
                    <a:pt x="78439" y="265588"/>
                    <a:pt x="82319" y="266450"/>
                  </a:cubicBezTo>
                  <a:cubicBezTo>
                    <a:pt x="84307" y="266857"/>
                    <a:pt x="86271" y="267336"/>
                    <a:pt x="88211" y="267815"/>
                  </a:cubicBezTo>
                  <a:cubicBezTo>
                    <a:pt x="90199" y="268318"/>
                    <a:pt x="92139" y="268845"/>
                    <a:pt x="94103" y="269396"/>
                  </a:cubicBezTo>
                  <a:cubicBezTo>
                    <a:pt x="94917" y="269636"/>
                    <a:pt x="96737" y="270019"/>
                    <a:pt x="98150" y="270450"/>
                  </a:cubicBezTo>
                  <a:cubicBezTo>
                    <a:pt x="88666" y="273851"/>
                    <a:pt x="79181" y="277277"/>
                    <a:pt x="69697" y="280606"/>
                  </a:cubicBezTo>
                  <a:cubicBezTo>
                    <a:pt x="46848" y="288606"/>
                    <a:pt x="23975" y="296343"/>
                    <a:pt x="1126" y="303361"/>
                  </a:cubicBezTo>
                  <a:cubicBezTo>
                    <a:pt x="288" y="303624"/>
                    <a:pt x="-191" y="304510"/>
                    <a:pt x="72" y="305349"/>
                  </a:cubicBezTo>
                  <a:cubicBezTo>
                    <a:pt x="312" y="306187"/>
                    <a:pt x="1198" y="306666"/>
                    <a:pt x="2036" y="306403"/>
                  </a:cubicBezTo>
                  <a:cubicBezTo>
                    <a:pt x="25029" y="299648"/>
                    <a:pt x="48070" y="292271"/>
                    <a:pt x="71014" y="284438"/>
                  </a:cubicBezTo>
                  <a:cubicBezTo>
                    <a:pt x="84714" y="279792"/>
                    <a:pt x="98390" y="274977"/>
                    <a:pt x="111994" y="270067"/>
                  </a:cubicBezTo>
                  <a:cubicBezTo>
                    <a:pt x="116712" y="268366"/>
                    <a:pt x="121359" y="266594"/>
                    <a:pt x="126053" y="264869"/>
                  </a:cubicBezTo>
                  <a:cubicBezTo>
                    <a:pt x="120951" y="269875"/>
                    <a:pt x="115634" y="274618"/>
                    <a:pt x="110150" y="279193"/>
                  </a:cubicBezTo>
                  <a:cubicBezTo>
                    <a:pt x="106725" y="282067"/>
                    <a:pt x="103252" y="284869"/>
                    <a:pt x="99755" y="287672"/>
                  </a:cubicBezTo>
                  <a:cubicBezTo>
                    <a:pt x="94486" y="291887"/>
                    <a:pt x="89193" y="296055"/>
                    <a:pt x="83828" y="300079"/>
                  </a:cubicBezTo>
                  <a:cubicBezTo>
                    <a:pt x="82894" y="300798"/>
                    <a:pt x="78535" y="304654"/>
                    <a:pt x="74487" y="307648"/>
                  </a:cubicBezTo>
                  <a:cubicBezTo>
                    <a:pt x="72835" y="308870"/>
                    <a:pt x="71278" y="309947"/>
                    <a:pt x="70032" y="310570"/>
                  </a:cubicBezTo>
                  <a:cubicBezTo>
                    <a:pt x="69529" y="310834"/>
                    <a:pt x="68835" y="311361"/>
                    <a:pt x="68811" y="311049"/>
                  </a:cubicBezTo>
                  <a:cubicBezTo>
                    <a:pt x="68068" y="310834"/>
                    <a:pt x="67278" y="311193"/>
                    <a:pt x="66991" y="311912"/>
                  </a:cubicBezTo>
                  <a:cubicBezTo>
                    <a:pt x="66655" y="312702"/>
                    <a:pt x="67038" y="313588"/>
                    <a:pt x="67805" y="313900"/>
                  </a:cubicBezTo>
                  <a:cubicBezTo>
                    <a:pt x="68236" y="314091"/>
                    <a:pt x="68787" y="314163"/>
                    <a:pt x="69457" y="314043"/>
                  </a:cubicBezTo>
                  <a:cubicBezTo>
                    <a:pt x="70320" y="313924"/>
                    <a:pt x="71541" y="313421"/>
                    <a:pt x="72930" y="312630"/>
                  </a:cubicBezTo>
                  <a:cubicBezTo>
                    <a:pt x="77673" y="309995"/>
                    <a:pt x="84858" y="304079"/>
                    <a:pt x="86103" y="303193"/>
                  </a:cubicBezTo>
                  <a:cubicBezTo>
                    <a:pt x="90702" y="299911"/>
                    <a:pt x="95300" y="296606"/>
                    <a:pt x="99755" y="293133"/>
                  </a:cubicBezTo>
                  <a:cubicBezTo>
                    <a:pt x="102749" y="290833"/>
                    <a:pt x="105671" y="288438"/>
                    <a:pt x="108545" y="285995"/>
                  </a:cubicBezTo>
                  <a:cubicBezTo>
                    <a:pt x="115754" y="279863"/>
                    <a:pt x="122580" y="273324"/>
                    <a:pt x="129047" y="266450"/>
                  </a:cubicBezTo>
                  <a:cubicBezTo>
                    <a:pt x="129645" y="265827"/>
                    <a:pt x="129645" y="264821"/>
                    <a:pt x="129023" y="264199"/>
                  </a:cubicBezTo>
                  <a:cubicBezTo>
                    <a:pt x="128687" y="263887"/>
                    <a:pt x="128256" y="264199"/>
                    <a:pt x="127825" y="264222"/>
                  </a:cubicBezTo>
                  <a:cubicBezTo>
                    <a:pt x="142962" y="258666"/>
                    <a:pt x="158099" y="253037"/>
                    <a:pt x="173044" y="247480"/>
                  </a:cubicBezTo>
                  <a:cubicBezTo>
                    <a:pt x="180421" y="244701"/>
                    <a:pt x="187822" y="242019"/>
                    <a:pt x="195270" y="239456"/>
                  </a:cubicBezTo>
                  <a:cubicBezTo>
                    <a:pt x="202719" y="236893"/>
                    <a:pt x="210192" y="234474"/>
                    <a:pt x="217760" y="232246"/>
                  </a:cubicBezTo>
                  <a:close/>
                  <a:moveTo>
                    <a:pt x="100641" y="268989"/>
                  </a:moveTo>
                  <a:cubicBezTo>
                    <a:pt x="100641" y="269013"/>
                    <a:pt x="100593" y="269013"/>
                    <a:pt x="100569" y="269013"/>
                  </a:cubicBezTo>
                  <a:cubicBezTo>
                    <a:pt x="100450" y="269013"/>
                    <a:pt x="100330" y="269013"/>
                    <a:pt x="100210" y="269061"/>
                  </a:cubicBezTo>
                  <a:cubicBezTo>
                    <a:pt x="100402" y="268869"/>
                    <a:pt x="100617" y="268725"/>
                    <a:pt x="100641" y="268989"/>
                  </a:cubicBezTo>
                  <a:close/>
                  <a:moveTo>
                    <a:pt x="170888" y="251408"/>
                  </a:moveTo>
                  <a:cubicBezTo>
                    <a:pt x="171679" y="251815"/>
                    <a:pt x="171990" y="252773"/>
                    <a:pt x="171583" y="253564"/>
                  </a:cubicBezTo>
                  <a:cubicBezTo>
                    <a:pt x="168062" y="260821"/>
                    <a:pt x="163775" y="267719"/>
                    <a:pt x="158865" y="274187"/>
                  </a:cubicBezTo>
                  <a:cubicBezTo>
                    <a:pt x="156422" y="277396"/>
                    <a:pt x="153836" y="280510"/>
                    <a:pt x="151153" y="283528"/>
                  </a:cubicBezTo>
                  <a:cubicBezTo>
                    <a:pt x="148447" y="286522"/>
                    <a:pt x="145621" y="289396"/>
                    <a:pt x="142746" y="292199"/>
                  </a:cubicBezTo>
                  <a:cubicBezTo>
                    <a:pt x="140854" y="294043"/>
                    <a:pt x="138962" y="295840"/>
                    <a:pt x="136974" y="297564"/>
                  </a:cubicBezTo>
                  <a:cubicBezTo>
                    <a:pt x="134986" y="299313"/>
                    <a:pt x="132927" y="300989"/>
                    <a:pt x="130795" y="302570"/>
                  </a:cubicBezTo>
                  <a:cubicBezTo>
                    <a:pt x="129406" y="303600"/>
                    <a:pt x="126053" y="304678"/>
                    <a:pt x="124209" y="305612"/>
                  </a:cubicBezTo>
                  <a:cubicBezTo>
                    <a:pt x="124257" y="305900"/>
                    <a:pt x="124233" y="306211"/>
                    <a:pt x="124113" y="306474"/>
                  </a:cubicBezTo>
                  <a:cubicBezTo>
                    <a:pt x="123801" y="307265"/>
                    <a:pt x="122891" y="307624"/>
                    <a:pt x="122125" y="307289"/>
                  </a:cubicBezTo>
                  <a:cubicBezTo>
                    <a:pt x="121311" y="306977"/>
                    <a:pt x="120975" y="306498"/>
                    <a:pt x="120784" y="306091"/>
                  </a:cubicBezTo>
                  <a:cubicBezTo>
                    <a:pt x="120568" y="305636"/>
                    <a:pt x="120568" y="305133"/>
                    <a:pt x="120784" y="304630"/>
                  </a:cubicBezTo>
                  <a:cubicBezTo>
                    <a:pt x="120975" y="304103"/>
                    <a:pt x="121694" y="303409"/>
                    <a:pt x="122820" y="302786"/>
                  </a:cubicBezTo>
                  <a:cubicBezTo>
                    <a:pt x="124520" y="301852"/>
                    <a:pt x="127466" y="300798"/>
                    <a:pt x="128687" y="299816"/>
                  </a:cubicBezTo>
                  <a:cubicBezTo>
                    <a:pt x="130268" y="298522"/>
                    <a:pt x="131801" y="297181"/>
                    <a:pt x="133310" y="295816"/>
                  </a:cubicBezTo>
                  <a:cubicBezTo>
                    <a:pt x="135561" y="293732"/>
                    <a:pt x="137741" y="291552"/>
                    <a:pt x="139872" y="289348"/>
                  </a:cubicBezTo>
                  <a:cubicBezTo>
                    <a:pt x="143178" y="285971"/>
                    <a:pt x="146387" y="282450"/>
                    <a:pt x="149501" y="278881"/>
                  </a:cubicBezTo>
                  <a:cubicBezTo>
                    <a:pt x="152614" y="275312"/>
                    <a:pt x="155656" y="271696"/>
                    <a:pt x="158482" y="267911"/>
                  </a:cubicBezTo>
                  <a:cubicBezTo>
                    <a:pt x="162290" y="262881"/>
                    <a:pt x="165787" y="257636"/>
                    <a:pt x="168757" y="252103"/>
                  </a:cubicBezTo>
                  <a:cubicBezTo>
                    <a:pt x="169164" y="251336"/>
                    <a:pt x="170098" y="251025"/>
                    <a:pt x="170888" y="251408"/>
                  </a:cubicBezTo>
                  <a:close/>
                  <a:moveTo>
                    <a:pt x="197402" y="283217"/>
                  </a:moveTo>
                  <a:cubicBezTo>
                    <a:pt x="195462" y="285420"/>
                    <a:pt x="193450" y="287576"/>
                    <a:pt x="191462" y="289756"/>
                  </a:cubicBezTo>
                  <a:cubicBezTo>
                    <a:pt x="190815" y="290426"/>
                    <a:pt x="189666" y="291193"/>
                    <a:pt x="188492" y="291887"/>
                  </a:cubicBezTo>
                  <a:cubicBezTo>
                    <a:pt x="187774" y="292319"/>
                    <a:pt x="187055" y="292702"/>
                    <a:pt x="186552" y="293085"/>
                  </a:cubicBezTo>
                  <a:cubicBezTo>
                    <a:pt x="186696" y="293492"/>
                    <a:pt x="186696" y="293971"/>
                    <a:pt x="186456" y="294378"/>
                  </a:cubicBezTo>
                  <a:cubicBezTo>
                    <a:pt x="186049" y="295121"/>
                    <a:pt x="185139" y="295384"/>
                    <a:pt x="184397" y="294977"/>
                  </a:cubicBezTo>
                  <a:cubicBezTo>
                    <a:pt x="183702" y="294618"/>
                    <a:pt x="183391" y="294115"/>
                    <a:pt x="183223" y="293684"/>
                  </a:cubicBezTo>
                  <a:cubicBezTo>
                    <a:pt x="182984" y="292989"/>
                    <a:pt x="183127" y="292127"/>
                    <a:pt x="183894" y="291289"/>
                  </a:cubicBezTo>
                  <a:cubicBezTo>
                    <a:pt x="184900" y="290163"/>
                    <a:pt x="187846" y="288726"/>
                    <a:pt x="188875" y="287480"/>
                  </a:cubicBezTo>
                  <a:cubicBezTo>
                    <a:pt x="190456" y="285612"/>
                    <a:pt x="192013" y="283744"/>
                    <a:pt x="193570" y="281851"/>
                  </a:cubicBezTo>
                  <a:cubicBezTo>
                    <a:pt x="195127" y="279983"/>
                    <a:pt x="196659" y="278115"/>
                    <a:pt x="198144" y="276199"/>
                  </a:cubicBezTo>
                  <a:cubicBezTo>
                    <a:pt x="200970" y="272630"/>
                    <a:pt x="203653" y="268965"/>
                    <a:pt x="206264" y="265276"/>
                  </a:cubicBezTo>
                  <a:cubicBezTo>
                    <a:pt x="208874" y="261588"/>
                    <a:pt x="211413" y="257851"/>
                    <a:pt x="213760" y="253995"/>
                  </a:cubicBezTo>
                  <a:cubicBezTo>
                    <a:pt x="216874" y="248893"/>
                    <a:pt x="219748" y="243599"/>
                    <a:pt x="222191" y="238043"/>
                  </a:cubicBezTo>
                  <a:cubicBezTo>
                    <a:pt x="222526" y="237228"/>
                    <a:pt x="223436" y="236845"/>
                    <a:pt x="224251" y="237180"/>
                  </a:cubicBezTo>
                  <a:cubicBezTo>
                    <a:pt x="225065" y="237516"/>
                    <a:pt x="225448" y="238450"/>
                    <a:pt x="225113" y="239240"/>
                  </a:cubicBezTo>
                  <a:cubicBezTo>
                    <a:pt x="222311" y="246546"/>
                    <a:pt x="218886" y="253444"/>
                    <a:pt x="214862" y="260031"/>
                  </a:cubicBezTo>
                  <a:cubicBezTo>
                    <a:pt x="213257" y="262666"/>
                    <a:pt x="211557" y="265252"/>
                    <a:pt x="209784" y="267767"/>
                  </a:cubicBezTo>
                  <a:cubicBezTo>
                    <a:pt x="207102" y="271528"/>
                    <a:pt x="204228" y="275145"/>
                    <a:pt x="201258" y="278714"/>
                  </a:cubicBezTo>
                  <a:cubicBezTo>
                    <a:pt x="199989" y="280247"/>
                    <a:pt x="198719" y="281732"/>
                    <a:pt x="197402" y="2832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35"/>
            <p:cNvSpPr/>
            <p:nvPr/>
          </p:nvSpPr>
          <p:spPr>
            <a:xfrm>
              <a:off x="4316889" y="962688"/>
              <a:ext cx="28967" cy="28629"/>
            </a:xfrm>
            <a:custGeom>
              <a:rect b="b" l="l" r="r" t="t"/>
              <a:pathLst>
                <a:path extrusionOk="0" h="57258" w="57933">
                  <a:moveTo>
                    <a:pt x="12605" y="52094"/>
                  </a:moveTo>
                  <a:cubicBezTo>
                    <a:pt x="-591" y="43040"/>
                    <a:pt x="-3968" y="25172"/>
                    <a:pt x="5061" y="12213"/>
                  </a:cubicBezTo>
                  <a:cubicBezTo>
                    <a:pt x="14090" y="-745"/>
                    <a:pt x="32125" y="-3883"/>
                    <a:pt x="45322" y="5171"/>
                  </a:cubicBezTo>
                  <a:cubicBezTo>
                    <a:pt x="58519" y="14225"/>
                    <a:pt x="61896" y="32094"/>
                    <a:pt x="52890" y="45052"/>
                  </a:cubicBezTo>
                  <a:cubicBezTo>
                    <a:pt x="43861" y="57986"/>
                    <a:pt x="25802" y="61148"/>
                    <a:pt x="12605" y="52094"/>
                  </a:cubicBezTo>
                  <a:lnTo>
                    <a:pt x="12605" y="5209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19" name="Google Shape;2619;p35"/>
          <p:cNvGrpSpPr/>
          <p:nvPr/>
        </p:nvGrpSpPr>
        <p:grpSpPr>
          <a:xfrm>
            <a:off x="5714376" y="1646349"/>
            <a:ext cx="866544" cy="944320"/>
            <a:chOff x="5714376" y="1646349"/>
            <a:chExt cx="866544" cy="944320"/>
          </a:xfrm>
        </p:grpSpPr>
        <p:sp>
          <p:nvSpPr>
            <p:cNvPr id="2620" name="Google Shape;2620;p35"/>
            <p:cNvSpPr/>
            <p:nvPr/>
          </p:nvSpPr>
          <p:spPr>
            <a:xfrm>
              <a:off x="5848534" y="1993690"/>
              <a:ext cx="209486" cy="134464"/>
            </a:xfrm>
            <a:custGeom>
              <a:rect b="b" l="l" r="r" t="t"/>
              <a:pathLst>
                <a:path extrusionOk="0" h="268928" w="418971">
                  <a:moveTo>
                    <a:pt x="263039" y="268180"/>
                  </a:moveTo>
                  <a:cubicBezTo>
                    <a:pt x="267364" y="272901"/>
                    <a:pt x="173290" y="254138"/>
                    <a:pt x="128725" y="244298"/>
                  </a:cubicBezTo>
                  <a:cubicBezTo>
                    <a:pt x="59147" y="228941"/>
                    <a:pt x="-8179" y="206951"/>
                    <a:pt x="810" y="180460"/>
                  </a:cubicBezTo>
                  <a:cubicBezTo>
                    <a:pt x="9001" y="156299"/>
                    <a:pt x="61280" y="169943"/>
                    <a:pt x="117604" y="192989"/>
                  </a:cubicBezTo>
                  <a:cubicBezTo>
                    <a:pt x="67996" y="161259"/>
                    <a:pt x="28872" y="128075"/>
                    <a:pt x="43362" y="108874"/>
                  </a:cubicBezTo>
                  <a:cubicBezTo>
                    <a:pt x="57234" y="90469"/>
                    <a:pt x="94863" y="111961"/>
                    <a:pt x="135582" y="144946"/>
                  </a:cubicBezTo>
                  <a:cubicBezTo>
                    <a:pt x="103772" y="104074"/>
                    <a:pt x="83243" y="66727"/>
                    <a:pt x="101261" y="53979"/>
                  </a:cubicBezTo>
                  <a:cubicBezTo>
                    <a:pt x="123444" y="38323"/>
                    <a:pt x="159239" y="84773"/>
                    <a:pt x="191547" y="139767"/>
                  </a:cubicBezTo>
                  <a:cubicBezTo>
                    <a:pt x="165498" y="81387"/>
                    <a:pt x="148018" y="24938"/>
                    <a:pt x="172613" y="16075"/>
                  </a:cubicBezTo>
                  <a:cubicBezTo>
                    <a:pt x="197606" y="7092"/>
                    <a:pt x="218613" y="58759"/>
                    <a:pt x="234199" y="118654"/>
                  </a:cubicBezTo>
                  <a:cubicBezTo>
                    <a:pt x="230432" y="56588"/>
                    <a:pt x="234039" y="180"/>
                    <a:pt x="259511" y="1"/>
                  </a:cubicBezTo>
                  <a:cubicBezTo>
                    <a:pt x="283846" y="-199"/>
                    <a:pt x="287354" y="46908"/>
                    <a:pt x="283049" y="102480"/>
                  </a:cubicBezTo>
                  <a:cubicBezTo>
                    <a:pt x="295187" y="46709"/>
                    <a:pt x="312287" y="479"/>
                    <a:pt x="335188" y="6136"/>
                  </a:cubicBezTo>
                  <a:cubicBezTo>
                    <a:pt x="360639" y="12430"/>
                    <a:pt x="348382" y="66488"/>
                    <a:pt x="326917" y="124649"/>
                  </a:cubicBezTo>
                  <a:cubicBezTo>
                    <a:pt x="358288" y="71308"/>
                    <a:pt x="392270" y="27189"/>
                    <a:pt x="413137" y="40594"/>
                  </a:cubicBezTo>
                  <a:cubicBezTo>
                    <a:pt x="453915" y="66747"/>
                    <a:pt x="267722" y="268100"/>
                    <a:pt x="263357" y="267523"/>
                  </a:cubicBezTo>
                  <a:lnTo>
                    <a:pt x="263039" y="268180"/>
                  </a:lnTo>
                  <a:lnTo>
                    <a:pt x="263039" y="26818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1" name="Google Shape;2621;p35"/>
            <p:cNvSpPr/>
            <p:nvPr/>
          </p:nvSpPr>
          <p:spPr>
            <a:xfrm>
              <a:off x="5990487" y="2157815"/>
              <a:ext cx="71036" cy="238166"/>
            </a:xfrm>
            <a:custGeom>
              <a:rect b="b" l="l" r="r" t="t"/>
              <a:pathLst>
                <a:path extrusionOk="0" h="476332" w="142072">
                  <a:moveTo>
                    <a:pt x="241" y="9006"/>
                  </a:moveTo>
                  <a:cubicBezTo>
                    <a:pt x="-775" y="5182"/>
                    <a:pt x="1517" y="1238"/>
                    <a:pt x="5343" y="242"/>
                  </a:cubicBezTo>
                  <a:cubicBezTo>
                    <a:pt x="9170" y="-774"/>
                    <a:pt x="13116" y="1497"/>
                    <a:pt x="14113" y="5341"/>
                  </a:cubicBezTo>
                  <a:cubicBezTo>
                    <a:pt x="14113" y="5341"/>
                    <a:pt x="38687" y="91587"/>
                    <a:pt x="66152" y="189705"/>
                  </a:cubicBezTo>
                  <a:cubicBezTo>
                    <a:pt x="71234" y="207910"/>
                    <a:pt x="76396" y="226533"/>
                    <a:pt x="81439" y="245097"/>
                  </a:cubicBezTo>
                  <a:cubicBezTo>
                    <a:pt x="86521" y="263820"/>
                    <a:pt x="91524" y="282484"/>
                    <a:pt x="96287" y="300590"/>
                  </a:cubicBezTo>
                  <a:cubicBezTo>
                    <a:pt x="118171" y="383450"/>
                    <a:pt x="136627" y="454518"/>
                    <a:pt x="141430" y="465811"/>
                  </a:cubicBezTo>
                  <a:cubicBezTo>
                    <a:pt x="143105" y="469596"/>
                    <a:pt x="141391" y="474018"/>
                    <a:pt x="137604" y="475691"/>
                  </a:cubicBezTo>
                  <a:cubicBezTo>
                    <a:pt x="133817" y="477364"/>
                    <a:pt x="129392" y="475651"/>
                    <a:pt x="127718" y="471867"/>
                  </a:cubicBezTo>
                  <a:cubicBezTo>
                    <a:pt x="124150" y="464118"/>
                    <a:pt x="112850" y="428246"/>
                    <a:pt x="98480" y="379506"/>
                  </a:cubicBezTo>
                  <a:cubicBezTo>
                    <a:pt x="90388" y="351999"/>
                    <a:pt x="81140" y="320388"/>
                    <a:pt x="72012" y="287364"/>
                  </a:cubicBezTo>
                  <a:cubicBezTo>
                    <a:pt x="61867" y="250714"/>
                    <a:pt x="51722" y="212352"/>
                    <a:pt x="42355" y="176260"/>
                  </a:cubicBezTo>
                  <a:cubicBezTo>
                    <a:pt x="18817" y="85512"/>
                    <a:pt x="241" y="9006"/>
                    <a:pt x="241" y="9006"/>
                  </a:cubicBezTo>
                  <a:lnTo>
                    <a:pt x="241" y="900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2" name="Google Shape;2622;p35"/>
            <p:cNvSpPr/>
            <p:nvPr/>
          </p:nvSpPr>
          <p:spPr>
            <a:xfrm>
              <a:off x="5949912" y="2100346"/>
              <a:ext cx="55554" cy="80990"/>
            </a:xfrm>
            <a:custGeom>
              <a:rect b="b" l="l" r="r" t="t"/>
              <a:pathLst>
                <a:path extrusionOk="0" h="161979" w="111109">
                  <a:moveTo>
                    <a:pt x="97395" y="161571"/>
                  </a:moveTo>
                  <a:cubicBezTo>
                    <a:pt x="81211" y="168064"/>
                    <a:pt x="24608" y="95442"/>
                    <a:pt x="10736" y="74727"/>
                  </a:cubicBezTo>
                  <a:cubicBezTo>
                    <a:pt x="4259" y="65067"/>
                    <a:pt x="-3315" y="50247"/>
                    <a:pt x="1548" y="38217"/>
                  </a:cubicBezTo>
                  <a:cubicBezTo>
                    <a:pt x="6172" y="26784"/>
                    <a:pt x="32461" y="29353"/>
                    <a:pt x="40712" y="33735"/>
                  </a:cubicBezTo>
                  <a:cubicBezTo>
                    <a:pt x="42007" y="34432"/>
                    <a:pt x="53189" y="43176"/>
                    <a:pt x="53567" y="42937"/>
                  </a:cubicBezTo>
                  <a:cubicBezTo>
                    <a:pt x="55281" y="41802"/>
                    <a:pt x="55800" y="32540"/>
                    <a:pt x="56497" y="30508"/>
                  </a:cubicBezTo>
                  <a:cubicBezTo>
                    <a:pt x="60523" y="18777"/>
                    <a:pt x="67180" y="4256"/>
                    <a:pt x="80454" y="631"/>
                  </a:cubicBezTo>
                  <a:cubicBezTo>
                    <a:pt x="99209" y="-4468"/>
                    <a:pt x="106184" y="22621"/>
                    <a:pt x="107859" y="35727"/>
                  </a:cubicBezTo>
                  <a:cubicBezTo>
                    <a:pt x="113081" y="76559"/>
                    <a:pt x="113579" y="155057"/>
                    <a:pt x="97395" y="161571"/>
                  </a:cubicBezTo>
                  <a:lnTo>
                    <a:pt x="97395" y="161571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35"/>
            <p:cNvSpPr/>
            <p:nvPr/>
          </p:nvSpPr>
          <p:spPr>
            <a:xfrm>
              <a:off x="5911163" y="2050401"/>
              <a:ext cx="100018" cy="64452"/>
            </a:xfrm>
            <a:custGeom>
              <a:rect b="b" l="l" r="r" t="t"/>
              <a:pathLst>
                <a:path extrusionOk="0" h="128904" w="200037">
                  <a:moveTo>
                    <a:pt x="173898" y="88691"/>
                  </a:moveTo>
                  <a:lnTo>
                    <a:pt x="173917" y="88531"/>
                  </a:lnTo>
                  <a:lnTo>
                    <a:pt x="173917" y="88631"/>
                  </a:lnTo>
                  <a:cubicBezTo>
                    <a:pt x="173917" y="88651"/>
                    <a:pt x="173917" y="88671"/>
                    <a:pt x="173898" y="88691"/>
                  </a:cubicBezTo>
                  <a:close/>
                  <a:moveTo>
                    <a:pt x="197276" y="9695"/>
                  </a:moveTo>
                  <a:cubicBezTo>
                    <a:pt x="194964" y="8739"/>
                    <a:pt x="192314" y="9814"/>
                    <a:pt x="191357" y="12105"/>
                  </a:cubicBezTo>
                  <a:cubicBezTo>
                    <a:pt x="187431" y="20252"/>
                    <a:pt x="183723" y="28398"/>
                    <a:pt x="180395" y="36744"/>
                  </a:cubicBezTo>
                  <a:cubicBezTo>
                    <a:pt x="179060" y="40070"/>
                    <a:pt x="177784" y="43417"/>
                    <a:pt x="176628" y="46803"/>
                  </a:cubicBezTo>
                  <a:cubicBezTo>
                    <a:pt x="174894" y="51842"/>
                    <a:pt x="173419" y="56981"/>
                    <a:pt x="171825" y="62080"/>
                  </a:cubicBezTo>
                  <a:lnTo>
                    <a:pt x="167380" y="77815"/>
                  </a:lnTo>
                  <a:cubicBezTo>
                    <a:pt x="166802" y="80146"/>
                    <a:pt x="165008" y="85823"/>
                    <a:pt x="164849" y="87336"/>
                  </a:cubicBezTo>
                  <a:cubicBezTo>
                    <a:pt x="164490" y="90683"/>
                    <a:pt x="166583" y="92117"/>
                    <a:pt x="167420" y="92415"/>
                  </a:cubicBezTo>
                  <a:cubicBezTo>
                    <a:pt x="168317" y="92754"/>
                    <a:pt x="169393" y="93073"/>
                    <a:pt x="170629" y="92555"/>
                  </a:cubicBezTo>
                  <a:cubicBezTo>
                    <a:pt x="171047" y="92396"/>
                    <a:pt x="172223" y="92057"/>
                    <a:pt x="173220" y="90404"/>
                  </a:cubicBezTo>
                  <a:cubicBezTo>
                    <a:pt x="173579" y="89866"/>
                    <a:pt x="173798" y="89288"/>
                    <a:pt x="173898" y="88691"/>
                  </a:cubicBezTo>
                  <a:cubicBezTo>
                    <a:pt x="173858" y="88810"/>
                    <a:pt x="173738" y="88870"/>
                    <a:pt x="173499" y="88810"/>
                  </a:cubicBezTo>
                  <a:cubicBezTo>
                    <a:pt x="173100" y="88711"/>
                    <a:pt x="173180" y="88133"/>
                    <a:pt x="173499" y="87316"/>
                  </a:cubicBezTo>
                  <a:cubicBezTo>
                    <a:pt x="173698" y="87715"/>
                    <a:pt x="173937" y="88233"/>
                    <a:pt x="173917" y="88531"/>
                  </a:cubicBezTo>
                  <a:cubicBezTo>
                    <a:pt x="174017" y="87914"/>
                    <a:pt x="173957" y="87277"/>
                    <a:pt x="173758" y="86679"/>
                  </a:cubicBezTo>
                  <a:cubicBezTo>
                    <a:pt x="174635" y="84727"/>
                    <a:pt x="176329" y="82018"/>
                    <a:pt x="176807" y="80783"/>
                  </a:cubicBezTo>
                  <a:lnTo>
                    <a:pt x="182627" y="65785"/>
                  </a:lnTo>
                  <a:cubicBezTo>
                    <a:pt x="184481" y="60785"/>
                    <a:pt x="186454" y="55826"/>
                    <a:pt x="188208" y="50806"/>
                  </a:cubicBezTo>
                  <a:cubicBezTo>
                    <a:pt x="189822" y="46125"/>
                    <a:pt x="191277" y="41405"/>
                    <a:pt x="192792" y="36684"/>
                  </a:cubicBezTo>
                  <a:cubicBezTo>
                    <a:pt x="195044" y="29653"/>
                    <a:pt x="197197" y="22602"/>
                    <a:pt x="199688" y="15611"/>
                  </a:cubicBezTo>
                  <a:cubicBezTo>
                    <a:pt x="200645" y="13300"/>
                    <a:pt x="199568" y="10651"/>
                    <a:pt x="197276" y="9695"/>
                  </a:cubicBezTo>
                  <a:close/>
                  <a:moveTo>
                    <a:pt x="141271" y="91021"/>
                  </a:moveTo>
                  <a:cubicBezTo>
                    <a:pt x="141391" y="90623"/>
                    <a:pt x="141570" y="90244"/>
                    <a:pt x="141789" y="89906"/>
                  </a:cubicBezTo>
                  <a:cubicBezTo>
                    <a:pt x="141092" y="90304"/>
                    <a:pt x="140733" y="90722"/>
                    <a:pt x="141271" y="91021"/>
                  </a:cubicBezTo>
                  <a:close/>
                  <a:moveTo>
                    <a:pt x="159049" y="15"/>
                  </a:moveTo>
                  <a:cubicBezTo>
                    <a:pt x="156558" y="-184"/>
                    <a:pt x="154385" y="1668"/>
                    <a:pt x="154186" y="4158"/>
                  </a:cubicBezTo>
                  <a:cubicBezTo>
                    <a:pt x="153110" y="12344"/>
                    <a:pt x="151535" y="20431"/>
                    <a:pt x="150021" y="28577"/>
                  </a:cubicBezTo>
                  <a:cubicBezTo>
                    <a:pt x="149004" y="34035"/>
                    <a:pt x="147948" y="39493"/>
                    <a:pt x="147071" y="44970"/>
                  </a:cubicBezTo>
                  <a:cubicBezTo>
                    <a:pt x="146114" y="50906"/>
                    <a:pt x="145436" y="56881"/>
                    <a:pt x="144719" y="62837"/>
                  </a:cubicBezTo>
                  <a:lnTo>
                    <a:pt x="142527" y="82217"/>
                  </a:lnTo>
                  <a:cubicBezTo>
                    <a:pt x="142347" y="83592"/>
                    <a:pt x="142586" y="86918"/>
                    <a:pt x="142447" y="89109"/>
                  </a:cubicBezTo>
                  <a:cubicBezTo>
                    <a:pt x="142208" y="89348"/>
                    <a:pt x="141968" y="89607"/>
                    <a:pt x="141789" y="89906"/>
                  </a:cubicBezTo>
                  <a:cubicBezTo>
                    <a:pt x="141968" y="89786"/>
                    <a:pt x="142188" y="89667"/>
                    <a:pt x="142407" y="89567"/>
                  </a:cubicBezTo>
                  <a:cubicBezTo>
                    <a:pt x="142307" y="90623"/>
                    <a:pt x="142108" y="91300"/>
                    <a:pt x="141650" y="91181"/>
                  </a:cubicBezTo>
                  <a:cubicBezTo>
                    <a:pt x="141490" y="91121"/>
                    <a:pt x="141371" y="91081"/>
                    <a:pt x="141271" y="91021"/>
                  </a:cubicBezTo>
                  <a:cubicBezTo>
                    <a:pt x="141092" y="91599"/>
                    <a:pt x="141032" y="92216"/>
                    <a:pt x="141131" y="92834"/>
                  </a:cubicBezTo>
                  <a:cubicBezTo>
                    <a:pt x="141311" y="95065"/>
                    <a:pt x="142467" y="95921"/>
                    <a:pt x="142845" y="96260"/>
                  </a:cubicBezTo>
                  <a:cubicBezTo>
                    <a:pt x="144141" y="97435"/>
                    <a:pt x="148107" y="98690"/>
                    <a:pt x="149981" y="93949"/>
                  </a:cubicBezTo>
                  <a:cubicBezTo>
                    <a:pt x="150559" y="92455"/>
                    <a:pt x="151595" y="86320"/>
                    <a:pt x="152153" y="83871"/>
                  </a:cubicBezTo>
                  <a:lnTo>
                    <a:pt x="156079" y="64450"/>
                  </a:lnTo>
                  <a:cubicBezTo>
                    <a:pt x="157036" y="58594"/>
                    <a:pt x="158212" y="52758"/>
                    <a:pt x="159169" y="46902"/>
                  </a:cubicBezTo>
                  <a:cubicBezTo>
                    <a:pt x="159787" y="42958"/>
                    <a:pt x="160325" y="38995"/>
                    <a:pt x="160803" y="35031"/>
                  </a:cubicBezTo>
                  <a:cubicBezTo>
                    <a:pt x="162019" y="25012"/>
                    <a:pt x="162816" y="14973"/>
                    <a:pt x="163175" y="4895"/>
                  </a:cubicBezTo>
                  <a:cubicBezTo>
                    <a:pt x="163394" y="2405"/>
                    <a:pt x="161540" y="234"/>
                    <a:pt x="159049" y="15"/>
                  </a:cubicBezTo>
                  <a:close/>
                  <a:moveTo>
                    <a:pt x="130449" y="97037"/>
                  </a:moveTo>
                  <a:cubicBezTo>
                    <a:pt x="132521" y="98212"/>
                    <a:pt x="133239" y="100861"/>
                    <a:pt x="132043" y="102932"/>
                  </a:cubicBezTo>
                  <a:cubicBezTo>
                    <a:pt x="130967" y="105044"/>
                    <a:pt x="129372" y="105462"/>
                    <a:pt x="128455" y="105661"/>
                  </a:cubicBezTo>
                  <a:cubicBezTo>
                    <a:pt x="126961" y="106000"/>
                    <a:pt x="125486" y="105502"/>
                    <a:pt x="124131" y="104107"/>
                  </a:cubicBezTo>
                  <a:cubicBezTo>
                    <a:pt x="123533" y="103510"/>
                    <a:pt x="122835" y="102056"/>
                    <a:pt x="122337" y="100004"/>
                  </a:cubicBezTo>
                  <a:cubicBezTo>
                    <a:pt x="121799" y="97694"/>
                    <a:pt x="121380" y="93929"/>
                    <a:pt x="120782" y="92176"/>
                  </a:cubicBezTo>
                  <a:lnTo>
                    <a:pt x="114444" y="73155"/>
                  </a:lnTo>
                  <a:cubicBezTo>
                    <a:pt x="113089" y="68693"/>
                    <a:pt x="111773" y="64231"/>
                    <a:pt x="110677" y="59690"/>
                  </a:cubicBezTo>
                  <a:cubicBezTo>
                    <a:pt x="109960" y="56702"/>
                    <a:pt x="109322" y="53674"/>
                    <a:pt x="108764" y="50627"/>
                  </a:cubicBezTo>
                  <a:cubicBezTo>
                    <a:pt x="106671" y="39353"/>
                    <a:pt x="105336" y="28000"/>
                    <a:pt x="103542" y="16646"/>
                  </a:cubicBezTo>
                  <a:cubicBezTo>
                    <a:pt x="103044" y="14216"/>
                    <a:pt x="104618" y="11826"/>
                    <a:pt x="107070" y="11328"/>
                  </a:cubicBezTo>
                  <a:cubicBezTo>
                    <a:pt x="109501" y="10830"/>
                    <a:pt x="111893" y="12404"/>
                    <a:pt x="112391" y="14854"/>
                  </a:cubicBezTo>
                  <a:cubicBezTo>
                    <a:pt x="114285" y="22263"/>
                    <a:pt x="116158" y="29653"/>
                    <a:pt x="117912" y="37083"/>
                  </a:cubicBezTo>
                  <a:cubicBezTo>
                    <a:pt x="119228" y="42600"/>
                    <a:pt x="120563" y="48097"/>
                    <a:pt x="121838" y="53635"/>
                  </a:cubicBezTo>
                  <a:cubicBezTo>
                    <a:pt x="123074" y="59092"/>
                    <a:pt x="124190" y="64590"/>
                    <a:pt x="125625" y="70027"/>
                  </a:cubicBezTo>
                  <a:lnTo>
                    <a:pt x="130309" y="89468"/>
                  </a:lnTo>
                  <a:cubicBezTo>
                    <a:pt x="130628" y="90882"/>
                    <a:pt x="129990" y="94467"/>
                    <a:pt x="130070" y="96837"/>
                  </a:cubicBezTo>
                  <a:cubicBezTo>
                    <a:pt x="130209" y="96897"/>
                    <a:pt x="130329" y="96957"/>
                    <a:pt x="130449" y="97037"/>
                  </a:cubicBezTo>
                  <a:close/>
                  <a:moveTo>
                    <a:pt x="130249" y="97873"/>
                  </a:moveTo>
                  <a:lnTo>
                    <a:pt x="130170" y="97793"/>
                  </a:lnTo>
                  <a:cubicBezTo>
                    <a:pt x="130309" y="98650"/>
                    <a:pt x="130628" y="99168"/>
                    <a:pt x="131286" y="99028"/>
                  </a:cubicBezTo>
                  <a:cubicBezTo>
                    <a:pt x="132023" y="98889"/>
                    <a:pt x="130488" y="98092"/>
                    <a:pt x="130249" y="97873"/>
                  </a:cubicBezTo>
                  <a:close/>
                  <a:moveTo>
                    <a:pt x="95131" y="70944"/>
                  </a:moveTo>
                  <a:cubicBezTo>
                    <a:pt x="92979" y="65725"/>
                    <a:pt x="90647" y="60586"/>
                    <a:pt x="88235" y="55487"/>
                  </a:cubicBezTo>
                  <a:cubicBezTo>
                    <a:pt x="84608" y="47819"/>
                    <a:pt x="80662" y="40309"/>
                    <a:pt x="76715" y="32800"/>
                  </a:cubicBezTo>
                  <a:cubicBezTo>
                    <a:pt x="75659" y="30529"/>
                    <a:pt x="72968" y="29534"/>
                    <a:pt x="70716" y="30589"/>
                  </a:cubicBezTo>
                  <a:cubicBezTo>
                    <a:pt x="68444" y="31625"/>
                    <a:pt x="67467" y="34314"/>
                    <a:pt x="68504" y="36585"/>
                  </a:cubicBezTo>
                  <a:cubicBezTo>
                    <a:pt x="71653" y="44393"/>
                    <a:pt x="74523" y="52260"/>
                    <a:pt x="77592" y="60088"/>
                  </a:cubicBezTo>
                  <a:cubicBezTo>
                    <a:pt x="79625" y="65307"/>
                    <a:pt x="81678" y="70505"/>
                    <a:pt x="83890" y="75664"/>
                  </a:cubicBezTo>
                  <a:cubicBezTo>
                    <a:pt x="86641" y="82118"/>
                    <a:pt x="89610" y="88472"/>
                    <a:pt x="92540" y="94846"/>
                  </a:cubicBezTo>
                  <a:cubicBezTo>
                    <a:pt x="95510" y="101259"/>
                    <a:pt x="98579" y="107573"/>
                    <a:pt x="101629" y="113927"/>
                  </a:cubicBezTo>
                  <a:cubicBezTo>
                    <a:pt x="102526" y="116138"/>
                    <a:pt x="105077" y="117174"/>
                    <a:pt x="107269" y="116258"/>
                  </a:cubicBezTo>
                  <a:cubicBezTo>
                    <a:pt x="109481" y="115361"/>
                    <a:pt x="110538" y="112812"/>
                    <a:pt x="109621" y="110621"/>
                  </a:cubicBezTo>
                  <a:cubicBezTo>
                    <a:pt x="107269" y="103968"/>
                    <a:pt x="105037" y="97335"/>
                    <a:pt x="102625" y="90703"/>
                  </a:cubicBezTo>
                  <a:cubicBezTo>
                    <a:pt x="100214" y="84090"/>
                    <a:pt x="97822" y="77477"/>
                    <a:pt x="95131" y="70944"/>
                  </a:cubicBezTo>
                  <a:close/>
                  <a:moveTo>
                    <a:pt x="89072" y="115282"/>
                  </a:moveTo>
                  <a:cubicBezTo>
                    <a:pt x="89391" y="114983"/>
                    <a:pt x="88853" y="114843"/>
                    <a:pt x="88415" y="114744"/>
                  </a:cubicBezTo>
                  <a:lnTo>
                    <a:pt x="88534" y="114923"/>
                  </a:lnTo>
                  <a:cubicBezTo>
                    <a:pt x="88734" y="115023"/>
                    <a:pt x="88913" y="115142"/>
                    <a:pt x="89072" y="115282"/>
                  </a:cubicBezTo>
                  <a:close/>
                  <a:moveTo>
                    <a:pt x="89331" y="115501"/>
                  </a:moveTo>
                  <a:cubicBezTo>
                    <a:pt x="91085" y="117114"/>
                    <a:pt x="91185" y="119863"/>
                    <a:pt x="89571" y="121616"/>
                  </a:cubicBezTo>
                  <a:cubicBezTo>
                    <a:pt x="89172" y="122074"/>
                    <a:pt x="86382" y="124325"/>
                    <a:pt x="83193" y="121695"/>
                  </a:cubicBezTo>
                  <a:cubicBezTo>
                    <a:pt x="82754" y="121337"/>
                    <a:pt x="81897" y="120500"/>
                    <a:pt x="80761" y="119325"/>
                  </a:cubicBezTo>
                  <a:cubicBezTo>
                    <a:pt x="75121" y="113609"/>
                    <a:pt x="61548" y="98749"/>
                    <a:pt x="60492" y="97574"/>
                  </a:cubicBezTo>
                  <a:cubicBezTo>
                    <a:pt x="56147" y="92495"/>
                    <a:pt x="51423" y="87775"/>
                    <a:pt x="46799" y="82954"/>
                  </a:cubicBezTo>
                  <a:cubicBezTo>
                    <a:pt x="42096" y="78034"/>
                    <a:pt x="37472" y="73055"/>
                    <a:pt x="32848" y="68055"/>
                  </a:cubicBezTo>
                  <a:cubicBezTo>
                    <a:pt x="28822" y="63693"/>
                    <a:pt x="24915" y="59252"/>
                    <a:pt x="21109" y="54690"/>
                  </a:cubicBezTo>
                  <a:cubicBezTo>
                    <a:pt x="19394" y="52878"/>
                    <a:pt x="19514" y="50010"/>
                    <a:pt x="21348" y="48316"/>
                  </a:cubicBezTo>
                  <a:cubicBezTo>
                    <a:pt x="23161" y="46623"/>
                    <a:pt x="26031" y="46723"/>
                    <a:pt x="27726" y="48555"/>
                  </a:cubicBezTo>
                  <a:cubicBezTo>
                    <a:pt x="33545" y="54252"/>
                    <a:pt x="39664" y="59590"/>
                    <a:pt x="45663" y="65127"/>
                  </a:cubicBezTo>
                  <a:cubicBezTo>
                    <a:pt x="49729" y="68872"/>
                    <a:pt x="53775" y="72637"/>
                    <a:pt x="57602" y="76580"/>
                  </a:cubicBezTo>
                  <a:cubicBezTo>
                    <a:pt x="61787" y="80903"/>
                    <a:pt x="65674" y="85484"/>
                    <a:pt x="69421" y="90165"/>
                  </a:cubicBezTo>
                  <a:cubicBezTo>
                    <a:pt x="70377" y="91400"/>
                    <a:pt x="82455" y="107175"/>
                    <a:pt x="87458" y="113350"/>
                  </a:cubicBezTo>
                  <a:cubicBezTo>
                    <a:pt x="87837" y="113808"/>
                    <a:pt x="88156" y="114345"/>
                    <a:pt x="88415" y="114744"/>
                  </a:cubicBezTo>
                  <a:cubicBezTo>
                    <a:pt x="88275" y="114724"/>
                    <a:pt x="88116" y="114684"/>
                    <a:pt x="88036" y="114664"/>
                  </a:cubicBezTo>
                  <a:cubicBezTo>
                    <a:pt x="88215" y="114744"/>
                    <a:pt x="88375" y="114823"/>
                    <a:pt x="88534" y="114923"/>
                  </a:cubicBezTo>
                  <a:cubicBezTo>
                    <a:pt x="88753" y="115242"/>
                    <a:pt x="88933" y="115421"/>
                    <a:pt x="89072" y="115302"/>
                  </a:cubicBezTo>
                  <a:lnTo>
                    <a:pt x="89072" y="115282"/>
                  </a:lnTo>
                  <a:cubicBezTo>
                    <a:pt x="89172" y="115341"/>
                    <a:pt x="89252" y="115421"/>
                    <a:pt x="89331" y="115501"/>
                  </a:cubicBezTo>
                  <a:close/>
                  <a:moveTo>
                    <a:pt x="87817" y="114585"/>
                  </a:moveTo>
                  <a:cubicBezTo>
                    <a:pt x="86003" y="113808"/>
                    <a:pt x="84688" y="114485"/>
                    <a:pt x="83791" y="115222"/>
                  </a:cubicBezTo>
                  <a:cubicBezTo>
                    <a:pt x="84947" y="114345"/>
                    <a:pt x="86461" y="114126"/>
                    <a:pt x="87817" y="114585"/>
                  </a:cubicBezTo>
                  <a:close/>
                  <a:moveTo>
                    <a:pt x="69799" y="116019"/>
                  </a:moveTo>
                  <a:lnTo>
                    <a:pt x="55389" y="106059"/>
                  </a:lnTo>
                  <a:cubicBezTo>
                    <a:pt x="50825" y="102992"/>
                    <a:pt x="46341" y="99745"/>
                    <a:pt x="41677" y="96698"/>
                  </a:cubicBezTo>
                  <a:cubicBezTo>
                    <a:pt x="38548" y="94666"/>
                    <a:pt x="35339" y="92734"/>
                    <a:pt x="32090" y="90882"/>
                  </a:cubicBezTo>
                  <a:cubicBezTo>
                    <a:pt x="23779" y="86141"/>
                    <a:pt x="15209" y="81978"/>
                    <a:pt x="6280" y="78692"/>
                  </a:cubicBezTo>
                  <a:cubicBezTo>
                    <a:pt x="3988" y="77716"/>
                    <a:pt x="1337" y="78791"/>
                    <a:pt x="361" y="81082"/>
                  </a:cubicBezTo>
                  <a:cubicBezTo>
                    <a:pt x="-616" y="83373"/>
                    <a:pt x="460" y="86042"/>
                    <a:pt x="2752" y="87018"/>
                  </a:cubicBezTo>
                  <a:cubicBezTo>
                    <a:pt x="7576" y="89388"/>
                    <a:pt x="12180" y="92157"/>
                    <a:pt x="16764" y="94985"/>
                  </a:cubicBezTo>
                  <a:cubicBezTo>
                    <a:pt x="22165" y="98351"/>
                    <a:pt x="27387" y="101976"/>
                    <a:pt x="32728" y="105462"/>
                  </a:cubicBezTo>
                  <a:cubicBezTo>
                    <a:pt x="38189" y="109027"/>
                    <a:pt x="43770" y="112374"/>
                    <a:pt x="49291" y="115700"/>
                  </a:cubicBezTo>
                  <a:lnTo>
                    <a:pt x="64777" y="124424"/>
                  </a:lnTo>
                  <a:cubicBezTo>
                    <a:pt x="65973" y="125042"/>
                    <a:pt x="69122" y="125798"/>
                    <a:pt x="71135" y="126595"/>
                  </a:cubicBezTo>
                  <a:cubicBezTo>
                    <a:pt x="71414" y="127073"/>
                    <a:pt x="71772" y="127492"/>
                    <a:pt x="72231" y="127850"/>
                  </a:cubicBezTo>
                  <a:cubicBezTo>
                    <a:pt x="72032" y="127531"/>
                    <a:pt x="71872" y="127093"/>
                    <a:pt x="71772" y="126874"/>
                  </a:cubicBezTo>
                  <a:cubicBezTo>
                    <a:pt x="72610" y="127252"/>
                    <a:pt x="73088" y="127651"/>
                    <a:pt x="72889" y="128029"/>
                  </a:cubicBezTo>
                  <a:cubicBezTo>
                    <a:pt x="72849" y="128109"/>
                    <a:pt x="72809" y="128169"/>
                    <a:pt x="72769" y="128189"/>
                  </a:cubicBezTo>
                  <a:cubicBezTo>
                    <a:pt x="73028" y="128348"/>
                    <a:pt x="73327" y="128468"/>
                    <a:pt x="73646" y="128567"/>
                  </a:cubicBezTo>
                  <a:cubicBezTo>
                    <a:pt x="75779" y="129324"/>
                    <a:pt x="77014" y="128587"/>
                    <a:pt x="77293" y="128468"/>
                  </a:cubicBezTo>
                  <a:cubicBezTo>
                    <a:pt x="78370" y="128049"/>
                    <a:pt x="82037" y="123687"/>
                    <a:pt x="77433" y="120540"/>
                  </a:cubicBezTo>
                  <a:cubicBezTo>
                    <a:pt x="76237" y="119723"/>
                    <a:pt x="71573" y="117234"/>
                    <a:pt x="69799" y="11601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4" name="Google Shape;2624;p35"/>
            <p:cNvSpPr/>
            <p:nvPr/>
          </p:nvSpPr>
          <p:spPr>
            <a:xfrm>
              <a:off x="6053956" y="1707372"/>
              <a:ext cx="188510" cy="682717"/>
            </a:xfrm>
            <a:custGeom>
              <a:rect b="b" l="l" r="r" t="t"/>
              <a:pathLst>
                <a:path extrusionOk="0" h="1365433" w="377019">
                  <a:moveTo>
                    <a:pt x="363837" y="4629"/>
                  </a:moveTo>
                  <a:cubicBezTo>
                    <a:pt x="365033" y="1083"/>
                    <a:pt x="368860" y="-829"/>
                    <a:pt x="372388" y="346"/>
                  </a:cubicBezTo>
                  <a:cubicBezTo>
                    <a:pt x="375935" y="1541"/>
                    <a:pt x="377849" y="5366"/>
                    <a:pt x="376673" y="8891"/>
                  </a:cubicBezTo>
                  <a:lnTo>
                    <a:pt x="305680" y="224168"/>
                  </a:lnTo>
                  <a:cubicBezTo>
                    <a:pt x="264263" y="348697"/>
                    <a:pt x="214755" y="505931"/>
                    <a:pt x="172343" y="630321"/>
                  </a:cubicBezTo>
                  <a:cubicBezTo>
                    <a:pt x="147410" y="703500"/>
                    <a:pt x="124808" y="765327"/>
                    <a:pt x="108266" y="802753"/>
                  </a:cubicBezTo>
                  <a:cubicBezTo>
                    <a:pt x="63760" y="902524"/>
                    <a:pt x="40441" y="994168"/>
                    <a:pt x="28224" y="1074080"/>
                  </a:cubicBezTo>
                  <a:cubicBezTo>
                    <a:pt x="8054" y="1205998"/>
                    <a:pt x="18238" y="1306207"/>
                    <a:pt x="15169" y="1358751"/>
                  </a:cubicBezTo>
                  <a:cubicBezTo>
                    <a:pt x="14970" y="1362635"/>
                    <a:pt x="11641" y="1365623"/>
                    <a:pt x="7755" y="1365424"/>
                  </a:cubicBezTo>
                  <a:cubicBezTo>
                    <a:pt x="3868" y="1365205"/>
                    <a:pt x="879" y="1361898"/>
                    <a:pt x="1098" y="1358014"/>
                  </a:cubicBezTo>
                  <a:cubicBezTo>
                    <a:pt x="3629" y="1305131"/>
                    <a:pt x="-7771" y="1204425"/>
                    <a:pt x="11382" y="1071590"/>
                  </a:cubicBezTo>
                  <a:cubicBezTo>
                    <a:pt x="23121" y="990204"/>
                    <a:pt x="46361" y="896867"/>
                    <a:pt x="90946" y="795105"/>
                  </a:cubicBezTo>
                  <a:cubicBezTo>
                    <a:pt x="107329" y="757997"/>
                    <a:pt x="129432" y="696629"/>
                    <a:pt x="154425" y="624186"/>
                  </a:cubicBezTo>
                  <a:cubicBezTo>
                    <a:pt x="197276" y="499996"/>
                    <a:pt x="248359" y="343299"/>
                    <a:pt x="290672" y="219128"/>
                  </a:cubicBezTo>
                  <a:lnTo>
                    <a:pt x="363837" y="4629"/>
                  </a:lnTo>
                  <a:lnTo>
                    <a:pt x="363837" y="46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5" name="Google Shape;2625;p35"/>
            <p:cNvSpPr/>
            <p:nvPr/>
          </p:nvSpPr>
          <p:spPr>
            <a:xfrm>
              <a:off x="6074982" y="1738250"/>
              <a:ext cx="164274" cy="394520"/>
            </a:xfrm>
            <a:custGeom>
              <a:rect b="b" l="l" r="r" t="t"/>
              <a:pathLst>
                <a:path extrusionOk="0" h="789040" w="328548">
                  <a:moveTo>
                    <a:pt x="326469" y="117198"/>
                  </a:moveTo>
                  <a:cubicBezTo>
                    <a:pt x="322284" y="128890"/>
                    <a:pt x="316783" y="140243"/>
                    <a:pt x="311242" y="151318"/>
                  </a:cubicBezTo>
                  <a:cubicBezTo>
                    <a:pt x="287385" y="199022"/>
                    <a:pt x="236123" y="221171"/>
                    <a:pt x="240986" y="211989"/>
                  </a:cubicBezTo>
                  <a:cubicBezTo>
                    <a:pt x="257369" y="180996"/>
                    <a:pt x="276204" y="150879"/>
                    <a:pt x="299762" y="124786"/>
                  </a:cubicBezTo>
                  <a:cubicBezTo>
                    <a:pt x="302532" y="121719"/>
                    <a:pt x="321028" y="99908"/>
                    <a:pt x="327625" y="106840"/>
                  </a:cubicBezTo>
                  <a:cubicBezTo>
                    <a:pt x="329917" y="109230"/>
                    <a:pt x="327326" y="114807"/>
                    <a:pt x="326469" y="117198"/>
                  </a:cubicBezTo>
                  <a:close/>
                  <a:moveTo>
                    <a:pt x="223626" y="134925"/>
                  </a:moveTo>
                  <a:cubicBezTo>
                    <a:pt x="224683" y="140223"/>
                    <a:pt x="237678" y="201173"/>
                    <a:pt x="241165" y="185198"/>
                  </a:cubicBezTo>
                  <a:cubicBezTo>
                    <a:pt x="244653" y="169204"/>
                    <a:pt x="256552" y="79771"/>
                    <a:pt x="244514" y="39018"/>
                  </a:cubicBezTo>
                  <a:cubicBezTo>
                    <a:pt x="242381" y="31808"/>
                    <a:pt x="233353" y="-2053"/>
                    <a:pt x="221454" y="98"/>
                  </a:cubicBezTo>
                  <a:cubicBezTo>
                    <a:pt x="211229" y="1951"/>
                    <a:pt x="213043" y="27526"/>
                    <a:pt x="212943" y="33999"/>
                  </a:cubicBezTo>
                  <a:cubicBezTo>
                    <a:pt x="212425" y="67960"/>
                    <a:pt x="216910" y="101701"/>
                    <a:pt x="223626" y="134925"/>
                  </a:cubicBezTo>
                  <a:close/>
                  <a:moveTo>
                    <a:pt x="183566" y="592208"/>
                  </a:moveTo>
                  <a:cubicBezTo>
                    <a:pt x="175254" y="597925"/>
                    <a:pt x="166525" y="603860"/>
                    <a:pt x="157855" y="610055"/>
                  </a:cubicBezTo>
                  <a:cubicBezTo>
                    <a:pt x="161163" y="603800"/>
                    <a:pt x="164452" y="597526"/>
                    <a:pt x="167183" y="590993"/>
                  </a:cubicBezTo>
                  <a:cubicBezTo>
                    <a:pt x="169594" y="585217"/>
                    <a:pt x="171787" y="579361"/>
                    <a:pt x="173540" y="573345"/>
                  </a:cubicBezTo>
                  <a:cubicBezTo>
                    <a:pt x="174537" y="569939"/>
                    <a:pt x="175394" y="566474"/>
                    <a:pt x="175952" y="562948"/>
                  </a:cubicBezTo>
                  <a:cubicBezTo>
                    <a:pt x="181672" y="526617"/>
                    <a:pt x="141412" y="568864"/>
                    <a:pt x="134715" y="576971"/>
                  </a:cubicBezTo>
                  <a:cubicBezTo>
                    <a:pt x="112293" y="604179"/>
                    <a:pt x="95930" y="637323"/>
                    <a:pt x="84908" y="670666"/>
                  </a:cubicBezTo>
                  <a:cubicBezTo>
                    <a:pt x="82557" y="677837"/>
                    <a:pt x="73907" y="696281"/>
                    <a:pt x="77654" y="704368"/>
                  </a:cubicBezTo>
                  <a:lnTo>
                    <a:pt x="73508" y="717653"/>
                  </a:lnTo>
                  <a:cubicBezTo>
                    <a:pt x="74684" y="716100"/>
                    <a:pt x="76039" y="714685"/>
                    <a:pt x="77255" y="713152"/>
                  </a:cubicBezTo>
                  <a:lnTo>
                    <a:pt x="69382" y="725999"/>
                  </a:lnTo>
                  <a:cubicBezTo>
                    <a:pt x="118013" y="706559"/>
                    <a:pt x="160765" y="664691"/>
                    <a:pt x="189266" y="621906"/>
                  </a:cubicBezTo>
                  <a:cubicBezTo>
                    <a:pt x="192594" y="616907"/>
                    <a:pt x="218704" y="581612"/>
                    <a:pt x="213342" y="574959"/>
                  </a:cubicBezTo>
                  <a:cubicBezTo>
                    <a:pt x="210313" y="571194"/>
                    <a:pt x="186256" y="590356"/>
                    <a:pt x="183566" y="592208"/>
                  </a:cubicBezTo>
                  <a:close/>
                  <a:moveTo>
                    <a:pt x="45565" y="616469"/>
                  </a:moveTo>
                  <a:cubicBezTo>
                    <a:pt x="37134" y="619616"/>
                    <a:pt x="34822" y="637701"/>
                    <a:pt x="33228" y="644812"/>
                  </a:cubicBezTo>
                  <a:cubicBezTo>
                    <a:pt x="30019" y="659113"/>
                    <a:pt x="28046" y="673733"/>
                    <a:pt x="27050" y="688413"/>
                  </a:cubicBezTo>
                  <a:cubicBezTo>
                    <a:pt x="25714" y="684370"/>
                    <a:pt x="24459" y="680267"/>
                    <a:pt x="22565" y="676502"/>
                  </a:cubicBezTo>
                  <a:cubicBezTo>
                    <a:pt x="20911" y="673156"/>
                    <a:pt x="18798" y="670009"/>
                    <a:pt x="16666" y="666961"/>
                  </a:cubicBezTo>
                  <a:cubicBezTo>
                    <a:pt x="-7371" y="632443"/>
                    <a:pt x="1219" y="690365"/>
                    <a:pt x="2694" y="702217"/>
                  </a:cubicBezTo>
                  <a:cubicBezTo>
                    <a:pt x="4129" y="713869"/>
                    <a:pt x="5863" y="725521"/>
                    <a:pt x="8095" y="737054"/>
                  </a:cubicBezTo>
                  <a:cubicBezTo>
                    <a:pt x="12759" y="761254"/>
                    <a:pt x="21788" y="772289"/>
                    <a:pt x="33985" y="789040"/>
                  </a:cubicBezTo>
                  <a:lnTo>
                    <a:pt x="33407" y="786132"/>
                  </a:lnTo>
                  <a:cubicBezTo>
                    <a:pt x="34245" y="780356"/>
                    <a:pt x="34763" y="774679"/>
                    <a:pt x="35281" y="769002"/>
                  </a:cubicBezTo>
                  <a:lnTo>
                    <a:pt x="50927" y="727533"/>
                  </a:lnTo>
                  <a:cubicBezTo>
                    <a:pt x="56886" y="699986"/>
                    <a:pt x="63901" y="671204"/>
                    <a:pt x="60354" y="642860"/>
                  </a:cubicBezTo>
                  <a:cubicBezTo>
                    <a:pt x="59676" y="637542"/>
                    <a:pt x="55949" y="612584"/>
                    <a:pt x="45565" y="616469"/>
                  </a:cubicBezTo>
                  <a:close/>
                  <a:moveTo>
                    <a:pt x="33985" y="783642"/>
                  </a:moveTo>
                  <a:cubicBezTo>
                    <a:pt x="37035" y="777607"/>
                    <a:pt x="40124" y="771572"/>
                    <a:pt x="42237" y="765178"/>
                  </a:cubicBezTo>
                  <a:lnTo>
                    <a:pt x="33985" y="783642"/>
                  </a:lnTo>
                  <a:close/>
                  <a:moveTo>
                    <a:pt x="81002" y="546555"/>
                  </a:moveTo>
                  <a:cubicBezTo>
                    <a:pt x="86682" y="553228"/>
                    <a:pt x="104421" y="568685"/>
                    <a:pt x="110798" y="574720"/>
                  </a:cubicBezTo>
                  <a:cubicBezTo>
                    <a:pt x="113609" y="577389"/>
                    <a:pt x="115941" y="577488"/>
                    <a:pt x="115283" y="572609"/>
                  </a:cubicBezTo>
                  <a:cubicBezTo>
                    <a:pt x="124232" y="542293"/>
                    <a:pt x="124411" y="498453"/>
                    <a:pt x="115462" y="468695"/>
                  </a:cubicBezTo>
                  <a:cubicBezTo>
                    <a:pt x="114127" y="464273"/>
                    <a:pt x="99179" y="424178"/>
                    <a:pt x="91884" y="439694"/>
                  </a:cubicBezTo>
                  <a:cubicBezTo>
                    <a:pt x="84889" y="454593"/>
                    <a:pt x="83792" y="473396"/>
                    <a:pt x="85187" y="492079"/>
                  </a:cubicBezTo>
                  <a:cubicBezTo>
                    <a:pt x="81062" y="484152"/>
                    <a:pt x="76717" y="476702"/>
                    <a:pt x="72213" y="470149"/>
                  </a:cubicBezTo>
                  <a:cubicBezTo>
                    <a:pt x="68665" y="465010"/>
                    <a:pt x="54614" y="445450"/>
                    <a:pt x="45725" y="451864"/>
                  </a:cubicBezTo>
                  <a:cubicBezTo>
                    <a:pt x="39925" y="456067"/>
                    <a:pt x="44907" y="472519"/>
                    <a:pt x="46083" y="477579"/>
                  </a:cubicBezTo>
                  <a:cubicBezTo>
                    <a:pt x="52023" y="503333"/>
                    <a:pt x="63882" y="526478"/>
                    <a:pt x="81002" y="546555"/>
                  </a:cubicBezTo>
                  <a:close/>
                  <a:moveTo>
                    <a:pt x="247244" y="391611"/>
                  </a:moveTo>
                  <a:cubicBezTo>
                    <a:pt x="241464" y="395217"/>
                    <a:pt x="235844" y="399121"/>
                    <a:pt x="230363" y="403204"/>
                  </a:cubicBezTo>
                  <a:cubicBezTo>
                    <a:pt x="233552" y="399061"/>
                    <a:pt x="236302" y="395157"/>
                    <a:pt x="238355" y="391671"/>
                  </a:cubicBezTo>
                  <a:cubicBezTo>
                    <a:pt x="240707" y="387687"/>
                    <a:pt x="260797" y="347652"/>
                    <a:pt x="242102" y="350122"/>
                  </a:cubicBezTo>
                  <a:cubicBezTo>
                    <a:pt x="231001" y="351576"/>
                    <a:pt x="221135" y="364323"/>
                    <a:pt x="214418" y="372032"/>
                  </a:cubicBezTo>
                  <a:cubicBezTo>
                    <a:pt x="198235" y="390635"/>
                    <a:pt x="179819" y="434714"/>
                    <a:pt x="166764" y="461823"/>
                  </a:cubicBezTo>
                  <a:cubicBezTo>
                    <a:pt x="164313" y="464393"/>
                    <a:pt x="162001" y="466982"/>
                    <a:pt x="160167" y="469551"/>
                  </a:cubicBezTo>
                  <a:cubicBezTo>
                    <a:pt x="159848" y="469990"/>
                    <a:pt x="160865" y="469990"/>
                    <a:pt x="162858" y="469631"/>
                  </a:cubicBezTo>
                  <a:cubicBezTo>
                    <a:pt x="162539" y="470269"/>
                    <a:pt x="162160" y="471065"/>
                    <a:pt x="161841" y="471663"/>
                  </a:cubicBezTo>
                  <a:cubicBezTo>
                    <a:pt x="161502" y="472320"/>
                    <a:pt x="163037" y="471225"/>
                    <a:pt x="165708" y="468994"/>
                  </a:cubicBezTo>
                  <a:cubicBezTo>
                    <a:pt x="183267" y="464751"/>
                    <a:pt x="237817" y="445530"/>
                    <a:pt x="260757" y="421011"/>
                  </a:cubicBezTo>
                  <a:cubicBezTo>
                    <a:pt x="266836" y="414537"/>
                    <a:pt x="284415" y="394420"/>
                    <a:pt x="276144" y="384202"/>
                  </a:cubicBezTo>
                  <a:cubicBezTo>
                    <a:pt x="269746" y="376314"/>
                    <a:pt x="252705" y="388205"/>
                    <a:pt x="247244" y="391611"/>
                  </a:cubicBezTo>
                  <a:close/>
                  <a:moveTo>
                    <a:pt x="148228" y="371095"/>
                  </a:moveTo>
                  <a:cubicBezTo>
                    <a:pt x="151118" y="375876"/>
                    <a:pt x="161622" y="393304"/>
                    <a:pt x="165568" y="397487"/>
                  </a:cubicBezTo>
                  <a:cubicBezTo>
                    <a:pt x="165608" y="397567"/>
                    <a:pt x="165628" y="397647"/>
                    <a:pt x="165668" y="397726"/>
                  </a:cubicBezTo>
                  <a:cubicBezTo>
                    <a:pt x="166226" y="398921"/>
                    <a:pt x="167940" y="402148"/>
                    <a:pt x="168040" y="400853"/>
                  </a:cubicBezTo>
                  <a:cubicBezTo>
                    <a:pt x="169654" y="382628"/>
                    <a:pt x="184323" y="321619"/>
                    <a:pt x="175334" y="288355"/>
                  </a:cubicBezTo>
                  <a:cubicBezTo>
                    <a:pt x="172962" y="279611"/>
                    <a:pt x="166046" y="257123"/>
                    <a:pt x="152912" y="260529"/>
                  </a:cubicBezTo>
                  <a:cubicBezTo>
                    <a:pt x="145020" y="262581"/>
                    <a:pt x="153211" y="333350"/>
                    <a:pt x="158752" y="369502"/>
                  </a:cubicBezTo>
                  <a:cubicBezTo>
                    <a:pt x="147611" y="333948"/>
                    <a:pt x="128776" y="277858"/>
                    <a:pt x="122239" y="274074"/>
                  </a:cubicBezTo>
                  <a:cubicBezTo>
                    <a:pt x="113669" y="269134"/>
                    <a:pt x="108686" y="275189"/>
                    <a:pt x="108945" y="283893"/>
                  </a:cubicBezTo>
                  <a:cubicBezTo>
                    <a:pt x="109045" y="287021"/>
                    <a:pt x="109583" y="290108"/>
                    <a:pt x="110280" y="293155"/>
                  </a:cubicBezTo>
                  <a:cubicBezTo>
                    <a:pt x="116798" y="321101"/>
                    <a:pt x="133500" y="346895"/>
                    <a:pt x="148228" y="3710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6" name="Google Shape;2626;p35"/>
            <p:cNvSpPr/>
            <p:nvPr/>
          </p:nvSpPr>
          <p:spPr>
            <a:xfrm>
              <a:off x="6068991" y="1646349"/>
              <a:ext cx="264759" cy="451076"/>
            </a:xfrm>
            <a:custGeom>
              <a:rect b="b" l="l" r="r" t="t"/>
              <a:pathLst>
                <a:path extrusionOk="0" h="902151" w="529518">
                  <a:moveTo>
                    <a:pt x="463557" y="111954"/>
                  </a:moveTo>
                  <a:cubicBezTo>
                    <a:pt x="406954" y="185771"/>
                    <a:pt x="291814" y="306556"/>
                    <a:pt x="291615" y="291736"/>
                  </a:cubicBezTo>
                  <a:cubicBezTo>
                    <a:pt x="291415" y="275583"/>
                    <a:pt x="371517" y="162069"/>
                    <a:pt x="435156" y="74886"/>
                  </a:cubicBezTo>
                  <a:cubicBezTo>
                    <a:pt x="476173" y="18697"/>
                    <a:pt x="525442" y="-1878"/>
                    <a:pt x="527076" y="133"/>
                  </a:cubicBezTo>
                  <a:cubicBezTo>
                    <a:pt x="542742" y="19374"/>
                    <a:pt x="478485" y="92474"/>
                    <a:pt x="463557" y="111954"/>
                  </a:cubicBezTo>
                  <a:close/>
                  <a:moveTo>
                    <a:pt x="255799" y="249988"/>
                  </a:moveTo>
                  <a:cubicBezTo>
                    <a:pt x="264050" y="228974"/>
                    <a:pt x="260224" y="185512"/>
                    <a:pt x="248564" y="155934"/>
                  </a:cubicBezTo>
                  <a:cubicBezTo>
                    <a:pt x="237742" y="128467"/>
                    <a:pt x="219465" y="113448"/>
                    <a:pt x="215958" y="127351"/>
                  </a:cubicBezTo>
                  <a:cubicBezTo>
                    <a:pt x="207208" y="162029"/>
                    <a:pt x="212609" y="229731"/>
                    <a:pt x="223790" y="263572"/>
                  </a:cubicBezTo>
                  <a:cubicBezTo>
                    <a:pt x="230009" y="282415"/>
                    <a:pt x="251175" y="261740"/>
                    <a:pt x="255799" y="249988"/>
                  </a:cubicBezTo>
                  <a:close/>
                  <a:moveTo>
                    <a:pt x="372015" y="257079"/>
                  </a:moveTo>
                  <a:cubicBezTo>
                    <a:pt x="368806" y="257577"/>
                    <a:pt x="337435" y="273491"/>
                    <a:pt x="321790" y="293908"/>
                  </a:cubicBezTo>
                  <a:cubicBezTo>
                    <a:pt x="301221" y="320797"/>
                    <a:pt x="287369" y="358781"/>
                    <a:pt x="292452" y="363124"/>
                  </a:cubicBezTo>
                  <a:cubicBezTo>
                    <a:pt x="311266" y="379198"/>
                    <a:pt x="422859" y="249350"/>
                    <a:pt x="372015" y="257079"/>
                  </a:cubicBezTo>
                  <a:close/>
                  <a:moveTo>
                    <a:pt x="188951" y="501057"/>
                  </a:moveTo>
                  <a:cubicBezTo>
                    <a:pt x="192958" y="494644"/>
                    <a:pt x="187556" y="433993"/>
                    <a:pt x="178787" y="412102"/>
                  </a:cubicBezTo>
                  <a:cubicBezTo>
                    <a:pt x="175937" y="404992"/>
                    <a:pt x="162743" y="368442"/>
                    <a:pt x="151223" y="402900"/>
                  </a:cubicBezTo>
                  <a:cubicBezTo>
                    <a:pt x="146977" y="415608"/>
                    <a:pt x="157580" y="472315"/>
                    <a:pt x="166171" y="491517"/>
                  </a:cubicBezTo>
                  <a:cubicBezTo>
                    <a:pt x="168024" y="495660"/>
                    <a:pt x="176814" y="520498"/>
                    <a:pt x="188951" y="501057"/>
                  </a:cubicBezTo>
                  <a:close/>
                  <a:moveTo>
                    <a:pt x="153993" y="506794"/>
                  </a:moveTo>
                  <a:cubicBezTo>
                    <a:pt x="154033" y="503448"/>
                    <a:pt x="153674" y="500141"/>
                    <a:pt x="153136" y="496855"/>
                  </a:cubicBezTo>
                  <a:cubicBezTo>
                    <a:pt x="149409" y="473909"/>
                    <a:pt x="143230" y="451381"/>
                    <a:pt x="134022" y="428734"/>
                  </a:cubicBezTo>
                  <a:cubicBezTo>
                    <a:pt x="127923" y="413756"/>
                    <a:pt x="95098" y="387284"/>
                    <a:pt x="98685" y="431602"/>
                  </a:cubicBezTo>
                  <a:cubicBezTo>
                    <a:pt x="110743" y="488111"/>
                    <a:pt x="153574" y="533385"/>
                    <a:pt x="153993" y="506794"/>
                  </a:cubicBezTo>
                  <a:close/>
                  <a:moveTo>
                    <a:pt x="222395" y="567903"/>
                  </a:moveTo>
                  <a:cubicBezTo>
                    <a:pt x="219067" y="573958"/>
                    <a:pt x="206829" y="602959"/>
                    <a:pt x="225205" y="595570"/>
                  </a:cubicBezTo>
                  <a:cubicBezTo>
                    <a:pt x="251076" y="585172"/>
                    <a:pt x="273418" y="554677"/>
                    <a:pt x="288346" y="532329"/>
                  </a:cubicBezTo>
                  <a:cubicBezTo>
                    <a:pt x="294285" y="523465"/>
                    <a:pt x="300145" y="499444"/>
                    <a:pt x="272900" y="511893"/>
                  </a:cubicBezTo>
                  <a:cubicBezTo>
                    <a:pt x="251335" y="521733"/>
                    <a:pt x="233377" y="547925"/>
                    <a:pt x="222395" y="567903"/>
                  </a:cubicBezTo>
                  <a:close/>
                  <a:moveTo>
                    <a:pt x="309473" y="538364"/>
                  </a:moveTo>
                  <a:cubicBezTo>
                    <a:pt x="303613" y="538962"/>
                    <a:pt x="248425" y="580810"/>
                    <a:pt x="235191" y="601904"/>
                  </a:cubicBezTo>
                  <a:cubicBezTo>
                    <a:pt x="232400" y="606365"/>
                    <a:pt x="223392" y="620467"/>
                    <a:pt x="229391" y="625566"/>
                  </a:cubicBezTo>
                  <a:cubicBezTo>
                    <a:pt x="235270" y="630566"/>
                    <a:pt x="298491" y="588220"/>
                    <a:pt x="320893" y="572205"/>
                  </a:cubicBezTo>
                  <a:cubicBezTo>
                    <a:pt x="334426" y="562545"/>
                    <a:pt x="336618" y="535516"/>
                    <a:pt x="309473" y="538364"/>
                  </a:cubicBezTo>
                  <a:close/>
                  <a:moveTo>
                    <a:pt x="65062" y="604672"/>
                  </a:moveTo>
                  <a:cubicBezTo>
                    <a:pt x="61455" y="599792"/>
                    <a:pt x="53921" y="589036"/>
                    <a:pt x="46387" y="591446"/>
                  </a:cubicBezTo>
                  <a:cubicBezTo>
                    <a:pt x="38076" y="594096"/>
                    <a:pt x="39092" y="608158"/>
                    <a:pt x="39850" y="614532"/>
                  </a:cubicBezTo>
                  <a:cubicBezTo>
                    <a:pt x="42221" y="634530"/>
                    <a:pt x="54798" y="665921"/>
                    <a:pt x="64643" y="683270"/>
                  </a:cubicBezTo>
                  <a:cubicBezTo>
                    <a:pt x="66776" y="687034"/>
                    <a:pt x="83956" y="698248"/>
                    <a:pt x="92088" y="693627"/>
                  </a:cubicBezTo>
                  <a:cubicBezTo>
                    <a:pt x="98625" y="689902"/>
                    <a:pt x="96871" y="671299"/>
                    <a:pt x="95297" y="665841"/>
                  </a:cubicBezTo>
                  <a:cubicBezTo>
                    <a:pt x="88580" y="642656"/>
                    <a:pt x="78316" y="622599"/>
                    <a:pt x="65062" y="604672"/>
                  </a:cubicBezTo>
                  <a:close/>
                  <a:moveTo>
                    <a:pt x="102233" y="593498"/>
                  </a:moveTo>
                  <a:cubicBezTo>
                    <a:pt x="94779" y="594673"/>
                    <a:pt x="92746" y="604573"/>
                    <a:pt x="91749" y="610648"/>
                  </a:cubicBezTo>
                  <a:cubicBezTo>
                    <a:pt x="88839" y="628216"/>
                    <a:pt x="92287" y="636960"/>
                    <a:pt x="96951" y="657874"/>
                  </a:cubicBezTo>
                  <a:cubicBezTo>
                    <a:pt x="100838" y="675362"/>
                    <a:pt x="118078" y="696655"/>
                    <a:pt x="117839" y="695898"/>
                  </a:cubicBezTo>
                  <a:cubicBezTo>
                    <a:pt x="129319" y="698945"/>
                    <a:pt x="133743" y="671080"/>
                    <a:pt x="133803" y="664168"/>
                  </a:cubicBezTo>
                  <a:cubicBezTo>
                    <a:pt x="134002" y="645046"/>
                    <a:pt x="131531" y="623455"/>
                    <a:pt x="121685" y="606684"/>
                  </a:cubicBezTo>
                  <a:cubicBezTo>
                    <a:pt x="117759" y="600031"/>
                    <a:pt x="110943" y="592124"/>
                    <a:pt x="102233" y="593498"/>
                  </a:cubicBezTo>
                  <a:close/>
                  <a:moveTo>
                    <a:pt x="196047" y="720417"/>
                  </a:moveTo>
                  <a:cubicBezTo>
                    <a:pt x="185603" y="717051"/>
                    <a:pt x="167506" y="735296"/>
                    <a:pt x="162384" y="741570"/>
                  </a:cubicBezTo>
                  <a:cubicBezTo>
                    <a:pt x="150944" y="755573"/>
                    <a:pt x="141098" y="772085"/>
                    <a:pt x="136414" y="789653"/>
                  </a:cubicBezTo>
                  <a:cubicBezTo>
                    <a:pt x="134700" y="796107"/>
                    <a:pt x="132926" y="806902"/>
                    <a:pt x="140181" y="810946"/>
                  </a:cubicBezTo>
                  <a:cubicBezTo>
                    <a:pt x="147137" y="814810"/>
                    <a:pt x="156564" y="806125"/>
                    <a:pt x="161028" y="801903"/>
                  </a:cubicBezTo>
                  <a:cubicBezTo>
                    <a:pt x="177152" y="786586"/>
                    <a:pt x="190606" y="766448"/>
                    <a:pt x="199276" y="745992"/>
                  </a:cubicBezTo>
                  <a:cubicBezTo>
                    <a:pt x="202724" y="737826"/>
                    <a:pt x="206510" y="723763"/>
                    <a:pt x="196047" y="720417"/>
                  </a:cubicBezTo>
                  <a:close/>
                  <a:moveTo>
                    <a:pt x="237722" y="733384"/>
                  </a:moveTo>
                  <a:cubicBezTo>
                    <a:pt x="231822" y="736750"/>
                    <a:pt x="226461" y="741013"/>
                    <a:pt x="221399" y="745494"/>
                  </a:cubicBezTo>
                  <a:cubicBezTo>
                    <a:pt x="203102" y="761688"/>
                    <a:pt x="185982" y="781128"/>
                    <a:pt x="173784" y="802381"/>
                  </a:cubicBezTo>
                  <a:cubicBezTo>
                    <a:pt x="170595" y="807918"/>
                    <a:pt x="162085" y="822179"/>
                    <a:pt x="170117" y="827498"/>
                  </a:cubicBezTo>
                  <a:cubicBezTo>
                    <a:pt x="177770" y="832557"/>
                    <a:pt x="190745" y="823833"/>
                    <a:pt x="196904" y="819889"/>
                  </a:cubicBezTo>
                  <a:cubicBezTo>
                    <a:pt x="218728" y="805886"/>
                    <a:pt x="237283" y="785410"/>
                    <a:pt x="250039" y="762943"/>
                  </a:cubicBezTo>
                  <a:cubicBezTo>
                    <a:pt x="254823" y="754517"/>
                    <a:pt x="262795" y="734101"/>
                    <a:pt x="254922" y="729520"/>
                  </a:cubicBezTo>
                  <a:cubicBezTo>
                    <a:pt x="247050" y="724939"/>
                    <a:pt x="238978" y="732667"/>
                    <a:pt x="237722" y="733384"/>
                  </a:cubicBezTo>
                  <a:close/>
                  <a:moveTo>
                    <a:pt x="58983" y="773061"/>
                  </a:moveTo>
                  <a:cubicBezTo>
                    <a:pt x="57628" y="775013"/>
                    <a:pt x="56532" y="777164"/>
                    <a:pt x="55535" y="779315"/>
                  </a:cubicBezTo>
                  <a:cubicBezTo>
                    <a:pt x="45291" y="801365"/>
                    <a:pt x="41464" y="827279"/>
                    <a:pt x="41922" y="851419"/>
                  </a:cubicBezTo>
                  <a:cubicBezTo>
                    <a:pt x="42042" y="857694"/>
                    <a:pt x="41344" y="876895"/>
                    <a:pt x="48799" y="880620"/>
                  </a:cubicBezTo>
                  <a:lnTo>
                    <a:pt x="63786" y="878329"/>
                  </a:lnTo>
                  <a:cubicBezTo>
                    <a:pt x="75406" y="868848"/>
                    <a:pt x="78376" y="851977"/>
                    <a:pt x="80130" y="837915"/>
                  </a:cubicBezTo>
                  <a:cubicBezTo>
                    <a:pt x="81425" y="827557"/>
                    <a:pt x="82282" y="817041"/>
                    <a:pt x="81724" y="806603"/>
                  </a:cubicBezTo>
                  <a:cubicBezTo>
                    <a:pt x="81166" y="796067"/>
                    <a:pt x="79871" y="784096"/>
                    <a:pt x="74091" y="774993"/>
                  </a:cubicBezTo>
                  <a:cubicBezTo>
                    <a:pt x="69945" y="768460"/>
                    <a:pt x="63966" y="765910"/>
                    <a:pt x="58983" y="773061"/>
                  </a:cubicBezTo>
                  <a:close/>
                  <a:moveTo>
                    <a:pt x="29226" y="816802"/>
                  </a:moveTo>
                  <a:cubicBezTo>
                    <a:pt x="26795" y="810726"/>
                    <a:pt x="15993" y="788398"/>
                    <a:pt x="8479" y="801704"/>
                  </a:cubicBezTo>
                  <a:cubicBezTo>
                    <a:pt x="7323" y="803775"/>
                    <a:pt x="6505" y="806006"/>
                    <a:pt x="5748" y="808237"/>
                  </a:cubicBezTo>
                  <a:cubicBezTo>
                    <a:pt x="4413" y="812200"/>
                    <a:pt x="3376" y="816264"/>
                    <a:pt x="2519" y="820347"/>
                  </a:cubicBezTo>
                  <a:cubicBezTo>
                    <a:pt x="1184" y="826880"/>
                    <a:pt x="287" y="833553"/>
                    <a:pt x="48" y="840225"/>
                  </a:cubicBezTo>
                  <a:cubicBezTo>
                    <a:pt x="-271" y="850185"/>
                    <a:pt x="1005" y="860243"/>
                    <a:pt x="3815" y="869824"/>
                  </a:cubicBezTo>
                  <a:cubicBezTo>
                    <a:pt x="7960" y="883886"/>
                    <a:pt x="14498" y="892610"/>
                    <a:pt x="24383" y="902151"/>
                  </a:cubicBezTo>
                  <a:lnTo>
                    <a:pt x="33811" y="897670"/>
                  </a:lnTo>
                  <a:cubicBezTo>
                    <a:pt x="39172" y="891097"/>
                    <a:pt x="40447" y="882671"/>
                    <a:pt x="40487" y="874405"/>
                  </a:cubicBezTo>
                  <a:cubicBezTo>
                    <a:pt x="40587" y="857295"/>
                    <a:pt x="36860" y="839249"/>
                    <a:pt x="31499" y="823036"/>
                  </a:cubicBezTo>
                  <a:cubicBezTo>
                    <a:pt x="30921" y="821283"/>
                    <a:pt x="29924" y="818534"/>
                    <a:pt x="29226" y="816802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35"/>
            <p:cNvSpPr/>
            <p:nvPr/>
          </p:nvSpPr>
          <p:spPr>
            <a:xfrm>
              <a:off x="6437238" y="2047555"/>
              <a:ext cx="143682" cy="150392"/>
            </a:xfrm>
            <a:custGeom>
              <a:rect b="b" l="l" r="r" t="t"/>
              <a:pathLst>
                <a:path extrusionOk="0" h="300784" w="287365">
                  <a:moveTo>
                    <a:pt x="2029" y="41040"/>
                  </a:moveTo>
                  <a:cubicBezTo>
                    <a:pt x="12891" y="22377"/>
                    <a:pt x="26204" y="27476"/>
                    <a:pt x="36529" y="28193"/>
                  </a:cubicBezTo>
                  <a:cubicBezTo>
                    <a:pt x="48806" y="29050"/>
                    <a:pt x="52593" y="-3596"/>
                    <a:pt x="64352" y="328"/>
                  </a:cubicBezTo>
                  <a:cubicBezTo>
                    <a:pt x="91896" y="9530"/>
                    <a:pt x="98613" y="8155"/>
                    <a:pt x="118823" y="5128"/>
                  </a:cubicBezTo>
                  <a:cubicBezTo>
                    <a:pt x="133950" y="2857"/>
                    <a:pt x="140149" y="29667"/>
                    <a:pt x="154080" y="36818"/>
                  </a:cubicBezTo>
                  <a:cubicBezTo>
                    <a:pt x="168351" y="44148"/>
                    <a:pt x="187125" y="34029"/>
                    <a:pt x="198785" y="47912"/>
                  </a:cubicBezTo>
                  <a:cubicBezTo>
                    <a:pt x="207275" y="58031"/>
                    <a:pt x="201316" y="75539"/>
                    <a:pt x="209328" y="85876"/>
                  </a:cubicBezTo>
                  <a:cubicBezTo>
                    <a:pt x="217719" y="96652"/>
                    <a:pt x="236294" y="91653"/>
                    <a:pt x="244446" y="105018"/>
                  </a:cubicBezTo>
                  <a:cubicBezTo>
                    <a:pt x="250565" y="115077"/>
                    <a:pt x="244446" y="129238"/>
                    <a:pt x="250246" y="138441"/>
                  </a:cubicBezTo>
                  <a:cubicBezTo>
                    <a:pt x="256285" y="148061"/>
                    <a:pt x="270117" y="150312"/>
                    <a:pt x="276993" y="159674"/>
                  </a:cubicBezTo>
                  <a:cubicBezTo>
                    <a:pt x="283052" y="167920"/>
                    <a:pt x="279225" y="181743"/>
                    <a:pt x="283431" y="191125"/>
                  </a:cubicBezTo>
                  <a:cubicBezTo>
                    <a:pt x="286580" y="198176"/>
                    <a:pt x="289709" y="213752"/>
                    <a:pt x="284846" y="222058"/>
                  </a:cubicBezTo>
                  <a:cubicBezTo>
                    <a:pt x="272807" y="242653"/>
                    <a:pt x="283949" y="248768"/>
                    <a:pt x="274123" y="258767"/>
                  </a:cubicBezTo>
                  <a:cubicBezTo>
                    <a:pt x="260092" y="273028"/>
                    <a:pt x="283052" y="284222"/>
                    <a:pt x="256684" y="298325"/>
                  </a:cubicBezTo>
                  <a:cubicBezTo>
                    <a:pt x="235138" y="309857"/>
                    <a:pt x="66544" y="279342"/>
                    <a:pt x="41990" y="238231"/>
                  </a:cubicBezTo>
                  <a:cubicBezTo>
                    <a:pt x="21700" y="204271"/>
                    <a:pt x="-8056" y="58349"/>
                    <a:pt x="2029" y="41040"/>
                  </a:cubicBezTo>
                  <a:lnTo>
                    <a:pt x="2029" y="4104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35"/>
            <p:cNvSpPr/>
            <p:nvPr/>
          </p:nvSpPr>
          <p:spPr>
            <a:xfrm>
              <a:off x="6446579" y="2054984"/>
              <a:ext cx="125670" cy="139888"/>
            </a:xfrm>
            <a:custGeom>
              <a:rect b="b" l="l" r="r" t="t"/>
              <a:pathLst>
                <a:path extrusionOk="0" h="279776" w="251340">
                  <a:moveTo>
                    <a:pt x="250118" y="179613"/>
                  </a:moveTo>
                  <a:cubicBezTo>
                    <a:pt x="249620" y="177700"/>
                    <a:pt x="249022" y="175768"/>
                    <a:pt x="248204" y="173956"/>
                  </a:cubicBezTo>
                  <a:cubicBezTo>
                    <a:pt x="247607" y="172641"/>
                    <a:pt x="246929" y="171366"/>
                    <a:pt x="246092" y="170211"/>
                  </a:cubicBezTo>
                  <a:cubicBezTo>
                    <a:pt x="244996" y="168558"/>
                    <a:pt x="242763" y="168120"/>
                    <a:pt x="241129" y="169235"/>
                  </a:cubicBezTo>
                  <a:cubicBezTo>
                    <a:pt x="239475" y="170331"/>
                    <a:pt x="239036" y="172562"/>
                    <a:pt x="240133" y="174195"/>
                  </a:cubicBezTo>
                  <a:cubicBezTo>
                    <a:pt x="240750" y="175211"/>
                    <a:pt x="241189" y="176326"/>
                    <a:pt x="241568" y="177481"/>
                  </a:cubicBezTo>
                  <a:cubicBezTo>
                    <a:pt x="241966" y="178736"/>
                    <a:pt x="242245" y="180051"/>
                    <a:pt x="242484" y="181326"/>
                  </a:cubicBezTo>
                  <a:cubicBezTo>
                    <a:pt x="243222" y="185090"/>
                    <a:pt x="243182" y="189233"/>
                    <a:pt x="242345" y="193117"/>
                  </a:cubicBezTo>
                  <a:cubicBezTo>
                    <a:pt x="241587" y="196722"/>
                    <a:pt x="240013" y="200089"/>
                    <a:pt x="237442" y="202558"/>
                  </a:cubicBezTo>
                  <a:cubicBezTo>
                    <a:pt x="236166" y="203813"/>
                    <a:pt x="234632" y="204590"/>
                    <a:pt x="233037" y="205048"/>
                  </a:cubicBezTo>
                  <a:cubicBezTo>
                    <a:pt x="231383" y="205526"/>
                    <a:pt x="229629" y="205606"/>
                    <a:pt x="227895" y="205367"/>
                  </a:cubicBezTo>
                  <a:lnTo>
                    <a:pt x="225324" y="204510"/>
                  </a:lnTo>
                  <a:cubicBezTo>
                    <a:pt x="223570" y="203913"/>
                    <a:pt x="221736" y="203435"/>
                    <a:pt x="220521" y="203395"/>
                  </a:cubicBezTo>
                  <a:cubicBezTo>
                    <a:pt x="218986" y="203335"/>
                    <a:pt x="217810" y="203734"/>
                    <a:pt x="216973" y="204212"/>
                  </a:cubicBezTo>
                  <a:cubicBezTo>
                    <a:pt x="215996" y="204809"/>
                    <a:pt x="214681" y="206044"/>
                    <a:pt x="214183" y="208315"/>
                  </a:cubicBezTo>
                  <a:cubicBezTo>
                    <a:pt x="213864" y="209729"/>
                    <a:pt x="215279" y="215286"/>
                    <a:pt x="213346" y="214609"/>
                  </a:cubicBezTo>
                  <a:cubicBezTo>
                    <a:pt x="213306" y="214609"/>
                    <a:pt x="213286" y="214589"/>
                    <a:pt x="213286" y="214549"/>
                  </a:cubicBezTo>
                  <a:cubicBezTo>
                    <a:pt x="210356" y="216880"/>
                    <a:pt x="206549" y="217079"/>
                    <a:pt x="202683" y="216402"/>
                  </a:cubicBezTo>
                  <a:cubicBezTo>
                    <a:pt x="195946" y="215227"/>
                    <a:pt x="189070" y="211542"/>
                    <a:pt x="184307" y="208076"/>
                  </a:cubicBezTo>
                  <a:cubicBezTo>
                    <a:pt x="185502" y="207179"/>
                    <a:pt x="186718" y="206303"/>
                    <a:pt x="187774" y="205287"/>
                  </a:cubicBezTo>
                  <a:cubicBezTo>
                    <a:pt x="192438" y="200826"/>
                    <a:pt x="195308" y="195308"/>
                    <a:pt x="194710" y="189134"/>
                  </a:cubicBezTo>
                  <a:cubicBezTo>
                    <a:pt x="194332" y="185210"/>
                    <a:pt x="192956" y="182322"/>
                    <a:pt x="191143" y="179991"/>
                  </a:cubicBezTo>
                  <a:cubicBezTo>
                    <a:pt x="189429" y="177800"/>
                    <a:pt x="187256" y="176127"/>
                    <a:pt x="185004" y="174573"/>
                  </a:cubicBezTo>
                  <a:cubicBezTo>
                    <a:pt x="183729" y="173697"/>
                    <a:pt x="182413" y="172880"/>
                    <a:pt x="181257" y="171904"/>
                  </a:cubicBezTo>
                  <a:cubicBezTo>
                    <a:pt x="182274" y="170829"/>
                    <a:pt x="183210" y="169813"/>
                    <a:pt x="183350" y="169614"/>
                  </a:cubicBezTo>
                  <a:cubicBezTo>
                    <a:pt x="184964" y="167323"/>
                    <a:pt x="186160" y="164833"/>
                    <a:pt x="186778" y="162224"/>
                  </a:cubicBezTo>
                  <a:cubicBezTo>
                    <a:pt x="187436" y="159416"/>
                    <a:pt x="187436" y="156468"/>
                    <a:pt x="186519" y="153420"/>
                  </a:cubicBezTo>
                  <a:cubicBezTo>
                    <a:pt x="185343" y="149496"/>
                    <a:pt x="183111" y="146150"/>
                    <a:pt x="180261" y="143561"/>
                  </a:cubicBezTo>
                  <a:cubicBezTo>
                    <a:pt x="177331" y="140892"/>
                    <a:pt x="173703" y="139039"/>
                    <a:pt x="169917" y="138242"/>
                  </a:cubicBezTo>
                  <a:cubicBezTo>
                    <a:pt x="169598" y="138183"/>
                    <a:pt x="168003" y="138541"/>
                    <a:pt x="166409" y="138760"/>
                  </a:cubicBezTo>
                  <a:cubicBezTo>
                    <a:pt x="166369" y="136410"/>
                    <a:pt x="166289" y="132944"/>
                    <a:pt x="166070" y="131849"/>
                  </a:cubicBezTo>
                  <a:cubicBezTo>
                    <a:pt x="165213" y="127626"/>
                    <a:pt x="163877" y="123563"/>
                    <a:pt x="161964" y="119878"/>
                  </a:cubicBezTo>
                  <a:cubicBezTo>
                    <a:pt x="159931" y="115934"/>
                    <a:pt x="157221" y="112428"/>
                    <a:pt x="153793" y="109520"/>
                  </a:cubicBezTo>
                  <a:cubicBezTo>
                    <a:pt x="150883" y="107090"/>
                    <a:pt x="147773" y="105656"/>
                    <a:pt x="144525" y="105059"/>
                  </a:cubicBezTo>
                  <a:cubicBezTo>
                    <a:pt x="141336" y="104461"/>
                    <a:pt x="138007" y="104640"/>
                    <a:pt x="134559" y="105577"/>
                  </a:cubicBezTo>
                  <a:cubicBezTo>
                    <a:pt x="134320" y="105636"/>
                    <a:pt x="133344" y="106055"/>
                    <a:pt x="132128" y="106572"/>
                  </a:cubicBezTo>
                  <a:cubicBezTo>
                    <a:pt x="132108" y="105298"/>
                    <a:pt x="132068" y="104142"/>
                    <a:pt x="131988" y="103585"/>
                  </a:cubicBezTo>
                  <a:cubicBezTo>
                    <a:pt x="131211" y="98067"/>
                    <a:pt x="129816" y="91853"/>
                    <a:pt x="127006" y="86833"/>
                  </a:cubicBezTo>
                  <a:cubicBezTo>
                    <a:pt x="124773" y="82830"/>
                    <a:pt x="121664" y="79503"/>
                    <a:pt x="117459" y="77532"/>
                  </a:cubicBezTo>
                  <a:cubicBezTo>
                    <a:pt x="114868" y="76317"/>
                    <a:pt x="112097" y="75878"/>
                    <a:pt x="109347" y="76058"/>
                  </a:cubicBezTo>
                  <a:cubicBezTo>
                    <a:pt x="107015" y="76217"/>
                    <a:pt x="104683" y="76815"/>
                    <a:pt x="102491" y="77771"/>
                  </a:cubicBezTo>
                  <a:lnTo>
                    <a:pt x="102471" y="77412"/>
                  </a:lnTo>
                  <a:cubicBezTo>
                    <a:pt x="101833" y="73369"/>
                    <a:pt x="100757" y="69445"/>
                    <a:pt x="98943" y="65959"/>
                  </a:cubicBezTo>
                  <a:cubicBezTo>
                    <a:pt x="97628" y="63410"/>
                    <a:pt x="95914" y="61079"/>
                    <a:pt x="93741" y="59107"/>
                  </a:cubicBezTo>
                  <a:cubicBezTo>
                    <a:pt x="90094" y="55801"/>
                    <a:pt x="86745" y="54546"/>
                    <a:pt x="83616" y="54307"/>
                  </a:cubicBezTo>
                  <a:cubicBezTo>
                    <a:pt x="80268" y="54048"/>
                    <a:pt x="77099" y="55024"/>
                    <a:pt x="73970" y="56319"/>
                  </a:cubicBezTo>
                  <a:cubicBezTo>
                    <a:pt x="71219" y="57474"/>
                    <a:pt x="68549" y="59127"/>
                    <a:pt x="65380" y="58550"/>
                  </a:cubicBezTo>
                  <a:cubicBezTo>
                    <a:pt x="65160" y="58330"/>
                    <a:pt x="64024" y="57235"/>
                    <a:pt x="63466" y="56498"/>
                  </a:cubicBezTo>
                  <a:cubicBezTo>
                    <a:pt x="62290" y="54924"/>
                    <a:pt x="61174" y="53311"/>
                    <a:pt x="60158" y="52255"/>
                  </a:cubicBezTo>
                  <a:cubicBezTo>
                    <a:pt x="57686" y="49746"/>
                    <a:pt x="54557" y="48013"/>
                    <a:pt x="51209" y="47156"/>
                  </a:cubicBezTo>
                  <a:cubicBezTo>
                    <a:pt x="48777" y="46539"/>
                    <a:pt x="46286" y="46519"/>
                    <a:pt x="43855" y="46818"/>
                  </a:cubicBezTo>
                  <a:cubicBezTo>
                    <a:pt x="43775" y="46658"/>
                    <a:pt x="43815" y="46459"/>
                    <a:pt x="43695" y="46300"/>
                  </a:cubicBezTo>
                  <a:cubicBezTo>
                    <a:pt x="43675" y="46320"/>
                    <a:pt x="43635" y="46340"/>
                    <a:pt x="43596" y="46360"/>
                  </a:cubicBezTo>
                  <a:cubicBezTo>
                    <a:pt x="43117" y="46539"/>
                    <a:pt x="42778" y="46101"/>
                    <a:pt x="42559" y="45384"/>
                  </a:cubicBezTo>
                  <a:cubicBezTo>
                    <a:pt x="42639" y="45443"/>
                    <a:pt x="42718" y="45503"/>
                    <a:pt x="42798" y="45563"/>
                  </a:cubicBezTo>
                  <a:cubicBezTo>
                    <a:pt x="42858" y="45603"/>
                    <a:pt x="43057" y="45702"/>
                    <a:pt x="43257" y="45822"/>
                  </a:cubicBezTo>
                  <a:cubicBezTo>
                    <a:pt x="43037" y="45603"/>
                    <a:pt x="42778" y="45443"/>
                    <a:pt x="42519" y="45304"/>
                  </a:cubicBezTo>
                  <a:cubicBezTo>
                    <a:pt x="41961" y="43332"/>
                    <a:pt x="42081" y="39428"/>
                    <a:pt x="42061" y="39169"/>
                  </a:cubicBezTo>
                  <a:cubicBezTo>
                    <a:pt x="41861" y="36839"/>
                    <a:pt x="42260" y="34508"/>
                    <a:pt x="42958" y="32277"/>
                  </a:cubicBezTo>
                  <a:cubicBezTo>
                    <a:pt x="43655" y="30027"/>
                    <a:pt x="44791" y="27935"/>
                    <a:pt x="46186" y="26123"/>
                  </a:cubicBezTo>
                  <a:cubicBezTo>
                    <a:pt x="47083" y="24947"/>
                    <a:pt x="48120" y="24051"/>
                    <a:pt x="49296" y="23434"/>
                  </a:cubicBezTo>
                  <a:cubicBezTo>
                    <a:pt x="50093" y="23015"/>
                    <a:pt x="50950" y="22776"/>
                    <a:pt x="51887" y="22717"/>
                  </a:cubicBezTo>
                  <a:cubicBezTo>
                    <a:pt x="51887" y="22697"/>
                    <a:pt x="51887" y="22657"/>
                    <a:pt x="51907" y="22597"/>
                  </a:cubicBezTo>
                  <a:cubicBezTo>
                    <a:pt x="52206" y="21621"/>
                    <a:pt x="54996" y="23732"/>
                    <a:pt x="55972" y="24071"/>
                  </a:cubicBezTo>
                  <a:cubicBezTo>
                    <a:pt x="58882" y="25047"/>
                    <a:pt x="60915" y="23693"/>
                    <a:pt x="61174" y="23493"/>
                  </a:cubicBezTo>
                  <a:cubicBezTo>
                    <a:pt x="61713" y="23095"/>
                    <a:pt x="63427" y="21502"/>
                    <a:pt x="63287" y="18514"/>
                  </a:cubicBezTo>
                  <a:cubicBezTo>
                    <a:pt x="63227" y="17100"/>
                    <a:pt x="61194" y="12419"/>
                    <a:pt x="62709" y="12479"/>
                  </a:cubicBezTo>
                  <a:cubicBezTo>
                    <a:pt x="62769" y="12479"/>
                    <a:pt x="62809" y="12499"/>
                    <a:pt x="62829" y="12518"/>
                  </a:cubicBezTo>
                  <a:cubicBezTo>
                    <a:pt x="63925" y="10586"/>
                    <a:pt x="65818" y="9471"/>
                    <a:pt x="67911" y="8873"/>
                  </a:cubicBezTo>
                  <a:cubicBezTo>
                    <a:pt x="71160" y="7957"/>
                    <a:pt x="74787" y="7937"/>
                    <a:pt x="77617" y="8495"/>
                  </a:cubicBezTo>
                  <a:cubicBezTo>
                    <a:pt x="79610" y="8993"/>
                    <a:pt x="81643" y="7758"/>
                    <a:pt x="82142" y="5746"/>
                  </a:cubicBezTo>
                  <a:cubicBezTo>
                    <a:pt x="82640" y="3735"/>
                    <a:pt x="81404" y="1723"/>
                    <a:pt x="79391" y="1225"/>
                  </a:cubicBezTo>
                  <a:cubicBezTo>
                    <a:pt x="74747" y="-170"/>
                    <a:pt x="68389" y="-608"/>
                    <a:pt x="63108" y="1165"/>
                  </a:cubicBezTo>
                  <a:cubicBezTo>
                    <a:pt x="59002" y="2519"/>
                    <a:pt x="55634" y="5268"/>
                    <a:pt x="53581" y="9511"/>
                  </a:cubicBezTo>
                  <a:cubicBezTo>
                    <a:pt x="53282" y="10088"/>
                    <a:pt x="53043" y="11164"/>
                    <a:pt x="52983" y="12558"/>
                  </a:cubicBezTo>
                  <a:cubicBezTo>
                    <a:pt x="49814" y="12558"/>
                    <a:pt x="46924" y="13275"/>
                    <a:pt x="44413" y="14769"/>
                  </a:cubicBezTo>
                  <a:cubicBezTo>
                    <a:pt x="42121" y="16124"/>
                    <a:pt x="40068" y="18056"/>
                    <a:pt x="38394" y="20565"/>
                  </a:cubicBezTo>
                  <a:cubicBezTo>
                    <a:pt x="36520" y="23374"/>
                    <a:pt x="35065" y="26581"/>
                    <a:pt x="34308" y="29987"/>
                  </a:cubicBezTo>
                  <a:cubicBezTo>
                    <a:pt x="33570" y="33333"/>
                    <a:pt x="33391" y="36819"/>
                    <a:pt x="33989" y="40225"/>
                  </a:cubicBezTo>
                  <a:cubicBezTo>
                    <a:pt x="34069" y="40683"/>
                    <a:pt x="35842" y="47057"/>
                    <a:pt x="36919" y="49248"/>
                  </a:cubicBezTo>
                  <a:cubicBezTo>
                    <a:pt x="36959" y="49307"/>
                    <a:pt x="36998" y="49307"/>
                    <a:pt x="37018" y="49367"/>
                  </a:cubicBezTo>
                  <a:cubicBezTo>
                    <a:pt x="36042" y="49965"/>
                    <a:pt x="34826" y="50283"/>
                    <a:pt x="33969" y="51040"/>
                  </a:cubicBezTo>
                  <a:cubicBezTo>
                    <a:pt x="30521" y="54048"/>
                    <a:pt x="28169" y="58410"/>
                    <a:pt x="24143" y="60741"/>
                  </a:cubicBezTo>
                  <a:cubicBezTo>
                    <a:pt x="20894" y="62593"/>
                    <a:pt x="17626" y="61697"/>
                    <a:pt x="14835" y="59784"/>
                  </a:cubicBezTo>
                  <a:cubicBezTo>
                    <a:pt x="11447" y="57474"/>
                    <a:pt x="8677" y="53789"/>
                    <a:pt x="7182" y="50423"/>
                  </a:cubicBezTo>
                  <a:cubicBezTo>
                    <a:pt x="6365" y="48531"/>
                    <a:pt x="4153" y="47654"/>
                    <a:pt x="2259" y="48471"/>
                  </a:cubicBezTo>
                  <a:cubicBezTo>
                    <a:pt x="366" y="49288"/>
                    <a:pt x="-511" y="51498"/>
                    <a:pt x="306" y="53391"/>
                  </a:cubicBezTo>
                  <a:cubicBezTo>
                    <a:pt x="2638" y="58928"/>
                    <a:pt x="7581" y="65083"/>
                    <a:pt x="13420" y="67951"/>
                  </a:cubicBezTo>
                  <a:cubicBezTo>
                    <a:pt x="17965" y="70162"/>
                    <a:pt x="23027" y="70500"/>
                    <a:pt x="28089" y="67692"/>
                  </a:cubicBezTo>
                  <a:cubicBezTo>
                    <a:pt x="32594" y="65202"/>
                    <a:pt x="35424" y="60581"/>
                    <a:pt x="39330" y="57335"/>
                  </a:cubicBezTo>
                  <a:cubicBezTo>
                    <a:pt x="40426" y="56398"/>
                    <a:pt x="41662" y="55641"/>
                    <a:pt x="43177" y="55243"/>
                  </a:cubicBezTo>
                  <a:cubicBezTo>
                    <a:pt x="45070" y="54765"/>
                    <a:pt x="47103" y="54825"/>
                    <a:pt x="49037" y="55343"/>
                  </a:cubicBezTo>
                  <a:cubicBezTo>
                    <a:pt x="50890" y="55861"/>
                    <a:pt x="52604" y="56817"/>
                    <a:pt x="53940" y="58231"/>
                  </a:cubicBezTo>
                  <a:cubicBezTo>
                    <a:pt x="55335" y="59685"/>
                    <a:pt x="56810" y="62394"/>
                    <a:pt x="58564" y="64206"/>
                  </a:cubicBezTo>
                  <a:cubicBezTo>
                    <a:pt x="60038" y="65740"/>
                    <a:pt x="61732" y="66736"/>
                    <a:pt x="63446" y="67114"/>
                  </a:cubicBezTo>
                  <a:cubicBezTo>
                    <a:pt x="67273" y="67951"/>
                    <a:pt x="70761" y="67174"/>
                    <a:pt x="74149" y="65899"/>
                  </a:cubicBezTo>
                  <a:cubicBezTo>
                    <a:pt x="76521" y="65023"/>
                    <a:pt x="78813" y="63828"/>
                    <a:pt x="81225" y="63429"/>
                  </a:cubicBezTo>
                  <a:cubicBezTo>
                    <a:pt x="83178" y="63091"/>
                    <a:pt x="85171" y="63688"/>
                    <a:pt x="87503" y="65860"/>
                  </a:cubicBezTo>
                  <a:cubicBezTo>
                    <a:pt x="89197" y="67453"/>
                    <a:pt x="90393" y="69385"/>
                    <a:pt x="91250" y="71476"/>
                  </a:cubicBezTo>
                  <a:cubicBezTo>
                    <a:pt x="92207" y="73767"/>
                    <a:pt x="92765" y="76257"/>
                    <a:pt x="93143" y="78806"/>
                  </a:cubicBezTo>
                  <a:cubicBezTo>
                    <a:pt x="93243" y="79603"/>
                    <a:pt x="93143" y="84085"/>
                    <a:pt x="93582" y="85857"/>
                  </a:cubicBezTo>
                  <a:cubicBezTo>
                    <a:pt x="94120" y="88009"/>
                    <a:pt x="95455" y="89084"/>
                    <a:pt x="96332" y="89542"/>
                  </a:cubicBezTo>
                  <a:cubicBezTo>
                    <a:pt x="97309" y="90060"/>
                    <a:pt x="98724" y="90379"/>
                    <a:pt x="100458" y="89881"/>
                  </a:cubicBezTo>
                  <a:cubicBezTo>
                    <a:pt x="101933" y="89483"/>
                    <a:pt x="105959" y="86774"/>
                    <a:pt x="106138" y="86654"/>
                  </a:cubicBezTo>
                  <a:cubicBezTo>
                    <a:pt x="107354" y="86116"/>
                    <a:pt x="108649" y="85758"/>
                    <a:pt x="109945" y="85698"/>
                  </a:cubicBezTo>
                  <a:cubicBezTo>
                    <a:pt x="111081" y="85638"/>
                    <a:pt x="112217" y="85818"/>
                    <a:pt x="113273" y="86316"/>
                  </a:cubicBezTo>
                  <a:cubicBezTo>
                    <a:pt x="116243" y="87750"/>
                    <a:pt x="118037" y="90479"/>
                    <a:pt x="119332" y="93526"/>
                  </a:cubicBezTo>
                  <a:cubicBezTo>
                    <a:pt x="120867" y="97131"/>
                    <a:pt x="121624" y="101234"/>
                    <a:pt x="122123" y="104959"/>
                  </a:cubicBezTo>
                  <a:cubicBezTo>
                    <a:pt x="122302" y="106393"/>
                    <a:pt x="121883" y="110038"/>
                    <a:pt x="122103" y="112408"/>
                  </a:cubicBezTo>
                  <a:cubicBezTo>
                    <a:pt x="122262" y="114241"/>
                    <a:pt x="122820" y="115695"/>
                    <a:pt x="123398" y="116571"/>
                  </a:cubicBezTo>
                  <a:cubicBezTo>
                    <a:pt x="123697" y="117030"/>
                    <a:pt x="126228" y="119699"/>
                    <a:pt x="130155" y="118284"/>
                  </a:cubicBezTo>
                  <a:cubicBezTo>
                    <a:pt x="132048" y="117587"/>
                    <a:pt x="136612" y="115456"/>
                    <a:pt x="137170" y="115317"/>
                  </a:cubicBezTo>
                  <a:cubicBezTo>
                    <a:pt x="139064" y="114799"/>
                    <a:pt x="140897" y="114639"/>
                    <a:pt x="142651" y="114978"/>
                  </a:cubicBezTo>
                  <a:cubicBezTo>
                    <a:pt x="144266" y="115297"/>
                    <a:pt x="145800" y="116054"/>
                    <a:pt x="147255" y="117269"/>
                  </a:cubicBezTo>
                  <a:cubicBezTo>
                    <a:pt x="149667" y="119300"/>
                    <a:pt x="151520" y="121790"/>
                    <a:pt x="152955" y="124559"/>
                  </a:cubicBezTo>
                  <a:cubicBezTo>
                    <a:pt x="154450" y="127407"/>
                    <a:pt x="155487" y="130574"/>
                    <a:pt x="156144" y="133860"/>
                  </a:cubicBezTo>
                  <a:cubicBezTo>
                    <a:pt x="156443" y="135255"/>
                    <a:pt x="156085" y="139059"/>
                    <a:pt x="156304" y="141489"/>
                  </a:cubicBezTo>
                  <a:cubicBezTo>
                    <a:pt x="156503" y="143481"/>
                    <a:pt x="157081" y="145015"/>
                    <a:pt x="157659" y="145851"/>
                  </a:cubicBezTo>
                  <a:cubicBezTo>
                    <a:pt x="158018" y="146369"/>
                    <a:pt x="159393" y="147982"/>
                    <a:pt x="162163" y="148162"/>
                  </a:cubicBezTo>
                  <a:cubicBezTo>
                    <a:pt x="163598" y="148261"/>
                    <a:pt x="166728" y="148122"/>
                    <a:pt x="168183" y="148142"/>
                  </a:cubicBezTo>
                  <a:cubicBezTo>
                    <a:pt x="170156" y="148600"/>
                    <a:pt x="172029" y="149576"/>
                    <a:pt x="173584" y="150970"/>
                  </a:cubicBezTo>
                  <a:cubicBezTo>
                    <a:pt x="175138" y="152364"/>
                    <a:pt x="176374" y="154177"/>
                    <a:pt x="177032" y="156308"/>
                  </a:cubicBezTo>
                  <a:cubicBezTo>
                    <a:pt x="177430" y="157583"/>
                    <a:pt x="177450" y="158818"/>
                    <a:pt x="177171" y="159993"/>
                  </a:cubicBezTo>
                  <a:cubicBezTo>
                    <a:pt x="176852" y="161407"/>
                    <a:pt x="176155" y="162742"/>
                    <a:pt x="175298" y="163997"/>
                  </a:cubicBezTo>
                  <a:cubicBezTo>
                    <a:pt x="175079" y="164315"/>
                    <a:pt x="172547" y="166905"/>
                    <a:pt x="171591" y="168000"/>
                  </a:cubicBezTo>
                  <a:cubicBezTo>
                    <a:pt x="169060" y="170849"/>
                    <a:pt x="170475" y="173996"/>
                    <a:pt x="170594" y="174195"/>
                  </a:cubicBezTo>
                  <a:cubicBezTo>
                    <a:pt x="172448" y="177362"/>
                    <a:pt x="175198" y="179553"/>
                    <a:pt x="178148" y="181545"/>
                  </a:cubicBezTo>
                  <a:cubicBezTo>
                    <a:pt x="180101" y="182859"/>
                    <a:pt x="182174" y="184054"/>
                    <a:pt x="183649" y="185907"/>
                  </a:cubicBezTo>
                  <a:cubicBezTo>
                    <a:pt x="184506" y="186962"/>
                    <a:pt x="185104" y="188297"/>
                    <a:pt x="185303" y="190090"/>
                  </a:cubicBezTo>
                  <a:cubicBezTo>
                    <a:pt x="185662" y="193396"/>
                    <a:pt x="183788" y="196185"/>
                    <a:pt x="181317" y="198615"/>
                  </a:cubicBezTo>
                  <a:cubicBezTo>
                    <a:pt x="176534" y="203276"/>
                    <a:pt x="169378" y="206502"/>
                    <a:pt x="164994" y="208056"/>
                  </a:cubicBezTo>
                  <a:lnTo>
                    <a:pt x="156682" y="210685"/>
                  </a:lnTo>
                  <a:cubicBezTo>
                    <a:pt x="156503" y="210745"/>
                    <a:pt x="152876" y="211601"/>
                    <a:pt x="151540" y="212099"/>
                  </a:cubicBezTo>
                  <a:cubicBezTo>
                    <a:pt x="147514" y="213593"/>
                    <a:pt x="148252" y="217637"/>
                    <a:pt x="148630" y="218413"/>
                  </a:cubicBezTo>
                  <a:cubicBezTo>
                    <a:pt x="150504" y="222258"/>
                    <a:pt x="154510" y="225564"/>
                    <a:pt x="159632" y="228153"/>
                  </a:cubicBezTo>
                  <a:cubicBezTo>
                    <a:pt x="168601" y="232695"/>
                    <a:pt x="181137" y="235284"/>
                    <a:pt x="186937" y="237336"/>
                  </a:cubicBezTo>
                  <a:cubicBezTo>
                    <a:pt x="196923" y="240861"/>
                    <a:pt x="204775" y="245403"/>
                    <a:pt x="210675" y="251876"/>
                  </a:cubicBezTo>
                  <a:cubicBezTo>
                    <a:pt x="216455" y="258190"/>
                    <a:pt x="220361" y="266317"/>
                    <a:pt x="222713" y="276933"/>
                  </a:cubicBezTo>
                  <a:cubicBezTo>
                    <a:pt x="223132" y="278865"/>
                    <a:pt x="225025" y="280100"/>
                    <a:pt x="226978" y="279702"/>
                  </a:cubicBezTo>
                  <a:cubicBezTo>
                    <a:pt x="228911" y="279284"/>
                    <a:pt x="230147" y="277371"/>
                    <a:pt x="229729" y="275439"/>
                  </a:cubicBezTo>
                  <a:cubicBezTo>
                    <a:pt x="227257" y="263309"/>
                    <a:pt x="222853" y="254047"/>
                    <a:pt x="216415" y="246737"/>
                  </a:cubicBezTo>
                  <a:cubicBezTo>
                    <a:pt x="209818" y="239248"/>
                    <a:pt x="201028" y="233830"/>
                    <a:pt x="189728" y="229627"/>
                  </a:cubicBezTo>
                  <a:cubicBezTo>
                    <a:pt x="184865" y="227835"/>
                    <a:pt x="175099" y="225604"/>
                    <a:pt x="166927" y="222078"/>
                  </a:cubicBezTo>
                  <a:cubicBezTo>
                    <a:pt x="164615" y="221082"/>
                    <a:pt x="162403" y="220007"/>
                    <a:pt x="160589" y="218792"/>
                  </a:cubicBezTo>
                  <a:lnTo>
                    <a:pt x="167963" y="216581"/>
                  </a:lnTo>
                  <a:cubicBezTo>
                    <a:pt x="170634" y="215665"/>
                    <a:pt x="174122" y="214231"/>
                    <a:pt x="177689" y="212338"/>
                  </a:cubicBezTo>
                  <a:cubicBezTo>
                    <a:pt x="177769" y="212418"/>
                    <a:pt x="177749" y="212538"/>
                    <a:pt x="177829" y="212597"/>
                  </a:cubicBezTo>
                  <a:cubicBezTo>
                    <a:pt x="183111" y="217457"/>
                    <a:pt x="192040" y="223333"/>
                    <a:pt x="200829" y="225385"/>
                  </a:cubicBezTo>
                  <a:cubicBezTo>
                    <a:pt x="207964" y="227078"/>
                    <a:pt x="214940" y="226122"/>
                    <a:pt x="220421" y="221541"/>
                  </a:cubicBezTo>
                  <a:cubicBezTo>
                    <a:pt x="221657" y="220485"/>
                    <a:pt x="222633" y="218792"/>
                    <a:pt x="223171" y="216700"/>
                  </a:cubicBezTo>
                  <a:cubicBezTo>
                    <a:pt x="223331" y="216103"/>
                    <a:pt x="223351" y="215326"/>
                    <a:pt x="223351" y="214509"/>
                  </a:cubicBezTo>
                  <a:cubicBezTo>
                    <a:pt x="224686" y="214928"/>
                    <a:pt x="225862" y="215266"/>
                    <a:pt x="226480" y="215346"/>
                  </a:cubicBezTo>
                  <a:cubicBezTo>
                    <a:pt x="229729" y="215685"/>
                    <a:pt x="232957" y="215446"/>
                    <a:pt x="235967" y="214430"/>
                  </a:cubicBezTo>
                  <a:cubicBezTo>
                    <a:pt x="239016" y="213414"/>
                    <a:pt x="241847" y="211721"/>
                    <a:pt x="244198" y="209191"/>
                  </a:cubicBezTo>
                  <a:cubicBezTo>
                    <a:pt x="247866" y="205247"/>
                    <a:pt x="250118" y="200148"/>
                    <a:pt x="250935" y="194671"/>
                  </a:cubicBezTo>
                  <a:cubicBezTo>
                    <a:pt x="251692" y="189651"/>
                    <a:pt x="251373" y="184353"/>
                    <a:pt x="250118" y="179613"/>
                  </a:cubicBezTo>
                  <a:close/>
                  <a:moveTo>
                    <a:pt x="59301" y="14530"/>
                  </a:moveTo>
                  <a:cubicBezTo>
                    <a:pt x="59102" y="15088"/>
                    <a:pt x="58225" y="14729"/>
                    <a:pt x="57268" y="14211"/>
                  </a:cubicBezTo>
                  <a:cubicBezTo>
                    <a:pt x="58504" y="13614"/>
                    <a:pt x="59759" y="13255"/>
                    <a:pt x="59301" y="14530"/>
                  </a:cubicBezTo>
                  <a:close/>
                  <a:moveTo>
                    <a:pt x="53641" y="16781"/>
                  </a:moveTo>
                  <a:cubicBezTo>
                    <a:pt x="53840" y="17916"/>
                    <a:pt x="53860" y="18793"/>
                    <a:pt x="53242" y="18793"/>
                  </a:cubicBezTo>
                  <a:cubicBezTo>
                    <a:pt x="51966" y="18813"/>
                    <a:pt x="52724" y="17737"/>
                    <a:pt x="53641" y="16781"/>
                  </a:cubicBezTo>
                  <a:close/>
                  <a:moveTo>
                    <a:pt x="162841" y="138123"/>
                  </a:moveTo>
                  <a:cubicBezTo>
                    <a:pt x="162941" y="136788"/>
                    <a:pt x="164117" y="137884"/>
                    <a:pt x="165014" y="138920"/>
                  </a:cubicBezTo>
                  <a:cubicBezTo>
                    <a:pt x="163758" y="138979"/>
                    <a:pt x="162801" y="138840"/>
                    <a:pt x="162841" y="138123"/>
                  </a:cubicBezTo>
                  <a:close/>
                  <a:moveTo>
                    <a:pt x="223311" y="212199"/>
                  </a:moveTo>
                  <a:cubicBezTo>
                    <a:pt x="223331" y="211163"/>
                    <a:pt x="223470" y="210446"/>
                    <a:pt x="224068" y="210586"/>
                  </a:cubicBezTo>
                  <a:cubicBezTo>
                    <a:pt x="224965" y="210805"/>
                    <a:pt x="224168" y="211562"/>
                    <a:pt x="223311" y="212199"/>
                  </a:cubicBezTo>
                  <a:close/>
                  <a:moveTo>
                    <a:pt x="43317" y="45881"/>
                  </a:moveTo>
                  <a:lnTo>
                    <a:pt x="43257" y="45822"/>
                  </a:lnTo>
                  <a:cubicBezTo>
                    <a:pt x="43536" y="45981"/>
                    <a:pt x="43835" y="46180"/>
                    <a:pt x="43695" y="46300"/>
                  </a:cubicBezTo>
                  <a:cubicBezTo>
                    <a:pt x="43576" y="46160"/>
                    <a:pt x="43456" y="46001"/>
                    <a:pt x="43317" y="45881"/>
                  </a:cubicBezTo>
                  <a:close/>
                  <a:moveTo>
                    <a:pt x="87164" y="43432"/>
                  </a:moveTo>
                  <a:cubicBezTo>
                    <a:pt x="86327" y="41539"/>
                    <a:pt x="87184" y="39328"/>
                    <a:pt x="89077" y="38492"/>
                  </a:cubicBezTo>
                  <a:cubicBezTo>
                    <a:pt x="93343" y="36480"/>
                    <a:pt x="98265" y="35345"/>
                    <a:pt x="103029" y="35524"/>
                  </a:cubicBezTo>
                  <a:cubicBezTo>
                    <a:pt x="108171" y="35703"/>
                    <a:pt x="113114" y="37536"/>
                    <a:pt x="117100" y="41360"/>
                  </a:cubicBezTo>
                  <a:cubicBezTo>
                    <a:pt x="117977" y="42217"/>
                    <a:pt x="119173" y="44049"/>
                    <a:pt x="120428" y="46081"/>
                  </a:cubicBezTo>
                  <a:cubicBezTo>
                    <a:pt x="121266" y="47455"/>
                    <a:pt x="122741" y="49507"/>
                    <a:pt x="123378" y="50423"/>
                  </a:cubicBezTo>
                  <a:cubicBezTo>
                    <a:pt x="123657" y="50383"/>
                    <a:pt x="123956" y="50283"/>
                    <a:pt x="124255" y="50224"/>
                  </a:cubicBezTo>
                  <a:cubicBezTo>
                    <a:pt x="125192" y="49985"/>
                    <a:pt x="126169" y="49626"/>
                    <a:pt x="127185" y="49248"/>
                  </a:cubicBezTo>
                  <a:cubicBezTo>
                    <a:pt x="129796" y="48252"/>
                    <a:pt x="132566" y="47216"/>
                    <a:pt x="135337" y="46877"/>
                  </a:cubicBezTo>
                  <a:cubicBezTo>
                    <a:pt x="137150" y="46658"/>
                    <a:pt x="138984" y="46758"/>
                    <a:pt x="140778" y="47216"/>
                  </a:cubicBezTo>
                  <a:cubicBezTo>
                    <a:pt x="145063" y="48331"/>
                    <a:pt x="147993" y="50383"/>
                    <a:pt x="150225" y="52853"/>
                  </a:cubicBezTo>
                  <a:cubicBezTo>
                    <a:pt x="152298" y="55143"/>
                    <a:pt x="153733" y="57872"/>
                    <a:pt x="155028" y="60701"/>
                  </a:cubicBezTo>
                  <a:cubicBezTo>
                    <a:pt x="156364" y="63569"/>
                    <a:pt x="157420" y="66616"/>
                    <a:pt x="159911" y="68827"/>
                  </a:cubicBezTo>
                  <a:cubicBezTo>
                    <a:pt x="161645" y="70401"/>
                    <a:pt x="163778" y="70520"/>
                    <a:pt x="165831" y="70939"/>
                  </a:cubicBezTo>
                  <a:cubicBezTo>
                    <a:pt x="168322" y="71457"/>
                    <a:pt x="170793" y="72094"/>
                    <a:pt x="173085" y="73488"/>
                  </a:cubicBezTo>
                  <a:cubicBezTo>
                    <a:pt x="175298" y="74803"/>
                    <a:pt x="177430" y="76755"/>
                    <a:pt x="179204" y="79982"/>
                  </a:cubicBezTo>
                  <a:cubicBezTo>
                    <a:pt x="180540" y="82392"/>
                    <a:pt x="181277" y="84802"/>
                    <a:pt x="181656" y="87232"/>
                  </a:cubicBezTo>
                  <a:cubicBezTo>
                    <a:pt x="182333" y="91435"/>
                    <a:pt x="181616" y="95637"/>
                    <a:pt x="182672" y="99740"/>
                  </a:cubicBezTo>
                  <a:cubicBezTo>
                    <a:pt x="182513" y="99203"/>
                    <a:pt x="182274" y="98665"/>
                    <a:pt x="181955" y="99023"/>
                  </a:cubicBezTo>
                  <a:cubicBezTo>
                    <a:pt x="181576" y="99442"/>
                    <a:pt x="182034" y="99860"/>
                    <a:pt x="182812" y="100258"/>
                  </a:cubicBezTo>
                  <a:lnTo>
                    <a:pt x="182891" y="100497"/>
                  </a:lnTo>
                  <a:lnTo>
                    <a:pt x="182832" y="100258"/>
                  </a:lnTo>
                  <a:cubicBezTo>
                    <a:pt x="184187" y="100936"/>
                    <a:pt x="186519" y="101573"/>
                    <a:pt x="187037" y="102031"/>
                  </a:cubicBezTo>
                  <a:cubicBezTo>
                    <a:pt x="189090" y="103923"/>
                    <a:pt x="190943" y="106274"/>
                    <a:pt x="192378" y="108903"/>
                  </a:cubicBezTo>
                  <a:cubicBezTo>
                    <a:pt x="193774" y="111452"/>
                    <a:pt x="194830" y="114221"/>
                    <a:pt x="195348" y="116970"/>
                  </a:cubicBezTo>
                  <a:cubicBezTo>
                    <a:pt x="195846" y="119579"/>
                    <a:pt x="195986" y="122208"/>
                    <a:pt x="195747" y="124818"/>
                  </a:cubicBezTo>
                  <a:cubicBezTo>
                    <a:pt x="195508" y="127387"/>
                    <a:pt x="194949" y="129937"/>
                    <a:pt x="194013" y="132387"/>
                  </a:cubicBezTo>
                  <a:cubicBezTo>
                    <a:pt x="193614" y="133442"/>
                    <a:pt x="191781" y="135275"/>
                    <a:pt x="190664" y="136689"/>
                  </a:cubicBezTo>
                  <a:cubicBezTo>
                    <a:pt x="190684" y="137147"/>
                    <a:pt x="190625" y="137605"/>
                    <a:pt x="190485" y="138023"/>
                  </a:cubicBezTo>
                  <a:cubicBezTo>
                    <a:pt x="190485" y="137744"/>
                    <a:pt x="190425" y="137406"/>
                    <a:pt x="190365" y="137087"/>
                  </a:cubicBezTo>
                  <a:cubicBezTo>
                    <a:pt x="189827" y="137804"/>
                    <a:pt x="189568" y="138342"/>
                    <a:pt x="189907" y="138541"/>
                  </a:cubicBezTo>
                  <a:cubicBezTo>
                    <a:pt x="190047" y="138621"/>
                    <a:pt x="190146" y="138641"/>
                    <a:pt x="190226" y="138641"/>
                  </a:cubicBezTo>
                  <a:cubicBezTo>
                    <a:pt x="189967" y="139119"/>
                    <a:pt x="189588" y="139537"/>
                    <a:pt x="189110" y="139876"/>
                  </a:cubicBezTo>
                  <a:cubicBezTo>
                    <a:pt x="186917" y="141429"/>
                    <a:pt x="185283" y="140433"/>
                    <a:pt x="184845" y="140194"/>
                  </a:cubicBezTo>
                  <a:cubicBezTo>
                    <a:pt x="184067" y="139756"/>
                    <a:pt x="182094" y="137964"/>
                    <a:pt x="183589" y="135095"/>
                  </a:cubicBezTo>
                  <a:cubicBezTo>
                    <a:pt x="184047" y="134199"/>
                    <a:pt x="186419" y="131331"/>
                    <a:pt x="186897" y="129877"/>
                  </a:cubicBezTo>
                  <a:cubicBezTo>
                    <a:pt x="187495" y="128044"/>
                    <a:pt x="187834" y="126172"/>
                    <a:pt x="187914" y="124260"/>
                  </a:cubicBezTo>
                  <a:cubicBezTo>
                    <a:pt x="187994" y="122407"/>
                    <a:pt x="187814" y="120535"/>
                    <a:pt x="187376" y="118683"/>
                  </a:cubicBezTo>
                  <a:cubicBezTo>
                    <a:pt x="186917" y="116751"/>
                    <a:pt x="186100" y="114858"/>
                    <a:pt x="185044" y="113126"/>
                  </a:cubicBezTo>
                  <a:cubicBezTo>
                    <a:pt x="184047" y="111452"/>
                    <a:pt x="182792" y="109958"/>
                    <a:pt x="181416" y="108763"/>
                  </a:cubicBezTo>
                  <a:cubicBezTo>
                    <a:pt x="182174" y="107389"/>
                    <a:pt x="177231" y="106831"/>
                    <a:pt x="176075" y="105875"/>
                  </a:cubicBezTo>
                  <a:cubicBezTo>
                    <a:pt x="175099" y="105059"/>
                    <a:pt x="174600" y="104142"/>
                    <a:pt x="174321" y="103386"/>
                  </a:cubicBezTo>
                  <a:cubicBezTo>
                    <a:pt x="172647" y="98645"/>
                    <a:pt x="173245" y="93745"/>
                    <a:pt x="172308" y="88845"/>
                  </a:cubicBezTo>
                  <a:cubicBezTo>
                    <a:pt x="172049" y="87491"/>
                    <a:pt x="171591" y="86136"/>
                    <a:pt x="170793" y="84802"/>
                  </a:cubicBezTo>
                  <a:cubicBezTo>
                    <a:pt x="169976" y="83408"/>
                    <a:pt x="169060" y="82551"/>
                    <a:pt x="168083" y="81993"/>
                  </a:cubicBezTo>
                  <a:cubicBezTo>
                    <a:pt x="165751" y="80659"/>
                    <a:pt x="163160" y="80699"/>
                    <a:pt x="160709" y="80101"/>
                  </a:cubicBezTo>
                  <a:cubicBezTo>
                    <a:pt x="158038" y="79464"/>
                    <a:pt x="155487" y="78428"/>
                    <a:pt x="153155" y="76356"/>
                  </a:cubicBezTo>
                  <a:cubicBezTo>
                    <a:pt x="150105" y="73648"/>
                    <a:pt x="148252" y="70222"/>
                    <a:pt x="146637" y="66676"/>
                  </a:cubicBezTo>
                  <a:cubicBezTo>
                    <a:pt x="145501" y="64147"/>
                    <a:pt x="144545" y="61557"/>
                    <a:pt x="142751" y="59486"/>
                  </a:cubicBezTo>
                  <a:cubicBezTo>
                    <a:pt x="141695" y="58271"/>
                    <a:pt x="140280" y="57255"/>
                    <a:pt x="138207" y="56677"/>
                  </a:cubicBezTo>
                  <a:cubicBezTo>
                    <a:pt x="136293" y="56119"/>
                    <a:pt x="134320" y="56817"/>
                    <a:pt x="132407" y="57454"/>
                  </a:cubicBezTo>
                  <a:cubicBezTo>
                    <a:pt x="130274" y="58151"/>
                    <a:pt x="128201" y="58948"/>
                    <a:pt x="126268" y="59326"/>
                  </a:cubicBezTo>
                  <a:cubicBezTo>
                    <a:pt x="124195" y="59745"/>
                    <a:pt x="122242" y="59804"/>
                    <a:pt x="120448" y="59306"/>
                  </a:cubicBezTo>
                  <a:cubicBezTo>
                    <a:pt x="119193" y="58948"/>
                    <a:pt x="117519" y="57912"/>
                    <a:pt x="116064" y="55940"/>
                  </a:cubicBezTo>
                  <a:cubicBezTo>
                    <a:pt x="114210" y="53450"/>
                    <a:pt x="112237" y="48829"/>
                    <a:pt x="110941" y="47475"/>
                  </a:cubicBezTo>
                  <a:cubicBezTo>
                    <a:pt x="108630" y="45025"/>
                    <a:pt x="105660" y="43870"/>
                    <a:pt x="102531" y="43591"/>
                  </a:cubicBezTo>
                  <a:cubicBezTo>
                    <a:pt x="99023" y="43292"/>
                    <a:pt x="95336" y="44009"/>
                    <a:pt x="92107" y="45344"/>
                  </a:cubicBezTo>
                  <a:cubicBezTo>
                    <a:pt x="90213" y="46180"/>
                    <a:pt x="88001" y="45324"/>
                    <a:pt x="87164" y="43432"/>
                  </a:cubicBezTo>
                  <a:close/>
                  <a:moveTo>
                    <a:pt x="182772" y="100099"/>
                  </a:moveTo>
                  <a:lnTo>
                    <a:pt x="182672" y="99740"/>
                  </a:lnTo>
                  <a:lnTo>
                    <a:pt x="182752" y="100019"/>
                  </a:lnTo>
                  <a:lnTo>
                    <a:pt x="182832" y="100258"/>
                  </a:lnTo>
                  <a:lnTo>
                    <a:pt x="182812" y="100258"/>
                  </a:lnTo>
                  <a:lnTo>
                    <a:pt x="182772" y="100099"/>
                  </a:lnTo>
                  <a:close/>
                  <a:moveTo>
                    <a:pt x="181237" y="108624"/>
                  </a:moveTo>
                  <a:lnTo>
                    <a:pt x="181416" y="108763"/>
                  </a:lnTo>
                  <a:lnTo>
                    <a:pt x="181416" y="108783"/>
                  </a:lnTo>
                  <a:cubicBezTo>
                    <a:pt x="181357" y="108863"/>
                    <a:pt x="181297" y="108664"/>
                    <a:pt x="181237" y="108624"/>
                  </a:cubicBezTo>
                  <a:close/>
                  <a:moveTo>
                    <a:pt x="110403" y="165152"/>
                  </a:moveTo>
                  <a:cubicBezTo>
                    <a:pt x="106258" y="168837"/>
                    <a:pt x="102311" y="172761"/>
                    <a:pt x="98265" y="176625"/>
                  </a:cubicBezTo>
                  <a:cubicBezTo>
                    <a:pt x="94180" y="180509"/>
                    <a:pt x="89954" y="184293"/>
                    <a:pt x="85849" y="188138"/>
                  </a:cubicBezTo>
                  <a:lnTo>
                    <a:pt x="73352" y="199152"/>
                  </a:lnTo>
                  <a:lnTo>
                    <a:pt x="69306" y="202499"/>
                  </a:lnTo>
                  <a:cubicBezTo>
                    <a:pt x="69107" y="202658"/>
                    <a:pt x="68609" y="202857"/>
                    <a:pt x="68170" y="203056"/>
                  </a:cubicBezTo>
                  <a:lnTo>
                    <a:pt x="68110" y="203156"/>
                  </a:lnTo>
                  <a:lnTo>
                    <a:pt x="68130" y="203076"/>
                  </a:lnTo>
                  <a:cubicBezTo>
                    <a:pt x="67632" y="203295"/>
                    <a:pt x="67233" y="203554"/>
                    <a:pt x="67413" y="203813"/>
                  </a:cubicBezTo>
                  <a:cubicBezTo>
                    <a:pt x="67433" y="203853"/>
                    <a:pt x="67453" y="203873"/>
                    <a:pt x="67492" y="203893"/>
                  </a:cubicBezTo>
                  <a:cubicBezTo>
                    <a:pt x="67054" y="204291"/>
                    <a:pt x="66496" y="204590"/>
                    <a:pt x="65878" y="204750"/>
                  </a:cubicBezTo>
                  <a:cubicBezTo>
                    <a:pt x="64244" y="205228"/>
                    <a:pt x="63307" y="204471"/>
                    <a:pt x="62908" y="204232"/>
                  </a:cubicBezTo>
                  <a:cubicBezTo>
                    <a:pt x="61653" y="203495"/>
                    <a:pt x="60138" y="201503"/>
                    <a:pt x="62231" y="198814"/>
                  </a:cubicBezTo>
                  <a:cubicBezTo>
                    <a:pt x="62470" y="198495"/>
                    <a:pt x="63765" y="197519"/>
                    <a:pt x="64224" y="197041"/>
                  </a:cubicBezTo>
                  <a:lnTo>
                    <a:pt x="67911" y="193237"/>
                  </a:lnTo>
                  <a:lnTo>
                    <a:pt x="79232" y="181326"/>
                  </a:lnTo>
                  <a:cubicBezTo>
                    <a:pt x="82660" y="177860"/>
                    <a:pt x="86008" y="174295"/>
                    <a:pt x="89536" y="170928"/>
                  </a:cubicBezTo>
                  <a:cubicBezTo>
                    <a:pt x="91927" y="168658"/>
                    <a:pt x="94399" y="166467"/>
                    <a:pt x="96910" y="164355"/>
                  </a:cubicBezTo>
                  <a:cubicBezTo>
                    <a:pt x="103328" y="158977"/>
                    <a:pt x="110084" y="154097"/>
                    <a:pt x="117240" y="149875"/>
                  </a:cubicBezTo>
                  <a:cubicBezTo>
                    <a:pt x="118974" y="148739"/>
                    <a:pt x="121285" y="149237"/>
                    <a:pt x="122421" y="150970"/>
                  </a:cubicBezTo>
                  <a:cubicBezTo>
                    <a:pt x="123558" y="152683"/>
                    <a:pt x="123079" y="155014"/>
                    <a:pt x="121345" y="156149"/>
                  </a:cubicBezTo>
                  <a:cubicBezTo>
                    <a:pt x="117539" y="158938"/>
                    <a:pt x="113951" y="162005"/>
                    <a:pt x="110403" y="165152"/>
                  </a:cubicBezTo>
                  <a:close/>
                  <a:moveTo>
                    <a:pt x="67492" y="203893"/>
                  </a:moveTo>
                  <a:cubicBezTo>
                    <a:pt x="67732" y="203674"/>
                    <a:pt x="67931" y="203435"/>
                    <a:pt x="68110" y="203156"/>
                  </a:cubicBezTo>
                  <a:cubicBezTo>
                    <a:pt x="67971" y="203634"/>
                    <a:pt x="67752" y="204152"/>
                    <a:pt x="67492" y="203893"/>
                  </a:cubicBezTo>
                  <a:close/>
                  <a:moveTo>
                    <a:pt x="96970" y="106274"/>
                  </a:moveTo>
                  <a:lnTo>
                    <a:pt x="96830" y="106313"/>
                  </a:lnTo>
                  <a:cubicBezTo>
                    <a:pt x="96890" y="106294"/>
                    <a:pt x="96970" y="106254"/>
                    <a:pt x="97050" y="106214"/>
                  </a:cubicBezTo>
                  <a:cubicBezTo>
                    <a:pt x="97090" y="106194"/>
                    <a:pt x="97169" y="106174"/>
                    <a:pt x="97269" y="106174"/>
                  </a:cubicBezTo>
                  <a:lnTo>
                    <a:pt x="97129" y="106214"/>
                  </a:lnTo>
                  <a:cubicBezTo>
                    <a:pt x="97090" y="106234"/>
                    <a:pt x="97030" y="106254"/>
                    <a:pt x="96970" y="106274"/>
                  </a:cubicBezTo>
                  <a:close/>
                  <a:moveTo>
                    <a:pt x="96332" y="106433"/>
                  </a:moveTo>
                  <a:lnTo>
                    <a:pt x="96352" y="106413"/>
                  </a:lnTo>
                  <a:cubicBezTo>
                    <a:pt x="96512" y="106393"/>
                    <a:pt x="96671" y="106353"/>
                    <a:pt x="96830" y="106313"/>
                  </a:cubicBezTo>
                  <a:cubicBezTo>
                    <a:pt x="96651" y="106373"/>
                    <a:pt x="96492" y="106413"/>
                    <a:pt x="96332" y="106433"/>
                  </a:cubicBezTo>
                  <a:close/>
                  <a:moveTo>
                    <a:pt x="97707" y="105935"/>
                  </a:moveTo>
                  <a:cubicBezTo>
                    <a:pt x="97249" y="105577"/>
                    <a:pt x="96791" y="105835"/>
                    <a:pt x="96352" y="106413"/>
                  </a:cubicBezTo>
                  <a:cubicBezTo>
                    <a:pt x="96153" y="106433"/>
                    <a:pt x="95954" y="106453"/>
                    <a:pt x="95734" y="106433"/>
                  </a:cubicBezTo>
                  <a:cubicBezTo>
                    <a:pt x="95934" y="106453"/>
                    <a:pt x="96133" y="106453"/>
                    <a:pt x="96332" y="106433"/>
                  </a:cubicBezTo>
                  <a:cubicBezTo>
                    <a:pt x="94937" y="108325"/>
                    <a:pt x="93701" y="113623"/>
                    <a:pt x="93442" y="114121"/>
                  </a:cubicBezTo>
                  <a:cubicBezTo>
                    <a:pt x="91051" y="118105"/>
                    <a:pt x="88918" y="122228"/>
                    <a:pt x="86487" y="126212"/>
                  </a:cubicBezTo>
                  <a:cubicBezTo>
                    <a:pt x="85012" y="128602"/>
                    <a:pt x="83437" y="130893"/>
                    <a:pt x="81863" y="133203"/>
                  </a:cubicBezTo>
                  <a:cubicBezTo>
                    <a:pt x="79491" y="136709"/>
                    <a:pt x="77019" y="140115"/>
                    <a:pt x="74608" y="143600"/>
                  </a:cubicBezTo>
                  <a:cubicBezTo>
                    <a:pt x="73571" y="145393"/>
                    <a:pt x="71279" y="145991"/>
                    <a:pt x="69505" y="144955"/>
                  </a:cubicBezTo>
                  <a:cubicBezTo>
                    <a:pt x="67712" y="143919"/>
                    <a:pt x="67094" y="141629"/>
                    <a:pt x="68130" y="139856"/>
                  </a:cubicBezTo>
                  <a:cubicBezTo>
                    <a:pt x="69984" y="135992"/>
                    <a:pt x="71738" y="132147"/>
                    <a:pt x="73711" y="128363"/>
                  </a:cubicBezTo>
                  <a:cubicBezTo>
                    <a:pt x="75026" y="125833"/>
                    <a:pt x="76342" y="123324"/>
                    <a:pt x="77836" y="120914"/>
                  </a:cubicBezTo>
                  <a:cubicBezTo>
                    <a:pt x="80328" y="116850"/>
                    <a:pt x="83178" y="113066"/>
                    <a:pt x="85948" y="109202"/>
                  </a:cubicBezTo>
                  <a:cubicBezTo>
                    <a:pt x="86466" y="108544"/>
                    <a:pt x="90293" y="102748"/>
                    <a:pt x="92306" y="100916"/>
                  </a:cubicBezTo>
                  <a:cubicBezTo>
                    <a:pt x="94140" y="99262"/>
                    <a:pt x="95874" y="99083"/>
                    <a:pt x="96751" y="99362"/>
                  </a:cubicBezTo>
                  <a:cubicBezTo>
                    <a:pt x="98664" y="99840"/>
                    <a:pt x="99840" y="101772"/>
                    <a:pt x="99382" y="103704"/>
                  </a:cubicBezTo>
                  <a:cubicBezTo>
                    <a:pt x="99142" y="104680"/>
                    <a:pt x="98525" y="105477"/>
                    <a:pt x="97707" y="105935"/>
                  </a:cubicBezTo>
                  <a:close/>
                  <a:moveTo>
                    <a:pt x="141974" y="230305"/>
                  </a:moveTo>
                  <a:cubicBezTo>
                    <a:pt x="142890" y="231281"/>
                    <a:pt x="142791" y="232296"/>
                    <a:pt x="142831" y="232914"/>
                  </a:cubicBezTo>
                  <a:cubicBezTo>
                    <a:pt x="142910" y="234149"/>
                    <a:pt x="142153" y="235005"/>
                    <a:pt x="141216" y="235822"/>
                  </a:cubicBezTo>
                  <a:cubicBezTo>
                    <a:pt x="140758" y="236220"/>
                    <a:pt x="139881" y="236459"/>
                    <a:pt x="138665" y="236579"/>
                  </a:cubicBezTo>
                  <a:cubicBezTo>
                    <a:pt x="137888" y="236639"/>
                    <a:pt x="136174" y="236340"/>
                    <a:pt x="135377" y="236420"/>
                  </a:cubicBezTo>
                  <a:lnTo>
                    <a:pt x="129078" y="237276"/>
                  </a:lnTo>
                  <a:cubicBezTo>
                    <a:pt x="126766" y="237515"/>
                    <a:pt x="124474" y="237834"/>
                    <a:pt x="122162" y="237913"/>
                  </a:cubicBezTo>
                  <a:cubicBezTo>
                    <a:pt x="120608" y="237973"/>
                    <a:pt x="119053" y="237913"/>
                    <a:pt x="117499" y="237814"/>
                  </a:cubicBezTo>
                  <a:cubicBezTo>
                    <a:pt x="113552" y="237535"/>
                    <a:pt x="109686" y="236917"/>
                    <a:pt x="105799" y="236161"/>
                  </a:cubicBezTo>
                  <a:cubicBezTo>
                    <a:pt x="103746" y="235961"/>
                    <a:pt x="102232" y="234149"/>
                    <a:pt x="102411" y="232077"/>
                  </a:cubicBezTo>
                  <a:cubicBezTo>
                    <a:pt x="102610" y="230026"/>
                    <a:pt x="104444" y="228512"/>
                    <a:pt x="106497" y="228711"/>
                  </a:cubicBezTo>
                  <a:cubicBezTo>
                    <a:pt x="109068" y="228651"/>
                    <a:pt x="111599" y="228392"/>
                    <a:pt x="114190" y="228233"/>
                  </a:cubicBezTo>
                  <a:cubicBezTo>
                    <a:pt x="116761" y="228074"/>
                    <a:pt x="119312" y="227835"/>
                    <a:pt x="121903" y="227755"/>
                  </a:cubicBezTo>
                  <a:cubicBezTo>
                    <a:pt x="124136" y="227695"/>
                    <a:pt x="126368" y="227855"/>
                    <a:pt x="128600" y="227875"/>
                  </a:cubicBezTo>
                  <a:lnTo>
                    <a:pt x="135396" y="228253"/>
                  </a:lnTo>
                  <a:cubicBezTo>
                    <a:pt x="135935" y="228333"/>
                    <a:pt x="136712" y="228432"/>
                    <a:pt x="137509" y="228691"/>
                  </a:cubicBezTo>
                  <a:cubicBezTo>
                    <a:pt x="137728" y="228751"/>
                    <a:pt x="138027" y="228870"/>
                    <a:pt x="138286" y="228970"/>
                  </a:cubicBezTo>
                  <a:cubicBezTo>
                    <a:pt x="139622" y="228651"/>
                    <a:pt x="141097" y="229129"/>
                    <a:pt x="141974" y="23030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35"/>
            <p:cNvSpPr/>
            <p:nvPr/>
          </p:nvSpPr>
          <p:spPr>
            <a:xfrm>
              <a:off x="5719659" y="1867399"/>
              <a:ext cx="761653" cy="485079"/>
            </a:xfrm>
            <a:custGeom>
              <a:rect b="b" l="l" r="r" t="t"/>
              <a:pathLst>
                <a:path extrusionOk="0" h="970158" w="1523306">
                  <a:moveTo>
                    <a:pt x="1523306" y="944424"/>
                  </a:moveTo>
                  <a:cubicBezTo>
                    <a:pt x="1523306" y="958626"/>
                    <a:pt x="1511706" y="970158"/>
                    <a:pt x="1497416" y="970158"/>
                  </a:cubicBezTo>
                  <a:cubicBezTo>
                    <a:pt x="1483126" y="970158"/>
                    <a:pt x="1471526" y="958626"/>
                    <a:pt x="1471526" y="944424"/>
                  </a:cubicBezTo>
                  <a:cubicBezTo>
                    <a:pt x="1471526" y="930222"/>
                    <a:pt x="1483126" y="918690"/>
                    <a:pt x="1497416" y="918690"/>
                  </a:cubicBezTo>
                  <a:cubicBezTo>
                    <a:pt x="1511706" y="918690"/>
                    <a:pt x="1523306" y="930222"/>
                    <a:pt x="1523306" y="944424"/>
                  </a:cubicBezTo>
                  <a:close/>
                  <a:moveTo>
                    <a:pt x="969152" y="609618"/>
                  </a:moveTo>
                  <a:cubicBezTo>
                    <a:pt x="954862" y="609618"/>
                    <a:pt x="943262" y="621151"/>
                    <a:pt x="943262" y="635353"/>
                  </a:cubicBezTo>
                  <a:cubicBezTo>
                    <a:pt x="943262" y="649554"/>
                    <a:pt x="954862" y="661107"/>
                    <a:pt x="969152" y="661107"/>
                  </a:cubicBezTo>
                  <a:cubicBezTo>
                    <a:pt x="983442" y="661107"/>
                    <a:pt x="995042" y="649554"/>
                    <a:pt x="995042" y="635353"/>
                  </a:cubicBezTo>
                  <a:cubicBezTo>
                    <a:pt x="995042" y="621151"/>
                    <a:pt x="983442" y="609618"/>
                    <a:pt x="969152" y="609618"/>
                  </a:cubicBezTo>
                  <a:close/>
                  <a:moveTo>
                    <a:pt x="296689" y="0"/>
                  </a:moveTo>
                  <a:cubicBezTo>
                    <a:pt x="282399" y="0"/>
                    <a:pt x="270799" y="11533"/>
                    <a:pt x="270799" y="25734"/>
                  </a:cubicBezTo>
                  <a:cubicBezTo>
                    <a:pt x="270799" y="39936"/>
                    <a:pt x="282399" y="51489"/>
                    <a:pt x="296689" y="51489"/>
                  </a:cubicBezTo>
                  <a:cubicBezTo>
                    <a:pt x="310979" y="51489"/>
                    <a:pt x="322579" y="39936"/>
                    <a:pt x="322579" y="25734"/>
                  </a:cubicBezTo>
                  <a:cubicBezTo>
                    <a:pt x="322579" y="11533"/>
                    <a:pt x="310979" y="0"/>
                    <a:pt x="296689" y="0"/>
                  </a:cubicBezTo>
                  <a:close/>
                  <a:moveTo>
                    <a:pt x="158429" y="199720"/>
                  </a:moveTo>
                  <a:cubicBezTo>
                    <a:pt x="144139" y="199720"/>
                    <a:pt x="132539" y="211253"/>
                    <a:pt x="132539" y="225475"/>
                  </a:cubicBezTo>
                  <a:cubicBezTo>
                    <a:pt x="132539" y="239676"/>
                    <a:pt x="144139" y="251209"/>
                    <a:pt x="158429" y="251209"/>
                  </a:cubicBezTo>
                  <a:cubicBezTo>
                    <a:pt x="172720" y="251209"/>
                    <a:pt x="184319" y="239676"/>
                    <a:pt x="184319" y="225475"/>
                  </a:cubicBezTo>
                  <a:cubicBezTo>
                    <a:pt x="184319" y="211253"/>
                    <a:pt x="172720" y="199720"/>
                    <a:pt x="158429" y="199720"/>
                  </a:cubicBezTo>
                  <a:close/>
                  <a:moveTo>
                    <a:pt x="25890" y="148252"/>
                  </a:moveTo>
                  <a:cubicBezTo>
                    <a:pt x="11600" y="148252"/>
                    <a:pt x="0" y="159784"/>
                    <a:pt x="0" y="173986"/>
                  </a:cubicBezTo>
                  <a:cubicBezTo>
                    <a:pt x="0" y="188188"/>
                    <a:pt x="11600" y="199720"/>
                    <a:pt x="25890" y="199720"/>
                  </a:cubicBezTo>
                  <a:cubicBezTo>
                    <a:pt x="40180" y="199720"/>
                    <a:pt x="51780" y="188188"/>
                    <a:pt x="51780" y="173986"/>
                  </a:cubicBezTo>
                  <a:cubicBezTo>
                    <a:pt x="51780" y="159784"/>
                    <a:pt x="40180" y="148252"/>
                    <a:pt x="25890" y="14825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35"/>
            <p:cNvSpPr/>
            <p:nvPr/>
          </p:nvSpPr>
          <p:spPr>
            <a:xfrm>
              <a:off x="6065327" y="2183653"/>
              <a:ext cx="106704" cy="65415"/>
            </a:xfrm>
            <a:custGeom>
              <a:rect b="b" l="l" r="r" t="t"/>
              <a:pathLst>
                <a:path extrusionOk="0" h="130831" w="213407">
                  <a:moveTo>
                    <a:pt x="2232" y="117515"/>
                  </a:moveTo>
                  <a:cubicBezTo>
                    <a:pt x="18954" y="59592"/>
                    <a:pt x="64257" y="14358"/>
                    <a:pt x="124687" y="2945"/>
                  </a:cubicBezTo>
                  <a:cubicBezTo>
                    <a:pt x="147049" y="-1278"/>
                    <a:pt x="172640" y="-1497"/>
                    <a:pt x="194404" y="5853"/>
                  </a:cubicBezTo>
                  <a:cubicBezTo>
                    <a:pt x="196557" y="6590"/>
                    <a:pt x="213857" y="11550"/>
                    <a:pt x="213398" y="14717"/>
                  </a:cubicBezTo>
                  <a:cubicBezTo>
                    <a:pt x="212342" y="21827"/>
                    <a:pt x="178041" y="38021"/>
                    <a:pt x="172461" y="42025"/>
                  </a:cubicBezTo>
                  <a:cubicBezTo>
                    <a:pt x="133895" y="69791"/>
                    <a:pt x="100232" y="105723"/>
                    <a:pt x="55368" y="123630"/>
                  </a:cubicBezTo>
                  <a:cubicBezTo>
                    <a:pt x="42492" y="128769"/>
                    <a:pt x="29617" y="131139"/>
                    <a:pt x="15805" y="130800"/>
                  </a:cubicBezTo>
                  <a:cubicBezTo>
                    <a:pt x="14470" y="130780"/>
                    <a:pt x="837" y="128091"/>
                    <a:pt x="0" y="129366"/>
                  </a:cubicBezTo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35"/>
            <p:cNvSpPr/>
            <p:nvPr/>
          </p:nvSpPr>
          <p:spPr>
            <a:xfrm>
              <a:off x="5714376" y="1912029"/>
              <a:ext cx="746436" cy="678640"/>
            </a:xfrm>
            <a:custGeom>
              <a:rect b="b" l="l" r="r" t="t"/>
              <a:pathLst>
                <a:path extrusionOk="0" h="1357280" w="1492873">
                  <a:moveTo>
                    <a:pt x="1489905" y="511514"/>
                  </a:moveTo>
                  <a:cubicBezTo>
                    <a:pt x="1486616" y="509024"/>
                    <a:pt x="1481913" y="509661"/>
                    <a:pt x="1479421" y="512948"/>
                  </a:cubicBezTo>
                  <a:cubicBezTo>
                    <a:pt x="1441832" y="561688"/>
                    <a:pt x="1390630" y="595469"/>
                    <a:pt x="1333170" y="622976"/>
                  </a:cubicBezTo>
                  <a:cubicBezTo>
                    <a:pt x="1331555" y="623753"/>
                    <a:pt x="1329801" y="624370"/>
                    <a:pt x="1328187" y="625127"/>
                  </a:cubicBezTo>
                  <a:cubicBezTo>
                    <a:pt x="1328665" y="623733"/>
                    <a:pt x="1329204" y="622319"/>
                    <a:pt x="1329782" y="620905"/>
                  </a:cubicBezTo>
                  <a:cubicBezTo>
                    <a:pt x="1333788" y="611085"/>
                    <a:pt x="1340863" y="601285"/>
                    <a:pt x="1345188" y="594792"/>
                  </a:cubicBezTo>
                  <a:cubicBezTo>
                    <a:pt x="1350529" y="586386"/>
                    <a:pt x="1356449" y="578021"/>
                    <a:pt x="1361571" y="569197"/>
                  </a:cubicBezTo>
                  <a:cubicBezTo>
                    <a:pt x="1366992" y="559915"/>
                    <a:pt x="1371676" y="550255"/>
                    <a:pt x="1374984" y="540295"/>
                  </a:cubicBezTo>
                  <a:cubicBezTo>
                    <a:pt x="1379628" y="526373"/>
                    <a:pt x="1381621" y="511852"/>
                    <a:pt x="1378931" y="496515"/>
                  </a:cubicBezTo>
                  <a:cubicBezTo>
                    <a:pt x="1378412" y="492432"/>
                    <a:pt x="1374666" y="489504"/>
                    <a:pt x="1370560" y="490022"/>
                  </a:cubicBezTo>
                  <a:cubicBezTo>
                    <a:pt x="1366454" y="490540"/>
                    <a:pt x="1363544" y="494304"/>
                    <a:pt x="1364062" y="498387"/>
                  </a:cubicBezTo>
                  <a:cubicBezTo>
                    <a:pt x="1365059" y="511075"/>
                    <a:pt x="1361970" y="522628"/>
                    <a:pt x="1357366" y="533702"/>
                  </a:cubicBezTo>
                  <a:cubicBezTo>
                    <a:pt x="1353758" y="542407"/>
                    <a:pt x="1348955" y="550673"/>
                    <a:pt x="1344072" y="558959"/>
                  </a:cubicBezTo>
                  <a:cubicBezTo>
                    <a:pt x="1338950" y="567643"/>
                    <a:pt x="1333788" y="576347"/>
                    <a:pt x="1328845" y="584872"/>
                  </a:cubicBezTo>
                  <a:cubicBezTo>
                    <a:pt x="1323882" y="593836"/>
                    <a:pt x="1315272" y="608256"/>
                    <a:pt x="1312681" y="621323"/>
                  </a:cubicBezTo>
                  <a:cubicBezTo>
                    <a:pt x="1311924" y="625087"/>
                    <a:pt x="1311605" y="628752"/>
                    <a:pt x="1311824" y="632198"/>
                  </a:cubicBezTo>
                  <a:cubicBezTo>
                    <a:pt x="1254623" y="657514"/>
                    <a:pt x="1192718" y="678309"/>
                    <a:pt x="1131451" y="700817"/>
                  </a:cubicBezTo>
                  <a:cubicBezTo>
                    <a:pt x="1161606" y="670322"/>
                    <a:pt x="1191980" y="631322"/>
                    <a:pt x="1217791" y="589533"/>
                  </a:cubicBezTo>
                  <a:cubicBezTo>
                    <a:pt x="1249620" y="537965"/>
                    <a:pt x="1274394" y="482333"/>
                    <a:pt x="1283781" y="434231"/>
                  </a:cubicBezTo>
                  <a:cubicBezTo>
                    <a:pt x="1291993" y="390948"/>
                    <a:pt x="1279755" y="333863"/>
                    <a:pt x="1248683" y="303208"/>
                  </a:cubicBezTo>
                  <a:cubicBezTo>
                    <a:pt x="1226899" y="281697"/>
                    <a:pt x="1196246" y="272196"/>
                    <a:pt x="1157161" y="287911"/>
                  </a:cubicBezTo>
                  <a:cubicBezTo>
                    <a:pt x="1093443" y="313785"/>
                    <a:pt x="1079013" y="365294"/>
                    <a:pt x="1090692" y="404015"/>
                  </a:cubicBezTo>
                  <a:cubicBezTo>
                    <a:pt x="1098485" y="429809"/>
                    <a:pt x="1117958" y="450066"/>
                    <a:pt x="1142572" y="454707"/>
                  </a:cubicBezTo>
                  <a:cubicBezTo>
                    <a:pt x="1162423" y="458471"/>
                    <a:pt x="1186061" y="452336"/>
                    <a:pt x="1209639" y="429371"/>
                  </a:cubicBezTo>
                  <a:cubicBezTo>
                    <a:pt x="1212629" y="426502"/>
                    <a:pt x="1212728" y="421762"/>
                    <a:pt x="1209878" y="418774"/>
                  </a:cubicBezTo>
                  <a:cubicBezTo>
                    <a:pt x="1207008" y="415786"/>
                    <a:pt x="1202265" y="415687"/>
                    <a:pt x="1199275" y="418535"/>
                  </a:cubicBezTo>
                  <a:cubicBezTo>
                    <a:pt x="1180102" y="436501"/>
                    <a:pt x="1161526" y="442019"/>
                    <a:pt x="1145761" y="438732"/>
                  </a:cubicBezTo>
                  <a:cubicBezTo>
                    <a:pt x="1127146" y="434848"/>
                    <a:pt x="1113134" y="418774"/>
                    <a:pt x="1107554" y="399095"/>
                  </a:cubicBezTo>
                  <a:cubicBezTo>
                    <a:pt x="1098545" y="367365"/>
                    <a:pt x="1112138" y="326373"/>
                    <a:pt x="1164396" y="306057"/>
                  </a:cubicBezTo>
                  <a:cubicBezTo>
                    <a:pt x="1194392" y="294265"/>
                    <a:pt x="1217831" y="301077"/>
                    <a:pt x="1234473" y="317569"/>
                  </a:cubicBezTo>
                  <a:cubicBezTo>
                    <a:pt x="1261180" y="344041"/>
                    <a:pt x="1271345" y="393259"/>
                    <a:pt x="1264409" y="430586"/>
                  </a:cubicBezTo>
                  <a:cubicBezTo>
                    <a:pt x="1256018" y="476915"/>
                    <a:pt x="1232659" y="530496"/>
                    <a:pt x="1202883" y="580510"/>
                  </a:cubicBezTo>
                  <a:cubicBezTo>
                    <a:pt x="1173066" y="630605"/>
                    <a:pt x="1136812" y="677154"/>
                    <a:pt x="1102013" y="709103"/>
                  </a:cubicBezTo>
                  <a:cubicBezTo>
                    <a:pt x="1101017" y="710019"/>
                    <a:pt x="1100757" y="711294"/>
                    <a:pt x="1100399" y="712509"/>
                  </a:cubicBezTo>
                  <a:cubicBezTo>
                    <a:pt x="1096094" y="714182"/>
                    <a:pt x="1091689" y="715696"/>
                    <a:pt x="1087404" y="717389"/>
                  </a:cubicBezTo>
                  <a:cubicBezTo>
                    <a:pt x="1052266" y="731391"/>
                    <a:pt x="1018324" y="747166"/>
                    <a:pt x="986196" y="765312"/>
                  </a:cubicBezTo>
                  <a:cubicBezTo>
                    <a:pt x="988567" y="757385"/>
                    <a:pt x="990560" y="749317"/>
                    <a:pt x="992474" y="744218"/>
                  </a:cubicBezTo>
                  <a:cubicBezTo>
                    <a:pt x="995862" y="734678"/>
                    <a:pt x="999589" y="725236"/>
                    <a:pt x="1002897" y="715616"/>
                  </a:cubicBezTo>
                  <a:cubicBezTo>
                    <a:pt x="1005130" y="709162"/>
                    <a:pt x="1007183" y="702669"/>
                    <a:pt x="1009116" y="696136"/>
                  </a:cubicBezTo>
                  <a:cubicBezTo>
                    <a:pt x="1014039" y="679584"/>
                    <a:pt x="1018144" y="662872"/>
                    <a:pt x="1021473" y="646002"/>
                  </a:cubicBezTo>
                  <a:cubicBezTo>
                    <a:pt x="1022450" y="641978"/>
                    <a:pt x="1019998" y="637935"/>
                    <a:pt x="1015972" y="636939"/>
                  </a:cubicBezTo>
                  <a:cubicBezTo>
                    <a:pt x="1011966" y="635963"/>
                    <a:pt x="1007900" y="638413"/>
                    <a:pt x="1006924" y="642436"/>
                  </a:cubicBezTo>
                  <a:cubicBezTo>
                    <a:pt x="1002897" y="655901"/>
                    <a:pt x="998014" y="669087"/>
                    <a:pt x="993211" y="682372"/>
                  </a:cubicBezTo>
                  <a:cubicBezTo>
                    <a:pt x="990002" y="691256"/>
                    <a:pt x="986694" y="700139"/>
                    <a:pt x="983684" y="709083"/>
                  </a:cubicBezTo>
                  <a:cubicBezTo>
                    <a:pt x="980416" y="718803"/>
                    <a:pt x="977566" y="728642"/>
                    <a:pt x="974656" y="738422"/>
                  </a:cubicBezTo>
                  <a:cubicBezTo>
                    <a:pt x="972583" y="745912"/>
                    <a:pt x="970849" y="759336"/>
                    <a:pt x="967939" y="770132"/>
                  </a:cubicBezTo>
                  <a:cubicBezTo>
                    <a:pt x="967241" y="772702"/>
                    <a:pt x="966504" y="774972"/>
                    <a:pt x="965687" y="777024"/>
                  </a:cubicBezTo>
                  <a:cubicBezTo>
                    <a:pt x="953509" y="784573"/>
                    <a:pt x="941650" y="792540"/>
                    <a:pt x="930230" y="801065"/>
                  </a:cubicBezTo>
                  <a:cubicBezTo>
                    <a:pt x="884290" y="835703"/>
                    <a:pt x="824458" y="888327"/>
                    <a:pt x="766898" y="958479"/>
                  </a:cubicBezTo>
                  <a:cubicBezTo>
                    <a:pt x="730823" y="1002439"/>
                    <a:pt x="695944" y="1053629"/>
                    <a:pt x="665550" y="1111133"/>
                  </a:cubicBezTo>
                  <a:cubicBezTo>
                    <a:pt x="667643" y="1099620"/>
                    <a:pt x="669775" y="1088107"/>
                    <a:pt x="672267" y="1076674"/>
                  </a:cubicBezTo>
                  <a:cubicBezTo>
                    <a:pt x="682092" y="1030982"/>
                    <a:pt x="694150" y="988098"/>
                    <a:pt x="708401" y="947385"/>
                  </a:cubicBezTo>
                  <a:cubicBezTo>
                    <a:pt x="723508" y="904262"/>
                    <a:pt x="741247" y="863628"/>
                    <a:pt x="762234" y="824867"/>
                  </a:cubicBezTo>
                  <a:cubicBezTo>
                    <a:pt x="803311" y="748979"/>
                    <a:pt x="856706" y="680181"/>
                    <a:pt x="926782" y="614232"/>
                  </a:cubicBezTo>
                  <a:cubicBezTo>
                    <a:pt x="929831" y="611423"/>
                    <a:pt x="930011" y="606683"/>
                    <a:pt x="927201" y="603655"/>
                  </a:cubicBezTo>
                  <a:cubicBezTo>
                    <a:pt x="924390" y="600608"/>
                    <a:pt x="919647" y="600429"/>
                    <a:pt x="916617" y="603237"/>
                  </a:cubicBezTo>
                  <a:cubicBezTo>
                    <a:pt x="843930" y="669346"/>
                    <a:pt x="787885" y="738482"/>
                    <a:pt x="745073" y="815466"/>
                  </a:cubicBezTo>
                  <a:cubicBezTo>
                    <a:pt x="727435" y="847176"/>
                    <a:pt x="712008" y="880240"/>
                    <a:pt x="698695" y="914938"/>
                  </a:cubicBezTo>
                  <a:cubicBezTo>
                    <a:pt x="690663" y="935872"/>
                    <a:pt x="683547" y="957563"/>
                    <a:pt x="676950" y="979772"/>
                  </a:cubicBezTo>
                  <a:cubicBezTo>
                    <a:pt x="676432" y="977481"/>
                    <a:pt x="676053" y="975151"/>
                    <a:pt x="675475" y="972880"/>
                  </a:cubicBezTo>
                  <a:cubicBezTo>
                    <a:pt x="671489" y="956786"/>
                    <a:pt x="665948" y="941250"/>
                    <a:pt x="659292" y="926192"/>
                  </a:cubicBezTo>
                  <a:cubicBezTo>
                    <a:pt x="652695" y="911253"/>
                    <a:pt x="645001" y="896772"/>
                    <a:pt x="636690" y="882650"/>
                  </a:cubicBezTo>
                  <a:cubicBezTo>
                    <a:pt x="606196" y="831022"/>
                    <a:pt x="564481" y="776406"/>
                    <a:pt x="512562" y="741251"/>
                  </a:cubicBezTo>
                  <a:cubicBezTo>
                    <a:pt x="489880" y="725874"/>
                    <a:pt x="465266" y="714261"/>
                    <a:pt x="438818" y="707987"/>
                  </a:cubicBezTo>
                  <a:cubicBezTo>
                    <a:pt x="429849" y="701334"/>
                    <a:pt x="420063" y="693646"/>
                    <a:pt x="419206" y="693088"/>
                  </a:cubicBezTo>
                  <a:cubicBezTo>
                    <a:pt x="414781" y="690121"/>
                    <a:pt x="410416" y="687133"/>
                    <a:pt x="405992" y="684165"/>
                  </a:cubicBezTo>
                  <a:cubicBezTo>
                    <a:pt x="405932" y="683707"/>
                    <a:pt x="405972" y="683249"/>
                    <a:pt x="405813" y="682791"/>
                  </a:cubicBezTo>
                  <a:cubicBezTo>
                    <a:pt x="401029" y="666657"/>
                    <a:pt x="395309" y="650543"/>
                    <a:pt x="388812" y="634648"/>
                  </a:cubicBezTo>
                  <a:cubicBezTo>
                    <a:pt x="386260" y="628414"/>
                    <a:pt x="383610" y="622219"/>
                    <a:pt x="380779" y="616104"/>
                  </a:cubicBezTo>
                  <a:cubicBezTo>
                    <a:pt x="376554" y="606942"/>
                    <a:pt x="371970" y="597999"/>
                    <a:pt x="367785" y="589015"/>
                  </a:cubicBezTo>
                  <a:cubicBezTo>
                    <a:pt x="364237" y="581825"/>
                    <a:pt x="359075" y="573220"/>
                    <a:pt x="355647" y="564456"/>
                  </a:cubicBezTo>
                  <a:cubicBezTo>
                    <a:pt x="353674" y="559397"/>
                    <a:pt x="352059" y="554378"/>
                    <a:pt x="352378" y="549557"/>
                  </a:cubicBezTo>
                  <a:cubicBezTo>
                    <a:pt x="352857" y="545614"/>
                    <a:pt x="350046" y="542048"/>
                    <a:pt x="346120" y="541570"/>
                  </a:cubicBezTo>
                  <a:cubicBezTo>
                    <a:pt x="342174" y="541092"/>
                    <a:pt x="338606" y="543901"/>
                    <a:pt x="338128" y="547824"/>
                  </a:cubicBezTo>
                  <a:cubicBezTo>
                    <a:pt x="336932" y="554676"/>
                    <a:pt x="338028" y="562146"/>
                    <a:pt x="340161" y="569675"/>
                  </a:cubicBezTo>
                  <a:cubicBezTo>
                    <a:pt x="342871" y="579196"/>
                    <a:pt x="347515" y="588677"/>
                    <a:pt x="350545" y="596545"/>
                  </a:cubicBezTo>
                  <a:cubicBezTo>
                    <a:pt x="354331" y="605826"/>
                    <a:pt x="358098" y="615228"/>
                    <a:pt x="362304" y="624510"/>
                  </a:cubicBezTo>
                  <a:cubicBezTo>
                    <a:pt x="366150" y="633015"/>
                    <a:pt x="370296" y="641400"/>
                    <a:pt x="374342" y="649826"/>
                  </a:cubicBezTo>
                  <a:cubicBezTo>
                    <a:pt x="377391" y="656160"/>
                    <a:pt x="380441" y="662454"/>
                    <a:pt x="383370" y="668788"/>
                  </a:cubicBezTo>
                  <a:cubicBezTo>
                    <a:pt x="372727" y="661438"/>
                    <a:pt x="362204" y="653949"/>
                    <a:pt x="351980" y="646081"/>
                  </a:cubicBezTo>
                  <a:cubicBezTo>
                    <a:pt x="337809" y="635186"/>
                    <a:pt x="324156" y="623613"/>
                    <a:pt x="311361" y="610766"/>
                  </a:cubicBezTo>
                  <a:cubicBezTo>
                    <a:pt x="284115" y="583578"/>
                    <a:pt x="258943" y="554139"/>
                    <a:pt x="236760" y="523066"/>
                  </a:cubicBezTo>
                  <a:cubicBezTo>
                    <a:pt x="214258" y="491595"/>
                    <a:pt x="194985" y="458352"/>
                    <a:pt x="180276" y="423614"/>
                  </a:cubicBezTo>
                  <a:cubicBezTo>
                    <a:pt x="180216" y="423475"/>
                    <a:pt x="180177" y="423315"/>
                    <a:pt x="180097" y="423176"/>
                  </a:cubicBezTo>
                  <a:cubicBezTo>
                    <a:pt x="180097" y="423156"/>
                    <a:pt x="180117" y="423156"/>
                    <a:pt x="180137" y="423136"/>
                  </a:cubicBezTo>
                  <a:cubicBezTo>
                    <a:pt x="182110" y="420248"/>
                    <a:pt x="184681" y="415308"/>
                    <a:pt x="186315" y="413097"/>
                  </a:cubicBezTo>
                  <a:cubicBezTo>
                    <a:pt x="189783" y="408437"/>
                    <a:pt x="193132" y="403676"/>
                    <a:pt x="196380" y="398836"/>
                  </a:cubicBezTo>
                  <a:cubicBezTo>
                    <a:pt x="199649" y="393996"/>
                    <a:pt x="202778" y="389076"/>
                    <a:pt x="205768" y="384096"/>
                  </a:cubicBezTo>
                  <a:cubicBezTo>
                    <a:pt x="214597" y="369337"/>
                    <a:pt x="222450" y="354100"/>
                    <a:pt x="229505" y="338464"/>
                  </a:cubicBezTo>
                  <a:cubicBezTo>
                    <a:pt x="236521" y="322927"/>
                    <a:pt x="242719" y="306993"/>
                    <a:pt x="248439" y="290879"/>
                  </a:cubicBezTo>
                  <a:cubicBezTo>
                    <a:pt x="254877" y="272495"/>
                    <a:pt x="260338" y="254030"/>
                    <a:pt x="264763" y="235447"/>
                  </a:cubicBezTo>
                  <a:cubicBezTo>
                    <a:pt x="269247" y="216684"/>
                    <a:pt x="272815" y="197821"/>
                    <a:pt x="275565" y="178839"/>
                  </a:cubicBezTo>
                  <a:cubicBezTo>
                    <a:pt x="283757" y="122570"/>
                    <a:pt x="285550" y="65584"/>
                    <a:pt x="288082" y="7920"/>
                  </a:cubicBezTo>
                  <a:cubicBezTo>
                    <a:pt x="288321" y="3797"/>
                    <a:pt x="285152" y="252"/>
                    <a:pt x="281026" y="13"/>
                  </a:cubicBezTo>
                  <a:cubicBezTo>
                    <a:pt x="276900" y="-226"/>
                    <a:pt x="273353" y="2921"/>
                    <a:pt x="273114" y="7044"/>
                  </a:cubicBezTo>
                  <a:cubicBezTo>
                    <a:pt x="268928" y="64030"/>
                    <a:pt x="264763" y="120239"/>
                    <a:pt x="255754" y="175811"/>
                  </a:cubicBezTo>
                  <a:cubicBezTo>
                    <a:pt x="252784" y="194216"/>
                    <a:pt x="249336" y="212560"/>
                    <a:pt x="245131" y="230845"/>
                  </a:cubicBezTo>
                  <a:cubicBezTo>
                    <a:pt x="240985" y="248852"/>
                    <a:pt x="236202" y="266838"/>
                    <a:pt x="230302" y="284724"/>
                  </a:cubicBezTo>
                  <a:cubicBezTo>
                    <a:pt x="225180" y="300500"/>
                    <a:pt x="219520" y="316096"/>
                    <a:pt x="213142" y="331373"/>
                  </a:cubicBezTo>
                  <a:cubicBezTo>
                    <a:pt x="206804" y="346610"/>
                    <a:pt x="199788" y="361529"/>
                    <a:pt x="191736" y="376010"/>
                  </a:cubicBezTo>
                  <a:cubicBezTo>
                    <a:pt x="189046" y="380850"/>
                    <a:pt x="186236" y="385650"/>
                    <a:pt x="183286" y="390391"/>
                  </a:cubicBezTo>
                  <a:cubicBezTo>
                    <a:pt x="180356" y="395131"/>
                    <a:pt x="177287" y="399812"/>
                    <a:pt x="174138" y="404393"/>
                  </a:cubicBezTo>
                  <a:cubicBezTo>
                    <a:pt x="173938" y="404692"/>
                    <a:pt x="173679" y="405449"/>
                    <a:pt x="173460" y="405947"/>
                  </a:cubicBezTo>
                  <a:cubicBezTo>
                    <a:pt x="149523" y="341691"/>
                    <a:pt x="141471" y="272634"/>
                    <a:pt x="159050" y="200450"/>
                  </a:cubicBezTo>
                  <a:cubicBezTo>
                    <a:pt x="160067" y="196447"/>
                    <a:pt x="157635" y="192383"/>
                    <a:pt x="153629" y="191348"/>
                  </a:cubicBezTo>
                  <a:cubicBezTo>
                    <a:pt x="149623" y="190332"/>
                    <a:pt x="145557" y="192762"/>
                    <a:pt x="144521" y="196765"/>
                  </a:cubicBezTo>
                  <a:cubicBezTo>
                    <a:pt x="122696" y="279008"/>
                    <a:pt x="132124" y="358322"/>
                    <a:pt x="162000" y="431223"/>
                  </a:cubicBezTo>
                  <a:cubicBezTo>
                    <a:pt x="171686" y="454866"/>
                    <a:pt x="183724" y="477732"/>
                    <a:pt x="197337" y="499861"/>
                  </a:cubicBezTo>
                  <a:cubicBezTo>
                    <a:pt x="190899" y="497471"/>
                    <a:pt x="184003" y="493667"/>
                    <a:pt x="176948" y="489125"/>
                  </a:cubicBezTo>
                  <a:cubicBezTo>
                    <a:pt x="158412" y="477214"/>
                    <a:pt x="139976" y="460901"/>
                    <a:pt x="130170" y="453053"/>
                  </a:cubicBezTo>
                  <a:cubicBezTo>
                    <a:pt x="103403" y="431821"/>
                    <a:pt x="81779" y="407082"/>
                    <a:pt x="64678" y="380153"/>
                  </a:cubicBezTo>
                  <a:cubicBezTo>
                    <a:pt x="52899" y="361589"/>
                    <a:pt x="43352" y="341949"/>
                    <a:pt x="35918" y="321493"/>
                  </a:cubicBezTo>
                  <a:cubicBezTo>
                    <a:pt x="17542" y="270921"/>
                    <a:pt x="12340" y="215289"/>
                    <a:pt x="21070" y="158960"/>
                  </a:cubicBezTo>
                  <a:cubicBezTo>
                    <a:pt x="21767" y="154877"/>
                    <a:pt x="19017" y="151013"/>
                    <a:pt x="14951" y="150316"/>
                  </a:cubicBezTo>
                  <a:cubicBezTo>
                    <a:pt x="10865" y="149639"/>
                    <a:pt x="6998" y="152367"/>
                    <a:pt x="6301" y="156451"/>
                  </a:cubicBezTo>
                  <a:cubicBezTo>
                    <a:pt x="-4661" y="215528"/>
                    <a:pt x="-1472" y="274566"/>
                    <a:pt x="17063" y="328166"/>
                  </a:cubicBezTo>
                  <a:cubicBezTo>
                    <a:pt x="24677" y="350196"/>
                    <a:pt x="34941" y="371269"/>
                    <a:pt x="47777" y="391008"/>
                  </a:cubicBezTo>
                  <a:cubicBezTo>
                    <a:pt x="66292" y="419491"/>
                    <a:pt x="90249" y="445126"/>
                    <a:pt x="119288" y="467096"/>
                  </a:cubicBezTo>
                  <a:cubicBezTo>
                    <a:pt x="131247" y="476039"/>
                    <a:pt x="155502" y="496176"/>
                    <a:pt x="177785" y="507649"/>
                  </a:cubicBezTo>
                  <a:cubicBezTo>
                    <a:pt x="188747" y="513286"/>
                    <a:pt x="199270" y="516692"/>
                    <a:pt x="208020" y="516613"/>
                  </a:cubicBezTo>
                  <a:cubicBezTo>
                    <a:pt x="212086" y="522708"/>
                    <a:pt x="216132" y="528803"/>
                    <a:pt x="220437" y="534758"/>
                  </a:cubicBezTo>
                  <a:cubicBezTo>
                    <a:pt x="243457" y="566568"/>
                    <a:pt x="270044" y="596286"/>
                    <a:pt x="298466" y="623833"/>
                  </a:cubicBezTo>
                  <a:cubicBezTo>
                    <a:pt x="312078" y="636979"/>
                    <a:pt x="326568" y="648810"/>
                    <a:pt x="341596" y="659865"/>
                  </a:cubicBezTo>
                  <a:cubicBezTo>
                    <a:pt x="362503" y="675222"/>
                    <a:pt x="384447" y="689105"/>
                    <a:pt x="406470" y="703187"/>
                  </a:cubicBezTo>
                  <a:cubicBezTo>
                    <a:pt x="401268" y="702868"/>
                    <a:pt x="396026" y="702729"/>
                    <a:pt x="390725" y="702828"/>
                  </a:cubicBezTo>
                  <a:cubicBezTo>
                    <a:pt x="324156" y="704561"/>
                    <a:pt x="272476" y="747565"/>
                    <a:pt x="253103" y="796126"/>
                  </a:cubicBezTo>
                  <a:cubicBezTo>
                    <a:pt x="241205" y="825923"/>
                    <a:pt x="241424" y="857733"/>
                    <a:pt x="256770" y="883786"/>
                  </a:cubicBezTo>
                  <a:cubicBezTo>
                    <a:pt x="269466" y="905357"/>
                    <a:pt x="292706" y="923284"/>
                    <a:pt x="329099" y="932307"/>
                  </a:cubicBezTo>
                  <a:cubicBezTo>
                    <a:pt x="373485" y="943222"/>
                    <a:pt x="406470" y="913862"/>
                    <a:pt x="417352" y="882352"/>
                  </a:cubicBezTo>
                  <a:cubicBezTo>
                    <a:pt x="424607" y="861338"/>
                    <a:pt x="421797" y="839707"/>
                    <a:pt x="407865" y="827596"/>
                  </a:cubicBezTo>
                  <a:cubicBezTo>
                    <a:pt x="397262" y="818394"/>
                    <a:pt x="379623" y="813992"/>
                    <a:pt x="353474" y="821242"/>
                  </a:cubicBezTo>
                  <a:cubicBezTo>
                    <a:pt x="349468" y="822298"/>
                    <a:pt x="347097" y="826421"/>
                    <a:pt x="348173" y="830405"/>
                  </a:cubicBezTo>
                  <a:cubicBezTo>
                    <a:pt x="349229" y="834388"/>
                    <a:pt x="353335" y="836779"/>
                    <a:pt x="357341" y="835703"/>
                  </a:cubicBezTo>
                  <a:cubicBezTo>
                    <a:pt x="376634" y="830723"/>
                    <a:pt x="389708" y="832576"/>
                    <a:pt x="397382" y="839468"/>
                  </a:cubicBezTo>
                  <a:cubicBezTo>
                    <a:pt x="406689" y="847813"/>
                    <a:pt x="406829" y="862672"/>
                    <a:pt x="401707" y="876834"/>
                  </a:cubicBezTo>
                  <a:cubicBezTo>
                    <a:pt x="392977" y="900955"/>
                    <a:pt x="367585" y="923722"/>
                    <a:pt x="333564" y="914818"/>
                  </a:cubicBezTo>
                  <a:cubicBezTo>
                    <a:pt x="303269" y="906911"/>
                    <a:pt x="283657" y="892331"/>
                    <a:pt x="273253" y="874205"/>
                  </a:cubicBezTo>
                  <a:cubicBezTo>
                    <a:pt x="261115" y="853072"/>
                    <a:pt x="261813" y="827477"/>
                    <a:pt x="271519" y="803515"/>
                  </a:cubicBezTo>
                  <a:cubicBezTo>
                    <a:pt x="288560" y="761488"/>
                    <a:pt x="333444" y="724360"/>
                    <a:pt x="391243" y="722946"/>
                  </a:cubicBezTo>
                  <a:cubicBezTo>
                    <a:pt x="432201" y="721731"/>
                    <a:pt x="469172" y="735335"/>
                    <a:pt x="501958" y="757026"/>
                  </a:cubicBezTo>
                  <a:cubicBezTo>
                    <a:pt x="552064" y="790190"/>
                    <a:pt x="592544" y="842117"/>
                    <a:pt x="622380" y="891195"/>
                  </a:cubicBezTo>
                  <a:cubicBezTo>
                    <a:pt x="626765" y="898366"/>
                    <a:pt x="630910" y="905656"/>
                    <a:pt x="634876" y="913046"/>
                  </a:cubicBezTo>
                  <a:cubicBezTo>
                    <a:pt x="617577" y="910536"/>
                    <a:pt x="600735" y="909241"/>
                    <a:pt x="583934" y="909799"/>
                  </a:cubicBezTo>
                  <a:cubicBezTo>
                    <a:pt x="575961" y="910058"/>
                    <a:pt x="567969" y="910655"/>
                    <a:pt x="559957" y="911671"/>
                  </a:cubicBezTo>
                  <a:cubicBezTo>
                    <a:pt x="548377" y="913125"/>
                    <a:pt x="536718" y="915476"/>
                    <a:pt x="524719" y="918025"/>
                  </a:cubicBezTo>
                  <a:cubicBezTo>
                    <a:pt x="519517" y="919200"/>
                    <a:pt x="514335" y="920515"/>
                    <a:pt x="509193" y="921969"/>
                  </a:cubicBezTo>
                  <a:cubicBezTo>
                    <a:pt x="501659" y="924080"/>
                    <a:pt x="494205" y="926451"/>
                    <a:pt x="486711" y="928642"/>
                  </a:cubicBezTo>
                  <a:lnTo>
                    <a:pt x="474613" y="932566"/>
                  </a:lnTo>
                  <a:cubicBezTo>
                    <a:pt x="473956" y="932805"/>
                    <a:pt x="472720" y="933820"/>
                    <a:pt x="471584" y="934597"/>
                  </a:cubicBezTo>
                  <a:lnTo>
                    <a:pt x="471504" y="934597"/>
                  </a:lnTo>
                  <a:lnTo>
                    <a:pt x="471225" y="934577"/>
                  </a:lnTo>
                  <a:lnTo>
                    <a:pt x="471484" y="934677"/>
                  </a:lnTo>
                  <a:cubicBezTo>
                    <a:pt x="470348" y="935434"/>
                    <a:pt x="469332" y="935932"/>
                    <a:pt x="469033" y="935215"/>
                  </a:cubicBezTo>
                  <a:cubicBezTo>
                    <a:pt x="468953" y="935055"/>
                    <a:pt x="468913" y="934936"/>
                    <a:pt x="468893" y="934816"/>
                  </a:cubicBezTo>
                  <a:cubicBezTo>
                    <a:pt x="467518" y="935195"/>
                    <a:pt x="466242" y="935971"/>
                    <a:pt x="465266" y="937167"/>
                  </a:cubicBezTo>
                  <a:cubicBezTo>
                    <a:pt x="461100" y="941728"/>
                    <a:pt x="464090" y="945512"/>
                    <a:pt x="465126" y="946867"/>
                  </a:cubicBezTo>
                  <a:cubicBezTo>
                    <a:pt x="466143" y="948161"/>
                    <a:pt x="468156" y="949576"/>
                    <a:pt x="471544" y="949377"/>
                  </a:cubicBezTo>
                  <a:cubicBezTo>
                    <a:pt x="472700" y="949317"/>
                    <a:pt x="477244" y="947385"/>
                    <a:pt x="479197" y="946867"/>
                  </a:cubicBezTo>
                  <a:lnTo>
                    <a:pt x="490638" y="944277"/>
                  </a:lnTo>
                  <a:lnTo>
                    <a:pt x="528327" y="936649"/>
                  </a:lnTo>
                  <a:cubicBezTo>
                    <a:pt x="539966" y="934637"/>
                    <a:pt x="551307" y="933203"/>
                    <a:pt x="562448" y="931809"/>
                  </a:cubicBezTo>
                  <a:cubicBezTo>
                    <a:pt x="573868" y="930394"/>
                    <a:pt x="585109" y="929120"/>
                    <a:pt x="596450" y="928502"/>
                  </a:cubicBezTo>
                  <a:cubicBezTo>
                    <a:pt x="611318" y="927685"/>
                    <a:pt x="626286" y="927586"/>
                    <a:pt x="641952" y="929020"/>
                  </a:cubicBezTo>
                  <a:cubicBezTo>
                    <a:pt x="642271" y="929060"/>
                    <a:pt x="642550" y="928960"/>
                    <a:pt x="642849" y="928960"/>
                  </a:cubicBezTo>
                  <a:cubicBezTo>
                    <a:pt x="643447" y="930235"/>
                    <a:pt x="644144" y="931450"/>
                    <a:pt x="644742" y="932725"/>
                  </a:cubicBezTo>
                  <a:cubicBezTo>
                    <a:pt x="651240" y="946867"/>
                    <a:pt x="656740" y="961467"/>
                    <a:pt x="660766" y="976625"/>
                  </a:cubicBezTo>
                  <a:cubicBezTo>
                    <a:pt x="662182" y="982003"/>
                    <a:pt x="663497" y="987440"/>
                    <a:pt x="664513" y="992918"/>
                  </a:cubicBezTo>
                  <a:cubicBezTo>
                    <a:pt x="665510" y="998276"/>
                    <a:pt x="666247" y="1003694"/>
                    <a:pt x="666586" y="1009151"/>
                  </a:cubicBezTo>
                  <a:cubicBezTo>
                    <a:pt x="666766" y="1012079"/>
                    <a:pt x="665769" y="1018214"/>
                    <a:pt x="665370" y="1021899"/>
                  </a:cubicBezTo>
                  <a:cubicBezTo>
                    <a:pt x="661185" y="1038531"/>
                    <a:pt x="657219" y="1055381"/>
                    <a:pt x="653631" y="1072750"/>
                  </a:cubicBezTo>
                  <a:cubicBezTo>
                    <a:pt x="647473" y="1103086"/>
                    <a:pt x="642570" y="1133760"/>
                    <a:pt x="639261" y="1164593"/>
                  </a:cubicBezTo>
                  <a:cubicBezTo>
                    <a:pt x="635953" y="1195467"/>
                    <a:pt x="634239" y="1226479"/>
                    <a:pt x="634318" y="1257492"/>
                  </a:cubicBezTo>
                  <a:cubicBezTo>
                    <a:pt x="634358" y="1268148"/>
                    <a:pt x="634657" y="1278804"/>
                    <a:pt x="635195" y="1289441"/>
                  </a:cubicBezTo>
                  <a:cubicBezTo>
                    <a:pt x="635733" y="1300057"/>
                    <a:pt x="636511" y="1310674"/>
                    <a:pt x="637507" y="1321250"/>
                  </a:cubicBezTo>
                  <a:cubicBezTo>
                    <a:pt x="638026" y="1326847"/>
                    <a:pt x="638444" y="1332584"/>
                    <a:pt x="639162" y="1338260"/>
                  </a:cubicBezTo>
                  <a:cubicBezTo>
                    <a:pt x="639640" y="1342264"/>
                    <a:pt x="640278" y="1346228"/>
                    <a:pt x="641175" y="1350072"/>
                  </a:cubicBezTo>
                  <a:cubicBezTo>
                    <a:pt x="641234" y="1350371"/>
                    <a:pt x="641593" y="1351446"/>
                    <a:pt x="641792" y="1351964"/>
                  </a:cubicBezTo>
                  <a:cubicBezTo>
                    <a:pt x="642350" y="1354334"/>
                    <a:pt x="644104" y="1356366"/>
                    <a:pt x="646596" y="1357163"/>
                  </a:cubicBezTo>
                  <a:cubicBezTo>
                    <a:pt x="648350" y="1357741"/>
                    <a:pt x="658016" y="1356426"/>
                    <a:pt x="655624" y="1348100"/>
                  </a:cubicBezTo>
                  <a:cubicBezTo>
                    <a:pt x="655565" y="1347841"/>
                    <a:pt x="655305" y="1347104"/>
                    <a:pt x="655186" y="1346746"/>
                  </a:cubicBezTo>
                  <a:cubicBezTo>
                    <a:pt x="654488" y="1343419"/>
                    <a:pt x="654030" y="1340033"/>
                    <a:pt x="653671" y="1336607"/>
                  </a:cubicBezTo>
                  <a:cubicBezTo>
                    <a:pt x="653093" y="1331070"/>
                    <a:pt x="652794" y="1325473"/>
                    <a:pt x="652396" y="1320015"/>
                  </a:cubicBezTo>
                  <a:cubicBezTo>
                    <a:pt x="651618" y="1309618"/>
                    <a:pt x="651060" y="1299221"/>
                    <a:pt x="650741" y="1288804"/>
                  </a:cubicBezTo>
                  <a:cubicBezTo>
                    <a:pt x="650402" y="1278406"/>
                    <a:pt x="650303" y="1267989"/>
                    <a:pt x="650482" y="1257592"/>
                  </a:cubicBezTo>
                  <a:cubicBezTo>
                    <a:pt x="650921" y="1227196"/>
                    <a:pt x="653173" y="1196821"/>
                    <a:pt x="656880" y="1166625"/>
                  </a:cubicBezTo>
                  <a:cubicBezTo>
                    <a:pt x="657299" y="1163279"/>
                    <a:pt x="657896" y="1159972"/>
                    <a:pt x="658355" y="1156646"/>
                  </a:cubicBezTo>
                  <a:cubicBezTo>
                    <a:pt x="658494" y="1156427"/>
                    <a:pt x="658694" y="1156267"/>
                    <a:pt x="658813" y="1156028"/>
                  </a:cubicBezTo>
                  <a:cubicBezTo>
                    <a:pt x="685022" y="1101652"/>
                    <a:pt x="715895" y="1052951"/>
                    <a:pt x="748342" y="1009868"/>
                  </a:cubicBezTo>
                  <a:cubicBezTo>
                    <a:pt x="748840" y="1009789"/>
                    <a:pt x="749339" y="1009749"/>
                    <a:pt x="749917" y="1009470"/>
                  </a:cubicBezTo>
                  <a:cubicBezTo>
                    <a:pt x="749976" y="1009470"/>
                    <a:pt x="750036" y="1009470"/>
                    <a:pt x="750056" y="1009450"/>
                  </a:cubicBezTo>
                  <a:cubicBezTo>
                    <a:pt x="750255" y="1009330"/>
                    <a:pt x="750455" y="1009211"/>
                    <a:pt x="750654" y="1009071"/>
                  </a:cubicBezTo>
                  <a:lnTo>
                    <a:pt x="750853" y="1008932"/>
                  </a:lnTo>
                  <a:cubicBezTo>
                    <a:pt x="751511" y="1008514"/>
                    <a:pt x="752906" y="1007617"/>
                    <a:pt x="754800" y="1006402"/>
                  </a:cubicBezTo>
                  <a:cubicBezTo>
                    <a:pt x="764885" y="999909"/>
                    <a:pt x="789240" y="984273"/>
                    <a:pt x="794442" y="980927"/>
                  </a:cubicBezTo>
                  <a:cubicBezTo>
                    <a:pt x="805603" y="973756"/>
                    <a:pt x="817243" y="967183"/>
                    <a:pt x="829201" y="961268"/>
                  </a:cubicBezTo>
                  <a:cubicBezTo>
                    <a:pt x="841160" y="955352"/>
                    <a:pt x="853437" y="950113"/>
                    <a:pt x="865894" y="945612"/>
                  </a:cubicBezTo>
                  <a:cubicBezTo>
                    <a:pt x="912173" y="928821"/>
                    <a:pt x="970430" y="916770"/>
                    <a:pt x="1023885" y="923423"/>
                  </a:cubicBezTo>
                  <a:cubicBezTo>
                    <a:pt x="1058644" y="927745"/>
                    <a:pt x="1091370" y="940035"/>
                    <a:pt x="1117001" y="964853"/>
                  </a:cubicBezTo>
                  <a:cubicBezTo>
                    <a:pt x="1151441" y="997818"/>
                    <a:pt x="1151401" y="1046837"/>
                    <a:pt x="1131670" y="1081913"/>
                  </a:cubicBezTo>
                  <a:cubicBezTo>
                    <a:pt x="1111759" y="1117347"/>
                    <a:pt x="1071160" y="1138460"/>
                    <a:pt x="1024343" y="1113304"/>
                  </a:cubicBezTo>
                  <a:cubicBezTo>
                    <a:pt x="1010930" y="1106113"/>
                    <a:pt x="1003675" y="1097349"/>
                    <a:pt x="1001462" y="1088107"/>
                  </a:cubicBezTo>
                  <a:cubicBezTo>
                    <a:pt x="998792" y="1076853"/>
                    <a:pt x="1003535" y="1065460"/>
                    <a:pt x="1011607" y="1057174"/>
                  </a:cubicBezTo>
                  <a:cubicBezTo>
                    <a:pt x="1019799" y="1048789"/>
                    <a:pt x="1031458" y="1043391"/>
                    <a:pt x="1043277" y="1044665"/>
                  </a:cubicBezTo>
                  <a:cubicBezTo>
                    <a:pt x="1053402" y="1045741"/>
                    <a:pt x="1063447" y="1051756"/>
                    <a:pt x="1071579" y="1064285"/>
                  </a:cubicBezTo>
                  <a:cubicBezTo>
                    <a:pt x="1073791" y="1067791"/>
                    <a:pt x="1078435" y="1068806"/>
                    <a:pt x="1081923" y="1066595"/>
                  </a:cubicBezTo>
                  <a:cubicBezTo>
                    <a:pt x="1085411" y="1064384"/>
                    <a:pt x="1086447" y="1059764"/>
                    <a:pt x="1084235" y="1056258"/>
                  </a:cubicBezTo>
                  <a:cubicBezTo>
                    <a:pt x="1075884" y="1042833"/>
                    <a:pt x="1065580" y="1035045"/>
                    <a:pt x="1055016" y="1031300"/>
                  </a:cubicBezTo>
                  <a:cubicBezTo>
                    <a:pt x="1035245" y="1024289"/>
                    <a:pt x="1013979" y="1031539"/>
                    <a:pt x="999848" y="1045502"/>
                  </a:cubicBezTo>
                  <a:cubicBezTo>
                    <a:pt x="987491" y="1057732"/>
                    <a:pt x="980854" y="1074981"/>
                    <a:pt x="984581" y="1091971"/>
                  </a:cubicBezTo>
                  <a:cubicBezTo>
                    <a:pt x="987491" y="1105177"/>
                    <a:pt x="996779" y="1118562"/>
                    <a:pt x="1015713" y="1129099"/>
                  </a:cubicBezTo>
                  <a:cubicBezTo>
                    <a:pt x="1073213" y="1160948"/>
                    <a:pt x="1123917" y="1135313"/>
                    <a:pt x="1148890" y="1091673"/>
                  </a:cubicBezTo>
                  <a:cubicBezTo>
                    <a:pt x="1173046" y="1049486"/>
                    <a:pt x="1172468" y="990229"/>
                    <a:pt x="1130952" y="950313"/>
                  </a:cubicBezTo>
                  <a:cubicBezTo>
                    <a:pt x="1101933" y="922726"/>
                    <a:pt x="1065221" y="908823"/>
                    <a:pt x="1026137" y="904421"/>
                  </a:cubicBezTo>
                  <a:cubicBezTo>
                    <a:pt x="969753" y="898087"/>
                    <a:pt x="908525" y="911532"/>
                    <a:pt x="860074" y="929916"/>
                  </a:cubicBezTo>
                  <a:cubicBezTo>
                    <a:pt x="847099" y="934836"/>
                    <a:pt x="834343" y="940533"/>
                    <a:pt x="821946" y="946927"/>
                  </a:cubicBezTo>
                  <a:cubicBezTo>
                    <a:pt x="809569" y="953320"/>
                    <a:pt x="797551" y="960411"/>
                    <a:pt x="786031" y="968120"/>
                  </a:cubicBezTo>
                  <a:cubicBezTo>
                    <a:pt x="784417" y="969215"/>
                    <a:pt x="780809" y="971605"/>
                    <a:pt x="776464" y="974513"/>
                  </a:cubicBezTo>
                  <a:cubicBezTo>
                    <a:pt x="777780" y="972940"/>
                    <a:pt x="779055" y="971167"/>
                    <a:pt x="780371" y="969613"/>
                  </a:cubicBezTo>
                  <a:cubicBezTo>
                    <a:pt x="837632" y="901533"/>
                    <a:pt x="896667" y="850403"/>
                    <a:pt x="942069" y="816900"/>
                  </a:cubicBezTo>
                  <a:cubicBezTo>
                    <a:pt x="953948" y="808057"/>
                    <a:pt x="966345" y="799890"/>
                    <a:pt x="979080" y="792182"/>
                  </a:cubicBezTo>
                  <a:cubicBezTo>
                    <a:pt x="993988" y="786585"/>
                    <a:pt x="1010770" y="780191"/>
                    <a:pt x="1011089" y="780071"/>
                  </a:cubicBezTo>
                  <a:cubicBezTo>
                    <a:pt x="1018842" y="777163"/>
                    <a:pt x="1026834" y="774693"/>
                    <a:pt x="1034926" y="772522"/>
                  </a:cubicBezTo>
                  <a:cubicBezTo>
                    <a:pt x="1043078" y="770331"/>
                    <a:pt x="1051329" y="768499"/>
                    <a:pt x="1059501" y="766885"/>
                  </a:cubicBezTo>
                  <a:cubicBezTo>
                    <a:pt x="1075685" y="763698"/>
                    <a:pt x="1091948" y="762683"/>
                    <a:pt x="1108132" y="763499"/>
                  </a:cubicBezTo>
                  <a:cubicBezTo>
                    <a:pt x="1124355" y="764316"/>
                    <a:pt x="1140519" y="767005"/>
                    <a:pt x="1156444" y="771287"/>
                  </a:cubicBezTo>
                  <a:cubicBezTo>
                    <a:pt x="1190685" y="780171"/>
                    <a:pt x="1220940" y="795369"/>
                    <a:pt x="1250657" y="810486"/>
                  </a:cubicBezTo>
                  <a:cubicBezTo>
                    <a:pt x="1282546" y="826740"/>
                    <a:pt x="1313797" y="843033"/>
                    <a:pt x="1347659" y="853072"/>
                  </a:cubicBezTo>
                  <a:cubicBezTo>
                    <a:pt x="1375821" y="861437"/>
                    <a:pt x="1405797" y="865441"/>
                    <a:pt x="1439480" y="861477"/>
                  </a:cubicBezTo>
                  <a:cubicBezTo>
                    <a:pt x="1443586" y="861059"/>
                    <a:pt x="1446596" y="857374"/>
                    <a:pt x="1446177" y="853251"/>
                  </a:cubicBezTo>
                  <a:cubicBezTo>
                    <a:pt x="1445739" y="849148"/>
                    <a:pt x="1442071" y="846160"/>
                    <a:pt x="1437946" y="846578"/>
                  </a:cubicBezTo>
                  <a:cubicBezTo>
                    <a:pt x="1406555" y="849307"/>
                    <a:pt x="1378871" y="844606"/>
                    <a:pt x="1352921" y="836161"/>
                  </a:cubicBezTo>
                  <a:cubicBezTo>
                    <a:pt x="1320354" y="825565"/>
                    <a:pt x="1290578" y="808833"/>
                    <a:pt x="1259805" y="792779"/>
                  </a:cubicBezTo>
                  <a:cubicBezTo>
                    <a:pt x="1228952" y="776685"/>
                    <a:pt x="1197123" y="761348"/>
                    <a:pt x="1161407" y="752146"/>
                  </a:cubicBezTo>
                  <a:cubicBezTo>
                    <a:pt x="1144047" y="747844"/>
                    <a:pt x="1126468" y="745254"/>
                    <a:pt x="1108869" y="744736"/>
                  </a:cubicBezTo>
                  <a:cubicBezTo>
                    <a:pt x="1094818" y="744338"/>
                    <a:pt x="1080747" y="745653"/>
                    <a:pt x="1066736" y="748003"/>
                  </a:cubicBezTo>
                  <a:cubicBezTo>
                    <a:pt x="1076083" y="743960"/>
                    <a:pt x="1085431" y="739896"/>
                    <a:pt x="1094918" y="736072"/>
                  </a:cubicBezTo>
                  <a:cubicBezTo>
                    <a:pt x="1133404" y="720576"/>
                    <a:pt x="1172887" y="706553"/>
                    <a:pt x="1211811" y="692192"/>
                  </a:cubicBezTo>
                  <a:lnTo>
                    <a:pt x="1217193" y="695698"/>
                  </a:lnTo>
                  <a:lnTo>
                    <a:pt x="1241787" y="710756"/>
                  </a:lnTo>
                  <a:cubicBezTo>
                    <a:pt x="1247029" y="713803"/>
                    <a:pt x="1252271" y="716811"/>
                    <a:pt x="1257612" y="719560"/>
                  </a:cubicBezTo>
                  <a:cubicBezTo>
                    <a:pt x="1262974" y="722308"/>
                    <a:pt x="1268415" y="724898"/>
                    <a:pt x="1273916" y="727308"/>
                  </a:cubicBezTo>
                  <a:cubicBezTo>
                    <a:pt x="1280513" y="730176"/>
                    <a:pt x="1287209" y="732785"/>
                    <a:pt x="1293966" y="735295"/>
                  </a:cubicBezTo>
                  <a:cubicBezTo>
                    <a:pt x="1303991" y="739040"/>
                    <a:pt x="1314136" y="742426"/>
                    <a:pt x="1324380" y="745892"/>
                  </a:cubicBezTo>
                  <a:cubicBezTo>
                    <a:pt x="1328227" y="747425"/>
                    <a:pt x="1332592" y="745573"/>
                    <a:pt x="1334126" y="741729"/>
                  </a:cubicBezTo>
                  <a:cubicBezTo>
                    <a:pt x="1335681" y="737904"/>
                    <a:pt x="1333807" y="733542"/>
                    <a:pt x="1329981" y="731989"/>
                  </a:cubicBezTo>
                  <a:lnTo>
                    <a:pt x="1250716" y="694124"/>
                  </a:lnTo>
                  <a:lnTo>
                    <a:pt x="1231423" y="684782"/>
                  </a:lnTo>
                  <a:cubicBezTo>
                    <a:pt x="1269192" y="670621"/>
                    <a:pt x="1306263" y="655941"/>
                    <a:pt x="1340883" y="638871"/>
                  </a:cubicBezTo>
                  <a:cubicBezTo>
                    <a:pt x="1400376" y="609531"/>
                    <a:pt x="1452953" y="573280"/>
                    <a:pt x="1491340" y="521990"/>
                  </a:cubicBezTo>
                  <a:cubicBezTo>
                    <a:pt x="1493851" y="518724"/>
                    <a:pt x="1493214" y="514023"/>
                    <a:pt x="1489905" y="511514"/>
                  </a:cubicBezTo>
                  <a:close/>
                  <a:moveTo>
                    <a:pt x="641613" y="1350191"/>
                  </a:moveTo>
                  <a:cubicBezTo>
                    <a:pt x="641633" y="1349534"/>
                    <a:pt x="641733" y="1348837"/>
                    <a:pt x="641952" y="1348180"/>
                  </a:cubicBezTo>
                  <a:cubicBezTo>
                    <a:pt x="642012" y="1347981"/>
                    <a:pt x="642211" y="1347901"/>
                    <a:pt x="642271" y="1347722"/>
                  </a:cubicBezTo>
                  <a:cubicBezTo>
                    <a:pt x="641972" y="1348459"/>
                    <a:pt x="641613" y="1349136"/>
                    <a:pt x="641613" y="1350191"/>
                  </a:cubicBezTo>
                  <a:close/>
                  <a:moveTo>
                    <a:pt x="645021" y="1344236"/>
                  </a:moveTo>
                  <a:cubicBezTo>
                    <a:pt x="646416" y="1343360"/>
                    <a:pt x="648110" y="1342882"/>
                    <a:pt x="650163" y="1343300"/>
                  </a:cubicBezTo>
                  <a:cubicBezTo>
                    <a:pt x="648350" y="1342941"/>
                    <a:pt x="646516" y="1343320"/>
                    <a:pt x="645021" y="1344236"/>
                  </a:cubicBezTo>
                  <a:close/>
                  <a:moveTo>
                    <a:pt x="471245" y="934597"/>
                  </a:moveTo>
                  <a:cubicBezTo>
                    <a:pt x="470468" y="934537"/>
                    <a:pt x="469671" y="934617"/>
                    <a:pt x="468913" y="934836"/>
                  </a:cubicBezTo>
                  <a:cubicBezTo>
                    <a:pt x="468754" y="933900"/>
                    <a:pt x="469930" y="934099"/>
                    <a:pt x="471245" y="934597"/>
                  </a:cubicBezTo>
                  <a:close/>
                  <a:moveTo>
                    <a:pt x="693911" y="682113"/>
                  </a:moveTo>
                  <a:lnTo>
                    <a:pt x="693812" y="682213"/>
                  </a:lnTo>
                  <a:cubicBezTo>
                    <a:pt x="693333" y="681934"/>
                    <a:pt x="693712" y="681595"/>
                    <a:pt x="694270" y="681277"/>
                  </a:cubicBezTo>
                  <a:lnTo>
                    <a:pt x="693951" y="681954"/>
                  </a:lnTo>
                  <a:cubicBezTo>
                    <a:pt x="693931" y="681994"/>
                    <a:pt x="693911" y="682054"/>
                    <a:pt x="693911" y="682113"/>
                  </a:cubicBezTo>
                  <a:close/>
                  <a:moveTo>
                    <a:pt x="693812" y="682213"/>
                  </a:moveTo>
                  <a:lnTo>
                    <a:pt x="693832" y="682233"/>
                  </a:lnTo>
                  <a:cubicBezTo>
                    <a:pt x="693871" y="682273"/>
                    <a:pt x="693891" y="682193"/>
                    <a:pt x="693911" y="682113"/>
                  </a:cubicBezTo>
                  <a:cubicBezTo>
                    <a:pt x="694410" y="681516"/>
                    <a:pt x="695007" y="681018"/>
                    <a:pt x="695685" y="680600"/>
                  </a:cubicBezTo>
                  <a:cubicBezTo>
                    <a:pt x="695486" y="680739"/>
                    <a:pt x="694788" y="680998"/>
                    <a:pt x="694270" y="681277"/>
                  </a:cubicBezTo>
                  <a:cubicBezTo>
                    <a:pt x="696104" y="677174"/>
                    <a:pt x="699014" y="668728"/>
                    <a:pt x="700090" y="667015"/>
                  </a:cubicBezTo>
                  <a:cubicBezTo>
                    <a:pt x="704176" y="660642"/>
                    <a:pt x="708760" y="654606"/>
                    <a:pt x="713643" y="648830"/>
                  </a:cubicBezTo>
                  <a:cubicBezTo>
                    <a:pt x="718446" y="643173"/>
                    <a:pt x="723588" y="637775"/>
                    <a:pt x="728790" y="632497"/>
                  </a:cubicBezTo>
                  <a:cubicBezTo>
                    <a:pt x="735208" y="626083"/>
                    <a:pt x="741785" y="620068"/>
                    <a:pt x="748681" y="614571"/>
                  </a:cubicBezTo>
                  <a:cubicBezTo>
                    <a:pt x="755697" y="608974"/>
                    <a:pt x="762971" y="603835"/>
                    <a:pt x="770505" y="599134"/>
                  </a:cubicBezTo>
                  <a:cubicBezTo>
                    <a:pt x="779514" y="593517"/>
                    <a:pt x="788881" y="588517"/>
                    <a:pt x="798488" y="583916"/>
                  </a:cubicBezTo>
                  <a:cubicBezTo>
                    <a:pt x="812519" y="577204"/>
                    <a:pt x="827108" y="571428"/>
                    <a:pt x="842176" y="565910"/>
                  </a:cubicBezTo>
                  <a:cubicBezTo>
                    <a:pt x="846003" y="564337"/>
                    <a:pt x="850388" y="566169"/>
                    <a:pt x="851962" y="569993"/>
                  </a:cubicBezTo>
                  <a:cubicBezTo>
                    <a:pt x="853537" y="573818"/>
                    <a:pt x="851703" y="578180"/>
                    <a:pt x="847876" y="579753"/>
                  </a:cubicBezTo>
                  <a:cubicBezTo>
                    <a:pt x="828205" y="588697"/>
                    <a:pt x="809649" y="598397"/>
                    <a:pt x="791891" y="609372"/>
                  </a:cubicBezTo>
                  <a:cubicBezTo>
                    <a:pt x="784835" y="613734"/>
                    <a:pt x="777919" y="618315"/>
                    <a:pt x="771063" y="623115"/>
                  </a:cubicBezTo>
                  <a:cubicBezTo>
                    <a:pt x="761038" y="630127"/>
                    <a:pt x="751132" y="637536"/>
                    <a:pt x="741745" y="646121"/>
                  </a:cubicBezTo>
                  <a:cubicBezTo>
                    <a:pt x="735507" y="651678"/>
                    <a:pt x="729388" y="657415"/>
                    <a:pt x="723688" y="663530"/>
                  </a:cubicBezTo>
                  <a:cubicBezTo>
                    <a:pt x="719941" y="667513"/>
                    <a:pt x="716353" y="671636"/>
                    <a:pt x="713065" y="675998"/>
                  </a:cubicBezTo>
                  <a:cubicBezTo>
                    <a:pt x="711909" y="677512"/>
                    <a:pt x="708620" y="685599"/>
                    <a:pt x="706747" y="688786"/>
                  </a:cubicBezTo>
                  <a:cubicBezTo>
                    <a:pt x="705352" y="691136"/>
                    <a:pt x="703877" y="692471"/>
                    <a:pt x="703079" y="692889"/>
                  </a:cubicBezTo>
                  <a:cubicBezTo>
                    <a:pt x="699691" y="694941"/>
                    <a:pt x="695267" y="693825"/>
                    <a:pt x="693234" y="690439"/>
                  </a:cubicBezTo>
                  <a:cubicBezTo>
                    <a:pt x="691639" y="687790"/>
                    <a:pt x="691958" y="684504"/>
                    <a:pt x="693812" y="6822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32" name="Google Shape;2632;p35"/>
          <p:cNvGrpSpPr/>
          <p:nvPr/>
        </p:nvGrpSpPr>
        <p:grpSpPr>
          <a:xfrm>
            <a:off x="6627449" y="597210"/>
            <a:ext cx="777167" cy="948374"/>
            <a:chOff x="6627449" y="597210"/>
            <a:chExt cx="777167" cy="948374"/>
          </a:xfrm>
        </p:grpSpPr>
        <p:sp>
          <p:nvSpPr>
            <p:cNvPr id="2633" name="Google Shape;2633;p35"/>
            <p:cNvSpPr/>
            <p:nvPr/>
          </p:nvSpPr>
          <p:spPr>
            <a:xfrm>
              <a:off x="6808565" y="1041662"/>
              <a:ext cx="366820" cy="337379"/>
            </a:xfrm>
            <a:custGeom>
              <a:rect b="b" l="l" r="r" t="t"/>
              <a:pathLst>
                <a:path extrusionOk="0" h="674758" w="733639">
                  <a:moveTo>
                    <a:pt x="65052" y="48597"/>
                  </a:moveTo>
                  <a:cubicBezTo>
                    <a:pt x="93725" y="76958"/>
                    <a:pt x="103945" y="144923"/>
                    <a:pt x="63825" y="181922"/>
                  </a:cubicBezTo>
                  <a:cubicBezTo>
                    <a:pt x="38365" y="176289"/>
                    <a:pt x="7059" y="146481"/>
                    <a:pt x="967" y="99710"/>
                  </a:cubicBezTo>
                  <a:cubicBezTo>
                    <a:pt x="-4343" y="58904"/>
                    <a:pt x="13820" y="0"/>
                    <a:pt x="16453" y="0"/>
                  </a:cubicBezTo>
                  <a:cubicBezTo>
                    <a:pt x="24330" y="0"/>
                    <a:pt x="60054" y="43655"/>
                    <a:pt x="65052" y="48597"/>
                  </a:cubicBezTo>
                  <a:close/>
                  <a:moveTo>
                    <a:pt x="369387" y="305451"/>
                  </a:moveTo>
                  <a:cubicBezTo>
                    <a:pt x="329892" y="325687"/>
                    <a:pt x="284573" y="353759"/>
                    <a:pt x="265205" y="394030"/>
                  </a:cubicBezTo>
                  <a:cubicBezTo>
                    <a:pt x="262505" y="399662"/>
                    <a:pt x="261791" y="449840"/>
                    <a:pt x="264647" y="447858"/>
                  </a:cubicBezTo>
                  <a:lnTo>
                    <a:pt x="281963" y="448638"/>
                  </a:lnTo>
                  <a:cubicBezTo>
                    <a:pt x="345824" y="464599"/>
                    <a:pt x="400091" y="386928"/>
                    <a:pt x="404799" y="334636"/>
                  </a:cubicBezTo>
                  <a:cubicBezTo>
                    <a:pt x="405446" y="327446"/>
                    <a:pt x="412096" y="293853"/>
                    <a:pt x="407343" y="287486"/>
                  </a:cubicBezTo>
                  <a:cubicBezTo>
                    <a:pt x="405982" y="285683"/>
                    <a:pt x="371418" y="304405"/>
                    <a:pt x="369387" y="305451"/>
                  </a:cubicBezTo>
                  <a:close/>
                  <a:moveTo>
                    <a:pt x="621888" y="506629"/>
                  </a:moveTo>
                  <a:lnTo>
                    <a:pt x="625347" y="476286"/>
                  </a:lnTo>
                  <a:cubicBezTo>
                    <a:pt x="630144" y="460036"/>
                    <a:pt x="633068" y="443584"/>
                    <a:pt x="631349" y="426621"/>
                  </a:cubicBezTo>
                  <a:cubicBezTo>
                    <a:pt x="630144" y="414778"/>
                    <a:pt x="626574" y="403358"/>
                    <a:pt x="621822" y="392405"/>
                  </a:cubicBezTo>
                  <a:cubicBezTo>
                    <a:pt x="579180" y="294075"/>
                    <a:pt x="570344" y="455850"/>
                    <a:pt x="580095" y="475218"/>
                  </a:cubicBezTo>
                  <a:cubicBezTo>
                    <a:pt x="583710" y="482386"/>
                    <a:pt x="608790" y="515289"/>
                    <a:pt x="621888" y="506629"/>
                  </a:cubicBezTo>
                  <a:close/>
                  <a:moveTo>
                    <a:pt x="701905" y="616067"/>
                  </a:moveTo>
                  <a:cubicBezTo>
                    <a:pt x="692957" y="612995"/>
                    <a:pt x="683675" y="610635"/>
                    <a:pt x="674325" y="609010"/>
                  </a:cubicBezTo>
                  <a:cubicBezTo>
                    <a:pt x="658170" y="606183"/>
                    <a:pt x="641904" y="604825"/>
                    <a:pt x="625459" y="604825"/>
                  </a:cubicBezTo>
                  <a:cubicBezTo>
                    <a:pt x="597120" y="604825"/>
                    <a:pt x="569920" y="607518"/>
                    <a:pt x="543389" y="617492"/>
                  </a:cubicBezTo>
                  <a:lnTo>
                    <a:pt x="515832" y="625528"/>
                  </a:lnTo>
                  <a:cubicBezTo>
                    <a:pt x="535021" y="632229"/>
                    <a:pt x="559120" y="664642"/>
                    <a:pt x="601405" y="673635"/>
                  </a:cubicBezTo>
                  <a:cubicBezTo>
                    <a:pt x="636526" y="681071"/>
                    <a:pt x="801982" y="650417"/>
                    <a:pt x="701905" y="61606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35"/>
            <p:cNvSpPr/>
            <p:nvPr/>
          </p:nvSpPr>
          <p:spPr>
            <a:xfrm>
              <a:off x="6991585" y="745632"/>
              <a:ext cx="130690" cy="492444"/>
            </a:xfrm>
            <a:custGeom>
              <a:rect b="b" l="l" r="r" t="t"/>
              <a:pathLst>
                <a:path extrusionOk="0" h="984888" w="261381">
                  <a:moveTo>
                    <a:pt x="112973" y="123432"/>
                  </a:moveTo>
                  <a:cubicBezTo>
                    <a:pt x="127299" y="160497"/>
                    <a:pt x="134506" y="200924"/>
                    <a:pt x="138589" y="241641"/>
                  </a:cubicBezTo>
                  <a:cubicBezTo>
                    <a:pt x="139817" y="253684"/>
                    <a:pt x="92757" y="213324"/>
                    <a:pt x="87982" y="151058"/>
                  </a:cubicBezTo>
                  <a:cubicBezTo>
                    <a:pt x="86889" y="136566"/>
                    <a:pt x="85952" y="121807"/>
                    <a:pt x="86643" y="107025"/>
                  </a:cubicBezTo>
                  <a:cubicBezTo>
                    <a:pt x="86777" y="103975"/>
                    <a:pt x="86442" y="96762"/>
                    <a:pt x="90080" y="94625"/>
                  </a:cubicBezTo>
                  <a:cubicBezTo>
                    <a:pt x="100634" y="88437"/>
                    <a:pt x="111278" y="119069"/>
                    <a:pt x="112973" y="123432"/>
                  </a:cubicBezTo>
                  <a:close/>
                  <a:moveTo>
                    <a:pt x="257454" y="637"/>
                  </a:moveTo>
                  <a:cubicBezTo>
                    <a:pt x="245159" y="-5262"/>
                    <a:pt x="219566" y="31558"/>
                    <a:pt x="213876" y="39350"/>
                  </a:cubicBezTo>
                  <a:cubicBezTo>
                    <a:pt x="181789" y="83361"/>
                    <a:pt x="154097" y="190818"/>
                    <a:pt x="150661" y="210408"/>
                  </a:cubicBezTo>
                  <a:cubicBezTo>
                    <a:pt x="147225" y="229998"/>
                    <a:pt x="189643" y="162768"/>
                    <a:pt x="193258" y="156891"/>
                  </a:cubicBezTo>
                  <a:cubicBezTo>
                    <a:pt x="215973" y="120137"/>
                    <a:pt x="236435" y="82159"/>
                    <a:pt x="251407" y="42511"/>
                  </a:cubicBezTo>
                  <a:cubicBezTo>
                    <a:pt x="254263" y="34942"/>
                    <a:pt x="268008" y="5690"/>
                    <a:pt x="257454" y="637"/>
                  </a:cubicBezTo>
                  <a:close/>
                  <a:moveTo>
                    <a:pt x="105231" y="972021"/>
                  </a:moveTo>
                  <a:cubicBezTo>
                    <a:pt x="126495" y="956015"/>
                    <a:pt x="141624" y="945730"/>
                    <a:pt x="157913" y="918905"/>
                  </a:cubicBezTo>
                  <a:cubicBezTo>
                    <a:pt x="165678" y="906127"/>
                    <a:pt x="172952" y="893059"/>
                    <a:pt x="179914" y="879902"/>
                  </a:cubicBezTo>
                  <a:cubicBezTo>
                    <a:pt x="186965" y="866545"/>
                    <a:pt x="223091" y="801564"/>
                    <a:pt x="180450" y="834890"/>
                  </a:cubicBezTo>
                  <a:cubicBezTo>
                    <a:pt x="176701" y="837828"/>
                    <a:pt x="172885" y="840900"/>
                    <a:pt x="169494" y="844306"/>
                  </a:cubicBezTo>
                  <a:cubicBezTo>
                    <a:pt x="164072" y="849805"/>
                    <a:pt x="159229" y="856038"/>
                    <a:pt x="154655" y="862204"/>
                  </a:cubicBezTo>
                  <a:cubicBezTo>
                    <a:pt x="129820" y="895730"/>
                    <a:pt x="116588" y="930570"/>
                    <a:pt x="107172" y="968815"/>
                  </a:cubicBezTo>
                  <a:moveTo>
                    <a:pt x="89477" y="858309"/>
                  </a:moveTo>
                  <a:cubicBezTo>
                    <a:pt x="89209" y="864386"/>
                    <a:pt x="89745" y="846198"/>
                    <a:pt x="89723" y="840166"/>
                  </a:cubicBezTo>
                  <a:cubicBezTo>
                    <a:pt x="89700" y="827677"/>
                    <a:pt x="88964" y="815032"/>
                    <a:pt x="86286" y="803189"/>
                  </a:cubicBezTo>
                  <a:cubicBezTo>
                    <a:pt x="77584" y="764610"/>
                    <a:pt x="50897" y="730772"/>
                    <a:pt x="28494" y="700430"/>
                  </a:cubicBezTo>
                  <a:cubicBezTo>
                    <a:pt x="26330" y="697491"/>
                    <a:pt x="8278" y="668351"/>
                    <a:pt x="3168" y="671868"/>
                  </a:cubicBezTo>
                  <a:cubicBezTo>
                    <a:pt x="-5847" y="678101"/>
                    <a:pt x="7095" y="726587"/>
                    <a:pt x="8523" y="733332"/>
                  </a:cubicBezTo>
                  <a:cubicBezTo>
                    <a:pt x="20729" y="791235"/>
                    <a:pt x="49246" y="852142"/>
                    <a:pt x="94587" y="888584"/>
                  </a:cubicBezTo>
                  <a:moveTo>
                    <a:pt x="95279" y="861069"/>
                  </a:moveTo>
                  <a:cubicBezTo>
                    <a:pt x="103178" y="852743"/>
                    <a:pt x="101973" y="828790"/>
                    <a:pt x="102620" y="819796"/>
                  </a:cubicBezTo>
                  <a:cubicBezTo>
                    <a:pt x="105610" y="777855"/>
                    <a:pt x="102531" y="734623"/>
                    <a:pt x="89968" y="696601"/>
                  </a:cubicBezTo>
                  <a:cubicBezTo>
                    <a:pt x="86219" y="685247"/>
                    <a:pt x="60648" y="624629"/>
                    <a:pt x="50384" y="668551"/>
                  </a:cubicBezTo>
                  <a:cubicBezTo>
                    <a:pt x="49402" y="672803"/>
                    <a:pt x="48777" y="677055"/>
                    <a:pt x="48309" y="681329"/>
                  </a:cubicBezTo>
                  <a:cubicBezTo>
                    <a:pt x="47528" y="688809"/>
                    <a:pt x="47282" y="696244"/>
                    <a:pt x="47327" y="703658"/>
                  </a:cubicBezTo>
                  <a:cubicBezTo>
                    <a:pt x="47394" y="714766"/>
                    <a:pt x="48175" y="725786"/>
                    <a:pt x="49558" y="736627"/>
                  </a:cubicBezTo>
                  <a:cubicBezTo>
                    <a:pt x="52080" y="756417"/>
                    <a:pt x="56386" y="775741"/>
                    <a:pt x="62121" y="794418"/>
                  </a:cubicBezTo>
                  <a:cubicBezTo>
                    <a:pt x="70868" y="823002"/>
                    <a:pt x="85773" y="848892"/>
                    <a:pt x="93806" y="877699"/>
                  </a:cubicBezTo>
                  <a:moveTo>
                    <a:pt x="112817" y="952720"/>
                  </a:moveTo>
                  <a:cubicBezTo>
                    <a:pt x="111367" y="952275"/>
                    <a:pt x="114937" y="950049"/>
                    <a:pt x="115896" y="948646"/>
                  </a:cubicBezTo>
                  <a:cubicBezTo>
                    <a:pt x="118105" y="945530"/>
                    <a:pt x="120225" y="942324"/>
                    <a:pt x="122189" y="939074"/>
                  </a:cubicBezTo>
                  <a:cubicBezTo>
                    <a:pt x="129084" y="927743"/>
                    <a:pt x="135265" y="916033"/>
                    <a:pt x="140709" y="904101"/>
                  </a:cubicBezTo>
                  <a:cubicBezTo>
                    <a:pt x="155414" y="871955"/>
                    <a:pt x="166414" y="838095"/>
                    <a:pt x="172127" y="804413"/>
                  </a:cubicBezTo>
                  <a:cubicBezTo>
                    <a:pt x="173599" y="795687"/>
                    <a:pt x="179312" y="773960"/>
                    <a:pt x="171346" y="767904"/>
                  </a:cubicBezTo>
                  <a:cubicBezTo>
                    <a:pt x="161550" y="760447"/>
                    <a:pt x="145953" y="788407"/>
                    <a:pt x="142762" y="794418"/>
                  </a:cubicBezTo>
                  <a:cubicBezTo>
                    <a:pt x="125826" y="826386"/>
                    <a:pt x="120448" y="861893"/>
                    <a:pt x="114468" y="895619"/>
                  </a:cubicBezTo>
                  <a:moveTo>
                    <a:pt x="106949" y="941923"/>
                  </a:moveTo>
                  <a:cubicBezTo>
                    <a:pt x="105900" y="956438"/>
                    <a:pt x="109091" y="970463"/>
                    <a:pt x="108288" y="984888"/>
                  </a:cubicBezTo>
                  <a:moveTo>
                    <a:pt x="113665" y="697046"/>
                  </a:moveTo>
                  <a:cubicBezTo>
                    <a:pt x="119690" y="706151"/>
                    <a:pt x="152959" y="666726"/>
                    <a:pt x="154097" y="664900"/>
                  </a:cubicBezTo>
                  <a:cubicBezTo>
                    <a:pt x="174291" y="632999"/>
                    <a:pt x="202518" y="585805"/>
                    <a:pt x="200644" y="549051"/>
                  </a:cubicBezTo>
                  <a:cubicBezTo>
                    <a:pt x="199617" y="528904"/>
                    <a:pt x="164562" y="571313"/>
                    <a:pt x="161037" y="576077"/>
                  </a:cubicBezTo>
                  <a:cubicBezTo>
                    <a:pt x="137429" y="608155"/>
                    <a:pt x="117570" y="659223"/>
                    <a:pt x="113665" y="697046"/>
                  </a:cubicBezTo>
                  <a:lnTo>
                    <a:pt x="113665" y="697046"/>
                  </a:lnTo>
                  <a:close/>
                  <a:moveTo>
                    <a:pt x="115071" y="694463"/>
                  </a:moveTo>
                  <a:cubicBezTo>
                    <a:pt x="109403" y="702723"/>
                    <a:pt x="112661" y="703435"/>
                    <a:pt x="117704" y="700786"/>
                  </a:cubicBezTo>
                  <a:cubicBezTo>
                    <a:pt x="127566" y="695577"/>
                    <a:pt x="154432" y="682620"/>
                    <a:pt x="163848" y="676476"/>
                  </a:cubicBezTo>
                  <a:cubicBezTo>
                    <a:pt x="192142" y="657999"/>
                    <a:pt x="215973" y="634424"/>
                    <a:pt x="234382" y="606174"/>
                  </a:cubicBezTo>
                  <a:cubicBezTo>
                    <a:pt x="238019" y="600586"/>
                    <a:pt x="251095" y="582866"/>
                    <a:pt x="246543" y="576344"/>
                  </a:cubicBezTo>
                  <a:cubicBezTo>
                    <a:pt x="239581" y="566348"/>
                    <a:pt x="214947" y="585115"/>
                    <a:pt x="208632" y="590079"/>
                  </a:cubicBezTo>
                  <a:cubicBezTo>
                    <a:pt x="175608" y="616170"/>
                    <a:pt x="138589" y="660181"/>
                    <a:pt x="115071" y="694463"/>
                  </a:cubicBezTo>
                  <a:lnTo>
                    <a:pt x="115071" y="694463"/>
                  </a:lnTo>
                  <a:close/>
                  <a:moveTo>
                    <a:pt x="59220" y="451478"/>
                  </a:moveTo>
                  <a:cubicBezTo>
                    <a:pt x="64932" y="489702"/>
                    <a:pt x="108466" y="571513"/>
                    <a:pt x="107953" y="566326"/>
                  </a:cubicBezTo>
                  <a:cubicBezTo>
                    <a:pt x="104717" y="533869"/>
                    <a:pt x="105744" y="465169"/>
                    <a:pt x="94922" y="435428"/>
                  </a:cubicBezTo>
                  <a:cubicBezTo>
                    <a:pt x="90950" y="424542"/>
                    <a:pt x="85773" y="406911"/>
                    <a:pt x="74058" y="402058"/>
                  </a:cubicBezTo>
                  <a:cubicBezTo>
                    <a:pt x="54333" y="393843"/>
                    <a:pt x="58439" y="446158"/>
                    <a:pt x="59220" y="451478"/>
                  </a:cubicBezTo>
                  <a:lnTo>
                    <a:pt x="59220" y="451478"/>
                  </a:lnTo>
                  <a:close/>
                  <a:moveTo>
                    <a:pt x="20796" y="479239"/>
                  </a:moveTo>
                  <a:cubicBezTo>
                    <a:pt x="38290" y="521981"/>
                    <a:pt x="111902" y="569020"/>
                    <a:pt x="110787" y="564345"/>
                  </a:cubicBezTo>
                  <a:cubicBezTo>
                    <a:pt x="108154" y="553392"/>
                    <a:pt x="100857" y="541104"/>
                    <a:pt x="96528" y="530930"/>
                  </a:cubicBezTo>
                  <a:cubicBezTo>
                    <a:pt x="84100" y="501790"/>
                    <a:pt x="69149" y="473072"/>
                    <a:pt x="49335" y="448874"/>
                  </a:cubicBezTo>
                  <a:cubicBezTo>
                    <a:pt x="44805" y="443353"/>
                    <a:pt x="31239" y="424653"/>
                    <a:pt x="20461" y="432022"/>
                  </a:cubicBezTo>
                  <a:cubicBezTo>
                    <a:pt x="6582" y="441550"/>
                    <a:pt x="16980" y="469956"/>
                    <a:pt x="20796" y="479239"/>
                  </a:cubicBezTo>
                  <a:lnTo>
                    <a:pt x="20796" y="479239"/>
                  </a:lnTo>
                  <a:close/>
                  <a:moveTo>
                    <a:pt x="133457" y="482155"/>
                  </a:moveTo>
                  <a:cubicBezTo>
                    <a:pt x="132989" y="483713"/>
                    <a:pt x="136380" y="480418"/>
                    <a:pt x="137541" y="479216"/>
                  </a:cubicBezTo>
                  <a:cubicBezTo>
                    <a:pt x="140017" y="476612"/>
                    <a:pt x="142360" y="473829"/>
                    <a:pt x="144614" y="471046"/>
                  </a:cubicBezTo>
                  <a:cubicBezTo>
                    <a:pt x="151844" y="462142"/>
                    <a:pt x="224809" y="329173"/>
                    <a:pt x="214612" y="323185"/>
                  </a:cubicBezTo>
                  <a:cubicBezTo>
                    <a:pt x="201514" y="315482"/>
                    <a:pt x="183507" y="339681"/>
                    <a:pt x="176857" y="349186"/>
                  </a:cubicBezTo>
                  <a:cubicBezTo>
                    <a:pt x="151576" y="385339"/>
                    <a:pt x="140017" y="460494"/>
                    <a:pt x="133457" y="482155"/>
                  </a:cubicBezTo>
                  <a:lnTo>
                    <a:pt x="133457" y="482155"/>
                  </a:lnTo>
                  <a:close/>
                  <a:moveTo>
                    <a:pt x="136938" y="477213"/>
                  </a:moveTo>
                  <a:cubicBezTo>
                    <a:pt x="129307" y="488165"/>
                    <a:pt x="161974" y="459493"/>
                    <a:pt x="169204" y="453193"/>
                  </a:cubicBezTo>
                  <a:cubicBezTo>
                    <a:pt x="196716" y="429195"/>
                    <a:pt x="227152" y="403950"/>
                    <a:pt x="247234" y="373273"/>
                  </a:cubicBezTo>
                  <a:cubicBezTo>
                    <a:pt x="249421" y="369934"/>
                    <a:pt x="251429" y="366506"/>
                    <a:pt x="252969" y="362877"/>
                  </a:cubicBezTo>
                  <a:cubicBezTo>
                    <a:pt x="257253" y="352837"/>
                    <a:pt x="254464" y="344378"/>
                    <a:pt x="242638" y="347695"/>
                  </a:cubicBezTo>
                  <a:cubicBezTo>
                    <a:pt x="230432" y="351123"/>
                    <a:pt x="149166" y="459626"/>
                    <a:pt x="136938" y="477213"/>
                  </a:cubicBezTo>
                  <a:lnTo>
                    <a:pt x="136938" y="47721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5" name="Google Shape;2635;p35"/>
            <p:cNvSpPr/>
            <p:nvPr/>
          </p:nvSpPr>
          <p:spPr>
            <a:xfrm>
              <a:off x="6977669" y="597210"/>
              <a:ext cx="165413" cy="596376"/>
            </a:xfrm>
            <a:custGeom>
              <a:rect b="b" l="l" r="r" t="t"/>
              <a:pathLst>
                <a:path extrusionOk="0" h="1192752" w="330826">
                  <a:moveTo>
                    <a:pt x="193176" y="1128728"/>
                  </a:moveTo>
                  <a:cubicBezTo>
                    <a:pt x="190164" y="1135985"/>
                    <a:pt x="182153" y="1158558"/>
                    <a:pt x="172134" y="1160762"/>
                  </a:cubicBezTo>
                  <a:lnTo>
                    <a:pt x="156448" y="1153817"/>
                  </a:lnTo>
                  <a:cubicBezTo>
                    <a:pt x="147835" y="1139458"/>
                    <a:pt x="152253" y="1118999"/>
                    <a:pt x="156738" y="1102147"/>
                  </a:cubicBezTo>
                  <a:cubicBezTo>
                    <a:pt x="160040" y="1089726"/>
                    <a:pt x="163900" y="1077237"/>
                    <a:pt x="169300" y="1065238"/>
                  </a:cubicBezTo>
                  <a:cubicBezTo>
                    <a:pt x="174745" y="1053150"/>
                    <a:pt x="181684" y="1039592"/>
                    <a:pt x="192306" y="1030643"/>
                  </a:cubicBezTo>
                  <a:cubicBezTo>
                    <a:pt x="199915" y="1024232"/>
                    <a:pt x="207769" y="1022941"/>
                    <a:pt x="210045" y="1032691"/>
                  </a:cubicBezTo>
                  <a:cubicBezTo>
                    <a:pt x="210648" y="1035340"/>
                    <a:pt x="210893" y="1038168"/>
                    <a:pt x="211005" y="1040950"/>
                  </a:cubicBezTo>
                  <a:cubicBezTo>
                    <a:pt x="212343" y="1069534"/>
                    <a:pt x="204757" y="1100767"/>
                    <a:pt x="193176" y="1128728"/>
                  </a:cubicBezTo>
                  <a:close/>
                  <a:moveTo>
                    <a:pt x="223188" y="1092063"/>
                  </a:moveTo>
                  <a:cubicBezTo>
                    <a:pt x="221626" y="1093866"/>
                    <a:pt x="219261" y="1096805"/>
                    <a:pt x="217810" y="1098675"/>
                  </a:cubicBezTo>
                  <a:cubicBezTo>
                    <a:pt x="204422" y="1115994"/>
                    <a:pt x="191993" y="1135941"/>
                    <a:pt x="184250" y="1155887"/>
                  </a:cubicBezTo>
                  <a:cubicBezTo>
                    <a:pt x="180502" y="1165526"/>
                    <a:pt x="178070" y="1175677"/>
                    <a:pt x="181037" y="1184849"/>
                  </a:cubicBezTo>
                  <a:lnTo>
                    <a:pt x="189494" y="1192752"/>
                  </a:lnTo>
                  <a:cubicBezTo>
                    <a:pt x="204913" y="1184449"/>
                    <a:pt x="216181" y="1176167"/>
                    <a:pt x="227249" y="1160985"/>
                  </a:cubicBezTo>
                  <a:cubicBezTo>
                    <a:pt x="234791" y="1150655"/>
                    <a:pt x="240815" y="1139324"/>
                    <a:pt x="245010" y="1127615"/>
                  </a:cubicBezTo>
                  <a:cubicBezTo>
                    <a:pt x="247822" y="1119801"/>
                    <a:pt x="249875" y="1111787"/>
                    <a:pt x="251370" y="1103795"/>
                  </a:cubicBezTo>
                  <a:cubicBezTo>
                    <a:pt x="252285" y="1098786"/>
                    <a:pt x="252976" y="1093755"/>
                    <a:pt x="253311" y="1088791"/>
                  </a:cubicBezTo>
                  <a:cubicBezTo>
                    <a:pt x="253512" y="1085963"/>
                    <a:pt x="253601" y="1083136"/>
                    <a:pt x="253267" y="1080398"/>
                  </a:cubicBezTo>
                  <a:cubicBezTo>
                    <a:pt x="250968" y="1062789"/>
                    <a:pt x="228699" y="1085674"/>
                    <a:pt x="223188" y="1092063"/>
                  </a:cubicBezTo>
                  <a:close/>
                  <a:moveTo>
                    <a:pt x="170974" y="406406"/>
                  </a:moveTo>
                  <a:cubicBezTo>
                    <a:pt x="178605" y="387662"/>
                    <a:pt x="141230" y="232766"/>
                    <a:pt x="110147" y="113221"/>
                  </a:cubicBezTo>
                  <a:cubicBezTo>
                    <a:pt x="90132" y="36174"/>
                    <a:pt x="44590" y="-1804"/>
                    <a:pt x="41845" y="66"/>
                  </a:cubicBezTo>
                  <a:cubicBezTo>
                    <a:pt x="15560" y="18009"/>
                    <a:pt x="53760" y="121347"/>
                    <a:pt x="61503" y="148283"/>
                  </a:cubicBezTo>
                  <a:cubicBezTo>
                    <a:pt x="90823" y="250264"/>
                    <a:pt x="163967" y="423592"/>
                    <a:pt x="170974" y="406406"/>
                  </a:cubicBezTo>
                  <a:close/>
                  <a:moveTo>
                    <a:pt x="259537" y="392938"/>
                  </a:moveTo>
                  <a:cubicBezTo>
                    <a:pt x="287518" y="356741"/>
                    <a:pt x="324536" y="279493"/>
                    <a:pt x="330672" y="236662"/>
                  </a:cubicBezTo>
                  <a:cubicBezTo>
                    <a:pt x="333127" y="219476"/>
                    <a:pt x="305837" y="231764"/>
                    <a:pt x="281203" y="260638"/>
                  </a:cubicBezTo>
                  <a:cubicBezTo>
                    <a:pt x="254650" y="291737"/>
                    <a:pt x="230484" y="341202"/>
                    <a:pt x="230060" y="368005"/>
                  </a:cubicBezTo>
                  <a:cubicBezTo>
                    <a:pt x="229815" y="383009"/>
                    <a:pt x="243984" y="413085"/>
                    <a:pt x="259537" y="392938"/>
                  </a:cubicBezTo>
                  <a:close/>
                  <a:moveTo>
                    <a:pt x="97138" y="343206"/>
                  </a:moveTo>
                  <a:cubicBezTo>
                    <a:pt x="43943" y="319742"/>
                    <a:pt x="108964" y="502576"/>
                    <a:pt x="137325" y="489242"/>
                  </a:cubicBezTo>
                  <a:cubicBezTo>
                    <a:pt x="145001" y="485613"/>
                    <a:pt x="146942" y="437484"/>
                    <a:pt x="136299" y="400351"/>
                  </a:cubicBezTo>
                  <a:cubicBezTo>
                    <a:pt x="128199" y="372146"/>
                    <a:pt x="100508" y="344675"/>
                    <a:pt x="97138" y="343206"/>
                  </a:cubicBezTo>
                  <a:close/>
                  <a:moveTo>
                    <a:pt x="219417" y="674569"/>
                  </a:moveTo>
                  <a:cubicBezTo>
                    <a:pt x="237803" y="654690"/>
                    <a:pt x="275602" y="591712"/>
                    <a:pt x="276696" y="575706"/>
                  </a:cubicBezTo>
                  <a:cubicBezTo>
                    <a:pt x="279619" y="532340"/>
                    <a:pt x="248134" y="571120"/>
                    <a:pt x="241708" y="578577"/>
                  </a:cubicBezTo>
                  <a:cubicBezTo>
                    <a:pt x="221916" y="601551"/>
                    <a:pt x="188088" y="670585"/>
                    <a:pt x="189628" y="679178"/>
                  </a:cubicBezTo>
                  <a:cubicBezTo>
                    <a:pt x="194269" y="705268"/>
                    <a:pt x="215467" y="678866"/>
                    <a:pt x="219417" y="674569"/>
                  </a:cubicBezTo>
                  <a:close/>
                  <a:moveTo>
                    <a:pt x="284037" y="610679"/>
                  </a:moveTo>
                  <a:cubicBezTo>
                    <a:pt x="263397" y="634409"/>
                    <a:pt x="246193" y="658853"/>
                    <a:pt x="231511" y="684498"/>
                  </a:cubicBezTo>
                  <a:cubicBezTo>
                    <a:pt x="229413" y="688171"/>
                    <a:pt x="227472" y="691911"/>
                    <a:pt x="225999" y="695807"/>
                  </a:cubicBezTo>
                  <a:cubicBezTo>
                    <a:pt x="214285" y="726884"/>
                    <a:pt x="282810" y="686390"/>
                    <a:pt x="322149" y="624058"/>
                  </a:cubicBezTo>
                  <a:cubicBezTo>
                    <a:pt x="346470" y="573502"/>
                    <a:pt x="297693" y="594962"/>
                    <a:pt x="284037" y="610679"/>
                  </a:cubicBezTo>
                  <a:close/>
                  <a:moveTo>
                    <a:pt x="91002" y="667913"/>
                  </a:moveTo>
                  <a:cubicBezTo>
                    <a:pt x="66323" y="645674"/>
                    <a:pt x="61838" y="675304"/>
                    <a:pt x="64404" y="687303"/>
                  </a:cubicBezTo>
                  <a:cubicBezTo>
                    <a:pt x="70830" y="717534"/>
                    <a:pt x="81786" y="759386"/>
                    <a:pt x="105885" y="778843"/>
                  </a:cubicBezTo>
                  <a:cubicBezTo>
                    <a:pt x="123000" y="792667"/>
                    <a:pt x="122643" y="755446"/>
                    <a:pt x="121705" y="747454"/>
                  </a:cubicBezTo>
                  <a:cubicBezTo>
                    <a:pt x="118604" y="721074"/>
                    <a:pt x="110549" y="685500"/>
                    <a:pt x="91002" y="667913"/>
                  </a:cubicBezTo>
                  <a:close/>
                  <a:moveTo>
                    <a:pt x="87499" y="812569"/>
                  </a:moveTo>
                  <a:cubicBezTo>
                    <a:pt x="96513" y="808339"/>
                    <a:pt x="92921" y="789372"/>
                    <a:pt x="91850" y="783384"/>
                  </a:cubicBezTo>
                  <a:cubicBezTo>
                    <a:pt x="86762" y="755067"/>
                    <a:pt x="44344" y="690664"/>
                    <a:pt x="38096" y="688305"/>
                  </a:cubicBezTo>
                  <a:cubicBezTo>
                    <a:pt x="9089" y="677263"/>
                    <a:pt x="-841" y="709342"/>
                    <a:pt x="9847" y="724435"/>
                  </a:cubicBezTo>
                  <a:cubicBezTo>
                    <a:pt x="27497" y="749435"/>
                    <a:pt x="78618" y="816710"/>
                    <a:pt x="87499" y="812569"/>
                  </a:cubicBezTo>
                  <a:close/>
                  <a:moveTo>
                    <a:pt x="280378" y="835031"/>
                  </a:moveTo>
                  <a:cubicBezTo>
                    <a:pt x="257395" y="852105"/>
                    <a:pt x="236732" y="872519"/>
                    <a:pt x="218636" y="897586"/>
                  </a:cubicBezTo>
                  <a:cubicBezTo>
                    <a:pt x="214374" y="903507"/>
                    <a:pt x="203909" y="924656"/>
                    <a:pt x="209487" y="930845"/>
                  </a:cubicBezTo>
                  <a:cubicBezTo>
                    <a:pt x="216449" y="938525"/>
                    <a:pt x="240749" y="930377"/>
                    <a:pt x="244854" y="926593"/>
                  </a:cubicBezTo>
                  <a:cubicBezTo>
                    <a:pt x="263776" y="909229"/>
                    <a:pt x="292181" y="876259"/>
                    <a:pt x="304008" y="853664"/>
                  </a:cubicBezTo>
                  <a:cubicBezTo>
                    <a:pt x="307779" y="846451"/>
                    <a:pt x="315343" y="830400"/>
                    <a:pt x="307288" y="824946"/>
                  </a:cubicBezTo>
                  <a:cubicBezTo>
                    <a:pt x="299969" y="820004"/>
                    <a:pt x="286648" y="830356"/>
                    <a:pt x="280378" y="835031"/>
                  </a:cubicBezTo>
                  <a:close/>
                  <a:moveTo>
                    <a:pt x="179721" y="926147"/>
                  </a:moveTo>
                  <a:cubicBezTo>
                    <a:pt x="179096" y="926971"/>
                    <a:pt x="208081" y="907092"/>
                    <a:pt x="220443" y="887858"/>
                  </a:cubicBezTo>
                  <a:cubicBezTo>
                    <a:pt x="235215" y="864839"/>
                    <a:pt x="243069" y="855645"/>
                    <a:pt x="247889" y="834363"/>
                  </a:cubicBezTo>
                  <a:cubicBezTo>
                    <a:pt x="249540" y="827039"/>
                    <a:pt x="251816" y="814929"/>
                    <a:pt x="244051" y="811434"/>
                  </a:cubicBezTo>
                  <a:cubicBezTo>
                    <a:pt x="234947" y="807360"/>
                    <a:pt x="223723" y="814617"/>
                    <a:pt x="216293" y="821251"/>
                  </a:cubicBezTo>
                  <a:cubicBezTo>
                    <a:pt x="197616" y="837969"/>
                    <a:pt x="184987" y="862390"/>
                    <a:pt x="176441" y="884674"/>
                  </a:cubicBezTo>
                  <a:cubicBezTo>
                    <a:pt x="173339" y="892733"/>
                    <a:pt x="165529" y="926437"/>
                    <a:pt x="179721" y="926147"/>
                  </a:cubicBezTo>
                  <a:close/>
                  <a:moveTo>
                    <a:pt x="97339" y="941998"/>
                  </a:moveTo>
                  <a:cubicBezTo>
                    <a:pt x="97294" y="941909"/>
                    <a:pt x="92564" y="936054"/>
                    <a:pt x="92162" y="936989"/>
                  </a:cubicBezTo>
                  <a:lnTo>
                    <a:pt x="81229" y="932425"/>
                  </a:lnTo>
                  <a:cubicBezTo>
                    <a:pt x="66390" y="933138"/>
                    <a:pt x="65810" y="950769"/>
                    <a:pt x="65921" y="961276"/>
                  </a:cubicBezTo>
                  <a:cubicBezTo>
                    <a:pt x="66212" y="987545"/>
                    <a:pt x="71991" y="1014793"/>
                    <a:pt x="82991" y="1037210"/>
                  </a:cubicBezTo>
                  <a:cubicBezTo>
                    <a:pt x="86026" y="1043399"/>
                    <a:pt x="92586" y="1056177"/>
                    <a:pt x="102092" y="1053662"/>
                  </a:cubicBezTo>
                  <a:cubicBezTo>
                    <a:pt x="112044" y="1051035"/>
                    <a:pt x="114989" y="1037945"/>
                    <a:pt x="116038" y="1029975"/>
                  </a:cubicBezTo>
                  <a:cubicBezTo>
                    <a:pt x="118872" y="1008181"/>
                    <a:pt x="115458" y="986187"/>
                    <a:pt x="109098" y="966641"/>
                  </a:cubicBezTo>
                  <a:cubicBezTo>
                    <a:pt x="106242" y="957870"/>
                    <a:pt x="102315" y="949544"/>
                    <a:pt x="97339" y="941998"/>
                  </a:cubicBezTo>
                  <a:close/>
                  <a:moveTo>
                    <a:pt x="41466" y="954397"/>
                  </a:moveTo>
                  <a:cubicBezTo>
                    <a:pt x="37873" y="947719"/>
                    <a:pt x="33834" y="941241"/>
                    <a:pt x="28792" y="935653"/>
                  </a:cubicBezTo>
                  <a:cubicBezTo>
                    <a:pt x="27720" y="934473"/>
                    <a:pt x="25199" y="930756"/>
                    <a:pt x="22901" y="932114"/>
                  </a:cubicBezTo>
                  <a:lnTo>
                    <a:pt x="11387" y="926281"/>
                  </a:lnTo>
                  <a:cubicBezTo>
                    <a:pt x="-3697" y="933071"/>
                    <a:pt x="29" y="955377"/>
                    <a:pt x="1502" y="966530"/>
                  </a:cubicBezTo>
                  <a:cubicBezTo>
                    <a:pt x="5452" y="996316"/>
                    <a:pt x="16787" y="1025434"/>
                    <a:pt x="34705" y="1047918"/>
                  </a:cubicBezTo>
                  <a:cubicBezTo>
                    <a:pt x="39770" y="1054285"/>
                    <a:pt x="50257" y="1068110"/>
                    <a:pt x="61124" y="1064392"/>
                  </a:cubicBezTo>
                  <a:cubicBezTo>
                    <a:pt x="72504" y="1060518"/>
                    <a:pt x="69536" y="1041485"/>
                    <a:pt x="68532" y="1034138"/>
                  </a:cubicBezTo>
                  <a:cubicBezTo>
                    <a:pt x="64649" y="1005933"/>
                    <a:pt x="54452" y="978440"/>
                    <a:pt x="41466" y="95439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6" name="Google Shape;2636;p35"/>
            <p:cNvSpPr/>
            <p:nvPr/>
          </p:nvSpPr>
          <p:spPr>
            <a:xfrm>
              <a:off x="7231267" y="910742"/>
              <a:ext cx="19513" cy="18455"/>
            </a:xfrm>
            <a:custGeom>
              <a:rect b="b" l="l" r="r" t="t"/>
              <a:pathLst>
                <a:path extrusionOk="0" h="36909" w="39026">
                  <a:moveTo>
                    <a:pt x="19502" y="0"/>
                  </a:moveTo>
                  <a:cubicBezTo>
                    <a:pt x="30280" y="0"/>
                    <a:pt x="39027" y="8259"/>
                    <a:pt x="39027" y="18455"/>
                  </a:cubicBezTo>
                  <a:cubicBezTo>
                    <a:pt x="39027" y="28651"/>
                    <a:pt x="30280" y="36910"/>
                    <a:pt x="19502" y="36910"/>
                  </a:cubicBezTo>
                  <a:cubicBezTo>
                    <a:pt x="8747" y="36910"/>
                    <a:pt x="0" y="28651"/>
                    <a:pt x="0" y="18455"/>
                  </a:cubicBezTo>
                  <a:cubicBezTo>
                    <a:pt x="0" y="8259"/>
                    <a:pt x="8747" y="0"/>
                    <a:pt x="19502" y="0"/>
                  </a:cubicBezTo>
                  <a:lnTo>
                    <a:pt x="1950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35"/>
            <p:cNvSpPr/>
            <p:nvPr/>
          </p:nvSpPr>
          <p:spPr>
            <a:xfrm>
              <a:off x="6637201" y="991429"/>
              <a:ext cx="95591" cy="275609"/>
            </a:xfrm>
            <a:custGeom>
              <a:rect b="b" l="l" r="r" t="t"/>
              <a:pathLst>
                <a:path extrusionOk="0" h="551218" w="191183">
                  <a:moveTo>
                    <a:pt x="191183" y="532764"/>
                  </a:moveTo>
                  <a:cubicBezTo>
                    <a:pt x="191183" y="542960"/>
                    <a:pt x="182436" y="551219"/>
                    <a:pt x="171659" y="551219"/>
                  </a:cubicBezTo>
                  <a:cubicBezTo>
                    <a:pt x="160903" y="551219"/>
                    <a:pt x="152157" y="542960"/>
                    <a:pt x="152157" y="532764"/>
                  </a:cubicBezTo>
                  <a:cubicBezTo>
                    <a:pt x="152157" y="522568"/>
                    <a:pt x="160903" y="514309"/>
                    <a:pt x="171659" y="514309"/>
                  </a:cubicBezTo>
                  <a:cubicBezTo>
                    <a:pt x="182436" y="514309"/>
                    <a:pt x="191183" y="522568"/>
                    <a:pt x="191183" y="532764"/>
                  </a:cubicBezTo>
                  <a:close/>
                  <a:moveTo>
                    <a:pt x="19524" y="514309"/>
                  </a:moveTo>
                  <a:cubicBezTo>
                    <a:pt x="8747" y="514309"/>
                    <a:pt x="0" y="522568"/>
                    <a:pt x="0" y="532764"/>
                  </a:cubicBezTo>
                  <a:cubicBezTo>
                    <a:pt x="0" y="542960"/>
                    <a:pt x="8747" y="551219"/>
                    <a:pt x="19524" y="551219"/>
                  </a:cubicBezTo>
                  <a:cubicBezTo>
                    <a:pt x="30280" y="551219"/>
                    <a:pt x="39027" y="542960"/>
                    <a:pt x="39027" y="532764"/>
                  </a:cubicBezTo>
                  <a:cubicBezTo>
                    <a:pt x="39027" y="522568"/>
                    <a:pt x="30280" y="514309"/>
                    <a:pt x="19524" y="514309"/>
                  </a:cubicBezTo>
                  <a:close/>
                  <a:moveTo>
                    <a:pt x="132632" y="0"/>
                  </a:moveTo>
                  <a:cubicBezTo>
                    <a:pt x="121877" y="0"/>
                    <a:pt x="113130" y="8281"/>
                    <a:pt x="113130" y="18477"/>
                  </a:cubicBezTo>
                  <a:cubicBezTo>
                    <a:pt x="113130" y="28673"/>
                    <a:pt x="121877" y="36932"/>
                    <a:pt x="132632" y="36932"/>
                  </a:cubicBezTo>
                  <a:cubicBezTo>
                    <a:pt x="143410" y="36932"/>
                    <a:pt x="152157" y="28673"/>
                    <a:pt x="152157" y="18477"/>
                  </a:cubicBezTo>
                  <a:cubicBezTo>
                    <a:pt x="152157" y="8281"/>
                    <a:pt x="143410" y="0"/>
                    <a:pt x="132632" y="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8" name="Google Shape;2638;p35"/>
            <p:cNvSpPr/>
            <p:nvPr/>
          </p:nvSpPr>
          <p:spPr>
            <a:xfrm>
              <a:off x="6627449" y="834251"/>
              <a:ext cx="752582" cy="213911"/>
            </a:xfrm>
            <a:custGeom>
              <a:rect b="b" l="l" r="r" t="t"/>
              <a:pathLst>
                <a:path extrusionOk="0" h="427822" w="1505164">
                  <a:moveTo>
                    <a:pt x="1505165" y="18477"/>
                  </a:moveTo>
                  <a:cubicBezTo>
                    <a:pt x="1505165" y="28651"/>
                    <a:pt x="1496418" y="36932"/>
                    <a:pt x="1485641" y="36932"/>
                  </a:cubicBezTo>
                  <a:cubicBezTo>
                    <a:pt x="1474885" y="36932"/>
                    <a:pt x="1466138" y="28651"/>
                    <a:pt x="1466138" y="18477"/>
                  </a:cubicBezTo>
                  <a:cubicBezTo>
                    <a:pt x="1466138" y="8281"/>
                    <a:pt x="1474885" y="0"/>
                    <a:pt x="1485641" y="0"/>
                  </a:cubicBezTo>
                  <a:cubicBezTo>
                    <a:pt x="1496418" y="0"/>
                    <a:pt x="1505165" y="8281"/>
                    <a:pt x="1505165" y="18477"/>
                  </a:cubicBezTo>
                  <a:close/>
                  <a:moveTo>
                    <a:pt x="1188133" y="79741"/>
                  </a:moveTo>
                  <a:cubicBezTo>
                    <a:pt x="1177356" y="79741"/>
                    <a:pt x="1168609" y="88022"/>
                    <a:pt x="1168609" y="98196"/>
                  </a:cubicBezTo>
                  <a:cubicBezTo>
                    <a:pt x="1168609" y="108392"/>
                    <a:pt x="1177356" y="116673"/>
                    <a:pt x="1188133" y="116673"/>
                  </a:cubicBezTo>
                  <a:cubicBezTo>
                    <a:pt x="1198888" y="116673"/>
                    <a:pt x="1207635" y="108392"/>
                    <a:pt x="1207635" y="98196"/>
                  </a:cubicBezTo>
                  <a:cubicBezTo>
                    <a:pt x="1207635" y="88022"/>
                    <a:pt x="1198888" y="79741"/>
                    <a:pt x="1188133" y="79741"/>
                  </a:cubicBezTo>
                  <a:close/>
                  <a:moveTo>
                    <a:pt x="19502" y="390891"/>
                  </a:moveTo>
                  <a:cubicBezTo>
                    <a:pt x="8747" y="390891"/>
                    <a:pt x="0" y="399172"/>
                    <a:pt x="0" y="409368"/>
                  </a:cubicBezTo>
                  <a:cubicBezTo>
                    <a:pt x="0" y="419564"/>
                    <a:pt x="8747" y="427823"/>
                    <a:pt x="19502" y="427823"/>
                  </a:cubicBezTo>
                  <a:cubicBezTo>
                    <a:pt x="30280" y="427823"/>
                    <a:pt x="39027" y="419564"/>
                    <a:pt x="39027" y="409368"/>
                  </a:cubicBezTo>
                  <a:cubicBezTo>
                    <a:pt x="39027" y="399172"/>
                    <a:pt x="30280" y="390891"/>
                    <a:pt x="19502" y="39089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35"/>
            <p:cNvSpPr/>
            <p:nvPr/>
          </p:nvSpPr>
          <p:spPr>
            <a:xfrm>
              <a:off x="6641977" y="694930"/>
              <a:ext cx="762639" cy="850654"/>
            </a:xfrm>
            <a:custGeom>
              <a:rect b="b" l="l" r="r" t="t"/>
              <a:pathLst>
                <a:path extrusionOk="0" h="1701308" w="1525278">
                  <a:moveTo>
                    <a:pt x="1523013" y="511053"/>
                  </a:moveTo>
                  <a:cubicBezTo>
                    <a:pt x="1516140" y="480243"/>
                    <a:pt x="1494340" y="456467"/>
                    <a:pt x="1454086" y="457046"/>
                  </a:cubicBezTo>
                  <a:cubicBezTo>
                    <a:pt x="1414122" y="457892"/>
                    <a:pt x="1379202" y="478684"/>
                    <a:pt x="1348833" y="508047"/>
                  </a:cubicBezTo>
                  <a:cubicBezTo>
                    <a:pt x="1328394" y="527816"/>
                    <a:pt x="1310007" y="551435"/>
                    <a:pt x="1293160" y="574520"/>
                  </a:cubicBezTo>
                  <a:cubicBezTo>
                    <a:pt x="1296664" y="555220"/>
                    <a:pt x="1303001" y="531244"/>
                    <a:pt x="1303670" y="528038"/>
                  </a:cubicBezTo>
                  <a:cubicBezTo>
                    <a:pt x="1308401" y="504463"/>
                    <a:pt x="1315117" y="481623"/>
                    <a:pt x="1323574" y="459695"/>
                  </a:cubicBezTo>
                  <a:cubicBezTo>
                    <a:pt x="1329241" y="444980"/>
                    <a:pt x="1335779" y="430711"/>
                    <a:pt x="1343277" y="416953"/>
                  </a:cubicBezTo>
                  <a:cubicBezTo>
                    <a:pt x="1361619" y="383338"/>
                    <a:pt x="1385918" y="352884"/>
                    <a:pt x="1419188" y="328241"/>
                  </a:cubicBezTo>
                  <a:cubicBezTo>
                    <a:pt x="1422959" y="325569"/>
                    <a:pt x="1423873" y="320338"/>
                    <a:pt x="1421196" y="316576"/>
                  </a:cubicBezTo>
                  <a:cubicBezTo>
                    <a:pt x="1418518" y="312791"/>
                    <a:pt x="1413275" y="311901"/>
                    <a:pt x="1409504" y="314572"/>
                  </a:cubicBezTo>
                  <a:cubicBezTo>
                    <a:pt x="1372597" y="339371"/>
                    <a:pt x="1344348" y="370449"/>
                    <a:pt x="1323752" y="406067"/>
                  </a:cubicBezTo>
                  <a:cubicBezTo>
                    <a:pt x="1315362" y="420604"/>
                    <a:pt x="1308311" y="435920"/>
                    <a:pt x="1302487" y="451792"/>
                  </a:cubicBezTo>
                  <a:cubicBezTo>
                    <a:pt x="1293941" y="475033"/>
                    <a:pt x="1288117" y="499477"/>
                    <a:pt x="1284012" y="524476"/>
                  </a:cubicBezTo>
                  <a:cubicBezTo>
                    <a:pt x="1283387" y="528483"/>
                    <a:pt x="1276135" y="563390"/>
                    <a:pt x="1274662" y="583893"/>
                  </a:cubicBezTo>
                  <a:cubicBezTo>
                    <a:pt x="1274216" y="589970"/>
                    <a:pt x="1274283" y="594957"/>
                    <a:pt x="1274930" y="598051"/>
                  </a:cubicBezTo>
                  <a:cubicBezTo>
                    <a:pt x="1275042" y="598518"/>
                    <a:pt x="1275265" y="598785"/>
                    <a:pt x="1275376" y="599208"/>
                  </a:cubicBezTo>
                  <a:cubicBezTo>
                    <a:pt x="1264621" y="614257"/>
                    <a:pt x="1254446" y="628416"/>
                    <a:pt x="1244807" y="640103"/>
                  </a:cubicBezTo>
                  <a:cubicBezTo>
                    <a:pt x="1235613" y="651301"/>
                    <a:pt x="1226063" y="662231"/>
                    <a:pt x="1215621" y="672249"/>
                  </a:cubicBezTo>
                  <a:cubicBezTo>
                    <a:pt x="1205446" y="682022"/>
                    <a:pt x="1194445" y="690971"/>
                    <a:pt x="1182083" y="698406"/>
                  </a:cubicBezTo>
                  <a:cubicBezTo>
                    <a:pt x="1180655" y="699274"/>
                    <a:pt x="1161644" y="706910"/>
                    <a:pt x="1149639" y="710850"/>
                  </a:cubicBezTo>
                  <a:cubicBezTo>
                    <a:pt x="1175880" y="648607"/>
                    <a:pt x="1190228" y="582490"/>
                    <a:pt x="1184716" y="511320"/>
                  </a:cubicBezTo>
                  <a:cubicBezTo>
                    <a:pt x="1184404" y="506712"/>
                    <a:pt x="1180410" y="503239"/>
                    <a:pt x="1175791" y="503550"/>
                  </a:cubicBezTo>
                  <a:cubicBezTo>
                    <a:pt x="1171172" y="503862"/>
                    <a:pt x="1167669" y="507847"/>
                    <a:pt x="1167981" y="512455"/>
                  </a:cubicBezTo>
                  <a:cubicBezTo>
                    <a:pt x="1172332" y="587744"/>
                    <a:pt x="1153388" y="656577"/>
                    <a:pt x="1122171" y="721068"/>
                  </a:cubicBezTo>
                  <a:cubicBezTo>
                    <a:pt x="1110613" y="744977"/>
                    <a:pt x="1097314" y="768241"/>
                    <a:pt x="1082855" y="791036"/>
                  </a:cubicBezTo>
                  <a:cubicBezTo>
                    <a:pt x="1082520" y="790124"/>
                    <a:pt x="1082274" y="789411"/>
                    <a:pt x="1082252" y="789300"/>
                  </a:cubicBezTo>
                  <a:cubicBezTo>
                    <a:pt x="1081449" y="786117"/>
                    <a:pt x="1080779" y="782889"/>
                    <a:pt x="1080177" y="779639"/>
                  </a:cubicBezTo>
                  <a:cubicBezTo>
                    <a:pt x="1079240" y="774630"/>
                    <a:pt x="1078526" y="769554"/>
                    <a:pt x="1077856" y="764567"/>
                  </a:cubicBezTo>
                  <a:cubicBezTo>
                    <a:pt x="1075915" y="750209"/>
                    <a:pt x="1075402" y="735672"/>
                    <a:pt x="1075737" y="721135"/>
                  </a:cubicBezTo>
                  <a:cubicBezTo>
                    <a:pt x="1076071" y="706420"/>
                    <a:pt x="1077298" y="691728"/>
                    <a:pt x="1079017" y="677235"/>
                  </a:cubicBezTo>
                  <a:cubicBezTo>
                    <a:pt x="1080869" y="660918"/>
                    <a:pt x="1083725" y="644867"/>
                    <a:pt x="1087072" y="628972"/>
                  </a:cubicBezTo>
                  <a:cubicBezTo>
                    <a:pt x="1090463" y="612922"/>
                    <a:pt x="1094502" y="597071"/>
                    <a:pt x="1098920" y="581288"/>
                  </a:cubicBezTo>
                  <a:cubicBezTo>
                    <a:pt x="1112286" y="533670"/>
                    <a:pt x="1129847" y="487055"/>
                    <a:pt x="1148100" y="440595"/>
                  </a:cubicBezTo>
                  <a:cubicBezTo>
                    <a:pt x="1149885" y="436343"/>
                    <a:pt x="1147854" y="431445"/>
                    <a:pt x="1143570" y="429664"/>
                  </a:cubicBezTo>
                  <a:cubicBezTo>
                    <a:pt x="1139286" y="427906"/>
                    <a:pt x="1134377" y="429931"/>
                    <a:pt x="1132614" y="434206"/>
                  </a:cubicBezTo>
                  <a:cubicBezTo>
                    <a:pt x="1112309" y="480621"/>
                    <a:pt x="1091914" y="526970"/>
                    <a:pt x="1077365" y="575032"/>
                  </a:cubicBezTo>
                  <a:cubicBezTo>
                    <a:pt x="1072456" y="591306"/>
                    <a:pt x="1068284" y="607779"/>
                    <a:pt x="1064959" y="624453"/>
                  </a:cubicBezTo>
                  <a:cubicBezTo>
                    <a:pt x="1061634" y="641105"/>
                    <a:pt x="1059269" y="658001"/>
                    <a:pt x="1057729" y="675098"/>
                  </a:cubicBezTo>
                  <a:cubicBezTo>
                    <a:pt x="1056458" y="690281"/>
                    <a:pt x="1055632" y="705686"/>
                    <a:pt x="1055855" y="721046"/>
                  </a:cubicBezTo>
                  <a:cubicBezTo>
                    <a:pt x="1056101" y="736607"/>
                    <a:pt x="1057350" y="752101"/>
                    <a:pt x="1060095" y="767350"/>
                  </a:cubicBezTo>
                  <a:cubicBezTo>
                    <a:pt x="1061032" y="772582"/>
                    <a:pt x="1062036" y="777902"/>
                    <a:pt x="1063263" y="783156"/>
                  </a:cubicBezTo>
                  <a:cubicBezTo>
                    <a:pt x="1064111" y="786740"/>
                    <a:pt x="1065026" y="790302"/>
                    <a:pt x="1066097" y="793797"/>
                  </a:cubicBezTo>
                  <a:cubicBezTo>
                    <a:pt x="1066253" y="794309"/>
                    <a:pt x="1070047" y="803726"/>
                    <a:pt x="1071921" y="807510"/>
                  </a:cubicBezTo>
                  <a:cubicBezTo>
                    <a:pt x="1060251" y="825052"/>
                    <a:pt x="1048179" y="842416"/>
                    <a:pt x="1035527" y="859469"/>
                  </a:cubicBezTo>
                  <a:cubicBezTo>
                    <a:pt x="1002525" y="903970"/>
                    <a:pt x="967181" y="947068"/>
                    <a:pt x="933130" y="989031"/>
                  </a:cubicBezTo>
                  <a:cubicBezTo>
                    <a:pt x="897629" y="1033153"/>
                    <a:pt x="859205" y="1076029"/>
                    <a:pt x="829684" y="1122934"/>
                  </a:cubicBezTo>
                  <a:cubicBezTo>
                    <a:pt x="820982" y="1136781"/>
                    <a:pt x="813261" y="1151051"/>
                    <a:pt x="806389" y="1165699"/>
                  </a:cubicBezTo>
                  <a:cubicBezTo>
                    <a:pt x="811387" y="1115410"/>
                    <a:pt x="813864" y="1062294"/>
                    <a:pt x="812503" y="1006061"/>
                  </a:cubicBezTo>
                  <a:cubicBezTo>
                    <a:pt x="811209" y="958087"/>
                    <a:pt x="814645" y="880083"/>
                    <a:pt x="820000" y="788276"/>
                  </a:cubicBezTo>
                  <a:cubicBezTo>
                    <a:pt x="826114" y="682912"/>
                    <a:pt x="834816" y="559605"/>
                    <a:pt x="842805" y="442487"/>
                  </a:cubicBezTo>
                  <a:cubicBezTo>
                    <a:pt x="844500" y="441730"/>
                    <a:pt x="845995" y="440461"/>
                    <a:pt x="846843" y="438636"/>
                  </a:cubicBezTo>
                  <a:cubicBezTo>
                    <a:pt x="865007" y="401214"/>
                    <a:pt x="910817" y="328040"/>
                    <a:pt x="963187" y="275837"/>
                  </a:cubicBezTo>
                  <a:cubicBezTo>
                    <a:pt x="983180" y="255913"/>
                    <a:pt x="1004087" y="239061"/>
                    <a:pt x="1024928" y="228776"/>
                  </a:cubicBezTo>
                  <a:cubicBezTo>
                    <a:pt x="1040548" y="221073"/>
                    <a:pt x="1055989" y="216977"/>
                    <a:pt x="1070939" y="219003"/>
                  </a:cubicBezTo>
                  <a:cubicBezTo>
                    <a:pt x="1090932" y="221563"/>
                    <a:pt x="1100929" y="239639"/>
                    <a:pt x="1102044" y="258072"/>
                  </a:cubicBezTo>
                  <a:cubicBezTo>
                    <a:pt x="1103227" y="277106"/>
                    <a:pt x="1095328" y="297497"/>
                    <a:pt x="1076517" y="304064"/>
                  </a:cubicBezTo>
                  <a:cubicBezTo>
                    <a:pt x="1067101" y="307359"/>
                    <a:pt x="1058086" y="303753"/>
                    <a:pt x="1053557" y="297542"/>
                  </a:cubicBezTo>
                  <a:cubicBezTo>
                    <a:pt x="1049228" y="291665"/>
                    <a:pt x="1049674" y="283495"/>
                    <a:pt x="1058332" y="277929"/>
                  </a:cubicBezTo>
                  <a:cubicBezTo>
                    <a:pt x="1062281" y="275503"/>
                    <a:pt x="1063486" y="270338"/>
                    <a:pt x="1061054" y="266420"/>
                  </a:cubicBezTo>
                  <a:cubicBezTo>
                    <a:pt x="1058622" y="262480"/>
                    <a:pt x="1053445" y="261278"/>
                    <a:pt x="1049518" y="263704"/>
                  </a:cubicBezTo>
                  <a:cubicBezTo>
                    <a:pt x="1040615" y="268980"/>
                    <a:pt x="1035951" y="275904"/>
                    <a:pt x="1034032" y="282849"/>
                  </a:cubicBezTo>
                  <a:cubicBezTo>
                    <a:pt x="1031645" y="291420"/>
                    <a:pt x="1033698" y="300436"/>
                    <a:pt x="1038830" y="307916"/>
                  </a:cubicBezTo>
                  <a:cubicBezTo>
                    <a:pt x="1047197" y="320160"/>
                    <a:pt x="1064245" y="328018"/>
                    <a:pt x="1082609" y="322185"/>
                  </a:cubicBezTo>
                  <a:cubicBezTo>
                    <a:pt x="1110278" y="313370"/>
                    <a:pt x="1124135" y="284830"/>
                    <a:pt x="1123086" y="257026"/>
                  </a:cubicBezTo>
                  <a:cubicBezTo>
                    <a:pt x="1121993" y="228353"/>
                    <a:pt x="1105012" y="201461"/>
                    <a:pt x="1073996" y="196875"/>
                  </a:cubicBezTo>
                  <a:cubicBezTo>
                    <a:pt x="1054851" y="194181"/>
                    <a:pt x="1034813" y="198522"/>
                    <a:pt x="1014820" y="208496"/>
                  </a:cubicBezTo>
                  <a:cubicBezTo>
                    <a:pt x="992038" y="219827"/>
                    <a:pt x="969167" y="238437"/>
                    <a:pt x="947723" y="260699"/>
                  </a:cubicBezTo>
                  <a:cubicBezTo>
                    <a:pt x="904747" y="305267"/>
                    <a:pt x="867417" y="364171"/>
                    <a:pt x="845304" y="405800"/>
                  </a:cubicBezTo>
                  <a:cubicBezTo>
                    <a:pt x="848294" y="361700"/>
                    <a:pt x="851128" y="318846"/>
                    <a:pt x="853604" y="278686"/>
                  </a:cubicBezTo>
                  <a:lnTo>
                    <a:pt x="870340" y="8052"/>
                  </a:lnTo>
                  <a:cubicBezTo>
                    <a:pt x="870630" y="3912"/>
                    <a:pt x="867484" y="305"/>
                    <a:pt x="863311" y="16"/>
                  </a:cubicBezTo>
                  <a:cubicBezTo>
                    <a:pt x="859138" y="-251"/>
                    <a:pt x="855523" y="2888"/>
                    <a:pt x="855256" y="7028"/>
                  </a:cubicBezTo>
                  <a:lnTo>
                    <a:pt x="835954" y="277529"/>
                  </a:lnTo>
                  <a:cubicBezTo>
                    <a:pt x="825177" y="433872"/>
                    <a:pt x="808509" y="630375"/>
                    <a:pt x="798847" y="787007"/>
                  </a:cubicBezTo>
                  <a:cubicBezTo>
                    <a:pt x="793135" y="879571"/>
                    <a:pt x="789966" y="958265"/>
                    <a:pt x="791283" y="1006640"/>
                  </a:cubicBezTo>
                  <a:cubicBezTo>
                    <a:pt x="795277" y="1138050"/>
                    <a:pt x="778564" y="1253343"/>
                    <a:pt x="754822" y="1351138"/>
                  </a:cubicBezTo>
                  <a:cubicBezTo>
                    <a:pt x="722467" y="1484440"/>
                    <a:pt x="677081" y="1585040"/>
                    <a:pt x="651644" y="1649955"/>
                  </a:cubicBezTo>
                  <a:cubicBezTo>
                    <a:pt x="647873" y="1587801"/>
                    <a:pt x="633860" y="1525579"/>
                    <a:pt x="612015" y="1465629"/>
                  </a:cubicBezTo>
                  <a:cubicBezTo>
                    <a:pt x="609516" y="1458728"/>
                    <a:pt x="606593" y="1451983"/>
                    <a:pt x="603870" y="1445171"/>
                  </a:cubicBezTo>
                  <a:cubicBezTo>
                    <a:pt x="604049" y="1444592"/>
                    <a:pt x="604317" y="1444035"/>
                    <a:pt x="604361" y="1443390"/>
                  </a:cubicBezTo>
                  <a:cubicBezTo>
                    <a:pt x="612149" y="1343391"/>
                    <a:pt x="611234" y="1235712"/>
                    <a:pt x="601661" y="1128077"/>
                  </a:cubicBezTo>
                  <a:cubicBezTo>
                    <a:pt x="601751" y="1128010"/>
                    <a:pt x="601885" y="1128032"/>
                    <a:pt x="601951" y="1127966"/>
                  </a:cubicBezTo>
                  <a:cubicBezTo>
                    <a:pt x="602085" y="1127832"/>
                    <a:pt x="602219" y="1127698"/>
                    <a:pt x="602353" y="1127543"/>
                  </a:cubicBezTo>
                  <a:lnTo>
                    <a:pt x="602353" y="1127520"/>
                  </a:lnTo>
                  <a:cubicBezTo>
                    <a:pt x="602286" y="1127453"/>
                    <a:pt x="602398" y="1127387"/>
                    <a:pt x="602554" y="1127320"/>
                  </a:cubicBezTo>
                  <a:cubicBezTo>
                    <a:pt x="602978" y="1126830"/>
                    <a:pt x="603313" y="1126296"/>
                    <a:pt x="603603" y="1125739"/>
                  </a:cubicBezTo>
                  <a:cubicBezTo>
                    <a:pt x="603513" y="1126006"/>
                    <a:pt x="603424" y="1126474"/>
                    <a:pt x="603268" y="1126875"/>
                  </a:cubicBezTo>
                  <a:cubicBezTo>
                    <a:pt x="606860" y="1124292"/>
                    <a:pt x="614983" y="1119128"/>
                    <a:pt x="615630" y="1118682"/>
                  </a:cubicBezTo>
                  <a:lnTo>
                    <a:pt x="643142" y="1099048"/>
                  </a:lnTo>
                  <a:cubicBezTo>
                    <a:pt x="650372" y="1093349"/>
                    <a:pt x="657579" y="1087004"/>
                    <a:pt x="664430" y="1080081"/>
                  </a:cubicBezTo>
                  <a:cubicBezTo>
                    <a:pt x="673779" y="1070620"/>
                    <a:pt x="682682" y="1060335"/>
                    <a:pt x="692545" y="1051497"/>
                  </a:cubicBezTo>
                  <a:cubicBezTo>
                    <a:pt x="699373" y="1045375"/>
                    <a:pt x="706335" y="1039698"/>
                    <a:pt x="714301" y="1035580"/>
                  </a:cubicBezTo>
                  <a:cubicBezTo>
                    <a:pt x="718540" y="1033688"/>
                    <a:pt x="720437" y="1028723"/>
                    <a:pt x="718540" y="1024516"/>
                  </a:cubicBezTo>
                  <a:cubicBezTo>
                    <a:pt x="716643" y="1020308"/>
                    <a:pt x="711690" y="1018416"/>
                    <a:pt x="707450" y="1020286"/>
                  </a:cubicBezTo>
                  <a:cubicBezTo>
                    <a:pt x="694441" y="1025273"/>
                    <a:pt x="682660" y="1033131"/>
                    <a:pt x="671637" y="1042325"/>
                  </a:cubicBezTo>
                  <a:cubicBezTo>
                    <a:pt x="663983" y="1048714"/>
                    <a:pt x="656664" y="1055682"/>
                    <a:pt x="649658" y="1062717"/>
                  </a:cubicBezTo>
                  <a:cubicBezTo>
                    <a:pt x="642808" y="1069596"/>
                    <a:pt x="636404" y="1076675"/>
                    <a:pt x="629509" y="1082663"/>
                  </a:cubicBezTo>
                  <a:lnTo>
                    <a:pt x="604584" y="1104324"/>
                  </a:lnTo>
                  <a:cubicBezTo>
                    <a:pt x="604294" y="1104591"/>
                    <a:pt x="602286" y="1106238"/>
                    <a:pt x="599966" y="1108197"/>
                  </a:cubicBezTo>
                  <a:cubicBezTo>
                    <a:pt x="599385" y="1102342"/>
                    <a:pt x="599118" y="1096465"/>
                    <a:pt x="598471" y="1090611"/>
                  </a:cubicBezTo>
                  <a:cubicBezTo>
                    <a:pt x="593361" y="1043572"/>
                    <a:pt x="586399" y="996733"/>
                    <a:pt x="577697" y="950741"/>
                  </a:cubicBezTo>
                  <a:cubicBezTo>
                    <a:pt x="564175" y="879459"/>
                    <a:pt x="546279" y="810226"/>
                    <a:pt x="524724" y="745289"/>
                  </a:cubicBezTo>
                  <a:cubicBezTo>
                    <a:pt x="516089" y="719555"/>
                    <a:pt x="506427" y="694265"/>
                    <a:pt x="495917" y="669288"/>
                  </a:cubicBezTo>
                  <a:cubicBezTo>
                    <a:pt x="485474" y="644444"/>
                    <a:pt x="474206" y="619889"/>
                    <a:pt x="462402" y="595513"/>
                  </a:cubicBezTo>
                  <a:cubicBezTo>
                    <a:pt x="459725" y="590014"/>
                    <a:pt x="453387" y="569178"/>
                    <a:pt x="447184" y="557245"/>
                  </a:cubicBezTo>
                  <a:cubicBezTo>
                    <a:pt x="444127" y="551324"/>
                    <a:pt x="440624" y="547250"/>
                    <a:pt x="437813" y="545736"/>
                  </a:cubicBezTo>
                  <a:cubicBezTo>
                    <a:pt x="433930" y="543577"/>
                    <a:pt x="429021" y="544979"/>
                    <a:pt x="426879" y="548853"/>
                  </a:cubicBezTo>
                  <a:cubicBezTo>
                    <a:pt x="424804" y="552593"/>
                    <a:pt x="426031" y="557268"/>
                    <a:pt x="429623" y="559516"/>
                  </a:cubicBezTo>
                  <a:cubicBezTo>
                    <a:pt x="430360" y="558759"/>
                    <a:pt x="431074" y="561520"/>
                    <a:pt x="431855" y="562989"/>
                  </a:cubicBezTo>
                  <a:cubicBezTo>
                    <a:pt x="433394" y="565861"/>
                    <a:pt x="434934" y="569467"/>
                    <a:pt x="436429" y="573318"/>
                  </a:cubicBezTo>
                  <a:cubicBezTo>
                    <a:pt x="440914" y="584894"/>
                    <a:pt x="444975" y="598452"/>
                    <a:pt x="446961" y="602770"/>
                  </a:cubicBezTo>
                  <a:cubicBezTo>
                    <a:pt x="458185" y="627102"/>
                    <a:pt x="468851" y="651545"/>
                    <a:pt x="478736" y="676300"/>
                  </a:cubicBezTo>
                  <a:cubicBezTo>
                    <a:pt x="488621" y="701011"/>
                    <a:pt x="497702" y="726010"/>
                    <a:pt x="505735" y="751433"/>
                  </a:cubicBezTo>
                  <a:cubicBezTo>
                    <a:pt x="523430" y="806976"/>
                    <a:pt x="537867" y="865791"/>
                    <a:pt x="549849" y="926098"/>
                  </a:cubicBezTo>
                  <a:cubicBezTo>
                    <a:pt x="534051" y="910002"/>
                    <a:pt x="516535" y="899272"/>
                    <a:pt x="497702" y="891570"/>
                  </a:cubicBezTo>
                  <a:cubicBezTo>
                    <a:pt x="474094" y="881931"/>
                    <a:pt x="448322" y="877100"/>
                    <a:pt x="420943" y="872403"/>
                  </a:cubicBezTo>
                  <a:cubicBezTo>
                    <a:pt x="413535" y="871134"/>
                    <a:pt x="405949" y="869820"/>
                    <a:pt x="398295" y="868462"/>
                  </a:cubicBezTo>
                  <a:cubicBezTo>
                    <a:pt x="398273" y="867973"/>
                    <a:pt x="398384" y="867527"/>
                    <a:pt x="398273" y="867038"/>
                  </a:cubicBezTo>
                  <a:cubicBezTo>
                    <a:pt x="395684" y="850965"/>
                    <a:pt x="392873" y="834959"/>
                    <a:pt x="389459" y="819019"/>
                  </a:cubicBezTo>
                  <a:cubicBezTo>
                    <a:pt x="388120" y="812764"/>
                    <a:pt x="386647" y="806531"/>
                    <a:pt x="385130" y="800320"/>
                  </a:cubicBezTo>
                  <a:cubicBezTo>
                    <a:pt x="382854" y="791081"/>
                    <a:pt x="380310" y="781931"/>
                    <a:pt x="378324" y="772604"/>
                  </a:cubicBezTo>
                  <a:cubicBezTo>
                    <a:pt x="377610" y="769576"/>
                    <a:pt x="371139" y="752457"/>
                    <a:pt x="370916" y="745111"/>
                  </a:cubicBezTo>
                  <a:lnTo>
                    <a:pt x="370894" y="745000"/>
                  </a:lnTo>
                  <a:cubicBezTo>
                    <a:pt x="372121" y="742328"/>
                    <a:pt x="371809" y="739100"/>
                    <a:pt x="369845" y="736651"/>
                  </a:cubicBezTo>
                  <a:cubicBezTo>
                    <a:pt x="367056" y="733223"/>
                    <a:pt x="361991" y="732667"/>
                    <a:pt x="358532" y="735449"/>
                  </a:cubicBezTo>
                  <a:cubicBezTo>
                    <a:pt x="356346" y="736985"/>
                    <a:pt x="354136" y="741883"/>
                    <a:pt x="354337" y="748962"/>
                  </a:cubicBezTo>
                  <a:cubicBezTo>
                    <a:pt x="354627" y="757978"/>
                    <a:pt x="357997" y="773094"/>
                    <a:pt x="358309" y="776010"/>
                  </a:cubicBezTo>
                  <a:cubicBezTo>
                    <a:pt x="359313" y="783891"/>
                    <a:pt x="360451" y="791749"/>
                    <a:pt x="361946" y="799540"/>
                  </a:cubicBezTo>
                  <a:cubicBezTo>
                    <a:pt x="362928" y="804683"/>
                    <a:pt x="364044" y="809825"/>
                    <a:pt x="365316" y="814923"/>
                  </a:cubicBezTo>
                  <a:cubicBezTo>
                    <a:pt x="367235" y="822470"/>
                    <a:pt x="369421" y="829950"/>
                    <a:pt x="371697" y="837430"/>
                  </a:cubicBezTo>
                  <a:cubicBezTo>
                    <a:pt x="374486" y="846646"/>
                    <a:pt x="377387" y="855795"/>
                    <a:pt x="380154" y="864989"/>
                  </a:cubicBezTo>
                  <a:cubicBezTo>
                    <a:pt x="369220" y="862763"/>
                    <a:pt x="358131" y="860226"/>
                    <a:pt x="346862" y="856931"/>
                  </a:cubicBezTo>
                  <a:cubicBezTo>
                    <a:pt x="317252" y="848627"/>
                    <a:pt x="289583" y="835137"/>
                    <a:pt x="264704" y="817928"/>
                  </a:cubicBezTo>
                  <a:cubicBezTo>
                    <a:pt x="239378" y="800431"/>
                    <a:pt x="216863" y="779104"/>
                    <a:pt x="198432" y="755017"/>
                  </a:cubicBezTo>
                  <a:cubicBezTo>
                    <a:pt x="190221" y="744354"/>
                    <a:pt x="172281" y="721558"/>
                    <a:pt x="159517" y="699274"/>
                  </a:cubicBezTo>
                  <a:cubicBezTo>
                    <a:pt x="151306" y="684960"/>
                    <a:pt x="144723" y="671136"/>
                    <a:pt x="146241" y="661474"/>
                  </a:cubicBezTo>
                  <a:cubicBezTo>
                    <a:pt x="146977" y="657111"/>
                    <a:pt x="144031" y="652970"/>
                    <a:pt x="139658" y="652213"/>
                  </a:cubicBezTo>
                  <a:cubicBezTo>
                    <a:pt x="135285" y="651479"/>
                    <a:pt x="131134" y="654417"/>
                    <a:pt x="130398" y="658781"/>
                  </a:cubicBezTo>
                  <a:cubicBezTo>
                    <a:pt x="128546" y="668620"/>
                    <a:pt x="132071" y="682333"/>
                    <a:pt x="138788" y="696937"/>
                  </a:cubicBezTo>
                  <a:cubicBezTo>
                    <a:pt x="150993" y="723450"/>
                    <a:pt x="173307" y="753615"/>
                    <a:pt x="182768" y="766660"/>
                  </a:cubicBezTo>
                  <a:cubicBezTo>
                    <a:pt x="199347" y="789411"/>
                    <a:pt x="219318" y="809892"/>
                    <a:pt x="241720" y="827523"/>
                  </a:cubicBezTo>
                  <a:cubicBezTo>
                    <a:pt x="231992" y="828258"/>
                    <a:pt x="219385" y="828926"/>
                    <a:pt x="218380" y="828926"/>
                  </a:cubicBezTo>
                  <a:cubicBezTo>
                    <a:pt x="208161" y="829104"/>
                    <a:pt x="198030" y="828681"/>
                    <a:pt x="187922" y="827790"/>
                  </a:cubicBezTo>
                  <a:cubicBezTo>
                    <a:pt x="177814" y="826922"/>
                    <a:pt x="167773" y="825542"/>
                    <a:pt x="157754" y="823672"/>
                  </a:cubicBezTo>
                  <a:cubicBezTo>
                    <a:pt x="142313" y="820912"/>
                    <a:pt x="127921" y="816904"/>
                    <a:pt x="114421" y="812029"/>
                  </a:cubicBezTo>
                  <a:cubicBezTo>
                    <a:pt x="100141" y="806864"/>
                    <a:pt x="86931" y="800564"/>
                    <a:pt x="74815" y="792751"/>
                  </a:cubicBezTo>
                  <a:cubicBezTo>
                    <a:pt x="50783" y="777279"/>
                    <a:pt x="30924" y="756219"/>
                    <a:pt x="15907" y="727814"/>
                  </a:cubicBezTo>
                  <a:cubicBezTo>
                    <a:pt x="13876" y="723673"/>
                    <a:pt x="8833" y="721981"/>
                    <a:pt x="4683" y="724007"/>
                  </a:cubicBezTo>
                  <a:cubicBezTo>
                    <a:pt x="533" y="726055"/>
                    <a:pt x="-1186" y="731086"/>
                    <a:pt x="867" y="735227"/>
                  </a:cubicBezTo>
                  <a:cubicBezTo>
                    <a:pt x="15840" y="767729"/>
                    <a:pt x="36480" y="792684"/>
                    <a:pt x="62631" y="810872"/>
                  </a:cubicBezTo>
                  <a:cubicBezTo>
                    <a:pt x="75930" y="820132"/>
                    <a:pt x="90657" y="827612"/>
                    <a:pt x="106745" y="833334"/>
                  </a:cubicBezTo>
                  <a:cubicBezTo>
                    <a:pt x="121472" y="838587"/>
                    <a:pt x="137382" y="842194"/>
                    <a:pt x="154273" y="844731"/>
                  </a:cubicBezTo>
                  <a:cubicBezTo>
                    <a:pt x="165051" y="846245"/>
                    <a:pt x="175851" y="847314"/>
                    <a:pt x="186673" y="847714"/>
                  </a:cubicBezTo>
                  <a:cubicBezTo>
                    <a:pt x="197495" y="848115"/>
                    <a:pt x="208339" y="847915"/>
                    <a:pt x="219206" y="847136"/>
                  </a:cubicBezTo>
                  <a:cubicBezTo>
                    <a:pt x="220589" y="847024"/>
                    <a:pt x="243149" y="844464"/>
                    <a:pt x="251985" y="842884"/>
                  </a:cubicBezTo>
                  <a:cubicBezTo>
                    <a:pt x="254283" y="842483"/>
                    <a:pt x="255912" y="842105"/>
                    <a:pt x="256648" y="841815"/>
                  </a:cubicBezTo>
                  <a:cubicBezTo>
                    <a:pt x="257742" y="841392"/>
                    <a:pt x="258389" y="840791"/>
                    <a:pt x="259125" y="840235"/>
                  </a:cubicBezTo>
                  <a:cubicBezTo>
                    <a:pt x="283982" y="856975"/>
                    <a:pt x="311361" y="870221"/>
                    <a:pt x="340592" y="878725"/>
                  </a:cubicBezTo>
                  <a:cubicBezTo>
                    <a:pt x="367212" y="886138"/>
                    <a:pt x="392940" y="890078"/>
                    <a:pt x="417440" y="893840"/>
                  </a:cubicBezTo>
                  <a:cubicBezTo>
                    <a:pt x="443369" y="897825"/>
                    <a:pt x="467869" y="901587"/>
                    <a:pt x="490383" y="910069"/>
                  </a:cubicBezTo>
                  <a:cubicBezTo>
                    <a:pt x="515196" y="919441"/>
                    <a:pt x="537532" y="934690"/>
                    <a:pt x="556789" y="962317"/>
                  </a:cubicBezTo>
                  <a:cubicBezTo>
                    <a:pt x="564554" y="1005460"/>
                    <a:pt x="571114" y="1049182"/>
                    <a:pt x="576246" y="1093104"/>
                  </a:cubicBezTo>
                  <a:cubicBezTo>
                    <a:pt x="588853" y="1200360"/>
                    <a:pt x="593071" y="1308151"/>
                    <a:pt x="588809" y="1409597"/>
                  </a:cubicBezTo>
                  <a:cubicBezTo>
                    <a:pt x="584614" y="1400336"/>
                    <a:pt x="580486" y="1391031"/>
                    <a:pt x="575978" y="1381948"/>
                  </a:cubicBezTo>
                  <a:cubicBezTo>
                    <a:pt x="555495" y="1340719"/>
                    <a:pt x="531820" y="1301383"/>
                    <a:pt x="506873" y="1264407"/>
                  </a:cubicBezTo>
                  <a:cubicBezTo>
                    <a:pt x="498550" y="1252185"/>
                    <a:pt x="473291" y="1210600"/>
                    <a:pt x="451602" y="1180592"/>
                  </a:cubicBezTo>
                  <a:cubicBezTo>
                    <a:pt x="439017" y="1163206"/>
                    <a:pt x="427214" y="1149693"/>
                    <a:pt x="420252" y="1146175"/>
                  </a:cubicBezTo>
                  <a:cubicBezTo>
                    <a:pt x="416324" y="1144127"/>
                    <a:pt x="411460" y="1145641"/>
                    <a:pt x="409407" y="1149559"/>
                  </a:cubicBezTo>
                  <a:cubicBezTo>
                    <a:pt x="407332" y="1153477"/>
                    <a:pt x="408849" y="1158308"/>
                    <a:pt x="412777" y="1160378"/>
                  </a:cubicBezTo>
                  <a:cubicBezTo>
                    <a:pt x="418511" y="1163495"/>
                    <a:pt x="427281" y="1175694"/>
                    <a:pt x="437389" y="1190521"/>
                  </a:cubicBezTo>
                  <a:cubicBezTo>
                    <a:pt x="458118" y="1220997"/>
                    <a:pt x="482150" y="1263049"/>
                    <a:pt x="490093" y="1275448"/>
                  </a:cubicBezTo>
                  <a:cubicBezTo>
                    <a:pt x="513880" y="1312136"/>
                    <a:pt x="535992" y="1351294"/>
                    <a:pt x="555740" y="1391854"/>
                  </a:cubicBezTo>
                  <a:cubicBezTo>
                    <a:pt x="568704" y="1418457"/>
                    <a:pt x="580597" y="1445705"/>
                    <a:pt x="591085" y="1473376"/>
                  </a:cubicBezTo>
                  <a:cubicBezTo>
                    <a:pt x="611591" y="1527383"/>
                    <a:pt x="626541" y="1583081"/>
                    <a:pt x="632767" y="1639136"/>
                  </a:cubicBezTo>
                  <a:cubicBezTo>
                    <a:pt x="628996" y="1627604"/>
                    <a:pt x="624756" y="1616140"/>
                    <a:pt x="619758" y="1604964"/>
                  </a:cubicBezTo>
                  <a:cubicBezTo>
                    <a:pt x="613354" y="1590739"/>
                    <a:pt x="605946" y="1576915"/>
                    <a:pt x="597690" y="1563758"/>
                  </a:cubicBezTo>
                  <a:cubicBezTo>
                    <a:pt x="570110" y="1519992"/>
                    <a:pt x="528763" y="1471684"/>
                    <a:pt x="479784" y="1437913"/>
                  </a:cubicBezTo>
                  <a:cubicBezTo>
                    <a:pt x="446292" y="1414828"/>
                    <a:pt x="409184" y="1398644"/>
                    <a:pt x="370693" y="1394592"/>
                  </a:cubicBezTo>
                  <a:cubicBezTo>
                    <a:pt x="339789" y="1391565"/>
                    <a:pt x="315645" y="1399713"/>
                    <a:pt x="298486" y="1413760"/>
                  </a:cubicBezTo>
                  <a:cubicBezTo>
                    <a:pt x="289539" y="1411934"/>
                    <a:pt x="272736" y="1408283"/>
                    <a:pt x="256314" y="1403230"/>
                  </a:cubicBezTo>
                  <a:cubicBezTo>
                    <a:pt x="245246" y="1399846"/>
                    <a:pt x="234446" y="1395861"/>
                    <a:pt x="226882" y="1391364"/>
                  </a:cubicBezTo>
                  <a:cubicBezTo>
                    <a:pt x="205349" y="1378787"/>
                    <a:pt x="186561" y="1361645"/>
                    <a:pt x="171500" y="1342144"/>
                  </a:cubicBezTo>
                  <a:cubicBezTo>
                    <a:pt x="161325" y="1328987"/>
                    <a:pt x="152912" y="1314696"/>
                    <a:pt x="146731" y="1299736"/>
                  </a:cubicBezTo>
                  <a:cubicBezTo>
                    <a:pt x="131223" y="1262292"/>
                    <a:pt x="129706" y="1220396"/>
                    <a:pt x="151551" y="1182061"/>
                  </a:cubicBezTo>
                  <a:cubicBezTo>
                    <a:pt x="153939" y="1178099"/>
                    <a:pt x="152622" y="1172956"/>
                    <a:pt x="148650" y="1170596"/>
                  </a:cubicBezTo>
                  <a:cubicBezTo>
                    <a:pt x="144679" y="1168214"/>
                    <a:pt x="139524" y="1169506"/>
                    <a:pt x="137159" y="1173490"/>
                  </a:cubicBezTo>
                  <a:cubicBezTo>
                    <a:pt x="110271" y="1216344"/>
                    <a:pt x="109245" y="1264674"/>
                    <a:pt x="126002" y="1307995"/>
                  </a:cubicBezTo>
                  <a:cubicBezTo>
                    <a:pt x="128367" y="1314094"/>
                    <a:pt x="131491" y="1319927"/>
                    <a:pt x="134548" y="1325782"/>
                  </a:cubicBezTo>
                  <a:cubicBezTo>
                    <a:pt x="129461" y="1324535"/>
                    <a:pt x="124239" y="1323289"/>
                    <a:pt x="119174" y="1321997"/>
                  </a:cubicBezTo>
                  <a:cubicBezTo>
                    <a:pt x="110963" y="1319905"/>
                    <a:pt x="103488" y="1317857"/>
                    <a:pt x="99694" y="1315252"/>
                  </a:cubicBezTo>
                  <a:cubicBezTo>
                    <a:pt x="88761" y="1307817"/>
                    <a:pt x="79590" y="1298623"/>
                    <a:pt x="71445" y="1288583"/>
                  </a:cubicBezTo>
                  <a:cubicBezTo>
                    <a:pt x="63167" y="1278365"/>
                    <a:pt x="56183" y="1267123"/>
                    <a:pt x="50225" y="1255257"/>
                  </a:cubicBezTo>
                  <a:cubicBezTo>
                    <a:pt x="37908" y="1230703"/>
                    <a:pt x="30009" y="1203677"/>
                    <a:pt x="26483" y="1177987"/>
                  </a:cubicBezTo>
                  <a:cubicBezTo>
                    <a:pt x="26015" y="1173379"/>
                    <a:pt x="21864" y="1170040"/>
                    <a:pt x="17268" y="1170530"/>
                  </a:cubicBezTo>
                  <a:cubicBezTo>
                    <a:pt x="12671" y="1170997"/>
                    <a:pt x="9324" y="1175116"/>
                    <a:pt x="9793" y="1179724"/>
                  </a:cubicBezTo>
                  <a:cubicBezTo>
                    <a:pt x="11846" y="1207706"/>
                    <a:pt x="17893" y="1237737"/>
                    <a:pt x="30254" y="1264785"/>
                  </a:cubicBezTo>
                  <a:cubicBezTo>
                    <a:pt x="36524" y="1278498"/>
                    <a:pt x="44446" y="1291410"/>
                    <a:pt x="54041" y="1302852"/>
                  </a:cubicBezTo>
                  <a:cubicBezTo>
                    <a:pt x="63769" y="1314451"/>
                    <a:pt x="75306" y="1324424"/>
                    <a:pt x="88471" y="1332527"/>
                  </a:cubicBezTo>
                  <a:cubicBezTo>
                    <a:pt x="91974" y="1334664"/>
                    <a:pt x="97396" y="1336734"/>
                    <a:pt x="103934" y="1338337"/>
                  </a:cubicBezTo>
                  <a:cubicBezTo>
                    <a:pt x="115225" y="1341076"/>
                    <a:pt x="130175" y="1343079"/>
                    <a:pt x="141465" y="1345350"/>
                  </a:cubicBezTo>
                  <a:cubicBezTo>
                    <a:pt x="143608" y="1345773"/>
                    <a:pt x="145549" y="1346196"/>
                    <a:pt x="147312" y="1346641"/>
                  </a:cubicBezTo>
                  <a:cubicBezTo>
                    <a:pt x="149498" y="1349735"/>
                    <a:pt x="151328" y="1353030"/>
                    <a:pt x="153716" y="1356013"/>
                  </a:cubicBezTo>
                  <a:cubicBezTo>
                    <a:pt x="170741" y="1377473"/>
                    <a:pt x="192564" y="1395616"/>
                    <a:pt x="216930" y="1408884"/>
                  </a:cubicBezTo>
                  <a:cubicBezTo>
                    <a:pt x="225855" y="1413648"/>
                    <a:pt x="238373" y="1417834"/>
                    <a:pt x="251248" y="1421106"/>
                  </a:cubicBezTo>
                  <a:cubicBezTo>
                    <a:pt x="263186" y="1424156"/>
                    <a:pt x="275302" y="1426493"/>
                    <a:pt x="284830" y="1428141"/>
                  </a:cubicBezTo>
                  <a:cubicBezTo>
                    <a:pt x="275481" y="1440718"/>
                    <a:pt x="269791" y="1455589"/>
                    <a:pt x="268251" y="1470927"/>
                  </a:cubicBezTo>
                  <a:cubicBezTo>
                    <a:pt x="264012" y="1513313"/>
                    <a:pt x="290119" y="1559662"/>
                    <a:pt x="351191" y="1567186"/>
                  </a:cubicBezTo>
                  <a:cubicBezTo>
                    <a:pt x="373795" y="1569925"/>
                    <a:pt x="389682" y="1563825"/>
                    <a:pt x="399723" y="1554319"/>
                  </a:cubicBezTo>
                  <a:cubicBezTo>
                    <a:pt x="409050" y="1545481"/>
                    <a:pt x="413647" y="1533594"/>
                    <a:pt x="413691" y="1521773"/>
                  </a:cubicBezTo>
                  <a:cubicBezTo>
                    <a:pt x="413758" y="1506412"/>
                    <a:pt x="406306" y="1491364"/>
                    <a:pt x="392494" y="1483750"/>
                  </a:cubicBezTo>
                  <a:cubicBezTo>
                    <a:pt x="382095" y="1478029"/>
                    <a:pt x="367882" y="1476181"/>
                    <a:pt x="350299" y="1482704"/>
                  </a:cubicBezTo>
                  <a:cubicBezTo>
                    <a:pt x="345925" y="1484262"/>
                    <a:pt x="343671" y="1489070"/>
                    <a:pt x="345233" y="1493411"/>
                  </a:cubicBezTo>
                  <a:cubicBezTo>
                    <a:pt x="346795" y="1497752"/>
                    <a:pt x="351593" y="1500023"/>
                    <a:pt x="355966" y="1498465"/>
                  </a:cubicBezTo>
                  <a:cubicBezTo>
                    <a:pt x="367659" y="1494436"/>
                    <a:pt x="377030" y="1495103"/>
                    <a:pt x="383791" y="1499044"/>
                  </a:cubicBezTo>
                  <a:cubicBezTo>
                    <a:pt x="391713" y="1503630"/>
                    <a:pt x="395551" y="1512601"/>
                    <a:pt x="395327" y="1521506"/>
                  </a:cubicBezTo>
                  <a:cubicBezTo>
                    <a:pt x="394926" y="1537022"/>
                    <a:pt x="381292" y="1551447"/>
                    <a:pt x="353802" y="1547529"/>
                  </a:cubicBezTo>
                  <a:cubicBezTo>
                    <a:pt x="306854" y="1540962"/>
                    <a:pt x="286392" y="1505856"/>
                    <a:pt x="290052" y="1473220"/>
                  </a:cubicBezTo>
                  <a:cubicBezTo>
                    <a:pt x="293667" y="1441008"/>
                    <a:pt x="320978" y="1412201"/>
                    <a:pt x="368395" y="1417121"/>
                  </a:cubicBezTo>
                  <a:cubicBezTo>
                    <a:pt x="411951" y="1421306"/>
                    <a:pt x="453387" y="1443145"/>
                    <a:pt x="489625" y="1471996"/>
                  </a:cubicBezTo>
                  <a:cubicBezTo>
                    <a:pt x="527112" y="1501871"/>
                    <a:pt x="559109" y="1539293"/>
                    <a:pt x="581758" y="1573932"/>
                  </a:cubicBezTo>
                  <a:cubicBezTo>
                    <a:pt x="589813" y="1586220"/>
                    <a:pt x="597042" y="1599154"/>
                    <a:pt x="603380" y="1612489"/>
                  </a:cubicBezTo>
                  <a:cubicBezTo>
                    <a:pt x="609739" y="1625912"/>
                    <a:pt x="615228" y="1639715"/>
                    <a:pt x="619668" y="1653673"/>
                  </a:cubicBezTo>
                  <a:cubicBezTo>
                    <a:pt x="621074" y="1658058"/>
                    <a:pt x="622368" y="1662488"/>
                    <a:pt x="623462" y="1666985"/>
                  </a:cubicBezTo>
                  <a:cubicBezTo>
                    <a:pt x="624533" y="1671393"/>
                    <a:pt x="625448" y="1675823"/>
                    <a:pt x="626073" y="1680298"/>
                  </a:cubicBezTo>
                  <a:cubicBezTo>
                    <a:pt x="626541" y="1683503"/>
                    <a:pt x="626898" y="1691517"/>
                    <a:pt x="627210" y="1693699"/>
                  </a:cubicBezTo>
                  <a:cubicBezTo>
                    <a:pt x="627411" y="1695190"/>
                    <a:pt x="627791" y="1696170"/>
                    <a:pt x="627991" y="1696571"/>
                  </a:cubicBezTo>
                  <a:cubicBezTo>
                    <a:pt x="629486" y="1699776"/>
                    <a:pt x="631874" y="1700689"/>
                    <a:pt x="633347" y="1701045"/>
                  </a:cubicBezTo>
                  <a:cubicBezTo>
                    <a:pt x="635266" y="1701513"/>
                    <a:pt x="637185" y="1701401"/>
                    <a:pt x="639081" y="1700355"/>
                  </a:cubicBezTo>
                  <a:cubicBezTo>
                    <a:pt x="639394" y="1700199"/>
                    <a:pt x="641090" y="1699331"/>
                    <a:pt x="642317" y="1697127"/>
                  </a:cubicBezTo>
                  <a:cubicBezTo>
                    <a:pt x="643009" y="1697305"/>
                    <a:pt x="643656" y="1697550"/>
                    <a:pt x="644392" y="1697550"/>
                  </a:cubicBezTo>
                  <a:cubicBezTo>
                    <a:pt x="649011" y="1697550"/>
                    <a:pt x="652737" y="1693855"/>
                    <a:pt x="652760" y="1689247"/>
                  </a:cubicBezTo>
                  <a:cubicBezTo>
                    <a:pt x="653786" y="1688356"/>
                    <a:pt x="654679" y="1687288"/>
                    <a:pt x="655169" y="1685907"/>
                  </a:cubicBezTo>
                  <a:cubicBezTo>
                    <a:pt x="671882" y="1637244"/>
                    <a:pt x="711467" y="1556479"/>
                    <a:pt x="746811" y="1447241"/>
                  </a:cubicBezTo>
                  <a:lnTo>
                    <a:pt x="814600" y="1366231"/>
                  </a:lnTo>
                  <a:cubicBezTo>
                    <a:pt x="825668" y="1352830"/>
                    <a:pt x="837561" y="1338493"/>
                    <a:pt x="849945" y="1323823"/>
                  </a:cubicBezTo>
                  <a:cubicBezTo>
                    <a:pt x="850614" y="1324090"/>
                    <a:pt x="851239" y="1324424"/>
                    <a:pt x="851998" y="1324513"/>
                  </a:cubicBezTo>
                  <a:cubicBezTo>
                    <a:pt x="867104" y="1327184"/>
                    <a:pt x="883616" y="1333774"/>
                    <a:pt x="901244" y="1339718"/>
                  </a:cubicBezTo>
                  <a:cubicBezTo>
                    <a:pt x="912512" y="1343502"/>
                    <a:pt x="924138" y="1347220"/>
                    <a:pt x="935919" y="1349691"/>
                  </a:cubicBezTo>
                  <a:cubicBezTo>
                    <a:pt x="957073" y="1354121"/>
                    <a:pt x="978471" y="1354967"/>
                    <a:pt x="998464" y="1349936"/>
                  </a:cubicBezTo>
                  <a:cubicBezTo>
                    <a:pt x="1003016" y="1349045"/>
                    <a:pt x="1005962" y="1344637"/>
                    <a:pt x="1005047" y="1340096"/>
                  </a:cubicBezTo>
                  <a:cubicBezTo>
                    <a:pt x="1004154" y="1335577"/>
                    <a:pt x="999714" y="1332638"/>
                    <a:pt x="995184" y="1333529"/>
                  </a:cubicBezTo>
                  <a:cubicBezTo>
                    <a:pt x="981841" y="1335466"/>
                    <a:pt x="968274" y="1333729"/>
                    <a:pt x="954596" y="1330969"/>
                  </a:cubicBezTo>
                  <a:cubicBezTo>
                    <a:pt x="946920" y="1329433"/>
                    <a:pt x="939266" y="1327407"/>
                    <a:pt x="931590" y="1325381"/>
                  </a:cubicBezTo>
                  <a:cubicBezTo>
                    <a:pt x="926369" y="1324001"/>
                    <a:pt x="921148" y="1322643"/>
                    <a:pt x="915949" y="1321307"/>
                  </a:cubicBezTo>
                  <a:cubicBezTo>
                    <a:pt x="896960" y="1316410"/>
                    <a:pt x="878640" y="1311713"/>
                    <a:pt x="862039" y="1309575"/>
                  </a:cubicBezTo>
                  <a:cubicBezTo>
                    <a:pt x="875159" y="1294193"/>
                    <a:pt x="888771" y="1278543"/>
                    <a:pt x="902940" y="1262893"/>
                  </a:cubicBezTo>
                  <a:cubicBezTo>
                    <a:pt x="922955" y="1240787"/>
                    <a:pt x="943841" y="1218793"/>
                    <a:pt x="965686" y="1198446"/>
                  </a:cubicBezTo>
                  <a:cubicBezTo>
                    <a:pt x="1003574" y="1163117"/>
                    <a:pt x="1044051" y="1132418"/>
                    <a:pt x="1087139" y="1114453"/>
                  </a:cubicBezTo>
                  <a:cubicBezTo>
                    <a:pt x="1091423" y="1112761"/>
                    <a:pt x="1093520" y="1107886"/>
                    <a:pt x="1091802" y="1103589"/>
                  </a:cubicBezTo>
                  <a:cubicBezTo>
                    <a:pt x="1090106" y="1099293"/>
                    <a:pt x="1085220" y="1097200"/>
                    <a:pt x="1080913" y="1098914"/>
                  </a:cubicBezTo>
                  <a:cubicBezTo>
                    <a:pt x="1035572" y="1116100"/>
                    <a:pt x="992038" y="1146020"/>
                    <a:pt x="951851" y="1181816"/>
                  </a:cubicBezTo>
                  <a:cubicBezTo>
                    <a:pt x="952498" y="1174937"/>
                    <a:pt x="953815" y="1167524"/>
                    <a:pt x="953748" y="1161914"/>
                  </a:cubicBezTo>
                  <a:cubicBezTo>
                    <a:pt x="953592" y="1157573"/>
                    <a:pt x="953391" y="1153188"/>
                    <a:pt x="952945" y="1148802"/>
                  </a:cubicBezTo>
                  <a:cubicBezTo>
                    <a:pt x="952521" y="1144617"/>
                    <a:pt x="951985" y="1140410"/>
                    <a:pt x="951316" y="1136225"/>
                  </a:cubicBezTo>
                  <a:cubicBezTo>
                    <a:pt x="950044" y="1128210"/>
                    <a:pt x="948393" y="1120330"/>
                    <a:pt x="947723" y="1112316"/>
                  </a:cubicBezTo>
                  <a:cubicBezTo>
                    <a:pt x="947389" y="1108420"/>
                    <a:pt x="947054" y="1104591"/>
                    <a:pt x="947165" y="1100673"/>
                  </a:cubicBezTo>
                  <a:cubicBezTo>
                    <a:pt x="947723" y="1096109"/>
                    <a:pt x="944443" y="1091924"/>
                    <a:pt x="939847" y="1091367"/>
                  </a:cubicBezTo>
                  <a:cubicBezTo>
                    <a:pt x="935250" y="1090811"/>
                    <a:pt x="931077" y="1094083"/>
                    <a:pt x="930519" y="1098669"/>
                  </a:cubicBezTo>
                  <a:cubicBezTo>
                    <a:pt x="928623" y="1107663"/>
                    <a:pt x="927976" y="1116723"/>
                    <a:pt x="928199" y="1125940"/>
                  </a:cubicBezTo>
                  <a:cubicBezTo>
                    <a:pt x="928333" y="1132440"/>
                    <a:pt x="928824" y="1138985"/>
                    <a:pt x="929694" y="1145441"/>
                  </a:cubicBezTo>
                  <a:cubicBezTo>
                    <a:pt x="930519" y="1151630"/>
                    <a:pt x="931903" y="1157707"/>
                    <a:pt x="932729" y="1163807"/>
                  </a:cubicBezTo>
                  <a:cubicBezTo>
                    <a:pt x="933666" y="1169350"/>
                    <a:pt x="933153" y="1177186"/>
                    <a:pt x="933844" y="1183976"/>
                  </a:cubicBezTo>
                  <a:cubicBezTo>
                    <a:pt x="934268" y="1188272"/>
                    <a:pt x="934915" y="1192235"/>
                    <a:pt x="936366" y="1195374"/>
                  </a:cubicBezTo>
                  <a:cubicBezTo>
                    <a:pt x="936455" y="1195641"/>
                    <a:pt x="936656" y="1195819"/>
                    <a:pt x="936767" y="1196064"/>
                  </a:cubicBezTo>
                  <a:cubicBezTo>
                    <a:pt x="919206" y="1212626"/>
                    <a:pt x="902114" y="1229901"/>
                    <a:pt x="886093" y="1247777"/>
                  </a:cubicBezTo>
                  <a:cubicBezTo>
                    <a:pt x="853649" y="1283975"/>
                    <a:pt x="824775" y="1321530"/>
                    <a:pt x="799226" y="1353876"/>
                  </a:cubicBezTo>
                  <a:lnTo>
                    <a:pt x="760133" y="1404009"/>
                  </a:lnTo>
                  <a:cubicBezTo>
                    <a:pt x="764685" y="1388337"/>
                    <a:pt x="769170" y="1372398"/>
                    <a:pt x="773365" y="1355701"/>
                  </a:cubicBezTo>
                  <a:cubicBezTo>
                    <a:pt x="782759" y="1318302"/>
                    <a:pt x="791082" y="1278343"/>
                    <a:pt x="797642" y="1235912"/>
                  </a:cubicBezTo>
                  <a:cubicBezTo>
                    <a:pt x="798891" y="1234821"/>
                    <a:pt x="799918" y="1233463"/>
                    <a:pt x="800319" y="1231727"/>
                  </a:cubicBezTo>
                  <a:cubicBezTo>
                    <a:pt x="808910" y="1195796"/>
                    <a:pt x="825132" y="1163428"/>
                    <a:pt x="845192" y="1132841"/>
                  </a:cubicBezTo>
                  <a:cubicBezTo>
                    <a:pt x="875204" y="1087115"/>
                    <a:pt x="913829" y="1045420"/>
                    <a:pt x="949620" y="1002477"/>
                  </a:cubicBezTo>
                  <a:cubicBezTo>
                    <a:pt x="984251" y="960536"/>
                    <a:pt x="1020622" y="917749"/>
                    <a:pt x="1053802" y="872959"/>
                  </a:cubicBezTo>
                  <a:cubicBezTo>
                    <a:pt x="1087496" y="827479"/>
                    <a:pt x="1118021" y="779995"/>
                    <a:pt x="1141249" y="730084"/>
                  </a:cubicBezTo>
                  <a:cubicBezTo>
                    <a:pt x="1141450" y="729661"/>
                    <a:pt x="1141606" y="729238"/>
                    <a:pt x="1141807" y="728815"/>
                  </a:cubicBezTo>
                  <a:cubicBezTo>
                    <a:pt x="1143458" y="728904"/>
                    <a:pt x="1145511" y="728838"/>
                    <a:pt x="1147988" y="728237"/>
                  </a:cubicBezTo>
                  <a:cubicBezTo>
                    <a:pt x="1159569" y="725476"/>
                    <a:pt x="1188911" y="714323"/>
                    <a:pt x="1190830" y="713232"/>
                  </a:cubicBezTo>
                  <a:cubicBezTo>
                    <a:pt x="1201786" y="706977"/>
                    <a:pt x="1211827" y="699675"/>
                    <a:pt x="1221221" y="691683"/>
                  </a:cubicBezTo>
                  <a:cubicBezTo>
                    <a:pt x="1235167" y="679795"/>
                    <a:pt x="1247641" y="666327"/>
                    <a:pt x="1259556" y="652458"/>
                  </a:cubicBezTo>
                  <a:cubicBezTo>
                    <a:pt x="1288698" y="618398"/>
                    <a:pt x="1322525" y="563390"/>
                    <a:pt x="1364162" y="524009"/>
                  </a:cubicBezTo>
                  <a:cubicBezTo>
                    <a:pt x="1390582" y="499009"/>
                    <a:pt x="1420125" y="480198"/>
                    <a:pt x="1454532" y="479597"/>
                  </a:cubicBezTo>
                  <a:cubicBezTo>
                    <a:pt x="1489208" y="478729"/>
                    <a:pt x="1503578" y="504908"/>
                    <a:pt x="1503890" y="533470"/>
                  </a:cubicBezTo>
                  <a:cubicBezTo>
                    <a:pt x="1504225" y="563434"/>
                    <a:pt x="1490279" y="596782"/>
                    <a:pt x="1465421" y="609649"/>
                  </a:cubicBezTo>
                  <a:cubicBezTo>
                    <a:pt x="1448329" y="618554"/>
                    <a:pt x="1432821" y="613634"/>
                    <a:pt x="1424811" y="604351"/>
                  </a:cubicBezTo>
                  <a:cubicBezTo>
                    <a:pt x="1420370" y="599231"/>
                    <a:pt x="1417916" y="592908"/>
                    <a:pt x="1420326" y="587588"/>
                  </a:cubicBezTo>
                  <a:cubicBezTo>
                    <a:pt x="1422490" y="582869"/>
                    <a:pt x="1428046" y="579641"/>
                    <a:pt x="1437083" y="578238"/>
                  </a:cubicBezTo>
                  <a:cubicBezTo>
                    <a:pt x="1441658" y="577570"/>
                    <a:pt x="1444848" y="573318"/>
                    <a:pt x="1444201" y="568755"/>
                  </a:cubicBezTo>
                  <a:cubicBezTo>
                    <a:pt x="1443532" y="564191"/>
                    <a:pt x="1439270" y="561008"/>
                    <a:pt x="1434696" y="561653"/>
                  </a:cubicBezTo>
                  <a:cubicBezTo>
                    <a:pt x="1417960" y="563835"/>
                    <a:pt x="1408700" y="571515"/>
                    <a:pt x="1404483" y="580153"/>
                  </a:cubicBezTo>
                  <a:cubicBezTo>
                    <a:pt x="1399105" y="591172"/>
                    <a:pt x="1401828" y="605063"/>
                    <a:pt x="1410887" y="616060"/>
                  </a:cubicBezTo>
                  <a:cubicBezTo>
                    <a:pt x="1423137" y="630909"/>
                    <a:pt x="1447080" y="640370"/>
                    <a:pt x="1474258" y="627035"/>
                  </a:cubicBezTo>
                  <a:cubicBezTo>
                    <a:pt x="1512012" y="608380"/>
                    <a:pt x="1532385" y="552971"/>
                    <a:pt x="1523013" y="511053"/>
                  </a:cubicBezTo>
                  <a:close/>
                  <a:moveTo>
                    <a:pt x="603804" y="1125294"/>
                  </a:moveTo>
                  <a:cubicBezTo>
                    <a:pt x="604808" y="1122957"/>
                    <a:pt x="604651" y="1120196"/>
                    <a:pt x="603290" y="1117970"/>
                  </a:cubicBezTo>
                  <a:cubicBezTo>
                    <a:pt x="604495" y="1119751"/>
                    <a:pt x="605432" y="1122177"/>
                    <a:pt x="603804" y="1125294"/>
                  </a:cubicBezTo>
                  <a:close/>
                  <a:moveTo>
                    <a:pt x="246696" y="831397"/>
                  </a:moveTo>
                  <a:lnTo>
                    <a:pt x="246741" y="831419"/>
                  </a:lnTo>
                  <a:cubicBezTo>
                    <a:pt x="246339" y="832532"/>
                    <a:pt x="246139" y="833734"/>
                    <a:pt x="246295" y="834981"/>
                  </a:cubicBezTo>
                  <a:cubicBezTo>
                    <a:pt x="246094" y="833823"/>
                    <a:pt x="246272" y="832599"/>
                    <a:pt x="246696" y="831397"/>
                  </a:cubicBezTo>
                  <a:close/>
                  <a:moveTo>
                    <a:pt x="602844" y="1127186"/>
                  </a:moveTo>
                  <a:lnTo>
                    <a:pt x="603268" y="1126875"/>
                  </a:lnTo>
                  <a:cubicBezTo>
                    <a:pt x="603067" y="1127498"/>
                    <a:pt x="602755" y="1128010"/>
                    <a:pt x="602353" y="1127543"/>
                  </a:cubicBezTo>
                  <a:lnTo>
                    <a:pt x="602554" y="1127320"/>
                  </a:lnTo>
                  <a:cubicBezTo>
                    <a:pt x="602643" y="1127275"/>
                    <a:pt x="602755" y="1127231"/>
                    <a:pt x="602844" y="112718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35"/>
            <p:cNvSpPr/>
            <p:nvPr/>
          </p:nvSpPr>
          <p:spPr>
            <a:xfrm>
              <a:off x="6751178" y="850224"/>
              <a:ext cx="165582" cy="151660"/>
            </a:xfrm>
            <a:custGeom>
              <a:rect b="b" l="l" r="r" t="t"/>
              <a:pathLst>
                <a:path extrusionOk="0" h="303320" w="331164">
                  <a:moveTo>
                    <a:pt x="146422" y="54897"/>
                  </a:moveTo>
                  <a:cubicBezTo>
                    <a:pt x="148140" y="31500"/>
                    <a:pt x="153116" y="9951"/>
                    <a:pt x="165032" y="3829"/>
                  </a:cubicBezTo>
                  <a:cubicBezTo>
                    <a:pt x="194285" y="-11198"/>
                    <a:pt x="273186" y="20703"/>
                    <a:pt x="279255" y="52671"/>
                  </a:cubicBezTo>
                  <a:cubicBezTo>
                    <a:pt x="280460" y="59015"/>
                    <a:pt x="274993" y="68165"/>
                    <a:pt x="266023" y="78338"/>
                  </a:cubicBezTo>
                  <a:cubicBezTo>
                    <a:pt x="278429" y="73663"/>
                    <a:pt x="289475" y="71771"/>
                    <a:pt x="296927" y="74910"/>
                  </a:cubicBezTo>
                  <a:cubicBezTo>
                    <a:pt x="327385" y="87822"/>
                    <a:pt x="344143" y="164468"/>
                    <a:pt x="318795" y="187398"/>
                  </a:cubicBezTo>
                  <a:cubicBezTo>
                    <a:pt x="314845" y="190959"/>
                    <a:pt x="307058" y="192496"/>
                    <a:pt x="296994" y="192651"/>
                  </a:cubicBezTo>
                  <a:cubicBezTo>
                    <a:pt x="305585" y="198796"/>
                    <a:pt x="311342" y="205185"/>
                    <a:pt x="312190" y="211551"/>
                  </a:cubicBezTo>
                  <a:cubicBezTo>
                    <a:pt x="316206" y="241716"/>
                    <a:pt x="253438" y="295322"/>
                    <a:pt x="218629" y="288154"/>
                  </a:cubicBezTo>
                  <a:cubicBezTo>
                    <a:pt x="214501" y="287308"/>
                    <a:pt x="210284" y="284080"/>
                    <a:pt x="206089" y="279227"/>
                  </a:cubicBezTo>
                  <a:cubicBezTo>
                    <a:pt x="205174" y="284213"/>
                    <a:pt x="203366" y="288332"/>
                    <a:pt x="200399" y="291159"/>
                  </a:cubicBezTo>
                  <a:cubicBezTo>
                    <a:pt x="177282" y="313198"/>
                    <a:pt x="91553" y="303781"/>
                    <a:pt x="75420" y="274997"/>
                  </a:cubicBezTo>
                  <a:cubicBezTo>
                    <a:pt x="70266" y="265803"/>
                    <a:pt x="79280" y="245233"/>
                    <a:pt x="92111" y="223684"/>
                  </a:cubicBezTo>
                  <a:cubicBezTo>
                    <a:pt x="73881" y="235750"/>
                    <a:pt x="55829" y="244120"/>
                    <a:pt x="44226" y="240580"/>
                  </a:cubicBezTo>
                  <a:cubicBezTo>
                    <a:pt x="12406" y="230808"/>
                    <a:pt x="-13968" y="156499"/>
                    <a:pt x="8212" y="131209"/>
                  </a:cubicBezTo>
                  <a:cubicBezTo>
                    <a:pt x="13902" y="124731"/>
                    <a:pt x="30748" y="122683"/>
                    <a:pt x="51165" y="122906"/>
                  </a:cubicBezTo>
                  <a:cubicBezTo>
                    <a:pt x="37509" y="116294"/>
                    <a:pt x="27424" y="108814"/>
                    <a:pt x="25527" y="100711"/>
                  </a:cubicBezTo>
                  <a:cubicBezTo>
                    <a:pt x="18520" y="71014"/>
                    <a:pt x="75733" y="12533"/>
                    <a:pt x="111122" y="16852"/>
                  </a:cubicBezTo>
                  <a:cubicBezTo>
                    <a:pt x="121810" y="18165"/>
                    <a:pt x="134596" y="34683"/>
                    <a:pt x="146422" y="54897"/>
                  </a:cubicBezTo>
                  <a:lnTo>
                    <a:pt x="146422" y="54897"/>
                  </a:lnTo>
                  <a:close/>
                  <a:moveTo>
                    <a:pt x="156173" y="148329"/>
                  </a:moveTo>
                  <a:lnTo>
                    <a:pt x="156262" y="161396"/>
                  </a:lnTo>
                  <a:lnTo>
                    <a:pt x="162845" y="164090"/>
                  </a:lnTo>
                  <a:lnTo>
                    <a:pt x="173020" y="159615"/>
                  </a:lnTo>
                  <a:lnTo>
                    <a:pt x="174470" y="147772"/>
                  </a:lnTo>
                  <a:lnTo>
                    <a:pt x="167486" y="142162"/>
                  </a:lnTo>
                  <a:lnTo>
                    <a:pt x="156173" y="148329"/>
                  </a:lnTo>
                  <a:lnTo>
                    <a:pt x="156173" y="14832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35"/>
            <p:cNvSpPr/>
            <p:nvPr/>
          </p:nvSpPr>
          <p:spPr>
            <a:xfrm>
              <a:off x="6774613" y="876982"/>
              <a:ext cx="127231" cy="116239"/>
            </a:xfrm>
            <a:custGeom>
              <a:rect b="b" l="l" r="r" t="t"/>
              <a:pathLst>
                <a:path extrusionOk="0" h="232478" w="254462">
                  <a:moveTo>
                    <a:pt x="89198" y="91830"/>
                  </a:moveTo>
                  <a:cubicBezTo>
                    <a:pt x="89421" y="92030"/>
                    <a:pt x="89689" y="92208"/>
                    <a:pt x="89957" y="92364"/>
                  </a:cubicBezTo>
                  <a:cubicBezTo>
                    <a:pt x="89734" y="92921"/>
                    <a:pt x="89265" y="92342"/>
                    <a:pt x="88908" y="91785"/>
                  </a:cubicBezTo>
                  <a:cubicBezTo>
                    <a:pt x="88997" y="91807"/>
                    <a:pt x="89109" y="91807"/>
                    <a:pt x="89198" y="91830"/>
                  </a:cubicBezTo>
                  <a:close/>
                  <a:moveTo>
                    <a:pt x="44638" y="82257"/>
                  </a:moveTo>
                  <a:cubicBezTo>
                    <a:pt x="39238" y="80988"/>
                    <a:pt x="33883" y="79608"/>
                    <a:pt x="28483" y="78295"/>
                  </a:cubicBezTo>
                  <a:cubicBezTo>
                    <a:pt x="20405" y="76313"/>
                    <a:pt x="12350" y="74265"/>
                    <a:pt x="4183" y="72551"/>
                  </a:cubicBezTo>
                  <a:cubicBezTo>
                    <a:pt x="1483" y="72128"/>
                    <a:pt x="-346" y="69613"/>
                    <a:pt x="55" y="66919"/>
                  </a:cubicBezTo>
                  <a:cubicBezTo>
                    <a:pt x="479" y="64248"/>
                    <a:pt x="3001" y="62400"/>
                    <a:pt x="5701" y="62823"/>
                  </a:cubicBezTo>
                  <a:cubicBezTo>
                    <a:pt x="15809" y="63891"/>
                    <a:pt x="25827" y="65094"/>
                    <a:pt x="35779" y="66852"/>
                  </a:cubicBezTo>
                  <a:cubicBezTo>
                    <a:pt x="39773" y="67542"/>
                    <a:pt x="43745" y="68321"/>
                    <a:pt x="47673" y="69256"/>
                  </a:cubicBezTo>
                  <a:cubicBezTo>
                    <a:pt x="53563" y="70637"/>
                    <a:pt x="59387" y="72351"/>
                    <a:pt x="65211" y="73998"/>
                  </a:cubicBezTo>
                  <a:lnTo>
                    <a:pt x="85070" y="80320"/>
                  </a:lnTo>
                  <a:lnTo>
                    <a:pt x="90537" y="82279"/>
                  </a:lnTo>
                  <a:cubicBezTo>
                    <a:pt x="90715" y="82346"/>
                    <a:pt x="93058" y="83259"/>
                    <a:pt x="93929" y="83726"/>
                  </a:cubicBezTo>
                  <a:cubicBezTo>
                    <a:pt x="99061" y="86442"/>
                    <a:pt x="95803" y="91652"/>
                    <a:pt x="94665" y="92253"/>
                  </a:cubicBezTo>
                  <a:cubicBezTo>
                    <a:pt x="93170" y="93143"/>
                    <a:pt x="91385" y="93121"/>
                    <a:pt x="89957" y="92364"/>
                  </a:cubicBezTo>
                  <a:lnTo>
                    <a:pt x="89979" y="92342"/>
                  </a:lnTo>
                  <a:cubicBezTo>
                    <a:pt x="90068" y="92075"/>
                    <a:pt x="89689" y="91919"/>
                    <a:pt x="89198" y="91830"/>
                  </a:cubicBezTo>
                  <a:cubicBezTo>
                    <a:pt x="88953" y="91652"/>
                    <a:pt x="88752" y="91429"/>
                    <a:pt x="88551" y="91206"/>
                  </a:cubicBezTo>
                  <a:lnTo>
                    <a:pt x="88707" y="91474"/>
                  </a:lnTo>
                  <a:lnTo>
                    <a:pt x="88908" y="91785"/>
                  </a:lnTo>
                  <a:cubicBezTo>
                    <a:pt x="88306" y="91696"/>
                    <a:pt x="87681" y="91696"/>
                    <a:pt x="87614" y="91674"/>
                  </a:cubicBezTo>
                  <a:lnTo>
                    <a:pt x="82169" y="90405"/>
                  </a:lnTo>
                  <a:lnTo>
                    <a:pt x="62087" y="86064"/>
                  </a:lnTo>
                  <a:cubicBezTo>
                    <a:pt x="56286" y="84728"/>
                    <a:pt x="50439" y="83593"/>
                    <a:pt x="44638" y="82257"/>
                  </a:cubicBezTo>
                  <a:close/>
                  <a:moveTo>
                    <a:pt x="87480" y="88446"/>
                  </a:moveTo>
                  <a:cubicBezTo>
                    <a:pt x="87525" y="89203"/>
                    <a:pt x="87748" y="89960"/>
                    <a:pt x="88172" y="90650"/>
                  </a:cubicBezTo>
                  <a:lnTo>
                    <a:pt x="88283" y="90828"/>
                  </a:lnTo>
                  <a:cubicBezTo>
                    <a:pt x="87659" y="90004"/>
                    <a:pt x="87502" y="89181"/>
                    <a:pt x="87480" y="88446"/>
                  </a:cubicBezTo>
                  <a:close/>
                  <a:moveTo>
                    <a:pt x="115640" y="101536"/>
                  </a:moveTo>
                  <a:cubicBezTo>
                    <a:pt x="114569" y="100890"/>
                    <a:pt x="113230" y="100801"/>
                    <a:pt x="111690" y="101269"/>
                  </a:cubicBezTo>
                  <a:cubicBezTo>
                    <a:pt x="111132" y="101424"/>
                    <a:pt x="110418" y="101892"/>
                    <a:pt x="109615" y="102627"/>
                  </a:cubicBezTo>
                  <a:cubicBezTo>
                    <a:pt x="109013" y="103183"/>
                    <a:pt x="108031" y="104652"/>
                    <a:pt x="107451" y="105253"/>
                  </a:cubicBezTo>
                  <a:lnTo>
                    <a:pt x="103033" y="109951"/>
                  </a:lnTo>
                  <a:lnTo>
                    <a:pt x="89265" y="123864"/>
                  </a:lnTo>
                  <a:cubicBezTo>
                    <a:pt x="85137" y="127916"/>
                    <a:pt x="80228" y="132257"/>
                    <a:pt x="75252" y="136976"/>
                  </a:cubicBezTo>
                  <a:cubicBezTo>
                    <a:pt x="70990" y="141028"/>
                    <a:pt x="66639" y="145302"/>
                    <a:pt x="62310" y="149487"/>
                  </a:cubicBezTo>
                  <a:cubicBezTo>
                    <a:pt x="55393" y="156210"/>
                    <a:pt x="48721" y="162822"/>
                    <a:pt x="42808" y="168231"/>
                  </a:cubicBezTo>
                  <a:cubicBezTo>
                    <a:pt x="40733" y="169968"/>
                    <a:pt x="40443" y="173084"/>
                    <a:pt x="42183" y="175155"/>
                  </a:cubicBezTo>
                  <a:cubicBezTo>
                    <a:pt x="43924" y="177247"/>
                    <a:pt x="47048" y="177537"/>
                    <a:pt x="49123" y="175800"/>
                  </a:cubicBezTo>
                  <a:cubicBezTo>
                    <a:pt x="54791" y="171571"/>
                    <a:pt x="61239" y="166651"/>
                    <a:pt x="67732" y="161308"/>
                  </a:cubicBezTo>
                  <a:cubicBezTo>
                    <a:pt x="71749" y="158013"/>
                    <a:pt x="75810" y="154585"/>
                    <a:pt x="79670" y="151090"/>
                  </a:cubicBezTo>
                  <a:cubicBezTo>
                    <a:pt x="82995" y="148085"/>
                    <a:pt x="86164" y="145035"/>
                    <a:pt x="89154" y="142030"/>
                  </a:cubicBezTo>
                  <a:cubicBezTo>
                    <a:pt x="92434" y="138735"/>
                    <a:pt x="95446" y="135440"/>
                    <a:pt x="98168" y="132435"/>
                  </a:cubicBezTo>
                  <a:cubicBezTo>
                    <a:pt x="99976" y="130409"/>
                    <a:pt x="101761" y="128361"/>
                    <a:pt x="103501" y="126268"/>
                  </a:cubicBezTo>
                  <a:cubicBezTo>
                    <a:pt x="106090" y="123174"/>
                    <a:pt x="108566" y="120013"/>
                    <a:pt x="111043" y="116852"/>
                  </a:cubicBezTo>
                  <a:lnTo>
                    <a:pt x="115015" y="111576"/>
                  </a:lnTo>
                  <a:cubicBezTo>
                    <a:pt x="115260" y="111264"/>
                    <a:pt x="115751" y="110485"/>
                    <a:pt x="116108" y="109906"/>
                  </a:cubicBezTo>
                  <a:cubicBezTo>
                    <a:pt x="117536" y="108971"/>
                    <a:pt x="118429" y="107301"/>
                    <a:pt x="118228" y="105476"/>
                  </a:cubicBezTo>
                  <a:cubicBezTo>
                    <a:pt x="118117" y="103005"/>
                    <a:pt x="116577" y="102092"/>
                    <a:pt x="115640" y="101536"/>
                  </a:cubicBezTo>
                  <a:close/>
                  <a:moveTo>
                    <a:pt x="123963" y="114180"/>
                  </a:moveTo>
                  <a:cubicBezTo>
                    <a:pt x="123427" y="114670"/>
                    <a:pt x="124186" y="114959"/>
                    <a:pt x="125145" y="115093"/>
                  </a:cubicBezTo>
                  <a:lnTo>
                    <a:pt x="125056" y="114848"/>
                  </a:lnTo>
                  <a:cubicBezTo>
                    <a:pt x="124654" y="114670"/>
                    <a:pt x="124297" y="114447"/>
                    <a:pt x="123963" y="114180"/>
                  </a:cubicBezTo>
                  <a:close/>
                  <a:moveTo>
                    <a:pt x="251820" y="131010"/>
                  </a:moveTo>
                  <a:cubicBezTo>
                    <a:pt x="250392" y="130320"/>
                    <a:pt x="248785" y="130387"/>
                    <a:pt x="247491" y="131099"/>
                  </a:cubicBezTo>
                  <a:cubicBezTo>
                    <a:pt x="247513" y="131144"/>
                    <a:pt x="247513" y="131188"/>
                    <a:pt x="247536" y="131255"/>
                  </a:cubicBezTo>
                  <a:cubicBezTo>
                    <a:pt x="247625" y="131745"/>
                    <a:pt x="247179" y="131834"/>
                    <a:pt x="246554" y="131745"/>
                  </a:cubicBezTo>
                  <a:cubicBezTo>
                    <a:pt x="246308" y="131990"/>
                    <a:pt x="246063" y="132234"/>
                    <a:pt x="245862" y="132524"/>
                  </a:cubicBezTo>
                  <a:cubicBezTo>
                    <a:pt x="246018" y="132279"/>
                    <a:pt x="246219" y="131990"/>
                    <a:pt x="246398" y="131722"/>
                  </a:cubicBezTo>
                  <a:cubicBezTo>
                    <a:pt x="245237" y="131544"/>
                    <a:pt x="243564" y="130832"/>
                    <a:pt x="243162" y="130787"/>
                  </a:cubicBezTo>
                  <a:cubicBezTo>
                    <a:pt x="239391" y="130364"/>
                    <a:pt x="235642" y="129786"/>
                    <a:pt x="231916" y="129073"/>
                  </a:cubicBezTo>
                  <a:cubicBezTo>
                    <a:pt x="228145" y="128383"/>
                    <a:pt x="224419" y="127560"/>
                    <a:pt x="220737" y="126647"/>
                  </a:cubicBezTo>
                  <a:cubicBezTo>
                    <a:pt x="210607" y="124332"/>
                    <a:pt x="200677" y="121393"/>
                    <a:pt x="190725" y="118566"/>
                  </a:cubicBezTo>
                  <a:cubicBezTo>
                    <a:pt x="184076" y="116651"/>
                    <a:pt x="177404" y="114826"/>
                    <a:pt x="170777" y="112867"/>
                  </a:cubicBezTo>
                  <a:cubicBezTo>
                    <a:pt x="159620" y="109594"/>
                    <a:pt x="148530" y="106255"/>
                    <a:pt x="137552" y="102604"/>
                  </a:cubicBezTo>
                  <a:cubicBezTo>
                    <a:pt x="134986" y="101625"/>
                    <a:pt x="132152" y="102916"/>
                    <a:pt x="131170" y="105454"/>
                  </a:cubicBezTo>
                  <a:cubicBezTo>
                    <a:pt x="130858" y="106277"/>
                    <a:pt x="131125" y="107057"/>
                    <a:pt x="131259" y="107880"/>
                  </a:cubicBezTo>
                  <a:cubicBezTo>
                    <a:pt x="131237" y="107858"/>
                    <a:pt x="131215" y="107814"/>
                    <a:pt x="131192" y="107791"/>
                  </a:cubicBezTo>
                  <a:cubicBezTo>
                    <a:pt x="129541" y="106077"/>
                    <a:pt x="127778" y="105654"/>
                    <a:pt x="126529" y="105832"/>
                  </a:cubicBezTo>
                  <a:cubicBezTo>
                    <a:pt x="123918" y="106077"/>
                    <a:pt x="122021" y="108370"/>
                    <a:pt x="122245" y="110952"/>
                  </a:cubicBezTo>
                  <a:cubicBezTo>
                    <a:pt x="122378" y="112266"/>
                    <a:pt x="123026" y="113401"/>
                    <a:pt x="123963" y="114180"/>
                  </a:cubicBezTo>
                  <a:lnTo>
                    <a:pt x="124052" y="114091"/>
                  </a:lnTo>
                  <a:cubicBezTo>
                    <a:pt x="124431" y="113780"/>
                    <a:pt x="124766" y="114158"/>
                    <a:pt x="125056" y="114848"/>
                  </a:cubicBezTo>
                  <a:cubicBezTo>
                    <a:pt x="125480" y="115026"/>
                    <a:pt x="125949" y="115160"/>
                    <a:pt x="126417" y="115204"/>
                  </a:cubicBezTo>
                  <a:cubicBezTo>
                    <a:pt x="126016" y="115204"/>
                    <a:pt x="125569" y="115160"/>
                    <a:pt x="125145" y="115093"/>
                  </a:cubicBezTo>
                  <a:cubicBezTo>
                    <a:pt x="125726" y="116651"/>
                    <a:pt x="126083" y="119278"/>
                    <a:pt x="126194" y="119545"/>
                  </a:cubicBezTo>
                  <a:cubicBezTo>
                    <a:pt x="127689" y="123174"/>
                    <a:pt x="128983" y="126847"/>
                    <a:pt x="130211" y="130565"/>
                  </a:cubicBezTo>
                  <a:cubicBezTo>
                    <a:pt x="131460" y="134349"/>
                    <a:pt x="132598" y="138134"/>
                    <a:pt x="133691" y="141918"/>
                  </a:cubicBezTo>
                  <a:cubicBezTo>
                    <a:pt x="134718" y="145391"/>
                    <a:pt x="135655" y="148864"/>
                    <a:pt x="136570" y="152337"/>
                  </a:cubicBezTo>
                  <a:cubicBezTo>
                    <a:pt x="138444" y="159371"/>
                    <a:pt x="140029" y="166428"/>
                    <a:pt x="141724" y="173463"/>
                  </a:cubicBezTo>
                  <a:cubicBezTo>
                    <a:pt x="143420" y="180564"/>
                    <a:pt x="145272" y="187644"/>
                    <a:pt x="146990" y="194767"/>
                  </a:cubicBezTo>
                  <a:cubicBezTo>
                    <a:pt x="148709" y="201401"/>
                    <a:pt x="150828" y="208057"/>
                    <a:pt x="152413" y="214803"/>
                  </a:cubicBezTo>
                  <a:cubicBezTo>
                    <a:pt x="153417" y="219055"/>
                    <a:pt x="154242" y="223307"/>
                    <a:pt x="154488" y="227625"/>
                  </a:cubicBezTo>
                  <a:cubicBezTo>
                    <a:pt x="154532" y="230341"/>
                    <a:pt x="156786" y="232523"/>
                    <a:pt x="159508" y="232478"/>
                  </a:cubicBezTo>
                  <a:cubicBezTo>
                    <a:pt x="162231" y="232456"/>
                    <a:pt x="164395" y="230208"/>
                    <a:pt x="164373" y="227492"/>
                  </a:cubicBezTo>
                  <a:cubicBezTo>
                    <a:pt x="164507" y="222550"/>
                    <a:pt x="164038" y="217630"/>
                    <a:pt x="163279" y="212688"/>
                  </a:cubicBezTo>
                  <a:cubicBezTo>
                    <a:pt x="162208" y="205764"/>
                    <a:pt x="160512" y="198886"/>
                    <a:pt x="159263" y="192051"/>
                  </a:cubicBezTo>
                  <a:cubicBezTo>
                    <a:pt x="157366" y="182991"/>
                    <a:pt x="155648" y="173908"/>
                    <a:pt x="153372" y="164959"/>
                  </a:cubicBezTo>
                  <a:cubicBezTo>
                    <a:pt x="151096" y="155921"/>
                    <a:pt x="148240" y="147038"/>
                    <a:pt x="145094" y="138201"/>
                  </a:cubicBezTo>
                  <a:cubicBezTo>
                    <a:pt x="143688" y="134349"/>
                    <a:pt x="142215" y="130498"/>
                    <a:pt x="140631" y="126691"/>
                  </a:cubicBezTo>
                  <a:cubicBezTo>
                    <a:pt x="139024" y="122862"/>
                    <a:pt x="137306" y="119078"/>
                    <a:pt x="135432" y="115338"/>
                  </a:cubicBezTo>
                  <a:cubicBezTo>
                    <a:pt x="135253" y="115004"/>
                    <a:pt x="134361" y="113045"/>
                    <a:pt x="133312" y="111108"/>
                  </a:cubicBezTo>
                  <a:cubicBezTo>
                    <a:pt x="133602" y="111286"/>
                    <a:pt x="133714" y="111665"/>
                    <a:pt x="134049" y="111798"/>
                  </a:cubicBezTo>
                  <a:cubicBezTo>
                    <a:pt x="147593" y="117497"/>
                    <a:pt x="161204" y="123107"/>
                    <a:pt x="175217" y="127738"/>
                  </a:cubicBezTo>
                  <a:cubicBezTo>
                    <a:pt x="180840" y="129608"/>
                    <a:pt x="186508" y="131299"/>
                    <a:pt x="192242" y="132791"/>
                  </a:cubicBezTo>
                  <a:cubicBezTo>
                    <a:pt x="200811" y="135017"/>
                    <a:pt x="209535" y="136776"/>
                    <a:pt x="218305" y="138356"/>
                  </a:cubicBezTo>
                  <a:cubicBezTo>
                    <a:pt x="222277" y="139002"/>
                    <a:pt x="226293" y="139581"/>
                    <a:pt x="230309" y="140004"/>
                  </a:cubicBezTo>
                  <a:cubicBezTo>
                    <a:pt x="234371" y="140427"/>
                    <a:pt x="238409" y="140716"/>
                    <a:pt x="242470" y="140827"/>
                  </a:cubicBezTo>
                  <a:cubicBezTo>
                    <a:pt x="243519" y="140850"/>
                    <a:pt x="247357" y="141161"/>
                    <a:pt x="249521" y="140605"/>
                  </a:cubicBezTo>
                  <a:cubicBezTo>
                    <a:pt x="251842" y="140004"/>
                    <a:pt x="253359" y="138757"/>
                    <a:pt x="253984" y="137332"/>
                  </a:cubicBezTo>
                  <a:cubicBezTo>
                    <a:pt x="255122" y="134995"/>
                    <a:pt x="254163" y="132168"/>
                    <a:pt x="251820" y="131010"/>
                  </a:cubicBezTo>
                  <a:close/>
                  <a:moveTo>
                    <a:pt x="247491" y="131099"/>
                  </a:moveTo>
                  <a:cubicBezTo>
                    <a:pt x="247312" y="130676"/>
                    <a:pt x="246866" y="131121"/>
                    <a:pt x="246398" y="131722"/>
                  </a:cubicBezTo>
                  <a:lnTo>
                    <a:pt x="246554" y="131745"/>
                  </a:lnTo>
                  <a:cubicBezTo>
                    <a:pt x="246844" y="131500"/>
                    <a:pt x="247156" y="131277"/>
                    <a:pt x="247491" y="131099"/>
                  </a:cubicBezTo>
                  <a:close/>
                  <a:moveTo>
                    <a:pt x="222076" y="28184"/>
                  </a:moveTo>
                  <a:cubicBezTo>
                    <a:pt x="221607" y="28295"/>
                    <a:pt x="221139" y="28340"/>
                    <a:pt x="220670" y="28317"/>
                  </a:cubicBezTo>
                  <a:cubicBezTo>
                    <a:pt x="221161" y="28429"/>
                    <a:pt x="222299" y="28763"/>
                    <a:pt x="222076" y="28184"/>
                  </a:cubicBezTo>
                  <a:close/>
                  <a:moveTo>
                    <a:pt x="136213" y="87066"/>
                  </a:moveTo>
                  <a:cubicBezTo>
                    <a:pt x="143777" y="79764"/>
                    <a:pt x="152033" y="73553"/>
                    <a:pt x="160557" y="67609"/>
                  </a:cubicBezTo>
                  <a:cubicBezTo>
                    <a:pt x="165712" y="64025"/>
                    <a:pt x="171000" y="60619"/>
                    <a:pt x="176288" y="57146"/>
                  </a:cubicBezTo>
                  <a:cubicBezTo>
                    <a:pt x="184210" y="51959"/>
                    <a:pt x="192175" y="46683"/>
                    <a:pt x="200365" y="41519"/>
                  </a:cubicBezTo>
                  <a:lnTo>
                    <a:pt x="217747" y="30544"/>
                  </a:lnTo>
                  <a:cubicBezTo>
                    <a:pt x="217836" y="30499"/>
                    <a:pt x="219376" y="29030"/>
                    <a:pt x="220603" y="28295"/>
                  </a:cubicBezTo>
                  <a:lnTo>
                    <a:pt x="220670" y="28317"/>
                  </a:lnTo>
                  <a:lnTo>
                    <a:pt x="220625" y="28295"/>
                  </a:lnTo>
                  <a:cubicBezTo>
                    <a:pt x="221295" y="27894"/>
                    <a:pt x="221897" y="27739"/>
                    <a:pt x="222076" y="28162"/>
                  </a:cubicBezTo>
                  <a:lnTo>
                    <a:pt x="222076" y="28184"/>
                  </a:lnTo>
                  <a:cubicBezTo>
                    <a:pt x="222232" y="28162"/>
                    <a:pt x="222388" y="28117"/>
                    <a:pt x="222544" y="28050"/>
                  </a:cubicBezTo>
                  <a:cubicBezTo>
                    <a:pt x="225021" y="27204"/>
                    <a:pt x="226315" y="24511"/>
                    <a:pt x="225467" y="22062"/>
                  </a:cubicBezTo>
                  <a:cubicBezTo>
                    <a:pt x="225222" y="21238"/>
                    <a:pt x="222991" y="17921"/>
                    <a:pt x="218751" y="19257"/>
                  </a:cubicBezTo>
                  <a:cubicBezTo>
                    <a:pt x="217189" y="19769"/>
                    <a:pt x="213306" y="21550"/>
                    <a:pt x="213150" y="21639"/>
                  </a:cubicBezTo>
                  <a:cubicBezTo>
                    <a:pt x="210540" y="22819"/>
                    <a:pt x="207974" y="24088"/>
                    <a:pt x="205430" y="25379"/>
                  </a:cubicBezTo>
                  <a:cubicBezTo>
                    <a:pt x="201659" y="27293"/>
                    <a:pt x="197977" y="29319"/>
                    <a:pt x="194273" y="31323"/>
                  </a:cubicBezTo>
                  <a:cubicBezTo>
                    <a:pt x="187110" y="35285"/>
                    <a:pt x="179992" y="39137"/>
                    <a:pt x="173142" y="43366"/>
                  </a:cubicBezTo>
                  <a:cubicBezTo>
                    <a:pt x="168478" y="46238"/>
                    <a:pt x="163926" y="49266"/>
                    <a:pt x="159553" y="52471"/>
                  </a:cubicBezTo>
                  <a:cubicBezTo>
                    <a:pt x="148396" y="60641"/>
                    <a:pt x="138221" y="69835"/>
                    <a:pt x="129050" y="80298"/>
                  </a:cubicBezTo>
                  <a:cubicBezTo>
                    <a:pt x="127176" y="82279"/>
                    <a:pt x="127243" y="85396"/>
                    <a:pt x="129229" y="87266"/>
                  </a:cubicBezTo>
                  <a:cubicBezTo>
                    <a:pt x="131215" y="89136"/>
                    <a:pt x="134339" y="89047"/>
                    <a:pt x="136213" y="87066"/>
                  </a:cubicBezTo>
                  <a:close/>
                  <a:moveTo>
                    <a:pt x="97454" y="43990"/>
                  </a:moveTo>
                  <a:cubicBezTo>
                    <a:pt x="97990" y="49288"/>
                    <a:pt x="98793" y="54519"/>
                    <a:pt x="99663" y="59461"/>
                  </a:cubicBezTo>
                  <a:cubicBezTo>
                    <a:pt x="101270" y="68767"/>
                    <a:pt x="103233" y="76959"/>
                    <a:pt x="104751" y="82547"/>
                  </a:cubicBezTo>
                  <a:cubicBezTo>
                    <a:pt x="105309" y="85218"/>
                    <a:pt x="107919" y="86932"/>
                    <a:pt x="110597" y="86376"/>
                  </a:cubicBezTo>
                  <a:cubicBezTo>
                    <a:pt x="113252" y="85819"/>
                    <a:pt x="114970" y="83214"/>
                    <a:pt x="114413" y="80565"/>
                  </a:cubicBezTo>
                  <a:cubicBezTo>
                    <a:pt x="113609" y="75022"/>
                    <a:pt x="113051" y="66897"/>
                    <a:pt x="112203" y="57814"/>
                  </a:cubicBezTo>
                  <a:cubicBezTo>
                    <a:pt x="111757" y="52916"/>
                    <a:pt x="111311" y="47729"/>
                    <a:pt x="110708" y="42543"/>
                  </a:cubicBezTo>
                  <a:cubicBezTo>
                    <a:pt x="109928" y="36087"/>
                    <a:pt x="108946" y="29609"/>
                    <a:pt x="108165" y="23553"/>
                  </a:cubicBezTo>
                  <a:cubicBezTo>
                    <a:pt x="107228" y="16363"/>
                    <a:pt x="106313" y="9818"/>
                    <a:pt x="105933" y="4653"/>
                  </a:cubicBezTo>
                  <a:cubicBezTo>
                    <a:pt x="105889" y="2049"/>
                    <a:pt x="103747" y="-44"/>
                    <a:pt x="101136" y="1"/>
                  </a:cubicBezTo>
                  <a:cubicBezTo>
                    <a:pt x="98525" y="23"/>
                    <a:pt x="96428" y="2160"/>
                    <a:pt x="96472" y="4765"/>
                  </a:cubicBezTo>
                  <a:cubicBezTo>
                    <a:pt x="96205" y="10152"/>
                    <a:pt x="96071" y="16986"/>
                    <a:pt x="96294" y="24488"/>
                  </a:cubicBezTo>
                  <a:cubicBezTo>
                    <a:pt x="96472" y="30722"/>
                    <a:pt x="96762" y="37400"/>
                    <a:pt x="97454" y="439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35"/>
            <p:cNvSpPr/>
            <p:nvPr/>
          </p:nvSpPr>
          <p:spPr>
            <a:xfrm>
              <a:off x="6754731" y="856232"/>
              <a:ext cx="157710" cy="144761"/>
            </a:xfrm>
            <a:custGeom>
              <a:rect b="b" l="l" r="r" t="t"/>
              <a:pathLst>
                <a:path extrusionOk="0" h="289523" w="315421">
                  <a:moveTo>
                    <a:pt x="165712" y="128565"/>
                  </a:moveTo>
                  <a:lnTo>
                    <a:pt x="165690" y="128543"/>
                  </a:lnTo>
                  <a:cubicBezTo>
                    <a:pt x="165690" y="128432"/>
                    <a:pt x="165690" y="128321"/>
                    <a:pt x="165690" y="128209"/>
                  </a:cubicBezTo>
                  <a:cubicBezTo>
                    <a:pt x="165690" y="128298"/>
                    <a:pt x="165869" y="128588"/>
                    <a:pt x="165712" y="128565"/>
                  </a:cubicBezTo>
                  <a:close/>
                  <a:moveTo>
                    <a:pt x="160759" y="133129"/>
                  </a:moveTo>
                  <a:cubicBezTo>
                    <a:pt x="163369" y="133129"/>
                    <a:pt x="165512" y="131103"/>
                    <a:pt x="165690" y="128543"/>
                  </a:cubicBezTo>
                  <a:cubicBezTo>
                    <a:pt x="164597" y="128165"/>
                    <a:pt x="167029" y="125315"/>
                    <a:pt x="168323" y="122532"/>
                  </a:cubicBezTo>
                  <a:cubicBezTo>
                    <a:pt x="171514" y="115809"/>
                    <a:pt x="176958" y="105413"/>
                    <a:pt x="183162" y="93481"/>
                  </a:cubicBezTo>
                  <a:cubicBezTo>
                    <a:pt x="186174" y="87693"/>
                    <a:pt x="189387" y="81527"/>
                    <a:pt x="192533" y="75249"/>
                  </a:cubicBezTo>
                  <a:cubicBezTo>
                    <a:pt x="195590" y="69127"/>
                    <a:pt x="198625" y="62894"/>
                    <a:pt x="201503" y="56794"/>
                  </a:cubicBezTo>
                  <a:cubicBezTo>
                    <a:pt x="213486" y="31572"/>
                    <a:pt x="223616" y="8932"/>
                    <a:pt x="224375" y="6104"/>
                  </a:cubicBezTo>
                  <a:cubicBezTo>
                    <a:pt x="225134" y="3611"/>
                    <a:pt x="223728" y="962"/>
                    <a:pt x="221229" y="205"/>
                  </a:cubicBezTo>
                  <a:cubicBezTo>
                    <a:pt x="218752" y="-552"/>
                    <a:pt x="216097" y="851"/>
                    <a:pt x="215338" y="3344"/>
                  </a:cubicBezTo>
                  <a:cubicBezTo>
                    <a:pt x="214468" y="5860"/>
                    <a:pt x="204047" y="24225"/>
                    <a:pt x="192489" y="46175"/>
                  </a:cubicBezTo>
                  <a:cubicBezTo>
                    <a:pt x="187513" y="55636"/>
                    <a:pt x="182291" y="65721"/>
                    <a:pt x="177561" y="75516"/>
                  </a:cubicBezTo>
                  <a:cubicBezTo>
                    <a:pt x="169974" y="91299"/>
                    <a:pt x="163526" y="106237"/>
                    <a:pt x="159688" y="115809"/>
                  </a:cubicBezTo>
                  <a:cubicBezTo>
                    <a:pt x="157032" y="122354"/>
                    <a:pt x="155783" y="126873"/>
                    <a:pt x="155827" y="128209"/>
                  </a:cubicBezTo>
                  <a:cubicBezTo>
                    <a:pt x="155827" y="130925"/>
                    <a:pt x="158037" y="133129"/>
                    <a:pt x="160759" y="133129"/>
                  </a:cubicBezTo>
                  <a:close/>
                  <a:moveTo>
                    <a:pt x="52158" y="34777"/>
                  </a:moveTo>
                  <a:lnTo>
                    <a:pt x="52493" y="35134"/>
                  </a:lnTo>
                  <a:cubicBezTo>
                    <a:pt x="52471" y="34599"/>
                    <a:pt x="52337" y="34154"/>
                    <a:pt x="51913" y="34466"/>
                  </a:cubicBezTo>
                  <a:lnTo>
                    <a:pt x="52047" y="34666"/>
                  </a:lnTo>
                  <a:cubicBezTo>
                    <a:pt x="52091" y="34711"/>
                    <a:pt x="52136" y="34755"/>
                    <a:pt x="52158" y="34777"/>
                  </a:cubicBezTo>
                  <a:close/>
                  <a:moveTo>
                    <a:pt x="46625" y="43059"/>
                  </a:moveTo>
                  <a:cubicBezTo>
                    <a:pt x="50663" y="47734"/>
                    <a:pt x="59544" y="57306"/>
                    <a:pt x="70456" y="68481"/>
                  </a:cubicBezTo>
                  <a:cubicBezTo>
                    <a:pt x="75231" y="73379"/>
                    <a:pt x="80363" y="78566"/>
                    <a:pt x="85673" y="83753"/>
                  </a:cubicBezTo>
                  <a:cubicBezTo>
                    <a:pt x="89087" y="87092"/>
                    <a:pt x="92591" y="90409"/>
                    <a:pt x="96116" y="93637"/>
                  </a:cubicBezTo>
                  <a:cubicBezTo>
                    <a:pt x="101561" y="98668"/>
                    <a:pt x="107050" y="103521"/>
                    <a:pt x="112204" y="107996"/>
                  </a:cubicBezTo>
                  <a:cubicBezTo>
                    <a:pt x="122603" y="117034"/>
                    <a:pt x="131751" y="124514"/>
                    <a:pt x="137285" y="128766"/>
                  </a:cubicBezTo>
                  <a:cubicBezTo>
                    <a:pt x="139382" y="130502"/>
                    <a:pt x="142484" y="130213"/>
                    <a:pt x="144224" y="128120"/>
                  </a:cubicBezTo>
                  <a:cubicBezTo>
                    <a:pt x="145965" y="126028"/>
                    <a:pt x="145675" y="122911"/>
                    <a:pt x="143600" y="121175"/>
                  </a:cubicBezTo>
                  <a:cubicBezTo>
                    <a:pt x="138200" y="116366"/>
                    <a:pt x="129297" y="107528"/>
                    <a:pt x="118943" y="97355"/>
                  </a:cubicBezTo>
                  <a:cubicBezTo>
                    <a:pt x="113699" y="92234"/>
                    <a:pt x="108166" y="86758"/>
                    <a:pt x="102453" y="81349"/>
                  </a:cubicBezTo>
                  <a:cubicBezTo>
                    <a:pt x="96853" y="76006"/>
                    <a:pt x="91096" y="70752"/>
                    <a:pt x="85607" y="65721"/>
                  </a:cubicBezTo>
                  <a:cubicBezTo>
                    <a:pt x="75655" y="56594"/>
                    <a:pt x="66506" y="48379"/>
                    <a:pt x="60169" y="42480"/>
                  </a:cubicBezTo>
                  <a:cubicBezTo>
                    <a:pt x="56577" y="39118"/>
                    <a:pt x="53877" y="36603"/>
                    <a:pt x="52493" y="35134"/>
                  </a:cubicBezTo>
                  <a:cubicBezTo>
                    <a:pt x="52538" y="35534"/>
                    <a:pt x="52515" y="35979"/>
                    <a:pt x="52515" y="36247"/>
                  </a:cubicBezTo>
                  <a:cubicBezTo>
                    <a:pt x="52449" y="35712"/>
                    <a:pt x="52292" y="35178"/>
                    <a:pt x="52047" y="34666"/>
                  </a:cubicBezTo>
                  <a:cubicBezTo>
                    <a:pt x="51935" y="34599"/>
                    <a:pt x="51824" y="34532"/>
                    <a:pt x="51891" y="34488"/>
                  </a:cubicBezTo>
                  <a:lnTo>
                    <a:pt x="51913" y="34466"/>
                  </a:lnTo>
                  <a:cubicBezTo>
                    <a:pt x="51779" y="34221"/>
                    <a:pt x="51623" y="33976"/>
                    <a:pt x="51422" y="33753"/>
                  </a:cubicBezTo>
                  <a:cubicBezTo>
                    <a:pt x="49749" y="31772"/>
                    <a:pt x="46759" y="31505"/>
                    <a:pt x="44773" y="33197"/>
                  </a:cubicBezTo>
                  <a:cubicBezTo>
                    <a:pt x="43992" y="33776"/>
                    <a:pt x="41827" y="36202"/>
                    <a:pt x="44014" y="39764"/>
                  </a:cubicBezTo>
                  <a:cubicBezTo>
                    <a:pt x="44349" y="40343"/>
                    <a:pt x="45264" y="41478"/>
                    <a:pt x="46625" y="43059"/>
                  </a:cubicBezTo>
                  <a:close/>
                  <a:moveTo>
                    <a:pt x="152971" y="139206"/>
                  </a:moveTo>
                  <a:cubicBezTo>
                    <a:pt x="152235" y="136602"/>
                    <a:pt x="149490" y="135066"/>
                    <a:pt x="146880" y="135823"/>
                  </a:cubicBezTo>
                  <a:cubicBezTo>
                    <a:pt x="138021" y="138027"/>
                    <a:pt x="121799" y="141722"/>
                    <a:pt x="103413" y="146352"/>
                  </a:cubicBezTo>
                  <a:cubicBezTo>
                    <a:pt x="94130" y="148690"/>
                    <a:pt x="84290" y="151228"/>
                    <a:pt x="74561" y="153944"/>
                  </a:cubicBezTo>
                  <a:cubicBezTo>
                    <a:pt x="61999" y="157461"/>
                    <a:pt x="49659" y="161268"/>
                    <a:pt x="38793" y="164651"/>
                  </a:cubicBezTo>
                  <a:cubicBezTo>
                    <a:pt x="20495" y="170350"/>
                    <a:pt x="6460" y="175114"/>
                    <a:pt x="2890" y="176762"/>
                  </a:cubicBezTo>
                  <a:cubicBezTo>
                    <a:pt x="480" y="177786"/>
                    <a:pt x="-636" y="180546"/>
                    <a:pt x="369" y="182950"/>
                  </a:cubicBezTo>
                  <a:cubicBezTo>
                    <a:pt x="1395" y="185332"/>
                    <a:pt x="4162" y="186468"/>
                    <a:pt x="6572" y="185444"/>
                  </a:cubicBezTo>
                  <a:cubicBezTo>
                    <a:pt x="11101" y="183685"/>
                    <a:pt x="32634" y="178565"/>
                    <a:pt x="57915" y="172020"/>
                  </a:cubicBezTo>
                  <a:cubicBezTo>
                    <a:pt x="69094" y="169148"/>
                    <a:pt x="80988" y="166009"/>
                    <a:pt x="92479" y="162759"/>
                  </a:cubicBezTo>
                  <a:cubicBezTo>
                    <a:pt x="100423" y="160511"/>
                    <a:pt x="108143" y="158151"/>
                    <a:pt x="115351" y="155969"/>
                  </a:cubicBezTo>
                  <a:cubicBezTo>
                    <a:pt x="129899" y="151539"/>
                    <a:pt x="142239" y="147621"/>
                    <a:pt x="149580" y="145284"/>
                  </a:cubicBezTo>
                  <a:cubicBezTo>
                    <a:pt x="152190" y="144549"/>
                    <a:pt x="153708" y="141833"/>
                    <a:pt x="152971" y="139206"/>
                  </a:cubicBezTo>
                  <a:close/>
                  <a:moveTo>
                    <a:pt x="158037" y="144327"/>
                  </a:moveTo>
                  <a:cubicBezTo>
                    <a:pt x="155359" y="143837"/>
                    <a:pt x="152793" y="145618"/>
                    <a:pt x="152302" y="148289"/>
                  </a:cubicBezTo>
                  <a:cubicBezTo>
                    <a:pt x="149981" y="159197"/>
                    <a:pt x="146567" y="180390"/>
                    <a:pt x="143243" y="203142"/>
                  </a:cubicBezTo>
                  <a:cubicBezTo>
                    <a:pt x="142194" y="210354"/>
                    <a:pt x="141234" y="217723"/>
                    <a:pt x="140275" y="224958"/>
                  </a:cubicBezTo>
                  <a:cubicBezTo>
                    <a:pt x="138713" y="236534"/>
                    <a:pt x="137218" y="247754"/>
                    <a:pt x="135455" y="257415"/>
                  </a:cubicBezTo>
                  <a:cubicBezTo>
                    <a:pt x="133402" y="268568"/>
                    <a:pt x="131327" y="277584"/>
                    <a:pt x="128516" y="282237"/>
                  </a:cubicBezTo>
                  <a:cubicBezTo>
                    <a:pt x="127110" y="284441"/>
                    <a:pt x="127735" y="287357"/>
                    <a:pt x="129921" y="288760"/>
                  </a:cubicBezTo>
                  <a:cubicBezTo>
                    <a:pt x="132130" y="290184"/>
                    <a:pt x="135054" y="289561"/>
                    <a:pt x="136459" y="287357"/>
                  </a:cubicBezTo>
                  <a:cubicBezTo>
                    <a:pt x="142283" y="278965"/>
                    <a:pt x="147973" y="257015"/>
                    <a:pt x="152347" y="232371"/>
                  </a:cubicBezTo>
                  <a:cubicBezTo>
                    <a:pt x="153306" y="226962"/>
                    <a:pt x="154176" y="221441"/>
                    <a:pt x="154957" y="215875"/>
                  </a:cubicBezTo>
                  <a:cubicBezTo>
                    <a:pt x="155738" y="210332"/>
                    <a:pt x="156408" y="204789"/>
                    <a:pt x="156988" y="199335"/>
                  </a:cubicBezTo>
                  <a:cubicBezTo>
                    <a:pt x="159197" y="178810"/>
                    <a:pt x="160536" y="160088"/>
                    <a:pt x="162031" y="150048"/>
                  </a:cubicBezTo>
                  <a:cubicBezTo>
                    <a:pt x="162499" y="147376"/>
                    <a:pt x="160736" y="144816"/>
                    <a:pt x="158037" y="144327"/>
                  </a:cubicBezTo>
                  <a:close/>
                  <a:moveTo>
                    <a:pt x="245439" y="209820"/>
                  </a:moveTo>
                  <a:cubicBezTo>
                    <a:pt x="239414" y="203988"/>
                    <a:pt x="233479" y="198111"/>
                    <a:pt x="227432" y="192323"/>
                  </a:cubicBezTo>
                  <a:cubicBezTo>
                    <a:pt x="223393" y="188471"/>
                    <a:pt x="219310" y="184642"/>
                    <a:pt x="215204" y="180858"/>
                  </a:cubicBezTo>
                  <a:cubicBezTo>
                    <a:pt x="209045" y="175203"/>
                    <a:pt x="202798" y="169616"/>
                    <a:pt x="196528" y="164073"/>
                  </a:cubicBezTo>
                  <a:cubicBezTo>
                    <a:pt x="187111" y="155725"/>
                    <a:pt x="177583" y="147532"/>
                    <a:pt x="168100" y="139273"/>
                  </a:cubicBezTo>
                  <a:cubicBezTo>
                    <a:pt x="166092" y="137425"/>
                    <a:pt x="162968" y="137537"/>
                    <a:pt x="161116" y="139518"/>
                  </a:cubicBezTo>
                  <a:cubicBezTo>
                    <a:pt x="159264" y="141522"/>
                    <a:pt x="159375" y="144638"/>
                    <a:pt x="161361" y="146486"/>
                  </a:cubicBezTo>
                  <a:cubicBezTo>
                    <a:pt x="170287" y="155346"/>
                    <a:pt x="179123" y="164251"/>
                    <a:pt x="188071" y="173066"/>
                  </a:cubicBezTo>
                  <a:cubicBezTo>
                    <a:pt x="194051" y="178943"/>
                    <a:pt x="200031" y="184798"/>
                    <a:pt x="206122" y="190564"/>
                  </a:cubicBezTo>
                  <a:cubicBezTo>
                    <a:pt x="210161" y="194393"/>
                    <a:pt x="214267" y="198200"/>
                    <a:pt x="218395" y="201962"/>
                  </a:cubicBezTo>
                  <a:cubicBezTo>
                    <a:pt x="224598" y="207594"/>
                    <a:pt x="230890" y="213115"/>
                    <a:pt x="237161" y="218680"/>
                  </a:cubicBezTo>
                  <a:lnTo>
                    <a:pt x="268065" y="246507"/>
                  </a:lnTo>
                  <a:cubicBezTo>
                    <a:pt x="269939" y="248310"/>
                    <a:pt x="272929" y="248266"/>
                    <a:pt x="274759" y="246396"/>
                  </a:cubicBezTo>
                  <a:cubicBezTo>
                    <a:pt x="276566" y="244504"/>
                    <a:pt x="276500" y="241521"/>
                    <a:pt x="274625" y="239717"/>
                  </a:cubicBezTo>
                  <a:lnTo>
                    <a:pt x="245439" y="209820"/>
                  </a:lnTo>
                  <a:close/>
                  <a:moveTo>
                    <a:pt x="309658" y="117056"/>
                  </a:moveTo>
                  <a:lnTo>
                    <a:pt x="297586" y="118681"/>
                  </a:lnTo>
                  <a:lnTo>
                    <a:pt x="266548" y="121931"/>
                  </a:lnTo>
                  <a:cubicBezTo>
                    <a:pt x="257354" y="122822"/>
                    <a:pt x="248117" y="123490"/>
                    <a:pt x="238901" y="124336"/>
                  </a:cubicBezTo>
                  <a:cubicBezTo>
                    <a:pt x="232765" y="124914"/>
                    <a:pt x="226606" y="125582"/>
                    <a:pt x="220470" y="126272"/>
                  </a:cubicBezTo>
                  <a:cubicBezTo>
                    <a:pt x="205051" y="128009"/>
                    <a:pt x="189700" y="130012"/>
                    <a:pt x="174325" y="132038"/>
                  </a:cubicBezTo>
                  <a:cubicBezTo>
                    <a:pt x="171603" y="132328"/>
                    <a:pt x="169640" y="134732"/>
                    <a:pt x="169907" y="137425"/>
                  </a:cubicBezTo>
                  <a:cubicBezTo>
                    <a:pt x="170175" y="140141"/>
                    <a:pt x="172585" y="142123"/>
                    <a:pt x="175307" y="141856"/>
                  </a:cubicBezTo>
                  <a:cubicBezTo>
                    <a:pt x="186419" y="141143"/>
                    <a:pt x="197532" y="140609"/>
                    <a:pt x="208644" y="139941"/>
                  </a:cubicBezTo>
                  <a:cubicBezTo>
                    <a:pt x="216074" y="139496"/>
                    <a:pt x="223505" y="139051"/>
                    <a:pt x="230913" y="138450"/>
                  </a:cubicBezTo>
                  <a:cubicBezTo>
                    <a:pt x="237116" y="137937"/>
                    <a:pt x="243297" y="137336"/>
                    <a:pt x="249455" y="136646"/>
                  </a:cubicBezTo>
                  <a:cubicBezTo>
                    <a:pt x="255659" y="135934"/>
                    <a:pt x="261817" y="135088"/>
                    <a:pt x="267976" y="134242"/>
                  </a:cubicBezTo>
                  <a:cubicBezTo>
                    <a:pt x="272171" y="133641"/>
                    <a:pt x="276343" y="132995"/>
                    <a:pt x="280516" y="132305"/>
                  </a:cubicBezTo>
                  <a:cubicBezTo>
                    <a:pt x="286764" y="131281"/>
                    <a:pt x="292967" y="130146"/>
                    <a:pt x="299192" y="128944"/>
                  </a:cubicBezTo>
                  <a:lnTo>
                    <a:pt x="311733" y="126250"/>
                  </a:lnTo>
                  <a:cubicBezTo>
                    <a:pt x="314276" y="125671"/>
                    <a:pt x="315883" y="123156"/>
                    <a:pt x="315303" y="120618"/>
                  </a:cubicBezTo>
                  <a:cubicBezTo>
                    <a:pt x="314745" y="118080"/>
                    <a:pt x="312201" y="116477"/>
                    <a:pt x="309658" y="11705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35"/>
            <p:cNvSpPr/>
            <p:nvPr/>
          </p:nvSpPr>
          <p:spPr>
            <a:xfrm>
              <a:off x="6821455" y="915405"/>
              <a:ext cx="20974" cy="18956"/>
            </a:xfrm>
            <a:custGeom>
              <a:rect b="b" l="l" r="r" t="t"/>
              <a:pathLst>
                <a:path extrusionOk="0" h="37911" w="41949">
                  <a:moveTo>
                    <a:pt x="20975" y="0"/>
                  </a:moveTo>
                  <a:cubicBezTo>
                    <a:pt x="32556" y="0"/>
                    <a:pt x="41950" y="8504"/>
                    <a:pt x="41950" y="18967"/>
                  </a:cubicBezTo>
                  <a:cubicBezTo>
                    <a:pt x="41950" y="29430"/>
                    <a:pt x="32556" y="37911"/>
                    <a:pt x="20975" y="37911"/>
                  </a:cubicBezTo>
                  <a:cubicBezTo>
                    <a:pt x="9394" y="37911"/>
                    <a:pt x="0" y="29430"/>
                    <a:pt x="0" y="18967"/>
                  </a:cubicBezTo>
                  <a:cubicBezTo>
                    <a:pt x="0" y="8504"/>
                    <a:pt x="9394" y="0"/>
                    <a:pt x="20975" y="0"/>
                  </a:cubicBezTo>
                  <a:lnTo>
                    <a:pt x="209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35"/>
            <p:cNvSpPr/>
            <p:nvPr/>
          </p:nvSpPr>
          <p:spPr>
            <a:xfrm>
              <a:off x="7150335" y="1133001"/>
              <a:ext cx="165582" cy="151660"/>
            </a:xfrm>
            <a:custGeom>
              <a:rect b="b" l="l" r="r" t="t"/>
              <a:pathLst>
                <a:path extrusionOk="0" h="303320" w="331164">
                  <a:moveTo>
                    <a:pt x="146422" y="54897"/>
                  </a:moveTo>
                  <a:cubicBezTo>
                    <a:pt x="148140" y="31500"/>
                    <a:pt x="153116" y="9951"/>
                    <a:pt x="165032" y="3829"/>
                  </a:cubicBezTo>
                  <a:cubicBezTo>
                    <a:pt x="194285" y="-11198"/>
                    <a:pt x="273186" y="20703"/>
                    <a:pt x="279255" y="52648"/>
                  </a:cubicBezTo>
                  <a:cubicBezTo>
                    <a:pt x="280460" y="59015"/>
                    <a:pt x="274993" y="68165"/>
                    <a:pt x="266023" y="78338"/>
                  </a:cubicBezTo>
                  <a:cubicBezTo>
                    <a:pt x="278429" y="73663"/>
                    <a:pt x="289475" y="71771"/>
                    <a:pt x="296927" y="74910"/>
                  </a:cubicBezTo>
                  <a:cubicBezTo>
                    <a:pt x="327386" y="87822"/>
                    <a:pt x="344143" y="164468"/>
                    <a:pt x="318795" y="187398"/>
                  </a:cubicBezTo>
                  <a:cubicBezTo>
                    <a:pt x="314845" y="190960"/>
                    <a:pt x="307058" y="192496"/>
                    <a:pt x="296994" y="192652"/>
                  </a:cubicBezTo>
                  <a:cubicBezTo>
                    <a:pt x="305585" y="198773"/>
                    <a:pt x="311342" y="205185"/>
                    <a:pt x="312190" y="211552"/>
                  </a:cubicBezTo>
                  <a:cubicBezTo>
                    <a:pt x="316206" y="241716"/>
                    <a:pt x="253438" y="295322"/>
                    <a:pt x="218629" y="288154"/>
                  </a:cubicBezTo>
                  <a:cubicBezTo>
                    <a:pt x="214501" y="287308"/>
                    <a:pt x="210284" y="284080"/>
                    <a:pt x="206089" y="279205"/>
                  </a:cubicBezTo>
                  <a:cubicBezTo>
                    <a:pt x="205174" y="284213"/>
                    <a:pt x="203366" y="288332"/>
                    <a:pt x="200399" y="291159"/>
                  </a:cubicBezTo>
                  <a:cubicBezTo>
                    <a:pt x="177282" y="313198"/>
                    <a:pt x="91553" y="303781"/>
                    <a:pt x="75420" y="274997"/>
                  </a:cubicBezTo>
                  <a:cubicBezTo>
                    <a:pt x="70266" y="265803"/>
                    <a:pt x="79280" y="245233"/>
                    <a:pt x="92111" y="223684"/>
                  </a:cubicBezTo>
                  <a:cubicBezTo>
                    <a:pt x="73881" y="235750"/>
                    <a:pt x="55829" y="244120"/>
                    <a:pt x="44226" y="240581"/>
                  </a:cubicBezTo>
                  <a:cubicBezTo>
                    <a:pt x="12406" y="230808"/>
                    <a:pt x="-13968" y="156499"/>
                    <a:pt x="8212" y="131210"/>
                  </a:cubicBezTo>
                  <a:cubicBezTo>
                    <a:pt x="13902" y="124731"/>
                    <a:pt x="30748" y="122683"/>
                    <a:pt x="51165" y="122906"/>
                  </a:cubicBezTo>
                  <a:cubicBezTo>
                    <a:pt x="37509" y="116294"/>
                    <a:pt x="27424" y="108814"/>
                    <a:pt x="25527" y="100711"/>
                  </a:cubicBezTo>
                  <a:cubicBezTo>
                    <a:pt x="18520" y="71014"/>
                    <a:pt x="75733" y="12533"/>
                    <a:pt x="111122" y="16852"/>
                  </a:cubicBezTo>
                  <a:cubicBezTo>
                    <a:pt x="121810" y="18165"/>
                    <a:pt x="134596" y="34683"/>
                    <a:pt x="146422" y="54897"/>
                  </a:cubicBezTo>
                  <a:lnTo>
                    <a:pt x="146422" y="54897"/>
                  </a:lnTo>
                  <a:close/>
                  <a:moveTo>
                    <a:pt x="156173" y="148329"/>
                  </a:moveTo>
                  <a:lnTo>
                    <a:pt x="156262" y="161396"/>
                  </a:lnTo>
                  <a:lnTo>
                    <a:pt x="162845" y="164090"/>
                  </a:lnTo>
                  <a:lnTo>
                    <a:pt x="173020" y="159615"/>
                  </a:lnTo>
                  <a:lnTo>
                    <a:pt x="174470" y="147772"/>
                  </a:lnTo>
                  <a:lnTo>
                    <a:pt x="167486" y="142162"/>
                  </a:lnTo>
                  <a:lnTo>
                    <a:pt x="156173" y="148329"/>
                  </a:lnTo>
                  <a:lnTo>
                    <a:pt x="156173" y="14832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35"/>
            <p:cNvSpPr/>
            <p:nvPr/>
          </p:nvSpPr>
          <p:spPr>
            <a:xfrm>
              <a:off x="7173770" y="1159749"/>
              <a:ext cx="127231" cy="116250"/>
            </a:xfrm>
            <a:custGeom>
              <a:rect b="b" l="l" r="r" t="t"/>
              <a:pathLst>
                <a:path extrusionOk="0" h="232500" w="254462">
                  <a:moveTo>
                    <a:pt x="220670" y="28339"/>
                  </a:moveTo>
                  <a:cubicBezTo>
                    <a:pt x="221139" y="28361"/>
                    <a:pt x="221607" y="28317"/>
                    <a:pt x="222076" y="28206"/>
                  </a:cubicBezTo>
                  <a:cubicBezTo>
                    <a:pt x="222299" y="28784"/>
                    <a:pt x="221161" y="28450"/>
                    <a:pt x="220670" y="28339"/>
                  </a:cubicBezTo>
                  <a:close/>
                  <a:moveTo>
                    <a:pt x="136213" y="87087"/>
                  </a:moveTo>
                  <a:cubicBezTo>
                    <a:pt x="143777" y="79786"/>
                    <a:pt x="152033" y="73575"/>
                    <a:pt x="160557" y="67609"/>
                  </a:cubicBezTo>
                  <a:cubicBezTo>
                    <a:pt x="165712" y="64024"/>
                    <a:pt x="171000" y="60641"/>
                    <a:pt x="176288" y="57168"/>
                  </a:cubicBezTo>
                  <a:cubicBezTo>
                    <a:pt x="184209" y="51981"/>
                    <a:pt x="192176" y="46683"/>
                    <a:pt x="200365" y="41540"/>
                  </a:cubicBezTo>
                  <a:lnTo>
                    <a:pt x="217747" y="30565"/>
                  </a:lnTo>
                  <a:cubicBezTo>
                    <a:pt x="217836" y="30499"/>
                    <a:pt x="219376" y="29052"/>
                    <a:pt x="220603" y="28317"/>
                  </a:cubicBezTo>
                  <a:lnTo>
                    <a:pt x="220670" y="28339"/>
                  </a:lnTo>
                  <a:lnTo>
                    <a:pt x="220625" y="28317"/>
                  </a:lnTo>
                  <a:cubicBezTo>
                    <a:pt x="221295" y="27916"/>
                    <a:pt x="221875" y="27738"/>
                    <a:pt x="222076" y="28183"/>
                  </a:cubicBezTo>
                  <a:lnTo>
                    <a:pt x="222076" y="28206"/>
                  </a:lnTo>
                  <a:cubicBezTo>
                    <a:pt x="222232" y="28183"/>
                    <a:pt x="222388" y="28139"/>
                    <a:pt x="222544" y="28072"/>
                  </a:cubicBezTo>
                  <a:cubicBezTo>
                    <a:pt x="225021" y="27226"/>
                    <a:pt x="226315" y="24532"/>
                    <a:pt x="225467" y="22084"/>
                  </a:cubicBezTo>
                  <a:cubicBezTo>
                    <a:pt x="225222" y="21260"/>
                    <a:pt x="222991" y="17943"/>
                    <a:pt x="218751" y="19279"/>
                  </a:cubicBezTo>
                  <a:cubicBezTo>
                    <a:pt x="217189" y="19791"/>
                    <a:pt x="213306" y="21572"/>
                    <a:pt x="213150" y="21661"/>
                  </a:cubicBezTo>
                  <a:cubicBezTo>
                    <a:pt x="210540" y="22840"/>
                    <a:pt x="207973" y="24109"/>
                    <a:pt x="205430" y="25401"/>
                  </a:cubicBezTo>
                  <a:cubicBezTo>
                    <a:pt x="201659" y="27315"/>
                    <a:pt x="197977" y="29341"/>
                    <a:pt x="194273" y="31344"/>
                  </a:cubicBezTo>
                  <a:cubicBezTo>
                    <a:pt x="187110" y="35307"/>
                    <a:pt x="179992" y="39158"/>
                    <a:pt x="173142" y="43388"/>
                  </a:cubicBezTo>
                  <a:cubicBezTo>
                    <a:pt x="168478" y="46260"/>
                    <a:pt x="163926" y="49287"/>
                    <a:pt x="159553" y="52493"/>
                  </a:cubicBezTo>
                  <a:cubicBezTo>
                    <a:pt x="148396" y="60663"/>
                    <a:pt x="138221" y="69857"/>
                    <a:pt x="129050" y="80320"/>
                  </a:cubicBezTo>
                  <a:cubicBezTo>
                    <a:pt x="127176" y="82279"/>
                    <a:pt x="127243" y="85418"/>
                    <a:pt x="129229" y="87288"/>
                  </a:cubicBezTo>
                  <a:cubicBezTo>
                    <a:pt x="131215" y="89135"/>
                    <a:pt x="134339" y="89069"/>
                    <a:pt x="136213" y="87087"/>
                  </a:cubicBezTo>
                  <a:close/>
                  <a:moveTo>
                    <a:pt x="97454" y="44011"/>
                  </a:moveTo>
                  <a:cubicBezTo>
                    <a:pt x="97990" y="49310"/>
                    <a:pt x="98793" y="54541"/>
                    <a:pt x="99663" y="59483"/>
                  </a:cubicBezTo>
                  <a:cubicBezTo>
                    <a:pt x="101270" y="68788"/>
                    <a:pt x="103233" y="76981"/>
                    <a:pt x="104751" y="82568"/>
                  </a:cubicBezTo>
                  <a:cubicBezTo>
                    <a:pt x="105309" y="85240"/>
                    <a:pt x="107919" y="86954"/>
                    <a:pt x="110597" y="86397"/>
                  </a:cubicBezTo>
                  <a:cubicBezTo>
                    <a:pt x="113252" y="85841"/>
                    <a:pt x="114970" y="83236"/>
                    <a:pt x="114413" y="80587"/>
                  </a:cubicBezTo>
                  <a:cubicBezTo>
                    <a:pt x="113609" y="75022"/>
                    <a:pt x="113051" y="66918"/>
                    <a:pt x="112203" y="57836"/>
                  </a:cubicBezTo>
                  <a:cubicBezTo>
                    <a:pt x="111757" y="52938"/>
                    <a:pt x="111311" y="47751"/>
                    <a:pt x="110708" y="42564"/>
                  </a:cubicBezTo>
                  <a:cubicBezTo>
                    <a:pt x="109928" y="36108"/>
                    <a:pt x="108946" y="29630"/>
                    <a:pt x="108165" y="23575"/>
                  </a:cubicBezTo>
                  <a:cubicBezTo>
                    <a:pt x="107228" y="16385"/>
                    <a:pt x="106313" y="9840"/>
                    <a:pt x="105933" y="4675"/>
                  </a:cubicBezTo>
                  <a:cubicBezTo>
                    <a:pt x="105889" y="2070"/>
                    <a:pt x="103747" y="-22"/>
                    <a:pt x="101136" y="0"/>
                  </a:cubicBezTo>
                  <a:cubicBezTo>
                    <a:pt x="98525" y="45"/>
                    <a:pt x="96428" y="2182"/>
                    <a:pt x="96472" y="4786"/>
                  </a:cubicBezTo>
                  <a:cubicBezTo>
                    <a:pt x="96205" y="10174"/>
                    <a:pt x="96071" y="17008"/>
                    <a:pt x="96294" y="24510"/>
                  </a:cubicBezTo>
                  <a:cubicBezTo>
                    <a:pt x="96472" y="30743"/>
                    <a:pt x="96762" y="37422"/>
                    <a:pt x="97454" y="44011"/>
                  </a:cubicBezTo>
                  <a:close/>
                  <a:moveTo>
                    <a:pt x="44638" y="82279"/>
                  </a:moveTo>
                  <a:cubicBezTo>
                    <a:pt x="39238" y="81010"/>
                    <a:pt x="33883" y="79630"/>
                    <a:pt x="28483" y="78316"/>
                  </a:cubicBezTo>
                  <a:cubicBezTo>
                    <a:pt x="20405" y="76335"/>
                    <a:pt x="12350" y="74287"/>
                    <a:pt x="4183" y="72573"/>
                  </a:cubicBezTo>
                  <a:cubicBezTo>
                    <a:pt x="1483" y="72150"/>
                    <a:pt x="-346" y="69634"/>
                    <a:pt x="55" y="66941"/>
                  </a:cubicBezTo>
                  <a:cubicBezTo>
                    <a:pt x="479" y="64269"/>
                    <a:pt x="3001" y="62422"/>
                    <a:pt x="5701" y="62845"/>
                  </a:cubicBezTo>
                  <a:cubicBezTo>
                    <a:pt x="15809" y="63891"/>
                    <a:pt x="25827" y="65115"/>
                    <a:pt x="35779" y="66874"/>
                  </a:cubicBezTo>
                  <a:cubicBezTo>
                    <a:pt x="39773" y="67564"/>
                    <a:pt x="43745" y="68343"/>
                    <a:pt x="47672" y="69278"/>
                  </a:cubicBezTo>
                  <a:cubicBezTo>
                    <a:pt x="53563" y="70658"/>
                    <a:pt x="59387" y="72373"/>
                    <a:pt x="65211" y="74020"/>
                  </a:cubicBezTo>
                  <a:lnTo>
                    <a:pt x="85070" y="80342"/>
                  </a:lnTo>
                  <a:lnTo>
                    <a:pt x="90537" y="82301"/>
                  </a:lnTo>
                  <a:cubicBezTo>
                    <a:pt x="90715" y="82368"/>
                    <a:pt x="93058" y="83281"/>
                    <a:pt x="93929" y="83748"/>
                  </a:cubicBezTo>
                  <a:cubicBezTo>
                    <a:pt x="99061" y="86464"/>
                    <a:pt x="95803" y="91673"/>
                    <a:pt x="94665" y="92274"/>
                  </a:cubicBezTo>
                  <a:cubicBezTo>
                    <a:pt x="93170" y="93165"/>
                    <a:pt x="91385" y="93143"/>
                    <a:pt x="89957" y="92386"/>
                  </a:cubicBezTo>
                  <a:lnTo>
                    <a:pt x="89979" y="92363"/>
                  </a:lnTo>
                  <a:cubicBezTo>
                    <a:pt x="90068" y="92096"/>
                    <a:pt x="89689" y="91940"/>
                    <a:pt x="89198" y="91851"/>
                  </a:cubicBezTo>
                  <a:cubicBezTo>
                    <a:pt x="88953" y="91673"/>
                    <a:pt x="88752" y="91451"/>
                    <a:pt x="88551" y="91228"/>
                  </a:cubicBezTo>
                  <a:lnTo>
                    <a:pt x="88707" y="91495"/>
                  </a:lnTo>
                  <a:lnTo>
                    <a:pt x="88908" y="91807"/>
                  </a:lnTo>
                  <a:cubicBezTo>
                    <a:pt x="88306" y="91718"/>
                    <a:pt x="87681" y="91718"/>
                    <a:pt x="87614" y="91696"/>
                  </a:cubicBezTo>
                  <a:lnTo>
                    <a:pt x="82169" y="90427"/>
                  </a:lnTo>
                  <a:lnTo>
                    <a:pt x="62087" y="86086"/>
                  </a:lnTo>
                  <a:cubicBezTo>
                    <a:pt x="56286" y="84750"/>
                    <a:pt x="50439" y="83615"/>
                    <a:pt x="44638" y="82279"/>
                  </a:cubicBezTo>
                  <a:close/>
                  <a:moveTo>
                    <a:pt x="87480" y="88445"/>
                  </a:moveTo>
                  <a:cubicBezTo>
                    <a:pt x="87525" y="89225"/>
                    <a:pt x="87748" y="89981"/>
                    <a:pt x="88172" y="90672"/>
                  </a:cubicBezTo>
                  <a:lnTo>
                    <a:pt x="88283" y="90850"/>
                  </a:lnTo>
                  <a:cubicBezTo>
                    <a:pt x="87658" y="90026"/>
                    <a:pt x="87502" y="89202"/>
                    <a:pt x="87480" y="88445"/>
                  </a:cubicBezTo>
                  <a:close/>
                  <a:moveTo>
                    <a:pt x="88908" y="91807"/>
                  </a:moveTo>
                  <a:cubicBezTo>
                    <a:pt x="89265" y="92363"/>
                    <a:pt x="89734" y="92942"/>
                    <a:pt x="89957" y="92386"/>
                  </a:cubicBezTo>
                  <a:cubicBezTo>
                    <a:pt x="89689" y="92230"/>
                    <a:pt x="89421" y="92052"/>
                    <a:pt x="89198" y="91851"/>
                  </a:cubicBezTo>
                  <a:cubicBezTo>
                    <a:pt x="89109" y="91829"/>
                    <a:pt x="88997" y="91829"/>
                    <a:pt x="88908" y="91807"/>
                  </a:cubicBezTo>
                  <a:close/>
                  <a:moveTo>
                    <a:pt x="115640" y="101557"/>
                  </a:moveTo>
                  <a:cubicBezTo>
                    <a:pt x="114569" y="100912"/>
                    <a:pt x="113230" y="100823"/>
                    <a:pt x="111690" y="101290"/>
                  </a:cubicBezTo>
                  <a:cubicBezTo>
                    <a:pt x="111132" y="101446"/>
                    <a:pt x="110418" y="101914"/>
                    <a:pt x="109615" y="102626"/>
                  </a:cubicBezTo>
                  <a:cubicBezTo>
                    <a:pt x="109013" y="103205"/>
                    <a:pt x="108031" y="104674"/>
                    <a:pt x="107451" y="105275"/>
                  </a:cubicBezTo>
                  <a:lnTo>
                    <a:pt x="103033" y="109972"/>
                  </a:lnTo>
                  <a:lnTo>
                    <a:pt x="89265" y="123864"/>
                  </a:lnTo>
                  <a:cubicBezTo>
                    <a:pt x="85137" y="127937"/>
                    <a:pt x="80228" y="132278"/>
                    <a:pt x="75252" y="136998"/>
                  </a:cubicBezTo>
                  <a:cubicBezTo>
                    <a:pt x="70990" y="141050"/>
                    <a:pt x="66639" y="145324"/>
                    <a:pt x="62310" y="149509"/>
                  </a:cubicBezTo>
                  <a:cubicBezTo>
                    <a:pt x="55393" y="156232"/>
                    <a:pt x="48721" y="162844"/>
                    <a:pt x="42808" y="168253"/>
                  </a:cubicBezTo>
                  <a:cubicBezTo>
                    <a:pt x="40733" y="169990"/>
                    <a:pt x="40443" y="173084"/>
                    <a:pt x="42183" y="175177"/>
                  </a:cubicBezTo>
                  <a:cubicBezTo>
                    <a:pt x="43924" y="177269"/>
                    <a:pt x="47048" y="177558"/>
                    <a:pt x="49123" y="175822"/>
                  </a:cubicBezTo>
                  <a:cubicBezTo>
                    <a:pt x="54791" y="171592"/>
                    <a:pt x="61239" y="166673"/>
                    <a:pt x="67732" y="161330"/>
                  </a:cubicBezTo>
                  <a:cubicBezTo>
                    <a:pt x="71749" y="158035"/>
                    <a:pt x="75810" y="154607"/>
                    <a:pt x="79670" y="151112"/>
                  </a:cubicBezTo>
                  <a:cubicBezTo>
                    <a:pt x="82995" y="148106"/>
                    <a:pt x="86163" y="145057"/>
                    <a:pt x="89154" y="142051"/>
                  </a:cubicBezTo>
                  <a:cubicBezTo>
                    <a:pt x="92434" y="138757"/>
                    <a:pt x="95446" y="135462"/>
                    <a:pt x="98168" y="132456"/>
                  </a:cubicBezTo>
                  <a:cubicBezTo>
                    <a:pt x="99976" y="130408"/>
                    <a:pt x="101761" y="128383"/>
                    <a:pt x="103501" y="126290"/>
                  </a:cubicBezTo>
                  <a:cubicBezTo>
                    <a:pt x="106090" y="123196"/>
                    <a:pt x="108566" y="120035"/>
                    <a:pt x="111043" y="116873"/>
                  </a:cubicBezTo>
                  <a:lnTo>
                    <a:pt x="115015" y="111597"/>
                  </a:lnTo>
                  <a:cubicBezTo>
                    <a:pt x="115260" y="111286"/>
                    <a:pt x="115751" y="110507"/>
                    <a:pt x="116108" y="109928"/>
                  </a:cubicBezTo>
                  <a:cubicBezTo>
                    <a:pt x="117536" y="108993"/>
                    <a:pt x="118429" y="107323"/>
                    <a:pt x="118228" y="105498"/>
                  </a:cubicBezTo>
                  <a:cubicBezTo>
                    <a:pt x="118117" y="103027"/>
                    <a:pt x="116577" y="102114"/>
                    <a:pt x="115640" y="101557"/>
                  </a:cubicBezTo>
                  <a:close/>
                  <a:moveTo>
                    <a:pt x="123963" y="114180"/>
                  </a:moveTo>
                  <a:cubicBezTo>
                    <a:pt x="123427" y="114692"/>
                    <a:pt x="124186" y="114981"/>
                    <a:pt x="125145" y="115115"/>
                  </a:cubicBezTo>
                  <a:lnTo>
                    <a:pt x="125056" y="114848"/>
                  </a:lnTo>
                  <a:cubicBezTo>
                    <a:pt x="124654" y="114692"/>
                    <a:pt x="124297" y="114469"/>
                    <a:pt x="123963" y="114180"/>
                  </a:cubicBezTo>
                  <a:close/>
                  <a:moveTo>
                    <a:pt x="247491" y="131121"/>
                  </a:moveTo>
                  <a:cubicBezTo>
                    <a:pt x="247312" y="130698"/>
                    <a:pt x="246866" y="131143"/>
                    <a:pt x="246398" y="131744"/>
                  </a:cubicBezTo>
                  <a:lnTo>
                    <a:pt x="246554" y="131766"/>
                  </a:lnTo>
                  <a:cubicBezTo>
                    <a:pt x="246844" y="131522"/>
                    <a:pt x="247156" y="131299"/>
                    <a:pt x="247491" y="131121"/>
                  </a:cubicBezTo>
                  <a:close/>
                  <a:moveTo>
                    <a:pt x="251820" y="131032"/>
                  </a:moveTo>
                  <a:cubicBezTo>
                    <a:pt x="250392" y="130342"/>
                    <a:pt x="248785" y="130408"/>
                    <a:pt x="247491" y="131121"/>
                  </a:cubicBezTo>
                  <a:cubicBezTo>
                    <a:pt x="247513" y="131165"/>
                    <a:pt x="247513" y="131210"/>
                    <a:pt x="247536" y="131277"/>
                  </a:cubicBezTo>
                  <a:cubicBezTo>
                    <a:pt x="247625" y="131766"/>
                    <a:pt x="247178" y="131856"/>
                    <a:pt x="246554" y="131766"/>
                  </a:cubicBezTo>
                  <a:cubicBezTo>
                    <a:pt x="246308" y="132011"/>
                    <a:pt x="246063" y="132256"/>
                    <a:pt x="245862" y="132546"/>
                  </a:cubicBezTo>
                  <a:cubicBezTo>
                    <a:pt x="246018" y="132301"/>
                    <a:pt x="246219" y="132011"/>
                    <a:pt x="246398" y="131744"/>
                  </a:cubicBezTo>
                  <a:cubicBezTo>
                    <a:pt x="245237" y="131566"/>
                    <a:pt x="243564" y="130854"/>
                    <a:pt x="243162" y="130809"/>
                  </a:cubicBezTo>
                  <a:cubicBezTo>
                    <a:pt x="239391" y="130386"/>
                    <a:pt x="235642" y="129785"/>
                    <a:pt x="231916" y="129095"/>
                  </a:cubicBezTo>
                  <a:cubicBezTo>
                    <a:pt x="228145" y="128405"/>
                    <a:pt x="224419" y="127581"/>
                    <a:pt x="220737" y="126669"/>
                  </a:cubicBezTo>
                  <a:cubicBezTo>
                    <a:pt x="210606" y="124353"/>
                    <a:pt x="200677" y="121415"/>
                    <a:pt x="190725" y="118588"/>
                  </a:cubicBezTo>
                  <a:cubicBezTo>
                    <a:pt x="184076" y="116673"/>
                    <a:pt x="177404" y="114848"/>
                    <a:pt x="170777" y="112889"/>
                  </a:cubicBezTo>
                  <a:cubicBezTo>
                    <a:pt x="159620" y="109616"/>
                    <a:pt x="148530" y="106277"/>
                    <a:pt x="137552" y="102626"/>
                  </a:cubicBezTo>
                  <a:cubicBezTo>
                    <a:pt x="134986" y="101646"/>
                    <a:pt x="132152" y="102938"/>
                    <a:pt x="131170" y="105476"/>
                  </a:cubicBezTo>
                  <a:cubicBezTo>
                    <a:pt x="130858" y="106299"/>
                    <a:pt x="131125" y="107078"/>
                    <a:pt x="131259" y="107902"/>
                  </a:cubicBezTo>
                  <a:cubicBezTo>
                    <a:pt x="131237" y="107880"/>
                    <a:pt x="131215" y="107835"/>
                    <a:pt x="131192" y="107813"/>
                  </a:cubicBezTo>
                  <a:cubicBezTo>
                    <a:pt x="129541" y="106099"/>
                    <a:pt x="127778" y="105676"/>
                    <a:pt x="126529" y="105854"/>
                  </a:cubicBezTo>
                  <a:cubicBezTo>
                    <a:pt x="123918" y="106077"/>
                    <a:pt x="122021" y="108392"/>
                    <a:pt x="122245" y="110974"/>
                  </a:cubicBezTo>
                  <a:cubicBezTo>
                    <a:pt x="122378" y="112288"/>
                    <a:pt x="123026" y="113423"/>
                    <a:pt x="123963" y="114180"/>
                  </a:cubicBezTo>
                  <a:lnTo>
                    <a:pt x="124052" y="114113"/>
                  </a:lnTo>
                  <a:cubicBezTo>
                    <a:pt x="124431" y="113801"/>
                    <a:pt x="124766" y="114180"/>
                    <a:pt x="125056" y="114848"/>
                  </a:cubicBezTo>
                  <a:cubicBezTo>
                    <a:pt x="125480" y="115048"/>
                    <a:pt x="125949" y="115182"/>
                    <a:pt x="126417" y="115226"/>
                  </a:cubicBezTo>
                  <a:cubicBezTo>
                    <a:pt x="126016" y="115226"/>
                    <a:pt x="125569" y="115182"/>
                    <a:pt x="125145" y="115115"/>
                  </a:cubicBezTo>
                  <a:cubicBezTo>
                    <a:pt x="125726" y="116673"/>
                    <a:pt x="126083" y="119300"/>
                    <a:pt x="126194" y="119567"/>
                  </a:cubicBezTo>
                  <a:cubicBezTo>
                    <a:pt x="127689" y="123196"/>
                    <a:pt x="128983" y="126869"/>
                    <a:pt x="130211" y="130587"/>
                  </a:cubicBezTo>
                  <a:cubicBezTo>
                    <a:pt x="131460" y="134349"/>
                    <a:pt x="132598" y="138155"/>
                    <a:pt x="133691" y="141940"/>
                  </a:cubicBezTo>
                  <a:cubicBezTo>
                    <a:pt x="134718" y="145413"/>
                    <a:pt x="135655" y="148886"/>
                    <a:pt x="136570" y="152358"/>
                  </a:cubicBezTo>
                  <a:cubicBezTo>
                    <a:pt x="138444" y="159393"/>
                    <a:pt x="140029" y="166450"/>
                    <a:pt x="141724" y="173485"/>
                  </a:cubicBezTo>
                  <a:cubicBezTo>
                    <a:pt x="143420" y="180586"/>
                    <a:pt x="145272" y="187665"/>
                    <a:pt x="146990" y="194767"/>
                  </a:cubicBezTo>
                  <a:cubicBezTo>
                    <a:pt x="148709" y="201401"/>
                    <a:pt x="150828" y="208079"/>
                    <a:pt x="152413" y="214824"/>
                  </a:cubicBezTo>
                  <a:cubicBezTo>
                    <a:pt x="153417" y="219076"/>
                    <a:pt x="154242" y="223328"/>
                    <a:pt x="154488" y="227647"/>
                  </a:cubicBezTo>
                  <a:cubicBezTo>
                    <a:pt x="154532" y="230363"/>
                    <a:pt x="156786" y="232545"/>
                    <a:pt x="159508" y="232500"/>
                  </a:cubicBezTo>
                  <a:cubicBezTo>
                    <a:pt x="162231" y="232478"/>
                    <a:pt x="164395" y="230229"/>
                    <a:pt x="164373" y="227513"/>
                  </a:cubicBezTo>
                  <a:cubicBezTo>
                    <a:pt x="164507" y="222571"/>
                    <a:pt x="164038" y="217652"/>
                    <a:pt x="163279" y="212710"/>
                  </a:cubicBezTo>
                  <a:cubicBezTo>
                    <a:pt x="162208" y="205786"/>
                    <a:pt x="160512" y="198907"/>
                    <a:pt x="159263" y="192073"/>
                  </a:cubicBezTo>
                  <a:cubicBezTo>
                    <a:pt x="157366" y="183013"/>
                    <a:pt x="155648" y="173930"/>
                    <a:pt x="153372" y="164981"/>
                  </a:cubicBezTo>
                  <a:cubicBezTo>
                    <a:pt x="151096" y="155942"/>
                    <a:pt x="148240" y="147060"/>
                    <a:pt x="145094" y="138222"/>
                  </a:cubicBezTo>
                  <a:cubicBezTo>
                    <a:pt x="143688" y="134371"/>
                    <a:pt x="142215" y="130520"/>
                    <a:pt x="140631" y="126713"/>
                  </a:cubicBezTo>
                  <a:cubicBezTo>
                    <a:pt x="139024" y="122884"/>
                    <a:pt x="137306" y="119100"/>
                    <a:pt x="135432" y="115360"/>
                  </a:cubicBezTo>
                  <a:cubicBezTo>
                    <a:pt x="135253" y="115026"/>
                    <a:pt x="134361" y="113067"/>
                    <a:pt x="133312" y="111130"/>
                  </a:cubicBezTo>
                  <a:cubicBezTo>
                    <a:pt x="133602" y="111308"/>
                    <a:pt x="133714" y="111686"/>
                    <a:pt x="134048" y="111820"/>
                  </a:cubicBezTo>
                  <a:cubicBezTo>
                    <a:pt x="147593" y="117519"/>
                    <a:pt x="161204" y="123129"/>
                    <a:pt x="175217" y="127759"/>
                  </a:cubicBezTo>
                  <a:cubicBezTo>
                    <a:pt x="180840" y="129629"/>
                    <a:pt x="186508" y="131321"/>
                    <a:pt x="192242" y="132813"/>
                  </a:cubicBezTo>
                  <a:cubicBezTo>
                    <a:pt x="200811" y="135039"/>
                    <a:pt x="209535" y="136797"/>
                    <a:pt x="218305" y="138356"/>
                  </a:cubicBezTo>
                  <a:cubicBezTo>
                    <a:pt x="222277" y="139024"/>
                    <a:pt x="226293" y="139603"/>
                    <a:pt x="230309" y="140025"/>
                  </a:cubicBezTo>
                  <a:cubicBezTo>
                    <a:pt x="234371" y="140448"/>
                    <a:pt x="238409" y="140738"/>
                    <a:pt x="242470" y="140849"/>
                  </a:cubicBezTo>
                  <a:cubicBezTo>
                    <a:pt x="243519" y="140871"/>
                    <a:pt x="247357" y="141183"/>
                    <a:pt x="249521" y="140627"/>
                  </a:cubicBezTo>
                  <a:cubicBezTo>
                    <a:pt x="251842" y="140025"/>
                    <a:pt x="253359" y="138779"/>
                    <a:pt x="253984" y="137354"/>
                  </a:cubicBezTo>
                  <a:cubicBezTo>
                    <a:pt x="255122" y="135017"/>
                    <a:pt x="254163" y="132189"/>
                    <a:pt x="251820" y="13103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35"/>
            <p:cNvSpPr/>
            <p:nvPr/>
          </p:nvSpPr>
          <p:spPr>
            <a:xfrm>
              <a:off x="7153888" y="1139009"/>
              <a:ext cx="157710" cy="144759"/>
            </a:xfrm>
            <a:custGeom>
              <a:rect b="b" l="l" r="r" t="t"/>
              <a:pathLst>
                <a:path extrusionOk="0" h="289518" w="315421">
                  <a:moveTo>
                    <a:pt x="155827" y="128209"/>
                  </a:moveTo>
                  <a:cubicBezTo>
                    <a:pt x="155783" y="126873"/>
                    <a:pt x="157032" y="122354"/>
                    <a:pt x="159688" y="115809"/>
                  </a:cubicBezTo>
                  <a:cubicBezTo>
                    <a:pt x="163526" y="106237"/>
                    <a:pt x="169974" y="91299"/>
                    <a:pt x="177561" y="75516"/>
                  </a:cubicBezTo>
                  <a:cubicBezTo>
                    <a:pt x="182291" y="65699"/>
                    <a:pt x="187513" y="55614"/>
                    <a:pt x="192489" y="46175"/>
                  </a:cubicBezTo>
                  <a:cubicBezTo>
                    <a:pt x="204047" y="24225"/>
                    <a:pt x="214468" y="5860"/>
                    <a:pt x="215338" y="3344"/>
                  </a:cubicBezTo>
                  <a:cubicBezTo>
                    <a:pt x="216097" y="851"/>
                    <a:pt x="218752" y="-552"/>
                    <a:pt x="221229" y="205"/>
                  </a:cubicBezTo>
                  <a:cubicBezTo>
                    <a:pt x="223728" y="962"/>
                    <a:pt x="225134" y="3611"/>
                    <a:pt x="224375" y="6104"/>
                  </a:cubicBezTo>
                  <a:cubicBezTo>
                    <a:pt x="223616" y="8932"/>
                    <a:pt x="213486" y="31572"/>
                    <a:pt x="201503" y="56794"/>
                  </a:cubicBezTo>
                  <a:cubicBezTo>
                    <a:pt x="198625" y="62894"/>
                    <a:pt x="195590" y="69127"/>
                    <a:pt x="192533" y="75249"/>
                  </a:cubicBezTo>
                  <a:cubicBezTo>
                    <a:pt x="189387" y="81527"/>
                    <a:pt x="186174" y="87693"/>
                    <a:pt x="183162" y="93481"/>
                  </a:cubicBezTo>
                  <a:cubicBezTo>
                    <a:pt x="176958" y="105413"/>
                    <a:pt x="171514" y="115809"/>
                    <a:pt x="168323" y="122532"/>
                  </a:cubicBezTo>
                  <a:cubicBezTo>
                    <a:pt x="167029" y="125315"/>
                    <a:pt x="164597" y="128165"/>
                    <a:pt x="165690" y="128543"/>
                  </a:cubicBezTo>
                  <a:cubicBezTo>
                    <a:pt x="165512" y="131103"/>
                    <a:pt x="163369" y="133129"/>
                    <a:pt x="160759" y="133129"/>
                  </a:cubicBezTo>
                  <a:cubicBezTo>
                    <a:pt x="158037" y="133129"/>
                    <a:pt x="155827" y="130925"/>
                    <a:pt x="155827" y="128209"/>
                  </a:cubicBezTo>
                  <a:close/>
                  <a:moveTo>
                    <a:pt x="165690" y="128209"/>
                  </a:moveTo>
                  <a:cubicBezTo>
                    <a:pt x="165690" y="128320"/>
                    <a:pt x="165690" y="128432"/>
                    <a:pt x="165690" y="128543"/>
                  </a:cubicBezTo>
                  <a:lnTo>
                    <a:pt x="165712" y="128543"/>
                  </a:lnTo>
                  <a:cubicBezTo>
                    <a:pt x="165869" y="128588"/>
                    <a:pt x="165690" y="128276"/>
                    <a:pt x="165690" y="128209"/>
                  </a:cubicBezTo>
                  <a:close/>
                  <a:moveTo>
                    <a:pt x="52158" y="34777"/>
                  </a:moveTo>
                  <a:lnTo>
                    <a:pt x="52493" y="35134"/>
                  </a:lnTo>
                  <a:cubicBezTo>
                    <a:pt x="52471" y="34599"/>
                    <a:pt x="52337" y="34154"/>
                    <a:pt x="51913" y="34443"/>
                  </a:cubicBezTo>
                  <a:lnTo>
                    <a:pt x="52047" y="34666"/>
                  </a:lnTo>
                  <a:cubicBezTo>
                    <a:pt x="52091" y="34711"/>
                    <a:pt x="52136" y="34755"/>
                    <a:pt x="52158" y="34777"/>
                  </a:cubicBezTo>
                  <a:close/>
                  <a:moveTo>
                    <a:pt x="46625" y="43059"/>
                  </a:moveTo>
                  <a:cubicBezTo>
                    <a:pt x="50663" y="47734"/>
                    <a:pt x="59544" y="57306"/>
                    <a:pt x="70456" y="68481"/>
                  </a:cubicBezTo>
                  <a:cubicBezTo>
                    <a:pt x="75231" y="73357"/>
                    <a:pt x="80363" y="78566"/>
                    <a:pt x="85674" y="83753"/>
                  </a:cubicBezTo>
                  <a:cubicBezTo>
                    <a:pt x="89087" y="87092"/>
                    <a:pt x="92591" y="90409"/>
                    <a:pt x="96116" y="93637"/>
                  </a:cubicBezTo>
                  <a:cubicBezTo>
                    <a:pt x="101561" y="98668"/>
                    <a:pt x="107050" y="103499"/>
                    <a:pt x="112204" y="107996"/>
                  </a:cubicBezTo>
                  <a:cubicBezTo>
                    <a:pt x="122603" y="117034"/>
                    <a:pt x="131751" y="124514"/>
                    <a:pt x="137285" y="128766"/>
                  </a:cubicBezTo>
                  <a:cubicBezTo>
                    <a:pt x="139382" y="130502"/>
                    <a:pt x="142484" y="130213"/>
                    <a:pt x="144224" y="128120"/>
                  </a:cubicBezTo>
                  <a:cubicBezTo>
                    <a:pt x="145965" y="126028"/>
                    <a:pt x="145675" y="122911"/>
                    <a:pt x="143600" y="121175"/>
                  </a:cubicBezTo>
                  <a:cubicBezTo>
                    <a:pt x="138200" y="116366"/>
                    <a:pt x="129297" y="107506"/>
                    <a:pt x="118943" y="97355"/>
                  </a:cubicBezTo>
                  <a:cubicBezTo>
                    <a:pt x="113699" y="92234"/>
                    <a:pt x="108166" y="86758"/>
                    <a:pt x="102453" y="81349"/>
                  </a:cubicBezTo>
                  <a:cubicBezTo>
                    <a:pt x="96853" y="76006"/>
                    <a:pt x="91096" y="70730"/>
                    <a:pt x="85607" y="65721"/>
                  </a:cubicBezTo>
                  <a:cubicBezTo>
                    <a:pt x="75655" y="56594"/>
                    <a:pt x="66506" y="48379"/>
                    <a:pt x="60169" y="42480"/>
                  </a:cubicBezTo>
                  <a:cubicBezTo>
                    <a:pt x="56577" y="39118"/>
                    <a:pt x="53877" y="36603"/>
                    <a:pt x="52493" y="35134"/>
                  </a:cubicBezTo>
                  <a:cubicBezTo>
                    <a:pt x="52538" y="35534"/>
                    <a:pt x="52515" y="35979"/>
                    <a:pt x="52515" y="36247"/>
                  </a:cubicBezTo>
                  <a:cubicBezTo>
                    <a:pt x="52448" y="35712"/>
                    <a:pt x="52292" y="35178"/>
                    <a:pt x="52047" y="34666"/>
                  </a:cubicBezTo>
                  <a:cubicBezTo>
                    <a:pt x="51935" y="34599"/>
                    <a:pt x="51824" y="34532"/>
                    <a:pt x="51891" y="34488"/>
                  </a:cubicBezTo>
                  <a:lnTo>
                    <a:pt x="51913" y="34443"/>
                  </a:lnTo>
                  <a:cubicBezTo>
                    <a:pt x="51779" y="34199"/>
                    <a:pt x="51623" y="33976"/>
                    <a:pt x="51422" y="33753"/>
                  </a:cubicBezTo>
                  <a:cubicBezTo>
                    <a:pt x="49749" y="31772"/>
                    <a:pt x="46758" y="31505"/>
                    <a:pt x="44773" y="33197"/>
                  </a:cubicBezTo>
                  <a:cubicBezTo>
                    <a:pt x="43992" y="33776"/>
                    <a:pt x="41827" y="36202"/>
                    <a:pt x="44014" y="39764"/>
                  </a:cubicBezTo>
                  <a:cubicBezTo>
                    <a:pt x="44349" y="40343"/>
                    <a:pt x="45264" y="41478"/>
                    <a:pt x="46625" y="43059"/>
                  </a:cubicBezTo>
                  <a:close/>
                  <a:moveTo>
                    <a:pt x="152971" y="139206"/>
                  </a:moveTo>
                  <a:cubicBezTo>
                    <a:pt x="152235" y="136602"/>
                    <a:pt x="149490" y="135066"/>
                    <a:pt x="146880" y="135823"/>
                  </a:cubicBezTo>
                  <a:cubicBezTo>
                    <a:pt x="138021" y="138027"/>
                    <a:pt x="121799" y="141722"/>
                    <a:pt x="103413" y="146352"/>
                  </a:cubicBezTo>
                  <a:cubicBezTo>
                    <a:pt x="94130" y="148690"/>
                    <a:pt x="84290" y="151228"/>
                    <a:pt x="74561" y="153944"/>
                  </a:cubicBezTo>
                  <a:cubicBezTo>
                    <a:pt x="61999" y="157461"/>
                    <a:pt x="49659" y="161268"/>
                    <a:pt x="38793" y="164651"/>
                  </a:cubicBezTo>
                  <a:cubicBezTo>
                    <a:pt x="20495" y="170328"/>
                    <a:pt x="6438" y="175114"/>
                    <a:pt x="2890" y="176762"/>
                  </a:cubicBezTo>
                  <a:cubicBezTo>
                    <a:pt x="480" y="177763"/>
                    <a:pt x="-636" y="180546"/>
                    <a:pt x="369" y="182950"/>
                  </a:cubicBezTo>
                  <a:cubicBezTo>
                    <a:pt x="1395" y="185332"/>
                    <a:pt x="4162" y="186468"/>
                    <a:pt x="6572" y="185444"/>
                  </a:cubicBezTo>
                  <a:cubicBezTo>
                    <a:pt x="11101" y="183685"/>
                    <a:pt x="32634" y="178565"/>
                    <a:pt x="57915" y="172020"/>
                  </a:cubicBezTo>
                  <a:cubicBezTo>
                    <a:pt x="69094" y="169148"/>
                    <a:pt x="80988" y="166009"/>
                    <a:pt x="92479" y="162759"/>
                  </a:cubicBezTo>
                  <a:cubicBezTo>
                    <a:pt x="100423" y="160511"/>
                    <a:pt x="108143" y="158151"/>
                    <a:pt x="115351" y="155969"/>
                  </a:cubicBezTo>
                  <a:cubicBezTo>
                    <a:pt x="129899" y="151539"/>
                    <a:pt x="142239" y="147621"/>
                    <a:pt x="149580" y="145284"/>
                  </a:cubicBezTo>
                  <a:cubicBezTo>
                    <a:pt x="152190" y="144549"/>
                    <a:pt x="153708" y="141811"/>
                    <a:pt x="152971" y="139206"/>
                  </a:cubicBezTo>
                  <a:close/>
                  <a:moveTo>
                    <a:pt x="158037" y="144327"/>
                  </a:moveTo>
                  <a:cubicBezTo>
                    <a:pt x="155359" y="143837"/>
                    <a:pt x="152793" y="145618"/>
                    <a:pt x="152302" y="148289"/>
                  </a:cubicBezTo>
                  <a:cubicBezTo>
                    <a:pt x="149981" y="159197"/>
                    <a:pt x="146567" y="180390"/>
                    <a:pt x="143243" y="203142"/>
                  </a:cubicBezTo>
                  <a:cubicBezTo>
                    <a:pt x="142194" y="210354"/>
                    <a:pt x="141234" y="217723"/>
                    <a:pt x="140275" y="224958"/>
                  </a:cubicBezTo>
                  <a:cubicBezTo>
                    <a:pt x="138713" y="236534"/>
                    <a:pt x="137218" y="247754"/>
                    <a:pt x="135455" y="257415"/>
                  </a:cubicBezTo>
                  <a:cubicBezTo>
                    <a:pt x="133402" y="268568"/>
                    <a:pt x="131327" y="277562"/>
                    <a:pt x="128516" y="282237"/>
                  </a:cubicBezTo>
                  <a:cubicBezTo>
                    <a:pt x="127110" y="284441"/>
                    <a:pt x="127735" y="287357"/>
                    <a:pt x="129921" y="288760"/>
                  </a:cubicBezTo>
                  <a:cubicBezTo>
                    <a:pt x="132130" y="290184"/>
                    <a:pt x="135053" y="289539"/>
                    <a:pt x="136459" y="287357"/>
                  </a:cubicBezTo>
                  <a:cubicBezTo>
                    <a:pt x="142283" y="278965"/>
                    <a:pt x="147973" y="257015"/>
                    <a:pt x="152347" y="232371"/>
                  </a:cubicBezTo>
                  <a:cubicBezTo>
                    <a:pt x="153306" y="226962"/>
                    <a:pt x="154176" y="221441"/>
                    <a:pt x="154957" y="215875"/>
                  </a:cubicBezTo>
                  <a:cubicBezTo>
                    <a:pt x="155738" y="210332"/>
                    <a:pt x="156408" y="204789"/>
                    <a:pt x="156988" y="199335"/>
                  </a:cubicBezTo>
                  <a:cubicBezTo>
                    <a:pt x="159197" y="178810"/>
                    <a:pt x="160536" y="160088"/>
                    <a:pt x="162031" y="150048"/>
                  </a:cubicBezTo>
                  <a:cubicBezTo>
                    <a:pt x="162499" y="147376"/>
                    <a:pt x="160736" y="144816"/>
                    <a:pt x="158037" y="144327"/>
                  </a:cubicBezTo>
                  <a:close/>
                  <a:moveTo>
                    <a:pt x="245439" y="209820"/>
                  </a:moveTo>
                  <a:cubicBezTo>
                    <a:pt x="239414" y="203988"/>
                    <a:pt x="233479" y="198088"/>
                    <a:pt x="227432" y="192322"/>
                  </a:cubicBezTo>
                  <a:cubicBezTo>
                    <a:pt x="223393" y="188471"/>
                    <a:pt x="219310" y="184642"/>
                    <a:pt x="215204" y="180858"/>
                  </a:cubicBezTo>
                  <a:cubicBezTo>
                    <a:pt x="209045" y="175203"/>
                    <a:pt x="202798" y="169616"/>
                    <a:pt x="196528" y="164050"/>
                  </a:cubicBezTo>
                  <a:cubicBezTo>
                    <a:pt x="187111" y="155725"/>
                    <a:pt x="177583" y="147532"/>
                    <a:pt x="168100" y="139273"/>
                  </a:cubicBezTo>
                  <a:cubicBezTo>
                    <a:pt x="166092" y="137425"/>
                    <a:pt x="162968" y="137537"/>
                    <a:pt x="161116" y="139518"/>
                  </a:cubicBezTo>
                  <a:cubicBezTo>
                    <a:pt x="159264" y="141522"/>
                    <a:pt x="159375" y="144638"/>
                    <a:pt x="161361" y="146486"/>
                  </a:cubicBezTo>
                  <a:cubicBezTo>
                    <a:pt x="170287" y="155346"/>
                    <a:pt x="179123" y="164251"/>
                    <a:pt x="188071" y="173066"/>
                  </a:cubicBezTo>
                  <a:cubicBezTo>
                    <a:pt x="194051" y="178943"/>
                    <a:pt x="200031" y="184798"/>
                    <a:pt x="206122" y="190564"/>
                  </a:cubicBezTo>
                  <a:cubicBezTo>
                    <a:pt x="210161" y="194393"/>
                    <a:pt x="214267" y="198200"/>
                    <a:pt x="218395" y="201962"/>
                  </a:cubicBezTo>
                  <a:cubicBezTo>
                    <a:pt x="224598" y="207594"/>
                    <a:pt x="230890" y="213115"/>
                    <a:pt x="237161" y="218680"/>
                  </a:cubicBezTo>
                  <a:lnTo>
                    <a:pt x="268065" y="246507"/>
                  </a:lnTo>
                  <a:cubicBezTo>
                    <a:pt x="269939" y="248310"/>
                    <a:pt x="272929" y="248266"/>
                    <a:pt x="274759" y="246396"/>
                  </a:cubicBezTo>
                  <a:cubicBezTo>
                    <a:pt x="276566" y="244504"/>
                    <a:pt x="276500" y="241521"/>
                    <a:pt x="274625" y="239717"/>
                  </a:cubicBezTo>
                  <a:lnTo>
                    <a:pt x="245439" y="209820"/>
                  </a:lnTo>
                  <a:close/>
                  <a:moveTo>
                    <a:pt x="309658" y="117056"/>
                  </a:moveTo>
                  <a:lnTo>
                    <a:pt x="297586" y="118681"/>
                  </a:lnTo>
                  <a:lnTo>
                    <a:pt x="266548" y="121931"/>
                  </a:lnTo>
                  <a:cubicBezTo>
                    <a:pt x="257354" y="122822"/>
                    <a:pt x="248117" y="123467"/>
                    <a:pt x="238901" y="124336"/>
                  </a:cubicBezTo>
                  <a:cubicBezTo>
                    <a:pt x="232765" y="124914"/>
                    <a:pt x="226606" y="125582"/>
                    <a:pt x="220470" y="126272"/>
                  </a:cubicBezTo>
                  <a:cubicBezTo>
                    <a:pt x="205051" y="128009"/>
                    <a:pt x="189700" y="130012"/>
                    <a:pt x="174325" y="132038"/>
                  </a:cubicBezTo>
                  <a:cubicBezTo>
                    <a:pt x="171603" y="132305"/>
                    <a:pt x="169640" y="134732"/>
                    <a:pt x="169907" y="137425"/>
                  </a:cubicBezTo>
                  <a:cubicBezTo>
                    <a:pt x="170175" y="140141"/>
                    <a:pt x="172585" y="142123"/>
                    <a:pt x="175307" y="141833"/>
                  </a:cubicBezTo>
                  <a:cubicBezTo>
                    <a:pt x="186419" y="141143"/>
                    <a:pt x="197532" y="140609"/>
                    <a:pt x="208644" y="139941"/>
                  </a:cubicBezTo>
                  <a:cubicBezTo>
                    <a:pt x="216074" y="139496"/>
                    <a:pt x="223505" y="139051"/>
                    <a:pt x="230913" y="138450"/>
                  </a:cubicBezTo>
                  <a:cubicBezTo>
                    <a:pt x="237116" y="137938"/>
                    <a:pt x="243297" y="137336"/>
                    <a:pt x="249455" y="136624"/>
                  </a:cubicBezTo>
                  <a:cubicBezTo>
                    <a:pt x="255659" y="135934"/>
                    <a:pt x="261817" y="135088"/>
                    <a:pt x="267976" y="134220"/>
                  </a:cubicBezTo>
                  <a:cubicBezTo>
                    <a:pt x="272171" y="133619"/>
                    <a:pt x="276343" y="132995"/>
                    <a:pt x="280516" y="132305"/>
                  </a:cubicBezTo>
                  <a:cubicBezTo>
                    <a:pt x="286764" y="131281"/>
                    <a:pt x="292967" y="130124"/>
                    <a:pt x="299192" y="128944"/>
                  </a:cubicBezTo>
                  <a:lnTo>
                    <a:pt x="311733" y="126250"/>
                  </a:lnTo>
                  <a:cubicBezTo>
                    <a:pt x="314276" y="125671"/>
                    <a:pt x="315883" y="123156"/>
                    <a:pt x="315303" y="120618"/>
                  </a:cubicBezTo>
                  <a:cubicBezTo>
                    <a:pt x="314745" y="118058"/>
                    <a:pt x="312201" y="116477"/>
                    <a:pt x="309658" y="11705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35"/>
            <p:cNvSpPr/>
            <p:nvPr/>
          </p:nvSpPr>
          <p:spPr>
            <a:xfrm>
              <a:off x="7220612" y="1198183"/>
              <a:ext cx="20974" cy="18956"/>
            </a:xfrm>
            <a:custGeom>
              <a:rect b="b" l="l" r="r" t="t"/>
              <a:pathLst>
                <a:path extrusionOk="0" h="37911" w="41949">
                  <a:moveTo>
                    <a:pt x="20975" y="0"/>
                  </a:moveTo>
                  <a:cubicBezTo>
                    <a:pt x="32556" y="0"/>
                    <a:pt x="41950" y="8504"/>
                    <a:pt x="41950" y="18967"/>
                  </a:cubicBezTo>
                  <a:cubicBezTo>
                    <a:pt x="41950" y="29430"/>
                    <a:pt x="32556" y="37911"/>
                    <a:pt x="20975" y="37911"/>
                  </a:cubicBezTo>
                  <a:cubicBezTo>
                    <a:pt x="9394" y="37911"/>
                    <a:pt x="0" y="29430"/>
                    <a:pt x="0" y="18967"/>
                  </a:cubicBezTo>
                  <a:cubicBezTo>
                    <a:pt x="0" y="8504"/>
                    <a:pt x="9394" y="0"/>
                    <a:pt x="20975" y="0"/>
                  </a:cubicBezTo>
                  <a:lnTo>
                    <a:pt x="209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8" name="Google Shape;2648;p35"/>
            <p:cNvSpPr/>
            <p:nvPr/>
          </p:nvSpPr>
          <p:spPr>
            <a:xfrm>
              <a:off x="6768778" y="1206379"/>
              <a:ext cx="145665" cy="141260"/>
            </a:xfrm>
            <a:custGeom>
              <a:rect b="b" l="l" r="r" t="t"/>
              <a:pathLst>
                <a:path extrusionOk="0" h="282521" w="291331">
                  <a:moveTo>
                    <a:pt x="123562" y="72922"/>
                  </a:moveTo>
                  <a:cubicBezTo>
                    <a:pt x="117582" y="41333"/>
                    <a:pt x="118184" y="1819"/>
                    <a:pt x="157858" y="60"/>
                  </a:cubicBezTo>
                  <a:cubicBezTo>
                    <a:pt x="202440" y="-1943"/>
                    <a:pt x="194631" y="46431"/>
                    <a:pt x="177538" y="84031"/>
                  </a:cubicBezTo>
                  <a:cubicBezTo>
                    <a:pt x="196683" y="56872"/>
                    <a:pt x="225044" y="29468"/>
                    <a:pt x="252780" y="50483"/>
                  </a:cubicBezTo>
                  <a:cubicBezTo>
                    <a:pt x="281230" y="72010"/>
                    <a:pt x="253070" y="100193"/>
                    <a:pt x="218997" y="119828"/>
                  </a:cubicBezTo>
                  <a:cubicBezTo>
                    <a:pt x="258849" y="115397"/>
                    <a:pt x="300866" y="122098"/>
                    <a:pt x="289419" y="159431"/>
                  </a:cubicBezTo>
                  <a:cubicBezTo>
                    <a:pt x="279601" y="191554"/>
                    <a:pt x="246711" y="188460"/>
                    <a:pt x="217792" y="178331"/>
                  </a:cubicBezTo>
                  <a:cubicBezTo>
                    <a:pt x="243587" y="198144"/>
                    <a:pt x="266949" y="225392"/>
                    <a:pt x="244412" y="249234"/>
                  </a:cubicBezTo>
                  <a:cubicBezTo>
                    <a:pt x="220604" y="274412"/>
                    <a:pt x="193470" y="247409"/>
                    <a:pt x="175039" y="214595"/>
                  </a:cubicBezTo>
                  <a:cubicBezTo>
                    <a:pt x="184924" y="249746"/>
                    <a:pt x="183429" y="286322"/>
                    <a:pt x="144849" y="282203"/>
                  </a:cubicBezTo>
                  <a:cubicBezTo>
                    <a:pt x="104528" y="277885"/>
                    <a:pt x="107407" y="236523"/>
                    <a:pt x="115819" y="204867"/>
                  </a:cubicBezTo>
                  <a:cubicBezTo>
                    <a:pt x="101761" y="235521"/>
                    <a:pt x="77886" y="269893"/>
                    <a:pt x="45843" y="252885"/>
                  </a:cubicBezTo>
                  <a:cubicBezTo>
                    <a:pt x="9852" y="233785"/>
                    <a:pt x="44237" y="194938"/>
                    <a:pt x="79782" y="169694"/>
                  </a:cubicBezTo>
                  <a:cubicBezTo>
                    <a:pt x="46803" y="178108"/>
                    <a:pt x="4519" y="180134"/>
                    <a:pt x="301" y="137103"/>
                  </a:cubicBezTo>
                  <a:cubicBezTo>
                    <a:pt x="-4295" y="90242"/>
                    <a:pt x="44616" y="94627"/>
                    <a:pt x="84691" y="110077"/>
                  </a:cubicBezTo>
                  <a:cubicBezTo>
                    <a:pt x="56509" y="90910"/>
                    <a:pt x="27747" y="62593"/>
                    <a:pt x="50842" y="36547"/>
                  </a:cubicBezTo>
                  <a:cubicBezTo>
                    <a:pt x="74717" y="9677"/>
                    <a:pt x="103993" y="38974"/>
                    <a:pt x="123562" y="72922"/>
                  </a:cubicBezTo>
                  <a:lnTo>
                    <a:pt x="123562" y="72922"/>
                  </a:lnTo>
                  <a:close/>
                  <a:moveTo>
                    <a:pt x="159241" y="114106"/>
                  </a:moveTo>
                  <a:cubicBezTo>
                    <a:pt x="153395" y="118447"/>
                    <a:pt x="146768" y="116332"/>
                    <a:pt x="141859" y="114129"/>
                  </a:cubicBezTo>
                  <a:cubicBezTo>
                    <a:pt x="146322" y="131715"/>
                    <a:pt x="122513" y="129712"/>
                    <a:pt x="125124" y="133006"/>
                  </a:cubicBezTo>
                  <a:cubicBezTo>
                    <a:pt x="125124" y="133006"/>
                    <a:pt x="123829" y="132428"/>
                    <a:pt x="121553" y="131315"/>
                  </a:cubicBezTo>
                  <a:cubicBezTo>
                    <a:pt x="125681" y="138883"/>
                    <a:pt x="121152" y="147699"/>
                    <a:pt x="119344" y="152396"/>
                  </a:cubicBezTo>
                  <a:cubicBezTo>
                    <a:pt x="126507" y="156092"/>
                    <a:pt x="128426" y="166978"/>
                    <a:pt x="130479" y="164796"/>
                  </a:cubicBezTo>
                  <a:cubicBezTo>
                    <a:pt x="130479" y="164796"/>
                    <a:pt x="130100" y="166265"/>
                    <a:pt x="129319" y="168870"/>
                  </a:cubicBezTo>
                  <a:cubicBezTo>
                    <a:pt x="132108" y="169805"/>
                    <a:pt x="147170" y="157561"/>
                    <a:pt x="156474" y="170896"/>
                  </a:cubicBezTo>
                  <a:cubicBezTo>
                    <a:pt x="156407" y="170695"/>
                    <a:pt x="156363" y="170495"/>
                    <a:pt x="156296" y="170317"/>
                  </a:cubicBezTo>
                  <a:cubicBezTo>
                    <a:pt x="152525" y="156826"/>
                    <a:pt x="163749" y="154288"/>
                    <a:pt x="169840" y="152752"/>
                  </a:cubicBezTo>
                  <a:cubicBezTo>
                    <a:pt x="169461" y="150170"/>
                    <a:pt x="167497" y="145117"/>
                    <a:pt x="167899" y="140130"/>
                  </a:cubicBezTo>
                  <a:cubicBezTo>
                    <a:pt x="156541" y="138461"/>
                    <a:pt x="157099" y="121987"/>
                    <a:pt x="154198" y="124213"/>
                  </a:cubicBezTo>
                  <a:cubicBezTo>
                    <a:pt x="154198" y="124213"/>
                    <a:pt x="156006" y="120273"/>
                    <a:pt x="159241" y="114106"/>
                  </a:cubicBezTo>
                  <a:lnTo>
                    <a:pt x="159241" y="11410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9" name="Google Shape;2649;p35"/>
            <p:cNvSpPr/>
            <p:nvPr/>
          </p:nvSpPr>
          <p:spPr>
            <a:xfrm>
              <a:off x="6824380" y="1258225"/>
              <a:ext cx="35588" cy="36258"/>
            </a:xfrm>
            <a:custGeom>
              <a:rect b="b" l="l" r="r" t="t"/>
              <a:pathLst>
                <a:path extrusionOk="0" h="72516" w="71175">
                  <a:moveTo>
                    <a:pt x="36748" y="17"/>
                  </a:moveTo>
                  <a:cubicBezTo>
                    <a:pt x="56384" y="618"/>
                    <a:pt x="71803" y="17336"/>
                    <a:pt x="71155" y="37349"/>
                  </a:cubicBezTo>
                  <a:cubicBezTo>
                    <a:pt x="70508" y="57340"/>
                    <a:pt x="54063" y="73101"/>
                    <a:pt x="34427" y="72500"/>
                  </a:cubicBezTo>
                  <a:cubicBezTo>
                    <a:pt x="14791" y="71899"/>
                    <a:pt x="-627" y="55159"/>
                    <a:pt x="20" y="35168"/>
                  </a:cubicBezTo>
                  <a:cubicBezTo>
                    <a:pt x="667" y="15155"/>
                    <a:pt x="17112" y="-584"/>
                    <a:pt x="36748" y="17"/>
                  </a:cubicBezTo>
                  <a:lnTo>
                    <a:pt x="36748" y="1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50" name="Google Shape;2650;p35"/>
          <p:cNvGrpSpPr/>
          <p:nvPr/>
        </p:nvGrpSpPr>
        <p:grpSpPr>
          <a:xfrm>
            <a:off x="5892919" y="597209"/>
            <a:ext cx="725001" cy="950297"/>
            <a:chOff x="5892919" y="597209"/>
            <a:chExt cx="725001" cy="950297"/>
          </a:xfrm>
        </p:grpSpPr>
        <p:sp>
          <p:nvSpPr>
            <p:cNvPr id="2651" name="Google Shape;2651;p35"/>
            <p:cNvSpPr/>
            <p:nvPr/>
          </p:nvSpPr>
          <p:spPr>
            <a:xfrm>
              <a:off x="6038378" y="740328"/>
              <a:ext cx="525668" cy="807178"/>
            </a:xfrm>
            <a:custGeom>
              <a:rect b="b" l="l" r="r" t="t"/>
              <a:pathLst>
                <a:path extrusionOk="0" h="1614356" w="1051335">
                  <a:moveTo>
                    <a:pt x="13770" y="838484"/>
                  </a:moveTo>
                  <a:lnTo>
                    <a:pt x="14220" y="838389"/>
                  </a:lnTo>
                  <a:cubicBezTo>
                    <a:pt x="13557" y="839264"/>
                    <a:pt x="12822" y="839855"/>
                    <a:pt x="12443" y="838933"/>
                  </a:cubicBezTo>
                  <a:cubicBezTo>
                    <a:pt x="12680" y="838815"/>
                    <a:pt x="12917" y="838696"/>
                    <a:pt x="13154" y="838555"/>
                  </a:cubicBezTo>
                  <a:cubicBezTo>
                    <a:pt x="13344" y="838531"/>
                    <a:pt x="13581" y="838507"/>
                    <a:pt x="13770" y="838484"/>
                  </a:cubicBezTo>
                  <a:close/>
                  <a:moveTo>
                    <a:pt x="961552" y="949676"/>
                  </a:moveTo>
                  <a:cubicBezTo>
                    <a:pt x="962571" y="949983"/>
                    <a:pt x="963519" y="950480"/>
                    <a:pt x="964372" y="951142"/>
                  </a:cubicBezTo>
                  <a:cubicBezTo>
                    <a:pt x="965248" y="949771"/>
                    <a:pt x="963400" y="949581"/>
                    <a:pt x="961552" y="949676"/>
                  </a:cubicBezTo>
                  <a:close/>
                  <a:moveTo>
                    <a:pt x="1041450" y="963229"/>
                  </a:moveTo>
                  <a:cubicBezTo>
                    <a:pt x="1031285" y="986953"/>
                    <a:pt x="1013585" y="1007436"/>
                    <a:pt x="989820" y="1020398"/>
                  </a:cubicBezTo>
                  <a:cubicBezTo>
                    <a:pt x="970106" y="1031137"/>
                    <a:pt x="941009" y="1037121"/>
                    <a:pt x="917409" y="1030805"/>
                  </a:cubicBezTo>
                  <a:cubicBezTo>
                    <a:pt x="900231" y="1026193"/>
                    <a:pt x="885730" y="1015526"/>
                    <a:pt x="878811" y="996225"/>
                  </a:cubicBezTo>
                  <a:cubicBezTo>
                    <a:pt x="874332" y="983760"/>
                    <a:pt x="876489" y="972099"/>
                    <a:pt x="882649" y="962496"/>
                  </a:cubicBezTo>
                  <a:cubicBezTo>
                    <a:pt x="891132" y="949345"/>
                    <a:pt x="907481" y="940191"/>
                    <a:pt x="923191" y="939103"/>
                  </a:cubicBezTo>
                  <a:cubicBezTo>
                    <a:pt x="927716" y="938796"/>
                    <a:pt x="932550" y="938938"/>
                    <a:pt x="937313" y="939553"/>
                  </a:cubicBezTo>
                  <a:cubicBezTo>
                    <a:pt x="942051" y="940144"/>
                    <a:pt x="946743" y="941185"/>
                    <a:pt x="951055" y="942604"/>
                  </a:cubicBezTo>
                  <a:cubicBezTo>
                    <a:pt x="953164" y="943313"/>
                    <a:pt x="956742" y="946885"/>
                    <a:pt x="959680" y="949321"/>
                  </a:cubicBezTo>
                  <a:cubicBezTo>
                    <a:pt x="960320" y="949368"/>
                    <a:pt x="960936" y="949487"/>
                    <a:pt x="961552" y="949676"/>
                  </a:cubicBezTo>
                  <a:lnTo>
                    <a:pt x="961078" y="949700"/>
                  </a:lnTo>
                  <a:lnTo>
                    <a:pt x="960249" y="949794"/>
                  </a:lnTo>
                  <a:cubicBezTo>
                    <a:pt x="962097" y="951261"/>
                    <a:pt x="963613" y="952159"/>
                    <a:pt x="964230" y="951355"/>
                  </a:cubicBezTo>
                  <a:lnTo>
                    <a:pt x="964372" y="951142"/>
                  </a:lnTo>
                  <a:cubicBezTo>
                    <a:pt x="964727" y="951426"/>
                    <a:pt x="965059" y="951757"/>
                    <a:pt x="965391" y="952089"/>
                  </a:cubicBezTo>
                  <a:cubicBezTo>
                    <a:pt x="973186" y="960533"/>
                    <a:pt x="961671" y="966824"/>
                    <a:pt x="960628" y="966966"/>
                  </a:cubicBezTo>
                  <a:cubicBezTo>
                    <a:pt x="960107" y="967037"/>
                    <a:pt x="957240" y="967416"/>
                    <a:pt x="953970" y="965003"/>
                  </a:cubicBezTo>
                  <a:cubicBezTo>
                    <a:pt x="952596" y="964010"/>
                    <a:pt x="948094" y="959823"/>
                    <a:pt x="945748" y="959090"/>
                  </a:cubicBezTo>
                  <a:cubicBezTo>
                    <a:pt x="942454" y="958073"/>
                    <a:pt x="938876" y="957387"/>
                    <a:pt x="935251" y="956985"/>
                  </a:cubicBezTo>
                  <a:cubicBezTo>
                    <a:pt x="931650" y="956583"/>
                    <a:pt x="928001" y="956535"/>
                    <a:pt x="924589" y="956843"/>
                  </a:cubicBezTo>
                  <a:cubicBezTo>
                    <a:pt x="916035" y="957600"/>
                    <a:pt x="907221" y="961975"/>
                    <a:pt x="901368" y="968433"/>
                  </a:cubicBezTo>
                  <a:cubicBezTo>
                    <a:pt x="896274" y="974062"/>
                    <a:pt x="893667" y="981536"/>
                    <a:pt x="896724" y="989626"/>
                  </a:cubicBezTo>
                  <a:cubicBezTo>
                    <a:pt x="902742" y="1005473"/>
                    <a:pt x="916675" y="1011883"/>
                    <a:pt x="931768" y="1013066"/>
                  </a:cubicBezTo>
                  <a:cubicBezTo>
                    <a:pt x="948425" y="1014343"/>
                    <a:pt x="966623" y="1009400"/>
                    <a:pt x="979607" y="1002044"/>
                  </a:cubicBezTo>
                  <a:cubicBezTo>
                    <a:pt x="998871" y="991163"/>
                    <a:pt x="1013040" y="974180"/>
                    <a:pt x="1021097" y="954690"/>
                  </a:cubicBezTo>
                  <a:cubicBezTo>
                    <a:pt x="1029153" y="935177"/>
                    <a:pt x="1031001" y="913085"/>
                    <a:pt x="1025551" y="891892"/>
                  </a:cubicBezTo>
                  <a:cubicBezTo>
                    <a:pt x="1018845" y="865637"/>
                    <a:pt x="1001383" y="848820"/>
                    <a:pt x="979560" y="838531"/>
                  </a:cubicBezTo>
                  <a:cubicBezTo>
                    <a:pt x="944847" y="822187"/>
                    <a:pt x="899354" y="821808"/>
                    <a:pt x="864167" y="828289"/>
                  </a:cubicBezTo>
                  <a:cubicBezTo>
                    <a:pt x="811874" y="837608"/>
                    <a:pt x="763015" y="860197"/>
                    <a:pt x="719394" y="890780"/>
                  </a:cubicBezTo>
                  <a:cubicBezTo>
                    <a:pt x="675417" y="921624"/>
                    <a:pt x="636700" y="960580"/>
                    <a:pt x="605447" y="1002871"/>
                  </a:cubicBezTo>
                  <a:cubicBezTo>
                    <a:pt x="600921" y="1008974"/>
                    <a:pt x="596917" y="1015313"/>
                    <a:pt x="593126" y="1021794"/>
                  </a:cubicBezTo>
                  <a:cubicBezTo>
                    <a:pt x="585472" y="1034850"/>
                    <a:pt x="578435" y="1048238"/>
                    <a:pt x="570545" y="1061176"/>
                  </a:cubicBezTo>
                  <a:cubicBezTo>
                    <a:pt x="578316" y="1097578"/>
                    <a:pt x="585520" y="1134240"/>
                    <a:pt x="591585" y="1170949"/>
                  </a:cubicBezTo>
                  <a:cubicBezTo>
                    <a:pt x="616915" y="1323984"/>
                    <a:pt x="625326" y="1476900"/>
                    <a:pt x="602343" y="1606967"/>
                  </a:cubicBezTo>
                  <a:cubicBezTo>
                    <a:pt x="601513" y="1611792"/>
                    <a:pt x="596893" y="1615057"/>
                    <a:pt x="592059" y="1614229"/>
                  </a:cubicBezTo>
                  <a:cubicBezTo>
                    <a:pt x="587202" y="1613401"/>
                    <a:pt x="583956" y="1608812"/>
                    <a:pt x="584761" y="1603963"/>
                  </a:cubicBezTo>
                  <a:cubicBezTo>
                    <a:pt x="605944" y="1475646"/>
                    <a:pt x="595305" y="1325237"/>
                    <a:pt x="569123" y="1174757"/>
                  </a:cubicBezTo>
                  <a:cubicBezTo>
                    <a:pt x="566517" y="1159761"/>
                    <a:pt x="563555" y="1144789"/>
                    <a:pt x="560640" y="1129817"/>
                  </a:cubicBezTo>
                  <a:cubicBezTo>
                    <a:pt x="544504" y="1104484"/>
                    <a:pt x="527800" y="1081068"/>
                    <a:pt x="510550" y="1059922"/>
                  </a:cubicBezTo>
                  <a:cubicBezTo>
                    <a:pt x="508915" y="1061365"/>
                    <a:pt x="507020" y="1063328"/>
                    <a:pt x="505432" y="1064771"/>
                  </a:cubicBezTo>
                  <a:cubicBezTo>
                    <a:pt x="498513" y="1071063"/>
                    <a:pt x="491808" y="1079081"/>
                    <a:pt x="490812" y="1080287"/>
                  </a:cubicBezTo>
                  <a:cubicBezTo>
                    <a:pt x="480908" y="1092327"/>
                    <a:pt x="472425" y="1105525"/>
                    <a:pt x="464583" y="1119196"/>
                  </a:cubicBezTo>
                  <a:cubicBezTo>
                    <a:pt x="456361" y="1133506"/>
                    <a:pt x="448826" y="1148242"/>
                    <a:pt x="441267" y="1162883"/>
                  </a:cubicBezTo>
                  <a:cubicBezTo>
                    <a:pt x="441196" y="1163167"/>
                    <a:pt x="441315" y="1163286"/>
                    <a:pt x="441220" y="1163593"/>
                  </a:cubicBezTo>
                  <a:cubicBezTo>
                    <a:pt x="440959" y="1164515"/>
                    <a:pt x="440556" y="1165367"/>
                    <a:pt x="440011" y="1166100"/>
                  </a:cubicBezTo>
                  <a:cubicBezTo>
                    <a:pt x="439940" y="1166029"/>
                    <a:pt x="439845" y="1165958"/>
                    <a:pt x="439751" y="1165887"/>
                  </a:cubicBezTo>
                  <a:cubicBezTo>
                    <a:pt x="439727" y="1165864"/>
                    <a:pt x="439680" y="1165958"/>
                    <a:pt x="439656" y="1165935"/>
                  </a:cubicBezTo>
                  <a:cubicBezTo>
                    <a:pt x="439443" y="1166337"/>
                    <a:pt x="439253" y="1166715"/>
                    <a:pt x="439040" y="1167117"/>
                  </a:cubicBezTo>
                  <a:cubicBezTo>
                    <a:pt x="439372" y="1166786"/>
                    <a:pt x="439751" y="1166479"/>
                    <a:pt x="440011" y="1166100"/>
                  </a:cubicBezTo>
                  <a:cubicBezTo>
                    <a:pt x="440959" y="1166904"/>
                    <a:pt x="439940" y="1167543"/>
                    <a:pt x="438566" y="1168016"/>
                  </a:cubicBezTo>
                  <a:cubicBezTo>
                    <a:pt x="438305" y="1168513"/>
                    <a:pt x="438045" y="1169010"/>
                    <a:pt x="437784" y="1169506"/>
                  </a:cubicBezTo>
                  <a:cubicBezTo>
                    <a:pt x="437405" y="1170713"/>
                    <a:pt x="437073" y="1171895"/>
                    <a:pt x="436884" y="1172534"/>
                  </a:cubicBezTo>
                  <a:lnTo>
                    <a:pt x="432571" y="1189635"/>
                  </a:lnTo>
                  <a:cubicBezTo>
                    <a:pt x="430534" y="1199214"/>
                    <a:pt x="428828" y="1208865"/>
                    <a:pt x="427358" y="1218586"/>
                  </a:cubicBezTo>
                  <a:cubicBezTo>
                    <a:pt x="425913" y="1228236"/>
                    <a:pt x="424752" y="1237934"/>
                    <a:pt x="423994" y="1247656"/>
                  </a:cubicBezTo>
                  <a:cubicBezTo>
                    <a:pt x="422122" y="1267950"/>
                    <a:pt x="423401" y="1288859"/>
                    <a:pt x="423994" y="1309815"/>
                  </a:cubicBezTo>
                  <a:cubicBezTo>
                    <a:pt x="424610" y="1331718"/>
                    <a:pt x="424657" y="1353668"/>
                    <a:pt x="421956" y="1374979"/>
                  </a:cubicBezTo>
                  <a:cubicBezTo>
                    <a:pt x="419539" y="1394138"/>
                    <a:pt x="414753" y="1412729"/>
                    <a:pt x="405891" y="1430351"/>
                  </a:cubicBezTo>
                  <a:cubicBezTo>
                    <a:pt x="403830" y="1434821"/>
                    <a:pt x="398522" y="1436784"/>
                    <a:pt x="394068" y="1434727"/>
                  </a:cubicBezTo>
                  <a:cubicBezTo>
                    <a:pt x="389613" y="1432669"/>
                    <a:pt x="387646" y="1427394"/>
                    <a:pt x="389708" y="1422924"/>
                  </a:cubicBezTo>
                  <a:cubicBezTo>
                    <a:pt x="396508" y="1406769"/>
                    <a:pt x="399352" y="1389975"/>
                    <a:pt x="400584" y="1372874"/>
                  </a:cubicBezTo>
                  <a:cubicBezTo>
                    <a:pt x="402076" y="1352391"/>
                    <a:pt x="400702" y="1331481"/>
                    <a:pt x="399968" y="1310572"/>
                  </a:cubicBezTo>
                  <a:cubicBezTo>
                    <a:pt x="399162" y="1288575"/>
                    <a:pt x="399115" y="1266578"/>
                    <a:pt x="401602" y="1245314"/>
                  </a:cubicBezTo>
                  <a:cubicBezTo>
                    <a:pt x="402290" y="1239968"/>
                    <a:pt x="403380" y="1234670"/>
                    <a:pt x="404280" y="1229348"/>
                  </a:cubicBezTo>
                  <a:cubicBezTo>
                    <a:pt x="379045" y="1271687"/>
                    <a:pt x="349522" y="1315090"/>
                    <a:pt x="314715" y="1351823"/>
                  </a:cubicBezTo>
                  <a:cubicBezTo>
                    <a:pt x="281755" y="1386616"/>
                    <a:pt x="244081" y="1415378"/>
                    <a:pt x="201455" y="1432267"/>
                  </a:cubicBezTo>
                  <a:cubicBezTo>
                    <a:pt x="184063" y="1439102"/>
                    <a:pt x="164586" y="1443123"/>
                    <a:pt x="145275" y="1443052"/>
                  </a:cubicBezTo>
                  <a:cubicBezTo>
                    <a:pt x="125395" y="1442981"/>
                    <a:pt x="105705" y="1438558"/>
                    <a:pt x="88526" y="1428766"/>
                  </a:cubicBezTo>
                  <a:cubicBezTo>
                    <a:pt x="62676" y="1413959"/>
                    <a:pt x="43270" y="1385812"/>
                    <a:pt x="35451" y="1354993"/>
                  </a:cubicBezTo>
                  <a:cubicBezTo>
                    <a:pt x="27537" y="1323842"/>
                    <a:pt x="31423" y="1290278"/>
                    <a:pt x="50876" y="1265395"/>
                  </a:cubicBezTo>
                  <a:cubicBezTo>
                    <a:pt x="74002" y="1235900"/>
                    <a:pt x="126011" y="1226439"/>
                    <a:pt x="161719" y="1240985"/>
                  </a:cubicBezTo>
                  <a:cubicBezTo>
                    <a:pt x="187901" y="1251653"/>
                    <a:pt x="205838" y="1274028"/>
                    <a:pt x="199227" y="1308964"/>
                  </a:cubicBezTo>
                  <a:cubicBezTo>
                    <a:pt x="194820" y="1332167"/>
                    <a:pt x="171528" y="1351184"/>
                    <a:pt x="150440" y="1352296"/>
                  </a:cubicBezTo>
                  <a:cubicBezTo>
                    <a:pt x="134873" y="1353100"/>
                    <a:pt x="119969" y="1345579"/>
                    <a:pt x="113974" y="1323842"/>
                  </a:cubicBezTo>
                  <a:cubicBezTo>
                    <a:pt x="112624" y="1319111"/>
                    <a:pt x="115372" y="1314191"/>
                    <a:pt x="120088" y="1312843"/>
                  </a:cubicBezTo>
                  <a:cubicBezTo>
                    <a:pt x="124826" y="1311495"/>
                    <a:pt x="129755" y="1314239"/>
                    <a:pt x="131106" y="1318945"/>
                  </a:cubicBezTo>
                  <a:cubicBezTo>
                    <a:pt x="133072" y="1325616"/>
                    <a:pt x="136271" y="1329968"/>
                    <a:pt x="140441" y="1332191"/>
                  </a:cubicBezTo>
                  <a:cubicBezTo>
                    <a:pt x="145109" y="1334675"/>
                    <a:pt x="150748" y="1334202"/>
                    <a:pt x="156151" y="1332309"/>
                  </a:cubicBezTo>
                  <a:cubicBezTo>
                    <a:pt x="167334" y="1328359"/>
                    <a:pt x="177855" y="1317857"/>
                    <a:pt x="179964" y="1305511"/>
                  </a:cubicBezTo>
                  <a:cubicBezTo>
                    <a:pt x="185082" y="1275755"/>
                    <a:pt x="163994" y="1260192"/>
                    <a:pt x="139043" y="1256360"/>
                  </a:cubicBezTo>
                  <a:cubicBezTo>
                    <a:pt x="113406" y="1252410"/>
                    <a:pt x="83100" y="1259955"/>
                    <a:pt x="68576" y="1279019"/>
                  </a:cubicBezTo>
                  <a:cubicBezTo>
                    <a:pt x="53624" y="1298604"/>
                    <a:pt x="51658" y="1324930"/>
                    <a:pt x="58055" y="1349150"/>
                  </a:cubicBezTo>
                  <a:cubicBezTo>
                    <a:pt x="64524" y="1373678"/>
                    <a:pt x="79712" y="1396314"/>
                    <a:pt x="100397" y="1407951"/>
                  </a:cubicBezTo>
                  <a:cubicBezTo>
                    <a:pt x="113998" y="1415639"/>
                    <a:pt x="129636" y="1418855"/>
                    <a:pt x="145370" y="1418926"/>
                  </a:cubicBezTo>
                  <a:cubicBezTo>
                    <a:pt x="161624" y="1418997"/>
                    <a:pt x="178044" y="1415686"/>
                    <a:pt x="192711" y="1409986"/>
                  </a:cubicBezTo>
                  <a:cubicBezTo>
                    <a:pt x="232400" y="1394682"/>
                    <a:pt x="267325" y="1368025"/>
                    <a:pt x="298271" y="1336094"/>
                  </a:cubicBezTo>
                  <a:cubicBezTo>
                    <a:pt x="345209" y="1287700"/>
                    <a:pt x="382979" y="1227172"/>
                    <a:pt x="413165" y="1173646"/>
                  </a:cubicBezTo>
                  <a:cubicBezTo>
                    <a:pt x="414919" y="1170547"/>
                    <a:pt x="416601" y="1167307"/>
                    <a:pt x="418331" y="1164184"/>
                  </a:cubicBezTo>
                  <a:cubicBezTo>
                    <a:pt x="414777" y="1165627"/>
                    <a:pt x="411294" y="1167259"/>
                    <a:pt x="407550" y="1168229"/>
                  </a:cubicBezTo>
                  <a:cubicBezTo>
                    <a:pt x="399233" y="1170405"/>
                    <a:pt x="390561" y="1171399"/>
                    <a:pt x="382078" y="1171895"/>
                  </a:cubicBezTo>
                  <a:cubicBezTo>
                    <a:pt x="358313" y="1173102"/>
                    <a:pt x="334120" y="1169696"/>
                    <a:pt x="310639" y="1162339"/>
                  </a:cubicBezTo>
                  <a:cubicBezTo>
                    <a:pt x="295617" y="1157632"/>
                    <a:pt x="280879" y="1151317"/>
                    <a:pt x="266757" y="1143725"/>
                  </a:cubicBezTo>
                  <a:cubicBezTo>
                    <a:pt x="252848" y="1136250"/>
                    <a:pt x="239555" y="1127522"/>
                    <a:pt x="227068" y="1118014"/>
                  </a:cubicBezTo>
                  <a:cubicBezTo>
                    <a:pt x="207757" y="1103325"/>
                    <a:pt x="190437" y="1086745"/>
                    <a:pt x="175746" y="1069715"/>
                  </a:cubicBezTo>
                  <a:cubicBezTo>
                    <a:pt x="172429" y="1066096"/>
                    <a:pt x="172666" y="1060466"/>
                    <a:pt x="176291" y="1057155"/>
                  </a:cubicBezTo>
                  <a:cubicBezTo>
                    <a:pt x="179916" y="1053843"/>
                    <a:pt x="185556" y="1054080"/>
                    <a:pt x="188873" y="1057699"/>
                  </a:cubicBezTo>
                  <a:cubicBezTo>
                    <a:pt x="213089" y="1082700"/>
                    <a:pt x="244271" y="1105501"/>
                    <a:pt x="277893" y="1122626"/>
                  </a:cubicBezTo>
                  <a:cubicBezTo>
                    <a:pt x="286968" y="1127262"/>
                    <a:pt x="296257" y="1131307"/>
                    <a:pt x="305640" y="1135020"/>
                  </a:cubicBezTo>
                  <a:cubicBezTo>
                    <a:pt x="293413" y="1123998"/>
                    <a:pt x="282774" y="1111580"/>
                    <a:pt x="273865" y="1097909"/>
                  </a:cubicBezTo>
                  <a:cubicBezTo>
                    <a:pt x="264458" y="1083433"/>
                    <a:pt x="256829" y="1067751"/>
                    <a:pt x="249626" y="1052070"/>
                  </a:cubicBezTo>
                  <a:cubicBezTo>
                    <a:pt x="242280" y="1035016"/>
                    <a:pt x="235978" y="1017844"/>
                    <a:pt x="226926" y="1002327"/>
                  </a:cubicBezTo>
                  <a:cubicBezTo>
                    <a:pt x="221263" y="992653"/>
                    <a:pt x="214652" y="983547"/>
                    <a:pt x="205625" y="975765"/>
                  </a:cubicBezTo>
                  <a:cubicBezTo>
                    <a:pt x="201786" y="972714"/>
                    <a:pt x="201170" y="967108"/>
                    <a:pt x="204227" y="963276"/>
                  </a:cubicBezTo>
                  <a:cubicBezTo>
                    <a:pt x="207307" y="959445"/>
                    <a:pt x="212923" y="958830"/>
                    <a:pt x="216761" y="961905"/>
                  </a:cubicBezTo>
                  <a:cubicBezTo>
                    <a:pt x="228111" y="970325"/>
                    <a:pt x="236878" y="980401"/>
                    <a:pt x="244318" y="991447"/>
                  </a:cubicBezTo>
                  <a:cubicBezTo>
                    <a:pt x="254815" y="1007105"/>
                    <a:pt x="262326" y="1024774"/>
                    <a:pt x="270974" y="1042230"/>
                  </a:cubicBezTo>
                  <a:cubicBezTo>
                    <a:pt x="275168" y="1051052"/>
                    <a:pt x="279670" y="1059804"/>
                    <a:pt x="284362" y="1068437"/>
                  </a:cubicBezTo>
                  <a:cubicBezTo>
                    <a:pt x="288935" y="1076929"/>
                    <a:pt x="293745" y="1085255"/>
                    <a:pt x="299100" y="1093226"/>
                  </a:cubicBezTo>
                  <a:cubicBezTo>
                    <a:pt x="306113" y="1103609"/>
                    <a:pt x="313862" y="1113472"/>
                    <a:pt x="323126" y="1122177"/>
                  </a:cubicBezTo>
                  <a:cubicBezTo>
                    <a:pt x="328718" y="1127499"/>
                    <a:pt x="334760" y="1132608"/>
                    <a:pt x="341229" y="1137054"/>
                  </a:cubicBezTo>
                  <a:cubicBezTo>
                    <a:pt x="347579" y="1141430"/>
                    <a:pt x="354261" y="1145309"/>
                    <a:pt x="361345" y="1148171"/>
                  </a:cubicBezTo>
                  <a:cubicBezTo>
                    <a:pt x="362791" y="1148763"/>
                    <a:pt x="364923" y="1149780"/>
                    <a:pt x="367198" y="1150584"/>
                  </a:cubicBezTo>
                  <a:cubicBezTo>
                    <a:pt x="371961" y="1150986"/>
                    <a:pt x="376723" y="1151270"/>
                    <a:pt x="381486" y="1151246"/>
                  </a:cubicBezTo>
                  <a:cubicBezTo>
                    <a:pt x="387504" y="1151270"/>
                    <a:pt x="393665" y="1150986"/>
                    <a:pt x="399731" y="1150064"/>
                  </a:cubicBezTo>
                  <a:cubicBezTo>
                    <a:pt x="405465" y="1149188"/>
                    <a:pt x="411104" y="1147817"/>
                    <a:pt x="416412" y="1145499"/>
                  </a:cubicBezTo>
                  <a:cubicBezTo>
                    <a:pt x="419018" y="1144340"/>
                    <a:pt x="425487" y="1138143"/>
                    <a:pt x="429064" y="1136156"/>
                  </a:cubicBezTo>
                  <a:cubicBezTo>
                    <a:pt x="431126" y="1134973"/>
                    <a:pt x="432927" y="1134405"/>
                    <a:pt x="434230" y="1134287"/>
                  </a:cubicBezTo>
                  <a:cubicBezTo>
                    <a:pt x="434396" y="1134263"/>
                    <a:pt x="434538" y="1134334"/>
                    <a:pt x="434704" y="1134334"/>
                  </a:cubicBezTo>
                  <a:cubicBezTo>
                    <a:pt x="439182" y="1126103"/>
                    <a:pt x="443637" y="1117848"/>
                    <a:pt x="448423" y="1109806"/>
                  </a:cubicBezTo>
                  <a:cubicBezTo>
                    <a:pt x="457024" y="1095425"/>
                    <a:pt x="466360" y="1081565"/>
                    <a:pt x="477117" y="1068910"/>
                  </a:cubicBezTo>
                  <a:cubicBezTo>
                    <a:pt x="478539" y="1067255"/>
                    <a:pt x="490007" y="1054269"/>
                    <a:pt x="499698" y="1047197"/>
                  </a:cubicBezTo>
                  <a:cubicBezTo>
                    <a:pt x="480505" y="1024798"/>
                    <a:pt x="460910" y="1004385"/>
                    <a:pt x="441030" y="986385"/>
                  </a:cubicBezTo>
                  <a:cubicBezTo>
                    <a:pt x="405133" y="953933"/>
                    <a:pt x="368430" y="928388"/>
                    <a:pt x="332367" y="908118"/>
                  </a:cubicBezTo>
                  <a:cubicBezTo>
                    <a:pt x="283580" y="880704"/>
                    <a:pt x="235930" y="862988"/>
                    <a:pt x="192664" y="852060"/>
                  </a:cubicBezTo>
                  <a:cubicBezTo>
                    <a:pt x="129163" y="835976"/>
                    <a:pt x="75400" y="833990"/>
                    <a:pt x="42914" y="835527"/>
                  </a:cubicBezTo>
                  <a:cubicBezTo>
                    <a:pt x="28958" y="836189"/>
                    <a:pt x="19054" y="837419"/>
                    <a:pt x="14173" y="838436"/>
                  </a:cubicBezTo>
                  <a:cubicBezTo>
                    <a:pt x="14647" y="837798"/>
                    <a:pt x="15121" y="836993"/>
                    <a:pt x="15405" y="836520"/>
                  </a:cubicBezTo>
                  <a:cubicBezTo>
                    <a:pt x="14765" y="837325"/>
                    <a:pt x="14007" y="838034"/>
                    <a:pt x="13107" y="838602"/>
                  </a:cubicBezTo>
                  <a:cubicBezTo>
                    <a:pt x="12656" y="838625"/>
                    <a:pt x="12277" y="838649"/>
                    <a:pt x="12348" y="838838"/>
                  </a:cubicBezTo>
                  <a:lnTo>
                    <a:pt x="12396" y="838980"/>
                  </a:lnTo>
                  <a:cubicBezTo>
                    <a:pt x="11993" y="839170"/>
                    <a:pt x="11567" y="839335"/>
                    <a:pt x="11140" y="839477"/>
                  </a:cubicBezTo>
                  <a:cubicBezTo>
                    <a:pt x="6638" y="840849"/>
                    <a:pt x="1852" y="838318"/>
                    <a:pt x="477" y="833824"/>
                  </a:cubicBezTo>
                  <a:cubicBezTo>
                    <a:pt x="-281" y="831506"/>
                    <a:pt x="-826" y="826988"/>
                    <a:pt x="4506" y="823748"/>
                  </a:cubicBezTo>
                  <a:cubicBezTo>
                    <a:pt x="5240" y="823298"/>
                    <a:pt x="7017" y="822518"/>
                    <a:pt x="9837" y="821832"/>
                  </a:cubicBezTo>
                  <a:cubicBezTo>
                    <a:pt x="14979" y="820555"/>
                    <a:pt x="26020" y="818733"/>
                    <a:pt x="41824" y="817574"/>
                  </a:cubicBezTo>
                  <a:cubicBezTo>
                    <a:pt x="75542" y="815114"/>
                    <a:pt x="131508" y="815493"/>
                    <a:pt x="197829" y="830891"/>
                  </a:cubicBezTo>
                  <a:cubicBezTo>
                    <a:pt x="243086" y="841417"/>
                    <a:pt x="293247" y="858754"/>
                    <a:pt x="344143" y="887161"/>
                  </a:cubicBezTo>
                  <a:cubicBezTo>
                    <a:pt x="381746" y="908141"/>
                    <a:pt x="419729" y="935200"/>
                    <a:pt x="456526" y="969592"/>
                  </a:cubicBezTo>
                  <a:cubicBezTo>
                    <a:pt x="489154" y="1000104"/>
                    <a:pt x="520691" y="1036790"/>
                    <a:pt x="550357" y="1079956"/>
                  </a:cubicBezTo>
                  <a:cubicBezTo>
                    <a:pt x="538818" y="1026264"/>
                    <a:pt x="525857" y="973069"/>
                    <a:pt x="511877" y="921529"/>
                  </a:cubicBezTo>
                  <a:cubicBezTo>
                    <a:pt x="505361" y="897498"/>
                    <a:pt x="498632" y="873987"/>
                    <a:pt x="491808" y="850759"/>
                  </a:cubicBezTo>
                  <a:cubicBezTo>
                    <a:pt x="447807" y="801987"/>
                    <a:pt x="410180" y="748342"/>
                    <a:pt x="364947" y="701344"/>
                  </a:cubicBezTo>
                  <a:cubicBezTo>
                    <a:pt x="345849" y="681499"/>
                    <a:pt x="325448" y="662790"/>
                    <a:pt x="302322" y="646398"/>
                  </a:cubicBezTo>
                  <a:cubicBezTo>
                    <a:pt x="287253" y="635494"/>
                    <a:pt x="266070" y="626151"/>
                    <a:pt x="245313" y="624023"/>
                  </a:cubicBezTo>
                  <a:cubicBezTo>
                    <a:pt x="226334" y="622107"/>
                    <a:pt x="207520" y="626222"/>
                    <a:pt x="195365" y="643016"/>
                  </a:cubicBezTo>
                  <a:cubicBezTo>
                    <a:pt x="185816" y="656120"/>
                    <a:pt x="188209" y="672322"/>
                    <a:pt x="196502" y="684479"/>
                  </a:cubicBezTo>
                  <a:cubicBezTo>
                    <a:pt x="205033" y="696968"/>
                    <a:pt x="219794" y="705720"/>
                    <a:pt x="235764" y="702408"/>
                  </a:cubicBezTo>
                  <a:cubicBezTo>
                    <a:pt x="245479" y="700421"/>
                    <a:pt x="249673" y="692001"/>
                    <a:pt x="248417" y="684645"/>
                  </a:cubicBezTo>
                  <a:cubicBezTo>
                    <a:pt x="247185" y="677431"/>
                    <a:pt x="240527" y="671943"/>
                    <a:pt x="229533" y="674190"/>
                  </a:cubicBezTo>
                  <a:cubicBezTo>
                    <a:pt x="224936" y="675207"/>
                    <a:pt x="220363" y="672298"/>
                    <a:pt x="219368" y="667709"/>
                  </a:cubicBezTo>
                  <a:cubicBezTo>
                    <a:pt x="218349" y="663121"/>
                    <a:pt x="221263" y="658579"/>
                    <a:pt x="225860" y="657562"/>
                  </a:cubicBezTo>
                  <a:cubicBezTo>
                    <a:pt x="249626" y="651933"/>
                    <a:pt x="263203" y="665699"/>
                    <a:pt x="266354" y="681310"/>
                  </a:cubicBezTo>
                  <a:cubicBezTo>
                    <a:pt x="269624" y="697394"/>
                    <a:pt x="261165" y="716340"/>
                    <a:pt x="239958" y="721331"/>
                  </a:cubicBezTo>
                  <a:cubicBezTo>
                    <a:pt x="215837" y="727007"/>
                    <a:pt x="192711" y="715134"/>
                    <a:pt x="179300" y="696471"/>
                  </a:cubicBezTo>
                  <a:cubicBezTo>
                    <a:pt x="165557" y="677384"/>
                    <a:pt x="162382" y="651460"/>
                    <a:pt x="177168" y="630149"/>
                  </a:cubicBezTo>
                  <a:cubicBezTo>
                    <a:pt x="190839" y="610469"/>
                    <a:pt x="210672" y="601741"/>
                    <a:pt x="232139" y="600346"/>
                  </a:cubicBezTo>
                  <a:cubicBezTo>
                    <a:pt x="261639" y="598430"/>
                    <a:pt x="294408" y="611179"/>
                    <a:pt x="316421" y="626814"/>
                  </a:cubicBezTo>
                  <a:cubicBezTo>
                    <a:pt x="340613" y="644364"/>
                    <a:pt x="362104" y="664162"/>
                    <a:pt x="381841" y="685449"/>
                  </a:cubicBezTo>
                  <a:cubicBezTo>
                    <a:pt x="416791" y="723199"/>
                    <a:pt x="446527" y="765325"/>
                    <a:pt x="478396" y="805961"/>
                  </a:cubicBezTo>
                  <a:cubicBezTo>
                    <a:pt x="448565" y="708889"/>
                    <a:pt x="417288" y="621137"/>
                    <a:pt x="389613" y="551361"/>
                  </a:cubicBezTo>
                  <a:cubicBezTo>
                    <a:pt x="374354" y="512546"/>
                    <a:pt x="357625" y="474370"/>
                    <a:pt x="338457" y="437519"/>
                  </a:cubicBezTo>
                  <a:cubicBezTo>
                    <a:pt x="319359" y="400786"/>
                    <a:pt x="297868" y="365354"/>
                    <a:pt x="272941" y="331933"/>
                  </a:cubicBezTo>
                  <a:cubicBezTo>
                    <a:pt x="264387" y="320461"/>
                    <a:pt x="255455" y="309273"/>
                    <a:pt x="246095" y="298464"/>
                  </a:cubicBezTo>
                  <a:cubicBezTo>
                    <a:pt x="236760" y="287654"/>
                    <a:pt x="226997" y="277200"/>
                    <a:pt x="216809" y="267147"/>
                  </a:cubicBezTo>
                  <a:cubicBezTo>
                    <a:pt x="209440" y="259886"/>
                    <a:pt x="190271" y="249431"/>
                    <a:pt x="182925" y="242241"/>
                  </a:cubicBezTo>
                  <a:cubicBezTo>
                    <a:pt x="177499" y="236942"/>
                    <a:pt x="176718" y="231455"/>
                    <a:pt x="177926" y="228002"/>
                  </a:cubicBezTo>
                  <a:cubicBezTo>
                    <a:pt x="178921" y="225163"/>
                    <a:pt x="181338" y="221734"/>
                    <a:pt x="187475" y="220291"/>
                  </a:cubicBezTo>
                  <a:cubicBezTo>
                    <a:pt x="192048" y="219203"/>
                    <a:pt x="196668" y="222041"/>
                    <a:pt x="197758" y="226606"/>
                  </a:cubicBezTo>
                  <a:cubicBezTo>
                    <a:pt x="198208" y="228475"/>
                    <a:pt x="197995" y="230343"/>
                    <a:pt x="197284" y="231975"/>
                  </a:cubicBezTo>
                  <a:cubicBezTo>
                    <a:pt x="205885" y="238906"/>
                    <a:pt x="222401" y="247965"/>
                    <a:pt x="229177" y="254469"/>
                  </a:cubicBezTo>
                  <a:cubicBezTo>
                    <a:pt x="239840" y="264711"/>
                    <a:pt x="250076" y="275378"/>
                    <a:pt x="259885" y="286424"/>
                  </a:cubicBezTo>
                  <a:cubicBezTo>
                    <a:pt x="269671" y="297470"/>
                    <a:pt x="279031" y="308895"/>
                    <a:pt x="288011" y="320626"/>
                  </a:cubicBezTo>
                  <a:cubicBezTo>
                    <a:pt x="313956" y="354592"/>
                    <a:pt x="336442" y="390639"/>
                    <a:pt x="356441" y="428082"/>
                  </a:cubicBezTo>
                  <a:cubicBezTo>
                    <a:pt x="376344" y="465359"/>
                    <a:pt x="393783" y="504008"/>
                    <a:pt x="409753" y="543319"/>
                  </a:cubicBezTo>
                  <a:cubicBezTo>
                    <a:pt x="419658" y="567870"/>
                    <a:pt x="430083" y="594622"/>
                    <a:pt x="440770" y="623195"/>
                  </a:cubicBezTo>
                  <a:cubicBezTo>
                    <a:pt x="440912" y="585918"/>
                    <a:pt x="441883" y="543342"/>
                    <a:pt x="443802" y="497763"/>
                  </a:cubicBezTo>
                  <a:cubicBezTo>
                    <a:pt x="445982" y="445514"/>
                    <a:pt x="449134" y="389480"/>
                    <a:pt x="453683" y="333565"/>
                  </a:cubicBezTo>
                  <a:cubicBezTo>
                    <a:pt x="457285" y="289168"/>
                    <a:pt x="461787" y="244866"/>
                    <a:pt x="466786" y="202575"/>
                  </a:cubicBezTo>
                  <a:cubicBezTo>
                    <a:pt x="475648" y="127571"/>
                    <a:pt x="486429" y="58907"/>
                    <a:pt x="497494" y="7154"/>
                  </a:cubicBezTo>
                  <a:cubicBezTo>
                    <a:pt x="498466" y="2329"/>
                    <a:pt x="503157" y="-793"/>
                    <a:pt x="507967" y="177"/>
                  </a:cubicBezTo>
                  <a:cubicBezTo>
                    <a:pt x="512801" y="1146"/>
                    <a:pt x="515929" y="5830"/>
                    <a:pt x="514957" y="10631"/>
                  </a:cubicBezTo>
                  <a:cubicBezTo>
                    <a:pt x="505314" y="62218"/>
                    <a:pt x="497020" y="130575"/>
                    <a:pt x="489509" y="205058"/>
                  </a:cubicBezTo>
                  <a:cubicBezTo>
                    <a:pt x="485268" y="247231"/>
                    <a:pt x="481382" y="291368"/>
                    <a:pt x="477662" y="335528"/>
                  </a:cubicBezTo>
                  <a:cubicBezTo>
                    <a:pt x="472947" y="391207"/>
                    <a:pt x="468540" y="446909"/>
                    <a:pt x="465246" y="498875"/>
                  </a:cubicBezTo>
                  <a:cubicBezTo>
                    <a:pt x="464440" y="511695"/>
                    <a:pt x="463706" y="524136"/>
                    <a:pt x="462995" y="536436"/>
                  </a:cubicBezTo>
                  <a:cubicBezTo>
                    <a:pt x="468350" y="521416"/>
                    <a:pt x="474108" y="506491"/>
                    <a:pt x="480742" y="491897"/>
                  </a:cubicBezTo>
                  <a:cubicBezTo>
                    <a:pt x="490884" y="469545"/>
                    <a:pt x="502423" y="447832"/>
                    <a:pt x="514649" y="426875"/>
                  </a:cubicBezTo>
                  <a:cubicBezTo>
                    <a:pt x="533107" y="396103"/>
                    <a:pt x="549670" y="376116"/>
                    <a:pt x="565569" y="361664"/>
                  </a:cubicBezTo>
                  <a:cubicBezTo>
                    <a:pt x="568080" y="359370"/>
                    <a:pt x="570545" y="357454"/>
                    <a:pt x="573033" y="355420"/>
                  </a:cubicBezTo>
                  <a:cubicBezTo>
                    <a:pt x="573033" y="351777"/>
                    <a:pt x="573317" y="347662"/>
                    <a:pt x="574194" y="342837"/>
                  </a:cubicBezTo>
                  <a:cubicBezTo>
                    <a:pt x="579051" y="315849"/>
                    <a:pt x="597319" y="271736"/>
                    <a:pt x="600044" y="264332"/>
                  </a:cubicBezTo>
                  <a:cubicBezTo>
                    <a:pt x="604831" y="251678"/>
                    <a:pt x="610091" y="239426"/>
                    <a:pt x="615967" y="227576"/>
                  </a:cubicBezTo>
                  <a:cubicBezTo>
                    <a:pt x="621891" y="215607"/>
                    <a:pt x="628336" y="204017"/>
                    <a:pt x="635160" y="192688"/>
                  </a:cubicBezTo>
                  <a:cubicBezTo>
                    <a:pt x="643311" y="179158"/>
                    <a:pt x="652006" y="166031"/>
                    <a:pt x="660916" y="152951"/>
                  </a:cubicBezTo>
                  <a:cubicBezTo>
                    <a:pt x="673948" y="133745"/>
                    <a:pt x="687548" y="114799"/>
                    <a:pt x="700628" y="95072"/>
                  </a:cubicBezTo>
                  <a:cubicBezTo>
                    <a:pt x="703210" y="90909"/>
                    <a:pt x="708708" y="89632"/>
                    <a:pt x="712878" y="92210"/>
                  </a:cubicBezTo>
                  <a:cubicBezTo>
                    <a:pt x="717048" y="94788"/>
                    <a:pt x="718351" y="100276"/>
                    <a:pt x="715769" y="104439"/>
                  </a:cubicBezTo>
                  <a:cubicBezTo>
                    <a:pt x="695770" y="138594"/>
                    <a:pt x="674919" y="171093"/>
                    <a:pt x="655727" y="204751"/>
                  </a:cubicBezTo>
                  <a:cubicBezTo>
                    <a:pt x="649424" y="215797"/>
                    <a:pt x="643239" y="226914"/>
                    <a:pt x="637363" y="238338"/>
                  </a:cubicBezTo>
                  <a:cubicBezTo>
                    <a:pt x="631629" y="249502"/>
                    <a:pt x="626061" y="260855"/>
                    <a:pt x="621109" y="272682"/>
                  </a:cubicBezTo>
                  <a:cubicBezTo>
                    <a:pt x="618787" y="278146"/>
                    <a:pt x="606323" y="304566"/>
                    <a:pt x="597888" y="328195"/>
                  </a:cubicBezTo>
                  <a:cubicBezTo>
                    <a:pt x="596395" y="332429"/>
                    <a:pt x="595068" y="336450"/>
                    <a:pt x="593907" y="340329"/>
                  </a:cubicBezTo>
                  <a:cubicBezTo>
                    <a:pt x="600400" y="336214"/>
                    <a:pt x="606868" y="332406"/>
                    <a:pt x="613479" y="328692"/>
                  </a:cubicBezTo>
                  <a:cubicBezTo>
                    <a:pt x="641107" y="313152"/>
                    <a:pt x="670630" y="297636"/>
                    <a:pt x="709798" y="248674"/>
                  </a:cubicBezTo>
                  <a:cubicBezTo>
                    <a:pt x="712807" y="244795"/>
                    <a:pt x="718399" y="244062"/>
                    <a:pt x="722308" y="247066"/>
                  </a:cubicBezTo>
                  <a:cubicBezTo>
                    <a:pt x="726194" y="250046"/>
                    <a:pt x="726929" y="255652"/>
                    <a:pt x="723919" y="259531"/>
                  </a:cubicBezTo>
                  <a:cubicBezTo>
                    <a:pt x="691458" y="303076"/>
                    <a:pt x="665039" y="322897"/>
                    <a:pt x="640728" y="338130"/>
                  </a:cubicBezTo>
                  <a:cubicBezTo>
                    <a:pt x="620327" y="350926"/>
                    <a:pt x="601513" y="360221"/>
                    <a:pt x="581539" y="378907"/>
                  </a:cubicBezTo>
                  <a:cubicBezTo>
                    <a:pt x="567133" y="392413"/>
                    <a:pt x="552063" y="410791"/>
                    <a:pt x="535287" y="439128"/>
                  </a:cubicBezTo>
                  <a:cubicBezTo>
                    <a:pt x="523061" y="459185"/>
                    <a:pt x="511616" y="480071"/>
                    <a:pt x="501333" y="501477"/>
                  </a:cubicBezTo>
                  <a:cubicBezTo>
                    <a:pt x="491049" y="522812"/>
                    <a:pt x="481880" y="544667"/>
                    <a:pt x="474487" y="566924"/>
                  </a:cubicBezTo>
                  <a:cubicBezTo>
                    <a:pt x="472283" y="573523"/>
                    <a:pt x="470246" y="580265"/>
                    <a:pt x="468468" y="587077"/>
                  </a:cubicBezTo>
                  <a:cubicBezTo>
                    <a:pt x="466739" y="593818"/>
                    <a:pt x="465246" y="600606"/>
                    <a:pt x="464156" y="607418"/>
                  </a:cubicBezTo>
                  <a:cubicBezTo>
                    <a:pt x="463327" y="612598"/>
                    <a:pt x="461739" y="645428"/>
                    <a:pt x="458019" y="660566"/>
                  </a:cubicBezTo>
                  <a:cubicBezTo>
                    <a:pt x="458019" y="661134"/>
                    <a:pt x="457996" y="661820"/>
                    <a:pt x="457972" y="662388"/>
                  </a:cubicBezTo>
                  <a:cubicBezTo>
                    <a:pt x="457972" y="663972"/>
                    <a:pt x="457427" y="665368"/>
                    <a:pt x="456669" y="666621"/>
                  </a:cubicBezTo>
                  <a:cubicBezTo>
                    <a:pt x="483396" y="741152"/>
                    <a:pt x="510882" y="825711"/>
                    <a:pt x="535192" y="915214"/>
                  </a:cubicBezTo>
                  <a:cubicBezTo>
                    <a:pt x="540239" y="933805"/>
                    <a:pt x="545097" y="952633"/>
                    <a:pt x="549836" y="971602"/>
                  </a:cubicBezTo>
                  <a:cubicBezTo>
                    <a:pt x="561043" y="924509"/>
                    <a:pt x="582582" y="844799"/>
                    <a:pt x="621180" y="757993"/>
                  </a:cubicBezTo>
                  <a:cubicBezTo>
                    <a:pt x="643998" y="706689"/>
                    <a:pt x="672763" y="652950"/>
                    <a:pt x="708826" y="602309"/>
                  </a:cubicBezTo>
                  <a:cubicBezTo>
                    <a:pt x="731644" y="570212"/>
                    <a:pt x="757518" y="539487"/>
                    <a:pt x="786426" y="511222"/>
                  </a:cubicBezTo>
                  <a:cubicBezTo>
                    <a:pt x="828483" y="470113"/>
                    <a:pt x="877128" y="434421"/>
                    <a:pt x="933071" y="408024"/>
                  </a:cubicBezTo>
                  <a:cubicBezTo>
                    <a:pt x="937478" y="405872"/>
                    <a:pt x="942810" y="407716"/>
                    <a:pt x="944966" y="412140"/>
                  </a:cubicBezTo>
                  <a:cubicBezTo>
                    <a:pt x="947122" y="416539"/>
                    <a:pt x="945298" y="421861"/>
                    <a:pt x="940867" y="424013"/>
                  </a:cubicBezTo>
                  <a:cubicBezTo>
                    <a:pt x="887601" y="450741"/>
                    <a:pt x="841752" y="486410"/>
                    <a:pt x="802017" y="526809"/>
                  </a:cubicBezTo>
                  <a:cubicBezTo>
                    <a:pt x="774602" y="554696"/>
                    <a:pt x="750268" y="584924"/>
                    <a:pt x="728327" y="616075"/>
                  </a:cubicBezTo>
                  <a:cubicBezTo>
                    <a:pt x="693425" y="665628"/>
                    <a:pt x="664991" y="717688"/>
                    <a:pt x="642055" y="767430"/>
                  </a:cubicBezTo>
                  <a:cubicBezTo>
                    <a:pt x="590614" y="878930"/>
                    <a:pt x="566635" y="978391"/>
                    <a:pt x="558887" y="1009542"/>
                  </a:cubicBezTo>
                  <a:cubicBezTo>
                    <a:pt x="560854" y="1017938"/>
                    <a:pt x="562915" y="1026311"/>
                    <a:pt x="564811" y="1034756"/>
                  </a:cubicBezTo>
                  <a:cubicBezTo>
                    <a:pt x="568720" y="1027305"/>
                    <a:pt x="572511" y="1019807"/>
                    <a:pt x="576634" y="1012451"/>
                  </a:cubicBezTo>
                  <a:cubicBezTo>
                    <a:pt x="580639" y="1005308"/>
                    <a:pt x="584904" y="998330"/>
                    <a:pt x="589690" y="991565"/>
                  </a:cubicBezTo>
                  <a:cubicBezTo>
                    <a:pt x="621512" y="946932"/>
                    <a:pt x="661082" y="905563"/>
                    <a:pt x="706457" y="872780"/>
                  </a:cubicBezTo>
                  <a:cubicBezTo>
                    <a:pt x="752377" y="839595"/>
                    <a:pt x="804268" y="815304"/>
                    <a:pt x="859760" y="804802"/>
                  </a:cubicBezTo>
                  <a:cubicBezTo>
                    <a:pt x="899449" y="797517"/>
                    <a:pt x="950724" y="798439"/>
                    <a:pt x="989749" y="817078"/>
                  </a:cubicBezTo>
                  <a:cubicBezTo>
                    <a:pt x="1017708" y="830442"/>
                    <a:pt x="1039578" y="852581"/>
                    <a:pt x="1047871" y="886381"/>
                  </a:cubicBezTo>
                  <a:cubicBezTo>
                    <a:pt x="1054245" y="912375"/>
                    <a:pt x="1051662" y="939434"/>
                    <a:pt x="1041450" y="963229"/>
                  </a:cubicBezTo>
                  <a:close/>
                  <a:moveTo>
                    <a:pt x="194891" y="229823"/>
                  </a:moveTo>
                  <a:cubicBezTo>
                    <a:pt x="194915" y="228900"/>
                    <a:pt x="194702" y="228309"/>
                    <a:pt x="193943" y="228829"/>
                  </a:cubicBezTo>
                  <a:cubicBezTo>
                    <a:pt x="193635" y="229042"/>
                    <a:pt x="194488" y="229444"/>
                    <a:pt x="194891" y="229823"/>
                  </a:cubicBezTo>
                  <a:close/>
                  <a:moveTo>
                    <a:pt x="17064" y="829732"/>
                  </a:moveTo>
                  <a:cubicBezTo>
                    <a:pt x="17419" y="831648"/>
                    <a:pt x="17111" y="833564"/>
                    <a:pt x="16258" y="835196"/>
                  </a:cubicBezTo>
                  <a:cubicBezTo>
                    <a:pt x="17324" y="833304"/>
                    <a:pt x="17419" y="831459"/>
                    <a:pt x="17064" y="82973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2" name="Google Shape;2652;p35"/>
            <p:cNvSpPr/>
            <p:nvPr/>
          </p:nvSpPr>
          <p:spPr>
            <a:xfrm>
              <a:off x="6096609" y="754313"/>
              <a:ext cx="322186" cy="732708"/>
            </a:xfrm>
            <a:custGeom>
              <a:rect b="b" l="l" r="r" t="t"/>
              <a:pathLst>
                <a:path extrusionOk="0" h="1465416" w="644373">
                  <a:moveTo>
                    <a:pt x="87859" y="905718"/>
                  </a:moveTo>
                  <a:cubicBezTo>
                    <a:pt x="87859" y="917994"/>
                    <a:pt x="78026" y="927975"/>
                    <a:pt x="65895" y="927975"/>
                  </a:cubicBezTo>
                  <a:cubicBezTo>
                    <a:pt x="53763" y="927975"/>
                    <a:pt x="43930" y="917994"/>
                    <a:pt x="43930" y="905718"/>
                  </a:cubicBezTo>
                  <a:cubicBezTo>
                    <a:pt x="43930" y="893442"/>
                    <a:pt x="53763" y="883460"/>
                    <a:pt x="65895" y="883460"/>
                  </a:cubicBezTo>
                  <a:cubicBezTo>
                    <a:pt x="78026" y="883460"/>
                    <a:pt x="87859" y="893442"/>
                    <a:pt x="87859" y="905718"/>
                  </a:cubicBezTo>
                  <a:close/>
                  <a:moveTo>
                    <a:pt x="21965" y="999951"/>
                  </a:moveTo>
                  <a:cubicBezTo>
                    <a:pt x="9857" y="999951"/>
                    <a:pt x="0" y="1009933"/>
                    <a:pt x="0" y="1022208"/>
                  </a:cubicBezTo>
                  <a:cubicBezTo>
                    <a:pt x="0" y="1034484"/>
                    <a:pt x="9857" y="1044466"/>
                    <a:pt x="21965" y="1044466"/>
                  </a:cubicBezTo>
                  <a:cubicBezTo>
                    <a:pt x="34096" y="1044466"/>
                    <a:pt x="43930" y="1034484"/>
                    <a:pt x="43930" y="1022208"/>
                  </a:cubicBezTo>
                  <a:cubicBezTo>
                    <a:pt x="43930" y="1009933"/>
                    <a:pt x="34096" y="999951"/>
                    <a:pt x="21965" y="999951"/>
                  </a:cubicBezTo>
                  <a:close/>
                  <a:moveTo>
                    <a:pt x="259408" y="1420902"/>
                  </a:moveTo>
                  <a:cubicBezTo>
                    <a:pt x="247300" y="1420902"/>
                    <a:pt x="237443" y="1430884"/>
                    <a:pt x="237443" y="1443160"/>
                  </a:cubicBezTo>
                  <a:cubicBezTo>
                    <a:pt x="237443" y="1455459"/>
                    <a:pt x="247300" y="1465417"/>
                    <a:pt x="259408" y="1465417"/>
                  </a:cubicBezTo>
                  <a:cubicBezTo>
                    <a:pt x="271540" y="1465417"/>
                    <a:pt x="281373" y="1455459"/>
                    <a:pt x="281373" y="1443160"/>
                  </a:cubicBezTo>
                  <a:cubicBezTo>
                    <a:pt x="281373" y="1430884"/>
                    <a:pt x="271540" y="1420902"/>
                    <a:pt x="259408" y="1420902"/>
                  </a:cubicBezTo>
                  <a:close/>
                  <a:moveTo>
                    <a:pt x="622408" y="0"/>
                  </a:moveTo>
                  <a:cubicBezTo>
                    <a:pt x="610301" y="0"/>
                    <a:pt x="600444" y="9982"/>
                    <a:pt x="600444" y="22257"/>
                  </a:cubicBezTo>
                  <a:cubicBezTo>
                    <a:pt x="600444" y="34533"/>
                    <a:pt x="610301" y="44515"/>
                    <a:pt x="622408" y="44515"/>
                  </a:cubicBezTo>
                  <a:cubicBezTo>
                    <a:pt x="634540" y="44515"/>
                    <a:pt x="644373" y="34533"/>
                    <a:pt x="644373" y="22257"/>
                  </a:cubicBezTo>
                  <a:cubicBezTo>
                    <a:pt x="644373" y="9982"/>
                    <a:pt x="634540" y="0"/>
                    <a:pt x="622408" y="0"/>
                  </a:cubicBezTo>
                  <a:close/>
                  <a:moveTo>
                    <a:pt x="613736" y="159539"/>
                  </a:moveTo>
                  <a:cubicBezTo>
                    <a:pt x="601605" y="159539"/>
                    <a:pt x="591771" y="169497"/>
                    <a:pt x="591771" y="181796"/>
                  </a:cubicBezTo>
                  <a:cubicBezTo>
                    <a:pt x="591771" y="194072"/>
                    <a:pt x="601605" y="204030"/>
                    <a:pt x="613736" y="204030"/>
                  </a:cubicBezTo>
                  <a:cubicBezTo>
                    <a:pt x="625868" y="204030"/>
                    <a:pt x="635701" y="194072"/>
                    <a:pt x="635701" y="181796"/>
                  </a:cubicBezTo>
                  <a:cubicBezTo>
                    <a:pt x="635701" y="169497"/>
                    <a:pt x="625868" y="159539"/>
                    <a:pt x="613736" y="1595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35"/>
            <p:cNvSpPr/>
            <p:nvPr/>
          </p:nvSpPr>
          <p:spPr>
            <a:xfrm>
              <a:off x="6426568" y="1254146"/>
              <a:ext cx="77564" cy="123610"/>
            </a:xfrm>
            <a:custGeom>
              <a:rect b="b" l="l" r="r" t="t"/>
              <a:pathLst>
                <a:path extrusionOk="0" h="247220" w="155128">
                  <a:moveTo>
                    <a:pt x="155128" y="52320"/>
                  </a:moveTo>
                  <a:cubicBezTo>
                    <a:pt x="155128" y="64596"/>
                    <a:pt x="145295" y="74578"/>
                    <a:pt x="133163" y="74578"/>
                  </a:cubicBezTo>
                  <a:cubicBezTo>
                    <a:pt x="121032" y="74578"/>
                    <a:pt x="111199" y="64596"/>
                    <a:pt x="111199" y="52320"/>
                  </a:cubicBezTo>
                  <a:cubicBezTo>
                    <a:pt x="111199" y="40021"/>
                    <a:pt x="121032" y="30063"/>
                    <a:pt x="133163" y="30063"/>
                  </a:cubicBezTo>
                  <a:cubicBezTo>
                    <a:pt x="145295" y="30063"/>
                    <a:pt x="155128" y="40021"/>
                    <a:pt x="155128" y="52320"/>
                  </a:cubicBezTo>
                  <a:close/>
                  <a:moveTo>
                    <a:pt x="67103" y="202705"/>
                  </a:moveTo>
                  <a:cubicBezTo>
                    <a:pt x="54995" y="202705"/>
                    <a:pt x="45138" y="212663"/>
                    <a:pt x="45138" y="224963"/>
                  </a:cubicBezTo>
                  <a:cubicBezTo>
                    <a:pt x="45138" y="237239"/>
                    <a:pt x="54995" y="247220"/>
                    <a:pt x="67103" y="247220"/>
                  </a:cubicBezTo>
                  <a:cubicBezTo>
                    <a:pt x="79235" y="247220"/>
                    <a:pt x="89068" y="237239"/>
                    <a:pt x="89068" y="224963"/>
                  </a:cubicBezTo>
                  <a:cubicBezTo>
                    <a:pt x="89068" y="212663"/>
                    <a:pt x="79235" y="202705"/>
                    <a:pt x="67103" y="202705"/>
                  </a:cubicBezTo>
                  <a:close/>
                  <a:moveTo>
                    <a:pt x="21965" y="0"/>
                  </a:moveTo>
                  <a:cubicBezTo>
                    <a:pt x="9833" y="0"/>
                    <a:pt x="0" y="9982"/>
                    <a:pt x="0" y="22257"/>
                  </a:cubicBezTo>
                  <a:cubicBezTo>
                    <a:pt x="0" y="34533"/>
                    <a:pt x="9833" y="44515"/>
                    <a:pt x="21965" y="44515"/>
                  </a:cubicBezTo>
                  <a:cubicBezTo>
                    <a:pt x="34073" y="44515"/>
                    <a:pt x="43930" y="34533"/>
                    <a:pt x="43930" y="22257"/>
                  </a:cubicBezTo>
                  <a:cubicBezTo>
                    <a:pt x="43930" y="9982"/>
                    <a:pt x="34073" y="0"/>
                    <a:pt x="2196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4" name="Google Shape;2654;p35"/>
            <p:cNvSpPr/>
            <p:nvPr/>
          </p:nvSpPr>
          <p:spPr>
            <a:xfrm>
              <a:off x="6168255" y="751788"/>
              <a:ext cx="345700" cy="430417"/>
            </a:xfrm>
            <a:custGeom>
              <a:rect b="b" l="l" r="r" t="t"/>
              <a:pathLst>
                <a:path extrusionOk="0" h="860835" w="691400">
                  <a:moveTo>
                    <a:pt x="691372" y="601576"/>
                  </a:moveTo>
                  <a:cubicBezTo>
                    <a:pt x="692083" y="602427"/>
                    <a:pt x="679477" y="620143"/>
                    <a:pt x="678837" y="621137"/>
                  </a:cubicBezTo>
                  <a:cubicBezTo>
                    <a:pt x="664194" y="643654"/>
                    <a:pt x="648319" y="664421"/>
                    <a:pt x="628226" y="682445"/>
                  </a:cubicBezTo>
                  <a:cubicBezTo>
                    <a:pt x="573041" y="731998"/>
                    <a:pt x="451109" y="786471"/>
                    <a:pt x="396209" y="705696"/>
                  </a:cubicBezTo>
                  <a:lnTo>
                    <a:pt x="396138" y="693893"/>
                  </a:lnTo>
                  <a:cubicBezTo>
                    <a:pt x="395996" y="694011"/>
                    <a:pt x="398081" y="684929"/>
                    <a:pt x="398744" y="683840"/>
                  </a:cubicBezTo>
                  <a:cubicBezTo>
                    <a:pt x="402512" y="677691"/>
                    <a:pt x="407274" y="672156"/>
                    <a:pt x="412084" y="666810"/>
                  </a:cubicBezTo>
                  <a:cubicBezTo>
                    <a:pt x="427083" y="650182"/>
                    <a:pt x="445114" y="635470"/>
                    <a:pt x="464283" y="623880"/>
                  </a:cubicBezTo>
                  <a:cubicBezTo>
                    <a:pt x="516103" y="592564"/>
                    <a:pt x="574842" y="593534"/>
                    <a:pt x="633297" y="596679"/>
                  </a:cubicBezTo>
                  <a:cubicBezTo>
                    <a:pt x="647916" y="597460"/>
                    <a:pt x="662465" y="598643"/>
                    <a:pt x="677037" y="599967"/>
                  </a:cubicBezTo>
                  <a:cubicBezTo>
                    <a:pt x="679311" y="600180"/>
                    <a:pt x="689619" y="599494"/>
                    <a:pt x="691372" y="601576"/>
                  </a:cubicBezTo>
                  <a:close/>
                  <a:moveTo>
                    <a:pt x="19608" y="692356"/>
                  </a:moveTo>
                  <a:cubicBezTo>
                    <a:pt x="16385" y="692994"/>
                    <a:pt x="11694" y="720100"/>
                    <a:pt x="11078" y="722466"/>
                  </a:cubicBezTo>
                  <a:cubicBezTo>
                    <a:pt x="3211" y="752812"/>
                    <a:pt x="-6883" y="788339"/>
                    <a:pt x="6599" y="818615"/>
                  </a:cubicBezTo>
                  <a:cubicBezTo>
                    <a:pt x="7287" y="820176"/>
                    <a:pt x="30412" y="852297"/>
                    <a:pt x="33588" y="844751"/>
                  </a:cubicBezTo>
                  <a:lnTo>
                    <a:pt x="41099" y="860835"/>
                  </a:lnTo>
                  <a:cubicBezTo>
                    <a:pt x="77730" y="829022"/>
                    <a:pt x="73371" y="770126"/>
                    <a:pt x="49960" y="732022"/>
                  </a:cubicBezTo>
                  <a:cubicBezTo>
                    <a:pt x="47709" y="728332"/>
                    <a:pt x="24489" y="691386"/>
                    <a:pt x="19608" y="692356"/>
                  </a:cubicBezTo>
                  <a:close/>
                  <a:moveTo>
                    <a:pt x="168670" y="38825"/>
                  </a:moveTo>
                  <a:cubicBezTo>
                    <a:pt x="159050" y="30121"/>
                    <a:pt x="148553" y="22599"/>
                    <a:pt x="138389" y="14557"/>
                  </a:cubicBezTo>
                  <a:cubicBezTo>
                    <a:pt x="133247" y="10465"/>
                    <a:pt x="129219" y="-3490"/>
                    <a:pt x="124267" y="815"/>
                  </a:cubicBezTo>
                  <a:cubicBezTo>
                    <a:pt x="116542" y="7532"/>
                    <a:pt x="125096" y="50226"/>
                    <a:pt x="126328" y="57984"/>
                  </a:cubicBezTo>
                  <a:cubicBezTo>
                    <a:pt x="134503" y="109713"/>
                    <a:pt x="162083" y="177810"/>
                    <a:pt x="212695" y="196401"/>
                  </a:cubicBezTo>
                  <a:cubicBezTo>
                    <a:pt x="222954" y="140651"/>
                    <a:pt x="211510" y="77498"/>
                    <a:pt x="168670" y="38825"/>
                  </a:cubicBezTo>
                  <a:close/>
                  <a:moveTo>
                    <a:pt x="376211" y="424510"/>
                  </a:moveTo>
                  <a:cubicBezTo>
                    <a:pt x="357658" y="429122"/>
                    <a:pt x="314842" y="431416"/>
                    <a:pt x="289228" y="446129"/>
                  </a:cubicBezTo>
                  <a:cubicBezTo>
                    <a:pt x="253899" y="466423"/>
                    <a:pt x="220111" y="523379"/>
                    <a:pt x="215538" y="528417"/>
                  </a:cubicBezTo>
                  <a:cubicBezTo>
                    <a:pt x="228262" y="531255"/>
                    <a:pt x="252122" y="537500"/>
                    <a:pt x="264444" y="535111"/>
                  </a:cubicBezTo>
                  <a:cubicBezTo>
                    <a:pt x="301952" y="527802"/>
                    <a:pt x="341190" y="511860"/>
                    <a:pt x="365809" y="481442"/>
                  </a:cubicBezTo>
                  <a:cubicBezTo>
                    <a:pt x="376732" y="467960"/>
                    <a:pt x="384243" y="451829"/>
                    <a:pt x="390356" y="435674"/>
                  </a:cubicBezTo>
                  <a:cubicBezTo>
                    <a:pt x="390807" y="434515"/>
                    <a:pt x="397109" y="420512"/>
                    <a:pt x="395996" y="419850"/>
                  </a:cubicBezTo>
                  <a:cubicBezTo>
                    <a:pt x="392821" y="417958"/>
                    <a:pt x="379338" y="423729"/>
                    <a:pt x="376211" y="42451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5" name="Google Shape;2655;p35"/>
            <p:cNvSpPr/>
            <p:nvPr/>
          </p:nvSpPr>
          <p:spPr>
            <a:xfrm>
              <a:off x="6175571" y="781398"/>
              <a:ext cx="301525" cy="712930"/>
            </a:xfrm>
            <a:custGeom>
              <a:rect b="b" l="l" r="r" t="t"/>
              <a:pathLst>
                <a:path extrusionOk="0" h="1425859" w="603050">
                  <a:moveTo>
                    <a:pt x="151407" y="7257"/>
                  </a:moveTo>
                  <a:cubicBezTo>
                    <a:pt x="151336" y="6831"/>
                    <a:pt x="151241" y="6429"/>
                    <a:pt x="151123" y="6027"/>
                  </a:cubicBezTo>
                  <a:cubicBezTo>
                    <a:pt x="152047" y="5625"/>
                    <a:pt x="152023" y="6689"/>
                    <a:pt x="151810" y="7777"/>
                  </a:cubicBezTo>
                  <a:lnTo>
                    <a:pt x="151597" y="7541"/>
                  </a:lnTo>
                  <a:lnTo>
                    <a:pt x="151407" y="7257"/>
                  </a:lnTo>
                  <a:close/>
                  <a:moveTo>
                    <a:pt x="191143" y="147116"/>
                  </a:moveTo>
                  <a:cubicBezTo>
                    <a:pt x="185811" y="131529"/>
                    <a:pt x="180267" y="116628"/>
                    <a:pt x="174533" y="101727"/>
                  </a:cubicBezTo>
                  <a:cubicBezTo>
                    <a:pt x="171713" y="94370"/>
                    <a:pt x="168799" y="87062"/>
                    <a:pt x="165790" y="79706"/>
                  </a:cubicBezTo>
                  <a:cubicBezTo>
                    <a:pt x="162875" y="72539"/>
                    <a:pt x="160032" y="65254"/>
                    <a:pt x="156620" y="58063"/>
                  </a:cubicBezTo>
                  <a:lnTo>
                    <a:pt x="142071" y="27882"/>
                  </a:lnTo>
                  <a:lnTo>
                    <a:pt x="137380" y="17640"/>
                  </a:lnTo>
                  <a:cubicBezTo>
                    <a:pt x="137285" y="17451"/>
                    <a:pt x="135484" y="13572"/>
                    <a:pt x="135010" y="11987"/>
                  </a:cubicBezTo>
                  <a:cubicBezTo>
                    <a:pt x="132546" y="3709"/>
                    <a:pt x="140010" y="208"/>
                    <a:pt x="141740" y="90"/>
                  </a:cubicBezTo>
                  <a:cubicBezTo>
                    <a:pt x="145957" y="-525"/>
                    <a:pt x="149914" y="2077"/>
                    <a:pt x="151123" y="6027"/>
                  </a:cubicBezTo>
                  <a:lnTo>
                    <a:pt x="151075" y="6027"/>
                  </a:lnTo>
                  <a:cubicBezTo>
                    <a:pt x="150744" y="6192"/>
                    <a:pt x="150980" y="6713"/>
                    <a:pt x="151407" y="7257"/>
                  </a:cubicBezTo>
                  <a:lnTo>
                    <a:pt x="151407" y="7304"/>
                  </a:lnTo>
                  <a:cubicBezTo>
                    <a:pt x="151502" y="8014"/>
                    <a:pt x="151525" y="8700"/>
                    <a:pt x="151454" y="9385"/>
                  </a:cubicBezTo>
                  <a:cubicBezTo>
                    <a:pt x="151525" y="9007"/>
                    <a:pt x="151691" y="8392"/>
                    <a:pt x="151810" y="7777"/>
                  </a:cubicBezTo>
                  <a:cubicBezTo>
                    <a:pt x="152260" y="8321"/>
                    <a:pt x="152734" y="8794"/>
                    <a:pt x="152758" y="8841"/>
                  </a:cubicBezTo>
                  <a:lnTo>
                    <a:pt x="158966" y="18776"/>
                  </a:lnTo>
                  <a:lnTo>
                    <a:pt x="176808" y="47798"/>
                  </a:lnTo>
                  <a:cubicBezTo>
                    <a:pt x="180125" y="53806"/>
                    <a:pt x="183276" y="59766"/>
                    <a:pt x="186025" y="65869"/>
                  </a:cubicBezTo>
                  <a:cubicBezTo>
                    <a:pt x="188797" y="72066"/>
                    <a:pt x="191261" y="78310"/>
                    <a:pt x="193465" y="84649"/>
                  </a:cubicBezTo>
                  <a:cubicBezTo>
                    <a:pt x="196071" y="92218"/>
                    <a:pt x="198275" y="99905"/>
                    <a:pt x="200313" y="107663"/>
                  </a:cubicBezTo>
                  <a:cubicBezTo>
                    <a:pt x="203274" y="119017"/>
                    <a:pt x="205715" y="130512"/>
                    <a:pt x="208298" y="142315"/>
                  </a:cubicBezTo>
                  <a:cubicBezTo>
                    <a:pt x="209625" y="147022"/>
                    <a:pt x="206876" y="151942"/>
                    <a:pt x="202137" y="153266"/>
                  </a:cubicBezTo>
                  <a:cubicBezTo>
                    <a:pt x="197398" y="154591"/>
                    <a:pt x="192470" y="151847"/>
                    <a:pt x="191143" y="147116"/>
                  </a:cubicBezTo>
                  <a:close/>
                  <a:moveTo>
                    <a:pt x="151383" y="9930"/>
                  </a:moveTo>
                  <a:cubicBezTo>
                    <a:pt x="150886" y="12791"/>
                    <a:pt x="148966" y="15228"/>
                    <a:pt x="146289" y="16363"/>
                  </a:cubicBezTo>
                  <a:cubicBezTo>
                    <a:pt x="148801" y="15464"/>
                    <a:pt x="151028" y="13738"/>
                    <a:pt x="151383" y="9930"/>
                  </a:cubicBezTo>
                  <a:close/>
                  <a:moveTo>
                    <a:pt x="196427" y="489469"/>
                  </a:moveTo>
                  <a:cubicBezTo>
                    <a:pt x="196237" y="490107"/>
                    <a:pt x="195953" y="490722"/>
                    <a:pt x="195621" y="491267"/>
                  </a:cubicBezTo>
                  <a:cubicBezTo>
                    <a:pt x="196095" y="491527"/>
                    <a:pt x="196284" y="490391"/>
                    <a:pt x="196427" y="489469"/>
                  </a:cubicBezTo>
                  <a:close/>
                  <a:moveTo>
                    <a:pt x="340774" y="399493"/>
                  </a:moveTo>
                  <a:cubicBezTo>
                    <a:pt x="338665" y="395046"/>
                    <a:pt x="333357" y="393154"/>
                    <a:pt x="328903" y="395236"/>
                  </a:cubicBezTo>
                  <a:cubicBezTo>
                    <a:pt x="308834" y="403562"/>
                    <a:pt x="289025" y="412266"/>
                    <a:pt x="269785" y="422247"/>
                  </a:cubicBezTo>
                  <a:cubicBezTo>
                    <a:pt x="262132" y="426221"/>
                    <a:pt x="254597" y="430455"/>
                    <a:pt x="247157" y="434878"/>
                  </a:cubicBezTo>
                  <a:cubicBezTo>
                    <a:pt x="236068" y="441453"/>
                    <a:pt x="225287" y="448573"/>
                    <a:pt x="214411" y="455574"/>
                  </a:cubicBezTo>
                  <a:cubicBezTo>
                    <a:pt x="209435" y="458862"/>
                    <a:pt x="204506" y="462197"/>
                    <a:pt x="199696" y="465721"/>
                  </a:cubicBezTo>
                  <a:cubicBezTo>
                    <a:pt x="196450" y="468110"/>
                    <a:pt x="193275" y="470547"/>
                    <a:pt x="190148" y="473077"/>
                  </a:cubicBezTo>
                  <a:cubicBezTo>
                    <a:pt x="189318" y="473763"/>
                    <a:pt x="182897" y="478589"/>
                    <a:pt x="181357" y="481285"/>
                  </a:cubicBezTo>
                  <a:cubicBezTo>
                    <a:pt x="179485" y="484549"/>
                    <a:pt x="179367" y="487482"/>
                    <a:pt x="180220" y="489611"/>
                  </a:cubicBezTo>
                  <a:cubicBezTo>
                    <a:pt x="181736" y="494058"/>
                    <a:pt x="186570" y="496470"/>
                    <a:pt x="191024" y="494956"/>
                  </a:cubicBezTo>
                  <a:cubicBezTo>
                    <a:pt x="193038" y="494294"/>
                    <a:pt x="194626" y="492946"/>
                    <a:pt x="195621" y="491267"/>
                  </a:cubicBezTo>
                  <a:cubicBezTo>
                    <a:pt x="195574" y="491243"/>
                    <a:pt x="195503" y="491219"/>
                    <a:pt x="195455" y="491148"/>
                  </a:cubicBezTo>
                  <a:cubicBezTo>
                    <a:pt x="194910" y="490557"/>
                    <a:pt x="195479" y="489966"/>
                    <a:pt x="196450" y="489445"/>
                  </a:cubicBezTo>
                  <a:cubicBezTo>
                    <a:pt x="198014" y="488594"/>
                    <a:pt x="200573" y="487931"/>
                    <a:pt x="200881" y="487742"/>
                  </a:cubicBezTo>
                  <a:cubicBezTo>
                    <a:pt x="204791" y="485211"/>
                    <a:pt x="208771" y="482846"/>
                    <a:pt x="212823" y="480528"/>
                  </a:cubicBezTo>
                  <a:cubicBezTo>
                    <a:pt x="216899" y="478186"/>
                    <a:pt x="221045" y="475963"/>
                    <a:pt x="225215" y="473763"/>
                  </a:cubicBezTo>
                  <a:cubicBezTo>
                    <a:pt x="240167" y="465485"/>
                    <a:pt x="255355" y="457703"/>
                    <a:pt x="270211" y="449377"/>
                  </a:cubicBezTo>
                  <a:cubicBezTo>
                    <a:pt x="279121" y="444386"/>
                    <a:pt x="287840" y="439112"/>
                    <a:pt x="296655" y="433979"/>
                  </a:cubicBezTo>
                  <a:cubicBezTo>
                    <a:pt x="309852" y="426292"/>
                    <a:pt x="322979" y="418557"/>
                    <a:pt x="336509" y="411320"/>
                  </a:cubicBezTo>
                  <a:cubicBezTo>
                    <a:pt x="340940" y="409238"/>
                    <a:pt x="342859" y="403940"/>
                    <a:pt x="340774" y="399493"/>
                  </a:cubicBezTo>
                  <a:close/>
                  <a:moveTo>
                    <a:pt x="380273" y="655773"/>
                  </a:moveTo>
                  <a:cubicBezTo>
                    <a:pt x="379988" y="656577"/>
                    <a:pt x="379585" y="657334"/>
                    <a:pt x="379088" y="658020"/>
                  </a:cubicBezTo>
                  <a:cubicBezTo>
                    <a:pt x="380462" y="659368"/>
                    <a:pt x="380865" y="657665"/>
                    <a:pt x="380841" y="655465"/>
                  </a:cubicBezTo>
                  <a:lnTo>
                    <a:pt x="380723" y="655512"/>
                  </a:lnTo>
                  <a:lnTo>
                    <a:pt x="380273" y="655773"/>
                  </a:lnTo>
                  <a:close/>
                  <a:moveTo>
                    <a:pt x="592528" y="571568"/>
                  </a:moveTo>
                  <a:cubicBezTo>
                    <a:pt x="571345" y="574619"/>
                    <a:pt x="549949" y="577458"/>
                    <a:pt x="528672" y="581290"/>
                  </a:cubicBezTo>
                  <a:cubicBezTo>
                    <a:pt x="514407" y="583844"/>
                    <a:pt x="500167" y="586682"/>
                    <a:pt x="486164" y="590396"/>
                  </a:cubicBezTo>
                  <a:cubicBezTo>
                    <a:pt x="462540" y="596640"/>
                    <a:pt x="439604" y="605061"/>
                    <a:pt x="417426" y="615279"/>
                  </a:cubicBezTo>
                  <a:cubicBezTo>
                    <a:pt x="410720" y="618496"/>
                    <a:pt x="404038" y="621878"/>
                    <a:pt x="397499" y="625521"/>
                  </a:cubicBezTo>
                  <a:cubicBezTo>
                    <a:pt x="390911" y="629187"/>
                    <a:pt x="384443" y="633066"/>
                    <a:pt x="378211" y="637229"/>
                  </a:cubicBezTo>
                  <a:cubicBezTo>
                    <a:pt x="377050" y="637986"/>
                    <a:pt x="369278" y="643095"/>
                    <a:pt x="366814" y="645744"/>
                  </a:cubicBezTo>
                  <a:cubicBezTo>
                    <a:pt x="363070" y="649788"/>
                    <a:pt x="363426" y="653904"/>
                    <a:pt x="364208" y="655820"/>
                  </a:cubicBezTo>
                  <a:cubicBezTo>
                    <a:pt x="365795" y="660243"/>
                    <a:pt x="370676" y="662537"/>
                    <a:pt x="375107" y="660953"/>
                  </a:cubicBezTo>
                  <a:cubicBezTo>
                    <a:pt x="376766" y="660361"/>
                    <a:pt x="378116" y="659321"/>
                    <a:pt x="379088" y="658020"/>
                  </a:cubicBezTo>
                  <a:lnTo>
                    <a:pt x="378946" y="657878"/>
                  </a:lnTo>
                  <a:cubicBezTo>
                    <a:pt x="378377" y="657239"/>
                    <a:pt x="379064" y="656506"/>
                    <a:pt x="380273" y="655773"/>
                  </a:cubicBezTo>
                  <a:cubicBezTo>
                    <a:pt x="380557" y="654992"/>
                    <a:pt x="380723" y="654164"/>
                    <a:pt x="380746" y="653336"/>
                  </a:cubicBezTo>
                  <a:lnTo>
                    <a:pt x="380818" y="653999"/>
                  </a:lnTo>
                  <a:cubicBezTo>
                    <a:pt x="380818" y="654283"/>
                    <a:pt x="380841" y="654590"/>
                    <a:pt x="380841" y="654874"/>
                  </a:cubicBezTo>
                  <a:lnTo>
                    <a:pt x="380841" y="655465"/>
                  </a:lnTo>
                  <a:cubicBezTo>
                    <a:pt x="383329" y="654141"/>
                    <a:pt x="387168" y="652958"/>
                    <a:pt x="387713" y="652674"/>
                  </a:cubicBezTo>
                  <a:cubicBezTo>
                    <a:pt x="393826" y="649221"/>
                    <a:pt x="400105" y="646099"/>
                    <a:pt x="406502" y="643142"/>
                  </a:cubicBezTo>
                  <a:cubicBezTo>
                    <a:pt x="412924" y="640162"/>
                    <a:pt x="419463" y="637394"/>
                    <a:pt x="426003" y="634816"/>
                  </a:cubicBezTo>
                  <a:cubicBezTo>
                    <a:pt x="436760" y="630440"/>
                    <a:pt x="447731" y="626750"/>
                    <a:pt x="458773" y="623274"/>
                  </a:cubicBezTo>
                  <a:cubicBezTo>
                    <a:pt x="469862" y="619773"/>
                    <a:pt x="481069" y="616674"/>
                    <a:pt x="492324" y="613647"/>
                  </a:cubicBezTo>
                  <a:cubicBezTo>
                    <a:pt x="505925" y="610004"/>
                    <a:pt x="519573" y="606527"/>
                    <a:pt x="533268" y="603287"/>
                  </a:cubicBezTo>
                  <a:cubicBezTo>
                    <a:pt x="554120" y="598343"/>
                    <a:pt x="574994" y="593613"/>
                    <a:pt x="595727" y="589071"/>
                  </a:cubicBezTo>
                  <a:cubicBezTo>
                    <a:pt x="600561" y="588173"/>
                    <a:pt x="603783" y="583537"/>
                    <a:pt x="602907" y="578711"/>
                  </a:cubicBezTo>
                  <a:cubicBezTo>
                    <a:pt x="602006" y="573886"/>
                    <a:pt x="597386" y="570693"/>
                    <a:pt x="592528" y="571568"/>
                  </a:cubicBezTo>
                  <a:close/>
                  <a:moveTo>
                    <a:pt x="33811" y="756581"/>
                  </a:moveTo>
                  <a:cubicBezTo>
                    <a:pt x="32223" y="748137"/>
                    <a:pt x="31062" y="739646"/>
                    <a:pt x="29475" y="731202"/>
                  </a:cubicBezTo>
                  <a:cubicBezTo>
                    <a:pt x="28006" y="723325"/>
                    <a:pt x="26276" y="715520"/>
                    <a:pt x="24689" y="707691"/>
                  </a:cubicBezTo>
                  <a:cubicBezTo>
                    <a:pt x="22272" y="695888"/>
                    <a:pt x="19736" y="684180"/>
                    <a:pt x="17770" y="672306"/>
                  </a:cubicBezTo>
                  <a:cubicBezTo>
                    <a:pt x="17296" y="667434"/>
                    <a:pt x="12912" y="663838"/>
                    <a:pt x="8031" y="664335"/>
                  </a:cubicBezTo>
                  <a:cubicBezTo>
                    <a:pt x="3126" y="664808"/>
                    <a:pt x="-451" y="669160"/>
                    <a:pt x="46" y="674056"/>
                  </a:cubicBezTo>
                  <a:cubicBezTo>
                    <a:pt x="354" y="684677"/>
                    <a:pt x="828" y="695226"/>
                    <a:pt x="1800" y="705846"/>
                  </a:cubicBezTo>
                  <a:cubicBezTo>
                    <a:pt x="2439" y="712894"/>
                    <a:pt x="3198" y="719919"/>
                    <a:pt x="4264" y="726921"/>
                  </a:cubicBezTo>
                  <a:cubicBezTo>
                    <a:pt x="5164" y="732739"/>
                    <a:pt x="6254" y="738511"/>
                    <a:pt x="7510" y="744258"/>
                  </a:cubicBezTo>
                  <a:cubicBezTo>
                    <a:pt x="8766" y="750030"/>
                    <a:pt x="10306" y="755683"/>
                    <a:pt x="11799" y="761383"/>
                  </a:cubicBezTo>
                  <a:cubicBezTo>
                    <a:pt x="13599" y="767769"/>
                    <a:pt x="19334" y="779596"/>
                    <a:pt x="22343" y="789743"/>
                  </a:cubicBezTo>
                  <a:cubicBezTo>
                    <a:pt x="23314" y="793031"/>
                    <a:pt x="24499" y="795916"/>
                    <a:pt x="24049" y="798140"/>
                  </a:cubicBezTo>
                  <a:cubicBezTo>
                    <a:pt x="22817" y="802681"/>
                    <a:pt x="25494" y="807364"/>
                    <a:pt x="30043" y="808594"/>
                  </a:cubicBezTo>
                  <a:cubicBezTo>
                    <a:pt x="34593" y="809824"/>
                    <a:pt x="39284" y="807151"/>
                    <a:pt x="40517" y="802610"/>
                  </a:cubicBezTo>
                  <a:cubicBezTo>
                    <a:pt x="42033" y="798352"/>
                    <a:pt x="41867" y="792297"/>
                    <a:pt x="40801" y="785580"/>
                  </a:cubicBezTo>
                  <a:cubicBezTo>
                    <a:pt x="39166" y="775267"/>
                    <a:pt x="34830" y="763039"/>
                    <a:pt x="33811" y="756581"/>
                  </a:cubicBezTo>
                  <a:close/>
                  <a:moveTo>
                    <a:pt x="499433" y="1183091"/>
                  </a:moveTo>
                  <a:cubicBezTo>
                    <a:pt x="482444" y="1199530"/>
                    <a:pt x="465241" y="1215685"/>
                    <a:pt x="448466" y="1232313"/>
                  </a:cubicBezTo>
                  <a:cubicBezTo>
                    <a:pt x="437211" y="1243477"/>
                    <a:pt x="426098" y="1254759"/>
                    <a:pt x="415412" y="1266444"/>
                  </a:cubicBezTo>
                  <a:cubicBezTo>
                    <a:pt x="406431" y="1276236"/>
                    <a:pt x="397759" y="1286289"/>
                    <a:pt x="389419" y="1296625"/>
                  </a:cubicBezTo>
                  <a:cubicBezTo>
                    <a:pt x="381078" y="1306985"/>
                    <a:pt x="373164" y="1317700"/>
                    <a:pt x="365487" y="1328627"/>
                  </a:cubicBezTo>
                  <a:cubicBezTo>
                    <a:pt x="359492" y="1337308"/>
                    <a:pt x="353735" y="1346131"/>
                    <a:pt x="348475" y="1355237"/>
                  </a:cubicBezTo>
                  <a:cubicBezTo>
                    <a:pt x="343143" y="1364462"/>
                    <a:pt x="338310" y="1373923"/>
                    <a:pt x="334116" y="1383739"/>
                  </a:cubicBezTo>
                  <a:cubicBezTo>
                    <a:pt x="332504" y="1387570"/>
                    <a:pt x="330917" y="1391473"/>
                    <a:pt x="329590" y="1395423"/>
                  </a:cubicBezTo>
                  <a:cubicBezTo>
                    <a:pt x="328642" y="1398191"/>
                    <a:pt x="327789" y="1400958"/>
                    <a:pt x="327102" y="1403797"/>
                  </a:cubicBezTo>
                  <a:cubicBezTo>
                    <a:pt x="326723" y="1405357"/>
                    <a:pt x="326841" y="1409071"/>
                    <a:pt x="326652" y="1411862"/>
                  </a:cubicBezTo>
                  <a:cubicBezTo>
                    <a:pt x="326249" y="1412406"/>
                    <a:pt x="325894" y="1413021"/>
                    <a:pt x="325633" y="1413660"/>
                  </a:cubicBezTo>
                  <a:lnTo>
                    <a:pt x="325870" y="1413423"/>
                  </a:lnTo>
                  <a:cubicBezTo>
                    <a:pt x="326012" y="1413281"/>
                    <a:pt x="326154" y="1413139"/>
                    <a:pt x="326296" y="1412998"/>
                  </a:cubicBezTo>
                  <a:lnTo>
                    <a:pt x="326581" y="1412714"/>
                  </a:lnTo>
                  <a:cubicBezTo>
                    <a:pt x="326415" y="1414322"/>
                    <a:pt x="326107" y="1415410"/>
                    <a:pt x="325443" y="1415292"/>
                  </a:cubicBezTo>
                  <a:cubicBezTo>
                    <a:pt x="325325" y="1415268"/>
                    <a:pt x="325230" y="1415221"/>
                    <a:pt x="325159" y="1415197"/>
                  </a:cubicBezTo>
                  <a:cubicBezTo>
                    <a:pt x="325017" y="1415836"/>
                    <a:pt x="324970" y="1416498"/>
                    <a:pt x="324993" y="1417184"/>
                  </a:cubicBezTo>
                  <a:cubicBezTo>
                    <a:pt x="324970" y="1422198"/>
                    <a:pt x="327813" y="1423972"/>
                    <a:pt x="328287" y="1424374"/>
                  </a:cubicBezTo>
                  <a:cubicBezTo>
                    <a:pt x="329685" y="1425534"/>
                    <a:pt x="339542" y="1428821"/>
                    <a:pt x="342124" y="1419171"/>
                  </a:cubicBezTo>
                  <a:cubicBezTo>
                    <a:pt x="342598" y="1417444"/>
                    <a:pt x="343570" y="1411034"/>
                    <a:pt x="344352" y="1408527"/>
                  </a:cubicBezTo>
                  <a:cubicBezTo>
                    <a:pt x="345228" y="1405689"/>
                    <a:pt x="346342" y="1402921"/>
                    <a:pt x="347527" y="1400201"/>
                  </a:cubicBezTo>
                  <a:cubicBezTo>
                    <a:pt x="348759" y="1397339"/>
                    <a:pt x="350133" y="1394524"/>
                    <a:pt x="351531" y="1391733"/>
                  </a:cubicBezTo>
                  <a:cubicBezTo>
                    <a:pt x="355915" y="1382887"/>
                    <a:pt x="360962" y="1374419"/>
                    <a:pt x="366317" y="1366165"/>
                  </a:cubicBezTo>
                  <a:cubicBezTo>
                    <a:pt x="371766" y="1357815"/>
                    <a:pt x="377571" y="1349726"/>
                    <a:pt x="383637" y="1341802"/>
                  </a:cubicBezTo>
                  <a:cubicBezTo>
                    <a:pt x="391433" y="1331513"/>
                    <a:pt x="399631" y="1321602"/>
                    <a:pt x="407877" y="1311763"/>
                  </a:cubicBezTo>
                  <a:cubicBezTo>
                    <a:pt x="416194" y="1301852"/>
                    <a:pt x="424676" y="1292107"/>
                    <a:pt x="433230" y="1282410"/>
                  </a:cubicBezTo>
                  <a:cubicBezTo>
                    <a:pt x="443537" y="1270725"/>
                    <a:pt x="453939" y="1259111"/>
                    <a:pt x="464459" y="1247593"/>
                  </a:cubicBezTo>
                  <a:cubicBezTo>
                    <a:pt x="480335" y="1230184"/>
                    <a:pt x="496281" y="1212870"/>
                    <a:pt x="512228" y="1195461"/>
                  </a:cubicBezTo>
                  <a:cubicBezTo>
                    <a:pt x="515640" y="1191961"/>
                    <a:pt x="515569" y="1186308"/>
                    <a:pt x="512038" y="1182902"/>
                  </a:cubicBezTo>
                  <a:cubicBezTo>
                    <a:pt x="508508" y="1179472"/>
                    <a:pt x="502868" y="1179567"/>
                    <a:pt x="499433" y="1183091"/>
                  </a:cubicBezTo>
                  <a:close/>
                  <a:moveTo>
                    <a:pt x="325159" y="1415197"/>
                  </a:moveTo>
                  <a:cubicBezTo>
                    <a:pt x="325278" y="1414653"/>
                    <a:pt x="325420" y="1414156"/>
                    <a:pt x="325633" y="1413660"/>
                  </a:cubicBezTo>
                  <a:cubicBezTo>
                    <a:pt x="325064" y="1414275"/>
                    <a:pt x="324638" y="1414913"/>
                    <a:pt x="325159" y="1415197"/>
                  </a:cubicBezTo>
                  <a:close/>
                  <a:moveTo>
                    <a:pt x="579662" y="1025468"/>
                  </a:moveTo>
                  <a:cubicBezTo>
                    <a:pt x="568147" y="1039470"/>
                    <a:pt x="554048" y="1049736"/>
                    <a:pt x="538813" y="1058393"/>
                  </a:cubicBezTo>
                  <a:cubicBezTo>
                    <a:pt x="520544" y="1068776"/>
                    <a:pt x="500404" y="1076322"/>
                    <a:pt x="480406" y="1084198"/>
                  </a:cubicBezTo>
                  <a:cubicBezTo>
                    <a:pt x="459270" y="1092524"/>
                    <a:pt x="438372" y="1101275"/>
                    <a:pt x="419298" y="1111872"/>
                  </a:cubicBezTo>
                  <a:cubicBezTo>
                    <a:pt x="414890" y="1114427"/>
                    <a:pt x="402237" y="1118566"/>
                    <a:pt x="389395" y="1123746"/>
                  </a:cubicBezTo>
                  <a:cubicBezTo>
                    <a:pt x="395413" y="1112700"/>
                    <a:pt x="401835" y="1102080"/>
                    <a:pt x="409109" y="1092122"/>
                  </a:cubicBezTo>
                  <a:cubicBezTo>
                    <a:pt x="431003" y="1062201"/>
                    <a:pt x="458986" y="1036916"/>
                    <a:pt x="495310" y="1014919"/>
                  </a:cubicBezTo>
                  <a:cubicBezTo>
                    <a:pt x="499575" y="1012459"/>
                    <a:pt x="501044" y="1007019"/>
                    <a:pt x="498580" y="1002761"/>
                  </a:cubicBezTo>
                  <a:cubicBezTo>
                    <a:pt x="496115" y="998504"/>
                    <a:pt x="490666" y="997061"/>
                    <a:pt x="486424" y="999497"/>
                  </a:cubicBezTo>
                  <a:cubicBezTo>
                    <a:pt x="446475" y="1021305"/>
                    <a:pt x="414985" y="1046826"/>
                    <a:pt x="390532" y="1078119"/>
                  </a:cubicBezTo>
                  <a:cubicBezTo>
                    <a:pt x="380320" y="1091199"/>
                    <a:pt x="371316" y="1105297"/>
                    <a:pt x="363568" y="1120529"/>
                  </a:cubicBezTo>
                  <a:cubicBezTo>
                    <a:pt x="352834" y="1141627"/>
                    <a:pt x="344565" y="1164949"/>
                    <a:pt x="337859" y="1190589"/>
                  </a:cubicBezTo>
                  <a:cubicBezTo>
                    <a:pt x="334661" y="1203291"/>
                    <a:pt x="331912" y="1216087"/>
                    <a:pt x="329637" y="1228978"/>
                  </a:cubicBezTo>
                  <a:cubicBezTo>
                    <a:pt x="327386" y="1241774"/>
                    <a:pt x="325562" y="1254641"/>
                    <a:pt x="323927" y="1267556"/>
                  </a:cubicBezTo>
                  <a:lnTo>
                    <a:pt x="320373" y="1297406"/>
                  </a:lnTo>
                  <a:cubicBezTo>
                    <a:pt x="320207" y="1298990"/>
                    <a:pt x="321178" y="1302562"/>
                    <a:pt x="321605" y="1305400"/>
                  </a:cubicBezTo>
                  <a:lnTo>
                    <a:pt x="321486" y="1305495"/>
                  </a:lnTo>
                  <a:cubicBezTo>
                    <a:pt x="320965" y="1305992"/>
                    <a:pt x="321060" y="1306748"/>
                    <a:pt x="320705" y="1307340"/>
                  </a:cubicBezTo>
                  <a:cubicBezTo>
                    <a:pt x="321060" y="1307009"/>
                    <a:pt x="321273" y="1306701"/>
                    <a:pt x="321723" y="1306346"/>
                  </a:cubicBezTo>
                  <a:cubicBezTo>
                    <a:pt x="321913" y="1308215"/>
                    <a:pt x="321747" y="1309540"/>
                    <a:pt x="320586" y="1309445"/>
                  </a:cubicBezTo>
                  <a:cubicBezTo>
                    <a:pt x="319994" y="1309374"/>
                    <a:pt x="320160" y="1309043"/>
                    <a:pt x="320065" y="1308806"/>
                  </a:cubicBezTo>
                  <a:cubicBezTo>
                    <a:pt x="318951" y="1311786"/>
                    <a:pt x="318951" y="1315098"/>
                    <a:pt x="321344" y="1317534"/>
                  </a:cubicBezTo>
                  <a:cubicBezTo>
                    <a:pt x="323974" y="1320373"/>
                    <a:pt x="326676" y="1320633"/>
                    <a:pt x="328453" y="1320656"/>
                  </a:cubicBezTo>
                  <a:cubicBezTo>
                    <a:pt x="331059" y="1320704"/>
                    <a:pt x="333357" y="1319592"/>
                    <a:pt x="335300" y="1317392"/>
                  </a:cubicBezTo>
                  <a:cubicBezTo>
                    <a:pt x="336224" y="1316328"/>
                    <a:pt x="337196" y="1314507"/>
                    <a:pt x="337646" y="1311881"/>
                  </a:cubicBezTo>
                  <a:cubicBezTo>
                    <a:pt x="338120" y="1309043"/>
                    <a:pt x="337575" y="1302751"/>
                    <a:pt x="338049" y="1299842"/>
                  </a:cubicBezTo>
                  <a:lnTo>
                    <a:pt x="343096" y="1270394"/>
                  </a:lnTo>
                  <a:cubicBezTo>
                    <a:pt x="345252" y="1257881"/>
                    <a:pt x="347669" y="1245464"/>
                    <a:pt x="350394" y="1233070"/>
                  </a:cubicBezTo>
                  <a:cubicBezTo>
                    <a:pt x="353095" y="1220794"/>
                    <a:pt x="356128" y="1208589"/>
                    <a:pt x="359658" y="1196502"/>
                  </a:cubicBezTo>
                  <a:cubicBezTo>
                    <a:pt x="364397" y="1179874"/>
                    <a:pt x="370297" y="1164713"/>
                    <a:pt x="376671" y="1150166"/>
                  </a:cubicBezTo>
                  <a:cubicBezTo>
                    <a:pt x="379491" y="1148700"/>
                    <a:pt x="382547" y="1147281"/>
                    <a:pt x="385936" y="1145932"/>
                  </a:cubicBezTo>
                  <a:cubicBezTo>
                    <a:pt x="402735" y="1139286"/>
                    <a:pt x="423539" y="1134224"/>
                    <a:pt x="429652" y="1131196"/>
                  </a:cubicBezTo>
                  <a:cubicBezTo>
                    <a:pt x="445646" y="1123036"/>
                    <a:pt x="463109" y="1116792"/>
                    <a:pt x="480501" y="1110027"/>
                  </a:cubicBezTo>
                  <a:cubicBezTo>
                    <a:pt x="498390" y="1103049"/>
                    <a:pt x="516303" y="1095717"/>
                    <a:pt x="533055" y="1086824"/>
                  </a:cubicBezTo>
                  <a:cubicBezTo>
                    <a:pt x="556655" y="1074288"/>
                    <a:pt x="577861" y="1058558"/>
                    <a:pt x="593808" y="1036254"/>
                  </a:cubicBezTo>
                  <a:cubicBezTo>
                    <a:pt x="596793" y="1032351"/>
                    <a:pt x="596059" y="1026769"/>
                    <a:pt x="592149" y="1023789"/>
                  </a:cubicBezTo>
                  <a:cubicBezTo>
                    <a:pt x="588240" y="1020808"/>
                    <a:pt x="582648" y="1021565"/>
                    <a:pt x="579662" y="10254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6" name="Google Shape;2656;p35"/>
            <p:cNvSpPr/>
            <p:nvPr/>
          </p:nvSpPr>
          <p:spPr>
            <a:xfrm>
              <a:off x="5945184" y="725173"/>
              <a:ext cx="306096" cy="272150"/>
            </a:xfrm>
            <a:custGeom>
              <a:rect b="b" l="l" r="r" t="t"/>
              <a:pathLst>
                <a:path extrusionOk="0" h="544300" w="612191">
                  <a:moveTo>
                    <a:pt x="472858" y="186597"/>
                  </a:moveTo>
                  <a:cubicBezTo>
                    <a:pt x="542591" y="197880"/>
                    <a:pt x="611306" y="231940"/>
                    <a:pt x="612182" y="266733"/>
                  </a:cubicBezTo>
                  <a:cubicBezTo>
                    <a:pt x="613012" y="300983"/>
                    <a:pt x="556358" y="327758"/>
                    <a:pt x="464257" y="321253"/>
                  </a:cubicBezTo>
                  <a:cubicBezTo>
                    <a:pt x="477337" y="344433"/>
                    <a:pt x="487691" y="370830"/>
                    <a:pt x="488591" y="397085"/>
                  </a:cubicBezTo>
                  <a:cubicBezTo>
                    <a:pt x="490890" y="464566"/>
                    <a:pt x="423029" y="544300"/>
                    <a:pt x="423029" y="544300"/>
                  </a:cubicBezTo>
                  <a:cubicBezTo>
                    <a:pt x="423029" y="544300"/>
                    <a:pt x="342467" y="513007"/>
                    <a:pt x="302874" y="448530"/>
                  </a:cubicBezTo>
                  <a:cubicBezTo>
                    <a:pt x="296476" y="438122"/>
                    <a:pt x="291476" y="422346"/>
                    <a:pt x="287638" y="404914"/>
                  </a:cubicBezTo>
                  <a:cubicBezTo>
                    <a:pt x="275696" y="417592"/>
                    <a:pt x="261716" y="427100"/>
                    <a:pt x="244253" y="428992"/>
                  </a:cubicBezTo>
                  <a:cubicBezTo>
                    <a:pt x="192315" y="434598"/>
                    <a:pt x="139689" y="374969"/>
                    <a:pt x="151750" y="326693"/>
                  </a:cubicBezTo>
                  <a:cubicBezTo>
                    <a:pt x="150470" y="326646"/>
                    <a:pt x="149191" y="326575"/>
                    <a:pt x="147935" y="326504"/>
                  </a:cubicBezTo>
                  <a:cubicBezTo>
                    <a:pt x="59791" y="319976"/>
                    <a:pt x="-16600" y="286152"/>
                    <a:pt x="3138" y="250744"/>
                  </a:cubicBezTo>
                  <a:cubicBezTo>
                    <a:pt x="39272" y="185888"/>
                    <a:pt x="106161" y="167817"/>
                    <a:pt x="183856" y="172618"/>
                  </a:cubicBezTo>
                  <a:cubicBezTo>
                    <a:pt x="190016" y="172997"/>
                    <a:pt x="196224" y="174510"/>
                    <a:pt x="202432" y="176852"/>
                  </a:cubicBezTo>
                  <a:cubicBezTo>
                    <a:pt x="168762" y="104119"/>
                    <a:pt x="166701" y="15823"/>
                    <a:pt x="177861" y="2648"/>
                  </a:cubicBezTo>
                  <a:cubicBezTo>
                    <a:pt x="189969" y="-11662"/>
                    <a:pt x="279558" y="34083"/>
                    <a:pt x="325999" y="90188"/>
                  </a:cubicBezTo>
                  <a:cubicBezTo>
                    <a:pt x="380947" y="45531"/>
                    <a:pt x="488165" y="5274"/>
                    <a:pt x="517925" y="28525"/>
                  </a:cubicBezTo>
                  <a:cubicBezTo>
                    <a:pt x="535530" y="42314"/>
                    <a:pt x="499965" y="133000"/>
                    <a:pt x="472858" y="186597"/>
                  </a:cubicBezTo>
                  <a:lnTo>
                    <a:pt x="472858" y="1865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7" name="Google Shape;2657;p35"/>
            <p:cNvSpPr/>
            <p:nvPr/>
          </p:nvSpPr>
          <p:spPr>
            <a:xfrm>
              <a:off x="5962904" y="728382"/>
              <a:ext cx="277685" cy="217811"/>
            </a:xfrm>
            <a:custGeom>
              <a:rect b="b" l="l" r="r" t="t"/>
              <a:pathLst>
                <a:path extrusionOk="0" h="435622" w="555369">
                  <a:moveTo>
                    <a:pt x="116880" y="249315"/>
                  </a:moveTo>
                  <a:cubicBezTo>
                    <a:pt x="104464" y="250261"/>
                    <a:pt x="91882" y="250782"/>
                    <a:pt x="79300" y="250663"/>
                  </a:cubicBezTo>
                  <a:cubicBezTo>
                    <a:pt x="69278" y="250569"/>
                    <a:pt x="59278" y="250072"/>
                    <a:pt x="49327" y="249362"/>
                  </a:cubicBezTo>
                  <a:cubicBezTo>
                    <a:pt x="34186" y="248274"/>
                    <a:pt x="19282" y="246548"/>
                    <a:pt x="4686" y="244845"/>
                  </a:cubicBezTo>
                  <a:cubicBezTo>
                    <a:pt x="1867" y="244608"/>
                    <a:pt x="-219" y="242148"/>
                    <a:pt x="18" y="239334"/>
                  </a:cubicBezTo>
                  <a:cubicBezTo>
                    <a:pt x="255" y="236542"/>
                    <a:pt x="2720" y="234461"/>
                    <a:pt x="5539" y="234698"/>
                  </a:cubicBezTo>
                  <a:cubicBezTo>
                    <a:pt x="17789" y="235313"/>
                    <a:pt x="30253" y="235715"/>
                    <a:pt x="42882" y="236093"/>
                  </a:cubicBezTo>
                  <a:cubicBezTo>
                    <a:pt x="51104" y="236330"/>
                    <a:pt x="59397" y="236495"/>
                    <a:pt x="67690" y="236661"/>
                  </a:cubicBezTo>
                  <a:cubicBezTo>
                    <a:pt x="73187" y="236755"/>
                    <a:pt x="78684" y="236874"/>
                    <a:pt x="84205" y="236968"/>
                  </a:cubicBezTo>
                  <a:cubicBezTo>
                    <a:pt x="92451" y="237110"/>
                    <a:pt x="100720" y="237205"/>
                    <a:pt x="108918" y="237134"/>
                  </a:cubicBezTo>
                  <a:cubicBezTo>
                    <a:pt x="123822" y="237016"/>
                    <a:pt x="138560" y="236472"/>
                    <a:pt x="152967" y="234981"/>
                  </a:cubicBezTo>
                  <a:cubicBezTo>
                    <a:pt x="155644" y="234627"/>
                    <a:pt x="158108" y="236495"/>
                    <a:pt x="158487" y="239168"/>
                  </a:cubicBezTo>
                  <a:cubicBezTo>
                    <a:pt x="158843" y="241841"/>
                    <a:pt x="156971" y="244301"/>
                    <a:pt x="154294" y="244655"/>
                  </a:cubicBezTo>
                  <a:cubicBezTo>
                    <a:pt x="142043" y="246761"/>
                    <a:pt x="129556" y="248345"/>
                    <a:pt x="116880" y="249315"/>
                  </a:cubicBezTo>
                  <a:close/>
                  <a:moveTo>
                    <a:pt x="554850" y="259675"/>
                  </a:moveTo>
                  <a:cubicBezTo>
                    <a:pt x="553642" y="262088"/>
                    <a:pt x="550703" y="263081"/>
                    <a:pt x="548287" y="261875"/>
                  </a:cubicBezTo>
                  <a:cubicBezTo>
                    <a:pt x="547291" y="261402"/>
                    <a:pt x="545301" y="261827"/>
                    <a:pt x="543169" y="262040"/>
                  </a:cubicBezTo>
                  <a:cubicBezTo>
                    <a:pt x="538595" y="262466"/>
                    <a:pt x="533549" y="263341"/>
                    <a:pt x="531155" y="263389"/>
                  </a:cubicBezTo>
                  <a:cubicBezTo>
                    <a:pt x="523312" y="263460"/>
                    <a:pt x="515493" y="263436"/>
                    <a:pt x="507650" y="263247"/>
                  </a:cubicBezTo>
                  <a:cubicBezTo>
                    <a:pt x="499784" y="263081"/>
                    <a:pt x="491941" y="262750"/>
                    <a:pt x="484098" y="262301"/>
                  </a:cubicBezTo>
                  <a:cubicBezTo>
                    <a:pt x="474431" y="261686"/>
                    <a:pt x="464811" y="260905"/>
                    <a:pt x="455238" y="259817"/>
                  </a:cubicBezTo>
                  <a:cubicBezTo>
                    <a:pt x="445642" y="258729"/>
                    <a:pt x="436093" y="257404"/>
                    <a:pt x="426591" y="255820"/>
                  </a:cubicBezTo>
                  <a:cubicBezTo>
                    <a:pt x="415194" y="253904"/>
                    <a:pt x="403868" y="251657"/>
                    <a:pt x="392566" y="249197"/>
                  </a:cubicBezTo>
                  <a:cubicBezTo>
                    <a:pt x="378610" y="246146"/>
                    <a:pt x="364772" y="242598"/>
                    <a:pt x="350887" y="239026"/>
                  </a:cubicBezTo>
                  <a:cubicBezTo>
                    <a:pt x="355579" y="241628"/>
                    <a:pt x="359891" y="244182"/>
                    <a:pt x="360626" y="244514"/>
                  </a:cubicBezTo>
                  <a:cubicBezTo>
                    <a:pt x="373042" y="250758"/>
                    <a:pt x="384036" y="258469"/>
                    <a:pt x="393585" y="267622"/>
                  </a:cubicBezTo>
                  <a:cubicBezTo>
                    <a:pt x="399343" y="273157"/>
                    <a:pt x="404555" y="279236"/>
                    <a:pt x="409413" y="285575"/>
                  </a:cubicBezTo>
                  <a:cubicBezTo>
                    <a:pt x="416592" y="294894"/>
                    <a:pt x="422895" y="304852"/>
                    <a:pt x="429032" y="314905"/>
                  </a:cubicBezTo>
                  <a:cubicBezTo>
                    <a:pt x="430596" y="317246"/>
                    <a:pt x="429956" y="320416"/>
                    <a:pt x="427610" y="321977"/>
                  </a:cubicBezTo>
                  <a:cubicBezTo>
                    <a:pt x="425264" y="323538"/>
                    <a:pt x="422089" y="322899"/>
                    <a:pt x="420526" y="320558"/>
                  </a:cubicBezTo>
                  <a:cubicBezTo>
                    <a:pt x="413820" y="311333"/>
                    <a:pt x="406783" y="302369"/>
                    <a:pt x="399343" y="293783"/>
                  </a:cubicBezTo>
                  <a:cubicBezTo>
                    <a:pt x="394438" y="288153"/>
                    <a:pt x="389296" y="282760"/>
                    <a:pt x="383941" y="277580"/>
                  </a:cubicBezTo>
                  <a:cubicBezTo>
                    <a:pt x="375293" y="269160"/>
                    <a:pt x="366004" y="261260"/>
                    <a:pt x="355010" y="254992"/>
                  </a:cubicBezTo>
                  <a:cubicBezTo>
                    <a:pt x="354228" y="254542"/>
                    <a:pt x="349015" y="250805"/>
                    <a:pt x="343992" y="247494"/>
                  </a:cubicBezTo>
                  <a:cubicBezTo>
                    <a:pt x="343992" y="248203"/>
                    <a:pt x="343945" y="249126"/>
                    <a:pt x="343992" y="249694"/>
                  </a:cubicBezTo>
                  <a:lnTo>
                    <a:pt x="343850" y="249670"/>
                  </a:lnTo>
                  <a:cubicBezTo>
                    <a:pt x="343968" y="250498"/>
                    <a:pt x="343945" y="251302"/>
                    <a:pt x="343731" y="251988"/>
                  </a:cubicBezTo>
                  <a:cubicBezTo>
                    <a:pt x="343566" y="252579"/>
                    <a:pt x="343305" y="253123"/>
                    <a:pt x="342997" y="253596"/>
                  </a:cubicBezTo>
                  <a:cubicBezTo>
                    <a:pt x="342357" y="255015"/>
                    <a:pt x="341030" y="258090"/>
                    <a:pt x="339372" y="261898"/>
                  </a:cubicBezTo>
                  <a:cubicBezTo>
                    <a:pt x="339372" y="261969"/>
                    <a:pt x="339419" y="262040"/>
                    <a:pt x="339443" y="262111"/>
                  </a:cubicBezTo>
                  <a:lnTo>
                    <a:pt x="339372" y="262111"/>
                  </a:lnTo>
                  <a:cubicBezTo>
                    <a:pt x="339253" y="262135"/>
                    <a:pt x="339324" y="262348"/>
                    <a:pt x="339466" y="262584"/>
                  </a:cubicBezTo>
                  <a:cubicBezTo>
                    <a:pt x="339490" y="263223"/>
                    <a:pt x="339372" y="263838"/>
                    <a:pt x="339158" y="264406"/>
                  </a:cubicBezTo>
                  <a:cubicBezTo>
                    <a:pt x="339301" y="264122"/>
                    <a:pt x="339585" y="263578"/>
                    <a:pt x="339751" y="263105"/>
                  </a:cubicBezTo>
                  <a:lnTo>
                    <a:pt x="339798" y="263223"/>
                  </a:lnTo>
                  <a:cubicBezTo>
                    <a:pt x="341836" y="268427"/>
                    <a:pt x="347997" y="281294"/>
                    <a:pt x="348233" y="281814"/>
                  </a:cubicBezTo>
                  <a:cubicBezTo>
                    <a:pt x="350745" y="287609"/>
                    <a:pt x="353067" y="293475"/>
                    <a:pt x="355247" y="299412"/>
                  </a:cubicBezTo>
                  <a:cubicBezTo>
                    <a:pt x="357403" y="305349"/>
                    <a:pt x="359370" y="311333"/>
                    <a:pt x="361242" y="317365"/>
                  </a:cubicBezTo>
                  <a:cubicBezTo>
                    <a:pt x="363990" y="326542"/>
                    <a:pt x="366526" y="335767"/>
                    <a:pt x="368445" y="345133"/>
                  </a:cubicBezTo>
                  <a:cubicBezTo>
                    <a:pt x="370388" y="354547"/>
                    <a:pt x="371786" y="364055"/>
                    <a:pt x="372639" y="373611"/>
                  </a:cubicBezTo>
                  <a:cubicBezTo>
                    <a:pt x="374321" y="392676"/>
                    <a:pt x="373800" y="411905"/>
                    <a:pt x="370909" y="431135"/>
                  </a:cubicBezTo>
                  <a:cubicBezTo>
                    <a:pt x="370577" y="433950"/>
                    <a:pt x="368018" y="435937"/>
                    <a:pt x="365222" y="435582"/>
                  </a:cubicBezTo>
                  <a:cubicBezTo>
                    <a:pt x="362426" y="435251"/>
                    <a:pt x="360436" y="432696"/>
                    <a:pt x="360768" y="429905"/>
                  </a:cubicBezTo>
                  <a:cubicBezTo>
                    <a:pt x="362521" y="411432"/>
                    <a:pt x="361692" y="393149"/>
                    <a:pt x="359394" y="375030"/>
                  </a:cubicBezTo>
                  <a:cubicBezTo>
                    <a:pt x="358256" y="365924"/>
                    <a:pt x="356692" y="356889"/>
                    <a:pt x="354892" y="347877"/>
                  </a:cubicBezTo>
                  <a:cubicBezTo>
                    <a:pt x="353091" y="338841"/>
                    <a:pt x="351100" y="329830"/>
                    <a:pt x="348684" y="320936"/>
                  </a:cubicBezTo>
                  <a:cubicBezTo>
                    <a:pt x="347144" y="315023"/>
                    <a:pt x="345461" y="309157"/>
                    <a:pt x="343660" y="303315"/>
                  </a:cubicBezTo>
                  <a:cubicBezTo>
                    <a:pt x="341836" y="297472"/>
                    <a:pt x="339940" y="291678"/>
                    <a:pt x="337832" y="285953"/>
                  </a:cubicBezTo>
                  <a:cubicBezTo>
                    <a:pt x="337713" y="285622"/>
                    <a:pt x="335581" y="280324"/>
                    <a:pt x="333567" y="275049"/>
                  </a:cubicBezTo>
                  <a:cubicBezTo>
                    <a:pt x="319682" y="306035"/>
                    <a:pt x="294234" y="359514"/>
                    <a:pt x="276557" y="375906"/>
                  </a:cubicBezTo>
                  <a:cubicBezTo>
                    <a:pt x="276368" y="376071"/>
                    <a:pt x="276107" y="376024"/>
                    <a:pt x="275918" y="376142"/>
                  </a:cubicBezTo>
                  <a:cubicBezTo>
                    <a:pt x="271345" y="384563"/>
                    <a:pt x="264876" y="392557"/>
                    <a:pt x="255635" y="399133"/>
                  </a:cubicBezTo>
                  <a:cubicBezTo>
                    <a:pt x="253408" y="400859"/>
                    <a:pt x="250209" y="400457"/>
                    <a:pt x="248479" y="398234"/>
                  </a:cubicBezTo>
                  <a:cubicBezTo>
                    <a:pt x="246750" y="396011"/>
                    <a:pt x="247152" y="392794"/>
                    <a:pt x="249380" y="391067"/>
                  </a:cubicBezTo>
                  <a:cubicBezTo>
                    <a:pt x="260256" y="381984"/>
                    <a:pt x="265990" y="370726"/>
                    <a:pt x="268620" y="359656"/>
                  </a:cubicBezTo>
                  <a:cubicBezTo>
                    <a:pt x="269805" y="354665"/>
                    <a:pt x="270302" y="349722"/>
                    <a:pt x="270349" y="344968"/>
                  </a:cubicBezTo>
                  <a:cubicBezTo>
                    <a:pt x="270444" y="336878"/>
                    <a:pt x="269212" y="329357"/>
                    <a:pt x="266724" y="323514"/>
                  </a:cubicBezTo>
                  <a:cubicBezTo>
                    <a:pt x="265374" y="320227"/>
                    <a:pt x="263620" y="317104"/>
                    <a:pt x="261511" y="314171"/>
                  </a:cubicBezTo>
                  <a:cubicBezTo>
                    <a:pt x="259355" y="311168"/>
                    <a:pt x="256915" y="308353"/>
                    <a:pt x="254237" y="305798"/>
                  </a:cubicBezTo>
                  <a:cubicBezTo>
                    <a:pt x="253882" y="305467"/>
                    <a:pt x="246228" y="298442"/>
                    <a:pt x="243314" y="295533"/>
                  </a:cubicBezTo>
                  <a:cubicBezTo>
                    <a:pt x="241371" y="293593"/>
                    <a:pt x="240992" y="291914"/>
                    <a:pt x="240897" y="290802"/>
                  </a:cubicBezTo>
                  <a:cubicBezTo>
                    <a:pt x="231301" y="290802"/>
                    <a:pt x="221799" y="290448"/>
                    <a:pt x="212748" y="289596"/>
                  </a:cubicBezTo>
                  <a:cubicBezTo>
                    <a:pt x="181921" y="286663"/>
                    <a:pt x="156450" y="279969"/>
                    <a:pt x="147943" y="277911"/>
                  </a:cubicBezTo>
                  <a:cubicBezTo>
                    <a:pt x="136357" y="289099"/>
                    <a:pt x="127187" y="301517"/>
                    <a:pt x="123609" y="315756"/>
                  </a:cubicBezTo>
                  <a:cubicBezTo>
                    <a:pt x="122969" y="318500"/>
                    <a:pt x="120197" y="320203"/>
                    <a:pt x="117472" y="319541"/>
                  </a:cubicBezTo>
                  <a:cubicBezTo>
                    <a:pt x="114724" y="318878"/>
                    <a:pt x="113018" y="316135"/>
                    <a:pt x="113681" y="313391"/>
                  </a:cubicBezTo>
                  <a:cubicBezTo>
                    <a:pt x="117946" y="294492"/>
                    <a:pt x="130386" y="277817"/>
                    <a:pt x="146451" y="263341"/>
                  </a:cubicBezTo>
                  <a:cubicBezTo>
                    <a:pt x="167041" y="244750"/>
                    <a:pt x="193390" y="229967"/>
                    <a:pt x="214881" y="218188"/>
                  </a:cubicBezTo>
                  <a:cubicBezTo>
                    <a:pt x="214833" y="218046"/>
                    <a:pt x="214786" y="217951"/>
                    <a:pt x="214762" y="217786"/>
                  </a:cubicBezTo>
                  <a:lnTo>
                    <a:pt x="215141" y="218046"/>
                  </a:lnTo>
                  <a:cubicBezTo>
                    <a:pt x="215189" y="218022"/>
                    <a:pt x="215260" y="217975"/>
                    <a:pt x="215307" y="217951"/>
                  </a:cubicBezTo>
                  <a:cubicBezTo>
                    <a:pt x="214952" y="217336"/>
                    <a:pt x="214691" y="216650"/>
                    <a:pt x="214644" y="215870"/>
                  </a:cubicBezTo>
                  <a:cubicBezTo>
                    <a:pt x="214691" y="216059"/>
                    <a:pt x="214644" y="217029"/>
                    <a:pt x="214762" y="217786"/>
                  </a:cubicBezTo>
                  <a:cubicBezTo>
                    <a:pt x="214501" y="217644"/>
                    <a:pt x="214241" y="217478"/>
                    <a:pt x="213980" y="217289"/>
                  </a:cubicBezTo>
                  <a:cubicBezTo>
                    <a:pt x="211753" y="215539"/>
                    <a:pt x="207985" y="212819"/>
                    <a:pt x="203602" y="209436"/>
                  </a:cubicBezTo>
                  <a:cubicBezTo>
                    <a:pt x="200403" y="206953"/>
                    <a:pt x="196802" y="204209"/>
                    <a:pt x="193366" y="201205"/>
                  </a:cubicBezTo>
                  <a:cubicBezTo>
                    <a:pt x="190380" y="198603"/>
                    <a:pt x="187513" y="195812"/>
                    <a:pt x="184883" y="193139"/>
                  </a:cubicBezTo>
                  <a:cubicBezTo>
                    <a:pt x="179433" y="187628"/>
                    <a:pt x="175050" y="182543"/>
                    <a:pt x="172846" y="179681"/>
                  </a:cubicBezTo>
                  <a:cubicBezTo>
                    <a:pt x="170951" y="177599"/>
                    <a:pt x="171117" y="174383"/>
                    <a:pt x="173202" y="172490"/>
                  </a:cubicBezTo>
                  <a:cubicBezTo>
                    <a:pt x="175287" y="170575"/>
                    <a:pt x="178509" y="170740"/>
                    <a:pt x="180405" y="172822"/>
                  </a:cubicBezTo>
                  <a:cubicBezTo>
                    <a:pt x="183272" y="175494"/>
                    <a:pt x="189622" y="180154"/>
                    <a:pt x="196399" y="185641"/>
                  </a:cubicBezTo>
                  <a:cubicBezTo>
                    <a:pt x="198176" y="187084"/>
                    <a:pt x="199953" y="188574"/>
                    <a:pt x="201706" y="190135"/>
                  </a:cubicBezTo>
                  <a:cubicBezTo>
                    <a:pt x="203436" y="191720"/>
                    <a:pt x="205142" y="193329"/>
                    <a:pt x="206777" y="194937"/>
                  </a:cubicBezTo>
                  <a:cubicBezTo>
                    <a:pt x="213269" y="201347"/>
                    <a:pt x="218861" y="207331"/>
                    <a:pt x="221444" y="210217"/>
                  </a:cubicBezTo>
                  <a:cubicBezTo>
                    <a:pt x="222558" y="211470"/>
                    <a:pt x="223221" y="212558"/>
                    <a:pt x="223695" y="213434"/>
                  </a:cubicBezTo>
                  <a:lnTo>
                    <a:pt x="255730" y="196711"/>
                  </a:lnTo>
                  <a:cubicBezTo>
                    <a:pt x="255517" y="196262"/>
                    <a:pt x="255066" y="196001"/>
                    <a:pt x="254995" y="195481"/>
                  </a:cubicBezTo>
                  <a:cubicBezTo>
                    <a:pt x="252105" y="177883"/>
                    <a:pt x="244712" y="159245"/>
                    <a:pt x="235590" y="140819"/>
                  </a:cubicBezTo>
                  <a:cubicBezTo>
                    <a:pt x="229074" y="127621"/>
                    <a:pt x="221539" y="114612"/>
                    <a:pt x="214028" y="102170"/>
                  </a:cubicBezTo>
                  <a:cubicBezTo>
                    <a:pt x="205829" y="88641"/>
                    <a:pt x="197702" y="75750"/>
                    <a:pt x="190191" y="64467"/>
                  </a:cubicBezTo>
                  <a:cubicBezTo>
                    <a:pt x="184788" y="56213"/>
                    <a:pt x="179268" y="48029"/>
                    <a:pt x="173439" y="40058"/>
                  </a:cubicBezTo>
                  <a:cubicBezTo>
                    <a:pt x="169600" y="34783"/>
                    <a:pt x="165643" y="29579"/>
                    <a:pt x="161449" y="24518"/>
                  </a:cubicBezTo>
                  <a:lnTo>
                    <a:pt x="152232" y="13803"/>
                  </a:lnTo>
                  <a:cubicBezTo>
                    <a:pt x="151663" y="13212"/>
                    <a:pt x="150550" y="11556"/>
                    <a:pt x="149531" y="10397"/>
                  </a:cubicBezTo>
                  <a:cubicBezTo>
                    <a:pt x="149057" y="10421"/>
                    <a:pt x="148631" y="10184"/>
                    <a:pt x="148157" y="10066"/>
                  </a:cubicBezTo>
                  <a:cubicBezTo>
                    <a:pt x="148465" y="10042"/>
                    <a:pt x="148773" y="10042"/>
                    <a:pt x="149128" y="9971"/>
                  </a:cubicBezTo>
                  <a:cubicBezTo>
                    <a:pt x="148441" y="9309"/>
                    <a:pt x="147849" y="8978"/>
                    <a:pt x="147493" y="9474"/>
                  </a:cubicBezTo>
                  <a:cubicBezTo>
                    <a:pt x="147280" y="9782"/>
                    <a:pt x="147493" y="9853"/>
                    <a:pt x="147659" y="9947"/>
                  </a:cubicBezTo>
                  <a:cubicBezTo>
                    <a:pt x="146451" y="9522"/>
                    <a:pt x="145337" y="8789"/>
                    <a:pt x="144768" y="7511"/>
                  </a:cubicBezTo>
                  <a:cubicBezTo>
                    <a:pt x="143797" y="5524"/>
                    <a:pt x="144247" y="4105"/>
                    <a:pt x="144484" y="3372"/>
                  </a:cubicBezTo>
                  <a:cubicBezTo>
                    <a:pt x="144958" y="1858"/>
                    <a:pt x="146024" y="936"/>
                    <a:pt x="147375" y="368"/>
                  </a:cubicBezTo>
                  <a:cubicBezTo>
                    <a:pt x="148180" y="13"/>
                    <a:pt x="149412" y="-200"/>
                    <a:pt x="150976" y="273"/>
                  </a:cubicBezTo>
                  <a:cubicBezTo>
                    <a:pt x="152445" y="723"/>
                    <a:pt x="157492" y="4744"/>
                    <a:pt x="159388" y="6518"/>
                  </a:cubicBezTo>
                  <a:lnTo>
                    <a:pt x="169742" y="17398"/>
                  </a:lnTo>
                  <a:cubicBezTo>
                    <a:pt x="175429" y="23713"/>
                    <a:pt x="180808" y="30218"/>
                    <a:pt x="185973" y="36912"/>
                  </a:cubicBezTo>
                  <a:cubicBezTo>
                    <a:pt x="191115" y="43558"/>
                    <a:pt x="196020" y="50370"/>
                    <a:pt x="200877" y="57230"/>
                  </a:cubicBezTo>
                  <a:cubicBezTo>
                    <a:pt x="208744" y="68512"/>
                    <a:pt x="217558" y="81261"/>
                    <a:pt x="225875" y="95027"/>
                  </a:cubicBezTo>
                  <a:cubicBezTo>
                    <a:pt x="233623" y="107847"/>
                    <a:pt x="240968" y="121495"/>
                    <a:pt x="247247" y="135308"/>
                  </a:cubicBezTo>
                  <a:cubicBezTo>
                    <a:pt x="255896" y="154420"/>
                    <a:pt x="262293" y="173815"/>
                    <a:pt x="264758" y="192004"/>
                  </a:cubicBezTo>
                  <a:lnTo>
                    <a:pt x="273311" y="187557"/>
                  </a:lnTo>
                  <a:cubicBezTo>
                    <a:pt x="274093" y="187179"/>
                    <a:pt x="275065" y="186138"/>
                    <a:pt x="275965" y="185429"/>
                  </a:cubicBezTo>
                  <a:cubicBezTo>
                    <a:pt x="277221" y="184482"/>
                    <a:pt x="278453" y="183773"/>
                    <a:pt x="279424" y="183394"/>
                  </a:cubicBezTo>
                  <a:cubicBezTo>
                    <a:pt x="281344" y="182685"/>
                    <a:pt x="283050" y="182732"/>
                    <a:pt x="284448" y="183111"/>
                  </a:cubicBezTo>
                  <a:cubicBezTo>
                    <a:pt x="284590" y="183158"/>
                    <a:pt x="284708" y="183252"/>
                    <a:pt x="284827" y="183300"/>
                  </a:cubicBezTo>
                  <a:cubicBezTo>
                    <a:pt x="282007" y="175352"/>
                    <a:pt x="279472" y="166459"/>
                    <a:pt x="278003" y="156525"/>
                  </a:cubicBezTo>
                  <a:cubicBezTo>
                    <a:pt x="277055" y="150044"/>
                    <a:pt x="276463" y="143208"/>
                    <a:pt x="276534" y="136207"/>
                  </a:cubicBezTo>
                  <a:cubicBezTo>
                    <a:pt x="276629" y="127952"/>
                    <a:pt x="277553" y="119437"/>
                    <a:pt x="279235" y="110875"/>
                  </a:cubicBezTo>
                  <a:cubicBezTo>
                    <a:pt x="280846" y="102714"/>
                    <a:pt x="283239" y="94578"/>
                    <a:pt x="286343" y="86488"/>
                  </a:cubicBezTo>
                  <a:cubicBezTo>
                    <a:pt x="287196" y="83934"/>
                    <a:pt x="289969" y="82538"/>
                    <a:pt x="292528" y="83366"/>
                  </a:cubicBezTo>
                  <a:cubicBezTo>
                    <a:pt x="295087" y="84218"/>
                    <a:pt x="296485" y="86961"/>
                    <a:pt x="295655" y="89540"/>
                  </a:cubicBezTo>
                  <a:cubicBezTo>
                    <a:pt x="293546" y="97298"/>
                    <a:pt x="292291" y="105080"/>
                    <a:pt x="291414" y="112743"/>
                  </a:cubicBezTo>
                  <a:cubicBezTo>
                    <a:pt x="290514" y="120761"/>
                    <a:pt x="290324" y="128614"/>
                    <a:pt x="290348" y="136230"/>
                  </a:cubicBezTo>
                  <a:cubicBezTo>
                    <a:pt x="290371" y="142711"/>
                    <a:pt x="290561" y="149003"/>
                    <a:pt x="291035" y="155035"/>
                  </a:cubicBezTo>
                  <a:cubicBezTo>
                    <a:pt x="291864" y="165324"/>
                    <a:pt x="293238" y="174785"/>
                    <a:pt x="295442" y="182921"/>
                  </a:cubicBezTo>
                  <a:cubicBezTo>
                    <a:pt x="295868" y="184270"/>
                    <a:pt x="295726" y="185641"/>
                    <a:pt x="295134" y="186800"/>
                  </a:cubicBezTo>
                  <a:cubicBezTo>
                    <a:pt x="299707" y="188291"/>
                    <a:pt x="305252" y="190254"/>
                    <a:pt x="310891" y="192666"/>
                  </a:cubicBezTo>
                  <a:cubicBezTo>
                    <a:pt x="315274" y="194535"/>
                    <a:pt x="319468" y="196735"/>
                    <a:pt x="323330" y="199005"/>
                  </a:cubicBezTo>
                  <a:cubicBezTo>
                    <a:pt x="331339" y="172112"/>
                    <a:pt x="343850" y="147442"/>
                    <a:pt x="360175" y="124995"/>
                  </a:cubicBezTo>
                  <a:cubicBezTo>
                    <a:pt x="366857" y="115771"/>
                    <a:pt x="374203" y="106948"/>
                    <a:pt x="382069" y="98480"/>
                  </a:cubicBezTo>
                  <a:cubicBezTo>
                    <a:pt x="393585" y="86063"/>
                    <a:pt x="406261" y="74520"/>
                    <a:pt x="419507" y="63427"/>
                  </a:cubicBezTo>
                  <a:cubicBezTo>
                    <a:pt x="425027" y="58885"/>
                    <a:pt x="430619" y="54439"/>
                    <a:pt x="436306" y="50063"/>
                  </a:cubicBezTo>
                  <a:cubicBezTo>
                    <a:pt x="441969" y="45711"/>
                    <a:pt x="447703" y="41453"/>
                    <a:pt x="453485" y="37267"/>
                  </a:cubicBezTo>
                  <a:cubicBezTo>
                    <a:pt x="455167" y="36060"/>
                    <a:pt x="459171" y="32631"/>
                    <a:pt x="462749" y="30786"/>
                  </a:cubicBezTo>
                  <a:cubicBezTo>
                    <a:pt x="465664" y="29296"/>
                    <a:pt x="468483" y="28775"/>
                    <a:pt x="470545" y="29319"/>
                  </a:cubicBezTo>
                  <a:cubicBezTo>
                    <a:pt x="473175" y="29934"/>
                    <a:pt x="474810" y="32560"/>
                    <a:pt x="474194" y="35185"/>
                  </a:cubicBezTo>
                  <a:cubicBezTo>
                    <a:pt x="473625" y="37621"/>
                    <a:pt x="471303" y="39206"/>
                    <a:pt x="468886" y="38922"/>
                  </a:cubicBezTo>
                  <a:lnTo>
                    <a:pt x="468862" y="38922"/>
                  </a:lnTo>
                  <a:cubicBezTo>
                    <a:pt x="468673" y="38000"/>
                    <a:pt x="466967" y="39868"/>
                    <a:pt x="465924" y="40625"/>
                  </a:cubicBezTo>
                  <a:cubicBezTo>
                    <a:pt x="463413" y="42423"/>
                    <a:pt x="461020" y="44694"/>
                    <a:pt x="459858" y="45616"/>
                  </a:cubicBezTo>
                  <a:cubicBezTo>
                    <a:pt x="454338" y="50016"/>
                    <a:pt x="448888" y="54462"/>
                    <a:pt x="443509" y="58980"/>
                  </a:cubicBezTo>
                  <a:cubicBezTo>
                    <a:pt x="438107" y="63498"/>
                    <a:pt x="432799" y="68086"/>
                    <a:pt x="427586" y="72770"/>
                  </a:cubicBezTo>
                  <a:cubicBezTo>
                    <a:pt x="415028" y="83887"/>
                    <a:pt x="403252" y="95595"/>
                    <a:pt x="392211" y="107752"/>
                  </a:cubicBezTo>
                  <a:cubicBezTo>
                    <a:pt x="384747" y="115960"/>
                    <a:pt x="377686" y="124357"/>
                    <a:pt x="371051" y="133061"/>
                  </a:cubicBezTo>
                  <a:cubicBezTo>
                    <a:pt x="354418" y="154916"/>
                    <a:pt x="340722" y="178522"/>
                    <a:pt x="332121" y="204966"/>
                  </a:cubicBezTo>
                  <a:cubicBezTo>
                    <a:pt x="332050" y="205226"/>
                    <a:pt x="331766" y="205297"/>
                    <a:pt x="331671" y="205534"/>
                  </a:cubicBezTo>
                  <a:cubicBezTo>
                    <a:pt x="336149" y="209838"/>
                    <a:pt x="339538" y="214593"/>
                    <a:pt x="341338" y="219749"/>
                  </a:cubicBezTo>
                  <a:cubicBezTo>
                    <a:pt x="346527" y="217384"/>
                    <a:pt x="351930" y="214900"/>
                    <a:pt x="357711" y="212180"/>
                  </a:cubicBezTo>
                  <a:cubicBezTo>
                    <a:pt x="363043" y="209696"/>
                    <a:pt x="368492" y="207047"/>
                    <a:pt x="374037" y="204398"/>
                  </a:cubicBezTo>
                  <a:cubicBezTo>
                    <a:pt x="377638" y="202672"/>
                    <a:pt x="381287" y="200969"/>
                    <a:pt x="384889" y="199266"/>
                  </a:cubicBezTo>
                  <a:cubicBezTo>
                    <a:pt x="390386" y="196664"/>
                    <a:pt x="395859" y="194086"/>
                    <a:pt x="401096" y="191460"/>
                  </a:cubicBezTo>
                  <a:cubicBezTo>
                    <a:pt x="411522" y="186233"/>
                    <a:pt x="421118" y="181005"/>
                    <a:pt x="428558" y="175636"/>
                  </a:cubicBezTo>
                  <a:cubicBezTo>
                    <a:pt x="430667" y="173957"/>
                    <a:pt x="433747" y="174312"/>
                    <a:pt x="435429" y="176417"/>
                  </a:cubicBezTo>
                  <a:cubicBezTo>
                    <a:pt x="437112" y="178546"/>
                    <a:pt x="436756" y="181620"/>
                    <a:pt x="434647" y="183300"/>
                  </a:cubicBezTo>
                  <a:cubicBezTo>
                    <a:pt x="428416" y="188693"/>
                    <a:pt x="420668" y="194298"/>
                    <a:pt x="411948" y="199715"/>
                  </a:cubicBezTo>
                  <a:cubicBezTo>
                    <a:pt x="404413" y="204375"/>
                    <a:pt x="396239" y="209011"/>
                    <a:pt x="387780" y="213126"/>
                  </a:cubicBezTo>
                  <a:cubicBezTo>
                    <a:pt x="381145" y="216390"/>
                    <a:pt x="374321" y="219300"/>
                    <a:pt x="367639" y="221972"/>
                  </a:cubicBezTo>
                  <a:cubicBezTo>
                    <a:pt x="361929" y="224267"/>
                    <a:pt x="356313" y="226324"/>
                    <a:pt x="350982" y="228193"/>
                  </a:cubicBezTo>
                  <a:cubicBezTo>
                    <a:pt x="372212" y="232616"/>
                    <a:pt x="393395" y="236661"/>
                    <a:pt x="414697" y="240090"/>
                  </a:cubicBezTo>
                  <a:cubicBezTo>
                    <a:pt x="424056" y="241604"/>
                    <a:pt x="433439" y="243000"/>
                    <a:pt x="442822" y="244348"/>
                  </a:cubicBezTo>
                  <a:cubicBezTo>
                    <a:pt x="456826" y="246358"/>
                    <a:pt x="470876" y="248274"/>
                    <a:pt x="485117" y="249575"/>
                  </a:cubicBezTo>
                  <a:cubicBezTo>
                    <a:pt x="492794" y="250332"/>
                    <a:pt x="500471" y="250924"/>
                    <a:pt x="508172" y="251420"/>
                  </a:cubicBezTo>
                  <a:cubicBezTo>
                    <a:pt x="515872" y="251941"/>
                    <a:pt x="523597" y="252343"/>
                    <a:pt x="531321" y="252626"/>
                  </a:cubicBezTo>
                  <a:cubicBezTo>
                    <a:pt x="534330" y="252745"/>
                    <a:pt x="541818" y="251633"/>
                    <a:pt x="546817" y="251893"/>
                  </a:cubicBezTo>
                  <a:cubicBezTo>
                    <a:pt x="549282" y="252012"/>
                    <a:pt x="551343" y="252461"/>
                    <a:pt x="552670" y="253147"/>
                  </a:cubicBezTo>
                  <a:cubicBezTo>
                    <a:pt x="555087" y="254330"/>
                    <a:pt x="556058" y="257262"/>
                    <a:pt x="554850" y="259675"/>
                  </a:cubicBezTo>
                  <a:close/>
                  <a:moveTo>
                    <a:pt x="282600" y="196900"/>
                  </a:moveTo>
                  <a:cubicBezTo>
                    <a:pt x="284116" y="197208"/>
                    <a:pt x="285538" y="197231"/>
                    <a:pt x="284827" y="196096"/>
                  </a:cubicBezTo>
                  <a:cubicBezTo>
                    <a:pt x="284353" y="195363"/>
                    <a:pt x="283500" y="195978"/>
                    <a:pt x="282600" y="196900"/>
                  </a:cubicBezTo>
                  <a:close/>
                  <a:moveTo>
                    <a:pt x="258621" y="276611"/>
                  </a:moveTo>
                  <a:cubicBezTo>
                    <a:pt x="271037" y="275759"/>
                    <a:pt x="283358" y="274127"/>
                    <a:pt x="294968" y="270934"/>
                  </a:cubicBezTo>
                  <a:cubicBezTo>
                    <a:pt x="306910" y="267622"/>
                    <a:pt x="318094" y="262868"/>
                    <a:pt x="327643" y="255867"/>
                  </a:cubicBezTo>
                  <a:cubicBezTo>
                    <a:pt x="327832" y="255725"/>
                    <a:pt x="328093" y="255796"/>
                    <a:pt x="328306" y="255678"/>
                  </a:cubicBezTo>
                  <a:cubicBezTo>
                    <a:pt x="329562" y="252650"/>
                    <a:pt x="330605" y="250096"/>
                    <a:pt x="331173" y="248771"/>
                  </a:cubicBezTo>
                  <a:cubicBezTo>
                    <a:pt x="331173" y="246358"/>
                    <a:pt x="331339" y="243047"/>
                    <a:pt x="331268" y="239310"/>
                  </a:cubicBezTo>
                  <a:cubicBezTo>
                    <a:pt x="331244" y="239239"/>
                    <a:pt x="331268" y="239168"/>
                    <a:pt x="331244" y="239097"/>
                  </a:cubicBezTo>
                  <a:cubicBezTo>
                    <a:pt x="331197" y="236353"/>
                    <a:pt x="330818" y="233326"/>
                    <a:pt x="330273" y="230298"/>
                  </a:cubicBezTo>
                  <a:cubicBezTo>
                    <a:pt x="330202" y="230180"/>
                    <a:pt x="330060" y="230133"/>
                    <a:pt x="329989" y="230014"/>
                  </a:cubicBezTo>
                  <a:cubicBezTo>
                    <a:pt x="329775" y="229423"/>
                    <a:pt x="330060" y="228879"/>
                    <a:pt x="330036" y="228311"/>
                  </a:cubicBezTo>
                  <a:cubicBezTo>
                    <a:pt x="330012" y="228217"/>
                    <a:pt x="330036" y="228122"/>
                    <a:pt x="330012" y="228027"/>
                  </a:cubicBezTo>
                  <a:cubicBezTo>
                    <a:pt x="328685" y="222445"/>
                    <a:pt x="325913" y="216792"/>
                    <a:pt x="319966" y="212700"/>
                  </a:cubicBezTo>
                  <a:cubicBezTo>
                    <a:pt x="315914" y="209933"/>
                    <a:pt x="310725" y="207426"/>
                    <a:pt x="305512" y="205250"/>
                  </a:cubicBezTo>
                  <a:cubicBezTo>
                    <a:pt x="295584" y="201110"/>
                    <a:pt x="285538" y="198201"/>
                    <a:pt x="282197" y="197279"/>
                  </a:cubicBezTo>
                  <a:cubicBezTo>
                    <a:pt x="281273" y="198272"/>
                    <a:pt x="280325" y="199478"/>
                    <a:pt x="279638" y="199833"/>
                  </a:cubicBezTo>
                  <a:lnTo>
                    <a:pt x="266701" y="206456"/>
                  </a:lnTo>
                  <a:lnTo>
                    <a:pt x="225970" y="227200"/>
                  </a:lnTo>
                  <a:cubicBezTo>
                    <a:pt x="205284" y="238009"/>
                    <a:pt x="178699" y="251964"/>
                    <a:pt x="157350" y="269515"/>
                  </a:cubicBezTo>
                  <a:cubicBezTo>
                    <a:pt x="169624" y="271667"/>
                    <a:pt x="190167" y="274979"/>
                    <a:pt x="213767" y="276516"/>
                  </a:cubicBezTo>
                  <a:cubicBezTo>
                    <a:pt x="228055" y="277462"/>
                    <a:pt x="243385" y="277675"/>
                    <a:pt x="258621" y="276611"/>
                  </a:cubicBezTo>
                  <a:close/>
                  <a:moveTo>
                    <a:pt x="250422" y="290731"/>
                  </a:moveTo>
                  <a:cubicBezTo>
                    <a:pt x="250422" y="290660"/>
                    <a:pt x="250422" y="290589"/>
                    <a:pt x="250422" y="290519"/>
                  </a:cubicBezTo>
                  <a:cubicBezTo>
                    <a:pt x="250399" y="290519"/>
                    <a:pt x="250375" y="290519"/>
                    <a:pt x="250351" y="290519"/>
                  </a:cubicBezTo>
                  <a:cubicBezTo>
                    <a:pt x="250351" y="290613"/>
                    <a:pt x="250422" y="290660"/>
                    <a:pt x="250422" y="290731"/>
                  </a:cubicBezTo>
                  <a:close/>
                  <a:moveTo>
                    <a:pt x="271131" y="306744"/>
                  </a:moveTo>
                  <a:cubicBezTo>
                    <a:pt x="274070" y="310292"/>
                    <a:pt x="276557" y="314148"/>
                    <a:pt x="278548" y="318263"/>
                  </a:cubicBezTo>
                  <a:cubicBezTo>
                    <a:pt x="281936" y="325501"/>
                    <a:pt x="284282" y="334891"/>
                    <a:pt x="284211" y="345109"/>
                  </a:cubicBezTo>
                  <a:cubicBezTo>
                    <a:pt x="284187" y="346623"/>
                    <a:pt x="283974" y="348208"/>
                    <a:pt x="283855" y="349745"/>
                  </a:cubicBezTo>
                  <a:cubicBezTo>
                    <a:pt x="297503" y="327322"/>
                    <a:pt x="312170" y="294114"/>
                    <a:pt x="321648" y="271667"/>
                  </a:cubicBezTo>
                  <a:cubicBezTo>
                    <a:pt x="312170" y="277273"/>
                    <a:pt x="302005" y="281980"/>
                    <a:pt x="290845" y="284960"/>
                  </a:cubicBezTo>
                  <a:cubicBezTo>
                    <a:pt x="280799" y="287633"/>
                    <a:pt x="270278" y="289383"/>
                    <a:pt x="259663" y="290258"/>
                  </a:cubicBezTo>
                  <a:cubicBezTo>
                    <a:pt x="257365" y="290448"/>
                    <a:pt x="255090" y="290353"/>
                    <a:pt x="252792" y="290448"/>
                  </a:cubicBezTo>
                  <a:cubicBezTo>
                    <a:pt x="256441" y="293381"/>
                    <a:pt x="261346" y="297165"/>
                    <a:pt x="261630" y="297402"/>
                  </a:cubicBezTo>
                  <a:cubicBezTo>
                    <a:pt x="265089" y="300216"/>
                    <a:pt x="268288" y="303338"/>
                    <a:pt x="271131" y="306744"/>
                  </a:cubicBezTo>
                  <a:close/>
                  <a:moveTo>
                    <a:pt x="339466" y="262490"/>
                  </a:moveTo>
                  <a:lnTo>
                    <a:pt x="339632" y="262845"/>
                  </a:lnTo>
                  <a:lnTo>
                    <a:pt x="339751" y="263105"/>
                  </a:lnTo>
                  <a:cubicBezTo>
                    <a:pt x="339964" y="262513"/>
                    <a:pt x="340011" y="261993"/>
                    <a:pt x="339443" y="262111"/>
                  </a:cubicBezTo>
                  <a:lnTo>
                    <a:pt x="339443" y="262253"/>
                  </a:lnTo>
                  <a:cubicBezTo>
                    <a:pt x="339466" y="262324"/>
                    <a:pt x="339466" y="262419"/>
                    <a:pt x="339466" y="2624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8" name="Google Shape;2658;p35"/>
            <p:cNvSpPr/>
            <p:nvPr/>
          </p:nvSpPr>
          <p:spPr>
            <a:xfrm>
              <a:off x="6184255" y="597209"/>
              <a:ext cx="292189" cy="158365"/>
            </a:xfrm>
            <a:custGeom>
              <a:rect b="b" l="l" r="r" t="t"/>
              <a:pathLst>
                <a:path extrusionOk="0" h="316729" w="584379">
                  <a:moveTo>
                    <a:pt x="242751" y="311747"/>
                  </a:moveTo>
                  <a:cubicBezTo>
                    <a:pt x="184936" y="298242"/>
                    <a:pt x="128211" y="250368"/>
                    <a:pt x="86106" y="206728"/>
                  </a:cubicBezTo>
                  <a:cubicBezTo>
                    <a:pt x="28410" y="146958"/>
                    <a:pt x="-71" y="64314"/>
                    <a:pt x="0" y="60553"/>
                  </a:cubicBezTo>
                  <a:cubicBezTo>
                    <a:pt x="1043" y="4236"/>
                    <a:pt x="85703" y="50596"/>
                    <a:pt x="85703" y="50596"/>
                  </a:cubicBezTo>
                  <a:cubicBezTo>
                    <a:pt x="85703" y="50596"/>
                    <a:pt x="119255" y="1161"/>
                    <a:pt x="141812" y="26"/>
                  </a:cubicBezTo>
                  <a:cubicBezTo>
                    <a:pt x="164369" y="-1110"/>
                    <a:pt x="197850" y="35907"/>
                    <a:pt x="221094" y="43736"/>
                  </a:cubicBezTo>
                  <a:cubicBezTo>
                    <a:pt x="230761" y="47000"/>
                    <a:pt x="287131" y="10480"/>
                    <a:pt x="316038" y="21550"/>
                  </a:cubicBezTo>
                  <a:cubicBezTo>
                    <a:pt x="339614" y="30585"/>
                    <a:pt x="372099" y="78057"/>
                    <a:pt x="385013" y="88251"/>
                  </a:cubicBezTo>
                  <a:cubicBezTo>
                    <a:pt x="386458" y="89386"/>
                    <a:pt x="474649" y="87967"/>
                    <a:pt x="487681" y="101662"/>
                  </a:cubicBezTo>
                  <a:cubicBezTo>
                    <a:pt x="507229" y="122169"/>
                    <a:pt x="498296" y="170540"/>
                    <a:pt x="498296" y="170540"/>
                  </a:cubicBezTo>
                  <a:cubicBezTo>
                    <a:pt x="498296" y="170540"/>
                    <a:pt x="582341" y="179622"/>
                    <a:pt x="584355" y="203322"/>
                  </a:cubicBezTo>
                  <a:cubicBezTo>
                    <a:pt x="585848" y="220755"/>
                    <a:pt x="518342" y="261532"/>
                    <a:pt x="432852" y="287692"/>
                  </a:cubicBezTo>
                  <a:cubicBezTo>
                    <a:pt x="362005" y="309382"/>
                    <a:pt x="300542" y="325230"/>
                    <a:pt x="242751" y="311747"/>
                  </a:cubicBezTo>
                  <a:lnTo>
                    <a:pt x="242751" y="31174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9" name="Google Shape;2659;p35"/>
            <p:cNvSpPr/>
            <p:nvPr/>
          </p:nvSpPr>
          <p:spPr>
            <a:xfrm>
              <a:off x="6193575" y="619644"/>
              <a:ext cx="276919" cy="130758"/>
            </a:xfrm>
            <a:custGeom>
              <a:rect b="b" l="l" r="r" t="t"/>
              <a:pathLst>
                <a:path extrusionOk="0" h="261516" w="553839">
                  <a:moveTo>
                    <a:pt x="546593" y="171200"/>
                  </a:moveTo>
                  <a:cubicBezTo>
                    <a:pt x="538300" y="174298"/>
                    <a:pt x="518373" y="177752"/>
                    <a:pt x="509653" y="178722"/>
                  </a:cubicBezTo>
                  <a:lnTo>
                    <a:pt x="508682" y="178816"/>
                  </a:lnTo>
                  <a:cubicBezTo>
                    <a:pt x="503303" y="171957"/>
                    <a:pt x="494631" y="158120"/>
                    <a:pt x="490461" y="151946"/>
                  </a:cubicBezTo>
                  <a:cubicBezTo>
                    <a:pt x="489323" y="150243"/>
                    <a:pt x="488423" y="149037"/>
                    <a:pt x="487973" y="148493"/>
                  </a:cubicBezTo>
                  <a:cubicBezTo>
                    <a:pt x="485840" y="146057"/>
                    <a:pt x="483518" y="146175"/>
                    <a:pt x="482831" y="146199"/>
                  </a:cubicBezTo>
                  <a:cubicBezTo>
                    <a:pt x="476931" y="146483"/>
                    <a:pt x="471078" y="147500"/>
                    <a:pt x="465273" y="148966"/>
                  </a:cubicBezTo>
                  <a:cubicBezTo>
                    <a:pt x="445773" y="153862"/>
                    <a:pt x="426793" y="164317"/>
                    <a:pt x="406842" y="166469"/>
                  </a:cubicBezTo>
                  <a:lnTo>
                    <a:pt x="406179" y="165145"/>
                  </a:lnTo>
                  <a:cubicBezTo>
                    <a:pt x="400966" y="154832"/>
                    <a:pt x="390067" y="131463"/>
                    <a:pt x="382721" y="116704"/>
                  </a:cubicBezTo>
                  <a:cubicBezTo>
                    <a:pt x="379760" y="110790"/>
                    <a:pt x="377319" y="106202"/>
                    <a:pt x="375968" y="104120"/>
                  </a:cubicBezTo>
                  <a:cubicBezTo>
                    <a:pt x="373528" y="100430"/>
                    <a:pt x="370424" y="99957"/>
                    <a:pt x="369524" y="99910"/>
                  </a:cubicBezTo>
                  <a:cubicBezTo>
                    <a:pt x="362557" y="99532"/>
                    <a:pt x="351279" y="101920"/>
                    <a:pt x="338815" y="105752"/>
                  </a:cubicBezTo>
                  <a:cubicBezTo>
                    <a:pt x="317822" y="112186"/>
                    <a:pt x="293061" y="122404"/>
                    <a:pt x="281451" y="126638"/>
                  </a:cubicBezTo>
                  <a:lnTo>
                    <a:pt x="281238" y="126709"/>
                  </a:lnTo>
                  <a:cubicBezTo>
                    <a:pt x="278513" y="120819"/>
                    <a:pt x="274058" y="111121"/>
                    <a:pt x="268964" y="101353"/>
                  </a:cubicBezTo>
                  <a:cubicBezTo>
                    <a:pt x="286356" y="108070"/>
                    <a:pt x="299885" y="109087"/>
                    <a:pt x="307017" y="106722"/>
                  </a:cubicBezTo>
                  <a:cubicBezTo>
                    <a:pt x="313296" y="104617"/>
                    <a:pt x="316258" y="100312"/>
                    <a:pt x="316732" y="95369"/>
                  </a:cubicBezTo>
                  <a:cubicBezTo>
                    <a:pt x="317253" y="90141"/>
                    <a:pt x="313747" y="82312"/>
                    <a:pt x="303226" y="74294"/>
                  </a:cubicBezTo>
                  <a:cubicBezTo>
                    <a:pt x="294080" y="67600"/>
                    <a:pt x="281854" y="60977"/>
                    <a:pt x="269011" y="55916"/>
                  </a:cubicBezTo>
                  <a:cubicBezTo>
                    <a:pt x="256192" y="50854"/>
                    <a:pt x="242805" y="47306"/>
                    <a:pt x="231669" y="45863"/>
                  </a:cubicBezTo>
                  <a:cubicBezTo>
                    <a:pt x="227901" y="45414"/>
                    <a:pt x="219703" y="44964"/>
                    <a:pt x="213921" y="47093"/>
                  </a:cubicBezTo>
                  <a:cubicBezTo>
                    <a:pt x="210130" y="48488"/>
                    <a:pt x="207145" y="50806"/>
                    <a:pt x="205771" y="54142"/>
                  </a:cubicBezTo>
                  <a:cubicBezTo>
                    <a:pt x="204159" y="57997"/>
                    <a:pt x="204183" y="64076"/>
                    <a:pt x="210391" y="72567"/>
                  </a:cubicBezTo>
                  <a:cubicBezTo>
                    <a:pt x="211102" y="73608"/>
                    <a:pt x="212192" y="74176"/>
                    <a:pt x="213305" y="74483"/>
                  </a:cubicBezTo>
                  <a:cubicBezTo>
                    <a:pt x="205083" y="79497"/>
                    <a:pt x="197075" y="85813"/>
                    <a:pt x="191980" y="90141"/>
                  </a:cubicBezTo>
                  <a:lnTo>
                    <a:pt x="157197" y="44941"/>
                  </a:lnTo>
                  <a:cubicBezTo>
                    <a:pt x="155609" y="42835"/>
                    <a:pt x="152884" y="41937"/>
                    <a:pt x="150349" y="42646"/>
                  </a:cubicBezTo>
                  <a:cubicBezTo>
                    <a:pt x="150349" y="42646"/>
                    <a:pt x="97581" y="57902"/>
                    <a:pt x="76754" y="63248"/>
                  </a:cubicBezTo>
                  <a:cubicBezTo>
                    <a:pt x="74763" y="63768"/>
                    <a:pt x="72655" y="64241"/>
                    <a:pt x="71304" y="64549"/>
                  </a:cubicBezTo>
                  <a:cubicBezTo>
                    <a:pt x="62845" y="57619"/>
                    <a:pt x="28867" y="22872"/>
                    <a:pt x="14603" y="8255"/>
                  </a:cubicBezTo>
                  <a:cubicBezTo>
                    <a:pt x="11831" y="5393"/>
                    <a:pt x="9817" y="3311"/>
                    <a:pt x="8845" y="2294"/>
                  </a:cubicBezTo>
                  <a:cubicBezTo>
                    <a:pt x="8727" y="2176"/>
                    <a:pt x="8632" y="2081"/>
                    <a:pt x="8513" y="1987"/>
                  </a:cubicBezTo>
                  <a:cubicBezTo>
                    <a:pt x="7589" y="781"/>
                    <a:pt x="6120" y="0"/>
                    <a:pt x="4462" y="0"/>
                  </a:cubicBezTo>
                  <a:cubicBezTo>
                    <a:pt x="4367" y="0"/>
                    <a:pt x="-2978" y="4541"/>
                    <a:pt x="1381" y="9272"/>
                  </a:cubicBezTo>
                  <a:cubicBezTo>
                    <a:pt x="2353" y="10313"/>
                    <a:pt x="4367" y="12465"/>
                    <a:pt x="7139" y="15398"/>
                  </a:cubicBezTo>
                  <a:cubicBezTo>
                    <a:pt x="22849" y="32026"/>
                    <a:pt x="62253" y="72993"/>
                    <a:pt x="66992" y="75760"/>
                  </a:cubicBezTo>
                  <a:cubicBezTo>
                    <a:pt x="67418" y="75997"/>
                    <a:pt x="68982" y="76801"/>
                    <a:pt x="71636" y="76399"/>
                  </a:cubicBezTo>
                  <a:cubicBezTo>
                    <a:pt x="73010" y="76186"/>
                    <a:pt x="75806" y="75571"/>
                    <a:pt x="79621" y="74649"/>
                  </a:cubicBezTo>
                  <a:cubicBezTo>
                    <a:pt x="97013" y="70438"/>
                    <a:pt x="136535" y="59700"/>
                    <a:pt x="149567" y="56152"/>
                  </a:cubicBezTo>
                  <a:lnTo>
                    <a:pt x="185606" y="104073"/>
                  </a:lnTo>
                  <a:cubicBezTo>
                    <a:pt x="186767" y="105587"/>
                    <a:pt x="188521" y="106556"/>
                    <a:pt x="190416" y="106722"/>
                  </a:cubicBezTo>
                  <a:cubicBezTo>
                    <a:pt x="192336" y="106888"/>
                    <a:pt x="194208" y="106249"/>
                    <a:pt x="195606" y="104948"/>
                  </a:cubicBezTo>
                  <a:cubicBezTo>
                    <a:pt x="195606" y="104948"/>
                    <a:pt x="208756" y="92980"/>
                    <a:pt x="221906" y="85505"/>
                  </a:cubicBezTo>
                  <a:cubicBezTo>
                    <a:pt x="225627" y="83377"/>
                    <a:pt x="229347" y="81626"/>
                    <a:pt x="232711" y="80775"/>
                  </a:cubicBezTo>
                  <a:cubicBezTo>
                    <a:pt x="234441" y="80325"/>
                    <a:pt x="236005" y="79994"/>
                    <a:pt x="237284" y="80538"/>
                  </a:cubicBezTo>
                  <a:cubicBezTo>
                    <a:pt x="238611" y="81082"/>
                    <a:pt x="239914" y="82454"/>
                    <a:pt x="241383" y="84133"/>
                  </a:cubicBezTo>
                  <a:cubicBezTo>
                    <a:pt x="243658" y="86712"/>
                    <a:pt x="245980" y="90070"/>
                    <a:pt x="248302" y="93808"/>
                  </a:cubicBezTo>
                  <a:cubicBezTo>
                    <a:pt x="256714" y="107290"/>
                    <a:pt x="264817" y="125526"/>
                    <a:pt x="268632" y="133805"/>
                  </a:cubicBezTo>
                  <a:cubicBezTo>
                    <a:pt x="269698" y="136099"/>
                    <a:pt x="270480" y="137731"/>
                    <a:pt x="270907" y="138488"/>
                  </a:cubicBezTo>
                  <a:cubicBezTo>
                    <a:pt x="272850" y="141870"/>
                    <a:pt x="275575" y="142296"/>
                    <a:pt x="276238" y="142414"/>
                  </a:cubicBezTo>
                  <a:cubicBezTo>
                    <a:pt x="276925" y="142533"/>
                    <a:pt x="278015" y="142627"/>
                    <a:pt x="279484" y="142343"/>
                  </a:cubicBezTo>
                  <a:cubicBezTo>
                    <a:pt x="280740" y="142107"/>
                    <a:pt x="283157" y="141374"/>
                    <a:pt x="286403" y="140167"/>
                  </a:cubicBezTo>
                  <a:cubicBezTo>
                    <a:pt x="297871" y="135957"/>
                    <a:pt x="322300" y="125739"/>
                    <a:pt x="343033" y="119258"/>
                  </a:cubicBezTo>
                  <a:cubicBezTo>
                    <a:pt x="351753" y="116538"/>
                    <a:pt x="359738" y="114386"/>
                    <a:pt x="365567" y="113889"/>
                  </a:cubicBezTo>
                  <a:cubicBezTo>
                    <a:pt x="365922" y="114480"/>
                    <a:pt x="366277" y="115142"/>
                    <a:pt x="366633" y="115781"/>
                  </a:cubicBezTo>
                  <a:cubicBezTo>
                    <a:pt x="373267" y="127986"/>
                    <a:pt x="387058" y="156866"/>
                    <a:pt x="393692" y="169804"/>
                  </a:cubicBezTo>
                  <a:cubicBezTo>
                    <a:pt x="395327" y="172950"/>
                    <a:pt x="396583" y="175245"/>
                    <a:pt x="397246" y="176285"/>
                  </a:cubicBezTo>
                  <a:cubicBezTo>
                    <a:pt x="399639" y="179975"/>
                    <a:pt x="402909" y="179904"/>
                    <a:pt x="403620" y="179857"/>
                  </a:cubicBezTo>
                  <a:cubicBezTo>
                    <a:pt x="409567" y="179502"/>
                    <a:pt x="415420" y="178414"/>
                    <a:pt x="421225" y="176900"/>
                  </a:cubicBezTo>
                  <a:cubicBezTo>
                    <a:pt x="441176" y="171626"/>
                    <a:pt x="460321" y="160603"/>
                    <a:pt x="480438" y="158404"/>
                  </a:cubicBezTo>
                  <a:lnTo>
                    <a:pt x="480627" y="158664"/>
                  </a:lnTo>
                  <a:cubicBezTo>
                    <a:pt x="485532" y="165689"/>
                    <a:pt x="496408" y="182364"/>
                    <a:pt x="501763" y="188277"/>
                  </a:cubicBezTo>
                  <a:cubicBezTo>
                    <a:pt x="502237" y="188798"/>
                    <a:pt x="503801" y="190359"/>
                    <a:pt x="506928" y="190288"/>
                  </a:cubicBezTo>
                  <a:cubicBezTo>
                    <a:pt x="508421" y="190264"/>
                    <a:pt x="511501" y="189909"/>
                    <a:pt x="515482" y="189294"/>
                  </a:cubicBezTo>
                  <a:cubicBezTo>
                    <a:pt x="525931" y="187639"/>
                    <a:pt x="542825" y="184114"/>
                    <a:pt x="550431" y="181110"/>
                  </a:cubicBezTo>
                  <a:cubicBezTo>
                    <a:pt x="553180" y="180046"/>
                    <a:pt x="554531" y="176971"/>
                    <a:pt x="553488" y="174251"/>
                  </a:cubicBezTo>
                  <a:cubicBezTo>
                    <a:pt x="552422" y="171507"/>
                    <a:pt x="549341" y="170136"/>
                    <a:pt x="546593" y="171200"/>
                  </a:cubicBezTo>
                  <a:close/>
                  <a:moveTo>
                    <a:pt x="303368" y="94091"/>
                  </a:moveTo>
                  <a:cubicBezTo>
                    <a:pt x="303416" y="93949"/>
                    <a:pt x="303534" y="93642"/>
                    <a:pt x="303629" y="93760"/>
                  </a:cubicBezTo>
                  <a:cubicBezTo>
                    <a:pt x="303771" y="93902"/>
                    <a:pt x="303629" y="94020"/>
                    <a:pt x="303368" y="94139"/>
                  </a:cubicBezTo>
                  <a:lnTo>
                    <a:pt x="303368" y="94091"/>
                  </a:lnTo>
                  <a:close/>
                  <a:moveTo>
                    <a:pt x="242616" y="67505"/>
                  </a:moveTo>
                  <a:cubicBezTo>
                    <a:pt x="236952" y="65211"/>
                    <a:pt x="228873" y="66465"/>
                    <a:pt x="220461" y="70509"/>
                  </a:cubicBezTo>
                  <a:cubicBezTo>
                    <a:pt x="220082" y="70699"/>
                    <a:pt x="219679" y="70959"/>
                    <a:pt x="219300" y="71148"/>
                  </a:cubicBezTo>
                  <a:cubicBezTo>
                    <a:pt x="219750" y="69729"/>
                    <a:pt x="219750" y="68191"/>
                    <a:pt x="218826" y="66843"/>
                  </a:cubicBezTo>
                  <a:cubicBezTo>
                    <a:pt x="217547" y="64833"/>
                    <a:pt x="216694" y="63059"/>
                    <a:pt x="216149" y="61545"/>
                  </a:cubicBezTo>
                  <a:cubicBezTo>
                    <a:pt x="215746" y="60315"/>
                    <a:pt x="215556" y="59392"/>
                    <a:pt x="215888" y="58707"/>
                  </a:cubicBezTo>
                  <a:cubicBezTo>
                    <a:pt x="216007" y="58470"/>
                    <a:pt x="216315" y="58470"/>
                    <a:pt x="216551" y="58352"/>
                  </a:cubicBezTo>
                  <a:cubicBezTo>
                    <a:pt x="217262" y="57973"/>
                    <a:pt x="218115" y="57831"/>
                    <a:pt x="218992" y="57666"/>
                  </a:cubicBezTo>
                  <a:cubicBezTo>
                    <a:pt x="222902" y="56980"/>
                    <a:pt x="227522" y="57666"/>
                    <a:pt x="229820" y="58068"/>
                  </a:cubicBezTo>
                  <a:cubicBezTo>
                    <a:pt x="240009" y="59842"/>
                    <a:pt x="252022" y="63934"/>
                    <a:pt x="263704" y="68877"/>
                  </a:cubicBezTo>
                  <a:cubicBezTo>
                    <a:pt x="275290" y="73773"/>
                    <a:pt x="286522" y="79568"/>
                    <a:pt x="294815" y="85695"/>
                  </a:cubicBezTo>
                  <a:cubicBezTo>
                    <a:pt x="298203" y="88107"/>
                    <a:pt x="300667" y="90307"/>
                    <a:pt x="302160" y="92388"/>
                  </a:cubicBezTo>
                  <a:cubicBezTo>
                    <a:pt x="302563" y="92980"/>
                    <a:pt x="302989" y="93831"/>
                    <a:pt x="303179" y="94210"/>
                  </a:cubicBezTo>
                  <a:cubicBezTo>
                    <a:pt x="302918" y="94328"/>
                    <a:pt x="302586" y="94422"/>
                    <a:pt x="302373" y="94493"/>
                  </a:cubicBezTo>
                  <a:cubicBezTo>
                    <a:pt x="300999" y="94990"/>
                    <a:pt x="299269" y="95321"/>
                    <a:pt x="297231" y="95416"/>
                  </a:cubicBezTo>
                  <a:cubicBezTo>
                    <a:pt x="290005" y="95794"/>
                    <a:pt x="279650" y="93997"/>
                    <a:pt x="266926" y="89219"/>
                  </a:cubicBezTo>
                  <a:cubicBezTo>
                    <a:pt x="265339" y="88580"/>
                    <a:pt x="263775" y="88911"/>
                    <a:pt x="262377" y="89692"/>
                  </a:cubicBezTo>
                  <a:cubicBezTo>
                    <a:pt x="258917" y="83921"/>
                    <a:pt x="255363" y="78599"/>
                    <a:pt x="251999" y="74767"/>
                  </a:cubicBezTo>
                  <a:cubicBezTo>
                    <a:pt x="248752" y="71148"/>
                    <a:pt x="245506" y="68688"/>
                    <a:pt x="242616" y="67505"/>
                  </a:cubicBezTo>
                  <a:close/>
                  <a:moveTo>
                    <a:pt x="276807" y="128175"/>
                  </a:moveTo>
                  <a:cubicBezTo>
                    <a:pt x="276665" y="127513"/>
                    <a:pt x="277636" y="127844"/>
                    <a:pt x="278252" y="128081"/>
                  </a:cubicBezTo>
                  <a:cubicBezTo>
                    <a:pt x="277447" y="128435"/>
                    <a:pt x="276878" y="128577"/>
                    <a:pt x="276807" y="128175"/>
                  </a:cubicBezTo>
                  <a:close/>
                  <a:moveTo>
                    <a:pt x="183450" y="233336"/>
                  </a:moveTo>
                  <a:cubicBezTo>
                    <a:pt x="185275" y="235630"/>
                    <a:pt x="184896" y="238966"/>
                    <a:pt x="182574" y="240787"/>
                  </a:cubicBezTo>
                  <a:cubicBezTo>
                    <a:pt x="180275" y="242608"/>
                    <a:pt x="176934" y="242206"/>
                    <a:pt x="175110" y="239912"/>
                  </a:cubicBezTo>
                  <a:cubicBezTo>
                    <a:pt x="168760" y="232366"/>
                    <a:pt x="159874" y="219712"/>
                    <a:pt x="150230" y="204740"/>
                  </a:cubicBezTo>
                  <a:cubicBezTo>
                    <a:pt x="145349" y="197171"/>
                    <a:pt x="140255" y="189034"/>
                    <a:pt x="135256" y="180614"/>
                  </a:cubicBezTo>
                  <a:cubicBezTo>
                    <a:pt x="130446" y="172524"/>
                    <a:pt x="125707" y="164199"/>
                    <a:pt x="121181" y="156015"/>
                  </a:cubicBezTo>
                  <a:cubicBezTo>
                    <a:pt x="113788" y="142603"/>
                    <a:pt x="107012" y="129547"/>
                    <a:pt x="101278" y="118525"/>
                  </a:cubicBezTo>
                  <a:cubicBezTo>
                    <a:pt x="94477" y="105397"/>
                    <a:pt x="89312" y="95085"/>
                    <a:pt x="86777" y="90212"/>
                  </a:cubicBezTo>
                  <a:cubicBezTo>
                    <a:pt x="86540" y="89763"/>
                    <a:pt x="86350" y="89266"/>
                    <a:pt x="86184" y="88840"/>
                  </a:cubicBezTo>
                  <a:lnTo>
                    <a:pt x="86492" y="88746"/>
                  </a:lnTo>
                  <a:lnTo>
                    <a:pt x="86326" y="88628"/>
                  </a:lnTo>
                  <a:cubicBezTo>
                    <a:pt x="86279" y="88557"/>
                    <a:pt x="86208" y="88509"/>
                    <a:pt x="86160" y="88462"/>
                  </a:cubicBezTo>
                  <a:lnTo>
                    <a:pt x="85995" y="88296"/>
                  </a:lnTo>
                  <a:lnTo>
                    <a:pt x="86184" y="88840"/>
                  </a:lnTo>
                  <a:cubicBezTo>
                    <a:pt x="83128" y="89881"/>
                    <a:pt x="81303" y="89881"/>
                    <a:pt x="85402" y="87587"/>
                  </a:cubicBezTo>
                  <a:cubicBezTo>
                    <a:pt x="85142" y="87208"/>
                    <a:pt x="84928" y="86806"/>
                    <a:pt x="84786" y="86357"/>
                  </a:cubicBezTo>
                  <a:cubicBezTo>
                    <a:pt x="84549" y="85742"/>
                    <a:pt x="84525" y="85269"/>
                    <a:pt x="84502" y="85009"/>
                  </a:cubicBezTo>
                  <a:cubicBezTo>
                    <a:pt x="84217" y="81981"/>
                    <a:pt x="86160" y="80751"/>
                    <a:pt x="87250" y="80160"/>
                  </a:cubicBezTo>
                  <a:cubicBezTo>
                    <a:pt x="88317" y="79545"/>
                    <a:pt x="90331" y="78906"/>
                    <a:pt x="92748" y="80656"/>
                  </a:cubicBezTo>
                  <a:cubicBezTo>
                    <a:pt x="92937" y="80798"/>
                    <a:pt x="93411" y="81200"/>
                    <a:pt x="93980" y="82005"/>
                  </a:cubicBezTo>
                  <a:cubicBezTo>
                    <a:pt x="94122" y="82241"/>
                    <a:pt x="94477" y="82785"/>
                    <a:pt x="94975" y="83637"/>
                  </a:cubicBezTo>
                  <a:cubicBezTo>
                    <a:pt x="96373" y="85907"/>
                    <a:pt x="99240" y="90733"/>
                    <a:pt x="103126" y="97355"/>
                  </a:cubicBezTo>
                  <a:cubicBezTo>
                    <a:pt x="109192" y="107668"/>
                    <a:pt x="117864" y="122286"/>
                    <a:pt x="127294" y="138393"/>
                  </a:cubicBezTo>
                  <a:cubicBezTo>
                    <a:pt x="132483" y="147239"/>
                    <a:pt x="137909" y="156535"/>
                    <a:pt x="143241" y="165807"/>
                  </a:cubicBezTo>
                  <a:cubicBezTo>
                    <a:pt x="148619" y="175174"/>
                    <a:pt x="153856" y="184564"/>
                    <a:pt x="158879" y="193315"/>
                  </a:cubicBezTo>
                  <a:cubicBezTo>
                    <a:pt x="168546" y="210204"/>
                    <a:pt x="177171" y="224892"/>
                    <a:pt x="183450" y="233336"/>
                  </a:cubicBezTo>
                  <a:close/>
                  <a:moveTo>
                    <a:pt x="201956" y="115592"/>
                  </a:moveTo>
                  <a:cubicBezTo>
                    <a:pt x="202690" y="115757"/>
                    <a:pt x="201648" y="116396"/>
                    <a:pt x="201008" y="116774"/>
                  </a:cubicBezTo>
                  <a:lnTo>
                    <a:pt x="201032" y="116680"/>
                  </a:lnTo>
                  <a:cubicBezTo>
                    <a:pt x="200889" y="116798"/>
                    <a:pt x="200771" y="116916"/>
                    <a:pt x="200605" y="117035"/>
                  </a:cubicBezTo>
                  <a:cubicBezTo>
                    <a:pt x="200676" y="116964"/>
                    <a:pt x="200842" y="116893"/>
                    <a:pt x="201008" y="116774"/>
                  </a:cubicBezTo>
                  <a:cubicBezTo>
                    <a:pt x="200747" y="118785"/>
                    <a:pt x="201387" y="122972"/>
                    <a:pt x="201316" y="126709"/>
                  </a:cubicBezTo>
                  <a:cubicBezTo>
                    <a:pt x="201126" y="135153"/>
                    <a:pt x="201363" y="146790"/>
                    <a:pt x="201316" y="159326"/>
                  </a:cubicBezTo>
                  <a:cubicBezTo>
                    <a:pt x="201292" y="166469"/>
                    <a:pt x="201221" y="173896"/>
                    <a:pt x="200913" y="181181"/>
                  </a:cubicBezTo>
                  <a:cubicBezTo>
                    <a:pt x="200155" y="199512"/>
                    <a:pt x="198567" y="216921"/>
                    <a:pt x="197288" y="227021"/>
                  </a:cubicBezTo>
                  <a:cubicBezTo>
                    <a:pt x="197027" y="229954"/>
                    <a:pt x="194421" y="232106"/>
                    <a:pt x="191506" y="231870"/>
                  </a:cubicBezTo>
                  <a:cubicBezTo>
                    <a:pt x="188568" y="231609"/>
                    <a:pt x="186412" y="229031"/>
                    <a:pt x="186673" y="226098"/>
                  </a:cubicBezTo>
                  <a:cubicBezTo>
                    <a:pt x="186957" y="219286"/>
                    <a:pt x="186767" y="209163"/>
                    <a:pt x="186696" y="197691"/>
                  </a:cubicBezTo>
                  <a:cubicBezTo>
                    <a:pt x="186649" y="191589"/>
                    <a:pt x="186578" y="185108"/>
                    <a:pt x="186649" y="178556"/>
                  </a:cubicBezTo>
                  <a:cubicBezTo>
                    <a:pt x="186696" y="174322"/>
                    <a:pt x="186815" y="170041"/>
                    <a:pt x="186981" y="165807"/>
                  </a:cubicBezTo>
                  <a:cubicBezTo>
                    <a:pt x="187241" y="159161"/>
                    <a:pt x="187621" y="152680"/>
                    <a:pt x="188023" y="146624"/>
                  </a:cubicBezTo>
                  <a:cubicBezTo>
                    <a:pt x="188995" y="132456"/>
                    <a:pt x="190179" y="120725"/>
                    <a:pt x="191364" y="115261"/>
                  </a:cubicBezTo>
                  <a:cubicBezTo>
                    <a:pt x="192193" y="111429"/>
                    <a:pt x="193710" y="109371"/>
                    <a:pt x="194587" y="108803"/>
                  </a:cubicBezTo>
                  <a:cubicBezTo>
                    <a:pt x="196861" y="107148"/>
                    <a:pt x="200036" y="107644"/>
                    <a:pt x="201719" y="109915"/>
                  </a:cubicBezTo>
                  <a:cubicBezTo>
                    <a:pt x="202975" y="111618"/>
                    <a:pt x="202998" y="113865"/>
                    <a:pt x="201956" y="115592"/>
                  </a:cubicBezTo>
                  <a:close/>
                  <a:moveTo>
                    <a:pt x="277470" y="163797"/>
                  </a:moveTo>
                  <a:cubicBezTo>
                    <a:pt x="273608" y="169852"/>
                    <a:pt x="265694" y="182743"/>
                    <a:pt x="256358" y="196863"/>
                  </a:cubicBezTo>
                  <a:cubicBezTo>
                    <a:pt x="254013" y="200435"/>
                    <a:pt x="251548" y="204077"/>
                    <a:pt x="248989" y="207673"/>
                  </a:cubicBezTo>
                  <a:cubicBezTo>
                    <a:pt x="246454" y="211268"/>
                    <a:pt x="243824" y="214816"/>
                    <a:pt x="241194" y="218222"/>
                  </a:cubicBezTo>
                  <a:cubicBezTo>
                    <a:pt x="231218" y="231231"/>
                    <a:pt x="221504" y="242726"/>
                    <a:pt x="215651" y="248758"/>
                  </a:cubicBezTo>
                  <a:cubicBezTo>
                    <a:pt x="213708" y="250958"/>
                    <a:pt x="210344" y="251147"/>
                    <a:pt x="208140" y="249207"/>
                  </a:cubicBezTo>
                  <a:cubicBezTo>
                    <a:pt x="205936" y="247268"/>
                    <a:pt x="205747" y="243885"/>
                    <a:pt x="207690" y="241709"/>
                  </a:cubicBezTo>
                  <a:cubicBezTo>
                    <a:pt x="211742" y="236695"/>
                    <a:pt x="217570" y="227991"/>
                    <a:pt x="224300" y="218080"/>
                  </a:cubicBezTo>
                  <a:cubicBezTo>
                    <a:pt x="227806" y="212924"/>
                    <a:pt x="231503" y="207436"/>
                    <a:pt x="235341" y="201996"/>
                  </a:cubicBezTo>
                  <a:cubicBezTo>
                    <a:pt x="239156" y="196603"/>
                    <a:pt x="243113" y="191281"/>
                    <a:pt x="246881" y="186219"/>
                  </a:cubicBezTo>
                  <a:cubicBezTo>
                    <a:pt x="253776" y="176995"/>
                    <a:pt x="260197" y="168716"/>
                    <a:pt x="264723" y="162850"/>
                  </a:cubicBezTo>
                  <a:cubicBezTo>
                    <a:pt x="267637" y="159042"/>
                    <a:pt x="269817" y="156322"/>
                    <a:pt x="270883" y="155021"/>
                  </a:cubicBezTo>
                  <a:cubicBezTo>
                    <a:pt x="274248" y="150929"/>
                    <a:pt x="278584" y="153034"/>
                    <a:pt x="278797" y="153200"/>
                  </a:cubicBezTo>
                  <a:cubicBezTo>
                    <a:pt x="281024" y="154903"/>
                    <a:pt x="281475" y="158096"/>
                    <a:pt x="279769" y="160320"/>
                  </a:cubicBezTo>
                  <a:cubicBezTo>
                    <a:pt x="279650" y="160461"/>
                    <a:pt x="279555" y="160603"/>
                    <a:pt x="279437" y="160722"/>
                  </a:cubicBezTo>
                  <a:cubicBezTo>
                    <a:pt x="281024" y="161833"/>
                    <a:pt x="280029" y="162141"/>
                    <a:pt x="278371" y="162094"/>
                  </a:cubicBezTo>
                  <a:lnTo>
                    <a:pt x="278631" y="161573"/>
                  </a:lnTo>
                  <a:lnTo>
                    <a:pt x="278773" y="161313"/>
                  </a:lnTo>
                  <a:cubicBezTo>
                    <a:pt x="278347" y="161644"/>
                    <a:pt x="277897" y="161881"/>
                    <a:pt x="277423" y="162046"/>
                  </a:cubicBezTo>
                  <a:cubicBezTo>
                    <a:pt x="277755" y="162070"/>
                    <a:pt x="278063" y="162094"/>
                    <a:pt x="278371" y="162094"/>
                  </a:cubicBezTo>
                  <a:cubicBezTo>
                    <a:pt x="278110" y="162638"/>
                    <a:pt x="277826" y="163252"/>
                    <a:pt x="277470" y="163797"/>
                  </a:cubicBezTo>
                  <a:close/>
                  <a:moveTo>
                    <a:pt x="374499" y="176214"/>
                  </a:moveTo>
                  <a:cubicBezTo>
                    <a:pt x="376229" y="178438"/>
                    <a:pt x="375850" y="181631"/>
                    <a:pt x="373646" y="183381"/>
                  </a:cubicBezTo>
                  <a:cubicBezTo>
                    <a:pt x="373646" y="183381"/>
                    <a:pt x="357582" y="197478"/>
                    <a:pt x="337181" y="213657"/>
                  </a:cubicBezTo>
                  <a:cubicBezTo>
                    <a:pt x="329195" y="219972"/>
                    <a:pt x="320571" y="226595"/>
                    <a:pt x="311946" y="232768"/>
                  </a:cubicBezTo>
                  <a:cubicBezTo>
                    <a:pt x="306022" y="237002"/>
                    <a:pt x="300051" y="240952"/>
                    <a:pt x="294436" y="244619"/>
                  </a:cubicBezTo>
                  <a:cubicBezTo>
                    <a:pt x="283228" y="251880"/>
                    <a:pt x="273276" y="257746"/>
                    <a:pt x="266594" y="260915"/>
                  </a:cubicBezTo>
                  <a:cubicBezTo>
                    <a:pt x="264012" y="262264"/>
                    <a:pt x="260789" y="261270"/>
                    <a:pt x="259415" y="258668"/>
                  </a:cubicBezTo>
                  <a:cubicBezTo>
                    <a:pt x="258041" y="256090"/>
                    <a:pt x="259036" y="252873"/>
                    <a:pt x="261642" y="251502"/>
                  </a:cubicBezTo>
                  <a:cubicBezTo>
                    <a:pt x="264557" y="249799"/>
                    <a:pt x="268135" y="247386"/>
                    <a:pt x="272210" y="244524"/>
                  </a:cubicBezTo>
                  <a:cubicBezTo>
                    <a:pt x="278773" y="239935"/>
                    <a:pt x="286498" y="234093"/>
                    <a:pt x="294791" y="227849"/>
                  </a:cubicBezTo>
                  <a:cubicBezTo>
                    <a:pt x="299672" y="224182"/>
                    <a:pt x="304695" y="220303"/>
                    <a:pt x="309813" y="216543"/>
                  </a:cubicBezTo>
                  <a:cubicBezTo>
                    <a:pt x="319670" y="209305"/>
                    <a:pt x="329717" y="202209"/>
                    <a:pt x="338507" y="195917"/>
                  </a:cubicBezTo>
                  <a:cubicBezTo>
                    <a:pt x="354999" y="184091"/>
                    <a:pt x="367320" y="175386"/>
                    <a:pt x="367320" y="175386"/>
                  </a:cubicBezTo>
                  <a:cubicBezTo>
                    <a:pt x="369547" y="173636"/>
                    <a:pt x="372746" y="174015"/>
                    <a:pt x="374499" y="176214"/>
                  </a:cubicBezTo>
                  <a:close/>
                  <a:moveTo>
                    <a:pt x="103244" y="19490"/>
                  </a:moveTo>
                  <a:cubicBezTo>
                    <a:pt x="101775" y="17101"/>
                    <a:pt x="102510" y="13955"/>
                    <a:pt x="104903" y="12489"/>
                  </a:cubicBezTo>
                  <a:cubicBezTo>
                    <a:pt x="107320" y="11022"/>
                    <a:pt x="110447" y="11756"/>
                    <a:pt x="111940" y="14144"/>
                  </a:cubicBezTo>
                  <a:cubicBezTo>
                    <a:pt x="111940" y="14144"/>
                    <a:pt x="114049" y="16226"/>
                    <a:pt x="116750" y="19419"/>
                  </a:cubicBezTo>
                  <a:cubicBezTo>
                    <a:pt x="118148" y="21051"/>
                    <a:pt x="119759" y="22872"/>
                    <a:pt x="121134" y="24930"/>
                  </a:cubicBezTo>
                  <a:cubicBezTo>
                    <a:pt x="122437" y="26941"/>
                    <a:pt x="123479" y="29140"/>
                    <a:pt x="124403" y="31080"/>
                  </a:cubicBezTo>
                  <a:cubicBezTo>
                    <a:pt x="125730" y="33871"/>
                    <a:pt x="126417" y="36213"/>
                    <a:pt x="126939" y="37135"/>
                  </a:cubicBezTo>
                  <a:cubicBezTo>
                    <a:pt x="128787" y="39406"/>
                    <a:pt x="128455" y="42764"/>
                    <a:pt x="126180" y="44633"/>
                  </a:cubicBezTo>
                  <a:cubicBezTo>
                    <a:pt x="123882" y="46478"/>
                    <a:pt x="120541" y="46147"/>
                    <a:pt x="118669" y="43853"/>
                  </a:cubicBezTo>
                  <a:cubicBezTo>
                    <a:pt x="117603" y="42930"/>
                    <a:pt x="115068" y="40517"/>
                    <a:pt x="112319" y="37206"/>
                  </a:cubicBezTo>
                  <a:cubicBezTo>
                    <a:pt x="111158" y="35811"/>
                    <a:pt x="109950" y="34273"/>
                    <a:pt x="108955" y="32594"/>
                  </a:cubicBezTo>
                  <a:cubicBezTo>
                    <a:pt x="107675" y="30465"/>
                    <a:pt x="106727" y="28194"/>
                    <a:pt x="105851" y="26184"/>
                  </a:cubicBezTo>
                  <a:cubicBezTo>
                    <a:pt x="104168" y="22328"/>
                    <a:pt x="103244" y="19490"/>
                    <a:pt x="103244" y="19490"/>
                  </a:cubicBezTo>
                  <a:close/>
                  <a:moveTo>
                    <a:pt x="188876" y="42906"/>
                  </a:moveTo>
                  <a:cubicBezTo>
                    <a:pt x="188379" y="41038"/>
                    <a:pt x="188000" y="39098"/>
                    <a:pt x="187881" y="37159"/>
                  </a:cubicBezTo>
                  <a:cubicBezTo>
                    <a:pt x="187715" y="34699"/>
                    <a:pt x="187905" y="32263"/>
                    <a:pt x="188189" y="29850"/>
                  </a:cubicBezTo>
                  <a:cubicBezTo>
                    <a:pt x="188474" y="27319"/>
                    <a:pt x="188924" y="24977"/>
                    <a:pt x="189445" y="22541"/>
                  </a:cubicBezTo>
                  <a:cubicBezTo>
                    <a:pt x="189516" y="19750"/>
                    <a:pt x="191838" y="17527"/>
                    <a:pt x="194658" y="17574"/>
                  </a:cubicBezTo>
                  <a:cubicBezTo>
                    <a:pt x="197477" y="17645"/>
                    <a:pt x="199705" y="19987"/>
                    <a:pt x="199634" y="22801"/>
                  </a:cubicBezTo>
                  <a:cubicBezTo>
                    <a:pt x="200013" y="25025"/>
                    <a:pt x="200581" y="27106"/>
                    <a:pt x="201008" y="29377"/>
                  </a:cubicBezTo>
                  <a:cubicBezTo>
                    <a:pt x="201411" y="31529"/>
                    <a:pt x="201956" y="33658"/>
                    <a:pt x="202193" y="35881"/>
                  </a:cubicBezTo>
                  <a:cubicBezTo>
                    <a:pt x="202406" y="37632"/>
                    <a:pt x="202406" y="39406"/>
                    <a:pt x="202430" y="41156"/>
                  </a:cubicBezTo>
                  <a:cubicBezTo>
                    <a:pt x="202453" y="43923"/>
                    <a:pt x="202169" y="46549"/>
                    <a:pt x="202169" y="49293"/>
                  </a:cubicBezTo>
                  <a:cubicBezTo>
                    <a:pt x="202714" y="52178"/>
                    <a:pt x="200795" y="54946"/>
                    <a:pt x="197904" y="55490"/>
                  </a:cubicBezTo>
                  <a:cubicBezTo>
                    <a:pt x="195013" y="56010"/>
                    <a:pt x="192241" y="54118"/>
                    <a:pt x="191696" y="51232"/>
                  </a:cubicBezTo>
                  <a:cubicBezTo>
                    <a:pt x="190653" y="48465"/>
                    <a:pt x="189611" y="45816"/>
                    <a:pt x="188876" y="42906"/>
                  </a:cubicBezTo>
                  <a:close/>
                  <a:moveTo>
                    <a:pt x="328911" y="92814"/>
                  </a:moveTo>
                  <a:cubicBezTo>
                    <a:pt x="327016" y="90567"/>
                    <a:pt x="327300" y="87208"/>
                    <a:pt x="329551" y="85316"/>
                  </a:cubicBezTo>
                  <a:cubicBezTo>
                    <a:pt x="329835" y="84914"/>
                    <a:pt x="329930" y="84133"/>
                    <a:pt x="330404" y="83235"/>
                  </a:cubicBezTo>
                  <a:cubicBezTo>
                    <a:pt x="331020" y="82076"/>
                    <a:pt x="331660" y="80727"/>
                    <a:pt x="332560" y="79356"/>
                  </a:cubicBezTo>
                  <a:cubicBezTo>
                    <a:pt x="333010" y="78646"/>
                    <a:pt x="333508" y="77960"/>
                    <a:pt x="334100" y="77321"/>
                  </a:cubicBezTo>
                  <a:cubicBezTo>
                    <a:pt x="334693" y="76659"/>
                    <a:pt x="335332" y="76068"/>
                    <a:pt x="336019" y="75524"/>
                  </a:cubicBezTo>
                  <a:cubicBezTo>
                    <a:pt x="337370" y="74412"/>
                    <a:pt x="338649" y="73490"/>
                    <a:pt x="339905" y="72780"/>
                  </a:cubicBezTo>
                  <a:cubicBezTo>
                    <a:pt x="343388" y="70888"/>
                    <a:pt x="346019" y="69752"/>
                    <a:pt x="347701" y="70249"/>
                  </a:cubicBezTo>
                  <a:cubicBezTo>
                    <a:pt x="350497" y="70367"/>
                    <a:pt x="352700" y="72733"/>
                    <a:pt x="352582" y="75547"/>
                  </a:cubicBezTo>
                  <a:cubicBezTo>
                    <a:pt x="352487" y="78268"/>
                    <a:pt x="350260" y="80396"/>
                    <a:pt x="347582" y="80444"/>
                  </a:cubicBezTo>
                  <a:cubicBezTo>
                    <a:pt x="347867" y="80491"/>
                    <a:pt x="348198" y="80656"/>
                    <a:pt x="348483" y="80444"/>
                  </a:cubicBezTo>
                  <a:cubicBezTo>
                    <a:pt x="348530" y="80420"/>
                    <a:pt x="348601" y="80444"/>
                    <a:pt x="348672" y="80467"/>
                  </a:cubicBezTo>
                  <a:cubicBezTo>
                    <a:pt x="348506" y="80633"/>
                    <a:pt x="348459" y="81532"/>
                    <a:pt x="348151" y="81957"/>
                  </a:cubicBezTo>
                  <a:cubicBezTo>
                    <a:pt x="347203" y="83258"/>
                    <a:pt x="346398" y="85009"/>
                    <a:pt x="345142" y="86546"/>
                  </a:cubicBezTo>
                  <a:cubicBezTo>
                    <a:pt x="344289" y="87587"/>
                    <a:pt x="343270" y="88486"/>
                    <a:pt x="342275" y="89290"/>
                  </a:cubicBezTo>
                  <a:cubicBezTo>
                    <a:pt x="339739" y="91419"/>
                    <a:pt x="337560" y="92885"/>
                    <a:pt x="336399" y="93453"/>
                  </a:cubicBezTo>
                  <a:cubicBezTo>
                    <a:pt x="334148" y="95345"/>
                    <a:pt x="330807" y="95061"/>
                    <a:pt x="328911" y="92814"/>
                  </a:cubicBezTo>
                  <a:close/>
                  <a:moveTo>
                    <a:pt x="416510" y="141255"/>
                  </a:moveTo>
                  <a:cubicBezTo>
                    <a:pt x="415159" y="138653"/>
                    <a:pt x="416178" y="135437"/>
                    <a:pt x="418784" y="134088"/>
                  </a:cubicBezTo>
                  <a:cubicBezTo>
                    <a:pt x="419614" y="133426"/>
                    <a:pt x="420419" y="132314"/>
                    <a:pt x="421604" y="131155"/>
                  </a:cubicBezTo>
                  <a:cubicBezTo>
                    <a:pt x="422623" y="130138"/>
                    <a:pt x="423689" y="129050"/>
                    <a:pt x="424945" y="127962"/>
                  </a:cubicBezTo>
                  <a:cubicBezTo>
                    <a:pt x="425751" y="127300"/>
                    <a:pt x="426580" y="126638"/>
                    <a:pt x="427480" y="126046"/>
                  </a:cubicBezTo>
                  <a:cubicBezTo>
                    <a:pt x="428404" y="125431"/>
                    <a:pt x="429376" y="124887"/>
                    <a:pt x="430347" y="124438"/>
                  </a:cubicBezTo>
                  <a:cubicBezTo>
                    <a:pt x="435489" y="122096"/>
                    <a:pt x="440299" y="120748"/>
                    <a:pt x="443427" y="121340"/>
                  </a:cubicBezTo>
                  <a:cubicBezTo>
                    <a:pt x="446246" y="121363"/>
                    <a:pt x="448521" y="123657"/>
                    <a:pt x="448497" y="126472"/>
                  </a:cubicBezTo>
                  <a:cubicBezTo>
                    <a:pt x="448474" y="129287"/>
                    <a:pt x="446175" y="131558"/>
                    <a:pt x="443356" y="131534"/>
                  </a:cubicBezTo>
                  <a:cubicBezTo>
                    <a:pt x="443071" y="131581"/>
                    <a:pt x="443024" y="132054"/>
                    <a:pt x="442692" y="132244"/>
                  </a:cubicBezTo>
                  <a:cubicBezTo>
                    <a:pt x="441958" y="132646"/>
                    <a:pt x="441365" y="133355"/>
                    <a:pt x="440536" y="133970"/>
                  </a:cubicBezTo>
                  <a:cubicBezTo>
                    <a:pt x="439304" y="134893"/>
                    <a:pt x="438119" y="136075"/>
                    <a:pt x="436721" y="137116"/>
                  </a:cubicBezTo>
                  <a:cubicBezTo>
                    <a:pt x="435797" y="137802"/>
                    <a:pt x="434826" y="138488"/>
                    <a:pt x="433807" y="139056"/>
                  </a:cubicBezTo>
                  <a:cubicBezTo>
                    <a:pt x="429874" y="141279"/>
                    <a:pt x="426059" y="142793"/>
                    <a:pt x="423689" y="143526"/>
                  </a:cubicBezTo>
                  <a:cubicBezTo>
                    <a:pt x="421083" y="144874"/>
                    <a:pt x="417884" y="143857"/>
                    <a:pt x="416510" y="1412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0" name="Google Shape;2660;p35"/>
            <p:cNvSpPr/>
            <p:nvPr/>
          </p:nvSpPr>
          <p:spPr>
            <a:xfrm>
              <a:off x="5892919" y="836526"/>
              <a:ext cx="725001" cy="418661"/>
            </a:xfrm>
            <a:custGeom>
              <a:rect b="b" l="l" r="r" t="t"/>
              <a:pathLst>
                <a:path extrusionOk="0" h="837322" w="1450001">
                  <a:moveTo>
                    <a:pt x="1355186" y="181071"/>
                  </a:moveTo>
                  <a:cubicBezTo>
                    <a:pt x="1407053" y="161439"/>
                    <a:pt x="1452618" y="128561"/>
                    <a:pt x="1417929" y="92160"/>
                  </a:cubicBezTo>
                  <a:cubicBezTo>
                    <a:pt x="1384117" y="56656"/>
                    <a:pt x="1338434" y="88399"/>
                    <a:pt x="1305641" y="121868"/>
                  </a:cubicBezTo>
                  <a:cubicBezTo>
                    <a:pt x="1337960" y="73379"/>
                    <a:pt x="1359783" y="7837"/>
                    <a:pt x="1297300" y="528"/>
                  </a:cubicBezTo>
                  <a:cubicBezTo>
                    <a:pt x="1241713" y="-5976"/>
                    <a:pt x="1231927" y="48898"/>
                    <a:pt x="1233064" y="94194"/>
                  </a:cubicBezTo>
                  <a:cubicBezTo>
                    <a:pt x="1213564" y="42536"/>
                    <a:pt x="1179443" y="-4865"/>
                    <a:pt x="1140158" y="27161"/>
                  </a:cubicBezTo>
                  <a:cubicBezTo>
                    <a:pt x="1102104" y="58170"/>
                    <a:pt x="1135703" y="104104"/>
                    <a:pt x="1170582" y="137147"/>
                  </a:cubicBezTo>
                  <a:cubicBezTo>
                    <a:pt x="1118335" y="106588"/>
                    <a:pt x="1051256" y="89439"/>
                    <a:pt x="1047038" y="155715"/>
                  </a:cubicBezTo>
                  <a:cubicBezTo>
                    <a:pt x="1043152" y="216550"/>
                    <a:pt x="1102436" y="223315"/>
                    <a:pt x="1150228" y="219034"/>
                  </a:cubicBezTo>
                  <a:cubicBezTo>
                    <a:pt x="1095020" y="246140"/>
                    <a:pt x="1038390" y="292452"/>
                    <a:pt x="1084120" y="327151"/>
                  </a:cubicBezTo>
                  <a:cubicBezTo>
                    <a:pt x="1124851" y="358066"/>
                    <a:pt x="1165843" y="315632"/>
                    <a:pt x="1192381" y="276132"/>
                  </a:cubicBezTo>
                  <a:cubicBezTo>
                    <a:pt x="1173496" y="318305"/>
                    <a:pt x="1160085" y="375214"/>
                    <a:pt x="1215222" y="390328"/>
                  </a:cubicBezTo>
                  <a:cubicBezTo>
                    <a:pt x="1267966" y="404780"/>
                    <a:pt x="1278321" y="354234"/>
                    <a:pt x="1272539" y="303073"/>
                  </a:cubicBezTo>
                  <a:cubicBezTo>
                    <a:pt x="1290760" y="352909"/>
                    <a:pt x="1322393" y="396596"/>
                    <a:pt x="1361204" y="366936"/>
                  </a:cubicBezTo>
                  <a:cubicBezTo>
                    <a:pt x="1397978" y="338836"/>
                    <a:pt x="1371654" y="295622"/>
                    <a:pt x="1340258" y="262248"/>
                  </a:cubicBezTo>
                  <a:cubicBezTo>
                    <a:pt x="1378193" y="282849"/>
                    <a:pt x="1423237" y="294581"/>
                    <a:pt x="1444206" y="252101"/>
                  </a:cubicBezTo>
                  <a:cubicBezTo>
                    <a:pt x="1468588" y="202713"/>
                    <a:pt x="1411650" y="183886"/>
                    <a:pt x="1355186" y="181071"/>
                  </a:cubicBezTo>
                  <a:close/>
                  <a:moveTo>
                    <a:pt x="1279340" y="215793"/>
                  </a:moveTo>
                  <a:cubicBezTo>
                    <a:pt x="1270525" y="216550"/>
                    <a:pt x="1254318" y="217567"/>
                    <a:pt x="1256522" y="237176"/>
                  </a:cubicBezTo>
                  <a:cubicBezTo>
                    <a:pt x="1256569" y="237459"/>
                    <a:pt x="1256593" y="237743"/>
                    <a:pt x="1256617" y="238027"/>
                  </a:cubicBezTo>
                  <a:cubicBezTo>
                    <a:pt x="1246736" y="217354"/>
                    <a:pt x="1222970" y="231002"/>
                    <a:pt x="1219321" y="229063"/>
                  </a:cubicBezTo>
                  <a:cubicBezTo>
                    <a:pt x="1220980" y="225633"/>
                    <a:pt x="1221857" y="223646"/>
                    <a:pt x="1221857" y="223646"/>
                  </a:cubicBezTo>
                  <a:cubicBezTo>
                    <a:pt x="1218516" y="226248"/>
                    <a:pt x="1218326" y="210637"/>
                    <a:pt x="1209180" y="203896"/>
                  </a:cubicBezTo>
                  <a:cubicBezTo>
                    <a:pt x="1212782" y="197746"/>
                    <a:pt x="1221051" y="186511"/>
                    <a:pt x="1217047" y="175039"/>
                  </a:cubicBezTo>
                  <a:cubicBezTo>
                    <a:pt x="1219961" y="177097"/>
                    <a:pt x="1221620" y="178209"/>
                    <a:pt x="1221620" y="178209"/>
                  </a:cubicBezTo>
                  <a:cubicBezTo>
                    <a:pt x="1218729" y="173029"/>
                    <a:pt x="1251404" y="181189"/>
                    <a:pt x="1249176" y="155691"/>
                  </a:cubicBezTo>
                  <a:cubicBezTo>
                    <a:pt x="1255503" y="159878"/>
                    <a:pt x="1264246" y="164301"/>
                    <a:pt x="1273392" y="159594"/>
                  </a:cubicBezTo>
                  <a:cubicBezTo>
                    <a:pt x="1267469" y="167447"/>
                    <a:pt x="1264057" y="172532"/>
                    <a:pt x="1264057" y="172532"/>
                  </a:cubicBezTo>
                  <a:cubicBezTo>
                    <a:pt x="1268582" y="170096"/>
                    <a:pt x="1264080" y="192897"/>
                    <a:pt x="1279505" y="197770"/>
                  </a:cubicBezTo>
                  <a:cubicBezTo>
                    <a:pt x="1277823" y="204629"/>
                    <a:pt x="1279411" y="212103"/>
                    <a:pt x="1279340" y="215793"/>
                  </a:cubicBezTo>
                  <a:close/>
                  <a:moveTo>
                    <a:pt x="308645" y="607888"/>
                  </a:moveTo>
                  <a:cubicBezTo>
                    <a:pt x="356674" y="580190"/>
                    <a:pt x="396362" y="540453"/>
                    <a:pt x="356295" y="510083"/>
                  </a:cubicBezTo>
                  <a:cubicBezTo>
                    <a:pt x="317199" y="480470"/>
                    <a:pt x="277202" y="519095"/>
                    <a:pt x="250214" y="557413"/>
                  </a:cubicBezTo>
                  <a:cubicBezTo>
                    <a:pt x="274312" y="504359"/>
                    <a:pt x="285330" y="436168"/>
                    <a:pt x="222492" y="438959"/>
                  </a:cubicBezTo>
                  <a:cubicBezTo>
                    <a:pt x="166549" y="441466"/>
                    <a:pt x="165719" y="497192"/>
                    <a:pt x="174155" y="541707"/>
                  </a:cubicBezTo>
                  <a:cubicBezTo>
                    <a:pt x="146574" y="493857"/>
                    <a:pt x="105298" y="452535"/>
                    <a:pt x="71652" y="490427"/>
                  </a:cubicBezTo>
                  <a:cubicBezTo>
                    <a:pt x="39096" y="527160"/>
                    <a:pt x="79637" y="567087"/>
                    <a:pt x="119373" y="594122"/>
                  </a:cubicBezTo>
                  <a:cubicBezTo>
                    <a:pt x="62885" y="572338"/>
                    <a:pt x="-6066" y="566164"/>
                    <a:pt x="426" y="632250"/>
                  </a:cubicBezTo>
                  <a:cubicBezTo>
                    <a:pt x="6374" y="692920"/>
                    <a:pt x="65965" y="690082"/>
                    <a:pt x="112454" y="678208"/>
                  </a:cubicBezTo>
                  <a:cubicBezTo>
                    <a:pt x="62316" y="713806"/>
                    <a:pt x="13861" y="768610"/>
                    <a:pt x="64591" y="795527"/>
                  </a:cubicBezTo>
                  <a:cubicBezTo>
                    <a:pt x="109777" y="819511"/>
                    <a:pt x="143399" y="771046"/>
                    <a:pt x="163255" y="727832"/>
                  </a:cubicBezTo>
                  <a:cubicBezTo>
                    <a:pt x="151384" y="772465"/>
                    <a:pt x="147309" y="830793"/>
                    <a:pt x="204152" y="836872"/>
                  </a:cubicBezTo>
                  <a:cubicBezTo>
                    <a:pt x="258531" y="842690"/>
                    <a:pt x="260640" y="791127"/>
                    <a:pt x="246684" y="741551"/>
                  </a:cubicBezTo>
                  <a:cubicBezTo>
                    <a:pt x="272700" y="787816"/>
                    <a:pt x="310920" y="825897"/>
                    <a:pt x="344471" y="790394"/>
                  </a:cubicBezTo>
                  <a:cubicBezTo>
                    <a:pt x="376246" y="756736"/>
                    <a:pt x="343334" y="718323"/>
                    <a:pt x="306963" y="690413"/>
                  </a:cubicBezTo>
                  <a:cubicBezTo>
                    <a:pt x="347717" y="704676"/>
                    <a:pt x="394064" y="709028"/>
                    <a:pt x="407925" y="663756"/>
                  </a:cubicBezTo>
                  <a:cubicBezTo>
                    <a:pt x="424061" y="611081"/>
                    <a:pt x="364825" y="601620"/>
                    <a:pt x="308645" y="607888"/>
                  </a:cubicBezTo>
                  <a:close/>
                  <a:moveTo>
                    <a:pt x="220288" y="679083"/>
                  </a:moveTo>
                  <a:cubicBezTo>
                    <a:pt x="220359" y="679343"/>
                    <a:pt x="220454" y="679627"/>
                    <a:pt x="220525" y="679911"/>
                  </a:cubicBezTo>
                  <a:cubicBezTo>
                    <a:pt x="207422" y="661083"/>
                    <a:pt x="186192" y="678374"/>
                    <a:pt x="182258" y="677049"/>
                  </a:cubicBezTo>
                  <a:cubicBezTo>
                    <a:pt x="183348" y="673383"/>
                    <a:pt x="183893" y="671278"/>
                    <a:pt x="183893" y="671278"/>
                  </a:cubicBezTo>
                  <a:cubicBezTo>
                    <a:pt x="181002" y="674376"/>
                    <a:pt x="178325" y="659002"/>
                    <a:pt x="168207" y="653822"/>
                  </a:cubicBezTo>
                  <a:cubicBezTo>
                    <a:pt x="170766" y="647175"/>
                    <a:pt x="177117" y="634781"/>
                    <a:pt x="171311" y="624090"/>
                  </a:cubicBezTo>
                  <a:cubicBezTo>
                    <a:pt x="174534" y="625628"/>
                    <a:pt x="176358" y="626455"/>
                    <a:pt x="176358" y="626455"/>
                  </a:cubicBezTo>
                  <a:cubicBezTo>
                    <a:pt x="172686" y="621820"/>
                    <a:pt x="206237" y="624658"/>
                    <a:pt x="199934" y="599846"/>
                  </a:cubicBezTo>
                  <a:cubicBezTo>
                    <a:pt x="206853" y="602944"/>
                    <a:pt x="216189" y="605925"/>
                    <a:pt x="224458" y="599799"/>
                  </a:cubicBezTo>
                  <a:cubicBezTo>
                    <a:pt x="219862" y="608503"/>
                    <a:pt x="217326" y="614061"/>
                    <a:pt x="217326" y="614061"/>
                  </a:cubicBezTo>
                  <a:cubicBezTo>
                    <a:pt x="221402" y="610939"/>
                    <a:pt x="220620" y="634166"/>
                    <a:pt x="236637" y="636508"/>
                  </a:cubicBezTo>
                  <a:cubicBezTo>
                    <a:pt x="236069" y="643533"/>
                    <a:pt x="238841" y="650676"/>
                    <a:pt x="239362" y="654319"/>
                  </a:cubicBezTo>
                  <a:cubicBezTo>
                    <a:pt x="230785" y="656471"/>
                    <a:pt x="214957" y="660066"/>
                    <a:pt x="220288" y="67908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1" name="Google Shape;2661;p35"/>
            <p:cNvSpPr/>
            <p:nvPr/>
          </p:nvSpPr>
          <p:spPr>
            <a:xfrm>
              <a:off x="5971286" y="907354"/>
              <a:ext cx="571839" cy="272865"/>
            </a:xfrm>
            <a:custGeom>
              <a:rect b="b" l="l" r="r" t="t"/>
              <a:pathLst>
                <a:path extrusionOk="0" h="545730" w="1143678">
                  <a:moveTo>
                    <a:pt x="1142698" y="60657"/>
                  </a:moveTo>
                  <a:cubicBezTo>
                    <a:pt x="1137272" y="88354"/>
                    <a:pt x="1110781" y="106567"/>
                    <a:pt x="1083604" y="101292"/>
                  </a:cubicBezTo>
                  <a:cubicBezTo>
                    <a:pt x="1056450" y="96018"/>
                    <a:pt x="1038797" y="69243"/>
                    <a:pt x="1044224" y="41545"/>
                  </a:cubicBezTo>
                  <a:cubicBezTo>
                    <a:pt x="1049650" y="13847"/>
                    <a:pt x="1076116" y="-4365"/>
                    <a:pt x="1103294" y="909"/>
                  </a:cubicBezTo>
                  <a:cubicBezTo>
                    <a:pt x="1130472" y="6184"/>
                    <a:pt x="1148124" y="32959"/>
                    <a:pt x="1142698" y="60657"/>
                  </a:cubicBezTo>
                  <a:close/>
                  <a:moveTo>
                    <a:pt x="51801" y="443479"/>
                  </a:moveTo>
                  <a:cubicBezTo>
                    <a:pt x="24126" y="442628"/>
                    <a:pt x="929" y="464861"/>
                    <a:pt x="28" y="493056"/>
                  </a:cubicBezTo>
                  <a:cubicBezTo>
                    <a:pt x="-896" y="521274"/>
                    <a:pt x="20856" y="544856"/>
                    <a:pt x="48507" y="545707"/>
                  </a:cubicBezTo>
                  <a:cubicBezTo>
                    <a:pt x="76183" y="546559"/>
                    <a:pt x="99380" y="524349"/>
                    <a:pt x="100280" y="496131"/>
                  </a:cubicBezTo>
                  <a:cubicBezTo>
                    <a:pt x="101204" y="467936"/>
                    <a:pt x="79453" y="444331"/>
                    <a:pt x="51801" y="4434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62" name="Google Shape;2662;p35"/>
          <p:cNvGrpSpPr/>
          <p:nvPr/>
        </p:nvGrpSpPr>
        <p:grpSpPr>
          <a:xfrm>
            <a:off x="5704644" y="3645136"/>
            <a:ext cx="1022702" cy="460121"/>
            <a:chOff x="5704644" y="3645136"/>
            <a:chExt cx="1022702" cy="460121"/>
          </a:xfrm>
        </p:grpSpPr>
        <p:sp>
          <p:nvSpPr>
            <p:cNvPr id="2663" name="Google Shape;2663;p35"/>
            <p:cNvSpPr/>
            <p:nvPr/>
          </p:nvSpPr>
          <p:spPr>
            <a:xfrm>
              <a:off x="6431809" y="3971184"/>
              <a:ext cx="151260" cy="80493"/>
            </a:xfrm>
            <a:custGeom>
              <a:rect b="b" l="l" r="r" t="t"/>
              <a:pathLst>
                <a:path extrusionOk="0" h="160986" w="302519">
                  <a:moveTo>
                    <a:pt x="58851" y="67849"/>
                  </a:moveTo>
                  <a:cubicBezTo>
                    <a:pt x="45030" y="72879"/>
                    <a:pt x="15623" y="78289"/>
                    <a:pt x="863" y="80704"/>
                  </a:cubicBezTo>
                  <a:cubicBezTo>
                    <a:pt x="-188" y="80882"/>
                    <a:pt x="394" y="80145"/>
                    <a:pt x="752" y="80078"/>
                  </a:cubicBezTo>
                  <a:lnTo>
                    <a:pt x="36" y="76076"/>
                  </a:lnTo>
                  <a:cubicBezTo>
                    <a:pt x="-1328" y="40285"/>
                    <a:pt x="36398" y="19204"/>
                    <a:pt x="69920" y="7468"/>
                  </a:cubicBezTo>
                  <a:cubicBezTo>
                    <a:pt x="82108" y="3175"/>
                    <a:pt x="95079" y="314"/>
                    <a:pt x="108430" y="1"/>
                  </a:cubicBezTo>
                  <a:cubicBezTo>
                    <a:pt x="108810" y="-21"/>
                    <a:pt x="120550" y="359"/>
                    <a:pt x="120439" y="806"/>
                  </a:cubicBezTo>
                  <a:cubicBezTo>
                    <a:pt x="120282" y="1409"/>
                    <a:pt x="116346" y="3153"/>
                    <a:pt x="115720" y="3645"/>
                  </a:cubicBezTo>
                  <a:cubicBezTo>
                    <a:pt x="112433" y="6283"/>
                    <a:pt x="109906" y="9658"/>
                    <a:pt x="108049" y="13213"/>
                  </a:cubicBezTo>
                  <a:cubicBezTo>
                    <a:pt x="104606" y="19830"/>
                    <a:pt x="102884" y="27073"/>
                    <a:pt x="99417" y="33690"/>
                  </a:cubicBezTo>
                  <a:cubicBezTo>
                    <a:pt x="91188" y="49339"/>
                    <a:pt x="77032" y="61232"/>
                    <a:pt x="58851" y="67849"/>
                  </a:cubicBezTo>
                  <a:close/>
                  <a:moveTo>
                    <a:pt x="156354" y="145132"/>
                  </a:moveTo>
                  <a:cubicBezTo>
                    <a:pt x="151792" y="138760"/>
                    <a:pt x="148840" y="131584"/>
                    <a:pt x="144255" y="125235"/>
                  </a:cubicBezTo>
                  <a:cubicBezTo>
                    <a:pt x="133387" y="110190"/>
                    <a:pt x="117308" y="99616"/>
                    <a:pt x="98143" y="94877"/>
                  </a:cubicBezTo>
                  <a:cubicBezTo>
                    <a:pt x="83584" y="91255"/>
                    <a:pt x="53506" y="88930"/>
                    <a:pt x="38456" y="88081"/>
                  </a:cubicBezTo>
                  <a:cubicBezTo>
                    <a:pt x="37360" y="88014"/>
                    <a:pt x="38098" y="88707"/>
                    <a:pt x="38456" y="88729"/>
                  </a:cubicBezTo>
                  <a:lnTo>
                    <a:pt x="38433" y="92887"/>
                  </a:lnTo>
                  <a:cubicBezTo>
                    <a:pt x="43286" y="129461"/>
                    <a:pt x="84322" y="146808"/>
                    <a:pt x="119589" y="155124"/>
                  </a:cubicBezTo>
                  <a:cubicBezTo>
                    <a:pt x="132403" y="158142"/>
                    <a:pt x="145754" y="159640"/>
                    <a:pt x="159015" y="158545"/>
                  </a:cubicBezTo>
                  <a:cubicBezTo>
                    <a:pt x="159395" y="158500"/>
                    <a:pt x="170957" y="156846"/>
                    <a:pt x="170778" y="156421"/>
                  </a:cubicBezTo>
                  <a:cubicBezTo>
                    <a:pt x="170509" y="155817"/>
                    <a:pt x="166328" y="154476"/>
                    <a:pt x="165612" y="154029"/>
                  </a:cubicBezTo>
                  <a:cubicBezTo>
                    <a:pt x="161922" y="151704"/>
                    <a:pt x="158814" y="148530"/>
                    <a:pt x="156354" y="145132"/>
                  </a:cubicBezTo>
                  <a:close/>
                  <a:moveTo>
                    <a:pt x="298180" y="158008"/>
                  </a:moveTo>
                  <a:cubicBezTo>
                    <a:pt x="295139" y="155639"/>
                    <a:pt x="292724" y="152643"/>
                    <a:pt x="290934" y="149536"/>
                  </a:cubicBezTo>
                  <a:cubicBezTo>
                    <a:pt x="287558" y="143723"/>
                    <a:pt x="285724" y="137397"/>
                    <a:pt x="282325" y="131584"/>
                  </a:cubicBezTo>
                  <a:cubicBezTo>
                    <a:pt x="274296" y="117836"/>
                    <a:pt x="261147" y="107172"/>
                    <a:pt x="244621" y="101002"/>
                  </a:cubicBezTo>
                  <a:cubicBezTo>
                    <a:pt x="232053" y="96308"/>
                    <a:pt x="205552" y="90853"/>
                    <a:pt x="192269" y="88394"/>
                  </a:cubicBezTo>
                  <a:cubicBezTo>
                    <a:pt x="191285" y="88215"/>
                    <a:pt x="191866" y="88886"/>
                    <a:pt x="192202" y="88930"/>
                  </a:cubicBezTo>
                  <a:lnTo>
                    <a:pt x="191710" y="92373"/>
                  </a:lnTo>
                  <a:cubicBezTo>
                    <a:pt x="192045" y="123313"/>
                    <a:pt x="226663" y="142516"/>
                    <a:pt x="257122" y="153537"/>
                  </a:cubicBezTo>
                  <a:cubicBezTo>
                    <a:pt x="268191" y="157539"/>
                    <a:pt x="279910" y="160356"/>
                    <a:pt x="291829" y="160981"/>
                  </a:cubicBezTo>
                  <a:cubicBezTo>
                    <a:pt x="292164" y="161004"/>
                    <a:pt x="302630" y="160959"/>
                    <a:pt x="302518" y="160579"/>
                  </a:cubicBezTo>
                  <a:cubicBezTo>
                    <a:pt x="302362" y="160065"/>
                    <a:pt x="298762" y="158455"/>
                    <a:pt x="298180" y="158008"/>
                  </a:cubicBezTo>
                  <a:close/>
                  <a:moveTo>
                    <a:pt x="225813" y="48825"/>
                  </a:moveTo>
                  <a:cubicBezTo>
                    <a:pt x="230823" y="42275"/>
                    <a:pt x="234267" y="34786"/>
                    <a:pt x="239276" y="28236"/>
                  </a:cubicBezTo>
                  <a:cubicBezTo>
                    <a:pt x="241959" y="24726"/>
                    <a:pt x="245269" y="21462"/>
                    <a:pt x="249138" y="19137"/>
                  </a:cubicBezTo>
                  <a:cubicBezTo>
                    <a:pt x="249876" y="18712"/>
                    <a:pt x="254147" y="17438"/>
                    <a:pt x="254460" y="16834"/>
                  </a:cubicBezTo>
                  <a:cubicBezTo>
                    <a:pt x="254684" y="16365"/>
                    <a:pt x="243234" y="14197"/>
                    <a:pt x="242854" y="14152"/>
                  </a:cubicBezTo>
                  <a:cubicBezTo>
                    <a:pt x="229682" y="12498"/>
                    <a:pt x="216242" y="13593"/>
                    <a:pt x="203227" y="16343"/>
                  </a:cubicBezTo>
                  <a:cubicBezTo>
                    <a:pt x="167446" y="23854"/>
                    <a:pt x="125247" y="40710"/>
                    <a:pt x="117867" y="79183"/>
                  </a:cubicBezTo>
                  <a:lnTo>
                    <a:pt x="117599" y="83587"/>
                  </a:lnTo>
                  <a:cubicBezTo>
                    <a:pt x="117241" y="83587"/>
                    <a:pt x="116458" y="84303"/>
                    <a:pt x="117554" y="84280"/>
                  </a:cubicBezTo>
                  <a:cubicBezTo>
                    <a:pt x="132626" y="83923"/>
                    <a:pt x="162839" y="82537"/>
                    <a:pt x="177643" y="79251"/>
                  </a:cubicBezTo>
                  <a:cubicBezTo>
                    <a:pt x="197122" y="74914"/>
                    <a:pt x="213894" y="64340"/>
                    <a:pt x="225813" y="4882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4" name="Google Shape;2664;p35"/>
            <p:cNvSpPr/>
            <p:nvPr/>
          </p:nvSpPr>
          <p:spPr>
            <a:xfrm>
              <a:off x="6312236" y="3984767"/>
              <a:ext cx="326150" cy="54448"/>
            </a:xfrm>
            <a:custGeom>
              <a:rect b="b" l="l" r="r" t="t"/>
              <a:pathLst>
                <a:path extrusionOk="0" h="108896" w="652300">
                  <a:moveTo>
                    <a:pt x="651847" y="58546"/>
                  </a:moveTo>
                  <a:cubicBezTo>
                    <a:pt x="651668" y="58836"/>
                    <a:pt x="650662" y="59999"/>
                    <a:pt x="648314" y="60312"/>
                  </a:cubicBezTo>
                  <a:cubicBezTo>
                    <a:pt x="646413" y="60558"/>
                    <a:pt x="642343" y="60848"/>
                    <a:pt x="636819" y="61139"/>
                  </a:cubicBezTo>
                  <a:cubicBezTo>
                    <a:pt x="605466" y="62816"/>
                    <a:pt x="525764" y="64917"/>
                    <a:pt x="523908" y="64984"/>
                  </a:cubicBezTo>
                  <a:cubicBezTo>
                    <a:pt x="521940" y="65073"/>
                    <a:pt x="490118" y="65275"/>
                    <a:pt x="442797" y="65275"/>
                  </a:cubicBezTo>
                  <a:lnTo>
                    <a:pt x="460263" y="75133"/>
                  </a:lnTo>
                  <a:cubicBezTo>
                    <a:pt x="464445" y="77615"/>
                    <a:pt x="468694" y="79962"/>
                    <a:pt x="472898" y="82399"/>
                  </a:cubicBezTo>
                  <a:cubicBezTo>
                    <a:pt x="479182" y="86087"/>
                    <a:pt x="485421" y="89821"/>
                    <a:pt x="491795" y="93420"/>
                  </a:cubicBezTo>
                  <a:cubicBezTo>
                    <a:pt x="496312" y="95991"/>
                    <a:pt x="500829" y="98562"/>
                    <a:pt x="505481" y="101043"/>
                  </a:cubicBezTo>
                  <a:cubicBezTo>
                    <a:pt x="507113" y="101826"/>
                    <a:pt x="507807" y="103793"/>
                    <a:pt x="507002" y="105447"/>
                  </a:cubicBezTo>
                  <a:cubicBezTo>
                    <a:pt x="506219" y="107079"/>
                    <a:pt x="504251" y="107772"/>
                    <a:pt x="502596" y="106967"/>
                  </a:cubicBezTo>
                  <a:cubicBezTo>
                    <a:pt x="494434" y="103390"/>
                    <a:pt x="486428" y="99724"/>
                    <a:pt x="478645" y="95700"/>
                  </a:cubicBezTo>
                  <a:cubicBezTo>
                    <a:pt x="474732" y="93666"/>
                    <a:pt x="470841" y="91564"/>
                    <a:pt x="467061" y="89329"/>
                  </a:cubicBezTo>
                  <a:cubicBezTo>
                    <a:pt x="463237" y="87116"/>
                    <a:pt x="459547" y="84724"/>
                    <a:pt x="455835" y="82332"/>
                  </a:cubicBezTo>
                  <a:lnTo>
                    <a:pt x="431392" y="66057"/>
                  </a:lnTo>
                  <a:cubicBezTo>
                    <a:pt x="431101" y="65878"/>
                    <a:pt x="431034" y="65521"/>
                    <a:pt x="430811" y="65275"/>
                  </a:cubicBezTo>
                  <a:cubicBezTo>
                    <a:pt x="402946" y="65252"/>
                    <a:pt x="370699" y="65141"/>
                    <a:pt x="336327" y="64895"/>
                  </a:cubicBezTo>
                  <a:cubicBezTo>
                    <a:pt x="324497" y="64805"/>
                    <a:pt x="312108" y="64671"/>
                    <a:pt x="299898" y="64559"/>
                  </a:cubicBezTo>
                  <a:cubicBezTo>
                    <a:pt x="300479" y="64872"/>
                    <a:pt x="301060" y="65163"/>
                    <a:pt x="301351" y="65342"/>
                  </a:cubicBezTo>
                  <a:lnTo>
                    <a:pt x="316312" y="74172"/>
                  </a:lnTo>
                  <a:cubicBezTo>
                    <a:pt x="319890" y="76341"/>
                    <a:pt x="323491" y="78464"/>
                    <a:pt x="327046" y="80700"/>
                  </a:cubicBezTo>
                  <a:cubicBezTo>
                    <a:pt x="329394" y="82175"/>
                    <a:pt x="331742" y="83673"/>
                    <a:pt x="334068" y="85216"/>
                  </a:cubicBezTo>
                  <a:cubicBezTo>
                    <a:pt x="342790" y="90983"/>
                    <a:pt x="351355" y="96952"/>
                    <a:pt x="360054" y="102809"/>
                  </a:cubicBezTo>
                  <a:cubicBezTo>
                    <a:pt x="361597" y="103770"/>
                    <a:pt x="362067" y="105805"/>
                    <a:pt x="361083" y="107347"/>
                  </a:cubicBezTo>
                  <a:cubicBezTo>
                    <a:pt x="360121" y="108890"/>
                    <a:pt x="358086" y="109359"/>
                    <a:pt x="356543" y="108398"/>
                  </a:cubicBezTo>
                  <a:cubicBezTo>
                    <a:pt x="347486" y="103145"/>
                    <a:pt x="338384" y="98003"/>
                    <a:pt x="329394" y="92638"/>
                  </a:cubicBezTo>
                  <a:cubicBezTo>
                    <a:pt x="327001" y="91207"/>
                    <a:pt x="324631" y="89731"/>
                    <a:pt x="322261" y="88256"/>
                  </a:cubicBezTo>
                  <a:cubicBezTo>
                    <a:pt x="318727" y="85998"/>
                    <a:pt x="315261" y="83673"/>
                    <a:pt x="311772" y="81393"/>
                  </a:cubicBezTo>
                  <a:lnTo>
                    <a:pt x="297303" y="71556"/>
                  </a:lnTo>
                  <a:cubicBezTo>
                    <a:pt x="295626" y="70372"/>
                    <a:pt x="288805" y="66370"/>
                    <a:pt x="286770" y="64693"/>
                  </a:cubicBezTo>
                  <a:cubicBezTo>
                    <a:pt x="286636" y="64582"/>
                    <a:pt x="286681" y="64537"/>
                    <a:pt x="286569" y="64425"/>
                  </a:cubicBezTo>
                  <a:cubicBezTo>
                    <a:pt x="261567" y="64157"/>
                    <a:pt x="236342" y="63799"/>
                    <a:pt x="211362" y="63352"/>
                  </a:cubicBezTo>
                  <a:cubicBezTo>
                    <a:pt x="124929" y="61832"/>
                    <a:pt x="43729" y="59306"/>
                    <a:pt x="3050" y="56042"/>
                  </a:cubicBezTo>
                  <a:cubicBezTo>
                    <a:pt x="1239" y="55908"/>
                    <a:pt x="-125" y="54321"/>
                    <a:pt x="9" y="52510"/>
                  </a:cubicBezTo>
                  <a:cubicBezTo>
                    <a:pt x="143" y="50699"/>
                    <a:pt x="1731" y="49335"/>
                    <a:pt x="3542" y="49469"/>
                  </a:cubicBezTo>
                  <a:cubicBezTo>
                    <a:pt x="35857" y="51750"/>
                    <a:pt x="93733" y="53113"/>
                    <a:pt x="159458" y="54119"/>
                  </a:cubicBezTo>
                  <a:cubicBezTo>
                    <a:pt x="182984" y="54477"/>
                    <a:pt x="207493" y="54768"/>
                    <a:pt x="232227" y="55036"/>
                  </a:cubicBezTo>
                  <a:cubicBezTo>
                    <a:pt x="236141" y="49760"/>
                    <a:pt x="240255" y="44529"/>
                    <a:pt x="245175" y="39655"/>
                  </a:cubicBezTo>
                  <a:cubicBezTo>
                    <a:pt x="250766" y="34111"/>
                    <a:pt x="256893" y="28813"/>
                    <a:pt x="263535" y="23940"/>
                  </a:cubicBezTo>
                  <a:cubicBezTo>
                    <a:pt x="268656" y="20206"/>
                    <a:pt x="274091" y="16719"/>
                    <a:pt x="279681" y="13433"/>
                  </a:cubicBezTo>
                  <a:cubicBezTo>
                    <a:pt x="287911" y="8604"/>
                    <a:pt x="296565" y="4334"/>
                    <a:pt x="305242" y="355"/>
                  </a:cubicBezTo>
                  <a:cubicBezTo>
                    <a:pt x="306875" y="-472"/>
                    <a:pt x="308865" y="198"/>
                    <a:pt x="309670" y="1830"/>
                  </a:cubicBezTo>
                  <a:cubicBezTo>
                    <a:pt x="310475" y="3440"/>
                    <a:pt x="309827" y="5429"/>
                    <a:pt x="308194" y="6234"/>
                  </a:cubicBezTo>
                  <a:cubicBezTo>
                    <a:pt x="298332" y="11555"/>
                    <a:pt x="288694" y="17479"/>
                    <a:pt x="279458" y="23716"/>
                  </a:cubicBezTo>
                  <a:cubicBezTo>
                    <a:pt x="276349" y="25818"/>
                    <a:pt x="273308" y="27941"/>
                    <a:pt x="270289" y="30087"/>
                  </a:cubicBezTo>
                  <a:cubicBezTo>
                    <a:pt x="267248" y="32256"/>
                    <a:pt x="264251" y="34424"/>
                    <a:pt x="261344" y="36660"/>
                  </a:cubicBezTo>
                  <a:cubicBezTo>
                    <a:pt x="253785" y="42428"/>
                    <a:pt x="247076" y="48642"/>
                    <a:pt x="240993" y="55125"/>
                  </a:cubicBezTo>
                  <a:cubicBezTo>
                    <a:pt x="262484" y="55349"/>
                    <a:pt x="284064" y="55550"/>
                    <a:pt x="305175" y="55729"/>
                  </a:cubicBezTo>
                  <a:cubicBezTo>
                    <a:pt x="321165" y="55863"/>
                    <a:pt x="336819" y="56020"/>
                    <a:pt x="352071" y="56154"/>
                  </a:cubicBezTo>
                  <a:cubicBezTo>
                    <a:pt x="358377" y="53471"/>
                    <a:pt x="364325" y="50766"/>
                    <a:pt x="369760" y="48106"/>
                  </a:cubicBezTo>
                  <a:cubicBezTo>
                    <a:pt x="378012" y="44082"/>
                    <a:pt x="385391" y="40058"/>
                    <a:pt x="392413" y="36235"/>
                  </a:cubicBezTo>
                  <a:cubicBezTo>
                    <a:pt x="396551" y="33977"/>
                    <a:pt x="400554" y="31809"/>
                    <a:pt x="404512" y="29730"/>
                  </a:cubicBezTo>
                  <a:cubicBezTo>
                    <a:pt x="410751" y="26421"/>
                    <a:pt x="416901" y="23336"/>
                    <a:pt x="423185" y="20475"/>
                  </a:cubicBezTo>
                  <a:cubicBezTo>
                    <a:pt x="429693" y="17501"/>
                    <a:pt x="436379" y="14841"/>
                    <a:pt x="443580" y="12471"/>
                  </a:cubicBezTo>
                  <a:cubicBezTo>
                    <a:pt x="445280" y="11845"/>
                    <a:pt x="447181" y="12717"/>
                    <a:pt x="447807" y="14439"/>
                  </a:cubicBezTo>
                  <a:cubicBezTo>
                    <a:pt x="448410" y="16138"/>
                    <a:pt x="447538" y="18038"/>
                    <a:pt x="445839" y="18664"/>
                  </a:cubicBezTo>
                  <a:cubicBezTo>
                    <a:pt x="437207" y="22084"/>
                    <a:pt x="429469" y="26041"/>
                    <a:pt x="421798" y="30199"/>
                  </a:cubicBezTo>
                  <a:cubicBezTo>
                    <a:pt x="416588" y="33016"/>
                    <a:pt x="411444" y="35967"/>
                    <a:pt x="406100" y="38940"/>
                  </a:cubicBezTo>
                  <a:cubicBezTo>
                    <a:pt x="402633" y="40840"/>
                    <a:pt x="399100" y="42763"/>
                    <a:pt x="395455" y="44663"/>
                  </a:cubicBezTo>
                  <a:cubicBezTo>
                    <a:pt x="390289" y="47346"/>
                    <a:pt x="384855" y="50006"/>
                    <a:pt x="379040" y="52644"/>
                  </a:cubicBezTo>
                  <a:cubicBezTo>
                    <a:pt x="376267" y="53896"/>
                    <a:pt x="373226" y="55103"/>
                    <a:pt x="370274" y="56332"/>
                  </a:cubicBezTo>
                  <a:cubicBezTo>
                    <a:pt x="377743" y="56400"/>
                    <a:pt x="385481" y="56467"/>
                    <a:pt x="392615" y="56534"/>
                  </a:cubicBezTo>
                  <a:cubicBezTo>
                    <a:pt x="466413" y="57160"/>
                    <a:pt x="521046" y="57473"/>
                    <a:pt x="523640" y="57383"/>
                  </a:cubicBezTo>
                  <a:cubicBezTo>
                    <a:pt x="525518" y="57339"/>
                    <a:pt x="605153" y="56042"/>
                    <a:pt x="636506" y="54701"/>
                  </a:cubicBezTo>
                  <a:cubicBezTo>
                    <a:pt x="641806" y="54477"/>
                    <a:pt x="645697" y="54253"/>
                    <a:pt x="647531" y="54030"/>
                  </a:cubicBezTo>
                  <a:cubicBezTo>
                    <a:pt x="647665" y="54030"/>
                    <a:pt x="647844" y="53985"/>
                    <a:pt x="647956" y="53985"/>
                  </a:cubicBezTo>
                  <a:cubicBezTo>
                    <a:pt x="648850" y="53628"/>
                    <a:pt x="649902" y="53672"/>
                    <a:pt x="650796" y="54209"/>
                  </a:cubicBezTo>
                  <a:cubicBezTo>
                    <a:pt x="652272" y="55125"/>
                    <a:pt x="652742" y="57070"/>
                    <a:pt x="651847" y="585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5" name="Google Shape;2665;p35"/>
            <p:cNvSpPr/>
            <p:nvPr/>
          </p:nvSpPr>
          <p:spPr>
            <a:xfrm>
              <a:off x="6630070" y="3956068"/>
              <a:ext cx="97276" cy="70776"/>
            </a:xfrm>
            <a:custGeom>
              <a:rect b="b" l="l" r="r" t="t"/>
              <a:pathLst>
                <a:path extrusionOk="0" h="141552" w="194552">
                  <a:moveTo>
                    <a:pt x="7435" y="119118"/>
                  </a:moveTo>
                  <a:cubicBezTo>
                    <a:pt x="-6094" y="109907"/>
                    <a:pt x="2672" y="87351"/>
                    <a:pt x="4215" y="71188"/>
                  </a:cubicBezTo>
                  <a:cubicBezTo>
                    <a:pt x="5781" y="54891"/>
                    <a:pt x="-2427" y="35307"/>
                    <a:pt x="6720" y="19882"/>
                  </a:cubicBezTo>
                  <a:cubicBezTo>
                    <a:pt x="9448" y="15322"/>
                    <a:pt x="14256" y="12326"/>
                    <a:pt x="18773" y="8839"/>
                  </a:cubicBezTo>
                  <a:cubicBezTo>
                    <a:pt x="24275" y="4591"/>
                    <a:pt x="29262" y="1149"/>
                    <a:pt x="37357" y="254"/>
                  </a:cubicBezTo>
                  <a:cubicBezTo>
                    <a:pt x="45229" y="-595"/>
                    <a:pt x="53034" y="657"/>
                    <a:pt x="59318" y="4412"/>
                  </a:cubicBezTo>
                  <a:cubicBezTo>
                    <a:pt x="62158" y="6134"/>
                    <a:pt x="65378" y="10202"/>
                    <a:pt x="69157" y="10650"/>
                  </a:cubicBezTo>
                  <a:cubicBezTo>
                    <a:pt x="74055" y="11253"/>
                    <a:pt x="80294" y="6648"/>
                    <a:pt x="84431" y="5128"/>
                  </a:cubicBezTo>
                  <a:cubicBezTo>
                    <a:pt x="94204" y="1551"/>
                    <a:pt x="105341" y="2736"/>
                    <a:pt x="113302" y="8503"/>
                  </a:cubicBezTo>
                  <a:cubicBezTo>
                    <a:pt x="123924" y="16216"/>
                    <a:pt x="118535" y="30143"/>
                    <a:pt x="129269" y="36783"/>
                  </a:cubicBezTo>
                  <a:cubicBezTo>
                    <a:pt x="141882" y="44585"/>
                    <a:pt x="160287" y="37454"/>
                    <a:pt x="168449" y="51537"/>
                  </a:cubicBezTo>
                  <a:cubicBezTo>
                    <a:pt x="172855" y="59183"/>
                    <a:pt x="172072" y="67454"/>
                    <a:pt x="169456" y="75368"/>
                  </a:cubicBezTo>
                  <a:cubicBezTo>
                    <a:pt x="167845" y="80197"/>
                    <a:pt x="163686" y="87351"/>
                    <a:pt x="166079" y="92403"/>
                  </a:cubicBezTo>
                  <a:cubicBezTo>
                    <a:pt x="170797" y="102396"/>
                    <a:pt x="193630" y="102016"/>
                    <a:pt x="194525" y="113953"/>
                  </a:cubicBezTo>
                  <a:cubicBezTo>
                    <a:pt x="195397" y="125869"/>
                    <a:pt x="175583" y="131458"/>
                    <a:pt x="163887" y="134967"/>
                  </a:cubicBezTo>
                  <a:cubicBezTo>
                    <a:pt x="93511" y="156004"/>
                    <a:pt x="8732" y="119989"/>
                    <a:pt x="7435" y="119118"/>
                  </a:cubicBezTo>
                  <a:lnTo>
                    <a:pt x="7435" y="11911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6" name="Google Shape;2666;p35"/>
            <p:cNvSpPr/>
            <p:nvPr/>
          </p:nvSpPr>
          <p:spPr>
            <a:xfrm>
              <a:off x="6635535" y="3963334"/>
              <a:ext cx="75682" cy="56067"/>
            </a:xfrm>
            <a:custGeom>
              <a:rect b="b" l="l" r="r" t="t"/>
              <a:pathLst>
                <a:path extrusionOk="0" h="112134" w="151365">
                  <a:moveTo>
                    <a:pt x="144840" y="82857"/>
                  </a:moveTo>
                  <a:cubicBezTo>
                    <a:pt x="146025" y="84132"/>
                    <a:pt x="145936" y="86144"/>
                    <a:pt x="144639" y="87306"/>
                  </a:cubicBezTo>
                  <a:cubicBezTo>
                    <a:pt x="143677" y="88200"/>
                    <a:pt x="142291" y="88379"/>
                    <a:pt x="141173" y="87843"/>
                  </a:cubicBezTo>
                  <a:cubicBezTo>
                    <a:pt x="141195" y="87820"/>
                    <a:pt x="141195" y="87798"/>
                    <a:pt x="141195" y="87731"/>
                  </a:cubicBezTo>
                  <a:cubicBezTo>
                    <a:pt x="141217" y="87463"/>
                    <a:pt x="140994" y="87440"/>
                    <a:pt x="140636" y="87530"/>
                  </a:cubicBezTo>
                  <a:cubicBezTo>
                    <a:pt x="140479" y="87418"/>
                    <a:pt x="140323" y="87284"/>
                    <a:pt x="140189" y="87127"/>
                  </a:cubicBezTo>
                  <a:cubicBezTo>
                    <a:pt x="140278" y="87217"/>
                    <a:pt x="140435" y="87395"/>
                    <a:pt x="140591" y="87552"/>
                  </a:cubicBezTo>
                  <a:cubicBezTo>
                    <a:pt x="139943" y="87753"/>
                    <a:pt x="138892" y="88379"/>
                    <a:pt x="138131" y="88670"/>
                  </a:cubicBezTo>
                  <a:cubicBezTo>
                    <a:pt x="135582" y="89720"/>
                    <a:pt x="132921" y="91151"/>
                    <a:pt x="131892" y="91554"/>
                  </a:cubicBezTo>
                  <a:cubicBezTo>
                    <a:pt x="127755" y="93163"/>
                    <a:pt x="124043" y="93543"/>
                    <a:pt x="120621" y="92962"/>
                  </a:cubicBezTo>
                  <a:cubicBezTo>
                    <a:pt x="116931" y="92358"/>
                    <a:pt x="113554" y="90548"/>
                    <a:pt x="110356" y="87731"/>
                  </a:cubicBezTo>
                  <a:cubicBezTo>
                    <a:pt x="108008" y="85652"/>
                    <a:pt x="106734" y="83327"/>
                    <a:pt x="105951" y="80890"/>
                  </a:cubicBezTo>
                  <a:cubicBezTo>
                    <a:pt x="105280" y="78833"/>
                    <a:pt x="105056" y="76665"/>
                    <a:pt x="104788" y="74474"/>
                  </a:cubicBezTo>
                  <a:cubicBezTo>
                    <a:pt x="104542" y="72328"/>
                    <a:pt x="104363" y="70115"/>
                    <a:pt x="103044" y="68148"/>
                  </a:cubicBezTo>
                  <a:cubicBezTo>
                    <a:pt x="102350" y="67142"/>
                    <a:pt x="101411" y="66426"/>
                    <a:pt x="100360" y="65778"/>
                  </a:cubicBezTo>
                  <a:cubicBezTo>
                    <a:pt x="97095" y="63811"/>
                    <a:pt x="92846" y="62849"/>
                    <a:pt x="89000" y="61374"/>
                  </a:cubicBezTo>
                  <a:cubicBezTo>
                    <a:pt x="85578" y="60077"/>
                    <a:pt x="82447" y="58423"/>
                    <a:pt x="80032" y="56031"/>
                  </a:cubicBezTo>
                  <a:cubicBezTo>
                    <a:pt x="78601" y="54600"/>
                    <a:pt x="77572" y="53035"/>
                    <a:pt x="76834" y="51426"/>
                  </a:cubicBezTo>
                  <a:cubicBezTo>
                    <a:pt x="75783" y="49078"/>
                    <a:pt x="75313" y="46575"/>
                    <a:pt x="74866" y="44116"/>
                  </a:cubicBezTo>
                  <a:cubicBezTo>
                    <a:pt x="74486" y="41925"/>
                    <a:pt x="74285" y="39689"/>
                    <a:pt x="72361" y="38013"/>
                  </a:cubicBezTo>
                  <a:cubicBezTo>
                    <a:pt x="70013" y="35978"/>
                    <a:pt x="66793" y="35419"/>
                    <a:pt x="63461" y="34972"/>
                  </a:cubicBezTo>
                  <a:cubicBezTo>
                    <a:pt x="59212" y="34369"/>
                    <a:pt x="54762" y="34056"/>
                    <a:pt x="50915" y="32848"/>
                  </a:cubicBezTo>
                  <a:cubicBezTo>
                    <a:pt x="48411" y="32066"/>
                    <a:pt x="46107" y="30948"/>
                    <a:pt x="44184" y="29249"/>
                  </a:cubicBezTo>
                  <a:cubicBezTo>
                    <a:pt x="42261" y="27573"/>
                    <a:pt x="41255" y="25695"/>
                    <a:pt x="40785" y="23727"/>
                  </a:cubicBezTo>
                  <a:cubicBezTo>
                    <a:pt x="40405" y="22140"/>
                    <a:pt x="40382" y="20486"/>
                    <a:pt x="40427" y="18832"/>
                  </a:cubicBezTo>
                  <a:cubicBezTo>
                    <a:pt x="40472" y="17423"/>
                    <a:pt x="40718" y="15970"/>
                    <a:pt x="40159" y="14674"/>
                  </a:cubicBezTo>
                  <a:cubicBezTo>
                    <a:pt x="39510" y="13221"/>
                    <a:pt x="38168" y="12103"/>
                    <a:pt x="36603" y="11074"/>
                  </a:cubicBezTo>
                  <a:cubicBezTo>
                    <a:pt x="33741" y="9197"/>
                    <a:pt x="30229" y="7699"/>
                    <a:pt x="27412" y="6268"/>
                  </a:cubicBezTo>
                  <a:cubicBezTo>
                    <a:pt x="25779" y="5486"/>
                    <a:pt x="25064" y="3518"/>
                    <a:pt x="25869" y="1886"/>
                  </a:cubicBezTo>
                  <a:cubicBezTo>
                    <a:pt x="26651" y="232"/>
                    <a:pt x="28619" y="-461"/>
                    <a:pt x="30252" y="322"/>
                  </a:cubicBezTo>
                  <a:cubicBezTo>
                    <a:pt x="33964" y="1998"/>
                    <a:pt x="38683" y="3787"/>
                    <a:pt x="42104" y="6246"/>
                  </a:cubicBezTo>
                  <a:cubicBezTo>
                    <a:pt x="44206" y="7743"/>
                    <a:pt x="45839" y="9532"/>
                    <a:pt x="46845" y="11566"/>
                  </a:cubicBezTo>
                  <a:cubicBezTo>
                    <a:pt x="47650" y="13221"/>
                    <a:pt x="47919" y="15009"/>
                    <a:pt x="48008" y="16820"/>
                  </a:cubicBezTo>
                  <a:cubicBezTo>
                    <a:pt x="48075" y="18496"/>
                    <a:pt x="47874" y="20218"/>
                    <a:pt x="48321" y="21783"/>
                  </a:cubicBezTo>
                  <a:cubicBezTo>
                    <a:pt x="48455" y="22297"/>
                    <a:pt x="48768" y="22766"/>
                    <a:pt x="49305" y="23213"/>
                  </a:cubicBezTo>
                  <a:cubicBezTo>
                    <a:pt x="51743" y="25181"/>
                    <a:pt x="55075" y="25583"/>
                    <a:pt x="58496" y="25941"/>
                  </a:cubicBezTo>
                  <a:cubicBezTo>
                    <a:pt x="62790" y="26410"/>
                    <a:pt x="67263" y="26634"/>
                    <a:pt x="71176" y="27774"/>
                  </a:cubicBezTo>
                  <a:cubicBezTo>
                    <a:pt x="73726" y="28512"/>
                    <a:pt x="76051" y="29674"/>
                    <a:pt x="78064" y="31328"/>
                  </a:cubicBezTo>
                  <a:cubicBezTo>
                    <a:pt x="79697" y="32714"/>
                    <a:pt x="80815" y="34235"/>
                    <a:pt x="81665" y="35889"/>
                  </a:cubicBezTo>
                  <a:cubicBezTo>
                    <a:pt x="82827" y="38191"/>
                    <a:pt x="83319" y="40718"/>
                    <a:pt x="83789" y="43311"/>
                  </a:cubicBezTo>
                  <a:cubicBezTo>
                    <a:pt x="84192" y="45546"/>
                    <a:pt x="84460" y="47871"/>
                    <a:pt x="86338" y="49771"/>
                  </a:cubicBezTo>
                  <a:cubicBezTo>
                    <a:pt x="88329" y="51783"/>
                    <a:pt x="91191" y="52856"/>
                    <a:pt x="94098" y="53930"/>
                  </a:cubicBezTo>
                  <a:cubicBezTo>
                    <a:pt x="97878" y="55338"/>
                    <a:pt x="101747" y="56612"/>
                    <a:pt x="104833" y="58602"/>
                  </a:cubicBezTo>
                  <a:cubicBezTo>
                    <a:pt x="106912" y="59943"/>
                    <a:pt x="108679" y="61553"/>
                    <a:pt x="109976" y="63609"/>
                  </a:cubicBezTo>
                  <a:cubicBezTo>
                    <a:pt x="111720" y="66337"/>
                    <a:pt x="112369" y="69243"/>
                    <a:pt x="112660" y="72194"/>
                  </a:cubicBezTo>
                  <a:cubicBezTo>
                    <a:pt x="112883" y="74362"/>
                    <a:pt x="112883" y="76531"/>
                    <a:pt x="113465" y="78610"/>
                  </a:cubicBezTo>
                  <a:cubicBezTo>
                    <a:pt x="113823" y="79839"/>
                    <a:pt x="114382" y="81024"/>
                    <a:pt x="115522" y="82120"/>
                  </a:cubicBezTo>
                  <a:cubicBezTo>
                    <a:pt x="117513" y="84020"/>
                    <a:pt x="119592" y="85339"/>
                    <a:pt x="121963" y="85831"/>
                  </a:cubicBezTo>
                  <a:cubicBezTo>
                    <a:pt x="124221" y="86300"/>
                    <a:pt x="126726" y="86076"/>
                    <a:pt x="129544" y="85115"/>
                  </a:cubicBezTo>
                  <a:cubicBezTo>
                    <a:pt x="131087" y="84579"/>
                    <a:pt x="136253" y="82030"/>
                    <a:pt x="139518" y="81494"/>
                  </a:cubicBezTo>
                  <a:cubicBezTo>
                    <a:pt x="142000" y="81091"/>
                    <a:pt x="143878" y="81762"/>
                    <a:pt x="144840" y="82857"/>
                  </a:cubicBezTo>
                  <a:close/>
                  <a:moveTo>
                    <a:pt x="140591" y="87552"/>
                  </a:moveTo>
                  <a:cubicBezTo>
                    <a:pt x="140837" y="87776"/>
                    <a:pt x="141083" y="87977"/>
                    <a:pt x="141173" y="87843"/>
                  </a:cubicBezTo>
                  <a:cubicBezTo>
                    <a:pt x="140994" y="87753"/>
                    <a:pt x="140815" y="87664"/>
                    <a:pt x="140636" y="87530"/>
                  </a:cubicBezTo>
                  <a:lnTo>
                    <a:pt x="140591" y="87552"/>
                  </a:lnTo>
                  <a:close/>
                  <a:moveTo>
                    <a:pt x="142045" y="102508"/>
                  </a:moveTo>
                  <a:cubicBezTo>
                    <a:pt x="142581" y="103536"/>
                    <a:pt x="142581" y="104676"/>
                    <a:pt x="141732" y="105861"/>
                  </a:cubicBezTo>
                  <a:cubicBezTo>
                    <a:pt x="141530" y="106152"/>
                    <a:pt x="141128" y="106554"/>
                    <a:pt x="140479" y="106889"/>
                  </a:cubicBezTo>
                  <a:cubicBezTo>
                    <a:pt x="140099" y="107090"/>
                    <a:pt x="139205" y="107359"/>
                    <a:pt x="138824" y="107515"/>
                  </a:cubicBezTo>
                  <a:lnTo>
                    <a:pt x="135023" y="108834"/>
                  </a:lnTo>
                  <a:cubicBezTo>
                    <a:pt x="133413" y="109326"/>
                    <a:pt x="131803" y="109795"/>
                    <a:pt x="130170" y="110220"/>
                  </a:cubicBezTo>
                  <a:cubicBezTo>
                    <a:pt x="128537" y="110645"/>
                    <a:pt x="126860" y="111025"/>
                    <a:pt x="125161" y="111338"/>
                  </a:cubicBezTo>
                  <a:cubicBezTo>
                    <a:pt x="117803" y="112702"/>
                    <a:pt x="110177" y="112344"/>
                    <a:pt x="103893" y="110041"/>
                  </a:cubicBezTo>
                  <a:cubicBezTo>
                    <a:pt x="98772" y="108141"/>
                    <a:pt x="94568" y="104922"/>
                    <a:pt x="91884" y="100362"/>
                  </a:cubicBezTo>
                  <a:cubicBezTo>
                    <a:pt x="89022" y="95533"/>
                    <a:pt x="88552" y="89407"/>
                    <a:pt x="86003" y="84266"/>
                  </a:cubicBezTo>
                  <a:cubicBezTo>
                    <a:pt x="84862" y="81985"/>
                    <a:pt x="83141" y="79996"/>
                    <a:pt x="80121" y="78655"/>
                  </a:cubicBezTo>
                  <a:cubicBezTo>
                    <a:pt x="76879" y="77179"/>
                    <a:pt x="73278" y="77045"/>
                    <a:pt x="69633" y="77045"/>
                  </a:cubicBezTo>
                  <a:cubicBezTo>
                    <a:pt x="65250" y="77067"/>
                    <a:pt x="60800" y="77336"/>
                    <a:pt x="56596" y="76844"/>
                  </a:cubicBezTo>
                  <a:cubicBezTo>
                    <a:pt x="52212" y="76307"/>
                    <a:pt x="48098" y="75011"/>
                    <a:pt x="44452" y="72149"/>
                  </a:cubicBezTo>
                  <a:cubicBezTo>
                    <a:pt x="40986" y="69399"/>
                    <a:pt x="39577" y="66314"/>
                    <a:pt x="39197" y="63028"/>
                  </a:cubicBezTo>
                  <a:cubicBezTo>
                    <a:pt x="38817" y="59921"/>
                    <a:pt x="39532" y="56567"/>
                    <a:pt x="40069" y="53259"/>
                  </a:cubicBezTo>
                  <a:cubicBezTo>
                    <a:pt x="40427" y="51180"/>
                    <a:pt x="40807" y="49101"/>
                    <a:pt x="39890" y="47201"/>
                  </a:cubicBezTo>
                  <a:cubicBezTo>
                    <a:pt x="39264" y="45882"/>
                    <a:pt x="38012" y="45010"/>
                    <a:pt x="36581" y="44227"/>
                  </a:cubicBezTo>
                  <a:cubicBezTo>
                    <a:pt x="31750" y="41500"/>
                    <a:pt x="25243" y="39801"/>
                    <a:pt x="21463" y="36269"/>
                  </a:cubicBezTo>
                  <a:cubicBezTo>
                    <a:pt x="19384" y="34302"/>
                    <a:pt x="18176" y="32357"/>
                    <a:pt x="17460" y="30367"/>
                  </a:cubicBezTo>
                  <a:cubicBezTo>
                    <a:pt x="16767" y="28377"/>
                    <a:pt x="16521" y="26365"/>
                    <a:pt x="16432" y="24309"/>
                  </a:cubicBezTo>
                  <a:cubicBezTo>
                    <a:pt x="16342" y="22185"/>
                    <a:pt x="16454" y="20017"/>
                    <a:pt x="15604" y="17759"/>
                  </a:cubicBezTo>
                  <a:cubicBezTo>
                    <a:pt x="14933" y="16060"/>
                    <a:pt x="15761" y="14137"/>
                    <a:pt x="17460" y="13466"/>
                  </a:cubicBezTo>
                  <a:cubicBezTo>
                    <a:pt x="19160" y="12796"/>
                    <a:pt x="21083" y="13645"/>
                    <a:pt x="21732" y="15322"/>
                  </a:cubicBezTo>
                  <a:cubicBezTo>
                    <a:pt x="23386" y="19234"/>
                    <a:pt x="22894" y="23012"/>
                    <a:pt x="23722" y="26611"/>
                  </a:cubicBezTo>
                  <a:cubicBezTo>
                    <a:pt x="24057" y="28087"/>
                    <a:pt x="24795" y="29473"/>
                    <a:pt x="26361" y="30837"/>
                  </a:cubicBezTo>
                  <a:cubicBezTo>
                    <a:pt x="28217" y="32446"/>
                    <a:pt x="30856" y="33385"/>
                    <a:pt x="33495" y="34391"/>
                  </a:cubicBezTo>
                  <a:cubicBezTo>
                    <a:pt x="36827" y="35665"/>
                    <a:pt x="40181" y="36940"/>
                    <a:pt x="42775" y="38728"/>
                  </a:cubicBezTo>
                  <a:cubicBezTo>
                    <a:pt x="44654" y="40025"/>
                    <a:pt x="46152" y="41634"/>
                    <a:pt x="47158" y="43579"/>
                  </a:cubicBezTo>
                  <a:cubicBezTo>
                    <a:pt x="48634" y="46396"/>
                    <a:pt x="48858" y="49458"/>
                    <a:pt x="48590" y="52588"/>
                  </a:cubicBezTo>
                  <a:cubicBezTo>
                    <a:pt x="48299" y="55740"/>
                    <a:pt x="47292" y="58959"/>
                    <a:pt x="47717" y="61933"/>
                  </a:cubicBezTo>
                  <a:cubicBezTo>
                    <a:pt x="47896" y="63140"/>
                    <a:pt x="48500" y="64235"/>
                    <a:pt x="49820" y="65241"/>
                  </a:cubicBezTo>
                  <a:cubicBezTo>
                    <a:pt x="52145" y="67030"/>
                    <a:pt x="54829" y="67700"/>
                    <a:pt x="57602" y="68013"/>
                  </a:cubicBezTo>
                  <a:cubicBezTo>
                    <a:pt x="61493" y="68438"/>
                    <a:pt x="65608" y="68125"/>
                    <a:pt x="69656" y="68148"/>
                  </a:cubicBezTo>
                  <a:cubicBezTo>
                    <a:pt x="74598" y="68192"/>
                    <a:pt x="79428" y="68684"/>
                    <a:pt x="83767" y="70718"/>
                  </a:cubicBezTo>
                  <a:cubicBezTo>
                    <a:pt x="87546" y="72484"/>
                    <a:pt x="90118" y="74854"/>
                    <a:pt x="91929" y="77537"/>
                  </a:cubicBezTo>
                  <a:cubicBezTo>
                    <a:pt x="94076" y="80689"/>
                    <a:pt x="95194" y="84333"/>
                    <a:pt x="96133" y="87999"/>
                  </a:cubicBezTo>
                  <a:cubicBezTo>
                    <a:pt x="96871" y="90905"/>
                    <a:pt x="97453" y="93834"/>
                    <a:pt x="98862" y="96382"/>
                  </a:cubicBezTo>
                  <a:cubicBezTo>
                    <a:pt x="100964" y="100227"/>
                    <a:pt x="104810" y="102597"/>
                    <a:pt x="109328" y="103849"/>
                  </a:cubicBezTo>
                  <a:cubicBezTo>
                    <a:pt x="113845" y="105078"/>
                    <a:pt x="118988" y="105257"/>
                    <a:pt x="124043" y="104520"/>
                  </a:cubicBezTo>
                  <a:cubicBezTo>
                    <a:pt x="125585" y="104296"/>
                    <a:pt x="127084" y="104028"/>
                    <a:pt x="128605" y="103692"/>
                  </a:cubicBezTo>
                  <a:cubicBezTo>
                    <a:pt x="130148" y="103335"/>
                    <a:pt x="131691" y="102955"/>
                    <a:pt x="133211" y="102552"/>
                  </a:cubicBezTo>
                  <a:lnTo>
                    <a:pt x="136476" y="101569"/>
                  </a:lnTo>
                  <a:cubicBezTo>
                    <a:pt x="136566" y="101546"/>
                    <a:pt x="136722" y="101524"/>
                    <a:pt x="136901" y="101502"/>
                  </a:cubicBezTo>
                  <a:lnTo>
                    <a:pt x="136812" y="101658"/>
                  </a:lnTo>
                  <a:cubicBezTo>
                    <a:pt x="136879" y="101613"/>
                    <a:pt x="136924" y="101546"/>
                    <a:pt x="136991" y="101502"/>
                  </a:cubicBezTo>
                  <a:cubicBezTo>
                    <a:pt x="137393" y="101479"/>
                    <a:pt x="137841" y="101435"/>
                    <a:pt x="137751" y="101166"/>
                  </a:cubicBezTo>
                  <a:cubicBezTo>
                    <a:pt x="137729" y="101122"/>
                    <a:pt x="137706" y="101055"/>
                    <a:pt x="137684" y="101032"/>
                  </a:cubicBezTo>
                  <a:cubicBezTo>
                    <a:pt x="138355" y="100675"/>
                    <a:pt x="139182" y="100585"/>
                    <a:pt x="139965" y="100809"/>
                  </a:cubicBezTo>
                  <a:cubicBezTo>
                    <a:pt x="141329" y="101166"/>
                    <a:pt x="141799" y="102016"/>
                    <a:pt x="142045" y="102508"/>
                  </a:cubicBezTo>
                  <a:close/>
                  <a:moveTo>
                    <a:pt x="137438" y="106532"/>
                  </a:moveTo>
                  <a:cubicBezTo>
                    <a:pt x="137326" y="106465"/>
                    <a:pt x="137214" y="106375"/>
                    <a:pt x="137125" y="106308"/>
                  </a:cubicBezTo>
                  <a:lnTo>
                    <a:pt x="137237" y="106397"/>
                  </a:lnTo>
                  <a:lnTo>
                    <a:pt x="137438" y="106532"/>
                  </a:lnTo>
                  <a:close/>
                  <a:moveTo>
                    <a:pt x="137684" y="101032"/>
                  </a:moveTo>
                  <a:cubicBezTo>
                    <a:pt x="137483" y="100742"/>
                    <a:pt x="137192" y="101077"/>
                    <a:pt x="136901" y="101502"/>
                  </a:cubicBezTo>
                  <a:lnTo>
                    <a:pt x="136991" y="101502"/>
                  </a:lnTo>
                  <a:cubicBezTo>
                    <a:pt x="137192" y="101323"/>
                    <a:pt x="137416" y="101144"/>
                    <a:pt x="137684" y="101032"/>
                  </a:cubicBezTo>
                  <a:close/>
                  <a:moveTo>
                    <a:pt x="63215" y="86300"/>
                  </a:moveTo>
                  <a:cubicBezTo>
                    <a:pt x="61448" y="85920"/>
                    <a:pt x="59234" y="85987"/>
                    <a:pt x="57714" y="85898"/>
                  </a:cubicBezTo>
                  <a:cubicBezTo>
                    <a:pt x="54807" y="85786"/>
                    <a:pt x="51251" y="85875"/>
                    <a:pt x="48008" y="85428"/>
                  </a:cubicBezTo>
                  <a:cubicBezTo>
                    <a:pt x="46286" y="85205"/>
                    <a:pt x="44676" y="84780"/>
                    <a:pt x="43424" y="83930"/>
                  </a:cubicBezTo>
                  <a:cubicBezTo>
                    <a:pt x="42887" y="83573"/>
                    <a:pt x="42529" y="83103"/>
                    <a:pt x="42171" y="82611"/>
                  </a:cubicBezTo>
                  <a:cubicBezTo>
                    <a:pt x="40651" y="80421"/>
                    <a:pt x="39868" y="77760"/>
                    <a:pt x="38347" y="75681"/>
                  </a:cubicBezTo>
                  <a:cubicBezTo>
                    <a:pt x="37565" y="74608"/>
                    <a:pt x="36625" y="73647"/>
                    <a:pt x="35597" y="72730"/>
                  </a:cubicBezTo>
                  <a:cubicBezTo>
                    <a:pt x="33942" y="71277"/>
                    <a:pt x="32019" y="69981"/>
                    <a:pt x="30162" y="68662"/>
                  </a:cubicBezTo>
                  <a:cubicBezTo>
                    <a:pt x="28709" y="67656"/>
                    <a:pt x="27255" y="66672"/>
                    <a:pt x="26159" y="65398"/>
                  </a:cubicBezTo>
                  <a:cubicBezTo>
                    <a:pt x="25377" y="64459"/>
                    <a:pt x="25086" y="63386"/>
                    <a:pt x="24773" y="62335"/>
                  </a:cubicBezTo>
                  <a:cubicBezTo>
                    <a:pt x="24370" y="60994"/>
                    <a:pt x="23968" y="59675"/>
                    <a:pt x="23342" y="58423"/>
                  </a:cubicBezTo>
                  <a:cubicBezTo>
                    <a:pt x="22872" y="57484"/>
                    <a:pt x="22335" y="56590"/>
                    <a:pt x="21575" y="55740"/>
                  </a:cubicBezTo>
                  <a:cubicBezTo>
                    <a:pt x="20569" y="54600"/>
                    <a:pt x="19384" y="53572"/>
                    <a:pt x="17975" y="52678"/>
                  </a:cubicBezTo>
                  <a:cubicBezTo>
                    <a:pt x="15917" y="51359"/>
                    <a:pt x="13480" y="50263"/>
                    <a:pt x="11064" y="49146"/>
                  </a:cubicBezTo>
                  <a:cubicBezTo>
                    <a:pt x="9052" y="48207"/>
                    <a:pt x="7061" y="47312"/>
                    <a:pt x="5541" y="46016"/>
                  </a:cubicBezTo>
                  <a:cubicBezTo>
                    <a:pt x="4199" y="44786"/>
                    <a:pt x="2119" y="44876"/>
                    <a:pt x="867" y="46195"/>
                  </a:cubicBezTo>
                  <a:cubicBezTo>
                    <a:pt x="-363" y="47536"/>
                    <a:pt x="-274" y="49615"/>
                    <a:pt x="1068" y="50867"/>
                  </a:cubicBezTo>
                  <a:cubicBezTo>
                    <a:pt x="3975" y="53795"/>
                    <a:pt x="8537" y="55807"/>
                    <a:pt x="12250" y="58222"/>
                  </a:cubicBezTo>
                  <a:cubicBezTo>
                    <a:pt x="13457" y="59004"/>
                    <a:pt x="14553" y="59854"/>
                    <a:pt x="15336" y="60882"/>
                  </a:cubicBezTo>
                  <a:cubicBezTo>
                    <a:pt x="16096" y="61866"/>
                    <a:pt x="16253" y="63028"/>
                    <a:pt x="16499" y="64146"/>
                  </a:cubicBezTo>
                  <a:cubicBezTo>
                    <a:pt x="16834" y="65487"/>
                    <a:pt x="17192" y="66829"/>
                    <a:pt x="17751" y="68125"/>
                  </a:cubicBezTo>
                  <a:cubicBezTo>
                    <a:pt x="18154" y="69086"/>
                    <a:pt x="18735" y="70025"/>
                    <a:pt x="19428" y="70920"/>
                  </a:cubicBezTo>
                  <a:cubicBezTo>
                    <a:pt x="20233" y="71948"/>
                    <a:pt x="21195" y="72887"/>
                    <a:pt x="22224" y="73781"/>
                  </a:cubicBezTo>
                  <a:cubicBezTo>
                    <a:pt x="23856" y="75189"/>
                    <a:pt x="25757" y="76464"/>
                    <a:pt x="27568" y="77760"/>
                  </a:cubicBezTo>
                  <a:cubicBezTo>
                    <a:pt x="28977" y="78766"/>
                    <a:pt x="30386" y="79750"/>
                    <a:pt x="31392" y="81046"/>
                  </a:cubicBezTo>
                  <a:cubicBezTo>
                    <a:pt x="32980" y="82991"/>
                    <a:pt x="33830" y="85540"/>
                    <a:pt x="35440" y="87597"/>
                  </a:cubicBezTo>
                  <a:cubicBezTo>
                    <a:pt x="36424" y="88849"/>
                    <a:pt x="37565" y="89989"/>
                    <a:pt x="39041" y="90861"/>
                  </a:cubicBezTo>
                  <a:cubicBezTo>
                    <a:pt x="40852" y="91911"/>
                    <a:pt x="42977" y="92627"/>
                    <a:pt x="45302" y="92940"/>
                  </a:cubicBezTo>
                  <a:cubicBezTo>
                    <a:pt x="49328" y="93476"/>
                    <a:pt x="53979" y="92984"/>
                    <a:pt x="57691" y="92850"/>
                  </a:cubicBezTo>
                  <a:lnTo>
                    <a:pt x="62678" y="92738"/>
                  </a:lnTo>
                  <a:cubicBezTo>
                    <a:pt x="64065" y="93834"/>
                    <a:pt x="66033" y="93588"/>
                    <a:pt x="67129" y="92224"/>
                  </a:cubicBezTo>
                  <a:cubicBezTo>
                    <a:pt x="68202" y="90861"/>
                    <a:pt x="67978" y="88871"/>
                    <a:pt x="66614" y="87798"/>
                  </a:cubicBezTo>
                  <a:cubicBezTo>
                    <a:pt x="65764" y="87060"/>
                    <a:pt x="64579" y="86591"/>
                    <a:pt x="63215" y="86300"/>
                  </a:cubicBezTo>
                  <a:close/>
                  <a:moveTo>
                    <a:pt x="126793" y="61441"/>
                  </a:moveTo>
                  <a:cubicBezTo>
                    <a:pt x="127039" y="62000"/>
                    <a:pt x="127486" y="61307"/>
                    <a:pt x="127777" y="60770"/>
                  </a:cubicBezTo>
                  <a:lnTo>
                    <a:pt x="127755" y="60793"/>
                  </a:lnTo>
                  <a:cubicBezTo>
                    <a:pt x="127486" y="61061"/>
                    <a:pt x="127151" y="61284"/>
                    <a:pt x="126793" y="61441"/>
                  </a:cubicBezTo>
                  <a:close/>
                  <a:moveTo>
                    <a:pt x="92757" y="35978"/>
                  </a:moveTo>
                  <a:cubicBezTo>
                    <a:pt x="94523" y="36202"/>
                    <a:pt x="96133" y="34995"/>
                    <a:pt x="96424" y="33251"/>
                  </a:cubicBezTo>
                  <a:cubicBezTo>
                    <a:pt x="96402" y="33273"/>
                    <a:pt x="96379" y="33251"/>
                    <a:pt x="96379" y="33229"/>
                  </a:cubicBezTo>
                  <a:cubicBezTo>
                    <a:pt x="96379" y="33161"/>
                    <a:pt x="96402" y="33139"/>
                    <a:pt x="96447" y="33117"/>
                  </a:cubicBezTo>
                  <a:cubicBezTo>
                    <a:pt x="96469" y="32983"/>
                    <a:pt x="96491" y="32737"/>
                    <a:pt x="96603" y="32781"/>
                  </a:cubicBezTo>
                  <a:cubicBezTo>
                    <a:pt x="96692" y="32826"/>
                    <a:pt x="96625" y="33005"/>
                    <a:pt x="96536" y="33117"/>
                  </a:cubicBezTo>
                  <a:cubicBezTo>
                    <a:pt x="96760" y="33161"/>
                    <a:pt x="97095" y="33340"/>
                    <a:pt x="97319" y="33385"/>
                  </a:cubicBezTo>
                  <a:cubicBezTo>
                    <a:pt x="98683" y="33676"/>
                    <a:pt x="100136" y="34391"/>
                    <a:pt x="101456" y="35017"/>
                  </a:cubicBezTo>
                  <a:cubicBezTo>
                    <a:pt x="104251" y="36247"/>
                    <a:pt x="107091" y="37744"/>
                    <a:pt x="109931" y="39287"/>
                  </a:cubicBezTo>
                  <a:cubicBezTo>
                    <a:pt x="111765" y="40293"/>
                    <a:pt x="113577" y="41343"/>
                    <a:pt x="115321" y="42394"/>
                  </a:cubicBezTo>
                  <a:cubicBezTo>
                    <a:pt x="118362" y="44250"/>
                    <a:pt x="121225" y="46128"/>
                    <a:pt x="123461" y="48251"/>
                  </a:cubicBezTo>
                  <a:cubicBezTo>
                    <a:pt x="124333" y="49034"/>
                    <a:pt x="125094" y="49883"/>
                    <a:pt x="125518" y="50867"/>
                  </a:cubicBezTo>
                  <a:cubicBezTo>
                    <a:pt x="125876" y="51672"/>
                    <a:pt x="126145" y="52521"/>
                    <a:pt x="125921" y="53371"/>
                  </a:cubicBezTo>
                  <a:lnTo>
                    <a:pt x="125250" y="55047"/>
                  </a:lnTo>
                  <a:lnTo>
                    <a:pt x="124154" y="55629"/>
                  </a:lnTo>
                  <a:cubicBezTo>
                    <a:pt x="123193" y="56143"/>
                    <a:pt x="122813" y="56702"/>
                    <a:pt x="122723" y="56858"/>
                  </a:cubicBezTo>
                  <a:cubicBezTo>
                    <a:pt x="122030" y="58110"/>
                    <a:pt x="122075" y="59138"/>
                    <a:pt x="122522" y="59921"/>
                  </a:cubicBezTo>
                  <a:cubicBezTo>
                    <a:pt x="122857" y="60502"/>
                    <a:pt x="123416" y="61709"/>
                    <a:pt x="125138" y="61732"/>
                  </a:cubicBezTo>
                  <a:cubicBezTo>
                    <a:pt x="125272" y="61732"/>
                    <a:pt x="125630" y="61799"/>
                    <a:pt x="126257" y="61620"/>
                  </a:cubicBezTo>
                  <a:cubicBezTo>
                    <a:pt x="126435" y="61575"/>
                    <a:pt x="126614" y="61508"/>
                    <a:pt x="126793" y="61441"/>
                  </a:cubicBezTo>
                  <a:lnTo>
                    <a:pt x="126771" y="61419"/>
                  </a:lnTo>
                  <a:cubicBezTo>
                    <a:pt x="126704" y="61195"/>
                    <a:pt x="127173" y="60994"/>
                    <a:pt x="127755" y="60793"/>
                  </a:cubicBezTo>
                  <a:lnTo>
                    <a:pt x="127800" y="60748"/>
                  </a:lnTo>
                  <a:lnTo>
                    <a:pt x="127777" y="60770"/>
                  </a:lnTo>
                  <a:cubicBezTo>
                    <a:pt x="128448" y="60547"/>
                    <a:pt x="129253" y="60346"/>
                    <a:pt x="129544" y="60122"/>
                  </a:cubicBezTo>
                  <a:cubicBezTo>
                    <a:pt x="130192" y="59630"/>
                    <a:pt x="130729" y="59004"/>
                    <a:pt x="131199" y="58356"/>
                  </a:cubicBezTo>
                  <a:cubicBezTo>
                    <a:pt x="131870" y="57462"/>
                    <a:pt x="132317" y="56456"/>
                    <a:pt x="132675" y="55539"/>
                  </a:cubicBezTo>
                  <a:cubicBezTo>
                    <a:pt x="133435" y="53594"/>
                    <a:pt x="133435" y="51582"/>
                    <a:pt x="133077" y="49593"/>
                  </a:cubicBezTo>
                  <a:cubicBezTo>
                    <a:pt x="132585" y="47066"/>
                    <a:pt x="131154" y="44652"/>
                    <a:pt x="129253" y="42528"/>
                  </a:cubicBezTo>
                  <a:cubicBezTo>
                    <a:pt x="126167" y="39220"/>
                    <a:pt x="122142" y="35978"/>
                    <a:pt x="117557" y="33363"/>
                  </a:cubicBezTo>
                  <a:cubicBezTo>
                    <a:pt x="113375" y="30948"/>
                    <a:pt x="108724" y="29115"/>
                    <a:pt x="104408" y="27573"/>
                  </a:cubicBezTo>
                  <a:cubicBezTo>
                    <a:pt x="100695" y="26343"/>
                    <a:pt x="96268" y="25382"/>
                    <a:pt x="93651" y="26656"/>
                  </a:cubicBezTo>
                  <a:cubicBezTo>
                    <a:pt x="91750" y="27595"/>
                    <a:pt x="90095" y="29160"/>
                    <a:pt x="89894" y="32290"/>
                  </a:cubicBezTo>
                  <a:cubicBezTo>
                    <a:pt x="89671" y="34100"/>
                    <a:pt x="90945" y="35755"/>
                    <a:pt x="92757" y="35978"/>
                  </a:cubicBezTo>
                  <a:close/>
                  <a:moveTo>
                    <a:pt x="96469" y="33117"/>
                  </a:moveTo>
                  <a:lnTo>
                    <a:pt x="96469" y="33117"/>
                  </a:lnTo>
                  <a:lnTo>
                    <a:pt x="96424" y="33251"/>
                  </a:lnTo>
                  <a:cubicBezTo>
                    <a:pt x="96447" y="33251"/>
                    <a:pt x="96514" y="33184"/>
                    <a:pt x="96536" y="33117"/>
                  </a:cubicBezTo>
                  <a:lnTo>
                    <a:pt x="96514" y="33117"/>
                  </a:lnTo>
                  <a:cubicBezTo>
                    <a:pt x="96491" y="33117"/>
                    <a:pt x="96491" y="33117"/>
                    <a:pt x="96469" y="33117"/>
                  </a:cubicBezTo>
                  <a:close/>
                  <a:moveTo>
                    <a:pt x="146830" y="36448"/>
                  </a:moveTo>
                  <a:cubicBezTo>
                    <a:pt x="145377" y="35509"/>
                    <a:pt x="143565" y="34838"/>
                    <a:pt x="141687" y="34324"/>
                  </a:cubicBezTo>
                  <a:cubicBezTo>
                    <a:pt x="139697" y="33765"/>
                    <a:pt x="137594" y="33586"/>
                    <a:pt x="135984" y="32647"/>
                  </a:cubicBezTo>
                  <a:cubicBezTo>
                    <a:pt x="134531" y="31552"/>
                    <a:pt x="132451" y="31842"/>
                    <a:pt x="131355" y="33296"/>
                  </a:cubicBezTo>
                  <a:cubicBezTo>
                    <a:pt x="130282" y="34749"/>
                    <a:pt x="130573" y="36828"/>
                    <a:pt x="132026" y="37923"/>
                  </a:cubicBezTo>
                  <a:cubicBezTo>
                    <a:pt x="134397" y="40159"/>
                    <a:pt x="138042" y="41567"/>
                    <a:pt x="140994" y="43288"/>
                  </a:cubicBezTo>
                  <a:cubicBezTo>
                    <a:pt x="141463" y="43557"/>
                    <a:pt x="141888" y="43847"/>
                    <a:pt x="142268" y="44160"/>
                  </a:cubicBezTo>
                  <a:cubicBezTo>
                    <a:pt x="142514" y="44361"/>
                    <a:pt x="142850" y="44473"/>
                    <a:pt x="142939" y="44809"/>
                  </a:cubicBezTo>
                  <a:cubicBezTo>
                    <a:pt x="143051" y="45211"/>
                    <a:pt x="143141" y="45636"/>
                    <a:pt x="143051" y="46060"/>
                  </a:cubicBezTo>
                  <a:cubicBezTo>
                    <a:pt x="142850" y="46865"/>
                    <a:pt x="142671" y="47670"/>
                    <a:pt x="142291" y="48363"/>
                  </a:cubicBezTo>
                  <a:cubicBezTo>
                    <a:pt x="142313" y="48318"/>
                    <a:pt x="142470" y="48184"/>
                    <a:pt x="142470" y="48184"/>
                  </a:cubicBezTo>
                  <a:cubicBezTo>
                    <a:pt x="142470" y="48184"/>
                    <a:pt x="141284" y="49749"/>
                    <a:pt x="140994" y="50286"/>
                  </a:cubicBezTo>
                  <a:cubicBezTo>
                    <a:pt x="139987" y="52163"/>
                    <a:pt x="140435" y="53617"/>
                    <a:pt x="140792" y="54041"/>
                  </a:cubicBezTo>
                  <a:cubicBezTo>
                    <a:pt x="141709" y="55539"/>
                    <a:pt x="143655" y="55986"/>
                    <a:pt x="145131" y="55070"/>
                  </a:cubicBezTo>
                  <a:cubicBezTo>
                    <a:pt x="145578" y="54801"/>
                    <a:pt x="145936" y="54421"/>
                    <a:pt x="146182" y="54019"/>
                  </a:cubicBezTo>
                  <a:cubicBezTo>
                    <a:pt x="146517" y="54310"/>
                    <a:pt x="146584" y="53795"/>
                    <a:pt x="146584" y="53281"/>
                  </a:cubicBezTo>
                  <a:lnTo>
                    <a:pt x="146473" y="53393"/>
                  </a:lnTo>
                  <a:cubicBezTo>
                    <a:pt x="146540" y="53192"/>
                    <a:pt x="146584" y="52991"/>
                    <a:pt x="146607" y="52789"/>
                  </a:cubicBezTo>
                  <a:lnTo>
                    <a:pt x="146584" y="53281"/>
                  </a:lnTo>
                  <a:cubicBezTo>
                    <a:pt x="147144" y="52879"/>
                    <a:pt x="147993" y="52454"/>
                    <a:pt x="148083" y="52365"/>
                  </a:cubicBezTo>
                  <a:cubicBezTo>
                    <a:pt x="149246" y="51068"/>
                    <a:pt x="150163" y="49436"/>
                    <a:pt x="150811" y="47759"/>
                  </a:cubicBezTo>
                  <a:cubicBezTo>
                    <a:pt x="151393" y="46306"/>
                    <a:pt x="151437" y="44764"/>
                    <a:pt x="151303" y="43288"/>
                  </a:cubicBezTo>
                  <a:cubicBezTo>
                    <a:pt x="150878" y="40248"/>
                    <a:pt x="149246" y="38013"/>
                    <a:pt x="146830" y="36448"/>
                  </a:cubicBezTo>
                  <a:close/>
                  <a:moveTo>
                    <a:pt x="130103" y="74228"/>
                  </a:moveTo>
                  <a:cubicBezTo>
                    <a:pt x="128403" y="73893"/>
                    <a:pt x="126726" y="74988"/>
                    <a:pt x="126391" y="76710"/>
                  </a:cubicBezTo>
                  <a:cubicBezTo>
                    <a:pt x="126033" y="78409"/>
                    <a:pt x="127151" y="80085"/>
                    <a:pt x="128851" y="80421"/>
                  </a:cubicBezTo>
                  <a:cubicBezTo>
                    <a:pt x="133323" y="82030"/>
                    <a:pt x="137013" y="80443"/>
                    <a:pt x="139853" y="77917"/>
                  </a:cubicBezTo>
                  <a:cubicBezTo>
                    <a:pt x="140546" y="77291"/>
                    <a:pt x="141150" y="76553"/>
                    <a:pt x="141642" y="75748"/>
                  </a:cubicBezTo>
                  <a:cubicBezTo>
                    <a:pt x="142581" y="74251"/>
                    <a:pt x="143230" y="72529"/>
                    <a:pt x="143498" y="70830"/>
                  </a:cubicBezTo>
                  <a:cubicBezTo>
                    <a:pt x="143990" y="67611"/>
                    <a:pt x="143588" y="64548"/>
                    <a:pt x="142470" y="62670"/>
                  </a:cubicBezTo>
                  <a:cubicBezTo>
                    <a:pt x="141799" y="60971"/>
                    <a:pt x="139876" y="60167"/>
                    <a:pt x="138176" y="60837"/>
                  </a:cubicBezTo>
                  <a:cubicBezTo>
                    <a:pt x="136499" y="61508"/>
                    <a:pt x="135671" y="63431"/>
                    <a:pt x="136365" y="65130"/>
                  </a:cubicBezTo>
                  <a:cubicBezTo>
                    <a:pt x="136409" y="65375"/>
                    <a:pt x="136230" y="65644"/>
                    <a:pt x="136208" y="65957"/>
                  </a:cubicBezTo>
                  <a:cubicBezTo>
                    <a:pt x="136141" y="66829"/>
                    <a:pt x="135694" y="67700"/>
                    <a:pt x="135314" y="68684"/>
                  </a:cubicBezTo>
                  <a:cubicBezTo>
                    <a:pt x="135067" y="69310"/>
                    <a:pt x="134710" y="69891"/>
                    <a:pt x="134374" y="70495"/>
                  </a:cubicBezTo>
                  <a:cubicBezTo>
                    <a:pt x="134084" y="71031"/>
                    <a:pt x="133838" y="71590"/>
                    <a:pt x="133480" y="72060"/>
                  </a:cubicBezTo>
                  <a:cubicBezTo>
                    <a:pt x="132652" y="73133"/>
                    <a:pt x="131803" y="74318"/>
                    <a:pt x="130103" y="74228"/>
                  </a:cubicBezTo>
                  <a:close/>
                  <a:moveTo>
                    <a:pt x="68403" y="20844"/>
                  </a:moveTo>
                  <a:cubicBezTo>
                    <a:pt x="69879" y="21783"/>
                    <a:pt x="71825" y="21380"/>
                    <a:pt x="72786" y="19905"/>
                  </a:cubicBezTo>
                  <a:cubicBezTo>
                    <a:pt x="73211" y="19256"/>
                    <a:pt x="73345" y="18519"/>
                    <a:pt x="73256" y="17781"/>
                  </a:cubicBezTo>
                  <a:cubicBezTo>
                    <a:pt x="73547" y="17692"/>
                    <a:pt x="73949" y="17580"/>
                    <a:pt x="74151" y="17468"/>
                  </a:cubicBezTo>
                  <a:cubicBezTo>
                    <a:pt x="74888" y="17021"/>
                    <a:pt x="76007" y="16127"/>
                    <a:pt x="76163" y="16596"/>
                  </a:cubicBezTo>
                  <a:cubicBezTo>
                    <a:pt x="76186" y="16641"/>
                    <a:pt x="76096" y="16663"/>
                    <a:pt x="76074" y="16663"/>
                  </a:cubicBezTo>
                  <a:cubicBezTo>
                    <a:pt x="76633" y="16507"/>
                    <a:pt x="77237" y="16529"/>
                    <a:pt x="77818" y="16507"/>
                  </a:cubicBezTo>
                  <a:cubicBezTo>
                    <a:pt x="78534" y="16462"/>
                    <a:pt x="79227" y="16417"/>
                    <a:pt x="79943" y="16484"/>
                  </a:cubicBezTo>
                  <a:cubicBezTo>
                    <a:pt x="81754" y="16663"/>
                    <a:pt x="83543" y="16909"/>
                    <a:pt x="85131" y="17401"/>
                  </a:cubicBezTo>
                  <a:cubicBezTo>
                    <a:pt x="86763" y="18206"/>
                    <a:pt x="88731" y="17557"/>
                    <a:pt x="89559" y="15926"/>
                  </a:cubicBezTo>
                  <a:cubicBezTo>
                    <a:pt x="90364" y="14294"/>
                    <a:pt x="89693" y="12304"/>
                    <a:pt x="88060" y="11499"/>
                  </a:cubicBezTo>
                  <a:cubicBezTo>
                    <a:pt x="86495" y="10404"/>
                    <a:pt x="84751" y="9398"/>
                    <a:pt x="82805" y="8593"/>
                  </a:cubicBezTo>
                  <a:cubicBezTo>
                    <a:pt x="81933" y="8235"/>
                    <a:pt x="81038" y="8012"/>
                    <a:pt x="80099" y="7833"/>
                  </a:cubicBezTo>
                  <a:cubicBezTo>
                    <a:pt x="79003" y="7609"/>
                    <a:pt x="77885" y="7542"/>
                    <a:pt x="76767" y="7632"/>
                  </a:cubicBezTo>
                  <a:cubicBezTo>
                    <a:pt x="75582" y="7721"/>
                    <a:pt x="74419" y="8012"/>
                    <a:pt x="73301" y="8459"/>
                  </a:cubicBezTo>
                  <a:cubicBezTo>
                    <a:pt x="72652" y="8749"/>
                    <a:pt x="71288" y="9442"/>
                    <a:pt x="70036" y="10605"/>
                  </a:cubicBezTo>
                  <a:cubicBezTo>
                    <a:pt x="68381" y="12147"/>
                    <a:pt x="66726" y="14025"/>
                    <a:pt x="66435" y="15568"/>
                  </a:cubicBezTo>
                  <a:cubicBezTo>
                    <a:pt x="66145" y="16976"/>
                    <a:pt x="66010" y="18228"/>
                    <a:pt x="66771" y="19234"/>
                  </a:cubicBezTo>
                  <a:cubicBezTo>
                    <a:pt x="67196" y="19793"/>
                    <a:pt x="67576" y="20486"/>
                    <a:pt x="68403" y="2084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35"/>
            <p:cNvSpPr/>
            <p:nvPr/>
          </p:nvSpPr>
          <p:spPr>
            <a:xfrm>
              <a:off x="6603431" y="3939447"/>
              <a:ext cx="95368" cy="120510"/>
            </a:xfrm>
            <a:custGeom>
              <a:rect b="b" l="l" r="r" t="t"/>
              <a:pathLst>
                <a:path extrusionOk="0" h="241020" w="190735">
                  <a:moveTo>
                    <a:pt x="53513" y="9958"/>
                  </a:moveTo>
                  <a:cubicBezTo>
                    <a:pt x="62257" y="31218"/>
                    <a:pt x="8362" y="45145"/>
                    <a:pt x="870" y="24310"/>
                  </a:cubicBezTo>
                  <a:cubicBezTo>
                    <a:pt x="-5705" y="6068"/>
                    <a:pt x="26766" y="-1309"/>
                    <a:pt x="38507" y="188"/>
                  </a:cubicBezTo>
                  <a:cubicBezTo>
                    <a:pt x="41884" y="613"/>
                    <a:pt x="45618" y="1440"/>
                    <a:pt x="48637" y="3072"/>
                  </a:cubicBezTo>
                  <a:cubicBezTo>
                    <a:pt x="48883" y="3206"/>
                    <a:pt x="51634" y="5844"/>
                    <a:pt x="51657" y="5800"/>
                  </a:cubicBezTo>
                  <a:lnTo>
                    <a:pt x="53513" y="9958"/>
                  </a:lnTo>
                  <a:close/>
                  <a:moveTo>
                    <a:pt x="184828" y="217616"/>
                  </a:moveTo>
                  <a:cubicBezTo>
                    <a:pt x="185879" y="219092"/>
                    <a:pt x="182525" y="214710"/>
                    <a:pt x="180893" y="213972"/>
                  </a:cubicBezTo>
                  <a:cubicBezTo>
                    <a:pt x="177426" y="212407"/>
                    <a:pt x="173602" y="211558"/>
                    <a:pt x="169867" y="210977"/>
                  </a:cubicBezTo>
                  <a:cubicBezTo>
                    <a:pt x="159737" y="209367"/>
                    <a:pt x="142540" y="209635"/>
                    <a:pt x="144620" y="224412"/>
                  </a:cubicBezTo>
                  <a:cubicBezTo>
                    <a:pt x="146744" y="239301"/>
                    <a:pt x="167408" y="243369"/>
                    <a:pt x="179282" y="239815"/>
                  </a:cubicBezTo>
                  <a:cubicBezTo>
                    <a:pt x="186573" y="237646"/>
                    <a:pt x="197710" y="230359"/>
                    <a:pt x="184828" y="21761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35"/>
            <p:cNvSpPr/>
            <p:nvPr/>
          </p:nvSpPr>
          <p:spPr>
            <a:xfrm>
              <a:off x="6532513" y="3951011"/>
              <a:ext cx="145407" cy="104493"/>
            </a:xfrm>
            <a:custGeom>
              <a:rect b="b" l="l" r="r" t="t"/>
              <a:pathLst>
                <a:path extrusionOk="0" h="208987" w="290814">
                  <a:moveTo>
                    <a:pt x="93621" y="63665"/>
                  </a:moveTo>
                  <a:cubicBezTo>
                    <a:pt x="85704" y="75066"/>
                    <a:pt x="76334" y="86333"/>
                    <a:pt x="65756" y="96281"/>
                  </a:cubicBezTo>
                  <a:cubicBezTo>
                    <a:pt x="55112" y="106274"/>
                    <a:pt x="43282" y="114926"/>
                    <a:pt x="30825" y="121409"/>
                  </a:cubicBezTo>
                  <a:cubicBezTo>
                    <a:pt x="26174" y="123823"/>
                    <a:pt x="20874" y="126774"/>
                    <a:pt x="15395" y="128898"/>
                  </a:cubicBezTo>
                  <a:cubicBezTo>
                    <a:pt x="11459" y="130418"/>
                    <a:pt x="7456" y="131513"/>
                    <a:pt x="3565" y="131759"/>
                  </a:cubicBezTo>
                  <a:cubicBezTo>
                    <a:pt x="1753" y="131893"/>
                    <a:pt x="166" y="130552"/>
                    <a:pt x="9" y="128741"/>
                  </a:cubicBezTo>
                  <a:cubicBezTo>
                    <a:pt x="-125" y="126908"/>
                    <a:pt x="1217" y="125321"/>
                    <a:pt x="3028" y="125187"/>
                  </a:cubicBezTo>
                  <a:cubicBezTo>
                    <a:pt x="6271" y="124874"/>
                    <a:pt x="9536" y="123801"/>
                    <a:pt x="12756" y="122415"/>
                  </a:cubicBezTo>
                  <a:cubicBezTo>
                    <a:pt x="17900" y="120201"/>
                    <a:pt x="22887" y="117206"/>
                    <a:pt x="27270" y="114769"/>
                  </a:cubicBezTo>
                  <a:cubicBezTo>
                    <a:pt x="38921" y="108308"/>
                    <a:pt x="49812" y="99657"/>
                    <a:pt x="59786" y="90022"/>
                  </a:cubicBezTo>
                  <a:cubicBezTo>
                    <a:pt x="69782" y="80342"/>
                    <a:pt x="78817" y="69611"/>
                    <a:pt x="86375" y="58657"/>
                  </a:cubicBezTo>
                  <a:cubicBezTo>
                    <a:pt x="90893" y="52264"/>
                    <a:pt x="94381" y="45177"/>
                    <a:pt x="98653" y="38627"/>
                  </a:cubicBezTo>
                  <a:cubicBezTo>
                    <a:pt x="100621" y="35631"/>
                    <a:pt x="102745" y="32747"/>
                    <a:pt x="105183" y="30065"/>
                  </a:cubicBezTo>
                  <a:cubicBezTo>
                    <a:pt x="111623" y="23001"/>
                    <a:pt x="119786" y="16808"/>
                    <a:pt x="128641" y="11733"/>
                  </a:cubicBezTo>
                  <a:cubicBezTo>
                    <a:pt x="137341" y="6771"/>
                    <a:pt x="146688" y="2858"/>
                    <a:pt x="155634" y="153"/>
                  </a:cubicBezTo>
                  <a:cubicBezTo>
                    <a:pt x="157288" y="-383"/>
                    <a:pt x="159078" y="533"/>
                    <a:pt x="159614" y="2188"/>
                  </a:cubicBezTo>
                  <a:cubicBezTo>
                    <a:pt x="160151" y="3842"/>
                    <a:pt x="159234" y="5630"/>
                    <a:pt x="157557" y="6167"/>
                  </a:cubicBezTo>
                  <a:cubicBezTo>
                    <a:pt x="149171" y="9006"/>
                    <a:pt x="140449" y="13030"/>
                    <a:pt x="132354" y="17993"/>
                  </a:cubicBezTo>
                  <a:cubicBezTo>
                    <a:pt x="124348" y="22911"/>
                    <a:pt x="116990" y="28768"/>
                    <a:pt x="111243" y="35430"/>
                  </a:cubicBezTo>
                  <a:cubicBezTo>
                    <a:pt x="109163" y="37844"/>
                    <a:pt x="107374" y="40438"/>
                    <a:pt x="105697" y="43120"/>
                  </a:cubicBezTo>
                  <a:cubicBezTo>
                    <a:pt x="101493" y="49849"/>
                    <a:pt x="98071" y="57092"/>
                    <a:pt x="93621" y="63665"/>
                  </a:cubicBezTo>
                  <a:close/>
                  <a:moveTo>
                    <a:pt x="288001" y="202424"/>
                  </a:moveTo>
                  <a:cubicBezTo>
                    <a:pt x="271586" y="199876"/>
                    <a:pt x="255194" y="198087"/>
                    <a:pt x="239316" y="194063"/>
                  </a:cubicBezTo>
                  <a:cubicBezTo>
                    <a:pt x="229096" y="191470"/>
                    <a:pt x="219100" y="187983"/>
                    <a:pt x="209461" y="182595"/>
                  </a:cubicBezTo>
                  <a:cubicBezTo>
                    <a:pt x="206599" y="181008"/>
                    <a:pt x="204027" y="179130"/>
                    <a:pt x="201590" y="177118"/>
                  </a:cubicBezTo>
                  <a:cubicBezTo>
                    <a:pt x="195328" y="171954"/>
                    <a:pt x="189894" y="165918"/>
                    <a:pt x="183431" y="160799"/>
                  </a:cubicBezTo>
                  <a:cubicBezTo>
                    <a:pt x="179003" y="157334"/>
                    <a:pt x="174262" y="154316"/>
                    <a:pt x="169342" y="151633"/>
                  </a:cubicBezTo>
                  <a:cubicBezTo>
                    <a:pt x="162097" y="147676"/>
                    <a:pt x="154448" y="144457"/>
                    <a:pt x="146823" y="141484"/>
                  </a:cubicBezTo>
                  <a:cubicBezTo>
                    <a:pt x="139689" y="138734"/>
                    <a:pt x="132465" y="136208"/>
                    <a:pt x="125131" y="134039"/>
                  </a:cubicBezTo>
                  <a:cubicBezTo>
                    <a:pt x="117773" y="131871"/>
                    <a:pt x="110326" y="130038"/>
                    <a:pt x="102767" y="128674"/>
                  </a:cubicBezTo>
                  <a:cubicBezTo>
                    <a:pt x="102745" y="128674"/>
                    <a:pt x="102700" y="128652"/>
                    <a:pt x="102678" y="128652"/>
                  </a:cubicBezTo>
                  <a:cubicBezTo>
                    <a:pt x="104646" y="128048"/>
                    <a:pt x="106502" y="127467"/>
                    <a:pt x="106703" y="127422"/>
                  </a:cubicBezTo>
                  <a:cubicBezTo>
                    <a:pt x="109611" y="126506"/>
                    <a:pt x="112518" y="125544"/>
                    <a:pt x="115425" y="124516"/>
                  </a:cubicBezTo>
                  <a:cubicBezTo>
                    <a:pt x="118310" y="123488"/>
                    <a:pt x="121195" y="122415"/>
                    <a:pt x="124035" y="121275"/>
                  </a:cubicBezTo>
                  <a:cubicBezTo>
                    <a:pt x="134747" y="116982"/>
                    <a:pt x="147180" y="111058"/>
                    <a:pt x="155969" y="102362"/>
                  </a:cubicBezTo>
                  <a:cubicBezTo>
                    <a:pt x="162365" y="96080"/>
                    <a:pt x="166815" y="88323"/>
                    <a:pt x="167866" y="78956"/>
                  </a:cubicBezTo>
                  <a:cubicBezTo>
                    <a:pt x="168112" y="76564"/>
                    <a:pt x="168090" y="74105"/>
                    <a:pt x="167799" y="71668"/>
                  </a:cubicBezTo>
                  <a:cubicBezTo>
                    <a:pt x="167508" y="69231"/>
                    <a:pt x="166927" y="66839"/>
                    <a:pt x="166100" y="64581"/>
                  </a:cubicBezTo>
                  <a:cubicBezTo>
                    <a:pt x="160151" y="48754"/>
                    <a:pt x="144027" y="47413"/>
                    <a:pt x="131974" y="53292"/>
                  </a:cubicBezTo>
                  <a:cubicBezTo>
                    <a:pt x="123655" y="57361"/>
                    <a:pt x="117684" y="64783"/>
                    <a:pt x="118198" y="72182"/>
                  </a:cubicBezTo>
                  <a:cubicBezTo>
                    <a:pt x="118489" y="76698"/>
                    <a:pt x="120993" y="81482"/>
                    <a:pt x="127300" y="85528"/>
                  </a:cubicBezTo>
                  <a:cubicBezTo>
                    <a:pt x="128798" y="86557"/>
                    <a:pt x="130855" y="86154"/>
                    <a:pt x="131862" y="84634"/>
                  </a:cubicBezTo>
                  <a:cubicBezTo>
                    <a:pt x="132890" y="83136"/>
                    <a:pt x="132488" y="81080"/>
                    <a:pt x="130967" y="80074"/>
                  </a:cubicBezTo>
                  <a:cubicBezTo>
                    <a:pt x="127210" y="77413"/>
                    <a:pt x="125421" y="74619"/>
                    <a:pt x="125354" y="71847"/>
                  </a:cubicBezTo>
                  <a:cubicBezTo>
                    <a:pt x="125220" y="67041"/>
                    <a:pt x="129871" y="62949"/>
                    <a:pt x="135350" y="60490"/>
                  </a:cubicBezTo>
                  <a:cubicBezTo>
                    <a:pt x="143356" y="56891"/>
                    <a:pt x="154158" y="57137"/>
                    <a:pt x="157781" y="67577"/>
                  </a:cubicBezTo>
                  <a:cubicBezTo>
                    <a:pt x="158362" y="69209"/>
                    <a:pt x="158742" y="70953"/>
                    <a:pt x="158943" y="72719"/>
                  </a:cubicBezTo>
                  <a:cubicBezTo>
                    <a:pt x="159167" y="74485"/>
                    <a:pt x="159167" y="76296"/>
                    <a:pt x="158988" y="78017"/>
                  </a:cubicBezTo>
                  <a:cubicBezTo>
                    <a:pt x="158272" y="85350"/>
                    <a:pt x="154739" y="91318"/>
                    <a:pt x="149886" y="96348"/>
                  </a:cubicBezTo>
                  <a:cubicBezTo>
                    <a:pt x="142037" y="104486"/>
                    <a:pt x="130833" y="110186"/>
                    <a:pt x="121172" y="114434"/>
                  </a:cubicBezTo>
                  <a:cubicBezTo>
                    <a:pt x="118444" y="115641"/>
                    <a:pt x="115693" y="116781"/>
                    <a:pt x="112920" y="117876"/>
                  </a:cubicBezTo>
                  <a:cubicBezTo>
                    <a:pt x="110147" y="118994"/>
                    <a:pt x="107374" y="120045"/>
                    <a:pt x="104556" y="121051"/>
                  </a:cubicBezTo>
                  <a:cubicBezTo>
                    <a:pt x="104221" y="121185"/>
                    <a:pt x="98697" y="123108"/>
                    <a:pt x="96528" y="123979"/>
                  </a:cubicBezTo>
                  <a:cubicBezTo>
                    <a:pt x="95991" y="124181"/>
                    <a:pt x="95611" y="124360"/>
                    <a:pt x="95432" y="124449"/>
                  </a:cubicBezTo>
                  <a:cubicBezTo>
                    <a:pt x="94180" y="125120"/>
                    <a:pt x="93778" y="126036"/>
                    <a:pt x="93688" y="126841"/>
                  </a:cubicBezTo>
                  <a:cubicBezTo>
                    <a:pt x="93218" y="126774"/>
                    <a:pt x="92726" y="126640"/>
                    <a:pt x="92279" y="126595"/>
                  </a:cubicBezTo>
                  <a:cubicBezTo>
                    <a:pt x="89797" y="126372"/>
                    <a:pt x="87605" y="126573"/>
                    <a:pt x="86152" y="127288"/>
                  </a:cubicBezTo>
                  <a:cubicBezTo>
                    <a:pt x="84586" y="128048"/>
                    <a:pt x="83915" y="129926"/>
                    <a:pt x="84676" y="131513"/>
                  </a:cubicBezTo>
                  <a:cubicBezTo>
                    <a:pt x="85414" y="133078"/>
                    <a:pt x="87315" y="133749"/>
                    <a:pt x="88880" y="132989"/>
                  </a:cubicBezTo>
                  <a:cubicBezTo>
                    <a:pt x="89775" y="132586"/>
                    <a:pt x="91273" y="132922"/>
                    <a:pt x="92861" y="133212"/>
                  </a:cubicBezTo>
                  <a:cubicBezTo>
                    <a:pt x="96103" y="133816"/>
                    <a:pt x="99637" y="134956"/>
                    <a:pt x="101426" y="135336"/>
                  </a:cubicBezTo>
                  <a:cubicBezTo>
                    <a:pt x="108694" y="136878"/>
                    <a:pt x="115850" y="138868"/>
                    <a:pt x="122894" y="141171"/>
                  </a:cubicBezTo>
                  <a:cubicBezTo>
                    <a:pt x="129961" y="143473"/>
                    <a:pt x="136916" y="146111"/>
                    <a:pt x="143781" y="148973"/>
                  </a:cubicBezTo>
                  <a:cubicBezTo>
                    <a:pt x="149842" y="151476"/>
                    <a:pt x="155880" y="154182"/>
                    <a:pt x="161716" y="157267"/>
                  </a:cubicBezTo>
                  <a:cubicBezTo>
                    <a:pt x="167419" y="160285"/>
                    <a:pt x="172898" y="163683"/>
                    <a:pt x="177907" y="167729"/>
                  </a:cubicBezTo>
                  <a:cubicBezTo>
                    <a:pt x="184325" y="172826"/>
                    <a:pt x="189693" y="178884"/>
                    <a:pt x="195932" y="183981"/>
                  </a:cubicBezTo>
                  <a:cubicBezTo>
                    <a:pt x="198794" y="186328"/>
                    <a:pt x="201858" y="188475"/>
                    <a:pt x="205235" y="190285"/>
                  </a:cubicBezTo>
                  <a:cubicBezTo>
                    <a:pt x="215656" y="195852"/>
                    <a:pt x="226413" y="199451"/>
                    <a:pt x="237393" y="201932"/>
                  </a:cubicBezTo>
                  <a:cubicBezTo>
                    <a:pt x="253628" y="205599"/>
                    <a:pt x="270334" y="206873"/>
                    <a:pt x="287061" y="208952"/>
                  </a:cubicBezTo>
                  <a:cubicBezTo>
                    <a:pt x="288850" y="209220"/>
                    <a:pt x="290528" y="207946"/>
                    <a:pt x="290774" y="206158"/>
                  </a:cubicBezTo>
                  <a:cubicBezTo>
                    <a:pt x="291064" y="204347"/>
                    <a:pt x="289790" y="202693"/>
                    <a:pt x="288001" y="2024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35"/>
            <p:cNvSpPr/>
            <p:nvPr/>
          </p:nvSpPr>
          <p:spPr>
            <a:xfrm>
              <a:off x="6496283" y="3903859"/>
              <a:ext cx="37567" cy="54853"/>
            </a:xfrm>
            <a:custGeom>
              <a:rect b="b" l="l" r="r" t="t"/>
              <a:pathLst>
                <a:path extrusionOk="0" h="109705" w="75133">
                  <a:moveTo>
                    <a:pt x="191" y="66131"/>
                  </a:moveTo>
                  <a:cubicBezTo>
                    <a:pt x="-1196" y="67182"/>
                    <a:pt x="5312" y="43351"/>
                    <a:pt x="8644" y="32062"/>
                  </a:cubicBezTo>
                  <a:cubicBezTo>
                    <a:pt x="13877" y="14468"/>
                    <a:pt x="20899" y="-2455"/>
                    <a:pt x="28189" y="295"/>
                  </a:cubicBezTo>
                  <a:cubicBezTo>
                    <a:pt x="34831" y="2799"/>
                    <a:pt x="30314" y="15989"/>
                    <a:pt x="23113" y="30050"/>
                  </a:cubicBezTo>
                  <a:cubicBezTo>
                    <a:pt x="32640" y="17844"/>
                    <a:pt x="42435" y="8365"/>
                    <a:pt x="47601" y="12389"/>
                  </a:cubicBezTo>
                  <a:cubicBezTo>
                    <a:pt x="52565" y="16257"/>
                    <a:pt x="46058" y="25557"/>
                    <a:pt x="36307" y="35460"/>
                  </a:cubicBezTo>
                  <a:cubicBezTo>
                    <a:pt x="48137" y="27971"/>
                    <a:pt x="58849" y="23321"/>
                    <a:pt x="62159" y="28150"/>
                  </a:cubicBezTo>
                  <a:cubicBezTo>
                    <a:pt x="66251" y="34096"/>
                    <a:pt x="52789" y="42524"/>
                    <a:pt x="37001" y="49902"/>
                  </a:cubicBezTo>
                  <a:cubicBezTo>
                    <a:pt x="53661" y="44179"/>
                    <a:pt x="69651" y="40624"/>
                    <a:pt x="71797" y="47085"/>
                  </a:cubicBezTo>
                  <a:cubicBezTo>
                    <a:pt x="73989" y="53657"/>
                    <a:pt x="59274" y="58195"/>
                    <a:pt x="42323" y="61191"/>
                  </a:cubicBezTo>
                  <a:cubicBezTo>
                    <a:pt x="59721" y="61258"/>
                    <a:pt x="75420" y="63113"/>
                    <a:pt x="75129" y="69641"/>
                  </a:cubicBezTo>
                  <a:cubicBezTo>
                    <a:pt x="74861" y="75901"/>
                    <a:pt x="61667" y="76013"/>
                    <a:pt x="46192" y="74001"/>
                  </a:cubicBezTo>
                  <a:cubicBezTo>
                    <a:pt x="61600" y="78024"/>
                    <a:pt x="74302" y="83189"/>
                    <a:pt x="72401" y="88956"/>
                  </a:cubicBezTo>
                  <a:cubicBezTo>
                    <a:pt x="70321" y="95395"/>
                    <a:pt x="55383" y="91348"/>
                    <a:pt x="39416" y="84888"/>
                  </a:cubicBezTo>
                  <a:cubicBezTo>
                    <a:pt x="53885" y="93830"/>
                    <a:pt x="65759" y="103264"/>
                    <a:pt x="61734" y="108405"/>
                  </a:cubicBezTo>
                  <a:cubicBezTo>
                    <a:pt x="53885" y="118421"/>
                    <a:pt x="146" y="67339"/>
                    <a:pt x="348" y="66221"/>
                  </a:cubicBezTo>
                  <a:lnTo>
                    <a:pt x="191" y="66131"/>
                  </a:lnTo>
                  <a:lnTo>
                    <a:pt x="191" y="661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35"/>
            <p:cNvSpPr/>
            <p:nvPr/>
          </p:nvSpPr>
          <p:spPr>
            <a:xfrm>
              <a:off x="6456227" y="3939185"/>
              <a:ext cx="31357" cy="11449"/>
            </a:xfrm>
            <a:custGeom>
              <a:rect b="b" l="l" r="r" t="t"/>
              <a:pathLst>
                <a:path extrusionOk="0" h="22897" w="62713">
                  <a:moveTo>
                    <a:pt x="60645" y="86"/>
                  </a:moveTo>
                  <a:cubicBezTo>
                    <a:pt x="61473" y="-204"/>
                    <a:pt x="62367" y="265"/>
                    <a:pt x="62636" y="1092"/>
                  </a:cubicBezTo>
                  <a:cubicBezTo>
                    <a:pt x="62904" y="1920"/>
                    <a:pt x="62457" y="2814"/>
                    <a:pt x="61629" y="3082"/>
                  </a:cubicBezTo>
                  <a:cubicBezTo>
                    <a:pt x="61629" y="3082"/>
                    <a:pt x="55368" y="5385"/>
                    <a:pt x="46892" y="8380"/>
                  </a:cubicBezTo>
                  <a:cubicBezTo>
                    <a:pt x="42375" y="9967"/>
                    <a:pt x="37254" y="11801"/>
                    <a:pt x="32088" y="13522"/>
                  </a:cubicBezTo>
                  <a:cubicBezTo>
                    <a:pt x="28018" y="14886"/>
                    <a:pt x="23948" y="16182"/>
                    <a:pt x="20146" y="17345"/>
                  </a:cubicBezTo>
                  <a:cubicBezTo>
                    <a:pt x="10105" y="20497"/>
                    <a:pt x="2166" y="22822"/>
                    <a:pt x="2166" y="22822"/>
                  </a:cubicBezTo>
                  <a:cubicBezTo>
                    <a:pt x="1294" y="23090"/>
                    <a:pt x="355" y="22621"/>
                    <a:pt x="86" y="21771"/>
                  </a:cubicBezTo>
                  <a:cubicBezTo>
                    <a:pt x="-204" y="20899"/>
                    <a:pt x="265" y="19960"/>
                    <a:pt x="1115" y="19692"/>
                  </a:cubicBezTo>
                  <a:cubicBezTo>
                    <a:pt x="1115" y="19692"/>
                    <a:pt x="8875" y="16808"/>
                    <a:pt x="18826" y="13343"/>
                  </a:cubicBezTo>
                  <a:cubicBezTo>
                    <a:pt x="22561" y="12024"/>
                    <a:pt x="26609" y="10638"/>
                    <a:pt x="30679" y="9297"/>
                  </a:cubicBezTo>
                  <a:cubicBezTo>
                    <a:pt x="35867" y="7598"/>
                    <a:pt x="41055" y="6011"/>
                    <a:pt x="45640" y="4602"/>
                  </a:cubicBezTo>
                  <a:cubicBezTo>
                    <a:pt x="54249" y="1964"/>
                    <a:pt x="60645" y="86"/>
                    <a:pt x="60645" y="86"/>
                  </a:cubicBezTo>
                  <a:lnTo>
                    <a:pt x="60645" y="8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35"/>
            <p:cNvSpPr/>
            <p:nvPr/>
          </p:nvSpPr>
          <p:spPr>
            <a:xfrm>
              <a:off x="6481184" y="3929260"/>
              <a:ext cx="22689" cy="14013"/>
            </a:xfrm>
            <a:custGeom>
              <a:rect b="b" l="l" r="r" t="t"/>
              <a:pathLst>
                <a:path extrusionOk="0" h="28026" w="45379">
                  <a:moveTo>
                    <a:pt x="88" y="23110"/>
                  </a:moveTo>
                  <a:cubicBezTo>
                    <a:pt x="-1523" y="18840"/>
                    <a:pt x="19521" y="5517"/>
                    <a:pt x="25492" y="2297"/>
                  </a:cubicBezTo>
                  <a:cubicBezTo>
                    <a:pt x="28287" y="800"/>
                    <a:pt x="32514" y="-899"/>
                    <a:pt x="35824" y="554"/>
                  </a:cubicBezTo>
                  <a:cubicBezTo>
                    <a:pt x="38955" y="1917"/>
                    <a:pt x="37881" y="8624"/>
                    <a:pt x="36539" y="10658"/>
                  </a:cubicBezTo>
                  <a:cubicBezTo>
                    <a:pt x="36338" y="10994"/>
                    <a:pt x="33744" y="13721"/>
                    <a:pt x="33811" y="13810"/>
                  </a:cubicBezTo>
                  <a:cubicBezTo>
                    <a:pt x="34102" y="14280"/>
                    <a:pt x="36673" y="14548"/>
                    <a:pt x="37233" y="14772"/>
                  </a:cubicBezTo>
                  <a:cubicBezTo>
                    <a:pt x="40453" y="16001"/>
                    <a:pt x="44433" y="17946"/>
                    <a:pt x="45261" y="21411"/>
                  </a:cubicBezTo>
                  <a:cubicBezTo>
                    <a:pt x="46424" y="26307"/>
                    <a:pt x="38776" y="27648"/>
                    <a:pt x="35086" y="27850"/>
                  </a:cubicBezTo>
                  <a:cubicBezTo>
                    <a:pt x="23613" y="28520"/>
                    <a:pt x="1675" y="27358"/>
                    <a:pt x="88" y="23110"/>
                  </a:cubicBezTo>
                  <a:lnTo>
                    <a:pt x="88" y="2311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35"/>
            <p:cNvSpPr/>
            <p:nvPr/>
          </p:nvSpPr>
          <p:spPr>
            <a:xfrm>
              <a:off x="6500200" y="3919604"/>
              <a:ext cx="17834" cy="26718"/>
            </a:xfrm>
            <a:custGeom>
              <a:rect b="b" l="l" r="r" t="t"/>
              <a:pathLst>
                <a:path extrusionOk="0" h="53436" w="35668">
                  <a:moveTo>
                    <a:pt x="31603" y="50293"/>
                  </a:moveTo>
                  <a:cubicBezTo>
                    <a:pt x="32430" y="50651"/>
                    <a:pt x="32811" y="51634"/>
                    <a:pt x="32430" y="52461"/>
                  </a:cubicBezTo>
                  <a:cubicBezTo>
                    <a:pt x="32050" y="53289"/>
                    <a:pt x="31066" y="53669"/>
                    <a:pt x="30239" y="53289"/>
                  </a:cubicBezTo>
                  <a:cubicBezTo>
                    <a:pt x="28584" y="52685"/>
                    <a:pt x="26929" y="52149"/>
                    <a:pt x="25252" y="51590"/>
                  </a:cubicBezTo>
                  <a:cubicBezTo>
                    <a:pt x="24134" y="51210"/>
                    <a:pt x="23038" y="50830"/>
                    <a:pt x="21920" y="50450"/>
                  </a:cubicBezTo>
                  <a:cubicBezTo>
                    <a:pt x="21003" y="50114"/>
                    <a:pt x="20086" y="49757"/>
                    <a:pt x="19169" y="49376"/>
                  </a:cubicBezTo>
                  <a:cubicBezTo>
                    <a:pt x="18252" y="49019"/>
                    <a:pt x="17358" y="48616"/>
                    <a:pt x="16441" y="48214"/>
                  </a:cubicBezTo>
                  <a:lnTo>
                    <a:pt x="12371" y="46403"/>
                  </a:lnTo>
                  <a:cubicBezTo>
                    <a:pt x="12035" y="46247"/>
                    <a:pt x="11342" y="45755"/>
                    <a:pt x="10828" y="45487"/>
                  </a:cubicBezTo>
                  <a:cubicBezTo>
                    <a:pt x="10783" y="45487"/>
                    <a:pt x="10716" y="45487"/>
                    <a:pt x="10671" y="45509"/>
                  </a:cubicBezTo>
                  <a:lnTo>
                    <a:pt x="10761" y="45464"/>
                  </a:lnTo>
                  <a:cubicBezTo>
                    <a:pt x="10470" y="45308"/>
                    <a:pt x="10246" y="45241"/>
                    <a:pt x="10202" y="45375"/>
                  </a:cubicBezTo>
                  <a:cubicBezTo>
                    <a:pt x="10202" y="45397"/>
                    <a:pt x="10202" y="45420"/>
                    <a:pt x="10179" y="45464"/>
                  </a:cubicBezTo>
                  <a:cubicBezTo>
                    <a:pt x="10000" y="45420"/>
                    <a:pt x="9821" y="45330"/>
                    <a:pt x="9665" y="45218"/>
                  </a:cubicBezTo>
                  <a:cubicBezTo>
                    <a:pt x="8882" y="44749"/>
                    <a:pt x="8882" y="44101"/>
                    <a:pt x="8860" y="43944"/>
                  </a:cubicBezTo>
                  <a:cubicBezTo>
                    <a:pt x="8770" y="43341"/>
                    <a:pt x="9061" y="42893"/>
                    <a:pt x="9508" y="42513"/>
                  </a:cubicBezTo>
                  <a:cubicBezTo>
                    <a:pt x="9665" y="42379"/>
                    <a:pt x="10134" y="42133"/>
                    <a:pt x="10895" y="42245"/>
                  </a:cubicBezTo>
                  <a:cubicBezTo>
                    <a:pt x="11342" y="42312"/>
                    <a:pt x="12907" y="42826"/>
                    <a:pt x="13556" y="43005"/>
                  </a:cubicBezTo>
                  <a:lnTo>
                    <a:pt x="17939" y="44324"/>
                  </a:lnTo>
                  <a:cubicBezTo>
                    <a:pt x="19326" y="44794"/>
                    <a:pt x="20757" y="45241"/>
                    <a:pt x="22143" y="45755"/>
                  </a:cubicBezTo>
                  <a:cubicBezTo>
                    <a:pt x="23060" y="46113"/>
                    <a:pt x="23977" y="46515"/>
                    <a:pt x="24894" y="46917"/>
                  </a:cubicBezTo>
                  <a:cubicBezTo>
                    <a:pt x="27175" y="47946"/>
                    <a:pt x="29389" y="49086"/>
                    <a:pt x="31603" y="50293"/>
                  </a:cubicBezTo>
                  <a:close/>
                  <a:moveTo>
                    <a:pt x="34242" y="40859"/>
                  </a:moveTo>
                  <a:cubicBezTo>
                    <a:pt x="31983" y="40412"/>
                    <a:pt x="29769" y="39808"/>
                    <a:pt x="27511" y="39250"/>
                  </a:cubicBezTo>
                  <a:cubicBezTo>
                    <a:pt x="26012" y="38892"/>
                    <a:pt x="24514" y="38512"/>
                    <a:pt x="22993" y="38199"/>
                  </a:cubicBezTo>
                  <a:cubicBezTo>
                    <a:pt x="21338" y="37841"/>
                    <a:pt x="19684" y="37595"/>
                    <a:pt x="18029" y="37327"/>
                  </a:cubicBezTo>
                  <a:lnTo>
                    <a:pt x="12639" y="36545"/>
                  </a:lnTo>
                  <a:cubicBezTo>
                    <a:pt x="12259" y="36477"/>
                    <a:pt x="11364" y="36522"/>
                    <a:pt x="10761" y="36477"/>
                  </a:cubicBezTo>
                  <a:cubicBezTo>
                    <a:pt x="10738" y="36455"/>
                    <a:pt x="10694" y="36410"/>
                    <a:pt x="10671" y="36388"/>
                  </a:cubicBezTo>
                  <a:lnTo>
                    <a:pt x="10716" y="36477"/>
                  </a:lnTo>
                  <a:cubicBezTo>
                    <a:pt x="10358" y="36433"/>
                    <a:pt x="10134" y="36366"/>
                    <a:pt x="10157" y="36232"/>
                  </a:cubicBezTo>
                  <a:cubicBezTo>
                    <a:pt x="10179" y="36209"/>
                    <a:pt x="10179" y="36164"/>
                    <a:pt x="10202" y="36142"/>
                  </a:cubicBezTo>
                  <a:cubicBezTo>
                    <a:pt x="10023" y="36075"/>
                    <a:pt x="9799" y="36053"/>
                    <a:pt x="9598" y="36053"/>
                  </a:cubicBezTo>
                  <a:cubicBezTo>
                    <a:pt x="8770" y="36053"/>
                    <a:pt x="8457" y="36500"/>
                    <a:pt x="8346" y="36612"/>
                  </a:cubicBezTo>
                  <a:cubicBezTo>
                    <a:pt x="7921" y="37014"/>
                    <a:pt x="7361" y="38489"/>
                    <a:pt x="9061" y="39250"/>
                  </a:cubicBezTo>
                  <a:cubicBezTo>
                    <a:pt x="9486" y="39428"/>
                    <a:pt x="11186" y="39831"/>
                    <a:pt x="11879" y="40032"/>
                  </a:cubicBezTo>
                  <a:lnTo>
                    <a:pt x="17246" y="41440"/>
                  </a:lnTo>
                  <a:cubicBezTo>
                    <a:pt x="18856" y="41798"/>
                    <a:pt x="20466" y="42223"/>
                    <a:pt x="22076" y="42558"/>
                  </a:cubicBezTo>
                  <a:cubicBezTo>
                    <a:pt x="23172" y="42782"/>
                    <a:pt x="24268" y="42983"/>
                    <a:pt x="25386" y="43162"/>
                  </a:cubicBezTo>
                  <a:cubicBezTo>
                    <a:pt x="28181" y="43609"/>
                    <a:pt x="30977" y="43899"/>
                    <a:pt x="33817" y="44123"/>
                  </a:cubicBezTo>
                  <a:cubicBezTo>
                    <a:pt x="34711" y="44235"/>
                    <a:pt x="35539" y="43609"/>
                    <a:pt x="35651" y="42715"/>
                  </a:cubicBezTo>
                  <a:cubicBezTo>
                    <a:pt x="35785" y="41798"/>
                    <a:pt x="35159" y="40971"/>
                    <a:pt x="34242" y="40859"/>
                  </a:cubicBezTo>
                  <a:close/>
                  <a:moveTo>
                    <a:pt x="10716" y="34331"/>
                  </a:moveTo>
                  <a:lnTo>
                    <a:pt x="16217" y="33549"/>
                  </a:lnTo>
                  <a:cubicBezTo>
                    <a:pt x="17492" y="33325"/>
                    <a:pt x="18789" y="33191"/>
                    <a:pt x="20064" y="32990"/>
                  </a:cubicBezTo>
                  <a:cubicBezTo>
                    <a:pt x="21361" y="32811"/>
                    <a:pt x="22658" y="32588"/>
                    <a:pt x="23933" y="32364"/>
                  </a:cubicBezTo>
                  <a:cubicBezTo>
                    <a:pt x="26571" y="31917"/>
                    <a:pt x="29166" y="31425"/>
                    <a:pt x="31782" y="30933"/>
                  </a:cubicBezTo>
                  <a:cubicBezTo>
                    <a:pt x="32676" y="30799"/>
                    <a:pt x="33325" y="29972"/>
                    <a:pt x="33213" y="29078"/>
                  </a:cubicBezTo>
                  <a:cubicBezTo>
                    <a:pt x="33101" y="28184"/>
                    <a:pt x="32274" y="27535"/>
                    <a:pt x="31357" y="27647"/>
                  </a:cubicBezTo>
                  <a:cubicBezTo>
                    <a:pt x="28159" y="27871"/>
                    <a:pt x="24984" y="27960"/>
                    <a:pt x="21808" y="28273"/>
                  </a:cubicBezTo>
                  <a:cubicBezTo>
                    <a:pt x="20936" y="28362"/>
                    <a:pt x="20086" y="28474"/>
                    <a:pt x="19236" y="28608"/>
                  </a:cubicBezTo>
                  <a:cubicBezTo>
                    <a:pt x="17939" y="28810"/>
                    <a:pt x="16664" y="29100"/>
                    <a:pt x="15412" y="29391"/>
                  </a:cubicBezTo>
                  <a:lnTo>
                    <a:pt x="10023" y="30799"/>
                  </a:lnTo>
                  <a:cubicBezTo>
                    <a:pt x="9531" y="30933"/>
                    <a:pt x="8502" y="31000"/>
                    <a:pt x="7853" y="31112"/>
                  </a:cubicBezTo>
                  <a:cubicBezTo>
                    <a:pt x="7250" y="31224"/>
                    <a:pt x="6780" y="31358"/>
                    <a:pt x="6579" y="31515"/>
                  </a:cubicBezTo>
                  <a:cubicBezTo>
                    <a:pt x="5975" y="31962"/>
                    <a:pt x="5751" y="32476"/>
                    <a:pt x="5796" y="33012"/>
                  </a:cubicBezTo>
                  <a:cubicBezTo>
                    <a:pt x="5841" y="33348"/>
                    <a:pt x="5886" y="34018"/>
                    <a:pt x="6735" y="34465"/>
                  </a:cubicBezTo>
                  <a:cubicBezTo>
                    <a:pt x="7406" y="34868"/>
                    <a:pt x="8301" y="34711"/>
                    <a:pt x="8770" y="34085"/>
                  </a:cubicBezTo>
                  <a:cubicBezTo>
                    <a:pt x="9441" y="34152"/>
                    <a:pt x="10336" y="34376"/>
                    <a:pt x="10716" y="34331"/>
                  </a:cubicBezTo>
                  <a:close/>
                  <a:moveTo>
                    <a:pt x="16419" y="25725"/>
                  </a:moveTo>
                  <a:cubicBezTo>
                    <a:pt x="17894" y="25255"/>
                    <a:pt x="19370" y="24741"/>
                    <a:pt x="20824" y="24182"/>
                  </a:cubicBezTo>
                  <a:cubicBezTo>
                    <a:pt x="23016" y="23333"/>
                    <a:pt x="25163" y="22394"/>
                    <a:pt x="27309" y="21455"/>
                  </a:cubicBezTo>
                  <a:cubicBezTo>
                    <a:pt x="28159" y="21142"/>
                    <a:pt x="28606" y="20203"/>
                    <a:pt x="28316" y="19353"/>
                  </a:cubicBezTo>
                  <a:cubicBezTo>
                    <a:pt x="28003" y="18504"/>
                    <a:pt x="27063" y="18057"/>
                    <a:pt x="26191" y="18347"/>
                  </a:cubicBezTo>
                  <a:cubicBezTo>
                    <a:pt x="23977" y="18996"/>
                    <a:pt x="21719" y="19532"/>
                    <a:pt x="19482" y="20158"/>
                  </a:cubicBezTo>
                  <a:cubicBezTo>
                    <a:pt x="18006" y="20583"/>
                    <a:pt x="16530" y="21008"/>
                    <a:pt x="15054" y="21499"/>
                  </a:cubicBezTo>
                  <a:cubicBezTo>
                    <a:pt x="13221" y="22103"/>
                    <a:pt x="11409" y="22774"/>
                    <a:pt x="9598" y="23467"/>
                  </a:cubicBezTo>
                  <a:cubicBezTo>
                    <a:pt x="7764" y="24160"/>
                    <a:pt x="5975" y="24875"/>
                    <a:pt x="4164" y="25590"/>
                  </a:cubicBezTo>
                  <a:cubicBezTo>
                    <a:pt x="3336" y="25859"/>
                    <a:pt x="2867" y="26753"/>
                    <a:pt x="3135" y="27580"/>
                  </a:cubicBezTo>
                  <a:cubicBezTo>
                    <a:pt x="3403" y="28407"/>
                    <a:pt x="4275" y="28877"/>
                    <a:pt x="5125" y="28608"/>
                  </a:cubicBezTo>
                  <a:cubicBezTo>
                    <a:pt x="7004" y="28161"/>
                    <a:pt x="8904" y="27737"/>
                    <a:pt x="10783" y="27245"/>
                  </a:cubicBezTo>
                  <a:cubicBezTo>
                    <a:pt x="12661" y="26775"/>
                    <a:pt x="14562" y="26306"/>
                    <a:pt x="16419" y="25725"/>
                  </a:cubicBezTo>
                  <a:close/>
                  <a:moveTo>
                    <a:pt x="4432" y="22997"/>
                  </a:moveTo>
                  <a:lnTo>
                    <a:pt x="4343" y="23064"/>
                  </a:lnTo>
                  <a:cubicBezTo>
                    <a:pt x="4410" y="22975"/>
                    <a:pt x="4454" y="22885"/>
                    <a:pt x="4521" y="22796"/>
                  </a:cubicBezTo>
                  <a:cubicBezTo>
                    <a:pt x="4499" y="22841"/>
                    <a:pt x="4477" y="22930"/>
                    <a:pt x="4432" y="22997"/>
                  </a:cubicBezTo>
                  <a:cubicBezTo>
                    <a:pt x="4544" y="22952"/>
                    <a:pt x="4656" y="22908"/>
                    <a:pt x="4767" y="22841"/>
                  </a:cubicBezTo>
                  <a:cubicBezTo>
                    <a:pt x="6579" y="21678"/>
                    <a:pt x="11163" y="18929"/>
                    <a:pt x="11521" y="18727"/>
                  </a:cubicBezTo>
                  <a:cubicBezTo>
                    <a:pt x="12617" y="18012"/>
                    <a:pt x="13713" y="17297"/>
                    <a:pt x="14741" y="16514"/>
                  </a:cubicBezTo>
                  <a:cubicBezTo>
                    <a:pt x="15412" y="16000"/>
                    <a:pt x="16083" y="15463"/>
                    <a:pt x="16732" y="14905"/>
                  </a:cubicBezTo>
                  <a:cubicBezTo>
                    <a:pt x="19102" y="12848"/>
                    <a:pt x="21271" y="10612"/>
                    <a:pt x="23664" y="8578"/>
                  </a:cubicBezTo>
                  <a:cubicBezTo>
                    <a:pt x="24380" y="8019"/>
                    <a:pt x="24536" y="6991"/>
                    <a:pt x="23977" y="6253"/>
                  </a:cubicBezTo>
                  <a:cubicBezTo>
                    <a:pt x="23418" y="5538"/>
                    <a:pt x="22390" y="5404"/>
                    <a:pt x="21674" y="5940"/>
                  </a:cubicBezTo>
                  <a:cubicBezTo>
                    <a:pt x="19885" y="7125"/>
                    <a:pt x="18163" y="8332"/>
                    <a:pt x="16463" y="9606"/>
                  </a:cubicBezTo>
                  <a:cubicBezTo>
                    <a:pt x="15211" y="10545"/>
                    <a:pt x="13959" y="11462"/>
                    <a:pt x="12729" y="12423"/>
                  </a:cubicBezTo>
                  <a:cubicBezTo>
                    <a:pt x="11543" y="13362"/>
                    <a:pt x="10380" y="14323"/>
                    <a:pt x="9128" y="15218"/>
                  </a:cubicBezTo>
                  <a:cubicBezTo>
                    <a:pt x="8793" y="15486"/>
                    <a:pt x="4499" y="18794"/>
                    <a:pt x="2822" y="20180"/>
                  </a:cubicBezTo>
                  <a:cubicBezTo>
                    <a:pt x="2486" y="20471"/>
                    <a:pt x="2218" y="20695"/>
                    <a:pt x="2106" y="20806"/>
                  </a:cubicBezTo>
                  <a:cubicBezTo>
                    <a:pt x="1010" y="21947"/>
                    <a:pt x="1838" y="23064"/>
                    <a:pt x="2017" y="23198"/>
                  </a:cubicBezTo>
                  <a:cubicBezTo>
                    <a:pt x="2643" y="23802"/>
                    <a:pt x="3627" y="23780"/>
                    <a:pt x="4231" y="23176"/>
                  </a:cubicBezTo>
                  <a:cubicBezTo>
                    <a:pt x="4320" y="23310"/>
                    <a:pt x="4387" y="23154"/>
                    <a:pt x="4432" y="22997"/>
                  </a:cubicBezTo>
                  <a:close/>
                  <a:moveTo>
                    <a:pt x="4365" y="18191"/>
                  </a:moveTo>
                  <a:lnTo>
                    <a:pt x="7384" y="14726"/>
                  </a:lnTo>
                  <a:cubicBezTo>
                    <a:pt x="8301" y="13608"/>
                    <a:pt x="9285" y="12557"/>
                    <a:pt x="10202" y="11395"/>
                  </a:cubicBezTo>
                  <a:cubicBezTo>
                    <a:pt x="10805" y="10635"/>
                    <a:pt x="11387" y="9830"/>
                    <a:pt x="11946" y="9025"/>
                  </a:cubicBezTo>
                  <a:cubicBezTo>
                    <a:pt x="13377" y="6901"/>
                    <a:pt x="14652" y="4711"/>
                    <a:pt x="15658" y="2408"/>
                  </a:cubicBezTo>
                  <a:cubicBezTo>
                    <a:pt x="16083" y="1603"/>
                    <a:pt x="15792" y="620"/>
                    <a:pt x="14987" y="195"/>
                  </a:cubicBezTo>
                  <a:cubicBezTo>
                    <a:pt x="14182" y="-230"/>
                    <a:pt x="13176" y="61"/>
                    <a:pt x="12751" y="865"/>
                  </a:cubicBezTo>
                  <a:cubicBezTo>
                    <a:pt x="12259" y="1648"/>
                    <a:pt x="11700" y="2386"/>
                    <a:pt x="11163" y="3146"/>
                  </a:cubicBezTo>
                  <a:cubicBezTo>
                    <a:pt x="10045" y="4643"/>
                    <a:pt x="8793" y="6052"/>
                    <a:pt x="7585" y="7527"/>
                  </a:cubicBezTo>
                  <a:cubicBezTo>
                    <a:pt x="6981" y="8265"/>
                    <a:pt x="6377" y="9025"/>
                    <a:pt x="5796" y="9785"/>
                  </a:cubicBezTo>
                  <a:cubicBezTo>
                    <a:pt x="5215" y="10568"/>
                    <a:pt x="4656" y="11372"/>
                    <a:pt x="4097" y="12177"/>
                  </a:cubicBezTo>
                  <a:lnTo>
                    <a:pt x="1502" y="16089"/>
                  </a:lnTo>
                  <a:cubicBezTo>
                    <a:pt x="1301" y="16380"/>
                    <a:pt x="1077" y="17162"/>
                    <a:pt x="831" y="17677"/>
                  </a:cubicBezTo>
                  <a:cubicBezTo>
                    <a:pt x="720" y="17721"/>
                    <a:pt x="630" y="17811"/>
                    <a:pt x="541" y="17900"/>
                  </a:cubicBezTo>
                  <a:lnTo>
                    <a:pt x="764" y="17811"/>
                  </a:lnTo>
                  <a:cubicBezTo>
                    <a:pt x="630" y="18057"/>
                    <a:pt x="518" y="18191"/>
                    <a:pt x="407" y="18146"/>
                  </a:cubicBezTo>
                  <a:cubicBezTo>
                    <a:pt x="384" y="18124"/>
                    <a:pt x="384" y="18124"/>
                    <a:pt x="362" y="18101"/>
                  </a:cubicBezTo>
                  <a:cubicBezTo>
                    <a:pt x="295" y="18213"/>
                    <a:pt x="228" y="18325"/>
                    <a:pt x="183" y="18437"/>
                  </a:cubicBezTo>
                  <a:cubicBezTo>
                    <a:pt x="-309" y="19487"/>
                    <a:pt x="340" y="20069"/>
                    <a:pt x="407" y="20180"/>
                  </a:cubicBezTo>
                  <a:cubicBezTo>
                    <a:pt x="586" y="20426"/>
                    <a:pt x="1883" y="21298"/>
                    <a:pt x="2978" y="20046"/>
                  </a:cubicBezTo>
                  <a:cubicBezTo>
                    <a:pt x="3224" y="19756"/>
                    <a:pt x="4007" y="18616"/>
                    <a:pt x="4365" y="181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35"/>
            <p:cNvSpPr/>
            <p:nvPr/>
          </p:nvSpPr>
          <p:spPr>
            <a:xfrm>
              <a:off x="6269396" y="3830070"/>
              <a:ext cx="127822" cy="183713"/>
            </a:xfrm>
            <a:custGeom>
              <a:rect b="b" l="l" r="r" t="t"/>
              <a:pathLst>
                <a:path extrusionOk="0" h="367425" w="255645">
                  <a:moveTo>
                    <a:pt x="17" y="338924"/>
                  </a:moveTo>
                  <a:cubicBezTo>
                    <a:pt x="17" y="338924"/>
                    <a:pt x="-3650" y="70012"/>
                    <a:pt x="96245" y="6500"/>
                  </a:cubicBezTo>
                  <a:cubicBezTo>
                    <a:pt x="141150" y="-22048"/>
                    <a:pt x="142090" y="50316"/>
                    <a:pt x="119525" y="90243"/>
                  </a:cubicBezTo>
                  <a:cubicBezTo>
                    <a:pt x="119436" y="90377"/>
                    <a:pt x="119369" y="90511"/>
                    <a:pt x="119279" y="90668"/>
                  </a:cubicBezTo>
                  <a:cubicBezTo>
                    <a:pt x="140278" y="70950"/>
                    <a:pt x="175634" y="47164"/>
                    <a:pt x="170692" y="91674"/>
                  </a:cubicBezTo>
                  <a:cubicBezTo>
                    <a:pt x="169976" y="98090"/>
                    <a:pt x="168389" y="104372"/>
                    <a:pt x="166421" y="110519"/>
                  </a:cubicBezTo>
                  <a:cubicBezTo>
                    <a:pt x="162105" y="124044"/>
                    <a:pt x="156178" y="137279"/>
                    <a:pt x="149223" y="150133"/>
                  </a:cubicBezTo>
                  <a:cubicBezTo>
                    <a:pt x="156357" y="144365"/>
                    <a:pt x="163692" y="138955"/>
                    <a:pt x="171273" y="134015"/>
                  </a:cubicBezTo>
                  <a:cubicBezTo>
                    <a:pt x="183595" y="125945"/>
                    <a:pt x="213786" y="106585"/>
                    <a:pt x="227606" y="122189"/>
                  </a:cubicBezTo>
                  <a:cubicBezTo>
                    <a:pt x="233331" y="128649"/>
                    <a:pt x="231788" y="138486"/>
                    <a:pt x="229127" y="145885"/>
                  </a:cubicBezTo>
                  <a:cubicBezTo>
                    <a:pt x="222619" y="164016"/>
                    <a:pt x="209089" y="179776"/>
                    <a:pt x="196477" y="193972"/>
                  </a:cubicBezTo>
                  <a:cubicBezTo>
                    <a:pt x="190215" y="201036"/>
                    <a:pt x="183797" y="207787"/>
                    <a:pt x="177200" y="214270"/>
                  </a:cubicBezTo>
                  <a:cubicBezTo>
                    <a:pt x="178586" y="213779"/>
                    <a:pt x="179995" y="213287"/>
                    <a:pt x="181381" y="212795"/>
                  </a:cubicBezTo>
                  <a:cubicBezTo>
                    <a:pt x="199361" y="206625"/>
                    <a:pt x="220964" y="199695"/>
                    <a:pt x="240196" y="203272"/>
                  </a:cubicBezTo>
                  <a:cubicBezTo>
                    <a:pt x="255179" y="206044"/>
                    <a:pt x="259048" y="218339"/>
                    <a:pt x="252742" y="231372"/>
                  </a:cubicBezTo>
                  <a:cubicBezTo>
                    <a:pt x="244445" y="248452"/>
                    <a:pt x="226331" y="259339"/>
                    <a:pt x="210498" y="268482"/>
                  </a:cubicBezTo>
                  <a:cubicBezTo>
                    <a:pt x="201732" y="273557"/>
                    <a:pt x="192742" y="278497"/>
                    <a:pt x="183618" y="283236"/>
                  </a:cubicBezTo>
                  <a:cubicBezTo>
                    <a:pt x="184468" y="283214"/>
                    <a:pt x="185317" y="283192"/>
                    <a:pt x="186167" y="283169"/>
                  </a:cubicBezTo>
                  <a:cubicBezTo>
                    <a:pt x="200591" y="282789"/>
                    <a:pt x="221970" y="283549"/>
                    <a:pt x="232414" y="295465"/>
                  </a:cubicBezTo>
                  <a:cubicBezTo>
                    <a:pt x="247777" y="312947"/>
                    <a:pt x="212623" y="334520"/>
                    <a:pt x="201016" y="340913"/>
                  </a:cubicBezTo>
                  <a:cubicBezTo>
                    <a:pt x="196678" y="343305"/>
                    <a:pt x="192228" y="345496"/>
                    <a:pt x="187710" y="347508"/>
                  </a:cubicBezTo>
                  <a:cubicBezTo>
                    <a:pt x="146093" y="366130"/>
                    <a:pt x="94613" y="375497"/>
                    <a:pt x="50848" y="358574"/>
                  </a:cubicBezTo>
                  <a:cubicBezTo>
                    <a:pt x="41858" y="355109"/>
                    <a:pt x="6145" y="347195"/>
                    <a:pt x="17" y="338924"/>
                  </a:cubicBezTo>
                  <a:lnTo>
                    <a:pt x="17" y="338924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35"/>
            <p:cNvSpPr/>
            <p:nvPr/>
          </p:nvSpPr>
          <p:spPr>
            <a:xfrm>
              <a:off x="6268477" y="3869415"/>
              <a:ext cx="101705" cy="135511"/>
            </a:xfrm>
            <a:custGeom>
              <a:rect b="b" l="l" r="r" t="t"/>
              <a:pathLst>
                <a:path extrusionOk="0" h="271023" w="203410">
                  <a:moveTo>
                    <a:pt x="127267" y="9272"/>
                  </a:moveTo>
                  <a:lnTo>
                    <a:pt x="127491" y="9205"/>
                  </a:lnTo>
                  <a:lnTo>
                    <a:pt x="127513" y="9227"/>
                  </a:lnTo>
                  <a:cubicBezTo>
                    <a:pt x="127580" y="9294"/>
                    <a:pt x="127334" y="9250"/>
                    <a:pt x="127267" y="9272"/>
                  </a:cubicBezTo>
                  <a:close/>
                  <a:moveTo>
                    <a:pt x="203011" y="195134"/>
                  </a:moveTo>
                  <a:cubicBezTo>
                    <a:pt x="201938" y="192630"/>
                    <a:pt x="199030" y="191468"/>
                    <a:pt x="196526" y="192541"/>
                  </a:cubicBezTo>
                  <a:cubicBezTo>
                    <a:pt x="171412" y="202713"/>
                    <a:pt x="146611" y="212884"/>
                    <a:pt x="121520" y="222542"/>
                  </a:cubicBezTo>
                  <a:cubicBezTo>
                    <a:pt x="113201" y="225739"/>
                    <a:pt x="104882" y="228913"/>
                    <a:pt x="96473" y="231976"/>
                  </a:cubicBezTo>
                  <a:cubicBezTo>
                    <a:pt x="88154" y="235016"/>
                    <a:pt x="79791" y="238034"/>
                    <a:pt x="71293" y="240761"/>
                  </a:cubicBezTo>
                  <a:cubicBezTo>
                    <a:pt x="63980" y="243176"/>
                    <a:pt x="56600" y="245434"/>
                    <a:pt x="49220" y="247624"/>
                  </a:cubicBezTo>
                  <a:cubicBezTo>
                    <a:pt x="48616" y="247803"/>
                    <a:pt x="47990" y="247960"/>
                    <a:pt x="47386" y="248139"/>
                  </a:cubicBezTo>
                  <a:lnTo>
                    <a:pt x="70465" y="233116"/>
                  </a:lnTo>
                  <a:cubicBezTo>
                    <a:pt x="82541" y="225045"/>
                    <a:pt x="95087" y="216841"/>
                    <a:pt x="107364" y="207988"/>
                  </a:cubicBezTo>
                  <a:cubicBezTo>
                    <a:pt x="119440" y="199247"/>
                    <a:pt x="131337" y="189970"/>
                    <a:pt x="142653" y="180201"/>
                  </a:cubicBezTo>
                  <a:cubicBezTo>
                    <a:pt x="158106" y="166877"/>
                    <a:pt x="172418" y="152502"/>
                    <a:pt x="184785" y="137189"/>
                  </a:cubicBezTo>
                  <a:cubicBezTo>
                    <a:pt x="186552" y="135110"/>
                    <a:pt x="186283" y="131980"/>
                    <a:pt x="184204" y="130214"/>
                  </a:cubicBezTo>
                  <a:cubicBezTo>
                    <a:pt x="182101" y="128448"/>
                    <a:pt x="178993" y="128716"/>
                    <a:pt x="177226" y="130796"/>
                  </a:cubicBezTo>
                  <a:cubicBezTo>
                    <a:pt x="164591" y="145081"/>
                    <a:pt x="149921" y="158114"/>
                    <a:pt x="134580" y="170543"/>
                  </a:cubicBezTo>
                  <a:cubicBezTo>
                    <a:pt x="123175" y="179754"/>
                    <a:pt x="111322" y="188562"/>
                    <a:pt x="99515" y="197168"/>
                  </a:cubicBezTo>
                  <a:cubicBezTo>
                    <a:pt x="87372" y="206043"/>
                    <a:pt x="75340" y="214784"/>
                    <a:pt x="63555" y="223101"/>
                  </a:cubicBezTo>
                  <a:lnTo>
                    <a:pt x="49220" y="233362"/>
                  </a:lnTo>
                  <a:cubicBezTo>
                    <a:pt x="51613" y="230746"/>
                    <a:pt x="54095" y="228131"/>
                    <a:pt x="56175" y="225649"/>
                  </a:cubicBezTo>
                  <a:cubicBezTo>
                    <a:pt x="69056" y="210023"/>
                    <a:pt x="81490" y="194106"/>
                    <a:pt x="93275" y="177742"/>
                  </a:cubicBezTo>
                  <a:cubicBezTo>
                    <a:pt x="105038" y="161400"/>
                    <a:pt x="116153" y="144611"/>
                    <a:pt x="127290" y="127800"/>
                  </a:cubicBezTo>
                  <a:cubicBezTo>
                    <a:pt x="133462" y="118344"/>
                    <a:pt x="139634" y="108910"/>
                    <a:pt x="145896" y="99520"/>
                  </a:cubicBezTo>
                  <a:cubicBezTo>
                    <a:pt x="150055" y="93283"/>
                    <a:pt x="154259" y="87091"/>
                    <a:pt x="158553" y="80966"/>
                  </a:cubicBezTo>
                  <a:lnTo>
                    <a:pt x="167923" y="67843"/>
                  </a:lnTo>
                  <a:cubicBezTo>
                    <a:pt x="168617" y="66904"/>
                    <a:pt x="169578" y="64221"/>
                    <a:pt x="170585" y="62411"/>
                  </a:cubicBezTo>
                  <a:cubicBezTo>
                    <a:pt x="170674" y="62433"/>
                    <a:pt x="170786" y="62411"/>
                    <a:pt x="170898" y="62411"/>
                  </a:cubicBezTo>
                  <a:cubicBezTo>
                    <a:pt x="171546" y="62366"/>
                    <a:pt x="171949" y="61896"/>
                    <a:pt x="172508" y="61628"/>
                  </a:cubicBezTo>
                  <a:cubicBezTo>
                    <a:pt x="172150" y="61740"/>
                    <a:pt x="171591" y="61762"/>
                    <a:pt x="170987" y="61740"/>
                  </a:cubicBezTo>
                  <a:cubicBezTo>
                    <a:pt x="171546" y="60868"/>
                    <a:pt x="172105" y="60421"/>
                    <a:pt x="172620" y="60890"/>
                  </a:cubicBezTo>
                  <a:cubicBezTo>
                    <a:pt x="173022" y="61248"/>
                    <a:pt x="172910" y="61449"/>
                    <a:pt x="172597" y="61583"/>
                  </a:cubicBezTo>
                  <a:cubicBezTo>
                    <a:pt x="174207" y="60756"/>
                    <a:pt x="175437" y="59326"/>
                    <a:pt x="175325" y="57403"/>
                  </a:cubicBezTo>
                  <a:cubicBezTo>
                    <a:pt x="175214" y="54944"/>
                    <a:pt x="173984" y="53781"/>
                    <a:pt x="173156" y="53133"/>
                  </a:cubicBezTo>
                  <a:cubicBezTo>
                    <a:pt x="171926" y="52194"/>
                    <a:pt x="170428" y="51881"/>
                    <a:pt x="168639" y="52395"/>
                  </a:cubicBezTo>
                  <a:cubicBezTo>
                    <a:pt x="167767" y="52641"/>
                    <a:pt x="166268" y="53558"/>
                    <a:pt x="164837" y="55257"/>
                  </a:cubicBezTo>
                  <a:cubicBezTo>
                    <a:pt x="163316" y="57090"/>
                    <a:pt x="161259" y="60309"/>
                    <a:pt x="160074" y="61785"/>
                  </a:cubicBezTo>
                  <a:lnTo>
                    <a:pt x="150033" y="74751"/>
                  </a:lnTo>
                  <a:cubicBezTo>
                    <a:pt x="145471" y="80787"/>
                    <a:pt x="140976" y="86912"/>
                    <a:pt x="136570" y="93060"/>
                  </a:cubicBezTo>
                  <a:cubicBezTo>
                    <a:pt x="129951" y="102270"/>
                    <a:pt x="123510" y="111570"/>
                    <a:pt x="117025" y="120870"/>
                  </a:cubicBezTo>
                  <a:cubicBezTo>
                    <a:pt x="110182" y="130751"/>
                    <a:pt x="103249" y="140565"/>
                    <a:pt x="96317" y="150379"/>
                  </a:cubicBezTo>
                  <a:cubicBezTo>
                    <a:pt x="89407" y="160193"/>
                    <a:pt x="82429" y="169940"/>
                    <a:pt x="75407" y="179642"/>
                  </a:cubicBezTo>
                  <a:cubicBezTo>
                    <a:pt x="66037" y="192563"/>
                    <a:pt x="56600" y="205418"/>
                    <a:pt x="46693" y="217981"/>
                  </a:cubicBezTo>
                  <a:cubicBezTo>
                    <a:pt x="41125" y="225135"/>
                    <a:pt x="34013" y="233071"/>
                    <a:pt x="26410" y="240515"/>
                  </a:cubicBezTo>
                  <a:cubicBezTo>
                    <a:pt x="22653" y="244204"/>
                    <a:pt x="18806" y="247758"/>
                    <a:pt x="14938" y="251067"/>
                  </a:cubicBezTo>
                  <a:cubicBezTo>
                    <a:pt x="23995" y="221692"/>
                    <a:pt x="34483" y="191870"/>
                    <a:pt x="46559" y="162518"/>
                  </a:cubicBezTo>
                  <a:cubicBezTo>
                    <a:pt x="52016" y="149216"/>
                    <a:pt x="57718" y="136027"/>
                    <a:pt x="63667" y="123061"/>
                  </a:cubicBezTo>
                  <a:cubicBezTo>
                    <a:pt x="72746" y="103231"/>
                    <a:pt x="82362" y="83894"/>
                    <a:pt x="92873" y="65674"/>
                  </a:cubicBezTo>
                  <a:cubicBezTo>
                    <a:pt x="97234" y="57962"/>
                    <a:pt x="101729" y="50339"/>
                    <a:pt x="106358" y="42783"/>
                  </a:cubicBezTo>
                  <a:cubicBezTo>
                    <a:pt x="110987" y="35227"/>
                    <a:pt x="115706" y="27738"/>
                    <a:pt x="120603" y="20360"/>
                  </a:cubicBezTo>
                  <a:cubicBezTo>
                    <a:pt x="121945" y="18304"/>
                    <a:pt x="125143" y="6522"/>
                    <a:pt x="127491" y="9205"/>
                  </a:cubicBezTo>
                  <a:cubicBezTo>
                    <a:pt x="129861" y="8355"/>
                    <a:pt x="131181" y="5807"/>
                    <a:pt x="130443" y="3393"/>
                  </a:cubicBezTo>
                  <a:cubicBezTo>
                    <a:pt x="129705" y="866"/>
                    <a:pt x="127066" y="-542"/>
                    <a:pt x="124561" y="196"/>
                  </a:cubicBezTo>
                  <a:cubicBezTo>
                    <a:pt x="123063" y="598"/>
                    <a:pt x="121386" y="1716"/>
                    <a:pt x="119776" y="3460"/>
                  </a:cubicBezTo>
                  <a:cubicBezTo>
                    <a:pt x="116824" y="6656"/>
                    <a:pt x="113738" y="12625"/>
                    <a:pt x="112284" y="14660"/>
                  </a:cubicBezTo>
                  <a:cubicBezTo>
                    <a:pt x="107096" y="21992"/>
                    <a:pt x="102019" y="29392"/>
                    <a:pt x="97077" y="36903"/>
                  </a:cubicBezTo>
                  <a:cubicBezTo>
                    <a:pt x="92135" y="44392"/>
                    <a:pt x="87327" y="51971"/>
                    <a:pt x="82653" y="59639"/>
                  </a:cubicBezTo>
                  <a:cubicBezTo>
                    <a:pt x="71539" y="77970"/>
                    <a:pt x="61050" y="97352"/>
                    <a:pt x="51591" y="117472"/>
                  </a:cubicBezTo>
                  <a:cubicBezTo>
                    <a:pt x="45419" y="130594"/>
                    <a:pt x="39671" y="144007"/>
                    <a:pt x="34349" y="157622"/>
                  </a:cubicBezTo>
                  <a:cubicBezTo>
                    <a:pt x="20909" y="191937"/>
                    <a:pt x="10085" y="227303"/>
                    <a:pt x="1184" y="261462"/>
                  </a:cubicBezTo>
                  <a:cubicBezTo>
                    <a:pt x="1050" y="261976"/>
                    <a:pt x="1341" y="262401"/>
                    <a:pt x="1363" y="262915"/>
                  </a:cubicBezTo>
                  <a:cubicBezTo>
                    <a:pt x="-1633" y="266626"/>
                    <a:pt x="1095" y="269331"/>
                    <a:pt x="2124" y="270114"/>
                  </a:cubicBezTo>
                  <a:cubicBezTo>
                    <a:pt x="2817" y="270650"/>
                    <a:pt x="4136" y="271276"/>
                    <a:pt x="6149" y="270919"/>
                  </a:cubicBezTo>
                  <a:cubicBezTo>
                    <a:pt x="7424" y="270695"/>
                    <a:pt x="12187" y="268147"/>
                    <a:pt x="14311" y="267632"/>
                  </a:cubicBezTo>
                  <a:lnTo>
                    <a:pt x="29451" y="264324"/>
                  </a:lnTo>
                  <a:cubicBezTo>
                    <a:pt x="37077" y="262669"/>
                    <a:pt x="44725" y="260903"/>
                    <a:pt x="52329" y="259003"/>
                  </a:cubicBezTo>
                  <a:cubicBezTo>
                    <a:pt x="59932" y="257081"/>
                    <a:pt x="67491" y="255002"/>
                    <a:pt x="75005" y="252833"/>
                  </a:cubicBezTo>
                  <a:cubicBezTo>
                    <a:pt x="83771" y="250240"/>
                    <a:pt x="92448" y="247513"/>
                    <a:pt x="100968" y="244517"/>
                  </a:cubicBezTo>
                  <a:cubicBezTo>
                    <a:pt x="109556" y="241499"/>
                    <a:pt x="118031" y="238257"/>
                    <a:pt x="126395" y="234837"/>
                  </a:cubicBezTo>
                  <a:cubicBezTo>
                    <a:pt x="151397" y="224576"/>
                    <a:pt x="175639" y="212862"/>
                    <a:pt x="200417" y="201639"/>
                  </a:cubicBezTo>
                  <a:cubicBezTo>
                    <a:pt x="202921" y="200544"/>
                    <a:pt x="204084" y="197638"/>
                    <a:pt x="203011" y="1951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5" name="Google Shape;2675;p35"/>
            <p:cNvSpPr/>
            <p:nvPr/>
          </p:nvSpPr>
          <p:spPr>
            <a:xfrm>
              <a:off x="6302681" y="4036700"/>
              <a:ext cx="177956" cy="68557"/>
            </a:xfrm>
            <a:custGeom>
              <a:rect b="b" l="l" r="r" t="t"/>
              <a:pathLst>
                <a:path extrusionOk="0" h="137114" w="355912">
                  <a:moveTo>
                    <a:pt x="76906" y="29415"/>
                  </a:moveTo>
                  <a:cubicBezTo>
                    <a:pt x="53984" y="40078"/>
                    <a:pt x="29474" y="41844"/>
                    <a:pt x="4920" y="45063"/>
                  </a:cubicBezTo>
                  <a:cubicBezTo>
                    <a:pt x="5032" y="45175"/>
                    <a:pt x="5300" y="45443"/>
                    <a:pt x="5345" y="45466"/>
                  </a:cubicBezTo>
                  <a:cubicBezTo>
                    <a:pt x="7223" y="47299"/>
                    <a:pt x="9079" y="49154"/>
                    <a:pt x="10958" y="50965"/>
                  </a:cubicBezTo>
                  <a:cubicBezTo>
                    <a:pt x="15833" y="55570"/>
                    <a:pt x="20753" y="60109"/>
                    <a:pt x="25673" y="64669"/>
                  </a:cubicBezTo>
                  <a:cubicBezTo>
                    <a:pt x="39918" y="77926"/>
                    <a:pt x="56847" y="91786"/>
                    <a:pt x="63958" y="110542"/>
                  </a:cubicBezTo>
                  <a:cubicBezTo>
                    <a:pt x="66306" y="116690"/>
                    <a:pt x="69370" y="128516"/>
                    <a:pt x="62370" y="133054"/>
                  </a:cubicBezTo>
                  <a:cubicBezTo>
                    <a:pt x="52285" y="139604"/>
                    <a:pt x="36318" y="127286"/>
                    <a:pt x="29542" y="120848"/>
                  </a:cubicBezTo>
                  <a:cubicBezTo>
                    <a:pt x="8677" y="100996"/>
                    <a:pt x="693" y="70727"/>
                    <a:pt x="0" y="42738"/>
                  </a:cubicBezTo>
                  <a:lnTo>
                    <a:pt x="1744" y="43007"/>
                  </a:lnTo>
                  <a:cubicBezTo>
                    <a:pt x="1677" y="42403"/>
                    <a:pt x="1610" y="41688"/>
                    <a:pt x="1700" y="41308"/>
                  </a:cubicBezTo>
                  <a:cubicBezTo>
                    <a:pt x="2236" y="39318"/>
                    <a:pt x="3891" y="37351"/>
                    <a:pt x="5076" y="35719"/>
                  </a:cubicBezTo>
                  <a:cubicBezTo>
                    <a:pt x="8722" y="30622"/>
                    <a:pt x="13306" y="25838"/>
                    <a:pt x="18449" y="22239"/>
                  </a:cubicBezTo>
                  <a:cubicBezTo>
                    <a:pt x="35445" y="10368"/>
                    <a:pt x="56578" y="3550"/>
                    <a:pt x="77130" y="1381"/>
                  </a:cubicBezTo>
                  <a:cubicBezTo>
                    <a:pt x="82877" y="755"/>
                    <a:pt x="94104" y="-318"/>
                    <a:pt x="96631" y="6903"/>
                  </a:cubicBezTo>
                  <a:cubicBezTo>
                    <a:pt x="100410" y="17678"/>
                    <a:pt x="84286" y="25972"/>
                    <a:pt x="76906" y="29415"/>
                  </a:cubicBezTo>
                  <a:close/>
                  <a:moveTo>
                    <a:pt x="122706" y="58387"/>
                  </a:moveTo>
                  <a:cubicBezTo>
                    <a:pt x="115349" y="55391"/>
                    <a:pt x="107768" y="52865"/>
                    <a:pt x="99896" y="51569"/>
                  </a:cubicBezTo>
                  <a:cubicBezTo>
                    <a:pt x="97279" y="51144"/>
                    <a:pt x="94596" y="50809"/>
                    <a:pt x="91934" y="50920"/>
                  </a:cubicBezTo>
                  <a:cubicBezTo>
                    <a:pt x="90705" y="50988"/>
                    <a:pt x="87976" y="52776"/>
                    <a:pt x="88356" y="51613"/>
                  </a:cubicBezTo>
                  <a:lnTo>
                    <a:pt x="82967" y="51010"/>
                  </a:lnTo>
                  <a:cubicBezTo>
                    <a:pt x="96183" y="77031"/>
                    <a:pt x="117205" y="104618"/>
                    <a:pt x="143392" y="118344"/>
                  </a:cubicBezTo>
                  <a:cubicBezTo>
                    <a:pt x="151420" y="122547"/>
                    <a:pt x="169959" y="130282"/>
                    <a:pt x="177205" y="120490"/>
                  </a:cubicBezTo>
                  <a:cubicBezTo>
                    <a:pt x="182035" y="113962"/>
                    <a:pt x="177495" y="103791"/>
                    <a:pt x="174163" y="97688"/>
                  </a:cubicBezTo>
                  <a:cubicBezTo>
                    <a:pt x="163675" y="78552"/>
                    <a:pt x="142251" y="66390"/>
                    <a:pt x="122706" y="58387"/>
                  </a:cubicBezTo>
                  <a:close/>
                  <a:moveTo>
                    <a:pt x="189549" y="3795"/>
                  </a:moveTo>
                  <a:cubicBezTo>
                    <a:pt x="186418" y="-1726"/>
                    <a:pt x="177540" y="17"/>
                    <a:pt x="172732" y="1381"/>
                  </a:cubicBezTo>
                  <a:cubicBezTo>
                    <a:pt x="157056" y="5807"/>
                    <a:pt x="142676" y="16426"/>
                    <a:pt x="130936" y="27380"/>
                  </a:cubicBezTo>
                  <a:cubicBezTo>
                    <a:pt x="126910" y="31158"/>
                    <a:pt x="122952" y="35160"/>
                    <a:pt x="119776" y="39698"/>
                  </a:cubicBezTo>
                  <a:cubicBezTo>
                    <a:pt x="118748" y="41174"/>
                    <a:pt x="117808" y="42738"/>
                    <a:pt x="117093" y="44393"/>
                  </a:cubicBezTo>
                  <a:cubicBezTo>
                    <a:pt x="116825" y="45019"/>
                    <a:pt x="116511" y="46673"/>
                    <a:pt x="116377" y="47142"/>
                  </a:cubicBezTo>
                  <a:lnTo>
                    <a:pt x="120045" y="48461"/>
                  </a:lnTo>
                  <a:cubicBezTo>
                    <a:pt x="139702" y="40838"/>
                    <a:pt x="161193" y="37887"/>
                    <a:pt x="178301" y="24608"/>
                  </a:cubicBezTo>
                  <a:cubicBezTo>
                    <a:pt x="183355" y="20696"/>
                    <a:pt x="193821" y="11329"/>
                    <a:pt x="189549" y="3795"/>
                  </a:cubicBezTo>
                  <a:close/>
                  <a:moveTo>
                    <a:pt x="218151" y="59706"/>
                  </a:moveTo>
                  <a:cubicBezTo>
                    <a:pt x="235751" y="59885"/>
                    <a:pt x="256392" y="61114"/>
                    <a:pt x="272784" y="54005"/>
                  </a:cubicBezTo>
                  <a:cubicBezTo>
                    <a:pt x="283384" y="49423"/>
                    <a:pt x="292240" y="36367"/>
                    <a:pt x="275446" y="34087"/>
                  </a:cubicBezTo>
                  <a:cubicBezTo>
                    <a:pt x="260462" y="32075"/>
                    <a:pt x="244652" y="37038"/>
                    <a:pt x="231502" y="43901"/>
                  </a:cubicBezTo>
                  <a:cubicBezTo>
                    <a:pt x="227611" y="45913"/>
                    <a:pt x="223765" y="48148"/>
                    <a:pt x="220410" y="50988"/>
                  </a:cubicBezTo>
                  <a:cubicBezTo>
                    <a:pt x="219985" y="51368"/>
                    <a:pt x="216832" y="53782"/>
                    <a:pt x="217928" y="54743"/>
                  </a:cubicBezTo>
                  <a:lnTo>
                    <a:pt x="218151" y="59706"/>
                  </a:lnTo>
                  <a:close/>
                  <a:moveTo>
                    <a:pt x="215311" y="69207"/>
                  </a:moveTo>
                  <a:cubicBezTo>
                    <a:pt x="210190" y="65474"/>
                    <a:pt x="204599" y="61942"/>
                    <a:pt x="198584" y="59796"/>
                  </a:cubicBezTo>
                  <a:cubicBezTo>
                    <a:pt x="198293" y="59684"/>
                    <a:pt x="192143" y="57694"/>
                    <a:pt x="192009" y="59035"/>
                  </a:cubicBezTo>
                  <a:lnTo>
                    <a:pt x="189303" y="61070"/>
                  </a:lnTo>
                  <a:cubicBezTo>
                    <a:pt x="189750" y="61226"/>
                    <a:pt x="190623" y="64781"/>
                    <a:pt x="190779" y="65161"/>
                  </a:cubicBezTo>
                  <a:cubicBezTo>
                    <a:pt x="192479" y="69431"/>
                    <a:pt x="194156" y="73701"/>
                    <a:pt x="196034" y="77881"/>
                  </a:cubicBezTo>
                  <a:cubicBezTo>
                    <a:pt x="203124" y="93709"/>
                    <a:pt x="213388" y="109380"/>
                    <a:pt x="228237" y="118858"/>
                  </a:cubicBezTo>
                  <a:cubicBezTo>
                    <a:pt x="233202" y="122033"/>
                    <a:pt x="243466" y="127219"/>
                    <a:pt x="248834" y="121899"/>
                  </a:cubicBezTo>
                  <a:cubicBezTo>
                    <a:pt x="252993" y="117763"/>
                    <a:pt x="249482" y="109581"/>
                    <a:pt x="247469" y="105311"/>
                  </a:cubicBezTo>
                  <a:cubicBezTo>
                    <a:pt x="240582" y="90892"/>
                    <a:pt x="228081" y="78507"/>
                    <a:pt x="215311" y="69207"/>
                  </a:cubicBezTo>
                  <a:close/>
                  <a:moveTo>
                    <a:pt x="355058" y="122770"/>
                  </a:moveTo>
                  <a:cubicBezTo>
                    <a:pt x="351994" y="113024"/>
                    <a:pt x="344816" y="104797"/>
                    <a:pt x="336899" y="98582"/>
                  </a:cubicBezTo>
                  <a:cubicBezTo>
                    <a:pt x="325047" y="89260"/>
                    <a:pt x="310757" y="83939"/>
                    <a:pt x="296266" y="80318"/>
                  </a:cubicBezTo>
                  <a:cubicBezTo>
                    <a:pt x="291547" y="79133"/>
                    <a:pt x="286828" y="78127"/>
                    <a:pt x="281998" y="77680"/>
                  </a:cubicBezTo>
                  <a:cubicBezTo>
                    <a:pt x="280008" y="77479"/>
                    <a:pt x="276586" y="79714"/>
                    <a:pt x="276027" y="77792"/>
                  </a:cubicBezTo>
                  <a:lnTo>
                    <a:pt x="272002" y="76607"/>
                  </a:lnTo>
                  <a:cubicBezTo>
                    <a:pt x="279627" y="80340"/>
                    <a:pt x="284704" y="91786"/>
                    <a:pt x="289534" y="98180"/>
                  </a:cubicBezTo>
                  <a:cubicBezTo>
                    <a:pt x="299620" y="111526"/>
                    <a:pt x="310533" y="124469"/>
                    <a:pt x="325785" y="132026"/>
                  </a:cubicBezTo>
                  <a:cubicBezTo>
                    <a:pt x="329229" y="133725"/>
                    <a:pt x="332829" y="135088"/>
                    <a:pt x="336541" y="136027"/>
                  </a:cubicBezTo>
                  <a:cubicBezTo>
                    <a:pt x="338934" y="136631"/>
                    <a:pt x="341394" y="137033"/>
                    <a:pt x="343854" y="137100"/>
                  </a:cubicBezTo>
                  <a:cubicBezTo>
                    <a:pt x="353359" y="137436"/>
                    <a:pt x="357943" y="131981"/>
                    <a:pt x="355058" y="12277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6" name="Google Shape;2676;p35"/>
            <p:cNvSpPr/>
            <p:nvPr/>
          </p:nvSpPr>
          <p:spPr>
            <a:xfrm>
              <a:off x="6417414" y="3811909"/>
              <a:ext cx="45614" cy="41311"/>
            </a:xfrm>
            <a:custGeom>
              <a:rect b="b" l="l" r="r" t="t"/>
              <a:pathLst>
                <a:path extrusionOk="0" h="82622" w="91229">
                  <a:moveTo>
                    <a:pt x="19211" y="70451"/>
                  </a:moveTo>
                  <a:cubicBezTo>
                    <a:pt x="18629" y="69356"/>
                    <a:pt x="21335" y="67679"/>
                    <a:pt x="21894" y="67299"/>
                  </a:cubicBezTo>
                  <a:cubicBezTo>
                    <a:pt x="26434" y="64169"/>
                    <a:pt x="31600" y="62068"/>
                    <a:pt x="36766" y="60257"/>
                  </a:cubicBezTo>
                  <a:cubicBezTo>
                    <a:pt x="51906" y="54937"/>
                    <a:pt x="71473" y="51829"/>
                    <a:pt x="85651" y="61554"/>
                  </a:cubicBezTo>
                  <a:cubicBezTo>
                    <a:pt x="98913" y="70675"/>
                    <a:pt x="85719" y="79550"/>
                    <a:pt x="75163" y="81696"/>
                  </a:cubicBezTo>
                  <a:cubicBezTo>
                    <a:pt x="60247" y="84714"/>
                    <a:pt x="46583" y="79595"/>
                    <a:pt x="32092" y="77225"/>
                  </a:cubicBezTo>
                  <a:cubicBezTo>
                    <a:pt x="27642" y="76487"/>
                    <a:pt x="20418" y="77381"/>
                    <a:pt x="16348" y="75325"/>
                  </a:cubicBezTo>
                  <a:lnTo>
                    <a:pt x="19211" y="70451"/>
                  </a:lnTo>
                  <a:lnTo>
                    <a:pt x="19211" y="70451"/>
                  </a:lnTo>
                  <a:close/>
                  <a:moveTo>
                    <a:pt x="7426" y="77202"/>
                  </a:moveTo>
                  <a:cubicBezTo>
                    <a:pt x="6643" y="77940"/>
                    <a:pt x="4116" y="72485"/>
                    <a:pt x="4049" y="72284"/>
                  </a:cubicBezTo>
                  <a:cubicBezTo>
                    <a:pt x="1924" y="66941"/>
                    <a:pt x="896" y="61196"/>
                    <a:pt x="381" y="55495"/>
                  </a:cubicBezTo>
                  <a:cubicBezTo>
                    <a:pt x="-938" y="40629"/>
                    <a:pt x="1007" y="24042"/>
                    <a:pt x="8745" y="11008"/>
                  </a:cubicBezTo>
                  <a:cubicBezTo>
                    <a:pt x="11317" y="6694"/>
                    <a:pt x="16371" y="-706"/>
                    <a:pt x="22386" y="54"/>
                  </a:cubicBezTo>
                  <a:cubicBezTo>
                    <a:pt x="29319" y="926"/>
                    <a:pt x="30057" y="13780"/>
                    <a:pt x="30437" y="18766"/>
                  </a:cubicBezTo>
                  <a:cubicBezTo>
                    <a:pt x="31980" y="38461"/>
                    <a:pt x="28067" y="58133"/>
                    <a:pt x="15879" y="73983"/>
                  </a:cubicBezTo>
                  <a:lnTo>
                    <a:pt x="7426" y="77202"/>
                  </a:lnTo>
                  <a:lnTo>
                    <a:pt x="7426" y="77202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7" name="Google Shape;2677;p35"/>
            <p:cNvSpPr/>
            <p:nvPr/>
          </p:nvSpPr>
          <p:spPr>
            <a:xfrm>
              <a:off x="6396757" y="3801387"/>
              <a:ext cx="74193" cy="75710"/>
            </a:xfrm>
            <a:custGeom>
              <a:rect b="b" l="l" r="r" t="t"/>
              <a:pathLst>
                <a:path extrusionOk="0" h="151419" w="148386">
                  <a:moveTo>
                    <a:pt x="147831" y="4937"/>
                  </a:moveTo>
                  <a:cubicBezTo>
                    <a:pt x="146579" y="6815"/>
                    <a:pt x="144946" y="8648"/>
                    <a:pt x="143112" y="10414"/>
                  </a:cubicBezTo>
                  <a:cubicBezTo>
                    <a:pt x="139422" y="13991"/>
                    <a:pt x="134905" y="17344"/>
                    <a:pt x="131685" y="20518"/>
                  </a:cubicBezTo>
                  <a:cubicBezTo>
                    <a:pt x="126430" y="25705"/>
                    <a:pt x="121219" y="30914"/>
                    <a:pt x="116031" y="36167"/>
                  </a:cubicBezTo>
                  <a:cubicBezTo>
                    <a:pt x="110842" y="41398"/>
                    <a:pt x="105699" y="46674"/>
                    <a:pt x="100600" y="51995"/>
                  </a:cubicBezTo>
                  <a:cubicBezTo>
                    <a:pt x="91096" y="61786"/>
                    <a:pt x="81838" y="71801"/>
                    <a:pt x="72490" y="81749"/>
                  </a:cubicBezTo>
                  <a:cubicBezTo>
                    <a:pt x="70835" y="83493"/>
                    <a:pt x="69180" y="85237"/>
                    <a:pt x="67525" y="86981"/>
                  </a:cubicBezTo>
                  <a:cubicBezTo>
                    <a:pt x="68017" y="86891"/>
                    <a:pt x="68688" y="86802"/>
                    <a:pt x="69113" y="86712"/>
                  </a:cubicBezTo>
                  <a:cubicBezTo>
                    <a:pt x="75263" y="85639"/>
                    <a:pt x="81368" y="84723"/>
                    <a:pt x="87495" y="84410"/>
                  </a:cubicBezTo>
                  <a:cubicBezTo>
                    <a:pt x="93645" y="84074"/>
                    <a:pt x="99795" y="84343"/>
                    <a:pt x="106034" y="84745"/>
                  </a:cubicBezTo>
                  <a:cubicBezTo>
                    <a:pt x="108785" y="84991"/>
                    <a:pt x="112028" y="84835"/>
                    <a:pt x="115047" y="85125"/>
                  </a:cubicBezTo>
                  <a:cubicBezTo>
                    <a:pt x="116634" y="85304"/>
                    <a:pt x="118155" y="85528"/>
                    <a:pt x="119542" y="85997"/>
                  </a:cubicBezTo>
                  <a:cubicBezTo>
                    <a:pt x="121308" y="86466"/>
                    <a:pt x="122337" y="88277"/>
                    <a:pt x="121867" y="90021"/>
                  </a:cubicBezTo>
                  <a:cubicBezTo>
                    <a:pt x="121398" y="91787"/>
                    <a:pt x="119586" y="92838"/>
                    <a:pt x="117842" y="92346"/>
                  </a:cubicBezTo>
                  <a:cubicBezTo>
                    <a:pt x="116858" y="92145"/>
                    <a:pt x="115785" y="92122"/>
                    <a:pt x="114711" y="92122"/>
                  </a:cubicBezTo>
                  <a:cubicBezTo>
                    <a:pt x="111692" y="92145"/>
                    <a:pt x="108472" y="92592"/>
                    <a:pt x="105744" y="92614"/>
                  </a:cubicBezTo>
                  <a:cubicBezTo>
                    <a:pt x="99750" y="92569"/>
                    <a:pt x="93891" y="92949"/>
                    <a:pt x="87987" y="93307"/>
                  </a:cubicBezTo>
                  <a:cubicBezTo>
                    <a:pt x="82128" y="93665"/>
                    <a:pt x="76247" y="93955"/>
                    <a:pt x="70298" y="94716"/>
                  </a:cubicBezTo>
                  <a:cubicBezTo>
                    <a:pt x="67503" y="95006"/>
                    <a:pt x="63142" y="95096"/>
                    <a:pt x="59184" y="95766"/>
                  </a:cubicBezTo>
                  <a:cubicBezTo>
                    <a:pt x="54197" y="101020"/>
                    <a:pt x="49232" y="106273"/>
                    <a:pt x="44223" y="111504"/>
                  </a:cubicBezTo>
                  <a:cubicBezTo>
                    <a:pt x="31543" y="124694"/>
                    <a:pt x="18707" y="137727"/>
                    <a:pt x="5647" y="150447"/>
                  </a:cubicBezTo>
                  <a:cubicBezTo>
                    <a:pt x="4350" y="151744"/>
                    <a:pt x="2270" y="151744"/>
                    <a:pt x="973" y="150447"/>
                  </a:cubicBezTo>
                  <a:cubicBezTo>
                    <a:pt x="-324" y="149173"/>
                    <a:pt x="-324" y="147094"/>
                    <a:pt x="973" y="145797"/>
                  </a:cubicBezTo>
                  <a:cubicBezTo>
                    <a:pt x="14212" y="132071"/>
                    <a:pt x="27071" y="117920"/>
                    <a:pt x="39996" y="103792"/>
                  </a:cubicBezTo>
                  <a:cubicBezTo>
                    <a:pt x="42769" y="100752"/>
                    <a:pt x="45587" y="97734"/>
                    <a:pt x="48382" y="94693"/>
                  </a:cubicBezTo>
                  <a:cubicBezTo>
                    <a:pt x="48494" y="93978"/>
                    <a:pt x="48763" y="93262"/>
                    <a:pt x="49366" y="92748"/>
                  </a:cubicBezTo>
                  <a:cubicBezTo>
                    <a:pt x="49434" y="92681"/>
                    <a:pt x="49590" y="92659"/>
                    <a:pt x="49657" y="92592"/>
                  </a:cubicBezTo>
                  <a:cubicBezTo>
                    <a:pt x="49747" y="92011"/>
                    <a:pt x="49791" y="91429"/>
                    <a:pt x="49903" y="90870"/>
                  </a:cubicBezTo>
                  <a:cubicBezTo>
                    <a:pt x="50664" y="87249"/>
                    <a:pt x="51871" y="83672"/>
                    <a:pt x="52542" y="80095"/>
                  </a:cubicBezTo>
                  <a:cubicBezTo>
                    <a:pt x="53101" y="77524"/>
                    <a:pt x="53347" y="74931"/>
                    <a:pt x="53571" y="72338"/>
                  </a:cubicBezTo>
                  <a:cubicBezTo>
                    <a:pt x="53928" y="68381"/>
                    <a:pt x="54107" y="64402"/>
                    <a:pt x="53928" y="60400"/>
                  </a:cubicBezTo>
                  <a:lnTo>
                    <a:pt x="53213" y="47658"/>
                  </a:lnTo>
                  <a:lnTo>
                    <a:pt x="52833" y="43544"/>
                  </a:lnTo>
                  <a:cubicBezTo>
                    <a:pt x="52743" y="42941"/>
                    <a:pt x="52251" y="41733"/>
                    <a:pt x="52207" y="41152"/>
                  </a:cubicBezTo>
                  <a:cubicBezTo>
                    <a:pt x="52117" y="40146"/>
                    <a:pt x="52296" y="39364"/>
                    <a:pt x="52631" y="38894"/>
                  </a:cubicBezTo>
                  <a:cubicBezTo>
                    <a:pt x="53168" y="38067"/>
                    <a:pt x="53839" y="37397"/>
                    <a:pt x="54912" y="37285"/>
                  </a:cubicBezTo>
                  <a:cubicBezTo>
                    <a:pt x="55360" y="37218"/>
                    <a:pt x="55964" y="37128"/>
                    <a:pt x="56679" y="37441"/>
                  </a:cubicBezTo>
                  <a:cubicBezTo>
                    <a:pt x="58088" y="37933"/>
                    <a:pt x="58938" y="39319"/>
                    <a:pt x="58781" y="40727"/>
                  </a:cubicBezTo>
                  <a:cubicBezTo>
                    <a:pt x="59005" y="41242"/>
                    <a:pt x="59296" y="41957"/>
                    <a:pt x="59363" y="42270"/>
                  </a:cubicBezTo>
                  <a:lnTo>
                    <a:pt x="60324" y="46696"/>
                  </a:lnTo>
                  <a:cubicBezTo>
                    <a:pt x="60727" y="48865"/>
                    <a:pt x="61129" y="51033"/>
                    <a:pt x="61487" y="53224"/>
                  </a:cubicBezTo>
                  <a:cubicBezTo>
                    <a:pt x="61823" y="55415"/>
                    <a:pt x="62113" y="57650"/>
                    <a:pt x="62359" y="59864"/>
                  </a:cubicBezTo>
                  <a:cubicBezTo>
                    <a:pt x="62672" y="63552"/>
                    <a:pt x="62874" y="67263"/>
                    <a:pt x="62628" y="70952"/>
                  </a:cubicBezTo>
                  <a:cubicBezTo>
                    <a:pt x="62404" y="74417"/>
                    <a:pt x="61711" y="77793"/>
                    <a:pt x="60839" y="81191"/>
                  </a:cubicBezTo>
                  <a:cubicBezTo>
                    <a:pt x="62561" y="79335"/>
                    <a:pt x="64238" y="77457"/>
                    <a:pt x="65960" y="75624"/>
                  </a:cubicBezTo>
                  <a:cubicBezTo>
                    <a:pt x="75375" y="65631"/>
                    <a:pt x="84991" y="55840"/>
                    <a:pt x="94674" y="46160"/>
                  </a:cubicBezTo>
                  <a:cubicBezTo>
                    <a:pt x="99929" y="40951"/>
                    <a:pt x="105252" y="35765"/>
                    <a:pt x="110596" y="30645"/>
                  </a:cubicBezTo>
                  <a:cubicBezTo>
                    <a:pt x="115964" y="25526"/>
                    <a:pt x="121353" y="20451"/>
                    <a:pt x="126810" y="15421"/>
                  </a:cubicBezTo>
                  <a:cubicBezTo>
                    <a:pt x="130142" y="12336"/>
                    <a:pt x="134793" y="9117"/>
                    <a:pt x="138640" y="5652"/>
                  </a:cubicBezTo>
                  <a:cubicBezTo>
                    <a:pt x="140160" y="4266"/>
                    <a:pt x="141569" y="2858"/>
                    <a:pt x="142620" y="1360"/>
                  </a:cubicBezTo>
                  <a:cubicBezTo>
                    <a:pt x="143604" y="-71"/>
                    <a:pt x="145572" y="-429"/>
                    <a:pt x="147026" y="555"/>
                  </a:cubicBezTo>
                  <a:cubicBezTo>
                    <a:pt x="148457" y="1539"/>
                    <a:pt x="148815" y="3506"/>
                    <a:pt x="147831" y="493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5"/>
            <p:cNvSpPr/>
            <p:nvPr/>
          </p:nvSpPr>
          <p:spPr>
            <a:xfrm>
              <a:off x="6438810" y="3741176"/>
              <a:ext cx="83985" cy="88821"/>
            </a:xfrm>
            <a:custGeom>
              <a:rect b="b" l="l" r="r" t="t"/>
              <a:pathLst>
                <a:path extrusionOk="0" h="177642" w="167970">
                  <a:moveTo>
                    <a:pt x="43351" y="75283"/>
                  </a:moveTo>
                  <a:cubicBezTo>
                    <a:pt x="24566" y="71594"/>
                    <a:pt x="1085" y="71907"/>
                    <a:pt x="34" y="96095"/>
                  </a:cubicBezTo>
                  <a:cubicBezTo>
                    <a:pt x="-1129" y="123279"/>
                    <a:pt x="27608" y="118585"/>
                    <a:pt x="49971" y="108190"/>
                  </a:cubicBezTo>
                  <a:cubicBezTo>
                    <a:pt x="33825" y="119837"/>
                    <a:pt x="17544" y="137095"/>
                    <a:pt x="30045" y="154040"/>
                  </a:cubicBezTo>
                  <a:cubicBezTo>
                    <a:pt x="42859" y="171388"/>
                    <a:pt x="59609" y="154264"/>
                    <a:pt x="71260" y="133496"/>
                  </a:cubicBezTo>
                  <a:cubicBezTo>
                    <a:pt x="68644" y="157796"/>
                    <a:pt x="72625" y="183438"/>
                    <a:pt x="94831" y="176485"/>
                  </a:cubicBezTo>
                  <a:cubicBezTo>
                    <a:pt x="113929" y="170539"/>
                    <a:pt x="112073" y="150486"/>
                    <a:pt x="106057" y="132847"/>
                  </a:cubicBezTo>
                  <a:cubicBezTo>
                    <a:pt x="117820" y="148586"/>
                    <a:pt x="134033" y="162871"/>
                    <a:pt x="148212" y="149145"/>
                  </a:cubicBezTo>
                  <a:cubicBezTo>
                    <a:pt x="163173" y="134658"/>
                    <a:pt x="147116" y="118093"/>
                    <a:pt x="127593" y="106804"/>
                  </a:cubicBezTo>
                  <a:cubicBezTo>
                    <a:pt x="148502" y="112884"/>
                    <a:pt x="170239" y="112012"/>
                    <a:pt x="167779" y="88495"/>
                  </a:cubicBezTo>
                  <a:cubicBezTo>
                    <a:pt x="165208" y="63904"/>
                    <a:pt x="140608" y="65603"/>
                    <a:pt x="121801" y="70700"/>
                  </a:cubicBezTo>
                  <a:cubicBezTo>
                    <a:pt x="140027" y="62160"/>
                    <a:pt x="160444" y="47651"/>
                    <a:pt x="150314" y="28091"/>
                  </a:cubicBezTo>
                  <a:cubicBezTo>
                    <a:pt x="138953" y="6115"/>
                    <a:pt x="115875" y="27040"/>
                    <a:pt x="100869" y="48702"/>
                  </a:cubicBezTo>
                  <a:cubicBezTo>
                    <a:pt x="105878" y="28605"/>
                    <a:pt x="107064" y="2829"/>
                    <a:pt x="81480" y="191"/>
                  </a:cubicBezTo>
                  <a:cubicBezTo>
                    <a:pt x="53616" y="-2670"/>
                    <a:pt x="56232" y="27174"/>
                    <a:pt x="65424" y="51631"/>
                  </a:cubicBezTo>
                  <a:cubicBezTo>
                    <a:pt x="54018" y="34417"/>
                    <a:pt x="37179" y="16846"/>
                    <a:pt x="21704" y="30907"/>
                  </a:cubicBezTo>
                  <a:cubicBezTo>
                    <a:pt x="5737" y="45416"/>
                    <a:pt x="23158" y="63300"/>
                    <a:pt x="43351" y="75283"/>
                  </a:cubicBezTo>
                  <a:lnTo>
                    <a:pt x="43351" y="75283"/>
                  </a:lnTo>
                  <a:close/>
                  <a:moveTo>
                    <a:pt x="67839" y="97079"/>
                  </a:moveTo>
                  <a:cubicBezTo>
                    <a:pt x="70411" y="93502"/>
                    <a:pt x="69158" y="89456"/>
                    <a:pt x="67839" y="86460"/>
                  </a:cubicBezTo>
                  <a:cubicBezTo>
                    <a:pt x="78305" y="89210"/>
                    <a:pt x="77120" y="74701"/>
                    <a:pt x="79065" y="76289"/>
                  </a:cubicBezTo>
                  <a:cubicBezTo>
                    <a:pt x="79065" y="76289"/>
                    <a:pt x="78730" y="75506"/>
                    <a:pt x="78059" y="74120"/>
                  </a:cubicBezTo>
                  <a:cubicBezTo>
                    <a:pt x="82576" y="76646"/>
                    <a:pt x="87809" y="73897"/>
                    <a:pt x="90604" y="72801"/>
                  </a:cubicBezTo>
                  <a:cubicBezTo>
                    <a:pt x="92796" y="77160"/>
                    <a:pt x="99281" y="78345"/>
                    <a:pt x="97962" y="79597"/>
                  </a:cubicBezTo>
                  <a:cubicBezTo>
                    <a:pt x="97962" y="79597"/>
                    <a:pt x="98856" y="79351"/>
                    <a:pt x="100400" y="78882"/>
                  </a:cubicBezTo>
                  <a:cubicBezTo>
                    <a:pt x="100958" y="80581"/>
                    <a:pt x="93668" y="89769"/>
                    <a:pt x="101607" y="95447"/>
                  </a:cubicBezTo>
                  <a:cubicBezTo>
                    <a:pt x="101495" y="95402"/>
                    <a:pt x="101383" y="95380"/>
                    <a:pt x="101249" y="95335"/>
                  </a:cubicBezTo>
                  <a:cubicBezTo>
                    <a:pt x="93243" y="93010"/>
                    <a:pt x="91745" y="99851"/>
                    <a:pt x="90828" y="103584"/>
                  </a:cubicBezTo>
                  <a:cubicBezTo>
                    <a:pt x="89285" y="103338"/>
                    <a:pt x="86288" y="102131"/>
                    <a:pt x="83314" y="102377"/>
                  </a:cubicBezTo>
                  <a:cubicBezTo>
                    <a:pt x="82330" y="95447"/>
                    <a:pt x="72535" y="95782"/>
                    <a:pt x="73854" y="94016"/>
                  </a:cubicBezTo>
                  <a:cubicBezTo>
                    <a:pt x="73854" y="94016"/>
                    <a:pt x="71506" y="95112"/>
                    <a:pt x="67839" y="97079"/>
                  </a:cubicBezTo>
                  <a:lnTo>
                    <a:pt x="67839" y="970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9" name="Google Shape;2679;p35"/>
            <p:cNvSpPr/>
            <p:nvPr/>
          </p:nvSpPr>
          <p:spPr>
            <a:xfrm>
              <a:off x="6469638" y="3775079"/>
              <a:ext cx="21546" cy="21706"/>
            </a:xfrm>
            <a:custGeom>
              <a:rect b="b" l="l" r="r" t="t"/>
              <a:pathLst>
                <a:path extrusionOk="0" h="43411" w="43093">
                  <a:moveTo>
                    <a:pt x="11" y="22365"/>
                  </a:moveTo>
                  <a:cubicBezTo>
                    <a:pt x="-369" y="10405"/>
                    <a:pt x="9001" y="390"/>
                    <a:pt x="20898" y="10"/>
                  </a:cubicBezTo>
                  <a:cubicBezTo>
                    <a:pt x="32773" y="-348"/>
                    <a:pt x="42724" y="9064"/>
                    <a:pt x="43082" y="21046"/>
                  </a:cubicBezTo>
                  <a:cubicBezTo>
                    <a:pt x="43463" y="33006"/>
                    <a:pt x="34092" y="43021"/>
                    <a:pt x="22195" y="43402"/>
                  </a:cubicBezTo>
                  <a:cubicBezTo>
                    <a:pt x="10321" y="43759"/>
                    <a:pt x="369" y="34348"/>
                    <a:pt x="11" y="22365"/>
                  </a:cubicBezTo>
                  <a:lnTo>
                    <a:pt x="11" y="2236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0" name="Google Shape;2680;p35"/>
            <p:cNvSpPr/>
            <p:nvPr/>
          </p:nvSpPr>
          <p:spPr>
            <a:xfrm>
              <a:off x="6447016" y="3839265"/>
              <a:ext cx="168550" cy="75584"/>
            </a:xfrm>
            <a:custGeom>
              <a:rect b="b" l="l" r="r" t="t"/>
              <a:pathLst>
                <a:path extrusionOk="0" h="151168" w="337101">
                  <a:moveTo>
                    <a:pt x="42570" y="72366"/>
                  </a:moveTo>
                  <a:cubicBezTo>
                    <a:pt x="51046" y="76770"/>
                    <a:pt x="46797" y="91726"/>
                    <a:pt x="44404" y="98321"/>
                  </a:cubicBezTo>
                  <a:cubicBezTo>
                    <a:pt x="37136" y="118262"/>
                    <a:pt x="20945" y="136101"/>
                    <a:pt x="6297" y="151169"/>
                  </a:cubicBezTo>
                  <a:lnTo>
                    <a:pt x="5358" y="147257"/>
                  </a:lnTo>
                  <a:cubicBezTo>
                    <a:pt x="4262" y="148643"/>
                    <a:pt x="1422" y="141534"/>
                    <a:pt x="1377" y="141400"/>
                  </a:cubicBezTo>
                  <a:cubicBezTo>
                    <a:pt x="-456" y="134559"/>
                    <a:pt x="-255" y="127405"/>
                    <a:pt x="796" y="120453"/>
                  </a:cubicBezTo>
                  <a:cubicBezTo>
                    <a:pt x="3278" y="103910"/>
                    <a:pt x="10904" y="86182"/>
                    <a:pt x="25172" y="76524"/>
                  </a:cubicBezTo>
                  <a:cubicBezTo>
                    <a:pt x="29756" y="73395"/>
                    <a:pt x="36957" y="69438"/>
                    <a:pt x="42570" y="72366"/>
                  </a:cubicBezTo>
                  <a:close/>
                  <a:moveTo>
                    <a:pt x="134236" y="20658"/>
                  </a:moveTo>
                  <a:cubicBezTo>
                    <a:pt x="132022" y="20524"/>
                    <a:pt x="129808" y="20860"/>
                    <a:pt x="127684" y="21441"/>
                  </a:cubicBezTo>
                  <a:cubicBezTo>
                    <a:pt x="125000" y="22179"/>
                    <a:pt x="122496" y="23341"/>
                    <a:pt x="120080" y="24705"/>
                  </a:cubicBezTo>
                  <a:cubicBezTo>
                    <a:pt x="104225" y="33625"/>
                    <a:pt x="93580" y="49966"/>
                    <a:pt x="87564" y="66755"/>
                  </a:cubicBezTo>
                  <a:cubicBezTo>
                    <a:pt x="85104" y="73618"/>
                    <a:pt x="82891" y="81308"/>
                    <a:pt x="83517" y="88686"/>
                  </a:cubicBezTo>
                  <a:cubicBezTo>
                    <a:pt x="83629" y="90094"/>
                    <a:pt x="84053" y="94073"/>
                    <a:pt x="85843" y="94744"/>
                  </a:cubicBezTo>
                  <a:lnTo>
                    <a:pt x="91858" y="93805"/>
                  </a:lnTo>
                  <a:cubicBezTo>
                    <a:pt x="100960" y="86048"/>
                    <a:pt x="111448" y="80481"/>
                    <a:pt x="120036" y="71942"/>
                  </a:cubicBezTo>
                  <a:cubicBezTo>
                    <a:pt x="125447" y="66576"/>
                    <a:pt x="130367" y="60630"/>
                    <a:pt x="134683" y="54370"/>
                  </a:cubicBezTo>
                  <a:cubicBezTo>
                    <a:pt x="140006" y="46613"/>
                    <a:pt x="152887" y="21687"/>
                    <a:pt x="134236" y="20658"/>
                  </a:cubicBezTo>
                  <a:close/>
                  <a:moveTo>
                    <a:pt x="252470" y="4607"/>
                  </a:moveTo>
                  <a:cubicBezTo>
                    <a:pt x="247818" y="-1898"/>
                    <a:pt x="236950" y="-154"/>
                    <a:pt x="230487" y="1679"/>
                  </a:cubicBezTo>
                  <a:cubicBezTo>
                    <a:pt x="212775" y="6753"/>
                    <a:pt x="197613" y="18892"/>
                    <a:pt x="187751" y="34295"/>
                  </a:cubicBezTo>
                  <a:cubicBezTo>
                    <a:pt x="183591" y="40801"/>
                    <a:pt x="180237" y="47887"/>
                    <a:pt x="177620" y="55153"/>
                  </a:cubicBezTo>
                  <a:cubicBezTo>
                    <a:pt x="176636" y="57858"/>
                    <a:pt x="175675" y="60630"/>
                    <a:pt x="175116" y="63447"/>
                  </a:cubicBezTo>
                  <a:cubicBezTo>
                    <a:pt x="174959" y="64318"/>
                    <a:pt x="175317" y="66017"/>
                    <a:pt x="175250" y="66889"/>
                  </a:cubicBezTo>
                  <a:lnTo>
                    <a:pt x="175429" y="66710"/>
                  </a:lnTo>
                  <a:cubicBezTo>
                    <a:pt x="183390" y="62597"/>
                    <a:pt x="193140" y="61457"/>
                    <a:pt x="201571" y="58484"/>
                  </a:cubicBezTo>
                  <a:cubicBezTo>
                    <a:pt x="217181" y="52984"/>
                    <a:pt x="231940" y="44020"/>
                    <a:pt x="243323" y="31903"/>
                  </a:cubicBezTo>
                  <a:cubicBezTo>
                    <a:pt x="249182" y="25644"/>
                    <a:pt x="258865" y="13550"/>
                    <a:pt x="252470" y="4607"/>
                  </a:cubicBezTo>
                  <a:close/>
                  <a:moveTo>
                    <a:pt x="328168" y="42522"/>
                  </a:moveTo>
                  <a:cubicBezTo>
                    <a:pt x="326044" y="41851"/>
                    <a:pt x="323808" y="41516"/>
                    <a:pt x="321571" y="41404"/>
                  </a:cubicBezTo>
                  <a:cubicBezTo>
                    <a:pt x="300684" y="40331"/>
                    <a:pt x="281810" y="53990"/>
                    <a:pt x="268437" y="68767"/>
                  </a:cubicBezTo>
                  <a:cubicBezTo>
                    <a:pt x="264411" y="73216"/>
                    <a:pt x="253386" y="83007"/>
                    <a:pt x="250636" y="88395"/>
                  </a:cubicBezTo>
                  <a:cubicBezTo>
                    <a:pt x="249965" y="89759"/>
                    <a:pt x="304039" y="92576"/>
                    <a:pt x="323875" y="77128"/>
                  </a:cubicBezTo>
                  <a:cubicBezTo>
                    <a:pt x="333066" y="69952"/>
                    <a:pt x="346059" y="48111"/>
                    <a:pt x="328168" y="4252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1" name="Google Shape;2681;p35"/>
            <p:cNvSpPr/>
            <p:nvPr/>
          </p:nvSpPr>
          <p:spPr>
            <a:xfrm>
              <a:off x="6344418" y="3648064"/>
              <a:ext cx="66399" cy="176880"/>
            </a:xfrm>
            <a:custGeom>
              <a:rect b="b" l="l" r="r" t="t"/>
              <a:pathLst>
                <a:path extrusionOk="0" h="353760" w="132798">
                  <a:moveTo>
                    <a:pt x="101087" y="286857"/>
                  </a:moveTo>
                  <a:cubicBezTo>
                    <a:pt x="106342" y="290970"/>
                    <a:pt x="104061" y="299376"/>
                    <a:pt x="101914" y="304987"/>
                  </a:cubicBezTo>
                  <a:cubicBezTo>
                    <a:pt x="95273" y="322380"/>
                    <a:pt x="77024" y="336754"/>
                    <a:pt x="58485" y="345786"/>
                  </a:cubicBezTo>
                  <a:cubicBezTo>
                    <a:pt x="50703" y="349586"/>
                    <a:pt x="42406" y="352693"/>
                    <a:pt x="33797" y="353744"/>
                  </a:cubicBezTo>
                  <a:cubicBezTo>
                    <a:pt x="33618" y="353767"/>
                    <a:pt x="24359" y="353945"/>
                    <a:pt x="25634" y="352336"/>
                  </a:cubicBezTo>
                  <a:lnTo>
                    <a:pt x="20759" y="353051"/>
                  </a:lnTo>
                  <a:cubicBezTo>
                    <a:pt x="33573" y="333110"/>
                    <a:pt x="49160" y="310576"/>
                    <a:pt x="70114" y="295665"/>
                  </a:cubicBezTo>
                  <a:cubicBezTo>
                    <a:pt x="77047" y="290702"/>
                    <a:pt x="93170" y="280642"/>
                    <a:pt x="101087" y="286857"/>
                  </a:cubicBezTo>
                  <a:close/>
                  <a:moveTo>
                    <a:pt x="131590" y="179350"/>
                  </a:moveTo>
                  <a:cubicBezTo>
                    <a:pt x="124255" y="162137"/>
                    <a:pt x="99320" y="184403"/>
                    <a:pt x="92008" y="192562"/>
                  </a:cubicBezTo>
                  <a:cubicBezTo>
                    <a:pt x="86081" y="199180"/>
                    <a:pt x="80737" y="206244"/>
                    <a:pt x="76242" y="213509"/>
                  </a:cubicBezTo>
                  <a:cubicBezTo>
                    <a:pt x="69063" y="225089"/>
                    <a:pt x="65977" y="237251"/>
                    <a:pt x="59872" y="248987"/>
                  </a:cubicBezTo>
                  <a:lnTo>
                    <a:pt x="60744" y="255045"/>
                  </a:lnTo>
                  <a:cubicBezTo>
                    <a:pt x="62108" y="256454"/>
                    <a:pt x="66894" y="255269"/>
                    <a:pt x="68571" y="254800"/>
                  </a:cubicBezTo>
                  <a:cubicBezTo>
                    <a:pt x="77427" y="252408"/>
                    <a:pt x="85701" y="247199"/>
                    <a:pt x="92924" y="242079"/>
                  </a:cubicBezTo>
                  <a:cubicBezTo>
                    <a:pt x="110569" y="229605"/>
                    <a:pt x="126223" y="212928"/>
                    <a:pt x="131478" y="194351"/>
                  </a:cubicBezTo>
                  <a:cubicBezTo>
                    <a:pt x="132283" y="191534"/>
                    <a:pt x="132820" y="188673"/>
                    <a:pt x="132798" y="185856"/>
                  </a:cubicBezTo>
                  <a:cubicBezTo>
                    <a:pt x="132798" y="183620"/>
                    <a:pt x="132440" y="181385"/>
                    <a:pt x="131590" y="179350"/>
                  </a:cubicBezTo>
                  <a:close/>
                  <a:moveTo>
                    <a:pt x="77047" y="152345"/>
                  </a:moveTo>
                  <a:cubicBezTo>
                    <a:pt x="84672" y="146913"/>
                    <a:pt x="91851" y="140877"/>
                    <a:pt x="98113" y="134304"/>
                  </a:cubicBezTo>
                  <a:cubicBezTo>
                    <a:pt x="112917" y="118745"/>
                    <a:pt x="122153" y="99520"/>
                    <a:pt x="122287" y="80741"/>
                  </a:cubicBezTo>
                  <a:cubicBezTo>
                    <a:pt x="122332" y="73878"/>
                    <a:pt x="120811" y="62902"/>
                    <a:pt x="111687" y="61158"/>
                  </a:cubicBezTo>
                  <a:cubicBezTo>
                    <a:pt x="99141" y="58743"/>
                    <a:pt x="88139" y="72783"/>
                    <a:pt x="82749" y="80853"/>
                  </a:cubicBezTo>
                  <a:cubicBezTo>
                    <a:pt x="72283" y="96502"/>
                    <a:pt x="66625" y="114073"/>
                    <a:pt x="65306" y="131063"/>
                  </a:cubicBezTo>
                  <a:cubicBezTo>
                    <a:pt x="64590" y="140206"/>
                    <a:pt x="66447" y="149886"/>
                    <a:pt x="64233" y="159074"/>
                  </a:cubicBezTo>
                  <a:lnTo>
                    <a:pt x="64098" y="159298"/>
                  </a:lnTo>
                  <a:cubicBezTo>
                    <a:pt x="65082" y="158895"/>
                    <a:pt x="67185" y="158560"/>
                    <a:pt x="68146" y="158046"/>
                  </a:cubicBezTo>
                  <a:cubicBezTo>
                    <a:pt x="71255" y="156369"/>
                    <a:pt x="74184" y="154357"/>
                    <a:pt x="77047" y="152345"/>
                  </a:cubicBezTo>
                  <a:close/>
                  <a:moveTo>
                    <a:pt x="46007" y="10769"/>
                  </a:moveTo>
                  <a:cubicBezTo>
                    <a:pt x="45157" y="8712"/>
                    <a:pt x="44039" y="6723"/>
                    <a:pt x="42563" y="4979"/>
                  </a:cubicBezTo>
                  <a:cubicBezTo>
                    <a:pt x="30151" y="-9641"/>
                    <a:pt x="8862" y="11462"/>
                    <a:pt x="3472" y="23064"/>
                  </a:cubicBezTo>
                  <a:cubicBezTo>
                    <a:pt x="-8112" y="48058"/>
                    <a:pt x="12887" y="97999"/>
                    <a:pt x="14251" y="96815"/>
                  </a:cubicBezTo>
                  <a:cubicBezTo>
                    <a:pt x="19663" y="92031"/>
                    <a:pt x="27512" y="77656"/>
                    <a:pt x="31404" y="72045"/>
                  </a:cubicBezTo>
                  <a:cubicBezTo>
                    <a:pt x="44285" y="53423"/>
                    <a:pt x="54102" y="30084"/>
                    <a:pt x="46007" y="107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2" name="Google Shape;2682;p35"/>
            <p:cNvSpPr/>
            <p:nvPr/>
          </p:nvSpPr>
          <p:spPr>
            <a:xfrm>
              <a:off x="6256866" y="3655527"/>
              <a:ext cx="142105" cy="262556"/>
            </a:xfrm>
            <a:custGeom>
              <a:rect b="b" l="l" r="r" t="t"/>
              <a:pathLst>
                <a:path extrusionOk="0" h="525111" w="284210">
                  <a:moveTo>
                    <a:pt x="283839" y="189574"/>
                  </a:moveTo>
                  <a:cubicBezTo>
                    <a:pt x="283414" y="189507"/>
                    <a:pt x="283325" y="190066"/>
                    <a:pt x="283280" y="190692"/>
                  </a:cubicBezTo>
                  <a:cubicBezTo>
                    <a:pt x="283369" y="190625"/>
                    <a:pt x="283459" y="190558"/>
                    <a:pt x="283548" y="190491"/>
                  </a:cubicBezTo>
                  <a:lnTo>
                    <a:pt x="283369" y="190714"/>
                  </a:lnTo>
                  <a:lnTo>
                    <a:pt x="283280" y="190804"/>
                  </a:lnTo>
                  <a:cubicBezTo>
                    <a:pt x="283258" y="191295"/>
                    <a:pt x="283235" y="191832"/>
                    <a:pt x="283079" y="192078"/>
                  </a:cubicBezTo>
                  <a:lnTo>
                    <a:pt x="280216" y="196571"/>
                  </a:lnTo>
                  <a:cubicBezTo>
                    <a:pt x="278696" y="198852"/>
                    <a:pt x="277085" y="201109"/>
                    <a:pt x="275453" y="203323"/>
                  </a:cubicBezTo>
                  <a:cubicBezTo>
                    <a:pt x="273820" y="205513"/>
                    <a:pt x="272143" y="207659"/>
                    <a:pt x="270466" y="209806"/>
                  </a:cubicBezTo>
                  <a:cubicBezTo>
                    <a:pt x="268386" y="212444"/>
                    <a:pt x="266284" y="215014"/>
                    <a:pt x="264048" y="217451"/>
                  </a:cubicBezTo>
                  <a:cubicBezTo>
                    <a:pt x="261812" y="219910"/>
                    <a:pt x="259486" y="222280"/>
                    <a:pt x="257071" y="224560"/>
                  </a:cubicBezTo>
                  <a:cubicBezTo>
                    <a:pt x="254163" y="227265"/>
                    <a:pt x="251144" y="229836"/>
                    <a:pt x="248036" y="232340"/>
                  </a:cubicBezTo>
                  <a:cubicBezTo>
                    <a:pt x="243519" y="235984"/>
                    <a:pt x="238755" y="239449"/>
                    <a:pt x="233791" y="242936"/>
                  </a:cubicBezTo>
                  <a:cubicBezTo>
                    <a:pt x="233187" y="243406"/>
                    <a:pt x="232449" y="243517"/>
                    <a:pt x="231711" y="243495"/>
                  </a:cubicBezTo>
                  <a:cubicBezTo>
                    <a:pt x="230794" y="246513"/>
                    <a:pt x="229944" y="249509"/>
                    <a:pt x="228983" y="252549"/>
                  </a:cubicBezTo>
                  <a:cubicBezTo>
                    <a:pt x="221312" y="276603"/>
                    <a:pt x="212210" y="300769"/>
                    <a:pt x="205814" y="324421"/>
                  </a:cubicBezTo>
                  <a:cubicBezTo>
                    <a:pt x="205121" y="326970"/>
                    <a:pt x="204741" y="329764"/>
                    <a:pt x="204115" y="332402"/>
                  </a:cubicBezTo>
                  <a:cubicBezTo>
                    <a:pt x="206619" y="330502"/>
                    <a:pt x="209057" y="328646"/>
                    <a:pt x="211808" y="326567"/>
                  </a:cubicBezTo>
                  <a:cubicBezTo>
                    <a:pt x="214312" y="324645"/>
                    <a:pt x="216862" y="322655"/>
                    <a:pt x="219411" y="320666"/>
                  </a:cubicBezTo>
                  <a:cubicBezTo>
                    <a:pt x="221088" y="319369"/>
                    <a:pt x="222788" y="318050"/>
                    <a:pt x="224465" y="316753"/>
                  </a:cubicBezTo>
                  <a:cubicBezTo>
                    <a:pt x="226992" y="314764"/>
                    <a:pt x="229497" y="312819"/>
                    <a:pt x="231823" y="310807"/>
                  </a:cubicBezTo>
                  <a:cubicBezTo>
                    <a:pt x="236385" y="306872"/>
                    <a:pt x="240410" y="302915"/>
                    <a:pt x="243004" y="298824"/>
                  </a:cubicBezTo>
                  <a:cubicBezTo>
                    <a:pt x="243854" y="297304"/>
                    <a:pt x="245777" y="296768"/>
                    <a:pt x="247298" y="297617"/>
                  </a:cubicBezTo>
                  <a:cubicBezTo>
                    <a:pt x="248819" y="298467"/>
                    <a:pt x="249355" y="300389"/>
                    <a:pt x="248505" y="301909"/>
                  </a:cubicBezTo>
                  <a:cubicBezTo>
                    <a:pt x="245352" y="308258"/>
                    <a:pt x="239784" y="314831"/>
                    <a:pt x="233097" y="320956"/>
                  </a:cubicBezTo>
                  <a:cubicBezTo>
                    <a:pt x="231353" y="322566"/>
                    <a:pt x="229519" y="324108"/>
                    <a:pt x="227618" y="325606"/>
                  </a:cubicBezTo>
                  <a:cubicBezTo>
                    <a:pt x="225740" y="327059"/>
                    <a:pt x="223817" y="328468"/>
                    <a:pt x="221849" y="329809"/>
                  </a:cubicBezTo>
                  <a:cubicBezTo>
                    <a:pt x="215587" y="334079"/>
                    <a:pt x="209169" y="337723"/>
                    <a:pt x="203802" y="340920"/>
                  </a:cubicBezTo>
                  <a:cubicBezTo>
                    <a:pt x="203332" y="341232"/>
                    <a:pt x="202795" y="341165"/>
                    <a:pt x="202259" y="341210"/>
                  </a:cubicBezTo>
                  <a:cubicBezTo>
                    <a:pt x="200403" y="351270"/>
                    <a:pt x="199038" y="361509"/>
                    <a:pt x="199217" y="371636"/>
                  </a:cubicBezTo>
                  <a:cubicBezTo>
                    <a:pt x="199419" y="382456"/>
                    <a:pt x="201073" y="392918"/>
                    <a:pt x="204898" y="402218"/>
                  </a:cubicBezTo>
                  <a:cubicBezTo>
                    <a:pt x="206530" y="406175"/>
                    <a:pt x="208364" y="409953"/>
                    <a:pt x="210690" y="413418"/>
                  </a:cubicBezTo>
                  <a:cubicBezTo>
                    <a:pt x="212926" y="416726"/>
                    <a:pt x="215587" y="419744"/>
                    <a:pt x="218986" y="422405"/>
                  </a:cubicBezTo>
                  <a:cubicBezTo>
                    <a:pt x="220306" y="423433"/>
                    <a:pt x="227171" y="426563"/>
                    <a:pt x="229899" y="427591"/>
                  </a:cubicBezTo>
                  <a:lnTo>
                    <a:pt x="229922" y="427591"/>
                  </a:lnTo>
                  <a:cubicBezTo>
                    <a:pt x="230660" y="427591"/>
                    <a:pt x="231398" y="427837"/>
                    <a:pt x="232002" y="428373"/>
                  </a:cubicBezTo>
                  <a:cubicBezTo>
                    <a:pt x="232740" y="428999"/>
                    <a:pt x="232941" y="429625"/>
                    <a:pt x="233053" y="429961"/>
                  </a:cubicBezTo>
                  <a:cubicBezTo>
                    <a:pt x="233388" y="431078"/>
                    <a:pt x="233097" y="431973"/>
                    <a:pt x="232605" y="432710"/>
                  </a:cubicBezTo>
                  <a:cubicBezTo>
                    <a:pt x="232248" y="433225"/>
                    <a:pt x="231398" y="434208"/>
                    <a:pt x="229631" y="434052"/>
                  </a:cubicBezTo>
                  <a:cubicBezTo>
                    <a:pt x="229318" y="434029"/>
                    <a:pt x="228647" y="433873"/>
                    <a:pt x="227708" y="433538"/>
                  </a:cubicBezTo>
                  <a:cubicBezTo>
                    <a:pt x="224510" y="432397"/>
                    <a:pt x="216549" y="428776"/>
                    <a:pt x="215006" y="427613"/>
                  </a:cubicBezTo>
                  <a:cubicBezTo>
                    <a:pt x="210958" y="424551"/>
                    <a:pt x="207760" y="421063"/>
                    <a:pt x="205099" y="417263"/>
                  </a:cubicBezTo>
                  <a:cubicBezTo>
                    <a:pt x="202438" y="413440"/>
                    <a:pt x="200336" y="409282"/>
                    <a:pt x="198457" y="404945"/>
                  </a:cubicBezTo>
                  <a:cubicBezTo>
                    <a:pt x="194141" y="394908"/>
                    <a:pt x="192106" y="383573"/>
                    <a:pt x="191726" y="371837"/>
                  </a:cubicBezTo>
                  <a:cubicBezTo>
                    <a:pt x="191189" y="355272"/>
                    <a:pt x="193940" y="337879"/>
                    <a:pt x="197943" y="322342"/>
                  </a:cubicBezTo>
                  <a:cubicBezTo>
                    <a:pt x="204137" y="298489"/>
                    <a:pt x="212904" y="274055"/>
                    <a:pt x="220552" y="249866"/>
                  </a:cubicBezTo>
                  <a:cubicBezTo>
                    <a:pt x="228356" y="225141"/>
                    <a:pt x="234954" y="200662"/>
                    <a:pt x="235826" y="177189"/>
                  </a:cubicBezTo>
                  <a:cubicBezTo>
                    <a:pt x="236966" y="146115"/>
                    <a:pt x="228021" y="116875"/>
                    <a:pt x="198211" y="91367"/>
                  </a:cubicBezTo>
                  <a:cubicBezTo>
                    <a:pt x="193873" y="87634"/>
                    <a:pt x="188930" y="84661"/>
                    <a:pt x="183697" y="82067"/>
                  </a:cubicBezTo>
                  <a:cubicBezTo>
                    <a:pt x="175781" y="78178"/>
                    <a:pt x="167171" y="75160"/>
                    <a:pt x="158696" y="71896"/>
                  </a:cubicBezTo>
                  <a:cubicBezTo>
                    <a:pt x="156996" y="71247"/>
                    <a:pt x="156124" y="69347"/>
                    <a:pt x="156772" y="67648"/>
                  </a:cubicBezTo>
                  <a:cubicBezTo>
                    <a:pt x="157398" y="65949"/>
                    <a:pt x="159299" y="65077"/>
                    <a:pt x="161021" y="65726"/>
                  </a:cubicBezTo>
                  <a:cubicBezTo>
                    <a:pt x="169251" y="68744"/>
                    <a:pt x="177570" y="71605"/>
                    <a:pt x="185352" y="75137"/>
                  </a:cubicBezTo>
                  <a:cubicBezTo>
                    <a:pt x="185643" y="74511"/>
                    <a:pt x="185956" y="73841"/>
                    <a:pt x="186001" y="73706"/>
                  </a:cubicBezTo>
                  <a:cubicBezTo>
                    <a:pt x="186895" y="71292"/>
                    <a:pt x="187678" y="68900"/>
                    <a:pt x="188371" y="66486"/>
                  </a:cubicBezTo>
                  <a:cubicBezTo>
                    <a:pt x="189109" y="64027"/>
                    <a:pt x="189735" y="61568"/>
                    <a:pt x="190294" y="59131"/>
                  </a:cubicBezTo>
                  <a:cubicBezTo>
                    <a:pt x="191659" y="53564"/>
                    <a:pt x="192643" y="48020"/>
                    <a:pt x="193604" y="42543"/>
                  </a:cubicBezTo>
                  <a:cubicBezTo>
                    <a:pt x="194253" y="38810"/>
                    <a:pt x="194857" y="35099"/>
                    <a:pt x="195416" y="31388"/>
                  </a:cubicBezTo>
                  <a:cubicBezTo>
                    <a:pt x="196892" y="21909"/>
                    <a:pt x="198054" y="12542"/>
                    <a:pt x="198681" y="3198"/>
                  </a:cubicBezTo>
                  <a:cubicBezTo>
                    <a:pt x="198748" y="1387"/>
                    <a:pt x="200268" y="-44"/>
                    <a:pt x="202080" y="1"/>
                  </a:cubicBezTo>
                  <a:cubicBezTo>
                    <a:pt x="203891" y="46"/>
                    <a:pt x="205322" y="1566"/>
                    <a:pt x="205278" y="3399"/>
                  </a:cubicBezTo>
                  <a:cubicBezTo>
                    <a:pt x="205345" y="13012"/>
                    <a:pt x="205166" y="22736"/>
                    <a:pt x="204092" y="32550"/>
                  </a:cubicBezTo>
                  <a:cubicBezTo>
                    <a:pt x="203668" y="36395"/>
                    <a:pt x="203086" y="40263"/>
                    <a:pt x="202326" y="44130"/>
                  </a:cubicBezTo>
                  <a:cubicBezTo>
                    <a:pt x="201230" y="49831"/>
                    <a:pt x="199732" y="55509"/>
                    <a:pt x="198032" y="61210"/>
                  </a:cubicBezTo>
                  <a:cubicBezTo>
                    <a:pt x="197227" y="63758"/>
                    <a:pt x="196377" y="66329"/>
                    <a:pt x="195393" y="68855"/>
                  </a:cubicBezTo>
                  <a:cubicBezTo>
                    <a:pt x="194432" y="71359"/>
                    <a:pt x="193381" y="73841"/>
                    <a:pt x="192218" y="76322"/>
                  </a:cubicBezTo>
                  <a:cubicBezTo>
                    <a:pt x="192151" y="76456"/>
                    <a:pt x="191368" y="77373"/>
                    <a:pt x="190786" y="78200"/>
                  </a:cubicBezTo>
                  <a:cubicBezTo>
                    <a:pt x="195035" y="80458"/>
                    <a:pt x="199307" y="82693"/>
                    <a:pt x="202974" y="85734"/>
                  </a:cubicBezTo>
                  <a:cubicBezTo>
                    <a:pt x="223034" y="102478"/>
                    <a:pt x="234529" y="120876"/>
                    <a:pt x="240142" y="140392"/>
                  </a:cubicBezTo>
                  <a:lnTo>
                    <a:pt x="240656" y="139521"/>
                  </a:lnTo>
                  <a:lnTo>
                    <a:pt x="247410" y="127046"/>
                  </a:lnTo>
                  <a:cubicBezTo>
                    <a:pt x="251010" y="120295"/>
                    <a:pt x="254163" y="113521"/>
                    <a:pt x="257160" y="106837"/>
                  </a:cubicBezTo>
                  <a:cubicBezTo>
                    <a:pt x="259195" y="102277"/>
                    <a:pt x="261163" y="97738"/>
                    <a:pt x="262907" y="93156"/>
                  </a:cubicBezTo>
                  <a:cubicBezTo>
                    <a:pt x="265859" y="85443"/>
                    <a:pt x="268364" y="77641"/>
                    <a:pt x="269974" y="69526"/>
                  </a:cubicBezTo>
                  <a:cubicBezTo>
                    <a:pt x="270265" y="67738"/>
                    <a:pt x="271942" y="66508"/>
                    <a:pt x="273753" y="66799"/>
                  </a:cubicBezTo>
                  <a:cubicBezTo>
                    <a:pt x="275542" y="67089"/>
                    <a:pt x="276772" y="68788"/>
                    <a:pt x="276482" y="70577"/>
                  </a:cubicBezTo>
                  <a:cubicBezTo>
                    <a:pt x="275117" y="81374"/>
                    <a:pt x="272590" y="91837"/>
                    <a:pt x="268744" y="102098"/>
                  </a:cubicBezTo>
                  <a:cubicBezTo>
                    <a:pt x="267268" y="106122"/>
                    <a:pt x="265546" y="110079"/>
                    <a:pt x="263645" y="114013"/>
                  </a:cubicBezTo>
                  <a:cubicBezTo>
                    <a:pt x="260895" y="119714"/>
                    <a:pt x="257697" y="125303"/>
                    <a:pt x="254342" y="130936"/>
                  </a:cubicBezTo>
                  <a:lnTo>
                    <a:pt x="246493" y="143187"/>
                  </a:lnTo>
                  <a:lnTo>
                    <a:pt x="243787" y="147032"/>
                  </a:lnTo>
                  <a:cubicBezTo>
                    <a:pt x="243586" y="147457"/>
                    <a:pt x="242937" y="148753"/>
                    <a:pt x="242557" y="149111"/>
                  </a:cubicBezTo>
                  <a:cubicBezTo>
                    <a:pt x="242445" y="149223"/>
                    <a:pt x="242311" y="149223"/>
                    <a:pt x="242177" y="149334"/>
                  </a:cubicBezTo>
                  <a:cubicBezTo>
                    <a:pt x="243988" y="158523"/>
                    <a:pt x="244749" y="167889"/>
                    <a:pt x="244480" y="177457"/>
                  </a:cubicBezTo>
                  <a:cubicBezTo>
                    <a:pt x="243966" y="195521"/>
                    <a:pt x="240142" y="214187"/>
                    <a:pt x="234842" y="233077"/>
                  </a:cubicBezTo>
                  <a:cubicBezTo>
                    <a:pt x="239158" y="229255"/>
                    <a:pt x="243496" y="225454"/>
                    <a:pt x="247522" y="221520"/>
                  </a:cubicBezTo>
                  <a:cubicBezTo>
                    <a:pt x="249803" y="219307"/>
                    <a:pt x="252039" y="217049"/>
                    <a:pt x="254275" y="214791"/>
                  </a:cubicBezTo>
                  <a:cubicBezTo>
                    <a:pt x="257585" y="211460"/>
                    <a:pt x="260939" y="208107"/>
                    <a:pt x="264115" y="204463"/>
                  </a:cubicBezTo>
                  <a:lnTo>
                    <a:pt x="274536" y="192436"/>
                  </a:lnTo>
                  <a:lnTo>
                    <a:pt x="277488" y="188680"/>
                  </a:lnTo>
                  <a:cubicBezTo>
                    <a:pt x="277577" y="188300"/>
                    <a:pt x="277756" y="187696"/>
                    <a:pt x="277846" y="187473"/>
                  </a:cubicBezTo>
                  <a:cubicBezTo>
                    <a:pt x="278137" y="186824"/>
                    <a:pt x="278472" y="186355"/>
                    <a:pt x="278830" y="186109"/>
                  </a:cubicBezTo>
                  <a:cubicBezTo>
                    <a:pt x="279724" y="185416"/>
                    <a:pt x="280664" y="185103"/>
                    <a:pt x="281715" y="185416"/>
                  </a:cubicBezTo>
                  <a:cubicBezTo>
                    <a:pt x="282207" y="185572"/>
                    <a:pt x="282855" y="185774"/>
                    <a:pt x="283437" y="186489"/>
                  </a:cubicBezTo>
                  <a:cubicBezTo>
                    <a:pt x="284219" y="187383"/>
                    <a:pt x="284398" y="188590"/>
                    <a:pt x="284018" y="189641"/>
                  </a:cubicBezTo>
                  <a:cubicBezTo>
                    <a:pt x="283973" y="189619"/>
                    <a:pt x="283929" y="189596"/>
                    <a:pt x="283839" y="189574"/>
                  </a:cubicBezTo>
                  <a:close/>
                  <a:moveTo>
                    <a:pt x="130250" y="213472"/>
                  </a:moveTo>
                  <a:cubicBezTo>
                    <a:pt x="120298" y="208576"/>
                    <a:pt x="107730" y="210141"/>
                    <a:pt x="97197" y="222995"/>
                  </a:cubicBezTo>
                  <a:cubicBezTo>
                    <a:pt x="95855" y="224627"/>
                    <a:pt x="94692" y="226326"/>
                    <a:pt x="93708" y="228137"/>
                  </a:cubicBezTo>
                  <a:cubicBezTo>
                    <a:pt x="92725" y="229970"/>
                    <a:pt x="91919" y="231893"/>
                    <a:pt x="91293" y="233927"/>
                  </a:cubicBezTo>
                  <a:cubicBezTo>
                    <a:pt x="90645" y="236140"/>
                    <a:pt x="90108" y="238510"/>
                    <a:pt x="89952" y="240857"/>
                  </a:cubicBezTo>
                  <a:cubicBezTo>
                    <a:pt x="89840" y="242578"/>
                    <a:pt x="89884" y="244300"/>
                    <a:pt x="90197" y="245954"/>
                  </a:cubicBezTo>
                  <a:cubicBezTo>
                    <a:pt x="90533" y="247810"/>
                    <a:pt x="91003" y="249486"/>
                    <a:pt x="91696" y="251029"/>
                  </a:cubicBezTo>
                  <a:cubicBezTo>
                    <a:pt x="92434" y="252683"/>
                    <a:pt x="93418" y="254203"/>
                    <a:pt x="94804" y="255701"/>
                  </a:cubicBezTo>
                  <a:cubicBezTo>
                    <a:pt x="100663" y="261938"/>
                    <a:pt x="110481" y="260686"/>
                    <a:pt x="116340" y="256685"/>
                  </a:cubicBezTo>
                  <a:cubicBezTo>
                    <a:pt x="120075" y="254136"/>
                    <a:pt x="121998" y="250515"/>
                    <a:pt x="121528" y="247452"/>
                  </a:cubicBezTo>
                  <a:cubicBezTo>
                    <a:pt x="121193" y="245306"/>
                    <a:pt x="119828" y="243048"/>
                    <a:pt x="116541" y="241438"/>
                  </a:cubicBezTo>
                  <a:cubicBezTo>
                    <a:pt x="114909" y="240634"/>
                    <a:pt x="112941" y="241304"/>
                    <a:pt x="112113" y="242914"/>
                  </a:cubicBezTo>
                  <a:cubicBezTo>
                    <a:pt x="111308" y="244546"/>
                    <a:pt x="111979" y="246535"/>
                    <a:pt x="113589" y="247340"/>
                  </a:cubicBezTo>
                  <a:cubicBezTo>
                    <a:pt x="114305" y="247698"/>
                    <a:pt x="114819" y="247966"/>
                    <a:pt x="114931" y="248413"/>
                  </a:cubicBezTo>
                  <a:cubicBezTo>
                    <a:pt x="115020" y="248860"/>
                    <a:pt x="114573" y="249218"/>
                    <a:pt x="114215" y="249643"/>
                  </a:cubicBezTo>
                  <a:cubicBezTo>
                    <a:pt x="112896" y="251141"/>
                    <a:pt x="110548" y="252348"/>
                    <a:pt x="108043" y="252884"/>
                  </a:cubicBezTo>
                  <a:cubicBezTo>
                    <a:pt x="105248" y="253488"/>
                    <a:pt x="102117" y="253220"/>
                    <a:pt x="100015" y="250895"/>
                  </a:cubicBezTo>
                  <a:cubicBezTo>
                    <a:pt x="99232" y="250023"/>
                    <a:pt x="98673" y="249129"/>
                    <a:pt x="98248" y="248145"/>
                  </a:cubicBezTo>
                  <a:cubicBezTo>
                    <a:pt x="97779" y="247094"/>
                    <a:pt x="97510" y="245954"/>
                    <a:pt x="97287" y="244680"/>
                  </a:cubicBezTo>
                  <a:cubicBezTo>
                    <a:pt x="97063" y="243339"/>
                    <a:pt x="97108" y="241953"/>
                    <a:pt x="97309" y="240567"/>
                  </a:cubicBezTo>
                  <a:cubicBezTo>
                    <a:pt x="97510" y="239024"/>
                    <a:pt x="97890" y="237526"/>
                    <a:pt x="98338" y="236095"/>
                  </a:cubicBezTo>
                  <a:cubicBezTo>
                    <a:pt x="98830" y="234553"/>
                    <a:pt x="99456" y="233100"/>
                    <a:pt x="100238" y="231736"/>
                  </a:cubicBezTo>
                  <a:cubicBezTo>
                    <a:pt x="101021" y="230350"/>
                    <a:pt x="101938" y="229054"/>
                    <a:pt x="102989" y="227802"/>
                  </a:cubicBezTo>
                  <a:cubicBezTo>
                    <a:pt x="110704" y="218658"/>
                    <a:pt x="119560" y="216982"/>
                    <a:pt x="126694" y="220603"/>
                  </a:cubicBezTo>
                  <a:cubicBezTo>
                    <a:pt x="133984" y="224292"/>
                    <a:pt x="139195" y="233055"/>
                    <a:pt x="139665" y="243808"/>
                  </a:cubicBezTo>
                  <a:cubicBezTo>
                    <a:pt x="139888" y="249218"/>
                    <a:pt x="138748" y="254539"/>
                    <a:pt x="136869" y="259658"/>
                  </a:cubicBezTo>
                  <a:cubicBezTo>
                    <a:pt x="133873" y="267684"/>
                    <a:pt x="128975" y="275195"/>
                    <a:pt x="124078" y="281700"/>
                  </a:cubicBezTo>
                  <a:cubicBezTo>
                    <a:pt x="116832" y="291268"/>
                    <a:pt x="108938" y="299473"/>
                    <a:pt x="100663" y="307118"/>
                  </a:cubicBezTo>
                  <a:cubicBezTo>
                    <a:pt x="87872" y="318967"/>
                    <a:pt x="74141" y="329474"/>
                    <a:pt x="60298" y="341367"/>
                  </a:cubicBezTo>
                  <a:cubicBezTo>
                    <a:pt x="43951" y="355473"/>
                    <a:pt x="31517" y="371412"/>
                    <a:pt x="22348" y="389140"/>
                  </a:cubicBezTo>
                  <a:cubicBezTo>
                    <a:pt x="13269" y="406711"/>
                    <a:pt x="7387" y="426049"/>
                    <a:pt x="4055" y="447130"/>
                  </a:cubicBezTo>
                  <a:cubicBezTo>
                    <a:pt x="2601" y="456251"/>
                    <a:pt x="1573" y="465439"/>
                    <a:pt x="924" y="474671"/>
                  </a:cubicBezTo>
                  <a:cubicBezTo>
                    <a:pt x="253" y="483859"/>
                    <a:pt x="-15" y="493092"/>
                    <a:pt x="7" y="502325"/>
                  </a:cubicBezTo>
                  <a:cubicBezTo>
                    <a:pt x="30" y="505343"/>
                    <a:pt x="-239" y="512385"/>
                    <a:pt x="1148" y="517549"/>
                  </a:cubicBezTo>
                  <a:cubicBezTo>
                    <a:pt x="1998" y="520768"/>
                    <a:pt x="3541" y="523339"/>
                    <a:pt x="5688" y="524635"/>
                  </a:cubicBezTo>
                  <a:cubicBezTo>
                    <a:pt x="7164" y="525552"/>
                    <a:pt x="9109" y="525105"/>
                    <a:pt x="10048" y="523629"/>
                  </a:cubicBezTo>
                  <a:cubicBezTo>
                    <a:pt x="10965" y="522154"/>
                    <a:pt x="10496" y="520187"/>
                    <a:pt x="9020" y="519270"/>
                  </a:cubicBezTo>
                  <a:cubicBezTo>
                    <a:pt x="7700" y="518443"/>
                    <a:pt x="7342" y="516364"/>
                    <a:pt x="7007" y="514196"/>
                  </a:cubicBezTo>
                  <a:cubicBezTo>
                    <a:pt x="6314" y="509814"/>
                    <a:pt x="6627" y="504717"/>
                    <a:pt x="6649" y="502347"/>
                  </a:cubicBezTo>
                  <a:cubicBezTo>
                    <a:pt x="6761" y="493293"/>
                    <a:pt x="7186" y="484239"/>
                    <a:pt x="7946" y="475230"/>
                  </a:cubicBezTo>
                  <a:cubicBezTo>
                    <a:pt x="8729" y="466221"/>
                    <a:pt x="9847" y="457234"/>
                    <a:pt x="11390" y="448337"/>
                  </a:cubicBezTo>
                  <a:cubicBezTo>
                    <a:pt x="14834" y="428172"/>
                    <a:pt x="20693" y="409684"/>
                    <a:pt x="29594" y="392940"/>
                  </a:cubicBezTo>
                  <a:cubicBezTo>
                    <a:pt x="38472" y="376241"/>
                    <a:pt x="50369" y="361240"/>
                    <a:pt x="66001" y="348006"/>
                  </a:cubicBezTo>
                  <a:cubicBezTo>
                    <a:pt x="79978" y="336091"/>
                    <a:pt x="93865" y="325606"/>
                    <a:pt x="106724" y="313668"/>
                  </a:cubicBezTo>
                  <a:cubicBezTo>
                    <a:pt x="115378" y="305665"/>
                    <a:pt x="123563" y="297014"/>
                    <a:pt x="131077" y="286954"/>
                  </a:cubicBezTo>
                  <a:cubicBezTo>
                    <a:pt x="136422" y="279755"/>
                    <a:pt x="141677" y="271439"/>
                    <a:pt x="144875" y="262586"/>
                  </a:cubicBezTo>
                  <a:cubicBezTo>
                    <a:pt x="147111" y="256394"/>
                    <a:pt x="148341" y="249933"/>
                    <a:pt x="148006" y="243406"/>
                  </a:cubicBezTo>
                  <a:cubicBezTo>
                    <a:pt x="147223" y="229344"/>
                    <a:pt x="139843" y="218166"/>
                    <a:pt x="130250" y="2134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3" name="Google Shape;2683;p35"/>
            <p:cNvSpPr/>
            <p:nvPr/>
          </p:nvSpPr>
          <p:spPr>
            <a:xfrm>
              <a:off x="6317306" y="3714658"/>
              <a:ext cx="39582" cy="77238"/>
            </a:xfrm>
            <a:custGeom>
              <a:rect b="b" l="l" r="r" t="t"/>
              <a:pathLst>
                <a:path extrusionOk="0" h="154475" w="79165">
                  <a:moveTo>
                    <a:pt x="20060" y="9814"/>
                  </a:moveTo>
                  <a:cubicBezTo>
                    <a:pt x="20060" y="15224"/>
                    <a:pt x="15565" y="19606"/>
                    <a:pt x="10041" y="19606"/>
                  </a:cubicBezTo>
                  <a:cubicBezTo>
                    <a:pt x="4495" y="19606"/>
                    <a:pt x="0" y="15224"/>
                    <a:pt x="0" y="9814"/>
                  </a:cubicBezTo>
                  <a:cubicBezTo>
                    <a:pt x="0" y="4404"/>
                    <a:pt x="4495" y="0"/>
                    <a:pt x="10041" y="0"/>
                  </a:cubicBezTo>
                  <a:cubicBezTo>
                    <a:pt x="15565" y="0"/>
                    <a:pt x="20060" y="4404"/>
                    <a:pt x="20060" y="9814"/>
                  </a:cubicBezTo>
                  <a:close/>
                  <a:moveTo>
                    <a:pt x="56780" y="46656"/>
                  </a:moveTo>
                  <a:cubicBezTo>
                    <a:pt x="62326" y="46656"/>
                    <a:pt x="66821" y="42252"/>
                    <a:pt x="66821" y="36864"/>
                  </a:cubicBezTo>
                  <a:cubicBezTo>
                    <a:pt x="66821" y="31454"/>
                    <a:pt x="62326" y="27050"/>
                    <a:pt x="56780" y="27050"/>
                  </a:cubicBezTo>
                  <a:cubicBezTo>
                    <a:pt x="51256" y="27050"/>
                    <a:pt x="46761" y="31454"/>
                    <a:pt x="46761" y="36864"/>
                  </a:cubicBezTo>
                  <a:cubicBezTo>
                    <a:pt x="46761" y="42252"/>
                    <a:pt x="51256" y="46656"/>
                    <a:pt x="56780" y="46656"/>
                  </a:cubicBezTo>
                  <a:close/>
                  <a:moveTo>
                    <a:pt x="69147" y="78355"/>
                  </a:moveTo>
                  <a:cubicBezTo>
                    <a:pt x="63601" y="78355"/>
                    <a:pt x="59106" y="82737"/>
                    <a:pt x="59106" y="88147"/>
                  </a:cubicBezTo>
                  <a:cubicBezTo>
                    <a:pt x="59106" y="93557"/>
                    <a:pt x="63601" y="97939"/>
                    <a:pt x="69147" y="97939"/>
                  </a:cubicBezTo>
                  <a:cubicBezTo>
                    <a:pt x="74670" y="97939"/>
                    <a:pt x="79165" y="93557"/>
                    <a:pt x="79165" y="88147"/>
                  </a:cubicBezTo>
                  <a:cubicBezTo>
                    <a:pt x="79165" y="82737"/>
                    <a:pt x="74670" y="78355"/>
                    <a:pt x="69147" y="78355"/>
                  </a:cubicBezTo>
                  <a:close/>
                  <a:moveTo>
                    <a:pt x="56377" y="134870"/>
                  </a:moveTo>
                  <a:cubicBezTo>
                    <a:pt x="50854" y="134870"/>
                    <a:pt x="46359" y="139274"/>
                    <a:pt x="46359" y="144684"/>
                  </a:cubicBezTo>
                  <a:cubicBezTo>
                    <a:pt x="46359" y="150094"/>
                    <a:pt x="50854" y="154475"/>
                    <a:pt x="56377" y="154475"/>
                  </a:cubicBezTo>
                  <a:cubicBezTo>
                    <a:pt x="61923" y="154475"/>
                    <a:pt x="66396" y="150094"/>
                    <a:pt x="66396" y="144684"/>
                  </a:cubicBezTo>
                  <a:cubicBezTo>
                    <a:pt x="66396" y="139274"/>
                    <a:pt x="61923" y="134870"/>
                    <a:pt x="56377" y="13487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4" name="Google Shape;2684;p35"/>
            <p:cNvSpPr/>
            <p:nvPr/>
          </p:nvSpPr>
          <p:spPr>
            <a:xfrm>
              <a:off x="6267152" y="3945075"/>
              <a:ext cx="205078" cy="153358"/>
            </a:xfrm>
            <a:custGeom>
              <a:rect b="b" l="l" r="r" t="t"/>
              <a:pathLst>
                <a:path extrusionOk="0" h="306716" w="410157">
                  <a:moveTo>
                    <a:pt x="409656" y="304051"/>
                  </a:moveTo>
                  <a:cubicBezTo>
                    <a:pt x="409097" y="305191"/>
                    <a:pt x="407442" y="307606"/>
                    <a:pt x="403841" y="306376"/>
                  </a:cubicBezTo>
                  <a:cubicBezTo>
                    <a:pt x="403685" y="306332"/>
                    <a:pt x="403327" y="306197"/>
                    <a:pt x="402835" y="305884"/>
                  </a:cubicBezTo>
                  <a:cubicBezTo>
                    <a:pt x="402790" y="305862"/>
                    <a:pt x="402678" y="305795"/>
                    <a:pt x="402522" y="305683"/>
                  </a:cubicBezTo>
                  <a:lnTo>
                    <a:pt x="397020" y="301481"/>
                  </a:lnTo>
                  <a:cubicBezTo>
                    <a:pt x="385459" y="292717"/>
                    <a:pt x="358511" y="272463"/>
                    <a:pt x="346793" y="266696"/>
                  </a:cubicBezTo>
                  <a:cubicBezTo>
                    <a:pt x="345586" y="266092"/>
                    <a:pt x="339301" y="263611"/>
                    <a:pt x="332682" y="261107"/>
                  </a:cubicBezTo>
                  <a:cubicBezTo>
                    <a:pt x="327248" y="259028"/>
                    <a:pt x="321568" y="256971"/>
                    <a:pt x="318236" y="255943"/>
                  </a:cubicBezTo>
                  <a:cubicBezTo>
                    <a:pt x="307233" y="252522"/>
                    <a:pt x="295627" y="249594"/>
                    <a:pt x="283908" y="247358"/>
                  </a:cubicBezTo>
                  <a:cubicBezTo>
                    <a:pt x="280554" y="246710"/>
                    <a:pt x="277177" y="246285"/>
                    <a:pt x="273800" y="245771"/>
                  </a:cubicBezTo>
                  <a:lnTo>
                    <a:pt x="280912" y="255607"/>
                  </a:lnTo>
                  <a:cubicBezTo>
                    <a:pt x="282857" y="258402"/>
                    <a:pt x="285093" y="261263"/>
                    <a:pt x="287263" y="264304"/>
                  </a:cubicBezTo>
                  <a:cubicBezTo>
                    <a:pt x="290259" y="268573"/>
                    <a:pt x="293301" y="273022"/>
                    <a:pt x="296610" y="277180"/>
                  </a:cubicBezTo>
                  <a:cubicBezTo>
                    <a:pt x="300323" y="281875"/>
                    <a:pt x="304102" y="286324"/>
                    <a:pt x="308329" y="289744"/>
                  </a:cubicBezTo>
                  <a:cubicBezTo>
                    <a:pt x="310476" y="291242"/>
                    <a:pt x="311012" y="294193"/>
                    <a:pt x="309514" y="296339"/>
                  </a:cubicBezTo>
                  <a:cubicBezTo>
                    <a:pt x="308038" y="298485"/>
                    <a:pt x="305064" y="299021"/>
                    <a:pt x="302917" y="297524"/>
                  </a:cubicBezTo>
                  <a:cubicBezTo>
                    <a:pt x="296297" y="293589"/>
                    <a:pt x="289924" y="288023"/>
                    <a:pt x="284177" y="281741"/>
                  </a:cubicBezTo>
                  <a:cubicBezTo>
                    <a:pt x="281448" y="278790"/>
                    <a:pt x="278877" y="275660"/>
                    <a:pt x="276596" y="272463"/>
                  </a:cubicBezTo>
                  <a:cubicBezTo>
                    <a:pt x="274225" y="269132"/>
                    <a:pt x="272212" y="265667"/>
                    <a:pt x="270289" y="262448"/>
                  </a:cubicBezTo>
                  <a:cubicBezTo>
                    <a:pt x="268992" y="260146"/>
                    <a:pt x="267650" y="257865"/>
                    <a:pt x="266398" y="255518"/>
                  </a:cubicBezTo>
                  <a:cubicBezTo>
                    <a:pt x="265526" y="253864"/>
                    <a:pt x="264676" y="252209"/>
                    <a:pt x="263916" y="250533"/>
                  </a:cubicBezTo>
                  <a:cubicBezTo>
                    <a:pt x="263468" y="249527"/>
                    <a:pt x="263759" y="245726"/>
                    <a:pt x="262552" y="246263"/>
                  </a:cubicBezTo>
                  <a:cubicBezTo>
                    <a:pt x="261948" y="245704"/>
                    <a:pt x="261769" y="244899"/>
                    <a:pt x="261500" y="244161"/>
                  </a:cubicBezTo>
                  <a:cubicBezTo>
                    <a:pt x="257319" y="243714"/>
                    <a:pt x="253114" y="243267"/>
                    <a:pt x="249000" y="243044"/>
                  </a:cubicBezTo>
                  <a:cubicBezTo>
                    <a:pt x="226793" y="241859"/>
                    <a:pt x="204564" y="241322"/>
                    <a:pt x="182335" y="240719"/>
                  </a:cubicBezTo>
                  <a:lnTo>
                    <a:pt x="189134" y="244586"/>
                  </a:lnTo>
                  <a:cubicBezTo>
                    <a:pt x="194098" y="247783"/>
                    <a:pt x="198817" y="251092"/>
                    <a:pt x="203155" y="254803"/>
                  </a:cubicBezTo>
                  <a:cubicBezTo>
                    <a:pt x="206085" y="257329"/>
                    <a:pt x="208836" y="260034"/>
                    <a:pt x="211452" y="262851"/>
                  </a:cubicBezTo>
                  <a:cubicBezTo>
                    <a:pt x="217870" y="269736"/>
                    <a:pt x="223483" y="277314"/>
                    <a:pt x="228962" y="285362"/>
                  </a:cubicBezTo>
                  <a:cubicBezTo>
                    <a:pt x="230617" y="287531"/>
                    <a:pt x="230192" y="290616"/>
                    <a:pt x="228023" y="292292"/>
                  </a:cubicBezTo>
                  <a:cubicBezTo>
                    <a:pt x="225854" y="293947"/>
                    <a:pt x="222745" y="293522"/>
                    <a:pt x="221090" y="291354"/>
                  </a:cubicBezTo>
                  <a:cubicBezTo>
                    <a:pt x="215119" y="284356"/>
                    <a:pt x="208858" y="278052"/>
                    <a:pt x="202306" y="272016"/>
                  </a:cubicBezTo>
                  <a:cubicBezTo>
                    <a:pt x="199711" y="269624"/>
                    <a:pt x="197050" y="267277"/>
                    <a:pt x="194367" y="264952"/>
                  </a:cubicBezTo>
                  <a:cubicBezTo>
                    <a:pt x="190431" y="261509"/>
                    <a:pt x="186450" y="258044"/>
                    <a:pt x="182089" y="254847"/>
                  </a:cubicBezTo>
                  <a:lnTo>
                    <a:pt x="168515" y="245100"/>
                  </a:lnTo>
                  <a:lnTo>
                    <a:pt x="163528" y="241725"/>
                  </a:lnTo>
                  <a:lnTo>
                    <a:pt x="163036" y="241434"/>
                  </a:lnTo>
                  <a:lnTo>
                    <a:pt x="163193" y="241211"/>
                  </a:lnTo>
                  <a:lnTo>
                    <a:pt x="163371" y="240942"/>
                  </a:lnTo>
                  <a:cubicBezTo>
                    <a:pt x="163103" y="240965"/>
                    <a:pt x="162835" y="240965"/>
                    <a:pt x="162566" y="240942"/>
                  </a:cubicBezTo>
                  <a:cubicBezTo>
                    <a:pt x="162633" y="240987"/>
                    <a:pt x="162678" y="241032"/>
                    <a:pt x="162678" y="241076"/>
                  </a:cubicBezTo>
                  <a:cubicBezTo>
                    <a:pt x="162656" y="241121"/>
                    <a:pt x="162633" y="241143"/>
                    <a:pt x="162589" y="241166"/>
                  </a:cubicBezTo>
                  <a:lnTo>
                    <a:pt x="163036" y="241434"/>
                  </a:lnTo>
                  <a:cubicBezTo>
                    <a:pt x="162186" y="242552"/>
                    <a:pt x="161694" y="242775"/>
                    <a:pt x="162186" y="240942"/>
                  </a:cubicBezTo>
                  <a:lnTo>
                    <a:pt x="162164" y="240898"/>
                  </a:lnTo>
                  <a:lnTo>
                    <a:pt x="162186" y="240898"/>
                  </a:lnTo>
                  <a:lnTo>
                    <a:pt x="162186" y="240875"/>
                  </a:lnTo>
                  <a:lnTo>
                    <a:pt x="162164" y="240875"/>
                  </a:lnTo>
                  <a:lnTo>
                    <a:pt x="162141" y="240853"/>
                  </a:lnTo>
                  <a:cubicBezTo>
                    <a:pt x="161649" y="240763"/>
                    <a:pt x="161359" y="240272"/>
                    <a:pt x="160934" y="240026"/>
                  </a:cubicBezTo>
                  <a:cubicBezTo>
                    <a:pt x="157669" y="239914"/>
                    <a:pt x="154381" y="239869"/>
                    <a:pt x="151116" y="239735"/>
                  </a:cubicBezTo>
                  <a:cubicBezTo>
                    <a:pt x="137050" y="239154"/>
                    <a:pt x="122984" y="238304"/>
                    <a:pt x="108940" y="237142"/>
                  </a:cubicBezTo>
                  <a:cubicBezTo>
                    <a:pt x="100621" y="236404"/>
                    <a:pt x="90982" y="234951"/>
                    <a:pt x="81254" y="233029"/>
                  </a:cubicBezTo>
                  <a:cubicBezTo>
                    <a:pt x="83468" y="236717"/>
                    <a:pt x="85481" y="240473"/>
                    <a:pt x="87673" y="244161"/>
                  </a:cubicBezTo>
                  <a:cubicBezTo>
                    <a:pt x="90267" y="248700"/>
                    <a:pt x="93107" y="253014"/>
                    <a:pt x="95880" y="257373"/>
                  </a:cubicBezTo>
                  <a:cubicBezTo>
                    <a:pt x="98675" y="261777"/>
                    <a:pt x="101493" y="266159"/>
                    <a:pt x="104311" y="270541"/>
                  </a:cubicBezTo>
                  <a:cubicBezTo>
                    <a:pt x="110036" y="279393"/>
                    <a:pt x="115738" y="288246"/>
                    <a:pt x="121731" y="297032"/>
                  </a:cubicBezTo>
                  <a:cubicBezTo>
                    <a:pt x="123386" y="299200"/>
                    <a:pt x="122939" y="302308"/>
                    <a:pt x="120770" y="303962"/>
                  </a:cubicBezTo>
                  <a:cubicBezTo>
                    <a:pt x="118601" y="305594"/>
                    <a:pt x="115492" y="305169"/>
                    <a:pt x="113837" y="303001"/>
                  </a:cubicBezTo>
                  <a:cubicBezTo>
                    <a:pt x="108828" y="297077"/>
                    <a:pt x="103796" y="291219"/>
                    <a:pt x="99055" y="285161"/>
                  </a:cubicBezTo>
                  <a:cubicBezTo>
                    <a:pt x="95835" y="281070"/>
                    <a:pt x="92727" y="276912"/>
                    <a:pt x="89797" y="272597"/>
                  </a:cubicBezTo>
                  <a:cubicBezTo>
                    <a:pt x="87851" y="269736"/>
                    <a:pt x="85995" y="266785"/>
                    <a:pt x="84229" y="263767"/>
                  </a:cubicBezTo>
                  <a:cubicBezTo>
                    <a:pt x="81590" y="259251"/>
                    <a:pt x="79197" y="254579"/>
                    <a:pt x="76894" y="249840"/>
                  </a:cubicBezTo>
                  <a:lnTo>
                    <a:pt x="69268" y="233453"/>
                  </a:lnTo>
                  <a:cubicBezTo>
                    <a:pt x="68977" y="232894"/>
                    <a:pt x="68642" y="231240"/>
                    <a:pt x="68194" y="230234"/>
                  </a:cubicBezTo>
                  <a:cubicBezTo>
                    <a:pt x="68083" y="230189"/>
                    <a:pt x="67948" y="230189"/>
                    <a:pt x="67814" y="230145"/>
                  </a:cubicBezTo>
                  <a:cubicBezTo>
                    <a:pt x="58086" y="227417"/>
                    <a:pt x="48850" y="223796"/>
                    <a:pt x="41314" y="219101"/>
                  </a:cubicBezTo>
                  <a:cubicBezTo>
                    <a:pt x="26174" y="209645"/>
                    <a:pt x="13942" y="190866"/>
                    <a:pt x="6852" y="171060"/>
                  </a:cubicBezTo>
                  <a:cubicBezTo>
                    <a:pt x="-1377" y="148078"/>
                    <a:pt x="-2473" y="123935"/>
                    <a:pt x="5086" y="111885"/>
                  </a:cubicBezTo>
                  <a:cubicBezTo>
                    <a:pt x="6517" y="109560"/>
                    <a:pt x="9558" y="108822"/>
                    <a:pt x="11884" y="110253"/>
                  </a:cubicBezTo>
                  <a:cubicBezTo>
                    <a:pt x="14210" y="111684"/>
                    <a:pt x="14948" y="114724"/>
                    <a:pt x="13517" y="117049"/>
                  </a:cubicBezTo>
                  <a:cubicBezTo>
                    <a:pt x="11415" y="120581"/>
                    <a:pt x="10453" y="125365"/>
                    <a:pt x="10229" y="130887"/>
                  </a:cubicBezTo>
                  <a:cubicBezTo>
                    <a:pt x="9827" y="141506"/>
                    <a:pt x="12421" y="154584"/>
                    <a:pt x="17251" y="167214"/>
                  </a:cubicBezTo>
                  <a:cubicBezTo>
                    <a:pt x="23759" y="184339"/>
                    <a:pt x="34337" y="200747"/>
                    <a:pt x="47665" y="208751"/>
                  </a:cubicBezTo>
                  <a:cubicBezTo>
                    <a:pt x="54329" y="212775"/>
                    <a:pt x="62536" y="215748"/>
                    <a:pt x="71124" y="218006"/>
                  </a:cubicBezTo>
                  <a:cubicBezTo>
                    <a:pt x="71862" y="218207"/>
                    <a:pt x="72622" y="218274"/>
                    <a:pt x="73360" y="218453"/>
                  </a:cubicBezTo>
                  <a:cubicBezTo>
                    <a:pt x="73964" y="217827"/>
                    <a:pt x="74523" y="217134"/>
                    <a:pt x="75440" y="216910"/>
                  </a:cubicBezTo>
                  <a:cubicBezTo>
                    <a:pt x="81590" y="214854"/>
                    <a:pt x="87315" y="211813"/>
                    <a:pt x="93196" y="208907"/>
                  </a:cubicBezTo>
                  <a:cubicBezTo>
                    <a:pt x="97222" y="206918"/>
                    <a:pt x="101269" y="204906"/>
                    <a:pt x="105384" y="203117"/>
                  </a:cubicBezTo>
                  <a:cubicBezTo>
                    <a:pt x="109991" y="201105"/>
                    <a:pt x="114732" y="199473"/>
                    <a:pt x="119450" y="197953"/>
                  </a:cubicBezTo>
                  <a:lnTo>
                    <a:pt x="131079" y="194957"/>
                  </a:lnTo>
                  <a:cubicBezTo>
                    <a:pt x="131392" y="194913"/>
                    <a:pt x="134657" y="194175"/>
                    <a:pt x="135910" y="194309"/>
                  </a:cubicBezTo>
                  <a:cubicBezTo>
                    <a:pt x="138638" y="194644"/>
                    <a:pt x="140024" y="196053"/>
                    <a:pt x="140449" y="197349"/>
                  </a:cubicBezTo>
                  <a:cubicBezTo>
                    <a:pt x="141500" y="199742"/>
                    <a:pt x="140382" y="202536"/>
                    <a:pt x="137989" y="203564"/>
                  </a:cubicBezTo>
                  <a:cubicBezTo>
                    <a:pt x="137318" y="203855"/>
                    <a:pt x="136625" y="203967"/>
                    <a:pt x="135932" y="203944"/>
                  </a:cubicBezTo>
                  <a:lnTo>
                    <a:pt x="135932" y="203877"/>
                  </a:lnTo>
                  <a:cubicBezTo>
                    <a:pt x="135865" y="203542"/>
                    <a:pt x="135507" y="203631"/>
                    <a:pt x="135082" y="203833"/>
                  </a:cubicBezTo>
                  <a:cubicBezTo>
                    <a:pt x="134993" y="203810"/>
                    <a:pt x="134881" y="203788"/>
                    <a:pt x="134769" y="203765"/>
                  </a:cubicBezTo>
                  <a:lnTo>
                    <a:pt x="135015" y="203877"/>
                  </a:lnTo>
                  <a:cubicBezTo>
                    <a:pt x="134456" y="204168"/>
                    <a:pt x="133808" y="204682"/>
                    <a:pt x="133740" y="204704"/>
                  </a:cubicBezTo>
                  <a:lnTo>
                    <a:pt x="123610" y="209041"/>
                  </a:lnTo>
                  <a:cubicBezTo>
                    <a:pt x="118422" y="211254"/>
                    <a:pt x="113457" y="214027"/>
                    <a:pt x="108291" y="216463"/>
                  </a:cubicBezTo>
                  <a:cubicBezTo>
                    <a:pt x="104736" y="218118"/>
                    <a:pt x="101090" y="219638"/>
                    <a:pt x="97423" y="221001"/>
                  </a:cubicBezTo>
                  <a:cubicBezTo>
                    <a:pt x="95992" y="221538"/>
                    <a:pt x="94471" y="221739"/>
                    <a:pt x="93017" y="222231"/>
                  </a:cubicBezTo>
                  <a:cubicBezTo>
                    <a:pt x="98966" y="223058"/>
                    <a:pt x="104780" y="223706"/>
                    <a:pt x="109991" y="224086"/>
                  </a:cubicBezTo>
                  <a:cubicBezTo>
                    <a:pt x="119227" y="224779"/>
                    <a:pt x="128485" y="225294"/>
                    <a:pt x="137743" y="225763"/>
                  </a:cubicBezTo>
                  <a:cubicBezTo>
                    <a:pt x="153643" y="226568"/>
                    <a:pt x="169566" y="227082"/>
                    <a:pt x="185489" y="227619"/>
                  </a:cubicBezTo>
                  <a:cubicBezTo>
                    <a:pt x="191683" y="221203"/>
                    <a:pt x="198079" y="215144"/>
                    <a:pt x="205213" y="209935"/>
                  </a:cubicBezTo>
                  <a:cubicBezTo>
                    <a:pt x="208276" y="207700"/>
                    <a:pt x="211474" y="205599"/>
                    <a:pt x="214806" y="203743"/>
                  </a:cubicBezTo>
                  <a:cubicBezTo>
                    <a:pt x="219793" y="200971"/>
                    <a:pt x="225026" y="198713"/>
                    <a:pt x="230349" y="196567"/>
                  </a:cubicBezTo>
                  <a:lnTo>
                    <a:pt x="240680" y="192364"/>
                  </a:lnTo>
                  <a:cubicBezTo>
                    <a:pt x="243230" y="191381"/>
                    <a:pt x="246092" y="192677"/>
                    <a:pt x="247054" y="195226"/>
                  </a:cubicBezTo>
                  <a:cubicBezTo>
                    <a:pt x="248016" y="197774"/>
                    <a:pt x="246741" y="200636"/>
                    <a:pt x="244192" y="201597"/>
                  </a:cubicBezTo>
                  <a:lnTo>
                    <a:pt x="235246" y="207052"/>
                  </a:lnTo>
                  <a:cubicBezTo>
                    <a:pt x="229566" y="210025"/>
                    <a:pt x="224244" y="213535"/>
                    <a:pt x="218854" y="216888"/>
                  </a:cubicBezTo>
                  <a:cubicBezTo>
                    <a:pt x="215231" y="219146"/>
                    <a:pt x="211586" y="221270"/>
                    <a:pt x="208030" y="223595"/>
                  </a:cubicBezTo>
                  <a:cubicBezTo>
                    <a:pt x="205749" y="225070"/>
                    <a:pt x="203625" y="226769"/>
                    <a:pt x="201389" y="228267"/>
                  </a:cubicBezTo>
                  <a:cubicBezTo>
                    <a:pt x="217490" y="228826"/>
                    <a:pt x="233614" y="229407"/>
                    <a:pt x="249715" y="230391"/>
                  </a:cubicBezTo>
                  <a:cubicBezTo>
                    <a:pt x="261120" y="231106"/>
                    <a:pt x="272816" y="232783"/>
                    <a:pt x="284378" y="235108"/>
                  </a:cubicBezTo>
                  <a:cubicBezTo>
                    <a:pt x="284490" y="234996"/>
                    <a:pt x="284624" y="234884"/>
                    <a:pt x="284713" y="234839"/>
                  </a:cubicBezTo>
                  <a:lnTo>
                    <a:pt x="288605" y="232939"/>
                  </a:lnTo>
                  <a:lnTo>
                    <a:pt x="299674" y="228177"/>
                  </a:lnTo>
                  <a:cubicBezTo>
                    <a:pt x="302157" y="227261"/>
                    <a:pt x="304616" y="226322"/>
                    <a:pt x="307143" y="225562"/>
                  </a:cubicBezTo>
                  <a:cubicBezTo>
                    <a:pt x="309648" y="224802"/>
                    <a:pt x="312197" y="224131"/>
                    <a:pt x="314769" y="223572"/>
                  </a:cubicBezTo>
                  <a:cubicBezTo>
                    <a:pt x="317833" y="222924"/>
                    <a:pt x="320919" y="222432"/>
                    <a:pt x="324050" y="222030"/>
                  </a:cubicBezTo>
                  <a:cubicBezTo>
                    <a:pt x="328701" y="221381"/>
                    <a:pt x="333331" y="221001"/>
                    <a:pt x="337982" y="220577"/>
                  </a:cubicBezTo>
                  <a:cubicBezTo>
                    <a:pt x="340666" y="220107"/>
                    <a:pt x="343237" y="221918"/>
                    <a:pt x="343707" y="224601"/>
                  </a:cubicBezTo>
                  <a:cubicBezTo>
                    <a:pt x="344177" y="227283"/>
                    <a:pt x="342388" y="229854"/>
                    <a:pt x="339704" y="230324"/>
                  </a:cubicBezTo>
                  <a:cubicBezTo>
                    <a:pt x="335299" y="231486"/>
                    <a:pt x="330960" y="232805"/>
                    <a:pt x="326554" y="234035"/>
                  </a:cubicBezTo>
                  <a:cubicBezTo>
                    <a:pt x="323647" y="234862"/>
                    <a:pt x="320785" y="235711"/>
                    <a:pt x="317878" y="236494"/>
                  </a:cubicBezTo>
                  <a:cubicBezTo>
                    <a:pt x="315485" y="237142"/>
                    <a:pt x="313070" y="237746"/>
                    <a:pt x="310654" y="238349"/>
                  </a:cubicBezTo>
                  <a:cubicBezTo>
                    <a:pt x="308262" y="238930"/>
                    <a:pt x="305824" y="239422"/>
                    <a:pt x="303454" y="240048"/>
                  </a:cubicBezTo>
                  <a:cubicBezTo>
                    <a:pt x="309581" y="241680"/>
                    <a:pt x="315865" y="243021"/>
                    <a:pt x="321724" y="244944"/>
                  </a:cubicBezTo>
                  <a:cubicBezTo>
                    <a:pt x="325213" y="246084"/>
                    <a:pt x="331117" y="248342"/>
                    <a:pt x="336774" y="250622"/>
                  </a:cubicBezTo>
                  <a:cubicBezTo>
                    <a:pt x="343796" y="253439"/>
                    <a:pt x="350438" y="256256"/>
                    <a:pt x="351735" y="256926"/>
                  </a:cubicBezTo>
                  <a:cubicBezTo>
                    <a:pt x="363700" y="263141"/>
                    <a:pt x="391161" y="284535"/>
                    <a:pt x="402924" y="293835"/>
                  </a:cubicBezTo>
                  <a:lnTo>
                    <a:pt x="408180" y="298015"/>
                  </a:lnTo>
                  <a:cubicBezTo>
                    <a:pt x="410058" y="299401"/>
                    <a:pt x="410707" y="301950"/>
                    <a:pt x="409656" y="304051"/>
                  </a:cubicBezTo>
                  <a:close/>
                  <a:moveTo>
                    <a:pt x="262909" y="246553"/>
                  </a:moveTo>
                  <a:cubicBezTo>
                    <a:pt x="262798" y="246464"/>
                    <a:pt x="262663" y="246352"/>
                    <a:pt x="262552" y="246263"/>
                  </a:cubicBezTo>
                  <a:lnTo>
                    <a:pt x="262484" y="246285"/>
                  </a:lnTo>
                  <a:cubicBezTo>
                    <a:pt x="262328" y="246375"/>
                    <a:pt x="262798" y="246442"/>
                    <a:pt x="262909" y="246553"/>
                  </a:cubicBezTo>
                  <a:close/>
                  <a:moveTo>
                    <a:pt x="162119" y="240898"/>
                  </a:moveTo>
                  <a:lnTo>
                    <a:pt x="162119" y="240898"/>
                  </a:lnTo>
                  <a:lnTo>
                    <a:pt x="162119" y="240898"/>
                  </a:lnTo>
                  <a:lnTo>
                    <a:pt x="162119" y="240898"/>
                  </a:lnTo>
                  <a:close/>
                  <a:moveTo>
                    <a:pt x="162141" y="240920"/>
                  </a:moveTo>
                  <a:lnTo>
                    <a:pt x="162141" y="240920"/>
                  </a:lnTo>
                  <a:lnTo>
                    <a:pt x="162141" y="240920"/>
                  </a:lnTo>
                  <a:lnTo>
                    <a:pt x="162141" y="240920"/>
                  </a:lnTo>
                  <a:close/>
                  <a:moveTo>
                    <a:pt x="135015" y="203922"/>
                  </a:moveTo>
                  <a:cubicBezTo>
                    <a:pt x="135462" y="204123"/>
                    <a:pt x="135954" y="204324"/>
                    <a:pt x="135932" y="203989"/>
                  </a:cubicBezTo>
                  <a:cubicBezTo>
                    <a:pt x="135641" y="203989"/>
                    <a:pt x="135373" y="203944"/>
                    <a:pt x="135082" y="203877"/>
                  </a:cubicBezTo>
                  <a:lnTo>
                    <a:pt x="135015" y="203922"/>
                  </a:lnTo>
                  <a:close/>
                  <a:moveTo>
                    <a:pt x="221649" y="136767"/>
                  </a:moveTo>
                  <a:cubicBezTo>
                    <a:pt x="222589" y="136632"/>
                    <a:pt x="226055" y="135537"/>
                    <a:pt x="227442" y="135045"/>
                  </a:cubicBezTo>
                  <a:lnTo>
                    <a:pt x="238153" y="131155"/>
                  </a:lnTo>
                  <a:cubicBezTo>
                    <a:pt x="243319" y="129166"/>
                    <a:pt x="248284" y="126885"/>
                    <a:pt x="253159" y="124359"/>
                  </a:cubicBezTo>
                  <a:cubicBezTo>
                    <a:pt x="258012" y="121856"/>
                    <a:pt x="262730" y="119128"/>
                    <a:pt x="267404" y="116267"/>
                  </a:cubicBezTo>
                  <a:cubicBezTo>
                    <a:pt x="283237" y="106632"/>
                    <a:pt x="301329" y="93598"/>
                    <a:pt x="314613" y="77681"/>
                  </a:cubicBezTo>
                  <a:cubicBezTo>
                    <a:pt x="323849" y="66616"/>
                    <a:pt x="330692" y="54141"/>
                    <a:pt x="333129" y="40594"/>
                  </a:cubicBezTo>
                  <a:cubicBezTo>
                    <a:pt x="334180" y="34648"/>
                    <a:pt x="334113" y="27471"/>
                    <a:pt x="332391" y="21011"/>
                  </a:cubicBezTo>
                  <a:cubicBezTo>
                    <a:pt x="331139" y="16406"/>
                    <a:pt x="329059" y="12158"/>
                    <a:pt x="325996" y="8894"/>
                  </a:cubicBezTo>
                  <a:cubicBezTo>
                    <a:pt x="319555" y="2009"/>
                    <a:pt x="310543" y="-808"/>
                    <a:pt x="302022" y="198"/>
                  </a:cubicBezTo>
                  <a:cubicBezTo>
                    <a:pt x="293435" y="1204"/>
                    <a:pt x="285384" y="6077"/>
                    <a:pt x="281046" y="14461"/>
                  </a:cubicBezTo>
                  <a:cubicBezTo>
                    <a:pt x="279011" y="18373"/>
                    <a:pt x="277758" y="22844"/>
                    <a:pt x="277714" y="27270"/>
                  </a:cubicBezTo>
                  <a:cubicBezTo>
                    <a:pt x="277647" y="31875"/>
                    <a:pt x="278854" y="36436"/>
                    <a:pt x="281739" y="40259"/>
                  </a:cubicBezTo>
                  <a:cubicBezTo>
                    <a:pt x="283729" y="42941"/>
                    <a:pt x="288985" y="45803"/>
                    <a:pt x="293949" y="46384"/>
                  </a:cubicBezTo>
                  <a:cubicBezTo>
                    <a:pt x="297818" y="46831"/>
                    <a:pt x="301419" y="45915"/>
                    <a:pt x="303498" y="43254"/>
                  </a:cubicBezTo>
                  <a:cubicBezTo>
                    <a:pt x="304415" y="42137"/>
                    <a:pt x="304236" y="40460"/>
                    <a:pt x="303118" y="39543"/>
                  </a:cubicBezTo>
                  <a:cubicBezTo>
                    <a:pt x="301978" y="38649"/>
                    <a:pt x="300323" y="38828"/>
                    <a:pt x="299406" y="39946"/>
                  </a:cubicBezTo>
                  <a:cubicBezTo>
                    <a:pt x="298042" y="41600"/>
                    <a:pt x="295470" y="41287"/>
                    <a:pt x="293032" y="40661"/>
                  </a:cubicBezTo>
                  <a:cubicBezTo>
                    <a:pt x="290192" y="39923"/>
                    <a:pt x="287419" y="38448"/>
                    <a:pt x="286323" y="36905"/>
                  </a:cubicBezTo>
                  <a:cubicBezTo>
                    <a:pt x="284288" y="34089"/>
                    <a:pt x="283528" y="30735"/>
                    <a:pt x="283640" y="27404"/>
                  </a:cubicBezTo>
                  <a:cubicBezTo>
                    <a:pt x="283752" y="23895"/>
                    <a:pt x="284825" y="20385"/>
                    <a:pt x="286480" y="17322"/>
                  </a:cubicBezTo>
                  <a:cubicBezTo>
                    <a:pt x="289924" y="10973"/>
                    <a:pt x="296163" y="7396"/>
                    <a:pt x="302738" y="6726"/>
                  </a:cubicBezTo>
                  <a:cubicBezTo>
                    <a:pt x="309246" y="6055"/>
                    <a:pt x="316089" y="8246"/>
                    <a:pt x="320941" y="13566"/>
                  </a:cubicBezTo>
                  <a:cubicBezTo>
                    <a:pt x="323804" y="16696"/>
                    <a:pt x="325392" y="20988"/>
                    <a:pt x="326174" y="25482"/>
                  </a:cubicBezTo>
                  <a:cubicBezTo>
                    <a:pt x="326980" y="30199"/>
                    <a:pt x="326868" y="35139"/>
                    <a:pt x="326107" y="39342"/>
                  </a:cubicBezTo>
                  <a:cubicBezTo>
                    <a:pt x="323960" y="51727"/>
                    <a:pt x="317587" y="63061"/>
                    <a:pt x="309246" y="73255"/>
                  </a:cubicBezTo>
                  <a:cubicBezTo>
                    <a:pt x="296588" y="88747"/>
                    <a:pt x="279346" y="101602"/>
                    <a:pt x="264229" y="111147"/>
                  </a:cubicBezTo>
                  <a:cubicBezTo>
                    <a:pt x="259711" y="114009"/>
                    <a:pt x="255149" y="116759"/>
                    <a:pt x="250475" y="119285"/>
                  </a:cubicBezTo>
                  <a:cubicBezTo>
                    <a:pt x="245824" y="121811"/>
                    <a:pt x="241083" y="124114"/>
                    <a:pt x="236163" y="126125"/>
                  </a:cubicBezTo>
                  <a:lnTo>
                    <a:pt x="225675" y="130172"/>
                  </a:lnTo>
                  <a:cubicBezTo>
                    <a:pt x="225004" y="130440"/>
                    <a:pt x="223439" y="131222"/>
                    <a:pt x="222298" y="131647"/>
                  </a:cubicBezTo>
                  <a:cubicBezTo>
                    <a:pt x="222074" y="131558"/>
                    <a:pt x="221851" y="131513"/>
                    <a:pt x="221605" y="131491"/>
                  </a:cubicBezTo>
                  <a:lnTo>
                    <a:pt x="221828" y="131625"/>
                  </a:lnTo>
                  <a:lnTo>
                    <a:pt x="222007" y="131759"/>
                  </a:lnTo>
                  <a:cubicBezTo>
                    <a:pt x="221404" y="131960"/>
                    <a:pt x="220956" y="132005"/>
                    <a:pt x="220934" y="131737"/>
                  </a:cubicBezTo>
                  <a:cubicBezTo>
                    <a:pt x="220912" y="131647"/>
                    <a:pt x="220912" y="131558"/>
                    <a:pt x="220912" y="131513"/>
                  </a:cubicBezTo>
                  <a:cubicBezTo>
                    <a:pt x="220621" y="131558"/>
                    <a:pt x="220330" y="131670"/>
                    <a:pt x="220062" y="131826"/>
                  </a:cubicBezTo>
                  <a:cubicBezTo>
                    <a:pt x="218944" y="132474"/>
                    <a:pt x="218720" y="133257"/>
                    <a:pt x="218631" y="133503"/>
                  </a:cubicBezTo>
                  <a:cubicBezTo>
                    <a:pt x="218362" y="134397"/>
                    <a:pt x="218608" y="137169"/>
                    <a:pt x="221649" y="13676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5" name="Google Shape;2685;p35"/>
            <p:cNvSpPr/>
            <p:nvPr/>
          </p:nvSpPr>
          <p:spPr>
            <a:xfrm>
              <a:off x="6399125" y="3848253"/>
              <a:ext cx="209936" cy="93171"/>
            </a:xfrm>
            <a:custGeom>
              <a:rect b="b" l="l" r="r" t="t"/>
              <a:pathLst>
                <a:path extrusionOk="0" h="186343" w="419872">
                  <a:moveTo>
                    <a:pt x="419726" y="39033"/>
                  </a:moveTo>
                  <a:cubicBezTo>
                    <a:pt x="420263" y="40777"/>
                    <a:pt x="419279" y="42632"/>
                    <a:pt x="417557" y="43169"/>
                  </a:cubicBezTo>
                  <a:cubicBezTo>
                    <a:pt x="408969" y="46164"/>
                    <a:pt x="400516" y="49607"/>
                    <a:pt x="392063" y="53251"/>
                  </a:cubicBezTo>
                  <a:cubicBezTo>
                    <a:pt x="388753" y="54682"/>
                    <a:pt x="385421" y="56135"/>
                    <a:pt x="382089" y="57610"/>
                  </a:cubicBezTo>
                  <a:cubicBezTo>
                    <a:pt x="377147" y="59801"/>
                    <a:pt x="372160" y="61992"/>
                    <a:pt x="367307" y="64518"/>
                  </a:cubicBezTo>
                  <a:cubicBezTo>
                    <a:pt x="365183" y="65569"/>
                    <a:pt x="363080" y="66664"/>
                    <a:pt x="361023" y="67826"/>
                  </a:cubicBezTo>
                  <a:cubicBezTo>
                    <a:pt x="358966" y="68989"/>
                    <a:pt x="356953" y="70196"/>
                    <a:pt x="354963" y="71515"/>
                  </a:cubicBezTo>
                  <a:cubicBezTo>
                    <a:pt x="354940" y="71537"/>
                    <a:pt x="354694" y="71716"/>
                    <a:pt x="354605" y="71783"/>
                  </a:cubicBezTo>
                  <a:cubicBezTo>
                    <a:pt x="360196" y="76612"/>
                    <a:pt x="365451" y="81866"/>
                    <a:pt x="370728" y="87119"/>
                  </a:cubicBezTo>
                  <a:cubicBezTo>
                    <a:pt x="372026" y="88393"/>
                    <a:pt x="372070" y="90472"/>
                    <a:pt x="370796" y="91791"/>
                  </a:cubicBezTo>
                  <a:cubicBezTo>
                    <a:pt x="369521" y="93088"/>
                    <a:pt x="367441" y="93110"/>
                    <a:pt x="366122" y="91836"/>
                  </a:cubicBezTo>
                  <a:cubicBezTo>
                    <a:pt x="360196" y="86180"/>
                    <a:pt x="354471" y="80323"/>
                    <a:pt x="348097" y="75293"/>
                  </a:cubicBezTo>
                  <a:cubicBezTo>
                    <a:pt x="344027" y="72052"/>
                    <a:pt x="339689" y="69168"/>
                    <a:pt x="334858" y="66910"/>
                  </a:cubicBezTo>
                  <a:cubicBezTo>
                    <a:pt x="304511" y="52602"/>
                    <a:pt x="276804" y="51909"/>
                    <a:pt x="250505" y="58415"/>
                  </a:cubicBezTo>
                  <a:cubicBezTo>
                    <a:pt x="253009" y="59711"/>
                    <a:pt x="255626" y="60963"/>
                    <a:pt x="258064" y="62551"/>
                  </a:cubicBezTo>
                  <a:cubicBezTo>
                    <a:pt x="259204" y="63311"/>
                    <a:pt x="260300" y="64115"/>
                    <a:pt x="261284" y="65054"/>
                  </a:cubicBezTo>
                  <a:cubicBezTo>
                    <a:pt x="267948" y="71269"/>
                    <a:pt x="273628" y="78579"/>
                    <a:pt x="278548" y="86381"/>
                  </a:cubicBezTo>
                  <a:cubicBezTo>
                    <a:pt x="283401" y="94116"/>
                    <a:pt x="287493" y="102343"/>
                    <a:pt x="291071" y="110525"/>
                  </a:cubicBezTo>
                  <a:cubicBezTo>
                    <a:pt x="296751" y="123536"/>
                    <a:pt x="299905" y="141174"/>
                    <a:pt x="306703" y="155392"/>
                  </a:cubicBezTo>
                  <a:cubicBezTo>
                    <a:pt x="309543" y="161316"/>
                    <a:pt x="313032" y="166659"/>
                    <a:pt x="317750" y="170661"/>
                  </a:cubicBezTo>
                  <a:cubicBezTo>
                    <a:pt x="332600" y="183314"/>
                    <a:pt x="350244" y="180698"/>
                    <a:pt x="361604" y="170750"/>
                  </a:cubicBezTo>
                  <a:cubicBezTo>
                    <a:pt x="372920" y="160847"/>
                    <a:pt x="377996" y="143678"/>
                    <a:pt x="367754" y="127001"/>
                  </a:cubicBezTo>
                  <a:cubicBezTo>
                    <a:pt x="366658" y="125235"/>
                    <a:pt x="365272" y="123827"/>
                    <a:pt x="363707" y="122619"/>
                  </a:cubicBezTo>
                  <a:cubicBezTo>
                    <a:pt x="361984" y="121300"/>
                    <a:pt x="360061" y="120227"/>
                    <a:pt x="358071" y="119288"/>
                  </a:cubicBezTo>
                  <a:cubicBezTo>
                    <a:pt x="356327" y="118461"/>
                    <a:pt x="354493" y="117791"/>
                    <a:pt x="352637" y="117321"/>
                  </a:cubicBezTo>
                  <a:cubicBezTo>
                    <a:pt x="350781" y="116852"/>
                    <a:pt x="348880" y="116561"/>
                    <a:pt x="346979" y="116516"/>
                  </a:cubicBezTo>
                  <a:cubicBezTo>
                    <a:pt x="345436" y="116494"/>
                    <a:pt x="343938" y="116673"/>
                    <a:pt x="342506" y="117075"/>
                  </a:cubicBezTo>
                  <a:cubicBezTo>
                    <a:pt x="341075" y="117500"/>
                    <a:pt x="339711" y="118126"/>
                    <a:pt x="338436" y="118975"/>
                  </a:cubicBezTo>
                  <a:cubicBezTo>
                    <a:pt x="334590" y="121569"/>
                    <a:pt x="332264" y="124967"/>
                    <a:pt x="331504" y="128745"/>
                  </a:cubicBezTo>
                  <a:cubicBezTo>
                    <a:pt x="330743" y="132567"/>
                    <a:pt x="331616" y="136748"/>
                    <a:pt x="333986" y="140705"/>
                  </a:cubicBezTo>
                  <a:cubicBezTo>
                    <a:pt x="335328" y="142918"/>
                    <a:pt x="337698" y="144639"/>
                    <a:pt x="340136" y="145131"/>
                  </a:cubicBezTo>
                  <a:cubicBezTo>
                    <a:pt x="342305" y="145556"/>
                    <a:pt x="344519" y="144952"/>
                    <a:pt x="345906" y="142605"/>
                  </a:cubicBezTo>
                  <a:cubicBezTo>
                    <a:pt x="346643" y="141353"/>
                    <a:pt x="348254" y="140906"/>
                    <a:pt x="349506" y="141644"/>
                  </a:cubicBezTo>
                  <a:cubicBezTo>
                    <a:pt x="350781" y="142381"/>
                    <a:pt x="351206" y="143991"/>
                    <a:pt x="350468" y="145243"/>
                  </a:cubicBezTo>
                  <a:cubicBezTo>
                    <a:pt x="347806" y="149937"/>
                    <a:pt x="343423" y="151279"/>
                    <a:pt x="339130" y="150496"/>
                  </a:cubicBezTo>
                  <a:cubicBezTo>
                    <a:pt x="335194" y="149781"/>
                    <a:pt x="331370" y="147143"/>
                    <a:pt x="329178" y="143633"/>
                  </a:cubicBezTo>
                  <a:cubicBezTo>
                    <a:pt x="325913" y="138380"/>
                    <a:pt x="324817" y="132791"/>
                    <a:pt x="325756" y="127649"/>
                  </a:cubicBezTo>
                  <a:cubicBezTo>
                    <a:pt x="326696" y="122440"/>
                    <a:pt x="329737" y="117612"/>
                    <a:pt x="334992" y="113945"/>
                  </a:cubicBezTo>
                  <a:cubicBezTo>
                    <a:pt x="336804" y="112694"/>
                    <a:pt x="338727" y="111777"/>
                    <a:pt x="340762" y="111151"/>
                  </a:cubicBezTo>
                  <a:cubicBezTo>
                    <a:pt x="342775" y="110547"/>
                    <a:pt x="344877" y="110257"/>
                    <a:pt x="347068" y="110257"/>
                  </a:cubicBezTo>
                  <a:cubicBezTo>
                    <a:pt x="349439" y="110279"/>
                    <a:pt x="351832" y="110592"/>
                    <a:pt x="354135" y="111151"/>
                  </a:cubicBezTo>
                  <a:cubicBezTo>
                    <a:pt x="356438" y="111688"/>
                    <a:pt x="358653" y="112470"/>
                    <a:pt x="360799" y="113454"/>
                  </a:cubicBezTo>
                  <a:cubicBezTo>
                    <a:pt x="363729" y="114795"/>
                    <a:pt x="366524" y="116382"/>
                    <a:pt x="368939" y="118417"/>
                  </a:cubicBezTo>
                  <a:cubicBezTo>
                    <a:pt x="370639" y="119870"/>
                    <a:pt x="372137" y="121546"/>
                    <a:pt x="373390" y="123514"/>
                  </a:cubicBezTo>
                  <a:cubicBezTo>
                    <a:pt x="385868" y="143432"/>
                    <a:pt x="379853" y="164133"/>
                    <a:pt x="366278" y="176093"/>
                  </a:cubicBezTo>
                  <a:cubicBezTo>
                    <a:pt x="352592" y="188165"/>
                    <a:pt x="331146" y="191317"/>
                    <a:pt x="313211" y="175959"/>
                  </a:cubicBezTo>
                  <a:cubicBezTo>
                    <a:pt x="307821" y="171287"/>
                    <a:pt x="303774" y="165161"/>
                    <a:pt x="300576" y="158276"/>
                  </a:cubicBezTo>
                  <a:cubicBezTo>
                    <a:pt x="293889" y="143902"/>
                    <a:pt x="290937" y="126129"/>
                    <a:pt x="285391" y="112962"/>
                  </a:cubicBezTo>
                  <a:cubicBezTo>
                    <a:pt x="282037" y="105003"/>
                    <a:pt x="278190" y="96978"/>
                    <a:pt x="273606" y="89422"/>
                  </a:cubicBezTo>
                  <a:cubicBezTo>
                    <a:pt x="269066" y="81955"/>
                    <a:pt x="263833" y="74935"/>
                    <a:pt x="257594" y="68922"/>
                  </a:cubicBezTo>
                  <a:cubicBezTo>
                    <a:pt x="256856" y="68206"/>
                    <a:pt x="256028" y="67558"/>
                    <a:pt x="255156" y="66977"/>
                  </a:cubicBezTo>
                  <a:cubicBezTo>
                    <a:pt x="251355" y="64428"/>
                    <a:pt x="247016" y="62618"/>
                    <a:pt x="243751" y="60181"/>
                  </a:cubicBezTo>
                  <a:cubicBezTo>
                    <a:pt x="243572" y="60226"/>
                    <a:pt x="243393" y="60270"/>
                    <a:pt x="243237" y="60315"/>
                  </a:cubicBezTo>
                  <a:cubicBezTo>
                    <a:pt x="221008" y="66932"/>
                    <a:pt x="199741" y="78423"/>
                    <a:pt x="178675" y="91009"/>
                  </a:cubicBezTo>
                  <a:cubicBezTo>
                    <a:pt x="157765" y="103483"/>
                    <a:pt x="137035" y="117008"/>
                    <a:pt x="115991" y="128320"/>
                  </a:cubicBezTo>
                  <a:cubicBezTo>
                    <a:pt x="104698" y="134333"/>
                    <a:pt x="91884" y="140056"/>
                    <a:pt x="78622" y="144036"/>
                  </a:cubicBezTo>
                  <a:cubicBezTo>
                    <a:pt x="65182" y="148082"/>
                    <a:pt x="51295" y="150385"/>
                    <a:pt x="38101" y="149580"/>
                  </a:cubicBezTo>
                  <a:cubicBezTo>
                    <a:pt x="33494" y="149289"/>
                    <a:pt x="28976" y="148775"/>
                    <a:pt x="24593" y="147791"/>
                  </a:cubicBezTo>
                  <a:cubicBezTo>
                    <a:pt x="20076" y="146763"/>
                    <a:pt x="15715" y="145221"/>
                    <a:pt x="11489" y="142940"/>
                  </a:cubicBezTo>
                  <a:cubicBezTo>
                    <a:pt x="9878" y="142046"/>
                    <a:pt x="3863" y="136949"/>
                    <a:pt x="1716" y="134781"/>
                  </a:cubicBezTo>
                  <a:cubicBezTo>
                    <a:pt x="-2600" y="130466"/>
                    <a:pt x="2297" y="127694"/>
                    <a:pt x="4713" y="128834"/>
                  </a:cubicBezTo>
                  <a:cubicBezTo>
                    <a:pt x="5383" y="129147"/>
                    <a:pt x="5898" y="129684"/>
                    <a:pt x="6211" y="130310"/>
                  </a:cubicBezTo>
                  <a:cubicBezTo>
                    <a:pt x="8112" y="132143"/>
                    <a:pt x="13188" y="136435"/>
                    <a:pt x="14575" y="137173"/>
                  </a:cubicBezTo>
                  <a:cubicBezTo>
                    <a:pt x="18265" y="139095"/>
                    <a:pt x="22111" y="140347"/>
                    <a:pt x="26024" y="141174"/>
                  </a:cubicBezTo>
                  <a:cubicBezTo>
                    <a:pt x="30072" y="142024"/>
                    <a:pt x="34232" y="142404"/>
                    <a:pt x="38481" y="142583"/>
                  </a:cubicBezTo>
                  <a:cubicBezTo>
                    <a:pt x="50848" y="143142"/>
                    <a:pt x="63818" y="140727"/>
                    <a:pt x="76386" y="136748"/>
                  </a:cubicBezTo>
                  <a:cubicBezTo>
                    <a:pt x="83475" y="134490"/>
                    <a:pt x="90341" y="131696"/>
                    <a:pt x="96982" y="128655"/>
                  </a:cubicBezTo>
                  <a:cubicBezTo>
                    <a:pt x="96960" y="128275"/>
                    <a:pt x="96759" y="127940"/>
                    <a:pt x="96893" y="127560"/>
                  </a:cubicBezTo>
                  <a:cubicBezTo>
                    <a:pt x="98190" y="122463"/>
                    <a:pt x="99599" y="116427"/>
                    <a:pt x="101634" y="110346"/>
                  </a:cubicBezTo>
                  <a:cubicBezTo>
                    <a:pt x="102282" y="108446"/>
                    <a:pt x="102998" y="106568"/>
                    <a:pt x="103803" y="104713"/>
                  </a:cubicBezTo>
                  <a:cubicBezTo>
                    <a:pt x="104608" y="102835"/>
                    <a:pt x="105503" y="100979"/>
                    <a:pt x="106464" y="99213"/>
                  </a:cubicBezTo>
                  <a:cubicBezTo>
                    <a:pt x="110042" y="92596"/>
                    <a:pt x="114403" y="86784"/>
                    <a:pt x="119323" y="82804"/>
                  </a:cubicBezTo>
                  <a:cubicBezTo>
                    <a:pt x="120598" y="81642"/>
                    <a:pt x="122611" y="81731"/>
                    <a:pt x="123773" y="83028"/>
                  </a:cubicBezTo>
                  <a:cubicBezTo>
                    <a:pt x="124959" y="84325"/>
                    <a:pt x="124847" y="86314"/>
                    <a:pt x="123572" y="87477"/>
                  </a:cubicBezTo>
                  <a:cubicBezTo>
                    <a:pt x="120665" y="90495"/>
                    <a:pt x="118339" y="94452"/>
                    <a:pt x="116192" y="98811"/>
                  </a:cubicBezTo>
                  <a:cubicBezTo>
                    <a:pt x="115052" y="101091"/>
                    <a:pt x="114001" y="103506"/>
                    <a:pt x="112972" y="105965"/>
                  </a:cubicBezTo>
                  <a:cubicBezTo>
                    <a:pt x="112279" y="107574"/>
                    <a:pt x="111585" y="109206"/>
                    <a:pt x="110892" y="110816"/>
                  </a:cubicBezTo>
                  <a:cubicBezTo>
                    <a:pt x="109841" y="113319"/>
                    <a:pt x="108790" y="115801"/>
                    <a:pt x="107784" y="118215"/>
                  </a:cubicBezTo>
                  <a:cubicBezTo>
                    <a:pt x="106845" y="120496"/>
                    <a:pt x="106062" y="122463"/>
                    <a:pt x="105190" y="124564"/>
                  </a:cubicBezTo>
                  <a:cubicBezTo>
                    <a:pt x="107471" y="123402"/>
                    <a:pt x="109931" y="122329"/>
                    <a:pt x="112100" y="121144"/>
                  </a:cubicBezTo>
                  <a:cubicBezTo>
                    <a:pt x="132920" y="109698"/>
                    <a:pt x="153337" y="95882"/>
                    <a:pt x="174113" y="83386"/>
                  </a:cubicBezTo>
                  <a:cubicBezTo>
                    <a:pt x="175969" y="82268"/>
                    <a:pt x="177847" y="81240"/>
                    <a:pt x="179726" y="80144"/>
                  </a:cubicBezTo>
                  <a:cubicBezTo>
                    <a:pt x="179703" y="79652"/>
                    <a:pt x="179524" y="79183"/>
                    <a:pt x="179726" y="78691"/>
                  </a:cubicBezTo>
                  <a:cubicBezTo>
                    <a:pt x="181448" y="73862"/>
                    <a:pt x="183214" y="69212"/>
                    <a:pt x="185227" y="64674"/>
                  </a:cubicBezTo>
                  <a:cubicBezTo>
                    <a:pt x="186591" y="61589"/>
                    <a:pt x="188067" y="58549"/>
                    <a:pt x="189700" y="55598"/>
                  </a:cubicBezTo>
                  <a:cubicBezTo>
                    <a:pt x="191041" y="53139"/>
                    <a:pt x="192517" y="50747"/>
                    <a:pt x="194105" y="48377"/>
                  </a:cubicBezTo>
                  <a:cubicBezTo>
                    <a:pt x="195671" y="46075"/>
                    <a:pt x="197392" y="43839"/>
                    <a:pt x="199159" y="41581"/>
                  </a:cubicBezTo>
                  <a:cubicBezTo>
                    <a:pt x="200658" y="39748"/>
                    <a:pt x="202134" y="37893"/>
                    <a:pt x="203677" y="36082"/>
                  </a:cubicBezTo>
                  <a:cubicBezTo>
                    <a:pt x="205242" y="34271"/>
                    <a:pt x="206830" y="32483"/>
                    <a:pt x="208485" y="30739"/>
                  </a:cubicBezTo>
                  <a:lnTo>
                    <a:pt x="211817" y="27386"/>
                  </a:lnTo>
                  <a:cubicBezTo>
                    <a:pt x="211996" y="27207"/>
                    <a:pt x="212465" y="27073"/>
                    <a:pt x="212935" y="26939"/>
                  </a:cubicBezTo>
                  <a:lnTo>
                    <a:pt x="213002" y="26827"/>
                  </a:lnTo>
                  <a:lnTo>
                    <a:pt x="213114" y="26670"/>
                  </a:lnTo>
                  <a:lnTo>
                    <a:pt x="213002" y="26916"/>
                  </a:lnTo>
                  <a:cubicBezTo>
                    <a:pt x="213583" y="26737"/>
                    <a:pt x="214120" y="26514"/>
                    <a:pt x="213941" y="26134"/>
                  </a:cubicBezTo>
                  <a:cubicBezTo>
                    <a:pt x="213919" y="26067"/>
                    <a:pt x="213897" y="26022"/>
                    <a:pt x="213874" y="26000"/>
                  </a:cubicBezTo>
                  <a:cubicBezTo>
                    <a:pt x="214657" y="25508"/>
                    <a:pt x="215618" y="25351"/>
                    <a:pt x="216558" y="25642"/>
                  </a:cubicBezTo>
                  <a:cubicBezTo>
                    <a:pt x="217967" y="26022"/>
                    <a:pt x="218369" y="26983"/>
                    <a:pt x="218615" y="27542"/>
                  </a:cubicBezTo>
                  <a:cubicBezTo>
                    <a:pt x="219040" y="28414"/>
                    <a:pt x="218951" y="29353"/>
                    <a:pt x="218414" y="30381"/>
                  </a:cubicBezTo>
                  <a:cubicBezTo>
                    <a:pt x="218235" y="30717"/>
                    <a:pt x="217877" y="31119"/>
                    <a:pt x="217340" y="31521"/>
                  </a:cubicBezTo>
                  <a:cubicBezTo>
                    <a:pt x="217184" y="31633"/>
                    <a:pt x="216714" y="31901"/>
                    <a:pt x="216401" y="32058"/>
                  </a:cubicBezTo>
                  <a:lnTo>
                    <a:pt x="213829" y="35322"/>
                  </a:lnTo>
                  <a:lnTo>
                    <a:pt x="205868" y="46544"/>
                  </a:lnTo>
                  <a:cubicBezTo>
                    <a:pt x="203520" y="49875"/>
                    <a:pt x="201485" y="53273"/>
                    <a:pt x="199428" y="56604"/>
                  </a:cubicBezTo>
                  <a:cubicBezTo>
                    <a:pt x="198041" y="58884"/>
                    <a:pt x="196655" y="61165"/>
                    <a:pt x="195313" y="63445"/>
                  </a:cubicBezTo>
                  <a:cubicBezTo>
                    <a:pt x="193233" y="67022"/>
                    <a:pt x="191332" y="70822"/>
                    <a:pt x="189387" y="74533"/>
                  </a:cubicBezTo>
                  <a:cubicBezTo>
                    <a:pt x="206137" y="65189"/>
                    <a:pt x="223199" y="57118"/>
                    <a:pt x="240799" y="52021"/>
                  </a:cubicBezTo>
                  <a:cubicBezTo>
                    <a:pt x="248962" y="49674"/>
                    <a:pt x="257236" y="47997"/>
                    <a:pt x="265645" y="47081"/>
                  </a:cubicBezTo>
                  <a:cubicBezTo>
                    <a:pt x="265667" y="47036"/>
                    <a:pt x="265645" y="46991"/>
                    <a:pt x="265689" y="46947"/>
                  </a:cubicBezTo>
                  <a:cubicBezTo>
                    <a:pt x="265980" y="46499"/>
                    <a:pt x="267389" y="45382"/>
                    <a:pt x="267389" y="45382"/>
                  </a:cubicBezTo>
                  <a:cubicBezTo>
                    <a:pt x="267389" y="45382"/>
                    <a:pt x="267277" y="45449"/>
                    <a:pt x="267232" y="45494"/>
                  </a:cubicBezTo>
                  <a:lnTo>
                    <a:pt x="270028" y="42364"/>
                  </a:lnTo>
                  <a:lnTo>
                    <a:pt x="279085" y="32997"/>
                  </a:lnTo>
                  <a:cubicBezTo>
                    <a:pt x="283445" y="28816"/>
                    <a:pt x="287829" y="24770"/>
                    <a:pt x="292413" y="21059"/>
                  </a:cubicBezTo>
                  <a:cubicBezTo>
                    <a:pt x="295544" y="18533"/>
                    <a:pt x="298787" y="16163"/>
                    <a:pt x="302119" y="13973"/>
                  </a:cubicBezTo>
                  <a:cubicBezTo>
                    <a:pt x="310415" y="8495"/>
                    <a:pt x="319294" y="4002"/>
                    <a:pt x="328843" y="269"/>
                  </a:cubicBezTo>
                  <a:cubicBezTo>
                    <a:pt x="330520" y="-447"/>
                    <a:pt x="332465" y="313"/>
                    <a:pt x="333181" y="1990"/>
                  </a:cubicBezTo>
                  <a:cubicBezTo>
                    <a:pt x="333919" y="3667"/>
                    <a:pt x="333136" y="5612"/>
                    <a:pt x="331481" y="6327"/>
                  </a:cubicBezTo>
                  <a:cubicBezTo>
                    <a:pt x="324459" y="9703"/>
                    <a:pt x="318019" y="13660"/>
                    <a:pt x="311757" y="17907"/>
                  </a:cubicBezTo>
                  <a:cubicBezTo>
                    <a:pt x="307978" y="20478"/>
                    <a:pt x="304310" y="23183"/>
                    <a:pt x="300643" y="25955"/>
                  </a:cubicBezTo>
                  <a:cubicBezTo>
                    <a:pt x="295186" y="30068"/>
                    <a:pt x="289730" y="34271"/>
                    <a:pt x="284430" y="38854"/>
                  </a:cubicBezTo>
                  <a:lnTo>
                    <a:pt x="275931" y="46298"/>
                  </a:lnTo>
                  <a:cubicBezTo>
                    <a:pt x="295678" y="45695"/>
                    <a:pt x="316274" y="49696"/>
                    <a:pt x="338034" y="60337"/>
                  </a:cubicBezTo>
                  <a:cubicBezTo>
                    <a:pt x="342238" y="62394"/>
                    <a:pt x="345906" y="65121"/>
                    <a:pt x="349528" y="67871"/>
                  </a:cubicBezTo>
                  <a:cubicBezTo>
                    <a:pt x="350199" y="67200"/>
                    <a:pt x="350893" y="66172"/>
                    <a:pt x="351027" y="66083"/>
                  </a:cubicBezTo>
                  <a:cubicBezTo>
                    <a:pt x="353017" y="64518"/>
                    <a:pt x="355030" y="63020"/>
                    <a:pt x="357109" y="61612"/>
                  </a:cubicBezTo>
                  <a:cubicBezTo>
                    <a:pt x="359189" y="60181"/>
                    <a:pt x="361314" y="58840"/>
                    <a:pt x="363460" y="57543"/>
                  </a:cubicBezTo>
                  <a:cubicBezTo>
                    <a:pt x="368358" y="54659"/>
                    <a:pt x="373323" y="51932"/>
                    <a:pt x="378399" y="49562"/>
                  </a:cubicBezTo>
                  <a:cubicBezTo>
                    <a:pt x="381821" y="47953"/>
                    <a:pt x="385287" y="46477"/>
                    <a:pt x="388798" y="45158"/>
                  </a:cubicBezTo>
                  <a:cubicBezTo>
                    <a:pt x="397609" y="41827"/>
                    <a:pt x="406599" y="39256"/>
                    <a:pt x="415611" y="36887"/>
                  </a:cubicBezTo>
                  <a:cubicBezTo>
                    <a:pt x="417355" y="36328"/>
                    <a:pt x="419189" y="37311"/>
                    <a:pt x="419726" y="3903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35"/>
            <p:cNvSpPr/>
            <p:nvPr/>
          </p:nvSpPr>
          <p:spPr>
            <a:xfrm>
              <a:off x="5864611" y="3968256"/>
              <a:ext cx="167721" cy="80493"/>
            </a:xfrm>
            <a:custGeom>
              <a:rect b="b" l="l" r="r" t="t"/>
              <a:pathLst>
                <a:path extrusionOk="0" h="160986" w="335442">
                  <a:moveTo>
                    <a:pt x="334597" y="80078"/>
                  </a:moveTo>
                  <a:cubicBezTo>
                    <a:pt x="335000" y="80122"/>
                    <a:pt x="335670" y="80882"/>
                    <a:pt x="334463" y="80704"/>
                  </a:cubicBezTo>
                  <a:cubicBezTo>
                    <a:pt x="318115" y="78289"/>
                    <a:pt x="285510" y="72879"/>
                    <a:pt x="270191" y="67849"/>
                  </a:cubicBezTo>
                  <a:cubicBezTo>
                    <a:pt x="250020" y="61232"/>
                    <a:pt x="234343" y="49339"/>
                    <a:pt x="225219" y="33690"/>
                  </a:cubicBezTo>
                  <a:cubicBezTo>
                    <a:pt x="221351" y="27073"/>
                    <a:pt x="219472" y="19830"/>
                    <a:pt x="215626" y="13213"/>
                  </a:cubicBezTo>
                  <a:cubicBezTo>
                    <a:pt x="213591" y="9658"/>
                    <a:pt x="210773" y="6283"/>
                    <a:pt x="207128" y="3645"/>
                  </a:cubicBezTo>
                  <a:cubicBezTo>
                    <a:pt x="206457" y="3131"/>
                    <a:pt x="202074" y="1409"/>
                    <a:pt x="201917" y="806"/>
                  </a:cubicBezTo>
                  <a:cubicBezTo>
                    <a:pt x="201783" y="359"/>
                    <a:pt x="214798" y="-21"/>
                    <a:pt x="215223" y="1"/>
                  </a:cubicBezTo>
                  <a:cubicBezTo>
                    <a:pt x="230005" y="314"/>
                    <a:pt x="244384" y="3175"/>
                    <a:pt x="257914" y="7445"/>
                  </a:cubicBezTo>
                  <a:cubicBezTo>
                    <a:pt x="295082" y="19204"/>
                    <a:pt x="336923" y="40285"/>
                    <a:pt x="335402" y="76076"/>
                  </a:cubicBezTo>
                  <a:lnTo>
                    <a:pt x="334597" y="80078"/>
                  </a:lnTo>
                  <a:close/>
                  <a:moveTo>
                    <a:pt x="292801" y="88081"/>
                  </a:moveTo>
                  <a:cubicBezTo>
                    <a:pt x="276118" y="88930"/>
                    <a:pt x="242752" y="91255"/>
                    <a:pt x="226628" y="94855"/>
                  </a:cubicBezTo>
                  <a:cubicBezTo>
                    <a:pt x="205361" y="99616"/>
                    <a:pt x="187538" y="110190"/>
                    <a:pt x="175484" y="125235"/>
                  </a:cubicBezTo>
                  <a:cubicBezTo>
                    <a:pt x="170385" y="131584"/>
                    <a:pt x="167120" y="138760"/>
                    <a:pt x="162066" y="145132"/>
                  </a:cubicBezTo>
                  <a:cubicBezTo>
                    <a:pt x="159360" y="148530"/>
                    <a:pt x="155916" y="151704"/>
                    <a:pt x="151802" y="154029"/>
                  </a:cubicBezTo>
                  <a:cubicBezTo>
                    <a:pt x="151019" y="154476"/>
                    <a:pt x="146367" y="155817"/>
                    <a:pt x="146077" y="156399"/>
                  </a:cubicBezTo>
                  <a:cubicBezTo>
                    <a:pt x="145875" y="156846"/>
                    <a:pt x="158689" y="158500"/>
                    <a:pt x="159114" y="158545"/>
                  </a:cubicBezTo>
                  <a:cubicBezTo>
                    <a:pt x="173829" y="159640"/>
                    <a:pt x="188633" y="158142"/>
                    <a:pt x="202856" y="155124"/>
                  </a:cubicBezTo>
                  <a:cubicBezTo>
                    <a:pt x="241925" y="146786"/>
                    <a:pt x="287456" y="129461"/>
                    <a:pt x="292823" y="92887"/>
                  </a:cubicBezTo>
                  <a:lnTo>
                    <a:pt x="292801" y="88729"/>
                  </a:lnTo>
                  <a:cubicBezTo>
                    <a:pt x="293203" y="88707"/>
                    <a:pt x="294008" y="88014"/>
                    <a:pt x="292801" y="88081"/>
                  </a:cubicBezTo>
                  <a:close/>
                  <a:moveTo>
                    <a:pt x="122260" y="88394"/>
                  </a:moveTo>
                  <a:cubicBezTo>
                    <a:pt x="107523" y="90853"/>
                    <a:pt x="78138" y="96308"/>
                    <a:pt x="64228" y="101002"/>
                  </a:cubicBezTo>
                  <a:cubicBezTo>
                    <a:pt x="45890" y="107172"/>
                    <a:pt x="31309" y="117836"/>
                    <a:pt x="22387" y="131584"/>
                  </a:cubicBezTo>
                  <a:cubicBezTo>
                    <a:pt x="18630" y="137397"/>
                    <a:pt x="16595" y="143723"/>
                    <a:pt x="12860" y="149513"/>
                  </a:cubicBezTo>
                  <a:cubicBezTo>
                    <a:pt x="10870" y="152643"/>
                    <a:pt x="8186" y="155639"/>
                    <a:pt x="4809" y="158008"/>
                  </a:cubicBezTo>
                  <a:cubicBezTo>
                    <a:pt x="4183" y="158455"/>
                    <a:pt x="202" y="160043"/>
                    <a:pt x="1" y="160579"/>
                  </a:cubicBezTo>
                  <a:cubicBezTo>
                    <a:pt x="-133" y="160959"/>
                    <a:pt x="11473" y="161004"/>
                    <a:pt x="11854" y="160982"/>
                  </a:cubicBezTo>
                  <a:cubicBezTo>
                    <a:pt x="25093" y="160356"/>
                    <a:pt x="38063" y="157539"/>
                    <a:pt x="50363" y="153537"/>
                  </a:cubicBezTo>
                  <a:cubicBezTo>
                    <a:pt x="84109" y="142516"/>
                    <a:pt x="122506" y="123313"/>
                    <a:pt x="122864" y="92373"/>
                  </a:cubicBezTo>
                  <a:lnTo>
                    <a:pt x="122349" y="88930"/>
                  </a:lnTo>
                  <a:cubicBezTo>
                    <a:pt x="122707" y="88886"/>
                    <a:pt x="123356" y="88215"/>
                    <a:pt x="122260" y="88394"/>
                  </a:cubicBezTo>
                  <a:close/>
                  <a:moveTo>
                    <a:pt x="205048" y="83587"/>
                  </a:moveTo>
                  <a:lnTo>
                    <a:pt x="204757" y="79183"/>
                  </a:lnTo>
                  <a:cubicBezTo>
                    <a:pt x="196572" y="40710"/>
                    <a:pt x="149789" y="23854"/>
                    <a:pt x="110094" y="16343"/>
                  </a:cubicBezTo>
                  <a:cubicBezTo>
                    <a:pt x="95670" y="13593"/>
                    <a:pt x="80776" y="12498"/>
                    <a:pt x="66151" y="14152"/>
                  </a:cubicBezTo>
                  <a:cubicBezTo>
                    <a:pt x="65726" y="14197"/>
                    <a:pt x="53069" y="16365"/>
                    <a:pt x="53292" y="16812"/>
                  </a:cubicBezTo>
                  <a:cubicBezTo>
                    <a:pt x="53628" y="17438"/>
                    <a:pt x="58391" y="18712"/>
                    <a:pt x="59196" y="19137"/>
                  </a:cubicBezTo>
                  <a:cubicBezTo>
                    <a:pt x="63467" y="21462"/>
                    <a:pt x="67157" y="24726"/>
                    <a:pt x="70132" y="28236"/>
                  </a:cubicBezTo>
                  <a:cubicBezTo>
                    <a:pt x="75678" y="34786"/>
                    <a:pt x="79502" y="42275"/>
                    <a:pt x="85070" y="48825"/>
                  </a:cubicBezTo>
                  <a:cubicBezTo>
                    <a:pt x="98264" y="64339"/>
                    <a:pt x="116870" y="74914"/>
                    <a:pt x="138473" y="79250"/>
                  </a:cubicBezTo>
                  <a:cubicBezTo>
                    <a:pt x="154888" y="82537"/>
                    <a:pt x="188365" y="83923"/>
                    <a:pt x="205093" y="84280"/>
                  </a:cubicBezTo>
                  <a:cubicBezTo>
                    <a:pt x="206323" y="84280"/>
                    <a:pt x="205450" y="83587"/>
                    <a:pt x="205048" y="835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35"/>
            <p:cNvSpPr/>
            <p:nvPr/>
          </p:nvSpPr>
          <p:spPr>
            <a:xfrm>
              <a:off x="5803454" y="3981839"/>
              <a:ext cx="361274" cy="54444"/>
            </a:xfrm>
            <a:custGeom>
              <a:rect b="b" l="l" r="r" t="t"/>
              <a:pathLst>
                <a:path extrusionOk="0" h="108889" w="722547">
                  <a:moveTo>
                    <a:pt x="722539" y="52530"/>
                  </a:moveTo>
                  <a:cubicBezTo>
                    <a:pt x="722673" y="54341"/>
                    <a:pt x="721309" y="55928"/>
                    <a:pt x="719475" y="56040"/>
                  </a:cubicBezTo>
                  <a:cubicBezTo>
                    <a:pt x="674369" y="59304"/>
                    <a:pt x="584358" y="61830"/>
                    <a:pt x="488532" y="63350"/>
                  </a:cubicBezTo>
                  <a:cubicBezTo>
                    <a:pt x="460757" y="63798"/>
                    <a:pt x="432691" y="64133"/>
                    <a:pt x="404894" y="64423"/>
                  </a:cubicBezTo>
                  <a:cubicBezTo>
                    <a:pt x="404715" y="64580"/>
                    <a:pt x="404782" y="64647"/>
                    <a:pt x="404581" y="64803"/>
                  </a:cubicBezTo>
                  <a:cubicBezTo>
                    <a:pt x="402322" y="66458"/>
                    <a:pt x="394764" y="70459"/>
                    <a:pt x="392908" y="71644"/>
                  </a:cubicBezTo>
                  <a:lnTo>
                    <a:pt x="376829" y="81481"/>
                  </a:lnTo>
                  <a:cubicBezTo>
                    <a:pt x="372937" y="83783"/>
                    <a:pt x="369069" y="86108"/>
                    <a:pt x="365155" y="88344"/>
                  </a:cubicBezTo>
                  <a:cubicBezTo>
                    <a:pt x="362539" y="89841"/>
                    <a:pt x="359900" y="91295"/>
                    <a:pt x="357261" y="92725"/>
                  </a:cubicBezTo>
                  <a:cubicBezTo>
                    <a:pt x="347332" y="98113"/>
                    <a:pt x="337291" y="103232"/>
                    <a:pt x="327250" y="108463"/>
                  </a:cubicBezTo>
                  <a:cubicBezTo>
                    <a:pt x="325684" y="109358"/>
                    <a:pt x="323672" y="108799"/>
                    <a:pt x="322777" y="107211"/>
                  </a:cubicBezTo>
                  <a:cubicBezTo>
                    <a:pt x="321883" y="105624"/>
                    <a:pt x="322442" y="103612"/>
                    <a:pt x="324029" y="102718"/>
                  </a:cubicBezTo>
                  <a:cubicBezTo>
                    <a:pt x="333690" y="96861"/>
                    <a:pt x="343239" y="90892"/>
                    <a:pt x="352922" y="85124"/>
                  </a:cubicBezTo>
                  <a:cubicBezTo>
                    <a:pt x="355517" y="83582"/>
                    <a:pt x="358111" y="82062"/>
                    <a:pt x="360727" y="80586"/>
                  </a:cubicBezTo>
                  <a:cubicBezTo>
                    <a:pt x="364663" y="78351"/>
                    <a:pt x="368644" y="76227"/>
                    <a:pt x="372602" y="74059"/>
                  </a:cubicBezTo>
                  <a:lnTo>
                    <a:pt x="389151" y="65251"/>
                  </a:lnTo>
                  <a:cubicBezTo>
                    <a:pt x="389441" y="65094"/>
                    <a:pt x="390045" y="64803"/>
                    <a:pt x="390582" y="64535"/>
                  </a:cubicBezTo>
                  <a:cubicBezTo>
                    <a:pt x="376963" y="64647"/>
                    <a:pt x="363165" y="64803"/>
                    <a:pt x="349993" y="64893"/>
                  </a:cubicBezTo>
                  <a:cubicBezTo>
                    <a:pt x="311752" y="65139"/>
                    <a:pt x="275904" y="65251"/>
                    <a:pt x="244976" y="65273"/>
                  </a:cubicBezTo>
                  <a:cubicBezTo>
                    <a:pt x="244730" y="65564"/>
                    <a:pt x="244641" y="65944"/>
                    <a:pt x="244283" y="66122"/>
                  </a:cubicBezTo>
                  <a:lnTo>
                    <a:pt x="217089" y="82442"/>
                  </a:lnTo>
                  <a:cubicBezTo>
                    <a:pt x="212952" y="84811"/>
                    <a:pt x="208837" y="87203"/>
                    <a:pt x="204588" y="89439"/>
                  </a:cubicBezTo>
                  <a:cubicBezTo>
                    <a:pt x="200384" y="91675"/>
                    <a:pt x="196090" y="93776"/>
                    <a:pt x="191752" y="95810"/>
                  </a:cubicBezTo>
                  <a:cubicBezTo>
                    <a:pt x="183187" y="99812"/>
                    <a:pt x="174376" y="103456"/>
                    <a:pt x="165364" y="107033"/>
                  </a:cubicBezTo>
                  <a:cubicBezTo>
                    <a:pt x="163686" y="107748"/>
                    <a:pt x="161741" y="106988"/>
                    <a:pt x="161025" y="105311"/>
                  </a:cubicBezTo>
                  <a:cubicBezTo>
                    <a:pt x="160287" y="103657"/>
                    <a:pt x="161048" y="101712"/>
                    <a:pt x="162725" y="100974"/>
                  </a:cubicBezTo>
                  <a:cubicBezTo>
                    <a:pt x="167868" y="98493"/>
                    <a:pt x="172900" y="95922"/>
                    <a:pt x="177909" y="93374"/>
                  </a:cubicBezTo>
                  <a:cubicBezTo>
                    <a:pt x="185021" y="89752"/>
                    <a:pt x="191976" y="85996"/>
                    <a:pt x="198931" y="82330"/>
                  </a:cubicBezTo>
                  <a:cubicBezTo>
                    <a:pt x="203627" y="79871"/>
                    <a:pt x="208345" y="77524"/>
                    <a:pt x="212997" y="75020"/>
                  </a:cubicBezTo>
                  <a:lnTo>
                    <a:pt x="232073" y="65273"/>
                  </a:lnTo>
                  <a:cubicBezTo>
                    <a:pt x="179564" y="65273"/>
                    <a:pt x="144208" y="65072"/>
                    <a:pt x="142039" y="64982"/>
                  </a:cubicBezTo>
                  <a:cubicBezTo>
                    <a:pt x="139982" y="64915"/>
                    <a:pt x="51625" y="62814"/>
                    <a:pt x="16873" y="61137"/>
                  </a:cubicBezTo>
                  <a:cubicBezTo>
                    <a:pt x="10768" y="60847"/>
                    <a:pt x="6273" y="60578"/>
                    <a:pt x="4148" y="60310"/>
                  </a:cubicBezTo>
                  <a:cubicBezTo>
                    <a:pt x="1778" y="60042"/>
                    <a:pt x="705" y="58924"/>
                    <a:pt x="548" y="58678"/>
                  </a:cubicBezTo>
                  <a:cubicBezTo>
                    <a:pt x="-436" y="57225"/>
                    <a:pt x="-56" y="55258"/>
                    <a:pt x="1375" y="54296"/>
                  </a:cubicBezTo>
                  <a:cubicBezTo>
                    <a:pt x="2270" y="53693"/>
                    <a:pt x="3366" y="53603"/>
                    <a:pt x="4283" y="53961"/>
                  </a:cubicBezTo>
                  <a:cubicBezTo>
                    <a:pt x="4439" y="53983"/>
                    <a:pt x="4663" y="54006"/>
                    <a:pt x="4864" y="54028"/>
                  </a:cubicBezTo>
                  <a:cubicBezTo>
                    <a:pt x="6921" y="54252"/>
                    <a:pt x="11238" y="54475"/>
                    <a:pt x="17141" y="54699"/>
                  </a:cubicBezTo>
                  <a:cubicBezTo>
                    <a:pt x="51916" y="56040"/>
                    <a:pt x="140205" y="57337"/>
                    <a:pt x="142263" y="57381"/>
                  </a:cubicBezTo>
                  <a:cubicBezTo>
                    <a:pt x="145147" y="57471"/>
                    <a:pt x="205729" y="57158"/>
                    <a:pt x="287600" y="56532"/>
                  </a:cubicBezTo>
                  <a:cubicBezTo>
                    <a:pt x="295561" y="56465"/>
                    <a:pt x="304171" y="56398"/>
                    <a:pt x="312490" y="56331"/>
                  </a:cubicBezTo>
                  <a:cubicBezTo>
                    <a:pt x="309337" y="55146"/>
                    <a:pt x="306050" y="53961"/>
                    <a:pt x="303098" y="52754"/>
                  </a:cubicBezTo>
                  <a:cubicBezTo>
                    <a:pt x="296635" y="50116"/>
                    <a:pt x="290619" y="47456"/>
                    <a:pt x="284894" y="44773"/>
                  </a:cubicBezTo>
                  <a:cubicBezTo>
                    <a:pt x="280824" y="42873"/>
                    <a:pt x="276888" y="40950"/>
                    <a:pt x="273064" y="39028"/>
                  </a:cubicBezTo>
                  <a:cubicBezTo>
                    <a:pt x="267093" y="36055"/>
                    <a:pt x="261346" y="33081"/>
                    <a:pt x="255531" y="30242"/>
                  </a:cubicBezTo>
                  <a:cubicBezTo>
                    <a:pt x="247011" y="26084"/>
                    <a:pt x="238379" y="22127"/>
                    <a:pt x="228808" y="18684"/>
                  </a:cubicBezTo>
                  <a:cubicBezTo>
                    <a:pt x="227086" y="18126"/>
                    <a:pt x="226146" y="16248"/>
                    <a:pt x="226705" y="14526"/>
                  </a:cubicBezTo>
                  <a:cubicBezTo>
                    <a:pt x="227265" y="12805"/>
                    <a:pt x="229143" y="11866"/>
                    <a:pt x="230865" y="12425"/>
                  </a:cubicBezTo>
                  <a:cubicBezTo>
                    <a:pt x="238782" y="14772"/>
                    <a:pt x="246139" y="17433"/>
                    <a:pt x="253295" y="20383"/>
                  </a:cubicBezTo>
                  <a:cubicBezTo>
                    <a:pt x="260272" y="23245"/>
                    <a:pt x="267071" y="26330"/>
                    <a:pt x="274003" y="29639"/>
                  </a:cubicBezTo>
                  <a:cubicBezTo>
                    <a:pt x="278409" y="31740"/>
                    <a:pt x="282881" y="33908"/>
                    <a:pt x="287466" y="36189"/>
                  </a:cubicBezTo>
                  <a:cubicBezTo>
                    <a:pt x="295293" y="40011"/>
                    <a:pt x="303523" y="44058"/>
                    <a:pt x="312714" y="48082"/>
                  </a:cubicBezTo>
                  <a:cubicBezTo>
                    <a:pt x="318796" y="50764"/>
                    <a:pt x="325438" y="53469"/>
                    <a:pt x="332460" y="56152"/>
                  </a:cubicBezTo>
                  <a:cubicBezTo>
                    <a:pt x="349389" y="56018"/>
                    <a:pt x="366788" y="55861"/>
                    <a:pt x="384544" y="55727"/>
                  </a:cubicBezTo>
                  <a:cubicBezTo>
                    <a:pt x="408047" y="55526"/>
                    <a:pt x="432043" y="55325"/>
                    <a:pt x="455971" y="55101"/>
                  </a:cubicBezTo>
                  <a:cubicBezTo>
                    <a:pt x="449173" y="48551"/>
                    <a:pt x="441681" y="42269"/>
                    <a:pt x="433183" y="36479"/>
                  </a:cubicBezTo>
                  <a:cubicBezTo>
                    <a:pt x="429941" y="34266"/>
                    <a:pt x="426631" y="32075"/>
                    <a:pt x="423232" y="29907"/>
                  </a:cubicBezTo>
                  <a:cubicBezTo>
                    <a:pt x="419900" y="27783"/>
                    <a:pt x="416523" y="25682"/>
                    <a:pt x="413101" y="23603"/>
                  </a:cubicBezTo>
                  <a:cubicBezTo>
                    <a:pt x="402926" y="17433"/>
                    <a:pt x="392304" y="11553"/>
                    <a:pt x="381480" y="6300"/>
                  </a:cubicBezTo>
                  <a:cubicBezTo>
                    <a:pt x="379825" y="5540"/>
                    <a:pt x="379087" y="3595"/>
                    <a:pt x="379825" y="1940"/>
                  </a:cubicBezTo>
                  <a:cubicBezTo>
                    <a:pt x="380563" y="286"/>
                    <a:pt x="382531" y="-452"/>
                    <a:pt x="384186" y="286"/>
                  </a:cubicBezTo>
                  <a:cubicBezTo>
                    <a:pt x="393646" y="4198"/>
                    <a:pt x="403060" y="8401"/>
                    <a:pt x="412050" y="13140"/>
                  </a:cubicBezTo>
                  <a:cubicBezTo>
                    <a:pt x="418178" y="16360"/>
                    <a:pt x="424149" y="19802"/>
                    <a:pt x="429784" y="23513"/>
                  </a:cubicBezTo>
                  <a:cubicBezTo>
                    <a:pt x="437164" y="28387"/>
                    <a:pt x="444007" y="33685"/>
                    <a:pt x="450269" y="39207"/>
                  </a:cubicBezTo>
                  <a:cubicBezTo>
                    <a:pt x="455949" y="44237"/>
                    <a:pt x="460936" y="49557"/>
                    <a:pt x="465431" y="55034"/>
                  </a:cubicBezTo>
                  <a:cubicBezTo>
                    <a:pt x="492848" y="54766"/>
                    <a:pt x="520042" y="54475"/>
                    <a:pt x="546117" y="54118"/>
                  </a:cubicBezTo>
                  <a:cubicBezTo>
                    <a:pt x="619020" y="53112"/>
                    <a:pt x="683202" y="51726"/>
                    <a:pt x="719028" y="49468"/>
                  </a:cubicBezTo>
                  <a:cubicBezTo>
                    <a:pt x="720862" y="49334"/>
                    <a:pt x="722427" y="50720"/>
                    <a:pt x="722539" y="5253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35"/>
            <p:cNvSpPr/>
            <p:nvPr/>
          </p:nvSpPr>
          <p:spPr>
            <a:xfrm>
              <a:off x="5704644" y="3953140"/>
              <a:ext cx="107856" cy="70776"/>
            </a:xfrm>
            <a:custGeom>
              <a:rect b="b" l="l" r="r" t="t"/>
              <a:pathLst>
                <a:path extrusionOk="0" h="141552" w="215712">
                  <a:moveTo>
                    <a:pt x="207470" y="119118"/>
                  </a:moveTo>
                  <a:cubicBezTo>
                    <a:pt x="206039" y="119989"/>
                    <a:pt x="112025" y="156004"/>
                    <a:pt x="34000" y="134967"/>
                  </a:cubicBezTo>
                  <a:cubicBezTo>
                    <a:pt x="21029" y="131458"/>
                    <a:pt x="-931" y="125869"/>
                    <a:pt x="31" y="113953"/>
                  </a:cubicBezTo>
                  <a:cubicBezTo>
                    <a:pt x="1015" y="102016"/>
                    <a:pt x="26329" y="102396"/>
                    <a:pt x="31585" y="92381"/>
                  </a:cubicBezTo>
                  <a:cubicBezTo>
                    <a:pt x="34224" y="87351"/>
                    <a:pt x="29617" y="80197"/>
                    <a:pt x="27828" y="75368"/>
                  </a:cubicBezTo>
                  <a:cubicBezTo>
                    <a:pt x="24921" y="67454"/>
                    <a:pt x="24048" y="59161"/>
                    <a:pt x="28946" y="51537"/>
                  </a:cubicBezTo>
                  <a:cubicBezTo>
                    <a:pt x="38003" y="37454"/>
                    <a:pt x="58398" y="44585"/>
                    <a:pt x="72397" y="36783"/>
                  </a:cubicBezTo>
                  <a:cubicBezTo>
                    <a:pt x="84272" y="30143"/>
                    <a:pt x="78301" y="16216"/>
                    <a:pt x="90087" y="8503"/>
                  </a:cubicBezTo>
                  <a:cubicBezTo>
                    <a:pt x="98920" y="2736"/>
                    <a:pt x="111264" y="1551"/>
                    <a:pt x="122110" y="5128"/>
                  </a:cubicBezTo>
                  <a:cubicBezTo>
                    <a:pt x="126695" y="6648"/>
                    <a:pt x="133605" y="11253"/>
                    <a:pt x="139039" y="10650"/>
                  </a:cubicBezTo>
                  <a:cubicBezTo>
                    <a:pt x="143221" y="10202"/>
                    <a:pt x="146777" y="6134"/>
                    <a:pt x="149952" y="4412"/>
                  </a:cubicBezTo>
                  <a:cubicBezTo>
                    <a:pt x="156907" y="657"/>
                    <a:pt x="165562" y="-595"/>
                    <a:pt x="174283" y="254"/>
                  </a:cubicBezTo>
                  <a:cubicBezTo>
                    <a:pt x="183251" y="1149"/>
                    <a:pt x="188797" y="4591"/>
                    <a:pt x="194902" y="8839"/>
                  </a:cubicBezTo>
                  <a:cubicBezTo>
                    <a:pt x="199911" y="12326"/>
                    <a:pt x="205256" y="15322"/>
                    <a:pt x="208253" y="19882"/>
                  </a:cubicBezTo>
                  <a:cubicBezTo>
                    <a:pt x="218406" y="35307"/>
                    <a:pt x="209304" y="54891"/>
                    <a:pt x="211048" y="71188"/>
                  </a:cubicBezTo>
                  <a:cubicBezTo>
                    <a:pt x="212770" y="87351"/>
                    <a:pt x="222453" y="109907"/>
                    <a:pt x="207470" y="119118"/>
                  </a:cubicBezTo>
                  <a:lnTo>
                    <a:pt x="207470" y="11911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35"/>
            <p:cNvSpPr/>
            <p:nvPr/>
          </p:nvSpPr>
          <p:spPr>
            <a:xfrm>
              <a:off x="5736298" y="3936518"/>
              <a:ext cx="105739" cy="120510"/>
            </a:xfrm>
            <a:custGeom>
              <a:rect b="b" l="l" r="r" t="t"/>
              <a:pathLst>
                <a:path extrusionOk="0" h="241020" w="211478">
                  <a:moveTo>
                    <a:pt x="210514" y="24310"/>
                  </a:moveTo>
                  <a:cubicBezTo>
                    <a:pt x="202218" y="45145"/>
                    <a:pt x="142463" y="31218"/>
                    <a:pt x="152147" y="9958"/>
                  </a:cubicBezTo>
                  <a:lnTo>
                    <a:pt x="154204" y="5800"/>
                  </a:lnTo>
                  <a:cubicBezTo>
                    <a:pt x="154226" y="5844"/>
                    <a:pt x="157268" y="3206"/>
                    <a:pt x="157536" y="3072"/>
                  </a:cubicBezTo>
                  <a:cubicBezTo>
                    <a:pt x="160891" y="1440"/>
                    <a:pt x="165050" y="613"/>
                    <a:pt x="168785" y="188"/>
                  </a:cubicBezTo>
                  <a:cubicBezTo>
                    <a:pt x="181800" y="-1309"/>
                    <a:pt x="217805" y="6068"/>
                    <a:pt x="210514" y="24310"/>
                  </a:cubicBezTo>
                  <a:close/>
                  <a:moveTo>
                    <a:pt x="23134" y="210977"/>
                  </a:moveTo>
                  <a:cubicBezTo>
                    <a:pt x="18997" y="211558"/>
                    <a:pt x="14748" y="212407"/>
                    <a:pt x="10924" y="213972"/>
                  </a:cubicBezTo>
                  <a:cubicBezTo>
                    <a:pt x="9090" y="214710"/>
                    <a:pt x="5378" y="219092"/>
                    <a:pt x="6541" y="217616"/>
                  </a:cubicBezTo>
                  <a:cubicBezTo>
                    <a:pt x="-7727" y="230359"/>
                    <a:pt x="4618" y="237647"/>
                    <a:pt x="12691" y="239815"/>
                  </a:cubicBezTo>
                  <a:cubicBezTo>
                    <a:pt x="25863" y="243370"/>
                    <a:pt x="48785" y="239301"/>
                    <a:pt x="51110" y="224412"/>
                  </a:cubicBezTo>
                  <a:cubicBezTo>
                    <a:pt x="53436" y="209635"/>
                    <a:pt x="34360" y="209367"/>
                    <a:pt x="23134" y="21097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35"/>
            <p:cNvSpPr/>
            <p:nvPr/>
          </p:nvSpPr>
          <p:spPr>
            <a:xfrm>
              <a:off x="5722764" y="3948084"/>
              <a:ext cx="197725" cy="104489"/>
            </a:xfrm>
            <a:custGeom>
              <a:rect b="b" l="l" r="r" t="t"/>
              <a:pathLst>
                <a:path extrusionOk="0" h="208979" w="395450">
                  <a:moveTo>
                    <a:pt x="11312" y="112084"/>
                  </a:moveTo>
                  <a:lnTo>
                    <a:pt x="11334" y="112106"/>
                  </a:lnTo>
                  <a:cubicBezTo>
                    <a:pt x="11111" y="112330"/>
                    <a:pt x="10820" y="112621"/>
                    <a:pt x="10775" y="112442"/>
                  </a:cubicBezTo>
                  <a:cubicBezTo>
                    <a:pt x="10954" y="112352"/>
                    <a:pt x="11155" y="112218"/>
                    <a:pt x="11312" y="112084"/>
                  </a:cubicBezTo>
                  <a:close/>
                  <a:moveTo>
                    <a:pt x="10753" y="112375"/>
                  </a:moveTo>
                  <a:cubicBezTo>
                    <a:pt x="10753" y="112084"/>
                    <a:pt x="10976" y="112017"/>
                    <a:pt x="11312" y="112084"/>
                  </a:cubicBezTo>
                  <a:cubicBezTo>
                    <a:pt x="11401" y="112017"/>
                    <a:pt x="11491" y="111950"/>
                    <a:pt x="11558" y="111883"/>
                  </a:cubicBezTo>
                  <a:cubicBezTo>
                    <a:pt x="11513" y="111928"/>
                    <a:pt x="11424" y="112017"/>
                    <a:pt x="11334" y="112106"/>
                  </a:cubicBezTo>
                  <a:cubicBezTo>
                    <a:pt x="12117" y="112263"/>
                    <a:pt x="13459" y="113001"/>
                    <a:pt x="14398" y="113358"/>
                  </a:cubicBezTo>
                  <a:cubicBezTo>
                    <a:pt x="17238" y="114409"/>
                    <a:pt x="20212" y="115840"/>
                    <a:pt x="21330" y="116242"/>
                  </a:cubicBezTo>
                  <a:cubicBezTo>
                    <a:pt x="25736" y="117785"/>
                    <a:pt x="29717" y="118165"/>
                    <a:pt x="33362" y="117651"/>
                  </a:cubicBezTo>
                  <a:cubicBezTo>
                    <a:pt x="37409" y="117069"/>
                    <a:pt x="41077" y="115303"/>
                    <a:pt x="44566" y="112509"/>
                  </a:cubicBezTo>
                  <a:cubicBezTo>
                    <a:pt x="47137" y="110452"/>
                    <a:pt x="48524" y="108172"/>
                    <a:pt x="49396" y="105802"/>
                  </a:cubicBezTo>
                  <a:cubicBezTo>
                    <a:pt x="50179" y="103678"/>
                    <a:pt x="50447" y="101443"/>
                    <a:pt x="50715" y="99207"/>
                  </a:cubicBezTo>
                  <a:cubicBezTo>
                    <a:pt x="50984" y="97084"/>
                    <a:pt x="51163" y="94893"/>
                    <a:pt x="52616" y="92948"/>
                  </a:cubicBezTo>
                  <a:cubicBezTo>
                    <a:pt x="53399" y="91897"/>
                    <a:pt x="54517" y="91137"/>
                    <a:pt x="55770" y="90466"/>
                  </a:cubicBezTo>
                  <a:cubicBezTo>
                    <a:pt x="59392" y="88522"/>
                    <a:pt x="64089" y="87538"/>
                    <a:pt x="68360" y="86062"/>
                  </a:cubicBezTo>
                  <a:cubicBezTo>
                    <a:pt x="72072" y="84788"/>
                    <a:pt x="75494" y="83179"/>
                    <a:pt x="78088" y="80831"/>
                  </a:cubicBezTo>
                  <a:cubicBezTo>
                    <a:pt x="79676" y="79423"/>
                    <a:pt x="80771" y="77903"/>
                    <a:pt x="81599" y="76293"/>
                  </a:cubicBezTo>
                  <a:cubicBezTo>
                    <a:pt x="82829" y="73901"/>
                    <a:pt x="83343" y="71353"/>
                    <a:pt x="83835" y="68804"/>
                  </a:cubicBezTo>
                  <a:cubicBezTo>
                    <a:pt x="84282" y="66658"/>
                    <a:pt x="84551" y="64445"/>
                    <a:pt x="86653" y="62813"/>
                  </a:cubicBezTo>
                  <a:cubicBezTo>
                    <a:pt x="89336" y="60689"/>
                    <a:pt x="93071" y="60086"/>
                    <a:pt x="96918" y="59616"/>
                  </a:cubicBezTo>
                  <a:cubicBezTo>
                    <a:pt x="101547" y="59035"/>
                    <a:pt x="106399" y="58722"/>
                    <a:pt x="110581" y="57537"/>
                  </a:cubicBezTo>
                  <a:cubicBezTo>
                    <a:pt x="113332" y="56777"/>
                    <a:pt x="115814" y="55659"/>
                    <a:pt x="117916" y="54005"/>
                  </a:cubicBezTo>
                  <a:cubicBezTo>
                    <a:pt x="120019" y="52351"/>
                    <a:pt x="121114" y="50540"/>
                    <a:pt x="121651" y="48595"/>
                  </a:cubicBezTo>
                  <a:cubicBezTo>
                    <a:pt x="122121" y="46963"/>
                    <a:pt x="122165" y="45242"/>
                    <a:pt x="122121" y="43520"/>
                  </a:cubicBezTo>
                  <a:cubicBezTo>
                    <a:pt x="122076" y="42134"/>
                    <a:pt x="121785" y="40726"/>
                    <a:pt x="122411" y="39452"/>
                  </a:cubicBezTo>
                  <a:cubicBezTo>
                    <a:pt x="123149" y="37954"/>
                    <a:pt x="124737" y="36814"/>
                    <a:pt x="126549" y="35741"/>
                  </a:cubicBezTo>
                  <a:cubicBezTo>
                    <a:pt x="129702" y="33885"/>
                    <a:pt x="133571" y="32387"/>
                    <a:pt x="136679" y="30957"/>
                  </a:cubicBezTo>
                  <a:cubicBezTo>
                    <a:pt x="138356" y="30241"/>
                    <a:pt x="139139" y="28296"/>
                    <a:pt x="138423" y="26642"/>
                  </a:cubicBezTo>
                  <a:cubicBezTo>
                    <a:pt x="137685" y="24965"/>
                    <a:pt x="135762" y="24183"/>
                    <a:pt x="134085" y="24921"/>
                  </a:cubicBezTo>
                  <a:cubicBezTo>
                    <a:pt x="130060" y="26553"/>
                    <a:pt x="124938" y="28296"/>
                    <a:pt x="121181" y="30688"/>
                  </a:cubicBezTo>
                  <a:cubicBezTo>
                    <a:pt x="118789" y="32209"/>
                    <a:pt x="116955" y="34019"/>
                    <a:pt x="115859" y="36076"/>
                  </a:cubicBezTo>
                  <a:cubicBezTo>
                    <a:pt x="114249" y="39027"/>
                    <a:pt x="114830" y="42447"/>
                    <a:pt x="114383" y="45622"/>
                  </a:cubicBezTo>
                  <a:cubicBezTo>
                    <a:pt x="114271" y="46404"/>
                    <a:pt x="113958" y="47120"/>
                    <a:pt x="113131" y="47723"/>
                  </a:cubicBezTo>
                  <a:cubicBezTo>
                    <a:pt x="110335" y="49780"/>
                    <a:pt x="106511" y="50205"/>
                    <a:pt x="102575" y="50585"/>
                  </a:cubicBezTo>
                  <a:cubicBezTo>
                    <a:pt x="97902" y="51032"/>
                    <a:pt x="93026" y="51233"/>
                    <a:pt x="88777" y="52351"/>
                  </a:cubicBezTo>
                  <a:cubicBezTo>
                    <a:pt x="86004" y="53066"/>
                    <a:pt x="83455" y="54206"/>
                    <a:pt x="81286" y="55838"/>
                  </a:cubicBezTo>
                  <a:cubicBezTo>
                    <a:pt x="79519" y="57157"/>
                    <a:pt x="78311" y="58655"/>
                    <a:pt x="77395" y="60242"/>
                  </a:cubicBezTo>
                  <a:cubicBezTo>
                    <a:pt x="76053" y="62612"/>
                    <a:pt x="75494" y="65205"/>
                    <a:pt x="74935" y="67843"/>
                  </a:cubicBezTo>
                  <a:cubicBezTo>
                    <a:pt x="74487" y="70056"/>
                    <a:pt x="74174" y="72381"/>
                    <a:pt x="72117" y="74237"/>
                  </a:cubicBezTo>
                  <a:cubicBezTo>
                    <a:pt x="69881" y="76316"/>
                    <a:pt x="66616" y="77433"/>
                    <a:pt x="63328" y="78529"/>
                  </a:cubicBezTo>
                  <a:cubicBezTo>
                    <a:pt x="59236" y="79892"/>
                    <a:pt x="55032" y="81144"/>
                    <a:pt x="51655" y="83067"/>
                  </a:cubicBezTo>
                  <a:cubicBezTo>
                    <a:pt x="49329" y="84408"/>
                    <a:pt x="47339" y="86018"/>
                    <a:pt x="45885" y="88074"/>
                  </a:cubicBezTo>
                  <a:cubicBezTo>
                    <a:pt x="43939" y="90869"/>
                    <a:pt x="43201" y="93797"/>
                    <a:pt x="42866" y="96793"/>
                  </a:cubicBezTo>
                  <a:cubicBezTo>
                    <a:pt x="42620" y="98962"/>
                    <a:pt x="42620" y="101152"/>
                    <a:pt x="41949" y="103209"/>
                  </a:cubicBezTo>
                  <a:cubicBezTo>
                    <a:pt x="41547" y="104416"/>
                    <a:pt x="40920" y="105556"/>
                    <a:pt x="39690" y="106607"/>
                  </a:cubicBezTo>
                  <a:cubicBezTo>
                    <a:pt x="37365" y="108619"/>
                    <a:pt x="34927" y="109960"/>
                    <a:pt x="32177" y="110474"/>
                  </a:cubicBezTo>
                  <a:cubicBezTo>
                    <a:pt x="29582" y="110944"/>
                    <a:pt x="26720" y="110698"/>
                    <a:pt x="23500" y="109714"/>
                  </a:cubicBezTo>
                  <a:cubicBezTo>
                    <a:pt x="21800" y="109178"/>
                    <a:pt x="16120" y="106652"/>
                    <a:pt x="12519" y="106138"/>
                  </a:cubicBezTo>
                  <a:cubicBezTo>
                    <a:pt x="10015" y="105780"/>
                    <a:pt x="8092" y="106383"/>
                    <a:pt x="7130" y="107367"/>
                  </a:cubicBezTo>
                  <a:cubicBezTo>
                    <a:pt x="5878" y="108597"/>
                    <a:pt x="5878" y="110609"/>
                    <a:pt x="7085" y="111838"/>
                  </a:cubicBezTo>
                  <a:cubicBezTo>
                    <a:pt x="8092" y="112844"/>
                    <a:pt x="9567" y="113045"/>
                    <a:pt x="10775" y="112442"/>
                  </a:cubicBezTo>
                  <a:cubicBezTo>
                    <a:pt x="10753" y="112419"/>
                    <a:pt x="10753" y="112397"/>
                    <a:pt x="10753" y="112375"/>
                  </a:cubicBezTo>
                  <a:close/>
                  <a:moveTo>
                    <a:pt x="78177" y="103365"/>
                  </a:moveTo>
                  <a:cubicBezTo>
                    <a:pt x="82426" y="101622"/>
                    <a:pt x="87212" y="101644"/>
                    <a:pt x="92042" y="101711"/>
                  </a:cubicBezTo>
                  <a:cubicBezTo>
                    <a:pt x="97790" y="101801"/>
                    <a:pt x="103582" y="102002"/>
                    <a:pt x="108859" y="100772"/>
                  </a:cubicBezTo>
                  <a:cubicBezTo>
                    <a:pt x="111968" y="100035"/>
                    <a:pt x="114897" y="98827"/>
                    <a:pt x="117581" y="96905"/>
                  </a:cubicBezTo>
                  <a:cubicBezTo>
                    <a:pt x="121360" y="94222"/>
                    <a:pt x="122903" y="91160"/>
                    <a:pt x="123373" y="87963"/>
                  </a:cubicBezTo>
                  <a:cubicBezTo>
                    <a:pt x="123776" y="85258"/>
                    <a:pt x="123351" y="82419"/>
                    <a:pt x="122769" y="79557"/>
                  </a:cubicBezTo>
                  <a:cubicBezTo>
                    <a:pt x="122255" y="76964"/>
                    <a:pt x="121360" y="74371"/>
                    <a:pt x="122635" y="72001"/>
                  </a:cubicBezTo>
                  <a:cubicBezTo>
                    <a:pt x="123373" y="70615"/>
                    <a:pt x="124849" y="69721"/>
                    <a:pt x="126526" y="68871"/>
                  </a:cubicBezTo>
                  <a:cubicBezTo>
                    <a:pt x="131871" y="66211"/>
                    <a:pt x="138982" y="64512"/>
                    <a:pt x="143142" y="61002"/>
                  </a:cubicBezTo>
                  <a:cubicBezTo>
                    <a:pt x="145378" y="59124"/>
                    <a:pt x="146698" y="57202"/>
                    <a:pt x="147503" y="55279"/>
                  </a:cubicBezTo>
                  <a:cubicBezTo>
                    <a:pt x="148353" y="53223"/>
                    <a:pt x="148621" y="51166"/>
                    <a:pt x="148733" y="49064"/>
                  </a:cubicBezTo>
                  <a:cubicBezTo>
                    <a:pt x="148867" y="46941"/>
                    <a:pt x="148733" y="44750"/>
                    <a:pt x="149672" y="42492"/>
                  </a:cubicBezTo>
                  <a:cubicBezTo>
                    <a:pt x="150410" y="40838"/>
                    <a:pt x="149627" y="38893"/>
                    <a:pt x="147972" y="38155"/>
                  </a:cubicBezTo>
                  <a:cubicBezTo>
                    <a:pt x="146295" y="37440"/>
                    <a:pt x="144350" y="38200"/>
                    <a:pt x="143634" y="39854"/>
                  </a:cubicBezTo>
                  <a:cubicBezTo>
                    <a:pt x="141800" y="43811"/>
                    <a:pt x="142382" y="47611"/>
                    <a:pt x="141420" y="51278"/>
                  </a:cubicBezTo>
                  <a:cubicBezTo>
                    <a:pt x="141040" y="52686"/>
                    <a:pt x="140235" y="54027"/>
                    <a:pt x="138535" y="55369"/>
                  </a:cubicBezTo>
                  <a:cubicBezTo>
                    <a:pt x="136455" y="57001"/>
                    <a:pt x="133503" y="57962"/>
                    <a:pt x="130552" y="58990"/>
                  </a:cubicBezTo>
                  <a:cubicBezTo>
                    <a:pt x="126951" y="60220"/>
                    <a:pt x="123306" y="61449"/>
                    <a:pt x="120488" y="63171"/>
                  </a:cubicBezTo>
                  <a:cubicBezTo>
                    <a:pt x="118364" y="64490"/>
                    <a:pt x="116664" y="66099"/>
                    <a:pt x="115546" y="68066"/>
                  </a:cubicBezTo>
                  <a:cubicBezTo>
                    <a:pt x="113869" y="70973"/>
                    <a:pt x="113623" y="74102"/>
                    <a:pt x="113958" y="77322"/>
                  </a:cubicBezTo>
                  <a:cubicBezTo>
                    <a:pt x="114271" y="80451"/>
                    <a:pt x="115412" y="83648"/>
                    <a:pt x="114920" y="86599"/>
                  </a:cubicBezTo>
                  <a:cubicBezTo>
                    <a:pt x="114719" y="87761"/>
                    <a:pt x="114003" y="88812"/>
                    <a:pt x="112594" y="89773"/>
                  </a:cubicBezTo>
                  <a:cubicBezTo>
                    <a:pt x="109866" y="91651"/>
                    <a:pt x="106757" y="92344"/>
                    <a:pt x="103515" y="92657"/>
                  </a:cubicBezTo>
                  <a:cubicBezTo>
                    <a:pt x="99176" y="93082"/>
                    <a:pt x="94592" y="92769"/>
                    <a:pt x="90097" y="92791"/>
                  </a:cubicBezTo>
                  <a:cubicBezTo>
                    <a:pt x="84752" y="92814"/>
                    <a:pt x="79519" y="93306"/>
                    <a:pt x="74823" y="95273"/>
                  </a:cubicBezTo>
                  <a:cubicBezTo>
                    <a:pt x="69322" y="97620"/>
                    <a:pt x="66213" y="100951"/>
                    <a:pt x="64178" y="104729"/>
                  </a:cubicBezTo>
                  <a:cubicBezTo>
                    <a:pt x="62635" y="107568"/>
                    <a:pt x="61740" y="110698"/>
                    <a:pt x="60868" y="113783"/>
                  </a:cubicBezTo>
                  <a:cubicBezTo>
                    <a:pt x="60175" y="116242"/>
                    <a:pt x="59527" y="118701"/>
                    <a:pt x="58185" y="120870"/>
                  </a:cubicBezTo>
                  <a:cubicBezTo>
                    <a:pt x="55747" y="124849"/>
                    <a:pt x="51275" y="127241"/>
                    <a:pt x="46064" y="128493"/>
                  </a:cubicBezTo>
                  <a:cubicBezTo>
                    <a:pt x="41032" y="129722"/>
                    <a:pt x="35307" y="129879"/>
                    <a:pt x="29717" y="129141"/>
                  </a:cubicBezTo>
                  <a:cubicBezTo>
                    <a:pt x="27995" y="128918"/>
                    <a:pt x="26295" y="128649"/>
                    <a:pt x="24618" y="128314"/>
                  </a:cubicBezTo>
                  <a:cubicBezTo>
                    <a:pt x="22896" y="127956"/>
                    <a:pt x="21174" y="127576"/>
                    <a:pt x="19474" y="127174"/>
                  </a:cubicBezTo>
                  <a:lnTo>
                    <a:pt x="15807" y="126168"/>
                  </a:lnTo>
                  <a:cubicBezTo>
                    <a:pt x="15695" y="126123"/>
                    <a:pt x="15471" y="126123"/>
                    <a:pt x="15225" y="126123"/>
                  </a:cubicBezTo>
                  <a:lnTo>
                    <a:pt x="15225" y="126146"/>
                  </a:lnTo>
                  <a:lnTo>
                    <a:pt x="15203" y="126123"/>
                  </a:lnTo>
                  <a:cubicBezTo>
                    <a:pt x="14778" y="126101"/>
                    <a:pt x="14308" y="126056"/>
                    <a:pt x="14398" y="125788"/>
                  </a:cubicBezTo>
                  <a:cubicBezTo>
                    <a:pt x="14420" y="125721"/>
                    <a:pt x="14443" y="125676"/>
                    <a:pt x="14465" y="125631"/>
                  </a:cubicBezTo>
                  <a:cubicBezTo>
                    <a:pt x="13839" y="125318"/>
                    <a:pt x="13078" y="125229"/>
                    <a:pt x="12340" y="125430"/>
                  </a:cubicBezTo>
                  <a:cubicBezTo>
                    <a:pt x="10909" y="125766"/>
                    <a:pt x="10417" y="126660"/>
                    <a:pt x="10171" y="127107"/>
                  </a:cubicBezTo>
                  <a:cubicBezTo>
                    <a:pt x="9590" y="128225"/>
                    <a:pt x="9567" y="129477"/>
                    <a:pt x="10686" y="130751"/>
                  </a:cubicBezTo>
                  <a:cubicBezTo>
                    <a:pt x="10909" y="130997"/>
                    <a:pt x="11289" y="131310"/>
                    <a:pt x="11893" y="131600"/>
                  </a:cubicBezTo>
                  <a:cubicBezTo>
                    <a:pt x="12296" y="131779"/>
                    <a:pt x="13257" y="132025"/>
                    <a:pt x="13660" y="132204"/>
                  </a:cubicBezTo>
                  <a:lnTo>
                    <a:pt x="17842" y="133500"/>
                  </a:lnTo>
                  <a:cubicBezTo>
                    <a:pt x="19586" y="133992"/>
                    <a:pt x="21375" y="134462"/>
                    <a:pt x="23187" y="134887"/>
                  </a:cubicBezTo>
                  <a:cubicBezTo>
                    <a:pt x="24998" y="135311"/>
                    <a:pt x="26832" y="135691"/>
                    <a:pt x="28688" y="136004"/>
                  </a:cubicBezTo>
                  <a:cubicBezTo>
                    <a:pt x="36604" y="137323"/>
                    <a:pt x="44789" y="137010"/>
                    <a:pt x="51543" y="134842"/>
                  </a:cubicBezTo>
                  <a:cubicBezTo>
                    <a:pt x="57313" y="133009"/>
                    <a:pt x="62031" y="129767"/>
                    <a:pt x="65028" y="125184"/>
                  </a:cubicBezTo>
                  <a:cubicBezTo>
                    <a:pt x="68203" y="120266"/>
                    <a:pt x="68673" y="114029"/>
                    <a:pt x="71625" y="108865"/>
                  </a:cubicBezTo>
                  <a:cubicBezTo>
                    <a:pt x="72900" y="106629"/>
                    <a:pt x="74845" y="104707"/>
                    <a:pt x="78177" y="103365"/>
                  </a:cubicBezTo>
                  <a:close/>
                  <a:moveTo>
                    <a:pt x="15225" y="126123"/>
                  </a:moveTo>
                  <a:cubicBezTo>
                    <a:pt x="14957" y="125721"/>
                    <a:pt x="14644" y="125386"/>
                    <a:pt x="14465" y="125631"/>
                  </a:cubicBezTo>
                  <a:cubicBezTo>
                    <a:pt x="14733" y="125766"/>
                    <a:pt x="14979" y="125922"/>
                    <a:pt x="15203" y="126123"/>
                  </a:cubicBezTo>
                  <a:lnTo>
                    <a:pt x="15225" y="126123"/>
                  </a:lnTo>
                  <a:close/>
                  <a:moveTo>
                    <a:pt x="143902" y="80228"/>
                  </a:moveTo>
                  <a:cubicBezTo>
                    <a:pt x="143075" y="81055"/>
                    <a:pt x="142471" y="81949"/>
                    <a:pt x="141979" y="82866"/>
                  </a:cubicBezTo>
                  <a:cubicBezTo>
                    <a:pt x="141263" y="84162"/>
                    <a:pt x="140816" y="85504"/>
                    <a:pt x="140369" y="86867"/>
                  </a:cubicBezTo>
                  <a:cubicBezTo>
                    <a:pt x="140033" y="87896"/>
                    <a:pt x="139720" y="88969"/>
                    <a:pt x="138848" y="89863"/>
                  </a:cubicBezTo>
                  <a:cubicBezTo>
                    <a:pt x="137641" y="91160"/>
                    <a:pt x="136008" y="92165"/>
                    <a:pt x="134376" y="93194"/>
                  </a:cubicBezTo>
                  <a:cubicBezTo>
                    <a:pt x="132318" y="94490"/>
                    <a:pt x="130238" y="95765"/>
                    <a:pt x="128405" y="97195"/>
                  </a:cubicBezTo>
                  <a:cubicBezTo>
                    <a:pt x="127264" y="98112"/>
                    <a:pt x="126213" y="99073"/>
                    <a:pt x="125341" y="100146"/>
                  </a:cubicBezTo>
                  <a:cubicBezTo>
                    <a:pt x="123798" y="102047"/>
                    <a:pt x="122859" y="104371"/>
                    <a:pt x="121495" y="106451"/>
                  </a:cubicBezTo>
                  <a:cubicBezTo>
                    <a:pt x="121003" y="107188"/>
                    <a:pt x="120466" y="107926"/>
                    <a:pt x="119594" y="108463"/>
                  </a:cubicBezTo>
                  <a:cubicBezTo>
                    <a:pt x="118118" y="109379"/>
                    <a:pt x="116194" y="109804"/>
                    <a:pt x="114159" y="110050"/>
                  </a:cubicBezTo>
                  <a:cubicBezTo>
                    <a:pt x="110537" y="110497"/>
                    <a:pt x="106601" y="110407"/>
                    <a:pt x="103380" y="110542"/>
                  </a:cubicBezTo>
                  <a:cubicBezTo>
                    <a:pt x="101703" y="110609"/>
                    <a:pt x="99333" y="110542"/>
                    <a:pt x="97387" y="110922"/>
                  </a:cubicBezTo>
                  <a:cubicBezTo>
                    <a:pt x="95978" y="111212"/>
                    <a:pt x="94726" y="111637"/>
                    <a:pt x="93831" y="112352"/>
                  </a:cubicBezTo>
                  <a:cubicBezTo>
                    <a:pt x="92423" y="113358"/>
                    <a:pt x="92087" y="115326"/>
                    <a:pt x="93093" y="116756"/>
                  </a:cubicBezTo>
                  <a:cubicBezTo>
                    <a:pt x="94122" y="118165"/>
                    <a:pt x="96090" y="118500"/>
                    <a:pt x="97499" y="117472"/>
                  </a:cubicBezTo>
                  <a:cubicBezTo>
                    <a:pt x="97991" y="117159"/>
                    <a:pt x="98796" y="117315"/>
                    <a:pt x="99579" y="117315"/>
                  </a:cubicBezTo>
                  <a:cubicBezTo>
                    <a:pt x="100943" y="117315"/>
                    <a:pt x="102329" y="117449"/>
                    <a:pt x="103403" y="117494"/>
                  </a:cubicBezTo>
                  <a:cubicBezTo>
                    <a:pt x="107451" y="117628"/>
                    <a:pt x="112527" y="118142"/>
                    <a:pt x="116955" y="117628"/>
                  </a:cubicBezTo>
                  <a:cubicBezTo>
                    <a:pt x="119437" y="117315"/>
                    <a:pt x="121741" y="116645"/>
                    <a:pt x="123664" y="115616"/>
                  </a:cubicBezTo>
                  <a:cubicBezTo>
                    <a:pt x="125252" y="114767"/>
                    <a:pt x="126481" y="113694"/>
                    <a:pt x="127510" y="112486"/>
                  </a:cubicBezTo>
                  <a:cubicBezTo>
                    <a:pt x="129322" y="110430"/>
                    <a:pt x="130261" y="107837"/>
                    <a:pt x="132028" y="105847"/>
                  </a:cubicBezTo>
                  <a:cubicBezTo>
                    <a:pt x="133168" y="104550"/>
                    <a:pt x="134733" y="103544"/>
                    <a:pt x="136344" y="102516"/>
                  </a:cubicBezTo>
                  <a:cubicBezTo>
                    <a:pt x="138334" y="101219"/>
                    <a:pt x="140414" y="99968"/>
                    <a:pt x="142203" y="98559"/>
                  </a:cubicBezTo>
                  <a:cubicBezTo>
                    <a:pt x="143343" y="97687"/>
                    <a:pt x="144394" y="96748"/>
                    <a:pt x="145289" y="95720"/>
                  </a:cubicBezTo>
                  <a:cubicBezTo>
                    <a:pt x="146072" y="94826"/>
                    <a:pt x="146675" y="93909"/>
                    <a:pt x="147145" y="92948"/>
                  </a:cubicBezTo>
                  <a:cubicBezTo>
                    <a:pt x="147793" y="91629"/>
                    <a:pt x="148196" y="90265"/>
                    <a:pt x="148576" y="88879"/>
                  </a:cubicBezTo>
                  <a:cubicBezTo>
                    <a:pt x="148867" y="87806"/>
                    <a:pt x="149046" y="86666"/>
                    <a:pt x="149873" y="85682"/>
                  </a:cubicBezTo>
                  <a:cubicBezTo>
                    <a:pt x="150455" y="85012"/>
                    <a:pt x="151193" y="84408"/>
                    <a:pt x="152020" y="83849"/>
                  </a:cubicBezTo>
                  <a:cubicBezTo>
                    <a:pt x="156247" y="80965"/>
                    <a:pt x="162173" y="78886"/>
                    <a:pt x="165818" y="75600"/>
                  </a:cubicBezTo>
                  <a:cubicBezTo>
                    <a:pt x="167205" y="74438"/>
                    <a:pt x="167406" y="72359"/>
                    <a:pt x="166221" y="70973"/>
                  </a:cubicBezTo>
                  <a:cubicBezTo>
                    <a:pt x="165058" y="69564"/>
                    <a:pt x="162978" y="69385"/>
                    <a:pt x="161591" y="70548"/>
                  </a:cubicBezTo>
                  <a:cubicBezTo>
                    <a:pt x="157902" y="73387"/>
                    <a:pt x="152065" y="74773"/>
                    <a:pt x="147861" y="77187"/>
                  </a:cubicBezTo>
                  <a:cubicBezTo>
                    <a:pt x="146340" y="78059"/>
                    <a:pt x="144998" y="79088"/>
                    <a:pt x="143902" y="80228"/>
                  </a:cubicBezTo>
                  <a:close/>
                  <a:moveTo>
                    <a:pt x="24081" y="84878"/>
                  </a:moveTo>
                  <a:cubicBezTo>
                    <a:pt x="23209" y="84274"/>
                    <a:pt x="22538" y="83492"/>
                    <a:pt x="21957" y="82687"/>
                  </a:cubicBezTo>
                  <a:cubicBezTo>
                    <a:pt x="21711" y="82374"/>
                    <a:pt x="21487" y="82016"/>
                    <a:pt x="21308" y="81681"/>
                  </a:cubicBezTo>
                  <a:cubicBezTo>
                    <a:pt x="18490" y="85370"/>
                    <a:pt x="24663" y="92926"/>
                    <a:pt x="27033" y="86130"/>
                  </a:cubicBezTo>
                  <a:cubicBezTo>
                    <a:pt x="26653" y="85973"/>
                    <a:pt x="26295" y="85772"/>
                    <a:pt x="26027" y="85504"/>
                  </a:cubicBezTo>
                  <a:cubicBezTo>
                    <a:pt x="25289" y="85280"/>
                    <a:pt x="24394" y="85079"/>
                    <a:pt x="24081" y="84878"/>
                  </a:cubicBezTo>
                  <a:close/>
                  <a:moveTo>
                    <a:pt x="20637" y="80272"/>
                  </a:moveTo>
                  <a:cubicBezTo>
                    <a:pt x="20838" y="80742"/>
                    <a:pt x="21062" y="81211"/>
                    <a:pt x="21308" y="81681"/>
                  </a:cubicBezTo>
                  <a:cubicBezTo>
                    <a:pt x="22314" y="80362"/>
                    <a:pt x="24461" y="79535"/>
                    <a:pt x="28330" y="80027"/>
                  </a:cubicBezTo>
                  <a:cubicBezTo>
                    <a:pt x="26809" y="79937"/>
                    <a:pt x="25401" y="80988"/>
                    <a:pt x="25065" y="82530"/>
                  </a:cubicBezTo>
                  <a:cubicBezTo>
                    <a:pt x="24841" y="83648"/>
                    <a:pt x="25222" y="84766"/>
                    <a:pt x="26027" y="85504"/>
                  </a:cubicBezTo>
                  <a:cubicBezTo>
                    <a:pt x="26630" y="85682"/>
                    <a:pt x="27122" y="85861"/>
                    <a:pt x="27033" y="86107"/>
                  </a:cubicBezTo>
                  <a:lnTo>
                    <a:pt x="27033" y="86130"/>
                  </a:lnTo>
                  <a:cubicBezTo>
                    <a:pt x="27167" y="86197"/>
                    <a:pt x="27346" y="86241"/>
                    <a:pt x="27503" y="86264"/>
                  </a:cubicBezTo>
                  <a:cubicBezTo>
                    <a:pt x="27995" y="86398"/>
                    <a:pt x="28285" y="86375"/>
                    <a:pt x="28397" y="86375"/>
                  </a:cubicBezTo>
                  <a:cubicBezTo>
                    <a:pt x="29314" y="86398"/>
                    <a:pt x="29828" y="85995"/>
                    <a:pt x="30119" y="85817"/>
                  </a:cubicBezTo>
                  <a:cubicBezTo>
                    <a:pt x="31282" y="85124"/>
                    <a:pt x="31506" y="84051"/>
                    <a:pt x="31483" y="82933"/>
                  </a:cubicBezTo>
                  <a:cubicBezTo>
                    <a:pt x="31483" y="82709"/>
                    <a:pt x="31327" y="81122"/>
                    <a:pt x="29448" y="80228"/>
                  </a:cubicBezTo>
                  <a:lnTo>
                    <a:pt x="28106" y="79579"/>
                  </a:lnTo>
                  <a:lnTo>
                    <a:pt x="27324" y="77925"/>
                  </a:lnTo>
                  <a:cubicBezTo>
                    <a:pt x="27078" y="77120"/>
                    <a:pt x="27368" y="76338"/>
                    <a:pt x="27726" y="75600"/>
                  </a:cubicBezTo>
                  <a:cubicBezTo>
                    <a:pt x="28196" y="74617"/>
                    <a:pt x="29046" y="73789"/>
                    <a:pt x="29985" y="73007"/>
                  </a:cubicBezTo>
                  <a:cubicBezTo>
                    <a:pt x="32512" y="70861"/>
                    <a:pt x="35710" y="68961"/>
                    <a:pt x="39154" y="67083"/>
                  </a:cubicBezTo>
                  <a:cubicBezTo>
                    <a:pt x="41099" y="66032"/>
                    <a:pt x="43134" y="64981"/>
                    <a:pt x="45192" y="63975"/>
                  </a:cubicBezTo>
                  <a:cubicBezTo>
                    <a:pt x="48323" y="62433"/>
                    <a:pt x="51476" y="60935"/>
                    <a:pt x="54584" y="59706"/>
                  </a:cubicBezTo>
                  <a:cubicBezTo>
                    <a:pt x="56083" y="59080"/>
                    <a:pt x="57737" y="58364"/>
                    <a:pt x="59258" y="58051"/>
                  </a:cubicBezTo>
                  <a:cubicBezTo>
                    <a:pt x="59638" y="57984"/>
                    <a:pt x="59974" y="57895"/>
                    <a:pt x="60309" y="57895"/>
                  </a:cubicBezTo>
                  <a:cubicBezTo>
                    <a:pt x="60421" y="57895"/>
                    <a:pt x="60578" y="57828"/>
                    <a:pt x="60667" y="57805"/>
                  </a:cubicBezTo>
                  <a:cubicBezTo>
                    <a:pt x="60622" y="57716"/>
                    <a:pt x="60555" y="57559"/>
                    <a:pt x="60645" y="57537"/>
                  </a:cubicBezTo>
                  <a:cubicBezTo>
                    <a:pt x="60712" y="57492"/>
                    <a:pt x="60756" y="57694"/>
                    <a:pt x="60779" y="57805"/>
                  </a:cubicBezTo>
                  <a:cubicBezTo>
                    <a:pt x="61047" y="59616"/>
                    <a:pt x="62702" y="60868"/>
                    <a:pt x="64513" y="60622"/>
                  </a:cubicBezTo>
                  <a:cubicBezTo>
                    <a:pt x="66303" y="60376"/>
                    <a:pt x="67577" y="58700"/>
                    <a:pt x="67309" y="56889"/>
                  </a:cubicBezTo>
                  <a:cubicBezTo>
                    <a:pt x="67063" y="53625"/>
                    <a:pt x="65229" y="52038"/>
                    <a:pt x="62970" y="51144"/>
                  </a:cubicBezTo>
                  <a:cubicBezTo>
                    <a:pt x="60197" y="50070"/>
                    <a:pt x="55680" y="51032"/>
                    <a:pt x="51878" y="52150"/>
                  </a:cubicBezTo>
                  <a:cubicBezTo>
                    <a:pt x="47160" y="53670"/>
                    <a:pt x="42106" y="55480"/>
                    <a:pt x="37521" y="57850"/>
                  </a:cubicBezTo>
                  <a:cubicBezTo>
                    <a:pt x="32445" y="60466"/>
                    <a:pt x="27950" y="63707"/>
                    <a:pt x="24506" y="67038"/>
                  </a:cubicBezTo>
                  <a:cubicBezTo>
                    <a:pt x="22404" y="69162"/>
                    <a:pt x="20838" y="71554"/>
                    <a:pt x="20279" y="74058"/>
                  </a:cubicBezTo>
                  <a:cubicBezTo>
                    <a:pt x="19787" y="76114"/>
                    <a:pt x="19810" y="78238"/>
                    <a:pt x="20637" y="80272"/>
                  </a:cubicBezTo>
                  <a:close/>
                  <a:moveTo>
                    <a:pt x="10865" y="78819"/>
                  </a:moveTo>
                  <a:cubicBezTo>
                    <a:pt x="11267" y="78372"/>
                    <a:pt x="11849" y="76763"/>
                    <a:pt x="10641" y="74795"/>
                  </a:cubicBezTo>
                  <a:cubicBezTo>
                    <a:pt x="10305" y="74259"/>
                    <a:pt x="8986" y="72694"/>
                    <a:pt x="8986" y="72694"/>
                  </a:cubicBezTo>
                  <a:cubicBezTo>
                    <a:pt x="8986" y="72694"/>
                    <a:pt x="9143" y="72828"/>
                    <a:pt x="9165" y="72873"/>
                  </a:cubicBezTo>
                  <a:cubicBezTo>
                    <a:pt x="8829" y="72292"/>
                    <a:pt x="8606" y="71666"/>
                    <a:pt x="8382" y="71040"/>
                  </a:cubicBezTo>
                  <a:cubicBezTo>
                    <a:pt x="8203" y="70526"/>
                    <a:pt x="8226" y="69989"/>
                    <a:pt x="8360" y="69520"/>
                  </a:cubicBezTo>
                  <a:cubicBezTo>
                    <a:pt x="8449" y="69162"/>
                    <a:pt x="8874" y="69095"/>
                    <a:pt x="9187" y="68871"/>
                  </a:cubicBezTo>
                  <a:cubicBezTo>
                    <a:pt x="9657" y="68536"/>
                    <a:pt x="10194" y="68245"/>
                    <a:pt x="10775" y="67955"/>
                  </a:cubicBezTo>
                  <a:cubicBezTo>
                    <a:pt x="12743" y="66971"/>
                    <a:pt x="14979" y="66055"/>
                    <a:pt x="17014" y="65004"/>
                  </a:cubicBezTo>
                  <a:cubicBezTo>
                    <a:pt x="18356" y="64288"/>
                    <a:pt x="19608" y="63573"/>
                    <a:pt x="20637" y="62656"/>
                  </a:cubicBezTo>
                  <a:cubicBezTo>
                    <a:pt x="22136" y="61628"/>
                    <a:pt x="22516" y="59594"/>
                    <a:pt x="21509" y="58074"/>
                  </a:cubicBezTo>
                  <a:cubicBezTo>
                    <a:pt x="20481" y="56576"/>
                    <a:pt x="18423" y="56173"/>
                    <a:pt x="16925" y="57202"/>
                  </a:cubicBezTo>
                  <a:cubicBezTo>
                    <a:pt x="15471" y="57940"/>
                    <a:pt x="13660" y="58141"/>
                    <a:pt x="11849" y="58588"/>
                  </a:cubicBezTo>
                  <a:cubicBezTo>
                    <a:pt x="9456" y="59147"/>
                    <a:pt x="7085" y="59795"/>
                    <a:pt x="5207" y="60846"/>
                  </a:cubicBezTo>
                  <a:cubicBezTo>
                    <a:pt x="2411" y="62411"/>
                    <a:pt x="555" y="64758"/>
                    <a:pt x="86" y="67843"/>
                  </a:cubicBezTo>
                  <a:cubicBezTo>
                    <a:pt x="-93" y="69408"/>
                    <a:pt x="-26" y="71017"/>
                    <a:pt x="622" y="72560"/>
                  </a:cubicBezTo>
                  <a:cubicBezTo>
                    <a:pt x="1316" y="74214"/>
                    <a:pt x="2322" y="75846"/>
                    <a:pt x="3597" y="77143"/>
                  </a:cubicBezTo>
                  <a:cubicBezTo>
                    <a:pt x="3686" y="77255"/>
                    <a:pt x="4581" y="77635"/>
                    <a:pt x="5184" y="78037"/>
                  </a:cubicBezTo>
                  <a:lnTo>
                    <a:pt x="5140" y="77523"/>
                  </a:lnTo>
                  <a:cubicBezTo>
                    <a:pt x="5184" y="77724"/>
                    <a:pt x="5229" y="77925"/>
                    <a:pt x="5318" y="78126"/>
                  </a:cubicBezTo>
                  <a:lnTo>
                    <a:pt x="5184" y="78037"/>
                  </a:lnTo>
                  <a:cubicBezTo>
                    <a:pt x="5229" y="78573"/>
                    <a:pt x="5318" y="79110"/>
                    <a:pt x="5654" y="78775"/>
                  </a:cubicBezTo>
                  <a:cubicBezTo>
                    <a:pt x="5855" y="79110"/>
                    <a:pt x="6146" y="79401"/>
                    <a:pt x="6481" y="79624"/>
                  </a:cubicBezTo>
                  <a:cubicBezTo>
                    <a:pt x="7913" y="80608"/>
                    <a:pt x="9881" y="80250"/>
                    <a:pt x="10865" y="78819"/>
                  </a:cubicBezTo>
                  <a:close/>
                  <a:moveTo>
                    <a:pt x="14107" y="85526"/>
                  </a:moveTo>
                  <a:cubicBezTo>
                    <a:pt x="12452" y="84788"/>
                    <a:pt x="10507" y="85526"/>
                    <a:pt x="9769" y="87203"/>
                  </a:cubicBezTo>
                  <a:cubicBezTo>
                    <a:pt x="8494" y="89170"/>
                    <a:pt x="8114" y="92456"/>
                    <a:pt x="8807" y="95899"/>
                  </a:cubicBezTo>
                  <a:cubicBezTo>
                    <a:pt x="9187" y="97665"/>
                    <a:pt x="9992" y="99431"/>
                    <a:pt x="11111" y="100951"/>
                  </a:cubicBezTo>
                  <a:cubicBezTo>
                    <a:pt x="11692" y="101756"/>
                    <a:pt x="12363" y="102494"/>
                    <a:pt x="13168" y="103075"/>
                  </a:cubicBezTo>
                  <a:cubicBezTo>
                    <a:pt x="16097" y="105243"/>
                    <a:pt x="19832" y="106585"/>
                    <a:pt x="24349" y="105087"/>
                  </a:cubicBezTo>
                  <a:cubicBezTo>
                    <a:pt x="26071" y="104774"/>
                    <a:pt x="27212" y="103120"/>
                    <a:pt x="26899" y="101398"/>
                  </a:cubicBezTo>
                  <a:cubicBezTo>
                    <a:pt x="26586" y="99699"/>
                    <a:pt x="24931" y="98559"/>
                    <a:pt x="23231" y="98872"/>
                  </a:cubicBezTo>
                  <a:cubicBezTo>
                    <a:pt x="21219" y="98939"/>
                    <a:pt x="20033" y="97799"/>
                    <a:pt x="19005" y="96681"/>
                  </a:cubicBezTo>
                  <a:cubicBezTo>
                    <a:pt x="18490" y="96122"/>
                    <a:pt x="18110" y="95474"/>
                    <a:pt x="17730" y="94826"/>
                  </a:cubicBezTo>
                  <a:cubicBezTo>
                    <a:pt x="17283" y="94066"/>
                    <a:pt x="16813" y="93373"/>
                    <a:pt x="16545" y="92590"/>
                  </a:cubicBezTo>
                  <a:cubicBezTo>
                    <a:pt x="16276" y="91830"/>
                    <a:pt x="15919" y="91137"/>
                    <a:pt x="15896" y="90466"/>
                  </a:cubicBezTo>
                  <a:cubicBezTo>
                    <a:pt x="15896" y="90243"/>
                    <a:pt x="15740" y="90064"/>
                    <a:pt x="15784" y="89885"/>
                  </a:cubicBezTo>
                  <a:cubicBezTo>
                    <a:pt x="16522" y="88209"/>
                    <a:pt x="15784" y="86264"/>
                    <a:pt x="14107" y="85526"/>
                  </a:cubicBezTo>
                  <a:close/>
                  <a:moveTo>
                    <a:pt x="72676" y="42112"/>
                  </a:moveTo>
                  <a:cubicBezTo>
                    <a:pt x="74487" y="41598"/>
                    <a:pt x="76500" y="41330"/>
                    <a:pt x="78580" y="41151"/>
                  </a:cubicBezTo>
                  <a:cubicBezTo>
                    <a:pt x="79407" y="41084"/>
                    <a:pt x="80257" y="41128"/>
                    <a:pt x="81107" y="41151"/>
                  </a:cubicBezTo>
                  <a:cubicBezTo>
                    <a:pt x="81822" y="41173"/>
                    <a:pt x="82560" y="41151"/>
                    <a:pt x="83298" y="41330"/>
                  </a:cubicBezTo>
                  <a:cubicBezTo>
                    <a:pt x="83701" y="41419"/>
                    <a:pt x="84640" y="41710"/>
                    <a:pt x="85512" y="42179"/>
                  </a:cubicBezTo>
                  <a:cubicBezTo>
                    <a:pt x="85736" y="42291"/>
                    <a:pt x="86139" y="42380"/>
                    <a:pt x="86452" y="42492"/>
                  </a:cubicBezTo>
                  <a:cubicBezTo>
                    <a:pt x="86385" y="43140"/>
                    <a:pt x="86519" y="43833"/>
                    <a:pt x="86877" y="44437"/>
                  </a:cubicBezTo>
                  <a:cubicBezTo>
                    <a:pt x="87749" y="45935"/>
                    <a:pt x="89694" y="46449"/>
                    <a:pt x="91193" y="45555"/>
                  </a:cubicBezTo>
                  <a:cubicBezTo>
                    <a:pt x="92087" y="45219"/>
                    <a:pt x="92512" y="44526"/>
                    <a:pt x="92937" y="43990"/>
                  </a:cubicBezTo>
                  <a:cubicBezTo>
                    <a:pt x="93809" y="42894"/>
                    <a:pt x="93675" y="41531"/>
                    <a:pt x="93250" y="39966"/>
                  </a:cubicBezTo>
                  <a:cubicBezTo>
                    <a:pt x="92825" y="38446"/>
                    <a:pt x="91014" y="36613"/>
                    <a:pt x="89202" y="35115"/>
                  </a:cubicBezTo>
                  <a:cubicBezTo>
                    <a:pt x="87883" y="34019"/>
                    <a:pt x="86474" y="33371"/>
                    <a:pt x="85803" y="33080"/>
                  </a:cubicBezTo>
                  <a:cubicBezTo>
                    <a:pt x="84394" y="32566"/>
                    <a:pt x="82941" y="32276"/>
                    <a:pt x="81465" y="32231"/>
                  </a:cubicBezTo>
                  <a:cubicBezTo>
                    <a:pt x="80525" y="32209"/>
                    <a:pt x="79586" y="32276"/>
                    <a:pt x="78669" y="32454"/>
                  </a:cubicBezTo>
                  <a:cubicBezTo>
                    <a:pt x="77372" y="32700"/>
                    <a:pt x="76098" y="33036"/>
                    <a:pt x="74868" y="33528"/>
                  </a:cubicBezTo>
                  <a:cubicBezTo>
                    <a:pt x="73101" y="34265"/>
                    <a:pt x="71468" y="35159"/>
                    <a:pt x="69992" y="36098"/>
                  </a:cubicBezTo>
                  <a:cubicBezTo>
                    <a:pt x="68338" y="36836"/>
                    <a:pt x="67600" y="38781"/>
                    <a:pt x="68338" y="40435"/>
                  </a:cubicBezTo>
                  <a:cubicBezTo>
                    <a:pt x="69076" y="42112"/>
                    <a:pt x="71021" y="42850"/>
                    <a:pt x="72676" y="42112"/>
                  </a:cubicBezTo>
                  <a:close/>
                  <a:moveTo>
                    <a:pt x="392400" y="125184"/>
                  </a:moveTo>
                  <a:cubicBezTo>
                    <a:pt x="388778" y="124871"/>
                    <a:pt x="385110" y="123776"/>
                    <a:pt x="381487" y="122390"/>
                  </a:cubicBezTo>
                  <a:cubicBezTo>
                    <a:pt x="375740" y="120177"/>
                    <a:pt x="370149" y="117136"/>
                    <a:pt x="365252" y="114677"/>
                  </a:cubicBezTo>
                  <a:cubicBezTo>
                    <a:pt x="352438" y="108261"/>
                    <a:pt x="340406" y="99722"/>
                    <a:pt x="329426" y="90176"/>
                  </a:cubicBezTo>
                  <a:cubicBezTo>
                    <a:pt x="318177" y="80407"/>
                    <a:pt x="308002" y="69564"/>
                    <a:pt x="299527" y="58476"/>
                  </a:cubicBezTo>
                  <a:cubicBezTo>
                    <a:pt x="294517" y="52060"/>
                    <a:pt x="290649" y="44951"/>
                    <a:pt x="285885" y="38401"/>
                  </a:cubicBezTo>
                  <a:cubicBezTo>
                    <a:pt x="283738" y="35428"/>
                    <a:pt x="281390" y="32566"/>
                    <a:pt x="278729" y="29906"/>
                  </a:cubicBezTo>
                  <a:cubicBezTo>
                    <a:pt x="271551" y="22775"/>
                    <a:pt x="262426" y="16560"/>
                    <a:pt x="252542" y="11485"/>
                  </a:cubicBezTo>
                  <a:cubicBezTo>
                    <a:pt x="243015" y="6612"/>
                    <a:pt x="232818" y="2789"/>
                    <a:pt x="223067" y="129"/>
                  </a:cubicBezTo>
                  <a:cubicBezTo>
                    <a:pt x="221390" y="-363"/>
                    <a:pt x="219624" y="598"/>
                    <a:pt x="219154" y="2275"/>
                  </a:cubicBezTo>
                  <a:cubicBezTo>
                    <a:pt x="218662" y="3951"/>
                    <a:pt x="219624" y="5695"/>
                    <a:pt x="221301" y="6187"/>
                  </a:cubicBezTo>
                  <a:cubicBezTo>
                    <a:pt x="230537" y="9026"/>
                    <a:pt x="240175" y="13005"/>
                    <a:pt x="249120" y="17924"/>
                  </a:cubicBezTo>
                  <a:cubicBezTo>
                    <a:pt x="258133" y="22886"/>
                    <a:pt x="266452" y="28811"/>
                    <a:pt x="272937" y="35584"/>
                  </a:cubicBezTo>
                  <a:cubicBezTo>
                    <a:pt x="275240" y="37999"/>
                    <a:pt x="277231" y="40569"/>
                    <a:pt x="279087" y="43230"/>
                  </a:cubicBezTo>
                  <a:cubicBezTo>
                    <a:pt x="283761" y="49981"/>
                    <a:pt x="287585" y="57246"/>
                    <a:pt x="292549" y="63841"/>
                  </a:cubicBezTo>
                  <a:cubicBezTo>
                    <a:pt x="301405" y="75354"/>
                    <a:pt x="311916" y="86733"/>
                    <a:pt x="323791" y="96748"/>
                  </a:cubicBezTo>
                  <a:cubicBezTo>
                    <a:pt x="335442" y="106585"/>
                    <a:pt x="348345" y="115102"/>
                    <a:pt x="361964" y="121496"/>
                  </a:cubicBezTo>
                  <a:cubicBezTo>
                    <a:pt x="367108" y="123888"/>
                    <a:pt x="373012" y="126861"/>
                    <a:pt x="379094" y="128962"/>
                  </a:cubicBezTo>
                  <a:cubicBezTo>
                    <a:pt x="383343" y="130460"/>
                    <a:pt x="387704" y="131533"/>
                    <a:pt x="391931" y="131757"/>
                  </a:cubicBezTo>
                  <a:cubicBezTo>
                    <a:pt x="393742" y="131891"/>
                    <a:pt x="395308" y="130527"/>
                    <a:pt x="395442" y="128694"/>
                  </a:cubicBezTo>
                  <a:cubicBezTo>
                    <a:pt x="395576" y="126883"/>
                    <a:pt x="394212" y="125318"/>
                    <a:pt x="392400" y="125184"/>
                  </a:cubicBezTo>
                  <a:close/>
                  <a:moveTo>
                    <a:pt x="293556" y="126593"/>
                  </a:moveTo>
                  <a:cubicBezTo>
                    <a:pt x="292930" y="126637"/>
                    <a:pt x="292259" y="126816"/>
                    <a:pt x="291610" y="126906"/>
                  </a:cubicBezTo>
                  <a:cubicBezTo>
                    <a:pt x="291521" y="126034"/>
                    <a:pt x="291096" y="125050"/>
                    <a:pt x="289709" y="124379"/>
                  </a:cubicBezTo>
                  <a:cubicBezTo>
                    <a:pt x="289508" y="124290"/>
                    <a:pt x="289106" y="124134"/>
                    <a:pt x="288524" y="123932"/>
                  </a:cubicBezTo>
                  <a:cubicBezTo>
                    <a:pt x="286131" y="123083"/>
                    <a:pt x="280026" y="121138"/>
                    <a:pt x="279646" y="121026"/>
                  </a:cubicBezTo>
                  <a:cubicBezTo>
                    <a:pt x="276538" y="119998"/>
                    <a:pt x="273429" y="118947"/>
                    <a:pt x="270343" y="117829"/>
                  </a:cubicBezTo>
                  <a:cubicBezTo>
                    <a:pt x="267257" y="116734"/>
                    <a:pt x="264215" y="115571"/>
                    <a:pt x="261174" y="114364"/>
                  </a:cubicBezTo>
                  <a:cubicBezTo>
                    <a:pt x="250596" y="110184"/>
                    <a:pt x="238386" y="104573"/>
                    <a:pt x="229642" y="96659"/>
                  </a:cubicBezTo>
                  <a:cubicBezTo>
                    <a:pt x="224007" y="91562"/>
                    <a:pt x="219825" y="85481"/>
                    <a:pt x="219020" y="77970"/>
                  </a:cubicBezTo>
                  <a:cubicBezTo>
                    <a:pt x="218818" y="76271"/>
                    <a:pt x="218841" y="74505"/>
                    <a:pt x="219064" y="72761"/>
                  </a:cubicBezTo>
                  <a:cubicBezTo>
                    <a:pt x="219288" y="71040"/>
                    <a:pt x="219713" y="69318"/>
                    <a:pt x="220339" y="67709"/>
                  </a:cubicBezTo>
                  <a:cubicBezTo>
                    <a:pt x="224432" y="57135"/>
                    <a:pt x="236441" y="56866"/>
                    <a:pt x="245520" y="60332"/>
                  </a:cubicBezTo>
                  <a:cubicBezTo>
                    <a:pt x="249232" y="61762"/>
                    <a:pt x="252542" y="63797"/>
                    <a:pt x="254756" y="66278"/>
                  </a:cubicBezTo>
                  <a:cubicBezTo>
                    <a:pt x="256187" y="67932"/>
                    <a:pt x="257193" y="69721"/>
                    <a:pt x="257193" y="71621"/>
                  </a:cubicBezTo>
                  <a:cubicBezTo>
                    <a:pt x="257193" y="74460"/>
                    <a:pt x="255181" y="77255"/>
                    <a:pt x="250887" y="79982"/>
                  </a:cubicBezTo>
                  <a:cubicBezTo>
                    <a:pt x="249344" y="80921"/>
                    <a:pt x="248852" y="82955"/>
                    <a:pt x="249791" y="84498"/>
                  </a:cubicBezTo>
                  <a:cubicBezTo>
                    <a:pt x="250731" y="86062"/>
                    <a:pt x="252766" y="86554"/>
                    <a:pt x="254331" y="85615"/>
                  </a:cubicBezTo>
                  <a:cubicBezTo>
                    <a:pt x="261510" y="81435"/>
                    <a:pt x="264193" y="76405"/>
                    <a:pt x="264372" y="71755"/>
                  </a:cubicBezTo>
                  <a:cubicBezTo>
                    <a:pt x="264640" y="64355"/>
                    <a:pt x="257842" y="56866"/>
                    <a:pt x="248472" y="52954"/>
                  </a:cubicBezTo>
                  <a:cubicBezTo>
                    <a:pt x="235434" y="47500"/>
                    <a:pt x="218438" y="49199"/>
                    <a:pt x="212110" y="64423"/>
                  </a:cubicBezTo>
                  <a:cubicBezTo>
                    <a:pt x="211193" y="66703"/>
                    <a:pt x="210567" y="69140"/>
                    <a:pt x="210231" y="71599"/>
                  </a:cubicBezTo>
                  <a:cubicBezTo>
                    <a:pt x="209896" y="74058"/>
                    <a:pt x="209873" y="76561"/>
                    <a:pt x="210142" y="78998"/>
                  </a:cubicBezTo>
                  <a:cubicBezTo>
                    <a:pt x="211327" y="88700"/>
                    <a:pt x="216537" y="96659"/>
                    <a:pt x="223962" y="103075"/>
                  </a:cubicBezTo>
                  <a:cubicBezTo>
                    <a:pt x="233600" y="111436"/>
                    <a:pt x="246974" y="117159"/>
                    <a:pt x="258535" y="121339"/>
                  </a:cubicBezTo>
                  <a:cubicBezTo>
                    <a:pt x="261688" y="122457"/>
                    <a:pt x="264864" y="123552"/>
                    <a:pt x="268062" y="124558"/>
                  </a:cubicBezTo>
                  <a:cubicBezTo>
                    <a:pt x="271260" y="125587"/>
                    <a:pt x="274480" y="126548"/>
                    <a:pt x="277700" y="127442"/>
                  </a:cubicBezTo>
                  <a:cubicBezTo>
                    <a:pt x="277902" y="127509"/>
                    <a:pt x="279892" y="128046"/>
                    <a:pt x="282016" y="128649"/>
                  </a:cubicBezTo>
                  <a:lnTo>
                    <a:pt x="282016" y="128649"/>
                  </a:lnTo>
                  <a:cubicBezTo>
                    <a:pt x="273675" y="130013"/>
                    <a:pt x="265445" y="131824"/>
                    <a:pt x="257350" y="133970"/>
                  </a:cubicBezTo>
                  <a:cubicBezTo>
                    <a:pt x="249232" y="136138"/>
                    <a:pt x="241226" y="138665"/>
                    <a:pt x="233310" y="141414"/>
                  </a:cubicBezTo>
                  <a:cubicBezTo>
                    <a:pt x="224924" y="144365"/>
                    <a:pt x="216515" y="147562"/>
                    <a:pt x="208554" y="151474"/>
                  </a:cubicBezTo>
                  <a:cubicBezTo>
                    <a:pt x="203075" y="154157"/>
                    <a:pt x="197820" y="157197"/>
                    <a:pt x="192900" y="160662"/>
                  </a:cubicBezTo>
                  <a:cubicBezTo>
                    <a:pt x="185721" y="165782"/>
                    <a:pt x="179683" y="171862"/>
                    <a:pt x="172706" y="177026"/>
                  </a:cubicBezTo>
                  <a:cubicBezTo>
                    <a:pt x="169978" y="179038"/>
                    <a:pt x="167137" y="180916"/>
                    <a:pt x="163962" y="182503"/>
                  </a:cubicBezTo>
                  <a:cubicBezTo>
                    <a:pt x="153138" y="187936"/>
                    <a:pt x="141912" y="191468"/>
                    <a:pt x="130462" y="194083"/>
                  </a:cubicBezTo>
                  <a:cubicBezTo>
                    <a:pt x="112885" y="198063"/>
                    <a:pt x="94748" y="199851"/>
                    <a:pt x="76590" y="202422"/>
                  </a:cubicBezTo>
                  <a:cubicBezTo>
                    <a:pt x="74778" y="202645"/>
                    <a:pt x="73503" y="204300"/>
                    <a:pt x="73727" y="206111"/>
                  </a:cubicBezTo>
                  <a:cubicBezTo>
                    <a:pt x="73951" y="207899"/>
                    <a:pt x="75606" y="209196"/>
                    <a:pt x="77417" y="208950"/>
                  </a:cubicBezTo>
                  <a:cubicBezTo>
                    <a:pt x="95866" y="206871"/>
                    <a:pt x="114271" y="205641"/>
                    <a:pt x="132162" y="201997"/>
                  </a:cubicBezTo>
                  <a:cubicBezTo>
                    <a:pt x="144350" y="199538"/>
                    <a:pt x="156291" y="195939"/>
                    <a:pt x="167831" y="190372"/>
                  </a:cubicBezTo>
                  <a:cubicBezTo>
                    <a:pt x="171521" y="188606"/>
                    <a:pt x="174853" y="186483"/>
                    <a:pt x="177984" y="184180"/>
                  </a:cubicBezTo>
                  <a:cubicBezTo>
                    <a:pt x="184938" y="179061"/>
                    <a:pt x="190909" y="172980"/>
                    <a:pt x="198066" y="167861"/>
                  </a:cubicBezTo>
                  <a:cubicBezTo>
                    <a:pt x="203679" y="163770"/>
                    <a:pt x="209829" y="160327"/>
                    <a:pt x="216224" y="157287"/>
                  </a:cubicBezTo>
                  <a:cubicBezTo>
                    <a:pt x="222687" y="154201"/>
                    <a:pt x="229374" y="151519"/>
                    <a:pt x="236060" y="149015"/>
                  </a:cubicBezTo>
                  <a:cubicBezTo>
                    <a:pt x="243731" y="146154"/>
                    <a:pt x="251491" y="143493"/>
                    <a:pt x="259363" y="141168"/>
                  </a:cubicBezTo>
                  <a:cubicBezTo>
                    <a:pt x="267190" y="138866"/>
                    <a:pt x="275129" y="136899"/>
                    <a:pt x="283179" y="135356"/>
                  </a:cubicBezTo>
                  <a:cubicBezTo>
                    <a:pt x="285192" y="134976"/>
                    <a:pt x="289106" y="133813"/>
                    <a:pt x="292728" y="133232"/>
                  </a:cubicBezTo>
                  <a:cubicBezTo>
                    <a:pt x="294629" y="132919"/>
                    <a:pt x="296418" y="132584"/>
                    <a:pt x="297514" y="133031"/>
                  </a:cubicBezTo>
                  <a:cubicBezTo>
                    <a:pt x="299102" y="133724"/>
                    <a:pt x="300958" y="132986"/>
                    <a:pt x="301651" y="131399"/>
                  </a:cubicBezTo>
                  <a:cubicBezTo>
                    <a:pt x="302344" y="129789"/>
                    <a:pt x="301606" y="127934"/>
                    <a:pt x="299996" y="127241"/>
                  </a:cubicBezTo>
                  <a:cubicBezTo>
                    <a:pt x="298476" y="126548"/>
                    <a:pt x="296172" y="126369"/>
                    <a:pt x="293556" y="1265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35"/>
            <p:cNvSpPr/>
            <p:nvPr/>
          </p:nvSpPr>
          <p:spPr>
            <a:xfrm>
              <a:off x="5919186" y="3900931"/>
              <a:ext cx="41659" cy="54853"/>
            </a:xfrm>
            <a:custGeom>
              <a:rect b="b" l="l" r="r" t="t"/>
              <a:pathLst>
                <a:path extrusionOk="0" h="109705" w="83318">
                  <a:moveTo>
                    <a:pt x="83105" y="66131"/>
                  </a:moveTo>
                  <a:lnTo>
                    <a:pt x="82926" y="66221"/>
                  </a:lnTo>
                  <a:cubicBezTo>
                    <a:pt x="83150" y="67339"/>
                    <a:pt x="23552" y="118421"/>
                    <a:pt x="14853" y="108405"/>
                  </a:cubicBezTo>
                  <a:cubicBezTo>
                    <a:pt x="10403" y="103264"/>
                    <a:pt x="23552" y="93830"/>
                    <a:pt x="39609" y="84888"/>
                  </a:cubicBezTo>
                  <a:cubicBezTo>
                    <a:pt x="21920" y="91348"/>
                    <a:pt x="5349" y="95395"/>
                    <a:pt x="3023" y="88956"/>
                  </a:cubicBezTo>
                  <a:cubicBezTo>
                    <a:pt x="943" y="83189"/>
                    <a:pt x="15010" y="78024"/>
                    <a:pt x="32095" y="74001"/>
                  </a:cubicBezTo>
                  <a:cubicBezTo>
                    <a:pt x="14943" y="76013"/>
                    <a:pt x="317" y="75901"/>
                    <a:pt x="4" y="69641"/>
                  </a:cubicBezTo>
                  <a:cubicBezTo>
                    <a:pt x="-309" y="63114"/>
                    <a:pt x="17090" y="61258"/>
                    <a:pt x="36389" y="61191"/>
                  </a:cubicBezTo>
                  <a:cubicBezTo>
                    <a:pt x="17604" y="58173"/>
                    <a:pt x="1279" y="53635"/>
                    <a:pt x="3694" y="47085"/>
                  </a:cubicBezTo>
                  <a:cubicBezTo>
                    <a:pt x="6087" y="40624"/>
                    <a:pt x="23821" y="44179"/>
                    <a:pt x="42293" y="49902"/>
                  </a:cubicBezTo>
                  <a:cubicBezTo>
                    <a:pt x="24782" y="42524"/>
                    <a:pt x="9866" y="34096"/>
                    <a:pt x="14384" y="28150"/>
                  </a:cubicBezTo>
                  <a:cubicBezTo>
                    <a:pt x="18051" y="23321"/>
                    <a:pt x="29926" y="27971"/>
                    <a:pt x="43053" y="35460"/>
                  </a:cubicBezTo>
                  <a:cubicBezTo>
                    <a:pt x="32252" y="25557"/>
                    <a:pt x="25028" y="16257"/>
                    <a:pt x="30530" y="12389"/>
                  </a:cubicBezTo>
                  <a:cubicBezTo>
                    <a:pt x="36255" y="8365"/>
                    <a:pt x="47123" y="17844"/>
                    <a:pt x="57678" y="30050"/>
                  </a:cubicBezTo>
                  <a:cubicBezTo>
                    <a:pt x="49695" y="15989"/>
                    <a:pt x="44708" y="2799"/>
                    <a:pt x="52065" y="295"/>
                  </a:cubicBezTo>
                  <a:cubicBezTo>
                    <a:pt x="60138" y="-2455"/>
                    <a:pt x="67943" y="14468"/>
                    <a:pt x="73735" y="32062"/>
                  </a:cubicBezTo>
                  <a:cubicBezTo>
                    <a:pt x="77425" y="43329"/>
                    <a:pt x="84648" y="67160"/>
                    <a:pt x="83105" y="66131"/>
                  </a:cubicBezTo>
                  <a:lnTo>
                    <a:pt x="83105" y="661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35"/>
            <p:cNvSpPr/>
            <p:nvPr/>
          </p:nvSpPr>
          <p:spPr>
            <a:xfrm>
              <a:off x="5970569" y="3936255"/>
              <a:ext cx="34603" cy="11448"/>
            </a:xfrm>
            <a:custGeom>
              <a:rect b="b" l="l" r="r" t="t"/>
              <a:pathLst>
                <a:path extrusionOk="0" h="22896" w="69206">
                  <a:moveTo>
                    <a:pt x="1137" y="3083"/>
                  </a:moveTo>
                  <a:cubicBezTo>
                    <a:pt x="309" y="2837"/>
                    <a:pt x="-182" y="1966"/>
                    <a:pt x="63" y="1116"/>
                  </a:cubicBezTo>
                  <a:cubicBezTo>
                    <a:pt x="332" y="289"/>
                    <a:pt x="1204" y="-181"/>
                    <a:pt x="2031" y="65"/>
                  </a:cubicBezTo>
                  <a:cubicBezTo>
                    <a:pt x="2031" y="65"/>
                    <a:pt x="9121" y="1943"/>
                    <a:pt x="18647" y="4581"/>
                  </a:cubicBezTo>
                  <a:cubicBezTo>
                    <a:pt x="23701" y="5989"/>
                    <a:pt x="29471" y="7599"/>
                    <a:pt x="35218" y="9276"/>
                  </a:cubicBezTo>
                  <a:cubicBezTo>
                    <a:pt x="39713" y="10617"/>
                    <a:pt x="44208" y="12003"/>
                    <a:pt x="48368" y="13322"/>
                  </a:cubicBezTo>
                  <a:cubicBezTo>
                    <a:pt x="59415" y="16787"/>
                    <a:pt x="68025" y="19671"/>
                    <a:pt x="68025" y="19671"/>
                  </a:cubicBezTo>
                  <a:cubicBezTo>
                    <a:pt x="68897" y="19917"/>
                    <a:pt x="69389" y="20856"/>
                    <a:pt x="69143" y="21728"/>
                  </a:cubicBezTo>
                  <a:cubicBezTo>
                    <a:pt x="68875" y="22599"/>
                    <a:pt x="67958" y="23091"/>
                    <a:pt x="67086" y="22823"/>
                  </a:cubicBezTo>
                  <a:cubicBezTo>
                    <a:pt x="67086" y="22823"/>
                    <a:pt x="58297" y="20520"/>
                    <a:pt x="47160" y="17368"/>
                  </a:cubicBezTo>
                  <a:cubicBezTo>
                    <a:pt x="42978" y="16183"/>
                    <a:pt x="38438" y="14909"/>
                    <a:pt x="33943" y="13546"/>
                  </a:cubicBezTo>
                  <a:cubicBezTo>
                    <a:pt x="28219" y="11824"/>
                    <a:pt x="22516" y="9991"/>
                    <a:pt x="17507" y="8404"/>
                  </a:cubicBezTo>
                  <a:cubicBezTo>
                    <a:pt x="8092" y="5408"/>
                    <a:pt x="1137" y="3083"/>
                    <a:pt x="1137" y="3083"/>
                  </a:cubicBezTo>
                  <a:lnTo>
                    <a:pt x="1137" y="30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35"/>
            <p:cNvSpPr/>
            <p:nvPr/>
          </p:nvSpPr>
          <p:spPr>
            <a:xfrm>
              <a:off x="5952429" y="3926327"/>
              <a:ext cx="25163" cy="14018"/>
            </a:xfrm>
            <a:custGeom>
              <a:rect b="b" l="l" r="r" t="t"/>
              <a:pathLst>
                <a:path extrusionOk="0" h="28035" w="50326">
                  <a:moveTo>
                    <a:pt x="50231" y="23119"/>
                  </a:moveTo>
                  <a:cubicBezTo>
                    <a:pt x="48442" y="27366"/>
                    <a:pt x="24133" y="28529"/>
                    <a:pt x="11409" y="27858"/>
                  </a:cubicBezTo>
                  <a:cubicBezTo>
                    <a:pt x="7316" y="27657"/>
                    <a:pt x="-1182" y="26316"/>
                    <a:pt x="138" y="21420"/>
                  </a:cubicBezTo>
                  <a:cubicBezTo>
                    <a:pt x="1055" y="17955"/>
                    <a:pt x="5460" y="16010"/>
                    <a:pt x="9038" y="14780"/>
                  </a:cubicBezTo>
                  <a:cubicBezTo>
                    <a:pt x="9642" y="14557"/>
                    <a:pt x="12504" y="14266"/>
                    <a:pt x="12840" y="13819"/>
                  </a:cubicBezTo>
                  <a:cubicBezTo>
                    <a:pt x="12907" y="13730"/>
                    <a:pt x="10022" y="11002"/>
                    <a:pt x="9798" y="10667"/>
                  </a:cubicBezTo>
                  <a:cubicBezTo>
                    <a:pt x="8323" y="8633"/>
                    <a:pt x="7137" y="1926"/>
                    <a:pt x="10604" y="540"/>
                  </a:cubicBezTo>
                  <a:cubicBezTo>
                    <a:pt x="14249" y="-891"/>
                    <a:pt x="18967" y="808"/>
                    <a:pt x="22053" y="2306"/>
                  </a:cubicBezTo>
                  <a:cubicBezTo>
                    <a:pt x="28673" y="5525"/>
                    <a:pt x="51998" y="18849"/>
                    <a:pt x="50231" y="23119"/>
                  </a:cubicBezTo>
                  <a:lnTo>
                    <a:pt x="50231" y="231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35"/>
            <p:cNvSpPr/>
            <p:nvPr/>
          </p:nvSpPr>
          <p:spPr>
            <a:xfrm>
              <a:off x="5936815" y="3916668"/>
              <a:ext cx="19608" cy="26721"/>
            </a:xfrm>
            <a:custGeom>
              <a:rect b="b" l="l" r="r" t="t"/>
              <a:pathLst>
                <a:path extrusionOk="0" h="53443" w="39217">
                  <a:moveTo>
                    <a:pt x="27721" y="45501"/>
                  </a:moveTo>
                  <a:lnTo>
                    <a:pt x="27721" y="45501"/>
                  </a:lnTo>
                  <a:cubicBezTo>
                    <a:pt x="27721" y="45501"/>
                    <a:pt x="27743" y="45501"/>
                    <a:pt x="27765" y="45501"/>
                  </a:cubicBezTo>
                  <a:lnTo>
                    <a:pt x="27721" y="45501"/>
                  </a:lnTo>
                  <a:close/>
                  <a:moveTo>
                    <a:pt x="27341" y="42260"/>
                  </a:moveTo>
                  <a:cubicBezTo>
                    <a:pt x="26849" y="42305"/>
                    <a:pt x="25149" y="42819"/>
                    <a:pt x="24433" y="42998"/>
                  </a:cubicBezTo>
                  <a:lnTo>
                    <a:pt x="19625" y="44317"/>
                  </a:lnTo>
                  <a:cubicBezTo>
                    <a:pt x="18082" y="44786"/>
                    <a:pt x="16517" y="45211"/>
                    <a:pt x="14974" y="45747"/>
                  </a:cubicBezTo>
                  <a:cubicBezTo>
                    <a:pt x="13945" y="46105"/>
                    <a:pt x="12939" y="46485"/>
                    <a:pt x="11932" y="46910"/>
                  </a:cubicBezTo>
                  <a:cubicBezTo>
                    <a:pt x="9383" y="47938"/>
                    <a:pt x="6923" y="49078"/>
                    <a:pt x="4441" y="50263"/>
                  </a:cubicBezTo>
                  <a:cubicBezTo>
                    <a:pt x="3613" y="50621"/>
                    <a:pt x="3211" y="51582"/>
                    <a:pt x="3546" y="52432"/>
                  </a:cubicBezTo>
                  <a:cubicBezTo>
                    <a:pt x="3904" y="53259"/>
                    <a:pt x="4866" y="53661"/>
                    <a:pt x="5693" y="53326"/>
                  </a:cubicBezTo>
                  <a:cubicBezTo>
                    <a:pt x="7527" y="52722"/>
                    <a:pt x="9383" y="52186"/>
                    <a:pt x="11217" y="51627"/>
                  </a:cubicBezTo>
                  <a:cubicBezTo>
                    <a:pt x="12447" y="51247"/>
                    <a:pt x="13677" y="50867"/>
                    <a:pt x="14907" y="50487"/>
                  </a:cubicBezTo>
                  <a:cubicBezTo>
                    <a:pt x="15935" y="50151"/>
                    <a:pt x="16942" y="49794"/>
                    <a:pt x="17970" y="49414"/>
                  </a:cubicBezTo>
                  <a:cubicBezTo>
                    <a:pt x="18977" y="49056"/>
                    <a:pt x="19983" y="48653"/>
                    <a:pt x="20989" y="48251"/>
                  </a:cubicBezTo>
                  <a:lnTo>
                    <a:pt x="25552" y="46418"/>
                  </a:lnTo>
                  <a:cubicBezTo>
                    <a:pt x="25909" y="46284"/>
                    <a:pt x="26714" y="45747"/>
                    <a:pt x="27296" y="45479"/>
                  </a:cubicBezTo>
                  <a:cubicBezTo>
                    <a:pt x="27430" y="45501"/>
                    <a:pt x="27564" y="45501"/>
                    <a:pt x="27721" y="45501"/>
                  </a:cubicBezTo>
                  <a:lnTo>
                    <a:pt x="27475" y="45390"/>
                  </a:lnTo>
                  <a:cubicBezTo>
                    <a:pt x="27743" y="45278"/>
                    <a:pt x="27944" y="45255"/>
                    <a:pt x="27989" y="45390"/>
                  </a:cubicBezTo>
                  <a:cubicBezTo>
                    <a:pt x="27989" y="45434"/>
                    <a:pt x="27989" y="45457"/>
                    <a:pt x="27989" y="45479"/>
                  </a:cubicBezTo>
                  <a:cubicBezTo>
                    <a:pt x="28168" y="45434"/>
                    <a:pt x="28325" y="45367"/>
                    <a:pt x="28481" y="45278"/>
                  </a:cubicBezTo>
                  <a:cubicBezTo>
                    <a:pt x="29845" y="44540"/>
                    <a:pt x="29286" y="43311"/>
                    <a:pt x="29197" y="43109"/>
                  </a:cubicBezTo>
                  <a:cubicBezTo>
                    <a:pt x="29107" y="42863"/>
                    <a:pt x="28571" y="42081"/>
                    <a:pt x="27341" y="42260"/>
                  </a:cubicBezTo>
                  <a:close/>
                  <a:moveTo>
                    <a:pt x="28705" y="36067"/>
                  </a:moveTo>
                  <a:cubicBezTo>
                    <a:pt x="28526" y="36067"/>
                    <a:pt x="28347" y="36090"/>
                    <a:pt x="28168" y="36134"/>
                  </a:cubicBezTo>
                  <a:cubicBezTo>
                    <a:pt x="28190" y="36157"/>
                    <a:pt x="28190" y="36202"/>
                    <a:pt x="28213" y="36224"/>
                  </a:cubicBezTo>
                  <a:cubicBezTo>
                    <a:pt x="28257" y="36380"/>
                    <a:pt x="28011" y="36447"/>
                    <a:pt x="27631" y="36492"/>
                  </a:cubicBezTo>
                  <a:lnTo>
                    <a:pt x="27721" y="36336"/>
                  </a:lnTo>
                  <a:cubicBezTo>
                    <a:pt x="27654" y="36380"/>
                    <a:pt x="27587" y="36447"/>
                    <a:pt x="27542" y="36492"/>
                  </a:cubicBezTo>
                  <a:cubicBezTo>
                    <a:pt x="26849" y="36537"/>
                    <a:pt x="25865" y="36492"/>
                    <a:pt x="25440" y="36537"/>
                  </a:cubicBezTo>
                  <a:lnTo>
                    <a:pt x="19469" y="37342"/>
                  </a:lnTo>
                  <a:cubicBezTo>
                    <a:pt x="17635" y="37610"/>
                    <a:pt x="15801" y="37856"/>
                    <a:pt x="13967" y="38191"/>
                  </a:cubicBezTo>
                  <a:cubicBezTo>
                    <a:pt x="12290" y="38504"/>
                    <a:pt x="10613" y="38884"/>
                    <a:pt x="8936" y="39264"/>
                  </a:cubicBezTo>
                  <a:cubicBezTo>
                    <a:pt x="6431" y="39823"/>
                    <a:pt x="3949" y="40404"/>
                    <a:pt x="1444" y="40874"/>
                  </a:cubicBezTo>
                  <a:cubicBezTo>
                    <a:pt x="527" y="40963"/>
                    <a:pt x="-99" y="41790"/>
                    <a:pt x="13" y="42707"/>
                  </a:cubicBezTo>
                  <a:cubicBezTo>
                    <a:pt x="102" y="43601"/>
                    <a:pt x="930" y="44249"/>
                    <a:pt x="1847" y="44138"/>
                  </a:cubicBezTo>
                  <a:cubicBezTo>
                    <a:pt x="4955" y="43936"/>
                    <a:pt x="8041" y="43623"/>
                    <a:pt x="11127" y="43176"/>
                  </a:cubicBezTo>
                  <a:cubicBezTo>
                    <a:pt x="12357" y="42998"/>
                    <a:pt x="13565" y="42819"/>
                    <a:pt x="14795" y="42595"/>
                  </a:cubicBezTo>
                  <a:cubicBezTo>
                    <a:pt x="16584" y="42237"/>
                    <a:pt x="18373" y="41813"/>
                    <a:pt x="20184" y="41455"/>
                  </a:cubicBezTo>
                  <a:lnTo>
                    <a:pt x="26133" y="40047"/>
                  </a:lnTo>
                  <a:cubicBezTo>
                    <a:pt x="26871" y="39845"/>
                    <a:pt x="28727" y="39465"/>
                    <a:pt x="29197" y="39264"/>
                  </a:cubicBezTo>
                  <a:cubicBezTo>
                    <a:pt x="30024" y="38951"/>
                    <a:pt x="30292" y="38370"/>
                    <a:pt x="30337" y="38146"/>
                  </a:cubicBezTo>
                  <a:cubicBezTo>
                    <a:pt x="30471" y="37588"/>
                    <a:pt x="30449" y="37029"/>
                    <a:pt x="29935" y="36582"/>
                  </a:cubicBezTo>
                  <a:cubicBezTo>
                    <a:pt x="29823" y="36470"/>
                    <a:pt x="29510" y="36067"/>
                    <a:pt x="28705" y="36067"/>
                  </a:cubicBezTo>
                  <a:close/>
                  <a:moveTo>
                    <a:pt x="28190" y="30792"/>
                  </a:moveTo>
                  <a:lnTo>
                    <a:pt x="22197" y="29406"/>
                  </a:lnTo>
                  <a:cubicBezTo>
                    <a:pt x="20811" y="29115"/>
                    <a:pt x="19402" y="28824"/>
                    <a:pt x="17970" y="28623"/>
                  </a:cubicBezTo>
                  <a:cubicBezTo>
                    <a:pt x="17031" y="28489"/>
                    <a:pt x="16092" y="28355"/>
                    <a:pt x="15130" y="28288"/>
                  </a:cubicBezTo>
                  <a:cubicBezTo>
                    <a:pt x="11619" y="27975"/>
                    <a:pt x="8086" y="27885"/>
                    <a:pt x="4553" y="27662"/>
                  </a:cubicBezTo>
                  <a:cubicBezTo>
                    <a:pt x="3658" y="27550"/>
                    <a:pt x="2831" y="28221"/>
                    <a:pt x="2719" y="29115"/>
                  </a:cubicBezTo>
                  <a:cubicBezTo>
                    <a:pt x="2629" y="30009"/>
                    <a:pt x="3278" y="30836"/>
                    <a:pt x="4172" y="30948"/>
                  </a:cubicBezTo>
                  <a:cubicBezTo>
                    <a:pt x="7080" y="31440"/>
                    <a:pt x="9964" y="31932"/>
                    <a:pt x="12872" y="32379"/>
                  </a:cubicBezTo>
                  <a:cubicBezTo>
                    <a:pt x="14303" y="32602"/>
                    <a:pt x="15756" y="32826"/>
                    <a:pt x="17188" y="33005"/>
                  </a:cubicBezTo>
                  <a:cubicBezTo>
                    <a:pt x="18619" y="33206"/>
                    <a:pt x="20050" y="33340"/>
                    <a:pt x="21459" y="33564"/>
                  </a:cubicBezTo>
                  <a:lnTo>
                    <a:pt x="27542" y="34346"/>
                  </a:lnTo>
                  <a:cubicBezTo>
                    <a:pt x="28123" y="34413"/>
                    <a:pt x="29241" y="34368"/>
                    <a:pt x="30046" y="34368"/>
                  </a:cubicBezTo>
                  <a:cubicBezTo>
                    <a:pt x="30516" y="34748"/>
                    <a:pt x="31187" y="34816"/>
                    <a:pt x="31746" y="34503"/>
                  </a:cubicBezTo>
                  <a:cubicBezTo>
                    <a:pt x="32864" y="33988"/>
                    <a:pt x="32775" y="33117"/>
                    <a:pt x="32752" y="32714"/>
                  </a:cubicBezTo>
                  <a:cubicBezTo>
                    <a:pt x="32708" y="32289"/>
                    <a:pt x="32439" y="31820"/>
                    <a:pt x="31813" y="31440"/>
                  </a:cubicBezTo>
                  <a:cubicBezTo>
                    <a:pt x="31366" y="31172"/>
                    <a:pt x="29107" y="31015"/>
                    <a:pt x="28190" y="30792"/>
                  </a:cubicBezTo>
                  <a:close/>
                  <a:moveTo>
                    <a:pt x="28615" y="23459"/>
                  </a:moveTo>
                  <a:cubicBezTo>
                    <a:pt x="26603" y="22788"/>
                    <a:pt x="24590" y="22095"/>
                    <a:pt x="22555" y="21492"/>
                  </a:cubicBezTo>
                  <a:cubicBezTo>
                    <a:pt x="20922" y="21000"/>
                    <a:pt x="19267" y="20575"/>
                    <a:pt x="17635" y="20150"/>
                  </a:cubicBezTo>
                  <a:cubicBezTo>
                    <a:pt x="15153" y="19524"/>
                    <a:pt x="12670" y="18988"/>
                    <a:pt x="10210" y="18340"/>
                  </a:cubicBezTo>
                  <a:cubicBezTo>
                    <a:pt x="9338" y="18071"/>
                    <a:pt x="8421" y="18541"/>
                    <a:pt x="8131" y="19413"/>
                  </a:cubicBezTo>
                  <a:cubicBezTo>
                    <a:pt x="7862" y="20285"/>
                    <a:pt x="8332" y="21201"/>
                    <a:pt x="9204" y="21492"/>
                  </a:cubicBezTo>
                  <a:cubicBezTo>
                    <a:pt x="11597" y="22431"/>
                    <a:pt x="13990" y="23370"/>
                    <a:pt x="16427" y="24219"/>
                  </a:cubicBezTo>
                  <a:cubicBezTo>
                    <a:pt x="18038" y="24778"/>
                    <a:pt x="19670" y="25292"/>
                    <a:pt x="21303" y="25762"/>
                  </a:cubicBezTo>
                  <a:cubicBezTo>
                    <a:pt x="23360" y="26343"/>
                    <a:pt x="25440" y="26812"/>
                    <a:pt x="27542" y="27282"/>
                  </a:cubicBezTo>
                  <a:cubicBezTo>
                    <a:pt x="29622" y="27751"/>
                    <a:pt x="31701" y="28176"/>
                    <a:pt x="33781" y="28623"/>
                  </a:cubicBezTo>
                  <a:cubicBezTo>
                    <a:pt x="34631" y="28869"/>
                    <a:pt x="35503" y="28377"/>
                    <a:pt x="35749" y="27550"/>
                  </a:cubicBezTo>
                  <a:cubicBezTo>
                    <a:pt x="35973" y="26701"/>
                    <a:pt x="35481" y="25829"/>
                    <a:pt x="34653" y="25583"/>
                  </a:cubicBezTo>
                  <a:cubicBezTo>
                    <a:pt x="32641" y="24890"/>
                    <a:pt x="30650" y="24152"/>
                    <a:pt x="28615" y="23459"/>
                  </a:cubicBezTo>
                  <a:close/>
                  <a:moveTo>
                    <a:pt x="36062" y="20150"/>
                  </a:moveTo>
                  <a:cubicBezTo>
                    <a:pt x="34184" y="18742"/>
                    <a:pt x="29398" y="15433"/>
                    <a:pt x="29018" y="15165"/>
                  </a:cubicBezTo>
                  <a:cubicBezTo>
                    <a:pt x="27654" y="14293"/>
                    <a:pt x="26334" y="13310"/>
                    <a:pt x="25015" y="12371"/>
                  </a:cubicBezTo>
                  <a:cubicBezTo>
                    <a:pt x="23651" y="11432"/>
                    <a:pt x="22287" y="10493"/>
                    <a:pt x="20900" y="9554"/>
                  </a:cubicBezTo>
                  <a:cubicBezTo>
                    <a:pt x="19022" y="8302"/>
                    <a:pt x="17121" y="7095"/>
                    <a:pt x="15175" y="5910"/>
                  </a:cubicBezTo>
                  <a:cubicBezTo>
                    <a:pt x="14415" y="5396"/>
                    <a:pt x="13386" y="5597"/>
                    <a:pt x="12872" y="6335"/>
                  </a:cubicBezTo>
                  <a:cubicBezTo>
                    <a:pt x="12357" y="7095"/>
                    <a:pt x="12559" y="8123"/>
                    <a:pt x="13297" y="8637"/>
                  </a:cubicBezTo>
                  <a:cubicBezTo>
                    <a:pt x="15980" y="10694"/>
                    <a:pt x="18440" y="12930"/>
                    <a:pt x="21079" y="14986"/>
                  </a:cubicBezTo>
                  <a:cubicBezTo>
                    <a:pt x="21795" y="15545"/>
                    <a:pt x="22532" y="16082"/>
                    <a:pt x="23270" y="16596"/>
                  </a:cubicBezTo>
                  <a:cubicBezTo>
                    <a:pt x="24411" y="17378"/>
                    <a:pt x="25596" y="18094"/>
                    <a:pt x="26804" y="18787"/>
                  </a:cubicBezTo>
                  <a:cubicBezTo>
                    <a:pt x="27206" y="19010"/>
                    <a:pt x="32260" y="21738"/>
                    <a:pt x="34251" y="22900"/>
                  </a:cubicBezTo>
                  <a:cubicBezTo>
                    <a:pt x="34385" y="22967"/>
                    <a:pt x="34519" y="23012"/>
                    <a:pt x="34631" y="23079"/>
                  </a:cubicBezTo>
                  <a:cubicBezTo>
                    <a:pt x="34609" y="22990"/>
                    <a:pt x="34586" y="22923"/>
                    <a:pt x="34564" y="22878"/>
                  </a:cubicBezTo>
                  <a:cubicBezTo>
                    <a:pt x="34609" y="22967"/>
                    <a:pt x="34653" y="23034"/>
                    <a:pt x="34720" y="23101"/>
                  </a:cubicBezTo>
                  <a:lnTo>
                    <a:pt x="34631" y="23079"/>
                  </a:lnTo>
                  <a:cubicBezTo>
                    <a:pt x="34698" y="23213"/>
                    <a:pt x="34765" y="23370"/>
                    <a:pt x="34855" y="23235"/>
                  </a:cubicBezTo>
                  <a:cubicBezTo>
                    <a:pt x="35436" y="23772"/>
                    <a:pt x="36331" y="23794"/>
                    <a:pt x="36957" y="23280"/>
                  </a:cubicBezTo>
                  <a:cubicBezTo>
                    <a:pt x="37136" y="23124"/>
                    <a:pt x="38075" y="21894"/>
                    <a:pt x="36845" y="20776"/>
                  </a:cubicBezTo>
                  <a:cubicBezTo>
                    <a:pt x="36733" y="20665"/>
                    <a:pt x="36442" y="20441"/>
                    <a:pt x="36062" y="20150"/>
                  </a:cubicBezTo>
                  <a:close/>
                  <a:moveTo>
                    <a:pt x="38768" y="18049"/>
                  </a:moveTo>
                  <a:lnTo>
                    <a:pt x="38723" y="18094"/>
                  </a:lnTo>
                  <a:cubicBezTo>
                    <a:pt x="38612" y="18183"/>
                    <a:pt x="38433" y="17960"/>
                    <a:pt x="38276" y="17647"/>
                  </a:cubicBezTo>
                  <a:lnTo>
                    <a:pt x="38298" y="17647"/>
                  </a:lnTo>
                  <a:lnTo>
                    <a:pt x="38276" y="17624"/>
                  </a:lnTo>
                  <a:cubicBezTo>
                    <a:pt x="38008" y="17110"/>
                    <a:pt x="37717" y="16328"/>
                    <a:pt x="37493" y="16015"/>
                  </a:cubicBezTo>
                  <a:lnTo>
                    <a:pt x="34586" y="12103"/>
                  </a:lnTo>
                  <a:cubicBezTo>
                    <a:pt x="33960" y="11320"/>
                    <a:pt x="33334" y="10515"/>
                    <a:pt x="32685" y="9733"/>
                  </a:cubicBezTo>
                  <a:cubicBezTo>
                    <a:pt x="32037" y="8950"/>
                    <a:pt x="31366" y="8213"/>
                    <a:pt x="30695" y="7475"/>
                  </a:cubicBezTo>
                  <a:cubicBezTo>
                    <a:pt x="29376" y="6000"/>
                    <a:pt x="28011" y="4591"/>
                    <a:pt x="26804" y="3093"/>
                  </a:cubicBezTo>
                  <a:cubicBezTo>
                    <a:pt x="26178" y="2356"/>
                    <a:pt x="25574" y="1596"/>
                    <a:pt x="25037" y="813"/>
                  </a:cubicBezTo>
                  <a:cubicBezTo>
                    <a:pt x="24568" y="31"/>
                    <a:pt x="23561" y="-238"/>
                    <a:pt x="22778" y="232"/>
                  </a:cubicBezTo>
                  <a:cubicBezTo>
                    <a:pt x="21996" y="701"/>
                    <a:pt x="21727" y="1707"/>
                    <a:pt x="22197" y="2490"/>
                  </a:cubicBezTo>
                  <a:cubicBezTo>
                    <a:pt x="23338" y="4792"/>
                    <a:pt x="24769" y="7006"/>
                    <a:pt x="26401" y="9152"/>
                  </a:cubicBezTo>
                  <a:cubicBezTo>
                    <a:pt x="27005" y="9956"/>
                    <a:pt x="27654" y="10761"/>
                    <a:pt x="28325" y="11521"/>
                  </a:cubicBezTo>
                  <a:cubicBezTo>
                    <a:pt x="29331" y="12661"/>
                    <a:pt x="30404" y="13712"/>
                    <a:pt x="31411" y="14830"/>
                  </a:cubicBezTo>
                  <a:lnTo>
                    <a:pt x="34720" y="18273"/>
                  </a:lnTo>
                  <a:cubicBezTo>
                    <a:pt x="35123" y="18697"/>
                    <a:pt x="35973" y="19815"/>
                    <a:pt x="36263" y="20106"/>
                  </a:cubicBezTo>
                  <a:cubicBezTo>
                    <a:pt x="36934" y="20821"/>
                    <a:pt x="37628" y="20776"/>
                    <a:pt x="37806" y="20732"/>
                  </a:cubicBezTo>
                  <a:cubicBezTo>
                    <a:pt x="38030" y="20687"/>
                    <a:pt x="39841" y="20061"/>
                    <a:pt x="38992" y="18407"/>
                  </a:cubicBezTo>
                  <a:cubicBezTo>
                    <a:pt x="38925" y="18273"/>
                    <a:pt x="38858" y="18161"/>
                    <a:pt x="38768" y="18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35"/>
            <p:cNvSpPr/>
            <p:nvPr/>
          </p:nvSpPr>
          <p:spPr>
            <a:xfrm>
              <a:off x="6070685" y="3827141"/>
              <a:ext cx="141725" cy="183713"/>
            </a:xfrm>
            <a:custGeom>
              <a:rect b="b" l="l" r="r" t="t"/>
              <a:pathLst>
                <a:path extrusionOk="0" h="367425" w="283451">
                  <a:moveTo>
                    <a:pt x="283433" y="338924"/>
                  </a:moveTo>
                  <a:cubicBezTo>
                    <a:pt x="276634" y="347195"/>
                    <a:pt x="237052" y="355109"/>
                    <a:pt x="227078" y="358574"/>
                  </a:cubicBezTo>
                  <a:cubicBezTo>
                    <a:pt x="178550" y="375497"/>
                    <a:pt x="121457" y="366130"/>
                    <a:pt x="75345" y="347508"/>
                  </a:cubicBezTo>
                  <a:cubicBezTo>
                    <a:pt x="70313" y="345496"/>
                    <a:pt x="65393" y="343305"/>
                    <a:pt x="60585" y="340913"/>
                  </a:cubicBezTo>
                  <a:cubicBezTo>
                    <a:pt x="47704" y="334520"/>
                    <a:pt x="8725" y="312947"/>
                    <a:pt x="25743" y="295465"/>
                  </a:cubicBezTo>
                  <a:cubicBezTo>
                    <a:pt x="37350" y="283549"/>
                    <a:pt x="61032" y="282789"/>
                    <a:pt x="77044" y="283147"/>
                  </a:cubicBezTo>
                  <a:cubicBezTo>
                    <a:pt x="77983" y="283169"/>
                    <a:pt x="78923" y="283214"/>
                    <a:pt x="79862" y="283236"/>
                  </a:cubicBezTo>
                  <a:cubicBezTo>
                    <a:pt x="69731" y="278497"/>
                    <a:pt x="59780" y="273557"/>
                    <a:pt x="50052" y="268482"/>
                  </a:cubicBezTo>
                  <a:cubicBezTo>
                    <a:pt x="32497" y="259339"/>
                    <a:pt x="12415" y="248452"/>
                    <a:pt x="3224" y="231372"/>
                  </a:cubicBezTo>
                  <a:cubicBezTo>
                    <a:pt x="-3776" y="218339"/>
                    <a:pt x="518" y="206044"/>
                    <a:pt x="17134" y="203272"/>
                  </a:cubicBezTo>
                  <a:cubicBezTo>
                    <a:pt x="38446" y="199695"/>
                    <a:pt x="62396" y="206602"/>
                    <a:pt x="82344" y="212795"/>
                  </a:cubicBezTo>
                  <a:cubicBezTo>
                    <a:pt x="83887" y="213287"/>
                    <a:pt x="85430" y="213779"/>
                    <a:pt x="86973" y="214270"/>
                  </a:cubicBezTo>
                  <a:cubicBezTo>
                    <a:pt x="79683" y="207787"/>
                    <a:pt x="72527" y="201036"/>
                    <a:pt x="65594" y="193972"/>
                  </a:cubicBezTo>
                  <a:cubicBezTo>
                    <a:pt x="51617" y="179776"/>
                    <a:pt x="36634" y="164016"/>
                    <a:pt x="29389" y="145885"/>
                  </a:cubicBezTo>
                  <a:cubicBezTo>
                    <a:pt x="26459" y="138486"/>
                    <a:pt x="24759" y="128650"/>
                    <a:pt x="31088" y="122189"/>
                  </a:cubicBezTo>
                  <a:cubicBezTo>
                    <a:pt x="46407" y="106585"/>
                    <a:pt x="79907" y="125945"/>
                    <a:pt x="93548" y="133992"/>
                  </a:cubicBezTo>
                  <a:cubicBezTo>
                    <a:pt x="101957" y="138955"/>
                    <a:pt x="110097" y="144365"/>
                    <a:pt x="118013" y="150133"/>
                  </a:cubicBezTo>
                  <a:cubicBezTo>
                    <a:pt x="110276" y="137279"/>
                    <a:pt x="103723" y="124044"/>
                    <a:pt x="98915" y="110519"/>
                  </a:cubicBezTo>
                  <a:cubicBezTo>
                    <a:pt x="96746" y="104372"/>
                    <a:pt x="95002" y="98090"/>
                    <a:pt x="94197" y="91674"/>
                  </a:cubicBezTo>
                  <a:cubicBezTo>
                    <a:pt x="88695" y="47164"/>
                    <a:pt x="127920" y="70950"/>
                    <a:pt x="151200" y="90668"/>
                  </a:cubicBezTo>
                  <a:cubicBezTo>
                    <a:pt x="151111" y="90511"/>
                    <a:pt x="151021" y="90377"/>
                    <a:pt x="150932" y="90243"/>
                  </a:cubicBezTo>
                  <a:cubicBezTo>
                    <a:pt x="125907" y="50317"/>
                    <a:pt x="126958" y="-22048"/>
                    <a:pt x="176739" y="6500"/>
                  </a:cubicBezTo>
                  <a:cubicBezTo>
                    <a:pt x="287503" y="70012"/>
                    <a:pt x="283433" y="338924"/>
                    <a:pt x="283433" y="338924"/>
                  </a:cubicBezTo>
                  <a:lnTo>
                    <a:pt x="283433" y="338924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35"/>
            <p:cNvSpPr/>
            <p:nvPr/>
          </p:nvSpPr>
          <p:spPr>
            <a:xfrm>
              <a:off x="6100943" y="3866482"/>
              <a:ext cx="112157" cy="135525"/>
            </a:xfrm>
            <a:custGeom>
              <a:rect b="b" l="l" r="r" t="t"/>
              <a:pathLst>
                <a:path extrusionOk="0" h="271051" w="224314">
                  <a:moveTo>
                    <a:pt x="222960" y="262857"/>
                  </a:moveTo>
                  <a:cubicBezTo>
                    <a:pt x="222982" y="262343"/>
                    <a:pt x="223273" y="261851"/>
                    <a:pt x="223116" y="261337"/>
                  </a:cubicBezTo>
                  <a:cubicBezTo>
                    <a:pt x="213142" y="226977"/>
                    <a:pt x="200977" y="191410"/>
                    <a:pt x="185926" y="156893"/>
                  </a:cubicBezTo>
                  <a:cubicBezTo>
                    <a:pt x="180023" y="143301"/>
                    <a:pt x="173627" y="129888"/>
                    <a:pt x="166784" y="116788"/>
                  </a:cubicBezTo>
                  <a:cubicBezTo>
                    <a:pt x="156385" y="96824"/>
                    <a:pt x="144890" y="77599"/>
                    <a:pt x="132680" y="59402"/>
                  </a:cubicBezTo>
                  <a:cubicBezTo>
                    <a:pt x="127469" y="51734"/>
                    <a:pt x="122169" y="44155"/>
                    <a:pt x="116690" y="36644"/>
                  </a:cubicBezTo>
                  <a:cubicBezTo>
                    <a:pt x="111234" y="29155"/>
                    <a:pt x="105643" y="21778"/>
                    <a:pt x="99896" y="14467"/>
                  </a:cubicBezTo>
                  <a:cubicBezTo>
                    <a:pt x="98509" y="12724"/>
                    <a:pt x="95803" y="7940"/>
                    <a:pt x="92986" y="4721"/>
                  </a:cubicBezTo>
                  <a:cubicBezTo>
                    <a:pt x="90883" y="2306"/>
                    <a:pt x="88580" y="652"/>
                    <a:pt x="86612" y="160"/>
                  </a:cubicBezTo>
                  <a:cubicBezTo>
                    <a:pt x="84085" y="-511"/>
                    <a:pt x="81491" y="987"/>
                    <a:pt x="80820" y="3513"/>
                  </a:cubicBezTo>
                  <a:cubicBezTo>
                    <a:pt x="80149" y="5972"/>
                    <a:pt x="81558" y="8499"/>
                    <a:pt x="83973" y="9259"/>
                  </a:cubicBezTo>
                  <a:cubicBezTo>
                    <a:pt x="84107" y="8990"/>
                    <a:pt x="84488" y="9706"/>
                    <a:pt x="84756" y="9996"/>
                  </a:cubicBezTo>
                  <a:cubicBezTo>
                    <a:pt x="85628" y="10891"/>
                    <a:pt x="86478" y="12075"/>
                    <a:pt x="87283" y="13283"/>
                  </a:cubicBezTo>
                  <a:cubicBezTo>
                    <a:pt x="89206" y="16166"/>
                    <a:pt x="90883" y="19229"/>
                    <a:pt x="91867" y="20570"/>
                  </a:cubicBezTo>
                  <a:cubicBezTo>
                    <a:pt x="97302" y="27948"/>
                    <a:pt x="102557" y="35437"/>
                    <a:pt x="107678" y="42970"/>
                  </a:cubicBezTo>
                  <a:cubicBezTo>
                    <a:pt x="112822" y="50549"/>
                    <a:pt x="117831" y="58194"/>
                    <a:pt x="122728" y="65907"/>
                  </a:cubicBezTo>
                  <a:cubicBezTo>
                    <a:pt x="134313" y="84015"/>
                    <a:pt x="144935" y="103218"/>
                    <a:pt x="154954" y="122868"/>
                  </a:cubicBezTo>
                  <a:cubicBezTo>
                    <a:pt x="161573" y="135812"/>
                    <a:pt x="167879" y="148979"/>
                    <a:pt x="173917" y="162258"/>
                  </a:cubicBezTo>
                  <a:cubicBezTo>
                    <a:pt x="187469" y="191969"/>
                    <a:pt x="199188" y="222193"/>
                    <a:pt x="209273" y="251903"/>
                  </a:cubicBezTo>
                  <a:cubicBezTo>
                    <a:pt x="204577" y="248326"/>
                    <a:pt x="199859" y="244504"/>
                    <a:pt x="195274" y="240480"/>
                  </a:cubicBezTo>
                  <a:cubicBezTo>
                    <a:pt x="186754" y="232946"/>
                    <a:pt x="178770" y="224965"/>
                    <a:pt x="172531" y="217744"/>
                  </a:cubicBezTo>
                  <a:cubicBezTo>
                    <a:pt x="161551" y="205203"/>
                    <a:pt x="151062" y="192393"/>
                    <a:pt x="140708" y="179494"/>
                  </a:cubicBezTo>
                  <a:cubicBezTo>
                    <a:pt x="134447" y="171715"/>
                    <a:pt x="128252" y="163913"/>
                    <a:pt x="122102" y="156088"/>
                  </a:cubicBezTo>
                  <a:cubicBezTo>
                    <a:pt x="112822" y="144329"/>
                    <a:pt x="103608" y="132526"/>
                    <a:pt x="94506" y="120633"/>
                  </a:cubicBezTo>
                  <a:cubicBezTo>
                    <a:pt x="87328" y="111333"/>
                    <a:pt x="80194" y="102033"/>
                    <a:pt x="72881" y="92823"/>
                  </a:cubicBezTo>
                  <a:cubicBezTo>
                    <a:pt x="68006" y="86675"/>
                    <a:pt x="63064" y="80572"/>
                    <a:pt x="58010" y="74536"/>
                  </a:cubicBezTo>
                  <a:lnTo>
                    <a:pt x="46918" y="61592"/>
                  </a:lnTo>
                  <a:cubicBezTo>
                    <a:pt x="45598" y="60117"/>
                    <a:pt x="43317" y="56875"/>
                    <a:pt x="41618" y="55042"/>
                  </a:cubicBezTo>
                  <a:cubicBezTo>
                    <a:pt x="40142" y="53455"/>
                    <a:pt x="38666" y="52606"/>
                    <a:pt x="37749" y="52360"/>
                  </a:cubicBezTo>
                  <a:cubicBezTo>
                    <a:pt x="36183" y="51957"/>
                    <a:pt x="34842" y="52181"/>
                    <a:pt x="33746" y="52852"/>
                  </a:cubicBezTo>
                  <a:cubicBezTo>
                    <a:pt x="32695" y="53477"/>
                    <a:pt x="31241" y="54662"/>
                    <a:pt x="31107" y="57367"/>
                  </a:cubicBezTo>
                  <a:cubicBezTo>
                    <a:pt x="30928" y="59983"/>
                    <a:pt x="32918" y="62241"/>
                    <a:pt x="35513" y="62420"/>
                  </a:cubicBezTo>
                  <a:cubicBezTo>
                    <a:pt x="35781" y="62442"/>
                    <a:pt x="36027" y="62442"/>
                    <a:pt x="36273" y="62420"/>
                  </a:cubicBezTo>
                  <a:cubicBezTo>
                    <a:pt x="37413" y="64208"/>
                    <a:pt x="38599" y="67069"/>
                    <a:pt x="39404" y="68053"/>
                  </a:cubicBezTo>
                  <a:lnTo>
                    <a:pt x="49825" y="81176"/>
                  </a:lnTo>
                  <a:cubicBezTo>
                    <a:pt x="54588" y="87301"/>
                    <a:pt x="59262" y="93493"/>
                    <a:pt x="63891" y="99731"/>
                  </a:cubicBezTo>
                  <a:cubicBezTo>
                    <a:pt x="70869" y="109120"/>
                    <a:pt x="77734" y="118598"/>
                    <a:pt x="84599" y="128032"/>
                  </a:cubicBezTo>
                  <a:cubicBezTo>
                    <a:pt x="97011" y="144911"/>
                    <a:pt x="109378" y="161744"/>
                    <a:pt x="122438" y="178108"/>
                  </a:cubicBezTo>
                  <a:cubicBezTo>
                    <a:pt x="135475" y="194450"/>
                    <a:pt x="149184" y="210322"/>
                    <a:pt x="163407" y="225904"/>
                  </a:cubicBezTo>
                  <a:cubicBezTo>
                    <a:pt x="166068" y="228765"/>
                    <a:pt x="169199" y="231806"/>
                    <a:pt x="172330" y="234846"/>
                  </a:cubicBezTo>
                  <a:lnTo>
                    <a:pt x="153903" y="222953"/>
                  </a:lnTo>
                  <a:cubicBezTo>
                    <a:pt x="140932" y="214682"/>
                    <a:pt x="127648" y="205985"/>
                    <a:pt x="114275" y="197200"/>
                  </a:cubicBezTo>
                  <a:cubicBezTo>
                    <a:pt x="101215" y="188615"/>
                    <a:pt x="88110" y="179852"/>
                    <a:pt x="75498" y="170664"/>
                  </a:cubicBezTo>
                  <a:cubicBezTo>
                    <a:pt x="58345" y="158145"/>
                    <a:pt x="41998" y="145022"/>
                    <a:pt x="27909" y="130626"/>
                  </a:cubicBezTo>
                  <a:cubicBezTo>
                    <a:pt x="26053" y="128636"/>
                    <a:pt x="22922" y="128524"/>
                    <a:pt x="20932" y="130402"/>
                  </a:cubicBezTo>
                  <a:cubicBezTo>
                    <a:pt x="18942" y="132258"/>
                    <a:pt x="18830" y="135387"/>
                    <a:pt x="20686" y="137377"/>
                  </a:cubicBezTo>
                  <a:cubicBezTo>
                    <a:pt x="34573" y="152824"/>
                    <a:pt x="50630" y="167311"/>
                    <a:pt x="67939" y="180724"/>
                  </a:cubicBezTo>
                  <a:cubicBezTo>
                    <a:pt x="80485" y="190448"/>
                    <a:pt x="93612" y="199681"/>
                    <a:pt x="106962" y="208377"/>
                  </a:cubicBezTo>
                  <a:cubicBezTo>
                    <a:pt x="120470" y="217163"/>
                    <a:pt x="134223" y="225300"/>
                    <a:pt x="147484" y="233304"/>
                  </a:cubicBezTo>
                  <a:lnTo>
                    <a:pt x="173112" y="248371"/>
                  </a:lnTo>
                  <a:cubicBezTo>
                    <a:pt x="172128" y="248103"/>
                    <a:pt x="171122" y="247879"/>
                    <a:pt x="170138" y="247611"/>
                  </a:cubicBezTo>
                  <a:cubicBezTo>
                    <a:pt x="161908" y="245398"/>
                    <a:pt x="153724" y="243118"/>
                    <a:pt x="145583" y="240726"/>
                  </a:cubicBezTo>
                  <a:cubicBezTo>
                    <a:pt x="136169" y="237976"/>
                    <a:pt x="126888" y="234980"/>
                    <a:pt x="117674" y="231962"/>
                  </a:cubicBezTo>
                  <a:cubicBezTo>
                    <a:pt x="108349" y="228900"/>
                    <a:pt x="99113" y="225703"/>
                    <a:pt x="89922" y="222528"/>
                  </a:cubicBezTo>
                  <a:cubicBezTo>
                    <a:pt x="62057" y="212848"/>
                    <a:pt x="34573" y="202654"/>
                    <a:pt x="6731" y="192483"/>
                  </a:cubicBezTo>
                  <a:cubicBezTo>
                    <a:pt x="4182" y="191499"/>
                    <a:pt x="1319" y="192773"/>
                    <a:pt x="335" y="195322"/>
                  </a:cubicBezTo>
                  <a:cubicBezTo>
                    <a:pt x="-649" y="197848"/>
                    <a:pt x="604" y="200732"/>
                    <a:pt x="3153" y="201716"/>
                  </a:cubicBezTo>
                  <a:cubicBezTo>
                    <a:pt x="30704" y="212960"/>
                    <a:pt x="57697" y="224697"/>
                    <a:pt x="85449" y="234958"/>
                  </a:cubicBezTo>
                  <a:cubicBezTo>
                    <a:pt x="94730" y="238378"/>
                    <a:pt x="104100" y="241597"/>
                    <a:pt x="113582" y="244615"/>
                  </a:cubicBezTo>
                  <a:cubicBezTo>
                    <a:pt x="122997" y="247611"/>
                    <a:pt x="132546" y="250316"/>
                    <a:pt x="142207" y="252887"/>
                  </a:cubicBezTo>
                  <a:cubicBezTo>
                    <a:pt x="150526" y="255055"/>
                    <a:pt x="158889" y="257134"/>
                    <a:pt x="167320" y="259057"/>
                  </a:cubicBezTo>
                  <a:cubicBezTo>
                    <a:pt x="175706" y="260957"/>
                    <a:pt x="184160" y="262723"/>
                    <a:pt x="192613" y="264355"/>
                  </a:cubicBezTo>
                  <a:lnTo>
                    <a:pt x="209385" y="267664"/>
                  </a:lnTo>
                  <a:cubicBezTo>
                    <a:pt x="211689" y="268156"/>
                    <a:pt x="216810" y="270659"/>
                    <a:pt x="218263" y="270928"/>
                  </a:cubicBezTo>
                  <a:cubicBezTo>
                    <a:pt x="222311" y="271665"/>
                    <a:pt x="223854" y="268938"/>
                    <a:pt x="224212" y="267373"/>
                  </a:cubicBezTo>
                  <a:cubicBezTo>
                    <a:pt x="224346" y="266680"/>
                    <a:pt x="224614" y="264847"/>
                    <a:pt x="222960" y="262857"/>
                  </a:cubicBezTo>
                  <a:close/>
                  <a:moveTo>
                    <a:pt x="34104" y="61078"/>
                  </a:moveTo>
                  <a:cubicBezTo>
                    <a:pt x="34596" y="60564"/>
                    <a:pt x="35177" y="60944"/>
                    <a:pt x="35803" y="61749"/>
                  </a:cubicBezTo>
                  <a:cubicBezTo>
                    <a:pt x="34685" y="61838"/>
                    <a:pt x="33410" y="61794"/>
                    <a:pt x="34104" y="6107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35"/>
            <p:cNvSpPr/>
            <p:nvPr/>
          </p:nvSpPr>
          <p:spPr>
            <a:xfrm>
              <a:off x="5978194" y="4033771"/>
              <a:ext cx="197319" cy="68557"/>
            </a:xfrm>
            <a:custGeom>
              <a:rect b="b" l="l" r="r" t="t"/>
              <a:pathLst>
                <a:path extrusionOk="0" h="137114" w="394638">
                  <a:moveTo>
                    <a:pt x="394638" y="42738"/>
                  </a:moveTo>
                  <a:cubicBezTo>
                    <a:pt x="393855" y="70727"/>
                    <a:pt x="385000" y="100996"/>
                    <a:pt x="361854" y="120825"/>
                  </a:cubicBezTo>
                  <a:cubicBezTo>
                    <a:pt x="354340" y="127286"/>
                    <a:pt x="336651" y="139604"/>
                    <a:pt x="325469" y="133054"/>
                  </a:cubicBezTo>
                  <a:cubicBezTo>
                    <a:pt x="317709" y="128516"/>
                    <a:pt x="321109" y="116690"/>
                    <a:pt x="323703" y="110542"/>
                  </a:cubicBezTo>
                  <a:cubicBezTo>
                    <a:pt x="331597" y="91786"/>
                    <a:pt x="350359" y="77926"/>
                    <a:pt x="366170" y="64647"/>
                  </a:cubicBezTo>
                  <a:cubicBezTo>
                    <a:pt x="371604" y="60086"/>
                    <a:pt x="377083" y="55570"/>
                    <a:pt x="382473" y="50965"/>
                  </a:cubicBezTo>
                  <a:cubicBezTo>
                    <a:pt x="384575" y="49154"/>
                    <a:pt x="386610" y="47299"/>
                    <a:pt x="388690" y="45466"/>
                  </a:cubicBezTo>
                  <a:cubicBezTo>
                    <a:pt x="388734" y="45421"/>
                    <a:pt x="389025" y="45175"/>
                    <a:pt x="389159" y="45063"/>
                  </a:cubicBezTo>
                  <a:cubicBezTo>
                    <a:pt x="361943" y="41822"/>
                    <a:pt x="334750" y="40078"/>
                    <a:pt x="309368" y="29415"/>
                  </a:cubicBezTo>
                  <a:cubicBezTo>
                    <a:pt x="301183" y="25972"/>
                    <a:pt x="283293" y="17656"/>
                    <a:pt x="287474" y="6903"/>
                  </a:cubicBezTo>
                  <a:cubicBezTo>
                    <a:pt x="290292" y="-318"/>
                    <a:pt x="302748" y="755"/>
                    <a:pt x="309099" y="1381"/>
                  </a:cubicBezTo>
                  <a:cubicBezTo>
                    <a:pt x="331887" y="3550"/>
                    <a:pt x="355324" y="10368"/>
                    <a:pt x="374176" y="22239"/>
                  </a:cubicBezTo>
                  <a:cubicBezTo>
                    <a:pt x="379879" y="25838"/>
                    <a:pt x="384955" y="30622"/>
                    <a:pt x="389003" y="35719"/>
                  </a:cubicBezTo>
                  <a:cubicBezTo>
                    <a:pt x="390300" y="37351"/>
                    <a:pt x="392134" y="39318"/>
                    <a:pt x="392737" y="41285"/>
                  </a:cubicBezTo>
                  <a:cubicBezTo>
                    <a:pt x="392849" y="41665"/>
                    <a:pt x="392782" y="42403"/>
                    <a:pt x="392693" y="43007"/>
                  </a:cubicBezTo>
                  <a:lnTo>
                    <a:pt x="394638" y="42738"/>
                  </a:lnTo>
                  <a:close/>
                  <a:moveTo>
                    <a:pt x="292685" y="50920"/>
                  </a:moveTo>
                  <a:cubicBezTo>
                    <a:pt x="289733" y="50809"/>
                    <a:pt x="286759" y="51144"/>
                    <a:pt x="283852" y="51569"/>
                  </a:cubicBezTo>
                  <a:cubicBezTo>
                    <a:pt x="275130" y="52865"/>
                    <a:pt x="266722" y="55392"/>
                    <a:pt x="258559" y="58387"/>
                  </a:cubicBezTo>
                  <a:cubicBezTo>
                    <a:pt x="236889" y="66390"/>
                    <a:pt x="213140" y="78529"/>
                    <a:pt x="201533" y="97688"/>
                  </a:cubicBezTo>
                  <a:cubicBezTo>
                    <a:pt x="197821" y="103768"/>
                    <a:pt x="192789" y="113962"/>
                    <a:pt x="198134" y="120490"/>
                  </a:cubicBezTo>
                  <a:cubicBezTo>
                    <a:pt x="206162" y="130282"/>
                    <a:pt x="226736" y="122525"/>
                    <a:pt x="235637" y="118344"/>
                  </a:cubicBezTo>
                  <a:cubicBezTo>
                    <a:pt x="264664" y="104618"/>
                    <a:pt x="287989" y="77031"/>
                    <a:pt x="302637" y="51010"/>
                  </a:cubicBezTo>
                  <a:lnTo>
                    <a:pt x="296666" y="51613"/>
                  </a:lnTo>
                  <a:cubicBezTo>
                    <a:pt x="297091" y="52776"/>
                    <a:pt x="294049" y="50987"/>
                    <a:pt x="292685" y="50920"/>
                  </a:cubicBezTo>
                  <a:close/>
                  <a:moveTo>
                    <a:pt x="261533" y="48461"/>
                  </a:moveTo>
                  <a:lnTo>
                    <a:pt x="265581" y="47142"/>
                  </a:lnTo>
                  <a:cubicBezTo>
                    <a:pt x="265424" y="46651"/>
                    <a:pt x="265089" y="45019"/>
                    <a:pt x="264798" y="44393"/>
                  </a:cubicBezTo>
                  <a:cubicBezTo>
                    <a:pt x="263993" y="42738"/>
                    <a:pt x="262965" y="41174"/>
                    <a:pt x="261824" y="39698"/>
                  </a:cubicBezTo>
                  <a:cubicBezTo>
                    <a:pt x="258313" y="35160"/>
                    <a:pt x="253908" y="31158"/>
                    <a:pt x="249435" y="27380"/>
                  </a:cubicBezTo>
                  <a:cubicBezTo>
                    <a:pt x="236442" y="16426"/>
                    <a:pt x="220497" y="5807"/>
                    <a:pt x="203121" y="1381"/>
                  </a:cubicBezTo>
                  <a:cubicBezTo>
                    <a:pt x="197776" y="17"/>
                    <a:pt x="187914" y="-1726"/>
                    <a:pt x="184448" y="3795"/>
                  </a:cubicBezTo>
                  <a:cubicBezTo>
                    <a:pt x="179729" y="11329"/>
                    <a:pt x="191313" y="20696"/>
                    <a:pt x="196926" y="24608"/>
                  </a:cubicBezTo>
                  <a:cubicBezTo>
                    <a:pt x="215913" y="37887"/>
                    <a:pt x="239729" y="40838"/>
                    <a:pt x="261533" y="48461"/>
                  </a:cubicBezTo>
                  <a:close/>
                  <a:moveTo>
                    <a:pt x="92156" y="54006"/>
                  </a:moveTo>
                  <a:cubicBezTo>
                    <a:pt x="110337" y="61114"/>
                    <a:pt x="133214" y="59885"/>
                    <a:pt x="152759" y="59706"/>
                  </a:cubicBezTo>
                  <a:lnTo>
                    <a:pt x="152983" y="54743"/>
                  </a:lnTo>
                  <a:cubicBezTo>
                    <a:pt x="154213" y="53782"/>
                    <a:pt x="150724" y="51345"/>
                    <a:pt x="150232" y="50987"/>
                  </a:cubicBezTo>
                  <a:cubicBezTo>
                    <a:pt x="146498" y="48148"/>
                    <a:pt x="142249" y="45913"/>
                    <a:pt x="137933" y="43901"/>
                  </a:cubicBezTo>
                  <a:cubicBezTo>
                    <a:pt x="123352" y="37038"/>
                    <a:pt x="105819" y="32075"/>
                    <a:pt x="89226" y="34087"/>
                  </a:cubicBezTo>
                  <a:cubicBezTo>
                    <a:pt x="70575" y="36367"/>
                    <a:pt x="80415" y="49423"/>
                    <a:pt x="92156" y="54006"/>
                  </a:cubicBezTo>
                  <a:close/>
                  <a:moveTo>
                    <a:pt x="174429" y="59796"/>
                  </a:moveTo>
                  <a:cubicBezTo>
                    <a:pt x="167765" y="61942"/>
                    <a:pt x="161570" y="65474"/>
                    <a:pt x="155890" y="69185"/>
                  </a:cubicBezTo>
                  <a:cubicBezTo>
                    <a:pt x="141734" y="78507"/>
                    <a:pt x="127869" y="90892"/>
                    <a:pt x="120244" y="105311"/>
                  </a:cubicBezTo>
                  <a:cubicBezTo>
                    <a:pt x="117985" y="109558"/>
                    <a:pt x="114094" y="117763"/>
                    <a:pt x="118723" y="121876"/>
                  </a:cubicBezTo>
                  <a:cubicBezTo>
                    <a:pt x="124671" y="127219"/>
                    <a:pt x="136054" y="122033"/>
                    <a:pt x="141556" y="118858"/>
                  </a:cubicBezTo>
                  <a:cubicBezTo>
                    <a:pt x="158037" y="109380"/>
                    <a:pt x="169398" y="93686"/>
                    <a:pt x="177269" y="77881"/>
                  </a:cubicBezTo>
                  <a:cubicBezTo>
                    <a:pt x="179349" y="73701"/>
                    <a:pt x="181228" y="69431"/>
                    <a:pt x="183084" y="65161"/>
                  </a:cubicBezTo>
                  <a:cubicBezTo>
                    <a:pt x="183263" y="64781"/>
                    <a:pt x="184224" y="61226"/>
                    <a:pt x="184739" y="61070"/>
                  </a:cubicBezTo>
                  <a:lnTo>
                    <a:pt x="181720" y="59035"/>
                  </a:lnTo>
                  <a:cubicBezTo>
                    <a:pt x="181585" y="57694"/>
                    <a:pt x="174765" y="59684"/>
                    <a:pt x="174429" y="59796"/>
                  </a:cubicBezTo>
                  <a:close/>
                  <a:moveTo>
                    <a:pt x="81958" y="77657"/>
                  </a:moveTo>
                  <a:cubicBezTo>
                    <a:pt x="76591" y="78127"/>
                    <a:pt x="71358" y="79133"/>
                    <a:pt x="66125" y="80318"/>
                  </a:cubicBezTo>
                  <a:cubicBezTo>
                    <a:pt x="50068" y="83939"/>
                    <a:pt x="34213" y="89260"/>
                    <a:pt x="21063" y="98582"/>
                  </a:cubicBezTo>
                  <a:cubicBezTo>
                    <a:pt x="12297" y="104797"/>
                    <a:pt x="4336" y="113024"/>
                    <a:pt x="959" y="122770"/>
                  </a:cubicBezTo>
                  <a:cubicBezTo>
                    <a:pt x="-2261" y="131981"/>
                    <a:pt x="2815" y="137435"/>
                    <a:pt x="13371" y="137100"/>
                  </a:cubicBezTo>
                  <a:cubicBezTo>
                    <a:pt x="16099" y="137033"/>
                    <a:pt x="18827" y="136631"/>
                    <a:pt x="21466" y="136027"/>
                  </a:cubicBezTo>
                  <a:cubicBezTo>
                    <a:pt x="25603" y="135088"/>
                    <a:pt x="29584" y="133725"/>
                    <a:pt x="33386" y="132025"/>
                  </a:cubicBezTo>
                  <a:cubicBezTo>
                    <a:pt x="50314" y="124469"/>
                    <a:pt x="62413" y="111526"/>
                    <a:pt x="73594" y="98180"/>
                  </a:cubicBezTo>
                  <a:cubicBezTo>
                    <a:pt x="78939" y="91786"/>
                    <a:pt x="84575" y="80340"/>
                    <a:pt x="93028" y="76584"/>
                  </a:cubicBezTo>
                  <a:lnTo>
                    <a:pt x="88555" y="77792"/>
                  </a:lnTo>
                  <a:cubicBezTo>
                    <a:pt x="87951" y="79714"/>
                    <a:pt x="84150" y="77479"/>
                    <a:pt x="81958" y="776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35"/>
            <p:cNvSpPr/>
            <p:nvPr/>
          </p:nvSpPr>
          <p:spPr>
            <a:xfrm>
              <a:off x="5987771" y="3996929"/>
              <a:ext cx="226838" cy="98412"/>
            </a:xfrm>
            <a:custGeom>
              <a:rect b="b" l="l" r="r" t="t"/>
              <a:pathLst>
                <a:path extrusionOk="0" h="196824" w="453676">
                  <a:moveTo>
                    <a:pt x="448030" y="2165"/>
                  </a:moveTo>
                  <a:cubicBezTo>
                    <a:pt x="446487" y="-93"/>
                    <a:pt x="443423" y="-674"/>
                    <a:pt x="441164" y="846"/>
                  </a:cubicBezTo>
                  <a:cubicBezTo>
                    <a:pt x="438906" y="2389"/>
                    <a:pt x="438324" y="5474"/>
                    <a:pt x="439845" y="7731"/>
                  </a:cubicBezTo>
                  <a:cubicBezTo>
                    <a:pt x="442909" y="12337"/>
                    <a:pt x="443848" y="19110"/>
                    <a:pt x="443423" y="26868"/>
                  </a:cubicBezTo>
                  <a:cubicBezTo>
                    <a:pt x="442909" y="36548"/>
                    <a:pt x="440069" y="47636"/>
                    <a:pt x="435462" y="58366"/>
                  </a:cubicBezTo>
                  <a:cubicBezTo>
                    <a:pt x="428216" y="75200"/>
                    <a:pt x="416587" y="91251"/>
                    <a:pt x="402029" y="99142"/>
                  </a:cubicBezTo>
                  <a:cubicBezTo>
                    <a:pt x="394493" y="103233"/>
                    <a:pt x="385257" y="106229"/>
                    <a:pt x="375574" y="108532"/>
                  </a:cubicBezTo>
                  <a:cubicBezTo>
                    <a:pt x="374634" y="108755"/>
                    <a:pt x="373673" y="108845"/>
                    <a:pt x="372733" y="109046"/>
                  </a:cubicBezTo>
                  <a:cubicBezTo>
                    <a:pt x="372085" y="108330"/>
                    <a:pt x="371392" y="107593"/>
                    <a:pt x="370385" y="107347"/>
                  </a:cubicBezTo>
                  <a:cubicBezTo>
                    <a:pt x="363498" y="105290"/>
                    <a:pt x="357035" y="102250"/>
                    <a:pt x="350482" y="99321"/>
                  </a:cubicBezTo>
                  <a:cubicBezTo>
                    <a:pt x="345965" y="97332"/>
                    <a:pt x="341470" y="95297"/>
                    <a:pt x="336885" y="93509"/>
                  </a:cubicBezTo>
                  <a:cubicBezTo>
                    <a:pt x="331809" y="91497"/>
                    <a:pt x="326621" y="89865"/>
                    <a:pt x="321388" y="88367"/>
                  </a:cubicBezTo>
                  <a:lnTo>
                    <a:pt x="308641" y="85416"/>
                  </a:lnTo>
                  <a:cubicBezTo>
                    <a:pt x="308328" y="85349"/>
                    <a:pt x="304929" y="84656"/>
                    <a:pt x="303609" y="84790"/>
                  </a:cubicBezTo>
                  <a:cubicBezTo>
                    <a:pt x="300903" y="85081"/>
                    <a:pt x="299517" y="86512"/>
                    <a:pt x="299070" y="87652"/>
                  </a:cubicBezTo>
                  <a:cubicBezTo>
                    <a:pt x="297951" y="89999"/>
                    <a:pt x="298935" y="92838"/>
                    <a:pt x="301306" y="93956"/>
                  </a:cubicBezTo>
                  <a:cubicBezTo>
                    <a:pt x="302066" y="94336"/>
                    <a:pt x="302871" y="94470"/>
                    <a:pt x="303654" y="94425"/>
                  </a:cubicBezTo>
                  <a:lnTo>
                    <a:pt x="303654" y="94358"/>
                  </a:lnTo>
                  <a:cubicBezTo>
                    <a:pt x="303721" y="94001"/>
                    <a:pt x="304124" y="94045"/>
                    <a:pt x="304593" y="94247"/>
                  </a:cubicBezTo>
                  <a:cubicBezTo>
                    <a:pt x="305287" y="94559"/>
                    <a:pt x="306136" y="95185"/>
                    <a:pt x="306248" y="95230"/>
                  </a:cubicBezTo>
                  <a:lnTo>
                    <a:pt x="317609" y="99589"/>
                  </a:lnTo>
                  <a:cubicBezTo>
                    <a:pt x="323401" y="101803"/>
                    <a:pt x="328991" y="104619"/>
                    <a:pt x="334739" y="107056"/>
                  </a:cubicBezTo>
                  <a:cubicBezTo>
                    <a:pt x="338697" y="108710"/>
                    <a:pt x="342722" y="110208"/>
                    <a:pt x="346770" y="111594"/>
                  </a:cubicBezTo>
                  <a:cubicBezTo>
                    <a:pt x="348246" y="112086"/>
                    <a:pt x="349811" y="112287"/>
                    <a:pt x="351310" y="112734"/>
                  </a:cubicBezTo>
                  <a:cubicBezTo>
                    <a:pt x="344690" y="113562"/>
                    <a:pt x="338205" y="114210"/>
                    <a:pt x="332413" y="114590"/>
                  </a:cubicBezTo>
                  <a:cubicBezTo>
                    <a:pt x="322148" y="115283"/>
                    <a:pt x="311861" y="115797"/>
                    <a:pt x="301597" y="116244"/>
                  </a:cubicBezTo>
                  <a:cubicBezTo>
                    <a:pt x="283818" y="117049"/>
                    <a:pt x="266039" y="117563"/>
                    <a:pt x="248261" y="118122"/>
                  </a:cubicBezTo>
                  <a:cubicBezTo>
                    <a:pt x="241239" y="111594"/>
                    <a:pt x="233948" y="105424"/>
                    <a:pt x="225875" y="100148"/>
                  </a:cubicBezTo>
                  <a:cubicBezTo>
                    <a:pt x="222476" y="97913"/>
                    <a:pt x="218965" y="95834"/>
                    <a:pt x="215298" y="94001"/>
                  </a:cubicBezTo>
                  <a:cubicBezTo>
                    <a:pt x="209863" y="91251"/>
                    <a:pt x="204183" y="89060"/>
                    <a:pt x="198369" y="86936"/>
                  </a:cubicBezTo>
                  <a:lnTo>
                    <a:pt x="187053" y="82778"/>
                  </a:lnTo>
                  <a:cubicBezTo>
                    <a:pt x="184459" y="81906"/>
                    <a:pt x="181641" y="83270"/>
                    <a:pt x="180769" y="85863"/>
                  </a:cubicBezTo>
                  <a:cubicBezTo>
                    <a:pt x="179897" y="88434"/>
                    <a:pt x="181261" y="91251"/>
                    <a:pt x="183855" y="92145"/>
                  </a:cubicBezTo>
                  <a:lnTo>
                    <a:pt x="193874" y="97622"/>
                  </a:lnTo>
                  <a:cubicBezTo>
                    <a:pt x="200180" y="100595"/>
                    <a:pt x="206106" y="104105"/>
                    <a:pt x="212077" y="107436"/>
                  </a:cubicBezTo>
                  <a:cubicBezTo>
                    <a:pt x="216103" y="109672"/>
                    <a:pt x="220150" y="111818"/>
                    <a:pt x="224086" y="114120"/>
                  </a:cubicBezTo>
                  <a:cubicBezTo>
                    <a:pt x="226569" y="115574"/>
                    <a:pt x="228872" y="117250"/>
                    <a:pt x="231310" y="118748"/>
                  </a:cubicBezTo>
                  <a:cubicBezTo>
                    <a:pt x="213352" y="119307"/>
                    <a:pt x="195394" y="119888"/>
                    <a:pt x="177437" y="120849"/>
                  </a:cubicBezTo>
                  <a:cubicBezTo>
                    <a:pt x="164690" y="121587"/>
                    <a:pt x="151630" y="123286"/>
                    <a:pt x="138704" y="125633"/>
                  </a:cubicBezTo>
                  <a:cubicBezTo>
                    <a:pt x="138548" y="125499"/>
                    <a:pt x="138346" y="125320"/>
                    <a:pt x="138235" y="125276"/>
                  </a:cubicBezTo>
                  <a:lnTo>
                    <a:pt x="133896" y="123353"/>
                  </a:lnTo>
                  <a:lnTo>
                    <a:pt x="121596" y="118614"/>
                  </a:lnTo>
                  <a:cubicBezTo>
                    <a:pt x="118868" y="117697"/>
                    <a:pt x="116118" y="116758"/>
                    <a:pt x="113322" y="115998"/>
                  </a:cubicBezTo>
                  <a:cubicBezTo>
                    <a:pt x="110549" y="115238"/>
                    <a:pt x="107731" y="114568"/>
                    <a:pt x="104914" y="114009"/>
                  </a:cubicBezTo>
                  <a:cubicBezTo>
                    <a:pt x="101514" y="113360"/>
                    <a:pt x="98115" y="112891"/>
                    <a:pt x="94694" y="112466"/>
                  </a:cubicBezTo>
                  <a:cubicBezTo>
                    <a:pt x="89573" y="111840"/>
                    <a:pt x="84451" y="111460"/>
                    <a:pt x="79330" y="111058"/>
                  </a:cubicBezTo>
                  <a:cubicBezTo>
                    <a:pt x="76624" y="110611"/>
                    <a:pt x="74097" y="112466"/>
                    <a:pt x="73672" y="115149"/>
                  </a:cubicBezTo>
                  <a:cubicBezTo>
                    <a:pt x="73248" y="117854"/>
                    <a:pt x="75081" y="120380"/>
                    <a:pt x="77787" y="120805"/>
                  </a:cubicBezTo>
                  <a:cubicBezTo>
                    <a:pt x="82685" y="121989"/>
                    <a:pt x="87515" y="123286"/>
                    <a:pt x="92413" y="124538"/>
                  </a:cubicBezTo>
                  <a:cubicBezTo>
                    <a:pt x="95633" y="125365"/>
                    <a:pt x="98853" y="126215"/>
                    <a:pt x="102074" y="126997"/>
                  </a:cubicBezTo>
                  <a:cubicBezTo>
                    <a:pt x="104757" y="127645"/>
                    <a:pt x="107441" y="128249"/>
                    <a:pt x="110124" y="128853"/>
                  </a:cubicBezTo>
                  <a:cubicBezTo>
                    <a:pt x="112741" y="129434"/>
                    <a:pt x="115357" y="129926"/>
                    <a:pt x="117951" y="130529"/>
                  </a:cubicBezTo>
                  <a:cubicBezTo>
                    <a:pt x="111220" y="132161"/>
                    <a:pt x="104310" y="133480"/>
                    <a:pt x="97869" y="135380"/>
                  </a:cubicBezTo>
                  <a:cubicBezTo>
                    <a:pt x="94045" y="136520"/>
                    <a:pt x="87515" y="138778"/>
                    <a:pt x="81276" y="141036"/>
                  </a:cubicBezTo>
                  <a:cubicBezTo>
                    <a:pt x="73516" y="143831"/>
                    <a:pt x="66158" y="146647"/>
                    <a:pt x="64727" y="147318"/>
                  </a:cubicBezTo>
                  <a:cubicBezTo>
                    <a:pt x="51488" y="153510"/>
                    <a:pt x="21075" y="174860"/>
                    <a:pt x="8037" y="184160"/>
                  </a:cubicBezTo>
                  <a:cubicBezTo>
                    <a:pt x="5443" y="186015"/>
                    <a:pt x="3542" y="187401"/>
                    <a:pt x="2625" y="188049"/>
                  </a:cubicBezTo>
                  <a:lnTo>
                    <a:pt x="2334" y="188273"/>
                  </a:lnTo>
                  <a:cubicBezTo>
                    <a:pt x="120" y="189570"/>
                    <a:pt x="-662" y="192409"/>
                    <a:pt x="612" y="194667"/>
                  </a:cubicBezTo>
                  <a:cubicBezTo>
                    <a:pt x="635" y="194711"/>
                    <a:pt x="3989" y="198601"/>
                    <a:pt x="8059" y="195829"/>
                  </a:cubicBezTo>
                  <a:cubicBezTo>
                    <a:pt x="8999" y="195181"/>
                    <a:pt x="10922" y="193862"/>
                    <a:pt x="13561" y="192051"/>
                  </a:cubicBezTo>
                  <a:cubicBezTo>
                    <a:pt x="26397" y="183265"/>
                    <a:pt x="56274" y="162989"/>
                    <a:pt x="69267" y="157221"/>
                  </a:cubicBezTo>
                  <a:cubicBezTo>
                    <a:pt x="70609" y="156618"/>
                    <a:pt x="77608" y="154114"/>
                    <a:pt x="84988" y="151588"/>
                  </a:cubicBezTo>
                  <a:cubicBezTo>
                    <a:pt x="91049" y="149531"/>
                    <a:pt x="97355" y="147452"/>
                    <a:pt x="101045" y="146424"/>
                  </a:cubicBezTo>
                  <a:cubicBezTo>
                    <a:pt x="113322" y="143003"/>
                    <a:pt x="126248" y="140053"/>
                    <a:pt x="139308" y="137817"/>
                  </a:cubicBezTo>
                  <a:cubicBezTo>
                    <a:pt x="143266" y="137124"/>
                    <a:pt x="147269" y="136655"/>
                    <a:pt x="151250" y="136118"/>
                  </a:cubicBezTo>
                  <a:lnTo>
                    <a:pt x="143557" y="145798"/>
                  </a:lnTo>
                  <a:cubicBezTo>
                    <a:pt x="140896" y="149308"/>
                    <a:pt x="137832" y="152952"/>
                    <a:pt x="134746" y="156797"/>
                  </a:cubicBezTo>
                  <a:cubicBezTo>
                    <a:pt x="131906" y="160351"/>
                    <a:pt x="129043" y="164062"/>
                    <a:pt x="125957" y="167550"/>
                  </a:cubicBezTo>
                  <a:cubicBezTo>
                    <a:pt x="121842" y="172199"/>
                    <a:pt x="117593" y="176648"/>
                    <a:pt x="112897" y="180046"/>
                  </a:cubicBezTo>
                  <a:cubicBezTo>
                    <a:pt x="110683" y="181455"/>
                    <a:pt x="110012" y="184361"/>
                    <a:pt x="111399" y="186574"/>
                  </a:cubicBezTo>
                  <a:cubicBezTo>
                    <a:pt x="112785" y="188809"/>
                    <a:pt x="115693" y="189480"/>
                    <a:pt x="117929" y="188094"/>
                  </a:cubicBezTo>
                  <a:cubicBezTo>
                    <a:pt x="125130" y="184227"/>
                    <a:pt x="132062" y="178772"/>
                    <a:pt x="138302" y="172602"/>
                  </a:cubicBezTo>
                  <a:cubicBezTo>
                    <a:pt x="141298" y="169629"/>
                    <a:pt x="144161" y="166499"/>
                    <a:pt x="146688" y="163280"/>
                  </a:cubicBezTo>
                  <a:cubicBezTo>
                    <a:pt x="149371" y="159904"/>
                    <a:pt x="151652" y="156394"/>
                    <a:pt x="153822" y="153130"/>
                  </a:cubicBezTo>
                  <a:cubicBezTo>
                    <a:pt x="155275" y="150828"/>
                    <a:pt x="156796" y="148548"/>
                    <a:pt x="158205" y="146200"/>
                  </a:cubicBezTo>
                  <a:cubicBezTo>
                    <a:pt x="159189" y="144524"/>
                    <a:pt x="160128" y="142869"/>
                    <a:pt x="161000" y="141170"/>
                  </a:cubicBezTo>
                  <a:cubicBezTo>
                    <a:pt x="161336" y="140500"/>
                    <a:pt x="161716" y="139628"/>
                    <a:pt x="162051" y="138667"/>
                  </a:cubicBezTo>
                  <a:cubicBezTo>
                    <a:pt x="162185" y="138264"/>
                    <a:pt x="162185" y="137482"/>
                    <a:pt x="162320" y="137079"/>
                  </a:cubicBezTo>
                  <a:cubicBezTo>
                    <a:pt x="162297" y="137102"/>
                    <a:pt x="162252" y="137124"/>
                    <a:pt x="162252" y="137124"/>
                  </a:cubicBezTo>
                  <a:lnTo>
                    <a:pt x="162342" y="137057"/>
                  </a:lnTo>
                  <a:cubicBezTo>
                    <a:pt x="162387" y="136923"/>
                    <a:pt x="162454" y="136856"/>
                    <a:pt x="162566" y="136878"/>
                  </a:cubicBezTo>
                  <a:cubicBezTo>
                    <a:pt x="163281" y="136297"/>
                    <a:pt x="163550" y="135447"/>
                    <a:pt x="163863" y="134620"/>
                  </a:cubicBezTo>
                  <a:cubicBezTo>
                    <a:pt x="168626" y="134173"/>
                    <a:pt x="173412" y="133704"/>
                    <a:pt x="178108" y="133502"/>
                  </a:cubicBezTo>
                  <a:cubicBezTo>
                    <a:pt x="202730" y="132318"/>
                    <a:pt x="227351" y="131781"/>
                    <a:pt x="251951" y="131178"/>
                  </a:cubicBezTo>
                  <a:cubicBezTo>
                    <a:pt x="251884" y="131200"/>
                    <a:pt x="251816" y="131245"/>
                    <a:pt x="251772" y="131267"/>
                  </a:cubicBezTo>
                  <a:cubicBezTo>
                    <a:pt x="249558" y="132429"/>
                    <a:pt x="247389" y="133637"/>
                    <a:pt x="245197" y="134866"/>
                  </a:cubicBezTo>
                  <a:cubicBezTo>
                    <a:pt x="239807" y="138018"/>
                    <a:pt x="234664" y="141260"/>
                    <a:pt x="229945" y="144926"/>
                  </a:cubicBezTo>
                  <a:cubicBezTo>
                    <a:pt x="226703" y="147430"/>
                    <a:pt x="223661" y="150112"/>
                    <a:pt x="220754" y="152907"/>
                  </a:cubicBezTo>
                  <a:cubicBezTo>
                    <a:pt x="213553" y="159859"/>
                    <a:pt x="207202" y="167505"/>
                    <a:pt x="201008" y="175620"/>
                  </a:cubicBezTo>
                  <a:cubicBezTo>
                    <a:pt x="199241" y="177699"/>
                    <a:pt x="199487" y="180829"/>
                    <a:pt x="201567" y="182572"/>
                  </a:cubicBezTo>
                  <a:cubicBezTo>
                    <a:pt x="203646" y="184338"/>
                    <a:pt x="206777" y="184093"/>
                    <a:pt x="208544" y="182014"/>
                  </a:cubicBezTo>
                  <a:cubicBezTo>
                    <a:pt x="215186" y="174972"/>
                    <a:pt x="222096" y="168623"/>
                    <a:pt x="229386" y="162542"/>
                  </a:cubicBezTo>
                  <a:cubicBezTo>
                    <a:pt x="232271" y="160150"/>
                    <a:pt x="235201" y="157825"/>
                    <a:pt x="238197" y="155500"/>
                  </a:cubicBezTo>
                  <a:cubicBezTo>
                    <a:pt x="242536" y="152102"/>
                    <a:pt x="246941" y="148637"/>
                    <a:pt x="251772" y="145485"/>
                  </a:cubicBezTo>
                  <a:lnTo>
                    <a:pt x="266912" y="135671"/>
                  </a:lnTo>
                  <a:lnTo>
                    <a:pt x="272525" y="132273"/>
                  </a:lnTo>
                  <a:lnTo>
                    <a:pt x="273710" y="131647"/>
                  </a:lnTo>
                  <a:cubicBezTo>
                    <a:pt x="273687" y="131625"/>
                    <a:pt x="273665" y="131602"/>
                    <a:pt x="273665" y="131558"/>
                  </a:cubicBezTo>
                  <a:cubicBezTo>
                    <a:pt x="273643" y="131535"/>
                    <a:pt x="273665" y="131490"/>
                    <a:pt x="273687" y="131468"/>
                  </a:cubicBezTo>
                  <a:cubicBezTo>
                    <a:pt x="273598" y="131446"/>
                    <a:pt x="273509" y="131423"/>
                    <a:pt x="273464" y="131401"/>
                  </a:cubicBezTo>
                  <a:lnTo>
                    <a:pt x="273620" y="131423"/>
                  </a:lnTo>
                  <a:lnTo>
                    <a:pt x="273777" y="131401"/>
                  </a:lnTo>
                  <a:cubicBezTo>
                    <a:pt x="273934" y="131312"/>
                    <a:pt x="274224" y="131245"/>
                    <a:pt x="274247" y="131379"/>
                  </a:cubicBezTo>
                  <a:cubicBezTo>
                    <a:pt x="274783" y="131312"/>
                    <a:pt x="275141" y="130775"/>
                    <a:pt x="275611" y="130529"/>
                  </a:cubicBezTo>
                  <a:cubicBezTo>
                    <a:pt x="279301" y="130417"/>
                    <a:pt x="282968" y="130373"/>
                    <a:pt x="286658" y="130216"/>
                  </a:cubicBezTo>
                  <a:cubicBezTo>
                    <a:pt x="302245" y="129635"/>
                    <a:pt x="317832" y="128763"/>
                    <a:pt x="333375" y="127601"/>
                  </a:cubicBezTo>
                  <a:cubicBezTo>
                    <a:pt x="342812" y="126863"/>
                    <a:pt x="353770" y="125343"/>
                    <a:pt x="364795" y="123331"/>
                  </a:cubicBezTo>
                  <a:cubicBezTo>
                    <a:pt x="362379" y="126975"/>
                    <a:pt x="360165" y="130753"/>
                    <a:pt x="357795" y="134419"/>
                  </a:cubicBezTo>
                  <a:cubicBezTo>
                    <a:pt x="354932" y="138957"/>
                    <a:pt x="351779" y="143294"/>
                    <a:pt x="348716" y="147676"/>
                  </a:cubicBezTo>
                  <a:cubicBezTo>
                    <a:pt x="345607" y="152102"/>
                    <a:pt x="342454" y="156461"/>
                    <a:pt x="339301" y="160865"/>
                  </a:cubicBezTo>
                  <a:cubicBezTo>
                    <a:pt x="332950" y="169696"/>
                    <a:pt x="326576" y="178548"/>
                    <a:pt x="319890" y="187312"/>
                  </a:cubicBezTo>
                  <a:cubicBezTo>
                    <a:pt x="318145" y="189413"/>
                    <a:pt x="318414" y="192520"/>
                    <a:pt x="320493" y="194287"/>
                  </a:cubicBezTo>
                  <a:cubicBezTo>
                    <a:pt x="322595" y="196030"/>
                    <a:pt x="325726" y="195762"/>
                    <a:pt x="327471" y="193661"/>
                  </a:cubicBezTo>
                  <a:cubicBezTo>
                    <a:pt x="332950" y="187781"/>
                    <a:pt x="338451" y="181991"/>
                    <a:pt x="343661" y="175978"/>
                  </a:cubicBezTo>
                  <a:cubicBezTo>
                    <a:pt x="347173" y="171887"/>
                    <a:pt x="350594" y="167751"/>
                    <a:pt x="353837" y="163459"/>
                  </a:cubicBezTo>
                  <a:cubicBezTo>
                    <a:pt x="356006" y="160575"/>
                    <a:pt x="358063" y="157624"/>
                    <a:pt x="360031" y="154606"/>
                  </a:cubicBezTo>
                  <a:cubicBezTo>
                    <a:pt x="363006" y="150045"/>
                    <a:pt x="365711" y="145351"/>
                    <a:pt x="368306" y="140544"/>
                  </a:cubicBezTo>
                  <a:lnTo>
                    <a:pt x="376871" y="124136"/>
                  </a:lnTo>
                  <a:cubicBezTo>
                    <a:pt x="377228" y="123554"/>
                    <a:pt x="377653" y="121766"/>
                    <a:pt x="378212" y="120738"/>
                  </a:cubicBezTo>
                  <a:cubicBezTo>
                    <a:pt x="378324" y="120715"/>
                    <a:pt x="378436" y="120693"/>
                    <a:pt x="378548" y="120670"/>
                  </a:cubicBezTo>
                  <a:cubicBezTo>
                    <a:pt x="389327" y="117966"/>
                    <a:pt x="399547" y="114366"/>
                    <a:pt x="407866" y="109672"/>
                  </a:cubicBezTo>
                  <a:cubicBezTo>
                    <a:pt x="424370" y="100372"/>
                    <a:pt x="437720" y="82041"/>
                    <a:pt x="445659" y="62614"/>
                  </a:cubicBezTo>
                  <a:cubicBezTo>
                    <a:pt x="455164" y="39230"/>
                    <a:pt x="456550" y="14438"/>
                    <a:pt x="448030" y="2165"/>
                  </a:cubicBezTo>
                  <a:close/>
                  <a:moveTo>
                    <a:pt x="273285" y="131401"/>
                  </a:moveTo>
                  <a:cubicBezTo>
                    <a:pt x="272212" y="131423"/>
                    <a:pt x="271474" y="131088"/>
                    <a:pt x="270892" y="130641"/>
                  </a:cubicBezTo>
                  <a:cubicBezTo>
                    <a:pt x="270937" y="130641"/>
                    <a:pt x="270982" y="130641"/>
                    <a:pt x="271026" y="130641"/>
                  </a:cubicBezTo>
                  <a:cubicBezTo>
                    <a:pt x="271742" y="131088"/>
                    <a:pt x="272525" y="131356"/>
                    <a:pt x="273285" y="131401"/>
                  </a:cubicBezTo>
                  <a:close/>
                  <a:moveTo>
                    <a:pt x="162431" y="136990"/>
                  </a:moveTo>
                  <a:lnTo>
                    <a:pt x="162543" y="136878"/>
                  </a:lnTo>
                  <a:lnTo>
                    <a:pt x="162633" y="136923"/>
                  </a:lnTo>
                  <a:cubicBezTo>
                    <a:pt x="162744" y="136990"/>
                    <a:pt x="162454" y="137035"/>
                    <a:pt x="162297" y="137079"/>
                  </a:cubicBezTo>
                  <a:lnTo>
                    <a:pt x="162320" y="137057"/>
                  </a:lnTo>
                  <a:lnTo>
                    <a:pt x="162431" y="136990"/>
                  </a:lnTo>
                  <a:close/>
                  <a:moveTo>
                    <a:pt x="274045" y="131401"/>
                  </a:moveTo>
                  <a:lnTo>
                    <a:pt x="274224" y="131379"/>
                  </a:lnTo>
                  <a:cubicBezTo>
                    <a:pt x="274269" y="131535"/>
                    <a:pt x="274135" y="131558"/>
                    <a:pt x="273956" y="131535"/>
                  </a:cubicBezTo>
                  <a:cubicBezTo>
                    <a:pt x="273866" y="131625"/>
                    <a:pt x="273755" y="131692"/>
                    <a:pt x="273687" y="131647"/>
                  </a:cubicBezTo>
                  <a:lnTo>
                    <a:pt x="273889" y="131535"/>
                  </a:lnTo>
                  <a:lnTo>
                    <a:pt x="273665" y="131468"/>
                  </a:lnTo>
                  <a:lnTo>
                    <a:pt x="273710" y="131446"/>
                  </a:lnTo>
                  <a:lnTo>
                    <a:pt x="273755" y="131401"/>
                  </a:lnTo>
                  <a:lnTo>
                    <a:pt x="274045" y="13140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35"/>
            <p:cNvSpPr/>
            <p:nvPr/>
          </p:nvSpPr>
          <p:spPr>
            <a:xfrm>
              <a:off x="5997717" y="3808981"/>
              <a:ext cx="50569" cy="41311"/>
            </a:xfrm>
            <a:custGeom>
              <a:rect b="b" l="l" r="r" t="t"/>
              <a:pathLst>
                <a:path extrusionOk="0" h="82622" w="101139">
                  <a:moveTo>
                    <a:pt x="79856" y="70451"/>
                  </a:moveTo>
                  <a:cubicBezTo>
                    <a:pt x="80482" y="69356"/>
                    <a:pt x="77486" y="67679"/>
                    <a:pt x="76859" y="67299"/>
                  </a:cubicBezTo>
                  <a:cubicBezTo>
                    <a:pt x="71828" y="64169"/>
                    <a:pt x="66125" y="62068"/>
                    <a:pt x="60378" y="60257"/>
                  </a:cubicBezTo>
                  <a:cubicBezTo>
                    <a:pt x="43583" y="54937"/>
                    <a:pt x="21891" y="51829"/>
                    <a:pt x="6192" y="61554"/>
                  </a:cubicBezTo>
                  <a:cubicBezTo>
                    <a:pt x="-8523" y="70675"/>
                    <a:pt x="6103" y="79550"/>
                    <a:pt x="17821" y="81696"/>
                  </a:cubicBezTo>
                  <a:cubicBezTo>
                    <a:pt x="34347" y="84714"/>
                    <a:pt x="49487" y="79594"/>
                    <a:pt x="65566" y="77225"/>
                  </a:cubicBezTo>
                  <a:cubicBezTo>
                    <a:pt x="70486" y="76487"/>
                    <a:pt x="78492" y="77359"/>
                    <a:pt x="83009" y="75325"/>
                  </a:cubicBezTo>
                  <a:lnTo>
                    <a:pt x="79856" y="70451"/>
                  </a:lnTo>
                  <a:lnTo>
                    <a:pt x="79856" y="70451"/>
                  </a:lnTo>
                  <a:close/>
                  <a:moveTo>
                    <a:pt x="92916" y="77180"/>
                  </a:moveTo>
                  <a:cubicBezTo>
                    <a:pt x="93788" y="77940"/>
                    <a:pt x="96584" y="72485"/>
                    <a:pt x="96673" y="72284"/>
                  </a:cubicBezTo>
                  <a:cubicBezTo>
                    <a:pt x="98999" y="66941"/>
                    <a:pt x="100162" y="61174"/>
                    <a:pt x="100721" y="55473"/>
                  </a:cubicBezTo>
                  <a:cubicBezTo>
                    <a:pt x="102174" y="40607"/>
                    <a:pt x="100028" y="24042"/>
                    <a:pt x="91440" y="11008"/>
                  </a:cubicBezTo>
                  <a:cubicBezTo>
                    <a:pt x="88600" y="6694"/>
                    <a:pt x="83009" y="-706"/>
                    <a:pt x="76345" y="54"/>
                  </a:cubicBezTo>
                  <a:cubicBezTo>
                    <a:pt x="68630" y="926"/>
                    <a:pt x="67825" y="13780"/>
                    <a:pt x="67400" y="18743"/>
                  </a:cubicBezTo>
                  <a:cubicBezTo>
                    <a:pt x="65700" y="38461"/>
                    <a:pt x="70039" y="58133"/>
                    <a:pt x="83546" y="73983"/>
                  </a:cubicBezTo>
                  <a:lnTo>
                    <a:pt x="92916" y="77180"/>
                  </a:lnTo>
                  <a:lnTo>
                    <a:pt x="92916" y="7718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35"/>
            <p:cNvSpPr/>
            <p:nvPr/>
          </p:nvSpPr>
          <p:spPr>
            <a:xfrm>
              <a:off x="5989105" y="3798456"/>
              <a:ext cx="81908" cy="75710"/>
            </a:xfrm>
            <a:custGeom>
              <a:rect b="b" l="l" r="r" t="t"/>
              <a:pathLst>
                <a:path extrusionOk="0" h="151420" w="163817">
                  <a:moveTo>
                    <a:pt x="162961" y="150341"/>
                  </a:moveTo>
                  <a:cubicBezTo>
                    <a:pt x="161753" y="151682"/>
                    <a:pt x="159651" y="151794"/>
                    <a:pt x="158309" y="150564"/>
                  </a:cubicBezTo>
                  <a:cubicBezTo>
                    <a:pt x="143840" y="137866"/>
                    <a:pt x="129662" y="124855"/>
                    <a:pt x="115640" y="111666"/>
                  </a:cubicBezTo>
                  <a:cubicBezTo>
                    <a:pt x="110050" y="106412"/>
                    <a:pt x="104504" y="101092"/>
                    <a:pt x="98958" y="95816"/>
                  </a:cubicBezTo>
                  <a:cubicBezTo>
                    <a:pt x="98868" y="95794"/>
                    <a:pt x="98801" y="95794"/>
                    <a:pt x="98712" y="95771"/>
                  </a:cubicBezTo>
                  <a:cubicBezTo>
                    <a:pt x="94306" y="95123"/>
                    <a:pt x="89431" y="95011"/>
                    <a:pt x="86345" y="94721"/>
                  </a:cubicBezTo>
                  <a:cubicBezTo>
                    <a:pt x="79748" y="93983"/>
                    <a:pt x="73195" y="93670"/>
                    <a:pt x="66643" y="93312"/>
                  </a:cubicBezTo>
                  <a:cubicBezTo>
                    <a:pt x="60113" y="92954"/>
                    <a:pt x="53561" y="92574"/>
                    <a:pt x="46919" y="92619"/>
                  </a:cubicBezTo>
                  <a:cubicBezTo>
                    <a:pt x="43877" y="92597"/>
                    <a:pt x="40322" y="92150"/>
                    <a:pt x="36967" y="92127"/>
                  </a:cubicBezTo>
                  <a:cubicBezTo>
                    <a:pt x="35715" y="92127"/>
                    <a:pt x="34485" y="92172"/>
                    <a:pt x="33367" y="92373"/>
                  </a:cubicBezTo>
                  <a:cubicBezTo>
                    <a:pt x="31600" y="92798"/>
                    <a:pt x="29811" y="91725"/>
                    <a:pt x="29386" y="89959"/>
                  </a:cubicBezTo>
                  <a:cubicBezTo>
                    <a:pt x="28961" y="88193"/>
                    <a:pt x="30035" y="86404"/>
                    <a:pt x="31801" y="85980"/>
                  </a:cubicBezTo>
                  <a:cubicBezTo>
                    <a:pt x="33300" y="85532"/>
                    <a:pt x="34955" y="85287"/>
                    <a:pt x="36654" y="85130"/>
                  </a:cubicBezTo>
                  <a:cubicBezTo>
                    <a:pt x="40009" y="84839"/>
                    <a:pt x="43609" y="84974"/>
                    <a:pt x="46650" y="84750"/>
                  </a:cubicBezTo>
                  <a:cubicBezTo>
                    <a:pt x="53538" y="84348"/>
                    <a:pt x="60337" y="84079"/>
                    <a:pt x="67113" y="84392"/>
                  </a:cubicBezTo>
                  <a:cubicBezTo>
                    <a:pt x="73889" y="84728"/>
                    <a:pt x="80620" y="85644"/>
                    <a:pt x="87441" y="86717"/>
                  </a:cubicBezTo>
                  <a:cubicBezTo>
                    <a:pt x="88044" y="86829"/>
                    <a:pt x="89006" y="86941"/>
                    <a:pt x="89722" y="87053"/>
                  </a:cubicBezTo>
                  <a:cubicBezTo>
                    <a:pt x="87910" y="85331"/>
                    <a:pt x="86099" y="83632"/>
                    <a:pt x="84310" y="81911"/>
                  </a:cubicBezTo>
                  <a:cubicBezTo>
                    <a:pt x="73956" y="71963"/>
                    <a:pt x="63646" y="61925"/>
                    <a:pt x="53113" y="52156"/>
                  </a:cubicBezTo>
                  <a:cubicBezTo>
                    <a:pt x="47433" y="46835"/>
                    <a:pt x="41708" y="41537"/>
                    <a:pt x="35938" y="36284"/>
                  </a:cubicBezTo>
                  <a:cubicBezTo>
                    <a:pt x="30191" y="31053"/>
                    <a:pt x="24399" y="25821"/>
                    <a:pt x="18562" y="20657"/>
                  </a:cubicBezTo>
                  <a:cubicBezTo>
                    <a:pt x="15007" y="17483"/>
                    <a:pt x="10020" y="14152"/>
                    <a:pt x="5927" y="10575"/>
                  </a:cubicBezTo>
                  <a:cubicBezTo>
                    <a:pt x="3892" y="8787"/>
                    <a:pt x="2036" y="6954"/>
                    <a:pt x="650" y="5076"/>
                  </a:cubicBezTo>
                  <a:cubicBezTo>
                    <a:pt x="-401" y="3690"/>
                    <a:pt x="-155" y="1700"/>
                    <a:pt x="1231" y="649"/>
                  </a:cubicBezTo>
                  <a:cubicBezTo>
                    <a:pt x="2618" y="-401"/>
                    <a:pt x="4608" y="-155"/>
                    <a:pt x="5659" y="1231"/>
                  </a:cubicBezTo>
                  <a:cubicBezTo>
                    <a:pt x="6867" y="2751"/>
                    <a:pt x="8432" y="4182"/>
                    <a:pt x="10154" y="5590"/>
                  </a:cubicBezTo>
                  <a:cubicBezTo>
                    <a:pt x="14381" y="9033"/>
                    <a:pt x="19502" y="12229"/>
                    <a:pt x="23192" y="15292"/>
                  </a:cubicBezTo>
                  <a:cubicBezTo>
                    <a:pt x="29207" y="20322"/>
                    <a:pt x="35178" y="25374"/>
                    <a:pt x="41104" y="30494"/>
                  </a:cubicBezTo>
                  <a:cubicBezTo>
                    <a:pt x="47031" y="35613"/>
                    <a:pt x="52912" y="40800"/>
                    <a:pt x="58749" y="46008"/>
                  </a:cubicBezTo>
                  <a:cubicBezTo>
                    <a:pt x="69461" y="55688"/>
                    <a:pt x="80083" y="65457"/>
                    <a:pt x="90504" y="75450"/>
                  </a:cubicBezTo>
                  <a:cubicBezTo>
                    <a:pt x="92830" y="77663"/>
                    <a:pt x="95066" y="79944"/>
                    <a:pt x="97370" y="82179"/>
                  </a:cubicBezTo>
                  <a:cubicBezTo>
                    <a:pt x="97370" y="82179"/>
                    <a:pt x="97370" y="82179"/>
                    <a:pt x="97370" y="82157"/>
                  </a:cubicBezTo>
                  <a:cubicBezTo>
                    <a:pt x="96274" y="78491"/>
                    <a:pt x="95514" y="74780"/>
                    <a:pt x="95223" y="71002"/>
                  </a:cubicBezTo>
                  <a:cubicBezTo>
                    <a:pt x="94955" y="67291"/>
                    <a:pt x="95156" y="63557"/>
                    <a:pt x="95514" y="59846"/>
                  </a:cubicBezTo>
                  <a:cubicBezTo>
                    <a:pt x="95760" y="57611"/>
                    <a:pt x="96073" y="55375"/>
                    <a:pt x="96453" y="53162"/>
                  </a:cubicBezTo>
                  <a:cubicBezTo>
                    <a:pt x="96811" y="50994"/>
                    <a:pt x="97258" y="48825"/>
                    <a:pt x="97683" y="46657"/>
                  </a:cubicBezTo>
                  <a:lnTo>
                    <a:pt x="98712" y="42208"/>
                  </a:lnTo>
                  <a:cubicBezTo>
                    <a:pt x="98801" y="41895"/>
                    <a:pt x="99114" y="41224"/>
                    <a:pt x="99338" y="40710"/>
                  </a:cubicBezTo>
                  <a:cubicBezTo>
                    <a:pt x="99204" y="39257"/>
                    <a:pt x="100098" y="37871"/>
                    <a:pt x="101552" y="37402"/>
                  </a:cubicBezTo>
                  <a:cubicBezTo>
                    <a:pt x="103408" y="36686"/>
                    <a:pt x="104481" y="37670"/>
                    <a:pt x="105174" y="38363"/>
                  </a:cubicBezTo>
                  <a:cubicBezTo>
                    <a:pt x="105689" y="38922"/>
                    <a:pt x="106069" y="39838"/>
                    <a:pt x="105957" y="41135"/>
                  </a:cubicBezTo>
                  <a:cubicBezTo>
                    <a:pt x="105912" y="41738"/>
                    <a:pt x="105197" y="43728"/>
                    <a:pt x="105197" y="43728"/>
                  </a:cubicBezTo>
                  <a:cubicBezTo>
                    <a:pt x="105197" y="43728"/>
                    <a:pt x="105242" y="43661"/>
                    <a:pt x="105242" y="43616"/>
                  </a:cubicBezTo>
                  <a:lnTo>
                    <a:pt x="104794" y="47707"/>
                  </a:lnTo>
                  <a:lnTo>
                    <a:pt x="103944" y="60427"/>
                  </a:lnTo>
                  <a:cubicBezTo>
                    <a:pt x="103766" y="63758"/>
                    <a:pt x="103900" y="67067"/>
                    <a:pt x="104146" y="70353"/>
                  </a:cubicBezTo>
                  <a:cubicBezTo>
                    <a:pt x="104369" y="73572"/>
                    <a:pt x="104682" y="76792"/>
                    <a:pt x="105443" y="79988"/>
                  </a:cubicBezTo>
                  <a:cubicBezTo>
                    <a:pt x="106226" y="83565"/>
                    <a:pt x="107567" y="87142"/>
                    <a:pt x="108439" y="90764"/>
                  </a:cubicBezTo>
                  <a:cubicBezTo>
                    <a:pt x="108574" y="91345"/>
                    <a:pt x="108618" y="91904"/>
                    <a:pt x="108730" y="92485"/>
                  </a:cubicBezTo>
                  <a:cubicBezTo>
                    <a:pt x="108820" y="92552"/>
                    <a:pt x="109021" y="92597"/>
                    <a:pt x="109110" y="92664"/>
                  </a:cubicBezTo>
                  <a:cubicBezTo>
                    <a:pt x="109804" y="93200"/>
                    <a:pt x="110206" y="93983"/>
                    <a:pt x="110296" y="94810"/>
                  </a:cubicBezTo>
                  <a:cubicBezTo>
                    <a:pt x="113315" y="97783"/>
                    <a:pt x="116356" y="100712"/>
                    <a:pt x="119353" y="103663"/>
                  </a:cubicBezTo>
                  <a:cubicBezTo>
                    <a:pt x="133710" y="117791"/>
                    <a:pt x="148022" y="131942"/>
                    <a:pt x="162737" y="145691"/>
                  </a:cubicBezTo>
                  <a:cubicBezTo>
                    <a:pt x="164079" y="146898"/>
                    <a:pt x="164191" y="148977"/>
                    <a:pt x="162961" y="15034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35"/>
            <p:cNvSpPr/>
            <p:nvPr/>
          </p:nvSpPr>
          <p:spPr>
            <a:xfrm>
              <a:off x="5931449" y="3738248"/>
              <a:ext cx="93121" cy="88818"/>
            </a:xfrm>
            <a:custGeom>
              <a:rect b="b" l="l" r="r" t="t"/>
              <a:pathLst>
                <a:path extrusionOk="0" h="177636" w="186243">
                  <a:moveTo>
                    <a:pt x="138169" y="75283"/>
                  </a:moveTo>
                  <a:cubicBezTo>
                    <a:pt x="158989" y="71594"/>
                    <a:pt x="185042" y="71907"/>
                    <a:pt x="186205" y="96095"/>
                  </a:cubicBezTo>
                  <a:cubicBezTo>
                    <a:pt x="187502" y="123279"/>
                    <a:pt x="155613" y="118562"/>
                    <a:pt x="130834" y="108190"/>
                  </a:cubicBezTo>
                  <a:cubicBezTo>
                    <a:pt x="148725" y="119837"/>
                    <a:pt x="166794" y="137095"/>
                    <a:pt x="152929" y="154040"/>
                  </a:cubicBezTo>
                  <a:cubicBezTo>
                    <a:pt x="138729" y="171388"/>
                    <a:pt x="120167" y="154264"/>
                    <a:pt x="107219" y="133496"/>
                  </a:cubicBezTo>
                  <a:cubicBezTo>
                    <a:pt x="110126" y="157796"/>
                    <a:pt x="105698" y="183415"/>
                    <a:pt x="81099" y="176485"/>
                  </a:cubicBezTo>
                  <a:cubicBezTo>
                    <a:pt x="59921" y="170539"/>
                    <a:pt x="61979" y="150486"/>
                    <a:pt x="68643" y="132847"/>
                  </a:cubicBezTo>
                  <a:cubicBezTo>
                    <a:pt x="55583" y="148586"/>
                    <a:pt x="37625" y="162871"/>
                    <a:pt x="21904" y="149145"/>
                  </a:cubicBezTo>
                  <a:cubicBezTo>
                    <a:pt x="5311" y="134658"/>
                    <a:pt x="23112" y="118093"/>
                    <a:pt x="44759" y="106804"/>
                  </a:cubicBezTo>
                  <a:cubicBezTo>
                    <a:pt x="21591" y="112884"/>
                    <a:pt x="-2516" y="112012"/>
                    <a:pt x="212" y="88472"/>
                  </a:cubicBezTo>
                  <a:cubicBezTo>
                    <a:pt x="3052" y="63881"/>
                    <a:pt x="30335" y="65603"/>
                    <a:pt x="51200" y="70700"/>
                  </a:cubicBezTo>
                  <a:cubicBezTo>
                    <a:pt x="30983" y="62160"/>
                    <a:pt x="8352" y="47651"/>
                    <a:pt x="19556" y="28091"/>
                  </a:cubicBezTo>
                  <a:cubicBezTo>
                    <a:pt x="32169" y="6115"/>
                    <a:pt x="57752" y="27040"/>
                    <a:pt x="74390" y="48702"/>
                  </a:cubicBezTo>
                  <a:cubicBezTo>
                    <a:pt x="68844" y="28582"/>
                    <a:pt x="67547" y="2829"/>
                    <a:pt x="95903" y="191"/>
                  </a:cubicBezTo>
                  <a:cubicBezTo>
                    <a:pt x="126787" y="-2670"/>
                    <a:pt x="123879" y="27174"/>
                    <a:pt x="113682" y="51608"/>
                  </a:cubicBezTo>
                  <a:cubicBezTo>
                    <a:pt x="126339" y="34417"/>
                    <a:pt x="145013" y="16846"/>
                    <a:pt x="162165" y="30907"/>
                  </a:cubicBezTo>
                  <a:cubicBezTo>
                    <a:pt x="179877" y="45416"/>
                    <a:pt x="160555" y="63300"/>
                    <a:pt x="138169" y="75283"/>
                  </a:cubicBezTo>
                  <a:lnTo>
                    <a:pt x="138169" y="75283"/>
                  </a:lnTo>
                  <a:close/>
                  <a:moveTo>
                    <a:pt x="111021" y="97079"/>
                  </a:moveTo>
                  <a:cubicBezTo>
                    <a:pt x="108158" y="93502"/>
                    <a:pt x="109545" y="89456"/>
                    <a:pt x="110998" y="86460"/>
                  </a:cubicBezTo>
                  <a:cubicBezTo>
                    <a:pt x="99414" y="89210"/>
                    <a:pt x="100734" y="74701"/>
                    <a:pt x="98565" y="76289"/>
                  </a:cubicBezTo>
                  <a:cubicBezTo>
                    <a:pt x="98565" y="76289"/>
                    <a:pt x="98945" y="75506"/>
                    <a:pt x="99683" y="74120"/>
                  </a:cubicBezTo>
                  <a:cubicBezTo>
                    <a:pt x="94673" y="76624"/>
                    <a:pt x="88881" y="73897"/>
                    <a:pt x="85773" y="72801"/>
                  </a:cubicBezTo>
                  <a:cubicBezTo>
                    <a:pt x="83358" y="77160"/>
                    <a:pt x="76157" y="78345"/>
                    <a:pt x="77610" y="79597"/>
                  </a:cubicBezTo>
                  <a:cubicBezTo>
                    <a:pt x="77610" y="79597"/>
                    <a:pt x="76626" y="79351"/>
                    <a:pt x="74927" y="78882"/>
                  </a:cubicBezTo>
                  <a:cubicBezTo>
                    <a:pt x="74301" y="80581"/>
                    <a:pt x="82374" y="89769"/>
                    <a:pt x="73585" y="95447"/>
                  </a:cubicBezTo>
                  <a:cubicBezTo>
                    <a:pt x="73697" y="95402"/>
                    <a:pt x="73831" y="95380"/>
                    <a:pt x="73965" y="95335"/>
                  </a:cubicBezTo>
                  <a:cubicBezTo>
                    <a:pt x="82843" y="93010"/>
                    <a:pt x="84521" y="99851"/>
                    <a:pt x="85527" y="103562"/>
                  </a:cubicBezTo>
                  <a:cubicBezTo>
                    <a:pt x="87226" y="103338"/>
                    <a:pt x="90559" y="102131"/>
                    <a:pt x="93868" y="102377"/>
                  </a:cubicBezTo>
                  <a:cubicBezTo>
                    <a:pt x="94964" y="95447"/>
                    <a:pt x="105810" y="95760"/>
                    <a:pt x="104357" y="94016"/>
                  </a:cubicBezTo>
                  <a:cubicBezTo>
                    <a:pt x="104357" y="94016"/>
                    <a:pt x="106951" y="95112"/>
                    <a:pt x="111021" y="97079"/>
                  </a:cubicBezTo>
                  <a:lnTo>
                    <a:pt x="111021" y="970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35"/>
            <p:cNvSpPr/>
            <p:nvPr/>
          </p:nvSpPr>
          <p:spPr>
            <a:xfrm>
              <a:off x="5966491" y="3772150"/>
              <a:ext cx="23906" cy="21695"/>
            </a:xfrm>
            <a:custGeom>
              <a:rect b="b" l="l" r="r" t="t"/>
              <a:pathLst>
                <a:path extrusionOk="0" h="43390" w="47812">
                  <a:moveTo>
                    <a:pt x="47801" y="22365"/>
                  </a:moveTo>
                  <a:cubicBezTo>
                    <a:pt x="47399" y="34348"/>
                    <a:pt x="36351" y="43759"/>
                    <a:pt x="23179" y="43379"/>
                  </a:cubicBezTo>
                  <a:cubicBezTo>
                    <a:pt x="9985" y="43021"/>
                    <a:pt x="-391" y="33006"/>
                    <a:pt x="11" y="21024"/>
                  </a:cubicBezTo>
                  <a:cubicBezTo>
                    <a:pt x="414" y="9064"/>
                    <a:pt x="11439" y="-348"/>
                    <a:pt x="24633" y="10"/>
                  </a:cubicBezTo>
                  <a:cubicBezTo>
                    <a:pt x="37805" y="390"/>
                    <a:pt x="48204" y="10405"/>
                    <a:pt x="47801" y="22365"/>
                  </a:cubicBezTo>
                  <a:lnTo>
                    <a:pt x="47801" y="2236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35"/>
            <p:cNvSpPr/>
            <p:nvPr/>
          </p:nvSpPr>
          <p:spPr>
            <a:xfrm>
              <a:off x="5828577" y="3836336"/>
              <a:ext cx="186889" cy="75584"/>
            </a:xfrm>
            <a:custGeom>
              <a:rect b="b" l="l" r="r" t="t"/>
              <a:pathLst>
                <a:path extrusionOk="0" h="151168" w="373778">
                  <a:moveTo>
                    <a:pt x="372270" y="141400"/>
                  </a:moveTo>
                  <a:cubicBezTo>
                    <a:pt x="372225" y="141534"/>
                    <a:pt x="369072" y="148643"/>
                    <a:pt x="367842" y="147257"/>
                  </a:cubicBezTo>
                  <a:lnTo>
                    <a:pt x="366813" y="151169"/>
                  </a:lnTo>
                  <a:cubicBezTo>
                    <a:pt x="350555" y="136101"/>
                    <a:pt x="332620" y="118262"/>
                    <a:pt x="324569" y="98321"/>
                  </a:cubicBezTo>
                  <a:cubicBezTo>
                    <a:pt x="321886" y="91726"/>
                    <a:pt x="317190" y="76770"/>
                    <a:pt x="326582" y="72366"/>
                  </a:cubicBezTo>
                  <a:cubicBezTo>
                    <a:pt x="332799" y="69438"/>
                    <a:pt x="340783" y="73395"/>
                    <a:pt x="345881" y="76524"/>
                  </a:cubicBezTo>
                  <a:cubicBezTo>
                    <a:pt x="361692" y="86182"/>
                    <a:pt x="370145" y="103910"/>
                    <a:pt x="372896" y="120453"/>
                  </a:cubicBezTo>
                  <a:cubicBezTo>
                    <a:pt x="374059" y="127405"/>
                    <a:pt x="374283" y="134559"/>
                    <a:pt x="372270" y="141400"/>
                  </a:cubicBezTo>
                  <a:close/>
                  <a:moveTo>
                    <a:pt x="240641" y="24705"/>
                  </a:moveTo>
                  <a:cubicBezTo>
                    <a:pt x="237980" y="23341"/>
                    <a:pt x="235184" y="22179"/>
                    <a:pt x="232210" y="21441"/>
                  </a:cubicBezTo>
                  <a:cubicBezTo>
                    <a:pt x="229862" y="20860"/>
                    <a:pt x="227402" y="20524"/>
                    <a:pt x="224964" y="20659"/>
                  </a:cubicBezTo>
                  <a:cubicBezTo>
                    <a:pt x="204256" y="21687"/>
                    <a:pt x="218546" y="46613"/>
                    <a:pt x="224450" y="54370"/>
                  </a:cubicBezTo>
                  <a:cubicBezTo>
                    <a:pt x="229236" y="60630"/>
                    <a:pt x="234692" y="66576"/>
                    <a:pt x="240686" y="71942"/>
                  </a:cubicBezTo>
                  <a:cubicBezTo>
                    <a:pt x="250212" y="80459"/>
                    <a:pt x="261841" y="86048"/>
                    <a:pt x="271927" y="93805"/>
                  </a:cubicBezTo>
                  <a:lnTo>
                    <a:pt x="278591" y="94744"/>
                  </a:lnTo>
                  <a:cubicBezTo>
                    <a:pt x="280581" y="94073"/>
                    <a:pt x="281051" y="90094"/>
                    <a:pt x="281185" y="88686"/>
                  </a:cubicBezTo>
                  <a:cubicBezTo>
                    <a:pt x="281878" y="81308"/>
                    <a:pt x="279418" y="73618"/>
                    <a:pt x="276690" y="66733"/>
                  </a:cubicBezTo>
                  <a:cubicBezTo>
                    <a:pt x="270004" y="49966"/>
                    <a:pt x="258218" y="33625"/>
                    <a:pt x="240641" y="24705"/>
                  </a:cubicBezTo>
                  <a:close/>
                  <a:moveTo>
                    <a:pt x="176862" y="55153"/>
                  </a:moveTo>
                  <a:cubicBezTo>
                    <a:pt x="173932" y="47887"/>
                    <a:pt x="170220" y="40801"/>
                    <a:pt x="165613" y="34295"/>
                  </a:cubicBezTo>
                  <a:cubicBezTo>
                    <a:pt x="154655" y="18892"/>
                    <a:pt x="137860" y="6754"/>
                    <a:pt x="118226" y="1679"/>
                  </a:cubicBezTo>
                  <a:cubicBezTo>
                    <a:pt x="111047" y="-154"/>
                    <a:pt x="98993" y="-1898"/>
                    <a:pt x="93850" y="4607"/>
                  </a:cubicBezTo>
                  <a:cubicBezTo>
                    <a:pt x="86761" y="13527"/>
                    <a:pt x="97495" y="25644"/>
                    <a:pt x="104003" y="31903"/>
                  </a:cubicBezTo>
                  <a:cubicBezTo>
                    <a:pt x="116616" y="44020"/>
                    <a:pt x="132963" y="52962"/>
                    <a:pt x="150294" y="58484"/>
                  </a:cubicBezTo>
                  <a:cubicBezTo>
                    <a:pt x="159620" y="61457"/>
                    <a:pt x="170443" y="62597"/>
                    <a:pt x="179277" y="66688"/>
                  </a:cubicBezTo>
                  <a:lnTo>
                    <a:pt x="179456" y="66867"/>
                  </a:lnTo>
                  <a:cubicBezTo>
                    <a:pt x="179411" y="65995"/>
                    <a:pt x="179791" y="64318"/>
                    <a:pt x="179612" y="63447"/>
                  </a:cubicBezTo>
                  <a:cubicBezTo>
                    <a:pt x="178986" y="60630"/>
                    <a:pt x="177935" y="57858"/>
                    <a:pt x="176862" y="55153"/>
                  </a:cubicBezTo>
                  <a:close/>
                  <a:moveTo>
                    <a:pt x="76138" y="68767"/>
                  </a:moveTo>
                  <a:cubicBezTo>
                    <a:pt x="61312" y="53990"/>
                    <a:pt x="40402" y="40331"/>
                    <a:pt x="17212" y="41404"/>
                  </a:cubicBezTo>
                  <a:cubicBezTo>
                    <a:pt x="14752" y="41516"/>
                    <a:pt x="12270" y="41851"/>
                    <a:pt x="9899" y="42500"/>
                  </a:cubicBezTo>
                  <a:cubicBezTo>
                    <a:pt x="-9937" y="48111"/>
                    <a:pt x="4487" y="69930"/>
                    <a:pt x="14685" y="77128"/>
                  </a:cubicBezTo>
                  <a:cubicBezTo>
                    <a:pt x="36668" y="92576"/>
                    <a:pt x="96645" y="89759"/>
                    <a:pt x="95863" y="88395"/>
                  </a:cubicBezTo>
                  <a:cubicBezTo>
                    <a:pt x="92821" y="83007"/>
                    <a:pt x="80611" y="73216"/>
                    <a:pt x="76138" y="6876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35"/>
            <p:cNvSpPr/>
            <p:nvPr/>
          </p:nvSpPr>
          <p:spPr>
            <a:xfrm>
              <a:off x="6055602" y="3645136"/>
              <a:ext cx="73625" cy="176880"/>
            </a:xfrm>
            <a:custGeom>
              <a:rect b="b" l="l" r="r" t="t"/>
              <a:pathLst>
                <a:path extrusionOk="0" h="353760" w="147250">
                  <a:moveTo>
                    <a:pt x="44212" y="242079"/>
                  </a:moveTo>
                  <a:cubicBezTo>
                    <a:pt x="24645" y="229605"/>
                    <a:pt x="7313" y="212928"/>
                    <a:pt x="1477" y="194351"/>
                  </a:cubicBezTo>
                  <a:cubicBezTo>
                    <a:pt x="582" y="191534"/>
                    <a:pt x="-22" y="188673"/>
                    <a:pt x="1" y="185856"/>
                  </a:cubicBezTo>
                  <a:cubicBezTo>
                    <a:pt x="23" y="183598"/>
                    <a:pt x="403" y="181385"/>
                    <a:pt x="1365" y="179350"/>
                  </a:cubicBezTo>
                  <a:cubicBezTo>
                    <a:pt x="9460" y="162137"/>
                    <a:pt x="37123" y="184403"/>
                    <a:pt x="45241" y="192562"/>
                  </a:cubicBezTo>
                  <a:cubicBezTo>
                    <a:pt x="51816" y="199180"/>
                    <a:pt x="57720" y="206244"/>
                    <a:pt x="62729" y="213509"/>
                  </a:cubicBezTo>
                  <a:cubicBezTo>
                    <a:pt x="70690" y="225089"/>
                    <a:pt x="74112" y="237251"/>
                    <a:pt x="80865" y="248987"/>
                  </a:cubicBezTo>
                  <a:lnTo>
                    <a:pt x="79904" y="255045"/>
                  </a:lnTo>
                  <a:cubicBezTo>
                    <a:pt x="78383" y="256454"/>
                    <a:pt x="73083" y="255269"/>
                    <a:pt x="71205" y="254800"/>
                  </a:cubicBezTo>
                  <a:cubicBezTo>
                    <a:pt x="61410" y="252408"/>
                    <a:pt x="52218" y="247199"/>
                    <a:pt x="44212" y="242079"/>
                  </a:cubicBezTo>
                  <a:close/>
                  <a:moveTo>
                    <a:pt x="61834" y="152323"/>
                  </a:moveTo>
                  <a:cubicBezTo>
                    <a:pt x="64988" y="154357"/>
                    <a:pt x="68230" y="156369"/>
                    <a:pt x="71697" y="158046"/>
                  </a:cubicBezTo>
                  <a:cubicBezTo>
                    <a:pt x="72748" y="158560"/>
                    <a:pt x="75096" y="158895"/>
                    <a:pt x="76191" y="159298"/>
                  </a:cubicBezTo>
                  <a:lnTo>
                    <a:pt x="76035" y="159074"/>
                  </a:lnTo>
                  <a:cubicBezTo>
                    <a:pt x="73575" y="149886"/>
                    <a:pt x="75632" y="140206"/>
                    <a:pt x="74850" y="131063"/>
                  </a:cubicBezTo>
                  <a:cubicBezTo>
                    <a:pt x="73374" y="114051"/>
                    <a:pt x="67112" y="96502"/>
                    <a:pt x="55506" y="80853"/>
                  </a:cubicBezTo>
                  <a:cubicBezTo>
                    <a:pt x="49535" y="72783"/>
                    <a:pt x="37325" y="58721"/>
                    <a:pt x="23415" y="61158"/>
                  </a:cubicBezTo>
                  <a:cubicBezTo>
                    <a:pt x="13307" y="62902"/>
                    <a:pt x="11607" y="73878"/>
                    <a:pt x="11674" y="80741"/>
                  </a:cubicBezTo>
                  <a:cubicBezTo>
                    <a:pt x="11808" y="99520"/>
                    <a:pt x="22051" y="118745"/>
                    <a:pt x="38465" y="134304"/>
                  </a:cubicBezTo>
                  <a:cubicBezTo>
                    <a:pt x="45398" y="140877"/>
                    <a:pt x="53381" y="146913"/>
                    <a:pt x="61834" y="152323"/>
                  </a:cubicBezTo>
                  <a:close/>
                  <a:moveTo>
                    <a:pt x="69505" y="295643"/>
                  </a:moveTo>
                  <a:cubicBezTo>
                    <a:pt x="61812" y="290702"/>
                    <a:pt x="43966" y="280642"/>
                    <a:pt x="35178" y="286857"/>
                  </a:cubicBezTo>
                  <a:cubicBezTo>
                    <a:pt x="29341" y="290970"/>
                    <a:pt x="31868" y="299376"/>
                    <a:pt x="34261" y="304987"/>
                  </a:cubicBezTo>
                  <a:cubicBezTo>
                    <a:pt x="41618" y="322380"/>
                    <a:pt x="61857" y="336754"/>
                    <a:pt x="82386" y="345786"/>
                  </a:cubicBezTo>
                  <a:cubicBezTo>
                    <a:pt x="91041" y="349586"/>
                    <a:pt x="100232" y="352693"/>
                    <a:pt x="109781" y="353744"/>
                  </a:cubicBezTo>
                  <a:cubicBezTo>
                    <a:pt x="109982" y="353767"/>
                    <a:pt x="120224" y="353945"/>
                    <a:pt x="118838" y="352336"/>
                  </a:cubicBezTo>
                  <a:lnTo>
                    <a:pt x="124227" y="353051"/>
                  </a:lnTo>
                  <a:cubicBezTo>
                    <a:pt x="110027" y="333088"/>
                    <a:pt x="92740" y="310576"/>
                    <a:pt x="69505" y="295643"/>
                  </a:cubicBezTo>
                  <a:close/>
                  <a:moveTo>
                    <a:pt x="143392" y="23064"/>
                  </a:moveTo>
                  <a:cubicBezTo>
                    <a:pt x="137422" y="11462"/>
                    <a:pt x="113829" y="-9641"/>
                    <a:pt x="100053" y="4979"/>
                  </a:cubicBezTo>
                  <a:cubicBezTo>
                    <a:pt x="98420" y="6723"/>
                    <a:pt x="97190" y="8712"/>
                    <a:pt x="96229" y="10769"/>
                  </a:cubicBezTo>
                  <a:cubicBezTo>
                    <a:pt x="87261" y="30084"/>
                    <a:pt x="98152" y="53423"/>
                    <a:pt x="112442" y="72045"/>
                  </a:cubicBezTo>
                  <a:cubicBezTo>
                    <a:pt x="116758" y="77656"/>
                    <a:pt x="125457" y="92031"/>
                    <a:pt x="131451" y="96792"/>
                  </a:cubicBezTo>
                  <a:cubicBezTo>
                    <a:pt x="132971" y="97999"/>
                    <a:pt x="156251" y="48058"/>
                    <a:pt x="143392" y="230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35"/>
            <p:cNvSpPr/>
            <p:nvPr/>
          </p:nvSpPr>
          <p:spPr>
            <a:xfrm>
              <a:off x="6068909" y="3652598"/>
              <a:ext cx="70419" cy="217032"/>
            </a:xfrm>
            <a:custGeom>
              <a:rect b="b" l="l" r="r" t="t"/>
              <a:pathLst>
                <a:path extrusionOk="0" h="434065" w="140838">
                  <a:moveTo>
                    <a:pt x="140664" y="67761"/>
                  </a:moveTo>
                  <a:cubicBezTo>
                    <a:pt x="141245" y="69483"/>
                    <a:pt x="140328" y="71338"/>
                    <a:pt x="138606" y="71942"/>
                  </a:cubicBezTo>
                  <a:cubicBezTo>
                    <a:pt x="129258" y="75183"/>
                    <a:pt x="119732" y="78201"/>
                    <a:pt x="110988" y="82069"/>
                  </a:cubicBezTo>
                  <a:cubicBezTo>
                    <a:pt x="105062" y="84684"/>
                    <a:pt x="99516" y="87702"/>
                    <a:pt x="94618" y="91480"/>
                  </a:cubicBezTo>
                  <a:cubicBezTo>
                    <a:pt x="61946" y="116719"/>
                    <a:pt x="51815" y="145558"/>
                    <a:pt x="52821" y="176229"/>
                  </a:cubicBezTo>
                  <a:cubicBezTo>
                    <a:pt x="53604" y="199859"/>
                    <a:pt x="60917" y="224517"/>
                    <a:pt x="69661" y="249465"/>
                  </a:cubicBezTo>
                  <a:cubicBezTo>
                    <a:pt x="78159" y="273743"/>
                    <a:pt x="87954" y="298289"/>
                    <a:pt x="94864" y="322232"/>
                  </a:cubicBezTo>
                  <a:cubicBezTo>
                    <a:pt x="99337" y="337836"/>
                    <a:pt x="102400" y="355273"/>
                    <a:pt x="101797" y="371905"/>
                  </a:cubicBezTo>
                  <a:cubicBezTo>
                    <a:pt x="101394" y="383664"/>
                    <a:pt x="99135" y="395021"/>
                    <a:pt x="94350" y="405058"/>
                  </a:cubicBezTo>
                  <a:cubicBezTo>
                    <a:pt x="92248" y="409484"/>
                    <a:pt x="89877" y="413687"/>
                    <a:pt x="86858" y="417555"/>
                  </a:cubicBezTo>
                  <a:cubicBezTo>
                    <a:pt x="83951" y="421288"/>
                    <a:pt x="80462" y="424708"/>
                    <a:pt x="76057" y="427704"/>
                  </a:cubicBezTo>
                  <a:cubicBezTo>
                    <a:pt x="74357" y="428867"/>
                    <a:pt x="65613" y="432443"/>
                    <a:pt x="62102" y="433561"/>
                  </a:cubicBezTo>
                  <a:cubicBezTo>
                    <a:pt x="61163" y="433874"/>
                    <a:pt x="60470" y="434008"/>
                    <a:pt x="60157" y="434053"/>
                  </a:cubicBezTo>
                  <a:cubicBezTo>
                    <a:pt x="58994" y="434142"/>
                    <a:pt x="58278" y="433718"/>
                    <a:pt x="57943" y="433472"/>
                  </a:cubicBezTo>
                  <a:cubicBezTo>
                    <a:pt x="56847" y="432689"/>
                    <a:pt x="56377" y="431661"/>
                    <a:pt x="56646" y="430320"/>
                  </a:cubicBezTo>
                  <a:cubicBezTo>
                    <a:pt x="56713" y="429917"/>
                    <a:pt x="56869" y="429068"/>
                    <a:pt x="57898" y="428263"/>
                  </a:cubicBezTo>
                  <a:cubicBezTo>
                    <a:pt x="58524" y="427794"/>
                    <a:pt x="59240" y="427570"/>
                    <a:pt x="59955" y="427592"/>
                  </a:cubicBezTo>
                  <a:lnTo>
                    <a:pt x="60112" y="427548"/>
                  </a:lnTo>
                  <a:cubicBezTo>
                    <a:pt x="63153" y="426519"/>
                    <a:pt x="70824" y="423345"/>
                    <a:pt x="72322" y="422294"/>
                  </a:cubicBezTo>
                  <a:cubicBezTo>
                    <a:pt x="76057" y="419679"/>
                    <a:pt x="79009" y="416683"/>
                    <a:pt x="81469" y="413419"/>
                  </a:cubicBezTo>
                  <a:cubicBezTo>
                    <a:pt x="84107" y="409909"/>
                    <a:pt x="86165" y="406086"/>
                    <a:pt x="87999" y="402107"/>
                  </a:cubicBezTo>
                  <a:cubicBezTo>
                    <a:pt x="92225" y="392852"/>
                    <a:pt x="94081" y="382435"/>
                    <a:pt x="94305" y="371682"/>
                  </a:cubicBezTo>
                  <a:cubicBezTo>
                    <a:pt x="94529" y="361622"/>
                    <a:pt x="93231" y="351294"/>
                    <a:pt x="91174" y="341278"/>
                  </a:cubicBezTo>
                  <a:cubicBezTo>
                    <a:pt x="90481" y="341346"/>
                    <a:pt x="89788" y="341368"/>
                    <a:pt x="89161" y="340988"/>
                  </a:cubicBezTo>
                  <a:cubicBezTo>
                    <a:pt x="83280" y="337858"/>
                    <a:pt x="76325" y="334259"/>
                    <a:pt x="69460" y="330056"/>
                  </a:cubicBezTo>
                  <a:cubicBezTo>
                    <a:pt x="67313" y="328737"/>
                    <a:pt x="65211" y="327351"/>
                    <a:pt x="63131" y="325898"/>
                  </a:cubicBezTo>
                  <a:cubicBezTo>
                    <a:pt x="61051" y="324423"/>
                    <a:pt x="59016" y="322880"/>
                    <a:pt x="57071" y="321293"/>
                  </a:cubicBezTo>
                  <a:cubicBezTo>
                    <a:pt x="49534" y="315100"/>
                    <a:pt x="43205" y="308438"/>
                    <a:pt x="39627" y="302045"/>
                  </a:cubicBezTo>
                  <a:cubicBezTo>
                    <a:pt x="38710" y="300547"/>
                    <a:pt x="39158" y="298602"/>
                    <a:pt x="40634" y="297686"/>
                  </a:cubicBezTo>
                  <a:cubicBezTo>
                    <a:pt x="42110" y="296769"/>
                    <a:pt x="44055" y="297216"/>
                    <a:pt x="44994" y="298692"/>
                  </a:cubicBezTo>
                  <a:cubicBezTo>
                    <a:pt x="47879" y="302872"/>
                    <a:pt x="52374" y="306851"/>
                    <a:pt x="57518" y="310853"/>
                  </a:cubicBezTo>
                  <a:cubicBezTo>
                    <a:pt x="60089" y="312865"/>
                    <a:pt x="62863" y="314810"/>
                    <a:pt x="65680" y="316799"/>
                  </a:cubicBezTo>
                  <a:cubicBezTo>
                    <a:pt x="67536" y="318096"/>
                    <a:pt x="69393" y="319393"/>
                    <a:pt x="71249" y="320689"/>
                  </a:cubicBezTo>
                  <a:cubicBezTo>
                    <a:pt x="74089" y="322679"/>
                    <a:pt x="76906" y="324646"/>
                    <a:pt x="79679" y="326546"/>
                  </a:cubicBezTo>
                  <a:cubicBezTo>
                    <a:pt x="83123" y="328916"/>
                    <a:pt x="86254" y="331062"/>
                    <a:pt x="89363" y="333163"/>
                  </a:cubicBezTo>
                  <a:cubicBezTo>
                    <a:pt x="88625" y="330257"/>
                    <a:pt x="87887" y="327351"/>
                    <a:pt x="87037" y="324534"/>
                  </a:cubicBezTo>
                  <a:cubicBezTo>
                    <a:pt x="79948" y="300793"/>
                    <a:pt x="69840" y="276537"/>
                    <a:pt x="61297" y="252416"/>
                  </a:cubicBezTo>
                  <a:cubicBezTo>
                    <a:pt x="60246" y="249465"/>
                    <a:pt x="59329" y="246514"/>
                    <a:pt x="58345" y="243586"/>
                  </a:cubicBezTo>
                  <a:cubicBezTo>
                    <a:pt x="57518" y="243720"/>
                    <a:pt x="56646" y="243563"/>
                    <a:pt x="55930" y="243072"/>
                  </a:cubicBezTo>
                  <a:cubicBezTo>
                    <a:pt x="50496" y="239606"/>
                    <a:pt x="45285" y="236186"/>
                    <a:pt x="40321" y="232565"/>
                  </a:cubicBezTo>
                  <a:cubicBezTo>
                    <a:pt x="36899" y="230083"/>
                    <a:pt x="33567" y="227512"/>
                    <a:pt x="30369" y="224830"/>
                  </a:cubicBezTo>
                  <a:cubicBezTo>
                    <a:pt x="27685" y="222549"/>
                    <a:pt x="25091" y="220180"/>
                    <a:pt x="22609" y="217698"/>
                  </a:cubicBezTo>
                  <a:cubicBezTo>
                    <a:pt x="20104" y="215239"/>
                    <a:pt x="17734" y="212646"/>
                    <a:pt x="15386" y="209986"/>
                  </a:cubicBezTo>
                  <a:cubicBezTo>
                    <a:pt x="13530" y="207840"/>
                    <a:pt x="11651" y="205693"/>
                    <a:pt x="9862" y="203503"/>
                  </a:cubicBezTo>
                  <a:cubicBezTo>
                    <a:pt x="8006" y="201267"/>
                    <a:pt x="6217" y="199032"/>
                    <a:pt x="4517" y="196729"/>
                  </a:cubicBezTo>
                  <a:lnTo>
                    <a:pt x="1297" y="192213"/>
                  </a:lnTo>
                  <a:cubicBezTo>
                    <a:pt x="1140" y="191967"/>
                    <a:pt x="1096" y="191431"/>
                    <a:pt x="1051" y="190917"/>
                  </a:cubicBezTo>
                  <a:lnTo>
                    <a:pt x="962" y="190827"/>
                  </a:lnTo>
                  <a:cubicBezTo>
                    <a:pt x="895" y="190760"/>
                    <a:pt x="850" y="190715"/>
                    <a:pt x="783" y="190648"/>
                  </a:cubicBezTo>
                  <a:lnTo>
                    <a:pt x="1029" y="190805"/>
                  </a:lnTo>
                  <a:cubicBezTo>
                    <a:pt x="962" y="190157"/>
                    <a:pt x="872" y="189575"/>
                    <a:pt x="425" y="189642"/>
                  </a:cubicBezTo>
                  <a:cubicBezTo>
                    <a:pt x="335" y="189665"/>
                    <a:pt x="268" y="189687"/>
                    <a:pt x="224" y="189732"/>
                  </a:cubicBezTo>
                  <a:cubicBezTo>
                    <a:pt x="-224" y="188592"/>
                    <a:pt x="0" y="187273"/>
                    <a:pt x="895" y="186356"/>
                  </a:cubicBezTo>
                  <a:cubicBezTo>
                    <a:pt x="1409" y="185797"/>
                    <a:pt x="1968" y="185596"/>
                    <a:pt x="2415" y="185440"/>
                  </a:cubicBezTo>
                  <a:cubicBezTo>
                    <a:pt x="3354" y="185127"/>
                    <a:pt x="4204" y="185350"/>
                    <a:pt x="5009" y="185820"/>
                  </a:cubicBezTo>
                  <a:cubicBezTo>
                    <a:pt x="5457" y="186066"/>
                    <a:pt x="5881" y="186513"/>
                    <a:pt x="6262" y="187183"/>
                  </a:cubicBezTo>
                  <a:cubicBezTo>
                    <a:pt x="6396" y="187407"/>
                    <a:pt x="6619" y="188122"/>
                    <a:pt x="6731" y="188569"/>
                  </a:cubicBezTo>
                  <a:lnTo>
                    <a:pt x="9974" y="192303"/>
                  </a:lnTo>
                  <a:cubicBezTo>
                    <a:pt x="11405" y="193957"/>
                    <a:pt x="12926" y="195544"/>
                    <a:pt x="14446" y="197154"/>
                  </a:cubicBezTo>
                  <a:cubicBezTo>
                    <a:pt x="16728" y="199568"/>
                    <a:pt x="19076" y="201938"/>
                    <a:pt x="21468" y="204330"/>
                  </a:cubicBezTo>
                  <a:cubicBezTo>
                    <a:pt x="25002" y="207974"/>
                    <a:pt x="28714" y="211349"/>
                    <a:pt x="32449" y="214725"/>
                  </a:cubicBezTo>
                  <a:cubicBezTo>
                    <a:pt x="34931" y="216983"/>
                    <a:pt x="37436" y="219241"/>
                    <a:pt x="39985" y="221476"/>
                  </a:cubicBezTo>
                  <a:cubicBezTo>
                    <a:pt x="44771" y="225657"/>
                    <a:pt x="49914" y="229770"/>
                    <a:pt x="55103" y="233861"/>
                  </a:cubicBezTo>
                  <a:cubicBezTo>
                    <a:pt x="49020" y="214345"/>
                    <a:pt x="44614" y="195075"/>
                    <a:pt x="44145" y="176475"/>
                  </a:cubicBezTo>
                  <a:cubicBezTo>
                    <a:pt x="43899" y="167287"/>
                    <a:pt x="44726" y="158278"/>
                    <a:pt x="46627" y="149470"/>
                  </a:cubicBezTo>
                  <a:cubicBezTo>
                    <a:pt x="46515" y="149403"/>
                    <a:pt x="46403" y="149403"/>
                    <a:pt x="46314" y="149313"/>
                  </a:cubicBezTo>
                  <a:cubicBezTo>
                    <a:pt x="45867" y="148956"/>
                    <a:pt x="45106" y="147592"/>
                    <a:pt x="44860" y="147167"/>
                  </a:cubicBezTo>
                  <a:lnTo>
                    <a:pt x="41886" y="143322"/>
                  </a:lnTo>
                  <a:lnTo>
                    <a:pt x="33231" y="131094"/>
                  </a:lnTo>
                  <a:cubicBezTo>
                    <a:pt x="29564" y="125505"/>
                    <a:pt x="26075" y="119983"/>
                    <a:pt x="23056" y="114327"/>
                  </a:cubicBezTo>
                  <a:cubicBezTo>
                    <a:pt x="20954" y="110415"/>
                    <a:pt x="19053" y="106458"/>
                    <a:pt x="17398" y="102457"/>
                  </a:cubicBezTo>
                  <a:cubicBezTo>
                    <a:pt x="13082" y="92084"/>
                    <a:pt x="10175" y="81510"/>
                    <a:pt x="8610" y="70645"/>
                  </a:cubicBezTo>
                  <a:cubicBezTo>
                    <a:pt x="8274" y="68834"/>
                    <a:pt x="9482" y="67135"/>
                    <a:pt x="11271" y="66822"/>
                  </a:cubicBezTo>
                  <a:cubicBezTo>
                    <a:pt x="13060" y="66487"/>
                    <a:pt x="14782" y="67694"/>
                    <a:pt x="15095" y="69483"/>
                  </a:cubicBezTo>
                  <a:cubicBezTo>
                    <a:pt x="16862" y="77620"/>
                    <a:pt x="19590" y="85444"/>
                    <a:pt x="22877" y="93202"/>
                  </a:cubicBezTo>
                  <a:cubicBezTo>
                    <a:pt x="24801" y="97762"/>
                    <a:pt x="26970" y="102278"/>
                    <a:pt x="29228" y="106838"/>
                  </a:cubicBezTo>
                  <a:cubicBezTo>
                    <a:pt x="32516" y="113478"/>
                    <a:pt x="36027" y="120184"/>
                    <a:pt x="40007" y="126891"/>
                  </a:cubicBezTo>
                  <a:lnTo>
                    <a:pt x="47544" y="139388"/>
                  </a:lnTo>
                  <a:lnTo>
                    <a:pt x="48707" y="141176"/>
                  </a:lnTo>
                  <a:cubicBezTo>
                    <a:pt x="54812" y="121325"/>
                    <a:pt x="67559" y="102591"/>
                    <a:pt x="90145" y="85601"/>
                  </a:cubicBezTo>
                  <a:cubicBezTo>
                    <a:pt x="94126" y="82605"/>
                    <a:pt x="98845" y="80414"/>
                    <a:pt x="103496" y="78179"/>
                  </a:cubicBezTo>
                  <a:cubicBezTo>
                    <a:pt x="102892" y="77396"/>
                    <a:pt x="102132" y="76592"/>
                    <a:pt x="102043" y="76435"/>
                  </a:cubicBezTo>
                  <a:cubicBezTo>
                    <a:pt x="100768" y="73954"/>
                    <a:pt x="99627" y="71495"/>
                    <a:pt x="98576" y="68991"/>
                  </a:cubicBezTo>
                  <a:cubicBezTo>
                    <a:pt x="97503" y="66442"/>
                    <a:pt x="96541" y="63894"/>
                    <a:pt x="95669" y="61323"/>
                  </a:cubicBezTo>
                  <a:cubicBezTo>
                    <a:pt x="93813" y="55622"/>
                    <a:pt x="92158" y="49966"/>
                    <a:pt x="90951" y="44266"/>
                  </a:cubicBezTo>
                  <a:cubicBezTo>
                    <a:pt x="90123" y="40398"/>
                    <a:pt x="89474" y="36531"/>
                    <a:pt x="88983" y="32663"/>
                  </a:cubicBezTo>
                  <a:cubicBezTo>
                    <a:pt x="87775" y="22827"/>
                    <a:pt x="87507" y="13058"/>
                    <a:pt x="87551" y="3400"/>
                  </a:cubicBezTo>
                  <a:cubicBezTo>
                    <a:pt x="87484" y="1589"/>
                    <a:pt x="88915" y="69"/>
                    <a:pt x="90727" y="2"/>
                  </a:cubicBezTo>
                  <a:cubicBezTo>
                    <a:pt x="92561" y="-65"/>
                    <a:pt x="94081" y="1366"/>
                    <a:pt x="94126" y="3177"/>
                  </a:cubicBezTo>
                  <a:cubicBezTo>
                    <a:pt x="94797" y="12544"/>
                    <a:pt x="96027" y="21910"/>
                    <a:pt x="97637" y="31389"/>
                  </a:cubicBezTo>
                  <a:cubicBezTo>
                    <a:pt x="98263" y="35078"/>
                    <a:pt x="98934" y="38766"/>
                    <a:pt x="99650" y="42500"/>
                  </a:cubicBezTo>
                  <a:cubicBezTo>
                    <a:pt x="100723" y="47954"/>
                    <a:pt x="101841" y="53476"/>
                    <a:pt x="103362" y="59020"/>
                  </a:cubicBezTo>
                  <a:cubicBezTo>
                    <a:pt x="103988" y="61479"/>
                    <a:pt x="104704" y="63938"/>
                    <a:pt x="105509" y="66398"/>
                  </a:cubicBezTo>
                  <a:cubicBezTo>
                    <a:pt x="106314" y="68790"/>
                    <a:pt x="107164" y="71182"/>
                    <a:pt x="108170" y="73596"/>
                  </a:cubicBezTo>
                  <a:cubicBezTo>
                    <a:pt x="108237" y="73752"/>
                    <a:pt x="108617" y="74490"/>
                    <a:pt x="108997" y="75250"/>
                  </a:cubicBezTo>
                  <a:cubicBezTo>
                    <a:pt x="117764" y="71606"/>
                    <a:pt x="127179" y="68767"/>
                    <a:pt x="136482" y="65682"/>
                  </a:cubicBezTo>
                  <a:cubicBezTo>
                    <a:pt x="138204" y="65101"/>
                    <a:pt x="140082" y="66040"/>
                    <a:pt x="140664" y="6776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35"/>
            <p:cNvSpPr/>
            <p:nvPr/>
          </p:nvSpPr>
          <p:spPr>
            <a:xfrm>
              <a:off x="6144443" y="3758052"/>
              <a:ext cx="81683" cy="157104"/>
            </a:xfrm>
            <a:custGeom>
              <a:rect b="b" l="l" r="r" t="t"/>
              <a:pathLst>
                <a:path extrusionOk="0" h="314208" w="163366">
                  <a:moveTo>
                    <a:pt x="157116" y="313795"/>
                  </a:moveTo>
                  <a:cubicBezTo>
                    <a:pt x="155596" y="314667"/>
                    <a:pt x="153672" y="314108"/>
                    <a:pt x="152823" y="312588"/>
                  </a:cubicBezTo>
                  <a:cubicBezTo>
                    <a:pt x="151973" y="311068"/>
                    <a:pt x="152510" y="309146"/>
                    <a:pt x="154030" y="308296"/>
                  </a:cubicBezTo>
                  <a:cubicBezTo>
                    <a:pt x="155461" y="307469"/>
                    <a:pt x="155909" y="305457"/>
                    <a:pt x="156289" y="303333"/>
                  </a:cubicBezTo>
                  <a:cubicBezTo>
                    <a:pt x="157094" y="298952"/>
                    <a:pt x="156759" y="293832"/>
                    <a:pt x="156714" y="291440"/>
                  </a:cubicBezTo>
                  <a:cubicBezTo>
                    <a:pt x="156624" y="282386"/>
                    <a:pt x="156155" y="273332"/>
                    <a:pt x="155305" y="264323"/>
                  </a:cubicBezTo>
                  <a:cubicBezTo>
                    <a:pt x="154455" y="255336"/>
                    <a:pt x="153203" y="246372"/>
                    <a:pt x="151526" y="237474"/>
                  </a:cubicBezTo>
                  <a:cubicBezTo>
                    <a:pt x="147657" y="217019"/>
                    <a:pt x="141037" y="198308"/>
                    <a:pt x="130929" y="181363"/>
                  </a:cubicBezTo>
                  <a:cubicBezTo>
                    <a:pt x="121157" y="164976"/>
                    <a:pt x="108074" y="150244"/>
                    <a:pt x="91034" y="137233"/>
                  </a:cubicBezTo>
                  <a:cubicBezTo>
                    <a:pt x="75625" y="125385"/>
                    <a:pt x="60329" y="114945"/>
                    <a:pt x="46106" y="103097"/>
                  </a:cubicBezTo>
                  <a:cubicBezTo>
                    <a:pt x="36445" y="95049"/>
                    <a:pt x="27299" y="86353"/>
                    <a:pt x="18913" y="76203"/>
                  </a:cubicBezTo>
                  <a:cubicBezTo>
                    <a:pt x="13031" y="69094"/>
                    <a:pt x="7217" y="60845"/>
                    <a:pt x="3661" y="52082"/>
                  </a:cubicBezTo>
                  <a:cubicBezTo>
                    <a:pt x="1112" y="45755"/>
                    <a:pt x="-319" y="39138"/>
                    <a:pt x="61" y="32454"/>
                  </a:cubicBezTo>
                  <a:cubicBezTo>
                    <a:pt x="933" y="17990"/>
                    <a:pt x="9476" y="6544"/>
                    <a:pt x="20568" y="2073"/>
                  </a:cubicBezTo>
                  <a:cubicBezTo>
                    <a:pt x="31212" y="-2197"/>
                    <a:pt x="44384" y="-319"/>
                    <a:pt x="55521" y="11932"/>
                  </a:cubicBezTo>
                  <a:cubicBezTo>
                    <a:pt x="56997" y="13541"/>
                    <a:pt x="58272" y="15240"/>
                    <a:pt x="59345" y="17029"/>
                  </a:cubicBezTo>
                  <a:cubicBezTo>
                    <a:pt x="60463" y="18884"/>
                    <a:pt x="61380" y="20829"/>
                    <a:pt x="62073" y="22908"/>
                  </a:cubicBezTo>
                  <a:cubicBezTo>
                    <a:pt x="62811" y="25144"/>
                    <a:pt x="63415" y="27536"/>
                    <a:pt x="63594" y="29905"/>
                  </a:cubicBezTo>
                  <a:cubicBezTo>
                    <a:pt x="63728" y="31671"/>
                    <a:pt x="63684" y="33415"/>
                    <a:pt x="63326" y="35114"/>
                  </a:cubicBezTo>
                  <a:cubicBezTo>
                    <a:pt x="62946" y="37014"/>
                    <a:pt x="62409" y="38713"/>
                    <a:pt x="61604" y="40323"/>
                  </a:cubicBezTo>
                  <a:cubicBezTo>
                    <a:pt x="60799" y="41955"/>
                    <a:pt x="59703" y="43453"/>
                    <a:pt x="58182" y="44928"/>
                  </a:cubicBezTo>
                  <a:cubicBezTo>
                    <a:pt x="52055" y="50852"/>
                    <a:pt x="41790" y="49802"/>
                    <a:pt x="35461" y="46091"/>
                  </a:cubicBezTo>
                  <a:cubicBezTo>
                    <a:pt x="31168" y="43564"/>
                    <a:pt x="28887" y="39831"/>
                    <a:pt x="29312" y="36724"/>
                  </a:cubicBezTo>
                  <a:cubicBezTo>
                    <a:pt x="29602" y="34511"/>
                    <a:pt x="31056" y="32119"/>
                    <a:pt x="34790" y="30487"/>
                  </a:cubicBezTo>
                  <a:cubicBezTo>
                    <a:pt x="36445" y="29727"/>
                    <a:pt x="38391" y="30464"/>
                    <a:pt x="39151" y="32141"/>
                  </a:cubicBezTo>
                  <a:cubicBezTo>
                    <a:pt x="39889" y="33795"/>
                    <a:pt x="39151" y="35740"/>
                    <a:pt x="37496" y="36500"/>
                  </a:cubicBezTo>
                  <a:cubicBezTo>
                    <a:pt x="36736" y="36836"/>
                    <a:pt x="36177" y="37148"/>
                    <a:pt x="35931" y="37596"/>
                  </a:cubicBezTo>
                  <a:cubicBezTo>
                    <a:pt x="35842" y="37752"/>
                    <a:pt x="36088" y="37841"/>
                    <a:pt x="36177" y="37998"/>
                  </a:cubicBezTo>
                  <a:cubicBezTo>
                    <a:pt x="36356" y="38266"/>
                    <a:pt x="36602" y="38512"/>
                    <a:pt x="36848" y="38758"/>
                  </a:cubicBezTo>
                  <a:cubicBezTo>
                    <a:pt x="38458" y="40278"/>
                    <a:pt x="41119" y="41485"/>
                    <a:pt x="43982" y="42000"/>
                  </a:cubicBezTo>
                  <a:cubicBezTo>
                    <a:pt x="47224" y="42581"/>
                    <a:pt x="50802" y="42268"/>
                    <a:pt x="53218" y="39853"/>
                  </a:cubicBezTo>
                  <a:cubicBezTo>
                    <a:pt x="54090" y="38982"/>
                    <a:pt x="54716" y="38110"/>
                    <a:pt x="55186" y="37148"/>
                  </a:cubicBezTo>
                  <a:cubicBezTo>
                    <a:pt x="55700" y="36098"/>
                    <a:pt x="55991" y="34958"/>
                    <a:pt x="56237" y="33706"/>
                  </a:cubicBezTo>
                  <a:cubicBezTo>
                    <a:pt x="56483" y="32409"/>
                    <a:pt x="56438" y="31045"/>
                    <a:pt x="56237" y="29704"/>
                  </a:cubicBezTo>
                  <a:cubicBezTo>
                    <a:pt x="56013" y="28184"/>
                    <a:pt x="55588" y="26709"/>
                    <a:pt x="55096" y="25300"/>
                  </a:cubicBezTo>
                  <a:cubicBezTo>
                    <a:pt x="54559" y="23758"/>
                    <a:pt x="53844" y="22305"/>
                    <a:pt x="52994" y="20941"/>
                  </a:cubicBezTo>
                  <a:cubicBezTo>
                    <a:pt x="52144" y="19555"/>
                    <a:pt x="51116" y="18281"/>
                    <a:pt x="49975" y="17029"/>
                  </a:cubicBezTo>
                  <a:cubicBezTo>
                    <a:pt x="41432" y="7908"/>
                    <a:pt x="31593" y="6142"/>
                    <a:pt x="23587" y="9473"/>
                  </a:cubicBezTo>
                  <a:cubicBezTo>
                    <a:pt x="15178" y="12960"/>
                    <a:pt x="8961" y="21880"/>
                    <a:pt x="8424" y="32901"/>
                  </a:cubicBezTo>
                  <a:cubicBezTo>
                    <a:pt x="8179" y="38356"/>
                    <a:pt x="9453" y="43699"/>
                    <a:pt x="11578" y="48818"/>
                  </a:cubicBezTo>
                  <a:cubicBezTo>
                    <a:pt x="14887" y="56754"/>
                    <a:pt x="20254" y="64176"/>
                    <a:pt x="25644" y="70614"/>
                  </a:cubicBezTo>
                  <a:cubicBezTo>
                    <a:pt x="33717" y="80272"/>
                    <a:pt x="42573" y="88543"/>
                    <a:pt x="51831" y="96256"/>
                  </a:cubicBezTo>
                  <a:cubicBezTo>
                    <a:pt x="65965" y="108015"/>
                    <a:pt x="81104" y="118499"/>
                    <a:pt x="96378" y="130325"/>
                  </a:cubicBezTo>
                  <a:cubicBezTo>
                    <a:pt x="114202" y="144208"/>
                    <a:pt x="127843" y="159857"/>
                    <a:pt x="137951" y="177227"/>
                  </a:cubicBezTo>
                  <a:cubicBezTo>
                    <a:pt x="148328" y="195044"/>
                    <a:pt x="155014" y="214694"/>
                    <a:pt x="158816" y="236155"/>
                  </a:cubicBezTo>
                  <a:cubicBezTo>
                    <a:pt x="160404" y="245299"/>
                    <a:pt x="161567" y="254487"/>
                    <a:pt x="162305" y="263697"/>
                  </a:cubicBezTo>
                  <a:cubicBezTo>
                    <a:pt x="163043" y="272930"/>
                    <a:pt x="163378" y="282163"/>
                    <a:pt x="163356" y="291418"/>
                  </a:cubicBezTo>
                  <a:cubicBezTo>
                    <a:pt x="163333" y="294480"/>
                    <a:pt x="163646" y="301657"/>
                    <a:pt x="162059" y="306888"/>
                  </a:cubicBezTo>
                  <a:cubicBezTo>
                    <a:pt x="161097" y="310017"/>
                    <a:pt x="159442" y="312521"/>
                    <a:pt x="157116" y="313795"/>
                  </a:cubicBezTo>
                  <a:lnTo>
                    <a:pt x="157116" y="31379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35"/>
            <p:cNvSpPr/>
            <p:nvPr/>
          </p:nvSpPr>
          <p:spPr>
            <a:xfrm>
              <a:off x="6115402" y="3711729"/>
              <a:ext cx="43887" cy="77238"/>
            </a:xfrm>
            <a:custGeom>
              <a:rect b="b" l="l" r="r" t="t"/>
              <a:pathLst>
                <a:path extrusionOk="0" h="154475" w="87774">
                  <a:moveTo>
                    <a:pt x="87775" y="9814"/>
                  </a:moveTo>
                  <a:cubicBezTo>
                    <a:pt x="87775" y="15224"/>
                    <a:pt x="82788" y="19606"/>
                    <a:pt x="76660" y="19606"/>
                  </a:cubicBezTo>
                  <a:cubicBezTo>
                    <a:pt x="70511" y="19606"/>
                    <a:pt x="65524" y="15224"/>
                    <a:pt x="65524" y="9814"/>
                  </a:cubicBezTo>
                  <a:cubicBezTo>
                    <a:pt x="65524" y="4404"/>
                    <a:pt x="70511" y="0"/>
                    <a:pt x="76660" y="0"/>
                  </a:cubicBezTo>
                  <a:cubicBezTo>
                    <a:pt x="82788" y="0"/>
                    <a:pt x="87775" y="4404"/>
                    <a:pt x="87775" y="9814"/>
                  </a:cubicBezTo>
                  <a:close/>
                  <a:moveTo>
                    <a:pt x="24823" y="46656"/>
                  </a:moveTo>
                  <a:cubicBezTo>
                    <a:pt x="30950" y="46656"/>
                    <a:pt x="35937" y="42252"/>
                    <a:pt x="35937" y="36842"/>
                  </a:cubicBezTo>
                  <a:cubicBezTo>
                    <a:pt x="35937" y="31454"/>
                    <a:pt x="30950" y="27050"/>
                    <a:pt x="24823" y="27050"/>
                  </a:cubicBezTo>
                  <a:cubicBezTo>
                    <a:pt x="18673" y="27050"/>
                    <a:pt x="13686" y="31454"/>
                    <a:pt x="13686" y="36842"/>
                  </a:cubicBezTo>
                  <a:cubicBezTo>
                    <a:pt x="13686" y="42252"/>
                    <a:pt x="18673" y="46656"/>
                    <a:pt x="24823" y="46656"/>
                  </a:cubicBezTo>
                  <a:close/>
                  <a:moveTo>
                    <a:pt x="22229" y="88147"/>
                  </a:moveTo>
                  <a:cubicBezTo>
                    <a:pt x="22229" y="82737"/>
                    <a:pt x="17264" y="78355"/>
                    <a:pt x="11114" y="78355"/>
                  </a:cubicBezTo>
                  <a:cubicBezTo>
                    <a:pt x="4987" y="78355"/>
                    <a:pt x="0" y="82737"/>
                    <a:pt x="0" y="88147"/>
                  </a:cubicBezTo>
                  <a:cubicBezTo>
                    <a:pt x="0" y="93557"/>
                    <a:pt x="4987" y="97939"/>
                    <a:pt x="11114" y="97939"/>
                  </a:cubicBezTo>
                  <a:cubicBezTo>
                    <a:pt x="17264" y="97939"/>
                    <a:pt x="22229" y="93557"/>
                    <a:pt x="22229" y="88147"/>
                  </a:cubicBezTo>
                  <a:close/>
                  <a:moveTo>
                    <a:pt x="25270" y="134870"/>
                  </a:moveTo>
                  <a:cubicBezTo>
                    <a:pt x="19120" y="134870"/>
                    <a:pt x="14156" y="139274"/>
                    <a:pt x="14156" y="144684"/>
                  </a:cubicBezTo>
                  <a:cubicBezTo>
                    <a:pt x="14156" y="150071"/>
                    <a:pt x="19120" y="154475"/>
                    <a:pt x="25270" y="154475"/>
                  </a:cubicBezTo>
                  <a:cubicBezTo>
                    <a:pt x="31398" y="154475"/>
                    <a:pt x="36385" y="150071"/>
                    <a:pt x="36385" y="144684"/>
                  </a:cubicBezTo>
                  <a:cubicBezTo>
                    <a:pt x="36385" y="139274"/>
                    <a:pt x="31398" y="134870"/>
                    <a:pt x="25270" y="13487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35"/>
            <p:cNvSpPr/>
            <p:nvPr/>
          </p:nvSpPr>
          <p:spPr>
            <a:xfrm>
              <a:off x="6030023" y="3942147"/>
              <a:ext cx="63589" cy="68396"/>
            </a:xfrm>
            <a:custGeom>
              <a:rect b="b" l="l" r="r" t="t"/>
              <a:pathLst>
                <a:path extrusionOk="0" h="136793" w="127178">
                  <a:moveTo>
                    <a:pt x="123235" y="131714"/>
                  </a:moveTo>
                  <a:cubicBezTo>
                    <a:pt x="123928" y="131379"/>
                    <a:pt x="124778" y="131379"/>
                    <a:pt x="125516" y="131759"/>
                  </a:cubicBezTo>
                  <a:cubicBezTo>
                    <a:pt x="127282" y="132676"/>
                    <a:pt x="127193" y="134084"/>
                    <a:pt x="127170" y="134375"/>
                  </a:cubicBezTo>
                  <a:cubicBezTo>
                    <a:pt x="127148" y="134934"/>
                    <a:pt x="126522" y="137057"/>
                    <a:pt x="124040" y="136767"/>
                  </a:cubicBezTo>
                  <a:cubicBezTo>
                    <a:pt x="123011" y="136633"/>
                    <a:pt x="119254" y="135537"/>
                    <a:pt x="117756" y="135068"/>
                  </a:cubicBezTo>
                  <a:lnTo>
                    <a:pt x="105881" y="131200"/>
                  </a:lnTo>
                  <a:cubicBezTo>
                    <a:pt x="100201" y="129233"/>
                    <a:pt x="94722" y="126953"/>
                    <a:pt x="89355" y="124449"/>
                  </a:cubicBezTo>
                  <a:cubicBezTo>
                    <a:pt x="83987" y="121945"/>
                    <a:pt x="78732" y="119195"/>
                    <a:pt x="73544" y="116356"/>
                  </a:cubicBezTo>
                  <a:cubicBezTo>
                    <a:pt x="56302" y="106878"/>
                    <a:pt x="36622" y="94113"/>
                    <a:pt x="22019" y="78576"/>
                  </a:cubicBezTo>
                  <a:cubicBezTo>
                    <a:pt x="11442" y="67286"/>
                    <a:pt x="3525" y="54544"/>
                    <a:pt x="775" y="40661"/>
                  </a:cubicBezTo>
                  <a:cubicBezTo>
                    <a:pt x="-209" y="35609"/>
                    <a:pt x="-321" y="29662"/>
                    <a:pt x="819" y="24029"/>
                  </a:cubicBezTo>
                  <a:cubicBezTo>
                    <a:pt x="2027" y="18239"/>
                    <a:pt x="4532" y="12762"/>
                    <a:pt x="8691" y="8760"/>
                  </a:cubicBezTo>
                  <a:cubicBezTo>
                    <a:pt x="15646" y="2054"/>
                    <a:pt x="25352" y="-763"/>
                    <a:pt x="34565" y="176"/>
                  </a:cubicBezTo>
                  <a:cubicBezTo>
                    <a:pt x="44069" y="1115"/>
                    <a:pt x="52970" y="5988"/>
                    <a:pt x="57778" y="14327"/>
                  </a:cubicBezTo>
                  <a:cubicBezTo>
                    <a:pt x="60037" y="18284"/>
                    <a:pt x="61445" y="22822"/>
                    <a:pt x="61513" y="27270"/>
                  </a:cubicBezTo>
                  <a:cubicBezTo>
                    <a:pt x="61580" y="31920"/>
                    <a:pt x="60260" y="36526"/>
                    <a:pt x="57040" y="40393"/>
                  </a:cubicBezTo>
                  <a:cubicBezTo>
                    <a:pt x="54848" y="43009"/>
                    <a:pt x="49123" y="45848"/>
                    <a:pt x="43712" y="46384"/>
                  </a:cubicBezTo>
                  <a:cubicBezTo>
                    <a:pt x="39597" y="46809"/>
                    <a:pt x="35750" y="45915"/>
                    <a:pt x="33536" y="43366"/>
                  </a:cubicBezTo>
                  <a:cubicBezTo>
                    <a:pt x="32575" y="42271"/>
                    <a:pt x="32664" y="40617"/>
                    <a:pt x="33738" y="39633"/>
                  </a:cubicBezTo>
                  <a:cubicBezTo>
                    <a:pt x="34833" y="38672"/>
                    <a:pt x="36511" y="38761"/>
                    <a:pt x="37472" y="39856"/>
                  </a:cubicBezTo>
                  <a:cubicBezTo>
                    <a:pt x="39060" y="41578"/>
                    <a:pt x="42057" y="41310"/>
                    <a:pt x="44919" y="40661"/>
                  </a:cubicBezTo>
                  <a:cubicBezTo>
                    <a:pt x="48162" y="39901"/>
                    <a:pt x="51337" y="38381"/>
                    <a:pt x="52612" y="36794"/>
                  </a:cubicBezTo>
                  <a:cubicBezTo>
                    <a:pt x="54848" y="33999"/>
                    <a:pt x="55698" y="30713"/>
                    <a:pt x="55586" y="27427"/>
                  </a:cubicBezTo>
                  <a:cubicBezTo>
                    <a:pt x="55475" y="23962"/>
                    <a:pt x="54289" y="20474"/>
                    <a:pt x="52478" y="17434"/>
                  </a:cubicBezTo>
                  <a:cubicBezTo>
                    <a:pt x="48587" y="10951"/>
                    <a:pt x="41453" y="7352"/>
                    <a:pt x="33961" y="6704"/>
                  </a:cubicBezTo>
                  <a:cubicBezTo>
                    <a:pt x="26649" y="6078"/>
                    <a:pt x="18956" y="8313"/>
                    <a:pt x="13499" y="13701"/>
                  </a:cubicBezTo>
                  <a:cubicBezTo>
                    <a:pt x="10391" y="16763"/>
                    <a:pt x="8602" y="20989"/>
                    <a:pt x="7729" y="25415"/>
                  </a:cubicBezTo>
                  <a:cubicBezTo>
                    <a:pt x="6813" y="30132"/>
                    <a:pt x="6924" y="35072"/>
                    <a:pt x="7752" y="39275"/>
                  </a:cubicBezTo>
                  <a:cubicBezTo>
                    <a:pt x="10234" y="51928"/>
                    <a:pt x="17547" y="63464"/>
                    <a:pt x="27118" y="73837"/>
                  </a:cubicBezTo>
                  <a:cubicBezTo>
                    <a:pt x="41117" y="89016"/>
                    <a:pt x="59947" y="101647"/>
                    <a:pt x="76496" y="111058"/>
                  </a:cubicBezTo>
                  <a:cubicBezTo>
                    <a:pt x="81527" y="113942"/>
                    <a:pt x="86626" y="116692"/>
                    <a:pt x="91837" y="119240"/>
                  </a:cubicBezTo>
                  <a:cubicBezTo>
                    <a:pt x="96980" y="121766"/>
                    <a:pt x="102258" y="124069"/>
                    <a:pt x="107715" y="126081"/>
                  </a:cubicBezTo>
                  <a:lnTo>
                    <a:pt x="119343" y="130150"/>
                  </a:lnTo>
                  <a:cubicBezTo>
                    <a:pt x="120126" y="130418"/>
                    <a:pt x="121937" y="131290"/>
                    <a:pt x="123235" y="131714"/>
                  </a:cubicBezTo>
                  <a:lnTo>
                    <a:pt x="123235" y="131714"/>
                  </a:lnTo>
                  <a:close/>
                  <a:moveTo>
                    <a:pt x="123704" y="131849"/>
                  </a:moveTo>
                  <a:cubicBezTo>
                    <a:pt x="124286" y="132005"/>
                    <a:pt x="124688" y="132005"/>
                    <a:pt x="124733" y="131737"/>
                  </a:cubicBezTo>
                  <a:cubicBezTo>
                    <a:pt x="124800" y="131223"/>
                    <a:pt x="124084" y="131625"/>
                    <a:pt x="123704" y="131849"/>
                  </a:cubicBezTo>
                  <a:lnTo>
                    <a:pt x="123704" y="13184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35"/>
            <p:cNvSpPr/>
            <p:nvPr/>
          </p:nvSpPr>
          <p:spPr>
            <a:xfrm>
              <a:off x="5835970" y="3845304"/>
              <a:ext cx="232408" cy="93167"/>
            </a:xfrm>
            <a:custGeom>
              <a:rect b="b" l="l" r="r" t="t"/>
              <a:pathLst>
                <a:path extrusionOk="0" h="186334" w="464816">
                  <a:moveTo>
                    <a:pt x="464760" y="131156"/>
                  </a:moveTo>
                  <a:cubicBezTo>
                    <a:pt x="464849" y="131625"/>
                    <a:pt x="464916" y="132475"/>
                    <a:pt x="464268" y="133503"/>
                  </a:cubicBezTo>
                  <a:cubicBezTo>
                    <a:pt x="464111" y="133749"/>
                    <a:pt x="463664" y="134263"/>
                    <a:pt x="462926" y="134934"/>
                  </a:cubicBezTo>
                  <a:cubicBezTo>
                    <a:pt x="460556" y="137080"/>
                    <a:pt x="453959" y="142132"/>
                    <a:pt x="452170" y="143004"/>
                  </a:cubicBezTo>
                  <a:cubicBezTo>
                    <a:pt x="447518" y="145307"/>
                    <a:pt x="442688" y="146804"/>
                    <a:pt x="437723" y="147833"/>
                  </a:cubicBezTo>
                  <a:cubicBezTo>
                    <a:pt x="432915" y="148816"/>
                    <a:pt x="427973" y="149308"/>
                    <a:pt x="422919" y="149599"/>
                  </a:cubicBezTo>
                  <a:cubicBezTo>
                    <a:pt x="408450" y="150381"/>
                    <a:pt x="393243" y="148123"/>
                    <a:pt x="378506" y="144144"/>
                  </a:cubicBezTo>
                  <a:cubicBezTo>
                    <a:pt x="363768" y="140165"/>
                    <a:pt x="349501" y="134464"/>
                    <a:pt x="336955" y="128406"/>
                  </a:cubicBezTo>
                  <a:cubicBezTo>
                    <a:pt x="313407" y="117005"/>
                    <a:pt x="290194" y="103323"/>
                    <a:pt x="266780" y="90715"/>
                  </a:cubicBezTo>
                  <a:cubicBezTo>
                    <a:pt x="243321" y="78129"/>
                    <a:pt x="219639" y="66683"/>
                    <a:pt x="194905" y="60133"/>
                  </a:cubicBezTo>
                  <a:cubicBezTo>
                    <a:pt x="191282" y="62637"/>
                    <a:pt x="186340" y="64447"/>
                    <a:pt x="182069" y="67041"/>
                  </a:cubicBezTo>
                  <a:cubicBezTo>
                    <a:pt x="181062" y="67644"/>
                    <a:pt x="180123" y="68292"/>
                    <a:pt x="179273" y="69030"/>
                  </a:cubicBezTo>
                  <a:cubicBezTo>
                    <a:pt x="172430" y="74999"/>
                    <a:pt x="166638" y="81929"/>
                    <a:pt x="161629" y="89329"/>
                  </a:cubicBezTo>
                  <a:cubicBezTo>
                    <a:pt x="156485" y="96952"/>
                    <a:pt x="152169" y="105045"/>
                    <a:pt x="148412" y="113092"/>
                  </a:cubicBezTo>
                  <a:cubicBezTo>
                    <a:pt x="142195" y="126372"/>
                    <a:pt x="138908" y="144323"/>
                    <a:pt x="131349" y="158764"/>
                  </a:cubicBezTo>
                  <a:cubicBezTo>
                    <a:pt x="127838" y="165493"/>
                    <a:pt x="123410" y="171485"/>
                    <a:pt x="117529" y="176067"/>
                  </a:cubicBezTo>
                  <a:cubicBezTo>
                    <a:pt x="98610" y="190688"/>
                    <a:pt x="76157" y="188340"/>
                    <a:pt x="61129" y="177498"/>
                  </a:cubicBezTo>
                  <a:cubicBezTo>
                    <a:pt x="44849" y="165717"/>
                    <a:pt x="37201" y="144122"/>
                    <a:pt x="51580" y="123398"/>
                  </a:cubicBezTo>
                  <a:cubicBezTo>
                    <a:pt x="52967" y="121409"/>
                    <a:pt x="54666" y="119710"/>
                    <a:pt x="56590" y="118257"/>
                  </a:cubicBezTo>
                  <a:cubicBezTo>
                    <a:pt x="59206" y="116267"/>
                    <a:pt x="62225" y="114724"/>
                    <a:pt x="65401" y="113405"/>
                  </a:cubicBezTo>
                  <a:cubicBezTo>
                    <a:pt x="67749" y="112444"/>
                    <a:pt x="70209" y="111662"/>
                    <a:pt x="72713" y="111125"/>
                  </a:cubicBezTo>
                  <a:cubicBezTo>
                    <a:pt x="75240" y="110589"/>
                    <a:pt x="77812" y="110298"/>
                    <a:pt x="80406" y="110276"/>
                  </a:cubicBezTo>
                  <a:cubicBezTo>
                    <a:pt x="82732" y="110276"/>
                    <a:pt x="84991" y="110544"/>
                    <a:pt x="87160" y="111125"/>
                  </a:cubicBezTo>
                  <a:cubicBezTo>
                    <a:pt x="89374" y="111729"/>
                    <a:pt x="91476" y="112645"/>
                    <a:pt x="93444" y="113897"/>
                  </a:cubicBezTo>
                  <a:cubicBezTo>
                    <a:pt x="99191" y="117496"/>
                    <a:pt x="102523" y="122236"/>
                    <a:pt x="103641" y="127355"/>
                  </a:cubicBezTo>
                  <a:cubicBezTo>
                    <a:pt x="104782" y="132631"/>
                    <a:pt x="103574" y="138376"/>
                    <a:pt x="99862" y="143764"/>
                  </a:cubicBezTo>
                  <a:cubicBezTo>
                    <a:pt x="97492" y="147229"/>
                    <a:pt x="93310" y="149845"/>
                    <a:pt x="89038" y="150538"/>
                  </a:cubicBezTo>
                  <a:cubicBezTo>
                    <a:pt x="84432" y="151253"/>
                    <a:pt x="79758" y="149889"/>
                    <a:pt x="76918" y="145374"/>
                  </a:cubicBezTo>
                  <a:cubicBezTo>
                    <a:pt x="76113" y="144144"/>
                    <a:pt x="76470" y="142512"/>
                    <a:pt x="77700" y="141730"/>
                  </a:cubicBezTo>
                  <a:cubicBezTo>
                    <a:pt x="78930" y="140947"/>
                    <a:pt x="80563" y="141305"/>
                    <a:pt x="81345" y="142512"/>
                  </a:cubicBezTo>
                  <a:cubicBezTo>
                    <a:pt x="82956" y="144993"/>
                    <a:pt x="85594" y="145597"/>
                    <a:pt x="88122" y="145150"/>
                  </a:cubicBezTo>
                  <a:cubicBezTo>
                    <a:pt x="90939" y="144658"/>
                    <a:pt x="93668" y="142914"/>
                    <a:pt x="95211" y="140612"/>
                  </a:cubicBezTo>
                  <a:cubicBezTo>
                    <a:pt x="97849" y="136633"/>
                    <a:pt x="98811" y="132475"/>
                    <a:pt x="97916" y="128652"/>
                  </a:cubicBezTo>
                  <a:cubicBezTo>
                    <a:pt x="97044" y="124941"/>
                    <a:pt x="94450" y="121632"/>
                    <a:pt x="90246" y="119061"/>
                  </a:cubicBezTo>
                  <a:cubicBezTo>
                    <a:pt x="88792" y="118189"/>
                    <a:pt x="87205" y="117541"/>
                    <a:pt x="85572" y="117116"/>
                  </a:cubicBezTo>
                  <a:cubicBezTo>
                    <a:pt x="83940" y="116692"/>
                    <a:pt x="82218" y="116513"/>
                    <a:pt x="80473" y="116535"/>
                  </a:cubicBezTo>
                  <a:cubicBezTo>
                    <a:pt x="78326" y="116580"/>
                    <a:pt x="76180" y="116871"/>
                    <a:pt x="74100" y="117340"/>
                  </a:cubicBezTo>
                  <a:cubicBezTo>
                    <a:pt x="71975" y="117832"/>
                    <a:pt x="69896" y="118525"/>
                    <a:pt x="67905" y="119374"/>
                  </a:cubicBezTo>
                  <a:cubicBezTo>
                    <a:pt x="65714" y="120313"/>
                    <a:pt x="63567" y="121364"/>
                    <a:pt x="61666" y="122683"/>
                  </a:cubicBezTo>
                  <a:cubicBezTo>
                    <a:pt x="59877" y="123912"/>
                    <a:pt x="58289" y="125343"/>
                    <a:pt x="57059" y="127154"/>
                  </a:cubicBezTo>
                  <a:cubicBezTo>
                    <a:pt x="45341" y="144368"/>
                    <a:pt x="51826" y="162051"/>
                    <a:pt x="65289" y="171730"/>
                  </a:cubicBezTo>
                  <a:cubicBezTo>
                    <a:pt x="78103" y="180918"/>
                    <a:pt x="97156" y="182975"/>
                    <a:pt x="113280" y="170568"/>
                  </a:cubicBezTo>
                  <a:cubicBezTo>
                    <a:pt x="118423" y="166633"/>
                    <a:pt x="122248" y="161425"/>
                    <a:pt x="125378" y="155612"/>
                  </a:cubicBezTo>
                  <a:cubicBezTo>
                    <a:pt x="133027" y="141327"/>
                    <a:pt x="136493" y="123555"/>
                    <a:pt x="142822" y="110432"/>
                  </a:cubicBezTo>
                  <a:cubicBezTo>
                    <a:pt x="146824" y="102161"/>
                    <a:pt x="151409" y="93845"/>
                    <a:pt x="156866" y="86065"/>
                  </a:cubicBezTo>
                  <a:cubicBezTo>
                    <a:pt x="162255" y="78330"/>
                    <a:pt x="168472" y="71132"/>
                    <a:pt x="175785" y="64961"/>
                  </a:cubicBezTo>
                  <a:cubicBezTo>
                    <a:pt x="176880" y="64045"/>
                    <a:pt x="178088" y="63240"/>
                    <a:pt x="179363" y="62480"/>
                  </a:cubicBezTo>
                  <a:cubicBezTo>
                    <a:pt x="182002" y="60938"/>
                    <a:pt x="184864" y="59708"/>
                    <a:pt x="187592" y="58456"/>
                  </a:cubicBezTo>
                  <a:cubicBezTo>
                    <a:pt x="158274" y="51951"/>
                    <a:pt x="127391" y="52644"/>
                    <a:pt x="93600" y="66996"/>
                  </a:cubicBezTo>
                  <a:cubicBezTo>
                    <a:pt x="88278" y="69254"/>
                    <a:pt x="83492" y="72115"/>
                    <a:pt x="78997" y="75334"/>
                  </a:cubicBezTo>
                  <a:cubicBezTo>
                    <a:pt x="71886" y="80387"/>
                    <a:pt x="65468" y="86288"/>
                    <a:pt x="58871" y="91989"/>
                  </a:cubicBezTo>
                  <a:cubicBezTo>
                    <a:pt x="57506" y="93196"/>
                    <a:pt x="55404" y="93062"/>
                    <a:pt x="54219" y="91698"/>
                  </a:cubicBezTo>
                  <a:cubicBezTo>
                    <a:pt x="53012" y="90335"/>
                    <a:pt x="53146" y="88256"/>
                    <a:pt x="54510" y="87049"/>
                  </a:cubicBezTo>
                  <a:cubicBezTo>
                    <a:pt x="60347" y="81840"/>
                    <a:pt x="66139" y="76653"/>
                    <a:pt x="72266" y="71847"/>
                  </a:cubicBezTo>
                  <a:cubicBezTo>
                    <a:pt x="72199" y="71802"/>
                    <a:pt x="71998" y="71668"/>
                    <a:pt x="71975" y="71646"/>
                  </a:cubicBezTo>
                  <a:cubicBezTo>
                    <a:pt x="69761" y="70327"/>
                    <a:pt x="67525" y="69120"/>
                    <a:pt x="65244" y="67935"/>
                  </a:cubicBezTo>
                  <a:cubicBezTo>
                    <a:pt x="62963" y="66772"/>
                    <a:pt x="60637" y="65677"/>
                    <a:pt x="58312" y="64626"/>
                  </a:cubicBezTo>
                  <a:cubicBezTo>
                    <a:pt x="52877" y="62100"/>
                    <a:pt x="47354" y="59887"/>
                    <a:pt x="41808" y="57674"/>
                  </a:cubicBezTo>
                  <a:cubicBezTo>
                    <a:pt x="38118" y="56198"/>
                    <a:pt x="34405" y="54745"/>
                    <a:pt x="30693" y="53314"/>
                  </a:cubicBezTo>
                  <a:cubicBezTo>
                    <a:pt x="21323" y="49693"/>
                    <a:pt x="11953" y="46228"/>
                    <a:pt x="2426" y="43232"/>
                  </a:cubicBezTo>
                  <a:cubicBezTo>
                    <a:pt x="660" y="42740"/>
                    <a:pt x="-369" y="40930"/>
                    <a:pt x="123" y="39163"/>
                  </a:cubicBezTo>
                  <a:cubicBezTo>
                    <a:pt x="615" y="37420"/>
                    <a:pt x="2426" y="36391"/>
                    <a:pt x="4171" y="36861"/>
                  </a:cubicBezTo>
                  <a:cubicBezTo>
                    <a:pt x="14100" y="39231"/>
                    <a:pt x="23984" y="41779"/>
                    <a:pt x="33690" y="45088"/>
                  </a:cubicBezTo>
                  <a:cubicBezTo>
                    <a:pt x="37581" y="46407"/>
                    <a:pt x="41405" y="47860"/>
                    <a:pt x="45184" y="49469"/>
                  </a:cubicBezTo>
                  <a:cubicBezTo>
                    <a:pt x="50865" y="51861"/>
                    <a:pt x="56366" y="54611"/>
                    <a:pt x="61845" y="57495"/>
                  </a:cubicBezTo>
                  <a:cubicBezTo>
                    <a:pt x="64215" y="58769"/>
                    <a:pt x="66564" y="60110"/>
                    <a:pt x="68867" y="61541"/>
                  </a:cubicBezTo>
                  <a:cubicBezTo>
                    <a:pt x="71170" y="62950"/>
                    <a:pt x="73429" y="64447"/>
                    <a:pt x="75643" y="66012"/>
                  </a:cubicBezTo>
                  <a:cubicBezTo>
                    <a:pt x="75777" y="66124"/>
                    <a:pt x="76672" y="67286"/>
                    <a:pt x="77454" y="68002"/>
                  </a:cubicBezTo>
                  <a:lnTo>
                    <a:pt x="77208" y="68091"/>
                  </a:lnTo>
                  <a:cubicBezTo>
                    <a:pt x="77119" y="68136"/>
                    <a:pt x="77007" y="68181"/>
                    <a:pt x="76918" y="68203"/>
                  </a:cubicBezTo>
                  <a:lnTo>
                    <a:pt x="76716" y="68292"/>
                  </a:lnTo>
                  <a:cubicBezTo>
                    <a:pt x="76895" y="68248"/>
                    <a:pt x="77097" y="68225"/>
                    <a:pt x="77275" y="68203"/>
                  </a:cubicBezTo>
                  <a:cubicBezTo>
                    <a:pt x="77365" y="68136"/>
                    <a:pt x="77454" y="68114"/>
                    <a:pt x="77521" y="68047"/>
                  </a:cubicBezTo>
                  <a:lnTo>
                    <a:pt x="77454" y="67979"/>
                  </a:lnTo>
                  <a:cubicBezTo>
                    <a:pt x="77566" y="67935"/>
                    <a:pt x="77633" y="67957"/>
                    <a:pt x="77745" y="67912"/>
                  </a:cubicBezTo>
                  <a:cubicBezTo>
                    <a:pt x="81837" y="65096"/>
                    <a:pt x="85975" y="62368"/>
                    <a:pt x="90716" y="60267"/>
                  </a:cubicBezTo>
                  <a:cubicBezTo>
                    <a:pt x="114845" y="49648"/>
                    <a:pt x="137656" y="45691"/>
                    <a:pt x="159549" y="46317"/>
                  </a:cubicBezTo>
                  <a:lnTo>
                    <a:pt x="150291" y="38985"/>
                  </a:lnTo>
                  <a:cubicBezTo>
                    <a:pt x="144365" y="34335"/>
                    <a:pt x="138282" y="30087"/>
                    <a:pt x="132154" y="25951"/>
                  </a:cubicBezTo>
                  <a:cubicBezTo>
                    <a:pt x="128062" y="23179"/>
                    <a:pt x="123969" y="20474"/>
                    <a:pt x="119743" y="17881"/>
                  </a:cubicBezTo>
                  <a:cubicBezTo>
                    <a:pt x="112833" y="13678"/>
                    <a:pt x="105676" y="9744"/>
                    <a:pt x="97916" y="6368"/>
                  </a:cubicBezTo>
                  <a:cubicBezTo>
                    <a:pt x="96217" y="5698"/>
                    <a:pt x="95389" y="3797"/>
                    <a:pt x="96060" y="2098"/>
                  </a:cubicBezTo>
                  <a:cubicBezTo>
                    <a:pt x="96709" y="399"/>
                    <a:pt x="98632" y="-428"/>
                    <a:pt x="100332" y="221"/>
                  </a:cubicBezTo>
                  <a:cubicBezTo>
                    <a:pt x="110775" y="3909"/>
                    <a:pt x="120481" y="8313"/>
                    <a:pt x="129583" y="13723"/>
                  </a:cubicBezTo>
                  <a:cubicBezTo>
                    <a:pt x="133272" y="15914"/>
                    <a:pt x="136851" y="18284"/>
                    <a:pt x="140339" y="20810"/>
                  </a:cubicBezTo>
                  <a:cubicBezTo>
                    <a:pt x="145483" y="24543"/>
                    <a:pt x="150403" y="28656"/>
                    <a:pt x="155300" y="32882"/>
                  </a:cubicBezTo>
                  <a:lnTo>
                    <a:pt x="165408" y="42226"/>
                  </a:lnTo>
                  <a:lnTo>
                    <a:pt x="168494" y="45356"/>
                  </a:lnTo>
                  <a:cubicBezTo>
                    <a:pt x="168852" y="45602"/>
                    <a:pt x="169926" y="46407"/>
                    <a:pt x="170172" y="46742"/>
                  </a:cubicBezTo>
                  <a:cubicBezTo>
                    <a:pt x="170239" y="46854"/>
                    <a:pt x="170194" y="46921"/>
                    <a:pt x="170261" y="47033"/>
                  </a:cubicBezTo>
                  <a:cubicBezTo>
                    <a:pt x="179296" y="47904"/>
                    <a:pt x="188174" y="49492"/>
                    <a:pt x="196918" y="51705"/>
                  </a:cubicBezTo>
                  <a:cubicBezTo>
                    <a:pt x="217112" y="56847"/>
                    <a:pt x="236634" y="65274"/>
                    <a:pt x="255844" y="74999"/>
                  </a:cubicBezTo>
                  <a:cubicBezTo>
                    <a:pt x="253630" y="71132"/>
                    <a:pt x="251484" y="67197"/>
                    <a:pt x="249091" y="63508"/>
                  </a:cubicBezTo>
                  <a:cubicBezTo>
                    <a:pt x="247615" y="61228"/>
                    <a:pt x="246094" y="58970"/>
                    <a:pt x="244551" y="56690"/>
                  </a:cubicBezTo>
                  <a:cubicBezTo>
                    <a:pt x="242292" y="53381"/>
                    <a:pt x="240011" y="50006"/>
                    <a:pt x="237417" y="46720"/>
                  </a:cubicBezTo>
                  <a:lnTo>
                    <a:pt x="228517" y="35475"/>
                  </a:lnTo>
                  <a:lnTo>
                    <a:pt x="225609" y="32166"/>
                  </a:lnTo>
                  <a:cubicBezTo>
                    <a:pt x="225274" y="31987"/>
                    <a:pt x="224737" y="31719"/>
                    <a:pt x="224558" y="31607"/>
                  </a:cubicBezTo>
                  <a:cubicBezTo>
                    <a:pt x="224022" y="31250"/>
                    <a:pt x="223664" y="30914"/>
                    <a:pt x="223485" y="30624"/>
                  </a:cubicBezTo>
                  <a:cubicBezTo>
                    <a:pt x="222747" y="29484"/>
                    <a:pt x="222658" y="28411"/>
                    <a:pt x="223150" y="27472"/>
                  </a:cubicBezTo>
                  <a:cubicBezTo>
                    <a:pt x="223396" y="26935"/>
                    <a:pt x="223820" y="25951"/>
                    <a:pt x="225274" y="25616"/>
                  </a:cubicBezTo>
                  <a:cubicBezTo>
                    <a:pt x="226146" y="25348"/>
                    <a:pt x="227063" y="25504"/>
                    <a:pt x="227779" y="25929"/>
                  </a:cubicBezTo>
                  <a:cubicBezTo>
                    <a:pt x="227756" y="25974"/>
                    <a:pt x="227734" y="26019"/>
                    <a:pt x="227712" y="26063"/>
                  </a:cubicBezTo>
                  <a:cubicBezTo>
                    <a:pt x="227555" y="26466"/>
                    <a:pt x="228069" y="26667"/>
                    <a:pt x="228651" y="26823"/>
                  </a:cubicBezTo>
                  <a:cubicBezTo>
                    <a:pt x="228606" y="26712"/>
                    <a:pt x="228561" y="26622"/>
                    <a:pt x="228494" y="26510"/>
                  </a:cubicBezTo>
                  <a:cubicBezTo>
                    <a:pt x="228606" y="26622"/>
                    <a:pt x="228696" y="26734"/>
                    <a:pt x="228763" y="26846"/>
                  </a:cubicBezTo>
                  <a:cubicBezTo>
                    <a:pt x="229255" y="26980"/>
                    <a:pt x="229769" y="27092"/>
                    <a:pt x="229970" y="27248"/>
                  </a:cubicBezTo>
                  <a:lnTo>
                    <a:pt x="233615" y="30579"/>
                  </a:lnTo>
                  <a:cubicBezTo>
                    <a:pt x="235449" y="32323"/>
                    <a:pt x="237194" y="34089"/>
                    <a:pt x="238915" y="35922"/>
                  </a:cubicBezTo>
                  <a:cubicBezTo>
                    <a:pt x="240615" y="37710"/>
                    <a:pt x="242248" y="39566"/>
                    <a:pt x="243880" y="41399"/>
                  </a:cubicBezTo>
                  <a:cubicBezTo>
                    <a:pt x="246787" y="44775"/>
                    <a:pt x="249516" y="48150"/>
                    <a:pt x="251931" y="51660"/>
                  </a:cubicBezTo>
                  <a:cubicBezTo>
                    <a:pt x="253563" y="54074"/>
                    <a:pt x="255062" y="56556"/>
                    <a:pt x="256470" y="59060"/>
                  </a:cubicBezTo>
                  <a:cubicBezTo>
                    <a:pt x="259937" y="65297"/>
                    <a:pt x="262777" y="71780"/>
                    <a:pt x="265550" y="78576"/>
                  </a:cubicBezTo>
                  <a:cubicBezTo>
                    <a:pt x="265774" y="79068"/>
                    <a:pt x="265639" y="79582"/>
                    <a:pt x="265617" y="80096"/>
                  </a:cubicBezTo>
                  <a:cubicBezTo>
                    <a:pt x="267406" y="81035"/>
                    <a:pt x="269217" y="81929"/>
                    <a:pt x="270984" y="82890"/>
                  </a:cubicBezTo>
                  <a:cubicBezTo>
                    <a:pt x="294286" y="95499"/>
                    <a:pt x="317186" y="109471"/>
                    <a:pt x="340556" y="121051"/>
                  </a:cubicBezTo>
                  <a:cubicBezTo>
                    <a:pt x="343217" y="122370"/>
                    <a:pt x="346236" y="123577"/>
                    <a:pt x="349054" y="124851"/>
                  </a:cubicBezTo>
                  <a:cubicBezTo>
                    <a:pt x="348092" y="122661"/>
                    <a:pt x="347175" y="120582"/>
                    <a:pt x="346102" y="118212"/>
                  </a:cubicBezTo>
                  <a:cubicBezTo>
                    <a:pt x="345006" y="115775"/>
                    <a:pt x="343843" y="113294"/>
                    <a:pt x="342658" y="110768"/>
                  </a:cubicBezTo>
                  <a:cubicBezTo>
                    <a:pt x="341897" y="109136"/>
                    <a:pt x="341137" y="107504"/>
                    <a:pt x="340354" y="105894"/>
                  </a:cubicBezTo>
                  <a:cubicBezTo>
                    <a:pt x="339191" y="103457"/>
                    <a:pt x="338006" y="101043"/>
                    <a:pt x="336731" y="98740"/>
                  </a:cubicBezTo>
                  <a:cubicBezTo>
                    <a:pt x="334339" y="94471"/>
                    <a:pt x="331745" y="90558"/>
                    <a:pt x="328547" y="87585"/>
                  </a:cubicBezTo>
                  <a:cubicBezTo>
                    <a:pt x="327205" y="86490"/>
                    <a:pt x="327004" y="84500"/>
                    <a:pt x="328122" y="83136"/>
                  </a:cubicBezTo>
                  <a:cubicBezTo>
                    <a:pt x="329217" y="81795"/>
                    <a:pt x="331208" y="81594"/>
                    <a:pt x="332550" y="82712"/>
                  </a:cubicBezTo>
                  <a:cubicBezTo>
                    <a:pt x="337917" y="86601"/>
                    <a:pt x="342613" y="92302"/>
                    <a:pt x="346526" y="98807"/>
                  </a:cubicBezTo>
                  <a:cubicBezTo>
                    <a:pt x="347600" y="100574"/>
                    <a:pt x="348584" y="102429"/>
                    <a:pt x="349478" y="104307"/>
                  </a:cubicBezTo>
                  <a:cubicBezTo>
                    <a:pt x="350373" y="106185"/>
                    <a:pt x="351200" y="108085"/>
                    <a:pt x="351916" y="110007"/>
                  </a:cubicBezTo>
                  <a:cubicBezTo>
                    <a:pt x="354264" y="116155"/>
                    <a:pt x="355897" y="122303"/>
                    <a:pt x="357395" y="127445"/>
                  </a:cubicBezTo>
                  <a:cubicBezTo>
                    <a:pt x="357529" y="127825"/>
                    <a:pt x="357350" y="128182"/>
                    <a:pt x="357328" y="128562"/>
                  </a:cubicBezTo>
                  <a:cubicBezTo>
                    <a:pt x="364797" y="131647"/>
                    <a:pt x="372535" y="134509"/>
                    <a:pt x="380541" y="136789"/>
                  </a:cubicBezTo>
                  <a:cubicBezTo>
                    <a:pt x="394473" y="140746"/>
                    <a:pt x="408852" y="143138"/>
                    <a:pt x="422583" y="142579"/>
                  </a:cubicBezTo>
                  <a:cubicBezTo>
                    <a:pt x="427302" y="142400"/>
                    <a:pt x="431931" y="141998"/>
                    <a:pt x="436426" y="141171"/>
                  </a:cubicBezTo>
                  <a:cubicBezTo>
                    <a:pt x="440854" y="140321"/>
                    <a:pt x="445170" y="139069"/>
                    <a:pt x="449329" y="137102"/>
                  </a:cubicBezTo>
                  <a:cubicBezTo>
                    <a:pt x="450895" y="136364"/>
                    <a:pt x="456575" y="132027"/>
                    <a:pt x="458700" y="130194"/>
                  </a:cubicBezTo>
                  <a:cubicBezTo>
                    <a:pt x="459035" y="129568"/>
                    <a:pt x="459549" y="129077"/>
                    <a:pt x="460243" y="128786"/>
                  </a:cubicBezTo>
                  <a:cubicBezTo>
                    <a:pt x="461786" y="128115"/>
                    <a:pt x="462792" y="128697"/>
                    <a:pt x="463172" y="128898"/>
                  </a:cubicBezTo>
                  <a:cubicBezTo>
                    <a:pt x="464067" y="129389"/>
                    <a:pt x="464581" y="130150"/>
                    <a:pt x="464760" y="1311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35"/>
            <p:cNvSpPr/>
            <p:nvPr/>
          </p:nvSpPr>
          <p:spPr>
            <a:xfrm>
              <a:off x="6200050" y="3702927"/>
              <a:ext cx="83986" cy="88821"/>
            </a:xfrm>
            <a:custGeom>
              <a:rect b="b" l="l" r="r" t="t"/>
              <a:pathLst>
                <a:path extrusionOk="0" h="177642" w="167971">
                  <a:moveTo>
                    <a:pt x="43330" y="75283"/>
                  </a:moveTo>
                  <a:cubicBezTo>
                    <a:pt x="24568" y="71594"/>
                    <a:pt x="1064" y="71907"/>
                    <a:pt x="35" y="96095"/>
                  </a:cubicBezTo>
                  <a:cubicBezTo>
                    <a:pt x="-1150" y="123279"/>
                    <a:pt x="27609" y="118585"/>
                    <a:pt x="49972" y="108190"/>
                  </a:cubicBezTo>
                  <a:cubicBezTo>
                    <a:pt x="33826" y="119837"/>
                    <a:pt x="17546" y="137095"/>
                    <a:pt x="30047" y="154040"/>
                  </a:cubicBezTo>
                  <a:cubicBezTo>
                    <a:pt x="42861" y="171388"/>
                    <a:pt x="59588" y="154264"/>
                    <a:pt x="71262" y="133496"/>
                  </a:cubicBezTo>
                  <a:cubicBezTo>
                    <a:pt x="68623" y="157796"/>
                    <a:pt x="72626" y="183438"/>
                    <a:pt x="94832" y="176485"/>
                  </a:cubicBezTo>
                  <a:cubicBezTo>
                    <a:pt x="113908" y="170539"/>
                    <a:pt x="112074" y="150486"/>
                    <a:pt x="106036" y="132847"/>
                  </a:cubicBezTo>
                  <a:cubicBezTo>
                    <a:pt x="117822" y="148608"/>
                    <a:pt x="134035" y="162871"/>
                    <a:pt x="148213" y="149145"/>
                  </a:cubicBezTo>
                  <a:cubicBezTo>
                    <a:pt x="163174" y="134658"/>
                    <a:pt x="147117" y="118093"/>
                    <a:pt x="127594" y="106804"/>
                  </a:cubicBezTo>
                  <a:cubicBezTo>
                    <a:pt x="148504" y="112884"/>
                    <a:pt x="170241" y="112012"/>
                    <a:pt x="167781" y="88495"/>
                  </a:cubicBezTo>
                  <a:cubicBezTo>
                    <a:pt x="165209" y="63904"/>
                    <a:pt x="140610" y="65625"/>
                    <a:pt x="121802" y="70700"/>
                  </a:cubicBezTo>
                  <a:cubicBezTo>
                    <a:pt x="140006" y="62160"/>
                    <a:pt x="160446" y="47651"/>
                    <a:pt x="150315" y="28091"/>
                  </a:cubicBezTo>
                  <a:cubicBezTo>
                    <a:pt x="138955" y="6115"/>
                    <a:pt x="115876" y="27040"/>
                    <a:pt x="100870" y="48702"/>
                  </a:cubicBezTo>
                  <a:cubicBezTo>
                    <a:pt x="105857" y="28605"/>
                    <a:pt x="107043" y="2829"/>
                    <a:pt x="81459" y="191"/>
                  </a:cubicBezTo>
                  <a:cubicBezTo>
                    <a:pt x="53617" y="-2670"/>
                    <a:pt x="56234" y="27174"/>
                    <a:pt x="65425" y="51631"/>
                  </a:cubicBezTo>
                  <a:cubicBezTo>
                    <a:pt x="54020" y="34417"/>
                    <a:pt x="37180" y="16846"/>
                    <a:pt x="21705" y="30907"/>
                  </a:cubicBezTo>
                  <a:cubicBezTo>
                    <a:pt x="5738" y="45416"/>
                    <a:pt x="23159" y="63322"/>
                    <a:pt x="43330" y="75283"/>
                  </a:cubicBezTo>
                  <a:lnTo>
                    <a:pt x="43330" y="75283"/>
                  </a:lnTo>
                  <a:close/>
                  <a:moveTo>
                    <a:pt x="67840" y="97079"/>
                  </a:moveTo>
                  <a:cubicBezTo>
                    <a:pt x="70412" y="93502"/>
                    <a:pt x="69160" y="89456"/>
                    <a:pt x="67840" y="86483"/>
                  </a:cubicBezTo>
                  <a:cubicBezTo>
                    <a:pt x="78306" y="89232"/>
                    <a:pt x="77099" y="74701"/>
                    <a:pt x="79066" y="76289"/>
                  </a:cubicBezTo>
                  <a:cubicBezTo>
                    <a:pt x="79066" y="76289"/>
                    <a:pt x="78709" y="75506"/>
                    <a:pt x="78060" y="74120"/>
                  </a:cubicBezTo>
                  <a:cubicBezTo>
                    <a:pt x="82578" y="76646"/>
                    <a:pt x="87788" y="73897"/>
                    <a:pt x="90606" y="72801"/>
                  </a:cubicBezTo>
                  <a:cubicBezTo>
                    <a:pt x="92797" y="77160"/>
                    <a:pt x="99260" y="78345"/>
                    <a:pt x="97963" y="79597"/>
                  </a:cubicBezTo>
                  <a:cubicBezTo>
                    <a:pt x="97963" y="79597"/>
                    <a:pt x="98835" y="79351"/>
                    <a:pt x="100401" y="78904"/>
                  </a:cubicBezTo>
                  <a:cubicBezTo>
                    <a:pt x="100938" y="80581"/>
                    <a:pt x="93670" y="89769"/>
                    <a:pt x="101608" y="95447"/>
                  </a:cubicBezTo>
                  <a:cubicBezTo>
                    <a:pt x="101497" y="95402"/>
                    <a:pt x="101362" y="95380"/>
                    <a:pt x="101251" y="95335"/>
                  </a:cubicBezTo>
                  <a:cubicBezTo>
                    <a:pt x="93245" y="93033"/>
                    <a:pt x="91724" y="99873"/>
                    <a:pt x="90829" y="103584"/>
                  </a:cubicBezTo>
                  <a:cubicBezTo>
                    <a:pt x="89286" y="103338"/>
                    <a:pt x="86267" y="102131"/>
                    <a:pt x="83315" y="102377"/>
                  </a:cubicBezTo>
                  <a:cubicBezTo>
                    <a:pt x="82331" y="95447"/>
                    <a:pt x="72536" y="95782"/>
                    <a:pt x="73856" y="94016"/>
                  </a:cubicBezTo>
                  <a:cubicBezTo>
                    <a:pt x="73856" y="94016"/>
                    <a:pt x="71508" y="95112"/>
                    <a:pt x="67840" y="97079"/>
                  </a:cubicBezTo>
                  <a:lnTo>
                    <a:pt x="67840" y="9707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35"/>
            <p:cNvSpPr/>
            <p:nvPr/>
          </p:nvSpPr>
          <p:spPr>
            <a:xfrm>
              <a:off x="6230868" y="3736830"/>
              <a:ext cx="21557" cy="21706"/>
            </a:xfrm>
            <a:custGeom>
              <a:rect b="b" l="l" r="r" t="t"/>
              <a:pathLst>
                <a:path extrusionOk="0" h="43411" w="43113">
                  <a:moveTo>
                    <a:pt x="10" y="22365"/>
                  </a:moveTo>
                  <a:cubicBezTo>
                    <a:pt x="-348" y="10405"/>
                    <a:pt x="9022" y="390"/>
                    <a:pt x="20897" y="10"/>
                  </a:cubicBezTo>
                  <a:cubicBezTo>
                    <a:pt x="32794" y="-348"/>
                    <a:pt x="42746" y="9064"/>
                    <a:pt x="43103" y="21046"/>
                  </a:cubicBezTo>
                  <a:cubicBezTo>
                    <a:pt x="43461" y="33006"/>
                    <a:pt x="34114" y="43021"/>
                    <a:pt x="22216" y="43402"/>
                  </a:cubicBezTo>
                  <a:cubicBezTo>
                    <a:pt x="10319" y="43759"/>
                    <a:pt x="390" y="34348"/>
                    <a:pt x="10" y="22365"/>
                  </a:cubicBezTo>
                  <a:lnTo>
                    <a:pt x="10" y="2236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12" name="Google Shape;2712;p35"/>
          <p:cNvGrpSpPr/>
          <p:nvPr/>
        </p:nvGrpSpPr>
        <p:grpSpPr>
          <a:xfrm>
            <a:off x="6291011" y="4361127"/>
            <a:ext cx="1029363" cy="187990"/>
            <a:chOff x="6291011" y="4361127"/>
            <a:chExt cx="1029363" cy="187990"/>
          </a:xfrm>
        </p:grpSpPr>
        <p:sp>
          <p:nvSpPr>
            <p:cNvPr id="2713" name="Google Shape;2713;p35"/>
            <p:cNvSpPr/>
            <p:nvPr/>
          </p:nvSpPr>
          <p:spPr>
            <a:xfrm>
              <a:off x="6387157" y="4435514"/>
              <a:ext cx="274551" cy="74061"/>
            </a:xfrm>
            <a:custGeom>
              <a:rect b="b" l="l" r="r" t="t"/>
              <a:pathLst>
                <a:path extrusionOk="0" h="148121" w="549101">
                  <a:moveTo>
                    <a:pt x="543036" y="46149"/>
                  </a:moveTo>
                  <a:cubicBezTo>
                    <a:pt x="540528" y="47202"/>
                    <a:pt x="536276" y="51061"/>
                    <a:pt x="535453" y="51490"/>
                  </a:cubicBezTo>
                  <a:cubicBezTo>
                    <a:pt x="529575" y="54569"/>
                    <a:pt x="523520" y="57376"/>
                    <a:pt x="517407" y="60007"/>
                  </a:cubicBezTo>
                  <a:cubicBezTo>
                    <a:pt x="511313" y="62600"/>
                    <a:pt x="505121" y="65017"/>
                    <a:pt x="498929" y="67278"/>
                  </a:cubicBezTo>
                  <a:cubicBezTo>
                    <a:pt x="483607" y="72872"/>
                    <a:pt x="468186" y="76711"/>
                    <a:pt x="452511" y="78953"/>
                  </a:cubicBezTo>
                  <a:cubicBezTo>
                    <a:pt x="436855" y="81175"/>
                    <a:pt x="420964" y="81779"/>
                    <a:pt x="404720" y="80941"/>
                  </a:cubicBezTo>
                  <a:cubicBezTo>
                    <a:pt x="380129" y="79655"/>
                    <a:pt x="355127" y="76516"/>
                    <a:pt x="330516" y="71566"/>
                  </a:cubicBezTo>
                  <a:cubicBezTo>
                    <a:pt x="305867" y="66615"/>
                    <a:pt x="281609" y="59852"/>
                    <a:pt x="258449" y="51392"/>
                  </a:cubicBezTo>
                  <a:cubicBezTo>
                    <a:pt x="231644" y="41569"/>
                    <a:pt x="207072" y="31492"/>
                    <a:pt x="181286" y="23832"/>
                  </a:cubicBezTo>
                  <a:cubicBezTo>
                    <a:pt x="164572" y="18881"/>
                    <a:pt x="147349" y="14944"/>
                    <a:pt x="128637" y="12839"/>
                  </a:cubicBezTo>
                  <a:cubicBezTo>
                    <a:pt x="105829" y="10247"/>
                    <a:pt x="82472" y="11630"/>
                    <a:pt x="62192" y="19135"/>
                  </a:cubicBezTo>
                  <a:cubicBezTo>
                    <a:pt x="42089" y="26561"/>
                    <a:pt x="25081" y="40068"/>
                    <a:pt x="14970" y="61879"/>
                  </a:cubicBezTo>
                  <a:cubicBezTo>
                    <a:pt x="10503" y="71488"/>
                    <a:pt x="9405" y="86808"/>
                    <a:pt x="14128" y="101017"/>
                  </a:cubicBezTo>
                  <a:cubicBezTo>
                    <a:pt x="18027" y="112770"/>
                    <a:pt x="26021" y="123783"/>
                    <a:pt x="39698" y="130078"/>
                  </a:cubicBezTo>
                  <a:cubicBezTo>
                    <a:pt x="51415" y="135477"/>
                    <a:pt x="61213" y="137621"/>
                    <a:pt x="69246" y="137875"/>
                  </a:cubicBezTo>
                  <a:cubicBezTo>
                    <a:pt x="85725" y="138401"/>
                    <a:pt x="94307" y="130819"/>
                    <a:pt x="96247" y="129143"/>
                  </a:cubicBezTo>
                  <a:cubicBezTo>
                    <a:pt x="104790" y="121814"/>
                    <a:pt x="107416" y="112692"/>
                    <a:pt x="104810" y="104974"/>
                  </a:cubicBezTo>
                  <a:cubicBezTo>
                    <a:pt x="102165" y="97197"/>
                    <a:pt x="94464" y="91115"/>
                    <a:pt x="83295" y="89673"/>
                  </a:cubicBezTo>
                  <a:cubicBezTo>
                    <a:pt x="76085" y="88757"/>
                    <a:pt x="69501" y="93415"/>
                    <a:pt x="65876" y="99633"/>
                  </a:cubicBezTo>
                  <a:cubicBezTo>
                    <a:pt x="62310" y="105734"/>
                    <a:pt x="61507" y="113530"/>
                    <a:pt x="66307" y="119592"/>
                  </a:cubicBezTo>
                  <a:cubicBezTo>
                    <a:pt x="67796" y="121463"/>
                    <a:pt x="67483" y="124172"/>
                    <a:pt x="65602" y="125654"/>
                  </a:cubicBezTo>
                  <a:cubicBezTo>
                    <a:pt x="63740" y="127135"/>
                    <a:pt x="61017" y="126823"/>
                    <a:pt x="59527" y="124972"/>
                  </a:cubicBezTo>
                  <a:cubicBezTo>
                    <a:pt x="52258" y="116006"/>
                    <a:pt x="52865" y="104369"/>
                    <a:pt x="58097" y="95189"/>
                  </a:cubicBezTo>
                  <a:cubicBezTo>
                    <a:pt x="63427" y="85794"/>
                    <a:pt x="73577" y="79245"/>
                    <a:pt x="84432" y="80532"/>
                  </a:cubicBezTo>
                  <a:cubicBezTo>
                    <a:pt x="99853" y="82364"/>
                    <a:pt x="110159" y="91193"/>
                    <a:pt x="113902" y="101874"/>
                  </a:cubicBezTo>
                  <a:cubicBezTo>
                    <a:pt x="117722" y="112829"/>
                    <a:pt x="114823" y="126063"/>
                    <a:pt x="102792" y="136608"/>
                  </a:cubicBezTo>
                  <a:cubicBezTo>
                    <a:pt x="100656" y="138479"/>
                    <a:pt x="92191" y="146236"/>
                    <a:pt x="76143" y="147835"/>
                  </a:cubicBezTo>
                  <a:cubicBezTo>
                    <a:pt x="65896" y="148868"/>
                    <a:pt x="52376" y="147328"/>
                    <a:pt x="35289" y="139648"/>
                  </a:cubicBezTo>
                  <a:cubicBezTo>
                    <a:pt x="18536" y="132105"/>
                    <a:pt x="8622" y="118793"/>
                    <a:pt x="3743" y="104467"/>
                  </a:cubicBezTo>
                  <a:cubicBezTo>
                    <a:pt x="-2097" y="87373"/>
                    <a:pt x="-588" y="68876"/>
                    <a:pt x="4722" y="57201"/>
                  </a:cubicBezTo>
                  <a:cubicBezTo>
                    <a:pt x="16067" y="32350"/>
                    <a:pt x="35289" y="16796"/>
                    <a:pt x="58117" y="8278"/>
                  </a:cubicBezTo>
                  <a:cubicBezTo>
                    <a:pt x="80023" y="92"/>
                    <a:pt x="105300" y="-1526"/>
                    <a:pt x="129969" y="1261"/>
                  </a:cubicBezTo>
                  <a:cubicBezTo>
                    <a:pt x="149406" y="3483"/>
                    <a:pt x="167296" y="7596"/>
                    <a:pt x="184617" y="12819"/>
                  </a:cubicBezTo>
                  <a:cubicBezTo>
                    <a:pt x="210599" y="20655"/>
                    <a:pt x="235308" y="31005"/>
                    <a:pt x="262309" y="41062"/>
                  </a:cubicBezTo>
                  <a:cubicBezTo>
                    <a:pt x="284881" y="49521"/>
                    <a:pt x="308590" y="56285"/>
                    <a:pt x="332633" y="61333"/>
                  </a:cubicBezTo>
                  <a:cubicBezTo>
                    <a:pt x="356734" y="66381"/>
                    <a:pt x="381187" y="69695"/>
                    <a:pt x="405269" y="71176"/>
                  </a:cubicBezTo>
                  <a:cubicBezTo>
                    <a:pt x="420885" y="72131"/>
                    <a:pt x="436169" y="71702"/>
                    <a:pt x="451237" y="69714"/>
                  </a:cubicBezTo>
                  <a:cubicBezTo>
                    <a:pt x="466305" y="67726"/>
                    <a:pt x="481157" y="64198"/>
                    <a:pt x="495912" y="58974"/>
                  </a:cubicBezTo>
                  <a:cubicBezTo>
                    <a:pt x="501986" y="56830"/>
                    <a:pt x="508060" y="54550"/>
                    <a:pt x="514037" y="52075"/>
                  </a:cubicBezTo>
                  <a:cubicBezTo>
                    <a:pt x="519974" y="49599"/>
                    <a:pt x="525852" y="46948"/>
                    <a:pt x="531573" y="44044"/>
                  </a:cubicBezTo>
                  <a:cubicBezTo>
                    <a:pt x="532886" y="43382"/>
                    <a:pt x="539646" y="39269"/>
                    <a:pt x="542605" y="38470"/>
                  </a:cubicBezTo>
                  <a:cubicBezTo>
                    <a:pt x="545564" y="37651"/>
                    <a:pt x="547484" y="38938"/>
                    <a:pt x="548268" y="40010"/>
                  </a:cubicBezTo>
                  <a:cubicBezTo>
                    <a:pt x="549639" y="41822"/>
                    <a:pt x="549287" y="44415"/>
                    <a:pt x="547445" y="45779"/>
                  </a:cubicBezTo>
                  <a:cubicBezTo>
                    <a:pt x="546661" y="46364"/>
                    <a:pt x="545740" y="46637"/>
                    <a:pt x="544839" y="46617"/>
                  </a:cubicBezTo>
                  <a:cubicBezTo>
                    <a:pt x="544858" y="46578"/>
                    <a:pt x="544878" y="46520"/>
                    <a:pt x="544839" y="46422"/>
                  </a:cubicBezTo>
                  <a:cubicBezTo>
                    <a:pt x="544662" y="45759"/>
                    <a:pt x="543977" y="45759"/>
                    <a:pt x="543095" y="46130"/>
                  </a:cubicBezTo>
                  <a:cubicBezTo>
                    <a:pt x="543252" y="46208"/>
                    <a:pt x="543408" y="46266"/>
                    <a:pt x="543585" y="46325"/>
                  </a:cubicBezTo>
                  <a:cubicBezTo>
                    <a:pt x="543702" y="46344"/>
                    <a:pt x="543937" y="46461"/>
                    <a:pt x="544173" y="46539"/>
                  </a:cubicBezTo>
                  <a:cubicBezTo>
                    <a:pt x="544388" y="46578"/>
                    <a:pt x="544604" y="46598"/>
                    <a:pt x="544839" y="46617"/>
                  </a:cubicBezTo>
                  <a:cubicBezTo>
                    <a:pt x="544741" y="46715"/>
                    <a:pt x="544467" y="46637"/>
                    <a:pt x="544173" y="46539"/>
                  </a:cubicBezTo>
                  <a:cubicBezTo>
                    <a:pt x="543781" y="46461"/>
                    <a:pt x="543408" y="46344"/>
                    <a:pt x="543036" y="46149"/>
                  </a:cubicBezTo>
                  <a:lnTo>
                    <a:pt x="543036" y="46149"/>
                  </a:lnTo>
                  <a:close/>
                  <a:moveTo>
                    <a:pt x="541802" y="45175"/>
                  </a:moveTo>
                  <a:lnTo>
                    <a:pt x="541821" y="45194"/>
                  </a:lnTo>
                  <a:lnTo>
                    <a:pt x="541802" y="45175"/>
                  </a:lnTo>
                  <a:lnTo>
                    <a:pt x="541802" y="451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4" name="Google Shape;2714;p35"/>
            <p:cNvSpPr/>
            <p:nvPr/>
          </p:nvSpPr>
          <p:spPr>
            <a:xfrm>
              <a:off x="6570323" y="4361127"/>
              <a:ext cx="115071" cy="96509"/>
            </a:xfrm>
            <a:custGeom>
              <a:rect b="b" l="l" r="r" t="t"/>
              <a:pathLst>
                <a:path extrusionOk="0" h="193018" w="230143">
                  <a:moveTo>
                    <a:pt x="179524" y="175277"/>
                  </a:moveTo>
                  <a:cubicBezTo>
                    <a:pt x="183207" y="177246"/>
                    <a:pt x="121524" y="185939"/>
                    <a:pt x="92113" y="189467"/>
                  </a:cubicBezTo>
                  <a:cubicBezTo>
                    <a:pt x="46184" y="195002"/>
                    <a:pt x="197" y="196016"/>
                    <a:pt x="1" y="177928"/>
                  </a:cubicBezTo>
                  <a:cubicBezTo>
                    <a:pt x="-176" y="161439"/>
                    <a:pt x="34781" y="158573"/>
                    <a:pt x="74243" y="160581"/>
                  </a:cubicBezTo>
                  <a:cubicBezTo>
                    <a:pt x="37034" y="151849"/>
                    <a:pt x="5918" y="139998"/>
                    <a:pt x="10660" y="125185"/>
                  </a:cubicBezTo>
                  <a:cubicBezTo>
                    <a:pt x="15186" y="110996"/>
                    <a:pt x="42873" y="116024"/>
                    <a:pt x="74910" y="127427"/>
                  </a:cubicBezTo>
                  <a:cubicBezTo>
                    <a:pt x="46635" y="109319"/>
                    <a:pt x="26002" y="90939"/>
                    <a:pt x="34310" y="79303"/>
                  </a:cubicBezTo>
                  <a:cubicBezTo>
                    <a:pt x="44519" y="65016"/>
                    <a:pt x="76458" y="85677"/>
                    <a:pt x="108083" y="112301"/>
                  </a:cubicBezTo>
                  <a:cubicBezTo>
                    <a:pt x="79553" y="82285"/>
                    <a:pt x="56687" y="51586"/>
                    <a:pt x="69854" y="40925"/>
                  </a:cubicBezTo>
                  <a:cubicBezTo>
                    <a:pt x="83218" y="30088"/>
                    <a:pt x="107221" y="57102"/>
                    <a:pt x="129676" y="90296"/>
                  </a:cubicBezTo>
                  <a:cubicBezTo>
                    <a:pt x="114000" y="53243"/>
                    <a:pt x="104066" y="18081"/>
                    <a:pt x="119624" y="12526"/>
                  </a:cubicBezTo>
                  <a:cubicBezTo>
                    <a:pt x="134496" y="7186"/>
                    <a:pt x="146781" y="35155"/>
                    <a:pt x="156108" y="69967"/>
                  </a:cubicBezTo>
                  <a:cubicBezTo>
                    <a:pt x="151543" y="33362"/>
                    <a:pt x="152052" y="1514"/>
                    <a:pt x="167297" y="52"/>
                  </a:cubicBezTo>
                  <a:cubicBezTo>
                    <a:pt x="184246" y="-1546"/>
                    <a:pt x="188380" y="34044"/>
                    <a:pt x="187753" y="74099"/>
                  </a:cubicBezTo>
                  <a:cubicBezTo>
                    <a:pt x="195493" y="34863"/>
                    <a:pt x="206799" y="676"/>
                    <a:pt x="222474" y="4379"/>
                  </a:cubicBezTo>
                  <a:cubicBezTo>
                    <a:pt x="253080" y="11610"/>
                    <a:pt x="182384" y="174244"/>
                    <a:pt x="179582" y="174829"/>
                  </a:cubicBezTo>
                  <a:lnTo>
                    <a:pt x="179524" y="175277"/>
                  </a:lnTo>
                  <a:lnTo>
                    <a:pt x="179524" y="1752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5" name="Google Shape;2715;p35"/>
            <p:cNvSpPr/>
            <p:nvPr/>
          </p:nvSpPr>
          <p:spPr>
            <a:xfrm>
              <a:off x="6673809" y="4464166"/>
              <a:ext cx="37220" cy="45749"/>
            </a:xfrm>
            <a:custGeom>
              <a:rect b="b" l="l" r="r" t="t"/>
              <a:pathLst>
                <a:path extrusionOk="0" h="91498" w="74439">
                  <a:moveTo>
                    <a:pt x="848" y="6738"/>
                  </a:moveTo>
                  <a:cubicBezTo>
                    <a:pt x="-543" y="4886"/>
                    <a:pt x="-191" y="2255"/>
                    <a:pt x="1671" y="852"/>
                  </a:cubicBezTo>
                  <a:cubicBezTo>
                    <a:pt x="3532" y="-552"/>
                    <a:pt x="6178" y="-181"/>
                    <a:pt x="7588" y="1670"/>
                  </a:cubicBezTo>
                  <a:cubicBezTo>
                    <a:pt x="7588" y="1670"/>
                    <a:pt x="14819" y="10208"/>
                    <a:pt x="24537" y="21980"/>
                  </a:cubicBezTo>
                  <a:cubicBezTo>
                    <a:pt x="29652" y="28198"/>
                    <a:pt x="35510" y="35215"/>
                    <a:pt x="41251" y="42485"/>
                  </a:cubicBezTo>
                  <a:cubicBezTo>
                    <a:pt x="45699" y="48079"/>
                    <a:pt x="50030" y="53829"/>
                    <a:pt x="54105" y="59228"/>
                  </a:cubicBezTo>
                  <a:cubicBezTo>
                    <a:pt x="62256" y="70026"/>
                    <a:pt x="69212" y="79499"/>
                    <a:pt x="73249" y="84118"/>
                  </a:cubicBezTo>
                  <a:cubicBezTo>
                    <a:pt x="74914" y="85872"/>
                    <a:pt x="74816" y="88659"/>
                    <a:pt x="73053" y="90316"/>
                  </a:cubicBezTo>
                  <a:cubicBezTo>
                    <a:pt x="71270" y="91973"/>
                    <a:pt x="68487" y="91876"/>
                    <a:pt x="66822" y="90102"/>
                  </a:cubicBezTo>
                  <a:cubicBezTo>
                    <a:pt x="62335" y="85716"/>
                    <a:pt x="54184" y="76828"/>
                    <a:pt x="45249" y="66225"/>
                  </a:cubicBezTo>
                  <a:cubicBezTo>
                    <a:pt x="40879" y="61021"/>
                    <a:pt x="36274" y="55427"/>
                    <a:pt x="31866" y="49736"/>
                  </a:cubicBezTo>
                  <a:cubicBezTo>
                    <a:pt x="26183" y="42407"/>
                    <a:pt x="20814" y="34961"/>
                    <a:pt x="16112" y="28412"/>
                  </a:cubicBezTo>
                  <a:cubicBezTo>
                    <a:pt x="7157" y="15996"/>
                    <a:pt x="848" y="6738"/>
                    <a:pt x="848" y="6738"/>
                  </a:cubicBezTo>
                  <a:lnTo>
                    <a:pt x="848" y="673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35"/>
            <p:cNvSpPr/>
            <p:nvPr/>
          </p:nvSpPr>
          <p:spPr>
            <a:xfrm>
              <a:off x="6643717" y="4429246"/>
              <a:ext cx="43782" cy="48735"/>
            </a:xfrm>
            <a:custGeom>
              <a:rect b="b" l="l" r="r" t="t"/>
              <a:pathLst>
                <a:path extrusionOk="0" h="97470" w="87564">
                  <a:moveTo>
                    <a:pt x="85289" y="96363"/>
                  </a:moveTo>
                  <a:cubicBezTo>
                    <a:pt x="76765" y="103808"/>
                    <a:pt x="26467" y="71648"/>
                    <a:pt x="13495" y="61980"/>
                  </a:cubicBezTo>
                  <a:cubicBezTo>
                    <a:pt x="7440" y="57478"/>
                    <a:pt x="-378" y="50052"/>
                    <a:pt x="14" y="41670"/>
                  </a:cubicBezTo>
                  <a:cubicBezTo>
                    <a:pt x="367" y="33718"/>
                    <a:pt x="17022" y="29664"/>
                    <a:pt x="23037" y="30560"/>
                  </a:cubicBezTo>
                  <a:cubicBezTo>
                    <a:pt x="23978" y="30697"/>
                    <a:pt x="32717" y="33640"/>
                    <a:pt x="32874" y="33426"/>
                  </a:cubicBezTo>
                  <a:cubicBezTo>
                    <a:pt x="33697" y="32354"/>
                    <a:pt x="32012" y="26604"/>
                    <a:pt x="32012" y="25220"/>
                  </a:cubicBezTo>
                  <a:cubicBezTo>
                    <a:pt x="31953" y="17209"/>
                    <a:pt x="32893" y="6918"/>
                    <a:pt x="40241" y="1869"/>
                  </a:cubicBezTo>
                  <a:cubicBezTo>
                    <a:pt x="50646" y="-5264"/>
                    <a:pt x="60737" y="9783"/>
                    <a:pt x="64597" y="17404"/>
                  </a:cubicBezTo>
                  <a:cubicBezTo>
                    <a:pt x="76589" y="41183"/>
                    <a:pt x="93792" y="88936"/>
                    <a:pt x="85289" y="96363"/>
                  </a:cubicBezTo>
                  <a:lnTo>
                    <a:pt x="85289" y="9636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35"/>
            <p:cNvSpPr/>
            <p:nvPr/>
          </p:nvSpPr>
          <p:spPr>
            <a:xfrm>
              <a:off x="6609312" y="4397423"/>
              <a:ext cx="56045" cy="50947"/>
            </a:xfrm>
            <a:custGeom>
              <a:rect b="b" l="l" r="r" t="t"/>
              <a:pathLst>
                <a:path extrusionOk="0" h="101894" w="112089">
                  <a:moveTo>
                    <a:pt x="112069" y="31934"/>
                  </a:moveTo>
                  <a:cubicBezTo>
                    <a:pt x="112030" y="34234"/>
                    <a:pt x="111873" y="36534"/>
                    <a:pt x="111775" y="38833"/>
                  </a:cubicBezTo>
                  <a:lnTo>
                    <a:pt x="111168" y="49183"/>
                  </a:lnTo>
                  <a:cubicBezTo>
                    <a:pt x="111128" y="50002"/>
                    <a:pt x="110639" y="51873"/>
                    <a:pt x="110462" y="53179"/>
                  </a:cubicBezTo>
                  <a:cubicBezTo>
                    <a:pt x="110541" y="53354"/>
                    <a:pt x="110619" y="53510"/>
                    <a:pt x="110678" y="53686"/>
                  </a:cubicBezTo>
                  <a:lnTo>
                    <a:pt x="110423" y="53413"/>
                  </a:lnTo>
                  <a:cubicBezTo>
                    <a:pt x="110345" y="54115"/>
                    <a:pt x="110384" y="54621"/>
                    <a:pt x="110678" y="54582"/>
                  </a:cubicBezTo>
                  <a:cubicBezTo>
                    <a:pt x="110776" y="54582"/>
                    <a:pt x="110834" y="54563"/>
                    <a:pt x="110893" y="54543"/>
                  </a:cubicBezTo>
                  <a:cubicBezTo>
                    <a:pt x="110972" y="55089"/>
                    <a:pt x="110952" y="55654"/>
                    <a:pt x="110795" y="56239"/>
                  </a:cubicBezTo>
                  <a:cubicBezTo>
                    <a:pt x="110501" y="57993"/>
                    <a:pt x="109482" y="58598"/>
                    <a:pt x="109189" y="58890"/>
                  </a:cubicBezTo>
                  <a:cubicBezTo>
                    <a:pt x="108228" y="59786"/>
                    <a:pt x="107112" y="59786"/>
                    <a:pt x="106151" y="59786"/>
                  </a:cubicBezTo>
                  <a:cubicBezTo>
                    <a:pt x="105309" y="59786"/>
                    <a:pt x="103016" y="59163"/>
                    <a:pt x="102174" y="56044"/>
                  </a:cubicBezTo>
                  <a:cubicBezTo>
                    <a:pt x="101899" y="55050"/>
                    <a:pt x="101664" y="51093"/>
                    <a:pt x="101468" y="49495"/>
                  </a:cubicBezTo>
                  <a:lnTo>
                    <a:pt x="100528" y="38911"/>
                  </a:lnTo>
                  <a:cubicBezTo>
                    <a:pt x="100410" y="36611"/>
                    <a:pt x="100214" y="34331"/>
                    <a:pt x="100136" y="32031"/>
                  </a:cubicBezTo>
                  <a:cubicBezTo>
                    <a:pt x="100058" y="29712"/>
                    <a:pt x="100018" y="27392"/>
                    <a:pt x="100116" y="25092"/>
                  </a:cubicBezTo>
                  <a:cubicBezTo>
                    <a:pt x="100371" y="18075"/>
                    <a:pt x="101214" y="11156"/>
                    <a:pt x="102154" y="4159"/>
                  </a:cubicBezTo>
                  <a:cubicBezTo>
                    <a:pt x="102291" y="1722"/>
                    <a:pt x="104408" y="-129"/>
                    <a:pt x="106857" y="7"/>
                  </a:cubicBezTo>
                  <a:cubicBezTo>
                    <a:pt x="109287" y="163"/>
                    <a:pt x="111168" y="2249"/>
                    <a:pt x="111011" y="4685"/>
                  </a:cubicBezTo>
                  <a:cubicBezTo>
                    <a:pt x="111128" y="8778"/>
                    <a:pt x="111422" y="12832"/>
                    <a:pt x="111638" y="16906"/>
                  </a:cubicBezTo>
                  <a:cubicBezTo>
                    <a:pt x="111775" y="19635"/>
                    <a:pt x="111951" y="22363"/>
                    <a:pt x="112030" y="25092"/>
                  </a:cubicBezTo>
                  <a:cubicBezTo>
                    <a:pt x="112088" y="27373"/>
                    <a:pt x="112108" y="29653"/>
                    <a:pt x="112069" y="31934"/>
                  </a:cubicBezTo>
                  <a:close/>
                  <a:moveTo>
                    <a:pt x="95198" y="43336"/>
                  </a:moveTo>
                  <a:cubicBezTo>
                    <a:pt x="94571" y="39555"/>
                    <a:pt x="94121" y="35754"/>
                    <a:pt x="93435" y="31992"/>
                  </a:cubicBezTo>
                  <a:cubicBezTo>
                    <a:pt x="92984" y="29439"/>
                    <a:pt x="92416" y="26924"/>
                    <a:pt x="91808" y="24410"/>
                  </a:cubicBezTo>
                  <a:cubicBezTo>
                    <a:pt x="90280" y="17997"/>
                    <a:pt x="88419" y="11721"/>
                    <a:pt x="86302" y="5504"/>
                  </a:cubicBezTo>
                  <a:cubicBezTo>
                    <a:pt x="85675" y="3145"/>
                    <a:pt x="83246" y="1722"/>
                    <a:pt x="80875" y="2346"/>
                  </a:cubicBezTo>
                  <a:cubicBezTo>
                    <a:pt x="78504" y="2950"/>
                    <a:pt x="77093" y="5367"/>
                    <a:pt x="77701" y="7726"/>
                  </a:cubicBezTo>
                  <a:cubicBezTo>
                    <a:pt x="78680" y="12969"/>
                    <a:pt x="79268" y="18212"/>
                    <a:pt x="80013" y="23494"/>
                  </a:cubicBezTo>
                  <a:cubicBezTo>
                    <a:pt x="80503" y="27041"/>
                    <a:pt x="80953" y="30608"/>
                    <a:pt x="81600" y="34136"/>
                  </a:cubicBezTo>
                  <a:cubicBezTo>
                    <a:pt x="82286" y="37956"/>
                    <a:pt x="83246" y="41738"/>
                    <a:pt x="84127" y="45538"/>
                  </a:cubicBezTo>
                  <a:lnTo>
                    <a:pt x="87223" y="57720"/>
                  </a:lnTo>
                  <a:cubicBezTo>
                    <a:pt x="87439" y="58539"/>
                    <a:pt x="88281" y="60332"/>
                    <a:pt x="88732" y="61638"/>
                  </a:cubicBezTo>
                  <a:cubicBezTo>
                    <a:pt x="88654" y="61833"/>
                    <a:pt x="88615" y="62047"/>
                    <a:pt x="88575" y="62262"/>
                  </a:cubicBezTo>
                  <a:lnTo>
                    <a:pt x="88615" y="62184"/>
                  </a:lnTo>
                  <a:lnTo>
                    <a:pt x="88810" y="61892"/>
                  </a:lnTo>
                  <a:cubicBezTo>
                    <a:pt x="89026" y="62574"/>
                    <a:pt x="89085" y="63080"/>
                    <a:pt x="88771" y="63119"/>
                  </a:cubicBezTo>
                  <a:cubicBezTo>
                    <a:pt x="88673" y="63119"/>
                    <a:pt x="88575" y="63119"/>
                    <a:pt x="88517" y="63100"/>
                  </a:cubicBezTo>
                  <a:cubicBezTo>
                    <a:pt x="88536" y="63704"/>
                    <a:pt x="88693" y="64308"/>
                    <a:pt x="88987" y="64874"/>
                  </a:cubicBezTo>
                  <a:cubicBezTo>
                    <a:pt x="89771" y="66784"/>
                    <a:pt x="91142" y="67115"/>
                    <a:pt x="91573" y="67310"/>
                  </a:cubicBezTo>
                  <a:cubicBezTo>
                    <a:pt x="93121" y="68012"/>
                    <a:pt x="97079" y="67914"/>
                    <a:pt x="97393" y="62983"/>
                  </a:cubicBezTo>
                  <a:cubicBezTo>
                    <a:pt x="97471" y="61911"/>
                    <a:pt x="96864" y="57798"/>
                    <a:pt x="96707" y="56122"/>
                  </a:cubicBezTo>
                  <a:lnTo>
                    <a:pt x="95198" y="43336"/>
                  </a:lnTo>
                  <a:close/>
                  <a:moveTo>
                    <a:pt x="88301" y="72592"/>
                  </a:moveTo>
                  <a:cubicBezTo>
                    <a:pt x="88066" y="74756"/>
                    <a:pt x="86714" y="75535"/>
                    <a:pt x="85969" y="76023"/>
                  </a:cubicBezTo>
                  <a:cubicBezTo>
                    <a:pt x="84754" y="76841"/>
                    <a:pt x="83265" y="76783"/>
                    <a:pt x="81561" y="76003"/>
                  </a:cubicBezTo>
                  <a:cubicBezTo>
                    <a:pt x="81012" y="75769"/>
                    <a:pt x="80346" y="75145"/>
                    <a:pt x="79601" y="74229"/>
                  </a:cubicBezTo>
                  <a:cubicBezTo>
                    <a:pt x="78680" y="73079"/>
                    <a:pt x="77250" y="70234"/>
                    <a:pt x="76309" y="69123"/>
                  </a:cubicBezTo>
                  <a:lnTo>
                    <a:pt x="68099" y="59046"/>
                  </a:lnTo>
                  <a:cubicBezTo>
                    <a:pt x="66257" y="56609"/>
                    <a:pt x="64435" y="54173"/>
                    <a:pt x="62770" y="51620"/>
                  </a:cubicBezTo>
                  <a:cubicBezTo>
                    <a:pt x="61653" y="49943"/>
                    <a:pt x="60614" y="48209"/>
                    <a:pt x="59635" y="46455"/>
                  </a:cubicBezTo>
                  <a:cubicBezTo>
                    <a:pt x="56010" y="39964"/>
                    <a:pt x="52953" y="33220"/>
                    <a:pt x="49544" y="26593"/>
                  </a:cubicBezTo>
                  <a:cubicBezTo>
                    <a:pt x="48289" y="24488"/>
                    <a:pt x="48975" y="21779"/>
                    <a:pt x="51072" y="20531"/>
                  </a:cubicBezTo>
                  <a:cubicBezTo>
                    <a:pt x="53188" y="19284"/>
                    <a:pt x="55912" y="19966"/>
                    <a:pt x="57166" y="22052"/>
                  </a:cubicBezTo>
                  <a:cubicBezTo>
                    <a:pt x="60732" y="27119"/>
                    <a:pt x="64298" y="32148"/>
                    <a:pt x="67727" y="37294"/>
                  </a:cubicBezTo>
                  <a:cubicBezTo>
                    <a:pt x="69412" y="39808"/>
                    <a:pt x="71097" y="42342"/>
                    <a:pt x="72704" y="44895"/>
                  </a:cubicBezTo>
                  <a:cubicBezTo>
                    <a:pt x="74311" y="47429"/>
                    <a:pt x="75800" y="50021"/>
                    <a:pt x="77446" y="52536"/>
                  </a:cubicBezTo>
                  <a:lnTo>
                    <a:pt x="84265" y="63529"/>
                  </a:lnTo>
                  <a:cubicBezTo>
                    <a:pt x="84715" y="64289"/>
                    <a:pt x="85029" y="66355"/>
                    <a:pt x="85499" y="67817"/>
                  </a:cubicBezTo>
                  <a:cubicBezTo>
                    <a:pt x="87458" y="68480"/>
                    <a:pt x="88693" y="70487"/>
                    <a:pt x="88301" y="72592"/>
                  </a:cubicBezTo>
                  <a:close/>
                  <a:moveTo>
                    <a:pt x="86812" y="69298"/>
                  </a:moveTo>
                  <a:cubicBezTo>
                    <a:pt x="87223" y="69064"/>
                    <a:pt x="86185" y="68791"/>
                    <a:pt x="85989" y="68635"/>
                  </a:cubicBezTo>
                  <a:cubicBezTo>
                    <a:pt x="85911" y="68577"/>
                    <a:pt x="85813" y="68519"/>
                    <a:pt x="85734" y="68460"/>
                  </a:cubicBezTo>
                  <a:cubicBezTo>
                    <a:pt x="86009" y="69142"/>
                    <a:pt x="86361" y="69532"/>
                    <a:pt x="86812" y="69298"/>
                  </a:cubicBezTo>
                  <a:close/>
                  <a:moveTo>
                    <a:pt x="67590" y="69961"/>
                  </a:moveTo>
                  <a:cubicBezTo>
                    <a:pt x="64749" y="66374"/>
                    <a:pt x="61927" y="62788"/>
                    <a:pt x="58890" y="59358"/>
                  </a:cubicBezTo>
                  <a:cubicBezTo>
                    <a:pt x="56460" y="56629"/>
                    <a:pt x="53874" y="54017"/>
                    <a:pt x="51248" y="51464"/>
                  </a:cubicBezTo>
                  <a:cubicBezTo>
                    <a:pt x="47271" y="47604"/>
                    <a:pt x="43117" y="44018"/>
                    <a:pt x="38963" y="40354"/>
                  </a:cubicBezTo>
                  <a:cubicBezTo>
                    <a:pt x="37258" y="38600"/>
                    <a:pt x="34436" y="38561"/>
                    <a:pt x="32673" y="40256"/>
                  </a:cubicBezTo>
                  <a:cubicBezTo>
                    <a:pt x="30929" y="41972"/>
                    <a:pt x="30870" y="44759"/>
                    <a:pt x="32594" y="46513"/>
                  </a:cubicBezTo>
                  <a:cubicBezTo>
                    <a:pt x="36082" y="50684"/>
                    <a:pt x="39374" y="54972"/>
                    <a:pt x="42862" y="59163"/>
                  </a:cubicBezTo>
                  <a:cubicBezTo>
                    <a:pt x="45194" y="61950"/>
                    <a:pt x="47525" y="64698"/>
                    <a:pt x="49994" y="67369"/>
                  </a:cubicBezTo>
                  <a:cubicBezTo>
                    <a:pt x="53090" y="70702"/>
                    <a:pt x="56343" y="73859"/>
                    <a:pt x="59595" y="77056"/>
                  </a:cubicBezTo>
                  <a:cubicBezTo>
                    <a:pt x="62868" y="80272"/>
                    <a:pt x="66199" y="83351"/>
                    <a:pt x="69530" y="86489"/>
                  </a:cubicBezTo>
                  <a:cubicBezTo>
                    <a:pt x="71097" y="88244"/>
                    <a:pt x="73782" y="88380"/>
                    <a:pt x="75545" y="86821"/>
                  </a:cubicBezTo>
                  <a:cubicBezTo>
                    <a:pt x="77289" y="85261"/>
                    <a:pt x="77446" y="82591"/>
                    <a:pt x="75878" y="80856"/>
                  </a:cubicBezTo>
                  <a:cubicBezTo>
                    <a:pt x="73096" y="77212"/>
                    <a:pt x="70411" y="73567"/>
                    <a:pt x="67590" y="69961"/>
                  </a:cubicBezTo>
                  <a:close/>
                  <a:moveTo>
                    <a:pt x="63985" y="87815"/>
                  </a:moveTo>
                  <a:cubicBezTo>
                    <a:pt x="66140" y="88731"/>
                    <a:pt x="67139" y="91226"/>
                    <a:pt x="66199" y="93370"/>
                  </a:cubicBezTo>
                  <a:cubicBezTo>
                    <a:pt x="66022" y="93935"/>
                    <a:pt x="64220" y="96820"/>
                    <a:pt x="60418" y="95533"/>
                  </a:cubicBezTo>
                  <a:cubicBezTo>
                    <a:pt x="60399" y="95533"/>
                    <a:pt x="60360" y="95514"/>
                    <a:pt x="60360" y="95514"/>
                  </a:cubicBezTo>
                  <a:cubicBezTo>
                    <a:pt x="61496" y="97580"/>
                    <a:pt x="60477" y="100172"/>
                    <a:pt x="59870" y="100659"/>
                  </a:cubicBezTo>
                  <a:cubicBezTo>
                    <a:pt x="59635" y="100835"/>
                    <a:pt x="58812" y="101965"/>
                    <a:pt x="56695" y="101887"/>
                  </a:cubicBezTo>
                  <a:cubicBezTo>
                    <a:pt x="56362" y="101907"/>
                    <a:pt x="56029" y="101887"/>
                    <a:pt x="55716" y="101829"/>
                  </a:cubicBezTo>
                  <a:cubicBezTo>
                    <a:pt x="55735" y="101790"/>
                    <a:pt x="55735" y="101751"/>
                    <a:pt x="55755" y="101712"/>
                  </a:cubicBezTo>
                  <a:cubicBezTo>
                    <a:pt x="55794" y="101400"/>
                    <a:pt x="55265" y="101283"/>
                    <a:pt x="54501" y="101264"/>
                  </a:cubicBezTo>
                  <a:lnTo>
                    <a:pt x="54677" y="101459"/>
                  </a:lnTo>
                  <a:lnTo>
                    <a:pt x="54775" y="101537"/>
                  </a:lnTo>
                  <a:cubicBezTo>
                    <a:pt x="54579" y="101459"/>
                    <a:pt x="54403" y="101361"/>
                    <a:pt x="54227" y="101264"/>
                  </a:cubicBezTo>
                  <a:cubicBezTo>
                    <a:pt x="52835" y="101264"/>
                    <a:pt x="50817" y="101517"/>
                    <a:pt x="49975" y="101420"/>
                  </a:cubicBezTo>
                  <a:lnTo>
                    <a:pt x="38492" y="99665"/>
                  </a:lnTo>
                  <a:cubicBezTo>
                    <a:pt x="34965" y="99003"/>
                    <a:pt x="31380" y="98398"/>
                    <a:pt x="27833" y="97541"/>
                  </a:cubicBezTo>
                  <a:cubicBezTo>
                    <a:pt x="23855" y="96566"/>
                    <a:pt x="19917" y="95377"/>
                    <a:pt x="15920" y="94364"/>
                  </a:cubicBezTo>
                  <a:cubicBezTo>
                    <a:pt x="12001" y="93389"/>
                    <a:pt x="8141" y="92376"/>
                    <a:pt x="4144" y="91791"/>
                  </a:cubicBezTo>
                  <a:cubicBezTo>
                    <a:pt x="1714" y="91635"/>
                    <a:pt x="-148" y="89530"/>
                    <a:pt x="9" y="87094"/>
                  </a:cubicBezTo>
                  <a:cubicBezTo>
                    <a:pt x="166" y="84657"/>
                    <a:pt x="2282" y="82806"/>
                    <a:pt x="4712" y="82961"/>
                  </a:cubicBezTo>
                  <a:cubicBezTo>
                    <a:pt x="11002" y="82903"/>
                    <a:pt x="17252" y="83429"/>
                    <a:pt x="23483" y="84443"/>
                  </a:cubicBezTo>
                  <a:cubicBezTo>
                    <a:pt x="25893" y="84852"/>
                    <a:pt x="28284" y="85320"/>
                    <a:pt x="30655" y="85885"/>
                  </a:cubicBezTo>
                  <a:cubicBezTo>
                    <a:pt x="34162" y="86743"/>
                    <a:pt x="37591" y="87854"/>
                    <a:pt x="41020" y="88789"/>
                  </a:cubicBezTo>
                  <a:lnTo>
                    <a:pt x="51895" y="92044"/>
                  </a:lnTo>
                  <a:cubicBezTo>
                    <a:pt x="52326" y="92161"/>
                    <a:pt x="53110" y="92337"/>
                    <a:pt x="53815" y="92493"/>
                  </a:cubicBezTo>
                  <a:cubicBezTo>
                    <a:pt x="48446" y="89861"/>
                    <a:pt x="41588" y="86372"/>
                    <a:pt x="40902" y="86022"/>
                  </a:cubicBezTo>
                  <a:cubicBezTo>
                    <a:pt x="37709" y="84228"/>
                    <a:pt x="34378" y="82708"/>
                    <a:pt x="31105" y="81051"/>
                  </a:cubicBezTo>
                  <a:cubicBezTo>
                    <a:pt x="27774" y="79336"/>
                    <a:pt x="24463" y="77543"/>
                    <a:pt x="21171" y="75750"/>
                  </a:cubicBezTo>
                  <a:cubicBezTo>
                    <a:pt x="16625" y="73294"/>
                    <a:pt x="12197" y="70702"/>
                    <a:pt x="7827" y="67992"/>
                  </a:cubicBezTo>
                  <a:cubicBezTo>
                    <a:pt x="5652" y="66862"/>
                    <a:pt x="4829" y="64172"/>
                    <a:pt x="5966" y="62028"/>
                  </a:cubicBezTo>
                  <a:cubicBezTo>
                    <a:pt x="7102" y="59864"/>
                    <a:pt x="9806" y="59026"/>
                    <a:pt x="11962" y="60176"/>
                  </a:cubicBezTo>
                  <a:cubicBezTo>
                    <a:pt x="18898" y="63256"/>
                    <a:pt x="26050" y="65692"/>
                    <a:pt x="33006" y="68733"/>
                  </a:cubicBezTo>
                  <a:cubicBezTo>
                    <a:pt x="34907" y="69571"/>
                    <a:pt x="36788" y="70468"/>
                    <a:pt x="38610" y="71442"/>
                  </a:cubicBezTo>
                  <a:cubicBezTo>
                    <a:pt x="41412" y="72924"/>
                    <a:pt x="44096" y="74580"/>
                    <a:pt x="46761" y="76276"/>
                  </a:cubicBezTo>
                  <a:cubicBezTo>
                    <a:pt x="47604" y="76861"/>
                    <a:pt x="58224" y="84111"/>
                    <a:pt x="62535" y="86899"/>
                  </a:cubicBezTo>
                  <a:cubicBezTo>
                    <a:pt x="62770" y="87055"/>
                    <a:pt x="62985" y="87230"/>
                    <a:pt x="63162" y="87386"/>
                  </a:cubicBezTo>
                  <a:cubicBezTo>
                    <a:pt x="62907" y="87405"/>
                    <a:pt x="62633" y="87464"/>
                    <a:pt x="62515" y="87464"/>
                  </a:cubicBezTo>
                  <a:cubicBezTo>
                    <a:pt x="62809" y="87483"/>
                    <a:pt x="63122" y="87522"/>
                    <a:pt x="63436" y="87620"/>
                  </a:cubicBezTo>
                  <a:lnTo>
                    <a:pt x="63358" y="87542"/>
                  </a:lnTo>
                  <a:lnTo>
                    <a:pt x="63162" y="87386"/>
                  </a:lnTo>
                  <a:cubicBezTo>
                    <a:pt x="63573" y="87347"/>
                    <a:pt x="63985" y="87366"/>
                    <a:pt x="63789" y="87737"/>
                  </a:cubicBezTo>
                  <a:lnTo>
                    <a:pt x="63985" y="87815"/>
                  </a:lnTo>
                  <a:close/>
                  <a:moveTo>
                    <a:pt x="62378" y="87464"/>
                  </a:moveTo>
                  <a:cubicBezTo>
                    <a:pt x="60497" y="87269"/>
                    <a:pt x="59517" y="88224"/>
                    <a:pt x="58890" y="89160"/>
                  </a:cubicBezTo>
                  <a:cubicBezTo>
                    <a:pt x="59713" y="88068"/>
                    <a:pt x="61026" y="87444"/>
                    <a:pt x="62378" y="874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35"/>
            <p:cNvSpPr/>
            <p:nvPr/>
          </p:nvSpPr>
          <p:spPr>
            <a:xfrm>
              <a:off x="6687551" y="4385650"/>
              <a:ext cx="61182" cy="90204"/>
            </a:xfrm>
            <a:custGeom>
              <a:rect b="b" l="l" r="r" t="t"/>
              <a:pathLst>
                <a:path extrusionOk="0" h="180407" w="122363">
                  <a:moveTo>
                    <a:pt x="93536" y="153830"/>
                  </a:moveTo>
                  <a:cubicBezTo>
                    <a:pt x="96710" y="160535"/>
                    <a:pt x="89695" y="167845"/>
                    <a:pt x="84660" y="171626"/>
                  </a:cubicBezTo>
                  <a:cubicBezTo>
                    <a:pt x="73510" y="180007"/>
                    <a:pt x="55758" y="183516"/>
                    <a:pt x="42414" y="177103"/>
                  </a:cubicBezTo>
                  <a:lnTo>
                    <a:pt x="42277" y="175290"/>
                  </a:lnTo>
                  <a:cubicBezTo>
                    <a:pt x="41043" y="175388"/>
                    <a:pt x="39142" y="175232"/>
                    <a:pt x="39024" y="175232"/>
                  </a:cubicBezTo>
                  <a:cubicBezTo>
                    <a:pt x="34890" y="174667"/>
                    <a:pt x="30854" y="172678"/>
                    <a:pt x="27327" y="170671"/>
                  </a:cubicBezTo>
                  <a:cubicBezTo>
                    <a:pt x="15825" y="164083"/>
                    <a:pt x="6126" y="153168"/>
                    <a:pt x="1619" y="141239"/>
                  </a:cubicBezTo>
                  <a:cubicBezTo>
                    <a:pt x="992" y="139543"/>
                    <a:pt x="463" y="137828"/>
                    <a:pt x="189" y="136074"/>
                  </a:cubicBezTo>
                  <a:cubicBezTo>
                    <a:pt x="-1693" y="124438"/>
                    <a:pt x="10985" y="128921"/>
                    <a:pt x="16687" y="133521"/>
                  </a:cubicBezTo>
                  <a:cubicBezTo>
                    <a:pt x="28443" y="143013"/>
                    <a:pt x="35047" y="157319"/>
                    <a:pt x="41003" y="170398"/>
                  </a:cubicBezTo>
                  <a:lnTo>
                    <a:pt x="42062" y="172484"/>
                  </a:lnTo>
                  <a:lnTo>
                    <a:pt x="41964" y="171295"/>
                  </a:lnTo>
                  <a:cubicBezTo>
                    <a:pt x="41513" y="171217"/>
                    <a:pt x="52936" y="160477"/>
                    <a:pt x="53955" y="159775"/>
                  </a:cubicBezTo>
                  <a:cubicBezTo>
                    <a:pt x="61205" y="154708"/>
                    <a:pt x="86913" y="139855"/>
                    <a:pt x="93536" y="153830"/>
                  </a:cubicBezTo>
                  <a:close/>
                  <a:moveTo>
                    <a:pt x="46784" y="132780"/>
                  </a:moveTo>
                  <a:cubicBezTo>
                    <a:pt x="45902" y="124984"/>
                    <a:pt x="45275" y="115686"/>
                    <a:pt x="42571" y="108260"/>
                  </a:cubicBezTo>
                  <a:cubicBezTo>
                    <a:pt x="40670" y="103075"/>
                    <a:pt x="38476" y="97949"/>
                    <a:pt x="35693" y="93116"/>
                  </a:cubicBezTo>
                  <a:cubicBezTo>
                    <a:pt x="32362" y="87346"/>
                    <a:pt x="17373" y="69180"/>
                    <a:pt x="15159" y="85494"/>
                  </a:cubicBezTo>
                  <a:cubicBezTo>
                    <a:pt x="14923" y="87268"/>
                    <a:pt x="14904" y="89081"/>
                    <a:pt x="15041" y="90855"/>
                  </a:cubicBezTo>
                  <a:cubicBezTo>
                    <a:pt x="15962" y="102725"/>
                    <a:pt x="22369" y="114536"/>
                    <a:pt x="30227" y="123717"/>
                  </a:cubicBezTo>
                  <a:cubicBezTo>
                    <a:pt x="32343" y="126173"/>
                    <a:pt x="42199" y="137282"/>
                    <a:pt x="46784" y="132780"/>
                  </a:cubicBezTo>
                  <a:close/>
                  <a:moveTo>
                    <a:pt x="55464" y="96468"/>
                  </a:moveTo>
                  <a:cubicBezTo>
                    <a:pt x="56013" y="96877"/>
                    <a:pt x="57815" y="73839"/>
                    <a:pt x="52525" y="56881"/>
                  </a:cubicBezTo>
                  <a:cubicBezTo>
                    <a:pt x="48665" y="44524"/>
                    <a:pt x="37986" y="36630"/>
                    <a:pt x="35360" y="37293"/>
                  </a:cubicBezTo>
                  <a:cubicBezTo>
                    <a:pt x="32519" y="38014"/>
                    <a:pt x="29012" y="49806"/>
                    <a:pt x="32068" y="62203"/>
                  </a:cubicBezTo>
                  <a:cubicBezTo>
                    <a:pt x="35635" y="76645"/>
                    <a:pt x="52094" y="94012"/>
                    <a:pt x="55464" y="96468"/>
                  </a:cubicBezTo>
                  <a:close/>
                  <a:moveTo>
                    <a:pt x="52623" y="133852"/>
                  </a:moveTo>
                  <a:cubicBezTo>
                    <a:pt x="50781" y="135138"/>
                    <a:pt x="65555" y="137380"/>
                    <a:pt x="70238" y="137127"/>
                  </a:cubicBezTo>
                  <a:cubicBezTo>
                    <a:pt x="81975" y="136503"/>
                    <a:pt x="94163" y="134027"/>
                    <a:pt x="103627" y="127167"/>
                  </a:cubicBezTo>
                  <a:cubicBezTo>
                    <a:pt x="106958" y="124750"/>
                    <a:pt x="112131" y="120481"/>
                    <a:pt x="110563" y="116037"/>
                  </a:cubicBezTo>
                  <a:cubicBezTo>
                    <a:pt x="104117" y="97949"/>
                    <a:pt x="57580" y="133150"/>
                    <a:pt x="52623" y="133852"/>
                  </a:cubicBezTo>
                  <a:close/>
                  <a:moveTo>
                    <a:pt x="100629" y="67485"/>
                  </a:moveTo>
                  <a:cubicBezTo>
                    <a:pt x="84718" y="72143"/>
                    <a:pt x="73569" y="84539"/>
                    <a:pt x="66966" y="98378"/>
                  </a:cubicBezTo>
                  <a:lnTo>
                    <a:pt x="64164" y="110891"/>
                  </a:lnTo>
                  <a:cubicBezTo>
                    <a:pt x="64477" y="110209"/>
                    <a:pt x="67769" y="109995"/>
                    <a:pt x="68357" y="109878"/>
                  </a:cubicBezTo>
                  <a:cubicBezTo>
                    <a:pt x="73118" y="108903"/>
                    <a:pt x="77841" y="107753"/>
                    <a:pt x="82504" y="106486"/>
                  </a:cubicBezTo>
                  <a:cubicBezTo>
                    <a:pt x="95652" y="102881"/>
                    <a:pt x="115305" y="96838"/>
                    <a:pt x="121125" y="83818"/>
                  </a:cubicBezTo>
                  <a:cubicBezTo>
                    <a:pt x="121849" y="82200"/>
                    <a:pt x="122261" y="80427"/>
                    <a:pt x="122339" y="78653"/>
                  </a:cubicBezTo>
                  <a:cubicBezTo>
                    <a:pt x="122986" y="66919"/>
                    <a:pt x="110269" y="64658"/>
                    <a:pt x="100629" y="67485"/>
                  </a:cubicBezTo>
                  <a:close/>
                  <a:moveTo>
                    <a:pt x="94731" y="44660"/>
                  </a:moveTo>
                  <a:cubicBezTo>
                    <a:pt x="97023" y="42477"/>
                    <a:pt x="99257" y="40255"/>
                    <a:pt x="101373" y="37936"/>
                  </a:cubicBezTo>
                  <a:cubicBezTo>
                    <a:pt x="103000" y="36143"/>
                    <a:pt x="104587" y="34330"/>
                    <a:pt x="106096" y="32440"/>
                  </a:cubicBezTo>
                  <a:cubicBezTo>
                    <a:pt x="112111" y="24974"/>
                    <a:pt x="123495" y="9908"/>
                    <a:pt x="111347" y="2287"/>
                  </a:cubicBezTo>
                  <a:cubicBezTo>
                    <a:pt x="102471" y="-3249"/>
                    <a:pt x="93947" y="2150"/>
                    <a:pt x="88441" y="9070"/>
                  </a:cubicBezTo>
                  <a:cubicBezTo>
                    <a:pt x="77860" y="22304"/>
                    <a:pt x="73785" y="39281"/>
                    <a:pt x="75235" y="55517"/>
                  </a:cubicBezTo>
                  <a:cubicBezTo>
                    <a:pt x="74529" y="55069"/>
                    <a:pt x="91243" y="47955"/>
                    <a:pt x="94731" y="4466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9" name="Google Shape;2719;p35"/>
            <p:cNvSpPr/>
            <p:nvPr/>
          </p:nvSpPr>
          <p:spPr>
            <a:xfrm>
              <a:off x="6692552" y="4392950"/>
              <a:ext cx="49637" cy="116697"/>
            </a:xfrm>
            <a:custGeom>
              <a:rect b="b" l="l" r="r" t="t"/>
              <a:pathLst>
                <a:path extrusionOk="0" h="233395" w="99273">
                  <a:moveTo>
                    <a:pt x="29571" y="230411"/>
                  </a:moveTo>
                  <a:cubicBezTo>
                    <a:pt x="29512" y="230587"/>
                    <a:pt x="29453" y="230762"/>
                    <a:pt x="29434" y="230918"/>
                  </a:cubicBezTo>
                  <a:cubicBezTo>
                    <a:pt x="29061" y="230898"/>
                    <a:pt x="29375" y="230470"/>
                    <a:pt x="29630" y="230177"/>
                  </a:cubicBezTo>
                  <a:lnTo>
                    <a:pt x="29649" y="230255"/>
                  </a:lnTo>
                  <a:cubicBezTo>
                    <a:pt x="29630" y="230294"/>
                    <a:pt x="29590" y="230353"/>
                    <a:pt x="29571" y="230411"/>
                  </a:cubicBezTo>
                  <a:close/>
                  <a:moveTo>
                    <a:pt x="42346" y="113776"/>
                  </a:moveTo>
                  <a:cubicBezTo>
                    <a:pt x="42914" y="113464"/>
                    <a:pt x="43346" y="112918"/>
                    <a:pt x="43561" y="112119"/>
                  </a:cubicBezTo>
                  <a:cubicBezTo>
                    <a:pt x="43659" y="111807"/>
                    <a:pt x="43698" y="111028"/>
                    <a:pt x="43718" y="110677"/>
                  </a:cubicBezTo>
                  <a:cubicBezTo>
                    <a:pt x="43972" y="110209"/>
                    <a:pt x="44266" y="109761"/>
                    <a:pt x="44580" y="109332"/>
                  </a:cubicBezTo>
                  <a:cubicBezTo>
                    <a:pt x="45109" y="108533"/>
                    <a:pt x="45697" y="107773"/>
                    <a:pt x="46265" y="107013"/>
                  </a:cubicBezTo>
                  <a:cubicBezTo>
                    <a:pt x="47558" y="105336"/>
                    <a:pt x="48969" y="103758"/>
                    <a:pt x="50458" y="102218"/>
                  </a:cubicBezTo>
                  <a:cubicBezTo>
                    <a:pt x="52712" y="99898"/>
                    <a:pt x="55122" y="97696"/>
                    <a:pt x="57571" y="95571"/>
                  </a:cubicBezTo>
                  <a:cubicBezTo>
                    <a:pt x="61196" y="92355"/>
                    <a:pt x="65095" y="89412"/>
                    <a:pt x="69053" y="86527"/>
                  </a:cubicBezTo>
                  <a:cubicBezTo>
                    <a:pt x="71698" y="84617"/>
                    <a:pt x="74383" y="82727"/>
                    <a:pt x="77087" y="80895"/>
                  </a:cubicBezTo>
                  <a:cubicBezTo>
                    <a:pt x="83925" y="76275"/>
                    <a:pt x="90979" y="71909"/>
                    <a:pt x="98072" y="67777"/>
                  </a:cubicBezTo>
                  <a:cubicBezTo>
                    <a:pt x="99189" y="67153"/>
                    <a:pt x="99601" y="65750"/>
                    <a:pt x="98993" y="64639"/>
                  </a:cubicBezTo>
                  <a:cubicBezTo>
                    <a:pt x="98366" y="63528"/>
                    <a:pt x="96975" y="63119"/>
                    <a:pt x="95839" y="63742"/>
                  </a:cubicBezTo>
                  <a:cubicBezTo>
                    <a:pt x="90489" y="66452"/>
                    <a:pt x="85121" y="69219"/>
                    <a:pt x="79869" y="72221"/>
                  </a:cubicBezTo>
                  <a:cubicBezTo>
                    <a:pt x="76342" y="74248"/>
                    <a:pt x="72874" y="76353"/>
                    <a:pt x="69523" y="78595"/>
                  </a:cubicBezTo>
                  <a:cubicBezTo>
                    <a:pt x="66702" y="80485"/>
                    <a:pt x="63959" y="82493"/>
                    <a:pt x="61313" y="84578"/>
                  </a:cubicBezTo>
                  <a:cubicBezTo>
                    <a:pt x="58649" y="86722"/>
                    <a:pt x="56082" y="88964"/>
                    <a:pt x="53632" y="91303"/>
                  </a:cubicBezTo>
                  <a:cubicBezTo>
                    <a:pt x="51595" y="93271"/>
                    <a:pt x="49557" y="95279"/>
                    <a:pt x="47656" y="97384"/>
                  </a:cubicBezTo>
                  <a:cubicBezTo>
                    <a:pt x="46951" y="98164"/>
                    <a:pt x="46363" y="99060"/>
                    <a:pt x="45677" y="99879"/>
                  </a:cubicBezTo>
                  <a:cubicBezTo>
                    <a:pt x="48068" y="91537"/>
                    <a:pt x="50733" y="83233"/>
                    <a:pt x="53672" y="75067"/>
                  </a:cubicBezTo>
                  <a:cubicBezTo>
                    <a:pt x="59550" y="58772"/>
                    <a:pt x="66506" y="42965"/>
                    <a:pt x="74618" y="28385"/>
                  </a:cubicBezTo>
                  <a:cubicBezTo>
                    <a:pt x="76048" y="25812"/>
                    <a:pt x="77636" y="23337"/>
                    <a:pt x="79281" y="20901"/>
                  </a:cubicBezTo>
                  <a:cubicBezTo>
                    <a:pt x="83259" y="15073"/>
                    <a:pt x="87648" y="9498"/>
                    <a:pt x="91449" y="3554"/>
                  </a:cubicBezTo>
                  <a:cubicBezTo>
                    <a:pt x="92155" y="2482"/>
                    <a:pt x="91841" y="1059"/>
                    <a:pt x="90783" y="377"/>
                  </a:cubicBezTo>
                  <a:cubicBezTo>
                    <a:pt x="89706" y="-325"/>
                    <a:pt x="88275" y="-13"/>
                    <a:pt x="87589" y="1039"/>
                  </a:cubicBezTo>
                  <a:cubicBezTo>
                    <a:pt x="83671" y="6887"/>
                    <a:pt x="79183" y="12325"/>
                    <a:pt x="75127" y="18036"/>
                  </a:cubicBezTo>
                  <a:cubicBezTo>
                    <a:pt x="73344" y="20569"/>
                    <a:pt x="71620" y="23142"/>
                    <a:pt x="70072" y="25832"/>
                  </a:cubicBezTo>
                  <a:cubicBezTo>
                    <a:pt x="61568" y="40528"/>
                    <a:pt x="54122" y="56472"/>
                    <a:pt x="47989" y="73001"/>
                  </a:cubicBezTo>
                  <a:cubicBezTo>
                    <a:pt x="47578" y="74092"/>
                    <a:pt x="47284" y="75242"/>
                    <a:pt x="46892" y="76353"/>
                  </a:cubicBezTo>
                  <a:cubicBezTo>
                    <a:pt x="46716" y="75515"/>
                    <a:pt x="46716" y="74657"/>
                    <a:pt x="46520" y="73819"/>
                  </a:cubicBezTo>
                  <a:cubicBezTo>
                    <a:pt x="45814" y="70603"/>
                    <a:pt x="44972" y="67407"/>
                    <a:pt x="44012" y="64269"/>
                  </a:cubicBezTo>
                  <a:cubicBezTo>
                    <a:pt x="43091" y="61150"/>
                    <a:pt x="41994" y="58090"/>
                    <a:pt x="41092" y="55010"/>
                  </a:cubicBezTo>
                  <a:cubicBezTo>
                    <a:pt x="40641" y="53626"/>
                    <a:pt x="40171" y="52243"/>
                    <a:pt x="39623" y="50878"/>
                  </a:cubicBezTo>
                  <a:cubicBezTo>
                    <a:pt x="38839" y="48871"/>
                    <a:pt x="37937" y="46921"/>
                    <a:pt x="37036" y="44953"/>
                  </a:cubicBezTo>
                  <a:lnTo>
                    <a:pt x="35233" y="41522"/>
                  </a:lnTo>
                  <a:cubicBezTo>
                    <a:pt x="35135" y="41347"/>
                    <a:pt x="34802" y="41055"/>
                    <a:pt x="34528" y="40782"/>
                  </a:cubicBezTo>
                  <a:cubicBezTo>
                    <a:pt x="34528" y="40684"/>
                    <a:pt x="34508" y="40606"/>
                    <a:pt x="34489" y="40528"/>
                  </a:cubicBezTo>
                  <a:lnTo>
                    <a:pt x="34469" y="40723"/>
                  </a:lnTo>
                  <a:cubicBezTo>
                    <a:pt x="34215" y="40450"/>
                    <a:pt x="34038" y="40197"/>
                    <a:pt x="34215" y="40080"/>
                  </a:cubicBezTo>
                  <a:cubicBezTo>
                    <a:pt x="34273" y="40041"/>
                    <a:pt x="34293" y="40041"/>
                    <a:pt x="34332" y="40022"/>
                  </a:cubicBezTo>
                  <a:cubicBezTo>
                    <a:pt x="34156" y="39651"/>
                    <a:pt x="33881" y="39300"/>
                    <a:pt x="33490" y="39066"/>
                  </a:cubicBezTo>
                  <a:cubicBezTo>
                    <a:pt x="32157" y="38150"/>
                    <a:pt x="31197" y="38891"/>
                    <a:pt x="30844" y="39125"/>
                  </a:cubicBezTo>
                  <a:cubicBezTo>
                    <a:pt x="30315" y="39495"/>
                    <a:pt x="29767" y="40216"/>
                    <a:pt x="30021" y="41503"/>
                  </a:cubicBezTo>
                  <a:cubicBezTo>
                    <a:pt x="30080" y="41834"/>
                    <a:pt x="30864" y="43121"/>
                    <a:pt x="31119" y="43666"/>
                  </a:cubicBezTo>
                  <a:lnTo>
                    <a:pt x="32412" y="46843"/>
                  </a:lnTo>
                  <a:cubicBezTo>
                    <a:pt x="32980" y="48461"/>
                    <a:pt x="33548" y="50079"/>
                    <a:pt x="34077" y="51716"/>
                  </a:cubicBezTo>
                  <a:cubicBezTo>
                    <a:pt x="34587" y="53315"/>
                    <a:pt x="35057" y="54932"/>
                    <a:pt x="35429" y="56570"/>
                  </a:cubicBezTo>
                  <a:cubicBezTo>
                    <a:pt x="36389" y="60214"/>
                    <a:pt x="37369" y="63918"/>
                    <a:pt x="38506" y="67602"/>
                  </a:cubicBezTo>
                  <a:cubicBezTo>
                    <a:pt x="39603" y="71188"/>
                    <a:pt x="40798" y="74735"/>
                    <a:pt x="41778" y="78322"/>
                  </a:cubicBezTo>
                  <a:cubicBezTo>
                    <a:pt x="42503" y="80992"/>
                    <a:pt x="43130" y="83643"/>
                    <a:pt x="43620" y="86333"/>
                  </a:cubicBezTo>
                  <a:cubicBezTo>
                    <a:pt x="40837" y="94889"/>
                    <a:pt x="38388" y="103485"/>
                    <a:pt x="36252" y="112158"/>
                  </a:cubicBezTo>
                  <a:cubicBezTo>
                    <a:pt x="36154" y="111885"/>
                    <a:pt x="36096" y="111593"/>
                    <a:pt x="35998" y="111301"/>
                  </a:cubicBezTo>
                  <a:cubicBezTo>
                    <a:pt x="35214" y="109001"/>
                    <a:pt x="34332" y="106720"/>
                    <a:pt x="33352" y="104498"/>
                  </a:cubicBezTo>
                  <a:cubicBezTo>
                    <a:pt x="32529" y="102627"/>
                    <a:pt x="31628" y="100814"/>
                    <a:pt x="30629" y="99002"/>
                  </a:cubicBezTo>
                  <a:cubicBezTo>
                    <a:pt x="29630" y="97228"/>
                    <a:pt x="28532" y="95513"/>
                    <a:pt x="27376" y="93778"/>
                  </a:cubicBezTo>
                  <a:lnTo>
                    <a:pt x="21792" y="85884"/>
                  </a:lnTo>
                  <a:lnTo>
                    <a:pt x="19754" y="83272"/>
                  </a:lnTo>
                  <a:cubicBezTo>
                    <a:pt x="19636" y="83116"/>
                    <a:pt x="19303" y="82863"/>
                    <a:pt x="19029" y="82629"/>
                  </a:cubicBezTo>
                  <a:cubicBezTo>
                    <a:pt x="19009" y="82512"/>
                    <a:pt x="18970" y="82376"/>
                    <a:pt x="18931" y="82259"/>
                  </a:cubicBezTo>
                  <a:lnTo>
                    <a:pt x="18931" y="82532"/>
                  </a:lnTo>
                  <a:cubicBezTo>
                    <a:pt x="18716" y="82317"/>
                    <a:pt x="18598" y="82122"/>
                    <a:pt x="18755" y="82025"/>
                  </a:cubicBezTo>
                  <a:cubicBezTo>
                    <a:pt x="18774" y="82005"/>
                    <a:pt x="18774" y="82005"/>
                    <a:pt x="18794" y="81986"/>
                  </a:cubicBezTo>
                  <a:cubicBezTo>
                    <a:pt x="18676" y="81752"/>
                    <a:pt x="18500" y="81538"/>
                    <a:pt x="18284" y="81362"/>
                  </a:cubicBezTo>
                  <a:cubicBezTo>
                    <a:pt x="17716" y="80836"/>
                    <a:pt x="17226" y="80836"/>
                    <a:pt x="17030" y="80797"/>
                  </a:cubicBezTo>
                  <a:cubicBezTo>
                    <a:pt x="16482" y="80700"/>
                    <a:pt x="16031" y="80875"/>
                    <a:pt x="15678" y="81050"/>
                  </a:cubicBezTo>
                  <a:cubicBezTo>
                    <a:pt x="15130" y="81304"/>
                    <a:pt x="14777" y="81811"/>
                    <a:pt x="14581" y="82532"/>
                  </a:cubicBezTo>
                  <a:cubicBezTo>
                    <a:pt x="14503" y="82785"/>
                    <a:pt x="14463" y="83311"/>
                    <a:pt x="14757" y="84033"/>
                  </a:cubicBezTo>
                  <a:cubicBezTo>
                    <a:pt x="14895" y="84344"/>
                    <a:pt x="15620" y="85416"/>
                    <a:pt x="15894" y="85865"/>
                  </a:cubicBezTo>
                  <a:lnTo>
                    <a:pt x="17657" y="88671"/>
                  </a:lnTo>
                  <a:lnTo>
                    <a:pt x="22419" y="96858"/>
                  </a:lnTo>
                  <a:cubicBezTo>
                    <a:pt x="23908" y="99372"/>
                    <a:pt x="25182" y="101945"/>
                    <a:pt x="26436" y="104498"/>
                  </a:cubicBezTo>
                  <a:cubicBezTo>
                    <a:pt x="27298" y="106233"/>
                    <a:pt x="28160" y="107948"/>
                    <a:pt x="28983" y="109683"/>
                  </a:cubicBezTo>
                  <a:cubicBezTo>
                    <a:pt x="30766" y="113484"/>
                    <a:pt x="32412" y="117343"/>
                    <a:pt x="33979" y="121261"/>
                  </a:cubicBezTo>
                  <a:cubicBezTo>
                    <a:pt x="33862" y="121826"/>
                    <a:pt x="33666" y="122411"/>
                    <a:pt x="33548" y="122976"/>
                  </a:cubicBezTo>
                  <a:cubicBezTo>
                    <a:pt x="32569" y="127615"/>
                    <a:pt x="31687" y="132234"/>
                    <a:pt x="30903" y="136854"/>
                  </a:cubicBezTo>
                  <a:cubicBezTo>
                    <a:pt x="30119" y="141532"/>
                    <a:pt x="29434" y="146190"/>
                    <a:pt x="28846" y="150809"/>
                  </a:cubicBezTo>
                  <a:cubicBezTo>
                    <a:pt x="28650" y="152330"/>
                    <a:pt x="28630" y="153869"/>
                    <a:pt x="28454" y="155390"/>
                  </a:cubicBezTo>
                  <a:cubicBezTo>
                    <a:pt x="27690" y="154688"/>
                    <a:pt x="26925" y="153967"/>
                    <a:pt x="26201" y="153226"/>
                  </a:cubicBezTo>
                  <a:cubicBezTo>
                    <a:pt x="24731" y="151686"/>
                    <a:pt x="23340" y="150069"/>
                    <a:pt x="21988" y="148451"/>
                  </a:cubicBezTo>
                  <a:cubicBezTo>
                    <a:pt x="19930" y="146073"/>
                    <a:pt x="18108" y="143559"/>
                    <a:pt x="16305" y="141044"/>
                  </a:cubicBezTo>
                  <a:cubicBezTo>
                    <a:pt x="15091" y="139329"/>
                    <a:pt x="13895" y="137633"/>
                    <a:pt x="12720" y="135899"/>
                  </a:cubicBezTo>
                  <a:cubicBezTo>
                    <a:pt x="9761" y="131494"/>
                    <a:pt x="6978" y="126991"/>
                    <a:pt x="4372" y="122391"/>
                  </a:cubicBezTo>
                  <a:cubicBezTo>
                    <a:pt x="3804" y="121241"/>
                    <a:pt x="2413" y="120793"/>
                    <a:pt x="1277" y="121378"/>
                  </a:cubicBezTo>
                  <a:cubicBezTo>
                    <a:pt x="120" y="121943"/>
                    <a:pt x="-330" y="123327"/>
                    <a:pt x="258" y="124457"/>
                  </a:cubicBezTo>
                  <a:cubicBezTo>
                    <a:pt x="1864" y="128024"/>
                    <a:pt x="3510" y="131591"/>
                    <a:pt x="5352" y="135060"/>
                  </a:cubicBezTo>
                  <a:cubicBezTo>
                    <a:pt x="6587" y="137380"/>
                    <a:pt x="7899" y="139680"/>
                    <a:pt x="9349" y="141902"/>
                  </a:cubicBezTo>
                  <a:cubicBezTo>
                    <a:pt x="10545" y="143773"/>
                    <a:pt x="11838" y="145566"/>
                    <a:pt x="13209" y="147320"/>
                  </a:cubicBezTo>
                  <a:cubicBezTo>
                    <a:pt x="14601" y="149055"/>
                    <a:pt x="16090" y="150712"/>
                    <a:pt x="17638" y="152349"/>
                  </a:cubicBezTo>
                  <a:cubicBezTo>
                    <a:pt x="18931" y="153674"/>
                    <a:pt x="20263" y="155019"/>
                    <a:pt x="21635" y="156286"/>
                  </a:cubicBezTo>
                  <a:cubicBezTo>
                    <a:pt x="23065" y="157592"/>
                    <a:pt x="24535" y="158840"/>
                    <a:pt x="26103" y="159970"/>
                  </a:cubicBezTo>
                  <a:lnTo>
                    <a:pt x="27964" y="161179"/>
                  </a:lnTo>
                  <a:cubicBezTo>
                    <a:pt x="27474" y="166461"/>
                    <a:pt x="26847" y="171743"/>
                    <a:pt x="26632" y="177044"/>
                  </a:cubicBezTo>
                  <a:cubicBezTo>
                    <a:pt x="26298" y="185796"/>
                    <a:pt x="26338" y="194567"/>
                    <a:pt x="26769" y="203357"/>
                  </a:cubicBezTo>
                  <a:cubicBezTo>
                    <a:pt x="26925" y="206593"/>
                    <a:pt x="27161" y="209848"/>
                    <a:pt x="27455" y="213084"/>
                  </a:cubicBezTo>
                  <a:cubicBezTo>
                    <a:pt x="27729" y="216319"/>
                    <a:pt x="28082" y="219535"/>
                    <a:pt x="28473" y="222771"/>
                  </a:cubicBezTo>
                  <a:lnTo>
                    <a:pt x="29296" y="228852"/>
                  </a:lnTo>
                  <a:cubicBezTo>
                    <a:pt x="29296" y="228891"/>
                    <a:pt x="29551" y="229593"/>
                    <a:pt x="29630" y="230177"/>
                  </a:cubicBezTo>
                  <a:lnTo>
                    <a:pt x="29825" y="229963"/>
                  </a:lnTo>
                  <a:cubicBezTo>
                    <a:pt x="29767" y="230060"/>
                    <a:pt x="29708" y="230138"/>
                    <a:pt x="29649" y="230255"/>
                  </a:cubicBezTo>
                  <a:cubicBezTo>
                    <a:pt x="29708" y="230626"/>
                    <a:pt x="29688" y="230937"/>
                    <a:pt x="29473" y="230918"/>
                  </a:cubicBezTo>
                  <a:lnTo>
                    <a:pt x="29434" y="230918"/>
                  </a:lnTo>
                  <a:cubicBezTo>
                    <a:pt x="29277" y="231912"/>
                    <a:pt x="29825" y="232887"/>
                    <a:pt x="30786" y="233296"/>
                  </a:cubicBezTo>
                  <a:cubicBezTo>
                    <a:pt x="31354" y="233530"/>
                    <a:pt x="33783" y="233549"/>
                    <a:pt x="33901" y="231074"/>
                  </a:cubicBezTo>
                  <a:cubicBezTo>
                    <a:pt x="33940" y="230353"/>
                    <a:pt x="33744" y="228423"/>
                    <a:pt x="33744" y="228306"/>
                  </a:cubicBezTo>
                  <a:lnTo>
                    <a:pt x="33058" y="222244"/>
                  </a:lnTo>
                  <a:cubicBezTo>
                    <a:pt x="32725" y="219067"/>
                    <a:pt x="32451" y="215890"/>
                    <a:pt x="32236" y="212713"/>
                  </a:cubicBezTo>
                  <a:cubicBezTo>
                    <a:pt x="32020" y="209536"/>
                    <a:pt x="31863" y="206340"/>
                    <a:pt x="31765" y="203163"/>
                  </a:cubicBezTo>
                  <a:cubicBezTo>
                    <a:pt x="31491" y="194528"/>
                    <a:pt x="31608" y="185893"/>
                    <a:pt x="32098" y="177298"/>
                  </a:cubicBezTo>
                  <a:cubicBezTo>
                    <a:pt x="32392" y="172250"/>
                    <a:pt x="33058" y="167221"/>
                    <a:pt x="33588" y="162192"/>
                  </a:cubicBezTo>
                  <a:cubicBezTo>
                    <a:pt x="33764" y="162192"/>
                    <a:pt x="33979" y="162173"/>
                    <a:pt x="34117" y="162192"/>
                  </a:cubicBezTo>
                  <a:lnTo>
                    <a:pt x="37428" y="162192"/>
                  </a:lnTo>
                  <a:cubicBezTo>
                    <a:pt x="39094" y="162134"/>
                    <a:pt x="40739" y="162036"/>
                    <a:pt x="42405" y="161880"/>
                  </a:cubicBezTo>
                  <a:cubicBezTo>
                    <a:pt x="44031" y="161724"/>
                    <a:pt x="45677" y="161529"/>
                    <a:pt x="47304" y="161296"/>
                  </a:cubicBezTo>
                  <a:cubicBezTo>
                    <a:pt x="50223" y="160828"/>
                    <a:pt x="53084" y="160262"/>
                    <a:pt x="55866" y="159424"/>
                  </a:cubicBezTo>
                  <a:cubicBezTo>
                    <a:pt x="57728" y="158840"/>
                    <a:pt x="59570" y="158138"/>
                    <a:pt x="61333" y="157358"/>
                  </a:cubicBezTo>
                  <a:cubicBezTo>
                    <a:pt x="65781" y="155370"/>
                    <a:pt x="69915" y="152817"/>
                    <a:pt x="73795" y="149815"/>
                  </a:cubicBezTo>
                  <a:cubicBezTo>
                    <a:pt x="74853" y="149075"/>
                    <a:pt x="75088" y="147652"/>
                    <a:pt x="74363" y="146599"/>
                  </a:cubicBezTo>
                  <a:cubicBezTo>
                    <a:pt x="73638" y="145566"/>
                    <a:pt x="72188" y="145313"/>
                    <a:pt x="71150" y="146053"/>
                  </a:cubicBezTo>
                  <a:cubicBezTo>
                    <a:pt x="67329" y="148431"/>
                    <a:pt x="63273" y="150264"/>
                    <a:pt x="59060" y="151784"/>
                  </a:cubicBezTo>
                  <a:cubicBezTo>
                    <a:pt x="57395" y="152388"/>
                    <a:pt x="55709" y="152934"/>
                    <a:pt x="54005" y="153460"/>
                  </a:cubicBezTo>
                  <a:cubicBezTo>
                    <a:pt x="51477" y="154259"/>
                    <a:pt x="48910" y="155000"/>
                    <a:pt x="46245" y="155546"/>
                  </a:cubicBezTo>
                  <a:cubicBezTo>
                    <a:pt x="44423" y="155974"/>
                    <a:pt x="42581" y="156345"/>
                    <a:pt x="40720" y="156676"/>
                  </a:cubicBezTo>
                  <a:cubicBezTo>
                    <a:pt x="39485" y="156891"/>
                    <a:pt x="38271" y="157105"/>
                    <a:pt x="37036" y="157261"/>
                  </a:cubicBezTo>
                  <a:lnTo>
                    <a:pt x="34215" y="157612"/>
                  </a:lnTo>
                  <a:cubicBezTo>
                    <a:pt x="34175" y="157612"/>
                    <a:pt x="34097" y="157651"/>
                    <a:pt x="34038" y="157651"/>
                  </a:cubicBezTo>
                  <a:cubicBezTo>
                    <a:pt x="34293" y="155624"/>
                    <a:pt x="34352" y="153597"/>
                    <a:pt x="34646" y="151589"/>
                  </a:cubicBezTo>
                  <a:cubicBezTo>
                    <a:pt x="35273" y="147048"/>
                    <a:pt x="36037" y="142467"/>
                    <a:pt x="36860" y="137867"/>
                  </a:cubicBezTo>
                  <a:cubicBezTo>
                    <a:pt x="37683" y="133365"/>
                    <a:pt x="38584" y="128804"/>
                    <a:pt x="39583" y="124262"/>
                  </a:cubicBezTo>
                  <a:cubicBezTo>
                    <a:pt x="39662" y="123892"/>
                    <a:pt x="39779" y="123522"/>
                    <a:pt x="39858" y="123151"/>
                  </a:cubicBezTo>
                  <a:cubicBezTo>
                    <a:pt x="40622" y="123054"/>
                    <a:pt x="41425" y="122956"/>
                    <a:pt x="41523" y="122956"/>
                  </a:cubicBezTo>
                  <a:cubicBezTo>
                    <a:pt x="43169" y="122781"/>
                    <a:pt x="44815" y="122586"/>
                    <a:pt x="46441" y="122372"/>
                  </a:cubicBezTo>
                  <a:cubicBezTo>
                    <a:pt x="48107" y="122157"/>
                    <a:pt x="49753" y="121904"/>
                    <a:pt x="51399" y="121612"/>
                  </a:cubicBezTo>
                  <a:cubicBezTo>
                    <a:pt x="56317" y="120637"/>
                    <a:pt x="61235" y="119565"/>
                    <a:pt x="66016" y="118064"/>
                  </a:cubicBezTo>
                  <a:cubicBezTo>
                    <a:pt x="70797" y="116563"/>
                    <a:pt x="75441" y="114634"/>
                    <a:pt x="80026" y="112685"/>
                  </a:cubicBezTo>
                  <a:lnTo>
                    <a:pt x="88628" y="108260"/>
                  </a:lnTo>
                  <a:cubicBezTo>
                    <a:pt x="89823" y="107792"/>
                    <a:pt x="90391" y="106447"/>
                    <a:pt x="89921" y="105278"/>
                  </a:cubicBezTo>
                  <a:cubicBezTo>
                    <a:pt x="89431" y="104089"/>
                    <a:pt x="88079" y="103524"/>
                    <a:pt x="86904" y="103992"/>
                  </a:cubicBezTo>
                  <a:lnTo>
                    <a:pt x="77988" y="107597"/>
                  </a:lnTo>
                  <a:cubicBezTo>
                    <a:pt x="74696" y="108786"/>
                    <a:pt x="71365" y="109839"/>
                    <a:pt x="68015" y="110891"/>
                  </a:cubicBezTo>
                  <a:cubicBezTo>
                    <a:pt x="65801" y="111593"/>
                    <a:pt x="63586" y="112295"/>
                    <a:pt x="61353" y="112977"/>
                  </a:cubicBezTo>
                  <a:cubicBezTo>
                    <a:pt x="57649" y="114127"/>
                    <a:pt x="53946" y="115257"/>
                    <a:pt x="50184" y="116212"/>
                  </a:cubicBezTo>
                  <a:lnTo>
                    <a:pt x="41073" y="118279"/>
                  </a:lnTo>
                  <a:cubicBezTo>
                    <a:pt x="41425" y="116778"/>
                    <a:pt x="41817" y="115296"/>
                    <a:pt x="42189" y="113815"/>
                  </a:cubicBezTo>
                  <a:cubicBezTo>
                    <a:pt x="42229" y="113776"/>
                    <a:pt x="42307" y="113796"/>
                    <a:pt x="42346" y="11377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0" name="Google Shape;2720;p35"/>
            <p:cNvSpPr/>
            <p:nvPr/>
          </p:nvSpPr>
          <p:spPr>
            <a:xfrm>
              <a:off x="6574821" y="4469105"/>
              <a:ext cx="100534" cy="55860"/>
            </a:xfrm>
            <a:custGeom>
              <a:rect b="b" l="l" r="r" t="t"/>
              <a:pathLst>
                <a:path extrusionOk="0" h="111719" w="201068">
                  <a:moveTo>
                    <a:pt x="200704" y="58046"/>
                  </a:moveTo>
                  <a:cubicBezTo>
                    <a:pt x="203036" y="73970"/>
                    <a:pt x="193866" y="91453"/>
                    <a:pt x="181796" y="100536"/>
                  </a:cubicBezTo>
                  <a:cubicBezTo>
                    <a:pt x="176368" y="104629"/>
                    <a:pt x="166688" y="109697"/>
                    <a:pt x="160849" y="104318"/>
                  </a:cubicBezTo>
                  <a:cubicBezTo>
                    <a:pt x="148662" y="93091"/>
                    <a:pt x="171920" y="70793"/>
                    <a:pt x="179366" y="64770"/>
                  </a:cubicBezTo>
                  <a:cubicBezTo>
                    <a:pt x="180404" y="63932"/>
                    <a:pt x="194963" y="55278"/>
                    <a:pt x="194904" y="55785"/>
                  </a:cubicBezTo>
                  <a:lnTo>
                    <a:pt x="196080" y="56252"/>
                  </a:lnTo>
                  <a:lnTo>
                    <a:pt x="194297" y="54498"/>
                  </a:lnTo>
                  <a:cubicBezTo>
                    <a:pt x="182814" y="44226"/>
                    <a:pt x="170294" y="32921"/>
                    <a:pt x="164298" y="17699"/>
                  </a:cubicBezTo>
                  <a:cubicBezTo>
                    <a:pt x="161398" y="10331"/>
                    <a:pt x="160810" y="-4326"/>
                    <a:pt x="172096" y="1229"/>
                  </a:cubicBezTo>
                  <a:cubicBezTo>
                    <a:pt x="173801" y="2067"/>
                    <a:pt x="175408" y="3139"/>
                    <a:pt x="176917" y="4328"/>
                  </a:cubicBezTo>
                  <a:cubicBezTo>
                    <a:pt x="187674" y="12729"/>
                    <a:pt x="195786" y="26236"/>
                    <a:pt x="198862" y="40289"/>
                  </a:cubicBezTo>
                  <a:cubicBezTo>
                    <a:pt x="199803" y="44597"/>
                    <a:pt x="200567" y="49430"/>
                    <a:pt x="199842" y="53933"/>
                  </a:cubicBezTo>
                  <a:cubicBezTo>
                    <a:pt x="199822" y="54050"/>
                    <a:pt x="199372" y="56077"/>
                    <a:pt x="198901" y="57344"/>
                  </a:cubicBezTo>
                  <a:lnTo>
                    <a:pt x="200704" y="58046"/>
                  </a:lnTo>
                  <a:close/>
                  <a:moveTo>
                    <a:pt x="121269" y="2827"/>
                  </a:moveTo>
                  <a:cubicBezTo>
                    <a:pt x="119505" y="2145"/>
                    <a:pt x="117644" y="1599"/>
                    <a:pt x="115763" y="1307"/>
                  </a:cubicBezTo>
                  <a:cubicBezTo>
                    <a:pt x="98422" y="-1422"/>
                    <a:pt x="112236" y="19862"/>
                    <a:pt x="117076" y="25125"/>
                  </a:cubicBezTo>
                  <a:cubicBezTo>
                    <a:pt x="121151" y="29530"/>
                    <a:pt x="125677" y="33409"/>
                    <a:pt x="130380" y="36976"/>
                  </a:cubicBezTo>
                  <a:cubicBezTo>
                    <a:pt x="137120" y="42102"/>
                    <a:pt x="146389" y="45610"/>
                    <a:pt x="154070" y="48943"/>
                  </a:cubicBezTo>
                  <a:cubicBezTo>
                    <a:pt x="160124" y="45552"/>
                    <a:pt x="151875" y="31810"/>
                    <a:pt x="150033" y="28848"/>
                  </a:cubicBezTo>
                  <a:cubicBezTo>
                    <a:pt x="143136" y="17796"/>
                    <a:pt x="133104" y="7446"/>
                    <a:pt x="121269" y="2827"/>
                  </a:cubicBezTo>
                  <a:close/>
                  <a:moveTo>
                    <a:pt x="74811" y="31538"/>
                  </a:moveTo>
                  <a:cubicBezTo>
                    <a:pt x="90447" y="42297"/>
                    <a:pt x="114528" y="47540"/>
                    <a:pt x="114293" y="46838"/>
                  </a:cubicBezTo>
                  <a:cubicBezTo>
                    <a:pt x="112843" y="42550"/>
                    <a:pt x="100283" y="19979"/>
                    <a:pt x="86665" y="11793"/>
                  </a:cubicBezTo>
                  <a:cubicBezTo>
                    <a:pt x="74987" y="4776"/>
                    <a:pt x="61839" y="4815"/>
                    <a:pt x="60213" y="7563"/>
                  </a:cubicBezTo>
                  <a:cubicBezTo>
                    <a:pt x="58704" y="10117"/>
                    <a:pt x="63407" y="23702"/>
                    <a:pt x="74811" y="31538"/>
                  </a:cubicBezTo>
                  <a:close/>
                  <a:moveTo>
                    <a:pt x="153345" y="55395"/>
                  </a:moveTo>
                  <a:cubicBezTo>
                    <a:pt x="151052" y="60365"/>
                    <a:pt x="100479" y="98158"/>
                    <a:pt x="116919" y="110477"/>
                  </a:cubicBezTo>
                  <a:cubicBezTo>
                    <a:pt x="120955" y="113498"/>
                    <a:pt x="126931" y="109385"/>
                    <a:pt x="130458" y="106656"/>
                  </a:cubicBezTo>
                  <a:cubicBezTo>
                    <a:pt x="140452" y="98880"/>
                    <a:pt x="146780" y="86892"/>
                    <a:pt x="151130" y="74808"/>
                  </a:cubicBezTo>
                  <a:cubicBezTo>
                    <a:pt x="152855" y="69974"/>
                    <a:pt x="155226" y="53855"/>
                    <a:pt x="153345" y="55395"/>
                  </a:cubicBezTo>
                  <a:close/>
                  <a:moveTo>
                    <a:pt x="123914" y="64458"/>
                  </a:moveTo>
                  <a:cubicBezTo>
                    <a:pt x="124227" y="63854"/>
                    <a:pt x="125462" y="60501"/>
                    <a:pt x="126265" y="60384"/>
                  </a:cubicBezTo>
                  <a:lnTo>
                    <a:pt x="112628" y="59449"/>
                  </a:lnTo>
                  <a:cubicBezTo>
                    <a:pt x="96404" y="62080"/>
                    <a:pt x="80258" y="69916"/>
                    <a:pt x="70480" y="85119"/>
                  </a:cubicBezTo>
                  <a:cubicBezTo>
                    <a:pt x="64563" y="94319"/>
                    <a:pt x="62878" y="108313"/>
                    <a:pt x="75065" y="111276"/>
                  </a:cubicBezTo>
                  <a:cubicBezTo>
                    <a:pt x="76888" y="111724"/>
                    <a:pt x="78828" y="111841"/>
                    <a:pt x="80728" y="111588"/>
                  </a:cubicBezTo>
                  <a:cubicBezTo>
                    <a:pt x="95816" y="109502"/>
                    <a:pt x="108180" y="90830"/>
                    <a:pt x="115998" y="78180"/>
                  </a:cubicBezTo>
                  <a:cubicBezTo>
                    <a:pt x="118761" y="73697"/>
                    <a:pt x="121425" y="69117"/>
                    <a:pt x="123914" y="64458"/>
                  </a:cubicBezTo>
                  <a:close/>
                  <a:moveTo>
                    <a:pt x="14695" y="54362"/>
                  </a:moveTo>
                  <a:cubicBezTo>
                    <a:pt x="5898" y="58007"/>
                    <a:pt x="-2293" y="65238"/>
                    <a:pt x="588" y="76211"/>
                  </a:cubicBezTo>
                  <a:cubicBezTo>
                    <a:pt x="4506" y="91278"/>
                    <a:pt x="23493" y="84008"/>
                    <a:pt x="33016" y="80032"/>
                  </a:cubicBezTo>
                  <a:cubicBezTo>
                    <a:pt x="35407" y="79038"/>
                    <a:pt x="37758" y="77946"/>
                    <a:pt x="40090" y="76796"/>
                  </a:cubicBezTo>
                  <a:cubicBezTo>
                    <a:pt x="43127" y="75276"/>
                    <a:pt x="46105" y="73638"/>
                    <a:pt x="49044" y="71904"/>
                  </a:cubicBezTo>
                  <a:cubicBezTo>
                    <a:pt x="53512" y="69292"/>
                    <a:pt x="66032" y="53991"/>
                    <a:pt x="66268" y="54868"/>
                  </a:cubicBezTo>
                  <a:cubicBezTo>
                    <a:pt x="50141" y="48358"/>
                    <a:pt x="31546" y="47384"/>
                    <a:pt x="14695" y="543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35"/>
            <p:cNvSpPr/>
            <p:nvPr/>
          </p:nvSpPr>
          <p:spPr>
            <a:xfrm>
              <a:off x="6583264" y="4475215"/>
              <a:ext cx="128214" cy="44313"/>
            </a:xfrm>
            <a:custGeom>
              <a:rect b="b" l="l" r="r" t="t"/>
              <a:pathLst>
                <a:path extrusionOk="0" h="88626" w="256428">
                  <a:moveTo>
                    <a:pt x="254024" y="63990"/>
                  </a:moveTo>
                  <a:cubicBezTo>
                    <a:pt x="254004" y="63990"/>
                    <a:pt x="254004" y="63990"/>
                    <a:pt x="253984" y="63990"/>
                  </a:cubicBezTo>
                  <a:cubicBezTo>
                    <a:pt x="254239" y="63912"/>
                    <a:pt x="254572" y="63756"/>
                    <a:pt x="254514" y="64009"/>
                  </a:cubicBezTo>
                  <a:cubicBezTo>
                    <a:pt x="254357" y="63990"/>
                    <a:pt x="254200" y="63970"/>
                    <a:pt x="254024" y="63990"/>
                  </a:cubicBezTo>
                  <a:close/>
                  <a:moveTo>
                    <a:pt x="254514" y="64009"/>
                  </a:moveTo>
                  <a:lnTo>
                    <a:pt x="254514" y="64048"/>
                  </a:lnTo>
                  <a:cubicBezTo>
                    <a:pt x="254455" y="64262"/>
                    <a:pt x="254141" y="64204"/>
                    <a:pt x="253789" y="64029"/>
                  </a:cubicBezTo>
                  <a:cubicBezTo>
                    <a:pt x="253671" y="64048"/>
                    <a:pt x="253553" y="64087"/>
                    <a:pt x="253455" y="64126"/>
                  </a:cubicBezTo>
                  <a:lnTo>
                    <a:pt x="253710" y="63990"/>
                  </a:lnTo>
                  <a:cubicBezTo>
                    <a:pt x="253142" y="63717"/>
                    <a:pt x="252495" y="63249"/>
                    <a:pt x="252437" y="63210"/>
                  </a:cubicBezTo>
                  <a:lnTo>
                    <a:pt x="246480" y="60501"/>
                  </a:lnTo>
                  <a:cubicBezTo>
                    <a:pt x="243325" y="59097"/>
                    <a:pt x="240131" y="57733"/>
                    <a:pt x="236918" y="56446"/>
                  </a:cubicBezTo>
                  <a:cubicBezTo>
                    <a:pt x="233704" y="55141"/>
                    <a:pt x="230471" y="53913"/>
                    <a:pt x="227219" y="52743"/>
                  </a:cubicBezTo>
                  <a:cubicBezTo>
                    <a:pt x="218382" y="49605"/>
                    <a:pt x="209447" y="46857"/>
                    <a:pt x="200394" y="44518"/>
                  </a:cubicBezTo>
                  <a:cubicBezTo>
                    <a:pt x="194908" y="43115"/>
                    <a:pt x="189323" y="42140"/>
                    <a:pt x="183759" y="41029"/>
                  </a:cubicBezTo>
                  <a:lnTo>
                    <a:pt x="183053" y="38593"/>
                  </a:lnTo>
                  <a:cubicBezTo>
                    <a:pt x="182387" y="36604"/>
                    <a:pt x="181603" y="34694"/>
                    <a:pt x="180721" y="32843"/>
                  </a:cubicBezTo>
                  <a:cubicBezTo>
                    <a:pt x="179859" y="30991"/>
                    <a:pt x="178899" y="29217"/>
                    <a:pt x="177939" y="27444"/>
                  </a:cubicBezTo>
                  <a:cubicBezTo>
                    <a:pt x="176783" y="25339"/>
                    <a:pt x="175549" y="23292"/>
                    <a:pt x="174216" y="21323"/>
                  </a:cubicBezTo>
                  <a:cubicBezTo>
                    <a:pt x="172864" y="19355"/>
                    <a:pt x="171434" y="17445"/>
                    <a:pt x="169925" y="15613"/>
                  </a:cubicBezTo>
                  <a:cubicBezTo>
                    <a:pt x="168122" y="13429"/>
                    <a:pt x="166183" y="11344"/>
                    <a:pt x="164203" y="9317"/>
                  </a:cubicBezTo>
                  <a:cubicBezTo>
                    <a:pt x="161245" y="6315"/>
                    <a:pt x="158129" y="3470"/>
                    <a:pt x="155014" y="663"/>
                  </a:cubicBezTo>
                  <a:cubicBezTo>
                    <a:pt x="154093" y="-234"/>
                    <a:pt x="152623" y="-214"/>
                    <a:pt x="151742" y="682"/>
                  </a:cubicBezTo>
                  <a:cubicBezTo>
                    <a:pt x="150840" y="1598"/>
                    <a:pt x="150860" y="3041"/>
                    <a:pt x="151761" y="3937"/>
                  </a:cubicBezTo>
                  <a:cubicBezTo>
                    <a:pt x="155660" y="8069"/>
                    <a:pt x="159403" y="12357"/>
                    <a:pt x="162989" y="16821"/>
                  </a:cubicBezTo>
                  <a:cubicBezTo>
                    <a:pt x="164399" y="18575"/>
                    <a:pt x="165771" y="20349"/>
                    <a:pt x="167123" y="22142"/>
                  </a:cubicBezTo>
                  <a:cubicBezTo>
                    <a:pt x="169122" y="24812"/>
                    <a:pt x="171120" y="27502"/>
                    <a:pt x="172884" y="30387"/>
                  </a:cubicBezTo>
                  <a:cubicBezTo>
                    <a:pt x="174118" y="32316"/>
                    <a:pt x="175313" y="34266"/>
                    <a:pt x="176430" y="36312"/>
                  </a:cubicBezTo>
                  <a:cubicBezTo>
                    <a:pt x="177077" y="37462"/>
                    <a:pt x="177645" y="38651"/>
                    <a:pt x="178194" y="39879"/>
                  </a:cubicBezTo>
                  <a:cubicBezTo>
                    <a:pt x="176430" y="39567"/>
                    <a:pt x="174706" y="39060"/>
                    <a:pt x="172923" y="38768"/>
                  </a:cubicBezTo>
                  <a:cubicBezTo>
                    <a:pt x="168024" y="37949"/>
                    <a:pt x="163067" y="37228"/>
                    <a:pt x="158031" y="36624"/>
                  </a:cubicBezTo>
                  <a:cubicBezTo>
                    <a:pt x="153094" y="36020"/>
                    <a:pt x="148077" y="35513"/>
                    <a:pt x="143042" y="35104"/>
                  </a:cubicBezTo>
                  <a:cubicBezTo>
                    <a:pt x="142454" y="35065"/>
                    <a:pt x="141827" y="35065"/>
                    <a:pt x="141239" y="35026"/>
                  </a:cubicBezTo>
                  <a:cubicBezTo>
                    <a:pt x="137673" y="32160"/>
                    <a:pt x="134205" y="29256"/>
                    <a:pt x="130834" y="26196"/>
                  </a:cubicBezTo>
                  <a:cubicBezTo>
                    <a:pt x="129326" y="24793"/>
                    <a:pt x="127836" y="23370"/>
                    <a:pt x="126328" y="21947"/>
                  </a:cubicBezTo>
                  <a:cubicBezTo>
                    <a:pt x="124133" y="19823"/>
                    <a:pt x="121919" y="17698"/>
                    <a:pt x="119822" y="15359"/>
                  </a:cubicBezTo>
                  <a:lnTo>
                    <a:pt x="112984" y="7816"/>
                  </a:lnTo>
                  <a:lnTo>
                    <a:pt x="110672" y="5107"/>
                  </a:lnTo>
                  <a:cubicBezTo>
                    <a:pt x="110319" y="4678"/>
                    <a:pt x="109437" y="3586"/>
                    <a:pt x="109183" y="3353"/>
                  </a:cubicBezTo>
                  <a:cubicBezTo>
                    <a:pt x="108458" y="2748"/>
                    <a:pt x="107792" y="2690"/>
                    <a:pt x="107498" y="2709"/>
                  </a:cubicBezTo>
                  <a:cubicBezTo>
                    <a:pt x="106871" y="2768"/>
                    <a:pt x="106361" y="2963"/>
                    <a:pt x="105989" y="3372"/>
                  </a:cubicBezTo>
                  <a:cubicBezTo>
                    <a:pt x="105734" y="3684"/>
                    <a:pt x="105401" y="4054"/>
                    <a:pt x="105362" y="4678"/>
                  </a:cubicBezTo>
                  <a:cubicBezTo>
                    <a:pt x="105362" y="4853"/>
                    <a:pt x="105264" y="5282"/>
                    <a:pt x="105558" y="5886"/>
                  </a:cubicBezTo>
                  <a:cubicBezTo>
                    <a:pt x="105656" y="6159"/>
                    <a:pt x="105812" y="6393"/>
                    <a:pt x="106008" y="6588"/>
                  </a:cubicBezTo>
                  <a:cubicBezTo>
                    <a:pt x="106008" y="6569"/>
                    <a:pt x="106028" y="6549"/>
                    <a:pt x="106048" y="6530"/>
                  </a:cubicBezTo>
                  <a:cubicBezTo>
                    <a:pt x="106204" y="6432"/>
                    <a:pt x="106361" y="6608"/>
                    <a:pt x="106518" y="6880"/>
                  </a:cubicBezTo>
                  <a:lnTo>
                    <a:pt x="106244" y="6802"/>
                  </a:lnTo>
                  <a:cubicBezTo>
                    <a:pt x="106342" y="6880"/>
                    <a:pt x="106459" y="6958"/>
                    <a:pt x="106577" y="7017"/>
                  </a:cubicBezTo>
                  <a:cubicBezTo>
                    <a:pt x="106753" y="7368"/>
                    <a:pt x="106910" y="7797"/>
                    <a:pt x="107008" y="7972"/>
                  </a:cubicBezTo>
                  <a:lnTo>
                    <a:pt x="109046" y="10896"/>
                  </a:lnTo>
                  <a:lnTo>
                    <a:pt x="115375" y="19140"/>
                  </a:lnTo>
                  <a:cubicBezTo>
                    <a:pt x="116766" y="20856"/>
                    <a:pt x="118176" y="22532"/>
                    <a:pt x="119666" y="24091"/>
                  </a:cubicBezTo>
                  <a:cubicBezTo>
                    <a:pt x="121194" y="25689"/>
                    <a:pt x="122762" y="27190"/>
                    <a:pt x="124388" y="28633"/>
                  </a:cubicBezTo>
                  <a:cubicBezTo>
                    <a:pt x="126367" y="30348"/>
                    <a:pt x="128405" y="31966"/>
                    <a:pt x="130501" y="33525"/>
                  </a:cubicBezTo>
                  <a:cubicBezTo>
                    <a:pt x="131030" y="33915"/>
                    <a:pt x="131599" y="34266"/>
                    <a:pt x="132147" y="34655"/>
                  </a:cubicBezTo>
                  <a:cubicBezTo>
                    <a:pt x="122350" y="34168"/>
                    <a:pt x="112514" y="34071"/>
                    <a:pt x="102619" y="34344"/>
                  </a:cubicBezTo>
                  <a:cubicBezTo>
                    <a:pt x="99973" y="32999"/>
                    <a:pt x="97387" y="31517"/>
                    <a:pt x="94859" y="29919"/>
                  </a:cubicBezTo>
                  <a:cubicBezTo>
                    <a:pt x="91509" y="27775"/>
                    <a:pt x="88236" y="25456"/>
                    <a:pt x="84925" y="23195"/>
                  </a:cubicBezTo>
                  <a:cubicBezTo>
                    <a:pt x="81535" y="20895"/>
                    <a:pt x="78067" y="18712"/>
                    <a:pt x="74658" y="16587"/>
                  </a:cubicBezTo>
                  <a:cubicBezTo>
                    <a:pt x="73110" y="15671"/>
                    <a:pt x="71601" y="14677"/>
                    <a:pt x="70131" y="13644"/>
                  </a:cubicBezTo>
                  <a:cubicBezTo>
                    <a:pt x="68623" y="12572"/>
                    <a:pt x="67153" y="11480"/>
                    <a:pt x="65683" y="10369"/>
                  </a:cubicBezTo>
                  <a:lnTo>
                    <a:pt x="62842" y="8030"/>
                  </a:lnTo>
                  <a:cubicBezTo>
                    <a:pt x="62352" y="7582"/>
                    <a:pt x="61294" y="6374"/>
                    <a:pt x="60981" y="6198"/>
                  </a:cubicBezTo>
                  <a:cubicBezTo>
                    <a:pt x="59688" y="5516"/>
                    <a:pt x="58767" y="5945"/>
                    <a:pt x="58238" y="6491"/>
                  </a:cubicBezTo>
                  <a:cubicBezTo>
                    <a:pt x="57983" y="6764"/>
                    <a:pt x="57219" y="7446"/>
                    <a:pt x="57630" y="8791"/>
                  </a:cubicBezTo>
                  <a:cubicBezTo>
                    <a:pt x="57748" y="9219"/>
                    <a:pt x="57983" y="9609"/>
                    <a:pt x="58296" y="9882"/>
                  </a:cubicBezTo>
                  <a:cubicBezTo>
                    <a:pt x="58316" y="9843"/>
                    <a:pt x="58336" y="9824"/>
                    <a:pt x="58375" y="9785"/>
                  </a:cubicBezTo>
                  <a:cubicBezTo>
                    <a:pt x="58551" y="9629"/>
                    <a:pt x="58767" y="9882"/>
                    <a:pt x="58963" y="10233"/>
                  </a:cubicBezTo>
                  <a:lnTo>
                    <a:pt x="58767" y="10194"/>
                  </a:lnTo>
                  <a:lnTo>
                    <a:pt x="58845" y="10233"/>
                  </a:lnTo>
                  <a:lnTo>
                    <a:pt x="59002" y="10311"/>
                  </a:lnTo>
                  <a:cubicBezTo>
                    <a:pt x="59198" y="10681"/>
                    <a:pt x="59394" y="11110"/>
                    <a:pt x="59531" y="11266"/>
                  </a:cubicBezTo>
                  <a:lnTo>
                    <a:pt x="62490" y="14209"/>
                  </a:lnTo>
                  <a:cubicBezTo>
                    <a:pt x="64194" y="15749"/>
                    <a:pt x="65919" y="17269"/>
                    <a:pt x="67702" y="18692"/>
                  </a:cubicBezTo>
                  <a:cubicBezTo>
                    <a:pt x="68936" y="19667"/>
                    <a:pt x="70190" y="20602"/>
                    <a:pt x="71483" y="21479"/>
                  </a:cubicBezTo>
                  <a:cubicBezTo>
                    <a:pt x="74325" y="23389"/>
                    <a:pt x="77107" y="25436"/>
                    <a:pt x="79987" y="27385"/>
                  </a:cubicBezTo>
                  <a:cubicBezTo>
                    <a:pt x="82907" y="29334"/>
                    <a:pt x="85905" y="31205"/>
                    <a:pt x="88942" y="32960"/>
                  </a:cubicBezTo>
                  <a:cubicBezTo>
                    <a:pt x="90078" y="33622"/>
                    <a:pt x="91313" y="34051"/>
                    <a:pt x="92469" y="34655"/>
                  </a:cubicBezTo>
                  <a:cubicBezTo>
                    <a:pt x="90803" y="34753"/>
                    <a:pt x="89118" y="34694"/>
                    <a:pt x="87453" y="34811"/>
                  </a:cubicBezTo>
                  <a:cubicBezTo>
                    <a:pt x="68681" y="36117"/>
                    <a:pt x="50106" y="38963"/>
                    <a:pt x="32451" y="43309"/>
                  </a:cubicBezTo>
                  <a:cubicBezTo>
                    <a:pt x="29218" y="44109"/>
                    <a:pt x="26044" y="45083"/>
                    <a:pt x="22909" y="46194"/>
                  </a:cubicBezTo>
                  <a:cubicBezTo>
                    <a:pt x="15777" y="48670"/>
                    <a:pt x="8821" y="51671"/>
                    <a:pt x="1630" y="53952"/>
                  </a:cubicBezTo>
                  <a:cubicBezTo>
                    <a:pt x="415" y="54322"/>
                    <a:pt x="-271" y="55608"/>
                    <a:pt x="101" y="56817"/>
                  </a:cubicBezTo>
                  <a:cubicBezTo>
                    <a:pt x="493" y="58025"/>
                    <a:pt x="1786" y="58707"/>
                    <a:pt x="3001" y="58337"/>
                  </a:cubicBezTo>
                  <a:cubicBezTo>
                    <a:pt x="10271" y="56174"/>
                    <a:pt x="17325" y="53308"/>
                    <a:pt x="24535" y="50950"/>
                  </a:cubicBezTo>
                  <a:cubicBezTo>
                    <a:pt x="27533" y="49975"/>
                    <a:pt x="30570" y="49079"/>
                    <a:pt x="33666" y="48358"/>
                  </a:cubicBezTo>
                  <a:cubicBezTo>
                    <a:pt x="51066" y="44362"/>
                    <a:pt x="69367" y="41945"/>
                    <a:pt x="87825" y="40815"/>
                  </a:cubicBezTo>
                  <a:cubicBezTo>
                    <a:pt x="97505" y="40210"/>
                    <a:pt x="107223" y="40015"/>
                    <a:pt x="116883" y="40132"/>
                  </a:cubicBezTo>
                  <a:cubicBezTo>
                    <a:pt x="115433" y="40737"/>
                    <a:pt x="113964" y="41243"/>
                    <a:pt x="112533" y="41926"/>
                  </a:cubicBezTo>
                  <a:cubicBezTo>
                    <a:pt x="109810" y="43270"/>
                    <a:pt x="107125" y="44771"/>
                    <a:pt x="104500" y="46311"/>
                  </a:cubicBezTo>
                  <a:cubicBezTo>
                    <a:pt x="101325" y="48163"/>
                    <a:pt x="98210" y="50151"/>
                    <a:pt x="95192" y="52295"/>
                  </a:cubicBezTo>
                  <a:cubicBezTo>
                    <a:pt x="92214" y="54419"/>
                    <a:pt x="89314" y="56680"/>
                    <a:pt x="86493" y="59039"/>
                  </a:cubicBezTo>
                  <a:cubicBezTo>
                    <a:pt x="83162" y="61846"/>
                    <a:pt x="79928" y="64808"/>
                    <a:pt x="76774" y="67849"/>
                  </a:cubicBezTo>
                  <a:cubicBezTo>
                    <a:pt x="72071" y="72390"/>
                    <a:pt x="67545" y="77127"/>
                    <a:pt x="63097" y="81863"/>
                  </a:cubicBezTo>
                  <a:cubicBezTo>
                    <a:pt x="62196" y="82779"/>
                    <a:pt x="62215" y="84221"/>
                    <a:pt x="63117" y="85118"/>
                  </a:cubicBezTo>
                  <a:cubicBezTo>
                    <a:pt x="64018" y="86015"/>
                    <a:pt x="65487" y="86015"/>
                    <a:pt x="66389" y="85098"/>
                  </a:cubicBezTo>
                  <a:cubicBezTo>
                    <a:pt x="72835" y="78959"/>
                    <a:pt x="79497" y="72917"/>
                    <a:pt x="86336" y="67186"/>
                  </a:cubicBezTo>
                  <a:cubicBezTo>
                    <a:pt x="89079" y="64886"/>
                    <a:pt x="91842" y="62664"/>
                    <a:pt x="94624" y="60501"/>
                  </a:cubicBezTo>
                  <a:cubicBezTo>
                    <a:pt x="98837" y="57226"/>
                    <a:pt x="103089" y="54049"/>
                    <a:pt x="107537" y="51242"/>
                  </a:cubicBezTo>
                  <a:cubicBezTo>
                    <a:pt x="110496" y="49352"/>
                    <a:pt x="113493" y="47500"/>
                    <a:pt x="116570" y="45863"/>
                  </a:cubicBezTo>
                  <a:cubicBezTo>
                    <a:pt x="118608" y="44791"/>
                    <a:pt x="120685" y="43797"/>
                    <a:pt x="122820" y="42978"/>
                  </a:cubicBezTo>
                  <a:cubicBezTo>
                    <a:pt x="123761" y="42608"/>
                    <a:pt x="124741" y="42237"/>
                    <a:pt x="125720" y="41926"/>
                  </a:cubicBezTo>
                  <a:cubicBezTo>
                    <a:pt x="126269" y="41750"/>
                    <a:pt x="126818" y="41575"/>
                    <a:pt x="127386" y="41438"/>
                  </a:cubicBezTo>
                  <a:cubicBezTo>
                    <a:pt x="127836" y="41536"/>
                    <a:pt x="128953" y="41789"/>
                    <a:pt x="129365" y="41731"/>
                  </a:cubicBezTo>
                  <a:cubicBezTo>
                    <a:pt x="130109" y="41614"/>
                    <a:pt x="130658" y="41263"/>
                    <a:pt x="131070" y="40737"/>
                  </a:cubicBezTo>
                  <a:cubicBezTo>
                    <a:pt x="132794" y="40815"/>
                    <a:pt x="134538" y="40854"/>
                    <a:pt x="136262" y="40951"/>
                  </a:cubicBezTo>
                  <a:cubicBezTo>
                    <a:pt x="136242" y="40970"/>
                    <a:pt x="136203" y="41068"/>
                    <a:pt x="136184" y="41087"/>
                  </a:cubicBezTo>
                  <a:cubicBezTo>
                    <a:pt x="135204" y="42959"/>
                    <a:pt x="134224" y="44810"/>
                    <a:pt x="133186" y="46642"/>
                  </a:cubicBezTo>
                  <a:cubicBezTo>
                    <a:pt x="132500" y="47870"/>
                    <a:pt x="131814" y="49079"/>
                    <a:pt x="131089" y="50268"/>
                  </a:cubicBezTo>
                  <a:cubicBezTo>
                    <a:pt x="128934" y="53913"/>
                    <a:pt x="126622" y="57441"/>
                    <a:pt x="124290" y="60968"/>
                  </a:cubicBezTo>
                  <a:cubicBezTo>
                    <a:pt x="122879" y="63093"/>
                    <a:pt x="121468" y="65218"/>
                    <a:pt x="120058" y="67303"/>
                  </a:cubicBezTo>
                  <a:cubicBezTo>
                    <a:pt x="117902" y="70480"/>
                    <a:pt x="115766" y="73638"/>
                    <a:pt x="113513" y="76717"/>
                  </a:cubicBezTo>
                  <a:lnTo>
                    <a:pt x="107027" y="84904"/>
                  </a:lnTo>
                  <a:cubicBezTo>
                    <a:pt x="106244" y="85917"/>
                    <a:pt x="106420" y="87359"/>
                    <a:pt x="107419" y="88139"/>
                  </a:cubicBezTo>
                  <a:cubicBezTo>
                    <a:pt x="108419" y="88919"/>
                    <a:pt x="109888" y="88743"/>
                    <a:pt x="110672" y="87749"/>
                  </a:cubicBezTo>
                  <a:lnTo>
                    <a:pt x="117863" y="80070"/>
                  </a:lnTo>
                  <a:cubicBezTo>
                    <a:pt x="121312" y="75879"/>
                    <a:pt x="124701" y="71611"/>
                    <a:pt x="127738" y="67069"/>
                  </a:cubicBezTo>
                  <a:cubicBezTo>
                    <a:pt x="130776" y="62547"/>
                    <a:pt x="133421" y="57772"/>
                    <a:pt x="135949" y="52938"/>
                  </a:cubicBezTo>
                  <a:cubicBezTo>
                    <a:pt x="136772" y="51301"/>
                    <a:pt x="137555" y="49664"/>
                    <a:pt x="138300" y="48007"/>
                  </a:cubicBezTo>
                  <a:cubicBezTo>
                    <a:pt x="139044" y="46370"/>
                    <a:pt x="139750" y="44732"/>
                    <a:pt x="140455" y="43076"/>
                  </a:cubicBezTo>
                  <a:cubicBezTo>
                    <a:pt x="140494" y="42959"/>
                    <a:pt x="140925" y="41984"/>
                    <a:pt x="141278" y="41165"/>
                  </a:cubicBezTo>
                  <a:cubicBezTo>
                    <a:pt x="141709" y="41204"/>
                    <a:pt x="142140" y="41185"/>
                    <a:pt x="142571" y="41224"/>
                  </a:cubicBezTo>
                  <a:cubicBezTo>
                    <a:pt x="147529" y="41594"/>
                    <a:pt x="152447" y="42043"/>
                    <a:pt x="157326" y="42588"/>
                  </a:cubicBezTo>
                  <a:cubicBezTo>
                    <a:pt x="162283" y="43134"/>
                    <a:pt x="167182" y="43777"/>
                    <a:pt x="172022" y="44498"/>
                  </a:cubicBezTo>
                  <a:cubicBezTo>
                    <a:pt x="174255" y="44830"/>
                    <a:pt x="176430" y="45414"/>
                    <a:pt x="178645" y="45804"/>
                  </a:cubicBezTo>
                  <a:cubicBezTo>
                    <a:pt x="178527" y="45960"/>
                    <a:pt x="178409" y="46136"/>
                    <a:pt x="178370" y="46233"/>
                  </a:cubicBezTo>
                  <a:lnTo>
                    <a:pt x="177136" y="49098"/>
                  </a:lnTo>
                  <a:cubicBezTo>
                    <a:pt x="176567" y="50365"/>
                    <a:pt x="175980" y="51593"/>
                    <a:pt x="175372" y="52802"/>
                  </a:cubicBezTo>
                  <a:cubicBezTo>
                    <a:pt x="174451" y="54653"/>
                    <a:pt x="173491" y="56466"/>
                    <a:pt x="172492" y="58279"/>
                  </a:cubicBezTo>
                  <a:cubicBezTo>
                    <a:pt x="171336" y="60442"/>
                    <a:pt x="170023" y="62508"/>
                    <a:pt x="168730" y="64535"/>
                  </a:cubicBezTo>
                  <a:cubicBezTo>
                    <a:pt x="167417" y="66601"/>
                    <a:pt x="166045" y="68609"/>
                    <a:pt x="164615" y="70558"/>
                  </a:cubicBezTo>
                  <a:cubicBezTo>
                    <a:pt x="161695" y="74476"/>
                    <a:pt x="158541" y="78179"/>
                    <a:pt x="154857" y="81434"/>
                  </a:cubicBezTo>
                  <a:cubicBezTo>
                    <a:pt x="153877" y="82233"/>
                    <a:pt x="153721" y="83676"/>
                    <a:pt x="154524" y="84670"/>
                  </a:cubicBezTo>
                  <a:cubicBezTo>
                    <a:pt x="155327" y="85644"/>
                    <a:pt x="156777" y="85800"/>
                    <a:pt x="157777" y="85001"/>
                  </a:cubicBezTo>
                  <a:cubicBezTo>
                    <a:pt x="162048" y="81863"/>
                    <a:pt x="165947" y="78316"/>
                    <a:pt x="169357" y="74261"/>
                  </a:cubicBezTo>
                  <a:cubicBezTo>
                    <a:pt x="171042" y="72234"/>
                    <a:pt x="172609" y="70110"/>
                    <a:pt x="174020" y="67849"/>
                  </a:cubicBezTo>
                  <a:cubicBezTo>
                    <a:pt x="175392" y="65646"/>
                    <a:pt x="176607" y="63288"/>
                    <a:pt x="177743" y="60890"/>
                  </a:cubicBezTo>
                  <a:cubicBezTo>
                    <a:pt x="178488" y="59273"/>
                    <a:pt x="179213" y="57635"/>
                    <a:pt x="179879" y="55959"/>
                  </a:cubicBezTo>
                  <a:cubicBezTo>
                    <a:pt x="180565" y="54283"/>
                    <a:pt x="181192" y="52607"/>
                    <a:pt x="181760" y="50891"/>
                  </a:cubicBezTo>
                  <a:lnTo>
                    <a:pt x="182818" y="47461"/>
                  </a:lnTo>
                  <a:cubicBezTo>
                    <a:pt x="182857" y="47266"/>
                    <a:pt x="182975" y="46954"/>
                    <a:pt x="183073" y="46662"/>
                  </a:cubicBezTo>
                  <a:cubicBezTo>
                    <a:pt x="188422" y="47656"/>
                    <a:pt x="193791" y="48514"/>
                    <a:pt x="199062" y="49800"/>
                  </a:cubicBezTo>
                  <a:cubicBezTo>
                    <a:pt x="207997" y="51944"/>
                    <a:pt x="216834" y="54478"/>
                    <a:pt x="225553" y="57441"/>
                  </a:cubicBezTo>
                  <a:cubicBezTo>
                    <a:pt x="228786" y="58532"/>
                    <a:pt x="231980" y="59682"/>
                    <a:pt x="235154" y="60890"/>
                  </a:cubicBezTo>
                  <a:cubicBezTo>
                    <a:pt x="238348" y="62099"/>
                    <a:pt x="241503" y="63366"/>
                    <a:pt x="244638" y="64691"/>
                  </a:cubicBezTo>
                  <a:lnTo>
                    <a:pt x="250595" y="67284"/>
                  </a:lnTo>
                  <a:cubicBezTo>
                    <a:pt x="250732" y="67342"/>
                    <a:pt x="252613" y="68122"/>
                    <a:pt x="253377" y="68317"/>
                  </a:cubicBezTo>
                  <a:cubicBezTo>
                    <a:pt x="254259" y="68531"/>
                    <a:pt x="254886" y="68317"/>
                    <a:pt x="255121" y="68219"/>
                  </a:cubicBezTo>
                  <a:cubicBezTo>
                    <a:pt x="256101" y="67751"/>
                    <a:pt x="256512" y="66991"/>
                    <a:pt x="256414" y="65997"/>
                  </a:cubicBezTo>
                  <a:cubicBezTo>
                    <a:pt x="256336" y="64964"/>
                    <a:pt x="255532" y="64145"/>
                    <a:pt x="254514" y="64009"/>
                  </a:cubicBezTo>
                  <a:close/>
                  <a:moveTo>
                    <a:pt x="253984" y="63990"/>
                  </a:moveTo>
                  <a:cubicBezTo>
                    <a:pt x="253847" y="64029"/>
                    <a:pt x="253847" y="63931"/>
                    <a:pt x="253710" y="63990"/>
                  </a:cubicBezTo>
                  <a:lnTo>
                    <a:pt x="253789" y="64029"/>
                  </a:lnTo>
                  <a:cubicBezTo>
                    <a:pt x="253847" y="64009"/>
                    <a:pt x="253906" y="63990"/>
                    <a:pt x="253984" y="639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35"/>
            <p:cNvSpPr/>
            <p:nvPr/>
          </p:nvSpPr>
          <p:spPr>
            <a:xfrm>
              <a:off x="6359254" y="4399484"/>
              <a:ext cx="205956" cy="138997"/>
            </a:xfrm>
            <a:custGeom>
              <a:rect b="b" l="l" r="r" t="t"/>
              <a:pathLst>
                <a:path extrusionOk="0" h="277994" w="411911">
                  <a:moveTo>
                    <a:pt x="360652" y="151501"/>
                  </a:moveTo>
                  <a:cubicBezTo>
                    <a:pt x="384205" y="142613"/>
                    <a:pt x="412009" y="142340"/>
                    <a:pt x="411911" y="142496"/>
                  </a:cubicBezTo>
                  <a:cubicBezTo>
                    <a:pt x="408972" y="147408"/>
                    <a:pt x="388124" y="167951"/>
                    <a:pt x="383127" y="170719"/>
                  </a:cubicBezTo>
                  <a:cubicBezTo>
                    <a:pt x="355950" y="185747"/>
                    <a:pt x="314018" y="183486"/>
                    <a:pt x="318819" y="178769"/>
                  </a:cubicBezTo>
                  <a:cubicBezTo>
                    <a:pt x="321131" y="176508"/>
                    <a:pt x="338785" y="159726"/>
                    <a:pt x="360652" y="151501"/>
                  </a:cubicBezTo>
                  <a:close/>
                  <a:moveTo>
                    <a:pt x="365120" y="130021"/>
                  </a:moveTo>
                  <a:cubicBezTo>
                    <a:pt x="369391" y="132321"/>
                    <a:pt x="373996" y="134076"/>
                    <a:pt x="378797" y="134914"/>
                  </a:cubicBezTo>
                  <a:cubicBezTo>
                    <a:pt x="380639" y="135226"/>
                    <a:pt x="382500" y="135440"/>
                    <a:pt x="384381" y="135440"/>
                  </a:cubicBezTo>
                  <a:cubicBezTo>
                    <a:pt x="385106" y="135459"/>
                    <a:pt x="387203" y="134738"/>
                    <a:pt x="386517" y="134992"/>
                  </a:cubicBezTo>
                  <a:lnTo>
                    <a:pt x="389397" y="134914"/>
                  </a:lnTo>
                  <a:cubicBezTo>
                    <a:pt x="392258" y="129710"/>
                    <a:pt x="388927" y="121582"/>
                    <a:pt x="386713" y="116884"/>
                  </a:cubicBezTo>
                  <a:cubicBezTo>
                    <a:pt x="379718" y="102110"/>
                    <a:pt x="366296" y="89246"/>
                    <a:pt x="350267" y="84977"/>
                  </a:cubicBezTo>
                  <a:cubicBezTo>
                    <a:pt x="345780" y="83788"/>
                    <a:pt x="333691" y="80982"/>
                    <a:pt x="329831" y="85270"/>
                  </a:cubicBezTo>
                  <a:cubicBezTo>
                    <a:pt x="327479" y="87882"/>
                    <a:pt x="333358" y="96107"/>
                    <a:pt x="334612" y="98192"/>
                  </a:cubicBezTo>
                  <a:cubicBezTo>
                    <a:pt x="342038" y="110491"/>
                    <a:pt x="352246" y="123102"/>
                    <a:pt x="365120" y="130021"/>
                  </a:cubicBezTo>
                  <a:close/>
                  <a:moveTo>
                    <a:pt x="310726" y="140625"/>
                  </a:moveTo>
                  <a:cubicBezTo>
                    <a:pt x="314861" y="138188"/>
                    <a:pt x="318721" y="135011"/>
                    <a:pt x="321601" y="131171"/>
                  </a:cubicBezTo>
                  <a:cubicBezTo>
                    <a:pt x="322600" y="129826"/>
                    <a:pt x="323482" y="128404"/>
                    <a:pt x="324187" y="126883"/>
                  </a:cubicBezTo>
                  <a:cubicBezTo>
                    <a:pt x="324227" y="126786"/>
                    <a:pt x="324756" y="124973"/>
                    <a:pt x="324775" y="124973"/>
                  </a:cubicBezTo>
                  <a:lnTo>
                    <a:pt x="316702" y="122244"/>
                  </a:lnTo>
                  <a:cubicBezTo>
                    <a:pt x="308179" y="119282"/>
                    <a:pt x="299499" y="119672"/>
                    <a:pt x="290642" y="120354"/>
                  </a:cubicBezTo>
                  <a:cubicBezTo>
                    <a:pt x="277063" y="121387"/>
                    <a:pt x="263132" y="123258"/>
                    <a:pt x="251806" y="131386"/>
                  </a:cubicBezTo>
                  <a:cubicBezTo>
                    <a:pt x="246770" y="135011"/>
                    <a:pt x="242460" y="139533"/>
                    <a:pt x="238364" y="144152"/>
                  </a:cubicBezTo>
                  <a:cubicBezTo>
                    <a:pt x="237933" y="144640"/>
                    <a:pt x="233975" y="148304"/>
                    <a:pt x="234681" y="149103"/>
                  </a:cubicBezTo>
                  <a:cubicBezTo>
                    <a:pt x="235425" y="149961"/>
                    <a:pt x="238482" y="149766"/>
                    <a:pt x="239481" y="149863"/>
                  </a:cubicBezTo>
                  <a:cubicBezTo>
                    <a:pt x="244008" y="150312"/>
                    <a:pt x="248553" y="150604"/>
                    <a:pt x="253099" y="150682"/>
                  </a:cubicBezTo>
                  <a:cubicBezTo>
                    <a:pt x="271910" y="150955"/>
                    <a:pt x="294130" y="150468"/>
                    <a:pt x="310726" y="140625"/>
                  </a:cubicBezTo>
                  <a:close/>
                  <a:moveTo>
                    <a:pt x="177093" y="483"/>
                  </a:moveTo>
                  <a:cubicBezTo>
                    <a:pt x="165199" y="54"/>
                    <a:pt x="153286" y="-141"/>
                    <a:pt x="141392" y="113"/>
                  </a:cubicBezTo>
                  <a:cubicBezTo>
                    <a:pt x="97540" y="1029"/>
                    <a:pt x="65700" y="3231"/>
                    <a:pt x="30645" y="35918"/>
                  </a:cubicBezTo>
                  <a:cubicBezTo>
                    <a:pt x="12442" y="52895"/>
                    <a:pt x="-4134" y="87414"/>
                    <a:pt x="921" y="111173"/>
                  </a:cubicBezTo>
                  <a:cubicBezTo>
                    <a:pt x="1803" y="110511"/>
                    <a:pt x="4859" y="109731"/>
                    <a:pt x="6153" y="109146"/>
                  </a:cubicBezTo>
                  <a:cubicBezTo>
                    <a:pt x="9758" y="107490"/>
                    <a:pt x="13344" y="105813"/>
                    <a:pt x="17067" y="104449"/>
                  </a:cubicBezTo>
                  <a:cubicBezTo>
                    <a:pt x="28177" y="100356"/>
                    <a:pt x="39463" y="97764"/>
                    <a:pt x="50886" y="94820"/>
                  </a:cubicBezTo>
                  <a:cubicBezTo>
                    <a:pt x="86744" y="85582"/>
                    <a:pt x="114411" y="54883"/>
                    <a:pt x="143175" y="33189"/>
                  </a:cubicBezTo>
                  <a:cubicBezTo>
                    <a:pt x="153325" y="25549"/>
                    <a:pt x="163749" y="18357"/>
                    <a:pt x="174409" y="11437"/>
                  </a:cubicBezTo>
                  <a:cubicBezTo>
                    <a:pt x="177916" y="9157"/>
                    <a:pt x="181463" y="6974"/>
                    <a:pt x="185127" y="5005"/>
                  </a:cubicBezTo>
                  <a:cubicBezTo>
                    <a:pt x="185440" y="4830"/>
                    <a:pt x="190868" y="1809"/>
                    <a:pt x="190633" y="1614"/>
                  </a:cubicBezTo>
                  <a:cubicBezTo>
                    <a:pt x="188281" y="-394"/>
                    <a:pt x="179875" y="581"/>
                    <a:pt x="177093" y="483"/>
                  </a:cubicBezTo>
                  <a:close/>
                  <a:moveTo>
                    <a:pt x="392140" y="253673"/>
                  </a:moveTo>
                  <a:cubicBezTo>
                    <a:pt x="384577" y="247865"/>
                    <a:pt x="377974" y="241218"/>
                    <a:pt x="371077" y="234630"/>
                  </a:cubicBezTo>
                  <a:cubicBezTo>
                    <a:pt x="349405" y="213989"/>
                    <a:pt x="315899" y="209078"/>
                    <a:pt x="288349" y="199157"/>
                  </a:cubicBezTo>
                  <a:cubicBezTo>
                    <a:pt x="278631" y="195668"/>
                    <a:pt x="269127" y="191769"/>
                    <a:pt x="259703" y="187579"/>
                  </a:cubicBezTo>
                  <a:cubicBezTo>
                    <a:pt x="256626" y="186214"/>
                    <a:pt x="253570" y="184753"/>
                    <a:pt x="250630" y="183115"/>
                  </a:cubicBezTo>
                  <a:cubicBezTo>
                    <a:pt x="250376" y="182979"/>
                    <a:pt x="245928" y="180620"/>
                    <a:pt x="245889" y="180874"/>
                  </a:cubicBezTo>
                  <a:cubicBezTo>
                    <a:pt x="245458" y="183447"/>
                    <a:pt x="249690" y="188846"/>
                    <a:pt x="250787" y="190814"/>
                  </a:cubicBezTo>
                  <a:cubicBezTo>
                    <a:pt x="255470" y="199293"/>
                    <a:pt x="260369" y="207674"/>
                    <a:pt x="265542" y="215841"/>
                  </a:cubicBezTo>
                  <a:cubicBezTo>
                    <a:pt x="284646" y="245935"/>
                    <a:pt x="299616" y="267044"/>
                    <a:pt x="337629" y="276186"/>
                  </a:cubicBezTo>
                  <a:cubicBezTo>
                    <a:pt x="357380" y="280941"/>
                    <a:pt x="388966" y="276380"/>
                    <a:pt x="403740" y="261782"/>
                  </a:cubicBezTo>
                  <a:cubicBezTo>
                    <a:pt x="402898" y="261470"/>
                    <a:pt x="401036" y="259716"/>
                    <a:pt x="400096" y="259092"/>
                  </a:cubicBezTo>
                  <a:cubicBezTo>
                    <a:pt x="397392" y="257357"/>
                    <a:pt x="394688" y="255622"/>
                    <a:pt x="392140" y="25367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3" name="Google Shape;2723;p35"/>
            <p:cNvSpPr/>
            <p:nvPr/>
          </p:nvSpPr>
          <p:spPr>
            <a:xfrm>
              <a:off x="6349809" y="4403863"/>
              <a:ext cx="227974" cy="128793"/>
            </a:xfrm>
            <a:custGeom>
              <a:rect b="b" l="l" r="r" t="t"/>
              <a:pathLst>
                <a:path extrusionOk="0" h="257585" w="455949">
                  <a:moveTo>
                    <a:pt x="167747" y="2798"/>
                  </a:moveTo>
                  <a:cubicBezTo>
                    <a:pt x="168491" y="4961"/>
                    <a:pt x="167316" y="7300"/>
                    <a:pt x="165160" y="8041"/>
                  </a:cubicBezTo>
                  <a:cubicBezTo>
                    <a:pt x="156304" y="11237"/>
                    <a:pt x="147545" y="14648"/>
                    <a:pt x="138845" y="18254"/>
                  </a:cubicBezTo>
                  <a:cubicBezTo>
                    <a:pt x="130184" y="21840"/>
                    <a:pt x="121602" y="25661"/>
                    <a:pt x="113157" y="29734"/>
                  </a:cubicBezTo>
                  <a:cubicBezTo>
                    <a:pt x="99676" y="36147"/>
                    <a:pt x="86646" y="44333"/>
                    <a:pt x="74360" y="53708"/>
                  </a:cubicBezTo>
                  <a:cubicBezTo>
                    <a:pt x="66327" y="59829"/>
                    <a:pt x="58626" y="66475"/>
                    <a:pt x="51396" y="73609"/>
                  </a:cubicBezTo>
                  <a:cubicBezTo>
                    <a:pt x="33114" y="91560"/>
                    <a:pt x="17831" y="112513"/>
                    <a:pt x="8367" y="135552"/>
                  </a:cubicBezTo>
                  <a:cubicBezTo>
                    <a:pt x="7505" y="137774"/>
                    <a:pt x="4997" y="138865"/>
                    <a:pt x="2763" y="138008"/>
                  </a:cubicBezTo>
                  <a:cubicBezTo>
                    <a:pt x="529" y="137150"/>
                    <a:pt x="-568" y="134655"/>
                    <a:pt x="294" y="132433"/>
                  </a:cubicBezTo>
                  <a:cubicBezTo>
                    <a:pt x="9386" y="107816"/>
                    <a:pt x="24375" y="84914"/>
                    <a:pt x="43245" y="65559"/>
                  </a:cubicBezTo>
                  <a:cubicBezTo>
                    <a:pt x="50690" y="57919"/>
                    <a:pt x="58783" y="50843"/>
                    <a:pt x="67306" y="44450"/>
                  </a:cubicBezTo>
                  <a:cubicBezTo>
                    <a:pt x="80317" y="34705"/>
                    <a:pt x="94366" y="26596"/>
                    <a:pt x="108729" y="20203"/>
                  </a:cubicBezTo>
                  <a:cubicBezTo>
                    <a:pt x="117507" y="16363"/>
                    <a:pt x="126383" y="12777"/>
                    <a:pt x="135357" y="9464"/>
                  </a:cubicBezTo>
                  <a:cubicBezTo>
                    <a:pt x="144332" y="6150"/>
                    <a:pt x="153365" y="3090"/>
                    <a:pt x="162476" y="225"/>
                  </a:cubicBezTo>
                  <a:cubicBezTo>
                    <a:pt x="164651" y="-516"/>
                    <a:pt x="167002" y="634"/>
                    <a:pt x="167747" y="2798"/>
                  </a:cubicBezTo>
                  <a:close/>
                  <a:moveTo>
                    <a:pt x="450669" y="244858"/>
                  </a:moveTo>
                  <a:cubicBezTo>
                    <a:pt x="430526" y="248893"/>
                    <a:pt x="409462" y="247957"/>
                    <a:pt x="389241" y="243689"/>
                  </a:cubicBezTo>
                  <a:cubicBezTo>
                    <a:pt x="381148" y="241993"/>
                    <a:pt x="373193" y="239752"/>
                    <a:pt x="365453" y="237042"/>
                  </a:cubicBezTo>
                  <a:cubicBezTo>
                    <a:pt x="353599" y="232891"/>
                    <a:pt x="342234" y="227706"/>
                    <a:pt x="331986" y="221332"/>
                  </a:cubicBezTo>
                  <a:cubicBezTo>
                    <a:pt x="325539" y="217395"/>
                    <a:pt x="319211" y="213224"/>
                    <a:pt x="313019" y="208917"/>
                  </a:cubicBezTo>
                  <a:cubicBezTo>
                    <a:pt x="306788" y="204570"/>
                    <a:pt x="300674" y="200087"/>
                    <a:pt x="294659" y="195468"/>
                  </a:cubicBezTo>
                  <a:cubicBezTo>
                    <a:pt x="292895" y="194025"/>
                    <a:pt x="290270" y="194279"/>
                    <a:pt x="288820" y="196052"/>
                  </a:cubicBezTo>
                  <a:cubicBezTo>
                    <a:pt x="287370" y="197826"/>
                    <a:pt x="287644" y="200418"/>
                    <a:pt x="289408" y="201861"/>
                  </a:cubicBezTo>
                  <a:cubicBezTo>
                    <a:pt x="295286" y="206889"/>
                    <a:pt x="301262" y="211801"/>
                    <a:pt x="307376" y="216518"/>
                  </a:cubicBezTo>
                  <a:cubicBezTo>
                    <a:pt x="313528" y="221254"/>
                    <a:pt x="319838" y="225796"/>
                    <a:pt x="326264" y="230142"/>
                  </a:cubicBezTo>
                  <a:cubicBezTo>
                    <a:pt x="337022" y="237276"/>
                    <a:pt x="348896" y="243416"/>
                    <a:pt x="361534" y="247977"/>
                  </a:cubicBezTo>
                  <a:cubicBezTo>
                    <a:pt x="369764" y="250959"/>
                    <a:pt x="378307" y="253298"/>
                    <a:pt x="387007" y="254896"/>
                  </a:cubicBezTo>
                  <a:cubicBezTo>
                    <a:pt x="408698" y="258892"/>
                    <a:pt x="431270" y="258502"/>
                    <a:pt x="452569" y="253278"/>
                  </a:cubicBezTo>
                  <a:cubicBezTo>
                    <a:pt x="454901" y="252752"/>
                    <a:pt x="456371" y="250452"/>
                    <a:pt x="455842" y="248133"/>
                  </a:cubicBezTo>
                  <a:cubicBezTo>
                    <a:pt x="455332" y="245794"/>
                    <a:pt x="453000" y="244332"/>
                    <a:pt x="450669" y="24485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4" name="Google Shape;2724;p35"/>
            <p:cNvSpPr/>
            <p:nvPr/>
          </p:nvSpPr>
          <p:spPr>
            <a:xfrm>
              <a:off x="6352125" y="4483732"/>
              <a:ext cx="80932" cy="65385"/>
            </a:xfrm>
            <a:custGeom>
              <a:rect b="b" l="l" r="r" t="t"/>
              <a:pathLst>
                <a:path extrusionOk="0" h="130770" w="161863">
                  <a:moveTo>
                    <a:pt x="64029" y="71534"/>
                  </a:moveTo>
                  <a:cubicBezTo>
                    <a:pt x="64401" y="70774"/>
                    <a:pt x="63324" y="73074"/>
                    <a:pt x="62892" y="73795"/>
                  </a:cubicBezTo>
                  <a:cubicBezTo>
                    <a:pt x="62070" y="75198"/>
                    <a:pt x="61090" y="76504"/>
                    <a:pt x="60090" y="77752"/>
                  </a:cubicBezTo>
                  <a:cubicBezTo>
                    <a:pt x="56916" y="81708"/>
                    <a:pt x="52997" y="84574"/>
                    <a:pt x="48491" y="86893"/>
                  </a:cubicBezTo>
                  <a:cubicBezTo>
                    <a:pt x="45806" y="88257"/>
                    <a:pt x="43063" y="89485"/>
                    <a:pt x="40241" y="90557"/>
                  </a:cubicBezTo>
                  <a:cubicBezTo>
                    <a:pt x="29876" y="94475"/>
                    <a:pt x="4893" y="101609"/>
                    <a:pt x="426" y="85431"/>
                  </a:cubicBezTo>
                  <a:cubicBezTo>
                    <a:pt x="-1514" y="78453"/>
                    <a:pt x="3463" y="71826"/>
                    <a:pt x="9478" y="68805"/>
                  </a:cubicBezTo>
                  <a:cubicBezTo>
                    <a:pt x="19903" y="63582"/>
                    <a:pt x="33795" y="65277"/>
                    <a:pt x="45062" y="66037"/>
                  </a:cubicBezTo>
                  <a:cubicBezTo>
                    <a:pt x="49666" y="66349"/>
                    <a:pt x="54369" y="66817"/>
                    <a:pt x="58876" y="67831"/>
                  </a:cubicBezTo>
                  <a:cubicBezTo>
                    <a:pt x="58974" y="67850"/>
                    <a:pt x="62520" y="68591"/>
                    <a:pt x="62520" y="68630"/>
                  </a:cubicBezTo>
                  <a:lnTo>
                    <a:pt x="64029" y="71534"/>
                  </a:lnTo>
                  <a:close/>
                  <a:moveTo>
                    <a:pt x="53311" y="5400"/>
                  </a:moveTo>
                  <a:cubicBezTo>
                    <a:pt x="50489" y="2613"/>
                    <a:pt x="44474" y="-2240"/>
                    <a:pt x="40379" y="1171"/>
                  </a:cubicBezTo>
                  <a:cubicBezTo>
                    <a:pt x="35127" y="5537"/>
                    <a:pt x="36754" y="16043"/>
                    <a:pt x="37851" y="21695"/>
                  </a:cubicBezTo>
                  <a:cubicBezTo>
                    <a:pt x="41280" y="39724"/>
                    <a:pt x="52625" y="56409"/>
                    <a:pt x="68183" y="64732"/>
                  </a:cubicBezTo>
                  <a:lnTo>
                    <a:pt x="68477" y="68123"/>
                  </a:lnTo>
                  <a:cubicBezTo>
                    <a:pt x="67987" y="57676"/>
                    <a:pt x="69084" y="47306"/>
                    <a:pt x="67615" y="36879"/>
                  </a:cubicBezTo>
                  <a:cubicBezTo>
                    <a:pt x="65988" y="25320"/>
                    <a:pt x="61756" y="13801"/>
                    <a:pt x="53311" y="5400"/>
                  </a:cubicBezTo>
                  <a:close/>
                  <a:moveTo>
                    <a:pt x="161863" y="103577"/>
                  </a:moveTo>
                  <a:cubicBezTo>
                    <a:pt x="151655" y="86269"/>
                    <a:pt x="149166" y="75608"/>
                    <a:pt x="132139" y="61106"/>
                  </a:cubicBezTo>
                  <a:cubicBezTo>
                    <a:pt x="127397" y="57071"/>
                    <a:pt x="113642" y="54362"/>
                    <a:pt x="109076" y="61165"/>
                  </a:cubicBezTo>
                  <a:cubicBezTo>
                    <a:pt x="105608" y="66349"/>
                    <a:pt x="110056" y="73600"/>
                    <a:pt x="113230" y="77713"/>
                  </a:cubicBezTo>
                  <a:cubicBezTo>
                    <a:pt x="121401" y="88296"/>
                    <a:pt x="161785" y="101765"/>
                    <a:pt x="161863" y="103577"/>
                  </a:cubicBezTo>
                  <a:close/>
                  <a:moveTo>
                    <a:pt x="89639" y="123049"/>
                  </a:moveTo>
                  <a:cubicBezTo>
                    <a:pt x="92225" y="129812"/>
                    <a:pt x="106000" y="131918"/>
                    <a:pt x="111545" y="130202"/>
                  </a:cubicBezTo>
                  <a:cubicBezTo>
                    <a:pt x="131492" y="124043"/>
                    <a:pt x="136606" y="116422"/>
                    <a:pt x="150773" y="105936"/>
                  </a:cubicBezTo>
                  <a:cubicBezTo>
                    <a:pt x="150244" y="107339"/>
                    <a:pt x="108371" y="105488"/>
                    <a:pt x="97849" y="111296"/>
                  </a:cubicBezTo>
                  <a:cubicBezTo>
                    <a:pt x="93793" y="113557"/>
                    <a:pt x="87679" y="117884"/>
                    <a:pt x="89639" y="1230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5" name="Google Shape;2725;p35"/>
            <p:cNvSpPr/>
            <p:nvPr/>
          </p:nvSpPr>
          <p:spPr>
            <a:xfrm>
              <a:off x="6291011" y="4479250"/>
              <a:ext cx="39483" cy="48139"/>
            </a:xfrm>
            <a:custGeom>
              <a:rect b="b" l="l" r="r" t="t"/>
              <a:pathLst>
                <a:path extrusionOk="0" h="96279" w="78966">
                  <a:moveTo>
                    <a:pt x="76546" y="35511"/>
                  </a:moveTo>
                  <a:cubicBezTo>
                    <a:pt x="80798" y="47849"/>
                    <a:pt x="79564" y="70810"/>
                    <a:pt x="71922" y="84220"/>
                  </a:cubicBezTo>
                  <a:cubicBezTo>
                    <a:pt x="67239" y="92406"/>
                    <a:pt x="58402" y="98468"/>
                    <a:pt x="48585" y="95525"/>
                  </a:cubicBezTo>
                  <a:cubicBezTo>
                    <a:pt x="38024" y="92348"/>
                    <a:pt x="39944" y="80146"/>
                    <a:pt x="31911" y="75156"/>
                  </a:cubicBezTo>
                  <a:cubicBezTo>
                    <a:pt x="24778" y="70732"/>
                    <a:pt x="13355" y="75020"/>
                    <a:pt x="8476" y="66736"/>
                  </a:cubicBezTo>
                  <a:cubicBezTo>
                    <a:pt x="2304" y="56308"/>
                    <a:pt x="16568" y="49798"/>
                    <a:pt x="15158" y="39722"/>
                  </a:cubicBezTo>
                  <a:cubicBezTo>
                    <a:pt x="13923" y="30756"/>
                    <a:pt x="4655" y="25084"/>
                    <a:pt x="1344" y="16995"/>
                  </a:cubicBezTo>
                  <a:cubicBezTo>
                    <a:pt x="-851" y="11654"/>
                    <a:pt x="-714" y="6216"/>
                    <a:pt x="4459" y="2786"/>
                  </a:cubicBezTo>
                  <a:cubicBezTo>
                    <a:pt x="6262" y="1597"/>
                    <a:pt x="8064" y="798"/>
                    <a:pt x="10200" y="427"/>
                  </a:cubicBezTo>
                  <a:cubicBezTo>
                    <a:pt x="13041" y="-60"/>
                    <a:pt x="15980" y="-79"/>
                    <a:pt x="18861" y="115"/>
                  </a:cubicBezTo>
                  <a:cubicBezTo>
                    <a:pt x="23113" y="388"/>
                    <a:pt x="27267" y="1110"/>
                    <a:pt x="31264" y="2591"/>
                  </a:cubicBezTo>
                  <a:cubicBezTo>
                    <a:pt x="36554" y="4579"/>
                    <a:pt x="41629" y="7230"/>
                    <a:pt x="46391" y="10270"/>
                  </a:cubicBezTo>
                  <a:cubicBezTo>
                    <a:pt x="56756" y="16917"/>
                    <a:pt x="72275" y="23193"/>
                    <a:pt x="76546" y="35511"/>
                  </a:cubicBezTo>
                  <a:lnTo>
                    <a:pt x="76546" y="3551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6" name="Google Shape;2726;p35"/>
            <p:cNvSpPr/>
            <p:nvPr/>
          </p:nvSpPr>
          <p:spPr>
            <a:xfrm>
              <a:off x="6300529" y="4489713"/>
              <a:ext cx="177193" cy="49160"/>
            </a:xfrm>
            <a:custGeom>
              <a:rect b="b" l="l" r="r" t="t"/>
              <a:pathLst>
                <a:path extrusionOk="0" h="98319" w="354387">
                  <a:moveTo>
                    <a:pt x="344921" y="6421"/>
                  </a:moveTo>
                  <a:cubicBezTo>
                    <a:pt x="343412" y="4589"/>
                    <a:pt x="340669" y="4316"/>
                    <a:pt x="338827" y="5817"/>
                  </a:cubicBezTo>
                  <a:cubicBezTo>
                    <a:pt x="336965" y="7318"/>
                    <a:pt x="336691" y="10027"/>
                    <a:pt x="338200" y="11879"/>
                  </a:cubicBezTo>
                  <a:cubicBezTo>
                    <a:pt x="347860" y="23983"/>
                    <a:pt x="346371" y="38387"/>
                    <a:pt x="339748" y="51076"/>
                  </a:cubicBezTo>
                  <a:cubicBezTo>
                    <a:pt x="332988" y="63998"/>
                    <a:pt x="320878" y="75225"/>
                    <a:pt x="308730" y="80761"/>
                  </a:cubicBezTo>
                  <a:cubicBezTo>
                    <a:pt x="303969" y="82944"/>
                    <a:pt x="298835" y="84327"/>
                    <a:pt x="293603" y="85224"/>
                  </a:cubicBezTo>
                  <a:cubicBezTo>
                    <a:pt x="288156" y="86179"/>
                    <a:pt x="282611" y="86608"/>
                    <a:pt x="277203" y="86842"/>
                  </a:cubicBezTo>
                  <a:cubicBezTo>
                    <a:pt x="259979" y="87641"/>
                    <a:pt x="243207" y="85010"/>
                    <a:pt x="227120" y="79981"/>
                  </a:cubicBezTo>
                  <a:cubicBezTo>
                    <a:pt x="210954" y="74913"/>
                    <a:pt x="195455" y="67409"/>
                    <a:pt x="180995" y="58053"/>
                  </a:cubicBezTo>
                  <a:cubicBezTo>
                    <a:pt x="167867" y="49653"/>
                    <a:pt x="155914" y="39459"/>
                    <a:pt x="142884" y="30980"/>
                  </a:cubicBezTo>
                  <a:cubicBezTo>
                    <a:pt x="137064" y="27179"/>
                    <a:pt x="131029" y="23729"/>
                    <a:pt x="124602" y="20884"/>
                  </a:cubicBezTo>
                  <a:cubicBezTo>
                    <a:pt x="116608" y="17336"/>
                    <a:pt x="108418" y="14471"/>
                    <a:pt x="100031" y="12366"/>
                  </a:cubicBezTo>
                  <a:cubicBezTo>
                    <a:pt x="91645" y="10261"/>
                    <a:pt x="83082" y="8916"/>
                    <a:pt x="74343" y="8331"/>
                  </a:cubicBezTo>
                  <a:cubicBezTo>
                    <a:pt x="72011" y="8195"/>
                    <a:pt x="69151" y="8409"/>
                    <a:pt x="66231" y="8643"/>
                  </a:cubicBezTo>
                  <a:cubicBezTo>
                    <a:pt x="65624" y="8429"/>
                    <a:pt x="65075" y="8059"/>
                    <a:pt x="64389" y="8136"/>
                  </a:cubicBezTo>
                  <a:cubicBezTo>
                    <a:pt x="61568" y="8253"/>
                    <a:pt x="58746" y="8292"/>
                    <a:pt x="55905" y="8370"/>
                  </a:cubicBezTo>
                  <a:cubicBezTo>
                    <a:pt x="55023" y="8214"/>
                    <a:pt x="53181" y="8097"/>
                    <a:pt x="53181" y="8097"/>
                  </a:cubicBezTo>
                  <a:cubicBezTo>
                    <a:pt x="53181" y="8097"/>
                    <a:pt x="53299" y="8078"/>
                    <a:pt x="53338" y="8097"/>
                  </a:cubicBezTo>
                  <a:lnTo>
                    <a:pt x="50046" y="7396"/>
                  </a:lnTo>
                  <a:lnTo>
                    <a:pt x="39465" y="4453"/>
                  </a:lnTo>
                  <a:cubicBezTo>
                    <a:pt x="36095" y="3556"/>
                    <a:pt x="32764" y="2562"/>
                    <a:pt x="29335" y="1841"/>
                  </a:cubicBezTo>
                  <a:cubicBezTo>
                    <a:pt x="27042" y="1373"/>
                    <a:pt x="24711" y="1022"/>
                    <a:pt x="22379" y="749"/>
                  </a:cubicBezTo>
                  <a:cubicBezTo>
                    <a:pt x="16422" y="48"/>
                    <a:pt x="10466" y="-147"/>
                    <a:pt x="4489" y="106"/>
                  </a:cubicBezTo>
                  <a:cubicBezTo>
                    <a:pt x="2099" y="28"/>
                    <a:pt x="100" y="1899"/>
                    <a:pt x="2" y="4277"/>
                  </a:cubicBezTo>
                  <a:cubicBezTo>
                    <a:pt x="-76" y="6655"/>
                    <a:pt x="1805" y="8643"/>
                    <a:pt x="4196" y="8721"/>
                  </a:cubicBezTo>
                  <a:cubicBezTo>
                    <a:pt x="6390" y="8994"/>
                    <a:pt x="8526" y="9384"/>
                    <a:pt x="10701" y="9774"/>
                  </a:cubicBezTo>
                  <a:cubicBezTo>
                    <a:pt x="15070" y="10534"/>
                    <a:pt x="19362" y="11606"/>
                    <a:pt x="23692" y="12580"/>
                  </a:cubicBezTo>
                  <a:cubicBezTo>
                    <a:pt x="25886" y="13068"/>
                    <a:pt x="28081" y="13516"/>
                    <a:pt x="30295" y="13945"/>
                  </a:cubicBezTo>
                  <a:cubicBezTo>
                    <a:pt x="30628" y="14003"/>
                    <a:pt x="30981" y="14062"/>
                    <a:pt x="31314" y="14120"/>
                  </a:cubicBezTo>
                  <a:cubicBezTo>
                    <a:pt x="28042" y="15680"/>
                    <a:pt x="24770" y="17258"/>
                    <a:pt x="21615" y="18974"/>
                  </a:cubicBezTo>
                  <a:lnTo>
                    <a:pt x="12308" y="24645"/>
                  </a:lnTo>
                  <a:cubicBezTo>
                    <a:pt x="12190" y="24723"/>
                    <a:pt x="10387" y="25776"/>
                    <a:pt x="9741" y="26263"/>
                  </a:cubicBezTo>
                  <a:cubicBezTo>
                    <a:pt x="7350" y="28017"/>
                    <a:pt x="7507" y="30376"/>
                    <a:pt x="7644" y="30824"/>
                  </a:cubicBezTo>
                  <a:cubicBezTo>
                    <a:pt x="8095" y="33066"/>
                    <a:pt x="10309" y="34489"/>
                    <a:pt x="12543" y="34021"/>
                  </a:cubicBezTo>
                  <a:cubicBezTo>
                    <a:pt x="13150" y="33904"/>
                    <a:pt x="13679" y="33670"/>
                    <a:pt x="14149" y="33319"/>
                  </a:cubicBezTo>
                  <a:cubicBezTo>
                    <a:pt x="14698" y="34391"/>
                    <a:pt x="15090" y="33689"/>
                    <a:pt x="15364" y="32578"/>
                  </a:cubicBezTo>
                  <a:cubicBezTo>
                    <a:pt x="15933" y="32442"/>
                    <a:pt x="16481" y="32364"/>
                    <a:pt x="16520" y="32345"/>
                  </a:cubicBezTo>
                  <a:lnTo>
                    <a:pt x="26200" y="28271"/>
                  </a:lnTo>
                  <a:cubicBezTo>
                    <a:pt x="30295" y="26497"/>
                    <a:pt x="34547" y="24879"/>
                    <a:pt x="38779" y="23301"/>
                  </a:cubicBezTo>
                  <a:cubicBezTo>
                    <a:pt x="36565" y="25932"/>
                    <a:pt x="34567" y="28778"/>
                    <a:pt x="32784" y="32033"/>
                  </a:cubicBezTo>
                  <a:cubicBezTo>
                    <a:pt x="31980" y="33572"/>
                    <a:pt x="31196" y="35171"/>
                    <a:pt x="30550" y="36827"/>
                  </a:cubicBezTo>
                  <a:cubicBezTo>
                    <a:pt x="29609" y="39186"/>
                    <a:pt x="28826" y="41622"/>
                    <a:pt x="28159" y="44039"/>
                  </a:cubicBezTo>
                  <a:lnTo>
                    <a:pt x="27003" y="48269"/>
                  </a:lnTo>
                  <a:cubicBezTo>
                    <a:pt x="26749" y="49302"/>
                    <a:pt x="26298" y="51777"/>
                    <a:pt x="26455" y="52323"/>
                  </a:cubicBezTo>
                  <a:cubicBezTo>
                    <a:pt x="27003" y="53999"/>
                    <a:pt x="27905" y="55013"/>
                    <a:pt x="29139" y="55364"/>
                  </a:cubicBezTo>
                  <a:cubicBezTo>
                    <a:pt x="29962" y="55578"/>
                    <a:pt x="31471" y="56182"/>
                    <a:pt x="33117" y="54779"/>
                  </a:cubicBezTo>
                  <a:cubicBezTo>
                    <a:pt x="33998" y="54136"/>
                    <a:pt x="34567" y="53239"/>
                    <a:pt x="34763" y="52245"/>
                  </a:cubicBezTo>
                  <a:cubicBezTo>
                    <a:pt x="34723" y="52245"/>
                    <a:pt x="34684" y="52225"/>
                    <a:pt x="34625" y="52206"/>
                  </a:cubicBezTo>
                  <a:cubicBezTo>
                    <a:pt x="34371" y="52109"/>
                    <a:pt x="34606" y="51758"/>
                    <a:pt x="34861" y="51446"/>
                  </a:cubicBezTo>
                  <a:cubicBezTo>
                    <a:pt x="34861" y="51251"/>
                    <a:pt x="34841" y="51076"/>
                    <a:pt x="34821" y="50900"/>
                  </a:cubicBezTo>
                  <a:cubicBezTo>
                    <a:pt x="34880" y="51037"/>
                    <a:pt x="34919" y="51173"/>
                    <a:pt x="34959" y="51290"/>
                  </a:cubicBezTo>
                  <a:cubicBezTo>
                    <a:pt x="35096" y="51134"/>
                    <a:pt x="35213" y="50978"/>
                    <a:pt x="35252" y="50881"/>
                  </a:cubicBezTo>
                  <a:lnTo>
                    <a:pt x="36957" y="47216"/>
                  </a:lnTo>
                  <a:cubicBezTo>
                    <a:pt x="37721" y="45540"/>
                    <a:pt x="38584" y="43864"/>
                    <a:pt x="39465" y="42188"/>
                  </a:cubicBezTo>
                  <a:cubicBezTo>
                    <a:pt x="40327" y="40609"/>
                    <a:pt x="41248" y="39069"/>
                    <a:pt x="42228" y="37627"/>
                  </a:cubicBezTo>
                  <a:cubicBezTo>
                    <a:pt x="44070" y="34781"/>
                    <a:pt x="46147" y="32364"/>
                    <a:pt x="48224" y="30064"/>
                  </a:cubicBezTo>
                  <a:cubicBezTo>
                    <a:pt x="49654" y="28485"/>
                    <a:pt x="51104" y="26984"/>
                    <a:pt x="52652" y="25581"/>
                  </a:cubicBezTo>
                  <a:cubicBezTo>
                    <a:pt x="56277" y="22307"/>
                    <a:pt x="60353" y="19558"/>
                    <a:pt x="65134" y="17375"/>
                  </a:cubicBezTo>
                  <a:cubicBezTo>
                    <a:pt x="68230" y="17180"/>
                    <a:pt x="71208" y="17024"/>
                    <a:pt x="73657" y="17239"/>
                  </a:cubicBezTo>
                  <a:cubicBezTo>
                    <a:pt x="81809" y="17960"/>
                    <a:pt x="89803" y="19422"/>
                    <a:pt x="97602" y="21546"/>
                  </a:cubicBezTo>
                  <a:cubicBezTo>
                    <a:pt x="105400" y="23690"/>
                    <a:pt x="112983" y="26517"/>
                    <a:pt x="120409" y="30006"/>
                  </a:cubicBezTo>
                  <a:cubicBezTo>
                    <a:pt x="126268" y="32754"/>
                    <a:pt x="131754" y="36067"/>
                    <a:pt x="137045" y="39654"/>
                  </a:cubicBezTo>
                  <a:cubicBezTo>
                    <a:pt x="149957" y="48405"/>
                    <a:pt x="161792" y="58794"/>
                    <a:pt x="174803" y="67448"/>
                  </a:cubicBezTo>
                  <a:cubicBezTo>
                    <a:pt x="190067" y="77506"/>
                    <a:pt x="206428" y="85731"/>
                    <a:pt x="223593" y="91130"/>
                  </a:cubicBezTo>
                  <a:cubicBezTo>
                    <a:pt x="240973" y="96568"/>
                    <a:pt x="259156" y="99102"/>
                    <a:pt x="277791" y="98108"/>
                  </a:cubicBezTo>
                  <a:cubicBezTo>
                    <a:pt x="284845" y="97698"/>
                    <a:pt x="292153" y="96958"/>
                    <a:pt x="299207" y="95320"/>
                  </a:cubicBezTo>
                  <a:cubicBezTo>
                    <a:pt x="304086" y="94190"/>
                    <a:pt x="308847" y="92631"/>
                    <a:pt x="313335" y="90487"/>
                  </a:cubicBezTo>
                  <a:cubicBezTo>
                    <a:pt x="330088" y="82417"/>
                    <a:pt x="346625" y="64875"/>
                    <a:pt x="352268" y="46008"/>
                  </a:cubicBezTo>
                  <a:cubicBezTo>
                    <a:pt x="356285" y="32539"/>
                    <a:pt x="354992" y="18447"/>
                    <a:pt x="344921" y="6421"/>
                  </a:cubicBezTo>
                  <a:close/>
                  <a:moveTo>
                    <a:pt x="15521" y="31779"/>
                  </a:moveTo>
                  <a:cubicBezTo>
                    <a:pt x="15482" y="31935"/>
                    <a:pt x="15462" y="32111"/>
                    <a:pt x="15423" y="32267"/>
                  </a:cubicBezTo>
                  <a:lnTo>
                    <a:pt x="15168" y="32617"/>
                  </a:lnTo>
                  <a:cubicBezTo>
                    <a:pt x="15110" y="32637"/>
                    <a:pt x="15031" y="32656"/>
                    <a:pt x="14953" y="32676"/>
                  </a:cubicBezTo>
                  <a:lnTo>
                    <a:pt x="14796" y="32734"/>
                  </a:lnTo>
                  <a:cubicBezTo>
                    <a:pt x="15129" y="32364"/>
                    <a:pt x="15384" y="31955"/>
                    <a:pt x="15560" y="31506"/>
                  </a:cubicBezTo>
                  <a:lnTo>
                    <a:pt x="15521" y="31779"/>
                  </a:lnTo>
                  <a:close/>
                  <a:moveTo>
                    <a:pt x="34861" y="51446"/>
                  </a:moveTo>
                  <a:lnTo>
                    <a:pt x="34959" y="51290"/>
                  </a:lnTo>
                  <a:cubicBezTo>
                    <a:pt x="35155" y="51855"/>
                    <a:pt x="35194" y="52342"/>
                    <a:pt x="34763" y="52245"/>
                  </a:cubicBezTo>
                  <a:cubicBezTo>
                    <a:pt x="34821" y="51992"/>
                    <a:pt x="34861" y="51719"/>
                    <a:pt x="34861" y="514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7" name="Google Shape;2727;p35"/>
            <p:cNvSpPr/>
            <p:nvPr/>
          </p:nvSpPr>
          <p:spPr>
            <a:xfrm>
              <a:off x="6530889" y="4398527"/>
              <a:ext cx="34686" cy="36092"/>
            </a:xfrm>
            <a:custGeom>
              <a:rect b="b" l="l" r="r" t="t"/>
              <a:pathLst>
                <a:path extrusionOk="0" h="72183" w="69371">
                  <a:moveTo>
                    <a:pt x="43778" y="72020"/>
                  </a:moveTo>
                  <a:cubicBezTo>
                    <a:pt x="35195" y="71650"/>
                    <a:pt x="5000" y="71592"/>
                    <a:pt x="827" y="59897"/>
                  </a:cubicBezTo>
                  <a:cubicBezTo>
                    <a:pt x="-3347" y="48202"/>
                    <a:pt x="9154" y="9083"/>
                    <a:pt x="18736" y="1833"/>
                  </a:cubicBezTo>
                  <a:cubicBezTo>
                    <a:pt x="22381" y="-935"/>
                    <a:pt x="27397" y="-292"/>
                    <a:pt x="31159" y="1930"/>
                  </a:cubicBezTo>
                  <a:cubicBezTo>
                    <a:pt x="38350" y="6199"/>
                    <a:pt x="36959" y="14970"/>
                    <a:pt x="42582" y="19628"/>
                  </a:cubicBezTo>
                  <a:cubicBezTo>
                    <a:pt x="48617" y="24579"/>
                    <a:pt x="60609" y="21986"/>
                    <a:pt x="64783" y="29822"/>
                  </a:cubicBezTo>
                  <a:cubicBezTo>
                    <a:pt x="67585" y="35104"/>
                    <a:pt x="62902" y="40620"/>
                    <a:pt x="63568" y="45961"/>
                  </a:cubicBezTo>
                  <a:cubicBezTo>
                    <a:pt x="64175" y="50716"/>
                    <a:pt x="68956" y="54030"/>
                    <a:pt x="69329" y="59351"/>
                  </a:cubicBezTo>
                  <a:cubicBezTo>
                    <a:pt x="70289" y="72858"/>
                    <a:pt x="54985" y="72488"/>
                    <a:pt x="43778" y="72020"/>
                  </a:cubicBezTo>
                  <a:lnTo>
                    <a:pt x="43778" y="7202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8" name="Google Shape;2728;p35"/>
            <p:cNvSpPr/>
            <p:nvPr/>
          </p:nvSpPr>
          <p:spPr>
            <a:xfrm>
              <a:off x="6456831" y="4407715"/>
              <a:ext cx="103194" cy="27483"/>
            </a:xfrm>
            <a:custGeom>
              <a:rect b="b" l="l" r="r" t="t"/>
              <a:pathLst>
                <a:path extrusionOk="0" h="54967" w="206388">
                  <a:moveTo>
                    <a:pt x="6628" y="37798"/>
                  </a:moveTo>
                  <a:lnTo>
                    <a:pt x="6707" y="37720"/>
                  </a:lnTo>
                  <a:cubicBezTo>
                    <a:pt x="6628" y="37837"/>
                    <a:pt x="6550" y="37857"/>
                    <a:pt x="6472" y="37876"/>
                  </a:cubicBezTo>
                  <a:cubicBezTo>
                    <a:pt x="6511" y="37857"/>
                    <a:pt x="6570" y="37818"/>
                    <a:pt x="6628" y="37798"/>
                  </a:cubicBezTo>
                  <a:close/>
                  <a:moveTo>
                    <a:pt x="6374" y="37954"/>
                  </a:moveTo>
                  <a:cubicBezTo>
                    <a:pt x="6393" y="37974"/>
                    <a:pt x="6432" y="37896"/>
                    <a:pt x="6472" y="37876"/>
                  </a:cubicBezTo>
                  <a:cubicBezTo>
                    <a:pt x="6472" y="37876"/>
                    <a:pt x="6452" y="37876"/>
                    <a:pt x="6452" y="37896"/>
                  </a:cubicBezTo>
                  <a:lnTo>
                    <a:pt x="6374" y="37954"/>
                  </a:lnTo>
                  <a:close/>
                  <a:moveTo>
                    <a:pt x="193009" y="19009"/>
                  </a:moveTo>
                  <a:lnTo>
                    <a:pt x="193009" y="19009"/>
                  </a:lnTo>
                  <a:cubicBezTo>
                    <a:pt x="192970" y="18970"/>
                    <a:pt x="192970" y="19028"/>
                    <a:pt x="192950" y="19028"/>
                  </a:cubicBezTo>
                  <a:cubicBezTo>
                    <a:pt x="192950" y="19009"/>
                    <a:pt x="193009" y="19028"/>
                    <a:pt x="193009" y="19009"/>
                  </a:cubicBezTo>
                  <a:close/>
                  <a:moveTo>
                    <a:pt x="201004" y="33237"/>
                  </a:moveTo>
                  <a:cubicBezTo>
                    <a:pt x="195576" y="34192"/>
                    <a:pt x="190227" y="34874"/>
                    <a:pt x="184858" y="35557"/>
                  </a:cubicBezTo>
                  <a:cubicBezTo>
                    <a:pt x="181233" y="36024"/>
                    <a:pt x="177628" y="36375"/>
                    <a:pt x="173983" y="36765"/>
                  </a:cubicBezTo>
                  <a:cubicBezTo>
                    <a:pt x="174081" y="36687"/>
                    <a:pt x="174199" y="36629"/>
                    <a:pt x="174297" y="36570"/>
                  </a:cubicBezTo>
                  <a:cubicBezTo>
                    <a:pt x="176942" y="34602"/>
                    <a:pt x="179470" y="32399"/>
                    <a:pt x="182095" y="30216"/>
                  </a:cubicBezTo>
                  <a:cubicBezTo>
                    <a:pt x="183271" y="29203"/>
                    <a:pt x="184427" y="28189"/>
                    <a:pt x="185544" y="27136"/>
                  </a:cubicBezTo>
                  <a:cubicBezTo>
                    <a:pt x="187190" y="25577"/>
                    <a:pt x="188796" y="23979"/>
                    <a:pt x="190384" y="22322"/>
                  </a:cubicBezTo>
                  <a:cubicBezTo>
                    <a:pt x="190932" y="21737"/>
                    <a:pt x="191579" y="20919"/>
                    <a:pt x="192225" y="20061"/>
                  </a:cubicBezTo>
                  <a:cubicBezTo>
                    <a:pt x="192480" y="19730"/>
                    <a:pt x="192715" y="18950"/>
                    <a:pt x="192950" y="19028"/>
                  </a:cubicBezTo>
                  <a:cubicBezTo>
                    <a:pt x="192911" y="19028"/>
                    <a:pt x="192852" y="19048"/>
                    <a:pt x="192813" y="19067"/>
                  </a:cubicBezTo>
                  <a:lnTo>
                    <a:pt x="192990" y="18989"/>
                  </a:lnTo>
                  <a:cubicBezTo>
                    <a:pt x="194988" y="18073"/>
                    <a:pt x="195929" y="15734"/>
                    <a:pt x="195086" y="13668"/>
                  </a:cubicBezTo>
                  <a:cubicBezTo>
                    <a:pt x="194204" y="11563"/>
                    <a:pt x="191775" y="10549"/>
                    <a:pt x="189659" y="11427"/>
                  </a:cubicBezTo>
                  <a:cubicBezTo>
                    <a:pt x="189090" y="11602"/>
                    <a:pt x="188542" y="11972"/>
                    <a:pt x="187973" y="12362"/>
                  </a:cubicBezTo>
                  <a:cubicBezTo>
                    <a:pt x="187895" y="12304"/>
                    <a:pt x="187895" y="12206"/>
                    <a:pt x="187817" y="12148"/>
                  </a:cubicBezTo>
                  <a:cubicBezTo>
                    <a:pt x="185759" y="10939"/>
                    <a:pt x="183094" y="11602"/>
                    <a:pt x="181880" y="13649"/>
                  </a:cubicBezTo>
                  <a:cubicBezTo>
                    <a:pt x="179920" y="16787"/>
                    <a:pt x="177608" y="19496"/>
                    <a:pt x="175139" y="22030"/>
                  </a:cubicBezTo>
                  <a:cubicBezTo>
                    <a:pt x="171475" y="24583"/>
                    <a:pt x="167831" y="26903"/>
                    <a:pt x="164323" y="29339"/>
                  </a:cubicBezTo>
                  <a:cubicBezTo>
                    <a:pt x="164264" y="29378"/>
                    <a:pt x="164225" y="29417"/>
                    <a:pt x="164166" y="29436"/>
                  </a:cubicBezTo>
                  <a:cubicBezTo>
                    <a:pt x="164186" y="29417"/>
                    <a:pt x="164206" y="29397"/>
                    <a:pt x="164225" y="29378"/>
                  </a:cubicBezTo>
                  <a:cubicBezTo>
                    <a:pt x="166733" y="25772"/>
                    <a:pt x="168791" y="21874"/>
                    <a:pt x="170593" y="17859"/>
                  </a:cubicBezTo>
                  <a:cubicBezTo>
                    <a:pt x="172357" y="13882"/>
                    <a:pt x="173768" y="9789"/>
                    <a:pt x="175002" y="5618"/>
                  </a:cubicBezTo>
                  <a:cubicBezTo>
                    <a:pt x="175825" y="3474"/>
                    <a:pt x="174747" y="1096"/>
                    <a:pt x="172612" y="278"/>
                  </a:cubicBezTo>
                  <a:cubicBezTo>
                    <a:pt x="170476" y="-541"/>
                    <a:pt x="168066" y="512"/>
                    <a:pt x="167243" y="2636"/>
                  </a:cubicBezTo>
                  <a:cubicBezTo>
                    <a:pt x="165479" y="6222"/>
                    <a:pt x="163441" y="9614"/>
                    <a:pt x="161345" y="13005"/>
                  </a:cubicBezTo>
                  <a:cubicBezTo>
                    <a:pt x="159268" y="16338"/>
                    <a:pt x="156975" y="19496"/>
                    <a:pt x="154683" y="22653"/>
                  </a:cubicBezTo>
                  <a:cubicBezTo>
                    <a:pt x="152841" y="25168"/>
                    <a:pt x="151038" y="27663"/>
                    <a:pt x="149079" y="30080"/>
                  </a:cubicBezTo>
                  <a:cubicBezTo>
                    <a:pt x="146238" y="33588"/>
                    <a:pt x="143298" y="36999"/>
                    <a:pt x="139909" y="40059"/>
                  </a:cubicBezTo>
                  <a:cubicBezTo>
                    <a:pt x="128995" y="42515"/>
                    <a:pt x="117473" y="43470"/>
                    <a:pt x="106109" y="43275"/>
                  </a:cubicBezTo>
                  <a:cubicBezTo>
                    <a:pt x="92745" y="43061"/>
                    <a:pt x="79735" y="41618"/>
                    <a:pt x="68683" y="39396"/>
                  </a:cubicBezTo>
                  <a:cubicBezTo>
                    <a:pt x="57162" y="37174"/>
                    <a:pt x="46170" y="33179"/>
                    <a:pt x="34746" y="30879"/>
                  </a:cubicBezTo>
                  <a:cubicBezTo>
                    <a:pt x="29612" y="29846"/>
                    <a:pt x="24381" y="29125"/>
                    <a:pt x="19012" y="29008"/>
                  </a:cubicBezTo>
                  <a:cubicBezTo>
                    <a:pt x="18032" y="28988"/>
                    <a:pt x="8137" y="28832"/>
                    <a:pt x="4493" y="29729"/>
                  </a:cubicBezTo>
                  <a:cubicBezTo>
                    <a:pt x="1338" y="30508"/>
                    <a:pt x="201" y="32613"/>
                    <a:pt x="45" y="33861"/>
                  </a:cubicBezTo>
                  <a:cubicBezTo>
                    <a:pt x="-288" y="36122"/>
                    <a:pt x="1279" y="38227"/>
                    <a:pt x="3532" y="38558"/>
                  </a:cubicBezTo>
                  <a:cubicBezTo>
                    <a:pt x="4571" y="38714"/>
                    <a:pt x="5551" y="38480"/>
                    <a:pt x="6374" y="37954"/>
                  </a:cubicBezTo>
                  <a:cubicBezTo>
                    <a:pt x="6354" y="37954"/>
                    <a:pt x="6334" y="37915"/>
                    <a:pt x="6315" y="37857"/>
                  </a:cubicBezTo>
                  <a:cubicBezTo>
                    <a:pt x="6178" y="37116"/>
                    <a:pt x="6746" y="36726"/>
                    <a:pt x="7706" y="36590"/>
                  </a:cubicBezTo>
                  <a:cubicBezTo>
                    <a:pt x="7549" y="36843"/>
                    <a:pt x="7314" y="37096"/>
                    <a:pt x="7040" y="37330"/>
                  </a:cubicBezTo>
                  <a:cubicBezTo>
                    <a:pt x="6981" y="37389"/>
                    <a:pt x="6844" y="37564"/>
                    <a:pt x="6707" y="37720"/>
                  </a:cubicBezTo>
                  <a:cubicBezTo>
                    <a:pt x="7118" y="37408"/>
                    <a:pt x="7451" y="37018"/>
                    <a:pt x="7726" y="36570"/>
                  </a:cubicBezTo>
                  <a:cubicBezTo>
                    <a:pt x="10822" y="36083"/>
                    <a:pt x="17993" y="37915"/>
                    <a:pt x="18620" y="37974"/>
                  </a:cubicBezTo>
                  <a:cubicBezTo>
                    <a:pt x="23440" y="38285"/>
                    <a:pt x="28064" y="39143"/>
                    <a:pt x="32630" y="40273"/>
                  </a:cubicBezTo>
                  <a:cubicBezTo>
                    <a:pt x="43995" y="43041"/>
                    <a:pt x="54889" y="47427"/>
                    <a:pt x="66391" y="50078"/>
                  </a:cubicBezTo>
                  <a:cubicBezTo>
                    <a:pt x="78050" y="52670"/>
                    <a:pt x="91785" y="54755"/>
                    <a:pt x="105932" y="54950"/>
                  </a:cubicBezTo>
                  <a:cubicBezTo>
                    <a:pt x="118747" y="55145"/>
                    <a:pt x="131836" y="53683"/>
                    <a:pt x="143965" y="50389"/>
                  </a:cubicBezTo>
                  <a:cubicBezTo>
                    <a:pt x="144788" y="50682"/>
                    <a:pt x="145689" y="50740"/>
                    <a:pt x="146590" y="50389"/>
                  </a:cubicBezTo>
                  <a:cubicBezTo>
                    <a:pt x="148138" y="49902"/>
                    <a:pt x="149569" y="49298"/>
                    <a:pt x="151058" y="48772"/>
                  </a:cubicBezTo>
                  <a:lnTo>
                    <a:pt x="161247" y="48986"/>
                  </a:lnTo>
                  <a:cubicBezTo>
                    <a:pt x="164147" y="49025"/>
                    <a:pt x="167008" y="49025"/>
                    <a:pt x="169849" y="48850"/>
                  </a:cubicBezTo>
                  <a:cubicBezTo>
                    <a:pt x="172729" y="48674"/>
                    <a:pt x="175570" y="48382"/>
                    <a:pt x="178392" y="47953"/>
                  </a:cubicBezTo>
                  <a:cubicBezTo>
                    <a:pt x="181782" y="47427"/>
                    <a:pt x="185113" y="46706"/>
                    <a:pt x="188444" y="45887"/>
                  </a:cubicBezTo>
                  <a:cubicBezTo>
                    <a:pt x="193362" y="44678"/>
                    <a:pt x="198182" y="43197"/>
                    <a:pt x="203100" y="41599"/>
                  </a:cubicBezTo>
                  <a:cubicBezTo>
                    <a:pt x="205432" y="41034"/>
                    <a:pt x="206843" y="38695"/>
                    <a:pt x="206255" y="36375"/>
                  </a:cubicBezTo>
                  <a:cubicBezTo>
                    <a:pt x="205687" y="34075"/>
                    <a:pt x="203335" y="32672"/>
                    <a:pt x="201004" y="3323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35"/>
            <p:cNvSpPr/>
            <p:nvPr/>
          </p:nvSpPr>
          <p:spPr>
            <a:xfrm>
              <a:off x="6313080" y="4427861"/>
              <a:ext cx="43136" cy="45326"/>
            </a:xfrm>
            <a:custGeom>
              <a:rect b="b" l="l" r="r" t="t"/>
              <a:pathLst>
                <a:path extrusionOk="0" h="90653" w="86273">
                  <a:moveTo>
                    <a:pt x="22416" y="79076"/>
                  </a:moveTo>
                  <a:cubicBezTo>
                    <a:pt x="22416" y="85469"/>
                    <a:pt x="17400" y="90653"/>
                    <a:pt x="11208" y="90653"/>
                  </a:cubicBezTo>
                  <a:cubicBezTo>
                    <a:pt x="5016" y="90653"/>
                    <a:pt x="0" y="85469"/>
                    <a:pt x="0" y="79076"/>
                  </a:cubicBezTo>
                  <a:cubicBezTo>
                    <a:pt x="0" y="72683"/>
                    <a:pt x="5016" y="67478"/>
                    <a:pt x="11208" y="67478"/>
                  </a:cubicBezTo>
                  <a:cubicBezTo>
                    <a:pt x="17400" y="67478"/>
                    <a:pt x="22416" y="72683"/>
                    <a:pt x="22416" y="79076"/>
                  </a:cubicBezTo>
                  <a:close/>
                  <a:moveTo>
                    <a:pt x="48613" y="44050"/>
                  </a:moveTo>
                  <a:cubicBezTo>
                    <a:pt x="42226" y="44050"/>
                    <a:pt x="37053" y="49274"/>
                    <a:pt x="37053" y="55725"/>
                  </a:cubicBezTo>
                  <a:cubicBezTo>
                    <a:pt x="37053" y="62157"/>
                    <a:pt x="42226" y="67381"/>
                    <a:pt x="48613" y="67381"/>
                  </a:cubicBezTo>
                  <a:cubicBezTo>
                    <a:pt x="54982" y="67381"/>
                    <a:pt x="60174" y="62157"/>
                    <a:pt x="60174" y="55725"/>
                  </a:cubicBezTo>
                  <a:cubicBezTo>
                    <a:pt x="60174" y="49274"/>
                    <a:pt x="54982" y="44050"/>
                    <a:pt x="48613" y="44050"/>
                  </a:cubicBezTo>
                  <a:close/>
                  <a:moveTo>
                    <a:pt x="75281" y="0"/>
                  </a:moveTo>
                  <a:cubicBezTo>
                    <a:pt x="69207" y="0"/>
                    <a:pt x="64289" y="4990"/>
                    <a:pt x="64289" y="11129"/>
                  </a:cubicBezTo>
                  <a:cubicBezTo>
                    <a:pt x="64289" y="17289"/>
                    <a:pt x="69207" y="22278"/>
                    <a:pt x="75281" y="22278"/>
                  </a:cubicBezTo>
                  <a:cubicBezTo>
                    <a:pt x="81355" y="22278"/>
                    <a:pt x="86274" y="17289"/>
                    <a:pt x="86274" y="11129"/>
                  </a:cubicBezTo>
                  <a:cubicBezTo>
                    <a:pt x="86274" y="4990"/>
                    <a:pt x="81355" y="0"/>
                    <a:pt x="75281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0" name="Google Shape;2730;p35"/>
            <p:cNvSpPr/>
            <p:nvPr/>
          </p:nvSpPr>
          <p:spPr>
            <a:xfrm>
              <a:off x="6938083" y="4435514"/>
              <a:ext cx="283030" cy="74057"/>
            </a:xfrm>
            <a:custGeom>
              <a:rect b="b" l="l" r="r" t="t"/>
              <a:pathLst>
                <a:path extrusionOk="0" h="148113" w="566061">
                  <a:moveTo>
                    <a:pt x="4343" y="46598"/>
                  </a:moveTo>
                  <a:cubicBezTo>
                    <a:pt x="3403" y="46656"/>
                    <a:pt x="2423" y="46364"/>
                    <a:pt x="1600" y="45740"/>
                  </a:cubicBezTo>
                  <a:cubicBezTo>
                    <a:pt x="-203" y="44356"/>
                    <a:pt x="-536" y="41744"/>
                    <a:pt x="875" y="39951"/>
                  </a:cubicBezTo>
                  <a:cubicBezTo>
                    <a:pt x="1659" y="38938"/>
                    <a:pt x="3559" y="37690"/>
                    <a:pt x="6499" y="38450"/>
                  </a:cubicBezTo>
                  <a:cubicBezTo>
                    <a:pt x="9536" y="39249"/>
                    <a:pt x="16492" y="43343"/>
                    <a:pt x="17844" y="44025"/>
                  </a:cubicBezTo>
                  <a:cubicBezTo>
                    <a:pt x="23761" y="46929"/>
                    <a:pt x="29816" y="49599"/>
                    <a:pt x="35969" y="52055"/>
                  </a:cubicBezTo>
                  <a:cubicBezTo>
                    <a:pt x="42121" y="54531"/>
                    <a:pt x="48372" y="56811"/>
                    <a:pt x="54661" y="58975"/>
                  </a:cubicBezTo>
                  <a:cubicBezTo>
                    <a:pt x="69906" y="64198"/>
                    <a:pt x="85248" y="67726"/>
                    <a:pt x="100806" y="69714"/>
                  </a:cubicBezTo>
                  <a:cubicBezTo>
                    <a:pt x="116364" y="71702"/>
                    <a:pt x="132137" y="72131"/>
                    <a:pt x="148244" y="71176"/>
                  </a:cubicBezTo>
                  <a:cubicBezTo>
                    <a:pt x="173089" y="69695"/>
                    <a:pt x="198307" y="66381"/>
                    <a:pt x="223133" y="61333"/>
                  </a:cubicBezTo>
                  <a:cubicBezTo>
                    <a:pt x="247998" y="56285"/>
                    <a:pt x="272472" y="49502"/>
                    <a:pt x="295808" y="41043"/>
                  </a:cubicBezTo>
                  <a:cubicBezTo>
                    <a:pt x="323652" y="30966"/>
                    <a:pt x="349183" y="20616"/>
                    <a:pt x="375988" y="12780"/>
                  </a:cubicBezTo>
                  <a:cubicBezTo>
                    <a:pt x="393819" y="7576"/>
                    <a:pt x="412237" y="3483"/>
                    <a:pt x="432224" y="1261"/>
                  </a:cubicBezTo>
                  <a:cubicBezTo>
                    <a:pt x="457441" y="-1507"/>
                    <a:pt x="483267" y="72"/>
                    <a:pt x="505702" y="8083"/>
                  </a:cubicBezTo>
                  <a:cubicBezTo>
                    <a:pt x="529431" y="16562"/>
                    <a:pt x="549398" y="32155"/>
                    <a:pt x="561174" y="57142"/>
                  </a:cubicBezTo>
                  <a:cubicBezTo>
                    <a:pt x="566699" y="68896"/>
                    <a:pt x="568247" y="87588"/>
                    <a:pt x="562095" y="104818"/>
                  </a:cubicBezTo>
                  <a:cubicBezTo>
                    <a:pt x="557020" y="118988"/>
                    <a:pt x="546870" y="132183"/>
                    <a:pt x="529725" y="139668"/>
                  </a:cubicBezTo>
                  <a:cubicBezTo>
                    <a:pt x="512188" y="147308"/>
                    <a:pt x="498315" y="148848"/>
                    <a:pt x="487793" y="147835"/>
                  </a:cubicBezTo>
                  <a:cubicBezTo>
                    <a:pt x="471275" y="146256"/>
                    <a:pt x="462575" y="138518"/>
                    <a:pt x="460381" y="136647"/>
                  </a:cubicBezTo>
                  <a:cubicBezTo>
                    <a:pt x="447840" y="126005"/>
                    <a:pt x="444921" y="112595"/>
                    <a:pt x="449016" y="101582"/>
                  </a:cubicBezTo>
                  <a:cubicBezTo>
                    <a:pt x="452935" y="91037"/>
                    <a:pt x="463457" y="82344"/>
                    <a:pt x="479191" y="80532"/>
                  </a:cubicBezTo>
                  <a:cubicBezTo>
                    <a:pt x="490223" y="79265"/>
                    <a:pt x="500510" y="85677"/>
                    <a:pt x="506035" y="94897"/>
                  </a:cubicBezTo>
                  <a:cubicBezTo>
                    <a:pt x="511561" y="104136"/>
                    <a:pt x="512286" y="115947"/>
                    <a:pt x="504703" y="125011"/>
                  </a:cubicBezTo>
                  <a:cubicBezTo>
                    <a:pt x="503194" y="126862"/>
                    <a:pt x="500451" y="127116"/>
                    <a:pt x="498609" y="125615"/>
                  </a:cubicBezTo>
                  <a:cubicBezTo>
                    <a:pt x="496767" y="124094"/>
                    <a:pt x="496493" y="121385"/>
                    <a:pt x="498002" y="119553"/>
                  </a:cubicBezTo>
                  <a:cubicBezTo>
                    <a:pt x="502979" y="113452"/>
                    <a:pt x="502097" y="105597"/>
                    <a:pt x="498354" y="99497"/>
                  </a:cubicBezTo>
                  <a:cubicBezTo>
                    <a:pt x="494553" y="93318"/>
                    <a:pt x="487734" y="88757"/>
                    <a:pt x="480308" y="89673"/>
                  </a:cubicBezTo>
                  <a:cubicBezTo>
                    <a:pt x="468806" y="91115"/>
                    <a:pt x="460831" y="97099"/>
                    <a:pt x="458049" y="104837"/>
                  </a:cubicBezTo>
                  <a:cubicBezTo>
                    <a:pt x="455267" y="112575"/>
                    <a:pt x="457951" y="121736"/>
                    <a:pt x="466808" y="129104"/>
                  </a:cubicBezTo>
                  <a:cubicBezTo>
                    <a:pt x="468826" y="130780"/>
                    <a:pt x="477741" y="138420"/>
                    <a:pt x="494867" y="137875"/>
                  </a:cubicBezTo>
                  <a:cubicBezTo>
                    <a:pt x="503175" y="137621"/>
                    <a:pt x="513305" y="135477"/>
                    <a:pt x="525434" y="130059"/>
                  </a:cubicBezTo>
                  <a:cubicBezTo>
                    <a:pt x="539463" y="123802"/>
                    <a:pt x="547712" y="112887"/>
                    <a:pt x="551788" y="101212"/>
                  </a:cubicBezTo>
                  <a:cubicBezTo>
                    <a:pt x="556745" y="86983"/>
                    <a:pt x="555629" y="71585"/>
                    <a:pt x="551004" y="61918"/>
                  </a:cubicBezTo>
                  <a:cubicBezTo>
                    <a:pt x="540502" y="39951"/>
                    <a:pt x="522730" y="26405"/>
                    <a:pt x="501783" y="18998"/>
                  </a:cubicBezTo>
                  <a:cubicBezTo>
                    <a:pt x="480916" y="11611"/>
                    <a:pt x="456932" y="10266"/>
                    <a:pt x="433517" y="12858"/>
                  </a:cubicBezTo>
                  <a:cubicBezTo>
                    <a:pt x="414216" y="14944"/>
                    <a:pt x="396464" y="18881"/>
                    <a:pt x="379221" y="23832"/>
                  </a:cubicBezTo>
                  <a:cubicBezTo>
                    <a:pt x="352612" y="31492"/>
                    <a:pt x="327238" y="41588"/>
                    <a:pt x="299551" y="51412"/>
                  </a:cubicBezTo>
                  <a:cubicBezTo>
                    <a:pt x="275665" y="59871"/>
                    <a:pt x="250624" y="66635"/>
                    <a:pt x="225210" y="71585"/>
                  </a:cubicBezTo>
                  <a:cubicBezTo>
                    <a:pt x="199855" y="76536"/>
                    <a:pt x="174108" y="79655"/>
                    <a:pt x="148792" y="80941"/>
                  </a:cubicBezTo>
                  <a:cubicBezTo>
                    <a:pt x="132059" y="81779"/>
                    <a:pt x="115698" y="81175"/>
                    <a:pt x="99571" y="78953"/>
                  </a:cubicBezTo>
                  <a:cubicBezTo>
                    <a:pt x="83426" y="76731"/>
                    <a:pt x="67515" y="72891"/>
                    <a:pt x="51722" y="67297"/>
                  </a:cubicBezTo>
                  <a:cubicBezTo>
                    <a:pt x="45335" y="65036"/>
                    <a:pt x="38966" y="62619"/>
                    <a:pt x="32677" y="60027"/>
                  </a:cubicBezTo>
                  <a:cubicBezTo>
                    <a:pt x="26367" y="57415"/>
                    <a:pt x="20136" y="54589"/>
                    <a:pt x="14062" y="51509"/>
                  </a:cubicBezTo>
                  <a:cubicBezTo>
                    <a:pt x="13200" y="51081"/>
                    <a:pt x="8732" y="47124"/>
                    <a:pt x="6146" y="46110"/>
                  </a:cubicBezTo>
                  <a:cubicBezTo>
                    <a:pt x="5754" y="46325"/>
                    <a:pt x="5343" y="46461"/>
                    <a:pt x="4931" y="46539"/>
                  </a:cubicBezTo>
                  <a:cubicBezTo>
                    <a:pt x="4676" y="46637"/>
                    <a:pt x="4441" y="46695"/>
                    <a:pt x="4343" y="46598"/>
                  </a:cubicBezTo>
                  <a:cubicBezTo>
                    <a:pt x="4539" y="46598"/>
                    <a:pt x="4735" y="46578"/>
                    <a:pt x="4931" y="46539"/>
                  </a:cubicBezTo>
                  <a:cubicBezTo>
                    <a:pt x="5166" y="46461"/>
                    <a:pt x="5382" y="46364"/>
                    <a:pt x="5480" y="46325"/>
                  </a:cubicBezTo>
                  <a:cubicBezTo>
                    <a:pt x="5715" y="46266"/>
                    <a:pt x="5911" y="46188"/>
                    <a:pt x="6107" y="46091"/>
                  </a:cubicBezTo>
                  <a:cubicBezTo>
                    <a:pt x="5186" y="45740"/>
                    <a:pt x="4520" y="45760"/>
                    <a:pt x="4324" y="46442"/>
                  </a:cubicBezTo>
                  <a:cubicBezTo>
                    <a:pt x="4304" y="46520"/>
                    <a:pt x="4304" y="46578"/>
                    <a:pt x="4343" y="46598"/>
                  </a:cubicBezTo>
                  <a:lnTo>
                    <a:pt x="4343" y="46598"/>
                  </a:lnTo>
                  <a:close/>
                  <a:moveTo>
                    <a:pt x="7263" y="45233"/>
                  </a:moveTo>
                  <a:lnTo>
                    <a:pt x="7243" y="45233"/>
                  </a:lnTo>
                  <a:lnTo>
                    <a:pt x="7263" y="45233"/>
                  </a:lnTo>
                  <a:lnTo>
                    <a:pt x="7263" y="4523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35"/>
            <p:cNvSpPr/>
            <p:nvPr/>
          </p:nvSpPr>
          <p:spPr>
            <a:xfrm>
              <a:off x="6913580" y="4361127"/>
              <a:ext cx="118699" cy="96509"/>
            </a:xfrm>
            <a:custGeom>
              <a:rect b="b" l="l" r="r" t="t"/>
              <a:pathLst>
                <a:path extrusionOk="0" h="193018" w="237397">
                  <a:moveTo>
                    <a:pt x="52231" y="175277"/>
                  </a:moveTo>
                  <a:lnTo>
                    <a:pt x="52152" y="174829"/>
                  </a:lnTo>
                  <a:cubicBezTo>
                    <a:pt x="49272" y="174244"/>
                    <a:pt x="-23658" y="11610"/>
                    <a:pt x="7908" y="4379"/>
                  </a:cubicBezTo>
                  <a:cubicBezTo>
                    <a:pt x="24074" y="676"/>
                    <a:pt x="35752" y="34863"/>
                    <a:pt x="43727" y="74099"/>
                  </a:cubicBezTo>
                  <a:cubicBezTo>
                    <a:pt x="43080" y="34044"/>
                    <a:pt x="47352" y="-1546"/>
                    <a:pt x="64830" y="52"/>
                  </a:cubicBezTo>
                  <a:cubicBezTo>
                    <a:pt x="80544" y="1514"/>
                    <a:pt x="81093" y="33362"/>
                    <a:pt x="76371" y="69967"/>
                  </a:cubicBezTo>
                  <a:cubicBezTo>
                    <a:pt x="85992" y="35155"/>
                    <a:pt x="98669" y="7186"/>
                    <a:pt x="114011" y="12526"/>
                  </a:cubicBezTo>
                  <a:cubicBezTo>
                    <a:pt x="130059" y="18081"/>
                    <a:pt x="119811" y="53243"/>
                    <a:pt x="103646" y="90296"/>
                  </a:cubicBezTo>
                  <a:cubicBezTo>
                    <a:pt x="126806" y="57102"/>
                    <a:pt x="151554" y="30088"/>
                    <a:pt x="165329" y="40925"/>
                  </a:cubicBezTo>
                  <a:cubicBezTo>
                    <a:pt x="178908" y="51586"/>
                    <a:pt x="155336" y="82285"/>
                    <a:pt x="125905" y="112301"/>
                  </a:cubicBezTo>
                  <a:cubicBezTo>
                    <a:pt x="158530" y="85677"/>
                    <a:pt x="191468" y="65016"/>
                    <a:pt x="202009" y="79303"/>
                  </a:cubicBezTo>
                  <a:cubicBezTo>
                    <a:pt x="210572" y="90939"/>
                    <a:pt x="189293" y="109319"/>
                    <a:pt x="160117" y="127427"/>
                  </a:cubicBezTo>
                  <a:cubicBezTo>
                    <a:pt x="193172" y="116024"/>
                    <a:pt x="221721" y="110996"/>
                    <a:pt x="226404" y="125185"/>
                  </a:cubicBezTo>
                  <a:cubicBezTo>
                    <a:pt x="231283" y="139998"/>
                    <a:pt x="199207" y="151849"/>
                    <a:pt x="160803" y="160581"/>
                  </a:cubicBezTo>
                  <a:cubicBezTo>
                    <a:pt x="201520" y="158573"/>
                    <a:pt x="237573" y="161439"/>
                    <a:pt x="237397" y="177928"/>
                  </a:cubicBezTo>
                  <a:cubicBezTo>
                    <a:pt x="237181" y="196016"/>
                    <a:pt x="189763" y="195002"/>
                    <a:pt x="142384" y="189467"/>
                  </a:cubicBezTo>
                  <a:cubicBezTo>
                    <a:pt x="112052" y="185939"/>
                    <a:pt x="48429" y="177246"/>
                    <a:pt x="52231" y="175277"/>
                  </a:cubicBezTo>
                  <a:lnTo>
                    <a:pt x="52231" y="17527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2" name="Google Shape;2732;p35"/>
            <p:cNvSpPr/>
            <p:nvPr/>
          </p:nvSpPr>
          <p:spPr>
            <a:xfrm>
              <a:off x="6887220" y="4464170"/>
              <a:ext cx="38246" cy="45741"/>
            </a:xfrm>
            <a:custGeom>
              <a:rect b="b" l="l" r="r" t="t"/>
              <a:pathLst>
                <a:path extrusionOk="0" h="91482" w="76493">
                  <a:moveTo>
                    <a:pt x="68955" y="1606"/>
                  </a:moveTo>
                  <a:cubicBezTo>
                    <a:pt x="70386" y="-207"/>
                    <a:pt x="73031" y="-538"/>
                    <a:pt x="74873" y="885"/>
                  </a:cubicBezTo>
                  <a:cubicBezTo>
                    <a:pt x="76715" y="2308"/>
                    <a:pt x="77028" y="4958"/>
                    <a:pt x="75598" y="6771"/>
                  </a:cubicBezTo>
                  <a:cubicBezTo>
                    <a:pt x="75598" y="6771"/>
                    <a:pt x="69073" y="16068"/>
                    <a:pt x="59824" y="28484"/>
                  </a:cubicBezTo>
                  <a:cubicBezTo>
                    <a:pt x="54945" y="35033"/>
                    <a:pt x="49400" y="42498"/>
                    <a:pt x="43541" y="49827"/>
                  </a:cubicBezTo>
                  <a:cubicBezTo>
                    <a:pt x="38996" y="55518"/>
                    <a:pt x="34254" y="61112"/>
                    <a:pt x="29747" y="66297"/>
                  </a:cubicBezTo>
                  <a:cubicBezTo>
                    <a:pt x="20557" y="76900"/>
                    <a:pt x="12171" y="85769"/>
                    <a:pt x="7566" y="90154"/>
                  </a:cubicBezTo>
                  <a:cubicBezTo>
                    <a:pt x="5881" y="91889"/>
                    <a:pt x="3079" y="91928"/>
                    <a:pt x="1335" y="90252"/>
                  </a:cubicBezTo>
                  <a:cubicBezTo>
                    <a:pt x="-409" y="88575"/>
                    <a:pt x="-448" y="85808"/>
                    <a:pt x="1237" y="84053"/>
                  </a:cubicBezTo>
                  <a:cubicBezTo>
                    <a:pt x="5391" y="79454"/>
                    <a:pt x="12583" y="69961"/>
                    <a:pt x="20988" y="59183"/>
                  </a:cubicBezTo>
                  <a:cubicBezTo>
                    <a:pt x="25221" y="53784"/>
                    <a:pt x="29688" y="48034"/>
                    <a:pt x="34273" y="42420"/>
                  </a:cubicBezTo>
                  <a:cubicBezTo>
                    <a:pt x="40191" y="35170"/>
                    <a:pt x="46226" y="28133"/>
                    <a:pt x="51497" y="21935"/>
                  </a:cubicBezTo>
                  <a:cubicBezTo>
                    <a:pt x="61509" y="10143"/>
                    <a:pt x="68955" y="1606"/>
                    <a:pt x="68955" y="1606"/>
                  </a:cubicBezTo>
                  <a:lnTo>
                    <a:pt x="68955" y="160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3" name="Google Shape;2733;p35"/>
            <p:cNvSpPr/>
            <p:nvPr/>
          </p:nvSpPr>
          <p:spPr>
            <a:xfrm>
              <a:off x="6911417" y="4429246"/>
              <a:ext cx="45157" cy="48735"/>
            </a:xfrm>
            <a:custGeom>
              <a:rect b="b" l="l" r="r" t="t"/>
              <a:pathLst>
                <a:path extrusionOk="0" h="97470" w="90313">
                  <a:moveTo>
                    <a:pt x="2359" y="96363"/>
                  </a:moveTo>
                  <a:cubicBezTo>
                    <a:pt x="-6439" y="88936"/>
                    <a:pt x="11314" y="41183"/>
                    <a:pt x="23697" y="17404"/>
                  </a:cubicBezTo>
                  <a:cubicBezTo>
                    <a:pt x="27655" y="9783"/>
                    <a:pt x="38079" y="-5264"/>
                    <a:pt x="48798" y="1869"/>
                  </a:cubicBezTo>
                  <a:cubicBezTo>
                    <a:pt x="56381" y="6918"/>
                    <a:pt x="57360" y="17209"/>
                    <a:pt x="57301" y="25220"/>
                  </a:cubicBezTo>
                  <a:cubicBezTo>
                    <a:pt x="57282" y="26604"/>
                    <a:pt x="55558" y="32354"/>
                    <a:pt x="56400" y="33426"/>
                  </a:cubicBezTo>
                  <a:cubicBezTo>
                    <a:pt x="56576" y="33640"/>
                    <a:pt x="65590" y="30697"/>
                    <a:pt x="66569" y="30560"/>
                  </a:cubicBezTo>
                  <a:cubicBezTo>
                    <a:pt x="72742" y="29664"/>
                    <a:pt x="89926" y="33718"/>
                    <a:pt x="90298" y="41670"/>
                  </a:cubicBezTo>
                  <a:cubicBezTo>
                    <a:pt x="90710" y="50052"/>
                    <a:pt x="82637" y="57478"/>
                    <a:pt x="76406" y="61980"/>
                  </a:cubicBezTo>
                  <a:cubicBezTo>
                    <a:pt x="63023" y="71648"/>
                    <a:pt x="11137" y="103808"/>
                    <a:pt x="2359" y="96363"/>
                  </a:cubicBezTo>
                  <a:lnTo>
                    <a:pt x="2359" y="9636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35"/>
            <p:cNvSpPr/>
            <p:nvPr/>
          </p:nvSpPr>
          <p:spPr>
            <a:xfrm>
              <a:off x="6934346" y="4397423"/>
              <a:ext cx="57651" cy="50947"/>
            </a:xfrm>
            <a:custGeom>
              <a:rect b="b" l="l" r="r" t="t"/>
              <a:pathLst>
                <a:path extrusionOk="0" h="101894" w="115302">
                  <a:moveTo>
                    <a:pt x="9935" y="4159"/>
                  </a:moveTo>
                  <a:cubicBezTo>
                    <a:pt x="10876" y="11137"/>
                    <a:pt x="11718" y="18075"/>
                    <a:pt x="11992" y="25092"/>
                  </a:cubicBezTo>
                  <a:cubicBezTo>
                    <a:pt x="12071" y="27392"/>
                    <a:pt x="12032" y="29712"/>
                    <a:pt x="11953" y="32031"/>
                  </a:cubicBezTo>
                  <a:cubicBezTo>
                    <a:pt x="11895" y="34331"/>
                    <a:pt x="11699" y="36611"/>
                    <a:pt x="11561" y="38911"/>
                  </a:cubicBezTo>
                  <a:lnTo>
                    <a:pt x="10621" y="49495"/>
                  </a:lnTo>
                  <a:cubicBezTo>
                    <a:pt x="10425" y="51113"/>
                    <a:pt x="10170" y="55089"/>
                    <a:pt x="9915" y="56083"/>
                  </a:cubicBezTo>
                  <a:cubicBezTo>
                    <a:pt x="8995" y="59377"/>
                    <a:pt x="6487" y="59884"/>
                    <a:pt x="5546" y="59806"/>
                  </a:cubicBezTo>
                  <a:cubicBezTo>
                    <a:pt x="4703" y="59728"/>
                    <a:pt x="3704" y="59670"/>
                    <a:pt x="2861" y="58851"/>
                  </a:cubicBezTo>
                  <a:cubicBezTo>
                    <a:pt x="2568" y="58578"/>
                    <a:pt x="1588" y="57974"/>
                    <a:pt x="1294" y="56259"/>
                  </a:cubicBezTo>
                  <a:cubicBezTo>
                    <a:pt x="1118" y="55654"/>
                    <a:pt x="1098" y="55050"/>
                    <a:pt x="1196" y="54485"/>
                  </a:cubicBezTo>
                  <a:cubicBezTo>
                    <a:pt x="1235" y="54524"/>
                    <a:pt x="1294" y="54543"/>
                    <a:pt x="1412" y="54563"/>
                  </a:cubicBezTo>
                  <a:cubicBezTo>
                    <a:pt x="1686" y="54582"/>
                    <a:pt x="1745" y="54154"/>
                    <a:pt x="1666" y="53510"/>
                  </a:cubicBezTo>
                  <a:cubicBezTo>
                    <a:pt x="1549" y="53666"/>
                    <a:pt x="1412" y="53822"/>
                    <a:pt x="1314" y="53978"/>
                  </a:cubicBezTo>
                  <a:cubicBezTo>
                    <a:pt x="1392" y="53686"/>
                    <a:pt x="1490" y="53432"/>
                    <a:pt x="1627" y="53179"/>
                  </a:cubicBezTo>
                  <a:cubicBezTo>
                    <a:pt x="1451" y="51873"/>
                    <a:pt x="961" y="49982"/>
                    <a:pt x="922" y="49183"/>
                  </a:cubicBezTo>
                  <a:lnTo>
                    <a:pt x="314" y="38833"/>
                  </a:lnTo>
                  <a:cubicBezTo>
                    <a:pt x="216" y="36534"/>
                    <a:pt x="60" y="34234"/>
                    <a:pt x="20" y="31934"/>
                  </a:cubicBezTo>
                  <a:cubicBezTo>
                    <a:pt x="-19" y="29653"/>
                    <a:pt x="1" y="27373"/>
                    <a:pt x="60" y="25092"/>
                  </a:cubicBezTo>
                  <a:cubicBezTo>
                    <a:pt x="138" y="22363"/>
                    <a:pt x="314" y="19635"/>
                    <a:pt x="452" y="16906"/>
                  </a:cubicBezTo>
                  <a:cubicBezTo>
                    <a:pt x="667" y="12832"/>
                    <a:pt x="961" y="8798"/>
                    <a:pt x="1059" y="4685"/>
                  </a:cubicBezTo>
                  <a:cubicBezTo>
                    <a:pt x="902" y="2249"/>
                    <a:pt x="2783" y="163"/>
                    <a:pt x="5232" y="7"/>
                  </a:cubicBezTo>
                  <a:cubicBezTo>
                    <a:pt x="7662" y="-129"/>
                    <a:pt x="9778" y="1722"/>
                    <a:pt x="9935" y="4159"/>
                  </a:cubicBezTo>
                  <a:close/>
                  <a:moveTo>
                    <a:pt x="23729" y="61853"/>
                  </a:moveTo>
                  <a:cubicBezTo>
                    <a:pt x="23788" y="61969"/>
                    <a:pt x="23867" y="62086"/>
                    <a:pt x="23925" y="62184"/>
                  </a:cubicBezTo>
                  <a:cubicBezTo>
                    <a:pt x="23886" y="62008"/>
                    <a:pt x="23847" y="61833"/>
                    <a:pt x="23788" y="61638"/>
                  </a:cubicBezTo>
                  <a:cubicBezTo>
                    <a:pt x="24239" y="60352"/>
                    <a:pt x="25101" y="58559"/>
                    <a:pt x="25317" y="57740"/>
                  </a:cubicBezTo>
                  <a:lnTo>
                    <a:pt x="28471" y="45558"/>
                  </a:lnTo>
                  <a:cubicBezTo>
                    <a:pt x="29392" y="41777"/>
                    <a:pt x="30372" y="37995"/>
                    <a:pt x="31077" y="34156"/>
                  </a:cubicBezTo>
                  <a:cubicBezTo>
                    <a:pt x="31744" y="30628"/>
                    <a:pt x="32214" y="27080"/>
                    <a:pt x="32723" y="23533"/>
                  </a:cubicBezTo>
                  <a:cubicBezTo>
                    <a:pt x="33487" y="18251"/>
                    <a:pt x="34114" y="13008"/>
                    <a:pt x="35133" y="7765"/>
                  </a:cubicBezTo>
                  <a:cubicBezTo>
                    <a:pt x="35780" y="5406"/>
                    <a:pt x="34369" y="2989"/>
                    <a:pt x="31998" y="2346"/>
                  </a:cubicBezTo>
                  <a:cubicBezTo>
                    <a:pt x="29627" y="1722"/>
                    <a:pt x="27198" y="3106"/>
                    <a:pt x="26551" y="5465"/>
                  </a:cubicBezTo>
                  <a:cubicBezTo>
                    <a:pt x="24396" y="11702"/>
                    <a:pt x="22495" y="17958"/>
                    <a:pt x="20908" y="24371"/>
                  </a:cubicBezTo>
                  <a:cubicBezTo>
                    <a:pt x="20301" y="26885"/>
                    <a:pt x="19732" y="29400"/>
                    <a:pt x="19242" y="31953"/>
                  </a:cubicBezTo>
                  <a:cubicBezTo>
                    <a:pt x="18557" y="35734"/>
                    <a:pt x="18086" y="39535"/>
                    <a:pt x="17420" y="43297"/>
                  </a:cubicBezTo>
                  <a:lnTo>
                    <a:pt x="15833" y="56103"/>
                  </a:lnTo>
                  <a:cubicBezTo>
                    <a:pt x="15676" y="57798"/>
                    <a:pt x="15049" y="61930"/>
                    <a:pt x="15108" y="63003"/>
                  </a:cubicBezTo>
                  <a:cubicBezTo>
                    <a:pt x="15206" y="64464"/>
                    <a:pt x="15637" y="65380"/>
                    <a:pt x="15990" y="65790"/>
                  </a:cubicBezTo>
                  <a:cubicBezTo>
                    <a:pt x="17440" y="67466"/>
                    <a:pt x="19066" y="68285"/>
                    <a:pt x="21123" y="67232"/>
                  </a:cubicBezTo>
                  <a:cubicBezTo>
                    <a:pt x="21535" y="67037"/>
                    <a:pt x="22750" y="66667"/>
                    <a:pt x="23514" y="64932"/>
                  </a:cubicBezTo>
                  <a:cubicBezTo>
                    <a:pt x="23828" y="64347"/>
                    <a:pt x="23984" y="63704"/>
                    <a:pt x="24004" y="63100"/>
                  </a:cubicBezTo>
                  <a:cubicBezTo>
                    <a:pt x="23925" y="63119"/>
                    <a:pt x="23847" y="63119"/>
                    <a:pt x="23729" y="63119"/>
                  </a:cubicBezTo>
                  <a:cubicBezTo>
                    <a:pt x="23436" y="63080"/>
                    <a:pt x="23494" y="62574"/>
                    <a:pt x="23729" y="61853"/>
                  </a:cubicBezTo>
                  <a:close/>
                  <a:moveTo>
                    <a:pt x="36564" y="69181"/>
                  </a:moveTo>
                  <a:cubicBezTo>
                    <a:pt x="35584" y="70292"/>
                    <a:pt x="34114" y="73138"/>
                    <a:pt x="33154" y="74288"/>
                  </a:cubicBezTo>
                  <a:cubicBezTo>
                    <a:pt x="32390" y="75204"/>
                    <a:pt x="31704" y="75808"/>
                    <a:pt x="31156" y="76062"/>
                  </a:cubicBezTo>
                  <a:cubicBezTo>
                    <a:pt x="29510" y="76763"/>
                    <a:pt x="28079" y="76822"/>
                    <a:pt x="26884" y="76062"/>
                  </a:cubicBezTo>
                  <a:cubicBezTo>
                    <a:pt x="26120" y="75574"/>
                    <a:pt x="24729" y="74795"/>
                    <a:pt x="24494" y="72612"/>
                  </a:cubicBezTo>
                  <a:cubicBezTo>
                    <a:pt x="24082" y="70487"/>
                    <a:pt x="25356" y="68421"/>
                    <a:pt x="27374" y="67778"/>
                  </a:cubicBezTo>
                  <a:cubicBezTo>
                    <a:pt x="27864" y="66316"/>
                    <a:pt x="28217" y="64230"/>
                    <a:pt x="28687" y="63470"/>
                  </a:cubicBezTo>
                  <a:lnTo>
                    <a:pt x="35741" y="52458"/>
                  </a:lnTo>
                  <a:cubicBezTo>
                    <a:pt x="37446" y="49963"/>
                    <a:pt x="38993" y="47351"/>
                    <a:pt x="40639" y="44837"/>
                  </a:cubicBezTo>
                  <a:cubicBezTo>
                    <a:pt x="42305" y="42264"/>
                    <a:pt x="44029" y="39750"/>
                    <a:pt x="45753" y="37235"/>
                  </a:cubicBezTo>
                  <a:cubicBezTo>
                    <a:pt x="49300" y="32090"/>
                    <a:pt x="52944" y="27080"/>
                    <a:pt x="56609" y="21993"/>
                  </a:cubicBezTo>
                  <a:cubicBezTo>
                    <a:pt x="57902" y="19927"/>
                    <a:pt x="60645" y="19284"/>
                    <a:pt x="62722" y="20551"/>
                  </a:cubicBezTo>
                  <a:cubicBezTo>
                    <a:pt x="64819" y="21837"/>
                    <a:pt x="65465" y="24566"/>
                    <a:pt x="64172" y="26632"/>
                  </a:cubicBezTo>
                  <a:cubicBezTo>
                    <a:pt x="60645" y="33278"/>
                    <a:pt x="57471" y="40042"/>
                    <a:pt x="53709" y="46532"/>
                  </a:cubicBezTo>
                  <a:cubicBezTo>
                    <a:pt x="52709" y="48287"/>
                    <a:pt x="51612" y="50021"/>
                    <a:pt x="50476" y="51698"/>
                  </a:cubicBezTo>
                  <a:cubicBezTo>
                    <a:pt x="48771" y="54251"/>
                    <a:pt x="46890" y="56687"/>
                    <a:pt x="44989" y="59104"/>
                  </a:cubicBezTo>
                  <a:lnTo>
                    <a:pt x="36564" y="69181"/>
                  </a:lnTo>
                  <a:close/>
                  <a:moveTo>
                    <a:pt x="27139" y="68441"/>
                  </a:moveTo>
                  <a:cubicBezTo>
                    <a:pt x="27041" y="68480"/>
                    <a:pt x="26963" y="68538"/>
                    <a:pt x="26884" y="68596"/>
                  </a:cubicBezTo>
                  <a:cubicBezTo>
                    <a:pt x="26688" y="68733"/>
                    <a:pt x="25611" y="69006"/>
                    <a:pt x="26022" y="69240"/>
                  </a:cubicBezTo>
                  <a:cubicBezTo>
                    <a:pt x="26473" y="69493"/>
                    <a:pt x="26845" y="69123"/>
                    <a:pt x="27139" y="68441"/>
                  </a:cubicBezTo>
                  <a:close/>
                  <a:moveTo>
                    <a:pt x="63663" y="67427"/>
                  </a:moveTo>
                  <a:cubicBezTo>
                    <a:pt x="66210" y="64776"/>
                    <a:pt x="68620" y="62008"/>
                    <a:pt x="71030" y="59221"/>
                  </a:cubicBezTo>
                  <a:cubicBezTo>
                    <a:pt x="74635" y="55031"/>
                    <a:pt x="78045" y="50743"/>
                    <a:pt x="81670" y="46552"/>
                  </a:cubicBezTo>
                  <a:cubicBezTo>
                    <a:pt x="83414" y="44837"/>
                    <a:pt x="83414" y="42030"/>
                    <a:pt x="81670" y="40315"/>
                  </a:cubicBezTo>
                  <a:cubicBezTo>
                    <a:pt x="79946" y="38580"/>
                    <a:pt x="77124" y="38580"/>
                    <a:pt x="75400" y="40315"/>
                  </a:cubicBezTo>
                  <a:cubicBezTo>
                    <a:pt x="71128" y="43960"/>
                    <a:pt x="66857" y="47546"/>
                    <a:pt x="62761" y="51405"/>
                  </a:cubicBezTo>
                  <a:cubicBezTo>
                    <a:pt x="60057" y="53959"/>
                    <a:pt x="57412" y="56551"/>
                    <a:pt x="54884" y="59299"/>
                  </a:cubicBezTo>
                  <a:cubicBezTo>
                    <a:pt x="51749" y="62710"/>
                    <a:pt x="48830" y="66297"/>
                    <a:pt x="45910" y="69902"/>
                  </a:cubicBezTo>
                  <a:cubicBezTo>
                    <a:pt x="42971" y="73489"/>
                    <a:pt x="40189" y="77153"/>
                    <a:pt x="37308" y="80798"/>
                  </a:cubicBezTo>
                  <a:cubicBezTo>
                    <a:pt x="35721" y="82513"/>
                    <a:pt x="35839" y="85203"/>
                    <a:pt x="37563" y="86782"/>
                  </a:cubicBezTo>
                  <a:cubicBezTo>
                    <a:pt x="39287" y="88361"/>
                    <a:pt x="41972" y="88263"/>
                    <a:pt x="43559" y="86548"/>
                  </a:cubicBezTo>
                  <a:cubicBezTo>
                    <a:pt x="46988" y="83390"/>
                    <a:pt x="50417" y="80330"/>
                    <a:pt x="53787" y="77114"/>
                  </a:cubicBezTo>
                  <a:cubicBezTo>
                    <a:pt x="57138" y="73918"/>
                    <a:pt x="60488" y="70760"/>
                    <a:pt x="63663" y="67427"/>
                  </a:cubicBezTo>
                  <a:close/>
                  <a:moveTo>
                    <a:pt x="115294" y="87094"/>
                  </a:moveTo>
                  <a:cubicBezTo>
                    <a:pt x="115450" y="89530"/>
                    <a:pt x="113589" y="91635"/>
                    <a:pt x="111140" y="91791"/>
                  </a:cubicBezTo>
                  <a:cubicBezTo>
                    <a:pt x="107025" y="92376"/>
                    <a:pt x="103008" y="93389"/>
                    <a:pt x="98952" y="94383"/>
                  </a:cubicBezTo>
                  <a:cubicBezTo>
                    <a:pt x="94837" y="95377"/>
                    <a:pt x="90761" y="96566"/>
                    <a:pt x="86647" y="97541"/>
                  </a:cubicBezTo>
                  <a:cubicBezTo>
                    <a:pt x="82983" y="98398"/>
                    <a:pt x="79279" y="99003"/>
                    <a:pt x="75635" y="99685"/>
                  </a:cubicBezTo>
                  <a:lnTo>
                    <a:pt x="63819" y="101420"/>
                  </a:lnTo>
                  <a:cubicBezTo>
                    <a:pt x="62957" y="101517"/>
                    <a:pt x="60880" y="101244"/>
                    <a:pt x="59430" y="101244"/>
                  </a:cubicBezTo>
                  <a:cubicBezTo>
                    <a:pt x="59234" y="101381"/>
                    <a:pt x="59019" y="101478"/>
                    <a:pt x="58784" y="101576"/>
                  </a:cubicBezTo>
                  <a:lnTo>
                    <a:pt x="58882" y="101498"/>
                  </a:lnTo>
                  <a:lnTo>
                    <a:pt x="59117" y="101244"/>
                  </a:lnTo>
                  <a:cubicBezTo>
                    <a:pt x="58372" y="101264"/>
                    <a:pt x="57843" y="101400"/>
                    <a:pt x="57882" y="101731"/>
                  </a:cubicBezTo>
                  <a:cubicBezTo>
                    <a:pt x="57882" y="101770"/>
                    <a:pt x="57882" y="101809"/>
                    <a:pt x="57902" y="101829"/>
                  </a:cubicBezTo>
                  <a:cubicBezTo>
                    <a:pt x="57588" y="101887"/>
                    <a:pt x="57294" y="101907"/>
                    <a:pt x="56961" y="101887"/>
                  </a:cubicBezTo>
                  <a:cubicBezTo>
                    <a:pt x="54865" y="101965"/>
                    <a:pt x="54042" y="100854"/>
                    <a:pt x="53807" y="100679"/>
                  </a:cubicBezTo>
                  <a:cubicBezTo>
                    <a:pt x="53062" y="100075"/>
                    <a:pt x="52827" y="99276"/>
                    <a:pt x="52611" y="98593"/>
                  </a:cubicBezTo>
                  <a:cubicBezTo>
                    <a:pt x="52298" y="97658"/>
                    <a:pt x="52611" y="96547"/>
                    <a:pt x="53336" y="95416"/>
                  </a:cubicBezTo>
                  <a:cubicBezTo>
                    <a:pt x="53278" y="95436"/>
                    <a:pt x="53082" y="95533"/>
                    <a:pt x="53023" y="95553"/>
                  </a:cubicBezTo>
                  <a:cubicBezTo>
                    <a:pt x="49261" y="96781"/>
                    <a:pt x="47478" y="93954"/>
                    <a:pt x="47282" y="93409"/>
                  </a:cubicBezTo>
                  <a:cubicBezTo>
                    <a:pt x="46322" y="91284"/>
                    <a:pt x="47282" y="88770"/>
                    <a:pt x="49437" y="87834"/>
                  </a:cubicBezTo>
                  <a:cubicBezTo>
                    <a:pt x="49535" y="87776"/>
                    <a:pt x="49633" y="87737"/>
                    <a:pt x="49731" y="87717"/>
                  </a:cubicBezTo>
                  <a:cubicBezTo>
                    <a:pt x="49555" y="87366"/>
                    <a:pt x="49966" y="87347"/>
                    <a:pt x="50358" y="87386"/>
                  </a:cubicBezTo>
                  <a:lnTo>
                    <a:pt x="50201" y="87522"/>
                  </a:lnTo>
                  <a:lnTo>
                    <a:pt x="50123" y="87600"/>
                  </a:lnTo>
                  <a:cubicBezTo>
                    <a:pt x="50397" y="87522"/>
                    <a:pt x="50691" y="87483"/>
                    <a:pt x="50985" y="87464"/>
                  </a:cubicBezTo>
                  <a:cubicBezTo>
                    <a:pt x="50868" y="87464"/>
                    <a:pt x="50613" y="87405"/>
                    <a:pt x="50358" y="87386"/>
                  </a:cubicBezTo>
                  <a:cubicBezTo>
                    <a:pt x="50574" y="87230"/>
                    <a:pt x="50789" y="87035"/>
                    <a:pt x="51044" y="86879"/>
                  </a:cubicBezTo>
                  <a:cubicBezTo>
                    <a:pt x="55511" y="84072"/>
                    <a:pt x="66484" y="76822"/>
                    <a:pt x="67346" y="76237"/>
                  </a:cubicBezTo>
                  <a:cubicBezTo>
                    <a:pt x="70109" y="74541"/>
                    <a:pt x="72872" y="72885"/>
                    <a:pt x="75752" y="71403"/>
                  </a:cubicBezTo>
                  <a:cubicBezTo>
                    <a:pt x="77653" y="70429"/>
                    <a:pt x="79573" y="69532"/>
                    <a:pt x="81533" y="68713"/>
                  </a:cubicBezTo>
                  <a:cubicBezTo>
                    <a:pt x="88704" y="65653"/>
                    <a:pt x="96072" y="63217"/>
                    <a:pt x="103204" y="60137"/>
                  </a:cubicBezTo>
                  <a:cubicBezTo>
                    <a:pt x="105379" y="59046"/>
                    <a:pt x="108063" y="59903"/>
                    <a:pt x="109180" y="62067"/>
                  </a:cubicBezTo>
                  <a:cubicBezTo>
                    <a:pt x="110297" y="64250"/>
                    <a:pt x="109435" y="66901"/>
                    <a:pt x="107240" y="68012"/>
                  </a:cubicBezTo>
                  <a:cubicBezTo>
                    <a:pt x="102714" y="70740"/>
                    <a:pt x="98149" y="73313"/>
                    <a:pt x="93465" y="75789"/>
                  </a:cubicBezTo>
                  <a:cubicBezTo>
                    <a:pt x="90056" y="77582"/>
                    <a:pt x="86647" y="79375"/>
                    <a:pt x="83198" y="81071"/>
                  </a:cubicBezTo>
                  <a:cubicBezTo>
                    <a:pt x="79828" y="82747"/>
                    <a:pt x="76379" y="84267"/>
                    <a:pt x="73088" y="86061"/>
                  </a:cubicBezTo>
                  <a:cubicBezTo>
                    <a:pt x="72382" y="86411"/>
                    <a:pt x="65289" y="89900"/>
                    <a:pt x="59763" y="92512"/>
                  </a:cubicBezTo>
                  <a:cubicBezTo>
                    <a:pt x="60586" y="92337"/>
                    <a:pt x="61468" y="92161"/>
                    <a:pt x="61958" y="92025"/>
                  </a:cubicBezTo>
                  <a:lnTo>
                    <a:pt x="73185" y="88770"/>
                  </a:lnTo>
                  <a:cubicBezTo>
                    <a:pt x="76752" y="87854"/>
                    <a:pt x="80279" y="86743"/>
                    <a:pt x="83884" y="85885"/>
                  </a:cubicBezTo>
                  <a:cubicBezTo>
                    <a:pt x="86333" y="85300"/>
                    <a:pt x="88822" y="84833"/>
                    <a:pt x="91310" y="84443"/>
                  </a:cubicBezTo>
                  <a:cubicBezTo>
                    <a:pt x="97698" y="83429"/>
                    <a:pt x="104125" y="82903"/>
                    <a:pt x="110571" y="82961"/>
                  </a:cubicBezTo>
                  <a:cubicBezTo>
                    <a:pt x="113021" y="82825"/>
                    <a:pt x="115137" y="84677"/>
                    <a:pt x="115294" y="87094"/>
                  </a:cubicBezTo>
                  <a:close/>
                  <a:moveTo>
                    <a:pt x="54571" y="89160"/>
                  </a:moveTo>
                  <a:cubicBezTo>
                    <a:pt x="53963" y="88224"/>
                    <a:pt x="52964" y="87269"/>
                    <a:pt x="51122" y="87464"/>
                  </a:cubicBezTo>
                  <a:cubicBezTo>
                    <a:pt x="52455" y="87444"/>
                    <a:pt x="53748" y="88068"/>
                    <a:pt x="54571" y="891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35"/>
            <p:cNvSpPr/>
            <p:nvPr/>
          </p:nvSpPr>
          <p:spPr>
            <a:xfrm>
              <a:off x="6848256" y="4385650"/>
              <a:ext cx="63105" cy="90204"/>
            </a:xfrm>
            <a:custGeom>
              <a:rect b="b" l="l" r="r" t="t"/>
              <a:pathLst>
                <a:path extrusionOk="0" h="180407" w="126210">
                  <a:moveTo>
                    <a:pt x="126016" y="136074"/>
                  </a:moveTo>
                  <a:cubicBezTo>
                    <a:pt x="125722" y="137828"/>
                    <a:pt x="125193" y="139543"/>
                    <a:pt x="124546" y="141239"/>
                  </a:cubicBezTo>
                  <a:cubicBezTo>
                    <a:pt x="119883" y="153168"/>
                    <a:pt x="109890" y="164083"/>
                    <a:pt x="98015" y="170671"/>
                  </a:cubicBezTo>
                  <a:cubicBezTo>
                    <a:pt x="94390" y="172678"/>
                    <a:pt x="90217" y="174667"/>
                    <a:pt x="85945" y="175232"/>
                  </a:cubicBezTo>
                  <a:cubicBezTo>
                    <a:pt x="85828" y="175251"/>
                    <a:pt x="83888" y="175388"/>
                    <a:pt x="82614" y="175290"/>
                  </a:cubicBezTo>
                  <a:lnTo>
                    <a:pt x="82477" y="177103"/>
                  </a:lnTo>
                  <a:cubicBezTo>
                    <a:pt x="68702" y="183516"/>
                    <a:pt x="50382" y="180007"/>
                    <a:pt x="38880" y="171626"/>
                  </a:cubicBezTo>
                  <a:cubicBezTo>
                    <a:pt x="33687" y="167845"/>
                    <a:pt x="26477" y="160535"/>
                    <a:pt x="29749" y="153830"/>
                  </a:cubicBezTo>
                  <a:cubicBezTo>
                    <a:pt x="36568" y="139855"/>
                    <a:pt x="63079" y="154708"/>
                    <a:pt x="70544" y="159775"/>
                  </a:cubicBezTo>
                  <a:cubicBezTo>
                    <a:pt x="71602" y="160477"/>
                    <a:pt x="83398" y="171217"/>
                    <a:pt x="82928" y="171295"/>
                  </a:cubicBezTo>
                  <a:lnTo>
                    <a:pt x="82830" y="172484"/>
                  </a:lnTo>
                  <a:lnTo>
                    <a:pt x="83927" y="170398"/>
                  </a:lnTo>
                  <a:cubicBezTo>
                    <a:pt x="90060" y="157319"/>
                    <a:pt x="96879" y="143013"/>
                    <a:pt x="109008" y="133521"/>
                  </a:cubicBezTo>
                  <a:cubicBezTo>
                    <a:pt x="114886" y="128921"/>
                    <a:pt x="127955" y="124438"/>
                    <a:pt x="126016" y="136074"/>
                  </a:cubicBezTo>
                  <a:close/>
                  <a:moveTo>
                    <a:pt x="82301" y="108260"/>
                  </a:moveTo>
                  <a:cubicBezTo>
                    <a:pt x="79518" y="115686"/>
                    <a:pt x="78872" y="124984"/>
                    <a:pt x="77970" y="132780"/>
                  </a:cubicBezTo>
                  <a:cubicBezTo>
                    <a:pt x="82693" y="137282"/>
                    <a:pt x="92862" y="126173"/>
                    <a:pt x="95037" y="123717"/>
                  </a:cubicBezTo>
                  <a:cubicBezTo>
                    <a:pt x="103129" y="114536"/>
                    <a:pt x="109752" y="102725"/>
                    <a:pt x="110693" y="90855"/>
                  </a:cubicBezTo>
                  <a:cubicBezTo>
                    <a:pt x="110850" y="89081"/>
                    <a:pt x="110810" y="87268"/>
                    <a:pt x="110575" y="85494"/>
                  </a:cubicBezTo>
                  <a:cubicBezTo>
                    <a:pt x="108302" y="69180"/>
                    <a:pt x="92823" y="87346"/>
                    <a:pt x="89394" y="93116"/>
                  </a:cubicBezTo>
                  <a:cubicBezTo>
                    <a:pt x="86514" y="97949"/>
                    <a:pt x="84260" y="103075"/>
                    <a:pt x="82301" y="108260"/>
                  </a:cubicBezTo>
                  <a:close/>
                  <a:moveTo>
                    <a:pt x="93136" y="62203"/>
                  </a:moveTo>
                  <a:cubicBezTo>
                    <a:pt x="96291" y="49806"/>
                    <a:pt x="92666" y="38014"/>
                    <a:pt x="89747" y="37293"/>
                  </a:cubicBezTo>
                  <a:cubicBezTo>
                    <a:pt x="87023" y="36630"/>
                    <a:pt x="76031" y="44524"/>
                    <a:pt x="72053" y="56881"/>
                  </a:cubicBezTo>
                  <a:cubicBezTo>
                    <a:pt x="66586" y="73839"/>
                    <a:pt x="68428" y="96877"/>
                    <a:pt x="68996" y="96468"/>
                  </a:cubicBezTo>
                  <a:cubicBezTo>
                    <a:pt x="72464" y="94012"/>
                    <a:pt x="89472" y="76645"/>
                    <a:pt x="93136" y="62203"/>
                  </a:cubicBezTo>
                  <a:close/>
                  <a:moveTo>
                    <a:pt x="71935" y="133852"/>
                  </a:moveTo>
                  <a:cubicBezTo>
                    <a:pt x="66821" y="133150"/>
                    <a:pt x="18815" y="97949"/>
                    <a:pt x="12173" y="116037"/>
                  </a:cubicBezTo>
                  <a:cubicBezTo>
                    <a:pt x="10547" y="120481"/>
                    <a:pt x="15896" y="124750"/>
                    <a:pt x="19325" y="127167"/>
                  </a:cubicBezTo>
                  <a:cubicBezTo>
                    <a:pt x="29083" y="134027"/>
                    <a:pt x="41643" y="136503"/>
                    <a:pt x="53772" y="137127"/>
                  </a:cubicBezTo>
                  <a:cubicBezTo>
                    <a:pt x="58611" y="137380"/>
                    <a:pt x="73836" y="135138"/>
                    <a:pt x="71935" y="133852"/>
                  </a:cubicBezTo>
                  <a:close/>
                  <a:moveTo>
                    <a:pt x="55692" y="109878"/>
                  </a:moveTo>
                  <a:cubicBezTo>
                    <a:pt x="56319" y="109995"/>
                    <a:pt x="59689" y="110209"/>
                    <a:pt x="60022" y="110891"/>
                  </a:cubicBezTo>
                  <a:lnTo>
                    <a:pt x="57142" y="98378"/>
                  </a:lnTo>
                  <a:cubicBezTo>
                    <a:pt x="50343" y="84539"/>
                    <a:pt x="38841" y="72143"/>
                    <a:pt x="22421" y="67485"/>
                  </a:cubicBezTo>
                  <a:cubicBezTo>
                    <a:pt x="12467" y="64658"/>
                    <a:pt x="-642" y="66919"/>
                    <a:pt x="24" y="78653"/>
                  </a:cubicBezTo>
                  <a:cubicBezTo>
                    <a:pt x="122" y="80427"/>
                    <a:pt x="534" y="82200"/>
                    <a:pt x="1278" y="83818"/>
                  </a:cubicBezTo>
                  <a:cubicBezTo>
                    <a:pt x="7294" y="96838"/>
                    <a:pt x="27535" y="102881"/>
                    <a:pt x="41114" y="106486"/>
                  </a:cubicBezTo>
                  <a:cubicBezTo>
                    <a:pt x="45934" y="107753"/>
                    <a:pt x="50793" y="108903"/>
                    <a:pt x="55692" y="109878"/>
                  </a:cubicBezTo>
                  <a:close/>
                  <a:moveTo>
                    <a:pt x="21657" y="37936"/>
                  </a:moveTo>
                  <a:cubicBezTo>
                    <a:pt x="23851" y="40255"/>
                    <a:pt x="26144" y="42477"/>
                    <a:pt x="28514" y="44660"/>
                  </a:cubicBezTo>
                  <a:cubicBezTo>
                    <a:pt x="32100" y="47955"/>
                    <a:pt x="49343" y="55069"/>
                    <a:pt x="48618" y="55517"/>
                  </a:cubicBezTo>
                  <a:cubicBezTo>
                    <a:pt x="50107" y="39281"/>
                    <a:pt x="45895" y="22304"/>
                    <a:pt x="35000" y="9070"/>
                  </a:cubicBezTo>
                  <a:cubicBezTo>
                    <a:pt x="29298" y="2150"/>
                    <a:pt x="20520" y="-3249"/>
                    <a:pt x="11369" y="2287"/>
                  </a:cubicBezTo>
                  <a:cubicBezTo>
                    <a:pt x="-1171" y="9908"/>
                    <a:pt x="10586" y="24974"/>
                    <a:pt x="16778" y="32440"/>
                  </a:cubicBezTo>
                  <a:cubicBezTo>
                    <a:pt x="18345" y="34330"/>
                    <a:pt x="19971" y="36143"/>
                    <a:pt x="21657" y="3793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6" name="Google Shape;2736;p35"/>
            <p:cNvSpPr/>
            <p:nvPr/>
          </p:nvSpPr>
          <p:spPr>
            <a:xfrm>
              <a:off x="6855044" y="4392949"/>
              <a:ext cx="51120" cy="116743"/>
            </a:xfrm>
            <a:custGeom>
              <a:rect b="b" l="l" r="r" t="t"/>
              <a:pathLst>
                <a:path extrusionOk="0" h="233486" w="102239">
                  <a:moveTo>
                    <a:pt x="71763" y="230432"/>
                  </a:moveTo>
                  <a:cubicBezTo>
                    <a:pt x="71763" y="230412"/>
                    <a:pt x="71743" y="230412"/>
                    <a:pt x="71763" y="230432"/>
                  </a:cubicBezTo>
                  <a:cubicBezTo>
                    <a:pt x="71900" y="230627"/>
                    <a:pt x="72135" y="230900"/>
                    <a:pt x="71900" y="230919"/>
                  </a:cubicBezTo>
                  <a:cubicBezTo>
                    <a:pt x="71880" y="230763"/>
                    <a:pt x="71821" y="230607"/>
                    <a:pt x="71763" y="230432"/>
                  </a:cubicBezTo>
                  <a:close/>
                  <a:moveTo>
                    <a:pt x="71743" y="230412"/>
                  </a:moveTo>
                  <a:cubicBezTo>
                    <a:pt x="71665" y="230295"/>
                    <a:pt x="71763" y="230256"/>
                    <a:pt x="71665" y="230159"/>
                  </a:cubicBezTo>
                  <a:lnTo>
                    <a:pt x="71665" y="230256"/>
                  </a:lnTo>
                  <a:cubicBezTo>
                    <a:pt x="71704" y="230295"/>
                    <a:pt x="71723" y="230354"/>
                    <a:pt x="71743" y="230412"/>
                  </a:cubicBezTo>
                  <a:close/>
                  <a:moveTo>
                    <a:pt x="100997" y="121379"/>
                  </a:moveTo>
                  <a:cubicBezTo>
                    <a:pt x="99880" y="120794"/>
                    <a:pt x="98470" y="121242"/>
                    <a:pt x="97882" y="122353"/>
                  </a:cubicBezTo>
                  <a:cubicBezTo>
                    <a:pt x="95197" y="126973"/>
                    <a:pt x="92337" y="131475"/>
                    <a:pt x="89280" y="135880"/>
                  </a:cubicBezTo>
                  <a:cubicBezTo>
                    <a:pt x="88085" y="137615"/>
                    <a:pt x="86850" y="139330"/>
                    <a:pt x="85596" y="141026"/>
                  </a:cubicBezTo>
                  <a:cubicBezTo>
                    <a:pt x="83735" y="143540"/>
                    <a:pt x="81854" y="146055"/>
                    <a:pt x="79737" y="148413"/>
                  </a:cubicBezTo>
                  <a:cubicBezTo>
                    <a:pt x="78327" y="150050"/>
                    <a:pt x="76896" y="151668"/>
                    <a:pt x="75368" y="153208"/>
                  </a:cubicBezTo>
                  <a:cubicBezTo>
                    <a:pt x="74584" y="154007"/>
                    <a:pt x="73742" y="154787"/>
                    <a:pt x="72879" y="155547"/>
                  </a:cubicBezTo>
                  <a:cubicBezTo>
                    <a:pt x="72703" y="153968"/>
                    <a:pt x="72683" y="152370"/>
                    <a:pt x="72468" y="150791"/>
                  </a:cubicBezTo>
                  <a:cubicBezTo>
                    <a:pt x="71860" y="146171"/>
                    <a:pt x="71155" y="141513"/>
                    <a:pt x="70352" y="136835"/>
                  </a:cubicBezTo>
                  <a:cubicBezTo>
                    <a:pt x="69548" y="132216"/>
                    <a:pt x="68627" y="127596"/>
                    <a:pt x="67628" y="122958"/>
                  </a:cubicBezTo>
                  <a:cubicBezTo>
                    <a:pt x="67511" y="122412"/>
                    <a:pt x="67315" y="121847"/>
                    <a:pt x="67197" y="121301"/>
                  </a:cubicBezTo>
                  <a:cubicBezTo>
                    <a:pt x="68804" y="117364"/>
                    <a:pt x="70489" y="113504"/>
                    <a:pt x="72331" y="109704"/>
                  </a:cubicBezTo>
                  <a:cubicBezTo>
                    <a:pt x="73193" y="107969"/>
                    <a:pt x="74055" y="106234"/>
                    <a:pt x="74956" y="104519"/>
                  </a:cubicBezTo>
                  <a:cubicBezTo>
                    <a:pt x="76250" y="101966"/>
                    <a:pt x="77562" y="99393"/>
                    <a:pt x="79110" y="96898"/>
                  </a:cubicBezTo>
                  <a:lnTo>
                    <a:pt x="84029" y="88712"/>
                  </a:lnTo>
                  <a:lnTo>
                    <a:pt x="85831" y="85905"/>
                  </a:lnTo>
                  <a:cubicBezTo>
                    <a:pt x="86125" y="85437"/>
                    <a:pt x="86889" y="84365"/>
                    <a:pt x="87026" y="84053"/>
                  </a:cubicBezTo>
                  <a:cubicBezTo>
                    <a:pt x="87399" y="83176"/>
                    <a:pt x="87262" y="82533"/>
                    <a:pt x="87144" y="82279"/>
                  </a:cubicBezTo>
                  <a:cubicBezTo>
                    <a:pt x="86909" y="81714"/>
                    <a:pt x="86595" y="81266"/>
                    <a:pt x="86086" y="81032"/>
                  </a:cubicBezTo>
                  <a:cubicBezTo>
                    <a:pt x="85714" y="80876"/>
                    <a:pt x="85263" y="80681"/>
                    <a:pt x="84656" y="80818"/>
                  </a:cubicBezTo>
                  <a:cubicBezTo>
                    <a:pt x="84479" y="80857"/>
                    <a:pt x="84048" y="80896"/>
                    <a:pt x="83539" y="81344"/>
                  </a:cubicBezTo>
                  <a:cubicBezTo>
                    <a:pt x="83323" y="81519"/>
                    <a:pt x="83147" y="81734"/>
                    <a:pt x="83010" y="81968"/>
                  </a:cubicBezTo>
                  <a:cubicBezTo>
                    <a:pt x="83029" y="81968"/>
                    <a:pt x="83049" y="81987"/>
                    <a:pt x="83068" y="81987"/>
                  </a:cubicBezTo>
                  <a:cubicBezTo>
                    <a:pt x="83206" y="82104"/>
                    <a:pt x="83068" y="82299"/>
                    <a:pt x="82853" y="82513"/>
                  </a:cubicBezTo>
                  <a:cubicBezTo>
                    <a:pt x="82853" y="82455"/>
                    <a:pt x="82853" y="82357"/>
                    <a:pt x="82853" y="82279"/>
                  </a:cubicBezTo>
                  <a:cubicBezTo>
                    <a:pt x="82814" y="82377"/>
                    <a:pt x="82794" y="82494"/>
                    <a:pt x="82755" y="82611"/>
                  </a:cubicBezTo>
                  <a:cubicBezTo>
                    <a:pt x="82500" y="82845"/>
                    <a:pt x="82147" y="83098"/>
                    <a:pt x="82030" y="83235"/>
                  </a:cubicBezTo>
                  <a:lnTo>
                    <a:pt x="79914" y="85846"/>
                  </a:lnTo>
                  <a:lnTo>
                    <a:pt x="74173" y="93760"/>
                  </a:lnTo>
                  <a:cubicBezTo>
                    <a:pt x="72997" y="95475"/>
                    <a:pt x="71860" y="97190"/>
                    <a:pt x="70842" y="98964"/>
                  </a:cubicBezTo>
                  <a:cubicBezTo>
                    <a:pt x="69823" y="100757"/>
                    <a:pt x="68882" y="102589"/>
                    <a:pt x="68040" y="104441"/>
                  </a:cubicBezTo>
                  <a:cubicBezTo>
                    <a:pt x="67021" y="106682"/>
                    <a:pt x="66119" y="108943"/>
                    <a:pt x="65277" y="111263"/>
                  </a:cubicBezTo>
                  <a:cubicBezTo>
                    <a:pt x="65140" y="111653"/>
                    <a:pt x="65042" y="112042"/>
                    <a:pt x="64905" y="112432"/>
                  </a:cubicBezTo>
                  <a:cubicBezTo>
                    <a:pt x="62690" y="103700"/>
                    <a:pt x="60143" y="95027"/>
                    <a:pt x="57263" y="86392"/>
                  </a:cubicBezTo>
                  <a:cubicBezTo>
                    <a:pt x="57753" y="83702"/>
                    <a:pt x="58380" y="81013"/>
                    <a:pt x="59144" y="78342"/>
                  </a:cubicBezTo>
                  <a:cubicBezTo>
                    <a:pt x="60143" y="74756"/>
                    <a:pt x="61378" y="71189"/>
                    <a:pt x="62514" y="67622"/>
                  </a:cubicBezTo>
                  <a:cubicBezTo>
                    <a:pt x="63670" y="63938"/>
                    <a:pt x="64689" y="60235"/>
                    <a:pt x="65669" y="56590"/>
                  </a:cubicBezTo>
                  <a:cubicBezTo>
                    <a:pt x="66080" y="54953"/>
                    <a:pt x="66570" y="53355"/>
                    <a:pt x="67099" y="51737"/>
                  </a:cubicBezTo>
                  <a:cubicBezTo>
                    <a:pt x="67628" y="50100"/>
                    <a:pt x="68216" y="48482"/>
                    <a:pt x="68804" y="46864"/>
                  </a:cubicBezTo>
                  <a:lnTo>
                    <a:pt x="70136" y="43687"/>
                  </a:lnTo>
                  <a:cubicBezTo>
                    <a:pt x="70411" y="43141"/>
                    <a:pt x="71233" y="41816"/>
                    <a:pt x="71292" y="41484"/>
                  </a:cubicBezTo>
                  <a:cubicBezTo>
                    <a:pt x="71567" y="40081"/>
                    <a:pt x="70900" y="39321"/>
                    <a:pt x="70234" y="38990"/>
                  </a:cubicBezTo>
                  <a:cubicBezTo>
                    <a:pt x="69901" y="38814"/>
                    <a:pt x="69019" y="38268"/>
                    <a:pt x="67844" y="39048"/>
                  </a:cubicBezTo>
                  <a:cubicBezTo>
                    <a:pt x="67452" y="39282"/>
                    <a:pt x="67158" y="39613"/>
                    <a:pt x="66982" y="40003"/>
                  </a:cubicBezTo>
                  <a:cubicBezTo>
                    <a:pt x="67021" y="40003"/>
                    <a:pt x="67060" y="40023"/>
                    <a:pt x="67099" y="40042"/>
                  </a:cubicBezTo>
                  <a:cubicBezTo>
                    <a:pt x="67295" y="40159"/>
                    <a:pt x="67099" y="40432"/>
                    <a:pt x="66825" y="40705"/>
                  </a:cubicBezTo>
                  <a:lnTo>
                    <a:pt x="66805" y="40568"/>
                  </a:lnTo>
                  <a:cubicBezTo>
                    <a:pt x="66786" y="40627"/>
                    <a:pt x="66786" y="40685"/>
                    <a:pt x="66786" y="40744"/>
                  </a:cubicBezTo>
                  <a:cubicBezTo>
                    <a:pt x="66492" y="41036"/>
                    <a:pt x="66159" y="41309"/>
                    <a:pt x="66061" y="41484"/>
                  </a:cubicBezTo>
                  <a:lnTo>
                    <a:pt x="64199" y="44934"/>
                  </a:lnTo>
                  <a:cubicBezTo>
                    <a:pt x="63259" y="46884"/>
                    <a:pt x="62357" y="48852"/>
                    <a:pt x="61554" y="50840"/>
                  </a:cubicBezTo>
                  <a:cubicBezTo>
                    <a:pt x="60986" y="52205"/>
                    <a:pt x="60496" y="53588"/>
                    <a:pt x="60045" y="54992"/>
                  </a:cubicBezTo>
                  <a:cubicBezTo>
                    <a:pt x="59085" y="58052"/>
                    <a:pt x="57988" y="61112"/>
                    <a:pt x="57028" y="64231"/>
                  </a:cubicBezTo>
                  <a:cubicBezTo>
                    <a:pt x="56048" y="67388"/>
                    <a:pt x="55166" y="70565"/>
                    <a:pt x="54422" y="73781"/>
                  </a:cubicBezTo>
                  <a:cubicBezTo>
                    <a:pt x="54186" y="74736"/>
                    <a:pt x="54167" y="75711"/>
                    <a:pt x="53971" y="76685"/>
                  </a:cubicBezTo>
                  <a:cubicBezTo>
                    <a:pt x="53520" y="75438"/>
                    <a:pt x="53168" y="74152"/>
                    <a:pt x="52697" y="72904"/>
                  </a:cubicBezTo>
                  <a:cubicBezTo>
                    <a:pt x="46368" y="56395"/>
                    <a:pt x="38727" y="40490"/>
                    <a:pt x="29968" y="25794"/>
                  </a:cubicBezTo>
                  <a:cubicBezTo>
                    <a:pt x="28361" y="23124"/>
                    <a:pt x="26578" y="20531"/>
                    <a:pt x="24736" y="17998"/>
                  </a:cubicBezTo>
                  <a:cubicBezTo>
                    <a:pt x="20543" y="12287"/>
                    <a:pt x="15938" y="6849"/>
                    <a:pt x="11902" y="1021"/>
                  </a:cubicBezTo>
                  <a:cubicBezTo>
                    <a:pt x="11197" y="-32"/>
                    <a:pt x="9747" y="-324"/>
                    <a:pt x="8689" y="397"/>
                  </a:cubicBezTo>
                  <a:cubicBezTo>
                    <a:pt x="7630" y="1099"/>
                    <a:pt x="7356" y="2522"/>
                    <a:pt x="8062" y="3574"/>
                  </a:cubicBezTo>
                  <a:cubicBezTo>
                    <a:pt x="12000" y="9519"/>
                    <a:pt x="16526" y="15093"/>
                    <a:pt x="20621" y="20921"/>
                  </a:cubicBezTo>
                  <a:cubicBezTo>
                    <a:pt x="22326" y="23358"/>
                    <a:pt x="23952" y="25853"/>
                    <a:pt x="25442" y="28425"/>
                  </a:cubicBezTo>
                  <a:cubicBezTo>
                    <a:pt x="33808" y="42966"/>
                    <a:pt x="40960" y="58754"/>
                    <a:pt x="47015" y="75009"/>
                  </a:cubicBezTo>
                  <a:cubicBezTo>
                    <a:pt x="50111" y="83293"/>
                    <a:pt x="52893" y="91713"/>
                    <a:pt x="55382" y="100172"/>
                  </a:cubicBezTo>
                  <a:cubicBezTo>
                    <a:pt x="54598" y="99237"/>
                    <a:pt x="53893" y="98243"/>
                    <a:pt x="53050" y="97346"/>
                  </a:cubicBezTo>
                  <a:cubicBezTo>
                    <a:pt x="51091" y="95241"/>
                    <a:pt x="49014" y="93233"/>
                    <a:pt x="46897" y="91284"/>
                  </a:cubicBezTo>
                  <a:cubicBezTo>
                    <a:pt x="44350" y="88926"/>
                    <a:pt x="41724" y="86665"/>
                    <a:pt x="38962" y="84540"/>
                  </a:cubicBezTo>
                  <a:cubicBezTo>
                    <a:pt x="36218" y="82435"/>
                    <a:pt x="33397" y="80447"/>
                    <a:pt x="30477" y="78537"/>
                  </a:cubicBezTo>
                  <a:cubicBezTo>
                    <a:pt x="27029" y="76296"/>
                    <a:pt x="23443" y="74210"/>
                    <a:pt x="19838" y="72183"/>
                  </a:cubicBezTo>
                  <a:cubicBezTo>
                    <a:pt x="14430" y="69201"/>
                    <a:pt x="8904" y="66433"/>
                    <a:pt x="3398" y="63724"/>
                  </a:cubicBezTo>
                  <a:cubicBezTo>
                    <a:pt x="2262" y="63120"/>
                    <a:pt x="870" y="63548"/>
                    <a:pt x="263" y="64679"/>
                  </a:cubicBezTo>
                  <a:cubicBezTo>
                    <a:pt x="-325" y="65790"/>
                    <a:pt x="106" y="67193"/>
                    <a:pt x="1223" y="67778"/>
                  </a:cubicBezTo>
                  <a:cubicBezTo>
                    <a:pt x="8532" y="71930"/>
                    <a:pt x="15801" y="76276"/>
                    <a:pt x="22855" y="80896"/>
                  </a:cubicBezTo>
                  <a:cubicBezTo>
                    <a:pt x="25657" y="82728"/>
                    <a:pt x="28420" y="84618"/>
                    <a:pt x="31144" y="86529"/>
                  </a:cubicBezTo>
                  <a:cubicBezTo>
                    <a:pt x="35258" y="89413"/>
                    <a:pt x="39275" y="92376"/>
                    <a:pt x="43037" y="95592"/>
                  </a:cubicBezTo>
                  <a:cubicBezTo>
                    <a:pt x="45565" y="97736"/>
                    <a:pt x="48053" y="99919"/>
                    <a:pt x="50366" y="102238"/>
                  </a:cubicBezTo>
                  <a:cubicBezTo>
                    <a:pt x="51894" y="103778"/>
                    <a:pt x="53344" y="105357"/>
                    <a:pt x="54676" y="107053"/>
                  </a:cubicBezTo>
                  <a:cubicBezTo>
                    <a:pt x="55284" y="107793"/>
                    <a:pt x="55872" y="108554"/>
                    <a:pt x="56420" y="109353"/>
                  </a:cubicBezTo>
                  <a:cubicBezTo>
                    <a:pt x="56734" y="109801"/>
                    <a:pt x="57028" y="110249"/>
                    <a:pt x="57302" y="110698"/>
                  </a:cubicBezTo>
                  <a:cubicBezTo>
                    <a:pt x="57341" y="111146"/>
                    <a:pt x="57439" y="112198"/>
                    <a:pt x="57596" y="112569"/>
                  </a:cubicBezTo>
                  <a:cubicBezTo>
                    <a:pt x="57890" y="113192"/>
                    <a:pt x="58340" y="113602"/>
                    <a:pt x="58909" y="113855"/>
                  </a:cubicBezTo>
                  <a:cubicBezTo>
                    <a:pt x="59281" y="115336"/>
                    <a:pt x="59692" y="116798"/>
                    <a:pt x="60045" y="118280"/>
                  </a:cubicBezTo>
                  <a:lnTo>
                    <a:pt x="50522" y="116214"/>
                  </a:lnTo>
                  <a:cubicBezTo>
                    <a:pt x="46643" y="115258"/>
                    <a:pt x="42802" y="114128"/>
                    <a:pt x="38981" y="112978"/>
                  </a:cubicBezTo>
                  <a:cubicBezTo>
                    <a:pt x="36689" y="112296"/>
                    <a:pt x="34396" y="111594"/>
                    <a:pt x="32104" y="110892"/>
                  </a:cubicBezTo>
                  <a:cubicBezTo>
                    <a:pt x="28655" y="109820"/>
                    <a:pt x="25207" y="108768"/>
                    <a:pt x="21817" y="107579"/>
                  </a:cubicBezTo>
                  <a:lnTo>
                    <a:pt x="12627" y="103993"/>
                  </a:lnTo>
                  <a:cubicBezTo>
                    <a:pt x="11451" y="103525"/>
                    <a:pt x="10099" y="104110"/>
                    <a:pt x="9629" y="105299"/>
                  </a:cubicBezTo>
                  <a:cubicBezTo>
                    <a:pt x="9178" y="106468"/>
                    <a:pt x="9766" y="107813"/>
                    <a:pt x="10942" y="108281"/>
                  </a:cubicBezTo>
                  <a:lnTo>
                    <a:pt x="19838" y="112686"/>
                  </a:lnTo>
                  <a:cubicBezTo>
                    <a:pt x="24579" y="114654"/>
                    <a:pt x="29360" y="116564"/>
                    <a:pt x="34298" y="118065"/>
                  </a:cubicBezTo>
                  <a:cubicBezTo>
                    <a:pt x="39216" y="119566"/>
                    <a:pt x="44272" y="120638"/>
                    <a:pt x="49347" y="121613"/>
                  </a:cubicBezTo>
                  <a:cubicBezTo>
                    <a:pt x="51032" y="121905"/>
                    <a:pt x="52736" y="122158"/>
                    <a:pt x="54441" y="122373"/>
                  </a:cubicBezTo>
                  <a:cubicBezTo>
                    <a:pt x="56126" y="122607"/>
                    <a:pt x="57811" y="122782"/>
                    <a:pt x="59516" y="122958"/>
                  </a:cubicBezTo>
                  <a:cubicBezTo>
                    <a:pt x="59634" y="122977"/>
                    <a:pt x="60496" y="123074"/>
                    <a:pt x="61299" y="123172"/>
                  </a:cubicBezTo>
                  <a:cubicBezTo>
                    <a:pt x="61378" y="123542"/>
                    <a:pt x="61515" y="123913"/>
                    <a:pt x="61593" y="124283"/>
                  </a:cubicBezTo>
                  <a:cubicBezTo>
                    <a:pt x="62632" y="128824"/>
                    <a:pt x="63552" y="133366"/>
                    <a:pt x="64395" y="137888"/>
                  </a:cubicBezTo>
                  <a:cubicBezTo>
                    <a:pt x="65257" y="142488"/>
                    <a:pt x="66021" y="147068"/>
                    <a:pt x="66688" y="151590"/>
                  </a:cubicBezTo>
                  <a:cubicBezTo>
                    <a:pt x="66982" y="153617"/>
                    <a:pt x="67060" y="155664"/>
                    <a:pt x="67315" y="157691"/>
                  </a:cubicBezTo>
                  <a:cubicBezTo>
                    <a:pt x="67236" y="157671"/>
                    <a:pt x="67099" y="157613"/>
                    <a:pt x="67040" y="157613"/>
                  </a:cubicBezTo>
                  <a:lnTo>
                    <a:pt x="64121" y="157262"/>
                  </a:lnTo>
                  <a:cubicBezTo>
                    <a:pt x="62828" y="157106"/>
                    <a:pt x="61574" y="156892"/>
                    <a:pt x="60300" y="156677"/>
                  </a:cubicBezTo>
                  <a:cubicBezTo>
                    <a:pt x="58380" y="156346"/>
                    <a:pt x="56479" y="155976"/>
                    <a:pt x="54578" y="155547"/>
                  </a:cubicBezTo>
                  <a:cubicBezTo>
                    <a:pt x="52305" y="155079"/>
                    <a:pt x="50091" y="154475"/>
                    <a:pt x="47897" y="153851"/>
                  </a:cubicBezTo>
                  <a:cubicBezTo>
                    <a:pt x="45683" y="153227"/>
                    <a:pt x="43508" y="152545"/>
                    <a:pt x="41352" y="151785"/>
                  </a:cubicBezTo>
                  <a:cubicBezTo>
                    <a:pt x="37022" y="150245"/>
                    <a:pt x="32809" y="148432"/>
                    <a:pt x="28871" y="146035"/>
                  </a:cubicBezTo>
                  <a:cubicBezTo>
                    <a:pt x="27813" y="145314"/>
                    <a:pt x="26382" y="145587"/>
                    <a:pt x="25657" y="146639"/>
                  </a:cubicBezTo>
                  <a:cubicBezTo>
                    <a:pt x="24932" y="147692"/>
                    <a:pt x="25207" y="149115"/>
                    <a:pt x="26265" y="149836"/>
                  </a:cubicBezTo>
                  <a:cubicBezTo>
                    <a:pt x="30281" y="152837"/>
                    <a:pt x="34553" y="155391"/>
                    <a:pt x="39158" y="157379"/>
                  </a:cubicBezTo>
                  <a:cubicBezTo>
                    <a:pt x="40980" y="158159"/>
                    <a:pt x="42861" y="158860"/>
                    <a:pt x="44781" y="159425"/>
                  </a:cubicBezTo>
                  <a:cubicBezTo>
                    <a:pt x="47622" y="160283"/>
                    <a:pt x="50562" y="160848"/>
                    <a:pt x="53559" y="161297"/>
                  </a:cubicBezTo>
                  <a:cubicBezTo>
                    <a:pt x="55245" y="161531"/>
                    <a:pt x="56930" y="161745"/>
                    <a:pt x="58615" y="161881"/>
                  </a:cubicBezTo>
                  <a:cubicBezTo>
                    <a:pt x="60319" y="162037"/>
                    <a:pt x="62024" y="162135"/>
                    <a:pt x="63729" y="162193"/>
                  </a:cubicBezTo>
                  <a:lnTo>
                    <a:pt x="67119" y="162193"/>
                  </a:lnTo>
                  <a:cubicBezTo>
                    <a:pt x="67275" y="162174"/>
                    <a:pt x="67530" y="162193"/>
                    <a:pt x="67765" y="162193"/>
                  </a:cubicBezTo>
                  <a:cubicBezTo>
                    <a:pt x="68314" y="167222"/>
                    <a:pt x="69000" y="172251"/>
                    <a:pt x="69294" y="177299"/>
                  </a:cubicBezTo>
                  <a:cubicBezTo>
                    <a:pt x="69803" y="185894"/>
                    <a:pt x="69921" y="194529"/>
                    <a:pt x="69646" y="203164"/>
                  </a:cubicBezTo>
                  <a:cubicBezTo>
                    <a:pt x="69548" y="206341"/>
                    <a:pt x="69372" y="209518"/>
                    <a:pt x="69157" y="212695"/>
                  </a:cubicBezTo>
                  <a:cubicBezTo>
                    <a:pt x="68921" y="215891"/>
                    <a:pt x="68647" y="219068"/>
                    <a:pt x="68294" y="222245"/>
                  </a:cubicBezTo>
                  <a:lnTo>
                    <a:pt x="67589" y="228288"/>
                  </a:lnTo>
                  <a:cubicBezTo>
                    <a:pt x="67569" y="228424"/>
                    <a:pt x="67393" y="230354"/>
                    <a:pt x="67432" y="231075"/>
                  </a:cubicBezTo>
                  <a:cubicBezTo>
                    <a:pt x="67471" y="231972"/>
                    <a:pt x="67844" y="232517"/>
                    <a:pt x="68020" y="232693"/>
                  </a:cubicBezTo>
                  <a:cubicBezTo>
                    <a:pt x="68745" y="233511"/>
                    <a:pt x="69588" y="233667"/>
                    <a:pt x="70528" y="233297"/>
                  </a:cubicBezTo>
                  <a:cubicBezTo>
                    <a:pt x="71488" y="232907"/>
                    <a:pt x="72037" y="231913"/>
                    <a:pt x="71900" y="230919"/>
                  </a:cubicBezTo>
                  <a:lnTo>
                    <a:pt x="71860" y="230919"/>
                  </a:lnTo>
                  <a:cubicBezTo>
                    <a:pt x="71645" y="230939"/>
                    <a:pt x="71625" y="230627"/>
                    <a:pt x="71684" y="230256"/>
                  </a:cubicBezTo>
                  <a:cubicBezTo>
                    <a:pt x="71625" y="230139"/>
                    <a:pt x="71547" y="230022"/>
                    <a:pt x="71469" y="229925"/>
                  </a:cubicBezTo>
                  <a:lnTo>
                    <a:pt x="71684" y="230159"/>
                  </a:lnTo>
                  <a:cubicBezTo>
                    <a:pt x="71782" y="229594"/>
                    <a:pt x="72037" y="228911"/>
                    <a:pt x="72037" y="228853"/>
                  </a:cubicBezTo>
                  <a:lnTo>
                    <a:pt x="72879" y="222772"/>
                  </a:lnTo>
                  <a:cubicBezTo>
                    <a:pt x="73291" y="219556"/>
                    <a:pt x="73644" y="216320"/>
                    <a:pt x="73938" y="213085"/>
                  </a:cubicBezTo>
                  <a:cubicBezTo>
                    <a:pt x="74231" y="209849"/>
                    <a:pt x="74467" y="206614"/>
                    <a:pt x="74623" y="203359"/>
                  </a:cubicBezTo>
                  <a:cubicBezTo>
                    <a:pt x="75074" y="194568"/>
                    <a:pt x="75113" y="185797"/>
                    <a:pt x="74760" y="177045"/>
                  </a:cubicBezTo>
                  <a:cubicBezTo>
                    <a:pt x="74545" y="171763"/>
                    <a:pt x="73879" y="166481"/>
                    <a:pt x="73369" y="161219"/>
                  </a:cubicBezTo>
                  <a:lnTo>
                    <a:pt x="75309" y="159991"/>
                  </a:lnTo>
                  <a:cubicBezTo>
                    <a:pt x="76935" y="158860"/>
                    <a:pt x="78444" y="157632"/>
                    <a:pt x="79894" y="156326"/>
                  </a:cubicBezTo>
                  <a:cubicBezTo>
                    <a:pt x="81325" y="155059"/>
                    <a:pt x="82696" y="153715"/>
                    <a:pt x="84029" y="152370"/>
                  </a:cubicBezTo>
                  <a:cubicBezTo>
                    <a:pt x="85635" y="150752"/>
                    <a:pt x="87164" y="149115"/>
                    <a:pt x="88574" y="147380"/>
                  </a:cubicBezTo>
                  <a:cubicBezTo>
                    <a:pt x="89985" y="145626"/>
                    <a:pt x="91318" y="143833"/>
                    <a:pt x="92552" y="141961"/>
                  </a:cubicBezTo>
                  <a:cubicBezTo>
                    <a:pt x="94041" y="139739"/>
                    <a:pt x="95393" y="137439"/>
                    <a:pt x="96686" y="135120"/>
                  </a:cubicBezTo>
                  <a:cubicBezTo>
                    <a:pt x="98607" y="131631"/>
                    <a:pt x="100311" y="128064"/>
                    <a:pt x="101977" y="124478"/>
                  </a:cubicBezTo>
                  <a:cubicBezTo>
                    <a:pt x="102565" y="123367"/>
                    <a:pt x="102134" y="121963"/>
                    <a:pt x="100997" y="1213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7" name="Google Shape;2737;p35"/>
            <p:cNvSpPr/>
            <p:nvPr/>
          </p:nvSpPr>
          <p:spPr>
            <a:xfrm>
              <a:off x="6923940" y="4469105"/>
              <a:ext cx="103702" cy="55860"/>
            </a:xfrm>
            <a:custGeom>
              <a:rect b="b" l="l" r="r" t="t"/>
              <a:pathLst>
                <a:path extrusionOk="0" h="111719" w="207404">
                  <a:moveTo>
                    <a:pt x="41486" y="104318"/>
                  </a:moveTo>
                  <a:cubicBezTo>
                    <a:pt x="35470" y="109697"/>
                    <a:pt x="25497" y="104629"/>
                    <a:pt x="19873" y="100536"/>
                  </a:cubicBezTo>
                  <a:cubicBezTo>
                    <a:pt x="7431" y="91453"/>
                    <a:pt x="-2033" y="73970"/>
                    <a:pt x="377" y="58046"/>
                  </a:cubicBezTo>
                  <a:lnTo>
                    <a:pt x="2238" y="57344"/>
                  </a:lnTo>
                  <a:cubicBezTo>
                    <a:pt x="1729" y="56096"/>
                    <a:pt x="1278" y="54050"/>
                    <a:pt x="1258" y="53933"/>
                  </a:cubicBezTo>
                  <a:cubicBezTo>
                    <a:pt x="514" y="49430"/>
                    <a:pt x="1298" y="44597"/>
                    <a:pt x="2277" y="40289"/>
                  </a:cubicBezTo>
                  <a:cubicBezTo>
                    <a:pt x="5471" y="26236"/>
                    <a:pt x="13818" y="12729"/>
                    <a:pt x="24928" y="4328"/>
                  </a:cubicBezTo>
                  <a:cubicBezTo>
                    <a:pt x="26476" y="3139"/>
                    <a:pt x="28122" y="2067"/>
                    <a:pt x="29886" y="1229"/>
                  </a:cubicBezTo>
                  <a:cubicBezTo>
                    <a:pt x="41525" y="-4326"/>
                    <a:pt x="40917" y="10331"/>
                    <a:pt x="37919" y="17699"/>
                  </a:cubicBezTo>
                  <a:cubicBezTo>
                    <a:pt x="31747" y="32921"/>
                    <a:pt x="18835" y="44226"/>
                    <a:pt x="7000" y="54498"/>
                  </a:cubicBezTo>
                  <a:lnTo>
                    <a:pt x="5138" y="56252"/>
                  </a:lnTo>
                  <a:lnTo>
                    <a:pt x="6373" y="55785"/>
                  </a:lnTo>
                  <a:cubicBezTo>
                    <a:pt x="6294" y="55278"/>
                    <a:pt x="21303" y="63932"/>
                    <a:pt x="22401" y="64770"/>
                  </a:cubicBezTo>
                  <a:cubicBezTo>
                    <a:pt x="30062" y="70793"/>
                    <a:pt x="54045" y="93091"/>
                    <a:pt x="41486" y="104318"/>
                  </a:cubicBezTo>
                  <a:close/>
                  <a:moveTo>
                    <a:pt x="86631" y="25125"/>
                  </a:moveTo>
                  <a:cubicBezTo>
                    <a:pt x="91627" y="19862"/>
                    <a:pt x="105892" y="-1422"/>
                    <a:pt x="87983" y="1307"/>
                  </a:cubicBezTo>
                  <a:cubicBezTo>
                    <a:pt x="86043" y="1599"/>
                    <a:pt x="84142" y="2145"/>
                    <a:pt x="82300" y="2827"/>
                  </a:cubicBezTo>
                  <a:cubicBezTo>
                    <a:pt x="70113" y="7446"/>
                    <a:pt x="59747" y="17796"/>
                    <a:pt x="52635" y="28848"/>
                  </a:cubicBezTo>
                  <a:cubicBezTo>
                    <a:pt x="50734" y="31810"/>
                    <a:pt x="42230" y="45552"/>
                    <a:pt x="48481" y="48943"/>
                  </a:cubicBezTo>
                  <a:cubicBezTo>
                    <a:pt x="56397" y="45610"/>
                    <a:pt x="65978" y="42102"/>
                    <a:pt x="72915" y="36976"/>
                  </a:cubicBezTo>
                  <a:cubicBezTo>
                    <a:pt x="77774" y="33409"/>
                    <a:pt x="82438" y="29530"/>
                    <a:pt x="86631" y="25125"/>
                  </a:cubicBezTo>
                  <a:close/>
                  <a:moveTo>
                    <a:pt x="130248" y="31538"/>
                  </a:moveTo>
                  <a:cubicBezTo>
                    <a:pt x="141985" y="23702"/>
                    <a:pt x="146844" y="10117"/>
                    <a:pt x="145276" y="7563"/>
                  </a:cubicBezTo>
                  <a:cubicBezTo>
                    <a:pt x="143611" y="4815"/>
                    <a:pt x="130052" y="4776"/>
                    <a:pt x="118001" y="11793"/>
                  </a:cubicBezTo>
                  <a:cubicBezTo>
                    <a:pt x="103952" y="19979"/>
                    <a:pt x="91000" y="42550"/>
                    <a:pt x="89511" y="46838"/>
                  </a:cubicBezTo>
                  <a:cubicBezTo>
                    <a:pt x="89276" y="47540"/>
                    <a:pt x="114102" y="42297"/>
                    <a:pt x="130248" y="31538"/>
                  </a:cubicBezTo>
                  <a:close/>
                  <a:moveTo>
                    <a:pt x="49245" y="55395"/>
                  </a:moveTo>
                  <a:cubicBezTo>
                    <a:pt x="47285" y="53855"/>
                    <a:pt x="49735" y="69974"/>
                    <a:pt x="51518" y="74808"/>
                  </a:cubicBezTo>
                  <a:cubicBezTo>
                    <a:pt x="55985" y="86892"/>
                    <a:pt x="62530" y="98880"/>
                    <a:pt x="72836" y="106656"/>
                  </a:cubicBezTo>
                  <a:cubicBezTo>
                    <a:pt x="76461" y="109385"/>
                    <a:pt x="82634" y="113498"/>
                    <a:pt x="86787" y="110477"/>
                  </a:cubicBezTo>
                  <a:cubicBezTo>
                    <a:pt x="103756" y="98158"/>
                    <a:pt x="51596" y="60365"/>
                    <a:pt x="49245" y="55395"/>
                  </a:cubicBezTo>
                  <a:close/>
                  <a:moveTo>
                    <a:pt x="91235" y="59449"/>
                  </a:moveTo>
                  <a:lnTo>
                    <a:pt x="77167" y="60384"/>
                  </a:lnTo>
                  <a:cubicBezTo>
                    <a:pt x="77990" y="60501"/>
                    <a:pt x="79263" y="63854"/>
                    <a:pt x="79577" y="64458"/>
                  </a:cubicBezTo>
                  <a:cubicBezTo>
                    <a:pt x="82163" y="69117"/>
                    <a:pt x="84906" y="73697"/>
                    <a:pt x="87748" y="78180"/>
                  </a:cubicBezTo>
                  <a:cubicBezTo>
                    <a:pt x="95821" y="90830"/>
                    <a:pt x="108557" y="109502"/>
                    <a:pt x="124134" y="111588"/>
                  </a:cubicBezTo>
                  <a:cubicBezTo>
                    <a:pt x="126094" y="111841"/>
                    <a:pt x="128092" y="111724"/>
                    <a:pt x="129973" y="111276"/>
                  </a:cubicBezTo>
                  <a:cubicBezTo>
                    <a:pt x="142553" y="108313"/>
                    <a:pt x="140809" y="94319"/>
                    <a:pt x="134696" y="85119"/>
                  </a:cubicBezTo>
                  <a:cubicBezTo>
                    <a:pt x="124624" y="69916"/>
                    <a:pt x="107949" y="62080"/>
                    <a:pt x="91235" y="59449"/>
                  </a:cubicBezTo>
                  <a:close/>
                  <a:moveTo>
                    <a:pt x="192244" y="54362"/>
                  </a:moveTo>
                  <a:cubicBezTo>
                    <a:pt x="174864" y="47384"/>
                    <a:pt x="155661" y="48358"/>
                    <a:pt x="139045" y="54868"/>
                  </a:cubicBezTo>
                  <a:cubicBezTo>
                    <a:pt x="139300" y="53991"/>
                    <a:pt x="152213" y="69292"/>
                    <a:pt x="156818" y="71904"/>
                  </a:cubicBezTo>
                  <a:cubicBezTo>
                    <a:pt x="159835" y="73638"/>
                    <a:pt x="162911" y="75276"/>
                    <a:pt x="166046" y="76796"/>
                  </a:cubicBezTo>
                  <a:cubicBezTo>
                    <a:pt x="168456" y="77946"/>
                    <a:pt x="170886" y="79038"/>
                    <a:pt x="173355" y="80032"/>
                  </a:cubicBezTo>
                  <a:cubicBezTo>
                    <a:pt x="183152" y="84008"/>
                    <a:pt x="202746" y="91278"/>
                    <a:pt x="206802" y="76211"/>
                  </a:cubicBezTo>
                  <a:cubicBezTo>
                    <a:pt x="209761" y="65238"/>
                    <a:pt x="201316" y="58007"/>
                    <a:pt x="192244" y="5436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8" name="Google Shape;2738;p35"/>
            <p:cNvSpPr/>
            <p:nvPr/>
          </p:nvSpPr>
          <p:spPr>
            <a:xfrm>
              <a:off x="6886721" y="4475214"/>
              <a:ext cx="132166" cy="44326"/>
            </a:xfrm>
            <a:custGeom>
              <a:rect b="b" l="l" r="r" t="t"/>
              <a:pathLst>
                <a:path extrusionOk="0" h="88652" w="264333">
                  <a:moveTo>
                    <a:pt x="264232" y="56800"/>
                  </a:moveTo>
                  <a:cubicBezTo>
                    <a:pt x="263880" y="58028"/>
                    <a:pt x="262586" y="58710"/>
                    <a:pt x="261372" y="58340"/>
                  </a:cubicBezTo>
                  <a:cubicBezTo>
                    <a:pt x="253867" y="56196"/>
                    <a:pt x="246578" y="53311"/>
                    <a:pt x="239152" y="50953"/>
                  </a:cubicBezTo>
                  <a:cubicBezTo>
                    <a:pt x="236056" y="49978"/>
                    <a:pt x="232921" y="49082"/>
                    <a:pt x="229746" y="48380"/>
                  </a:cubicBezTo>
                  <a:cubicBezTo>
                    <a:pt x="211759" y="44365"/>
                    <a:pt x="192870" y="41948"/>
                    <a:pt x="173824" y="40817"/>
                  </a:cubicBezTo>
                  <a:cubicBezTo>
                    <a:pt x="163831" y="40213"/>
                    <a:pt x="153819" y="40018"/>
                    <a:pt x="143825" y="40135"/>
                  </a:cubicBezTo>
                  <a:cubicBezTo>
                    <a:pt x="145295" y="40739"/>
                    <a:pt x="146804" y="41227"/>
                    <a:pt x="148254" y="41909"/>
                  </a:cubicBezTo>
                  <a:cubicBezTo>
                    <a:pt x="151075" y="43254"/>
                    <a:pt x="153838" y="44755"/>
                    <a:pt x="156562" y="46294"/>
                  </a:cubicBezTo>
                  <a:cubicBezTo>
                    <a:pt x="159814" y="48146"/>
                    <a:pt x="163008" y="50115"/>
                    <a:pt x="166104" y="52259"/>
                  </a:cubicBezTo>
                  <a:cubicBezTo>
                    <a:pt x="169161" y="54364"/>
                    <a:pt x="172159" y="56625"/>
                    <a:pt x="175059" y="58983"/>
                  </a:cubicBezTo>
                  <a:cubicBezTo>
                    <a:pt x="178507" y="61790"/>
                    <a:pt x="181838" y="64753"/>
                    <a:pt x="185111" y="67813"/>
                  </a:cubicBezTo>
                  <a:cubicBezTo>
                    <a:pt x="189970" y="72354"/>
                    <a:pt x="194653" y="77090"/>
                    <a:pt x="199258" y="81846"/>
                  </a:cubicBezTo>
                  <a:cubicBezTo>
                    <a:pt x="200159" y="82743"/>
                    <a:pt x="200179" y="84185"/>
                    <a:pt x="199297" y="85101"/>
                  </a:cubicBezTo>
                  <a:cubicBezTo>
                    <a:pt x="198396" y="85998"/>
                    <a:pt x="196926" y="86017"/>
                    <a:pt x="196025" y="85140"/>
                  </a:cubicBezTo>
                  <a:cubicBezTo>
                    <a:pt x="189363" y="78981"/>
                    <a:pt x="182485" y="72919"/>
                    <a:pt x="175412" y="67189"/>
                  </a:cubicBezTo>
                  <a:cubicBezTo>
                    <a:pt x="172609" y="64889"/>
                    <a:pt x="169749" y="62667"/>
                    <a:pt x="166868" y="60503"/>
                  </a:cubicBezTo>
                  <a:cubicBezTo>
                    <a:pt x="162538" y="57229"/>
                    <a:pt x="158168" y="54071"/>
                    <a:pt x="153583" y="51265"/>
                  </a:cubicBezTo>
                  <a:cubicBezTo>
                    <a:pt x="150527" y="49355"/>
                    <a:pt x="147431" y="47503"/>
                    <a:pt x="144237" y="45885"/>
                  </a:cubicBezTo>
                  <a:cubicBezTo>
                    <a:pt x="142121" y="44813"/>
                    <a:pt x="139985" y="43819"/>
                    <a:pt x="137790" y="42981"/>
                  </a:cubicBezTo>
                  <a:cubicBezTo>
                    <a:pt x="136811" y="42611"/>
                    <a:pt x="135811" y="42240"/>
                    <a:pt x="134792" y="41928"/>
                  </a:cubicBezTo>
                  <a:cubicBezTo>
                    <a:pt x="134205" y="41753"/>
                    <a:pt x="133617" y="41578"/>
                    <a:pt x="133029" y="41441"/>
                  </a:cubicBezTo>
                  <a:cubicBezTo>
                    <a:pt x="132598" y="41539"/>
                    <a:pt x="131442" y="41792"/>
                    <a:pt x="131011" y="41734"/>
                  </a:cubicBezTo>
                  <a:cubicBezTo>
                    <a:pt x="130247" y="41636"/>
                    <a:pt x="129698" y="41266"/>
                    <a:pt x="129287" y="40739"/>
                  </a:cubicBezTo>
                  <a:cubicBezTo>
                    <a:pt x="127464" y="40817"/>
                    <a:pt x="125622" y="40856"/>
                    <a:pt x="123800" y="40973"/>
                  </a:cubicBezTo>
                  <a:cubicBezTo>
                    <a:pt x="123800" y="40993"/>
                    <a:pt x="123859" y="41071"/>
                    <a:pt x="123859" y="41090"/>
                  </a:cubicBezTo>
                  <a:cubicBezTo>
                    <a:pt x="124858" y="42961"/>
                    <a:pt x="125897" y="44813"/>
                    <a:pt x="126955" y="46645"/>
                  </a:cubicBezTo>
                  <a:cubicBezTo>
                    <a:pt x="127660" y="47854"/>
                    <a:pt x="128366" y="49062"/>
                    <a:pt x="129110" y="50251"/>
                  </a:cubicBezTo>
                  <a:cubicBezTo>
                    <a:pt x="131324" y="53915"/>
                    <a:pt x="133715" y="57443"/>
                    <a:pt x="136125" y="60971"/>
                  </a:cubicBezTo>
                  <a:cubicBezTo>
                    <a:pt x="137575" y="63096"/>
                    <a:pt x="139025" y="65201"/>
                    <a:pt x="140494" y="67306"/>
                  </a:cubicBezTo>
                  <a:cubicBezTo>
                    <a:pt x="142709" y="70483"/>
                    <a:pt x="144903" y="73641"/>
                    <a:pt x="147235" y="76701"/>
                  </a:cubicBezTo>
                  <a:lnTo>
                    <a:pt x="153936" y="84906"/>
                  </a:lnTo>
                  <a:cubicBezTo>
                    <a:pt x="154740" y="85900"/>
                    <a:pt x="154583" y="87343"/>
                    <a:pt x="153603" y="88142"/>
                  </a:cubicBezTo>
                  <a:cubicBezTo>
                    <a:pt x="152604" y="88941"/>
                    <a:pt x="151154" y="88785"/>
                    <a:pt x="150350" y="87791"/>
                  </a:cubicBezTo>
                  <a:lnTo>
                    <a:pt x="142944" y="80112"/>
                  </a:lnTo>
                  <a:cubicBezTo>
                    <a:pt x="139397" y="75921"/>
                    <a:pt x="135909" y="71652"/>
                    <a:pt x="132774" y="67111"/>
                  </a:cubicBezTo>
                  <a:cubicBezTo>
                    <a:pt x="129639" y="62589"/>
                    <a:pt x="126896" y="57794"/>
                    <a:pt x="124270" y="52960"/>
                  </a:cubicBezTo>
                  <a:cubicBezTo>
                    <a:pt x="123428" y="51343"/>
                    <a:pt x="122625" y="49705"/>
                    <a:pt x="121841" y="48049"/>
                  </a:cubicBezTo>
                  <a:cubicBezTo>
                    <a:pt x="121077" y="46411"/>
                    <a:pt x="120352" y="44755"/>
                    <a:pt x="119627" y="43098"/>
                  </a:cubicBezTo>
                  <a:cubicBezTo>
                    <a:pt x="119568" y="42981"/>
                    <a:pt x="119117" y="42006"/>
                    <a:pt x="118764" y="41168"/>
                  </a:cubicBezTo>
                  <a:cubicBezTo>
                    <a:pt x="118294" y="41207"/>
                    <a:pt x="117824" y="41188"/>
                    <a:pt x="117354" y="41227"/>
                  </a:cubicBezTo>
                  <a:cubicBezTo>
                    <a:pt x="112220" y="41597"/>
                    <a:pt x="107145" y="42045"/>
                    <a:pt x="102129" y="42591"/>
                  </a:cubicBezTo>
                  <a:cubicBezTo>
                    <a:pt x="97015" y="43137"/>
                    <a:pt x="91940" y="43780"/>
                    <a:pt x="86963" y="44501"/>
                  </a:cubicBezTo>
                  <a:cubicBezTo>
                    <a:pt x="84651" y="44833"/>
                    <a:pt x="82397" y="45417"/>
                    <a:pt x="80085" y="45807"/>
                  </a:cubicBezTo>
                  <a:cubicBezTo>
                    <a:pt x="80183" y="45963"/>
                    <a:pt x="80320" y="46139"/>
                    <a:pt x="80360" y="46216"/>
                  </a:cubicBezTo>
                  <a:lnTo>
                    <a:pt x="81633" y="49082"/>
                  </a:lnTo>
                  <a:cubicBezTo>
                    <a:pt x="82201" y="50329"/>
                    <a:pt x="82809" y="51557"/>
                    <a:pt x="83436" y="52785"/>
                  </a:cubicBezTo>
                  <a:cubicBezTo>
                    <a:pt x="84376" y="54637"/>
                    <a:pt x="85376" y="56449"/>
                    <a:pt x="86395" y="58243"/>
                  </a:cubicBezTo>
                  <a:cubicBezTo>
                    <a:pt x="87845" y="60874"/>
                    <a:pt x="89451" y="63330"/>
                    <a:pt x="91117" y="65766"/>
                  </a:cubicBezTo>
                  <a:cubicBezTo>
                    <a:pt x="92234" y="67384"/>
                    <a:pt x="93370" y="69002"/>
                    <a:pt x="94546" y="70561"/>
                  </a:cubicBezTo>
                  <a:cubicBezTo>
                    <a:pt x="97544" y="74479"/>
                    <a:pt x="100836" y="78162"/>
                    <a:pt x="104617" y="81418"/>
                  </a:cubicBezTo>
                  <a:cubicBezTo>
                    <a:pt x="105617" y="82197"/>
                    <a:pt x="105793" y="83640"/>
                    <a:pt x="104990" y="84634"/>
                  </a:cubicBezTo>
                  <a:cubicBezTo>
                    <a:pt x="104206" y="85647"/>
                    <a:pt x="102756" y="85803"/>
                    <a:pt x="101757" y="85023"/>
                  </a:cubicBezTo>
                  <a:cubicBezTo>
                    <a:pt x="97367" y="81905"/>
                    <a:pt x="93370" y="78357"/>
                    <a:pt x="89863" y="74342"/>
                  </a:cubicBezTo>
                  <a:cubicBezTo>
                    <a:pt x="88472" y="72724"/>
                    <a:pt x="87139" y="71029"/>
                    <a:pt x="85944" y="69255"/>
                  </a:cubicBezTo>
                  <a:cubicBezTo>
                    <a:pt x="84161" y="66643"/>
                    <a:pt x="82613" y="63836"/>
                    <a:pt x="81183" y="60932"/>
                  </a:cubicBezTo>
                  <a:cubicBezTo>
                    <a:pt x="80418" y="59295"/>
                    <a:pt x="79654" y="57658"/>
                    <a:pt x="78968" y="56001"/>
                  </a:cubicBezTo>
                  <a:cubicBezTo>
                    <a:pt x="78263" y="54325"/>
                    <a:pt x="77616" y="52629"/>
                    <a:pt x="77029" y="50914"/>
                  </a:cubicBezTo>
                  <a:lnTo>
                    <a:pt x="75931" y="47483"/>
                  </a:lnTo>
                  <a:cubicBezTo>
                    <a:pt x="75892" y="47288"/>
                    <a:pt x="75774" y="46957"/>
                    <a:pt x="75657" y="46645"/>
                  </a:cubicBezTo>
                  <a:cubicBezTo>
                    <a:pt x="70112" y="47659"/>
                    <a:pt x="64527" y="48516"/>
                    <a:pt x="59061" y="49803"/>
                  </a:cubicBezTo>
                  <a:cubicBezTo>
                    <a:pt x="49851" y="51947"/>
                    <a:pt x="40720" y="54481"/>
                    <a:pt x="31707" y="57443"/>
                  </a:cubicBezTo>
                  <a:cubicBezTo>
                    <a:pt x="28396" y="58535"/>
                    <a:pt x="25084" y="59685"/>
                    <a:pt x="21812" y="60893"/>
                  </a:cubicBezTo>
                  <a:cubicBezTo>
                    <a:pt x="18520" y="62102"/>
                    <a:pt x="15267" y="63388"/>
                    <a:pt x="12034" y="64714"/>
                  </a:cubicBezTo>
                  <a:lnTo>
                    <a:pt x="5882" y="67306"/>
                  </a:lnTo>
                  <a:cubicBezTo>
                    <a:pt x="5745" y="67345"/>
                    <a:pt x="3805" y="68125"/>
                    <a:pt x="3041" y="68319"/>
                  </a:cubicBezTo>
                  <a:cubicBezTo>
                    <a:pt x="630" y="68904"/>
                    <a:pt x="-55" y="66604"/>
                    <a:pt x="3" y="66000"/>
                  </a:cubicBezTo>
                  <a:cubicBezTo>
                    <a:pt x="101" y="64947"/>
                    <a:pt x="905" y="64129"/>
                    <a:pt x="1924" y="64012"/>
                  </a:cubicBezTo>
                  <a:lnTo>
                    <a:pt x="1924" y="64051"/>
                  </a:lnTo>
                  <a:cubicBezTo>
                    <a:pt x="2002" y="64265"/>
                    <a:pt x="2316" y="64207"/>
                    <a:pt x="2688" y="64031"/>
                  </a:cubicBezTo>
                  <a:lnTo>
                    <a:pt x="2845" y="64070"/>
                  </a:lnTo>
                  <a:lnTo>
                    <a:pt x="2943" y="64109"/>
                  </a:lnTo>
                  <a:lnTo>
                    <a:pt x="2727" y="64012"/>
                  </a:lnTo>
                  <a:cubicBezTo>
                    <a:pt x="3334" y="63739"/>
                    <a:pt x="4040" y="63232"/>
                    <a:pt x="4099" y="63213"/>
                  </a:cubicBezTo>
                  <a:lnTo>
                    <a:pt x="10232" y="60484"/>
                  </a:lnTo>
                  <a:cubicBezTo>
                    <a:pt x="13504" y="59081"/>
                    <a:pt x="16776" y="57736"/>
                    <a:pt x="20088" y="56430"/>
                  </a:cubicBezTo>
                  <a:cubicBezTo>
                    <a:pt x="23419" y="55143"/>
                    <a:pt x="26750" y="53915"/>
                    <a:pt x="30100" y="52746"/>
                  </a:cubicBezTo>
                  <a:cubicBezTo>
                    <a:pt x="39212" y="49588"/>
                    <a:pt x="48441" y="46840"/>
                    <a:pt x="57767" y="44521"/>
                  </a:cubicBezTo>
                  <a:cubicBezTo>
                    <a:pt x="63430" y="43098"/>
                    <a:pt x="69210" y="42123"/>
                    <a:pt x="74952" y="41012"/>
                  </a:cubicBezTo>
                  <a:lnTo>
                    <a:pt x="75677" y="38556"/>
                  </a:lnTo>
                  <a:cubicBezTo>
                    <a:pt x="76362" y="36588"/>
                    <a:pt x="77205" y="34678"/>
                    <a:pt x="78106" y="32807"/>
                  </a:cubicBezTo>
                  <a:cubicBezTo>
                    <a:pt x="79008" y="30955"/>
                    <a:pt x="79987" y="29181"/>
                    <a:pt x="80987" y="27408"/>
                  </a:cubicBezTo>
                  <a:cubicBezTo>
                    <a:pt x="82182" y="25302"/>
                    <a:pt x="83456" y="23236"/>
                    <a:pt x="84847" y="21268"/>
                  </a:cubicBezTo>
                  <a:cubicBezTo>
                    <a:pt x="86238" y="19299"/>
                    <a:pt x="87707" y="17389"/>
                    <a:pt x="89275" y="15557"/>
                  </a:cubicBezTo>
                  <a:cubicBezTo>
                    <a:pt x="91136" y="13374"/>
                    <a:pt x="93115" y="11288"/>
                    <a:pt x="95153" y="9281"/>
                  </a:cubicBezTo>
                  <a:cubicBezTo>
                    <a:pt x="98210" y="6260"/>
                    <a:pt x="101404" y="3433"/>
                    <a:pt x="104617" y="627"/>
                  </a:cubicBezTo>
                  <a:cubicBezTo>
                    <a:pt x="105538" y="-231"/>
                    <a:pt x="107008" y="-211"/>
                    <a:pt x="107890" y="705"/>
                  </a:cubicBezTo>
                  <a:cubicBezTo>
                    <a:pt x="108752" y="1640"/>
                    <a:pt x="108732" y="3083"/>
                    <a:pt x="107792" y="3960"/>
                  </a:cubicBezTo>
                  <a:cubicBezTo>
                    <a:pt x="103775" y="8092"/>
                    <a:pt x="99915" y="12380"/>
                    <a:pt x="96211" y="16824"/>
                  </a:cubicBezTo>
                  <a:cubicBezTo>
                    <a:pt x="94761" y="18578"/>
                    <a:pt x="93351" y="20371"/>
                    <a:pt x="91940" y="22164"/>
                  </a:cubicBezTo>
                  <a:cubicBezTo>
                    <a:pt x="89882" y="24835"/>
                    <a:pt x="87825" y="27524"/>
                    <a:pt x="86003" y="30409"/>
                  </a:cubicBezTo>
                  <a:cubicBezTo>
                    <a:pt x="84729" y="32339"/>
                    <a:pt x="83475" y="34307"/>
                    <a:pt x="82339" y="36334"/>
                  </a:cubicBezTo>
                  <a:cubicBezTo>
                    <a:pt x="81692" y="37484"/>
                    <a:pt x="81104" y="38673"/>
                    <a:pt x="80556" y="39882"/>
                  </a:cubicBezTo>
                  <a:cubicBezTo>
                    <a:pt x="82417" y="39551"/>
                    <a:pt x="84220" y="39063"/>
                    <a:pt x="86081" y="38751"/>
                  </a:cubicBezTo>
                  <a:cubicBezTo>
                    <a:pt x="91136" y="37952"/>
                    <a:pt x="96251" y="37231"/>
                    <a:pt x="101443" y="36627"/>
                  </a:cubicBezTo>
                  <a:cubicBezTo>
                    <a:pt x="106537" y="36023"/>
                    <a:pt x="111691" y="35516"/>
                    <a:pt x="116883" y="35107"/>
                  </a:cubicBezTo>
                  <a:cubicBezTo>
                    <a:pt x="117510" y="35068"/>
                    <a:pt x="118157" y="35068"/>
                    <a:pt x="118784" y="35029"/>
                  </a:cubicBezTo>
                  <a:cubicBezTo>
                    <a:pt x="122468" y="32163"/>
                    <a:pt x="126073" y="29259"/>
                    <a:pt x="129522" y="26180"/>
                  </a:cubicBezTo>
                  <a:cubicBezTo>
                    <a:pt x="131109" y="24796"/>
                    <a:pt x="132637" y="23373"/>
                    <a:pt x="134185" y="21930"/>
                  </a:cubicBezTo>
                  <a:cubicBezTo>
                    <a:pt x="136478" y="19806"/>
                    <a:pt x="138770" y="17681"/>
                    <a:pt x="140926" y="15342"/>
                  </a:cubicBezTo>
                  <a:lnTo>
                    <a:pt x="147960" y="7799"/>
                  </a:lnTo>
                  <a:lnTo>
                    <a:pt x="150331" y="5090"/>
                  </a:lnTo>
                  <a:cubicBezTo>
                    <a:pt x="150723" y="4661"/>
                    <a:pt x="151604" y="3570"/>
                    <a:pt x="151879" y="3336"/>
                  </a:cubicBezTo>
                  <a:cubicBezTo>
                    <a:pt x="152525" y="2810"/>
                    <a:pt x="153094" y="2712"/>
                    <a:pt x="153368" y="2712"/>
                  </a:cubicBezTo>
                  <a:cubicBezTo>
                    <a:pt x="154112" y="2732"/>
                    <a:pt x="154700" y="2946"/>
                    <a:pt x="155092" y="3453"/>
                  </a:cubicBezTo>
                  <a:cubicBezTo>
                    <a:pt x="155327" y="3726"/>
                    <a:pt x="155602" y="4057"/>
                    <a:pt x="155660" y="4583"/>
                  </a:cubicBezTo>
                  <a:cubicBezTo>
                    <a:pt x="155680" y="4778"/>
                    <a:pt x="155798" y="5246"/>
                    <a:pt x="155464" y="5909"/>
                  </a:cubicBezTo>
                  <a:cubicBezTo>
                    <a:pt x="155347" y="6182"/>
                    <a:pt x="155190" y="6416"/>
                    <a:pt x="154994" y="6610"/>
                  </a:cubicBezTo>
                  <a:cubicBezTo>
                    <a:pt x="154994" y="6610"/>
                    <a:pt x="154975" y="6591"/>
                    <a:pt x="154955" y="6571"/>
                  </a:cubicBezTo>
                  <a:cubicBezTo>
                    <a:pt x="154798" y="6455"/>
                    <a:pt x="154642" y="6630"/>
                    <a:pt x="154485" y="6883"/>
                  </a:cubicBezTo>
                  <a:lnTo>
                    <a:pt x="154700" y="6825"/>
                  </a:lnTo>
                  <a:lnTo>
                    <a:pt x="154779" y="6805"/>
                  </a:lnTo>
                  <a:cubicBezTo>
                    <a:pt x="154661" y="6903"/>
                    <a:pt x="154544" y="6981"/>
                    <a:pt x="154406" y="7039"/>
                  </a:cubicBezTo>
                  <a:cubicBezTo>
                    <a:pt x="154230" y="7390"/>
                    <a:pt x="154073" y="7838"/>
                    <a:pt x="153956" y="7994"/>
                  </a:cubicBezTo>
                  <a:lnTo>
                    <a:pt x="151859" y="10937"/>
                  </a:lnTo>
                  <a:lnTo>
                    <a:pt x="145315" y="19182"/>
                  </a:lnTo>
                  <a:cubicBezTo>
                    <a:pt x="143884" y="20897"/>
                    <a:pt x="142415" y="22574"/>
                    <a:pt x="140867" y="24152"/>
                  </a:cubicBezTo>
                  <a:cubicBezTo>
                    <a:pt x="139299" y="25751"/>
                    <a:pt x="137673" y="27252"/>
                    <a:pt x="135988" y="28694"/>
                  </a:cubicBezTo>
                  <a:cubicBezTo>
                    <a:pt x="133970" y="30409"/>
                    <a:pt x="131853" y="32027"/>
                    <a:pt x="129718" y="33567"/>
                  </a:cubicBezTo>
                  <a:cubicBezTo>
                    <a:pt x="129189" y="33957"/>
                    <a:pt x="128620" y="34288"/>
                    <a:pt x="128091" y="34658"/>
                  </a:cubicBezTo>
                  <a:cubicBezTo>
                    <a:pt x="138202" y="34171"/>
                    <a:pt x="148371" y="34073"/>
                    <a:pt x="158619" y="34346"/>
                  </a:cubicBezTo>
                  <a:cubicBezTo>
                    <a:pt x="161362" y="33001"/>
                    <a:pt x="164047" y="31501"/>
                    <a:pt x="166672" y="29902"/>
                  </a:cubicBezTo>
                  <a:cubicBezTo>
                    <a:pt x="170141" y="27778"/>
                    <a:pt x="173511" y="25439"/>
                    <a:pt x="176940" y="23178"/>
                  </a:cubicBezTo>
                  <a:cubicBezTo>
                    <a:pt x="180447" y="20878"/>
                    <a:pt x="184013" y="18695"/>
                    <a:pt x="187540" y="16570"/>
                  </a:cubicBezTo>
                  <a:cubicBezTo>
                    <a:pt x="189127" y="15654"/>
                    <a:pt x="190675" y="14660"/>
                    <a:pt x="192204" y="13627"/>
                  </a:cubicBezTo>
                  <a:cubicBezTo>
                    <a:pt x="193752" y="12555"/>
                    <a:pt x="195280" y="11464"/>
                    <a:pt x="196789" y="10353"/>
                  </a:cubicBezTo>
                  <a:lnTo>
                    <a:pt x="199708" y="8014"/>
                  </a:lnTo>
                  <a:cubicBezTo>
                    <a:pt x="200198" y="7566"/>
                    <a:pt x="201296" y="6357"/>
                    <a:pt x="201609" y="6201"/>
                  </a:cubicBezTo>
                  <a:cubicBezTo>
                    <a:pt x="202804" y="5577"/>
                    <a:pt x="203686" y="5928"/>
                    <a:pt x="204176" y="6357"/>
                  </a:cubicBezTo>
                  <a:cubicBezTo>
                    <a:pt x="204489" y="6630"/>
                    <a:pt x="205410" y="7332"/>
                    <a:pt x="204940" y="8813"/>
                  </a:cubicBezTo>
                  <a:cubicBezTo>
                    <a:pt x="204823" y="9261"/>
                    <a:pt x="204568" y="9632"/>
                    <a:pt x="204254" y="9924"/>
                  </a:cubicBezTo>
                  <a:cubicBezTo>
                    <a:pt x="204235" y="9885"/>
                    <a:pt x="204195" y="9846"/>
                    <a:pt x="204156" y="9807"/>
                  </a:cubicBezTo>
                  <a:cubicBezTo>
                    <a:pt x="203980" y="9651"/>
                    <a:pt x="203784" y="9904"/>
                    <a:pt x="203588" y="10236"/>
                  </a:cubicBezTo>
                  <a:lnTo>
                    <a:pt x="203823" y="10197"/>
                  </a:lnTo>
                  <a:cubicBezTo>
                    <a:pt x="203725" y="10255"/>
                    <a:pt x="203627" y="10294"/>
                    <a:pt x="203529" y="10333"/>
                  </a:cubicBezTo>
                  <a:cubicBezTo>
                    <a:pt x="203314" y="10704"/>
                    <a:pt x="203118" y="11152"/>
                    <a:pt x="202961" y="11308"/>
                  </a:cubicBezTo>
                  <a:lnTo>
                    <a:pt x="199924" y="14231"/>
                  </a:lnTo>
                  <a:cubicBezTo>
                    <a:pt x="198160" y="15771"/>
                    <a:pt x="196377" y="17292"/>
                    <a:pt x="194536" y="18714"/>
                  </a:cubicBezTo>
                  <a:cubicBezTo>
                    <a:pt x="193262" y="19709"/>
                    <a:pt x="191969" y="20625"/>
                    <a:pt x="190636" y="21502"/>
                  </a:cubicBezTo>
                  <a:cubicBezTo>
                    <a:pt x="187717" y="23412"/>
                    <a:pt x="184836" y="25478"/>
                    <a:pt x="181838" y="27427"/>
                  </a:cubicBezTo>
                  <a:cubicBezTo>
                    <a:pt x="178840" y="29376"/>
                    <a:pt x="175764" y="31247"/>
                    <a:pt x="172629" y="33001"/>
                  </a:cubicBezTo>
                  <a:cubicBezTo>
                    <a:pt x="171473" y="33645"/>
                    <a:pt x="170239" y="34054"/>
                    <a:pt x="169063" y="34658"/>
                  </a:cubicBezTo>
                  <a:cubicBezTo>
                    <a:pt x="170787" y="34756"/>
                    <a:pt x="172512" y="34697"/>
                    <a:pt x="174236" y="34814"/>
                  </a:cubicBezTo>
                  <a:cubicBezTo>
                    <a:pt x="193595" y="36120"/>
                    <a:pt x="212739" y="38966"/>
                    <a:pt x="230942" y="43293"/>
                  </a:cubicBezTo>
                  <a:cubicBezTo>
                    <a:pt x="234273" y="44092"/>
                    <a:pt x="237525" y="45086"/>
                    <a:pt x="240758" y="46177"/>
                  </a:cubicBezTo>
                  <a:cubicBezTo>
                    <a:pt x="248106" y="48653"/>
                    <a:pt x="255297" y="51655"/>
                    <a:pt x="262704" y="53935"/>
                  </a:cubicBezTo>
                  <a:cubicBezTo>
                    <a:pt x="263919" y="54305"/>
                    <a:pt x="264605" y="55592"/>
                    <a:pt x="264232" y="56800"/>
                  </a:cubicBezTo>
                  <a:close/>
                  <a:moveTo>
                    <a:pt x="2531" y="64012"/>
                  </a:moveTo>
                  <a:cubicBezTo>
                    <a:pt x="2237" y="63895"/>
                    <a:pt x="1865" y="63720"/>
                    <a:pt x="1924" y="64012"/>
                  </a:cubicBezTo>
                  <a:cubicBezTo>
                    <a:pt x="2080" y="63992"/>
                    <a:pt x="2237" y="63973"/>
                    <a:pt x="2394" y="63992"/>
                  </a:cubicBezTo>
                  <a:cubicBezTo>
                    <a:pt x="2433" y="63992"/>
                    <a:pt x="2492" y="63992"/>
                    <a:pt x="2531" y="64012"/>
                  </a:cubicBezTo>
                  <a:close/>
                  <a:moveTo>
                    <a:pt x="2727" y="64012"/>
                  </a:moveTo>
                  <a:cubicBezTo>
                    <a:pt x="2649" y="63973"/>
                    <a:pt x="2629" y="64051"/>
                    <a:pt x="2531" y="64012"/>
                  </a:cubicBezTo>
                  <a:cubicBezTo>
                    <a:pt x="2590" y="64012"/>
                    <a:pt x="2629" y="64012"/>
                    <a:pt x="2688" y="64031"/>
                  </a:cubicBezTo>
                  <a:lnTo>
                    <a:pt x="2727" y="6401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9" name="Google Shape;2739;p35"/>
            <p:cNvSpPr/>
            <p:nvPr/>
          </p:nvSpPr>
          <p:spPr>
            <a:xfrm>
              <a:off x="7037549" y="4440970"/>
              <a:ext cx="91450" cy="49671"/>
            </a:xfrm>
            <a:custGeom>
              <a:rect b="b" l="l" r="r" t="t"/>
              <a:pathLst>
                <a:path extrusionOk="0" h="99341" w="182900">
                  <a:moveTo>
                    <a:pt x="96012" y="95797"/>
                  </a:moveTo>
                  <a:cubicBezTo>
                    <a:pt x="100970" y="100514"/>
                    <a:pt x="57725" y="102775"/>
                    <a:pt x="29705" y="87747"/>
                  </a:cubicBezTo>
                  <a:cubicBezTo>
                    <a:pt x="24532" y="84979"/>
                    <a:pt x="3037" y="64436"/>
                    <a:pt x="0" y="59524"/>
                  </a:cubicBezTo>
                  <a:cubicBezTo>
                    <a:pt x="-98" y="59368"/>
                    <a:pt x="28588" y="59641"/>
                    <a:pt x="52866" y="68529"/>
                  </a:cubicBezTo>
                  <a:cubicBezTo>
                    <a:pt x="75438" y="76754"/>
                    <a:pt x="93641" y="93536"/>
                    <a:pt x="96012" y="95797"/>
                  </a:cubicBezTo>
                  <a:close/>
                  <a:moveTo>
                    <a:pt x="26198" y="52020"/>
                  </a:moveTo>
                  <a:cubicBezTo>
                    <a:pt x="25492" y="51766"/>
                    <a:pt x="27648" y="52488"/>
                    <a:pt x="28412" y="52468"/>
                  </a:cubicBezTo>
                  <a:cubicBezTo>
                    <a:pt x="30352" y="52468"/>
                    <a:pt x="32253" y="52254"/>
                    <a:pt x="34173" y="51942"/>
                  </a:cubicBezTo>
                  <a:cubicBezTo>
                    <a:pt x="39110" y="51104"/>
                    <a:pt x="43872" y="49349"/>
                    <a:pt x="48261" y="47049"/>
                  </a:cubicBezTo>
                  <a:cubicBezTo>
                    <a:pt x="61546" y="40130"/>
                    <a:pt x="72088" y="27519"/>
                    <a:pt x="79729" y="15220"/>
                  </a:cubicBezTo>
                  <a:cubicBezTo>
                    <a:pt x="81023" y="13135"/>
                    <a:pt x="87077" y="4910"/>
                    <a:pt x="84667" y="2298"/>
                  </a:cubicBezTo>
                  <a:cubicBezTo>
                    <a:pt x="80690" y="-1990"/>
                    <a:pt x="68208" y="816"/>
                    <a:pt x="63584" y="2005"/>
                  </a:cubicBezTo>
                  <a:cubicBezTo>
                    <a:pt x="47046" y="6274"/>
                    <a:pt x="33213" y="19138"/>
                    <a:pt x="26002" y="33912"/>
                  </a:cubicBezTo>
                  <a:cubicBezTo>
                    <a:pt x="23709" y="38610"/>
                    <a:pt x="20280" y="46738"/>
                    <a:pt x="23239" y="51942"/>
                  </a:cubicBezTo>
                  <a:lnTo>
                    <a:pt x="26198" y="52020"/>
                  </a:lnTo>
                  <a:close/>
                  <a:moveTo>
                    <a:pt x="179014" y="61181"/>
                  </a:moveTo>
                  <a:cubicBezTo>
                    <a:pt x="174781" y="56561"/>
                    <a:pt x="170333" y="52039"/>
                    <a:pt x="165141" y="48414"/>
                  </a:cubicBezTo>
                  <a:cubicBezTo>
                    <a:pt x="153463" y="40286"/>
                    <a:pt x="139100" y="38415"/>
                    <a:pt x="125090" y="37382"/>
                  </a:cubicBezTo>
                  <a:cubicBezTo>
                    <a:pt x="115940" y="36700"/>
                    <a:pt x="106985" y="36310"/>
                    <a:pt x="98207" y="39273"/>
                  </a:cubicBezTo>
                  <a:lnTo>
                    <a:pt x="89879" y="42001"/>
                  </a:lnTo>
                  <a:cubicBezTo>
                    <a:pt x="89919" y="42001"/>
                    <a:pt x="90448" y="43814"/>
                    <a:pt x="90487" y="43911"/>
                  </a:cubicBezTo>
                  <a:cubicBezTo>
                    <a:pt x="91212" y="45432"/>
                    <a:pt x="92113" y="46855"/>
                    <a:pt x="93152" y="48199"/>
                  </a:cubicBezTo>
                  <a:cubicBezTo>
                    <a:pt x="96130" y="52039"/>
                    <a:pt x="100107" y="55216"/>
                    <a:pt x="104379" y="57653"/>
                  </a:cubicBezTo>
                  <a:cubicBezTo>
                    <a:pt x="121504" y="67496"/>
                    <a:pt x="144410" y="67983"/>
                    <a:pt x="163808" y="67710"/>
                  </a:cubicBezTo>
                  <a:cubicBezTo>
                    <a:pt x="168492" y="67632"/>
                    <a:pt x="173175" y="67340"/>
                    <a:pt x="177858" y="66891"/>
                  </a:cubicBezTo>
                  <a:cubicBezTo>
                    <a:pt x="178896" y="66794"/>
                    <a:pt x="182031" y="66989"/>
                    <a:pt x="182815" y="66131"/>
                  </a:cubicBezTo>
                  <a:cubicBezTo>
                    <a:pt x="183540" y="65332"/>
                    <a:pt x="179445" y="61668"/>
                    <a:pt x="179014" y="6118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0" name="Google Shape;2740;p35"/>
            <p:cNvSpPr/>
            <p:nvPr/>
          </p:nvSpPr>
          <p:spPr>
            <a:xfrm>
              <a:off x="7041763" y="4399484"/>
              <a:ext cx="208220" cy="139001"/>
            </a:xfrm>
            <a:custGeom>
              <a:rect b="b" l="l" r="r" t="t"/>
              <a:pathLst>
                <a:path extrusionOk="0" h="278002" w="416440">
                  <a:moveTo>
                    <a:pt x="415497" y="111173"/>
                  </a:moveTo>
                  <a:cubicBezTo>
                    <a:pt x="414576" y="110511"/>
                    <a:pt x="411441" y="109731"/>
                    <a:pt x="410108" y="109146"/>
                  </a:cubicBezTo>
                  <a:cubicBezTo>
                    <a:pt x="406386" y="107490"/>
                    <a:pt x="402682" y="105813"/>
                    <a:pt x="398842" y="104449"/>
                  </a:cubicBezTo>
                  <a:cubicBezTo>
                    <a:pt x="387399" y="100356"/>
                    <a:pt x="375740" y="97764"/>
                    <a:pt x="363964" y="94820"/>
                  </a:cubicBezTo>
                  <a:cubicBezTo>
                    <a:pt x="326970" y="85582"/>
                    <a:pt x="298441" y="54883"/>
                    <a:pt x="268755" y="33189"/>
                  </a:cubicBezTo>
                  <a:cubicBezTo>
                    <a:pt x="258292" y="25549"/>
                    <a:pt x="247554" y="18357"/>
                    <a:pt x="236542" y="11437"/>
                  </a:cubicBezTo>
                  <a:cubicBezTo>
                    <a:pt x="232937" y="9157"/>
                    <a:pt x="229292" y="6974"/>
                    <a:pt x="225491" y="5005"/>
                  </a:cubicBezTo>
                  <a:cubicBezTo>
                    <a:pt x="225178" y="4830"/>
                    <a:pt x="219574" y="1809"/>
                    <a:pt x="219809" y="1614"/>
                  </a:cubicBezTo>
                  <a:cubicBezTo>
                    <a:pt x="222238" y="-394"/>
                    <a:pt x="230919" y="581"/>
                    <a:pt x="233779" y="483"/>
                  </a:cubicBezTo>
                  <a:cubicBezTo>
                    <a:pt x="246045" y="54"/>
                    <a:pt x="258351" y="-141"/>
                    <a:pt x="270617" y="113"/>
                  </a:cubicBezTo>
                  <a:cubicBezTo>
                    <a:pt x="315840" y="1029"/>
                    <a:pt x="348680" y="3231"/>
                    <a:pt x="384832" y="35918"/>
                  </a:cubicBezTo>
                  <a:cubicBezTo>
                    <a:pt x="403603" y="52895"/>
                    <a:pt x="420689" y="87414"/>
                    <a:pt x="415497" y="111173"/>
                  </a:cubicBezTo>
                  <a:close/>
                  <a:moveTo>
                    <a:pt x="148564" y="187579"/>
                  </a:moveTo>
                  <a:cubicBezTo>
                    <a:pt x="138845" y="191769"/>
                    <a:pt x="129048" y="195668"/>
                    <a:pt x="119035" y="199157"/>
                  </a:cubicBezTo>
                  <a:cubicBezTo>
                    <a:pt x="90604" y="209078"/>
                    <a:pt x="56059" y="213989"/>
                    <a:pt x="33702" y="234630"/>
                  </a:cubicBezTo>
                  <a:cubicBezTo>
                    <a:pt x="26589" y="241218"/>
                    <a:pt x="19771" y="247865"/>
                    <a:pt x="11953" y="253673"/>
                  </a:cubicBezTo>
                  <a:cubicBezTo>
                    <a:pt x="9347" y="255622"/>
                    <a:pt x="6544" y="257357"/>
                    <a:pt x="3782" y="259092"/>
                  </a:cubicBezTo>
                  <a:cubicBezTo>
                    <a:pt x="2783" y="259696"/>
                    <a:pt x="882" y="261450"/>
                    <a:pt x="0" y="261782"/>
                  </a:cubicBezTo>
                  <a:cubicBezTo>
                    <a:pt x="15264" y="276380"/>
                    <a:pt x="47810" y="280941"/>
                    <a:pt x="68188" y="276205"/>
                  </a:cubicBezTo>
                  <a:cubicBezTo>
                    <a:pt x="107416" y="267064"/>
                    <a:pt x="122837" y="245955"/>
                    <a:pt x="142548" y="215860"/>
                  </a:cubicBezTo>
                  <a:cubicBezTo>
                    <a:pt x="147898" y="207694"/>
                    <a:pt x="152933" y="199312"/>
                    <a:pt x="157773" y="190834"/>
                  </a:cubicBezTo>
                  <a:cubicBezTo>
                    <a:pt x="158910" y="188865"/>
                    <a:pt x="163260" y="183466"/>
                    <a:pt x="162829" y="180893"/>
                  </a:cubicBezTo>
                  <a:cubicBezTo>
                    <a:pt x="162770" y="180640"/>
                    <a:pt x="158204" y="182998"/>
                    <a:pt x="157930" y="183135"/>
                  </a:cubicBezTo>
                  <a:cubicBezTo>
                    <a:pt x="154893" y="184753"/>
                    <a:pt x="151758" y="186214"/>
                    <a:pt x="148564" y="18757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1" name="Google Shape;2741;p35"/>
            <p:cNvSpPr/>
            <p:nvPr/>
          </p:nvSpPr>
          <p:spPr>
            <a:xfrm>
              <a:off x="7024645" y="4403860"/>
              <a:ext cx="235012" cy="128797"/>
            </a:xfrm>
            <a:custGeom>
              <a:rect b="b" l="l" r="r" t="t"/>
              <a:pathLst>
                <a:path extrusionOk="0" h="257594" w="470023">
                  <a:moveTo>
                    <a:pt x="469716" y="132400"/>
                  </a:moveTo>
                  <a:cubicBezTo>
                    <a:pt x="470598" y="134603"/>
                    <a:pt x="469520" y="137117"/>
                    <a:pt x="467306" y="137994"/>
                  </a:cubicBezTo>
                  <a:cubicBezTo>
                    <a:pt x="465092" y="138891"/>
                    <a:pt x="462564" y="137799"/>
                    <a:pt x="461663" y="135597"/>
                  </a:cubicBezTo>
                  <a:cubicBezTo>
                    <a:pt x="451885" y="112441"/>
                    <a:pt x="436034" y="91391"/>
                    <a:pt x="417047" y="73381"/>
                  </a:cubicBezTo>
                  <a:cubicBezTo>
                    <a:pt x="409581" y="66286"/>
                    <a:pt x="401646" y="59659"/>
                    <a:pt x="393357" y="53558"/>
                  </a:cubicBezTo>
                  <a:cubicBezTo>
                    <a:pt x="380739" y="44261"/>
                    <a:pt x="367395" y="36133"/>
                    <a:pt x="353561" y="29760"/>
                  </a:cubicBezTo>
                  <a:cubicBezTo>
                    <a:pt x="344842" y="25686"/>
                    <a:pt x="335985" y="21866"/>
                    <a:pt x="327031" y="18279"/>
                  </a:cubicBezTo>
                  <a:cubicBezTo>
                    <a:pt x="318056" y="14654"/>
                    <a:pt x="309023" y="11262"/>
                    <a:pt x="299893" y="8046"/>
                  </a:cubicBezTo>
                  <a:cubicBezTo>
                    <a:pt x="297718" y="7345"/>
                    <a:pt x="296522" y="5006"/>
                    <a:pt x="297247" y="2842"/>
                  </a:cubicBezTo>
                  <a:cubicBezTo>
                    <a:pt x="297972" y="679"/>
                    <a:pt x="300324" y="-510"/>
                    <a:pt x="302499" y="211"/>
                  </a:cubicBezTo>
                  <a:cubicBezTo>
                    <a:pt x="311865" y="3076"/>
                    <a:pt x="321192" y="6136"/>
                    <a:pt x="330420" y="9430"/>
                  </a:cubicBezTo>
                  <a:cubicBezTo>
                    <a:pt x="339689" y="12763"/>
                    <a:pt x="348839" y="16330"/>
                    <a:pt x="357892" y="20170"/>
                  </a:cubicBezTo>
                  <a:cubicBezTo>
                    <a:pt x="372568" y="26524"/>
                    <a:pt x="386950" y="34535"/>
                    <a:pt x="400274" y="44183"/>
                  </a:cubicBezTo>
                  <a:cubicBezTo>
                    <a:pt x="409033" y="50537"/>
                    <a:pt x="417360" y="57593"/>
                    <a:pt x="425061" y="65195"/>
                  </a:cubicBezTo>
                  <a:cubicBezTo>
                    <a:pt x="444655" y="84608"/>
                    <a:pt x="460272" y="107646"/>
                    <a:pt x="469716" y="132400"/>
                  </a:cubicBezTo>
                  <a:close/>
                  <a:moveTo>
                    <a:pt x="166357" y="195434"/>
                  </a:moveTo>
                  <a:cubicBezTo>
                    <a:pt x="160166" y="200073"/>
                    <a:pt x="153856" y="204556"/>
                    <a:pt x="147429" y="208883"/>
                  </a:cubicBezTo>
                  <a:cubicBezTo>
                    <a:pt x="141042" y="213210"/>
                    <a:pt x="134536" y="217362"/>
                    <a:pt x="127894" y="221299"/>
                  </a:cubicBezTo>
                  <a:cubicBezTo>
                    <a:pt x="117254" y="227712"/>
                    <a:pt x="105498" y="232916"/>
                    <a:pt x="93192" y="237068"/>
                  </a:cubicBezTo>
                  <a:cubicBezTo>
                    <a:pt x="85198" y="239777"/>
                    <a:pt x="76988" y="242018"/>
                    <a:pt x="68621" y="243714"/>
                  </a:cubicBezTo>
                  <a:cubicBezTo>
                    <a:pt x="47753" y="247963"/>
                    <a:pt x="26023" y="248879"/>
                    <a:pt x="5253" y="244864"/>
                  </a:cubicBezTo>
                  <a:cubicBezTo>
                    <a:pt x="2921" y="244357"/>
                    <a:pt x="609" y="245839"/>
                    <a:pt x="100" y="248158"/>
                  </a:cubicBezTo>
                  <a:cubicBezTo>
                    <a:pt x="-410" y="250477"/>
                    <a:pt x="1080" y="252777"/>
                    <a:pt x="3411" y="253284"/>
                  </a:cubicBezTo>
                  <a:cubicBezTo>
                    <a:pt x="25298" y="258508"/>
                    <a:pt x="48478" y="258898"/>
                    <a:pt x="70777" y="254921"/>
                  </a:cubicBezTo>
                  <a:cubicBezTo>
                    <a:pt x="79731" y="253343"/>
                    <a:pt x="88529" y="251023"/>
                    <a:pt x="97013" y="248061"/>
                  </a:cubicBezTo>
                  <a:cubicBezTo>
                    <a:pt x="110083" y="243480"/>
                    <a:pt x="122349" y="237340"/>
                    <a:pt x="133478" y="230187"/>
                  </a:cubicBezTo>
                  <a:cubicBezTo>
                    <a:pt x="140121" y="225841"/>
                    <a:pt x="146606" y="221299"/>
                    <a:pt x="152955" y="216563"/>
                  </a:cubicBezTo>
                  <a:cubicBezTo>
                    <a:pt x="159264" y="211846"/>
                    <a:pt x="165456" y="206934"/>
                    <a:pt x="171511" y="201906"/>
                  </a:cubicBezTo>
                  <a:cubicBezTo>
                    <a:pt x="173313" y="200502"/>
                    <a:pt x="173607" y="197890"/>
                    <a:pt x="172196" y="196117"/>
                  </a:cubicBezTo>
                  <a:cubicBezTo>
                    <a:pt x="170766" y="194323"/>
                    <a:pt x="168160" y="194012"/>
                    <a:pt x="166357" y="19543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2" name="Google Shape;2742;p35"/>
            <p:cNvSpPr/>
            <p:nvPr/>
          </p:nvSpPr>
          <p:spPr>
            <a:xfrm>
              <a:off x="7173867" y="4483732"/>
              <a:ext cx="83472" cy="65385"/>
            </a:xfrm>
            <a:custGeom>
              <a:rect b="b" l="l" r="r" t="t"/>
              <a:pathLst>
                <a:path extrusionOk="0" h="130770" w="166944">
                  <a:moveTo>
                    <a:pt x="166512" y="85431"/>
                  </a:moveTo>
                  <a:cubicBezTo>
                    <a:pt x="161888" y="101609"/>
                    <a:pt x="136121" y="94475"/>
                    <a:pt x="125443" y="90557"/>
                  </a:cubicBezTo>
                  <a:cubicBezTo>
                    <a:pt x="122543" y="89485"/>
                    <a:pt x="119682" y="88257"/>
                    <a:pt x="116919" y="86893"/>
                  </a:cubicBezTo>
                  <a:cubicBezTo>
                    <a:pt x="112275" y="84574"/>
                    <a:pt x="108219" y="81708"/>
                    <a:pt x="104967" y="77752"/>
                  </a:cubicBezTo>
                  <a:cubicBezTo>
                    <a:pt x="103928" y="76504"/>
                    <a:pt x="102929" y="75198"/>
                    <a:pt x="102086" y="73795"/>
                  </a:cubicBezTo>
                  <a:cubicBezTo>
                    <a:pt x="101753" y="73269"/>
                    <a:pt x="101107" y="71943"/>
                    <a:pt x="100891" y="71534"/>
                  </a:cubicBezTo>
                  <a:lnTo>
                    <a:pt x="102459" y="68630"/>
                  </a:lnTo>
                  <a:cubicBezTo>
                    <a:pt x="102459" y="68591"/>
                    <a:pt x="106123" y="67850"/>
                    <a:pt x="106221" y="67831"/>
                  </a:cubicBezTo>
                  <a:cubicBezTo>
                    <a:pt x="110865" y="66817"/>
                    <a:pt x="115704" y="66349"/>
                    <a:pt x="120466" y="66037"/>
                  </a:cubicBezTo>
                  <a:cubicBezTo>
                    <a:pt x="132085" y="65277"/>
                    <a:pt x="146409" y="63582"/>
                    <a:pt x="157166" y="68805"/>
                  </a:cubicBezTo>
                  <a:cubicBezTo>
                    <a:pt x="163377" y="71826"/>
                    <a:pt x="168491" y="78453"/>
                    <a:pt x="166512" y="85431"/>
                  </a:cubicBezTo>
                  <a:close/>
                  <a:moveTo>
                    <a:pt x="127911" y="21695"/>
                  </a:moveTo>
                  <a:cubicBezTo>
                    <a:pt x="129028" y="16043"/>
                    <a:pt x="130714" y="5537"/>
                    <a:pt x="125306" y="1171"/>
                  </a:cubicBezTo>
                  <a:cubicBezTo>
                    <a:pt x="121073" y="-2240"/>
                    <a:pt x="114862" y="2613"/>
                    <a:pt x="111962" y="5400"/>
                  </a:cubicBezTo>
                  <a:cubicBezTo>
                    <a:pt x="103242" y="13801"/>
                    <a:pt x="98873" y="25320"/>
                    <a:pt x="97207" y="36879"/>
                  </a:cubicBezTo>
                  <a:cubicBezTo>
                    <a:pt x="95679" y="47306"/>
                    <a:pt x="96815" y="57676"/>
                    <a:pt x="96306" y="68123"/>
                  </a:cubicBezTo>
                  <a:lnTo>
                    <a:pt x="96600" y="64732"/>
                  </a:lnTo>
                  <a:cubicBezTo>
                    <a:pt x="112667" y="56409"/>
                    <a:pt x="124365" y="39724"/>
                    <a:pt x="127911" y="21695"/>
                  </a:cubicBezTo>
                  <a:close/>
                  <a:moveTo>
                    <a:pt x="54433" y="61165"/>
                  </a:moveTo>
                  <a:cubicBezTo>
                    <a:pt x="49730" y="54362"/>
                    <a:pt x="35544" y="57071"/>
                    <a:pt x="30646" y="61106"/>
                  </a:cubicBezTo>
                  <a:cubicBezTo>
                    <a:pt x="13089" y="75608"/>
                    <a:pt x="10503" y="86269"/>
                    <a:pt x="0" y="103577"/>
                  </a:cubicBezTo>
                  <a:cubicBezTo>
                    <a:pt x="59" y="101765"/>
                    <a:pt x="41736" y="88296"/>
                    <a:pt x="50161" y="77713"/>
                  </a:cubicBezTo>
                  <a:cubicBezTo>
                    <a:pt x="53414" y="73600"/>
                    <a:pt x="58019" y="66349"/>
                    <a:pt x="54433" y="61165"/>
                  </a:cubicBezTo>
                  <a:close/>
                  <a:moveTo>
                    <a:pt x="66013" y="111296"/>
                  </a:moveTo>
                  <a:cubicBezTo>
                    <a:pt x="55178" y="105488"/>
                    <a:pt x="11972" y="107339"/>
                    <a:pt x="11423" y="105936"/>
                  </a:cubicBezTo>
                  <a:cubicBezTo>
                    <a:pt x="26041" y="116422"/>
                    <a:pt x="31312" y="124043"/>
                    <a:pt x="51886" y="130202"/>
                  </a:cubicBezTo>
                  <a:cubicBezTo>
                    <a:pt x="57607" y="131918"/>
                    <a:pt x="71813" y="129812"/>
                    <a:pt x="74478" y="123049"/>
                  </a:cubicBezTo>
                  <a:cubicBezTo>
                    <a:pt x="76496" y="117884"/>
                    <a:pt x="70206" y="113557"/>
                    <a:pt x="66013" y="11129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3" name="Google Shape;2743;p35"/>
            <p:cNvSpPr/>
            <p:nvPr/>
          </p:nvSpPr>
          <p:spPr>
            <a:xfrm>
              <a:off x="7279648" y="4479250"/>
              <a:ext cx="40726" cy="48139"/>
            </a:xfrm>
            <a:custGeom>
              <a:rect b="b" l="l" r="r" t="t"/>
              <a:pathLst>
                <a:path extrusionOk="0" h="96279" w="81451">
                  <a:moveTo>
                    <a:pt x="2504" y="35511"/>
                  </a:moveTo>
                  <a:cubicBezTo>
                    <a:pt x="6894" y="23193"/>
                    <a:pt x="22902" y="16917"/>
                    <a:pt x="33600" y="10270"/>
                  </a:cubicBezTo>
                  <a:cubicBezTo>
                    <a:pt x="38499" y="7230"/>
                    <a:pt x="43731" y="4579"/>
                    <a:pt x="49198" y="2591"/>
                  </a:cubicBezTo>
                  <a:cubicBezTo>
                    <a:pt x="53332" y="1110"/>
                    <a:pt x="57603" y="388"/>
                    <a:pt x="61993" y="115"/>
                  </a:cubicBezTo>
                  <a:cubicBezTo>
                    <a:pt x="64971" y="-79"/>
                    <a:pt x="67988" y="-60"/>
                    <a:pt x="70928" y="427"/>
                  </a:cubicBezTo>
                  <a:cubicBezTo>
                    <a:pt x="73142" y="798"/>
                    <a:pt x="75003" y="1597"/>
                    <a:pt x="76845" y="2786"/>
                  </a:cubicBezTo>
                  <a:cubicBezTo>
                    <a:pt x="82175" y="6216"/>
                    <a:pt x="82331" y="11654"/>
                    <a:pt x="80078" y="16995"/>
                  </a:cubicBezTo>
                  <a:cubicBezTo>
                    <a:pt x="76649" y="25084"/>
                    <a:pt x="67087" y="30756"/>
                    <a:pt x="65813" y="39722"/>
                  </a:cubicBezTo>
                  <a:cubicBezTo>
                    <a:pt x="64364" y="49798"/>
                    <a:pt x="79059" y="56308"/>
                    <a:pt x="72711" y="66736"/>
                  </a:cubicBezTo>
                  <a:cubicBezTo>
                    <a:pt x="67675" y="75020"/>
                    <a:pt x="55879" y="70732"/>
                    <a:pt x="48531" y="75156"/>
                  </a:cubicBezTo>
                  <a:cubicBezTo>
                    <a:pt x="40243" y="80146"/>
                    <a:pt x="42222" y="92348"/>
                    <a:pt x="31328" y="95525"/>
                  </a:cubicBezTo>
                  <a:cubicBezTo>
                    <a:pt x="21217" y="98468"/>
                    <a:pt x="12086" y="92406"/>
                    <a:pt x="7266" y="84220"/>
                  </a:cubicBezTo>
                  <a:cubicBezTo>
                    <a:pt x="-631" y="70810"/>
                    <a:pt x="-1885" y="47849"/>
                    <a:pt x="2504" y="35511"/>
                  </a:cubicBezTo>
                  <a:lnTo>
                    <a:pt x="2504" y="3551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4" name="Google Shape;2744;p35"/>
            <p:cNvSpPr/>
            <p:nvPr/>
          </p:nvSpPr>
          <p:spPr>
            <a:xfrm>
              <a:off x="7127865" y="4489712"/>
              <a:ext cx="182624" cy="49161"/>
            </a:xfrm>
            <a:custGeom>
              <a:rect b="b" l="l" r="r" t="t"/>
              <a:pathLst>
                <a:path extrusionOk="0" h="98321" w="365248">
                  <a:moveTo>
                    <a:pt x="329565" y="51466"/>
                  </a:moveTo>
                  <a:cubicBezTo>
                    <a:pt x="329565" y="51739"/>
                    <a:pt x="329604" y="52012"/>
                    <a:pt x="329663" y="52284"/>
                  </a:cubicBezTo>
                  <a:cubicBezTo>
                    <a:pt x="329193" y="52401"/>
                    <a:pt x="329232" y="51895"/>
                    <a:pt x="329428" y="51310"/>
                  </a:cubicBezTo>
                  <a:lnTo>
                    <a:pt x="329565" y="51466"/>
                  </a:lnTo>
                  <a:close/>
                  <a:moveTo>
                    <a:pt x="360759" y="107"/>
                  </a:moveTo>
                  <a:cubicBezTo>
                    <a:pt x="354607" y="-147"/>
                    <a:pt x="348493" y="48"/>
                    <a:pt x="342380" y="730"/>
                  </a:cubicBezTo>
                  <a:cubicBezTo>
                    <a:pt x="339970" y="1003"/>
                    <a:pt x="337579" y="1354"/>
                    <a:pt x="335189" y="1841"/>
                  </a:cubicBezTo>
                  <a:cubicBezTo>
                    <a:pt x="331681" y="2543"/>
                    <a:pt x="328233" y="3537"/>
                    <a:pt x="324765" y="4434"/>
                  </a:cubicBezTo>
                  <a:lnTo>
                    <a:pt x="313811" y="7396"/>
                  </a:lnTo>
                  <a:lnTo>
                    <a:pt x="310382" y="8098"/>
                  </a:lnTo>
                  <a:cubicBezTo>
                    <a:pt x="309697" y="8195"/>
                    <a:pt x="308286" y="8234"/>
                    <a:pt x="307639" y="8371"/>
                  </a:cubicBezTo>
                  <a:cubicBezTo>
                    <a:pt x="304739" y="8293"/>
                    <a:pt x="301839" y="8254"/>
                    <a:pt x="298939" y="8117"/>
                  </a:cubicBezTo>
                  <a:cubicBezTo>
                    <a:pt x="298214" y="8039"/>
                    <a:pt x="297607" y="8371"/>
                    <a:pt x="296999" y="8644"/>
                  </a:cubicBezTo>
                  <a:cubicBezTo>
                    <a:pt x="294021" y="8410"/>
                    <a:pt x="291102" y="8195"/>
                    <a:pt x="288731" y="8332"/>
                  </a:cubicBezTo>
                  <a:cubicBezTo>
                    <a:pt x="279737" y="8897"/>
                    <a:pt x="270939" y="10261"/>
                    <a:pt x="262318" y="12347"/>
                  </a:cubicBezTo>
                  <a:cubicBezTo>
                    <a:pt x="253657" y="14452"/>
                    <a:pt x="245212" y="17298"/>
                    <a:pt x="236963" y="20845"/>
                  </a:cubicBezTo>
                  <a:cubicBezTo>
                    <a:pt x="230379" y="23691"/>
                    <a:pt x="224187" y="27141"/>
                    <a:pt x="218191" y="30903"/>
                  </a:cubicBezTo>
                  <a:cubicBezTo>
                    <a:pt x="204730" y="39381"/>
                    <a:pt x="192405" y="49595"/>
                    <a:pt x="178846" y="58015"/>
                  </a:cubicBezTo>
                  <a:cubicBezTo>
                    <a:pt x="163876" y="67410"/>
                    <a:pt x="147848" y="74933"/>
                    <a:pt x="131095" y="80001"/>
                  </a:cubicBezTo>
                  <a:cubicBezTo>
                    <a:pt x="114498" y="85030"/>
                    <a:pt x="97216" y="87641"/>
                    <a:pt x="79444" y="86842"/>
                  </a:cubicBezTo>
                  <a:cubicBezTo>
                    <a:pt x="73860" y="86608"/>
                    <a:pt x="68119" y="86179"/>
                    <a:pt x="62495" y="85244"/>
                  </a:cubicBezTo>
                  <a:cubicBezTo>
                    <a:pt x="57067" y="84328"/>
                    <a:pt x="51757" y="82944"/>
                    <a:pt x="46820" y="80741"/>
                  </a:cubicBezTo>
                  <a:cubicBezTo>
                    <a:pt x="31810" y="74114"/>
                    <a:pt x="16860" y="59438"/>
                    <a:pt x="11393" y="43357"/>
                  </a:cubicBezTo>
                  <a:cubicBezTo>
                    <a:pt x="7807" y="32793"/>
                    <a:pt x="8415" y="21605"/>
                    <a:pt x="16409" y="11918"/>
                  </a:cubicBezTo>
                  <a:cubicBezTo>
                    <a:pt x="17938" y="10106"/>
                    <a:pt x="17702" y="7377"/>
                    <a:pt x="15880" y="5856"/>
                  </a:cubicBezTo>
                  <a:cubicBezTo>
                    <a:pt x="14038" y="4317"/>
                    <a:pt x="11315" y="4551"/>
                    <a:pt x="9767" y="6383"/>
                  </a:cubicBezTo>
                  <a:cubicBezTo>
                    <a:pt x="-716" y="18487"/>
                    <a:pt x="-1970" y="32735"/>
                    <a:pt x="2282" y="46301"/>
                  </a:cubicBezTo>
                  <a:cubicBezTo>
                    <a:pt x="8180" y="65071"/>
                    <a:pt x="25129" y="82457"/>
                    <a:pt x="42333" y="90507"/>
                  </a:cubicBezTo>
                  <a:cubicBezTo>
                    <a:pt x="46937" y="92631"/>
                    <a:pt x="51836" y="94190"/>
                    <a:pt x="56871" y="95321"/>
                  </a:cubicBezTo>
                  <a:cubicBezTo>
                    <a:pt x="64102" y="96958"/>
                    <a:pt x="71626" y="97699"/>
                    <a:pt x="78876" y="98108"/>
                  </a:cubicBezTo>
                  <a:cubicBezTo>
                    <a:pt x="98000" y="99102"/>
                    <a:pt x="116673" y="96588"/>
                    <a:pt x="134504" y="91189"/>
                  </a:cubicBezTo>
                  <a:cubicBezTo>
                    <a:pt x="152257" y="85809"/>
                    <a:pt x="169147" y="77564"/>
                    <a:pt x="184920" y="67487"/>
                  </a:cubicBezTo>
                  <a:cubicBezTo>
                    <a:pt x="198362" y="58833"/>
                    <a:pt x="210569" y="48425"/>
                    <a:pt x="223913" y="39693"/>
                  </a:cubicBezTo>
                  <a:cubicBezTo>
                    <a:pt x="229380" y="36087"/>
                    <a:pt x="235023" y="32774"/>
                    <a:pt x="241077" y="30025"/>
                  </a:cubicBezTo>
                  <a:cubicBezTo>
                    <a:pt x="248739" y="26537"/>
                    <a:pt x="256616" y="23710"/>
                    <a:pt x="264669" y="21566"/>
                  </a:cubicBezTo>
                  <a:cubicBezTo>
                    <a:pt x="272722" y="19422"/>
                    <a:pt x="280971" y="17960"/>
                    <a:pt x="289397" y="17239"/>
                  </a:cubicBezTo>
                  <a:cubicBezTo>
                    <a:pt x="291944" y="17025"/>
                    <a:pt x="295020" y="17181"/>
                    <a:pt x="298254" y="17376"/>
                  </a:cubicBezTo>
                  <a:cubicBezTo>
                    <a:pt x="303211" y="19578"/>
                    <a:pt x="307443" y="22326"/>
                    <a:pt x="311186" y="25581"/>
                  </a:cubicBezTo>
                  <a:cubicBezTo>
                    <a:pt x="312793" y="26985"/>
                    <a:pt x="314301" y="28505"/>
                    <a:pt x="315790" y="30084"/>
                  </a:cubicBezTo>
                  <a:cubicBezTo>
                    <a:pt x="317965" y="32384"/>
                    <a:pt x="320121" y="34820"/>
                    <a:pt x="322021" y="37686"/>
                  </a:cubicBezTo>
                  <a:cubicBezTo>
                    <a:pt x="323040" y="39128"/>
                    <a:pt x="323981" y="40668"/>
                    <a:pt x="324843" y="42246"/>
                  </a:cubicBezTo>
                  <a:cubicBezTo>
                    <a:pt x="325764" y="43903"/>
                    <a:pt x="326626" y="45579"/>
                    <a:pt x="327410" y="47256"/>
                  </a:cubicBezTo>
                  <a:lnTo>
                    <a:pt x="329173" y="50920"/>
                  </a:lnTo>
                  <a:cubicBezTo>
                    <a:pt x="329213" y="51017"/>
                    <a:pt x="329310" y="51154"/>
                    <a:pt x="329428" y="51310"/>
                  </a:cubicBezTo>
                  <a:cubicBezTo>
                    <a:pt x="329487" y="51154"/>
                    <a:pt x="329546" y="50978"/>
                    <a:pt x="329604" y="50823"/>
                  </a:cubicBezTo>
                  <a:cubicBezTo>
                    <a:pt x="329565" y="51037"/>
                    <a:pt x="329565" y="51251"/>
                    <a:pt x="329565" y="51466"/>
                  </a:cubicBezTo>
                  <a:cubicBezTo>
                    <a:pt x="329820" y="51797"/>
                    <a:pt x="330055" y="52148"/>
                    <a:pt x="329800" y="52245"/>
                  </a:cubicBezTo>
                  <a:cubicBezTo>
                    <a:pt x="329742" y="52265"/>
                    <a:pt x="329702" y="52284"/>
                    <a:pt x="329663" y="52284"/>
                  </a:cubicBezTo>
                  <a:cubicBezTo>
                    <a:pt x="329879" y="53278"/>
                    <a:pt x="330447" y="54195"/>
                    <a:pt x="331348" y="54799"/>
                  </a:cubicBezTo>
                  <a:cubicBezTo>
                    <a:pt x="332857" y="56046"/>
                    <a:pt x="334229" y="55598"/>
                    <a:pt x="334993" y="55442"/>
                  </a:cubicBezTo>
                  <a:cubicBezTo>
                    <a:pt x="336364" y="55189"/>
                    <a:pt x="337325" y="54156"/>
                    <a:pt x="337932" y="52460"/>
                  </a:cubicBezTo>
                  <a:cubicBezTo>
                    <a:pt x="338089" y="52012"/>
                    <a:pt x="338089" y="51290"/>
                    <a:pt x="337971" y="50374"/>
                  </a:cubicBezTo>
                  <a:cubicBezTo>
                    <a:pt x="337912" y="49848"/>
                    <a:pt x="337520" y="48737"/>
                    <a:pt x="337403" y="48230"/>
                  </a:cubicBezTo>
                  <a:lnTo>
                    <a:pt x="336188" y="44001"/>
                  </a:lnTo>
                  <a:cubicBezTo>
                    <a:pt x="335483" y="41584"/>
                    <a:pt x="334660" y="39147"/>
                    <a:pt x="333680" y="36750"/>
                  </a:cubicBezTo>
                  <a:cubicBezTo>
                    <a:pt x="333014" y="35113"/>
                    <a:pt x="332210" y="33514"/>
                    <a:pt x="331368" y="31975"/>
                  </a:cubicBezTo>
                  <a:cubicBezTo>
                    <a:pt x="329526" y="28720"/>
                    <a:pt x="327429" y="25815"/>
                    <a:pt x="325137" y="23184"/>
                  </a:cubicBezTo>
                  <a:cubicBezTo>
                    <a:pt x="329643" y="24802"/>
                    <a:pt x="334131" y="26459"/>
                    <a:pt x="338500" y="28291"/>
                  </a:cubicBezTo>
                  <a:lnTo>
                    <a:pt x="348454" y="32364"/>
                  </a:lnTo>
                  <a:cubicBezTo>
                    <a:pt x="348513" y="32384"/>
                    <a:pt x="349101" y="32462"/>
                    <a:pt x="349689" y="32598"/>
                  </a:cubicBezTo>
                  <a:cubicBezTo>
                    <a:pt x="349963" y="33748"/>
                    <a:pt x="350355" y="34450"/>
                    <a:pt x="350903" y="33358"/>
                  </a:cubicBezTo>
                  <a:cubicBezTo>
                    <a:pt x="350668" y="33183"/>
                    <a:pt x="350433" y="32969"/>
                    <a:pt x="350237" y="32754"/>
                  </a:cubicBezTo>
                  <a:lnTo>
                    <a:pt x="350080" y="32696"/>
                  </a:lnTo>
                  <a:cubicBezTo>
                    <a:pt x="350002" y="32676"/>
                    <a:pt x="349924" y="32657"/>
                    <a:pt x="349845" y="32637"/>
                  </a:cubicBezTo>
                  <a:lnTo>
                    <a:pt x="349610" y="32286"/>
                  </a:lnTo>
                  <a:cubicBezTo>
                    <a:pt x="349591" y="32131"/>
                    <a:pt x="349551" y="31955"/>
                    <a:pt x="349512" y="31799"/>
                  </a:cubicBezTo>
                  <a:lnTo>
                    <a:pt x="349493" y="31585"/>
                  </a:lnTo>
                  <a:cubicBezTo>
                    <a:pt x="349669" y="32014"/>
                    <a:pt x="349924" y="32403"/>
                    <a:pt x="350237" y="32754"/>
                  </a:cubicBezTo>
                  <a:cubicBezTo>
                    <a:pt x="350707" y="32891"/>
                    <a:pt x="351041" y="33105"/>
                    <a:pt x="350923" y="33358"/>
                  </a:cubicBezTo>
                  <a:lnTo>
                    <a:pt x="350903" y="33358"/>
                  </a:lnTo>
                  <a:cubicBezTo>
                    <a:pt x="351354" y="33670"/>
                    <a:pt x="351883" y="33904"/>
                    <a:pt x="352451" y="34021"/>
                  </a:cubicBezTo>
                  <a:cubicBezTo>
                    <a:pt x="354685" y="34508"/>
                    <a:pt x="356899" y="33086"/>
                    <a:pt x="357369" y="30844"/>
                  </a:cubicBezTo>
                  <a:cubicBezTo>
                    <a:pt x="357507" y="30396"/>
                    <a:pt x="357683" y="27979"/>
                    <a:pt x="355214" y="26244"/>
                  </a:cubicBezTo>
                  <a:cubicBezTo>
                    <a:pt x="354548" y="25757"/>
                    <a:pt x="352686" y="24704"/>
                    <a:pt x="352569" y="24626"/>
                  </a:cubicBezTo>
                  <a:lnTo>
                    <a:pt x="342948" y="18954"/>
                  </a:lnTo>
                  <a:cubicBezTo>
                    <a:pt x="339715" y="17259"/>
                    <a:pt x="336364" y="15660"/>
                    <a:pt x="332994" y="14121"/>
                  </a:cubicBezTo>
                  <a:cubicBezTo>
                    <a:pt x="333347" y="14062"/>
                    <a:pt x="333700" y="14004"/>
                    <a:pt x="334072" y="13945"/>
                  </a:cubicBezTo>
                  <a:cubicBezTo>
                    <a:pt x="336345" y="13516"/>
                    <a:pt x="338618" y="13068"/>
                    <a:pt x="340891" y="12581"/>
                  </a:cubicBezTo>
                  <a:cubicBezTo>
                    <a:pt x="345358" y="11606"/>
                    <a:pt x="349786" y="10534"/>
                    <a:pt x="354313" y="9774"/>
                  </a:cubicBezTo>
                  <a:cubicBezTo>
                    <a:pt x="356566" y="9384"/>
                    <a:pt x="358780" y="8995"/>
                    <a:pt x="361053" y="8722"/>
                  </a:cubicBezTo>
                  <a:cubicBezTo>
                    <a:pt x="363444" y="8644"/>
                    <a:pt x="365325" y="6656"/>
                    <a:pt x="365246" y="4278"/>
                  </a:cubicBezTo>
                  <a:cubicBezTo>
                    <a:pt x="365168" y="1900"/>
                    <a:pt x="363150" y="29"/>
                    <a:pt x="360759" y="10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5" name="Google Shape;2745;p35"/>
            <p:cNvSpPr/>
            <p:nvPr/>
          </p:nvSpPr>
          <p:spPr>
            <a:xfrm>
              <a:off x="7037175" y="4398527"/>
              <a:ext cx="35774" cy="36092"/>
            </a:xfrm>
            <a:custGeom>
              <a:rect b="b" l="l" r="r" t="t"/>
              <a:pathLst>
                <a:path extrusionOk="0" h="72183" w="71549">
                  <a:moveTo>
                    <a:pt x="26398" y="72020"/>
                  </a:moveTo>
                  <a:cubicBezTo>
                    <a:pt x="14837" y="72488"/>
                    <a:pt x="-936" y="72858"/>
                    <a:pt x="44" y="59351"/>
                  </a:cubicBezTo>
                  <a:cubicBezTo>
                    <a:pt x="416" y="54030"/>
                    <a:pt x="5373" y="50716"/>
                    <a:pt x="5981" y="45961"/>
                  </a:cubicBezTo>
                  <a:cubicBezTo>
                    <a:pt x="6666" y="40620"/>
                    <a:pt x="1846" y="35104"/>
                    <a:pt x="4746" y="29822"/>
                  </a:cubicBezTo>
                  <a:cubicBezTo>
                    <a:pt x="9037" y="21986"/>
                    <a:pt x="21421" y="24579"/>
                    <a:pt x="27632" y="19628"/>
                  </a:cubicBezTo>
                  <a:cubicBezTo>
                    <a:pt x="33432" y="14970"/>
                    <a:pt x="31982" y="6199"/>
                    <a:pt x="39428" y="1930"/>
                  </a:cubicBezTo>
                  <a:cubicBezTo>
                    <a:pt x="43288" y="-292"/>
                    <a:pt x="48461" y="-935"/>
                    <a:pt x="52223" y="1833"/>
                  </a:cubicBezTo>
                  <a:cubicBezTo>
                    <a:pt x="62118" y="9083"/>
                    <a:pt x="74992" y="48202"/>
                    <a:pt x="70700" y="59897"/>
                  </a:cubicBezTo>
                  <a:cubicBezTo>
                    <a:pt x="66390" y="71592"/>
                    <a:pt x="35254" y="71650"/>
                    <a:pt x="26398" y="72020"/>
                  </a:cubicBezTo>
                  <a:lnTo>
                    <a:pt x="26398" y="72020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35"/>
            <p:cNvSpPr/>
            <p:nvPr/>
          </p:nvSpPr>
          <p:spPr>
            <a:xfrm>
              <a:off x="7042965" y="4407709"/>
              <a:ext cx="106307" cy="27490"/>
            </a:xfrm>
            <a:custGeom>
              <a:rect b="b" l="l" r="r" t="t"/>
              <a:pathLst>
                <a:path extrusionOk="0" h="54981" w="212614">
                  <a:moveTo>
                    <a:pt x="206040" y="37831"/>
                  </a:moveTo>
                  <a:cubicBezTo>
                    <a:pt x="206157" y="37909"/>
                    <a:pt x="206255" y="37987"/>
                    <a:pt x="206373" y="38045"/>
                  </a:cubicBezTo>
                  <a:cubicBezTo>
                    <a:pt x="206236" y="38221"/>
                    <a:pt x="206001" y="38065"/>
                    <a:pt x="205765" y="37792"/>
                  </a:cubicBezTo>
                  <a:lnTo>
                    <a:pt x="206040" y="37831"/>
                  </a:lnTo>
                  <a:close/>
                  <a:moveTo>
                    <a:pt x="208038" y="29723"/>
                  </a:moveTo>
                  <a:cubicBezTo>
                    <a:pt x="204276" y="28846"/>
                    <a:pt x="194146" y="29001"/>
                    <a:pt x="193147" y="29021"/>
                  </a:cubicBezTo>
                  <a:cubicBezTo>
                    <a:pt x="187621" y="29138"/>
                    <a:pt x="182272" y="29840"/>
                    <a:pt x="176981" y="30873"/>
                  </a:cubicBezTo>
                  <a:cubicBezTo>
                    <a:pt x="165205" y="33173"/>
                    <a:pt x="153880" y="37168"/>
                    <a:pt x="141966" y="39390"/>
                  </a:cubicBezTo>
                  <a:cubicBezTo>
                    <a:pt x="130602" y="41612"/>
                    <a:pt x="117219" y="43074"/>
                    <a:pt x="103464" y="43288"/>
                  </a:cubicBezTo>
                  <a:cubicBezTo>
                    <a:pt x="91668" y="43464"/>
                    <a:pt x="79657" y="42528"/>
                    <a:pt x="68331" y="40072"/>
                  </a:cubicBezTo>
                  <a:cubicBezTo>
                    <a:pt x="64824" y="37012"/>
                    <a:pt x="61787" y="33601"/>
                    <a:pt x="58847" y="30093"/>
                  </a:cubicBezTo>
                  <a:cubicBezTo>
                    <a:pt x="56829" y="27676"/>
                    <a:pt x="54948" y="25181"/>
                    <a:pt x="53067" y="22667"/>
                  </a:cubicBezTo>
                  <a:cubicBezTo>
                    <a:pt x="50677" y="19509"/>
                    <a:pt x="48306" y="16352"/>
                    <a:pt x="46190" y="13019"/>
                  </a:cubicBezTo>
                  <a:cubicBezTo>
                    <a:pt x="44015" y="9608"/>
                    <a:pt x="41918" y="6216"/>
                    <a:pt x="40096" y="2610"/>
                  </a:cubicBezTo>
                  <a:cubicBezTo>
                    <a:pt x="39253" y="486"/>
                    <a:pt x="36843" y="-547"/>
                    <a:pt x="34707" y="291"/>
                  </a:cubicBezTo>
                  <a:cubicBezTo>
                    <a:pt x="32591" y="1149"/>
                    <a:pt x="31533" y="3546"/>
                    <a:pt x="32395" y="5671"/>
                  </a:cubicBezTo>
                  <a:cubicBezTo>
                    <a:pt x="33669" y="9881"/>
                    <a:pt x="35158" y="13993"/>
                    <a:pt x="37000" y="17989"/>
                  </a:cubicBezTo>
                  <a:cubicBezTo>
                    <a:pt x="38881" y="22024"/>
                    <a:pt x="41017" y="25941"/>
                    <a:pt x="43623" y="29547"/>
                  </a:cubicBezTo>
                  <a:cubicBezTo>
                    <a:pt x="43682" y="29625"/>
                    <a:pt x="43779" y="29703"/>
                    <a:pt x="43838" y="29781"/>
                  </a:cubicBezTo>
                  <a:cubicBezTo>
                    <a:pt x="43603" y="29625"/>
                    <a:pt x="43348" y="29469"/>
                    <a:pt x="43113" y="29313"/>
                  </a:cubicBezTo>
                  <a:cubicBezTo>
                    <a:pt x="39508" y="26896"/>
                    <a:pt x="35746" y="24577"/>
                    <a:pt x="32003" y="22043"/>
                  </a:cubicBezTo>
                  <a:cubicBezTo>
                    <a:pt x="29456" y="19490"/>
                    <a:pt x="27046" y="16761"/>
                    <a:pt x="25008" y="13623"/>
                  </a:cubicBezTo>
                  <a:cubicBezTo>
                    <a:pt x="23754" y="11596"/>
                    <a:pt x="21089" y="10953"/>
                    <a:pt x="19051" y="12181"/>
                  </a:cubicBezTo>
                  <a:cubicBezTo>
                    <a:pt x="18973" y="12239"/>
                    <a:pt x="18973" y="12356"/>
                    <a:pt x="18895" y="12414"/>
                  </a:cubicBezTo>
                  <a:cubicBezTo>
                    <a:pt x="18268" y="12005"/>
                    <a:pt x="17660" y="11635"/>
                    <a:pt x="17033" y="11420"/>
                  </a:cubicBezTo>
                  <a:cubicBezTo>
                    <a:pt x="14897" y="10582"/>
                    <a:pt x="12487" y="11615"/>
                    <a:pt x="11645" y="13740"/>
                  </a:cubicBezTo>
                  <a:cubicBezTo>
                    <a:pt x="10802" y="15806"/>
                    <a:pt x="11782" y="18145"/>
                    <a:pt x="13820" y="19022"/>
                  </a:cubicBezTo>
                  <a:lnTo>
                    <a:pt x="13957" y="19100"/>
                  </a:lnTo>
                  <a:cubicBezTo>
                    <a:pt x="13937" y="19080"/>
                    <a:pt x="13918" y="19080"/>
                    <a:pt x="13898" y="19080"/>
                  </a:cubicBezTo>
                  <a:cubicBezTo>
                    <a:pt x="14114" y="19061"/>
                    <a:pt x="14368" y="19802"/>
                    <a:pt x="14623" y="20133"/>
                  </a:cubicBezTo>
                  <a:cubicBezTo>
                    <a:pt x="15289" y="20971"/>
                    <a:pt x="15956" y="21809"/>
                    <a:pt x="16524" y="22394"/>
                  </a:cubicBezTo>
                  <a:cubicBezTo>
                    <a:pt x="18170" y="24031"/>
                    <a:pt x="19816" y="25629"/>
                    <a:pt x="21540" y="27208"/>
                  </a:cubicBezTo>
                  <a:cubicBezTo>
                    <a:pt x="22696" y="28261"/>
                    <a:pt x="23891" y="29255"/>
                    <a:pt x="25086" y="30268"/>
                  </a:cubicBezTo>
                  <a:cubicBezTo>
                    <a:pt x="27810" y="32471"/>
                    <a:pt x="30436" y="34673"/>
                    <a:pt x="33179" y="36642"/>
                  </a:cubicBezTo>
                  <a:cubicBezTo>
                    <a:pt x="33257" y="36700"/>
                    <a:pt x="33355" y="36739"/>
                    <a:pt x="33434" y="36798"/>
                  </a:cubicBezTo>
                  <a:cubicBezTo>
                    <a:pt x="29613" y="36389"/>
                    <a:pt x="25811" y="36038"/>
                    <a:pt x="22030" y="35570"/>
                  </a:cubicBezTo>
                  <a:cubicBezTo>
                    <a:pt x="16485" y="34888"/>
                    <a:pt x="10979" y="34206"/>
                    <a:pt x="5355" y="33251"/>
                  </a:cubicBezTo>
                  <a:cubicBezTo>
                    <a:pt x="3023" y="32685"/>
                    <a:pt x="692" y="34108"/>
                    <a:pt x="123" y="36428"/>
                  </a:cubicBezTo>
                  <a:cubicBezTo>
                    <a:pt x="-445" y="38728"/>
                    <a:pt x="1005" y="41066"/>
                    <a:pt x="3317" y="41632"/>
                  </a:cubicBezTo>
                  <a:cubicBezTo>
                    <a:pt x="8392" y="43211"/>
                    <a:pt x="13369" y="44692"/>
                    <a:pt x="18444" y="45900"/>
                  </a:cubicBezTo>
                  <a:cubicBezTo>
                    <a:pt x="21873" y="46719"/>
                    <a:pt x="25322" y="47440"/>
                    <a:pt x="28809" y="47966"/>
                  </a:cubicBezTo>
                  <a:cubicBezTo>
                    <a:pt x="31709" y="48395"/>
                    <a:pt x="34629" y="48688"/>
                    <a:pt x="37588" y="48863"/>
                  </a:cubicBezTo>
                  <a:cubicBezTo>
                    <a:pt x="40527" y="49038"/>
                    <a:pt x="43466" y="49038"/>
                    <a:pt x="46444" y="48999"/>
                  </a:cubicBezTo>
                  <a:lnTo>
                    <a:pt x="56966" y="48785"/>
                  </a:lnTo>
                  <a:cubicBezTo>
                    <a:pt x="58534" y="49331"/>
                    <a:pt x="60004" y="49954"/>
                    <a:pt x="61630" y="50422"/>
                  </a:cubicBezTo>
                  <a:cubicBezTo>
                    <a:pt x="62551" y="50754"/>
                    <a:pt x="63432" y="50676"/>
                    <a:pt x="64255" y="50383"/>
                  </a:cubicBezTo>
                  <a:cubicBezTo>
                    <a:pt x="76815" y="53716"/>
                    <a:pt x="90375" y="55159"/>
                    <a:pt x="103660" y="54964"/>
                  </a:cubicBezTo>
                  <a:cubicBezTo>
                    <a:pt x="118159" y="54749"/>
                    <a:pt x="132248" y="52683"/>
                    <a:pt x="144200" y="50110"/>
                  </a:cubicBezTo>
                  <a:cubicBezTo>
                    <a:pt x="156055" y="47440"/>
                    <a:pt x="167302" y="43055"/>
                    <a:pt x="179039" y="40287"/>
                  </a:cubicBezTo>
                  <a:cubicBezTo>
                    <a:pt x="183761" y="39156"/>
                    <a:pt x="188562" y="38299"/>
                    <a:pt x="193519" y="37987"/>
                  </a:cubicBezTo>
                  <a:cubicBezTo>
                    <a:pt x="194342" y="37928"/>
                    <a:pt x="202199" y="37324"/>
                    <a:pt x="205765" y="37792"/>
                  </a:cubicBezTo>
                  <a:cubicBezTo>
                    <a:pt x="205589" y="37597"/>
                    <a:pt x="205413" y="37344"/>
                    <a:pt x="205275" y="37129"/>
                  </a:cubicBezTo>
                  <a:cubicBezTo>
                    <a:pt x="205491" y="37402"/>
                    <a:pt x="205765" y="37636"/>
                    <a:pt x="206040" y="37831"/>
                  </a:cubicBezTo>
                  <a:lnTo>
                    <a:pt x="206275" y="37870"/>
                  </a:lnTo>
                  <a:cubicBezTo>
                    <a:pt x="206334" y="37889"/>
                    <a:pt x="206451" y="37850"/>
                    <a:pt x="206432" y="37909"/>
                  </a:cubicBezTo>
                  <a:cubicBezTo>
                    <a:pt x="206412" y="37967"/>
                    <a:pt x="206392" y="38006"/>
                    <a:pt x="206373" y="38045"/>
                  </a:cubicBezTo>
                  <a:cubicBezTo>
                    <a:pt x="207157" y="38513"/>
                    <a:pt x="208117" y="38708"/>
                    <a:pt x="209097" y="38572"/>
                  </a:cubicBezTo>
                  <a:cubicBezTo>
                    <a:pt x="211369" y="38221"/>
                    <a:pt x="212917" y="36116"/>
                    <a:pt x="212565" y="33855"/>
                  </a:cubicBezTo>
                  <a:cubicBezTo>
                    <a:pt x="212408" y="32627"/>
                    <a:pt x="211252" y="30502"/>
                    <a:pt x="208038" y="29723"/>
                  </a:cubicBezTo>
                  <a:close/>
                  <a:moveTo>
                    <a:pt x="13781" y="19061"/>
                  </a:moveTo>
                  <a:cubicBezTo>
                    <a:pt x="13761" y="19080"/>
                    <a:pt x="13839" y="19080"/>
                    <a:pt x="13898" y="19080"/>
                  </a:cubicBezTo>
                  <a:cubicBezTo>
                    <a:pt x="13879" y="19080"/>
                    <a:pt x="13839" y="19003"/>
                    <a:pt x="13820" y="19022"/>
                  </a:cubicBezTo>
                  <a:lnTo>
                    <a:pt x="13781" y="1906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35"/>
            <p:cNvSpPr/>
            <p:nvPr/>
          </p:nvSpPr>
          <p:spPr>
            <a:xfrm>
              <a:off x="7253116" y="4427861"/>
              <a:ext cx="44499" cy="45326"/>
            </a:xfrm>
            <a:custGeom>
              <a:rect b="b" l="l" r="r" t="t"/>
              <a:pathLst>
                <a:path extrusionOk="0" h="90653" w="88997">
                  <a:moveTo>
                    <a:pt x="88997" y="79076"/>
                  </a:moveTo>
                  <a:cubicBezTo>
                    <a:pt x="88997" y="85469"/>
                    <a:pt x="83824" y="90653"/>
                    <a:pt x="77437" y="90653"/>
                  </a:cubicBezTo>
                  <a:cubicBezTo>
                    <a:pt x="71049" y="90653"/>
                    <a:pt x="65876" y="85469"/>
                    <a:pt x="65876" y="79076"/>
                  </a:cubicBezTo>
                  <a:cubicBezTo>
                    <a:pt x="65876" y="72683"/>
                    <a:pt x="71049" y="67478"/>
                    <a:pt x="77437" y="67478"/>
                  </a:cubicBezTo>
                  <a:cubicBezTo>
                    <a:pt x="83824" y="67478"/>
                    <a:pt x="88997" y="72683"/>
                    <a:pt x="88997" y="79076"/>
                  </a:cubicBezTo>
                  <a:close/>
                  <a:moveTo>
                    <a:pt x="38855" y="44050"/>
                  </a:moveTo>
                  <a:cubicBezTo>
                    <a:pt x="32272" y="44050"/>
                    <a:pt x="26923" y="49274"/>
                    <a:pt x="26923" y="55725"/>
                  </a:cubicBezTo>
                  <a:cubicBezTo>
                    <a:pt x="26923" y="62157"/>
                    <a:pt x="32272" y="67381"/>
                    <a:pt x="38855" y="67381"/>
                  </a:cubicBezTo>
                  <a:cubicBezTo>
                    <a:pt x="45439" y="67381"/>
                    <a:pt x="50788" y="62157"/>
                    <a:pt x="50788" y="55725"/>
                  </a:cubicBezTo>
                  <a:cubicBezTo>
                    <a:pt x="50788" y="49274"/>
                    <a:pt x="45439" y="44050"/>
                    <a:pt x="38855" y="44050"/>
                  </a:cubicBezTo>
                  <a:close/>
                  <a:moveTo>
                    <a:pt x="11345" y="0"/>
                  </a:moveTo>
                  <a:cubicBezTo>
                    <a:pt x="5075" y="0"/>
                    <a:pt x="0" y="4990"/>
                    <a:pt x="0" y="11129"/>
                  </a:cubicBezTo>
                  <a:cubicBezTo>
                    <a:pt x="0" y="17289"/>
                    <a:pt x="5075" y="22278"/>
                    <a:pt x="11345" y="22278"/>
                  </a:cubicBezTo>
                  <a:cubicBezTo>
                    <a:pt x="17596" y="22278"/>
                    <a:pt x="22690" y="17289"/>
                    <a:pt x="22690" y="11129"/>
                  </a:cubicBezTo>
                  <a:cubicBezTo>
                    <a:pt x="22690" y="4990"/>
                    <a:pt x="17596" y="0"/>
                    <a:pt x="1134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8" name="Google Shape;2748;p35"/>
            <p:cNvSpPr/>
            <p:nvPr/>
          </p:nvSpPr>
          <p:spPr>
            <a:xfrm>
              <a:off x="6742464" y="4425374"/>
              <a:ext cx="108776" cy="99729"/>
            </a:xfrm>
            <a:custGeom>
              <a:rect b="b" l="l" r="r" t="t"/>
              <a:pathLst>
                <a:path extrusionOk="0" h="199458" w="217552">
                  <a:moveTo>
                    <a:pt x="161428" y="114944"/>
                  </a:moveTo>
                  <a:cubicBezTo>
                    <a:pt x="185745" y="119076"/>
                    <a:pt x="216155" y="118726"/>
                    <a:pt x="217507" y="91574"/>
                  </a:cubicBezTo>
                  <a:cubicBezTo>
                    <a:pt x="219036" y="61051"/>
                    <a:pt x="181787" y="66333"/>
                    <a:pt x="152826" y="77989"/>
                  </a:cubicBezTo>
                  <a:cubicBezTo>
                    <a:pt x="173734" y="64910"/>
                    <a:pt x="194837" y="45536"/>
                    <a:pt x="178652" y="26513"/>
                  </a:cubicBezTo>
                  <a:cubicBezTo>
                    <a:pt x="162055" y="7022"/>
                    <a:pt x="140364" y="26259"/>
                    <a:pt x="125257" y="49571"/>
                  </a:cubicBezTo>
                  <a:cubicBezTo>
                    <a:pt x="128667" y="22283"/>
                    <a:pt x="123494" y="-6486"/>
                    <a:pt x="94729" y="1291"/>
                  </a:cubicBezTo>
                  <a:cubicBezTo>
                    <a:pt x="70001" y="7996"/>
                    <a:pt x="72392" y="30509"/>
                    <a:pt x="80190" y="50312"/>
                  </a:cubicBezTo>
                  <a:cubicBezTo>
                    <a:pt x="64946" y="32614"/>
                    <a:pt x="43961" y="16592"/>
                    <a:pt x="25601" y="32009"/>
                  </a:cubicBezTo>
                  <a:cubicBezTo>
                    <a:pt x="6222" y="48265"/>
                    <a:pt x="27012" y="66879"/>
                    <a:pt x="52288" y="79548"/>
                  </a:cubicBezTo>
                  <a:cubicBezTo>
                    <a:pt x="25209" y="72726"/>
                    <a:pt x="-2929" y="73701"/>
                    <a:pt x="246" y="100111"/>
                  </a:cubicBezTo>
                  <a:cubicBezTo>
                    <a:pt x="3577" y="127730"/>
                    <a:pt x="35437" y="125801"/>
                    <a:pt x="59812" y="120070"/>
                  </a:cubicBezTo>
                  <a:cubicBezTo>
                    <a:pt x="36201" y="129680"/>
                    <a:pt x="9749" y="145974"/>
                    <a:pt x="22858" y="167921"/>
                  </a:cubicBezTo>
                  <a:cubicBezTo>
                    <a:pt x="37573" y="192597"/>
                    <a:pt x="67474" y="169110"/>
                    <a:pt x="86892" y="144785"/>
                  </a:cubicBezTo>
                  <a:cubicBezTo>
                    <a:pt x="80426" y="167356"/>
                    <a:pt x="78897" y="196300"/>
                    <a:pt x="112031" y="199244"/>
                  </a:cubicBezTo>
                  <a:cubicBezTo>
                    <a:pt x="148124" y="202460"/>
                    <a:pt x="144714" y="168954"/>
                    <a:pt x="132821" y="141511"/>
                  </a:cubicBezTo>
                  <a:cubicBezTo>
                    <a:pt x="147595" y="160826"/>
                    <a:pt x="169403" y="180551"/>
                    <a:pt x="189448" y="164764"/>
                  </a:cubicBezTo>
                  <a:cubicBezTo>
                    <a:pt x="210140" y="148469"/>
                    <a:pt x="187548" y="128393"/>
                    <a:pt x="161428" y="114944"/>
                  </a:cubicBezTo>
                  <a:lnTo>
                    <a:pt x="161428" y="114944"/>
                  </a:lnTo>
                  <a:close/>
                  <a:moveTo>
                    <a:pt x="129686" y="90463"/>
                  </a:moveTo>
                  <a:cubicBezTo>
                    <a:pt x="126355" y="94479"/>
                    <a:pt x="127981" y="99020"/>
                    <a:pt x="129686" y="102372"/>
                  </a:cubicBezTo>
                  <a:cubicBezTo>
                    <a:pt x="116126" y="99293"/>
                    <a:pt x="117694" y="115587"/>
                    <a:pt x="115147" y="113794"/>
                  </a:cubicBezTo>
                  <a:cubicBezTo>
                    <a:pt x="115147" y="113794"/>
                    <a:pt x="115597" y="114691"/>
                    <a:pt x="116440" y="116250"/>
                  </a:cubicBezTo>
                  <a:cubicBezTo>
                    <a:pt x="110601" y="113424"/>
                    <a:pt x="103841" y="116504"/>
                    <a:pt x="100216" y="117731"/>
                  </a:cubicBezTo>
                  <a:cubicBezTo>
                    <a:pt x="97375" y="112820"/>
                    <a:pt x="88969" y="111494"/>
                    <a:pt x="90673" y="110091"/>
                  </a:cubicBezTo>
                  <a:cubicBezTo>
                    <a:pt x="90673" y="110091"/>
                    <a:pt x="89517" y="110364"/>
                    <a:pt x="87519" y="110890"/>
                  </a:cubicBezTo>
                  <a:cubicBezTo>
                    <a:pt x="86794" y="108980"/>
                    <a:pt x="96219" y="98689"/>
                    <a:pt x="85951" y="92296"/>
                  </a:cubicBezTo>
                  <a:cubicBezTo>
                    <a:pt x="86108" y="92334"/>
                    <a:pt x="86265" y="92373"/>
                    <a:pt x="86402" y="92412"/>
                  </a:cubicBezTo>
                  <a:cubicBezTo>
                    <a:pt x="96787" y="95024"/>
                    <a:pt x="98746" y="87345"/>
                    <a:pt x="99922" y="83174"/>
                  </a:cubicBezTo>
                  <a:cubicBezTo>
                    <a:pt x="101901" y="83427"/>
                    <a:pt x="105800" y="84791"/>
                    <a:pt x="109641" y="84519"/>
                  </a:cubicBezTo>
                  <a:cubicBezTo>
                    <a:pt x="110934" y="92296"/>
                    <a:pt x="123611" y="91945"/>
                    <a:pt x="121907" y="93913"/>
                  </a:cubicBezTo>
                  <a:cubicBezTo>
                    <a:pt x="121907" y="93913"/>
                    <a:pt x="124944" y="92685"/>
                    <a:pt x="129686" y="90463"/>
                  </a:cubicBezTo>
                  <a:lnTo>
                    <a:pt x="129686" y="9046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9" name="Google Shape;2749;p35"/>
            <p:cNvSpPr/>
            <p:nvPr/>
          </p:nvSpPr>
          <p:spPr>
            <a:xfrm>
              <a:off x="6783395" y="4462677"/>
              <a:ext cx="27925" cy="24365"/>
            </a:xfrm>
            <a:custGeom>
              <a:rect b="b" l="l" r="r" t="t"/>
              <a:pathLst>
                <a:path extrusionOk="0" h="48731" w="55850">
                  <a:moveTo>
                    <a:pt x="55837" y="23615"/>
                  </a:moveTo>
                  <a:cubicBezTo>
                    <a:pt x="56308" y="37045"/>
                    <a:pt x="44179" y="48291"/>
                    <a:pt x="28778" y="48720"/>
                  </a:cubicBezTo>
                  <a:cubicBezTo>
                    <a:pt x="13377" y="49129"/>
                    <a:pt x="484" y="38546"/>
                    <a:pt x="13" y="25116"/>
                  </a:cubicBezTo>
                  <a:cubicBezTo>
                    <a:pt x="-457" y="11667"/>
                    <a:pt x="11672" y="421"/>
                    <a:pt x="27073" y="12"/>
                  </a:cubicBezTo>
                  <a:cubicBezTo>
                    <a:pt x="42474" y="-398"/>
                    <a:pt x="55367" y="10166"/>
                    <a:pt x="55837" y="23615"/>
                  </a:cubicBezTo>
                  <a:lnTo>
                    <a:pt x="55837" y="236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50" name="Google Shape;2750;p35"/>
          <p:cNvGrpSpPr/>
          <p:nvPr/>
        </p:nvGrpSpPr>
        <p:grpSpPr>
          <a:xfrm>
            <a:off x="4599243" y="3742395"/>
            <a:ext cx="1028512" cy="365220"/>
            <a:chOff x="4599243" y="3742395"/>
            <a:chExt cx="1028512" cy="365220"/>
          </a:xfrm>
        </p:grpSpPr>
        <p:sp>
          <p:nvSpPr>
            <p:cNvPr id="2751" name="Google Shape;2751;p35"/>
            <p:cNvSpPr/>
            <p:nvPr/>
          </p:nvSpPr>
          <p:spPr>
            <a:xfrm>
              <a:off x="4694342" y="3762189"/>
              <a:ext cx="204967" cy="119668"/>
            </a:xfrm>
            <a:custGeom>
              <a:rect b="b" l="l" r="r" t="t"/>
              <a:pathLst>
                <a:path extrusionOk="0" h="239336" w="409933">
                  <a:moveTo>
                    <a:pt x="151682" y="86875"/>
                  </a:moveTo>
                  <a:cubicBezTo>
                    <a:pt x="116098" y="98178"/>
                    <a:pt x="80398" y="115358"/>
                    <a:pt x="41895" y="113007"/>
                  </a:cubicBezTo>
                  <a:cubicBezTo>
                    <a:pt x="25240" y="111988"/>
                    <a:pt x="-272" y="105622"/>
                    <a:pt x="2" y="85112"/>
                  </a:cubicBezTo>
                  <a:cubicBezTo>
                    <a:pt x="355" y="58685"/>
                    <a:pt x="43482" y="58724"/>
                    <a:pt x="61548" y="61251"/>
                  </a:cubicBezTo>
                  <a:cubicBezTo>
                    <a:pt x="67740" y="62133"/>
                    <a:pt x="73912" y="63269"/>
                    <a:pt x="80045" y="64425"/>
                  </a:cubicBezTo>
                  <a:cubicBezTo>
                    <a:pt x="87981" y="65933"/>
                    <a:pt x="95877" y="67657"/>
                    <a:pt x="103734" y="69557"/>
                  </a:cubicBezTo>
                  <a:cubicBezTo>
                    <a:pt x="113865" y="72006"/>
                    <a:pt x="123897" y="74788"/>
                    <a:pt x="133812" y="77961"/>
                  </a:cubicBezTo>
                  <a:cubicBezTo>
                    <a:pt x="136692" y="78882"/>
                    <a:pt x="139572" y="79803"/>
                    <a:pt x="142335" y="81017"/>
                  </a:cubicBezTo>
                  <a:cubicBezTo>
                    <a:pt x="143863" y="81703"/>
                    <a:pt x="147763" y="84739"/>
                    <a:pt x="146665" y="83525"/>
                  </a:cubicBezTo>
                  <a:lnTo>
                    <a:pt x="151682" y="86875"/>
                  </a:lnTo>
                  <a:close/>
                  <a:moveTo>
                    <a:pt x="236682" y="96944"/>
                  </a:moveTo>
                  <a:cubicBezTo>
                    <a:pt x="235114" y="94417"/>
                    <a:pt x="239288" y="89696"/>
                    <a:pt x="239425" y="86130"/>
                  </a:cubicBezTo>
                  <a:cubicBezTo>
                    <a:pt x="239758" y="77961"/>
                    <a:pt x="237975" y="69538"/>
                    <a:pt x="235604" y="61741"/>
                  </a:cubicBezTo>
                  <a:cubicBezTo>
                    <a:pt x="229197" y="40643"/>
                    <a:pt x="212875" y="18938"/>
                    <a:pt x="193574" y="6714"/>
                  </a:cubicBezTo>
                  <a:cubicBezTo>
                    <a:pt x="190576" y="4814"/>
                    <a:pt x="187363" y="3090"/>
                    <a:pt x="184012" y="1797"/>
                  </a:cubicBezTo>
                  <a:cubicBezTo>
                    <a:pt x="158755" y="-7959"/>
                    <a:pt x="162654" y="24599"/>
                    <a:pt x="169238" y="37235"/>
                  </a:cubicBezTo>
                  <a:cubicBezTo>
                    <a:pt x="184188" y="65933"/>
                    <a:pt x="211620" y="78588"/>
                    <a:pt x="236682" y="96944"/>
                  </a:cubicBezTo>
                  <a:close/>
                  <a:moveTo>
                    <a:pt x="236780" y="97022"/>
                  </a:moveTo>
                  <a:cubicBezTo>
                    <a:pt x="236740" y="97002"/>
                    <a:pt x="236701" y="96983"/>
                    <a:pt x="236682" y="96944"/>
                  </a:cubicBezTo>
                  <a:cubicBezTo>
                    <a:pt x="236858" y="97238"/>
                    <a:pt x="236799" y="97629"/>
                    <a:pt x="237152" y="97864"/>
                  </a:cubicBezTo>
                  <a:lnTo>
                    <a:pt x="236780" y="97022"/>
                  </a:lnTo>
                  <a:close/>
                  <a:moveTo>
                    <a:pt x="210464" y="97081"/>
                  </a:moveTo>
                  <a:cubicBezTo>
                    <a:pt x="211542" y="97649"/>
                    <a:pt x="208211" y="95984"/>
                    <a:pt x="206996" y="95886"/>
                  </a:cubicBezTo>
                  <a:cubicBezTo>
                    <a:pt x="204606" y="95729"/>
                    <a:pt x="202215" y="95866"/>
                    <a:pt x="199864" y="96238"/>
                  </a:cubicBezTo>
                  <a:cubicBezTo>
                    <a:pt x="192536" y="97355"/>
                    <a:pt x="185207" y="99392"/>
                    <a:pt x="178232" y="101704"/>
                  </a:cubicBezTo>
                  <a:cubicBezTo>
                    <a:pt x="157638" y="108560"/>
                    <a:pt x="136672" y="118238"/>
                    <a:pt x="122290" y="134379"/>
                  </a:cubicBezTo>
                  <a:cubicBezTo>
                    <a:pt x="117058" y="140237"/>
                    <a:pt x="109848" y="150188"/>
                    <a:pt x="115334" y="157848"/>
                  </a:cubicBezTo>
                  <a:cubicBezTo>
                    <a:pt x="123603" y="169406"/>
                    <a:pt x="141904" y="164743"/>
                    <a:pt x="152622" y="159611"/>
                  </a:cubicBezTo>
                  <a:cubicBezTo>
                    <a:pt x="178134" y="147387"/>
                    <a:pt x="202783" y="122155"/>
                    <a:pt x="215618" y="97668"/>
                  </a:cubicBezTo>
                  <a:lnTo>
                    <a:pt x="210464" y="97081"/>
                  </a:lnTo>
                  <a:close/>
                  <a:moveTo>
                    <a:pt x="302949" y="102429"/>
                  </a:moveTo>
                  <a:cubicBezTo>
                    <a:pt x="311767" y="116631"/>
                    <a:pt x="321838" y="129913"/>
                    <a:pt x="332047" y="143195"/>
                  </a:cubicBezTo>
                  <a:lnTo>
                    <a:pt x="332458" y="144879"/>
                  </a:lnTo>
                  <a:cubicBezTo>
                    <a:pt x="340375" y="138121"/>
                    <a:pt x="341002" y="122253"/>
                    <a:pt x="341785" y="113203"/>
                  </a:cubicBezTo>
                  <a:cubicBezTo>
                    <a:pt x="344117" y="86150"/>
                    <a:pt x="339414" y="50007"/>
                    <a:pt x="314804" y="32494"/>
                  </a:cubicBezTo>
                  <a:cubicBezTo>
                    <a:pt x="312022" y="30515"/>
                    <a:pt x="309004" y="28772"/>
                    <a:pt x="305791" y="27479"/>
                  </a:cubicBezTo>
                  <a:cubicBezTo>
                    <a:pt x="275968" y="15451"/>
                    <a:pt x="282689" y="59841"/>
                    <a:pt x="288156" y="73710"/>
                  </a:cubicBezTo>
                  <a:cubicBezTo>
                    <a:pt x="292094" y="83701"/>
                    <a:pt x="297248" y="93261"/>
                    <a:pt x="302949" y="102429"/>
                  </a:cubicBezTo>
                  <a:close/>
                  <a:moveTo>
                    <a:pt x="318096" y="142587"/>
                  </a:moveTo>
                  <a:lnTo>
                    <a:pt x="313276" y="141275"/>
                  </a:lnTo>
                  <a:cubicBezTo>
                    <a:pt x="310239" y="132969"/>
                    <a:pt x="283806" y="138807"/>
                    <a:pt x="278300" y="139786"/>
                  </a:cubicBezTo>
                  <a:cubicBezTo>
                    <a:pt x="253552" y="144213"/>
                    <a:pt x="222397" y="153401"/>
                    <a:pt x="206330" y="173304"/>
                  </a:cubicBezTo>
                  <a:cubicBezTo>
                    <a:pt x="197180" y="184627"/>
                    <a:pt x="202294" y="198653"/>
                    <a:pt x="217949" y="200240"/>
                  </a:cubicBezTo>
                  <a:cubicBezTo>
                    <a:pt x="228334" y="201298"/>
                    <a:pt x="239190" y="196498"/>
                    <a:pt x="248105" y="191973"/>
                  </a:cubicBezTo>
                  <a:cubicBezTo>
                    <a:pt x="258784" y="186566"/>
                    <a:pt x="268797" y="179906"/>
                    <a:pt x="278319" y="172814"/>
                  </a:cubicBezTo>
                  <a:cubicBezTo>
                    <a:pt x="291702" y="162824"/>
                    <a:pt x="304204" y="151912"/>
                    <a:pt x="318096" y="142587"/>
                  </a:cubicBezTo>
                  <a:close/>
                  <a:moveTo>
                    <a:pt x="360576" y="186331"/>
                  </a:moveTo>
                  <a:cubicBezTo>
                    <a:pt x="353091" y="185391"/>
                    <a:pt x="345371" y="185450"/>
                    <a:pt x="337866" y="186351"/>
                  </a:cubicBezTo>
                  <a:cubicBezTo>
                    <a:pt x="318292" y="188662"/>
                    <a:pt x="296464" y="195342"/>
                    <a:pt x="281827" y="208428"/>
                  </a:cubicBezTo>
                  <a:cubicBezTo>
                    <a:pt x="275733" y="213854"/>
                    <a:pt x="267836" y="222866"/>
                    <a:pt x="271853" y="231368"/>
                  </a:cubicBezTo>
                  <a:cubicBezTo>
                    <a:pt x="277849" y="244003"/>
                    <a:pt x="295249" y="238910"/>
                    <a:pt x="305203" y="234404"/>
                  </a:cubicBezTo>
                  <a:cubicBezTo>
                    <a:pt x="331087" y="222709"/>
                    <a:pt x="355266" y="205666"/>
                    <a:pt x="377623" y="188701"/>
                  </a:cubicBezTo>
                  <a:lnTo>
                    <a:pt x="372392" y="189505"/>
                  </a:lnTo>
                  <a:cubicBezTo>
                    <a:pt x="372646" y="189309"/>
                    <a:pt x="361380" y="186429"/>
                    <a:pt x="360576" y="186331"/>
                  </a:cubicBezTo>
                  <a:close/>
                  <a:moveTo>
                    <a:pt x="409503" y="123605"/>
                  </a:moveTo>
                  <a:cubicBezTo>
                    <a:pt x="408817" y="116200"/>
                    <a:pt x="405643" y="103976"/>
                    <a:pt x="396120" y="102762"/>
                  </a:cubicBezTo>
                  <a:cubicBezTo>
                    <a:pt x="382757" y="101038"/>
                    <a:pt x="378231" y="119256"/>
                    <a:pt x="377231" y="128326"/>
                  </a:cubicBezTo>
                  <a:cubicBezTo>
                    <a:pt x="374351" y="153989"/>
                    <a:pt x="379583" y="180670"/>
                    <a:pt x="387009" y="205274"/>
                  </a:cubicBezTo>
                  <a:lnTo>
                    <a:pt x="393318" y="206606"/>
                  </a:lnTo>
                  <a:cubicBezTo>
                    <a:pt x="391183" y="205470"/>
                    <a:pt x="395787" y="202532"/>
                    <a:pt x="396689" y="200338"/>
                  </a:cubicBezTo>
                  <a:cubicBezTo>
                    <a:pt x="398766" y="195323"/>
                    <a:pt x="400196" y="190092"/>
                    <a:pt x="401607" y="184862"/>
                  </a:cubicBezTo>
                  <a:cubicBezTo>
                    <a:pt x="406799" y="165370"/>
                    <a:pt x="411384" y="143802"/>
                    <a:pt x="409503" y="12360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2" name="Google Shape;2752;p35"/>
            <p:cNvSpPr/>
            <p:nvPr/>
          </p:nvSpPr>
          <p:spPr>
            <a:xfrm>
              <a:off x="4713153" y="3775239"/>
              <a:ext cx="296051" cy="180150"/>
            </a:xfrm>
            <a:custGeom>
              <a:rect b="b" l="l" r="r" t="t"/>
              <a:pathLst>
                <a:path extrusionOk="0" h="360300" w="592102">
                  <a:moveTo>
                    <a:pt x="591866" y="356186"/>
                  </a:moveTo>
                  <a:cubicBezTo>
                    <a:pt x="591102" y="358341"/>
                    <a:pt x="588731" y="359478"/>
                    <a:pt x="586576" y="358733"/>
                  </a:cubicBezTo>
                  <a:cubicBezTo>
                    <a:pt x="585929" y="358518"/>
                    <a:pt x="584695" y="358753"/>
                    <a:pt x="583245" y="358890"/>
                  </a:cubicBezTo>
                  <a:cubicBezTo>
                    <a:pt x="578915" y="359321"/>
                    <a:pt x="573389" y="360320"/>
                    <a:pt x="570959" y="360300"/>
                  </a:cubicBezTo>
                  <a:cubicBezTo>
                    <a:pt x="564591" y="360261"/>
                    <a:pt x="558164" y="359850"/>
                    <a:pt x="551776" y="359086"/>
                  </a:cubicBezTo>
                  <a:cubicBezTo>
                    <a:pt x="545389" y="358322"/>
                    <a:pt x="539040" y="357205"/>
                    <a:pt x="532829" y="355716"/>
                  </a:cubicBezTo>
                  <a:cubicBezTo>
                    <a:pt x="514214" y="351250"/>
                    <a:pt x="495835" y="343257"/>
                    <a:pt x="478513" y="333404"/>
                  </a:cubicBezTo>
                  <a:cubicBezTo>
                    <a:pt x="461192" y="323550"/>
                    <a:pt x="444948" y="311816"/>
                    <a:pt x="430645" y="299945"/>
                  </a:cubicBezTo>
                  <a:cubicBezTo>
                    <a:pt x="420142" y="291208"/>
                    <a:pt x="411168" y="281178"/>
                    <a:pt x="402821" y="270619"/>
                  </a:cubicBezTo>
                  <a:cubicBezTo>
                    <a:pt x="401919" y="270502"/>
                    <a:pt x="400979" y="270364"/>
                    <a:pt x="400352" y="269738"/>
                  </a:cubicBezTo>
                  <a:cubicBezTo>
                    <a:pt x="400489" y="269816"/>
                    <a:pt x="400665" y="269757"/>
                    <a:pt x="400842" y="269463"/>
                  </a:cubicBezTo>
                  <a:cubicBezTo>
                    <a:pt x="401136" y="269013"/>
                    <a:pt x="400606" y="268641"/>
                    <a:pt x="399784" y="268307"/>
                  </a:cubicBezTo>
                  <a:cubicBezTo>
                    <a:pt x="399882" y="268817"/>
                    <a:pt x="400019" y="269287"/>
                    <a:pt x="400195" y="269561"/>
                  </a:cubicBezTo>
                  <a:cubicBezTo>
                    <a:pt x="399823" y="269150"/>
                    <a:pt x="399529" y="268680"/>
                    <a:pt x="399352" y="268151"/>
                  </a:cubicBezTo>
                  <a:cubicBezTo>
                    <a:pt x="398196" y="267720"/>
                    <a:pt x="396727" y="267387"/>
                    <a:pt x="396178" y="267034"/>
                  </a:cubicBezTo>
                  <a:lnTo>
                    <a:pt x="387126" y="261510"/>
                  </a:lnTo>
                  <a:cubicBezTo>
                    <a:pt x="382678" y="258885"/>
                    <a:pt x="378132" y="256377"/>
                    <a:pt x="373527" y="253988"/>
                  </a:cubicBezTo>
                  <a:cubicBezTo>
                    <a:pt x="368942" y="251598"/>
                    <a:pt x="364298" y="249345"/>
                    <a:pt x="359556" y="247229"/>
                  </a:cubicBezTo>
                  <a:cubicBezTo>
                    <a:pt x="344547" y="240490"/>
                    <a:pt x="325991" y="235123"/>
                    <a:pt x="307632" y="234143"/>
                  </a:cubicBezTo>
                  <a:cubicBezTo>
                    <a:pt x="289958" y="233203"/>
                    <a:pt x="272401" y="236318"/>
                    <a:pt x="258568" y="246857"/>
                  </a:cubicBezTo>
                  <a:cubicBezTo>
                    <a:pt x="247556" y="255085"/>
                    <a:pt x="249848" y="268680"/>
                    <a:pt x="257176" y="278886"/>
                  </a:cubicBezTo>
                  <a:cubicBezTo>
                    <a:pt x="264563" y="289151"/>
                    <a:pt x="277319" y="296693"/>
                    <a:pt x="289801" y="292462"/>
                  </a:cubicBezTo>
                  <a:cubicBezTo>
                    <a:pt x="291839" y="291776"/>
                    <a:pt x="293778" y="290875"/>
                    <a:pt x="295620" y="289797"/>
                  </a:cubicBezTo>
                  <a:cubicBezTo>
                    <a:pt x="297501" y="288700"/>
                    <a:pt x="299304" y="287407"/>
                    <a:pt x="300930" y="285997"/>
                  </a:cubicBezTo>
                  <a:cubicBezTo>
                    <a:pt x="302106" y="284998"/>
                    <a:pt x="303223" y="283862"/>
                    <a:pt x="304203" y="282647"/>
                  </a:cubicBezTo>
                  <a:cubicBezTo>
                    <a:pt x="305124" y="281472"/>
                    <a:pt x="305927" y="280218"/>
                    <a:pt x="306534" y="278886"/>
                  </a:cubicBezTo>
                  <a:cubicBezTo>
                    <a:pt x="308396" y="274811"/>
                    <a:pt x="306750" y="269875"/>
                    <a:pt x="303713" y="266251"/>
                  </a:cubicBezTo>
                  <a:cubicBezTo>
                    <a:pt x="300695" y="262666"/>
                    <a:pt x="296208" y="260139"/>
                    <a:pt x="291427" y="261334"/>
                  </a:cubicBezTo>
                  <a:cubicBezTo>
                    <a:pt x="288488" y="262078"/>
                    <a:pt x="285725" y="263821"/>
                    <a:pt x="284119" y="266153"/>
                  </a:cubicBezTo>
                  <a:cubicBezTo>
                    <a:pt x="282806" y="268092"/>
                    <a:pt x="282335" y="270443"/>
                    <a:pt x="283805" y="272715"/>
                  </a:cubicBezTo>
                  <a:cubicBezTo>
                    <a:pt x="285137" y="274713"/>
                    <a:pt x="284608" y="277397"/>
                    <a:pt x="282610" y="278729"/>
                  </a:cubicBezTo>
                  <a:cubicBezTo>
                    <a:pt x="280631" y="280061"/>
                    <a:pt x="277946" y="279532"/>
                    <a:pt x="276614" y="277554"/>
                  </a:cubicBezTo>
                  <a:cubicBezTo>
                    <a:pt x="273518" y="273068"/>
                    <a:pt x="273400" y="268347"/>
                    <a:pt x="275086" y="264096"/>
                  </a:cubicBezTo>
                  <a:cubicBezTo>
                    <a:pt x="277221" y="258669"/>
                    <a:pt x="282766" y="254066"/>
                    <a:pt x="289037" y="252303"/>
                  </a:cubicBezTo>
                  <a:cubicBezTo>
                    <a:pt x="297403" y="249972"/>
                    <a:pt x="305692" y="253615"/>
                    <a:pt x="311178" y="259845"/>
                  </a:cubicBezTo>
                  <a:cubicBezTo>
                    <a:pt x="316900" y="266329"/>
                    <a:pt x="319212" y="275516"/>
                    <a:pt x="315979" y="283058"/>
                  </a:cubicBezTo>
                  <a:cubicBezTo>
                    <a:pt x="315077" y="285155"/>
                    <a:pt x="313882" y="287172"/>
                    <a:pt x="312471" y="289033"/>
                  </a:cubicBezTo>
                  <a:cubicBezTo>
                    <a:pt x="311119" y="290816"/>
                    <a:pt x="309571" y="292462"/>
                    <a:pt x="307926" y="293950"/>
                  </a:cubicBezTo>
                  <a:cubicBezTo>
                    <a:pt x="305849" y="295811"/>
                    <a:pt x="303576" y="297535"/>
                    <a:pt x="301146" y="299024"/>
                  </a:cubicBezTo>
                  <a:cubicBezTo>
                    <a:pt x="298697" y="300513"/>
                    <a:pt x="296091" y="301786"/>
                    <a:pt x="293387" y="302746"/>
                  </a:cubicBezTo>
                  <a:cubicBezTo>
                    <a:pt x="276281" y="308838"/>
                    <a:pt x="258078" y="299768"/>
                    <a:pt x="247791" y="285703"/>
                  </a:cubicBezTo>
                  <a:cubicBezTo>
                    <a:pt x="236602" y="270423"/>
                    <a:pt x="235015" y="249972"/>
                    <a:pt x="251572" y="237532"/>
                  </a:cubicBezTo>
                  <a:cubicBezTo>
                    <a:pt x="264622" y="227894"/>
                    <a:pt x="280298" y="223584"/>
                    <a:pt x="296600" y="223095"/>
                  </a:cubicBezTo>
                  <a:cubicBezTo>
                    <a:pt x="319937" y="222389"/>
                    <a:pt x="344488" y="229461"/>
                    <a:pt x="363593" y="238531"/>
                  </a:cubicBezTo>
                  <a:cubicBezTo>
                    <a:pt x="368433" y="240843"/>
                    <a:pt x="373194" y="243292"/>
                    <a:pt x="377877" y="245877"/>
                  </a:cubicBezTo>
                  <a:cubicBezTo>
                    <a:pt x="381933" y="248130"/>
                    <a:pt x="385930" y="250520"/>
                    <a:pt x="389869" y="252949"/>
                  </a:cubicBezTo>
                  <a:cubicBezTo>
                    <a:pt x="372234" y="227130"/>
                    <a:pt x="357127" y="199215"/>
                    <a:pt x="337611" y="175296"/>
                  </a:cubicBezTo>
                  <a:cubicBezTo>
                    <a:pt x="336220" y="173572"/>
                    <a:pt x="334652" y="172083"/>
                    <a:pt x="333241" y="170399"/>
                  </a:cubicBezTo>
                  <a:cubicBezTo>
                    <a:pt x="331674" y="170320"/>
                    <a:pt x="330106" y="170242"/>
                    <a:pt x="328539" y="170359"/>
                  </a:cubicBezTo>
                  <a:cubicBezTo>
                    <a:pt x="326148" y="170536"/>
                    <a:pt x="323777" y="170947"/>
                    <a:pt x="321446" y="171398"/>
                  </a:cubicBezTo>
                  <a:cubicBezTo>
                    <a:pt x="315998" y="172358"/>
                    <a:pt x="310649" y="173925"/>
                    <a:pt x="305319" y="175609"/>
                  </a:cubicBezTo>
                  <a:cubicBezTo>
                    <a:pt x="301753" y="176726"/>
                    <a:pt x="298207" y="177941"/>
                    <a:pt x="294660" y="179194"/>
                  </a:cubicBezTo>
                  <a:cubicBezTo>
                    <a:pt x="285568" y="182407"/>
                    <a:pt x="276614" y="186012"/>
                    <a:pt x="268169" y="189988"/>
                  </a:cubicBezTo>
                  <a:cubicBezTo>
                    <a:pt x="266053" y="191124"/>
                    <a:pt x="263427" y="190321"/>
                    <a:pt x="262310" y="188206"/>
                  </a:cubicBezTo>
                  <a:cubicBezTo>
                    <a:pt x="261193" y="186090"/>
                    <a:pt x="261997" y="183465"/>
                    <a:pt x="264113" y="182348"/>
                  </a:cubicBezTo>
                  <a:cubicBezTo>
                    <a:pt x="270128" y="178724"/>
                    <a:pt x="276340" y="175120"/>
                    <a:pt x="282845" y="171946"/>
                  </a:cubicBezTo>
                  <a:cubicBezTo>
                    <a:pt x="287175" y="169850"/>
                    <a:pt x="291623" y="167911"/>
                    <a:pt x="296149" y="166285"/>
                  </a:cubicBezTo>
                  <a:cubicBezTo>
                    <a:pt x="299226" y="165207"/>
                    <a:pt x="302341" y="164267"/>
                    <a:pt x="305476" y="163503"/>
                  </a:cubicBezTo>
                  <a:cubicBezTo>
                    <a:pt x="310277" y="162308"/>
                    <a:pt x="315117" y="161505"/>
                    <a:pt x="319976" y="160996"/>
                  </a:cubicBezTo>
                  <a:cubicBezTo>
                    <a:pt x="321524" y="160859"/>
                    <a:pt x="323111" y="160917"/>
                    <a:pt x="324698" y="160839"/>
                  </a:cubicBezTo>
                  <a:cubicBezTo>
                    <a:pt x="310767" y="145735"/>
                    <a:pt x="295522" y="132238"/>
                    <a:pt x="279083" y="120504"/>
                  </a:cubicBezTo>
                  <a:cubicBezTo>
                    <a:pt x="276398" y="120484"/>
                    <a:pt x="273694" y="120641"/>
                    <a:pt x="271010" y="120935"/>
                  </a:cubicBezTo>
                  <a:cubicBezTo>
                    <a:pt x="268149" y="121248"/>
                    <a:pt x="265328" y="121738"/>
                    <a:pt x="262526" y="122365"/>
                  </a:cubicBezTo>
                  <a:cubicBezTo>
                    <a:pt x="257999" y="123344"/>
                    <a:pt x="253630" y="124814"/>
                    <a:pt x="249319" y="126498"/>
                  </a:cubicBezTo>
                  <a:cubicBezTo>
                    <a:pt x="244969" y="128183"/>
                    <a:pt x="240737" y="130181"/>
                    <a:pt x="236544" y="132316"/>
                  </a:cubicBezTo>
                  <a:cubicBezTo>
                    <a:pt x="231449" y="134883"/>
                    <a:pt x="226413" y="137664"/>
                    <a:pt x="221495" y="140583"/>
                  </a:cubicBezTo>
                  <a:cubicBezTo>
                    <a:pt x="213775" y="145148"/>
                    <a:pt x="206290" y="149928"/>
                    <a:pt x="199138" y="154511"/>
                  </a:cubicBezTo>
                  <a:cubicBezTo>
                    <a:pt x="197179" y="155902"/>
                    <a:pt x="194475" y="155432"/>
                    <a:pt x="193103" y="153473"/>
                  </a:cubicBezTo>
                  <a:cubicBezTo>
                    <a:pt x="191712" y="151514"/>
                    <a:pt x="192182" y="148811"/>
                    <a:pt x="194142" y="147440"/>
                  </a:cubicBezTo>
                  <a:cubicBezTo>
                    <a:pt x="200980" y="142150"/>
                    <a:pt x="208073" y="136509"/>
                    <a:pt x="215597" y="131337"/>
                  </a:cubicBezTo>
                  <a:cubicBezTo>
                    <a:pt x="220613" y="127909"/>
                    <a:pt x="225786" y="124637"/>
                    <a:pt x="231194" y="121875"/>
                  </a:cubicBezTo>
                  <a:cubicBezTo>
                    <a:pt x="240541" y="117095"/>
                    <a:pt x="250475" y="113765"/>
                    <a:pt x="260684" y="112159"/>
                  </a:cubicBezTo>
                  <a:cubicBezTo>
                    <a:pt x="262447" y="111924"/>
                    <a:pt x="264250" y="111865"/>
                    <a:pt x="266033" y="111708"/>
                  </a:cubicBezTo>
                  <a:cubicBezTo>
                    <a:pt x="260331" y="108065"/>
                    <a:pt x="254668" y="104382"/>
                    <a:pt x="248731" y="101149"/>
                  </a:cubicBezTo>
                  <a:cubicBezTo>
                    <a:pt x="228941" y="90316"/>
                    <a:pt x="207799" y="81971"/>
                    <a:pt x="185892" y="75722"/>
                  </a:cubicBezTo>
                  <a:cubicBezTo>
                    <a:pt x="185775" y="75722"/>
                    <a:pt x="185657" y="75722"/>
                    <a:pt x="185500" y="75624"/>
                  </a:cubicBezTo>
                  <a:cubicBezTo>
                    <a:pt x="185246" y="75546"/>
                    <a:pt x="184991" y="75487"/>
                    <a:pt x="184736" y="75428"/>
                  </a:cubicBezTo>
                  <a:cubicBezTo>
                    <a:pt x="183757" y="75644"/>
                    <a:pt x="182600" y="76075"/>
                    <a:pt x="182522" y="76094"/>
                  </a:cubicBezTo>
                  <a:cubicBezTo>
                    <a:pt x="179563" y="76662"/>
                    <a:pt x="176683" y="77485"/>
                    <a:pt x="173842" y="78425"/>
                  </a:cubicBezTo>
                  <a:cubicBezTo>
                    <a:pt x="170922" y="79385"/>
                    <a:pt x="168062" y="80502"/>
                    <a:pt x="165220" y="81658"/>
                  </a:cubicBezTo>
                  <a:cubicBezTo>
                    <a:pt x="158617" y="84283"/>
                    <a:pt x="152445" y="87397"/>
                    <a:pt x="146449" y="90630"/>
                  </a:cubicBezTo>
                  <a:cubicBezTo>
                    <a:pt x="142354" y="92843"/>
                    <a:pt x="138357" y="95155"/>
                    <a:pt x="134399" y="97545"/>
                  </a:cubicBezTo>
                  <a:cubicBezTo>
                    <a:pt x="124464" y="103559"/>
                    <a:pt x="114902" y="110141"/>
                    <a:pt x="105575" y="117644"/>
                  </a:cubicBezTo>
                  <a:cubicBezTo>
                    <a:pt x="103773" y="119211"/>
                    <a:pt x="101029" y="119015"/>
                    <a:pt x="99462" y="117213"/>
                  </a:cubicBezTo>
                  <a:cubicBezTo>
                    <a:pt x="97894" y="115411"/>
                    <a:pt x="98071" y="112668"/>
                    <a:pt x="99873" y="111101"/>
                  </a:cubicBezTo>
                  <a:cubicBezTo>
                    <a:pt x="108965" y="102540"/>
                    <a:pt x="118135" y="94567"/>
                    <a:pt x="128226" y="87828"/>
                  </a:cubicBezTo>
                  <a:cubicBezTo>
                    <a:pt x="132341" y="85106"/>
                    <a:pt x="136593" y="82578"/>
                    <a:pt x="141021" y="80326"/>
                  </a:cubicBezTo>
                  <a:cubicBezTo>
                    <a:pt x="147527" y="76995"/>
                    <a:pt x="154404" y="74233"/>
                    <a:pt x="161635" y="71824"/>
                  </a:cubicBezTo>
                  <a:cubicBezTo>
                    <a:pt x="163143" y="71354"/>
                    <a:pt x="164672" y="70981"/>
                    <a:pt x="166200" y="70531"/>
                  </a:cubicBezTo>
                  <a:cubicBezTo>
                    <a:pt x="157030" y="68552"/>
                    <a:pt x="147723" y="66926"/>
                    <a:pt x="138298" y="65771"/>
                  </a:cubicBezTo>
                  <a:cubicBezTo>
                    <a:pt x="131812" y="64967"/>
                    <a:pt x="109612" y="64184"/>
                    <a:pt x="85001" y="63557"/>
                  </a:cubicBezTo>
                  <a:cubicBezTo>
                    <a:pt x="51495" y="62715"/>
                    <a:pt x="13561" y="62146"/>
                    <a:pt x="4430" y="62303"/>
                  </a:cubicBezTo>
                  <a:cubicBezTo>
                    <a:pt x="2039" y="62362"/>
                    <a:pt x="60" y="60462"/>
                    <a:pt x="1" y="58072"/>
                  </a:cubicBezTo>
                  <a:cubicBezTo>
                    <a:pt x="-57" y="55682"/>
                    <a:pt x="1843" y="53703"/>
                    <a:pt x="4234" y="53645"/>
                  </a:cubicBezTo>
                  <a:cubicBezTo>
                    <a:pt x="13384" y="53351"/>
                    <a:pt x="51515" y="53410"/>
                    <a:pt x="85197" y="53840"/>
                  </a:cubicBezTo>
                  <a:cubicBezTo>
                    <a:pt x="110278" y="54154"/>
                    <a:pt x="132909" y="54722"/>
                    <a:pt x="139532" y="55466"/>
                  </a:cubicBezTo>
                  <a:cubicBezTo>
                    <a:pt x="157696" y="57523"/>
                    <a:pt x="175409" y="61304"/>
                    <a:pt x="192672" y="66280"/>
                  </a:cubicBezTo>
                  <a:cubicBezTo>
                    <a:pt x="191575" y="65124"/>
                    <a:pt x="190379" y="64066"/>
                    <a:pt x="189361" y="62793"/>
                  </a:cubicBezTo>
                  <a:cubicBezTo>
                    <a:pt x="184266" y="56426"/>
                    <a:pt x="180171" y="48943"/>
                    <a:pt x="176174" y="41656"/>
                  </a:cubicBezTo>
                  <a:cubicBezTo>
                    <a:pt x="173665" y="37091"/>
                    <a:pt x="171353" y="32547"/>
                    <a:pt x="168414" y="28629"/>
                  </a:cubicBezTo>
                  <a:cubicBezTo>
                    <a:pt x="166592" y="26102"/>
                    <a:pt x="164672" y="23672"/>
                    <a:pt x="162653" y="21302"/>
                  </a:cubicBezTo>
                  <a:cubicBezTo>
                    <a:pt x="160674" y="18971"/>
                    <a:pt x="158598" y="16699"/>
                    <a:pt x="156364" y="14544"/>
                  </a:cubicBezTo>
                  <a:lnTo>
                    <a:pt x="151210" y="9823"/>
                  </a:lnTo>
                  <a:cubicBezTo>
                    <a:pt x="150897" y="9548"/>
                    <a:pt x="150290" y="8824"/>
                    <a:pt x="149760" y="8295"/>
                  </a:cubicBezTo>
                  <a:lnTo>
                    <a:pt x="149662" y="8255"/>
                  </a:lnTo>
                  <a:lnTo>
                    <a:pt x="149721" y="8275"/>
                  </a:lnTo>
                  <a:cubicBezTo>
                    <a:pt x="149329" y="7844"/>
                    <a:pt x="148957" y="7570"/>
                    <a:pt x="148840" y="7766"/>
                  </a:cubicBezTo>
                  <a:lnTo>
                    <a:pt x="148781" y="7825"/>
                  </a:lnTo>
                  <a:cubicBezTo>
                    <a:pt x="148506" y="7629"/>
                    <a:pt x="148232" y="7413"/>
                    <a:pt x="147977" y="7139"/>
                  </a:cubicBezTo>
                  <a:cubicBezTo>
                    <a:pt x="145704" y="4925"/>
                    <a:pt x="146978" y="2731"/>
                    <a:pt x="147115" y="2398"/>
                  </a:cubicBezTo>
                  <a:cubicBezTo>
                    <a:pt x="147370" y="1752"/>
                    <a:pt x="149662" y="-1324"/>
                    <a:pt x="153248" y="655"/>
                  </a:cubicBezTo>
                  <a:cubicBezTo>
                    <a:pt x="153816" y="968"/>
                    <a:pt x="155717" y="2339"/>
                    <a:pt x="156501" y="2888"/>
                  </a:cubicBezTo>
                  <a:lnTo>
                    <a:pt x="162595" y="7413"/>
                  </a:lnTo>
                  <a:cubicBezTo>
                    <a:pt x="165299" y="9568"/>
                    <a:pt x="167826" y="11840"/>
                    <a:pt x="170256" y="14250"/>
                  </a:cubicBezTo>
                  <a:cubicBezTo>
                    <a:pt x="172666" y="16640"/>
                    <a:pt x="174920" y="19186"/>
                    <a:pt x="177134" y="21792"/>
                  </a:cubicBezTo>
                  <a:cubicBezTo>
                    <a:pt x="180621" y="26043"/>
                    <a:pt x="183717" y="30881"/>
                    <a:pt x="186500" y="36014"/>
                  </a:cubicBezTo>
                  <a:cubicBezTo>
                    <a:pt x="190203" y="42909"/>
                    <a:pt x="193417" y="50236"/>
                    <a:pt x="197727" y="56583"/>
                  </a:cubicBezTo>
                  <a:cubicBezTo>
                    <a:pt x="200647" y="60854"/>
                    <a:pt x="203899" y="64791"/>
                    <a:pt x="208269" y="67710"/>
                  </a:cubicBezTo>
                  <a:cubicBezTo>
                    <a:pt x="209778" y="68611"/>
                    <a:pt x="210209" y="70276"/>
                    <a:pt x="210033" y="71902"/>
                  </a:cubicBezTo>
                  <a:cubicBezTo>
                    <a:pt x="225238" y="77270"/>
                    <a:pt x="240090" y="83460"/>
                    <a:pt x="254218" y="91100"/>
                  </a:cubicBezTo>
                  <a:cubicBezTo>
                    <a:pt x="266621" y="97800"/>
                    <a:pt x="278358" y="105675"/>
                    <a:pt x="289762" y="114079"/>
                  </a:cubicBezTo>
                  <a:cubicBezTo>
                    <a:pt x="289056" y="112080"/>
                    <a:pt x="288233" y="110121"/>
                    <a:pt x="287626" y="108084"/>
                  </a:cubicBezTo>
                  <a:cubicBezTo>
                    <a:pt x="285431" y="100836"/>
                    <a:pt x="283707" y="93392"/>
                    <a:pt x="282022" y="86026"/>
                  </a:cubicBezTo>
                  <a:cubicBezTo>
                    <a:pt x="280925" y="81246"/>
                    <a:pt x="279945" y="76447"/>
                    <a:pt x="278613" y="71804"/>
                  </a:cubicBezTo>
                  <a:cubicBezTo>
                    <a:pt x="277437" y="67397"/>
                    <a:pt x="276124" y="63048"/>
                    <a:pt x="274713" y="58718"/>
                  </a:cubicBezTo>
                  <a:cubicBezTo>
                    <a:pt x="273283" y="54369"/>
                    <a:pt x="271794" y="50040"/>
                    <a:pt x="270167" y="45750"/>
                  </a:cubicBezTo>
                  <a:cubicBezTo>
                    <a:pt x="269325" y="43478"/>
                    <a:pt x="267738" y="40735"/>
                    <a:pt x="266660" y="38110"/>
                  </a:cubicBezTo>
                  <a:cubicBezTo>
                    <a:pt x="266033" y="36543"/>
                    <a:pt x="265504" y="35034"/>
                    <a:pt x="265308" y="33604"/>
                  </a:cubicBezTo>
                  <a:cubicBezTo>
                    <a:pt x="264896" y="31352"/>
                    <a:pt x="266386" y="29197"/>
                    <a:pt x="268619" y="28766"/>
                  </a:cubicBezTo>
                  <a:cubicBezTo>
                    <a:pt x="270873" y="28354"/>
                    <a:pt x="273048" y="29824"/>
                    <a:pt x="273479" y="32076"/>
                  </a:cubicBezTo>
                  <a:cubicBezTo>
                    <a:pt x="273655" y="32860"/>
                    <a:pt x="274067" y="33663"/>
                    <a:pt x="274498" y="34506"/>
                  </a:cubicBezTo>
                  <a:cubicBezTo>
                    <a:pt x="275850" y="37111"/>
                    <a:pt x="277711" y="39814"/>
                    <a:pt x="278808" y="42087"/>
                  </a:cubicBezTo>
                  <a:cubicBezTo>
                    <a:pt x="280846" y="46396"/>
                    <a:pt x="282766" y="50726"/>
                    <a:pt x="284550" y="55114"/>
                  </a:cubicBezTo>
                  <a:cubicBezTo>
                    <a:pt x="286333" y="59541"/>
                    <a:pt x="287959" y="64027"/>
                    <a:pt x="289468" y="68552"/>
                  </a:cubicBezTo>
                  <a:cubicBezTo>
                    <a:pt x="291643" y="75605"/>
                    <a:pt x="293387" y="82872"/>
                    <a:pt x="294915" y="90218"/>
                  </a:cubicBezTo>
                  <a:cubicBezTo>
                    <a:pt x="296345" y="97231"/>
                    <a:pt x="297599" y="104303"/>
                    <a:pt x="299461" y="111179"/>
                  </a:cubicBezTo>
                  <a:cubicBezTo>
                    <a:pt x="300754" y="115940"/>
                    <a:pt x="302380" y="120602"/>
                    <a:pt x="304379" y="125127"/>
                  </a:cubicBezTo>
                  <a:cubicBezTo>
                    <a:pt x="319663" y="137860"/>
                    <a:pt x="333829" y="152161"/>
                    <a:pt x="346663" y="167970"/>
                  </a:cubicBezTo>
                  <a:cubicBezTo>
                    <a:pt x="347232" y="168675"/>
                    <a:pt x="347702" y="169458"/>
                    <a:pt x="348251" y="170164"/>
                  </a:cubicBezTo>
                  <a:cubicBezTo>
                    <a:pt x="347937" y="167029"/>
                    <a:pt x="347682" y="163895"/>
                    <a:pt x="347643" y="160761"/>
                  </a:cubicBezTo>
                  <a:cubicBezTo>
                    <a:pt x="347584" y="155511"/>
                    <a:pt x="347957" y="150280"/>
                    <a:pt x="348388" y="145128"/>
                  </a:cubicBezTo>
                  <a:cubicBezTo>
                    <a:pt x="348584" y="142973"/>
                    <a:pt x="348819" y="140838"/>
                    <a:pt x="349113" y="138703"/>
                  </a:cubicBezTo>
                  <a:cubicBezTo>
                    <a:pt x="349544" y="135510"/>
                    <a:pt x="350092" y="132336"/>
                    <a:pt x="350700" y="129163"/>
                  </a:cubicBezTo>
                  <a:lnTo>
                    <a:pt x="352032" y="123384"/>
                  </a:lnTo>
                  <a:cubicBezTo>
                    <a:pt x="352111" y="123109"/>
                    <a:pt x="352444" y="122757"/>
                    <a:pt x="352796" y="122404"/>
                  </a:cubicBezTo>
                  <a:cubicBezTo>
                    <a:pt x="352816" y="122189"/>
                    <a:pt x="352836" y="121993"/>
                    <a:pt x="352875" y="121797"/>
                  </a:cubicBezTo>
                  <a:cubicBezTo>
                    <a:pt x="352875" y="121954"/>
                    <a:pt x="352875" y="122130"/>
                    <a:pt x="352894" y="122306"/>
                  </a:cubicBezTo>
                  <a:cubicBezTo>
                    <a:pt x="353423" y="121758"/>
                    <a:pt x="353913" y="121190"/>
                    <a:pt x="353463" y="120837"/>
                  </a:cubicBezTo>
                  <a:cubicBezTo>
                    <a:pt x="353384" y="120759"/>
                    <a:pt x="353306" y="120719"/>
                    <a:pt x="353228" y="120719"/>
                  </a:cubicBezTo>
                  <a:cubicBezTo>
                    <a:pt x="354168" y="118819"/>
                    <a:pt x="356402" y="117918"/>
                    <a:pt x="358400" y="118682"/>
                  </a:cubicBezTo>
                  <a:cubicBezTo>
                    <a:pt x="359870" y="119133"/>
                    <a:pt x="360477" y="120151"/>
                    <a:pt x="360928" y="121052"/>
                  </a:cubicBezTo>
                  <a:cubicBezTo>
                    <a:pt x="361300" y="121758"/>
                    <a:pt x="361320" y="122580"/>
                    <a:pt x="361242" y="123482"/>
                  </a:cubicBezTo>
                  <a:cubicBezTo>
                    <a:pt x="361202" y="123893"/>
                    <a:pt x="360713" y="124872"/>
                    <a:pt x="360340" y="125558"/>
                  </a:cubicBezTo>
                  <a:lnTo>
                    <a:pt x="359870" y="130416"/>
                  </a:lnTo>
                  <a:lnTo>
                    <a:pt x="359223" y="145677"/>
                  </a:lnTo>
                  <a:cubicBezTo>
                    <a:pt x="359106" y="150594"/>
                    <a:pt x="359302" y="155569"/>
                    <a:pt x="359380" y="160545"/>
                  </a:cubicBezTo>
                  <a:cubicBezTo>
                    <a:pt x="359478" y="165462"/>
                    <a:pt x="359576" y="170379"/>
                    <a:pt x="359909" y="175276"/>
                  </a:cubicBezTo>
                  <a:cubicBezTo>
                    <a:pt x="360223" y="179625"/>
                    <a:pt x="360732" y="183935"/>
                    <a:pt x="361379" y="188225"/>
                  </a:cubicBezTo>
                  <a:cubicBezTo>
                    <a:pt x="376917" y="211263"/>
                    <a:pt x="390398" y="236161"/>
                    <a:pt x="406896" y="258571"/>
                  </a:cubicBezTo>
                  <a:cubicBezTo>
                    <a:pt x="407425" y="259277"/>
                    <a:pt x="408033" y="259923"/>
                    <a:pt x="408562" y="260648"/>
                  </a:cubicBezTo>
                  <a:cubicBezTo>
                    <a:pt x="400450" y="242939"/>
                    <a:pt x="393572" y="219745"/>
                    <a:pt x="394846" y="198373"/>
                  </a:cubicBezTo>
                  <a:cubicBezTo>
                    <a:pt x="395923" y="180370"/>
                    <a:pt x="402723" y="163973"/>
                    <a:pt x="418163" y="153277"/>
                  </a:cubicBezTo>
                  <a:cubicBezTo>
                    <a:pt x="432722" y="143424"/>
                    <a:pt x="453785" y="146264"/>
                    <a:pt x="468716" y="156235"/>
                  </a:cubicBezTo>
                  <a:cubicBezTo>
                    <a:pt x="485175" y="167225"/>
                    <a:pt x="493954" y="185992"/>
                    <a:pt x="480669" y="203623"/>
                  </a:cubicBezTo>
                  <a:cubicBezTo>
                    <a:pt x="477886" y="207305"/>
                    <a:pt x="473968" y="210518"/>
                    <a:pt x="469520" y="212418"/>
                  </a:cubicBezTo>
                  <a:cubicBezTo>
                    <a:pt x="464935" y="214416"/>
                    <a:pt x="459820" y="215102"/>
                    <a:pt x="454824" y="213731"/>
                  </a:cubicBezTo>
                  <a:cubicBezTo>
                    <a:pt x="448554" y="212027"/>
                    <a:pt x="441774" y="207266"/>
                    <a:pt x="438561" y="201370"/>
                  </a:cubicBezTo>
                  <a:cubicBezTo>
                    <a:pt x="435994" y="196649"/>
                    <a:pt x="435426" y="191320"/>
                    <a:pt x="438423" y="186110"/>
                  </a:cubicBezTo>
                  <a:cubicBezTo>
                    <a:pt x="439599" y="184013"/>
                    <a:pt x="442225" y="183249"/>
                    <a:pt x="444321" y="184425"/>
                  </a:cubicBezTo>
                  <a:cubicBezTo>
                    <a:pt x="446418" y="185581"/>
                    <a:pt x="447163" y="188225"/>
                    <a:pt x="446006" y="190302"/>
                  </a:cubicBezTo>
                  <a:cubicBezTo>
                    <a:pt x="444419" y="193299"/>
                    <a:pt x="445634" y="196237"/>
                    <a:pt x="447652" y="198627"/>
                  </a:cubicBezTo>
                  <a:cubicBezTo>
                    <a:pt x="450063" y="201507"/>
                    <a:pt x="453785" y="203681"/>
                    <a:pt x="457195" y="204504"/>
                  </a:cubicBezTo>
                  <a:cubicBezTo>
                    <a:pt x="460036" y="205190"/>
                    <a:pt x="462916" y="204622"/>
                    <a:pt x="465483" y="203427"/>
                  </a:cubicBezTo>
                  <a:cubicBezTo>
                    <a:pt x="468285" y="202114"/>
                    <a:pt x="470734" y="199979"/>
                    <a:pt x="472439" y="197569"/>
                  </a:cubicBezTo>
                  <a:cubicBezTo>
                    <a:pt x="481237" y="185326"/>
                    <a:pt x="473909" y="172984"/>
                    <a:pt x="462524" y="165658"/>
                  </a:cubicBezTo>
                  <a:cubicBezTo>
                    <a:pt x="451258" y="158390"/>
                    <a:pt x="435602" y="155491"/>
                    <a:pt x="424805" y="162974"/>
                  </a:cubicBezTo>
                  <a:cubicBezTo>
                    <a:pt x="412304" y="171417"/>
                    <a:pt x="407151" y="184699"/>
                    <a:pt x="406015" y="199137"/>
                  </a:cubicBezTo>
                  <a:cubicBezTo>
                    <a:pt x="404251" y="222115"/>
                    <a:pt x="412461" y="248052"/>
                    <a:pt x="421102" y="264958"/>
                  </a:cubicBezTo>
                  <a:cubicBezTo>
                    <a:pt x="423101" y="268934"/>
                    <a:pt x="425315" y="272833"/>
                    <a:pt x="427686" y="276614"/>
                  </a:cubicBezTo>
                  <a:cubicBezTo>
                    <a:pt x="430076" y="280414"/>
                    <a:pt x="432604" y="284116"/>
                    <a:pt x="435308" y="287682"/>
                  </a:cubicBezTo>
                  <a:cubicBezTo>
                    <a:pt x="435700" y="288230"/>
                    <a:pt x="441108" y="294146"/>
                    <a:pt x="443302" y="296693"/>
                  </a:cubicBezTo>
                  <a:cubicBezTo>
                    <a:pt x="455608" y="306723"/>
                    <a:pt x="468971" y="316557"/>
                    <a:pt x="483373" y="324980"/>
                  </a:cubicBezTo>
                  <a:cubicBezTo>
                    <a:pt x="499812" y="334579"/>
                    <a:pt x="517271" y="342474"/>
                    <a:pt x="534984" y="346960"/>
                  </a:cubicBezTo>
                  <a:cubicBezTo>
                    <a:pt x="540843" y="348449"/>
                    <a:pt x="546839" y="349585"/>
                    <a:pt x="552874" y="350388"/>
                  </a:cubicBezTo>
                  <a:cubicBezTo>
                    <a:pt x="558928" y="351191"/>
                    <a:pt x="565022" y="351661"/>
                    <a:pt x="571077" y="351779"/>
                  </a:cubicBezTo>
                  <a:cubicBezTo>
                    <a:pt x="573702" y="351818"/>
                    <a:pt x="580110" y="350623"/>
                    <a:pt x="584342" y="350427"/>
                  </a:cubicBezTo>
                  <a:cubicBezTo>
                    <a:pt x="586497" y="350329"/>
                    <a:pt x="588281" y="350525"/>
                    <a:pt x="589319" y="350897"/>
                  </a:cubicBezTo>
                  <a:cubicBezTo>
                    <a:pt x="591474" y="351661"/>
                    <a:pt x="592631" y="354032"/>
                    <a:pt x="591866" y="356186"/>
                  </a:cubicBezTo>
                  <a:close/>
                  <a:moveTo>
                    <a:pt x="353228" y="120719"/>
                  </a:moveTo>
                  <a:cubicBezTo>
                    <a:pt x="352934" y="120661"/>
                    <a:pt x="352855" y="121170"/>
                    <a:pt x="352875" y="121797"/>
                  </a:cubicBezTo>
                  <a:cubicBezTo>
                    <a:pt x="352914" y="121562"/>
                    <a:pt x="352973" y="121327"/>
                    <a:pt x="353071" y="121111"/>
                  </a:cubicBezTo>
                  <a:cubicBezTo>
                    <a:pt x="353110" y="120974"/>
                    <a:pt x="353169" y="120837"/>
                    <a:pt x="353228" y="120719"/>
                  </a:cubicBezTo>
                  <a:close/>
                  <a:moveTo>
                    <a:pt x="149662" y="8236"/>
                  </a:moveTo>
                  <a:cubicBezTo>
                    <a:pt x="149369" y="8138"/>
                    <a:pt x="149075" y="8001"/>
                    <a:pt x="148781" y="7825"/>
                  </a:cubicBezTo>
                  <a:cubicBezTo>
                    <a:pt x="148604" y="8177"/>
                    <a:pt x="149173" y="8236"/>
                    <a:pt x="149662" y="823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3" name="Google Shape;2753;p35"/>
            <p:cNvSpPr/>
            <p:nvPr/>
          </p:nvSpPr>
          <p:spPr>
            <a:xfrm>
              <a:off x="5299257" y="3742395"/>
              <a:ext cx="224385" cy="119671"/>
            </a:xfrm>
            <a:custGeom>
              <a:rect b="b" l="l" r="r" t="t"/>
              <a:pathLst>
                <a:path extrusionOk="0" h="239341" w="448770">
                  <a:moveTo>
                    <a:pt x="448768" y="85131"/>
                  </a:moveTo>
                  <a:cubicBezTo>
                    <a:pt x="449062" y="105641"/>
                    <a:pt x="421140" y="112008"/>
                    <a:pt x="402918" y="113027"/>
                  </a:cubicBezTo>
                  <a:cubicBezTo>
                    <a:pt x="360770" y="115358"/>
                    <a:pt x="321680" y="98197"/>
                    <a:pt x="282726" y="86894"/>
                  </a:cubicBezTo>
                  <a:lnTo>
                    <a:pt x="288213" y="83525"/>
                  </a:lnTo>
                  <a:cubicBezTo>
                    <a:pt x="287018" y="84759"/>
                    <a:pt x="291270" y="81723"/>
                    <a:pt x="292955" y="81037"/>
                  </a:cubicBezTo>
                  <a:cubicBezTo>
                    <a:pt x="295992" y="79822"/>
                    <a:pt x="299127" y="78902"/>
                    <a:pt x="302281" y="77981"/>
                  </a:cubicBezTo>
                  <a:cubicBezTo>
                    <a:pt x="313137" y="74807"/>
                    <a:pt x="324109" y="72026"/>
                    <a:pt x="335219" y="69577"/>
                  </a:cubicBezTo>
                  <a:cubicBezTo>
                    <a:pt x="343821" y="67677"/>
                    <a:pt x="352463" y="65953"/>
                    <a:pt x="361162" y="64444"/>
                  </a:cubicBezTo>
                  <a:cubicBezTo>
                    <a:pt x="367864" y="63269"/>
                    <a:pt x="374624" y="62133"/>
                    <a:pt x="381384" y="61271"/>
                  </a:cubicBezTo>
                  <a:cubicBezTo>
                    <a:pt x="401174" y="58744"/>
                    <a:pt x="448396" y="58705"/>
                    <a:pt x="448768" y="85131"/>
                  </a:cubicBezTo>
                  <a:close/>
                  <a:moveTo>
                    <a:pt x="189164" y="97884"/>
                  </a:moveTo>
                  <a:cubicBezTo>
                    <a:pt x="189575" y="97649"/>
                    <a:pt x="189516" y="97237"/>
                    <a:pt x="189712" y="96924"/>
                  </a:cubicBezTo>
                  <a:cubicBezTo>
                    <a:pt x="189653" y="96963"/>
                    <a:pt x="189614" y="96983"/>
                    <a:pt x="189556" y="97022"/>
                  </a:cubicBezTo>
                  <a:lnTo>
                    <a:pt x="189164" y="97884"/>
                  </a:lnTo>
                  <a:close/>
                  <a:moveTo>
                    <a:pt x="189712" y="96924"/>
                  </a:moveTo>
                  <a:cubicBezTo>
                    <a:pt x="217125" y="78608"/>
                    <a:pt x="247163" y="65914"/>
                    <a:pt x="263504" y="37254"/>
                  </a:cubicBezTo>
                  <a:cubicBezTo>
                    <a:pt x="270715" y="24599"/>
                    <a:pt x="274987" y="-7959"/>
                    <a:pt x="247339" y="1797"/>
                  </a:cubicBezTo>
                  <a:cubicBezTo>
                    <a:pt x="243655" y="3090"/>
                    <a:pt x="240148" y="4833"/>
                    <a:pt x="236856" y="6733"/>
                  </a:cubicBezTo>
                  <a:cubicBezTo>
                    <a:pt x="215733" y="18957"/>
                    <a:pt x="197864" y="40643"/>
                    <a:pt x="190849" y="61741"/>
                  </a:cubicBezTo>
                  <a:cubicBezTo>
                    <a:pt x="188262" y="69538"/>
                    <a:pt x="186303" y="77981"/>
                    <a:pt x="186675" y="86150"/>
                  </a:cubicBezTo>
                  <a:cubicBezTo>
                    <a:pt x="186832" y="89676"/>
                    <a:pt x="191339" y="94377"/>
                    <a:pt x="189712" y="96924"/>
                  </a:cubicBezTo>
                  <a:close/>
                  <a:moveTo>
                    <a:pt x="253649" y="101723"/>
                  </a:moveTo>
                  <a:cubicBezTo>
                    <a:pt x="246026" y="99412"/>
                    <a:pt x="237993" y="97355"/>
                    <a:pt x="229979" y="96258"/>
                  </a:cubicBezTo>
                  <a:cubicBezTo>
                    <a:pt x="227412" y="95886"/>
                    <a:pt x="224786" y="95749"/>
                    <a:pt x="222180" y="95905"/>
                  </a:cubicBezTo>
                  <a:cubicBezTo>
                    <a:pt x="220828" y="96003"/>
                    <a:pt x="217203" y="97668"/>
                    <a:pt x="218379" y="97100"/>
                  </a:cubicBezTo>
                  <a:lnTo>
                    <a:pt x="212716" y="97668"/>
                  </a:lnTo>
                  <a:cubicBezTo>
                    <a:pt x="226785" y="122175"/>
                    <a:pt x="253766" y="147406"/>
                    <a:pt x="281708" y="159630"/>
                  </a:cubicBezTo>
                  <a:cubicBezTo>
                    <a:pt x="293425" y="164763"/>
                    <a:pt x="313470" y="169425"/>
                    <a:pt x="322522" y="157867"/>
                  </a:cubicBezTo>
                  <a:cubicBezTo>
                    <a:pt x="328518" y="150208"/>
                    <a:pt x="320622" y="140237"/>
                    <a:pt x="314900" y="134379"/>
                  </a:cubicBezTo>
                  <a:cubicBezTo>
                    <a:pt x="299166" y="118257"/>
                    <a:pt x="276201" y="108580"/>
                    <a:pt x="253649" y="101723"/>
                  </a:cubicBezTo>
                  <a:close/>
                  <a:moveTo>
                    <a:pt x="84824" y="144879"/>
                  </a:moveTo>
                  <a:lnTo>
                    <a:pt x="85275" y="143214"/>
                  </a:lnTo>
                  <a:cubicBezTo>
                    <a:pt x="96444" y="129933"/>
                    <a:pt x="107475" y="116631"/>
                    <a:pt x="117135" y="102448"/>
                  </a:cubicBezTo>
                  <a:cubicBezTo>
                    <a:pt x="123366" y="93280"/>
                    <a:pt x="129009" y="83721"/>
                    <a:pt x="133320" y="73730"/>
                  </a:cubicBezTo>
                  <a:cubicBezTo>
                    <a:pt x="139316" y="59861"/>
                    <a:pt x="146664" y="15470"/>
                    <a:pt x="114000" y="27498"/>
                  </a:cubicBezTo>
                  <a:cubicBezTo>
                    <a:pt x="110493" y="28791"/>
                    <a:pt x="107181" y="30515"/>
                    <a:pt x="104144" y="32513"/>
                  </a:cubicBezTo>
                  <a:cubicBezTo>
                    <a:pt x="77202" y="50027"/>
                    <a:pt x="72049" y="86169"/>
                    <a:pt x="74616" y="113223"/>
                  </a:cubicBezTo>
                  <a:cubicBezTo>
                    <a:pt x="75478" y="122273"/>
                    <a:pt x="76163" y="138141"/>
                    <a:pt x="84824" y="144879"/>
                  </a:cubicBezTo>
                  <a:close/>
                  <a:moveTo>
                    <a:pt x="144116" y="139806"/>
                  </a:moveTo>
                  <a:cubicBezTo>
                    <a:pt x="138101" y="138826"/>
                    <a:pt x="109141" y="132989"/>
                    <a:pt x="105829" y="141294"/>
                  </a:cubicBezTo>
                  <a:lnTo>
                    <a:pt x="100558" y="142607"/>
                  </a:lnTo>
                  <a:cubicBezTo>
                    <a:pt x="115744" y="151912"/>
                    <a:pt x="129440" y="162823"/>
                    <a:pt x="144097" y="172834"/>
                  </a:cubicBezTo>
                  <a:cubicBezTo>
                    <a:pt x="154501" y="179925"/>
                    <a:pt x="165474" y="186566"/>
                    <a:pt x="177172" y="191992"/>
                  </a:cubicBezTo>
                  <a:cubicBezTo>
                    <a:pt x="186910" y="196498"/>
                    <a:pt x="198804" y="201317"/>
                    <a:pt x="210188" y="200259"/>
                  </a:cubicBezTo>
                  <a:cubicBezTo>
                    <a:pt x="227314" y="198672"/>
                    <a:pt x="232918" y="184646"/>
                    <a:pt x="222905" y="173323"/>
                  </a:cubicBezTo>
                  <a:cubicBezTo>
                    <a:pt x="205309" y="153420"/>
                    <a:pt x="171196" y="144233"/>
                    <a:pt x="144116" y="139806"/>
                  </a:cubicBezTo>
                  <a:close/>
                  <a:moveTo>
                    <a:pt x="140256" y="208428"/>
                  </a:moveTo>
                  <a:cubicBezTo>
                    <a:pt x="124209" y="195362"/>
                    <a:pt x="100323" y="188682"/>
                    <a:pt x="78907" y="186351"/>
                  </a:cubicBezTo>
                  <a:cubicBezTo>
                    <a:pt x="70697" y="185469"/>
                    <a:pt x="62251" y="185410"/>
                    <a:pt x="54041" y="186351"/>
                  </a:cubicBezTo>
                  <a:cubicBezTo>
                    <a:pt x="53179" y="186449"/>
                    <a:pt x="40835" y="189328"/>
                    <a:pt x="41109" y="189505"/>
                  </a:cubicBezTo>
                  <a:lnTo>
                    <a:pt x="35388" y="188721"/>
                  </a:lnTo>
                  <a:cubicBezTo>
                    <a:pt x="59861" y="205686"/>
                    <a:pt x="86333" y="222709"/>
                    <a:pt x="114666" y="234423"/>
                  </a:cubicBezTo>
                  <a:cubicBezTo>
                    <a:pt x="125541" y="238910"/>
                    <a:pt x="144606" y="244003"/>
                    <a:pt x="151170" y="231387"/>
                  </a:cubicBezTo>
                  <a:cubicBezTo>
                    <a:pt x="155579" y="222885"/>
                    <a:pt x="146918" y="213874"/>
                    <a:pt x="140256" y="208428"/>
                  </a:cubicBezTo>
                  <a:close/>
                  <a:moveTo>
                    <a:pt x="35819" y="128346"/>
                  </a:moveTo>
                  <a:cubicBezTo>
                    <a:pt x="34702" y="119276"/>
                    <a:pt x="29764" y="101057"/>
                    <a:pt x="15127" y="102781"/>
                  </a:cubicBezTo>
                  <a:cubicBezTo>
                    <a:pt x="4703" y="103996"/>
                    <a:pt x="1235" y="116220"/>
                    <a:pt x="471" y="123625"/>
                  </a:cubicBezTo>
                  <a:cubicBezTo>
                    <a:pt x="-1587" y="143822"/>
                    <a:pt x="3429" y="165390"/>
                    <a:pt x="9131" y="184881"/>
                  </a:cubicBezTo>
                  <a:cubicBezTo>
                    <a:pt x="10660" y="190092"/>
                    <a:pt x="12247" y="195342"/>
                    <a:pt x="14520" y="200357"/>
                  </a:cubicBezTo>
                  <a:cubicBezTo>
                    <a:pt x="15499" y="202551"/>
                    <a:pt x="20535" y="205470"/>
                    <a:pt x="18203" y="206626"/>
                  </a:cubicBezTo>
                  <a:lnTo>
                    <a:pt x="25120" y="205294"/>
                  </a:lnTo>
                  <a:cubicBezTo>
                    <a:pt x="33232" y="180689"/>
                    <a:pt x="38954" y="154008"/>
                    <a:pt x="35819" y="1283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4" name="Google Shape;2754;p35"/>
            <p:cNvSpPr/>
            <p:nvPr/>
          </p:nvSpPr>
          <p:spPr>
            <a:xfrm>
              <a:off x="5179152" y="3755447"/>
              <a:ext cx="323690" cy="180157"/>
            </a:xfrm>
            <a:custGeom>
              <a:rect b="b" l="l" r="r" t="t"/>
              <a:pathLst>
                <a:path extrusionOk="0" h="360314" w="647381">
                  <a:moveTo>
                    <a:pt x="647380" y="58047"/>
                  </a:moveTo>
                  <a:cubicBezTo>
                    <a:pt x="647341" y="60437"/>
                    <a:pt x="645343" y="62337"/>
                    <a:pt x="642952" y="62298"/>
                  </a:cubicBezTo>
                  <a:cubicBezTo>
                    <a:pt x="632979" y="62121"/>
                    <a:pt x="591439" y="62709"/>
                    <a:pt x="554719" y="63571"/>
                  </a:cubicBezTo>
                  <a:cubicBezTo>
                    <a:pt x="527757" y="64198"/>
                    <a:pt x="503402" y="64981"/>
                    <a:pt x="496289" y="65785"/>
                  </a:cubicBezTo>
                  <a:cubicBezTo>
                    <a:pt x="485982" y="66940"/>
                    <a:pt x="475793" y="68547"/>
                    <a:pt x="465761" y="70525"/>
                  </a:cubicBezTo>
                  <a:cubicBezTo>
                    <a:pt x="467348" y="70937"/>
                    <a:pt x="468974" y="71289"/>
                    <a:pt x="470542" y="71759"/>
                  </a:cubicBezTo>
                  <a:cubicBezTo>
                    <a:pt x="478340" y="74130"/>
                    <a:pt x="485747" y="76833"/>
                    <a:pt x="492742" y="80105"/>
                  </a:cubicBezTo>
                  <a:cubicBezTo>
                    <a:pt x="497562" y="82357"/>
                    <a:pt x="502206" y="84845"/>
                    <a:pt x="506674" y="87568"/>
                  </a:cubicBezTo>
                  <a:cubicBezTo>
                    <a:pt x="517823" y="94327"/>
                    <a:pt x="527973" y="102358"/>
                    <a:pt x="538044" y="110958"/>
                  </a:cubicBezTo>
                  <a:cubicBezTo>
                    <a:pt x="539906" y="112447"/>
                    <a:pt x="540219" y="115190"/>
                    <a:pt x="538730" y="117051"/>
                  </a:cubicBezTo>
                  <a:cubicBezTo>
                    <a:pt x="537241" y="118931"/>
                    <a:pt x="534517" y="119245"/>
                    <a:pt x="532656" y="117756"/>
                  </a:cubicBezTo>
                  <a:cubicBezTo>
                    <a:pt x="522388" y="110194"/>
                    <a:pt x="511906" y="103553"/>
                    <a:pt x="500913" y="97520"/>
                  </a:cubicBezTo>
                  <a:cubicBezTo>
                    <a:pt x="496602" y="95130"/>
                    <a:pt x="492213" y="92838"/>
                    <a:pt x="487707" y="90624"/>
                  </a:cubicBezTo>
                  <a:cubicBezTo>
                    <a:pt x="481182" y="87412"/>
                    <a:pt x="474441" y="84316"/>
                    <a:pt x="467231" y="81711"/>
                  </a:cubicBezTo>
                  <a:cubicBezTo>
                    <a:pt x="464095" y="80536"/>
                    <a:pt x="460941" y="79419"/>
                    <a:pt x="457708" y="78459"/>
                  </a:cubicBezTo>
                  <a:cubicBezTo>
                    <a:pt x="454553" y="77499"/>
                    <a:pt x="451359" y="76676"/>
                    <a:pt x="448106" y="76108"/>
                  </a:cubicBezTo>
                  <a:cubicBezTo>
                    <a:pt x="448009" y="76089"/>
                    <a:pt x="446735" y="75599"/>
                    <a:pt x="445618" y="75364"/>
                  </a:cubicBezTo>
                  <a:cubicBezTo>
                    <a:pt x="445402" y="75423"/>
                    <a:pt x="445207" y="75462"/>
                    <a:pt x="444991" y="75521"/>
                  </a:cubicBezTo>
                  <a:cubicBezTo>
                    <a:pt x="444580" y="75873"/>
                    <a:pt x="444246" y="76010"/>
                    <a:pt x="444090" y="75736"/>
                  </a:cubicBezTo>
                  <a:cubicBezTo>
                    <a:pt x="420577" y="81868"/>
                    <a:pt x="397867" y="89997"/>
                    <a:pt x="376568" y="100537"/>
                  </a:cubicBezTo>
                  <a:cubicBezTo>
                    <a:pt x="369631" y="103945"/>
                    <a:pt x="362989" y="107844"/>
                    <a:pt x="356346" y="111703"/>
                  </a:cubicBezTo>
                  <a:cubicBezTo>
                    <a:pt x="358325" y="111840"/>
                    <a:pt x="360305" y="111899"/>
                    <a:pt x="362264" y="112153"/>
                  </a:cubicBezTo>
                  <a:cubicBezTo>
                    <a:pt x="373256" y="113720"/>
                    <a:pt x="383916" y="116992"/>
                    <a:pt x="393987" y="121674"/>
                  </a:cubicBezTo>
                  <a:cubicBezTo>
                    <a:pt x="399905" y="124416"/>
                    <a:pt x="405587" y="127688"/>
                    <a:pt x="411093" y="131116"/>
                  </a:cubicBezTo>
                  <a:cubicBezTo>
                    <a:pt x="419440" y="136307"/>
                    <a:pt x="427297" y="142008"/>
                    <a:pt x="434880" y="147356"/>
                  </a:cubicBezTo>
                  <a:cubicBezTo>
                    <a:pt x="436899" y="148649"/>
                    <a:pt x="437486" y="151332"/>
                    <a:pt x="436174" y="153331"/>
                  </a:cubicBezTo>
                  <a:cubicBezTo>
                    <a:pt x="434880" y="155348"/>
                    <a:pt x="432196" y="155916"/>
                    <a:pt x="430197" y="154624"/>
                  </a:cubicBezTo>
                  <a:cubicBezTo>
                    <a:pt x="422321" y="150000"/>
                    <a:pt x="414091" y="145181"/>
                    <a:pt x="405587" y="140578"/>
                  </a:cubicBezTo>
                  <a:cubicBezTo>
                    <a:pt x="400179" y="137659"/>
                    <a:pt x="394653" y="134877"/>
                    <a:pt x="389049" y="132291"/>
                  </a:cubicBezTo>
                  <a:cubicBezTo>
                    <a:pt x="384425" y="130176"/>
                    <a:pt x="379781" y="128178"/>
                    <a:pt x="375020" y="126493"/>
                  </a:cubicBezTo>
                  <a:cubicBezTo>
                    <a:pt x="370298" y="124828"/>
                    <a:pt x="365517" y="123378"/>
                    <a:pt x="360579" y="122418"/>
                  </a:cubicBezTo>
                  <a:cubicBezTo>
                    <a:pt x="357463" y="121772"/>
                    <a:pt x="354328" y="121282"/>
                    <a:pt x="351174" y="120949"/>
                  </a:cubicBezTo>
                  <a:cubicBezTo>
                    <a:pt x="348117" y="120655"/>
                    <a:pt x="345099" y="120498"/>
                    <a:pt x="342043" y="120518"/>
                  </a:cubicBezTo>
                  <a:cubicBezTo>
                    <a:pt x="324016" y="132252"/>
                    <a:pt x="307282" y="145730"/>
                    <a:pt x="291979" y="160853"/>
                  </a:cubicBezTo>
                  <a:cubicBezTo>
                    <a:pt x="293782" y="160912"/>
                    <a:pt x="295604" y="160853"/>
                    <a:pt x="297387" y="161010"/>
                  </a:cubicBezTo>
                  <a:cubicBezTo>
                    <a:pt x="302619" y="161499"/>
                    <a:pt x="307851" y="162303"/>
                    <a:pt x="313004" y="163458"/>
                  </a:cubicBezTo>
                  <a:cubicBezTo>
                    <a:pt x="316413" y="164242"/>
                    <a:pt x="319784" y="165143"/>
                    <a:pt x="323115" y="166221"/>
                  </a:cubicBezTo>
                  <a:cubicBezTo>
                    <a:pt x="328072" y="167846"/>
                    <a:pt x="332931" y="169766"/>
                    <a:pt x="337673" y="171862"/>
                  </a:cubicBezTo>
                  <a:cubicBezTo>
                    <a:pt x="344845" y="175036"/>
                    <a:pt x="351703" y="178660"/>
                    <a:pt x="358345" y="182304"/>
                  </a:cubicBezTo>
                  <a:cubicBezTo>
                    <a:pt x="360500" y="183342"/>
                    <a:pt x="361382" y="185947"/>
                    <a:pt x="360344" y="188102"/>
                  </a:cubicBezTo>
                  <a:cubicBezTo>
                    <a:pt x="359305" y="190237"/>
                    <a:pt x="356699" y="191139"/>
                    <a:pt x="354563" y="190100"/>
                  </a:cubicBezTo>
                  <a:cubicBezTo>
                    <a:pt x="345276" y="186084"/>
                    <a:pt x="335459" y="182460"/>
                    <a:pt x="325446" y="179228"/>
                  </a:cubicBezTo>
                  <a:cubicBezTo>
                    <a:pt x="321567" y="177974"/>
                    <a:pt x="317667" y="176779"/>
                    <a:pt x="313749" y="175643"/>
                  </a:cubicBezTo>
                  <a:cubicBezTo>
                    <a:pt x="307890" y="173978"/>
                    <a:pt x="302012" y="172391"/>
                    <a:pt x="296035" y="171431"/>
                  </a:cubicBezTo>
                  <a:cubicBezTo>
                    <a:pt x="293449" y="170981"/>
                    <a:pt x="290823" y="170569"/>
                    <a:pt x="288178" y="170393"/>
                  </a:cubicBezTo>
                  <a:cubicBezTo>
                    <a:pt x="286297" y="170256"/>
                    <a:pt x="284435" y="170334"/>
                    <a:pt x="282594" y="170432"/>
                  </a:cubicBezTo>
                  <a:cubicBezTo>
                    <a:pt x="280967" y="172176"/>
                    <a:pt x="279184" y="173743"/>
                    <a:pt x="277597" y="175526"/>
                  </a:cubicBezTo>
                  <a:cubicBezTo>
                    <a:pt x="256141" y="199542"/>
                    <a:pt x="239584" y="227614"/>
                    <a:pt x="220147" y="253531"/>
                  </a:cubicBezTo>
                  <a:cubicBezTo>
                    <a:pt x="224849" y="250848"/>
                    <a:pt x="229630" y="248262"/>
                    <a:pt x="234509" y="245813"/>
                  </a:cubicBezTo>
                  <a:cubicBezTo>
                    <a:pt x="239623" y="243227"/>
                    <a:pt x="244816" y="240798"/>
                    <a:pt x="250106" y="238487"/>
                  </a:cubicBezTo>
                  <a:cubicBezTo>
                    <a:pt x="270876" y="229475"/>
                    <a:pt x="297544" y="222423"/>
                    <a:pt x="322919" y="223089"/>
                  </a:cubicBezTo>
                  <a:cubicBezTo>
                    <a:pt x="340632" y="223559"/>
                    <a:pt x="357698" y="227830"/>
                    <a:pt x="371865" y="237409"/>
                  </a:cubicBezTo>
                  <a:cubicBezTo>
                    <a:pt x="390558" y="250221"/>
                    <a:pt x="388148" y="271534"/>
                    <a:pt x="375039" y="286990"/>
                  </a:cubicBezTo>
                  <a:cubicBezTo>
                    <a:pt x="363851" y="300233"/>
                    <a:pt x="344884" y="308657"/>
                    <a:pt x="326935" y="302819"/>
                  </a:cubicBezTo>
                  <a:cubicBezTo>
                    <a:pt x="324035" y="301859"/>
                    <a:pt x="321253" y="300625"/>
                    <a:pt x="318628" y="299156"/>
                  </a:cubicBezTo>
                  <a:cubicBezTo>
                    <a:pt x="315982" y="297686"/>
                    <a:pt x="313494" y="295982"/>
                    <a:pt x="311221" y="294121"/>
                  </a:cubicBezTo>
                  <a:cubicBezTo>
                    <a:pt x="309438" y="292652"/>
                    <a:pt x="307772" y="291026"/>
                    <a:pt x="306322" y="289282"/>
                  </a:cubicBezTo>
                  <a:cubicBezTo>
                    <a:pt x="304755" y="287402"/>
                    <a:pt x="303422" y="285365"/>
                    <a:pt x="302423" y="283249"/>
                  </a:cubicBezTo>
                  <a:cubicBezTo>
                    <a:pt x="298739" y="275393"/>
                    <a:pt x="301483" y="265755"/>
                    <a:pt x="308184" y="259173"/>
                  </a:cubicBezTo>
                  <a:cubicBezTo>
                    <a:pt x="313984" y="253453"/>
                    <a:pt x="322527" y="250103"/>
                    <a:pt x="331168" y="252317"/>
                  </a:cubicBezTo>
                  <a:cubicBezTo>
                    <a:pt x="337771" y="254021"/>
                    <a:pt x="343630" y="258448"/>
                    <a:pt x="346040" y="263640"/>
                  </a:cubicBezTo>
                  <a:cubicBezTo>
                    <a:pt x="348097" y="268067"/>
                    <a:pt x="348097" y="273023"/>
                    <a:pt x="344551" y="277725"/>
                  </a:cubicBezTo>
                  <a:cubicBezTo>
                    <a:pt x="343120" y="279644"/>
                    <a:pt x="340416" y="280075"/>
                    <a:pt x="338496" y="278665"/>
                  </a:cubicBezTo>
                  <a:cubicBezTo>
                    <a:pt x="336556" y="277235"/>
                    <a:pt x="336145" y="274531"/>
                    <a:pt x="337556" y="272612"/>
                  </a:cubicBezTo>
                  <a:cubicBezTo>
                    <a:pt x="339162" y="270359"/>
                    <a:pt x="338574" y="268047"/>
                    <a:pt x="337105" y="266167"/>
                  </a:cubicBezTo>
                  <a:cubicBezTo>
                    <a:pt x="335283" y="263855"/>
                    <a:pt x="332226" y="262131"/>
                    <a:pt x="328973" y="261387"/>
                  </a:cubicBezTo>
                  <a:cubicBezTo>
                    <a:pt x="323683" y="260172"/>
                    <a:pt x="318608" y="262523"/>
                    <a:pt x="315140" y="266088"/>
                  </a:cubicBezTo>
                  <a:cubicBezTo>
                    <a:pt x="311672" y="269673"/>
                    <a:pt x="309634" y="274649"/>
                    <a:pt x="311691" y="278763"/>
                  </a:cubicBezTo>
                  <a:cubicBezTo>
                    <a:pt x="312357" y="280095"/>
                    <a:pt x="313239" y="281368"/>
                    <a:pt x="314278" y="282544"/>
                  </a:cubicBezTo>
                  <a:cubicBezTo>
                    <a:pt x="315336" y="283758"/>
                    <a:pt x="316551" y="284875"/>
                    <a:pt x="317824" y="285893"/>
                  </a:cubicBezTo>
                  <a:cubicBezTo>
                    <a:pt x="319666" y="287343"/>
                    <a:pt x="321665" y="288636"/>
                    <a:pt x="323781" y="289772"/>
                  </a:cubicBezTo>
                  <a:cubicBezTo>
                    <a:pt x="325819" y="290850"/>
                    <a:pt x="327974" y="291770"/>
                    <a:pt x="330227" y="292456"/>
                  </a:cubicBezTo>
                  <a:cubicBezTo>
                    <a:pt x="343826" y="296648"/>
                    <a:pt x="357816" y="289596"/>
                    <a:pt x="366183" y="279546"/>
                  </a:cubicBezTo>
                  <a:cubicBezTo>
                    <a:pt x="374667" y="269360"/>
                    <a:pt x="377528" y="255412"/>
                    <a:pt x="365281" y="247028"/>
                  </a:cubicBezTo>
                  <a:cubicBezTo>
                    <a:pt x="352976" y="238506"/>
                    <a:pt x="338045" y="234804"/>
                    <a:pt x="322527" y="234138"/>
                  </a:cubicBezTo>
                  <a:cubicBezTo>
                    <a:pt x="298700" y="233139"/>
                    <a:pt x="273521" y="239251"/>
                    <a:pt x="253849" y="247322"/>
                  </a:cubicBezTo>
                  <a:cubicBezTo>
                    <a:pt x="248676" y="249437"/>
                    <a:pt x="243581" y="251690"/>
                    <a:pt x="238565" y="254080"/>
                  </a:cubicBezTo>
                  <a:cubicBezTo>
                    <a:pt x="233510" y="256470"/>
                    <a:pt x="228533" y="258997"/>
                    <a:pt x="223634" y="261642"/>
                  </a:cubicBezTo>
                  <a:lnTo>
                    <a:pt x="213739" y="267127"/>
                  </a:lnTo>
                  <a:cubicBezTo>
                    <a:pt x="213112" y="267479"/>
                    <a:pt x="211486" y="267812"/>
                    <a:pt x="210212" y="268224"/>
                  </a:cubicBezTo>
                  <a:cubicBezTo>
                    <a:pt x="210016" y="268772"/>
                    <a:pt x="209703" y="269281"/>
                    <a:pt x="209291" y="269693"/>
                  </a:cubicBezTo>
                  <a:cubicBezTo>
                    <a:pt x="209468" y="269419"/>
                    <a:pt x="209624" y="268909"/>
                    <a:pt x="209742" y="268380"/>
                  </a:cubicBezTo>
                  <a:cubicBezTo>
                    <a:pt x="208880" y="268713"/>
                    <a:pt x="208331" y="269086"/>
                    <a:pt x="208625" y="269575"/>
                  </a:cubicBezTo>
                  <a:cubicBezTo>
                    <a:pt x="208802" y="269869"/>
                    <a:pt x="208958" y="269948"/>
                    <a:pt x="209095" y="269869"/>
                  </a:cubicBezTo>
                  <a:cubicBezTo>
                    <a:pt x="208351" y="270555"/>
                    <a:pt x="207332" y="270849"/>
                    <a:pt x="206254" y="270849"/>
                  </a:cubicBezTo>
                  <a:cubicBezTo>
                    <a:pt x="197143" y="281388"/>
                    <a:pt x="187346" y="291398"/>
                    <a:pt x="175883" y="300116"/>
                  </a:cubicBezTo>
                  <a:cubicBezTo>
                    <a:pt x="160129" y="312046"/>
                    <a:pt x="142220" y="323839"/>
                    <a:pt x="123135" y="333731"/>
                  </a:cubicBezTo>
                  <a:cubicBezTo>
                    <a:pt x="104364" y="343448"/>
                    <a:pt x="84456" y="351342"/>
                    <a:pt x="64294" y="355750"/>
                  </a:cubicBezTo>
                  <a:cubicBezTo>
                    <a:pt x="57534" y="357239"/>
                    <a:pt x="50597" y="358355"/>
                    <a:pt x="43622" y="359119"/>
                  </a:cubicBezTo>
                  <a:cubicBezTo>
                    <a:pt x="36666" y="359864"/>
                    <a:pt x="29671" y="360275"/>
                    <a:pt x="22734" y="360314"/>
                  </a:cubicBezTo>
                  <a:cubicBezTo>
                    <a:pt x="20089" y="360334"/>
                    <a:pt x="14093" y="359335"/>
                    <a:pt x="9371" y="358904"/>
                  </a:cubicBezTo>
                  <a:cubicBezTo>
                    <a:pt x="7647" y="358747"/>
                    <a:pt x="6177" y="358532"/>
                    <a:pt x="5413" y="358767"/>
                  </a:cubicBezTo>
                  <a:cubicBezTo>
                    <a:pt x="3238" y="359472"/>
                    <a:pt x="906" y="358277"/>
                    <a:pt x="201" y="356083"/>
                  </a:cubicBezTo>
                  <a:cubicBezTo>
                    <a:pt x="-505" y="353909"/>
                    <a:pt x="710" y="351558"/>
                    <a:pt x="2885" y="350872"/>
                  </a:cubicBezTo>
                  <a:cubicBezTo>
                    <a:pt x="3982" y="350520"/>
                    <a:pt x="5824" y="350343"/>
                    <a:pt x="8058" y="350441"/>
                  </a:cubicBezTo>
                  <a:cubicBezTo>
                    <a:pt x="12702" y="350637"/>
                    <a:pt x="19756" y="351832"/>
                    <a:pt x="22636" y="351773"/>
                  </a:cubicBezTo>
                  <a:cubicBezTo>
                    <a:pt x="29279" y="351656"/>
                    <a:pt x="35980" y="351186"/>
                    <a:pt x="42622" y="350382"/>
                  </a:cubicBezTo>
                  <a:cubicBezTo>
                    <a:pt x="49265" y="349579"/>
                    <a:pt x="55868" y="348443"/>
                    <a:pt x="62315" y="346935"/>
                  </a:cubicBezTo>
                  <a:cubicBezTo>
                    <a:pt x="81635" y="342468"/>
                    <a:pt x="100680" y="334652"/>
                    <a:pt x="118609" y="325112"/>
                  </a:cubicBezTo>
                  <a:cubicBezTo>
                    <a:pt x="134520" y="316630"/>
                    <a:pt x="149254" y="306737"/>
                    <a:pt x="162833" y="296648"/>
                  </a:cubicBezTo>
                  <a:cubicBezTo>
                    <a:pt x="165204" y="294141"/>
                    <a:pt x="171259" y="288087"/>
                    <a:pt x="171710" y="287539"/>
                  </a:cubicBezTo>
                  <a:cubicBezTo>
                    <a:pt x="174649" y="283974"/>
                    <a:pt x="177431" y="280291"/>
                    <a:pt x="180037" y="276510"/>
                  </a:cubicBezTo>
                  <a:cubicBezTo>
                    <a:pt x="182663" y="272710"/>
                    <a:pt x="185073" y="268792"/>
                    <a:pt x="187307" y="264815"/>
                  </a:cubicBezTo>
                  <a:cubicBezTo>
                    <a:pt x="196810" y="247850"/>
                    <a:pt x="205902" y="221738"/>
                    <a:pt x="203825" y="198739"/>
                  </a:cubicBezTo>
                  <a:cubicBezTo>
                    <a:pt x="202531" y="184498"/>
                    <a:pt x="196790" y="171451"/>
                    <a:pt x="183290" y="163106"/>
                  </a:cubicBezTo>
                  <a:cubicBezTo>
                    <a:pt x="171514" y="155681"/>
                    <a:pt x="154584" y="158228"/>
                    <a:pt x="142044" y="165182"/>
                  </a:cubicBezTo>
                  <a:cubicBezTo>
                    <a:pt x="129053" y="172391"/>
                    <a:pt x="120216" y="184870"/>
                    <a:pt x="130091" y="197407"/>
                  </a:cubicBezTo>
                  <a:cubicBezTo>
                    <a:pt x="132031" y="199895"/>
                    <a:pt x="134833" y="202089"/>
                    <a:pt x="138027" y="203421"/>
                  </a:cubicBezTo>
                  <a:cubicBezTo>
                    <a:pt x="140966" y="204636"/>
                    <a:pt x="144258" y="205204"/>
                    <a:pt x="147491" y="204479"/>
                  </a:cubicBezTo>
                  <a:cubicBezTo>
                    <a:pt x="151253" y="203656"/>
                    <a:pt x="155289" y="201541"/>
                    <a:pt x="158013" y="198700"/>
                  </a:cubicBezTo>
                  <a:cubicBezTo>
                    <a:pt x="160267" y="196349"/>
                    <a:pt x="161736" y="193450"/>
                    <a:pt x="159992" y="190472"/>
                  </a:cubicBezTo>
                  <a:cubicBezTo>
                    <a:pt x="158738" y="188416"/>
                    <a:pt x="159385" y="185751"/>
                    <a:pt x="161442" y="184517"/>
                  </a:cubicBezTo>
                  <a:cubicBezTo>
                    <a:pt x="163480" y="183264"/>
                    <a:pt x="166145" y="183930"/>
                    <a:pt x="167399" y="185967"/>
                  </a:cubicBezTo>
                  <a:cubicBezTo>
                    <a:pt x="170828" y="191413"/>
                    <a:pt x="170083" y="197015"/>
                    <a:pt x="166987" y="201932"/>
                  </a:cubicBezTo>
                  <a:cubicBezTo>
                    <a:pt x="163421" y="207555"/>
                    <a:pt x="156289" y="212119"/>
                    <a:pt x="149666" y="213765"/>
                  </a:cubicBezTo>
                  <a:cubicBezTo>
                    <a:pt x="144474" y="215077"/>
                    <a:pt x="139144" y="214431"/>
                    <a:pt x="134343" y="212589"/>
                  </a:cubicBezTo>
                  <a:cubicBezTo>
                    <a:pt x="129464" y="210709"/>
                    <a:pt x="125154" y="207496"/>
                    <a:pt x="122116" y="203813"/>
                  </a:cubicBezTo>
                  <a:cubicBezTo>
                    <a:pt x="117296" y="197975"/>
                    <a:pt x="115258" y="191981"/>
                    <a:pt x="115141" y="186222"/>
                  </a:cubicBezTo>
                  <a:cubicBezTo>
                    <a:pt x="114984" y="177210"/>
                    <a:pt x="119746" y="168571"/>
                    <a:pt x="127544" y="161695"/>
                  </a:cubicBezTo>
                  <a:cubicBezTo>
                    <a:pt x="136734" y="153605"/>
                    <a:pt x="150156" y="148002"/>
                    <a:pt x="163304" y="147160"/>
                  </a:cubicBezTo>
                  <a:cubicBezTo>
                    <a:pt x="172670" y="146572"/>
                    <a:pt x="181879" y="148414"/>
                    <a:pt x="189501" y="153154"/>
                  </a:cubicBezTo>
                  <a:cubicBezTo>
                    <a:pt x="206274" y="163791"/>
                    <a:pt x="213661" y="179992"/>
                    <a:pt x="214954" y="197838"/>
                  </a:cubicBezTo>
                  <a:cubicBezTo>
                    <a:pt x="216561" y="219779"/>
                    <a:pt x="208782" y="244128"/>
                    <a:pt x="199612" y="262131"/>
                  </a:cubicBezTo>
                  <a:cubicBezTo>
                    <a:pt x="200572" y="260975"/>
                    <a:pt x="201669" y="259918"/>
                    <a:pt x="202629" y="258742"/>
                  </a:cubicBezTo>
                  <a:cubicBezTo>
                    <a:pt x="220793" y="236273"/>
                    <a:pt x="235587" y="211316"/>
                    <a:pt x="252634" y="188220"/>
                  </a:cubicBezTo>
                  <a:cubicBezTo>
                    <a:pt x="253379" y="183930"/>
                    <a:pt x="253947" y="179620"/>
                    <a:pt x="254299" y="175271"/>
                  </a:cubicBezTo>
                  <a:cubicBezTo>
                    <a:pt x="254711" y="170374"/>
                    <a:pt x="254809" y="165476"/>
                    <a:pt x="254927" y="160579"/>
                  </a:cubicBezTo>
                  <a:cubicBezTo>
                    <a:pt x="255024" y="155583"/>
                    <a:pt x="255201" y="150627"/>
                    <a:pt x="255064" y="145710"/>
                  </a:cubicBezTo>
                  <a:lnTo>
                    <a:pt x="254280" y="130489"/>
                  </a:lnTo>
                  <a:lnTo>
                    <a:pt x="253731" y="125670"/>
                  </a:lnTo>
                  <a:cubicBezTo>
                    <a:pt x="253320" y="124945"/>
                    <a:pt x="252771" y="123946"/>
                    <a:pt x="252732" y="123515"/>
                  </a:cubicBezTo>
                  <a:cubicBezTo>
                    <a:pt x="252634" y="122497"/>
                    <a:pt x="252693" y="121576"/>
                    <a:pt x="253163" y="120812"/>
                  </a:cubicBezTo>
                  <a:cubicBezTo>
                    <a:pt x="253633" y="120009"/>
                    <a:pt x="254260" y="119049"/>
                    <a:pt x="255691" y="118637"/>
                  </a:cubicBezTo>
                  <a:cubicBezTo>
                    <a:pt x="257611" y="117991"/>
                    <a:pt x="259707" y="118833"/>
                    <a:pt x="260668" y="120538"/>
                  </a:cubicBezTo>
                  <a:cubicBezTo>
                    <a:pt x="260589" y="120557"/>
                    <a:pt x="260511" y="120616"/>
                    <a:pt x="260413" y="120694"/>
                  </a:cubicBezTo>
                  <a:cubicBezTo>
                    <a:pt x="259962" y="121086"/>
                    <a:pt x="260511" y="121654"/>
                    <a:pt x="261079" y="122222"/>
                  </a:cubicBezTo>
                  <a:cubicBezTo>
                    <a:pt x="261079" y="122026"/>
                    <a:pt x="261099" y="121850"/>
                    <a:pt x="261099" y="121674"/>
                  </a:cubicBezTo>
                  <a:cubicBezTo>
                    <a:pt x="261138" y="121889"/>
                    <a:pt x="261177" y="122105"/>
                    <a:pt x="261177" y="122320"/>
                  </a:cubicBezTo>
                  <a:cubicBezTo>
                    <a:pt x="261549" y="122673"/>
                    <a:pt x="261922" y="123025"/>
                    <a:pt x="262020" y="123319"/>
                  </a:cubicBezTo>
                  <a:lnTo>
                    <a:pt x="263430" y="129118"/>
                  </a:lnTo>
                  <a:cubicBezTo>
                    <a:pt x="263979" y="131762"/>
                    <a:pt x="264469" y="134407"/>
                    <a:pt x="264880" y="137052"/>
                  </a:cubicBezTo>
                  <a:cubicBezTo>
                    <a:pt x="265311" y="139735"/>
                    <a:pt x="265625" y="142419"/>
                    <a:pt x="265899" y="145103"/>
                  </a:cubicBezTo>
                  <a:cubicBezTo>
                    <a:pt x="266350" y="150294"/>
                    <a:pt x="266742" y="155544"/>
                    <a:pt x="266664" y="160794"/>
                  </a:cubicBezTo>
                  <a:cubicBezTo>
                    <a:pt x="266605" y="164320"/>
                    <a:pt x="266350" y="167846"/>
                    <a:pt x="265938" y="171333"/>
                  </a:cubicBezTo>
                  <a:cubicBezTo>
                    <a:pt x="265938" y="171412"/>
                    <a:pt x="265899" y="171490"/>
                    <a:pt x="265899" y="171549"/>
                  </a:cubicBezTo>
                  <a:cubicBezTo>
                    <a:pt x="266938" y="170315"/>
                    <a:pt x="267839" y="168983"/>
                    <a:pt x="268897" y="167788"/>
                  </a:cubicBezTo>
                  <a:cubicBezTo>
                    <a:pt x="282868" y="152038"/>
                    <a:pt x="298328" y="137835"/>
                    <a:pt x="314963" y="125141"/>
                  </a:cubicBezTo>
                  <a:cubicBezTo>
                    <a:pt x="317177" y="120596"/>
                    <a:pt x="318980" y="115934"/>
                    <a:pt x="320430" y="111174"/>
                  </a:cubicBezTo>
                  <a:cubicBezTo>
                    <a:pt x="322507" y="104278"/>
                    <a:pt x="323918" y="97206"/>
                    <a:pt x="325505" y="90174"/>
                  </a:cubicBezTo>
                  <a:cubicBezTo>
                    <a:pt x="327190" y="82808"/>
                    <a:pt x="329091" y="75501"/>
                    <a:pt x="331462" y="68410"/>
                  </a:cubicBezTo>
                  <a:cubicBezTo>
                    <a:pt x="333108" y="63884"/>
                    <a:pt x="334871" y="59398"/>
                    <a:pt x="336831" y="54952"/>
                  </a:cubicBezTo>
                  <a:cubicBezTo>
                    <a:pt x="338751" y="50564"/>
                    <a:pt x="340847" y="46254"/>
                    <a:pt x="343042" y="41964"/>
                  </a:cubicBezTo>
                  <a:cubicBezTo>
                    <a:pt x="344237" y="39672"/>
                    <a:pt x="346255" y="37008"/>
                    <a:pt x="347725" y="34402"/>
                  </a:cubicBezTo>
                  <a:cubicBezTo>
                    <a:pt x="348176" y="33579"/>
                    <a:pt x="348626" y="32796"/>
                    <a:pt x="348822" y="32032"/>
                  </a:cubicBezTo>
                  <a:cubicBezTo>
                    <a:pt x="349273" y="29779"/>
                    <a:pt x="351467" y="28329"/>
                    <a:pt x="353721" y="28799"/>
                  </a:cubicBezTo>
                  <a:cubicBezTo>
                    <a:pt x="355974" y="29250"/>
                    <a:pt x="357424" y="31444"/>
                    <a:pt x="356954" y="33697"/>
                  </a:cubicBezTo>
                  <a:cubicBezTo>
                    <a:pt x="356719" y="35147"/>
                    <a:pt x="356150" y="36694"/>
                    <a:pt x="355426" y="38281"/>
                  </a:cubicBezTo>
                  <a:cubicBezTo>
                    <a:pt x="354250" y="40906"/>
                    <a:pt x="352506" y="43629"/>
                    <a:pt x="351566" y="45921"/>
                  </a:cubicBezTo>
                  <a:cubicBezTo>
                    <a:pt x="349763" y="50191"/>
                    <a:pt x="348117" y="54521"/>
                    <a:pt x="346569" y="58850"/>
                  </a:cubicBezTo>
                  <a:cubicBezTo>
                    <a:pt x="345001" y="63199"/>
                    <a:pt x="343551" y="67548"/>
                    <a:pt x="342239" y="71955"/>
                  </a:cubicBezTo>
                  <a:cubicBezTo>
                    <a:pt x="340769" y="76618"/>
                    <a:pt x="339672" y="81398"/>
                    <a:pt x="338477" y="86177"/>
                  </a:cubicBezTo>
                  <a:cubicBezTo>
                    <a:pt x="336615" y="93582"/>
                    <a:pt x="334754" y="101046"/>
                    <a:pt x="332383" y="108333"/>
                  </a:cubicBezTo>
                  <a:cubicBezTo>
                    <a:pt x="331658" y="110527"/>
                    <a:pt x="330717" y="112623"/>
                    <a:pt x="329875" y="114778"/>
                  </a:cubicBezTo>
                  <a:cubicBezTo>
                    <a:pt x="343179" y="105728"/>
                    <a:pt x="356934" y="97324"/>
                    <a:pt x="371512" y="90213"/>
                  </a:cubicBezTo>
                  <a:cubicBezTo>
                    <a:pt x="386463" y="82926"/>
                    <a:pt x="402178" y="76990"/>
                    <a:pt x="418245" y="71838"/>
                  </a:cubicBezTo>
                  <a:cubicBezTo>
                    <a:pt x="418088" y="70153"/>
                    <a:pt x="418598" y="68488"/>
                    <a:pt x="420165" y="67626"/>
                  </a:cubicBezTo>
                  <a:cubicBezTo>
                    <a:pt x="424926" y="64746"/>
                    <a:pt x="428512" y="60848"/>
                    <a:pt x="431706" y="56636"/>
                  </a:cubicBezTo>
                  <a:cubicBezTo>
                    <a:pt x="436526" y="50250"/>
                    <a:pt x="440092" y="42845"/>
                    <a:pt x="444188" y="35910"/>
                  </a:cubicBezTo>
                  <a:cubicBezTo>
                    <a:pt x="447244" y="30739"/>
                    <a:pt x="450634" y="25881"/>
                    <a:pt x="454455" y="21590"/>
                  </a:cubicBezTo>
                  <a:cubicBezTo>
                    <a:pt x="456846" y="18985"/>
                    <a:pt x="459334" y="16458"/>
                    <a:pt x="461960" y="14048"/>
                  </a:cubicBezTo>
                  <a:cubicBezTo>
                    <a:pt x="464585" y="11678"/>
                    <a:pt x="467329" y="9425"/>
                    <a:pt x="470248" y="7290"/>
                  </a:cubicBezTo>
                  <a:lnTo>
                    <a:pt x="476871" y="2784"/>
                  </a:lnTo>
                  <a:cubicBezTo>
                    <a:pt x="477713" y="2256"/>
                    <a:pt x="479771" y="904"/>
                    <a:pt x="480378" y="590"/>
                  </a:cubicBezTo>
                  <a:cubicBezTo>
                    <a:pt x="482259" y="-350"/>
                    <a:pt x="483651" y="81"/>
                    <a:pt x="484003" y="218"/>
                  </a:cubicBezTo>
                  <a:cubicBezTo>
                    <a:pt x="485434" y="826"/>
                    <a:pt x="486394" y="1746"/>
                    <a:pt x="486648" y="3176"/>
                  </a:cubicBezTo>
                  <a:cubicBezTo>
                    <a:pt x="486786" y="3803"/>
                    <a:pt x="487001" y="4822"/>
                    <a:pt x="486335" y="6017"/>
                  </a:cubicBezTo>
                  <a:cubicBezTo>
                    <a:pt x="486237" y="6213"/>
                    <a:pt x="486022" y="6702"/>
                    <a:pt x="485375" y="7290"/>
                  </a:cubicBezTo>
                  <a:cubicBezTo>
                    <a:pt x="485120" y="7545"/>
                    <a:pt x="484846" y="7741"/>
                    <a:pt x="484571" y="7917"/>
                  </a:cubicBezTo>
                  <a:lnTo>
                    <a:pt x="484513" y="7839"/>
                  </a:lnTo>
                  <a:cubicBezTo>
                    <a:pt x="484376" y="7623"/>
                    <a:pt x="483964" y="7917"/>
                    <a:pt x="483494" y="8348"/>
                  </a:cubicBezTo>
                  <a:cubicBezTo>
                    <a:pt x="483259" y="8426"/>
                    <a:pt x="483004" y="8465"/>
                    <a:pt x="482730" y="8485"/>
                  </a:cubicBezTo>
                  <a:lnTo>
                    <a:pt x="483024" y="8544"/>
                  </a:lnTo>
                  <a:lnTo>
                    <a:pt x="483259" y="8583"/>
                  </a:lnTo>
                  <a:cubicBezTo>
                    <a:pt x="482730" y="9073"/>
                    <a:pt x="482181" y="9680"/>
                    <a:pt x="481867" y="9935"/>
                  </a:cubicBezTo>
                  <a:lnTo>
                    <a:pt x="476165" y="14675"/>
                  </a:lnTo>
                  <a:cubicBezTo>
                    <a:pt x="473716" y="16830"/>
                    <a:pt x="471443" y="19103"/>
                    <a:pt x="469249" y="21453"/>
                  </a:cubicBezTo>
                  <a:cubicBezTo>
                    <a:pt x="467015" y="23824"/>
                    <a:pt x="464899" y="26272"/>
                    <a:pt x="462881" y="28799"/>
                  </a:cubicBezTo>
                  <a:cubicBezTo>
                    <a:pt x="458766" y="33756"/>
                    <a:pt x="455631" y="39652"/>
                    <a:pt x="452163" y="45451"/>
                  </a:cubicBezTo>
                  <a:cubicBezTo>
                    <a:pt x="448459" y="51680"/>
                    <a:pt x="444501" y="57851"/>
                    <a:pt x="439740" y="63199"/>
                  </a:cubicBezTo>
                  <a:cubicBezTo>
                    <a:pt x="438740" y="64335"/>
                    <a:pt x="437545" y="65295"/>
                    <a:pt x="436468" y="66353"/>
                  </a:cubicBezTo>
                  <a:cubicBezTo>
                    <a:pt x="455513" y="61299"/>
                    <a:pt x="475088" y="57518"/>
                    <a:pt x="495172" y="55441"/>
                  </a:cubicBezTo>
                  <a:cubicBezTo>
                    <a:pt x="502402" y="54717"/>
                    <a:pt x="527150" y="54148"/>
                    <a:pt x="554543" y="53835"/>
                  </a:cubicBezTo>
                  <a:cubicBezTo>
                    <a:pt x="591419" y="53404"/>
                    <a:pt x="633135" y="53365"/>
                    <a:pt x="643148" y="53639"/>
                  </a:cubicBezTo>
                  <a:cubicBezTo>
                    <a:pt x="645539" y="53678"/>
                    <a:pt x="647439" y="55657"/>
                    <a:pt x="647380" y="58047"/>
                  </a:cubicBezTo>
                  <a:close/>
                  <a:moveTo>
                    <a:pt x="261099" y="121674"/>
                  </a:moveTo>
                  <a:cubicBezTo>
                    <a:pt x="261099" y="121008"/>
                    <a:pt x="261001" y="120440"/>
                    <a:pt x="260668" y="120538"/>
                  </a:cubicBezTo>
                  <a:cubicBezTo>
                    <a:pt x="260785" y="120753"/>
                    <a:pt x="260883" y="120988"/>
                    <a:pt x="260962" y="121223"/>
                  </a:cubicBezTo>
                  <a:cubicBezTo>
                    <a:pt x="261020" y="121380"/>
                    <a:pt x="261059" y="121537"/>
                    <a:pt x="261099" y="121674"/>
                  </a:cubicBezTo>
                  <a:close/>
                  <a:moveTo>
                    <a:pt x="483318" y="8524"/>
                  </a:moveTo>
                  <a:lnTo>
                    <a:pt x="483259" y="8583"/>
                  </a:lnTo>
                  <a:cubicBezTo>
                    <a:pt x="484199" y="8720"/>
                    <a:pt x="485003" y="8681"/>
                    <a:pt x="484571" y="7917"/>
                  </a:cubicBezTo>
                  <a:cubicBezTo>
                    <a:pt x="484219" y="8113"/>
                    <a:pt x="483866" y="8250"/>
                    <a:pt x="483494" y="8348"/>
                  </a:cubicBezTo>
                  <a:lnTo>
                    <a:pt x="483318" y="852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5" name="Google Shape;2755;p35"/>
            <p:cNvSpPr/>
            <p:nvPr/>
          </p:nvSpPr>
          <p:spPr>
            <a:xfrm>
              <a:off x="4669365" y="3932217"/>
              <a:ext cx="312615" cy="175397"/>
            </a:xfrm>
            <a:custGeom>
              <a:rect b="b" l="l" r="r" t="t"/>
              <a:pathLst>
                <a:path extrusionOk="0" h="350794" w="625231">
                  <a:moveTo>
                    <a:pt x="625225" y="261458"/>
                  </a:moveTo>
                  <a:cubicBezTo>
                    <a:pt x="624676" y="296680"/>
                    <a:pt x="591856" y="355351"/>
                    <a:pt x="566285" y="350513"/>
                  </a:cubicBezTo>
                  <a:cubicBezTo>
                    <a:pt x="539480" y="345419"/>
                    <a:pt x="531055" y="278247"/>
                    <a:pt x="530996" y="263065"/>
                  </a:cubicBezTo>
                  <a:cubicBezTo>
                    <a:pt x="530781" y="208292"/>
                    <a:pt x="578983" y="134087"/>
                    <a:pt x="591288" y="131775"/>
                  </a:cubicBezTo>
                  <a:cubicBezTo>
                    <a:pt x="593012" y="130071"/>
                    <a:pt x="625754" y="226510"/>
                    <a:pt x="625225" y="261458"/>
                  </a:cubicBezTo>
                  <a:close/>
                  <a:moveTo>
                    <a:pt x="543125" y="121726"/>
                  </a:moveTo>
                  <a:cubicBezTo>
                    <a:pt x="544379" y="111069"/>
                    <a:pt x="541342" y="100197"/>
                    <a:pt x="536835" y="90519"/>
                  </a:cubicBezTo>
                  <a:cubicBezTo>
                    <a:pt x="521904" y="58451"/>
                    <a:pt x="488653" y="29243"/>
                    <a:pt x="457929" y="10653"/>
                  </a:cubicBezTo>
                  <a:cubicBezTo>
                    <a:pt x="447681" y="4443"/>
                    <a:pt x="427146" y="-5783"/>
                    <a:pt x="415899" y="4149"/>
                  </a:cubicBezTo>
                  <a:cubicBezTo>
                    <a:pt x="402536" y="15942"/>
                    <a:pt x="419701" y="42760"/>
                    <a:pt x="426774" y="53319"/>
                  </a:cubicBezTo>
                  <a:cubicBezTo>
                    <a:pt x="444527" y="79824"/>
                    <a:pt x="471253" y="98101"/>
                    <a:pt x="497647" y="116103"/>
                  </a:cubicBezTo>
                  <a:cubicBezTo>
                    <a:pt x="510363" y="124782"/>
                    <a:pt x="524804" y="134909"/>
                    <a:pt x="540891" y="136340"/>
                  </a:cubicBezTo>
                  <a:cubicBezTo>
                    <a:pt x="543556" y="137143"/>
                    <a:pt x="543027" y="122588"/>
                    <a:pt x="543125" y="121726"/>
                  </a:cubicBezTo>
                  <a:close/>
                  <a:moveTo>
                    <a:pt x="340481" y="186313"/>
                  </a:moveTo>
                  <a:cubicBezTo>
                    <a:pt x="330057" y="202787"/>
                    <a:pt x="324414" y="221691"/>
                    <a:pt x="319828" y="240282"/>
                  </a:cubicBezTo>
                  <a:cubicBezTo>
                    <a:pt x="316164" y="255209"/>
                    <a:pt x="312853" y="271762"/>
                    <a:pt x="316066" y="287082"/>
                  </a:cubicBezTo>
                  <a:cubicBezTo>
                    <a:pt x="316772" y="290451"/>
                    <a:pt x="318320" y="299462"/>
                    <a:pt x="322062" y="301362"/>
                  </a:cubicBezTo>
                  <a:cubicBezTo>
                    <a:pt x="324453" y="302577"/>
                    <a:pt x="328215" y="298228"/>
                    <a:pt x="329645" y="297013"/>
                  </a:cubicBezTo>
                  <a:cubicBezTo>
                    <a:pt x="337032" y="290823"/>
                    <a:pt x="344125" y="284319"/>
                    <a:pt x="351454" y="278090"/>
                  </a:cubicBezTo>
                  <a:cubicBezTo>
                    <a:pt x="370264" y="262105"/>
                    <a:pt x="394953" y="248941"/>
                    <a:pt x="408845" y="228450"/>
                  </a:cubicBezTo>
                  <a:cubicBezTo>
                    <a:pt x="415605" y="218459"/>
                    <a:pt x="419093" y="207156"/>
                    <a:pt x="421699" y="195637"/>
                  </a:cubicBezTo>
                  <a:cubicBezTo>
                    <a:pt x="424423" y="183648"/>
                    <a:pt x="426382" y="171522"/>
                    <a:pt x="428910" y="159494"/>
                  </a:cubicBezTo>
                  <a:cubicBezTo>
                    <a:pt x="429890" y="154891"/>
                    <a:pt x="430830" y="150287"/>
                    <a:pt x="432123" y="145762"/>
                  </a:cubicBezTo>
                  <a:cubicBezTo>
                    <a:pt x="432633" y="143921"/>
                    <a:pt x="433279" y="138612"/>
                    <a:pt x="434024" y="140375"/>
                  </a:cubicBezTo>
                  <a:lnTo>
                    <a:pt x="420347" y="134518"/>
                  </a:lnTo>
                  <a:cubicBezTo>
                    <a:pt x="387331" y="139572"/>
                    <a:pt x="357861" y="158809"/>
                    <a:pt x="340481" y="186313"/>
                  </a:cubicBezTo>
                  <a:close/>
                  <a:moveTo>
                    <a:pt x="366580" y="120159"/>
                  </a:moveTo>
                  <a:cubicBezTo>
                    <a:pt x="370166" y="120256"/>
                    <a:pt x="373752" y="120276"/>
                    <a:pt x="377338" y="120374"/>
                  </a:cubicBezTo>
                  <a:cubicBezTo>
                    <a:pt x="379219" y="120433"/>
                    <a:pt x="384607" y="121510"/>
                    <a:pt x="382981" y="120609"/>
                  </a:cubicBezTo>
                  <a:cubicBezTo>
                    <a:pt x="389467" y="90245"/>
                    <a:pt x="359958" y="23307"/>
                    <a:pt x="250112" y="41271"/>
                  </a:cubicBezTo>
                  <a:cubicBezTo>
                    <a:pt x="248956" y="41467"/>
                    <a:pt x="234515" y="42525"/>
                    <a:pt x="234378" y="43837"/>
                  </a:cubicBezTo>
                  <a:cubicBezTo>
                    <a:pt x="234260" y="45130"/>
                    <a:pt x="265415" y="89893"/>
                    <a:pt x="275918" y="99119"/>
                  </a:cubicBezTo>
                  <a:cubicBezTo>
                    <a:pt x="290476" y="111970"/>
                    <a:pt x="311227" y="116280"/>
                    <a:pt x="330351" y="118298"/>
                  </a:cubicBezTo>
                  <a:cubicBezTo>
                    <a:pt x="342382" y="119551"/>
                    <a:pt x="354491" y="119884"/>
                    <a:pt x="366580" y="120159"/>
                  </a:cubicBezTo>
                  <a:close/>
                  <a:moveTo>
                    <a:pt x="225031" y="130854"/>
                  </a:moveTo>
                  <a:lnTo>
                    <a:pt x="214078" y="130972"/>
                  </a:lnTo>
                  <a:cubicBezTo>
                    <a:pt x="199774" y="129189"/>
                    <a:pt x="187234" y="135399"/>
                    <a:pt x="175321" y="142158"/>
                  </a:cubicBezTo>
                  <a:cubicBezTo>
                    <a:pt x="148085" y="157614"/>
                    <a:pt x="125551" y="183374"/>
                    <a:pt x="114892" y="211818"/>
                  </a:cubicBezTo>
                  <a:cubicBezTo>
                    <a:pt x="110464" y="223650"/>
                    <a:pt x="108994" y="236188"/>
                    <a:pt x="105310" y="248235"/>
                  </a:cubicBezTo>
                  <a:cubicBezTo>
                    <a:pt x="105114" y="248862"/>
                    <a:pt x="101470" y="259147"/>
                    <a:pt x="101783" y="259284"/>
                  </a:cubicBezTo>
                  <a:cubicBezTo>
                    <a:pt x="102587" y="259656"/>
                    <a:pt x="107407" y="255131"/>
                    <a:pt x="107955" y="254700"/>
                  </a:cubicBezTo>
                  <a:cubicBezTo>
                    <a:pt x="115205" y="249078"/>
                    <a:pt x="123180" y="244513"/>
                    <a:pt x="131508" y="240517"/>
                  </a:cubicBezTo>
                  <a:cubicBezTo>
                    <a:pt x="169109" y="222534"/>
                    <a:pt x="206887" y="212954"/>
                    <a:pt x="226501" y="173638"/>
                  </a:cubicBezTo>
                  <a:cubicBezTo>
                    <a:pt x="231341" y="163941"/>
                    <a:pt x="235553" y="152090"/>
                    <a:pt x="234123" y="141159"/>
                  </a:cubicBezTo>
                  <a:cubicBezTo>
                    <a:pt x="233770" y="138573"/>
                    <a:pt x="230126" y="127975"/>
                    <a:pt x="225031" y="130854"/>
                  </a:cubicBezTo>
                  <a:close/>
                  <a:moveTo>
                    <a:pt x="128059" y="135830"/>
                  </a:moveTo>
                  <a:cubicBezTo>
                    <a:pt x="114951" y="125056"/>
                    <a:pt x="99334" y="112519"/>
                    <a:pt x="81875" y="109580"/>
                  </a:cubicBezTo>
                  <a:cubicBezTo>
                    <a:pt x="68257" y="107308"/>
                    <a:pt x="53562" y="107014"/>
                    <a:pt x="41433" y="114223"/>
                  </a:cubicBezTo>
                  <a:cubicBezTo>
                    <a:pt x="34340" y="118454"/>
                    <a:pt x="27736" y="123587"/>
                    <a:pt x="21662" y="129033"/>
                  </a:cubicBezTo>
                  <a:cubicBezTo>
                    <a:pt x="16842" y="133342"/>
                    <a:pt x="833" y="146173"/>
                    <a:pt x="11" y="153030"/>
                  </a:cubicBezTo>
                  <a:cubicBezTo>
                    <a:pt x="-264" y="155361"/>
                    <a:pt x="4890" y="152638"/>
                    <a:pt x="7339" y="152560"/>
                  </a:cubicBezTo>
                  <a:cubicBezTo>
                    <a:pt x="12845" y="152383"/>
                    <a:pt x="18331" y="152560"/>
                    <a:pt x="23798" y="153265"/>
                  </a:cubicBezTo>
                  <a:cubicBezTo>
                    <a:pt x="51465" y="156791"/>
                    <a:pt x="76330" y="165763"/>
                    <a:pt x="104017" y="155674"/>
                  </a:cubicBezTo>
                  <a:cubicBezTo>
                    <a:pt x="114422" y="151874"/>
                    <a:pt x="126433" y="146389"/>
                    <a:pt x="128059" y="13583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6" name="Google Shape;2756;p35"/>
            <p:cNvSpPr/>
            <p:nvPr/>
          </p:nvSpPr>
          <p:spPr>
            <a:xfrm>
              <a:off x="4672114" y="3945759"/>
              <a:ext cx="347262" cy="133271"/>
            </a:xfrm>
            <a:custGeom>
              <a:rect b="b" l="l" r="r" t="t"/>
              <a:pathLst>
                <a:path extrusionOk="0" h="266541" w="694524">
                  <a:moveTo>
                    <a:pt x="692833" y="77462"/>
                  </a:moveTo>
                  <a:cubicBezTo>
                    <a:pt x="690110" y="79617"/>
                    <a:pt x="686681" y="81498"/>
                    <a:pt x="682919" y="83163"/>
                  </a:cubicBezTo>
                  <a:cubicBezTo>
                    <a:pt x="675375" y="86532"/>
                    <a:pt x="666460" y="89079"/>
                    <a:pt x="660013" y="91665"/>
                  </a:cubicBezTo>
                  <a:cubicBezTo>
                    <a:pt x="642633" y="98639"/>
                    <a:pt x="624391" y="103380"/>
                    <a:pt x="605756" y="106612"/>
                  </a:cubicBezTo>
                  <a:cubicBezTo>
                    <a:pt x="600348" y="107552"/>
                    <a:pt x="594882" y="108257"/>
                    <a:pt x="589434" y="108943"/>
                  </a:cubicBezTo>
                  <a:cubicBezTo>
                    <a:pt x="588180" y="112861"/>
                    <a:pt x="586280" y="118953"/>
                    <a:pt x="585966" y="120520"/>
                  </a:cubicBezTo>
                  <a:cubicBezTo>
                    <a:pt x="584888" y="126299"/>
                    <a:pt x="584026" y="132078"/>
                    <a:pt x="583301" y="137896"/>
                  </a:cubicBezTo>
                  <a:cubicBezTo>
                    <a:pt x="582576" y="143715"/>
                    <a:pt x="582008" y="149533"/>
                    <a:pt x="581616" y="155390"/>
                  </a:cubicBezTo>
                  <a:cubicBezTo>
                    <a:pt x="580793" y="166027"/>
                    <a:pt x="580245" y="176703"/>
                    <a:pt x="579559" y="187419"/>
                  </a:cubicBezTo>
                  <a:cubicBezTo>
                    <a:pt x="578873" y="198076"/>
                    <a:pt x="578148" y="208732"/>
                    <a:pt x="577599" y="219409"/>
                  </a:cubicBezTo>
                  <a:cubicBezTo>
                    <a:pt x="576874" y="233670"/>
                    <a:pt x="576306" y="247912"/>
                    <a:pt x="576267" y="262094"/>
                  </a:cubicBezTo>
                  <a:cubicBezTo>
                    <a:pt x="576326" y="264484"/>
                    <a:pt x="574425" y="266483"/>
                    <a:pt x="572035" y="266541"/>
                  </a:cubicBezTo>
                  <a:cubicBezTo>
                    <a:pt x="569644" y="266581"/>
                    <a:pt x="567646" y="264700"/>
                    <a:pt x="567587" y="262310"/>
                  </a:cubicBezTo>
                  <a:cubicBezTo>
                    <a:pt x="566725" y="244385"/>
                    <a:pt x="566411" y="226324"/>
                    <a:pt x="566881" y="208262"/>
                  </a:cubicBezTo>
                  <a:cubicBezTo>
                    <a:pt x="567058" y="201053"/>
                    <a:pt x="567352" y="193844"/>
                    <a:pt x="567822" y="186675"/>
                  </a:cubicBezTo>
                  <a:cubicBezTo>
                    <a:pt x="568527" y="175861"/>
                    <a:pt x="569625" y="165126"/>
                    <a:pt x="570722" y="154430"/>
                  </a:cubicBezTo>
                  <a:cubicBezTo>
                    <a:pt x="571388" y="148377"/>
                    <a:pt x="572211" y="142382"/>
                    <a:pt x="573249" y="136408"/>
                  </a:cubicBezTo>
                  <a:cubicBezTo>
                    <a:pt x="574288" y="130433"/>
                    <a:pt x="575522" y="124497"/>
                    <a:pt x="576933" y="118581"/>
                  </a:cubicBezTo>
                  <a:cubicBezTo>
                    <a:pt x="577227" y="117386"/>
                    <a:pt x="578599" y="113625"/>
                    <a:pt x="579931" y="110060"/>
                  </a:cubicBezTo>
                  <a:cubicBezTo>
                    <a:pt x="560650" y="112058"/>
                    <a:pt x="541232" y="112880"/>
                    <a:pt x="522206" y="113135"/>
                  </a:cubicBezTo>
                  <a:cubicBezTo>
                    <a:pt x="490503" y="113488"/>
                    <a:pt x="458486" y="112743"/>
                    <a:pt x="426390" y="111842"/>
                  </a:cubicBezTo>
                  <a:cubicBezTo>
                    <a:pt x="421609" y="114075"/>
                    <a:pt x="417083" y="116857"/>
                    <a:pt x="412851" y="120031"/>
                  </a:cubicBezTo>
                  <a:cubicBezTo>
                    <a:pt x="408403" y="123361"/>
                    <a:pt x="404308" y="127103"/>
                    <a:pt x="400545" y="131001"/>
                  </a:cubicBezTo>
                  <a:cubicBezTo>
                    <a:pt x="391944" y="139757"/>
                    <a:pt x="384968" y="149670"/>
                    <a:pt x="378600" y="160013"/>
                  </a:cubicBezTo>
                  <a:cubicBezTo>
                    <a:pt x="372584" y="169808"/>
                    <a:pt x="367196" y="180034"/>
                    <a:pt x="362003" y="190397"/>
                  </a:cubicBezTo>
                  <a:cubicBezTo>
                    <a:pt x="354009" y="206362"/>
                    <a:pt x="346387" y="222504"/>
                    <a:pt x="337863" y="237627"/>
                  </a:cubicBezTo>
                  <a:cubicBezTo>
                    <a:pt x="336727" y="239743"/>
                    <a:pt x="334101" y="240546"/>
                    <a:pt x="332005" y="239429"/>
                  </a:cubicBezTo>
                  <a:cubicBezTo>
                    <a:pt x="329888" y="238293"/>
                    <a:pt x="329085" y="235668"/>
                    <a:pt x="330222" y="233552"/>
                  </a:cubicBezTo>
                  <a:cubicBezTo>
                    <a:pt x="336844" y="220349"/>
                    <a:pt x="342605" y="206342"/>
                    <a:pt x="348817" y="192473"/>
                  </a:cubicBezTo>
                  <a:cubicBezTo>
                    <a:pt x="352970" y="183168"/>
                    <a:pt x="357301" y="173902"/>
                    <a:pt x="362180" y="164989"/>
                  </a:cubicBezTo>
                  <a:cubicBezTo>
                    <a:pt x="365472" y="158936"/>
                    <a:pt x="369038" y="153039"/>
                    <a:pt x="372937" y="147378"/>
                  </a:cubicBezTo>
                  <a:cubicBezTo>
                    <a:pt x="378815" y="138778"/>
                    <a:pt x="385477" y="130766"/>
                    <a:pt x="393080" y="123478"/>
                  </a:cubicBezTo>
                  <a:cubicBezTo>
                    <a:pt x="397391" y="119384"/>
                    <a:pt x="402093" y="115466"/>
                    <a:pt x="407129" y="112038"/>
                  </a:cubicBezTo>
                  <a:cubicBezTo>
                    <a:pt x="407541" y="111764"/>
                    <a:pt x="408011" y="111607"/>
                    <a:pt x="408403" y="111352"/>
                  </a:cubicBezTo>
                  <a:cubicBezTo>
                    <a:pt x="405326" y="111255"/>
                    <a:pt x="402250" y="111196"/>
                    <a:pt x="399174" y="111098"/>
                  </a:cubicBezTo>
                  <a:cubicBezTo>
                    <a:pt x="358339" y="109805"/>
                    <a:pt x="317387" y="108492"/>
                    <a:pt x="276670" y="109002"/>
                  </a:cubicBezTo>
                  <a:cubicBezTo>
                    <a:pt x="259682" y="109217"/>
                    <a:pt x="242733" y="109766"/>
                    <a:pt x="225843" y="110726"/>
                  </a:cubicBezTo>
                  <a:cubicBezTo>
                    <a:pt x="223805" y="111960"/>
                    <a:pt x="221767" y="113194"/>
                    <a:pt x="219827" y="114604"/>
                  </a:cubicBezTo>
                  <a:cubicBezTo>
                    <a:pt x="215713" y="117582"/>
                    <a:pt x="211813" y="120873"/>
                    <a:pt x="207973" y="124125"/>
                  </a:cubicBezTo>
                  <a:cubicBezTo>
                    <a:pt x="199861" y="130864"/>
                    <a:pt x="192474" y="138131"/>
                    <a:pt x="185243" y="145458"/>
                  </a:cubicBezTo>
                  <a:cubicBezTo>
                    <a:pt x="178346" y="152432"/>
                    <a:pt x="171665" y="159543"/>
                    <a:pt x="165042" y="166732"/>
                  </a:cubicBezTo>
                  <a:cubicBezTo>
                    <a:pt x="155029" y="177585"/>
                    <a:pt x="145036" y="188477"/>
                    <a:pt x="134690" y="199329"/>
                  </a:cubicBezTo>
                  <a:cubicBezTo>
                    <a:pt x="133103" y="201112"/>
                    <a:pt x="130360" y="201249"/>
                    <a:pt x="128577" y="199662"/>
                  </a:cubicBezTo>
                  <a:cubicBezTo>
                    <a:pt x="126794" y="198056"/>
                    <a:pt x="126657" y="195314"/>
                    <a:pt x="128244" y="193531"/>
                  </a:cubicBezTo>
                  <a:cubicBezTo>
                    <a:pt x="136532" y="183756"/>
                    <a:pt x="144409" y="173824"/>
                    <a:pt x="152541" y="164146"/>
                  </a:cubicBezTo>
                  <a:cubicBezTo>
                    <a:pt x="158047" y="157604"/>
                    <a:pt x="163611" y="151139"/>
                    <a:pt x="169490" y="144890"/>
                  </a:cubicBezTo>
                  <a:cubicBezTo>
                    <a:pt x="174388" y="139699"/>
                    <a:pt x="179502" y="134664"/>
                    <a:pt x="184832" y="129806"/>
                  </a:cubicBezTo>
                  <a:cubicBezTo>
                    <a:pt x="190122" y="124987"/>
                    <a:pt x="195648" y="120403"/>
                    <a:pt x="201448" y="115976"/>
                  </a:cubicBezTo>
                  <a:cubicBezTo>
                    <a:pt x="203074" y="114742"/>
                    <a:pt x="204818" y="113605"/>
                    <a:pt x="206484" y="112391"/>
                  </a:cubicBezTo>
                  <a:cubicBezTo>
                    <a:pt x="195060" y="113292"/>
                    <a:pt x="183617" y="114056"/>
                    <a:pt x="172272" y="115466"/>
                  </a:cubicBezTo>
                  <a:cubicBezTo>
                    <a:pt x="149993" y="118209"/>
                    <a:pt x="127538" y="123988"/>
                    <a:pt x="105710" y="131510"/>
                  </a:cubicBezTo>
                  <a:cubicBezTo>
                    <a:pt x="83647" y="139131"/>
                    <a:pt x="62211" y="148534"/>
                    <a:pt x="42225" y="158524"/>
                  </a:cubicBezTo>
                  <a:lnTo>
                    <a:pt x="6034" y="176566"/>
                  </a:lnTo>
                  <a:cubicBezTo>
                    <a:pt x="3977" y="177605"/>
                    <a:pt x="1488" y="176782"/>
                    <a:pt x="450" y="174744"/>
                  </a:cubicBezTo>
                  <a:cubicBezTo>
                    <a:pt x="-589" y="172707"/>
                    <a:pt x="234" y="170200"/>
                    <a:pt x="2272" y="169161"/>
                  </a:cubicBezTo>
                  <a:lnTo>
                    <a:pt x="38227" y="150649"/>
                  </a:lnTo>
                  <a:cubicBezTo>
                    <a:pt x="58429" y="140247"/>
                    <a:pt x="80120" y="130394"/>
                    <a:pt x="102497" y="122381"/>
                  </a:cubicBezTo>
                  <a:cubicBezTo>
                    <a:pt x="108238" y="120325"/>
                    <a:pt x="114018" y="118405"/>
                    <a:pt x="119818" y="116603"/>
                  </a:cubicBezTo>
                  <a:cubicBezTo>
                    <a:pt x="115762" y="115349"/>
                    <a:pt x="110981" y="114232"/>
                    <a:pt x="105612" y="113213"/>
                  </a:cubicBezTo>
                  <a:cubicBezTo>
                    <a:pt x="98343" y="111842"/>
                    <a:pt x="90211" y="110824"/>
                    <a:pt x="82060" y="109962"/>
                  </a:cubicBezTo>
                  <a:cubicBezTo>
                    <a:pt x="73948" y="109100"/>
                    <a:pt x="65797" y="108375"/>
                    <a:pt x="58351" y="108277"/>
                  </a:cubicBezTo>
                  <a:cubicBezTo>
                    <a:pt x="49161" y="108140"/>
                    <a:pt x="41108" y="108590"/>
                    <a:pt x="35759" y="110510"/>
                  </a:cubicBezTo>
                  <a:cubicBezTo>
                    <a:pt x="33642" y="111372"/>
                    <a:pt x="31213" y="110353"/>
                    <a:pt x="30351" y="108238"/>
                  </a:cubicBezTo>
                  <a:cubicBezTo>
                    <a:pt x="29488" y="106102"/>
                    <a:pt x="30507" y="103693"/>
                    <a:pt x="32624" y="102831"/>
                  </a:cubicBezTo>
                  <a:cubicBezTo>
                    <a:pt x="38541" y="100108"/>
                    <a:pt x="47633" y="98404"/>
                    <a:pt x="58135" y="97816"/>
                  </a:cubicBezTo>
                  <a:cubicBezTo>
                    <a:pt x="66012" y="97385"/>
                    <a:pt x="74673" y="97483"/>
                    <a:pt x="83236" y="98325"/>
                  </a:cubicBezTo>
                  <a:cubicBezTo>
                    <a:pt x="91857" y="99168"/>
                    <a:pt x="100381" y="100755"/>
                    <a:pt x="107944" y="102674"/>
                  </a:cubicBezTo>
                  <a:cubicBezTo>
                    <a:pt x="118525" y="105358"/>
                    <a:pt x="127225" y="108904"/>
                    <a:pt x="132104" y="112469"/>
                  </a:cubicBezTo>
                  <a:cubicBezTo>
                    <a:pt x="132300" y="112606"/>
                    <a:pt x="132300" y="112861"/>
                    <a:pt x="132476" y="113018"/>
                  </a:cubicBezTo>
                  <a:cubicBezTo>
                    <a:pt x="145251" y="109570"/>
                    <a:pt x="158105" y="106788"/>
                    <a:pt x="170920" y="105064"/>
                  </a:cubicBezTo>
                  <a:cubicBezTo>
                    <a:pt x="189848" y="102537"/>
                    <a:pt x="208894" y="100852"/>
                    <a:pt x="228037" y="99638"/>
                  </a:cubicBezTo>
                  <a:cubicBezTo>
                    <a:pt x="229076" y="99227"/>
                    <a:pt x="230134" y="98815"/>
                    <a:pt x="231153" y="98619"/>
                  </a:cubicBezTo>
                  <a:cubicBezTo>
                    <a:pt x="233171" y="98247"/>
                    <a:pt x="235052" y="98345"/>
                    <a:pt x="236522" y="99031"/>
                  </a:cubicBezTo>
                  <a:cubicBezTo>
                    <a:pt x="236639" y="99089"/>
                    <a:pt x="236659" y="99227"/>
                    <a:pt x="236757" y="99285"/>
                  </a:cubicBezTo>
                  <a:cubicBezTo>
                    <a:pt x="249983" y="98560"/>
                    <a:pt x="263209" y="97855"/>
                    <a:pt x="276494" y="97620"/>
                  </a:cubicBezTo>
                  <a:cubicBezTo>
                    <a:pt x="309746" y="97013"/>
                    <a:pt x="343154" y="97796"/>
                    <a:pt x="376523" y="98815"/>
                  </a:cubicBezTo>
                  <a:cubicBezTo>
                    <a:pt x="371154" y="93154"/>
                    <a:pt x="366216" y="86905"/>
                    <a:pt x="360475" y="82184"/>
                  </a:cubicBezTo>
                  <a:cubicBezTo>
                    <a:pt x="352050" y="75014"/>
                    <a:pt x="342958" y="69254"/>
                    <a:pt x="333494" y="64044"/>
                  </a:cubicBezTo>
                  <a:cubicBezTo>
                    <a:pt x="323991" y="58813"/>
                    <a:pt x="314115" y="54131"/>
                    <a:pt x="303671" y="49998"/>
                  </a:cubicBezTo>
                  <a:cubicBezTo>
                    <a:pt x="299498" y="48313"/>
                    <a:pt x="295285" y="46707"/>
                    <a:pt x="290974" y="45316"/>
                  </a:cubicBezTo>
                  <a:cubicBezTo>
                    <a:pt x="286761" y="43945"/>
                    <a:pt x="282490" y="42769"/>
                    <a:pt x="278120" y="41966"/>
                  </a:cubicBezTo>
                  <a:lnTo>
                    <a:pt x="264953" y="39498"/>
                  </a:lnTo>
                  <a:cubicBezTo>
                    <a:pt x="262680" y="39145"/>
                    <a:pt x="261132" y="37030"/>
                    <a:pt x="261485" y="34757"/>
                  </a:cubicBezTo>
                  <a:cubicBezTo>
                    <a:pt x="261837" y="32504"/>
                    <a:pt x="263954" y="30937"/>
                    <a:pt x="266227" y="31290"/>
                  </a:cubicBezTo>
                  <a:lnTo>
                    <a:pt x="279512" y="32935"/>
                  </a:lnTo>
                  <a:cubicBezTo>
                    <a:pt x="284351" y="33543"/>
                    <a:pt x="289093" y="34561"/>
                    <a:pt x="293776" y="35795"/>
                  </a:cubicBezTo>
                  <a:cubicBezTo>
                    <a:pt x="298400" y="37010"/>
                    <a:pt x="302927" y="38499"/>
                    <a:pt x="307433" y="40066"/>
                  </a:cubicBezTo>
                  <a:cubicBezTo>
                    <a:pt x="318504" y="44023"/>
                    <a:pt x="329144" y="48333"/>
                    <a:pt x="339137" y="53779"/>
                  </a:cubicBezTo>
                  <a:cubicBezTo>
                    <a:pt x="349326" y="59323"/>
                    <a:pt x="358770" y="66042"/>
                    <a:pt x="367627" y="73956"/>
                  </a:cubicBezTo>
                  <a:cubicBezTo>
                    <a:pt x="374250" y="80029"/>
                    <a:pt x="379599" y="88315"/>
                    <a:pt x="385948" y="95152"/>
                  </a:cubicBezTo>
                  <a:cubicBezTo>
                    <a:pt x="387398" y="96699"/>
                    <a:pt x="389083" y="97875"/>
                    <a:pt x="390670" y="99207"/>
                  </a:cubicBezTo>
                  <a:cubicBezTo>
                    <a:pt x="393629" y="99305"/>
                    <a:pt x="396607" y="99364"/>
                    <a:pt x="399566" y="99462"/>
                  </a:cubicBezTo>
                  <a:cubicBezTo>
                    <a:pt x="410421" y="99834"/>
                    <a:pt x="421257" y="100167"/>
                    <a:pt x="432092" y="100539"/>
                  </a:cubicBezTo>
                  <a:cubicBezTo>
                    <a:pt x="432308" y="100500"/>
                    <a:pt x="432543" y="100402"/>
                    <a:pt x="432758" y="100363"/>
                  </a:cubicBezTo>
                  <a:cubicBezTo>
                    <a:pt x="433562" y="100265"/>
                    <a:pt x="434091" y="100617"/>
                    <a:pt x="434835" y="100617"/>
                  </a:cubicBezTo>
                  <a:cubicBezTo>
                    <a:pt x="464070" y="101597"/>
                    <a:pt x="493226" y="102459"/>
                    <a:pt x="522128" y="102361"/>
                  </a:cubicBezTo>
                  <a:cubicBezTo>
                    <a:pt x="524421" y="102361"/>
                    <a:pt x="526772" y="102282"/>
                    <a:pt x="529084" y="102263"/>
                  </a:cubicBezTo>
                  <a:cubicBezTo>
                    <a:pt x="527869" y="101264"/>
                    <a:pt x="526595" y="100382"/>
                    <a:pt x="525420" y="99324"/>
                  </a:cubicBezTo>
                  <a:cubicBezTo>
                    <a:pt x="518209" y="92723"/>
                    <a:pt x="511998" y="84828"/>
                    <a:pt x="506080" y="77835"/>
                  </a:cubicBezTo>
                  <a:cubicBezTo>
                    <a:pt x="500868" y="71507"/>
                    <a:pt x="495676" y="65317"/>
                    <a:pt x="490424" y="59205"/>
                  </a:cubicBezTo>
                  <a:cubicBezTo>
                    <a:pt x="486956" y="55130"/>
                    <a:pt x="483468" y="51095"/>
                    <a:pt x="479844" y="47177"/>
                  </a:cubicBezTo>
                  <a:cubicBezTo>
                    <a:pt x="473926" y="40771"/>
                    <a:pt x="467715" y="34581"/>
                    <a:pt x="460778" y="28821"/>
                  </a:cubicBezTo>
                  <a:cubicBezTo>
                    <a:pt x="457095" y="25726"/>
                    <a:pt x="453313" y="22651"/>
                    <a:pt x="449433" y="19712"/>
                  </a:cubicBezTo>
                  <a:cubicBezTo>
                    <a:pt x="445573" y="16813"/>
                    <a:pt x="441654" y="14031"/>
                    <a:pt x="437579" y="11504"/>
                  </a:cubicBezTo>
                  <a:cubicBezTo>
                    <a:pt x="437383" y="11387"/>
                    <a:pt x="434600" y="9663"/>
                    <a:pt x="432680" y="8605"/>
                  </a:cubicBezTo>
                  <a:cubicBezTo>
                    <a:pt x="433033" y="8448"/>
                    <a:pt x="433425" y="8233"/>
                    <a:pt x="433817" y="7998"/>
                  </a:cubicBezTo>
                  <a:cubicBezTo>
                    <a:pt x="433092" y="8194"/>
                    <a:pt x="432327" y="8213"/>
                    <a:pt x="431602" y="8017"/>
                  </a:cubicBezTo>
                  <a:cubicBezTo>
                    <a:pt x="431544" y="7978"/>
                    <a:pt x="431465" y="7919"/>
                    <a:pt x="431465" y="7959"/>
                  </a:cubicBezTo>
                  <a:lnTo>
                    <a:pt x="431446" y="7978"/>
                  </a:lnTo>
                  <a:cubicBezTo>
                    <a:pt x="431073" y="7861"/>
                    <a:pt x="430701" y="7684"/>
                    <a:pt x="430348" y="7449"/>
                  </a:cubicBezTo>
                  <a:cubicBezTo>
                    <a:pt x="428448" y="6176"/>
                    <a:pt x="427938" y="3610"/>
                    <a:pt x="429212" y="1709"/>
                  </a:cubicBezTo>
                  <a:cubicBezTo>
                    <a:pt x="429447" y="1318"/>
                    <a:pt x="431779" y="-974"/>
                    <a:pt x="435169" y="475"/>
                  </a:cubicBezTo>
                  <a:cubicBezTo>
                    <a:pt x="437069" y="1298"/>
                    <a:pt x="441752" y="3766"/>
                    <a:pt x="442007" y="3903"/>
                  </a:cubicBezTo>
                  <a:cubicBezTo>
                    <a:pt x="445573" y="5862"/>
                    <a:pt x="449061" y="7978"/>
                    <a:pt x="452490" y="10192"/>
                  </a:cubicBezTo>
                  <a:cubicBezTo>
                    <a:pt x="457584" y="13502"/>
                    <a:pt x="462503" y="17068"/>
                    <a:pt x="467284" y="20672"/>
                  </a:cubicBezTo>
                  <a:cubicBezTo>
                    <a:pt x="476748" y="27940"/>
                    <a:pt x="485193" y="35815"/>
                    <a:pt x="492952" y="44317"/>
                  </a:cubicBezTo>
                  <a:cubicBezTo>
                    <a:pt x="500633" y="52740"/>
                    <a:pt x="507589" y="61752"/>
                    <a:pt x="514800" y="70822"/>
                  </a:cubicBezTo>
                  <a:cubicBezTo>
                    <a:pt x="520129" y="77795"/>
                    <a:pt x="525694" y="85612"/>
                    <a:pt x="532219" y="92272"/>
                  </a:cubicBezTo>
                  <a:cubicBezTo>
                    <a:pt x="535942" y="96073"/>
                    <a:pt x="539998" y="99403"/>
                    <a:pt x="544524" y="102008"/>
                  </a:cubicBezTo>
                  <a:cubicBezTo>
                    <a:pt x="564393" y="101440"/>
                    <a:pt x="584457" y="100069"/>
                    <a:pt x="604130" y="96915"/>
                  </a:cubicBezTo>
                  <a:cubicBezTo>
                    <a:pt x="622137" y="94016"/>
                    <a:pt x="639811" y="89667"/>
                    <a:pt x="656662" y="83143"/>
                  </a:cubicBezTo>
                  <a:cubicBezTo>
                    <a:pt x="663050" y="80675"/>
                    <a:pt x="671907" y="78305"/>
                    <a:pt x="679392" y="75092"/>
                  </a:cubicBezTo>
                  <a:cubicBezTo>
                    <a:pt x="682468" y="73780"/>
                    <a:pt x="685290" y="72330"/>
                    <a:pt x="687543" y="70626"/>
                  </a:cubicBezTo>
                  <a:cubicBezTo>
                    <a:pt x="689424" y="69156"/>
                    <a:pt x="692148" y="69509"/>
                    <a:pt x="693617" y="71390"/>
                  </a:cubicBezTo>
                  <a:cubicBezTo>
                    <a:pt x="695087" y="73270"/>
                    <a:pt x="694734" y="75993"/>
                    <a:pt x="692833" y="77462"/>
                  </a:cubicBezTo>
                  <a:close/>
                  <a:moveTo>
                    <a:pt x="431602" y="8017"/>
                  </a:moveTo>
                  <a:lnTo>
                    <a:pt x="431446" y="7978"/>
                  </a:lnTo>
                  <a:cubicBezTo>
                    <a:pt x="430975" y="9134"/>
                    <a:pt x="431681" y="9075"/>
                    <a:pt x="432680" y="8605"/>
                  </a:cubicBezTo>
                  <a:cubicBezTo>
                    <a:pt x="432288" y="8390"/>
                    <a:pt x="431935" y="8194"/>
                    <a:pt x="431642" y="8056"/>
                  </a:cubicBezTo>
                  <a:lnTo>
                    <a:pt x="431602" y="801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7" name="Google Shape;2757;p35"/>
            <p:cNvSpPr/>
            <p:nvPr/>
          </p:nvSpPr>
          <p:spPr>
            <a:xfrm>
              <a:off x="4599243" y="4017561"/>
              <a:ext cx="81139" cy="81661"/>
            </a:xfrm>
            <a:custGeom>
              <a:rect b="b" l="l" r="r" t="t"/>
              <a:pathLst>
                <a:path extrusionOk="0" h="163322" w="162278">
                  <a:moveTo>
                    <a:pt x="149620" y="26261"/>
                  </a:moveTo>
                  <a:cubicBezTo>
                    <a:pt x="180657" y="53627"/>
                    <a:pt x="146230" y="149322"/>
                    <a:pt x="135198" y="158784"/>
                  </a:cubicBezTo>
                  <a:cubicBezTo>
                    <a:pt x="127341" y="165504"/>
                    <a:pt x="120581" y="145150"/>
                    <a:pt x="113507" y="148617"/>
                  </a:cubicBezTo>
                  <a:cubicBezTo>
                    <a:pt x="104592" y="152966"/>
                    <a:pt x="101222" y="162839"/>
                    <a:pt x="89485" y="163309"/>
                  </a:cubicBezTo>
                  <a:cubicBezTo>
                    <a:pt x="78767" y="163760"/>
                    <a:pt x="76729" y="152633"/>
                    <a:pt x="67970" y="149656"/>
                  </a:cubicBezTo>
                  <a:cubicBezTo>
                    <a:pt x="60074" y="146972"/>
                    <a:pt x="50335" y="152026"/>
                    <a:pt x="43360" y="146404"/>
                  </a:cubicBezTo>
                  <a:cubicBezTo>
                    <a:pt x="33739" y="138646"/>
                    <a:pt x="37227" y="124992"/>
                    <a:pt x="30859" y="115903"/>
                  </a:cubicBezTo>
                  <a:cubicBezTo>
                    <a:pt x="28253" y="112200"/>
                    <a:pt x="20807" y="111926"/>
                    <a:pt x="16947" y="109379"/>
                  </a:cubicBezTo>
                  <a:cubicBezTo>
                    <a:pt x="5935" y="102131"/>
                    <a:pt x="-551" y="86166"/>
                    <a:pt x="37" y="73844"/>
                  </a:cubicBezTo>
                  <a:cubicBezTo>
                    <a:pt x="350" y="67105"/>
                    <a:pt x="1663" y="58427"/>
                    <a:pt x="6013" y="52922"/>
                  </a:cubicBezTo>
                  <a:cubicBezTo>
                    <a:pt x="8678" y="49553"/>
                    <a:pt x="16849" y="44694"/>
                    <a:pt x="16770" y="39954"/>
                  </a:cubicBezTo>
                  <a:cubicBezTo>
                    <a:pt x="16731" y="37015"/>
                    <a:pt x="11813" y="33391"/>
                    <a:pt x="10206" y="31099"/>
                  </a:cubicBezTo>
                  <a:cubicBezTo>
                    <a:pt x="5660" y="24654"/>
                    <a:pt x="5445" y="14174"/>
                    <a:pt x="12577" y="9022"/>
                  </a:cubicBezTo>
                  <a:cubicBezTo>
                    <a:pt x="41361" y="-11782"/>
                    <a:pt x="128223" y="7396"/>
                    <a:pt x="149620" y="26261"/>
                  </a:cubicBezTo>
                  <a:lnTo>
                    <a:pt x="149620" y="2626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8" name="Google Shape;2758;p35"/>
            <p:cNvSpPr/>
            <p:nvPr/>
          </p:nvSpPr>
          <p:spPr>
            <a:xfrm>
              <a:off x="4602025" y="4017654"/>
              <a:ext cx="77850" cy="80597"/>
            </a:xfrm>
            <a:custGeom>
              <a:rect b="b" l="l" r="r" t="t"/>
              <a:pathLst>
                <a:path extrusionOk="0" h="161195" w="155701">
                  <a:moveTo>
                    <a:pt x="152482" y="80163"/>
                  </a:moveTo>
                  <a:cubicBezTo>
                    <a:pt x="150170" y="79536"/>
                    <a:pt x="147799" y="80907"/>
                    <a:pt x="147172" y="83219"/>
                  </a:cubicBezTo>
                  <a:cubicBezTo>
                    <a:pt x="146486" y="85550"/>
                    <a:pt x="144056" y="89840"/>
                    <a:pt x="141176" y="92289"/>
                  </a:cubicBezTo>
                  <a:cubicBezTo>
                    <a:pt x="140549" y="92818"/>
                    <a:pt x="139941" y="93288"/>
                    <a:pt x="139256" y="93307"/>
                  </a:cubicBezTo>
                  <a:cubicBezTo>
                    <a:pt x="139138" y="93307"/>
                    <a:pt x="139099" y="93111"/>
                    <a:pt x="138981" y="92994"/>
                  </a:cubicBezTo>
                  <a:cubicBezTo>
                    <a:pt x="138491" y="92543"/>
                    <a:pt x="138099" y="91858"/>
                    <a:pt x="137649" y="91015"/>
                  </a:cubicBezTo>
                  <a:cubicBezTo>
                    <a:pt x="137061" y="89918"/>
                    <a:pt x="137590" y="88841"/>
                    <a:pt x="137884" y="87803"/>
                  </a:cubicBezTo>
                  <a:cubicBezTo>
                    <a:pt x="138393" y="86040"/>
                    <a:pt x="139001" y="84316"/>
                    <a:pt x="139275" y="82631"/>
                  </a:cubicBezTo>
                  <a:cubicBezTo>
                    <a:pt x="139569" y="80888"/>
                    <a:pt x="139510" y="79183"/>
                    <a:pt x="139060" y="77479"/>
                  </a:cubicBezTo>
                  <a:cubicBezTo>
                    <a:pt x="138883" y="76793"/>
                    <a:pt x="136199" y="72268"/>
                    <a:pt x="131339" y="74188"/>
                  </a:cubicBezTo>
                  <a:cubicBezTo>
                    <a:pt x="130262" y="74619"/>
                    <a:pt x="127969" y="75735"/>
                    <a:pt x="126833" y="76245"/>
                  </a:cubicBezTo>
                  <a:lnTo>
                    <a:pt x="126715" y="76264"/>
                  </a:lnTo>
                  <a:lnTo>
                    <a:pt x="126519" y="76284"/>
                  </a:lnTo>
                  <a:lnTo>
                    <a:pt x="126480" y="76206"/>
                  </a:lnTo>
                  <a:cubicBezTo>
                    <a:pt x="125755" y="74403"/>
                    <a:pt x="125540" y="72444"/>
                    <a:pt x="125481" y="70485"/>
                  </a:cubicBezTo>
                  <a:cubicBezTo>
                    <a:pt x="125422" y="68154"/>
                    <a:pt x="125677" y="65784"/>
                    <a:pt x="125971" y="63551"/>
                  </a:cubicBezTo>
                  <a:cubicBezTo>
                    <a:pt x="126127" y="62454"/>
                    <a:pt x="127068" y="59887"/>
                    <a:pt x="127185" y="58124"/>
                  </a:cubicBezTo>
                  <a:cubicBezTo>
                    <a:pt x="127283" y="56224"/>
                    <a:pt x="126794" y="54657"/>
                    <a:pt x="126108" y="53540"/>
                  </a:cubicBezTo>
                  <a:cubicBezTo>
                    <a:pt x="125246" y="52130"/>
                    <a:pt x="123227" y="50210"/>
                    <a:pt x="119681" y="50700"/>
                  </a:cubicBezTo>
                  <a:cubicBezTo>
                    <a:pt x="117839" y="50955"/>
                    <a:pt x="113411" y="52953"/>
                    <a:pt x="112803" y="53168"/>
                  </a:cubicBezTo>
                  <a:cubicBezTo>
                    <a:pt x="111020" y="53795"/>
                    <a:pt x="108336" y="54833"/>
                    <a:pt x="105553" y="55460"/>
                  </a:cubicBezTo>
                  <a:cubicBezTo>
                    <a:pt x="104358" y="55734"/>
                    <a:pt x="103143" y="55950"/>
                    <a:pt x="102007" y="55950"/>
                  </a:cubicBezTo>
                  <a:cubicBezTo>
                    <a:pt x="101634" y="55950"/>
                    <a:pt x="101301" y="55930"/>
                    <a:pt x="100968" y="55852"/>
                  </a:cubicBezTo>
                  <a:cubicBezTo>
                    <a:pt x="100851" y="55832"/>
                    <a:pt x="100674" y="55891"/>
                    <a:pt x="100596" y="55774"/>
                  </a:cubicBezTo>
                  <a:cubicBezTo>
                    <a:pt x="99734" y="54265"/>
                    <a:pt x="100067" y="52541"/>
                    <a:pt x="100655" y="50896"/>
                  </a:cubicBezTo>
                  <a:cubicBezTo>
                    <a:pt x="101556" y="48330"/>
                    <a:pt x="103163" y="45900"/>
                    <a:pt x="104691" y="44020"/>
                  </a:cubicBezTo>
                  <a:cubicBezTo>
                    <a:pt x="105593" y="42923"/>
                    <a:pt x="110276" y="38398"/>
                    <a:pt x="111157" y="35929"/>
                  </a:cubicBezTo>
                  <a:cubicBezTo>
                    <a:pt x="111882" y="33912"/>
                    <a:pt x="111686" y="32149"/>
                    <a:pt x="111020" y="30817"/>
                  </a:cubicBezTo>
                  <a:cubicBezTo>
                    <a:pt x="110374" y="29504"/>
                    <a:pt x="108982" y="27976"/>
                    <a:pt x="106611" y="27153"/>
                  </a:cubicBezTo>
                  <a:cubicBezTo>
                    <a:pt x="104260" y="26350"/>
                    <a:pt x="100165" y="26076"/>
                    <a:pt x="98911" y="25880"/>
                  </a:cubicBezTo>
                  <a:cubicBezTo>
                    <a:pt x="95325" y="25312"/>
                    <a:pt x="90779" y="24998"/>
                    <a:pt x="86841" y="23725"/>
                  </a:cubicBezTo>
                  <a:cubicBezTo>
                    <a:pt x="84862" y="23098"/>
                    <a:pt x="83000" y="22315"/>
                    <a:pt x="81785" y="20826"/>
                  </a:cubicBezTo>
                  <a:cubicBezTo>
                    <a:pt x="80512" y="19219"/>
                    <a:pt x="81354" y="17241"/>
                    <a:pt x="82608" y="15693"/>
                  </a:cubicBezTo>
                  <a:cubicBezTo>
                    <a:pt x="84274" y="13636"/>
                    <a:pt x="86782" y="11952"/>
                    <a:pt x="89290" y="12089"/>
                  </a:cubicBezTo>
                  <a:cubicBezTo>
                    <a:pt x="91563" y="12285"/>
                    <a:pt x="93581" y="10580"/>
                    <a:pt x="93758" y="8288"/>
                  </a:cubicBezTo>
                  <a:cubicBezTo>
                    <a:pt x="93954" y="6016"/>
                    <a:pt x="92249" y="3998"/>
                    <a:pt x="89976" y="3822"/>
                  </a:cubicBezTo>
                  <a:cubicBezTo>
                    <a:pt x="83902" y="3176"/>
                    <a:pt x="77161" y="7211"/>
                    <a:pt x="73967" y="12539"/>
                  </a:cubicBezTo>
                  <a:cubicBezTo>
                    <a:pt x="71283" y="16986"/>
                    <a:pt x="71067" y="22158"/>
                    <a:pt x="74320" y="26585"/>
                  </a:cubicBezTo>
                  <a:cubicBezTo>
                    <a:pt x="76064" y="28936"/>
                    <a:pt x="78454" y="30660"/>
                    <a:pt x="81217" y="31992"/>
                  </a:cubicBezTo>
                  <a:cubicBezTo>
                    <a:pt x="86096" y="34323"/>
                    <a:pt x="92327" y="35126"/>
                    <a:pt x="97069" y="36086"/>
                  </a:cubicBezTo>
                  <a:lnTo>
                    <a:pt x="97108" y="36086"/>
                  </a:lnTo>
                  <a:cubicBezTo>
                    <a:pt x="96716" y="36478"/>
                    <a:pt x="96422" y="36791"/>
                    <a:pt x="96285" y="36948"/>
                  </a:cubicBezTo>
                  <a:cubicBezTo>
                    <a:pt x="93405" y="40259"/>
                    <a:pt x="90427" y="44843"/>
                    <a:pt x="89231" y="49525"/>
                  </a:cubicBezTo>
                  <a:cubicBezTo>
                    <a:pt x="88193" y="53540"/>
                    <a:pt x="88487" y="57635"/>
                    <a:pt x="90525" y="61396"/>
                  </a:cubicBezTo>
                  <a:cubicBezTo>
                    <a:pt x="92543" y="65098"/>
                    <a:pt x="95913" y="66979"/>
                    <a:pt x="99989" y="67488"/>
                  </a:cubicBezTo>
                  <a:cubicBezTo>
                    <a:pt x="104476" y="68037"/>
                    <a:pt x="110158" y="66430"/>
                    <a:pt x="114253" y="65059"/>
                  </a:cubicBezTo>
                  <a:cubicBezTo>
                    <a:pt x="114057" y="67625"/>
                    <a:pt x="113998" y="70231"/>
                    <a:pt x="114273" y="72797"/>
                  </a:cubicBezTo>
                  <a:cubicBezTo>
                    <a:pt x="114567" y="75461"/>
                    <a:pt x="115174" y="78086"/>
                    <a:pt x="116252" y="80535"/>
                  </a:cubicBezTo>
                  <a:cubicBezTo>
                    <a:pt x="117604" y="83591"/>
                    <a:pt x="119740" y="85550"/>
                    <a:pt x="122326" y="86510"/>
                  </a:cubicBezTo>
                  <a:cubicBezTo>
                    <a:pt x="123894" y="87097"/>
                    <a:pt x="125657" y="87333"/>
                    <a:pt x="127538" y="87137"/>
                  </a:cubicBezTo>
                  <a:cubicBezTo>
                    <a:pt x="127460" y="87646"/>
                    <a:pt x="127381" y="88175"/>
                    <a:pt x="127362" y="88684"/>
                  </a:cubicBezTo>
                  <a:cubicBezTo>
                    <a:pt x="127205" y="91055"/>
                    <a:pt x="127538" y="93464"/>
                    <a:pt x="128929" y="95834"/>
                  </a:cubicBezTo>
                  <a:cubicBezTo>
                    <a:pt x="131261" y="99850"/>
                    <a:pt x="133906" y="101770"/>
                    <a:pt x="136395" y="102495"/>
                  </a:cubicBezTo>
                  <a:cubicBezTo>
                    <a:pt x="139040" y="103259"/>
                    <a:pt x="141724" y="102945"/>
                    <a:pt x="144252" y="101535"/>
                  </a:cubicBezTo>
                  <a:cubicBezTo>
                    <a:pt x="149660" y="98538"/>
                    <a:pt x="154500" y="89781"/>
                    <a:pt x="155558" y="85452"/>
                  </a:cubicBezTo>
                  <a:cubicBezTo>
                    <a:pt x="156165" y="83160"/>
                    <a:pt x="154794" y="80770"/>
                    <a:pt x="152482" y="80163"/>
                  </a:cubicBezTo>
                  <a:close/>
                  <a:moveTo>
                    <a:pt x="103006" y="37144"/>
                  </a:moveTo>
                  <a:cubicBezTo>
                    <a:pt x="102732" y="37849"/>
                    <a:pt x="102124" y="36850"/>
                    <a:pt x="101713" y="36067"/>
                  </a:cubicBezTo>
                  <a:cubicBezTo>
                    <a:pt x="102634" y="36184"/>
                    <a:pt x="103241" y="36478"/>
                    <a:pt x="103006" y="37144"/>
                  </a:cubicBezTo>
                  <a:close/>
                  <a:moveTo>
                    <a:pt x="115546" y="57556"/>
                  </a:moveTo>
                  <a:cubicBezTo>
                    <a:pt x="116173" y="57576"/>
                    <a:pt x="116115" y="58242"/>
                    <a:pt x="115801" y="59084"/>
                  </a:cubicBezTo>
                  <a:cubicBezTo>
                    <a:pt x="115370" y="58399"/>
                    <a:pt x="114880" y="57537"/>
                    <a:pt x="115546" y="57556"/>
                  </a:cubicBezTo>
                  <a:close/>
                  <a:moveTo>
                    <a:pt x="134475" y="84179"/>
                  </a:moveTo>
                  <a:cubicBezTo>
                    <a:pt x="134122" y="84218"/>
                    <a:pt x="133808" y="84237"/>
                    <a:pt x="133534" y="84218"/>
                  </a:cubicBezTo>
                  <a:cubicBezTo>
                    <a:pt x="134435" y="83689"/>
                    <a:pt x="135219" y="83434"/>
                    <a:pt x="135474" y="83983"/>
                  </a:cubicBezTo>
                  <a:cubicBezTo>
                    <a:pt x="135670" y="84433"/>
                    <a:pt x="134631" y="84159"/>
                    <a:pt x="134475" y="84179"/>
                  </a:cubicBezTo>
                  <a:close/>
                  <a:moveTo>
                    <a:pt x="140901" y="114856"/>
                  </a:moveTo>
                  <a:cubicBezTo>
                    <a:pt x="136649" y="117109"/>
                    <a:pt x="131614" y="118167"/>
                    <a:pt x="127107" y="117559"/>
                  </a:cubicBezTo>
                  <a:cubicBezTo>
                    <a:pt x="123090" y="117030"/>
                    <a:pt x="119544" y="114993"/>
                    <a:pt x="117761" y="110899"/>
                  </a:cubicBezTo>
                  <a:cubicBezTo>
                    <a:pt x="117055" y="109273"/>
                    <a:pt x="116742" y="104650"/>
                    <a:pt x="115860" y="101848"/>
                  </a:cubicBezTo>
                  <a:cubicBezTo>
                    <a:pt x="115155" y="99615"/>
                    <a:pt x="113998" y="98048"/>
                    <a:pt x="112960" y="97225"/>
                  </a:cubicBezTo>
                  <a:cubicBezTo>
                    <a:pt x="112313" y="96716"/>
                    <a:pt x="110334" y="95619"/>
                    <a:pt x="107434" y="96442"/>
                  </a:cubicBezTo>
                  <a:cubicBezTo>
                    <a:pt x="105808" y="96892"/>
                    <a:pt x="102418" y="98401"/>
                    <a:pt x="100792" y="99028"/>
                  </a:cubicBezTo>
                  <a:cubicBezTo>
                    <a:pt x="98852" y="99380"/>
                    <a:pt x="97030" y="99125"/>
                    <a:pt x="95443" y="98420"/>
                  </a:cubicBezTo>
                  <a:cubicBezTo>
                    <a:pt x="93738" y="97656"/>
                    <a:pt x="92347" y="96305"/>
                    <a:pt x="91289" y="94600"/>
                  </a:cubicBezTo>
                  <a:cubicBezTo>
                    <a:pt x="90093" y="92720"/>
                    <a:pt x="89310" y="90682"/>
                    <a:pt x="88879" y="88567"/>
                  </a:cubicBezTo>
                  <a:cubicBezTo>
                    <a:pt x="88467" y="86471"/>
                    <a:pt x="88428" y="84296"/>
                    <a:pt x="88702" y="82141"/>
                  </a:cubicBezTo>
                  <a:cubicBezTo>
                    <a:pt x="88702" y="82141"/>
                    <a:pt x="88683" y="82200"/>
                    <a:pt x="88683" y="82200"/>
                  </a:cubicBezTo>
                  <a:cubicBezTo>
                    <a:pt x="88683" y="82200"/>
                    <a:pt x="88702" y="82043"/>
                    <a:pt x="88702" y="81985"/>
                  </a:cubicBezTo>
                  <a:cubicBezTo>
                    <a:pt x="88702" y="82043"/>
                    <a:pt x="88702" y="82082"/>
                    <a:pt x="88702" y="82141"/>
                  </a:cubicBezTo>
                  <a:cubicBezTo>
                    <a:pt x="88781" y="81965"/>
                    <a:pt x="90858" y="76519"/>
                    <a:pt x="91210" y="74658"/>
                  </a:cubicBezTo>
                  <a:cubicBezTo>
                    <a:pt x="91563" y="72797"/>
                    <a:pt x="91230" y="71347"/>
                    <a:pt x="90877" y="70485"/>
                  </a:cubicBezTo>
                  <a:cubicBezTo>
                    <a:pt x="90603" y="69780"/>
                    <a:pt x="88350" y="65980"/>
                    <a:pt x="83686" y="67057"/>
                  </a:cubicBezTo>
                  <a:cubicBezTo>
                    <a:pt x="82569" y="67312"/>
                    <a:pt x="79748" y="68272"/>
                    <a:pt x="79571" y="68331"/>
                  </a:cubicBezTo>
                  <a:cubicBezTo>
                    <a:pt x="78415" y="68664"/>
                    <a:pt x="77259" y="68997"/>
                    <a:pt x="76103" y="69251"/>
                  </a:cubicBezTo>
                  <a:cubicBezTo>
                    <a:pt x="75025" y="69506"/>
                    <a:pt x="73928" y="69721"/>
                    <a:pt x="72811" y="69839"/>
                  </a:cubicBezTo>
                  <a:cubicBezTo>
                    <a:pt x="70538" y="70113"/>
                    <a:pt x="68481" y="69898"/>
                    <a:pt x="66737" y="69016"/>
                  </a:cubicBezTo>
                  <a:cubicBezTo>
                    <a:pt x="65052" y="68174"/>
                    <a:pt x="63700" y="66744"/>
                    <a:pt x="62720" y="64804"/>
                  </a:cubicBezTo>
                  <a:cubicBezTo>
                    <a:pt x="61466" y="62356"/>
                    <a:pt x="61094" y="59594"/>
                    <a:pt x="61309" y="56831"/>
                  </a:cubicBezTo>
                  <a:cubicBezTo>
                    <a:pt x="61545" y="53795"/>
                    <a:pt x="62426" y="50759"/>
                    <a:pt x="63778" y="48114"/>
                  </a:cubicBezTo>
                  <a:cubicBezTo>
                    <a:pt x="64484" y="46723"/>
                    <a:pt x="68442" y="41943"/>
                    <a:pt x="69461" y="39436"/>
                  </a:cubicBezTo>
                  <a:cubicBezTo>
                    <a:pt x="70146" y="37771"/>
                    <a:pt x="70205" y="36341"/>
                    <a:pt x="70009" y="35361"/>
                  </a:cubicBezTo>
                  <a:cubicBezTo>
                    <a:pt x="69794" y="34264"/>
                    <a:pt x="68873" y="31816"/>
                    <a:pt x="65679" y="30875"/>
                  </a:cubicBezTo>
                  <a:cubicBezTo>
                    <a:pt x="63484" y="30229"/>
                    <a:pt x="57665" y="29759"/>
                    <a:pt x="56979" y="29641"/>
                  </a:cubicBezTo>
                  <a:cubicBezTo>
                    <a:pt x="52629" y="28936"/>
                    <a:pt x="47809" y="28172"/>
                    <a:pt x="43635" y="26350"/>
                  </a:cubicBezTo>
                  <a:cubicBezTo>
                    <a:pt x="41264" y="25292"/>
                    <a:pt x="39090" y="23941"/>
                    <a:pt x="37522" y="21864"/>
                  </a:cubicBezTo>
                  <a:cubicBezTo>
                    <a:pt x="35915" y="19788"/>
                    <a:pt x="35504" y="17260"/>
                    <a:pt x="35856" y="14792"/>
                  </a:cubicBezTo>
                  <a:cubicBezTo>
                    <a:pt x="36268" y="11893"/>
                    <a:pt x="37561" y="9033"/>
                    <a:pt x="39325" y="6760"/>
                  </a:cubicBezTo>
                  <a:cubicBezTo>
                    <a:pt x="40775" y="4997"/>
                    <a:pt x="40520" y="2372"/>
                    <a:pt x="38737" y="923"/>
                  </a:cubicBezTo>
                  <a:cubicBezTo>
                    <a:pt x="36973" y="-507"/>
                    <a:pt x="34348" y="-253"/>
                    <a:pt x="32898" y="1530"/>
                  </a:cubicBezTo>
                  <a:cubicBezTo>
                    <a:pt x="29488" y="5526"/>
                    <a:pt x="27157" y="10874"/>
                    <a:pt x="26882" y="16144"/>
                  </a:cubicBezTo>
                  <a:cubicBezTo>
                    <a:pt x="26686" y="20062"/>
                    <a:pt x="27686" y="23901"/>
                    <a:pt x="30076" y="27330"/>
                  </a:cubicBezTo>
                  <a:cubicBezTo>
                    <a:pt x="32506" y="30758"/>
                    <a:pt x="35817" y="33206"/>
                    <a:pt x="39599" y="35048"/>
                  </a:cubicBezTo>
                  <a:cubicBezTo>
                    <a:pt x="44439" y="37399"/>
                    <a:pt x="50062" y="38613"/>
                    <a:pt x="55157" y="39651"/>
                  </a:cubicBezTo>
                  <a:cubicBezTo>
                    <a:pt x="55314" y="39671"/>
                    <a:pt x="55862" y="39651"/>
                    <a:pt x="56607" y="39612"/>
                  </a:cubicBezTo>
                  <a:cubicBezTo>
                    <a:pt x="55510" y="41121"/>
                    <a:pt x="54510" y="42551"/>
                    <a:pt x="54216" y="43080"/>
                  </a:cubicBezTo>
                  <a:cubicBezTo>
                    <a:pt x="52120" y="46919"/>
                    <a:pt x="50689" y="51346"/>
                    <a:pt x="50219" y="55832"/>
                  </a:cubicBezTo>
                  <a:cubicBezTo>
                    <a:pt x="49729" y="60651"/>
                    <a:pt x="50415" y="65510"/>
                    <a:pt x="52492" y="69859"/>
                  </a:cubicBezTo>
                  <a:cubicBezTo>
                    <a:pt x="54608" y="74247"/>
                    <a:pt x="57704" y="77381"/>
                    <a:pt x="61466" y="79340"/>
                  </a:cubicBezTo>
                  <a:cubicBezTo>
                    <a:pt x="65052" y="81221"/>
                    <a:pt x="69324" y="81965"/>
                    <a:pt x="74105" y="81456"/>
                  </a:cubicBezTo>
                  <a:cubicBezTo>
                    <a:pt x="75123" y="81358"/>
                    <a:pt x="76103" y="81201"/>
                    <a:pt x="77102" y="81025"/>
                  </a:cubicBezTo>
                  <a:cubicBezTo>
                    <a:pt x="76750" y="84374"/>
                    <a:pt x="76926" y="87744"/>
                    <a:pt x="77651" y="90996"/>
                  </a:cubicBezTo>
                  <a:cubicBezTo>
                    <a:pt x="78435" y="94404"/>
                    <a:pt x="79787" y="97695"/>
                    <a:pt x="81766" y="100712"/>
                  </a:cubicBezTo>
                  <a:cubicBezTo>
                    <a:pt x="84156" y="104317"/>
                    <a:pt x="87350" y="107020"/>
                    <a:pt x="91054" y="108568"/>
                  </a:cubicBezTo>
                  <a:cubicBezTo>
                    <a:pt x="94718" y="110076"/>
                    <a:pt x="98872" y="110546"/>
                    <a:pt x="103222" y="109547"/>
                  </a:cubicBezTo>
                  <a:cubicBezTo>
                    <a:pt x="103672" y="109449"/>
                    <a:pt x="105828" y="108528"/>
                    <a:pt x="107670" y="107745"/>
                  </a:cubicBezTo>
                  <a:cubicBezTo>
                    <a:pt x="108061" y="110429"/>
                    <a:pt x="108101" y="114033"/>
                    <a:pt x="108610" y="115091"/>
                  </a:cubicBezTo>
                  <a:cubicBezTo>
                    <a:pt x="111490" y="121066"/>
                    <a:pt x="116271" y="124651"/>
                    <a:pt x="121915" y="126159"/>
                  </a:cubicBezTo>
                  <a:cubicBezTo>
                    <a:pt x="129223" y="128098"/>
                    <a:pt x="138041" y="126551"/>
                    <a:pt x="145134" y="122418"/>
                  </a:cubicBezTo>
                  <a:cubicBezTo>
                    <a:pt x="147211" y="121262"/>
                    <a:pt x="147975" y="118617"/>
                    <a:pt x="146799" y="116521"/>
                  </a:cubicBezTo>
                  <a:cubicBezTo>
                    <a:pt x="145643" y="114445"/>
                    <a:pt x="142998" y="113680"/>
                    <a:pt x="140901" y="114856"/>
                  </a:cubicBezTo>
                  <a:close/>
                  <a:moveTo>
                    <a:pt x="62544" y="40846"/>
                  </a:moveTo>
                  <a:cubicBezTo>
                    <a:pt x="62093" y="42178"/>
                    <a:pt x="61251" y="41042"/>
                    <a:pt x="60604" y="39691"/>
                  </a:cubicBezTo>
                  <a:cubicBezTo>
                    <a:pt x="61858" y="39828"/>
                    <a:pt x="62759" y="40141"/>
                    <a:pt x="62544" y="40846"/>
                  </a:cubicBezTo>
                  <a:close/>
                  <a:moveTo>
                    <a:pt x="106533" y="105551"/>
                  </a:moveTo>
                  <a:cubicBezTo>
                    <a:pt x="106278" y="105355"/>
                    <a:pt x="105357" y="104904"/>
                    <a:pt x="105769" y="104689"/>
                  </a:cubicBezTo>
                  <a:cubicBezTo>
                    <a:pt x="106494" y="104317"/>
                    <a:pt x="106964" y="104846"/>
                    <a:pt x="107278" y="105825"/>
                  </a:cubicBezTo>
                  <a:cubicBezTo>
                    <a:pt x="106925" y="105727"/>
                    <a:pt x="106651" y="105629"/>
                    <a:pt x="106533" y="105551"/>
                  </a:cubicBezTo>
                  <a:close/>
                  <a:moveTo>
                    <a:pt x="122757" y="141439"/>
                  </a:moveTo>
                  <a:cubicBezTo>
                    <a:pt x="118152" y="140244"/>
                    <a:pt x="114410" y="136992"/>
                    <a:pt x="110413" y="135053"/>
                  </a:cubicBezTo>
                  <a:cubicBezTo>
                    <a:pt x="109002" y="134367"/>
                    <a:pt x="107552" y="133819"/>
                    <a:pt x="106063" y="133427"/>
                  </a:cubicBezTo>
                  <a:cubicBezTo>
                    <a:pt x="103065" y="132643"/>
                    <a:pt x="99793" y="133055"/>
                    <a:pt x="96716" y="132839"/>
                  </a:cubicBezTo>
                  <a:cubicBezTo>
                    <a:pt x="95854" y="132780"/>
                    <a:pt x="95012" y="132643"/>
                    <a:pt x="94267" y="132075"/>
                  </a:cubicBezTo>
                  <a:cubicBezTo>
                    <a:pt x="94110" y="131938"/>
                    <a:pt x="94149" y="131683"/>
                    <a:pt x="94071" y="131487"/>
                  </a:cubicBezTo>
                  <a:cubicBezTo>
                    <a:pt x="93875" y="131017"/>
                    <a:pt x="93738" y="130528"/>
                    <a:pt x="93601" y="130018"/>
                  </a:cubicBezTo>
                  <a:cubicBezTo>
                    <a:pt x="93013" y="128001"/>
                    <a:pt x="92562" y="125865"/>
                    <a:pt x="91877" y="124239"/>
                  </a:cubicBezTo>
                  <a:cubicBezTo>
                    <a:pt x="90936" y="121987"/>
                    <a:pt x="89486" y="120439"/>
                    <a:pt x="87821" y="119518"/>
                  </a:cubicBezTo>
                  <a:cubicBezTo>
                    <a:pt x="86900" y="119009"/>
                    <a:pt x="85861" y="118676"/>
                    <a:pt x="84744" y="118421"/>
                  </a:cubicBezTo>
                  <a:cubicBezTo>
                    <a:pt x="82961" y="118049"/>
                    <a:pt x="80688" y="118343"/>
                    <a:pt x="79062" y="117736"/>
                  </a:cubicBezTo>
                  <a:cubicBezTo>
                    <a:pt x="77083" y="116972"/>
                    <a:pt x="75417" y="115796"/>
                    <a:pt x="73948" y="114445"/>
                  </a:cubicBezTo>
                  <a:cubicBezTo>
                    <a:pt x="72223" y="112858"/>
                    <a:pt x="70793" y="110997"/>
                    <a:pt x="69480" y="109077"/>
                  </a:cubicBezTo>
                  <a:cubicBezTo>
                    <a:pt x="68265" y="107334"/>
                    <a:pt x="68324" y="105179"/>
                    <a:pt x="68226" y="103122"/>
                  </a:cubicBezTo>
                  <a:cubicBezTo>
                    <a:pt x="68109" y="100673"/>
                    <a:pt x="68030" y="98244"/>
                    <a:pt x="67619" y="96050"/>
                  </a:cubicBezTo>
                  <a:cubicBezTo>
                    <a:pt x="67207" y="93895"/>
                    <a:pt x="66482" y="91916"/>
                    <a:pt x="65307" y="90193"/>
                  </a:cubicBezTo>
                  <a:cubicBezTo>
                    <a:pt x="64601" y="89193"/>
                    <a:pt x="63445" y="88096"/>
                    <a:pt x="61584" y="87489"/>
                  </a:cubicBezTo>
                  <a:cubicBezTo>
                    <a:pt x="60408" y="87097"/>
                    <a:pt x="58586" y="86843"/>
                    <a:pt x="56666" y="86784"/>
                  </a:cubicBezTo>
                  <a:cubicBezTo>
                    <a:pt x="55216" y="86745"/>
                    <a:pt x="52864" y="86706"/>
                    <a:pt x="52570" y="86706"/>
                  </a:cubicBezTo>
                  <a:cubicBezTo>
                    <a:pt x="51434" y="86431"/>
                    <a:pt x="50454" y="85902"/>
                    <a:pt x="49592" y="85217"/>
                  </a:cubicBezTo>
                  <a:cubicBezTo>
                    <a:pt x="48397" y="84257"/>
                    <a:pt x="47358" y="83082"/>
                    <a:pt x="46437" y="81808"/>
                  </a:cubicBezTo>
                  <a:cubicBezTo>
                    <a:pt x="44733" y="79516"/>
                    <a:pt x="43048" y="76950"/>
                    <a:pt x="41715" y="74247"/>
                  </a:cubicBezTo>
                  <a:cubicBezTo>
                    <a:pt x="40481" y="71739"/>
                    <a:pt x="39481" y="69134"/>
                    <a:pt x="39148" y="66509"/>
                  </a:cubicBezTo>
                  <a:cubicBezTo>
                    <a:pt x="39031" y="65745"/>
                    <a:pt x="39285" y="64667"/>
                    <a:pt x="39442" y="63531"/>
                  </a:cubicBezTo>
                  <a:cubicBezTo>
                    <a:pt x="39697" y="61553"/>
                    <a:pt x="39912" y="59515"/>
                    <a:pt x="39697" y="57850"/>
                  </a:cubicBezTo>
                  <a:cubicBezTo>
                    <a:pt x="39462" y="55970"/>
                    <a:pt x="38815" y="54363"/>
                    <a:pt x="37757" y="53168"/>
                  </a:cubicBezTo>
                  <a:cubicBezTo>
                    <a:pt x="36464" y="51719"/>
                    <a:pt x="34818" y="50543"/>
                    <a:pt x="32859" y="49662"/>
                  </a:cubicBezTo>
                  <a:cubicBezTo>
                    <a:pt x="30429" y="48565"/>
                    <a:pt x="27470" y="47879"/>
                    <a:pt x="24629" y="47017"/>
                  </a:cubicBezTo>
                  <a:cubicBezTo>
                    <a:pt x="22709" y="46449"/>
                    <a:pt x="20788" y="45920"/>
                    <a:pt x="19456" y="44627"/>
                  </a:cubicBezTo>
                  <a:cubicBezTo>
                    <a:pt x="19338" y="44333"/>
                    <a:pt x="18927" y="43197"/>
                    <a:pt x="18829" y="42472"/>
                  </a:cubicBezTo>
                  <a:cubicBezTo>
                    <a:pt x="18692" y="41630"/>
                    <a:pt x="18633" y="40788"/>
                    <a:pt x="18672" y="40161"/>
                  </a:cubicBezTo>
                  <a:cubicBezTo>
                    <a:pt x="18927" y="37888"/>
                    <a:pt x="17281" y="35831"/>
                    <a:pt x="14989" y="35596"/>
                  </a:cubicBezTo>
                  <a:cubicBezTo>
                    <a:pt x="12716" y="35342"/>
                    <a:pt x="10678" y="36987"/>
                    <a:pt x="10423" y="39260"/>
                  </a:cubicBezTo>
                  <a:cubicBezTo>
                    <a:pt x="10208" y="40866"/>
                    <a:pt x="10266" y="43354"/>
                    <a:pt x="10717" y="45548"/>
                  </a:cubicBezTo>
                  <a:cubicBezTo>
                    <a:pt x="11128" y="47644"/>
                    <a:pt x="12030" y="49427"/>
                    <a:pt x="13029" y="50563"/>
                  </a:cubicBezTo>
                  <a:cubicBezTo>
                    <a:pt x="14264" y="51915"/>
                    <a:pt x="15772" y="52992"/>
                    <a:pt x="17438" y="53893"/>
                  </a:cubicBezTo>
                  <a:cubicBezTo>
                    <a:pt x="19926" y="55245"/>
                    <a:pt x="22885" y="56107"/>
                    <a:pt x="25628" y="57047"/>
                  </a:cubicBezTo>
                  <a:cubicBezTo>
                    <a:pt x="27235" y="57595"/>
                    <a:pt x="28803" y="58066"/>
                    <a:pt x="29861" y="59006"/>
                  </a:cubicBezTo>
                  <a:cubicBezTo>
                    <a:pt x="29802" y="59574"/>
                    <a:pt x="29528" y="61651"/>
                    <a:pt x="29332" y="62787"/>
                  </a:cubicBezTo>
                  <a:cubicBezTo>
                    <a:pt x="28979" y="64648"/>
                    <a:pt x="28803" y="66391"/>
                    <a:pt x="28920" y="67665"/>
                  </a:cubicBezTo>
                  <a:cubicBezTo>
                    <a:pt x="29194" y="70701"/>
                    <a:pt x="30017" y="73737"/>
                    <a:pt x="31173" y="76715"/>
                  </a:cubicBezTo>
                  <a:cubicBezTo>
                    <a:pt x="32761" y="80809"/>
                    <a:pt x="35053" y="84747"/>
                    <a:pt x="37424" y="88194"/>
                  </a:cubicBezTo>
                  <a:cubicBezTo>
                    <a:pt x="39187" y="90800"/>
                    <a:pt x="41264" y="93151"/>
                    <a:pt x="43773" y="94953"/>
                  </a:cubicBezTo>
                  <a:cubicBezTo>
                    <a:pt x="45614" y="96285"/>
                    <a:pt x="47731" y="97284"/>
                    <a:pt x="50121" y="97891"/>
                  </a:cubicBezTo>
                  <a:cubicBezTo>
                    <a:pt x="50905" y="98087"/>
                    <a:pt x="53942" y="97323"/>
                    <a:pt x="55960" y="97323"/>
                  </a:cubicBezTo>
                  <a:cubicBezTo>
                    <a:pt x="56430" y="98479"/>
                    <a:pt x="56332" y="99870"/>
                    <a:pt x="56391" y="101300"/>
                  </a:cubicBezTo>
                  <a:cubicBezTo>
                    <a:pt x="56528" y="104317"/>
                    <a:pt x="56626" y="107471"/>
                    <a:pt x="57430" y="110389"/>
                  </a:cubicBezTo>
                  <a:cubicBezTo>
                    <a:pt x="57959" y="112290"/>
                    <a:pt x="58743" y="114092"/>
                    <a:pt x="59918" y="115757"/>
                  </a:cubicBezTo>
                  <a:cubicBezTo>
                    <a:pt x="62191" y="118931"/>
                    <a:pt x="64758" y="121908"/>
                    <a:pt x="67854" y="124278"/>
                  </a:cubicBezTo>
                  <a:cubicBezTo>
                    <a:pt x="70068" y="125963"/>
                    <a:pt x="72498" y="127354"/>
                    <a:pt x="75261" y="128294"/>
                  </a:cubicBezTo>
                  <a:cubicBezTo>
                    <a:pt x="76103" y="128588"/>
                    <a:pt x="77044" y="128804"/>
                    <a:pt x="78004" y="128921"/>
                  </a:cubicBezTo>
                  <a:cubicBezTo>
                    <a:pt x="79003" y="129039"/>
                    <a:pt x="80042" y="129078"/>
                    <a:pt x="81080" y="129117"/>
                  </a:cubicBezTo>
                  <a:cubicBezTo>
                    <a:pt x="81707" y="129137"/>
                    <a:pt x="82824" y="129254"/>
                    <a:pt x="82824" y="129254"/>
                  </a:cubicBezTo>
                  <a:cubicBezTo>
                    <a:pt x="82824" y="129254"/>
                    <a:pt x="82746" y="129196"/>
                    <a:pt x="82706" y="129176"/>
                  </a:cubicBezTo>
                  <a:cubicBezTo>
                    <a:pt x="82393" y="129019"/>
                    <a:pt x="81511" y="128647"/>
                    <a:pt x="81883" y="128451"/>
                  </a:cubicBezTo>
                  <a:cubicBezTo>
                    <a:pt x="83980" y="127295"/>
                    <a:pt x="83529" y="134034"/>
                    <a:pt x="84842" y="136483"/>
                  </a:cubicBezTo>
                  <a:cubicBezTo>
                    <a:pt x="85685" y="138070"/>
                    <a:pt x="86743" y="139421"/>
                    <a:pt x="88075" y="140362"/>
                  </a:cubicBezTo>
                  <a:cubicBezTo>
                    <a:pt x="90054" y="141772"/>
                    <a:pt x="92151" y="142536"/>
                    <a:pt x="94365" y="142791"/>
                  </a:cubicBezTo>
                  <a:cubicBezTo>
                    <a:pt x="96246" y="143026"/>
                    <a:pt x="98225" y="142908"/>
                    <a:pt x="100204" y="142791"/>
                  </a:cubicBezTo>
                  <a:cubicBezTo>
                    <a:pt x="101439" y="142712"/>
                    <a:pt x="102673" y="142595"/>
                    <a:pt x="103868" y="142830"/>
                  </a:cubicBezTo>
                  <a:cubicBezTo>
                    <a:pt x="108159" y="143731"/>
                    <a:pt x="112078" y="146826"/>
                    <a:pt x="116546" y="148589"/>
                  </a:cubicBezTo>
                  <a:cubicBezTo>
                    <a:pt x="117937" y="149118"/>
                    <a:pt x="119367" y="149588"/>
                    <a:pt x="120837" y="149882"/>
                  </a:cubicBezTo>
                  <a:cubicBezTo>
                    <a:pt x="123169" y="150411"/>
                    <a:pt x="125500" y="148942"/>
                    <a:pt x="126029" y="146611"/>
                  </a:cubicBezTo>
                  <a:cubicBezTo>
                    <a:pt x="126558" y="144279"/>
                    <a:pt x="125089" y="141968"/>
                    <a:pt x="122757" y="141439"/>
                  </a:cubicBezTo>
                  <a:close/>
                  <a:moveTo>
                    <a:pt x="56058" y="97323"/>
                  </a:moveTo>
                  <a:cubicBezTo>
                    <a:pt x="57195" y="97343"/>
                    <a:pt x="57998" y="97637"/>
                    <a:pt x="57841" y="98499"/>
                  </a:cubicBezTo>
                  <a:cubicBezTo>
                    <a:pt x="57665" y="99478"/>
                    <a:pt x="56666" y="98205"/>
                    <a:pt x="56058" y="97323"/>
                  </a:cubicBezTo>
                  <a:close/>
                  <a:moveTo>
                    <a:pt x="92817" y="153428"/>
                  </a:moveTo>
                  <a:cubicBezTo>
                    <a:pt x="94718" y="154877"/>
                    <a:pt x="95090" y="157600"/>
                    <a:pt x="93620" y="159501"/>
                  </a:cubicBezTo>
                  <a:cubicBezTo>
                    <a:pt x="92170" y="161401"/>
                    <a:pt x="89447" y="161753"/>
                    <a:pt x="87546" y="160304"/>
                  </a:cubicBezTo>
                  <a:cubicBezTo>
                    <a:pt x="84823" y="158345"/>
                    <a:pt x="81609" y="153545"/>
                    <a:pt x="77083" y="149001"/>
                  </a:cubicBezTo>
                  <a:cubicBezTo>
                    <a:pt x="75202" y="147120"/>
                    <a:pt x="73007" y="145298"/>
                    <a:pt x="70440" y="143868"/>
                  </a:cubicBezTo>
                  <a:cubicBezTo>
                    <a:pt x="64445" y="140499"/>
                    <a:pt x="56352" y="139343"/>
                    <a:pt x="51277" y="137423"/>
                  </a:cubicBezTo>
                  <a:cubicBezTo>
                    <a:pt x="48025" y="136209"/>
                    <a:pt x="45693" y="134504"/>
                    <a:pt x="44360" y="132722"/>
                  </a:cubicBezTo>
                  <a:cubicBezTo>
                    <a:pt x="42754" y="130528"/>
                    <a:pt x="41676" y="128196"/>
                    <a:pt x="40892" y="125748"/>
                  </a:cubicBezTo>
                  <a:cubicBezTo>
                    <a:pt x="39560" y="121634"/>
                    <a:pt x="39344" y="117187"/>
                    <a:pt x="38071" y="112995"/>
                  </a:cubicBezTo>
                  <a:cubicBezTo>
                    <a:pt x="37483" y="112917"/>
                    <a:pt x="36660" y="112917"/>
                    <a:pt x="36111" y="112799"/>
                  </a:cubicBezTo>
                  <a:cubicBezTo>
                    <a:pt x="33721" y="112309"/>
                    <a:pt x="30977" y="111918"/>
                    <a:pt x="28450" y="111153"/>
                  </a:cubicBezTo>
                  <a:cubicBezTo>
                    <a:pt x="25393" y="110252"/>
                    <a:pt x="22611" y="108901"/>
                    <a:pt x="20534" y="106824"/>
                  </a:cubicBezTo>
                  <a:cubicBezTo>
                    <a:pt x="17928" y="104180"/>
                    <a:pt x="15988" y="100810"/>
                    <a:pt x="14695" y="97323"/>
                  </a:cubicBezTo>
                  <a:cubicBezTo>
                    <a:pt x="12010" y="90055"/>
                    <a:pt x="11932" y="82474"/>
                    <a:pt x="11932" y="82474"/>
                  </a:cubicBezTo>
                  <a:cubicBezTo>
                    <a:pt x="11912" y="82141"/>
                    <a:pt x="11932" y="81808"/>
                    <a:pt x="11991" y="81475"/>
                  </a:cubicBezTo>
                  <a:cubicBezTo>
                    <a:pt x="11991" y="81475"/>
                    <a:pt x="13225" y="75285"/>
                    <a:pt x="10541" y="68957"/>
                  </a:cubicBezTo>
                  <a:cubicBezTo>
                    <a:pt x="9110" y="65568"/>
                    <a:pt x="6622" y="62101"/>
                    <a:pt x="2193" y="59554"/>
                  </a:cubicBezTo>
                  <a:cubicBezTo>
                    <a:pt x="175" y="58477"/>
                    <a:pt x="-589" y="55950"/>
                    <a:pt x="489" y="53932"/>
                  </a:cubicBezTo>
                  <a:cubicBezTo>
                    <a:pt x="1566" y="51915"/>
                    <a:pt x="4094" y="51151"/>
                    <a:pt x="6112" y="52228"/>
                  </a:cubicBezTo>
                  <a:cubicBezTo>
                    <a:pt x="12735" y="55519"/>
                    <a:pt x="16634" y="60318"/>
                    <a:pt x="18986" y="65079"/>
                  </a:cubicBezTo>
                  <a:cubicBezTo>
                    <a:pt x="22670" y="72503"/>
                    <a:pt x="22336" y="80045"/>
                    <a:pt x="22121" y="82396"/>
                  </a:cubicBezTo>
                  <a:cubicBezTo>
                    <a:pt x="22199" y="83395"/>
                    <a:pt x="22611" y="87391"/>
                    <a:pt x="24080" y="91603"/>
                  </a:cubicBezTo>
                  <a:cubicBezTo>
                    <a:pt x="24962" y="94189"/>
                    <a:pt x="26275" y="96873"/>
                    <a:pt x="28332" y="98773"/>
                  </a:cubicBezTo>
                  <a:cubicBezTo>
                    <a:pt x="29547" y="99929"/>
                    <a:pt x="31409" y="100183"/>
                    <a:pt x="33211" y="100536"/>
                  </a:cubicBezTo>
                  <a:cubicBezTo>
                    <a:pt x="36444" y="101163"/>
                    <a:pt x="39756" y="101515"/>
                    <a:pt x="42166" y="102319"/>
                  </a:cubicBezTo>
                  <a:cubicBezTo>
                    <a:pt x="45732" y="103533"/>
                    <a:pt x="47985" y="105688"/>
                    <a:pt x="48965" y="108548"/>
                  </a:cubicBezTo>
                  <a:cubicBezTo>
                    <a:pt x="50435" y="113054"/>
                    <a:pt x="50611" y="117853"/>
                    <a:pt x="51943" y="122320"/>
                  </a:cubicBezTo>
                  <a:cubicBezTo>
                    <a:pt x="52316" y="123573"/>
                    <a:pt x="52786" y="124807"/>
                    <a:pt x="53550" y="125944"/>
                  </a:cubicBezTo>
                  <a:cubicBezTo>
                    <a:pt x="53531" y="125924"/>
                    <a:pt x="53511" y="125924"/>
                    <a:pt x="53491" y="125944"/>
                  </a:cubicBezTo>
                  <a:cubicBezTo>
                    <a:pt x="52610" y="126825"/>
                    <a:pt x="56078" y="127334"/>
                    <a:pt x="58037" y="128020"/>
                  </a:cubicBezTo>
                  <a:cubicBezTo>
                    <a:pt x="61721" y="129293"/>
                    <a:pt x="66169" y="130567"/>
                    <a:pt x="70284" y="132349"/>
                  </a:cubicBezTo>
                  <a:cubicBezTo>
                    <a:pt x="72165" y="133153"/>
                    <a:pt x="73987" y="134073"/>
                    <a:pt x="75652" y="135112"/>
                  </a:cubicBezTo>
                  <a:cubicBezTo>
                    <a:pt x="78121" y="136679"/>
                    <a:pt x="80316" y="138501"/>
                    <a:pt x="82236" y="140460"/>
                  </a:cubicBezTo>
                  <a:cubicBezTo>
                    <a:pt x="87115" y="145416"/>
                    <a:pt x="90074" y="151175"/>
                    <a:pt x="92817" y="1534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9" name="Google Shape;2759;p35"/>
            <p:cNvSpPr/>
            <p:nvPr/>
          </p:nvSpPr>
          <p:spPr>
            <a:xfrm>
              <a:off x="5208758" y="3912432"/>
              <a:ext cx="342224" cy="175388"/>
            </a:xfrm>
            <a:custGeom>
              <a:rect b="b" l="l" r="r" t="t"/>
              <a:pathLst>
                <a:path extrusionOk="0" h="350776" w="684448">
                  <a:moveTo>
                    <a:pt x="103171" y="263045"/>
                  </a:moveTo>
                  <a:cubicBezTo>
                    <a:pt x="103093" y="278247"/>
                    <a:pt x="93883" y="345419"/>
                    <a:pt x="64531" y="350493"/>
                  </a:cubicBezTo>
                  <a:cubicBezTo>
                    <a:pt x="36551" y="355351"/>
                    <a:pt x="615" y="296680"/>
                    <a:pt x="7" y="261458"/>
                  </a:cubicBezTo>
                  <a:cubicBezTo>
                    <a:pt x="-581" y="226510"/>
                    <a:pt x="35277" y="130071"/>
                    <a:pt x="37158" y="131775"/>
                  </a:cubicBezTo>
                  <a:cubicBezTo>
                    <a:pt x="50619" y="134087"/>
                    <a:pt x="103406" y="208273"/>
                    <a:pt x="103171" y="263045"/>
                  </a:cubicBezTo>
                  <a:close/>
                  <a:moveTo>
                    <a:pt x="229162" y="4149"/>
                  </a:moveTo>
                  <a:cubicBezTo>
                    <a:pt x="216857" y="-5783"/>
                    <a:pt x="194383" y="4443"/>
                    <a:pt x="183155" y="10653"/>
                  </a:cubicBezTo>
                  <a:cubicBezTo>
                    <a:pt x="149512" y="29243"/>
                    <a:pt x="113125" y="58451"/>
                    <a:pt x="96764" y="90519"/>
                  </a:cubicBezTo>
                  <a:cubicBezTo>
                    <a:pt x="91826" y="100177"/>
                    <a:pt x="88495" y="111069"/>
                    <a:pt x="89867" y="121726"/>
                  </a:cubicBezTo>
                  <a:cubicBezTo>
                    <a:pt x="89984" y="122588"/>
                    <a:pt x="89416" y="137143"/>
                    <a:pt x="92316" y="136340"/>
                  </a:cubicBezTo>
                  <a:cubicBezTo>
                    <a:pt x="109931" y="134909"/>
                    <a:pt x="125744" y="124782"/>
                    <a:pt x="139675" y="116103"/>
                  </a:cubicBezTo>
                  <a:cubicBezTo>
                    <a:pt x="168577" y="98101"/>
                    <a:pt x="197831" y="79804"/>
                    <a:pt x="217249" y="53319"/>
                  </a:cubicBezTo>
                  <a:cubicBezTo>
                    <a:pt x="224989" y="42760"/>
                    <a:pt x="243799" y="15942"/>
                    <a:pt x="229162" y="4149"/>
                  </a:cubicBezTo>
                  <a:close/>
                  <a:moveTo>
                    <a:pt x="311733" y="186313"/>
                  </a:moveTo>
                  <a:cubicBezTo>
                    <a:pt x="292707" y="158809"/>
                    <a:pt x="260435" y="139572"/>
                    <a:pt x="224283" y="134518"/>
                  </a:cubicBezTo>
                  <a:lnTo>
                    <a:pt x="209313" y="140355"/>
                  </a:lnTo>
                  <a:cubicBezTo>
                    <a:pt x="210136" y="138612"/>
                    <a:pt x="210842" y="143921"/>
                    <a:pt x="211410" y="145743"/>
                  </a:cubicBezTo>
                  <a:cubicBezTo>
                    <a:pt x="212801" y="150287"/>
                    <a:pt x="213859" y="154891"/>
                    <a:pt x="214917" y="159494"/>
                  </a:cubicBezTo>
                  <a:cubicBezTo>
                    <a:pt x="217680" y="171522"/>
                    <a:pt x="219835" y="183648"/>
                    <a:pt x="222814" y="195637"/>
                  </a:cubicBezTo>
                  <a:cubicBezTo>
                    <a:pt x="225675" y="207156"/>
                    <a:pt x="229476" y="218459"/>
                    <a:pt x="236902" y="228450"/>
                  </a:cubicBezTo>
                  <a:cubicBezTo>
                    <a:pt x="252107" y="248941"/>
                    <a:pt x="279108" y="262105"/>
                    <a:pt x="299721" y="278090"/>
                  </a:cubicBezTo>
                  <a:cubicBezTo>
                    <a:pt x="307755" y="284319"/>
                    <a:pt x="315514" y="290823"/>
                    <a:pt x="323587" y="297013"/>
                  </a:cubicBezTo>
                  <a:cubicBezTo>
                    <a:pt x="325155" y="298208"/>
                    <a:pt x="329269" y="302577"/>
                    <a:pt x="331895" y="301362"/>
                  </a:cubicBezTo>
                  <a:cubicBezTo>
                    <a:pt x="335990" y="299462"/>
                    <a:pt x="337675" y="290451"/>
                    <a:pt x="338459" y="287082"/>
                  </a:cubicBezTo>
                  <a:cubicBezTo>
                    <a:pt x="341986" y="271762"/>
                    <a:pt x="338361" y="255209"/>
                    <a:pt x="334325" y="240282"/>
                  </a:cubicBezTo>
                  <a:cubicBezTo>
                    <a:pt x="329328" y="221691"/>
                    <a:pt x="323137" y="202787"/>
                    <a:pt x="311733" y="186313"/>
                  </a:cubicBezTo>
                  <a:close/>
                  <a:moveTo>
                    <a:pt x="265196" y="120609"/>
                  </a:moveTo>
                  <a:cubicBezTo>
                    <a:pt x="263413" y="121510"/>
                    <a:pt x="269311" y="120433"/>
                    <a:pt x="271388" y="120374"/>
                  </a:cubicBezTo>
                  <a:cubicBezTo>
                    <a:pt x="275307" y="120276"/>
                    <a:pt x="279226" y="120237"/>
                    <a:pt x="283145" y="120158"/>
                  </a:cubicBezTo>
                  <a:cubicBezTo>
                    <a:pt x="296390" y="119884"/>
                    <a:pt x="309636" y="119551"/>
                    <a:pt x="322823" y="118278"/>
                  </a:cubicBezTo>
                  <a:cubicBezTo>
                    <a:pt x="343750" y="116280"/>
                    <a:pt x="366459" y="111970"/>
                    <a:pt x="382409" y="99119"/>
                  </a:cubicBezTo>
                  <a:cubicBezTo>
                    <a:pt x="393892" y="89873"/>
                    <a:pt x="428005" y="45111"/>
                    <a:pt x="427868" y="43837"/>
                  </a:cubicBezTo>
                  <a:cubicBezTo>
                    <a:pt x="427731" y="42525"/>
                    <a:pt x="411918" y="41447"/>
                    <a:pt x="410664" y="41271"/>
                  </a:cubicBezTo>
                  <a:cubicBezTo>
                    <a:pt x="290414" y="23307"/>
                    <a:pt x="258103" y="90226"/>
                    <a:pt x="265196" y="120609"/>
                  </a:cubicBezTo>
                  <a:close/>
                  <a:moveTo>
                    <a:pt x="558679" y="211818"/>
                  </a:moveTo>
                  <a:cubicBezTo>
                    <a:pt x="547021" y="183355"/>
                    <a:pt x="522352" y="157614"/>
                    <a:pt x="492529" y="142158"/>
                  </a:cubicBezTo>
                  <a:cubicBezTo>
                    <a:pt x="479499" y="135399"/>
                    <a:pt x="465763" y="129189"/>
                    <a:pt x="450107" y="130972"/>
                  </a:cubicBezTo>
                  <a:lnTo>
                    <a:pt x="438116" y="130835"/>
                  </a:lnTo>
                  <a:cubicBezTo>
                    <a:pt x="432531" y="127975"/>
                    <a:pt x="428534" y="138573"/>
                    <a:pt x="428162" y="141159"/>
                  </a:cubicBezTo>
                  <a:cubicBezTo>
                    <a:pt x="426594" y="152090"/>
                    <a:pt x="431199" y="163941"/>
                    <a:pt x="436509" y="173638"/>
                  </a:cubicBezTo>
                  <a:cubicBezTo>
                    <a:pt x="457984" y="212954"/>
                    <a:pt x="499328" y="222534"/>
                    <a:pt x="540496" y="240517"/>
                  </a:cubicBezTo>
                  <a:cubicBezTo>
                    <a:pt x="549627" y="244513"/>
                    <a:pt x="558346" y="249078"/>
                    <a:pt x="566282" y="254700"/>
                  </a:cubicBezTo>
                  <a:cubicBezTo>
                    <a:pt x="566870" y="255131"/>
                    <a:pt x="572160" y="259656"/>
                    <a:pt x="573042" y="259284"/>
                  </a:cubicBezTo>
                  <a:cubicBezTo>
                    <a:pt x="573375" y="259147"/>
                    <a:pt x="569398" y="248843"/>
                    <a:pt x="569182" y="248216"/>
                  </a:cubicBezTo>
                  <a:cubicBezTo>
                    <a:pt x="565146" y="236188"/>
                    <a:pt x="563519" y="223650"/>
                    <a:pt x="558679" y="211818"/>
                  </a:cubicBezTo>
                  <a:close/>
                  <a:moveTo>
                    <a:pt x="660746" y="129033"/>
                  </a:moveTo>
                  <a:cubicBezTo>
                    <a:pt x="654084" y="123587"/>
                    <a:pt x="646854" y="118435"/>
                    <a:pt x="639094" y="114223"/>
                  </a:cubicBezTo>
                  <a:cubicBezTo>
                    <a:pt x="625829" y="107014"/>
                    <a:pt x="609742" y="107308"/>
                    <a:pt x="594811" y="109580"/>
                  </a:cubicBezTo>
                  <a:cubicBezTo>
                    <a:pt x="575707" y="112499"/>
                    <a:pt x="558621" y="125056"/>
                    <a:pt x="544258" y="135830"/>
                  </a:cubicBezTo>
                  <a:cubicBezTo>
                    <a:pt x="546061" y="146369"/>
                    <a:pt x="559189" y="151874"/>
                    <a:pt x="570593" y="155674"/>
                  </a:cubicBezTo>
                  <a:cubicBezTo>
                    <a:pt x="600905" y="165763"/>
                    <a:pt x="628102" y="156791"/>
                    <a:pt x="658395" y="153245"/>
                  </a:cubicBezTo>
                  <a:cubicBezTo>
                    <a:pt x="664391" y="152560"/>
                    <a:pt x="670387" y="152383"/>
                    <a:pt x="676441" y="152560"/>
                  </a:cubicBezTo>
                  <a:cubicBezTo>
                    <a:pt x="679106" y="152638"/>
                    <a:pt x="684749" y="155341"/>
                    <a:pt x="684436" y="153030"/>
                  </a:cubicBezTo>
                  <a:cubicBezTo>
                    <a:pt x="683554" y="146154"/>
                    <a:pt x="666037" y="133342"/>
                    <a:pt x="660746" y="129033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0" name="Google Shape;2760;p35"/>
            <p:cNvSpPr/>
            <p:nvPr/>
          </p:nvSpPr>
          <p:spPr>
            <a:xfrm>
              <a:off x="5168027" y="3925971"/>
              <a:ext cx="379756" cy="133263"/>
            </a:xfrm>
            <a:custGeom>
              <a:rect b="b" l="l" r="r" t="t"/>
              <a:pathLst>
                <a:path extrusionOk="0" h="266526" w="759511">
                  <a:moveTo>
                    <a:pt x="759119" y="174591"/>
                  </a:moveTo>
                  <a:cubicBezTo>
                    <a:pt x="758159" y="176667"/>
                    <a:pt x="755690" y="177568"/>
                    <a:pt x="753613" y="176608"/>
                  </a:cubicBezTo>
                  <a:lnTo>
                    <a:pt x="714013" y="158566"/>
                  </a:lnTo>
                  <a:cubicBezTo>
                    <a:pt x="692028" y="148536"/>
                    <a:pt x="668456" y="139075"/>
                    <a:pt x="644159" y="131435"/>
                  </a:cubicBezTo>
                  <a:cubicBezTo>
                    <a:pt x="620313" y="123932"/>
                    <a:pt x="595781" y="118192"/>
                    <a:pt x="571445" y="115450"/>
                  </a:cubicBezTo>
                  <a:cubicBezTo>
                    <a:pt x="558885" y="114020"/>
                    <a:pt x="546227" y="113256"/>
                    <a:pt x="533589" y="112335"/>
                  </a:cubicBezTo>
                  <a:cubicBezTo>
                    <a:pt x="535333" y="113510"/>
                    <a:pt x="537174" y="114607"/>
                    <a:pt x="538899" y="115802"/>
                  </a:cubicBezTo>
                  <a:cubicBezTo>
                    <a:pt x="545149" y="120171"/>
                    <a:pt x="551145" y="124715"/>
                    <a:pt x="556867" y="129495"/>
                  </a:cubicBezTo>
                  <a:cubicBezTo>
                    <a:pt x="562686" y="134334"/>
                    <a:pt x="568251" y="139349"/>
                    <a:pt x="573620" y="144540"/>
                  </a:cubicBezTo>
                  <a:cubicBezTo>
                    <a:pt x="580047" y="150770"/>
                    <a:pt x="586199" y="157273"/>
                    <a:pt x="592254" y="163836"/>
                  </a:cubicBezTo>
                  <a:cubicBezTo>
                    <a:pt x="601228" y="173552"/>
                    <a:pt x="609928" y="183543"/>
                    <a:pt x="619059" y="193377"/>
                  </a:cubicBezTo>
                  <a:cubicBezTo>
                    <a:pt x="620744" y="195081"/>
                    <a:pt x="620724" y="197824"/>
                    <a:pt x="619020" y="199509"/>
                  </a:cubicBezTo>
                  <a:cubicBezTo>
                    <a:pt x="617315" y="201174"/>
                    <a:pt x="614572" y="201154"/>
                    <a:pt x="612887" y="199450"/>
                  </a:cubicBezTo>
                  <a:cubicBezTo>
                    <a:pt x="601581" y="188578"/>
                    <a:pt x="590667" y="177647"/>
                    <a:pt x="579674" y="166755"/>
                  </a:cubicBezTo>
                  <a:cubicBezTo>
                    <a:pt x="572424" y="159565"/>
                    <a:pt x="565096" y="152454"/>
                    <a:pt x="557533" y="145461"/>
                  </a:cubicBezTo>
                  <a:cubicBezTo>
                    <a:pt x="549636" y="138193"/>
                    <a:pt x="541564" y="130965"/>
                    <a:pt x="532707" y="124245"/>
                  </a:cubicBezTo>
                  <a:cubicBezTo>
                    <a:pt x="528475" y="120974"/>
                    <a:pt x="524164" y="117663"/>
                    <a:pt x="519618" y="114666"/>
                  </a:cubicBezTo>
                  <a:cubicBezTo>
                    <a:pt x="517462" y="113236"/>
                    <a:pt x="515170" y="111982"/>
                    <a:pt x="512897" y="110728"/>
                  </a:cubicBezTo>
                  <a:cubicBezTo>
                    <a:pt x="494322" y="109769"/>
                    <a:pt x="475707" y="109220"/>
                    <a:pt x="457014" y="108985"/>
                  </a:cubicBezTo>
                  <a:cubicBezTo>
                    <a:pt x="412418" y="108476"/>
                    <a:pt x="367586" y="109808"/>
                    <a:pt x="322852" y="111101"/>
                  </a:cubicBezTo>
                  <a:cubicBezTo>
                    <a:pt x="319462" y="111199"/>
                    <a:pt x="316092" y="111257"/>
                    <a:pt x="312702" y="111355"/>
                  </a:cubicBezTo>
                  <a:cubicBezTo>
                    <a:pt x="313016" y="111532"/>
                    <a:pt x="313369" y="111649"/>
                    <a:pt x="313662" y="111825"/>
                  </a:cubicBezTo>
                  <a:cubicBezTo>
                    <a:pt x="319188" y="115254"/>
                    <a:pt x="324341" y="119172"/>
                    <a:pt x="329083" y="123285"/>
                  </a:cubicBezTo>
                  <a:cubicBezTo>
                    <a:pt x="337254" y="130475"/>
                    <a:pt x="344445" y="138369"/>
                    <a:pt x="350794" y="146813"/>
                  </a:cubicBezTo>
                  <a:cubicBezTo>
                    <a:pt x="355065" y="152454"/>
                    <a:pt x="358964" y="158351"/>
                    <a:pt x="362589" y="164404"/>
                  </a:cubicBezTo>
                  <a:cubicBezTo>
                    <a:pt x="367958" y="173376"/>
                    <a:pt x="372739" y="182681"/>
                    <a:pt x="377363" y="192045"/>
                  </a:cubicBezTo>
                  <a:cubicBezTo>
                    <a:pt x="384221" y="205993"/>
                    <a:pt x="390609" y="220097"/>
                    <a:pt x="397957" y="233418"/>
                  </a:cubicBezTo>
                  <a:cubicBezTo>
                    <a:pt x="399172" y="235475"/>
                    <a:pt x="398466" y="238139"/>
                    <a:pt x="396409" y="239334"/>
                  </a:cubicBezTo>
                  <a:cubicBezTo>
                    <a:pt x="394352" y="240549"/>
                    <a:pt x="391687" y="239844"/>
                    <a:pt x="390492" y="237787"/>
                  </a:cubicBezTo>
                  <a:cubicBezTo>
                    <a:pt x="381126" y="222566"/>
                    <a:pt x="372818" y="206326"/>
                    <a:pt x="364020" y="190262"/>
                  </a:cubicBezTo>
                  <a:cubicBezTo>
                    <a:pt x="358357" y="179899"/>
                    <a:pt x="352420" y="169654"/>
                    <a:pt x="345777" y="159859"/>
                  </a:cubicBezTo>
                  <a:cubicBezTo>
                    <a:pt x="338861" y="149653"/>
                    <a:pt x="331238" y="139858"/>
                    <a:pt x="321931" y="131180"/>
                  </a:cubicBezTo>
                  <a:cubicBezTo>
                    <a:pt x="317758" y="127243"/>
                    <a:pt x="313192" y="123462"/>
                    <a:pt x="308254" y="120092"/>
                  </a:cubicBezTo>
                  <a:cubicBezTo>
                    <a:pt x="303591" y="116899"/>
                    <a:pt x="298575" y="114059"/>
                    <a:pt x="293284" y="111825"/>
                  </a:cubicBezTo>
                  <a:cubicBezTo>
                    <a:pt x="258093" y="112746"/>
                    <a:pt x="223000" y="113471"/>
                    <a:pt x="188239" y="113138"/>
                  </a:cubicBezTo>
                  <a:cubicBezTo>
                    <a:pt x="167274" y="112883"/>
                    <a:pt x="145876" y="112041"/>
                    <a:pt x="124636" y="110004"/>
                  </a:cubicBezTo>
                  <a:cubicBezTo>
                    <a:pt x="126086" y="113569"/>
                    <a:pt x="127536" y="117291"/>
                    <a:pt x="127869" y="118506"/>
                  </a:cubicBezTo>
                  <a:cubicBezTo>
                    <a:pt x="129417" y="124402"/>
                    <a:pt x="130750" y="130338"/>
                    <a:pt x="131867" y="136313"/>
                  </a:cubicBezTo>
                  <a:cubicBezTo>
                    <a:pt x="133003" y="142307"/>
                    <a:pt x="133885" y="148321"/>
                    <a:pt x="134610" y="154374"/>
                  </a:cubicBezTo>
                  <a:cubicBezTo>
                    <a:pt x="135785" y="165070"/>
                    <a:pt x="136961" y="175825"/>
                    <a:pt x="137725" y="186619"/>
                  </a:cubicBezTo>
                  <a:cubicBezTo>
                    <a:pt x="138235" y="193808"/>
                    <a:pt x="138568" y="201017"/>
                    <a:pt x="138783" y="208226"/>
                  </a:cubicBezTo>
                  <a:cubicBezTo>
                    <a:pt x="139332" y="226307"/>
                    <a:pt x="139038" y="244369"/>
                    <a:pt x="138137" y="262313"/>
                  </a:cubicBezTo>
                  <a:cubicBezTo>
                    <a:pt x="138058" y="264703"/>
                    <a:pt x="136079" y="266603"/>
                    <a:pt x="133689" y="266525"/>
                  </a:cubicBezTo>
                  <a:cubicBezTo>
                    <a:pt x="131298" y="266466"/>
                    <a:pt x="129398" y="264487"/>
                    <a:pt x="129457" y="262097"/>
                  </a:cubicBezTo>
                  <a:cubicBezTo>
                    <a:pt x="129457" y="247895"/>
                    <a:pt x="128869" y="233673"/>
                    <a:pt x="128105" y="219412"/>
                  </a:cubicBezTo>
                  <a:cubicBezTo>
                    <a:pt x="127517" y="208755"/>
                    <a:pt x="126753" y="198079"/>
                    <a:pt x="126008" y="187441"/>
                  </a:cubicBezTo>
                  <a:cubicBezTo>
                    <a:pt x="125263" y="176745"/>
                    <a:pt x="124617" y="166050"/>
                    <a:pt x="123715" y="155432"/>
                  </a:cubicBezTo>
                  <a:cubicBezTo>
                    <a:pt x="123265" y="149575"/>
                    <a:pt x="122638" y="143757"/>
                    <a:pt x="121834" y="137958"/>
                  </a:cubicBezTo>
                  <a:cubicBezTo>
                    <a:pt x="121011" y="132160"/>
                    <a:pt x="120051" y="126361"/>
                    <a:pt x="118856" y="120602"/>
                  </a:cubicBezTo>
                  <a:cubicBezTo>
                    <a:pt x="118543" y="119015"/>
                    <a:pt x="116407" y="112883"/>
                    <a:pt x="115035" y="108985"/>
                  </a:cubicBezTo>
                  <a:cubicBezTo>
                    <a:pt x="109039" y="108299"/>
                    <a:pt x="103043" y="107594"/>
                    <a:pt x="97106" y="106654"/>
                  </a:cubicBezTo>
                  <a:cubicBezTo>
                    <a:pt x="76689" y="103441"/>
                    <a:pt x="56683" y="98681"/>
                    <a:pt x="37657" y="91707"/>
                  </a:cubicBezTo>
                  <a:cubicBezTo>
                    <a:pt x="30642" y="89121"/>
                    <a:pt x="20904" y="86594"/>
                    <a:pt x="12675" y="83264"/>
                  </a:cubicBezTo>
                  <a:cubicBezTo>
                    <a:pt x="8560" y="81579"/>
                    <a:pt x="4817" y="79718"/>
                    <a:pt x="1839" y="77583"/>
                  </a:cubicBezTo>
                  <a:cubicBezTo>
                    <a:pt x="-121" y="76192"/>
                    <a:pt x="-591" y="73489"/>
                    <a:pt x="800" y="71530"/>
                  </a:cubicBezTo>
                  <a:cubicBezTo>
                    <a:pt x="2172" y="69590"/>
                    <a:pt x="4896" y="69120"/>
                    <a:pt x="6835" y="70511"/>
                  </a:cubicBezTo>
                  <a:cubicBezTo>
                    <a:pt x="9344" y="72254"/>
                    <a:pt x="12498" y="73724"/>
                    <a:pt x="15947" y="75075"/>
                  </a:cubicBezTo>
                  <a:cubicBezTo>
                    <a:pt x="24118" y="78269"/>
                    <a:pt x="33778" y="80639"/>
                    <a:pt x="40753" y="83107"/>
                  </a:cubicBezTo>
                  <a:cubicBezTo>
                    <a:pt x="59289" y="89670"/>
                    <a:pt x="78746" y="94019"/>
                    <a:pt x="98576" y="96918"/>
                  </a:cubicBezTo>
                  <a:cubicBezTo>
                    <a:pt x="120149" y="100091"/>
                    <a:pt x="142193" y="101463"/>
                    <a:pt x="164001" y="102011"/>
                  </a:cubicBezTo>
                  <a:cubicBezTo>
                    <a:pt x="168998" y="99406"/>
                    <a:pt x="173485" y="96075"/>
                    <a:pt x="177580" y="92275"/>
                  </a:cubicBezTo>
                  <a:cubicBezTo>
                    <a:pt x="184830" y="85575"/>
                    <a:pt x="191022" y="77681"/>
                    <a:pt x="196920" y="70629"/>
                  </a:cubicBezTo>
                  <a:cubicBezTo>
                    <a:pt x="204836" y="61519"/>
                    <a:pt x="212536" y="52449"/>
                    <a:pt x="220981" y="43987"/>
                  </a:cubicBezTo>
                  <a:cubicBezTo>
                    <a:pt x="229407" y="35544"/>
                    <a:pt x="238577" y="27727"/>
                    <a:pt x="248844" y="20518"/>
                  </a:cubicBezTo>
                  <a:cubicBezTo>
                    <a:pt x="253194" y="17521"/>
                    <a:pt x="257662" y="14544"/>
                    <a:pt x="262247" y="11723"/>
                  </a:cubicBezTo>
                  <a:cubicBezTo>
                    <a:pt x="266832" y="8902"/>
                    <a:pt x="271535" y="6238"/>
                    <a:pt x="276375" y="3828"/>
                  </a:cubicBezTo>
                  <a:cubicBezTo>
                    <a:pt x="276668" y="3671"/>
                    <a:pt x="281743" y="1223"/>
                    <a:pt x="283820" y="419"/>
                  </a:cubicBezTo>
                  <a:cubicBezTo>
                    <a:pt x="287132" y="-874"/>
                    <a:pt x="289385" y="1203"/>
                    <a:pt x="289620" y="1556"/>
                  </a:cubicBezTo>
                  <a:cubicBezTo>
                    <a:pt x="290972" y="3397"/>
                    <a:pt x="290561" y="6002"/>
                    <a:pt x="288719" y="7354"/>
                  </a:cubicBezTo>
                  <a:cubicBezTo>
                    <a:pt x="288288" y="7668"/>
                    <a:pt x="287818" y="7883"/>
                    <a:pt x="287328" y="8020"/>
                  </a:cubicBezTo>
                  <a:lnTo>
                    <a:pt x="287328" y="8001"/>
                  </a:lnTo>
                  <a:cubicBezTo>
                    <a:pt x="287308" y="7942"/>
                    <a:pt x="287230" y="8001"/>
                    <a:pt x="287151" y="8059"/>
                  </a:cubicBezTo>
                  <a:cubicBezTo>
                    <a:pt x="286387" y="8236"/>
                    <a:pt x="285603" y="8177"/>
                    <a:pt x="284878" y="7922"/>
                  </a:cubicBezTo>
                  <a:cubicBezTo>
                    <a:pt x="285290" y="8177"/>
                    <a:pt x="285701" y="8412"/>
                    <a:pt x="286074" y="8608"/>
                  </a:cubicBezTo>
                  <a:cubicBezTo>
                    <a:pt x="283977" y="9666"/>
                    <a:pt x="280724" y="11468"/>
                    <a:pt x="280509" y="11585"/>
                  </a:cubicBezTo>
                  <a:cubicBezTo>
                    <a:pt x="276061" y="14113"/>
                    <a:pt x="271731" y="16914"/>
                    <a:pt x="267518" y="19813"/>
                  </a:cubicBezTo>
                  <a:cubicBezTo>
                    <a:pt x="263227" y="22771"/>
                    <a:pt x="259053" y="25866"/>
                    <a:pt x="254977" y="28981"/>
                  </a:cubicBezTo>
                  <a:cubicBezTo>
                    <a:pt x="247414" y="34701"/>
                    <a:pt x="240615" y="40872"/>
                    <a:pt x="234168" y="47239"/>
                  </a:cubicBezTo>
                  <a:cubicBezTo>
                    <a:pt x="230171" y="51176"/>
                    <a:pt x="226331" y="55212"/>
                    <a:pt x="222510" y="59286"/>
                  </a:cubicBezTo>
                  <a:cubicBezTo>
                    <a:pt x="216749" y="65437"/>
                    <a:pt x="211027" y="71667"/>
                    <a:pt x="205306" y="78014"/>
                  </a:cubicBezTo>
                  <a:cubicBezTo>
                    <a:pt x="198801" y="85066"/>
                    <a:pt x="191982" y="93019"/>
                    <a:pt x="184046" y="99641"/>
                  </a:cubicBezTo>
                  <a:cubicBezTo>
                    <a:pt x="182910" y="100581"/>
                    <a:pt x="181656" y="101365"/>
                    <a:pt x="180480" y="102246"/>
                  </a:cubicBezTo>
                  <a:cubicBezTo>
                    <a:pt x="183086" y="102266"/>
                    <a:pt x="185731" y="102325"/>
                    <a:pt x="188318" y="102344"/>
                  </a:cubicBezTo>
                  <a:cubicBezTo>
                    <a:pt x="219884" y="102462"/>
                    <a:pt x="251725" y="101600"/>
                    <a:pt x="283644" y="100601"/>
                  </a:cubicBezTo>
                  <a:cubicBezTo>
                    <a:pt x="284486" y="100561"/>
                    <a:pt x="285094" y="100209"/>
                    <a:pt x="286015" y="100326"/>
                  </a:cubicBezTo>
                  <a:cubicBezTo>
                    <a:pt x="286270" y="100366"/>
                    <a:pt x="286544" y="100464"/>
                    <a:pt x="286799" y="100503"/>
                  </a:cubicBezTo>
                  <a:cubicBezTo>
                    <a:pt x="298692" y="100131"/>
                    <a:pt x="310566" y="99797"/>
                    <a:pt x="322499" y="99425"/>
                  </a:cubicBezTo>
                  <a:cubicBezTo>
                    <a:pt x="325850" y="99327"/>
                    <a:pt x="329201" y="99269"/>
                    <a:pt x="332532" y="99171"/>
                  </a:cubicBezTo>
                  <a:cubicBezTo>
                    <a:pt x="334295" y="97819"/>
                    <a:pt x="336176" y="96624"/>
                    <a:pt x="337783" y="95057"/>
                  </a:cubicBezTo>
                  <a:cubicBezTo>
                    <a:pt x="344798" y="88200"/>
                    <a:pt x="350696" y="79894"/>
                    <a:pt x="357985" y="73782"/>
                  </a:cubicBezTo>
                  <a:cubicBezTo>
                    <a:pt x="367723" y="65849"/>
                    <a:pt x="378128" y="59110"/>
                    <a:pt x="389316" y="53527"/>
                  </a:cubicBezTo>
                  <a:cubicBezTo>
                    <a:pt x="400151" y="48159"/>
                    <a:pt x="411693" y="43908"/>
                    <a:pt x="423665" y="39971"/>
                  </a:cubicBezTo>
                  <a:cubicBezTo>
                    <a:pt x="428583" y="38423"/>
                    <a:pt x="433540" y="36934"/>
                    <a:pt x="438576" y="35720"/>
                  </a:cubicBezTo>
                  <a:cubicBezTo>
                    <a:pt x="443651" y="34486"/>
                    <a:pt x="448785" y="33506"/>
                    <a:pt x="454036" y="32899"/>
                  </a:cubicBezTo>
                  <a:lnTo>
                    <a:pt x="468575" y="31273"/>
                  </a:lnTo>
                  <a:cubicBezTo>
                    <a:pt x="470848" y="30940"/>
                    <a:pt x="472944" y="32527"/>
                    <a:pt x="473277" y="34799"/>
                  </a:cubicBezTo>
                  <a:cubicBezTo>
                    <a:pt x="473591" y="37052"/>
                    <a:pt x="472004" y="39168"/>
                    <a:pt x="469750" y="39481"/>
                  </a:cubicBezTo>
                  <a:lnTo>
                    <a:pt x="455309" y="41949"/>
                  </a:lnTo>
                  <a:cubicBezTo>
                    <a:pt x="450489" y="42772"/>
                    <a:pt x="445787" y="43948"/>
                    <a:pt x="441143" y="45319"/>
                  </a:cubicBezTo>
                  <a:cubicBezTo>
                    <a:pt x="436401" y="46729"/>
                    <a:pt x="431757" y="48336"/>
                    <a:pt x="427133" y="50059"/>
                  </a:cubicBezTo>
                  <a:cubicBezTo>
                    <a:pt x="415749" y="54154"/>
                    <a:pt x="404933" y="58816"/>
                    <a:pt x="394567" y="64027"/>
                  </a:cubicBezTo>
                  <a:cubicBezTo>
                    <a:pt x="384084" y="69277"/>
                    <a:pt x="374052" y="75075"/>
                    <a:pt x="364745" y="82304"/>
                  </a:cubicBezTo>
                  <a:cubicBezTo>
                    <a:pt x="358533" y="87005"/>
                    <a:pt x="353164" y="93176"/>
                    <a:pt x="347345" y="98798"/>
                  </a:cubicBezTo>
                  <a:cubicBezTo>
                    <a:pt x="383986" y="97780"/>
                    <a:pt x="420667" y="96996"/>
                    <a:pt x="457171" y="97603"/>
                  </a:cubicBezTo>
                  <a:cubicBezTo>
                    <a:pt x="471808" y="97839"/>
                    <a:pt x="486366" y="98544"/>
                    <a:pt x="500945" y="99269"/>
                  </a:cubicBezTo>
                  <a:cubicBezTo>
                    <a:pt x="501082" y="99190"/>
                    <a:pt x="501121" y="99014"/>
                    <a:pt x="501258" y="98955"/>
                  </a:cubicBezTo>
                  <a:cubicBezTo>
                    <a:pt x="502728" y="98309"/>
                    <a:pt x="504628" y="98230"/>
                    <a:pt x="506666" y="98583"/>
                  </a:cubicBezTo>
                  <a:cubicBezTo>
                    <a:pt x="507822" y="98779"/>
                    <a:pt x="509037" y="99210"/>
                    <a:pt x="510193" y="99621"/>
                  </a:cubicBezTo>
                  <a:cubicBezTo>
                    <a:pt x="531120" y="100836"/>
                    <a:pt x="551968" y="102520"/>
                    <a:pt x="572679" y="105047"/>
                  </a:cubicBezTo>
                  <a:cubicBezTo>
                    <a:pt x="586826" y="106791"/>
                    <a:pt x="601032" y="109612"/>
                    <a:pt x="615120" y="113099"/>
                  </a:cubicBezTo>
                  <a:cubicBezTo>
                    <a:pt x="615356" y="112883"/>
                    <a:pt x="615375" y="112531"/>
                    <a:pt x="615669" y="112354"/>
                  </a:cubicBezTo>
                  <a:cubicBezTo>
                    <a:pt x="620999" y="108789"/>
                    <a:pt x="630561" y="105263"/>
                    <a:pt x="642102" y="102599"/>
                  </a:cubicBezTo>
                  <a:cubicBezTo>
                    <a:pt x="650351" y="100679"/>
                    <a:pt x="659639" y="99112"/>
                    <a:pt x="669005" y="98289"/>
                  </a:cubicBezTo>
                  <a:cubicBezTo>
                    <a:pt x="678332" y="97447"/>
                    <a:pt x="687737" y="97368"/>
                    <a:pt x="696260" y="97799"/>
                  </a:cubicBezTo>
                  <a:cubicBezTo>
                    <a:pt x="707645" y="98387"/>
                    <a:pt x="717501" y="100072"/>
                    <a:pt x="723908" y="102756"/>
                  </a:cubicBezTo>
                  <a:cubicBezTo>
                    <a:pt x="726063" y="103559"/>
                    <a:pt x="727161" y="105949"/>
                    <a:pt x="726357" y="108084"/>
                  </a:cubicBezTo>
                  <a:cubicBezTo>
                    <a:pt x="725554" y="110239"/>
                    <a:pt x="723163" y="111336"/>
                    <a:pt x="721028" y="110533"/>
                  </a:cubicBezTo>
                  <a:cubicBezTo>
                    <a:pt x="715130" y="108613"/>
                    <a:pt x="706234" y="108123"/>
                    <a:pt x="696065" y="108241"/>
                  </a:cubicBezTo>
                  <a:cubicBezTo>
                    <a:pt x="687913" y="108358"/>
                    <a:pt x="678978" y="109083"/>
                    <a:pt x="670082" y="109925"/>
                  </a:cubicBezTo>
                  <a:cubicBezTo>
                    <a:pt x="661128" y="110787"/>
                    <a:pt x="652213" y="111825"/>
                    <a:pt x="644238" y="113197"/>
                  </a:cubicBezTo>
                  <a:cubicBezTo>
                    <a:pt x="638340" y="114196"/>
                    <a:pt x="633069" y="115312"/>
                    <a:pt x="628601" y="116586"/>
                  </a:cubicBezTo>
                  <a:cubicBezTo>
                    <a:pt x="634813" y="118329"/>
                    <a:pt x="640985" y="120229"/>
                    <a:pt x="647118" y="122228"/>
                  </a:cubicBezTo>
                  <a:cubicBezTo>
                    <a:pt x="671689" y="130240"/>
                    <a:pt x="695516" y="140113"/>
                    <a:pt x="717716" y="150554"/>
                  </a:cubicBezTo>
                  <a:lnTo>
                    <a:pt x="757101" y="169086"/>
                  </a:lnTo>
                  <a:cubicBezTo>
                    <a:pt x="759178" y="170046"/>
                    <a:pt x="760099" y="172514"/>
                    <a:pt x="759119" y="174591"/>
                  </a:cubicBezTo>
                  <a:close/>
                  <a:moveTo>
                    <a:pt x="287073" y="8099"/>
                  </a:moveTo>
                  <a:cubicBezTo>
                    <a:pt x="286799" y="8236"/>
                    <a:pt x="286446" y="8412"/>
                    <a:pt x="286074" y="8608"/>
                  </a:cubicBezTo>
                  <a:cubicBezTo>
                    <a:pt x="287034" y="9058"/>
                    <a:pt x="287739" y="9137"/>
                    <a:pt x="287328" y="8020"/>
                  </a:cubicBezTo>
                  <a:lnTo>
                    <a:pt x="287151" y="8059"/>
                  </a:lnTo>
                  <a:cubicBezTo>
                    <a:pt x="287132" y="8079"/>
                    <a:pt x="287112" y="8099"/>
                    <a:pt x="287073" y="80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1" name="Google Shape;2761;p35"/>
            <p:cNvSpPr/>
            <p:nvPr/>
          </p:nvSpPr>
          <p:spPr>
            <a:xfrm>
              <a:off x="5538923" y="3997774"/>
              <a:ext cx="88832" cy="81663"/>
            </a:xfrm>
            <a:custGeom>
              <a:rect b="b" l="l" r="r" t="t"/>
              <a:pathLst>
                <a:path extrusionOk="0" h="163326" w="177665">
                  <a:moveTo>
                    <a:pt x="13859" y="26264"/>
                  </a:moveTo>
                  <a:cubicBezTo>
                    <a:pt x="37293" y="7380"/>
                    <a:pt x="132384" y="-11779"/>
                    <a:pt x="163892" y="9026"/>
                  </a:cubicBezTo>
                  <a:cubicBezTo>
                    <a:pt x="171710" y="14158"/>
                    <a:pt x="171475" y="24658"/>
                    <a:pt x="166498" y="31103"/>
                  </a:cubicBezTo>
                  <a:cubicBezTo>
                    <a:pt x="164735" y="33395"/>
                    <a:pt x="159346" y="37000"/>
                    <a:pt x="159287" y="39958"/>
                  </a:cubicBezTo>
                  <a:cubicBezTo>
                    <a:pt x="159209" y="44698"/>
                    <a:pt x="168164" y="49557"/>
                    <a:pt x="171083" y="52906"/>
                  </a:cubicBezTo>
                  <a:cubicBezTo>
                    <a:pt x="175825" y="58431"/>
                    <a:pt x="177275" y="67109"/>
                    <a:pt x="177627" y="73848"/>
                  </a:cubicBezTo>
                  <a:cubicBezTo>
                    <a:pt x="178255" y="86169"/>
                    <a:pt x="171161" y="102115"/>
                    <a:pt x="159111" y="109383"/>
                  </a:cubicBezTo>
                  <a:cubicBezTo>
                    <a:pt x="154898" y="111930"/>
                    <a:pt x="146747" y="112204"/>
                    <a:pt x="143886" y="115906"/>
                  </a:cubicBezTo>
                  <a:cubicBezTo>
                    <a:pt x="136891" y="124976"/>
                    <a:pt x="140732" y="138650"/>
                    <a:pt x="130209" y="146388"/>
                  </a:cubicBezTo>
                  <a:cubicBezTo>
                    <a:pt x="122548" y="152030"/>
                    <a:pt x="111889" y="146976"/>
                    <a:pt x="103248" y="149659"/>
                  </a:cubicBezTo>
                  <a:cubicBezTo>
                    <a:pt x="93646" y="152617"/>
                    <a:pt x="91432" y="163764"/>
                    <a:pt x="79695" y="163313"/>
                  </a:cubicBezTo>
                  <a:cubicBezTo>
                    <a:pt x="66841" y="162824"/>
                    <a:pt x="63158" y="152970"/>
                    <a:pt x="53400" y="148621"/>
                  </a:cubicBezTo>
                  <a:cubicBezTo>
                    <a:pt x="45640" y="145154"/>
                    <a:pt x="38253" y="165488"/>
                    <a:pt x="29652" y="158769"/>
                  </a:cubicBezTo>
                  <a:cubicBezTo>
                    <a:pt x="17562" y="149326"/>
                    <a:pt x="-20118" y="53631"/>
                    <a:pt x="13859" y="26264"/>
                  </a:cubicBezTo>
                  <a:lnTo>
                    <a:pt x="13859" y="26264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35"/>
            <p:cNvSpPr/>
            <p:nvPr/>
          </p:nvSpPr>
          <p:spPr>
            <a:xfrm>
              <a:off x="5539691" y="3997863"/>
              <a:ext cx="82660" cy="75000"/>
            </a:xfrm>
            <a:custGeom>
              <a:rect b="b" l="l" r="r" t="t"/>
              <a:pathLst>
                <a:path extrusionOk="0" h="150000" w="165319">
                  <a:moveTo>
                    <a:pt x="20493" y="102527"/>
                  </a:moveTo>
                  <a:cubicBezTo>
                    <a:pt x="23138" y="101821"/>
                    <a:pt x="25901" y="99921"/>
                    <a:pt x="28389" y="96003"/>
                  </a:cubicBezTo>
                  <a:cubicBezTo>
                    <a:pt x="29937" y="93574"/>
                    <a:pt x="30290" y="91106"/>
                    <a:pt x="30133" y="88677"/>
                  </a:cubicBezTo>
                  <a:cubicBezTo>
                    <a:pt x="30094" y="88128"/>
                    <a:pt x="30015" y="87599"/>
                    <a:pt x="29917" y="87051"/>
                  </a:cubicBezTo>
                  <a:cubicBezTo>
                    <a:pt x="31975" y="87364"/>
                    <a:pt x="33895" y="87168"/>
                    <a:pt x="35600" y="86620"/>
                  </a:cubicBezTo>
                  <a:cubicBezTo>
                    <a:pt x="38421" y="85719"/>
                    <a:pt x="40733" y="83760"/>
                    <a:pt x="42203" y="80704"/>
                  </a:cubicBezTo>
                  <a:cubicBezTo>
                    <a:pt x="43398" y="78236"/>
                    <a:pt x="44064" y="75591"/>
                    <a:pt x="44378" y="72888"/>
                  </a:cubicBezTo>
                  <a:cubicBezTo>
                    <a:pt x="44692" y="70223"/>
                    <a:pt x="44633" y="67500"/>
                    <a:pt x="44398" y="64836"/>
                  </a:cubicBezTo>
                  <a:cubicBezTo>
                    <a:pt x="48748" y="66208"/>
                    <a:pt x="55233" y="68049"/>
                    <a:pt x="60308" y="67520"/>
                  </a:cubicBezTo>
                  <a:cubicBezTo>
                    <a:pt x="64658" y="67050"/>
                    <a:pt x="68205" y="65169"/>
                    <a:pt x="70340" y="61604"/>
                  </a:cubicBezTo>
                  <a:cubicBezTo>
                    <a:pt x="72672" y="57706"/>
                    <a:pt x="72966" y="53455"/>
                    <a:pt x="71771" y="49282"/>
                  </a:cubicBezTo>
                  <a:cubicBezTo>
                    <a:pt x="70438" y="44639"/>
                    <a:pt x="67205" y="40055"/>
                    <a:pt x="64090" y="36764"/>
                  </a:cubicBezTo>
                  <a:cubicBezTo>
                    <a:pt x="63972" y="36647"/>
                    <a:pt x="63737" y="36412"/>
                    <a:pt x="63424" y="36138"/>
                  </a:cubicBezTo>
                  <a:lnTo>
                    <a:pt x="63600" y="36118"/>
                  </a:lnTo>
                  <a:cubicBezTo>
                    <a:pt x="68714" y="35178"/>
                    <a:pt x="75376" y="34394"/>
                    <a:pt x="80647" y="32122"/>
                  </a:cubicBezTo>
                  <a:cubicBezTo>
                    <a:pt x="83665" y="30809"/>
                    <a:pt x="86290" y="29085"/>
                    <a:pt x="88171" y="26754"/>
                  </a:cubicBezTo>
                  <a:cubicBezTo>
                    <a:pt x="91933" y="22111"/>
                    <a:pt x="91581" y="16646"/>
                    <a:pt x="88367" y="12023"/>
                  </a:cubicBezTo>
                  <a:cubicBezTo>
                    <a:pt x="84879" y="7008"/>
                    <a:pt x="77943" y="3188"/>
                    <a:pt x="71595" y="3815"/>
                  </a:cubicBezTo>
                  <a:cubicBezTo>
                    <a:pt x="69322" y="3991"/>
                    <a:pt x="67597" y="5989"/>
                    <a:pt x="67774" y="8281"/>
                  </a:cubicBezTo>
                  <a:cubicBezTo>
                    <a:pt x="67950" y="10554"/>
                    <a:pt x="69948" y="12277"/>
                    <a:pt x="72222" y="12101"/>
                  </a:cubicBezTo>
                  <a:cubicBezTo>
                    <a:pt x="75043" y="11944"/>
                    <a:pt x="77943" y="13590"/>
                    <a:pt x="79883" y="15666"/>
                  </a:cubicBezTo>
                  <a:cubicBezTo>
                    <a:pt x="81274" y="17175"/>
                    <a:pt x="82371" y="19095"/>
                    <a:pt x="80980" y="20662"/>
                  </a:cubicBezTo>
                  <a:cubicBezTo>
                    <a:pt x="79589" y="22249"/>
                    <a:pt x="77434" y="23071"/>
                    <a:pt x="75141" y="23718"/>
                  </a:cubicBezTo>
                  <a:cubicBezTo>
                    <a:pt x="70811" y="24971"/>
                    <a:pt x="65853" y="25304"/>
                    <a:pt x="61915" y="25853"/>
                  </a:cubicBezTo>
                  <a:cubicBezTo>
                    <a:pt x="60582" y="26049"/>
                    <a:pt x="56213" y="26304"/>
                    <a:pt x="53685" y="27087"/>
                  </a:cubicBezTo>
                  <a:cubicBezTo>
                    <a:pt x="51197" y="27851"/>
                    <a:pt x="49708" y="29379"/>
                    <a:pt x="49022" y="30633"/>
                  </a:cubicBezTo>
                  <a:cubicBezTo>
                    <a:pt x="48238" y="32082"/>
                    <a:pt x="48003" y="34002"/>
                    <a:pt x="48904" y="36196"/>
                  </a:cubicBezTo>
                  <a:cubicBezTo>
                    <a:pt x="49335" y="37254"/>
                    <a:pt x="50276" y="38606"/>
                    <a:pt x="51491" y="39938"/>
                  </a:cubicBezTo>
                  <a:cubicBezTo>
                    <a:pt x="53117" y="41721"/>
                    <a:pt x="55410" y="43601"/>
                    <a:pt x="55978" y="44228"/>
                  </a:cubicBezTo>
                  <a:cubicBezTo>
                    <a:pt x="57624" y="46069"/>
                    <a:pt x="59387" y="48479"/>
                    <a:pt x="60367" y="51006"/>
                  </a:cubicBezTo>
                  <a:cubicBezTo>
                    <a:pt x="60974" y="52554"/>
                    <a:pt x="61386" y="54160"/>
                    <a:pt x="60485" y="55590"/>
                  </a:cubicBezTo>
                  <a:cubicBezTo>
                    <a:pt x="60230" y="56001"/>
                    <a:pt x="59662" y="55864"/>
                    <a:pt x="59133" y="55923"/>
                  </a:cubicBezTo>
                  <a:cubicBezTo>
                    <a:pt x="58172" y="56001"/>
                    <a:pt x="57114" y="55923"/>
                    <a:pt x="56037" y="55766"/>
                  </a:cubicBezTo>
                  <a:cubicBezTo>
                    <a:pt x="52372" y="55257"/>
                    <a:pt x="48571" y="53886"/>
                    <a:pt x="46200" y="53122"/>
                  </a:cubicBezTo>
                  <a:cubicBezTo>
                    <a:pt x="45554" y="52906"/>
                    <a:pt x="40831" y="50967"/>
                    <a:pt x="38872" y="50712"/>
                  </a:cubicBezTo>
                  <a:cubicBezTo>
                    <a:pt x="35404" y="50281"/>
                    <a:pt x="33425" y="52083"/>
                    <a:pt x="32582" y="53337"/>
                  </a:cubicBezTo>
                  <a:cubicBezTo>
                    <a:pt x="31798" y="54532"/>
                    <a:pt x="31250" y="56178"/>
                    <a:pt x="31367" y="58156"/>
                  </a:cubicBezTo>
                  <a:cubicBezTo>
                    <a:pt x="31485" y="59939"/>
                    <a:pt x="32523" y="62525"/>
                    <a:pt x="32680" y="63622"/>
                  </a:cubicBezTo>
                  <a:cubicBezTo>
                    <a:pt x="33013" y="65835"/>
                    <a:pt x="33288" y="68167"/>
                    <a:pt x="33209" y="70478"/>
                  </a:cubicBezTo>
                  <a:cubicBezTo>
                    <a:pt x="33150" y="72378"/>
                    <a:pt x="32915" y="74279"/>
                    <a:pt x="32132" y="76042"/>
                  </a:cubicBezTo>
                  <a:cubicBezTo>
                    <a:pt x="32073" y="76179"/>
                    <a:pt x="31994" y="76296"/>
                    <a:pt x="31857" y="76316"/>
                  </a:cubicBezTo>
                  <a:cubicBezTo>
                    <a:pt x="31505" y="76335"/>
                    <a:pt x="31152" y="76296"/>
                    <a:pt x="30780" y="76198"/>
                  </a:cubicBezTo>
                  <a:cubicBezTo>
                    <a:pt x="30309" y="76061"/>
                    <a:pt x="27174" y="74612"/>
                    <a:pt x="25881" y="74141"/>
                  </a:cubicBezTo>
                  <a:cubicBezTo>
                    <a:pt x="21100" y="72417"/>
                    <a:pt x="18513" y="76747"/>
                    <a:pt x="18337" y="77374"/>
                  </a:cubicBezTo>
                  <a:cubicBezTo>
                    <a:pt x="17828" y="79137"/>
                    <a:pt x="17749" y="80900"/>
                    <a:pt x="18082" y="82722"/>
                  </a:cubicBezTo>
                  <a:cubicBezTo>
                    <a:pt x="18396" y="84406"/>
                    <a:pt x="19043" y="86150"/>
                    <a:pt x="19591" y="87913"/>
                  </a:cubicBezTo>
                  <a:cubicBezTo>
                    <a:pt x="19885" y="88873"/>
                    <a:pt x="20434" y="89852"/>
                    <a:pt x="19865" y="90851"/>
                  </a:cubicBezTo>
                  <a:cubicBezTo>
                    <a:pt x="19023" y="92281"/>
                    <a:pt x="18513" y="93320"/>
                    <a:pt x="17553" y="93320"/>
                  </a:cubicBezTo>
                  <a:cubicBezTo>
                    <a:pt x="16730" y="93320"/>
                    <a:pt x="15947" y="92849"/>
                    <a:pt x="15182" y="92262"/>
                  </a:cubicBezTo>
                  <a:cubicBezTo>
                    <a:pt x="11969" y="89872"/>
                    <a:pt x="9245" y="85484"/>
                    <a:pt x="8481" y="83133"/>
                  </a:cubicBezTo>
                  <a:cubicBezTo>
                    <a:pt x="7815" y="80841"/>
                    <a:pt x="5405" y="79509"/>
                    <a:pt x="3112" y="80195"/>
                  </a:cubicBezTo>
                  <a:cubicBezTo>
                    <a:pt x="820" y="80861"/>
                    <a:pt x="-493" y="83270"/>
                    <a:pt x="173" y="85562"/>
                  </a:cubicBezTo>
                  <a:cubicBezTo>
                    <a:pt x="1349" y="89931"/>
                    <a:pt x="6718" y="98863"/>
                    <a:pt x="12753" y="101763"/>
                  </a:cubicBezTo>
                  <a:cubicBezTo>
                    <a:pt x="15261" y="102958"/>
                    <a:pt x="17887" y="103232"/>
                    <a:pt x="20493" y="102527"/>
                  </a:cubicBezTo>
                  <a:close/>
                  <a:moveTo>
                    <a:pt x="56977" y="37215"/>
                  </a:moveTo>
                  <a:cubicBezTo>
                    <a:pt x="56683" y="36686"/>
                    <a:pt x="57251" y="36412"/>
                    <a:pt x="58172" y="36275"/>
                  </a:cubicBezTo>
                  <a:cubicBezTo>
                    <a:pt x="57800" y="36980"/>
                    <a:pt x="57291" y="37783"/>
                    <a:pt x="56977" y="37215"/>
                  </a:cubicBezTo>
                  <a:close/>
                  <a:moveTo>
                    <a:pt x="42987" y="57529"/>
                  </a:moveTo>
                  <a:cubicBezTo>
                    <a:pt x="43653" y="57510"/>
                    <a:pt x="43241" y="58352"/>
                    <a:pt x="42771" y="59077"/>
                  </a:cubicBezTo>
                  <a:cubicBezTo>
                    <a:pt x="42438" y="58235"/>
                    <a:pt x="42340" y="57569"/>
                    <a:pt x="42987" y="57529"/>
                  </a:cubicBezTo>
                  <a:close/>
                  <a:moveTo>
                    <a:pt x="24255" y="84250"/>
                  </a:moveTo>
                  <a:cubicBezTo>
                    <a:pt x="22609" y="85445"/>
                    <a:pt x="21296" y="85993"/>
                    <a:pt x="22080" y="84034"/>
                  </a:cubicBezTo>
                  <a:cubicBezTo>
                    <a:pt x="22335" y="83427"/>
                    <a:pt x="23236" y="83701"/>
                    <a:pt x="24255" y="84250"/>
                  </a:cubicBezTo>
                  <a:close/>
                  <a:moveTo>
                    <a:pt x="50648" y="115260"/>
                  </a:moveTo>
                  <a:cubicBezTo>
                    <a:pt x="51216" y="114183"/>
                    <a:pt x="51765" y="112106"/>
                    <a:pt x="52314" y="109794"/>
                  </a:cubicBezTo>
                  <a:cubicBezTo>
                    <a:pt x="52470" y="109030"/>
                    <a:pt x="52764" y="108031"/>
                    <a:pt x="53019" y="107130"/>
                  </a:cubicBezTo>
                  <a:cubicBezTo>
                    <a:pt x="54861" y="108129"/>
                    <a:pt x="56781" y="109481"/>
                    <a:pt x="57232" y="109579"/>
                  </a:cubicBezTo>
                  <a:cubicBezTo>
                    <a:pt x="61719" y="110539"/>
                    <a:pt x="65991" y="110127"/>
                    <a:pt x="69772" y="108737"/>
                  </a:cubicBezTo>
                  <a:cubicBezTo>
                    <a:pt x="73848" y="107228"/>
                    <a:pt x="77336" y="104525"/>
                    <a:pt x="79942" y="100920"/>
                  </a:cubicBezTo>
                  <a:cubicBezTo>
                    <a:pt x="82117" y="97904"/>
                    <a:pt x="83606" y="94593"/>
                    <a:pt x="84448" y="91184"/>
                  </a:cubicBezTo>
                  <a:cubicBezTo>
                    <a:pt x="85291" y="87834"/>
                    <a:pt x="85467" y="84367"/>
                    <a:pt x="85075" y="80900"/>
                  </a:cubicBezTo>
                  <a:cubicBezTo>
                    <a:pt x="86369" y="81154"/>
                    <a:pt x="87681" y="81350"/>
                    <a:pt x="89014" y="81468"/>
                  </a:cubicBezTo>
                  <a:cubicBezTo>
                    <a:pt x="93932" y="81958"/>
                    <a:pt x="98321" y="81272"/>
                    <a:pt x="102044" y="79548"/>
                  </a:cubicBezTo>
                  <a:cubicBezTo>
                    <a:pt x="106237" y="77628"/>
                    <a:pt x="109647" y="74474"/>
                    <a:pt x="111978" y="70047"/>
                  </a:cubicBezTo>
                  <a:cubicBezTo>
                    <a:pt x="114310" y="65620"/>
                    <a:pt x="115055" y="60664"/>
                    <a:pt x="114506" y="55766"/>
                  </a:cubicBezTo>
                  <a:cubicBezTo>
                    <a:pt x="113996" y="51241"/>
                    <a:pt x="112429" y="46775"/>
                    <a:pt x="110136" y="42916"/>
                  </a:cubicBezTo>
                  <a:cubicBezTo>
                    <a:pt x="109823" y="42406"/>
                    <a:pt x="108784" y="41055"/>
                    <a:pt x="107648" y="39605"/>
                  </a:cubicBezTo>
                  <a:cubicBezTo>
                    <a:pt x="108588" y="39644"/>
                    <a:pt x="109294" y="39703"/>
                    <a:pt x="109470" y="39664"/>
                  </a:cubicBezTo>
                  <a:cubicBezTo>
                    <a:pt x="114937" y="38665"/>
                    <a:pt x="120972" y="37470"/>
                    <a:pt x="126165" y="35197"/>
                  </a:cubicBezTo>
                  <a:cubicBezTo>
                    <a:pt x="130299" y="33375"/>
                    <a:pt x="133963" y="30907"/>
                    <a:pt x="136608" y="27479"/>
                  </a:cubicBezTo>
                  <a:cubicBezTo>
                    <a:pt x="139293" y="24012"/>
                    <a:pt x="140390" y="20074"/>
                    <a:pt x="140175" y="16117"/>
                  </a:cubicBezTo>
                  <a:cubicBezTo>
                    <a:pt x="139880" y="10808"/>
                    <a:pt x="137333" y="5421"/>
                    <a:pt x="133591" y="1386"/>
                  </a:cubicBezTo>
                  <a:cubicBezTo>
                    <a:pt x="132062" y="-319"/>
                    <a:pt x="129437" y="-475"/>
                    <a:pt x="127732" y="1053"/>
                  </a:cubicBezTo>
                  <a:cubicBezTo>
                    <a:pt x="126027" y="2581"/>
                    <a:pt x="125871" y="5206"/>
                    <a:pt x="127399" y="6910"/>
                  </a:cubicBezTo>
                  <a:cubicBezTo>
                    <a:pt x="129319" y="9163"/>
                    <a:pt x="130750" y="11964"/>
                    <a:pt x="131200" y="14824"/>
                  </a:cubicBezTo>
                  <a:cubicBezTo>
                    <a:pt x="131592" y="17234"/>
                    <a:pt x="131161" y="19682"/>
                    <a:pt x="129456" y="21739"/>
                  </a:cubicBezTo>
                  <a:cubicBezTo>
                    <a:pt x="127654" y="23874"/>
                    <a:pt x="125185" y="25265"/>
                    <a:pt x="122461" y="26343"/>
                  </a:cubicBezTo>
                  <a:cubicBezTo>
                    <a:pt x="117876" y="28165"/>
                    <a:pt x="112586" y="28948"/>
                    <a:pt x="107824" y="29634"/>
                  </a:cubicBezTo>
                  <a:cubicBezTo>
                    <a:pt x="107080" y="29751"/>
                    <a:pt x="100810" y="30182"/>
                    <a:pt x="98439" y="30829"/>
                  </a:cubicBezTo>
                  <a:cubicBezTo>
                    <a:pt x="95108" y="31730"/>
                    <a:pt x="94108" y="34237"/>
                    <a:pt x="93873" y="35295"/>
                  </a:cubicBezTo>
                  <a:cubicBezTo>
                    <a:pt x="93658" y="36333"/>
                    <a:pt x="93716" y="37881"/>
                    <a:pt x="94539" y="39644"/>
                  </a:cubicBezTo>
                  <a:cubicBezTo>
                    <a:pt x="95676" y="42152"/>
                    <a:pt x="100006" y="46912"/>
                    <a:pt x="100770" y="48303"/>
                  </a:cubicBezTo>
                  <a:cubicBezTo>
                    <a:pt x="102220" y="50889"/>
                    <a:pt x="103181" y="53866"/>
                    <a:pt x="103455" y="56863"/>
                  </a:cubicBezTo>
                  <a:cubicBezTo>
                    <a:pt x="103690" y="59547"/>
                    <a:pt x="103278" y="62250"/>
                    <a:pt x="101966" y="64621"/>
                  </a:cubicBezTo>
                  <a:cubicBezTo>
                    <a:pt x="100829" y="66678"/>
                    <a:pt x="99242" y="68127"/>
                    <a:pt x="97283" y="69009"/>
                  </a:cubicBezTo>
                  <a:cubicBezTo>
                    <a:pt x="95264" y="69890"/>
                    <a:pt x="92854" y="70126"/>
                    <a:pt x="90209" y="69851"/>
                  </a:cubicBezTo>
                  <a:cubicBezTo>
                    <a:pt x="88955" y="69714"/>
                    <a:pt x="87721" y="69499"/>
                    <a:pt x="86506" y="69244"/>
                  </a:cubicBezTo>
                  <a:cubicBezTo>
                    <a:pt x="85193" y="68970"/>
                    <a:pt x="83919" y="68637"/>
                    <a:pt x="82626" y="68284"/>
                  </a:cubicBezTo>
                  <a:cubicBezTo>
                    <a:pt x="82430" y="68245"/>
                    <a:pt x="79393" y="67305"/>
                    <a:pt x="78178" y="67030"/>
                  </a:cubicBezTo>
                  <a:cubicBezTo>
                    <a:pt x="73632" y="66070"/>
                    <a:pt x="71399" y="69695"/>
                    <a:pt x="71124" y="70321"/>
                  </a:cubicBezTo>
                  <a:cubicBezTo>
                    <a:pt x="70713" y="71242"/>
                    <a:pt x="70321" y="72770"/>
                    <a:pt x="70732" y="74768"/>
                  </a:cubicBezTo>
                  <a:cubicBezTo>
                    <a:pt x="71105" y="76610"/>
                    <a:pt x="73338" y="81918"/>
                    <a:pt x="73475" y="82232"/>
                  </a:cubicBezTo>
                  <a:cubicBezTo>
                    <a:pt x="73475" y="82173"/>
                    <a:pt x="73495" y="82114"/>
                    <a:pt x="73475" y="82056"/>
                  </a:cubicBezTo>
                  <a:cubicBezTo>
                    <a:pt x="73495" y="82134"/>
                    <a:pt x="73515" y="82349"/>
                    <a:pt x="73515" y="82349"/>
                  </a:cubicBezTo>
                  <a:cubicBezTo>
                    <a:pt x="73515" y="82349"/>
                    <a:pt x="73475" y="82251"/>
                    <a:pt x="73475" y="82232"/>
                  </a:cubicBezTo>
                  <a:cubicBezTo>
                    <a:pt x="73770" y="84348"/>
                    <a:pt x="73750" y="86463"/>
                    <a:pt x="73260" y="88501"/>
                  </a:cubicBezTo>
                  <a:cubicBezTo>
                    <a:pt x="72790" y="90557"/>
                    <a:pt x="71947" y="92556"/>
                    <a:pt x="70674" y="94397"/>
                  </a:cubicBezTo>
                  <a:cubicBezTo>
                    <a:pt x="69439" y="96199"/>
                    <a:pt x="67793" y="97590"/>
                    <a:pt x="65814" y="98374"/>
                  </a:cubicBezTo>
                  <a:cubicBezTo>
                    <a:pt x="63874" y="99157"/>
                    <a:pt x="61660" y="99392"/>
                    <a:pt x="59309" y="98981"/>
                  </a:cubicBezTo>
                  <a:cubicBezTo>
                    <a:pt x="58525" y="98824"/>
                    <a:pt x="54058" y="96885"/>
                    <a:pt x="52137" y="96395"/>
                  </a:cubicBezTo>
                  <a:cubicBezTo>
                    <a:pt x="49375" y="95690"/>
                    <a:pt x="47474" y="96650"/>
                    <a:pt x="46847" y="97100"/>
                  </a:cubicBezTo>
                  <a:cubicBezTo>
                    <a:pt x="45730" y="97923"/>
                    <a:pt x="44496" y="99451"/>
                    <a:pt x="43712" y="101665"/>
                  </a:cubicBezTo>
                  <a:cubicBezTo>
                    <a:pt x="42752" y="104466"/>
                    <a:pt x="42379" y="109109"/>
                    <a:pt x="41615" y="110735"/>
                  </a:cubicBezTo>
                  <a:cubicBezTo>
                    <a:pt x="39558" y="115025"/>
                    <a:pt x="35404" y="117062"/>
                    <a:pt x="30799" y="117572"/>
                  </a:cubicBezTo>
                  <a:cubicBezTo>
                    <a:pt x="25744" y="118140"/>
                    <a:pt x="20160" y="117062"/>
                    <a:pt x="15437" y="114770"/>
                  </a:cubicBezTo>
                  <a:cubicBezTo>
                    <a:pt x="13301" y="113693"/>
                    <a:pt x="10695" y="114555"/>
                    <a:pt x="9598" y="116670"/>
                  </a:cubicBezTo>
                  <a:cubicBezTo>
                    <a:pt x="8520" y="118806"/>
                    <a:pt x="9363" y="121411"/>
                    <a:pt x="11499" y="122508"/>
                  </a:cubicBezTo>
                  <a:cubicBezTo>
                    <a:pt x="18984" y="126504"/>
                    <a:pt x="28252" y="128072"/>
                    <a:pt x="36011" y="126289"/>
                  </a:cubicBezTo>
                  <a:cubicBezTo>
                    <a:pt x="42242" y="124859"/>
                    <a:pt x="47493" y="121254"/>
                    <a:pt x="50648" y="115260"/>
                  </a:cubicBezTo>
                  <a:close/>
                  <a:moveTo>
                    <a:pt x="101299" y="40898"/>
                  </a:moveTo>
                  <a:cubicBezTo>
                    <a:pt x="101084" y="40153"/>
                    <a:pt x="101985" y="39801"/>
                    <a:pt x="103278" y="39644"/>
                  </a:cubicBezTo>
                  <a:cubicBezTo>
                    <a:pt x="102612" y="41055"/>
                    <a:pt x="101730" y="42289"/>
                    <a:pt x="101299" y="40898"/>
                  </a:cubicBezTo>
                  <a:close/>
                  <a:moveTo>
                    <a:pt x="51687" y="106484"/>
                  </a:moveTo>
                  <a:cubicBezTo>
                    <a:pt x="50511" y="107150"/>
                    <a:pt x="49022" y="107835"/>
                    <a:pt x="49375" y="106582"/>
                  </a:cubicBezTo>
                  <a:cubicBezTo>
                    <a:pt x="49590" y="105837"/>
                    <a:pt x="50531" y="105974"/>
                    <a:pt x="51687" y="106484"/>
                  </a:cubicBezTo>
                  <a:close/>
                  <a:moveTo>
                    <a:pt x="96812" y="123233"/>
                  </a:moveTo>
                  <a:cubicBezTo>
                    <a:pt x="99477" y="121117"/>
                    <a:pt x="101770" y="118610"/>
                    <a:pt x="103827" y="115965"/>
                  </a:cubicBezTo>
                  <a:cubicBezTo>
                    <a:pt x="105120" y="114300"/>
                    <a:pt x="105982" y="112498"/>
                    <a:pt x="106570" y="110598"/>
                  </a:cubicBezTo>
                  <a:cubicBezTo>
                    <a:pt x="107491" y="107620"/>
                    <a:pt x="107609" y="104407"/>
                    <a:pt x="107746" y="101332"/>
                  </a:cubicBezTo>
                  <a:cubicBezTo>
                    <a:pt x="107805" y="100215"/>
                    <a:pt x="107726" y="99099"/>
                    <a:pt x="107961" y="98139"/>
                  </a:cubicBezTo>
                  <a:cubicBezTo>
                    <a:pt x="108726" y="98197"/>
                    <a:pt x="109588" y="98315"/>
                    <a:pt x="110195" y="98295"/>
                  </a:cubicBezTo>
                  <a:cubicBezTo>
                    <a:pt x="112233" y="98237"/>
                    <a:pt x="114075" y="98139"/>
                    <a:pt x="114937" y="97943"/>
                  </a:cubicBezTo>
                  <a:cubicBezTo>
                    <a:pt x="117406" y="97375"/>
                    <a:pt x="119581" y="96434"/>
                    <a:pt x="121521" y="95181"/>
                  </a:cubicBezTo>
                  <a:cubicBezTo>
                    <a:pt x="124283" y="93378"/>
                    <a:pt x="126556" y="91008"/>
                    <a:pt x="128516" y="88422"/>
                  </a:cubicBezTo>
                  <a:cubicBezTo>
                    <a:pt x="131102" y="84955"/>
                    <a:pt x="133591" y="81056"/>
                    <a:pt x="135354" y="76982"/>
                  </a:cubicBezTo>
                  <a:cubicBezTo>
                    <a:pt x="136667" y="73945"/>
                    <a:pt x="137608" y="70831"/>
                    <a:pt x="137921" y="67736"/>
                  </a:cubicBezTo>
                  <a:cubicBezTo>
                    <a:pt x="138058" y="66403"/>
                    <a:pt x="137882" y="64621"/>
                    <a:pt x="137490" y="62701"/>
                  </a:cubicBezTo>
                  <a:cubicBezTo>
                    <a:pt x="137294" y="61682"/>
                    <a:pt x="137039" y="59841"/>
                    <a:pt x="136941" y="59175"/>
                  </a:cubicBezTo>
                  <a:cubicBezTo>
                    <a:pt x="138156" y="58195"/>
                    <a:pt x="139920" y="57706"/>
                    <a:pt x="141762" y="57138"/>
                  </a:cubicBezTo>
                  <a:cubicBezTo>
                    <a:pt x="144720" y="56217"/>
                    <a:pt x="147895" y="55375"/>
                    <a:pt x="150579" y="54042"/>
                  </a:cubicBezTo>
                  <a:cubicBezTo>
                    <a:pt x="152401" y="53161"/>
                    <a:pt x="154028" y="52103"/>
                    <a:pt x="155360" y="50751"/>
                  </a:cubicBezTo>
                  <a:cubicBezTo>
                    <a:pt x="156692" y="49419"/>
                    <a:pt x="157947" y="47676"/>
                    <a:pt x="158652" y="45815"/>
                  </a:cubicBezTo>
                  <a:cubicBezTo>
                    <a:pt x="159259" y="44228"/>
                    <a:pt x="159534" y="42563"/>
                    <a:pt x="159299" y="40996"/>
                  </a:cubicBezTo>
                  <a:cubicBezTo>
                    <a:pt x="159200" y="40251"/>
                    <a:pt x="158946" y="39429"/>
                    <a:pt x="158436" y="38665"/>
                  </a:cubicBezTo>
                  <a:cubicBezTo>
                    <a:pt x="158240" y="38351"/>
                    <a:pt x="157751" y="38018"/>
                    <a:pt x="157280" y="37685"/>
                  </a:cubicBezTo>
                  <a:cubicBezTo>
                    <a:pt x="157261" y="37274"/>
                    <a:pt x="157163" y="36862"/>
                    <a:pt x="156986" y="36451"/>
                  </a:cubicBezTo>
                  <a:cubicBezTo>
                    <a:pt x="156124" y="34335"/>
                    <a:pt x="153694" y="33317"/>
                    <a:pt x="151578" y="34179"/>
                  </a:cubicBezTo>
                  <a:cubicBezTo>
                    <a:pt x="149834" y="34845"/>
                    <a:pt x="149188" y="36059"/>
                    <a:pt x="148835" y="37117"/>
                  </a:cubicBezTo>
                  <a:cubicBezTo>
                    <a:pt x="148541" y="38038"/>
                    <a:pt x="148580" y="39096"/>
                    <a:pt x="149031" y="40251"/>
                  </a:cubicBezTo>
                  <a:cubicBezTo>
                    <a:pt x="149227" y="40741"/>
                    <a:pt x="150089" y="41818"/>
                    <a:pt x="150697" y="42524"/>
                  </a:cubicBezTo>
                  <a:cubicBezTo>
                    <a:pt x="150579" y="42739"/>
                    <a:pt x="150403" y="42935"/>
                    <a:pt x="150285" y="43151"/>
                  </a:cubicBezTo>
                  <a:cubicBezTo>
                    <a:pt x="149972" y="43621"/>
                    <a:pt x="149580" y="44032"/>
                    <a:pt x="149207" y="44365"/>
                  </a:cubicBezTo>
                  <a:cubicBezTo>
                    <a:pt x="147699" y="45756"/>
                    <a:pt x="145504" y="46344"/>
                    <a:pt x="143290" y="46951"/>
                  </a:cubicBezTo>
                  <a:cubicBezTo>
                    <a:pt x="140233" y="47774"/>
                    <a:pt x="137059" y="48459"/>
                    <a:pt x="134433" y="49517"/>
                  </a:cubicBezTo>
                  <a:cubicBezTo>
                    <a:pt x="132317" y="50379"/>
                    <a:pt x="130534" y="51535"/>
                    <a:pt x="129143" y="52965"/>
                  </a:cubicBezTo>
                  <a:cubicBezTo>
                    <a:pt x="127967" y="54199"/>
                    <a:pt x="127262" y="55825"/>
                    <a:pt x="126988" y="57745"/>
                  </a:cubicBezTo>
                  <a:cubicBezTo>
                    <a:pt x="126752" y="59469"/>
                    <a:pt x="126988" y="61565"/>
                    <a:pt x="127281" y="63602"/>
                  </a:cubicBezTo>
                  <a:cubicBezTo>
                    <a:pt x="127458" y="64699"/>
                    <a:pt x="127732" y="65737"/>
                    <a:pt x="127634" y="66462"/>
                  </a:cubicBezTo>
                  <a:cubicBezTo>
                    <a:pt x="127262" y="69068"/>
                    <a:pt x="126184" y="71653"/>
                    <a:pt x="124852" y="74141"/>
                  </a:cubicBezTo>
                  <a:cubicBezTo>
                    <a:pt x="123402" y="76806"/>
                    <a:pt x="121599" y="79333"/>
                    <a:pt x="119757" y="81625"/>
                  </a:cubicBezTo>
                  <a:cubicBezTo>
                    <a:pt x="118719" y="82918"/>
                    <a:pt x="117563" y="84112"/>
                    <a:pt x="116211" y="85092"/>
                  </a:cubicBezTo>
                  <a:cubicBezTo>
                    <a:pt x="115133" y="85856"/>
                    <a:pt x="113918" y="86444"/>
                    <a:pt x="112468" y="86737"/>
                  </a:cubicBezTo>
                  <a:cubicBezTo>
                    <a:pt x="111743" y="86894"/>
                    <a:pt x="109843" y="86718"/>
                    <a:pt x="108060" y="86777"/>
                  </a:cubicBezTo>
                  <a:cubicBezTo>
                    <a:pt x="106080" y="86835"/>
                    <a:pt x="104199" y="87051"/>
                    <a:pt x="102985" y="87423"/>
                  </a:cubicBezTo>
                  <a:cubicBezTo>
                    <a:pt x="101064" y="87991"/>
                    <a:pt x="99849" y="89049"/>
                    <a:pt x="99144" y="90009"/>
                  </a:cubicBezTo>
                  <a:cubicBezTo>
                    <a:pt x="97831" y="91752"/>
                    <a:pt x="97028" y="93751"/>
                    <a:pt x="96577" y="95925"/>
                  </a:cubicBezTo>
                  <a:cubicBezTo>
                    <a:pt x="96107" y="98158"/>
                    <a:pt x="96048" y="100627"/>
                    <a:pt x="95911" y="103114"/>
                  </a:cubicBezTo>
                  <a:cubicBezTo>
                    <a:pt x="95813" y="105113"/>
                    <a:pt x="95852" y="107209"/>
                    <a:pt x="94579" y="108893"/>
                  </a:cubicBezTo>
                  <a:cubicBezTo>
                    <a:pt x="93109" y="110852"/>
                    <a:pt x="91483" y="112733"/>
                    <a:pt x="89562" y="114339"/>
                  </a:cubicBezTo>
                  <a:cubicBezTo>
                    <a:pt x="87897" y="115730"/>
                    <a:pt x="86016" y="116925"/>
                    <a:pt x="83802" y="117689"/>
                  </a:cubicBezTo>
                  <a:cubicBezTo>
                    <a:pt x="81979" y="118316"/>
                    <a:pt x="79452" y="118042"/>
                    <a:pt x="77473" y="118414"/>
                  </a:cubicBezTo>
                  <a:cubicBezTo>
                    <a:pt x="76317" y="118649"/>
                    <a:pt x="75239" y="118962"/>
                    <a:pt x="74318" y="119433"/>
                  </a:cubicBezTo>
                  <a:cubicBezTo>
                    <a:pt x="72535" y="120334"/>
                    <a:pt x="71046" y="121842"/>
                    <a:pt x="70047" y="123997"/>
                  </a:cubicBezTo>
                  <a:cubicBezTo>
                    <a:pt x="69380" y="125407"/>
                    <a:pt x="68871" y="127190"/>
                    <a:pt x="68361" y="128992"/>
                  </a:cubicBezTo>
                  <a:cubicBezTo>
                    <a:pt x="68165" y="129658"/>
                    <a:pt x="67969" y="130344"/>
                    <a:pt x="67715" y="130971"/>
                  </a:cubicBezTo>
                  <a:cubicBezTo>
                    <a:pt x="67578" y="131323"/>
                    <a:pt x="67578" y="131735"/>
                    <a:pt x="67303" y="131931"/>
                  </a:cubicBezTo>
                  <a:cubicBezTo>
                    <a:pt x="66363" y="132616"/>
                    <a:pt x="65285" y="132773"/>
                    <a:pt x="64168" y="132851"/>
                  </a:cubicBezTo>
                  <a:cubicBezTo>
                    <a:pt x="60857" y="133047"/>
                    <a:pt x="57349" y="132636"/>
                    <a:pt x="54116" y="133420"/>
                  </a:cubicBezTo>
                  <a:cubicBezTo>
                    <a:pt x="52549" y="133792"/>
                    <a:pt x="51020" y="134321"/>
                    <a:pt x="49512" y="134987"/>
                  </a:cubicBezTo>
                  <a:cubicBezTo>
                    <a:pt x="45083" y="136946"/>
                    <a:pt x="40910" y="140217"/>
                    <a:pt x="35815" y="141432"/>
                  </a:cubicBezTo>
                  <a:cubicBezTo>
                    <a:pt x="33464" y="141902"/>
                    <a:pt x="31975" y="144213"/>
                    <a:pt x="32445" y="146545"/>
                  </a:cubicBezTo>
                  <a:cubicBezTo>
                    <a:pt x="32935" y="148895"/>
                    <a:pt x="35227" y="150384"/>
                    <a:pt x="37579" y="149914"/>
                  </a:cubicBezTo>
                  <a:cubicBezTo>
                    <a:pt x="39146" y="149620"/>
                    <a:pt x="40655" y="149170"/>
                    <a:pt x="42125" y="148660"/>
                  </a:cubicBezTo>
                  <a:cubicBezTo>
                    <a:pt x="47062" y="146878"/>
                    <a:pt x="51393" y="143763"/>
                    <a:pt x="56135" y="142862"/>
                  </a:cubicBezTo>
                  <a:cubicBezTo>
                    <a:pt x="59524" y="142235"/>
                    <a:pt x="63189" y="143175"/>
                    <a:pt x="66559" y="142823"/>
                  </a:cubicBezTo>
                  <a:cubicBezTo>
                    <a:pt x="68871" y="142587"/>
                    <a:pt x="71065" y="141863"/>
                    <a:pt x="73142" y="140511"/>
                  </a:cubicBezTo>
                  <a:cubicBezTo>
                    <a:pt x="74573" y="139590"/>
                    <a:pt x="75690" y="138278"/>
                    <a:pt x="76591" y="136730"/>
                  </a:cubicBezTo>
                  <a:cubicBezTo>
                    <a:pt x="78061" y="134281"/>
                    <a:pt x="77747" y="127366"/>
                    <a:pt x="79844" y="128640"/>
                  </a:cubicBezTo>
                  <a:cubicBezTo>
                    <a:pt x="80157" y="128836"/>
                    <a:pt x="79373" y="129129"/>
                    <a:pt x="79079" y="129267"/>
                  </a:cubicBezTo>
                  <a:cubicBezTo>
                    <a:pt x="79491" y="129071"/>
                    <a:pt x="80040" y="129169"/>
                    <a:pt x="80588" y="129149"/>
                  </a:cubicBezTo>
                  <a:cubicBezTo>
                    <a:pt x="81881" y="129090"/>
                    <a:pt x="83233" y="129071"/>
                    <a:pt x="84488" y="128934"/>
                  </a:cubicBezTo>
                  <a:cubicBezTo>
                    <a:pt x="85487" y="128836"/>
                    <a:pt x="86447" y="128620"/>
                    <a:pt x="87329" y="128365"/>
                  </a:cubicBezTo>
                  <a:cubicBezTo>
                    <a:pt x="90934" y="127210"/>
                    <a:pt x="94050" y="125427"/>
                    <a:pt x="96812" y="123233"/>
                  </a:cubicBezTo>
                  <a:close/>
                  <a:moveTo>
                    <a:pt x="156967" y="37470"/>
                  </a:moveTo>
                  <a:cubicBezTo>
                    <a:pt x="156418" y="37058"/>
                    <a:pt x="156026" y="36666"/>
                    <a:pt x="156359" y="36373"/>
                  </a:cubicBezTo>
                  <a:cubicBezTo>
                    <a:pt x="156830" y="35942"/>
                    <a:pt x="156947" y="36706"/>
                    <a:pt x="156967" y="37470"/>
                  </a:cubicBezTo>
                  <a:close/>
                  <a:moveTo>
                    <a:pt x="107648" y="98119"/>
                  </a:moveTo>
                  <a:cubicBezTo>
                    <a:pt x="107138" y="98726"/>
                    <a:pt x="106590" y="99196"/>
                    <a:pt x="106394" y="98570"/>
                  </a:cubicBezTo>
                  <a:cubicBezTo>
                    <a:pt x="106257" y="98139"/>
                    <a:pt x="106845" y="98080"/>
                    <a:pt x="107648" y="98119"/>
                  </a:cubicBezTo>
                  <a:close/>
                  <a:moveTo>
                    <a:pt x="159240" y="102017"/>
                  </a:moveTo>
                  <a:cubicBezTo>
                    <a:pt x="158985" y="102174"/>
                    <a:pt x="158319" y="102546"/>
                    <a:pt x="157280" y="102801"/>
                  </a:cubicBezTo>
                  <a:cubicBezTo>
                    <a:pt x="155203" y="103271"/>
                    <a:pt x="150442" y="103937"/>
                    <a:pt x="148541" y="103545"/>
                  </a:cubicBezTo>
                  <a:cubicBezTo>
                    <a:pt x="145249" y="102860"/>
                    <a:pt x="144270" y="100666"/>
                    <a:pt x="144446" y="98726"/>
                  </a:cubicBezTo>
                  <a:cubicBezTo>
                    <a:pt x="144583" y="96434"/>
                    <a:pt x="146543" y="94691"/>
                    <a:pt x="148835" y="94828"/>
                  </a:cubicBezTo>
                  <a:cubicBezTo>
                    <a:pt x="149247" y="94848"/>
                    <a:pt x="149658" y="94926"/>
                    <a:pt x="150030" y="95063"/>
                  </a:cubicBezTo>
                  <a:cubicBezTo>
                    <a:pt x="149972" y="95102"/>
                    <a:pt x="149952" y="95181"/>
                    <a:pt x="149932" y="95298"/>
                  </a:cubicBezTo>
                  <a:cubicBezTo>
                    <a:pt x="149874" y="95670"/>
                    <a:pt x="150324" y="95710"/>
                    <a:pt x="150951" y="95572"/>
                  </a:cubicBezTo>
                  <a:lnTo>
                    <a:pt x="150873" y="95494"/>
                  </a:lnTo>
                  <a:lnTo>
                    <a:pt x="150990" y="95572"/>
                  </a:lnTo>
                  <a:cubicBezTo>
                    <a:pt x="152068" y="95337"/>
                    <a:pt x="153753" y="94632"/>
                    <a:pt x="154635" y="94299"/>
                  </a:cubicBezTo>
                  <a:cubicBezTo>
                    <a:pt x="155634" y="93515"/>
                    <a:pt x="155968" y="92556"/>
                    <a:pt x="155458" y="91811"/>
                  </a:cubicBezTo>
                  <a:cubicBezTo>
                    <a:pt x="154753" y="90812"/>
                    <a:pt x="153205" y="90812"/>
                    <a:pt x="151461" y="91380"/>
                  </a:cubicBezTo>
                  <a:cubicBezTo>
                    <a:pt x="146151" y="93045"/>
                    <a:pt x="141272" y="96003"/>
                    <a:pt x="137176" y="99588"/>
                  </a:cubicBezTo>
                  <a:cubicBezTo>
                    <a:pt x="133023" y="103252"/>
                    <a:pt x="129711" y="107620"/>
                    <a:pt x="128006" y="112419"/>
                  </a:cubicBezTo>
                  <a:cubicBezTo>
                    <a:pt x="126302" y="116807"/>
                    <a:pt x="126067" y="121548"/>
                    <a:pt x="124479" y="125917"/>
                  </a:cubicBezTo>
                  <a:cubicBezTo>
                    <a:pt x="123598" y="128307"/>
                    <a:pt x="122422" y="130599"/>
                    <a:pt x="120659" y="132753"/>
                  </a:cubicBezTo>
                  <a:cubicBezTo>
                    <a:pt x="118190" y="135711"/>
                    <a:pt x="115368" y="137906"/>
                    <a:pt x="112213" y="139590"/>
                  </a:cubicBezTo>
                  <a:cubicBezTo>
                    <a:pt x="106296" y="142744"/>
                    <a:pt x="99320" y="143939"/>
                    <a:pt x="93442" y="147740"/>
                  </a:cubicBezTo>
                  <a:cubicBezTo>
                    <a:pt x="91483" y="149091"/>
                    <a:pt x="88779" y="148621"/>
                    <a:pt x="87407" y="146662"/>
                  </a:cubicBezTo>
                  <a:cubicBezTo>
                    <a:pt x="86036" y="144703"/>
                    <a:pt x="86506" y="142000"/>
                    <a:pt x="88465" y="140629"/>
                  </a:cubicBezTo>
                  <a:cubicBezTo>
                    <a:pt x="94226" y="136280"/>
                    <a:pt x="101221" y="134379"/>
                    <a:pt x="107060" y="130716"/>
                  </a:cubicBezTo>
                  <a:cubicBezTo>
                    <a:pt x="108961" y="129521"/>
                    <a:pt x="110685" y="128052"/>
                    <a:pt x="112115" y="126093"/>
                  </a:cubicBezTo>
                  <a:cubicBezTo>
                    <a:pt x="112997" y="124898"/>
                    <a:pt x="113507" y="123605"/>
                    <a:pt x="113918" y="122293"/>
                  </a:cubicBezTo>
                  <a:cubicBezTo>
                    <a:pt x="115348" y="117787"/>
                    <a:pt x="115466" y="112948"/>
                    <a:pt x="117034" y="108423"/>
                  </a:cubicBezTo>
                  <a:cubicBezTo>
                    <a:pt x="119463" y="101861"/>
                    <a:pt x="123911" y="95710"/>
                    <a:pt x="129770" y="90890"/>
                  </a:cubicBezTo>
                  <a:cubicBezTo>
                    <a:pt x="135139" y="86463"/>
                    <a:pt x="141644" y="83113"/>
                    <a:pt x="148580" y="81311"/>
                  </a:cubicBezTo>
                  <a:cubicBezTo>
                    <a:pt x="155654" y="79529"/>
                    <a:pt x="161180" y="82389"/>
                    <a:pt x="163629" y="86522"/>
                  </a:cubicBezTo>
                  <a:cubicBezTo>
                    <a:pt x="166450" y="91224"/>
                    <a:pt x="166215" y="97923"/>
                    <a:pt x="159240" y="1020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35"/>
            <p:cNvSpPr/>
            <p:nvPr/>
          </p:nvSpPr>
          <p:spPr>
            <a:xfrm>
              <a:off x="4963343" y="3802110"/>
              <a:ext cx="268358" cy="241394"/>
            </a:xfrm>
            <a:custGeom>
              <a:rect b="b" l="l" r="r" t="t"/>
              <a:pathLst>
                <a:path extrusionOk="0" h="482789" w="536717">
                  <a:moveTo>
                    <a:pt x="516661" y="184516"/>
                  </a:moveTo>
                  <a:cubicBezTo>
                    <a:pt x="510293" y="178835"/>
                    <a:pt x="497635" y="176406"/>
                    <a:pt x="481333" y="176151"/>
                  </a:cubicBezTo>
                  <a:cubicBezTo>
                    <a:pt x="495245" y="166396"/>
                    <a:pt x="504611" y="156209"/>
                    <a:pt x="505982" y="146062"/>
                  </a:cubicBezTo>
                  <a:cubicBezTo>
                    <a:pt x="512488" y="98067"/>
                    <a:pt x="410754" y="12754"/>
                    <a:pt x="354342" y="24136"/>
                  </a:cubicBezTo>
                  <a:cubicBezTo>
                    <a:pt x="347641" y="25488"/>
                    <a:pt x="340803" y="30620"/>
                    <a:pt x="334003" y="38358"/>
                  </a:cubicBezTo>
                  <a:cubicBezTo>
                    <a:pt x="332534" y="30405"/>
                    <a:pt x="329595" y="23862"/>
                    <a:pt x="324774" y="19356"/>
                  </a:cubicBezTo>
                  <a:cubicBezTo>
                    <a:pt x="287310" y="-15729"/>
                    <a:pt x="148387" y="-723"/>
                    <a:pt x="122248" y="45097"/>
                  </a:cubicBezTo>
                  <a:cubicBezTo>
                    <a:pt x="113881" y="59730"/>
                    <a:pt x="128499" y="92464"/>
                    <a:pt x="149269" y="126746"/>
                  </a:cubicBezTo>
                  <a:cubicBezTo>
                    <a:pt x="119720" y="107529"/>
                    <a:pt x="90486" y="94208"/>
                    <a:pt x="71675" y="99869"/>
                  </a:cubicBezTo>
                  <a:cubicBezTo>
                    <a:pt x="20103" y="115404"/>
                    <a:pt x="-22632" y="233706"/>
                    <a:pt x="13304" y="273943"/>
                  </a:cubicBezTo>
                  <a:cubicBezTo>
                    <a:pt x="22533" y="284247"/>
                    <a:pt x="49828" y="287518"/>
                    <a:pt x="82903" y="287166"/>
                  </a:cubicBezTo>
                  <a:cubicBezTo>
                    <a:pt x="60761" y="297685"/>
                    <a:pt x="44419" y="309596"/>
                    <a:pt x="41343" y="322486"/>
                  </a:cubicBezTo>
                  <a:cubicBezTo>
                    <a:pt x="30018" y="369775"/>
                    <a:pt x="122738" y="462826"/>
                    <a:pt x="180071" y="455969"/>
                  </a:cubicBezTo>
                  <a:cubicBezTo>
                    <a:pt x="197412" y="453893"/>
                    <a:pt x="218123" y="427584"/>
                    <a:pt x="237286" y="395398"/>
                  </a:cubicBezTo>
                  <a:cubicBezTo>
                    <a:pt x="240068" y="432638"/>
                    <a:pt x="248141" y="466959"/>
                    <a:pt x="267481" y="476695"/>
                  </a:cubicBezTo>
                  <a:cubicBezTo>
                    <a:pt x="314899" y="500614"/>
                    <a:pt x="442752" y="449838"/>
                    <a:pt x="452588" y="398963"/>
                  </a:cubicBezTo>
                  <a:cubicBezTo>
                    <a:pt x="454567" y="388836"/>
                    <a:pt x="445671" y="374300"/>
                    <a:pt x="431132" y="358100"/>
                  </a:cubicBezTo>
                  <a:cubicBezTo>
                    <a:pt x="451256" y="365544"/>
                    <a:pt x="469145" y="368560"/>
                    <a:pt x="481215" y="363545"/>
                  </a:cubicBezTo>
                  <a:cubicBezTo>
                    <a:pt x="530613" y="342996"/>
                    <a:pt x="557751" y="221031"/>
                    <a:pt x="516661" y="184516"/>
                  </a:cubicBezTo>
                  <a:close/>
                  <a:moveTo>
                    <a:pt x="271419" y="256508"/>
                  </a:moveTo>
                  <a:lnTo>
                    <a:pt x="253099" y="246713"/>
                  </a:lnTo>
                  <a:lnTo>
                    <a:pt x="253236" y="225889"/>
                  </a:lnTo>
                  <a:lnTo>
                    <a:pt x="263915" y="221599"/>
                  </a:lnTo>
                  <a:lnTo>
                    <a:pt x="280413" y="228730"/>
                  </a:lnTo>
                  <a:lnTo>
                    <a:pt x="282764" y="247595"/>
                  </a:lnTo>
                  <a:lnTo>
                    <a:pt x="271419" y="25650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35"/>
            <p:cNvSpPr/>
            <p:nvPr/>
          </p:nvSpPr>
          <p:spPr>
            <a:xfrm>
              <a:off x="5003155" y="3817645"/>
              <a:ext cx="202618" cy="181596"/>
            </a:xfrm>
            <a:custGeom>
              <a:rect b="b" l="l" r="r" t="t"/>
              <a:pathLst>
                <a:path extrusionOk="0" h="363192" w="405236">
                  <a:moveTo>
                    <a:pt x="143635" y="222597"/>
                  </a:moveTo>
                  <a:cubicBezTo>
                    <a:pt x="143263" y="222813"/>
                    <a:pt x="142930" y="223107"/>
                    <a:pt x="142636" y="223440"/>
                  </a:cubicBezTo>
                  <a:cubicBezTo>
                    <a:pt x="142871" y="223009"/>
                    <a:pt x="143380" y="222068"/>
                    <a:pt x="143635" y="222597"/>
                  </a:cubicBezTo>
                  <a:close/>
                  <a:moveTo>
                    <a:pt x="147907" y="222578"/>
                  </a:moveTo>
                  <a:cubicBezTo>
                    <a:pt x="146535" y="221755"/>
                    <a:pt x="144909" y="221833"/>
                    <a:pt x="143635" y="222597"/>
                  </a:cubicBezTo>
                  <a:lnTo>
                    <a:pt x="143655" y="222617"/>
                  </a:lnTo>
                  <a:cubicBezTo>
                    <a:pt x="143811" y="223028"/>
                    <a:pt x="143302" y="223303"/>
                    <a:pt x="142597" y="223498"/>
                  </a:cubicBezTo>
                  <a:lnTo>
                    <a:pt x="142636" y="223440"/>
                  </a:lnTo>
                  <a:lnTo>
                    <a:pt x="142577" y="223498"/>
                  </a:lnTo>
                  <a:cubicBezTo>
                    <a:pt x="141362" y="223831"/>
                    <a:pt x="139579" y="223929"/>
                    <a:pt x="139442" y="223949"/>
                  </a:cubicBezTo>
                  <a:lnTo>
                    <a:pt x="130585" y="226221"/>
                  </a:lnTo>
                  <a:lnTo>
                    <a:pt x="98137" y="233842"/>
                  </a:lnTo>
                  <a:cubicBezTo>
                    <a:pt x="87164" y="236486"/>
                    <a:pt x="76133" y="238837"/>
                    <a:pt x="65121" y="241325"/>
                  </a:cubicBezTo>
                  <a:cubicBezTo>
                    <a:pt x="54128" y="243832"/>
                    <a:pt x="43156" y="246418"/>
                    <a:pt x="32104" y="248769"/>
                  </a:cubicBezTo>
                  <a:cubicBezTo>
                    <a:pt x="22660" y="250787"/>
                    <a:pt x="13215" y="252765"/>
                    <a:pt x="3673" y="254528"/>
                  </a:cubicBezTo>
                  <a:cubicBezTo>
                    <a:pt x="1322" y="254881"/>
                    <a:pt x="-305" y="257095"/>
                    <a:pt x="48" y="259465"/>
                  </a:cubicBezTo>
                  <a:cubicBezTo>
                    <a:pt x="420" y="261835"/>
                    <a:pt x="2635" y="263461"/>
                    <a:pt x="4986" y="263089"/>
                  </a:cubicBezTo>
                  <a:cubicBezTo>
                    <a:pt x="21210" y="261052"/>
                    <a:pt x="37316" y="258681"/>
                    <a:pt x="53305" y="255665"/>
                  </a:cubicBezTo>
                  <a:cubicBezTo>
                    <a:pt x="59713" y="254450"/>
                    <a:pt x="66081" y="253157"/>
                    <a:pt x="72429" y="251707"/>
                  </a:cubicBezTo>
                  <a:cubicBezTo>
                    <a:pt x="81952" y="249513"/>
                    <a:pt x="91397" y="246986"/>
                    <a:pt x="100822" y="244459"/>
                  </a:cubicBezTo>
                  <a:cubicBezTo>
                    <a:pt x="106210" y="242970"/>
                    <a:pt x="111598" y="241482"/>
                    <a:pt x="116967" y="239934"/>
                  </a:cubicBezTo>
                  <a:cubicBezTo>
                    <a:pt x="122375" y="238386"/>
                    <a:pt x="127744" y="236780"/>
                    <a:pt x="133093" y="235095"/>
                  </a:cubicBezTo>
                  <a:lnTo>
                    <a:pt x="141950" y="232235"/>
                  </a:lnTo>
                  <a:cubicBezTo>
                    <a:pt x="142224" y="232137"/>
                    <a:pt x="145751" y="230864"/>
                    <a:pt x="147064" y="230237"/>
                  </a:cubicBezTo>
                  <a:cubicBezTo>
                    <a:pt x="148200" y="229669"/>
                    <a:pt x="148847" y="229023"/>
                    <a:pt x="149043" y="228748"/>
                  </a:cubicBezTo>
                  <a:cubicBezTo>
                    <a:pt x="150003" y="227456"/>
                    <a:pt x="150082" y="226241"/>
                    <a:pt x="149866" y="225301"/>
                  </a:cubicBezTo>
                  <a:cubicBezTo>
                    <a:pt x="149611" y="224302"/>
                    <a:pt x="149141" y="223263"/>
                    <a:pt x="147907" y="222578"/>
                  </a:cubicBezTo>
                  <a:close/>
                  <a:moveTo>
                    <a:pt x="182549" y="194996"/>
                  </a:moveTo>
                  <a:cubicBezTo>
                    <a:pt x="182177" y="195329"/>
                    <a:pt x="181785" y="194858"/>
                    <a:pt x="181393" y="194153"/>
                  </a:cubicBezTo>
                  <a:cubicBezTo>
                    <a:pt x="181863" y="194192"/>
                    <a:pt x="182294" y="194251"/>
                    <a:pt x="182549" y="194388"/>
                  </a:cubicBezTo>
                  <a:cubicBezTo>
                    <a:pt x="182157" y="194134"/>
                    <a:pt x="181707" y="193957"/>
                    <a:pt x="181236" y="193840"/>
                  </a:cubicBezTo>
                  <a:cubicBezTo>
                    <a:pt x="180747" y="192880"/>
                    <a:pt x="180276" y="191626"/>
                    <a:pt x="179904" y="191156"/>
                  </a:cubicBezTo>
                  <a:lnTo>
                    <a:pt x="173301" y="182968"/>
                  </a:lnTo>
                  <a:cubicBezTo>
                    <a:pt x="169186" y="178051"/>
                    <a:pt x="165071" y="173134"/>
                    <a:pt x="160800" y="168314"/>
                  </a:cubicBezTo>
                  <a:cubicBezTo>
                    <a:pt x="157958" y="165082"/>
                    <a:pt x="155058" y="161909"/>
                    <a:pt x="152100" y="158774"/>
                  </a:cubicBezTo>
                  <a:cubicBezTo>
                    <a:pt x="147632" y="154053"/>
                    <a:pt x="142694" y="148960"/>
                    <a:pt x="137345" y="143769"/>
                  </a:cubicBezTo>
                  <a:cubicBezTo>
                    <a:pt x="132505" y="139048"/>
                    <a:pt x="127352" y="134229"/>
                    <a:pt x="122042" y="129449"/>
                  </a:cubicBezTo>
                  <a:cubicBezTo>
                    <a:pt x="115831" y="123846"/>
                    <a:pt x="109384" y="118322"/>
                    <a:pt x="103016" y="112993"/>
                  </a:cubicBezTo>
                  <a:cubicBezTo>
                    <a:pt x="92709" y="104354"/>
                    <a:pt x="82520" y="96264"/>
                    <a:pt x="73585" y="89388"/>
                  </a:cubicBezTo>
                  <a:cubicBezTo>
                    <a:pt x="71724" y="87880"/>
                    <a:pt x="69000" y="88154"/>
                    <a:pt x="67492" y="90015"/>
                  </a:cubicBezTo>
                  <a:cubicBezTo>
                    <a:pt x="65983" y="91876"/>
                    <a:pt x="66257" y="94599"/>
                    <a:pt x="68099" y="96107"/>
                  </a:cubicBezTo>
                  <a:cubicBezTo>
                    <a:pt x="77446" y="104159"/>
                    <a:pt x="88085" y="113875"/>
                    <a:pt x="98960" y="123905"/>
                  </a:cubicBezTo>
                  <a:cubicBezTo>
                    <a:pt x="106602" y="130938"/>
                    <a:pt x="114322" y="138166"/>
                    <a:pt x="121748" y="145101"/>
                  </a:cubicBezTo>
                  <a:cubicBezTo>
                    <a:pt x="129860" y="152662"/>
                    <a:pt x="137698" y="159813"/>
                    <a:pt x="144340" y="166395"/>
                  </a:cubicBezTo>
                  <a:cubicBezTo>
                    <a:pt x="148122" y="170058"/>
                    <a:pt x="151786" y="173819"/>
                    <a:pt x="155431" y="177600"/>
                  </a:cubicBezTo>
                  <a:cubicBezTo>
                    <a:pt x="159095" y="181400"/>
                    <a:pt x="162720" y="185259"/>
                    <a:pt x="166325" y="189119"/>
                  </a:cubicBezTo>
                  <a:lnTo>
                    <a:pt x="173320" y="196798"/>
                  </a:lnTo>
                  <a:cubicBezTo>
                    <a:pt x="174183" y="197738"/>
                    <a:pt x="175672" y="200010"/>
                    <a:pt x="176593" y="200892"/>
                  </a:cubicBezTo>
                  <a:cubicBezTo>
                    <a:pt x="177337" y="201617"/>
                    <a:pt x="178062" y="202028"/>
                    <a:pt x="178591" y="202204"/>
                  </a:cubicBezTo>
                  <a:cubicBezTo>
                    <a:pt x="179943" y="202635"/>
                    <a:pt x="181080" y="202518"/>
                    <a:pt x="182040" y="201989"/>
                  </a:cubicBezTo>
                  <a:cubicBezTo>
                    <a:pt x="182941" y="201499"/>
                    <a:pt x="184313" y="200618"/>
                    <a:pt x="184469" y="198326"/>
                  </a:cubicBezTo>
                  <a:cubicBezTo>
                    <a:pt x="184626" y="196739"/>
                    <a:pt x="183882" y="195289"/>
                    <a:pt x="182667" y="194447"/>
                  </a:cubicBezTo>
                  <a:cubicBezTo>
                    <a:pt x="182824" y="194584"/>
                    <a:pt x="182804" y="194760"/>
                    <a:pt x="182549" y="194996"/>
                  </a:cubicBezTo>
                  <a:close/>
                  <a:moveTo>
                    <a:pt x="201595" y="186474"/>
                  </a:moveTo>
                  <a:cubicBezTo>
                    <a:pt x="200694" y="186474"/>
                    <a:pt x="199596" y="186592"/>
                    <a:pt x="199969" y="187062"/>
                  </a:cubicBezTo>
                  <a:cubicBezTo>
                    <a:pt x="200458" y="186768"/>
                    <a:pt x="200987" y="186572"/>
                    <a:pt x="201575" y="186494"/>
                  </a:cubicBezTo>
                  <a:lnTo>
                    <a:pt x="201595" y="186474"/>
                  </a:lnTo>
                  <a:close/>
                  <a:moveTo>
                    <a:pt x="220366" y="163554"/>
                  </a:moveTo>
                  <a:cubicBezTo>
                    <a:pt x="222815" y="157501"/>
                    <a:pt x="225088" y="151389"/>
                    <a:pt x="227263" y="145277"/>
                  </a:cubicBezTo>
                  <a:cubicBezTo>
                    <a:pt x="232162" y="131271"/>
                    <a:pt x="236453" y="117146"/>
                    <a:pt x="240117" y="102885"/>
                  </a:cubicBezTo>
                  <a:cubicBezTo>
                    <a:pt x="243762" y="88663"/>
                    <a:pt x="246760" y="74284"/>
                    <a:pt x="249875" y="59925"/>
                  </a:cubicBezTo>
                  <a:cubicBezTo>
                    <a:pt x="252089" y="49131"/>
                    <a:pt x="255009" y="38240"/>
                    <a:pt x="256929" y="27269"/>
                  </a:cubicBezTo>
                  <a:cubicBezTo>
                    <a:pt x="258262" y="19669"/>
                    <a:pt x="259143" y="12048"/>
                    <a:pt x="259065" y="4389"/>
                  </a:cubicBezTo>
                  <a:cubicBezTo>
                    <a:pt x="259104" y="1999"/>
                    <a:pt x="257184" y="40"/>
                    <a:pt x="254793" y="1"/>
                  </a:cubicBezTo>
                  <a:cubicBezTo>
                    <a:pt x="252403" y="-39"/>
                    <a:pt x="250424" y="1881"/>
                    <a:pt x="250404" y="4271"/>
                  </a:cubicBezTo>
                  <a:cubicBezTo>
                    <a:pt x="250130" y="11363"/>
                    <a:pt x="248935" y="18395"/>
                    <a:pt x="247406" y="25389"/>
                  </a:cubicBezTo>
                  <a:cubicBezTo>
                    <a:pt x="245016" y="36183"/>
                    <a:pt x="241744" y="46879"/>
                    <a:pt x="239118" y="57496"/>
                  </a:cubicBezTo>
                  <a:cubicBezTo>
                    <a:pt x="237080" y="66018"/>
                    <a:pt x="234984" y="74519"/>
                    <a:pt x="232946" y="83041"/>
                  </a:cubicBezTo>
                  <a:cubicBezTo>
                    <a:pt x="230888" y="91523"/>
                    <a:pt x="228831" y="100006"/>
                    <a:pt x="226656" y="108468"/>
                  </a:cubicBezTo>
                  <a:cubicBezTo>
                    <a:pt x="223795" y="119654"/>
                    <a:pt x="220797" y="130840"/>
                    <a:pt x="217270" y="141947"/>
                  </a:cubicBezTo>
                  <a:cubicBezTo>
                    <a:pt x="215370" y="148000"/>
                    <a:pt x="213391" y="154053"/>
                    <a:pt x="211255" y="160067"/>
                  </a:cubicBezTo>
                  <a:cubicBezTo>
                    <a:pt x="209119" y="166023"/>
                    <a:pt x="206846" y="171919"/>
                    <a:pt x="204299" y="177737"/>
                  </a:cubicBezTo>
                  <a:cubicBezTo>
                    <a:pt x="204083" y="178246"/>
                    <a:pt x="202986" y="184182"/>
                    <a:pt x="201595" y="186474"/>
                  </a:cubicBezTo>
                  <a:lnTo>
                    <a:pt x="201712" y="186474"/>
                  </a:lnTo>
                  <a:lnTo>
                    <a:pt x="201830" y="186474"/>
                  </a:lnTo>
                  <a:lnTo>
                    <a:pt x="201575" y="186494"/>
                  </a:lnTo>
                  <a:cubicBezTo>
                    <a:pt x="201105" y="187277"/>
                    <a:pt x="200596" y="187610"/>
                    <a:pt x="200067" y="187160"/>
                  </a:cubicBezTo>
                  <a:cubicBezTo>
                    <a:pt x="200027" y="187121"/>
                    <a:pt x="199988" y="187101"/>
                    <a:pt x="199969" y="187062"/>
                  </a:cubicBezTo>
                  <a:cubicBezTo>
                    <a:pt x="198871" y="187708"/>
                    <a:pt x="198088" y="188884"/>
                    <a:pt x="197970" y="190255"/>
                  </a:cubicBezTo>
                  <a:cubicBezTo>
                    <a:pt x="197754" y="192527"/>
                    <a:pt x="199439" y="194545"/>
                    <a:pt x="201732" y="194760"/>
                  </a:cubicBezTo>
                  <a:cubicBezTo>
                    <a:pt x="202966" y="194898"/>
                    <a:pt x="204671" y="194447"/>
                    <a:pt x="206258" y="192782"/>
                  </a:cubicBezTo>
                  <a:cubicBezTo>
                    <a:pt x="208590" y="190333"/>
                    <a:pt x="211960" y="182341"/>
                    <a:pt x="212391" y="181479"/>
                  </a:cubicBezTo>
                  <a:cubicBezTo>
                    <a:pt x="215272" y="175602"/>
                    <a:pt x="217917" y="169607"/>
                    <a:pt x="220366" y="163554"/>
                  </a:cubicBezTo>
                  <a:close/>
                  <a:moveTo>
                    <a:pt x="398106" y="154151"/>
                  </a:moveTo>
                  <a:lnTo>
                    <a:pt x="397988" y="154034"/>
                  </a:lnTo>
                  <a:lnTo>
                    <a:pt x="397871" y="154034"/>
                  </a:lnTo>
                  <a:cubicBezTo>
                    <a:pt x="398047" y="154328"/>
                    <a:pt x="398224" y="154523"/>
                    <a:pt x="398361" y="154406"/>
                  </a:cubicBezTo>
                  <a:lnTo>
                    <a:pt x="398243" y="154308"/>
                  </a:lnTo>
                  <a:cubicBezTo>
                    <a:pt x="398204" y="154249"/>
                    <a:pt x="398145" y="154210"/>
                    <a:pt x="398106" y="154151"/>
                  </a:cubicBezTo>
                  <a:close/>
                  <a:moveTo>
                    <a:pt x="404788" y="149411"/>
                  </a:moveTo>
                  <a:cubicBezTo>
                    <a:pt x="404102" y="147941"/>
                    <a:pt x="402456" y="146629"/>
                    <a:pt x="399987" y="146061"/>
                  </a:cubicBezTo>
                  <a:cubicBezTo>
                    <a:pt x="396754" y="145316"/>
                    <a:pt x="391130" y="145904"/>
                    <a:pt x="389582" y="145963"/>
                  </a:cubicBezTo>
                  <a:cubicBezTo>
                    <a:pt x="383116" y="146237"/>
                    <a:pt x="376650" y="146805"/>
                    <a:pt x="370223" y="147569"/>
                  </a:cubicBezTo>
                  <a:cubicBezTo>
                    <a:pt x="363796" y="148353"/>
                    <a:pt x="357409" y="149352"/>
                    <a:pt x="351080" y="150488"/>
                  </a:cubicBezTo>
                  <a:cubicBezTo>
                    <a:pt x="336991" y="153152"/>
                    <a:pt x="323021" y="156130"/>
                    <a:pt x="309246" y="159734"/>
                  </a:cubicBezTo>
                  <a:cubicBezTo>
                    <a:pt x="300017" y="162124"/>
                    <a:pt x="290886" y="164769"/>
                    <a:pt x="281814" y="167629"/>
                  </a:cubicBezTo>
                  <a:cubicBezTo>
                    <a:pt x="259124" y="174779"/>
                    <a:pt x="236923" y="183183"/>
                    <a:pt x="214919" y="191842"/>
                  </a:cubicBezTo>
                  <a:cubicBezTo>
                    <a:pt x="212666" y="192684"/>
                    <a:pt x="211529" y="195172"/>
                    <a:pt x="212352" y="197425"/>
                  </a:cubicBezTo>
                  <a:cubicBezTo>
                    <a:pt x="213195" y="199658"/>
                    <a:pt x="215683" y="200814"/>
                    <a:pt x="217937" y="199971"/>
                  </a:cubicBezTo>
                  <a:cubicBezTo>
                    <a:pt x="240058" y="192253"/>
                    <a:pt x="262494" y="185201"/>
                    <a:pt x="285145" y="178619"/>
                  </a:cubicBezTo>
                  <a:cubicBezTo>
                    <a:pt x="294158" y="176013"/>
                    <a:pt x="303172" y="173467"/>
                    <a:pt x="312244" y="170998"/>
                  </a:cubicBezTo>
                  <a:cubicBezTo>
                    <a:pt x="325783" y="167335"/>
                    <a:pt x="339382" y="163789"/>
                    <a:pt x="353157" y="160792"/>
                  </a:cubicBezTo>
                  <a:cubicBezTo>
                    <a:pt x="359251" y="159440"/>
                    <a:pt x="365403" y="158206"/>
                    <a:pt x="371595" y="157188"/>
                  </a:cubicBezTo>
                  <a:cubicBezTo>
                    <a:pt x="377748" y="156189"/>
                    <a:pt x="383939" y="155346"/>
                    <a:pt x="390170" y="154798"/>
                  </a:cubicBezTo>
                  <a:cubicBezTo>
                    <a:pt x="391091" y="154719"/>
                    <a:pt x="393697" y="154288"/>
                    <a:pt x="396147" y="154230"/>
                  </a:cubicBezTo>
                  <a:cubicBezTo>
                    <a:pt x="396636" y="154210"/>
                    <a:pt x="397361" y="154073"/>
                    <a:pt x="397871" y="154034"/>
                  </a:cubicBezTo>
                  <a:cubicBezTo>
                    <a:pt x="397675" y="153740"/>
                    <a:pt x="397479" y="153348"/>
                    <a:pt x="397381" y="153133"/>
                  </a:cubicBezTo>
                  <a:cubicBezTo>
                    <a:pt x="397538" y="153466"/>
                    <a:pt x="397753" y="153779"/>
                    <a:pt x="397988" y="154034"/>
                  </a:cubicBezTo>
                  <a:cubicBezTo>
                    <a:pt x="398322" y="154034"/>
                    <a:pt x="398537" y="154092"/>
                    <a:pt x="398439" y="154308"/>
                  </a:cubicBezTo>
                  <a:cubicBezTo>
                    <a:pt x="398420" y="154347"/>
                    <a:pt x="398400" y="154386"/>
                    <a:pt x="398361" y="154406"/>
                  </a:cubicBezTo>
                  <a:cubicBezTo>
                    <a:pt x="399595" y="155483"/>
                    <a:pt x="401398" y="155758"/>
                    <a:pt x="402946" y="154974"/>
                  </a:cubicBezTo>
                  <a:cubicBezTo>
                    <a:pt x="405003" y="153955"/>
                    <a:pt x="405826" y="151448"/>
                    <a:pt x="404788" y="149411"/>
                  </a:cubicBezTo>
                  <a:close/>
                  <a:moveTo>
                    <a:pt x="355077" y="324855"/>
                  </a:moveTo>
                  <a:lnTo>
                    <a:pt x="355195" y="324875"/>
                  </a:lnTo>
                  <a:cubicBezTo>
                    <a:pt x="355214" y="324659"/>
                    <a:pt x="354959" y="324679"/>
                    <a:pt x="354665" y="324737"/>
                  </a:cubicBezTo>
                  <a:lnTo>
                    <a:pt x="354940" y="324835"/>
                  </a:lnTo>
                  <a:lnTo>
                    <a:pt x="355077" y="324855"/>
                  </a:lnTo>
                  <a:close/>
                  <a:moveTo>
                    <a:pt x="355900" y="325071"/>
                  </a:moveTo>
                  <a:cubicBezTo>
                    <a:pt x="355665" y="324973"/>
                    <a:pt x="355430" y="324914"/>
                    <a:pt x="355195" y="324875"/>
                  </a:cubicBezTo>
                  <a:lnTo>
                    <a:pt x="355175" y="324933"/>
                  </a:lnTo>
                  <a:cubicBezTo>
                    <a:pt x="355155" y="324992"/>
                    <a:pt x="355057" y="324894"/>
                    <a:pt x="354999" y="324875"/>
                  </a:cubicBezTo>
                  <a:lnTo>
                    <a:pt x="354940" y="324835"/>
                  </a:lnTo>
                  <a:cubicBezTo>
                    <a:pt x="354724" y="324816"/>
                    <a:pt x="354489" y="324816"/>
                    <a:pt x="354274" y="324835"/>
                  </a:cubicBezTo>
                  <a:cubicBezTo>
                    <a:pt x="354391" y="324796"/>
                    <a:pt x="354528" y="324757"/>
                    <a:pt x="354665" y="324737"/>
                  </a:cubicBezTo>
                  <a:cubicBezTo>
                    <a:pt x="352393" y="323778"/>
                    <a:pt x="347729" y="321211"/>
                    <a:pt x="347514" y="321094"/>
                  </a:cubicBezTo>
                  <a:cubicBezTo>
                    <a:pt x="343595" y="318978"/>
                    <a:pt x="339774" y="316765"/>
                    <a:pt x="335953" y="314512"/>
                  </a:cubicBezTo>
                  <a:cubicBezTo>
                    <a:pt x="330173" y="311103"/>
                    <a:pt x="324471" y="307577"/>
                    <a:pt x="318769" y="304051"/>
                  </a:cubicBezTo>
                  <a:cubicBezTo>
                    <a:pt x="305366" y="295980"/>
                    <a:pt x="292258" y="287811"/>
                    <a:pt x="279365" y="279564"/>
                  </a:cubicBezTo>
                  <a:cubicBezTo>
                    <a:pt x="270684" y="274020"/>
                    <a:pt x="262122" y="268437"/>
                    <a:pt x="253794" y="262560"/>
                  </a:cubicBezTo>
                  <a:cubicBezTo>
                    <a:pt x="239902" y="252785"/>
                    <a:pt x="226597" y="242344"/>
                    <a:pt x="214390" y="230335"/>
                  </a:cubicBezTo>
                  <a:cubicBezTo>
                    <a:pt x="212724" y="228611"/>
                    <a:pt x="209981" y="228572"/>
                    <a:pt x="208277" y="230237"/>
                  </a:cubicBezTo>
                  <a:cubicBezTo>
                    <a:pt x="206552" y="231883"/>
                    <a:pt x="206513" y="234645"/>
                    <a:pt x="208159" y="236349"/>
                  </a:cubicBezTo>
                  <a:cubicBezTo>
                    <a:pt x="223168" y="252550"/>
                    <a:pt x="239843" y="266615"/>
                    <a:pt x="257831" y="279270"/>
                  </a:cubicBezTo>
                  <a:cubicBezTo>
                    <a:pt x="264924" y="284265"/>
                    <a:pt x="272232" y="289026"/>
                    <a:pt x="279698" y="293610"/>
                  </a:cubicBezTo>
                  <a:cubicBezTo>
                    <a:pt x="290690" y="300329"/>
                    <a:pt x="302055" y="306656"/>
                    <a:pt x="313478" y="313082"/>
                  </a:cubicBezTo>
                  <a:cubicBezTo>
                    <a:pt x="319415" y="316353"/>
                    <a:pt x="325313" y="319664"/>
                    <a:pt x="331309" y="322818"/>
                  </a:cubicBezTo>
                  <a:cubicBezTo>
                    <a:pt x="335345" y="324933"/>
                    <a:pt x="339402" y="326990"/>
                    <a:pt x="343536" y="328949"/>
                  </a:cubicBezTo>
                  <a:cubicBezTo>
                    <a:pt x="343791" y="329086"/>
                    <a:pt x="349728" y="331907"/>
                    <a:pt x="352138" y="332710"/>
                  </a:cubicBezTo>
                  <a:cubicBezTo>
                    <a:pt x="353411" y="333141"/>
                    <a:pt x="354391" y="333200"/>
                    <a:pt x="354803" y="333141"/>
                  </a:cubicBezTo>
                  <a:cubicBezTo>
                    <a:pt x="357017" y="332887"/>
                    <a:pt x="358016" y="331613"/>
                    <a:pt x="358428" y="330360"/>
                  </a:cubicBezTo>
                  <a:cubicBezTo>
                    <a:pt x="359192" y="328205"/>
                    <a:pt x="358055" y="325835"/>
                    <a:pt x="355900" y="325071"/>
                  </a:cubicBezTo>
                  <a:close/>
                  <a:moveTo>
                    <a:pt x="174849" y="232490"/>
                  </a:moveTo>
                  <a:cubicBezTo>
                    <a:pt x="172497" y="232000"/>
                    <a:pt x="170205" y="233489"/>
                    <a:pt x="169715" y="235840"/>
                  </a:cubicBezTo>
                  <a:cubicBezTo>
                    <a:pt x="167520" y="244714"/>
                    <a:pt x="164836" y="257761"/>
                    <a:pt x="162504" y="272453"/>
                  </a:cubicBezTo>
                  <a:cubicBezTo>
                    <a:pt x="161270" y="280308"/>
                    <a:pt x="160094" y="288614"/>
                    <a:pt x="159193" y="296999"/>
                  </a:cubicBezTo>
                  <a:cubicBezTo>
                    <a:pt x="158056" y="307459"/>
                    <a:pt x="157331" y="318018"/>
                    <a:pt x="156802" y="327872"/>
                  </a:cubicBezTo>
                  <a:cubicBezTo>
                    <a:pt x="156175" y="339704"/>
                    <a:pt x="155999" y="350517"/>
                    <a:pt x="156195" y="359000"/>
                  </a:cubicBezTo>
                  <a:cubicBezTo>
                    <a:pt x="156156" y="361292"/>
                    <a:pt x="157998" y="363172"/>
                    <a:pt x="160290" y="363192"/>
                  </a:cubicBezTo>
                  <a:cubicBezTo>
                    <a:pt x="162583" y="363231"/>
                    <a:pt x="164464" y="361390"/>
                    <a:pt x="164503" y="359098"/>
                  </a:cubicBezTo>
                  <a:cubicBezTo>
                    <a:pt x="164954" y="349362"/>
                    <a:pt x="166286" y="336530"/>
                    <a:pt x="167893" y="322641"/>
                  </a:cubicBezTo>
                  <a:cubicBezTo>
                    <a:pt x="168676" y="315981"/>
                    <a:pt x="169539" y="309105"/>
                    <a:pt x="170362" y="302209"/>
                  </a:cubicBezTo>
                  <a:cubicBezTo>
                    <a:pt x="170910" y="297645"/>
                    <a:pt x="171439" y="293081"/>
                    <a:pt x="171949" y="288555"/>
                  </a:cubicBezTo>
                  <a:cubicBezTo>
                    <a:pt x="172733" y="281503"/>
                    <a:pt x="173458" y="274608"/>
                    <a:pt x="174183" y="268104"/>
                  </a:cubicBezTo>
                  <a:cubicBezTo>
                    <a:pt x="175554" y="255958"/>
                    <a:pt x="176847" y="245262"/>
                    <a:pt x="178199" y="237623"/>
                  </a:cubicBezTo>
                  <a:cubicBezTo>
                    <a:pt x="178689" y="235291"/>
                    <a:pt x="177180" y="232980"/>
                    <a:pt x="174849" y="2324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35"/>
            <p:cNvSpPr/>
            <p:nvPr/>
          </p:nvSpPr>
          <p:spPr>
            <a:xfrm>
              <a:off x="4970850" y="3805209"/>
              <a:ext cx="252107" cy="227048"/>
            </a:xfrm>
            <a:custGeom>
              <a:rect b="b" l="l" r="r" t="t"/>
              <a:pathLst>
                <a:path extrusionOk="0" h="454096" w="504214">
                  <a:moveTo>
                    <a:pt x="328435" y="388731"/>
                  </a:moveTo>
                  <a:cubicBezTo>
                    <a:pt x="343738" y="419898"/>
                    <a:pt x="355711" y="445012"/>
                    <a:pt x="356788" y="448714"/>
                  </a:cubicBezTo>
                  <a:cubicBezTo>
                    <a:pt x="357474" y="450908"/>
                    <a:pt x="356259" y="453239"/>
                    <a:pt x="354065" y="453906"/>
                  </a:cubicBezTo>
                  <a:cubicBezTo>
                    <a:pt x="351870" y="454591"/>
                    <a:pt x="349558" y="453377"/>
                    <a:pt x="348872" y="451183"/>
                  </a:cubicBezTo>
                  <a:cubicBezTo>
                    <a:pt x="347383" y="446697"/>
                    <a:pt x="327632" y="410534"/>
                    <a:pt x="306607" y="370375"/>
                  </a:cubicBezTo>
                  <a:cubicBezTo>
                    <a:pt x="302845" y="363206"/>
                    <a:pt x="299064" y="355899"/>
                    <a:pt x="295380" y="348592"/>
                  </a:cubicBezTo>
                  <a:cubicBezTo>
                    <a:pt x="289697" y="337328"/>
                    <a:pt x="284211" y="326103"/>
                    <a:pt x="279156" y="315564"/>
                  </a:cubicBezTo>
                  <a:cubicBezTo>
                    <a:pt x="269731" y="295974"/>
                    <a:pt x="261834" y="278676"/>
                    <a:pt x="257249" y="267569"/>
                  </a:cubicBezTo>
                  <a:cubicBezTo>
                    <a:pt x="254193" y="260164"/>
                    <a:pt x="252664" y="255110"/>
                    <a:pt x="252703" y="253406"/>
                  </a:cubicBezTo>
                  <a:cubicBezTo>
                    <a:pt x="252703" y="251016"/>
                    <a:pt x="254643" y="249077"/>
                    <a:pt x="257034" y="249077"/>
                  </a:cubicBezTo>
                  <a:cubicBezTo>
                    <a:pt x="259444" y="249077"/>
                    <a:pt x="261384" y="251016"/>
                    <a:pt x="261384" y="253406"/>
                  </a:cubicBezTo>
                  <a:cubicBezTo>
                    <a:pt x="261384" y="253367"/>
                    <a:pt x="261384" y="253249"/>
                    <a:pt x="261384" y="253249"/>
                  </a:cubicBezTo>
                  <a:cubicBezTo>
                    <a:pt x="261384" y="253249"/>
                    <a:pt x="261658" y="254229"/>
                    <a:pt x="261932" y="254993"/>
                  </a:cubicBezTo>
                  <a:cubicBezTo>
                    <a:pt x="262794" y="257461"/>
                    <a:pt x="264440" y="261144"/>
                    <a:pt x="266615" y="265826"/>
                  </a:cubicBezTo>
                  <a:cubicBezTo>
                    <a:pt x="272592" y="278579"/>
                    <a:pt x="282800" y="298344"/>
                    <a:pt x="294106" y="320324"/>
                  </a:cubicBezTo>
                  <a:cubicBezTo>
                    <a:pt x="298652" y="329159"/>
                    <a:pt x="303374" y="338346"/>
                    <a:pt x="308038" y="347573"/>
                  </a:cubicBezTo>
                  <a:cubicBezTo>
                    <a:pt x="315072" y="361580"/>
                    <a:pt x="322028" y="375704"/>
                    <a:pt x="328435" y="388731"/>
                  </a:cubicBezTo>
                  <a:close/>
                  <a:moveTo>
                    <a:pt x="221372" y="255189"/>
                  </a:moveTo>
                  <a:cubicBezTo>
                    <a:pt x="212574" y="262045"/>
                    <a:pt x="198075" y="274210"/>
                    <a:pt x="181517" y="288726"/>
                  </a:cubicBezTo>
                  <a:cubicBezTo>
                    <a:pt x="173268" y="295955"/>
                    <a:pt x="164510" y="303751"/>
                    <a:pt x="155712" y="311783"/>
                  </a:cubicBezTo>
                  <a:cubicBezTo>
                    <a:pt x="150049" y="316955"/>
                    <a:pt x="144386" y="322224"/>
                    <a:pt x="138821" y="327494"/>
                  </a:cubicBezTo>
                  <a:cubicBezTo>
                    <a:pt x="130161" y="335702"/>
                    <a:pt x="121735" y="343871"/>
                    <a:pt x="113917" y="351530"/>
                  </a:cubicBezTo>
                  <a:cubicBezTo>
                    <a:pt x="96067" y="369024"/>
                    <a:pt x="81410" y="383931"/>
                    <a:pt x="74768" y="391238"/>
                  </a:cubicBezTo>
                  <a:cubicBezTo>
                    <a:pt x="72671" y="393530"/>
                    <a:pt x="71319" y="395176"/>
                    <a:pt x="70770" y="395999"/>
                  </a:cubicBezTo>
                  <a:cubicBezTo>
                    <a:pt x="68654" y="399251"/>
                    <a:pt x="70633" y="401542"/>
                    <a:pt x="71339" y="402091"/>
                  </a:cubicBezTo>
                  <a:cubicBezTo>
                    <a:pt x="73102" y="403560"/>
                    <a:pt x="75728" y="403306"/>
                    <a:pt x="77178" y="401542"/>
                  </a:cubicBezTo>
                  <a:cubicBezTo>
                    <a:pt x="77393" y="401288"/>
                    <a:pt x="77570" y="401033"/>
                    <a:pt x="77707" y="400739"/>
                  </a:cubicBezTo>
                  <a:lnTo>
                    <a:pt x="77648" y="400700"/>
                  </a:lnTo>
                  <a:cubicBezTo>
                    <a:pt x="77531" y="400622"/>
                    <a:pt x="77687" y="400485"/>
                    <a:pt x="77883" y="400308"/>
                  </a:cubicBezTo>
                  <a:cubicBezTo>
                    <a:pt x="78060" y="399858"/>
                    <a:pt x="78138" y="399407"/>
                    <a:pt x="78138" y="398937"/>
                  </a:cubicBezTo>
                  <a:lnTo>
                    <a:pt x="78158" y="399231"/>
                  </a:lnTo>
                  <a:cubicBezTo>
                    <a:pt x="78177" y="399368"/>
                    <a:pt x="78197" y="399505"/>
                    <a:pt x="78197" y="399642"/>
                  </a:cubicBezTo>
                  <a:lnTo>
                    <a:pt x="78177" y="400073"/>
                  </a:lnTo>
                  <a:cubicBezTo>
                    <a:pt x="78138" y="400112"/>
                    <a:pt x="78079" y="400152"/>
                    <a:pt x="78040" y="400191"/>
                  </a:cubicBezTo>
                  <a:lnTo>
                    <a:pt x="77824" y="400465"/>
                  </a:lnTo>
                  <a:cubicBezTo>
                    <a:pt x="77805" y="400543"/>
                    <a:pt x="77766" y="400602"/>
                    <a:pt x="77746" y="400661"/>
                  </a:cubicBezTo>
                  <a:lnTo>
                    <a:pt x="77707" y="400739"/>
                  </a:lnTo>
                  <a:cubicBezTo>
                    <a:pt x="78118" y="400994"/>
                    <a:pt x="78216" y="400563"/>
                    <a:pt x="78216" y="400034"/>
                  </a:cubicBezTo>
                  <a:lnTo>
                    <a:pt x="78295" y="399956"/>
                  </a:lnTo>
                  <a:cubicBezTo>
                    <a:pt x="80313" y="397703"/>
                    <a:pt x="84898" y="393256"/>
                    <a:pt x="91247" y="387242"/>
                  </a:cubicBezTo>
                  <a:cubicBezTo>
                    <a:pt x="101357" y="377663"/>
                    <a:pt x="115955" y="364303"/>
                    <a:pt x="131944" y="349610"/>
                  </a:cubicBezTo>
                  <a:cubicBezTo>
                    <a:pt x="140761" y="341520"/>
                    <a:pt x="150010" y="333057"/>
                    <a:pt x="159121" y="324555"/>
                  </a:cubicBezTo>
                  <a:cubicBezTo>
                    <a:pt x="168389" y="315956"/>
                    <a:pt x="177501" y="307316"/>
                    <a:pt x="186083" y="299265"/>
                  </a:cubicBezTo>
                  <a:cubicBezTo>
                    <a:pt x="203150" y="283280"/>
                    <a:pt x="217943" y="269450"/>
                    <a:pt x="226839" y="261908"/>
                  </a:cubicBezTo>
                  <a:cubicBezTo>
                    <a:pt x="228700" y="260399"/>
                    <a:pt x="228975" y="257676"/>
                    <a:pt x="227466" y="255815"/>
                  </a:cubicBezTo>
                  <a:cubicBezTo>
                    <a:pt x="225957" y="253974"/>
                    <a:pt x="223234" y="253680"/>
                    <a:pt x="221372" y="255189"/>
                  </a:cubicBezTo>
                  <a:close/>
                  <a:moveTo>
                    <a:pt x="237890" y="229585"/>
                  </a:moveTo>
                  <a:cubicBezTo>
                    <a:pt x="225977" y="226039"/>
                    <a:pt x="205854" y="220143"/>
                    <a:pt x="182203" y="213404"/>
                  </a:cubicBezTo>
                  <a:cubicBezTo>
                    <a:pt x="170486" y="210074"/>
                    <a:pt x="157926" y="206450"/>
                    <a:pt x="145033" y="202923"/>
                  </a:cubicBezTo>
                  <a:cubicBezTo>
                    <a:pt x="126399" y="197830"/>
                    <a:pt x="107157" y="192737"/>
                    <a:pt x="89091" y="187996"/>
                  </a:cubicBezTo>
                  <a:cubicBezTo>
                    <a:pt x="48002" y="177202"/>
                    <a:pt x="13085" y="168269"/>
                    <a:pt x="5737" y="165370"/>
                  </a:cubicBezTo>
                  <a:cubicBezTo>
                    <a:pt x="3621" y="164489"/>
                    <a:pt x="1191" y="165507"/>
                    <a:pt x="309" y="167623"/>
                  </a:cubicBezTo>
                  <a:cubicBezTo>
                    <a:pt x="-553" y="169739"/>
                    <a:pt x="447" y="172168"/>
                    <a:pt x="2563" y="173049"/>
                  </a:cubicBezTo>
                  <a:cubicBezTo>
                    <a:pt x="8323" y="175557"/>
                    <a:pt x="31072" y="182687"/>
                    <a:pt x="60621" y="191346"/>
                  </a:cubicBezTo>
                  <a:cubicBezTo>
                    <a:pt x="78275" y="196518"/>
                    <a:pt x="98340" y="202316"/>
                    <a:pt x="118698" y="207880"/>
                  </a:cubicBezTo>
                  <a:cubicBezTo>
                    <a:pt x="134452" y="212189"/>
                    <a:pt x="150382" y="216342"/>
                    <a:pt x="165391" y="220201"/>
                  </a:cubicBezTo>
                  <a:cubicBezTo>
                    <a:pt x="195116" y="227841"/>
                    <a:pt x="221255" y="234208"/>
                    <a:pt x="235578" y="237930"/>
                  </a:cubicBezTo>
                  <a:cubicBezTo>
                    <a:pt x="237871" y="238577"/>
                    <a:pt x="240261" y="237225"/>
                    <a:pt x="240908" y="234913"/>
                  </a:cubicBezTo>
                  <a:cubicBezTo>
                    <a:pt x="241535" y="232602"/>
                    <a:pt x="240183" y="230231"/>
                    <a:pt x="237890" y="229585"/>
                  </a:cubicBezTo>
                  <a:close/>
                  <a:moveTo>
                    <a:pt x="255486" y="219242"/>
                  </a:moveTo>
                  <a:cubicBezTo>
                    <a:pt x="253507" y="207253"/>
                    <a:pt x="251449" y="187389"/>
                    <a:pt x="248863" y="164371"/>
                  </a:cubicBezTo>
                  <a:cubicBezTo>
                    <a:pt x="247550" y="152715"/>
                    <a:pt x="246120" y="140237"/>
                    <a:pt x="244493" y="127582"/>
                  </a:cubicBezTo>
                  <a:cubicBezTo>
                    <a:pt x="243435" y="119433"/>
                    <a:pt x="242279" y="111225"/>
                    <a:pt x="241025" y="103075"/>
                  </a:cubicBezTo>
                  <a:cubicBezTo>
                    <a:pt x="239105" y="90479"/>
                    <a:pt x="236950" y="78079"/>
                    <a:pt x="234657" y="66443"/>
                  </a:cubicBezTo>
                  <a:cubicBezTo>
                    <a:pt x="228877" y="37058"/>
                    <a:pt x="222058" y="12571"/>
                    <a:pt x="214710" y="1856"/>
                  </a:cubicBezTo>
                  <a:cubicBezTo>
                    <a:pt x="213437" y="-44"/>
                    <a:pt x="210870" y="-573"/>
                    <a:pt x="208949" y="680"/>
                  </a:cubicBezTo>
                  <a:cubicBezTo>
                    <a:pt x="207049" y="1954"/>
                    <a:pt x="206520" y="4520"/>
                    <a:pt x="207774" y="6440"/>
                  </a:cubicBezTo>
                  <a:cubicBezTo>
                    <a:pt x="212555" y="14021"/>
                    <a:pt x="216493" y="28654"/>
                    <a:pt x="220177" y="46853"/>
                  </a:cubicBezTo>
                  <a:cubicBezTo>
                    <a:pt x="223273" y="62270"/>
                    <a:pt x="225996" y="80195"/>
                    <a:pt x="228661" y="98687"/>
                  </a:cubicBezTo>
                  <a:cubicBezTo>
                    <a:pt x="230307" y="110225"/>
                    <a:pt x="231933" y="121979"/>
                    <a:pt x="233540" y="133498"/>
                  </a:cubicBezTo>
                  <a:cubicBezTo>
                    <a:pt x="235206" y="145565"/>
                    <a:pt x="236910" y="157358"/>
                    <a:pt x="238498" y="168367"/>
                  </a:cubicBezTo>
                  <a:cubicBezTo>
                    <a:pt x="241691" y="190386"/>
                    <a:pt x="244591" y="209251"/>
                    <a:pt x="246962" y="220809"/>
                  </a:cubicBezTo>
                  <a:cubicBezTo>
                    <a:pt x="247393" y="223160"/>
                    <a:pt x="249666" y="224727"/>
                    <a:pt x="252018" y="224296"/>
                  </a:cubicBezTo>
                  <a:cubicBezTo>
                    <a:pt x="254369" y="223845"/>
                    <a:pt x="255917" y="221592"/>
                    <a:pt x="255486" y="219242"/>
                  </a:cubicBezTo>
                  <a:close/>
                  <a:moveTo>
                    <a:pt x="266400" y="233248"/>
                  </a:moveTo>
                  <a:cubicBezTo>
                    <a:pt x="281566" y="219908"/>
                    <a:pt x="296751" y="206606"/>
                    <a:pt x="311839" y="193168"/>
                  </a:cubicBezTo>
                  <a:cubicBezTo>
                    <a:pt x="321891" y="184215"/>
                    <a:pt x="331904" y="175243"/>
                    <a:pt x="341877" y="166173"/>
                  </a:cubicBezTo>
                  <a:cubicBezTo>
                    <a:pt x="348519" y="160140"/>
                    <a:pt x="355123" y="154067"/>
                    <a:pt x="361687" y="147975"/>
                  </a:cubicBezTo>
                  <a:cubicBezTo>
                    <a:pt x="371562" y="138826"/>
                    <a:pt x="381320" y="129580"/>
                    <a:pt x="391176" y="120392"/>
                  </a:cubicBezTo>
                  <a:cubicBezTo>
                    <a:pt x="395193" y="116592"/>
                    <a:pt x="400288" y="111714"/>
                    <a:pt x="405715" y="106405"/>
                  </a:cubicBezTo>
                  <a:cubicBezTo>
                    <a:pt x="417354" y="95063"/>
                    <a:pt x="430659" y="81801"/>
                    <a:pt x="439123" y="73515"/>
                  </a:cubicBezTo>
                  <a:cubicBezTo>
                    <a:pt x="440789" y="71947"/>
                    <a:pt x="440867" y="69322"/>
                    <a:pt x="439300" y="67657"/>
                  </a:cubicBezTo>
                  <a:cubicBezTo>
                    <a:pt x="437713" y="65992"/>
                    <a:pt x="435087" y="65914"/>
                    <a:pt x="433422" y="67481"/>
                  </a:cubicBezTo>
                  <a:lnTo>
                    <a:pt x="383966" y="112498"/>
                  </a:lnTo>
                  <a:cubicBezTo>
                    <a:pt x="373914" y="121470"/>
                    <a:pt x="363842" y="130383"/>
                    <a:pt x="353849" y="139414"/>
                  </a:cubicBezTo>
                  <a:cubicBezTo>
                    <a:pt x="347187" y="145428"/>
                    <a:pt x="340564" y="151481"/>
                    <a:pt x="333981" y="157574"/>
                  </a:cubicBezTo>
                  <a:cubicBezTo>
                    <a:pt x="324105" y="166722"/>
                    <a:pt x="314288" y="175929"/>
                    <a:pt x="304491" y="185175"/>
                  </a:cubicBezTo>
                  <a:cubicBezTo>
                    <a:pt x="289815" y="199025"/>
                    <a:pt x="275237" y="212973"/>
                    <a:pt x="260561" y="226842"/>
                  </a:cubicBezTo>
                  <a:cubicBezTo>
                    <a:pt x="258797" y="228468"/>
                    <a:pt x="258660" y="231211"/>
                    <a:pt x="260286" y="232974"/>
                  </a:cubicBezTo>
                  <a:cubicBezTo>
                    <a:pt x="261893" y="234737"/>
                    <a:pt x="264636" y="234855"/>
                    <a:pt x="266400" y="233248"/>
                  </a:cubicBezTo>
                  <a:close/>
                  <a:moveTo>
                    <a:pt x="500963" y="259792"/>
                  </a:moveTo>
                  <a:cubicBezTo>
                    <a:pt x="498279" y="259146"/>
                    <a:pt x="495575" y="258558"/>
                    <a:pt x="492851" y="258029"/>
                  </a:cubicBezTo>
                  <a:cubicBezTo>
                    <a:pt x="488854" y="257245"/>
                    <a:pt x="484817" y="256560"/>
                    <a:pt x="480801" y="255874"/>
                  </a:cubicBezTo>
                  <a:cubicBezTo>
                    <a:pt x="470729" y="254150"/>
                    <a:pt x="460658" y="252485"/>
                    <a:pt x="450547" y="250977"/>
                  </a:cubicBezTo>
                  <a:cubicBezTo>
                    <a:pt x="443807" y="249978"/>
                    <a:pt x="437047" y="249057"/>
                    <a:pt x="430267" y="248195"/>
                  </a:cubicBezTo>
                  <a:cubicBezTo>
                    <a:pt x="420293" y="246941"/>
                    <a:pt x="410300" y="245707"/>
                    <a:pt x="400307" y="244649"/>
                  </a:cubicBezTo>
                  <a:cubicBezTo>
                    <a:pt x="390314" y="243611"/>
                    <a:pt x="380301" y="242651"/>
                    <a:pt x="370289" y="241809"/>
                  </a:cubicBezTo>
                  <a:cubicBezTo>
                    <a:pt x="358277" y="240790"/>
                    <a:pt x="346266" y="239909"/>
                    <a:pt x="334255" y="239047"/>
                  </a:cubicBezTo>
                  <a:cubicBezTo>
                    <a:pt x="316248" y="237754"/>
                    <a:pt x="298241" y="236578"/>
                    <a:pt x="280233" y="235188"/>
                  </a:cubicBezTo>
                  <a:cubicBezTo>
                    <a:pt x="277863" y="234952"/>
                    <a:pt x="275746" y="236696"/>
                    <a:pt x="275511" y="239066"/>
                  </a:cubicBezTo>
                  <a:cubicBezTo>
                    <a:pt x="275276" y="241456"/>
                    <a:pt x="277020" y="243572"/>
                    <a:pt x="279391" y="243807"/>
                  </a:cubicBezTo>
                  <a:cubicBezTo>
                    <a:pt x="299357" y="246138"/>
                    <a:pt x="319304" y="248352"/>
                    <a:pt x="339291" y="250389"/>
                  </a:cubicBezTo>
                  <a:cubicBezTo>
                    <a:pt x="354261" y="251917"/>
                    <a:pt x="369231" y="253425"/>
                    <a:pt x="384201" y="254836"/>
                  </a:cubicBezTo>
                  <a:cubicBezTo>
                    <a:pt x="399151" y="256246"/>
                    <a:pt x="414121" y="257461"/>
                    <a:pt x="429052" y="259009"/>
                  </a:cubicBezTo>
                  <a:cubicBezTo>
                    <a:pt x="437458" y="259831"/>
                    <a:pt x="445844" y="260772"/>
                    <a:pt x="454250" y="261751"/>
                  </a:cubicBezTo>
                  <a:cubicBezTo>
                    <a:pt x="462656" y="262750"/>
                    <a:pt x="471043" y="263788"/>
                    <a:pt x="479429" y="264905"/>
                  </a:cubicBezTo>
                  <a:cubicBezTo>
                    <a:pt x="483407" y="265434"/>
                    <a:pt x="487404" y="265943"/>
                    <a:pt x="491362" y="266551"/>
                  </a:cubicBezTo>
                  <a:cubicBezTo>
                    <a:pt x="493987" y="266942"/>
                    <a:pt x="496574" y="267373"/>
                    <a:pt x="499160" y="267902"/>
                  </a:cubicBezTo>
                  <a:cubicBezTo>
                    <a:pt x="501394" y="268392"/>
                    <a:pt x="503608" y="266981"/>
                    <a:pt x="504118" y="264748"/>
                  </a:cubicBezTo>
                  <a:cubicBezTo>
                    <a:pt x="504608" y="262495"/>
                    <a:pt x="503197" y="260282"/>
                    <a:pt x="500963" y="259792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35"/>
            <p:cNvSpPr/>
            <p:nvPr/>
          </p:nvSpPr>
          <p:spPr>
            <a:xfrm>
              <a:off x="5077235" y="3909579"/>
              <a:ext cx="33996" cy="30168"/>
            </a:xfrm>
            <a:custGeom>
              <a:rect b="b" l="l" r="r" t="t"/>
              <a:pathLst>
                <a:path extrusionOk="0" h="60335" w="67992">
                  <a:moveTo>
                    <a:pt x="33996" y="60336"/>
                  </a:moveTo>
                  <a:cubicBezTo>
                    <a:pt x="15244" y="60336"/>
                    <a:pt x="0" y="46819"/>
                    <a:pt x="0" y="30168"/>
                  </a:cubicBezTo>
                  <a:cubicBezTo>
                    <a:pt x="0" y="13517"/>
                    <a:pt x="15244" y="0"/>
                    <a:pt x="33996" y="0"/>
                  </a:cubicBezTo>
                  <a:cubicBezTo>
                    <a:pt x="52767" y="0"/>
                    <a:pt x="67992" y="13517"/>
                    <a:pt x="67992" y="30168"/>
                  </a:cubicBezTo>
                  <a:cubicBezTo>
                    <a:pt x="67992" y="46819"/>
                    <a:pt x="52767" y="60336"/>
                    <a:pt x="33996" y="60336"/>
                  </a:cubicBezTo>
                  <a:lnTo>
                    <a:pt x="33996" y="6033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35"/>
            <p:cNvSpPr/>
            <p:nvPr/>
          </p:nvSpPr>
          <p:spPr>
            <a:xfrm>
              <a:off x="4685495" y="3861805"/>
              <a:ext cx="99368" cy="100234"/>
            </a:xfrm>
            <a:custGeom>
              <a:rect b="b" l="l" r="r" t="t"/>
              <a:pathLst>
                <a:path extrusionOk="0" h="200468" w="198736">
                  <a:moveTo>
                    <a:pt x="51280" y="115530"/>
                  </a:moveTo>
                  <a:cubicBezTo>
                    <a:pt x="29060" y="119683"/>
                    <a:pt x="1276" y="119311"/>
                    <a:pt x="41" y="92023"/>
                  </a:cubicBezTo>
                  <a:cubicBezTo>
                    <a:pt x="-1350" y="61345"/>
                    <a:pt x="32666" y="66654"/>
                    <a:pt x="59118" y="78369"/>
                  </a:cubicBezTo>
                  <a:cubicBezTo>
                    <a:pt x="40033" y="65244"/>
                    <a:pt x="20752" y="45752"/>
                    <a:pt x="35546" y="26652"/>
                  </a:cubicBezTo>
                  <a:cubicBezTo>
                    <a:pt x="50693" y="7043"/>
                    <a:pt x="70522" y="26397"/>
                    <a:pt x="84316" y="49807"/>
                  </a:cubicBezTo>
                  <a:cubicBezTo>
                    <a:pt x="81201" y="22401"/>
                    <a:pt x="85923" y="-6533"/>
                    <a:pt x="112199" y="1303"/>
                  </a:cubicBezTo>
                  <a:cubicBezTo>
                    <a:pt x="134772" y="8022"/>
                    <a:pt x="132597" y="30648"/>
                    <a:pt x="125464" y="50551"/>
                  </a:cubicBezTo>
                  <a:cubicBezTo>
                    <a:pt x="139415" y="32784"/>
                    <a:pt x="158579" y="16681"/>
                    <a:pt x="175351" y="32157"/>
                  </a:cubicBezTo>
                  <a:cubicBezTo>
                    <a:pt x="193045" y="48494"/>
                    <a:pt x="174058" y="67203"/>
                    <a:pt x="150976" y="79936"/>
                  </a:cubicBezTo>
                  <a:cubicBezTo>
                    <a:pt x="175704" y="73079"/>
                    <a:pt x="201412" y="74059"/>
                    <a:pt x="198512" y="100622"/>
                  </a:cubicBezTo>
                  <a:cubicBezTo>
                    <a:pt x="195455" y="128361"/>
                    <a:pt x="166358" y="126422"/>
                    <a:pt x="144099" y="120682"/>
                  </a:cubicBezTo>
                  <a:cubicBezTo>
                    <a:pt x="165652" y="130320"/>
                    <a:pt x="189832" y="146697"/>
                    <a:pt x="177859" y="168775"/>
                  </a:cubicBezTo>
                  <a:cubicBezTo>
                    <a:pt x="164398" y="193555"/>
                    <a:pt x="137084" y="169950"/>
                    <a:pt x="119351" y="145522"/>
                  </a:cubicBezTo>
                  <a:cubicBezTo>
                    <a:pt x="125268" y="168207"/>
                    <a:pt x="126660" y="197277"/>
                    <a:pt x="96386" y="200255"/>
                  </a:cubicBezTo>
                  <a:cubicBezTo>
                    <a:pt x="63429" y="203468"/>
                    <a:pt x="66525" y="169813"/>
                    <a:pt x="77419" y="142211"/>
                  </a:cubicBezTo>
                  <a:cubicBezTo>
                    <a:pt x="63919" y="161644"/>
                    <a:pt x="43991" y="181469"/>
                    <a:pt x="25671" y="165601"/>
                  </a:cubicBezTo>
                  <a:cubicBezTo>
                    <a:pt x="6782" y="149224"/>
                    <a:pt x="27415" y="129027"/>
                    <a:pt x="51280" y="115530"/>
                  </a:cubicBezTo>
                  <a:lnTo>
                    <a:pt x="51280" y="115530"/>
                  </a:lnTo>
                  <a:close/>
                  <a:moveTo>
                    <a:pt x="80260" y="90926"/>
                  </a:moveTo>
                  <a:cubicBezTo>
                    <a:pt x="83317" y="94941"/>
                    <a:pt x="81828" y="99506"/>
                    <a:pt x="80280" y="102895"/>
                  </a:cubicBezTo>
                  <a:cubicBezTo>
                    <a:pt x="92644" y="99780"/>
                    <a:pt x="91233" y="116177"/>
                    <a:pt x="93545" y="114374"/>
                  </a:cubicBezTo>
                  <a:cubicBezTo>
                    <a:pt x="93545" y="114374"/>
                    <a:pt x="93134" y="115256"/>
                    <a:pt x="92370" y="116823"/>
                  </a:cubicBezTo>
                  <a:cubicBezTo>
                    <a:pt x="97699" y="113982"/>
                    <a:pt x="103871" y="117078"/>
                    <a:pt x="107183" y="118312"/>
                  </a:cubicBezTo>
                  <a:cubicBezTo>
                    <a:pt x="109789" y="113375"/>
                    <a:pt x="117450" y="112063"/>
                    <a:pt x="115902" y="110652"/>
                  </a:cubicBezTo>
                  <a:cubicBezTo>
                    <a:pt x="115902" y="110652"/>
                    <a:pt x="116960" y="110907"/>
                    <a:pt x="118783" y="111436"/>
                  </a:cubicBezTo>
                  <a:cubicBezTo>
                    <a:pt x="119429" y="109536"/>
                    <a:pt x="110827" y="99173"/>
                    <a:pt x="120213" y="92767"/>
                  </a:cubicBezTo>
                  <a:cubicBezTo>
                    <a:pt x="120076" y="92806"/>
                    <a:pt x="119939" y="92845"/>
                    <a:pt x="119802" y="92884"/>
                  </a:cubicBezTo>
                  <a:cubicBezTo>
                    <a:pt x="110318" y="95490"/>
                    <a:pt x="108535" y="87772"/>
                    <a:pt x="107457" y="83579"/>
                  </a:cubicBezTo>
                  <a:cubicBezTo>
                    <a:pt x="105635" y="83854"/>
                    <a:pt x="102088" y="85205"/>
                    <a:pt x="98581" y="84931"/>
                  </a:cubicBezTo>
                  <a:cubicBezTo>
                    <a:pt x="97405" y="92747"/>
                    <a:pt x="85825" y="92395"/>
                    <a:pt x="87373" y="94373"/>
                  </a:cubicBezTo>
                  <a:cubicBezTo>
                    <a:pt x="87373" y="94373"/>
                    <a:pt x="84591" y="93139"/>
                    <a:pt x="80260" y="90926"/>
                  </a:cubicBezTo>
                  <a:lnTo>
                    <a:pt x="80260" y="9092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35"/>
            <p:cNvSpPr/>
            <p:nvPr/>
          </p:nvSpPr>
          <p:spPr>
            <a:xfrm>
              <a:off x="4721965" y="3899289"/>
              <a:ext cx="25504" cy="24489"/>
            </a:xfrm>
            <a:custGeom>
              <a:rect b="b" l="l" r="r" t="t"/>
              <a:pathLst>
                <a:path extrusionOk="0" h="48977" w="51008">
                  <a:moveTo>
                    <a:pt x="12" y="23735"/>
                  </a:moveTo>
                  <a:cubicBezTo>
                    <a:pt x="443" y="10218"/>
                    <a:pt x="12200" y="-400"/>
                    <a:pt x="26288" y="12"/>
                  </a:cubicBezTo>
                  <a:cubicBezTo>
                    <a:pt x="40357" y="423"/>
                    <a:pt x="51428" y="11726"/>
                    <a:pt x="50996" y="25243"/>
                  </a:cubicBezTo>
                  <a:cubicBezTo>
                    <a:pt x="50565" y="38760"/>
                    <a:pt x="38789" y="49377"/>
                    <a:pt x="24721" y="48966"/>
                  </a:cubicBezTo>
                  <a:cubicBezTo>
                    <a:pt x="10652" y="48555"/>
                    <a:pt x="-419" y="37251"/>
                    <a:pt x="12" y="23735"/>
                  </a:cubicBezTo>
                  <a:lnTo>
                    <a:pt x="12" y="237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35"/>
            <p:cNvSpPr/>
            <p:nvPr/>
          </p:nvSpPr>
          <p:spPr>
            <a:xfrm>
              <a:off x="5424557" y="3842012"/>
              <a:ext cx="108777" cy="100233"/>
            </a:xfrm>
            <a:custGeom>
              <a:rect b="b" l="l" r="r" t="t"/>
              <a:pathLst>
                <a:path extrusionOk="0" h="200466" w="217554">
                  <a:moveTo>
                    <a:pt x="161411" y="115525"/>
                  </a:moveTo>
                  <a:cubicBezTo>
                    <a:pt x="185728" y="119678"/>
                    <a:pt x="216158" y="119325"/>
                    <a:pt x="217510" y="92037"/>
                  </a:cubicBezTo>
                  <a:cubicBezTo>
                    <a:pt x="219019" y="61360"/>
                    <a:pt x="181790" y="66668"/>
                    <a:pt x="152829" y="78383"/>
                  </a:cubicBezTo>
                  <a:cubicBezTo>
                    <a:pt x="173736" y="65258"/>
                    <a:pt x="194820" y="45766"/>
                    <a:pt x="178635" y="26647"/>
                  </a:cubicBezTo>
                  <a:cubicBezTo>
                    <a:pt x="162039" y="7057"/>
                    <a:pt x="140348" y="26392"/>
                    <a:pt x="125241" y="49821"/>
                  </a:cubicBezTo>
                  <a:cubicBezTo>
                    <a:pt x="128650" y="22396"/>
                    <a:pt x="123477" y="-6518"/>
                    <a:pt x="94713" y="1298"/>
                  </a:cubicBezTo>
                  <a:cubicBezTo>
                    <a:pt x="70004" y="8037"/>
                    <a:pt x="72395" y="30663"/>
                    <a:pt x="80193" y="50566"/>
                  </a:cubicBezTo>
                  <a:cubicBezTo>
                    <a:pt x="64929" y="32798"/>
                    <a:pt x="43944" y="16695"/>
                    <a:pt x="25584" y="32171"/>
                  </a:cubicBezTo>
                  <a:cubicBezTo>
                    <a:pt x="6205" y="48509"/>
                    <a:pt x="26995" y="67217"/>
                    <a:pt x="52271" y="79950"/>
                  </a:cubicBezTo>
                  <a:cubicBezTo>
                    <a:pt x="25212" y="73094"/>
                    <a:pt x="-2945" y="74073"/>
                    <a:pt x="249" y="100617"/>
                  </a:cubicBezTo>
                  <a:cubicBezTo>
                    <a:pt x="3579" y="128376"/>
                    <a:pt x="35420" y="126436"/>
                    <a:pt x="59796" y="120696"/>
                  </a:cubicBezTo>
                  <a:cubicBezTo>
                    <a:pt x="36184" y="130335"/>
                    <a:pt x="9732" y="146711"/>
                    <a:pt x="22841" y="168789"/>
                  </a:cubicBezTo>
                  <a:cubicBezTo>
                    <a:pt x="37556" y="193570"/>
                    <a:pt x="67476" y="169964"/>
                    <a:pt x="86895" y="145517"/>
                  </a:cubicBezTo>
                  <a:cubicBezTo>
                    <a:pt x="80428" y="168221"/>
                    <a:pt x="78880" y="197292"/>
                    <a:pt x="112014" y="200250"/>
                  </a:cubicBezTo>
                  <a:cubicBezTo>
                    <a:pt x="148107" y="203482"/>
                    <a:pt x="144717" y="169827"/>
                    <a:pt x="132804" y="142225"/>
                  </a:cubicBezTo>
                  <a:cubicBezTo>
                    <a:pt x="147578" y="161639"/>
                    <a:pt x="169386" y="181463"/>
                    <a:pt x="189431" y="165615"/>
                  </a:cubicBezTo>
                  <a:cubicBezTo>
                    <a:pt x="210123" y="149219"/>
                    <a:pt x="187550" y="129042"/>
                    <a:pt x="161411" y="115525"/>
                  </a:cubicBezTo>
                  <a:lnTo>
                    <a:pt x="161411" y="115525"/>
                  </a:lnTo>
                  <a:close/>
                  <a:moveTo>
                    <a:pt x="129669" y="90920"/>
                  </a:moveTo>
                  <a:cubicBezTo>
                    <a:pt x="126338" y="94956"/>
                    <a:pt x="127964" y="99520"/>
                    <a:pt x="129669" y="102890"/>
                  </a:cubicBezTo>
                  <a:cubicBezTo>
                    <a:pt x="116110" y="99794"/>
                    <a:pt x="117677" y="116171"/>
                    <a:pt x="115130" y="114389"/>
                  </a:cubicBezTo>
                  <a:cubicBezTo>
                    <a:pt x="115130" y="114389"/>
                    <a:pt x="115581" y="115270"/>
                    <a:pt x="116443" y="116837"/>
                  </a:cubicBezTo>
                  <a:cubicBezTo>
                    <a:pt x="110604" y="113997"/>
                    <a:pt x="103824" y="117092"/>
                    <a:pt x="100199" y="118326"/>
                  </a:cubicBezTo>
                  <a:cubicBezTo>
                    <a:pt x="97358" y="113390"/>
                    <a:pt x="88971" y="112057"/>
                    <a:pt x="90657" y="110647"/>
                  </a:cubicBezTo>
                  <a:cubicBezTo>
                    <a:pt x="90657" y="110647"/>
                    <a:pt x="89520" y="110921"/>
                    <a:pt x="87522" y="111450"/>
                  </a:cubicBezTo>
                  <a:cubicBezTo>
                    <a:pt x="86796" y="109530"/>
                    <a:pt x="96221" y="99187"/>
                    <a:pt x="85934" y="92781"/>
                  </a:cubicBezTo>
                  <a:cubicBezTo>
                    <a:pt x="86091" y="92820"/>
                    <a:pt x="86248" y="92840"/>
                    <a:pt x="86405" y="92879"/>
                  </a:cubicBezTo>
                  <a:cubicBezTo>
                    <a:pt x="96770" y="95504"/>
                    <a:pt x="98729" y="87786"/>
                    <a:pt x="99905" y="83594"/>
                  </a:cubicBezTo>
                  <a:cubicBezTo>
                    <a:pt x="101904" y="83868"/>
                    <a:pt x="105783" y="85220"/>
                    <a:pt x="109643" y="84945"/>
                  </a:cubicBezTo>
                  <a:cubicBezTo>
                    <a:pt x="110917" y="92762"/>
                    <a:pt x="123595" y="92409"/>
                    <a:pt x="121890" y="94388"/>
                  </a:cubicBezTo>
                  <a:cubicBezTo>
                    <a:pt x="121890" y="94388"/>
                    <a:pt x="124927" y="93153"/>
                    <a:pt x="129669" y="90920"/>
                  </a:cubicBezTo>
                  <a:lnTo>
                    <a:pt x="129669" y="9092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0" name="Google Shape;2770;p35"/>
            <p:cNvSpPr/>
            <p:nvPr/>
          </p:nvSpPr>
          <p:spPr>
            <a:xfrm>
              <a:off x="5465489" y="3879504"/>
              <a:ext cx="27915" cy="24489"/>
            </a:xfrm>
            <a:custGeom>
              <a:rect b="b" l="l" r="r" t="t"/>
              <a:pathLst>
                <a:path extrusionOk="0" h="48977" w="55831">
                  <a:moveTo>
                    <a:pt x="55818" y="23735"/>
                  </a:moveTo>
                  <a:cubicBezTo>
                    <a:pt x="56288" y="37232"/>
                    <a:pt x="44179" y="48535"/>
                    <a:pt x="28778" y="48966"/>
                  </a:cubicBezTo>
                  <a:cubicBezTo>
                    <a:pt x="13357" y="49377"/>
                    <a:pt x="484" y="38740"/>
                    <a:pt x="13" y="25243"/>
                  </a:cubicBezTo>
                  <a:cubicBezTo>
                    <a:pt x="-457" y="11726"/>
                    <a:pt x="11652" y="423"/>
                    <a:pt x="27073" y="12"/>
                  </a:cubicBezTo>
                  <a:cubicBezTo>
                    <a:pt x="42474" y="-400"/>
                    <a:pt x="55347" y="10218"/>
                    <a:pt x="55818" y="23735"/>
                  </a:cubicBezTo>
                  <a:lnTo>
                    <a:pt x="55818" y="237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1" name="Google Shape;2771;p35"/>
            <p:cNvSpPr/>
            <p:nvPr/>
          </p:nvSpPr>
          <p:spPr>
            <a:xfrm>
              <a:off x="4641436" y="3841742"/>
              <a:ext cx="60896" cy="120193"/>
            </a:xfrm>
            <a:custGeom>
              <a:rect b="b" l="l" r="r" t="t"/>
              <a:pathLst>
                <a:path extrusionOk="0" h="240385" w="121793">
                  <a:moveTo>
                    <a:pt x="96116" y="109562"/>
                  </a:moveTo>
                  <a:cubicBezTo>
                    <a:pt x="95214" y="111775"/>
                    <a:pt x="92687" y="112833"/>
                    <a:pt x="90472" y="111932"/>
                  </a:cubicBezTo>
                  <a:cubicBezTo>
                    <a:pt x="80009" y="108210"/>
                    <a:pt x="69448" y="104802"/>
                    <a:pt x="58984" y="101040"/>
                  </a:cubicBezTo>
                  <a:cubicBezTo>
                    <a:pt x="55516" y="99787"/>
                    <a:pt x="52048" y="98454"/>
                    <a:pt x="48619" y="97083"/>
                  </a:cubicBezTo>
                  <a:cubicBezTo>
                    <a:pt x="45170" y="95732"/>
                    <a:pt x="41761" y="94262"/>
                    <a:pt x="38352" y="92871"/>
                  </a:cubicBezTo>
                  <a:lnTo>
                    <a:pt x="20717" y="85506"/>
                  </a:lnTo>
                  <a:lnTo>
                    <a:pt x="14349" y="83018"/>
                  </a:lnTo>
                  <a:cubicBezTo>
                    <a:pt x="14094" y="82900"/>
                    <a:pt x="13604" y="82646"/>
                    <a:pt x="13114" y="82391"/>
                  </a:cubicBezTo>
                  <a:lnTo>
                    <a:pt x="13212" y="82313"/>
                  </a:lnTo>
                  <a:lnTo>
                    <a:pt x="13447" y="82097"/>
                  </a:lnTo>
                  <a:cubicBezTo>
                    <a:pt x="13193" y="82156"/>
                    <a:pt x="12938" y="82195"/>
                    <a:pt x="12663" y="82195"/>
                  </a:cubicBezTo>
                  <a:cubicBezTo>
                    <a:pt x="12154" y="81960"/>
                    <a:pt x="11743" y="81823"/>
                    <a:pt x="11684" y="82038"/>
                  </a:cubicBezTo>
                  <a:lnTo>
                    <a:pt x="11664" y="82097"/>
                  </a:lnTo>
                  <a:cubicBezTo>
                    <a:pt x="11409" y="82038"/>
                    <a:pt x="11174" y="81960"/>
                    <a:pt x="10920" y="81842"/>
                  </a:cubicBezTo>
                  <a:cubicBezTo>
                    <a:pt x="7530" y="80569"/>
                    <a:pt x="8255" y="77494"/>
                    <a:pt x="8294" y="77180"/>
                  </a:cubicBezTo>
                  <a:cubicBezTo>
                    <a:pt x="8372" y="76690"/>
                    <a:pt x="9568" y="73282"/>
                    <a:pt x="13388" y="73870"/>
                  </a:cubicBezTo>
                  <a:cubicBezTo>
                    <a:pt x="13996" y="73967"/>
                    <a:pt x="16112" y="74496"/>
                    <a:pt x="16974" y="74731"/>
                  </a:cubicBezTo>
                  <a:lnTo>
                    <a:pt x="23852" y="76632"/>
                  </a:lnTo>
                  <a:lnTo>
                    <a:pt x="42270" y="82509"/>
                  </a:lnTo>
                  <a:cubicBezTo>
                    <a:pt x="45778" y="83743"/>
                    <a:pt x="49305" y="84898"/>
                    <a:pt x="52793" y="86191"/>
                  </a:cubicBezTo>
                  <a:cubicBezTo>
                    <a:pt x="56261" y="87484"/>
                    <a:pt x="59729" y="88816"/>
                    <a:pt x="63178" y="90227"/>
                  </a:cubicBezTo>
                  <a:cubicBezTo>
                    <a:pt x="73504" y="94517"/>
                    <a:pt x="83595" y="99258"/>
                    <a:pt x="93725" y="103920"/>
                  </a:cubicBezTo>
                  <a:cubicBezTo>
                    <a:pt x="95939" y="104821"/>
                    <a:pt x="97017" y="107348"/>
                    <a:pt x="96116" y="109562"/>
                  </a:cubicBezTo>
                  <a:close/>
                  <a:moveTo>
                    <a:pt x="12663" y="82195"/>
                  </a:moveTo>
                  <a:cubicBezTo>
                    <a:pt x="12330" y="82195"/>
                    <a:pt x="11997" y="82176"/>
                    <a:pt x="11664" y="82097"/>
                  </a:cubicBezTo>
                  <a:cubicBezTo>
                    <a:pt x="11292" y="83547"/>
                    <a:pt x="12076" y="83253"/>
                    <a:pt x="13114" y="82391"/>
                  </a:cubicBezTo>
                  <a:lnTo>
                    <a:pt x="12820" y="82254"/>
                  </a:lnTo>
                  <a:lnTo>
                    <a:pt x="12663" y="82195"/>
                  </a:lnTo>
                  <a:close/>
                  <a:moveTo>
                    <a:pt x="6844" y="155225"/>
                  </a:moveTo>
                  <a:cubicBezTo>
                    <a:pt x="6315" y="155049"/>
                    <a:pt x="5472" y="154794"/>
                    <a:pt x="5649" y="155401"/>
                  </a:cubicBezTo>
                  <a:cubicBezTo>
                    <a:pt x="6021" y="155303"/>
                    <a:pt x="6393" y="155245"/>
                    <a:pt x="6766" y="155264"/>
                  </a:cubicBezTo>
                  <a:lnTo>
                    <a:pt x="6844" y="155225"/>
                  </a:lnTo>
                  <a:close/>
                  <a:moveTo>
                    <a:pt x="83027" y="149387"/>
                  </a:moveTo>
                  <a:cubicBezTo>
                    <a:pt x="74287" y="148898"/>
                    <a:pt x="65529" y="148839"/>
                    <a:pt x="56731" y="149211"/>
                  </a:cubicBezTo>
                  <a:cubicBezTo>
                    <a:pt x="53263" y="149348"/>
                    <a:pt x="49814" y="149544"/>
                    <a:pt x="46366" y="149838"/>
                  </a:cubicBezTo>
                  <a:cubicBezTo>
                    <a:pt x="41212" y="150289"/>
                    <a:pt x="36098" y="150974"/>
                    <a:pt x="31004" y="151444"/>
                  </a:cubicBezTo>
                  <a:lnTo>
                    <a:pt x="14349" y="153521"/>
                  </a:lnTo>
                  <a:lnTo>
                    <a:pt x="8509" y="154540"/>
                  </a:lnTo>
                  <a:cubicBezTo>
                    <a:pt x="8157" y="154618"/>
                    <a:pt x="7451" y="154971"/>
                    <a:pt x="6844" y="155225"/>
                  </a:cubicBezTo>
                  <a:lnTo>
                    <a:pt x="6922" y="155264"/>
                  </a:lnTo>
                  <a:lnTo>
                    <a:pt x="6766" y="155264"/>
                  </a:lnTo>
                  <a:cubicBezTo>
                    <a:pt x="6217" y="155499"/>
                    <a:pt x="5727" y="155637"/>
                    <a:pt x="5668" y="155421"/>
                  </a:cubicBezTo>
                  <a:lnTo>
                    <a:pt x="5649" y="155401"/>
                  </a:lnTo>
                  <a:cubicBezTo>
                    <a:pt x="5531" y="155441"/>
                    <a:pt x="5394" y="155480"/>
                    <a:pt x="5257" y="155519"/>
                  </a:cubicBezTo>
                  <a:cubicBezTo>
                    <a:pt x="4943" y="155617"/>
                    <a:pt x="4767" y="155734"/>
                    <a:pt x="4689" y="155774"/>
                  </a:cubicBezTo>
                  <a:cubicBezTo>
                    <a:pt x="3670" y="156205"/>
                    <a:pt x="3337" y="156890"/>
                    <a:pt x="3160" y="157106"/>
                  </a:cubicBezTo>
                  <a:cubicBezTo>
                    <a:pt x="2553" y="157870"/>
                    <a:pt x="2494" y="158673"/>
                    <a:pt x="2435" y="159300"/>
                  </a:cubicBezTo>
                  <a:cubicBezTo>
                    <a:pt x="2298" y="160534"/>
                    <a:pt x="2827" y="161553"/>
                    <a:pt x="3748" y="162512"/>
                  </a:cubicBezTo>
                  <a:cubicBezTo>
                    <a:pt x="4140" y="162924"/>
                    <a:pt x="4826" y="163335"/>
                    <a:pt x="5884" y="163570"/>
                  </a:cubicBezTo>
                  <a:cubicBezTo>
                    <a:pt x="6021" y="163610"/>
                    <a:pt x="6687" y="163688"/>
                    <a:pt x="7726" y="163492"/>
                  </a:cubicBezTo>
                  <a:cubicBezTo>
                    <a:pt x="8078" y="163414"/>
                    <a:pt x="9313" y="163139"/>
                    <a:pt x="9842" y="163081"/>
                  </a:cubicBezTo>
                  <a:lnTo>
                    <a:pt x="15309" y="162787"/>
                  </a:lnTo>
                  <a:lnTo>
                    <a:pt x="31729" y="162356"/>
                  </a:lnTo>
                  <a:cubicBezTo>
                    <a:pt x="36921" y="162160"/>
                    <a:pt x="42133" y="161984"/>
                    <a:pt x="47345" y="161553"/>
                  </a:cubicBezTo>
                  <a:cubicBezTo>
                    <a:pt x="52126" y="161161"/>
                    <a:pt x="56907" y="160573"/>
                    <a:pt x="61669" y="160044"/>
                  </a:cubicBezTo>
                  <a:cubicBezTo>
                    <a:pt x="68801" y="159261"/>
                    <a:pt x="75875" y="158399"/>
                    <a:pt x="82987" y="158046"/>
                  </a:cubicBezTo>
                  <a:cubicBezTo>
                    <a:pt x="85378" y="158066"/>
                    <a:pt x="87337" y="156126"/>
                    <a:pt x="87337" y="153736"/>
                  </a:cubicBezTo>
                  <a:cubicBezTo>
                    <a:pt x="87337" y="151346"/>
                    <a:pt x="85417" y="149387"/>
                    <a:pt x="83027" y="149387"/>
                  </a:cubicBezTo>
                  <a:close/>
                  <a:moveTo>
                    <a:pt x="79989" y="192406"/>
                  </a:moveTo>
                  <a:cubicBezTo>
                    <a:pt x="72916" y="195913"/>
                    <a:pt x="65803" y="199282"/>
                    <a:pt x="58730" y="202789"/>
                  </a:cubicBezTo>
                  <a:cubicBezTo>
                    <a:pt x="54027" y="205120"/>
                    <a:pt x="49324" y="207431"/>
                    <a:pt x="44661" y="209841"/>
                  </a:cubicBezTo>
                  <a:cubicBezTo>
                    <a:pt x="40801" y="211859"/>
                    <a:pt x="36960" y="213955"/>
                    <a:pt x="33120" y="216031"/>
                  </a:cubicBezTo>
                  <a:cubicBezTo>
                    <a:pt x="29279" y="218108"/>
                    <a:pt x="25478" y="220243"/>
                    <a:pt x="21638" y="222320"/>
                  </a:cubicBezTo>
                  <a:cubicBezTo>
                    <a:pt x="20619" y="222868"/>
                    <a:pt x="8314" y="228373"/>
                    <a:pt x="3787" y="231194"/>
                  </a:cubicBezTo>
                  <a:cubicBezTo>
                    <a:pt x="2298" y="232114"/>
                    <a:pt x="1338" y="232937"/>
                    <a:pt x="966" y="233466"/>
                  </a:cubicBezTo>
                  <a:cubicBezTo>
                    <a:pt x="280" y="234426"/>
                    <a:pt x="6" y="235307"/>
                    <a:pt x="6" y="236013"/>
                  </a:cubicBezTo>
                  <a:cubicBezTo>
                    <a:pt x="-112" y="238305"/>
                    <a:pt x="1651" y="240264"/>
                    <a:pt x="3944" y="240381"/>
                  </a:cubicBezTo>
                  <a:cubicBezTo>
                    <a:pt x="5198" y="240440"/>
                    <a:pt x="6374" y="239931"/>
                    <a:pt x="7177" y="239069"/>
                  </a:cubicBezTo>
                  <a:lnTo>
                    <a:pt x="7138" y="239029"/>
                  </a:lnTo>
                  <a:cubicBezTo>
                    <a:pt x="7079" y="238932"/>
                    <a:pt x="7197" y="238873"/>
                    <a:pt x="7393" y="238834"/>
                  </a:cubicBezTo>
                  <a:cubicBezTo>
                    <a:pt x="7824" y="238285"/>
                    <a:pt x="8137" y="237619"/>
                    <a:pt x="8255" y="236875"/>
                  </a:cubicBezTo>
                  <a:cubicBezTo>
                    <a:pt x="8196" y="237364"/>
                    <a:pt x="8098" y="238109"/>
                    <a:pt x="7941" y="238638"/>
                  </a:cubicBezTo>
                  <a:cubicBezTo>
                    <a:pt x="12663" y="236326"/>
                    <a:pt x="25204" y="232134"/>
                    <a:pt x="26262" y="231683"/>
                  </a:cubicBezTo>
                  <a:cubicBezTo>
                    <a:pt x="30298" y="229881"/>
                    <a:pt x="34315" y="228079"/>
                    <a:pt x="38293" y="226159"/>
                  </a:cubicBezTo>
                  <a:cubicBezTo>
                    <a:pt x="42270" y="224239"/>
                    <a:pt x="46228" y="222300"/>
                    <a:pt x="50128" y="220223"/>
                  </a:cubicBezTo>
                  <a:cubicBezTo>
                    <a:pt x="54791" y="217716"/>
                    <a:pt x="59376" y="215091"/>
                    <a:pt x="63922" y="212407"/>
                  </a:cubicBezTo>
                  <a:cubicBezTo>
                    <a:pt x="70761" y="208372"/>
                    <a:pt x="77462" y="204160"/>
                    <a:pt x="84202" y="199987"/>
                  </a:cubicBezTo>
                  <a:cubicBezTo>
                    <a:pt x="86299" y="198832"/>
                    <a:pt x="87043" y="196187"/>
                    <a:pt x="85887" y="194091"/>
                  </a:cubicBezTo>
                  <a:cubicBezTo>
                    <a:pt x="84731" y="191995"/>
                    <a:pt x="82086" y="191250"/>
                    <a:pt x="79989" y="192406"/>
                  </a:cubicBezTo>
                  <a:close/>
                  <a:moveTo>
                    <a:pt x="7393" y="238834"/>
                  </a:moveTo>
                  <a:cubicBezTo>
                    <a:pt x="7314" y="238912"/>
                    <a:pt x="7255" y="238990"/>
                    <a:pt x="7177" y="239069"/>
                  </a:cubicBezTo>
                  <a:cubicBezTo>
                    <a:pt x="7530" y="239539"/>
                    <a:pt x="7765" y="239206"/>
                    <a:pt x="7941" y="238638"/>
                  </a:cubicBezTo>
                  <a:lnTo>
                    <a:pt x="7922" y="238638"/>
                  </a:lnTo>
                  <a:cubicBezTo>
                    <a:pt x="7765" y="238716"/>
                    <a:pt x="7549" y="238775"/>
                    <a:pt x="7393" y="238834"/>
                  </a:cubicBezTo>
                  <a:close/>
                  <a:moveTo>
                    <a:pt x="120432" y="59256"/>
                  </a:moveTo>
                  <a:cubicBezTo>
                    <a:pt x="115279" y="53849"/>
                    <a:pt x="110302" y="48325"/>
                    <a:pt x="105227" y="42840"/>
                  </a:cubicBezTo>
                  <a:cubicBezTo>
                    <a:pt x="101837" y="39196"/>
                    <a:pt x="98447" y="35533"/>
                    <a:pt x="94979" y="31967"/>
                  </a:cubicBezTo>
                  <a:cubicBezTo>
                    <a:pt x="92667" y="29577"/>
                    <a:pt x="90296" y="27227"/>
                    <a:pt x="87886" y="24915"/>
                  </a:cubicBezTo>
                  <a:cubicBezTo>
                    <a:pt x="84281" y="21428"/>
                    <a:pt x="80597" y="18059"/>
                    <a:pt x="76913" y="14650"/>
                  </a:cubicBezTo>
                  <a:cubicBezTo>
                    <a:pt x="75777" y="13612"/>
                    <a:pt x="73680" y="11986"/>
                    <a:pt x="71231" y="10203"/>
                  </a:cubicBezTo>
                  <a:cubicBezTo>
                    <a:pt x="67802" y="7696"/>
                    <a:pt x="63707" y="4855"/>
                    <a:pt x="61159" y="2936"/>
                  </a:cubicBezTo>
                  <a:cubicBezTo>
                    <a:pt x="60415" y="2387"/>
                    <a:pt x="59435" y="1976"/>
                    <a:pt x="59435" y="1682"/>
                  </a:cubicBezTo>
                  <a:cubicBezTo>
                    <a:pt x="59474" y="1760"/>
                    <a:pt x="59513" y="1799"/>
                    <a:pt x="59533" y="1819"/>
                  </a:cubicBezTo>
                  <a:cubicBezTo>
                    <a:pt x="59474" y="1741"/>
                    <a:pt x="59415" y="1643"/>
                    <a:pt x="59337" y="1564"/>
                  </a:cubicBezTo>
                  <a:cubicBezTo>
                    <a:pt x="58005" y="-120"/>
                    <a:pt x="55575" y="-512"/>
                    <a:pt x="53772" y="722"/>
                  </a:cubicBezTo>
                  <a:cubicBezTo>
                    <a:pt x="51872" y="2015"/>
                    <a:pt x="51382" y="4581"/>
                    <a:pt x="52655" y="6481"/>
                  </a:cubicBezTo>
                  <a:cubicBezTo>
                    <a:pt x="52910" y="6893"/>
                    <a:pt x="53713" y="7774"/>
                    <a:pt x="54948" y="8930"/>
                  </a:cubicBezTo>
                  <a:cubicBezTo>
                    <a:pt x="58475" y="12280"/>
                    <a:pt x="66998" y="19391"/>
                    <a:pt x="69506" y="22133"/>
                  </a:cubicBezTo>
                  <a:cubicBezTo>
                    <a:pt x="73798" y="26639"/>
                    <a:pt x="77952" y="31262"/>
                    <a:pt x="82282" y="35748"/>
                  </a:cubicBezTo>
                  <a:cubicBezTo>
                    <a:pt x="85182" y="38745"/>
                    <a:pt x="88121" y="41684"/>
                    <a:pt x="91139" y="44563"/>
                  </a:cubicBezTo>
                  <a:cubicBezTo>
                    <a:pt x="98702" y="51792"/>
                    <a:pt x="106540" y="58688"/>
                    <a:pt x="114475" y="65544"/>
                  </a:cubicBezTo>
                  <a:cubicBezTo>
                    <a:pt x="116219" y="67189"/>
                    <a:pt x="118962" y="67111"/>
                    <a:pt x="120608" y="65368"/>
                  </a:cubicBezTo>
                  <a:cubicBezTo>
                    <a:pt x="122254" y="63644"/>
                    <a:pt x="122176" y="60901"/>
                    <a:pt x="120432" y="59256"/>
                  </a:cubicBezTo>
                  <a:close/>
                  <a:moveTo>
                    <a:pt x="59357" y="1564"/>
                  </a:moveTo>
                  <a:lnTo>
                    <a:pt x="59357" y="1564"/>
                  </a:lnTo>
                  <a:cubicBezTo>
                    <a:pt x="59317" y="1603"/>
                    <a:pt x="59435" y="1643"/>
                    <a:pt x="59435" y="1682"/>
                  </a:cubicBezTo>
                  <a:cubicBezTo>
                    <a:pt x="59396" y="1623"/>
                    <a:pt x="59396" y="1525"/>
                    <a:pt x="59357" y="15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35"/>
            <p:cNvSpPr/>
            <p:nvPr/>
          </p:nvSpPr>
          <p:spPr>
            <a:xfrm>
              <a:off x="4622266" y="3825834"/>
              <a:ext cx="44851" cy="147843"/>
            </a:xfrm>
            <a:custGeom>
              <a:rect b="b" l="l" r="r" t="t"/>
              <a:pathLst>
                <a:path extrusionOk="0" h="295685" w="89702">
                  <a:moveTo>
                    <a:pt x="13050" y="206004"/>
                  </a:moveTo>
                  <a:cubicBezTo>
                    <a:pt x="5859" y="206004"/>
                    <a:pt x="0" y="200323"/>
                    <a:pt x="0" y="193330"/>
                  </a:cubicBezTo>
                  <a:cubicBezTo>
                    <a:pt x="0" y="186336"/>
                    <a:pt x="5859" y="180675"/>
                    <a:pt x="13050" y="180675"/>
                  </a:cubicBezTo>
                  <a:cubicBezTo>
                    <a:pt x="20241" y="180675"/>
                    <a:pt x="26080" y="186336"/>
                    <a:pt x="26080" y="193330"/>
                  </a:cubicBezTo>
                  <a:cubicBezTo>
                    <a:pt x="26080" y="200323"/>
                    <a:pt x="20241" y="206004"/>
                    <a:pt x="13050" y="206004"/>
                  </a:cubicBezTo>
                  <a:close/>
                  <a:moveTo>
                    <a:pt x="17811" y="270356"/>
                  </a:moveTo>
                  <a:cubicBezTo>
                    <a:pt x="10620" y="270356"/>
                    <a:pt x="4761" y="276018"/>
                    <a:pt x="4761" y="283011"/>
                  </a:cubicBezTo>
                  <a:cubicBezTo>
                    <a:pt x="4761" y="290005"/>
                    <a:pt x="10620" y="295686"/>
                    <a:pt x="17811" y="295686"/>
                  </a:cubicBezTo>
                  <a:cubicBezTo>
                    <a:pt x="25002" y="295686"/>
                    <a:pt x="30861" y="290005"/>
                    <a:pt x="30861" y="283011"/>
                  </a:cubicBezTo>
                  <a:cubicBezTo>
                    <a:pt x="30861" y="276018"/>
                    <a:pt x="25002" y="270356"/>
                    <a:pt x="17811" y="270356"/>
                  </a:cubicBezTo>
                  <a:close/>
                  <a:moveTo>
                    <a:pt x="34819" y="81140"/>
                  </a:moveTo>
                  <a:cubicBezTo>
                    <a:pt x="27628" y="81140"/>
                    <a:pt x="21789" y="86802"/>
                    <a:pt x="21789" y="93795"/>
                  </a:cubicBezTo>
                  <a:cubicBezTo>
                    <a:pt x="21789" y="100789"/>
                    <a:pt x="27628" y="106470"/>
                    <a:pt x="34819" y="106470"/>
                  </a:cubicBezTo>
                  <a:cubicBezTo>
                    <a:pt x="42030" y="106470"/>
                    <a:pt x="47869" y="100789"/>
                    <a:pt x="47869" y="93795"/>
                  </a:cubicBezTo>
                  <a:cubicBezTo>
                    <a:pt x="47869" y="86802"/>
                    <a:pt x="42030" y="81140"/>
                    <a:pt x="34819" y="81140"/>
                  </a:cubicBezTo>
                  <a:close/>
                  <a:moveTo>
                    <a:pt x="76653" y="0"/>
                  </a:moveTo>
                  <a:cubicBezTo>
                    <a:pt x="69462" y="0"/>
                    <a:pt x="63623" y="5681"/>
                    <a:pt x="63623" y="12674"/>
                  </a:cubicBezTo>
                  <a:cubicBezTo>
                    <a:pt x="63623" y="19668"/>
                    <a:pt x="69462" y="25349"/>
                    <a:pt x="76653" y="25349"/>
                  </a:cubicBezTo>
                  <a:cubicBezTo>
                    <a:pt x="83864" y="25349"/>
                    <a:pt x="89703" y="19668"/>
                    <a:pt x="89703" y="12674"/>
                  </a:cubicBezTo>
                  <a:cubicBezTo>
                    <a:pt x="89703" y="5681"/>
                    <a:pt x="83864" y="0"/>
                    <a:pt x="76653" y="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35"/>
            <p:cNvSpPr/>
            <p:nvPr/>
          </p:nvSpPr>
          <p:spPr>
            <a:xfrm>
              <a:off x="5515107" y="3821959"/>
              <a:ext cx="73050" cy="120182"/>
            </a:xfrm>
            <a:custGeom>
              <a:rect b="b" l="l" r="r" t="t"/>
              <a:pathLst>
                <a:path extrusionOk="0" h="240365" w="146099">
                  <a:moveTo>
                    <a:pt x="118883" y="82171"/>
                  </a:moveTo>
                  <a:cubicBezTo>
                    <a:pt x="119236" y="82191"/>
                    <a:pt x="119608" y="82171"/>
                    <a:pt x="119980" y="82093"/>
                  </a:cubicBezTo>
                  <a:cubicBezTo>
                    <a:pt x="120176" y="83014"/>
                    <a:pt x="119373" y="82779"/>
                    <a:pt x="118530" y="82328"/>
                  </a:cubicBezTo>
                  <a:lnTo>
                    <a:pt x="118687" y="82250"/>
                  </a:lnTo>
                  <a:lnTo>
                    <a:pt x="118883" y="82171"/>
                  </a:lnTo>
                  <a:close/>
                  <a:moveTo>
                    <a:pt x="79342" y="97138"/>
                  </a:moveTo>
                  <a:cubicBezTo>
                    <a:pt x="83123" y="95786"/>
                    <a:pt x="86846" y="94317"/>
                    <a:pt x="90608" y="92907"/>
                  </a:cubicBezTo>
                  <a:lnTo>
                    <a:pt x="109967" y="85541"/>
                  </a:lnTo>
                  <a:lnTo>
                    <a:pt x="116963" y="83033"/>
                  </a:lnTo>
                  <a:cubicBezTo>
                    <a:pt x="117296" y="82916"/>
                    <a:pt x="117923" y="82602"/>
                    <a:pt x="118530" y="82328"/>
                  </a:cubicBezTo>
                  <a:cubicBezTo>
                    <a:pt x="118354" y="82230"/>
                    <a:pt x="118158" y="82132"/>
                    <a:pt x="117981" y="82015"/>
                  </a:cubicBezTo>
                  <a:cubicBezTo>
                    <a:pt x="118275" y="82113"/>
                    <a:pt x="118569" y="82152"/>
                    <a:pt x="118883" y="82171"/>
                  </a:cubicBezTo>
                  <a:cubicBezTo>
                    <a:pt x="119451" y="81936"/>
                    <a:pt x="119921" y="81799"/>
                    <a:pt x="119980" y="82034"/>
                  </a:cubicBezTo>
                  <a:lnTo>
                    <a:pt x="119980" y="82093"/>
                  </a:lnTo>
                  <a:cubicBezTo>
                    <a:pt x="120215" y="82054"/>
                    <a:pt x="120450" y="81976"/>
                    <a:pt x="120685" y="81878"/>
                  </a:cubicBezTo>
                  <a:cubicBezTo>
                    <a:pt x="121254" y="81682"/>
                    <a:pt x="121548" y="81466"/>
                    <a:pt x="121704" y="81368"/>
                  </a:cubicBezTo>
                  <a:cubicBezTo>
                    <a:pt x="123076" y="80526"/>
                    <a:pt x="123272" y="79351"/>
                    <a:pt x="123409" y="78822"/>
                  </a:cubicBezTo>
                  <a:cubicBezTo>
                    <a:pt x="123860" y="77176"/>
                    <a:pt x="123272" y="75805"/>
                    <a:pt x="121881" y="74629"/>
                  </a:cubicBezTo>
                  <a:cubicBezTo>
                    <a:pt x="121646" y="74434"/>
                    <a:pt x="120470" y="73552"/>
                    <a:pt x="118413" y="73846"/>
                  </a:cubicBezTo>
                  <a:cubicBezTo>
                    <a:pt x="117746" y="73944"/>
                    <a:pt x="115473" y="74473"/>
                    <a:pt x="114553" y="74688"/>
                  </a:cubicBezTo>
                  <a:lnTo>
                    <a:pt x="107067" y="76569"/>
                  </a:lnTo>
                  <a:lnTo>
                    <a:pt x="86983" y="82446"/>
                  </a:lnTo>
                  <a:cubicBezTo>
                    <a:pt x="83143" y="83660"/>
                    <a:pt x="79302" y="84836"/>
                    <a:pt x="75501" y="86129"/>
                  </a:cubicBezTo>
                  <a:cubicBezTo>
                    <a:pt x="71680" y="87402"/>
                    <a:pt x="67879" y="88734"/>
                    <a:pt x="64117" y="90164"/>
                  </a:cubicBezTo>
                  <a:cubicBezTo>
                    <a:pt x="52811" y="94454"/>
                    <a:pt x="41701" y="99195"/>
                    <a:pt x="30571" y="103857"/>
                  </a:cubicBezTo>
                  <a:cubicBezTo>
                    <a:pt x="28338" y="104699"/>
                    <a:pt x="27201" y="107187"/>
                    <a:pt x="28024" y="109421"/>
                  </a:cubicBezTo>
                  <a:cubicBezTo>
                    <a:pt x="28867" y="111673"/>
                    <a:pt x="31355" y="112810"/>
                    <a:pt x="33608" y="111987"/>
                  </a:cubicBezTo>
                  <a:cubicBezTo>
                    <a:pt x="45012" y="108245"/>
                    <a:pt x="56534" y="104837"/>
                    <a:pt x="67997" y="101075"/>
                  </a:cubicBezTo>
                  <a:cubicBezTo>
                    <a:pt x="71798" y="99822"/>
                    <a:pt x="75579" y="98490"/>
                    <a:pt x="79342" y="97138"/>
                  </a:cubicBezTo>
                  <a:close/>
                  <a:moveTo>
                    <a:pt x="126897" y="155476"/>
                  </a:moveTo>
                  <a:cubicBezTo>
                    <a:pt x="126779" y="155437"/>
                    <a:pt x="126662" y="155397"/>
                    <a:pt x="126544" y="155378"/>
                  </a:cubicBezTo>
                  <a:cubicBezTo>
                    <a:pt x="126466" y="155593"/>
                    <a:pt x="126035" y="155515"/>
                    <a:pt x="125506" y="155299"/>
                  </a:cubicBezTo>
                  <a:lnTo>
                    <a:pt x="125525" y="155299"/>
                  </a:lnTo>
                  <a:lnTo>
                    <a:pt x="125721" y="155260"/>
                  </a:lnTo>
                  <a:cubicBezTo>
                    <a:pt x="125604" y="155241"/>
                    <a:pt x="125486" y="155241"/>
                    <a:pt x="125368" y="155260"/>
                  </a:cubicBezTo>
                  <a:cubicBezTo>
                    <a:pt x="124683" y="154986"/>
                    <a:pt x="123879" y="154614"/>
                    <a:pt x="123488" y="154535"/>
                  </a:cubicBezTo>
                  <a:lnTo>
                    <a:pt x="117119" y="153517"/>
                  </a:lnTo>
                  <a:lnTo>
                    <a:pt x="98916" y="151440"/>
                  </a:lnTo>
                  <a:cubicBezTo>
                    <a:pt x="93312" y="150970"/>
                    <a:pt x="87708" y="150284"/>
                    <a:pt x="82085" y="149834"/>
                  </a:cubicBezTo>
                  <a:cubicBezTo>
                    <a:pt x="78303" y="149520"/>
                    <a:pt x="74521" y="149325"/>
                    <a:pt x="70720" y="149187"/>
                  </a:cubicBezTo>
                  <a:cubicBezTo>
                    <a:pt x="61138" y="148835"/>
                    <a:pt x="51557" y="148894"/>
                    <a:pt x="42034" y="149383"/>
                  </a:cubicBezTo>
                  <a:cubicBezTo>
                    <a:pt x="39643" y="149383"/>
                    <a:pt x="37704" y="151323"/>
                    <a:pt x="37704" y="153732"/>
                  </a:cubicBezTo>
                  <a:cubicBezTo>
                    <a:pt x="37723" y="156122"/>
                    <a:pt x="39663" y="158042"/>
                    <a:pt x="42054" y="158042"/>
                  </a:cubicBezTo>
                  <a:cubicBezTo>
                    <a:pt x="49872" y="158395"/>
                    <a:pt x="57631" y="159257"/>
                    <a:pt x="65469" y="160040"/>
                  </a:cubicBezTo>
                  <a:cubicBezTo>
                    <a:pt x="70701" y="160569"/>
                    <a:pt x="75932" y="161157"/>
                    <a:pt x="81183" y="161549"/>
                  </a:cubicBezTo>
                  <a:cubicBezTo>
                    <a:pt x="86866" y="161979"/>
                    <a:pt x="92568" y="162136"/>
                    <a:pt x="98231" y="162352"/>
                  </a:cubicBezTo>
                  <a:lnTo>
                    <a:pt x="116238" y="162783"/>
                  </a:lnTo>
                  <a:lnTo>
                    <a:pt x="122273" y="163077"/>
                  </a:lnTo>
                  <a:cubicBezTo>
                    <a:pt x="122841" y="163135"/>
                    <a:pt x="124232" y="163429"/>
                    <a:pt x="124624" y="163507"/>
                  </a:cubicBezTo>
                  <a:cubicBezTo>
                    <a:pt x="147079" y="167465"/>
                    <a:pt x="157895" y="164330"/>
                    <a:pt x="126897" y="155476"/>
                  </a:cubicBezTo>
                  <a:close/>
                  <a:moveTo>
                    <a:pt x="128386" y="231072"/>
                  </a:moveTo>
                  <a:cubicBezTo>
                    <a:pt x="123390" y="228251"/>
                    <a:pt x="109948" y="222786"/>
                    <a:pt x="108851" y="222218"/>
                  </a:cubicBezTo>
                  <a:cubicBezTo>
                    <a:pt x="104618" y="220161"/>
                    <a:pt x="100445" y="218025"/>
                    <a:pt x="96251" y="215949"/>
                  </a:cubicBezTo>
                  <a:cubicBezTo>
                    <a:pt x="92039" y="213853"/>
                    <a:pt x="87826" y="211776"/>
                    <a:pt x="83594" y="209759"/>
                  </a:cubicBezTo>
                  <a:cubicBezTo>
                    <a:pt x="78499" y="207349"/>
                    <a:pt x="73365" y="205018"/>
                    <a:pt x="68212" y="202687"/>
                  </a:cubicBezTo>
                  <a:cubicBezTo>
                    <a:pt x="60492" y="199200"/>
                    <a:pt x="52733" y="195811"/>
                    <a:pt x="44993" y="192324"/>
                  </a:cubicBezTo>
                  <a:cubicBezTo>
                    <a:pt x="42857" y="191246"/>
                    <a:pt x="40251" y="192089"/>
                    <a:pt x="39173" y="194224"/>
                  </a:cubicBezTo>
                  <a:cubicBezTo>
                    <a:pt x="38096" y="196359"/>
                    <a:pt x="38938" y="198965"/>
                    <a:pt x="41074" y="200042"/>
                  </a:cubicBezTo>
                  <a:cubicBezTo>
                    <a:pt x="48500" y="204234"/>
                    <a:pt x="55868" y="208466"/>
                    <a:pt x="63372" y="212501"/>
                  </a:cubicBezTo>
                  <a:cubicBezTo>
                    <a:pt x="68388" y="215185"/>
                    <a:pt x="73404" y="217829"/>
                    <a:pt x="78519" y="220317"/>
                  </a:cubicBezTo>
                  <a:cubicBezTo>
                    <a:pt x="82771" y="222394"/>
                    <a:pt x="87081" y="224353"/>
                    <a:pt x="91431" y="226253"/>
                  </a:cubicBezTo>
                  <a:cubicBezTo>
                    <a:pt x="95781" y="228153"/>
                    <a:pt x="100151" y="229955"/>
                    <a:pt x="104559" y="231758"/>
                  </a:cubicBezTo>
                  <a:cubicBezTo>
                    <a:pt x="105696" y="232208"/>
                    <a:pt x="119373" y="236381"/>
                    <a:pt x="124546" y="238692"/>
                  </a:cubicBezTo>
                  <a:lnTo>
                    <a:pt x="124644" y="238732"/>
                  </a:lnTo>
                  <a:cubicBezTo>
                    <a:pt x="124467" y="238203"/>
                    <a:pt x="124350" y="237458"/>
                    <a:pt x="124291" y="236968"/>
                  </a:cubicBezTo>
                  <a:cubicBezTo>
                    <a:pt x="124408" y="237693"/>
                    <a:pt x="124742" y="238359"/>
                    <a:pt x="125192" y="238888"/>
                  </a:cubicBezTo>
                  <a:cubicBezTo>
                    <a:pt x="125408" y="238947"/>
                    <a:pt x="125564" y="239025"/>
                    <a:pt x="125486" y="239123"/>
                  </a:cubicBezTo>
                  <a:lnTo>
                    <a:pt x="125447" y="239182"/>
                  </a:lnTo>
                  <a:cubicBezTo>
                    <a:pt x="126270" y="239966"/>
                    <a:pt x="127387" y="240436"/>
                    <a:pt x="128602" y="240357"/>
                  </a:cubicBezTo>
                  <a:cubicBezTo>
                    <a:pt x="130894" y="240240"/>
                    <a:pt x="132638" y="238281"/>
                    <a:pt x="132521" y="235989"/>
                  </a:cubicBezTo>
                  <a:cubicBezTo>
                    <a:pt x="132501" y="235225"/>
                    <a:pt x="132207" y="234285"/>
                    <a:pt x="131384" y="233266"/>
                  </a:cubicBezTo>
                  <a:cubicBezTo>
                    <a:pt x="130973" y="232757"/>
                    <a:pt x="129934" y="231954"/>
                    <a:pt x="128386" y="231072"/>
                  </a:cubicBezTo>
                  <a:close/>
                  <a:moveTo>
                    <a:pt x="125192" y="238888"/>
                  </a:moveTo>
                  <a:lnTo>
                    <a:pt x="124879" y="238810"/>
                  </a:lnTo>
                  <a:cubicBezTo>
                    <a:pt x="124820" y="238790"/>
                    <a:pt x="124761" y="238771"/>
                    <a:pt x="124702" y="238751"/>
                  </a:cubicBezTo>
                  <a:lnTo>
                    <a:pt x="124644" y="238732"/>
                  </a:lnTo>
                  <a:cubicBezTo>
                    <a:pt x="124839" y="239339"/>
                    <a:pt x="125094" y="239691"/>
                    <a:pt x="125447" y="239182"/>
                  </a:cubicBezTo>
                  <a:lnTo>
                    <a:pt x="125310" y="239025"/>
                  </a:lnTo>
                  <a:lnTo>
                    <a:pt x="125192" y="238888"/>
                  </a:lnTo>
                  <a:close/>
                  <a:moveTo>
                    <a:pt x="68369" y="1403"/>
                  </a:moveTo>
                  <a:cubicBezTo>
                    <a:pt x="68330" y="1364"/>
                    <a:pt x="68330" y="1462"/>
                    <a:pt x="68310" y="1482"/>
                  </a:cubicBezTo>
                  <a:cubicBezTo>
                    <a:pt x="68310" y="1462"/>
                    <a:pt x="68388" y="1443"/>
                    <a:pt x="68369" y="1423"/>
                  </a:cubicBezTo>
                  <a:lnTo>
                    <a:pt x="68369" y="1403"/>
                  </a:lnTo>
                  <a:close/>
                  <a:moveTo>
                    <a:pt x="42250" y="35920"/>
                  </a:moveTo>
                  <a:cubicBezTo>
                    <a:pt x="47011" y="31454"/>
                    <a:pt x="51596" y="26811"/>
                    <a:pt x="56299" y="22286"/>
                  </a:cubicBezTo>
                  <a:cubicBezTo>
                    <a:pt x="59062" y="19543"/>
                    <a:pt x="68447" y="12413"/>
                    <a:pt x="72346" y="9063"/>
                  </a:cubicBezTo>
                  <a:cubicBezTo>
                    <a:pt x="73679" y="7907"/>
                    <a:pt x="74561" y="7026"/>
                    <a:pt x="74835" y="6614"/>
                  </a:cubicBezTo>
                  <a:cubicBezTo>
                    <a:pt x="76207" y="4773"/>
                    <a:pt x="75815" y="2187"/>
                    <a:pt x="73973" y="816"/>
                  </a:cubicBezTo>
                  <a:cubicBezTo>
                    <a:pt x="72229" y="-477"/>
                    <a:pt x="69780" y="-203"/>
                    <a:pt x="68369" y="1423"/>
                  </a:cubicBezTo>
                  <a:cubicBezTo>
                    <a:pt x="68290" y="1501"/>
                    <a:pt x="68232" y="1580"/>
                    <a:pt x="68173" y="1678"/>
                  </a:cubicBezTo>
                  <a:cubicBezTo>
                    <a:pt x="68192" y="1639"/>
                    <a:pt x="68251" y="1541"/>
                    <a:pt x="68310" y="1482"/>
                  </a:cubicBezTo>
                  <a:cubicBezTo>
                    <a:pt x="68408" y="1815"/>
                    <a:pt x="67232" y="2207"/>
                    <a:pt x="66370" y="2814"/>
                  </a:cubicBezTo>
                  <a:cubicBezTo>
                    <a:pt x="63588" y="4714"/>
                    <a:pt x="59120" y="7555"/>
                    <a:pt x="55397" y="10042"/>
                  </a:cubicBezTo>
                  <a:cubicBezTo>
                    <a:pt x="52752" y="11825"/>
                    <a:pt x="50460" y="13451"/>
                    <a:pt x="49245" y="14470"/>
                  </a:cubicBezTo>
                  <a:cubicBezTo>
                    <a:pt x="45228" y="17878"/>
                    <a:pt x="41191" y="21248"/>
                    <a:pt x="37273" y="24735"/>
                  </a:cubicBezTo>
                  <a:cubicBezTo>
                    <a:pt x="34647" y="27046"/>
                    <a:pt x="32061" y="29397"/>
                    <a:pt x="29513" y="31787"/>
                  </a:cubicBezTo>
                  <a:cubicBezTo>
                    <a:pt x="25712" y="35352"/>
                    <a:pt x="21969" y="39016"/>
                    <a:pt x="18247" y="42679"/>
                  </a:cubicBezTo>
                  <a:cubicBezTo>
                    <a:pt x="12662" y="48164"/>
                    <a:pt x="7176" y="53708"/>
                    <a:pt x="1493" y="59114"/>
                  </a:cubicBezTo>
                  <a:cubicBezTo>
                    <a:pt x="-309" y="60682"/>
                    <a:pt x="-505" y="63405"/>
                    <a:pt x="1043" y="65226"/>
                  </a:cubicBezTo>
                  <a:cubicBezTo>
                    <a:pt x="2610" y="67029"/>
                    <a:pt x="5353" y="67225"/>
                    <a:pt x="7156" y="65657"/>
                  </a:cubicBezTo>
                  <a:cubicBezTo>
                    <a:pt x="15797" y="58821"/>
                    <a:pt x="24321" y="51964"/>
                    <a:pt x="32570" y="44736"/>
                  </a:cubicBezTo>
                  <a:cubicBezTo>
                    <a:pt x="35842" y="41856"/>
                    <a:pt x="39075" y="38918"/>
                    <a:pt x="42250" y="3592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35"/>
            <p:cNvSpPr/>
            <p:nvPr/>
          </p:nvSpPr>
          <p:spPr>
            <a:xfrm>
              <a:off x="5553455" y="3806048"/>
              <a:ext cx="49093" cy="147843"/>
            </a:xfrm>
            <a:custGeom>
              <a:rect b="b" l="l" r="r" t="t"/>
              <a:pathLst>
                <a:path extrusionOk="0" h="295685" w="98186">
                  <a:moveTo>
                    <a:pt x="98187" y="193330"/>
                  </a:moveTo>
                  <a:cubicBezTo>
                    <a:pt x="98187" y="200323"/>
                    <a:pt x="91780" y="206004"/>
                    <a:pt x="83903" y="206004"/>
                  </a:cubicBezTo>
                  <a:cubicBezTo>
                    <a:pt x="76026" y="206004"/>
                    <a:pt x="69638" y="200323"/>
                    <a:pt x="69638" y="193330"/>
                  </a:cubicBezTo>
                  <a:cubicBezTo>
                    <a:pt x="69638" y="186336"/>
                    <a:pt x="76026" y="180655"/>
                    <a:pt x="83903" y="180655"/>
                  </a:cubicBezTo>
                  <a:cubicBezTo>
                    <a:pt x="91780" y="180655"/>
                    <a:pt x="98187" y="186336"/>
                    <a:pt x="98187" y="193330"/>
                  </a:cubicBezTo>
                  <a:close/>
                  <a:moveTo>
                    <a:pt x="78691" y="270337"/>
                  </a:moveTo>
                  <a:cubicBezTo>
                    <a:pt x="70814" y="270337"/>
                    <a:pt x="64406" y="276018"/>
                    <a:pt x="64406" y="283011"/>
                  </a:cubicBezTo>
                  <a:cubicBezTo>
                    <a:pt x="64406" y="290005"/>
                    <a:pt x="70814" y="295686"/>
                    <a:pt x="78691" y="295686"/>
                  </a:cubicBezTo>
                  <a:cubicBezTo>
                    <a:pt x="86568" y="295686"/>
                    <a:pt x="92975" y="290005"/>
                    <a:pt x="92975" y="283011"/>
                  </a:cubicBezTo>
                  <a:cubicBezTo>
                    <a:pt x="92975" y="276018"/>
                    <a:pt x="86568" y="270337"/>
                    <a:pt x="78691" y="270337"/>
                  </a:cubicBezTo>
                  <a:close/>
                  <a:moveTo>
                    <a:pt x="74341" y="93795"/>
                  </a:moveTo>
                  <a:cubicBezTo>
                    <a:pt x="74341" y="86802"/>
                    <a:pt x="67953" y="81121"/>
                    <a:pt x="60076" y="81121"/>
                  </a:cubicBezTo>
                  <a:cubicBezTo>
                    <a:pt x="52179" y="81121"/>
                    <a:pt x="45792" y="86802"/>
                    <a:pt x="45792" y="93795"/>
                  </a:cubicBezTo>
                  <a:cubicBezTo>
                    <a:pt x="45792" y="100789"/>
                    <a:pt x="52179" y="106470"/>
                    <a:pt x="60076" y="106470"/>
                  </a:cubicBezTo>
                  <a:cubicBezTo>
                    <a:pt x="67953" y="106470"/>
                    <a:pt x="74341" y="100789"/>
                    <a:pt x="74341" y="93795"/>
                  </a:cubicBezTo>
                  <a:close/>
                  <a:moveTo>
                    <a:pt x="14265" y="0"/>
                  </a:moveTo>
                  <a:cubicBezTo>
                    <a:pt x="6388" y="0"/>
                    <a:pt x="0" y="5681"/>
                    <a:pt x="0" y="12674"/>
                  </a:cubicBezTo>
                  <a:cubicBezTo>
                    <a:pt x="0" y="19668"/>
                    <a:pt x="6388" y="25329"/>
                    <a:pt x="14265" y="25329"/>
                  </a:cubicBezTo>
                  <a:cubicBezTo>
                    <a:pt x="22161" y="25329"/>
                    <a:pt x="28549" y="19668"/>
                    <a:pt x="28549" y="12674"/>
                  </a:cubicBezTo>
                  <a:cubicBezTo>
                    <a:pt x="28549" y="5681"/>
                    <a:pt x="22161" y="0"/>
                    <a:pt x="14265" y="0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75" name="Google Shape;2775;p35"/>
          <p:cNvGrpSpPr/>
          <p:nvPr/>
        </p:nvGrpSpPr>
        <p:grpSpPr>
          <a:xfrm>
            <a:off x="5190295" y="4361121"/>
            <a:ext cx="1029855" cy="178366"/>
            <a:chOff x="5190295" y="4361121"/>
            <a:chExt cx="1029855" cy="178366"/>
          </a:xfrm>
        </p:grpSpPr>
        <p:sp>
          <p:nvSpPr>
            <p:cNvPr id="2776" name="Google Shape;2776;p35"/>
            <p:cNvSpPr/>
            <p:nvPr/>
          </p:nvSpPr>
          <p:spPr>
            <a:xfrm>
              <a:off x="5649493" y="4361121"/>
              <a:ext cx="110857" cy="67371"/>
            </a:xfrm>
            <a:custGeom>
              <a:rect b="b" l="l" r="r" t="t"/>
              <a:pathLst>
                <a:path extrusionOk="0" h="134741" w="221715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35"/>
            <p:cNvSpPr/>
            <p:nvPr/>
          </p:nvSpPr>
          <p:spPr>
            <a:xfrm>
              <a:off x="5704628" y="4444457"/>
              <a:ext cx="6089" cy="83216"/>
            </a:xfrm>
            <a:custGeom>
              <a:rect b="b" l="l" r="r" t="t"/>
              <a:pathLst>
                <a:path extrusionOk="0" h="166432" w="12178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35"/>
            <p:cNvSpPr/>
            <p:nvPr/>
          </p:nvSpPr>
          <p:spPr>
            <a:xfrm>
              <a:off x="5693994" y="4418635"/>
              <a:ext cx="27384" cy="39771"/>
            </a:xfrm>
            <a:custGeom>
              <a:rect b="b" l="l" r="r" t="t"/>
              <a:pathLst>
                <a:path extrusionOk="0" h="79541" w="54768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35"/>
            <p:cNvSpPr/>
            <p:nvPr/>
          </p:nvSpPr>
          <p:spPr>
            <a:xfrm>
              <a:off x="5677567" y="4390586"/>
              <a:ext cx="55551" cy="27929"/>
            </a:xfrm>
            <a:custGeom>
              <a:rect b="b" l="l" r="r" t="t"/>
              <a:pathLst>
                <a:path extrusionOk="0" h="55859" w="111102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35"/>
            <p:cNvSpPr/>
            <p:nvPr/>
          </p:nvSpPr>
          <p:spPr>
            <a:xfrm>
              <a:off x="5653611" y="4446895"/>
              <a:ext cx="101665" cy="45574"/>
            </a:xfrm>
            <a:custGeom>
              <a:rect b="b" l="l" r="r" t="t"/>
              <a:pathLst>
                <a:path extrusionOk="0" h="91147" w="20333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35"/>
            <p:cNvSpPr/>
            <p:nvPr/>
          </p:nvSpPr>
          <p:spPr>
            <a:xfrm>
              <a:off x="5595211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35"/>
            <p:cNvSpPr/>
            <p:nvPr/>
          </p:nvSpPr>
          <p:spPr>
            <a:xfrm>
              <a:off x="5457830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35"/>
            <p:cNvSpPr/>
            <p:nvPr/>
          </p:nvSpPr>
          <p:spPr>
            <a:xfrm>
              <a:off x="5429466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35"/>
            <p:cNvSpPr/>
            <p:nvPr/>
          </p:nvSpPr>
          <p:spPr>
            <a:xfrm>
              <a:off x="5614302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35"/>
            <p:cNvSpPr/>
            <p:nvPr/>
          </p:nvSpPr>
          <p:spPr>
            <a:xfrm>
              <a:off x="5458720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35"/>
            <p:cNvSpPr/>
            <p:nvPr/>
          </p:nvSpPr>
          <p:spPr>
            <a:xfrm>
              <a:off x="5574716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35"/>
            <p:cNvSpPr/>
            <p:nvPr/>
          </p:nvSpPr>
          <p:spPr>
            <a:xfrm>
              <a:off x="5427316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35"/>
            <p:cNvSpPr/>
            <p:nvPr/>
          </p:nvSpPr>
          <p:spPr>
            <a:xfrm>
              <a:off x="5362909" y="4500957"/>
              <a:ext cx="54711" cy="35642"/>
            </a:xfrm>
            <a:custGeom>
              <a:rect b="b" l="l" r="r" t="t"/>
              <a:pathLst>
                <a:path extrusionOk="0" h="71283" w="109422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35"/>
            <p:cNvSpPr/>
            <p:nvPr/>
          </p:nvSpPr>
          <p:spPr>
            <a:xfrm>
              <a:off x="5279416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35"/>
            <p:cNvSpPr/>
            <p:nvPr/>
          </p:nvSpPr>
          <p:spPr>
            <a:xfrm>
              <a:off x="5315511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35"/>
            <p:cNvSpPr/>
            <p:nvPr/>
          </p:nvSpPr>
          <p:spPr>
            <a:xfrm>
              <a:off x="5269925" y="4378952"/>
              <a:ext cx="342276" cy="150375"/>
            </a:xfrm>
            <a:custGeom>
              <a:rect b="b" l="l" r="r" t="t"/>
              <a:pathLst>
                <a:path extrusionOk="0" h="300749" w="684552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2" name="Google Shape;2792;p35"/>
            <p:cNvSpPr/>
            <p:nvPr/>
          </p:nvSpPr>
          <p:spPr>
            <a:xfrm>
              <a:off x="5190295" y="4449614"/>
              <a:ext cx="82611" cy="89873"/>
            </a:xfrm>
            <a:custGeom>
              <a:rect b="b" l="l" r="r" t="t"/>
              <a:pathLst>
                <a:path extrusionOk="0" h="179746" w="165223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3" name="Google Shape;2793;p35"/>
            <p:cNvSpPr/>
            <p:nvPr/>
          </p:nvSpPr>
          <p:spPr>
            <a:xfrm>
              <a:off x="5221402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4" name="Google Shape;2794;p35"/>
            <p:cNvSpPr/>
            <p:nvPr/>
          </p:nvSpPr>
          <p:spPr>
            <a:xfrm>
              <a:off x="5490659" y="4403461"/>
              <a:ext cx="123719" cy="110171"/>
            </a:xfrm>
            <a:custGeom>
              <a:rect b="b" l="l" r="r" t="t"/>
              <a:pathLst>
                <a:path extrusionOk="0" h="220342" w="247439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5" name="Google Shape;2795;p35"/>
            <p:cNvSpPr/>
            <p:nvPr/>
          </p:nvSpPr>
          <p:spPr>
            <a:xfrm>
              <a:off x="5669843" y="4456678"/>
              <a:ext cx="74813" cy="39907"/>
            </a:xfrm>
            <a:custGeom>
              <a:rect b="b" l="l" r="r" t="t"/>
              <a:pathLst>
                <a:path extrusionOk="0" h="79813" w="149626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6" name="Google Shape;2796;p35"/>
            <p:cNvSpPr/>
            <p:nvPr/>
          </p:nvSpPr>
          <p:spPr>
            <a:xfrm>
              <a:off x="5768824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7" name="Google Shape;2797;p35"/>
            <p:cNvSpPr/>
            <p:nvPr/>
          </p:nvSpPr>
          <p:spPr>
            <a:xfrm>
              <a:off x="5834341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8" name="Google Shape;2798;p35"/>
            <p:cNvSpPr/>
            <p:nvPr/>
          </p:nvSpPr>
          <p:spPr>
            <a:xfrm>
              <a:off x="5869639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9" name="Google Shape;2799;p35"/>
            <p:cNvSpPr/>
            <p:nvPr/>
          </p:nvSpPr>
          <p:spPr>
            <a:xfrm>
              <a:off x="5756195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0" name="Google Shape;2800;p35"/>
            <p:cNvSpPr/>
            <p:nvPr/>
          </p:nvSpPr>
          <p:spPr>
            <a:xfrm>
              <a:off x="5796066" y="4420538"/>
              <a:ext cx="123719" cy="93094"/>
            </a:xfrm>
            <a:custGeom>
              <a:rect b="b" l="l" r="r" t="t"/>
              <a:pathLst>
                <a:path extrusionOk="0" h="186189" w="247439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1" name="Google Shape;2801;p35"/>
            <p:cNvSpPr/>
            <p:nvPr/>
          </p:nvSpPr>
          <p:spPr>
            <a:xfrm>
              <a:off x="5844855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2" name="Google Shape;2802;p35"/>
            <p:cNvSpPr/>
            <p:nvPr/>
          </p:nvSpPr>
          <p:spPr>
            <a:xfrm>
              <a:off x="5792734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3" name="Google Shape;2803;p35"/>
            <p:cNvSpPr/>
            <p:nvPr/>
          </p:nvSpPr>
          <p:spPr>
            <a:xfrm>
              <a:off x="5926773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4" name="Google Shape;2804;p35"/>
            <p:cNvSpPr/>
            <p:nvPr/>
          </p:nvSpPr>
          <p:spPr>
            <a:xfrm>
              <a:off x="5992830" y="4500957"/>
              <a:ext cx="54707" cy="35642"/>
            </a:xfrm>
            <a:custGeom>
              <a:rect b="b" l="l" r="r" t="t"/>
              <a:pathLst>
                <a:path extrusionOk="0" h="71283" w="109413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5" name="Google Shape;2805;p35"/>
            <p:cNvSpPr/>
            <p:nvPr/>
          </p:nvSpPr>
          <p:spPr>
            <a:xfrm>
              <a:off x="5968141" y="4485667"/>
              <a:ext cx="68650" cy="43660"/>
            </a:xfrm>
            <a:custGeom>
              <a:rect b="b" l="l" r="r" t="t"/>
              <a:pathLst>
                <a:path extrusionOk="0" h="87319" w="13730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6" name="Google Shape;2806;p35"/>
            <p:cNvSpPr/>
            <p:nvPr/>
          </p:nvSpPr>
          <p:spPr>
            <a:xfrm>
              <a:off x="5898447" y="4421300"/>
              <a:ext cx="69393" cy="60681"/>
            </a:xfrm>
            <a:custGeom>
              <a:rect b="b" l="l" r="r" t="t"/>
              <a:pathLst>
                <a:path extrusionOk="0" h="121361" w="138786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7" name="Google Shape;2807;p35"/>
            <p:cNvSpPr/>
            <p:nvPr/>
          </p:nvSpPr>
          <p:spPr>
            <a:xfrm>
              <a:off x="5798243" y="4378952"/>
              <a:ext cx="87184" cy="24472"/>
            </a:xfrm>
            <a:custGeom>
              <a:rect b="b" l="l" r="r" t="t"/>
              <a:pathLst>
                <a:path extrusionOk="0" h="48944" w="174368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8" name="Google Shape;2808;p35"/>
            <p:cNvSpPr/>
            <p:nvPr/>
          </p:nvSpPr>
          <p:spPr>
            <a:xfrm>
              <a:off x="6084648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9" name="Google Shape;2809;p35"/>
            <p:cNvSpPr/>
            <p:nvPr/>
          </p:nvSpPr>
          <p:spPr>
            <a:xfrm>
              <a:off x="5971005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0" name="Google Shape;2810;p35"/>
            <p:cNvSpPr/>
            <p:nvPr/>
          </p:nvSpPr>
          <p:spPr>
            <a:xfrm>
              <a:off x="5920335" y="4436798"/>
              <a:ext cx="139635" cy="40786"/>
            </a:xfrm>
            <a:custGeom>
              <a:rect b="b" l="l" r="r" t="t"/>
              <a:pathLst>
                <a:path extrusionOk="0" h="81573" w="27927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1" name="Google Shape;2811;p35"/>
            <p:cNvSpPr/>
            <p:nvPr/>
          </p:nvSpPr>
          <p:spPr>
            <a:xfrm>
              <a:off x="6001545" y="4475851"/>
              <a:ext cx="138975" cy="35201"/>
            </a:xfrm>
            <a:custGeom>
              <a:rect b="b" l="l" r="r" t="t"/>
              <a:pathLst>
                <a:path extrusionOk="0" h="70402" w="27795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2" name="Google Shape;2812;p35"/>
            <p:cNvSpPr/>
            <p:nvPr/>
          </p:nvSpPr>
          <p:spPr>
            <a:xfrm>
              <a:off x="6137538" y="4449614"/>
              <a:ext cx="82612" cy="89873"/>
            </a:xfrm>
            <a:custGeom>
              <a:rect b="b" l="l" r="r" t="t"/>
              <a:pathLst>
                <a:path extrusionOk="0" h="179746" w="165224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3" name="Google Shape;2813;p35"/>
            <p:cNvSpPr/>
            <p:nvPr/>
          </p:nvSpPr>
          <p:spPr>
            <a:xfrm>
              <a:off x="6167836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4" name="Google Shape;2814;p35"/>
            <p:cNvSpPr/>
            <p:nvPr/>
          </p:nvSpPr>
          <p:spPr>
            <a:xfrm>
              <a:off x="5848776" y="4403461"/>
              <a:ext cx="61753" cy="66363"/>
            </a:xfrm>
            <a:custGeom>
              <a:rect b="b" l="l" r="r" t="t"/>
              <a:pathLst>
                <a:path extrusionOk="0" h="132725" w="123505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15" name="Google Shape;2815;p35"/>
          <p:cNvGrpSpPr/>
          <p:nvPr/>
        </p:nvGrpSpPr>
        <p:grpSpPr>
          <a:xfrm>
            <a:off x="7372190" y="597210"/>
            <a:ext cx="833711" cy="941612"/>
            <a:chOff x="7372190" y="597210"/>
            <a:chExt cx="833711" cy="941612"/>
          </a:xfrm>
        </p:grpSpPr>
        <p:sp>
          <p:nvSpPr>
            <p:cNvPr id="2816" name="Google Shape;2816;p35"/>
            <p:cNvSpPr/>
            <p:nvPr/>
          </p:nvSpPr>
          <p:spPr>
            <a:xfrm>
              <a:off x="7897053" y="597210"/>
              <a:ext cx="308848" cy="320324"/>
            </a:xfrm>
            <a:custGeom>
              <a:rect b="b" l="l" r="r" t="t"/>
              <a:pathLst>
                <a:path extrusionOk="0" h="640648" w="617695">
                  <a:moveTo>
                    <a:pt x="18838" y="521240"/>
                  </a:moveTo>
                  <a:cubicBezTo>
                    <a:pt x="14620" y="491627"/>
                    <a:pt x="16302" y="459198"/>
                    <a:pt x="27818" y="431264"/>
                  </a:cubicBezTo>
                  <a:cubicBezTo>
                    <a:pt x="31230" y="422986"/>
                    <a:pt x="37794" y="408345"/>
                    <a:pt x="48481" y="407564"/>
                  </a:cubicBezTo>
                  <a:cubicBezTo>
                    <a:pt x="63409" y="406452"/>
                    <a:pt x="66797" y="433606"/>
                    <a:pt x="68124" y="443375"/>
                  </a:cubicBezTo>
                  <a:cubicBezTo>
                    <a:pt x="73005" y="479516"/>
                    <a:pt x="64712" y="517550"/>
                    <a:pt x="49926" y="550617"/>
                  </a:cubicBezTo>
                  <a:lnTo>
                    <a:pt x="34098" y="563981"/>
                  </a:lnTo>
                  <a:cubicBezTo>
                    <a:pt x="33790" y="563295"/>
                    <a:pt x="32036" y="561497"/>
                    <a:pt x="31491" y="560622"/>
                  </a:cubicBezTo>
                  <a:cubicBezTo>
                    <a:pt x="29738" y="557737"/>
                    <a:pt x="28008" y="554898"/>
                    <a:pt x="26657" y="551800"/>
                  </a:cubicBezTo>
                  <a:cubicBezTo>
                    <a:pt x="22416" y="542126"/>
                    <a:pt x="20331" y="531647"/>
                    <a:pt x="18838" y="521240"/>
                  </a:cubicBezTo>
                  <a:close/>
                  <a:moveTo>
                    <a:pt x="116818" y="566630"/>
                  </a:moveTo>
                  <a:cubicBezTo>
                    <a:pt x="87009" y="569871"/>
                    <a:pt x="57817" y="583660"/>
                    <a:pt x="33861" y="601234"/>
                  </a:cubicBezTo>
                  <a:cubicBezTo>
                    <a:pt x="25212" y="607573"/>
                    <a:pt x="16824" y="614575"/>
                    <a:pt x="9620" y="622546"/>
                  </a:cubicBezTo>
                  <a:cubicBezTo>
                    <a:pt x="7014" y="625408"/>
                    <a:pt x="4550" y="628412"/>
                    <a:pt x="2370" y="631605"/>
                  </a:cubicBezTo>
                  <a:cubicBezTo>
                    <a:pt x="1398" y="633048"/>
                    <a:pt x="1351" y="637281"/>
                    <a:pt x="0" y="636217"/>
                  </a:cubicBezTo>
                  <a:lnTo>
                    <a:pt x="1351" y="638393"/>
                  </a:lnTo>
                  <a:cubicBezTo>
                    <a:pt x="10781" y="643029"/>
                    <a:pt x="24999" y="639316"/>
                    <a:pt x="34737" y="637849"/>
                  </a:cubicBezTo>
                  <a:cubicBezTo>
                    <a:pt x="64380" y="633355"/>
                    <a:pt x="95445" y="626259"/>
                    <a:pt x="121107" y="610151"/>
                  </a:cubicBezTo>
                  <a:cubicBezTo>
                    <a:pt x="129779" y="604711"/>
                    <a:pt x="155347" y="587610"/>
                    <a:pt x="148048" y="574033"/>
                  </a:cubicBezTo>
                  <a:cubicBezTo>
                    <a:pt x="142764" y="564265"/>
                    <a:pt x="125751" y="565637"/>
                    <a:pt x="116818" y="566630"/>
                  </a:cubicBezTo>
                  <a:close/>
                  <a:moveTo>
                    <a:pt x="240910" y="318251"/>
                  </a:moveTo>
                  <a:lnTo>
                    <a:pt x="259677" y="309546"/>
                  </a:lnTo>
                  <a:cubicBezTo>
                    <a:pt x="285623" y="269739"/>
                    <a:pt x="312091" y="231350"/>
                    <a:pt x="316167" y="182507"/>
                  </a:cubicBezTo>
                  <a:cubicBezTo>
                    <a:pt x="316807" y="174583"/>
                    <a:pt x="319887" y="136005"/>
                    <a:pt x="307921" y="133167"/>
                  </a:cubicBezTo>
                  <a:cubicBezTo>
                    <a:pt x="297898" y="130801"/>
                    <a:pt x="284723" y="150339"/>
                    <a:pt x="280079" y="156323"/>
                  </a:cubicBezTo>
                  <a:cubicBezTo>
                    <a:pt x="256075" y="187095"/>
                    <a:pt x="240128" y="223734"/>
                    <a:pt x="234465" y="262359"/>
                  </a:cubicBezTo>
                  <a:cubicBezTo>
                    <a:pt x="232333" y="276882"/>
                    <a:pt x="230769" y="292635"/>
                    <a:pt x="233446" y="307205"/>
                  </a:cubicBezTo>
                  <a:cubicBezTo>
                    <a:pt x="233565" y="307867"/>
                    <a:pt x="237759" y="323856"/>
                    <a:pt x="240910" y="318251"/>
                  </a:cubicBezTo>
                  <a:close/>
                  <a:moveTo>
                    <a:pt x="366496" y="216165"/>
                  </a:moveTo>
                  <a:cubicBezTo>
                    <a:pt x="382964" y="198401"/>
                    <a:pt x="400427" y="181087"/>
                    <a:pt x="414289" y="161124"/>
                  </a:cubicBezTo>
                  <a:cubicBezTo>
                    <a:pt x="430710" y="137495"/>
                    <a:pt x="443268" y="109230"/>
                    <a:pt x="444998" y="80160"/>
                  </a:cubicBezTo>
                  <a:cubicBezTo>
                    <a:pt x="447273" y="41866"/>
                    <a:pt x="416943" y="50239"/>
                    <a:pt x="399006" y="72710"/>
                  </a:cubicBezTo>
                  <a:cubicBezTo>
                    <a:pt x="393248" y="79924"/>
                    <a:pt x="388153" y="87611"/>
                    <a:pt x="383509" y="95582"/>
                  </a:cubicBezTo>
                  <a:cubicBezTo>
                    <a:pt x="374742" y="110720"/>
                    <a:pt x="367657" y="126615"/>
                    <a:pt x="361828" y="143101"/>
                  </a:cubicBezTo>
                  <a:cubicBezTo>
                    <a:pt x="351876" y="171200"/>
                    <a:pt x="345762" y="201311"/>
                    <a:pt x="350975" y="227778"/>
                  </a:cubicBezTo>
                  <a:lnTo>
                    <a:pt x="366496" y="216165"/>
                  </a:lnTo>
                  <a:close/>
                  <a:moveTo>
                    <a:pt x="469499" y="152657"/>
                  </a:moveTo>
                  <a:lnTo>
                    <a:pt x="476892" y="150717"/>
                  </a:lnTo>
                  <a:cubicBezTo>
                    <a:pt x="507459" y="121340"/>
                    <a:pt x="540680" y="89054"/>
                    <a:pt x="554565" y="47992"/>
                  </a:cubicBezTo>
                  <a:cubicBezTo>
                    <a:pt x="558380" y="36686"/>
                    <a:pt x="567313" y="8279"/>
                    <a:pt x="551817" y="1160"/>
                  </a:cubicBezTo>
                  <a:cubicBezTo>
                    <a:pt x="541344" y="-3642"/>
                    <a:pt x="528619" y="7617"/>
                    <a:pt x="521676" y="13956"/>
                  </a:cubicBezTo>
                  <a:cubicBezTo>
                    <a:pt x="496796" y="36592"/>
                    <a:pt x="480470" y="68145"/>
                    <a:pt x="472414" y="100526"/>
                  </a:cubicBezTo>
                  <a:cubicBezTo>
                    <a:pt x="469215" y="113393"/>
                    <a:pt x="467106" y="126686"/>
                    <a:pt x="466727" y="139979"/>
                  </a:cubicBezTo>
                  <a:cubicBezTo>
                    <a:pt x="466679" y="141280"/>
                    <a:pt x="465874" y="154927"/>
                    <a:pt x="469499" y="152657"/>
                  </a:cubicBezTo>
                  <a:close/>
                  <a:moveTo>
                    <a:pt x="606553" y="168433"/>
                  </a:moveTo>
                  <a:cubicBezTo>
                    <a:pt x="602217" y="166281"/>
                    <a:pt x="597620" y="164649"/>
                    <a:pt x="592952" y="163324"/>
                  </a:cubicBezTo>
                  <a:cubicBezTo>
                    <a:pt x="555726" y="152657"/>
                    <a:pt x="515681" y="157151"/>
                    <a:pt x="478385" y="164885"/>
                  </a:cubicBezTo>
                  <a:cubicBezTo>
                    <a:pt x="464879" y="167676"/>
                    <a:pt x="451467" y="171035"/>
                    <a:pt x="438553" y="175907"/>
                  </a:cubicBezTo>
                  <a:cubicBezTo>
                    <a:pt x="436966" y="176499"/>
                    <a:pt x="427582" y="179266"/>
                    <a:pt x="427487" y="182034"/>
                  </a:cubicBezTo>
                  <a:lnTo>
                    <a:pt x="423601" y="187355"/>
                  </a:lnTo>
                  <a:cubicBezTo>
                    <a:pt x="448671" y="195658"/>
                    <a:pt x="472035" y="206609"/>
                    <a:pt x="498313" y="211387"/>
                  </a:cubicBezTo>
                  <a:cubicBezTo>
                    <a:pt x="515800" y="214556"/>
                    <a:pt x="533571" y="215148"/>
                    <a:pt x="551272" y="213421"/>
                  </a:cubicBezTo>
                  <a:cubicBezTo>
                    <a:pt x="569873" y="211600"/>
                    <a:pt x="590559" y="207508"/>
                    <a:pt x="606458" y="197148"/>
                  </a:cubicBezTo>
                  <a:cubicBezTo>
                    <a:pt x="620486" y="188018"/>
                    <a:pt x="622334" y="176310"/>
                    <a:pt x="606553" y="168433"/>
                  </a:cubicBezTo>
                  <a:close/>
                  <a:moveTo>
                    <a:pt x="461846" y="238824"/>
                  </a:moveTo>
                  <a:cubicBezTo>
                    <a:pt x="427914" y="228582"/>
                    <a:pt x="391305" y="236861"/>
                    <a:pt x="358487" y="247316"/>
                  </a:cubicBezTo>
                  <a:cubicBezTo>
                    <a:pt x="346852" y="251005"/>
                    <a:pt x="335147" y="255050"/>
                    <a:pt x="324200" y="260467"/>
                  </a:cubicBezTo>
                  <a:cubicBezTo>
                    <a:pt x="323963" y="260585"/>
                    <a:pt x="312399" y="266640"/>
                    <a:pt x="314579" y="268201"/>
                  </a:cubicBezTo>
                  <a:lnTo>
                    <a:pt x="306167" y="283859"/>
                  </a:lnTo>
                  <a:cubicBezTo>
                    <a:pt x="353487" y="284309"/>
                    <a:pt x="401162" y="296041"/>
                    <a:pt x="448268" y="285208"/>
                  </a:cubicBezTo>
                  <a:cubicBezTo>
                    <a:pt x="458552" y="282842"/>
                    <a:pt x="491370" y="274824"/>
                    <a:pt x="490991" y="259544"/>
                  </a:cubicBezTo>
                  <a:cubicBezTo>
                    <a:pt x="490683" y="248025"/>
                    <a:pt x="470281" y="241355"/>
                    <a:pt x="461846" y="238824"/>
                  </a:cubicBezTo>
                  <a:close/>
                  <a:moveTo>
                    <a:pt x="144376" y="425398"/>
                  </a:moveTo>
                  <a:lnTo>
                    <a:pt x="168663" y="399428"/>
                  </a:lnTo>
                  <a:cubicBezTo>
                    <a:pt x="176838" y="381948"/>
                    <a:pt x="184847" y="364421"/>
                    <a:pt x="189728" y="345688"/>
                  </a:cubicBezTo>
                  <a:cubicBezTo>
                    <a:pt x="192904" y="333412"/>
                    <a:pt x="195226" y="320876"/>
                    <a:pt x="196197" y="308222"/>
                  </a:cubicBezTo>
                  <a:cubicBezTo>
                    <a:pt x="197572" y="290553"/>
                    <a:pt x="193141" y="232272"/>
                    <a:pt x="164422" y="264251"/>
                  </a:cubicBezTo>
                  <a:cubicBezTo>
                    <a:pt x="160939" y="268130"/>
                    <a:pt x="157906" y="272411"/>
                    <a:pt x="155181" y="276882"/>
                  </a:cubicBezTo>
                  <a:cubicBezTo>
                    <a:pt x="139518" y="302545"/>
                    <a:pt x="134424" y="334051"/>
                    <a:pt x="133191" y="363641"/>
                  </a:cubicBezTo>
                  <a:cubicBezTo>
                    <a:pt x="132528" y="379725"/>
                    <a:pt x="132030" y="396778"/>
                    <a:pt x="135585" y="412626"/>
                  </a:cubicBezTo>
                  <a:cubicBezTo>
                    <a:pt x="136177" y="415275"/>
                    <a:pt x="139044" y="427409"/>
                    <a:pt x="144376" y="425398"/>
                  </a:cubicBezTo>
                  <a:close/>
                  <a:moveTo>
                    <a:pt x="251905" y="411798"/>
                  </a:moveTo>
                  <a:cubicBezTo>
                    <a:pt x="215059" y="409007"/>
                    <a:pt x="177857" y="428095"/>
                    <a:pt x="148380" y="448247"/>
                  </a:cubicBezTo>
                  <a:cubicBezTo>
                    <a:pt x="138239" y="455201"/>
                    <a:pt x="128808" y="463007"/>
                    <a:pt x="119756" y="471309"/>
                  </a:cubicBezTo>
                  <a:cubicBezTo>
                    <a:pt x="118737" y="472255"/>
                    <a:pt x="108643" y="484247"/>
                    <a:pt x="108738" y="484223"/>
                  </a:cubicBezTo>
                  <a:lnTo>
                    <a:pt x="88929" y="509153"/>
                  </a:lnTo>
                  <a:cubicBezTo>
                    <a:pt x="98975" y="513080"/>
                    <a:pt x="120112" y="505889"/>
                    <a:pt x="129922" y="504021"/>
                  </a:cubicBezTo>
                  <a:cubicBezTo>
                    <a:pt x="169114" y="496546"/>
                    <a:pt x="210249" y="485926"/>
                    <a:pt x="246005" y="468045"/>
                  </a:cubicBezTo>
                  <a:cubicBezTo>
                    <a:pt x="258232" y="461919"/>
                    <a:pt x="289201" y="446662"/>
                    <a:pt x="285576" y="428497"/>
                  </a:cubicBezTo>
                  <a:cubicBezTo>
                    <a:pt x="282922" y="415157"/>
                    <a:pt x="262615" y="412602"/>
                    <a:pt x="251905" y="41179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7" name="Google Shape;2817;p35"/>
            <p:cNvSpPr/>
            <p:nvPr/>
          </p:nvSpPr>
          <p:spPr>
            <a:xfrm>
              <a:off x="7401220" y="620576"/>
              <a:ext cx="767869" cy="918246"/>
            </a:xfrm>
            <a:custGeom>
              <a:rect b="b" l="l" r="r" t="t"/>
              <a:pathLst>
                <a:path extrusionOk="0" h="1836492" w="1535738">
                  <a:moveTo>
                    <a:pt x="806060" y="1217067"/>
                  </a:moveTo>
                  <a:cubicBezTo>
                    <a:pt x="806818" y="1217280"/>
                    <a:pt x="807577" y="1217351"/>
                    <a:pt x="808311" y="1217303"/>
                  </a:cubicBezTo>
                  <a:cubicBezTo>
                    <a:pt x="808524" y="1218013"/>
                    <a:pt x="806700" y="1217280"/>
                    <a:pt x="806036" y="1217067"/>
                  </a:cubicBezTo>
                  <a:cubicBezTo>
                    <a:pt x="806036" y="1217067"/>
                    <a:pt x="806036" y="1217067"/>
                    <a:pt x="806060" y="1217067"/>
                  </a:cubicBezTo>
                  <a:close/>
                  <a:moveTo>
                    <a:pt x="34706" y="1153630"/>
                  </a:moveTo>
                  <a:cubicBezTo>
                    <a:pt x="34161" y="1154410"/>
                    <a:pt x="33521" y="1155049"/>
                    <a:pt x="32787" y="1155546"/>
                  </a:cubicBezTo>
                  <a:cubicBezTo>
                    <a:pt x="33190" y="1156326"/>
                    <a:pt x="34256" y="1154316"/>
                    <a:pt x="34706" y="1153630"/>
                  </a:cubicBezTo>
                  <a:close/>
                  <a:moveTo>
                    <a:pt x="1077940" y="472236"/>
                  </a:moveTo>
                  <a:lnTo>
                    <a:pt x="1077940" y="472236"/>
                  </a:lnTo>
                  <a:cubicBezTo>
                    <a:pt x="1078130" y="472331"/>
                    <a:pt x="1078035" y="471905"/>
                    <a:pt x="1078059" y="471739"/>
                  </a:cubicBezTo>
                  <a:lnTo>
                    <a:pt x="1077988" y="472071"/>
                  </a:lnTo>
                  <a:lnTo>
                    <a:pt x="1077940" y="472236"/>
                  </a:lnTo>
                  <a:close/>
                  <a:moveTo>
                    <a:pt x="1528554" y="123213"/>
                  </a:moveTo>
                  <a:cubicBezTo>
                    <a:pt x="1512157" y="121652"/>
                    <a:pt x="1495831" y="119429"/>
                    <a:pt x="1479410" y="119216"/>
                  </a:cubicBezTo>
                  <a:cubicBezTo>
                    <a:pt x="1474908" y="119145"/>
                    <a:pt x="1470406" y="119287"/>
                    <a:pt x="1465928" y="119642"/>
                  </a:cubicBezTo>
                  <a:cubicBezTo>
                    <a:pt x="1459127" y="120139"/>
                    <a:pt x="1452397" y="121203"/>
                    <a:pt x="1445644" y="122551"/>
                  </a:cubicBezTo>
                  <a:cubicBezTo>
                    <a:pt x="1445526" y="122575"/>
                    <a:pt x="1445431" y="122622"/>
                    <a:pt x="1445313" y="122646"/>
                  </a:cubicBezTo>
                  <a:cubicBezTo>
                    <a:pt x="1448867" y="120328"/>
                    <a:pt x="1452611" y="118223"/>
                    <a:pt x="1456189" y="115928"/>
                  </a:cubicBezTo>
                  <a:cubicBezTo>
                    <a:pt x="1456805" y="115526"/>
                    <a:pt x="1457610" y="115550"/>
                    <a:pt x="1458108" y="114959"/>
                  </a:cubicBezTo>
                  <a:cubicBezTo>
                    <a:pt x="1458250" y="114817"/>
                    <a:pt x="1458392" y="114627"/>
                    <a:pt x="1458535" y="114486"/>
                  </a:cubicBezTo>
                  <a:cubicBezTo>
                    <a:pt x="1474647" y="104244"/>
                    <a:pt x="1490737" y="93955"/>
                    <a:pt x="1507418" y="84352"/>
                  </a:cubicBezTo>
                  <a:cubicBezTo>
                    <a:pt x="1510996" y="82294"/>
                    <a:pt x="1512252" y="77753"/>
                    <a:pt x="1510214" y="74181"/>
                  </a:cubicBezTo>
                  <a:cubicBezTo>
                    <a:pt x="1508153" y="70609"/>
                    <a:pt x="1503603" y="69356"/>
                    <a:pt x="1500025" y="71390"/>
                  </a:cubicBezTo>
                  <a:cubicBezTo>
                    <a:pt x="1496044" y="73637"/>
                    <a:pt x="1492324" y="76168"/>
                    <a:pt x="1488367" y="78462"/>
                  </a:cubicBezTo>
                  <a:cubicBezTo>
                    <a:pt x="1490950" y="74749"/>
                    <a:pt x="1493627" y="71059"/>
                    <a:pt x="1495926" y="67203"/>
                  </a:cubicBezTo>
                  <a:cubicBezTo>
                    <a:pt x="1499480" y="61314"/>
                    <a:pt x="1502560" y="55211"/>
                    <a:pt x="1505522" y="49180"/>
                  </a:cubicBezTo>
                  <a:cubicBezTo>
                    <a:pt x="1507157" y="45727"/>
                    <a:pt x="1508674" y="42250"/>
                    <a:pt x="1510072" y="38702"/>
                  </a:cubicBezTo>
                  <a:cubicBezTo>
                    <a:pt x="1512110" y="33569"/>
                    <a:pt x="1513911" y="28389"/>
                    <a:pt x="1515806" y="23209"/>
                  </a:cubicBezTo>
                  <a:lnTo>
                    <a:pt x="1519408" y="12376"/>
                  </a:lnTo>
                  <a:cubicBezTo>
                    <a:pt x="1522322" y="9703"/>
                    <a:pt x="1522488" y="5185"/>
                    <a:pt x="1519811" y="2300"/>
                  </a:cubicBezTo>
                  <a:cubicBezTo>
                    <a:pt x="1517133" y="-610"/>
                    <a:pt x="1512584" y="-775"/>
                    <a:pt x="1509693" y="1898"/>
                  </a:cubicBezTo>
                  <a:cubicBezTo>
                    <a:pt x="1508058" y="3246"/>
                    <a:pt x="1506707" y="5162"/>
                    <a:pt x="1505451" y="7291"/>
                  </a:cubicBezTo>
                  <a:cubicBezTo>
                    <a:pt x="1503627" y="10365"/>
                    <a:pt x="1502323" y="14197"/>
                    <a:pt x="1500973" y="16799"/>
                  </a:cubicBezTo>
                  <a:lnTo>
                    <a:pt x="1488675" y="40310"/>
                  </a:lnTo>
                  <a:cubicBezTo>
                    <a:pt x="1484979" y="46933"/>
                    <a:pt x="1480737" y="53390"/>
                    <a:pt x="1476638" y="60013"/>
                  </a:cubicBezTo>
                  <a:cubicBezTo>
                    <a:pt x="1472586" y="66565"/>
                    <a:pt x="1468558" y="73188"/>
                    <a:pt x="1464340" y="79668"/>
                  </a:cubicBezTo>
                  <a:cubicBezTo>
                    <a:pt x="1459222" y="87545"/>
                    <a:pt x="1454009" y="95208"/>
                    <a:pt x="1448583" y="102588"/>
                  </a:cubicBezTo>
                  <a:cubicBezTo>
                    <a:pt x="1421594" y="119547"/>
                    <a:pt x="1395126" y="137098"/>
                    <a:pt x="1369653" y="155784"/>
                  </a:cubicBezTo>
                  <a:cubicBezTo>
                    <a:pt x="1371099" y="153371"/>
                    <a:pt x="1372686" y="150982"/>
                    <a:pt x="1373966" y="148522"/>
                  </a:cubicBezTo>
                  <a:cubicBezTo>
                    <a:pt x="1377899" y="141000"/>
                    <a:pt x="1381003" y="133337"/>
                    <a:pt x="1383728" y="126099"/>
                  </a:cubicBezTo>
                  <a:cubicBezTo>
                    <a:pt x="1386098" y="119334"/>
                    <a:pt x="1387306" y="108691"/>
                    <a:pt x="1389937" y="99939"/>
                  </a:cubicBezTo>
                  <a:cubicBezTo>
                    <a:pt x="1390813" y="96982"/>
                    <a:pt x="1391619" y="94215"/>
                    <a:pt x="1393183" y="92323"/>
                  </a:cubicBezTo>
                  <a:cubicBezTo>
                    <a:pt x="1395908" y="89461"/>
                    <a:pt x="1395789" y="84943"/>
                    <a:pt x="1392922" y="82223"/>
                  </a:cubicBezTo>
                  <a:cubicBezTo>
                    <a:pt x="1390079" y="79503"/>
                    <a:pt x="1385529" y="79621"/>
                    <a:pt x="1382828" y="82483"/>
                  </a:cubicBezTo>
                  <a:cubicBezTo>
                    <a:pt x="1379677" y="85345"/>
                    <a:pt x="1377212" y="89603"/>
                    <a:pt x="1375056" y="94475"/>
                  </a:cubicBezTo>
                  <a:cubicBezTo>
                    <a:pt x="1371502" y="102541"/>
                    <a:pt x="1369345" y="112712"/>
                    <a:pt x="1366336" y="118932"/>
                  </a:cubicBezTo>
                  <a:cubicBezTo>
                    <a:pt x="1363422" y="125461"/>
                    <a:pt x="1359701" y="132154"/>
                    <a:pt x="1356052" y="139085"/>
                  </a:cubicBezTo>
                  <a:cubicBezTo>
                    <a:pt x="1352545" y="145707"/>
                    <a:pt x="1349015" y="152472"/>
                    <a:pt x="1345200" y="159000"/>
                  </a:cubicBezTo>
                  <a:cubicBezTo>
                    <a:pt x="1339940" y="168012"/>
                    <a:pt x="1334561" y="176693"/>
                    <a:pt x="1328637" y="184096"/>
                  </a:cubicBezTo>
                  <a:cubicBezTo>
                    <a:pt x="1327381" y="185468"/>
                    <a:pt x="1326954" y="187218"/>
                    <a:pt x="1326907" y="188921"/>
                  </a:cubicBezTo>
                  <a:cubicBezTo>
                    <a:pt x="1305178" y="206188"/>
                    <a:pt x="1283971" y="223999"/>
                    <a:pt x="1263356" y="242472"/>
                  </a:cubicBezTo>
                  <a:cubicBezTo>
                    <a:pt x="1263759" y="241194"/>
                    <a:pt x="1264399" y="240035"/>
                    <a:pt x="1264778" y="238734"/>
                  </a:cubicBezTo>
                  <a:cubicBezTo>
                    <a:pt x="1267479" y="229723"/>
                    <a:pt x="1269351" y="220403"/>
                    <a:pt x="1271105" y="211131"/>
                  </a:cubicBezTo>
                  <a:cubicBezTo>
                    <a:pt x="1273687" y="197555"/>
                    <a:pt x="1275583" y="183978"/>
                    <a:pt x="1279256" y="170992"/>
                  </a:cubicBezTo>
                  <a:cubicBezTo>
                    <a:pt x="1280535" y="167279"/>
                    <a:pt x="1278569" y="163211"/>
                    <a:pt x="1274825" y="161910"/>
                  </a:cubicBezTo>
                  <a:cubicBezTo>
                    <a:pt x="1271105" y="160632"/>
                    <a:pt x="1267029" y="162596"/>
                    <a:pt x="1265726" y="166333"/>
                  </a:cubicBezTo>
                  <a:cubicBezTo>
                    <a:pt x="1262053" y="175061"/>
                    <a:pt x="1258949" y="184096"/>
                    <a:pt x="1256200" y="193368"/>
                  </a:cubicBezTo>
                  <a:cubicBezTo>
                    <a:pt x="1253570" y="202238"/>
                    <a:pt x="1251153" y="211226"/>
                    <a:pt x="1248807" y="220238"/>
                  </a:cubicBezTo>
                  <a:cubicBezTo>
                    <a:pt x="1247599" y="224921"/>
                    <a:pt x="1246461" y="229604"/>
                    <a:pt x="1245277" y="234264"/>
                  </a:cubicBezTo>
                  <a:cubicBezTo>
                    <a:pt x="1243500" y="241171"/>
                    <a:pt x="1241746" y="248030"/>
                    <a:pt x="1239471" y="254747"/>
                  </a:cubicBezTo>
                  <a:cubicBezTo>
                    <a:pt x="1237694" y="259927"/>
                    <a:pt x="1235656" y="265013"/>
                    <a:pt x="1233311" y="270004"/>
                  </a:cubicBezTo>
                  <a:cubicBezTo>
                    <a:pt x="1204189" y="297559"/>
                    <a:pt x="1176181" y="326227"/>
                    <a:pt x="1149263" y="355958"/>
                  </a:cubicBezTo>
                  <a:cubicBezTo>
                    <a:pt x="1150187" y="352197"/>
                    <a:pt x="1151467" y="348531"/>
                    <a:pt x="1152130" y="344723"/>
                  </a:cubicBezTo>
                  <a:cubicBezTo>
                    <a:pt x="1153813" y="335096"/>
                    <a:pt x="1154595" y="325328"/>
                    <a:pt x="1155329" y="315559"/>
                  </a:cubicBezTo>
                  <a:cubicBezTo>
                    <a:pt x="1156395" y="301533"/>
                    <a:pt x="1156893" y="287483"/>
                    <a:pt x="1159594" y="273481"/>
                  </a:cubicBezTo>
                  <a:cubicBezTo>
                    <a:pt x="1160542" y="269649"/>
                    <a:pt x="1158220" y="265770"/>
                    <a:pt x="1154381" y="264800"/>
                  </a:cubicBezTo>
                  <a:cubicBezTo>
                    <a:pt x="1150566" y="263854"/>
                    <a:pt x="1146680" y="266172"/>
                    <a:pt x="1145709" y="270004"/>
                  </a:cubicBezTo>
                  <a:cubicBezTo>
                    <a:pt x="1142652" y="279583"/>
                    <a:pt x="1140401" y="289233"/>
                    <a:pt x="1138624" y="299002"/>
                  </a:cubicBezTo>
                  <a:cubicBezTo>
                    <a:pt x="1136894" y="308534"/>
                    <a:pt x="1135496" y="318114"/>
                    <a:pt x="1134193" y="327669"/>
                  </a:cubicBezTo>
                  <a:cubicBezTo>
                    <a:pt x="1133506" y="332637"/>
                    <a:pt x="1132890" y="337604"/>
                    <a:pt x="1132226" y="342571"/>
                  </a:cubicBezTo>
                  <a:cubicBezTo>
                    <a:pt x="1131231" y="349856"/>
                    <a:pt x="1130212" y="357094"/>
                    <a:pt x="1128601" y="364308"/>
                  </a:cubicBezTo>
                  <a:cubicBezTo>
                    <a:pt x="1126966" y="371569"/>
                    <a:pt x="1125023" y="378807"/>
                    <a:pt x="1122061" y="385974"/>
                  </a:cubicBezTo>
                  <a:cubicBezTo>
                    <a:pt x="1121919" y="386281"/>
                    <a:pt x="1122108" y="386589"/>
                    <a:pt x="1122014" y="386896"/>
                  </a:cubicBezTo>
                  <a:cubicBezTo>
                    <a:pt x="1095499" y="417692"/>
                    <a:pt x="1069955" y="449387"/>
                    <a:pt x="1045549" y="482076"/>
                  </a:cubicBezTo>
                  <a:cubicBezTo>
                    <a:pt x="1045478" y="474791"/>
                    <a:pt x="1044862" y="467458"/>
                    <a:pt x="1043961" y="460197"/>
                  </a:cubicBezTo>
                  <a:cubicBezTo>
                    <a:pt x="1042302" y="447448"/>
                    <a:pt x="1039672" y="435054"/>
                    <a:pt x="1038796" y="423322"/>
                  </a:cubicBezTo>
                  <a:cubicBezTo>
                    <a:pt x="1038772" y="419395"/>
                    <a:pt x="1035526" y="416226"/>
                    <a:pt x="1031592" y="416250"/>
                  </a:cubicBezTo>
                  <a:cubicBezTo>
                    <a:pt x="1027635" y="416297"/>
                    <a:pt x="1024460" y="419514"/>
                    <a:pt x="1024507" y="423464"/>
                  </a:cubicBezTo>
                  <a:cubicBezTo>
                    <a:pt x="1023773" y="437443"/>
                    <a:pt x="1024531" y="452699"/>
                    <a:pt x="1025052" y="468026"/>
                  </a:cubicBezTo>
                  <a:cubicBezTo>
                    <a:pt x="1025171" y="471810"/>
                    <a:pt x="1025289" y="475595"/>
                    <a:pt x="1025431" y="479356"/>
                  </a:cubicBezTo>
                  <a:cubicBezTo>
                    <a:pt x="1025645" y="484914"/>
                    <a:pt x="1025858" y="490425"/>
                    <a:pt x="1025692" y="495865"/>
                  </a:cubicBezTo>
                  <a:cubicBezTo>
                    <a:pt x="1025526" y="501329"/>
                    <a:pt x="1024958" y="506675"/>
                    <a:pt x="1024010" y="511902"/>
                  </a:cubicBezTo>
                  <a:cubicBezTo>
                    <a:pt x="981714" y="570916"/>
                    <a:pt x="942640" y="632485"/>
                    <a:pt x="906410" y="695945"/>
                  </a:cubicBezTo>
                  <a:cubicBezTo>
                    <a:pt x="911646" y="673073"/>
                    <a:pt x="916646" y="649988"/>
                    <a:pt x="921291" y="630616"/>
                  </a:cubicBezTo>
                  <a:cubicBezTo>
                    <a:pt x="937617" y="561691"/>
                    <a:pt x="950246" y="490165"/>
                    <a:pt x="949820" y="419183"/>
                  </a:cubicBezTo>
                  <a:cubicBezTo>
                    <a:pt x="949535" y="371309"/>
                    <a:pt x="943280" y="323672"/>
                    <a:pt x="928494" y="277265"/>
                  </a:cubicBezTo>
                  <a:cubicBezTo>
                    <a:pt x="919798" y="250159"/>
                    <a:pt x="906173" y="223147"/>
                    <a:pt x="885866" y="203681"/>
                  </a:cubicBezTo>
                  <a:cubicBezTo>
                    <a:pt x="871838" y="190222"/>
                    <a:pt x="854636" y="180335"/>
                    <a:pt x="833784" y="176172"/>
                  </a:cubicBezTo>
                  <a:cubicBezTo>
                    <a:pt x="794331" y="168414"/>
                    <a:pt x="760020" y="189844"/>
                    <a:pt x="737770" y="222296"/>
                  </a:cubicBezTo>
                  <a:cubicBezTo>
                    <a:pt x="716587" y="253186"/>
                    <a:pt x="706635" y="293798"/>
                    <a:pt x="713032" y="325683"/>
                  </a:cubicBezTo>
                  <a:cubicBezTo>
                    <a:pt x="714549" y="333299"/>
                    <a:pt x="717368" y="341081"/>
                    <a:pt x="721468" y="348082"/>
                  </a:cubicBezTo>
                  <a:cubicBezTo>
                    <a:pt x="725733" y="355414"/>
                    <a:pt x="731373" y="361872"/>
                    <a:pt x="738268" y="366484"/>
                  </a:cubicBezTo>
                  <a:cubicBezTo>
                    <a:pt x="745045" y="371002"/>
                    <a:pt x="752248" y="374005"/>
                    <a:pt x="759759" y="375614"/>
                  </a:cubicBezTo>
                  <a:cubicBezTo>
                    <a:pt x="767129" y="377175"/>
                    <a:pt x="774806" y="377435"/>
                    <a:pt x="782673" y="376442"/>
                  </a:cubicBezTo>
                  <a:cubicBezTo>
                    <a:pt x="829447" y="370552"/>
                    <a:pt x="849280" y="339614"/>
                    <a:pt x="851484" y="311751"/>
                  </a:cubicBezTo>
                  <a:cubicBezTo>
                    <a:pt x="853119" y="291055"/>
                    <a:pt x="844755" y="272038"/>
                    <a:pt x="830893" y="264209"/>
                  </a:cubicBezTo>
                  <a:cubicBezTo>
                    <a:pt x="818453" y="257207"/>
                    <a:pt x="800752" y="257893"/>
                    <a:pt x="780754" y="276153"/>
                  </a:cubicBezTo>
                  <a:cubicBezTo>
                    <a:pt x="777697" y="278897"/>
                    <a:pt x="777460" y="283604"/>
                    <a:pt x="780208" y="286679"/>
                  </a:cubicBezTo>
                  <a:cubicBezTo>
                    <a:pt x="782957" y="289730"/>
                    <a:pt x="787696" y="289967"/>
                    <a:pt x="790753" y="287223"/>
                  </a:cubicBezTo>
                  <a:cubicBezTo>
                    <a:pt x="804022" y="275491"/>
                    <a:pt x="815041" y="273055"/>
                    <a:pt x="823097" y="277762"/>
                  </a:cubicBezTo>
                  <a:cubicBezTo>
                    <a:pt x="832338" y="283155"/>
                    <a:pt x="836556" y="296471"/>
                    <a:pt x="835253" y="310355"/>
                  </a:cubicBezTo>
                  <a:cubicBezTo>
                    <a:pt x="833239" y="331927"/>
                    <a:pt x="816889" y="354965"/>
                    <a:pt x="780611" y="359057"/>
                  </a:cubicBezTo>
                  <a:cubicBezTo>
                    <a:pt x="774759" y="359719"/>
                    <a:pt x="769048" y="359483"/>
                    <a:pt x="763574" y="358253"/>
                  </a:cubicBezTo>
                  <a:cubicBezTo>
                    <a:pt x="758243" y="357046"/>
                    <a:pt x="753172" y="354847"/>
                    <a:pt x="748409" y="351583"/>
                  </a:cubicBezTo>
                  <a:cubicBezTo>
                    <a:pt x="743789" y="348413"/>
                    <a:pt x="740140" y="343943"/>
                    <a:pt x="737320" y="338975"/>
                  </a:cubicBezTo>
                  <a:cubicBezTo>
                    <a:pt x="734334" y="333701"/>
                    <a:pt x="732320" y="327835"/>
                    <a:pt x="731230" y="322135"/>
                  </a:cubicBezTo>
                  <a:cubicBezTo>
                    <a:pt x="725994" y="294603"/>
                    <a:pt x="735401" y="259856"/>
                    <a:pt x="753859" y="233365"/>
                  </a:cubicBezTo>
                  <a:cubicBezTo>
                    <a:pt x="771749" y="207702"/>
                    <a:pt x="798478" y="189536"/>
                    <a:pt x="829827" y="195899"/>
                  </a:cubicBezTo>
                  <a:cubicBezTo>
                    <a:pt x="851081" y="200133"/>
                    <a:pt x="867526" y="211912"/>
                    <a:pt x="880274" y="227286"/>
                  </a:cubicBezTo>
                  <a:cubicBezTo>
                    <a:pt x="893638" y="243370"/>
                    <a:pt x="903021" y="263381"/>
                    <a:pt x="909538" y="283367"/>
                  </a:cubicBezTo>
                  <a:cubicBezTo>
                    <a:pt x="924110" y="327788"/>
                    <a:pt x="930366" y="373438"/>
                    <a:pt x="931100" y="419395"/>
                  </a:cubicBezTo>
                  <a:cubicBezTo>
                    <a:pt x="932238" y="488982"/>
                    <a:pt x="920722" y="559232"/>
                    <a:pt x="905509" y="626997"/>
                  </a:cubicBezTo>
                  <a:cubicBezTo>
                    <a:pt x="899704" y="652992"/>
                    <a:pt x="893306" y="685562"/>
                    <a:pt x="886577" y="715483"/>
                  </a:cubicBezTo>
                  <a:cubicBezTo>
                    <a:pt x="884397" y="725157"/>
                    <a:pt x="882170" y="734358"/>
                    <a:pt x="879918" y="743180"/>
                  </a:cubicBezTo>
                  <a:cubicBezTo>
                    <a:pt x="867431" y="766242"/>
                    <a:pt x="855109" y="789398"/>
                    <a:pt x="843333" y="812838"/>
                  </a:cubicBezTo>
                  <a:cubicBezTo>
                    <a:pt x="831059" y="837319"/>
                    <a:pt x="819258" y="862036"/>
                    <a:pt x="807719" y="886872"/>
                  </a:cubicBezTo>
                  <a:cubicBezTo>
                    <a:pt x="807411" y="885737"/>
                    <a:pt x="807197" y="884885"/>
                    <a:pt x="807126" y="884672"/>
                  </a:cubicBezTo>
                  <a:lnTo>
                    <a:pt x="801605" y="858701"/>
                  </a:lnTo>
                  <a:cubicBezTo>
                    <a:pt x="798809" y="844841"/>
                    <a:pt x="796392" y="830862"/>
                    <a:pt x="794284" y="816836"/>
                  </a:cubicBezTo>
                  <a:cubicBezTo>
                    <a:pt x="792151" y="802833"/>
                    <a:pt x="790350" y="788760"/>
                    <a:pt x="788881" y="774686"/>
                  </a:cubicBezTo>
                  <a:cubicBezTo>
                    <a:pt x="786985" y="757538"/>
                    <a:pt x="785848" y="739964"/>
                    <a:pt x="784758" y="722342"/>
                  </a:cubicBezTo>
                  <a:cubicBezTo>
                    <a:pt x="785327" y="718345"/>
                    <a:pt x="786227" y="714229"/>
                    <a:pt x="787436" y="709972"/>
                  </a:cubicBezTo>
                  <a:cubicBezTo>
                    <a:pt x="792862" y="691073"/>
                    <a:pt x="803264" y="670684"/>
                    <a:pt x="808074" y="655783"/>
                  </a:cubicBezTo>
                  <a:cubicBezTo>
                    <a:pt x="811747" y="643885"/>
                    <a:pt x="815349" y="631988"/>
                    <a:pt x="818405" y="619949"/>
                  </a:cubicBezTo>
                  <a:cubicBezTo>
                    <a:pt x="821486" y="607862"/>
                    <a:pt x="824116" y="595681"/>
                    <a:pt x="826343" y="583452"/>
                  </a:cubicBezTo>
                  <a:cubicBezTo>
                    <a:pt x="830845" y="558948"/>
                    <a:pt x="833689" y="534207"/>
                    <a:pt x="835158" y="509182"/>
                  </a:cubicBezTo>
                  <a:cubicBezTo>
                    <a:pt x="835513" y="505066"/>
                    <a:pt x="832480" y="501447"/>
                    <a:pt x="828357" y="501093"/>
                  </a:cubicBezTo>
                  <a:cubicBezTo>
                    <a:pt x="824258" y="500738"/>
                    <a:pt x="820633" y="503765"/>
                    <a:pt x="820277" y="507857"/>
                  </a:cubicBezTo>
                  <a:cubicBezTo>
                    <a:pt x="817932" y="527253"/>
                    <a:pt x="814448" y="546341"/>
                    <a:pt x="810467" y="565334"/>
                  </a:cubicBezTo>
                  <a:cubicBezTo>
                    <a:pt x="807506" y="579597"/>
                    <a:pt x="804070" y="593765"/>
                    <a:pt x="800563" y="607933"/>
                  </a:cubicBezTo>
                  <a:cubicBezTo>
                    <a:pt x="797080" y="622101"/>
                    <a:pt x="793620" y="636293"/>
                    <a:pt x="789639" y="650414"/>
                  </a:cubicBezTo>
                  <a:cubicBezTo>
                    <a:pt x="787696" y="657841"/>
                    <a:pt x="784450" y="666639"/>
                    <a:pt x="781156" y="675911"/>
                  </a:cubicBezTo>
                  <a:cubicBezTo>
                    <a:pt x="779190" y="654624"/>
                    <a:pt x="776749" y="633407"/>
                    <a:pt x="772508" y="612711"/>
                  </a:cubicBezTo>
                  <a:cubicBezTo>
                    <a:pt x="765044" y="576309"/>
                    <a:pt x="752604" y="541492"/>
                    <a:pt x="730567" y="510175"/>
                  </a:cubicBezTo>
                  <a:cubicBezTo>
                    <a:pt x="728268" y="506769"/>
                    <a:pt x="723624" y="505871"/>
                    <a:pt x="720212" y="508165"/>
                  </a:cubicBezTo>
                  <a:cubicBezTo>
                    <a:pt x="716800" y="510459"/>
                    <a:pt x="715899" y="515095"/>
                    <a:pt x="718198" y="518501"/>
                  </a:cubicBezTo>
                  <a:cubicBezTo>
                    <a:pt x="737794" y="548659"/>
                    <a:pt x="747888" y="581867"/>
                    <a:pt x="753978" y="616235"/>
                  </a:cubicBezTo>
                  <a:cubicBezTo>
                    <a:pt x="758598" y="642277"/>
                    <a:pt x="760707" y="669028"/>
                    <a:pt x="762698" y="695709"/>
                  </a:cubicBezTo>
                  <a:cubicBezTo>
                    <a:pt x="764759" y="723099"/>
                    <a:pt x="766821" y="750394"/>
                    <a:pt x="770209" y="776886"/>
                  </a:cubicBezTo>
                  <a:cubicBezTo>
                    <a:pt x="772128" y="791196"/>
                    <a:pt x="774379" y="805482"/>
                    <a:pt x="777010" y="819698"/>
                  </a:cubicBezTo>
                  <a:cubicBezTo>
                    <a:pt x="779640" y="833937"/>
                    <a:pt x="782625" y="848057"/>
                    <a:pt x="785990" y="862107"/>
                  </a:cubicBezTo>
                  <a:lnTo>
                    <a:pt x="792672" y="888315"/>
                  </a:lnTo>
                  <a:cubicBezTo>
                    <a:pt x="792909" y="889166"/>
                    <a:pt x="795776" y="898344"/>
                    <a:pt x="796961" y="902010"/>
                  </a:cubicBezTo>
                  <a:lnTo>
                    <a:pt x="797625" y="903997"/>
                  </a:lnTo>
                  <a:cubicBezTo>
                    <a:pt x="797909" y="904706"/>
                    <a:pt x="798170" y="905132"/>
                    <a:pt x="798288" y="905321"/>
                  </a:cubicBezTo>
                  <a:cubicBezTo>
                    <a:pt x="798525" y="905652"/>
                    <a:pt x="798762" y="905700"/>
                    <a:pt x="798999" y="905983"/>
                  </a:cubicBezTo>
                  <a:cubicBezTo>
                    <a:pt x="734477" y="1047475"/>
                    <a:pt x="681209" y="1193437"/>
                    <a:pt x="635951" y="1336372"/>
                  </a:cubicBezTo>
                  <a:cubicBezTo>
                    <a:pt x="629696" y="1356288"/>
                    <a:pt x="616474" y="1408395"/>
                    <a:pt x="601404" y="1470413"/>
                  </a:cubicBezTo>
                  <a:cubicBezTo>
                    <a:pt x="585765" y="1534702"/>
                    <a:pt x="568088" y="1609492"/>
                    <a:pt x="553942" y="1669926"/>
                  </a:cubicBezTo>
                  <a:cubicBezTo>
                    <a:pt x="557615" y="1607032"/>
                    <a:pt x="559510" y="1543714"/>
                    <a:pt x="558847" y="1480395"/>
                  </a:cubicBezTo>
                  <a:cubicBezTo>
                    <a:pt x="558397" y="1439239"/>
                    <a:pt x="556951" y="1398130"/>
                    <a:pt x="554487" y="1357210"/>
                  </a:cubicBezTo>
                  <a:cubicBezTo>
                    <a:pt x="550743" y="1295263"/>
                    <a:pt x="544606" y="1233766"/>
                    <a:pt x="536621" y="1173191"/>
                  </a:cubicBezTo>
                  <a:cubicBezTo>
                    <a:pt x="529678" y="1121840"/>
                    <a:pt x="513992" y="1029806"/>
                    <a:pt x="505224" y="989549"/>
                  </a:cubicBezTo>
                  <a:cubicBezTo>
                    <a:pt x="503186" y="980254"/>
                    <a:pt x="501480" y="973584"/>
                    <a:pt x="500343" y="970556"/>
                  </a:cubicBezTo>
                  <a:cubicBezTo>
                    <a:pt x="498210" y="964974"/>
                    <a:pt x="493993" y="964170"/>
                    <a:pt x="492689" y="964146"/>
                  </a:cubicBezTo>
                  <a:cubicBezTo>
                    <a:pt x="488732" y="964099"/>
                    <a:pt x="485486" y="967244"/>
                    <a:pt x="485439" y="971195"/>
                  </a:cubicBezTo>
                  <a:cubicBezTo>
                    <a:pt x="485391" y="972874"/>
                    <a:pt x="485960" y="974435"/>
                    <a:pt x="486931" y="975665"/>
                  </a:cubicBezTo>
                  <a:cubicBezTo>
                    <a:pt x="487903" y="978456"/>
                    <a:pt x="489206" y="984369"/>
                    <a:pt x="490818" y="992529"/>
                  </a:cubicBezTo>
                  <a:cubicBezTo>
                    <a:pt x="498803" y="1032668"/>
                    <a:pt x="512759" y="1124324"/>
                    <a:pt x="518731" y="1175438"/>
                  </a:cubicBezTo>
                  <a:cubicBezTo>
                    <a:pt x="525981" y="1235682"/>
                    <a:pt x="531005" y="1296824"/>
                    <a:pt x="534417" y="1358369"/>
                  </a:cubicBezTo>
                  <a:cubicBezTo>
                    <a:pt x="536692" y="1399029"/>
                    <a:pt x="538208" y="1439830"/>
                    <a:pt x="539014" y="1480702"/>
                  </a:cubicBezTo>
                  <a:cubicBezTo>
                    <a:pt x="539867" y="1524247"/>
                    <a:pt x="539677" y="1567792"/>
                    <a:pt x="538777" y="1611219"/>
                  </a:cubicBezTo>
                  <a:cubicBezTo>
                    <a:pt x="526052" y="1544896"/>
                    <a:pt x="507191" y="1479685"/>
                    <a:pt x="473733" y="1424124"/>
                  </a:cubicBezTo>
                  <a:cubicBezTo>
                    <a:pt x="441389" y="1370385"/>
                    <a:pt x="395610" y="1325610"/>
                    <a:pt x="329547" y="1296943"/>
                  </a:cubicBezTo>
                  <a:cubicBezTo>
                    <a:pt x="320614" y="1293111"/>
                    <a:pt x="311373" y="1289823"/>
                    <a:pt x="302013" y="1286937"/>
                  </a:cubicBezTo>
                  <a:cubicBezTo>
                    <a:pt x="301895" y="1286819"/>
                    <a:pt x="301918" y="1286654"/>
                    <a:pt x="301776" y="1286535"/>
                  </a:cubicBezTo>
                  <a:cubicBezTo>
                    <a:pt x="297298" y="1282987"/>
                    <a:pt x="293246" y="1278375"/>
                    <a:pt x="289336" y="1273408"/>
                  </a:cubicBezTo>
                  <a:cubicBezTo>
                    <a:pt x="279621" y="1261085"/>
                    <a:pt x="270925" y="1246349"/>
                    <a:pt x="261447" y="1235800"/>
                  </a:cubicBezTo>
                  <a:cubicBezTo>
                    <a:pt x="254220" y="1227876"/>
                    <a:pt x="246566" y="1220213"/>
                    <a:pt x="238723" y="1212738"/>
                  </a:cubicBezTo>
                  <a:cubicBezTo>
                    <a:pt x="238462" y="1210988"/>
                    <a:pt x="237680" y="1208552"/>
                    <a:pt x="235808" y="1205619"/>
                  </a:cubicBezTo>
                  <a:cubicBezTo>
                    <a:pt x="232538" y="1200557"/>
                    <a:pt x="226093" y="1192988"/>
                    <a:pt x="224980" y="1191001"/>
                  </a:cubicBezTo>
                  <a:cubicBezTo>
                    <a:pt x="221046" y="1184024"/>
                    <a:pt x="217468" y="1176857"/>
                    <a:pt x="214080" y="1169572"/>
                  </a:cubicBezTo>
                  <a:cubicBezTo>
                    <a:pt x="208914" y="1158502"/>
                    <a:pt x="204270" y="1147196"/>
                    <a:pt x="199744" y="1135937"/>
                  </a:cubicBezTo>
                  <a:cubicBezTo>
                    <a:pt x="192730" y="1118860"/>
                    <a:pt x="186783" y="1101428"/>
                    <a:pt x="181096" y="1083924"/>
                  </a:cubicBezTo>
                  <a:cubicBezTo>
                    <a:pt x="177281" y="1072216"/>
                    <a:pt x="173608" y="1060461"/>
                    <a:pt x="170078" y="1048634"/>
                  </a:cubicBezTo>
                  <a:cubicBezTo>
                    <a:pt x="161216" y="1018926"/>
                    <a:pt x="153278" y="988911"/>
                    <a:pt x="145956" y="958824"/>
                  </a:cubicBezTo>
                  <a:cubicBezTo>
                    <a:pt x="145079" y="954803"/>
                    <a:pt x="141098" y="952249"/>
                    <a:pt x="137094" y="953124"/>
                  </a:cubicBezTo>
                  <a:cubicBezTo>
                    <a:pt x="133066" y="953975"/>
                    <a:pt x="130483" y="957949"/>
                    <a:pt x="131359" y="961970"/>
                  </a:cubicBezTo>
                  <a:cubicBezTo>
                    <a:pt x="135530" y="984109"/>
                    <a:pt x="139795" y="1006272"/>
                    <a:pt x="144889" y="1028269"/>
                  </a:cubicBezTo>
                  <a:cubicBezTo>
                    <a:pt x="148278" y="1042981"/>
                    <a:pt x="151998" y="1057622"/>
                    <a:pt x="156263" y="1072122"/>
                  </a:cubicBezTo>
                  <a:cubicBezTo>
                    <a:pt x="159818" y="1084232"/>
                    <a:pt x="163775" y="1096248"/>
                    <a:pt x="168135" y="1108098"/>
                  </a:cubicBezTo>
                  <a:cubicBezTo>
                    <a:pt x="172495" y="1119995"/>
                    <a:pt x="177376" y="1131680"/>
                    <a:pt x="182565" y="1143246"/>
                  </a:cubicBezTo>
                  <a:cubicBezTo>
                    <a:pt x="187731" y="1154599"/>
                    <a:pt x="193015" y="1166000"/>
                    <a:pt x="198867" y="1177093"/>
                  </a:cubicBezTo>
                  <a:cubicBezTo>
                    <a:pt x="199744" y="1178749"/>
                    <a:pt x="200763" y="1180286"/>
                    <a:pt x="201663" y="1181942"/>
                  </a:cubicBezTo>
                  <a:cubicBezTo>
                    <a:pt x="198820" y="1179908"/>
                    <a:pt x="196095" y="1177756"/>
                    <a:pt x="193181" y="1175840"/>
                  </a:cubicBezTo>
                  <a:cubicBezTo>
                    <a:pt x="182897" y="1169028"/>
                    <a:pt x="172163" y="1162973"/>
                    <a:pt x="161026" y="1157816"/>
                  </a:cubicBezTo>
                  <a:cubicBezTo>
                    <a:pt x="150813" y="1153062"/>
                    <a:pt x="140127" y="1149348"/>
                    <a:pt x="129274" y="1146179"/>
                  </a:cubicBezTo>
                  <a:cubicBezTo>
                    <a:pt x="129274" y="1145635"/>
                    <a:pt x="129653" y="1145162"/>
                    <a:pt x="129511" y="1144594"/>
                  </a:cubicBezTo>
                  <a:cubicBezTo>
                    <a:pt x="125791" y="1126121"/>
                    <a:pt x="114844" y="1106111"/>
                    <a:pt x="101029" y="1088040"/>
                  </a:cubicBezTo>
                  <a:cubicBezTo>
                    <a:pt x="95935" y="1081394"/>
                    <a:pt x="90461" y="1075031"/>
                    <a:pt x="84798" y="1069189"/>
                  </a:cubicBezTo>
                  <a:cubicBezTo>
                    <a:pt x="75415" y="1059467"/>
                    <a:pt x="65581" y="1051141"/>
                    <a:pt x="57027" y="1044424"/>
                  </a:cubicBezTo>
                  <a:cubicBezTo>
                    <a:pt x="52146" y="1040663"/>
                    <a:pt x="47146" y="1037021"/>
                    <a:pt x="42004" y="1033567"/>
                  </a:cubicBezTo>
                  <a:cubicBezTo>
                    <a:pt x="36862" y="1030114"/>
                    <a:pt x="31578" y="1026826"/>
                    <a:pt x="26176" y="1023775"/>
                  </a:cubicBezTo>
                  <a:cubicBezTo>
                    <a:pt x="25560" y="1023444"/>
                    <a:pt x="15513" y="1017885"/>
                    <a:pt x="11556" y="1015544"/>
                  </a:cubicBezTo>
                  <a:cubicBezTo>
                    <a:pt x="11295" y="1015402"/>
                    <a:pt x="11058" y="1015284"/>
                    <a:pt x="10845" y="1015189"/>
                  </a:cubicBezTo>
                  <a:cubicBezTo>
                    <a:pt x="8262" y="1012895"/>
                    <a:pt x="4305" y="1012753"/>
                    <a:pt x="1533" y="1015000"/>
                  </a:cubicBezTo>
                  <a:cubicBezTo>
                    <a:pt x="1248" y="1015213"/>
                    <a:pt x="-2851" y="1022994"/>
                    <a:pt x="3665" y="1027654"/>
                  </a:cubicBezTo>
                  <a:cubicBezTo>
                    <a:pt x="7457" y="1030374"/>
                    <a:pt x="17148" y="1036950"/>
                    <a:pt x="17740" y="1037352"/>
                  </a:cubicBezTo>
                  <a:cubicBezTo>
                    <a:pt x="22551" y="1040592"/>
                    <a:pt x="27171" y="1044069"/>
                    <a:pt x="31744" y="1047664"/>
                  </a:cubicBezTo>
                  <a:cubicBezTo>
                    <a:pt x="36317" y="1051260"/>
                    <a:pt x="40796" y="1054973"/>
                    <a:pt x="45156" y="1058829"/>
                  </a:cubicBezTo>
                  <a:cubicBezTo>
                    <a:pt x="52904" y="1065475"/>
                    <a:pt x="61435" y="1073990"/>
                    <a:pt x="70178" y="1083144"/>
                  </a:cubicBezTo>
                  <a:cubicBezTo>
                    <a:pt x="78021" y="1091351"/>
                    <a:pt x="86007" y="1100103"/>
                    <a:pt x="93044" y="1109257"/>
                  </a:cubicBezTo>
                  <a:cubicBezTo>
                    <a:pt x="101337" y="1119995"/>
                    <a:pt x="108422" y="1131041"/>
                    <a:pt x="112735" y="1141992"/>
                  </a:cubicBezTo>
                  <a:cubicBezTo>
                    <a:pt x="111195" y="1141661"/>
                    <a:pt x="109702" y="1141117"/>
                    <a:pt x="108138" y="1140833"/>
                  </a:cubicBezTo>
                  <a:cubicBezTo>
                    <a:pt x="98068" y="1139036"/>
                    <a:pt x="87855" y="1138019"/>
                    <a:pt x="77595" y="1137735"/>
                  </a:cubicBezTo>
                  <a:cubicBezTo>
                    <a:pt x="67453" y="1137475"/>
                    <a:pt x="57288" y="1137877"/>
                    <a:pt x="47241" y="1138870"/>
                  </a:cubicBezTo>
                  <a:cubicBezTo>
                    <a:pt x="45156" y="1139083"/>
                    <a:pt x="35986" y="1139178"/>
                    <a:pt x="30631" y="1140408"/>
                  </a:cubicBezTo>
                  <a:cubicBezTo>
                    <a:pt x="26318" y="1141401"/>
                    <a:pt x="23498" y="1143459"/>
                    <a:pt x="22385" y="1145233"/>
                  </a:cubicBezTo>
                  <a:cubicBezTo>
                    <a:pt x="20110" y="1148639"/>
                    <a:pt x="21034" y="1153275"/>
                    <a:pt x="24470" y="1155569"/>
                  </a:cubicBezTo>
                  <a:cubicBezTo>
                    <a:pt x="27076" y="1157296"/>
                    <a:pt x="30394" y="1157177"/>
                    <a:pt x="32834" y="1155498"/>
                  </a:cubicBezTo>
                  <a:lnTo>
                    <a:pt x="32787" y="1155380"/>
                  </a:lnTo>
                  <a:cubicBezTo>
                    <a:pt x="32431" y="1154316"/>
                    <a:pt x="33284" y="1153795"/>
                    <a:pt x="34754" y="1153582"/>
                  </a:cubicBezTo>
                  <a:cubicBezTo>
                    <a:pt x="38663" y="1153038"/>
                    <a:pt x="46980" y="1154812"/>
                    <a:pt x="48426" y="1154741"/>
                  </a:cubicBezTo>
                  <a:cubicBezTo>
                    <a:pt x="57833" y="1154268"/>
                    <a:pt x="67311" y="1154339"/>
                    <a:pt x="76765" y="1155001"/>
                  </a:cubicBezTo>
                  <a:cubicBezTo>
                    <a:pt x="86101" y="1155664"/>
                    <a:pt x="95366" y="1156965"/>
                    <a:pt x="104489" y="1158999"/>
                  </a:cubicBezTo>
                  <a:cubicBezTo>
                    <a:pt x="121265" y="1162618"/>
                    <a:pt x="137188" y="1168555"/>
                    <a:pt x="152425" y="1175911"/>
                  </a:cubicBezTo>
                  <a:cubicBezTo>
                    <a:pt x="162685" y="1180854"/>
                    <a:pt x="172589" y="1186507"/>
                    <a:pt x="182210" y="1192657"/>
                  </a:cubicBezTo>
                  <a:cubicBezTo>
                    <a:pt x="206497" y="1208197"/>
                    <a:pt x="228866" y="1227143"/>
                    <a:pt x="248770" y="1247674"/>
                  </a:cubicBezTo>
                  <a:cubicBezTo>
                    <a:pt x="257703" y="1256733"/>
                    <a:pt x="266115" y="1269269"/>
                    <a:pt x="275166" y="1280196"/>
                  </a:cubicBezTo>
                  <a:cubicBezTo>
                    <a:pt x="259741" y="1277169"/>
                    <a:pt x="244078" y="1275371"/>
                    <a:pt x="228510" y="1275513"/>
                  </a:cubicBezTo>
                  <a:cubicBezTo>
                    <a:pt x="193346" y="1275821"/>
                    <a:pt x="158751" y="1284903"/>
                    <a:pt x="128706" y="1305434"/>
                  </a:cubicBezTo>
                  <a:cubicBezTo>
                    <a:pt x="83376" y="1336538"/>
                    <a:pt x="45653" y="1412393"/>
                    <a:pt x="50701" y="1472944"/>
                  </a:cubicBezTo>
                  <a:cubicBezTo>
                    <a:pt x="54302" y="1516394"/>
                    <a:pt x="78685" y="1552465"/>
                    <a:pt x="135956" y="1560294"/>
                  </a:cubicBezTo>
                  <a:cubicBezTo>
                    <a:pt x="155671" y="1562967"/>
                    <a:pt x="175314" y="1557243"/>
                    <a:pt x="189768" y="1546008"/>
                  </a:cubicBezTo>
                  <a:cubicBezTo>
                    <a:pt x="205265" y="1533969"/>
                    <a:pt x="214933" y="1515803"/>
                    <a:pt x="212990" y="1495012"/>
                  </a:cubicBezTo>
                  <a:cubicBezTo>
                    <a:pt x="208985" y="1452082"/>
                    <a:pt x="187660" y="1437559"/>
                    <a:pt x="168229" y="1437157"/>
                  </a:cubicBezTo>
                  <a:cubicBezTo>
                    <a:pt x="139060" y="1436542"/>
                    <a:pt x="111645" y="1468450"/>
                    <a:pt x="133018" y="1495935"/>
                  </a:cubicBezTo>
                  <a:cubicBezTo>
                    <a:pt x="135411" y="1499057"/>
                    <a:pt x="139913" y="1499648"/>
                    <a:pt x="143041" y="1497259"/>
                  </a:cubicBezTo>
                  <a:cubicBezTo>
                    <a:pt x="146169" y="1494870"/>
                    <a:pt x="146761" y="1490376"/>
                    <a:pt x="144368" y="1487254"/>
                  </a:cubicBezTo>
                  <a:cubicBezTo>
                    <a:pt x="131478" y="1470224"/>
                    <a:pt x="149913" y="1451727"/>
                    <a:pt x="167803" y="1452319"/>
                  </a:cubicBezTo>
                  <a:cubicBezTo>
                    <a:pt x="181830" y="1452792"/>
                    <a:pt x="194460" y="1465352"/>
                    <a:pt x="196948" y="1496384"/>
                  </a:cubicBezTo>
                  <a:cubicBezTo>
                    <a:pt x="198180" y="1511380"/>
                    <a:pt x="190858" y="1524271"/>
                    <a:pt x="179603" y="1532810"/>
                  </a:cubicBezTo>
                  <a:cubicBezTo>
                    <a:pt x="168466" y="1541254"/>
                    <a:pt x="153420" y="1545440"/>
                    <a:pt x="138397" y="1543217"/>
                  </a:cubicBezTo>
                  <a:cubicBezTo>
                    <a:pt x="91693" y="1536358"/>
                    <a:pt x="71789" y="1507004"/>
                    <a:pt x="69159" y="1471501"/>
                  </a:cubicBezTo>
                  <a:cubicBezTo>
                    <a:pt x="65131" y="1417218"/>
                    <a:pt x="99134" y="1349429"/>
                    <a:pt x="139937" y="1321873"/>
                  </a:cubicBezTo>
                  <a:cubicBezTo>
                    <a:pt x="166665" y="1303731"/>
                    <a:pt x="197469" y="1295997"/>
                    <a:pt x="228700" y="1295736"/>
                  </a:cubicBezTo>
                  <a:cubicBezTo>
                    <a:pt x="260380" y="1295452"/>
                    <a:pt x="292559" y="1302809"/>
                    <a:pt x="321657" y="1315250"/>
                  </a:cubicBezTo>
                  <a:cubicBezTo>
                    <a:pt x="383928" y="1341670"/>
                    <a:pt x="427101" y="1383512"/>
                    <a:pt x="457999" y="1433680"/>
                  </a:cubicBezTo>
                  <a:cubicBezTo>
                    <a:pt x="503731" y="1507950"/>
                    <a:pt x="522806" y="1600268"/>
                    <a:pt x="536147" y="1688848"/>
                  </a:cubicBezTo>
                  <a:cubicBezTo>
                    <a:pt x="534915" y="1714961"/>
                    <a:pt x="533351" y="1740979"/>
                    <a:pt x="531384" y="1766879"/>
                  </a:cubicBezTo>
                  <a:cubicBezTo>
                    <a:pt x="528943" y="1777428"/>
                    <a:pt x="527545" y="1783507"/>
                    <a:pt x="527545" y="1783507"/>
                  </a:cubicBezTo>
                  <a:cubicBezTo>
                    <a:pt x="526787" y="1786724"/>
                    <a:pt x="528635" y="1789539"/>
                    <a:pt x="531408" y="1791029"/>
                  </a:cubicBezTo>
                  <a:cubicBezTo>
                    <a:pt x="532592" y="1792968"/>
                    <a:pt x="534346" y="1794506"/>
                    <a:pt x="536786" y="1794718"/>
                  </a:cubicBezTo>
                  <a:cubicBezTo>
                    <a:pt x="540886" y="1795073"/>
                    <a:pt x="544535" y="1792046"/>
                    <a:pt x="544914" y="1787954"/>
                  </a:cubicBezTo>
                  <a:cubicBezTo>
                    <a:pt x="545720" y="1779912"/>
                    <a:pt x="546265" y="1771752"/>
                    <a:pt x="546999" y="1763686"/>
                  </a:cubicBezTo>
                  <a:cubicBezTo>
                    <a:pt x="547378" y="1762077"/>
                    <a:pt x="547757" y="1760564"/>
                    <a:pt x="548160" y="1758813"/>
                  </a:cubicBezTo>
                  <a:cubicBezTo>
                    <a:pt x="555340" y="1732133"/>
                    <a:pt x="563562" y="1707061"/>
                    <a:pt x="572661" y="1683455"/>
                  </a:cubicBezTo>
                  <a:cubicBezTo>
                    <a:pt x="620952" y="1623566"/>
                    <a:pt x="711539" y="1581085"/>
                    <a:pt x="801534" y="1566775"/>
                  </a:cubicBezTo>
                  <a:cubicBezTo>
                    <a:pt x="862052" y="1557148"/>
                    <a:pt x="922144" y="1560223"/>
                    <a:pt x="968492" y="1579879"/>
                  </a:cubicBezTo>
                  <a:cubicBezTo>
                    <a:pt x="1003181" y="1594591"/>
                    <a:pt x="1030005" y="1618693"/>
                    <a:pt x="1042492" y="1654244"/>
                  </a:cubicBezTo>
                  <a:cubicBezTo>
                    <a:pt x="1058392" y="1698948"/>
                    <a:pt x="1051804" y="1746987"/>
                    <a:pt x="1028204" y="1779581"/>
                  </a:cubicBezTo>
                  <a:cubicBezTo>
                    <a:pt x="1004793" y="1811891"/>
                    <a:pt x="964369" y="1828329"/>
                    <a:pt x="912926" y="1810590"/>
                  </a:cubicBezTo>
                  <a:cubicBezTo>
                    <a:pt x="869966" y="1795854"/>
                    <a:pt x="858759" y="1763094"/>
                    <a:pt x="866957" y="1737313"/>
                  </a:cubicBezTo>
                  <a:cubicBezTo>
                    <a:pt x="871838" y="1722009"/>
                    <a:pt x="883260" y="1709284"/>
                    <a:pt x="898519" y="1705169"/>
                  </a:cubicBezTo>
                  <a:cubicBezTo>
                    <a:pt x="911575" y="1701644"/>
                    <a:pt x="927191" y="1704506"/>
                    <a:pt x="943635" y="1716545"/>
                  </a:cubicBezTo>
                  <a:cubicBezTo>
                    <a:pt x="946953" y="1719005"/>
                    <a:pt x="951620" y="1718320"/>
                    <a:pt x="954085" y="1715008"/>
                  </a:cubicBezTo>
                  <a:cubicBezTo>
                    <a:pt x="956549" y="1711720"/>
                    <a:pt x="955862" y="1707037"/>
                    <a:pt x="952545" y="1704577"/>
                  </a:cubicBezTo>
                  <a:cubicBezTo>
                    <a:pt x="931622" y="1688777"/>
                    <a:pt x="911386" y="1685631"/>
                    <a:pt x="894515" y="1689912"/>
                  </a:cubicBezTo>
                  <a:cubicBezTo>
                    <a:pt x="873947" y="1695140"/>
                    <a:pt x="858048" y="1711744"/>
                    <a:pt x="851223" y="1732204"/>
                  </a:cubicBezTo>
                  <a:cubicBezTo>
                    <a:pt x="840300" y="1764963"/>
                    <a:pt x="852337" y="1808035"/>
                    <a:pt x="906955" y="1827572"/>
                  </a:cubicBezTo>
                  <a:cubicBezTo>
                    <a:pt x="967828" y="1849262"/>
                    <a:pt x="1015858" y="1829204"/>
                    <a:pt x="1043961" y="1791052"/>
                  </a:cubicBezTo>
                  <a:cubicBezTo>
                    <a:pt x="1071329" y="1753917"/>
                    <a:pt x="1079528" y="1698877"/>
                    <a:pt x="1061567" y="1647550"/>
                  </a:cubicBezTo>
                  <a:cubicBezTo>
                    <a:pt x="1049838" y="1614412"/>
                    <a:pt x="1027564" y="1589671"/>
                    <a:pt x="998253" y="1572570"/>
                  </a:cubicBezTo>
                  <a:cubicBezTo>
                    <a:pt x="960483" y="1550526"/>
                    <a:pt x="910841" y="1541183"/>
                    <a:pt x="857811" y="1542815"/>
                  </a:cubicBezTo>
                  <a:cubicBezTo>
                    <a:pt x="762082" y="1545771"/>
                    <a:pt x="655547" y="1584420"/>
                    <a:pt x="589295" y="1644168"/>
                  </a:cubicBezTo>
                  <a:cubicBezTo>
                    <a:pt x="593703" y="1634541"/>
                    <a:pt x="598181" y="1625056"/>
                    <a:pt x="602825" y="1615950"/>
                  </a:cubicBezTo>
                  <a:cubicBezTo>
                    <a:pt x="628345" y="1566302"/>
                    <a:pt x="657917" y="1524768"/>
                    <a:pt x="689171" y="1489832"/>
                  </a:cubicBezTo>
                  <a:cubicBezTo>
                    <a:pt x="718482" y="1457049"/>
                    <a:pt x="749239" y="1430085"/>
                    <a:pt x="779972" y="1408064"/>
                  </a:cubicBezTo>
                  <a:cubicBezTo>
                    <a:pt x="839731" y="1365229"/>
                    <a:pt x="899017" y="1340843"/>
                    <a:pt x="944820" y="1328259"/>
                  </a:cubicBezTo>
                  <a:cubicBezTo>
                    <a:pt x="948801" y="1327218"/>
                    <a:pt x="951170" y="1323150"/>
                    <a:pt x="950128" y="1319153"/>
                  </a:cubicBezTo>
                  <a:cubicBezTo>
                    <a:pt x="949085" y="1315179"/>
                    <a:pt x="944986" y="1312790"/>
                    <a:pt x="941005" y="1313854"/>
                  </a:cubicBezTo>
                  <a:cubicBezTo>
                    <a:pt x="893685" y="1325705"/>
                    <a:pt x="832006" y="1348908"/>
                    <a:pt x="769948" y="1391744"/>
                  </a:cubicBezTo>
                  <a:cubicBezTo>
                    <a:pt x="788526" y="1364898"/>
                    <a:pt x="807861" y="1337910"/>
                    <a:pt x="824827" y="1309810"/>
                  </a:cubicBezTo>
                  <a:cubicBezTo>
                    <a:pt x="841627" y="1281970"/>
                    <a:pt x="855963" y="1253019"/>
                    <a:pt x="865441" y="1222389"/>
                  </a:cubicBezTo>
                  <a:cubicBezTo>
                    <a:pt x="872573" y="1198334"/>
                    <a:pt x="870725" y="1168555"/>
                    <a:pt x="857337" y="1147835"/>
                  </a:cubicBezTo>
                  <a:cubicBezTo>
                    <a:pt x="847906" y="1133241"/>
                    <a:pt x="833073" y="1122786"/>
                    <a:pt x="811889" y="1121296"/>
                  </a:cubicBezTo>
                  <a:cubicBezTo>
                    <a:pt x="790066" y="1119782"/>
                    <a:pt x="769522" y="1135157"/>
                    <a:pt x="759096" y="1155829"/>
                  </a:cubicBezTo>
                  <a:cubicBezTo>
                    <a:pt x="748694" y="1176407"/>
                    <a:pt x="748362" y="1201385"/>
                    <a:pt x="764641" y="1217634"/>
                  </a:cubicBezTo>
                  <a:cubicBezTo>
                    <a:pt x="769403" y="1222365"/>
                    <a:pt x="775304" y="1225085"/>
                    <a:pt x="781559" y="1225866"/>
                  </a:cubicBezTo>
                  <a:cubicBezTo>
                    <a:pt x="787436" y="1226575"/>
                    <a:pt x="793596" y="1225653"/>
                    <a:pt x="799236" y="1223169"/>
                  </a:cubicBezTo>
                  <a:cubicBezTo>
                    <a:pt x="800515" y="1222602"/>
                    <a:pt x="813951" y="1215056"/>
                    <a:pt x="814804" y="1212052"/>
                  </a:cubicBezTo>
                  <a:cubicBezTo>
                    <a:pt x="815870" y="1208268"/>
                    <a:pt x="813666" y="1204318"/>
                    <a:pt x="809875" y="1203230"/>
                  </a:cubicBezTo>
                  <a:cubicBezTo>
                    <a:pt x="807932" y="1202662"/>
                    <a:pt x="805278" y="1202780"/>
                    <a:pt x="802364" y="1204058"/>
                  </a:cubicBezTo>
                  <a:cubicBezTo>
                    <a:pt x="799307" y="1205406"/>
                    <a:pt x="795255" y="1208906"/>
                    <a:pt x="793478" y="1209640"/>
                  </a:cubicBezTo>
                  <a:cubicBezTo>
                    <a:pt x="790303" y="1210917"/>
                    <a:pt x="786867" y="1211366"/>
                    <a:pt x="783621" y="1210846"/>
                  </a:cubicBezTo>
                  <a:cubicBezTo>
                    <a:pt x="780706" y="1210420"/>
                    <a:pt x="777981" y="1209072"/>
                    <a:pt x="775825" y="1206778"/>
                  </a:cubicBezTo>
                  <a:cubicBezTo>
                    <a:pt x="764878" y="1195188"/>
                    <a:pt x="766773" y="1177850"/>
                    <a:pt x="774356" y="1163777"/>
                  </a:cubicBezTo>
                  <a:cubicBezTo>
                    <a:pt x="781891" y="1149798"/>
                    <a:pt x="795445" y="1138421"/>
                    <a:pt x="810373" y="1139816"/>
                  </a:cubicBezTo>
                  <a:cubicBezTo>
                    <a:pt x="828523" y="1141472"/>
                    <a:pt x="839542" y="1152660"/>
                    <a:pt x="845039" y="1166899"/>
                  </a:cubicBezTo>
                  <a:cubicBezTo>
                    <a:pt x="850986" y="1182202"/>
                    <a:pt x="850821" y="1200935"/>
                    <a:pt x="846034" y="1216570"/>
                  </a:cubicBezTo>
                  <a:cubicBezTo>
                    <a:pt x="837433" y="1245805"/>
                    <a:pt x="823903" y="1273384"/>
                    <a:pt x="808477" y="1300207"/>
                  </a:cubicBezTo>
                  <a:cubicBezTo>
                    <a:pt x="784948" y="1341150"/>
                    <a:pt x="756916" y="1380248"/>
                    <a:pt x="733221" y="1419607"/>
                  </a:cubicBezTo>
                  <a:cubicBezTo>
                    <a:pt x="733197" y="1419654"/>
                    <a:pt x="733221" y="1419725"/>
                    <a:pt x="733197" y="1419772"/>
                  </a:cubicBezTo>
                  <a:cubicBezTo>
                    <a:pt x="713056" y="1436400"/>
                    <a:pt x="693152" y="1455015"/>
                    <a:pt x="674101" y="1476445"/>
                  </a:cubicBezTo>
                  <a:cubicBezTo>
                    <a:pt x="641946" y="1512634"/>
                    <a:pt x="612114" y="1556131"/>
                    <a:pt x="586736" y="1607908"/>
                  </a:cubicBezTo>
                  <a:cubicBezTo>
                    <a:pt x="585196" y="1611053"/>
                    <a:pt x="583798" y="1614483"/>
                    <a:pt x="582281" y="1617676"/>
                  </a:cubicBezTo>
                  <a:cubicBezTo>
                    <a:pt x="593774" y="1570489"/>
                    <a:pt x="606237" y="1519824"/>
                    <a:pt x="617659" y="1474387"/>
                  </a:cubicBezTo>
                  <a:cubicBezTo>
                    <a:pt x="633061" y="1413008"/>
                    <a:pt x="646472" y="1361397"/>
                    <a:pt x="652822" y="1341718"/>
                  </a:cubicBezTo>
                  <a:cubicBezTo>
                    <a:pt x="680001" y="1257158"/>
                    <a:pt x="710141" y="1171606"/>
                    <a:pt x="743670" y="1086526"/>
                  </a:cubicBezTo>
                  <a:cubicBezTo>
                    <a:pt x="759854" y="1064032"/>
                    <a:pt x="778787" y="1042414"/>
                    <a:pt x="798122" y="1023136"/>
                  </a:cubicBezTo>
                  <a:cubicBezTo>
                    <a:pt x="810894" y="1010411"/>
                    <a:pt x="823689" y="998845"/>
                    <a:pt x="835916" y="988556"/>
                  </a:cubicBezTo>
                  <a:cubicBezTo>
                    <a:pt x="836746" y="988532"/>
                    <a:pt x="837528" y="988911"/>
                    <a:pt x="838333" y="988603"/>
                  </a:cubicBezTo>
                  <a:cubicBezTo>
                    <a:pt x="845228" y="986001"/>
                    <a:pt x="861033" y="979591"/>
                    <a:pt x="873924" y="974766"/>
                  </a:cubicBezTo>
                  <a:cubicBezTo>
                    <a:pt x="879990" y="972472"/>
                    <a:pt x="885368" y="970556"/>
                    <a:pt x="888709" y="969633"/>
                  </a:cubicBezTo>
                  <a:cubicBezTo>
                    <a:pt x="904040" y="965352"/>
                    <a:pt x="919608" y="961875"/>
                    <a:pt x="935271" y="959013"/>
                  </a:cubicBezTo>
                  <a:cubicBezTo>
                    <a:pt x="950957" y="956151"/>
                    <a:pt x="966738" y="953952"/>
                    <a:pt x="982590" y="952438"/>
                  </a:cubicBezTo>
                  <a:cubicBezTo>
                    <a:pt x="1006997" y="949978"/>
                    <a:pt x="1030810" y="949765"/>
                    <a:pt x="1054245" y="950995"/>
                  </a:cubicBezTo>
                  <a:cubicBezTo>
                    <a:pt x="1078343" y="952249"/>
                    <a:pt x="1102038" y="955229"/>
                    <a:pt x="1125473" y="959676"/>
                  </a:cubicBezTo>
                  <a:cubicBezTo>
                    <a:pt x="1172177" y="968545"/>
                    <a:pt x="1217932" y="983116"/>
                    <a:pt x="1263759" y="1001754"/>
                  </a:cubicBezTo>
                  <a:cubicBezTo>
                    <a:pt x="1267550" y="1003363"/>
                    <a:pt x="1271934" y="1001589"/>
                    <a:pt x="1273569" y="997804"/>
                  </a:cubicBezTo>
                  <a:cubicBezTo>
                    <a:pt x="1275180" y="994020"/>
                    <a:pt x="1273403" y="989644"/>
                    <a:pt x="1269612" y="988035"/>
                  </a:cubicBezTo>
                  <a:cubicBezTo>
                    <a:pt x="1223264" y="967481"/>
                    <a:pt x="1176963" y="950664"/>
                    <a:pt x="1129312" y="940611"/>
                  </a:cubicBezTo>
                  <a:cubicBezTo>
                    <a:pt x="1105000" y="935479"/>
                    <a:pt x="1080357" y="932096"/>
                    <a:pt x="1055264" y="930866"/>
                  </a:cubicBezTo>
                  <a:cubicBezTo>
                    <a:pt x="1030810" y="929660"/>
                    <a:pt x="1005954" y="930606"/>
                    <a:pt x="980529" y="933586"/>
                  </a:cubicBezTo>
                  <a:cubicBezTo>
                    <a:pt x="964203" y="935573"/>
                    <a:pt x="947948" y="938199"/>
                    <a:pt x="931835" y="941605"/>
                  </a:cubicBezTo>
                  <a:cubicBezTo>
                    <a:pt x="915746" y="945034"/>
                    <a:pt x="899799" y="949197"/>
                    <a:pt x="884089" y="954117"/>
                  </a:cubicBezTo>
                  <a:cubicBezTo>
                    <a:pt x="883283" y="954377"/>
                    <a:pt x="882004" y="954874"/>
                    <a:pt x="880985" y="955229"/>
                  </a:cubicBezTo>
                  <a:cubicBezTo>
                    <a:pt x="913542" y="934320"/>
                    <a:pt x="947924" y="917550"/>
                    <a:pt x="983562" y="904162"/>
                  </a:cubicBezTo>
                  <a:cubicBezTo>
                    <a:pt x="1009105" y="894559"/>
                    <a:pt x="1035241" y="886588"/>
                    <a:pt x="1061828" y="880154"/>
                  </a:cubicBezTo>
                  <a:cubicBezTo>
                    <a:pt x="1128364" y="864047"/>
                    <a:pt x="1197578" y="857306"/>
                    <a:pt x="1266057" y="857069"/>
                  </a:cubicBezTo>
                  <a:cubicBezTo>
                    <a:pt x="1270180" y="857093"/>
                    <a:pt x="1273545" y="853781"/>
                    <a:pt x="1273593" y="849666"/>
                  </a:cubicBezTo>
                  <a:cubicBezTo>
                    <a:pt x="1273616" y="845574"/>
                    <a:pt x="1270299" y="842192"/>
                    <a:pt x="1266176" y="842168"/>
                  </a:cubicBezTo>
                  <a:cubicBezTo>
                    <a:pt x="1196322" y="840867"/>
                    <a:pt x="1125497" y="845787"/>
                    <a:pt x="1057373" y="861161"/>
                  </a:cubicBezTo>
                  <a:cubicBezTo>
                    <a:pt x="1034507" y="866318"/>
                    <a:pt x="1012067" y="872988"/>
                    <a:pt x="990007" y="880675"/>
                  </a:cubicBezTo>
                  <a:cubicBezTo>
                    <a:pt x="1003963" y="870977"/>
                    <a:pt x="1018133" y="861563"/>
                    <a:pt x="1032493" y="852386"/>
                  </a:cubicBezTo>
                  <a:cubicBezTo>
                    <a:pt x="1046852" y="843209"/>
                    <a:pt x="1061377" y="834315"/>
                    <a:pt x="1076139" y="825776"/>
                  </a:cubicBezTo>
                  <a:cubicBezTo>
                    <a:pt x="1102418" y="810426"/>
                    <a:pt x="1130662" y="797440"/>
                    <a:pt x="1159950" y="786465"/>
                  </a:cubicBezTo>
                  <a:cubicBezTo>
                    <a:pt x="1179167" y="779251"/>
                    <a:pt x="1198857" y="772912"/>
                    <a:pt x="1218833" y="767637"/>
                  </a:cubicBezTo>
                  <a:cubicBezTo>
                    <a:pt x="1269162" y="754345"/>
                    <a:pt x="1321291" y="747580"/>
                    <a:pt x="1372047" y="749283"/>
                  </a:cubicBezTo>
                  <a:cubicBezTo>
                    <a:pt x="1376170" y="749496"/>
                    <a:pt x="1379653" y="746303"/>
                    <a:pt x="1379866" y="742211"/>
                  </a:cubicBezTo>
                  <a:cubicBezTo>
                    <a:pt x="1380056" y="738095"/>
                    <a:pt x="1376880" y="734594"/>
                    <a:pt x="1372757" y="734405"/>
                  </a:cubicBezTo>
                  <a:cubicBezTo>
                    <a:pt x="1320415" y="731117"/>
                    <a:pt x="1266271" y="736084"/>
                    <a:pt x="1214023" y="748762"/>
                  </a:cubicBezTo>
                  <a:cubicBezTo>
                    <a:pt x="1193218" y="753801"/>
                    <a:pt x="1172722" y="760045"/>
                    <a:pt x="1152818" y="767543"/>
                  </a:cubicBezTo>
                  <a:cubicBezTo>
                    <a:pt x="1122464" y="778967"/>
                    <a:pt x="1093484" y="793254"/>
                    <a:pt x="1066472" y="809574"/>
                  </a:cubicBezTo>
                  <a:cubicBezTo>
                    <a:pt x="1051686" y="818586"/>
                    <a:pt x="1037113" y="827952"/>
                    <a:pt x="1022778" y="837674"/>
                  </a:cubicBezTo>
                  <a:cubicBezTo>
                    <a:pt x="1008442" y="847395"/>
                    <a:pt x="994367" y="857448"/>
                    <a:pt x="980458" y="867713"/>
                  </a:cubicBezTo>
                  <a:lnTo>
                    <a:pt x="952094" y="889521"/>
                  </a:lnTo>
                  <a:cubicBezTo>
                    <a:pt x="951597" y="889923"/>
                    <a:pt x="943446" y="897066"/>
                    <a:pt x="939844" y="900780"/>
                  </a:cubicBezTo>
                  <a:cubicBezTo>
                    <a:pt x="913613" y="912937"/>
                    <a:pt x="888188" y="927106"/>
                    <a:pt x="863877" y="943686"/>
                  </a:cubicBezTo>
                  <a:cubicBezTo>
                    <a:pt x="842456" y="958422"/>
                    <a:pt x="813903" y="982430"/>
                    <a:pt x="786109" y="1011405"/>
                  </a:cubicBezTo>
                  <a:cubicBezTo>
                    <a:pt x="778716" y="1019115"/>
                    <a:pt x="771441" y="1027276"/>
                    <a:pt x="764285" y="1035601"/>
                  </a:cubicBezTo>
                  <a:cubicBezTo>
                    <a:pt x="793999" y="963460"/>
                    <a:pt x="826154" y="891863"/>
                    <a:pt x="861389" y="821826"/>
                  </a:cubicBezTo>
                  <a:cubicBezTo>
                    <a:pt x="899751" y="745593"/>
                    <a:pt x="941882" y="671346"/>
                    <a:pt x="987803" y="599938"/>
                  </a:cubicBezTo>
                  <a:lnTo>
                    <a:pt x="991974" y="597407"/>
                  </a:lnTo>
                  <a:lnTo>
                    <a:pt x="1013039" y="586291"/>
                  </a:lnTo>
                  <a:lnTo>
                    <a:pt x="1081424" y="556440"/>
                  </a:lnTo>
                  <a:cubicBezTo>
                    <a:pt x="1085310" y="555045"/>
                    <a:pt x="1087324" y="550787"/>
                    <a:pt x="1085926" y="546908"/>
                  </a:cubicBezTo>
                  <a:cubicBezTo>
                    <a:pt x="1084528" y="543029"/>
                    <a:pt x="1080239" y="541019"/>
                    <a:pt x="1076376" y="542414"/>
                  </a:cubicBezTo>
                  <a:cubicBezTo>
                    <a:pt x="1067491" y="544969"/>
                    <a:pt x="1058676" y="547287"/>
                    <a:pt x="1049932" y="549960"/>
                  </a:cubicBezTo>
                  <a:cubicBezTo>
                    <a:pt x="1044009" y="551781"/>
                    <a:pt x="1038108" y="553673"/>
                    <a:pt x="1032303" y="555873"/>
                  </a:cubicBezTo>
                  <a:cubicBezTo>
                    <a:pt x="1027422" y="557741"/>
                    <a:pt x="1022612" y="559799"/>
                    <a:pt x="1017896" y="562094"/>
                  </a:cubicBezTo>
                  <a:cubicBezTo>
                    <a:pt x="1015077" y="563465"/>
                    <a:pt x="1012328" y="565097"/>
                    <a:pt x="1009556" y="566635"/>
                  </a:cubicBezTo>
                  <a:cubicBezTo>
                    <a:pt x="1024033" y="545040"/>
                    <a:pt x="1038677" y="523563"/>
                    <a:pt x="1053984" y="502606"/>
                  </a:cubicBezTo>
                  <a:cubicBezTo>
                    <a:pt x="1060429" y="493784"/>
                    <a:pt x="1067254" y="485269"/>
                    <a:pt x="1073841" y="476565"/>
                  </a:cubicBezTo>
                  <a:cubicBezTo>
                    <a:pt x="1075784" y="475713"/>
                    <a:pt x="1077419" y="474318"/>
                    <a:pt x="1077988" y="472165"/>
                  </a:cubicBezTo>
                  <a:cubicBezTo>
                    <a:pt x="1077798" y="472023"/>
                    <a:pt x="1077869" y="471858"/>
                    <a:pt x="1078106" y="471668"/>
                  </a:cubicBezTo>
                  <a:cubicBezTo>
                    <a:pt x="1078533" y="471266"/>
                    <a:pt x="1079504" y="470770"/>
                    <a:pt x="1080073" y="470320"/>
                  </a:cubicBezTo>
                  <a:cubicBezTo>
                    <a:pt x="1082087" y="468665"/>
                    <a:pt x="1084788" y="467032"/>
                    <a:pt x="1087655" y="465377"/>
                  </a:cubicBezTo>
                  <a:cubicBezTo>
                    <a:pt x="1096541" y="460244"/>
                    <a:pt x="1107299" y="455537"/>
                    <a:pt x="1110711" y="453621"/>
                  </a:cubicBezTo>
                  <a:cubicBezTo>
                    <a:pt x="1123104" y="446336"/>
                    <a:pt x="1135757" y="439855"/>
                    <a:pt x="1148363" y="433469"/>
                  </a:cubicBezTo>
                  <a:cubicBezTo>
                    <a:pt x="1156798" y="429188"/>
                    <a:pt x="1165186" y="424954"/>
                    <a:pt x="1173764" y="421051"/>
                  </a:cubicBezTo>
                  <a:cubicBezTo>
                    <a:pt x="1187981" y="414570"/>
                    <a:pt x="1202459" y="408681"/>
                    <a:pt x="1217743" y="404163"/>
                  </a:cubicBezTo>
                  <a:cubicBezTo>
                    <a:pt x="1221747" y="403170"/>
                    <a:pt x="1224188" y="399101"/>
                    <a:pt x="1223169" y="395128"/>
                  </a:cubicBezTo>
                  <a:cubicBezTo>
                    <a:pt x="1222174" y="391130"/>
                    <a:pt x="1218122" y="388694"/>
                    <a:pt x="1214117" y="389687"/>
                  </a:cubicBezTo>
                  <a:cubicBezTo>
                    <a:pt x="1193502" y="393992"/>
                    <a:pt x="1173812" y="400000"/>
                    <a:pt x="1154879" y="408113"/>
                  </a:cubicBezTo>
                  <a:cubicBezTo>
                    <a:pt x="1147320" y="411353"/>
                    <a:pt x="1139880" y="414972"/>
                    <a:pt x="1132605" y="418922"/>
                  </a:cubicBezTo>
                  <a:cubicBezTo>
                    <a:pt x="1123341" y="423960"/>
                    <a:pt x="1114431" y="429732"/>
                    <a:pt x="1105474" y="435574"/>
                  </a:cubicBezTo>
                  <a:cubicBezTo>
                    <a:pt x="1137084" y="396216"/>
                    <a:pt x="1170281" y="358276"/>
                    <a:pt x="1205255" y="322111"/>
                  </a:cubicBezTo>
                  <a:cubicBezTo>
                    <a:pt x="1207222" y="323294"/>
                    <a:pt x="1209473" y="323861"/>
                    <a:pt x="1211771" y="322939"/>
                  </a:cubicBezTo>
                  <a:cubicBezTo>
                    <a:pt x="1266982" y="301084"/>
                    <a:pt x="1344536" y="273362"/>
                    <a:pt x="1408135" y="280364"/>
                  </a:cubicBezTo>
                  <a:cubicBezTo>
                    <a:pt x="1449578" y="284929"/>
                    <a:pt x="1484813" y="304963"/>
                    <a:pt x="1502442" y="353806"/>
                  </a:cubicBezTo>
                  <a:cubicBezTo>
                    <a:pt x="1511257" y="377601"/>
                    <a:pt x="1508224" y="408941"/>
                    <a:pt x="1495547" y="433161"/>
                  </a:cubicBezTo>
                  <a:cubicBezTo>
                    <a:pt x="1483249" y="456696"/>
                    <a:pt x="1461520" y="473584"/>
                    <a:pt x="1431617" y="468452"/>
                  </a:cubicBezTo>
                  <a:cubicBezTo>
                    <a:pt x="1421309" y="466701"/>
                    <a:pt x="1409082" y="460883"/>
                    <a:pt x="1399889" y="452557"/>
                  </a:cubicBezTo>
                  <a:cubicBezTo>
                    <a:pt x="1391406" y="444846"/>
                    <a:pt x="1385221" y="435006"/>
                    <a:pt x="1387093" y="423937"/>
                  </a:cubicBezTo>
                  <a:cubicBezTo>
                    <a:pt x="1387970" y="418804"/>
                    <a:pt x="1390268" y="414476"/>
                    <a:pt x="1393515" y="410904"/>
                  </a:cubicBezTo>
                  <a:cubicBezTo>
                    <a:pt x="1397069" y="406978"/>
                    <a:pt x="1401666" y="403879"/>
                    <a:pt x="1406642" y="401490"/>
                  </a:cubicBezTo>
                  <a:cubicBezTo>
                    <a:pt x="1409248" y="400260"/>
                    <a:pt x="1416712" y="400331"/>
                    <a:pt x="1419888" y="400331"/>
                  </a:cubicBezTo>
                  <a:cubicBezTo>
                    <a:pt x="1420172" y="400355"/>
                    <a:pt x="1420409" y="400331"/>
                    <a:pt x="1420669" y="400308"/>
                  </a:cubicBezTo>
                  <a:cubicBezTo>
                    <a:pt x="1421973" y="400520"/>
                    <a:pt x="1423371" y="400378"/>
                    <a:pt x="1424698" y="399811"/>
                  </a:cubicBezTo>
                  <a:cubicBezTo>
                    <a:pt x="1425219" y="399574"/>
                    <a:pt x="1429484" y="386258"/>
                    <a:pt x="1420077" y="386021"/>
                  </a:cubicBezTo>
                  <a:cubicBezTo>
                    <a:pt x="1415338" y="385903"/>
                    <a:pt x="1404343" y="386400"/>
                    <a:pt x="1400434" y="388150"/>
                  </a:cubicBezTo>
                  <a:cubicBezTo>
                    <a:pt x="1393586" y="391225"/>
                    <a:pt x="1387330" y="395364"/>
                    <a:pt x="1382378" y="400568"/>
                  </a:cubicBezTo>
                  <a:cubicBezTo>
                    <a:pt x="1377070" y="406173"/>
                    <a:pt x="1373255" y="413009"/>
                    <a:pt x="1371691" y="421169"/>
                  </a:cubicBezTo>
                  <a:cubicBezTo>
                    <a:pt x="1369108" y="434604"/>
                    <a:pt x="1373753" y="447282"/>
                    <a:pt x="1382330" y="457879"/>
                  </a:cubicBezTo>
                  <a:cubicBezTo>
                    <a:pt x="1393894" y="472260"/>
                    <a:pt x="1412897" y="482572"/>
                    <a:pt x="1428513" y="485576"/>
                  </a:cubicBezTo>
                  <a:cubicBezTo>
                    <a:pt x="1467065" y="492909"/>
                    <a:pt x="1495997" y="472260"/>
                    <a:pt x="1512370" y="442102"/>
                  </a:cubicBezTo>
                  <a:cubicBezTo>
                    <a:pt x="1528009" y="413246"/>
                    <a:pt x="1531587" y="375614"/>
                    <a:pt x="1521351" y="346947"/>
                  </a:cubicBezTo>
                  <a:cubicBezTo>
                    <a:pt x="1500309" y="289683"/>
                    <a:pt x="1458866" y="265912"/>
                    <a:pt x="1410125" y="261205"/>
                  </a:cubicBezTo>
                  <a:cubicBezTo>
                    <a:pt x="1351479" y="255552"/>
                    <a:pt x="1281933" y="278519"/>
                    <a:pt x="1227150" y="300516"/>
                  </a:cubicBezTo>
                  <a:cubicBezTo>
                    <a:pt x="1248215" y="279583"/>
                    <a:pt x="1269896" y="259312"/>
                    <a:pt x="1292217" y="239681"/>
                  </a:cubicBezTo>
                  <a:cubicBezTo>
                    <a:pt x="1292288" y="239681"/>
                    <a:pt x="1292430" y="239681"/>
                    <a:pt x="1292501" y="239657"/>
                  </a:cubicBezTo>
                  <a:lnTo>
                    <a:pt x="1300558" y="237386"/>
                  </a:lnTo>
                  <a:lnTo>
                    <a:pt x="1325699" y="230267"/>
                  </a:lnTo>
                  <a:cubicBezTo>
                    <a:pt x="1333092" y="228114"/>
                    <a:pt x="1340532" y="226671"/>
                    <a:pt x="1347925" y="225300"/>
                  </a:cubicBezTo>
                  <a:cubicBezTo>
                    <a:pt x="1352925" y="224377"/>
                    <a:pt x="1357901" y="223478"/>
                    <a:pt x="1362900" y="222745"/>
                  </a:cubicBezTo>
                  <a:cubicBezTo>
                    <a:pt x="1375530" y="220876"/>
                    <a:pt x="1388207" y="219765"/>
                    <a:pt x="1401287" y="219978"/>
                  </a:cubicBezTo>
                  <a:cubicBezTo>
                    <a:pt x="1405386" y="220285"/>
                    <a:pt x="1408964" y="217210"/>
                    <a:pt x="1409272" y="213095"/>
                  </a:cubicBezTo>
                  <a:cubicBezTo>
                    <a:pt x="1409580" y="209003"/>
                    <a:pt x="1406500" y="205431"/>
                    <a:pt x="1402400" y="205124"/>
                  </a:cubicBezTo>
                  <a:cubicBezTo>
                    <a:pt x="1388373" y="203255"/>
                    <a:pt x="1374582" y="202451"/>
                    <a:pt x="1360839" y="203350"/>
                  </a:cubicBezTo>
                  <a:cubicBezTo>
                    <a:pt x="1355247" y="203728"/>
                    <a:pt x="1349678" y="204390"/>
                    <a:pt x="1344157" y="205455"/>
                  </a:cubicBezTo>
                  <a:cubicBezTo>
                    <a:pt x="1338281" y="206590"/>
                    <a:pt x="1332452" y="208269"/>
                    <a:pt x="1326646" y="210138"/>
                  </a:cubicBezTo>
                  <a:cubicBezTo>
                    <a:pt x="1351835" y="189394"/>
                    <a:pt x="1377947" y="169691"/>
                    <a:pt x="1404746" y="150722"/>
                  </a:cubicBezTo>
                  <a:cubicBezTo>
                    <a:pt x="1405812" y="150840"/>
                    <a:pt x="1406879" y="151006"/>
                    <a:pt x="1408419" y="150509"/>
                  </a:cubicBezTo>
                  <a:cubicBezTo>
                    <a:pt x="1409201" y="150272"/>
                    <a:pt x="1411215" y="149161"/>
                    <a:pt x="1412115" y="148664"/>
                  </a:cubicBezTo>
                  <a:lnTo>
                    <a:pt x="1421499" y="146464"/>
                  </a:lnTo>
                  <a:cubicBezTo>
                    <a:pt x="1426996" y="145187"/>
                    <a:pt x="1432493" y="144075"/>
                    <a:pt x="1438038" y="143058"/>
                  </a:cubicBezTo>
                  <a:cubicBezTo>
                    <a:pt x="1441687" y="142420"/>
                    <a:pt x="1445313" y="141828"/>
                    <a:pt x="1448962" y="141355"/>
                  </a:cubicBezTo>
                  <a:cubicBezTo>
                    <a:pt x="1454056" y="140622"/>
                    <a:pt x="1459174" y="140267"/>
                    <a:pt x="1464269" y="139912"/>
                  </a:cubicBezTo>
                  <a:cubicBezTo>
                    <a:pt x="1469434" y="139558"/>
                    <a:pt x="1474624" y="139321"/>
                    <a:pt x="1479789" y="139085"/>
                  </a:cubicBezTo>
                  <a:cubicBezTo>
                    <a:pt x="1495831" y="138351"/>
                    <a:pt x="1511849" y="138209"/>
                    <a:pt x="1527938" y="138091"/>
                  </a:cubicBezTo>
                  <a:cubicBezTo>
                    <a:pt x="1532061" y="138280"/>
                    <a:pt x="1535544" y="135087"/>
                    <a:pt x="1535734" y="130972"/>
                  </a:cubicBezTo>
                  <a:cubicBezTo>
                    <a:pt x="1535876" y="126903"/>
                    <a:pt x="1532677" y="123403"/>
                    <a:pt x="1528554" y="1232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8" name="Google Shape;2818;p35"/>
            <p:cNvSpPr/>
            <p:nvPr/>
          </p:nvSpPr>
          <p:spPr>
            <a:xfrm>
              <a:off x="7520754" y="1080897"/>
              <a:ext cx="475950" cy="294693"/>
            </a:xfrm>
            <a:custGeom>
              <a:rect b="b" l="l" r="r" t="t"/>
              <a:pathLst>
                <a:path extrusionOk="0" h="589386" w="951900">
                  <a:moveTo>
                    <a:pt x="299472" y="397990"/>
                  </a:moveTo>
                  <a:cubicBezTo>
                    <a:pt x="302221" y="399054"/>
                    <a:pt x="293596" y="397564"/>
                    <a:pt x="290705" y="397067"/>
                  </a:cubicBezTo>
                  <a:cubicBezTo>
                    <a:pt x="284899" y="396050"/>
                    <a:pt x="279284" y="394347"/>
                    <a:pt x="273763" y="392218"/>
                  </a:cubicBezTo>
                  <a:cubicBezTo>
                    <a:pt x="254569" y="384744"/>
                    <a:pt x="236822" y="374550"/>
                    <a:pt x="220448" y="362108"/>
                  </a:cubicBezTo>
                  <a:cubicBezTo>
                    <a:pt x="172584" y="325730"/>
                    <a:pt x="128984" y="276414"/>
                    <a:pt x="101853" y="222627"/>
                  </a:cubicBezTo>
                  <a:cubicBezTo>
                    <a:pt x="98867" y="216714"/>
                    <a:pt x="76689" y="176835"/>
                    <a:pt x="81688" y="169810"/>
                  </a:cubicBezTo>
                  <a:cubicBezTo>
                    <a:pt x="83655" y="167042"/>
                    <a:pt x="96735" y="171962"/>
                    <a:pt x="98986" y="172530"/>
                  </a:cubicBezTo>
                  <a:cubicBezTo>
                    <a:pt x="120098" y="177686"/>
                    <a:pt x="140548" y="185090"/>
                    <a:pt x="160191" y="194267"/>
                  </a:cubicBezTo>
                  <a:cubicBezTo>
                    <a:pt x="209145" y="217187"/>
                    <a:pt x="263716" y="256309"/>
                    <a:pt x="283596" y="308936"/>
                  </a:cubicBezTo>
                  <a:cubicBezTo>
                    <a:pt x="292648" y="332897"/>
                    <a:pt x="290373" y="359081"/>
                    <a:pt x="297719" y="383443"/>
                  </a:cubicBezTo>
                  <a:lnTo>
                    <a:pt x="299472" y="397990"/>
                  </a:lnTo>
                  <a:close/>
                  <a:moveTo>
                    <a:pt x="434772" y="5"/>
                  </a:moveTo>
                  <a:cubicBezTo>
                    <a:pt x="434038" y="-468"/>
                    <a:pt x="400414" y="29855"/>
                    <a:pt x="398566" y="31322"/>
                  </a:cubicBezTo>
                  <a:cubicBezTo>
                    <a:pt x="360037" y="62071"/>
                    <a:pt x="319992" y="95965"/>
                    <a:pt x="298382" y="141308"/>
                  </a:cubicBezTo>
                  <a:cubicBezTo>
                    <a:pt x="291487" y="155784"/>
                    <a:pt x="285776" y="171797"/>
                    <a:pt x="284520" y="187928"/>
                  </a:cubicBezTo>
                  <a:cubicBezTo>
                    <a:pt x="284094" y="193108"/>
                    <a:pt x="284307" y="198406"/>
                    <a:pt x="284852" y="203586"/>
                  </a:cubicBezTo>
                  <a:cubicBezTo>
                    <a:pt x="285089" y="205904"/>
                    <a:pt x="288241" y="212220"/>
                    <a:pt x="286914" y="210304"/>
                  </a:cubicBezTo>
                  <a:lnTo>
                    <a:pt x="293856" y="231071"/>
                  </a:lnTo>
                  <a:cubicBezTo>
                    <a:pt x="368402" y="215744"/>
                    <a:pt x="425744" y="144383"/>
                    <a:pt x="434820" y="71414"/>
                  </a:cubicBezTo>
                  <a:cubicBezTo>
                    <a:pt x="437189" y="52349"/>
                    <a:pt x="434915" y="33664"/>
                    <a:pt x="433730" y="14647"/>
                  </a:cubicBezTo>
                  <a:cubicBezTo>
                    <a:pt x="433659" y="13606"/>
                    <a:pt x="435057" y="171"/>
                    <a:pt x="434772" y="5"/>
                  </a:cubicBezTo>
                  <a:close/>
                  <a:moveTo>
                    <a:pt x="160973" y="476044"/>
                  </a:moveTo>
                  <a:cubicBezTo>
                    <a:pt x="127776" y="478410"/>
                    <a:pt x="68348" y="499082"/>
                    <a:pt x="31004" y="527466"/>
                  </a:cubicBezTo>
                  <a:cubicBezTo>
                    <a:pt x="27995" y="529760"/>
                    <a:pt x="-629" y="548375"/>
                    <a:pt x="11" y="553105"/>
                  </a:cubicBezTo>
                  <a:cubicBezTo>
                    <a:pt x="769" y="558593"/>
                    <a:pt x="38515" y="572548"/>
                    <a:pt x="42757" y="574370"/>
                  </a:cubicBezTo>
                  <a:cubicBezTo>
                    <a:pt x="92825" y="595775"/>
                    <a:pt x="144339" y="595681"/>
                    <a:pt x="190924" y="565074"/>
                  </a:cubicBezTo>
                  <a:cubicBezTo>
                    <a:pt x="202298" y="557600"/>
                    <a:pt x="242935" y="531794"/>
                    <a:pt x="230258" y="513227"/>
                  </a:cubicBezTo>
                  <a:cubicBezTo>
                    <a:pt x="230258" y="513227"/>
                    <a:pt x="187133" y="474176"/>
                    <a:pt x="160973" y="476044"/>
                  </a:cubicBezTo>
                  <a:close/>
                  <a:moveTo>
                    <a:pt x="665067" y="535295"/>
                  </a:moveTo>
                  <a:cubicBezTo>
                    <a:pt x="652983" y="527821"/>
                    <a:pt x="640258" y="521221"/>
                    <a:pt x="627226" y="515616"/>
                  </a:cubicBezTo>
                  <a:cubicBezTo>
                    <a:pt x="593199" y="500974"/>
                    <a:pt x="556092" y="496741"/>
                    <a:pt x="520170" y="506793"/>
                  </a:cubicBezTo>
                  <a:cubicBezTo>
                    <a:pt x="509460" y="509773"/>
                    <a:pt x="490267" y="514670"/>
                    <a:pt x="484888" y="525621"/>
                  </a:cubicBezTo>
                  <a:lnTo>
                    <a:pt x="478467" y="529618"/>
                  </a:lnTo>
                  <a:cubicBezTo>
                    <a:pt x="493039" y="553957"/>
                    <a:pt x="515194" y="567534"/>
                    <a:pt x="543131" y="573400"/>
                  </a:cubicBezTo>
                  <a:cubicBezTo>
                    <a:pt x="562467" y="577468"/>
                    <a:pt x="583010" y="577847"/>
                    <a:pt x="602512" y="574724"/>
                  </a:cubicBezTo>
                  <a:cubicBezTo>
                    <a:pt x="613151" y="573045"/>
                    <a:pt x="623553" y="570112"/>
                    <a:pt x="633624" y="566256"/>
                  </a:cubicBezTo>
                  <a:cubicBezTo>
                    <a:pt x="640543" y="563607"/>
                    <a:pt x="647319" y="560627"/>
                    <a:pt x="653859" y="557150"/>
                  </a:cubicBezTo>
                  <a:cubicBezTo>
                    <a:pt x="659973" y="553910"/>
                    <a:pt x="665873" y="550220"/>
                    <a:pt x="671536" y="546270"/>
                  </a:cubicBezTo>
                  <a:cubicBezTo>
                    <a:pt x="672128" y="545844"/>
                    <a:pt x="675991" y="544047"/>
                    <a:pt x="675991" y="543124"/>
                  </a:cubicBezTo>
                  <a:cubicBezTo>
                    <a:pt x="675967" y="540688"/>
                    <a:pt x="666631" y="536265"/>
                    <a:pt x="665067" y="535295"/>
                  </a:cubicBezTo>
                  <a:close/>
                  <a:moveTo>
                    <a:pt x="941852" y="163897"/>
                  </a:moveTo>
                  <a:cubicBezTo>
                    <a:pt x="929910" y="145779"/>
                    <a:pt x="916688" y="128417"/>
                    <a:pt x="902589" y="111955"/>
                  </a:cubicBezTo>
                  <a:cubicBezTo>
                    <a:pt x="876335" y="81324"/>
                    <a:pt x="846336" y="52964"/>
                    <a:pt x="808969" y="36549"/>
                  </a:cubicBezTo>
                  <a:cubicBezTo>
                    <a:pt x="795463" y="30636"/>
                    <a:pt x="781222" y="26520"/>
                    <a:pt x="766554" y="25030"/>
                  </a:cubicBezTo>
                  <a:cubicBezTo>
                    <a:pt x="762242" y="24605"/>
                    <a:pt x="734566" y="28791"/>
                    <a:pt x="732386" y="25054"/>
                  </a:cubicBezTo>
                  <a:cubicBezTo>
                    <a:pt x="721818" y="105781"/>
                    <a:pt x="820224" y="167705"/>
                    <a:pt x="888064" y="178254"/>
                  </a:cubicBezTo>
                  <a:cubicBezTo>
                    <a:pt x="903395" y="180643"/>
                    <a:pt x="936568" y="187242"/>
                    <a:pt x="951899" y="180572"/>
                  </a:cubicBezTo>
                  <a:cubicBezTo>
                    <a:pt x="952041" y="180525"/>
                    <a:pt x="942231" y="164464"/>
                    <a:pt x="941852" y="1638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9" name="Google Shape;2819;p35"/>
            <p:cNvSpPr/>
            <p:nvPr/>
          </p:nvSpPr>
          <p:spPr>
            <a:xfrm>
              <a:off x="7545933" y="1090079"/>
              <a:ext cx="426316" cy="265128"/>
            </a:xfrm>
            <a:custGeom>
              <a:rect b="b" l="l" r="r" t="t"/>
              <a:pathLst>
                <a:path extrusionOk="0" h="530256" w="852632">
                  <a:moveTo>
                    <a:pt x="229447" y="230091"/>
                  </a:moveTo>
                  <a:cubicBezTo>
                    <a:pt x="229352" y="230304"/>
                    <a:pt x="229281" y="230517"/>
                    <a:pt x="229210" y="230754"/>
                  </a:cubicBezTo>
                  <a:cubicBezTo>
                    <a:pt x="229021" y="230446"/>
                    <a:pt x="229281" y="229973"/>
                    <a:pt x="229779" y="229453"/>
                  </a:cubicBezTo>
                  <a:cubicBezTo>
                    <a:pt x="229660" y="229666"/>
                    <a:pt x="229542" y="229879"/>
                    <a:pt x="229447" y="230091"/>
                  </a:cubicBezTo>
                  <a:close/>
                  <a:moveTo>
                    <a:pt x="350791" y="37580"/>
                  </a:moveTo>
                  <a:cubicBezTo>
                    <a:pt x="343990" y="43659"/>
                    <a:pt x="337901" y="50589"/>
                    <a:pt x="332190" y="57874"/>
                  </a:cubicBezTo>
                  <a:cubicBezTo>
                    <a:pt x="324063" y="68258"/>
                    <a:pt x="316741" y="79422"/>
                    <a:pt x="309016" y="89782"/>
                  </a:cubicBezTo>
                  <a:cubicBezTo>
                    <a:pt x="303590" y="97209"/>
                    <a:pt x="297998" y="104494"/>
                    <a:pt x="292548" y="111898"/>
                  </a:cubicBezTo>
                  <a:cubicBezTo>
                    <a:pt x="287051" y="119396"/>
                    <a:pt x="281601" y="126917"/>
                    <a:pt x="276364" y="134581"/>
                  </a:cubicBezTo>
                  <a:cubicBezTo>
                    <a:pt x="269279" y="144917"/>
                    <a:pt x="262621" y="155514"/>
                    <a:pt x="256341" y="166347"/>
                  </a:cubicBezTo>
                  <a:cubicBezTo>
                    <a:pt x="252361" y="173324"/>
                    <a:pt x="248451" y="180349"/>
                    <a:pt x="244873" y="187563"/>
                  </a:cubicBezTo>
                  <a:cubicBezTo>
                    <a:pt x="241247" y="194896"/>
                    <a:pt x="237930" y="202346"/>
                    <a:pt x="235134" y="210034"/>
                  </a:cubicBezTo>
                  <a:lnTo>
                    <a:pt x="230395" y="224580"/>
                  </a:lnTo>
                  <a:cubicBezTo>
                    <a:pt x="230182" y="225337"/>
                    <a:pt x="230513" y="226851"/>
                    <a:pt x="230679" y="228223"/>
                  </a:cubicBezTo>
                  <a:cubicBezTo>
                    <a:pt x="230348" y="228601"/>
                    <a:pt x="230040" y="229003"/>
                    <a:pt x="229779" y="229453"/>
                  </a:cubicBezTo>
                  <a:cubicBezTo>
                    <a:pt x="230040" y="229169"/>
                    <a:pt x="230371" y="228861"/>
                    <a:pt x="230727" y="228554"/>
                  </a:cubicBezTo>
                  <a:cubicBezTo>
                    <a:pt x="230916" y="229949"/>
                    <a:pt x="230893" y="231108"/>
                    <a:pt x="229945" y="231037"/>
                  </a:cubicBezTo>
                  <a:cubicBezTo>
                    <a:pt x="229542" y="231014"/>
                    <a:pt x="229305" y="230919"/>
                    <a:pt x="229210" y="230754"/>
                  </a:cubicBezTo>
                  <a:cubicBezTo>
                    <a:pt x="228025" y="234183"/>
                    <a:pt x="229660" y="238015"/>
                    <a:pt x="233049" y="239553"/>
                  </a:cubicBezTo>
                  <a:cubicBezTo>
                    <a:pt x="236129" y="241066"/>
                    <a:pt x="238546" y="240215"/>
                    <a:pt x="240418" y="239150"/>
                  </a:cubicBezTo>
                  <a:cubicBezTo>
                    <a:pt x="241840" y="238346"/>
                    <a:pt x="243048" y="236903"/>
                    <a:pt x="243830" y="234751"/>
                  </a:cubicBezTo>
                  <a:cubicBezTo>
                    <a:pt x="244257" y="233639"/>
                    <a:pt x="244494" y="230115"/>
                    <a:pt x="244565" y="228956"/>
                  </a:cubicBezTo>
                  <a:lnTo>
                    <a:pt x="249825" y="215900"/>
                  </a:lnTo>
                  <a:cubicBezTo>
                    <a:pt x="252242" y="210365"/>
                    <a:pt x="255014" y="204972"/>
                    <a:pt x="257929" y="199674"/>
                  </a:cubicBezTo>
                  <a:cubicBezTo>
                    <a:pt x="262360" y="191561"/>
                    <a:pt x="267241" y="183708"/>
                    <a:pt x="272241" y="175974"/>
                  </a:cubicBezTo>
                  <a:cubicBezTo>
                    <a:pt x="275511" y="170888"/>
                    <a:pt x="278899" y="165897"/>
                    <a:pt x="282311" y="160930"/>
                  </a:cubicBezTo>
                  <a:cubicBezTo>
                    <a:pt x="289207" y="150878"/>
                    <a:pt x="296410" y="141062"/>
                    <a:pt x="303495" y="131151"/>
                  </a:cubicBezTo>
                  <a:cubicBezTo>
                    <a:pt x="310675" y="121099"/>
                    <a:pt x="317689" y="110904"/>
                    <a:pt x="324608" y="100710"/>
                  </a:cubicBezTo>
                  <a:cubicBezTo>
                    <a:pt x="331669" y="89995"/>
                    <a:pt x="338327" y="78571"/>
                    <a:pt x="345720" y="67761"/>
                  </a:cubicBezTo>
                  <a:cubicBezTo>
                    <a:pt x="350436" y="60878"/>
                    <a:pt x="355412" y="54232"/>
                    <a:pt x="361146" y="48319"/>
                  </a:cubicBezTo>
                  <a:cubicBezTo>
                    <a:pt x="364108" y="45480"/>
                    <a:pt x="364203" y="40750"/>
                    <a:pt x="361359" y="37793"/>
                  </a:cubicBezTo>
                  <a:cubicBezTo>
                    <a:pt x="358492" y="34813"/>
                    <a:pt x="353753" y="34718"/>
                    <a:pt x="350791" y="37580"/>
                  </a:cubicBezTo>
                  <a:close/>
                  <a:moveTo>
                    <a:pt x="204804" y="301358"/>
                  </a:moveTo>
                  <a:cubicBezTo>
                    <a:pt x="194426" y="289176"/>
                    <a:pt x="183549" y="278083"/>
                    <a:pt x="173550" y="268078"/>
                  </a:cubicBezTo>
                  <a:cubicBezTo>
                    <a:pt x="168527" y="263158"/>
                    <a:pt x="163361" y="258451"/>
                    <a:pt x="158006" y="253933"/>
                  </a:cubicBezTo>
                  <a:cubicBezTo>
                    <a:pt x="150115" y="247240"/>
                    <a:pt x="141917" y="240924"/>
                    <a:pt x="133600" y="234704"/>
                  </a:cubicBezTo>
                  <a:lnTo>
                    <a:pt x="121065" y="225716"/>
                  </a:lnTo>
                  <a:cubicBezTo>
                    <a:pt x="119667" y="224793"/>
                    <a:pt x="117558" y="221931"/>
                    <a:pt x="116255" y="220985"/>
                  </a:cubicBezTo>
                  <a:cubicBezTo>
                    <a:pt x="114430" y="219637"/>
                    <a:pt x="112724" y="219140"/>
                    <a:pt x="111492" y="219116"/>
                  </a:cubicBezTo>
                  <a:cubicBezTo>
                    <a:pt x="109430" y="219069"/>
                    <a:pt x="107630" y="219589"/>
                    <a:pt x="106184" y="220914"/>
                  </a:cubicBezTo>
                  <a:cubicBezTo>
                    <a:pt x="105165" y="221860"/>
                    <a:pt x="103743" y="223303"/>
                    <a:pt x="103530" y="226094"/>
                  </a:cubicBezTo>
                  <a:cubicBezTo>
                    <a:pt x="103199" y="228932"/>
                    <a:pt x="104573" y="231581"/>
                    <a:pt x="106871" y="232977"/>
                  </a:cubicBezTo>
                  <a:cubicBezTo>
                    <a:pt x="106871" y="232788"/>
                    <a:pt x="107013" y="232551"/>
                    <a:pt x="107274" y="232244"/>
                  </a:cubicBezTo>
                  <a:cubicBezTo>
                    <a:pt x="107819" y="231629"/>
                    <a:pt x="108625" y="232480"/>
                    <a:pt x="109454" y="233687"/>
                  </a:cubicBezTo>
                  <a:cubicBezTo>
                    <a:pt x="109099" y="233710"/>
                    <a:pt x="108767" y="233734"/>
                    <a:pt x="108459" y="233710"/>
                  </a:cubicBezTo>
                  <a:cubicBezTo>
                    <a:pt x="108838" y="233829"/>
                    <a:pt x="109241" y="233923"/>
                    <a:pt x="109644" y="233994"/>
                  </a:cubicBezTo>
                  <a:cubicBezTo>
                    <a:pt x="110591" y="235413"/>
                    <a:pt x="111587" y="237235"/>
                    <a:pt x="112321" y="237802"/>
                  </a:cubicBezTo>
                  <a:lnTo>
                    <a:pt x="123624" y="247169"/>
                  </a:lnTo>
                  <a:cubicBezTo>
                    <a:pt x="129998" y="252609"/>
                    <a:pt x="136277" y="258120"/>
                    <a:pt x="142438" y="263820"/>
                  </a:cubicBezTo>
                  <a:cubicBezTo>
                    <a:pt x="148480" y="269402"/>
                    <a:pt x="154380" y="275150"/>
                    <a:pt x="159973" y="281229"/>
                  </a:cubicBezTo>
                  <a:cubicBezTo>
                    <a:pt x="169403" y="291234"/>
                    <a:pt x="179284" y="302588"/>
                    <a:pt x="189355" y="314438"/>
                  </a:cubicBezTo>
                  <a:cubicBezTo>
                    <a:pt x="198738" y="325484"/>
                    <a:pt x="208240" y="336955"/>
                    <a:pt x="216936" y="348805"/>
                  </a:cubicBezTo>
                  <a:cubicBezTo>
                    <a:pt x="228878" y="365079"/>
                    <a:pt x="239613" y="381778"/>
                    <a:pt x="246745" y="398453"/>
                  </a:cubicBezTo>
                  <a:cubicBezTo>
                    <a:pt x="248261" y="402285"/>
                    <a:pt x="252574" y="404177"/>
                    <a:pt x="256412" y="402687"/>
                  </a:cubicBezTo>
                  <a:cubicBezTo>
                    <a:pt x="260275" y="401173"/>
                    <a:pt x="262170" y="396868"/>
                    <a:pt x="260654" y="393036"/>
                  </a:cubicBezTo>
                  <a:cubicBezTo>
                    <a:pt x="252645" y="370495"/>
                    <a:pt x="239304" y="347173"/>
                    <a:pt x="223642" y="325436"/>
                  </a:cubicBezTo>
                  <a:cubicBezTo>
                    <a:pt x="217647" y="317110"/>
                    <a:pt x="211320" y="309021"/>
                    <a:pt x="204804" y="301358"/>
                  </a:cubicBezTo>
                  <a:close/>
                  <a:moveTo>
                    <a:pt x="196203" y="508013"/>
                  </a:moveTo>
                  <a:cubicBezTo>
                    <a:pt x="197506" y="506428"/>
                    <a:pt x="195492" y="506263"/>
                    <a:pt x="193383" y="506452"/>
                  </a:cubicBezTo>
                  <a:lnTo>
                    <a:pt x="193549" y="506618"/>
                  </a:lnTo>
                  <a:cubicBezTo>
                    <a:pt x="194497" y="506878"/>
                    <a:pt x="195397" y="507351"/>
                    <a:pt x="196203" y="508013"/>
                  </a:cubicBezTo>
                  <a:close/>
                  <a:moveTo>
                    <a:pt x="196203" y="508013"/>
                  </a:moveTo>
                  <a:lnTo>
                    <a:pt x="196132" y="508084"/>
                  </a:lnTo>
                  <a:cubicBezTo>
                    <a:pt x="195705" y="508557"/>
                    <a:pt x="194686" y="507753"/>
                    <a:pt x="193549" y="506618"/>
                  </a:cubicBezTo>
                  <a:cubicBezTo>
                    <a:pt x="193359" y="506570"/>
                    <a:pt x="193170" y="506523"/>
                    <a:pt x="192980" y="506476"/>
                  </a:cubicBezTo>
                  <a:lnTo>
                    <a:pt x="193383" y="506452"/>
                  </a:lnTo>
                  <a:cubicBezTo>
                    <a:pt x="191985" y="505080"/>
                    <a:pt x="190445" y="503330"/>
                    <a:pt x="189497" y="502833"/>
                  </a:cubicBezTo>
                  <a:cubicBezTo>
                    <a:pt x="187838" y="501958"/>
                    <a:pt x="186108" y="501225"/>
                    <a:pt x="184355" y="500515"/>
                  </a:cubicBezTo>
                  <a:cubicBezTo>
                    <a:pt x="181962" y="499569"/>
                    <a:pt x="179497" y="498765"/>
                    <a:pt x="177057" y="497961"/>
                  </a:cubicBezTo>
                  <a:cubicBezTo>
                    <a:pt x="170327" y="495785"/>
                    <a:pt x="163527" y="494129"/>
                    <a:pt x="156631" y="492923"/>
                  </a:cubicBezTo>
                  <a:cubicBezTo>
                    <a:pt x="149736" y="491740"/>
                    <a:pt x="142770" y="491078"/>
                    <a:pt x="135685" y="490770"/>
                  </a:cubicBezTo>
                  <a:cubicBezTo>
                    <a:pt x="125662" y="490415"/>
                    <a:pt x="115591" y="490723"/>
                    <a:pt x="105568" y="491787"/>
                  </a:cubicBezTo>
                  <a:cubicBezTo>
                    <a:pt x="90995" y="493325"/>
                    <a:pt x="76541" y="496305"/>
                    <a:pt x="62182" y="498836"/>
                  </a:cubicBezTo>
                  <a:cubicBezTo>
                    <a:pt x="50761" y="501154"/>
                    <a:pt x="38724" y="503188"/>
                    <a:pt x="27231" y="506594"/>
                  </a:cubicBezTo>
                  <a:cubicBezTo>
                    <a:pt x="19128" y="509007"/>
                    <a:pt x="11284" y="512034"/>
                    <a:pt x="4034" y="516174"/>
                  </a:cubicBezTo>
                  <a:cubicBezTo>
                    <a:pt x="384" y="518066"/>
                    <a:pt x="-1061" y="522583"/>
                    <a:pt x="835" y="526226"/>
                  </a:cubicBezTo>
                  <a:cubicBezTo>
                    <a:pt x="2730" y="529892"/>
                    <a:pt x="7256" y="531311"/>
                    <a:pt x="10905" y="529419"/>
                  </a:cubicBezTo>
                  <a:cubicBezTo>
                    <a:pt x="17398" y="526392"/>
                    <a:pt x="24340" y="524452"/>
                    <a:pt x="31449" y="522915"/>
                  </a:cubicBezTo>
                  <a:cubicBezTo>
                    <a:pt x="42681" y="520478"/>
                    <a:pt x="54291" y="519272"/>
                    <a:pt x="65357" y="517806"/>
                  </a:cubicBezTo>
                  <a:cubicBezTo>
                    <a:pt x="75262" y="516292"/>
                    <a:pt x="85261" y="514849"/>
                    <a:pt x="95237" y="513430"/>
                  </a:cubicBezTo>
                  <a:cubicBezTo>
                    <a:pt x="101753" y="512484"/>
                    <a:pt x="108246" y="511561"/>
                    <a:pt x="114786" y="510852"/>
                  </a:cubicBezTo>
                  <a:cubicBezTo>
                    <a:pt x="121681" y="510118"/>
                    <a:pt x="128576" y="509527"/>
                    <a:pt x="135495" y="509409"/>
                  </a:cubicBezTo>
                  <a:cubicBezTo>
                    <a:pt x="141798" y="509291"/>
                    <a:pt x="148030" y="509503"/>
                    <a:pt x="154238" y="510166"/>
                  </a:cubicBezTo>
                  <a:cubicBezTo>
                    <a:pt x="160423" y="510804"/>
                    <a:pt x="166583" y="511774"/>
                    <a:pt x="172721" y="513264"/>
                  </a:cubicBezTo>
                  <a:lnTo>
                    <a:pt x="183099" y="516292"/>
                  </a:lnTo>
                  <a:cubicBezTo>
                    <a:pt x="184213" y="516765"/>
                    <a:pt x="186440" y="518752"/>
                    <a:pt x="187127" y="519248"/>
                  </a:cubicBezTo>
                  <a:cubicBezTo>
                    <a:pt x="190516" y="521756"/>
                    <a:pt x="193549" y="520833"/>
                    <a:pt x="193975" y="520691"/>
                  </a:cubicBezTo>
                  <a:cubicBezTo>
                    <a:pt x="194591" y="520455"/>
                    <a:pt x="203074" y="515180"/>
                    <a:pt x="197008" y="508794"/>
                  </a:cubicBezTo>
                  <a:cubicBezTo>
                    <a:pt x="196748" y="508510"/>
                    <a:pt x="196487" y="508250"/>
                    <a:pt x="196203" y="508013"/>
                  </a:cubicBezTo>
                  <a:close/>
                  <a:moveTo>
                    <a:pt x="572461" y="509267"/>
                  </a:moveTo>
                  <a:cubicBezTo>
                    <a:pt x="570897" y="510024"/>
                    <a:pt x="568385" y="509574"/>
                    <a:pt x="565731" y="509456"/>
                  </a:cubicBezTo>
                  <a:cubicBezTo>
                    <a:pt x="559855" y="509149"/>
                    <a:pt x="553457" y="508061"/>
                    <a:pt x="549855" y="507895"/>
                  </a:cubicBezTo>
                  <a:cubicBezTo>
                    <a:pt x="536302" y="507469"/>
                    <a:pt x="522748" y="506003"/>
                    <a:pt x="509171" y="505009"/>
                  </a:cubicBezTo>
                  <a:cubicBezTo>
                    <a:pt x="500024" y="504347"/>
                    <a:pt x="490830" y="504063"/>
                    <a:pt x="481731" y="503519"/>
                  </a:cubicBezTo>
                  <a:lnTo>
                    <a:pt x="448297" y="502242"/>
                  </a:lnTo>
                  <a:cubicBezTo>
                    <a:pt x="448084" y="502242"/>
                    <a:pt x="442800" y="502076"/>
                    <a:pt x="439720" y="501178"/>
                  </a:cubicBezTo>
                  <a:cubicBezTo>
                    <a:pt x="439435" y="500705"/>
                    <a:pt x="439080" y="500255"/>
                    <a:pt x="438701" y="499853"/>
                  </a:cubicBezTo>
                  <a:cubicBezTo>
                    <a:pt x="438961" y="500279"/>
                    <a:pt x="439175" y="500775"/>
                    <a:pt x="439340" y="501059"/>
                  </a:cubicBezTo>
                  <a:cubicBezTo>
                    <a:pt x="438061" y="500657"/>
                    <a:pt x="437279" y="500090"/>
                    <a:pt x="437611" y="499333"/>
                  </a:cubicBezTo>
                  <a:cubicBezTo>
                    <a:pt x="437682" y="499191"/>
                    <a:pt x="437753" y="499120"/>
                    <a:pt x="437824" y="499072"/>
                  </a:cubicBezTo>
                  <a:cubicBezTo>
                    <a:pt x="435905" y="497630"/>
                    <a:pt x="433274" y="497204"/>
                    <a:pt x="430881" y="498174"/>
                  </a:cubicBezTo>
                  <a:cubicBezTo>
                    <a:pt x="426569" y="499616"/>
                    <a:pt x="426142" y="502928"/>
                    <a:pt x="426213" y="505530"/>
                  </a:cubicBezTo>
                  <a:cubicBezTo>
                    <a:pt x="426237" y="506831"/>
                    <a:pt x="427137" y="509906"/>
                    <a:pt x="430952" y="512152"/>
                  </a:cubicBezTo>
                  <a:cubicBezTo>
                    <a:pt x="434483" y="514234"/>
                    <a:pt x="445738" y="517971"/>
                    <a:pt x="446212" y="518066"/>
                  </a:cubicBezTo>
                  <a:cubicBezTo>
                    <a:pt x="450785" y="518894"/>
                    <a:pt x="455406" y="519556"/>
                    <a:pt x="460026" y="520124"/>
                  </a:cubicBezTo>
                  <a:cubicBezTo>
                    <a:pt x="466756" y="520951"/>
                    <a:pt x="473485" y="521566"/>
                    <a:pt x="480167" y="522394"/>
                  </a:cubicBezTo>
                  <a:cubicBezTo>
                    <a:pt x="491636" y="523530"/>
                    <a:pt x="503152" y="524972"/>
                    <a:pt x="514739" y="525587"/>
                  </a:cubicBezTo>
                  <a:cubicBezTo>
                    <a:pt x="526444" y="526202"/>
                    <a:pt x="538174" y="526013"/>
                    <a:pt x="549855" y="525611"/>
                  </a:cubicBezTo>
                  <a:cubicBezTo>
                    <a:pt x="554097" y="525398"/>
                    <a:pt x="562224" y="526037"/>
                    <a:pt x="568812" y="525327"/>
                  </a:cubicBezTo>
                  <a:cubicBezTo>
                    <a:pt x="573266" y="524854"/>
                    <a:pt x="577200" y="523908"/>
                    <a:pt x="579759" y="522276"/>
                  </a:cubicBezTo>
                  <a:cubicBezTo>
                    <a:pt x="583361" y="520242"/>
                    <a:pt x="584640" y="515700"/>
                    <a:pt x="582626" y="512105"/>
                  </a:cubicBezTo>
                  <a:cubicBezTo>
                    <a:pt x="580612" y="508534"/>
                    <a:pt x="576039" y="507256"/>
                    <a:pt x="572461" y="509267"/>
                  </a:cubicBezTo>
                  <a:close/>
                  <a:moveTo>
                    <a:pt x="850620" y="126633"/>
                  </a:moveTo>
                  <a:cubicBezTo>
                    <a:pt x="832778" y="106292"/>
                    <a:pt x="813774" y="86518"/>
                    <a:pt x="792969" y="68731"/>
                  </a:cubicBezTo>
                  <a:cubicBezTo>
                    <a:pt x="784652" y="61612"/>
                    <a:pt x="776004" y="54870"/>
                    <a:pt x="767094" y="48508"/>
                  </a:cubicBezTo>
                  <a:cubicBezTo>
                    <a:pt x="753659" y="38905"/>
                    <a:pt x="739560" y="30342"/>
                    <a:pt x="725177" y="22466"/>
                  </a:cubicBezTo>
                  <a:cubicBezTo>
                    <a:pt x="719087" y="19202"/>
                    <a:pt x="712927" y="16080"/>
                    <a:pt x="706671" y="13147"/>
                  </a:cubicBezTo>
                  <a:cubicBezTo>
                    <a:pt x="700415" y="10190"/>
                    <a:pt x="694089" y="7423"/>
                    <a:pt x="687667" y="4845"/>
                  </a:cubicBezTo>
                  <a:cubicBezTo>
                    <a:pt x="685677" y="4040"/>
                    <a:pt x="680985" y="1391"/>
                    <a:pt x="677526" y="516"/>
                  </a:cubicBezTo>
                  <a:cubicBezTo>
                    <a:pt x="675180" y="-52"/>
                    <a:pt x="673095" y="-170"/>
                    <a:pt x="671483" y="256"/>
                  </a:cubicBezTo>
                  <a:cubicBezTo>
                    <a:pt x="667645" y="1084"/>
                    <a:pt x="665181" y="4892"/>
                    <a:pt x="666034" y="8747"/>
                  </a:cubicBezTo>
                  <a:cubicBezTo>
                    <a:pt x="666792" y="12201"/>
                    <a:pt x="669920" y="14519"/>
                    <a:pt x="673332" y="14353"/>
                  </a:cubicBezTo>
                  <a:lnTo>
                    <a:pt x="673332" y="14329"/>
                  </a:lnTo>
                  <a:cubicBezTo>
                    <a:pt x="673403" y="13998"/>
                    <a:pt x="673687" y="14046"/>
                    <a:pt x="674066" y="14282"/>
                  </a:cubicBezTo>
                  <a:cubicBezTo>
                    <a:pt x="674232" y="14258"/>
                    <a:pt x="674398" y="14235"/>
                    <a:pt x="674540" y="14187"/>
                  </a:cubicBezTo>
                  <a:cubicBezTo>
                    <a:pt x="674445" y="14211"/>
                    <a:pt x="674303" y="14258"/>
                    <a:pt x="674137" y="14329"/>
                  </a:cubicBezTo>
                  <a:cubicBezTo>
                    <a:pt x="674777" y="14684"/>
                    <a:pt x="675606" y="15441"/>
                    <a:pt x="676223" y="15772"/>
                  </a:cubicBezTo>
                  <a:cubicBezTo>
                    <a:pt x="678355" y="16955"/>
                    <a:pt x="680369" y="18208"/>
                    <a:pt x="681483" y="18752"/>
                  </a:cubicBezTo>
                  <a:cubicBezTo>
                    <a:pt x="687430" y="21638"/>
                    <a:pt x="693283" y="24713"/>
                    <a:pt x="699065" y="27930"/>
                  </a:cubicBezTo>
                  <a:cubicBezTo>
                    <a:pt x="704870" y="31147"/>
                    <a:pt x="710557" y="34505"/>
                    <a:pt x="716173" y="38006"/>
                  </a:cubicBezTo>
                  <a:cubicBezTo>
                    <a:pt x="729632" y="46166"/>
                    <a:pt x="742546" y="55273"/>
                    <a:pt x="755270" y="64710"/>
                  </a:cubicBezTo>
                  <a:cubicBezTo>
                    <a:pt x="763729" y="70978"/>
                    <a:pt x="772070" y="77435"/>
                    <a:pt x="780340" y="84011"/>
                  </a:cubicBezTo>
                  <a:cubicBezTo>
                    <a:pt x="801121" y="100592"/>
                    <a:pt x="821167" y="118118"/>
                    <a:pt x="839697" y="136781"/>
                  </a:cubicBezTo>
                  <a:cubicBezTo>
                    <a:pt x="842516" y="139784"/>
                    <a:pt x="847255" y="139950"/>
                    <a:pt x="850265" y="137159"/>
                  </a:cubicBezTo>
                  <a:cubicBezTo>
                    <a:pt x="853274" y="134344"/>
                    <a:pt x="853440" y="129637"/>
                    <a:pt x="850620" y="126633"/>
                  </a:cubicBezTo>
                  <a:close/>
                  <a:moveTo>
                    <a:pt x="673332" y="14353"/>
                  </a:moveTo>
                  <a:cubicBezTo>
                    <a:pt x="673332" y="14424"/>
                    <a:pt x="673474" y="14329"/>
                    <a:pt x="673521" y="14353"/>
                  </a:cubicBezTo>
                  <a:cubicBezTo>
                    <a:pt x="673498" y="14353"/>
                    <a:pt x="673498" y="14353"/>
                    <a:pt x="673474" y="14353"/>
                  </a:cubicBezTo>
                  <a:lnTo>
                    <a:pt x="673332" y="14353"/>
                  </a:lnTo>
                  <a:close/>
                  <a:moveTo>
                    <a:pt x="673829" y="14306"/>
                  </a:moveTo>
                  <a:cubicBezTo>
                    <a:pt x="673735" y="14329"/>
                    <a:pt x="673616" y="14329"/>
                    <a:pt x="673521" y="14353"/>
                  </a:cubicBezTo>
                  <a:cubicBezTo>
                    <a:pt x="673640" y="14424"/>
                    <a:pt x="673853" y="14448"/>
                    <a:pt x="674137" y="14329"/>
                  </a:cubicBezTo>
                  <a:lnTo>
                    <a:pt x="674066" y="14282"/>
                  </a:lnTo>
                  <a:lnTo>
                    <a:pt x="673829" y="1430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0" name="Google Shape;2820;p35"/>
            <p:cNvSpPr/>
            <p:nvPr/>
          </p:nvSpPr>
          <p:spPr>
            <a:xfrm>
              <a:off x="7372190" y="846334"/>
              <a:ext cx="748606" cy="362138"/>
            </a:xfrm>
            <a:custGeom>
              <a:rect b="b" l="l" r="r" t="t"/>
              <a:pathLst>
                <a:path extrusionOk="0" h="724276" w="1497212">
                  <a:moveTo>
                    <a:pt x="207073" y="453403"/>
                  </a:moveTo>
                  <a:cubicBezTo>
                    <a:pt x="207073" y="463243"/>
                    <a:pt x="198970" y="471237"/>
                    <a:pt x="188994" y="471237"/>
                  </a:cubicBezTo>
                  <a:cubicBezTo>
                    <a:pt x="179018" y="471237"/>
                    <a:pt x="170938" y="463243"/>
                    <a:pt x="170938" y="453403"/>
                  </a:cubicBezTo>
                  <a:cubicBezTo>
                    <a:pt x="170938" y="443563"/>
                    <a:pt x="179018" y="435545"/>
                    <a:pt x="188994" y="435545"/>
                  </a:cubicBezTo>
                  <a:cubicBezTo>
                    <a:pt x="198970" y="435545"/>
                    <a:pt x="207073" y="443563"/>
                    <a:pt x="207073" y="453403"/>
                  </a:cubicBezTo>
                  <a:close/>
                  <a:moveTo>
                    <a:pt x="18080" y="532002"/>
                  </a:moveTo>
                  <a:cubicBezTo>
                    <a:pt x="8104" y="532002"/>
                    <a:pt x="0" y="539996"/>
                    <a:pt x="0" y="549860"/>
                  </a:cubicBezTo>
                  <a:cubicBezTo>
                    <a:pt x="0" y="559699"/>
                    <a:pt x="8104" y="567694"/>
                    <a:pt x="18080" y="567694"/>
                  </a:cubicBezTo>
                  <a:cubicBezTo>
                    <a:pt x="28055" y="567694"/>
                    <a:pt x="36159" y="559699"/>
                    <a:pt x="36159" y="549860"/>
                  </a:cubicBezTo>
                  <a:cubicBezTo>
                    <a:pt x="36159" y="539996"/>
                    <a:pt x="28055" y="532002"/>
                    <a:pt x="18080" y="532002"/>
                  </a:cubicBezTo>
                  <a:close/>
                  <a:moveTo>
                    <a:pt x="18080" y="688584"/>
                  </a:moveTo>
                  <a:cubicBezTo>
                    <a:pt x="8104" y="688584"/>
                    <a:pt x="0" y="696579"/>
                    <a:pt x="0" y="706418"/>
                  </a:cubicBezTo>
                  <a:cubicBezTo>
                    <a:pt x="0" y="716258"/>
                    <a:pt x="8104" y="724276"/>
                    <a:pt x="18080" y="724276"/>
                  </a:cubicBezTo>
                  <a:cubicBezTo>
                    <a:pt x="28055" y="724276"/>
                    <a:pt x="36159" y="716258"/>
                    <a:pt x="36159" y="706418"/>
                  </a:cubicBezTo>
                  <a:cubicBezTo>
                    <a:pt x="36159" y="696579"/>
                    <a:pt x="28055" y="688584"/>
                    <a:pt x="18080" y="688584"/>
                  </a:cubicBezTo>
                  <a:close/>
                  <a:moveTo>
                    <a:pt x="762421" y="9461"/>
                  </a:moveTo>
                  <a:cubicBezTo>
                    <a:pt x="752445" y="9461"/>
                    <a:pt x="744341" y="17456"/>
                    <a:pt x="744341" y="27295"/>
                  </a:cubicBezTo>
                  <a:cubicBezTo>
                    <a:pt x="744341" y="37159"/>
                    <a:pt x="752445" y="45153"/>
                    <a:pt x="762421" y="45153"/>
                  </a:cubicBezTo>
                  <a:cubicBezTo>
                    <a:pt x="772397" y="45153"/>
                    <a:pt x="780477" y="37159"/>
                    <a:pt x="780477" y="27295"/>
                  </a:cubicBezTo>
                  <a:cubicBezTo>
                    <a:pt x="780477" y="17456"/>
                    <a:pt x="772397" y="9461"/>
                    <a:pt x="762421" y="9461"/>
                  </a:cubicBezTo>
                  <a:close/>
                  <a:moveTo>
                    <a:pt x="901418" y="0"/>
                  </a:moveTo>
                  <a:cubicBezTo>
                    <a:pt x="891442" y="0"/>
                    <a:pt x="883338" y="7995"/>
                    <a:pt x="883338" y="17858"/>
                  </a:cubicBezTo>
                  <a:cubicBezTo>
                    <a:pt x="883338" y="27698"/>
                    <a:pt x="891442" y="35692"/>
                    <a:pt x="901418" y="35692"/>
                  </a:cubicBezTo>
                  <a:cubicBezTo>
                    <a:pt x="911393" y="35692"/>
                    <a:pt x="919497" y="27698"/>
                    <a:pt x="919497" y="17858"/>
                  </a:cubicBezTo>
                  <a:cubicBezTo>
                    <a:pt x="919497" y="7995"/>
                    <a:pt x="911393" y="0"/>
                    <a:pt x="901418" y="0"/>
                  </a:cubicBezTo>
                  <a:close/>
                  <a:moveTo>
                    <a:pt x="1479133" y="274729"/>
                  </a:moveTo>
                  <a:cubicBezTo>
                    <a:pt x="1469158" y="274729"/>
                    <a:pt x="1461054" y="282723"/>
                    <a:pt x="1461054" y="292587"/>
                  </a:cubicBezTo>
                  <a:cubicBezTo>
                    <a:pt x="1461054" y="302426"/>
                    <a:pt x="1469158" y="310421"/>
                    <a:pt x="1479133" y="310421"/>
                  </a:cubicBezTo>
                  <a:cubicBezTo>
                    <a:pt x="1489109" y="310421"/>
                    <a:pt x="1497213" y="302426"/>
                    <a:pt x="1497213" y="292587"/>
                  </a:cubicBezTo>
                  <a:cubicBezTo>
                    <a:pt x="1497213" y="282723"/>
                    <a:pt x="1489109" y="274729"/>
                    <a:pt x="1479133" y="274729"/>
                  </a:cubicBezTo>
                  <a:close/>
                  <a:moveTo>
                    <a:pt x="1381935" y="400586"/>
                  </a:moveTo>
                  <a:cubicBezTo>
                    <a:pt x="1371936" y="400586"/>
                    <a:pt x="1363855" y="408581"/>
                    <a:pt x="1363855" y="418444"/>
                  </a:cubicBezTo>
                  <a:cubicBezTo>
                    <a:pt x="1363855" y="428284"/>
                    <a:pt x="1371936" y="436278"/>
                    <a:pt x="1381935" y="436278"/>
                  </a:cubicBezTo>
                  <a:cubicBezTo>
                    <a:pt x="1391911" y="436278"/>
                    <a:pt x="1399991" y="428284"/>
                    <a:pt x="1399991" y="418444"/>
                  </a:cubicBezTo>
                  <a:cubicBezTo>
                    <a:pt x="1399991" y="408581"/>
                    <a:pt x="1391911" y="400586"/>
                    <a:pt x="1381935" y="400586"/>
                  </a:cubicBezTo>
                  <a:close/>
                  <a:moveTo>
                    <a:pt x="1371628" y="535337"/>
                  </a:moveTo>
                  <a:cubicBezTo>
                    <a:pt x="1361652" y="535337"/>
                    <a:pt x="1353548" y="543331"/>
                    <a:pt x="1353548" y="553195"/>
                  </a:cubicBezTo>
                  <a:cubicBezTo>
                    <a:pt x="1353548" y="563034"/>
                    <a:pt x="1361652" y="571029"/>
                    <a:pt x="1371628" y="571029"/>
                  </a:cubicBezTo>
                  <a:cubicBezTo>
                    <a:pt x="1381603" y="571029"/>
                    <a:pt x="1389707" y="563034"/>
                    <a:pt x="1389707" y="553195"/>
                  </a:cubicBezTo>
                  <a:cubicBezTo>
                    <a:pt x="1389707" y="543331"/>
                    <a:pt x="1381603" y="535337"/>
                    <a:pt x="1371628" y="5353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35"/>
            <p:cNvSpPr/>
            <p:nvPr/>
          </p:nvSpPr>
          <p:spPr>
            <a:xfrm>
              <a:off x="7520720" y="915143"/>
              <a:ext cx="473693" cy="437651"/>
            </a:xfrm>
            <a:custGeom>
              <a:rect b="b" l="l" r="r" t="t"/>
              <a:pathLst>
                <a:path extrusionOk="0" h="875301" w="947386">
                  <a:moveTo>
                    <a:pt x="870573" y="702439"/>
                  </a:moveTo>
                  <a:cubicBezTo>
                    <a:pt x="906755" y="681577"/>
                    <a:pt x="936659" y="651632"/>
                    <a:pt x="906447" y="628760"/>
                  </a:cubicBezTo>
                  <a:cubicBezTo>
                    <a:pt x="877018" y="606431"/>
                    <a:pt x="846877" y="635548"/>
                    <a:pt x="826547" y="664405"/>
                  </a:cubicBezTo>
                  <a:cubicBezTo>
                    <a:pt x="844697" y="624455"/>
                    <a:pt x="852991" y="573057"/>
                    <a:pt x="805647" y="575186"/>
                  </a:cubicBezTo>
                  <a:cubicBezTo>
                    <a:pt x="763517" y="577054"/>
                    <a:pt x="762877" y="619038"/>
                    <a:pt x="769228" y="652602"/>
                  </a:cubicBezTo>
                  <a:cubicBezTo>
                    <a:pt x="748447" y="616531"/>
                    <a:pt x="717359" y="585404"/>
                    <a:pt x="692005" y="613953"/>
                  </a:cubicBezTo>
                  <a:cubicBezTo>
                    <a:pt x="667480" y="641627"/>
                    <a:pt x="698023" y="671714"/>
                    <a:pt x="727950" y="692079"/>
                  </a:cubicBezTo>
                  <a:cubicBezTo>
                    <a:pt x="685394" y="675664"/>
                    <a:pt x="633453" y="671004"/>
                    <a:pt x="638335" y="720793"/>
                  </a:cubicBezTo>
                  <a:cubicBezTo>
                    <a:pt x="642837" y="766514"/>
                    <a:pt x="687716" y="764362"/>
                    <a:pt x="722737" y="755421"/>
                  </a:cubicBezTo>
                  <a:cubicBezTo>
                    <a:pt x="684991" y="782244"/>
                    <a:pt x="648476" y="823518"/>
                    <a:pt x="686697" y="843812"/>
                  </a:cubicBezTo>
                  <a:cubicBezTo>
                    <a:pt x="720723" y="861883"/>
                    <a:pt x="746077" y="825363"/>
                    <a:pt x="761029" y="792793"/>
                  </a:cubicBezTo>
                  <a:cubicBezTo>
                    <a:pt x="752072" y="826427"/>
                    <a:pt x="749016" y="870374"/>
                    <a:pt x="791833" y="874963"/>
                  </a:cubicBezTo>
                  <a:cubicBezTo>
                    <a:pt x="832802" y="879339"/>
                    <a:pt x="834390" y="840477"/>
                    <a:pt x="823893" y="803153"/>
                  </a:cubicBezTo>
                  <a:cubicBezTo>
                    <a:pt x="843465" y="837994"/>
                    <a:pt x="872279" y="866685"/>
                    <a:pt x="897562" y="839933"/>
                  </a:cubicBezTo>
                  <a:cubicBezTo>
                    <a:pt x="921494" y="814601"/>
                    <a:pt x="896709" y="785650"/>
                    <a:pt x="869293" y="764599"/>
                  </a:cubicBezTo>
                  <a:cubicBezTo>
                    <a:pt x="900002" y="775361"/>
                    <a:pt x="934929" y="778648"/>
                    <a:pt x="945355" y="744517"/>
                  </a:cubicBezTo>
                  <a:cubicBezTo>
                    <a:pt x="957511" y="704851"/>
                    <a:pt x="912892" y="697732"/>
                    <a:pt x="870573" y="702439"/>
                  </a:cubicBezTo>
                  <a:close/>
                  <a:moveTo>
                    <a:pt x="803989" y="756083"/>
                  </a:moveTo>
                  <a:cubicBezTo>
                    <a:pt x="804060" y="756273"/>
                    <a:pt x="804107" y="756486"/>
                    <a:pt x="804178" y="756698"/>
                  </a:cubicBezTo>
                  <a:cubicBezTo>
                    <a:pt x="794297" y="742530"/>
                    <a:pt x="778303" y="755539"/>
                    <a:pt x="775341" y="754546"/>
                  </a:cubicBezTo>
                  <a:cubicBezTo>
                    <a:pt x="776170" y="751779"/>
                    <a:pt x="776573" y="750218"/>
                    <a:pt x="776573" y="750218"/>
                  </a:cubicBezTo>
                  <a:cubicBezTo>
                    <a:pt x="774393" y="752536"/>
                    <a:pt x="772379" y="740969"/>
                    <a:pt x="764749" y="737043"/>
                  </a:cubicBezTo>
                  <a:cubicBezTo>
                    <a:pt x="766692" y="732052"/>
                    <a:pt x="771479" y="722686"/>
                    <a:pt x="767095" y="714644"/>
                  </a:cubicBezTo>
                  <a:cubicBezTo>
                    <a:pt x="769512" y="715826"/>
                    <a:pt x="770886" y="716441"/>
                    <a:pt x="770886" y="716441"/>
                  </a:cubicBezTo>
                  <a:cubicBezTo>
                    <a:pt x="768114" y="712941"/>
                    <a:pt x="793421" y="715069"/>
                    <a:pt x="788658" y="696384"/>
                  </a:cubicBezTo>
                  <a:cubicBezTo>
                    <a:pt x="793871" y="698725"/>
                    <a:pt x="800908" y="700972"/>
                    <a:pt x="807116" y="696360"/>
                  </a:cubicBezTo>
                  <a:cubicBezTo>
                    <a:pt x="803681" y="702912"/>
                    <a:pt x="801761" y="707098"/>
                    <a:pt x="801761" y="707098"/>
                  </a:cubicBezTo>
                  <a:cubicBezTo>
                    <a:pt x="804842" y="704733"/>
                    <a:pt x="804249" y="722236"/>
                    <a:pt x="816310" y="724010"/>
                  </a:cubicBezTo>
                  <a:cubicBezTo>
                    <a:pt x="815884" y="729308"/>
                    <a:pt x="817969" y="734678"/>
                    <a:pt x="818372" y="737421"/>
                  </a:cubicBezTo>
                  <a:cubicBezTo>
                    <a:pt x="811903" y="739053"/>
                    <a:pt x="799984" y="741750"/>
                    <a:pt x="803989" y="756083"/>
                  </a:cubicBezTo>
                  <a:close/>
                  <a:moveTo>
                    <a:pt x="329442" y="180395"/>
                  </a:moveTo>
                  <a:cubicBezTo>
                    <a:pt x="380719" y="150829"/>
                    <a:pt x="423086" y="108419"/>
                    <a:pt x="380293" y="75991"/>
                  </a:cubicBezTo>
                  <a:cubicBezTo>
                    <a:pt x="338589" y="44391"/>
                    <a:pt x="295890" y="85641"/>
                    <a:pt x="267076" y="126514"/>
                  </a:cubicBezTo>
                  <a:cubicBezTo>
                    <a:pt x="292809" y="69888"/>
                    <a:pt x="304562" y="-2892"/>
                    <a:pt x="237481" y="89"/>
                  </a:cubicBezTo>
                  <a:cubicBezTo>
                    <a:pt x="177792" y="2761"/>
                    <a:pt x="176892" y="62249"/>
                    <a:pt x="185896" y="109767"/>
                  </a:cubicBezTo>
                  <a:cubicBezTo>
                    <a:pt x="156467" y="58701"/>
                    <a:pt x="112393" y="14588"/>
                    <a:pt x="76495" y="55034"/>
                  </a:cubicBezTo>
                  <a:cubicBezTo>
                    <a:pt x="41734" y="94227"/>
                    <a:pt x="85001" y="136850"/>
                    <a:pt x="127416" y="165706"/>
                  </a:cubicBezTo>
                  <a:cubicBezTo>
                    <a:pt x="67135" y="142456"/>
                    <a:pt x="-6486" y="135856"/>
                    <a:pt x="457" y="206390"/>
                  </a:cubicBezTo>
                  <a:cubicBezTo>
                    <a:pt x="6807" y="271151"/>
                    <a:pt x="70405" y="268124"/>
                    <a:pt x="120047" y="255469"/>
                  </a:cubicBezTo>
                  <a:cubicBezTo>
                    <a:pt x="66543" y="293456"/>
                    <a:pt x="14816" y="351926"/>
                    <a:pt x="68960" y="380664"/>
                  </a:cubicBezTo>
                  <a:cubicBezTo>
                    <a:pt x="117180" y="406280"/>
                    <a:pt x="153078" y="354551"/>
                    <a:pt x="174262" y="308405"/>
                  </a:cubicBezTo>
                  <a:cubicBezTo>
                    <a:pt x="161608" y="356042"/>
                    <a:pt x="157249" y="418296"/>
                    <a:pt x="217909" y="424801"/>
                  </a:cubicBezTo>
                  <a:cubicBezTo>
                    <a:pt x="275962" y="430998"/>
                    <a:pt x="278213" y="375957"/>
                    <a:pt x="263309" y="323046"/>
                  </a:cubicBezTo>
                  <a:cubicBezTo>
                    <a:pt x="291080" y="372457"/>
                    <a:pt x="331883" y="413069"/>
                    <a:pt x="367687" y="375177"/>
                  </a:cubicBezTo>
                  <a:cubicBezTo>
                    <a:pt x="401618" y="339272"/>
                    <a:pt x="366478" y="298257"/>
                    <a:pt x="327642" y="268455"/>
                  </a:cubicBezTo>
                  <a:cubicBezTo>
                    <a:pt x="371146" y="283687"/>
                    <a:pt x="420622" y="288347"/>
                    <a:pt x="435408" y="240024"/>
                  </a:cubicBezTo>
                  <a:cubicBezTo>
                    <a:pt x="452634" y="183801"/>
                    <a:pt x="389415" y="173701"/>
                    <a:pt x="329442" y="180395"/>
                  </a:cubicBezTo>
                  <a:close/>
                  <a:moveTo>
                    <a:pt x="235135" y="256368"/>
                  </a:moveTo>
                  <a:cubicBezTo>
                    <a:pt x="235230" y="256676"/>
                    <a:pt x="235301" y="256959"/>
                    <a:pt x="235396" y="257267"/>
                  </a:cubicBezTo>
                  <a:cubicBezTo>
                    <a:pt x="221415" y="237186"/>
                    <a:pt x="198739" y="255611"/>
                    <a:pt x="194545" y="254216"/>
                  </a:cubicBezTo>
                  <a:cubicBezTo>
                    <a:pt x="195706" y="250289"/>
                    <a:pt x="196298" y="248066"/>
                    <a:pt x="196298" y="248066"/>
                  </a:cubicBezTo>
                  <a:cubicBezTo>
                    <a:pt x="193218" y="251377"/>
                    <a:pt x="190327" y="234962"/>
                    <a:pt x="179546" y="229427"/>
                  </a:cubicBezTo>
                  <a:cubicBezTo>
                    <a:pt x="182271" y="222332"/>
                    <a:pt x="189071" y="209086"/>
                    <a:pt x="182863" y="197685"/>
                  </a:cubicBezTo>
                  <a:cubicBezTo>
                    <a:pt x="186299" y="199341"/>
                    <a:pt x="188242" y="200216"/>
                    <a:pt x="188242" y="200216"/>
                  </a:cubicBezTo>
                  <a:cubicBezTo>
                    <a:pt x="184309" y="195249"/>
                    <a:pt x="220136" y="198276"/>
                    <a:pt x="213406" y="171809"/>
                  </a:cubicBezTo>
                  <a:cubicBezTo>
                    <a:pt x="220776" y="175120"/>
                    <a:pt x="230751" y="178290"/>
                    <a:pt x="239566" y="171762"/>
                  </a:cubicBezTo>
                  <a:cubicBezTo>
                    <a:pt x="234685" y="181034"/>
                    <a:pt x="231984" y="186994"/>
                    <a:pt x="231984" y="186994"/>
                  </a:cubicBezTo>
                  <a:cubicBezTo>
                    <a:pt x="236343" y="183659"/>
                    <a:pt x="235490" y="208447"/>
                    <a:pt x="252575" y="210931"/>
                  </a:cubicBezTo>
                  <a:cubicBezTo>
                    <a:pt x="251982" y="218452"/>
                    <a:pt x="254944" y="226069"/>
                    <a:pt x="255513" y="229971"/>
                  </a:cubicBezTo>
                  <a:cubicBezTo>
                    <a:pt x="246343" y="232266"/>
                    <a:pt x="229448" y="236098"/>
                    <a:pt x="235135" y="25636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2" name="Google Shape;2822;p35"/>
            <p:cNvSpPr/>
            <p:nvPr/>
          </p:nvSpPr>
          <p:spPr>
            <a:xfrm>
              <a:off x="7604366" y="993194"/>
              <a:ext cx="332198" cy="303122"/>
            </a:xfrm>
            <a:custGeom>
              <a:rect b="b" l="l" r="r" t="t"/>
              <a:pathLst>
                <a:path extrusionOk="0" h="606244" w="664396">
                  <a:moveTo>
                    <a:pt x="664375" y="568879"/>
                  </a:moveTo>
                  <a:cubicBezTo>
                    <a:pt x="663688" y="590119"/>
                    <a:pt x="646225" y="606865"/>
                    <a:pt x="625373" y="606227"/>
                  </a:cubicBezTo>
                  <a:cubicBezTo>
                    <a:pt x="604521" y="605588"/>
                    <a:pt x="588147" y="587801"/>
                    <a:pt x="588835" y="566561"/>
                  </a:cubicBezTo>
                  <a:cubicBezTo>
                    <a:pt x="589522" y="545297"/>
                    <a:pt x="606985" y="528574"/>
                    <a:pt x="627837" y="529213"/>
                  </a:cubicBezTo>
                  <a:cubicBezTo>
                    <a:pt x="648689" y="529852"/>
                    <a:pt x="665062" y="547615"/>
                    <a:pt x="664375" y="568879"/>
                  </a:cubicBezTo>
                  <a:close/>
                  <a:moveTo>
                    <a:pt x="55287" y="26"/>
                  </a:moveTo>
                  <a:cubicBezTo>
                    <a:pt x="25763" y="-896"/>
                    <a:pt x="1001" y="22827"/>
                    <a:pt x="29" y="52938"/>
                  </a:cubicBezTo>
                  <a:cubicBezTo>
                    <a:pt x="-942" y="83024"/>
                    <a:pt x="22256" y="108214"/>
                    <a:pt x="51804" y="109113"/>
                  </a:cubicBezTo>
                  <a:cubicBezTo>
                    <a:pt x="81328" y="110036"/>
                    <a:pt x="106090" y="86312"/>
                    <a:pt x="107061" y="56202"/>
                  </a:cubicBezTo>
                  <a:cubicBezTo>
                    <a:pt x="108033" y="26091"/>
                    <a:pt x="84835" y="925"/>
                    <a:pt x="55287" y="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23" name="Google Shape;2823;p35"/>
          <p:cNvGrpSpPr/>
          <p:nvPr/>
        </p:nvGrpSpPr>
        <p:grpSpPr>
          <a:xfrm>
            <a:off x="5115436" y="597204"/>
            <a:ext cx="724679" cy="943131"/>
            <a:chOff x="5115436" y="597204"/>
            <a:chExt cx="724679" cy="943131"/>
          </a:xfrm>
        </p:grpSpPr>
        <p:sp>
          <p:nvSpPr>
            <p:cNvPr id="2824" name="Google Shape;2824;p35"/>
            <p:cNvSpPr/>
            <p:nvPr/>
          </p:nvSpPr>
          <p:spPr>
            <a:xfrm>
              <a:off x="5355173" y="917482"/>
              <a:ext cx="454644" cy="502953"/>
            </a:xfrm>
            <a:custGeom>
              <a:rect b="b" l="l" r="r" t="t"/>
              <a:pathLst>
                <a:path extrusionOk="0" h="1005905" w="909289">
                  <a:moveTo>
                    <a:pt x="906799" y="747287"/>
                  </a:moveTo>
                  <a:cubicBezTo>
                    <a:pt x="893688" y="781548"/>
                    <a:pt x="845432" y="764384"/>
                    <a:pt x="823730" y="751495"/>
                  </a:cubicBezTo>
                  <a:cubicBezTo>
                    <a:pt x="814760" y="746174"/>
                    <a:pt x="806279" y="740186"/>
                    <a:pt x="798066" y="733797"/>
                  </a:cubicBezTo>
                  <a:cubicBezTo>
                    <a:pt x="795128" y="731482"/>
                    <a:pt x="789852" y="722844"/>
                    <a:pt x="789340" y="723423"/>
                  </a:cubicBezTo>
                  <a:lnTo>
                    <a:pt x="781773" y="653210"/>
                  </a:lnTo>
                  <a:cubicBezTo>
                    <a:pt x="823018" y="646687"/>
                    <a:pt x="926609" y="695552"/>
                    <a:pt x="906799" y="747287"/>
                  </a:cubicBezTo>
                  <a:close/>
                  <a:moveTo>
                    <a:pt x="719360" y="805546"/>
                  </a:moveTo>
                  <a:lnTo>
                    <a:pt x="719471" y="805435"/>
                  </a:lnTo>
                  <a:cubicBezTo>
                    <a:pt x="719048" y="804522"/>
                    <a:pt x="718914" y="804322"/>
                    <a:pt x="719360" y="805546"/>
                  </a:cubicBezTo>
                  <a:close/>
                  <a:moveTo>
                    <a:pt x="774627" y="746709"/>
                  </a:moveTo>
                  <a:lnTo>
                    <a:pt x="719471" y="805435"/>
                  </a:lnTo>
                  <a:cubicBezTo>
                    <a:pt x="720562" y="807772"/>
                    <a:pt x="723722" y="815252"/>
                    <a:pt x="725303" y="818191"/>
                  </a:cubicBezTo>
                  <a:cubicBezTo>
                    <a:pt x="730177" y="827340"/>
                    <a:pt x="735586" y="836067"/>
                    <a:pt x="741685" y="844482"/>
                  </a:cubicBezTo>
                  <a:cubicBezTo>
                    <a:pt x="759091" y="868480"/>
                    <a:pt x="791589" y="903341"/>
                    <a:pt x="824264" y="883350"/>
                  </a:cubicBezTo>
                  <a:cubicBezTo>
                    <a:pt x="841781" y="872620"/>
                    <a:pt x="843384" y="850492"/>
                    <a:pt x="838977" y="832460"/>
                  </a:cubicBezTo>
                  <a:cubicBezTo>
                    <a:pt x="830764" y="798890"/>
                    <a:pt x="802696" y="766811"/>
                    <a:pt x="774627" y="746709"/>
                  </a:cubicBezTo>
                  <a:close/>
                  <a:moveTo>
                    <a:pt x="696812" y="821129"/>
                  </a:moveTo>
                  <a:lnTo>
                    <a:pt x="630771" y="820194"/>
                  </a:lnTo>
                  <a:cubicBezTo>
                    <a:pt x="633442" y="820550"/>
                    <a:pt x="628745" y="825181"/>
                    <a:pt x="628255" y="827785"/>
                  </a:cubicBezTo>
                  <a:cubicBezTo>
                    <a:pt x="627076" y="833952"/>
                    <a:pt x="626252" y="840207"/>
                    <a:pt x="625651" y="846463"/>
                  </a:cubicBezTo>
                  <a:cubicBezTo>
                    <a:pt x="623848" y="865608"/>
                    <a:pt x="624939" y="886267"/>
                    <a:pt x="630103" y="904877"/>
                  </a:cubicBezTo>
                  <a:cubicBezTo>
                    <a:pt x="638405" y="934841"/>
                    <a:pt x="674665" y="965139"/>
                    <a:pt x="698392" y="930434"/>
                  </a:cubicBezTo>
                  <a:cubicBezTo>
                    <a:pt x="712170" y="910265"/>
                    <a:pt x="711480" y="879499"/>
                    <a:pt x="706049" y="856570"/>
                  </a:cubicBezTo>
                  <a:cubicBezTo>
                    <a:pt x="705003" y="852140"/>
                    <a:pt x="694586" y="824179"/>
                    <a:pt x="696812" y="821129"/>
                  </a:cubicBezTo>
                  <a:close/>
                  <a:moveTo>
                    <a:pt x="813936" y="614564"/>
                  </a:moveTo>
                  <a:cubicBezTo>
                    <a:pt x="841359" y="610312"/>
                    <a:pt x="894334" y="590722"/>
                    <a:pt x="879977" y="553523"/>
                  </a:cubicBezTo>
                  <a:cubicBezTo>
                    <a:pt x="875303" y="541457"/>
                    <a:pt x="865019" y="532129"/>
                    <a:pt x="854803" y="524538"/>
                  </a:cubicBezTo>
                  <a:cubicBezTo>
                    <a:pt x="846255" y="518216"/>
                    <a:pt x="836951" y="512495"/>
                    <a:pt x="827247" y="508065"/>
                  </a:cubicBezTo>
                  <a:cubicBezTo>
                    <a:pt x="777900" y="485514"/>
                    <a:pt x="750076" y="524850"/>
                    <a:pt x="708342" y="537672"/>
                  </a:cubicBezTo>
                  <a:lnTo>
                    <a:pt x="774294" y="614920"/>
                  </a:lnTo>
                  <a:cubicBezTo>
                    <a:pt x="773003" y="616590"/>
                    <a:pt x="810308" y="615098"/>
                    <a:pt x="813936" y="614564"/>
                  </a:cubicBezTo>
                  <a:close/>
                  <a:moveTo>
                    <a:pt x="245498" y="375586"/>
                  </a:moveTo>
                  <a:cubicBezTo>
                    <a:pt x="254980" y="308423"/>
                    <a:pt x="205232" y="230596"/>
                    <a:pt x="153326" y="191216"/>
                  </a:cubicBezTo>
                  <a:cubicBezTo>
                    <a:pt x="135630" y="177792"/>
                    <a:pt x="115931" y="167106"/>
                    <a:pt x="96166" y="157022"/>
                  </a:cubicBezTo>
                  <a:cubicBezTo>
                    <a:pt x="89377" y="153571"/>
                    <a:pt x="82521" y="150321"/>
                    <a:pt x="75732" y="146893"/>
                  </a:cubicBezTo>
                  <a:cubicBezTo>
                    <a:pt x="72505" y="145245"/>
                    <a:pt x="66272" y="138077"/>
                    <a:pt x="66183" y="141661"/>
                  </a:cubicBezTo>
                  <a:cubicBezTo>
                    <a:pt x="65783" y="161385"/>
                    <a:pt x="126882" y="391102"/>
                    <a:pt x="208059" y="398115"/>
                  </a:cubicBezTo>
                  <a:cubicBezTo>
                    <a:pt x="221125" y="399250"/>
                    <a:pt x="229472" y="393796"/>
                    <a:pt x="241135" y="390835"/>
                  </a:cubicBezTo>
                  <a:lnTo>
                    <a:pt x="245498" y="375586"/>
                  </a:lnTo>
                  <a:close/>
                  <a:moveTo>
                    <a:pt x="488049" y="33314"/>
                  </a:moveTo>
                  <a:cubicBezTo>
                    <a:pt x="486246" y="26480"/>
                    <a:pt x="484555" y="19579"/>
                    <a:pt x="483709" y="12566"/>
                  </a:cubicBezTo>
                  <a:cubicBezTo>
                    <a:pt x="483219" y="8537"/>
                    <a:pt x="485400" y="-2349"/>
                    <a:pt x="482440" y="456"/>
                  </a:cubicBezTo>
                  <a:cubicBezTo>
                    <a:pt x="472913" y="9517"/>
                    <a:pt x="468083" y="45847"/>
                    <a:pt x="463587" y="57935"/>
                  </a:cubicBezTo>
                  <a:cubicBezTo>
                    <a:pt x="441662" y="116862"/>
                    <a:pt x="415286" y="176412"/>
                    <a:pt x="415331" y="240369"/>
                  </a:cubicBezTo>
                  <a:cubicBezTo>
                    <a:pt x="415375" y="265681"/>
                    <a:pt x="419604" y="291281"/>
                    <a:pt x="430355" y="314367"/>
                  </a:cubicBezTo>
                  <a:cubicBezTo>
                    <a:pt x="433538" y="321223"/>
                    <a:pt x="437211" y="327924"/>
                    <a:pt x="441796" y="333957"/>
                  </a:cubicBezTo>
                  <a:cubicBezTo>
                    <a:pt x="443243" y="335849"/>
                    <a:pt x="449742" y="340991"/>
                    <a:pt x="449475" y="340791"/>
                  </a:cubicBezTo>
                  <a:lnTo>
                    <a:pt x="471756" y="325253"/>
                  </a:lnTo>
                  <a:cubicBezTo>
                    <a:pt x="528916" y="263521"/>
                    <a:pt x="537307" y="179439"/>
                    <a:pt x="510753" y="102169"/>
                  </a:cubicBezTo>
                  <a:cubicBezTo>
                    <a:pt x="502896" y="79307"/>
                    <a:pt x="494215" y="56711"/>
                    <a:pt x="488049" y="33314"/>
                  </a:cubicBezTo>
                  <a:close/>
                  <a:moveTo>
                    <a:pt x="40519" y="582975"/>
                  </a:moveTo>
                  <a:cubicBezTo>
                    <a:pt x="24226" y="598202"/>
                    <a:pt x="12229" y="616078"/>
                    <a:pt x="4705" y="637004"/>
                  </a:cubicBezTo>
                  <a:cubicBezTo>
                    <a:pt x="-13346" y="687204"/>
                    <a:pt x="24070" y="770551"/>
                    <a:pt x="57102" y="815564"/>
                  </a:cubicBezTo>
                  <a:cubicBezTo>
                    <a:pt x="62867" y="818480"/>
                    <a:pt x="87863" y="764006"/>
                    <a:pt x="89444" y="752697"/>
                  </a:cubicBezTo>
                  <a:cubicBezTo>
                    <a:pt x="97613" y="694372"/>
                    <a:pt x="79383" y="624292"/>
                    <a:pt x="56278" y="570241"/>
                  </a:cubicBezTo>
                  <a:cubicBezTo>
                    <a:pt x="56078" y="569818"/>
                    <a:pt x="41209" y="582329"/>
                    <a:pt x="40519" y="582975"/>
                  </a:cubicBezTo>
                  <a:close/>
                  <a:moveTo>
                    <a:pt x="380763" y="803988"/>
                  </a:moveTo>
                  <a:cubicBezTo>
                    <a:pt x="379873" y="803253"/>
                    <a:pt x="371837" y="809353"/>
                    <a:pt x="371303" y="809709"/>
                  </a:cubicBezTo>
                  <a:cubicBezTo>
                    <a:pt x="361487" y="816276"/>
                    <a:pt x="352116" y="823467"/>
                    <a:pt x="342567" y="830412"/>
                  </a:cubicBezTo>
                  <a:cubicBezTo>
                    <a:pt x="301857" y="860087"/>
                    <a:pt x="262882" y="889294"/>
                    <a:pt x="246566" y="938737"/>
                  </a:cubicBezTo>
                  <a:cubicBezTo>
                    <a:pt x="241625" y="953764"/>
                    <a:pt x="239533" y="1007303"/>
                    <a:pt x="239800" y="1005878"/>
                  </a:cubicBezTo>
                  <a:cubicBezTo>
                    <a:pt x="305796" y="984752"/>
                    <a:pt x="369745" y="938225"/>
                    <a:pt x="380541" y="870706"/>
                  </a:cubicBezTo>
                  <a:cubicBezTo>
                    <a:pt x="383301" y="853475"/>
                    <a:pt x="383746" y="835666"/>
                    <a:pt x="382321" y="818280"/>
                  </a:cubicBezTo>
                  <a:cubicBezTo>
                    <a:pt x="382165" y="816543"/>
                    <a:pt x="382410" y="805323"/>
                    <a:pt x="380763" y="8039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5" name="Google Shape;2825;p35"/>
            <p:cNvSpPr/>
            <p:nvPr/>
          </p:nvSpPr>
          <p:spPr>
            <a:xfrm>
              <a:off x="5156710" y="724302"/>
              <a:ext cx="594110" cy="816034"/>
            </a:xfrm>
            <a:custGeom>
              <a:rect b="b" l="l" r="r" t="t"/>
              <a:pathLst>
                <a:path extrusionOk="0" h="1632067" w="1188220">
                  <a:moveTo>
                    <a:pt x="1148471" y="960697"/>
                  </a:moveTo>
                  <a:cubicBezTo>
                    <a:pt x="1106157" y="918400"/>
                    <a:pt x="1048753" y="898988"/>
                    <a:pt x="988032" y="896272"/>
                  </a:cubicBezTo>
                  <a:cubicBezTo>
                    <a:pt x="900155" y="892354"/>
                    <a:pt x="805445" y="923342"/>
                    <a:pt x="741563" y="967175"/>
                  </a:cubicBezTo>
                  <a:cubicBezTo>
                    <a:pt x="718837" y="982803"/>
                    <a:pt x="696067" y="998452"/>
                    <a:pt x="671716" y="1025634"/>
                  </a:cubicBezTo>
                  <a:cubicBezTo>
                    <a:pt x="661588" y="1036943"/>
                    <a:pt x="651149" y="1050567"/>
                    <a:pt x="640398" y="1066706"/>
                  </a:cubicBezTo>
                  <a:cubicBezTo>
                    <a:pt x="641711" y="1062121"/>
                    <a:pt x="642980" y="1057557"/>
                    <a:pt x="644427" y="1053016"/>
                  </a:cubicBezTo>
                  <a:cubicBezTo>
                    <a:pt x="646564" y="1046382"/>
                    <a:pt x="648879" y="1039792"/>
                    <a:pt x="651305" y="1033225"/>
                  </a:cubicBezTo>
                  <a:cubicBezTo>
                    <a:pt x="658873" y="1012811"/>
                    <a:pt x="667309" y="992709"/>
                    <a:pt x="676590" y="972985"/>
                  </a:cubicBezTo>
                  <a:cubicBezTo>
                    <a:pt x="685850" y="953306"/>
                    <a:pt x="695955" y="934005"/>
                    <a:pt x="706884" y="915150"/>
                  </a:cubicBezTo>
                  <a:cubicBezTo>
                    <a:pt x="731458" y="872385"/>
                    <a:pt x="759570" y="832915"/>
                    <a:pt x="790443" y="796006"/>
                  </a:cubicBezTo>
                  <a:cubicBezTo>
                    <a:pt x="791956" y="795160"/>
                    <a:pt x="793181" y="794470"/>
                    <a:pt x="793381" y="794314"/>
                  </a:cubicBezTo>
                  <a:cubicBezTo>
                    <a:pt x="796341" y="792043"/>
                    <a:pt x="799591" y="790218"/>
                    <a:pt x="802640" y="788081"/>
                  </a:cubicBezTo>
                  <a:cubicBezTo>
                    <a:pt x="807938" y="786300"/>
                    <a:pt x="814482" y="785320"/>
                    <a:pt x="821538" y="784719"/>
                  </a:cubicBezTo>
                  <a:cubicBezTo>
                    <a:pt x="840324" y="783072"/>
                    <a:pt x="861670" y="784741"/>
                    <a:pt x="871441" y="785454"/>
                  </a:cubicBezTo>
                  <a:cubicBezTo>
                    <a:pt x="887980" y="786567"/>
                    <a:pt x="904161" y="789283"/>
                    <a:pt x="920143" y="792822"/>
                  </a:cubicBezTo>
                  <a:cubicBezTo>
                    <a:pt x="930916" y="795204"/>
                    <a:pt x="941600" y="797987"/>
                    <a:pt x="952218" y="801037"/>
                  </a:cubicBezTo>
                  <a:cubicBezTo>
                    <a:pt x="968221" y="805623"/>
                    <a:pt x="984114" y="810854"/>
                    <a:pt x="999918" y="816353"/>
                  </a:cubicBezTo>
                  <a:cubicBezTo>
                    <a:pt x="1023934" y="824745"/>
                    <a:pt x="1047773" y="833628"/>
                    <a:pt x="1071568" y="841909"/>
                  </a:cubicBezTo>
                  <a:cubicBezTo>
                    <a:pt x="1075196" y="843245"/>
                    <a:pt x="1079225" y="841419"/>
                    <a:pt x="1080582" y="837791"/>
                  </a:cubicBezTo>
                  <a:cubicBezTo>
                    <a:pt x="1081940" y="834162"/>
                    <a:pt x="1080093" y="830110"/>
                    <a:pt x="1076465" y="828752"/>
                  </a:cubicBezTo>
                  <a:cubicBezTo>
                    <a:pt x="1053049" y="819380"/>
                    <a:pt x="1029722" y="809140"/>
                    <a:pt x="1005994" y="799879"/>
                  </a:cubicBezTo>
                  <a:cubicBezTo>
                    <a:pt x="990013" y="793646"/>
                    <a:pt x="973897" y="787791"/>
                    <a:pt x="957537" y="782894"/>
                  </a:cubicBezTo>
                  <a:cubicBezTo>
                    <a:pt x="946497" y="779577"/>
                    <a:pt x="935323" y="776705"/>
                    <a:pt x="924061" y="774412"/>
                  </a:cubicBezTo>
                  <a:cubicBezTo>
                    <a:pt x="907077" y="770961"/>
                    <a:pt x="889849" y="768824"/>
                    <a:pt x="872332" y="768179"/>
                  </a:cubicBezTo>
                  <a:cubicBezTo>
                    <a:pt x="864475" y="767934"/>
                    <a:pt x="849517" y="767444"/>
                    <a:pt x="834158" y="768379"/>
                  </a:cubicBezTo>
                  <a:cubicBezTo>
                    <a:pt x="841148" y="764528"/>
                    <a:pt x="848070" y="760565"/>
                    <a:pt x="855259" y="757092"/>
                  </a:cubicBezTo>
                  <a:cubicBezTo>
                    <a:pt x="874602" y="747631"/>
                    <a:pt x="894167" y="740441"/>
                    <a:pt x="913822" y="734764"/>
                  </a:cubicBezTo>
                  <a:cubicBezTo>
                    <a:pt x="927355" y="730846"/>
                    <a:pt x="940932" y="727685"/>
                    <a:pt x="954599" y="725080"/>
                  </a:cubicBezTo>
                  <a:cubicBezTo>
                    <a:pt x="975277" y="721118"/>
                    <a:pt x="996156" y="718446"/>
                    <a:pt x="1017301" y="716710"/>
                  </a:cubicBezTo>
                  <a:cubicBezTo>
                    <a:pt x="1048664" y="714105"/>
                    <a:pt x="1080560" y="713348"/>
                    <a:pt x="1113080" y="713170"/>
                  </a:cubicBezTo>
                  <a:cubicBezTo>
                    <a:pt x="1116953" y="713215"/>
                    <a:pt x="1120136" y="710121"/>
                    <a:pt x="1120203" y="706247"/>
                  </a:cubicBezTo>
                  <a:cubicBezTo>
                    <a:pt x="1120247" y="702373"/>
                    <a:pt x="1117153" y="699190"/>
                    <a:pt x="1113280" y="699123"/>
                  </a:cubicBezTo>
                  <a:cubicBezTo>
                    <a:pt x="1080315" y="698077"/>
                    <a:pt x="1047951" y="697387"/>
                    <a:pt x="1016100" y="699079"/>
                  </a:cubicBezTo>
                  <a:cubicBezTo>
                    <a:pt x="994197" y="700259"/>
                    <a:pt x="972517" y="702507"/>
                    <a:pt x="951105" y="706447"/>
                  </a:cubicBezTo>
                  <a:cubicBezTo>
                    <a:pt x="936770" y="709096"/>
                    <a:pt x="922569" y="712525"/>
                    <a:pt x="908502" y="716843"/>
                  </a:cubicBezTo>
                  <a:cubicBezTo>
                    <a:pt x="887935" y="723144"/>
                    <a:pt x="867657" y="731425"/>
                    <a:pt x="847580" y="741865"/>
                  </a:cubicBezTo>
                  <a:cubicBezTo>
                    <a:pt x="841192" y="745227"/>
                    <a:pt x="835116" y="749078"/>
                    <a:pt x="828905" y="752707"/>
                  </a:cubicBezTo>
                  <a:cubicBezTo>
                    <a:pt x="829484" y="752039"/>
                    <a:pt x="830041" y="751371"/>
                    <a:pt x="830664" y="750726"/>
                  </a:cubicBezTo>
                  <a:cubicBezTo>
                    <a:pt x="877807" y="701461"/>
                    <a:pt x="930404" y="657227"/>
                    <a:pt x="988588" y="618247"/>
                  </a:cubicBezTo>
                  <a:cubicBezTo>
                    <a:pt x="997269" y="612392"/>
                    <a:pt x="1027986" y="585611"/>
                    <a:pt x="1053472" y="569227"/>
                  </a:cubicBezTo>
                  <a:cubicBezTo>
                    <a:pt x="1060884" y="564441"/>
                    <a:pt x="1067806" y="560545"/>
                    <a:pt x="1073504" y="558564"/>
                  </a:cubicBezTo>
                  <a:cubicBezTo>
                    <a:pt x="1076042" y="557673"/>
                    <a:pt x="1078134" y="556983"/>
                    <a:pt x="1079759" y="557384"/>
                  </a:cubicBezTo>
                  <a:cubicBezTo>
                    <a:pt x="1083521" y="558319"/>
                    <a:pt x="1087327" y="556048"/>
                    <a:pt x="1088284" y="552286"/>
                  </a:cubicBezTo>
                  <a:cubicBezTo>
                    <a:pt x="1089241" y="548546"/>
                    <a:pt x="1086971" y="544717"/>
                    <a:pt x="1083209" y="543782"/>
                  </a:cubicBezTo>
                  <a:cubicBezTo>
                    <a:pt x="1079559" y="542802"/>
                    <a:pt x="1074684" y="543181"/>
                    <a:pt x="1068941" y="545051"/>
                  </a:cubicBezTo>
                  <a:cubicBezTo>
                    <a:pt x="1062353" y="547188"/>
                    <a:pt x="1054251" y="551395"/>
                    <a:pt x="1045592" y="556716"/>
                  </a:cubicBezTo>
                  <a:cubicBezTo>
                    <a:pt x="1019705" y="572611"/>
                    <a:pt x="988388" y="598902"/>
                    <a:pt x="979573" y="604578"/>
                  </a:cubicBezTo>
                  <a:cubicBezTo>
                    <a:pt x="941912" y="629133"/>
                    <a:pt x="906588" y="655958"/>
                    <a:pt x="873333" y="684742"/>
                  </a:cubicBezTo>
                  <a:cubicBezTo>
                    <a:pt x="873222" y="681114"/>
                    <a:pt x="874424" y="675459"/>
                    <a:pt x="874424" y="675125"/>
                  </a:cubicBezTo>
                  <a:lnTo>
                    <a:pt x="875426" y="621809"/>
                  </a:lnTo>
                  <a:cubicBezTo>
                    <a:pt x="875426" y="608741"/>
                    <a:pt x="875715" y="595696"/>
                    <a:pt x="875804" y="582651"/>
                  </a:cubicBezTo>
                  <a:cubicBezTo>
                    <a:pt x="875893" y="569650"/>
                    <a:pt x="875893" y="556649"/>
                    <a:pt x="876227" y="543671"/>
                  </a:cubicBezTo>
                  <a:cubicBezTo>
                    <a:pt x="876694" y="526418"/>
                    <a:pt x="877429" y="509187"/>
                    <a:pt x="879276" y="491935"/>
                  </a:cubicBezTo>
                  <a:cubicBezTo>
                    <a:pt x="879833" y="488106"/>
                    <a:pt x="877162" y="484544"/>
                    <a:pt x="873311" y="484010"/>
                  </a:cubicBezTo>
                  <a:cubicBezTo>
                    <a:pt x="869483" y="483475"/>
                    <a:pt x="865944" y="486147"/>
                    <a:pt x="865387" y="489976"/>
                  </a:cubicBezTo>
                  <a:cubicBezTo>
                    <a:pt x="861559" y="511881"/>
                    <a:pt x="858977" y="533876"/>
                    <a:pt x="857730" y="556004"/>
                  </a:cubicBezTo>
                  <a:cubicBezTo>
                    <a:pt x="857107" y="567023"/>
                    <a:pt x="856795" y="578043"/>
                    <a:pt x="856773" y="589107"/>
                  </a:cubicBezTo>
                  <a:cubicBezTo>
                    <a:pt x="856773" y="600082"/>
                    <a:pt x="857196" y="611079"/>
                    <a:pt x="857552" y="622076"/>
                  </a:cubicBezTo>
                  <a:cubicBezTo>
                    <a:pt x="857997" y="632739"/>
                    <a:pt x="858220" y="643403"/>
                    <a:pt x="858643" y="654088"/>
                  </a:cubicBezTo>
                  <a:cubicBezTo>
                    <a:pt x="858932" y="661301"/>
                    <a:pt x="859310" y="668491"/>
                    <a:pt x="859845" y="675682"/>
                  </a:cubicBezTo>
                  <a:cubicBezTo>
                    <a:pt x="859889" y="676305"/>
                    <a:pt x="860557" y="686946"/>
                    <a:pt x="861603" y="690797"/>
                  </a:cubicBezTo>
                  <a:cubicBezTo>
                    <a:pt x="861937" y="692000"/>
                    <a:pt x="862471" y="692823"/>
                    <a:pt x="863028" y="693647"/>
                  </a:cubicBezTo>
                  <a:cubicBezTo>
                    <a:pt x="847157" y="707828"/>
                    <a:pt x="831665" y="722342"/>
                    <a:pt x="816953" y="737613"/>
                  </a:cubicBezTo>
                  <a:cubicBezTo>
                    <a:pt x="797476" y="757849"/>
                    <a:pt x="779091" y="779109"/>
                    <a:pt x="761751" y="801326"/>
                  </a:cubicBezTo>
                  <a:cubicBezTo>
                    <a:pt x="736087" y="834251"/>
                    <a:pt x="712850" y="869380"/>
                    <a:pt x="691949" y="906668"/>
                  </a:cubicBezTo>
                  <a:cubicBezTo>
                    <a:pt x="681109" y="926102"/>
                    <a:pt x="671115" y="945982"/>
                    <a:pt x="662011" y="966262"/>
                  </a:cubicBezTo>
                  <a:cubicBezTo>
                    <a:pt x="652907" y="986543"/>
                    <a:pt x="644672" y="1007223"/>
                    <a:pt x="637349" y="1028194"/>
                  </a:cubicBezTo>
                  <a:cubicBezTo>
                    <a:pt x="634989" y="1035006"/>
                    <a:pt x="632741" y="1041840"/>
                    <a:pt x="630671" y="1048719"/>
                  </a:cubicBezTo>
                  <a:cubicBezTo>
                    <a:pt x="629669" y="1052103"/>
                    <a:pt x="628824" y="1055531"/>
                    <a:pt x="627889" y="1058915"/>
                  </a:cubicBezTo>
                  <a:cubicBezTo>
                    <a:pt x="630359" y="987566"/>
                    <a:pt x="635835" y="916240"/>
                    <a:pt x="643804" y="845694"/>
                  </a:cubicBezTo>
                  <a:cubicBezTo>
                    <a:pt x="656624" y="732271"/>
                    <a:pt x="675700" y="620785"/>
                    <a:pt x="699205" y="514263"/>
                  </a:cubicBezTo>
                  <a:cubicBezTo>
                    <a:pt x="711714" y="457207"/>
                    <a:pt x="726360" y="400573"/>
                    <a:pt x="742498" y="344340"/>
                  </a:cubicBezTo>
                  <a:lnTo>
                    <a:pt x="747729" y="335525"/>
                  </a:lnTo>
                  <a:cubicBezTo>
                    <a:pt x="753137" y="326999"/>
                    <a:pt x="758747" y="318606"/>
                    <a:pt x="764578" y="310347"/>
                  </a:cubicBezTo>
                  <a:cubicBezTo>
                    <a:pt x="770366" y="302155"/>
                    <a:pt x="776398" y="294118"/>
                    <a:pt x="782741" y="286327"/>
                  </a:cubicBezTo>
                  <a:cubicBezTo>
                    <a:pt x="803219" y="261060"/>
                    <a:pt x="832289" y="229293"/>
                    <a:pt x="865454" y="209346"/>
                  </a:cubicBezTo>
                  <a:cubicBezTo>
                    <a:pt x="886733" y="196546"/>
                    <a:pt x="909704" y="188576"/>
                    <a:pt x="933276" y="191582"/>
                  </a:cubicBezTo>
                  <a:cubicBezTo>
                    <a:pt x="957693" y="194476"/>
                    <a:pt x="972206" y="218496"/>
                    <a:pt x="975544" y="243050"/>
                  </a:cubicBezTo>
                  <a:cubicBezTo>
                    <a:pt x="978928" y="267805"/>
                    <a:pt x="971093" y="294341"/>
                    <a:pt x="946631" y="301865"/>
                  </a:cubicBezTo>
                  <a:cubicBezTo>
                    <a:pt x="940821" y="303669"/>
                    <a:pt x="933966" y="304893"/>
                    <a:pt x="927266" y="304670"/>
                  </a:cubicBezTo>
                  <a:cubicBezTo>
                    <a:pt x="921278" y="304470"/>
                    <a:pt x="915357" y="303246"/>
                    <a:pt x="910794" y="299795"/>
                  </a:cubicBezTo>
                  <a:cubicBezTo>
                    <a:pt x="900956" y="292360"/>
                    <a:pt x="900155" y="282765"/>
                    <a:pt x="904829" y="275352"/>
                  </a:cubicBezTo>
                  <a:cubicBezTo>
                    <a:pt x="909971" y="267204"/>
                    <a:pt x="920566" y="261527"/>
                    <a:pt x="931784" y="263219"/>
                  </a:cubicBezTo>
                  <a:cubicBezTo>
                    <a:pt x="935590" y="263843"/>
                    <a:pt x="939219" y="261260"/>
                    <a:pt x="939842" y="257431"/>
                  </a:cubicBezTo>
                  <a:cubicBezTo>
                    <a:pt x="940465" y="253625"/>
                    <a:pt x="937883" y="250018"/>
                    <a:pt x="934055" y="249373"/>
                  </a:cubicBezTo>
                  <a:cubicBezTo>
                    <a:pt x="916849" y="246301"/>
                    <a:pt x="900422" y="254804"/>
                    <a:pt x="892186" y="267160"/>
                  </a:cubicBezTo>
                  <a:cubicBezTo>
                    <a:pt x="883261" y="280517"/>
                    <a:pt x="883238" y="298393"/>
                    <a:pt x="900956" y="312484"/>
                  </a:cubicBezTo>
                  <a:cubicBezTo>
                    <a:pt x="906699" y="317048"/>
                    <a:pt x="913799" y="319652"/>
                    <a:pt x="921323" y="320765"/>
                  </a:cubicBezTo>
                  <a:cubicBezTo>
                    <a:pt x="931495" y="322235"/>
                    <a:pt x="942491" y="320832"/>
                    <a:pt x="951505" y="318250"/>
                  </a:cubicBezTo>
                  <a:cubicBezTo>
                    <a:pt x="984670" y="308655"/>
                    <a:pt x="998115" y="274105"/>
                    <a:pt x="993930" y="240646"/>
                  </a:cubicBezTo>
                  <a:cubicBezTo>
                    <a:pt x="989790" y="207610"/>
                    <a:pt x="968355" y="176822"/>
                    <a:pt x="935546" y="172771"/>
                  </a:cubicBezTo>
                  <a:cubicBezTo>
                    <a:pt x="907856" y="169587"/>
                    <a:pt x="880768" y="178536"/>
                    <a:pt x="856016" y="193964"/>
                  </a:cubicBezTo>
                  <a:cubicBezTo>
                    <a:pt x="821449" y="215513"/>
                    <a:pt x="791467" y="249528"/>
                    <a:pt x="770455" y="276554"/>
                  </a:cubicBezTo>
                  <a:cubicBezTo>
                    <a:pt x="765869" y="282453"/>
                    <a:pt x="761640" y="288598"/>
                    <a:pt x="757367" y="294719"/>
                  </a:cubicBezTo>
                  <a:cubicBezTo>
                    <a:pt x="770276" y="252133"/>
                    <a:pt x="783721" y="209680"/>
                    <a:pt x="798033" y="167606"/>
                  </a:cubicBezTo>
                  <a:cubicBezTo>
                    <a:pt x="804399" y="148817"/>
                    <a:pt x="811032" y="130162"/>
                    <a:pt x="817865" y="111551"/>
                  </a:cubicBezTo>
                  <a:cubicBezTo>
                    <a:pt x="824699" y="92941"/>
                    <a:pt x="831732" y="74397"/>
                    <a:pt x="838899" y="55875"/>
                  </a:cubicBezTo>
                  <a:cubicBezTo>
                    <a:pt x="843106" y="44989"/>
                    <a:pt x="858865" y="27380"/>
                    <a:pt x="862605" y="17118"/>
                  </a:cubicBezTo>
                  <a:cubicBezTo>
                    <a:pt x="864742" y="11285"/>
                    <a:pt x="863807" y="6655"/>
                    <a:pt x="861113" y="3738"/>
                  </a:cubicBezTo>
                  <a:cubicBezTo>
                    <a:pt x="859422" y="1891"/>
                    <a:pt x="856751" y="310"/>
                    <a:pt x="852499" y="21"/>
                  </a:cubicBezTo>
                  <a:cubicBezTo>
                    <a:pt x="848804" y="-269"/>
                    <a:pt x="845577" y="2514"/>
                    <a:pt x="845288" y="6209"/>
                  </a:cubicBezTo>
                  <a:cubicBezTo>
                    <a:pt x="845065" y="9282"/>
                    <a:pt x="846913" y="12020"/>
                    <a:pt x="849673" y="13021"/>
                  </a:cubicBezTo>
                  <a:cubicBezTo>
                    <a:pt x="845488" y="23262"/>
                    <a:pt x="830107" y="40203"/>
                    <a:pt x="825900" y="50777"/>
                  </a:cubicBezTo>
                  <a:cubicBezTo>
                    <a:pt x="818555" y="69321"/>
                    <a:pt x="811321" y="87865"/>
                    <a:pt x="804310" y="106498"/>
                  </a:cubicBezTo>
                  <a:cubicBezTo>
                    <a:pt x="797254" y="125153"/>
                    <a:pt x="790420" y="143875"/>
                    <a:pt x="783832" y="162708"/>
                  </a:cubicBezTo>
                  <a:cubicBezTo>
                    <a:pt x="763955" y="219676"/>
                    <a:pt x="745124" y="277111"/>
                    <a:pt x="727963" y="335035"/>
                  </a:cubicBezTo>
                  <a:cubicBezTo>
                    <a:pt x="726316" y="340578"/>
                    <a:pt x="724891" y="346188"/>
                    <a:pt x="723289" y="351754"/>
                  </a:cubicBezTo>
                  <a:cubicBezTo>
                    <a:pt x="722799" y="353134"/>
                    <a:pt x="722354" y="354492"/>
                    <a:pt x="722064" y="355360"/>
                  </a:cubicBezTo>
                  <a:cubicBezTo>
                    <a:pt x="722020" y="355538"/>
                    <a:pt x="721976" y="355716"/>
                    <a:pt x="721931" y="355872"/>
                  </a:cubicBezTo>
                  <a:lnTo>
                    <a:pt x="721909" y="355939"/>
                  </a:lnTo>
                  <a:lnTo>
                    <a:pt x="721909" y="355961"/>
                  </a:lnTo>
                  <a:cubicBezTo>
                    <a:pt x="721864" y="356206"/>
                    <a:pt x="721953" y="356339"/>
                    <a:pt x="721931" y="356562"/>
                  </a:cubicBezTo>
                  <a:cubicBezTo>
                    <a:pt x="708264" y="403957"/>
                    <a:pt x="695666" y="451641"/>
                    <a:pt x="684559" y="499682"/>
                  </a:cubicBezTo>
                  <a:cubicBezTo>
                    <a:pt x="683891" y="433543"/>
                    <a:pt x="686941" y="366224"/>
                    <a:pt x="683869" y="299973"/>
                  </a:cubicBezTo>
                  <a:cubicBezTo>
                    <a:pt x="682088" y="261461"/>
                    <a:pt x="678148" y="223327"/>
                    <a:pt x="670447" y="185972"/>
                  </a:cubicBezTo>
                  <a:cubicBezTo>
                    <a:pt x="662946" y="150464"/>
                    <a:pt x="645339" y="110527"/>
                    <a:pt x="618117" y="81854"/>
                  </a:cubicBezTo>
                  <a:cubicBezTo>
                    <a:pt x="599353" y="62041"/>
                    <a:pt x="576049" y="47549"/>
                    <a:pt x="548604" y="42963"/>
                  </a:cubicBezTo>
                  <a:cubicBezTo>
                    <a:pt x="507359" y="36084"/>
                    <a:pt x="475908" y="62843"/>
                    <a:pt x="463665" y="97393"/>
                  </a:cubicBezTo>
                  <a:cubicBezTo>
                    <a:pt x="451601" y="131364"/>
                    <a:pt x="458390" y="172325"/>
                    <a:pt x="491733" y="193897"/>
                  </a:cubicBezTo>
                  <a:cubicBezTo>
                    <a:pt x="497543" y="197659"/>
                    <a:pt x="507314" y="198683"/>
                    <a:pt x="518132" y="196323"/>
                  </a:cubicBezTo>
                  <a:cubicBezTo>
                    <a:pt x="535494" y="192517"/>
                    <a:pt x="555593" y="180629"/>
                    <a:pt x="562872" y="165669"/>
                  </a:cubicBezTo>
                  <a:cubicBezTo>
                    <a:pt x="569616" y="151822"/>
                    <a:pt x="567479" y="134592"/>
                    <a:pt x="542349" y="118341"/>
                  </a:cubicBezTo>
                  <a:cubicBezTo>
                    <a:pt x="539233" y="116315"/>
                    <a:pt x="535071" y="117183"/>
                    <a:pt x="533023" y="120278"/>
                  </a:cubicBezTo>
                  <a:cubicBezTo>
                    <a:pt x="530997" y="123372"/>
                    <a:pt x="531866" y="127535"/>
                    <a:pt x="534959" y="129583"/>
                  </a:cubicBezTo>
                  <a:cubicBezTo>
                    <a:pt x="551052" y="140358"/>
                    <a:pt x="554658" y="150442"/>
                    <a:pt x="550140" y="159325"/>
                  </a:cubicBezTo>
                  <a:cubicBezTo>
                    <a:pt x="544353" y="170700"/>
                    <a:pt x="528393" y="178870"/>
                    <a:pt x="515016" y="181586"/>
                  </a:cubicBezTo>
                  <a:cubicBezTo>
                    <a:pt x="508939" y="182810"/>
                    <a:pt x="503419" y="183211"/>
                    <a:pt x="500192" y="181052"/>
                  </a:cubicBezTo>
                  <a:cubicBezTo>
                    <a:pt x="473704" y="163332"/>
                    <a:pt x="469475" y="130251"/>
                    <a:pt x="479513" y="103114"/>
                  </a:cubicBezTo>
                  <a:cubicBezTo>
                    <a:pt x="489396" y="76400"/>
                    <a:pt x="513524" y="54962"/>
                    <a:pt x="545554" y="60683"/>
                  </a:cubicBezTo>
                  <a:cubicBezTo>
                    <a:pt x="574847" y="65893"/>
                    <a:pt x="598218" y="84615"/>
                    <a:pt x="615847" y="108301"/>
                  </a:cubicBezTo>
                  <a:cubicBezTo>
                    <a:pt x="634099" y="132811"/>
                    <a:pt x="646252" y="162731"/>
                    <a:pt x="651950" y="189867"/>
                  </a:cubicBezTo>
                  <a:cubicBezTo>
                    <a:pt x="659741" y="226221"/>
                    <a:pt x="663703" y="263375"/>
                    <a:pt x="665884" y="300908"/>
                  </a:cubicBezTo>
                  <a:cubicBezTo>
                    <a:pt x="670781" y="385680"/>
                    <a:pt x="666485" y="472233"/>
                    <a:pt x="672294" y="555803"/>
                  </a:cubicBezTo>
                  <a:cubicBezTo>
                    <a:pt x="659006" y="618803"/>
                    <a:pt x="647120" y="683206"/>
                    <a:pt x="637415" y="748744"/>
                  </a:cubicBezTo>
                  <a:cubicBezTo>
                    <a:pt x="635056" y="746429"/>
                    <a:pt x="628490" y="742823"/>
                    <a:pt x="627332" y="741799"/>
                  </a:cubicBezTo>
                  <a:cubicBezTo>
                    <a:pt x="623860" y="738860"/>
                    <a:pt x="620655" y="735677"/>
                    <a:pt x="617494" y="732404"/>
                  </a:cubicBezTo>
                  <a:cubicBezTo>
                    <a:pt x="612597" y="727284"/>
                    <a:pt x="607923" y="721897"/>
                    <a:pt x="603204" y="716621"/>
                  </a:cubicBezTo>
                  <a:cubicBezTo>
                    <a:pt x="594835" y="707427"/>
                    <a:pt x="586955" y="698121"/>
                    <a:pt x="579232" y="688794"/>
                  </a:cubicBezTo>
                  <a:cubicBezTo>
                    <a:pt x="574023" y="682494"/>
                    <a:pt x="568926" y="676149"/>
                    <a:pt x="563895" y="669760"/>
                  </a:cubicBezTo>
                  <a:cubicBezTo>
                    <a:pt x="551386" y="653954"/>
                    <a:pt x="539300" y="637793"/>
                    <a:pt x="527904" y="620317"/>
                  </a:cubicBezTo>
                  <a:cubicBezTo>
                    <a:pt x="524253" y="614841"/>
                    <a:pt x="516396" y="606092"/>
                    <a:pt x="510341" y="597410"/>
                  </a:cubicBezTo>
                  <a:cubicBezTo>
                    <a:pt x="506914" y="592513"/>
                    <a:pt x="503753" y="587838"/>
                    <a:pt x="503575" y="583920"/>
                  </a:cubicBezTo>
                  <a:cubicBezTo>
                    <a:pt x="503530" y="580202"/>
                    <a:pt x="500481" y="577241"/>
                    <a:pt x="496764" y="577286"/>
                  </a:cubicBezTo>
                  <a:cubicBezTo>
                    <a:pt x="493069" y="577330"/>
                    <a:pt x="490086" y="580380"/>
                    <a:pt x="490131" y="584098"/>
                  </a:cubicBezTo>
                  <a:cubicBezTo>
                    <a:pt x="490042" y="588906"/>
                    <a:pt x="492134" y="594806"/>
                    <a:pt x="495428" y="600972"/>
                  </a:cubicBezTo>
                  <a:cubicBezTo>
                    <a:pt x="500926" y="611257"/>
                    <a:pt x="510119" y="622477"/>
                    <a:pt x="513925" y="629022"/>
                  </a:cubicBezTo>
                  <a:cubicBezTo>
                    <a:pt x="524943" y="647499"/>
                    <a:pt x="536317" y="664907"/>
                    <a:pt x="548938" y="681403"/>
                  </a:cubicBezTo>
                  <a:cubicBezTo>
                    <a:pt x="554057" y="688059"/>
                    <a:pt x="559399" y="694537"/>
                    <a:pt x="564919" y="700926"/>
                  </a:cubicBezTo>
                  <a:cubicBezTo>
                    <a:pt x="573088" y="710299"/>
                    <a:pt x="581769" y="719381"/>
                    <a:pt x="590784" y="728464"/>
                  </a:cubicBezTo>
                  <a:cubicBezTo>
                    <a:pt x="595948" y="733562"/>
                    <a:pt x="601023" y="738816"/>
                    <a:pt x="606387" y="743758"/>
                  </a:cubicBezTo>
                  <a:cubicBezTo>
                    <a:pt x="610104" y="747186"/>
                    <a:pt x="613933" y="750481"/>
                    <a:pt x="617984" y="753508"/>
                  </a:cubicBezTo>
                  <a:cubicBezTo>
                    <a:pt x="618785" y="754087"/>
                    <a:pt x="624149" y="755467"/>
                    <a:pt x="626754" y="757026"/>
                  </a:cubicBezTo>
                  <a:cubicBezTo>
                    <a:pt x="626731" y="756892"/>
                    <a:pt x="626709" y="756781"/>
                    <a:pt x="626687" y="756692"/>
                  </a:cubicBezTo>
                  <a:lnTo>
                    <a:pt x="626776" y="757048"/>
                  </a:lnTo>
                  <a:cubicBezTo>
                    <a:pt x="627911" y="757738"/>
                    <a:pt x="628512" y="758473"/>
                    <a:pt x="627911" y="759163"/>
                  </a:cubicBezTo>
                  <a:lnTo>
                    <a:pt x="627866" y="759207"/>
                  </a:lnTo>
                  <a:cubicBezTo>
                    <a:pt x="629491" y="761411"/>
                    <a:pt x="632318" y="762547"/>
                    <a:pt x="635145" y="761856"/>
                  </a:cubicBezTo>
                  <a:cubicBezTo>
                    <a:pt x="635279" y="761812"/>
                    <a:pt x="635323" y="761656"/>
                    <a:pt x="635479" y="761612"/>
                  </a:cubicBezTo>
                  <a:cubicBezTo>
                    <a:pt x="631584" y="788793"/>
                    <a:pt x="628000" y="816108"/>
                    <a:pt x="624884" y="843579"/>
                  </a:cubicBezTo>
                  <a:cubicBezTo>
                    <a:pt x="616426" y="917977"/>
                    <a:pt x="610972" y="993265"/>
                    <a:pt x="609080" y="1068532"/>
                  </a:cubicBezTo>
                  <a:cubicBezTo>
                    <a:pt x="607589" y="1127614"/>
                    <a:pt x="608613" y="1186652"/>
                    <a:pt x="611863" y="1245333"/>
                  </a:cubicBezTo>
                  <a:cubicBezTo>
                    <a:pt x="600711" y="1198005"/>
                    <a:pt x="588113" y="1151523"/>
                    <a:pt x="574090" y="1106777"/>
                  </a:cubicBezTo>
                  <a:cubicBezTo>
                    <a:pt x="557307" y="1053149"/>
                    <a:pt x="538877" y="1001814"/>
                    <a:pt x="519646" y="953840"/>
                  </a:cubicBezTo>
                  <a:cubicBezTo>
                    <a:pt x="491800" y="884451"/>
                    <a:pt x="462352" y="822052"/>
                    <a:pt x="434752" y="769537"/>
                  </a:cubicBezTo>
                  <a:cubicBezTo>
                    <a:pt x="386428" y="677574"/>
                    <a:pt x="342980" y="615909"/>
                    <a:pt x="320877" y="599792"/>
                  </a:cubicBezTo>
                  <a:cubicBezTo>
                    <a:pt x="317894" y="597588"/>
                    <a:pt x="313688" y="598212"/>
                    <a:pt x="311462" y="601172"/>
                  </a:cubicBezTo>
                  <a:cubicBezTo>
                    <a:pt x="309258" y="604155"/>
                    <a:pt x="309881" y="608363"/>
                    <a:pt x="312864" y="610589"/>
                  </a:cubicBezTo>
                  <a:cubicBezTo>
                    <a:pt x="334010" y="626573"/>
                    <a:pt x="374119" y="687570"/>
                    <a:pt x="419727" y="777306"/>
                  </a:cubicBezTo>
                  <a:cubicBezTo>
                    <a:pt x="446371" y="829732"/>
                    <a:pt x="474594" y="892020"/>
                    <a:pt x="502039" y="960875"/>
                  </a:cubicBezTo>
                  <a:cubicBezTo>
                    <a:pt x="521026" y="1008515"/>
                    <a:pt x="539700" y="1059271"/>
                    <a:pt x="556951" y="1112254"/>
                  </a:cubicBezTo>
                  <a:cubicBezTo>
                    <a:pt x="578987" y="1179973"/>
                    <a:pt x="598663" y="1251344"/>
                    <a:pt x="613999" y="1324295"/>
                  </a:cubicBezTo>
                  <a:cubicBezTo>
                    <a:pt x="585286" y="1302434"/>
                    <a:pt x="552521" y="1274540"/>
                    <a:pt x="517353" y="1246803"/>
                  </a:cubicBezTo>
                  <a:cubicBezTo>
                    <a:pt x="498901" y="1232244"/>
                    <a:pt x="479847" y="1217907"/>
                    <a:pt x="460549" y="1204550"/>
                  </a:cubicBezTo>
                  <a:cubicBezTo>
                    <a:pt x="460349" y="1203504"/>
                    <a:pt x="460193" y="1202680"/>
                    <a:pt x="460126" y="1202280"/>
                  </a:cubicBezTo>
                  <a:lnTo>
                    <a:pt x="456031" y="1161608"/>
                  </a:lnTo>
                  <a:cubicBezTo>
                    <a:pt x="454361" y="1144867"/>
                    <a:pt x="453627" y="1127993"/>
                    <a:pt x="452915" y="1111051"/>
                  </a:cubicBezTo>
                  <a:cubicBezTo>
                    <a:pt x="452447" y="1099809"/>
                    <a:pt x="451935" y="1088567"/>
                    <a:pt x="451690" y="1077303"/>
                  </a:cubicBezTo>
                  <a:cubicBezTo>
                    <a:pt x="451290" y="1058425"/>
                    <a:pt x="451245" y="1039592"/>
                    <a:pt x="452091" y="1020870"/>
                  </a:cubicBezTo>
                  <a:cubicBezTo>
                    <a:pt x="452403" y="1017019"/>
                    <a:pt x="449509" y="1013635"/>
                    <a:pt x="445658" y="1013323"/>
                  </a:cubicBezTo>
                  <a:cubicBezTo>
                    <a:pt x="441785" y="1013011"/>
                    <a:pt x="438402" y="1015906"/>
                    <a:pt x="438113" y="1019757"/>
                  </a:cubicBezTo>
                  <a:cubicBezTo>
                    <a:pt x="435442" y="1043532"/>
                    <a:pt x="433572" y="1067575"/>
                    <a:pt x="433550" y="1091662"/>
                  </a:cubicBezTo>
                  <a:cubicBezTo>
                    <a:pt x="433527" y="1103705"/>
                    <a:pt x="433995" y="1115771"/>
                    <a:pt x="434907" y="1127748"/>
                  </a:cubicBezTo>
                  <a:cubicBezTo>
                    <a:pt x="435820" y="1139769"/>
                    <a:pt x="437334" y="1151723"/>
                    <a:pt x="439003" y="1163611"/>
                  </a:cubicBezTo>
                  <a:cubicBezTo>
                    <a:pt x="440027" y="1170468"/>
                    <a:pt x="441095" y="1177280"/>
                    <a:pt x="442253" y="1184092"/>
                  </a:cubicBezTo>
                  <a:cubicBezTo>
                    <a:pt x="442787" y="1187253"/>
                    <a:pt x="443410" y="1190414"/>
                    <a:pt x="443989" y="1193575"/>
                  </a:cubicBezTo>
                  <a:cubicBezTo>
                    <a:pt x="442587" y="1192662"/>
                    <a:pt x="441162" y="1191772"/>
                    <a:pt x="439760" y="1190859"/>
                  </a:cubicBezTo>
                  <a:cubicBezTo>
                    <a:pt x="433527" y="1184715"/>
                    <a:pt x="427451" y="1178437"/>
                    <a:pt x="421575" y="1172004"/>
                  </a:cubicBezTo>
                  <a:cubicBezTo>
                    <a:pt x="402165" y="1150699"/>
                    <a:pt x="384425" y="1127948"/>
                    <a:pt x="366552" y="1105152"/>
                  </a:cubicBezTo>
                  <a:cubicBezTo>
                    <a:pt x="342023" y="1074120"/>
                    <a:pt x="314133" y="1039859"/>
                    <a:pt x="282859" y="1007758"/>
                  </a:cubicBezTo>
                  <a:lnTo>
                    <a:pt x="282837" y="1007736"/>
                  </a:lnTo>
                  <a:cubicBezTo>
                    <a:pt x="282770" y="1007646"/>
                    <a:pt x="282704" y="1007557"/>
                    <a:pt x="282637" y="1007468"/>
                  </a:cubicBezTo>
                  <a:lnTo>
                    <a:pt x="282548" y="1007357"/>
                  </a:lnTo>
                  <a:cubicBezTo>
                    <a:pt x="282704" y="1007468"/>
                    <a:pt x="282748" y="1007602"/>
                    <a:pt x="282815" y="1007736"/>
                  </a:cubicBezTo>
                  <a:cubicBezTo>
                    <a:pt x="282681" y="1007580"/>
                    <a:pt x="282548" y="1007446"/>
                    <a:pt x="282392" y="1007290"/>
                  </a:cubicBezTo>
                  <a:cubicBezTo>
                    <a:pt x="282437" y="1007313"/>
                    <a:pt x="282503" y="1007335"/>
                    <a:pt x="282548" y="1007357"/>
                  </a:cubicBezTo>
                  <a:cubicBezTo>
                    <a:pt x="282437" y="1007223"/>
                    <a:pt x="282281" y="1007134"/>
                    <a:pt x="282147" y="1007023"/>
                  </a:cubicBezTo>
                  <a:cubicBezTo>
                    <a:pt x="281791" y="1006645"/>
                    <a:pt x="281457" y="1006266"/>
                    <a:pt x="281079" y="1005888"/>
                  </a:cubicBezTo>
                  <a:cubicBezTo>
                    <a:pt x="280990" y="1004196"/>
                    <a:pt x="281034" y="1002215"/>
                    <a:pt x="280789" y="1001346"/>
                  </a:cubicBezTo>
                  <a:lnTo>
                    <a:pt x="276872" y="982424"/>
                  </a:lnTo>
                  <a:cubicBezTo>
                    <a:pt x="275025" y="971649"/>
                    <a:pt x="273288" y="960830"/>
                    <a:pt x="271374" y="950056"/>
                  </a:cubicBezTo>
                  <a:cubicBezTo>
                    <a:pt x="270105" y="942821"/>
                    <a:pt x="268703" y="935608"/>
                    <a:pt x="267234" y="928395"/>
                  </a:cubicBezTo>
                  <a:cubicBezTo>
                    <a:pt x="264452" y="915394"/>
                    <a:pt x="261358" y="902060"/>
                    <a:pt x="257396" y="888792"/>
                  </a:cubicBezTo>
                  <a:cubicBezTo>
                    <a:pt x="253500" y="875791"/>
                    <a:pt x="248893" y="862835"/>
                    <a:pt x="243529" y="850213"/>
                  </a:cubicBezTo>
                  <a:cubicBezTo>
                    <a:pt x="232622" y="824523"/>
                    <a:pt x="218644" y="800280"/>
                    <a:pt x="201371" y="779510"/>
                  </a:cubicBezTo>
                  <a:cubicBezTo>
                    <a:pt x="198989" y="776482"/>
                    <a:pt x="194560" y="775948"/>
                    <a:pt x="191533" y="778352"/>
                  </a:cubicBezTo>
                  <a:cubicBezTo>
                    <a:pt x="188483" y="780734"/>
                    <a:pt x="187971" y="785142"/>
                    <a:pt x="190353" y="788192"/>
                  </a:cubicBezTo>
                  <a:cubicBezTo>
                    <a:pt x="202551" y="804621"/>
                    <a:pt x="212344" y="823165"/>
                    <a:pt x="220714" y="842555"/>
                  </a:cubicBezTo>
                  <a:cubicBezTo>
                    <a:pt x="226924" y="856958"/>
                    <a:pt x="232155" y="871851"/>
                    <a:pt x="236896" y="886766"/>
                  </a:cubicBezTo>
                  <a:cubicBezTo>
                    <a:pt x="241748" y="902082"/>
                    <a:pt x="246200" y="917376"/>
                    <a:pt x="249783" y="932358"/>
                  </a:cubicBezTo>
                  <a:lnTo>
                    <a:pt x="261914" y="985385"/>
                  </a:lnTo>
                  <a:lnTo>
                    <a:pt x="262604" y="987945"/>
                  </a:lnTo>
                  <a:cubicBezTo>
                    <a:pt x="253233" y="979063"/>
                    <a:pt x="243640" y="970403"/>
                    <a:pt x="233735" y="962166"/>
                  </a:cubicBezTo>
                  <a:cubicBezTo>
                    <a:pt x="233178" y="961120"/>
                    <a:pt x="232622" y="960029"/>
                    <a:pt x="232333" y="959561"/>
                  </a:cubicBezTo>
                  <a:cubicBezTo>
                    <a:pt x="225121" y="948074"/>
                    <a:pt x="218198" y="936409"/>
                    <a:pt x="210942" y="924967"/>
                  </a:cubicBezTo>
                  <a:cubicBezTo>
                    <a:pt x="207782" y="919980"/>
                    <a:pt x="204554" y="915061"/>
                    <a:pt x="201238" y="910163"/>
                  </a:cubicBezTo>
                  <a:cubicBezTo>
                    <a:pt x="191844" y="896494"/>
                    <a:pt x="182095" y="882536"/>
                    <a:pt x="171567" y="868979"/>
                  </a:cubicBezTo>
                  <a:cubicBezTo>
                    <a:pt x="161194" y="855600"/>
                    <a:pt x="150199" y="842510"/>
                    <a:pt x="138513" y="830088"/>
                  </a:cubicBezTo>
                  <a:cubicBezTo>
                    <a:pt x="114785" y="804843"/>
                    <a:pt x="88320" y="782359"/>
                    <a:pt x="59473" y="764817"/>
                  </a:cubicBezTo>
                  <a:cubicBezTo>
                    <a:pt x="56223" y="762747"/>
                    <a:pt x="51883" y="763704"/>
                    <a:pt x="49791" y="766954"/>
                  </a:cubicBezTo>
                  <a:cubicBezTo>
                    <a:pt x="47698" y="770227"/>
                    <a:pt x="48655" y="774568"/>
                    <a:pt x="51927" y="776660"/>
                  </a:cubicBezTo>
                  <a:cubicBezTo>
                    <a:pt x="73451" y="791153"/>
                    <a:pt x="93039" y="808917"/>
                    <a:pt x="111424" y="828107"/>
                  </a:cubicBezTo>
                  <a:cubicBezTo>
                    <a:pt x="122376" y="839527"/>
                    <a:pt x="132793" y="851526"/>
                    <a:pt x="142942" y="863681"/>
                  </a:cubicBezTo>
                  <a:cubicBezTo>
                    <a:pt x="158546" y="882314"/>
                    <a:pt x="173503" y="901281"/>
                    <a:pt x="187259" y="920114"/>
                  </a:cubicBezTo>
                  <a:cubicBezTo>
                    <a:pt x="190687" y="924700"/>
                    <a:pt x="194003" y="929375"/>
                    <a:pt x="197298" y="934050"/>
                  </a:cubicBezTo>
                  <a:cubicBezTo>
                    <a:pt x="197565" y="934428"/>
                    <a:pt x="197810" y="934807"/>
                    <a:pt x="198077" y="935185"/>
                  </a:cubicBezTo>
                  <a:cubicBezTo>
                    <a:pt x="191288" y="930488"/>
                    <a:pt x="184499" y="925813"/>
                    <a:pt x="177510" y="921561"/>
                  </a:cubicBezTo>
                  <a:cubicBezTo>
                    <a:pt x="125470" y="890016"/>
                    <a:pt x="67998" y="871962"/>
                    <a:pt x="6231" y="879620"/>
                  </a:cubicBezTo>
                  <a:cubicBezTo>
                    <a:pt x="2380" y="880065"/>
                    <a:pt x="-380" y="883538"/>
                    <a:pt x="43" y="887389"/>
                  </a:cubicBezTo>
                  <a:cubicBezTo>
                    <a:pt x="488" y="891241"/>
                    <a:pt x="3960" y="894001"/>
                    <a:pt x="7811" y="893556"/>
                  </a:cubicBezTo>
                  <a:cubicBezTo>
                    <a:pt x="66106" y="887590"/>
                    <a:pt x="119638" y="906223"/>
                    <a:pt x="168184" y="936677"/>
                  </a:cubicBezTo>
                  <a:cubicBezTo>
                    <a:pt x="203886" y="959072"/>
                    <a:pt x="236784" y="988012"/>
                    <a:pt x="266989" y="1018644"/>
                  </a:cubicBezTo>
                  <a:cubicBezTo>
                    <a:pt x="298819" y="1050923"/>
                    <a:pt x="327710" y="1085028"/>
                    <a:pt x="352840" y="1116105"/>
                  </a:cubicBezTo>
                  <a:cubicBezTo>
                    <a:pt x="366040" y="1132289"/>
                    <a:pt x="379395" y="1148273"/>
                    <a:pt x="393084" y="1163878"/>
                  </a:cubicBezTo>
                  <a:cubicBezTo>
                    <a:pt x="392950" y="1163811"/>
                    <a:pt x="392794" y="1163722"/>
                    <a:pt x="392661" y="1163656"/>
                  </a:cubicBezTo>
                  <a:cubicBezTo>
                    <a:pt x="348077" y="1141706"/>
                    <a:pt x="303805" y="1131221"/>
                    <a:pt x="263673" y="1141260"/>
                  </a:cubicBezTo>
                  <a:cubicBezTo>
                    <a:pt x="255459" y="1143353"/>
                    <a:pt x="247491" y="1146381"/>
                    <a:pt x="240056" y="1150321"/>
                  </a:cubicBezTo>
                  <a:cubicBezTo>
                    <a:pt x="232466" y="1154350"/>
                    <a:pt x="225455" y="1159359"/>
                    <a:pt x="219267" y="1165347"/>
                  </a:cubicBezTo>
                  <a:cubicBezTo>
                    <a:pt x="179780" y="1203704"/>
                    <a:pt x="186146" y="1247849"/>
                    <a:pt x="210030" y="1276655"/>
                  </a:cubicBezTo>
                  <a:cubicBezTo>
                    <a:pt x="237118" y="1309358"/>
                    <a:pt x="286888" y="1321824"/>
                    <a:pt x="318540" y="1285092"/>
                  </a:cubicBezTo>
                  <a:cubicBezTo>
                    <a:pt x="326954" y="1275297"/>
                    <a:pt x="328067" y="1264656"/>
                    <a:pt x="324817" y="1254817"/>
                  </a:cubicBezTo>
                  <a:cubicBezTo>
                    <a:pt x="320476" y="1241771"/>
                    <a:pt x="307745" y="1230106"/>
                    <a:pt x="294901" y="1225164"/>
                  </a:cubicBezTo>
                  <a:cubicBezTo>
                    <a:pt x="290806" y="1223584"/>
                    <a:pt x="286465" y="1222204"/>
                    <a:pt x="282036" y="1221180"/>
                  </a:cubicBezTo>
                  <a:cubicBezTo>
                    <a:pt x="277540" y="1220111"/>
                    <a:pt x="272977" y="1219376"/>
                    <a:pt x="268503" y="1219131"/>
                  </a:cubicBezTo>
                  <a:cubicBezTo>
                    <a:pt x="266722" y="1219020"/>
                    <a:pt x="262960" y="1220534"/>
                    <a:pt x="260067" y="1221402"/>
                  </a:cubicBezTo>
                  <a:cubicBezTo>
                    <a:pt x="259688" y="1221269"/>
                    <a:pt x="259310" y="1221157"/>
                    <a:pt x="258932" y="1221090"/>
                  </a:cubicBezTo>
                  <a:lnTo>
                    <a:pt x="259265" y="1221358"/>
                  </a:lnTo>
                  <a:lnTo>
                    <a:pt x="259510" y="1221558"/>
                  </a:lnTo>
                  <a:cubicBezTo>
                    <a:pt x="257730" y="1222048"/>
                    <a:pt x="256394" y="1222226"/>
                    <a:pt x="256216" y="1221469"/>
                  </a:cubicBezTo>
                  <a:lnTo>
                    <a:pt x="256172" y="1221202"/>
                  </a:lnTo>
                  <a:cubicBezTo>
                    <a:pt x="255726" y="1221313"/>
                    <a:pt x="255281" y="1221469"/>
                    <a:pt x="254836" y="1221691"/>
                  </a:cubicBezTo>
                  <a:cubicBezTo>
                    <a:pt x="248759" y="1224586"/>
                    <a:pt x="250763" y="1230129"/>
                    <a:pt x="250985" y="1230708"/>
                  </a:cubicBezTo>
                  <a:cubicBezTo>
                    <a:pt x="251275" y="1231375"/>
                    <a:pt x="253612" y="1235761"/>
                    <a:pt x="259087" y="1234603"/>
                  </a:cubicBezTo>
                  <a:cubicBezTo>
                    <a:pt x="260512" y="1234314"/>
                    <a:pt x="265476" y="1232600"/>
                    <a:pt x="267568" y="1232756"/>
                  </a:cubicBezTo>
                  <a:cubicBezTo>
                    <a:pt x="271263" y="1233045"/>
                    <a:pt x="275025" y="1233735"/>
                    <a:pt x="278719" y="1234670"/>
                  </a:cubicBezTo>
                  <a:cubicBezTo>
                    <a:pt x="282503" y="1235627"/>
                    <a:pt x="286198" y="1236896"/>
                    <a:pt x="289693" y="1238299"/>
                  </a:cubicBezTo>
                  <a:cubicBezTo>
                    <a:pt x="297261" y="1241393"/>
                    <a:pt x="304806" y="1247626"/>
                    <a:pt x="308857" y="1255039"/>
                  </a:cubicBezTo>
                  <a:cubicBezTo>
                    <a:pt x="312285" y="1261317"/>
                    <a:pt x="312797" y="1268597"/>
                    <a:pt x="307054" y="1275030"/>
                  </a:cubicBezTo>
                  <a:cubicBezTo>
                    <a:pt x="282080" y="1303080"/>
                    <a:pt x="243863" y="1291504"/>
                    <a:pt x="223251" y="1265858"/>
                  </a:cubicBezTo>
                  <a:cubicBezTo>
                    <a:pt x="204843" y="1242974"/>
                    <a:pt x="200703" y="1208379"/>
                    <a:pt x="232043" y="1178660"/>
                  </a:cubicBezTo>
                  <a:cubicBezTo>
                    <a:pt x="237007" y="1173918"/>
                    <a:pt x="242661" y="1170000"/>
                    <a:pt x="248737" y="1166839"/>
                  </a:cubicBezTo>
                  <a:cubicBezTo>
                    <a:pt x="254903" y="1163633"/>
                    <a:pt x="261491" y="1161207"/>
                    <a:pt x="268258" y="1159537"/>
                  </a:cubicBezTo>
                  <a:cubicBezTo>
                    <a:pt x="304450" y="1150410"/>
                    <a:pt x="344137" y="1160895"/>
                    <a:pt x="384492" y="1180396"/>
                  </a:cubicBezTo>
                  <a:cubicBezTo>
                    <a:pt x="404079" y="1189857"/>
                    <a:pt x="423800" y="1201612"/>
                    <a:pt x="443321" y="1214412"/>
                  </a:cubicBezTo>
                  <a:cubicBezTo>
                    <a:pt x="446660" y="1217284"/>
                    <a:pt x="449843" y="1220289"/>
                    <a:pt x="453293" y="1223050"/>
                  </a:cubicBezTo>
                  <a:cubicBezTo>
                    <a:pt x="454962" y="1224385"/>
                    <a:pt x="476776" y="1239568"/>
                    <a:pt x="489174" y="1246669"/>
                  </a:cubicBezTo>
                  <a:cubicBezTo>
                    <a:pt x="495161" y="1251121"/>
                    <a:pt x="501193" y="1255529"/>
                    <a:pt x="507092" y="1260026"/>
                  </a:cubicBezTo>
                  <a:cubicBezTo>
                    <a:pt x="548226" y="1291482"/>
                    <a:pt x="586443" y="1323004"/>
                    <a:pt x="618518" y="1345310"/>
                  </a:cubicBezTo>
                  <a:cubicBezTo>
                    <a:pt x="618540" y="1345444"/>
                    <a:pt x="618585" y="1345555"/>
                    <a:pt x="618607" y="1345688"/>
                  </a:cubicBezTo>
                  <a:cubicBezTo>
                    <a:pt x="618763" y="1346534"/>
                    <a:pt x="619497" y="1347002"/>
                    <a:pt x="619920" y="1347692"/>
                  </a:cubicBezTo>
                  <a:cubicBezTo>
                    <a:pt x="630204" y="1443128"/>
                    <a:pt x="647677" y="1536849"/>
                    <a:pt x="673808" y="1626986"/>
                  </a:cubicBezTo>
                  <a:cubicBezTo>
                    <a:pt x="674854" y="1630703"/>
                    <a:pt x="678749" y="1632863"/>
                    <a:pt x="682467" y="1631794"/>
                  </a:cubicBezTo>
                  <a:cubicBezTo>
                    <a:pt x="686184" y="1630748"/>
                    <a:pt x="688343" y="1626852"/>
                    <a:pt x="687297" y="1623135"/>
                  </a:cubicBezTo>
                  <a:cubicBezTo>
                    <a:pt x="667487" y="1552766"/>
                    <a:pt x="653241" y="1480238"/>
                    <a:pt x="643381" y="1406463"/>
                  </a:cubicBezTo>
                  <a:cubicBezTo>
                    <a:pt x="646697" y="1405327"/>
                    <a:pt x="648723" y="1401921"/>
                    <a:pt x="647810" y="1398493"/>
                  </a:cubicBezTo>
                  <a:cubicBezTo>
                    <a:pt x="646786" y="1394107"/>
                    <a:pt x="649079" y="1388742"/>
                    <a:pt x="651728" y="1383199"/>
                  </a:cubicBezTo>
                  <a:cubicBezTo>
                    <a:pt x="656469" y="1373293"/>
                    <a:pt x="663769" y="1363364"/>
                    <a:pt x="667442" y="1357420"/>
                  </a:cubicBezTo>
                  <a:cubicBezTo>
                    <a:pt x="674676" y="1345466"/>
                    <a:pt x="683001" y="1334335"/>
                    <a:pt x="691481" y="1323316"/>
                  </a:cubicBezTo>
                  <a:cubicBezTo>
                    <a:pt x="699494" y="1312897"/>
                    <a:pt x="707775" y="1302679"/>
                    <a:pt x="716166" y="1292506"/>
                  </a:cubicBezTo>
                  <a:cubicBezTo>
                    <a:pt x="728942" y="1277012"/>
                    <a:pt x="741719" y="1261517"/>
                    <a:pt x="754028" y="1245756"/>
                  </a:cubicBezTo>
                  <a:cubicBezTo>
                    <a:pt x="756498" y="1242773"/>
                    <a:pt x="756120" y="1238343"/>
                    <a:pt x="753137" y="1235872"/>
                  </a:cubicBezTo>
                  <a:cubicBezTo>
                    <a:pt x="750177" y="1233379"/>
                    <a:pt x="745748" y="1233779"/>
                    <a:pt x="743255" y="1236740"/>
                  </a:cubicBezTo>
                  <a:cubicBezTo>
                    <a:pt x="731858" y="1249452"/>
                    <a:pt x="719883" y="1261718"/>
                    <a:pt x="708264" y="1274340"/>
                  </a:cubicBezTo>
                  <a:cubicBezTo>
                    <a:pt x="700452" y="1282844"/>
                    <a:pt x="692728" y="1291459"/>
                    <a:pt x="685427" y="1300386"/>
                  </a:cubicBezTo>
                  <a:cubicBezTo>
                    <a:pt x="680486" y="1306419"/>
                    <a:pt x="675767" y="1312608"/>
                    <a:pt x="671293" y="1318952"/>
                  </a:cubicBezTo>
                  <a:cubicBezTo>
                    <a:pt x="664504" y="1328547"/>
                    <a:pt x="658294" y="1338520"/>
                    <a:pt x="652662" y="1348894"/>
                  </a:cubicBezTo>
                  <a:cubicBezTo>
                    <a:pt x="649546" y="1354749"/>
                    <a:pt x="643715" y="1364166"/>
                    <a:pt x="639419" y="1373849"/>
                  </a:cubicBezTo>
                  <a:cubicBezTo>
                    <a:pt x="638261" y="1363832"/>
                    <a:pt x="637037" y="1353836"/>
                    <a:pt x="636035" y="1343774"/>
                  </a:cubicBezTo>
                  <a:cubicBezTo>
                    <a:pt x="636013" y="1343396"/>
                    <a:pt x="636035" y="1343084"/>
                    <a:pt x="635946" y="1342728"/>
                  </a:cubicBezTo>
                  <a:cubicBezTo>
                    <a:pt x="628445" y="1265925"/>
                    <a:pt x="625752" y="1188032"/>
                    <a:pt x="626798" y="1109983"/>
                  </a:cubicBezTo>
                  <a:cubicBezTo>
                    <a:pt x="628646" y="1109605"/>
                    <a:pt x="630337" y="1108647"/>
                    <a:pt x="631339" y="1106889"/>
                  </a:cubicBezTo>
                  <a:cubicBezTo>
                    <a:pt x="649480" y="1075656"/>
                    <a:pt x="666351" y="1052993"/>
                    <a:pt x="682467" y="1035429"/>
                  </a:cubicBezTo>
                  <a:cubicBezTo>
                    <a:pt x="706194" y="1009605"/>
                    <a:pt x="728297" y="994891"/>
                    <a:pt x="750311" y="980131"/>
                  </a:cubicBezTo>
                  <a:cubicBezTo>
                    <a:pt x="801928" y="945470"/>
                    <a:pt x="874157" y="919780"/>
                    <a:pt x="945718" y="914838"/>
                  </a:cubicBezTo>
                  <a:cubicBezTo>
                    <a:pt x="1016411" y="909963"/>
                    <a:pt x="1086637" y="925323"/>
                    <a:pt x="1134960" y="974098"/>
                  </a:cubicBezTo>
                  <a:cubicBezTo>
                    <a:pt x="1173890" y="1013034"/>
                    <a:pt x="1178052" y="1078082"/>
                    <a:pt x="1157552" y="1127681"/>
                  </a:cubicBezTo>
                  <a:cubicBezTo>
                    <a:pt x="1136963" y="1177525"/>
                    <a:pt x="1090554" y="1211785"/>
                    <a:pt x="1027207" y="1186296"/>
                  </a:cubicBezTo>
                  <a:cubicBezTo>
                    <a:pt x="1010179" y="1179461"/>
                    <a:pt x="1000274" y="1168598"/>
                    <a:pt x="996334" y="1156354"/>
                  </a:cubicBezTo>
                  <a:cubicBezTo>
                    <a:pt x="991726" y="1142129"/>
                    <a:pt x="994976" y="1126345"/>
                    <a:pt x="1003301" y="1113879"/>
                  </a:cubicBezTo>
                  <a:cubicBezTo>
                    <a:pt x="1018214" y="1091484"/>
                    <a:pt x="1049532" y="1080264"/>
                    <a:pt x="1082897" y="1106020"/>
                  </a:cubicBezTo>
                  <a:cubicBezTo>
                    <a:pt x="1085947" y="1108402"/>
                    <a:pt x="1090354" y="1107868"/>
                    <a:pt x="1092736" y="1104818"/>
                  </a:cubicBezTo>
                  <a:cubicBezTo>
                    <a:pt x="1095117" y="1101768"/>
                    <a:pt x="1094583" y="1097338"/>
                    <a:pt x="1091534" y="1094956"/>
                  </a:cubicBezTo>
                  <a:cubicBezTo>
                    <a:pt x="1049621" y="1061742"/>
                    <a:pt x="1009845" y="1077103"/>
                    <a:pt x="990547" y="1105264"/>
                  </a:cubicBezTo>
                  <a:cubicBezTo>
                    <a:pt x="979395" y="1121559"/>
                    <a:pt x="975233" y="1142351"/>
                    <a:pt x="981065" y="1161207"/>
                  </a:cubicBezTo>
                  <a:cubicBezTo>
                    <a:pt x="986095" y="1177435"/>
                    <a:pt x="998538" y="1192395"/>
                    <a:pt x="1020930" y="1201678"/>
                  </a:cubicBezTo>
                  <a:cubicBezTo>
                    <a:pt x="1094872" y="1232266"/>
                    <a:pt x="1149918" y="1192974"/>
                    <a:pt x="1174447" y="1134716"/>
                  </a:cubicBezTo>
                  <a:cubicBezTo>
                    <a:pt x="1198107" y="1078639"/>
                    <a:pt x="1192431" y="1004997"/>
                    <a:pt x="1148471" y="960697"/>
                  </a:cubicBezTo>
                  <a:close/>
                  <a:moveTo>
                    <a:pt x="851520" y="13422"/>
                  </a:moveTo>
                  <a:cubicBezTo>
                    <a:pt x="851765" y="13444"/>
                    <a:pt x="852210" y="13355"/>
                    <a:pt x="852166" y="13511"/>
                  </a:cubicBezTo>
                  <a:cubicBezTo>
                    <a:pt x="852010" y="13956"/>
                    <a:pt x="851609" y="13778"/>
                    <a:pt x="851186" y="13378"/>
                  </a:cubicBezTo>
                  <a:lnTo>
                    <a:pt x="851520" y="13422"/>
                  </a:lnTo>
                  <a:close/>
                  <a:moveTo>
                    <a:pt x="258976" y="1221068"/>
                  </a:moveTo>
                  <a:cubicBezTo>
                    <a:pt x="258064" y="1220912"/>
                    <a:pt x="257129" y="1220935"/>
                    <a:pt x="256216" y="1221180"/>
                  </a:cubicBezTo>
                  <a:cubicBezTo>
                    <a:pt x="255838" y="1219154"/>
                    <a:pt x="257284" y="1219777"/>
                    <a:pt x="258976" y="1221068"/>
                  </a:cubicBezTo>
                  <a:close/>
                  <a:moveTo>
                    <a:pt x="626820" y="757026"/>
                  </a:moveTo>
                  <a:cubicBezTo>
                    <a:pt x="627043" y="757827"/>
                    <a:pt x="627421" y="758562"/>
                    <a:pt x="627911" y="759185"/>
                  </a:cubicBezTo>
                  <a:cubicBezTo>
                    <a:pt x="627243" y="759853"/>
                    <a:pt x="626976" y="757916"/>
                    <a:pt x="626798" y="757003"/>
                  </a:cubicBezTo>
                  <a:lnTo>
                    <a:pt x="626820" y="75702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35"/>
            <p:cNvSpPr/>
            <p:nvPr/>
          </p:nvSpPr>
          <p:spPr>
            <a:xfrm>
              <a:off x="5115436" y="823913"/>
              <a:ext cx="250310" cy="227371"/>
            </a:xfrm>
            <a:custGeom>
              <a:rect b="b" l="l" r="r" t="t"/>
              <a:pathLst>
                <a:path extrusionOk="0" h="454741" w="500619">
                  <a:moveTo>
                    <a:pt x="221328" y="82319"/>
                  </a:moveTo>
                  <a:cubicBezTo>
                    <a:pt x="223932" y="47235"/>
                    <a:pt x="231456" y="14911"/>
                    <a:pt x="249485" y="5739"/>
                  </a:cubicBezTo>
                  <a:cubicBezTo>
                    <a:pt x="293713" y="-16789"/>
                    <a:pt x="412974" y="31051"/>
                    <a:pt x="422144" y="78958"/>
                  </a:cubicBezTo>
                  <a:cubicBezTo>
                    <a:pt x="423992" y="88486"/>
                    <a:pt x="415690" y="102199"/>
                    <a:pt x="402134" y="117448"/>
                  </a:cubicBezTo>
                  <a:cubicBezTo>
                    <a:pt x="420898" y="110435"/>
                    <a:pt x="437592" y="107586"/>
                    <a:pt x="448855" y="112328"/>
                  </a:cubicBezTo>
                  <a:cubicBezTo>
                    <a:pt x="494930" y="131673"/>
                    <a:pt x="520238" y="246565"/>
                    <a:pt x="481909" y="280959"/>
                  </a:cubicBezTo>
                  <a:cubicBezTo>
                    <a:pt x="475966" y="286280"/>
                    <a:pt x="464169" y="288595"/>
                    <a:pt x="448966" y="288817"/>
                  </a:cubicBezTo>
                  <a:cubicBezTo>
                    <a:pt x="461943" y="298012"/>
                    <a:pt x="470668" y="307606"/>
                    <a:pt x="471959" y="317156"/>
                  </a:cubicBezTo>
                  <a:cubicBezTo>
                    <a:pt x="478013" y="362370"/>
                    <a:pt x="383125" y="442734"/>
                    <a:pt x="330506" y="432004"/>
                  </a:cubicBezTo>
                  <a:cubicBezTo>
                    <a:pt x="324252" y="430735"/>
                    <a:pt x="317886" y="425904"/>
                    <a:pt x="311542" y="418602"/>
                  </a:cubicBezTo>
                  <a:cubicBezTo>
                    <a:pt x="310162" y="426105"/>
                    <a:pt x="307424" y="432249"/>
                    <a:pt x="302928" y="436501"/>
                  </a:cubicBezTo>
                  <a:cubicBezTo>
                    <a:pt x="267982" y="469559"/>
                    <a:pt x="138393" y="455423"/>
                    <a:pt x="114020" y="412280"/>
                  </a:cubicBezTo>
                  <a:cubicBezTo>
                    <a:pt x="106229" y="398478"/>
                    <a:pt x="119852" y="367646"/>
                    <a:pt x="139239" y="335344"/>
                  </a:cubicBezTo>
                  <a:cubicBezTo>
                    <a:pt x="111660" y="353443"/>
                    <a:pt x="84394" y="365998"/>
                    <a:pt x="66854" y="360656"/>
                  </a:cubicBezTo>
                  <a:cubicBezTo>
                    <a:pt x="18753" y="346030"/>
                    <a:pt x="-21112" y="234611"/>
                    <a:pt x="12410" y="196721"/>
                  </a:cubicBezTo>
                  <a:cubicBezTo>
                    <a:pt x="21001" y="186993"/>
                    <a:pt x="46487" y="183921"/>
                    <a:pt x="77316" y="184255"/>
                  </a:cubicBezTo>
                  <a:cubicBezTo>
                    <a:pt x="56682" y="174348"/>
                    <a:pt x="41435" y="163129"/>
                    <a:pt x="38563" y="150996"/>
                  </a:cubicBezTo>
                  <a:cubicBezTo>
                    <a:pt x="27991" y="106451"/>
                    <a:pt x="114487" y="18807"/>
                    <a:pt x="167952" y="25263"/>
                  </a:cubicBezTo>
                  <a:cubicBezTo>
                    <a:pt x="184134" y="27222"/>
                    <a:pt x="203455" y="52021"/>
                    <a:pt x="221328" y="82319"/>
                  </a:cubicBezTo>
                  <a:lnTo>
                    <a:pt x="221328" y="82319"/>
                  </a:lnTo>
                  <a:close/>
                  <a:moveTo>
                    <a:pt x="236086" y="222367"/>
                  </a:moveTo>
                  <a:lnTo>
                    <a:pt x="236197" y="241979"/>
                  </a:lnTo>
                  <a:lnTo>
                    <a:pt x="246146" y="246008"/>
                  </a:lnTo>
                  <a:lnTo>
                    <a:pt x="261549" y="239308"/>
                  </a:lnTo>
                  <a:lnTo>
                    <a:pt x="263753" y="221543"/>
                  </a:lnTo>
                  <a:lnTo>
                    <a:pt x="253180" y="213128"/>
                  </a:lnTo>
                  <a:lnTo>
                    <a:pt x="236086" y="222367"/>
                  </a:lnTo>
                  <a:lnTo>
                    <a:pt x="236086" y="22236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35"/>
            <p:cNvSpPr/>
            <p:nvPr/>
          </p:nvSpPr>
          <p:spPr>
            <a:xfrm>
              <a:off x="5152127" y="865195"/>
              <a:ext cx="189854" cy="171882"/>
            </a:xfrm>
            <a:custGeom>
              <a:rect b="b" l="l" r="r" t="t"/>
              <a:pathLst>
                <a:path extrusionOk="0" h="343764" w="379707">
                  <a:moveTo>
                    <a:pt x="92144" y="123708"/>
                  </a:moveTo>
                  <a:cubicBezTo>
                    <a:pt x="81905" y="121237"/>
                    <a:pt x="71621" y="119077"/>
                    <a:pt x="61360" y="116718"/>
                  </a:cubicBezTo>
                  <a:cubicBezTo>
                    <a:pt x="51121" y="114380"/>
                    <a:pt x="40905" y="111887"/>
                    <a:pt x="30621" y="109616"/>
                  </a:cubicBezTo>
                  <a:cubicBezTo>
                    <a:pt x="21829" y="107679"/>
                    <a:pt x="13037" y="105743"/>
                    <a:pt x="4178" y="104029"/>
                  </a:cubicBezTo>
                  <a:cubicBezTo>
                    <a:pt x="1485" y="103606"/>
                    <a:pt x="-363" y="101090"/>
                    <a:pt x="60" y="98419"/>
                  </a:cubicBezTo>
                  <a:cubicBezTo>
                    <a:pt x="483" y="95725"/>
                    <a:pt x="2998" y="93877"/>
                    <a:pt x="5669" y="94300"/>
                  </a:cubicBezTo>
                  <a:cubicBezTo>
                    <a:pt x="20827" y="96126"/>
                    <a:pt x="35896" y="98263"/>
                    <a:pt x="50854" y="101045"/>
                  </a:cubicBezTo>
                  <a:cubicBezTo>
                    <a:pt x="56842" y="102159"/>
                    <a:pt x="62807" y="103383"/>
                    <a:pt x="68728" y="104741"/>
                  </a:cubicBezTo>
                  <a:cubicBezTo>
                    <a:pt x="77609" y="106811"/>
                    <a:pt x="86401" y="109238"/>
                    <a:pt x="95215" y="111642"/>
                  </a:cubicBezTo>
                  <a:lnTo>
                    <a:pt x="125287" y="120636"/>
                  </a:lnTo>
                  <a:lnTo>
                    <a:pt x="133567" y="123396"/>
                  </a:lnTo>
                  <a:cubicBezTo>
                    <a:pt x="133812" y="123485"/>
                    <a:pt x="137173" y="124732"/>
                    <a:pt x="138419" y="125355"/>
                  </a:cubicBezTo>
                  <a:cubicBezTo>
                    <a:pt x="143672" y="127982"/>
                    <a:pt x="140422" y="133347"/>
                    <a:pt x="139287" y="133970"/>
                  </a:cubicBezTo>
                  <a:cubicBezTo>
                    <a:pt x="137751" y="134883"/>
                    <a:pt x="135926" y="134839"/>
                    <a:pt x="134502" y="134015"/>
                  </a:cubicBezTo>
                  <a:lnTo>
                    <a:pt x="134502" y="133970"/>
                  </a:lnTo>
                  <a:cubicBezTo>
                    <a:pt x="134658" y="133592"/>
                    <a:pt x="134146" y="133325"/>
                    <a:pt x="133411" y="133147"/>
                  </a:cubicBezTo>
                  <a:lnTo>
                    <a:pt x="133255" y="132969"/>
                  </a:lnTo>
                  <a:lnTo>
                    <a:pt x="133344" y="133147"/>
                  </a:lnTo>
                  <a:cubicBezTo>
                    <a:pt x="132254" y="132880"/>
                    <a:pt x="130807" y="132813"/>
                    <a:pt x="130673" y="132790"/>
                  </a:cubicBezTo>
                  <a:lnTo>
                    <a:pt x="122415" y="130720"/>
                  </a:lnTo>
                  <a:lnTo>
                    <a:pt x="92144" y="123708"/>
                  </a:lnTo>
                  <a:close/>
                  <a:moveTo>
                    <a:pt x="133344" y="133124"/>
                  </a:moveTo>
                  <a:cubicBezTo>
                    <a:pt x="133678" y="133681"/>
                    <a:pt x="134212" y="134571"/>
                    <a:pt x="134502" y="133993"/>
                  </a:cubicBezTo>
                  <a:cubicBezTo>
                    <a:pt x="134101" y="133770"/>
                    <a:pt x="133745" y="133481"/>
                    <a:pt x="133411" y="133124"/>
                  </a:cubicBezTo>
                  <a:lnTo>
                    <a:pt x="133344" y="133124"/>
                  </a:lnTo>
                  <a:close/>
                  <a:moveTo>
                    <a:pt x="171095" y="151958"/>
                  </a:moveTo>
                  <a:cubicBezTo>
                    <a:pt x="170004" y="151334"/>
                    <a:pt x="168691" y="151223"/>
                    <a:pt x="167177" y="151691"/>
                  </a:cubicBezTo>
                  <a:cubicBezTo>
                    <a:pt x="166576" y="151891"/>
                    <a:pt x="165797" y="152358"/>
                    <a:pt x="164974" y="153138"/>
                  </a:cubicBezTo>
                  <a:cubicBezTo>
                    <a:pt x="164083" y="153961"/>
                    <a:pt x="162681" y="156121"/>
                    <a:pt x="161857" y="157011"/>
                  </a:cubicBezTo>
                  <a:lnTo>
                    <a:pt x="155291" y="164202"/>
                  </a:lnTo>
                  <a:lnTo>
                    <a:pt x="134702" y="185461"/>
                  </a:lnTo>
                  <a:cubicBezTo>
                    <a:pt x="127557" y="192607"/>
                    <a:pt x="118921" y="200443"/>
                    <a:pt x="110084" y="208747"/>
                  </a:cubicBezTo>
                  <a:cubicBezTo>
                    <a:pt x="101893" y="216449"/>
                    <a:pt x="93502" y="224486"/>
                    <a:pt x="85355" y="232077"/>
                  </a:cubicBezTo>
                  <a:cubicBezTo>
                    <a:pt x="77720" y="239134"/>
                    <a:pt x="70442" y="245902"/>
                    <a:pt x="63831" y="251756"/>
                  </a:cubicBezTo>
                  <a:cubicBezTo>
                    <a:pt x="61739" y="253471"/>
                    <a:pt x="61427" y="256587"/>
                    <a:pt x="63163" y="258680"/>
                  </a:cubicBezTo>
                  <a:cubicBezTo>
                    <a:pt x="64877" y="260772"/>
                    <a:pt x="67993" y="261084"/>
                    <a:pt x="70086" y="259348"/>
                  </a:cubicBezTo>
                  <a:cubicBezTo>
                    <a:pt x="78477" y="252914"/>
                    <a:pt x="88048" y="245367"/>
                    <a:pt x="97731" y="237242"/>
                  </a:cubicBezTo>
                  <a:cubicBezTo>
                    <a:pt x="103696" y="232233"/>
                    <a:pt x="109728" y="227046"/>
                    <a:pt x="115537" y="221792"/>
                  </a:cubicBezTo>
                  <a:cubicBezTo>
                    <a:pt x="120501" y="217295"/>
                    <a:pt x="125309" y="212732"/>
                    <a:pt x="129827" y="208279"/>
                  </a:cubicBezTo>
                  <a:cubicBezTo>
                    <a:pt x="134813" y="203382"/>
                    <a:pt x="139399" y="198551"/>
                    <a:pt x="143561" y="194077"/>
                  </a:cubicBezTo>
                  <a:cubicBezTo>
                    <a:pt x="146321" y="191094"/>
                    <a:pt x="149014" y="188088"/>
                    <a:pt x="151663" y="185038"/>
                  </a:cubicBezTo>
                  <a:cubicBezTo>
                    <a:pt x="155625" y="180453"/>
                    <a:pt x="159454" y="175800"/>
                    <a:pt x="163260" y="171147"/>
                  </a:cubicBezTo>
                  <a:lnTo>
                    <a:pt x="169381" y="163378"/>
                  </a:lnTo>
                  <a:cubicBezTo>
                    <a:pt x="169692" y="162977"/>
                    <a:pt x="170093" y="161909"/>
                    <a:pt x="170516" y="161018"/>
                  </a:cubicBezTo>
                  <a:cubicBezTo>
                    <a:pt x="170761" y="160929"/>
                    <a:pt x="171006" y="160840"/>
                    <a:pt x="171251" y="160707"/>
                  </a:cubicBezTo>
                  <a:cubicBezTo>
                    <a:pt x="171050" y="160751"/>
                    <a:pt x="170828" y="160773"/>
                    <a:pt x="170605" y="160796"/>
                  </a:cubicBezTo>
                  <a:cubicBezTo>
                    <a:pt x="171006" y="160016"/>
                    <a:pt x="171406" y="159460"/>
                    <a:pt x="171785" y="159794"/>
                  </a:cubicBezTo>
                  <a:cubicBezTo>
                    <a:pt x="171963" y="159950"/>
                    <a:pt x="172030" y="160083"/>
                    <a:pt x="172052" y="160194"/>
                  </a:cubicBezTo>
                  <a:cubicBezTo>
                    <a:pt x="173254" y="159215"/>
                    <a:pt x="173944" y="157679"/>
                    <a:pt x="173788" y="156032"/>
                  </a:cubicBezTo>
                  <a:cubicBezTo>
                    <a:pt x="173588" y="153471"/>
                    <a:pt x="172074" y="152514"/>
                    <a:pt x="171095" y="151958"/>
                  </a:cubicBezTo>
                  <a:close/>
                  <a:moveTo>
                    <a:pt x="186742" y="167274"/>
                  </a:moveTo>
                  <a:cubicBezTo>
                    <a:pt x="186275" y="167786"/>
                    <a:pt x="187343" y="167986"/>
                    <a:pt x="188367" y="168053"/>
                  </a:cubicBezTo>
                  <a:lnTo>
                    <a:pt x="188323" y="167964"/>
                  </a:lnTo>
                  <a:cubicBezTo>
                    <a:pt x="187744" y="167830"/>
                    <a:pt x="187210" y="167585"/>
                    <a:pt x="186742" y="167274"/>
                  </a:cubicBezTo>
                  <a:close/>
                  <a:moveTo>
                    <a:pt x="235043" y="286262"/>
                  </a:moveTo>
                  <a:cubicBezTo>
                    <a:pt x="232128" y="272727"/>
                    <a:pt x="229390" y="259169"/>
                    <a:pt x="225984" y="245768"/>
                  </a:cubicBezTo>
                  <a:cubicBezTo>
                    <a:pt x="222556" y="232300"/>
                    <a:pt x="218461" y="219010"/>
                    <a:pt x="213853" y="205786"/>
                  </a:cubicBezTo>
                  <a:cubicBezTo>
                    <a:pt x="211783" y="200020"/>
                    <a:pt x="209669" y="194277"/>
                    <a:pt x="207332" y="188578"/>
                  </a:cubicBezTo>
                  <a:cubicBezTo>
                    <a:pt x="205017" y="182857"/>
                    <a:pt x="202524" y="177202"/>
                    <a:pt x="199786" y="171637"/>
                  </a:cubicBezTo>
                  <a:cubicBezTo>
                    <a:pt x="199385" y="170836"/>
                    <a:pt x="196113" y="163178"/>
                    <a:pt x="193910" y="160840"/>
                  </a:cubicBezTo>
                  <a:cubicBezTo>
                    <a:pt x="192151" y="158992"/>
                    <a:pt x="190282" y="158525"/>
                    <a:pt x="188946" y="158703"/>
                  </a:cubicBezTo>
                  <a:cubicBezTo>
                    <a:pt x="186342" y="158926"/>
                    <a:pt x="184428" y="161219"/>
                    <a:pt x="184672" y="163823"/>
                  </a:cubicBezTo>
                  <a:cubicBezTo>
                    <a:pt x="184806" y="165270"/>
                    <a:pt x="185585" y="166517"/>
                    <a:pt x="186720" y="167296"/>
                  </a:cubicBezTo>
                  <a:cubicBezTo>
                    <a:pt x="186742" y="167251"/>
                    <a:pt x="186787" y="167207"/>
                    <a:pt x="186831" y="167162"/>
                  </a:cubicBezTo>
                  <a:cubicBezTo>
                    <a:pt x="187343" y="166739"/>
                    <a:pt x="187855" y="167140"/>
                    <a:pt x="188301" y="167986"/>
                  </a:cubicBezTo>
                  <a:cubicBezTo>
                    <a:pt x="188545" y="168053"/>
                    <a:pt x="188812" y="168075"/>
                    <a:pt x="189080" y="168097"/>
                  </a:cubicBezTo>
                  <a:lnTo>
                    <a:pt x="188835" y="168097"/>
                  </a:lnTo>
                  <a:lnTo>
                    <a:pt x="188345" y="168075"/>
                  </a:lnTo>
                  <a:cubicBezTo>
                    <a:pt x="189525" y="170323"/>
                    <a:pt x="190393" y="175421"/>
                    <a:pt x="190593" y="175867"/>
                  </a:cubicBezTo>
                  <a:cubicBezTo>
                    <a:pt x="192930" y="181343"/>
                    <a:pt x="195023" y="186886"/>
                    <a:pt x="196959" y="192496"/>
                  </a:cubicBezTo>
                  <a:cubicBezTo>
                    <a:pt x="198940" y="198150"/>
                    <a:pt x="200765" y="203849"/>
                    <a:pt x="202502" y="209548"/>
                  </a:cubicBezTo>
                  <a:cubicBezTo>
                    <a:pt x="205751" y="219989"/>
                    <a:pt x="208489" y="230519"/>
                    <a:pt x="211138" y="241049"/>
                  </a:cubicBezTo>
                  <a:cubicBezTo>
                    <a:pt x="213141" y="249018"/>
                    <a:pt x="215055" y="256988"/>
                    <a:pt x="216970" y="264957"/>
                  </a:cubicBezTo>
                  <a:cubicBezTo>
                    <a:pt x="218906" y="272972"/>
                    <a:pt x="220887" y="280986"/>
                    <a:pt x="222801" y="289000"/>
                  </a:cubicBezTo>
                  <a:cubicBezTo>
                    <a:pt x="225294" y="298995"/>
                    <a:pt x="228388" y="309035"/>
                    <a:pt x="230659" y="319187"/>
                  </a:cubicBezTo>
                  <a:cubicBezTo>
                    <a:pt x="232105" y="325732"/>
                    <a:pt x="233263" y="332299"/>
                    <a:pt x="233530" y="338910"/>
                  </a:cubicBezTo>
                  <a:cubicBezTo>
                    <a:pt x="233574" y="341626"/>
                    <a:pt x="235800" y="343808"/>
                    <a:pt x="238516" y="343763"/>
                  </a:cubicBezTo>
                  <a:cubicBezTo>
                    <a:pt x="241231" y="343741"/>
                    <a:pt x="243413" y="341493"/>
                    <a:pt x="243368" y="338777"/>
                  </a:cubicBezTo>
                  <a:cubicBezTo>
                    <a:pt x="243479" y="331520"/>
                    <a:pt x="242700" y="324285"/>
                    <a:pt x="241476" y="317072"/>
                  </a:cubicBezTo>
                  <a:cubicBezTo>
                    <a:pt x="239762" y="306720"/>
                    <a:pt x="237069" y="296435"/>
                    <a:pt x="235043" y="286262"/>
                  </a:cubicBezTo>
                  <a:close/>
                  <a:moveTo>
                    <a:pt x="377097" y="196236"/>
                  </a:moveTo>
                  <a:cubicBezTo>
                    <a:pt x="375450" y="195412"/>
                    <a:pt x="373536" y="195635"/>
                    <a:pt x="372156" y="196681"/>
                  </a:cubicBezTo>
                  <a:lnTo>
                    <a:pt x="372178" y="196793"/>
                  </a:lnTo>
                  <a:cubicBezTo>
                    <a:pt x="372312" y="197438"/>
                    <a:pt x="371867" y="197705"/>
                    <a:pt x="371154" y="197728"/>
                  </a:cubicBezTo>
                  <a:cubicBezTo>
                    <a:pt x="371065" y="197839"/>
                    <a:pt x="370976" y="197972"/>
                    <a:pt x="370909" y="198106"/>
                  </a:cubicBezTo>
                  <a:lnTo>
                    <a:pt x="371110" y="197728"/>
                  </a:lnTo>
                  <a:cubicBezTo>
                    <a:pt x="369262" y="197750"/>
                    <a:pt x="365656" y="196347"/>
                    <a:pt x="364877" y="196258"/>
                  </a:cubicBezTo>
                  <a:cubicBezTo>
                    <a:pt x="359090" y="195724"/>
                    <a:pt x="353347" y="194923"/>
                    <a:pt x="347627" y="193943"/>
                  </a:cubicBezTo>
                  <a:cubicBezTo>
                    <a:pt x="341884" y="192941"/>
                    <a:pt x="336164" y="191784"/>
                    <a:pt x="330510" y="190470"/>
                  </a:cubicBezTo>
                  <a:cubicBezTo>
                    <a:pt x="317689" y="187643"/>
                    <a:pt x="305046" y="184237"/>
                    <a:pt x="292426" y="180764"/>
                  </a:cubicBezTo>
                  <a:cubicBezTo>
                    <a:pt x="283990" y="178449"/>
                    <a:pt x="275576" y="176045"/>
                    <a:pt x="267207" y="173618"/>
                  </a:cubicBezTo>
                  <a:cubicBezTo>
                    <a:pt x="246084" y="167496"/>
                    <a:pt x="225138" y="160974"/>
                    <a:pt x="204483" y="153805"/>
                  </a:cubicBezTo>
                  <a:cubicBezTo>
                    <a:pt x="201923" y="152848"/>
                    <a:pt x="199096" y="154139"/>
                    <a:pt x="198139" y="156677"/>
                  </a:cubicBezTo>
                  <a:cubicBezTo>
                    <a:pt x="197182" y="159215"/>
                    <a:pt x="198473" y="162064"/>
                    <a:pt x="201010" y="163022"/>
                  </a:cubicBezTo>
                  <a:cubicBezTo>
                    <a:pt x="221533" y="171281"/>
                    <a:pt x="242211" y="179295"/>
                    <a:pt x="263379" y="186107"/>
                  </a:cubicBezTo>
                  <a:cubicBezTo>
                    <a:pt x="271837" y="188823"/>
                    <a:pt x="280384" y="191316"/>
                    <a:pt x="288998" y="193565"/>
                  </a:cubicBezTo>
                  <a:cubicBezTo>
                    <a:pt x="301886" y="196948"/>
                    <a:pt x="314952" y="199709"/>
                    <a:pt x="328129" y="202180"/>
                  </a:cubicBezTo>
                  <a:cubicBezTo>
                    <a:pt x="334049" y="203226"/>
                    <a:pt x="340037" y="204161"/>
                    <a:pt x="346047" y="204873"/>
                  </a:cubicBezTo>
                  <a:cubicBezTo>
                    <a:pt x="352079" y="205564"/>
                    <a:pt x="358133" y="206076"/>
                    <a:pt x="364210" y="206298"/>
                  </a:cubicBezTo>
                  <a:cubicBezTo>
                    <a:pt x="365679" y="206365"/>
                    <a:pt x="371065" y="206899"/>
                    <a:pt x="374137" y="206165"/>
                  </a:cubicBezTo>
                  <a:cubicBezTo>
                    <a:pt x="376763" y="205519"/>
                    <a:pt x="378477" y="204139"/>
                    <a:pt x="379212" y="202558"/>
                  </a:cubicBezTo>
                  <a:cubicBezTo>
                    <a:pt x="380369" y="200221"/>
                    <a:pt x="379434" y="197394"/>
                    <a:pt x="377097" y="196236"/>
                  </a:cubicBezTo>
                  <a:close/>
                  <a:moveTo>
                    <a:pt x="372156" y="196659"/>
                  </a:moveTo>
                  <a:cubicBezTo>
                    <a:pt x="372000" y="196236"/>
                    <a:pt x="371488" y="197037"/>
                    <a:pt x="371110" y="197705"/>
                  </a:cubicBezTo>
                  <a:lnTo>
                    <a:pt x="371154" y="197705"/>
                  </a:lnTo>
                  <a:cubicBezTo>
                    <a:pt x="371421" y="197282"/>
                    <a:pt x="371778" y="196948"/>
                    <a:pt x="372156" y="196659"/>
                  </a:cubicBezTo>
                  <a:close/>
                  <a:moveTo>
                    <a:pt x="332313" y="37711"/>
                  </a:moveTo>
                  <a:cubicBezTo>
                    <a:pt x="331957" y="37778"/>
                    <a:pt x="331579" y="37778"/>
                    <a:pt x="331222" y="37756"/>
                  </a:cubicBezTo>
                  <a:cubicBezTo>
                    <a:pt x="331645" y="37889"/>
                    <a:pt x="332469" y="38179"/>
                    <a:pt x="332313" y="37711"/>
                  </a:cubicBezTo>
                  <a:close/>
                  <a:moveTo>
                    <a:pt x="330488" y="37645"/>
                  </a:moveTo>
                  <a:cubicBezTo>
                    <a:pt x="330733" y="37711"/>
                    <a:pt x="330978" y="37734"/>
                    <a:pt x="331222" y="37756"/>
                  </a:cubicBezTo>
                  <a:cubicBezTo>
                    <a:pt x="331133" y="37734"/>
                    <a:pt x="331067" y="37711"/>
                    <a:pt x="331022" y="37711"/>
                  </a:cubicBezTo>
                  <a:cubicBezTo>
                    <a:pt x="330844" y="37689"/>
                    <a:pt x="330644" y="37667"/>
                    <a:pt x="330488" y="37645"/>
                  </a:cubicBezTo>
                  <a:close/>
                  <a:moveTo>
                    <a:pt x="201478" y="126535"/>
                  </a:moveTo>
                  <a:cubicBezTo>
                    <a:pt x="212874" y="115315"/>
                    <a:pt x="225294" y="105609"/>
                    <a:pt x="238226" y="96482"/>
                  </a:cubicBezTo>
                  <a:cubicBezTo>
                    <a:pt x="246017" y="90983"/>
                    <a:pt x="254008" y="85774"/>
                    <a:pt x="262065" y="80565"/>
                  </a:cubicBezTo>
                  <a:cubicBezTo>
                    <a:pt x="274085" y="72773"/>
                    <a:pt x="286260" y="65026"/>
                    <a:pt x="298747" y="57391"/>
                  </a:cubicBezTo>
                  <a:cubicBezTo>
                    <a:pt x="304045" y="54051"/>
                    <a:pt x="309342" y="50712"/>
                    <a:pt x="314707" y="47462"/>
                  </a:cubicBezTo>
                  <a:cubicBezTo>
                    <a:pt x="318246" y="45325"/>
                    <a:pt x="321807" y="43232"/>
                    <a:pt x="325413" y="41229"/>
                  </a:cubicBezTo>
                  <a:cubicBezTo>
                    <a:pt x="325569" y="41162"/>
                    <a:pt x="328373" y="38602"/>
                    <a:pt x="330377" y="37622"/>
                  </a:cubicBezTo>
                  <a:cubicBezTo>
                    <a:pt x="331289" y="37177"/>
                    <a:pt x="332046" y="37066"/>
                    <a:pt x="332291" y="37667"/>
                  </a:cubicBezTo>
                  <a:lnTo>
                    <a:pt x="332291" y="37711"/>
                  </a:lnTo>
                  <a:cubicBezTo>
                    <a:pt x="332558" y="37667"/>
                    <a:pt x="332825" y="37600"/>
                    <a:pt x="333092" y="37511"/>
                  </a:cubicBezTo>
                  <a:cubicBezTo>
                    <a:pt x="335541" y="36643"/>
                    <a:pt x="336832" y="33949"/>
                    <a:pt x="335964" y="31478"/>
                  </a:cubicBezTo>
                  <a:cubicBezTo>
                    <a:pt x="335719" y="30654"/>
                    <a:pt x="333337" y="27337"/>
                    <a:pt x="329019" y="28762"/>
                  </a:cubicBezTo>
                  <a:cubicBezTo>
                    <a:pt x="326726" y="29519"/>
                    <a:pt x="321117" y="32190"/>
                    <a:pt x="320850" y="32302"/>
                  </a:cubicBezTo>
                  <a:cubicBezTo>
                    <a:pt x="316999" y="34149"/>
                    <a:pt x="313171" y="36064"/>
                    <a:pt x="309409" y="38045"/>
                  </a:cubicBezTo>
                  <a:cubicBezTo>
                    <a:pt x="303778" y="41006"/>
                    <a:pt x="298258" y="44078"/>
                    <a:pt x="292715" y="47150"/>
                  </a:cubicBezTo>
                  <a:cubicBezTo>
                    <a:pt x="281987" y="53183"/>
                    <a:pt x="271347" y="59082"/>
                    <a:pt x="261086" y="65427"/>
                  </a:cubicBezTo>
                  <a:cubicBezTo>
                    <a:pt x="254074" y="69746"/>
                    <a:pt x="247241" y="74243"/>
                    <a:pt x="240630" y="78984"/>
                  </a:cubicBezTo>
                  <a:cubicBezTo>
                    <a:pt x="223825" y="90983"/>
                    <a:pt x="208333" y="104362"/>
                    <a:pt x="194377" y="119723"/>
                  </a:cubicBezTo>
                  <a:cubicBezTo>
                    <a:pt x="192507" y="121682"/>
                    <a:pt x="192574" y="124799"/>
                    <a:pt x="194533" y="126691"/>
                  </a:cubicBezTo>
                  <a:cubicBezTo>
                    <a:pt x="196514" y="128583"/>
                    <a:pt x="199630" y="128494"/>
                    <a:pt x="201478" y="126535"/>
                  </a:cubicBezTo>
                  <a:close/>
                  <a:moveTo>
                    <a:pt x="148191" y="63290"/>
                  </a:moveTo>
                  <a:cubicBezTo>
                    <a:pt x="149014" y="71193"/>
                    <a:pt x="150149" y="79029"/>
                    <a:pt x="151329" y="86420"/>
                  </a:cubicBezTo>
                  <a:cubicBezTo>
                    <a:pt x="153577" y="100289"/>
                    <a:pt x="156204" y="112577"/>
                    <a:pt x="158318" y="120947"/>
                  </a:cubicBezTo>
                  <a:cubicBezTo>
                    <a:pt x="158875" y="123596"/>
                    <a:pt x="161479" y="125311"/>
                    <a:pt x="164150" y="124754"/>
                  </a:cubicBezTo>
                  <a:cubicBezTo>
                    <a:pt x="166799" y="124198"/>
                    <a:pt x="168513" y="121593"/>
                    <a:pt x="167956" y="118922"/>
                  </a:cubicBezTo>
                  <a:cubicBezTo>
                    <a:pt x="166799" y="112043"/>
                    <a:pt x="165753" y="102470"/>
                    <a:pt x="164595" y="91629"/>
                  </a:cubicBezTo>
                  <a:cubicBezTo>
                    <a:pt x="163972" y="85796"/>
                    <a:pt x="163371" y="79608"/>
                    <a:pt x="162681" y="73263"/>
                  </a:cubicBezTo>
                  <a:cubicBezTo>
                    <a:pt x="162036" y="67230"/>
                    <a:pt x="161301" y="61064"/>
                    <a:pt x="160566" y="54942"/>
                  </a:cubicBezTo>
                  <a:cubicBezTo>
                    <a:pt x="159409" y="45458"/>
                    <a:pt x="158185" y="36108"/>
                    <a:pt x="157250" y="27493"/>
                  </a:cubicBezTo>
                  <a:cubicBezTo>
                    <a:pt x="156315" y="18878"/>
                    <a:pt x="155514" y="11064"/>
                    <a:pt x="155158" y="4653"/>
                  </a:cubicBezTo>
                  <a:cubicBezTo>
                    <a:pt x="155135" y="2071"/>
                    <a:pt x="152976" y="-22"/>
                    <a:pt x="150372" y="0"/>
                  </a:cubicBezTo>
                  <a:cubicBezTo>
                    <a:pt x="147790" y="45"/>
                    <a:pt x="145698" y="2182"/>
                    <a:pt x="145720" y="4786"/>
                  </a:cubicBezTo>
                  <a:cubicBezTo>
                    <a:pt x="145497" y="12801"/>
                    <a:pt x="145564" y="22996"/>
                    <a:pt x="146076" y="34149"/>
                  </a:cubicBezTo>
                  <a:cubicBezTo>
                    <a:pt x="146521" y="43477"/>
                    <a:pt x="147145" y="53450"/>
                    <a:pt x="148191" y="632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8" name="Google Shape;2828;p35"/>
            <p:cNvSpPr/>
            <p:nvPr/>
          </p:nvSpPr>
          <p:spPr>
            <a:xfrm>
              <a:off x="5122015" y="834099"/>
              <a:ext cx="235992" cy="214668"/>
            </a:xfrm>
            <a:custGeom>
              <a:rect b="b" l="l" r="r" t="t"/>
              <a:pathLst>
                <a:path extrusionOk="0" h="429337" w="471984">
                  <a:moveTo>
                    <a:pt x="240600" y="194759"/>
                  </a:moveTo>
                  <a:cubicBezTo>
                    <a:pt x="237885" y="194759"/>
                    <a:pt x="235681" y="192555"/>
                    <a:pt x="235681" y="189839"/>
                  </a:cubicBezTo>
                  <a:cubicBezTo>
                    <a:pt x="235637" y="187947"/>
                    <a:pt x="237618" y="181580"/>
                    <a:pt x="241491" y="172297"/>
                  </a:cubicBezTo>
                  <a:cubicBezTo>
                    <a:pt x="247478" y="158072"/>
                    <a:pt x="257517" y="135833"/>
                    <a:pt x="269091" y="112258"/>
                  </a:cubicBezTo>
                  <a:cubicBezTo>
                    <a:pt x="276259" y="97610"/>
                    <a:pt x="284071" y="82472"/>
                    <a:pt x="291506" y="68247"/>
                  </a:cubicBezTo>
                  <a:cubicBezTo>
                    <a:pt x="308800" y="35055"/>
                    <a:pt x="324181" y="7139"/>
                    <a:pt x="325428" y="3332"/>
                  </a:cubicBezTo>
                  <a:cubicBezTo>
                    <a:pt x="326207" y="839"/>
                    <a:pt x="328855" y="-564"/>
                    <a:pt x="331326" y="215"/>
                  </a:cubicBezTo>
                  <a:cubicBezTo>
                    <a:pt x="333819" y="972"/>
                    <a:pt x="335221" y="3621"/>
                    <a:pt x="334442" y="6115"/>
                  </a:cubicBezTo>
                  <a:cubicBezTo>
                    <a:pt x="333240" y="10322"/>
                    <a:pt x="317481" y="43870"/>
                    <a:pt x="299207" y="81359"/>
                  </a:cubicBezTo>
                  <a:cubicBezTo>
                    <a:pt x="294778" y="90464"/>
                    <a:pt x="290170" y="99814"/>
                    <a:pt x="285540" y="108985"/>
                  </a:cubicBezTo>
                  <a:cubicBezTo>
                    <a:pt x="280777" y="118424"/>
                    <a:pt x="276014" y="127685"/>
                    <a:pt x="271517" y="136434"/>
                  </a:cubicBezTo>
                  <a:cubicBezTo>
                    <a:pt x="262302" y="154444"/>
                    <a:pt x="254223" y="170160"/>
                    <a:pt x="249548" y="180334"/>
                  </a:cubicBezTo>
                  <a:cubicBezTo>
                    <a:pt x="247233" y="185387"/>
                    <a:pt x="245542" y="188660"/>
                    <a:pt x="245519" y="189839"/>
                  </a:cubicBezTo>
                  <a:cubicBezTo>
                    <a:pt x="245519" y="192555"/>
                    <a:pt x="243316" y="194759"/>
                    <a:pt x="240600" y="194759"/>
                  </a:cubicBezTo>
                  <a:close/>
                  <a:moveTo>
                    <a:pt x="69900" y="60589"/>
                  </a:moveTo>
                  <a:cubicBezTo>
                    <a:pt x="76088" y="67490"/>
                    <a:pt x="89688" y="81604"/>
                    <a:pt x="106292" y="98166"/>
                  </a:cubicBezTo>
                  <a:cubicBezTo>
                    <a:pt x="113571" y="105401"/>
                    <a:pt x="121384" y="113126"/>
                    <a:pt x="129464" y="120851"/>
                  </a:cubicBezTo>
                  <a:cubicBezTo>
                    <a:pt x="134650" y="125815"/>
                    <a:pt x="139925" y="130780"/>
                    <a:pt x="145223" y="135655"/>
                  </a:cubicBezTo>
                  <a:cubicBezTo>
                    <a:pt x="153436" y="143224"/>
                    <a:pt x="161649" y="150548"/>
                    <a:pt x="169351" y="157338"/>
                  </a:cubicBezTo>
                  <a:cubicBezTo>
                    <a:pt x="184865" y="170984"/>
                    <a:pt x="198487" y="182382"/>
                    <a:pt x="206723" y="188793"/>
                  </a:cubicBezTo>
                  <a:cubicBezTo>
                    <a:pt x="208837" y="190530"/>
                    <a:pt x="211931" y="190218"/>
                    <a:pt x="213645" y="188125"/>
                  </a:cubicBezTo>
                  <a:cubicBezTo>
                    <a:pt x="215381" y="186033"/>
                    <a:pt x="215070" y="182916"/>
                    <a:pt x="212978" y="181202"/>
                  </a:cubicBezTo>
                  <a:cubicBezTo>
                    <a:pt x="204720" y="174056"/>
                    <a:pt x="191008" y="160966"/>
                    <a:pt x="175160" y="145873"/>
                  </a:cubicBezTo>
                  <a:cubicBezTo>
                    <a:pt x="167170" y="138259"/>
                    <a:pt x="158689" y="130112"/>
                    <a:pt x="150075" y="122008"/>
                  </a:cubicBezTo>
                  <a:cubicBezTo>
                    <a:pt x="141572" y="113994"/>
                    <a:pt x="132914" y="106047"/>
                    <a:pt x="124678" y="98433"/>
                  </a:cubicBezTo>
                  <a:cubicBezTo>
                    <a:pt x="109743" y="84654"/>
                    <a:pt x="96054" y="72143"/>
                    <a:pt x="86594" y="63149"/>
                  </a:cubicBezTo>
                  <a:cubicBezTo>
                    <a:pt x="80806" y="57672"/>
                    <a:pt x="76577" y="53576"/>
                    <a:pt x="74641" y="51439"/>
                  </a:cubicBezTo>
                  <a:cubicBezTo>
                    <a:pt x="74641" y="51907"/>
                    <a:pt x="74574" y="52441"/>
                    <a:pt x="74552" y="52775"/>
                  </a:cubicBezTo>
                  <a:cubicBezTo>
                    <a:pt x="74552" y="52174"/>
                    <a:pt x="74418" y="51595"/>
                    <a:pt x="74196" y="51016"/>
                  </a:cubicBezTo>
                  <a:cubicBezTo>
                    <a:pt x="73995" y="50860"/>
                    <a:pt x="73840" y="50749"/>
                    <a:pt x="73951" y="50660"/>
                  </a:cubicBezTo>
                  <a:lnTo>
                    <a:pt x="74018" y="50638"/>
                  </a:lnTo>
                  <a:cubicBezTo>
                    <a:pt x="73862" y="50326"/>
                    <a:pt x="73684" y="50059"/>
                    <a:pt x="73461" y="49792"/>
                  </a:cubicBezTo>
                  <a:cubicBezTo>
                    <a:pt x="71792" y="47788"/>
                    <a:pt x="68809" y="47521"/>
                    <a:pt x="66806" y="49191"/>
                  </a:cubicBezTo>
                  <a:cubicBezTo>
                    <a:pt x="66027" y="49792"/>
                    <a:pt x="63801" y="52352"/>
                    <a:pt x="66116" y="55981"/>
                  </a:cubicBezTo>
                  <a:cubicBezTo>
                    <a:pt x="66650" y="56782"/>
                    <a:pt x="67941" y="58363"/>
                    <a:pt x="69900" y="60589"/>
                  </a:cubicBezTo>
                  <a:close/>
                  <a:moveTo>
                    <a:pt x="74530" y="51328"/>
                  </a:moveTo>
                  <a:lnTo>
                    <a:pt x="74663" y="51462"/>
                  </a:lnTo>
                  <a:cubicBezTo>
                    <a:pt x="74641" y="50838"/>
                    <a:pt x="74507" y="50348"/>
                    <a:pt x="74040" y="50660"/>
                  </a:cubicBezTo>
                  <a:cubicBezTo>
                    <a:pt x="74107" y="50771"/>
                    <a:pt x="74173" y="50905"/>
                    <a:pt x="74218" y="51039"/>
                  </a:cubicBezTo>
                  <a:cubicBezTo>
                    <a:pt x="74329" y="51105"/>
                    <a:pt x="74441" y="51217"/>
                    <a:pt x="74530" y="51328"/>
                  </a:cubicBezTo>
                  <a:close/>
                  <a:moveTo>
                    <a:pt x="226377" y="207025"/>
                  </a:moveTo>
                  <a:cubicBezTo>
                    <a:pt x="225665" y="204421"/>
                    <a:pt x="222927" y="202885"/>
                    <a:pt x="220323" y="203619"/>
                  </a:cubicBezTo>
                  <a:cubicBezTo>
                    <a:pt x="206945" y="207070"/>
                    <a:pt x="182528" y="212947"/>
                    <a:pt x="154794" y="220093"/>
                  </a:cubicBezTo>
                  <a:cubicBezTo>
                    <a:pt x="140793" y="223699"/>
                    <a:pt x="125924" y="227573"/>
                    <a:pt x="111212" y="231624"/>
                  </a:cubicBezTo>
                  <a:cubicBezTo>
                    <a:pt x="92247" y="236878"/>
                    <a:pt x="73528" y="242421"/>
                    <a:pt x="57079" y="247319"/>
                  </a:cubicBezTo>
                  <a:cubicBezTo>
                    <a:pt x="29478" y="255578"/>
                    <a:pt x="8266" y="262412"/>
                    <a:pt x="2902" y="264794"/>
                  </a:cubicBezTo>
                  <a:cubicBezTo>
                    <a:pt x="498" y="265818"/>
                    <a:pt x="-637" y="268579"/>
                    <a:pt x="364" y="270983"/>
                  </a:cubicBezTo>
                  <a:cubicBezTo>
                    <a:pt x="1366" y="273365"/>
                    <a:pt x="4126" y="274500"/>
                    <a:pt x="6530" y="273499"/>
                  </a:cubicBezTo>
                  <a:cubicBezTo>
                    <a:pt x="13385" y="270805"/>
                    <a:pt x="45950" y="262568"/>
                    <a:pt x="84234" y="252506"/>
                  </a:cubicBezTo>
                  <a:cubicBezTo>
                    <a:pt x="101106" y="248076"/>
                    <a:pt x="119069" y="243312"/>
                    <a:pt x="136453" y="238481"/>
                  </a:cubicBezTo>
                  <a:cubicBezTo>
                    <a:pt x="148472" y="235142"/>
                    <a:pt x="160180" y="231714"/>
                    <a:pt x="171087" y="228530"/>
                  </a:cubicBezTo>
                  <a:cubicBezTo>
                    <a:pt x="193123" y="222097"/>
                    <a:pt x="211887" y="216464"/>
                    <a:pt x="222972" y="213103"/>
                  </a:cubicBezTo>
                  <a:cubicBezTo>
                    <a:pt x="225598" y="212390"/>
                    <a:pt x="227089" y="209675"/>
                    <a:pt x="226377" y="207025"/>
                  </a:cubicBezTo>
                  <a:close/>
                  <a:moveTo>
                    <a:pt x="236060" y="216442"/>
                  </a:moveTo>
                  <a:cubicBezTo>
                    <a:pt x="233389" y="215952"/>
                    <a:pt x="230807" y="217733"/>
                    <a:pt x="230317" y="220405"/>
                  </a:cubicBezTo>
                  <a:cubicBezTo>
                    <a:pt x="228069" y="231291"/>
                    <a:pt x="225264" y="249055"/>
                    <a:pt x="222237" y="269825"/>
                  </a:cubicBezTo>
                  <a:cubicBezTo>
                    <a:pt x="220701" y="280177"/>
                    <a:pt x="219076" y="291286"/>
                    <a:pt x="217496" y="302639"/>
                  </a:cubicBezTo>
                  <a:cubicBezTo>
                    <a:pt x="215982" y="313480"/>
                    <a:pt x="214491" y="324544"/>
                    <a:pt x="212955" y="335408"/>
                  </a:cubicBezTo>
                  <a:cubicBezTo>
                    <a:pt x="210529" y="352794"/>
                    <a:pt x="208058" y="369669"/>
                    <a:pt x="205209" y="384161"/>
                  </a:cubicBezTo>
                  <a:cubicBezTo>
                    <a:pt x="201871" y="401213"/>
                    <a:pt x="198331" y="414926"/>
                    <a:pt x="193924" y="422050"/>
                  </a:cubicBezTo>
                  <a:cubicBezTo>
                    <a:pt x="192500" y="424232"/>
                    <a:pt x="193123" y="427148"/>
                    <a:pt x="195304" y="428573"/>
                  </a:cubicBezTo>
                  <a:cubicBezTo>
                    <a:pt x="197463" y="429997"/>
                    <a:pt x="200401" y="429374"/>
                    <a:pt x="201826" y="427192"/>
                  </a:cubicBezTo>
                  <a:cubicBezTo>
                    <a:pt x="208748" y="417086"/>
                    <a:pt x="215292" y="393911"/>
                    <a:pt x="220790" y="366107"/>
                  </a:cubicBezTo>
                  <a:cubicBezTo>
                    <a:pt x="222972" y="355132"/>
                    <a:pt x="225019" y="343444"/>
                    <a:pt x="226845" y="331579"/>
                  </a:cubicBezTo>
                  <a:cubicBezTo>
                    <a:pt x="228002" y="323899"/>
                    <a:pt x="229093" y="316174"/>
                    <a:pt x="230072" y="308494"/>
                  </a:cubicBezTo>
                  <a:cubicBezTo>
                    <a:pt x="231586" y="296561"/>
                    <a:pt x="232877" y="284807"/>
                    <a:pt x="234056" y="273832"/>
                  </a:cubicBezTo>
                  <a:cubicBezTo>
                    <a:pt x="236393" y="252150"/>
                    <a:pt x="238196" y="233472"/>
                    <a:pt x="239999" y="222163"/>
                  </a:cubicBezTo>
                  <a:cubicBezTo>
                    <a:pt x="240489" y="219514"/>
                    <a:pt x="238731" y="216954"/>
                    <a:pt x="236060" y="216442"/>
                  </a:cubicBezTo>
                  <a:close/>
                  <a:moveTo>
                    <a:pt x="379983" y="327616"/>
                  </a:moveTo>
                  <a:cubicBezTo>
                    <a:pt x="374931" y="322585"/>
                    <a:pt x="370212" y="317977"/>
                    <a:pt x="366450" y="314393"/>
                  </a:cubicBezTo>
                  <a:cubicBezTo>
                    <a:pt x="357302" y="305711"/>
                    <a:pt x="348220" y="296984"/>
                    <a:pt x="339028" y="288347"/>
                  </a:cubicBezTo>
                  <a:cubicBezTo>
                    <a:pt x="332906" y="282581"/>
                    <a:pt x="326741" y="276860"/>
                    <a:pt x="320553" y="271183"/>
                  </a:cubicBezTo>
                  <a:cubicBezTo>
                    <a:pt x="311249" y="262657"/>
                    <a:pt x="301878" y="254242"/>
                    <a:pt x="292463" y="245827"/>
                  </a:cubicBezTo>
                  <a:cubicBezTo>
                    <a:pt x="278373" y="233205"/>
                    <a:pt x="264150" y="220739"/>
                    <a:pt x="249927" y="208228"/>
                  </a:cubicBezTo>
                  <a:cubicBezTo>
                    <a:pt x="247946" y="206380"/>
                    <a:pt x="244829" y="206513"/>
                    <a:pt x="242982" y="208517"/>
                  </a:cubicBezTo>
                  <a:cubicBezTo>
                    <a:pt x="241135" y="210521"/>
                    <a:pt x="241268" y="213637"/>
                    <a:pt x="243271" y="215463"/>
                  </a:cubicBezTo>
                  <a:cubicBezTo>
                    <a:pt x="256894" y="228597"/>
                    <a:pt x="270427" y="241798"/>
                    <a:pt x="284093" y="254888"/>
                  </a:cubicBezTo>
                  <a:cubicBezTo>
                    <a:pt x="293197" y="263614"/>
                    <a:pt x="302323" y="272319"/>
                    <a:pt x="311538" y="280934"/>
                  </a:cubicBezTo>
                  <a:cubicBezTo>
                    <a:pt x="317659" y="286677"/>
                    <a:pt x="323847" y="292376"/>
                    <a:pt x="330080" y="298031"/>
                  </a:cubicBezTo>
                  <a:cubicBezTo>
                    <a:pt x="339406" y="306512"/>
                    <a:pt x="348844" y="314883"/>
                    <a:pt x="358237" y="323298"/>
                  </a:cubicBezTo>
                  <a:lnTo>
                    <a:pt x="404512" y="365528"/>
                  </a:lnTo>
                  <a:cubicBezTo>
                    <a:pt x="406404" y="367331"/>
                    <a:pt x="409387" y="367264"/>
                    <a:pt x="411190" y="365372"/>
                  </a:cubicBezTo>
                  <a:cubicBezTo>
                    <a:pt x="412993" y="363480"/>
                    <a:pt x="412904" y="360497"/>
                    <a:pt x="411034" y="358716"/>
                  </a:cubicBezTo>
                  <a:cubicBezTo>
                    <a:pt x="403154" y="350880"/>
                    <a:pt x="390779" y="338369"/>
                    <a:pt x="379983" y="327616"/>
                  </a:cubicBezTo>
                  <a:close/>
                  <a:moveTo>
                    <a:pt x="466235" y="175414"/>
                  </a:moveTo>
                  <a:lnTo>
                    <a:pt x="447872" y="178152"/>
                  </a:lnTo>
                  <a:cubicBezTo>
                    <a:pt x="440059" y="179154"/>
                    <a:pt x="432224" y="180111"/>
                    <a:pt x="424389" y="181002"/>
                  </a:cubicBezTo>
                  <a:cubicBezTo>
                    <a:pt x="416576" y="181914"/>
                    <a:pt x="408741" y="182760"/>
                    <a:pt x="400906" y="183517"/>
                  </a:cubicBezTo>
                  <a:cubicBezTo>
                    <a:pt x="386972" y="184942"/>
                    <a:pt x="373016" y="186055"/>
                    <a:pt x="359082" y="187368"/>
                  </a:cubicBezTo>
                  <a:cubicBezTo>
                    <a:pt x="349778" y="188237"/>
                    <a:pt x="340474" y="189194"/>
                    <a:pt x="331170" y="190151"/>
                  </a:cubicBezTo>
                  <a:cubicBezTo>
                    <a:pt x="307866" y="192600"/>
                    <a:pt x="284605" y="195249"/>
                    <a:pt x="261368" y="198054"/>
                  </a:cubicBezTo>
                  <a:cubicBezTo>
                    <a:pt x="258652" y="198321"/>
                    <a:pt x="256671" y="200725"/>
                    <a:pt x="256938" y="203441"/>
                  </a:cubicBezTo>
                  <a:cubicBezTo>
                    <a:pt x="257205" y="206135"/>
                    <a:pt x="259609" y="208116"/>
                    <a:pt x="262325" y="207849"/>
                  </a:cubicBezTo>
                  <a:cubicBezTo>
                    <a:pt x="279108" y="206602"/>
                    <a:pt x="295913" y="205578"/>
                    <a:pt x="312718" y="204421"/>
                  </a:cubicBezTo>
                  <a:cubicBezTo>
                    <a:pt x="323914" y="203642"/>
                    <a:pt x="335132" y="202863"/>
                    <a:pt x="346328" y="201905"/>
                  </a:cubicBezTo>
                  <a:cubicBezTo>
                    <a:pt x="355677" y="201126"/>
                    <a:pt x="365025" y="200213"/>
                    <a:pt x="374352" y="199212"/>
                  </a:cubicBezTo>
                  <a:cubicBezTo>
                    <a:pt x="383678" y="198210"/>
                    <a:pt x="393004" y="197008"/>
                    <a:pt x="402308" y="195806"/>
                  </a:cubicBezTo>
                  <a:cubicBezTo>
                    <a:pt x="408630" y="194982"/>
                    <a:pt x="414929" y="194091"/>
                    <a:pt x="421228" y="193112"/>
                  </a:cubicBezTo>
                  <a:cubicBezTo>
                    <a:pt x="430666" y="191665"/>
                    <a:pt x="440059" y="190062"/>
                    <a:pt x="449452" y="188415"/>
                  </a:cubicBezTo>
                  <a:lnTo>
                    <a:pt x="468305" y="184630"/>
                  </a:lnTo>
                  <a:cubicBezTo>
                    <a:pt x="470842" y="184051"/>
                    <a:pt x="472445" y="181536"/>
                    <a:pt x="471866" y="178998"/>
                  </a:cubicBezTo>
                  <a:cubicBezTo>
                    <a:pt x="471310" y="176438"/>
                    <a:pt x="468772" y="174880"/>
                    <a:pt x="466235" y="175414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35"/>
            <p:cNvSpPr/>
            <p:nvPr/>
          </p:nvSpPr>
          <p:spPr>
            <a:xfrm>
              <a:off x="5517989" y="597204"/>
              <a:ext cx="191657" cy="174084"/>
            </a:xfrm>
            <a:custGeom>
              <a:rect b="b" l="l" r="r" t="t"/>
              <a:pathLst>
                <a:path extrusionOk="0" h="348168" w="383315">
                  <a:moveTo>
                    <a:pt x="169473" y="63033"/>
                  </a:moveTo>
                  <a:cubicBezTo>
                    <a:pt x="171454" y="36164"/>
                    <a:pt x="177219" y="11409"/>
                    <a:pt x="191020" y="4396"/>
                  </a:cubicBezTo>
                  <a:cubicBezTo>
                    <a:pt x="224897" y="-12856"/>
                    <a:pt x="316202" y="23764"/>
                    <a:pt x="323235" y="60451"/>
                  </a:cubicBezTo>
                  <a:cubicBezTo>
                    <a:pt x="324638" y="67753"/>
                    <a:pt x="318294" y="78238"/>
                    <a:pt x="307899" y="89925"/>
                  </a:cubicBezTo>
                  <a:cubicBezTo>
                    <a:pt x="322278" y="84560"/>
                    <a:pt x="335054" y="82379"/>
                    <a:pt x="343669" y="86007"/>
                  </a:cubicBezTo>
                  <a:cubicBezTo>
                    <a:pt x="378948" y="100811"/>
                    <a:pt x="398335" y="188789"/>
                    <a:pt x="368999" y="215102"/>
                  </a:cubicBezTo>
                  <a:cubicBezTo>
                    <a:pt x="364436" y="219198"/>
                    <a:pt x="355399" y="220957"/>
                    <a:pt x="343758" y="221135"/>
                  </a:cubicBezTo>
                  <a:cubicBezTo>
                    <a:pt x="353685" y="228170"/>
                    <a:pt x="360385" y="235516"/>
                    <a:pt x="361364" y="242840"/>
                  </a:cubicBezTo>
                  <a:cubicBezTo>
                    <a:pt x="366016" y="277457"/>
                    <a:pt x="293342" y="338988"/>
                    <a:pt x="253054" y="330773"/>
                  </a:cubicBezTo>
                  <a:cubicBezTo>
                    <a:pt x="248269" y="329794"/>
                    <a:pt x="243394" y="326099"/>
                    <a:pt x="238542" y="320511"/>
                  </a:cubicBezTo>
                  <a:cubicBezTo>
                    <a:pt x="237473" y="326254"/>
                    <a:pt x="235381" y="330952"/>
                    <a:pt x="231953" y="334202"/>
                  </a:cubicBezTo>
                  <a:cubicBezTo>
                    <a:pt x="205198" y="359513"/>
                    <a:pt x="105970" y="348694"/>
                    <a:pt x="87295" y="315658"/>
                  </a:cubicBezTo>
                  <a:cubicBezTo>
                    <a:pt x="81330" y="305106"/>
                    <a:pt x="91769" y="281486"/>
                    <a:pt x="106615" y="256776"/>
                  </a:cubicBezTo>
                  <a:cubicBezTo>
                    <a:pt x="85492" y="270623"/>
                    <a:pt x="64614" y="280217"/>
                    <a:pt x="51192" y="276144"/>
                  </a:cubicBezTo>
                  <a:cubicBezTo>
                    <a:pt x="14354" y="264946"/>
                    <a:pt x="-16163" y="179640"/>
                    <a:pt x="9501" y="150611"/>
                  </a:cubicBezTo>
                  <a:cubicBezTo>
                    <a:pt x="16090" y="143175"/>
                    <a:pt x="35588" y="140815"/>
                    <a:pt x="59205" y="141083"/>
                  </a:cubicBezTo>
                  <a:cubicBezTo>
                    <a:pt x="43401" y="133491"/>
                    <a:pt x="31738" y="124898"/>
                    <a:pt x="29534" y="115615"/>
                  </a:cubicBezTo>
                  <a:cubicBezTo>
                    <a:pt x="21432" y="81511"/>
                    <a:pt x="87651" y="14392"/>
                    <a:pt x="128607" y="19356"/>
                  </a:cubicBezTo>
                  <a:cubicBezTo>
                    <a:pt x="140983" y="20870"/>
                    <a:pt x="155784" y="39815"/>
                    <a:pt x="169473" y="63033"/>
                  </a:cubicBezTo>
                  <a:lnTo>
                    <a:pt x="169473" y="63033"/>
                  </a:lnTo>
                  <a:close/>
                  <a:moveTo>
                    <a:pt x="180758" y="170245"/>
                  </a:moveTo>
                  <a:lnTo>
                    <a:pt x="180870" y="185272"/>
                  </a:lnTo>
                  <a:lnTo>
                    <a:pt x="188482" y="188366"/>
                  </a:lnTo>
                  <a:lnTo>
                    <a:pt x="200257" y="183224"/>
                  </a:lnTo>
                  <a:lnTo>
                    <a:pt x="201949" y="169622"/>
                  </a:lnTo>
                  <a:lnTo>
                    <a:pt x="193847" y="163188"/>
                  </a:lnTo>
                  <a:lnTo>
                    <a:pt x="180758" y="170245"/>
                  </a:lnTo>
                  <a:lnTo>
                    <a:pt x="180758" y="17024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35"/>
            <p:cNvSpPr/>
            <p:nvPr/>
          </p:nvSpPr>
          <p:spPr>
            <a:xfrm>
              <a:off x="5545505" y="628265"/>
              <a:ext cx="146496" cy="132724"/>
            </a:xfrm>
            <a:custGeom>
              <a:rect b="b" l="l" r="r" t="t"/>
              <a:pathLst>
                <a:path extrusionOk="0" h="265448" w="292992">
                  <a:moveTo>
                    <a:pt x="102800" y="104096"/>
                  </a:moveTo>
                  <a:cubicBezTo>
                    <a:pt x="103067" y="104341"/>
                    <a:pt x="103356" y="104541"/>
                    <a:pt x="103668" y="104719"/>
                  </a:cubicBezTo>
                  <a:cubicBezTo>
                    <a:pt x="103423" y="105298"/>
                    <a:pt x="102934" y="104630"/>
                    <a:pt x="102600" y="104051"/>
                  </a:cubicBezTo>
                  <a:lnTo>
                    <a:pt x="102800" y="104096"/>
                  </a:lnTo>
                  <a:close/>
                  <a:moveTo>
                    <a:pt x="71349" y="97217"/>
                  </a:moveTo>
                  <a:lnTo>
                    <a:pt x="4172" y="81879"/>
                  </a:lnTo>
                  <a:cubicBezTo>
                    <a:pt x="1501" y="81456"/>
                    <a:pt x="-346" y="78940"/>
                    <a:pt x="55" y="76247"/>
                  </a:cubicBezTo>
                  <a:cubicBezTo>
                    <a:pt x="478" y="73575"/>
                    <a:pt x="2993" y="71728"/>
                    <a:pt x="5686" y="72128"/>
                  </a:cubicBezTo>
                  <a:cubicBezTo>
                    <a:pt x="17327" y="73419"/>
                    <a:pt x="28902" y="74911"/>
                    <a:pt x="40409" y="76981"/>
                  </a:cubicBezTo>
                  <a:cubicBezTo>
                    <a:pt x="44995" y="77805"/>
                    <a:pt x="49580" y="78695"/>
                    <a:pt x="54143" y="79764"/>
                  </a:cubicBezTo>
                  <a:cubicBezTo>
                    <a:pt x="60954" y="81344"/>
                    <a:pt x="67676" y="83259"/>
                    <a:pt x="74420" y="85151"/>
                  </a:cubicBezTo>
                  <a:lnTo>
                    <a:pt x="97413" y="92253"/>
                  </a:lnTo>
                  <a:lnTo>
                    <a:pt x="103757" y="94457"/>
                  </a:lnTo>
                  <a:cubicBezTo>
                    <a:pt x="103957" y="94523"/>
                    <a:pt x="106628" y="95525"/>
                    <a:pt x="107608" y="96037"/>
                  </a:cubicBezTo>
                  <a:cubicBezTo>
                    <a:pt x="112794" y="98709"/>
                    <a:pt x="109500" y="104007"/>
                    <a:pt x="108365" y="104608"/>
                  </a:cubicBezTo>
                  <a:cubicBezTo>
                    <a:pt x="106873" y="105498"/>
                    <a:pt x="105093" y="105476"/>
                    <a:pt x="103668" y="104697"/>
                  </a:cubicBezTo>
                  <a:lnTo>
                    <a:pt x="103690" y="104675"/>
                  </a:lnTo>
                  <a:cubicBezTo>
                    <a:pt x="103802" y="104363"/>
                    <a:pt x="103356" y="104185"/>
                    <a:pt x="102800" y="104074"/>
                  </a:cubicBezTo>
                  <a:lnTo>
                    <a:pt x="102644" y="103918"/>
                  </a:lnTo>
                  <a:cubicBezTo>
                    <a:pt x="102577" y="103873"/>
                    <a:pt x="102533" y="103806"/>
                    <a:pt x="102466" y="103740"/>
                  </a:cubicBezTo>
                  <a:lnTo>
                    <a:pt x="102333" y="103584"/>
                  </a:lnTo>
                  <a:lnTo>
                    <a:pt x="102600" y="104029"/>
                  </a:lnTo>
                  <a:cubicBezTo>
                    <a:pt x="101843" y="103895"/>
                    <a:pt x="100952" y="103873"/>
                    <a:pt x="100886" y="103851"/>
                  </a:cubicBezTo>
                  <a:lnTo>
                    <a:pt x="94564" y="102337"/>
                  </a:lnTo>
                  <a:lnTo>
                    <a:pt x="71349" y="97217"/>
                  </a:lnTo>
                  <a:close/>
                  <a:moveTo>
                    <a:pt x="101242" y="100801"/>
                  </a:moveTo>
                  <a:cubicBezTo>
                    <a:pt x="101264" y="101558"/>
                    <a:pt x="101487" y="102315"/>
                    <a:pt x="101910" y="103005"/>
                  </a:cubicBezTo>
                  <a:lnTo>
                    <a:pt x="101999" y="103161"/>
                  </a:lnTo>
                  <a:cubicBezTo>
                    <a:pt x="101420" y="102359"/>
                    <a:pt x="101242" y="101558"/>
                    <a:pt x="101242" y="100801"/>
                  </a:cubicBezTo>
                  <a:close/>
                  <a:moveTo>
                    <a:pt x="132671" y="116451"/>
                  </a:moveTo>
                  <a:cubicBezTo>
                    <a:pt x="131602" y="115828"/>
                    <a:pt x="130289" y="115739"/>
                    <a:pt x="128776" y="116206"/>
                  </a:cubicBezTo>
                  <a:cubicBezTo>
                    <a:pt x="128219" y="116384"/>
                    <a:pt x="127485" y="116829"/>
                    <a:pt x="126661" y="117564"/>
                  </a:cubicBezTo>
                  <a:cubicBezTo>
                    <a:pt x="125971" y="118210"/>
                    <a:pt x="124858" y="119879"/>
                    <a:pt x="124213" y="120569"/>
                  </a:cubicBezTo>
                  <a:lnTo>
                    <a:pt x="119138" y="126001"/>
                  </a:lnTo>
                  <a:lnTo>
                    <a:pt x="103267" y="142096"/>
                  </a:lnTo>
                  <a:lnTo>
                    <a:pt x="49290" y="192964"/>
                  </a:lnTo>
                  <a:cubicBezTo>
                    <a:pt x="47198" y="194678"/>
                    <a:pt x="46909" y="197795"/>
                    <a:pt x="48623" y="199887"/>
                  </a:cubicBezTo>
                  <a:cubicBezTo>
                    <a:pt x="50359" y="201980"/>
                    <a:pt x="53453" y="202292"/>
                    <a:pt x="55545" y="200555"/>
                  </a:cubicBezTo>
                  <a:cubicBezTo>
                    <a:pt x="62045" y="195680"/>
                    <a:pt x="69457" y="189981"/>
                    <a:pt x="76935" y="183815"/>
                  </a:cubicBezTo>
                  <a:cubicBezTo>
                    <a:pt x="81543" y="180008"/>
                    <a:pt x="86217" y="176068"/>
                    <a:pt x="90669" y="172060"/>
                  </a:cubicBezTo>
                  <a:cubicBezTo>
                    <a:pt x="94497" y="168610"/>
                    <a:pt x="98192" y="165115"/>
                    <a:pt x="101642" y="161687"/>
                  </a:cubicBezTo>
                  <a:cubicBezTo>
                    <a:pt x="105449" y="157902"/>
                    <a:pt x="108943" y="154162"/>
                    <a:pt x="112126" y="150712"/>
                  </a:cubicBezTo>
                  <a:cubicBezTo>
                    <a:pt x="114219" y="148396"/>
                    <a:pt x="116289" y="146081"/>
                    <a:pt x="118292" y="143699"/>
                  </a:cubicBezTo>
                  <a:cubicBezTo>
                    <a:pt x="121297" y="140160"/>
                    <a:pt x="124190" y="136553"/>
                    <a:pt x="127084" y="132947"/>
                  </a:cubicBezTo>
                  <a:lnTo>
                    <a:pt x="131714" y="126936"/>
                  </a:lnTo>
                  <a:cubicBezTo>
                    <a:pt x="131936" y="126647"/>
                    <a:pt x="132203" y="125912"/>
                    <a:pt x="132493" y="125267"/>
                  </a:cubicBezTo>
                  <a:lnTo>
                    <a:pt x="132515" y="125244"/>
                  </a:lnTo>
                  <a:lnTo>
                    <a:pt x="132493" y="125244"/>
                  </a:lnTo>
                  <a:cubicBezTo>
                    <a:pt x="132827" y="124532"/>
                    <a:pt x="133161" y="123931"/>
                    <a:pt x="133494" y="124198"/>
                  </a:cubicBezTo>
                  <a:cubicBezTo>
                    <a:pt x="133606" y="124309"/>
                    <a:pt x="133695" y="124398"/>
                    <a:pt x="133739" y="124487"/>
                  </a:cubicBezTo>
                  <a:cubicBezTo>
                    <a:pt x="134830" y="123508"/>
                    <a:pt x="135475" y="122039"/>
                    <a:pt x="135320" y="120458"/>
                  </a:cubicBezTo>
                  <a:cubicBezTo>
                    <a:pt x="135186" y="117965"/>
                    <a:pt x="133628" y="117030"/>
                    <a:pt x="132671" y="116451"/>
                  </a:cubicBezTo>
                  <a:close/>
                  <a:moveTo>
                    <a:pt x="133739" y="124510"/>
                  </a:moveTo>
                  <a:cubicBezTo>
                    <a:pt x="133361" y="124821"/>
                    <a:pt x="132960" y="125089"/>
                    <a:pt x="132515" y="125267"/>
                  </a:cubicBezTo>
                  <a:cubicBezTo>
                    <a:pt x="133339" y="125133"/>
                    <a:pt x="133962" y="124910"/>
                    <a:pt x="133739" y="124510"/>
                  </a:cubicBezTo>
                  <a:close/>
                  <a:moveTo>
                    <a:pt x="182574" y="219945"/>
                  </a:moveTo>
                  <a:cubicBezTo>
                    <a:pt x="180371" y="209549"/>
                    <a:pt x="178345" y="199153"/>
                    <a:pt x="175719" y="188868"/>
                  </a:cubicBezTo>
                  <a:cubicBezTo>
                    <a:pt x="173070" y="178539"/>
                    <a:pt x="169843" y="168343"/>
                    <a:pt x="166259" y="158191"/>
                  </a:cubicBezTo>
                  <a:cubicBezTo>
                    <a:pt x="164634" y="153784"/>
                    <a:pt x="162965" y="149376"/>
                    <a:pt x="161139" y="144990"/>
                  </a:cubicBezTo>
                  <a:cubicBezTo>
                    <a:pt x="159314" y="140605"/>
                    <a:pt x="157378" y="136264"/>
                    <a:pt x="155219" y="132012"/>
                  </a:cubicBezTo>
                  <a:cubicBezTo>
                    <a:pt x="154907" y="131366"/>
                    <a:pt x="152236" y="125311"/>
                    <a:pt x="150478" y="123486"/>
                  </a:cubicBezTo>
                  <a:cubicBezTo>
                    <a:pt x="148808" y="121749"/>
                    <a:pt x="147028" y="121326"/>
                    <a:pt x="145737" y="121482"/>
                  </a:cubicBezTo>
                  <a:cubicBezTo>
                    <a:pt x="143155" y="121727"/>
                    <a:pt x="141240" y="124020"/>
                    <a:pt x="141463" y="126602"/>
                  </a:cubicBezTo>
                  <a:cubicBezTo>
                    <a:pt x="141597" y="127960"/>
                    <a:pt x="142287" y="129140"/>
                    <a:pt x="143288" y="129919"/>
                  </a:cubicBezTo>
                  <a:cubicBezTo>
                    <a:pt x="143310" y="129875"/>
                    <a:pt x="143355" y="129852"/>
                    <a:pt x="143399" y="129830"/>
                  </a:cubicBezTo>
                  <a:cubicBezTo>
                    <a:pt x="143822" y="129474"/>
                    <a:pt x="144201" y="129875"/>
                    <a:pt x="144535" y="130609"/>
                  </a:cubicBezTo>
                  <a:cubicBezTo>
                    <a:pt x="144913" y="130743"/>
                    <a:pt x="145314" y="130832"/>
                    <a:pt x="145737" y="130877"/>
                  </a:cubicBezTo>
                  <a:cubicBezTo>
                    <a:pt x="145403" y="130877"/>
                    <a:pt x="145002" y="130832"/>
                    <a:pt x="144624" y="130787"/>
                  </a:cubicBezTo>
                  <a:cubicBezTo>
                    <a:pt x="145380" y="132568"/>
                    <a:pt x="145892" y="135908"/>
                    <a:pt x="146026" y="136242"/>
                  </a:cubicBezTo>
                  <a:cubicBezTo>
                    <a:pt x="147784" y="140404"/>
                    <a:pt x="149320" y="144656"/>
                    <a:pt x="150767" y="148908"/>
                  </a:cubicBezTo>
                  <a:cubicBezTo>
                    <a:pt x="152236" y="153249"/>
                    <a:pt x="153594" y="157590"/>
                    <a:pt x="154885" y="161954"/>
                  </a:cubicBezTo>
                  <a:cubicBezTo>
                    <a:pt x="156688" y="167942"/>
                    <a:pt x="158290" y="173953"/>
                    <a:pt x="159826" y="179963"/>
                  </a:cubicBezTo>
                  <a:cubicBezTo>
                    <a:pt x="161273" y="185640"/>
                    <a:pt x="162609" y="191317"/>
                    <a:pt x="164011" y="196993"/>
                  </a:cubicBezTo>
                  <a:cubicBezTo>
                    <a:pt x="166103" y="205542"/>
                    <a:pt x="168284" y="214090"/>
                    <a:pt x="170332" y="222683"/>
                  </a:cubicBezTo>
                  <a:cubicBezTo>
                    <a:pt x="172291" y="230297"/>
                    <a:pt x="174717" y="237977"/>
                    <a:pt x="176498" y="245724"/>
                  </a:cubicBezTo>
                  <a:cubicBezTo>
                    <a:pt x="177655" y="250644"/>
                    <a:pt x="178568" y="255586"/>
                    <a:pt x="178835" y="260595"/>
                  </a:cubicBezTo>
                  <a:cubicBezTo>
                    <a:pt x="178880" y="263311"/>
                    <a:pt x="181105" y="265492"/>
                    <a:pt x="183821" y="265448"/>
                  </a:cubicBezTo>
                  <a:cubicBezTo>
                    <a:pt x="186536" y="265403"/>
                    <a:pt x="188718" y="263177"/>
                    <a:pt x="188673" y="260461"/>
                  </a:cubicBezTo>
                  <a:cubicBezTo>
                    <a:pt x="188807" y="254829"/>
                    <a:pt x="188228" y="249219"/>
                    <a:pt x="187338" y="243609"/>
                  </a:cubicBezTo>
                  <a:cubicBezTo>
                    <a:pt x="186069" y="235662"/>
                    <a:pt x="184066" y="227759"/>
                    <a:pt x="182574" y="219945"/>
                  </a:cubicBezTo>
                  <a:close/>
                  <a:moveTo>
                    <a:pt x="143288" y="129919"/>
                  </a:moveTo>
                  <a:cubicBezTo>
                    <a:pt x="142798" y="130431"/>
                    <a:pt x="143644" y="130676"/>
                    <a:pt x="144624" y="130787"/>
                  </a:cubicBezTo>
                  <a:lnTo>
                    <a:pt x="144535" y="130609"/>
                  </a:lnTo>
                  <a:cubicBezTo>
                    <a:pt x="144089" y="130431"/>
                    <a:pt x="143667" y="130209"/>
                    <a:pt x="143288" y="129919"/>
                  </a:cubicBezTo>
                  <a:close/>
                  <a:moveTo>
                    <a:pt x="285854" y="150533"/>
                  </a:moveTo>
                  <a:cubicBezTo>
                    <a:pt x="285676" y="150133"/>
                    <a:pt x="285208" y="150667"/>
                    <a:pt x="284763" y="151313"/>
                  </a:cubicBezTo>
                  <a:lnTo>
                    <a:pt x="284875" y="151313"/>
                  </a:lnTo>
                  <a:cubicBezTo>
                    <a:pt x="285164" y="151001"/>
                    <a:pt x="285498" y="150756"/>
                    <a:pt x="285854" y="150533"/>
                  </a:cubicBezTo>
                  <a:close/>
                  <a:moveTo>
                    <a:pt x="290372" y="150333"/>
                  </a:moveTo>
                  <a:cubicBezTo>
                    <a:pt x="288881" y="149599"/>
                    <a:pt x="287190" y="149710"/>
                    <a:pt x="285854" y="150511"/>
                  </a:cubicBezTo>
                  <a:cubicBezTo>
                    <a:pt x="285876" y="150556"/>
                    <a:pt x="285898" y="150600"/>
                    <a:pt x="285898" y="150667"/>
                  </a:cubicBezTo>
                  <a:cubicBezTo>
                    <a:pt x="285988" y="151201"/>
                    <a:pt x="285542" y="151357"/>
                    <a:pt x="284875" y="151290"/>
                  </a:cubicBezTo>
                  <a:cubicBezTo>
                    <a:pt x="284674" y="151513"/>
                    <a:pt x="284496" y="151736"/>
                    <a:pt x="284340" y="151980"/>
                  </a:cubicBezTo>
                  <a:cubicBezTo>
                    <a:pt x="284452" y="151758"/>
                    <a:pt x="284607" y="151513"/>
                    <a:pt x="284763" y="151290"/>
                  </a:cubicBezTo>
                  <a:cubicBezTo>
                    <a:pt x="283361" y="151135"/>
                    <a:pt x="281113" y="150222"/>
                    <a:pt x="280601" y="150177"/>
                  </a:cubicBezTo>
                  <a:cubicBezTo>
                    <a:pt x="276216" y="149732"/>
                    <a:pt x="271853" y="149064"/>
                    <a:pt x="267513" y="148285"/>
                  </a:cubicBezTo>
                  <a:cubicBezTo>
                    <a:pt x="263128" y="147506"/>
                    <a:pt x="258788" y="146571"/>
                    <a:pt x="254492" y="145547"/>
                  </a:cubicBezTo>
                  <a:cubicBezTo>
                    <a:pt x="244720" y="143321"/>
                    <a:pt x="235082" y="140649"/>
                    <a:pt x="225467" y="137978"/>
                  </a:cubicBezTo>
                  <a:cubicBezTo>
                    <a:pt x="219034" y="136197"/>
                    <a:pt x="212601" y="134372"/>
                    <a:pt x="206191" y="132546"/>
                  </a:cubicBezTo>
                  <a:cubicBezTo>
                    <a:pt x="190009" y="127938"/>
                    <a:pt x="173960" y="123129"/>
                    <a:pt x="158112" y="117742"/>
                  </a:cubicBezTo>
                  <a:cubicBezTo>
                    <a:pt x="155575" y="116807"/>
                    <a:pt x="152748" y="118098"/>
                    <a:pt x="151791" y="120636"/>
                  </a:cubicBezTo>
                  <a:cubicBezTo>
                    <a:pt x="150834" y="123174"/>
                    <a:pt x="152125" y="126023"/>
                    <a:pt x="154662" y="126981"/>
                  </a:cubicBezTo>
                  <a:cubicBezTo>
                    <a:pt x="170355" y="133437"/>
                    <a:pt x="186158" y="139759"/>
                    <a:pt x="202385" y="145035"/>
                  </a:cubicBezTo>
                  <a:cubicBezTo>
                    <a:pt x="208862" y="147150"/>
                    <a:pt x="215406" y="149064"/>
                    <a:pt x="222017" y="150801"/>
                  </a:cubicBezTo>
                  <a:cubicBezTo>
                    <a:pt x="231944" y="153361"/>
                    <a:pt x="241982" y="155409"/>
                    <a:pt x="252110" y="157256"/>
                  </a:cubicBezTo>
                  <a:cubicBezTo>
                    <a:pt x="256695" y="158036"/>
                    <a:pt x="261303" y="158703"/>
                    <a:pt x="265933" y="159216"/>
                  </a:cubicBezTo>
                  <a:cubicBezTo>
                    <a:pt x="270585" y="159728"/>
                    <a:pt x="275259" y="160084"/>
                    <a:pt x="279933" y="160217"/>
                  </a:cubicBezTo>
                  <a:cubicBezTo>
                    <a:pt x="281113" y="160240"/>
                    <a:pt x="285409" y="160640"/>
                    <a:pt x="287857" y="160017"/>
                  </a:cubicBezTo>
                  <a:cubicBezTo>
                    <a:pt x="290283" y="159416"/>
                    <a:pt x="291842" y="158125"/>
                    <a:pt x="292487" y="156655"/>
                  </a:cubicBezTo>
                  <a:cubicBezTo>
                    <a:pt x="293667" y="154318"/>
                    <a:pt x="292710" y="151491"/>
                    <a:pt x="290372" y="150333"/>
                  </a:cubicBezTo>
                  <a:close/>
                  <a:moveTo>
                    <a:pt x="255983" y="31011"/>
                  </a:moveTo>
                  <a:cubicBezTo>
                    <a:pt x="255560" y="31100"/>
                    <a:pt x="255115" y="31145"/>
                    <a:pt x="254692" y="31100"/>
                  </a:cubicBezTo>
                  <a:cubicBezTo>
                    <a:pt x="255159" y="31234"/>
                    <a:pt x="256183" y="31568"/>
                    <a:pt x="255983" y="31011"/>
                  </a:cubicBezTo>
                  <a:close/>
                  <a:moveTo>
                    <a:pt x="156287" y="98775"/>
                  </a:moveTo>
                  <a:cubicBezTo>
                    <a:pt x="165012" y="90316"/>
                    <a:pt x="174561" y="83059"/>
                    <a:pt x="184466" y="76158"/>
                  </a:cubicBezTo>
                  <a:cubicBezTo>
                    <a:pt x="190409" y="72017"/>
                    <a:pt x="196531" y="68077"/>
                    <a:pt x="202674" y="64092"/>
                  </a:cubicBezTo>
                  <a:cubicBezTo>
                    <a:pt x="211867" y="58148"/>
                    <a:pt x="221104" y="52115"/>
                    <a:pt x="230608" y="46238"/>
                  </a:cubicBezTo>
                  <a:lnTo>
                    <a:pt x="250864" y="33705"/>
                  </a:lnTo>
                  <a:cubicBezTo>
                    <a:pt x="250975" y="33660"/>
                    <a:pt x="252889" y="31879"/>
                    <a:pt x="254358" y="31078"/>
                  </a:cubicBezTo>
                  <a:lnTo>
                    <a:pt x="254492" y="31100"/>
                  </a:lnTo>
                  <a:lnTo>
                    <a:pt x="254692" y="31100"/>
                  </a:lnTo>
                  <a:cubicBezTo>
                    <a:pt x="254603" y="31078"/>
                    <a:pt x="254536" y="31078"/>
                    <a:pt x="254514" y="31078"/>
                  </a:cubicBezTo>
                  <a:lnTo>
                    <a:pt x="254380" y="31056"/>
                  </a:lnTo>
                  <a:cubicBezTo>
                    <a:pt x="255137" y="30633"/>
                    <a:pt x="255783" y="30499"/>
                    <a:pt x="255983" y="30989"/>
                  </a:cubicBezTo>
                  <a:lnTo>
                    <a:pt x="255983" y="31011"/>
                  </a:lnTo>
                  <a:cubicBezTo>
                    <a:pt x="256183" y="30967"/>
                    <a:pt x="256384" y="30922"/>
                    <a:pt x="256584" y="30855"/>
                  </a:cubicBezTo>
                  <a:cubicBezTo>
                    <a:pt x="259032" y="29987"/>
                    <a:pt x="260323" y="27293"/>
                    <a:pt x="259455" y="24845"/>
                  </a:cubicBezTo>
                  <a:cubicBezTo>
                    <a:pt x="259211" y="24021"/>
                    <a:pt x="256962" y="20704"/>
                    <a:pt x="252711" y="22084"/>
                  </a:cubicBezTo>
                  <a:cubicBezTo>
                    <a:pt x="250908" y="22641"/>
                    <a:pt x="246501" y="24689"/>
                    <a:pt x="246301" y="24778"/>
                  </a:cubicBezTo>
                  <a:cubicBezTo>
                    <a:pt x="243318" y="26158"/>
                    <a:pt x="240380" y="27627"/>
                    <a:pt x="237442" y="29119"/>
                  </a:cubicBezTo>
                  <a:cubicBezTo>
                    <a:pt x="233124" y="31345"/>
                    <a:pt x="228850" y="33682"/>
                    <a:pt x="224576" y="35998"/>
                  </a:cubicBezTo>
                  <a:cubicBezTo>
                    <a:pt x="216341" y="40584"/>
                    <a:pt x="208127" y="45036"/>
                    <a:pt x="200248" y="49889"/>
                  </a:cubicBezTo>
                  <a:cubicBezTo>
                    <a:pt x="194861" y="53206"/>
                    <a:pt x="189608" y="56634"/>
                    <a:pt x="184555" y="60330"/>
                  </a:cubicBezTo>
                  <a:cubicBezTo>
                    <a:pt x="171646" y="69635"/>
                    <a:pt x="159826" y="80053"/>
                    <a:pt x="149164" y="91986"/>
                  </a:cubicBezTo>
                  <a:cubicBezTo>
                    <a:pt x="147295" y="93945"/>
                    <a:pt x="147361" y="97061"/>
                    <a:pt x="149320" y="98953"/>
                  </a:cubicBezTo>
                  <a:cubicBezTo>
                    <a:pt x="151279" y="100801"/>
                    <a:pt x="154395" y="100734"/>
                    <a:pt x="156287" y="98775"/>
                  </a:cubicBezTo>
                  <a:close/>
                  <a:moveTo>
                    <a:pt x="113061" y="49711"/>
                  </a:moveTo>
                  <a:cubicBezTo>
                    <a:pt x="113707" y="55788"/>
                    <a:pt x="114597" y="61799"/>
                    <a:pt x="115576" y="67453"/>
                  </a:cubicBezTo>
                  <a:cubicBezTo>
                    <a:pt x="117379" y="78117"/>
                    <a:pt x="119538" y="87511"/>
                    <a:pt x="121252" y="93922"/>
                  </a:cubicBezTo>
                  <a:cubicBezTo>
                    <a:pt x="121809" y="96594"/>
                    <a:pt x="124413" y="98308"/>
                    <a:pt x="127062" y="97751"/>
                  </a:cubicBezTo>
                  <a:cubicBezTo>
                    <a:pt x="129733" y="97195"/>
                    <a:pt x="131447" y="94568"/>
                    <a:pt x="130890" y="91919"/>
                  </a:cubicBezTo>
                  <a:cubicBezTo>
                    <a:pt x="129889" y="85552"/>
                    <a:pt x="129109" y="76224"/>
                    <a:pt x="128086" y="65784"/>
                  </a:cubicBezTo>
                  <a:cubicBezTo>
                    <a:pt x="127551" y="60151"/>
                    <a:pt x="126995" y="54208"/>
                    <a:pt x="126283" y="48242"/>
                  </a:cubicBezTo>
                  <a:cubicBezTo>
                    <a:pt x="125415" y="40828"/>
                    <a:pt x="124324" y="33371"/>
                    <a:pt x="123456" y="26403"/>
                  </a:cubicBezTo>
                  <a:cubicBezTo>
                    <a:pt x="122432" y="18144"/>
                    <a:pt x="121475" y="10619"/>
                    <a:pt x="121052" y="4653"/>
                  </a:cubicBezTo>
                  <a:cubicBezTo>
                    <a:pt x="121030" y="2049"/>
                    <a:pt x="118893" y="-44"/>
                    <a:pt x="116289" y="1"/>
                  </a:cubicBezTo>
                  <a:cubicBezTo>
                    <a:pt x="113684" y="23"/>
                    <a:pt x="111592" y="2160"/>
                    <a:pt x="111637" y="4765"/>
                  </a:cubicBezTo>
                  <a:cubicBezTo>
                    <a:pt x="111369" y="10931"/>
                    <a:pt x="111303" y="18767"/>
                    <a:pt x="111614" y="27360"/>
                  </a:cubicBezTo>
                  <a:cubicBezTo>
                    <a:pt x="111881" y="34506"/>
                    <a:pt x="112282" y="42142"/>
                    <a:pt x="113061" y="4971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1" name="Google Shape;2831;p35"/>
            <p:cNvSpPr/>
            <p:nvPr/>
          </p:nvSpPr>
          <p:spPr>
            <a:xfrm>
              <a:off x="5522480" y="604452"/>
              <a:ext cx="181793" cy="165467"/>
            </a:xfrm>
            <a:custGeom>
              <a:rect b="b" l="l" r="r" t="t"/>
              <a:pathLst>
                <a:path extrusionOk="0" h="330933" w="363585">
                  <a:moveTo>
                    <a:pt x="180391" y="146466"/>
                  </a:moveTo>
                  <a:cubicBezTo>
                    <a:pt x="180347" y="144952"/>
                    <a:pt x="181838" y="139876"/>
                    <a:pt x="184865" y="132530"/>
                  </a:cubicBezTo>
                  <a:cubicBezTo>
                    <a:pt x="189361" y="121577"/>
                    <a:pt x="196907" y="104458"/>
                    <a:pt x="205744" y="86359"/>
                  </a:cubicBezTo>
                  <a:cubicBezTo>
                    <a:pt x="211219" y="75140"/>
                    <a:pt x="217229" y="63541"/>
                    <a:pt x="222972" y="52678"/>
                  </a:cubicBezTo>
                  <a:cubicBezTo>
                    <a:pt x="236282" y="27433"/>
                    <a:pt x="248235" y="6218"/>
                    <a:pt x="249214" y="3324"/>
                  </a:cubicBezTo>
                  <a:cubicBezTo>
                    <a:pt x="249993" y="830"/>
                    <a:pt x="252620" y="-550"/>
                    <a:pt x="255113" y="207"/>
                  </a:cubicBezTo>
                  <a:cubicBezTo>
                    <a:pt x="257606" y="986"/>
                    <a:pt x="258986" y="3613"/>
                    <a:pt x="258229" y="6106"/>
                  </a:cubicBezTo>
                  <a:cubicBezTo>
                    <a:pt x="257316" y="9357"/>
                    <a:pt x="245453" y="35225"/>
                    <a:pt x="231541" y="64076"/>
                  </a:cubicBezTo>
                  <a:cubicBezTo>
                    <a:pt x="228180" y="71066"/>
                    <a:pt x="224663" y="78234"/>
                    <a:pt x="221124" y="85246"/>
                  </a:cubicBezTo>
                  <a:cubicBezTo>
                    <a:pt x="217474" y="92481"/>
                    <a:pt x="213779" y="99538"/>
                    <a:pt x="210329" y="106217"/>
                  </a:cubicBezTo>
                  <a:cubicBezTo>
                    <a:pt x="203206" y="119952"/>
                    <a:pt x="196929" y="131929"/>
                    <a:pt x="193301" y="139654"/>
                  </a:cubicBezTo>
                  <a:cubicBezTo>
                    <a:pt x="191765" y="142904"/>
                    <a:pt x="188983" y="146265"/>
                    <a:pt x="190229" y="146688"/>
                  </a:cubicBezTo>
                  <a:cubicBezTo>
                    <a:pt x="190118" y="149293"/>
                    <a:pt x="187959" y="151386"/>
                    <a:pt x="185310" y="151386"/>
                  </a:cubicBezTo>
                  <a:cubicBezTo>
                    <a:pt x="182595" y="151386"/>
                    <a:pt x="180391" y="149182"/>
                    <a:pt x="180391" y="146466"/>
                  </a:cubicBezTo>
                  <a:close/>
                  <a:moveTo>
                    <a:pt x="190229" y="146466"/>
                  </a:moveTo>
                  <a:lnTo>
                    <a:pt x="190229" y="146688"/>
                  </a:lnTo>
                  <a:lnTo>
                    <a:pt x="190274" y="146711"/>
                  </a:lnTo>
                  <a:cubicBezTo>
                    <a:pt x="190385" y="146733"/>
                    <a:pt x="190229" y="146510"/>
                    <a:pt x="190229" y="146466"/>
                  </a:cubicBezTo>
                  <a:close/>
                  <a:moveTo>
                    <a:pt x="59015" y="39655"/>
                  </a:moveTo>
                  <a:lnTo>
                    <a:pt x="59260" y="39922"/>
                  </a:lnTo>
                  <a:cubicBezTo>
                    <a:pt x="59216" y="39388"/>
                    <a:pt x="59104" y="38965"/>
                    <a:pt x="58704" y="39232"/>
                  </a:cubicBezTo>
                  <a:cubicBezTo>
                    <a:pt x="58748" y="39321"/>
                    <a:pt x="58793" y="39410"/>
                    <a:pt x="58837" y="39521"/>
                  </a:cubicBezTo>
                  <a:cubicBezTo>
                    <a:pt x="58904" y="39566"/>
                    <a:pt x="58971" y="39610"/>
                    <a:pt x="59015" y="39655"/>
                  </a:cubicBezTo>
                  <a:close/>
                  <a:moveTo>
                    <a:pt x="53807" y="48270"/>
                  </a:moveTo>
                  <a:cubicBezTo>
                    <a:pt x="58503" y="53613"/>
                    <a:pt x="68854" y="64521"/>
                    <a:pt x="81519" y="77299"/>
                  </a:cubicBezTo>
                  <a:cubicBezTo>
                    <a:pt x="87039" y="82864"/>
                    <a:pt x="93004" y="88830"/>
                    <a:pt x="99170" y="94774"/>
                  </a:cubicBezTo>
                  <a:cubicBezTo>
                    <a:pt x="103132" y="98581"/>
                    <a:pt x="107183" y="102388"/>
                    <a:pt x="111256" y="106105"/>
                  </a:cubicBezTo>
                  <a:cubicBezTo>
                    <a:pt x="117555" y="111871"/>
                    <a:pt x="123877" y="117459"/>
                    <a:pt x="129820" y="122624"/>
                  </a:cubicBezTo>
                  <a:cubicBezTo>
                    <a:pt x="141795" y="133020"/>
                    <a:pt x="152301" y="141657"/>
                    <a:pt x="158667" y="146555"/>
                  </a:cubicBezTo>
                  <a:cubicBezTo>
                    <a:pt x="160759" y="148269"/>
                    <a:pt x="163875" y="147979"/>
                    <a:pt x="165589" y="145865"/>
                  </a:cubicBezTo>
                  <a:cubicBezTo>
                    <a:pt x="167325" y="143772"/>
                    <a:pt x="167014" y="140678"/>
                    <a:pt x="164921" y="138941"/>
                  </a:cubicBezTo>
                  <a:cubicBezTo>
                    <a:pt x="158644" y="133443"/>
                    <a:pt x="148250" y="123336"/>
                    <a:pt x="136208" y="111715"/>
                  </a:cubicBezTo>
                  <a:cubicBezTo>
                    <a:pt x="130131" y="105861"/>
                    <a:pt x="123676" y="99583"/>
                    <a:pt x="117088" y="93372"/>
                  </a:cubicBezTo>
                  <a:cubicBezTo>
                    <a:pt x="110588" y="87250"/>
                    <a:pt x="103933" y="81195"/>
                    <a:pt x="97612" y="75384"/>
                  </a:cubicBezTo>
                  <a:cubicBezTo>
                    <a:pt x="86126" y="64899"/>
                    <a:pt x="75576" y="55416"/>
                    <a:pt x="68275" y="48582"/>
                  </a:cubicBezTo>
                  <a:cubicBezTo>
                    <a:pt x="63979" y="44574"/>
                    <a:pt x="60796" y="41569"/>
                    <a:pt x="59260" y="39922"/>
                  </a:cubicBezTo>
                  <a:lnTo>
                    <a:pt x="59282" y="40256"/>
                  </a:lnTo>
                  <a:cubicBezTo>
                    <a:pt x="59282" y="40389"/>
                    <a:pt x="59260" y="40523"/>
                    <a:pt x="59260" y="40656"/>
                  </a:cubicBezTo>
                  <a:lnTo>
                    <a:pt x="59260" y="40968"/>
                  </a:lnTo>
                  <a:cubicBezTo>
                    <a:pt x="59193" y="40456"/>
                    <a:pt x="59060" y="39966"/>
                    <a:pt x="58837" y="39521"/>
                  </a:cubicBezTo>
                  <a:cubicBezTo>
                    <a:pt x="58704" y="39410"/>
                    <a:pt x="58592" y="39321"/>
                    <a:pt x="58659" y="39276"/>
                  </a:cubicBezTo>
                  <a:lnTo>
                    <a:pt x="58704" y="39232"/>
                  </a:lnTo>
                  <a:cubicBezTo>
                    <a:pt x="58570" y="38987"/>
                    <a:pt x="58392" y="38742"/>
                    <a:pt x="58192" y="38519"/>
                  </a:cubicBezTo>
                  <a:cubicBezTo>
                    <a:pt x="56545" y="36516"/>
                    <a:pt x="53562" y="36249"/>
                    <a:pt x="51559" y="37918"/>
                  </a:cubicBezTo>
                  <a:cubicBezTo>
                    <a:pt x="50780" y="38519"/>
                    <a:pt x="48576" y="40990"/>
                    <a:pt x="50824" y="44574"/>
                  </a:cubicBezTo>
                  <a:cubicBezTo>
                    <a:pt x="51225" y="45220"/>
                    <a:pt x="52249" y="46511"/>
                    <a:pt x="53807" y="48270"/>
                  </a:cubicBezTo>
                  <a:close/>
                  <a:moveTo>
                    <a:pt x="175539" y="159311"/>
                  </a:moveTo>
                  <a:cubicBezTo>
                    <a:pt x="174804" y="156684"/>
                    <a:pt x="172089" y="155148"/>
                    <a:pt x="169484" y="155882"/>
                  </a:cubicBezTo>
                  <a:cubicBezTo>
                    <a:pt x="159223" y="158465"/>
                    <a:pt x="140504" y="162806"/>
                    <a:pt x="119225" y="168193"/>
                  </a:cubicBezTo>
                  <a:cubicBezTo>
                    <a:pt x="108496" y="170909"/>
                    <a:pt x="97100" y="173825"/>
                    <a:pt x="85837" y="176942"/>
                  </a:cubicBezTo>
                  <a:cubicBezTo>
                    <a:pt x="71302" y="180971"/>
                    <a:pt x="57012" y="185290"/>
                    <a:pt x="44436" y="189141"/>
                  </a:cubicBezTo>
                  <a:cubicBezTo>
                    <a:pt x="23268" y="195575"/>
                    <a:pt x="7019" y="200962"/>
                    <a:pt x="2902" y="202832"/>
                  </a:cubicBezTo>
                  <a:cubicBezTo>
                    <a:pt x="498" y="203834"/>
                    <a:pt x="-637" y="206594"/>
                    <a:pt x="364" y="208998"/>
                  </a:cubicBezTo>
                  <a:cubicBezTo>
                    <a:pt x="1366" y="211403"/>
                    <a:pt x="4126" y="212538"/>
                    <a:pt x="6530" y="211536"/>
                  </a:cubicBezTo>
                  <a:cubicBezTo>
                    <a:pt x="11783" y="209488"/>
                    <a:pt x="36712" y="203455"/>
                    <a:pt x="66005" y="195864"/>
                  </a:cubicBezTo>
                  <a:cubicBezTo>
                    <a:pt x="78914" y="192525"/>
                    <a:pt x="92670" y="188896"/>
                    <a:pt x="105981" y="185201"/>
                  </a:cubicBezTo>
                  <a:cubicBezTo>
                    <a:pt x="115174" y="182618"/>
                    <a:pt x="124122" y="179947"/>
                    <a:pt x="132469" y="177454"/>
                  </a:cubicBezTo>
                  <a:cubicBezTo>
                    <a:pt x="149340" y="172445"/>
                    <a:pt x="163653" y="168015"/>
                    <a:pt x="172133" y="165366"/>
                  </a:cubicBezTo>
                  <a:cubicBezTo>
                    <a:pt x="174760" y="164653"/>
                    <a:pt x="176273" y="161915"/>
                    <a:pt x="175539" y="159311"/>
                  </a:cubicBezTo>
                  <a:close/>
                  <a:moveTo>
                    <a:pt x="182038" y="165700"/>
                  </a:moveTo>
                  <a:cubicBezTo>
                    <a:pt x="179367" y="165210"/>
                    <a:pt x="176807" y="166969"/>
                    <a:pt x="176318" y="169640"/>
                  </a:cubicBezTo>
                  <a:cubicBezTo>
                    <a:pt x="173669" y="182151"/>
                    <a:pt x="169885" y="206505"/>
                    <a:pt x="166101" y="232618"/>
                  </a:cubicBezTo>
                  <a:cubicBezTo>
                    <a:pt x="164899" y="240899"/>
                    <a:pt x="163764" y="249359"/>
                    <a:pt x="162629" y="257685"/>
                  </a:cubicBezTo>
                  <a:cubicBezTo>
                    <a:pt x="160804" y="270975"/>
                    <a:pt x="159023" y="283864"/>
                    <a:pt x="156908" y="294973"/>
                  </a:cubicBezTo>
                  <a:cubicBezTo>
                    <a:pt x="154460" y="307862"/>
                    <a:pt x="151945" y="318258"/>
                    <a:pt x="148650" y="323646"/>
                  </a:cubicBezTo>
                  <a:cubicBezTo>
                    <a:pt x="147226" y="325827"/>
                    <a:pt x="147849" y="328743"/>
                    <a:pt x="150030" y="330168"/>
                  </a:cubicBezTo>
                  <a:cubicBezTo>
                    <a:pt x="152212" y="331593"/>
                    <a:pt x="155128" y="330970"/>
                    <a:pt x="156552" y="328788"/>
                  </a:cubicBezTo>
                  <a:cubicBezTo>
                    <a:pt x="163208" y="319171"/>
                    <a:pt x="169596" y="294082"/>
                    <a:pt x="174537" y="265921"/>
                  </a:cubicBezTo>
                  <a:cubicBezTo>
                    <a:pt x="175628" y="259710"/>
                    <a:pt x="176652" y="253366"/>
                    <a:pt x="177542" y="246999"/>
                  </a:cubicBezTo>
                  <a:cubicBezTo>
                    <a:pt x="178432" y="240632"/>
                    <a:pt x="179211" y="234243"/>
                    <a:pt x="179901" y="228010"/>
                  </a:cubicBezTo>
                  <a:cubicBezTo>
                    <a:pt x="182528" y="204435"/>
                    <a:pt x="184220" y="182930"/>
                    <a:pt x="186000" y="171421"/>
                  </a:cubicBezTo>
                  <a:cubicBezTo>
                    <a:pt x="186490" y="168772"/>
                    <a:pt x="184709" y="166212"/>
                    <a:pt x="182038" y="165700"/>
                  </a:cubicBezTo>
                  <a:close/>
                  <a:moveTo>
                    <a:pt x="282647" y="240766"/>
                  </a:moveTo>
                  <a:cubicBezTo>
                    <a:pt x="275658" y="234110"/>
                    <a:pt x="268757" y="227364"/>
                    <a:pt x="261724" y="220730"/>
                  </a:cubicBezTo>
                  <a:cubicBezTo>
                    <a:pt x="257049" y="216323"/>
                    <a:pt x="252331" y="211937"/>
                    <a:pt x="247590" y="207596"/>
                  </a:cubicBezTo>
                  <a:cubicBezTo>
                    <a:pt x="240445" y="201096"/>
                    <a:pt x="233255" y="194662"/>
                    <a:pt x="226021" y="188251"/>
                  </a:cubicBezTo>
                  <a:cubicBezTo>
                    <a:pt x="215159" y="178656"/>
                    <a:pt x="204185" y="169195"/>
                    <a:pt x="193256" y="159689"/>
                  </a:cubicBezTo>
                  <a:cubicBezTo>
                    <a:pt x="191253" y="157841"/>
                    <a:pt x="188137" y="157975"/>
                    <a:pt x="186290" y="159978"/>
                  </a:cubicBezTo>
                  <a:cubicBezTo>
                    <a:pt x="184442" y="161960"/>
                    <a:pt x="184576" y="165076"/>
                    <a:pt x="186579" y="166924"/>
                  </a:cubicBezTo>
                  <a:cubicBezTo>
                    <a:pt x="196951" y="177053"/>
                    <a:pt x="207235" y="187227"/>
                    <a:pt x="217630" y="197311"/>
                  </a:cubicBezTo>
                  <a:cubicBezTo>
                    <a:pt x="224574" y="204034"/>
                    <a:pt x="231519" y="210735"/>
                    <a:pt x="238575" y="217347"/>
                  </a:cubicBezTo>
                  <a:cubicBezTo>
                    <a:pt x="243271" y="221754"/>
                    <a:pt x="248012" y="226095"/>
                    <a:pt x="252776" y="230436"/>
                  </a:cubicBezTo>
                  <a:cubicBezTo>
                    <a:pt x="259943" y="236914"/>
                    <a:pt x="267199" y="243281"/>
                    <a:pt x="274433" y="249693"/>
                  </a:cubicBezTo>
                  <a:lnTo>
                    <a:pt x="310069" y="281772"/>
                  </a:lnTo>
                  <a:cubicBezTo>
                    <a:pt x="311939" y="283575"/>
                    <a:pt x="314944" y="283508"/>
                    <a:pt x="316724" y="281616"/>
                  </a:cubicBezTo>
                  <a:cubicBezTo>
                    <a:pt x="318527" y="279723"/>
                    <a:pt x="318461" y="276740"/>
                    <a:pt x="316569" y="274960"/>
                  </a:cubicBezTo>
                  <a:lnTo>
                    <a:pt x="282647" y="240766"/>
                  </a:lnTo>
                  <a:close/>
                  <a:moveTo>
                    <a:pt x="357836" y="134333"/>
                  </a:moveTo>
                  <a:lnTo>
                    <a:pt x="343835" y="136292"/>
                  </a:lnTo>
                  <a:lnTo>
                    <a:pt x="307888" y="140166"/>
                  </a:lnTo>
                  <a:cubicBezTo>
                    <a:pt x="297226" y="141234"/>
                    <a:pt x="286542" y="142013"/>
                    <a:pt x="275880" y="143015"/>
                  </a:cubicBezTo>
                  <a:cubicBezTo>
                    <a:pt x="268757" y="143661"/>
                    <a:pt x="261635" y="144418"/>
                    <a:pt x="254534" y="145197"/>
                  </a:cubicBezTo>
                  <a:cubicBezTo>
                    <a:pt x="236683" y="147134"/>
                    <a:pt x="218898" y="149337"/>
                    <a:pt x="201092" y="151586"/>
                  </a:cubicBezTo>
                  <a:cubicBezTo>
                    <a:pt x="198398" y="151853"/>
                    <a:pt x="196417" y="154280"/>
                    <a:pt x="196684" y="156973"/>
                  </a:cubicBezTo>
                  <a:cubicBezTo>
                    <a:pt x="196951" y="159689"/>
                    <a:pt x="199355" y="161648"/>
                    <a:pt x="202071" y="161403"/>
                  </a:cubicBezTo>
                  <a:cubicBezTo>
                    <a:pt x="214936" y="160513"/>
                    <a:pt x="227779" y="159845"/>
                    <a:pt x="240645" y="159043"/>
                  </a:cubicBezTo>
                  <a:cubicBezTo>
                    <a:pt x="249237" y="158487"/>
                    <a:pt x="257828" y="157953"/>
                    <a:pt x="266420" y="157240"/>
                  </a:cubicBezTo>
                  <a:cubicBezTo>
                    <a:pt x="273588" y="156639"/>
                    <a:pt x="280732" y="155949"/>
                    <a:pt x="287877" y="155170"/>
                  </a:cubicBezTo>
                  <a:cubicBezTo>
                    <a:pt x="295022" y="154391"/>
                    <a:pt x="302167" y="153411"/>
                    <a:pt x="309290" y="152476"/>
                  </a:cubicBezTo>
                  <a:cubicBezTo>
                    <a:pt x="314142" y="151786"/>
                    <a:pt x="318973" y="151096"/>
                    <a:pt x="323803" y="150317"/>
                  </a:cubicBezTo>
                  <a:cubicBezTo>
                    <a:pt x="331014" y="149159"/>
                    <a:pt x="338226" y="147890"/>
                    <a:pt x="345416" y="146555"/>
                  </a:cubicBezTo>
                  <a:lnTo>
                    <a:pt x="359906" y="143527"/>
                  </a:lnTo>
                  <a:cubicBezTo>
                    <a:pt x="362444" y="142971"/>
                    <a:pt x="364046" y="140455"/>
                    <a:pt x="363467" y="137895"/>
                  </a:cubicBezTo>
                  <a:cubicBezTo>
                    <a:pt x="362911" y="135379"/>
                    <a:pt x="360373" y="133754"/>
                    <a:pt x="357836" y="1343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2" name="Google Shape;2832;p35"/>
            <p:cNvSpPr/>
            <p:nvPr/>
          </p:nvSpPr>
          <p:spPr>
            <a:xfrm>
              <a:off x="5599331" y="672031"/>
              <a:ext cx="240785" cy="413827"/>
            </a:xfrm>
            <a:custGeom>
              <a:rect b="b" l="l" r="r" t="t"/>
              <a:pathLst>
                <a:path extrusionOk="0" h="827653" w="481569">
                  <a:moveTo>
                    <a:pt x="48568" y="21750"/>
                  </a:moveTo>
                  <a:cubicBezTo>
                    <a:pt x="48568" y="33771"/>
                    <a:pt x="37684" y="43521"/>
                    <a:pt x="24284" y="43521"/>
                  </a:cubicBezTo>
                  <a:cubicBezTo>
                    <a:pt x="10884" y="43521"/>
                    <a:pt x="0" y="33771"/>
                    <a:pt x="0" y="21750"/>
                  </a:cubicBezTo>
                  <a:cubicBezTo>
                    <a:pt x="0" y="9751"/>
                    <a:pt x="10884" y="0"/>
                    <a:pt x="24284" y="0"/>
                  </a:cubicBezTo>
                  <a:cubicBezTo>
                    <a:pt x="37684" y="0"/>
                    <a:pt x="48568" y="9751"/>
                    <a:pt x="48568" y="21750"/>
                  </a:cubicBezTo>
                  <a:close/>
                  <a:moveTo>
                    <a:pt x="480517" y="665621"/>
                  </a:moveTo>
                  <a:cubicBezTo>
                    <a:pt x="475687" y="651507"/>
                    <a:pt x="459460" y="643404"/>
                    <a:pt x="455743" y="629313"/>
                  </a:cubicBezTo>
                  <a:cubicBezTo>
                    <a:pt x="452159" y="615822"/>
                    <a:pt x="465248" y="600840"/>
                    <a:pt x="461597" y="586192"/>
                  </a:cubicBezTo>
                  <a:cubicBezTo>
                    <a:pt x="456767" y="566691"/>
                    <a:pt x="431860" y="565644"/>
                    <a:pt x="425694" y="549215"/>
                  </a:cubicBezTo>
                  <a:cubicBezTo>
                    <a:pt x="419818" y="533499"/>
                    <a:pt x="434041" y="514376"/>
                    <a:pt x="427475" y="498704"/>
                  </a:cubicBezTo>
                  <a:cubicBezTo>
                    <a:pt x="418482" y="477221"/>
                    <a:pt x="391327" y="482364"/>
                    <a:pt x="376570" y="467894"/>
                  </a:cubicBezTo>
                  <a:cubicBezTo>
                    <a:pt x="362146" y="453758"/>
                    <a:pt x="364951" y="418562"/>
                    <a:pt x="345341" y="415490"/>
                  </a:cubicBezTo>
                  <a:cubicBezTo>
                    <a:pt x="319187" y="411394"/>
                    <a:pt x="310373" y="410503"/>
                    <a:pt x="279923" y="388620"/>
                  </a:cubicBezTo>
                  <a:cubicBezTo>
                    <a:pt x="266902" y="379293"/>
                    <a:pt x="249518" y="417761"/>
                    <a:pt x="234672" y="411973"/>
                  </a:cubicBezTo>
                  <a:cubicBezTo>
                    <a:pt x="222185" y="407097"/>
                    <a:pt x="207716" y="395744"/>
                    <a:pt x="186994" y="414377"/>
                  </a:cubicBezTo>
                  <a:cubicBezTo>
                    <a:pt x="167807" y="431652"/>
                    <a:pt x="147618" y="621677"/>
                    <a:pt x="159438" y="671053"/>
                  </a:cubicBezTo>
                  <a:cubicBezTo>
                    <a:pt x="173728" y="730803"/>
                    <a:pt x="370181" y="833206"/>
                    <a:pt x="401299" y="827418"/>
                  </a:cubicBezTo>
                  <a:cubicBezTo>
                    <a:pt x="439383" y="820339"/>
                    <a:pt x="415388" y="797788"/>
                    <a:pt x="438292" y="785745"/>
                  </a:cubicBezTo>
                  <a:cubicBezTo>
                    <a:pt x="454341" y="777330"/>
                    <a:pt x="442967" y="765509"/>
                    <a:pt x="465871" y="744984"/>
                  </a:cubicBezTo>
                  <a:cubicBezTo>
                    <a:pt x="475130" y="736702"/>
                    <a:pt x="477334" y="716444"/>
                    <a:pt x="476199" y="706583"/>
                  </a:cubicBezTo>
                  <a:cubicBezTo>
                    <a:pt x="474663" y="693448"/>
                    <a:pt x="484768" y="678043"/>
                    <a:pt x="480517" y="66562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3" name="Google Shape;2833;p35"/>
            <p:cNvSpPr/>
            <p:nvPr/>
          </p:nvSpPr>
          <p:spPr>
            <a:xfrm>
              <a:off x="5225844" y="921639"/>
              <a:ext cx="31707" cy="28417"/>
            </a:xfrm>
            <a:custGeom>
              <a:rect b="b" l="l" r="r" t="t"/>
              <a:pathLst>
                <a:path extrusionOk="0" h="56833" w="63414">
                  <a:moveTo>
                    <a:pt x="31696" y="0"/>
                  </a:moveTo>
                  <a:cubicBezTo>
                    <a:pt x="49214" y="0"/>
                    <a:pt x="63415" y="12734"/>
                    <a:pt x="63415" y="28428"/>
                  </a:cubicBezTo>
                  <a:cubicBezTo>
                    <a:pt x="63415" y="44100"/>
                    <a:pt x="49214" y="56834"/>
                    <a:pt x="31696" y="56834"/>
                  </a:cubicBezTo>
                  <a:cubicBezTo>
                    <a:pt x="14201" y="56834"/>
                    <a:pt x="0" y="44100"/>
                    <a:pt x="0" y="28428"/>
                  </a:cubicBezTo>
                  <a:cubicBezTo>
                    <a:pt x="0" y="12734"/>
                    <a:pt x="14201" y="0"/>
                    <a:pt x="31696" y="0"/>
                  </a:cubicBezTo>
                  <a:lnTo>
                    <a:pt x="31696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4" name="Google Shape;2834;p35"/>
            <p:cNvSpPr/>
            <p:nvPr/>
          </p:nvSpPr>
          <p:spPr>
            <a:xfrm>
              <a:off x="5698316" y="879651"/>
              <a:ext cx="129120" cy="201356"/>
            </a:xfrm>
            <a:custGeom>
              <a:rect b="b" l="l" r="r" t="t"/>
              <a:pathLst>
                <a:path extrusionOk="0" h="402711" w="258240">
                  <a:moveTo>
                    <a:pt x="200480" y="318879"/>
                  </a:moveTo>
                  <a:lnTo>
                    <a:pt x="200369" y="318924"/>
                  </a:lnTo>
                  <a:cubicBezTo>
                    <a:pt x="200347" y="318835"/>
                    <a:pt x="200703" y="318768"/>
                    <a:pt x="200881" y="318701"/>
                  </a:cubicBezTo>
                  <a:lnTo>
                    <a:pt x="200480" y="318879"/>
                  </a:lnTo>
                  <a:close/>
                  <a:moveTo>
                    <a:pt x="258130" y="289717"/>
                  </a:moveTo>
                  <a:cubicBezTo>
                    <a:pt x="257774" y="295928"/>
                    <a:pt x="256126" y="302450"/>
                    <a:pt x="253233" y="308238"/>
                  </a:cubicBezTo>
                  <a:cubicBezTo>
                    <a:pt x="250117" y="314449"/>
                    <a:pt x="245465" y="319681"/>
                    <a:pt x="239544" y="322975"/>
                  </a:cubicBezTo>
                  <a:cubicBezTo>
                    <a:pt x="235760" y="325090"/>
                    <a:pt x="231753" y="326048"/>
                    <a:pt x="227747" y="326092"/>
                  </a:cubicBezTo>
                  <a:cubicBezTo>
                    <a:pt x="223762" y="326159"/>
                    <a:pt x="219800" y="325246"/>
                    <a:pt x="216061" y="323621"/>
                  </a:cubicBezTo>
                  <a:cubicBezTo>
                    <a:pt x="215237" y="323243"/>
                    <a:pt x="213702" y="322218"/>
                    <a:pt x="212032" y="321016"/>
                  </a:cubicBezTo>
                  <a:cubicBezTo>
                    <a:pt x="211899" y="320927"/>
                    <a:pt x="211765" y="320816"/>
                    <a:pt x="211632" y="320705"/>
                  </a:cubicBezTo>
                  <a:cubicBezTo>
                    <a:pt x="211231" y="322040"/>
                    <a:pt x="210830" y="323465"/>
                    <a:pt x="210252" y="324356"/>
                  </a:cubicBezTo>
                  <a:cubicBezTo>
                    <a:pt x="208872" y="326515"/>
                    <a:pt x="207158" y="328118"/>
                    <a:pt x="205377" y="328852"/>
                  </a:cubicBezTo>
                  <a:cubicBezTo>
                    <a:pt x="197119" y="332281"/>
                    <a:pt x="188416" y="330745"/>
                    <a:pt x="180514" y="326137"/>
                  </a:cubicBezTo>
                  <a:cubicBezTo>
                    <a:pt x="170520" y="320326"/>
                    <a:pt x="161817" y="309797"/>
                    <a:pt x="157187" y="301916"/>
                  </a:cubicBezTo>
                  <a:cubicBezTo>
                    <a:pt x="156987" y="301627"/>
                    <a:pt x="157120" y="301270"/>
                    <a:pt x="157031" y="300959"/>
                  </a:cubicBezTo>
                  <a:cubicBezTo>
                    <a:pt x="151712" y="302005"/>
                    <a:pt x="146614" y="302473"/>
                    <a:pt x="142831" y="302562"/>
                  </a:cubicBezTo>
                  <a:cubicBezTo>
                    <a:pt x="140404" y="302606"/>
                    <a:pt x="137956" y="302651"/>
                    <a:pt x="135530" y="302606"/>
                  </a:cubicBezTo>
                  <a:cubicBezTo>
                    <a:pt x="134150" y="302584"/>
                    <a:pt x="132770" y="302517"/>
                    <a:pt x="131390" y="302450"/>
                  </a:cubicBezTo>
                  <a:cubicBezTo>
                    <a:pt x="133282" y="305077"/>
                    <a:pt x="135997" y="307659"/>
                    <a:pt x="138958" y="310175"/>
                  </a:cubicBezTo>
                  <a:cubicBezTo>
                    <a:pt x="147683" y="317610"/>
                    <a:pt x="158901" y="324111"/>
                    <a:pt x="164199" y="328185"/>
                  </a:cubicBezTo>
                  <a:cubicBezTo>
                    <a:pt x="176396" y="337579"/>
                    <a:pt x="185077" y="347485"/>
                    <a:pt x="190286" y="359061"/>
                  </a:cubicBezTo>
                  <a:cubicBezTo>
                    <a:pt x="195405" y="370393"/>
                    <a:pt x="197230" y="383371"/>
                    <a:pt x="195583" y="399088"/>
                  </a:cubicBezTo>
                  <a:cubicBezTo>
                    <a:pt x="195361" y="401292"/>
                    <a:pt x="193402" y="402894"/>
                    <a:pt x="191198" y="402694"/>
                  </a:cubicBezTo>
                  <a:cubicBezTo>
                    <a:pt x="188995" y="402471"/>
                    <a:pt x="187392" y="400513"/>
                    <a:pt x="187615" y="398309"/>
                  </a:cubicBezTo>
                  <a:cubicBezTo>
                    <a:pt x="188861" y="384262"/>
                    <a:pt x="187192" y="372708"/>
                    <a:pt x="182495" y="362646"/>
                  </a:cubicBezTo>
                  <a:cubicBezTo>
                    <a:pt x="177687" y="352361"/>
                    <a:pt x="169697" y="343701"/>
                    <a:pt x="158679" y="335486"/>
                  </a:cubicBezTo>
                  <a:cubicBezTo>
                    <a:pt x="152335" y="330745"/>
                    <a:pt x="137934" y="322753"/>
                    <a:pt x="128630" y="313781"/>
                  </a:cubicBezTo>
                  <a:cubicBezTo>
                    <a:pt x="123421" y="308750"/>
                    <a:pt x="119837" y="303274"/>
                    <a:pt x="119036" y="297976"/>
                  </a:cubicBezTo>
                  <a:cubicBezTo>
                    <a:pt x="118880" y="297018"/>
                    <a:pt x="119504" y="292433"/>
                    <a:pt x="124356" y="292188"/>
                  </a:cubicBezTo>
                  <a:cubicBezTo>
                    <a:pt x="126181" y="292099"/>
                    <a:pt x="130922" y="292455"/>
                    <a:pt x="131167" y="292477"/>
                  </a:cubicBezTo>
                  <a:lnTo>
                    <a:pt x="142541" y="292477"/>
                  </a:lnTo>
                  <a:cubicBezTo>
                    <a:pt x="148640" y="292254"/>
                    <a:pt x="158879" y="291052"/>
                    <a:pt x="166714" y="287156"/>
                  </a:cubicBezTo>
                  <a:cubicBezTo>
                    <a:pt x="170965" y="285042"/>
                    <a:pt x="174571" y="282170"/>
                    <a:pt x="175462" y="277740"/>
                  </a:cubicBezTo>
                  <a:cubicBezTo>
                    <a:pt x="175951" y="275291"/>
                    <a:pt x="175706" y="273288"/>
                    <a:pt x="175016" y="271529"/>
                  </a:cubicBezTo>
                  <a:cubicBezTo>
                    <a:pt x="173881" y="268635"/>
                    <a:pt x="171744" y="266320"/>
                    <a:pt x="169808" y="263893"/>
                  </a:cubicBezTo>
                  <a:cubicBezTo>
                    <a:pt x="167026" y="260398"/>
                    <a:pt x="164533" y="256769"/>
                    <a:pt x="163486" y="252295"/>
                  </a:cubicBezTo>
                  <a:cubicBezTo>
                    <a:pt x="163442" y="252028"/>
                    <a:pt x="163041" y="248154"/>
                    <a:pt x="166758" y="245928"/>
                  </a:cubicBezTo>
                  <a:cubicBezTo>
                    <a:pt x="168406" y="244971"/>
                    <a:pt x="172590" y="242722"/>
                    <a:pt x="172991" y="242411"/>
                  </a:cubicBezTo>
                  <a:cubicBezTo>
                    <a:pt x="174638" y="241164"/>
                    <a:pt x="176085" y="239717"/>
                    <a:pt x="177086" y="238003"/>
                  </a:cubicBezTo>
                  <a:cubicBezTo>
                    <a:pt x="177954" y="236556"/>
                    <a:pt x="178466" y="234909"/>
                    <a:pt x="178489" y="233061"/>
                  </a:cubicBezTo>
                  <a:cubicBezTo>
                    <a:pt x="178511" y="230056"/>
                    <a:pt x="177643" y="227206"/>
                    <a:pt x="176174" y="224780"/>
                  </a:cubicBezTo>
                  <a:cubicBezTo>
                    <a:pt x="174705" y="222331"/>
                    <a:pt x="172635" y="220283"/>
                    <a:pt x="170209" y="218903"/>
                  </a:cubicBezTo>
                  <a:lnTo>
                    <a:pt x="170142" y="218880"/>
                  </a:lnTo>
                  <a:cubicBezTo>
                    <a:pt x="168383" y="218301"/>
                    <a:pt x="164466" y="217255"/>
                    <a:pt x="162752" y="216587"/>
                  </a:cubicBezTo>
                  <a:cubicBezTo>
                    <a:pt x="159769" y="215452"/>
                    <a:pt x="158812" y="213226"/>
                    <a:pt x="158612" y="212580"/>
                  </a:cubicBezTo>
                  <a:cubicBezTo>
                    <a:pt x="158233" y="211400"/>
                    <a:pt x="158144" y="209441"/>
                    <a:pt x="158656" y="207082"/>
                  </a:cubicBezTo>
                  <a:cubicBezTo>
                    <a:pt x="159324" y="204010"/>
                    <a:pt x="161261" y="199446"/>
                    <a:pt x="161461" y="197598"/>
                  </a:cubicBezTo>
                  <a:cubicBezTo>
                    <a:pt x="161906" y="193257"/>
                    <a:pt x="161862" y="188916"/>
                    <a:pt x="161127" y="184776"/>
                  </a:cubicBezTo>
                  <a:cubicBezTo>
                    <a:pt x="160415" y="180746"/>
                    <a:pt x="159035" y="176873"/>
                    <a:pt x="156809" y="173378"/>
                  </a:cubicBezTo>
                  <a:cubicBezTo>
                    <a:pt x="155407" y="171196"/>
                    <a:pt x="153693" y="169571"/>
                    <a:pt x="151667" y="168502"/>
                  </a:cubicBezTo>
                  <a:cubicBezTo>
                    <a:pt x="149508" y="167345"/>
                    <a:pt x="147060" y="166810"/>
                    <a:pt x="144389" y="166677"/>
                  </a:cubicBezTo>
                  <a:cubicBezTo>
                    <a:pt x="143632" y="166655"/>
                    <a:pt x="137088" y="167501"/>
                    <a:pt x="134461" y="167612"/>
                  </a:cubicBezTo>
                  <a:cubicBezTo>
                    <a:pt x="129720" y="167812"/>
                    <a:pt x="127851" y="164117"/>
                    <a:pt x="127695" y="163538"/>
                  </a:cubicBezTo>
                  <a:cubicBezTo>
                    <a:pt x="127316" y="162314"/>
                    <a:pt x="127227" y="160466"/>
                    <a:pt x="127717" y="158307"/>
                  </a:cubicBezTo>
                  <a:cubicBezTo>
                    <a:pt x="128362" y="155324"/>
                    <a:pt x="130321" y="151005"/>
                    <a:pt x="130655" y="149157"/>
                  </a:cubicBezTo>
                  <a:cubicBezTo>
                    <a:pt x="131657" y="143458"/>
                    <a:pt x="132414" y="136913"/>
                    <a:pt x="131256" y="131081"/>
                  </a:cubicBezTo>
                  <a:cubicBezTo>
                    <a:pt x="130588" y="127741"/>
                    <a:pt x="129275" y="124625"/>
                    <a:pt x="126738" y="122265"/>
                  </a:cubicBezTo>
                  <a:cubicBezTo>
                    <a:pt x="125513" y="121130"/>
                    <a:pt x="124022" y="120395"/>
                    <a:pt x="122464" y="119994"/>
                  </a:cubicBezTo>
                  <a:cubicBezTo>
                    <a:pt x="120661" y="119549"/>
                    <a:pt x="118747" y="119482"/>
                    <a:pt x="116877" y="119727"/>
                  </a:cubicBezTo>
                  <a:cubicBezTo>
                    <a:pt x="115697" y="119861"/>
                    <a:pt x="111001" y="121530"/>
                    <a:pt x="108909" y="121464"/>
                  </a:cubicBezTo>
                  <a:cubicBezTo>
                    <a:pt x="106861" y="121397"/>
                    <a:pt x="105414" y="120573"/>
                    <a:pt x="104546" y="119705"/>
                  </a:cubicBezTo>
                  <a:cubicBezTo>
                    <a:pt x="103722" y="118881"/>
                    <a:pt x="102654" y="117256"/>
                    <a:pt x="102810" y="114696"/>
                  </a:cubicBezTo>
                  <a:cubicBezTo>
                    <a:pt x="102966" y="112403"/>
                    <a:pt x="104835" y="106971"/>
                    <a:pt x="104991" y="105970"/>
                  </a:cubicBezTo>
                  <a:cubicBezTo>
                    <a:pt x="105548" y="102653"/>
                    <a:pt x="105815" y="99313"/>
                    <a:pt x="105525" y="96085"/>
                  </a:cubicBezTo>
                  <a:cubicBezTo>
                    <a:pt x="105258" y="93102"/>
                    <a:pt x="104524" y="90186"/>
                    <a:pt x="102988" y="87515"/>
                  </a:cubicBezTo>
                  <a:cubicBezTo>
                    <a:pt x="100762" y="83619"/>
                    <a:pt x="98291" y="82083"/>
                    <a:pt x="95531" y="81704"/>
                  </a:cubicBezTo>
                  <a:cubicBezTo>
                    <a:pt x="92348" y="81259"/>
                    <a:pt x="89009" y="81838"/>
                    <a:pt x="85671" y="82016"/>
                  </a:cubicBezTo>
                  <a:cubicBezTo>
                    <a:pt x="81152" y="82261"/>
                    <a:pt x="76678" y="81905"/>
                    <a:pt x="72449" y="79501"/>
                  </a:cubicBezTo>
                  <a:cubicBezTo>
                    <a:pt x="70579" y="78432"/>
                    <a:pt x="68999" y="76651"/>
                    <a:pt x="67842" y="74358"/>
                  </a:cubicBezTo>
                  <a:cubicBezTo>
                    <a:pt x="66395" y="71486"/>
                    <a:pt x="65593" y="67591"/>
                    <a:pt x="64458" y="65275"/>
                  </a:cubicBezTo>
                  <a:cubicBezTo>
                    <a:pt x="63301" y="62893"/>
                    <a:pt x="61431" y="60957"/>
                    <a:pt x="59228" y="59554"/>
                  </a:cubicBezTo>
                  <a:cubicBezTo>
                    <a:pt x="56935" y="58107"/>
                    <a:pt x="54286" y="57217"/>
                    <a:pt x="51637" y="57083"/>
                  </a:cubicBezTo>
                  <a:cubicBezTo>
                    <a:pt x="49501" y="56972"/>
                    <a:pt x="47564" y="57462"/>
                    <a:pt x="45739" y="58196"/>
                  </a:cubicBezTo>
                  <a:cubicBezTo>
                    <a:pt x="39707" y="60667"/>
                    <a:pt x="34454" y="65209"/>
                    <a:pt x="27954" y="66522"/>
                  </a:cubicBezTo>
                  <a:cubicBezTo>
                    <a:pt x="20898" y="67947"/>
                    <a:pt x="15022" y="65676"/>
                    <a:pt x="10437" y="61402"/>
                  </a:cubicBezTo>
                  <a:cubicBezTo>
                    <a:pt x="4383" y="55770"/>
                    <a:pt x="754" y="46464"/>
                    <a:pt x="20" y="38895"/>
                  </a:cubicBezTo>
                  <a:cubicBezTo>
                    <a:pt x="-203" y="36602"/>
                    <a:pt x="1467" y="34532"/>
                    <a:pt x="3759" y="34310"/>
                  </a:cubicBezTo>
                  <a:cubicBezTo>
                    <a:pt x="6052" y="34065"/>
                    <a:pt x="8100" y="35734"/>
                    <a:pt x="8345" y="38027"/>
                  </a:cubicBezTo>
                  <a:cubicBezTo>
                    <a:pt x="8901" y="42836"/>
                    <a:pt x="10927" y="48557"/>
                    <a:pt x="14288" y="52787"/>
                  </a:cubicBezTo>
                  <a:cubicBezTo>
                    <a:pt x="17159" y="56393"/>
                    <a:pt x="21099" y="58864"/>
                    <a:pt x="26107" y="57773"/>
                  </a:cubicBezTo>
                  <a:cubicBezTo>
                    <a:pt x="32050" y="56482"/>
                    <a:pt x="36702" y="52030"/>
                    <a:pt x="42200" y="49692"/>
                  </a:cubicBezTo>
                  <a:cubicBezTo>
                    <a:pt x="43736" y="49047"/>
                    <a:pt x="45316" y="48535"/>
                    <a:pt x="46963" y="48178"/>
                  </a:cubicBezTo>
                  <a:cubicBezTo>
                    <a:pt x="46941" y="48089"/>
                    <a:pt x="46874" y="48045"/>
                    <a:pt x="46874" y="47956"/>
                  </a:cubicBezTo>
                  <a:cubicBezTo>
                    <a:pt x="46429" y="44884"/>
                    <a:pt x="46785" y="36513"/>
                    <a:pt x="46852" y="35935"/>
                  </a:cubicBezTo>
                  <a:cubicBezTo>
                    <a:pt x="47453" y="31638"/>
                    <a:pt x="49011" y="27520"/>
                    <a:pt x="51237" y="23780"/>
                  </a:cubicBezTo>
                  <a:cubicBezTo>
                    <a:pt x="53463" y="20018"/>
                    <a:pt x="56445" y="16745"/>
                    <a:pt x="59762" y="14096"/>
                  </a:cubicBezTo>
                  <a:cubicBezTo>
                    <a:pt x="62722" y="11781"/>
                    <a:pt x="65883" y="10245"/>
                    <a:pt x="69155" y="9510"/>
                  </a:cubicBezTo>
                  <a:cubicBezTo>
                    <a:pt x="72672" y="8709"/>
                    <a:pt x="76344" y="8909"/>
                    <a:pt x="80084" y="10111"/>
                  </a:cubicBezTo>
                  <a:cubicBezTo>
                    <a:pt x="80262" y="10178"/>
                    <a:pt x="80551" y="10289"/>
                    <a:pt x="80930" y="10490"/>
                  </a:cubicBezTo>
                  <a:cubicBezTo>
                    <a:pt x="80974" y="10312"/>
                    <a:pt x="81019" y="10156"/>
                    <a:pt x="81063" y="10022"/>
                  </a:cubicBezTo>
                  <a:cubicBezTo>
                    <a:pt x="81642" y="8219"/>
                    <a:pt x="82399" y="6928"/>
                    <a:pt x="82977" y="6327"/>
                  </a:cubicBezTo>
                  <a:cubicBezTo>
                    <a:pt x="87006" y="2097"/>
                    <a:pt x="92037" y="116"/>
                    <a:pt x="97401" y="4"/>
                  </a:cubicBezTo>
                  <a:cubicBezTo>
                    <a:pt x="104479" y="-129"/>
                    <a:pt x="112002" y="2765"/>
                    <a:pt x="117100" y="6149"/>
                  </a:cubicBezTo>
                  <a:cubicBezTo>
                    <a:pt x="119081" y="7351"/>
                    <a:pt x="119704" y="9933"/>
                    <a:pt x="118524" y="11892"/>
                  </a:cubicBezTo>
                  <a:cubicBezTo>
                    <a:pt x="117322" y="13873"/>
                    <a:pt x="114763" y="14519"/>
                    <a:pt x="112782" y="13317"/>
                  </a:cubicBezTo>
                  <a:cubicBezTo>
                    <a:pt x="109421" y="11491"/>
                    <a:pt x="104835" y="10022"/>
                    <a:pt x="100361" y="9866"/>
                  </a:cubicBezTo>
                  <a:cubicBezTo>
                    <a:pt x="97178" y="9755"/>
                    <a:pt x="94040" y="10445"/>
                    <a:pt x="91703" y="12760"/>
                  </a:cubicBezTo>
                  <a:cubicBezTo>
                    <a:pt x="91703" y="12738"/>
                    <a:pt x="91658" y="12716"/>
                    <a:pt x="91614" y="12694"/>
                  </a:cubicBezTo>
                  <a:cubicBezTo>
                    <a:pt x="89789" y="12026"/>
                    <a:pt x="90412" y="18593"/>
                    <a:pt x="89944" y="20374"/>
                  </a:cubicBezTo>
                  <a:cubicBezTo>
                    <a:pt x="89054" y="23668"/>
                    <a:pt x="86672" y="24826"/>
                    <a:pt x="85938" y="25071"/>
                  </a:cubicBezTo>
                  <a:cubicBezTo>
                    <a:pt x="85604" y="25205"/>
                    <a:pt x="82977" y="25939"/>
                    <a:pt x="80173" y="23891"/>
                  </a:cubicBezTo>
                  <a:cubicBezTo>
                    <a:pt x="79082" y="23112"/>
                    <a:pt x="76433" y="19394"/>
                    <a:pt x="75677" y="20507"/>
                  </a:cubicBezTo>
                  <a:cubicBezTo>
                    <a:pt x="75654" y="20552"/>
                    <a:pt x="75632" y="20574"/>
                    <a:pt x="75632" y="20596"/>
                  </a:cubicBezTo>
                  <a:cubicBezTo>
                    <a:pt x="74208" y="20218"/>
                    <a:pt x="72783" y="20151"/>
                    <a:pt x="71381" y="20396"/>
                  </a:cubicBezTo>
                  <a:cubicBezTo>
                    <a:pt x="69600" y="20730"/>
                    <a:pt x="67842" y="21487"/>
                    <a:pt x="66150" y="22667"/>
                  </a:cubicBezTo>
                  <a:cubicBezTo>
                    <a:pt x="63657" y="24403"/>
                    <a:pt x="61409" y="26607"/>
                    <a:pt x="59628" y="29189"/>
                  </a:cubicBezTo>
                  <a:cubicBezTo>
                    <a:pt x="57870" y="31727"/>
                    <a:pt x="56467" y="34532"/>
                    <a:pt x="55800" y="37537"/>
                  </a:cubicBezTo>
                  <a:cubicBezTo>
                    <a:pt x="55711" y="37871"/>
                    <a:pt x="53975" y="42925"/>
                    <a:pt x="54041" y="45552"/>
                  </a:cubicBezTo>
                  <a:cubicBezTo>
                    <a:pt x="54331" y="45819"/>
                    <a:pt x="54598" y="46153"/>
                    <a:pt x="54820" y="46531"/>
                  </a:cubicBezTo>
                  <a:cubicBezTo>
                    <a:pt x="54642" y="46331"/>
                    <a:pt x="54442" y="46153"/>
                    <a:pt x="54375" y="46086"/>
                  </a:cubicBezTo>
                  <a:cubicBezTo>
                    <a:pt x="54286" y="45908"/>
                    <a:pt x="54153" y="45774"/>
                    <a:pt x="54041" y="45663"/>
                  </a:cubicBezTo>
                  <a:cubicBezTo>
                    <a:pt x="54064" y="46553"/>
                    <a:pt x="54331" y="47154"/>
                    <a:pt x="54954" y="47110"/>
                  </a:cubicBezTo>
                  <a:cubicBezTo>
                    <a:pt x="55021" y="47110"/>
                    <a:pt x="55065" y="47088"/>
                    <a:pt x="55087" y="47065"/>
                  </a:cubicBezTo>
                  <a:cubicBezTo>
                    <a:pt x="55243" y="47466"/>
                    <a:pt x="55065" y="47867"/>
                    <a:pt x="55087" y="48290"/>
                  </a:cubicBezTo>
                  <a:cubicBezTo>
                    <a:pt x="58293" y="48824"/>
                    <a:pt x="61431" y="49804"/>
                    <a:pt x="64236" y="51518"/>
                  </a:cubicBezTo>
                  <a:cubicBezTo>
                    <a:pt x="67953" y="53788"/>
                    <a:pt x="71069" y="57039"/>
                    <a:pt x="73072" y="60957"/>
                  </a:cubicBezTo>
                  <a:cubicBezTo>
                    <a:pt x="74096" y="63005"/>
                    <a:pt x="74920" y="66233"/>
                    <a:pt x="76099" y="68971"/>
                  </a:cubicBezTo>
                  <a:cubicBezTo>
                    <a:pt x="76433" y="69750"/>
                    <a:pt x="76634" y="70574"/>
                    <a:pt x="77235" y="70908"/>
                  </a:cubicBezTo>
                  <a:cubicBezTo>
                    <a:pt x="81085" y="73045"/>
                    <a:pt x="85248" y="72043"/>
                    <a:pt x="89299" y="71709"/>
                  </a:cubicBezTo>
                  <a:cubicBezTo>
                    <a:pt x="93528" y="71331"/>
                    <a:pt x="97668" y="71331"/>
                    <a:pt x="101586" y="72889"/>
                  </a:cubicBezTo>
                  <a:cubicBezTo>
                    <a:pt x="105236" y="74336"/>
                    <a:pt x="108753" y="77074"/>
                    <a:pt x="111869" y="82350"/>
                  </a:cubicBezTo>
                  <a:cubicBezTo>
                    <a:pt x="113739" y="85533"/>
                    <a:pt x="114918" y="88939"/>
                    <a:pt x="115542" y="92501"/>
                  </a:cubicBezTo>
                  <a:cubicBezTo>
                    <a:pt x="116410" y="97377"/>
                    <a:pt x="116187" y="102541"/>
                    <a:pt x="115386" y="107639"/>
                  </a:cubicBezTo>
                  <a:cubicBezTo>
                    <a:pt x="115364" y="107862"/>
                    <a:pt x="115230" y="108441"/>
                    <a:pt x="115030" y="109175"/>
                  </a:cubicBezTo>
                  <a:cubicBezTo>
                    <a:pt x="115252" y="109131"/>
                    <a:pt x="115430" y="109108"/>
                    <a:pt x="115542" y="109086"/>
                  </a:cubicBezTo>
                  <a:cubicBezTo>
                    <a:pt x="118725" y="108663"/>
                    <a:pt x="121974" y="108775"/>
                    <a:pt x="125046" y="109531"/>
                  </a:cubicBezTo>
                  <a:cubicBezTo>
                    <a:pt x="128362" y="110333"/>
                    <a:pt x="131479" y="111869"/>
                    <a:pt x="134105" y="114273"/>
                  </a:cubicBezTo>
                  <a:cubicBezTo>
                    <a:pt x="138401" y="118191"/>
                    <a:pt x="140850" y="123289"/>
                    <a:pt x="142007" y="128899"/>
                  </a:cubicBezTo>
                  <a:cubicBezTo>
                    <a:pt x="143498" y="136023"/>
                    <a:pt x="142808" y="144059"/>
                    <a:pt x="141629" y="151049"/>
                  </a:cubicBezTo>
                  <a:cubicBezTo>
                    <a:pt x="141473" y="151917"/>
                    <a:pt x="140916" y="153876"/>
                    <a:pt x="140293" y="155835"/>
                  </a:cubicBezTo>
                  <a:cubicBezTo>
                    <a:pt x="142519" y="155613"/>
                    <a:pt x="144455" y="155412"/>
                    <a:pt x="144856" y="155435"/>
                  </a:cubicBezTo>
                  <a:cubicBezTo>
                    <a:pt x="149308" y="155613"/>
                    <a:pt x="153381" y="156615"/>
                    <a:pt x="156965" y="158507"/>
                  </a:cubicBezTo>
                  <a:cubicBezTo>
                    <a:pt x="160615" y="160444"/>
                    <a:pt x="163798" y="163315"/>
                    <a:pt x="166336" y="167278"/>
                  </a:cubicBezTo>
                  <a:cubicBezTo>
                    <a:pt x="169407" y="172042"/>
                    <a:pt x="171321" y="177296"/>
                    <a:pt x="172301" y="182772"/>
                  </a:cubicBezTo>
                  <a:cubicBezTo>
                    <a:pt x="173213" y="187981"/>
                    <a:pt x="173280" y="193391"/>
                    <a:pt x="172679" y="198823"/>
                  </a:cubicBezTo>
                  <a:cubicBezTo>
                    <a:pt x="172523" y="200359"/>
                    <a:pt x="171054" y="205256"/>
                    <a:pt x="170186" y="208106"/>
                  </a:cubicBezTo>
                  <a:cubicBezTo>
                    <a:pt x="172412" y="208529"/>
                    <a:pt x="174972" y="208684"/>
                    <a:pt x="175395" y="208929"/>
                  </a:cubicBezTo>
                  <a:cubicBezTo>
                    <a:pt x="179624" y="211289"/>
                    <a:pt x="183252" y="214806"/>
                    <a:pt x="185767" y="219081"/>
                  </a:cubicBezTo>
                  <a:cubicBezTo>
                    <a:pt x="188216" y="223221"/>
                    <a:pt x="189618" y="228074"/>
                    <a:pt x="189551" y="233172"/>
                  </a:cubicBezTo>
                  <a:cubicBezTo>
                    <a:pt x="189507" y="237135"/>
                    <a:pt x="188394" y="240608"/>
                    <a:pt x="186546" y="243680"/>
                  </a:cubicBezTo>
                  <a:cubicBezTo>
                    <a:pt x="184810" y="246551"/>
                    <a:pt x="182428" y="249022"/>
                    <a:pt x="179646" y="251137"/>
                  </a:cubicBezTo>
                  <a:cubicBezTo>
                    <a:pt x="179357" y="251360"/>
                    <a:pt x="177465" y="252406"/>
                    <a:pt x="175573" y="253475"/>
                  </a:cubicBezTo>
                  <a:cubicBezTo>
                    <a:pt x="176352" y="254788"/>
                    <a:pt x="177309" y="255990"/>
                    <a:pt x="178266" y="257215"/>
                  </a:cubicBezTo>
                  <a:cubicBezTo>
                    <a:pt x="180826" y="260509"/>
                    <a:pt x="183475" y="263782"/>
                    <a:pt x="184966" y="267700"/>
                  </a:cubicBezTo>
                  <a:cubicBezTo>
                    <a:pt x="186279" y="271173"/>
                    <a:pt x="186813" y="275091"/>
                    <a:pt x="185789" y="279877"/>
                  </a:cubicBezTo>
                  <a:cubicBezTo>
                    <a:pt x="184187" y="287468"/>
                    <a:pt x="178600" y="292922"/>
                    <a:pt x="171299" y="296462"/>
                  </a:cubicBezTo>
                  <a:cubicBezTo>
                    <a:pt x="169385" y="297397"/>
                    <a:pt x="167337" y="298109"/>
                    <a:pt x="165267" y="298777"/>
                  </a:cubicBezTo>
                  <a:cubicBezTo>
                    <a:pt x="169786" y="305099"/>
                    <a:pt x="177175" y="312891"/>
                    <a:pt x="185456" y="317143"/>
                  </a:cubicBezTo>
                  <a:cubicBezTo>
                    <a:pt x="190308" y="319658"/>
                    <a:pt x="195450" y="320905"/>
                    <a:pt x="200347" y="318924"/>
                  </a:cubicBezTo>
                  <a:cubicBezTo>
                    <a:pt x="200347" y="318946"/>
                    <a:pt x="200347" y="318968"/>
                    <a:pt x="200369" y="318991"/>
                  </a:cubicBezTo>
                  <a:cubicBezTo>
                    <a:pt x="200569" y="319169"/>
                    <a:pt x="200725" y="319013"/>
                    <a:pt x="200858" y="318701"/>
                  </a:cubicBezTo>
                  <a:cubicBezTo>
                    <a:pt x="201081" y="318234"/>
                    <a:pt x="201259" y="317455"/>
                    <a:pt x="201459" y="317009"/>
                  </a:cubicBezTo>
                  <a:cubicBezTo>
                    <a:pt x="202439" y="314894"/>
                    <a:pt x="203262" y="312646"/>
                    <a:pt x="203997" y="311399"/>
                  </a:cubicBezTo>
                  <a:cubicBezTo>
                    <a:pt x="205355" y="309106"/>
                    <a:pt x="207180" y="308194"/>
                    <a:pt x="208471" y="307904"/>
                  </a:cubicBezTo>
                  <a:cubicBezTo>
                    <a:pt x="209539" y="307659"/>
                    <a:pt x="210986" y="307637"/>
                    <a:pt x="212611" y="308216"/>
                  </a:cubicBezTo>
                  <a:cubicBezTo>
                    <a:pt x="214036" y="308728"/>
                    <a:pt x="216039" y="309975"/>
                    <a:pt x="217886" y="311310"/>
                  </a:cubicBezTo>
                  <a:lnTo>
                    <a:pt x="220824" y="313425"/>
                  </a:lnTo>
                  <a:cubicBezTo>
                    <a:pt x="223050" y="314449"/>
                    <a:pt x="225387" y="315073"/>
                    <a:pt x="227769" y="315117"/>
                  </a:cubicBezTo>
                  <a:cubicBezTo>
                    <a:pt x="230062" y="315162"/>
                    <a:pt x="232399" y="314739"/>
                    <a:pt x="234625" y="313626"/>
                  </a:cubicBezTo>
                  <a:cubicBezTo>
                    <a:pt x="238898" y="311511"/>
                    <a:pt x="242215" y="307882"/>
                    <a:pt x="244641" y="303630"/>
                  </a:cubicBezTo>
                  <a:cubicBezTo>
                    <a:pt x="247201" y="299111"/>
                    <a:pt x="248848" y="293969"/>
                    <a:pt x="249427" y="288982"/>
                  </a:cubicBezTo>
                  <a:cubicBezTo>
                    <a:pt x="249605" y="287290"/>
                    <a:pt x="249760" y="285554"/>
                    <a:pt x="249738" y="283817"/>
                  </a:cubicBezTo>
                  <a:cubicBezTo>
                    <a:pt x="249716" y="282237"/>
                    <a:pt x="249605" y="280656"/>
                    <a:pt x="249204" y="279142"/>
                  </a:cubicBezTo>
                  <a:cubicBezTo>
                    <a:pt x="248581" y="277028"/>
                    <a:pt x="249805" y="274779"/>
                    <a:pt x="251920" y="274156"/>
                  </a:cubicBezTo>
                  <a:cubicBezTo>
                    <a:pt x="254034" y="273532"/>
                    <a:pt x="256282" y="274757"/>
                    <a:pt x="256905" y="276872"/>
                  </a:cubicBezTo>
                  <a:cubicBezTo>
                    <a:pt x="257462" y="278564"/>
                    <a:pt x="257796" y="280344"/>
                    <a:pt x="257996" y="282170"/>
                  </a:cubicBezTo>
                  <a:cubicBezTo>
                    <a:pt x="258308" y="284663"/>
                    <a:pt x="258285" y="287223"/>
                    <a:pt x="258130" y="289717"/>
                  </a:cubicBezTo>
                  <a:close/>
                  <a:moveTo>
                    <a:pt x="79171" y="17279"/>
                  </a:moveTo>
                  <a:cubicBezTo>
                    <a:pt x="79883" y="17502"/>
                    <a:pt x="80195" y="16589"/>
                    <a:pt x="80395" y="15298"/>
                  </a:cubicBezTo>
                  <a:cubicBezTo>
                    <a:pt x="79060" y="15944"/>
                    <a:pt x="77791" y="16879"/>
                    <a:pt x="79171" y="17279"/>
                  </a:cubicBezTo>
                  <a:close/>
                  <a:moveTo>
                    <a:pt x="168851" y="207794"/>
                  </a:moveTo>
                  <a:cubicBezTo>
                    <a:pt x="168294" y="206392"/>
                    <a:pt x="167382" y="204677"/>
                    <a:pt x="166825" y="206102"/>
                  </a:cubicBezTo>
                  <a:cubicBezTo>
                    <a:pt x="166514" y="206904"/>
                    <a:pt x="167471" y="207438"/>
                    <a:pt x="168851" y="207794"/>
                  </a:cubicBezTo>
                  <a:close/>
                  <a:moveTo>
                    <a:pt x="210007" y="319213"/>
                  </a:moveTo>
                  <a:cubicBezTo>
                    <a:pt x="209428" y="318746"/>
                    <a:pt x="208983" y="318501"/>
                    <a:pt x="208827" y="318924"/>
                  </a:cubicBezTo>
                  <a:cubicBezTo>
                    <a:pt x="208627" y="319458"/>
                    <a:pt x="209317" y="319369"/>
                    <a:pt x="210007" y="319213"/>
                  </a:cubicBezTo>
                  <a:close/>
                  <a:moveTo>
                    <a:pt x="213746" y="317232"/>
                  </a:moveTo>
                  <a:cubicBezTo>
                    <a:pt x="213145" y="316854"/>
                    <a:pt x="212700" y="317521"/>
                    <a:pt x="212299" y="318634"/>
                  </a:cubicBezTo>
                  <a:cubicBezTo>
                    <a:pt x="213412" y="318278"/>
                    <a:pt x="214636" y="317744"/>
                    <a:pt x="213746" y="317232"/>
                  </a:cubicBezTo>
                  <a:close/>
                  <a:moveTo>
                    <a:pt x="55110" y="47088"/>
                  </a:moveTo>
                  <a:cubicBezTo>
                    <a:pt x="55243" y="47021"/>
                    <a:pt x="55065" y="46776"/>
                    <a:pt x="54843" y="46553"/>
                  </a:cubicBezTo>
                  <a:lnTo>
                    <a:pt x="54909" y="46665"/>
                  </a:lnTo>
                  <a:cubicBezTo>
                    <a:pt x="54976" y="46798"/>
                    <a:pt x="55043" y="46932"/>
                    <a:pt x="55110" y="47088"/>
                  </a:cubicBezTo>
                  <a:close/>
                  <a:moveTo>
                    <a:pt x="111290" y="60200"/>
                  </a:moveTo>
                  <a:cubicBezTo>
                    <a:pt x="111535" y="62493"/>
                    <a:pt x="113605" y="64162"/>
                    <a:pt x="115898" y="63895"/>
                  </a:cubicBezTo>
                  <a:cubicBezTo>
                    <a:pt x="120505" y="63494"/>
                    <a:pt x="125447" y="64029"/>
                    <a:pt x="129787" y="65787"/>
                  </a:cubicBezTo>
                  <a:cubicBezTo>
                    <a:pt x="133705" y="67368"/>
                    <a:pt x="137110" y="70039"/>
                    <a:pt x="139113" y="74091"/>
                  </a:cubicBezTo>
                  <a:cubicBezTo>
                    <a:pt x="140204" y="76273"/>
                    <a:pt x="140872" y="82706"/>
                    <a:pt x="142207" y="86513"/>
                  </a:cubicBezTo>
                  <a:cubicBezTo>
                    <a:pt x="143187" y="89251"/>
                    <a:pt x="144700" y="91077"/>
                    <a:pt x="146013" y="91922"/>
                  </a:cubicBezTo>
                  <a:cubicBezTo>
                    <a:pt x="147928" y="93147"/>
                    <a:pt x="150243" y="93792"/>
                    <a:pt x="152802" y="94060"/>
                  </a:cubicBezTo>
                  <a:cubicBezTo>
                    <a:pt x="155807" y="94371"/>
                    <a:pt x="159302" y="94037"/>
                    <a:pt x="162752" y="94104"/>
                  </a:cubicBezTo>
                  <a:cubicBezTo>
                    <a:pt x="164978" y="94149"/>
                    <a:pt x="167181" y="94304"/>
                    <a:pt x="169007" y="95507"/>
                  </a:cubicBezTo>
                  <a:cubicBezTo>
                    <a:pt x="171499" y="97132"/>
                    <a:pt x="172946" y="99002"/>
                    <a:pt x="173859" y="101050"/>
                  </a:cubicBezTo>
                  <a:cubicBezTo>
                    <a:pt x="175306" y="104322"/>
                    <a:pt x="175484" y="107951"/>
                    <a:pt x="175929" y="111557"/>
                  </a:cubicBezTo>
                  <a:cubicBezTo>
                    <a:pt x="176530" y="116410"/>
                    <a:pt x="177443" y="121219"/>
                    <a:pt x="180091" y="125627"/>
                  </a:cubicBezTo>
                  <a:cubicBezTo>
                    <a:pt x="182518" y="129634"/>
                    <a:pt x="185923" y="131927"/>
                    <a:pt x="189573" y="133908"/>
                  </a:cubicBezTo>
                  <a:cubicBezTo>
                    <a:pt x="191866" y="135132"/>
                    <a:pt x="194337" y="136112"/>
                    <a:pt x="196229" y="138138"/>
                  </a:cubicBezTo>
                  <a:cubicBezTo>
                    <a:pt x="197319" y="139295"/>
                    <a:pt x="198165" y="140809"/>
                    <a:pt x="198677" y="142991"/>
                  </a:cubicBezTo>
                  <a:cubicBezTo>
                    <a:pt x="199145" y="145039"/>
                    <a:pt x="199167" y="146953"/>
                    <a:pt x="198944" y="148801"/>
                  </a:cubicBezTo>
                  <a:cubicBezTo>
                    <a:pt x="198165" y="155101"/>
                    <a:pt x="195516" y="160844"/>
                    <a:pt x="195739" y="167256"/>
                  </a:cubicBezTo>
                  <a:cubicBezTo>
                    <a:pt x="195761" y="168168"/>
                    <a:pt x="196006" y="169371"/>
                    <a:pt x="196830" y="170617"/>
                  </a:cubicBezTo>
                  <a:cubicBezTo>
                    <a:pt x="197497" y="171663"/>
                    <a:pt x="198833" y="173044"/>
                    <a:pt x="200235" y="174313"/>
                  </a:cubicBezTo>
                  <a:cubicBezTo>
                    <a:pt x="200992" y="175003"/>
                    <a:pt x="202127" y="176071"/>
                    <a:pt x="202238" y="176183"/>
                  </a:cubicBezTo>
                  <a:cubicBezTo>
                    <a:pt x="203530" y="178253"/>
                    <a:pt x="204509" y="180657"/>
                    <a:pt x="205110" y="183173"/>
                  </a:cubicBezTo>
                  <a:cubicBezTo>
                    <a:pt x="205733" y="185777"/>
                    <a:pt x="206022" y="188493"/>
                    <a:pt x="205800" y="191053"/>
                  </a:cubicBezTo>
                  <a:cubicBezTo>
                    <a:pt x="205622" y="193547"/>
                    <a:pt x="205088" y="195973"/>
                    <a:pt x="204220" y="198288"/>
                  </a:cubicBezTo>
                  <a:cubicBezTo>
                    <a:pt x="203351" y="200626"/>
                    <a:pt x="202172" y="202852"/>
                    <a:pt x="200680" y="204878"/>
                  </a:cubicBezTo>
                  <a:cubicBezTo>
                    <a:pt x="199501" y="206503"/>
                    <a:pt x="195383" y="209130"/>
                    <a:pt x="194448" y="210042"/>
                  </a:cubicBezTo>
                  <a:cubicBezTo>
                    <a:pt x="191777" y="212692"/>
                    <a:pt x="193402" y="215363"/>
                    <a:pt x="194181" y="216098"/>
                  </a:cubicBezTo>
                  <a:cubicBezTo>
                    <a:pt x="194582" y="216476"/>
                    <a:pt x="195984" y="217923"/>
                    <a:pt x="198744" y="217033"/>
                  </a:cubicBezTo>
                  <a:cubicBezTo>
                    <a:pt x="199367" y="216854"/>
                    <a:pt x="199924" y="216521"/>
                    <a:pt x="200369" y="216098"/>
                  </a:cubicBezTo>
                  <a:cubicBezTo>
                    <a:pt x="200257" y="216098"/>
                    <a:pt x="200146" y="216031"/>
                    <a:pt x="200013" y="215875"/>
                  </a:cubicBezTo>
                  <a:cubicBezTo>
                    <a:pt x="199679" y="215541"/>
                    <a:pt x="200146" y="215007"/>
                    <a:pt x="200970" y="214383"/>
                  </a:cubicBezTo>
                  <a:cubicBezTo>
                    <a:pt x="200948" y="214829"/>
                    <a:pt x="200881" y="215341"/>
                    <a:pt x="200747" y="215675"/>
                  </a:cubicBezTo>
                  <a:cubicBezTo>
                    <a:pt x="201126" y="215185"/>
                    <a:pt x="201415" y="214606"/>
                    <a:pt x="201526" y="213983"/>
                  </a:cubicBezTo>
                  <a:cubicBezTo>
                    <a:pt x="203440" y="212692"/>
                    <a:pt x="206468" y="211133"/>
                    <a:pt x="207380" y="209976"/>
                  </a:cubicBezTo>
                  <a:cubicBezTo>
                    <a:pt x="209428" y="207393"/>
                    <a:pt x="211097" y="204544"/>
                    <a:pt x="212366" y="201539"/>
                  </a:cubicBezTo>
                  <a:cubicBezTo>
                    <a:pt x="213657" y="198489"/>
                    <a:pt x="214481" y="195283"/>
                    <a:pt x="214881" y="191944"/>
                  </a:cubicBezTo>
                  <a:cubicBezTo>
                    <a:pt x="215282" y="188426"/>
                    <a:pt x="215059" y="184709"/>
                    <a:pt x="214347" y="181125"/>
                  </a:cubicBezTo>
                  <a:cubicBezTo>
                    <a:pt x="213590" y="177429"/>
                    <a:pt x="212255" y="173890"/>
                    <a:pt x="210474" y="170862"/>
                  </a:cubicBezTo>
                  <a:cubicBezTo>
                    <a:pt x="210007" y="170083"/>
                    <a:pt x="207224" y="168347"/>
                    <a:pt x="205822" y="166966"/>
                  </a:cubicBezTo>
                  <a:cubicBezTo>
                    <a:pt x="205110" y="166232"/>
                    <a:pt x="204776" y="165608"/>
                    <a:pt x="205332" y="165252"/>
                  </a:cubicBezTo>
                  <a:cubicBezTo>
                    <a:pt x="205755" y="165007"/>
                    <a:pt x="205844" y="165542"/>
                    <a:pt x="205844" y="166120"/>
                  </a:cubicBezTo>
                  <a:cubicBezTo>
                    <a:pt x="206089" y="160622"/>
                    <a:pt x="208627" y="155680"/>
                    <a:pt x="209450" y="150226"/>
                  </a:cubicBezTo>
                  <a:cubicBezTo>
                    <a:pt x="209895" y="147198"/>
                    <a:pt x="209940" y="144059"/>
                    <a:pt x="209228" y="140675"/>
                  </a:cubicBezTo>
                  <a:cubicBezTo>
                    <a:pt x="208315" y="136201"/>
                    <a:pt x="206512" y="133084"/>
                    <a:pt x="204375" y="130702"/>
                  </a:cubicBezTo>
                  <a:cubicBezTo>
                    <a:pt x="202127" y="128187"/>
                    <a:pt x="199412" y="126517"/>
                    <a:pt x="196629" y="125003"/>
                  </a:cubicBezTo>
                  <a:cubicBezTo>
                    <a:pt x="194136" y="123623"/>
                    <a:pt x="191421" y="122577"/>
                    <a:pt x="189796" y="119816"/>
                  </a:cubicBezTo>
                  <a:cubicBezTo>
                    <a:pt x="187993" y="116789"/>
                    <a:pt x="187570" y="113449"/>
                    <a:pt x="187147" y="110155"/>
                  </a:cubicBezTo>
                  <a:cubicBezTo>
                    <a:pt x="186546" y="105413"/>
                    <a:pt x="186012" y="100716"/>
                    <a:pt x="184031" y="96442"/>
                  </a:cubicBezTo>
                  <a:cubicBezTo>
                    <a:pt x="182295" y="92679"/>
                    <a:pt x="179557" y="89184"/>
                    <a:pt x="174905" y="86268"/>
                  </a:cubicBezTo>
                  <a:cubicBezTo>
                    <a:pt x="172946" y="85044"/>
                    <a:pt x="170832" y="84287"/>
                    <a:pt x="168606" y="83864"/>
                  </a:cubicBezTo>
                  <a:cubicBezTo>
                    <a:pt x="165134" y="83218"/>
                    <a:pt x="161372" y="83419"/>
                    <a:pt x="157811" y="83619"/>
                  </a:cubicBezTo>
                  <a:cubicBezTo>
                    <a:pt x="155674" y="83730"/>
                    <a:pt x="153604" y="84064"/>
                    <a:pt x="152023" y="83463"/>
                  </a:cubicBezTo>
                  <a:cubicBezTo>
                    <a:pt x="151645" y="82328"/>
                    <a:pt x="150465" y="78744"/>
                    <a:pt x="149909" y="76517"/>
                  </a:cubicBezTo>
                  <a:cubicBezTo>
                    <a:pt x="149174" y="73601"/>
                    <a:pt x="148440" y="70952"/>
                    <a:pt x="147705" y="69616"/>
                  </a:cubicBezTo>
                  <a:cubicBezTo>
                    <a:pt x="144389" y="63517"/>
                    <a:pt x="139113" y="59510"/>
                    <a:pt x="132992" y="57328"/>
                  </a:cubicBezTo>
                  <a:cubicBezTo>
                    <a:pt x="127294" y="55302"/>
                    <a:pt x="120906" y="54812"/>
                    <a:pt x="114985" y="55592"/>
                  </a:cubicBezTo>
                  <a:cubicBezTo>
                    <a:pt x="112693" y="55836"/>
                    <a:pt x="111023" y="57929"/>
                    <a:pt x="111290" y="60200"/>
                  </a:cubicBezTo>
                  <a:close/>
                  <a:moveTo>
                    <a:pt x="106416" y="202741"/>
                  </a:moveTo>
                  <a:cubicBezTo>
                    <a:pt x="95999" y="205167"/>
                    <a:pt x="85826" y="208595"/>
                    <a:pt x="75855" y="212736"/>
                  </a:cubicBezTo>
                  <a:cubicBezTo>
                    <a:pt x="71937" y="214361"/>
                    <a:pt x="68042" y="216098"/>
                    <a:pt x="64213" y="217945"/>
                  </a:cubicBezTo>
                  <a:cubicBezTo>
                    <a:pt x="58538" y="220706"/>
                    <a:pt x="52995" y="223733"/>
                    <a:pt x="47408" y="226627"/>
                  </a:cubicBezTo>
                  <a:lnTo>
                    <a:pt x="28667" y="236756"/>
                  </a:lnTo>
                  <a:lnTo>
                    <a:pt x="22612" y="239940"/>
                  </a:lnTo>
                  <a:cubicBezTo>
                    <a:pt x="21878" y="240318"/>
                    <a:pt x="19941" y="240986"/>
                    <a:pt x="19518" y="241275"/>
                  </a:cubicBezTo>
                  <a:cubicBezTo>
                    <a:pt x="18227" y="242121"/>
                    <a:pt x="17760" y="243123"/>
                    <a:pt x="17626" y="243746"/>
                  </a:cubicBezTo>
                  <a:cubicBezTo>
                    <a:pt x="17359" y="245060"/>
                    <a:pt x="17471" y="246284"/>
                    <a:pt x="18405" y="247331"/>
                  </a:cubicBezTo>
                  <a:cubicBezTo>
                    <a:pt x="18739" y="247709"/>
                    <a:pt x="19496" y="248800"/>
                    <a:pt x="21410" y="248844"/>
                  </a:cubicBezTo>
                  <a:cubicBezTo>
                    <a:pt x="22123" y="248911"/>
                    <a:pt x="22813" y="248755"/>
                    <a:pt x="23414" y="248488"/>
                  </a:cubicBezTo>
                  <a:cubicBezTo>
                    <a:pt x="23391" y="248444"/>
                    <a:pt x="23369" y="248399"/>
                    <a:pt x="23347" y="248332"/>
                  </a:cubicBezTo>
                  <a:cubicBezTo>
                    <a:pt x="23236" y="247976"/>
                    <a:pt x="23748" y="247820"/>
                    <a:pt x="24393" y="247731"/>
                  </a:cubicBezTo>
                  <a:lnTo>
                    <a:pt x="24304" y="247865"/>
                  </a:lnTo>
                  <a:lnTo>
                    <a:pt x="24215" y="247976"/>
                  </a:lnTo>
                  <a:cubicBezTo>
                    <a:pt x="24326" y="247887"/>
                    <a:pt x="24415" y="247820"/>
                    <a:pt x="24504" y="247731"/>
                  </a:cubicBezTo>
                  <a:cubicBezTo>
                    <a:pt x="25150" y="247642"/>
                    <a:pt x="25862" y="247598"/>
                    <a:pt x="26151" y="247464"/>
                  </a:cubicBezTo>
                  <a:lnTo>
                    <a:pt x="32451" y="244882"/>
                  </a:lnTo>
                  <a:lnTo>
                    <a:pt x="52105" y="236133"/>
                  </a:lnTo>
                  <a:cubicBezTo>
                    <a:pt x="58693" y="233016"/>
                    <a:pt x="65349" y="229967"/>
                    <a:pt x="71937" y="226783"/>
                  </a:cubicBezTo>
                  <a:cubicBezTo>
                    <a:pt x="78481" y="223644"/>
                    <a:pt x="84936" y="220394"/>
                    <a:pt x="91525" y="217500"/>
                  </a:cubicBezTo>
                  <a:cubicBezTo>
                    <a:pt x="97178" y="215029"/>
                    <a:pt x="102832" y="212692"/>
                    <a:pt x="108664" y="210799"/>
                  </a:cubicBezTo>
                  <a:cubicBezTo>
                    <a:pt x="110890" y="210176"/>
                    <a:pt x="112203" y="207861"/>
                    <a:pt x="111580" y="205635"/>
                  </a:cubicBezTo>
                  <a:cubicBezTo>
                    <a:pt x="110956" y="203386"/>
                    <a:pt x="108641" y="202095"/>
                    <a:pt x="106416" y="202741"/>
                  </a:cubicBezTo>
                  <a:close/>
                  <a:moveTo>
                    <a:pt x="97913" y="140341"/>
                  </a:moveTo>
                  <a:cubicBezTo>
                    <a:pt x="98113" y="140364"/>
                    <a:pt x="98291" y="140364"/>
                    <a:pt x="98492" y="140341"/>
                  </a:cubicBezTo>
                  <a:cubicBezTo>
                    <a:pt x="98380" y="140319"/>
                    <a:pt x="98314" y="140319"/>
                    <a:pt x="98269" y="140319"/>
                  </a:cubicBezTo>
                  <a:cubicBezTo>
                    <a:pt x="98135" y="140341"/>
                    <a:pt x="98024" y="140341"/>
                    <a:pt x="97913" y="140341"/>
                  </a:cubicBezTo>
                  <a:close/>
                  <a:moveTo>
                    <a:pt x="100272" y="132906"/>
                  </a:moveTo>
                  <a:cubicBezTo>
                    <a:pt x="99404" y="132305"/>
                    <a:pt x="97423" y="131927"/>
                    <a:pt x="94886" y="133106"/>
                  </a:cubicBezTo>
                  <a:cubicBezTo>
                    <a:pt x="91725" y="134598"/>
                    <a:pt x="84847" y="140230"/>
                    <a:pt x="83979" y="140853"/>
                  </a:cubicBezTo>
                  <a:cubicBezTo>
                    <a:pt x="79060" y="144504"/>
                    <a:pt x="74118" y="148088"/>
                    <a:pt x="69466" y="152073"/>
                  </a:cubicBezTo>
                  <a:cubicBezTo>
                    <a:pt x="66684" y="154455"/>
                    <a:pt x="64035" y="156993"/>
                    <a:pt x="61431" y="159553"/>
                  </a:cubicBezTo>
                  <a:cubicBezTo>
                    <a:pt x="57491" y="163404"/>
                    <a:pt x="53752" y="167367"/>
                    <a:pt x="49924" y="171330"/>
                  </a:cubicBezTo>
                  <a:cubicBezTo>
                    <a:pt x="48210" y="172888"/>
                    <a:pt x="48076" y="175537"/>
                    <a:pt x="49634" y="177251"/>
                  </a:cubicBezTo>
                  <a:cubicBezTo>
                    <a:pt x="51170" y="178965"/>
                    <a:pt x="53819" y="179099"/>
                    <a:pt x="55533" y="177540"/>
                  </a:cubicBezTo>
                  <a:cubicBezTo>
                    <a:pt x="59829" y="174157"/>
                    <a:pt x="64169" y="170907"/>
                    <a:pt x="68420" y="167501"/>
                  </a:cubicBezTo>
                  <a:cubicBezTo>
                    <a:pt x="71247" y="165252"/>
                    <a:pt x="74096" y="163026"/>
                    <a:pt x="76834" y="160666"/>
                  </a:cubicBezTo>
                  <a:cubicBezTo>
                    <a:pt x="81397" y="156748"/>
                    <a:pt x="85715" y="152563"/>
                    <a:pt x="90234" y="148623"/>
                  </a:cubicBezTo>
                  <a:cubicBezTo>
                    <a:pt x="90790" y="148111"/>
                    <a:pt x="94663" y="141811"/>
                    <a:pt x="97178" y="140230"/>
                  </a:cubicBezTo>
                  <a:cubicBezTo>
                    <a:pt x="97913" y="139785"/>
                    <a:pt x="98514" y="139718"/>
                    <a:pt x="98892" y="140297"/>
                  </a:cubicBezTo>
                  <a:cubicBezTo>
                    <a:pt x="100005" y="140097"/>
                    <a:pt x="101029" y="139451"/>
                    <a:pt x="101652" y="138405"/>
                  </a:cubicBezTo>
                  <a:cubicBezTo>
                    <a:pt x="102787" y="136535"/>
                    <a:pt x="102164" y="134041"/>
                    <a:pt x="100272" y="132906"/>
                  </a:cubicBezTo>
                  <a:close/>
                  <a:moveTo>
                    <a:pt x="98492" y="140341"/>
                  </a:moveTo>
                  <a:cubicBezTo>
                    <a:pt x="98714" y="140386"/>
                    <a:pt x="99003" y="140453"/>
                    <a:pt x="98892" y="140297"/>
                  </a:cubicBezTo>
                  <a:lnTo>
                    <a:pt x="98603" y="140341"/>
                  </a:lnTo>
                  <a:lnTo>
                    <a:pt x="98492" y="140341"/>
                  </a:lnTo>
                  <a:close/>
                  <a:moveTo>
                    <a:pt x="101096" y="307570"/>
                  </a:moveTo>
                  <a:cubicBezTo>
                    <a:pt x="100784" y="307348"/>
                    <a:pt x="100428" y="307103"/>
                    <a:pt x="100161" y="306903"/>
                  </a:cubicBezTo>
                  <a:cubicBezTo>
                    <a:pt x="99315" y="306324"/>
                    <a:pt x="98447" y="305923"/>
                    <a:pt x="97846" y="305656"/>
                  </a:cubicBezTo>
                  <a:lnTo>
                    <a:pt x="89610" y="302673"/>
                  </a:lnTo>
                  <a:cubicBezTo>
                    <a:pt x="86850" y="301805"/>
                    <a:pt x="84113" y="300803"/>
                    <a:pt x="81330" y="300002"/>
                  </a:cubicBezTo>
                  <a:cubicBezTo>
                    <a:pt x="78748" y="299267"/>
                    <a:pt x="76144" y="298666"/>
                    <a:pt x="73540" y="297998"/>
                  </a:cubicBezTo>
                  <a:cubicBezTo>
                    <a:pt x="69622" y="297018"/>
                    <a:pt x="65749" y="296172"/>
                    <a:pt x="61921" y="294970"/>
                  </a:cubicBezTo>
                  <a:cubicBezTo>
                    <a:pt x="59784" y="294080"/>
                    <a:pt x="57336" y="295104"/>
                    <a:pt x="56445" y="297219"/>
                  </a:cubicBezTo>
                  <a:cubicBezTo>
                    <a:pt x="55555" y="299356"/>
                    <a:pt x="56579" y="301805"/>
                    <a:pt x="58693" y="302695"/>
                  </a:cubicBezTo>
                  <a:cubicBezTo>
                    <a:pt x="63190" y="305055"/>
                    <a:pt x="67753" y="307214"/>
                    <a:pt x="72516" y="309017"/>
                  </a:cubicBezTo>
                  <a:cubicBezTo>
                    <a:pt x="74386" y="309730"/>
                    <a:pt x="76300" y="310375"/>
                    <a:pt x="78214" y="310910"/>
                  </a:cubicBezTo>
                  <a:cubicBezTo>
                    <a:pt x="81108" y="311711"/>
                    <a:pt x="84046" y="312245"/>
                    <a:pt x="86962" y="312869"/>
                  </a:cubicBezTo>
                  <a:lnTo>
                    <a:pt x="95086" y="314360"/>
                  </a:lnTo>
                  <a:cubicBezTo>
                    <a:pt x="96110" y="314561"/>
                    <a:pt x="98113" y="315651"/>
                    <a:pt x="99093" y="315874"/>
                  </a:cubicBezTo>
                  <a:cubicBezTo>
                    <a:pt x="100406" y="316186"/>
                    <a:pt x="101430" y="316208"/>
                    <a:pt x="102053" y="315963"/>
                  </a:cubicBezTo>
                  <a:cubicBezTo>
                    <a:pt x="103366" y="315429"/>
                    <a:pt x="104435" y="314761"/>
                    <a:pt x="104813" y="313425"/>
                  </a:cubicBezTo>
                  <a:cubicBezTo>
                    <a:pt x="105013" y="312735"/>
                    <a:pt x="105458" y="311667"/>
                    <a:pt x="104791" y="310242"/>
                  </a:cubicBezTo>
                  <a:cubicBezTo>
                    <a:pt x="104212" y="308617"/>
                    <a:pt x="102698" y="307615"/>
                    <a:pt x="101096" y="3075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35"/>
            <p:cNvSpPr/>
            <p:nvPr/>
          </p:nvSpPr>
          <p:spPr>
            <a:xfrm>
              <a:off x="5128730" y="1067808"/>
              <a:ext cx="612721" cy="110951"/>
            </a:xfrm>
            <a:custGeom>
              <a:rect b="b" l="l" r="r" t="t"/>
              <a:pathLst>
                <a:path extrusionOk="0" h="221903" w="1225442">
                  <a:moveTo>
                    <a:pt x="1193591" y="177447"/>
                  </a:moveTo>
                  <a:cubicBezTo>
                    <a:pt x="1193591" y="186686"/>
                    <a:pt x="1184999" y="194210"/>
                    <a:pt x="1174404" y="194210"/>
                  </a:cubicBezTo>
                  <a:cubicBezTo>
                    <a:pt x="1163809" y="194210"/>
                    <a:pt x="1155217" y="186686"/>
                    <a:pt x="1155217" y="177447"/>
                  </a:cubicBezTo>
                  <a:cubicBezTo>
                    <a:pt x="1155217" y="168186"/>
                    <a:pt x="1163809" y="160662"/>
                    <a:pt x="1174404" y="160662"/>
                  </a:cubicBezTo>
                  <a:cubicBezTo>
                    <a:pt x="1184999" y="160662"/>
                    <a:pt x="1193591" y="168186"/>
                    <a:pt x="1193591" y="177447"/>
                  </a:cubicBezTo>
                  <a:close/>
                  <a:moveTo>
                    <a:pt x="1206256" y="0"/>
                  </a:moveTo>
                  <a:cubicBezTo>
                    <a:pt x="1195661" y="0"/>
                    <a:pt x="1187069" y="7524"/>
                    <a:pt x="1187069" y="16785"/>
                  </a:cubicBezTo>
                  <a:cubicBezTo>
                    <a:pt x="1187069" y="26046"/>
                    <a:pt x="1195661" y="33548"/>
                    <a:pt x="1206256" y="33548"/>
                  </a:cubicBezTo>
                  <a:cubicBezTo>
                    <a:pt x="1216851" y="33548"/>
                    <a:pt x="1225443" y="26046"/>
                    <a:pt x="1225443" y="16785"/>
                  </a:cubicBezTo>
                  <a:cubicBezTo>
                    <a:pt x="1225443" y="7524"/>
                    <a:pt x="1216851" y="0"/>
                    <a:pt x="1206256" y="0"/>
                  </a:cubicBezTo>
                  <a:close/>
                  <a:moveTo>
                    <a:pt x="233692" y="35886"/>
                  </a:moveTo>
                  <a:cubicBezTo>
                    <a:pt x="223097" y="35886"/>
                    <a:pt x="214505" y="43388"/>
                    <a:pt x="214505" y="52649"/>
                  </a:cubicBezTo>
                  <a:cubicBezTo>
                    <a:pt x="214505" y="61909"/>
                    <a:pt x="223097" y="69434"/>
                    <a:pt x="233692" y="69434"/>
                  </a:cubicBezTo>
                  <a:cubicBezTo>
                    <a:pt x="244287" y="69434"/>
                    <a:pt x="252879" y="61909"/>
                    <a:pt x="252879" y="52649"/>
                  </a:cubicBezTo>
                  <a:cubicBezTo>
                    <a:pt x="252879" y="43366"/>
                    <a:pt x="244265" y="35886"/>
                    <a:pt x="233692" y="35886"/>
                  </a:cubicBezTo>
                  <a:close/>
                  <a:moveTo>
                    <a:pt x="71873" y="30254"/>
                  </a:moveTo>
                  <a:cubicBezTo>
                    <a:pt x="61278" y="30254"/>
                    <a:pt x="52664" y="37778"/>
                    <a:pt x="52664" y="47039"/>
                  </a:cubicBezTo>
                  <a:cubicBezTo>
                    <a:pt x="52664" y="56300"/>
                    <a:pt x="61278" y="63802"/>
                    <a:pt x="71873" y="63802"/>
                  </a:cubicBezTo>
                  <a:cubicBezTo>
                    <a:pt x="82446" y="63802"/>
                    <a:pt x="91060" y="56300"/>
                    <a:pt x="91060" y="47039"/>
                  </a:cubicBezTo>
                  <a:cubicBezTo>
                    <a:pt x="91060" y="37778"/>
                    <a:pt x="82423" y="30254"/>
                    <a:pt x="71873" y="30254"/>
                  </a:cubicBezTo>
                  <a:close/>
                  <a:moveTo>
                    <a:pt x="19187" y="188355"/>
                  </a:moveTo>
                  <a:cubicBezTo>
                    <a:pt x="8592" y="188355"/>
                    <a:pt x="0" y="195880"/>
                    <a:pt x="0" y="205140"/>
                  </a:cubicBezTo>
                  <a:cubicBezTo>
                    <a:pt x="0" y="214379"/>
                    <a:pt x="8592" y="221903"/>
                    <a:pt x="19187" y="221903"/>
                  </a:cubicBezTo>
                  <a:cubicBezTo>
                    <a:pt x="29782" y="221903"/>
                    <a:pt x="38374" y="214379"/>
                    <a:pt x="38374" y="205140"/>
                  </a:cubicBezTo>
                  <a:cubicBezTo>
                    <a:pt x="38374" y="195880"/>
                    <a:pt x="29782" y="188355"/>
                    <a:pt x="19187" y="188355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36" name="Google Shape;2836;p35"/>
          <p:cNvGrpSpPr/>
          <p:nvPr/>
        </p:nvGrpSpPr>
        <p:grpSpPr>
          <a:xfrm>
            <a:off x="7550890" y="2735438"/>
            <a:ext cx="721303" cy="730830"/>
            <a:chOff x="7550890" y="2735438"/>
            <a:chExt cx="721303" cy="730830"/>
          </a:xfrm>
        </p:grpSpPr>
        <p:sp>
          <p:nvSpPr>
            <p:cNvPr id="2837" name="Google Shape;2837;p35"/>
            <p:cNvSpPr/>
            <p:nvPr/>
          </p:nvSpPr>
          <p:spPr>
            <a:xfrm>
              <a:off x="7888251" y="3068245"/>
              <a:ext cx="110347" cy="141806"/>
            </a:xfrm>
            <a:custGeom>
              <a:rect b="b" l="l" r="r" t="t"/>
              <a:pathLst>
                <a:path extrusionOk="0" h="283612" w="220694">
                  <a:moveTo>
                    <a:pt x="9283" y="212831"/>
                  </a:moveTo>
                  <a:cubicBezTo>
                    <a:pt x="6578" y="217057"/>
                    <a:pt x="2051" y="143395"/>
                    <a:pt x="605" y="108310"/>
                  </a:cubicBezTo>
                  <a:cubicBezTo>
                    <a:pt x="-1630" y="53524"/>
                    <a:pt x="1563" y="-1000"/>
                    <a:pt x="23277" y="14"/>
                  </a:cubicBezTo>
                  <a:cubicBezTo>
                    <a:pt x="43056" y="953"/>
                    <a:pt x="43169" y="42555"/>
                    <a:pt x="36989" y="89172"/>
                  </a:cubicBezTo>
                  <a:cubicBezTo>
                    <a:pt x="51020" y="45692"/>
                    <a:pt x="68226" y="9668"/>
                    <a:pt x="85545" y="16298"/>
                  </a:cubicBezTo>
                  <a:cubicBezTo>
                    <a:pt x="102131" y="22665"/>
                    <a:pt x="93453" y="55101"/>
                    <a:pt x="76698" y="92271"/>
                  </a:cubicBezTo>
                  <a:cubicBezTo>
                    <a:pt x="101135" y="60022"/>
                    <a:pt x="125159" y="36864"/>
                    <a:pt x="138327" y="47513"/>
                  </a:cubicBezTo>
                  <a:cubicBezTo>
                    <a:pt x="154499" y="60586"/>
                    <a:pt x="126643" y="96985"/>
                    <a:pt x="91687" y="132614"/>
                  </a:cubicBezTo>
                  <a:cubicBezTo>
                    <a:pt x="130438" y="100910"/>
                    <a:pt x="169433" y="75949"/>
                    <a:pt x="180966" y="92289"/>
                  </a:cubicBezTo>
                  <a:cubicBezTo>
                    <a:pt x="192687" y="108874"/>
                    <a:pt x="157993" y="135412"/>
                    <a:pt x="116031" y="159697"/>
                  </a:cubicBezTo>
                  <a:cubicBezTo>
                    <a:pt x="161975" y="143714"/>
                    <a:pt x="205103" y="134380"/>
                    <a:pt x="210306" y="153199"/>
                  </a:cubicBezTo>
                  <a:cubicBezTo>
                    <a:pt x="215265" y="171173"/>
                    <a:pt x="180534" y="183795"/>
                    <a:pt x="137876" y="192415"/>
                  </a:cubicBezTo>
                  <a:cubicBezTo>
                    <a:pt x="182243" y="189561"/>
                    <a:pt x="220411" y="192378"/>
                    <a:pt x="220693" y="210540"/>
                  </a:cubicBezTo>
                  <a:cubicBezTo>
                    <a:pt x="220994" y="230712"/>
                    <a:pt x="177904" y="233153"/>
                    <a:pt x="129912" y="229622"/>
                  </a:cubicBezTo>
                  <a:cubicBezTo>
                    <a:pt x="176251" y="241511"/>
                    <a:pt x="216166" y="257288"/>
                    <a:pt x="210231" y="275582"/>
                  </a:cubicBezTo>
                  <a:cubicBezTo>
                    <a:pt x="198622" y="311342"/>
                    <a:pt x="10260" y="216287"/>
                    <a:pt x="9828" y="212944"/>
                  </a:cubicBezTo>
                  <a:lnTo>
                    <a:pt x="9283" y="212831"/>
                  </a:lnTo>
                  <a:lnTo>
                    <a:pt x="9283" y="2128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35"/>
            <p:cNvSpPr/>
            <p:nvPr/>
          </p:nvSpPr>
          <p:spPr>
            <a:xfrm>
              <a:off x="7896014" y="3115557"/>
              <a:ext cx="57715" cy="67634"/>
            </a:xfrm>
            <a:custGeom>
              <a:rect b="b" l="l" r="r" t="t"/>
              <a:pathLst>
                <a:path extrusionOk="0" h="135268" w="115429">
                  <a:moveTo>
                    <a:pt x="50839" y="131654"/>
                  </a:moveTo>
                  <a:cubicBezTo>
                    <a:pt x="50914" y="131635"/>
                    <a:pt x="50971" y="131616"/>
                    <a:pt x="51046" y="131616"/>
                  </a:cubicBezTo>
                  <a:lnTo>
                    <a:pt x="51102" y="131598"/>
                  </a:lnTo>
                  <a:cubicBezTo>
                    <a:pt x="50933" y="131692"/>
                    <a:pt x="50783" y="131729"/>
                    <a:pt x="50689" y="131654"/>
                  </a:cubicBezTo>
                  <a:lnTo>
                    <a:pt x="50839" y="131654"/>
                  </a:lnTo>
                  <a:close/>
                  <a:moveTo>
                    <a:pt x="111679" y="126790"/>
                  </a:moveTo>
                  <a:cubicBezTo>
                    <a:pt x="104767" y="125531"/>
                    <a:pt x="97873" y="124404"/>
                    <a:pt x="90905" y="123653"/>
                  </a:cubicBezTo>
                  <a:cubicBezTo>
                    <a:pt x="88144" y="123352"/>
                    <a:pt x="85382" y="123108"/>
                    <a:pt x="82602" y="122977"/>
                  </a:cubicBezTo>
                  <a:cubicBezTo>
                    <a:pt x="78451" y="122770"/>
                    <a:pt x="74319" y="122808"/>
                    <a:pt x="70149" y="122733"/>
                  </a:cubicBezTo>
                  <a:lnTo>
                    <a:pt x="57432" y="122920"/>
                  </a:lnTo>
                  <a:cubicBezTo>
                    <a:pt x="55535" y="123014"/>
                    <a:pt x="50877" y="122958"/>
                    <a:pt x="49675" y="123165"/>
                  </a:cubicBezTo>
                  <a:cubicBezTo>
                    <a:pt x="46970" y="123672"/>
                    <a:pt x="46106" y="125437"/>
                    <a:pt x="45937" y="126132"/>
                  </a:cubicBezTo>
                  <a:cubicBezTo>
                    <a:pt x="45692" y="127203"/>
                    <a:pt x="45542" y="128367"/>
                    <a:pt x="46331" y="129494"/>
                  </a:cubicBezTo>
                  <a:cubicBezTo>
                    <a:pt x="46575" y="129851"/>
                    <a:pt x="47139" y="131015"/>
                    <a:pt x="49036" y="131485"/>
                  </a:cubicBezTo>
                  <a:cubicBezTo>
                    <a:pt x="49581" y="131654"/>
                    <a:pt x="69623" y="133495"/>
                    <a:pt x="69623" y="133495"/>
                  </a:cubicBezTo>
                  <a:cubicBezTo>
                    <a:pt x="73736" y="133833"/>
                    <a:pt x="77850" y="134283"/>
                    <a:pt x="81982" y="134490"/>
                  </a:cubicBezTo>
                  <a:cubicBezTo>
                    <a:pt x="85814" y="134697"/>
                    <a:pt x="89646" y="134753"/>
                    <a:pt x="93497" y="134828"/>
                  </a:cubicBezTo>
                  <a:cubicBezTo>
                    <a:pt x="99226" y="134941"/>
                    <a:pt x="104936" y="134941"/>
                    <a:pt x="110684" y="135241"/>
                  </a:cubicBezTo>
                  <a:cubicBezTo>
                    <a:pt x="113013" y="135504"/>
                    <a:pt x="115136" y="133833"/>
                    <a:pt x="115399" y="131504"/>
                  </a:cubicBezTo>
                  <a:cubicBezTo>
                    <a:pt x="115680" y="129175"/>
                    <a:pt x="114009" y="127052"/>
                    <a:pt x="111679" y="126790"/>
                  </a:cubicBezTo>
                  <a:close/>
                  <a:moveTo>
                    <a:pt x="65528" y="113548"/>
                  </a:moveTo>
                  <a:cubicBezTo>
                    <a:pt x="70130" y="113022"/>
                    <a:pt x="74732" y="112703"/>
                    <a:pt x="79334" y="112158"/>
                  </a:cubicBezTo>
                  <a:cubicBezTo>
                    <a:pt x="82433" y="111783"/>
                    <a:pt x="85514" y="111332"/>
                    <a:pt x="88594" y="110806"/>
                  </a:cubicBezTo>
                  <a:cubicBezTo>
                    <a:pt x="96371" y="109529"/>
                    <a:pt x="104072" y="107876"/>
                    <a:pt x="111717" y="105923"/>
                  </a:cubicBezTo>
                  <a:cubicBezTo>
                    <a:pt x="114027" y="105472"/>
                    <a:pt x="115530" y="103218"/>
                    <a:pt x="115079" y="100927"/>
                  </a:cubicBezTo>
                  <a:cubicBezTo>
                    <a:pt x="114610" y="98617"/>
                    <a:pt x="112374" y="97114"/>
                    <a:pt x="110064" y="97565"/>
                  </a:cubicBezTo>
                  <a:cubicBezTo>
                    <a:pt x="103696" y="98448"/>
                    <a:pt x="97291" y="98898"/>
                    <a:pt x="90886" y="99462"/>
                  </a:cubicBezTo>
                  <a:cubicBezTo>
                    <a:pt x="86566" y="99856"/>
                    <a:pt x="82245" y="100194"/>
                    <a:pt x="77963" y="100701"/>
                  </a:cubicBezTo>
                  <a:cubicBezTo>
                    <a:pt x="73286" y="101265"/>
                    <a:pt x="68684" y="102073"/>
                    <a:pt x="64044" y="102843"/>
                  </a:cubicBezTo>
                  <a:cubicBezTo>
                    <a:pt x="64044" y="102843"/>
                    <a:pt x="42311" y="107162"/>
                    <a:pt x="42293" y="106806"/>
                  </a:cubicBezTo>
                  <a:cubicBezTo>
                    <a:pt x="42293" y="106655"/>
                    <a:pt x="41222" y="106599"/>
                    <a:pt x="40658" y="106824"/>
                  </a:cubicBezTo>
                  <a:cubicBezTo>
                    <a:pt x="38836" y="107482"/>
                    <a:pt x="38367" y="108665"/>
                    <a:pt x="38160" y="109041"/>
                  </a:cubicBezTo>
                  <a:cubicBezTo>
                    <a:pt x="37277" y="110562"/>
                    <a:pt x="37033" y="114544"/>
                    <a:pt x="41954" y="115070"/>
                  </a:cubicBezTo>
                  <a:cubicBezTo>
                    <a:pt x="43213" y="115201"/>
                    <a:pt x="48097" y="114713"/>
                    <a:pt x="50088" y="114619"/>
                  </a:cubicBezTo>
                  <a:lnTo>
                    <a:pt x="65528" y="113548"/>
                  </a:lnTo>
                  <a:close/>
                  <a:moveTo>
                    <a:pt x="31492" y="103669"/>
                  </a:moveTo>
                  <a:cubicBezTo>
                    <a:pt x="29200" y="103256"/>
                    <a:pt x="28505" y="101772"/>
                    <a:pt x="28111" y="100964"/>
                  </a:cubicBezTo>
                  <a:cubicBezTo>
                    <a:pt x="27510" y="99744"/>
                    <a:pt x="27641" y="98335"/>
                    <a:pt x="28581" y="96776"/>
                  </a:cubicBezTo>
                  <a:cubicBezTo>
                    <a:pt x="28956" y="96175"/>
                    <a:pt x="29989" y="95292"/>
                    <a:pt x="31511" y="94428"/>
                  </a:cubicBezTo>
                  <a:cubicBezTo>
                    <a:pt x="33126" y="93527"/>
                    <a:pt x="35812" y="92400"/>
                    <a:pt x="36996" y="91573"/>
                  </a:cubicBezTo>
                  <a:lnTo>
                    <a:pt x="49956" y="82708"/>
                  </a:lnTo>
                  <a:cubicBezTo>
                    <a:pt x="53037" y="80736"/>
                    <a:pt x="56136" y="78783"/>
                    <a:pt x="59348" y="76999"/>
                  </a:cubicBezTo>
                  <a:cubicBezTo>
                    <a:pt x="61452" y="75815"/>
                    <a:pt x="63612" y="74689"/>
                    <a:pt x="65791" y="73656"/>
                  </a:cubicBezTo>
                  <a:cubicBezTo>
                    <a:pt x="73905" y="69749"/>
                    <a:pt x="82227" y="66462"/>
                    <a:pt x="90454" y="62781"/>
                  </a:cubicBezTo>
                  <a:cubicBezTo>
                    <a:pt x="92558" y="61710"/>
                    <a:pt x="95112" y="62555"/>
                    <a:pt x="96183" y="64640"/>
                  </a:cubicBezTo>
                  <a:cubicBezTo>
                    <a:pt x="97254" y="66725"/>
                    <a:pt x="96427" y="69298"/>
                    <a:pt x="94342" y="70369"/>
                  </a:cubicBezTo>
                  <a:cubicBezTo>
                    <a:pt x="87862" y="74144"/>
                    <a:pt x="81438" y="77900"/>
                    <a:pt x="74920" y="81563"/>
                  </a:cubicBezTo>
                  <a:cubicBezTo>
                    <a:pt x="71708" y="83366"/>
                    <a:pt x="68496" y="85150"/>
                    <a:pt x="65246" y="86897"/>
                  </a:cubicBezTo>
                  <a:cubicBezTo>
                    <a:pt x="62053" y="88625"/>
                    <a:pt x="58785" y="90259"/>
                    <a:pt x="55610" y="92062"/>
                  </a:cubicBezTo>
                  <a:cubicBezTo>
                    <a:pt x="55610" y="92062"/>
                    <a:pt x="33633" y="104195"/>
                    <a:pt x="31492" y="103669"/>
                  </a:cubicBezTo>
                  <a:close/>
                  <a:moveTo>
                    <a:pt x="48980" y="69693"/>
                  </a:moveTo>
                  <a:cubicBezTo>
                    <a:pt x="52492" y="66988"/>
                    <a:pt x="55873" y="64133"/>
                    <a:pt x="59217" y="61241"/>
                  </a:cubicBezTo>
                  <a:cubicBezTo>
                    <a:pt x="64251" y="56865"/>
                    <a:pt x="69041" y="52282"/>
                    <a:pt x="73887" y="47680"/>
                  </a:cubicBezTo>
                  <a:cubicBezTo>
                    <a:pt x="75690" y="46178"/>
                    <a:pt x="75915" y="43492"/>
                    <a:pt x="74394" y="41689"/>
                  </a:cubicBezTo>
                  <a:cubicBezTo>
                    <a:pt x="72891" y="39886"/>
                    <a:pt x="70205" y="39660"/>
                    <a:pt x="68402" y="41163"/>
                  </a:cubicBezTo>
                  <a:cubicBezTo>
                    <a:pt x="63105" y="45088"/>
                    <a:pt x="57714" y="48807"/>
                    <a:pt x="52398" y="52695"/>
                  </a:cubicBezTo>
                  <a:cubicBezTo>
                    <a:pt x="48867" y="55287"/>
                    <a:pt x="45336" y="57898"/>
                    <a:pt x="41898" y="60621"/>
                  </a:cubicBezTo>
                  <a:cubicBezTo>
                    <a:pt x="37597" y="64039"/>
                    <a:pt x="33445" y="67645"/>
                    <a:pt x="29257" y="71214"/>
                  </a:cubicBezTo>
                  <a:cubicBezTo>
                    <a:pt x="25068" y="74801"/>
                    <a:pt x="20973" y="78482"/>
                    <a:pt x="16841" y="82145"/>
                  </a:cubicBezTo>
                  <a:cubicBezTo>
                    <a:pt x="15056" y="83516"/>
                    <a:pt x="14737" y="86089"/>
                    <a:pt x="16108" y="87873"/>
                  </a:cubicBezTo>
                  <a:cubicBezTo>
                    <a:pt x="17479" y="89639"/>
                    <a:pt x="20053" y="89977"/>
                    <a:pt x="21837" y="88587"/>
                  </a:cubicBezTo>
                  <a:cubicBezTo>
                    <a:pt x="26402" y="85488"/>
                    <a:pt x="31004" y="82483"/>
                    <a:pt x="35530" y="79346"/>
                  </a:cubicBezTo>
                  <a:cubicBezTo>
                    <a:pt x="40076" y="76191"/>
                    <a:pt x="44603" y="73055"/>
                    <a:pt x="48980" y="69693"/>
                  </a:cubicBezTo>
                  <a:close/>
                  <a:moveTo>
                    <a:pt x="15545" y="72641"/>
                  </a:moveTo>
                  <a:cubicBezTo>
                    <a:pt x="15319" y="72961"/>
                    <a:pt x="15000" y="73261"/>
                    <a:pt x="14775" y="73524"/>
                  </a:cubicBezTo>
                  <a:lnTo>
                    <a:pt x="14737" y="73092"/>
                  </a:lnTo>
                  <a:lnTo>
                    <a:pt x="14737" y="73036"/>
                  </a:lnTo>
                  <a:cubicBezTo>
                    <a:pt x="14718" y="73261"/>
                    <a:pt x="14662" y="73487"/>
                    <a:pt x="14606" y="73712"/>
                  </a:cubicBezTo>
                  <a:cubicBezTo>
                    <a:pt x="14399" y="73937"/>
                    <a:pt x="14286" y="74106"/>
                    <a:pt x="14418" y="74163"/>
                  </a:cubicBezTo>
                  <a:lnTo>
                    <a:pt x="14418" y="74181"/>
                  </a:lnTo>
                  <a:lnTo>
                    <a:pt x="14343" y="74332"/>
                  </a:lnTo>
                  <a:cubicBezTo>
                    <a:pt x="13328" y="76341"/>
                    <a:pt x="10868" y="77149"/>
                    <a:pt x="8858" y="76135"/>
                  </a:cubicBezTo>
                  <a:cubicBezTo>
                    <a:pt x="8332" y="75909"/>
                    <a:pt x="5552" y="73918"/>
                    <a:pt x="7167" y="70350"/>
                  </a:cubicBezTo>
                  <a:cubicBezTo>
                    <a:pt x="7355" y="69937"/>
                    <a:pt x="7806" y="69110"/>
                    <a:pt x="8463" y="67983"/>
                  </a:cubicBezTo>
                  <a:cubicBezTo>
                    <a:pt x="11600" y="62537"/>
                    <a:pt x="19996" y="49220"/>
                    <a:pt x="20654" y="48187"/>
                  </a:cubicBezTo>
                  <a:cubicBezTo>
                    <a:pt x="23133" y="44506"/>
                    <a:pt x="25350" y="40656"/>
                    <a:pt x="27679" y="36881"/>
                  </a:cubicBezTo>
                  <a:cubicBezTo>
                    <a:pt x="30046" y="33030"/>
                    <a:pt x="32469" y="29218"/>
                    <a:pt x="34892" y="25386"/>
                  </a:cubicBezTo>
                  <a:cubicBezTo>
                    <a:pt x="38217" y="20184"/>
                    <a:pt x="41654" y="15094"/>
                    <a:pt x="45242" y="10079"/>
                  </a:cubicBezTo>
                  <a:cubicBezTo>
                    <a:pt x="46500" y="8088"/>
                    <a:pt x="49130" y="7487"/>
                    <a:pt x="51121" y="8745"/>
                  </a:cubicBezTo>
                  <a:cubicBezTo>
                    <a:pt x="53112" y="10004"/>
                    <a:pt x="53694" y="12633"/>
                    <a:pt x="52455" y="14605"/>
                  </a:cubicBezTo>
                  <a:cubicBezTo>
                    <a:pt x="47984" y="22569"/>
                    <a:pt x="44209" y="30833"/>
                    <a:pt x="39832" y="38834"/>
                  </a:cubicBezTo>
                  <a:cubicBezTo>
                    <a:pt x="38630" y="41013"/>
                    <a:pt x="37371" y="43154"/>
                    <a:pt x="36056" y="45257"/>
                  </a:cubicBezTo>
                  <a:cubicBezTo>
                    <a:pt x="34028" y="48432"/>
                    <a:pt x="31849" y="51493"/>
                    <a:pt x="29576" y="54517"/>
                  </a:cubicBezTo>
                  <a:cubicBezTo>
                    <a:pt x="28825" y="55475"/>
                    <a:pt x="19264" y="67664"/>
                    <a:pt x="15545" y="72641"/>
                  </a:cubicBezTo>
                  <a:close/>
                  <a:moveTo>
                    <a:pt x="14756" y="72867"/>
                  </a:moveTo>
                  <a:cubicBezTo>
                    <a:pt x="15075" y="71007"/>
                    <a:pt x="14173" y="69974"/>
                    <a:pt x="13253" y="69317"/>
                  </a:cubicBezTo>
                  <a:cubicBezTo>
                    <a:pt x="14343" y="70181"/>
                    <a:pt x="14887" y="71533"/>
                    <a:pt x="14756" y="72867"/>
                  </a:cubicBezTo>
                  <a:close/>
                  <a:moveTo>
                    <a:pt x="14418" y="74181"/>
                  </a:moveTo>
                  <a:cubicBezTo>
                    <a:pt x="14756" y="74369"/>
                    <a:pt x="14793" y="73918"/>
                    <a:pt x="14775" y="73524"/>
                  </a:cubicBezTo>
                  <a:lnTo>
                    <a:pt x="14606" y="73712"/>
                  </a:lnTo>
                  <a:cubicBezTo>
                    <a:pt x="14549" y="73862"/>
                    <a:pt x="14493" y="74012"/>
                    <a:pt x="14418" y="74181"/>
                  </a:cubicBezTo>
                  <a:close/>
                  <a:moveTo>
                    <a:pt x="10173" y="59964"/>
                  </a:moveTo>
                  <a:lnTo>
                    <a:pt x="14944" y="47248"/>
                  </a:lnTo>
                  <a:cubicBezTo>
                    <a:pt x="16352" y="43229"/>
                    <a:pt x="17968" y="39247"/>
                    <a:pt x="19320" y="35153"/>
                  </a:cubicBezTo>
                  <a:cubicBezTo>
                    <a:pt x="20241" y="32411"/>
                    <a:pt x="21048" y="29612"/>
                    <a:pt x="21781" y="26795"/>
                  </a:cubicBezTo>
                  <a:cubicBezTo>
                    <a:pt x="23659" y="19545"/>
                    <a:pt x="25012" y="12239"/>
                    <a:pt x="25631" y="4876"/>
                  </a:cubicBezTo>
                  <a:cubicBezTo>
                    <a:pt x="25970" y="2547"/>
                    <a:pt x="24354" y="388"/>
                    <a:pt x="22025" y="49"/>
                  </a:cubicBezTo>
                  <a:cubicBezTo>
                    <a:pt x="19696" y="-307"/>
                    <a:pt x="17536" y="1308"/>
                    <a:pt x="17198" y="3637"/>
                  </a:cubicBezTo>
                  <a:cubicBezTo>
                    <a:pt x="16615" y="6341"/>
                    <a:pt x="15864" y="8971"/>
                    <a:pt x="15075" y="11638"/>
                  </a:cubicBezTo>
                  <a:cubicBezTo>
                    <a:pt x="13516" y="16991"/>
                    <a:pt x="11563" y="22231"/>
                    <a:pt x="9722" y="27527"/>
                  </a:cubicBezTo>
                  <a:cubicBezTo>
                    <a:pt x="8783" y="30213"/>
                    <a:pt x="7900" y="32936"/>
                    <a:pt x="7054" y="35641"/>
                  </a:cubicBezTo>
                  <a:cubicBezTo>
                    <a:pt x="6190" y="38421"/>
                    <a:pt x="5439" y="41219"/>
                    <a:pt x="4688" y="43999"/>
                  </a:cubicBezTo>
                  <a:lnTo>
                    <a:pt x="1325" y="57409"/>
                  </a:lnTo>
                  <a:cubicBezTo>
                    <a:pt x="1100" y="58405"/>
                    <a:pt x="555" y="63344"/>
                    <a:pt x="555" y="63344"/>
                  </a:cubicBezTo>
                  <a:lnTo>
                    <a:pt x="950" y="63006"/>
                  </a:lnTo>
                  <a:cubicBezTo>
                    <a:pt x="837" y="63776"/>
                    <a:pt x="630" y="64283"/>
                    <a:pt x="292" y="64208"/>
                  </a:cubicBezTo>
                  <a:cubicBezTo>
                    <a:pt x="236" y="64190"/>
                    <a:pt x="29" y="64753"/>
                    <a:pt x="29" y="65054"/>
                  </a:cubicBezTo>
                  <a:cubicBezTo>
                    <a:pt x="-215" y="67495"/>
                    <a:pt x="1138" y="68453"/>
                    <a:pt x="1344" y="68660"/>
                  </a:cubicBezTo>
                  <a:cubicBezTo>
                    <a:pt x="1983" y="69317"/>
                    <a:pt x="6510" y="71120"/>
                    <a:pt x="8219" y="66537"/>
                  </a:cubicBezTo>
                  <a:cubicBezTo>
                    <a:pt x="8614" y="65485"/>
                    <a:pt x="9609" y="61522"/>
                    <a:pt x="10173" y="599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35"/>
            <p:cNvSpPr/>
            <p:nvPr/>
          </p:nvSpPr>
          <p:spPr>
            <a:xfrm>
              <a:off x="7860143" y="2990935"/>
              <a:ext cx="223943" cy="262026"/>
            </a:xfrm>
            <a:custGeom>
              <a:rect b="b" l="l" r="r" t="t"/>
              <a:pathLst>
                <a:path extrusionOk="0" h="524053" w="447885">
                  <a:moveTo>
                    <a:pt x="93279" y="62021"/>
                  </a:moveTo>
                  <a:cubicBezTo>
                    <a:pt x="100942" y="86456"/>
                    <a:pt x="120102" y="104881"/>
                    <a:pt x="96434" y="128866"/>
                  </a:cubicBezTo>
                  <a:cubicBezTo>
                    <a:pt x="93035" y="132303"/>
                    <a:pt x="89128" y="135345"/>
                    <a:pt x="84601" y="137130"/>
                  </a:cubicBezTo>
                  <a:cubicBezTo>
                    <a:pt x="69762" y="142971"/>
                    <a:pt x="56463" y="132660"/>
                    <a:pt x="41793" y="131326"/>
                  </a:cubicBezTo>
                  <a:cubicBezTo>
                    <a:pt x="29471" y="130199"/>
                    <a:pt x="12039" y="129504"/>
                    <a:pt x="187" y="125691"/>
                  </a:cubicBezTo>
                  <a:cubicBezTo>
                    <a:pt x="-264" y="105820"/>
                    <a:pt x="18" y="86268"/>
                    <a:pt x="1953" y="66284"/>
                  </a:cubicBezTo>
                  <a:cubicBezTo>
                    <a:pt x="3174" y="53832"/>
                    <a:pt x="4319" y="41079"/>
                    <a:pt x="7456" y="28927"/>
                  </a:cubicBezTo>
                  <a:cubicBezTo>
                    <a:pt x="8696" y="24175"/>
                    <a:pt x="10424" y="19555"/>
                    <a:pt x="13110" y="15423"/>
                  </a:cubicBezTo>
                  <a:cubicBezTo>
                    <a:pt x="15289" y="12042"/>
                    <a:pt x="18219" y="9169"/>
                    <a:pt x="21225" y="6502"/>
                  </a:cubicBezTo>
                  <a:cubicBezTo>
                    <a:pt x="23366" y="4605"/>
                    <a:pt x="25751" y="2783"/>
                    <a:pt x="28456" y="1731"/>
                  </a:cubicBezTo>
                  <a:cubicBezTo>
                    <a:pt x="47578" y="-5744"/>
                    <a:pt x="44272" y="13075"/>
                    <a:pt x="56594" y="18578"/>
                  </a:cubicBezTo>
                  <a:cubicBezTo>
                    <a:pt x="65460" y="22560"/>
                    <a:pt x="73199" y="16963"/>
                    <a:pt x="81389" y="25809"/>
                  </a:cubicBezTo>
                  <a:cubicBezTo>
                    <a:pt x="90255" y="35369"/>
                    <a:pt x="89578" y="50226"/>
                    <a:pt x="93279" y="62021"/>
                  </a:cubicBezTo>
                  <a:close/>
                  <a:moveTo>
                    <a:pt x="434672" y="480293"/>
                  </a:moveTo>
                  <a:cubicBezTo>
                    <a:pt x="433300" y="470564"/>
                    <a:pt x="441265" y="464948"/>
                    <a:pt x="434765" y="454337"/>
                  </a:cubicBezTo>
                  <a:cubicBezTo>
                    <a:pt x="427703" y="442842"/>
                    <a:pt x="412451" y="438785"/>
                    <a:pt x="401612" y="431535"/>
                  </a:cubicBezTo>
                  <a:cubicBezTo>
                    <a:pt x="379147" y="416491"/>
                    <a:pt x="366168" y="392357"/>
                    <a:pt x="334818" y="407382"/>
                  </a:cubicBezTo>
                  <a:cubicBezTo>
                    <a:pt x="330328" y="409523"/>
                    <a:pt x="326083" y="412284"/>
                    <a:pt x="322928" y="416040"/>
                  </a:cubicBezTo>
                  <a:cubicBezTo>
                    <a:pt x="312578" y="428361"/>
                    <a:pt x="319058" y="444307"/>
                    <a:pt x="316053" y="458732"/>
                  </a:cubicBezTo>
                  <a:cubicBezTo>
                    <a:pt x="313517" y="470884"/>
                    <a:pt x="309009" y="487712"/>
                    <a:pt x="309347" y="500240"/>
                  </a:cubicBezTo>
                  <a:cubicBezTo>
                    <a:pt x="329352" y="506964"/>
                    <a:pt x="349243" y="512861"/>
                    <a:pt x="370075" y="517350"/>
                  </a:cubicBezTo>
                  <a:cubicBezTo>
                    <a:pt x="383054" y="520130"/>
                    <a:pt x="396315" y="523060"/>
                    <a:pt x="409558" y="523905"/>
                  </a:cubicBezTo>
                  <a:cubicBezTo>
                    <a:pt x="414742" y="524243"/>
                    <a:pt x="419926" y="524055"/>
                    <a:pt x="424923" y="522797"/>
                  </a:cubicBezTo>
                  <a:cubicBezTo>
                    <a:pt x="428999" y="521782"/>
                    <a:pt x="432774" y="519885"/>
                    <a:pt x="436381" y="517876"/>
                  </a:cubicBezTo>
                  <a:cubicBezTo>
                    <a:pt x="438954" y="516430"/>
                    <a:pt x="441509" y="514720"/>
                    <a:pt x="443368" y="512485"/>
                  </a:cubicBezTo>
                  <a:cubicBezTo>
                    <a:pt x="456648" y="496596"/>
                    <a:pt x="436606" y="493797"/>
                    <a:pt x="434672" y="48029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35"/>
            <p:cNvSpPr/>
            <p:nvPr/>
          </p:nvSpPr>
          <p:spPr>
            <a:xfrm>
              <a:off x="7783887" y="2999447"/>
              <a:ext cx="294195" cy="259558"/>
            </a:xfrm>
            <a:custGeom>
              <a:rect b="b" l="l" r="r" t="t"/>
              <a:pathLst>
                <a:path extrusionOk="0" h="519117" w="588390">
                  <a:moveTo>
                    <a:pt x="176366" y="383296"/>
                  </a:moveTo>
                  <a:cubicBezTo>
                    <a:pt x="177587" y="385174"/>
                    <a:pt x="177061" y="387672"/>
                    <a:pt x="175202" y="388893"/>
                  </a:cubicBezTo>
                  <a:cubicBezTo>
                    <a:pt x="175202" y="388893"/>
                    <a:pt x="164176" y="396762"/>
                    <a:pt x="149055" y="407374"/>
                  </a:cubicBezTo>
                  <a:cubicBezTo>
                    <a:pt x="141091" y="412952"/>
                    <a:pt x="132056" y="419357"/>
                    <a:pt x="122795" y="425630"/>
                  </a:cubicBezTo>
                  <a:cubicBezTo>
                    <a:pt x="115620" y="430495"/>
                    <a:pt x="108332" y="435265"/>
                    <a:pt x="101476" y="439754"/>
                  </a:cubicBezTo>
                  <a:cubicBezTo>
                    <a:pt x="87764" y="448751"/>
                    <a:pt x="75780" y="456470"/>
                    <a:pt x="69863" y="460978"/>
                  </a:cubicBezTo>
                  <a:cubicBezTo>
                    <a:pt x="68060" y="462443"/>
                    <a:pt x="65392" y="462161"/>
                    <a:pt x="63927" y="460358"/>
                  </a:cubicBezTo>
                  <a:cubicBezTo>
                    <a:pt x="62462" y="458555"/>
                    <a:pt x="62744" y="455888"/>
                    <a:pt x="64547" y="454423"/>
                  </a:cubicBezTo>
                  <a:cubicBezTo>
                    <a:pt x="69356" y="450234"/>
                    <a:pt x="78297" y="443285"/>
                    <a:pt x="89116" y="435359"/>
                  </a:cubicBezTo>
                  <a:cubicBezTo>
                    <a:pt x="94338" y="431528"/>
                    <a:pt x="99954" y="427414"/>
                    <a:pt x="105815" y="423376"/>
                  </a:cubicBezTo>
                  <a:cubicBezTo>
                    <a:pt x="114268" y="417554"/>
                    <a:pt x="123133" y="411750"/>
                    <a:pt x="131492" y="406416"/>
                  </a:cubicBezTo>
                  <a:cubicBezTo>
                    <a:pt x="152793" y="392781"/>
                    <a:pt x="170769" y="382131"/>
                    <a:pt x="170769" y="382131"/>
                  </a:cubicBezTo>
                  <a:cubicBezTo>
                    <a:pt x="172647" y="380910"/>
                    <a:pt x="175145" y="381436"/>
                    <a:pt x="176366" y="383296"/>
                  </a:cubicBezTo>
                  <a:close/>
                  <a:moveTo>
                    <a:pt x="207040" y="8372"/>
                  </a:moveTo>
                  <a:cubicBezTo>
                    <a:pt x="207810" y="8522"/>
                    <a:pt x="208505" y="8522"/>
                    <a:pt x="208392" y="8034"/>
                  </a:cubicBezTo>
                  <a:cubicBezTo>
                    <a:pt x="207998" y="8184"/>
                    <a:pt x="207566" y="8297"/>
                    <a:pt x="207096" y="8316"/>
                  </a:cubicBezTo>
                  <a:lnTo>
                    <a:pt x="207040" y="8372"/>
                  </a:lnTo>
                  <a:close/>
                  <a:moveTo>
                    <a:pt x="109985" y="368965"/>
                  </a:moveTo>
                  <a:cubicBezTo>
                    <a:pt x="125500" y="336848"/>
                    <a:pt x="134967" y="300637"/>
                    <a:pt x="140978" y="263768"/>
                  </a:cubicBezTo>
                  <a:cubicBezTo>
                    <a:pt x="146951" y="227162"/>
                    <a:pt x="149431" y="189880"/>
                    <a:pt x="151647" y="155340"/>
                  </a:cubicBezTo>
                  <a:cubicBezTo>
                    <a:pt x="152286" y="145085"/>
                    <a:pt x="153375" y="134830"/>
                    <a:pt x="154803" y="124632"/>
                  </a:cubicBezTo>
                  <a:cubicBezTo>
                    <a:pt x="158747" y="122340"/>
                    <a:pt x="164345" y="117138"/>
                    <a:pt x="166336" y="115879"/>
                  </a:cubicBezTo>
                  <a:cubicBezTo>
                    <a:pt x="169116" y="114095"/>
                    <a:pt x="172102" y="112649"/>
                    <a:pt x="175164" y="111315"/>
                  </a:cubicBezTo>
                  <a:cubicBezTo>
                    <a:pt x="178320" y="109944"/>
                    <a:pt x="181551" y="108761"/>
                    <a:pt x="184781" y="107672"/>
                  </a:cubicBezTo>
                  <a:cubicBezTo>
                    <a:pt x="189928" y="105887"/>
                    <a:pt x="195338" y="104347"/>
                    <a:pt x="200879" y="102826"/>
                  </a:cubicBezTo>
                  <a:cubicBezTo>
                    <a:pt x="206232" y="101361"/>
                    <a:pt x="211717" y="99971"/>
                    <a:pt x="217221" y="98769"/>
                  </a:cubicBezTo>
                  <a:cubicBezTo>
                    <a:pt x="228453" y="96328"/>
                    <a:pt x="239799" y="94524"/>
                    <a:pt x="250562" y="94130"/>
                  </a:cubicBezTo>
                  <a:cubicBezTo>
                    <a:pt x="252910" y="94130"/>
                    <a:pt x="254807" y="92214"/>
                    <a:pt x="254807" y="89867"/>
                  </a:cubicBezTo>
                  <a:cubicBezTo>
                    <a:pt x="254807" y="87519"/>
                    <a:pt x="252910" y="85603"/>
                    <a:pt x="250562" y="85603"/>
                  </a:cubicBezTo>
                  <a:cubicBezTo>
                    <a:pt x="239216" y="85190"/>
                    <a:pt x="227101" y="85941"/>
                    <a:pt x="215155" y="87913"/>
                  </a:cubicBezTo>
                  <a:cubicBezTo>
                    <a:pt x="209275" y="88890"/>
                    <a:pt x="203452" y="90129"/>
                    <a:pt x="197817" y="91707"/>
                  </a:cubicBezTo>
                  <a:cubicBezTo>
                    <a:pt x="191975" y="93322"/>
                    <a:pt x="186340" y="95313"/>
                    <a:pt x="180987" y="97398"/>
                  </a:cubicBezTo>
                  <a:cubicBezTo>
                    <a:pt x="176836" y="99070"/>
                    <a:pt x="172666" y="100873"/>
                    <a:pt x="168721" y="103033"/>
                  </a:cubicBezTo>
                  <a:cubicBezTo>
                    <a:pt x="167162" y="103897"/>
                    <a:pt x="165735" y="104911"/>
                    <a:pt x="164270" y="105869"/>
                  </a:cubicBezTo>
                  <a:cubicBezTo>
                    <a:pt x="166618" y="102695"/>
                    <a:pt x="169210" y="99690"/>
                    <a:pt x="171933" y="96797"/>
                  </a:cubicBezTo>
                  <a:cubicBezTo>
                    <a:pt x="174770" y="93792"/>
                    <a:pt x="177737" y="90918"/>
                    <a:pt x="180799" y="88176"/>
                  </a:cubicBezTo>
                  <a:cubicBezTo>
                    <a:pt x="185420" y="83932"/>
                    <a:pt x="190172" y="80081"/>
                    <a:pt x="194906" y="76344"/>
                  </a:cubicBezTo>
                  <a:cubicBezTo>
                    <a:pt x="199789" y="72493"/>
                    <a:pt x="204692" y="68831"/>
                    <a:pt x="209688" y="65319"/>
                  </a:cubicBezTo>
                  <a:cubicBezTo>
                    <a:pt x="219756" y="58275"/>
                    <a:pt x="230144" y="51796"/>
                    <a:pt x="241320" y="45729"/>
                  </a:cubicBezTo>
                  <a:cubicBezTo>
                    <a:pt x="243424" y="44677"/>
                    <a:pt x="244269" y="42123"/>
                    <a:pt x="243217" y="40019"/>
                  </a:cubicBezTo>
                  <a:cubicBezTo>
                    <a:pt x="242165" y="37916"/>
                    <a:pt x="239611" y="37052"/>
                    <a:pt x="237507" y="38104"/>
                  </a:cubicBezTo>
                  <a:cubicBezTo>
                    <a:pt x="225561" y="43588"/>
                    <a:pt x="214253" y="49298"/>
                    <a:pt x="203546" y="56097"/>
                  </a:cubicBezTo>
                  <a:cubicBezTo>
                    <a:pt x="198118" y="59534"/>
                    <a:pt x="192840" y="63253"/>
                    <a:pt x="187749" y="67328"/>
                  </a:cubicBezTo>
                  <a:cubicBezTo>
                    <a:pt x="182790" y="71291"/>
                    <a:pt x="178038" y="75667"/>
                    <a:pt x="173323" y="80288"/>
                  </a:cubicBezTo>
                  <a:cubicBezTo>
                    <a:pt x="170205" y="83406"/>
                    <a:pt x="167144" y="86636"/>
                    <a:pt x="164307" y="90054"/>
                  </a:cubicBezTo>
                  <a:cubicBezTo>
                    <a:pt x="162955" y="91688"/>
                    <a:pt x="161828" y="93454"/>
                    <a:pt x="160569" y="95163"/>
                  </a:cubicBezTo>
                  <a:cubicBezTo>
                    <a:pt x="164326" y="80100"/>
                    <a:pt x="169228" y="65337"/>
                    <a:pt x="176423" y="51401"/>
                  </a:cubicBezTo>
                  <a:cubicBezTo>
                    <a:pt x="179259" y="45917"/>
                    <a:pt x="182339" y="40564"/>
                    <a:pt x="185683" y="35380"/>
                  </a:cubicBezTo>
                  <a:cubicBezTo>
                    <a:pt x="189026" y="30178"/>
                    <a:pt x="192633" y="25163"/>
                    <a:pt x="196484" y="20336"/>
                  </a:cubicBezTo>
                  <a:cubicBezTo>
                    <a:pt x="197836" y="18646"/>
                    <a:pt x="199207" y="16993"/>
                    <a:pt x="200635" y="15396"/>
                  </a:cubicBezTo>
                  <a:cubicBezTo>
                    <a:pt x="202062" y="13819"/>
                    <a:pt x="203527" y="12279"/>
                    <a:pt x="205068" y="10795"/>
                  </a:cubicBezTo>
                  <a:cubicBezTo>
                    <a:pt x="205162" y="10701"/>
                    <a:pt x="206157" y="9274"/>
                    <a:pt x="207040" y="8372"/>
                  </a:cubicBezTo>
                  <a:lnTo>
                    <a:pt x="206777" y="8316"/>
                  </a:lnTo>
                  <a:lnTo>
                    <a:pt x="206965" y="8316"/>
                  </a:lnTo>
                  <a:lnTo>
                    <a:pt x="207096" y="8316"/>
                  </a:lnTo>
                  <a:cubicBezTo>
                    <a:pt x="207641" y="7771"/>
                    <a:pt x="208129" y="7452"/>
                    <a:pt x="208298" y="7809"/>
                  </a:cubicBezTo>
                  <a:cubicBezTo>
                    <a:pt x="208355" y="7884"/>
                    <a:pt x="208374" y="7959"/>
                    <a:pt x="208392" y="8034"/>
                  </a:cubicBezTo>
                  <a:cubicBezTo>
                    <a:pt x="209933" y="7433"/>
                    <a:pt x="211003" y="5912"/>
                    <a:pt x="210985" y="4165"/>
                  </a:cubicBezTo>
                  <a:cubicBezTo>
                    <a:pt x="210966" y="1930"/>
                    <a:pt x="209726" y="878"/>
                    <a:pt x="208355" y="296"/>
                  </a:cubicBezTo>
                  <a:cubicBezTo>
                    <a:pt x="207603" y="-5"/>
                    <a:pt x="206195" y="-286"/>
                    <a:pt x="204504" y="578"/>
                  </a:cubicBezTo>
                  <a:cubicBezTo>
                    <a:pt x="203114" y="1291"/>
                    <a:pt x="199620" y="4578"/>
                    <a:pt x="199357" y="4803"/>
                  </a:cubicBezTo>
                  <a:cubicBezTo>
                    <a:pt x="197667" y="6400"/>
                    <a:pt x="196033" y="8053"/>
                    <a:pt x="194455" y="9762"/>
                  </a:cubicBezTo>
                  <a:cubicBezTo>
                    <a:pt x="192877" y="11452"/>
                    <a:pt x="191374" y="13199"/>
                    <a:pt x="189890" y="14983"/>
                  </a:cubicBezTo>
                  <a:cubicBezTo>
                    <a:pt x="185777" y="19960"/>
                    <a:pt x="181926" y="25163"/>
                    <a:pt x="178320" y="30535"/>
                  </a:cubicBezTo>
                  <a:cubicBezTo>
                    <a:pt x="174732" y="35906"/>
                    <a:pt x="171407" y="41447"/>
                    <a:pt x="168346" y="47157"/>
                  </a:cubicBezTo>
                  <a:cubicBezTo>
                    <a:pt x="159442" y="63760"/>
                    <a:pt x="153262" y="81434"/>
                    <a:pt x="148980" y="99614"/>
                  </a:cubicBezTo>
                  <a:cubicBezTo>
                    <a:pt x="144735" y="117645"/>
                    <a:pt x="142387" y="136164"/>
                    <a:pt x="140997" y="154608"/>
                  </a:cubicBezTo>
                  <a:cubicBezTo>
                    <a:pt x="138536" y="188791"/>
                    <a:pt x="135512" y="225659"/>
                    <a:pt x="129595" y="261908"/>
                  </a:cubicBezTo>
                  <a:cubicBezTo>
                    <a:pt x="123734" y="297726"/>
                    <a:pt x="114981" y="332960"/>
                    <a:pt x="100274" y="364345"/>
                  </a:cubicBezTo>
                  <a:cubicBezTo>
                    <a:pt x="80588" y="406304"/>
                    <a:pt x="50422" y="441407"/>
                    <a:pt x="2636" y="461522"/>
                  </a:cubicBezTo>
                  <a:cubicBezTo>
                    <a:pt x="457" y="462424"/>
                    <a:pt x="-576" y="464903"/>
                    <a:pt x="326" y="467082"/>
                  </a:cubicBezTo>
                  <a:cubicBezTo>
                    <a:pt x="1209" y="469242"/>
                    <a:pt x="3707" y="470293"/>
                    <a:pt x="5886" y="469392"/>
                  </a:cubicBezTo>
                  <a:cubicBezTo>
                    <a:pt x="56376" y="449070"/>
                    <a:pt x="88834" y="412802"/>
                    <a:pt x="109985" y="368965"/>
                  </a:cubicBezTo>
                  <a:close/>
                  <a:moveTo>
                    <a:pt x="586601" y="447812"/>
                  </a:moveTo>
                  <a:cubicBezTo>
                    <a:pt x="586132" y="447511"/>
                    <a:pt x="585906" y="448187"/>
                    <a:pt x="585812" y="449014"/>
                  </a:cubicBezTo>
                  <a:lnTo>
                    <a:pt x="585906" y="448976"/>
                  </a:lnTo>
                  <a:cubicBezTo>
                    <a:pt x="586075" y="448544"/>
                    <a:pt x="586319" y="448150"/>
                    <a:pt x="586601" y="447812"/>
                  </a:cubicBezTo>
                  <a:close/>
                  <a:moveTo>
                    <a:pt x="585455" y="463513"/>
                  </a:moveTo>
                  <a:cubicBezTo>
                    <a:pt x="583840" y="462968"/>
                    <a:pt x="582131" y="463513"/>
                    <a:pt x="581079" y="464734"/>
                  </a:cubicBezTo>
                  <a:cubicBezTo>
                    <a:pt x="581135" y="464772"/>
                    <a:pt x="581210" y="464828"/>
                    <a:pt x="581267" y="464903"/>
                  </a:cubicBezTo>
                  <a:cubicBezTo>
                    <a:pt x="581548" y="465185"/>
                    <a:pt x="581079" y="465560"/>
                    <a:pt x="580384" y="465898"/>
                  </a:cubicBezTo>
                  <a:cubicBezTo>
                    <a:pt x="580346" y="465955"/>
                    <a:pt x="580327" y="466030"/>
                    <a:pt x="580309" y="466105"/>
                  </a:cubicBezTo>
                  <a:lnTo>
                    <a:pt x="580271" y="466237"/>
                  </a:lnTo>
                  <a:lnTo>
                    <a:pt x="580271" y="466086"/>
                  </a:lnTo>
                  <a:lnTo>
                    <a:pt x="580290" y="465936"/>
                  </a:lnTo>
                  <a:cubicBezTo>
                    <a:pt x="579125" y="466499"/>
                    <a:pt x="577416" y="466988"/>
                    <a:pt x="577284" y="467044"/>
                  </a:cubicBezTo>
                  <a:cubicBezTo>
                    <a:pt x="575312" y="468058"/>
                    <a:pt x="573302" y="468960"/>
                    <a:pt x="571274" y="469824"/>
                  </a:cubicBezTo>
                  <a:cubicBezTo>
                    <a:pt x="569226" y="470688"/>
                    <a:pt x="567141" y="471477"/>
                    <a:pt x="565038" y="472228"/>
                  </a:cubicBezTo>
                  <a:cubicBezTo>
                    <a:pt x="558989" y="474388"/>
                    <a:pt x="552791" y="476247"/>
                    <a:pt x="546517" y="477806"/>
                  </a:cubicBezTo>
                  <a:cubicBezTo>
                    <a:pt x="540281" y="479346"/>
                    <a:pt x="533932" y="480605"/>
                    <a:pt x="527545" y="481562"/>
                  </a:cubicBezTo>
                  <a:cubicBezTo>
                    <a:pt x="510941" y="484079"/>
                    <a:pt x="494186" y="484267"/>
                    <a:pt x="477468" y="482990"/>
                  </a:cubicBezTo>
                  <a:cubicBezTo>
                    <a:pt x="479703" y="482295"/>
                    <a:pt x="481995" y="481732"/>
                    <a:pt x="484174" y="480905"/>
                  </a:cubicBezTo>
                  <a:cubicBezTo>
                    <a:pt x="488475" y="479271"/>
                    <a:pt x="492664" y="477374"/>
                    <a:pt x="496740" y="475383"/>
                  </a:cubicBezTo>
                  <a:cubicBezTo>
                    <a:pt x="502789" y="472378"/>
                    <a:pt x="508574" y="469242"/>
                    <a:pt x="514040" y="465786"/>
                  </a:cubicBezTo>
                  <a:cubicBezTo>
                    <a:pt x="519675" y="462217"/>
                    <a:pt x="524991" y="458367"/>
                    <a:pt x="530100" y="454291"/>
                  </a:cubicBezTo>
                  <a:cubicBezTo>
                    <a:pt x="540262" y="446177"/>
                    <a:pt x="549503" y="437162"/>
                    <a:pt x="558689" y="427452"/>
                  </a:cubicBezTo>
                  <a:cubicBezTo>
                    <a:pt x="560360" y="425799"/>
                    <a:pt x="560379" y="423095"/>
                    <a:pt x="558726" y="421423"/>
                  </a:cubicBezTo>
                  <a:cubicBezTo>
                    <a:pt x="557073" y="419751"/>
                    <a:pt x="554368" y="419751"/>
                    <a:pt x="552697" y="421404"/>
                  </a:cubicBezTo>
                  <a:cubicBezTo>
                    <a:pt x="543211" y="430175"/>
                    <a:pt x="533556" y="438082"/>
                    <a:pt x="523394" y="445483"/>
                  </a:cubicBezTo>
                  <a:cubicBezTo>
                    <a:pt x="518360" y="449145"/>
                    <a:pt x="513195" y="452638"/>
                    <a:pt x="507841" y="456057"/>
                  </a:cubicBezTo>
                  <a:cubicBezTo>
                    <a:pt x="502676" y="459362"/>
                    <a:pt x="497360" y="462668"/>
                    <a:pt x="491725" y="465711"/>
                  </a:cubicBezTo>
                  <a:cubicBezTo>
                    <a:pt x="488006" y="467777"/>
                    <a:pt x="484193" y="469711"/>
                    <a:pt x="480267" y="471477"/>
                  </a:cubicBezTo>
                  <a:cubicBezTo>
                    <a:pt x="476416" y="473205"/>
                    <a:pt x="472509" y="474782"/>
                    <a:pt x="468452" y="476041"/>
                  </a:cubicBezTo>
                  <a:cubicBezTo>
                    <a:pt x="468339" y="476078"/>
                    <a:pt x="468095" y="476059"/>
                    <a:pt x="467982" y="476078"/>
                  </a:cubicBezTo>
                  <a:cubicBezTo>
                    <a:pt x="469448" y="474933"/>
                    <a:pt x="470969" y="473862"/>
                    <a:pt x="472321" y="472604"/>
                  </a:cubicBezTo>
                  <a:cubicBezTo>
                    <a:pt x="475702" y="469505"/>
                    <a:pt x="478764" y="466086"/>
                    <a:pt x="481694" y="462630"/>
                  </a:cubicBezTo>
                  <a:cubicBezTo>
                    <a:pt x="485395" y="458179"/>
                    <a:pt x="489076" y="453465"/>
                    <a:pt x="492458" y="448394"/>
                  </a:cubicBezTo>
                  <a:cubicBezTo>
                    <a:pt x="495726" y="443510"/>
                    <a:pt x="498731" y="438345"/>
                    <a:pt x="501474" y="433049"/>
                  </a:cubicBezTo>
                  <a:cubicBezTo>
                    <a:pt x="507071" y="422231"/>
                    <a:pt x="511504" y="410868"/>
                    <a:pt x="514491" y="399880"/>
                  </a:cubicBezTo>
                  <a:cubicBezTo>
                    <a:pt x="515205" y="397645"/>
                    <a:pt x="513946" y="395260"/>
                    <a:pt x="511711" y="394565"/>
                  </a:cubicBezTo>
                  <a:cubicBezTo>
                    <a:pt x="509457" y="393851"/>
                    <a:pt x="507071" y="395110"/>
                    <a:pt x="506376" y="397345"/>
                  </a:cubicBezTo>
                  <a:cubicBezTo>
                    <a:pt x="502789" y="407506"/>
                    <a:pt x="497604" y="417779"/>
                    <a:pt x="491800" y="427715"/>
                  </a:cubicBezTo>
                  <a:cubicBezTo>
                    <a:pt x="488964" y="432598"/>
                    <a:pt x="485921" y="437369"/>
                    <a:pt x="482840" y="442008"/>
                  </a:cubicBezTo>
                  <a:cubicBezTo>
                    <a:pt x="479666" y="446779"/>
                    <a:pt x="476491" y="451455"/>
                    <a:pt x="473148" y="455756"/>
                  </a:cubicBezTo>
                  <a:cubicBezTo>
                    <a:pt x="471063" y="458498"/>
                    <a:pt x="468884" y="461222"/>
                    <a:pt x="466555" y="463814"/>
                  </a:cubicBezTo>
                  <a:cubicBezTo>
                    <a:pt x="464301" y="466293"/>
                    <a:pt x="461934" y="468678"/>
                    <a:pt x="459304" y="470763"/>
                  </a:cubicBezTo>
                  <a:cubicBezTo>
                    <a:pt x="457407" y="472265"/>
                    <a:pt x="450401" y="476003"/>
                    <a:pt x="446907" y="479065"/>
                  </a:cubicBezTo>
                  <a:cubicBezTo>
                    <a:pt x="436069" y="477186"/>
                    <a:pt x="425306" y="474989"/>
                    <a:pt x="414656" y="472322"/>
                  </a:cubicBezTo>
                  <a:cubicBezTo>
                    <a:pt x="379474" y="463626"/>
                    <a:pt x="341493" y="454310"/>
                    <a:pt x="303137" y="448431"/>
                  </a:cubicBezTo>
                  <a:cubicBezTo>
                    <a:pt x="264424" y="442477"/>
                    <a:pt x="225335" y="439942"/>
                    <a:pt x="188463" y="444224"/>
                  </a:cubicBezTo>
                  <a:cubicBezTo>
                    <a:pt x="136827" y="450216"/>
                    <a:pt x="89492" y="469674"/>
                    <a:pt x="53258" y="512083"/>
                  </a:cubicBezTo>
                  <a:cubicBezTo>
                    <a:pt x="51718" y="513849"/>
                    <a:pt x="51906" y="516534"/>
                    <a:pt x="53690" y="518074"/>
                  </a:cubicBezTo>
                  <a:cubicBezTo>
                    <a:pt x="55456" y="519615"/>
                    <a:pt x="58142" y="519427"/>
                    <a:pt x="59682" y="517661"/>
                  </a:cubicBezTo>
                  <a:cubicBezTo>
                    <a:pt x="94864" y="477731"/>
                    <a:pt x="140320" y="460114"/>
                    <a:pt x="189646" y="454930"/>
                  </a:cubicBezTo>
                  <a:cubicBezTo>
                    <a:pt x="225636" y="451136"/>
                    <a:pt x="263654" y="454047"/>
                    <a:pt x="301390" y="459832"/>
                  </a:cubicBezTo>
                  <a:cubicBezTo>
                    <a:pt x="339427" y="465654"/>
                    <a:pt x="377182" y="474331"/>
                    <a:pt x="412139" y="482689"/>
                  </a:cubicBezTo>
                  <a:cubicBezTo>
                    <a:pt x="431166" y="487197"/>
                    <a:pt x="450551" y="490784"/>
                    <a:pt x="469992" y="492437"/>
                  </a:cubicBezTo>
                  <a:cubicBezTo>
                    <a:pt x="489696" y="494109"/>
                    <a:pt x="509457" y="493827"/>
                    <a:pt x="528973" y="490578"/>
                  </a:cubicBezTo>
                  <a:cubicBezTo>
                    <a:pt x="535622" y="489470"/>
                    <a:pt x="542215" y="488061"/>
                    <a:pt x="548715" y="486333"/>
                  </a:cubicBezTo>
                  <a:cubicBezTo>
                    <a:pt x="555232" y="484605"/>
                    <a:pt x="561656" y="482558"/>
                    <a:pt x="567949" y="480210"/>
                  </a:cubicBezTo>
                  <a:cubicBezTo>
                    <a:pt x="570203" y="479365"/>
                    <a:pt x="572401" y="478482"/>
                    <a:pt x="574580" y="477506"/>
                  </a:cubicBezTo>
                  <a:cubicBezTo>
                    <a:pt x="576777" y="476548"/>
                    <a:pt x="578937" y="475515"/>
                    <a:pt x="581079" y="474388"/>
                  </a:cubicBezTo>
                  <a:cubicBezTo>
                    <a:pt x="581379" y="474219"/>
                    <a:pt x="585737" y="471946"/>
                    <a:pt x="586883" y="470838"/>
                  </a:cubicBezTo>
                  <a:cubicBezTo>
                    <a:pt x="588386" y="469392"/>
                    <a:pt x="588480" y="467833"/>
                    <a:pt x="588348" y="466969"/>
                  </a:cubicBezTo>
                  <a:cubicBezTo>
                    <a:pt x="588160" y="465617"/>
                    <a:pt x="587522" y="464170"/>
                    <a:pt x="585455" y="4635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35"/>
            <p:cNvSpPr/>
            <p:nvPr/>
          </p:nvSpPr>
          <p:spPr>
            <a:xfrm>
              <a:off x="7619598" y="2900876"/>
              <a:ext cx="133496" cy="204788"/>
            </a:xfrm>
            <a:custGeom>
              <a:rect b="b" l="l" r="r" t="t"/>
              <a:pathLst>
                <a:path extrusionOk="0" h="409576" w="266993">
                  <a:moveTo>
                    <a:pt x="132428" y="408508"/>
                  </a:moveTo>
                  <a:lnTo>
                    <a:pt x="133480" y="408640"/>
                  </a:lnTo>
                  <a:cubicBezTo>
                    <a:pt x="133386" y="409090"/>
                    <a:pt x="132127" y="409861"/>
                    <a:pt x="132428" y="408508"/>
                  </a:cubicBezTo>
                  <a:close/>
                  <a:moveTo>
                    <a:pt x="265529" y="256187"/>
                  </a:moveTo>
                  <a:cubicBezTo>
                    <a:pt x="264515" y="256394"/>
                    <a:pt x="261641" y="261390"/>
                    <a:pt x="260814" y="262179"/>
                  </a:cubicBezTo>
                  <a:cubicBezTo>
                    <a:pt x="256419" y="266367"/>
                    <a:pt x="250746" y="269598"/>
                    <a:pt x="244810" y="271983"/>
                  </a:cubicBezTo>
                  <a:cubicBezTo>
                    <a:pt x="233747" y="276397"/>
                    <a:pt x="221594" y="278613"/>
                    <a:pt x="210530" y="283064"/>
                  </a:cubicBezTo>
                  <a:cubicBezTo>
                    <a:pt x="184308" y="293620"/>
                    <a:pt x="164473" y="311650"/>
                    <a:pt x="153541" y="334789"/>
                  </a:cubicBezTo>
                  <a:cubicBezTo>
                    <a:pt x="145220" y="352369"/>
                    <a:pt x="136354" y="389745"/>
                    <a:pt x="132428" y="408508"/>
                  </a:cubicBezTo>
                  <a:cubicBezTo>
                    <a:pt x="133367" y="408264"/>
                    <a:pt x="133517" y="408433"/>
                    <a:pt x="133480" y="408640"/>
                  </a:cubicBezTo>
                  <a:lnTo>
                    <a:pt x="140204" y="409541"/>
                  </a:lnTo>
                  <a:cubicBezTo>
                    <a:pt x="200274" y="411063"/>
                    <a:pt x="235325" y="363000"/>
                    <a:pt x="254785" y="320365"/>
                  </a:cubicBezTo>
                  <a:cubicBezTo>
                    <a:pt x="261847" y="304851"/>
                    <a:pt x="266543" y="288361"/>
                    <a:pt x="266994" y="271419"/>
                  </a:cubicBezTo>
                  <a:cubicBezTo>
                    <a:pt x="266994" y="270931"/>
                    <a:pt x="266261" y="256037"/>
                    <a:pt x="265529" y="256187"/>
                  </a:cubicBezTo>
                  <a:close/>
                  <a:moveTo>
                    <a:pt x="119768" y="360802"/>
                  </a:moveTo>
                  <a:lnTo>
                    <a:pt x="118678" y="360821"/>
                  </a:lnTo>
                  <a:cubicBezTo>
                    <a:pt x="118697" y="361272"/>
                    <a:pt x="119880" y="362211"/>
                    <a:pt x="119768" y="360802"/>
                  </a:cubicBezTo>
                  <a:close/>
                  <a:moveTo>
                    <a:pt x="56561" y="226681"/>
                  </a:moveTo>
                  <a:cubicBezTo>
                    <a:pt x="45873" y="220896"/>
                    <a:pt x="33776" y="217196"/>
                    <a:pt x="23088" y="211430"/>
                  </a:cubicBezTo>
                  <a:cubicBezTo>
                    <a:pt x="17340" y="208350"/>
                    <a:pt x="11987" y="204424"/>
                    <a:pt x="8043" y="199729"/>
                  </a:cubicBezTo>
                  <a:cubicBezTo>
                    <a:pt x="7310" y="198846"/>
                    <a:pt x="5037" y="193531"/>
                    <a:pt x="4023" y="193193"/>
                  </a:cubicBezTo>
                  <a:cubicBezTo>
                    <a:pt x="3290" y="192968"/>
                    <a:pt x="604" y="207655"/>
                    <a:pt x="548" y="208143"/>
                  </a:cubicBezTo>
                  <a:cubicBezTo>
                    <a:pt x="-1218" y="225009"/>
                    <a:pt x="1412" y="241951"/>
                    <a:pt x="6596" y="258216"/>
                  </a:cubicBezTo>
                  <a:cubicBezTo>
                    <a:pt x="20853" y="302917"/>
                    <a:pt x="50287" y="354942"/>
                    <a:pt x="111710" y="360877"/>
                  </a:cubicBezTo>
                  <a:lnTo>
                    <a:pt x="118678" y="360821"/>
                  </a:lnTo>
                  <a:cubicBezTo>
                    <a:pt x="118678" y="360596"/>
                    <a:pt x="118866" y="360464"/>
                    <a:pt x="119768" y="360802"/>
                  </a:cubicBezTo>
                  <a:cubicBezTo>
                    <a:pt x="118209" y="341720"/>
                    <a:pt x="114058" y="303536"/>
                    <a:pt x="107878" y="285055"/>
                  </a:cubicBezTo>
                  <a:cubicBezTo>
                    <a:pt x="99744" y="260751"/>
                    <a:pt x="81900" y="240392"/>
                    <a:pt x="56561" y="226681"/>
                  </a:cubicBezTo>
                  <a:close/>
                  <a:moveTo>
                    <a:pt x="119956" y="167612"/>
                  </a:moveTo>
                  <a:lnTo>
                    <a:pt x="118866" y="167631"/>
                  </a:lnTo>
                  <a:cubicBezTo>
                    <a:pt x="118866" y="168082"/>
                    <a:pt x="120068" y="169021"/>
                    <a:pt x="119956" y="167612"/>
                  </a:cubicBezTo>
                  <a:close/>
                  <a:moveTo>
                    <a:pt x="56749" y="33491"/>
                  </a:moveTo>
                  <a:cubicBezTo>
                    <a:pt x="46061" y="27706"/>
                    <a:pt x="33964" y="24006"/>
                    <a:pt x="23276" y="18240"/>
                  </a:cubicBezTo>
                  <a:cubicBezTo>
                    <a:pt x="17528" y="15160"/>
                    <a:pt x="12175" y="11234"/>
                    <a:pt x="8249" y="6539"/>
                  </a:cubicBezTo>
                  <a:cubicBezTo>
                    <a:pt x="7498" y="5656"/>
                    <a:pt x="5225" y="341"/>
                    <a:pt x="4211" y="3"/>
                  </a:cubicBezTo>
                  <a:cubicBezTo>
                    <a:pt x="3478" y="-223"/>
                    <a:pt x="792" y="14465"/>
                    <a:pt x="736" y="14953"/>
                  </a:cubicBezTo>
                  <a:cubicBezTo>
                    <a:pt x="-1011" y="31819"/>
                    <a:pt x="1619" y="48760"/>
                    <a:pt x="6803" y="65025"/>
                  </a:cubicBezTo>
                  <a:cubicBezTo>
                    <a:pt x="21041" y="109726"/>
                    <a:pt x="50494" y="161752"/>
                    <a:pt x="111897" y="167687"/>
                  </a:cubicBezTo>
                  <a:lnTo>
                    <a:pt x="118866" y="167631"/>
                  </a:lnTo>
                  <a:cubicBezTo>
                    <a:pt x="118866" y="167405"/>
                    <a:pt x="119054" y="167274"/>
                    <a:pt x="119956" y="167612"/>
                  </a:cubicBezTo>
                  <a:cubicBezTo>
                    <a:pt x="118415" y="148530"/>
                    <a:pt x="114245" y="110346"/>
                    <a:pt x="108066" y="91865"/>
                  </a:cubicBezTo>
                  <a:cubicBezTo>
                    <a:pt x="99932" y="67561"/>
                    <a:pt x="82088" y="47201"/>
                    <a:pt x="56749" y="33491"/>
                  </a:cubicBezTo>
                  <a:close/>
                  <a:moveTo>
                    <a:pt x="126643" y="260282"/>
                  </a:moveTo>
                  <a:lnTo>
                    <a:pt x="125478" y="260338"/>
                  </a:lnTo>
                  <a:cubicBezTo>
                    <a:pt x="125459" y="261728"/>
                    <a:pt x="126661" y="260751"/>
                    <a:pt x="126643" y="260282"/>
                  </a:cubicBezTo>
                  <a:close/>
                  <a:moveTo>
                    <a:pt x="238800" y="151122"/>
                  </a:moveTo>
                  <a:cubicBezTo>
                    <a:pt x="243270" y="134575"/>
                    <a:pt x="245017" y="117521"/>
                    <a:pt x="242143" y="100786"/>
                  </a:cubicBezTo>
                  <a:cubicBezTo>
                    <a:pt x="242049" y="100298"/>
                    <a:pt x="238311" y="85798"/>
                    <a:pt x="237560" y="86080"/>
                  </a:cubicBezTo>
                  <a:cubicBezTo>
                    <a:pt x="236508" y="86456"/>
                    <a:pt x="234423" y="91921"/>
                    <a:pt x="233709" y="92841"/>
                  </a:cubicBezTo>
                  <a:cubicBezTo>
                    <a:pt x="229840" y="97762"/>
                    <a:pt x="224411" y="101988"/>
                    <a:pt x="218532" y="105425"/>
                  </a:cubicBezTo>
                  <a:cubicBezTo>
                    <a:pt x="207581" y="111811"/>
                    <a:pt x="195034" y="116225"/>
                    <a:pt x="184102" y="122648"/>
                  </a:cubicBezTo>
                  <a:cubicBezTo>
                    <a:pt x="158162" y="137862"/>
                    <a:pt x="140542" y="159254"/>
                    <a:pt x="133442" y="184009"/>
                  </a:cubicBezTo>
                  <a:cubicBezTo>
                    <a:pt x="128033" y="202828"/>
                    <a:pt x="125966" y="241199"/>
                    <a:pt x="125497" y="260338"/>
                  </a:cubicBezTo>
                  <a:cubicBezTo>
                    <a:pt x="126436" y="259925"/>
                    <a:pt x="126661" y="260056"/>
                    <a:pt x="126661" y="260282"/>
                  </a:cubicBezTo>
                  <a:lnTo>
                    <a:pt x="134025" y="259925"/>
                  </a:lnTo>
                  <a:cubicBezTo>
                    <a:pt x="198528" y="250309"/>
                    <a:pt x="226459" y="196611"/>
                    <a:pt x="238800" y="15112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35"/>
            <p:cNvSpPr/>
            <p:nvPr/>
          </p:nvSpPr>
          <p:spPr>
            <a:xfrm>
              <a:off x="7639517" y="2843314"/>
              <a:ext cx="90309" cy="362836"/>
            </a:xfrm>
            <a:custGeom>
              <a:rect b="b" l="l" r="r" t="t"/>
              <a:pathLst>
                <a:path extrusionOk="0" h="725672" w="180617">
                  <a:moveTo>
                    <a:pt x="179934" y="440935"/>
                  </a:moveTo>
                  <a:cubicBezTo>
                    <a:pt x="172890" y="452486"/>
                    <a:pt x="165263" y="463999"/>
                    <a:pt x="156717" y="474930"/>
                  </a:cubicBezTo>
                  <a:cubicBezTo>
                    <a:pt x="151082" y="482161"/>
                    <a:pt x="145090" y="489185"/>
                    <a:pt x="138685" y="495778"/>
                  </a:cubicBezTo>
                  <a:cubicBezTo>
                    <a:pt x="130626" y="504079"/>
                    <a:pt x="121930" y="511724"/>
                    <a:pt x="112820" y="518673"/>
                  </a:cubicBezTo>
                  <a:cubicBezTo>
                    <a:pt x="104724" y="524852"/>
                    <a:pt x="96196" y="530261"/>
                    <a:pt x="87405" y="535126"/>
                  </a:cubicBezTo>
                  <a:cubicBezTo>
                    <a:pt x="87556" y="541380"/>
                    <a:pt x="87687" y="547841"/>
                    <a:pt x="87837" y="554002"/>
                  </a:cubicBezTo>
                  <a:cubicBezTo>
                    <a:pt x="89641" y="621109"/>
                    <a:pt x="92195" y="681775"/>
                    <a:pt x="96102" y="720954"/>
                  </a:cubicBezTo>
                  <a:cubicBezTo>
                    <a:pt x="96365" y="723301"/>
                    <a:pt x="94656" y="725386"/>
                    <a:pt x="92327" y="725649"/>
                  </a:cubicBezTo>
                  <a:cubicBezTo>
                    <a:pt x="89979" y="725893"/>
                    <a:pt x="87894" y="724184"/>
                    <a:pt x="87649" y="721855"/>
                  </a:cubicBezTo>
                  <a:cubicBezTo>
                    <a:pt x="82071" y="671914"/>
                    <a:pt x="78032" y="587133"/>
                    <a:pt x="75515" y="498482"/>
                  </a:cubicBezTo>
                  <a:cubicBezTo>
                    <a:pt x="75196" y="487213"/>
                    <a:pt x="74914" y="475888"/>
                    <a:pt x="74632" y="464544"/>
                  </a:cubicBezTo>
                  <a:cubicBezTo>
                    <a:pt x="71758" y="461820"/>
                    <a:pt x="65372" y="453612"/>
                    <a:pt x="63456" y="451546"/>
                  </a:cubicBezTo>
                  <a:lnTo>
                    <a:pt x="47077" y="433328"/>
                  </a:lnTo>
                  <a:cubicBezTo>
                    <a:pt x="43245" y="428896"/>
                    <a:pt x="39357" y="424519"/>
                    <a:pt x="35581" y="420049"/>
                  </a:cubicBezTo>
                  <a:cubicBezTo>
                    <a:pt x="33064" y="417082"/>
                    <a:pt x="30585" y="414058"/>
                    <a:pt x="28124" y="411034"/>
                  </a:cubicBezTo>
                  <a:cubicBezTo>
                    <a:pt x="18939" y="399615"/>
                    <a:pt x="10017" y="388007"/>
                    <a:pt x="1000" y="376475"/>
                  </a:cubicBezTo>
                  <a:cubicBezTo>
                    <a:pt x="-521" y="374672"/>
                    <a:pt x="-277" y="371986"/>
                    <a:pt x="1526" y="370465"/>
                  </a:cubicBezTo>
                  <a:cubicBezTo>
                    <a:pt x="3348" y="368963"/>
                    <a:pt x="6034" y="369207"/>
                    <a:pt x="7537" y="371010"/>
                  </a:cubicBezTo>
                  <a:cubicBezTo>
                    <a:pt x="17267" y="381941"/>
                    <a:pt x="27129" y="392740"/>
                    <a:pt x="36783" y="403747"/>
                  </a:cubicBezTo>
                  <a:cubicBezTo>
                    <a:pt x="39357" y="406677"/>
                    <a:pt x="41911" y="409625"/>
                    <a:pt x="44409" y="412630"/>
                  </a:cubicBezTo>
                  <a:cubicBezTo>
                    <a:pt x="48166" y="417119"/>
                    <a:pt x="51829" y="421683"/>
                    <a:pt x="55529" y="426210"/>
                  </a:cubicBezTo>
                  <a:lnTo>
                    <a:pt x="70669" y="445255"/>
                  </a:lnTo>
                  <a:cubicBezTo>
                    <a:pt x="71383" y="446119"/>
                    <a:pt x="72792" y="448147"/>
                    <a:pt x="74332" y="450344"/>
                  </a:cubicBezTo>
                  <a:cubicBezTo>
                    <a:pt x="73693" y="421157"/>
                    <a:pt x="73167" y="392139"/>
                    <a:pt x="72829" y="364417"/>
                  </a:cubicBezTo>
                  <a:cubicBezTo>
                    <a:pt x="72472" y="334873"/>
                    <a:pt x="72266" y="306888"/>
                    <a:pt x="72172" y="281571"/>
                  </a:cubicBezTo>
                  <a:cubicBezTo>
                    <a:pt x="71909" y="281383"/>
                    <a:pt x="71571" y="281383"/>
                    <a:pt x="71345" y="281139"/>
                  </a:cubicBezTo>
                  <a:lnTo>
                    <a:pt x="44297" y="250374"/>
                  </a:lnTo>
                  <a:cubicBezTo>
                    <a:pt x="40352" y="245735"/>
                    <a:pt x="36408" y="241114"/>
                    <a:pt x="32689" y="236344"/>
                  </a:cubicBezTo>
                  <a:cubicBezTo>
                    <a:pt x="28932" y="231536"/>
                    <a:pt x="25344" y="226634"/>
                    <a:pt x="21850" y="221656"/>
                  </a:cubicBezTo>
                  <a:cubicBezTo>
                    <a:pt x="14900" y="211721"/>
                    <a:pt x="8439" y="201447"/>
                    <a:pt x="2165" y="190948"/>
                  </a:cubicBezTo>
                  <a:cubicBezTo>
                    <a:pt x="907" y="188976"/>
                    <a:pt x="1470" y="186346"/>
                    <a:pt x="3442" y="185069"/>
                  </a:cubicBezTo>
                  <a:cubicBezTo>
                    <a:pt x="5415" y="183792"/>
                    <a:pt x="8044" y="184356"/>
                    <a:pt x="9322" y="186328"/>
                  </a:cubicBezTo>
                  <a:cubicBezTo>
                    <a:pt x="14844" y="194216"/>
                    <a:pt x="20573" y="201823"/>
                    <a:pt x="26377" y="209429"/>
                  </a:cubicBezTo>
                  <a:cubicBezTo>
                    <a:pt x="30716" y="215139"/>
                    <a:pt x="35168" y="220755"/>
                    <a:pt x="39563" y="226427"/>
                  </a:cubicBezTo>
                  <a:cubicBezTo>
                    <a:pt x="43959" y="232062"/>
                    <a:pt x="48260" y="237809"/>
                    <a:pt x="52768" y="243425"/>
                  </a:cubicBezTo>
                  <a:lnTo>
                    <a:pt x="72115" y="268705"/>
                  </a:lnTo>
                  <a:cubicBezTo>
                    <a:pt x="71928" y="208021"/>
                    <a:pt x="72284" y="165968"/>
                    <a:pt x="72416" y="163113"/>
                  </a:cubicBezTo>
                  <a:cubicBezTo>
                    <a:pt x="72510" y="160747"/>
                    <a:pt x="75327" y="59456"/>
                    <a:pt x="77826" y="19657"/>
                  </a:cubicBezTo>
                  <a:cubicBezTo>
                    <a:pt x="78258" y="12577"/>
                    <a:pt x="78708" y="7374"/>
                    <a:pt x="79122" y="4932"/>
                  </a:cubicBezTo>
                  <a:cubicBezTo>
                    <a:pt x="79648" y="1833"/>
                    <a:pt x="81376" y="613"/>
                    <a:pt x="81864" y="387"/>
                  </a:cubicBezTo>
                  <a:cubicBezTo>
                    <a:pt x="83912" y="-571"/>
                    <a:pt x="86335" y="312"/>
                    <a:pt x="87293" y="2340"/>
                  </a:cubicBezTo>
                  <a:cubicBezTo>
                    <a:pt x="87837" y="3524"/>
                    <a:pt x="87781" y="4801"/>
                    <a:pt x="87255" y="5890"/>
                  </a:cubicBezTo>
                  <a:lnTo>
                    <a:pt x="87199" y="6247"/>
                  </a:lnTo>
                  <a:cubicBezTo>
                    <a:pt x="86842" y="8538"/>
                    <a:pt x="86504" y="13441"/>
                    <a:pt x="86166" y="20127"/>
                  </a:cubicBezTo>
                  <a:cubicBezTo>
                    <a:pt x="84156" y="59907"/>
                    <a:pt x="82522" y="161141"/>
                    <a:pt x="82446" y="163508"/>
                  </a:cubicBezTo>
                  <a:cubicBezTo>
                    <a:pt x="82315" y="167621"/>
                    <a:pt x="82766" y="253210"/>
                    <a:pt x="84250" y="358689"/>
                  </a:cubicBezTo>
                  <a:cubicBezTo>
                    <a:pt x="84287" y="360792"/>
                    <a:pt x="84306" y="363028"/>
                    <a:pt x="84344" y="365150"/>
                  </a:cubicBezTo>
                  <a:cubicBezTo>
                    <a:pt x="87819" y="358426"/>
                    <a:pt x="91350" y="352096"/>
                    <a:pt x="94919" y="346105"/>
                  </a:cubicBezTo>
                  <a:cubicBezTo>
                    <a:pt x="99333" y="338743"/>
                    <a:pt x="103785" y="331850"/>
                    <a:pt x="108236" y="325314"/>
                  </a:cubicBezTo>
                  <a:cubicBezTo>
                    <a:pt x="111373" y="320693"/>
                    <a:pt x="114529" y="316261"/>
                    <a:pt x="117647" y="311922"/>
                  </a:cubicBezTo>
                  <a:cubicBezTo>
                    <a:pt x="122512" y="305217"/>
                    <a:pt x="127283" y="298756"/>
                    <a:pt x="131866" y="292220"/>
                  </a:cubicBezTo>
                  <a:cubicBezTo>
                    <a:pt x="138722" y="282453"/>
                    <a:pt x="145203" y="272612"/>
                    <a:pt x="150781" y="261643"/>
                  </a:cubicBezTo>
                  <a:cubicBezTo>
                    <a:pt x="151796" y="259521"/>
                    <a:pt x="154331" y="258600"/>
                    <a:pt x="156454" y="259615"/>
                  </a:cubicBezTo>
                  <a:cubicBezTo>
                    <a:pt x="158577" y="260610"/>
                    <a:pt x="159497" y="263164"/>
                    <a:pt x="158483" y="265287"/>
                  </a:cubicBezTo>
                  <a:cubicBezTo>
                    <a:pt x="154425" y="274565"/>
                    <a:pt x="149823" y="283205"/>
                    <a:pt x="144752" y="291600"/>
                  </a:cubicBezTo>
                  <a:cubicBezTo>
                    <a:pt x="139962" y="299564"/>
                    <a:pt x="134796" y="307320"/>
                    <a:pt x="129330" y="315209"/>
                  </a:cubicBezTo>
                  <a:cubicBezTo>
                    <a:pt x="125874" y="320205"/>
                    <a:pt x="122305" y="325238"/>
                    <a:pt x="118642" y="330422"/>
                  </a:cubicBezTo>
                  <a:cubicBezTo>
                    <a:pt x="112331" y="339306"/>
                    <a:pt x="105757" y="348603"/>
                    <a:pt x="99201" y="358989"/>
                  </a:cubicBezTo>
                  <a:cubicBezTo>
                    <a:pt x="94318" y="366690"/>
                    <a:pt x="89434" y="375085"/>
                    <a:pt x="84607" y="384120"/>
                  </a:cubicBezTo>
                  <a:cubicBezTo>
                    <a:pt x="84851" y="401436"/>
                    <a:pt x="85114" y="418998"/>
                    <a:pt x="85414" y="436821"/>
                  </a:cubicBezTo>
                  <a:cubicBezTo>
                    <a:pt x="85884" y="466290"/>
                    <a:pt x="86485" y="495853"/>
                    <a:pt x="87161" y="524909"/>
                  </a:cubicBezTo>
                  <a:cubicBezTo>
                    <a:pt x="99164" y="516795"/>
                    <a:pt x="110528" y="507592"/>
                    <a:pt x="121066" y="497243"/>
                  </a:cubicBezTo>
                  <a:cubicBezTo>
                    <a:pt x="124841" y="493543"/>
                    <a:pt x="128560" y="489730"/>
                    <a:pt x="132204" y="485861"/>
                  </a:cubicBezTo>
                  <a:cubicBezTo>
                    <a:pt x="135867" y="481992"/>
                    <a:pt x="139455" y="478067"/>
                    <a:pt x="142986" y="474085"/>
                  </a:cubicBezTo>
                  <a:cubicBezTo>
                    <a:pt x="153730" y="461933"/>
                    <a:pt x="163798" y="449274"/>
                    <a:pt x="172777" y="436296"/>
                  </a:cubicBezTo>
                  <a:cubicBezTo>
                    <a:pt x="174054" y="434323"/>
                    <a:pt x="176703" y="433760"/>
                    <a:pt x="178675" y="435037"/>
                  </a:cubicBezTo>
                  <a:cubicBezTo>
                    <a:pt x="180647" y="436333"/>
                    <a:pt x="181211" y="438963"/>
                    <a:pt x="179934" y="44093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35"/>
            <p:cNvSpPr/>
            <p:nvPr/>
          </p:nvSpPr>
          <p:spPr>
            <a:xfrm>
              <a:off x="7653680" y="2735438"/>
              <a:ext cx="133849" cy="145833"/>
            </a:xfrm>
            <a:custGeom>
              <a:rect b="b" l="l" r="r" t="t"/>
              <a:pathLst>
                <a:path extrusionOk="0" h="291665" w="267699">
                  <a:moveTo>
                    <a:pt x="43301" y="280639"/>
                  </a:moveTo>
                  <a:cubicBezTo>
                    <a:pt x="41648" y="278723"/>
                    <a:pt x="-27063" y="151833"/>
                    <a:pt x="11988" y="46128"/>
                  </a:cubicBezTo>
                  <a:cubicBezTo>
                    <a:pt x="18488" y="28548"/>
                    <a:pt x="28837" y="-1202"/>
                    <a:pt x="51340" y="38"/>
                  </a:cubicBezTo>
                  <a:cubicBezTo>
                    <a:pt x="73880" y="1258"/>
                    <a:pt x="73355" y="35498"/>
                    <a:pt x="92270" y="42541"/>
                  </a:cubicBezTo>
                  <a:cubicBezTo>
                    <a:pt x="101812" y="46072"/>
                    <a:pt x="115242" y="39780"/>
                    <a:pt x="124371" y="37338"/>
                  </a:cubicBezTo>
                  <a:cubicBezTo>
                    <a:pt x="139248" y="33357"/>
                    <a:pt x="154876" y="32098"/>
                    <a:pt x="169320" y="38691"/>
                  </a:cubicBezTo>
                  <a:cubicBezTo>
                    <a:pt x="195974" y="50824"/>
                    <a:pt x="182675" y="78471"/>
                    <a:pt x="197514" y="97328"/>
                  </a:cubicBezTo>
                  <a:cubicBezTo>
                    <a:pt x="210137" y="113367"/>
                    <a:pt x="236378" y="105178"/>
                    <a:pt x="251010" y="121087"/>
                  </a:cubicBezTo>
                  <a:cubicBezTo>
                    <a:pt x="261961" y="132976"/>
                    <a:pt x="264290" y="149673"/>
                    <a:pt x="257641" y="164341"/>
                  </a:cubicBezTo>
                  <a:cubicBezTo>
                    <a:pt x="254823" y="170558"/>
                    <a:pt x="246164" y="179968"/>
                    <a:pt x="247348" y="187293"/>
                  </a:cubicBezTo>
                  <a:cubicBezTo>
                    <a:pt x="248249" y="192946"/>
                    <a:pt x="255950" y="197736"/>
                    <a:pt x="259200" y="201999"/>
                  </a:cubicBezTo>
                  <a:cubicBezTo>
                    <a:pt x="266357" y="211390"/>
                    <a:pt x="268798" y="223091"/>
                    <a:pt x="267258" y="234905"/>
                  </a:cubicBezTo>
                  <a:cubicBezTo>
                    <a:pt x="265643" y="247038"/>
                    <a:pt x="259181" y="254551"/>
                    <a:pt x="251217" y="262852"/>
                  </a:cubicBezTo>
                  <a:cubicBezTo>
                    <a:pt x="244699" y="269651"/>
                    <a:pt x="239101" y="276882"/>
                    <a:pt x="230499" y="280996"/>
                  </a:cubicBezTo>
                  <a:cubicBezTo>
                    <a:pt x="201497" y="294819"/>
                    <a:pt x="164493" y="282667"/>
                    <a:pt x="133744" y="285128"/>
                  </a:cubicBezTo>
                  <a:cubicBezTo>
                    <a:pt x="103296" y="287569"/>
                    <a:pt x="60807" y="300848"/>
                    <a:pt x="43301" y="280639"/>
                  </a:cubicBezTo>
                  <a:lnTo>
                    <a:pt x="43301" y="28063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35"/>
            <p:cNvSpPr/>
            <p:nvPr/>
          </p:nvSpPr>
          <p:spPr>
            <a:xfrm>
              <a:off x="7668752" y="2759809"/>
              <a:ext cx="104102" cy="112781"/>
            </a:xfrm>
            <a:custGeom>
              <a:rect b="b" l="l" r="r" t="t"/>
              <a:pathLst>
                <a:path extrusionOk="0" h="225562" w="208204">
                  <a:moveTo>
                    <a:pt x="206157" y="186313"/>
                  </a:moveTo>
                  <a:cubicBezTo>
                    <a:pt x="204147" y="187534"/>
                    <a:pt x="201518" y="186895"/>
                    <a:pt x="200297" y="184904"/>
                  </a:cubicBezTo>
                  <a:cubicBezTo>
                    <a:pt x="197536" y="180528"/>
                    <a:pt x="194662" y="175082"/>
                    <a:pt x="190961" y="170743"/>
                  </a:cubicBezTo>
                  <a:cubicBezTo>
                    <a:pt x="188876" y="168301"/>
                    <a:pt x="186528" y="166235"/>
                    <a:pt x="183654" y="165240"/>
                  </a:cubicBezTo>
                  <a:cubicBezTo>
                    <a:pt x="181382" y="164432"/>
                    <a:pt x="178902" y="164507"/>
                    <a:pt x="176423" y="164564"/>
                  </a:cubicBezTo>
                  <a:cubicBezTo>
                    <a:pt x="173061" y="164658"/>
                    <a:pt x="169661" y="164808"/>
                    <a:pt x="166467" y="164263"/>
                  </a:cubicBezTo>
                  <a:cubicBezTo>
                    <a:pt x="163068" y="163681"/>
                    <a:pt x="159893" y="162347"/>
                    <a:pt x="157000" y="159737"/>
                  </a:cubicBezTo>
                  <a:cubicBezTo>
                    <a:pt x="153995" y="157013"/>
                    <a:pt x="151966" y="153745"/>
                    <a:pt x="150520" y="150177"/>
                  </a:cubicBezTo>
                  <a:cubicBezTo>
                    <a:pt x="148135" y="144317"/>
                    <a:pt x="147552" y="137461"/>
                    <a:pt x="146406" y="130925"/>
                  </a:cubicBezTo>
                  <a:cubicBezTo>
                    <a:pt x="145524" y="125892"/>
                    <a:pt x="144340" y="121027"/>
                    <a:pt x="140471" y="117515"/>
                  </a:cubicBezTo>
                  <a:cubicBezTo>
                    <a:pt x="137503" y="114810"/>
                    <a:pt x="133765" y="114059"/>
                    <a:pt x="129933" y="113439"/>
                  </a:cubicBezTo>
                  <a:cubicBezTo>
                    <a:pt x="124787" y="112613"/>
                    <a:pt x="119433" y="112162"/>
                    <a:pt x="114455" y="110434"/>
                  </a:cubicBezTo>
                  <a:cubicBezTo>
                    <a:pt x="111600" y="109439"/>
                    <a:pt x="108858" y="108030"/>
                    <a:pt x="106322" y="106021"/>
                  </a:cubicBezTo>
                  <a:cubicBezTo>
                    <a:pt x="101589" y="102264"/>
                    <a:pt x="98452" y="97212"/>
                    <a:pt x="95897" y="91784"/>
                  </a:cubicBezTo>
                  <a:cubicBezTo>
                    <a:pt x="93794" y="87333"/>
                    <a:pt x="92084" y="82618"/>
                    <a:pt x="89661" y="78524"/>
                  </a:cubicBezTo>
                  <a:cubicBezTo>
                    <a:pt x="87952" y="75650"/>
                    <a:pt x="85886" y="73077"/>
                    <a:pt x="82730" y="71406"/>
                  </a:cubicBezTo>
                  <a:cubicBezTo>
                    <a:pt x="79330" y="69621"/>
                    <a:pt x="75667" y="69058"/>
                    <a:pt x="71967" y="68682"/>
                  </a:cubicBezTo>
                  <a:cubicBezTo>
                    <a:pt x="67327" y="68194"/>
                    <a:pt x="62650" y="68006"/>
                    <a:pt x="58198" y="66935"/>
                  </a:cubicBezTo>
                  <a:cubicBezTo>
                    <a:pt x="53878" y="65902"/>
                    <a:pt x="49765" y="64137"/>
                    <a:pt x="46027" y="60831"/>
                  </a:cubicBezTo>
                  <a:cubicBezTo>
                    <a:pt x="40880" y="56305"/>
                    <a:pt x="37593" y="51478"/>
                    <a:pt x="36278" y="46238"/>
                  </a:cubicBezTo>
                  <a:cubicBezTo>
                    <a:pt x="34963" y="40941"/>
                    <a:pt x="35527" y="35138"/>
                    <a:pt x="38588" y="28677"/>
                  </a:cubicBezTo>
                  <a:cubicBezTo>
                    <a:pt x="39321" y="27155"/>
                    <a:pt x="41913" y="23211"/>
                    <a:pt x="43810" y="19380"/>
                  </a:cubicBezTo>
                  <a:cubicBezTo>
                    <a:pt x="44392" y="18197"/>
                    <a:pt x="45482" y="16525"/>
                    <a:pt x="45801" y="15567"/>
                  </a:cubicBezTo>
                  <a:lnTo>
                    <a:pt x="46045" y="15792"/>
                  </a:lnTo>
                  <a:cubicBezTo>
                    <a:pt x="45952" y="15717"/>
                    <a:pt x="45876" y="15642"/>
                    <a:pt x="45801" y="15548"/>
                  </a:cubicBezTo>
                  <a:cubicBezTo>
                    <a:pt x="45952" y="15079"/>
                    <a:pt x="45914" y="14759"/>
                    <a:pt x="45520" y="14797"/>
                  </a:cubicBezTo>
                  <a:cubicBezTo>
                    <a:pt x="45388" y="14797"/>
                    <a:pt x="45332" y="14853"/>
                    <a:pt x="45332" y="14947"/>
                  </a:cubicBezTo>
                  <a:cubicBezTo>
                    <a:pt x="44486" y="13576"/>
                    <a:pt x="44505" y="11792"/>
                    <a:pt x="45501" y="10402"/>
                  </a:cubicBezTo>
                  <a:cubicBezTo>
                    <a:pt x="46816" y="8580"/>
                    <a:pt x="49370" y="8167"/>
                    <a:pt x="51192" y="9482"/>
                  </a:cubicBezTo>
                  <a:cubicBezTo>
                    <a:pt x="53221" y="10890"/>
                    <a:pt x="54254" y="13670"/>
                    <a:pt x="53465" y="17370"/>
                  </a:cubicBezTo>
                  <a:cubicBezTo>
                    <a:pt x="52432" y="22272"/>
                    <a:pt x="47623" y="30010"/>
                    <a:pt x="46609" y="32320"/>
                  </a:cubicBezTo>
                  <a:cubicBezTo>
                    <a:pt x="44731" y="36622"/>
                    <a:pt x="44280" y="40397"/>
                    <a:pt x="45257" y="43853"/>
                  </a:cubicBezTo>
                  <a:cubicBezTo>
                    <a:pt x="46252" y="47384"/>
                    <a:pt x="48769" y="50464"/>
                    <a:pt x="52357" y="53431"/>
                  </a:cubicBezTo>
                  <a:cubicBezTo>
                    <a:pt x="54855" y="55497"/>
                    <a:pt x="57597" y="56512"/>
                    <a:pt x="60415" y="57094"/>
                  </a:cubicBezTo>
                  <a:cubicBezTo>
                    <a:pt x="64453" y="57958"/>
                    <a:pt x="68699" y="57958"/>
                    <a:pt x="72906" y="58296"/>
                  </a:cubicBezTo>
                  <a:cubicBezTo>
                    <a:pt x="77959" y="58690"/>
                    <a:pt x="82955" y="59517"/>
                    <a:pt x="87651" y="61864"/>
                  </a:cubicBezTo>
                  <a:cubicBezTo>
                    <a:pt x="91070" y="63592"/>
                    <a:pt x="93794" y="65921"/>
                    <a:pt x="96085" y="68645"/>
                  </a:cubicBezTo>
                  <a:cubicBezTo>
                    <a:pt x="99992" y="73303"/>
                    <a:pt x="102490" y="79238"/>
                    <a:pt x="105195" y="85022"/>
                  </a:cubicBezTo>
                  <a:cubicBezTo>
                    <a:pt x="107280" y="89511"/>
                    <a:pt x="109478" y="93944"/>
                    <a:pt x="113404" y="97005"/>
                  </a:cubicBezTo>
                  <a:cubicBezTo>
                    <a:pt x="116691" y="99578"/>
                    <a:pt x="120579" y="100367"/>
                    <a:pt x="124467" y="101006"/>
                  </a:cubicBezTo>
                  <a:cubicBezTo>
                    <a:pt x="129802" y="101870"/>
                    <a:pt x="135230" y="102358"/>
                    <a:pt x="140039" y="104218"/>
                  </a:cubicBezTo>
                  <a:cubicBezTo>
                    <a:pt x="142969" y="105326"/>
                    <a:pt x="145712" y="106903"/>
                    <a:pt x="148153" y="109195"/>
                  </a:cubicBezTo>
                  <a:cubicBezTo>
                    <a:pt x="151178" y="112031"/>
                    <a:pt x="153244" y="115318"/>
                    <a:pt x="154671" y="118924"/>
                  </a:cubicBezTo>
                  <a:cubicBezTo>
                    <a:pt x="157019" y="124896"/>
                    <a:pt x="157508" y="131789"/>
                    <a:pt x="158484" y="138382"/>
                  </a:cubicBezTo>
                  <a:cubicBezTo>
                    <a:pt x="159255" y="143547"/>
                    <a:pt x="160212" y="148580"/>
                    <a:pt x="164026" y="152224"/>
                  </a:cubicBezTo>
                  <a:cubicBezTo>
                    <a:pt x="165303" y="153445"/>
                    <a:pt x="166749" y="154046"/>
                    <a:pt x="168289" y="154365"/>
                  </a:cubicBezTo>
                  <a:cubicBezTo>
                    <a:pt x="170863" y="154872"/>
                    <a:pt x="173624" y="154760"/>
                    <a:pt x="176348" y="154778"/>
                  </a:cubicBezTo>
                  <a:cubicBezTo>
                    <a:pt x="179992" y="154816"/>
                    <a:pt x="183598" y="155041"/>
                    <a:pt x="186923" y="156300"/>
                  </a:cubicBezTo>
                  <a:cubicBezTo>
                    <a:pt x="191281" y="157971"/>
                    <a:pt x="194943" y="161070"/>
                    <a:pt x="198005" y="164939"/>
                  </a:cubicBezTo>
                  <a:cubicBezTo>
                    <a:pt x="201818" y="169729"/>
                    <a:pt x="204767" y="175683"/>
                    <a:pt x="207585" y="180472"/>
                  </a:cubicBezTo>
                  <a:cubicBezTo>
                    <a:pt x="208806" y="182482"/>
                    <a:pt x="208167" y="185092"/>
                    <a:pt x="206157" y="186313"/>
                  </a:cubicBezTo>
                  <a:close/>
                  <a:moveTo>
                    <a:pt x="45332" y="14947"/>
                  </a:moveTo>
                  <a:cubicBezTo>
                    <a:pt x="45350" y="15098"/>
                    <a:pt x="45557" y="15342"/>
                    <a:pt x="45801" y="15567"/>
                  </a:cubicBezTo>
                  <a:lnTo>
                    <a:pt x="45801" y="15548"/>
                  </a:lnTo>
                  <a:cubicBezTo>
                    <a:pt x="45632" y="15360"/>
                    <a:pt x="45482" y="15154"/>
                    <a:pt x="45332" y="14947"/>
                  </a:cubicBezTo>
                  <a:close/>
                  <a:moveTo>
                    <a:pt x="180311" y="193957"/>
                  </a:moveTo>
                  <a:cubicBezTo>
                    <a:pt x="172159" y="191290"/>
                    <a:pt x="164382" y="192774"/>
                    <a:pt x="156963" y="190595"/>
                  </a:cubicBezTo>
                  <a:cubicBezTo>
                    <a:pt x="154615" y="189900"/>
                    <a:pt x="152323" y="188717"/>
                    <a:pt x="150051" y="186689"/>
                  </a:cubicBezTo>
                  <a:cubicBezTo>
                    <a:pt x="147327" y="184210"/>
                    <a:pt x="145486" y="180810"/>
                    <a:pt x="143720" y="177298"/>
                  </a:cubicBezTo>
                  <a:cubicBezTo>
                    <a:pt x="141617" y="173128"/>
                    <a:pt x="139644" y="168808"/>
                    <a:pt x="137127" y="165146"/>
                  </a:cubicBezTo>
                  <a:cubicBezTo>
                    <a:pt x="134366" y="161127"/>
                    <a:pt x="130948" y="157915"/>
                    <a:pt x="126346" y="156037"/>
                  </a:cubicBezTo>
                  <a:cubicBezTo>
                    <a:pt x="120560" y="153708"/>
                    <a:pt x="114268" y="153839"/>
                    <a:pt x="107919" y="154553"/>
                  </a:cubicBezTo>
                  <a:cubicBezTo>
                    <a:pt x="102904" y="155116"/>
                    <a:pt x="97832" y="156074"/>
                    <a:pt x="93099" y="155642"/>
                  </a:cubicBezTo>
                  <a:cubicBezTo>
                    <a:pt x="89980" y="155361"/>
                    <a:pt x="87031" y="154346"/>
                    <a:pt x="84458" y="151717"/>
                  </a:cubicBezTo>
                  <a:cubicBezTo>
                    <a:pt x="81115" y="148280"/>
                    <a:pt x="79687" y="144373"/>
                    <a:pt x="79030" y="140279"/>
                  </a:cubicBezTo>
                  <a:cubicBezTo>
                    <a:pt x="78090" y="134381"/>
                    <a:pt x="78635" y="128146"/>
                    <a:pt x="78560" y="122004"/>
                  </a:cubicBezTo>
                  <a:cubicBezTo>
                    <a:pt x="78485" y="114548"/>
                    <a:pt x="77546" y="107260"/>
                    <a:pt x="73657" y="100705"/>
                  </a:cubicBezTo>
                  <a:cubicBezTo>
                    <a:pt x="70201" y="94920"/>
                    <a:pt x="65618" y="91108"/>
                    <a:pt x="60340" y="88497"/>
                  </a:cubicBezTo>
                  <a:cubicBezTo>
                    <a:pt x="54761" y="85736"/>
                    <a:pt x="48431" y="84328"/>
                    <a:pt x="42063" y="83069"/>
                  </a:cubicBezTo>
                  <a:cubicBezTo>
                    <a:pt x="36503" y="81980"/>
                    <a:pt x="30943" y="81022"/>
                    <a:pt x="26078" y="78900"/>
                  </a:cubicBezTo>
                  <a:cubicBezTo>
                    <a:pt x="18809" y="75763"/>
                    <a:pt x="14094" y="70204"/>
                    <a:pt x="11559" y="63536"/>
                  </a:cubicBezTo>
                  <a:cubicBezTo>
                    <a:pt x="8929" y="56605"/>
                    <a:pt x="8553" y="48548"/>
                    <a:pt x="10018" y="40697"/>
                  </a:cubicBezTo>
                  <a:cubicBezTo>
                    <a:pt x="10450" y="38387"/>
                    <a:pt x="10995" y="36096"/>
                    <a:pt x="11634" y="33842"/>
                  </a:cubicBezTo>
                  <a:cubicBezTo>
                    <a:pt x="12291" y="31513"/>
                    <a:pt x="13024" y="29221"/>
                    <a:pt x="13794" y="26949"/>
                  </a:cubicBezTo>
                  <a:lnTo>
                    <a:pt x="15654" y="22047"/>
                  </a:lnTo>
                  <a:cubicBezTo>
                    <a:pt x="15729" y="21878"/>
                    <a:pt x="15785" y="21558"/>
                    <a:pt x="15841" y="21220"/>
                  </a:cubicBezTo>
                  <a:lnTo>
                    <a:pt x="15804" y="21239"/>
                  </a:lnTo>
                  <a:lnTo>
                    <a:pt x="15841" y="21202"/>
                  </a:lnTo>
                  <a:cubicBezTo>
                    <a:pt x="15935" y="20601"/>
                    <a:pt x="16048" y="19962"/>
                    <a:pt x="16424" y="20112"/>
                  </a:cubicBezTo>
                  <a:cubicBezTo>
                    <a:pt x="16536" y="20169"/>
                    <a:pt x="16611" y="20225"/>
                    <a:pt x="16668" y="20281"/>
                  </a:cubicBezTo>
                  <a:cubicBezTo>
                    <a:pt x="17344" y="19248"/>
                    <a:pt x="17551" y="17896"/>
                    <a:pt x="17100" y="16638"/>
                  </a:cubicBezTo>
                  <a:cubicBezTo>
                    <a:pt x="16555" y="15079"/>
                    <a:pt x="15541" y="14497"/>
                    <a:pt x="14846" y="14158"/>
                  </a:cubicBezTo>
                  <a:cubicBezTo>
                    <a:pt x="13756" y="13651"/>
                    <a:pt x="12592" y="13633"/>
                    <a:pt x="11390" y="14158"/>
                  </a:cubicBezTo>
                  <a:cubicBezTo>
                    <a:pt x="10826" y="14403"/>
                    <a:pt x="10094" y="14891"/>
                    <a:pt x="9455" y="15849"/>
                  </a:cubicBezTo>
                  <a:cubicBezTo>
                    <a:pt x="9079" y="16412"/>
                    <a:pt x="8572" y="17802"/>
                    <a:pt x="8253" y="18422"/>
                  </a:cubicBezTo>
                  <a:lnTo>
                    <a:pt x="5848" y="24132"/>
                  </a:lnTo>
                  <a:cubicBezTo>
                    <a:pt x="4966" y="26517"/>
                    <a:pt x="4120" y="28921"/>
                    <a:pt x="3350" y="31363"/>
                  </a:cubicBezTo>
                  <a:cubicBezTo>
                    <a:pt x="2561" y="33861"/>
                    <a:pt x="1885" y="36377"/>
                    <a:pt x="1322" y="38951"/>
                  </a:cubicBezTo>
                  <a:cubicBezTo>
                    <a:pt x="-745" y="48473"/>
                    <a:pt x="-425" y="58277"/>
                    <a:pt x="2543" y="66823"/>
                  </a:cubicBezTo>
                  <a:cubicBezTo>
                    <a:pt x="5755" y="76007"/>
                    <a:pt x="12066" y="83726"/>
                    <a:pt x="21871" y="88272"/>
                  </a:cubicBezTo>
                  <a:cubicBezTo>
                    <a:pt x="30737" y="92366"/>
                    <a:pt x="41857" y="93099"/>
                    <a:pt x="51361" y="96573"/>
                  </a:cubicBezTo>
                  <a:cubicBezTo>
                    <a:pt x="56395" y="98414"/>
                    <a:pt x="60922" y="101156"/>
                    <a:pt x="63928" y="106396"/>
                  </a:cubicBezTo>
                  <a:cubicBezTo>
                    <a:pt x="66726" y="111223"/>
                    <a:pt x="67064" y="116632"/>
                    <a:pt x="67083" y="122098"/>
                  </a:cubicBezTo>
                  <a:cubicBezTo>
                    <a:pt x="67121" y="128822"/>
                    <a:pt x="66614" y="135658"/>
                    <a:pt x="67665" y="142101"/>
                  </a:cubicBezTo>
                  <a:cubicBezTo>
                    <a:pt x="68699" y="148449"/>
                    <a:pt x="71122" y="154440"/>
                    <a:pt x="76343" y="159699"/>
                  </a:cubicBezTo>
                  <a:cubicBezTo>
                    <a:pt x="81115" y="164470"/>
                    <a:pt x="86468" y="166386"/>
                    <a:pt x="92178" y="166799"/>
                  </a:cubicBezTo>
                  <a:cubicBezTo>
                    <a:pt x="97644" y="167212"/>
                    <a:pt x="103467" y="166123"/>
                    <a:pt x="109252" y="165353"/>
                  </a:cubicBezTo>
                  <a:cubicBezTo>
                    <a:pt x="113779" y="164751"/>
                    <a:pt x="118306" y="164282"/>
                    <a:pt x="122476" y="165860"/>
                  </a:cubicBezTo>
                  <a:cubicBezTo>
                    <a:pt x="125162" y="166874"/>
                    <a:pt x="127097" y="168790"/>
                    <a:pt x="128750" y="171062"/>
                  </a:cubicBezTo>
                  <a:cubicBezTo>
                    <a:pt x="133972" y="178256"/>
                    <a:pt x="137071" y="188172"/>
                    <a:pt x="143777" y="193863"/>
                  </a:cubicBezTo>
                  <a:cubicBezTo>
                    <a:pt x="147327" y="196868"/>
                    <a:pt x="150877" y="198559"/>
                    <a:pt x="154502" y="199498"/>
                  </a:cubicBezTo>
                  <a:cubicBezTo>
                    <a:pt x="157902" y="200399"/>
                    <a:pt x="161339" y="200644"/>
                    <a:pt x="164852" y="200756"/>
                  </a:cubicBezTo>
                  <a:cubicBezTo>
                    <a:pt x="169041" y="200869"/>
                    <a:pt x="173342" y="200775"/>
                    <a:pt x="177794" y="202090"/>
                  </a:cubicBezTo>
                  <a:cubicBezTo>
                    <a:pt x="180048" y="202785"/>
                    <a:pt x="182434" y="201526"/>
                    <a:pt x="183129" y="199273"/>
                  </a:cubicBezTo>
                  <a:cubicBezTo>
                    <a:pt x="183824" y="197038"/>
                    <a:pt x="182565" y="194652"/>
                    <a:pt x="180311" y="193957"/>
                  </a:cubicBezTo>
                  <a:close/>
                  <a:moveTo>
                    <a:pt x="15841" y="21220"/>
                  </a:moveTo>
                  <a:cubicBezTo>
                    <a:pt x="16480" y="20920"/>
                    <a:pt x="16950" y="20582"/>
                    <a:pt x="16668" y="20281"/>
                  </a:cubicBezTo>
                  <a:cubicBezTo>
                    <a:pt x="16442" y="20619"/>
                    <a:pt x="16161" y="20939"/>
                    <a:pt x="15841" y="21202"/>
                  </a:cubicBezTo>
                  <a:lnTo>
                    <a:pt x="15841" y="21220"/>
                  </a:lnTo>
                  <a:close/>
                  <a:moveTo>
                    <a:pt x="115451" y="209603"/>
                  </a:moveTo>
                  <a:cubicBezTo>
                    <a:pt x="113235" y="205959"/>
                    <a:pt x="111074" y="202278"/>
                    <a:pt x="108464" y="199160"/>
                  </a:cubicBezTo>
                  <a:cubicBezTo>
                    <a:pt x="106867" y="197282"/>
                    <a:pt x="105082" y="195648"/>
                    <a:pt x="103091" y="194277"/>
                  </a:cubicBezTo>
                  <a:cubicBezTo>
                    <a:pt x="101645" y="193262"/>
                    <a:pt x="100086" y="192530"/>
                    <a:pt x="98508" y="191910"/>
                  </a:cubicBezTo>
                  <a:cubicBezTo>
                    <a:pt x="95841" y="190877"/>
                    <a:pt x="93023" y="190314"/>
                    <a:pt x="90243" y="189619"/>
                  </a:cubicBezTo>
                  <a:cubicBezTo>
                    <a:pt x="88309" y="189149"/>
                    <a:pt x="86412" y="188604"/>
                    <a:pt x="84721" y="187459"/>
                  </a:cubicBezTo>
                  <a:cubicBezTo>
                    <a:pt x="81603" y="185393"/>
                    <a:pt x="79199" y="182482"/>
                    <a:pt x="76700" y="179664"/>
                  </a:cubicBezTo>
                  <a:cubicBezTo>
                    <a:pt x="74672" y="177373"/>
                    <a:pt x="72624" y="175119"/>
                    <a:pt x="70351" y="173109"/>
                  </a:cubicBezTo>
                  <a:cubicBezTo>
                    <a:pt x="68755" y="171701"/>
                    <a:pt x="67064" y="170424"/>
                    <a:pt x="65205" y="169334"/>
                  </a:cubicBezTo>
                  <a:cubicBezTo>
                    <a:pt x="61373" y="167118"/>
                    <a:pt x="56470" y="165991"/>
                    <a:pt x="52376" y="163775"/>
                  </a:cubicBezTo>
                  <a:cubicBezTo>
                    <a:pt x="51211" y="163155"/>
                    <a:pt x="50103" y="162460"/>
                    <a:pt x="49239" y="161446"/>
                  </a:cubicBezTo>
                  <a:cubicBezTo>
                    <a:pt x="47661" y="159586"/>
                    <a:pt x="46910" y="157182"/>
                    <a:pt x="46477" y="154628"/>
                  </a:cubicBezTo>
                  <a:cubicBezTo>
                    <a:pt x="45651" y="149726"/>
                    <a:pt x="45933" y="144373"/>
                    <a:pt x="45745" y="139978"/>
                  </a:cubicBezTo>
                  <a:cubicBezTo>
                    <a:pt x="45651" y="137630"/>
                    <a:pt x="45801" y="134231"/>
                    <a:pt x="45069" y="131526"/>
                  </a:cubicBezTo>
                  <a:cubicBezTo>
                    <a:pt x="44562" y="129611"/>
                    <a:pt x="43735" y="127920"/>
                    <a:pt x="42420" y="126699"/>
                  </a:cubicBezTo>
                  <a:cubicBezTo>
                    <a:pt x="40824" y="125122"/>
                    <a:pt x="38250" y="125122"/>
                    <a:pt x="36654" y="126718"/>
                  </a:cubicBezTo>
                  <a:cubicBezTo>
                    <a:pt x="35076" y="128315"/>
                    <a:pt x="35076" y="130907"/>
                    <a:pt x="36672" y="132484"/>
                  </a:cubicBezTo>
                  <a:cubicBezTo>
                    <a:pt x="37198" y="133048"/>
                    <a:pt x="37011" y="134006"/>
                    <a:pt x="37029" y="134907"/>
                  </a:cubicBezTo>
                  <a:cubicBezTo>
                    <a:pt x="37104" y="136729"/>
                    <a:pt x="36879" y="138626"/>
                    <a:pt x="36841" y="140072"/>
                  </a:cubicBezTo>
                  <a:cubicBezTo>
                    <a:pt x="36748" y="144824"/>
                    <a:pt x="36146" y="150609"/>
                    <a:pt x="36710" y="155962"/>
                  </a:cubicBezTo>
                  <a:cubicBezTo>
                    <a:pt x="37180" y="160432"/>
                    <a:pt x="38551" y="164582"/>
                    <a:pt x="41105" y="167963"/>
                  </a:cubicBezTo>
                  <a:cubicBezTo>
                    <a:pt x="42740" y="170086"/>
                    <a:pt x="44806" y="171720"/>
                    <a:pt x="47079" y="173091"/>
                  </a:cubicBezTo>
                  <a:cubicBezTo>
                    <a:pt x="50967" y="175401"/>
                    <a:pt x="55719" y="176678"/>
                    <a:pt x="59363" y="178988"/>
                  </a:cubicBezTo>
                  <a:cubicBezTo>
                    <a:pt x="62519" y="180941"/>
                    <a:pt x="64923" y="183778"/>
                    <a:pt x="67365" y="186538"/>
                  </a:cubicBezTo>
                  <a:cubicBezTo>
                    <a:pt x="69375" y="188811"/>
                    <a:pt x="71385" y="191065"/>
                    <a:pt x="73582" y="193093"/>
                  </a:cubicBezTo>
                  <a:cubicBezTo>
                    <a:pt x="75123" y="194521"/>
                    <a:pt x="76776" y="195817"/>
                    <a:pt x="78579" y="196944"/>
                  </a:cubicBezTo>
                  <a:cubicBezTo>
                    <a:pt x="80100" y="197901"/>
                    <a:pt x="81678" y="198634"/>
                    <a:pt x="83312" y="199179"/>
                  </a:cubicBezTo>
                  <a:cubicBezTo>
                    <a:pt x="86017" y="200099"/>
                    <a:pt x="88872" y="200550"/>
                    <a:pt x="91671" y="201132"/>
                  </a:cubicBezTo>
                  <a:cubicBezTo>
                    <a:pt x="93662" y="201526"/>
                    <a:pt x="95634" y="201940"/>
                    <a:pt x="97419" y="203029"/>
                  </a:cubicBezTo>
                  <a:cubicBezTo>
                    <a:pt x="99429" y="204231"/>
                    <a:pt x="101082" y="205921"/>
                    <a:pt x="102622" y="207818"/>
                  </a:cubicBezTo>
                  <a:cubicBezTo>
                    <a:pt x="107111" y="213359"/>
                    <a:pt x="110774" y="220196"/>
                    <a:pt x="116259" y="224553"/>
                  </a:cubicBezTo>
                  <a:cubicBezTo>
                    <a:pt x="118043" y="226074"/>
                    <a:pt x="120729" y="225849"/>
                    <a:pt x="122270" y="224065"/>
                  </a:cubicBezTo>
                  <a:cubicBezTo>
                    <a:pt x="123791" y="222280"/>
                    <a:pt x="123566" y="219595"/>
                    <a:pt x="121781" y="218073"/>
                  </a:cubicBezTo>
                  <a:cubicBezTo>
                    <a:pt x="119227" y="215744"/>
                    <a:pt x="117348" y="212683"/>
                    <a:pt x="115451" y="209603"/>
                  </a:cubicBezTo>
                  <a:close/>
                  <a:moveTo>
                    <a:pt x="149036" y="81529"/>
                  </a:moveTo>
                  <a:lnTo>
                    <a:pt x="149036" y="81510"/>
                  </a:lnTo>
                  <a:lnTo>
                    <a:pt x="148980" y="81529"/>
                  </a:lnTo>
                  <a:cubicBezTo>
                    <a:pt x="148980" y="81529"/>
                    <a:pt x="149017" y="81529"/>
                    <a:pt x="149036" y="81529"/>
                  </a:cubicBezTo>
                  <a:close/>
                  <a:moveTo>
                    <a:pt x="102453" y="40171"/>
                  </a:moveTo>
                  <a:lnTo>
                    <a:pt x="103617" y="38293"/>
                  </a:lnTo>
                  <a:cubicBezTo>
                    <a:pt x="104087" y="37936"/>
                    <a:pt x="104669" y="37711"/>
                    <a:pt x="105233" y="37486"/>
                  </a:cubicBezTo>
                  <a:cubicBezTo>
                    <a:pt x="106022" y="37166"/>
                    <a:pt x="106867" y="36978"/>
                    <a:pt x="107656" y="36809"/>
                  </a:cubicBezTo>
                  <a:cubicBezTo>
                    <a:pt x="109891" y="36340"/>
                    <a:pt x="112108" y="36678"/>
                    <a:pt x="114230" y="37354"/>
                  </a:cubicBezTo>
                  <a:cubicBezTo>
                    <a:pt x="116484" y="38087"/>
                    <a:pt x="118550" y="39382"/>
                    <a:pt x="120391" y="40923"/>
                  </a:cubicBezTo>
                  <a:cubicBezTo>
                    <a:pt x="125463" y="45017"/>
                    <a:pt x="129971" y="50520"/>
                    <a:pt x="134253" y="56249"/>
                  </a:cubicBezTo>
                  <a:cubicBezTo>
                    <a:pt x="138593" y="62071"/>
                    <a:pt x="142687" y="68156"/>
                    <a:pt x="145862" y="74073"/>
                  </a:cubicBezTo>
                  <a:cubicBezTo>
                    <a:pt x="146914" y="75932"/>
                    <a:pt x="148059" y="77942"/>
                    <a:pt x="148623" y="79857"/>
                  </a:cubicBezTo>
                  <a:cubicBezTo>
                    <a:pt x="148754" y="80289"/>
                    <a:pt x="148905" y="80703"/>
                    <a:pt x="148942" y="81097"/>
                  </a:cubicBezTo>
                  <a:cubicBezTo>
                    <a:pt x="148942" y="81228"/>
                    <a:pt x="149074" y="81435"/>
                    <a:pt x="149036" y="81510"/>
                  </a:cubicBezTo>
                  <a:cubicBezTo>
                    <a:pt x="149093" y="81510"/>
                    <a:pt x="149149" y="81510"/>
                    <a:pt x="149168" y="81529"/>
                  </a:cubicBezTo>
                  <a:cubicBezTo>
                    <a:pt x="149449" y="81961"/>
                    <a:pt x="148172" y="82055"/>
                    <a:pt x="147421" y="82168"/>
                  </a:cubicBezTo>
                  <a:cubicBezTo>
                    <a:pt x="145073" y="82412"/>
                    <a:pt x="143382" y="84515"/>
                    <a:pt x="143627" y="86844"/>
                  </a:cubicBezTo>
                  <a:cubicBezTo>
                    <a:pt x="143871" y="89192"/>
                    <a:pt x="145974" y="90882"/>
                    <a:pt x="148304" y="90638"/>
                  </a:cubicBezTo>
                  <a:cubicBezTo>
                    <a:pt x="154803" y="90281"/>
                    <a:pt x="157207" y="86938"/>
                    <a:pt x="158090" y="83295"/>
                  </a:cubicBezTo>
                  <a:cubicBezTo>
                    <a:pt x="159010" y="79501"/>
                    <a:pt x="157113" y="74054"/>
                    <a:pt x="155047" y="69452"/>
                  </a:cubicBezTo>
                  <a:cubicBezTo>
                    <a:pt x="151948" y="62841"/>
                    <a:pt x="148172" y="55779"/>
                    <a:pt x="143514" y="49412"/>
                  </a:cubicBezTo>
                  <a:cubicBezTo>
                    <a:pt x="138668" y="42801"/>
                    <a:pt x="132920" y="36978"/>
                    <a:pt x="126928" y="32508"/>
                  </a:cubicBezTo>
                  <a:cubicBezTo>
                    <a:pt x="123885" y="30330"/>
                    <a:pt x="120485" y="28602"/>
                    <a:pt x="116897" y="27757"/>
                  </a:cubicBezTo>
                  <a:cubicBezTo>
                    <a:pt x="113122" y="26855"/>
                    <a:pt x="109177" y="26761"/>
                    <a:pt x="105364" y="27926"/>
                  </a:cubicBezTo>
                  <a:cubicBezTo>
                    <a:pt x="103843" y="28395"/>
                    <a:pt x="102209" y="28996"/>
                    <a:pt x="100743" y="29860"/>
                  </a:cubicBezTo>
                  <a:cubicBezTo>
                    <a:pt x="99616" y="30517"/>
                    <a:pt x="98546" y="31250"/>
                    <a:pt x="97682" y="32170"/>
                  </a:cubicBezTo>
                  <a:cubicBezTo>
                    <a:pt x="97250" y="32602"/>
                    <a:pt x="96799" y="33842"/>
                    <a:pt x="96367" y="34818"/>
                  </a:cubicBezTo>
                  <a:cubicBezTo>
                    <a:pt x="96085" y="35025"/>
                    <a:pt x="95841" y="35269"/>
                    <a:pt x="95634" y="35532"/>
                  </a:cubicBezTo>
                  <a:cubicBezTo>
                    <a:pt x="95803" y="35420"/>
                    <a:pt x="95954" y="35344"/>
                    <a:pt x="95991" y="35307"/>
                  </a:cubicBezTo>
                  <a:cubicBezTo>
                    <a:pt x="96085" y="35213"/>
                    <a:pt x="96160" y="35138"/>
                    <a:pt x="96254" y="35063"/>
                  </a:cubicBezTo>
                  <a:cubicBezTo>
                    <a:pt x="95916" y="35776"/>
                    <a:pt x="95597" y="36283"/>
                    <a:pt x="95315" y="36152"/>
                  </a:cubicBezTo>
                  <a:lnTo>
                    <a:pt x="95259" y="36114"/>
                  </a:lnTo>
                  <a:cubicBezTo>
                    <a:pt x="95127" y="36359"/>
                    <a:pt x="95014" y="36640"/>
                    <a:pt x="94921" y="36922"/>
                  </a:cubicBezTo>
                  <a:cubicBezTo>
                    <a:pt x="94000" y="39589"/>
                    <a:pt x="95672" y="40904"/>
                    <a:pt x="95841" y="41110"/>
                  </a:cubicBezTo>
                  <a:cubicBezTo>
                    <a:pt x="96235" y="41561"/>
                    <a:pt x="100124" y="43871"/>
                    <a:pt x="102453" y="40171"/>
                  </a:cubicBezTo>
                  <a:close/>
                  <a:moveTo>
                    <a:pt x="112765" y="14534"/>
                  </a:moveTo>
                  <a:cubicBezTo>
                    <a:pt x="113685" y="14121"/>
                    <a:pt x="116428" y="12393"/>
                    <a:pt x="116428" y="12393"/>
                  </a:cubicBezTo>
                  <a:cubicBezTo>
                    <a:pt x="116428" y="12393"/>
                    <a:pt x="116334" y="12487"/>
                    <a:pt x="116315" y="12506"/>
                  </a:cubicBezTo>
                  <a:cubicBezTo>
                    <a:pt x="117780" y="11848"/>
                    <a:pt x="119490" y="11397"/>
                    <a:pt x="121199" y="11059"/>
                  </a:cubicBezTo>
                  <a:cubicBezTo>
                    <a:pt x="122570" y="10796"/>
                    <a:pt x="123941" y="10815"/>
                    <a:pt x="125219" y="11078"/>
                  </a:cubicBezTo>
                  <a:cubicBezTo>
                    <a:pt x="126439" y="11285"/>
                    <a:pt x="127304" y="11867"/>
                    <a:pt x="128074" y="12524"/>
                  </a:cubicBezTo>
                  <a:cubicBezTo>
                    <a:pt x="128750" y="13088"/>
                    <a:pt x="129351" y="13726"/>
                    <a:pt x="129896" y="14459"/>
                  </a:cubicBezTo>
                  <a:cubicBezTo>
                    <a:pt x="133164" y="18816"/>
                    <a:pt x="135437" y="24507"/>
                    <a:pt x="139550" y="28132"/>
                  </a:cubicBezTo>
                  <a:cubicBezTo>
                    <a:pt x="141185" y="29823"/>
                    <a:pt x="143871" y="29898"/>
                    <a:pt x="145580" y="28264"/>
                  </a:cubicBezTo>
                  <a:cubicBezTo>
                    <a:pt x="147271" y="26648"/>
                    <a:pt x="147327" y="23944"/>
                    <a:pt x="145712" y="22253"/>
                  </a:cubicBezTo>
                  <a:cubicBezTo>
                    <a:pt x="143720" y="19718"/>
                    <a:pt x="142969" y="16337"/>
                    <a:pt x="141711" y="13201"/>
                  </a:cubicBezTo>
                  <a:cubicBezTo>
                    <a:pt x="140546" y="10289"/>
                    <a:pt x="139137" y="7528"/>
                    <a:pt x="137184" y="5331"/>
                  </a:cubicBezTo>
                  <a:cubicBezTo>
                    <a:pt x="134686" y="2532"/>
                    <a:pt x="131342" y="598"/>
                    <a:pt x="126759" y="53"/>
                  </a:cubicBezTo>
                  <a:cubicBezTo>
                    <a:pt x="124542" y="-97"/>
                    <a:pt x="122213" y="53"/>
                    <a:pt x="119940" y="729"/>
                  </a:cubicBezTo>
                  <a:cubicBezTo>
                    <a:pt x="117048" y="1593"/>
                    <a:pt x="114211" y="2964"/>
                    <a:pt x="111863" y="4542"/>
                  </a:cubicBezTo>
                  <a:cubicBezTo>
                    <a:pt x="111676" y="4692"/>
                    <a:pt x="110661" y="6214"/>
                    <a:pt x="109797" y="7021"/>
                  </a:cubicBezTo>
                  <a:lnTo>
                    <a:pt x="109985" y="7040"/>
                  </a:lnTo>
                  <a:lnTo>
                    <a:pt x="109929" y="7040"/>
                  </a:lnTo>
                  <a:lnTo>
                    <a:pt x="109760" y="7059"/>
                  </a:lnTo>
                  <a:lnTo>
                    <a:pt x="109797" y="7021"/>
                  </a:lnTo>
                  <a:cubicBezTo>
                    <a:pt x="109252" y="6984"/>
                    <a:pt x="108351" y="6909"/>
                    <a:pt x="108670" y="7359"/>
                  </a:cubicBezTo>
                  <a:cubicBezTo>
                    <a:pt x="107806" y="7735"/>
                    <a:pt x="107074" y="8411"/>
                    <a:pt x="106623" y="9313"/>
                  </a:cubicBezTo>
                  <a:cubicBezTo>
                    <a:pt x="105646" y="11341"/>
                    <a:pt x="106491" y="13783"/>
                    <a:pt x="108501" y="14759"/>
                  </a:cubicBezTo>
                  <a:cubicBezTo>
                    <a:pt x="109046" y="15098"/>
                    <a:pt x="110642" y="15473"/>
                    <a:pt x="112765" y="14534"/>
                  </a:cubicBezTo>
                  <a:close/>
                  <a:moveTo>
                    <a:pt x="64397" y="36227"/>
                  </a:moveTo>
                  <a:cubicBezTo>
                    <a:pt x="66576" y="35664"/>
                    <a:pt x="67872" y="33429"/>
                    <a:pt x="67309" y="31250"/>
                  </a:cubicBezTo>
                  <a:cubicBezTo>
                    <a:pt x="66877" y="28264"/>
                    <a:pt x="69300" y="26799"/>
                    <a:pt x="71779" y="25465"/>
                  </a:cubicBezTo>
                  <a:cubicBezTo>
                    <a:pt x="72906" y="24864"/>
                    <a:pt x="74127" y="24395"/>
                    <a:pt x="75386" y="23925"/>
                  </a:cubicBezTo>
                  <a:cubicBezTo>
                    <a:pt x="76719" y="23437"/>
                    <a:pt x="78053" y="22911"/>
                    <a:pt x="79405" y="22554"/>
                  </a:cubicBezTo>
                  <a:cubicBezTo>
                    <a:pt x="82429" y="21709"/>
                    <a:pt x="85284" y="20939"/>
                    <a:pt x="87332" y="21333"/>
                  </a:cubicBezTo>
                  <a:cubicBezTo>
                    <a:pt x="89586" y="22047"/>
                    <a:pt x="91971" y="20807"/>
                    <a:pt x="92685" y="18553"/>
                  </a:cubicBezTo>
                  <a:cubicBezTo>
                    <a:pt x="93380" y="16318"/>
                    <a:pt x="92141" y="13933"/>
                    <a:pt x="89905" y="13219"/>
                  </a:cubicBezTo>
                  <a:cubicBezTo>
                    <a:pt x="86412" y="11679"/>
                    <a:pt x="80701" y="11153"/>
                    <a:pt x="75010" y="12168"/>
                  </a:cubicBezTo>
                  <a:cubicBezTo>
                    <a:pt x="73394" y="12449"/>
                    <a:pt x="71798" y="12919"/>
                    <a:pt x="70295" y="13539"/>
                  </a:cubicBezTo>
                  <a:cubicBezTo>
                    <a:pt x="68680" y="14215"/>
                    <a:pt x="67140" y="15022"/>
                    <a:pt x="65806" y="16018"/>
                  </a:cubicBezTo>
                  <a:cubicBezTo>
                    <a:pt x="60114" y="20263"/>
                    <a:pt x="56696" y="26179"/>
                    <a:pt x="59419" y="33316"/>
                  </a:cubicBezTo>
                  <a:cubicBezTo>
                    <a:pt x="59983" y="35476"/>
                    <a:pt x="62218" y="36791"/>
                    <a:pt x="64397" y="36227"/>
                  </a:cubicBezTo>
                  <a:close/>
                  <a:moveTo>
                    <a:pt x="175108" y="125610"/>
                  </a:moveTo>
                  <a:cubicBezTo>
                    <a:pt x="176874" y="126493"/>
                    <a:pt x="179090" y="126117"/>
                    <a:pt x="181513" y="125159"/>
                  </a:cubicBezTo>
                  <a:cubicBezTo>
                    <a:pt x="184425" y="124014"/>
                    <a:pt x="187543" y="121065"/>
                    <a:pt x="189440" y="118905"/>
                  </a:cubicBezTo>
                  <a:cubicBezTo>
                    <a:pt x="190398" y="117816"/>
                    <a:pt x="190943" y="116783"/>
                    <a:pt x="191262" y="116163"/>
                  </a:cubicBezTo>
                  <a:cubicBezTo>
                    <a:pt x="192051" y="114416"/>
                    <a:pt x="192539" y="112632"/>
                    <a:pt x="192689" y="110829"/>
                  </a:cubicBezTo>
                  <a:cubicBezTo>
                    <a:pt x="192821" y="109082"/>
                    <a:pt x="192708" y="107317"/>
                    <a:pt x="192276" y="105626"/>
                  </a:cubicBezTo>
                  <a:cubicBezTo>
                    <a:pt x="191187" y="101269"/>
                    <a:pt x="188670" y="97212"/>
                    <a:pt x="185965" y="93869"/>
                  </a:cubicBezTo>
                  <a:cubicBezTo>
                    <a:pt x="184706" y="91878"/>
                    <a:pt x="182077" y="91277"/>
                    <a:pt x="180086" y="92535"/>
                  </a:cubicBezTo>
                  <a:cubicBezTo>
                    <a:pt x="178113" y="93794"/>
                    <a:pt x="177512" y="96423"/>
                    <a:pt x="178752" y="98414"/>
                  </a:cubicBezTo>
                  <a:cubicBezTo>
                    <a:pt x="179860" y="100762"/>
                    <a:pt x="180668" y="103429"/>
                    <a:pt x="181137" y="106114"/>
                  </a:cubicBezTo>
                  <a:cubicBezTo>
                    <a:pt x="181269" y="106978"/>
                    <a:pt x="181250" y="107842"/>
                    <a:pt x="181269" y="108706"/>
                  </a:cubicBezTo>
                  <a:cubicBezTo>
                    <a:pt x="181288" y="109739"/>
                    <a:pt x="181250" y="110791"/>
                    <a:pt x="180837" y="111824"/>
                  </a:cubicBezTo>
                  <a:cubicBezTo>
                    <a:pt x="180630" y="112482"/>
                    <a:pt x="179635" y="114153"/>
                    <a:pt x="178433" y="115524"/>
                  </a:cubicBezTo>
                  <a:cubicBezTo>
                    <a:pt x="178019" y="115994"/>
                    <a:pt x="177681" y="116501"/>
                    <a:pt x="177230" y="116858"/>
                  </a:cubicBezTo>
                  <a:cubicBezTo>
                    <a:pt x="177174" y="116895"/>
                    <a:pt x="177118" y="117008"/>
                    <a:pt x="177080" y="117102"/>
                  </a:cubicBezTo>
                  <a:cubicBezTo>
                    <a:pt x="175709" y="116520"/>
                    <a:pt x="174075" y="116707"/>
                    <a:pt x="172854" y="117703"/>
                  </a:cubicBezTo>
                  <a:cubicBezTo>
                    <a:pt x="171126" y="119149"/>
                    <a:pt x="170882" y="121722"/>
                    <a:pt x="172309" y="123450"/>
                  </a:cubicBezTo>
                  <a:cubicBezTo>
                    <a:pt x="173023" y="124596"/>
                    <a:pt x="174094" y="125103"/>
                    <a:pt x="175108" y="12561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35"/>
            <p:cNvSpPr/>
            <p:nvPr/>
          </p:nvSpPr>
          <p:spPr>
            <a:xfrm>
              <a:off x="7852442" y="3332936"/>
              <a:ext cx="229358" cy="133332"/>
            </a:xfrm>
            <a:custGeom>
              <a:rect b="b" l="l" r="r" t="t"/>
              <a:pathLst>
                <a:path extrusionOk="0" h="266663" w="458716">
                  <a:moveTo>
                    <a:pt x="83585" y="113781"/>
                  </a:moveTo>
                  <a:cubicBezTo>
                    <a:pt x="63975" y="122176"/>
                    <a:pt x="22200" y="131267"/>
                    <a:pt x="1256" y="135286"/>
                  </a:cubicBezTo>
                  <a:cubicBezTo>
                    <a:pt x="1519" y="134347"/>
                    <a:pt x="1350" y="134178"/>
                    <a:pt x="1087" y="134234"/>
                  </a:cubicBezTo>
                  <a:lnTo>
                    <a:pt x="54" y="127511"/>
                  </a:lnTo>
                  <a:cubicBezTo>
                    <a:pt x="-1937" y="67446"/>
                    <a:pt x="51653" y="32136"/>
                    <a:pt x="99232" y="12472"/>
                  </a:cubicBezTo>
                  <a:cubicBezTo>
                    <a:pt x="116550" y="5316"/>
                    <a:pt x="134958" y="526"/>
                    <a:pt x="153911" y="0"/>
                  </a:cubicBezTo>
                  <a:cubicBezTo>
                    <a:pt x="154455" y="-18"/>
                    <a:pt x="171117" y="639"/>
                    <a:pt x="170966" y="1372"/>
                  </a:cubicBezTo>
                  <a:cubicBezTo>
                    <a:pt x="170741" y="2386"/>
                    <a:pt x="165143" y="5278"/>
                    <a:pt x="164279" y="6123"/>
                  </a:cubicBezTo>
                  <a:cubicBezTo>
                    <a:pt x="159621" y="10537"/>
                    <a:pt x="156015" y="16228"/>
                    <a:pt x="153385" y="22182"/>
                  </a:cubicBezTo>
                  <a:cubicBezTo>
                    <a:pt x="148501" y="33263"/>
                    <a:pt x="146078" y="45415"/>
                    <a:pt x="141157" y="56515"/>
                  </a:cubicBezTo>
                  <a:cubicBezTo>
                    <a:pt x="129473" y="82772"/>
                    <a:pt x="109412" y="102700"/>
                    <a:pt x="83585" y="113781"/>
                  </a:cubicBezTo>
                  <a:close/>
                  <a:moveTo>
                    <a:pt x="1256" y="135286"/>
                  </a:moveTo>
                  <a:lnTo>
                    <a:pt x="1087" y="134234"/>
                  </a:lnTo>
                  <a:cubicBezTo>
                    <a:pt x="580" y="134310"/>
                    <a:pt x="-265" y="135568"/>
                    <a:pt x="1256" y="135286"/>
                  </a:cubicBezTo>
                  <a:close/>
                  <a:moveTo>
                    <a:pt x="222171" y="243545"/>
                  </a:moveTo>
                  <a:cubicBezTo>
                    <a:pt x="215671" y="232877"/>
                    <a:pt x="211483" y="220819"/>
                    <a:pt x="204965" y="210151"/>
                  </a:cubicBezTo>
                  <a:cubicBezTo>
                    <a:pt x="189506" y="184908"/>
                    <a:pt x="166665" y="167159"/>
                    <a:pt x="139429" y="159158"/>
                  </a:cubicBezTo>
                  <a:cubicBezTo>
                    <a:pt x="118748" y="153073"/>
                    <a:pt x="76015" y="149129"/>
                    <a:pt x="54658" y="147682"/>
                  </a:cubicBezTo>
                  <a:cubicBezTo>
                    <a:pt x="55052" y="148603"/>
                    <a:pt x="54902" y="148790"/>
                    <a:pt x="54658" y="148790"/>
                  </a:cubicBezTo>
                  <a:lnTo>
                    <a:pt x="54620" y="155740"/>
                  </a:lnTo>
                  <a:cubicBezTo>
                    <a:pt x="61552" y="217119"/>
                    <a:pt x="119875" y="246268"/>
                    <a:pt x="169952" y="260280"/>
                  </a:cubicBezTo>
                  <a:cubicBezTo>
                    <a:pt x="188153" y="265369"/>
                    <a:pt x="207106" y="267905"/>
                    <a:pt x="225965" y="266064"/>
                  </a:cubicBezTo>
                  <a:cubicBezTo>
                    <a:pt x="226510" y="266008"/>
                    <a:pt x="242926" y="263228"/>
                    <a:pt x="242663" y="262515"/>
                  </a:cubicBezTo>
                  <a:cubicBezTo>
                    <a:pt x="242288" y="261500"/>
                    <a:pt x="236333" y="259247"/>
                    <a:pt x="235338" y="258514"/>
                  </a:cubicBezTo>
                  <a:cubicBezTo>
                    <a:pt x="230078" y="254607"/>
                    <a:pt x="225664" y="249273"/>
                    <a:pt x="222171" y="243545"/>
                  </a:cubicBezTo>
                  <a:close/>
                  <a:moveTo>
                    <a:pt x="54658" y="148790"/>
                  </a:moveTo>
                  <a:lnTo>
                    <a:pt x="54658" y="147682"/>
                  </a:lnTo>
                  <a:cubicBezTo>
                    <a:pt x="53099" y="147588"/>
                    <a:pt x="54132" y="148753"/>
                    <a:pt x="54658" y="148790"/>
                  </a:cubicBezTo>
                  <a:close/>
                  <a:moveTo>
                    <a:pt x="451387" y="257274"/>
                  </a:moveTo>
                  <a:cubicBezTo>
                    <a:pt x="446128" y="253368"/>
                    <a:pt x="441714" y="248034"/>
                    <a:pt x="438220" y="242305"/>
                  </a:cubicBezTo>
                  <a:cubicBezTo>
                    <a:pt x="431740" y="231637"/>
                    <a:pt x="427551" y="219579"/>
                    <a:pt x="421014" y="208911"/>
                  </a:cubicBezTo>
                  <a:cubicBezTo>
                    <a:pt x="405555" y="183650"/>
                    <a:pt x="382714" y="165919"/>
                    <a:pt x="355478" y="157918"/>
                  </a:cubicBezTo>
                  <a:cubicBezTo>
                    <a:pt x="334797" y="151833"/>
                    <a:pt x="292065" y="147889"/>
                    <a:pt x="270707" y="146443"/>
                  </a:cubicBezTo>
                  <a:cubicBezTo>
                    <a:pt x="271121" y="147363"/>
                    <a:pt x="270952" y="147551"/>
                    <a:pt x="270707" y="147532"/>
                  </a:cubicBezTo>
                  <a:lnTo>
                    <a:pt x="270670" y="154500"/>
                  </a:lnTo>
                  <a:cubicBezTo>
                    <a:pt x="277601" y="215879"/>
                    <a:pt x="335924" y="245029"/>
                    <a:pt x="386002" y="259040"/>
                  </a:cubicBezTo>
                  <a:cubicBezTo>
                    <a:pt x="404222" y="264130"/>
                    <a:pt x="423174" y="266665"/>
                    <a:pt x="442033" y="264825"/>
                  </a:cubicBezTo>
                  <a:cubicBezTo>
                    <a:pt x="442559" y="264768"/>
                    <a:pt x="458995" y="261989"/>
                    <a:pt x="458713" y="261256"/>
                  </a:cubicBezTo>
                  <a:cubicBezTo>
                    <a:pt x="458356" y="260261"/>
                    <a:pt x="452383" y="258007"/>
                    <a:pt x="451387" y="257274"/>
                  </a:cubicBezTo>
                  <a:close/>
                  <a:moveTo>
                    <a:pt x="270707" y="147532"/>
                  </a:moveTo>
                  <a:lnTo>
                    <a:pt x="270707" y="146443"/>
                  </a:lnTo>
                  <a:cubicBezTo>
                    <a:pt x="269167" y="146349"/>
                    <a:pt x="270182" y="147513"/>
                    <a:pt x="270707" y="147532"/>
                  </a:cubicBezTo>
                  <a:close/>
                  <a:moveTo>
                    <a:pt x="320691" y="82077"/>
                  </a:moveTo>
                  <a:cubicBezTo>
                    <a:pt x="327810" y="71090"/>
                    <a:pt x="332694" y="58525"/>
                    <a:pt x="339794" y="47537"/>
                  </a:cubicBezTo>
                  <a:cubicBezTo>
                    <a:pt x="343588" y="41640"/>
                    <a:pt x="348303" y="36193"/>
                    <a:pt x="353788" y="32305"/>
                  </a:cubicBezTo>
                  <a:cubicBezTo>
                    <a:pt x="354821" y="31573"/>
                    <a:pt x="360907" y="29469"/>
                    <a:pt x="361339" y="28417"/>
                  </a:cubicBezTo>
                  <a:cubicBezTo>
                    <a:pt x="361639" y="27647"/>
                    <a:pt x="345410" y="24004"/>
                    <a:pt x="344865" y="23910"/>
                  </a:cubicBezTo>
                  <a:cubicBezTo>
                    <a:pt x="326138" y="21130"/>
                    <a:pt x="307073" y="22952"/>
                    <a:pt x="288590" y="27535"/>
                  </a:cubicBezTo>
                  <a:cubicBezTo>
                    <a:pt x="237761" y="40100"/>
                    <a:pt x="177841" y="68329"/>
                    <a:pt x="167416" y="132882"/>
                  </a:cubicBezTo>
                  <a:lnTo>
                    <a:pt x="167040" y="140245"/>
                  </a:lnTo>
                  <a:cubicBezTo>
                    <a:pt x="167285" y="140245"/>
                    <a:pt x="167435" y="140451"/>
                    <a:pt x="166984" y="141409"/>
                  </a:cubicBezTo>
                  <a:cubicBezTo>
                    <a:pt x="188398" y="140827"/>
                    <a:pt x="231299" y="138554"/>
                    <a:pt x="252300" y="133051"/>
                  </a:cubicBezTo>
                  <a:cubicBezTo>
                    <a:pt x="279968" y="125820"/>
                    <a:pt x="303804" y="108071"/>
                    <a:pt x="320691" y="82077"/>
                  </a:cubicBezTo>
                  <a:close/>
                  <a:moveTo>
                    <a:pt x="166984" y="141409"/>
                  </a:moveTo>
                  <a:lnTo>
                    <a:pt x="167040" y="140245"/>
                  </a:lnTo>
                  <a:cubicBezTo>
                    <a:pt x="166533" y="140245"/>
                    <a:pt x="165425" y="141447"/>
                    <a:pt x="166984" y="14140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35"/>
            <p:cNvSpPr/>
            <p:nvPr/>
          </p:nvSpPr>
          <p:spPr>
            <a:xfrm>
              <a:off x="7740351" y="3356338"/>
              <a:ext cx="405297" cy="90107"/>
            </a:xfrm>
            <a:custGeom>
              <a:rect b="b" l="l" r="r" t="t"/>
              <a:pathLst>
                <a:path extrusionOk="0" h="180215" w="810594">
                  <a:moveTo>
                    <a:pt x="810137" y="96502"/>
                  </a:moveTo>
                  <a:cubicBezTo>
                    <a:pt x="809911" y="96953"/>
                    <a:pt x="808597" y="98624"/>
                    <a:pt x="805422" y="99131"/>
                  </a:cubicBezTo>
                  <a:cubicBezTo>
                    <a:pt x="802699" y="99545"/>
                    <a:pt x="796932" y="100014"/>
                    <a:pt x="789062" y="100503"/>
                  </a:cubicBezTo>
                  <a:cubicBezTo>
                    <a:pt x="744544" y="103207"/>
                    <a:pt x="631316" y="106569"/>
                    <a:pt x="628668" y="106682"/>
                  </a:cubicBezTo>
                  <a:cubicBezTo>
                    <a:pt x="625475" y="106832"/>
                    <a:pt x="578328" y="107414"/>
                    <a:pt x="510312" y="107546"/>
                  </a:cubicBezTo>
                  <a:lnTo>
                    <a:pt x="538337" y="126591"/>
                  </a:lnTo>
                  <a:cubicBezTo>
                    <a:pt x="544686" y="131061"/>
                    <a:pt x="551110" y="135362"/>
                    <a:pt x="557497" y="139738"/>
                  </a:cubicBezTo>
                  <a:cubicBezTo>
                    <a:pt x="563864" y="144114"/>
                    <a:pt x="570213" y="148528"/>
                    <a:pt x="576637" y="152866"/>
                  </a:cubicBezTo>
                  <a:cubicBezTo>
                    <a:pt x="585165" y="158614"/>
                    <a:pt x="593749" y="164304"/>
                    <a:pt x="602596" y="169770"/>
                  </a:cubicBezTo>
                  <a:cubicBezTo>
                    <a:pt x="604644" y="170935"/>
                    <a:pt x="605357" y="173545"/>
                    <a:pt x="604193" y="175574"/>
                  </a:cubicBezTo>
                  <a:cubicBezTo>
                    <a:pt x="603028" y="177621"/>
                    <a:pt x="600417" y="178335"/>
                    <a:pt x="598370" y="177170"/>
                  </a:cubicBezTo>
                  <a:cubicBezTo>
                    <a:pt x="586705" y="170991"/>
                    <a:pt x="575285" y="164643"/>
                    <a:pt x="564202" y="157768"/>
                  </a:cubicBezTo>
                  <a:cubicBezTo>
                    <a:pt x="558643" y="154313"/>
                    <a:pt x="553139" y="150763"/>
                    <a:pt x="547767" y="147025"/>
                  </a:cubicBezTo>
                  <a:cubicBezTo>
                    <a:pt x="542376" y="143306"/>
                    <a:pt x="537154" y="139381"/>
                    <a:pt x="531913" y="135437"/>
                  </a:cubicBezTo>
                  <a:lnTo>
                    <a:pt x="497220" y="108522"/>
                  </a:lnTo>
                  <a:cubicBezTo>
                    <a:pt x="496901" y="108278"/>
                    <a:pt x="496863" y="107865"/>
                    <a:pt x="496638" y="107565"/>
                  </a:cubicBezTo>
                  <a:cubicBezTo>
                    <a:pt x="468237" y="107602"/>
                    <a:pt x="436812" y="107546"/>
                    <a:pt x="403621" y="107358"/>
                  </a:cubicBezTo>
                  <a:cubicBezTo>
                    <a:pt x="372515" y="107170"/>
                    <a:pt x="339944" y="106813"/>
                    <a:pt x="307186" y="106325"/>
                  </a:cubicBezTo>
                  <a:cubicBezTo>
                    <a:pt x="309534" y="107771"/>
                    <a:pt x="311675" y="109105"/>
                    <a:pt x="312614" y="109781"/>
                  </a:cubicBezTo>
                  <a:lnTo>
                    <a:pt x="333896" y="124806"/>
                  </a:lnTo>
                  <a:cubicBezTo>
                    <a:pt x="338968" y="128487"/>
                    <a:pt x="344096" y="132112"/>
                    <a:pt x="349130" y="135831"/>
                  </a:cubicBezTo>
                  <a:cubicBezTo>
                    <a:pt x="352492" y="138329"/>
                    <a:pt x="355817" y="140865"/>
                    <a:pt x="359123" y="143419"/>
                  </a:cubicBezTo>
                  <a:cubicBezTo>
                    <a:pt x="371501" y="153017"/>
                    <a:pt x="383692" y="162858"/>
                    <a:pt x="396014" y="172531"/>
                  </a:cubicBezTo>
                  <a:cubicBezTo>
                    <a:pt x="397911" y="173940"/>
                    <a:pt x="398305" y="176607"/>
                    <a:pt x="396915" y="178485"/>
                  </a:cubicBezTo>
                  <a:cubicBezTo>
                    <a:pt x="395525" y="180382"/>
                    <a:pt x="392858" y="180776"/>
                    <a:pt x="390961" y="179386"/>
                  </a:cubicBezTo>
                  <a:cubicBezTo>
                    <a:pt x="378075" y="170446"/>
                    <a:pt x="365115" y="161619"/>
                    <a:pt x="352360" y="152491"/>
                  </a:cubicBezTo>
                  <a:cubicBezTo>
                    <a:pt x="348961" y="150068"/>
                    <a:pt x="345580" y="147607"/>
                    <a:pt x="342236" y="145091"/>
                  </a:cubicBezTo>
                  <a:cubicBezTo>
                    <a:pt x="337221" y="141334"/>
                    <a:pt x="332281" y="137465"/>
                    <a:pt x="327303" y="133653"/>
                  </a:cubicBezTo>
                  <a:lnTo>
                    <a:pt x="306773" y="117369"/>
                  </a:lnTo>
                  <a:cubicBezTo>
                    <a:pt x="304406" y="115415"/>
                    <a:pt x="294807" y="108842"/>
                    <a:pt x="291896" y="106099"/>
                  </a:cubicBezTo>
                  <a:cubicBezTo>
                    <a:pt x="279142" y="105893"/>
                    <a:pt x="266388" y="105649"/>
                    <a:pt x="253709" y="105386"/>
                  </a:cubicBezTo>
                  <a:cubicBezTo>
                    <a:pt x="154569" y="103376"/>
                    <a:pt x="59749" y="99789"/>
                    <a:pt x="3867" y="94492"/>
                  </a:cubicBezTo>
                  <a:cubicBezTo>
                    <a:pt x="1538" y="94267"/>
                    <a:pt x="-190" y="92201"/>
                    <a:pt x="17" y="89872"/>
                  </a:cubicBezTo>
                  <a:cubicBezTo>
                    <a:pt x="223" y="87524"/>
                    <a:pt x="2290" y="85796"/>
                    <a:pt x="4638" y="86003"/>
                  </a:cubicBezTo>
                  <a:cubicBezTo>
                    <a:pt x="48497" y="89722"/>
                    <a:pt x="116400" y="91938"/>
                    <a:pt x="191497" y="93384"/>
                  </a:cubicBezTo>
                  <a:cubicBezTo>
                    <a:pt x="198522" y="93516"/>
                    <a:pt x="205886" y="93609"/>
                    <a:pt x="213023" y="93722"/>
                  </a:cubicBezTo>
                  <a:cubicBezTo>
                    <a:pt x="218621" y="84632"/>
                    <a:pt x="224895" y="75804"/>
                    <a:pt x="232032" y="67446"/>
                  </a:cubicBezTo>
                  <a:cubicBezTo>
                    <a:pt x="239865" y="58281"/>
                    <a:pt x="248468" y="49528"/>
                    <a:pt x="257785" y="41415"/>
                  </a:cubicBezTo>
                  <a:cubicBezTo>
                    <a:pt x="265092" y="35048"/>
                    <a:pt x="272831" y="29094"/>
                    <a:pt x="280814" y="23478"/>
                  </a:cubicBezTo>
                  <a:cubicBezTo>
                    <a:pt x="292779" y="15064"/>
                    <a:pt x="305345" y="7532"/>
                    <a:pt x="317949" y="583"/>
                  </a:cubicBezTo>
                  <a:cubicBezTo>
                    <a:pt x="319977" y="-600"/>
                    <a:pt x="322588" y="76"/>
                    <a:pt x="323772" y="2085"/>
                  </a:cubicBezTo>
                  <a:cubicBezTo>
                    <a:pt x="324974" y="4114"/>
                    <a:pt x="324298" y="6725"/>
                    <a:pt x="322269" y="7927"/>
                  </a:cubicBezTo>
                  <a:cubicBezTo>
                    <a:pt x="307956" y="16867"/>
                    <a:pt x="293962" y="26859"/>
                    <a:pt x="280569" y="37508"/>
                  </a:cubicBezTo>
                  <a:cubicBezTo>
                    <a:pt x="276136" y="41039"/>
                    <a:pt x="271760" y="44626"/>
                    <a:pt x="267458" y="48289"/>
                  </a:cubicBezTo>
                  <a:cubicBezTo>
                    <a:pt x="263138" y="51951"/>
                    <a:pt x="258874" y="55670"/>
                    <a:pt x="254742" y="59464"/>
                  </a:cubicBezTo>
                  <a:cubicBezTo>
                    <a:pt x="243077" y="70170"/>
                    <a:pt x="232727" y="81721"/>
                    <a:pt x="223617" y="93891"/>
                  </a:cubicBezTo>
                  <a:cubicBezTo>
                    <a:pt x="256245" y="94417"/>
                    <a:pt x="289454" y="94830"/>
                    <a:pt x="322551" y="95168"/>
                  </a:cubicBezTo>
                  <a:cubicBezTo>
                    <a:pt x="342574" y="95356"/>
                    <a:pt x="362278" y="95525"/>
                    <a:pt x="381719" y="95676"/>
                  </a:cubicBezTo>
                  <a:cubicBezTo>
                    <a:pt x="391844" y="90811"/>
                    <a:pt x="401254" y="85853"/>
                    <a:pt x="409876" y="80932"/>
                  </a:cubicBezTo>
                  <a:cubicBezTo>
                    <a:pt x="421522" y="74302"/>
                    <a:pt x="431966" y="67653"/>
                    <a:pt x="441921" y="61267"/>
                  </a:cubicBezTo>
                  <a:cubicBezTo>
                    <a:pt x="447725" y="57548"/>
                    <a:pt x="453379" y="53923"/>
                    <a:pt x="458958" y="50430"/>
                  </a:cubicBezTo>
                  <a:cubicBezTo>
                    <a:pt x="467786" y="44908"/>
                    <a:pt x="476445" y="39687"/>
                    <a:pt x="485330" y="34841"/>
                  </a:cubicBezTo>
                  <a:cubicBezTo>
                    <a:pt x="494609" y="29789"/>
                    <a:pt x="504151" y="25168"/>
                    <a:pt x="514426" y="21093"/>
                  </a:cubicBezTo>
                  <a:cubicBezTo>
                    <a:pt x="516567" y="20172"/>
                    <a:pt x="519084" y="21168"/>
                    <a:pt x="520005" y="23328"/>
                  </a:cubicBezTo>
                  <a:cubicBezTo>
                    <a:pt x="520944" y="25488"/>
                    <a:pt x="519929" y="27986"/>
                    <a:pt x="517769" y="28925"/>
                  </a:cubicBezTo>
                  <a:cubicBezTo>
                    <a:pt x="505504" y="34578"/>
                    <a:pt x="494478" y="41114"/>
                    <a:pt x="483545" y="48007"/>
                  </a:cubicBezTo>
                  <a:cubicBezTo>
                    <a:pt x="476201" y="52665"/>
                    <a:pt x="468932" y="57511"/>
                    <a:pt x="461400" y="62432"/>
                  </a:cubicBezTo>
                  <a:cubicBezTo>
                    <a:pt x="456553" y="65606"/>
                    <a:pt x="451576" y="68799"/>
                    <a:pt x="446410" y="71973"/>
                  </a:cubicBezTo>
                  <a:cubicBezTo>
                    <a:pt x="439103" y="76481"/>
                    <a:pt x="431440" y="80951"/>
                    <a:pt x="423212" y="85421"/>
                  </a:cubicBezTo>
                  <a:cubicBezTo>
                    <a:pt x="416713" y="88933"/>
                    <a:pt x="409838" y="92408"/>
                    <a:pt x="402532" y="95845"/>
                  </a:cubicBezTo>
                  <a:cubicBezTo>
                    <a:pt x="404974" y="95863"/>
                    <a:pt x="407528" y="95882"/>
                    <a:pt x="409951" y="95901"/>
                  </a:cubicBezTo>
                  <a:cubicBezTo>
                    <a:pt x="527931" y="96803"/>
                    <a:pt x="623672" y="96803"/>
                    <a:pt x="628274" y="96633"/>
                  </a:cubicBezTo>
                  <a:cubicBezTo>
                    <a:pt x="630922" y="96540"/>
                    <a:pt x="744093" y="94380"/>
                    <a:pt x="788592" y="92145"/>
                  </a:cubicBezTo>
                  <a:cubicBezTo>
                    <a:pt x="796105" y="91769"/>
                    <a:pt x="801609" y="91412"/>
                    <a:pt x="804220" y="91036"/>
                  </a:cubicBezTo>
                  <a:cubicBezTo>
                    <a:pt x="804408" y="91018"/>
                    <a:pt x="804614" y="90980"/>
                    <a:pt x="804765" y="90943"/>
                  </a:cubicBezTo>
                  <a:cubicBezTo>
                    <a:pt x="805892" y="90417"/>
                    <a:pt x="807225" y="90398"/>
                    <a:pt x="808390" y="90999"/>
                  </a:cubicBezTo>
                  <a:cubicBezTo>
                    <a:pt x="810400" y="92051"/>
                    <a:pt x="811170" y="94511"/>
                    <a:pt x="810137" y="9650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35"/>
            <p:cNvSpPr/>
            <p:nvPr/>
          </p:nvSpPr>
          <p:spPr>
            <a:xfrm>
              <a:off x="8134034" y="3307780"/>
              <a:ext cx="138159" cy="118796"/>
            </a:xfrm>
            <a:custGeom>
              <a:rect b="b" l="l" r="r" t="t"/>
              <a:pathLst>
                <a:path extrusionOk="0" h="237591" w="276318">
                  <a:moveTo>
                    <a:pt x="10581" y="199814"/>
                  </a:moveTo>
                  <a:cubicBezTo>
                    <a:pt x="-8634" y="184337"/>
                    <a:pt x="3763" y="146492"/>
                    <a:pt x="5942" y="119408"/>
                  </a:cubicBezTo>
                  <a:cubicBezTo>
                    <a:pt x="8140" y="92043"/>
                    <a:pt x="-3525" y="59194"/>
                    <a:pt x="9454" y="33331"/>
                  </a:cubicBezTo>
                  <a:cubicBezTo>
                    <a:pt x="13286" y="25668"/>
                    <a:pt x="20124" y="20653"/>
                    <a:pt x="26529" y="14812"/>
                  </a:cubicBezTo>
                  <a:cubicBezTo>
                    <a:pt x="34362" y="7694"/>
                    <a:pt x="41443" y="1909"/>
                    <a:pt x="52939" y="425"/>
                  </a:cubicBezTo>
                  <a:cubicBezTo>
                    <a:pt x="64115" y="-1002"/>
                    <a:pt x="75197" y="1120"/>
                    <a:pt x="84119" y="7450"/>
                  </a:cubicBezTo>
                  <a:cubicBezTo>
                    <a:pt x="88177" y="10305"/>
                    <a:pt x="92741" y="17141"/>
                    <a:pt x="98113" y="17930"/>
                  </a:cubicBezTo>
                  <a:cubicBezTo>
                    <a:pt x="105044" y="18925"/>
                    <a:pt x="113929" y="11187"/>
                    <a:pt x="119790" y="8652"/>
                  </a:cubicBezTo>
                  <a:cubicBezTo>
                    <a:pt x="133652" y="2660"/>
                    <a:pt x="149487" y="4670"/>
                    <a:pt x="160794" y="14361"/>
                  </a:cubicBezTo>
                  <a:cubicBezTo>
                    <a:pt x="175915" y="27302"/>
                    <a:pt x="168270" y="50667"/>
                    <a:pt x="183504" y="61823"/>
                  </a:cubicBezTo>
                  <a:cubicBezTo>
                    <a:pt x="201442" y="74933"/>
                    <a:pt x="227570" y="62988"/>
                    <a:pt x="239160" y="86615"/>
                  </a:cubicBezTo>
                  <a:cubicBezTo>
                    <a:pt x="245471" y="99443"/>
                    <a:pt x="244344" y="113342"/>
                    <a:pt x="240625" y="126602"/>
                  </a:cubicBezTo>
                  <a:cubicBezTo>
                    <a:pt x="238352" y="134734"/>
                    <a:pt x="232454" y="146717"/>
                    <a:pt x="235854" y="155169"/>
                  </a:cubicBezTo>
                  <a:cubicBezTo>
                    <a:pt x="242597" y="171960"/>
                    <a:pt x="275018" y="171340"/>
                    <a:pt x="276276" y="191381"/>
                  </a:cubicBezTo>
                  <a:cubicBezTo>
                    <a:pt x="277553" y="211383"/>
                    <a:pt x="249416" y="220737"/>
                    <a:pt x="232811" y="226597"/>
                  </a:cubicBezTo>
                  <a:cubicBezTo>
                    <a:pt x="132882" y="261813"/>
                    <a:pt x="12403" y="201297"/>
                    <a:pt x="10581" y="199814"/>
                  </a:cubicBezTo>
                  <a:lnTo>
                    <a:pt x="10581" y="19981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35"/>
            <p:cNvSpPr/>
            <p:nvPr/>
          </p:nvSpPr>
          <p:spPr>
            <a:xfrm>
              <a:off x="8141983" y="3320609"/>
              <a:ext cx="107039" cy="92771"/>
            </a:xfrm>
            <a:custGeom>
              <a:rect b="b" l="l" r="r" t="t"/>
              <a:pathLst>
                <a:path extrusionOk="0" h="185542" w="214078">
                  <a:moveTo>
                    <a:pt x="199407" y="144574"/>
                  </a:moveTo>
                  <a:cubicBezTo>
                    <a:pt x="199613" y="144743"/>
                    <a:pt x="199820" y="144894"/>
                    <a:pt x="200045" y="145025"/>
                  </a:cubicBezTo>
                  <a:cubicBezTo>
                    <a:pt x="199914" y="145063"/>
                    <a:pt x="199632" y="144837"/>
                    <a:pt x="199369" y="144574"/>
                  </a:cubicBezTo>
                  <a:lnTo>
                    <a:pt x="199407" y="144574"/>
                  </a:lnTo>
                  <a:close/>
                  <a:moveTo>
                    <a:pt x="197697" y="136855"/>
                  </a:moveTo>
                  <a:cubicBezTo>
                    <a:pt x="193039" y="137794"/>
                    <a:pt x="185732" y="142095"/>
                    <a:pt x="183534" y="142997"/>
                  </a:cubicBezTo>
                  <a:cubicBezTo>
                    <a:pt x="179496" y="144668"/>
                    <a:pt x="175946" y="145063"/>
                    <a:pt x="172715" y="144236"/>
                  </a:cubicBezTo>
                  <a:cubicBezTo>
                    <a:pt x="169371" y="143391"/>
                    <a:pt x="166441" y="141175"/>
                    <a:pt x="163624" y="138001"/>
                  </a:cubicBezTo>
                  <a:cubicBezTo>
                    <a:pt x="161745" y="135897"/>
                    <a:pt x="160844" y="133587"/>
                    <a:pt x="160280" y="131202"/>
                  </a:cubicBezTo>
                  <a:cubicBezTo>
                    <a:pt x="159454" y="127614"/>
                    <a:pt x="159435" y="123877"/>
                    <a:pt x="159116" y="120158"/>
                  </a:cubicBezTo>
                  <a:cubicBezTo>
                    <a:pt x="158702" y="115537"/>
                    <a:pt x="157857" y="111011"/>
                    <a:pt x="155565" y="106729"/>
                  </a:cubicBezTo>
                  <a:cubicBezTo>
                    <a:pt x="153856" y="103574"/>
                    <a:pt x="151546" y="101076"/>
                    <a:pt x="148860" y="98991"/>
                  </a:cubicBezTo>
                  <a:cubicBezTo>
                    <a:pt x="144446" y="95572"/>
                    <a:pt x="138829" y="93375"/>
                    <a:pt x="133363" y="91008"/>
                  </a:cubicBezTo>
                  <a:cubicBezTo>
                    <a:pt x="129156" y="89187"/>
                    <a:pt x="125005" y="87290"/>
                    <a:pt x="122131" y="83853"/>
                  </a:cubicBezTo>
                  <a:cubicBezTo>
                    <a:pt x="119783" y="81054"/>
                    <a:pt x="119050" y="77730"/>
                    <a:pt x="118449" y="74405"/>
                  </a:cubicBezTo>
                  <a:cubicBezTo>
                    <a:pt x="117604" y="69578"/>
                    <a:pt x="117078" y="64657"/>
                    <a:pt x="115274" y="60319"/>
                  </a:cubicBezTo>
                  <a:cubicBezTo>
                    <a:pt x="114166" y="57652"/>
                    <a:pt x="112626" y="55173"/>
                    <a:pt x="110391" y="52975"/>
                  </a:cubicBezTo>
                  <a:cubicBezTo>
                    <a:pt x="107648" y="50252"/>
                    <a:pt x="104455" y="48392"/>
                    <a:pt x="100961" y="47134"/>
                  </a:cubicBezTo>
                  <a:cubicBezTo>
                    <a:pt x="95326" y="45105"/>
                    <a:pt x="88846" y="44711"/>
                    <a:pt x="82629" y="43885"/>
                  </a:cubicBezTo>
                  <a:cubicBezTo>
                    <a:pt x="77764" y="43227"/>
                    <a:pt x="73011" y="42457"/>
                    <a:pt x="69574" y="39114"/>
                  </a:cubicBezTo>
                  <a:cubicBezTo>
                    <a:pt x="68522" y="38100"/>
                    <a:pt x="67977" y="36935"/>
                    <a:pt x="67696" y="35715"/>
                  </a:cubicBezTo>
                  <a:cubicBezTo>
                    <a:pt x="67207" y="33480"/>
                    <a:pt x="67301" y="31075"/>
                    <a:pt x="67263" y="28709"/>
                  </a:cubicBezTo>
                  <a:cubicBezTo>
                    <a:pt x="67226" y="25347"/>
                    <a:pt x="66982" y="22041"/>
                    <a:pt x="65723" y="18999"/>
                  </a:cubicBezTo>
                  <a:cubicBezTo>
                    <a:pt x="64070" y="15017"/>
                    <a:pt x="61027" y="11655"/>
                    <a:pt x="57214" y="8875"/>
                  </a:cubicBezTo>
                  <a:cubicBezTo>
                    <a:pt x="52669" y="5551"/>
                    <a:pt x="47090" y="2997"/>
                    <a:pt x="42563" y="555"/>
                  </a:cubicBezTo>
                  <a:cubicBezTo>
                    <a:pt x="40516" y="-610"/>
                    <a:pt x="37923" y="123"/>
                    <a:pt x="36759" y="2151"/>
                  </a:cubicBezTo>
                  <a:cubicBezTo>
                    <a:pt x="35613" y="4199"/>
                    <a:pt x="36327" y="6809"/>
                    <a:pt x="38374" y="7955"/>
                  </a:cubicBezTo>
                  <a:cubicBezTo>
                    <a:pt x="42488" y="10378"/>
                    <a:pt x="47597" y="12913"/>
                    <a:pt x="51692" y="16144"/>
                  </a:cubicBezTo>
                  <a:cubicBezTo>
                    <a:pt x="53983" y="17947"/>
                    <a:pt x="55937" y="19975"/>
                    <a:pt x="56876" y="22473"/>
                  </a:cubicBezTo>
                  <a:cubicBezTo>
                    <a:pt x="57609" y="24427"/>
                    <a:pt x="57534" y="26549"/>
                    <a:pt x="57477" y="28671"/>
                  </a:cubicBezTo>
                  <a:cubicBezTo>
                    <a:pt x="57421" y="31733"/>
                    <a:pt x="57289" y="34832"/>
                    <a:pt x="57853" y="37743"/>
                  </a:cubicBezTo>
                  <a:cubicBezTo>
                    <a:pt x="58435" y="40842"/>
                    <a:pt x="59750" y="43753"/>
                    <a:pt x="62323" y="46383"/>
                  </a:cubicBezTo>
                  <a:cubicBezTo>
                    <a:pt x="64972" y="49106"/>
                    <a:pt x="68109" y="50928"/>
                    <a:pt x="71565" y="52224"/>
                  </a:cubicBezTo>
                  <a:cubicBezTo>
                    <a:pt x="77106" y="54290"/>
                    <a:pt x="83549" y="54797"/>
                    <a:pt x="89710" y="55792"/>
                  </a:cubicBezTo>
                  <a:cubicBezTo>
                    <a:pt x="94444" y="56562"/>
                    <a:pt x="99027" y="57539"/>
                    <a:pt x="102351" y="60957"/>
                  </a:cubicBezTo>
                  <a:cubicBezTo>
                    <a:pt x="104812" y="63455"/>
                    <a:pt x="105488" y="66648"/>
                    <a:pt x="106052" y="69898"/>
                  </a:cubicBezTo>
                  <a:cubicBezTo>
                    <a:pt x="106878" y="74537"/>
                    <a:pt x="107348" y="79382"/>
                    <a:pt x="109038" y="83871"/>
                  </a:cubicBezTo>
                  <a:cubicBezTo>
                    <a:pt x="110034" y="86463"/>
                    <a:pt x="111405" y="88961"/>
                    <a:pt x="113359" y="91253"/>
                  </a:cubicBezTo>
                  <a:cubicBezTo>
                    <a:pt x="117435" y="96004"/>
                    <a:pt x="123051" y="98934"/>
                    <a:pt x="128968" y="101376"/>
                  </a:cubicBezTo>
                  <a:cubicBezTo>
                    <a:pt x="133626" y="103311"/>
                    <a:pt x="138472" y="104888"/>
                    <a:pt x="142267" y="107705"/>
                  </a:cubicBezTo>
                  <a:cubicBezTo>
                    <a:pt x="143807" y="108851"/>
                    <a:pt x="145178" y="110185"/>
                    <a:pt x="146174" y="111931"/>
                  </a:cubicBezTo>
                  <a:cubicBezTo>
                    <a:pt x="147845" y="114861"/>
                    <a:pt x="148371" y="118017"/>
                    <a:pt x="148728" y="121210"/>
                  </a:cubicBezTo>
                  <a:cubicBezTo>
                    <a:pt x="149217" y="125398"/>
                    <a:pt x="149423" y="129624"/>
                    <a:pt x="150475" y="133625"/>
                  </a:cubicBezTo>
                  <a:cubicBezTo>
                    <a:pt x="151508" y="137531"/>
                    <a:pt x="153236" y="141250"/>
                    <a:pt x="156429" y="144612"/>
                  </a:cubicBezTo>
                  <a:cubicBezTo>
                    <a:pt x="160825" y="149251"/>
                    <a:pt x="165483" y="152181"/>
                    <a:pt x="170555" y="153308"/>
                  </a:cubicBezTo>
                  <a:cubicBezTo>
                    <a:pt x="175551" y="154397"/>
                    <a:pt x="180980" y="153853"/>
                    <a:pt x="187047" y="151092"/>
                  </a:cubicBezTo>
                  <a:cubicBezTo>
                    <a:pt x="188474" y="150434"/>
                    <a:pt x="192212" y="148105"/>
                    <a:pt x="195838" y="146377"/>
                  </a:cubicBezTo>
                  <a:cubicBezTo>
                    <a:pt x="196927" y="145870"/>
                    <a:pt x="198449" y="144875"/>
                    <a:pt x="199369" y="144574"/>
                  </a:cubicBezTo>
                  <a:cubicBezTo>
                    <a:pt x="199256" y="144462"/>
                    <a:pt x="199125" y="144330"/>
                    <a:pt x="199031" y="144217"/>
                  </a:cubicBezTo>
                  <a:cubicBezTo>
                    <a:pt x="199144" y="144349"/>
                    <a:pt x="199275" y="144462"/>
                    <a:pt x="199407" y="144574"/>
                  </a:cubicBezTo>
                  <a:cubicBezTo>
                    <a:pt x="199876" y="144424"/>
                    <a:pt x="200177" y="144462"/>
                    <a:pt x="200158" y="144837"/>
                  </a:cubicBezTo>
                  <a:cubicBezTo>
                    <a:pt x="200139" y="144950"/>
                    <a:pt x="200120" y="145006"/>
                    <a:pt x="200045" y="145025"/>
                  </a:cubicBezTo>
                  <a:cubicBezTo>
                    <a:pt x="201435" y="145776"/>
                    <a:pt x="203201" y="145701"/>
                    <a:pt x="204516" y="144668"/>
                  </a:cubicBezTo>
                  <a:cubicBezTo>
                    <a:pt x="206300" y="143297"/>
                    <a:pt x="206619" y="140724"/>
                    <a:pt x="205248" y="138959"/>
                  </a:cubicBezTo>
                  <a:cubicBezTo>
                    <a:pt x="203877" y="137118"/>
                    <a:pt x="201229" y="136160"/>
                    <a:pt x="197697" y="136855"/>
                  </a:cubicBezTo>
                  <a:close/>
                  <a:moveTo>
                    <a:pt x="198505" y="169216"/>
                  </a:moveTo>
                  <a:cubicBezTo>
                    <a:pt x="197322" y="168822"/>
                    <a:pt x="196063" y="169009"/>
                    <a:pt x="195067" y="169611"/>
                  </a:cubicBezTo>
                  <a:cubicBezTo>
                    <a:pt x="195124" y="169667"/>
                    <a:pt x="195161" y="169742"/>
                    <a:pt x="195218" y="169836"/>
                  </a:cubicBezTo>
                  <a:cubicBezTo>
                    <a:pt x="195368" y="170193"/>
                    <a:pt x="194748" y="170287"/>
                    <a:pt x="194166" y="170362"/>
                  </a:cubicBezTo>
                  <a:lnTo>
                    <a:pt x="194053" y="170493"/>
                  </a:lnTo>
                  <a:lnTo>
                    <a:pt x="194110" y="170381"/>
                  </a:lnTo>
                  <a:cubicBezTo>
                    <a:pt x="193809" y="170418"/>
                    <a:pt x="193527" y="170456"/>
                    <a:pt x="193396" y="170512"/>
                  </a:cubicBezTo>
                  <a:lnTo>
                    <a:pt x="188775" y="172184"/>
                  </a:lnTo>
                  <a:cubicBezTo>
                    <a:pt x="186615" y="172879"/>
                    <a:pt x="184436" y="173536"/>
                    <a:pt x="182238" y="174118"/>
                  </a:cubicBezTo>
                  <a:cubicBezTo>
                    <a:pt x="180116" y="174700"/>
                    <a:pt x="177956" y="175189"/>
                    <a:pt x="175777" y="175583"/>
                  </a:cubicBezTo>
                  <a:cubicBezTo>
                    <a:pt x="168432" y="176879"/>
                    <a:pt x="160900" y="176579"/>
                    <a:pt x="154382" y="174344"/>
                  </a:cubicBezTo>
                  <a:cubicBezTo>
                    <a:pt x="148052" y="172165"/>
                    <a:pt x="142736" y="168052"/>
                    <a:pt x="139731" y="161609"/>
                  </a:cubicBezTo>
                  <a:cubicBezTo>
                    <a:pt x="137721" y="157308"/>
                    <a:pt x="136801" y="152369"/>
                    <a:pt x="135749" y="147448"/>
                  </a:cubicBezTo>
                  <a:cubicBezTo>
                    <a:pt x="134509" y="141663"/>
                    <a:pt x="133081" y="135916"/>
                    <a:pt x="130358" y="130901"/>
                  </a:cubicBezTo>
                  <a:cubicBezTo>
                    <a:pt x="127822" y="126243"/>
                    <a:pt x="124178" y="122186"/>
                    <a:pt x="118674" y="119125"/>
                  </a:cubicBezTo>
                  <a:cubicBezTo>
                    <a:pt x="112457" y="115707"/>
                    <a:pt x="105563" y="114899"/>
                    <a:pt x="98501" y="114843"/>
                  </a:cubicBezTo>
                  <a:cubicBezTo>
                    <a:pt x="92715" y="114805"/>
                    <a:pt x="86817" y="115312"/>
                    <a:pt x="81257" y="114523"/>
                  </a:cubicBezTo>
                  <a:cubicBezTo>
                    <a:pt x="77369" y="113979"/>
                    <a:pt x="73650" y="112777"/>
                    <a:pt x="70382" y="109809"/>
                  </a:cubicBezTo>
                  <a:cubicBezTo>
                    <a:pt x="68052" y="107705"/>
                    <a:pt x="67113" y="105283"/>
                    <a:pt x="66832" y="102709"/>
                  </a:cubicBezTo>
                  <a:cubicBezTo>
                    <a:pt x="66399" y="98559"/>
                    <a:pt x="67282" y="94107"/>
                    <a:pt x="67789" y="89675"/>
                  </a:cubicBezTo>
                  <a:cubicBezTo>
                    <a:pt x="68466" y="83853"/>
                    <a:pt x="68541" y="78105"/>
                    <a:pt x="66249" y="72828"/>
                  </a:cubicBezTo>
                  <a:cubicBezTo>
                    <a:pt x="64390" y="68620"/>
                    <a:pt x="61215" y="65465"/>
                    <a:pt x="57271" y="62967"/>
                  </a:cubicBezTo>
                  <a:cubicBezTo>
                    <a:pt x="53814" y="60788"/>
                    <a:pt x="49738" y="59079"/>
                    <a:pt x="45794" y="57239"/>
                  </a:cubicBezTo>
                  <a:cubicBezTo>
                    <a:pt x="42526" y="55698"/>
                    <a:pt x="39313" y="54140"/>
                    <a:pt x="37003" y="51754"/>
                  </a:cubicBezTo>
                  <a:cubicBezTo>
                    <a:pt x="35162" y="49839"/>
                    <a:pt x="34054" y="47923"/>
                    <a:pt x="33415" y="45932"/>
                  </a:cubicBezTo>
                  <a:cubicBezTo>
                    <a:pt x="31274" y="39321"/>
                    <a:pt x="32664" y="32371"/>
                    <a:pt x="30091" y="25103"/>
                  </a:cubicBezTo>
                  <a:cubicBezTo>
                    <a:pt x="29339" y="22887"/>
                    <a:pt x="26935" y="21666"/>
                    <a:pt x="24700" y="22417"/>
                  </a:cubicBezTo>
                  <a:cubicBezTo>
                    <a:pt x="22483" y="23168"/>
                    <a:pt x="21281" y="25591"/>
                    <a:pt x="22014" y="27807"/>
                  </a:cubicBezTo>
                  <a:cubicBezTo>
                    <a:pt x="23253" y="31733"/>
                    <a:pt x="23159" y="35508"/>
                    <a:pt x="23310" y="39189"/>
                  </a:cubicBezTo>
                  <a:cubicBezTo>
                    <a:pt x="23422" y="42401"/>
                    <a:pt x="23685" y="45519"/>
                    <a:pt x="24587" y="48618"/>
                  </a:cubicBezTo>
                  <a:cubicBezTo>
                    <a:pt x="25526" y="51886"/>
                    <a:pt x="27160" y="55079"/>
                    <a:pt x="30053" y="58253"/>
                  </a:cubicBezTo>
                  <a:cubicBezTo>
                    <a:pt x="35463" y="64188"/>
                    <a:pt x="44817" y="66968"/>
                    <a:pt x="51673" y="71569"/>
                  </a:cubicBezTo>
                  <a:cubicBezTo>
                    <a:pt x="53777" y="72978"/>
                    <a:pt x="55599" y="74612"/>
                    <a:pt x="56538" y="76941"/>
                  </a:cubicBezTo>
                  <a:cubicBezTo>
                    <a:pt x="58003" y="80528"/>
                    <a:pt x="57552" y="84416"/>
                    <a:pt x="57008" y="88323"/>
                  </a:cubicBezTo>
                  <a:cubicBezTo>
                    <a:pt x="56294" y="93563"/>
                    <a:pt x="55298" y="98840"/>
                    <a:pt x="55712" y="103780"/>
                  </a:cubicBezTo>
                  <a:cubicBezTo>
                    <a:pt x="56181" y="108983"/>
                    <a:pt x="58060" y="113866"/>
                    <a:pt x="62699" y="118186"/>
                  </a:cubicBezTo>
                  <a:cubicBezTo>
                    <a:pt x="67789" y="122881"/>
                    <a:pt x="73537" y="125041"/>
                    <a:pt x="79623" y="125924"/>
                  </a:cubicBezTo>
                  <a:cubicBezTo>
                    <a:pt x="85690" y="126807"/>
                    <a:pt x="92133" y="126337"/>
                    <a:pt x="98463" y="126337"/>
                  </a:cubicBezTo>
                  <a:cubicBezTo>
                    <a:pt x="103629" y="126337"/>
                    <a:pt x="108719" y="126581"/>
                    <a:pt x="113302" y="129042"/>
                  </a:cubicBezTo>
                  <a:cubicBezTo>
                    <a:pt x="118073" y="131577"/>
                    <a:pt x="120647" y="135409"/>
                    <a:pt x="122356" y="139691"/>
                  </a:cubicBezTo>
                  <a:cubicBezTo>
                    <a:pt x="125775" y="148181"/>
                    <a:pt x="126507" y="158172"/>
                    <a:pt x="130452" y="166098"/>
                  </a:cubicBezTo>
                  <a:cubicBezTo>
                    <a:pt x="134904" y="175001"/>
                    <a:pt x="142436" y="180711"/>
                    <a:pt x="151396" y="183490"/>
                  </a:cubicBezTo>
                  <a:cubicBezTo>
                    <a:pt x="159416" y="185970"/>
                    <a:pt x="168583" y="186157"/>
                    <a:pt x="177467" y="184298"/>
                  </a:cubicBezTo>
                  <a:cubicBezTo>
                    <a:pt x="179872" y="183791"/>
                    <a:pt x="182257" y="183171"/>
                    <a:pt x="184624" y="182457"/>
                  </a:cubicBezTo>
                  <a:cubicBezTo>
                    <a:pt x="186934" y="181744"/>
                    <a:pt x="189207" y="180974"/>
                    <a:pt x="191480" y="180166"/>
                  </a:cubicBezTo>
                  <a:lnTo>
                    <a:pt x="196871" y="177987"/>
                  </a:lnTo>
                  <a:cubicBezTo>
                    <a:pt x="197453" y="177706"/>
                    <a:pt x="198768" y="177255"/>
                    <a:pt x="199294" y="176917"/>
                  </a:cubicBezTo>
                  <a:cubicBezTo>
                    <a:pt x="200214" y="176334"/>
                    <a:pt x="200740" y="175658"/>
                    <a:pt x="200984" y="175151"/>
                  </a:cubicBezTo>
                  <a:cubicBezTo>
                    <a:pt x="201642" y="173836"/>
                    <a:pt x="201623" y="172597"/>
                    <a:pt x="201059" y="171432"/>
                  </a:cubicBezTo>
                  <a:cubicBezTo>
                    <a:pt x="200721" y="170775"/>
                    <a:pt x="200120" y="169742"/>
                    <a:pt x="198505" y="169216"/>
                  </a:cubicBezTo>
                  <a:close/>
                  <a:moveTo>
                    <a:pt x="195067" y="169611"/>
                  </a:moveTo>
                  <a:cubicBezTo>
                    <a:pt x="194786" y="169272"/>
                    <a:pt x="194429" y="169742"/>
                    <a:pt x="194110" y="170381"/>
                  </a:cubicBezTo>
                  <a:lnTo>
                    <a:pt x="194166" y="170362"/>
                  </a:lnTo>
                  <a:cubicBezTo>
                    <a:pt x="194429" y="170080"/>
                    <a:pt x="194748" y="169817"/>
                    <a:pt x="195067" y="169611"/>
                  </a:cubicBezTo>
                  <a:close/>
                  <a:moveTo>
                    <a:pt x="89560" y="144837"/>
                  </a:moveTo>
                  <a:cubicBezTo>
                    <a:pt x="87005" y="144199"/>
                    <a:pt x="83812" y="144349"/>
                    <a:pt x="81595" y="144255"/>
                  </a:cubicBezTo>
                  <a:cubicBezTo>
                    <a:pt x="77444" y="144105"/>
                    <a:pt x="72391" y="144330"/>
                    <a:pt x="67752" y="143616"/>
                  </a:cubicBezTo>
                  <a:cubicBezTo>
                    <a:pt x="65348" y="143241"/>
                    <a:pt x="63075" y="142565"/>
                    <a:pt x="61309" y="141175"/>
                  </a:cubicBezTo>
                  <a:cubicBezTo>
                    <a:pt x="60407" y="140461"/>
                    <a:pt x="59788" y="139541"/>
                    <a:pt x="59224" y="138564"/>
                  </a:cubicBezTo>
                  <a:cubicBezTo>
                    <a:pt x="57102" y="134939"/>
                    <a:pt x="56012" y="130544"/>
                    <a:pt x="53890" y="127126"/>
                  </a:cubicBezTo>
                  <a:cubicBezTo>
                    <a:pt x="52819" y="125436"/>
                    <a:pt x="51560" y="123895"/>
                    <a:pt x="50189" y="122449"/>
                  </a:cubicBezTo>
                  <a:cubicBezTo>
                    <a:pt x="48273" y="120421"/>
                    <a:pt x="46113" y="118599"/>
                    <a:pt x="43934" y="116815"/>
                  </a:cubicBezTo>
                  <a:cubicBezTo>
                    <a:pt x="41286" y="114636"/>
                    <a:pt x="38562" y="112570"/>
                    <a:pt x="36627" y="109847"/>
                  </a:cubicBezTo>
                  <a:cubicBezTo>
                    <a:pt x="35313" y="108044"/>
                    <a:pt x="34824" y="105959"/>
                    <a:pt x="34298" y="103912"/>
                  </a:cubicBezTo>
                  <a:cubicBezTo>
                    <a:pt x="33772" y="101827"/>
                    <a:pt x="33246" y="99742"/>
                    <a:pt x="32401" y="97751"/>
                  </a:cubicBezTo>
                  <a:cubicBezTo>
                    <a:pt x="31800" y="96305"/>
                    <a:pt x="31067" y="94877"/>
                    <a:pt x="30091" y="93563"/>
                  </a:cubicBezTo>
                  <a:cubicBezTo>
                    <a:pt x="28738" y="91741"/>
                    <a:pt x="27123" y="90126"/>
                    <a:pt x="25282" y="88698"/>
                  </a:cubicBezTo>
                  <a:cubicBezTo>
                    <a:pt x="22333" y="86407"/>
                    <a:pt x="18820" y="84510"/>
                    <a:pt x="15383" y="82557"/>
                  </a:cubicBezTo>
                  <a:cubicBezTo>
                    <a:pt x="12472" y="80941"/>
                    <a:pt x="9598" y="79307"/>
                    <a:pt x="7400" y="77091"/>
                  </a:cubicBezTo>
                  <a:cubicBezTo>
                    <a:pt x="5803" y="75344"/>
                    <a:pt x="3117" y="75232"/>
                    <a:pt x="1389" y="76828"/>
                  </a:cubicBezTo>
                  <a:cubicBezTo>
                    <a:pt x="-358" y="78406"/>
                    <a:pt x="-470" y="81092"/>
                    <a:pt x="1126" y="82838"/>
                  </a:cubicBezTo>
                  <a:cubicBezTo>
                    <a:pt x="5278" y="87722"/>
                    <a:pt x="11758" y="90990"/>
                    <a:pt x="17017" y="94971"/>
                  </a:cubicBezTo>
                  <a:cubicBezTo>
                    <a:pt x="18802" y="96324"/>
                    <a:pt x="20380" y="97770"/>
                    <a:pt x="21525" y="99535"/>
                  </a:cubicBezTo>
                  <a:cubicBezTo>
                    <a:pt x="22502" y="101038"/>
                    <a:pt x="22859" y="102709"/>
                    <a:pt x="23235" y="104381"/>
                  </a:cubicBezTo>
                  <a:cubicBezTo>
                    <a:pt x="23798" y="106917"/>
                    <a:pt x="24249" y="109490"/>
                    <a:pt x="25132" y="111950"/>
                  </a:cubicBezTo>
                  <a:cubicBezTo>
                    <a:pt x="25677" y="113453"/>
                    <a:pt x="26409" y="114899"/>
                    <a:pt x="27348" y="116289"/>
                  </a:cubicBezTo>
                  <a:cubicBezTo>
                    <a:pt x="28438" y="117923"/>
                    <a:pt x="29715" y="119425"/>
                    <a:pt x="31105" y="120834"/>
                  </a:cubicBezTo>
                  <a:cubicBezTo>
                    <a:pt x="33040" y="122769"/>
                    <a:pt x="35181" y="124553"/>
                    <a:pt x="37322" y="126318"/>
                  </a:cubicBezTo>
                  <a:cubicBezTo>
                    <a:pt x="39933" y="128459"/>
                    <a:pt x="42582" y="130525"/>
                    <a:pt x="44423" y="133286"/>
                  </a:cubicBezTo>
                  <a:cubicBezTo>
                    <a:pt x="46639" y="136536"/>
                    <a:pt x="47860" y="140762"/>
                    <a:pt x="50095" y="144199"/>
                  </a:cubicBezTo>
                  <a:cubicBezTo>
                    <a:pt x="51429" y="146265"/>
                    <a:pt x="53007" y="148105"/>
                    <a:pt x="55054" y="149570"/>
                  </a:cubicBezTo>
                  <a:cubicBezTo>
                    <a:pt x="57590" y="151336"/>
                    <a:pt x="60539" y="152500"/>
                    <a:pt x="63770" y="153064"/>
                  </a:cubicBezTo>
                  <a:cubicBezTo>
                    <a:pt x="69555" y="154078"/>
                    <a:pt x="76223" y="153327"/>
                    <a:pt x="81558" y="153176"/>
                  </a:cubicBezTo>
                  <a:cubicBezTo>
                    <a:pt x="82910" y="153120"/>
                    <a:pt x="84695" y="152914"/>
                    <a:pt x="86423" y="152951"/>
                  </a:cubicBezTo>
                  <a:cubicBezTo>
                    <a:pt x="87268" y="152970"/>
                    <a:pt x="88132" y="152744"/>
                    <a:pt x="88658" y="153195"/>
                  </a:cubicBezTo>
                  <a:cubicBezTo>
                    <a:pt x="90311" y="154735"/>
                    <a:pt x="92884" y="154641"/>
                    <a:pt x="94425" y="153007"/>
                  </a:cubicBezTo>
                  <a:cubicBezTo>
                    <a:pt x="95965" y="151355"/>
                    <a:pt x="95871" y="148781"/>
                    <a:pt x="94237" y="147241"/>
                  </a:cubicBezTo>
                  <a:cubicBezTo>
                    <a:pt x="93053" y="146058"/>
                    <a:pt x="91419" y="145307"/>
                    <a:pt x="89560" y="144837"/>
                  </a:cubicBezTo>
                  <a:close/>
                  <a:moveTo>
                    <a:pt x="180473" y="100212"/>
                  </a:moveTo>
                  <a:cubicBezTo>
                    <a:pt x="180247" y="100399"/>
                    <a:pt x="180003" y="100550"/>
                    <a:pt x="179759" y="100681"/>
                  </a:cubicBezTo>
                  <a:cubicBezTo>
                    <a:pt x="179947" y="101000"/>
                    <a:pt x="180247" y="100568"/>
                    <a:pt x="180473" y="100212"/>
                  </a:cubicBezTo>
                  <a:close/>
                  <a:moveTo>
                    <a:pt x="131428" y="57915"/>
                  </a:moveTo>
                  <a:cubicBezTo>
                    <a:pt x="133776" y="58178"/>
                    <a:pt x="135861" y="56469"/>
                    <a:pt x="136124" y="54140"/>
                  </a:cubicBezTo>
                  <a:cubicBezTo>
                    <a:pt x="136218" y="53576"/>
                    <a:pt x="136331" y="52618"/>
                    <a:pt x="136632" y="52844"/>
                  </a:cubicBezTo>
                  <a:cubicBezTo>
                    <a:pt x="136707" y="52900"/>
                    <a:pt x="136632" y="53032"/>
                    <a:pt x="136575" y="53107"/>
                  </a:cubicBezTo>
                  <a:cubicBezTo>
                    <a:pt x="136688" y="53144"/>
                    <a:pt x="136857" y="53219"/>
                    <a:pt x="136951" y="53238"/>
                  </a:cubicBezTo>
                  <a:cubicBezTo>
                    <a:pt x="137345" y="53276"/>
                    <a:pt x="137740" y="53407"/>
                    <a:pt x="138153" y="53520"/>
                  </a:cubicBezTo>
                  <a:cubicBezTo>
                    <a:pt x="139937" y="54046"/>
                    <a:pt x="141835" y="55060"/>
                    <a:pt x="143563" y="55980"/>
                  </a:cubicBezTo>
                  <a:cubicBezTo>
                    <a:pt x="147601" y="58046"/>
                    <a:pt x="151734" y="60526"/>
                    <a:pt x="155828" y="63155"/>
                  </a:cubicBezTo>
                  <a:cubicBezTo>
                    <a:pt x="158439" y="64845"/>
                    <a:pt x="161032" y="66630"/>
                    <a:pt x="163530" y="68451"/>
                  </a:cubicBezTo>
                  <a:cubicBezTo>
                    <a:pt x="167794" y="71569"/>
                    <a:pt x="171813" y="74800"/>
                    <a:pt x="174969" y="78387"/>
                  </a:cubicBezTo>
                  <a:cubicBezTo>
                    <a:pt x="176359" y="79927"/>
                    <a:pt x="177561" y="81674"/>
                    <a:pt x="178237" y="83571"/>
                  </a:cubicBezTo>
                  <a:cubicBezTo>
                    <a:pt x="178857" y="85318"/>
                    <a:pt x="179214" y="87158"/>
                    <a:pt x="178801" y="89018"/>
                  </a:cubicBezTo>
                  <a:cubicBezTo>
                    <a:pt x="178669" y="89694"/>
                    <a:pt x="178519" y="90407"/>
                    <a:pt x="178219" y="91102"/>
                  </a:cubicBezTo>
                  <a:cubicBezTo>
                    <a:pt x="178031" y="91534"/>
                    <a:pt x="177862" y="92004"/>
                    <a:pt x="177580" y="92380"/>
                  </a:cubicBezTo>
                  <a:lnTo>
                    <a:pt x="175852" y="93413"/>
                  </a:lnTo>
                  <a:cubicBezTo>
                    <a:pt x="175176" y="93826"/>
                    <a:pt x="174781" y="94183"/>
                    <a:pt x="174650" y="94333"/>
                  </a:cubicBezTo>
                  <a:cubicBezTo>
                    <a:pt x="173203" y="96136"/>
                    <a:pt x="173447" y="97714"/>
                    <a:pt x="173898" y="98653"/>
                  </a:cubicBezTo>
                  <a:cubicBezTo>
                    <a:pt x="174293" y="99498"/>
                    <a:pt x="174856" y="100475"/>
                    <a:pt x="176190" y="100925"/>
                  </a:cubicBezTo>
                  <a:cubicBezTo>
                    <a:pt x="176397" y="100982"/>
                    <a:pt x="177336" y="101545"/>
                    <a:pt x="178970" y="101000"/>
                  </a:cubicBezTo>
                  <a:cubicBezTo>
                    <a:pt x="179252" y="100906"/>
                    <a:pt x="179515" y="100813"/>
                    <a:pt x="179759" y="100681"/>
                  </a:cubicBezTo>
                  <a:lnTo>
                    <a:pt x="179721" y="100643"/>
                  </a:lnTo>
                  <a:cubicBezTo>
                    <a:pt x="179590" y="100362"/>
                    <a:pt x="180097" y="100080"/>
                    <a:pt x="180773" y="99780"/>
                  </a:cubicBezTo>
                  <a:lnTo>
                    <a:pt x="180698" y="99855"/>
                  </a:lnTo>
                  <a:cubicBezTo>
                    <a:pt x="180660" y="99892"/>
                    <a:pt x="180585" y="100042"/>
                    <a:pt x="180473" y="100212"/>
                  </a:cubicBezTo>
                  <a:cubicBezTo>
                    <a:pt x="180679" y="100042"/>
                    <a:pt x="180848" y="99873"/>
                    <a:pt x="181017" y="99667"/>
                  </a:cubicBezTo>
                  <a:cubicBezTo>
                    <a:pt x="181956" y="99272"/>
                    <a:pt x="183140" y="98878"/>
                    <a:pt x="183553" y="98502"/>
                  </a:cubicBezTo>
                  <a:cubicBezTo>
                    <a:pt x="184417" y="97695"/>
                    <a:pt x="185131" y="96718"/>
                    <a:pt x="185770" y="95685"/>
                  </a:cubicBezTo>
                  <a:cubicBezTo>
                    <a:pt x="186615" y="94333"/>
                    <a:pt x="187197" y="92811"/>
                    <a:pt x="187648" y="91403"/>
                  </a:cubicBezTo>
                  <a:cubicBezTo>
                    <a:pt x="188794" y="87853"/>
                    <a:pt x="188662" y="84191"/>
                    <a:pt x="187761" y="80660"/>
                  </a:cubicBezTo>
                  <a:cubicBezTo>
                    <a:pt x="186915" y="77410"/>
                    <a:pt x="185225" y="74330"/>
                    <a:pt x="183121" y="71569"/>
                  </a:cubicBezTo>
                  <a:cubicBezTo>
                    <a:pt x="178820" y="66198"/>
                    <a:pt x="173222" y="61014"/>
                    <a:pt x="166873" y="56713"/>
                  </a:cubicBezTo>
                  <a:cubicBezTo>
                    <a:pt x="160844" y="52599"/>
                    <a:pt x="154176" y="49332"/>
                    <a:pt x="147921" y="46646"/>
                  </a:cubicBezTo>
                  <a:cubicBezTo>
                    <a:pt x="143638" y="44899"/>
                    <a:pt x="138604" y="43246"/>
                    <a:pt x="135035" y="44016"/>
                  </a:cubicBezTo>
                  <a:cubicBezTo>
                    <a:pt x="131316" y="44824"/>
                    <a:pt x="127972" y="47040"/>
                    <a:pt x="127653" y="53238"/>
                  </a:cubicBezTo>
                  <a:cubicBezTo>
                    <a:pt x="127409" y="55567"/>
                    <a:pt x="129099" y="57671"/>
                    <a:pt x="131428" y="57915"/>
                  </a:cubicBezTo>
                  <a:close/>
                  <a:moveTo>
                    <a:pt x="207051" y="88492"/>
                  </a:moveTo>
                  <a:cubicBezTo>
                    <a:pt x="207483" y="88830"/>
                    <a:pt x="207465" y="88022"/>
                    <a:pt x="207446" y="87440"/>
                  </a:cubicBezTo>
                  <a:lnTo>
                    <a:pt x="207371" y="87515"/>
                  </a:lnTo>
                  <a:cubicBezTo>
                    <a:pt x="207296" y="87853"/>
                    <a:pt x="207183" y="88191"/>
                    <a:pt x="207051" y="88492"/>
                  </a:cubicBezTo>
                  <a:close/>
                  <a:moveTo>
                    <a:pt x="208592" y="62084"/>
                  </a:moveTo>
                  <a:cubicBezTo>
                    <a:pt x="206507" y="60394"/>
                    <a:pt x="203896" y="59173"/>
                    <a:pt x="201135" y="58178"/>
                  </a:cubicBezTo>
                  <a:cubicBezTo>
                    <a:pt x="198223" y="57145"/>
                    <a:pt x="195086" y="56581"/>
                    <a:pt x="192701" y="54872"/>
                  </a:cubicBezTo>
                  <a:cubicBezTo>
                    <a:pt x="190954" y="53313"/>
                    <a:pt x="188249" y="53463"/>
                    <a:pt x="186690" y="55229"/>
                  </a:cubicBezTo>
                  <a:cubicBezTo>
                    <a:pt x="185131" y="56994"/>
                    <a:pt x="185300" y="59680"/>
                    <a:pt x="187047" y="61239"/>
                  </a:cubicBezTo>
                  <a:cubicBezTo>
                    <a:pt x="190484" y="64902"/>
                    <a:pt x="195819" y="67005"/>
                    <a:pt x="199970" y="69898"/>
                  </a:cubicBezTo>
                  <a:cubicBezTo>
                    <a:pt x="200646" y="70367"/>
                    <a:pt x="201247" y="70874"/>
                    <a:pt x="201773" y="71438"/>
                  </a:cubicBezTo>
                  <a:cubicBezTo>
                    <a:pt x="202337" y="72039"/>
                    <a:pt x="202863" y="72677"/>
                    <a:pt x="203051" y="73616"/>
                  </a:cubicBezTo>
                  <a:cubicBezTo>
                    <a:pt x="203295" y="74631"/>
                    <a:pt x="203332" y="75739"/>
                    <a:pt x="203126" y="76847"/>
                  </a:cubicBezTo>
                  <a:cubicBezTo>
                    <a:pt x="202825" y="78312"/>
                    <a:pt x="202450" y="79777"/>
                    <a:pt x="201867" y="81054"/>
                  </a:cubicBezTo>
                  <a:cubicBezTo>
                    <a:pt x="201867" y="81035"/>
                    <a:pt x="201999" y="80885"/>
                    <a:pt x="201999" y="80885"/>
                  </a:cubicBezTo>
                  <a:cubicBezTo>
                    <a:pt x="201999" y="80885"/>
                    <a:pt x="200365" y="83402"/>
                    <a:pt x="199970" y="84247"/>
                  </a:cubicBezTo>
                  <a:cubicBezTo>
                    <a:pt x="198956" y="86444"/>
                    <a:pt x="199388" y="88116"/>
                    <a:pt x="199745" y="88642"/>
                  </a:cubicBezTo>
                  <a:cubicBezTo>
                    <a:pt x="200796" y="90652"/>
                    <a:pt x="203257" y="91403"/>
                    <a:pt x="205248" y="90370"/>
                  </a:cubicBezTo>
                  <a:cubicBezTo>
                    <a:pt x="206075" y="89938"/>
                    <a:pt x="206676" y="89262"/>
                    <a:pt x="207051" y="88492"/>
                  </a:cubicBezTo>
                  <a:lnTo>
                    <a:pt x="207033" y="88492"/>
                  </a:lnTo>
                  <a:cubicBezTo>
                    <a:pt x="206770" y="88285"/>
                    <a:pt x="206958" y="87909"/>
                    <a:pt x="207371" y="87515"/>
                  </a:cubicBezTo>
                  <a:lnTo>
                    <a:pt x="207389" y="87383"/>
                  </a:lnTo>
                  <a:cubicBezTo>
                    <a:pt x="207389" y="87327"/>
                    <a:pt x="207408" y="87252"/>
                    <a:pt x="207408" y="87196"/>
                  </a:cubicBezTo>
                  <a:lnTo>
                    <a:pt x="207427" y="87045"/>
                  </a:lnTo>
                  <a:cubicBezTo>
                    <a:pt x="207427" y="87139"/>
                    <a:pt x="207427" y="87290"/>
                    <a:pt x="207446" y="87440"/>
                  </a:cubicBezTo>
                  <a:cubicBezTo>
                    <a:pt x="208216" y="86689"/>
                    <a:pt x="209568" y="85843"/>
                    <a:pt x="209700" y="85674"/>
                  </a:cubicBezTo>
                  <a:cubicBezTo>
                    <a:pt x="211240" y="83552"/>
                    <a:pt x="212536" y="80979"/>
                    <a:pt x="213381" y="78331"/>
                  </a:cubicBezTo>
                  <a:cubicBezTo>
                    <a:pt x="214058" y="76208"/>
                    <a:pt x="214170" y="74011"/>
                    <a:pt x="214020" y="71926"/>
                  </a:cubicBezTo>
                  <a:cubicBezTo>
                    <a:pt x="213457" y="67569"/>
                    <a:pt x="211484" y="64394"/>
                    <a:pt x="208592" y="62084"/>
                  </a:cubicBezTo>
                  <a:close/>
                  <a:moveTo>
                    <a:pt x="184455" y="124628"/>
                  </a:moveTo>
                  <a:cubicBezTo>
                    <a:pt x="182276" y="124102"/>
                    <a:pt x="180059" y="125454"/>
                    <a:pt x="179533" y="127633"/>
                  </a:cubicBezTo>
                  <a:cubicBezTo>
                    <a:pt x="179008" y="129831"/>
                    <a:pt x="180360" y="132028"/>
                    <a:pt x="182558" y="132554"/>
                  </a:cubicBezTo>
                  <a:cubicBezTo>
                    <a:pt x="189245" y="135052"/>
                    <a:pt x="194786" y="132047"/>
                    <a:pt x="198824" y="127145"/>
                  </a:cubicBezTo>
                  <a:cubicBezTo>
                    <a:pt x="199820" y="125943"/>
                    <a:pt x="200646" y="124515"/>
                    <a:pt x="201322" y="123013"/>
                  </a:cubicBezTo>
                  <a:cubicBezTo>
                    <a:pt x="201942" y="121623"/>
                    <a:pt x="202431" y="120139"/>
                    <a:pt x="202712" y="118637"/>
                  </a:cubicBezTo>
                  <a:cubicBezTo>
                    <a:pt x="203708" y="113284"/>
                    <a:pt x="203201" y="107912"/>
                    <a:pt x="201623" y="104682"/>
                  </a:cubicBezTo>
                  <a:cubicBezTo>
                    <a:pt x="200872" y="102465"/>
                    <a:pt x="198449" y="101263"/>
                    <a:pt x="196232" y="102033"/>
                  </a:cubicBezTo>
                  <a:cubicBezTo>
                    <a:pt x="193997" y="102785"/>
                    <a:pt x="192813" y="105208"/>
                    <a:pt x="193565" y="107424"/>
                  </a:cubicBezTo>
                  <a:cubicBezTo>
                    <a:pt x="193940" y="109208"/>
                    <a:pt x="193133" y="111650"/>
                    <a:pt x="192344" y="114260"/>
                  </a:cubicBezTo>
                  <a:cubicBezTo>
                    <a:pt x="192006" y="115425"/>
                    <a:pt x="191517" y="116570"/>
                    <a:pt x="191048" y="117716"/>
                  </a:cubicBezTo>
                  <a:cubicBezTo>
                    <a:pt x="190597" y="118787"/>
                    <a:pt x="190184" y="119839"/>
                    <a:pt x="189639" y="120778"/>
                  </a:cubicBezTo>
                  <a:cubicBezTo>
                    <a:pt x="188418" y="122844"/>
                    <a:pt x="187122" y="124928"/>
                    <a:pt x="184455" y="124628"/>
                  </a:cubicBezTo>
                  <a:close/>
                  <a:moveTo>
                    <a:pt x="94462" y="29855"/>
                  </a:moveTo>
                  <a:cubicBezTo>
                    <a:pt x="93523" y="28127"/>
                    <a:pt x="93918" y="25910"/>
                    <a:pt x="94951" y="23488"/>
                  </a:cubicBezTo>
                  <a:cubicBezTo>
                    <a:pt x="96059" y="20839"/>
                    <a:pt x="98876" y="18003"/>
                    <a:pt x="100924" y="16257"/>
                  </a:cubicBezTo>
                  <a:cubicBezTo>
                    <a:pt x="101957" y="15393"/>
                    <a:pt x="102934" y="14923"/>
                    <a:pt x="103516" y="14623"/>
                  </a:cubicBezTo>
                  <a:cubicBezTo>
                    <a:pt x="105150" y="13890"/>
                    <a:pt x="106841" y="13439"/>
                    <a:pt x="108550" y="13289"/>
                  </a:cubicBezTo>
                  <a:cubicBezTo>
                    <a:pt x="110184" y="13158"/>
                    <a:pt x="111837" y="13270"/>
                    <a:pt x="113452" y="13627"/>
                  </a:cubicBezTo>
                  <a:cubicBezTo>
                    <a:pt x="114786" y="13928"/>
                    <a:pt x="116082" y="14303"/>
                    <a:pt x="117341" y="14867"/>
                  </a:cubicBezTo>
                  <a:cubicBezTo>
                    <a:pt x="120027" y="16088"/>
                    <a:pt x="122506" y="17665"/>
                    <a:pt x="124666" y="19374"/>
                  </a:cubicBezTo>
                  <a:cubicBezTo>
                    <a:pt x="126695" y="20558"/>
                    <a:pt x="127390" y="23168"/>
                    <a:pt x="126188" y="25197"/>
                  </a:cubicBezTo>
                  <a:cubicBezTo>
                    <a:pt x="125005" y="27225"/>
                    <a:pt x="122394" y="27901"/>
                    <a:pt x="120365" y="26718"/>
                  </a:cubicBezTo>
                  <a:cubicBezTo>
                    <a:pt x="118130" y="25779"/>
                    <a:pt x="115613" y="25178"/>
                    <a:pt x="113058" y="24802"/>
                  </a:cubicBezTo>
                  <a:cubicBezTo>
                    <a:pt x="111893" y="24615"/>
                    <a:pt x="110729" y="24671"/>
                    <a:pt x="109564" y="24784"/>
                  </a:cubicBezTo>
                  <a:cubicBezTo>
                    <a:pt x="108944" y="24859"/>
                    <a:pt x="108306" y="24877"/>
                    <a:pt x="107686" y="25084"/>
                  </a:cubicBezTo>
                  <a:cubicBezTo>
                    <a:pt x="107723" y="25065"/>
                    <a:pt x="107836" y="25046"/>
                    <a:pt x="107817" y="24990"/>
                  </a:cubicBezTo>
                  <a:cubicBezTo>
                    <a:pt x="107498" y="24276"/>
                    <a:pt x="105883" y="25910"/>
                    <a:pt x="104774" y="26737"/>
                  </a:cubicBezTo>
                  <a:cubicBezTo>
                    <a:pt x="104173" y="27206"/>
                    <a:pt x="103460" y="27563"/>
                    <a:pt x="103028" y="28070"/>
                  </a:cubicBezTo>
                  <a:cubicBezTo>
                    <a:pt x="103422" y="29291"/>
                    <a:pt x="103215" y="30681"/>
                    <a:pt x="102370" y="31789"/>
                  </a:cubicBezTo>
                  <a:cubicBezTo>
                    <a:pt x="101018" y="33573"/>
                    <a:pt x="98444" y="33911"/>
                    <a:pt x="96660" y="32540"/>
                  </a:cubicBezTo>
                  <a:cubicBezTo>
                    <a:pt x="95477" y="31883"/>
                    <a:pt x="94969" y="30813"/>
                    <a:pt x="94462" y="29855"/>
                  </a:cubicBezTo>
                  <a:close/>
                  <a:moveTo>
                    <a:pt x="102746" y="28202"/>
                  </a:moveTo>
                  <a:cubicBezTo>
                    <a:pt x="102727" y="28202"/>
                    <a:pt x="102765" y="28202"/>
                    <a:pt x="102783" y="28202"/>
                  </a:cubicBezTo>
                  <a:lnTo>
                    <a:pt x="102783" y="28183"/>
                  </a:lnTo>
                  <a:lnTo>
                    <a:pt x="102746" y="2820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35"/>
            <p:cNvSpPr/>
            <p:nvPr/>
          </p:nvSpPr>
          <p:spPr>
            <a:xfrm>
              <a:off x="7739785" y="3043549"/>
              <a:ext cx="88157" cy="121701"/>
            </a:xfrm>
            <a:custGeom>
              <a:rect b="b" l="l" r="r" t="t"/>
              <a:pathLst>
                <a:path extrusionOk="0" h="243402" w="176314">
                  <a:moveTo>
                    <a:pt x="20814" y="243403"/>
                  </a:moveTo>
                  <a:cubicBezTo>
                    <a:pt x="15667" y="238651"/>
                    <a:pt x="11779" y="232453"/>
                    <a:pt x="8623" y="226255"/>
                  </a:cubicBezTo>
                  <a:cubicBezTo>
                    <a:pt x="-1295" y="206797"/>
                    <a:pt x="-2628" y="184616"/>
                    <a:pt x="4472" y="163974"/>
                  </a:cubicBezTo>
                  <a:cubicBezTo>
                    <a:pt x="22166" y="112625"/>
                    <a:pt x="75587" y="73915"/>
                    <a:pt x="114976" y="39131"/>
                  </a:cubicBezTo>
                  <a:cubicBezTo>
                    <a:pt x="128463" y="27223"/>
                    <a:pt x="143847" y="8028"/>
                    <a:pt x="160207" y="27"/>
                  </a:cubicBezTo>
                  <a:cubicBezTo>
                    <a:pt x="162273" y="-987"/>
                    <a:pt x="170989" y="26585"/>
                    <a:pt x="171346" y="28031"/>
                  </a:cubicBezTo>
                  <a:cubicBezTo>
                    <a:pt x="178934" y="58608"/>
                    <a:pt x="177244" y="90744"/>
                    <a:pt x="170238" y="121264"/>
                  </a:cubicBezTo>
                  <a:cubicBezTo>
                    <a:pt x="160527" y="163448"/>
                    <a:pt x="82837" y="241788"/>
                    <a:pt x="20814" y="243403"/>
                  </a:cubicBezTo>
                  <a:lnTo>
                    <a:pt x="20814" y="243403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35"/>
            <p:cNvSpPr/>
            <p:nvPr/>
          </p:nvSpPr>
          <p:spPr>
            <a:xfrm>
              <a:off x="7745317" y="3059434"/>
              <a:ext cx="74206" cy="138856"/>
            </a:xfrm>
            <a:custGeom>
              <a:rect b="b" l="l" r="r" t="t"/>
              <a:pathLst>
                <a:path extrusionOk="0" h="277711" w="148412">
                  <a:moveTo>
                    <a:pt x="7967" y="274854"/>
                  </a:moveTo>
                  <a:cubicBezTo>
                    <a:pt x="7290" y="277014"/>
                    <a:pt x="4999" y="278198"/>
                    <a:pt x="2857" y="277521"/>
                  </a:cubicBezTo>
                  <a:cubicBezTo>
                    <a:pt x="697" y="276845"/>
                    <a:pt x="-486" y="274554"/>
                    <a:pt x="190" y="272394"/>
                  </a:cubicBezTo>
                  <a:cubicBezTo>
                    <a:pt x="1017" y="269633"/>
                    <a:pt x="1411" y="266496"/>
                    <a:pt x="1618" y="263210"/>
                  </a:cubicBezTo>
                  <a:cubicBezTo>
                    <a:pt x="2162" y="255077"/>
                    <a:pt x="1674" y="246137"/>
                    <a:pt x="2801" y="238906"/>
                  </a:cubicBezTo>
                  <a:cubicBezTo>
                    <a:pt x="4905" y="225740"/>
                    <a:pt x="7967" y="212499"/>
                    <a:pt x="12099" y="199595"/>
                  </a:cubicBezTo>
                  <a:cubicBezTo>
                    <a:pt x="16250" y="186636"/>
                    <a:pt x="21491" y="174033"/>
                    <a:pt x="27765" y="162163"/>
                  </a:cubicBezTo>
                  <a:cubicBezTo>
                    <a:pt x="37814" y="143438"/>
                    <a:pt x="49892" y="126027"/>
                    <a:pt x="62871" y="109255"/>
                  </a:cubicBezTo>
                  <a:cubicBezTo>
                    <a:pt x="81993" y="84575"/>
                    <a:pt x="102880" y="61136"/>
                    <a:pt x="120499" y="35423"/>
                  </a:cubicBezTo>
                  <a:cubicBezTo>
                    <a:pt x="127750" y="24849"/>
                    <a:pt x="134493" y="13937"/>
                    <a:pt x="140335" y="2386"/>
                  </a:cubicBezTo>
                  <a:cubicBezTo>
                    <a:pt x="141349" y="282"/>
                    <a:pt x="143904" y="-600"/>
                    <a:pt x="146026" y="432"/>
                  </a:cubicBezTo>
                  <a:cubicBezTo>
                    <a:pt x="148130" y="1465"/>
                    <a:pt x="149013" y="4001"/>
                    <a:pt x="147980" y="6123"/>
                  </a:cubicBezTo>
                  <a:cubicBezTo>
                    <a:pt x="139471" y="24248"/>
                    <a:pt x="128914" y="41020"/>
                    <a:pt x="117363" y="57154"/>
                  </a:cubicBezTo>
                  <a:cubicBezTo>
                    <a:pt x="104064" y="75729"/>
                    <a:pt x="89563" y="93553"/>
                    <a:pt x="75531" y="111640"/>
                  </a:cubicBezTo>
                  <a:cubicBezTo>
                    <a:pt x="61707" y="129483"/>
                    <a:pt x="48276" y="147551"/>
                    <a:pt x="37419" y="167403"/>
                  </a:cubicBezTo>
                  <a:cubicBezTo>
                    <a:pt x="31202" y="178597"/>
                    <a:pt x="26018" y="190543"/>
                    <a:pt x="21773" y="202826"/>
                  </a:cubicBezTo>
                  <a:cubicBezTo>
                    <a:pt x="17490" y="215147"/>
                    <a:pt x="14165" y="227825"/>
                    <a:pt x="11817" y="240465"/>
                  </a:cubicBezTo>
                  <a:cubicBezTo>
                    <a:pt x="10521" y="247395"/>
                    <a:pt x="10803" y="256073"/>
                    <a:pt x="10052" y="263886"/>
                  </a:cubicBezTo>
                  <a:cubicBezTo>
                    <a:pt x="9676" y="267830"/>
                    <a:pt x="9075" y="271568"/>
                    <a:pt x="7967" y="274854"/>
                  </a:cubicBezTo>
                  <a:lnTo>
                    <a:pt x="7967" y="27485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35"/>
            <p:cNvSpPr/>
            <p:nvPr/>
          </p:nvSpPr>
          <p:spPr>
            <a:xfrm>
              <a:off x="7848798" y="3250403"/>
              <a:ext cx="158778" cy="68597"/>
            </a:xfrm>
            <a:custGeom>
              <a:rect b="b" l="l" r="r" t="t"/>
              <a:pathLst>
                <a:path extrusionOk="0" h="137194" w="317556">
                  <a:moveTo>
                    <a:pt x="0" y="82124"/>
                  </a:moveTo>
                  <a:cubicBezTo>
                    <a:pt x="24813" y="25177"/>
                    <a:pt x="139206" y="-9212"/>
                    <a:pt x="188851" y="2170"/>
                  </a:cubicBezTo>
                  <a:cubicBezTo>
                    <a:pt x="224765" y="10415"/>
                    <a:pt x="260473" y="24407"/>
                    <a:pt x="291034" y="46288"/>
                  </a:cubicBezTo>
                  <a:cubicBezTo>
                    <a:pt x="292480" y="47302"/>
                    <a:pt x="319341" y="68770"/>
                    <a:pt x="317462" y="70198"/>
                  </a:cubicBezTo>
                  <a:cubicBezTo>
                    <a:pt x="302661" y="81561"/>
                    <a:pt x="275988" y="86594"/>
                    <a:pt x="257975" y="93374"/>
                  </a:cubicBezTo>
                  <a:cubicBezTo>
                    <a:pt x="205362" y="113189"/>
                    <a:pt x="143263" y="144179"/>
                    <a:pt x="80619" y="135784"/>
                  </a:cubicBezTo>
                  <a:cubicBezTo>
                    <a:pt x="55468" y="132422"/>
                    <a:pt x="31744" y="120439"/>
                    <a:pt x="14182" y="101789"/>
                  </a:cubicBezTo>
                  <a:cubicBezTo>
                    <a:pt x="8584" y="95835"/>
                    <a:pt x="3268" y="89224"/>
                    <a:pt x="0" y="82124"/>
                  </a:cubicBezTo>
                  <a:lnTo>
                    <a:pt x="0" y="8212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35"/>
            <p:cNvSpPr/>
            <p:nvPr/>
          </p:nvSpPr>
          <p:spPr>
            <a:xfrm>
              <a:off x="7819704" y="3275504"/>
              <a:ext cx="177146" cy="21069"/>
            </a:xfrm>
            <a:custGeom>
              <a:rect b="b" l="l" r="r" t="t"/>
              <a:pathLst>
                <a:path extrusionOk="0" h="42137" w="354292">
                  <a:moveTo>
                    <a:pt x="3564" y="17968"/>
                  </a:moveTo>
                  <a:cubicBezTo>
                    <a:pt x="1329" y="17687"/>
                    <a:pt x="-249" y="15639"/>
                    <a:pt x="33" y="13404"/>
                  </a:cubicBezTo>
                  <a:cubicBezTo>
                    <a:pt x="314" y="11169"/>
                    <a:pt x="2362" y="9592"/>
                    <a:pt x="4597" y="9873"/>
                  </a:cubicBezTo>
                  <a:cubicBezTo>
                    <a:pt x="8542" y="10324"/>
                    <a:pt x="12824" y="11432"/>
                    <a:pt x="17220" y="12841"/>
                  </a:cubicBezTo>
                  <a:cubicBezTo>
                    <a:pt x="26161" y="15714"/>
                    <a:pt x="35665" y="19884"/>
                    <a:pt x="43798" y="21819"/>
                  </a:cubicBezTo>
                  <a:cubicBezTo>
                    <a:pt x="58525" y="25312"/>
                    <a:pt x="73627" y="27942"/>
                    <a:pt x="88673" y="29519"/>
                  </a:cubicBezTo>
                  <a:cubicBezTo>
                    <a:pt x="103944" y="31153"/>
                    <a:pt x="119158" y="31698"/>
                    <a:pt x="133922" y="30928"/>
                  </a:cubicBezTo>
                  <a:cubicBezTo>
                    <a:pt x="159600" y="29726"/>
                    <a:pt x="184281" y="25331"/>
                    <a:pt x="208756" y="20410"/>
                  </a:cubicBezTo>
                  <a:cubicBezTo>
                    <a:pt x="233795" y="15376"/>
                    <a:pt x="258646" y="9742"/>
                    <a:pt x="283966" y="5610"/>
                  </a:cubicBezTo>
                  <a:cubicBezTo>
                    <a:pt x="305492" y="2116"/>
                    <a:pt x="327375" y="-194"/>
                    <a:pt x="350028" y="13"/>
                  </a:cubicBezTo>
                  <a:cubicBezTo>
                    <a:pt x="352376" y="-6"/>
                    <a:pt x="354292" y="1891"/>
                    <a:pt x="354292" y="4239"/>
                  </a:cubicBezTo>
                  <a:cubicBezTo>
                    <a:pt x="354311" y="6587"/>
                    <a:pt x="352414" y="8502"/>
                    <a:pt x="350047" y="8521"/>
                  </a:cubicBezTo>
                  <a:cubicBezTo>
                    <a:pt x="335415" y="8765"/>
                    <a:pt x="321139" y="10117"/>
                    <a:pt x="307070" y="12090"/>
                  </a:cubicBezTo>
                  <a:cubicBezTo>
                    <a:pt x="272208" y="16992"/>
                    <a:pt x="238735" y="26082"/>
                    <a:pt x="204568" y="32937"/>
                  </a:cubicBezTo>
                  <a:cubicBezTo>
                    <a:pt x="181670" y="37520"/>
                    <a:pt x="158435" y="40995"/>
                    <a:pt x="134411" y="41972"/>
                  </a:cubicBezTo>
                  <a:cubicBezTo>
                    <a:pt x="119083" y="42516"/>
                    <a:pt x="103286" y="41709"/>
                    <a:pt x="87489" y="39699"/>
                  </a:cubicBezTo>
                  <a:cubicBezTo>
                    <a:pt x="72049" y="37746"/>
                    <a:pt x="56609" y="34684"/>
                    <a:pt x="41563" y="30740"/>
                  </a:cubicBezTo>
                  <a:cubicBezTo>
                    <a:pt x="33280" y="28542"/>
                    <a:pt x="23625" y="24054"/>
                    <a:pt x="14534" y="20879"/>
                  </a:cubicBezTo>
                  <a:cubicBezTo>
                    <a:pt x="10720" y="19546"/>
                    <a:pt x="7001" y="18457"/>
                    <a:pt x="3564" y="17968"/>
                  </a:cubicBezTo>
                  <a:lnTo>
                    <a:pt x="3564" y="1796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35"/>
            <p:cNvSpPr/>
            <p:nvPr/>
          </p:nvSpPr>
          <p:spPr>
            <a:xfrm>
              <a:off x="7762752" y="2933942"/>
              <a:ext cx="71458" cy="90997"/>
            </a:xfrm>
            <a:custGeom>
              <a:rect b="b" l="l" r="r" t="t"/>
              <a:pathLst>
                <a:path extrusionOk="0" h="181994" w="142916">
                  <a:moveTo>
                    <a:pt x="33055" y="5712"/>
                  </a:moveTo>
                  <a:cubicBezTo>
                    <a:pt x="33074" y="5881"/>
                    <a:pt x="33092" y="6050"/>
                    <a:pt x="33130" y="6256"/>
                  </a:cubicBezTo>
                  <a:cubicBezTo>
                    <a:pt x="32811" y="5956"/>
                    <a:pt x="32604" y="5637"/>
                    <a:pt x="32980" y="5524"/>
                  </a:cubicBezTo>
                  <a:lnTo>
                    <a:pt x="33055" y="5712"/>
                  </a:lnTo>
                  <a:close/>
                  <a:moveTo>
                    <a:pt x="1367" y="173734"/>
                  </a:moveTo>
                  <a:cubicBezTo>
                    <a:pt x="1498" y="173547"/>
                    <a:pt x="1630" y="173321"/>
                    <a:pt x="1799" y="173077"/>
                  </a:cubicBezTo>
                  <a:cubicBezTo>
                    <a:pt x="1217" y="173246"/>
                    <a:pt x="803" y="173490"/>
                    <a:pt x="1254" y="173866"/>
                  </a:cubicBezTo>
                  <a:lnTo>
                    <a:pt x="1348" y="173772"/>
                  </a:lnTo>
                  <a:lnTo>
                    <a:pt x="1367" y="173734"/>
                  </a:lnTo>
                  <a:close/>
                  <a:moveTo>
                    <a:pt x="142432" y="67410"/>
                  </a:moveTo>
                  <a:cubicBezTo>
                    <a:pt x="141343" y="65344"/>
                    <a:pt x="138769" y="64536"/>
                    <a:pt x="136684" y="65626"/>
                  </a:cubicBezTo>
                  <a:cubicBezTo>
                    <a:pt x="116435" y="75674"/>
                    <a:pt x="97539" y="86718"/>
                    <a:pt x="79713" y="99414"/>
                  </a:cubicBezTo>
                  <a:cubicBezTo>
                    <a:pt x="72519" y="104542"/>
                    <a:pt x="65532" y="109932"/>
                    <a:pt x="58695" y="115623"/>
                  </a:cubicBezTo>
                  <a:cubicBezTo>
                    <a:pt x="53266" y="120131"/>
                    <a:pt x="48119" y="125221"/>
                    <a:pt x="42860" y="130066"/>
                  </a:cubicBezTo>
                  <a:cubicBezTo>
                    <a:pt x="48683" y="120751"/>
                    <a:pt x="54224" y="111303"/>
                    <a:pt x="59202" y="101574"/>
                  </a:cubicBezTo>
                  <a:cubicBezTo>
                    <a:pt x="64010" y="92202"/>
                    <a:pt x="68387" y="82605"/>
                    <a:pt x="72707" y="72988"/>
                  </a:cubicBezTo>
                  <a:cubicBezTo>
                    <a:pt x="79094" y="58695"/>
                    <a:pt x="85142" y="44215"/>
                    <a:pt x="91679" y="29865"/>
                  </a:cubicBezTo>
                  <a:cubicBezTo>
                    <a:pt x="92693" y="27743"/>
                    <a:pt x="91810" y="25207"/>
                    <a:pt x="89706" y="24174"/>
                  </a:cubicBezTo>
                  <a:cubicBezTo>
                    <a:pt x="87584" y="23160"/>
                    <a:pt x="85029" y="24043"/>
                    <a:pt x="84015" y="26165"/>
                  </a:cubicBezTo>
                  <a:cubicBezTo>
                    <a:pt x="75600" y="42562"/>
                    <a:pt x="67560" y="59015"/>
                    <a:pt x="59465" y="75430"/>
                  </a:cubicBezTo>
                  <a:cubicBezTo>
                    <a:pt x="54111" y="86305"/>
                    <a:pt x="48664" y="97123"/>
                    <a:pt x="42954" y="107829"/>
                  </a:cubicBezTo>
                  <a:cubicBezTo>
                    <a:pt x="38821" y="115567"/>
                    <a:pt x="34464" y="123192"/>
                    <a:pt x="29899" y="130761"/>
                  </a:cubicBezTo>
                  <a:cubicBezTo>
                    <a:pt x="33487" y="120957"/>
                    <a:pt x="36624" y="111078"/>
                    <a:pt x="39028" y="100992"/>
                  </a:cubicBezTo>
                  <a:cubicBezTo>
                    <a:pt x="41132" y="92146"/>
                    <a:pt x="42691" y="83149"/>
                    <a:pt x="43668" y="73965"/>
                  </a:cubicBezTo>
                  <a:cubicBezTo>
                    <a:pt x="44626" y="65044"/>
                    <a:pt x="44982" y="55916"/>
                    <a:pt x="44795" y="46562"/>
                  </a:cubicBezTo>
                  <a:cubicBezTo>
                    <a:pt x="44644" y="40965"/>
                    <a:pt x="44344" y="35368"/>
                    <a:pt x="43912" y="29790"/>
                  </a:cubicBezTo>
                  <a:cubicBezTo>
                    <a:pt x="43480" y="24212"/>
                    <a:pt x="42916" y="18671"/>
                    <a:pt x="42259" y="13131"/>
                  </a:cubicBezTo>
                  <a:cubicBezTo>
                    <a:pt x="42202" y="12680"/>
                    <a:pt x="41620" y="6576"/>
                    <a:pt x="41113" y="4228"/>
                  </a:cubicBezTo>
                  <a:cubicBezTo>
                    <a:pt x="40418" y="922"/>
                    <a:pt x="37788" y="58"/>
                    <a:pt x="37206" y="21"/>
                  </a:cubicBezTo>
                  <a:cubicBezTo>
                    <a:pt x="34952" y="-205"/>
                    <a:pt x="32961" y="1429"/>
                    <a:pt x="32736" y="3664"/>
                  </a:cubicBezTo>
                  <a:cubicBezTo>
                    <a:pt x="32660" y="4322"/>
                    <a:pt x="32754" y="4942"/>
                    <a:pt x="32980" y="5524"/>
                  </a:cubicBezTo>
                  <a:lnTo>
                    <a:pt x="33017" y="5505"/>
                  </a:lnTo>
                  <a:cubicBezTo>
                    <a:pt x="33074" y="5486"/>
                    <a:pt x="33036" y="5618"/>
                    <a:pt x="33055" y="5712"/>
                  </a:cubicBezTo>
                  <a:cubicBezTo>
                    <a:pt x="33224" y="6125"/>
                    <a:pt x="33487" y="6519"/>
                    <a:pt x="33806" y="6857"/>
                  </a:cubicBezTo>
                  <a:cubicBezTo>
                    <a:pt x="33637" y="6707"/>
                    <a:pt x="33355" y="6482"/>
                    <a:pt x="33130" y="6256"/>
                  </a:cubicBezTo>
                  <a:cubicBezTo>
                    <a:pt x="33431" y="8717"/>
                    <a:pt x="33618" y="13563"/>
                    <a:pt x="33656" y="13938"/>
                  </a:cubicBezTo>
                  <a:cubicBezTo>
                    <a:pt x="34032" y="19385"/>
                    <a:pt x="34313" y="24832"/>
                    <a:pt x="34482" y="30297"/>
                  </a:cubicBezTo>
                  <a:cubicBezTo>
                    <a:pt x="34633" y="35744"/>
                    <a:pt x="34689" y="41172"/>
                    <a:pt x="34576" y="46600"/>
                  </a:cubicBezTo>
                  <a:cubicBezTo>
                    <a:pt x="34426" y="60066"/>
                    <a:pt x="32848" y="72970"/>
                    <a:pt x="30519" y="85535"/>
                  </a:cubicBezTo>
                  <a:cubicBezTo>
                    <a:pt x="28904" y="94174"/>
                    <a:pt x="26894" y="102645"/>
                    <a:pt x="24583" y="111059"/>
                  </a:cubicBezTo>
                  <a:cubicBezTo>
                    <a:pt x="19136" y="130893"/>
                    <a:pt x="11829" y="150351"/>
                    <a:pt x="3527" y="170109"/>
                  </a:cubicBezTo>
                  <a:cubicBezTo>
                    <a:pt x="2945" y="171161"/>
                    <a:pt x="2325" y="172251"/>
                    <a:pt x="1799" y="173077"/>
                  </a:cubicBezTo>
                  <a:cubicBezTo>
                    <a:pt x="2024" y="173002"/>
                    <a:pt x="2156" y="173002"/>
                    <a:pt x="2381" y="172964"/>
                  </a:cubicBezTo>
                  <a:cubicBezTo>
                    <a:pt x="2325" y="173077"/>
                    <a:pt x="2287" y="173208"/>
                    <a:pt x="2231" y="173321"/>
                  </a:cubicBezTo>
                  <a:cubicBezTo>
                    <a:pt x="1930" y="173490"/>
                    <a:pt x="1573" y="173547"/>
                    <a:pt x="1329" y="173772"/>
                  </a:cubicBezTo>
                  <a:lnTo>
                    <a:pt x="1292" y="173847"/>
                  </a:lnTo>
                  <a:cubicBezTo>
                    <a:pt x="1292" y="173866"/>
                    <a:pt x="1273" y="173885"/>
                    <a:pt x="1254" y="173885"/>
                  </a:cubicBezTo>
                  <a:lnTo>
                    <a:pt x="1235" y="173866"/>
                  </a:lnTo>
                  <a:cubicBezTo>
                    <a:pt x="296" y="174786"/>
                    <a:pt x="-192" y="176138"/>
                    <a:pt x="71" y="177509"/>
                  </a:cubicBezTo>
                  <a:cubicBezTo>
                    <a:pt x="315" y="178768"/>
                    <a:pt x="1160" y="179651"/>
                    <a:pt x="2212" y="180233"/>
                  </a:cubicBezTo>
                  <a:cubicBezTo>
                    <a:pt x="2400" y="180477"/>
                    <a:pt x="2531" y="180890"/>
                    <a:pt x="2738" y="181040"/>
                  </a:cubicBezTo>
                  <a:cubicBezTo>
                    <a:pt x="4466" y="182487"/>
                    <a:pt x="7039" y="182261"/>
                    <a:pt x="8486" y="180552"/>
                  </a:cubicBezTo>
                  <a:cubicBezTo>
                    <a:pt x="8974" y="179970"/>
                    <a:pt x="9256" y="179313"/>
                    <a:pt x="9387" y="178636"/>
                  </a:cubicBezTo>
                  <a:cubicBezTo>
                    <a:pt x="9331" y="178636"/>
                    <a:pt x="9294" y="178618"/>
                    <a:pt x="9218" y="178599"/>
                  </a:cubicBezTo>
                  <a:cubicBezTo>
                    <a:pt x="8843" y="178430"/>
                    <a:pt x="9106" y="177941"/>
                    <a:pt x="9275" y="177509"/>
                  </a:cubicBezTo>
                  <a:cubicBezTo>
                    <a:pt x="9294" y="177472"/>
                    <a:pt x="9350" y="177453"/>
                    <a:pt x="9369" y="177416"/>
                  </a:cubicBezTo>
                  <a:cubicBezTo>
                    <a:pt x="9387" y="177509"/>
                    <a:pt x="9406" y="177547"/>
                    <a:pt x="9425" y="177660"/>
                  </a:cubicBezTo>
                  <a:cubicBezTo>
                    <a:pt x="9425" y="177566"/>
                    <a:pt x="9406" y="177491"/>
                    <a:pt x="9387" y="177397"/>
                  </a:cubicBezTo>
                  <a:cubicBezTo>
                    <a:pt x="9556" y="177171"/>
                    <a:pt x="9857" y="177115"/>
                    <a:pt x="9970" y="176852"/>
                  </a:cubicBezTo>
                  <a:cubicBezTo>
                    <a:pt x="10195" y="176401"/>
                    <a:pt x="10383" y="175951"/>
                    <a:pt x="10590" y="175500"/>
                  </a:cubicBezTo>
                  <a:cubicBezTo>
                    <a:pt x="12092" y="173941"/>
                    <a:pt x="14046" y="172382"/>
                    <a:pt x="14158" y="172251"/>
                  </a:cubicBezTo>
                  <a:cubicBezTo>
                    <a:pt x="17540" y="168231"/>
                    <a:pt x="21146" y="164419"/>
                    <a:pt x="24846" y="160718"/>
                  </a:cubicBezTo>
                  <a:cubicBezTo>
                    <a:pt x="28584" y="156962"/>
                    <a:pt x="32454" y="153356"/>
                    <a:pt x="36361" y="149806"/>
                  </a:cubicBezTo>
                  <a:cubicBezTo>
                    <a:pt x="46091" y="140866"/>
                    <a:pt x="55971" y="132527"/>
                    <a:pt x="65926" y="124469"/>
                  </a:cubicBezTo>
                  <a:cubicBezTo>
                    <a:pt x="72670" y="119023"/>
                    <a:pt x="79469" y="113726"/>
                    <a:pt x="86363" y="108561"/>
                  </a:cubicBezTo>
                  <a:cubicBezTo>
                    <a:pt x="103494" y="95733"/>
                    <a:pt x="121263" y="83825"/>
                    <a:pt x="140610" y="73157"/>
                  </a:cubicBezTo>
                  <a:cubicBezTo>
                    <a:pt x="142714" y="72068"/>
                    <a:pt x="143521" y="69495"/>
                    <a:pt x="142432" y="6741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4" name="Google Shape;2854;p35"/>
            <p:cNvSpPr/>
            <p:nvPr/>
          </p:nvSpPr>
          <p:spPr>
            <a:xfrm>
              <a:off x="7768591" y="2907340"/>
              <a:ext cx="89926" cy="59356"/>
            </a:xfrm>
            <a:custGeom>
              <a:rect b="b" l="l" r="r" t="t"/>
              <a:pathLst>
                <a:path extrusionOk="0" h="118712" w="179853">
                  <a:moveTo>
                    <a:pt x="44104" y="21070"/>
                  </a:moveTo>
                  <a:cubicBezTo>
                    <a:pt x="44968" y="33522"/>
                    <a:pt x="35820" y="44322"/>
                    <a:pt x="23649" y="45167"/>
                  </a:cubicBezTo>
                  <a:cubicBezTo>
                    <a:pt x="11496" y="46012"/>
                    <a:pt x="920" y="36602"/>
                    <a:pt x="56" y="24150"/>
                  </a:cubicBezTo>
                  <a:cubicBezTo>
                    <a:pt x="-808" y="11698"/>
                    <a:pt x="8359" y="898"/>
                    <a:pt x="20512" y="53"/>
                  </a:cubicBezTo>
                  <a:cubicBezTo>
                    <a:pt x="32665" y="-792"/>
                    <a:pt x="43240" y="8617"/>
                    <a:pt x="44104" y="21070"/>
                  </a:cubicBezTo>
                  <a:close/>
                  <a:moveTo>
                    <a:pt x="100605" y="9049"/>
                  </a:moveTo>
                  <a:cubicBezTo>
                    <a:pt x="88452" y="9894"/>
                    <a:pt x="79286" y="20694"/>
                    <a:pt x="80150" y="33146"/>
                  </a:cubicBezTo>
                  <a:cubicBezTo>
                    <a:pt x="81033" y="45580"/>
                    <a:pt x="91608" y="55008"/>
                    <a:pt x="103761" y="54163"/>
                  </a:cubicBezTo>
                  <a:cubicBezTo>
                    <a:pt x="115914" y="53318"/>
                    <a:pt x="125080" y="42519"/>
                    <a:pt x="124198" y="30066"/>
                  </a:cubicBezTo>
                  <a:cubicBezTo>
                    <a:pt x="123333" y="17614"/>
                    <a:pt x="112758" y="8185"/>
                    <a:pt x="100605" y="9049"/>
                  </a:cubicBezTo>
                  <a:close/>
                  <a:moveTo>
                    <a:pt x="156186" y="73546"/>
                  </a:moveTo>
                  <a:cubicBezTo>
                    <a:pt x="144033" y="74391"/>
                    <a:pt x="134867" y="85191"/>
                    <a:pt x="135750" y="97643"/>
                  </a:cubicBezTo>
                  <a:cubicBezTo>
                    <a:pt x="136614" y="110077"/>
                    <a:pt x="147189" y="119505"/>
                    <a:pt x="159342" y="118660"/>
                  </a:cubicBezTo>
                  <a:cubicBezTo>
                    <a:pt x="171495" y="117815"/>
                    <a:pt x="180661" y="107016"/>
                    <a:pt x="179797" y="94563"/>
                  </a:cubicBezTo>
                  <a:cubicBezTo>
                    <a:pt x="178914" y="82111"/>
                    <a:pt x="168339" y="72682"/>
                    <a:pt x="156186" y="735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5" name="Google Shape;2855;p35"/>
            <p:cNvSpPr/>
            <p:nvPr/>
          </p:nvSpPr>
          <p:spPr>
            <a:xfrm>
              <a:off x="8013598" y="3269450"/>
              <a:ext cx="92371" cy="60790"/>
            </a:xfrm>
            <a:custGeom>
              <a:rect b="b" l="l" r="r" t="t"/>
              <a:pathLst>
                <a:path extrusionOk="0" h="121581" w="184742">
                  <a:moveTo>
                    <a:pt x="178290" y="757"/>
                  </a:moveTo>
                  <a:cubicBezTo>
                    <a:pt x="178139" y="813"/>
                    <a:pt x="177970" y="888"/>
                    <a:pt x="177782" y="945"/>
                  </a:cubicBezTo>
                  <a:cubicBezTo>
                    <a:pt x="178008" y="569"/>
                    <a:pt x="178290" y="306"/>
                    <a:pt x="178459" y="644"/>
                  </a:cubicBezTo>
                  <a:lnTo>
                    <a:pt x="178290" y="757"/>
                  </a:lnTo>
                  <a:lnTo>
                    <a:pt x="178290" y="757"/>
                  </a:lnTo>
                  <a:close/>
                  <a:moveTo>
                    <a:pt x="180224" y="24"/>
                  </a:moveTo>
                  <a:cubicBezTo>
                    <a:pt x="179586" y="99"/>
                    <a:pt x="178985" y="325"/>
                    <a:pt x="178459" y="644"/>
                  </a:cubicBezTo>
                  <a:lnTo>
                    <a:pt x="178496" y="682"/>
                  </a:lnTo>
                  <a:cubicBezTo>
                    <a:pt x="178515" y="738"/>
                    <a:pt x="178383" y="738"/>
                    <a:pt x="178308" y="757"/>
                  </a:cubicBezTo>
                  <a:cubicBezTo>
                    <a:pt x="177933" y="1039"/>
                    <a:pt x="177595" y="1358"/>
                    <a:pt x="177332" y="1734"/>
                  </a:cubicBezTo>
                  <a:cubicBezTo>
                    <a:pt x="177444" y="1546"/>
                    <a:pt x="177595" y="1226"/>
                    <a:pt x="177782" y="945"/>
                  </a:cubicBezTo>
                  <a:cubicBezTo>
                    <a:pt x="175435" y="1752"/>
                    <a:pt x="170739" y="2954"/>
                    <a:pt x="170363" y="3067"/>
                  </a:cubicBezTo>
                  <a:cubicBezTo>
                    <a:pt x="165122" y="4570"/>
                    <a:pt x="159844" y="5978"/>
                    <a:pt x="154547" y="7274"/>
                  </a:cubicBezTo>
                  <a:cubicBezTo>
                    <a:pt x="149250" y="8570"/>
                    <a:pt x="143953" y="9753"/>
                    <a:pt x="138618" y="10786"/>
                  </a:cubicBezTo>
                  <a:cubicBezTo>
                    <a:pt x="125395" y="13435"/>
                    <a:pt x="112472" y="14580"/>
                    <a:pt x="99680" y="14900"/>
                  </a:cubicBezTo>
                  <a:cubicBezTo>
                    <a:pt x="90908" y="15125"/>
                    <a:pt x="82192" y="14918"/>
                    <a:pt x="73496" y="14411"/>
                  </a:cubicBezTo>
                  <a:cubicBezTo>
                    <a:pt x="52909" y="13190"/>
                    <a:pt x="32322" y="10110"/>
                    <a:pt x="11247" y="6072"/>
                  </a:cubicBezTo>
                  <a:cubicBezTo>
                    <a:pt x="10120" y="5715"/>
                    <a:pt x="8974" y="5358"/>
                    <a:pt x="8072" y="5039"/>
                  </a:cubicBezTo>
                  <a:cubicBezTo>
                    <a:pt x="8185" y="5246"/>
                    <a:pt x="8222" y="5358"/>
                    <a:pt x="8316" y="5584"/>
                  </a:cubicBezTo>
                  <a:cubicBezTo>
                    <a:pt x="8185" y="5565"/>
                    <a:pt x="8053" y="5546"/>
                    <a:pt x="7922" y="5509"/>
                  </a:cubicBezTo>
                  <a:cubicBezTo>
                    <a:pt x="7715" y="5265"/>
                    <a:pt x="7565" y="4926"/>
                    <a:pt x="7302" y="4739"/>
                  </a:cubicBezTo>
                  <a:lnTo>
                    <a:pt x="7227" y="4720"/>
                  </a:lnTo>
                  <a:cubicBezTo>
                    <a:pt x="7208" y="4720"/>
                    <a:pt x="7171" y="4720"/>
                    <a:pt x="7189" y="4701"/>
                  </a:cubicBezTo>
                  <a:lnTo>
                    <a:pt x="7189" y="4663"/>
                  </a:lnTo>
                  <a:cubicBezTo>
                    <a:pt x="6100" y="3931"/>
                    <a:pt x="4672" y="3762"/>
                    <a:pt x="3376" y="4288"/>
                  </a:cubicBezTo>
                  <a:cubicBezTo>
                    <a:pt x="2174" y="4776"/>
                    <a:pt x="1498" y="5809"/>
                    <a:pt x="1160" y="6974"/>
                  </a:cubicBezTo>
                  <a:cubicBezTo>
                    <a:pt x="953" y="7218"/>
                    <a:pt x="596" y="7424"/>
                    <a:pt x="484" y="7650"/>
                  </a:cubicBezTo>
                  <a:cubicBezTo>
                    <a:pt x="-587" y="9622"/>
                    <a:pt x="183" y="12101"/>
                    <a:pt x="2174" y="13153"/>
                  </a:cubicBezTo>
                  <a:cubicBezTo>
                    <a:pt x="2813" y="13510"/>
                    <a:pt x="3527" y="13660"/>
                    <a:pt x="4222" y="13622"/>
                  </a:cubicBezTo>
                  <a:cubicBezTo>
                    <a:pt x="4222" y="13585"/>
                    <a:pt x="4222" y="13547"/>
                    <a:pt x="4222" y="13472"/>
                  </a:cubicBezTo>
                  <a:cubicBezTo>
                    <a:pt x="4315" y="13059"/>
                    <a:pt x="4823" y="13190"/>
                    <a:pt x="5311" y="13303"/>
                  </a:cubicBezTo>
                  <a:cubicBezTo>
                    <a:pt x="5349" y="13322"/>
                    <a:pt x="5367" y="13360"/>
                    <a:pt x="5405" y="13378"/>
                  </a:cubicBezTo>
                  <a:cubicBezTo>
                    <a:pt x="5330" y="13416"/>
                    <a:pt x="5273" y="13453"/>
                    <a:pt x="5179" y="13491"/>
                  </a:cubicBezTo>
                  <a:cubicBezTo>
                    <a:pt x="5273" y="13472"/>
                    <a:pt x="5349" y="13435"/>
                    <a:pt x="5442" y="13397"/>
                  </a:cubicBezTo>
                  <a:cubicBezTo>
                    <a:pt x="5687" y="13510"/>
                    <a:pt x="5818" y="13791"/>
                    <a:pt x="6081" y="13848"/>
                  </a:cubicBezTo>
                  <a:cubicBezTo>
                    <a:pt x="6569" y="13961"/>
                    <a:pt x="7058" y="14054"/>
                    <a:pt x="7546" y="14186"/>
                  </a:cubicBezTo>
                  <a:cubicBezTo>
                    <a:pt x="9387" y="15332"/>
                    <a:pt x="11322" y="16928"/>
                    <a:pt x="11453" y="17003"/>
                  </a:cubicBezTo>
                  <a:cubicBezTo>
                    <a:pt x="16093" y="19482"/>
                    <a:pt x="20563" y="22187"/>
                    <a:pt x="24977" y="25042"/>
                  </a:cubicBezTo>
                  <a:cubicBezTo>
                    <a:pt x="29410" y="27915"/>
                    <a:pt x="33749" y="30958"/>
                    <a:pt x="38051" y="34038"/>
                  </a:cubicBezTo>
                  <a:cubicBezTo>
                    <a:pt x="48814" y="41683"/>
                    <a:pt x="59032" y="49609"/>
                    <a:pt x="68969" y="57685"/>
                  </a:cubicBezTo>
                  <a:cubicBezTo>
                    <a:pt x="75712" y="63150"/>
                    <a:pt x="82305" y="68691"/>
                    <a:pt x="88785" y="74363"/>
                  </a:cubicBezTo>
                  <a:cubicBezTo>
                    <a:pt x="104902" y="88449"/>
                    <a:pt x="120248" y="103325"/>
                    <a:pt x="134711" y="120041"/>
                  </a:cubicBezTo>
                  <a:cubicBezTo>
                    <a:pt x="136214" y="121844"/>
                    <a:pt x="138900" y="122107"/>
                    <a:pt x="140703" y="120604"/>
                  </a:cubicBezTo>
                  <a:cubicBezTo>
                    <a:pt x="142507" y="119101"/>
                    <a:pt x="142770" y="116416"/>
                    <a:pt x="141267" y="114613"/>
                  </a:cubicBezTo>
                  <a:cubicBezTo>
                    <a:pt x="127217" y="96901"/>
                    <a:pt x="112472" y="80711"/>
                    <a:pt x="96355" y="65930"/>
                  </a:cubicBezTo>
                  <a:cubicBezTo>
                    <a:pt x="89837" y="59957"/>
                    <a:pt x="83113" y="54248"/>
                    <a:pt x="76125" y="48745"/>
                  </a:cubicBezTo>
                  <a:cubicBezTo>
                    <a:pt x="70603" y="44387"/>
                    <a:pt x="64555" y="40405"/>
                    <a:pt x="58713" y="36273"/>
                  </a:cubicBezTo>
                  <a:cubicBezTo>
                    <a:pt x="69025" y="40030"/>
                    <a:pt x="79412" y="43486"/>
                    <a:pt x="89969" y="46322"/>
                  </a:cubicBezTo>
                  <a:cubicBezTo>
                    <a:pt x="100150" y="49064"/>
                    <a:pt x="110424" y="51355"/>
                    <a:pt x="120755" y="53571"/>
                  </a:cubicBezTo>
                  <a:cubicBezTo>
                    <a:pt x="136064" y="56840"/>
                    <a:pt x="151467" y="59751"/>
                    <a:pt x="166869" y="63150"/>
                  </a:cubicBezTo>
                  <a:cubicBezTo>
                    <a:pt x="169161" y="63714"/>
                    <a:pt x="171452" y="62305"/>
                    <a:pt x="172016" y="60032"/>
                  </a:cubicBezTo>
                  <a:cubicBezTo>
                    <a:pt x="172579" y="57760"/>
                    <a:pt x="171189" y="55450"/>
                    <a:pt x="168898" y="54886"/>
                  </a:cubicBezTo>
                  <a:cubicBezTo>
                    <a:pt x="151110" y="50059"/>
                    <a:pt x="133340" y="45627"/>
                    <a:pt x="115609" y="41138"/>
                  </a:cubicBezTo>
                  <a:cubicBezTo>
                    <a:pt x="103850" y="38152"/>
                    <a:pt x="92129" y="35090"/>
                    <a:pt x="80464" y="31728"/>
                  </a:cubicBezTo>
                  <a:cubicBezTo>
                    <a:pt x="72049" y="29305"/>
                    <a:pt x="63691" y="26620"/>
                    <a:pt x="55369" y="23746"/>
                  </a:cubicBezTo>
                  <a:cubicBezTo>
                    <a:pt x="65682" y="25192"/>
                    <a:pt x="75994" y="26206"/>
                    <a:pt x="86344" y="26469"/>
                  </a:cubicBezTo>
                  <a:cubicBezTo>
                    <a:pt x="95435" y="26676"/>
                    <a:pt x="104545" y="26319"/>
                    <a:pt x="113730" y="25380"/>
                  </a:cubicBezTo>
                  <a:cubicBezTo>
                    <a:pt x="122671" y="24460"/>
                    <a:pt x="131669" y="22919"/>
                    <a:pt x="140779" y="20778"/>
                  </a:cubicBezTo>
                  <a:cubicBezTo>
                    <a:pt x="146226" y="19464"/>
                    <a:pt x="151636" y="18017"/>
                    <a:pt x="157008" y="16421"/>
                  </a:cubicBezTo>
                  <a:cubicBezTo>
                    <a:pt x="162361" y="14843"/>
                    <a:pt x="167677" y="13134"/>
                    <a:pt x="172955" y="11331"/>
                  </a:cubicBezTo>
                  <a:cubicBezTo>
                    <a:pt x="173387" y="11181"/>
                    <a:pt x="179229" y="9340"/>
                    <a:pt x="181426" y="8364"/>
                  </a:cubicBezTo>
                  <a:cubicBezTo>
                    <a:pt x="184526" y="6992"/>
                    <a:pt x="184807" y="4250"/>
                    <a:pt x="184732" y="3668"/>
                  </a:cubicBezTo>
                  <a:cubicBezTo>
                    <a:pt x="184488" y="1395"/>
                    <a:pt x="182460" y="-220"/>
                    <a:pt x="180224" y="24"/>
                  </a:cubicBezTo>
                  <a:close/>
                  <a:moveTo>
                    <a:pt x="7340" y="4757"/>
                  </a:moveTo>
                  <a:cubicBezTo>
                    <a:pt x="7546" y="4833"/>
                    <a:pt x="7790" y="4926"/>
                    <a:pt x="8072" y="5039"/>
                  </a:cubicBezTo>
                  <a:cubicBezTo>
                    <a:pt x="7790" y="4513"/>
                    <a:pt x="7452" y="4156"/>
                    <a:pt x="7189" y="4663"/>
                  </a:cubicBezTo>
                  <a:lnTo>
                    <a:pt x="7302" y="4739"/>
                  </a:lnTo>
                  <a:lnTo>
                    <a:pt x="7340" y="47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35"/>
            <p:cNvSpPr/>
            <p:nvPr/>
          </p:nvSpPr>
          <p:spPr>
            <a:xfrm>
              <a:off x="8087465" y="3255339"/>
              <a:ext cx="48341" cy="96124"/>
            </a:xfrm>
            <a:custGeom>
              <a:rect b="b" l="l" r="r" t="t"/>
              <a:pathLst>
                <a:path extrusionOk="0" h="192247" w="96682">
                  <a:moveTo>
                    <a:pt x="44325" y="163889"/>
                  </a:moveTo>
                  <a:cubicBezTo>
                    <a:pt x="47687" y="175590"/>
                    <a:pt x="40662" y="187893"/>
                    <a:pt x="28678" y="191349"/>
                  </a:cubicBezTo>
                  <a:cubicBezTo>
                    <a:pt x="16675" y="194786"/>
                    <a:pt x="4203" y="188062"/>
                    <a:pt x="841" y="176361"/>
                  </a:cubicBezTo>
                  <a:cubicBezTo>
                    <a:pt x="-2521" y="164641"/>
                    <a:pt x="4504" y="152339"/>
                    <a:pt x="16488" y="148901"/>
                  </a:cubicBezTo>
                  <a:cubicBezTo>
                    <a:pt x="28490" y="145464"/>
                    <a:pt x="40963" y="152170"/>
                    <a:pt x="44325" y="163889"/>
                  </a:cubicBezTo>
                  <a:close/>
                  <a:moveTo>
                    <a:pt x="95849" y="96087"/>
                  </a:moveTo>
                  <a:cubicBezTo>
                    <a:pt x="92486" y="84386"/>
                    <a:pt x="80014" y="77681"/>
                    <a:pt x="68011" y="81118"/>
                  </a:cubicBezTo>
                  <a:cubicBezTo>
                    <a:pt x="56008" y="84555"/>
                    <a:pt x="49002" y="96857"/>
                    <a:pt x="52364" y="108577"/>
                  </a:cubicBezTo>
                  <a:cubicBezTo>
                    <a:pt x="55727" y="120278"/>
                    <a:pt x="68199" y="127002"/>
                    <a:pt x="80183" y="123546"/>
                  </a:cubicBezTo>
                  <a:cubicBezTo>
                    <a:pt x="92186" y="120109"/>
                    <a:pt x="99192" y="107807"/>
                    <a:pt x="95849" y="96087"/>
                  </a:cubicBezTo>
                  <a:close/>
                  <a:moveTo>
                    <a:pt x="72313" y="43347"/>
                  </a:moveTo>
                  <a:cubicBezTo>
                    <a:pt x="84315" y="39910"/>
                    <a:pt x="91322" y="27608"/>
                    <a:pt x="87959" y="15888"/>
                  </a:cubicBezTo>
                  <a:cubicBezTo>
                    <a:pt x="84597" y="4168"/>
                    <a:pt x="72125" y="-2537"/>
                    <a:pt x="60141" y="900"/>
                  </a:cubicBezTo>
                  <a:cubicBezTo>
                    <a:pt x="48138" y="4356"/>
                    <a:pt x="41132" y="16658"/>
                    <a:pt x="44475" y="28359"/>
                  </a:cubicBezTo>
                  <a:cubicBezTo>
                    <a:pt x="47838" y="40079"/>
                    <a:pt x="60310" y="46784"/>
                    <a:pt x="72313" y="4334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7" name="Google Shape;2857;p35"/>
            <p:cNvSpPr/>
            <p:nvPr/>
          </p:nvSpPr>
          <p:spPr>
            <a:xfrm>
              <a:off x="7550890" y="3187500"/>
              <a:ext cx="270490" cy="278765"/>
            </a:xfrm>
            <a:custGeom>
              <a:rect b="b" l="l" r="r" t="t"/>
              <a:pathLst>
                <a:path extrusionOk="0" h="557531" w="540980">
                  <a:moveTo>
                    <a:pt x="540967" y="273291"/>
                  </a:moveTo>
                  <a:cubicBezTo>
                    <a:pt x="541381" y="275977"/>
                    <a:pt x="531632" y="285894"/>
                    <a:pt x="530261" y="287622"/>
                  </a:cubicBezTo>
                  <a:cubicBezTo>
                    <a:pt x="518464" y="302516"/>
                    <a:pt x="501428" y="315100"/>
                    <a:pt x="485480" y="324678"/>
                  </a:cubicBezTo>
                  <a:cubicBezTo>
                    <a:pt x="466922" y="335853"/>
                    <a:pt x="432191" y="347855"/>
                    <a:pt x="435234" y="350748"/>
                  </a:cubicBezTo>
                  <a:cubicBezTo>
                    <a:pt x="458601" y="373117"/>
                    <a:pt x="465194" y="468360"/>
                    <a:pt x="461738" y="470163"/>
                  </a:cubicBezTo>
                  <a:cubicBezTo>
                    <a:pt x="457643" y="472323"/>
                    <a:pt x="423645" y="473468"/>
                    <a:pt x="395131" y="465430"/>
                  </a:cubicBezTo>
                  <a:cubicBezTo>
                    <a:pt x="366054" y="457241"/>
                    <a:pt x="342499" y="439830"/>
                    <a:pt x="342499" y="439830"/>
                  </a:cubicBezTo>
                  <a:cubicBezTo>
                    <a:pt x="342499" y="439830"/>
                    <a:pt x="338160" y="467477"/>
                    <a:pt x="323941" y="494372"/>
                  </a:cubicBezTo>
                  <a:cubicBezTo>
                    <a:pt x="307430" y="525626"/>
                    <a:pt x="280494" y="556822"/>
                    <a:pt x="276569" y="557517"/>
                  </a:cubicBezTo>
                  <a:cubicBezTo>
                    <a:pt x="274033" y="557968"/>
                    <a:pt x="264359" y="547976"/>
                    <a:pt x="262650" y="546530"/>
                  </a:cubicBezTo>
                  <a:cubicBezTo>
                    <a:pt x="248187" y="534491"/>
                    <a:pt x="235902" y="516911"/>
                    <a:pt x="226454" y="500420"/>
                  </a:cubicBezTo>
                  <a:cubicBezTo>
                    <a:pt x="215465" y="481225"/>
                    <a:pt x="209661" y="459927"/>
                    <a:pt x="208234" y="438102"/>
                  </a:cubicBezTo>
                  <a:cubicBezTo>
                    <a:pt x="205923" y="441746"/>
                    <a:pt x="203406" y="445183"/>
                    <a:pt x="200664" y="448413"/>
                  </a:cubicBezTo>
                  <a:cubicBezTo>
                    <a:pt x="179589" y="473111"/>
                    <a:pt x="145196" y="474220"/>
                    <a:pt x="116494" y="476661"/>
                  </a:cubicBezTo>
                  <a:cubicBezTo>
                    <a:pt x="113564" y="476905"/>
                    <a:pt x="88432" y="481526"/>
                    <a:pt x="86647" y="477957"/>
                  </a:cubicBezTo>
                  <a:cubicBezTo>
                    <a:pt x="82308" y="469355"/>
                    <a:pt x="83754" y="455889"/>
                    <a:pt x="87117" y="442647"/>
                  </a:cubicBezTo>
                  <a:cubicBezTo>
                    <a:pt x="89183" y="411206"/>
                    <a:pt x="89934" y="373455"/>
                    <a:pt x="113433" y="350165"/>
                  </a:cubicBezTo>
                  <a:cubicBezTo>
                    <a:pt x="115386" y="348231"/>
                    <a:pt x="117471" y="346371"/>
                    <a:pt x="119594" y="344606"/>
                  </a:cubicBezTo>
                  <a:cubicBezTo>
                    <a:pt x="92263" y="337037"/>
                    <a:pt x="65966" y="324152"/>
                    <a:pt x="40740" y="310798"/>
                  </a:cubicBezTo>
                  <a:cubicBezTo>
                    <a:pt x="35725" y="308131"/>
                    <a:pt x="1388" y="293745"/>
                    <a:pt x="17" y="286138"/>
                  </a:cubicBezTo>
                  <a:cubicBezTo>
                    <a:pt x="-453" y="283471"/>
                    <a:pt x="8996" y="273254"/>
                    <a:pt x="10310" y="271450"/>
                  </a:cubicBezTo>
                  <a:cubicBezTo>
                    <a:pt x="21637" y="256162"/>
                    <a:pt x="38279" y="243071"/>
                    <a:pt x="53945" y="232948"/>
                  </a:cubicBezTo>
                  <a:cubicBezTo>
                    <a:pt x="72165" y="221190"/>
                    <a:pt x="92489" y="214823"/>
                    <a:pt x="113376" y="212964"/>
                  </a:cubicBezTo>
                  <a:cubicBezTo>
                    <a:pt x="109864" y="210597"/>
                    <a:pt x="106520" y="208024"/>
                    <a:pt x="103402" y="205207"/>
                  </a:cubicBezTo>
                  <a:cubicBezTo>
                    <a:pt x="79378" y="183608"/>
                    <a:pt x="77781" y="147734"/>
                    <a:pt x="74982" y="117890"/>
                  </a:cubicBezTo>
                  <a:cubicBezTo>
                    <a:pt x="74701" y="114828"/>
                    <a:pt x="69873" y="88665"/>
                    <a:pt x="73273" y="86750"/>
                  </a:cubicBezTo>
                  <a:cubicBezTo>
                    <a:pt x="82515" y="81491"/>
                    <a:pt x="97936" y="83820"/>
                    <a:pt x="112212" y="88083"/>
                  </a:cubicBezTo>
                  <a:cubicBezTo>
                    <a:pt x="115386" y="88534"/>
                    <a:pt x="117828" y="88909"/>
                    <a:pt x="118654" y="89003"/>
                  </a:cubicBezTo>
                  <a:cubicBezTo>
                    <a:pt x="148783" y="91558"/>
                    <a:pt x="184923" y="92797"/>
                    <a:pt x="206994" y="117571"/>
                  </a:cubicBezTo>
                  <a:cubicBezTo>
                    <a:pt x="208816" y="119674"/>
                    <a:pt x="210582" y="121815"/>
                    <a:pt x="212235" y="124069"/>
                  </a:cubicBezTo>
                  <a:cubicBezTo>
                    <a:pt x="219804" y="95633"/>
                    <a:pt x="232502" y="68381"/>
                    <a:pt x="245557" y="42199"/>
                  </a:cubicBezTo>
                  <a:cubicBezTo>
                    <a:pt x="248187" y="36996"/>
                    <a:pt x="262368" y="1330"/>
                    <a:pt x="269694" y="15"/>
                  </a:cubicBezTo>
                  <a:cubicBezTo>
                    <a:pt x="272230" y="-436"/>
                    <a:pt x="281922" y="9518"/>
                    <a:pt x="283631" y="10908"/>
                  </a:cubicBezTo>
                  <a:cubicBezTo>
                    <a:pt x="298151" y="22910"/>
                    <a:pt x="310492" y="40452"/>
                    <a:pt x="320015" y="56886"/>
                  </a:cubicBezTo>
                  <a:cubicBezTo>
                    <a:pt x="328693" y="71968"/>
                    <a:pt x="337803" y="94488"/>
                    <a:pt x="342142" y="114096"/>
                  </a:cubicBezTo>
                  <a:cubicBezTo>
                    <a:pt x="343420" y="112330"/>
                    <a:pt x="344603" y="110452"/>
                    <a:pt x="345993" y="108818"/>
                  </a:cubicBezTo>
                  <a:cubicBezTo>
                    <a:pt x="366805" y="84195"/>
                    <a:pt x="483602" y="89060"/>
                    <a:pt x="484447" y="90750"/>
                  </a:cubicBezTo>
                  <a:cubicBezTo>
                    <a:pt x="484673" y="91201"/>
                    <a:pt x="482005" y="132089"/>
                    <a:pt x="469345" y="164600"/>
                  </a:cubicBezTo>
                  <a:cubicBezTo>
                    <a:pt x="456441" y="197750"/>
                    <a:pt x="433544" y="222505"/>
                    <a:pt x="433544" y="222505"/>
                  </a:cubicBezTo>
                  <a:cubicBezTo>
                    <a:pt x="433544" y="222505"/>
                    <a:pt x="459240" y="221998"/>
                    <a:pt x="485311" y="233417"/>
                  </a:cubicBezTo>
                  <a:cubicBezTo>
                    <a:pt x="512623" y="245362"/>
                    <a:pt x="540385" y="269366"/>
                    <a:pt x="540967" y="273291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8" name="Google Shape;2858;p35"/>
            <p:cNvSpPr/>
            <p:nvPr/>
          </p:nvSpPr>
          <p:spPr>
            <a:xfrm>
              <a:off x="7608630" y="3245400"/>
              <a:ext cx="160707" cy="162438"/>
            </a:xfrm>
            <a:custGeom>
              <a:rect b="b" l="l" r="r" t="t"/>
              <a:pathLst>
                <a:path extrusionOk="0" h="324876" w="321413">
                  <a:moveTo>
                    <a:pt x="318740" y="227961"/>
                  </a:moveTo>
                  <a:cubicBezTo>
                    <a:pt x="314458" y="220842"/>
                    <a:pt x="305178" y="210343"/>
                    <a:pt x="303526" y="208183"/>
                  </a:cubicBezTo>
                  <a:cubicBezTo>
                    <a:pt x="296839" y="199431"/>
                    <a:pt x="289945" y="190641"/>
                    <a:pt x="282488" y="182377"/>
                  </a:cubicBezTo>
                  <a:cubicBezTo>
                    <a:pt x="279351" y="178902"/>
                    <a:pt x="276101" y="175503"/>
                    <a:pt x="272739" y="172216"/>
                  </a:cubicBezTo>
                  <a:cubicBezTo>
                    <a:pt x="279426" y="169699"/>
                    <a:pt x="285024" y="165549"/>
                    <a:pt x="289870" y="160477"/>
                  </a:cubicBezTo>
                  <a:cubicBezTo>
                    <a:pt x="297383" y="152533"/>
                    <a:pt x="303018" y="142297"/>
                    <a:pt x="308184" y="132849"/>
                  </a:cubicBezTo>
                  <a:cubicBezTo>
                    <a:pt x="311058" y="129431"/>
                    <a:pt x="313706" y="125787"/>
                    <a:pt x="315660" y="122144"/>
                  </a:cubicBezTo>
                  <a:cubicBezTo>
                    <a:pt x="317294" y="119063"/>
                    <a:pt x="318440" y="115983"/>
                    <a:pt x="318891" y="113053"/>
                  </a:cubicBezTo>
                  <a:cubicBezTo>
                    <a:pt x="318984" y="112621"/>
                    <a:pt x="319060" y="112246"/>
                    <a:pt x="319060" y="111889"/>
                  </a:cubicBezTo>
                  <a:cubicBezTo>
                    <a:pt x="319097" y="111438"/>
                    <a:pt x="319116" y="111006"/>
                    <a:pt x="319078" y="110630"/>
                  </a:cubicBezTo>
                  <a:lnTo>
                    <a:pt x="319041" y="108752"/>
                  </a:lnTo>
                  <a:cubicBezTo>
                    <a:pt x="318909" y="107513"/>
                    <a:pt x="318177" y="105672"/>
                    <a:pt x="315960" y="104226"/>
                  </a:cubicBezTo>
                  <a:cubicBezTo>
                    <a:pt x="314420" y="103193"/>
                    <a:pt x="311772" y="102009"/>
                    <a:pt x="308879" y="100920"/>
                  </a:cubicBezTo>
                  <a:cubicBezTo>
                    <a:pt x="307188" y="100131"/>
                    <a:pt x="305366" y="99418"/>
                    <a:pt x="303469" y="98817"/>
                  </a:cubicBezTo>
                  <a:cubicBezTo>
                    <a:pt x="301760" y="98253"/>
                    <a:pt x="299975" y="97746"/>
                    <a:pt x="298153" y="97314"/>
                  </a:cubicBezTo>
                  <a:cubicBezTo>
                    <a:pt x="287860" y="93370"/>
                    <a:pt x="276552" y="88731"/>
                    <a:pt x="265301" y="87153"/>
                  </a:cubicBezTo>
                  <a:cubicBezTo>
                    <a:pt x="257581" y="86082"/>
                    <a:pt x="249917" y="86420"/>
                    <a:pt x="242573" y="89181"/>
                  </a:cubicBezTo>
                  <a:cubicBezTo>
                    <a:pt x="243343" y="85707"/>
                    <a:pt x="243906" y="82157"/>
                    <a:pt x="244244" y="78588"/>
                  </a:cubicBezTo>
                  <a:cubicBezTo>
                    <a:pt x="244883" y="71883"/>
                    <a:pt x="244714" y="65028"/>
                    <a:pt x="243681" y="58116"/>
                  </a:cubicBezTo>
                  <a:cubicBezTo>
                    <a:pt x="242798" y="52219"/>
                    <a:pt x="237895" y="17303"/>
                    <a:pt x="234965" y="11856"/>
                  </a:cubicBezTo>
                  <a:cubicBezTo>
                    <a:pt x="234477" y="10936"/>
                    <a:pt x="232486" y="6166"/>
                    <a:pt x="230814" y="3555"/>
                  </a:cubicBezTo>
                  <a:cubicBezTo>
                    <a:pt x="229537" y="1526"/>
                    <a:pt x="227959" y="437"/>
                    <a:pt x="227020" y="174"/>
                  </a:cubicBezTo>
                  <a:cubicBezTo>
                    <a:pt x="225235" y="-333"/>
                    <a:pt x="222004" y="231"/>
                    <a:pt x="218454" y="2353"/>
                  </a:cubicBezTo>
                  <a:cubicBezTo>
                    <a:pt x="211730" y="6353"/>
                    <a:pt x="199915" y="25548"/>
                    <a:pt x="197905" y="27164"/>
                  </a:cubicBezTo>
                  <a:cubicBezTo>
                    <a:pt x="189772" y="33531"/>
                    <a:pt x="181620" y="40142"/>
                    <a:pt x="174050" y="47298"/>
                  </a:cubicBezTo>
                  <a:cubicBezTo>
                    <a:pt x="170631" y="50547"/>
                    <a:pt x="167306" y="53909"/>
                    <a:pt x="164132" y="57421"/>
                  </a:cubicBezTo>
                  <a:cubicBezTo>
                    <a:pt x="161052" y="49702"/>
                    <a:pt x="155980" y="43260"/>
                    <a:pt x="149875" y="37757"/>
                  </a:cubicBezTo>
                  <a:cubicBezTo>
                    <a:pt x="140709" y="29436"/>
                    <a:pt x="129119" y="23126"/>
                    <a:pt x="118920" y="17209"/>
                  </a:cubicBezTo>
                  <a:lnTo>
                    <a:pt x="115614" y="15087"/>
                  </a:lnTo>
                  <a:lnTo>
                    <a:pt x="116102" y="15256"/>
                  </a:lnTo>
                  <a:cubicBezTo>
                    <a:pt x="111951" y="11612"/>
                    <a:pt x="107443" y="8232"/>
                    <a:pt x="103085" y="5959"/>
                  </a:cubicBezTo>
                  <a:cubicBezTo>
                    <a:pt x="99028" y="3799"/>
                    <a:pt x="95046" y="2635"/>
                    <a:pt x="91514" y="2747"/>
                  </a:cubicBezTo>
                  <a:cubicBezTo>
                    <a:pt x="90294" y="2822"/>
                    <a:pt x="88415" y="3574"/>
                    <a:pt x="87044" y="5940"/>
                  </a:cubicBezTo>
                  <a:cubicBezTo>
                    <a:pt x="84809" y="9847"/>
                    <a:pt x="82292" y="21116"/>
                    <a:pt x="81822" y="22618"/>
                  </a:cubicBezTo>
                  <a:cubicBezTo>
                    <a:pt x="78535" y="33118"/>
                    <a:pt x="74534" y="44668"/>
                    <a:pt x="73858" y="56351"/>
                  </a:cubicBezTo>
                  <a:cubicBezTo>
                    <a:pt x="73407" y="64371"/>
                    <a:pt x="74478" y="72428"/>
                    <a:pt x="78234" y="80260"/>
                  </a:cubicBezTo>
                  <a:cubicBezTo>
                    <a:pt x="78385" y="80561"/>
                    <a:pt x="78554" y="80899"/>
                    <a:pt x="78779" y="81293"/>
                  </a:cubicBezTo>
                  <a:cubicBezTo>
                    <a:pt x="74459" y="79772"/>
                    <a:pt x="69932" y="78344"/>
                    <a:pt x="65424" y="77311"/>
                  </a:cubicBezTo>
                  <a:cubicBezTo>
                    <a:pt x="59019" y="75790"/>
                    <a:pt x="52651" y="75039"/>
                    <a:pt x="46866" y="75583"/>
                  </a:cubicBezTo>
                  <a:cubicBezTo>
                    <a:pt x="39916" y="76241"/>
                    <a:pt x="32515" y="77405"/>
                    <a:pt x="25490" y="79340"/>
                  </a:cubicBezTo>
                  <a:cubicBezTo>
                    <a:pt x="20587" y="80692"/>
                    <a:pt x="15873" y="82382"/>
                    <a:pt x="11590" y="84580"/>
                  </a:cubicBezTo>
                  <a:cubicBezTo>
                    <a:pt x="10688" y="85049"/>
                    <a:pt x="6068" y="86815"/>
                    <a:pt x="3569" y="88355"/>
                  </a:cubicBezTo>
                  <a:cubicBezTo>
                    <a:pt x="1353" y="89689"/>
                    <a:pt x="339" y="91454"/>
                    <a:pt x="94" y="92506"/>
                  </a:cubicBezTo>
                  <a:cubicBezTo>
                    <a:pt x="-300" y="94271"/>
                    <a:pt x="526" y="97596"/>
                    <a:pt x="2856" y="101277"/>
                  </a:cubicBezTo>
                  <a:cubicBezTo>
                    <a:pt x="7289" y="108283"/>
                    <a:pt x="16831" y="118500"/>
                    <a:pt x="18540" y="120622"/>
                  </a:cubicBezTo>
                  <a:cubicBezTo>
                    <a:pt x="25434" y="129206"/>
                    <a:pt x="32534" y="137789"/>
                    <a:pt x="40179" y="145846"/>
                  </a:cubicBezTo>
                  <a:cubicBezTo>
                    <a:pt x="43466" y="149321"/>
                    <a:pt x="46809" y="152664"/>
                    <a:pt x="50303" y="155857"/>
                  </a:cubicBezTo>
                  <a:cubicBezTo>
                    <a:pt x="43222" y="158731"/>
                    <a:pt x="37418" y="163464"/>
                    <a:pt x="32496" y="169173"/>
                  </a:cubicBezTo>
                  <a:cubicBezTo>
                    <a:pt x="24983" y="177907"/>
                    <a:pt x="19573" y="189101"/>
                    <a:pt x="14483" y="198999"/>
                  </a:cubicBezTo>
                  <a:cubicBezTo>
                    <a:pt x="11590" y="202680"/>
                    <a:pt x="9035" y="206568"/>
                    <a:pt x="7420" y="210362"/>
                  </a:cubicBezTo>
                  <a:cubicBezTo>
                    <a:pt x="5880" y="213949"/>
                    <a:pt x="5166" y="217480"/>
                    <a:pt x="5448" y="220748"/>
                  </a:cubicBezTo>
                  <a:cubicBezTo>
                    <a:pt x="5542" y="222044"/>
                    <a:pt x="6406" y="224054"/>
                    <a:pt x="8829" y="225651"/>
                  </a:cubicBezTo>
                  <a:cubicBezTo>
                    <a:pt x="12792" y="228242"/>
                    <a:pt x="24269" y="231717"/>
                    <a:pt x="25790" y="232318"/>
                  </a:cubicBezTo>
                  <a:cubicBezTo>
                    <a:pt x="36197" y="236394"/>
                    <a:pt x="47692" y="241277"/>
                    <a:pt x="59113" y="243005"/>
                  </a:cubicBezTo>
                  <a:cubicBezTo>
                    <a:pt x="66589" y="244113"/>
                    <a:pt x="74008" y="243907"/>
                    <a:pt x="81183" y="241540"/>
                  </a:cubicBezTo>
                  <a:cubicBezTo>
                    <a:pt x="80507" y="244695"/>
                    <a:pt x="80019" y="247888"/>
                    <a:pt x="79662" y="251100"/>
                  </a:cubicBezTo>
                  <a:cubicBezTo>
                    <a:pt x="78967" y="257861"/>
                    <a:pt x="79080" y="264773"/>
                    <a:pt x="80056" y="271741"/>
                  </a:cubicBezTo>
                  <a:cubicBezTo>
                    <a:pt x="80920" y="277695"/>
                    <a:pt x="82123" y="284025"/>
                    <a:pt x="83832" y="290204"/>
                  </a:cubicBezTo>
                  <a:cubicBezTo>
                    <a:pt x="85560" y="296477"/>
                    <a:pt x="87814" y="302637"/>
                    <a:pt x="90726" y="308140"/>
                  </a:cubicBezTo>
                  <a:cubicBezTo>
                    <a:pt x="91214" y="309098"/>
                    <a:pt x="93224" y="313907"/>
                    <a:pt x="94858" y="316555"/>
                  </a:cubicBezTo>
                  <a:cubicBezTo>
                    <a:pt x="96304" y="318884"/>
                    <a:pt x="98145" y="320067"/>
                    <a:pt x="99178" y="320368"/>
                  </a:cubicBezTo>
                  <a:cubicBezTo>
                    <a:pt x="101150" y="320950"/>
                    <a:pt x="104663" y="320424"/>
                    <a:pt x="108551" y="318151"/>
                  </a:cubicBezTo>
                  <a:cubicBezTo>
                    <a:pt x="115351" y="314207"/>
                    <a:pt x="125156" y="305248"/>
                    <a:pt x="127222" y="303670"/>
                  </a:cubicBezTo>
                  <a:cubicBezTo>
                    <a:pt x="135449" y="297322"/>
                    <a:pt x="143658" y="290748"/>
                    <a:pt x="151303" y="283611"/>
                  </a:cubicBezTo>
                  <a:cubicBezTo>
                    <a:pt x="154289" y="280851"/>
                    <a:pt x="157182" y="277977"/>
                    <a:pt x="159981" y="274991"/>
                  </a:cubicBezTo>
                  <a:cubicBezTo>
                    <a:pt x="163118" y="282109"/>
                    <a:pt x="167926" y="288157"/>
                    <a:pt x="173637" y="293416"/>
                  </a:cubicBezTo>
                  <a:cubicBezTo>
                    <a:pt x="182728" y="301736"/>
                    <a:pt x="194167" y="308103"/>
                    <a:pt x="204310" y="314076"/>
                  </a:cubicBezTo>
                  <a:cubicBezTo>
                    <a:pt x="208011" y="317212"/>
                    <a:pt x="211918" y="320029"/>
                    <a:pt x="215693" y="321945"/>
                  </a:cubicBezTo>
                  <a:cubicBezTo>
                    <a:pt x="219431" y="323880"/>
                    <a:pt x="223131" y="324913"/>
                    <a:pt x="226437" y="324875"/>
                  </a:cubicBezTo>
                  <a:cubicBezTo>
                    <a:pt x="227940" y="324875"/>
                    <a:pt x="230307" y="324068"/>
                    <a:pt x="232035" y="321269"/>
                  </a:cubicBezTo>
                  <a:cubicBezTo>
                    <a:pt x="234402" y="317381"/>
                    <a:pt x="237294" y="306056"/>
                    <a:pt x="237820" y="304553"/>
                  </a:cubicBezTo>
                  <a:cubicBezTo>
                    <a:pt x="241427" y="294110"/>
                    <a:pt x="245785" y="282560"/>
                    <a:pt x="246799" y="270840"/>
                  </a:cubicBezTo>
                  <a:cubicBezTo>
                    <a:pt x="247381" y="263890"/>
                    <a:pt x="246836" y="256904"/>
                    <a:pt x="244413" y="249992"/>
                  </a:cubicBezTo>
                  <a:cubicBezTo>
                    <a:pt x="247137" y="250762"/>
                    <a:pt x="249861" y="251401"/>
                    <a:pt x="252603" y="251908"/>
                  </a:cubicBezTo>
                  <a:cubicBezTo>
                    <a:pt x="259459" y="253166"/>
                    <a:pt x="266447" y="253635"/>
                    <a:pt x="273453" y="253147"/>
                  </a:cubicBezTo>
                  <a:cubicBezTo>
                    <a:pt x="280459" y="252678"/>
                    <a:pt x="287954" y="251720"/>
                    <a:pt x="295073" y="249973"/>
                  </a:cubicBezTo>
                  <a:cubicBezTo>
                    <a:pt x="300069" y="248752"/>
                    <a:pt x="304859" y="247174"/>
                    <a:pt x="309255" y="245108"/>
                  </a:cubicBezTo>
                  <a:cubicBezTo>
                    <a:pt x="310363" y="244583"/>
                    <a:pt x="316618" y="242310"/>
                    <a:pt x="318815" y="240620"/>
                  </a:cubicBezTo>
                  <a:cubicBezTo>
                    <a:pt x="320318" y="239493"/>
                    <a:pt x="321013" y="238141"/>
                    <a:pt x="321257" y="237201"/>
                  </a:cubicBezTo>
                  <a:cubicBezTo>
                    <a:pt x="321764" y="235323"/>
                    <a:pt x="321069" y="231830"/>
                    <a:pt x="318740" y="227961"/>
                  </a:cubicBezTo>
                  <a:close/>
                  <a:moveTo>
                    <a:pt x="239398" y="115551"/>
                  </a:moveTo>
                  <a:cubicBezTo>
                    <a:pt x="240074" y="111551"/>
                    <a:pt x="240412" y="107531"/>
                    <a:pt x="240206" y="103719"/>
                  </a:cubicBezTo>
                  <a:cubicBezTo>
                    <a:pt x="240168" y="103230"/>
                    <a:pt x="240168" y="101465"/>
                    <a:pt x="240093" y="99699"/>
                  </a:cubicBezTo>
                  <a:cubicBezTo>
                    <a:pt x="240469" y="99493"/>
                    <a:pt x="240826" y="99267"/>
                    <a:pt x="241201" y="99079"/>
                  </a:cubicBezTo>
                  <a:cubicBezTo>
                    <a:pt x="242216" y="98554"/>
                    <a:pt x="243230" y="98065"/>
                    <a:pt x="244282" y="97633"/>
                  </a:cubicBezTo>
                  <a:cubicBezTo>
                    <a:pt x="250668" y="94947"/>
                    <a:pt x="257355" y="94666"/>
                    <a:pt x="264061" y="95661"/>
                  </a:cubicBezTo>
                  <a:cubicBezTo>
                    <a:pt x="274730" y="97201"/>
                    <a:pt x="285437" y="101765"/>
                    <a:pt x="295186" y="105559"/>
                  </a:cubicBezTo>
                  <a:lnTo>
                    <a:pt x="295768" y="105747"/>
                  </a:lnTo>
                  <a:cubicBezTo>
                    <a:pt x="297440" y="106142"/>
                    <a:pt x="299093" y="106611"/>
                    <a:pt x="300633" y="107118"/>
                  </a:cubicBezTo>
                  <a:cubicBezTo>
                    <a:pt x="302229" y="107625"/>
                    <a:pt x="303751" y="108264"/>
                    <a:pt x="305141" y="108940"/>
                  </a:cubicBezTo>
                  <a:cubicBezTo>
                    <a:pt x="305272" y="108996"/>
                    <a:pt x="305423" y="109034"/>
                    <a:pt x="305554" y="109090"/>
                  </a:cubicBezTo>
                  <a:cubicBezTo>
                    <a:pt x="307132" y="109691"/>
                    <a:pt x="309010" y="110593"/>
                    <a:pt x="310100" y="111119"/>
                  </a:cubicBezTo>
                  <a:lnTo>
                    <a:pt x="310100" y="111137"/>
                  </a:lnTo>
                  <a:cubicBezTo>
                    <a:pt x="310081" y="111269"/>
                    <a:pt x="310025" y="111400"/>
                    <a:pt x="310006" y="111551"/>
                  </a:cubicBezTo>
                  <a:cubicBezTo>
                    <a:pt x="309724" y="113617"/>
                    <a:pt x="308841" y="115777"/>
                    <a:pt x="307677" y="117936"/>
                  </a:cubicBezTo>
                  <a:cubicBezTo>
                    <a:pt x="305930" y="121148"/>
                    <a:pt x="303526" y="124379"/>
                    <a:pt x="300952" y="127384"/>
                  </a:cubicBezTo>
                  <a:cubicBezTo>
                    <a:pt x="300746" y="127628"/>
                    <a:pt x="300595" y="127872"/>
                    <a:pt x="300426" y="128135"/>
                  </a:cubicBezTo>
                  <a:cubicBezTo>
                    <a:pt x="295542" y="137000"/>
                    <a:pt x="290302" y="146748"/>
                    <a:pt x="283183" y="154186"/>
                  </a:cubicBezTo>
                  <a:cubicBezTo>
                    <a:pt x="278712" y="158843"/>
                    <a:pt x="273509" y="162562"/>
                    <a:pt x="267066" y="164365"/>
                  </a:cubicBezTo>
                  <a:lnTo>
                    <a:pt x="263122" y="165267"/>
                  </a:lnTo>
                  <a:cubicBezTo>
                    <a:pt x="262521" y="164553"/>
                    <a:pt x="261863" y="163821"/>
                    <a:pt x="261074" y="163069"/>
                  </a:cubicBezTo>
                  <a:cubicBezTo>
                    <a:pt x="260342" y="162224"/>
                    <a:pt x="259478" y="161379"/>
                    <a:pt x="258557" y="160609"/>
                  </a:cubicBezTo>
                  <a:cubicBezTo>
                    <a:pt x="257750" y="159895"/>
                    <a:pt x="256867" y="159257"/>
                    <a:pt x="255984" y="158599"/>
                  </a:cubicBezTo>
                  <a:cubicBezTo>
                    <a:pt x="251232" y="154054"/>
                    <a:pt x="246085" y="148945"/>
                    <a:pt x="240168" y="145565"/>
                  </a:cubicBezTo>
                  <a:cubicBezTo>
                    <a:pt x="236881" y="143724"/>
                    <a:pt x="233387" y="142372"/>
                    <a:pt x="229631" y="141865"/>
                  </a:cubicBezTo>
                  <a:cubicBezTo>
                    <a:pt x="230326" y="140832"/>
                    <a:pt x="231002" y="139761"/>
                    <a:pt x="231603" y="138690"/>
                  </a:cubicBezTo>
                  <a:cubicBezTo>
                    <a:pt x="233763" y="134972"/>
                    <a:pt x="235510" y="130990"/>
                    <a:pt x="236787" y="126745"/>
                  </a:cubicBezTo>
                  <a:cubicBezTo>
                    <a:pt x="237802" y="123214"/>
                    <a:pt x="238778" y="119401"/>
                    <a:pt x="239398" y="115551"/>
                  </a:cubicBezTo>
                  <a:close/>
                  <a:moveTo>
                    <a:pt x="233669" y="100939"/>
                  </a:moveTo>
                  <a:cubicBezTo>
                    <a:pt x="233932" y="101108"/>
                    <a:pt x="234157" y="101183"/>
                    <a:pt x="234157" y="100920"/>
                  </a:cubicBezTo>
                  <a:cubicBezTo>
                    <a:pt x="234176" y="100901"/>
                    <a:pt x="234045" y="100920"/>
                    <a:pt x="233988" y="100939"/>
                  </a:cubicBezTo>
                  <a:lnTo>
                    <a:pt x="233669" y="100939"/>
                  </a:lnTo>
                  <a:close/>
                  <a:moveTo>
                    <a:pt x="179384" y="52782"/>
                  </a:moveTo>
                  <a:cubicBezTo>
                    <a:pt x="186823" y="45814"/>
                    <a:pt x="194787" y="39409"/>
                    <a:pt x="202770" y="33230"/>
                  </a:cubicBezTo>
                  <a:cubicBezTo>
                    <a:pt x="204122" y="32216"/>
                    <a:pt x="221403" y="9697"/>
                    <a:pt x="223639" y="8551"/>
                  </a:cubicBezTo>
                  <a:cubicBezTo>
                    <a:pt x="224127" y="8288"/>
                    <a:pt x="224784" y="8063"/>
                    <a:pt x="225123" y="7931"/>
                  </a:cubicBezTo>
                  <a:cubicBezTo>
                    <a:pt x="226400" y="10016"/>
                    <a:pt x="230307" y="36273"/>
                    <a:pt x="231866" y="41907"/>
                  </a:cubicBezTo>
                  <a:cubicBezTo>
                    <a:pt x="233481" y="47711"/>
                    <a:pt x="234627" y="53627"/>
                    <a:pt x="235435" y="59206"/>
                  </a:cubicBezTo>
                  <a:cubicBezTo>
                    <a:pt x="236336" y="65479"/>
                    <a:pt x="236449" y="71658"/>
                    <a:pt x="235829" y="77725"/>
                  </a:cubicBezTo>
                  <a:cubicBezTo>
                    <a:pt x="235303" y="83002"/>
                    <a:pt x="233988" y="88130"/>
                    <a:pt x="232448" y="93182"/>
                  </a:cubicBezTo>
                  <a:cubicBezTo>
                    <a:pt x="232072" y="93220"/>
                    <a:pt x="231810" y="93126"/>
                    <a:pt x="231415" y="93182"/>
                  </a:cubicBezTo>
                  <a:cubicBezTo>
                    <a:pt x="226625" y="93990"/>
                    <a:pt x="218924" y="96920"/>
                    <a:pt x="217402" y="97389"/>
                  </a:cubicBezTo>
                  <a:cubicBezTo>
                    <a:pt x="211204" y="99211"/>
                    <a:pt x="204930" y="101164"/>
                    <a:pt x="198844" y="103568"/>
                  </a:cubicBezTo>
                  <a:cubicBezTo>
                    <a:pt x="196891" y="104320"/>
                    <a:pt x="194975" y="105127"/>
                    <a:pt x="193096" y="105991"/>
                  </a:cubicBezTo>
                  <a:cubicBezTo>
                    <a:pt x="192927" y="101822"/>
                    <a:pt x="191894" y="97859"/>
                    <a:pt x="190260" y="94102"/>
                  </a:cubicBezTo>
                  <a:cubicBezTo>
                    <a:pt x="187330" y="87266"/>
                    <a:pt x="182484" y="81086"/>
                    <a:pt x="178314" y="75433"/>
                  </a:cubicBezTo>
                  <a:lnTo>
                    <a:pt x="177093" y="73592"/>
                  </a:lnTo>
                  <a:lnTo>
                    <a:pt x="177468" y="73968"/>
                  </a:lnTo>
                  <a:cubicBezTo>
                    <a:pt x="176097" y="70888"/>
                    <a:pt x="174425" y="67920"/>
                    <a:pt x="172547" y="65591"/>
                  </a:cubicBezTo>
                  <a:cubicBezTo>
                    <a:pt x="171608" y="64427"/>
                    <a:pt x="170481" y="64014"/>
                    <a:pt x="169448" y="63206"/>
                  </a:cubicBezTo>
                  <a:cubicBezTo>
                    <a:pt x="172660" y="59675"/>
                    <a:pt x="175872" y="56088"/>
                    <a:pt x="179384" y="52782"/>
                  </a:cubicBezTo>
                  <a:close/>
                  <a:moveTo>
                    <a:pt x="89298" y="24797"/>
                  </a:moveTo>
                  <a:cubicBezTo>
                    <a:pt x="89692" y="23539"/>
                    <a:pt x="91514" y="14392"/>
                    <a:pt x="93393" y="10335"/>
                  </a:cubicBezTo>
                  <a:cubicBezTo>
                    <a:pt x="95328" y="10561"/>
                    <a:pt x="97413" y="11387"/>
                    <a:pt x="99535" y="12514"/>
                  </a:cubicBezTo>
                  <a:cubicBezTo>
                    <a:pt x="103423" y="14542"/>
                    <a:pt x="107443" y="17566"/>
                    <a:pt x="111162" y="20759"/>
                  </a:cubicBezTo>
                  <a:lnTo>
                    <a:pt x="111651" y="20928"/>
                  </a:lnTo>
                  <a:lnTo>
                    <a:pt x="115276" y="23313"/>
                  </a:lnTo>
                  <a:cubicBezTo>
                    <a:pt x="125006" y="29023"/>
                    <a:pt x="136088" y="35052"/>
                    <a:pt x="144841" y="43072"/>
                  </a:cubicBezTo>
                  <a:cubicBezTo>
                    <a:pt x="150382" y="48143"/>
                    <a:pt x="154984" y="54059"/>
                    <a:pt x="157539" y="61253"/>
                  </a:cubicBezTo>
                  <a:lnTo>
                    <a:pt x="158572" y="64690"/>
                  </a:lnTo>
                  <a:cubicBezTo>
                    <a:pt x="156543" y="66981"/>
                    <a:pt x="154477" y="69648"/>
                    <a:pt x="154045" y="70137"/>
                  </a:cubicBezTo>
                  <a:cubicBezTo>
                    <a:pt x="149462" y="75320"/>
                    <a:pt x="144203" y="80974"/>
                    <a:pt x="140728" y="87378"/>
                  </a:cubicBezTo>
                  <a:cubicBezTo>
                    <a:pt x="138849" y="90853"/>
                    <a:pt x="137478" y="94534"/>
                    <a:pt x="136933" y="98460"/>
                  </a:cubicBezTo>
                  <a:cubicBezTo>
                    <a:pt x="136032" y="97859"/>
                    <a:pt x="135149" y="97276"/>
                    <a:pt x="134210" y="96732"/>
                  </a:cubicBezTo>
                  <a:cubicBezTo>
                    <a:pt x="130622" y="94572"/>
                    <a:pt x="126734" y="92844"/>
                    <a:pt x="122620" y="91679"/>
                  </a:cubicBezTo>
                  <a:cubicBezTo>
                    <a:pt x="119183" y="90684"/>
                    <a:pt x="115482" y="89858"/>
                    <a:pt x="111726" y="89313"/>
                  </a:cubicBezTo>
                  <a:cubicBezTo>
                    <a:pt x="107856" y="88787"/>
                    <a:pt x="103912" y="88599"/>
                    <a:pt x="100174" y="88937"/>
                  </a:cubicBezTo>
                  <a:cubicBezTo>
                    <a:pt x="99404" y="89012"/>
                    <a:pt x="95158" y="89088"/>
                    <a:pt x="93430" y="89613"/>
                  </a:cubicBezTo>
                  <a:cubicBezTo>
                    <a:pt x="93336" y="89651"/>
                    <a:pt x="93336" y="89707"/>
                    <a:pt x="93243" y="89745"/>
                  </a:cubicBezTo>
                  <a:cubicBezTo>
                    <a:pt x="93318" y="88862"/>
                    <a:pt x="93149" y="87961"/>
                    <a:pt x="92623" y="87172"/>
                  </a:cubicBezTo>
                  <a:cubicBezTo>
                    <a:pt x="91608" y="85669"/>
                    <a:pt x="89204" y="82345"/>
                    <a:pt x="87401" y="79584"/>
                  </a:cubicBezTo>
                  <a:cubicBezTo>
                    <a:pt x="86593" y="78401"/>
                    <a:pt x="85936" y="77368"/>
                    <a:pt x="85616" y="76673"/>
                  </a:cubicBezTo>
                  <a:cubicBezTo>
                    <a:pt x="82423" y="70137"/>
                    <a:pt x="81559" y="63413"/>
                    <a:pt x="81897" y="56708"/>
                  </a:cubicBezTo>
                  <a:cubicBezTo>
                    <a:pt x="82442" y="45683"/>
                    <a:pt x="86274" y="34733"/>
                    <a:pt x="89298" y="24797"/>
                  </a:cubicBezTo>
                  <a:close/>
                  <a:moveTo>
                    <a:pt x="46791" y="139648"/>
                  </a:moveTo>
                  <a:cubicBezTo>
                    <a:pt x="39296" y="131797"/>
                    <a:pt x="32271" y="123440"/>
                    <a:pt x="25509" y="115082"/>
                  </a:cubicBezTo>
                  <a:cubicBezTo>
                    <a:pt x="24363" y="113692"/>
                    <a:pt x="19723" y="108696"/>
                    <a:pt x="15459" y="103531"/>
                  </a:cubicBezTo>
                  <a:cubicBezTo>
                    <a:pt x="13149" y="100695"/>
                    <a:pt x="10933" y="97802"/>
                    <a:pt x="9599" y="95455"/>
                  </a:cubicBezTo>
                  <a:cubicBezTo>
                    <a:pt x="9505" y="95342"/>
                    <a:pt x="9449" y="95210"/>
                    <a:pt x="9392" y="95079"/>
                  </a:cubicBezTo>
                  <a:cubicBezTo>
                    <a:pt x="11477" y="94065"/>
                    <a:pt x="14990" y="92393"/>
                    <a:pt x="15610" y="92074"/>
                  </a:cubicBezTo>
                  <a:cubicBezTo>
                    <a:pt x="20324" y="89689"/>
                    <a:pt x="25621" y="87886"/>
                    <a:pt x="31069" y="86571"/>
                  </a:cubicBezTo>
                  <a:cubicBezTo>
                    <a:pt x="36629" y="85218"/>
                    <a:pt x="42358" y="84354"/>
                    <a:pt x="47749" y="83829"/>
                  </a:cubicBezTo>
                  <a:cubicBezTo>
                    <a:pt x="52689" y="83322"/>
                    <a:pt x="58098" y="84016"/>
                    <a:pt x="63564" y="85275"/>
                  </a:cubicBezTo>
                  <a:cubicBezTo>
                    <a:pt x="71998" y="87209"/>
                    <a:pt x="80526" y="90459"/>
                    <a:pt x="87701" y="93220"/>
                  </a:cubicBezTo>
                  <a:cubicBezTo>
                    <a:pt x="88434" y="93501"/>
                    <a:pt x="89223" y="93482"/>
                    <a:pt x="89955" y="93332"/>
                  </a:cubicBezTo>
                  <a:cubicBezTo>
                    <a:pt x="89599" y="94572"/>
                    <a:pt x="89373" y="96093"/>
                    <a:pt x="89599" y="98046"/>
                  </a:cubicBezTo>
                  <a:cubicBezTo>
                    <a:pt x="90200" y="102986"/>
                    <a:pt x="92811" y="110968"/>
                    <a:pt x="93167" y="112565"/>
                  </a:cubicBezTo>
                  <a:cubicBezTo>
                    <a:pt x="94726" y="118876"/>
                    <a:pt x="96417" y="125299"/>
                    <a:pt x="98502" y="131459"/>
                  </a:cubicBezTo>
                  <a:cubicBezTo>
                    <a:pt x="99178" y="133413"/>
                    <a:pt x="99873" y="135366"/>
                    <a:pt x="100625" y="137263"/>
                  </a:cubicBezTo>
                  <a:cubicBezTo>
                    <a:pt x="96492" y="137676"/>
                    <a:pt x="92548" y="139047"/>
                    <a:pt x="88791" y="140963"/>
                  </a:cubicBezTo>
                  <a:cubicBezTo>
                    <a:pt x="82348" y="144250"/>
                    <a:pt x="76450" y="149302"/>
                    <a:pt x="71040" y="153754"/>
                  </a:cubicBezTo>
                  <a:cubicBezTo>
                    <a:pt x="68392" y="155219"/>
                    <a:pt x="65912" y="156890"/>
                    <a:pt x="63978" y="158731"/>
                  </a:cubicBezTo>
                  <a:cubicBezTo>
                    <a:pt x="63921" y="158787"/>
                    <a:pt x="63921" y="158843"/>
                    <a:pt x="63865" y="158881"/>
                  </a:cubicBezTo>
                  <a:cubicBezTo>
                    <a:pt x="64278" y="157228"/>
                    <a:pt x="63696" y="155463"/>
                    <a:pt x="62381" y="154355"/>
                  </a:cubicBezTo>
                  <a:cubicBezTo>
                    <a:pt x="56915" y="149809"/>
                    <a:pt x="51731" y="144851"/>
                    <a:pt x="46791" y="139648"/>
                  </a:cubicBezTo>
                  <a:close/>
                  <a:moveTo>
                    <a:pt x="84264" y="223077"/>
                  </a:moveTo>
                  <a:cubicBezTo>
                    <a:pt x="83945" y="225331"/>
                    <a:pt x="83945" y="227510"/>
                    <a:pt x="83888" y="229707"/>
                  </a:cubicBezTo>
                  <a:cubicBezTo>
                    <a:pt x="83682" y="229820"/>
                    <a:pt x="83475" y="229952"/>
                    <a:pt x="83268" y="230046"/>
                  </a:cubicBezTo>
                  <a:cubicBezTo>
                    <a:pt x="82254" y="230571"/>
                    <a:pt x="81240" y="231060"/>
                    <a:pt x="80207" y="231492"/>
                  </a:cubicBezTo>
                  <a:cubicBezTo>
                    <a:pt x="73895" y="234159"/>
                    <a:pt x="67246" y="234403"/>
                    <a:pt x="60578" y="233445"/>
                  </a:cubicBezTo>
                  <a:cubicBezTo>
                    <a:pt x="49852" y="231867"/>
                    <a:pt x="39089" y="227247"/>
                    <a:pt x="29322" y="223453"/>
                  </a:cubicBezTo>
                  <a:cubicBezTo>
                    <a:pt x="28082" y="222965"/>
                    <a:pt x="19085" y="220448"/>
                    <a:pt x="14952" y="218251"/>
                  </a:cubicBezTo>
                  <a:cubicBezTo>
                    <a:pt x="15159" y="216353"/>
                    <a:pt x="15910" y="214363"/>
                    <a:pt x="16943" y="212353"/>
                  </a:cubicBezTo>
                  <a:cubicBezTo>
                    <a:pt x="18296" y="209667"/>
                    <a:pt x="20155" y="206963"/>
                    <a:pt x="22222" y="204352"/>
                  </a:cubicBezTo>
                  <a:cubicBezTo>
                    <a:pt x="22409" y="204126"/>
                    <a:pt x="22578" y="203845"/>
                    <a:pt x="22710" y="203582"/>
                  </a:cubicBezTo>
                  <a:cubicBezTo>
                    <a:pt x="27519" y="194153"/>
                    <a:pt x="32496" y="183410"/>
                    <a:pt x="39596" y="175052"/>
                  </a:cubicBezTo>
                  <a:cubicBezTo>
                    <a:pt x="44048" y="169831"/>
                    <a:pt x="49308" y="165567"/>
                    <a:pt x="56051" y="163370"/>
                  </a:cubicBezTo>
                  <a:lnTo>
                    <a:pt x="60390" y="162205"/>
                  </a:lnTo>
                  <a:cubicBezTo>
                    <a:pt x="62080" y="161849"/>
                    <a:pt x="63433" y="160571"/>
                    <a:pt x="63865" y="158881"/>
                  </a:cubicBezTo>
                  <a:cubicBezTo>
                    <a:pt x="61968" y="160703"/>
                    <a:pt x="60521" y="162656"/>
                    <a:pt x="59770" y="164703"/>
                  </a:cubicBezTo>
                  <a:cubicBezTo>
                    <a:pt x="59338" y="165811"/>
                    <a:pt x="59207" y="167690"/>
                    <a:pt x="60540" y="169793"/>
                  </a:cubicBezTo>
                  <a:cubicBezTo>
                    <a:pt x="62099" y="172197"/>
                    <a:pt x="67734" y="176893"/>
                    <a:pt x="68448" y="177606"/>
                  </a:cubicBezTo>
                  <a:cubicBezTo>
                    <a:pt x="73238" y="182283"/>
                    <a:pt x="78479" y="187636"/>
                    <a:pt x="84527" y="191205"/>
                  </a:cubicBezTo>
                  <a:cubicBezTo>
                    <a:pt x="87570" y="192970"/>
                    <a:pt x="90819" y="194322"/>
                    <a:pt x="94294" y="194980"/>
                  </a:cubicBezTo>
                  <a:cubicBezTo>
                    <a:pt x="93768" y="195787"/>
                    <a:pt x="93261" y="196595"/>
                    <a:pt x="92754" y="197440"/>
                  </a:cubicBezTo>
                  <a:cubicBezTo>
                    <a:pt x="90538" y="201178"/>
                    <a:pt x="88734" y="205197"/>
                    <a:pt x="87420" y="209461"/>
                  </a:cubicBezTo>
                  <a:cubicBezTo>
                    <a:pt x="86105" y="213743"/>
                    <a:pt x="84921" y="218401"/>
                    <a:pt x="84264" y="223077"/>
                  </a:cubicBezTo>
                  <a:close/>
                  <a:moveTo>
                    <a:pt x="144372" y="276268"/>
                  </a:moveTo>
                  <a:cubicBezTo>
                    <a:pt x="136971" y="283198"/>
                    <a:pt x="128988" y="289565"/>
                    <a:pt x="121042" y="295707"/>
                  </a:cubicBezTo>
                  <a:cubicBezTo>
                    <a:pt x="119051" y="297247"/>
                    <a:pt x="109096" y="306638"/>
                    <a:pt x="102879" y="309906"/>
                  </a:cubicBezTo>
                  <a:cubicBezTo>
                    <a:pt x="101770" y="307671"/>
                    <a:pt x="100005" y="304178"/>
                    <a:pt x="99685" y="303539"/>
                  </a:cubicBezTo>
                  <a:cubicBezTo>
                    <a:pt x="97093" y="298618"/>
                    <a:pt x="95065" y="293153"/>
                    <a:pt x="93524" y="287556"/>
                  </a:cubicBezTo>
                  <a:cubicBezTo>
                    <a:pt x="91909" y="281790"/>
                    <a:pt x="90782" y="275911"/>
                    <a:pt x="89974" y="270370"/>
                  </a:cubicBezTo>
                  <a:cubicBezTo>
                    <a:pt x="89073" y="264172"/>
                    <a:pt x="88979" y="258049"/>
                    <a:pt x="89542" y="252077"/>
                  </a:cubicBezTo>
                  <a:cubicBezTo>
                    <a:pt x="89824" y="249391"/>
                    <a:pt x="90707" y="246855"/>
                    <a:pt x="91251" y="244245"/>
                  </a:cubicBezTo>
                  <a:cubicBezTo>
                    <a:pt x="92022" y="244263"/>
                    <a:pt x="92660" y="244414"/>
                    <a:pt x="93562" y="244282"/>
                  </a:cubicBezTo>
                  <a:cubicBezTo>
                    <a:pt x="98408" y="243493"/>
                    <a:pt x="106203" y="240620"/>
                    <a:pt x="107781" y="240169"/>
                  </a:cubicBezTo>
                  <a:cubicBezTo>
                    <a:pt x="114017" y="238385"/>
                    <a:pt x="120310" y="236469"/>
                    <a:pt x="126452" y="234140"/>
                  </a:cubicBezTo>
                  <a:cubicBezTo>
                    <a:pt x="127823" y="233614"/>
                    <a:pt x="129176" y="233069"/>
                    <a:pt x="130566" y="232487"/>
                  </a:cubicBezTo>
                  <a:cubicBezTo>
                    <a:pt x="130866" y="236150"/>
                    <a:pt x="131862" y="239681"/>
                    <a:pt x="133271" y="243043"/>
                  </a:cubicBezTo>
                  <a:cubicBezTo>
                    <a:pt x="136144" y="249842"/>
                    <a:pt x="140840" y="256040"/>
                    <a:pt x="144973" y="261712"/>
                  </a:cubicBezTo>
                  <a:cubicBezTo>
                    <a:pt x="146269" y="264379"/>
                    <a:pt x="147734" y="266858"/>
                    <a:pt x="149387" y="268830"/>
                  </a:cubicBezTo>
                  <a:cubicBezTo>
                    <a:pt x="149763" y="269281"/>
                    <a:pt x="150213" y="269356"/>
                    <a:pt x="150608" y="269750"/>
                  </a:cubicBezTo>
                  <a:cubicBezTo>
                    <a:pt x="148485" y="271891"/>
                    <a:pt x="146569" y="274202"/>
                    <a:pt x="144372" y="276268"/>
                  </a:cubicBezTo>
                  <a:close/>
                  <a:moveTo>
                    <a:pt x="157220" y="262332"/>
                  </a:moveTo>
                  <a:cubicBezTo>
                    <a:pt x="157069" y="262144"/>
                    <a:pt x="156919" y="261975"/>
                    <a:pt x="156806" y="261768"/>
                  </a:cubicBezTo>
                  <a:cubicBezTo>
                    <a:pt x="155811" y="260397"/>
                    <a:pt x="154909" y="258782"/>
                    <a:pt x="154139" y="257073"/>
                  </a:cubicBezTo>
                  <a:cubicBezTo>
                    <a:pt x="153989" y="256791"/>
                    <a:pt x="153820" y="256490"/>
                    <a:pt x="153651" y="256246"/>
                  </a:cubicBezTo>
                  <a:cubicBezTo>
                    <a:pt x="149875" y="251044"/>
                    <a:pt x="145461" y="245447"/>
                    <a:pt x="142850" y="239211"/>
                  </a:cubicBezTo>
                  <a:cubicBezTo>
                    <a:pt x="141329" y="235642"/>
                    <a:pt x="140446" y="231849"/>
                    <a:pt x="140859" y="227810"/>
                  </a:cubicBezTo>
                  <a:lnTo>
                    <a:pt x="141254" y="225143"/>
                  </a:lnTo>
                  <a:cubicBezTo>
                    <a:pt x="141610" y="223246"/>
                    <a:pt x="140822" y="221293"/>
                    <a:pt x="139206" y="220147"/>
                  </a:cubicBezTo>
                  <a:cubicBezTo>
                    <a:pt x="137591" y="219002"/>
                    <a:pt x="135449" y="218852"/>
                    <a:pt x="133703" y="219791"/>
                  </a:cubicBezTo>
                  <a:cubicBezTo>
                    <a:pt x="130134" y="221688"/>
                    <a:pt x="126414" y="223322"/>
                    <a:pt x="122639" y="224768"/>
                  </a:cubicBezTo>
                  <a:cubicBezTo>
                    <a:pt x="116797" y="227040"/>
                    <a:pt x="110805" y="228843"/>
                    <a:pt x="104870" y="230553"/>
                  </a:cubicBezTo>
                  <a:cubicBezTo>
                    <a:pt x="103818" y="230853"/>
                    <a:pt x="97713" y="234347"/>
                    <a:pt x="93919" y="235342"/>
                  </a:cubicBezTo>
                  <a:cubicBezTo>
                    <a:pt x="93900" y="234046"/>
                    <a:pt x="93862" y="232619"/>
                    <a:pt x="93844" y="232299"/>
                  </a:cubicBezTo>
                  <a:cubicBezTo>
                    <a:pt x="93712" y="229106"/>
                    <a:pt x="94031" y="225726"/>
                    <a:pt x="94614" y="222382"/>
                  </a:cubicBezTo>
                  <a:cubicBezTo>
                    <a:pt x="95215" y="218870"/>
                    <a:pt x="96079" y="215433"/>
                    <a:pt x="97056" y="212240"/>
                  </a:cubicBezTo>
                  <a:cubicBezTo>
                    <a:pt x="98145" y="208709"/>
                    <a:pt x="99629" y="205366"/>
                    <a:pt x="101470" y="202248"/>
                  </a:cubicBezTo>
                  <a:cubicBezTo>
                    <a:pt x="103348" y="199055"/>
                    <a:pt x="105583" y="196069"/>
                    <a:pt x="108082" y="193346"/>
                  </a:cubicBezTo>
                  <a:cubicBezTo>
                    <a:pt x="109509" y="191806"/>
                    <a:pt x="109772" y="189571"/>
                    <a:pt x="108720" y="187768"/>
                  </a:cubicBezTo>
                  <a:cubicBezTo>
                    <a:pt x="107706" y="185946"/>
                    <a:pt x="105602" y="184988"/>
                    <a:pt x="103480" y="185345"/>
                  </a:cubicBezTo>
                  <a:lnTo>
                    <a:pt x="99667" y="185777"/>
                  </a:lnTo>
                  <a:cubicBezTo>
                    <a:pt x="95947" y="185870"/>
                    <a:pt x="92641" y="184725"/>
                    <a:pt x="89599" y="182959"/>
                  </a:cubicBezTo>
                  <a:cubicBezTo>
                    <a:pt x="84208" y="179879"/>
                    <a:pt x="79606" y="175015"/>
                    <a:pt x="75323" y="170901"/>
                  </a:cubicBezTo>
                  <a:cubicBezTo>
                    <a:pt x="74910" y="170488"/>
                    <a:pt x="71829" y="167652"/>
                    <a:pt x="70026" y="165980"/>
                  </a:cubicBezTo>
                  <a:cubicBezTo>
                    <a:pt x="70439" y="165530"/>
                    <a:pt x="70909" y="165117"/>
                    <a:pt x="71416" y="164685"/>
                  </a:cubicBezTo>
                  <a:cubicBezTo>
                    <a:pt x="72787" y="163520"/>
                    <a:pt x="74440" y="162468"/>
                    <a:pt x="76149" y="161548"/>
                  </a:cubicBezTo>
                  <a:cubicBezTo>
                    <a:pt x="76412" y="161398"/>
                    <a:pt x="76657" y="161229"/>
                    <a:pt x="76901" y="161041"/>
                  </a:cubicBezTo>
                  <a:cubicBezTo>
                    <a:pt x="81860" y="156890"/>
                    <a:pt x="87232" y="152063"/>
                    <a:pt x="93186" y="148964"/>
                  </a:cubicBezTo>
                  <a:cubicBezTo>
                    <a:pt x="96736" y="147124"/>
                    <a:pt x="100474" y="145884"/>
                    <a:pt x="104475" y="146128"/>
                  </a:cubicBezTo>
                  <a:lnTo>
                    <a:pt x="106973" y="146391"/>
                  </a:lnTo>
                  <a:cubicBezTo>
                    <a:pt x="108683" y="146654"/>
                    <a:pt x="110373" y="145978"/>
                    <a:pt x="111406" y="144663"/>
                  </a:cubicBezTo>
                  <a:cubicBezTo>
                    <a:pt x="112439" y="143311"/>
                    <a:pt x="112608" y="141564"/>
                    <a:pt x="111876" y="140043"/>
                  </a:cubicBezTo>
                  <a:cubicBezTo>
                    <a:pt x="110073" y="136380"/>
                    <a:pt x="108551" y="132530"/>
                    <a:pt x="107180" y="128642"/>
                  </a:cubicBezTo>
                  <a:cubicBezTo>
                    <a:pt x="105114" y="122707"/>
                    <a:pt x="103442" y="116565"/>
                    <a:pt x="101902" y="110480"/>
                  </a:cubicBezTo>
                  <a:cubicBezTo>
                    <a:pt x="101545" y="109053"/>
                    <a:pt x="99047" y="102028"/>
                    <a:pt x="98389" y="97558"/>
                  </a:cubicBezTo>
                  <a:cubicBezTo>
                    <a:pt x="99554" y="97502"/>
                    <a:pt x="100794" y="97389"/>
                    <a:pt x="101094" y="97370"/>
                  </a:cubicBezTo>
                  <a:cubicBezTo>
                    <a:pt x="104137" y="97032"/>
                    <a:pt x="107368" y="97183"/>
                    <a:pt x="110542" y="97596"/>
                  </a:cubicBezTo>
                  <a:cubicBezTo>
                    <a:pt x="113886" y="98046"/>
                    <a:pt x="117192" y="98779"/>
                    <a:pt x="120253" y="99624"/>
                  </a:cubicBezTo>
                  <a:cubicBezTo>
                    <a:pt x="123653" y="100563"/>
                    <a:pt x="126865" y="101934"/>
                    <a:pt x="129852" y="103681"/>
                  </a:cubicBezTo>
                  <a:cubicBezTo>
                    <a:pt x="132895" y="105447"/>
                    <a:pt x="135675" y="107606"/>
                    <a:pt x="138248" y="110048"/>
                  </a:cubicBezTo>
                  <a:cubicBezTo>
                    <a:pt x="139507" y="111269"/>
                    <a:pt x="141441" y="111569"/>
                    <a:pt x="143019" y="110799"/>
                  </a:cubicBezTo>
                  <a:cubicBezTo>
                    <a:pt x="144597" y="110011"/>
                    <a:pt x="145536" y="108320"/>
                    <a:pt x="145254" y="106611"/>
                  </a:cubicBezTo>
                  <a:lnTo>
                    <a:pt x="144916" y="102441"/>
                  </a:lnTo>
                  <a:cubicBezTo>
                    <a:pt x="144860" y="98309"/>
                    <a:pt x="146081" y="94515"/>
                    <a:pt x="147941" y="91022"/>
                  </a:cubicBezTo>
                  <a:cubicBezTo>
                    <a:pt x="151077" y="85125"/>
                    <a:pt x="155905" y="79922"/>
                    <a:pt x="160075" y="75114"/>
                  </a:cubicBezTo>
                  <a:cubicBezTo>
                    <a:pt x="160488" y="74626"/>
                    <a:pt x="163644" y="70907"/>
                    <a:pt x="165297" y="68935"/>
                  </a:cubicBezTo>
                  <a:cubicBezTo>
                    <a:pt x="165973" y="69573"/>
                    <a:pt x="166630" y="70362"/>
                    <a:pt x="167269" y="71264"/>
                  </a:cubicBezTo>
                  <a:cubicBezTo>
                    <a:pt x="168471" y="72954"/>
                    <a:pt x="169598" y="74982"/>
                    <a:pt x="170537" y="77030"/>
                  </a:cubicBezTo>
                  <a:lnTo>
                    <a:pt x="170913" y="77405"/>
                  </a:lnTo>
                  <a:lnTo>
                    <a:pt x="172341" y="79603"/>
                  </a:lnTo>
                  <a:cubicBezTo>
                    <a:pt x="176172" y="84843"/>
                    <a:pt x="180662" y="90571"/>
                    <a:pt x="183310" y="96901"/>
                  </a:cubicBezTo>
                  <a:cubicBezTo>
                    <a:pt x="184888" y="100676"/>
                    <a:pt x="185790" y="104676"/>
                    <a:pt x="185358" y="108940"/>
                  </a:cubicBezTo>
                  <a:lnTo>
                    <a:pt x="184907" y="111701"/>
                  </a:lnTo>
                  <a:cubicBezTo>
                    <a:pt x="184625" y="113147"/>
                    <a:pt x="185245" y="114593"/>
                    <a:pt x="186447" y="115439"/>
                  </a:cubicBezTo>
                  <a:cubicBezTo>
                    <a:pt x="187668" y="116284"/>
                    <a:pt x="189265" y="116378"/>
                    <a:pt x="190561" y="115683"/>
                  </a:cubicBezTo>
                  <a:cubicBezTo>
                    <a:pt x="194186" y="113767"/>
                    <a:pt x="197961" y="112114"/>
                    <a:pt x="201774" y="110630"/>
                  </a:cubicBezTo>
                  <a:cubicBezTo>
                    <a:pt x="207673" y="108395"/>
                    <a:pt x="213702" y="106573"/>
                    <a:pt x="219675" y="104864"/>
                  </a:cubicBezTo>
                  <a:cubicBezTo>
                    <a:pt x="221028" y="104470"/>
                    <a:pt x="227546" y="101953"/>
                    <a:pt x="231903" y="101127"/>
                  </a:cubicBezTo>
                  <a:cubicBezTo>
                    <a:pt x="231922" y="102385"/>
                    <a:pt x="231941" y="103737"/>
                    <a:pt x="231941" y="104057"/>
                  </a:cubicBezTo>
                  <a:cubicBezTo>
                    <a:pt x="232072" y="107306"/>
                    <a:pt x="231753" y="110762"/>
                    <a:pt x="231152" y="114161"/>
                  </a:cubicBezTo>
                  <a:cubicBezTo>
                    <a:pt x="230532" y="117674"/>
                    <a:pt x="229631" y="121167"/>
                    <a:pt x="228635" y="124360"/>
                  </a:cubicBezTo>
                  <a:cubicBezTo>
                    <a:pt x="227527" y="127966"/>
                    <a:pt x="225987" y="131347"/>
                    <a:pt x="224127" y="134521"/>
                  </a:cubicBezTo>
                  <a:cubicBezTo>
                    <a:pt x="222211" y="137751"/>
                    <a:pt x="219938" y="140756"/>
                    <a:pt x="217421" y="143499"/>
                  </a:cubicBezTo>
                  <a:cubicBezTo>
                    <a:pt x="216182" y="144832"/>
                    <a:pt x="215956" y="146804"/>
                    <a:pt x="216858" y="148382"/>
                  </a:cubicBezTo>
                  <a:cubicBezTo>
                    <a:pt x="217778" y="149941"/>
                    <a:pt x="219600" y="150786"/>
                    <a:pt x="221441" y="150467"/>
                  </a:cubicBezTo>
                  <a:lnTo>
                    <a:pt x="225367" y="150053"/>
                  </a:lnTo>
                  <a:cubicBezTo>
                    <a:pt x="229142" y="149941"/>
                    <a:pt x="232542" y="151162"/>
                    <a:pt x="235660" y="152946"/>
                  </a:cubicBezTo>
                  <a:cubicBezTo>
                    <a:pt x="241014" y="156064"/>
                    <a:pt x="245597" y="160853"/>
                    <a:pt x="249842" y="165023"/>
                  </a:cubicBezTo>
                  <a:lnTo>
                    <a:pt x="252509" y="167126"/>
                  </a:lnTo>
                  <a:lnTo>
                    <a:pt x="254632" y="169267"/>
                  </a:lnTo>
                  <a:cubicBezTo>
                    <a:pt x="254932" y="169511"/>
                    <a:pt x="255214" y="169831"/>
                    <a:pt x="255515" y="170131"/>
                  </a:cubicBezTo>
                  <a:cubicBezTo>
                    <a:pt x="254744" y="171033"/>
                    <a:pt x="253711" y="171897"/>
                    <a:pt x="252565" y="172686"/>
                  </a:cubicBezTo>
                  <a:cubicBezTo>
                    <a:pt x="251063" y="173794"/>
                    <a:pt x="249297" y="174808"/>
                    <a:pt x="247550" y="175691"/>
                  </a:cubicBezTo>
                  <a:cubicBezTo>
                    <a:pt x="247287" y="175841"/>
                    <a:pt x="247043" y="175991"/>
                    <a:pt x="246799" y="176160"/>
                  </a:cubicBezTo>
                  <a:cubicBezTo>
                    <a:pt x="241934" y="179954"/>
                    <a:pt x="236656" y="184124"/>
                    <a:pt x="230964" y="186716"/>
                  </a:cubicBezTo>
                  <a:cubicBezTo>
                    <a:pt x="227546" y="188256"/>
                    <a:pt x="223977" y="189176"/>
                    <a:pt x="220220" y="188819"/>
                  </a:cubicBezTo>
                  <a:lnTo>
                    <a:pt x="217759" y="188444"/>
                  </a:lnTo>
                  <a:cubicBezTo>
                    <a:pt x="216031" y="188106"/>
                    <a:pt x="214228" y="188725"/>
                    <a:pt x="213120" y="190078"/>
                  </a:cubicBezTo>
                  <a:cubicBezTo>
                    <a:pt x="212030" y="191411"/>
                    <a:pt x="211786" y="193214"/>
                    <a:pt x="212481" y="194792"/>
                  </a:cubicBezTo>
                  <a:cubicBezTo>
                    <a:pt x="214115" y="198511"/>
                    <a:pt x="215505" y="202417"/>
                    <a:pt x="216707" y="206380"/>
                  </a:cubicBezTo>
                  <a:cubicBezTo>
                    <a:pt x="218567" y="212409"/>
                    <a:pt x="219976" y="218589"/>
                    <a:pt x="221291" y="224730"/>
                  </a:cubicBezTo>
                  <a:cubicBezTo>
                    <a:pt x="221572" y="226120"/>
                    <a:pt x="223620" y="232694"/>
                    <a:pt x="224183" y="237183"/>
                  </a:cubicBezTo>
                  <a:cubicBezTo>
                    <a:pt x="223225" y="237201"/>
                    <a:pt x="222305" y="237201"/>
                    <a:pt x="222061" y="237258"/>
                  </a:cubicBezTo>
                  <a:cubicBezTo>
                    <a:pt x="219037" y="237427"/>
                    <a:pt x="215881" y="237145"/>
                    <a:pt x="212763" y="236619"/>
                  </a:cubicBezTo>
                  <a:cubicBezTo>
                    <a:pt x="209495" y="236056"/>
                    <a:pt x="206264" y="235192"/>
                    <a:pt x="203277" y="234215"/>
                  </a:cubicBezTo>
                  <a:cubicBezTo>
                    <a:pt x="199952" y="233163"/>
                    <a:pt x="196872" y="231680"/>
                    <a:pt x="194036" y="229839"/>
                  </a:cubicBezTo>
                  <a:cubicBezTo>
                    <a:pt x="191124" y="227980"/>
                    <a:pt x="188457" y="225763"/>
                    <a:pt x="186071" y="223265"/>
                  </a:cubicBezTo>
                  <a:cubicBezTo>
                    <a:pt x="184569" y="221744"/>
                    <a:pt x="182221" y="221312"/>
                    <a:pt x="180248" y="222195"/>
                  </a:cubicBezTo>
                  <a:cubicBezTo>
                    <a:pt x="178276" y="223077"/>
                    <a:pt x="177130" y="225087"/>
                    <a:pt x="177375" y="227191"/>
                  </a:cubicBezTo>
                  <a:lnTo>
                    <a:pt x="177562" y="231266"/>
                  </a:lnTo>
                  <a:cubicBezTo>
                    <a:pt x="177468" y="235229"/>
                    <a:pt x="176135" y="238798"/>
                    <a:pt x="174219" y="242085"/>
                  </a:cubicBezTo>
                  <a:cubicBezTo>
                    <a:pt x="170913" y="247832"/>
                    <a:pt x="165916" y="252772"/>
                    <a:pt x="161634" y="257354"/>
                  </a:cubicBezTo>
                  <a:cubicBezTo>
                    <a:pt x="161296" y="257805"/>
                    <a:pt x="158929" y="260435"/>
                    <a:pt x="157220" y="262332"/>
                  </a:cubicBezTo>
                  <a:close/>
                  <a:moveTo>
                    <a:pt x="228335" y="301248"/>
                  </a:moveTo>
                  <a:cubicBezTo>
                    <a:pt x="227996" y="302281"/>
                    <a:pt x="225141" y="310901"/>
                    <a:pt x="223977" y="314470"/>
                  </a:cubicBezTo>
                  <a:cubicBezTo>
                    <a:pt x="222831" y="314151"/>
                    <a:pt x="221629" y="313625"/>
                    <a:pt x="220408" y="313005"/>
                  </a:cubicBezTo>
                  <a:cubicBezTo>
                    <a:pt x="217196" y="311352"/>
                    <a:pt x="213871" y="308873"/>
                    <a:pt x="210697" y="306150"/>
                  </a:cubicBezTo>
                  <a:cubicBezTo>
                    <a:pt x="210471" y="305943"/>
                    <a:pt x="210227" y="305755"/>
                    <a:pt x="209945" y="305605"/>
                  </a:cubicBezTo>
                  <a:cubicBezTo>
                    <a:pt x="200291" y="299914"/>
                    <a:pt x="189321" y="293941"/>
                    <a:pt x="180643" y="285978"/>
                  </a:cubicBezTo>
                  <a:cubicBezTo>
                    <a:pt x="175290" y="281038"/>
                    <a:pt x="170819" y="275329"/>
                    <a:pt x="168340" y="268342"/>
                  </a:cubicBezTo>
                  <a:lnTo>
                    <a:pt x="167626" y="266032"/>
                  </a:lnTo>
                  <a:cubicBezTo>
                    <a:pt x="168396" y="265111"/>
                    <a:pt x="169053" y="264360"/>
                    <a:pt x="169241" y="264135"/>
                  </a:cubicBezTo>
                  <a:cubicBezTo>
                    <a:pt x="173993" y="259007"/>
                    <a:pt x="179478" y="253410"/>
                    <a:pt x="183122" y="247024"/>
                  </a:cubicBezTo>
                  <a:cubicBezTo>
                    <a:pt x="184907" y="243907"/>
                    <a:pt x="186278" y="240601"/>
                    <a:pt x="187029" y="237089"/>
                  </a:cubicBezTo>
                  <a:cubicBezTo>
                    <a:pt x="187518" y="237446"/>
                    <a:pt x="188006" y="237765"/>
                    <a:pt x="188532" y="238084"/>
                  </a:cubicBezTo>
                  <a:cubicBezTo>
                    <a:pt x="192120" y="240375"/>
                    <a:pt x="196027" y="242235"/>
                    <a:pt x="200178" y="243531"/>
                  </a:cubicBezTo>
                  <a:cubicBezTo>
                    <a:pt x="204329" y="244827"/>
                    <a:pt x="208837" y="245954"/>
                    <a:pt x="213364" y="246536"/>
                  </a:cubicBezTo>
                  <a:cubicBezTo>
                    <a:pt x="216538" y="246949"/>
                    <a:pt x="219732" y="247099"/>
                    <a:pt x="222793" y="246893"/>
                  </a:cubicBezTo>
                  <a:cubicBezTo>
                    <a:pt x="223601" y="246818"/>
                    <a:pt x="227903" y="246874"/>
                    <a:pt x="229649" y="246367"/>
                  </a:cubicBezTo>
                  <a:cubicBezTo>
                    <a:pt x="230476" y="246141"/>
                    <a:pt x="230758" y="245710"/>
                    <a:pt x="231265" y="245334"/>
                  </a:cubicBezTo>
                  <a:lnTo>
                    <a:pt x="233951" y="250368"/>
                  </a:lnTo>
                  <a:cubicBezTo>
                    <a:pt x="236825" y="256828"/>
                    <a:pt x="237426" y="263440"/>
                    <a:pt x="236862" y="269957"/>
                  </a:cubicBezTo>
                  <a:cubicBezTo>
                    <a:pt x="235923" y="280851"/>
                    <a:pt x="231716" y="291537"/>
                    <a:pt x="228335" y="301248"/>
                  </a:cubicBezTo>
                  <a:close/>
                  <a:moveTo>
                    <a:pt x="305141" y="236413"/>
                  </a:moveTo>
                  <a:cubicBezTo>
                    <a:pt x="300370" y="238629"/>
                    <a:pt x="295035" y="240169"/>
                    <a:pt x="289569" y="241277"/>
                  </a:cubicBezTo>
                  <a:cubicBezTo>
                    <a:pt x="283972" y="242404"/>
                    <a:pt x="278280" y="243061"/>
                    <a:pt x="272833" y="243399"/>
                  </a:cubicBezTo>
                  <a:cubicBezTo>
                    <a:pt x="266672" y="243794"/>
                    <a:pt x="260492" y="243381"/>
                    <a:pt x="254463" y="242254"/>
                  </a:cubicBezTo>
                  <a:cubicBezTo>
                    <a:pt x="248395" y="241108"/>
                    <a:pt x="242460" y="239249"/>
                    <a:pt x="236712" y="236826"/>
                  </a:cubicBezTo>
                  <a:cubicBezTo>
                    <a:pt x="235810" y="236450"/>
                    <a:pt x="234852" y="236431"/>
                    <a:pt x="233932" y="236582"/>
                  </a:cubicBezTo>
                  <a:cubicBezTo>
                    <a:pt x="233275" y="231586"/>
                    <a:pt x="231133" y="224392"/>
                    <a:pt x="230795" y="222871"/>
                  </a:cubicBezTo>
                  <a:cubicBezTo>
                    <a:pt x="229386" y="216466"/>
                    <a:pt x="227846" y="210024"/>
                    <a:pt x="225893" y="203788"/>
                  </a:cubicBezTo>
                  <a:cubicBezTo>
                    <a:pt x="225273" y="201835"/>
                    <a:pt x="224634" y="199938"/>
                    <a:pt x="223939" y="198041"/>
                  </a:cubicBezTo>
                  <a:cubicBezTo>
                    <a:pt x="227733" y="197722"/>
                    <a:pt x="231377" y="196633"/>
                    <a:pt x="234909" y="195036"/>
                  </a:cubicBezTo>
                  <a:cubicBezTo>
                    <a:pt x="241126" y="192181"/>
                    <a:pt x="246912" y="187692"/>
                    <a:pt x="252246" y="183485"/>
                  </a:cubicBezTo>
                  <a:cubicBezTo>
                    <a:pt x="254744" y="182152"/>
                    <a:pt x="257186" y="180649"/>
                    <a:pt x="259252" y="178996"/>
                  </a:cubicBezTo>
                  <a:cubicBezTo>
                    <a:pt x="260586" y="177926"/>
                    <a:pt x="261544" y="176724"/>
                    <a:pt x="262502" y="175541"/>
                  </a:cubicBezTo>
                  <a:cubicBezTo>
                    <a:pt x="266991" y="179691"/>
                    <a:pt x="271349" y="183992"/>
                    <a:pt x="275444" y="188594"/>
                  </a:cubicBezTo>
                  <a:cubicBezTo>
                    <a:pt x="282676" y="196689"/>
                    <a:pt x="289400" y="205291"/>
                    <a:pt x="295862" y="213856"/>
                  </a:cubicBezTo>
                  <a:cubicBezTo>
                    <a:pt x="296970" y="215302"/>
                    <a:pt x="301441" y="220448"/>
                    <a:pt x="305517" y="225782"/>
                  </a:cubicBezTo>
                  <a:cubicBezTo>
                    <a:pt x="307433" y="228280"/>
                    <a:pt x="309593" y="231849"/>
                    <a:pt x="310814" y="233971"/>
                  </a:cubicBezTo>
                  <a:cubicBezTo>
                    <a:pt x="308710" y="234835"/>
                    <a:pt x="305704" y="236131"/>
                    <a:pt x="305141" y="236413"/>
                  </a:cubicBezTo>
                  <a:close/>
                  <a:moveTo>
                    <a:pt x="205005" y="170075"/>
                  </a:moveTo>
                  <a:cubicBezTo>
                    <a:pt x="204836" y="158073"/>
                    <a:pt x="200403" y="147199"/>
                    <a:pt x="193265" y="139216"/>
                  </a:cubicBezTo>
                  <a:cubicBezTo>
                    <a:pt x="185508" y="130520"/>
                    <a:pt x="174632" y="125167"/>
                    <a:pt x="162648" y="125355"/>
                  </a:cubicBezTo>
                  <a:lnTo>
                    <a:pt x="162648" y="125205"/>
                  </a:lnTo>
                  <a:cubicBezTo>
                    <a:pt x="150645" y="125017"/>
                    <a:pt x="139695" y="130389"/>
                    <a:pt x="131918" y="139122"/>
                  </a:cubicBezTo>
                  <a:cubicBezTo>
                    <a:pt x="124743" y="147124"/>
                    <a:pt x="120291" y="158055"/>
                    <a:pt x="120122" y="170075"/>
                  </a:cubicBezTo>
                  <a:cubicBezTo>
                    <a:pt x="120009" y="182208"/>
                    <a:pt x="124292" y="193308"/>
                    <a:pt x="131336" y="201516"/>
                  </a:cubicBezTo>
                  <a:cubicBezTo>
                    <a:pt x="139131" y="210625"/>
                    <a:pt x="150307" y="216203"/>
                    <a:pt x="162648" y="216260"/>
                  </a:cubicBezTo>
                  <a:cubicBezTo>
                    <a:pt x="174970" y="216185"/>
                    <a:pt x="186128" y="210569"/>
                    <a:pt x="193885" y="201441"/>
                  </a:cubicBezTo>
                  <a:cubicBezTo>
                    <a:pt x="200873" y="193233"/>
                    <a:pt x="205156" y="182189"/>
                    <a:pt x="205005" y="170075"/>
                  </a:cubicBezTo>
                  <a:close/>
                  <a:moveTo>
                    <a:pt x="129664" y="170075"/>
                  </a:moveTo>
                  <a:cubicBezTo>
                    <a:pt x="129664" y="169868"/>
                    <a:pt x="129758" y="169699"/>
                    <a:pt x="129758" y="169493"/>
                  </a:cubicBezTo>
                  <a:lnTo>
                    <a:pt x="133815" y="169324"/>
                  </a:lnTo>
                  <a:cubicBezTo>
                    <a:pt x="134980" y="169211"/>
                    <a:pt x="136107" y="169192"/>
                    <a:pt x="137271" y="169061"/>
                  </a:cubicBezTo>
                  <a:cubicBezTo>
                    <a:pt x="138042" y="168986"/>
                    <a:pt x="138793" y="168873"/>
                    <a:pt x="139563" y="168704"/>
                  </a:cubicBezTo>
                  <a:cubicBezTo>
                    <a:pt x="142437" y="168103"/>
                    <a:pt x="145142" y="167276"/>
                    <a:pt x="148034" y="166713"/>
                  </a:cubicBezTo>
                  <a:cubicBezTo>
                    <a:pt x="150157" y="166638"/>
                    <a:pt x="151754" y="164891"/>
                    <a:pt x="151660" y="162825"/>
                  </a:cubicBezTo>
                  <a:cubicBezTo>
                    <a:pt x="151585" y="160778"/>
                    <a:pt x="149781" y="159200"/>
                    <a:pt x="147659" y="159313"/>
                  </a:cubicBezTo>
                  <a:cubicBezTo>
                    <a:pt x="144503" y="159050"/>
                    <a:pt x="141441" y="158750"/>
                    <a:pt x="138305" y="158881"/>
                  </a:cubicBezTo>
                  <a:cubicBezTo>
                    <a:pt x="137478" y="158900"/>
                    <a:pt x="136652" y="158994"/>
                    <a:pt x="135844" y="159125"/>
                  </a:cubicBezTo>
                  <a:cubicBezTo>
                    <a:pt x="134604" y="159332"/>
                    <a:pt x="133421" y="159670"/>
                    <a:pt x="132200" y="159933"/>
                  </a:cubicBezTo>
                  <a:lnTo>
                    <a:pt x="131279" y="160233"/>
                  </a:lnTo>
                  <a:cubicBezTo>
                    <a:pt x="132688" y="154373"/>
                    <a:pt x="134886" y="148870"/>
                    <a:pt x="138549" y="144532"/>
                  </a:cubicBezTo>
                  <a:cubicBezTo>
                    <a:pt x="141216" y="141358"/>
                    <a:pt x="144466" y="138784"/>
                    <a:pt x="148016" y="136775"/>
                  </a:cubicBezTo>
                  <a:cubicBezTo>
                    <a:pt x="148185" y="138916"/>
                    <a:pt x="148466" y="141752"/>
                    <a:pt x="148579" y="142428"/>
                  </a:cubicBezTo>
                  <a:cubicBezTo>
                    <a:pt x="148767" y="143499"/>
                    <a:pt x="148974" y="144550"/>
                    <a:pt x="149237" y="145602"/>
                  </a:cubicBezTo>
                  <a:cubicBezTo>
                    <a:pt x="149518" y="146616"/>
                    <a:pt x="149838" y="147649"/>
                    <a:pt x="150213" y="148645"/>
                  </a:cubicBezTo>
                  <a:cubicBezTo>
                    <a:pt x="150683" y="149847"/>
                    <a:pt x="151228" y="150974"/>
                    <a:pt x="151754" y="152138"/>
                  </a:cubicBezTo>
                  <a:cubicBezTo>
                    <a:pt x="152618" y="153885"/>
                    <a:pt x="153501" y="155519"/>
                    <a:pt x="154346" y="157266"/>
                  </a:cubicBezTo>
                  <a:cubicBezTo>
                    <a:pt x="154928" y="159219"/>
                    <a:pt x="157051" y="160346"/>
                    <a:pt x="159098" y="159764"/>
                  </a:cubicBezTo>
                  <a:cubicBezTo>
                    <a:pt x="161108" y="159200"/>
                    <a:pt x="162272" y="157134"/>
                    <a:pt x="161671" y="155181"/>
                  </a:cubicBezTo>
                  <a:cubicBezTo>
                    <a:pt x="161390" y="153228"/>
                    <a:pt x="161183" y="151312"/>
                    <a:pt x="160807" y="149377"/>
                  </a:cubicBezTo>
                  <a:cubicBezTo>
                    <a:pt x="160563" y="148119"/>
                    <a:pt x="160338" y="146879"/>
                    <a:pt x="159981" y="145640"/>
                  </a:cubicBezTo>
                  <a:cubicBezTo>
                    <a:pt x="159699" y="144626"/>
                    <a:pt x="159380" y="143630"/>
                    <a:pt x="159004" y="142635"/>
                  </a:cubicBezTo>
                  <a:cubicBezTo>
                    <a:pt x="158610" y="141677"/>
                    <a:pt x="158178" y="140738"/>
                    <a:pt x="157764" y="139761"/>
                  </a:cubicBezTo>
                  <a:cubicBezTo>
                    <a:pt x="157426" y="139066"/>
                    <a:pt x="155905" y="135328"/>
                    <a:pt x="155341" y="133770"/>
                  </a:cubicBezTo>
                  <a:cubicBezTo>
                    <a:pt x="155323" y="133751"/>
                    <a:pt x="155323" y="133732"/>
                    <a:pt x="155323" y="133713"/>
                  </a:cubicBezTo>
                  <a:cubicBezTo>
                    <a:pt x="157689" y="133075"/>
                    <a:pt x="160150" y="132680"/>
                    <a:pt x="162686" y="132643"/>
                  </a:cubicBezTo>
                  <a:lnTo>
                    <a:pt x="162686" y="132511"/>
                  </a:lnTo>
                  <a:cubicBezTo>
                    <a:pt x="166950" y="132568"/>
                    <a:pt x="170951" y="133638"/>
                    <a:pt x="174670" y="135272"/>
                  </a:cubicBezTo>
                  <a:cubicBezTo>
                    <a:pt x="174595" y="135291"/>
                    <a:pt x="174557" y="135404"/>
                    <a:pt x="174576" y="135591"/>
                  </a:cubicBezTo>
                  <a:lnTo>
                    <a:pt x="174632" y="135535"/>
                  </a:lnTo>
                  <a:lnTo>
                    <a:pt x="174651" y="135422"/>
                  </a:lnTo>
                  <a:lnTo>
                    <a:pt x="174688" y="135272"/>
                  </a:lnTo>
                  <a:lnTo>
                    <a:pt x="174688" y="135272"/>
                  </a:lnTo>
                  <a:cubicBezTo>
                    <a:pt x="174707" y="135347"/>
                    <a:pt x="174707" y="135441"/>
                    <a:pt x="174632" y="135516"/>
                  </a:cubicBezTo>
                  <a:lnTo>
                    <a:pt x="174576" y="135723"/>
                  </a:lnTo>
                  <a:lnTo>
                    <a:pt x="174576" y="135554"/>
                  </a:lnTo>
                  <a:cubicBezTo>
                    <a:pt x="174275" y="135798"/>
                    <a:pt x="173806" y="136061"/>
                    <a:pt x="173749" y="136117"/>
                  </a:cubicBezTo>
                  <a:lnTo>
                    <a:pt x="171533" y="138803"/>
                  </a:lnTo>
                  <a:cubicBezTo>
                    <a:pt x="171063" y="139442"/>
                    <a:pt x="170575" y="140062"/>
                    <a:pt x="170124" y="140756"/>
                  </a:cubicBezTo>
                  <a:cubicBezTo>
                    <a:pt x="169730" y="141395"/>
                    <a:pt x="169373" y="142109"/>
                    <a:pt x="169072" y="142804"/>
                  </a:cubicBezTo>
                  <a:cubicBezTo>
                    <a:pt x="168621" y="143818"/>
                    <a:pt x="168358" y="144851"/>
                    <a:pt x="168001" y="145884"/>
                  </a:cubicBezTo>
                  <a:cubicBezTo>
                    <a:pt x="167645" y="146936"/>
                    <a:pt x="167457" y="147931"/>
                    <a:pt x="167062" y="148927"/>
                  </a:cubicBezTo>
                  <a:cubicBezTo>
                    <a:pt x="165898" y="150617"/>
                    <a:pt x="166367" y="152927"/>
                    <a:pt x="168114" y="154054"/>
                  </a:cubicBezTo>
                  <a:cubicBezTo>
                    <a:pt x="169861" y="155219"/>
                    <a:pt x="172228" y="154749"/>
                    <a:pt x="173411" y="153059"/>
                  </a:cubicBezTo>
                  <a:cubicBezTo>
                    <a:pt x="174951" y="151556"/>
                    <a:pt x="176341" y="150016"/>
                    <a:pt x="177600" y="148250"/>
                  </a:cubicBezTo>
                  <a:cubicBezTo>
                    <a:pt x="178051" y="147612"/>
                    <a:pt x="178464" y="146936"/>
                    <a:pt x="178821" y="146241"/>
                  </a:cubicBezTo>
                  <a:cubicBezTo>
                    <a:pt x="179290" y="145227"/>
                    <a:pt x="179572" y="144137"/>
                    <a:pt x="180004" y="143123"/>
                  </a:cubicBezTo>
                  <a:lnTo>
                    <a:pt x="181019" y="139799"/>
                  </a:lnTo>
                  <a:cubicBezTo>
                    <a:pt x="181037" y="139723"/>
                    <a:pt x="181150" y="139404"/>
                    <a:pt x="181244" y="139085"/>
                  </a:cubicBezTo>
                  <a:cubicBezTo>
                    <a:pt x="183291" y="140644"/>
                    <a:pt x="185226" y="142409"/>
                    <a:pt x="186917" y="144419"/>
                  </a:cubicBezTo>
                  <a:cubicBezTo>
                    <a:pt x="191011" y="149302"/>
                    <a:pt x="193322" y="155613"/>
                    <a:pt x="194562" y="162337"/>
                  </a:cubicBezTo>
                  <a:cubicBezTo>
                    <a:pt x="194036" y="162205"/>
                    <a:pt x="193528" y="162074"/>
                    <a:pt x="193003" y="161961"/>
                  </a:cubicBezTo>
                  <a:cubicBezTo>
                    <a:pt x="191744" y="161717"/>
                    <a:pt x="190523" y="161454"/>
                    <a:pt x="189246" y="161323"/>
                  </a:cubicBezTo>
                  <a:cubicBezTo>
                    <a:pt x="188194" y="161191"/>
                    <a:pt x="187161" y="161116"/>
                    <a:pt x="186109" y="161078"/>
                  </a:cubicBezTo>
                  <a:cubicBezTo>
                    <a:pt x="185076" y="161060"/>
                    <a:pt x="184043" y="161116"/>
                    <a:pt x="182991" y="161135"/>
                  </a:cubicBezTo>
                  <a:cubicBezTo>
                    <a:pt x="182221" y="161172"/>
                    <a:pt x="178201" y="161154"/>
                    <a:pt x="176548" y="161097"/>
                  </a:cubicBezTo>
                  <a:cubicBezTo>
                    <a:pt x="176398" y="161116"/>
                    <a:pt x="176229" y="161116"/>
                    <a:pt x="176078" y="161116"/>
                  </a:cubicBezTo>
                  <a:cubicBezTo>
                    <a:pt x="175609" y="160985"/>
                    <a:pt x="175102" y="160966"/>
                    <a:pt x="174576" y="161060"/>
                  </a:cubicBezTo>
                  <a:cubicBezTo>
                    <a:pt x="173918" y="161060"/>
                    <a:pt x="173543" y="161435"/>
                    <a:pt x="173242" y="161548"/>
                  </a:cubicBezTo>
                  <a:cubicBezTo>
                    <a:pt x="172359" y="161924"/>
                    <a:pt x="172153" y="162712"/>
                    <a:pt x="171796" y="163238"/>
                  </a:cubicBezTo>
                  <a:cubicBezTo>
                    <a:pt x="171138" y="164253"/>
                    <a:pt x="171364" y="165567"/>
                    <a:pt x="172660" y="167220"/>
                  </a:cubicBezTo>
                  <a:cubicBezTo>
                    <a:pt x="172810" y="167389"/>
                    <a:pt x="173280" y="167615"/>
                    <a:pt x="173993" y="167990"/>
                  </a:cubicBezTo>
                  <a:cubicBezTo>
                    <a:pt x="174144" y="168047"/>
                    <a:pt x="174501" y="168140"/>
                    <a:pt x="175027" y="168347"/>
                  </a:cubicBezTo>
                  <a:cubicBezTo>
                    <a:pt x="176792" y="168967"/>
                    <a:pt x="181112" y="170206"/>
                    <a:pt x="181958" y="170413"/>
                  </a:cubicBezTo>
                  <a:cubicBezTo>
                    <a:pt x="183028" y="170638"/>
                    <a:pt x="184061" y="170845"/>
                    <a:pt x="185132" y="170995"/>
                  </a:cubicBezTo>
                  <a:cubicBezTo>
                    <a:pt x="186184" y="171127"/>
                    <a:pt x="187236" y="171202"/>
                    <a:pt x="188288" y="171239"/>
                  </a:cubicBezTo>
                  <a:cubicBezTo>
                    <a:pt x="189584" y="171258"/>
                    <a:pt x="190824" y="171183"/>
                    <a:pt x="192101" y="171146"/>
                  </a:cubicBezTo>
                  <a:cubicBezTo>
                    <a:pt x="193303" y="171070"/>
                    <a:pt x="194486" y="170977"/>
                    <a:pt x="195670" y="170883"/>
                  </a:cubicBezTo>
                  <a:cubicBezTo>
                    <a:pt x="195463" y="177175"/>
                    <a:pt x="193510" y="182790"/>
                    <a:pt x="190767" y="187899"/>
                  </a:cubicBezTo>
                  <a:cubicBezTo>
                    <a:pt x="190467" y="187411"/>
                    <a:pt x="190204" y="186903"/>
                    <a:pt x="189884" y="186415"/>
                  </a:cubicBezTo>
                  <a:cubicBezTo>
                    <a:pt x="189283" y="185476"/>
                    <a:pt x="188701" y="184556"/>
                    <a:pt x="188006" y="183711"/>
                  </a:cubicBezTo>
                  <a:cubicBezTo>
                    <a:pt x="187424" y="182978"/>
                    <a:pt x="186823" y="182283"/>
                    <a:pt x="186184" y="181645"/>
                  </a:cubicBezTo>
                  <a:cubicBezTo>
                    <a:pt x="185545" y="181006"/>
                    <a:pt x="184832" y="180405"/>
                    <a:pt x="184174" y="179785"/>
                  </a:cubicBezTo>
                  <a:lnTo>
                    <a:pt x="181244" y="177268"/>
                  </a:lnTo>
                  <a:cubicBezTo>
                    <a:pt x="181131" y="177156"/>
                    <a:pt x="180136" y="176141"/>
                    <a:pt x="179722" y="175728"/>
                  </a:cubicBezTo>
                  <a:cubicBezTo>
                    <a:pt x="179441" y="175465"/>
                    <a:pt x="179328" y="175240"/>
                    <a:pt x="179234" y="175165"/>
                  </a:cubicBezTo>
                  <a:cubicBezTo>
                    <a:pt x="178295" y="174526"/>
                    <a:pt x="177713" y="174151"/>
                    <a:pt x="177375" y="174151"/>
                  </a:cubicBezTo>
                  <a:cubicBezTo>
                    <a:pt x="175891" y="174094"/>
                    <a:pt x="174745" y="174094"/>
                    <a:pt x="174087" y="174958"/>
                  </a:cubicBezTo>
                  <a:cubicBezTo>
                    <a:pt x="172660" y="176217"/>
                    <a:pt x="172453" y="178377"/>
                    <a:pt x="173674" y="179823"/>
                  </a:cubicBezTo>
                  <a:cubicBezTo>
                    <a:pt x="173843" y="179804"/>
                    <a:pt x="173975" y="179992"/>
                    <a:pt x="174087" y="180255"/>
                  </a:cubicBezTo>
                  <a:cubicBezTo>
                    <a:pt x="174219" y="180386"/>
                    <a:pt x="174388" y="180499"/>
                    <a:pt x="174557" y="180612"/>
                  </a:cubicBezTo>
                  <a:lnTo>
                    <a:pt x="174200" y="180612"/>
                  </a:lnTo>
                  <a:cubicBezTo>
                    <a:pt x="174332" y="181119"/>
                    <a:pt x="174425" y="181739"/>
                    <a:pt x="174444" y="181814"/>
                  </a:cubicBezTo>
                  <a:lnTo>
                    <a:pt x="176792" y="185814"/>
                  </a:lnTo>
                  <a:cubicBezTo>
                    <a:pt x="177318" y="186584"/>
                    <a:pt x="177807" y="187373"/>
                    <a:pt x="178389" y="188087"/>
                  </a:cubicBezTo>
                  <a:cubicBezTo>
                    <a:pt x="178934" y="188819"/>
                    <a:pt x="179553" y="189514"/>
                    <a:pt x="180192" y="190190"/>
                  </a:cubicBezTo>
                  <a:cubicBezTo>
                    <a:pt x="180962" y="190960"/>
                    <a:pt x="181826" y="191693"/>
                    <a:pt x="182671" y="192425"/>
                  </a:cubicBezTo>
                  <a:cubicBezTo>
                    <a:pt x="183855" y="193440"/>
                    <a:pt x="185076" y="194322"/>
                    <a:pt x="186278" y="195299"/>
                  </a:cubicBezTo>
                  <a:cubicBezTo>
                    <a:pt x="180943" y="201328"/>
                    <a:pt x="173712" y="205141"/>
                    <a:pt x="165654" y="205911"/>
                  </a:cubicBezTo>
                  <a:cubicBezTo>
                    <a:pt x="166179" y="204089"/>
                    <a:pt x="166630" y="202060"/>
                    <a:pt x="166856" y="201422"/>
                  </a:cubicBezTo>
                  <a:cubicBezTo>
                    <a:pt x="167607" y="198548"/>
                    <a:pt x="168490" y="195731"/>
                    <a:pt x="168978" y="192801"/>
                  </a:cubicBezTo>
                  <a:cubicBezTo>
                    <a:pt x="169279" y="191092"/>
                    <a:pt x="169429" y="189345"/>
                    <a:pt x="169561" y="187598"/>
                  </a:cubicBezTo>
                  <a:cubicBezTo>
                    <a:pt x="169748" y="184969"/>
                    <a:pt x="169805" y="182396"/>
                    <a:pt x="170011" y="179766"/>
                  </a:cubicBezTo>
                  <a:cubicBezTo>
                    <a:pt x="170406" y="177757"/>
                    <a:pt x="169072" y="175785"/>
                    <a:pt x="167006" y="175390"/>
                  </a:cubicBezTo>
                  <a:cubicBezTo>
                    <a:pt x="164940" y="175015"/>
                    <a:pt x="162911" y="176329"/>
                    <a:pt x="162498" y="178339"/>
                  </a:cubicBezTo>
                  <a:cubicBezTo>
                    <a:pt x="161371" y="181889"/>
                    <a:pt x="160150" y="185382"/>
                    <a:pt x="159267" y="189007"/>
                  </a:cubicBezTo>
                  <a:cubicBezTo>
                    <a:pt x="158929" y="190435"/>
                    <a:pt x="158666" y="191881"/>
                    <a:pt x="158459" y="193308"/>
                  </a:cubicBezTo>
                  <a:cubicBezTo>
                    <a:pt x="158159" y="195487"/>
                    <a:pt x="158065" y="197666"/>
                    <a:pt x="157858" y="199825"/>
                  </a:cubicBezTo>
                  <a:cubicBezTo>
                    <a:pt x="157840" y="200389"/>
                    <a:pt x="157858" y="202154"/>
                    <a:pt x="157858" y="203845"/>
                  </a:cubicBezTo>
                  <a:cubicBezTo>
                    <a:pt x="157858" y="204239"/>
                    <a:pt x="158027" y="204784"/>
                    <a:pt x="158046" y="205159"/>
                  </a:cubicBezTo>
                  <a:cubicBezTo>
                    <a:pt x="158328" y="204972"/>
                    <a:pt x="158647" y="204765"/>
                    <a:pt x="158760" y="204652"/>
                  </a:cubicBezTo>
                  <a:cubicBezTo>
                    <a:pt x="158478" y="204859"/>
                    <a:pt x="158272" y="205103"/>
                    <a:pt x="158065" y="205385"/>
                  </a:cubicBezTo>
                  <a:lnTo>
                    <a:pt x="158046" y="205178"/>
                  </a:lnTo>
                  <a:cubicBezTo>
                    <a:pt x="157764" y="205366"/>
                    <a:pt x="157595" y="205554"/>
                    <a:pt x="157877" y="205610"/>
                  </a:cubicBezTo>
                  <a:lnTo>
                    <a:pt x="157933" y="205610"/>
                  </a:lnTo>
                  <a:cubicBezTo>
                    <a:pt x="157915" y="205648"/>
                    <a:pt x="157971" y="205685"/>
                    <a:pt x="157933" y="205723"/>
                  </a:cubicBezTo>
                  <a:cubicBezTo>
                    <a:pt x="150965" y="204615"/>
                    <a:pt x="144729" y="201121"/>
                    <a:pt x="139920" y="195975"/>
                  </a:cubicBezTo>
                  <a:cubicBezTo>
                    <a:pt x="140239" y="195299"/>
                    <a:pt x="140540" y="194660"/>
                    <a:pt x="140540" y="194660"/>
                  </a:cubicBezTo>
                  <a:cubicBezTo>
                    <a:pt x="140540" y="194660"/>
                    <a:pt x="140502" y="194905"/>
                    <a:pt x="140465" y="194980"/>
                  </a:cubicBezTo>
                  <a:lnTo>
                    <a:pt x="144766" y="190021"/>
                  </a:lnTo>
                  <a:cubicBezTo>
                    <a:pt x="145630" y="188969"/>
                    <a:pt x="146532" y="187974"/>
                    <a:pt x="147339" y="186941"/>
                  </a:cubicBezTo>
                  <a:cubicBezTo>
                    <a:pt x="148166" y="185870"/>
                    <a:pt x="148936" y="184800"/>
                    <a:pt x="149650" y="183692"/>
                  </a:cubicBezTo>
                  <a:cubicBezTo>
                    <a:pt x="150533" y="182358"/>
                    <a:pt x="151340" y="180987"/>
                    <a:pt x="152129" y="179616"/>
                  </a:cubicBezTo>
                  <a:cubicBezTo>
                    <a:pt x="153350" y="177550"/>
                    <a:pt x="154421" y="175484"/>
                    <a:pt x="155642" y="173418"/>
                  </a:cubicBezTo>
                  <a:cubicBezTo>
                    <a:pt x="156919" y="171784"/>
                    <a:pt x="156581" y="169474"/>
                    <a:pt x="154890" y="168234"/>
                  </a:cubicBezTo>
                  <a:cubicBezTo>
                    <a:pt x="153200" y="166995"/>
                    <a:pt x="150796" y="167314"/>
                    <a:pt x="149537" y="168967"/>
                  </a:cubicBezTo>
                  <a:cubicBezTo>
                    <a:pt x="146720" y="171916"/>
                    <a:pt x="143846" y="174789"/>
                    <a:pt x="141254" y="177982"/>
                  </a:cubicBezTo>
                  <a:cubicBezTo>
                    <a:pt x="140427" y="179034"/>
                    <a:pt x="139657" y="180123"/>
                    <a:pt x="138943" y="181250"/>
                  </a:cubicBezTo>
                  <a:cubicBezTo>
                    <a:pt x="138192" y="182358"/>
                    <a:pt x="137534" y="183504"/>
                    <a:pt x="136839" y="184631"/>
                  </a:cubicBezTo>
                  <a:lnTo>
                    <a:pt x="134886" y="188218"/>
                  </a:lnTo>
                  <a:cubicBezTo>
                    <a:pt x="131918" y="182772"/>
                    <a:pt x="129739" y="176818"/>
                    <a:pt x="129664" y="170075"/>
                  </a:cubicBezTo>
                  <a:close/>
                  <a:moveTo>
                    <a:pt x="174933" y="138071"/>
                  </a:moveTo>
                  <a:cubicBezTo>
                    <a:pt x="174858" y="137883"/>
                    <a:pt x="174745" y="137695"/>
                    <a:pt x="174688" y="137470"/>
                  </a:cubicBezTo>
                  <a:cubicBezTo>
                    <a:pt x="174651" y="137413"/>
                    <a:pt x="174632" y="137357"/>
                    <a:pt x="174632" y="137282"/>
                  </a:cubicBezTo>
                  <a:cubicBezTo>
                    <a:pt x="174670" y="137620"/>
                    <a:pt x="174782" y="137864"/>
                    <a:pt x="174933" y="138071"/>
                  </a:cubicBezTo>
                  <a:close/>
                  <a:moveTo>
                    <a:pt x="173637" y="179823"/>
                  </a:moveTo>
                  <a:lnTo>
                    <a:pt x="173655" y="179804"/>
                  </a:lnTo>
                  <a:cubicBezTo>
                    <a:pt x="173712" y="179860"/>
                    <a:pt x="173730" y="179917"/>
                    <a:pt x="173787" y="179973"/>
                  </a:cubicBezTo>
                  <a:cubicBezTo>
                    <a:pt x="173862" y="180048"/>
                    <a:pt x="173956" y="180161"/>
                    <a:pt x="174069" y="180236"/>
                  </a:cubicBezTo>
                  <a:lnTo>
                    <a:pt x="174144" y="180480"/>
                  </a:lnTo>
                  <a:lnTo>
                    <a:pt x="174181" y="180593"/>
                  </a:lnTo>
                  <a:cubicBezTo>
                    <a:pt x="173017" y="180555"/>
                    <a:pt x="172378" y="180367"/>
                    <a:pt x="173637" y="17982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35"/>
            <p:cNvSpPr/>
            <p:nvPr/>
          </p:nvSpPr>
          <p:spPr>
            <a:xfrm>
              <a:off x="7855941" y="3151113"/>
              <a:ext cx="60211" cy="50303"/>
            </a:xfrm>
            <a:custGeom>
              <a:rect b="b" l="l" r="r" t="t"/>
              <a:pathLst>
                <a:path extrusionOk="0" h="100606" w="120422">
                  <a:moveTo>
                    <a:pt x="1003" y="97280"/>
                  </a:moveTo>
                  <a:cubicBezTo>
                    <a:pt x="-7112" y="86687"/>
                    <a:pt x="36297" y="29327"/>
                    <a:pt x="49127" y="14640"/>
                  </a:cubicBezTo>
                  <a:cubicBezTo>
                    <a:pt x="55119" y="7784"/>
                    <a:pt x="64755" y="-949"/>
                    <a:pt x="74785" y="84"/>
                  </a:cubicBezTo>
                  <a:cubicBezTo>
                    <a:pt x="84290" y="1060"/>
                    <a:pt x="87577" y="21082"/>
                    <a:pt x="85905" y="28125"/>
                  </a:cubicBezTo>
                  <a:cubicBezTo>
                    <a:pt x="85642" y="29233"/>
                    <a:pt x="81284" y="39375"/>
                    <a:pt x="81547" y="39601"/>
                  </a:cubicBezTo>
                  <a:cubicBezTo>
                    <a:pt x="82731" y="40615"/>
                    <a:pt x="89793" y="39037"/>
                    <a:pt x="91465" y="39131"/>
                  </a:cubicBezTo>
                  <a:cubicBezTo>
                    <a:pt x="101082" y="39620"/>
                    <a:pt x="113348" y="41460"/>
                    <a:pt x="118682" y="50513"/>
                  </a:cubicBezTo>
                  <a:cubicBezTo>
                    <a:pt x="126252" y="63322"/>
                    <a:pt x="107243" y="74235"/>
                    <a:pt x="97720" y="78254"/>
                  </a:cubicBezTo>
                  <a:cubicBezTo>
                    <a:pt x="68042" y="90819"/>
                    <a:pt x="9099" y="107892"/>
                    <a:pt x="1003" y="97280"/>
                  </a:cubicBezTo>
                  <a:lnTo>
                    <a:pt x="1003" y="9728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60" name="Google Shape;2860;p35"/>
          <p:cNvGrpSpPr/>
          <p:nvPr/>
        </p:nvGrpSpPr>
        <p:grpSpPr>
          <a:xfrm>
            <a:off x="6742767" y="2735437"/>
            <a:ext cx="724822" cy="725061"/>
            <a:chOff x="6742767" y="2735437"/>
            <a:chExt cx="724822" cy="725061"/>
          </a:xfrm>
        </p:grpSpPr>
        <p:sp>
          <p:nvSpPr>
            <p:cNvPr id="2861" name="Google Shape;2861;p35"/>
            <p:cNvSpPr/>
            <p:nvPr/>
          </p:nvSpPr>
          <p:spPr>
            <a:xfrm>
              <a:off x="6752063" y="2735437"/>
              <a:ext cx="133695" cy="484365"/>
            </a:xfrm>
            <a:custGeom>
              <a:rect b="b" l="l" r="r" t="t"/>
              <a:pathLst>
                <a:path extrusionOk="0" h="968731" w="267389">
                  <a:moveTo>
                    <a:pt x="261344" y="787747"/>
                  </a:moveTo>
                  <a:cubicBezTo>
                    <a:pt x="255318" y="803066"/>
                    <a:pt x="239032" y="811892"/>
                    <a:pt x="225442" y="819579"/>
                  </a:cubicBezTo>
                  <a:cubicBezTo>
                    <a:pt x="213987" y="826054"/>
                    <a:pt x="202007" y="832348"/>
                    <a:pt x="192724" y="841861"/>
                  </a:cubicBezTo>
                  <a:cubicBezTo>
                    <a:pt x="191548" y="843073"/>
                    <a:pt x="185956" y="852152"/>
                    <a:pt x="184219" y="851899"/>
                  </a:cubicBezTo>
                  <a:cubicBezTo>
                    <a:pt x="183585" y="851791"/>
                    <a:pt x="182970" y="851429"/>
                    <a:pt x="182337" y="851121"/>
                  </a:cubicBezTo>
                  <a:cubicBezTo>
                    <a:pt x="181921" y="851447"/>
                    <a:pt x="181450" y="851935"/>
                    <a:pt x="181197" y="851899"/>
                  </a:cubicBezTo>
                  <a:cubicBezTo>
                    <a:pt x="172927" y="850597"/>
                    <a:pt x="165960" y="831606"/>
                    <a:pt x="163589" y="825294"/>
                  </a:cubicBezTo>
                  <a:cubicBezTo>
                    <a:pt x="157292" y="808438"/>
                    <a:pt x="156966" y="790406"/>
                    <a:pt x="151664" y="773387"/>
                  </a:cubicBezTo>
                  <a:cubicBezTo>
                    <a:pt x="148226" y="762372"/>
                    <a:pt x="140463" y="753221"/>
                    <a:pt x="136409" y="742405"/>
                  </a:cubicBezTo>
                  <a:lnTo>
                    <a:pt x="139250" y="731608"/>
                  </a:lnTo>
                  <a:cubicBezTo>
                    <a:pt x="138490" y="731698"/>
                    <a:pt x="140372" y="724934"/>
                    <a:pt x="140445" y="724699"/>
                  </a:cubicBezTo>
                  <a:cubicBezTo>
                    <a:pt x="143123" y="716506"/>
                    <a:pt x="146652" y="708548"/>
                    <a:pt x="150416" y="700807"/>
                  </a:cubicBezTo>
                  <a:cubicBezTo>
                    <a:pt x="159482" y="682106"/>
                    <a:pt x="171769" y="658919"/>
                    <a:pt x="190607" y="648338"/>
                  </a:cubicBezTo>
                  <a:cubicBezTo>
                    <a:pt x="196560" y="644992"/>
                    <a:pt x="202025" y="643962"/>
                    <a:pt x="207092" y="644396"/>
                  </a:cubicBezTo>
                  <a:cubicBezTo>
                    <a:pt x="222094" y="643763"/>
                    <a:pt x="233530" y="656966"/>
                    <a:pt x="241728" y="671073"/>
                  </a:cubicBezTo>
                  <a:cubicBezTo>
                    <a:pt x="261145" y="704424"/>
                    <a:pt x="276291" y="749621"/>
                    <a:pt x="261344" y="787747"/>
                  </a:cubicBezTo>
                  <a:close/>
                  <a:moveTo>
                    <a:pt x="151881" y="554597"/>
                  </a:moveTo>
                  <a:cubicBezTo>
                    <a:pt x="166430" y="567131"/>
                    <a:pt x="179984" y="560457"/>
                    <a:pt x="195493" y="567403"/>
                  </a:cubicBezTo>
                  <a:cubicBezTo>
                    <a:pt x="201464" y="570061"/>
                    <a:pt x="203817" y="577856"/>
                    <a:pt x="207689" y="582667"/>
                  </a:cubicBezTo>
                  <a:cubicBezTo>
                    <a:pt x="216556" y="593591"/>
                    <a:pt x="231956" y="600772"/>
                    <a:pt x="245727" y="594803"/>
                  </a:cubicBezTo>
                  <a:cubicBezTo>
                    <a:pt x="264764" y="586556"/>
                    <a:pt x="263425" y="562718"/>
                    <a:pt x="262339" y="545591"/>
                  </a:cubicBezTo>
                  <a:cubicBezTo>
                    <a:pt x="260059" y="509129"/>
                    <a:pt x="267913" y="460404"/>
                    <a:pt x="236679" y="433365"/>
                  </a:cubicBezTo>
                  <a:cubicBezTo>
                    <a:pt x="209843" y="410143"/>
                    <a:pt x="188272" y="456299"/>
                    <a:pt x="180039" y="474873"/>
                  </a:cubicBezTo>
                  <a:cubicBezTo>
                    <a:pt x="177451" y="480679"/>
                    <a:pt x="174773" y="486430"/>
                    <a:pt x="171950" y="492109"/>
                  </a:cubicBezTo>
                  <a:cubicBezTo>
                    <a:pt x="168186" y="499670"/>
                    <a:pt x="164349" y="507175"/>
                    <a:pt x="160658" y="514753"/>
                  </a:cubicBezTo>
                  <a:cubicBezTo>
                    <a:pt x="157473" y="521283"/>
                    <a:pt x="143340" y="542950"/>
                    <a:pt x="149637" y="550618"/>
                  </a:cubicBezTo>
                  <a:lnTo>
                    <a:pt x="151881" y="554597"/>
                  </a:lnTo>
                  <a:close/>
                  <a:moveTo>
                    <a:pt x="24105" y="514663"/>
                  </a:moveTo>
                  <a:cubicBezTo>
                    <a:pt x="30511" y="521084"/>
                    <a:pt x="37334" y="526166"/>
                    <a:pt x="45169" y="528644"/>
                  </a:cubicBezTo>
                  <a:cubicBezTo>
                    <a:pt x="52950" y="533111"/>
                    <a:pt x="62288" y="535571"/>
                    <a:pt x="73906" y="534648"/>
                  </a:cubicBezTo>
                  <a:cubicBezTo>
                    <a:pt x="89975" y="533382"/>
                    <a:pt x="105574" y="531049"/>
                    <a:pt x="121788" y="532189"/>
                  </a:cubicBezTo>
                  <a:cubicBezTo>
                    <a:pt x="124556" y="532388"/>
                    <a:pt x="134799" y="532207"/>
                    <a:pt x="135142" y="534612"/>
                  </a:cubicBezTo>
                  <a:lnTo>
                    <a:pt x="138219" y="528843"/>
                  </a:lnTo>
                  <a:cubicBezTo>
                    <a:pt x="141494" y="507754"/>
                    <a:pt x="141621" y="479865"/>
                    <a:pt x="134690" y="459590"/>
                  </a:cubicBezTo>
                  <a:cubicBezTo>
                    <a:pt x="130727" y="447997"/>
                    <a:pt x="122674" y="438592"/>
                    <a:pt x="117246" y="427722"/>
                  </a:cubicBezTo>
                  <a:cubicBezTo>
                    <a:pt x="109989" y="413217"/>
                    <a:pt x="105682" y="397916"/>
                    <a:pt x="93341" y="386576"/>
                  </a:cubicBezTo>
                  <a:cubicBezTo>
                    <a:pt x="79316" y="373663"/>
                    <a:pt x="60750" y="365307"/>
                    <a:pt x="41423" y="367568"/>
                  </a:cubicBezTo>
                  <a:cubicBezTo>
                    <a:pt x="35850" y="368237"/>
                    <a:pt x="25553" y="369412"/>
                    <a:pt x="22260" y="374838"/>
                  </a:cubicBezTo>
                  <a:cubicBezTo>
                    <a:pt x="19292" y="379722"/>
                    <a:pt x="22205" y="388620"/>
                    <a:pt x="22314" y="393955"/>
                  </a:cubicBezTo>
                  <a:cubicBezTo>
                    <a:pt x="22495" y="405368"/>
                    <a:pt x="21047" y="416672"/>
                    <a:pt x="18731" y="427831"/>
                  </a:cubicBezTo>
                  <a:cubicBezTo>
                    <a:pt x="17247" y="435029"/>
                    <a:pt x="16035" y="442155"/>
                    <a:pt x="15275" y="449299"/>
                  </a:cubicBezTo>
                  <a:cubicBezTo>
                    <a:pt x="13302" y="453749"/>
                    <a:pt x="11004" y="458071"/>
                    <a:pt x="8597" y="462303"/>
                  </a:cubicBezTo>
                  <a:cubicBezTo>
                    <a:pt x="-3328" y="483066"/>
                    <a:pt x="-3708" y="486231"/>
                    <a:pt x="12922" y="503251"/>
                  </a:cubicBezTo>
                  <a:cubicBezTo>
                    <a:pt x="16650" y="507085"/>
                    <a:pt x="20341" y="510901"/>
                    <a:pt x="24105" y="514663"/>
                  </a:cubicBezTo>
                  <a:close/>
                  <a:moveTo>
                    <a:pt x="57022" y="775702"/>
                  </a:moveTo>
                  <a:cubicBezTo>
                    <a:pt x="59501" y="778994"/>
                    <a:pt x="65328" y="777782"/>
                    <a:pt x="68676" y="776968"/>
                  </a:cubicBezTo>
                  <a:cubicBezTo>
                    <a:pt x="79733" y="774273"/>
                    <a:pt x="88672" y="766170"/>
                    <a:pt x="96218" y="758068"/>
                  </a:cubicBezTo>
                  <a:cubicBezTo>
                    <a:pt x="122276" y="730161"/>
                    <a:pt x="144281" y="687947"/>
                    <a:pt x="141965" y="648736"/>
                  </a:cubicBezTo>
                  <a:lnTo>
                    <a:pt x="142869" y="643582"/>
                  </a:lnTo>
                  <a:cubicBezTo>
                    <a:pt x="131958" y="630415"/>
                    <a:pt x="124828" y="616669"/>
                    <a:pt x="117354" y="600627"/>
                  </a:cubicBezTo>
                  <a:cubicBezTo>
                    <a:pt x="112993" y="591294"/>
                    <a:pt x="107781" y="577965"/>
                    <a:pt x="96978" y="574420"/>
                  </a:cubicBezTo>
                  <a:cubicBezTo>
                    <a:pt x="87405" y="571291"/>
                    <a:pt x="82682" y="578923"/>
                    <a:pt x="77054" y="585543"/>
                  </a:cubicBezTo>
                  <a:cubicBezTo>
                    <a:pt x="69888" y="593989"/>
                    <a:pt x="62849" y="602526"/>
                    <a:pt x="55122" y="610484"/>
                  </a:cubicBezTo>
                  <a:cubicBezTo>
                    <a:pt x="42129" y="623868"/>
                    <a:pt x="17844" y="639277"/>
                    <a:pt x="11981" y="657906"/>
                  </a:cubicBezTo>
                  <a:cubicBezTo>
                    <a:pt x="9285" y="666461"/>
                    <a:pt x="14352" y="676517"/>
                    <a:pt x="17609" y="684222"/>
                  </a:cubicBezTo>
                  <a:cubicBezTo>
                    <a:pt x="26313" y="704840"/>
                    <a:pt x="38908" y="723631"/>
                    <a:pt x="47341" y="744340"/>
                  </a:cubicBezTo>
                  <a:cubicBezTo>
                    <a:pt x="51050" y="753456"/>
                    <a:pt x="51141" y="767852"/>
                    <a:pt x="57022" y="775702"/>
                  </a:cubicBezTo>
                  <a:close/>
                  <a:moveTo>
                    <a:pt x="135903" y="844864"/>
                  </a:moveTo>
                  <a:cubicBezTo>
                    <a:pt x="134817" y="840487"/>
                    <a:pt x="133387" y="836164"/>
                    <a:pt x="131451" y="832095"/>
                  </a:cubicBezTo>
                  <a:cubicBezTo>
                    <a:pt x="124701" y="817825"/>
                    <a:pt x="107166" y="793336"/>
                    <a:pt x="88364" y="799268"/>
                  </a:cubicBezTo>
                  <a:cubicBezTo>
                    <a:pt x="51322" y="810970"/>
                    <a:pt x="47214" y="865211"/>
                    <a:pt x="44047" y="896916"/>
                  </a:cubicBezTo>
                  <a:cubicBezTo>
                    <a:pt x="43432" y="902993"/>
                    <a:pt x="36664" y="918710"/>
                    <a:pt x="38257" y="924154"/>
                  </a:cubicBezTo>
                  <a:cubicBezTo>
                    <a:pt x="40482" y="931822"/>
                    <a:pt x="60460" y="939708"/>
                    <a:pt x="66450" y="943813"/>
                  </a:cubicBezTo>
                  <a:cubicBezTo>
                    <a:pt x="73236" y="948462"/>
                    <a:pt x="79606" y="953888"/>
                    <a:pt x="85252" y="959874"/>
                  </a:cubicBezTo>
                  <a:cubicBezTo>
                    <a:pt x="86790" y="961484"/>
                    <a:pt x="90681" y="968067"/>
                    <a:pt x="93142" y="968555"/>
                  </a:cubicBezTo>
                  <a:cubicBezTo>
                    <a:pt x="100652" y="970039"/>
                    <a:pt x="107618" y="961791"/>
                    <a:pt x="111183" y="956546"/>
                  </a:cubicBezTo>
                  <a:cubicBezTo>
                    <a:pt x="121154" y="941806"/>
                    <a:pt x="125316" y="923792"/>
                    <a:pt x="130021" y="906863"/>
                  </a:cubicBezTo>
                  <a:cubicBezTo>
                    <a:pt x="134672" y="890115"/>
                    <a:pt x="139359" y="871450"/>
                    <a:pt x="140933" y="854088"/>
                  </a:cubicBezTo>
                  <a:lnTo>
                    <a:pt x="137151" y="851140"/>
                  </a:lnTo>
                  <a:cubicBezTo>
                    <a:pt x="137097" y="851140"/>
                    <a:pt x="135993" y="845207"/>
                    <a:pt x="135903" y="844864"/>
                  </a:cubicBezTo>
                  <a:close/>
                  <a:moveTo>
                    <a:pt x="166340" y="294662"/>
                  </a:moveTo>
                  <a:lnTo>
                    <a:pt x="172312" y="301480"/>
                  </a:lnTo>
                  <a:cubicBezTo>
                    <a:pt x="178048" y="289001"/>
                    <a:pt x="186825" y="278583"/>
                    <a:pt x="194443" y="267297"/>
                  </a:cubicBezTo>
                  <a:cubicBezTo>
                    <a:pt x="202061" y="256012"/>
                    <a:pt x="209264" y="239680"/>
                    <a:pt x="204921" y="225934"/>
                  </a:cubicBezTo>
                  <a:cubicBezTo>
                    <a:pt x="195203" y="195097"/>
                    <a:pt x="169036" y="214920"/>
                    <a:pt x="165091" y="236659"/>
                  </a:cubicBezTo>
                  <a:cubicBezTo>
                    <a:pt x="163589" y="244979"/>
                    <a:pt x="163318" y="253335"/>
                    <a:pt x="163499" y="261763"/>
                  </a:cubicBezTo>
                  <a:cubicBezTo>
                    <a:pt x="163680" y="270481"/>
                    <a:pt x="164548" y="279252"/>
                    <a:pt x="165634" y="287898"/>
                  </a:cubicBezTo>
                  <a:cubicBezTo>
                    <a:pt x="165670" y="288187"/>
                    <a:pt x="166213" y="294626"/>
                    <a:pt x="166340" y="294662"/>
                  </a:cubicBezTo>
                  <a:close/>
                  <a:moveTo>
                    <a:pt x="125624" y="297483"/>
                  </a:moveTo>
                  <a:cubicBezTo>
                    <a:pt x="127108" y="299183"/>
                    <a:pt x="131397" y="304447"/>
                    <a:pt x="130021" y="302656"/>
                  </a:cubicBezTo>
                  <a:lnTo>
                    <a:pt x="134310" y="297266"/>
                  </a:lnTo>
                  <a:cubicBezTo>
                    <a:pt x="131740" y="281007"/>
                    <a:pt x="128429" y="263644"/>
                    <a:pt x="120756" y="248922"/>
                  </a:cubicBezTo>
                  <a:cubicBezTo>
                    <a:pt x="118458" y="244527"/>
                    <a:pt x="112667" y="236081"/>
                    <a:pt x="106515" y="239336"/>
                  </a:cubicBezTo>
                  <a:cubicBezTo>
                    <a:pt x="90916" y="247583"/>
                    <a:pt x="110930" y="279506"/>
                    <a:pt x="117083" y="287373"/>
                  </a:cubicBezTo>
                  <a:cubicBezTo>
                    <a:pt x="119779" y="290846"/>
                    <a:pt x="122692" y="294155"/>
                    <a:pt x="125624" y="297483"/>
                  </a:cubicBezTo>
                  <a:close/>
                  <a:moveTo>
                    <a:pt x="176619" y="155940"/>
                  </a:moveTo>
                  <a:cubicBezTo>
                    <a:pt x="185377" y="138523"/>
                    <a:pt x="200722" y="123457"/>
                    <a:pt x="202840" y="103219"/>
                  </a:cubicBezTo>
                  <a:cubicBezTo>
                    <a:pt x="203600" y="95858"/>
                    <a:pt x="202423" y="83577"/>
                    <a:pt x="194063" y="80575"/>
                  </a:cubicBezTo>
                  <a:cubicBezTo>
                    <a:pt x="176003" y="74100"/>
                    <a:pt x="174628" y="119659"/>
                    <a:pt x="173940" y="127907"/>
                  </a:cubicBezTo>
                  <a:cubicBezTo>
                    <a:pt x="173542" y="132573"/>
                    <a:pt x="173253" y="137239"/>
                    <a:pt x="173090" y="141924"/>
                  </a:cubicBezTo>
                  <a:cubicBezTo>
                    <a:pt x="173017" y="144148"/>
                    <a:pt x="171642" y="150478"/>
                    <a:pt x="172873" y="148615"/>
                  </a:cubicBezTo>
                  <a:lnTo>
                    <a:pt x="176619" y="155940"/>
                  </a:lnTo>
                  <a:close/>
                  <a:moveTo>
                    <a:pt x="126475" y="97685"/>
                  </a:moveTo>
                  <a:lnTo>
                    <a:pt x="130456" y="96979"/>
                  </a:lnTo>
                  <a:cubicBezTo>
                    <a:pt x="131831" y="84029"/>
                    <a:pt x="135432" y="71242"/>
                    <a:pt x="137748" y="58437"/>
                  </a:cubicBezTo>
                  <a:cubicBezTo>
                    <a:pt x="139377" y="49412"/>
                    <a:pt x="140463" y="40261"/>
                    <a:pt x="139847" y="31091"/>
                  </a:cubicBezTo>
                  <a:cubicBezTo>
                    <a:pt x="138635" y="13348"/>
                    <a:pt x="122692" y="-18501"/>
                    <a:pt x="113228" y="14036"/>
                  </a:cubicBezTo>
                  <a:cubicBezTo>
                    <a:pt x="107836" y="32628"/>
                    <a:pt x="110894" y="53482"/>
                    <a:pt x="115364" y="71966"/>
                  </a:cubicBezTo>
                  <a:cubicBezTo>
                    <a:pt x="116124" y="75149"/>
                    <a:pt x="120720" y="97540"/>
                    <a:pt x="126475" y="9768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35"/>
            <p:cNvSpPr/>
            <p:nvPr/>
          </p:nvSpPr>
          <p:spPr>
            <a:xfrm>
              <a:off x="6760341" y="2780820"/>
              <a:ext cx="121255" cy="489365"/>
            </a:xfrm>
            <a:custGeom>
              <a:rect b="b" l="l" r="r" t="t"/>
              <a:pathLst>
                <a:path extrusionOk="0" h="978729" w="242511">
                  <a:moveTo>
                    <a:pt x="111204" y="353595"/>
                  </a:moveTo>
                  <a:cubicBezTo>
                    <a:pt x="112634" y="355277"/>
                    <a:pt x="112435" y="357791"/>
                    <a:pt x="110770" y="359238"/>
                  </a:cubicBezTo>
                  <a:cubicBezTo>
                    <a:pt x="109087" y="360667"/>
                    <a:pt x="106553" y="360468"/>
                    <a:pt x="105124" y="358786"/>
                  </a:cubicBezTo>
                  <a:cubicBezTo>
                    <a:pt x="99587" y="352673"/>
                    <a:pt x="89127" y="347102"/>
                    <a:pt x="78704" y="345059"/>
                  </a:cubicBezTo>
                  <a:cubicBezTo>
                    <a:pt x="69330" y="343214"/>
                    <a:pt x="59739" y="344227"/>
                    <a:pt x="54672" y="352311"/>
                  </a:cubicBezTo>
                  <a:cubicBezTo>
                    <a:pt x="52664" y="355404"/>
                    <a:pt x="51469" y="358840"/>
                    <a:pt x="50546" y="362403"/>
                  </a:cubicBezTo>
                  <a:cubicBezTo>
                    <a:pt x="47995" y="372134"/>
                    <a:pt x="47380" y="382805"/>
                    <a:pt x="43254" y="391866"/>
                  </a:cubicBezTo>
                  <a:cubicBezTo>
                    <a:pt x="41028" y="396713"/>
                    <a:pt x="38060" y="401253"/>
                    <a:pt x="34350" y="405069"/>
                  </a:cubicBezTo>
                  <a:cubicBezTo>
                    <a:pt x="30586" y="408957"/>
                    <a:pt x="26117" y="412140"/>
                    <a:pt x="20996" y="414166"/>
                  </a:cubicBezTo>
                  <a:cubicBezTo>
                    <a:pt x="20398" y="414401"/>
                    <a:pt x="8003" y="416391"/>
                    <a:pt x="4546" y="415414"/>
                  </a:cubicBezTo>
                  <a:cubicBezTo>
                    <a:pt x="2447" y="414799"/>
                    <a:pt x="1434" y="413515"/>
                    <a:pt x="1090" y="412358"/>
                  </a:cubicBezTo>
                  <a:cubicBezTo>
                    <a:pt x="764" y="411290"/>
                    <a:pt x="638" y="409898"/>
                    <a:pt x="1760" y="408397"/>
                  </a:cubicBezTo>
                  <a:cubicBezTo>
                    <a:pt x="2972" y="406660"/>
                    <a:pt x="5361" y="406226"/>
                    <a:pt x="7098" y="407438"/>
                  </a:cubicBezTo>
                  <a:cubicBezTo>
                    <a:pt x="7279" y="407565"/>
                    <a:pt x="7442" y="407709"/>
                    <a:pt x="7586" y="407854"/>
                  </a:cubicBezTo>
                  <a:cubicBezTo>
                    <a:pt x="8455" y="407800"/>
                    <a:pt x="9668" y="407709"/>
                    <a:pt x="10627" y="407583"/>
                  </a:cubicBezTo>
                  <a:cubicBezTo>
                    <a:pt x="13866" y="407149"/>
                    <a:pt x="17394" y="406443"/>
                    <a:pt x="17666" y="406317"/>
                  </a:cubicBezTo>
                  <a:cubicBezTo>
                    <a:pt x="21520" y="404562"/>
                    <a:pt x="24796" y="401922"/>
                    <a:pt x="27564" y="398793"/>
                  </a:cubicBezTo>
                  <a:cubicBezTo>
                    <a:pt x="30369" y="395610"/>
                    <a:pt x="32577" y="391884"/>
                    <a:pt x="34188" y="387923"/>
                  </a:cubicBezTo>
                  <a:cubicBezTo>
                    <a:pt x="37011" y="381195"/>
                    <a:pt x="37644" y="373599"/>
                    <a:pt x="38838" y="366201"/>
                  </a:cubicBezTo>
                  <a:cubicBezTo>
                    <a:pt x="37825" y="366491"/>
                    <a:pt x="36703" y="366436"/>
                    <a:pt x="35708" y="365858"/>
                  </a:cubicBezTo>
                  <a:cubicBezTo>
                    <a:pt x="35273" y="365713"/>
                    <a:pt x="33699" y="365062"/>
                    <a:pt x="31600" y="363995"/>
                  </a:cubicBezTo>
                  <a:cubicBezTo>
                    <a:pt x="30822" y="363597"/>
                    <a:pt x="30026" y="363163"/>
                    <a:pt x="29247" y="362584"/>
                  </a:cubicBezTo>
                  <a:cubicBezTo>
                    <a:pt x="28505" y="362042"/>
                    <a:pt x="27800" y="361409"/>
                    <a:pt x="27184" y="360721"/>
                  </a:cubicBezTo>
                  <a:cubicBezTo>
                    <a:pt x="26062" y="359455"/>
                    <a:pt x="25158" y="358171"/>
                    <a:pt x="24542" y="356995"/>
                  </a:cubicBezTo>
                  <a:cubicBezTo>
                    <a:pt x="23837" y="355585"/>
                    <a:pt x="23185" y="354518"/>
                    <a:pt x="23149" y="353595"/>
                  </a:cubicBezTo>
                  <a:cubicBezTo>
                    <a:pt x="23149" y="353577"/>
                    <a:pt x="23149" y="353577"/>
                    <a:pt x="23149" y="353559"/>
                  </a:cubicBezTo>
                  <a:cubicBezTo>
                    <a:pt x="22389" y="352637"/>
                    <a:pt x="21937" y="351497"/>
                    <a:pt x="22299" y="350249"/>
                  </a:cubicBezTo>
                  <a:cubicBezTo>
                    <a:pt x="22461" y="349671"/>
                    <a:pt x="22751" y="349146"/>
                    <a:pt x="23131" y="348730"/>
                  </a:cubicBezTo>
                  <a:cubicBezTo>
                    <a:pt x="23022" y="348115"/>
                    <a:pt x="22896" y="347337"/>
                    <a:pt x="22805" y="346759"/>
                  </a:cubicBezTo>
                  <a:cubicBezTo>
                    <a:pt x="22570" y="345221"/>
                    <a:pt x="22552" y="343738"/>
                    <a:pt x="22751" y="342653"/>
                  </a:cubicBezTo>
                  <a:cubicBezTo>
                    <a:pt x="23221" y="339940"/>
                    <a:pt x="23855" y="337263"/>
                    <a:pt x="24597" y="334605"/>
                  </a:cubicBezTo>
                  <a:cubicBezTo>
                    <a:pt x="25339" y="331964"/>
                    <a:pt x="26243" y="329360"/>
                    <a:pt x="27239" y="326791"/>
                  </a:cubicBezTo>
                  <a:cubicBezTo>
                    <a:pt x="29573" y="320913"/>
                    <a:pt x="32740" y="314891"/>
                    <a:pt x="36812" y="309863"/>
                  </a:cubicBezTo>
                  <a:cubicBezTo>
                    <a:pt x="41372" y="304184"/>
                    <a:pt x="47000" y="299698"/>
                    <a:pt x="53062" y="297419"/>
                  </a:cubicBezTo>
                  <a:cubicBezTo>
                    <a:pt x="61386" y="294290"/>
                    <a:pt x="70705" y="294905"/>
                    <a:pt x="80079" y="302429"/>
                  </a:cubicBezTo>
                  <a:cubicBezTo>
                    <a:pt x="81852" y="303731"/>
                    <a:pt x="82232" y="306245"/>
                    <a:pt x="80930" y="308018"/>
                  </a:cubicBezTo>
                  <a:cubicBezTo>
                    <a:pt x="79627" y="309808"/>
                    <a:pt x="77129" y="310188"/>
                    <a:pt x="75338" y="308886"/>
                  </a:cubicBezTo>
                  <a:cubicBezTo>
                    <a:pt x="68588" y="304401"/>
                    <a:pt x="62417" y="304383"/>
                    <a:pt x="56934" y="306842"/>
                  </a:cubicBezTo>
                  <a:cubicBezTo>
                    <a:pt x="52519" y="308814"/>
                    <a:pt x="48646" y="312467"/>
                    <a:pt x="45190" y="316681"/>
                  </a:cubicBezTo>
                  <a:cubicBezTo>
                    <a:pt x="41697" y="320950"/>
                    <a:pt x="38549" y="325779"/>
                    <a:pt x="36287" y="330680"/>
                  </a:cubicBezTo>
                  <a:cubicBezTo>
                    <a:pt x="35219" y="332905"/>
                    <a:pt x="34242" y="335183"/>
                    <a:pt x="33373" y="337480"/>
                  </a:cubicBezTo>
                  <a:cubicBezTo>
                    <a:pt x="32505" y="339795"/>
                    <a:pt x="31708" y="342129"/>
                    <a:pt x="31057" y="344516"/>
                  </a:cubicBezTo>
                  <a:cubicBezTo>
                    <a:pt x="30695" y="345836"/>
                    <a:pt x="31256" y="348260"/>
                    <a:pt x="31184" y="349779"/>
                  </a:cubicBezTo>
                  <a:cubicBezTo>
                    <a:pt x="31166" y="349996"/>
                    <a:pt x="31075" y="350123"/>
                    <a:pt x="31057" y="350340"/>
                  </a:cubicBezTo>
                  <a:cubicBezTo>
                    <a:pt x="31111" y="350521"/>
                    <a:pt x="31202" y="350701"/>
                    <a:pt x="31220" y="350882"/>
                  </a:cubicBezTo>
                  <a:cubicBezTo>
                    <a:pt x="31274" y="350882"/>
                    <a:pt x="31328" y="350882"/>
                    <a:pt x="31365" y="350919"/>
                  </a:cubicBezTo>
                  <a:cubicBezTo>
                    <a:pt x="31672" y="351190"/>
                    <a:pt x="32143" y="351334"/>
                    <a:pt x="32577" y="351660"/>
                  </a:cubicBezTo>
                  <a:cubicBezTo>
                    <a:pt x="33500" y="352365"/>
                    <a:pt x="34676" y="352998"/>
                    <a:pt x="35671" y="353903"/>
                  </a:cubicBezTo>
                  <a:cubicBezTo>
                    <a:pt x="36757" y="354879"/>
                    <a:pt x="37572" y="356055"/>
                    <a:pt x="38350" y="356959"/>
                  </a:cubicBezTo>
                  <a:cubicBezTo>
                    <a:pt x="39200" y="357936"/>
                    <a:pt x="39580" y="358750"/>
                    <a:pt x="39779" y="358967"/>
                  </a:cubicBezTo>
                  <a:cubicBezTo>
                    <a:pt x="39978" y="359075"/>
                    <a:pt x="39996" y="359347"/>
                    <a:pt x="40177" y="359491"/>
                  </a:cubicBezTo>
                  <a:cubicBezTo>
                    <a:pt x="41336" y="354861"/>
                    <a:pt x="43018" y="350448"/>
                    <a:pt x="45606" y="346451"/>
                  </a:cubicBezTo>
                  <a:cubicBezTo>
                    <a:pt x="52048" y="336847"/>
                    <a:pt x="62399" y="333375"/>
                    <a:pt x="73528" y="334351"/>
                  </a:cubicBezTo>
                  <a:cubicBezTo>
                    <a:pt x="88096" y="335618"/>
                    <a:pt x="103803" y="344480"/>
                    <a:pt x="111204" y="353595"/>
                  </a:cubicBezTo>
                  <a:close/>
                  <a:moveTo>
                    <a:pt x="529" y="355259"/>
                  </a:moveTo>
                  <a:cubicBezTo>
                    <a:pt x="40" y="354680"/>
                    <a:pt x="167" y="353975"/>
                    <a:pt x="40" y="353378"/>
                  </a:cubicBezTo>
                  <a:cubicBezTo>
                    <a:pt x="-195" y="352221"/>
                    <a:pt x="601" y="351045"/>
                    <a:pt x="2302" y="349689"/>
                  </a:cubicBezTo>
                  <a:cubicBezTo>
                    <a:pt x="2936" y="349200"/>
                    <a:pt x="8383" y="348947"/>
                    <a:pt x="7424" y="347482"/>
                  </a:cubicBezTo>
                  <a:cubicBezTo>
                    <a:pt x="7315" y="347337"/>
                    <a:pt x="7116" y="347464"/>
                    <a:pt x="6971" y="347609"/>
                  </a:cubicBezTo>
                  <a:cubicBezTo>
                    <a:pt x="7731" y="346867"/>
                    <a:pt x="8328" y="345981"/>
                    <a:pt x="9070" y="345239"/>
                  </a:cubicBezTo>
                  <a:cubicBezTo>
                    <a:pt x="10048" y="344245"/>
                    <a:pt x="11115" y="343377"/>
                    <a:pt x="12110" y="342418"/>
                  </a:cubicBezTo>
                  <a:cubicBezTo>
                    <a:pt x="13214" y="341351"/>
                    <a:pt x="14354" y="340428"/>
                    <a:pt x="15440" y="339325"/>
                  </a:cubicBezTo>
                  <a:cubicBezTo>
                    <a:pt x="16671" y="337499"/>
                    <a:pt x="19150" y="337010"/>
                    <a:pt x="20996" y="338222"/>
                  </a:cubicBezTo>
                  <a:cubicBezTo>
                    <a:pt x="22823" y="339452"/>
                    <a:pt x="23330" y="341930"/>
                    <a:pt x="22099" y="343774"/>
                  </a:cubicBezTo>
                  <a:cubicBezTo>
                    <a:pt x="21412" y="345438"/>
                    <a:pt x="20724" y="346976"/>
                    <a:pt x="19892" y="348531"/>
                  </a:cubicBezTo>
                  <a:cubicBezTo>
                    <a:pt x="19295" y="349616"/>
                    <a:pt x="18643" y="350629"/>
                    <a:pt x="17883" y="351588"/>
                  </a:cubicBezTo>
                  <a:cubicBezTo>
                    <a:pt x="17250" y="352402"/>
                    <a:pt x="16526" y="353161"/>
                    <a:pt x="15730" y="353848"/>
                  </a:cubicBezTo>
                  <a:cubicBezTo>
                    <a:pt x="14915" y="354536"/>
                    <a:pt x="14047" y="355133"/>
                    <a:pt x="13124" y="355693"/>
                  </a:cubicBezTo>
                  <a:cubicBezTo>
                    <a:pt x="12273" y="356182"/>
                    <a:pt x="11169" y="356887"/>
                    <a:pt x="9722" y="357032"/>
                  </a:cubicBezTo>
                  <a:cubicBezTo>
                    <a:pt x="8907" y="357104"/>
                    <a:pt x="7623" y="356742"/>
                    <a:pt x="6718" y="356652"/>
                  </a:cubicBezTo>
                  <a:cubicBezTo>
                    <a:pt x="5632" y="357520"/>
                    <a:pt x="4094" y="357773"/>
                    <a:pt x="2737" y="357158"/>
                  </a:cubicBezTo>
                  <a:cubicBezTo>
                    <a:pt x="1235" y="356815"/>
                    <a:pt x="891" y="355693"/>
                    <a:pt x="529" y="355259"/>
                  </a:cubicBezTo>
                  <a:close/>
                  <a:moveTo>
                    <a:pt x="6501" y="350521"/>
                  </a:moveTo>
                  <a:cubicBezTo>
                    <a:pt x="6627" y="350575"/>
                    <a:pt x="6736" y="350647"/>
                    <a:pt x="6790" y="350738"/>
                  </a:cubicBezTo>
                  <a:lnTo>
                    <a:pt x="6808" y="350738"/>
                  </a:lnTo>
                  <a:lnTo>
                    <a:pt x="6718" y="350665"/>
                  </a:lnTo>
                  <a:cubicBezTo>
                    <a:pt x="6664" y="350629"/>
                    <a:pt x="6609" y="350593"/>
                    <a:pt x="6573" y="350557"/>
                  </a:cubicBezTo>
                  <a:lnTo>
                    <a:pt x="6501" y="350521"/>
                  </a:lnTo>
                  <a:close/>
                  <a:moveTo>
                    <a:pt x="5596" y="357068"/>
                  </a:moveTo>
                  <a:cubicBezTo>
                    <a:pt x="5596" y="356778"/>
                    <a:pt x="5795" y="356652"/>
                    <a:pt x="6139" y="356634"/>
                  </a:cubicBezTo>
                  <a:cubicBezTo>
                    <a:pt x="5994" y="356724"/>
                    <a:pt x="5885" y="356869"/>
                    <a:pt x="5668" y="356905"/>
                  </a:cubicBezTo>
                  <a:cubicBezTo>
                    <a:pt x="5632" y="356905"/>
                    <a:pt x="5596" y="357140"/>
                    <a:pt x="5596" y="357068"/>
                  </a:cubicBezTo>
                  <a:close/>
                  <a:moveTo>
                    <a:pt x="205032" y="429612"/>
                  </a:moveTo>
                  <a:cubicBezTo>
                    <a:pt x="208108" y="434730"/>
                    <a:pt x="210805" y="439975"/>
                    <a:pt x="213067" y="445383"/>
                  </a:cubicBezTo>
                  <a:cubicBezTo>
                    <a:pt x="215310" y="450755"/>
                    <a:pt x="217174" y="456289"/>
                    <a:pt x="218459" y="462131"/>
                  </a:cubicBezTo>
                  <a:cubicBezTo>
                    <a:pt x="219509" y="466797"/>
                    <a:pt x="220594" y="476220"/>
                    <a:pt x="224033" y="482026"/>
                  </a:cubicBezTo>
                  <a:cubicBezTo>
                    <a:pt x="226349" y="485896"/>
                    <a:pt x="229534" y="488483"/>
                    <a:pt x="233805" y="488700"/>
                  </a:cubicBezTo>
                  <a:cubicBezTo>
                    <a:pt x="236012" y="488880"/>
                    <a:pt x="237949" y="487253"/>
                    <a:pt x="238130" y="485046"/>
                  </a:cubicBezTo>
                  <a:cubicBezTo>
                    <a:pt x="238310" y="482840"/>
                    <a:pt x="236664" y="480904"/>
                    <a:pt x="234456" y="480742"/>
                  </a:cubicBezTo>
                  <a:cubicBezTo>
                    <a:pt x="232266" y="480488"/>
                    <a:pt x="231452" y="478228"/>
                    <a:pt x="230620" y="475876"/>
                  </a:cubicBezTo>
                  <a:cubicBezTo>
                    <a:pt x="228756" y="470649"/>
                    <a:pt x="228430" y="463885"/>
                    <a:pt x="227797" y="460268"/>
                  </a:cubicBezTo>
                  <a:cubicBezTo>
                    <a:pt x="226657" y="453793"/>
                    <a:pt x="224938" y="447571"/>
                    <a:pt x="222657" y="441567"/>
                  </a:cubicBezTo>
                  <a:cubicBezTo>
                    <a:pt x="220395" y="435598"/>
                    <a:pt x="217572" y="429829"/>
                    <a:pt x="214333" y="424150"/>
                  </a:cubicBezTo>
                  <a:cubicBezTo>
                    <a:pt x="212596" y="421220"/>
                    <a:pt x="210750" y="418380"/>
                    <a:pt x="208995" y="415523"/>
                  </a:cubicBezTo>
                  <a:cubicBezTo>
                    <a:pt x="209574" y="415577"/>
                    <a:pt x="210117" y="415523"/>
                    <a:pt x="210624" y="415432"/>
                  </a:cubicBezTo>
                  <a:cubicBezTo>
                    <a:pt x="211782" y="415233"/>
                    <a:pt x="212886" y="414329"/>
                    <a:pt x="213808" y="412810"/>
                  </a:cubicBezTo>
                  <a:cubicBezTo>
                    <a:pt x="214170" y="412231"/>
                    <a:pt x="214749" y="410820"/>
                    <a:pt x="215003" y="410223"/>
                  </a:cubicBezTo>
                  <a:cubicBezTo>
                    <a:pt x="215944" y="409156"/>
                    <a:pt x="217030" y="408216"/>
                    <a:pt x="218170" y="407366"/>
                  </a:cubicBezTo>
                  <a:cubicBezTo>
                    <a:pt x="219147" y="406624"/>
                    <a:pt x="220269" y="406082"/>
                    <a:pt x="221445" y="405666"/>
                  </a:cubicBezTo>
                  <a:cubicBezTo>
                    <a:pt x="226023" y="403839"/>
                    <a:pt x="228593" y="406082"/>
                    <a:pt x="230240" y="409337"/>
                  </a:cubicBezTo>
                  <a:cubicBezTo>
                    <a:pt x="232628" y="414094"/>
                    <a:pt x="233877" y="420442"/>
                    <a:pt x="233714" y="425072"/>
                  </a:cubicBezTo>
                  <a:cubicBezTo>
                    <a:pt x="233479" y="427261"/>
                    <a:pt x="235071" y="429232"/>
                    <a:pt x="237279" y="429449"/>
                  </a:cubicBezTo>
                  <a:cubicBezTo>
                    <a:pt x="239469" y="429684"/>
                    <a:pt x="241441" y="428093"/>
                    <a:pt x="241676" y="425904"/>
                  </a:cubicBezTo>
                  <a:cubicBezTo>
                    <a:pt x="242436" y="421636"/>
                    <a:pt x="242581" y="416047"/>
                    <a:pt x="241586" y="410838"/>
                  </a:cubicBezTo>
                  <a:cubicBezTo>
                    <a:pt x="240862" y="406950"/>
                    <a:pt x="239432" y="403296"/>
                    <a:pt x="237315" y="400565"/>
                  </a:cubicBezTo>
                  <a:cubicBezTo>
                    <a:pt x="233153" y="395139"/>
                    <a:pt x="226639" y="392408"/>
                    <a:pt x="217591" y="396568"/>
                  </a:cubicBezTo>
                  <a:cubicBezTo>
                    <a:pt x="215582" y="397581"/>
                    <a:pt x="213736" y="398811"/>
                    <a:pt x="212162" y="400366"/>
                  </a:cubicBezTo>
                  <a:cubicBezTo>
                    <a:pt x="210714" y="401795"/>
                    <a:pt x="209393" y="403369"/>
                    <a:pt x="208271" y="405069"/>
                  </a:cubicBezTo>
                  <a:cubicBezTo>
                    <a:pt x="207909" y="405629"/>
                    <a:pt x="207511" y="406299"/>
                    <a:pt x="207258" y="407112"/>
                  </a:cubicBezTo>
                  <a:cubicBezTo>
                    <a:pt x="207167" y="407492"/>
                    <a:pt x="207022" y="408035"/>
                    <a:pt x="206914" y="408505"/>
                  </a:cubicBezTo>
                  <a:cubicBezTo>
                    <a:pt x="206516" y="408795"/>
                    <a:pt x="206172" y="409192"/>
                    <a:pt x="205882" y="409663"/>
                  </a:cubicBezTo>
                  <a:cubicBezTo>
                    <a:pt x="204706" y="407456"/>
                    <a:pt x="203403" y="405268"/>
                    <a:pt x="202625" y="402953"/>
                  </a:cubicBezTo>
                  <a:cubicBezTo>
                    <a:pt x="201214" y="398739"/>
                    <a:pt x="200635" y="394253"/>
                    <a:pt x="201938" y="389207"/>
                  </a:cubicBezTo>
                  <a:cubicBezTo>
                    <a:pt x="202625" y="386512"/>
                    <a:pt x="203439" y="383854"/>
                    <a:pt x="204326" y="381213"/>
                  </a:cubicBezTo>
                  <a:cubicBezTo>
                    <a:pt x="206462" y="374774"/>
                    <a:pt x="208941" y="368426"/>
                    <a:pt x="210986" y="361987"/>
                  </a:cubicBezTo>
                  <a:cubicBezTo>
                    <a:pt x="211148" y="361481"/>
                    <a:pt x="213772" y="353197"/>
                    <a:pt x="214840" y="349906"/>
                  </a:cubicBezTo>
                  <a:cubicBezTo>
                    <a:pt x="215003" y="349345"/>
                    <a:pt x="215148" y="348947"/>
                    <a:pt x="215202" y="348748"/>
                  </a:cubicBezTo>
                  <a:lnTo>
                    <a:pt x="215220" y="348712"/>
                  </a:lnTo>
                  <a:cubicBezTo>
                    <a:pt x="215817" y="347193"/>
                    <a:pt x="215419" y="345420"/>
                    <a:pt x="214098" y="344335"/>
                  </a:cubicBezTo>
                  <a:cubicBezTo>
                    <a:pt x="214026" y="344263"/>
                    <a:pt x="209574" y="342219"/>
                    <a:pt x="208018" y="346089"/>
                  </a:cubicBezTo>
                  <a:cubicBezTo>
                    <a:pt x="207927" y="346288"/>
                    <a:pt x="207764" y="346722"/>
                    <a:pt x="207529" y="347319"/>
                  </a:cubicBezTo>
                  <a:cubicBezTo>
                    <a:pt x="206281" y="350575"/>
                    <a:pt x="203168" y="358732"/>
                    <a:pt x="202987" y="359238"/>
                  </a:cubicBezTo>
                  <a:cubicBezTo>
                    <a:pt x="200635" y="365532"/>
                    <a:pt x="197812" y="371718"/>
                    <a:pt x="195387" y="378012"/>
                  </a:cubicBezTo>
                  <a:cubicBezTo>
                    <a:pt x="194301" y="380833"/>
                    <a:pt x="193306" y="383673"/>
                    <a:pt x="192437" y="386567"/>
                  </a:cubicBezTo>
                  <a:cubicBezTo>
                    <a:pt x="190302" y="393674"/>
                    <a:pt x="190754" y="400113"/>
                    <a:pt x="192618" y="406190"/>
                  </a:cubicBezTo>
                  <a:cubicBezTo>
                    <a:pt x="195133" y="414311"/>
                    <a:pt x="200472" y="421744"/>
                    <a:pt x="205032" y="429612"/>
                  </a:cubicBezTo>
                  <a:close/>
                  <a:moveTo>
                    <a:pt x="31980" y="626372"/>
                  </a:moveTo>
                  <a:cubicBezTo>
                    <a:pt x="34658" y="627747"/>
                    <a:pt x="37336" y="629103"/>
                    <a:pt x="39671" y="630930"/>
                  </a:cubicBezTo>
                  <a:cubicBezTo>
                    <a:pt x="41824" y="632630"/>
                    <a:pt x="43851" y="634493"/>
                    <a:pt x="45353" y="637079"/>
                  </a:cubicBezTo>
                  <a:cubicBezTo>
                    <a:pt x="46312" y="639069"/>
                    <a:pt x="48701" y="639901"/>
                    <a:pt x="50691" y="638942"/>
                  </a:cubicBezTo>
                  <a:cubicBezTo>
                    <a:pt x="52682" y="638002"/>
                    <a:pt x="53532" y="635596"/>
                    <a:pt x="52573" y="633607"/>
                  </a:cubicBezTo>
                  <a:cubicBezTo>
                    <a:pt x="50293" y="627765"/>
                    <a:pt x="46384" y="623496"/>
                    <a:pt x="41752" y="620006"/>
                  </a:cubicBezTo>
                  <a:cubicBezTo>
                    <a:pt x="39327" y="618179"/>
                    <a:pt x="36685" y="616624"/>
                    <a:pt x="33952" y="615231"/>
                  </a:cubicBezTo>
                  <a:cubicBezTo>
                    <a:pt x="32251" y="614363"/>
                    <a:pt x="30496" y="613585"/>
                    <a:pt x="28759" y="612825"/>
                  </a:cubicBezTo>
                  <a:cubicBezTo>
                    <a:pt x="25664" y="611451"/>
                    <a:pt x="22606" y="610185"/>
                    <a:pt x="19819" y="608539"/>
                  </a:cubicBezTo>
                  <a:cubicBezTo>
                    <a:pt x="17214" y="607002"/>
                    <a:pt x="14789" y="605338"/>
                    <a:pt x="12979" y="602896"/>
                  </a:cubicBezTo>
                  <a:cubicBezTo>
                    <a:pt x="11857" y="601106"/>
                    <a:pt x="9487" y="600563"/>
                    <a:pt x="7695" y="601684"/>
                  </a:cubicBezTo>
                  <a:cubicBezTo>
                    <a:pt x="5904" y="602806"/>
                    <a:pt x="5361" y="605175"/>
                    <a:pt x="6483" y="606966"/>
                  </a:cubicBezTo>
                  <a:cubicBezTo>
                    <a:pt x="8328" y="610529"/>
                    <a:pt x="10989" y="613368"/>
                    <a:pt x="14083" y="615882"/>
                  </a:cubicBezTo>
                  <a:cubicBezTo>
                    <a:pt x="17322" y="618541"/>
                    <a:pt x="21086" y="620729"/>
                    <a:pt x="24995" y="622809"/>
                  </a:cubicBezTo>
                  <a:cubicBezTo>
                    <a:pt x="27311" y="624021"/>
                    <a:pt x="29664" y="625178"/>
                    <a:pt x="31980" y="626372"/>
                  </a:cubicBezTo>
                  <a:close/>
                  <a:moveTo>
                    <a:pt x="15947" y="575387"/>
                  </a:moveTo>
                  <a:lnTo>
                    <a:pt x="15983" y="575423"/>
                  </a:lnTo>
                  <a:lnTo>
                    <a:pt x="16254" y="575550"/>
                  </a:lnTo>
                  <a:lnTo>
                    <a:pt x="16092" y="575459"/>
                  </a:lnTo>
                  <a:lnTo>
                    <a:pt x="15947" y="575387"/>
                  </a:lnTo>
                  <a:close/>
                  <a:moveTo>
                    <a:pt x="16291" y="575568"/>
                  </a:moveTo>
                  <a:lnTo>
                    <a:pt x="16236" y="575550"/>
                  </a:lnTo>
                  <a:lnTo>
                    <a:pt x="16363" y="575622"/>
                  </a:lnTo>
                  <a:lnTo>
                    <a:pt x="16381" y="575622"/>
                  </a:lnTo>
                  <a:lnTo>
                    <a:pt x="16291" y="575568"/>
                  </a:lnTo>
                  <a:close/>
                  <a:moveTo>
                    <a:pt x="12183" y="575712"/>
                  </a:moveTo>
                  <a:cubicBezTo>
                    <a:pt x="11604" y="576074"/>
                    <a:pt x="9197" y="581536"/>
                    <a:pt x="13866" y="582730"/>
                  </a:cubicBezTo>
                  <a:cubicBezTo>
                    <a:pt x="14897" y="583001"/>
                    <a:pt x="17557" y="583453"/>
                    <a:pt x="17847" y="583453"/>
                  </a:cubicBezTo>
                  <a:cubicBezTo>
                    <a:pt x="19096" y="583526"/>
                    <a:pt x="20326" y="583508"/>
                    <a:pt x="21575" y="583453"/>
                  </a:cubicBezTo>
                  <a:cubicBezTo>
                    <a:pt x="23348" y="583381"/>
                    <a:pt x="25121" y="583182"/>
                    <a:pt x="26895" y="582965"/>
                  </a:cubicBezTo>
                  <a:cubicBezTo>
                    <a:pt x="31654" y="582350"/>
                    <a:pt x="36232" y="581301"/>
                    <a:pt x="40594" y="579673"/>
                  </a:cubicBezTo>
                  <a:cubicBezTo>
                    <a:pt x="45081" y="578009"/>
                    <a:pt x="49316" y="575676"/>
                    <a:pt x="53261" y="572656"/>
                  </a:cubicBezTo>
                  <a:cubicBezTo>
                    <a:pt x="59739" y="567574"/>
                    <a:pt x="65114" y="561298"/>
                    <a:pt x="69457" y="554262"/>
                  </a:cubicBezTo>
                  <a:cubicBezTo>
                    <a:pt x="71972" y="550175"/>
                    <a:pt x="74125" y="545816"/>
                    <a:pt x="75971" y="541367"/>
                  </a:cubicBezTo>
                  <a:cubicBezTo>
                    <a:pt x="78722" y="534729"/>
                    <a:pt x="80767" y="527820"/>
                    <a:pt x="82432" y="521110"/>
                  </a:cubicBezTo>
                  <a:cubicBezTo>
                    <a:pt x="83771" y="515540"/>
                    <a:pt x="85128" y="509951"/>
                    <a:pt x="84748" y="504543"/>
                  </a:cubicBezTo>
                  <a:cubicBezTo>
                    <a:pt x="84476" y="500510"/>
                    <a:pt x="83409" y="496567"/>
                    <a:pt x="80803" y="492805"/>
                  </a:cubicBezTo>
                  <a:cubicBezTo>
                    <a:pt x="79627" y="490942"/>
                    <a:pt x="77147" y="490400"/>
                    <a:pt x="75284" y="491593"/>
                  </a:cubicBezTo>
                  <a:cubicBezTo>
                    <a:pt x="73420" y="492787"/>
                    <a:pt x="72877" y="495247"/>
                    <a:pt x="74071" y="497110"/>
                  </a:cubicBezTo>
                  <a:cubicBezTo>
                    <a:pt x="75555" y="499642"/>
                    <a:pt x="76026" y="502228"/>
                    <a:pt x="76026" y="504832"/>
                  </a:cubicBezTo>
                  <a:cubicBezTo>
                    <a:pt x="76026" y="509372"/>
                    <a:pt x="74469" y="513966"/>
                    <a:pt x="73058" y="518542"/>
                  </a:cubicBezTo>
                  <a:cubicBezTo>
                    <a:pt x="71212" y="524727"/>
                    <a:pt x="68914" y="531039"/>
                    <a:pt x="66181" y="537153"/>
                  </a:cubicBezTo>
                  <a:cubicBezTo>
                    <a:pt x="64390" y="541095"/>
                    <a:pt x="62399" y="544966"/>
                    <a:pt x="60192" y="548655"/>
                  </a:cubicBezTo>
                  <a:cubicBezTo>
                    <a:pt x="56554" y="554714"/>
                    <a:pt x="52302" y="560339"/>
                    <a:pt x="46909" y="564879"/>
                  </a:cubicBezTo>
                  <a:cubicBezTo>
                    <a:pt x="43887" y="567465"/>
                    <a:pt x="40594" y="569491"/>
                    <a:pt x="37065" y="571028"/>
                  </a:cubicBezTo>
                  <a:cubicBezTo>
                    <a:pt x="33409" y="572638"/>
                    <a:pt x="29555" y="573795"/>
                    <a:pt x="25538" y="574573"/>
                  </a:cubicBezTo>
                  <a:cubicBezTo>
                    <a:pt x="24253" y="574826"/>
                    <a:pt x="22968" y="575061"/>
                    <a:pt x="21665" y="575242"/>
                  </a:cubicBezTo>
                  <a:cubicBezTo>
                    <a:pt x="20453" y="575405"/>
                    <a:pt x="19222" y="575532"/>
                    <a:pt x="17974" y="575550"/>
                  </a:cubicBezTo>
                  <a:cubicBezTo>
                    <a:pt x="17883" y="575550"/>
                    <a:pt x="17051" y="575658"/>
                    <a:pt x="16381" y="575622"/>
                  </a:cubicBezTo>
                  <a:cubicBezTo>
                    <a:pt x="17539" y="576255"/>
                    <a:pt x="17901" y="577214"/>
                    <a:pt x="18046" y="577883"/>
                  </a:cubicBezTo>
                  <a:cubicBezTo>
                    <a:pt x="17937" y="577467"/>
                    <a:pt x="17756" y="577069"/>
                    <a:pt x="17503" y="576707"/>
                  </a:cubicBezTo>
                  <a:cubicBezTo>
                    <a:pt x="17195" y="576255"/>
                    <a:pt x="16797" y="575893"/>
                    <a:pt x="16363" y="575622"/>
                  </a:cubicBezTo>
                  <a:cubicBezTo>
                    <a:pt x="15856" y="575604"/>
                    <a:pt x="15440" y="575495"/>
                    <a:pt x="15494" y="575224"/>
                  </a:cubicBezTo>
                  <a:cubicBezTo>
                    <a:pt x="14409" y="574881"/>
                    <a:pt x="13178" y="575025"/>
                    <a:pt x="12183" y="575712"/>
                  </a:cubicBezTo>
                  <a:close/>
                  <a:moveTo>
                    <a:pt x="54745" y="515142"/>
                  </a:moveTo>
                  <a:cubicBezTo>
                    <a:pt x="54727" y="515178"/>
                    <a:pt x="54727" y="515232"/>
                    <a:pt x="54708" y="515250"/>
                  </a:cubicBezTo>
                  <a:cubicBezTo>
                    <a:pt x="54690" y="515232"/>
                    <a:pt x="54672" y="515232"/>
                    <a:pt x="54654" y="515232"/>
                  </a:cubicBezTo>
                  <a:cubicBezTo>
                    <a:pt x="54690" y="515196"/>
                    <a:pt x="54727" y="515178"/>
                    <a:pt x="54745" y="515142"/>
                  </a:cubicBezTo>
                  <a:cubicBezTo>
                    <a:pt x="54763" y="515051"/>
                    <a:pt x="54763" y="514979"/>
                    <a:pt x="54799" y="514997"/>
                  </a:cubicBezTo>
                  <a:lnTo>
                    <a:pt x="54853" y="515033"/>
                  </a:lnTo>
                  <a:cubicBezTo>
                    <a:pt x="56192" y="513677"/>
                    <a:pt x="56337" y="511506"/>
                    <a:pt x="55125" y="509969"/>
                  </a:cubicBezTo>
                  <a:cubicBezTo>
                    <a:pt x="54147" y="508414"/>
                    <a:pt x="52537" y="508070"/>
                    <a:pt x="50347" y="508866"/>
                  </a:cubicBezTo>
                  <a:cubicBezTo>
                    <a:pt x="49913" y="509028"/>
                    <a:pt x="49026" y="509752"/>
                    <a:pt x="48031" y="511036"/>
                  </a:cubicBezTo>
                  <a:cubicBezTo>
                    <a:pt x="46131" y="513496"/>
                    <a:pt x="42150" y="520604"/>
                    <a:pt x="42041" y="520893"/>
                  </a:cubicBezTo>
                  <a:cubicBezTo>
                    <a:pt x="40775" y="523950"/>
                    <a:pt x="39653" y="527079"/>
                    <a:pt x="38911" y="530298"/>
                  </a:cubicBezTo>
                  <a:cubicBezTo>
                    <a:pt x="38404" y="532432"/>
                    <a:pt x="38078" y="534621"/>
                    <a:pt x="37897" y="536809"/>
                  </a:cubicBezTo>
                  <a:cubicBezTo>
                    <a:pt x="37463" y="542271"/>
                    <a:pt x="37825" y="547715"/>
                    <a:pt x="38585" y="553141"/>
                  </a:cubicBezTo>
                  <a:cubicBezTo>
                    <a:pt x="38693" y="555347"/>
                    <a:pt x="40594" y="557029"/>
                    <a:pt x="42801" y="556921"/>
                  </a:cubicBezTo>
                  <a:cubicBezTo>
                    <a:pt x="44991" y="556794"/>
                    <a:pt x="46692" y="554913"/>
                    <a:pt x="46565" y="552707"/>
                  </a:cubicBezTo>
                  <a:cubicBezTo>
                    <a:pt x="46710" y="548782"/>
                    <a:pt x="47271" y="544930"/>
                    <a:pt x="47886" y="541041"/>
                  </a:cubicBezTo>
                  <a:cubicBezTo>
                    <a:pt x="48248" y="538762"/>
                    <a:pt x="48737" y="536501"/>
                    <a:pt x="49153" y="534223"/>
                  </a:cubicBezTo>
                  <a:cubicBezTo>
                    <a:pt x="49786" y="530822"/>
                    <a:pt x="50311" y="527404"/>
                    <a:pt x="51288" y="524076"/>
                  </a:cubicBezTo>
                  <a:cubicBezTo>
                    <a:pt x="51306" y="523986"/>
                    <a:pt x="51614" y="523081"/>
                    <a:pt x="52012" y="521978"/>
                  </a:cubicBezTo>
                  <a:cubicBezTo>
                    <a:pt x="52085" y="521978"/>
                    <a:pt x="52121" y="522051"/>
                    <a:pt x="52193" y="522069"/>
                  </a:cubicBezTo>
                  <a:lnTo>
                    <a:pt x="52103" y="523642"/>
                  </a:lnTo>
                  <a:lnTo>
                    <a:pt x="52139" y="523642"/>
                  </a:lnTo>
                  <a:lnTo>
                    <a:pt x="52211" y="522231"/>
                  </a:lnTo>
                  <a:cubicBezTo>
                    <a:pt x="54419" y="522358"/>
                    <a:pt x="56301" y="520658"/>
                    <a:pt x="56409" y="518451"/>
                  </a:cubicBezTo>
                  <a:cubicBezTo>
                    <a:pt x="56482" y="517077"/>
                    <a:pt x="55722" y="516028"/>
                    <a:pt x="54727" y="515250"/>
                  </a:cubicBezTo>
                  <a:cubicBezTo>
                    <a:pt x="54799" y="515178"/>
                    <a:pt x="54962" y="515105"/>
                    <a:pt x="54853" y="515033"/>
                  </a:cubicBezTo>
                  <a:lnTo>
                    <a:pt x="54745" y="515142"/>
                  </a:lnTo>
                  <a:close/>
                  <a:moveTo>
                    <a:pt x="194355" y="561605"/>
                  </a:moveTo>
                  <a:cubicBezTo>
                    <a:pt x="194283" y="561551"/>
                    <a:pt x="194247" y="561714"/>
                    <a:pt x="194174" y="561678"/>
                  </a:cubicBezTo>
                  <a:cubicBezTo>
                    <a:pt x="193939" y="561768"/>
                    <a:pt x="193794" y="562003"/>
                    <a:pt x="193541" y="562039"/>
                  </a:cubicBezTo>
                  <a:cubicBezTo>
                    <a:pt x="194011" y="561967"/>
                    <a:pt x="194717" y="561840"/>
                    <a:pt x="194355" y="561605"/>
                  </a:cubicBezTo>
                  <a:close/>
                  <a:moveTo>
                    <a:pt x="237442" y="646936"/>
                  </a:moveTo>
                  <a:cubicBezTo>
                    <a:pt x="234546" y="640280"/>
                    <a:pt x="230276" y="634276"/>
                    <a:pt x="224901" y="629356"/>
                  </a:cubicBezTo>
                  <a:cubicBezTo>
                    <a:pt x="221336" y="626336"/>
                    <a:pt x="217536" y="623731"/>
                    <a:pt x="213664" y="621344"/>
                  </a:cubicBezTo>
                  <a:cubicBezTo>
                    <a:pt x="208235" y="617998"/>
                    <a:pt x="202716" y="615050"/>
                    <a:pt x="198083" y="610963"/>
                  </a:cubicBezTo>
                  <a:cubicBezTo>
                    <a:pt x="195097" y="608322"/>
                    <a:pt x="192419" y="605302"/>
                    <a:pt x="190483" y="601323"/>
                  </a:cubicBezTo>
                  <a:cubicBezTo>
                    <a:pt x="190157" y="600581"/>
                    <a:pt x="189506" y="600147"/>
                    <a:pt x="188854" y="599749"/>
                  </a:cubicBezTo>
                  <a:cubicBezTo>
                    <a:pt x="188818" y="598085"/>
                    <a:pt x="188691" y="596439"/>
                    <a:pt x="188727" y="594775"/>
                  </a:cubicBezTo>
                  <a:cubicBezTo>
                    <a:pt x="188800" y="590308"/>
                    <a:pt x="189017" y="585714"/>
                    <a:pt x="189524" y="581156"/>
                  </a:cubicBezTo>
                  <a:cubicBezTo>
                    <a:pt x="190030" y="576689"/>
                    <a:pt x="190772" y="572276"/>
                    <a:pt x="191967" y="568044"/>
                  </a:cubicBezTo>
                  <a:cubicBezTo>
                    <a:pt x="192057" y="567755"/>
                    <a:pt x="192310" y="564029"/>
                    <a:pt x="193089" y="562311"/>
                  </a:cubicBezTo>
                  <a:cubicBezTo>
                    <a:pt x="193270" y="562311"/>
                    <a:pt x="193378" y="562075"/>
                    <a:pt x="193541" y="562039"/>
                  </a:cubicBezTo>
                  <a:cubicBezTo>
                    <a:pt x="193432" y="562057"/>
                    <a:pt x="193288" y="562094"/>
                    <a:pt x="193233" y="562112"/>
                  </a:cubicBezTo>
                  <a:lnTo>
                    <a:pt x="193179" y="562130"/>
                  </a:lnTo>
                  <a:cubicBezTo>
                    <a:pt x="193432" y="561623"/>
                    <a:pt x="193794" y="561551"/>
                    <a:pt x="194174" y="561678"/>
                  </a:cubicBezTo>
                  <a:cubicBezTo>
                    <a:pt x="194880" y="561388"/>
                    <a:pt x="195676" y="561243"/>
                    <a:pt x="196111" y="560574"/>
                  </a:cubicBezTo>
                  <a:cubicBezTo>
                    <a:pt x="197269" y="558802"/>
                    <a:pt x="196762" y="556414"/>
                    <a:pt x="194971" y="555275"/>
                  </a:cubicBezTo>
                  <a:cubicBezTo>
                    <a:pt x="193324" y="554154"/>
                    <a:pt x="191568" y="554208"/>
                    <a:pt x="189759" y="555384"/>
                  </a:cubicBezTo>
                  <a:cubicBezTo>
                    <a:pt x="188818" y="555980"/>
                    <a:pt x="187732" y="557319"/>
                    <a:pt x="186827" y="559037"/>
                  </a:cubicBezTo>
                  <a:cubicBezTo>
                    <a:pt x="185470" y="561623"/>
                    <a:pt x="184330" y="565204"/>
                    <a:pt x="184185" y="565638"/>
                  </a:cubicBezTo>
                  <a:cubicBezTo>
                    <a:pt x="182937" y="569346"/>
                    <a:pt x="182014" y="573198"/>
                    <a:pt x="181290" y="577105"/>
                  </a:cubicBezTo>
                  <a:cubicBezTo>
                    <a:pt x="180240" y="582857"/>
                    <a:pt x="179698" y="588717"/>
                    <a:pt x="179336" y="594396"/>
                  </a:cubicBezTo>
                  <a:cubicBezTo>
                    <a:pt x="179118" y="597959"/>
                    <a:pt x="179064" y="601522"/>
                    <a:pt x="179118" y="605085"/>
                  </a:cubicBezTo>
                  <a:cubicBezTo>
                    <a:pt x="179209" y="610366"/>
                    <a:pt x="179553" y="615629"/>
                    <a:pt x="179987" y="620892"/>
                  </a:cubicBezTo>
                  <a:cubicBezTo>
                    <a:pt x="180295" y="624365"/>
                    <a:pt x="180657" y="627837"/>
                    <a:pt x="181109" y="631273"/>
                  </a:cubicBezTo>
                  <a:cubicBezTo>
                    <a:pt x="181580" y="634746"/>
                    <a:pt x="182140" y="638182"/>
                    <a:pt x="182792" y="641637"/>
                  </a:cubicBezTo>
                  <a:cubicBezTo>
                    <a:pt x="183624" y="645869"/>
                    <a:pt x="184746" y="649975"/>
                    <a:pt x="186031" y="654026"/>
                  </a:cubicBezTo>
                  <a:cubicBezTo>
                    <a:pt x="188908" y="662979"/>
                    <a:pt x="192636" y="671606"/>
                    <a:pt x="195043" y="680757"/>
                  </a:cubicBezTo>
                  <a:cubicBezTo>
                    <a:pt x="196255" y="685189"/>
                    <a:pt x="195857" y="690813"/>
                    <a:pt x="196690" y="695751"/>
                  </a:cubicBezTo>
                  <a:cubicBezTo>
                    <a:pt x="197178" y="698681"/>
                    <a:pt x="198011" y="701412"/>
                    <a:pt x="199440" y="703763"/>
                  </a:cubicBezTo>
                  <a:cubicBezTo>
                    <a:pt x="203222" y="709876"/>
                    <a:pt x="208524" y="711992"/>
                    <a:pt x="214062" y="711558"/>
                  </a:cubicBezTo>
                  <a:cubicBezTo>
                    <a:pt x="221174" y="711034"/>
                    <a:pt x="228810" y="705952"/>
                    <a:pt x="232845" y="700634"/>
                  </a:cubicBezTo>
                  <a:cubicBezTo>
                    <a:pt x="234221" y="698898"/>
                    <a:pt x="233931" y="696384"/>
                    <a:pt x="232194" y="695009"/>
                  </a:cubicBezTo>
                  <a:cubicBezTo>
                    <a:pt x="230475" y="693635"/>
                    <a:pt x="227941" y="693924"/>
                    <a:pt x="226584" y="695642"/>
                  </a:cubicBezTo>
                  <a:cubicBezTo>
                    <a:pt x="224105" y="698609"/>
                    <a:pt x="219979" y="701430"/>
                    <a:pt x="215817" y="702407"/>
                  </a:cubicBezTo>
                  <a:cubicBezTo>
                    <a:pt x="212705" y="703130"/>
                    <a:pt x="209538" y="702461"/>
                    <a:pt x="207602" y="698988"/>
                  </a:cubicBezTo>
                  <a:cubicBezTo>
                    <a:pt x="206842" y="697614"/>
                    <a:pt x="206516" y="696004"/>
                    <a:pt x="206299" y="694322"/>
                  </a:cubicBezTo>
                  <a:cubicBezTo>
                    <a:pt x="205611" y="689005"/>
                    <a:pt x="206118" y="683036"/>
                    <a:pt x="204996" y="678243"/>
                  </a:cubicBezTo>
                  <a:cubicBezTo>
                    <a:pt x="202408" y="667573"/>
                    <a:pt x="198228" y="657535"/>
                    <a:pt x="195224" y="646990"/>
                  </a:cubicBezTo>
                  <a:cubicBezTo>
                    <a:pt x="194536" y="644531"/>
                    <a:pt x="193867" y="642053"/>
                    <a:pt x="193360" y="639521"/>
                  </a:cubicBezTo>
                  <a:cubicBezTo>
                    <a:pt x="192672" y="636283"/>
                    <a:pt x="192093" y="633028"/>
                    <a:pt x="191568" y="629754"/>
                  </a:cubicBezTo>
                  <a:cubicBezTo>
                    <a:pt x="191062" y="626481"/>
                    <a:pt x="190609" y="623189"/>
                    <a:pt x="190229" y="619879"/>
                  </a:cubicBezTo>
                  <a:cubicBezTo>
                    <a:pt x="190030" y="618197"/>
                    <a:pt x="189922" y="616515"/>
                    <a:pt x="189759" y="614851"/>
                  </a:cubicBezTo>
                  <a:cubicBezTo>
                    <a:pt x="190465" y="615701"/>
                    <a:pt x="191080" y="616660"/>
                    <a:pt x="191858" y="617456"/>
                  </a:cubicBezTo>
                  <a:cubicBezTo>
                    <a:pt x="196509" y="622321"/>
                    <a:pt x="202191" y="626155"/>
                    <a:pt x="207927" y="630116"/>
                  </a:cubicBezTo>
                  <a:cubicBezTo>
                    <a:pt x="211293" y="632431"/>
                    <a:pt x="214677" y="634746"/>
                    <a:pt x="217790" y="637513"/>
                  </a:cubicBezTo>
                  <a:cubicBezTo>
                    <a:pt x="222314" y="641257"/>
                    <a:pt x="225860" y="645996"/>
                    <a:pt x="228575" y="651186"/>
                  </a:cubicBezTo>
                  <a:cubicBezTo>
                    <a:pt x="231416" y="656594"/>
                    <a:pt x="233479" y="662418"/>
                    <a:pt x="234546" y="668350"/>
                  </a:cubicBezTo>
                  <a:cubicBezTo>
                    <a:pt x="234836" y="670539"/>
                    <a:pt x="236845" y="672076"/>
                    <a:pt x="239034" y="671787"/>
                  </a:cubicBezTo>
                  <a:cubicBezTo>
                    <a:pt x="241224" y="671497"/>
                    <a:pt x="242780" y="669490"/>
                    <a:pt x="242473" y="667301"/>
                  </a:cubicBezTo>
                  <a:cubicBezTo>
                    <a:pt x="241875" y="660374"/>
                    <a:pt x="240265" y="653393"/>
                    <a:pt x="237442" y="646936"/>
                  </a:cubicBezTo>
                  <a:close/>
                  <a:moveTo>
                    <a:pt x="86937" y="719625"/>
                  </a:moveTo>
                  <a:cubicBezTo>
                    <a:pt x="84947" y="720601"/>
                    <a:pt x="84133" y="723007"/>
                    <a:pt x="85092" y="724978"/>
                  </a:cubicBezTo>
                  <a:cubicBezTo>
                    <a:pt x="86974" y="729120"/>
                    <a:pt x="87480" y="732936"/>
                    <a:pt x="87245" y="736662"/>
                  </a:cubicBezTo>
                  <a:cubicBezTo>
                    <a:pt x="86865" y="742902"/>
                    <a:pt x="84314" y="748888"/>
                    <a:pt x="81816" y="755508"/>
                  </a:cubicBezTo>
                  <a:cubicBezTo>
                    <a:pt x="80441" y="759306"/>
                    <a:pt x="78812" y="762923"/>
                    <a:pt x="77328" y="766649"/>
                  </a:cubicBezTo>
                  <a:cubicBezTo>
                    <a:pt x="75229" y="761259"/>
                    <a:pt x="71140" y="757931"/>
                    <a:pt x="66308" y="756466"/>
                  </a:cubicBezTo>
                  <a:cubicBezTo>
                    <a:pt x="62273" y="755255"/>
                    <a:pt x="57531" y="755454"/>
                    <a:pt x="52881" y="757063"/>
                  </a:cubicBezTo>
                  <a:cubicBezTo>
                    <a:pt x="50311" y="757949"/>
                    <a:pt x="47796" y="759324"/>
                    <a:pt x="45407" y="761060"/>
                  </a:cubicBezTo>
                  <a:cubicBezTo>
                    <a:pt x="42928" y="762959"/>
                    <a:pt x="40630" y="765039"/>
                    <a:pt x="38603" y="767372"/>
                  </a:cubicBezTo>
                  <a:cubicBezTo>
                    <a:pt x="36631" y="769669"/>
                    <a:pt x="34857" y="772129"/>
                    <a:pt x="33301" y="774752"/>
                  </a:cubicBezTo>
                  <a:cubicBezTo>
                    <a:pt x="32758" y="775692"/>
                    <a:pt x="32197" y="776633"/>
                    <a:pt x="31708" y="777609"/>
                  </a:cubicBezTo>
                  <a:cubicBezTo>
                    <a:pt x="31184" y="778658"/>
                    <a:pt x="30677" y="779689"/>
                    <a:pt x="30279" y="780774"/>
                  </a:cubicBezTo>
                  <a:cubicBezTo>
                    <a:pt x="29917" y="781751"/>
                    <a:pt x="29465" y="784265"/>
                    <a:pt x="29446" y="784988"/>
                  </a:cubicBezTo>
                  <a:cubicBezTo>
                    <a:pt x="29356" y="787430"/>
                    <a:pt x="30840" y="788533"/>
                    <a:pt x="31075" y="788678"/>
                  </a:cubicBezTo>
                  <a:cubicBezTo>
                    <a:pt x="31383" y="788859"/>
                    <a:pt x="36142" y="790830"/>
                    <a:pt x="37047" y="786345"/>
                  </a:cubicBezTo>
                  <a:cubicBezTo>
                    <a:pt x="37101" y="786164"/>
                    <a:pt x="37137" y="785983"/>
                    <a:pt x="37155" y="785802"/>
                  </a:cubicBezTo>
                  <a:lnTo>
                    <a:pt x="37119" y="785784"/>
                  </a:lnTo>
                  <a:cubicBezTo>
                    <a:pt x="36992" y="785766"/>
                    <a:pt x="37047" y="785495"/>
                    <a:pt x="37173" y="785187"/>
                  </a:cubicBezTo>
                  <a:cubicBezTo>
                    <a:pt x="37155" y="784717"/>
                    <a:pt x="37065" y="784265"/>
                    <a:pt x="36884" y="783867"/>
                  </a:cubicBezTo>
                  <a:lnTo>
                    <a:pt x="36956" y="783958"/>
                  </a:lnTo>
                  <a:cubicBezTo>
                    <a:pt x="37047" y="784066"/>
                    <a:pt x="37137" y="784175"/>
                    <a:pt x="37246" y="784283"/>
                  </a:cubicBezTo>
                  <a:lnTo>
                    <a:pt x="37354" y="784826"/>
                  </a:lnTo>
                  <a:cubicBezTo>
                    <a:pt x="37300" y="784916"/>
                    <a:pt x="37246" y="785007"/>
                    <a:pt x="37210" y="785097"/>
                  </a:cubicBezTo>
                  <a:lnTo>
                    <a:pt x="37173" y="785187"/>
                  </a:lnTo>
                  <a:cubicBezTo>
                    <a:pt x="37192" y="785386"/>
                    <a:pt x="37173" y="785585"/>
                    <a:pt x="37155" y="785802"/>
                  </a:cubicBezTo>
                  <a:cubicBezTo>
                    <a:pt x="38114" y="785947"/>
                    <a:pt x="37952" y="785332"/>
                    <a:pt x="37445" y="784591"/>
                  </a:cubicBezTo>
                  <a:cubicBezTo>
                    <a:pt x="37535" y="784410"/>
                    <a:pt x="37608" y="784247"/>
                    <a:pt x="37662" y="784156"/>
                  </a:cubicBezTo>
                  <a:lnTo>
                    <a:pt x="40720" y="779725"/>
                  </a:lnTo>
                  <a:cubicBezTo>
                    <a:pt x="42222" y="777718"/>
                    <a:pt x="43923" y="775909"/>
                    <a:pt x="45733" y="774209"/>
                  </a:cubicBezTo>
                  <a:cubicBezTo>
                    <a:pt x="47506" y="772545"/>
                    <a:pt x="49406" y="771062"/>
                    <a:pt x="51469" y="769760"/>
                  </a:cubicBezTo>
                  <a:cubicBezTo>
                    <a:pt x="53894" y="768096"/>
                    <a:pt x="56518" y="767047"/>
                    <a:pt x="59033" y="766559"/>
                  </a:cubicBezTo>
                  <a:cubicBezTo>
                    <a:pt x="60698" y="766233"/>
                    <a:pt x="62309" y="766052"/>
                    <a:pt x="63829" y="766360"/>
                  </a:cubicBezTo>
                  <a:cubicBezTo>
                    <a:pt x="67376" y="767047"/>
                    <a:pt x="70108" y="769760"/>
                    <a:pt x="70868" y="774878"/>
                  </a:cubicBezTo>
                  <a:cubicBezTo>
                    <a:pt x="70995" y="776199"/>
                    <a:pt x="71791" y="777139"/>
                    <a:pt x="72841" y="777772"/>
                  </a:cubicBezTo>
                  <a:cubicBezTo>
                    <a:pt x="72424" y="778731"/>
                    <a:pt x="72081" y="779743"/>
                    <a:pt x="71646" y="780720"/>
                  </a:cubicBezTo>
                  <a:cubicBezTo>
                    <a:pt x="68063" y="788913"/>
                    <a:pt x="64281" y="796998"/>
                    <a:pt x="59739" y="804883"/>
                  </a:cubicBezTo>
                  <a:cubicBezTo>
                    <a:pt x="57151" y="809513"/>
                    <a:pt x="54636" y="814198"/>
                    <a:pt x="51288" y="818177"/>
                  </a:cubicBezTo>
                  <a:cubicBezTo>
                    <a:pt x="49298" y="820582"/>
                    <a:pt x="47018" y="822734"/>
                    <a:pt x="44158" y="824380"/>
                  </a:cubicBezTo>
                  <a:cubicBezTo>
                    <a:pt x="41987" y="825646"/>
                    <a:pt x="40069" y="826008"/>
                    <a:pt x="38259" y="825881"/>
                  </a:cubicBezTo>
                  <a:cubicBezTo>
                    <a:pt x="33771" y="825574"/>
                    <a:pt x="29682" y="823566"/>
                    <a:pt x="25031" y="823639"/>
                  </a:cubicBezTo>
                  <a:cubicBezTo>
                    <a:pt x="22914" y="823621"/>
                    <a:pt x="21177" y="825303"/>
                    <a:pt x="21140" y="827419"/>
                  </a:cubicBezTo>
                  <a:cubicBezTo>
                    <a:pt x="21122" y="829535"/>
                    <a:pt x="22805" y="831271"/>
                    <a:pt x="24922" y="831307"/>
                  </a:cubicBezTo>
                  <a:cubicBezTo>
                    <a:pt x="27221" y="831416"/>
                    <a:pt x="29284" y="832175"/>
                    <a:pt x="31365" y="832845"/>
                  </a:cubicBezTo>
                  <a:cubicBezTo>
                    <a:pt x="34224" y="833749"/>
                    <a:pt x="37101" y="834509"/>
                    <a:pt x="40232" y="834436"/>
                  </a:cubicBezTo>
                  <a:cubicBezTo>
                    <a:pt x="42765" y="834382"/>
                    <a:pt x="45443" y="833767"/>
                    <a:pt x="48411" y="832266"/>
                  </a:cubicBezTo>
                  <a:cubicBezTo>
                    <a:pt x="52374" y="830258"/>
                    <a:pt x="55631" y="827564"/>
                    <a:pt x="58472" y="824489"/>
                  </a:cubicBezTo>
                  <a:cubicBezTo>
                    <a:pt x="62399" y="820220"/>
                    <a:pt x="65476" y="815138"/>
                    <a:pt x="68588" y="810092"/>
                  </a:cubicBezTo>
                  <a:cubicBezTo>
                    <a:pt x="73492" y="801935"/>
                    <a:pt x="77853" y="793634"/>
                    <a:pt x="81563" y="785043"/>
                  </a:cubicBezTo>
                  <a:cubicBezTo>
                    <a:pt x="85254" y="776524"/>
                    <a:pt x="88295" y="767716"/>
                    <a:pt x="91244" y="758781"/>
                  </a:cubicBezTo>
                  <a:cubicBezTo>
                    <a:pt x="93687" y="751077"/>
                    <a:pt x="96076" y="744095"/>
                    <a:pt x="96112" y="736951"/>
                  </a:cubicBezTo>
                  <a:cubicBezTo>
                    <a:pt x="96130" y="731941"/>
                    <a:pt x="95135" y="726859"/>
                    <a:pt x="92294" y="721470"/>
                  </a:cubicBezTo>
                  <a:cubicBezTo>
                    <a:pt x="91317" y="719480"/>
                    <a:pt x="88910" y="718666"/>
                    <a:pt x="86937" y="719625"/>
                  </a:cubicBezTo>
                  <a:close/>
                  <a:moveTo>
                    <a:pt x="162181" y="61593"/>
                  </a:moveTo>
                  <a:cubicBezTo>
                    <a:pt x="161945" y="61846"/>
                    <a:pt x="161656" y="62081"/>
                    <a:pt x="161348" y="62262"/>
                  </a:cubicBezTo>
                  <a:cubicBezTo>
                    <a:pt x="161891" y="62081"/>
                    <a:pt x="162416" y="61846"/>
                    <a:pt x="162181" y="61593"/>
                  </a:cubicBezTo>
                  <a:close/>
                  <a:moveTo>
                    <a:pt x="163049" y="57957"/>
                  </a:moveTo>
                  <a:cubicBezTo>
                    <a:pt x="163429" y="59278"/>
                    <a:pt x="163049" y="60634"/>
                    <a:pt x="162181" y="61593"/>
                  </a:cubicBezTo>
                  <a:cubicBezTo>
                    <a:pt x="162144" y="61557"/>
                    <a:pt x="162108" y="61520"/>
                    <a:pt x="162054" y="61484"/>
                  </a:cubicBezTo>
                  <a:cubicBezTo>
                    <a:pt x="161674" y="61267"/>
                    <a:pt x="161402" y="61719"/>
                    <a:pt x="161222" y="62316"/>
                  </a:cubicBezTo>
                  <a:lnTo>
                    <a:pt x="161348" y="62262"/>
                  </a:lnTo>
                  <a:lnTo>
                    <a:pt x="161203" y="62352"/>
                  </a:lnTo>
                  <a:cubicBezTo>
                    <a:pt x="160950" y="63166"/>
                    <a:pt x="160841" y="64215"/>
                    <a:pt x="160823" y="64270"/>
                  </a:cubicBezTo>
                  <a:lnTo>
                    <a:pt x="157982" y="72824"/>
                  </a:lnTo>
                  <a:lnTo>
                    <a:pt x="149459" y="101943"/>
                  </a:lnTo>
                  <a:cubicBezTo>
                    <a:pt x="147975" y="107062"/>
                    <a:pt x="146437" y="112198"/>
                    <a:pt x="144790" y="117298"/>
                  </a:cubicBezTo>
                  <a:cubicBezTo>
                    <a:pt x="142890" y="123195"/>
                    <a:pt x="140900" y="129055"/>
                    <a:pt x="138963" y="134933"/>
                  </a:cubicBezTo>
                  <a:cubicBezTo>
                    <a:pt x="137027" y="140756"/>
                    <a:pt x="135055" y="146562"/>
                    <a:pt x="133354" y="152440"/>
                  </a:cubicBezTo>
                  <a:cubicBezTo>
                    <a:pt x="131182" y="159620"/>
                    <a:pt x="129807" y="167018"/>
                    <a:pt x="127834" y="174234"/>
                  </a:cubicBezTo>
                  <a:cubicBezTo>
                    <a:pt x="127328" y="176097"/>
                    <a:pt x="126658" y="177887"/>
                    <a:pt x="126061" y="179714"/>
                  </a:cubicBezTo>
                  <a:cubicBezTo>
                    <a:pt x="126930" y="202593"/>
                    <a:pt x="127708" y="225852"/>
                    <a:pt x="128377" y="249382"/>
                  </a:cubicBezTo>
                  <a:cubicBezTo>
                    <a:pt x="128631" y="248605"/>
                    <a:pt x="128848" y="247809"/>
                    <a:pt x="129137" y="247031"/>
                  </a:cubicBezTo>
                  <a:cubicBezTo>
                    <a:pt x="131218" y="241696"/>
                    <a:pt x="133390" y="236414"/>
                    <a:pt x="135833" y="231242"/>
                  </a:cubicBezTo>
                  <a:cubicBezTo>
                    <a:pt x="138077" y="226485"/>
                    <a:pt x="140502" y="221837"/>
                    <a:pt x="142890" y="217153"/>
                  </a:cubicBezTo>
                  <a:cubicBezTo>
                    <a:pt x="146437" y="210244"/>
                    <a:pt x="150002" y="203371"/>
                    <a:pt x="153024" y="196173"/>
                  </a:cubicBezTo>
                  <a:cubicBezTo>
                    <a:pt x="153784" y="194111"/>
                    <a:pt x="156082" y="193044"/>
                    <a:pt x="158163" y="193803"/>
                  </a:cubicBezTo>
                  <a:cubicBezTo>
                    <a:pt x="160226" y="194563"/>
                    <a:pt x="161294" y="196860"/>
                    <a:pt x="160534" y="198940"/>
                  </a:cubicBezTo>
                  <a:cubicBezTo>
                    <a:pt x="158218" y="206247"/>
                    <a:pt x="155521" y="213373"/>
                    <a:pt x="152535" y="220408"/>
                  </a:cubicBezTo>
                  <a:cubicBezTo>
                    <a:pt x="150328" y="225599"/>
                    <a:pt x="148030" y="230753"/>
                    <a:pt x="145641" y="235854"/>
                  </a:cubicBezTo>
                  <a:cubicBezTo>
                    <a:pt x="143288" y="240882"/>
                    <a:pt x="140755" y="245819"/>
                    <a:pt x="138529" y="250920"/>
                  </a:cubicBezTo>
                  <a:cubicBezTo>
                    <a:pt x="135417" y="257612"/>
                    <a:pt x="133643" y="265244"/>
                    <a:pt x="130983" y="272153"/>
                  </a:cubicBezTo>
                  <a:cubicBezTo>
                    <a:pt x="130404" y="273654"/>
                    <a:pt x="129771" y="275065"/>
                    <a:pt x="129101" y="276494"/>
                  </a:cubicBezTo>
                  <a:cubicBezTo>
                    <a:pt x="130078" y="314710"/>
                    <a:pt x="130856" y="353378"/>
                    <a:pt x="131381" y="391974"/>
                  </a:cubicBezTo>
                  <a:cubicBezTo>
                    <a:pt x="131942" y="431185"/>
                    <a:pt x="132250" y="470270"/>
                    <a:pt x="132376" y="508558"/>
                  </a:cubicBezTo>
                  <a:cubicBezTo>
                    <a:pt x="132503" y="548529"/>
                    <a:pt x="132413" y="587649"/>
                    <a:pt x="132159" y="625142"/>
                  </a:cubicBezTo>
                  <a:cubicBezTo>
                    <a:pt x="130893" y="822138"/>
                    <a:pt x="126224" y="974822"/>
                    <a:pt x="126224" y="974822"/>
                  </a:cubicBezTo>
                  <a:cubicBezTo>
                    <a:pt x="126170" y="977028"/>
                    <a:pt x="124324" y="978783"/>
                    <a:pt x="122116" y="978728"/>
                  </a:cubicBezTo>
                  <a:cubicBezTo>
                    <a:pt x="119908" y="978674"/>
                    <a:pt x="118171" y="976829"/>
                    <a:pt x="118225" y="974623"/>
                  </a:cubicBezTo>
                  <a:cubicBezTo>
                    <a:pt x="118225" y="974623"/>
                    <a:pt x="121284" y="821993"/>
                    <a:pt x="121591" y="625106"/>
                  </a:cubicBezTo>
                  <a:cubicBezTo>
                    <a:pt x="121664" y="587613"/>
                    <a:pt x="121646" y="548529"/>
                    <a:pt x="121537" y="508594"/>
                  </a:cubicBezTo>
                  <a:cubicBezTo>
                    <a:pt x="121428" y="470324"/>
                    <a:pt x="121229" y="431276"/>
                    <a:pt x="120886" y="392101"/>
                  </a:cubicBezTo>
                  <a:cubicBezTo>
                    <a:pt x="120705" y="371519"/>
                    <a:pt x="120451" y="350937"/>
                    <a:pt x="120180" y="330373"/>
                  </a:cubicBezTo>
                  <a:cubicBezTo>
                    <a:pt x="120071" y="330354"/>
                    <a:pt x="119764" y="330318"/>
                    <a:pt x="119764" y="330318"/>
                  </a:cubicBezTo>
                  <a:lnTo>
                    <a:pt x="119365" y="328455"/>
                  </a:lnTo>
                  <a:lnTo>
                    <a:pt x="118913" y="325779"/>
                  </a:lnTo>
                  <a:lnTo>
                    <a:pt x="117122" y="317604"/>
                  </a:lnTo>
                  <a:cubicBezTo>
                    <a:pt x="116398" y="314601"/>
                    <a:pt x="115511" y="311653"/>
                    <a:pt x="114570" y="308705"/>
                  </a:cubicBezTo>
                  <a:cubicBezTo>
                    <a:pt x="113122" y="304238"/>
                    <a:pt x="111494" y="299825"/>
                    <a:pt x="109811" y="295448"/>
                  </a:cubicBezTo>
                  <a:cubicBezTo>
                    <a:pt x="107513" y="289244"/>
                    <a:pt x="104816" y="283294"/>
                    <a:pt x="102011" y="277434"/>
                  </a:cubicBezTo>
                  <a:cubicBezTo>
                    <a:pt x="100328" y="273871"/>
                    <a:pt x="98573" y="270326"/>
                    <a:pt x="96782" y="266799"/>
                  </a:cubicBezTo>
                  <a:cubicBezTo>
                    <a:pt x="94085" y="261518"/>
                    <a:pt x="91317" y="256255"/>
                    <a:pt x="88385" y="250992"/>
                  </a:cubicBezTo>
                  <a:cubicBezTo>
                    <a:pt x="86015" y="246669"/>
                    <a:pt x="83463" y="241985"/>
                    <a:pt x="80260" y="237916"/>
                  </a:cubicBezTo>
                  <a:cubicBezTo>
                    <a:pt x="78288" y="235384"/>
                    <a:pt x="76116" y="233050"/>
                    <a:pt x="73528" y="231278"/>
                  </a:cubicBezTo>
                  <a:cubicBezTo>
                    <a:pt x="71646" y="230102"/>
                    <a:pt x="71085" y="227625"/>
                    <a:pt x="72262" y="225762"/>
                  </a:cubicBezTo>
                  <a:cubicBezTo>
                    <a:pt x="73438" y="223899"/>
                    <a:pt x="75917" y="223338"/>
                    <a:pt x="77781" y="224514"/>
                  </a:cubicBezTo>
                  <a:cubicBezTo>
                    <a:pt x="81237" y="226503"/>
                    <a:pt x="84259" y="229198"/>
                    <a:pt x="87010" y="232237"/>
                  </a:cubicBezTo>
                  <a:cubicBezTo>
                    <a:pt x="90828" y="236469"/>
                    <a:pt x="93995" y="241406"/>
                    <a:pt x="96890" y="245982"/>
                  </a:cubicBezTo>
                  <a:cubicBezTo>
                    <a:pt x="101414" y="253307"/>
                    <a:pt x="105812" y="260596"/>
                    <a:pt x="109594" y="268192"/>
                  </a:cubicBezTo>
                  <a:cubicBezTo>
                    <a:pt x="113394" y="275861"/>
                    <a:pt x="116561" y="283837"/>
                    <a:pt x="119329" y="292120"/>
                  </a:cubicBezTo>
                  <a:cubicBezTo>
                    <a:pt x="119420" y="292428"/>
                    <a:pt x="119510" y="292753"/>
                    <a:pt x="119619" y="293061"/>
                  </a:cubicBezTo>
                  <a:cubicBezTo>
                    <a:pt x="119275" y="273166"/>
                    <a:pt x="118877" y="253416"/>
                    <a:pt x="118424" y="233846"/>
                  </a:cubicBezTo>
                  <a:lnTo>
                    <a:pt x="112634" y="216104"/>
                  </a:lnTo>
                  <a:lnTo>
                    <a:pt x="110173" y="209014"/>
                  </a:lnTo>
                  <a:cubicBezTo>
                    <a:pt x="110064" y="208634"/>
                    <a:pt x="109358" y="205957"/>
                    <a:pt x="109177" y="205053"/>
                  </a:cubicBezTo>
                  <a:cubicBezTo>
                    <a:pt x="106137" y="189246"/>
                    <a:pt x="112091" y="188811"/>
                    <a:pt x="116362" y="202141"/>
                  </a:cubicBezTo>
                  <a:cubicBezTo>
                    <a:pt x="116452" y="202322"/>
                    <a:pt x="116524" y="202503"/>
                    <a:pt x="116579" y="202702"/>
                  </a:cubicBezTo>
                  <a:cubicBezTo>
                    <a:pt x="116416" y="202774"/>
                    <a:pt x="116561" y="203063"/>
                    <a:pt x="116651" y="203335"/>
                  </a:cubicBezTo>
                  <a:cubicBezTo>
                    <a:pt x="116651" y="203335"/>
                    <a:pt x="116651" y="203353"/>
                    <a:pt x="116651" y="203353"/>
                  </a:cubicBezTo>
                  <a:cubicBezTo>
                    <a:pt x="116669" y="203425"/>
                    <a:pt x="116687" y="203516"/>
                    <a:pt x="116687" y="203588"/>
                  </a:cubicBezTo>
                  <a:cubicBezTo>
                    <a:pt x="116615" y="203461"/>
                    <a:pt x="116705" y="203443"/>
                    <a:pt x="116651" y="203335"/>
                  </a:cubicBezTo>
                  <a:cubicBezTo>
                    <a:pt x="116651" y="203317"/>
                    <a:pt x="116669" y="203280"/>
                    <a:pt x="116687" y="203208"/>
                  </a:cubicBezTo>
                  <a:cubicBezTo>
                    <a:pt x="116705" y="203353"/>
                    <a:pt x="116705" y="203498"/>
                    <a:pt x="116705" y="203624"/>
                  </a:cubicBezTo>
                  <a:cubicBezTo>
                    <a:pt x="117013" y="204149"/>
                    <a:pt x="117411" y="204673"/>
                    <a:pt x="117701" y="205035"/>
                  </a:cubicBezTo>
                  <a:cubicBezTo>
                    <a:pt x="115782" y="133287"/>
                    <a:pt x="113014" y="64740"/>
                    <a:pt x="108924" y="4097"/>
                  </a:cubicBezTo>
                  <a:cubicBezTo>
                    <a:pt x="108761" y="1999"/>
                    <a:pt x="110354" y="154"/>
                    <a:pt x="112471" y="9"/>
                  </a:cubicBezTo>
                  <a:cubicBezTo>
                    <a:pt x="114570" y="-136"/>
                    <a:pt x="116416" y="1456"/>
                    <a:pt x="116561" y="3554"/>
                  </a:cubicBezTo>
                  <a:cubicBezTo>
                    <a:pt x="119854" y="47594"/>
                    <a:pt x="122532" y="95812"/>
                    <a:pt x="124722" y="146345"/>
                  </a:cubicBezTo>
                  <a:cubicBezTo>
                    <a:pt x="126224" y="140575"/>
                    <a:pt x="127780" y="134824"/>
                    <a:pt x="129554" y="129109"/>
                  </a:cubicBezTo>
                  <a:cubicBezTo>
                    <a:pt x="131146" y="124027"/>
                    <a:pt x="132865" y="118962"/>
                    <a:pt x="134584" y="113916"/>
                  </a:cubicBezTo>
                  <a:cubicBezTo>
                    <a:pt x="136303" y="108906"/>
                    <a:pt x="138077" y="103933"/>
                    <a:pt x="139742" y="98923"/>
                  </a:cubicBezTo>
                  <a:cubicBezTo>
                    <a:pt x="141352" y="94094"/>
                    <a:pt x="142981" y="89283"/>
                    <a:pt x="144664" y="84472"/>
                  </a:cubicBezTo>
                  <a:cubicBezTo>
                    <a:pt x="146347" y="79661"/>
                    <a:pt x="148084" y="74868"/>
                    <a:pt x="149857" y="70075"/>
                  </a:cubicBezTo>
                  <a:lnTo>
                    <a:pt x="153476" y="61159"/>
                  </a:lnTo>
                  <a:cubicBezTo>
                    <a:pt x="153549" y="61014"/>
                    <a:pt x="155250" y="57541"/>
                    <a:pt x="156064" y="56619"/>
                  </a:cubicBezTo>
                  <a:cubicBezTo>
                    <a:pt x="157476" y="55027"/>
                    <a:pt x="159068" y="54937"/>
                    <a:pt x="159882" y="55100"/>
                  </a:cubicBezTo>
                  <a:cubicBezTo>
                    <a:pt x="161059" y="55335"/>
                    <a:pt x="162543" y="55859"/>
                    <a:pt x="163049" y="57957"/>
                  </a:cubicBezTo>
                  <a:close/>
                  <a:moveTo>
                    <a:pt x="109594" y="205704"/>
                  </a:moveTo>
                  <a:lnTo>
                    <a:pt x="109503" y="205559"/>
                  </a:lnTo>
                  <a:lnTo>
                    <a:pt x="109539" y="205632"/>
                  </a:lnTo>
                  <a:cubicBezTo>
                    <a:pt x="109539" y="205650"/>
                    <a:pt x="109557" y="205668"/>
                    <a:pt x="109557" y="205668"/>
                  </a:cubicBezTo>
                  <a:lnTo>
                    <a:pt x="109594" y="205704"/>
                  </a:lnTo>
                  <a:close/>
                  <a:moveTo>
                    <a:pt x="116651" y="203063"/>
                  </a:moveTo>
                  <a:lnTo>
                    <a:pt x="116687" y="203208"/>
                  </a:lnTo>
                  <a:cubicBezTo>
                    <a:pt x="116723" y="202991"/>
                    <a:pt x="116832" y="202575"/>
                    <a:pt x="116579" y="202684"/>
                  </a:cubicBezTo>
                  <a:lnTo>
                    <a:pt x="116579" y="202702"/>
                  </a:lnTo>
                  <a:lnTo>
                    <a:pt x="116615" y="202883"/>
                  </a:lnTo>
                  <a:cubicBezTo>
                    <a:pt x="116633" y="202937"/>
                    <a:pt x="116651" y="203009"/>
                    <a:pt x="116651" y="20306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35"/>
            <p:cNvSpPr/>
            <p:nvPr/>
          </p:nvSpPr>
          <p:spPr>
            <a:xfrm>
              <a:off x="6982963" y="3315580"/>
              <a:ext cx="484626" cy="133613"/>
            </a:xfrm>
            <a:custGeom>
              <a:rect b="b" l="l" r="r" t="t"/>
              <a:pathLst>
                <a:path extrusionOk="0" h="267226" w="969253">
                  <a:moveTo>
                    <a:pt x="181081" y="261185"/>
                  </a:moveTo>
                  <a:cubicBezTo>
                    <a:pt x="165754" y="255162"/>
                    <a:pt x="156923" y="238885"/>
                    <a:pt x="149232" y="225302"/>
                  </a:cubicBezTo>
                  <a:cubicBezTo>
                    <a:pt x="142754" y="213853"/>
                    <a:pt x="136457" y="201880"/>
                    <a:pt x="126938" y="192602"/>
                  </a:cubicBezTo>
                  <a:cubicBezTo>
                    <a:pt x="125726" y="191426"/>
                    <a:pt x="116642" y="185838"/>
                    <a:pt x="116895" y="184101"/>
                  </a:cubicBezTo>
                  <a:cubicBezTo>
                    <a:pt x="117004" y="183468"/>
                    <a:pt x="117365" y="182854"/>
                    <a:pt x="117673" y="182220"/>
                  </a:cubicBezTo>
                  <a:cubicBezTo>
                    <a:pt x="117347" y="181805"/>
                    <a:pt x="116859" y="181334"/>
                    <a:pt x="116895" y="181081"/>
                  </a:cubicBezTo>
                  <a:cubicBezTo>
                    <a:pt x="118198" y="172816"/>
                    <a:pt x="137199" y="165852"/>
                    <a:pt x="143514" y="163483"/>
                  </a:cubicBezTo>
                  <a:cubicBezTo>
                    <a:pt x="160380" y="157189"/>
                    <a:pt x="178421" y="156864"/>
                    <a:pt x="195450" y="151564"/>
                  </a:cubicBezTo>
                  <a:cubicBezTo>
                    <a:pt x="206470" y="148128"/>
                    <a:pt x="215627" y="140369"/>
                    <a:pt x="226448" y="136318"/>
                  </a:cubicBezTo>
                  <a:lnTo>
                    <a:pt x="237251" y="139157"/>
                  </a:lnTo>
                  <a:cubicBezTo>
                    <a:pt x="237161" y="138398"/>
                    <a:pt x="243929" y="140278"/>
                    <a:pt x="244164" y="140351"/>
                  </a:cubicBezTo>
                  <a:cubicBezTo>
                    <a:pt x="252362" y="143028"/>
                    <a:pt x="260324" y="146554"/>
                    <a:pt x="268069" y="150316"/>
                  </a:cubicBezTo>
                  <a:cubicBezTo>
                    <a:pt x="286780" y="159377"/>
                    <a:pt x="309979" y="171658"/>
                    <a:pt x="320565" y="190486"/>
                  </a:cubicBezTo>
                  <a:cubicBezTo>
                    <a:pt x="323913" y="196436"/>
                    <a:pt x="324945" y="201898"/>
                    <a:pt x="324510" y="206962"/>
                  </a:cubicBezTo>
                  <a:cubicBezTo>
                    <a:pt x="325144" y="221956"/>
                    <a:pt x="311934" y="233386"/>
                    <a:pt x="297819" y="241580"/>
                  </a:cubicBezTo>
                  <a:cubicBezTo>
                    <a:pt x="264450" y="260986"/>
                    <a:pt x="219228" y="276124"/>
                    <a:pt x="181081" y="261185"/>
                  </a:cubicBezTo>
                  <a:close/>
                  <a:moveTo>
                    <a:pt x="414357" y="151781"/>
                  </a:moveTo>
                  <a:cubicBezTo>
                    <a:pt x="401816" y="166323"/>
                    <a:pt x="408494" y="179869"/>
                    <a:pt x="401545" y="195369"/>
                  </a:cubicBezTo>
                  <a:cubicBezTo>
                    <a:pt x="398885" y="201338"/>
                    <a:pt x="391086" y="203689"/>
                    <a:pt x="386272" y="207559"/>
                  </a:cubicBezTo>
                  <a:cubicBezTo>
                    <a:pt x="375342" y="216422"/>
                    <a:pt x="368158" y="231813"/>
                    <a:pt x="374130" y="245577"/>
                  </a:cubicBezTo>
                  <a:cubicBezTo>
                    <a:pt x="382381" y="264603"/>
                    <a:pt x="406232" y="263265"/>
                    <a:pt x="423369" y="262180"/>
                  </a:cubicBezTo>
                  <a:cubicBezTo>
                    <a:pt x="459850" y="259901"/>
                    <a:pt x="508601" y="267750"/>
                    <a:pt x="535654" y="236534"/>
                  </a:cubicBezTo>
                  <a:cubicBezTo>
                    <a:pt x="558890" y="209712"/>
                    <a:pt x="512709" y="188153"/>
                    <a:pt x="494124" y="179923"/>
                  </a:cubicBezTo>
                  <a:cubicBezTo>
                    <a:pt x="488315" y="177337"/>
                    <a:pt x="482561" y="174660"/>
                    <a:pt x="476879" y="171839"/>
                  </a:cubicBezTo>
                  <a:cubicBezTo>
                    <a:pt x="469315" y="168077"/>
                    <a:pt x="461805" y="164243"/>
                    <a:pt x="454222" y="160553"/>
                  </a:cubicBezTo>
                  <a:cubicBezTo>
                    <a:pt x="447690" y="157370"/>
                    <a:pt x="426011" y="143245"/>
                    <a:pt x="418338" y="149539"/>
                  </a:cubicBezTo>
                  <a:lnTo>
                    <a:pt x="414357" y="151781"/>
                  </a:lnTo>
                  <a:close/>
                  <a:moveTo>
                    <a:pt x="454313" y="24092"/>
                  </a:moveTo>
                  <a:cubicBezTo>
                    <a:pt x="447889" y="30495"/>
                    <a:pt x="442804" y="37314"/>
                    <a:pt x="440325" y="45145"/>
                  </a:cubicBezTo>
                  <a:cubicBezTo>
                    <a:pt x="435855" y="52922"/>
                    <a:pt x="433394" y="62254"/>
                    <a:pt x="434317" y="73866"/>
                  </a:cubicBezTo>
                  <a:cubicBezTo>
                    <a:pt x="435584" y="89926"/>
                    <a:pt x="437918" y="105517"/>
                    <a:pt x="436778" y="121722"/>
                  </a:cubicBezTo>
                  <a:cubicBezTo>
                    <a:pt x="436579" y="124489"/>
                    <a:pt x="436760" y="134726"/>
                    <a:pt x="434353" y="135070"/>
                  </a:cubicBezTo>
                  <a:lnTo>
                    <a:pt x="440126" y="138144"/>
                  </a:lnTo>
                  <a:cubicBezTo>
                    <a:pt x="461226" y="141418"/>
                    <a:pt x="489130" y="141544"/>
                    <a:pt x="509415" y="134617"/>
                  </a:cubicBezTo>
                  <a:cubicBezTo>
                    <a:pt x="521015" y="130657"/>
                    <a:pt x="530425" y="122608"/>
                    <a:pt x="541300" y="117182"/>
                  </a:cubicBezTo>
                  <a:cubicBezTo>
                    <a:pt x="555813" y="109930"/>
                    <a:pt x="571123" y="105625"/>
                    <a:pt x="582469" y="93290"/>
                  </a:cubicBezTo>
                  <a:cubicBezTo>
                    <a:pt x="595389" y="79274"/>
                    <a:pt x="603750" y="60717"/>
                    <a:pt x="601488" y="41401"/>
                  </a:cubicBezTo>
                  <a:cubicBezTo>
                    <a:pt x="600818" y="35830"/>
                    <a:pt x="599642" y="25539"/>
                    <a:pt x="594213" y="22248"/>
                  </a:cubicBezTo>
                  <a:cubicBezTo>
                    <a:pt x="589327" y="19282"/>
                    <a:pt x="580424" y="22193"/>
                    <a:pt x="575086" y="22302"/>
                  </a:cubicBezTo>
                  <a:cubicBezTo>
                    <a:pt x="563667" y="22483"/>
                    <a:pt x="552357" y="21036"/>
                    <a:pt x="541192" y="18721"/>
                  </a:cubicBezTo>
                  <a:cubicBezTo>
                    <a:pt x="533990" y="17238"/>
                    <a:pt x="526860" y="16026"/>
                    <a:pt x="519712" y="15266"/>
                  </a:cubicBezTo>
                  <a:cubicBezTo>
                    <a:pt x="515260" y="13295"/>
                    <a:pt x="510935" y="10998"/>
                    <a:pt x="506701" y="8592"/>
                  </a:cubicBezTo>
                  <a:cubicBezTo>
                    <a:pt x="485927" y="-3326"/>
                    <a:pt x="482760" y="-3706"/>
                    <a:pt x="465732" y="12915"/>
                  </a:cubicBezTo>
                  <a:cubicBezTo>
                    <a:pt x="461895" y="16623"/>
                    <a:pt x="458077" y="20312"/>
                    <a:pt x="454313" y="24092"/>
                  </a:cubicBezTo>
                  <a:close/>
                  <a:moveTo>
                    <a:pt x="193133" y="56973"/>
                  </a:moveTo>
                  <a:cubicBezTo>
                    <a:pt x="189840" y="59451"/>
                    <a:pt x="191052" y="65275"/>
                    <a:pt x="191867" y="68621"/>
                  </a:cubicBezTo>
                  <a:cubicBezTo>
                    <a:pt x="194563" y="79671"/>
                    <a:pt x="202670" y="88606"/>
                    <a:pt x="210777" y="96148"/>
                  </a:cubicBezTo>
                  <a:cubicBezTo>
                    <a:pt x="238699" y="122192"/>
                    <a:pt x="280935" y="144185"/>
                    <a:pt x="320167" y="141870"/>
                  </a:cubicBezTo>
                  <a:lnTo>
                    <a:pt x="325325" y="142774"/>
                  </a:lnTo>
                  <a:cubicBezTo>
                    <a:pt x="338499" y="131868"/>
                    <a:pt x="352252" y="124742"/>
                    <a:pt x="368303" y="117273"/>
                  </a:cubicBezTo>
                  <a:cubicBezTo>
                    <a:pt x="377640" y="112914"/>
                    <a:pt x="390977" y="107705"/>
                    <a:pt x="394524" y="96908"/>
                  </a:cubicBezTo>
                  <a:cubicBezTo>
                    <a:pt x="397654" y="87340"/>
                    <a:pt x="390018" y="82620"/>
                    <a:pt x="383395" y="76995"/>
                  </a:cubicBezTo>
                  <a:cubicBezTo>
                    <a:pt x="374944" y="69833"/>
                    <a:pt x="366403" y="62797"/>
                    <a:pt x="358440" y="55074"/>
                  </a:cubicBezTo>
                  <a:cubicBezTo>
                    <a:pt x="345049" y="42088"/>
                    <a:pt x="329632" y="17817"/>
                    <a:pt x="310993" y="11957"/>
                  </a:cubicBezTo>
                  <a:cubicBezTo>
                    <a:pt x="302433" y="9262"/>
                    <a:pt x="292372" y="14326"/>
                    <a:pt x="284663" y="17581"/>
                  </a:cubicBezTo>
                  <a:cubicBezTo>
                    <a:pt x="264034" y="26281"/>
                    <a:pt x="245232" y="38869"/>
                    <a:pt x="224512" y="47297"/>
                  </a:cubicBezTo>
                  <a:cubicBezTo>
                    <a:pt x="215391" y="51005"/>
                    <a:pt x="200987" y="51095"/>
                    <a:pt x="193133" y="56973"/>
                  </a:cubicBezTo>
                  <a:close/>
                  <a:moveTo>
                    <a:pt x="123934" y="135811"/>
                  </a:moveTo>
                  <a:cubicBezTo>
                    <a:pt x="128314" y="134726"/>
                    <a:pt x="132638" y="133297"/>
                    <a:pt x="136710" y="131362"/>
                  </a:cubicBezTo>
                  <a:cubicBezTo>
                    <a:pt x="150988" y="124616"/>
                    <a:pt x="175490" y="107090"/>
                    <a:pt x="169554" y="88299"/>
                  </a:cubicBezTo>
                  <a:cubicBezTo>
                    <a:pt x="157846" y="51276"/>
                    <a:pt x="103576" y="47171"/>
                    <a:pt x="71854" y="44005"/>
                  </a:cubicBezTo>
                  <a:cubicBezTo>
                    <a:pt x="65774" y="43390"/>
                    <a:pt x="50048" y="36626"/>
                    <a:pt x="44601" y="38218"/>
                  </a:cubicBezTo>
                  <a:cubicBezTo>
                    <a:pt x="36929" y="40442"/>
                    <a:pt x="29039" y="60410"/>
                    <a:pt x="24931" y="66396"/>
                  </a:cubicBezTo>
                  <a:cubicBezTo>
                    <a:pt x="20280" y="73178"/>
                    <a:pt x="14852" y="79545"/>
                    <a:pt x="8862" y="85188"/>
                  </a:cubicBezTo>
                  <a:cubicBezTo>
                    <a:pt x="7251" y="86725"/>
                    <a:pt x="664" y="90614"/>
                    <a:pt x="176" y="93073"/>
                  </a:cubicBezTo>
                  <a:cubicBezTo>
                    <a:pt x="-1308" y="100579"/>
                    <a:pt x="6944" y="107542"/>
                    <a:pt x="12191" y="111105"/>
                  </a:cubicBezTo>
                  <a:cubicBezTo>
                    <a:pt x="26940" y="121071"/>
                    <a:pt x="44963" y="125231"/>
                    <a:pt x="61901" y="129933"/>
                  </a:cubicBezTo>
                  <a:cubicBezTo>
                    <a:pt x="78658" y="134581"/>
                    <a:pt x="97333" y="139266"/>
                    <a:pt x="114705" y="140839"/>
                  </a:cubicBezTo>
                  <a:lnTo>
                    <a:pt x="117655" y="137059"/>
                  </a:lnTo>
                  <a:cubicBezTo>
                    <a:pt x="117655" y="137005"/>
                    <a:pt x="123590" y="135902"/>
                    <a:pt x="123934" y="135811"/>
                  </a:cubicBezTo>
                  <a:close/>
                  <a:moveTo>
                    <a:pt x="674433" y="166232"/>
                  </a:moveTo>
                  <a:lnTo>
                    <a:pt x="667611" y="172201"/>
                  </a:lnTo>
                  <a:cubicBezTo>
                    <a:pt x="680097" y="177934"/>
                    <a:pt x="690520" y="186706"/>
                    <a:pt x="701812" y="194320"/>
                  </a:cubicBezTo>
                  <a:cubicBezTo>
                    <a:pt x="713104" y="201935"/>
                    <a:pt x="729445" y="209133"/>
                    <a:pt x="743197" y="204792"/>
                  </a:cubicBezTo>
                  <a:cubicBezTo>
                    <a:pt x="774051" y="195080"/>
                    <a:pt x="754218" y="168927"/>
                    <a:pt x="732467" y="164984"/>
                  </a:cubicBezTo>
                  <a:cubicBezTo>
                    <a:pt x="724142" y="163483"/>
                    <a:pt x="715782" y="163212"/>
                    <a:pt x="707349" y="163393"/>
                  </a:cubicBezTo>
                  <a:cubicBezTo>
                    <a:pt x="698627" y="163574"/>
                    <a:pt x="689851" y="164442"/>
                    <a:pt x="681201" y="165527"/>
                  </a:cubicBezTo>
                  <a:cubicBezTo>
                    <a:pt x="680911" y="165581"/>
                    <a:pt x="674469" y="166106"/>
                    <a:pt x="674433" y="166232"/>
                  </a:cubicBezTo>
                  <a:close/>
                  <a:moveTo>
                    <a:pt x="671610" y="125538"/>
                  </a:moveTo>
                  <a:cubicBezTo>
                    <a:pt x="669909" y="127021"/>
                    <a:pt x="664643" y="131308"/>
                    <a:pt x="666434" y="129933"/>
                  </a:cubicBezTo>
                  <a:lnTo>
                    <a:pt x="671827" y="134220"/>
                  </a:lnTo>
                  <a:cubicBezTo>
                    <a:pt x="688095" y="131651"/>
                    <a:pt x="705467" y="128342"/>
                    <a:pt x="720198" y="120673"/>
                  </a:cubicBezTo>
                  <a:cubicBezTo>
                    <a:pt x="724595" y="118376"/>
                    <a:pt x="733046" y="112588"/>
                    <a:pt x="729788" y="106439"/>
                  </a:cubicBezTo>
                  <a:cubicBezTo>
                    <a:pt x="721537" y="90849"/>
                    <a:pt x="689597" y="110852"/>
                    <a:pt x="681725" y="117002"/>
                  </a:cubicBezTo>
                  <a:cubicBezTo>
                    <a:pt x="678251" y="119696"/>
                    <a:pt x="674939" y="122608"/>
                    <a:pt x="671610" y="125538"/>
                  </a:cubicBezTo>
                  <a:close/>
                  <a:moveTo>
                    <a:pt x="813229" y="176505"/>
                  </a:moveTo>
                  <a:cubicBezTo>
                    <a:pt x="830655" y="185259"/>
                    <a:pt x="845729" y="200596"/>
                    <a:pt x="865979" y="202712"/>
                  </a:cubicBezTo>
                  <a:cubicBezTo>
                    <a:pt x="873344" y="203472"/>
                    <a:pt x="885631" y="202296"/>
                    <a:pt x="888635" y="193940"/>
                  </a:cubicBezTo>
                  <a:cubicBezTo>
                    <a:pt x="895113" y="175890"/>
                    <a:pt x="849530" y="174516"/>
                    <a:pt x="841278" y="173828"/>
                  </a:cubicBezTo>
                  <a:cubicBezTo>
                    <a:pt x="836609" y="173431"/>
                    <a:pt x="831940" y="173141"/>
                    <a:pt x="827253" y="172978"/>
                  </a:cubicBezTo>
                  <a:cubicBezTo>
                    <a:pt x="825028" y="172906"/>
                    <a:pt x="818694" y="171532"/>
                    <a:pt x="820558" y="172761"/>
                  </a:cubicBezTo>
                  <a:lnTo>
                    <a:pt x="813229" y="176505"/>
                  </a:lnTo>
                  <a:close/>
                  <a:moveTo>
                    <a:pt x="871516" y="126388"/>
                  </a:moveTo>
                  <a:lnTo>
                    <a:pt x="872222" y="130367"/>
                  </a:lnTo>
                  <a:cubicBezTo>
                    <a:pt x="885179" y="131742"/>
                    <a:pt x="897973" y="135341"/>
                    <a:pt x="910785" y="137656"/>
                  </a:cubicBezTo>
                  <a:cubicBezTo>
                    <a:pt x="919814" y="139284"/>
                    <a:pt x="928971" y="140369"/>
                    <a:pt x="938146" y="139754"/>
                  </a:cubicBezTo>
                  <a:cubicBezTo>
                    <a:pt x="955898" y="138542"/>
                    <a:pt x="987765" y="122608"/>
                    <a:pt x="955210" y="113149"/>
                  </a:cubicBezTo>
                  <a:cubicBezTo>
                    <a:pt x="936608" y="107759"/>
                    <a:pt x="915743" y="110816"/>
                    <a:pt x="897249" y="115283"/>
                  </a:cubicBezTo>
                  <a:cubicBezTo>
                    <a:pt x="894064" y="116043"/>
                    <a:pt x="871661" y="120637"/>
                    <a:pt x="871516" y="1263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35"/>
            <p:cNvSpPr/>
            <p:nvPr/>
          </p:nvSpPr>
          <p:spPr>
            <a:xfrm>
              <a:off x="6932553" y="3323844"/>
              <a:ext cx="489629" cy="121190"/>
            </a:xfrm>
            <a:custGeom>
              <a:rect b="b" l="l" r="r" t="t"/>
              <a:pathLst>
                <a:path extrusionOk="0" h="242380" w="979257">
                  <a:moveTo>
                    <a:pt x="625471" y="111144"/>
                  </a:moveTo>
                  <a:cubicBezTo>
                    <a:pt x="623788" y="112573"/>
                    <a:pt x="621273" y="112374"/>
                    <a:pt x="619825" y="110710"/>
                  </a:cubicBezTo>
                  <a:cubicBezTo>
                    <a:pt x="618396" y="109028"/>
                    <a:pt x="618595" y="106496"/>
                    <a:pt x="620278" y="105067"/>
                  </a:cubicBezTo>
                  <a:cubicBezTo>
                    <a:pt x="626394" y="99533"/>
                    <a:pt x="631968" y="89079"/>
                    <a:pt x="634013" y="78661"/>
                  </a:cubicBezTo>
                  <a:cubicBezTo>
                    <a:pt x="635858" y="69293"/>
                    <a:pt x="634845" y="59707"/>
                    <a:pt x="626756" y="54643"/>
                  </a:cubicBezTo>
                  <a:cubicBezTo>
                    <a:pt x="623662" y="52635"/>
                    <a:pt x="620224" y="51442"/>
                    <a:pt x="616659" y="50519"/>
                  </a:cubicBezTo>
                  <a:cubicBezTo>
                    <a:pt x="606923" y="47969"/>
                    <a:pt x="596246" y="47354"/>
                    <a:pt x="587180" y="43230"/>
                  </a:cubicBezTo>
                  <a:cubicBezTo>
                    <a:pt x="582331" y="41006"/>
                    <a:pt x="577788" y="38040"/>
                    <a:pt x="573970" y="34332"/>
                  </a:cubicBezTo>
                  <a:cubicBezTo>
                    <a:pt x="570080" y="30570"/>
                    <a:pt x="566895" y="26103"/>
                    <a:pt x="564868" y="20984"/>
                  </a:cubicBezTo>
                  <a:cubicBezTo>
                    <a:pt x="564633" y="20387"/>
                    <a:pt x="562642" y="7998"/>
                    <a:pt x="563619" y="4544"/>
                  </a:cubicBezTo>
                  <a:cubicBezTo>
                    <a:pt x="564235" y="2446"/>
                    <a:pt x="565519" y="1433"/>
                    <a:pt x="566678" y="1089"/>
                  </a:cubicBezTo>
                  <a:cubicBezTo>
                    <a:pt x="567745" y="764"/>
                    <a:pt x="569139" y="637"/>
                    <a:pt x="570640" y="1759"/>
                  </a:cubicBezTo>
                  <a:cubicBezTo>
                    <a:pt x="572378" y="2970"/>
                    <a:pt x="572812" y="5358"/>
                    <a:pt x="571600" y="7094"/>
                  </a:cubicBezTo>
                  <a:cubicBezTo>
                    <a:pt x="571473" y="7275"/>
                    <a:pt x="571328" y="7438"/>
                    <a:pt x="571183" y="7582"/>
                  </a:cubicBezTo>
                  <a:cubicBezTo>
                    <a:pt x="571238" y="8450"/>
                    <a:pt x="571328" y="9662"/>
                    <a:pt x="571455" y="10621"/>
                  </a:cubicBezTo>
                  <a:cubicBezTo>
                    <a:pt x="571889" y="13858"/>
                    <a:pt x="572595" y="17385"/>
                    <a:pt x="572722" y="17656"/>
                  </a:cubicBezTo>
                  <a:cubicBezTo>
                    <a:pt x="574477" y="21509"/>
                    <a:pt x="577119" y="24782"/>
                    <a:pt x="580250" y="27550"/>
                  </a:cubicBezTo>
                  <a:cubicBezTo>
                    <a:pt x="583434" y="30353"/>
                    <a:pt x="587162" y="32559"/>
                    <a:pt x="591125" y="34169"/>
                  </a:cubicBezTo>
                  <a:cubicBezTo>
                    <a:pt x="597857" y="36991"/>
                    <a:pt x="605457" y="37624"/>
                    <a:pt x="612858" y="38817"/>
                  </a:cubicBezTo>
                  <a:cubicBezTo>
                    <a:pt x="612569" y="37804"/>
                    <a:pt x="612623" y="36683"/>
                    <a:pt x="613202" y="35688"/>
                  </a:cubicBezTo>
                  <a:cubicBezTo>
                    <a:pt x="613347" y="35254"/>
                    <a:pt x="613999" y="33681"/>
                    <a:pt x="615066" y="31583"/>
                  </a:cubicBezTo>
                  <a:cubicBezTo>
                    <a:pt x="615464" y="30805"/>
                    <a:pt x="615899" y="30009"/>
                    <a:pt x="616478" y="29232"/>
                  </a:cubicBezTo>
                  <a:cubicBezTo>
                    <a:pt x="617021" y="28490"/>
                    <a:pt x="617654" y="27785"/>
                    <a:pt x="618342" y="27170"/>
                  </a:cubicBezTo>
                  <a:cubicBezTo>
                    <a:pt x="619608" y="26048"/>
                    <a:pt x="620893" y="25144"/>
                    <a:pt x="622069" y="24529"/>
                  </a:cubicBezTo>
                  <a:cubicBezTo>
                    <a:pt x="623481" y="23824"/>
                    <a:pt x="624548" y="23173"/>
                    <a:pt x="625471" y="23137"/>
                  </a:cubicBezTo>
                  <a:cubicBezTo>
                    <a:pt x="625490" y="23137"/>
                    <a:pt x="625490" y="23137"/>
                    <a:pt x="625508" y="23137"/>
                  </a:cubicBezTo>
                  <a:cubicBezTo>
                    <a:pt x="626430" y="22377"/>
                    <a:pt x="627571" y="21925"/>
                    <a:pt x="628819" y="22287"/>
                  </a:cubicBezTo>
                  <a:cubicBezTo>
                    <a:pt x="629398" y="22449"/>
                    <a:pt x="629923" y="22739"/>
                    <a:pt x="630339" y="23118"/>
                  </a:cubicBezTo>
                  <a:cubicBezTo>
                    <a:pt x="630954" y="23010"/>
                    <a:pt x="631733" y="22883"/>
                    <a:pt x="632312" y="22793"/>
                  </a:cubicBezTo>
                  <a:cubicBezTo>
                    <a:pt x="633850" y="22558"/>
                    <a:pt x="635334" y="22540"/>
                    <a:pt x="636419" y="22739"/>
                  </a:cubicBezTo>
                  <a:cubicBezTo>
                    <a:pt x="639134" y="23209"/>
                    <a:pt x="641812" y="23842"/>
                    <a:pt x="644472" y="24583"/>
                  </a:cubicBezTo>
                  <a:cubicBezTo>
                    <a:pt x="647114" y="25325"/>
                    <a:pt x="649720" y="26229"/>
                    <a:pt x="652290" y="27224"/>
                  </a:cubicBezTo>
                  <a:cubicBezTo>
                    <a:pt x="658171" y="29557"/>
                    <a:pt x="664197" y="32722"/>
                    <a:pt x="669228" y="36792"/>
                  </a:cubicBezTo>
                  <a:cubicBezTo>
                    <a:pt x="674910" y="41349"/>
                    <a:pt x="679397" y="46974"/>
                    <a:pt x="681678" y="53033"/>
                  </a:cubicBezTo>
                  <a:cubicBezTo>
                    <a:pt x="684808" y="61353"/>
                    <a:pt x="684193" y="70667"/>
                    <a:pt x="676665" y="80036"/>
                  </a:cubicBezTo>
                  <a:cubicBezTo>
                    <a:pt x="675362" y="81808"/>
                    <a:pt x="672847" y="82188"/>
                    <a:pt x="671073" y="80886"/>
                  </a:cubicBezTo>
                  <a:cubicBezTo>
                    <a:pt x="669282" y="79584"/>
                    <a:pt x="668902" y="77088"/>
                    <a:pt x="670205" y="75297"/>
                  </a:cubicBezTo>
                  <a:cubicBezTo>
                    <a:pt x="674692" y="68551"/>
                    <a:pt x="674711" y="62384"/>
                    <a:pt x="672250" y="56904"/>
                  </a:cubicBezTo>
                  <a:cubicBezTo>
                    <a:pt x="670277" y="52491"/>
                    <a:pt x="666622" y="48620"/>
                    <a:pt x="662405" y="45166"/>
                  </a:cubicBezTo>
                  <a:cubicBezTo>
                    <a:pt x="658135" y="41675"/>
                    <a:pt x="653303" y="38528"/>
                    <a:pt x="648399" y="36267"/>
                  </a:cubicBezTo>
                  <a:cubicBezTo>
                    <a:pt x="646173" y="35200"/>
                    <a:pt x="643893" y="34223"/>
                    <a:pt x="641595" y="33355"/>
                  </a:cubicBezTo>
                  <a:cubicBezTo>
                    <a:pt x="639279" y="32487"/>
                    <a:pt x="636944" y="31691"/>
                    <a:pt x="634556" y="31040"/>
                  </a:cubicBezTo>
                  <a:cubicBezTo>
                    <a:pt x="633235" y="30679"/>
                    <a:pt x="630810" y="31239"/>
                    <a:pt x="629290" y="31167"/>
                  </a:cubicBezTo>
                  <a:cubicBezTo>
                    <a:pt x="629072" y="31149"/>
                    <a:pt x="628946" y="31058"/>
                    <a:pt x="628729" y="31040"/>
                  </a:cubicBezTo>
                  <a:cubicBezTo>
                    <a:pt x="628548" y="31095"/>
                    <a:pt x="628367" y="31185"/>
                    <a:pt x="628186" y="31203"/>
                  </a:cubicBezTo>
                  <a:cubicBezTo>
                    <a:pt x="628186" y="31257"/>
                    <a:pt x="628186" y="31311"/>
                    <a:pt x="628150" y="31348"/>
                  </a:cubicBezTo>
                  <a:cubicBezTo>
                    <a:pt x="627878" y="31655"/>
                    <a:pt x="627733" y="32125"/>
                    <a:pt x="627408" y="32559"/>
                  </a:cubicBezTo>
                  <a:cubicBezTo>
                    <a:pt x="626702" y="33482"/>
                    <a:pt x="626069" y="34658"/>
                    <a:pt x="625164" y="35652"/>
                  </a:cubicBezTo>
                  <a:cubicBezTo>
                    <a:pt x="624187" y="36737"/>
                    <a:pt x="623010" y="37551"/>
                    <a:pt x="622106" y="38329"/>
                  </a:cubicBezTo>
                  <a:cubicBezTo>
                    <a:pt x="621128" y="39179"/>
                    <a:pt x="620314" y="39559"/>
                    <a:pt x="620097" y="39758"/>
                  </a:cubicBezTo>
                  <a:cubicBezTo>
                    <a:pt x="619988" y="39957"/>
                    <a:pt x="619717" y="39975"/>
                    <a:pt x="619572" y="40156"/>
                  </a:cubicBezTo>
                  <a:cubicBezTo>
                    <a:pt x="624205" y="41313"/>
                    <a:pt x="628620" y="42995"/>
                    <a:pt x="632619" y="45582"/>
                  </a:cubicBezTo>
                  <a:cubicBezTo>
                    <a:pt x="642228" y="52020"/>
                    <a:pt x="645703" y="62366"/>
                    <a:pt x="644726" y="73489"/>
                  </a:cubicBezTo>
                  <a:cubicBezTo>
                    <a:pt x="643459" y="88048"/>
                    <a:pt x="634592" y="103747"/>
                    <a:pt x="625471" y="111144"/>
                  </a:cubicBezTo>
                  <a:close/>
                  <a:moveTo>
                    <a:pt x="623807" y="529"/>
                  </a:moveTo>
                  <a:cubicBezTo>
                    <a:pt x="624386" y="40"/>
                    <a:pt x="625091" y="167"/>
                    <a:pt x="625689" y="40"/>
                  </a:cubicBezTo>
                  <a:cubicBezTo>
                    <a:pt x="626847" y="-195"/>
                    <a:pt x="628023" y="601"/>
                    <a:pt x="629380" y="2301"/>
                  </a:cubicBezTo>
                  <a:cubicBezTo>
                    <a:pt x="629869" y="2934"/>
                    <a:pt x="630122" y="8378"/>
                    <a:pt x="631588" y="7420"/>
                  </a:cubicBezTo>
                  <a:cubicBezTo>
                    <a:pt x="631733" y="7311"/>
                    <a:pt x="631606" y="7112"/>
                    <a:pt x="631461" y="6968"/>
                  </a:cubicBezTo>
                  <a:cubicBezTo>
                    <a:pt x="632203" y="7727"/>
                    <a:pt x="633090" y="8324"/>
                    <a:pt x="633832" y="9065"/>
                  </a:cubicBezTo>
                  <a:cubicBezTo>
                    <a:pt x="634827" y="10042"/>
                    <a:pt x="635696" y="11109"/>
                    <a:pt x="636655" y="12104"/>
                  </a:cubicBezTo>
                  <a:cubicBezTo>
                    <a:pt x="637722" y="13207"/>
                    <a:pt x="638645" y="14347"/>
                    <a:pt x="639749" y="15432"/>
                  </a:cubicBezTo>
                  <a:cubicBezTo>
                    <a:pt x="641577" y="16662"/>
                    <a:pt x="642065" y="19139"/>
                    <a:pt x="640853" y="20984"/>
                  </a:cubicBezTo>
                  <a:cubicBezTo>
                    <a:pt x="639622" y="22811"/>
                    <a:pt x="637143" y="23317"/>
                    <a:pt x="635298" y="22088"/>
                  </a:cubicBezTo>
                  <a:cubicBezTo>
                    <a:pt x="633633" y="21400"/>
                    <a:pt x="632095" y="20713"/>
                    <a:pt x="630538" y="19881"/>
                  </a:cubicBezTo>
                  <a:cubicBezTo>
                    <a:pt x="629452" y="19284"/>
                    <a:pt x="628439" y="18633"/>
                    <a:pt x="627480" y="17873"/>
                  </a:cubicBezTo>
                  <a:cubicBezTo>
                    <a:pt x="626666" y="17240"/>
                    <a:pt x="625906" y="16517"/>
                    <a:pt x="625218" y="15721"/>
                  </a:cubicBezTo>
                  <a:cubicBezTo>
                    <a:pt x="624530" y="14907"/>
                    <a:pt x="623933" y="14039"/>
                    <a:pt x="623372" y="13117"/>
                  </a:cubicBezTo>
                  <a:cubicBezTo>
                    <a:pt x="622884" y="12267"/>
                    <a:pt x="622178" y="11163"/>
                    <a:pt x="622033" y="9716"/>
                  </a:cubicBezTo>
                  <a:cubicBezTo>
                    <a:pt x="621961" y="8903"/>
                    <a:pt x="622323" y="7619"/>
                    <a:pt x="622413" y="6714"/>
                  </a:cubicBezTo>
                  <a:cubicBezTo>
                    <a:pt x="621545" y="5629"/>
                    <a:pt x="621291" y="4092"/>
                    <a:pt x="621906" y="2735"/>
                  </a:cubicBezTo>
                  <a:cubicBezTo>
                    <a:pt x="622250" y="1234"/>
                    <a:pt x="623372" y="890"/>
                    <a:pt x="623807" y="529"/>
                  </a:cubicBezTo>
                  <a:close/>
                  <a:moveTo>
                    <a:pt x="628548" y="6497"/>
                  </a:moveTo>
                  <a:cubicBezTo>
                    <a:pt x="628493" y="6624"/>
                    <a:pt x="628421" y="6732"/>
                    <a:pt x="628331" y="6787"/>
                  </a:cubicBezTo>
                  <a:lnTo>
                    <a:pt x="628331" y="6805"/>
                  </a:lnTo>
                  <a:lnTo>
                    <a:pt x="628403" y="6714"/>
                  </a:lnTo>
                  <a:cubicBezTo>
                    <a:pt x="628439" y="6660"/>
                    <a:pt x="628475" y="6606"/>
                    <a:pt x="628512" y="6570"/>
                  </a:cubicBezTo>
                  <a:lnTo>
                    <a:pt x="628548" y="6497"/>
                  </a:lnTo>
                  <a:close/>
                  <a:moveTo>
                    <a:pt x="621997" y="5593"/>
                  </a:moveTo>
                  <a:cubicBezTo>
                    <a:pt x="622286" y="5593"/>
                    <a:pt x="622413" y="5792"/>
                    <a:pt x="622431" y="6135"/>
                  </a:cubicBezTo>
                  <a:cubicBezTo>
                    <a:pt x="622341" y="5991"/>
                    <a:pt x="622196" y="5882"/>
                    <a:pt x="622160" y="5665"/>
                  </a:cubicBezTo>
                  <a:cubicBezTo>
                    <a:pt x="622160" y="5629"/>
                    <a:pt x="621925" y="5593"/>
                    <a:pt x="621997" y="5593"/>
                  </a:cubicBezTo>
                  <a:close/>
                  <a:moveTo>
                    <a:pt x="549414" y="204921"/>
                  </a:moveTo>
                  <a:cubicBezTo>
                    <a:pt x="544293" y="207996"/>
                    <a:pt x="539045" y="210691"/>
                    <a:pt x="533634" y="212952"/>
                  </a:cubicBezTo>
                  <a:cubicBezTo>
                    <a:pt x="528260" y="215194"/>
                    <a:pt x="522722" y="217057"/>
                    <a:pt x="516877" y="218341"/>
                  </a:cubicBezTo>
                  <a:cubicBezTo>
                    <a:pt x="512208" y="219390"/>
                    <a:pt x="502780" y="220476"/>
                    <a:pt x="496972" y="223912"/>
                  </a:cubicBezTo>
                  <a:cubicBezTo>
                    <a:pt x="493099" y="226227"/>
                    <a:pt x="490511" y="229410"/>
                    <a:pt x="490294" y="233679"/>
                  </a:cubicBezTo>
                  <a:cubicBezTo>
                    <a:pt x="490113" y="235885"/>
                    <a:pt x="491742" y="237820"/>
                    <a:pt x="493950" y="238001"/>
                  </a:cubicBezTo>
                  <a:cubicBezTo>
                    <a:pt x="496157" y="238182"/>
                    <a:pt x="498094" y="236536"/>
                    <a:pt x="498256" y="234330"/>
                  </a:cubicBezTo>
                  <a:cubicBezTo>
                    <a:pt x="498510" y="232141"/>
                    <a:pt x="500772" y="231327"/>
                    <a:pt x="503124" y="230495"/>
                  </a:cubicBezTo>
                  <a:cubicBezTo>
                    <a:pt x="508354" y="228632"/>
                    <a:pt x="515122" y="228307"/>
                    <a:pt x="518741" y="227674"/>
                  </a:cubicBezTo>
                  <a:cubicBezTo>
                    <a:pt x="525220" y="226535"/>
                    <a:pt x="531445" y="224816"/>
                    <a:pt x="537452" y="222537"/>
                  </a:cubicBezTo>
                  <a:cubicBezTo>
                    <a:pt x="543424" y="220277"/>
                    <a:pt x="549197" y="217455"/>
                    <a:pt x="554879" y="214218"/>
                  </a:cubicBezTo>
                  <a:cubicBezTo>
                    <a:pt x="557810" y="212482"/>
                    <a:pt x="560652" y="210637"/>
                    <a:pt x="563511" y="208882"/>
                  </a:cubicBezTo>
                  <a:cubicBezTo>
                    <a:pt x="563456" y="209461"/>
                    <a:pt x="563511" y="210004"/>
                    <a:pt x="563601" y="210510"/>
                  </a:cubicBezTo>
                  <a:cubicBezTo>
                    <a:pt x="563800" y="211668"/>
                    <a:pt x="564705" y="212771"/>
                    <a:pt x="566225" y="213693"/>
                  </a:cubicBezTo>
                  <a:cubicBezTo>
                    <a:pt x="566804" y="214055"/>
                    <a:pt x="568216" y="214634"/>
                    <a:pt x="568813" y="214887"/>
                  </a:cubicBezTo>
                  <a:cubicBezTo>
                    <a:pt x="569880" y="215827"/>
                    <a:pt x="570821" y="216913"/>
                    <a:pt x="571672" y="218052"/>
                  </a:cubicBezTo>
                  <a:cubicBezTo>
                    <a:pt x="572414" y="219029"/>
                    <a:pt x="572957" y="220150"/>
                    <a:pt x="573373" y="221326"/>
                  </a:cubicBezTo>
                  <a:cubicBezTo>
                    <a:pt x="575201" y="225901"/>
                    <a:pt x="572957" y="228470"/>
                    <a:pt x="569700" y="230116"/>
                  </a:cubicBezTo>
                  <a:cubicBezTo>
                    <a:pt x="564940" y="232503"/>
                    <a:pt x="558589" y="233751"/>
                    <a:pt x="553956" y="233588"/>
                  </a:cubicBezTo>
                  <a:cubicBezTo>
                    <a:pt x="551766" y="233353"/>
                    <a:pt x="549794" y="234945"/>
                    <a:pt x="549577" y="237151"/>
                  </a:cubicBezTo>
                  <a:cubicBezTo>
                    <a:pt x="549342" y="239340"/>
                    <a:pt x="550934" y="241311"/>
                    <a:pt x="553124" y="241546"/>
                  </a:cubicBezTo>
                  <a:cubicBezTo>
                    <a:pt x="557394" y="242306"/>
                    <a:pt x="562986" y="242450"/>
                    <a:pt x="568198" y="241456"/>
                  </a:cubicBezTo>
                  <a:cubicBezTo>
                    <a:pt x="572088" y="240732"/>
                    <a:pt x="575744" y="239303"/>
                    <a:pt x="578476" y="237187"/>
                  </a:cubicBezTo>
                  <a:cubicBezTo>
                    <a:pt x="583905" y="233027"/>
                    <a:pt x="586637" y="226516"/>
                    <a:pt x="582475" y="217473"/>
                  </a:cubicBezTo>
                  <a:cubicBezTo>
                    <a:pt x="581462" y="215466"/>
                    <a:pt x="580231" y="213621"/>
                    <a:pt x="578675" y="212047"/>
                  </a:cubicBezTo>
                  <a:cubicBezTo>
                    <a:pt x="577246" y="210600"/>
                    <a:pt x="575671" y="209280"/>
                    <a:pt x="573970" y="208159"/>
                  </a:cubicBezTo>
                  <a:cubicBezTo>
                    <a:pt x="573409" y="207797"/>
                    <a:pt x="572740" y="207399"/>
                    <a:pt x="571925" y="207146"/>
                  </a:cubicBezTo>
                  <a:cubicBezTo>
                    <a:pt x="571545" y="207056"/>
                    <a:pt x="571002" y="206911"/>
                    <a:pt x="570532" y="206802"/>
                  </a:cubicBezTo>
                  <a:cubicBezTo>
                    <a:pt x="570242" y="206404"/>
                    <a:pt x="569844" y="206061"/>
                    <a:pt x="569374" y="205771"/>
                  </a:cubicBezTo>
                  <a:cubicBezTo>
                    <a:pt x="571582" y="204596"/>
                    <a:pt x="573771" y="203294"/>
                    <a:pt x="576087" y="202516"/>
                  </a:cubicBezTo>
                  <a:cubicBezTo>
                    <a:pt x="580304" y="201105"/>
                    <a:pt x="584792" y="200526"/>
                    <a:pt x="589840" y="201829"/>
                  </a:cubicBezTo>
                  <a:cubicBezTo>
                    <a:pt x="592537" y="202516"/>
                    <a:pt x="595197" y="203330"/>
                    <a:pt x="597839" y="204216"/>
                  </a:cubicBezTo>
                  <a:cubicBezTo>
                    <a:pt x="604281" y="206350"/>
                    <a:pt x="610633" y="208828"/>
                    <a:pt x="617075" y="210872"/>
                  </a:cubicBezTo>
                  <a:cubicBezTo>
                    <a:pt x="617582" y="211035"/>
                    <a:pt x="625870" y="213657"/>
                    <a:pt x="629163" y="214724"/>
                  </a:cubicBezTo>
                  <a:cubicBezTo>
                    <a:pt x="629724" y="214887"/>
                    <a:pt x="630122" y="215032"/>
                    <a:pt x="630321" y="215086"/>
                  </a:cubicBezTo>
                  <a:lnTo>
                    <a:pt x="630357" y="215104"/>
                  </a:lnTo>
                  <a:cubicBezTo>
                    <a:pt x="631877" y="215701"/>
                    <a:pt x="633651" y="215303"/>
                    <a:pt x="634737" y="213983"/>
                  </a:cubicBezTo>
                  <a:cubicBezTo>
                    <a:pt x="634809" y="213910"/>
                    <a:pt x="636854" y="209461"/>
                    <a:pt x="632981" y="207906"/>
                  </a:cubicBezTo>
                  <a:cubicBezTo>
                    <a:pt x="632782" y="207815"/>
                    <a:pt x="632348" y="207652"/>
                    <a:pt x="631751" y="207417"/>
                  </a:cubicBezTo>
                  <a:cubicBezTo>
                    <a:pt x="628493" y="206169"/>
                    <a:pt x="620332" y="203059"/>
                    <a:pt x="619825" y="202878"/>
                  </a:cubicBezTo>
                  <a:cubicBezTo>
                    <a:pt x="613528" y="200526"/>
                    <a:pt x="607339" y="197705"/>
                    <a:pt x="601042" y="195281"/>
                  </a:cubicBezTo>
                  <a:cubicBezTo>
                    <a:pt x="598219" y="194196"/>
                    <a:pt x="595378" y="193202"/>
                    <a:pt x="592482" y="192333"/>
                  </a:cubicBezTo>
                  <a:cubicBezTo>
                    <a:pt x="585371" y="190199"/>
                    <a:pt x="578928" y="190651"/>
                    <a:pt x="572848" y="192514"/>
                  </a:cubicBezTo>
                  <a:cubicBezTo>
                    <a:pt x="564723" y="195028"/>
                    <a:pt x="557286" y="200364"/>
                    <a:pt x="549414" y="204921"/>
                  </a:cubicBezTo>
                  <a:close/>
                  <a:moveTo>
                    <a:pt x="352548" y="31963"/>
                  </a:moveTo>
                  <a:cubicBezTo>
                    <a:pt x="351172" y="34639"/>
                    <a:pt x="349815" y="37316"/>
                    <a:pt x="347987" y="39649"/>
                  </a:cubicBezTo>
                  <a:cubicBezTo>
                    <a:pt x="346286" y="41802"/>
                    <a:pt x="344422" y="43827"/>
                    <a:pt x="341835" y="45328"/>
                  </a:cubicBezTo>
                  <a:cubicBezTo>
                    <a:pt x="339844" y="46287"/>
                    <a:pt x="339012" y="48674"/>
                    <a:pt x="339971" y="50664"/>
                  </a:cubicBezTo>
                  <a:cubicBezTo>
                    <a:pt x="340912" y="52653"/>
                    <a:pt x="343319" y="53503"/>
                    <a:pt x="345309" y="52545"/>
                  </a:cubicBezTo>
                  <a:cubicBezTo>
                    <a:pt x="351154" y="50266"/>
                    <a:pt x="355425" y="46359"/>
                    <a:pt x="358917" y="41729"/>
                  </a:cubicBezTo>
                  <a:cubicBezTo>
                    <a:pt x="360745" y="39306"/>
                    <a:pt x="362301" y="36665"/>
                    <a:pt x="363695" y="33934"/>
                  </a:cubicBezTo>
                  <a:cubicBezTo>
                    <a:pt x="364563" y="32234"/>
                    <a:pt x="365341" y="30480"/>
                    <a:pt x="366101" y="28743"/>
                  </a:cubicBezTo>
                  <a:cubicBezTo>
                    <a:pt x="367477" y="25651"/>
                    <a:pt x="368743" y="22594"/>
                    <a:pt x="370390" y="19809"/>
                  </a:cubicBezTo>
                  <a:cubicBezTo>
                    <a:pt x="371928" y="17204"/>
                    <a:pt x="373593" y="14781"/>
                    <a:pt x="376036" y="12972"/>
                  </a:cubicBezTo>
                  <a:cubicBezTo>
                    <a:pt x="377828" y="11851"/>
                    <a:pt x="378370" y="9481"/>
                    <a:pt x="377249" y="7691"/>
                  </a:cubicBezTo>
                  <a:cubicBezTo>
                    <a:pt x="376127" y="5900"/>
                    <a:pt x="373756" y="5358"/>
                    <a:pt x="371964" y="6479"/>
                  </a:cubicBezTo>
                  <a:cubicBezTo>
                    <a:pt x="368400" y="8324"/>
                    <a:pt x="365559" y="10983"/>
                    <a:pt x="363043" y="14075"/>
                  </a:cubicBezTo>
                  <a:cubicBezTo>
                    <a:pt x="360383" y="17313"/>
                    <a:pt x="358193" y="21075"/>
                    <a:pt x="356112" y="24981"/>
                  </a:cubicBezTo>
                  <a:cubicBezTo>
                    <a:pt x="354900" y="27296"/>
                    <a:pt x="353742" y="29648"/>
                    <a:pt x="352548" y="31963"/>
                  </a:cubicBezTo>
                  <a:close/>
                  <a:moveTo>
                    <a:pt x="403560" y="15938"/>
                  </a:moveTo>
                  <a:lnTo>
                    <a:pt x="403524" y="15974"/>
                  </a:lnTo>
                  <a:lnTo>
                    <a:pt x="403397" y="16246"/>
                  </a:lnTo>
                  <a:lnTo>
                    <a:pt x="403488" y="16083"/>
                  </a:lnTo>
                  <a:lnTo>
                    <a:pt x="403560" y="15938"/>
                  </a:lnTo>
                  <a:close/>
                  <a:moveTo>
                    <a:pt x="403379" y="16282"/>
                  </a:moveTo>
                  <a:lnTo>
                    <a:pt x="403397" y="16228"/>
                  </a:lnTo>
                  <a:lnTo>
                    <a:pt x="403325" y="16354"/>
                  </a:lnTo>
                  <a:lnTo>
                    <a:pt x="403325" y="16372"/>
                  </a:lnTo>
                  <a:lnTo>
                    <a:pt x="403379" y="16282"/>
                  </a:lnTo>
                  <a:close/>
                  <a:moveTo>
                    <a:pt x="403234" y="12176"/>
                  </a:moveTo>
                  <a:cubicBezTo>
                    <a:pt x="402872" y="11598"/>
                    <a:pt x="397408" y="9192"/>
                    <a:pt x="396213" y="13858"/>
                  </a:cubicBezTo>
                  <a:cubicBezTo>
                    <a:pt x="395942" y="14889"/>
                    <a:pt x="395489" y="17548"/>
                    <a:pt x="395489" y="17837"/>
                  </a:cubicBezTo>
                  <a:cubicBezTo>
                    <a:pt x="395417" y="19085"/>
                    <a:pt x="395435" y="20315"/>
                    <a:pt x="395489" y="21563"/>
                  </a:cubicBezTo>
                  <a:cubicBezTo>
                    <a:pt x="395562" y="23336"/>
                    <a:pt x="395761" y="25108"/>
                    <a:pt x="395978" y="26880"/>
                  </a:cubicBezTo>
                  <a:cubicBezTo>
                    <a:pt x="396593" y="31637"/>
                    <a:pt x="397643" y="36213"/>
                    <a:pt x="399271" y="40572"/>
                  </a:cubicBezTo>
                  <a:cubicBezTo>
                    <a:pt x="400936" y="45057"/>
                    <a:pt x="403271" y="49289"/>
                    <a:pt x="406293" y="53232"/>
                  </a:cubicBezTo>
                  <a:cubicBezTo>
                    <a:pt x="411378" y="59707"/>
                    <a:pt x="417657" y="65079"/>
                    <a:pt x="424696" y="69419"/>
                  </a:cubicBezTo>
                  <a:cubicBezTo>
                    <a:pt x="428786" y="71933"/>
                    <a:pt x="433147" y="74086"/>
                    <a:pt x="437599" y="75930"/>
                  </a:cubicBezTo>
                  <a:cubicBezTo>
                    <a:pt x="444240" y="78679"/>
                    <a:pt x="451153" y="80723"/>
                    <a:pt x="457866" y="82387"/>
                  </a:cubicBezTo>
                  <a:cubicBezTo>
                    <a:pt x="463440" y="83725"/>
                    <a:pt x="469031" y="85082"/>
                    <a:pt x="474442" y="84702"/>
                  </a:cubicBezTo>
                  <a:cubicBezTo>
                    <a:pt x="478478" y="84431"/>
                    <a:pt x="482422" y="83364"/>
                    <a:pt x="486186" y="80759"/>
                  </a:cubicBezTo>
                  <a:cubicBezTo>
                    <a:pt x="488050" y="79584"/>
                    <a:pt x="488593" y="77106"/>
                    <a:pt x="487399" y="75243"/>
                  </a:cubicBezTo>
                  <a:cubicBezTo>
                    <a:pt x="486205" y="73380"/>
                    <a:pt x="483744" y="72838"/>
                    <a:pt x="481880" y="74031"/>
                  </a:cubicBezTo>
                  <a:cubicBezTo>
                    <a:pt x="479346" y="75514"/>
                    <a:pt x="476758" y="75985"/>
                    <a:pt x="474153" y="75985"/>
                  </a:cubicBezTo>
                  <a:cubicBezTo>
                    <a:pt x="469611" y="75985"/>
                    <a:pt x="465014" y="74429"/>
                    <a:pt x="460436" y="73018"/>
                  </a:cubicBezTo>
                  <a:cubicBezTo>
                    <a:pt x="454247" y="71174"/>
                    <a:pt x="447932" y="68877"/>
                    <a:pt x="441815" y="66146"/>
                  </a:cubicBezTo>
                  <a:cubicBezTo>
                    <a:pt x="437870" y="64373"/>
                    <a:pt x="433998" y="62384"/>
                    <a:pt x="430306" y="60177"/>
                  </a:cubicBezTo>
                  <a:cubicBezTo>
                    <a:pt x="424244" y="56542"/>
                    <a:pt x="418616" y="52292"/>
                    <a:pt x="414074" y="46902"/>
                  </a:cubicBezTo>
                  <a:cubicBezTo>
                    <a:pt x="411486" y="43881"/>
                    <a:pt x="409459" y="40590"/>
                    <a:pt x="407921" y="37063"/>
                  </a:cubicBezTo>
                  <a:cubicBezTo>
                    <a:pt x="406311" y="33410"/>
                    <a:pt x="405153" y="29557"/>
                    <a:pt x="404374" y="25542"/>
                  </a:cubicBezTo>
                  <a:cubicBezTo>
                    <a:pt x="404121" y="24258"/>
                    <a:pt x="403886" y="22974"/>
                    <a:pt x="403705" y="21672"/>
                  </a:cubicBezTo>
                  <a:cubicBezTo>
                    <a:pt x="403542" y="20460"/>
                    <a:pt x="403415" y="19230"/>
                    <a:pt x="403397" y="17982"/>
                  </a:cubicBezTo>
                  <a:cubicBezTo>
                    <a:pt x="403397" y="17892"/>
                    <a:pt x="403289" y="17060"/>
                    <a:pt x="403325" y="16390"/>
                  </a:cubicBezTo>
                  <a:cubicBezTo>
                    <a:pt x="402692" y="17548"/>
                    <a:pt x="401732" y="17910"/>
                    <a:pt x="401063" y="18054"/>
                  </a:cubicBezTo>
                  <a:cubicBezTo>
                    <a:pt x="401479" y="17946"/>
                    <a:pt x="401877" y="17765"/>
                    <a:pt x="402239" y="17512"/>
                  </a:cubicBezTo>
                  <a:cubicBezTo>
                    <a:pt x="402692" y="17204"/>
                    <a:pt x="403053" y="16806"/>
                    <a:pt x="403325" y="16372"/>
                  </a:cubicBezTo>
                  <a:cubicBezTo>
                    <a:pt x="403343" y="15866"/>
                    <a:pt x="403452" y="15450"/>
                    <a:pt x="403723" y="15504"/>
                  </a:cubicBezTo>
                  <a:cubicBezTo>
                    <a:pt x="404067" y="14401"/>
                    <a:pt x="403922" y="13171"/>
                    <a:pt x="403234" y="12176"/>
                  </a:cubicBezTo>
                  <a:close/>
                  <a:moveTo>
                    <a:pt x="463838" y="54715"/>
                  </a:moveTo>
                  <a:cubicBezTo>
                    <a:pt x="463802" y="54697"/>
                    <a:pt x="463747" y="54697"/>
                    <a:pt x="463729" y="54679"/>
                  </a:cubicBezTo>
                  <a:cubicBezTo>
                    <a:pt x="463747" y="54661"/>
                    <a:pt x="463747" y="54643"/>
                    <a:pt x="463747" y="54625"/>
                  </a:cubicBezTo>
                  <a:cubicBezTo>
                    <a:pt x="463784" y="54661"/>
                    <a:pt x="463802" y="54697"/>
                    <a:pt x="463838" y="54715"/>
                  </a:cubicBezTo>
                  <a:cubicBezTo>
                    <a:pt x="463928" y="54733"/>
                    <a:pt x="464001" y="54733"/>
                    <a:pt x="463983" y="54769"/>
                  </a:cubicBezTo>
                  <a:lnTo>
                    <a:pt x="463946" y="54824"/>
                  </a:lnTo>
                  <a:cubicBezTo>
                    <a:pt x="465304" y="56162"/>
                    <a:pt x="467475" y="56307"/>
                    <a:pt x="469013" y="55095"/>
                  </a:cubicBezTo>
                  <a:cubicBezTo>
                    <a:pt x="470570" y="54118"/>
                    <a:pt x="470913" y="52509"/>
                    <a:pt x="470117" y="50320"/>
                  </a:cubicBezTo>
                  <a:cubicBezTo>
                    <a:pt x="469954" y="49886"/>
                    <a:pt x="469230" y="49000"/>
                    <a:pt x="467946" y="48005"/>
                  </a:cubicBezTo>
                  <a:cubicBezTo>
                    <a:pt x="465485" y="46106"/>
                    <a:pt x="458373" y="42127"/>
                    <a:pt x="458083" y="42019"/>
                  </a:cubicBezTo>
                  <a:cubicBezTo>
                    <a:pt x="455025" y="40753"/>
                    <a:pt x="451895" y="39631"/>
                    <a:pt x="448673" y="38890"/>
                  </a:cubicBezTo>
                  <a:cubicBezTo>
                    <a:pt x="446538" y="38383"/>
                    <a:pt x="444348" y="38058"/>
                    <a:pt x="442159" y="37877"/>
                  </a:cubicBezTo>
                  <a:cubicBezTo>
                    <a:pt x="436694" y="37443"/>
                    <a:pt x="431247" y="37804"/>
                    <a:pt x="425818" y="38564"/>
                  </a:cubicBezTo>
                  <a:cubicBezTo>
                    <a:pt x="423610" y="38673"/>
                    <a:pt x="421928" y="40572"/>
                    <a:pt x="422036" y="42778"/>
                  </a:cubicBezTo>
                  <a:cubicBezTo>
                    <a:pt x="422163" y="44967"/>
                    <a:pt x="424045" y="46667"/>
                    <a:pt x="426252" y="46540"/>
                  </a:cubicBezTo>
                  <a:cubicBezTo>
                    <a:pt x="430179" y="46685"/>
                    <a:pt x="434034" y="47246"/>
                    <a:pt x="437924" y="47860"/>
                  </a:cubicBezTo>
                  <a:cubicBezTo>
                    <a:pt x="440205" y="48222"/>
                    <a:pt x="442467" y="48711"/>
                    <a:pt x="444747" y="49126"/>
                  </a:cubicBezTo>
                  <a:cubicBezTo>
                    <a:pt x="448149" y="49760"/>
                    <a:pt x="451569" y="50284"/>
                    <a:pt x="454898" y="51261"/>
                  </a:cubicBezTo>
                  <a:cubicBezTo>
                    <a:pt x="454989" y="51279"/>
                    <a:pt x="455894" y="51586"/>
                    <a:pt x="456998" y="51984"/>
                  </a:cubicBezTo>
                  <a:cubicBezTo>
                    <a:pt x="456998" y="52056"/>
                    <a:pt x="456925" y="52093"/>
                    <a:pt x="456907" y="52165"/>
                  </a:cubicBezTo>
                  <a:lnTo>
                    <a:pt x="455333" y="52075"/>
                  </a:lnTo>
                  <a:lnTo>
                    <a:pt x="455333" y="52111"/>
                  </a:lnTo>
                  <a:lnTo>
                    <a:pt x="456744" y="52183"/>
                  </a:lnTo>
                  <a:cubicBezTo>
                    <a:pt x="456618" y="54390"/>
                    <a:pt x="458319" y="56271"/>
                    <a:pt x="460526" y="56379"/>
                  </a:cubicBezTo>
                  <a:cubicBezTo>
                    <a:pt x="461902" y="56451"/>
                    <a:pt x="462951" y="55692"/>
                    <a:pt x="463729" y="54697"/>
                  </a:cubicBezTo>
                  <a:cubicBezTo>
                    <a:pt x="463802" y="54769"/>
                    <a:pt x="463874" y="54932"/>
                    <a:pt x="463946" y="54824"/>
                  </a:cubicBezTo>
                  <a:lnTo>
                    <a:pt x="463838" y="54715"/>
                  </a:lnTo>
                  <a:close/>
                  <a:moveTo>
                    <a:pt x="417349" y="194251"/>
                  </a:moveTo>
                  <a:cubicBezTo>
                    <a:pt x="417404" y="194178"/>
                    <a:pt x="417241" y="194142"/>
                    <a:pt x="417277" y="194070"/>
                  </a:cubicBezTo>
                  <a:cubicBezTo>
                    <a:pt x="417186" y="193834"/>
                    <a:pt x="416951" y="193690"/>
                    <a:pt x="416915" y="193437"/>
                  </a:cubicBezTo>
                  <a:cubicBezTo>
                    <a:pt x="416987" y="193907"/>
                    <a:pt x="417114" y="194612"/>
                    <a:pt x="417349" y="194251"/>
                  </a:cubicBezTo>
                  <a:close/>
                  <a:moveTo>
                    <a:pt x="331972" y="237314"/>
                  </a:moveTo>
                  <a:cubicBezTo>
                    <a:pt x="338632" y="234420"/>
                    <a:pt x="344640" y="230152"/>
                    <a:pt x="349562" y="224780"/>
                  </a:cubicBezTo>
                  <a:cubicBezTo>
                    <a:pt x="352584" y="221217"/>
                    <a:pt x="355190" y="217419"/>
                    <a:pt x="357578" y="213549"/>
                  </a:cubicBezTo>
                  <a:cubicBezTo>
                    <a:pt x="360926" y="208123"/>
                    <a:pt x="363876" y="202606"/>
                    <a:pt x="367965" y="197976"/>
                  </a:cubicBezTo>
                  <a:cubicBezTo>
                    <a:pt x="370607" y="194992"/>
                    <a:pt x="373629" y="192315"/>
                    <a:pt x="377610" y="190380"/>
                  </a:cubicBezTo>
                  <a:cubicBezTo>
                    <a:pt x="378352" y="190054"/>
                    <a:pt x="378787" y="189403"/>
                    <a:pt x="379185" y="188752"/>
                  </a:cubicBezTo>
                  <a:cubicBezTo>
                    <a:pt x="380850" y="188716"/>
                    <a:pt x="382496" y="188590"/>
                    <a:pt x="384161" y="188626"/>
                  </a:cubicBezTo>
                  <a:cubicBezTo>
                    <a:pt x="388631" y="188698"/>
                    <a:pt x="393227" y="188915"/>
                    <a:pt x="397788" y="189422"/>
                  </a:cubicBezTo>
                  <a:cubicBezTo>
                    <a:pt x="402257" y="189928"/>
                    <a:pt x="406673" y="190669"/>
                    <a:pt x="410907" y="191863"/>
                  </a:cubicBezTo>
                  <a:cubicBezTo>
                    <a:pt x="411197" y="191954"/>
                    <a:pt x="414924" y="192207"/>
                    <a:pt x="416644" y="192984"/>
                  </a:cubicBezTo>
                  <a:cubicBezTo>
                    <a:pt x="416644" y="193165"/>
                    <a:pt x="416879" y="193274"/>
                    <a:pt x="416915" y="193437"/>
                  </a:cubicBezTo>
                  <a:cubicBezTo>
                    <a:pt x="416897" y="193328"/>
                    <a:pt x="416861" y="193183"/>
                    <a:pt x="416843" y="193129"/>
                  </a:cubicBezTo>
                  <a:lnTo>
                    <a:pt x="416824" y="193075"/>
                  </a:lnTo>
                  <a:cubicBezTo>
                    <a:pt x="417331" y="193328"/>
                    <a:pt x="417404" y="193690"/>
                    <a:pt x="417277" y="194070"/>
                  </a:cubicBezTo>
                  <a:cubicBezTo>
                    <a:pt x="417566" y="194775"/>
                    <a:pt x="417711" y="195571"/>
                    <a:pt x="418381" y="196005"/>
                  </a:cubicBezTo>
                  <a:cubicBezTo>
                    <a:pt x="420154" y="197162"/>
                    <a:pt x="422543" y="196656"/>
                    <a:pt x="423683" y="194866"/>
                  </a:cubicBezTo>
                  <a:cubicBezTo>
                    <a:pt x="424805" y="193220"/>
                    <a:pt x="424751" y="191465"/>
                    <a:pt x="423574" y="189657"/>
                  </a:cubicBezTo>
                  <a:cubicBezTo>
                    <a:pt x="422977" y="188716"/>
                    <a:pt x="421638" y="187631"/>
                    <a:pt x="419919" y="186727"/>
                  </a:cubicBezTo>
                  <a:cubicBezTo>
                    <a:pt x="417331" y="185370"/>
                    <a:pt x="413748" y="184231"/>
                    <a:pt x="413314" y="184086"/>
                  </a:cubicBezTo>
                  <a:cubicBezTo>
                    <a:pt x="409604" y="182838"/>
                    <a:pt x="405750" y="181916"/>
                    <a:pt x="401841" y="181192"/>
                  </a:cubicBezTo>
                  <a:cubicBezTo>
                    <a:pt x="396086" y="180143"/>
                    <a:pt x="390223" y="179601"/>
                    <a:pt x="384541" y="179239"/>
                  </a:cubicBezTo>
                  <a:cubicBezTo>
                    <a:pt x="380976" y="179022"/>
                    <a:pt x="377411" y="178968"/>
                    <a:pt x="373846" y="179022"/>
                  </a:cubicBezTo>
                  <a:cubicBezTo>
                    <a:pt x="368562" y="179112"/>
                    <a:pt x="363297" y="179456"/>
                    <a:pt x="358031" y="179890"/>
                  </a:cubicBezTo>
                  <a:cubicBezTo>
                    <a:pt x="354556" y="180197"/>
                    <a:pt x="351082" y="180559"/>
                    <a:pt x="347644" y="181011"/>
                  </a:cubicBezTo>
                  <a:cubicBezTo>
                    <a:pt x="344169" y="181482"/>
                    <a:pt x="340731" y="182042"/>
                    <a:pt x="337274" y="182693"/>
                  </a:cubicBezTo>
                  <a:cubicBezTo>
                    <a:pt x="333040" y="183525"/>
                    <a:pt x="328932" y="184647"/>
                    <a:pt x="324879" y="185931"/>
                  </a:cubicBezTo>
                  <a:cubicBezTo>
                    <a:pt x="315921" y="188807"/>
                    <a:pt x="307289" y="192532"/>
                    <a:pt x="298133" y="194938"/>
                  </a:cubicBezTo>
                  <a:cubicBezTo>
                    <a:pt x="293699" y="196150"/>
                    <a:pt x="288071" y="195752"/>
                    <a:pt x="283131" y="196584"/>
                  </a:cubicBezTo>
                  <a:cubicBezTo>
                    <a:pt x="280200" y="197072"/>
                    <a:pt x="277467" y="197904"/>
                    <a:pt x="275115" y="199333"/>
                  </a:cubicBezTo>
                  <a:cubicBezTo>
                    <a:pt x="268998" y="203113"/>
                    <a:pt x="266881" y="208412"/>
                    <a:pt x="267315" y="213947"/>
                  </a:cubicBezTo>
                  <a:cubicBezTo>
                    <a:pt x="267840" y="221054"/>
                    <a:pt x="272925" y="228687"/>
                    <a:pt x="278245" y="232720"/>
                  </a:cubicBezTo>
                  <a:cubicBezTo>
                    <a:pt x="279983" y="234095"/>
                    <a:pt x="282498" y="233805"/>
                    <a:pt x="283873" y="232069"/>
                  </a:cubicBezTo>
                  <a:cubicBezTo>
                    <a:pt x="285248" y="230351"/>
                    <a:pt x="284959" y="227819"/>
                    <a:pt x="283240" y="226462"/>
                  </a:cubicBezTo>
                  <a:cubicBezTo>
                    <a:pt x="280272" y="223984"/>
                    <a:pt x="277449" y="219861"/>
                    <a:pt x="276472" y="215701"/>
                  </a:cubicBezTo>
                  <a:cubicBezTo>
                    <a:pt x="275748" y="212590"/>
                    <a:pt x="276418" y="209425"/>
                    <a:pt x="279892" y="207490"/>
                  </a:cubicBezTo>
                  <a:cubicBezTo>
                    <a:pt x="281267" y="206730"/>
                    <a:pt x="282878" y="206404"/>
                    <a:pt x="284561" y="206188"/>
                  </a:cubicBezTo>
                  <a:cubicBezTo>
                    <a:pt x="289881" y="205500"/>
                    <a:pt x="295853" y="206007"/>
                    <a:pt x="300648" y="204885"/>
                  </a:cubicBezTo>
                  <a:cubicBezTo>
                    <a:pt x="311325" y="202299"/>
                    <a:pt x="321368" y="198121"/>
                    <a:pt x="331918" y="195119"/>
                  </a:cubicBezTo>
                  <a:cubicBezTo>
                    <a:pt x="334379" y="194431"/>
                    <a:pt x="336858" y="193762"/>
                    <a:pt x="339392" y="193256"/>
                  </a:cubicBezTo>
                  <a:cubicBezTo>
                    <a:pt x="342631" y="192568"/>
                    <a:pt x="345888" y="191990"/>
                    <a:pt x="349164" y="191465"/>
                  </a:cubicBezTo>
                  <a:cubicBezTo>
                    <a:pt x="352439" y="190959"/>
                    <a:pt x="355732" y="190507"/>
                    <a:pt x="359044" y="190127"/>
                  </a:cubicBezTo>
                  <a:cubicBezTo>
                    <a:pt x="360727" y="189928"/>
                    <a:pt x="362410" y="189819"/>
                    <a:pt x="364075" y="189657"/>
                  </a:cubicBezTo>
                  <a:cubicBezTo>
                    <a:pt x="363224" y="190362"/>
                    <a:pt x="362265" y="190977"/>
                    <a:pt x="361469" y="191755"/>
                  </a:cubicBezTo>
                  <a:cubicBezTo>
                    <a:pt x="356601" y="196403"/>
                    <a:pt x="352765" y="202082"/>
                    <a:pt x="348802" y="207815"/>
                  </a:cubicBezTo>
                  <a:cubicBezTo>
                    <a:pt x="346485" y="211179"/>
                    <a:pt x="344169" y="214561"/>
                    <a:pt x="341400" y="217672"/>
                  </a:cubicBezTo>
                  <a:cubicBezTo>
                    <a:pt x="337654" y="222194"/>
                    <a:pt x="332913" y="225739"/>
                    <a:pt x="327720" y="228452"/>
                  </a:cubicBezTo>
                  <a:cubicBezTo>
                    <a:pt x="322309" y="231291"/>
                    <a:pt x="316482" y="233353"/>
                    <a:pt x="310547" y="234420"/>
                  </a:cubicBezTo>
                  <a:cubicBezTo>
                    <a:pt x="308357" y="234709"/>
                    <a:pt x="306819" y="236717"/>
                    <a:pt x="307108" y="238905"/>
                  </a:cubicBezTo>
                  <a:cubicBezTo>
                    <a:pt x="307398" y="241094"/>
                    <a:pt x="309407" y="242649"/>
                    <a:pt x="311596" y="242342"/>
                  </a:cubicBezTo>
                  <a:cubicBezTo>
                    <a:pt x="318527" y="241745"/>
                    <a:pt x="325512" y="240135"/>
                    <a:pt x="331972" y="237314"/>
                  </a:cubicBezTo>
                  <a:close/>
                  <a:moveTo>
                    <a:pt x="259244" y="86891"/>
                  </a:moveTo>
                  <a:cubicBezTo>
                    <a:pt x="258267" y="84901"/>
                    <a:pt x="255861" y="84087"/>
                    <a:pt x="253888" y="85046"/>
                  </a:cubicBezTo>
                  <a:cubicBezTo>
                    <a:pt x="249744" y="86927"/>
                    <a:pt x="245926" y="87433"/>
                    <a:pt x="242198" y="87198"/>
                  </a:cubicBezTo>
                  <a:cubicBezTo>
                    <a:pt x="235955" y="86818"/>
                    <a:pt x="229965" y="84268"/>
                    <a:pt x="223342" y="81772"/>
                  </a:cubicBezTo>
                  <a:cubicBezTo>
                    <a:pt x="219542" y="80398"/>
                    <a:pt x="215923" y="78770"/>
                    <a:pt x="212195" y="77287"/>
                  </a:cubicBezTo>
                  <a:cubicBezTo>
                    <a:pt x="217588" y="75189"/>
                    <a:pt x="220917" y="71101"/>
                    <a:pt x="222383" y="66272"/>
                  </a:cubicBezTo>
                  <a:cubicBezTo>
                    <a:pt x="223595" y="62239"/>
                    <a:pt x="223396" y="57500"/>
                    <a:pt x="221786" y="52852"/>
                  </a:cubicBezTo>
                  <a:cubicBezTo>
                    <a:pt x="220899" y="50284"/>
                    <a:pt x="219524" y="47770"/>
                    <a:pt x="217787" y="45383"/>
                  </a:cubicBezTo>
                  <a:cubicBezTo>
                    <a:pt x="215886" y="42905"/>
                    <a:pt x="213805" y="40608"/>
                    <a:pt x="211471" y="38582"/>
                  </a:cubicBezTo>
                  <a:cubicBezTo>
                    <a:pt x="209173" y="36611"/>
                    <a:pt x="206712" y="34838"/>
                    <a:pt x="204088" y="33283"/>
                  </a:cubicBezTo>
                  <a:cubicBezTo>
                    <a:pt x="203147" y="32740"/>
                    <a:pt x="202206" y="32180"/>
                    <a:pt x="201229" y="31691"/>
                  </a:cubicBezTo>
                  <a:cubicBezTo>
                    <a:pt x="200179" y="31167"/>
                    <a:pt x="199148" y="30660"/>
                    <a:pt x="198062" y="30262"/>
                  </a:cubicBezTo>
                  <a:cubicBezTo>
                    <a:pt x="197085" y="29901"/>
                    <a:pt x="194569" y="29449"/>
                    <a:pt x="193846" y="29431"/>
                  </a:cubicBezTo>
                  <a:cubicBezTo>
                    <a:pt x="191403" y="29340"/>
                    <a:pt x="190299" y="30823"/>
                    <a:pt x="190154" y="31058"/>
                  </a:cubicBezTo>
                  <a:cubicBezTo>
                    <a:pt x="189973" y="31366"/>
                    <a:pt x="188001" y="36123"/>
                    <a:pt x="192488" y="37027"/>
                  </a:cubicBezTo>
                  <a:cubicBezTo>
                    <a:pt x="192669" y="37081"/>
                    <a:pt x="192850" y="37117"/>
                    <a:pt x="193031" y="37135"/>
                  </a:cubicBezTo>
                  <a:lnTo>
                    <a:pt x="193049" y="37099"/>
                  </a:lnTo>
                  <a:cubicBezTo>
                    <a:pt x="193067" y="36973"/>
                    <a:pt x="193339" y="37027"/>
                    <a:pt x="193647" y="37153"/>
                  </a:cubicBezTo>
                  <a:cubicBezTo>
                    <a:pt x="194117" y="37135"/>
                    <a:pt x="194569" y="37045"/>
                    <a:pt x="194968" y="36864"/>
                  </a:cubicBezTo>
                  <a:lnTo>
                    <a:pt x="194877" y="36936"/>
                  </a:lnTo>
                  <a:cubicBezTo>
                    <a:pt x="194768" y="37027"/>
                    <a:pt x="194660" y="37117"/>
                    <a:pt x="194551" y="37208"/>
                  </a:cubicBezTo>
                  <a:lnTo>
                    <a:pt x="194008" y="37316"/>
                  </a:lnTo>
                  <a:cubicBezTo>
                    <a:pt x="193918" y="37280"/>
                    <a:pt x="193827" y="37226"/>
                    <a:pt x="193737" y="37190"/>
                  </a:cubicBezTo>
                  <a:lnTo>
                    <a:pt x="193647" y="37153"/>
                  </a:lnTo>
                  <a:cubicBezTo>
                    <a:pt x="193447" y="37172"/>
                    <a:pt x="193248" y="37153"/>
                    <a:pt x="193031" y="37135"/>
                  </a:cubicBezTo>
                  <a:cubicBezTo>
                    <a:pt x="192887" y="38094"/>
                    <a:pt x="193502" y="37931"/>
                    <a:pt x="194244" y="37425"/>
                  </a:cubicBezTo>
                  <a:cubicBezTo>
                    <a:pt x="194425" y="37515"/>
                    <a:pt x="194588" y="37587"/>
                    <a:pt x="194678" y="37642"/>
                  </a:cubicBezTo>
                  <a:lnTo>
                    <a:pt x="199112" y="40698"/>
                  </a:lnTo>
                  <a:cubicBezTo>
                    <a:pt x="201120" y="42199"/>
                    <a:pt x="202930" y="43900"/>
                    <a:pt x="204631" y="45708"/>
                  </a:cubicBezTo>
                  <a:cubicBezTo>
                    <a:pt x="206296" y="47481"/>
                    <a:pt x="207780" y="49380"/>
                    <a:pt x="209082" y="51442"/>
                  </a:cubicBezTo>
                  <a:cubicBezTo>
                    <a:pt x="210747" y="53865"/>
                    <a:pt x="211797" y="56488"/>
                    <a:pt x="212285" y="59002"/>
                  </a:cubicBezTo>
                  <a:cubicBezTo>
                    <a:pt x="212611" y="60665"/>
                    <a:pt x="212792" y="62275"/>
                    <a:pt x="212484" y="63794"/>
                  </a:cubicBezTo>
                  <a:cubicBezTo>
                    <a:pt x="211797" y="67339"/>
                    <a:pt x="209082" y="70070"/>
                    <a:pt x="203961" y="70830"/>
                  </a:cubicBezTo>
                  <a:cubicBezTo>
                    <a:pt x="202640" y="70957"/>
                    <a:pt x="201699" y="71752"/>
                    <a:pt x="201066" y="72801"/>
                  </a:cubicBezTo>
                  <a:cubicBezTo>
                    <a:pt x="200107" y="72385"/>
                    <a:pt x="199093" y="72042"/>
                    <a:pt x="198116" y="71608"/>
                  </a:cubicBezTo>
                  <a:cubicBezTo>
                    <a:pt x="189919" y="68027"/>
                    <a:pt x="181830" y="64247"/>
                    <a:pt x="173940" y="59707"/>
                  </a:cubicBezTo>
                  <a:cubicBezTo>
                    <a:pt x="169307" y="57121"/>
                    <a:pt x="164621" y="54607"/>
                    <a:pt x="160639" y="51261"/>
                  </a:cubicBezTo>
                  <a:cubicBezTo>
                    <a:pt x="158233" y="49271"/>
                    <a:pt x="156079" y="46992"/>
                    <a:pt x="154433" y="44135"/>
                  </a:cubicBezTo>
                  <a:cubicBezTo>
                    <a:pt x="153166" y="41964"/>
                    <a:pt x="152804" y="40047"/>
                    <a:pt x="152931" y="38239"/>
                  </a:cubicBezTo>
                  <a:cubicBezTo>
                    <a:pt x="153238" y="33753"/>
                    <a:pt x="155247" y="29666"/>
                    <a:pt x="155174" y="25017"/>
                  </a:cubicBezTo>
                  <a:cubicBezTo>
                    <a:pt x="155193" y="22901"/>
                    <a:pt x="153510" y="21165"/>
                    <a:pt x="151392" y="21129"/>
                  </a:cubicBezTo>
                  <a:cubicBezTo>
                    <a:pt x="149275" y="21111"/>
                    <a:pt x="147538" y="22793"/>
                    <a:pt x="147502" y="24909"/>
                  </a:cubicBezTo>
                  <a:cubicBezTo>
                    <a:pt x="147393" y="27206"/>
                    <a:pt x="146633" y="29268"/>
                    <a:pt x="145964" y="31348"/>
                  </a:cubicBezTo>
                  <a:cubicBezTo>
                    <a:pt x="145059" y="34205"/>
                    <a:pt x="144299" y="37081"/>
                    <a:pt x="144371" y="40210"/>
                  </a:cubicBezTo>
                  <a:cubicBezTo>
                    <a:pt x="144425" y="42742"/>
                    <a:pt x="145041" y="45419"/>
                    <a:pt x="146543" y="48385"/>
                  </a:cubicBezTo>
                  <a:cubicBezTo>
                    <a:pt x="148551" y="52346"/>
                    <a:pt x="151248" y="55601"/>
                    <a:pt x="154324" y="58441"/>
                  </a:cubicBezTo>
                  <a:cubicBezTo>
                    <a:pt x="158595" y="62366"/>
                    <a:pt x="163680" y="65440"/>
                    <a:pt x="168728" y="68551"/>
                  </a:cubicBezTo>
                  <a:cubicBezTo>
                    <a:pt x="176890" y="73452"/>
                    <a:pt x="185196" y="77811"/>
                    <a:pt x="193791" y="81519"/>
                  </a:cubicBezTo>
                  <a:cubicBezTo>
                    <a:pt x="202314" y="85209"/>
                    <a:pt x="211127" y="88247"/>
                    <a:pt x="220067" y="91195"/>
                  </a:cubicBezTo>
                  <a:cubicBezTo>
                    <a:pt x="227776" y="93637"/>
                    <a:pt x="234761" y="96024"/>
                    <a:pt x="241909" y="96060"/>
                  </a:cubicBezTo>
                  <a:cubicBezTo>
                    <a:pt x="246921" y="96078"/>
                    <a:pt x="252006" y="95084"/>
                    <a:pt x="257399" y="92244"/>
                  </a:cubicBezTo>
                  <a:cubicBezTo>
                    <a:pt x="259389" y="91267"/>
                    <a:pt x="260204" y="88862"/>
                    <a:pt x="259244" y="86891"/>
                  </a:cubicBezTo>
                  <a:close/>
                  <a:moveTo>
                    <a:pt x="917631" y="162093"/>
                  </a:moveTo>
                  <a:cubicBezTo>
                    <a:pt x="917378" y="161858"/>
                    <a:pt x="917143" y="161569"/>
                    <a:pt x="916962" y="161261"/>
                  </a:cubicBezTo>
                  <a:cubicBezTo>
                    <a:pt x="917143" y="161804"/>
                    <a:pt x="917378" y="162328"/>
                    <a:pt x="917631" y="162093"/>
                  </a:cubicBezTo>
                  <a:close/>
                  <a:moveTo>
                    <a:pt x="921269" y="162961"/>
                  </a:moveTo>
                  <a:cubicBezTo>
                    <a:pt x="919948" y="163341"/>
                    <a:pt x="918590" y="162961"/>
                    <a:pt x="917631" y="162093"/>
                  </a:cubicBezTo>
                  <a:cubicBezTo>
                    <a:pt x="917667" y="162057"/>
                    <a:pt x="917704" y="162021"/>
                    <a:pt x="917740" y="161967"/>
                  </a:cubicBezTo>
                  <a:cubicBezTo>
                    <a:pt x="917957" y="161587"/>
                    <a:pt x="917505" y="161315"/>
                    <a:pt x="916907" y="161135"/>
                  </a:cubicBezTo>
                  <a:lnTo>
                    <a:pt x="916962" y="161261"/>
                  </a:lnTo>
                  <a:lnTo>
                    <a:pt x="916871" y="161117"/>
                  </a:lnTo>
                  <a:cubicBezTo>
                    <a:pt x="916057" y="160863"/>
                    <a:pt x="915007" y="160755"/>
                    <a:pt x="914953" y="160737"/>
                  </a:cubicBezTo>
                  <a:lnTo>
                    <a:pt x="906394" y="157897"/>
                  </a:lnTo>
                  <a:lnTo>
                    <a:pt x="877259" y="149378"/>
                  </a:lnTo>
                  <a:cubicBezTo>
                    <a:pt x="872138" y="147896"/>
                    <a:pt x="866999" y="146358"/>
                    <a:pt x="861896" y="144712"/>
                  </a:cubicBezTo>
                  <a:cubicBezTo>
                    <a:pt x="855996" y="142813"/>
                    <a:pt x="850133" y="140824"/>
                    <a:pt x="844252" y="138889"/>
                  </a:cubicBezTo>
                  <a:cubicBezTo>
                    <a:pt x="838425" y="136953"/>
                    <a:pt x="832616" y="134982"/>
                    <a:pt x="826735" y="133282"/>
                  </a:cubicBezTo>
                  <a:cubicBezTo>
                    <a:pt x="819551" y="131111"/>
                    <a:pt x="812150" y="129737"/>
                    <a:pt x="804929" y="127765"/>
                  </a:cubicBezTo>
                  <a:cubicBezTo>
                    <a:pt x="803065" y="127259"/>
                    <a:pt x="801274" y="126590"/>
                    <a:pt x="799446" y="125993"/>
                  </a:cubicBezTo>
                  <a:cubicBezTo>
                    <a:pt x="776555" y="126861"/>
                    <a:pt x="753283" y="127639"/>
                    <a:pt x="729741" y="128308"/>
                  </a:cubicBezTo>
                  <a:cubicBezTo>
                    <a:pt x="730519" y="128561"/>
                    <a:pt x="731315" y="128778"/>
                    <a:pt x="732093" y="129068"/>
                  </a:cubicBezTo>
                  <a:cubicBezTo>
                    <a:pt x="737431" y="131148"/>
                    <a:pt x="742715" y="133318"/>
                    <a:pt x="747891" y="135760"/>
                  </a:cubicBezTo>
                  <a:cubicBezTo>
                    <a:pt x="752650" y="138002"/>
                    <a:pt x="757301" y="140426"/>
                    <a:pt x="761988" y="142813"/>
                  </a:cubicBezTo>
                  <a:cubicBezTo>
                    <a:pt x="768900" y="146358"/>
                    <a:pt x="775777" y="149921"/>
                    <a:pt x="782979" y="152942"/>
                  </a:cubicBezTo>
                  <a:cubicBezTo>
                    <a:pt x="785042" y="153701"/>
                    <a:pt x="786110" y="155998"/>
                    <a:pt x="785350" y="158078"/>
                  </a:cubicBezTo>
                  <a:cubicBezTo>
                    <a:pt x="784590" y="160140"/>
                    <a:pt x="782291" y="161207"/>
                    <a:pt x="780210" y="160447"/>
                  </a:cubicBezTo>
                  <a:cubicBezTo>
                    <a:pt x="772900" y="158132"/>
                    <a:pt x="765770" y="155438"/>
                    <a:pt x="758730" y="152453"/>
                  </a:cubicBezTo>
                  <a:cubicBezTo>
                    <a:pt x="753537" y="150247"/>
                    <a:pt x="748379" y="147950"/>
                    <a:pt x="743276" y="145562"/>
                  </a:cubicBezTo>
                  <a:cubicBezTo>
                    <a:pt x="738246" y="143211"/>
                    <a:pt x="733305" y="140679"/>
                    <a:pt x="728202" y="138454"/>
                  </a:cubicBezTo>
                  <a:cubicBezTo>
                    <a:pt x="721507" y="135344"/>
                    <a:pt x="713870" y="133571"/>
                    <a:pt x="706958" y="130912"/>
                  </a:cubicBezTo>
                  <a:cubicBezTo>
                    <a:pt x="705456" y="130334"/>
                    <a:pt x="704044" y="129701"/>
                    <a:pt x="702615" y="129031"/>
                  </a:cubicBezTo>
                  <a:cubicBezTo>
                    <a:pt x="664378" y="130008"/>
                    <a:pt x="625689" y="130786"/>
                    <a:pt x="587072" y="131310"/>
                  </a:cubicBezTo>
                  <a:cubicBezTo>
                    <a:pt x="547840" y="131871"/>
                    <a:pt x="508734" y="132179"/>
                    <a:pt x="470425" y="132305"/>
                  </a:cubicBezTo>
                  <a:cubicBezTo>
                    <a:pt x="430433" y="132432"/>
                    <a:pt x="391291" y="132341"/>
                    <a:pt x="353778" y="132088"/>
                  </a:cubicBezTo>
                  <a:cubicBezTo>
                    <a:pt x="156676" y="130822"/>
                    <a:pt x="3910" y="126156"/>
                    <a:pt x="3910" y="126156"/>
                  </a:cubicBezTo>
                  <a:cubicBezTo>
                    <a:pt x="1702" y="126102"/>
                    <a:pt x="-53" y="124257"/>
                    <a:pt x="1" y="122050"/>
                  </a:cubicBezTo>
                  <a:cubicBezTo>
                    <a:pt x="56" y="119844"/>
                    <a:pt x="1901" y="118107"/>
                    <a:pt x="4109" y="118162"/>
                  </a:cubicBezTo>
                  <a:cubicBezTo>
                    <a:pt x="4109" y="118162"/>
                    <a:pt x="156821" y="121218"/>
                    <a:pt x="353814" y="121526"/>
                  </a:cubicBezTo>
                  <a:cubicBezTo>
                    <a:pt x="391327" y="121598"/>
                    <a:pt x="430433" y="121580"/>
                    <a:pt x="470389" y="121471"/>
                  </a:cubicBezTo>
                  <a:cubicBezTo>
                    <a:pt x="508680" y="121363"/>
                    <a:pt x="547749" y="121164"/>
                    <a:pt x="586945" y="120820"/>
                  </a:cubicBezTo>
                  <a:cubicBezTo>
                    <a:pt x="607538" y="120639"/>
                    <a:pt x="628132" y="120386"/>
                    <a:pt x="648707" y="120115"/>
                  </a:cubicBezTo>
                  <a:cubicBezTo>
                    <a:pt x="648725" y="120007"/>
                    <a:pt x="648761" y="119699"/>
                    <a:pt x="648761" y="119699"/>
                  </a:cubicBezTo>
                  <a:lnTo>
                    <a:pt x="650625" y="119301"/>
                  </a:lnTo>
                  <a:lnTo>
                    <a:pt x="653303" y="118849"/>
                  </a:lnTo>
                  <a:lnTo>
                    <a:pt x="661482" y="117058"/>
                  </a:lnTo>
                  <a:cubicBezTo>
                    <a:pt x="664486" y="116335"/>
                    <a:pt x="667436" y="115449"/>
                    <a:pt x="670386" y="114508"/>
                  </a:cubicBezTo>
                  <a:cubicBezTo>
                    <a:pt x="674855" y="113061"/>
                    <a:pt x="679271" y="111434"/>
                    <a:pt x="683650" y="109752"/>
                  </a:cubicBezTo>
                  <a:cubicBezTo>
                    <a:pt x="689857" y="107455"/>
                    <a:pt x="695811" y="104760"/>
                    <a:pt x="701674" y="101956"/>
                  </a:cubicBezTo>
                  <a:cubicBezTo>
                    <a:pt x="705239" y="100274"/>
                    <a:pt x="708785" y="98520"/>
                    <a:pt x="712314" y="96730"/>
                  </a:cubicBezTo>
                  <a:cubicBezTo>
                    <a:pt x="717598" y="94035"/>
                    <a:pt x="722864" y="91267"/>
                    <a:pt x="728130" y="88337"/>
                  </a:cubicBezTo>
                  <a:cubicBezTo>
                    <a:pt x="732455" y="85968"/>
                    <a:pt x="737142" y="83418"/>
                    <a:pt x="741213" y="80217"/>
                  </a:cubicBezTo>
                  <a:cubicBezTo>
                    <a:pt x="743747" y="78245"/>
                    <a:pt x="746081" y="76075"/>
                    <a:pt x="747855" y="73489"/>
                  </a:cubicBezTo>
                  <a:cubicBezTo>
                    <a:pt x="749031" y="71608"/>
                    <a:pt x="751510" y="71047"/>
                    <a:pt x="753374" y="72223"/>
                  </a:cubicBezTo>
                  <a:cubicBezTo>
                    <a:pt x="755238" y="73398"/>
                    <a:pt x="755799" y="75876"/>
                    <a:pt x="754623" y="77739"/>
                  </a:cubicBezTo>
                  <a:cubicBezTo>
                    <a:pt x="752632" y="81193"/>
                    <a:pt x="749936" y="84214"/>
                    <a:pt x="746896" y="86963"/>
                  </a:cubicBezTo>
                  <a:cubicBezTo>
                    <a:pt x="742661" y="90779"/>
                    <a:pt x="737721" y="93944"/>
                    <a:pt x="733143" y="96838"/>
                  </a:cubicBezTo>
                  <a:cubicBezTo>
                    <a:pt x="725814" y="101360"/>
                    <a:pt x="718521" y="105755"/>
                    <a:pt x="710921" y="109535"/>
                  </a:cubicBezTo>
                  <a:cubicBezTo>
                    <a:pt x="703248" y="113333"/>
                    <a:pt x="695268" y="116498"/>
                    <a:pt x="686980" y="119265"/>
                  </a:cubicBezTo>
                  <a:cubicBezTo>
                    <a:pt x="686672" y="119355"/>
                    <a:pt x="686346" y="119446"/>
                    <a:pt x="686039" y="119554"/>
                  </a:cubicBezTo>
                  <a:cubicBezTo>
                    <a:pt x="705944" y="119211"/>
                    <a:pt x="725705" y="118813"/>
                    <a:pt x="745285" y="118361"/>
                  </a:cubicBezTo>
                  <a:lnTo>
                    <a:pt x="763037" y="112573"/>
                  </a:lnTo>
                  <a:lnTo>
                    <a:pt x="770131" y="110095"/>
                  </a:lnTo>
                  <a:cubicBezTo>
                    <a:pt x="770511" y="109987"/>
                    <a:pt x="773189" y="109281"/>
                    <a:pt x="774094" y="109100"/>
                  </a:cubicBezTo>
                  <a:cubicBezTo>
                    <a:pt x="789910" y="106062"/>
                    <a:pt x="790344" y="112012"/>
                    <a:pt x="777007" y="116281"/>
                  </a:cubicBezTo>
                  <a:cubicBezTo>
                    <a:pt x="776826" y="116371"/>
                    <a:pt x="776645" y="116443"/>
                    <a:pt x="776446" y="116498"/>
                  </a:cubicBezTo>
                  <a:cubicBezTo>
                    <a:pt x="776374" y="116335"/>
                    <a:pt x="776084" y="116480"/>
                    <a:pt x="775813" y="116570"/>
                  </a:cubicBezTo>
                  <a:cubicBezTo>
                    <a:pt x="775813" y="116570"/>
                    <a:pt x="775795" y="116570"/>
                    <a:pt x="775795" y="116570"/>
                  </a:cubicBezTo>
                  <a:cubicBezTo>
                    <a:pt x="775722" y="116588"/>
                    <a:pt x="775632" y="116606"/>
                    <a:pt x="775560" y="116606"/>
                  </a:cubicBezTo>
                  <a:cubicBezTo>
                    <a:pt x="775686" y="116534"/>
                    <a:pt x="775704" y="116624"/>
                    <a:pt x="775813" y="116570"/>
                  </a:cubicBezTo>
                  <a:cubicBezTo>
                    <a:pt x="775831" y="116570"/>
                    <a:pt x="775867" y="116588"/>
                    <a:pt x="775940" y="116606"/>
                  </a:cubicBezTo>
                  <a:cubicBezTo>
                    <a:pt x="775795" y="116624"/>
                    <a:pt x="775650" y="116624"/>
                    <a:pt x="775523" y="116624"/>
                  </a:cubicBezTo>
                  <a:cubicBezTo>
                    <a:pt x="774999" y="116932"/>
                    <a:pt x="774474" y="117330"/>
                    <a:pt x="774112" y="117619"/>
                  </a:cubicBezTo>
                  <a:cubicBezTo>
                    <a:pt x="845899" y="115702"/>
                    <a:pt x="914483" y="112935"/>
                    <a:pt x="975158" y="108847"/>
                  </a:cubicBezTo>
                  <a:cubicBezTo>
                    <a:pt x="977258" y="108684"/>
                    <a:pt x="979103" y="110276"/>
                    <a:pt x="979248" y="112392"/>
                  </a:cubicBezTo>
                  <a:cubicBezTo>
                    <a:pt x="979393" y="114490"/>
                    <a:pt x="977801" y="116335"/>
                    <a:pt x="975701" y="116480"/>
                  </a:cubicBezTo>
                  <a:cubicBezTo>
                    <a:pt x="931638" y="119771"/>
                    <a:pt x="883394" y="122448"/>
                    <a:pt x="832833" y="124637"/>
                  </a:cubicBezTo>
                  <a:cubicBezTo>
                    <a:pt x="838606" y="126138"/>
                    <a:pt x="844361" y="127693"/>
                    <a:pt x="850079" y="129466"/>
                  </a:cubicBezTo>
                  <a:cubicBezTo>
                    <a:pt x="855164" y="131057"/>
                    <a:pt x="860231" y="132775"/>
                    <a:pt x="865280" y="134494"/>
                  </a:cubicBezTo>
                  <a:cubicBezTo>
                    <a:pt x="870292" y="136212"/>
                    <a:pt x="875269" y="137984"/>
                    <a:pt x="880281" y="139648"/>
                  </a:cubicBezTo>
                  <a:cubicBezTo>
                    <a:pt x="885113" y="141258"/>
                    <a:pt x="889926" y="142886"/>
                    <a:pt x="894740" y="144568"/>
                  </a:cubicBezTo>
                  <a:cubicBezTo>
                    <a:pt x="899553" y="146250"/>
                    <a:pt x="904349" y="147986"/>
                    <a:pt x="909144" y="149758"/>
                  </a:cubicBezTo>
                  <a:lnTo>
                    <a:pt x="918066" y="153376"/>
                  </a:lnTo>
                  <a:cubicBezTo>
                    <a:pt x="918210" y="153448"/>
                    <a:pt x="921685" y="155148"/>
                    <a:pt x="922608" y="155962"/>
                  </a:cubicBezTo>
                  <a:cubicBezTo>
                    <a:pt x="924200" y="157373"/>
                    <a:pt x="924291" y="158964"/>
                    <a:pt x="924128" y="159778"/>
                  </a:cubicBezTo>
                  <a:cubicBezTo>
                    <a:pt x="923893" y="160972"/>
                    <a:pt x="923368" y="162473"/>
                    <a:pt x="921269" y="162961"/>
                  </a:cubicBezTo>
                  <a:close/>
                  <a:moveTo>
                    <a:pt x="773442" y="109535"/>
                  </a:moveTo>
                  <a:lnTo>
                    <a:pt x="773587" y="109444"/>
                  </a:lnTo>
                  <a:lnTo>
                    <a:pt x="773515" y="109480"/>
                  </a:lnTo>
                  <a:cubicBezTo>
                    <a:pt x="773497" y="109480"/>
                    <a:pt x="773479" y="109498"/>
                    <a:pt x="773479" y="109498"/>
                  </a:cubicBezTo>
                  <a:lnTo>
                    <a:pt x="773442" y="109535"/>
                  </a:lnTo>
                  <a:close/>
                  <a:moveTo>
                    <a:pt x="776084" y="116588"/>
                  </a:moveTo>
                  <a:lnTo>
                    <a:pt x="775940" y="116624"/>
                  </a:lnTo>
                  <a:cubicBezTo>
                    <a:pt x="776157" y="116661"/>
                    <a:pt x="776573" y="116769"/>
                    <a:pt x="776464" y="116516"/>
                  </a:cubicBezTo>
                  <a:lnTo>
                    <a:pt x="776446" y="116516"/>
                  </a:lnTo>
                  <a:lnTo>
                    <a:pt x="776265" y="116552"/>
                  </a:lnTo>
                  <a:cubicBezTo>
                    <a:pt x="776211" y="116570"/>
                    <a:pt x="776139" y="116588"/>
                    <a:pt x="776084" y="11658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35"/>
            <p:cNvSpPr/>
            <p:nvPr/>
          </p:nvSpPr>
          <p:spPr>
            <a:xfrm>
              <a:off x="6742767" y="3240604"/>
              <a:ext cx="224885" cy="219894"/>
            </a:xfrm>
            <a:custGeom>
              <a:rect b="b" l="l" r="r" t="t"/>
              <a:pathLst>
                <a:path extrusionOk="0" h="439788" w="449771">
                  <a:moveTo>
                    <a:pt x="120401" y="278041"/>
                  </a:moveTo>
                  <a:cubicBezTo>
                    <a:pt x="73315" y="285745"/>
                    <a:pt x="6650" y="290339"/>
                    <a:pt x="1510" y="280356"/>
                  </a:cubicBezTo>
                  <a:cubicBezTo>
                    <a:pt x="-11863" y="254366"/>
                    <a:pt x="66710" y="209819"/>
                    <a:pt x="113145" y="185945"/>
                  </a:cubicBezTo>
                  <a:cubicBezTo>
                    <a:pt x="118555" y="183160"/>
                    <a:pt x="124364" y="180321"/>
                    <a:pt x="130408" y="177770"/>
                  </a:cubicBezTo>
                  <a:cubicBezTo>
                    <a:pt x="94470" y="144890"/>
                    <a:pt x="59780" y="12390"/>
                    <a:pt x="59780" y="12390"/>
                  </a:cubicBezTo>
                  <a:cubicBezTo>
                    <a:pt x="80391" y="-6963"/>
                    <a:pt x="225557" y="90884"/>
                    <a:pt x="238677" y="104847"/>
                  </a:cubicBezTo>
                  <a:cubicBezTo>
                    <a:pt x="263830" y="34998"/>
                    <a:pt x="355124" y="-9097"/>
                    <a:pt x="368027" y="1592"/>
                  </a:cubicBezTo>
                  <a:cubicBezTo>
                    <a:pt x="385960" y="16423"/>
                    <a:pt x="368353" y="104666"/>
                    <a:pt x="323565" y="158726"/>
                  </a:cubicBezTo>
                  <a:cubicBezTo>
                    <a:pt x="341697" y="162596"/>
                    <a:pt x="487641" y="279795"/>
                    <a:pt x="440411" y="292636"/>
                  </a:cubicBezTo>
                  <a:cubicBezTo>
                    <a:pt x="391425" y="305948"/>
                    <a:pt x="289599" y="274351"/>
                    <a:pt x="285907" y="272271"/>
                  </a:cubicBezTo>
                  <a:cubicBezTo>
                    <a:pt x="285039" y="294336"/>
                    <a:pt x="253190" y="440564"/>
                    <a:pt x="233284" y="439786"/>
                  </a:cubicBezTo>
                  <a:cubicBezTo>
                    <a:pt x="229122" y="439623"/>
                    <a:pt x="193961" y="378654"/>
                    <a:pt x="174689" y="327108"/>
                  </a:cubicBezTo>
                  <a:cubicBezTo>
                    <a:pt x="172174" y="327742"/>
                    <a:pt x="135095" y="344471"/>
                    <a:pt x="128472" y="338828"/>
                  </a:cubicBezTo>
                  <a:cubicBezTo>
                    <a:pt x="117379" y="329333"/>
                    <a:pt x="104784" y="321628"/>
                    <a:pt x="120401" y="278041"/>
                  </a:cubicBezTo>
                  <a:lnTo>
                    <a:pt x="120401" y="27804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35"/>
            <p:cNvSpPr/>
            <p:nvPr/>
          </p:nvSpPr>
          <p:spPr>
            <a:xfrm>
              <a:off x="6753067" y="3253184"/>
              <a:ext cx="185926" cy="184572"/>
            </a:xfrm>
            <a:custGeom>
              <a:rect b="b" l="l" r="r" t="t"/>
              <a:pathLst>
                <a:path extrusionOk="0" h="369143" w="371852">
                  <a:moveTo>
                    <a:pt x="206876" y="77136"/>
                  </a:moveTo>
                  <a:cubicBezTo>
                    <a:pt x="207129" y="75038"/>
                    <a:pt x="209030" y="73519"/>
                    <a:pt x="211129" y="73772"/>
                  </a:cubicBezTo>
                  <a:cubicBezTo>
                    <a:pt x="212649" y="73826"/>
                    <a:pt x="214314" y="74857"/>
                    <a:pt x="215924" y="76629"/>
                  </a:cubicBezTo>
                  <a:cubicBezTo>
                    <a:pt x="218385" y="79379"/>
                    <a:pt x="220756" y="85040"/>
                    <a:pt x="221552" y="86559"/>
                  </a:cubicBezTo>
                  <a:cubicBezTo>
                    <a:pt x="223923" y="91514"/>
                    <a:pt x="226185" y="96579"/>
                    <a:pt x="227958" y="101842"/>
                  </a:cubicBezTo>
                  <a:cubicBezTo>
                    <a:pt x="228989" y="104934"/>
                    <a:pt x="229804" y="108099"/>
                    <a:pt x="230600" y="111265"/>
                  </a:cubicBezTo>
                  <a:cubicBezTo>
                    <a:pt x="231776" y="115985"/>
                    <a:pt x="232753" y="120724"/>
                    <a:pt x="233893" y="125408"/>
                  </a:cubicBezTo>
                  <a:cubicBezTo>
                    <a:pt x="234563" y="127506"/>
                    <a:pt x="233405" y="129767"/>
                    <a:pt x="231306" y="130436"/>
                  </a:cubicBezTo>
                  <a:cubicBezTo>
                    <a:pt x="229207" y="131105"/>
                    <a:pt x="226945" y="129948"/>
                    <a:pt x="226275" y="127850"/>
                  </a:cubicBezTo>
                  <a:cubicBezTo>
                    <a:pt x="223814" y="121628"/>
                    <a:pt x="221299" y="115370"/>
                    <a:pt x="219000" y="109004"/>
                  </a:cubicBezTo>
                  <a:cubicBezTo>
                    <a:pt x="218096" y="106526"/>
                    <a:pt x="217263" y="104030"/>
                    <a:pt x="216431" y="101516"/>
                  </a:cubicBezTo>
                  <a:cubicBezTo>
                    <a:pt x="215200" y="97772"/>
                    <a:pt x="214115" y="94010"/>
                    <a:pt x="212739" y="90357"/>
                  </a:cubicBezTo>
                  <a:cubicBezTo>
                    <a:pt x="212377" y="89362"/>
                    <a:pt x="211617" y="86468"/>
                    <a:pt x="210586" y="83900"/>
                  </a:cubicBezTo>
                  <a:cubicBezTo>
                    <a:pt x="210278" y="83159"/>
                    <a:pt x="210043" y="81911"/>
                    <a:pt x="209753" y="81350"/>
                  </a:cubicBezTo>
                  <a:cubicBezTo>
                    <a:pt x="209952" y="81350"/>
                    <a:pt x="210133" y="81368"/>
                    <a:pt x="210242" y="81386"/>
                  </a:cubicBezTo>
                  <a:cubicBezTo>
                    <a:pt x="210061" y="81368"/>
                    <a:pt x="209898" y="81332"/>
                    <a:pt x="209717" y="81278"/>
                  </a:cubicBezTo>
                  <a:lnTo>
                    <a:pt x="209753" y="81314"/>
                  </a:lnTo>
                  <a:lnTo>
                    <a:pt x="209753" y="81350"/>
                  </a:lnTo>
                  <a:cubicBezTo>
                    <a:pt x="209428" y="81350"/>
                    <a:pt x="209120" y="81314"/>
                    <a:pt x="209283" y="81151"/>
                  </a:cubicBezTo>
                  <a:lnTo>
                    <a:pt x="209301" y="81151"/>
                  </a:lnTo>
                  <a:cubicBezTo>
                    <a:pt x="207709" y="80536"/>
                    <a:pt x="206677" y="78890"/>
                    <a:pt x="206876" y="77136"/>
                  </a:cubicBezTo>
                  <a:close/>
                  <a:moveTo>
                    <a:pt x="282011" y="129098"/>
                  </a:moveTo>
                  <a:cubicBezTo>
                    <a:pt x="279930" y="129152"/>
                    <a:pt x="277831" y="129315"/>
                    <a:pt x="275750" y="129586"/>
                  </a:cubicBezTo>
                  <a:cubicBezTo>
                    <a:pt x="273687" y="129857"/>
                    <a:pt x="271642" y="130219"/>
                    <a:pt x="269633" y="130671"/>
                  </a:cubicBezTo>
                  <a:cubicBezTo>
                    <a:pt x="263281" y="132064"/>
                    <a:pt x="257310" y="134035"/>
                    <a:pt x="252080" y="135518"/>
                  </a:cubicBezTo>
                  <a:cubicBezTo>
                    <a:pt x="249927" y="135970"/>
                    <a:pt x="248533" y="138087"/>
                    <a:pt x="248986" y="140239"/>
                  </a:cubicBezTo>
                  <a:cubicBezTo>
                    <a:pt x="249420" y="142409"/>
                    <a:pt x="251555" y="143802"/>
                    <a:pt x="253709" y="143350"/>
                  </a:cubicBezTo>
                  <a:cubicBezTo>
                    <a:pt x="257527" y="142861"/>
                    <a:pt x="261743" y="142355"/>
                    <a:pt x="266195" y="141758"/>
                  </a:cubicBezTo>
                  <a:cubicBezTo>
                    <a:pt x="268855" y="141396"/>
                    <a:pt x="271569" y="141071"/>
                    <a:pt x="274320" y="140709"/>
                  </a:cubicBezTo>
                  <a:cubicBezTo>
                    <a:pt x="276093" y="140474"/>
                    <a:pt x="277867" y="140221"/>
                    <a:pt x="279622" y="139985"/>
                  </a:cubicBezTo>
                  <a:cubicBezTo>
                    <a:pt x="282282" y="139624"/>
                    <a:pt x="284906" y="139262"/>
                    <a:pt x="287494" y="139063"/>
                  </a:cubicBezTo>
                  <a:cubicBezTo>
                    <a:pt x="292271" y="138683"/>
                    <a:pt x="296868" y="138611"/>
                    <a:pt x="301012" y="139642"/>
                  </a:cubicBezTo>
                  <a:cubicBezTo>
                    <a:pt x="303020" y="140293"/>
                    <a:pt x="305192" y="139208"/>
                    <a:pt x="305843" y="137200"/>
                  </a:cubicBezTo>
                  <a:cubicBezTo>
                    <a:pt x="306513" y="135193"/>
                    <a:pt x="305427" y="133022"/>
                    <a:pt x="303418" y="132353"/>
                  </a:cubicBezTo>
                  <a:cubicBezTo>
                    <a:pt x="297193" y="129803"/>
                    <a:pt x="289756" y="128881"/>
                    <a:pt x="282011" y="129098"/>
                  </a:cubicBezTo>
                  <a:close/>
                  <a:moveTo>
                    <a:pt x="258812" y="235372"/>
                  </a:moveTo>
                  <a:cubicBezTo>
                    <a:pt x="257020" y="234341"/>
                    <a:pt x="255337" y="233148"/>
                    <a:pt x="253564" y="232099"/>
                  </a:cubicBezTo>
                  <a:cubicBezTo>
                    <a:pt x="251881" y="231104"/>
                    <a:pt x="250144" y="230200"/>
                    <a:pt x="248443" y="229241"/>
                  </a:cubicBezTo>
                  <a:cubicBezTo>
                    <a:pt x="245819" y="227794"/>
                    <a:pt x="243177" y="226456"/>
                    <a:pt x="240571" y="224919"/>
                  </a:cubicBezTo>
                  <a:cubicBezTo>
                    <a:pt x="238816" y="223598"/>
                    <a:pt x="236300" y="223960"/>
                    <a:pt x="234979" y="225714"/>
                  </a:cubicBezTo>
                  <a:cubicBezTo>
                    <a:pt x="233658" y="227487"/>
                    <a:pt x="234002" y="230001"/>
                    <a:pt x="235775" y="231321"/>
                  </a:cubicBezTo>
                  <a:cubicBezTo>
                    <a:pt x="239105" y="234414"/>
                    <a:pt x="242380" y="237452"/>
                    <a:pt x="246054" y="240093"/>
                  </a:cubicBezTo>
                  <a:cubicBezTo>
                    <a:pt x="247031" y="240798"/>
                    <a:pt x="248063" y="241449"/>
                    <a:pt x="249130" y="242064"/>
                  </a:cubicBezTo>
                  <a:cubicBezTo>
                    <a:pt x="250723" y="242969"/>
                    <a:pt x="252406" y="243710"/>
                    <a:pt x="254071" y="244470"/>
                  </a:cubicBezTo>
                  <a:cubicBezTo>
                    <a:pt x="254469" y="244633"/>
                    <a:pt x="261345" y="246767"/>
                    <a:pt x="264458" y="247743"/>
                  </a:cubicBezTo>
                  <a:cubicBezTo>
                    <a:pt x="264313" y="247382"/>
                    <a:pt x="264204" y="246966"/>
                    <a:pt x="264096" y="246550"/>
                  </a:cubicBezTo>
                  <a:cubicBezTo>
                    <a:pt x="264403" y="247128"/>
                    <a:pt x="264874" y="247617"/>
                    <a:pt x="265435" y="247960"/>
                  </a:cubicBezTo>
                  <a:cubicBezTo>
                    <a:pt x="265272" y="247942"/>
                    <a:pt x="265000" y="247906"/>
                    <a:pt x="264765" y="247834"/>
                  </a:cubicBezTo>
                  <a:lnTo>
                    <a:pt x="264458" y="247743"/>
                  </a:lnTo>
                  <a:cubicBezTo>
                    <a:pt x="264801" y="248666"/>
                    <a:pt x="265200" y="249154"/>
                    <a:pt x="265598" y="248069"/>
                  </a:cubicBezTo>
                  <a:cubicBezTo>
                    <a:pt x="266032" y="248304"/>
                    <a:pt x="266521" y="248467"/>
                    <a:pt x="267045" y="248521"/>
                  </a:cubicBezTo>
                  <a:cubicBezTo>
                    <a:pt x="269144" y="248756"/>
                    <a:pt x="271045" y="247237"/>
                    <a:pt x="271280" y="245139"/>
                  </a:cubicBezTo>
                  <a:cubicBezTo>
                    <a:pt x="271298" y="245031"/>
                    <a:pt x="270990" y="242318"/>
                    <a:pt x="267986" y="240563"/>
                  </a:cubicBezTo>
                  <a:cubicBezTo>
                    <a:pt x="265489" y="239080"/>
                    <a:pt x="259155" y="235608"/>
                    <a:pt x="258812" y="235372"/>
                  </a:cubicBezTo>
                  <a:close/>
                  <a:moveTo>
                    <a:pt x="245095" y="122948"/>
                  </a:moveTo>
                  <a:cubicBezTo>
                    <a:pt x="247411" y="123220"/>
                    <a:pt x="248841" y="122134"/>
                    <a:pt x="249782" y="120290"/>
                  </a:cubicBezTo>
                  <a:cubicBezTo>
                    <a:pt x="250252" y="119385"/>
                    <a:pt x="250578" y="116510"/>
                    <a:pt x="250632" y="115895"/>
                  </a:cubicBezTo>
                  <a:lnTo>
                    <a:pt x="255156" y="106616"/>
                  </a:lnTo>
                  <a:cubicBezTo>
                    <a:pt x="256912" y="103234"/>
                    <a:pt x="258739" y="99906"/>
                    <a:pt x="260621" y="96597"/>
                  </a:cubicBezTo>
                  <a:cubicBezTo>
                    <a:pt x="263462" y="91587"/>
                    <a:pt x="266412" y="86649"/>
                    <a:pt x="269398" y="81730"/>
                  </a:cubicBezTo>
                  <a:cubicBezTo>
                    <a:pt x="274193" y="73663"/>
                    <a:pt x="279224" y="65904"/>
                    <a:pt x="284237" y="58218"/>
                  </a:cubicBezTo>
                  <a:cubicBezTo>
                    <a:pt x="289303" y="50459"/>
                    <a:pt x="294443" y="42826"/>
                    <a:pt x="299908" y="35393"/>
                  </a:cubicBezTo>
                  <a:cubicBezTo>
                    <a:pt x="307110" y="25554"/>
                    <a:pt x="314728" y="15986"/>
                    <a:pt x="323215" y="6798"/>
                  </a:cubicBezTo>
                  <a:cubicBezTo>
                    <a:pt x="324772" y="5207"/>
                    <a:pt x="324735" y="2675"/>
                    <a:pt x="323161" y="1137"/>
                  </a:cubicBezTo>
                  <a:cubicBezTo>
                    <a:pt x="321569" y="-400"/>
                    <a:pt x="319035" y="-382"/>
                    <a:pt x="317497" y="1210"/>
                  </a:cubicBezTo>
                  <a:cubicBezTo>
                    <a:pt x="305916" y="12441"/>
                    <a:pt x="295492" y="24215"/>
                    <a:pt x="286064" y="36749"/>
                  </a:cubicBezTo>
                  <a:cubicBezTo>
                    <a:pt x="282264" y="41795"/>
                    <a:pt x="278609" y="46968"/>
                    <a:pt x="275152" y="52285"/>
                  </a:cubicBezTo>
                  <a:cubicBezTo>
                    <a:pt x="270031" y="60135"/>
                    <a:pt x="265326" y="68328"/>
                    <a:pt x="260657" y="76684"/>
                  </a:cubicBezTo>
                  <a:cubicBezTo>
                    <a:pt x="258323" y="80970"/>
                    <a:pt x="255989" y="85257"/>
                    <a:pt x="253763" y="89597"/>
                  </a:cubicBezTo>
                  <a:cubicBezTo>
                    <a:pt x="251519" y="93974"/>
                    <a:pt x="249384" y="98387"/>
                    <a:pt x="247375" y="102891"/>
                  </a:cubicBezTo>
                  <a:lnTo>
                    <a:pt x="243195" y="112965"/>
                  </a:lnTo>
                  <a:cubicBezTo>
                    <a:pt x="242923" y="113724"/>
                    <a:pt x="242761" y="115424"/>
                    <a:pt x="242706" y="116455"/>
                  </a:cubicBezTo>
                  <a:cubicBezTo>
                    <a:pt x="242109" y="117070"/>
                    <a:pt x="241711" y="117866"/>
                    <a:pt x="241639" y="118770"/>
                  </a:cubicBezTo>
                  <a:cubicBezTo>
                    <a:pt x="241439" y="120886"/>
                    <a:pt x="242996" y="122749"/>
                    <a:pt x="245095" y="122948"/>
                  </a:cubicBezTo>
                  <a:close/>
                  <a:moveTo>
                    <a:pt x="82267" y="43224"/>
                  </a:moveTo>
                  <a:cubicBezTo>
                    <a:pt x="82231" y="43423"/>
                    <a:pt x="82539" y="43369"/>
                    <a:pt x="82828" y="43315"/>
                  </a:cubicBezTo>
                  <a:lnTo>
                    <a:pt x="82774" y="43260"/>
                  </a:lnTo>
                  <a:cubicBezTo>
                    <a:pt x="82611" y="43260"/>
                    <a:pt x="82430" y="43242"/>
                    <a:pt x="82267" y="43224"/>
                  </a:cubicBezTo>
                  <a:close/>
                  <a:moveTo>
                    <a:pt x="82267" y="43224"/>
                  </a:moveTo>
                  <a:lnTo>
                    <a:pt x="82285" y="43188"/>
                  </a:lnTo>
                  <a:cubicBezTo>
                    <a:pt x="82358" y="42989"/>
                    <a:pt x="82539" y="43061"/>
                    <a:pt x="82774" y="43260"/>
                  </a:cubicBezTo>
                  <a:cubicBezTo>
                    <a:pt x="82937" y="43260"/>
                    <a:pt x="83118" y="43242"/>
                    <a:pt x="83280" y="43206"/>
                  </a:cubicBezTo>
                  <a:cubicBezTo>
                    <a:pt x="83190" y="43224"/>
                    <a:pt x="83009" y="43278"/>
                    <a:pt x="82828" y="43315"/>
                  </a:cubicBezTo>
                  <a:cubicBezTo>
                    <a:pt x="83208" y="43658"/>
                    <a:pt x="83697" y="44291"/>
                    <a:pt x="84059" y="44635"/>
                  </a:cubicBezTo>
                  <a:cubicBezTo>
                    <a:pt x="85271" y="45738"/>
                    <a:pt x="86375" y="46878"/>
                    <a:pt x="86882" y="47312"/>
                  </a:cubicBezTo>
                  <a:lnTo>
                    <a:pt x="104742" y="62938"/>
                  </a:lnTo>
                  <a:cubicBezTo>
                    <a:pt x="112922" y="70136"/>
                    <a:pt x="120793" y="77570"/>
                    <a:pt x="128665" y="84949"/>
                  </a:cubicBezTo>
                  <a:cubicBezTo>
                    <a:pt x="133913" y="89887"/>
                    <a:pt x="139179" y="94788"/>
                    <a:pt x="144336" y="99816"/>
                  </a:cubicBezTo>
                  <a:cubicBezTo>
                    <a:pt x="152896" y="108154"/>
                    <a:pt x="161292" y="116672"/>
                    <a:pt x="169273" y="125770"/>
                  </a:cubicBezTo>
                  <a:cubicBezTo>
                    <a:pt x="170666" y="127470"/>
                    <a:pt x="173199" y="127723"/>
                    <a:pt x="174901" y="126312"/>
                  </a:cubicBezTo>
                  <a:cubicBezTo>
                    <a:pt x="176602" y="124920"/>
                    <a:pt x="176855" y="122388"/>
                    <a:pt x="175443" y="120688"/>
                  </a:cubicBezTo>
                  <a:cubicBezTo>
                    <a:pt x="165961" y="108479"/>
                    <a:pt x="156008" y="96886"/>
                    <a:pt x="145277" y="86016"/>
                  </a:cubicBezTo>
                  <a:cubicBezTo>
                    <a:pt x="140989" y="81657"/>
                    <a:pt x="136555" y="77425"/>
                    <a:pt x="132013" y="73302"/>
                  </a:cubicBezTo>
                  <a:cubicBezTo>
                    <a:pt x="125245" y="67188"/>
                    <a:pt x="118170" y="61365"/>
                    <a:pt x="111022" y="55541"/>
                  </a:cubicBezTo>
                  <a:lnTo>
                    <a:pt x="91985" y="40837"/>
                  </a:lnTo>
                  <a:cubicBezTo>
                    <a:pt x="91044" y="40149"/>
                    <a:pt x="88275" y="37545"/>
                    <a:pt x="86158" y="36478"/>
                  </a:cubicBezTo>
                  <a:cubicBezTo>
                    <a:pt x="84620" y="35700"/>
                    <a:pt x="83208" y="35447"/>
                    <a:pt x="82140" y="35628"/>
                  </a:cubicBezTo>
                  <a:cubicBezTo>
                    <a:pt x="80041" y="35953"/>
                    <a:pt x="78612" y="37907"/>
                    <a:pt x="78919" y="40005"/>
                  </a:cubicBezTo>
                  <a:cubicBezTo>
                    <a:pt x="79191" y="41741"/>
                    <a:pt x="80602" y="43043"/>
                    <a:pt x="82267" y="43224"/>
                  </a:cubicBezTo>
                  <a:close/>
                  <a:moveTo>
                    <a:pt x="246705" y="172468"/>
                  </a:moveTo>
                  <a:cubicBezTo>
                    <a:pt x="246904" y="172595"/>
                    <a:pt x="247104" y="172722"/>
                    <a:pt x="247266" y="172884"/>
                  </a:cubicBezTo>
                  <a:cubicBezTo>
                    <a:pt x="247104" y="172686"/>
                    <a:pt x="246778" y="172161"/>
                    <a:pt x="246705" y="172468"/>
                  </a:cubicBezTo>
                  <a:close/>
                  <a:moveTo>
                    <a:pt x="247520" y="173138"/>
                  </a:moveTo>
                  <a:cubicBezTo>
                    <a:pt x="247429" y="173047"/>
                    <a:pt x="247339" y="172975"/>
                    <a:pt x="247248" y="172884"/>
                  </a:cubicBezTo>
                  <a:cubicBezTo>
                    <a:pt x="247285" y="172921"/>
                    <a:pt x="247303" y="172939"/>
                    <a:pt x="247321" y="172957"/>
                  </a:cubicBezTo>
                  <a:cubicBezTo>
                    <a:pt x="247393" y="173011"/>
                    <a:pt x="247447" y="173083"/>
                    <a:pt x="247520" y="173138"/>
                  </a:cubicBezTo>
                  <a:close/>
                  <a:moveTo>
                    <a:pt x="247719" y="173391"/>
                  </a:moveTo>
                  <a:lnTo>
                    <a:pt x="247791" y="173481"/>
                  </a:lnTo>
                  <a:lnTo>
                    <a:pt x="247809" y="173481"/>
                  </a:lnTo>
                  <a:cubicBezTo>
                    <a:pt x="247719" y="173355"/>
                    <a:pt x="247628" y="173246"/>
                    <a:pt x="247520" y="173138"/>
                  </a:cubicBezTo>
                  <a:lnTo>
                    <a:pt x="247610" y="173246"/>
                  </a:lnTo>
                  <a:cubicBezTo>
                    <a:pt x="247646" y="173300"/>
                    <a:pt x="247683" y="173337"/>
                    <a:pt x="247719" y="173391"/>
                  </a:cubicBezTo>
                  <a:close/>
                  <a:moveTo>
                    <a:pt x="371296" y="223020"/>
                  </a:moveTo>
                  <a:cubicBezTo>
                    <a:pt x="370156" y="224919"/>
                    <a:pt x="367695" y="225533"/>
                    <a:pt x="365813" y="224412"/>
                  </a:cubicBezTo>
                  <a:cubicBezTo>
                    <a:pt x="354630" y="218209"/>
                    <a:pt x="342904" y="213253"/>
                    <a:pt x="330960" y="208768"/>
                  </a:cubicBezTo>
                  <a:cubicBezTo>
                    <a:pt x="323758" y="206055"/>
                    <a:pt x="316466" y="203595"/>
                    <a:pt x="309191" y="201117"/>
                  </a:cubicBezTo>
                  <a:cubicBezTo>
                    <a:pt x="298152" y="197355"/>
                    <a:pt x="287114" y="193611"/>
                    <a:pt x="276093" y="189994"/>
                  </a:cubicBezTo>
                  <a:lnTo>
                    <a:pt x="250705" y="181729"/>
                  </a:lnTo>
                  <a:cubicBezTo>
                    <a:pt x="250107" y="181548"/>
                    <a:pt x="247104" y="180752"/>
                    <a:pt x="245113" y="180101"/>
                  </a:cubicBezTo>
                  <a:cubicBezTo>
                    <a:pt x="245113" y="181837"/>
                    <a:pt x="245185" y="183483"/>
                    <a:pt x="245095" y="185292"/>
                  </a:cubicBezTo>
                  <a:cubicBezTo>
                    <a:pt x="243991" y="204300"/>
                    <a:pt x="234617" y="222405"/>
                    <a:pt x="221516" y="239261"/>
                  </a:cubicBezTo>
                  <a:cubicBezTo>
                    <a:pt x="203836" y="262013"/>
                    <a:pt x="179497" y="282596"/>
                    <a:pt x="162016" y="300790"/>
                  </a:cubicBezTo>
                  <a:cubicBezTo>
                    <a:pt x="161292" y="301568"/>
                    <a:pt x="160315" y="301966"/>
                    <a:pt x="159338" y="301984"/>
                  </a:cubicBezTo>
                  <a:cubicBezTo>
                    <a:pt x="158940" y="302274"/>
                    <a:pt x="158596" y="302635"/>
                    <a:pt x="158180" y="302888"/>
                  </a:cubicBezTo>
                  <a:cubicBezTo>
                    <a:pt x="156406" y="304046"/>
                    <a:pt x="154036" y="303558"/>
                    <a:pt x="152878" y="301785"/>
                  </a:cubicBezTo>
                  <a:cubicBezTo>
                    <a:pt x="151720" y="300013"/>
                    <a:pt x="152208" y="297643"/>
                    <a:pt x="153982" y="296486"/>
                  </a:cubicBezTo>
                  <a:cubicBezTo>
                    <a:pt x="155954" y="295093"/>
                    <a:pt x="157510" y="293140"/>
                    <a:pt x="158886" y="291024"/>
                  </a:cubicBezTo>
                  <a:cubicBezTo>
                    <a:pt x="161166" y="287533"/>
                    <a:pt x="162794" y="283464"/>
                    <a:pt x="164151" y="279846"/>
                  </a:cubicBezTo>
                  <a:cubicBezTo>
                    <a:pt x="166757" y="273137"/>
                    <a:pt x="168965" y="265359"/>
                    <a:pt x="171155" y="257148"/>
                  </a:cubicBezTo>
                  <a:cubicBezTo>
                    <a:pt x="172494" y="252084"/>
                    <a:pt x="173779" y="246839"/>
                    <a:pt x="175172" y="241576"/>
                  </a:cubicBezTo>
                  <a:cubicBezTo>
                    <a:pt x="177452" y="232822"/>
                    <a:pt x="179859" y="223960"/>
                    <a:pt x="182338" y="215478"/>
                  </a:cubicBezTo>
                  <a:cubicBezTo>
                    <a:pt x="184383" y="208532"/>
                    <a:pt x="186572" y="202094"/>
                    <a:pt x="188816" y="195999"/>
                  </a:cubicBezTo>
                  <a:cubicBezTo>
                    <a:pt x="187785" y="196541"/>
                    <a:pt x="186554" y="197138"/>
                    <a:pt x="185541" y="197663"/>
                  </a:cubicBezTo>
                  <a:cubicBezTo>
                    <a:pt x="179696" y="200755"/>
                    <a:pt x="174213" y="203758"/>
                    <a:pt x="169074" y="206633"/>
                  </a:cubicBezTo>
                  <a:cubicBezTo>
                    <a:pt x="163229" y="209907"/>
                    <a:pt x="157818" y="213018"/>
                    <a:pt x="152841" y="215984"/>
                  </a:cubicBezTo>
                  <a:cubicBezTo>
                    <a:pt x="116487" y="237760"/>
                    <a:pt x="103747" y="252988"/>
                    <a:pt x="103747" y="252988"/>
                  </a:cubicBezTo>
                  <a:cubicBezTo>
                    <a:pt x="102462" y="254652"/>
                    <a:pt x="100055" y="254978"/>
                    <a:pt x="98373" y="253694"/>
                  </a:cubicBezTo>
                  <a:cubicBezTo>
                    <a:pt x="96690" y="252392"/>
                    <a:pt x="96382" y="249986"/>
                    <a:pt x="97667" y="248322"/>
                  </a:cubicBezTo>
                  <a:cubicBezTo>
                    <a:pt x="97667" y="248322"/>
                    <a:pt x="97812" y="248123"/>
                    <a:pt x="97848" y="248087"/>
                  </a:cubicBezTo>
                  <a:cubicBezTo>
                    <a:pt x="97232" y="247038"/>
                    <a:pt x="96943" y="245826"/>
                    <a:pt x="97468" y="244614"/>
                  </a:cubicBezTo>
                  <a:cubicBezTo>
                    <a:pt x="104525" y="227324"/>
                    <a:pt x="115437" y="210124"/>
                    <a:pt x="128665" y="194950"/>
                  </a:cubicBezTo>
                  <a:cubicBezTo>
                    <a:pt x="128900" y="194678"/>
                    <a:pt x="129172" y="194425"/>
                    <a:pt x="129407" y="194154"/>
                  </a:cubicBezTo>
                  <a:cubicBezTo>
                    <a:pt x="120667" y="196596"/>
                    <a:pt x="112125" y="199236"/>
                    <a:pt x="103874" y="202238"/>
                  </a:cubicBezTo>
                  <a:cubicBezTo>
                    <a:pt x="93921" y="205838"/>
                    <a:pt x="84203" y="209871"/>
                    <a:pt x="74377" y="214121"/>
                  </a:cubicBezTo>
                  <a:cubicBezTo>
                    <a:pt x="64841" y="218245"/>
                    <a:pt x="55141" y="222495"/>
                    <a:pt x="45170" y="227179"/>
                  </a:cubicBezTo>
                  <a:cubicBezTo>
                    <a:pt x="38077" y="230435"/>
                    <a:pt x="28830" y="233763"/>
                    <a:pt x="20487" y="237959"/>
                  </a:cubicBezTo>
                  <a:cubicBezTo>
                    <a:pt x="15185" y="240617"/>
                    <a:pt x="10227" y="243566"/>
                    <a:pt x="6644" y="247219"/>
                  </a:cubicBezTo>
                  <a:cubicBezTo>
                    <a:pt x="5196" y="248774"/>
                    <a:pt x="2771" y="248865"/>
                    <a:pt x="1215" y="247418"/>
                  </a:cubicBezTo>
                  <a:cubicBezTo>
                    <a:pt x="-323" y="245989"/>
                    <a:pt x="-414" y="243547"/>
                    <a:pt x="1016" y="242010"/>
                  </a:cubicBezTo>
                  <a:cubicBezTo>
                    <a:pt x="4943" y="237543"/>
                    <a:pt x="10408" y="233709"/>
                    <a:pt x="16398" y="230308"/>
                  </a:cubicBezTo>
                  <a:cubicBezTo>
                    <a:pt x="24613" y="225660"/>
                    <a:pt x="33824" y="221880"/>
                    <a:pt x="40827" y="218263"/>
                  </a:cubicBezTo>
                  <a:cubicBezTo>
                    <a:pt x="49097" y="214085"/>
                    <a:pt x="57096" y="210052"/>
                    <a:pt x="65112" y="206416"/>
                  </a:cubicBezTo>
                  <a:cubicBezTo>
                    <a:pt x="73472" y="202618"/>
                    <a:pt x="81797" y="199182"/>
                    <a:pt x="90265" y="196143"/>
                  </a:cubicBezTo>
                  <a:cubicBezTo>
                    <a:pt x="106081" y="190446"/>
                    <a:pt x="122386" y="186178"/>
                    <a:pt x="140066" y="182995"/>
                  </a:cubicBezTo>
                  <a:cubicBezTo>
                    <a:pt x="144228" y="178961"/>
                    <a:pt x="148553" y="175200"/>
                    <a:pt x="153004" y="171636"/>
                  </a:cubicBezTo>
                  <a:cubicBezTo>
                    <a:pt x="150724" y="171510"/>
                    <a:pt x="148299" y="171365"/>
                    <a:pt x="146092" y="171184"/>
                  </a:cubicBezTo>
                  <a:cubicBezTo>
                    <a:pt x="143214" y="170949"/>
                    <a:pt x="140735" y="170606"/>
                    <a:pt x="139414" y="170352"/>
                  </a:cubicBezTo>
                  <a:cubicBezTo>
                    <a:pt x="136519" y="169701"/>
                    <a:pt x="133569" y="169050"/>
                    <a:pt x="130692" y="168128"/>
                  </a:cubicBezTo>
                  <a:cubicBezTo>
                    <a:pt x="127815" y="167223"/>
                    <a:pt x="124992" y="166120"/>
                    <a:pt x="122241" y="164890"/>
                  </a:cubicBezTo>
                  <a:cubicBezTo>
                    <a:pt x="116649" y="162394"/>
                    <a:pt x="111365" y="159338"/>
                    <a:pt x="106425" y="155901"/>
                  </a:cubicBezTo>
                  <a:cubicBezTo>
                    <a:pt x="104543" y="154744"/>
                    <a:pt x="103928" y="152284"/>
                    <a:pt x="105068" y="150403"/>
                  </a:cubicBezTo>
                  <a:cubicBezTo>
                    <a:pt x="106208" y="148504"/>
                    <a:pt x="108669" y="147907"/>
                    <a:pt x="110569" y="149047"/>
                  </a:cubicBezTo>
                  <a:cubicBezTo>
                    <a:pt x="114496" y="151054"/>
                    <a:pt x="118640" y="152628"/>
                    <a:pt x="122856" y="154165"/>
                  </a:cubicBezTo>
                  <a:cubicBezTo>
                    <a:pt x="126620" y="155540"/>
                    <a:pt x="130457" y="156715"/>
                    <a:pt x="134275" y="157891"/>
                  </a:cubicBezTo>
                  <a:cubicBezTo>
                    <a:pt x="136863" y="158687"/>
                    <a:pt x="139396" y="159591"/>
                    <a:pt x="141966" y="160314"/>
                  </a:cubicBezTo>
                  <a:lnTo>
                    <a:pt x="161636" y="164474"/>
                  </a:lnTo>
                  <a:cubicBezTo>
                    <a:pt x="161799" y="164492"/>
                    <a:pt x="161889" y="164673"/>
                    <a:pt x="162052" y="164728"/>
                  </a:cubicBezTo>
                  <a:cubicBezTo>
                    <a:pt x="165943" y="162015"/>
                    <a:pt x="169888" y="159483"/>
                    <a:pt x="173869" y="157186"/>
                  </a:cubicBezTo>
                  <a:cubicBezTo>
                    <a:pt x="178176" y="154726"/>
                    <a:pt x="182573" y="152447"/>
                    <a:pt x="187043" y="150277"/>
                  </a:cubicBezTo>
                  <a:cubicBezTo>
                    <a:pt x="193648" y="147075"/>
                    <a:pt x="200398" y="144145"/>
                    <a:pt x="207166" y="141270"/>
                  </a:cubicBezTo>
                  <a:lnTo>
                    <a:pt x="217390" y="136911"/>
                  </a:lnTo>
                  <a:cubicBezTo>
                    <a:pt x="218639" y="136368"/>
                    <a:pt x="224411" y="133764"/>
                    <a:pt x="226619" y="132860"/>
                  </a:cubicBezTo>
                  <a:cubicBezTo>
                    <a:pt x="234454" y="129622"/>
                    <a:pt x="237006" y="133565"/>
                    <a:pt x="235884" y="137526"/>
                  </a:cubicBezTo>
                  <a:cubicBezTo>
                    <a:pt x="237259" y="140004"/>
                    <a:pt x="239105" y="143983"/>
                    <a:pt x="240788" y="149300"/>
                  </a:cubicBezTo>
                  <a:cubicBezTo>
                    <a:pt x="242670" y="155268"/>
                    <a:pt x="244317" y="163100"/>
                    <a:pt x="244950" y="172215"/>
                  </a:cubicBezTo>
                  <a:cubicBezTo>
                    <a:pt x="245565" y="172251"/>
                    <a:pt x="246199" y="172161"/>
                    <a:pt x="246705" y="172468"/>
                  </a:cubicBezTo>
                  <a:lnTo>
                    <a:pt x="246687" y="172468"/>
                  </a:lnTo>
                  <a:cubicBezTo>
                    <a:pt x="246524" y="172975"/>
                    <a:pt x="247031" y="173282"/>
                    <a:pt x="247809" y="173481"/>
                  </a:cubicBezTo>
                  <a:cubicBezTo>
                    <a:pt x="247972" y="173698"/>
                    <a:pt x="248117" y="173933"/>
                    <a:pt x="248225" y="174187"/>
                  </a:cubicBezTo>
                  <a:cubicBezTo>
                    <a:pt x="248135" y="173952"/>
                    <a:pt x="248008" y="173716"/>
                    <a:pt x="247827" y="173481"/>
                  </a:cubicBezTo>
                  <a:cubicBezTo>
                    <a:pt x="249510" y="173897"/>
                    <a:pt x="252478" y="173789"/>
                    <a:pt x="252930" y="173897"/>
                  </a:cubicBezTo>
                  <a:lnTo>
                    <a:pt x="278989" y="180734"/>
                  </a:lnTo>
                  <a:cubicBezTo>
                    <a:pt x="288326" y="183429"/>
                    <a:pt x="297772" y="186015"/>
                    <a:pt x="307092" y="189017"/>
                  </a:cubicBezTo>
                  <a:cubicBezTo>
                    <a:pt x="313335" y="191025"/>
                    <a:pt x="319524" y="193177"/>
                    <a:pt x="325640" y="195547"/>
                  </a:cubicBezTo>
                  <a:cubicBezTo>
                    <a:pt x="341040" y="201515"/>
                    <a:pt x="355915" y="208713"/>
                    <a:pt x="369903" y="217539"/>
                  </a:cubicBezTo>
                  <a:cubicBezTo>
                    <a:pt x="371785" y="218661"/>
                    <a:pt x="372418" y="221120"/>
                    <a:pt x="371296" y="223020"/>
                  </a:cubicBezTo>
                  <a:close/>
                  <a:moveTo>
                    <a:pt x="230473" y="142988"/>
                  </a:moveTo>
                  <a:lnTo>
                    <a:pt x="230546" y="142970"/>
                  </a:lnTo>
                  <a:cubicBezTo>
                    <a:pt x="231034" y="142861"/>
                    <a:pt x="231505" y="142680"/>
                    <a:pt x="231957" y="142427"/>
                  </a:cubicBezTo>
                  <a:cubicBezTo>
                    <a:pt x="231505" y="142680"/>
                    <a:pt x="231016" y="142879"/>
                    <a:pt x="230473" y="142988"/>
                  </a:cubicBezTo>
                  <a:close/>
                  <a:moveTo>
                    <a:pt x="233423" y="165722"/>
                  </a:moveTo>
                  <a:cubicBezTo>
                    <a:pt x="233441" y="165722"/>
                    <a:pt x="233441" y="165722"/>
                    <a:pt x="233423" y="165722"/>
                  </a:cubicBezTo>
                  <a:cubicBezTo>
                    <a:pt x="231903" y="156082"/>
                    <a:pt x="229297" y="148558"/>
                    <a:pt x="227234" y="144399"/>
                  </a:cubicBezTo>
                  <a:cubicBezTo>
                    <a:pt x="224918" y="145393"/>
                    <a:pt x="222384" y="146515"/>
                    <a:pt x="221624" y="146858"/>
                  </a:cubicBezTo>
                  <a:lnTo>
                    <a:pt x="211310" y="151199"/>
                  </a:lnTo>
                  <a:cubicBezTo>
                    <a:pt x="204668" y="153948"/>
                    <a:pt x="198063" y="156751"/>
                    <a:pt x="191567" y="159790"/>
                  </a:cubicBezTo>
                  <a:cubicBezTo>
                    <a:pt x="187278" y="161798"/>
                    <a:pt x="183062" y="163914"/>
                    <a:pt x="178918" y="166211"/>
                  </a:cubicBezTo>
                  <a:cubicBezTo>
                    <a:pt x="163373" y="174747"/>
                    <a:pt x="148462" y="186992"/>
                    <a:pt x="135632" y="201135"/>
                  </a:cubicBezTo>
                  <a:cubicBezTo>
                    <a:pt x="126566" y="211119"/>
                    <a:pt x="118622" y="222079"/>
                    <a:pt x="112180" y="233347"/>
                  </a:cubicBezTo>
                  <a:cubicBezTo>
                    <a:pt x="119979" y="226365"/>
                    <a:pt x="131199" y="217413"/>
                    <a:pt x="147304" y="207068"/>
                  </a:cubicBezTo>
                  <a:cubicBezTo>
                    <a:pt x="152317" y="203848"/>
                    <a:pt x="157782" y="200538"/>
                    <a:pt x="163771" y="197174"/>
                  </a:cubicBezTo>
                  <a:cubicBezTo>
                    <a:pt x="169019" y="194226"/>
                    <a:pt x="174665" y="191242"/>
                    <a:pt x="180727" y="188258"/>
                  </a:cubicBezTo>
                  <a:cubicBezTo>
                    <a:pt x="195729" y="180860"/>
                    <a:pt x="213246" y="173373"/>
                    <a:pt x="233423" y="165722"/>
                  </a:cubicBezTo>
                  <a:close/>
                  <a:moveTo>
                    <a:pt x="234635" y="184785"/>
                  </a:moveTo>
                  <a:cubicBezTo>
                    <a:pt x="234798" y="180951"/>
                    <a:pt x="234599" y="177496"/>
                    <a:pt x="234382" y="174078"/>
                  </a:cubicBezTo>
                  <a:cubicBezTo>
                    <a:pt x="221480" y="179703"/>
                    <a:pt x="210061" y="185219"/>
                    <a:pt x="199439" y="190591"/>
                  </a:cubicBezTo>
                  <a:cubicBezTo>
                    <a:pt x="195602" y="201587"/>
                    <a:pt x="192598" y="215242"/>
                    <a:pt x="189341" y="229259"/>
                  </a:cubicBezTo>
                  <a:cubicBezTo>
                    <a:pt x="188111" y="234522"/>
                    <a:pt x="186844" y="239822"/>
                    <a:pt x="185487" y="245049"/>
                  </a:cubicBezTo>
                  <a:cubicBezTo>
                    <a:pt x="184582" y="248593"/>
                    <a:pt x="183587" y="252102"/>
                    <a:pt x="182573" y="255539"/>
                  </a:cubicBezTo>
                  <a:cubicBezTo>
                    <a:pt x="180438" y="262773"/>
                    <a:pt x="178103" y="269465"/>
                    <a:pt x="175679" y="275741"/>
                  </a:cubicBezTo>
                  <a:cubicBezTo>
                    <a:pt x="188780" y="262574"/>
                    <a:pt x="202750" y="248503"/>
                    <a:pt x="213952" y="233491"/>
                  </a:cubicBezTo>
                  <a:cubicBezTo>
                    <a:pt x="225425" y="218118"/>
                    <a:pt x="233930" y="201877"/>
                    <a:pt x="234635" y="184785"/>
                  </a:cubicBezTo>
                  <a:close/>
                  <a:moveTo>
                    <a:pt x="215291" y="274294"/>
                  </a:moveTo>
                  <a:lnTo>
                    <a:pt x="215309" y="274330"/>
                  </a:lnTo>
                  <a:cubicBezTo>
                    <a:pt x="216015" y="273661"/>
                    <a:pt x="216539" y="272956"/>
                    <a:pt x="215671" y="272938"/>
                  </a:cubicBezTo>
                  <a:cubicBezTo>
                    <a:pt x="215598" y="273335"/>
                    <a:pt x="215454" y="273715"/>
                    <a:pt x="215255" y="274077"/>
                  </a:cubicBezTo>
                  <a:lnTo>
                    <a:pt x="215291" y="274294"/>
                  </a:lnTo>
                  <a:close/>
                  <a:moveTo>
                    <a:pt x="217625" y="293845"/>
                  </a:moveTo>
                  <a:lnTo>
                    <a:pt x="216286" y="277531"/>
                  </a:lnTo>
                  <a:cubicBezTo>
                    <a:pt x="216268" y="277314"/>
                    <a:pt x="215562" y="275614"/>
                    <a:pt x="215309" y="274330"/>
                  </a:cubicBezTo>
                  <a:cubicBezTo>
                    <a:pt x="215056" y="274583"/>
                    <a:pt x="214784" y="274800"/>
                    <a:pt x="214549" y="274999"/>
                  </a:cubicBezTo>
                  <a:cubicBezTo>
                    <a:pt x="214838" y="274728"/>
                    <a:pt x="215074" y="274421"/>
                    <a:pt x="215255" y="274077"/>
                  </a:cubicBezTo>
                  <a:cubicBezTo>
                    <a:pt x="215164" y="273408"/>
                    <a:pt x="215218" y="272920"/>
                    <a:pt x="215635" y="272920"/>
                  </a:cubicBezTo>
                  <a:lnTo>
                    <a:pt x="215671" y="272938"/>
                  </a:lnTo>
                  <a:cubicBezTo>
                    <a:pt x="215852" y="272033"/>
                    <a:pt x="215689" y="271075"/>
                    <a:pt x="215182" y="270225"/>
                  </a:cubicBezTo>
                  <a:cubicBezTo>
                    <a:pt x="214078" y="268416"/>
                    <a:pt x="211726" y="267837"/>
                    <a:pt x="209916" y="268941"/>
                  </a:cubicBezTo>
                  <a:cubicBezTo>
                    <a:pt x="209319" y="269266"/>
                    <a:pt x="208125" y="270369"/>
                    <a:pt x="207926" y="272558"/>
                  </a:cubicBezTo>
                  <a:cubicBezTo>
                    <a:pt x="207799" y="273950"/>
                    <a:pt x="208125" y="277477"/>
                    <a:pt x="208125" y="277875"/>
                  </a:cubicBezTo>
                  <a:lnTo>
                    <a:pt x="208089" y="294243"/>
                  </a:lnTo>
                  <a:cubicBezTo>
                    <a:pt x="208197" y="301333"/>
                    <a:pt x="208143" y="308441"/>
                    <a:pt x="208288" y="315531"/>
                  </a:cubicBezTo>
                  <a:cubicBezTo>
                    <a:pt x="208414" y="322132"/>
                    <a:pt x="208631" y="328734"/>
                    <a:pt x="208849" y="335317"/>
                  </a:cubicBezTo>
                  <a:cubicBezTo>
                    <a:pt x="209156" y="345210"/>
                    <a:pt x="209591" y="355085"/>
                    <a:pt x="209518" y="364960"/>
                  </a:cubicBezTo>
                  <a:cubicBezTo>
                    <a:pt x="209410" y="367167"/>
                    <a:pt x="211129" y="369048"/>
                    <a:pt x="213336" y="369138"/>
                  </a:cubicBezTo>
                  <a:cubicBezTo>
                    <a:pt x="215544" y="369247"/>
                    <a:pt x="217408" y="367547"/>
                    <a:pt x="217517" y="365340"/>
                  </a:cubicBezTo>
                  <a:cubicBezTo>
                    <a:pt x="218512" y="353421"/>
                    <a:pt x="219254" y="341484"/>
                    <a:pt x="219308" y="329511"/>
                  </a:cubicBezTo>
                  <a:cubicBezTo>
                    <a:pt x="219326" y="324755"/>
                    <a:pt x="219236" y="319980"/>
                    <a:pt x="219019" y="315205"/>
                  </a:cubicBezTo>
                  <a:cubicBezTo>
                    <a:pt x="218729" y="308079"/>
                    <a:pt x="218132" y="300971"/>
                    <a:pt x="217625" y="2938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35"/>
            <p:cNvSpPr/>
            <p:nvPr/>
          </p:nvSpPr>
          <p:spPr>
            <a:xfrm>
              <a:off x="6890579" y="2967561"/>
              <a:ext cx="84549" cy="236330"/>
            </a:xfrm>
            <a:custGeom>
              <a:rect b="b" l="l" r="r" t="t"/>
              <a:pathLst>
                <a:path extrusionOk="0" h="472660" w="169097">
                  <a:moveTo>
                    <a:pt x="46255" y="44536"/>
                  </a:moveTo>
                  <a:cubicBezTo>
                    <a:pt x="46508" y="32473"/>
                    <a:pt x="48246" y="20464"/>
                    <a:pt x="52227" y="9069"/>
                  </a:cubicBezTo>
                  <a:cubicBezTo>
                    <a:pt x="52860" y="7243"/>
                    <a:pt x="54525" y="352"/>
                    <a:pt x="57004" y="8"/>
                  </a:cubicBezTo>
                  <a:cubicBezTo>
                    <a:pt x="61800" y="-625"/>
                    <a:pt x="106877" y="35964"/>
                    <a:pt x="109519" y="80872"/>
                  </a:cubicBezTo>
                  <a:cubicBezTo>
                    <a:pt x="110586" y="98922"/>
                    <a:pt x="106678" y="118762"/>
                    <a:pt x="100453" y="135474"/>
                  </a:cubicBezTo>
                  <a:cubicBezTo>
                    <a:pt x="61365" y="132833"/>
                    <a:pt x="45586" y="75789"/>
                    <a:pt x="46255" y="44536"/>
                  </a:cubicBezTo>
                  <a:close/>
                  <a:moveTo>
                    <a:pt x="19527" y="162477"/>
                  </a:moveTo>
                  <a:cubicBezTo>
                    <a:pt x="25970" y="182480"/>
                    <a:pt x="39994" y="203912"/>
                    <a:pt x="62741" y="205920"/>
                  </a:cubicBezTo>
                  <a:cubicBezTo>
                    <a:pt x="70576" y="206625"/>
                    <a:pt x="78774" y="205504"/>
                    <a:pt x="85903" y="202031"/>
                  </a:cubicBezTo>
                  <a:cubicBezTo>
                    <a:pt x="87351" y="201326"/>
                    <a:pt x="92002" y="199138"/>
                    <a:pt x="92237" y="197040"/>
                  </a:cubicBezTo>
                  <a:cubicBezTo>
                    <a:pt x="94155" y="188829"/>
                    <a:pt x="92997" y="181865"/>
                    <a:pt x="89070" y="174721"/>
                  </a:cubicBezTo>
                  <a:cubicBezTo>
                    <a:pt x="76620" y="152077"/>
                    <a:pt x="57131" y="145096"/>
                    <a:pt x="32520" y="142871"/>
                  </a:cubicBezTo>
                  <a:cubicBezTo>
                    <a:pt x="27870" y="142437"/>
                    <a:pt x="23092" y="142166"/>
                    <a:pt x="18532" y="141008"/>
                  </a:cubicBezTo>
                  <a:cubicBezTo>
                    <a:pt x="18062" y="140882"/>
                    <a:pt x="13755" y="138802"/>
                    <a:pt x="13501" y="138929"/>
                  </a:cubicBezTo>
                  <a:cubicBezTo>
                    <a:pt x="13447" y="138947"/>
                    <a:pt x="14822" y="143938"/>
                    <a:pt x="14859" y="144174"/>
                  </a:cubicBezTo>
                  <a:cubicBezTo>
                    <a:pt x="16234" y="150323"/>
                    <a:pt x="17573" y="156472"/>
                    <a:pt x="19527" y="162477"/>
                  </a:cubicBezTo>
                  <a:close/>
                  <a:moveTo>
                    <a:pt x="15546" y="258551"/>
                  </a:moveTo>
                  <a:cubicBezTo>
                    <a:pt x="25879" y="276872"/>
                    <a:pt x="43885" y="295067"/>
                    <a:pt x="66577" y="292499"/>
                  </a:cubicBezTo>
                  <a:cubicBezTo>
                    <a:pt x="74394" y="291613"/>
                    <a:pt x="82212" y="288882"/>
                    <a:pt x="88491" y="284053"/>
                  </a:cubicBezTo>
                  <a:cubicBezTo>
                    <a:pt x="89776" y="283058"/>
                    <a:pt x="93902" y="280001"/>
                    <a:pt x="93703" y="277885"/>
                  </a:cubicBezTo>
                  <a:cubicBezTo>
                    <a:pt x="93956" y="269457"/>
                    <a:pt x="91405" y="262874"/>
                    <a:pt x="86139" y="256652"/>
                  </a:cubicBezTo>
                  <a:cubicBezTo>
                    <a:pt x="69418" y="236956"/>
                    <a:pt x="48933" y="233990"/>
                    <a:pt x="24359" y="236739"/>
                  </a:cubicBezTo>
                  <a:cubicBezTo>
                    <a:pt x="19726" y="237263"/>
                    <a:pt x="14985" y="237951"/>
                    <a:pt x="10298" y="237698"/>
                  </a:cubicBezTo>
                  <a:cubicBezTo>
                    <a:pt x="9810" y="237679"/>
                    <a:pt x="5177" y="236504"/>
                    <a:pt x="4942" y="236667"/>
                  </a:cubicBezTo>
                  <a:cubicBezTo>
                    <a:pt x="4906" y="236703"/>
                    <a:pt x="7240" y="241333"/>
                    <a:pt x="7331" y="241532"/>
                  </a:cubicBezTo>
                  <a:cubicBezTo>
                    <a:pt x="9900" y="247301"/>
                    <a:pt x="12452" y="253053"/>
                    <a:pt x="15546" y="258551"/>
                  </a:cubicBezTo>
                  <a:close/>
                  <a:moveTo>
                    <a:pt x="76874" y="382767"/>
                  </a:moveTo>
                  <a:cubicBezTo>
                    <a:pt x="79063" y="374610"/>
                    <a:pt x="78104" y="367611"/>
                    <a:pt x="74413" y="360358"/>
                  </a:cubicBezTo>
                  <a:cubicBezTo>
                    <a:pt x="62686" y="337335"/>
                    <a:pt x="43432" y="329738"/>
                    <a:pt x="18894" y="326754"/>
                  </a:cubicBezTo>
                  <a:cubicBezTo>
                    <a:pt x="14243" y="326194"/>
                    <a:pt x="9484" y="325759"/>
                    <a:pt x="4978" y="324457"/>
                  </a:cubicBezTo>
                  <a:cubicBezTo>
                    <a:pt x="4508" y="324313"/>
                    <a:pt x="273" y="322106"/>
                    <a:pt x="2" y="322215"/>
                  </a:cubicBezTo>
                  <a:cubicBezTo>
                    <a:pt x="-53" y="322251"/>
                    <a:pt x="1160" y="327279"/>
                    <a:pt x="1196" y="327496"/>
                  </a:cubicBezTo>
                  <a:cubicBezTo>
                    <a:pt x="2372" y="333699"/>
                    <a:pt x="3530" y="339885"/>
                    <a:pt x="5286" y="345962"/>
                  </a:cubicBezTo>
                  <a:cubicBezTo>
                    <a:pt x="11113" y="366146"/>
                    <a:pt x="24449" y="388012"/>
                    <a:pt x="47106" y="390725"/>
                  </a:cubicBezTo>
                  <a:cubicBezTo>
                    <a:pt x="54941" y="391666"/>
                    <a:pt x="63175" y="390816"/>
                    <a:pt x="70395" y="387560"/>
                  </a:cubicBezTo>
                  <a:cubicBezTo>
                    <a:pt x="71861" y="386891"/>
                    <a:pt x="76584" y="384865"/>
                    <a:pt x="76874" y="382767"/>
                  </a:cubicBezTo>
                  <a:close/>
                  <a:moveTo>
                    <a:pt x="107456" y="228347"/>
                  </a:moveTo>
                  <a:cubicBezTo>
                    <a:pt x="108198" y="230336"/>
                    <a:pt x="113228" y="231313"/>
                    <a:pt x="114803" y="231657"/>
                  </a:cubicBezTo>
                  <a:cubicBezTo>
                    <a:pt x="122530" y="233303"/>
                    <a:pt x="130709" y="232398"/>
                    <a:pt x="138092" y="229830"/>
                  </a:cubicBezTo>
                  <a:cubicBezTo>
                    <a:pt x="159500" y="222415"/>
                    <a:pt x="167661" y="198306"/>
                    <a:pt x="168910" y="177416"/>
                  </a:cubicBezTo>
                  <a:cubicBezTo>
                    <a:pt x="169272" y="171140"/>
                    <a:pt x="169037" y="164864"/>
                    <a:pt x="168819" y="158570"/>
                  </a:cubicBezTo>
                  <a:cubicBezTo>
                    <a:pt x="168819" y="158335"/>
                    <a:pt x="168892" y="153199"/>
                    <a:pt x="168819" y="153181"/>
                  </a:cubicBezTo>
                  <a:cubicBezTo>
                    <a:pt x="168548" y="153126"/>
                    <a:pt x="164929" y="156165"/>
                    <a:pt x="164494" y="156400"/>
                  </a:cubicBezTo>
                  <a:cubicBezTo>
                    <a:pt x="160405" y="158624"/>
                    <a:pt x="155881" y="160053"/>
                    <a:pt x="151483" y="161573"/>
                  </a:cubicBezTo>
                  <a:cubicBezTo>
                    <a:pt x="128321" y="169657"/>
                    <a:pt x="111292" y="181124"/>
                    <a:pt x="104940" y="206010"/>
                  </a:cubicBezTo>
                  <a:cubicBezTo>
                    <a:pt x="102932" y="213860"/>
                    <a:pt x="103547" y="220877"/>
                    <a:pt x="107456" y="228347"/>
                  </a:cubicBezTo>
                  <a:close/>
                  <a:moveTo>
                    <a:pt x="145729" y="284432"/>
                  </a:moveTo>
                  <a:cubicBezTo>
                    <a:pt x="121480" y="288176"/>
                    <a:pt x="102642" y="296369"/>
                    <a:pt x="91893" y="319701"/>
                  </a:cubicBezTo>
                  <a:cubicBezTo>
                    <a:pt x="88491" y="327044"/>
                    <a:pt x="87822" y="334061"/>
                    <a:pt x="90301" y="342128"/>
                  </a:cubicBezTo>
                  <a:cubicBezTo>
                    <a:pt x="90681" y="344207"/>
                    <a:pt x="95440" y="346088"/>
                    <a:pt x="96924" y="346703"/>
                  </a:cubicBezTo>
                  <a:cubicBezTo>
                    <a:pt x="104217" y="349724"/>
                    <a:pt x="112432" y="350303"/>
                    <a:pt x="120159" y="349127"/>
                  </a:cubicBezTo>
                  <a:cubicBezTo>
                    <a:pt x="142562" y="345709"/>
                    <a:pt x="154976" y="323481"/>
                    <a:pt x="159970" y="303152"/>
                  </a:cubicBezTo>
                  <a:cubicBezTo>
                    <a:pt x="161472" y="297039"/>
                    <a:pt x="162377" y="290835"/>
                    <a:pt x="163318" y="284613"/>
                  </a:cubicBezTo>
                  <a:cubicBezTo>
                    <a:pt x="163354" y="284396"/>
                    <a:pt x="164350" y="279332"/>
                    <a:pt x="164295" y="279314"/>
                  </a:cubicBezTo>
                  <a:cubicBezTo>
                    <a:pt x="164042" y="279205"/>
                    <a:pt x="159916" y="281539"/>
                    <a:pt x="159446" y="281701"/>
                  </a:cubicBezTo>
                  <a:cubicBezTo>
                    <a:pt x="155048" y="283148"/>
                    <a:pt x="150307" y="283709"/>
                    <a:pt x="145729" y="284432"/>
                  </a:cubicBezTo>
                  <a:close/>
                  <a:moveTo>
                    <a:pt x="119363" y="414219"/>
                  </a:moveTo>
                  <a:cubicBezTo>
                    <a:pt x="94843" y="413134"/>
                    <a:pt x="74774" y="417457"/>
                    <a:pt x="59628" y="438202"/>
                  </a:cubicBezTo>
                  <a:cubicBezTo>
                    <a:pt x="54851" y="444749"/>
                    <a:pt x="52806" y="451477"/>
                    <a:pt x="53656" y="459869"/>
                  </a:cubicBezTo>
                  <a:cubicBezTo>
                    <a:pt x="53620" y="461985"/>
                    <a:pt x="57909" y="464770"/>
                    <a:pt x="59248" y="465675"/>
                  </a:cubicBezTo>
                  <a:cubicBezTo>
                    <a:pt x="65817" y="470070"/>
                    <a:pt x="73743" y="472258"/>
                    <a:pt x="81542" y="472620"/>
                  </a:cubicBezTo>
                  <a:cubicBezTo>
                    <a:pt x="104199" y="473669"/>
                    <a:pt x="120738" y="454316"/>
                    <a:pt x="129642" y="435380"/>
                  </a:cubicBezTo>
                  <a:cubicBezTo>
                    <a:pt x="132320" y="429683"/>
                    <a:pt x="134437" y="423769"/>
                    <a:pt x="136572" y="417855"/>
                  </a:cubicBezTo>
                  <a:cubicBezTo>
                    <a:pt x="136645" y="417638"/>
                    <a:pt x="138617" y="412881"/>
                    <a:pt x="138581" y="412845"/>
                  </a:cubicBezTo>
                  <a:cubicBezTo>
                    <a:pt x="138346" y="412700"/>
                    <a:pt x="133840" y="414183"/>
                    <a:pt x="133351" y="414237"/>
                  </a:cubicBezTo>
                  <a:cubicBezTo>
                    <a:pt x="128737" y="414798"/>
                    <a:pt x="123996" y="414418"/>
                    <a:pt x="119363" y="41421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35"/>
            <p:cNvSpPr/>
            <p:nvPr/>
          </p:nvSpPr>
          <p:spPr>
            <a:xfrm>
              <a:off x="6896037" y="2980116"/>
              <a:ext cx="76057" cy="248231"/>
            </a:xfrm>
            <a:custGeom>
              <a:rect b="b" l="l" r="r" t="t"/>
              <a:pathLst>
                <a:path extrusionOk="0" h="496463" w="152113">
                  <a:moveTo>
                    <a:pt x="92957" y="250713"/>
                  </a:moveTo>
                  <a:cubicBezTo>
                    <a:pt x="93989" y="236425"/>
                    <a:pt x="94441" y="221703"/>
                    <a:pt x="94604" y="207197"/>
                  </a:cubicBezTo>
                  <a:cubicBezTo>
                    <a:pt x="95183" y="206800"/>
                    <a:pt x="96540" y="205642"/>
                    <a:pt x="97138" y="205136"/>
                  </a:cubicBezTo>
                  <a:lnTo>
                    <a:pt x="101300" y="201301"/>
                  </a:lnTo>
                  <a:cubicBezTo>
                    <a:pt x="103507" y="199221"/>
                    <a:pt x="105751" y="197160"/>
                    <a:pt x="108013" y="195134"/>
                  </a:cubicBezTo>
                  <a:cubicBezTo>
                    <a:pt x="110239" y="193144"/>
                    <a:pt x="112501" y="191209"/>
                    <a:pt x="114836" y="189383"/>
                  </a:cubicBezTo>
                  <a:cubicBezTo>
                    <a:pt x="117351" y="187357"/>
                    <a:pt x="120101" y="185856"/>
                    <a:pt x="122852" y="184355"/>
                  </a:cubicBezTo>
                  <a:cubicBezTo>
                    <a:pt x="125965" y="182654"/>
                    <a:pt x="129113" y="181027"/>
                    <a:pt x="132117" y="179128"/>
                  </a:cubicBezTo>
                  <a:cubicBezTo>
                    <a:pt x="133728" y="178097"/>
                    <a:pt x="135284" y="176993"/>
                    <a:pt x="136804" y="175782"/>
                  </a:cubicBezTo>
                  <a:cubicBezTo>
                    <a:pt x="140912" y="172345"/>
                    <a:pt x="144495" y="167878"/>
                    <a:pt x="147101" y="162832"/>
                  </a:cubicBezTo>
                  <a:cubicBezTo>
                    <a:pt x="149616" y="157949"/>
                    <a:pt x="151317" y="152649"/>
                    <a:pt x="152041" y="147585"/>
                  </a:cubicBezTo>
                  <a:cubicBezTo>
                    <a:pt x="152457" y="145415"/>
                    <a:pt x="151046" y="143317"/>
                    <a:pt x="148874" y="142901"/>
                  </a:cubicBezTo>
                  <a:cubicBezTo>
                    <a:pt x="146703" y="142485"/>
                    <a:pt x="144603" y="143896"/>
                    <a:pt x="144187" y="146066"/>
                  </a:cubicBezTo>
                  <a:cubicBezTo>
                    <a:pt x="143174" y="150153"/>
                    <a:pt x="141274" y="154313"/>
                    <a:pt x="138867" y="158129"/>
                  </a:cubicBezTo>
                  <a:cubicBezTo>
                    <a:pt x="136551" y="161783"/>
                    <a:pt x="133673" y="165056"/>
                    <a:pt x="130362" y="167426"/>
                  </a:cubicBezTo>
                  <a:cubicBezTo>
                    <a:pt x="128100" y="169108"/>
                    <a:pt x="125657" y="170446"/>
                    <a:pt x="123232" y="171803"/>
                  </a:cubicBezTo>
                  <a:cubicBezTo>
                    <a:pt x="120536" y="173322"/>
                    <a:pt x="117821" y="174823"/>
                    <a:pt x="115197" y="176487"/>
                  </a:cubicBezTo>
                  <a:cubicBezTo>
                    <a:pt x="112791" y="178024"/>
                    <a:pt x="110456" y="179706"/>
                    <a:pt x="108285" y="181678"/>
                  </a:cubicBezTo>
                  <a:cubicBezTo>
                    <a:pt x="106403" y="183396"/>
                    <a:pt x="104557" y="185168"/>
                    <a:pt x="102766" y="187013"/>
                  </a:cubicBezTo>
                  <a:cubicBezTo>
                    <a:pt x="100160" y="189726"/>
                    <a:pt x="97644" y="192530"/>
                    <a:pt x="95165" y="195351"/>
                  </a:cubicBezTo>
                  <a:lnTo>
                    <a:pt x="94749" y="195821"/>
                  </a:lnTo>
                  <a:cubicBezTo>
                    <a:pt x="94749" y="195170"/>
                    <a:pt x="94785" y="194483"/>
                    <a:pt x="94767" y="193850"/>
                  </a:cubicBezTo>
                  <a:cubicBezTo>
                    <a:pt x="94640" y="172418"/>
                    <a:pt x="93573" y="152414"/>
                    <a:pt x="91854" y="136914"/>
                  </a:cubicBezTo>
                  <a:cubicBezTo>
                    <a:pt x="90171" y="121957"/>
                    <a:pt x="86244" y="102261"/>
                    <a:pt x="81702" y="82547"/>
                  </a:cubicBezTo>
                  <a:cubicBezTo>
                    <a:pt x="72527" y="42667"/>
                    <a:pt x="60873" y="2787"/>
                    <a:pt x="60873" y="2787"/>
                  </a:cubicBezTo>
                  <a:cubicBezTo>
                    <a:pt x="60294" y="761"/>
                    <a:pt x="58177" y="-433"/>
                    <a:pt x="56150" y="146"/>
                  </a:cubicBezTo>
                  <a:cubicBezTo>
                    <a:pt x="54105" y="725"/>
                    <a:pt x="52929" y="2841"/>
                    <a:pt x="53508" y="4867"/>
                  </a:cubicBezTo>
                  <a:cubicBezTo>
                    <a:pt x="53508" y="4867"/>
                    <a:pt x="64402" y="44711"/>
                    <a:pt x="72925" y="84500"/>
                  </a:cubicBezTo>
                  <a:cubicBezTo>
                    <a:pt x="77087" y="103889"/>
                    <a:pt x="80688" y="123259"/>
                    <a:pt x="82118" y="137945"/>
                  </a:cubicBezTo>
                  <a:cubicBezTo>
                    <a:pt x="83131" y="148182"/>
                    <a:pt x="83783" y="160517"/>
                    <a:pt x="84109" y="173828"/>
                  </a:cubicBezTo>
                  <a:cubicBezTo>
                    <a:pt x="84018" y="173756"/>
                    <a:pt x="83909" y="173684"/>
                    <a:pt x="83801" y="173593"/>
                  </a:cubicBezTo>
                  <a:cubicBezTo>
                    <a:pt x="81593" y="171821"/>
                    <a:pt x="79458" y="169976"/>
                    <a:pt x="77323" y="168131"/>
                  </a:cubicBezTo>
                  <a:cubicBezTo>
                    <a:pt x="71984" y="163736"/>
                    <a:pt x="66682" y="159124"/>
                    <a:pt x="61344" y="154530"/>
                  </a:cubicBezTo>
                  <a:cubicBezTo>
                    <a:pt x="57869" y="151546"/>
                    <a:pt x="54377" y="148598"/>
                    <a:pt x="51047" y="145469"/>
                  </a:cubicBezTo>
                  <a:cubicBezTo>
                    <a:pt x="45528" y="140333"/>
                    <a:pt x="40298" y="134943"/>
                    <a:pt x="36027" y="128739"/>
                  </a:cubicBezTo>
                  <a:cubicBezTo>
                    <a:pt x="34851" y="126858"/>
                    <a:pt x="32390" y="126280"/>
                    <a:pt x="30508" y="127437"/>
                  </a:cubicBezTo>
                  <a:cubicBezTo>
                    <a:pt x="28644" y="128595"/>
                    <a:pt x="28047" y="131072"/>
                    <a:pt x="29223" y="132953"/>
                  </a:cubicBezTo>
                  <a:cubicBezTo>
                    <a:pt x="34236" y="141906"/>
                    <a:pt x="40660" y="149918"/>
                    <a:pt x="48043" y="157099"/>
                  </a:cubicBezTo>
                  <a:cubicBezTo>
                    <a:pt x="50920" y="159902"/>
                    <a:pt x="53979" y="162543"/>
                    <a:pt x="57109" y="165075"/>
                  </a:cubicBezTo>
                  <a:cubicBezTo>
                    <a:pt x="61778" y="168818"/>
                    <a:pt x="66664" y="172237"/>
                    <a:pt x="71441" y="175691"/>
                  </a:cubicBezTo>
                  <a:cubicBezTo>
                    <a:pt x="73830" y="177373"/>
                    <a:pt x="76201" y="179073"/>
                    <a:pt x="78662" y="180665"/>
                  </a:cubicBezTo>
                  <a:cubicBezTo>
                    <a:pt x="80345" y="181768"/>
                    <a:pt x="82064" y="182817"/>
                    <a:pt x="83819" y="183794"/>
                  </a:cubicBezTo>
                  <a:cubicBezTo>
                    <a:pt x="83891" y="183830"/>
                    <a:pt x="84145" y="183993"/>
                    <a:pt x="84271" y="184065"/>
                  </a:cubicBezTo>
                  <a:cubicBezTo>
                    <a:pt x="84308" y="187321"/>
                    <a:pt x="84344" y="190522"/>
                    <a:pt x="84344" y="193868"/>
                  </a:cubicBezTo>
                  <a:cubicBezTo>
                    <a:pt x="84290" y="212153"/>
                    <a:pt x="83638" y="231505"/>
                    <a:pt x="82190" y="249899"/>
                  </a:cubicBezTo>
                  <a:cubicBezTo>
                    <a:pt x="82190" y="249917"/>
                    <a:pt x="82190" y="249935"/>
                    <a:pt x="82190" y="249953"/>
                  </a:cubicBezTo>
                  <a:cubicBezTo>
                    <a:pt x="80616" y="248506"/>
                    <a:pt x="78987" y="247078"/>
                    <a:pt x="77323" y="245703"/>
                  </a:cubicBezTo>
                  <a:cubicBezTo>
                    <a:pt x="70718" y="240512"/>
                    <a:pt x="63497" y="236117"/>
                    <a:pt x="55788" y="232591"/>
                  </a:cubicBezTo>
                  <a:cubicBezTo>
                    <a:pt x="51300" y="230547"/>
                    <a:pt x="46650" y="228847"/>
                    <a:pt x="41999" y="227219"/>
                  </a:cubicBezTo>
                  <a:cubicBezTo>
                    <a:pt x="35086" y="224795"/>
                    <a:pt x="28120" y="222734"/>
                    <a:pt x="21370" y="220346"/>
                  </a:cubicBezTo>
                  <a:cubicBezTo>
                    <a:pt x="19343" y="219514"/>
                    <a:pt x="16990" y="220491"/>
                    <a:pt x="16158" y="222535"/>
                  </a:cubicBezTo>
                  <a:cubicBezTo>
                    <a:pt x="15326" y="224578"/>
                    <a:pt x="16303" y="226911"/>
                    <a:pt x="18348" y="227743"/>
                  </a:cubicBezTo>
                  <a:cubicBezTo>
                    <a:pt x="25912" y="231288"/>
                    <a:pt x="33729" y="234689"/>
                    <a:pt x="41583" y="238107"/>
                  </a:cubicBezTo>
                  <a:cubicBezTo>
                    <a:pt x="46632" y="240295"/>
                    <a:pt x="51662" y="242538"/>
                    <a:pt x="56585" y="244925"/>
                  </a:cubicBezTo>
                  <a:cubicBezTo>
                    <a:pt x="61796" y="247457"/>
                    <a:pt x="66917" y="250044"/>
                    <a:pt x="71658" y="253317"/>
                  </a:cubicBezTo>
                  <a:cubicBezTo>
                    <a:pt x="73124" y="254312"/>
                    <a:pt x="74572" y="255325"/>
                    <a:pt x="75983" y="256374"/>
                  </a:cubicBezTo>
                  <a:cubicBezTo>
                    <a:pt x="77739" y="257676"/>
                    <a:pt x="79458" y="259033"/>
                    <a:pt x="81159" y="260407"/>
                  </a:cubicBezTo>
                  <a:cubicBezTo>
                    <a:pt x="79784" y="272163"/>
                    <a:pt x="77540" y="285421"/>
                    <a:pt x="74662" y="299618"/>
                  </a:cubicBezTo>
                  <a:cubicBezTo>
                    <a:pt x="71297" y="316077"/>
                    <a:pt x="66827" y="333819"/>
                    <a:pt x="61941" y="351707"/>
                  </a:cubicBezTo>
                  <a:cubicBezTo>
                    <a:pt x="60059" y="351453"/>
                    <a:pt x="58177" y="351128"/>
                    <a:pt x="56331" y="350621"/>
                  </a:cubicBezTo>
                  <a:cubicBezTo>
                    <a:pt x="53997" y="349988"/>
                    <a:pt x="51717" y="349156"/>
                    <a:pt x="49473" y="348234"/>
                  </a:cubicBezTo>
                  <a:cubicBezTo>
                    <a:pt x="44279" y="346190"/>
                    <a:pt x="39665" y="343441"/>
                    <a:pt x="35267" y="340421"/>
                  </a:cubicBezTo>
                  <a:cubicBezTo>
                    <a:pt x="32264" y="338341"/>
                    <a:pt x="29404" y="336116"/>
                    <a:pt x="26636" y="333747"/>
                  </a:cubicBezTo>
                  <a:cubicBezTo>
                    <a:pt x="19560" y="327724"/>
                    <a:pt x="13118" y="320870"/>
                    <a:pt x="7255" y="313382"/>
                  </a:cubicBezTo>
                  <a:cubicBezTo>
                    <a:pt x="5988" y="311591"/>
                    <a:pt x="3473" y="311157"/>
                    <a:pt x="1681" y="312441"/>
                  </a:cubicBezTo>
                  <a:cubicBezTo>
                    <a:pt x="-110" y="313725"/>
                    <a:pt x="-545" y="316221"/>
                    <a:pt x="740" y="318030"/>
                  </a:cubicBezTo>
                  <a:cubicBezTo>
                    <a:pt x="4685" y="324161"/>
                    <a:pt x="8847" y="330094"/>
                    <a:pt x="13570" y="335465"/>
                  </a:cubicBezTo>
                  <a:cubicBezTo>
                    <a:pt x="16846" y="339191"/>
                    <a:pt x="20374" y="342645"/>
                    <a:pt x="24211" y="345702"/>
                  </a:cubicBezTo>
                  <a:cubicBezTo>
                    <a:pt x="26799" y="347782"/>
                    <a:pt x="29567" y="349645"/>
                    <a:pt x="32463" y="351309"/>
                  </a:cubicBezTo>
                  <a:cubicBezTo>
                    <a:pt x="36733" y="353768"/>
                    <a:pt x="41312" y="355776"/>
                    <a:pt x="46197" y="357349"/>
                  </a:cubicBezTo>
                  <a:cubicBezTo>
                    <a:pt x="48894" y="358163"/>
                    <a:pt x="51608" y="358887"/>
                    <a:pt x="54395" y="359357"/>
                  </a:cubicBezTo>
                  <a:cubicBezTo>
                    <a:pt x="56150" y="359665"/>
                    <a:pt x="57924" y="359701"/>
                    <a:pt x="59697" y="359827"/>
                  </a:cubicBezTo>
                  <a:cubicBezTo>
                    <a:pt x="58430" y="364331"/>
                    <a:pt x="57326" y="368798"/>
                    <a:pt x="55969" y="373302"/>
                  </a:cubicBezTo>
                  <a:cubicBezTo>
                    <a:pt x="42325" y="418987"/>
                    <a:pt x="25278" y="463516"/>
                    <a:pt x="8992" y="490356"/>
                  </a:cubicBezTo>
                  <a:cubicBezTo>
                    <a:pt x="7834" y="492237"/>
                    <a:pt x="8413" y="494715"/>
                    <a:pt x="10295" y="495872"/>
                  </a:cubicBezTo>
                  <a:cubicBezTo>
                    <a:pt x="12177" y="497030"/>
                    <a:pt x="14656" y="496433"/>
                    <a:pt x="15814" y="494570"/>
                  </a:cubicBezTo>
                  <a:cubicBezTo>
                    <a:pt x="26038" y="478292"/>
                    <a:pt x="36697" y="455467"/>
                    <a:pt x="46740" y="429821"/>
                  </a:cubicBezTo>
                  <a:cubicBezTo>
                    <a:pt x="51156" y="430074"/>
                    <a:pt x="55644" y="430273"/>
                    <a:pt x="60348" y="430002"/>
                  </a:cubicBezTo>
                  <a:cubicBezTo>
                    <a:pt x="65850" y="429658"/>
                    <a:pt x="71478" y="428989"/>
                    <a:pt x="76979" y="427741"/>
                  </a:cubicBezTo>
                  <a:cubicBezTo>
                    <a:pt x="81394" y="426746"/>
                    <a:pt x="85719" y="425372"/>
                    <a:pt x="89863" y="423708"/>
                  </a:cubicBezTo>
                  <a:cubicBezTo>
                    <a:pt x="96396" y="421104"/>
                    <a:pt x="102422" y="417758"/>
                    <a:pt x="107742" y="413923"/>
                  </a:cubicBezTo>
                  <a:cubicBezTo>
                    <a:pt x="109606" y="412730"/>
                    <a:pt x="110149" y="410252"/>
                    <a:pt x="108972" y="408389"/>
                  </a:cubicBezTo>
                  <a:cubicBezTo>
                    <a:pt x="107778" y="406526"/>
                    <a:pt x="105317" y="405983"/>
                    <a:pt x="103453" y="407177"/>
                  </a:cubicBezTo>
                  <a:cubicBezTo>
                    <a:pt x="98296" y="410053"/>
                    <a:pt x="92487" y="412151"/>
                    <a:pt x="86425" y="414032"/>
                  </a:cubicBezTo>
                  <a:cubicBezTo>
                    <a:pt x="82534" y="415244"/>
                    <a:pt x="78535" y="416256"/>
                    <a:pt x="74518" y="417233"/>
                  </a:cubicBezTo>
                  <a:cubicBezTo>
                    <a:pt x="69433" y="418463"/>
                    <a:pt x="64348" y="419602"/>
                    <a:pt x="59299" y="420416"/>
                  </a:cubicBezTo>
                  <a:cubicBezTo>
                    <a:pt x="56078" y="420923"/>
                    <a:pt x="53056" y="421122"/>
                    <a:pt x="49943" y="421447"/>
                  </a:cubicBezTo>
                  <a:cubicBezTo>
                    <a:pt x="55426" y="406906"/>
                    <a:pt x="60692" y="391677"/>
                    <a:pt x="65542" y="376232"/>
                  </a:cubicBezTo>
                  <a:cubicBezTo>
                    <a:pt x="71731" y="356445"/>
                    <a:pt x="76924" y="336731"/>
                    <a:pt x="81376" y="317777"/>
                  </a:cubicBezTo>
                  <a:cubicBezTo>
                    <a:pt x="81539" y="317723"/>
                    <a:pt x="81720" y="317686"/>
                    <a:pt x="81883" y="317614"/>
                  </a:cubicBezTo>
                  <a:cubicBezTo>
                    <a:pt x="82570" y="317777"/>
                    <a:pt x="83312" y="318030"/>
                    <a:pt x="83674" y="317976"/>
                  </a:cubicBezTo>
                  <a:lnTo>
                    <a:pt x="89266" y="316999"/>
                  </a:lnTo>
                  <a:cubicBezTo>
                    <a:pt x="91998" y="316384"/>
                    <a:pt x="94659" y="315643"/>
                    <a:pt x="97282" y="314738"/>
                  </a:cubicBezTo>
                  <a:cubicBezTo>
                    <a:pt x="99943" y="313816"/>
                    <a:pt x="102512" y="312695"/>
                    <a:pt x="105064" y="311429"/>
                  </a:cubicBezTo>
                  <a:cubicBezTo>
                    <a:pt x="109606" y="309041"/>
                    <a:pt x="114039" y="306563"/>
                    <a:pt x="118129" y="303651"/>
                  </a:cubicBezTo>
                  <a:cubicBezTo>
                    <a:pt x="120934" y="301644"/>
                    <a:pt x="123576" y="299474"/>
                    <a:pt x="126055" y="297122"/>
                  </a:cubicBezTo>
                  <a:cubicBezTo>
                    <a:pt x="132244" y="291317"/>
                    <a:pt x="137510" y="284625"/>
                    <a:pt x="141817" y="276920"/>
                  </a:cubicBezTo>
                  <a:cubicBezTo>
                    <a:pt x="142993" y="275057"/>
                    <a:pt x="142414" y="272579"/>
                    <a:pt x="140550" y="271404"/>
                  </a:cubicBezTo>
                  <a:cubicBezTo>
                    <a:pt x="138686" y="270228"/>
                    <a:pt x="136207" y="270807"/>
                    <a:pt x="135031" y="272670"/>
                  </a:cubicBezTo>
                  <a:cubicBezTo>
                    <a:pt x="131393" y="277824"/>
                    <a:pt x="127177" y="282219"/>
                    <a:pt x="122653" y="286289"/>
                  </a:cubicBezTo>
                  <a:cubicBezTo>
                    <a:pt x="119233" y="289363"/>
                    <a:pt x="115577" y="292130"/>
                    <a:pt x="111814" y="294825"/>
                  </a:cubicBezTo>
                  <a:cubicBezTo>
                    <a:pt x="108050" y="297520"/>
                    <a:pt x="104231" y="300197"/>
                    <a:pt x="100160" y="302584"/>
                  </a:cubicBezTo>
                  <a:cubicBezTo>
                    <a:pt x="98097" y="303850"/>
                    <a:pt x="95961" y="304972"/>
                    <a:pt x="93772" y="305966"/>
                  </a:cubicBezTo>
                  <a:cubicBezTo>
                    <a:pt x="91546" y="306979"/>
                    <a:pt x="89284" y="307902"/>
                    <a:pt x="86950" y="308697"/>
                  </a:cubicBezTo>
                  <a:lnTo>
                    <a:pt x="83276" y="309801"/>
                  </a:lnTo>
                  <a:cubicBezTo>
                    <a:pt x="83855" y="307178"/>
                    <a:pt x="84651" y="304357"/>
                    <a:pt x="85176" y="301789"/>
                  </a:cubicBezTo>
                  <a:cubicBezTo>
                    <a:pt x="89175" y="282708"/>
                    <a:pt x="91872" y="265182"/>
                    <a:pt x="92957" y="250713"/>
                  </a:cubicBezTo>
                  <a:close/>
                  <a:moveTo>
                    <a:pt x="81666" y="317578"/>
                  </a:moveTo>
                  <a:cubicBezTo>
                    <a:pt x="81593" y="317614"/>
                    <a:pt x="81485" y="317686"/>
                    <a:pt x="81376" y="317741"/>
                  </a:cubicBezTo>
                  <a:cubicBezTo>
                    <a:pt x="81376" y="317704"/>
                    <a:pt x="81394" y="317650"/>
                    <a:pt x="81412" y="317614"/>
                  </a:cubicBezTo>
                  <a:cubicBezTo>
                    <a:pt x="81539" y="317632"/>
                    <a:pt x="81539" y="317560"/>
                    <a:pt x="81666" y="31757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35"/>
            <p:cNvSpPr/>
            <p:nvPr/>
          </p:nvSpPr>
          <p:spPr>
            <a:xfrm>
              <a:off x="6977897" y="3198552"/>
              <a:ext cx="236185" cy="82567"/>
            </a:xfrm>
            <a:custGeom>
              <a:rect b="b" l="l" r="r" t="t"/>
              <a:pathLst>
                <a:path extrusionOk="0" h="165135" w="472371">
                  <a:moveTo>
                    <a:pt x="472371" y="77123"/>
                  </a:moveTo>
                  <a:cubicBezTo>
                    <a:pt x="472299" y="79293"/>
                    <a:pt x="465639" y="81554"/>
                    <a:pt x="463884" y="82332"/>
                  </a:cubicBezTo>
                  <a:cubicBezTo>
                    <a:pt x="452972" y="87124"/>
                    <a:pt x="441246" y="90091"/>
                    <a:pt x="429303" y="91755"/>
                  </a:cubicBezTo>
                  <a:cubicBezTo>
                    <a:pt x="398322" y="96131"/>
                    <a:pt x="339999" y="89566"/>
                    <a:pt x="333285" y="56396"/>
                  </a:cubicBezTo>
                  <a:cubicBezTo>
                    <a:pt x="349210" y="49035"/>
                    <a:pt x="368518" y="43283"/>
                    <a:pt x="386542" y="41981"/>
                  </a:cubicBezTo>
                  <a:cubicBezTo>
                    <a:pt x="431420" y="38798"/>
                    <a:pt x="472516" y="72945"/>
                    <a:pt x="472371" y="77123"/>
                  </a:cubicBezTo>
                  <a:close/>
                  <a:moveTo>
                    <a:pt x="333068" y="115484"/>
                  </a:moveTo>
                  <a:cubicBezTo>
                    <a:pt x="328273" y="94666"/>
                    <a:pt x="319279" y="78841"/>
                    <a:pt x="295501" y="70937"/>
                  </a:cubicBezTo>
                  <a:cubicBezTo>
                    <a:pt x="287991" y="68441"/>
                    <a:pt x="280952" y="68279"/>
                    <a:pt x="273008" y="70937"/>
                  </a:cubicBezTo>
                  <a:cubicBezTo>
                    <a:pt x="270945" y="71389"/>
                    <a:pt x="269262" y="75640"/>
                    <a:pt x="268719" y="76960"/>
                  </a:cubicBezTo>
                  <a:cubicBezTo>
                    <a:pt x="266004" y="83489"/>
                    <a:pt x="265751" y="90651"/>
                    <a:pt x="267271" y="97271"/>
                  </a:cubicBezTo>
                  <a:cubicBezTo>
                    <a:pt x="271668" y="116497"/>
                    <a:pt x="294415" y="125901"/>
                    <a:pt x="314954" y="129012"/>
                  </a:cubicBezTo>
                  <a:cubicBezTo>
                    <a:pt x="321125" y="129935"/>
                    <a:pt x="327368" y="130333"/>
                    <a:pt x="333647" y="130767"/>
                  </a:cubicBezTo>
                  <a:cubicBezTo>
                    <a:pt x="333882" y="130785"/>
                    <a:pt x="338967" y="131345"/>
                    <a:pt x="339004" y="131291"/>
                  </a:cubicBezTo>
                  <a:cubicBezTo>
                    <a:pt x="339094" y="131056"/>
                    <a:pt x="336579" y="127620"/>
                    <a:pt x="336416" y="127222"/>
                  </a:cubicBezTo>
                  <a:cubicBezTo>
                    <a:pt x="334733" y="123478"/>
                    <a:pt x="333991" y="119426"/>
                    <a:pt x="333068" y="115484"/>
                  </a:cubicBezTo>
                  <a:close/>
                  <a:moveTo>
                    <a:pt x="240706" y="133877"/>
                  </a:moveTo>
                  <a:cubicBezTo>
                    <a:pt x="240851" y="112499"/>
                    <a:pt x="235748" y="95299"/>
                    <a:pt x="214431" y="83399"/>
                  </a:cubicBezTo>
                  <a:cubicBezTo>
                    <a:pt x="207717" y="79637"/>
                    <a:pt x="200913" y="78262"/>
                    <a:pt x="192571" y="79492"/>
                  </a:cubicBezTo>
                  <a:cubicBezTo>
                    <a:pt x="190454" y="79583"/>
                    <a:pt x="187830" y="83471"/>
                    <a:pt x="186979" y="84701"/>
                  </a:cubicBezTo>
                  <a:cubicBezTo>
                    <a:pt x="182853" y="90669"/>
                    <a:pt x="180953" y="97687"/>
                    <a:pt x="180899" y="104505"/>
                  </a:cubicBezTo>
                  <a:cubicBezTo>
                    <a:pt x="180736" y="124256"/>
                    <a:pt x="200696" y="137477"/>
                    <a:pt x="219968" y="144078"/>
                  </a:cubicBezTo>
                  <a:cubicBezTo>
                    <a:pt x="225741" y="146068"/>
                    <a:pt x="231731" y="147551"/>
                    <a:pt x="237738" y="149052"/>
                  </a:cubicBezTo>
                  <a:cubicBezTo>
                    <a:pt x="237956" y="149106"/>
                    <a:pt x="242787" y="150535"/>
                    <a:pt x="242805" y="150481"/>
                  </a:cubicBezTo>
                  <a:cubicBezTo>
                    <a:pt x="242950" y="150282"/>
                    <a:pt x="241303" y="146447"/>
                    <a:pt x="241231" y="146031"/>
                  </a:cubicBezTo>
                  <a:cubicBezTo>
                    <a:pt x="240489" y="142071"/>
                    <a:pt x="240670" y="137929"/>
                    <a:pt x="240706" y="133877"/>
                  </a:cubicBezTo>
                  <a:close/>
                  <a:moveTo>
                    <a:pt x="151873" y="149522"/>
                  </a:moveTo>
                  <a:cubicBezTo>
                    <a:pt x="146317" y="128868"/>
                    <a:pt x="136745" y="113295"/>
                    <a:pt x="112677" y="106043"/>
                  </a:cubicBezTo>
                  <a:cubicBezTo>
                    <a:pt x="105077" y="103746"/>
                    <a:pt x="98019" y="103782"/>
                    <a:pt x="90166" y="106658"/>
                  </a:cubicBezTo>
                  <a:cubicBezTo>
                    <a:pt x="88103" y="107164"/>
                    <a:pt x="86601" y="111450"/>
                    <a:pt x="86076" y="112789"/>
                  </a:cubicBezTo>
                  <a:cubicBezTo>
                    <a:pt x="83615" y="119372"/>
                    <a:pt x="83615" y="126516"/>
                    <a:pt x="85370" y="133118"/>
                  </a:cubicBezTo>
                  <a:cubicBezTo>
                    <a:pt x="90473" y="152217"/>
                    <a:pt x="113564" y="160971"/>
                    <a:pt x="134229" y="163503"/>
                  </a:cubicBezTo>
                  <a:cubicBezTo>
                    <a:pt x="140436" y="164262"/>
                    <a:pt x="146697" y="164516"/>
                    <a:pt x="152977" y="164751"/>
                  </a:cubicBezTo>
                  <a:cubicBezTo>
                    <a:pt x="153212" y="164769"/>
                    <a:pt x="158333" y="165185"/>
                    <a:pt x="158351" y="165130"/>
                  </a:cubicBezTo>
                  <a:cubicBezTo>
                    <a:pt x="158442" y="164895"/>
                    <a:pt x="155800" y="161549"/>
                    <a:pt x="155619" y="161152"/>
                  </a:cubicBezTo>
                  <a:cubicBezTo>
                    <a:pt x="153845" y="157462"/>
                    <a:pt x="152922" y="153429"/>
                    <a:pt x="151873" y="149522"/>
                  </a:cubicBezTo>
                  <a:close/>
                  <a:moveTo>
                    <a:pt x="301979" y="15865"/>
                  </a:moveTo>
                  <a:cubicBezTo>
                    <a:pt x="303047" y="11922"/>
                    <a:pt x="303988" y="7871"/>
                    <a:pt x="305761" y="4091"/>
                  </a:cubicBezTo>
                  <a:cubicBezTo>
                    <a:pt x="305942" y="3693"/>
                    <a:pt x="308584" y="220"/>
                    <a:pt x="308494" y="3"/>
                  </a:cubicBezTo>
                  <a:cubicBezTo>
                    <a:pt x="308476" y="-51"/>
                    <a:pt x="303373" y="636"/>
                    <a:pt x="303137" y="654"/>
                  </a:cubicBezTo>
                  <a:cubicBezTo>
                    <a:pt x="296876" y="1251"/>
                    <a:pt x="290615" y="1812"/>
                    <a:pt x="284426" y="2879"/>
                  </a:cubicBezTo>
                  <a:cubicBezTo>
                    <a:pt x="263797" y="6478"/>
                    <a:pt x="240724" y="16425"/>
                    <a:pt x="235603" y="35651"/>
                  </a:cubicBezTo>
                  <a:cubicBezTo>
                    <a:pt x="233830" y="42289"/>
                    <a:pt x="233793" y="49397"/>
                    <a:pt x="236236" y="55835"/>
                  </a:cubicBezTo>
                  <a:cubicBezTo>
                    <a:pt x="236743" y="57156"/>
                    <a:pt x="238263" y="61315"/>
                    <a:pt x="240290" y="61713"/>
                  </a:cubicBezTo>
                  <a:cubicBezTo>
                    <a:pt x="248126" y="64155"/>
                    <a:pt x="255147" y="63829"/>
                    <a:pt x="262747" y="61153"/>
                  </a:cubicBezTo>
                  <a:cubicBezTo>
                    <a:pt x="286797" y="52670"/>
                    <a:pt x="296388" y="36682"/>
                    <a:pt x="301979" y="15865"/>
                  </a:cubicBezTo>
                  <a:close/>
                  <a:moveTo>
                    <a:pt x="160505" y="25812"/>
                  </a:moveTo>
                  <a:cubicBezTo>
                    <a:pt x="140834" y="32558"/>
                    <a:pt x="120078" y="45888"/>
                    <a:pt x="119029" y="65493"/>
                  </a:cubicBezTo>
                  <a:cubicBezTo>
                    <a:pt x="118667" y="72276"/>
                    <a:pt x="120114" y="79221"/>
                    <a:pt x="123878" y="85117"/>
                  </a:cubicBezTo>
                  <a:cubicBezTo>
                    <a:pt x="124657" y="86329"/>
                    <a:pt x="127027" y="90163"/>
                    <a:pt x="129126" y="90235"/>
                  </a:cubicBezTo>
                  <a:cubicBezTo>
                    <a:pt x="137378" y="91393"/>
                    <a:pt x="144273" y="89964"/>
                    <a:pt x="151240" y="86148"/>
                  </a:cubicBezTo>
                  <a:cubicBezTo>
                    <a:pt x="173280" y="74084"/>
                    <a:pt x="179415" y="56975"/>
                    <a:pt x="180609" y="35741"/>
                  </a:cubicBezTo>
                  <a:cubicBezTo>
                    <a:pt x="180827" y="31708"/>
                    <a:pt x="180917" y="27621"/>
                    <a:pt x="181894" y="23660"/>
                  </a:cubicBezTo>
                  <a:cubicBezTo>
                    <a:pt x="181985" y="23226"/>
                    <a:pt x="183885" y="19428"/>
                    <a:pt x="183740" y="19229"/>
                  </a:cubicBezTo>
                  <a:cubicBezTo>
                    <a:pt x="183704" y="19174"/>
                    <a:pt x="178800" y="20658"/>
                    <a:pt x="178565" y="20712"/>
                  </a:cubicBezTo>
                  <a:cubicBezTo>
                    <a:pt x="172484" y="22249"/>
                    <a:pt x="166404" y="23786"/>
                    <a:pt x="160505" y="25812"/>
                  </a:cubicBezTo>
                  <a:close/>
                  <a:moveTo>
                    <a:pt x="52978" y="62111"/>
                  </a:moveTo>
                  <a:cubicBezTo>
                    <a:pt x="52996" y="61695"/>
                    <a:pt x="53974" y="57662"/>
                    <a:pt x="53811" y="57481"/>
                  </a:cubicBezTo>
                  <a:cubicBezTo>
                    <a:pt x="53756" y="57445"/>
                    <a:pt x="49250" y="59724"/>
                    <a:pt x="49051" y="59814"/>
                  </a:cubicBezTo>
                  <a:cubicBezTo>
                    <a:pt x="43387" y="62364"/>
                    <a:pt x="37760" y="64896"/>
                    <a:pt x="32367" y="67863"/>
                  </a:cubicBezTo>
                  <a:cubicBezTo>
                    <a:pt x="14506" y="77810"/>
                    <a:pt x="-2975" y="94323"/>
                    <a:pt x="427" y="113585"/>
                  </a:cubicBezTo>
                  <a:cubicBezTo>
                    <a:pt x="1604" y="120240"/>
                    <a:pt x="4626" y="126751"/>
                    <a:pt x="9675" y="131834"/>
                  </a:cubicBezTo>
                  <a:cubicBezTo>
                    <a:pt x="10706" y="132883"/>
                    <a:pt x="13927" y="136211"/>
                    <a:pt x="16026" y="135921"/>
                  </a:cubicBezTo>
                  <a:cubicBezTo>
                    <a:pt x="24459" y="135632"/>
                    <a:pt x="30937" y="133064"/>
                    <a:pt x="36927" y="128162"/>
                  </a:cubicBezTo>
                  <a:cubicBezTo>
                    <a:pt x="55946" y="112662"/>
                    <a:pt x="58118" y="94956"/>
                    <a:pt x="54480" y="74084"/>
                  </a:cubicBezTo>
                  <a:cubicBezTo>
                    <a:pt x="53793" y="70160"/>
                    <a:pt x="52924" y="66144"/>
                    <a:pt x="52978" y="6211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35"/>
            <p:cNvSpPr/>
            <p:nvPr/>
          </p:nvSpPr>
          <p:spPr>
            <a:xfrm>
              <a:off x="6956847" y="3201826"/>
              <a:ext cx="244200" cy="83166"/>
            </a:xfrm>
            <a:custGeom>
              <a:rect b="b" l="l" r="r" t="t"/>
              <a:pathLst>
                <a:path extrusionOk="0" h="166332" w="488400">
                  <a:moveTo>
                    <a:pt x="488376" y="65042"/>
                  </a:moveTo>
                  <a:cubicBezTo>
                    <a:pt x="488123" y="67140"/>
                    <a:pt x="486223" y="68659"/>
                    <a:pt x="484124" y="68388"/>
                  </a:cubicBezTo>
                  <a:cubicBezTo>
                    <a:pt x="484124" y="68388"/>
                    <a:pt x="443353" y="63957"/>
                    <a:pt x="402891" y="61515"/>
                  </a:cubicBezTo>
                  <a:cubicBezTo>
                    <a:pt x="383239" y="60339"/>
                    <a:pt x="363641" y="59634"/>
                    <a:pt x="348910" y="60213"/>
                  </a:cubicBezTo>
                  <a:cubicBezTo>
                    <a:pt x="338903" y="60575"/>
                    <a:pt x="326942" y="61497"/>
                    <a:pt x="314076" y="62799"/>
                  </a:cubicBezTo>
                  <a:cubicBezTo>
                    <a:pt x="315704" y="64119"/>
                    <a:pt x="317333" y="65422"/>
                    <a:pt x="318980" y="66706"/>
                  </a:cubicBezTo>
                  <a:cubicBezTo>
                    <a:pt x="323974" y="70757"/>
                    <a:pt x="329131" y="74754"/>
                    <a:pt x="334325" y="78805"/>
                  </a:cubicBezTo>
                  <a:cubicBezTo>
                    <a:pt x="337673" y="81428"/>
                    <a:pt x="340984" y="84050"/>
                    <a:pt x="344477" y="86546"/>
                  </a:cubicBezTo>
                  <a:cubicBezTo>
                    <a:pt x="350105" y="90580"/>
                    <a:pt x="355932" y="94414"/>
                    <a:pt x="362464" y="97344"/>
                  </a:cubicBezTo>
                  <a:cubicBezTo>
                    <a:pt x="364527" y="98122"/>
                    <a:pt x="365559" y="100455"/>
                    <a:pt x="364744" y="102498"/>
                  </a:cubicBezTo>
                  <a:cubicBezTo>
                    <a:pt x="363930" y="104542"/>
                    <a:pt x="361614" y="105573"/>
                    <a:pt x="359569" y="104795"/>
                  </a:cubicBezTo>
                  <a:cubicBezTo>
                    <a:pt x="350286" y="101703"/>
                    <a:pt x="341781" y="97344"/>
                    <a:pt x="333981" y="92008"/>
                  </a:cubicBezTo>
                  <a:cubicBezTo>
                    <a:pt x="330851" y="89856"/>
                    <a:pt x="327865" y="87541"/>
                    <a:pt x="324987" y="85136"/>
                  </a:cubicBezTo>
                  <a:cubicBezTo>
                    <a:pt x="320699" y="81537"/>
                    <a:pt x="316700" y="77648"/>
                    <a:pt x="312700" y="73886"/>
                  </a:cubicBezTo>
                  <a:cubicBezTo>
                    <a:pt x="310782" y="72023"/>
                    <a:pt x="308828" y="70196"/>
                    <a:pt x="306982" y="68261"/>
                  </a:cubicBezTo>
                  <a:cubicBezTo>
                    <a:pt x="305697" y="66923"/>
                    <a:pt x="304449" y="65566"/>
                    <a:pt x="303272" y="64138"/>
                  </a:cubicBezTo>
                  <a:cubicBezTo>
                    <a:pt x="303236" y="64101"/>
                    <a:pt x="303146" y="63993"/>
                    <a:pt x="303109" y="63939"/>
                  </a:cubicBezTo>
                  <a:cubicBezTo>
                    <a:pt x="299780" y="64318"/>
                    <a:pt x="296486" y="64680"/>
                    <a:pt x="293084" y="65114"/>
                  </a:cubicBezTo>
                  <a:cubicBezTo>
                    <a:pt x="275278" y="67357"/>
                    <a:pt x="256548" y="70233"/>
                    <a:pt x="238742" y="73633"/>
                  </a:cubicBezTo>
                  <a:cubicBezTo>
                    <a:pt x="239828" y="74447"/>
                    <a:pt x="240932" y="75242"/>
                    <a:pt x="241963" y="76111"/>
                  </a:cubicBezTo>
                  <a:cubicBezTo>
                    <a:pt x="247790" y="81066"/>
                    <a:pt x="252875" y="86655"/>
                    <a:pt x="257182" y="92822"/>
                  </a:cubicBezTo>
                  <a:cubicBezTo>
                    <a:pt x="259715" y="96440"/>
                    <a:pt x="261923" y="100274"/>
                    <a:pt x="264058" y="104126"/>
                  </a:cubicBezTo>
                  <a:cubicBezTo>
                    <a:pt x="267225" y="109805"/>
                    <a:pt x="270048" y="115611"/>
                    <a:pt x="273161" y="121163"/>
                  </a:cubicBezTo>
                  <a:cubicBezTo>
                    <a:pt x="274337" y="123044"/>
                    <a:pt x="273776" y="125504"/>
                    <a:pt x="271930" y="126680"/>
                  </a:cubicBezTo>
                  <a:cubicBezTo>
                    <a:pt x="270048" y="127855"/>
                    <a:pt x="267569" y="127295"/>
                    <a:pt x="266411" y="125450"/>
                  </a:cubicBezTo>
                  <a:cubicBezTo>
                    <a:pt x="262104" y="119373"/>
                    <a:pt x="257869" y="113097"/>
                    <a:pt x="253635" y="106767"/>
                  </a:cubicBezTo>
                  <a:cubicBezTo>
                    <a:pt x="250939" y="102734"/>
                    <a:pt x="248188" y="98737"/>
                    <a:pt x="245311" y="94812"/>
                  </a:cubicBezTo>
                  <a:cubicBezTo>
                    <a:pt x="242307" y="90760"/>
                    <a:pt x="239231" y="86745"/>
                    <a:pt x="235557" y="83146"/>
                  </a:cubicBezTo>
                  <a:cubicBezTo>
                    <a:pt x="234417" y="82007"/>
                    <a:pt x="233259" y="80867"/>
                    <a:pt x="232065" y="79764"/>
                  </a:cubicBezTo>
                  <a:cubicBezTo>
                    <a:pt x="230671" y="78498"/>
                    <a:pt x="229242" y="77268"/>
                    <a:pt x="227812" y="76038"/>
                  </a:cubicBezTo>
                  <a:cubicBezTo>
                    <a:pt x="216140" y="78625"/>
                    <a:pt x="203419" y="81916"/>
                    <a:pt x="189394" y="86185"/>
                  </a:cubicBezTo>
                  <a:cubicBezTo>
                    <a:pt x="173343" y="91050"/>
                    <a:pt x="156152" y="97036"/>
                    <a:pt x="138816" y="103403"/>
                  </a:cubicBezTo>
                  <a:cubicBezTo>
                    <a:pt x="139232" y="104687"/>
                    <a:pt x="139594" y="105989"/>
                    <a:pt x="140173" y="107219"/>
                  </a:cubicBezTo>
                  <a:cubicBezTo>
                    <a:pt x="141024" y="109082"/>
                    <a:pt x="142073" y="110872"/>
                    <a:pt x="143177" y="112627"/>
                  </a:cubicBezTo>
                  <a:cubicBezTo>
                    <a:pt x="145783" y="116895"/>
                    <a:pt x="149076" y="120512"/>
                    <a:pt x="152641" y="123913"/>
                  </a:cubicBezTo>
                  <a:cubicBezTo>
                    <a:pt x="155030" y="126209"/>
                    <a:pt x="157581" y="128362"/>
                    <a:pt x="160223" y="130442"/>
                  </a:cubicBezTo>
                  <a:cubicBezTo>
                    <a:pt x="166865" y="135632"/>
                    <a:pt x="174212" y="140299"/>
                    <a:pt x="182101" y="144404"/>
                  </a:cubicBezTo>
                  <a:cubicBezTo>
                    <a:pt x="184110" y="145309"/>
                    <a:pt x="184997" y="147696"/>
                    <a:pt x="184074" y="149704"/>
                  </a:cubicBezTo>
                  <a:cubicBezTo>
                    <a:pt x="183151" y="151711"/>
                    <a:pt x="180762" y="152597"/>
                    <a:pt x="178772" y="151675"/>
                  </a:cubicBezTo>
                  <a:cubicBezTo>
                    <a:pt x="172438" y="149179"/>
                    <a:pt x="166304" y="146484"/>
                    <a:pt x="160622" y="143229"/>
                  </a:cubicBezTo>
                  <a:cubicBezTo>
                    <a:pt x="156604" y="140932"/>
                    <a:pt x="152768" y="138418"/>
                    <a:pt x="149330" y="135488"/>
                  </a:cubicBezTo>
                  <a:cubicBezTo>
                    <a:pt x="143358" y="130406"/>
                    <a:pt x="138508" y="124310"/>
                    <a:pt x="134799" y="117347"/>
                  </a:cubicBezTo>
                  <a:cubicBezTo>
                    <a:pt x="133695" y="115123"/>
                    <a:pt x="132663" y="112826"/>
                    <a:pt x="131885" y="110456"/>
                  </a:cubicBezTo>
                  <a:cubicBezTo>
                    <a:pt x="131433" y="109100"/>
                    <a:pt x="131234" y="107689"/>
                    <a:pt x="130926" y="106297"/>
                  </a:cubicBezTo>
                  <a:cubicBezTo>
                    <a:pt x="126746" y="107870"/>
                    <a:pt x="122602" y="109281"/>
                    <a:pt x="118422" y="110927"/>
                  </a:cubicBezTo>
                  <a:cubicBezTo>
                    <a:pt x="74213" y="128217"/>
                    <a:pt x="31416" y="148311"/>
                    <a:pt x="6299" y="165601"/>
                  </a:cubicBezTo>
                  <a:cubicBezTo>
                    <a:pt x="4507" y="166867"/>
                    <a:pt x="1992" y="166451"/>
                    <a:pt x="725" y="164643"/>
                  </a:cubicBezTo>
                  <a:cubicBezTo>
                    <a:pt x="-541" y="162834"/>
                    <a:pt x="-107" y="160320"/>
                    <a:pt x="1702" y="159054"/>
                  </a:cubicBezTo>
                  <a:cubicBezTo>
                    <a:pt x="16740" y="148347"/>
                    <a:pt x="38220" y="136446"/>
                    <a:pt x="62523" y="124745"/>
                  </a:cubicBezTo>
                  <a:cubicBezTo>
                    <a:pt x="61854" y="121055"/>
                    <a:pt x="61184" y="117311"/>
                    <a:pt x="60985" y="113332"/>
                  </a:cubicBezTo>
                  <a:cubicBezTo>
                    <a:pt x="60750" y="108467"/>
                    <a:pt x="60840" y="103439"/>
                    <a:pt x="61528" y="98501"/>
                  </a:cubicBezTo>
                  <a:cubicBezTo>
                    <a:pt x="62071" y="94540"/>
                    <a:pt x="63012" y="90616"/>
                    <a:pt x="64242" y="86854"/>
                  </a:cubicBezTo>
                  <a:cubicBezTo>
                    <a:pt x="66160" y="81012"/>
                    <a:pt x="68821" y="75532"/>
                    <a:pt x="72060" y="70576"/>
                  </a:cubicBezTo>
                  <a:cubicBezTo>
                    <a:pt x="73145" y="68659"/>
                    <a:pt x="75588" y="67990"/>
                    <a:pt x="77525" y="69057"/>
                  </a:cubicBezTo>
                  <a:cubicBezTo>
                    <a:pt x="79443" y="70142"/>
                    <a:pt x="80112" y="72584"/>
                    <a:pt x="79045" y="74501"/>
                  </a:cubicBezTo>
                  <a:cubicBezTo>
                    <a:pt x="76801" y="79185"/>
                    <a:pt x="75371" y="84304"/>
                    <a:pt x="74159" y="89603"/>
                  </a:cubicBezTo>
                  <a:cubicBezTo>
                    <a:pt x="73363" y="93039"/>
                    <a:pt x="72765" y="96548"/>
                    <a:pt x="72223" y="100057"/>
                  </a:cubicBezTo>
                  <a:cubicBezTo>
                    <a:pt x="71535" y="104524"/>
                    <a:pt x="70902" y="108991"/>
                    <a:pt x="70630" y="113368"/>
                  </a:cubicBezTo>
                  <a:cubicBezTo>
                    <a:pt x="70467" y="115973"/>
                    <a:pt x="70594" y="118396"/>
                    <a:pt x="70576" y="120910"/>
                  </a:cubicBezTo>
                  <a:cubicBezTo>
                    <a:pt x="84709" y="114309"/>
                    <a:pt x="99584" y="107798"/>
                    <a:pt x="114712" y="101648"/>
                  </a:cubicBezTo>
                  <a:cubicBezTo>
                    <a:pt x="133441" y="94052"/>
                    <a:pt x="152153" y="87306"/>
                    <a:pt x="170231" y="81265"/>
                  </a:cubicBezTo>
                  <a:cubicBezTo>
                    <a:pt x="170013" y="80723"/>
                    <a:pt x="169760" y="80144"/>
                    <a:pt x="169778" y="79836"/>
                  </a:cubicBezTo>
                  <a:lnTo>
                    <a:pt x="170212" y="74826"/>
                  </a:lnTo>
                  <a:cubicBezTo>
                    <a:pt x="170538" y="72349"/>
                    <a:pt x="171009" y="69907"/>
                    <a:pt x="171660" y="67483"/>
                  </a:cubicBezTo>
                  <a:cubicBezTo>
                    <a:pt x="172293" y="65042"/>
                    <a:pt x="173162" y="62691"/>
                    <a:pt x="174157" y="60321"/>
                  </a:cubicBezTo>
                  <a:cubicBezTo>
                    <a:pt x="176094" y="55963"/>
                    <a:pt x="178193" y="51712"/>
                    <a:pt x="180726" y="47715"/>
                  </a:cubicBezTo>
                  <a:cubicBezTo>
                    <a:pt x="182445" y="45038"/>
                    <a:pt x="184363" y="42506"/>
                    <a:pt x="186463" y="40065"/>
                  </a:cubicBezTo>
                  <a:cubicBezTo>
                    <a:pt x="191511" y="34223"/>
                    <a:pt x="197537" y="29086"/>
                    <a:pt x="204595" y="24619"/>
                  </a:cubicBezTo>
                  <a:cubicBezTo>
                    <a:pt x="206386" y="23335"/>
                    <a:pt x="208902" y="23751"/>
                    <a:pt x="210168" y="25560"/>
                  </a:cubicBezTo>
                  <a:cubicBezTo>
                    <a:pt x="211453" y="27350"/>
                    <a:pt x="211037" y="29864"/>
                    <a:pt x="209245" y="31130"/>
                  </a:cubicBezTo>
                  <a:cubicBezTo>
                    <a:pt x="204613" y="34856"/>
                    <a:pt x="200777" y="38980"/>
                    <a:pt x="197266" y="43266"/>
                  </a:cubicBezTo>
                  <a:cubicBezTo>
                    <a:pt x="194533" y="46576"/>
                    <a:pt x="192145" y="50066"/>
                    <a:pt x="189847" y="53593"/>
                  </a:cubicBezTo>
                  <a:cubicBezTo>
                    <a:pt x="187512" y="57192"/>
                    <a:pt x="185196" y="60810"/>
                    <a:pt x="183223" y="64644"/>
                  </a:cubicBezTo>
                  <a:cubicBezTo>
                    <a:pt x="182210" y="66507"/>
                    <a:pt x="181341" y="68388"/>
                    <a:pt x="180600" y="70323"/>
                  </a:cubicBezTo>
                  <a:cubicBezTo>
                    <a:pt x="179839" y="72331"/>
                    <a:pt x="179170" y="74320"/>
                    <a:pt x="178645" y="76400"/>
                  </a:cubicBezTo>
                  <a:lnTo>
                    <a:pt x="178175" y="78552"/>
                  </a:lnTo>
                  <a:cubicBezTo>
                    <a:pt x="180817" y="77702"/>
                    <a:pt x="183640" y="76653"/>
                    <a:pt x="186209" y="75839"/>
                  </a:cubicBezTo>
                  <a:cubicBezTo>
                    <a:pt x="204541" y="70160"/>
                    <a:pt x="221460" y="65801"/>
                    <a:pt x="235575" y="63125"/>
                  </a:cubicBezTo>
                  <a:cubicBezTo>
                    <a:pt x="249744" y="60502"/>
                    <a:pt x="264438" y="58314"/>
                    <a:pt x="278897" y="56415"/>
                  </a:cubicBezTo>
                  <a:cubicBezTo>
                    <a:pt x="279331" y="55782"/>
                    <a:pt x="280146" y="54678"/>
                    <a:pt x="280580" y="54154"/>
                  </a:cubicBezTo>
                  <a:lnTo>
                    <a:pt x="283964" y="50066"/>
                  </a:lnTo>
                  <a:cubicBezTo>
                    <a:pt x="285792" y="47914"/>
                    <a:pt x="287583" y="45726"/>
                    <a:pt x="289375" y="43519"/>
                  </a:cubicBezTo>
                  <a:cubicBezTo>
                    <a:pt x="291112" y="41349"/>
                    <a:pt x="292795" y="39179"/>
                    <a:pt x="294405" y="36936"/>
                  </a:cubicBezTo>
                  <a:cubicBezTo>
                    <a:pt x="296106" y="34567"/>
                    <a:pt x="297301" y="32053"/>
                    <a:pt x="298477" y="29557"/>
                  </a:cubicBezTo>
                  <a:cubicBezTo>
                    <a:pt x="299852" y="26663"/>
                    <a:pt x="301155" y="23733"/>
                    <a:pt x="302729" y="20911"/>
                  </a:cubicBezTo>
                  <a:cubicBezTo>
                    <a:pt x="303562" y="19374"/>
                    <a:pt x="304521" y="17909"/>
                    <a:pt x="305571" y="16444"/>
                  </a:cubicBezTo>
                  <a:cubicBezTo>
                    <a:pt x="308611" y="12429"/>
                    <a:pt x="312773" y="8757"/>
                    <a:pt x="317622" y="5918"/>
                  </a:cubicBezTo>
                  <a:cubicBezTo>
                    <a:pt x="322110" y="3313"/>
                    <a:pt x="327032" y="1342"/>
                    <a:pt x="331882" y="166"/>
                  </a:cubicBezTo>
                  <a:cubicBezTo>
                    <a:pt x="333981" y="-467"/>
                    <a:pt x="336225" y="763"/>
                    <a:pt x="336859" y="2879"/>
                  </a:cubicBezTo>
                  <a:cubicBezTo>
                    <a:pt x="337492" y="4995"/>
                    <a:pt x="336261" y="7220"/>
                    <a:pt x="334144" y="7853"/>
                  </a:cubicBezTo>
                  <a:cubicBezTo>
                    <a:pt x="330235" y="9246"/>
                    <a:pt x="326345" y="11380"/>
                    <a:pt x="322816" y="13912"/>
                  </a:cubicBezTo>
                  <a:cubicBezTo>
                    <a:pt x="319342" y="16390"/>
                    <a:pt x="316320" y="19302"/>
                    <a:pt x="314293" y="22503"/>
                  </a:cubicBezTo>
                  <a:cubicBezTo>
                    <a:pt x="312863" y="24601"/>
                    <a:pt x="311814" y="26844"/>
                    <a:pt x="310728" y="29032"/>
                  </a:cubicBezTo>
                  <a:cubicBezTo>
                    <a:pt x="309479" y="31564"/>
                    <a:pt x="308285" y="34078"/>
                    <a:pt x="306873" y="36538"/>
                  </a:cubicBezTo>
                  <a:cubicBezTo>
                    <a:pt x="305589" y="38817"/>
                    <a:pt x="304159" y="41023"/>
                    <a:pt x="302422" y="43103"/>
                  </a:cubicBezTo>
                  <a:cubicBezTo>
                    <a:pt x="300884" y="44930"/>
                    <a:pt x="299309" y="46739"/>
                    <a:pt x="297663" y="48475"/>
                  </a:cubicBezTo>
                  <a:cubicBezTo>
                    <a:pt x="295636" y="50627"/>
                    <a:pt x="293500" y="52707"/>
                    <a:pt x="291365" y="54769"/>
                  </a:cubicBezTo>
                  <a:cubicBezTo>
                    <a:pt x="291510" y="54751"/>
                    <a:pt x="291673" y="54733"/>
                    <a:pt x="291818" y="54715"/>
                  </a:cubicBezTo>
                  <a:cubicBezTo>
                    <a:pt x="313080" y="52237"/>
                    <a:pt x="333058" y="50736"/>
                    <a:pt x="348585" y="50338"/>
                  </a:cubicBezTo>
                  <a:cubicBezTo>
                    <a:pt x="363568" y="49976"/>
                    <a:pt x="383492" y="50953"/>
                    <a:pt x="403488" y="52454"/>
                  </a:cubicBezTo>
                  <a:cubicBezTo>
                    <a:pt x="444113" y="55510"/>
                    <a:pt x="485010" y="60683"/>
                    <a:pt x="485010" y="60683"/>
                  </a:cubicBezTo>
                  <a:cubicBezTo>
                    <a:pt x="487128" y="61045"/>
                    <a:pt x="488612" y="62944"/>
                    <a:pt x="488376" y="6504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35"/>
            <p:cNvSpPr/>
            <p:nvPr/>
          </p:nvSpPr>
          <p:spPr>
            <a:xfrm>
              <a:off x="6981625" y="3028874"/>
              <a:ext cx="129012" cy="170103"/>
            </a:xfrm>
            <a:custGeom>
              <a:rect b="b" l="l" r="r" t="t"/>
              <a:pathLst>
                <a:path extrusionOk="0" h="340207" w="258023">
                  <a:moveTo>
                    <a:pt x="124836" y="269617"/>
                  </a:moveTo>
                  <a:cubicBezTo>
                    <a:pt x="126230" y="273669"/>
                    <a:pt x="107953" y="285877"/>
                    <a:pt x="105546" y="287667"/>
                  </a:cubicBezTo>
                  <a:cubicBezTo>
                    <a:pt x="84880" y="303023"/>
                    <a:pt x="57628" y="315538"/>
                    <a:pt x="31443" y="316479"/>
                  </a:cubicBezTo>
                  <a:lnTo>
                    <a:pt x="36962" y="312048"/>
                  </a:lnTo>
                  <a:cubicBezTo>
                    <a:pt x="36256" y="312482"/>
                    <a:pt x="35478" y="312789"/>
                    <a:pt x="34791" y="313241"/>
                  </a:cubicBezTo>
                  <a:lnTo>
                    <a:pt x="38989" y="307689"/>
                  </a:lnTo>
                  <a:cubicBezTo>
                    <a:pt x="38591" y="303240"/>
                    <a:pt x="45793" y="296005"/>
                    <a:pt x="48109" y="293021"/>
                  </a:cubicBezTo>
                  <a:cubicBezTo>
                    <a:pt x="58949" y="279167"/>
                    <a:pt x="72268" y="266308"/>
                    <a:pt x="87432" y="257283"/>
                  </a:cubicBezTo>
                  <a:cubicBezTo>
                    <a:pt x="91956" y="254588"/>
                    <a:pt x="118087" y="241475"/>
                    <a:pt x="109238" y="257644"/>
                  </a:cubicBezTo>
                  <a:cubicBezTo>
                    <a:pt x="108387" y="259200"/>
                    <a:pt x="107392" y="260683"/>
                    <a:pt x="106342" y="262130"/>
                  </a:cubicBezTo>
                  <a:cubicBezTo>
                    <a:pt x="104515" y="264662"/>
                    <a:pt x="102488" y="267049"/>
                    <a:pt x="100371" y="269364"/>
                  </a:cubicBezTo>
                  <a:cubicBezTo>
                    <a:pt x="97964" y="272005"/>
                    <a:pt x="95322" y="274428"/>
                    <a:pt x="92698" y="276834"/>
                  </a:cubicBezTo>
                  <a:cubicBezTo>
                    <a:pt x="97855" y="275369"/>
                    <a:pt x="102976" y="274012"/>
                    <a:pt x="107880" y="272710"/>
                  </a:cubicBezTo>
                  <a:cubicBezTo>
                    <a:pt x="109473" y="272294"/>
                    <a:pt x="124040" y="267320"/>
                    <a:pt x="124836" y="269617"/>
                  </a:cubicBezTo>
                  <a:close/>
                  <a:moveTo>
                    <a:pt x="38754" y="260827"/>
                  </a:moveTo>
                  <a:cubicBezTo>
                    <a:pt x="34248" y="260882"/>
                    <a:pt x="30086" y="269021"/>
                    <a:pt x="28131" y="272095"/>
                  </a:cubicBezTo>
                  <a:cubicBezTo>
                    <a:pt x="24186" y="278317"/>
                    <a:pt x="20803" y="284900"/>
                    <a:pt x="17835" y="291683"/>
                  </a:cubicBezTo>
                  <a:cubicBezTo>
                    <a:pt x="17889" y="289512"/>
                    <a:pt x="17998" y="287342"/>
                    <a:pt x="17744" y="285226"/>
                  </a:cubicBezTo>
                  <a:cubicBezTo>
                    <a:pt x="17527" y="283381"/>
                    <a:pt x="17057" y="281536"/>
                    <a:pt x="16586" y="279746"/>
                  </a:cubicBezTo>
                  <a:cubicBezTo>
                    <a:pt x="11085" y="259399"/>
                    <a:pt x="5349" y="288156"/>
                    <a:pt x="4028" y="293998"/>
                  </a:cubicBezTo>
                  <a:cubicBezTo>
                    <a:pt x="2743" y="299731"/>
                    <a:pt x="1585" y="305519"/>
                    <a:pt x="680" y="311324"/>
                  </a:cubicBezTo>
                  <a:cubicBezTo>
                    <a:pt x="-1220" y="323514"/>
                    <a:pt x="1168" y="330242"/>
                    <a:pt x="4082" y="340208"/>
                  </a:cubicBezTo>
                  <a:lnTo>
                    <a:pt x="4299" y="338743"/>
                  </a:lnTo>
                  <a:cubicBezTo>
                    <a:pt x="5674" y="336157"/>
                    <a:pt x="6887" y="333552"/>
                    <a:pt x="8099" y="330966"/>
                  </a:cubicBezTo>
                  <a:lnTo>
                    <a:pt x="22485" y="314073"/>
                  </a:lnTo>
                  <a:cubicBezTo>
                    <a:pt x="29941" y="302100"/>
                    <a:pt x="38120" y="289729"/>
                    <a:pt x="41251" y="275767"/>
                  </a:cubicBezTo>
                  <a:cubicBezTo>
                    <a:pt x="41830" y="273144"/>
                    <a:pt x="44291" y="260755"/>
                    <a:pt x="38754" y="260827"/>
                  </a:cubicBezTo>
                  <a:close/>
                  <a:moveTo>
                    <a:pt x="76538" y="252164"/>
                  </a:moveTo>
                  <a:cubicBezTo>
                    <a:pt x="77425" y="253918"/>
                    <a:pt x="78511" y="254353"/>
                    <a:pt x="79035" y="251911"/>
                  </a:cubicBezTo>
                  <a:cubicBezTo>
                    <a:pt x="88373" y="239142"/>
                    <a:pt x="95865" y="218542"/>
                    <a:pt x="96679" y="202988"/>
                  </a:cubicBezTo>
                  <a:cubicBezTo>
                    <a:pt x="96806" y="200691"/>
                    <a:pt x="96534" y="179258"/>
                    <a:pt x="90472" y="185335"/>
                  </a:cubicBezTo>
                  <a:cubicBezTo>
                    <a:pt x="84627" y="191195"/>
                    <a:pt x="80990" y="199931"/>
                    <a:pt x="78474" y="209010"/>
                  </a:cubicBezTo>
                  <a:cubicBezTo>
                    <a:pt x="77859" y="204543"/>
                    <a:pt x="77081" y="200239"/>
                    <a:pt x="76050" y="196368"/>
                  </a:cubicBezTo>
                  <a:cubicBezTo>
                    <a:pt x="75253" y="193348"/>
                    <a:pt x="71942" y="181754"/>
                    <a:pt x="66676" y="183274"/>
                  </a:cubicBezTo>
                  <a:cubicBezTo>
                    <a:pt x="63220" y="184268"/>
                    <a:pt x="62785" y="192859"/>
                    <a:pt x="62478" y="195446"/>
                  </a:cubicBezTo>
                  <a:cubicBezTo>
                    <a:pt x="60921" y="208594"/>
                    <a:pt x="62604" y="221508"/>
                    <a:pt x="67273" y="233861"/>
                  </a:cubicBezTo>
                  <a:cubicBezTo>
                    <a:pt x="68811" y="237966"/>
                    <a:pt x="74566" y="248257"/>
                    <a:pt x="76538" y="252164"/>
                  </a:cubicBezTo>
                  <a:close/>
                  <a:moveTo>
                    <a:pt x="132364" y="177920"/>
                  </a:moveTo>
                  <a:cubicBezTo>
                    <a:pt x="132364" y="177956"/>
                    <a:pt x="132364" y="177992"/>
                    <a:pt x="132364" y="178029"/>
                  </a:cubicBezTo>
                  <a:cubicBezTo>
                    <a:pt x="132419" y="178680"/>
                    <a:pt x="132672" y="180488"/>
                    <a:pt x="132943" y="179910"/>
                  </a:cubicBezTo>
                  <a:cubicBezTo>
                    <a:pt x="136798" y="171590"/>
                    <a:pt x="154025" y="145311"/>
                    <a:pt x="155419" y="128111"/>
                  </a:cubicBezTo>
                  <a:cubicBezTo>
                    <a:pt x="155781" y="123589"/>
                    <a:pt x="156323" y="111815"/>
                    <a:pt x="149556" y="111200"/>
                  </a:cubicBezTo>
                  <a:cubicBezTo>
                    <a:pt x="145484" y="110838"/>
                    <a:pt x="137377" y="145618"/>
                    <a:pt x="133866" y="163596"/>
                  </a:cubicBezTo>
                  <a:cubicBezTo>
                    <a:pt x="134644" y="144967"/>
                    <a:pt x="135260" y="115306"/>
                    <a:pt x="132817" y="112412"/>
                  </a:cubicBezTo>
                  <a:cubicBezTo>
                    <a:pt x="129614" y="108632"/>
                    <a:pt x="126230" y="110639"/>
                    <a:pt x="124891" y="114781"/>
                  </a:cubicBezTo>
                  <a:cubicBezTo>
                    <a:pt x="124402" y="116282"/>
                    <a:pt x="124131" y="117819"/>
                    <a:pt x="123950" y="119375"/>
                  </a:cubicBezTo>
                  <a:cubicBezTo>
                    <a:pt x="122285" y="133663"/>
                    <a:pt x="125795" y="148638"/>
                    <a:pt x="128637" y="162529"/>
                  </a:cubicBezTo>
                  <a:cubicBezTo>
                    <a:pt x="129216" y="165278"/>
                    <a:pt x="131224" y="175298"/>
                    <a:pt x="132364" y="177920"/>
                  </a:cubicBezTo>
                  <a:close/>
                  <a:moveTo>
                    <a:pt x="203898" y="90618"/>
                  </a:moveTo>
                  <a:cubicBezTo>
                    <a:pt x="208241" y="83673"/>
                    <a:pt x="228979" y="43521"/>
                    <a:pt x="230209" y="22288"/>
                  </a:cubicBezTo>
                  <a:cubicBezTo>
                    <a:pt x="230427" y="18526"/>
                    <a:pt x="231892" y="1037"/>
                    <a:pt x="225921" y="42"/>
                  </a:cubicBezTo>
                  <a:cubicBezTo>
                    <a:pt x="220799" y="-808"/>
                    <a:pt x="217325" y="11545"/>
                    <a:pt x="216185" y="14583"/>
                  </a:cubicBezTo>
                  <a:cubicBezTo>
                    <a:pt x="210195" y="30499"/>
                    <a:pt x="206594" y="47156"/>
                    <a:pt x="204133" y="63959"/>
                  </a:cubicBezTo>
                  <a:cubicBezTo>
                    <a:pt x="203735" y="66635"/>
                    <a:pt x="199555" y="97563"/>
                    <a:pt x="203898" y="90618"/>
                  </a:cubicBezTo>
                  <a:close/>
                  <a:moveTo>
                    <a:pt x="257896" y="68299"/>
                  </a:moveTo>
                  <a:cubicBezTo>
                    <a:pt x="255960" y="63922"/>
                    <a:pt x="243546" y="71066"/>
                    <a:pt x="241737" y="72043"/>
                  </a:cubicBezTo>
                  <a:cubicBezTo>
                    <a:pt x="226210" y="80363"/>
                    <a:pt x="212240" y="91377"/>
                    <a:pt x="199283" y="103206"/>
                  </a:cubicBezTo>
                  <a:cubicBezTo>
                    <a:pt x="195429" y="106714"/>
                    <a:pt x="223351" y="104942"/>
                    <a:pt x="242659" y="86494"/>
                  </a:cubicBezTo>
                  <a:cubicBezTo>
                    <a:pt x="247147" y="82208"/>
                    <a:pt x="251653" y="77795"/>
                    <a:pt x="255598" y="72984"/>
                  </a:cubicBezTo>
                  <a:cubicBezTo>
                    <a:pt x="256412" y="72007"/>
                    <a:pt x="258566" y="69819"/>
                    <a:pt x="257896" y="68299"/>
                  </a:cubicBezTo>
                  <a:close/>
                  <a:moveTo>
                    <a:pt x="171832" y="188935"/>
                  </a:moveTo>
                  <a:cubicBezTo>
                    <a:pt x="167977" y="189767"/>
                    <a:pt x="164249" y="191195"/>
                    <a:pt x="160486" y="192389"/>
                  </a:cubicBezTo>
                  <a:cubicBezTo>
                    <a:pt x="163254" y="190689"/>
                    <a:pt x="165770" y="189007"/>
                    <a:pt x="167633" y="187452"/>
                  </a:cubicBezTo>
                  <a:cubicBezTo>
                    <a:pt x="169425" y="185968"/>
                    <a:pt x="185657" y="170505"/>
                    <a:pt x="176428" y="168515"/>
                  </a:cubicBezTo>
                  <a:cubicBezTo>
                    <a:pt x="170963" y="167322"/>
                    <a:pt x="164159" y="171662"/>
                    <a:pt x="159689" y="174158"/>
                  </a:cubicBezTo>
                  <a:cubicBezTo>
                    <a:pt x="148777" y="180271"/>
                    <a:pt x="132419" y="198249"/>
                    <a:pt x="121670" y="208757"/>
                  </a:cubicBezTo>
                  <a:cubicBezTo>
                    <a:pt x="120276" y="209481"/>
                    <a:pt x="118774" y="210132"/>
                    <a:pt x="117616" y="210946"/>
                  </a:cubicBezTo>
                  <a:cubicBezTo>
                    <a:pt x="117399" y="211108"/>
                    <a:pt x="117869" y="211271"/>
                    <a:pt x="118865" y="211434"/>
                  </a:cubicBezTo>
                  <a:cubicBezTo>
                    <a:pt x="118611" y="211669"/>
                    <a:pt x="118286" y="211995"/>
                    <a:pt x="118032" y="212230"/>
                  </a:cubicBezTo>
                  <a:cubicBezTo>
                    <a:pt x="117761" y="212465"/>
                    <a:pt x="118810" y="212139"/>
                    <a:pt x="120367" y="211597"/>
                  </a:cubicBezTo>
                  <a:cubicBezTo>
                    <a:pt x="129053" y="212591"/>
                    <a:pt x="158133" y="212827"/>
                    <a:pt x="173225" y="205068"/>
                  </a:cubicBezTo>
                  <a:cubicBezTo>
                    <a:pt x="177188" y="203042"/>
                    <a:pt x="188878" y="196531"/>
                    <a:pt x="186707" y="190327"/>
                  </a:cubicBezTo>
                  <a:cubicBezTo>
                    <a:pt x="185024" y="185516"/>
                    <a:pt x="174980" y="188247"/>
                    <a:pt x="171832" y="188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35"/>
            <p:cNvSpPr/>
            <p:nvPr/>
          </p:nvSpPr>
          <p:spPr>
            <a:xfrm>
              <a:off x="6982419" y="3010243"/>
              <a:ext cx="197050" cy="170251"/>
            </a:xfrm>
            <a:custGeom>
              <a:rect b="b" l="l" r="r" t="t"/>
              <a:pathLst>
                <a:path extrusionOk="0" h="340503" w="394100">
                  <a:moveTo>
                    <a:pt x="344962" y="42297"/>
                  </a:moveTo>
                  <a:cubicBezTo>
                    <a:pt x="305802" y="67528"/>
                    <a:pt x="231102" y="104984"/>
                    <a:pt x="233508" y="97967"/>
                  </a:cubicBezTo>
                  <a:cubicBezTo>
                    <a:pt x="236150" y="90316"/>
                    <a:pt x="293098" y="50346"/>
                    <a:pt x="337850" y="20015"/>
                  </a:cubicBezTo>
                  <a:cubicBezTo>
                    <a:pt x="366677" y="482"/>
                    <a:pt x="393386" y="-893"/>
                    <a:pt x="393821" y="319"/>
                  </a:cubicBezTo>
                  <a:cubicBezTo>
                    <a:pt x="397947" y="12039"/>
                    <a:pt x="355294" y="35642"/>
                    <a:pt x="344962" y="42297"/>
                  </a:cubicBezTo>
                  <a:close/>
                  <a:moveTo>
                    <a:pt x="236205" y="26689"/>
                  </a:moveTo>
                  <a:cubicBezTo>
                    <a:pt x="235752" y="11913"/>
                    <a:pt x="229672" y="1748"/>
                    <a:pt x="225673" y="7698"/>
                  </a:cubicBezTo>
                  <a:cubicBezTo>
                    <a:pt x="215684" y="22565"/>
                    <a:pt x="206762" y="55392"/>
                    <a:pt x="206310" y="73225"/>
                  </a:cubicBezTo>
                  <a:cubicBezTo>
                    <a:pt x="206057" y="83154"/>
                    <a:pt x="219520" y="77005"/>
                    <a:pt x="223700" y="72230"/>
                  </a:cubicBezTo>
                  <a:cubicBezTo>
                    <a:pt x="231138" y="63730"/>
                    <a:pt x="236693" y="42605"/>
                    <a:pt x="236205" y="26689"/>
                  </a:cubicBezTo>
                  <a:close/>
                  <a:moveTo>
                    <a:pt x="277264" y="95218"/>
                  </a:moveTo>
                  <a:cubicBezTo>
                    <a:pt x="275672" y="94910"/>
                    <a:pt x="258191" y="97117"/>
                    <a:pt x="247370" y="104098"/>
                  </a:cubicBezTo>
                  <a:cubicBezTo>
                    <a:pt x="233110" y="113286"/>
                    <a:pt x="220154" y="128840"/>
                    <a:pt x="221818" y="131752"/>
                  </a:cubicBezTo>
                  <a:cubicBezTo>
                    <a:pt x="227971" y="142513"/>
                    <a:pt x="302526" y="100173"/>
                    <a:pt x="277264" y="95218"/>
                  </a:cubicBezTo>
                  <a:close/>
                  <a:moveTo>
                    <a:pt x="159966" y="135623"/>
                  </a:moveTo>
                  <a:cubicBezTo>
                    <a:pt x="159840" y="131806"/>
                    <a:pt x="159785" y="112345"/>
                    <a:pt x="148530" y="126634"/>
                  </a:cubicBezTo>
                  <a:cubicBezTo>
                    <a:pt x="144386" y="131897"/>
                    <a:pt x="139789" y="160419"/>
                    <a:pt x="140585" y="170927"/>
                  </a:cubicBezTo>
                  <a:cubicBezTo>
                    <a:pt x="140766" y="173188"/>
                    <a:pt x="140694" y="186391"/>
                    <a:pt x="149706" y="179265"/>
                  </a:cubicBezTo>
                  <a:cubicBezTo>
                    <a:pt x="152692" y="176931"/>
                    <a:pt x="160400" y="147433"/>
                    <a:pt x="159966" y="135623"/>
                  </a:cubicBezTo>
                  <a:close/>
                  <a:moveTo>
                    <a:pt x="132261" y="176063"/>
                  </a:moveTo>
                  <a:cubicBezTo>
                    <a:pt x="132858" y="174508"/>
                    <a:pt x="133238" y="172880"/>
                    <a:pt x="133546" y="171234"/>
                  </a:cubicBezTo>
                  <a:cubicBezTo>
                    <a:pt x="135663" y="159804"/>
                    <a:pt x="136568" y="148138"/>
                    <a:pt x="136061" y="135912"/>
                  </a:cubicBezTo>
                  <a:cubicBezTo>
                    <a:pt x="135718" y="127809"/>
                    <a:pt x="124733" y="109777"/>
                    <a:pt x="118924" y="131282"/>
                  </a:cubicBezTo>
                  <a:cubicBezTo>
                    <a:pt x="115034" y="159948"/>
                    <a:pt x="127574" y="188525"/>
                    <a:pt x="132261" y="176063"/>
                  </a:cubicBezTo>
                  <a:close/>
                  <a:moveTo>
                    <a:pt x="150810" y="229942"/>
                  </a:moveTo>
                  <a:cubicBezTo>
                    <a:pt x="164762" y="229418"/>
                    <a:pt x="180451" y="218819"/>
                    <a:pt x="191254" y="210825"/>
                  </a:cubicBezTo>
                  <a:cubicBezTo>
                    <a:pt x="195561" y="207642"/>
                    <a:pt x="202383" y="197315"/>
                    <a:pt x="187436" y="198563"/>
                  </a:cubicBezTo>
                  <a:cubicBezTo>
                    <a:pt x="175619" y="199575"/>
                    <a:pt x="162717" y="208872"/>
                    <a:pt x="154157" y="216432"/>
                  </a:cubicBezTo>
                  <a:cubicBezTo>
                    <a:pt x="151570" y="218729"/>
                    <a:pt x="140893" y="230322"/>
                    <a:pt x="150810" y="229942"/>
                  </a:cubicBezTo>
                  <a:close/>
                  <a:moveTo>
                    <a:pt x="200194" y="217228"/>
                  </a:moveTo>
                  <a:cubicBezTo>
                    <a:pt x="197334" y="216522"/>
                    <a:pt x="164237" y="226904"/>
                    <a:pt x="154429" y="234627"/>
                  </a:cubicBezTo>
                  <a:cubicBezTo>
                    <a:pt x="152366" y="236254"/>
                    <a:pt x="145743" y="241373"/>
                    <a:pt x="147697" y="244791"/>
                  </a:cubicBezTo>
                  <a:cubicBezTo>
                    <a:pt x="149633" y="248155"/>
                    <a:pt x="186585" y="238859"/>
                    <a:pt x="199850" y="235115"/>
                  </a:cubicBezTo>
                  <a:cubicBezTo>
                    <a:pt x="207866" y="232836"/>
                    <a:pt x="213476" y="220465"/>
                    <a:pt x="200194" y="217228"/>
                  </a:cubicBezTo>
                  <a:close/>
                  <a:moveTo>
                    <a:pt x="77684" y="241102"/>
                  </a:moveTo>
                  <a:cubicBezTo>
                    <a:pt x="78444" y="229056"/>
                    <a:pt x="76996" y="217861"/>
                    <a:pt x="73793" y="207172"/>
                  </a:cubicBezTo>
                  <a:cubicBezTo>
                    <a:pt x="72924" y="204260"/>
                    <a:pt x="71187" y="197930"/>
                    <a:pt x="67224" y="197785"/>
                  </a:cubicBezTo>
                  <a:cubicBezTo>
                    <a:pt x="62863" y="197622"/>
                    <a:pt x="60963" y="204423"/>
                    <a:pt x="60239" y="207551"/>
                  </a:cubicBezTo>
                  <a:cubicBezTo>
                    <a:pt x="57977" y="217372"/>
                    <a:pt x="58592" y="234301"/>
                    <a:pt x="60293" y="244140"/>
                  </a:cubicBezTo>
                  <a:cubicBezTo>
                    <a:pt x="60655" y="246274"/>
                    <a:pt x="66862" y="254467"/>
                    <a:pt x="71477" y="253671"/>
                  </a:cubicBezTo>
                  <a:cubicBezTo>
                    <a:pt x="75186" y="253020"/>
                    <a:pt x="77503" y="243959"/>
                    <a:pt x="77684" y="241102"/>
                  </a:cubicBezTo>
                  <a:close/>
                  <a:moveTo>
                    <a:pt x="96124" y="246835"/>
                  </a:moveTo>
                  <a:cubicBezTo>
                    <a:pt x="99453" y="237846"/>
                    <a:pt x="101950" y="227265"/>
                    <a:pt x="100141" y="217680"/>
                  </a:cubicBezTo>
                  <a:cubicBezTo>
                    <a:pt x="99417" y="213882"/>
                    <a:pt x="97535" y="209016"/>
                    <a:pt x="93192" y="208184"/>
                  </a:cubicBezTo>
                  <a:cubicBezTo>
                    <a:pt x="89482" y="207479"/>
                    <a:pt x="86858" y="211802"/>
                    <a:pt x="85356" y="214497"/>
                  </a:cubicBezTo>
                  <a:cubicBezTo>
                    <a:pt x="81013" y="222292"/>
                    <a:pt x="81158" y="226994"/>
                    <a:pt x="79819" y="237629"/>
                  </a:cubicBezTo>
                  <a:cubicBezTo>
                    <a:pt x="78697" y="246527"/>
                    <a:pt x="83221" y="259477"/>
                    <a:pt x="83239" y="259097"/>
                  </a:cubicBezTo>
                  <a:cubicBezTo>
                    <a:pt x="88125" y="262461"/>
                    <a:pt x="94929" y="250072"/>
                    <a:pt x="96124" y="246835"/>
                  </a:cubicBezTo>
                  <a:close/>
                  <a:moveTo>
                    <a:pt x="113134" y="296463"/>
                  </a:moveTo>
                  <a:cubicBezTo>
                    <a:pt x="116138" y="293190"/>
                    <a:pt x="120933" y="287511"/>
                    <a:pt x="115939" y="283857"/>
                  </a:cubicBezTo>
                  <a:lnTo>
                    <a:pt x="110817" y="282772"/>
                  </a:lnTo>
                  <a:cubicBezTo>
                    <a:pt x="110944" y="282374"/>
                    <a:pt x="107633" y="283116"/>
                    <a:pt x="107578" y="283134"/>
                  </a:cubicBezTo>
                  <a:cubicBezTo>
                    <a:pt x="103706" y="284346"/>
                    <a:pt x="99978" y="286046"/>
                    <a:pt x="96485" y="288144"/>
                  </a:cubicBezTo>
                  <a:cubicBezTo>
                    <a:pt x="88722" y="292810"/>
                    <a:pt x="81303" y="298923"/>
                    <a:pt x="76127" y="306411"/>
                  </a:cubicBezTo>
                  <a:cubicBezTo>
                    <a:pt x="74227" y="309160"/>
                    <a:pt x="71549" y="313953"/>
                    <a:pt x="74300" y="317082"/>
                  </a:cubicBezTo>
                  <a:cubicBezTo>
                    <a:pt x="76906" y="320084"/>
                    <a:pt x="82823" y="317588"/>
                    <a:pt x="85646" y="316340"/>
                  </a:cubicBezTo>
                  <a:cubicBezTo>
                    <a:pt x="95834" y="311855"/>
                    <a:pt x="105588" y="304638"/>
                    <a:pt x="113134" y="296463"/>
                  </a:cubicBezTo>
                  <a:close/>
                  <a:moveTo>
                    <a:pt x="136460" y="297277"/>
                  </a:moveTo>
                  <a:cubicBezTo>
                    <a:pt x="136025" y="296319"/>
                    <a:pt x="134089" y="296898"/>
                    <a:pt x="133383" y="297024"/>
                  </a:cubicBezTo>
                  <a:cubicBezTo>
                    <a:pt x="130035" y="297603"/>
                    <a:pt x="126796" y="298706"/>
                    <a:pt x="123648" y="299972"/>
                  </a:cubicBezTo>
                  <a:cubicBezTo>
                    <a:pt x="112283" y="304512"/>
                    <a:pt x="100919" y="310770"/>
                    <a:pt x="91581" y="318728"/>
                  </a:cubicBezTo>
                  <a:cubicBezTo>
                    <a:pt x="89138" y="320789"/>
                    <a:pt x="82714" y="326089"/>
                    <a:pt x="85592" y="329941"/>
                  </a:cubicBezTo>
                  <a:cubicBezTo>
                    <a:pt x="88360" y="333631"/>
                    <a:pt x="95943" y="331714"/>
                    <a:pt x="99507" y="330882"/>
                  </a:cubicBezTo>
                  <a:cubicBezTo>
                    <a:pt x="112157" y="327970"/>
                    <a:pt x="124371" y="321459"/>
                    <a:pt x="134198" y="313030"/>
                  </a:cubicBezTo>
                  <a:cubicBezTo>
                    <a:pt x="137871" y="309865"/>
                    <a:pt x="145489" y="303734"/>
                    <a:pt x="142142" y="298109"/>
                  </a:cubicBezTo>
                  <a:lnTo>
                    <a:pt x="136460" y="297277"/>
                  </a:lnTo>
                  <a:close/>
                  <a:moveTo>
                    <a:pt x="42433" y="285503"/>
                  </a:moveTo>
                  <a:cubicBezTo>
                    <a:pt x="41474" y="286191"/>
                    <a:pt x="40587" y="287022"/>
                    <a:pt x="39754" y="287873"/>
                  </a:cubicBezTo>
                  <a:cubicBezTo>
                    <a:pt x="31195" y="296536"/>
                    <a:pt x="25006" y="308111"/>
                    <a:pt x="21134" y="319560"/>
                  </a:cubicBezTo>
                  <a:cubicBezTo>
                    <a:pt x="20138" y="322526"/>
                    <a:pt x="16555" y="331460"/>
                    <a:pt x="19433" y="334481"/>
                  </a:cubicBezTo>
                  <a:lnTo>
                    <a:pt x="26888" y="335946"/>
                  </a:lnTo>
                  <a:cubicBezTo>
                    <a:pt x="33982" y="333432"/>
                    <a:pt x="38234" y="325980"/>
                    <a:pt x="41437" y="319650"/>
                  </a:cubicBezTo>
                  <a:cubicBezTo>
                    <a:pt x="43790" y="314984"/>
                    <a:pt x="45980" y="310173"/>
                    <a:pt x="47481" y="305163"/>
                  </a:cubicBezTo>
                  <a:cubicBezTo>
                    <a:pt x="49002" y="300099"/>
                    <a:pt x="50413" y="294239"/>
                    <a:pt x="49219" y="288958"/>
                  </a:cubicBezTo>
                  <a:cubicBezTo>
                    <a:pt x="48386" y="285196"/>
                    <a:pt x="45998" y="282971"/>
                    <a:pt x="42433" y="285503"/>
                  </a:cubicBezTo>
                  <a:close/>
                  <a:moveTo>
                    <a:pt x="21007" y="301094"/>
                  </a:moveTo>
                  <a:cubicBezTo>
                    <a:pt x="20898" y="297820"/>
                    <a:pt x="19577" y="285467"/>
                    <a:pt x="13787" y="290477"/>
                  </a:cubicBezTo>
                  <a:cubicBezTo>
                    <a:pt x="12900" y="291255"/>
                    <a:pt x="12122" y="292159"/>
                    <a:pt x="11398" y="293099"/>
                  </a:cubicBezTo>
                  <a:cubicBezTo>
                    <a:pt x="10095" y="294727"/>
                    <a:pt x="8919" y="296463"/>
                    <a:pt x="7833" y="298254"/>
                  </a:cubicBezTo>
                  <a:cubicBezTo>
                    <a:pt x="6096" y="301112"/>
                    <a:pt x="4540" y="304096"/>
                    <a:pt x="3291" y="307207"/>
                  </a:cubicBezTo>
                  <a:cubicBezTo>
                    <a:pt x="1445" y="311855"/>
                    <a:pt x="359" y="316810"/>
                    <a:pt x="70" y="321784"/>
                  </a:cubicBezTo>
                  <a:cubicBezTo>
                    <a:pt x="-364" y="329127"/>
                    <a:pt x="1246" y="334336"/>
                    <a:pt x="4286" y="340504"/>
                  </a:cubicBezTo>
                  <a:lnTo>
                    <a:pt x="9498" y="339979"/>
                  </a:lnTo>
                  <a:cubicBezTo>
                    <a:pt x="13117" y="337791"/>
                    <a:pt x="15144" y="334047"/>
                    <a:pt x="16574" y="330140"/>
                  </a:cubicBezTo>
                  <a:cubicBezTo>
                    <a:pt x="19505" y="322092"/>
                    <a:pt x="20808" y="312958"/>
                    <a:pt x="21025" y="304421"/>
                  </a:cubicBezTo>
                  <a:cubicBezTo>
                    <a:pt x="21043" y="303499"/>
                    <a:pt x="21043" y="302034"/>
                    <a:pt x="21007" y="301094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35"/>
            <p:cNvSpPr/>
            <p:nvPr/>
          </p:nvSpPr>
          <p:spPr>
            <a:xfrm>
              <a:off x="6947739" y="3023019"/>
              <a:ext cx="178578" cy="222153"/>
            </a:xfrm>
            <a:custGeom>
              <a:rect b="b" l="l" r="r" t="t"/>
              <a:pathLst>
                <a:path extrusionOk="0" h="444306" w="357156">
                  <a:moveTo>
                    <a:pt x="350315" y="1462"/>
                  </a:moveTo>
                  <a:cubicBezTo>
                    <a:pt x="351618" y="-202"/>
                    <a:pt x="354043" y="-491"/>
                    <a:pt x="355690" y="829"/>
                  </a:cubicBezTo>
                  <a:cubicBezTo>
                    <a:pt x="357354" y="2131"/>
                    <a:pt x="357644" y="4537"/>
                    <a:pt x="356341" y="6201"/>
                  </a:cubicBezTo>
                  <a:lnTo>
                    <a:pt x="286653" y="95818"/>
                  </a:lnTo>
                  <a:cubicBezTo>
                    <a:pt x="265843" y="122423"/>
                    <a:pt x="242318" y="152537"/>
                    <a:pt x="218721" y="182433"/>
                  </a:cubicBezTo>
                  <a:cubicBezTo>
                    <a:pt x="203267" y="202003"/>
                    <a:pt x="187813" y="221518"/>
                    <a:pt x="173083" y="239911"/>
                  </a:cubicBezTo>
                  <a:cubicBezTo>
                    <a:pt x="140836" y="280135"/>
                    <a:pt x="112136" y="315114"/>
                    <a:pt x="95560" y="334665"/>
                  </a:cubicBezTo>
                  <a:cubicBezTo>
                    <a:pt x="76921" y="356513"/>
                    <a:pt x="49849" y="381129"/>
                    <a:pt x="29383" y="407119"/>
                  </a:cubicBezTo>
                  <a:cubicBezTo>
                    <a:pt x="20443" y="418477"/>
                    <a:pt x="12752" y="430070"/>
                    <a:pt x="7704" y="441844"/>
                  </a:cubicBezTo>
                  <a:cubicBezTo>
                    <a:pt x="6835" y="443888"/>
                    <a:pt x="4501" y="444847"/>
                    <a:pt x="2456" y="443996"/>
                  </a:cubicBezTo>
                  <a:cubicBezTo>
                    <a:pt x="411" y="443128"/>
                    <a:pt x="-548" y="440795"/>
                    <a:pt x="320" y="438752"/>
                  </a:cubicBezTo>
                  <a:cubicBezTo>
                    <a:pt x="5442" y="426272"/>
                    <a:pt x="13295" y="413901"/>
                    <a:pt x="22542" y="401819"/>
                  </a:cubicBezTo>
                  <a:cubicBezTo>
                    <a:pt x="42701" y="375450"/>
                    <a:pt x="69519" y="350400"/>
                    <a:pt x="87923" y="328245"/>
                  </a:cubicBezTo>
                  <a:cubicBezTo>
                    <a:pt x="97351" y="316941"/>
                    <a:pt x="110652" y="300446"/>
                    <a:pt x="126413" y="280859"/>
                  </a:cubicBezTo>
                  <a:cubicBezTo>
                    <a:pt x="144401" y="258486"/>
                    <a:pt x="165501" y="232008"/>
                    <a:pt x="187542" y="204517"/>
                  </a:cubicBezTo>
                  <a:cubicBezTo>
                    <a:pt x="218576" y="165758"/>
                    <a:pt x="251457" y="124937"/>
                    <a:pt x="279361" y="90049"/>
                  </a:cubicBezTo>
                  <a:lnTo>
                    <a:pt x="350315" y="1462"/>
                  </a:lnTo>
                  <a:lnTo>
                    <a:pt x="350315" y="14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35"/>
            <p:cNvSpPr/>
            <p:nvPr/>
          </p:nvSpPr>
          <p:spPr>
            <a:xfrm>
              <a:off x="6984284" y="3013056"/>
              <a:ext cx="179477" cy="154405"/>
            </a:xfrm>
            <a:custGeom>
              <a:rect b="b" l="l" r="r" t="t"/>
              <a:pathLst>
                <a:path extrusionOk="0" h="308810" w="358954">
                  <a:moveTo>
                    <a:pt x="94330" y="29328"/>
                  </a:moveTo>
                  <a:cubicBezTo>
                    <a:pt x="89172" y="38895"/>
                    <a:pt x="77030" y="42386"/>
                    <a:pt x="67258" y="37123"/>
                  </a:cubicBezTo>
                  <a:cubicBezTo>
                    <a:pt x="57468" y="31860"/>
                    <a:pt x="53704" y="19814"/>
                    <a:pt x="58861" y="10247"/>
                  </a:cubicBezTo>
                  <a:cubicBezTo>
                    <a:pt x="64019" y="679"/>
                    <a:pt x="76143" y="-2812"/>
                    <a:pt x="85933" y="2452"/>
                  </a:cubicBezTo>
                  <a:cubicBezTo>
                    <a:pt x="95723" y="7715"/>
                    <a:pt x="99487" y="19760"/>
                    <a:pt x="94330" y="29328"/>
                  </a:cubicBezTo>
                  <a:close/>
                  <a:moveTo>
                    <a:pt x="59404" y="68231"/>
                  </a:moveTo>
                  <a:cubicBezTo>
                    <a:pt x="49614" y="62968"/>
                    <a:pt x="37490" y="66459"/>
                    <a:pt x="32333" y="76026"/>
                  </a:cubicBezTo>
                  <a:cubicBezTo>
                    <a:pt x="27175" y="85594"/>
                    <a:pt x="30939" y="97639"/>
                    <a:pt x="40711" y="102903"/>
                  </a:cubicBezTo>
                  <a:cubicBezTo>
                    <a:pt x="50501" y="108166"/>
                    <a:pt x="62643" y="104675"/>
                    <a:pt x="67783" y="95107"/>
                  </a:cubicBezTo>
                  <a:cubicBezTo>
                    <a:pt x="72940" y="85540"/>
                    <a:pt x="69194" y="73494"/>
                    <a:pt x="59404" y="68231"/>
                  </a:cubicBezTo>
                  <a:close/>
                  <a:moveTo>
                    <a:pt x="29383" y="134861"/>
                  </a:moveTo>
                  <a:cubicBezTo>
                    <a:pt x="19593" y="129598"/>
                    <a:pt x="7469" y="133088"/>
                    <a:pt x="2311" y="142656"/>
                  </a:cubicBezTo>
                  <a:cubicBezTo>
                    <a:pt x="-2846" y="152224"/>
                    <a:pt x="918" y="164269"/>
                    <a:pt x="10708" y="169550"/>
                  </a:cubicBezTo>
                  <a:cubicBezTo>
                    <a:pt x="20498" y="174814"/>
                    <a:pt x="32622" y="171323"/>
                    <a:pt x="37780" y="161755"/>
                  </a:cubicBezTo>
                  <a:cubicBezTo>
                    <a:pt x="42937" y="152188"/>
                    <a:pt x="39173" y="140142"/>
                    <a:pt x="29383" y="134861"/>
                  </a:cubicBezTo>
                  <a:close/>
                  <a:moveTo>
                    <a:pt x="356776" y="203932"/>
                  </a:moveTo>
                  <a:cubicBezTo>
                    <a:pt x="351781" y="194003"/>
                    <a:pt x="339838" y="189916"/>
                    <a:pt x="330121" y="194781"/>
                  </a:cubicBezTo>
                  <a:cubicBezTo>
                    <a:pt x="320403" y="199664"/>
                    <a:pt x="316567" y="211691"/>
                    <a:pt x="321561" y="221603"/>
                  </a:cubicBezTo>
                  <a:cubicBezTo>
                    <a:pt x="326556" y="231532"/>
                    <a:pt x="338481" y="235638"/>
                    <a:pt x="348198" y="230754"/>
                  </a:cubicBezTo>
                  <a:cubicBezTo>
                    <a:pt x="357916" y="225871"/>
                    <a:pt x="361752" y="213862"/>
                    <a:pt x="356776" y="203932"/>
                  </a:cubicBezTo>
                  <a:close/>
                  <a:moveTo>
                    <a:pt x="270621" y="233431"/>
                  </a:moveTo>
                  <a:cubicBezTo>
                    <a:pt x="260903" y="238296"/>
                    <a:pt x="257067" y="250324"/>
                    <a:pt x="262061" y="260253"/>
                  </a:cubicBezTo>
                  <a:cubicBezTo>
                    <a:pt x="267056" y="270182"/>
                    <a:pt x="278981" y="274270"/>
                    <a:pt x="288699" y="269405"/>
                  </a:cubicBezTo>
                  <a:cubicBezTo>
                    <a:pt x="298416" y="264521"/>
                    <a:pt x="302253" y="252494"/>
                    <a:pt x="297276" y="242565"/>
                  </a:cubicBezTo>
                  <a:cubicBezTo>
                    <a:pt x="292282" y="232653"/>
                    <a:pt x="280338" y="228548"/>
                    <a:pt x="270621" y="233431"/>
                  </a:cubicBezTo>
                  <a:close/>
                  <a:moveTo>
                    <a:pt x="207773" y="270779"/>
                  </a:moveTo>
                  <a:cubicBezTo>
                    <a:pt x="198056" y="275662"/>
                    <a:pt x="194220" y="287672"/>
                    <a:pt x="199214" y="297601"/>
                  </a:cubicBezTo>
                  <a:cubicBezTo>
                    <a:pt x="204209" y="307530"/>
                    <a:pt x="216134" y="311636"/>
                    <a:pt x="225851" y="306753"/>
                  </a:cubicBezTo>
                  <a:cubicBezTo>
                    <a:pt x="235569" y="301869"/>
                    <a:pt x="239405" y="289860"/>
                    <a:pt x="234429" y="279931"/>
                  </a:cubicBezTo>
                  <a:cubicBezTo>
                    <a:pt x="229434" y="270001"/>
                    <a:pt x="217491" y="265896"/>
                    <a:pt x="207773" y="27077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35"/>
            <p:cNvSpPr/>
            <p:nvPr/>
          </p:nvSpPr>
          <p:spPr>
            <a:xfrm>
              <a:off x="6842345" y="3173363"/>
              <a:ext cx="193701" cy="156553"/>
            </a:xfrm>
            <a:custGeom>
              <a:rect b="b" l="l" r="r" t="t"/>
              <a:pathLst>
                <a:path extrusionOk="0" h="313107" w="387403">
                  <a:moveTo>
                    <a:pt x="77107" y="23758"/>
                  </a:moveTo>
                  <a:cubicBezTo>
                    <a:pt x="74917" y="34411"/>
                    <a:pt x="64295" y="41229"/>
                    <a:pt x="53401" y="38987"/>
                  </a:cubicBezTo>
                  <a:cubicBezTo>
                    <a:pt x="42525" y="36762"/>
                    <a:pt x="35450" y="26290"/>
                    <a:pt x="37639" y="15655"/>
                  </a:cubicBezTo>
                  <a:cubicBezTo>
                    <a:pt x="39829" y="5003"/>
                    <a:pt x="50451" y="-1816"/>
                    <a:pt x="61345" y="427"/>
                  </a:cubicBezTo>
                  <a:cubicBezTo>
                    <a:pt x="72221" y="2651"/>
                    <a:pt x="79296" y="13105"/>
                    <a:pt x="77107" y="23758"/>
                  </a:cubicBezTo>
                  <a:close/>
                  <a:moveTo>
                    <a:pt x="44516" y="76244"/>
                  </a:moveTo>
                  <a:cubicBezTo>
                    <a:pt x="33640" y="74002"/>
                    <a:pt x="23018" y="80838"/>
                    <a:pt x="20828" y="91473"/>
                  </a:cubicBezTo>
                  <a:cubicBezTo>
                    <a:pt x="18638" y="102126"/>
                    <a:pt x="25696" y="112580"/>
                    <a:pt x="36590" y="114822"/>
                  </a:cubicBezTo>
                  <a:cubicBezTo>
                    <a:pt x="47483" y="117047"/>
                    <a:pt x="58088" y="110228"/>
                    <a:pt x="60277" y="99576"/>
                  </a:cubicBezTo>
                  <a:cubicBezTo>
                    <a:pt x="62467" y="88941"/>
                    <a:pt x="55409" y="78487"/>
                    <a:pt x="44516" y="76244"/>
                  </a:cubicBezTo>
                  <a:close/>
                  <a:moveTo>
                    <a:pt x="24103" y="148065"/>
                  </a:moveTo>
                  <a:cubicBezTo>
                    <a:pt x="13210" y="145840"/>
                    <a:pt x="2587" y="152659"/>
                    <a:pt x="398" y="163312"/>
                  </a:cubicBezTo>
                  <a:cubicBezTo>
                    <a:pt x="-1792" y="173946"/>
                    <a:pt x="5284" y="184418"/>
                    <a:pt x="16159" y="186643"/>
                  </a:cubicBezTo>
                  <a:cubicBezTo>
                    <a:pt x="27053" y="188885"/>
                    <a:pt x="37675" y="182049"/>
                    <a:pt x="39865" y="171414"/>
                  </a:cubicBezTo>
                  <a:cubicBezTo>
                    <a:pt x="42055" y="160761"/>
                    <a:pt x="34979" y="150308"/>
                    <a:pt x="24103" y="148065"/>
                  </a:cubicBezTo>
                  <a:close/>
                  <a:moveTo>
                    <a:pt x="365177" y="248100"/>
                  </a:moveTo>
                  <a:cubicBezTo>
                    <a:pt x="354373" y="249438"/>
                    <a:pt x="346755" y="259386"/>
                    <a:pt x="348148" y="270292"/>
                  </a:cubicBezTo>
                  <a:cubicBezTo>
                    <a:pt x="349560" y="281216"/>
                    <a:pt x="359440" y="288975"/>
                    <a:pt x="370226" y="287655"/>
                  </a:cubicBezTo>
                  <a:cubicBezTo>
                    <a:pt x="381011" y="286316"/>
                    <a:pt x="388647" y="276369"/>
                    <a:pt x="387236" y="265463"/>
                  </a:cubicBezTo>
                  <a:cubicBezTo>
                    <a:pt x="385842" y="254539"/>
                    <a:pt x="375962" y="246761"/>
                    <a:pt x="365177" y="248100"/>
                  </a:cubicBezTo>
                  <a:close/>
                  <a:moveTo>
                    <a:pt x="288233" y="258825"/>
                  </a:moveTo>
                  <a:cubicBezTo>
                    <a:pt x="277447" y="260163"/>
                    <a:pt x="269829" y="270111"/>
                    <a:pt x="271222" y="281017"/>
                  </a:cubicBezTo>
                  <a:cubicBezTo>
                    <a:pt x="272634" y="291923"/>
                    <a:pt x="282514" y="299700"/>
                    <a:pt x="293299" y="298361"/>
                  </a:cubicBezTo>
                  <a:cubicBezTo>
                    <a:pt x="304085" y="297023"/>
                    <a:pt x="311721" y="287094"/>
                    <a:pt x="310310" y="276170"/>
                  </a:cubicBezTo>
                  <a:cubicBezTo>
                    <a:pt x="308916" y="265264"/>
                    <a:pt x="299036" y="257487"/>
                    <a:pt x="288233" y="258825"/>
                  </a:cubicBezTo>
                  <a:close/>
                  <a:moveTo>
                    <a:pt x="215034" y="273403"/>
                  </a:moveTo>
                  <a:cubicBezTo>
                    <a:pt x="204231" y="274741"/>
                    <a:pt x="196613" y="284688"/>
                    <a:pt x="198006" y="295594"/>
                  </a:cubicBezTo>
                  <a:cubicBezTo>
                    <a:pt x="199417" y="306518"/>
                    <a:pt x="209298" y="314296"/>
                    <a:pt x="220083" y="312957"/>
                  </a:cubicBezTo>
                  <a:cubicBezTo>
                    <a:pt x="230868" y="311619"/>
                    <a:pt x="238505" y="301671"/>
                    <a:pt x="237093" y="290765"/>
                  </a:cubicBezTo>
                  <a:cubicBezTo>
                    <a:pt x="235700" y="279859"/>
                    <a:pt x="225819" y="272082"/>
                    <a:pt x="215034" y="27340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76" name="Google Shape;2876;p35"/>
          <p:cNvGrpSpPr/>
          <p:nvPr/>
        </p:nvGrpSpPr>
        <p:grpSpPr>
          <a:xfrm>
            <a:off x="5856538" y="2735435"/>
            <a:ext cx="745948" cy="721709"/>
            <a:chOff x="5856538" y="2735435"/>
            <a:chExt cx="745948" cy="721709"/>
          </a:xfrm>
        </p:grpSpPr>
        <p:sp>
          <p:nvSpPr>
            <p:cNvPr id="2877" name="Google Shape;2877;p35"/>
            <p:cNvSpPr/>
            <p:nvPr/>
          </p:nvSpPr>
          <p:spPr>
            <a:xfrm>
              <a:off x="5954864" y="3235129"/>
              <a:ext cx="94596" cy="121545"/>
            </a:xfrm>
            <a:custGeom>
              <a:rect b="b" l="l" r="r" t="t"/>
              <a:pathLst>
                <a:path extrusionOk="0" h="243091" w="189193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8" name="Google Shape;2878;p35"/>
            <p:cNvSpPr/>
            <p:nvPr/>
          </p:nvSpPr>
          <p:spPr>
            <a:xfrm>
              <a:off x="5892388" y="3339639"/>
              <a:ext cx="48886" cy="34482"/>
            </a:xfrm>
            <a:custGeom>
              <a:rect b="b" l="l" r="r" t="t"/>
              <a:pathLst>
                <a:path extrusionOk="0" h="68964" w="97772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9" name="Google Shape;2879;p35"/>
            <p:cNvSpPr/>
            <p:nvPr/>
          </p:nvSpPr>
          <p:spPr>
            <a:xfrm>
              <a:off x="5927157" y="3306150"/>
              <a:ext cx="51625" cy="43121"/>
            </a:xfrm>
            <a:custGeom>
              <a:rect b="b" l="l" r="r" t="t"/>
              <a:pathLst>
                <a:path extrusionOk="0" h="86242" w="103249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35"/>
            <p:cNvSpPr/>
            <p:nvPr/>
          </p:nvSpPr>
          <p:spPr>
            <a:xfrm>
              <a:off x="5961512" y="3275676"/>
              <a:ext cx="49489" cy="57971"/>
            </a:xfrm>
            <a:custGeom>
              <a:rect b="b" l="l" r="r" t="t"/>
              <a:pathLst>
                <a:path extrusionOk="0" h="115943" w="98977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35"/>
            <p:cNvSpPr/>
            <p:nvPr/>
          </p:nvSpPr>
          <p:spPr>
            <a:xfrm>
              <a:off x="5862735" y="2813031"/>
              <a:ext cx="126982" cy="323134"/>
            </a:xfrm>
            <a:custGeom>
              <a:rect b="b" l="l" r="r" t="t"/>
              <a:pathLst>
                <a:path extrusionOk="0" h="646268" w="253963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35"/>
            <p:cNvSpPr/>
            <p:nvPr/>
          </p:nvSpPr>
          <p:spPr>
            <a:xfrm>
              <a:off x="5856538" y="2735435"/>
              <a:ext cx="146447" cy="57592"/>
            </a:xfrm>
            <a:custGeom>
              <a:rect b="b" l="l" r="r" t="t"/>
              <a:pathLst>
                <a:path extrusionOk="0" h="115184" w="292894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35"/>
            <p:cNvSpPr/>
            <p:nvPr/>
          </p:nvSpPr>
          <p:spPr>
            <a:xfrm>
              <a:off x="5878646" y="2740458"/>
              <a:ext cx="85486" cy="48701"/>
            </a:xfrm>
            <a:custGeom>
              <a:rect b="b" l="l" r="r" t="t"/>
              <a:pathLst>
                <a:path extrusionOk="0" h="97401" w="170972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35"/>
            <p:cNvSpPr/>
            <p:nvPr/>
          </p:nvSpPr>
          <p:spPr>
            <a:xfrm>
              <a:off x="5858216" y="2789143"/>
              <a:ext cx="113978" cy="534954"/>
            </a:xfrm>
            <a:custGeom>
              <a:rect b="b" l="l" r="r" t="t"/>
              <a:pathLst>
                <a:path extrusionOk="0" h="1069907" w="227956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35"/>
            <p:cNvSpPr/>
            <p:nvPr/>
          </p:nvSpPr>
          <p:spPr>
            <a:xfrm>
              <a:off x="6201627" y="3316939"/>
              <a:ext cx="323237" cy="126941"/>
            </a:xfrm>
            <a:custGeom>
              <a:rect b="b" l="l" r="r" t="t"/>
              <a:pathLst>
                <a:path extrusionOk="0" h="253882" w="646474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35"/>
            <p:cNvSpPr/>
            <p:nvPr/>
          </p:nvSpPr>
          <p:spPr>
            <a:xfrm>
              <a:off x="5874749" y="3206761"/>
              <a:ext cx="187658" cy="200131"/>
            </a:xfrm>
            <a:custGeom>
              <a:rect b="b" l="l" r="r" t="t"/>
              <a:pathLst>
                <a:path extrusionOk="0" h="400263" w="375317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35"/>
            <p:cNvSpPr/>
            <p:nvPr/>
          </p:nvSpPr>
          <p:spPr>
            <a:xfrm>
              <a:off x="6544875" y="3310744"/>
              <a:ext cx="57610" cy="146400"/>
            </a:xfrm>
            <a:custGeom>
              <a:rect b="b" l="l" r="r" t="t"/>
              <a:pathLst>
                <a:path extrusionOk="0" h="292800" w="115221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35"/>
            <p:cNvSpPr/>
            <p:nvPr/>
          </p:nvSpPr>
          <p:spPr>
            <a:xfrm>
              <a:off x="6548745" y="3332845"/>
              <a:ext cx="48716" cy="85458"/>
            </a:xfrm>
            <a:custGeom>
              <a:rect b="b" l="l" r="r" t="t"/>
              <a:pathLst>
                <a:path extrusionOk="0" h="170917" w="97432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35"/>
            <p:cNvSpPr/>
            <p:nvPr/>
          </p:nvSpPr>
          <p:spPr>
            <a:xfrm>
              <a:off x="6013645" y="3312398"/>
              <a:ext cx="535117" cy="113224"/>
            </a:xfrm>
            <a:custGeom>
              <a:rect b="b" l="l" r="r" t="t"/>
              <a:pathLst>
                <a:path extrusionOk="0" h="226447" w="1070233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35"/>
            <p:cNvSpPr/>
            <p:nvPr/>
          </p:nvSpPr>
          <p:spPr>
            <a:xfrm>
              <a:off x="5885345" y="3241009"/>
              <a:ext cx="143273" cy="155371"/>
            </a:xfrm>
            <a:custGeom>
              <a:rect b="b" l="l" r="r" t="t"/>
              <a:pathLst>
                <a:path extrusionOk="0" h="310742" w="286546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35"/>
            <p:cNvSpPr/>
            <p:nvPr/>
          </p:nvSpPr>
          <p:spPr>
            <a:xfrm>
              <a:off x="5990364" y="3120551"/>
              <a:ext cx="187928" cy="202450"/>
            </a:xfrm>
            <a:custGeom>
              <a:rect b="b" l="l" r="r" t="t"/>
              <a:pathLst>
                <a:path extrusionOk="0" h="404900" w="375855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35"/>
            <p:cNvSpPr/>
            <p:nvPr/>
          </p:nvSpPr>
          <p:spPr>
            <a:xfrm>
              <a:off x="5988273" y="3013651"/>
              <a:ext cx="283772" cy="280039"/>
            </a:xfrm>
            <a:custGeom>
              <a:rect b="b" l="l" r="r" t="t"/>
              <a:pathLst>
                <a:path extrusionOk="0" h="560078" w="567544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35"/>
            <p:cNvSpPr/>
            <p:nvPr/>
          </p:nvSpPr>
          <p:spPr>
            <a:xfrm>
              <a:off x="6018238" y="3046621"/>
              <a:ext cx="223081" cy="214767"/>
            </a:xfrm>
            <a:custGeom>
              <a:rect b="b" l="l" r="r" t="t"/>
              <a:pathLst>
                <a:path extrusionOk="0" h="429534" w="446162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35"/>
            <p:cNvSpPr/>
            <p:nvPr/>
          </p:nvSpPr>
          <p:spPr>
            <a:xfrm>
              <a:off x="6049218" y="3146156"/>
              <a:ext cx="100996" cy="119066"/>
            </a:xfrm>
            <a:custGeom>
              <a:rect b="b" l="l" r="r" t="t"/>
              <a:pathLst>
                <a:path extrusionOk="0" h="238132" w="201991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35"/>
            <p:cNvSpPr/>
            <p:nvPr/>
          </p:nvSpPr>
          <p:spPr>
            <a:xfrm>
              <a:off x="5993069" y="3160245"/>
              <a:ext cx="165044" cy="156083"/>
            </a:xfrm>
            <a:custGeom>
              <a:rect b="b" l="l" r="r" t="t"/>
              <a:pathLst>
                <a:path extrusionOk="0" h="312167" w="330088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96" name="Google Shape;2896;p35"/>
          <p:cNvGrpSpPr/>
          <p:nvPr/>
        </p:nvGrpSpPr>
        <p:grpSpPr>
          <a:xfrm>
            <a:off x="5000468" y="2735438"/>
            <a:ext cx="750115" cy="732079"/>
            <a:chOff x="5000468" y="2735438"/>
            <a:chExt cx="750115" cy="732079"/>
          </a:xfrm>
        </p:grpSpPr>
        <p:sp>
          <p:nvSpPr>
            <p:cNvPr id="2897" name="Google Shape;2897;p35"/>
            <p:cNvSpPr/>
            <p:nvPr/>
          </p:nvSpPr>
          <p:spPr>
            <a:xfrm>
              <a:off x="5262655" y="3269420"/>
              <a:ext cx="208698" cy="51245"/>
            </a:xfrm>
            <a:custGeom>
              <a:rect b="b" l="l" r="r" t="t"/>
              <a:pathLst>
                <a:path extrusionOk="0" h="102491" w="417396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35"/>
            <p:cNvSpPr/>
            <p:nvPr/>
          </p:nvSpPr>
          <p:spPr>
            <a:xfrm>
              <a:off x="5203382" y="3290657"/>
              <a:ext cx="291888" cy="7557"/>
            </a:xfrm>
            <a:custGeom>
              <a:rect b="b" l="l" r="r" t="t"/>
              <a:pathLst>
                <a:path extrusionOk="0" h="15114" w="583775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35"/>
            <p:cNvSpPr/>
            <p:nvPr/>
          </p:nvSpPr>
          <p:spPr>
            <a:xfrm>
              <a:off x="5278607" y="3261018"/>
              <a:ext cx="262472" cy="66469"/>
            </a:xfrm>
            <a:custGeom>
              <a:rect b="b" l="l" r="r" t="t"/>
              <a:pathLst>
                <a:path extrusionOk="0" h="132939" w="524945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35"/>
            <p:cNvSpPr/>
            <p:nvPr/>
          </p:nvSpPr>
          <p:spPr>
            <a:xfrm>
              <a:off x="5004313" y="2854662"/>
              <a:ext cx="174993" cy="304685"/>
            </a:xfrm>
            <a:custGeom>
              <a:rect b="b" l="l" r="r" t="t"/>
              <a:pathLst>
                <a:path extrusionOk="0" h="609369" w="349987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35"/>
            <p:cNvSpPr/>
            <p:nvPr/>
          </p:nvSpPr>
          <p:spPr>
            <a:xfrm>
              <a:off x="5022756" y="2808640"/>
              <a:ext cx="139629" cy="407753"/>
            </a:xfrm>
            <a:custGeom>
              <a:rect b="b" l="l" r="r" t="t"/>
              <a:pathLst>
                <a:path extrusionOk="0" h="815506" w="279259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35"/>
            <p:cNvSpPr/>
            <p:nvPr/>
          </p:nvSpPr>
          <p:spPr>
            <a:xfrm>
              <a:off x="5320625" y="3280668"/>
              <a:ext cx="310472" cy="186849"/>
            </a:xfrm>
            <a:custGeom>
              <a:rect b="b" l="l" r="r" t="t"/>
              <a:pathLst>
                <a:path extrusionOk="0" h="373698" w="620945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35"/>
            <p:cNvSpPr/>
            <p:nvPr/>
          </p:nvSpPr>
          <p:spPr>
            <a:xfrm>
              <a:off x="5262191" y="3297523"/>
              <a:ext cx="414021" cy="148985"/>
            </a:xfrm>
            <a:custGeom>
              <a:rect b="b" l="l" r="r" t="t"/>
              <a:pathLst>
                <a:path extrusionOk="0" h="297970" w="828041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35"/>
            <p:cNvSpPr/>
            <p:nvPr/>
          </p:nvSpPr>
          <p:spPr>
            <a:xfrm>
              <a:off x="5160964" y="2989337"/>
              <a:ext cx="53200" cy="209769"/>
            </a:xfrm>
            <a:custGeom>
              <a:rect b="b" l="l" r="r" t="t"/>
              <a:pathLst>
                <a:path extrusionOk="0" h="419537" w="10640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35"/>
            <p:cNvSpPr/>
            <p:nvPr/>
          </p:nvSpPr>
          <p:spPr>
            <a:xfrm>
              <a:off x="5174636" y="2967092"/>
              <a:ext cx="23974" cy="291260"/>
            </a:xfrm>
            <a:custGeom>
              <a:rect b="b" l="l" r="r" t="t"/>
              <a:pathLst>
                <a:path extrusionOk="0" h="582521" w="47948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35"/>
            <p:cNvSpPr/>
            <p:nvPr/>
          </p:nvSpPr>
          <p:spPr>
            <a:xfrm>
              <a:off x="5154889" y="2924111"/>
              <a:ext cx="80761" cy="258190"/>
            </a:xfrm>
            <a:custGeom>
              <a:rect b="b" l="l" r="r" t="t"/>
              <a:pathLst>
                <a:path extrusionOk="0" h="516379" w="161522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35"/>
            <p:cNvSpPr/>
            <p:nvPr/>
          </p:nvSpPr>
          <p:spPr>
            <a:xfrm>
              <a:off x="5037790" y="3173803"/>
              <a:ext cx="246424" cy="242032"/>
            </a:xfrm>
            <a:custGeom>
              <a:rect b="b" l="l" r="r" t="t"/>
              <a:pathLst>
                <a:path extrusionOk="0" h="484064" w="492847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35"/>
            <p:cNvSpPr/>
            <p:nvPr/>
          </p:nvSpPr>
          <p:spPr>
            <a:xfrm>
              <a:off x="5000468" y="3220799"/>
              <a:ext cx="225469" cy="212683"/>
            </a:xfrm>
            <a:custGeom>
              <a:rect b="b" l="l" r="r" t="t"/>
              <a:pathLst>
                <a:path extrusionOk="0" h="425367" w="450939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35"/>
            <p:cNvSpPr/>
            <p:nvPr/>
          </p:nvSpPr>
          <p:spPr>
            <a:xfrm>
              <a:off x="5033918" y="3259886"/>
              <a:ext cx="170233" cy="159823"/>
            </a:xfrm>
            <a:custGeom>
              <a:rect b="b" l="l" r="r" t="t"/>
              <a:pathLst>
                <a:path extrusionOk="0" h="319647" w="340467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35"/>
            <p:cNvSpPr/>
            <p:nvPr/>
          </p:nvSpPr>
          <p:spPr>
            <a:xfrm>
              <a:off x="5006779" y="3230795"/>
              <a:ext cx="211808" cy="202524"/>
            </a:xfrm>
            <a:custGeom>
              <a:rect b="b" l="l" r="r" t="t"/>
              <a:pathLst>
                <a:path extrusionOk="0" h="405048" w="423617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35"/>
            <p:cNvSpPr/>
            <p:nvPr/>
          </p:nvSpPr>
          <p:spPr>
            <a:xfrm>
              <a:off x="5096161" y="3312214"/>
              <a:ext cx="28562" cy="26583"/>
            </a:xfrm>
            <a:custGeom>
              <a:rect b="b" l="l" r="r" t="t"/>
              <a:pathLst>
                <a:path extrusionOk="0" h="53167" w="57124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35"/>
            <p:cNvSpPr/>
            <p:nvPr/>
          </p:nvSpPr>
          <p:spPr>
            <a:xfrm>
              <a:off x="5051936" y="3190803"/>
              <a:ext cx="219547" cy="217175"/>
            </a:xfrm>
            <a:custGeom>
              <a:rect b="b" l="l" r="r" t="t"/>
              <a:pathLst>
                <a:path extrusionOk="0" h="434351" w="439093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3" name="Google Shape;2913;p35"/>
            <p:cNvSpPr/>
            <p:nvPr/>
          </p:nvSpPr>
          <p:spPr>
            <a:xfrm>
              <a:off x="5024064" y="2838307"/>
              <a:ext cx="616900" cy="613311"/>
            </a:xfrm>
            <a:custGeom>
              <a:rect b="b" l="l" r="r" t="t"/>
              <a:pathLst>
                <a:path extrusionOk="0" h="1226621" w="1233801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4" name="Google Shape;2914;p35"/>
            <p:cNvSpPr/>
            <p:nvPr/>
          </p:nvSpPr>
          <p:spPr>
            <a:xfrm>
              <a:off x="5083043" y="2735438"/>
              <a:ext cx="84144" cy="82146"/>
            </a:xfrm>
            <a:custGeom>
              <a:rect b="b" l="l" r="r" t="t"/>
              <a:pathLst>
                <a:path extrusionOk="0" h="164291" w="168289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35"/>
            <p:cNvSpPr/>
            <p:nvPr/>
          </p:nvSpPr>
          <p:spPr>
            <a:xfrm>
              <a:off x="5114524" y="2766308"/>
              <a:ext cx="20539" cy="21071"/>
            </a:xfrm>
            <a:custGeom>
              <a:rect b="b" l="l" r="r" t="t"/>
              <a:pathLst>
                <a:path extrusionOk="0" h="42142" w="41077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6" name="Google Shape;2916;p35"/>
            <p:cNvSpPr/>
            <p:nvPr/>
          </p:nvSpPr>
          <p:spPr>
            <a:xfrm>
              <a:off x="5667098" y="3291075"/>
              <a:ext cx="83486" cy="88311"/>
            </a:xfrm>
            <a:custGeom>
              <a:rect b="b" l="l" r="r" t="t"/>
              <a:pathLst>
                <a:path extrusionOk="0" h="176622" w="166971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7" name="Google Shape;2917;p35"/>
            <p:cNvSpPr/>
            <p:nvPr/>
          </p:nvSpPr>
          <p:spPr>
            <a:xfrm>
              <a:off x="5697738" y="3324784"/>
              <a:ext cx="21428" cy="21574"/>
            </a:xfrm>
            <a:custGeom>
              <a:rect b="b" l="l" r="r" t="t"/>
              <a:pathLst>
                <a:path extrusionOk="0" h="43147" w="42856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18" name="Google Shape;2918;p35"/>
          <p:cNvGrpSpPr/>
          <p:nvPr/>
        </p:nvGrpSpPr>
        <p:grpSpPr>
          <a:xfrm>
            <a:off x="4159248" y="2735432"/>
            <a:ext cx="703297" cy="710873"/>
            <a:chOff x="4159248" y="2735432"/>
            <a:chExt cx="703297" cy="710873"/>
          </a:xfrm>
        </p:grpSpPr>
        <p:sp>
          <p:nvSpPr>
            <p:cNvPr id="2919" name="Google Shape;2919;p35"/>
            <p:cNvSpPr/>
            <p:nvPr/>
          </p:nvSpPr>
          <p:spPr>
            <a:xfrm>
              <a:off x="4173847" y="2842006"/>
              <a:ext cx="167859" cy="242775"/>
            </a:xfrm>
            <a:custGeom>
              <a:rect b="b" l="l" r="r" t="t"/>
              <a:pathLst>
                <a:path extrusionOk="0" h="485550" w="335718">
                  <a:moveTo>
                    <a:pt x="335596" y="115"/>
                  </a:moveTo>
                  <a:cubicBezTo>
                    <a:pt x="336559" y="1121"/>
                    <a:pt x="331550" y="11354"/>
                    <a:pt x="331134" y="12447"/>
                  </a:cubicBezTo>
                  <a:cubicBezTo>
                    <a:pt x="326037" y="25610"/>
                    <a:pt x="319913" y="38358"/>
                    <a:pt x="312694" y="50537"/>
                  </a:cubicBezTo>
                  <a:cubicBezTo>
                    <a:pt x="283711" y="99450"/>
                    <a:pt x="229355" y="132882"/>
                    <a:pt x="172045" y="138108"/>
                  </a:cubicBezTo>
                  <a:lnTo>
                    <a:pt x="176070" y="131614"/>
                  </a:lnTo>
                  <a:cubicBezTo>
                    <a:pt x="177864" y="127416"/>
                    <a:pt x="176857" y="116614"/>
                    <a:pt x="178607" y="111126"/>
                  </a:cubicBezTo>
                  <a:cubicBezTo>
                    <a:pt x="184907" y="91600"/>
                    <a:pt x="195844" y="74348"/>
                    <a:pt x="210215" y="59567"/>
                  </a:cubicBezTo>
                  <a:cubicBezTo>
                    <a:pt x="236048" y="33022"/>
                    <a:pt x="269974" y="16383"/>
                    <a:pt x="305716" y="7287"/>
                  </a:cubicBezTo>
                  <a:cubicBezTo>
                    <a:pt x="313241" y="5385"/>
                    <a:pt x="320831" y="3766"/>
                    <a:pt x="328356" y="1886"/>
                  </a:cubicBezTo>
                  <a:cubicBezTo>
                    <a:pt x="329143" y="1667"/>
                    <a:pt x="334940" y="-519"/>
                    <a:pt x="335596" y="115"/>
                  </a:cubicBezTo>
                  <a:close/>
                  <a:moveTo>
                    <a:pt x="59766" y="98750"/>
                  </a:moveTo>
                  <a:cubicBezTo>
                    <a:pt x="45286" y="93393"/>
                    <a:pt x="30171" y="89020"/>
                    <a:pt x="14641" y="85543"/>
                  </a:cubicBezTo>
                  <a:cubicBezTo>
                    <a:pt x="13350" y="85259"/>
                    <a:pt x="1232" y="81673"/>
                    <a:pt x="116" y="82570"/>
                  </a:cubicBezTo>
                  <a:cubicBezTo>
                    <a:pt x="-606" y="83182"/>
                    <a:pt x="2260" y="88036"/>
                    <a:pt x="2522" y="88714"/>
                  </a:cubicBezTo>
                  <a:cubicBezTo>
                    <a:pt x="5103" y="95077"/>
                    <a:pt x="7400" y="101505"/>
                    <a:pt x="10003" y="107868"/>
                  </a:cubicBezTo>
                  <a:cubicBezTo>
                    <a:pt x="22449" y="138108"/>
                    <a:pt x="43536" y="166227"/>
                    <a:pt x="75712" y="186627"/>
                  </a:cubicBezTo>
                  <a:cubicBezTo>
                    <a:pt x="93605" y="197976"/>
                    <a:pt x="114189" y="206197"/>
                    <a:pt x="137156" y="210220"/>
                  </a:cubicBezTo>
                  <a:cubicBezTo>
                    <a:pt x="143609" y="211357"/>
                    <a:pt x="156077" y="209717"/>
                    <a:pt x="161042" y="210964"/>
                  </a:cubicBezTo>
                  <a:lnTo>
                    <a:pt x="168786" y="213981"/>
                  </a:lnTo>
                  <a:cubicBezTo>
                    <a:pt x="159686" y="164827"/>
                    <a:pt x="118017" y="120288"/>
                    <a:pt x="59766" y="98750"/>
                  </a:cubicBezTo>
                  <a:close/>
                  <a:moveTo>
                    <a:pt x="80984" y="271728"/>
                  </a:moveTo>
                  <a:cubicBezTo>
                    <a:pt x="68341" y="261517"/>
                    <a:pt x="53904" y="256159"/>
                    <a:pt x="38242" y="252530"/>
                  </a:cubicBezTo>
                  <a:cubicBezTo>
                    <a:pt x="32927" y="251283"/>
                    <a:pt x="27546" y="250212"/>
                    <a:pt x="22340" y="248528"/>
                  </a:cubicBezTo>
                  <a:cubicBezTo>
                    <a:pt x="20087" y="247807"/>
                    <a:pt x="15712" y="243346"/>
                    <a:pt x="15800" y="245730"/>
                  </a:cubicBezTo>
                  <a:cubicBezTo>
                    <a:pt x="15865" y="247916"/>
                    <a:pt x="20525" y="253339"/>
                    <a:pt x="21553" y="255394"/>
                  </a:cubicBezTo>
                  <a:cubicBezTo>
                    <a:pt x="26737" y="265671"/>
                    <a:pt x="31899" y="275860"/>
                    <a:pt x="37717" y="285809"/>
                  </a:cubicBezTo>
                  <a:cubicBezTo>
                    <a:pt x="56682" y="318279"/>
                    <a:pt x="70681" y="358271"/>
                    <a:pt x="96580" y="385844"/>
                  </a:cubicBezTo>
                  <a:cubicBezTo>
                    <a:pt x="106598" y="396492"/>
                    <a:pt x="119723" y="406200"/>
                    <a:pt x="134313" y="409283"/>
                  </a:cubicBezTo>
                  <a:cubicBezTo>
                    <a:pt x="135844" y="409589"/>
                    <a:pt x="148290" y="411098"/>
                    <a:pt x="148837" y="407622"/>
                  </a:cubicBezTo>
                  <a:lnTo>
                    <a:pt x="145993" y="398176"/>
                  </a:lnTo>
                  <a:cubicBezTo>
                    <a:pt x="142318" y="350465"/>
                    <a:pt x="118585" y="302077"/>
                    <a:pt x="80984" y="271728"/>
                  </a:cubicBezTo>
                  <a:close/>
                  <a:moveTo>
                    <a:pt x="277871" y="358555"/>
                  </a:moveTo>
                  <a:cubicBezTo>
                    <a:pt x="234408" y="374408"/>
                    <a:pt x="197397" y="395749"/>
                    <a:pt x="180029" y="441098"/>
                  </a:cubicBezTo>
                  <a:cubicBezTo>
                    <a:pt x="176660" y="449909"/>
                    <a:pt x="168633" y="468845"/>
                    <a:pt x="172614" y="478772"/>
                  </a:cubicBezTo>
                  <a:lnTo>
                    <a:pt x="173270" y="485550"/>
                  </a:lnTo>
                  <a:cubicBezTo>
                    <a:pt x="197113" y="471840"/>
                    <a:pt x="225461" y="470594"/>
                    <a:pt x="248494" y="454523"/>
                  </a:cubicBezTo>
                  <a:cubicBezTo>
                    <a:pt x="264572" y="443284"/>
                    <a:pt x="276318" y="427344"/>
                    <a:pt x="286292" y="410705"/>
                  </a:cubicBezTo>
                  <a:cubicBezTo>
                    <a:pt x="296901" y="392994"/>
                    <a:pt x="305038" y="373774"/>
                    <a:pt x="314772" y="355560"/>
                  </a:cubicBezTo>
                  <a:cubicBezTo>
                    <a:pt x="315144" y="354838"/>
                    <a:pt x="324003" y="340560"/>
                    <a:pt x="323916" y="340473"/>
                  </a:cubicBezTo>
                  <a:cubicBezTo>
                    <a:pt x="323391" y="339992"/>
                    <a:pt x="314488" y="344758"/>
                    <a:pt x="313766" y="345043"/>
                  </a:cubicBezTo>
                  <a:cubicBezTo>
                    <a:pt x="301976" y="349940"/>
                    <a:pt x="289858" y="354161"/>
                    <a:pt x="277871" y="35855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0" name="Google Shape;2920;p35"/>
            <p:cNvSpPr/>
            <p:nvPr/>
          </p:nvSpPr>
          <p:spPr>
            <a:xfrm>
              <a:off x="4159248" y="2735432"/>
              <a:ext cx="192681" cy="77315"/>
            </a:xfrm>
            <a:custGeom>
              <a:rect b="b" l="l" r="r" t="t"/>
              <a:pathLst>
                <a:path extrusionOk="0" h="154631" w="385362">
                  <a:moveTo>
                    <a:pt x="100514" y="45447"/>
                  </a:moveTo>
                  <a:cubicBezTo>
                    <a:pt x="99595" y="43720"/>
                    <a:pt x="98720" y="41949"/>
                    <a:pt x="97889" y="40156"/>
                  </a:cubicBezTo>
                  <a:cubicBezTo>
                    <a:pt x="93624" y="30797"/>
                    <a:pt x="85705" y="14158"/>
                    <a:pt x="96271" y="6221"/>
                  </a:cubicBezTo>
                  <a:cubicBezTo>
                    <a:pt x="113923" y="-7052"/>
                    <a:pt x="143496" y="3116"/>
                    <a:pt x="157955" y="16169"/>
                  </a:cubicBezTo>
                  <a:cubicBezTo>
                    <a:pt x="160120" y="18115"/>
                    <a:pt x="162133" y="20193"/>
                    <a:pt x="164036" y="22335"/>
                  </a:cubicBezTo>
                  <a:cubicBezTo>
                    <a:pt x="164430" y="21964"/>
                    <a:pt x="164845" y="21614"/>
                    <a:pt x="165283" y="21264"/>
                  </a:cubicBezTo>
                  <a:cubicBezTo>
                    <a:pt x="173420" y="14814"/>
                    <a:pt x="183722" y="16607"/>
                    <a:pt x="193478" y="17503"/>
                  </a:cubicBezTo>
                  <a:cubicBezTo>
                    <a:pt x="194178" y="15273"/>
                    <a:pt x="195009" y="13130"/>
                    <a:pt x="195994" y="11075"/>
                  </a:cubicBezTo>
                  <a:cubicBezTo>
                    <a:pt x="205071" y="-8167"/>
                    <a:pt x="232457" y="1366"/>
                    <a:pt x="238407" y="18028"/>
                  </a:cubicBezTo>
                  <a:cubicBezTo>
                    <a:pt x="247572" y="19996"/>
                    <a:pt x="255316" y="24872"/>
                    <a:pt x="259800" y="36045"/>
                  </a:cubicBezTo>
                  <a:cubicBezTo>
                    <a:pt x="280011" y="21767"/>
                    <a:pt x="302519" y="10659"/>
                    <a:pt x="325290" y="5302"/>
                  </a:cubicBezTo>
                  <a:cubicBezTo>
                    <a:pt x="338283" y="2263"/>
                    <a:pt x="360923" y="-1913"/>
                    <a:pt x="371488" y="9282"/>
                  </a:cubicBezTo>
                  <a:cubicBezTo>
                    <a:pt x="386362" y="25047"/>
                    <a:pt x="361557" y="54237"/>
                    <a:pt x="350161" y="63661"/>
                  </a:cubicBezTo>
                  <a:cubicBezTo>
                    <a:pt x="345720" y="67313"/>
                    <a:pt x="341083" y="70571"/>
                    <a:pt x="336249" y="73479"/>
                  </a:cubicBezTo>
                  <a:cubicBezTo>
                    <a:pt x="341696" y="72823"/>
                    <a:pt x="347142" y="72429"/>
                    <a:pt x="352567" y="72342"/>
                  </a:cubicBezTo>
                  <a:cubicBezTo>
                    <a:pt x="357117" y="72276"/>
                    <a:pt x="361710" y="72429"/>
                    <a:pt x="366216" y="73194"/>
                  </a:cubicBezTo>
                  <a:cubicBezTo>
                    <a:pt x="382031" y="75884"/>
                    <a:pt x="390606" y="89331"/>
                    <a:pt x="381878" y="104090"/>
                  </a:cubicBezTo>
                  <a:cubicBezTo>
                    <a:pt x="374550" y="116444"/>
                    <a:pt x="254506" y="152435"/>
                    <a:pt x="203868" y="154512"/>
                  </a:cubicBezTo>
                  <a:cubicBezTo>
                    <a:pt x="160099" y="156283"/>
                    <a:pt x="116613" y="138157"/>
                    <a:pt x="78093" y="116510"/>
                  </a:cubicBezTo>
                  <a:cubicBezTo>
                    <a:pt x="65844" y="109644"/>
                    <a:pt x="43467" y="99892"/>
                    <a:pt x="33667" y="91561"/>
                  </a:cubicBezTo>
                  <a:cubicBezTo>
                    <a:pt x="19187" y="79273"/>
                    <a:pt x="-23161" y="41490"/>
                    <a:pt x="16562" y="31912"/>
                  </a:cubicBezTo>
                  <a:cubicBezTo>
                    <a:pt x="22074" y="30579"/>
                    <a:pt x="27805" y="30316"/>
                    <a:pt x="33449" y="30426"/>
                  </a:cubicBezTo>
                  <a:cubicBezTo>
                    <a:pt x="40558" y="30579"/>
                    <a:pt x="47732" y="31125"/>
                    <a:pt x="54732" y="32394"/>
                  </a:cubicBezTo>
                  <a:cubicBezTo>
                    <a:pt x="69169" y="34995"/>
                    <a:pt x="84874" y="39412"/>
                    <a:pt x="100514" y="45447"/>
                  </a:cubicBezTo>
                  <a:lnTo>
                    <a:pt x="100514" y="4544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1" name="Google Shape;2921;p35"/>
            <p:cNvSpPr/>
            <p:nvPr/>
          </p:nvSpPr>
          <p:spPr>
            <a:xfrm>
              <a:off x="4194325" y="2741557"/>
              <a:ext cx="148650" cy="478561"/>
            </a:xfrm>
            <a:custGeom>
              <a:rect b="b" l="l" r="r" t="t"/>
              <a:pathLst>
                <a:path extrusionOk="0" h="957121" w="297299">
                  <a:moveTo>
                    <a:pt x="36157" y="50514"/>
                  </a:moveTo>
                  <a:lnTo>
                    <a:pt x="36594" y="50733"/>
                  </a:lnTo>
                  <a:cubicBezTo>
                    <a:pt x="35675" y="51870"/>
                    <a:pt x="35063" y="52198"/>
                    <a:pt x="35522" y="50274"/>
                  </a:cubicBezTo>
                  <a:lnTo>
                    <a:pt x="35675" y="50295"/>
                  </a:lnTo>
                  <a:cubicBezTo>
                    <a:pt x="35763" y="50295"/>
                    <a:pt x="35829" y="50317"/>
                    <a:pt x="35894" y="50317"/>
                  </a:cubicBezTo>
                  <a:lnTo>
                    <a:pt x="36047" y="50317"/>
                  </a:lnTo>
                  <a:cubicBezTo>
                    <a:pt x="36135" y="50361"/>
                    <a:pt x="36200" y="50427"/>
                    <a:pt x="36179" y="50470"/>
                  </a:cubicBezTo>
                  <a:lnTo>
                    <a:pt x="36157" y="50514"/>
                  </a:lnTo>
                  <a:close/>
                  <a:moveTo>
                    <a:pt x="32044" y="47540"/>
                  </a:moveTo>
                  <a:cubicBezTo>
                    <a:pt x="31235" y="45901"/>
                    <a:pt x="31629" y="44479"/>
                    <a:pt x="32351" y="43211"/>
                  </a:cubicBezTo>
                  <a:cubicBezTo>
                    <a:pt x="32766" y="42511"/>
                    <a:pt x="33772" y="41243"/>
                    <a:pt x="36069" y="41046"/>
                  </a:cubicBezTo>
                  <a:cubicBezTo>
                    <a:pt x="36244" y="41025"/>
                    <a:pt x="36682" y="41046"/>
                    <a:pt x="37294" y="41134"/>
                  </a:cubicBezTo>
                  <a:cubicBezTo>
                    <a:pt x="37819" y="41221"/>
                    <a:pt x="39088" y="41549"/>
                    <a:pt x="39197" y="41593"/>
                  </a:cubicBezTo>
                  <a:lnTo>
                    <a:pt x="42784" y="42992"/>
                  </a:lnTo>
                  <a:lnTo>
                    <a:pt x="50790" y="46360"/>
                  </a:lnTo>
                  <a:cubicBezTo>
                    <a:pt x="55449" y="48371"/>
                    <a:pt x="60021" y="50514"/>
                    <a:pt x="64571" y="52766"/>
                  </a:cubicBezTo>
                  <a:cubicBezTo>
                    <a:pt x="69077" y="54997"/>
                    <a:pt x="73517" y="57314"/>
                    <a:pt x="77958" y="59654"/>
                  </a:cubicBezTo>
                  <a:cubicBezTo>
                    <a:pt x="84389" y="63174"/>
                    <a:pt x="90973" y="66935"/>
                    <a:pt x="97382" y="70980"/>
                  </a:cubicBezTo>
                  <a:cubicBezTo>
                    <a:pt x="94757" y="65448"/>
                    <a:pt x="92416" y="59719"/>
                    <a:pt x="90798" y="53706"/>
                  </a:cubicBezTo>
                  <a:cubicBezTo>
                    <a:pt x="89835" y="50099"/>
                    <a:pt x="89113" y="46425"/>
                    <a:pt x="88610" y="42730"/>
                  </a:cubicBezTo>
                  <a:cubicBezTo>
                    <a:pt x="88129" y="39013"/>
                    <a:pt x="87954" y="35296"/>
                    <a:pt x="87823" y="31622"/>
                  </a:cubicBezTo>
                  <a:cubicBezTo>
                    <a:pt x="87779" y="29392"/>
                    <a:pt x="87735" y="27162"/>
                    <a:pt x="87867" y="24953"/>
                  </a:cubicBezTo>
                  <a:cubicBezTo>
                    <a:pt x="87976" y="22658"/>
                    <a:pt x="88173" y="20362"/>
                    <a:pt x="88588" y="18088"/>
                  </a:cubicBezTo>
                  <a:cubicBezTo>
                    <a:pt x="88632" y="17913"/>
                    <a:pt x="89376" y="16688"/>
                    <a:pt x="89835" y="15595"/>
                  </a:cubicBezTo>
                  <a:cubicBezTo>
                    <a:pt x="90098" y="16010"/>
                    <a:pt x="90382" y="16404"/>
                    <a:pt x="90623" y="16732"/>
                  </a:cubicBezTo>
                  <a:cubicBezTo>
                    <a:pt x="90316" y="16229"/>
                    <a:pt x="90098" y="15726"/>
                    <a:pt x="89966" y="15201"/>
                  </a:cubicBezTo>
                  <a:lnTo>
                    <a:pt x="89835" y="15595"/>
                  </a:lnTo>
                  <a:cubicBezTo>
                    <a:pt x="89201" y="14633"/>
                    <a:pt x="88742" y="13627"/>
                    <a:pt x="89835" y="13889"/>
                  </a:cubicBezTo>
                  <a:lnTo>
                    <a:pt x="89857" y="13889"/>
                  </a:lnTo>
                  <a:cubicBezTo>
                    <a:pt x="89901" y="12927"/>
                    <a:pt x="90470" y="12096"/>
                    <a:pt x="91104" y="11331"/>
                  </a:cubicBezTo>
                  <a:cubicBezTo>
                    <a:pt x="91213" y="10916"/>
                    <a:pt x="91082" y="10369"/>
                    <a:pt x="91279" y="10019"/>
                  </a:cubicBezTo>
                  <a:cubicBezTo>
                    <a:pt x="92001" y="8839"/>
                    <a:pt x="93051" y="7592"/>
                    <a:pt x="95129" y="7461"/>
                  </a:cubicBezTo>
                  <a:cubicBezTo>
                    <a:pt x="97644" y="7133"/>
                    <a:pt x="99941" y="8882"/>
                    <a:pt x="100291" y="11375"/>
                  </a:cubicBezTo>
                  <a:lnTo>
                    <a:pt x="103703" y="13911"/>
                  </a:lnTo>
                  <a:cubicBezTo>
                    <a:pt x="105978" y="15333"/>
                    <a:pt x="108428" y="16470"/>
                    <a:pt x="110944" y="17519"/>
                  </a:cubicBezTo>
                  <a:cubicBezTo>
                    <a:pt x="114881" y="19181"/>
                    <a:pt x="118993" y="20427"/>
                    <a:pt x="123040" y="21542"/>
                  </a:cubicBezTo>
                  <a:cubicBezTo>
                    <a:pt x="129514" y="23467"/>
                    <a:pt x="136186" y="24800"/>
                    <a:pt x="142858" y="25959"/>
                  </a:cubicBezTo>
                  <a:cubicBezTo>
                    <a:pt x="149485" y="27096"/>
                    <a:pt x="156135" y="28036"/>
                    <a:pt x="162850" y="28168"/>
                  </a:cubicBezTo>
                  <a:cubicBezTo>
                    <a:pt x="166350" y="28299"/>
                    <a:pt x="169894" y="28343"/>
                    <a:pt x="173394" y="27949"/>
                  </a:cubicBezTo>
                  <a:cubicBezTo>
                    <a:pt x="176631" y="27577"/>
                    <a:pt x="179824" y="26943"/>
                    <a:pt x="182843" y="25566"/>
                  </a:cubicBezTo>
                  <a:cubicBezTo>
                    <a:pt x="185205" y="24341"/>
                    <a:pt x="188137" y="25238"/>
                    <a:pt x="189361" y="27599"/>
                  </a:cubicBezTo>
                  <a:cubicBezTo>
                    <a:pt x="189908" y="28649"/>
                    <a:pt x="189886" y="29808"/>
                    <a:pt x="189668" y="30879"/>
                  </a:cubicBezTo>
                  <a:cubicBezTo>
                    <a:pt x="189690" y="30945"/>
                    <a:pt x="189777" y="30966"/>
                    <a:pt x="189799" y="31032"/>
                  </a:cubicBezTo>
                  <a:cubicBezTo>
                    <a:pt x="190280" y="32388"/>
                    <a:pt x="190083" y="33809"/>
                    <a:pt x="189405" y="34968"/>
                  </a:cubicBezTo>
                  <a:lnTo>
                    <a:pt x="189340" y="34946"/>
                  </a:lnTo>
                  <a:cubicBezTo>
                    <a:pt x="189033" y="34880"/>
                    <a:pt x="188990" y="35143"/>
                    <a:pt x="189011" y="35514"/>
                  </a:cubicBezTo>
                  <a:cubicBezTo>
                    <a:pt x="188683" y="35908"/>
                    <a:pt x="188312" y="36236"/>
                    <a:pt x="187896" y="36498"/>
                  </a:cubicBezTo>
                  <a:lnTo>
                    <a:pt x="188399" y="36236"/>
                  </a:lnTo>
                  <a:cubicBezTo>
                    <a:pt x="188661" y="36083"/>
                    <a:pt x="188640" y="36105"/>
                    <a:pt x="188924" y="35930"/>
                  </a:cubicBezTo>
                  <a:lnTo>
                    <a:pt x="189033" y="35864"/>
                  </a:lnTo>
                  <a:cubicBezTo>
                    <a:pt x="189121" y="36323"/>
                    <a:pt x="189252" y="36826"/>
                    <a:pt x="189230" y="36979"/>
                  </a:cubicBezTo>
                  <a:lnTo>
                    <a:pt x="187546" y="48721"/>
                  </a:lnTo>
                  <a:cubicBezTo>
                    <a:pt x="186890" y="51870"/>
                    <a:pt x="186146" y="55018"/>
                    <a:pt x="185074" y="58058"/>
                  </a:cubicBezTo>
                  <a:cubicBezTo>
                    <a:pt x="183980" y="61097"/>
                    <a:pt x="182646" y="64071"/>
                    <a:pt x="181049" y="66891"/>
                  </a:cubicBezTo>
                  <a:cubicBezTo>
                    <a:pt x="178446" y="71461"/>
                    <a:pt x="175209" y="75572"/>
                    <a:pt x="171709" y="79442"/>
                  </a:cubicBezTo>
                  <a:cubicBezTo>
                    <a:pt x="174684" y="78174"/>
                    <a:pt x="177637" y="76840"/>
                    <a:pt x="180678" y="75725"/>
                  </a:cubicBezTo>
                  <a:cubicBezTo>
                    <a:pt x="187962" y="73101"/>
                    <a:pt x="195399" y="70915"/>
                    <a:pt x="202748" y="68531"/>
                  </a:cubicBezTo>
                  <a:cubicBezTo>
                    <a:pt x="212570" y="65623"/>
                    <a:pt x="222150" y="62781"/>
                    <a:pt x="232016" y="61272"/>
                  </a:cubicBezTo>
                  <a:cubicBezTo>
                    <a:pt x="238753" y="60244"/>
                    <a:pt x="245577" y="59807"/>
                    <a:pt x="252643" y="60244"/>
                  </a:cubicBezTo>
                  <a:cubicBezTo>
                    <a:pt x="255311" y="60310"/>
                    <a:pt x="257433" y="62540"/>
                    <a:pt x="257367" y="65208"/>
                  </a:cubicBezTo>
                  <a:cubicBezTo>
                    <a:pt x="257302" y="67875"/>
                    <a:pt x="255071" y="69996"/>
                    <a:pt x="252402" y="69931"/>
                  </a:cubicBezTo>
                  <a:cubicBezTo>
                    <a:pt x="246080" y="70018"/>
                    <a:pt x="240021" y="70958"/>
                    <a:pt x="234072" y="72292"/>
                  </a:cubicBezTo>
                  <a:cubicBezTo>
                    <a:pt x="224841" y="74347"/>
                    <a:pt x="215894" y="77474"/>
                    <a:pt x="206729" y="80732"/>
                  </a:cubicBezTo>
                  <a:cubicBezTo>
                    <a:pt x="198286" y="83487"/>
                    <a:pt x="189777" y="86155"/>
                    <a:pt x="181399" y="89107"/>
                  </a:cubicBezTo>
                  <a:cubicBezTo>
                    <a:pt x="177900" y="90353"/>
                    <a:pt x="174378" y="91577"/>
                    <a:pt x="170922" y="92977"/>
                  </a:cubicBezTo>
                  <a:cubicBezTo>
                    <a:pt x="166569" y="94748"/>
                    <a:pt x="162260" y="96716"/>
                    <a:pt x="158060" y="98902"/>
                  </a:cubicBezTo>
                  <a:cubicBezTo>
                    <a:pt x="153882" y="101111"/>
                    <a:pt x="149792" y="103472"/>
                    <a:pt x="145898" y="106118"/>
                  </a:cubicBezTo>
                  <a:lnTo>
                    <a:pt x="139183" y="111169"/>
                  </a:lnTo>
                  <a:cubicBezTo>
                    <a:pt x="139052" y="111300"/>
                    <a:pt x="137520" y="113093"/>
                    <a:pt x="136908" y="113815"/>
                  </a:cubicBezTo>
                  <a:cubicBezTo>
                    <a:pt x="136842" y="113880"/>
                    <a:pt x="136755" y="113990"/>
                    <a:pt x="136755" y="113990"/>
                  </a:cubicBezTo>
                  <a:cubicBezTo>
                    <a:pt x="136339" y="114602"/>
                    <a:pt x="135486" y="114667"/>
                    <a:pt x="134808" y="114995"/>
                  </a:cubicBezTo>
                  <a:cubicBezTo>
                    <a:pt x="136274" y="118319"/>
                    <a:pt x="137739" y="121642"/>
                    <a:pt x="139423" y="124857"/>
                  </a:cubicBezTo>
                  <a:cubicBezTo>
                    <a:pt x="140758" y="127196"/>
                    <a:pt x="139948" y="130148"/>
                    <a:pt x="137652" y="131482"/>
                  </a:cubicBezTo>
                  <a:cubicBezTo>
                    <a:pt x="135333" y="132794"/>
                    <a:pt x="132358" y="131985"/>
                    <a:pt x="131046" y="129667"/>
                  </a:cubicBezTo>
                  <a:cubicBezTo>
                    <a:pt x="126758" y="122823"/>
                    <a:pt x="123368" y="115520"/>
                    <a:pt x="119146" y="108654"/>
                  </a:cubicBezTo>
                  <a:cubicBezTo>
                    <a:pt x="117506" y="105987"/>
                    <a:pt x="115712" y="103407"/>
                    <a:pt x="113656" y="101001"/>
                  </a:cubicBezTo>
                  <a:cubicBezTo>
                    <a:pt x="109347" y="95863"/>
                    <a:pt x="104163" y="91534"/>
                    <a:pt x="98716" y="87423"/>
                  </a:cubicBezTo>
                  <a:cubicBezTo>
                    <a:pt x="90207" y="81060"/>
                    <a:pt x="80911" y="75441"/>
                    <a:pt x="71964" y="70259"/>
                  </a:cubicBezTo>
                  <a:cubicBezTo>
                    <a:pt x="66890" y="67241"/>
                    <a:pt x="61815" y="64224"/>
                    <a:pt x="56674" y="61272"/>
                  </a:cubicBezTo>
                  <a:cubicBezTo>
                    <a:pt x="53262" y="59348"/>
                    <a:pt x="49850" y="57445"/>
                    <a:pt x="46394" y="55652"/>
                  </a:cubicBezTo>
                  <a:lnTo>
                    <a:pt x="38716" y="51760"/>
                  </a:lnTo>
                  <a:lnTo>
                    <a:pt x="36594" y="50733"/>
                  </a:lnTo>
                  <a:cubicBezTo>
                    <a:pt x="36704" y="50580"/>
                    <a:pt x="36813" y="50449"/>
                    <a:pt x="36944" y="50274"/>
                  </a:cubicBezTo>
                  <a:cubicBezTo>
                    <a:pt x="36638" y="50317"/>
                    <a:pt x="36354" y="50339"/>
                    <a:pt x="36047" y="50317"/>
                  </a:cubicBezTo>
                  <a:cubicBezTo>
                    <a:pt x="35872" y="50186"/>
                    <a:pt x="35544" y="50121"/>
                    <a:pt x="35522" y="50252"/>
                  </a:cubicBezTo>
                  <a:lnTo>
                    <a:pt x="35522" y="50274"/>
                  </a:lnTo>
                  <a:cubicBezTo>
                    <a:pt x="34035" y="49989"/>
                    <a:pt x="32701" y="49027"/>
                    <a:pt x="32044" y="47540"/>
                  </a:cubicBezTo>
                  <a:close/>
                  <a:moveTo>
                    <a:pt x="105978" y="76643"/>
                  </a:moveTo>
                  <a:cubicBezTo>
                    <a:pt x="106175" y="76796"/>
                    <a:pt x="106416" y="76906"/>
                    <a:pt x="106613" y="77059"/>
                  </a:cubicBezTo>
                  <a:cubicBezTo>
                    <a:pt x="112847" y="81825"/>
                    <a:pt x="118446" y="87292"/>
                    <a:pt x="123171" y="93436"/>
                  </a:cubicBezTo>
                  <a:cubicBezTo>
                    <a:pt x="125446" y="96475"/>
                    <a:pt x="127415" y="99668"/>
                    <a:pt x="129165" y="102969"/>
                  </a:cubicBezTo>
                  <a:cubicBezTo>
                    <a:pt x="129755" y="104106"/>
                    <a:pt x="130258" y="105309"/>
                    <a:pt x="130805" y="106468"/>
                  </a:cubicBezTo>
                  <a:cubicBezTo>
                    <a:pt x="131592" y="105440"/>
                    <a:pt x="132358" y="104434"/>
                    <a:pt x="132467" y="104325"/>
                  </a:cubicBezTo>
                  <a:cubicBezTo>
                    <a:pt x="133386" y="103341"/>
                    <a:pt x="134349" y="102423"/>
                    <a:pt x="135355" y="101526"/>
                  </a:cubicBezTo>
                  <a:cubicBezTo>
                    <a:pt x="136798" y="100214"/>
                    <a:pt x="138308" y="98990"/>
                    <a:pt x="139817" y="97787"/>
                  </a:cubicBezTo>
                  <a:cubicBezTo>
                    <a:pt x="143864" y="94617"/>
                    <a:pt x="148085" y="91709"/>
                    <a:pt x="152482" y="89019"/>
                  </a:cubicBezTo>
                  <a:cubicBezTo>
                    <a:pt x="156026" y="86876"/>
                    <a:pt x="159722" y="85018"/>
                    <a:pt x="163441" y="83181"/>
                  </a:cubicBezTo>
                  <a:cubicBezTo>
                    <a:pt x="163113" y="83028"/>
                    <a:pt x="162741" y="83116"/>
                    <a:pt x="162457" y="82875"/>
                  </a:cubicBezTo>
                  <a:cubicBezTo>
                    <a:pt x="160400" y="81169"/>
                    <a:pt x="160116" y="78108"/>
                    <a:pt x="161822" y="76053"/>
                  </a:cubicBezTo>
                  <a:cubicBezTo>
                    <a:pt x="164381" y="72358"/>
                    <a:pt x="166372" y="68334"/>
                    <a:pt x="168319" y="64246"/>
                  </a:cubicBezTo>
                  <a:cubicBezTo>
                    <a:pt x="169762" y="61206"/>
                    <a:pt x="171009" y="58101"/>
                    <a:pt x="172278" y="54997"/>
                  </a:cubicBezTo>
                  <a:cubicBezTo>
                    <a:pt x="173569" y="51870"/>
                    <a:pt x="174968" y="48787"/>
                    <a:pt x="175997" y="45594"/>
                  </a:cubicBezTo>
                  <a:lnTo>
                    <a:pt x="178556" y="37745"/>
                  </a:lnTo>
                  <a:cubicBezTo>
                    <a:pt x="178250" y="37832"/>
                    <a:pt x="177965" y="38029"/>
                    <a:pt x="177659" y="38116"/>
                  </a:cubicBezTo>
                  <a:cubicBezTo>
                    <a:pt x="172912" y="39406"/>
                    <a:pt x="167903" y="39866"/>
                    <a:pt x="162982" y="40150"/>
                  </a:cubicBezTo>
                  <a:cubicBezTo>
                    <a:pt x="155544" y="40412"/>
                    <a:pt x="148064" y="40106"/>
                    <a:pt x="140714" y="38882"/>
                  </a:cubicBezTo>
                  <a:cubicBezTo>
                    <a:pt x="133408" y="37679"/>
                    <a:pt x="126277" y="35536"/>
                    <a:pt x="119299" y="33153"/>
                  </a:cubicBezTo>
                  <a:cubicBezTo>
                    <a:pt x="114925" y="31535"/>
                    <a:pt x="110440" y="29742"/>
                    <a:pt x="106219" y="27555"/>
                  </a:cubicBezTo>
                  <a:cubicBezTo>
                    <a:pt x="103594" y="26156"/>
                    <a:pt x="101122" y="24560"/>
                    <a:pt x="98760" y="22832"/>
                  </a:cubicBezTo>
                  <a:cubicBezTo>
                    <a:pt x="98782" y="23073"/>
                    <a:pt x="98782" y="23313"/>
                    <a:pt x="98782" y="23554"/>
                  </a:cubicBezTo>
                  <a:cubicBezTo>
                    <a:pt x="98957" y="25915"/>
                    <a:pt x="99307" y="28233"/>
                    <a:pt x="99678" y="30529"/>
                  </a:cubicBezTo>
                  <a:cubicBezTo>
                    <a:pt x="100291" y="35252"/>
                    <a:pt x="101341" y="40019"/>
                    <a:pt x="102194" y="44807"/>
                  </a:cubicBezTo>
                  <a:cubicBezTo>
                    <a:pt x="103047" y="49552"/>
                    <a:pt x="103769" y="54275"/>
                    <a:pt x="104841" y="58932"/>
                  </a:cubicBezTo>
                  <a:cubicBezTo>
                    <a:pt x="105759" y="63021"/>
                    <a:pt x="106678" y="67001"/>
                    <a:pt x="107969" y="70849"/>
                  </a:cubicBezTo>
                  <a:cubicBezTo>
                    <a:pt x="108887" y="73036"/>
                    <a:pt x="107903" y="75375"/>
                    <a:pt x="105978" y="76643"/>
                  </a:cubicBezTo>
                  <a:close/>
                  <a:moveTo>
                    <a:pt x="189033" y="35864"/>
                  </a:moveTo>
                  <a:cubicBezTo>
                    <a:pt x="189624" y="35493"/>
                    <a:pt x="189930" y="35143"/>
                    <a:pt x="189405" y="34990"/>
                  </a:cubicBezTo>
                  <a:cubicBezTo>
                    <a:pt x="189274" y="35186"/>
                    <a:pt x="189143" y="35361"/>
                    <a:pt x="189011" y="35536"/>
                  </a:cubicBezTo>
                  <a:cubicBezTo>
                    <a:pt x="189011" y="35646"/>
                    <a:pt x="189033" y="35755"/>
                    <a:pt x="189033" y="35864"/>
                  </a:cubicBezTo>
                  <a:close/>
                  <a:moveTo>
                    <a:pt x="125402" y="11003"/>
                  </a:moveTo>
                  <a:cubicBezTo>
                    <a:pt x="126583" y="11200"/>
                    <a:pt x="128224" y="11025"/>
                    <a:pt x="129099" y="11091"/>
                  </a:cubicBezTo>
                  <a:lnTo>
                    <a:pt x="137673" y="12075"/>
                  </a:lnTo>
                  <a:cubicBezTo>
                    <a:pt x="140736" y="12403"/>
                    <a:pt x="143798" y="12906"/>
                    <a:pt x="146926" y="13146"/>
                  </a:cubicBezTo>
                  <a:cubicBezTo>
                    <a:pt x="149770" y="13387"/>
                    <a:pt x="152613" y="13452"/>
                    <a:pt x="155479" y="13561"/>
                  </a:cubicBezTo>
                  <a:cubicBezTo>
                    <a:pt x="159766" y="13736"/>
                    <a:pt x="163988" y="13715"/>
                    <a:pt x="168188" y="14174"/>
                  </a:cubicBezTo>
                  <a:cubicBezTo>
                    <a:pt x="170791" y="14742"/>
                    <a:pt x="173372" y="13059"/>
                    <a:pt x="173918" y="10457"/>
                  </a:cubicBezTo>
                  <a:cubicBezTo>
                    <a:pt x="174487" y="7855"/>
                    <a:pt x="172825" y="5274"/>
                    <a:pt x="170200" y="4728"/>
                  </a:cubicBezTo>
                  <a:cubicBezTo>
                    <a:pt x="165038" y="3066"/>
                    <a:pt x="159744" y="1667"/>
                    <a:pt x="154254" y="814"/>
                  </a:cubicBezTo>
                  <a:cubicBezTo>
                    <a:pt x="151607" y="398"/>
                    <a:pt x="148917" y="136"/>
                    <a:pt x="146248" y="27"/>
                  </a:cubicBezTo>
                  <a:cubicBezTo>
                    <a:pt x="143558" y="-61"/>
                    <a:pt x="140889" y="92"/>
                    <a:pt x="138264" y="114"/>
                  </a:cubicBezTo>
                  <a:lnTo>
                    <a:pt x="128836" y="880"/>
                  </a:lnTo>
                  <a:cubicBezTo>
                    <a:pt x="128399" y="945"/>
                    <a:pt x="127327" y="1623"/>
                    <a:pt x="126627" y="1820"/>
                  </a:cubicBezTo>
                  <a:cubicBezTo>
                    <a:pt x="126693" y="1863"/>
                    <a:pt x="126737" y="1885"/>
                    <a:pt x="126780" y="1907"/>
                  </a:cubicBezTo>
                  <a:lnTo>
                    <a:pt x="126605" y="1820"/>
                  </a:lnTo>
                  <a:lnTo>
                    <a:pt x="126627" y="1820"/>
                  </a:lnTo>
                  <a:cubicBezTo>
                    <a:pt x="126343" y="1645"/>
                    <a:pt x="125927" y="1295"/>
                    <a:pt x="125927" y="1579"/>
                  </a:cubicBezTo>
                  <a:lnTo>
                    <a:pt x="125949" y="1623"/>
                  </a:lnTo>
                  <a:cubicBezTo>
                    <a:pt x="123827" y="1120"/>
                    <a:pt x="121574" y="2170"/>
                    <a:pt x="120656" y="4225"/>
                  </a:cubicBezTo>
                  <a:cubicBezTo>
                    <a:pt x="119584" y="6543"/>
                    <a:pt x="120612" y="9298"/>
                    <a:pt x="122952" y="10347"/>
                  </a:cubicBezTo>
                  <a:cubicBezTo>
                    <a:pt x="123587" y="10719"/>
                    <a:pt x="124462" y="10872"/>
                    <a:pt x="125402" y="11003"/>
                  </a:cubicBezTo>
                  <a:close/>
                  <a:moveTo>
                    <a:pt x="297025" y="659336"/>
                  </a:moveTo>
                  <a:cubicBezTo>
                    <a:pt x="296762" y="657215"/>
                    <a:pt x="296347" y="655116"/>
                    <a:pt x="295669" y="653104"/>
                  </a:cubicBezTo>
                  <a:cubicBezTo>
                    <a:pt x="292606" y="644096"/>
                    <a:pt x="287116" y="639898"/>
                    <a:pt x="281144" y="638695"/>
                  </a:cubicBezTo>
                  <a:cubicBezTo>
                    <a:pt x="272832" y="637011"/>
                    <a:pt x="262595" y="641647"/>
                    <a:pt x="255639" y="649453"/>
                  </a:cubicBezTo>
                  <a:cubicBezTo>
                    <a:pt x="248727" y="657215"/>
                    <a:pt x="245227" y="667601"/>
                    <a:pt x="248749" y="676019"/>
                  </a:cubicBezTo>
                  <a:cubicBezTo>
                    <a:pt x="250805" y="680917"/>
                    <a:pt x="255158" y="685487"/>
                    <a:pt x="263120" y="688308"/>
                  </a:cubicBezTo>
                  <a:cubicBezTo>
                    <a:pt x="265636" y="689248"/>
                    <a:pt x="268414" y="687980"/>
                    <a:pt x="269354" y="685487"/>
                  </a:cubicBezTo>
                  <a:cubicBezTo>
                    <a:pt x="270295" y="682973"/>
                    <a:pt x="269026" y="680196"/>
                    <a:pt x="266533" y="679256"/>
                  </a:cubicBezTo>
                  <a:cubicBezTo>
                    <a:pt x="262005" y="677463"/>
                    <a:pt x="259314" y="675079"/>
                    <a:pt x="258220" y="672215"/>
                  </a:cubicBezTo>
                  <a:cubicBezTo>
                    <a:pt x="256296" y="667142"/>
                    <a:pt x="259424" y="661326"/>
                    <a:pt x="263689" y="656843"/>
                  </a:cubicBezTo>
                  <a:cubicBezTo>
                    <a:pt x="266751" y="653585"/>
                    <a:pt x="270645" y="651071"/>
                    <a:pt x="274473" y="650131"/>
                  </a:cubicBezTo>
                  <a:cubicBezTo>
                    <a:pt x="276595" y="649628"/>
                    <a:pt x="278673" y="649672"/>
                    <a:pt x="280401" y="650765"/>
                  </a:cubicBezTo>
                  <a:cubicBezTo>
                    <a:pt x="282129" y="651836"/>
                    <a:pt x="283332" y="653892"/>
                    <a:pt x="284250" y="656822"/>
                  </a:cubicBezTo>
                  <a:cubicBezTo>
                    <a:pt x="284732" y="658374"/>
                    <a:pt x="284929" y="660014"/>
                    <a:pt x="285016" y="661654"/>
                  </a:cubicBezTo>
                  <a:cubicBezTo>
                    <a:pt x="285125" y="663556"/>
                    <a:pt x="285060" y="665480"/>
                    <a:pt x="284950" y="667361"/>
                  </a:cubicBezTo>
                  <a:cubicBezTo>
                    <a:pt x="284775" y="670400"/>
                    <a:pt x="284404" y="673417"/>
                    <a:pt x="283879" y="676435"/>
                  </a:cubicBezTo>
                  <a:cubicBezTo>
                    <a:pt x="283354" y="679430"/>
                    <a:pt x="282654" y="682426"/>
                    <a:pt x="281801" y="685334"/>
                  </a:cubicBezTo>
                  <a:cubicBezTo>
                    <a:pt x="280576" y="689554"/>
                    <a:pt x="279001" y="693687"/>
                    <a:pt x="277163" y="697732"/>
                  </a:cubicBezTo>
                  <a:cubicBezTo>
                    <a:pt x="275326" y="701777"/>
                    <a:pt x="273226" y="705735"/>
                    <a:pt x="270929" y="709517"/>
                  </a:cubicBezTo>
                  <a:cubicBezTo>
                    <a:pt x="263055" y="722637"/>
                    <a:pt x="251943" y="734597"/>
                    <a:pt x="239190" y="744393"/>
                  </a:cubicBezTo>
                  <a:cubicBezTo>
                    <a:pt x="226416" y="754188"/>
                    <a:pt x="212001" y="761863"/>
                    <a:pt x="197192" y="766018"/>
                  </a:cubicBezTo>
                  <a:cubicBezTo>
                    <a:pt x="179934" y="770916"/>
                    <a:pt x="158694" y="771397"/>
                    <a:pt x="143470" y="779574"/>
                  </a:cubicBezTo>
                  <a:cubicBezTo>
                    <a:pt x="139642" y="781630"/>
                    <a:pt x="136142" y="784122"/>
                    <a:pt x="133124" y="787227"/>
                  </a:cubicBezTo>
                  <a:cubicBezTo>
                    <a:pt x="133430" y="762344"/>
                    <a:pt x="133758" y="735668"/>
                    <a:pt x="134086" y="707659"/>
                  </a:cubicBezTo>
                  <a:cubicBezTo>
                    <a:pt x="134174" y="700531"/>
                    <a:pt x="134261" y="693162"/>
                    <a:pt x="134327" y="685881"/>
                  </a:cubicBezTo>
                  <a:cubicBezTo>
                    <a:pt x="134852" y="684656"/>
                    <a:pt x="135355" y="683432"/>
                    <a:pt x="135924" y="682229"/>
                  </a:cubicBezTo>
                  <a:cubicBezTo>
                    <a:pt x="136842" y="680305"/>
                    <a:pt x="137827" y="678425"/>
                    <a:pt x="138898" y="676588"/>
                  </a:cubicBezTo>
                  <a:cubicBezTo>
                    <a:pt x="142048" y="671034"/>
                    <a:pt x="145767" y="665721"/>
                    <a:pt x="149748" y="660626"/>
                  </a:cubicBezTo>
                  <a:cubicBezTo>
                    <a:pt x="153773" y="655466"/>
                    <a:pt x="158082" y="650568"/>
                    <a:pt x="162544" y="645954"/>
                  </a:cubicBezTo>
                  <a:cubicBezTo>
                    <a:pt x="170156" y="637908"/>
                    <a:pt x="178731" y="630933"/>
                    <a:pt x="187546" y="624220"/>
                  </a:cubicBezTo>
                  <a:cubicBezTo>
                    <a:pt x="195880" y="617879"/>
                    <a:pt x="204498" y="611801"/>
                    <a:pt x="213182" y="605809"/>
                  </a:cubicBezTo>
                  <a:cubicBezTo>
                    <a:pt x="226525" y="596604"/>
                    <a:pt x="239890" y="587421"/>
                    <a:pt x="252271" y="577297"/>
                  </a:cubicBezTo>
                  <a:cubicBezTo>
                    <a:pt x="254371" y="575679"/>
                    <a:pt x="254764" y="572640"/>
                    <a:pt x="253124" y="570519"/>
                  </a:cubicBezTo>
                  <a:cubicBezTo>
                    <a:pt x="251483" y="568419"/>
                    <a:pt x="248443" y="568026"/>
                    <a:pt x="246343" y="569666"/>
                  </a:cubicBezTo>
                  <a:cubicBezTo>
                    <a:pt x="233634" y="578959"/>
                    <a:pt x="219919" y="587093"/>
                    <a:pt x="206445" y="595620"/>
                  </a:cubicBezTo>
                  <a:cubicBezTo>
                    <a:pt x="197280" y="601393"/>
                    <a:pt x="188202" y="607296"/>
                    <a:pt x="179628" y="613790"/>
                  </a:cubicBezTo>
                  <a:cubicBezTo>
                    <a:pt x="170200" y="620918"/>
                    <a:pt x="161428" y="628812"/>
                    <a:pt x="153488" y="637558"/>
                  </a:cubicBezTo>
                  <a:cubicBezTo>
                    <a:pt x="148938" y="642675"/>
                    <a:pt x="144520" y="648075"/>
                    <a:pt x="140517" y="653760"/>
                  </a:cubicBezTo>
                  <a:cubicBezTo>
                    <a:pt x="138286" y="656887"/>
                    <a:pt x="136558" y="660254"/>
                    <a:pt x="134589" y="663512"/>
                  </a:cubicBezTo>
                  <a:cubicBezTo>
                    <a:pt x="135005" y="625270"/>
                    <a:pt x="135399" y="585540"/>
                    <a:pt x="135683" y="545723"/>
                  </a:cubicBezTo>
                  <a:cubicBezTo>
                    <a:pt x="140342" y="537305"/>
                    <a:pt x="146795" y="525979"/>
                    <a:pt x="152088" y="515899"/>
                  </a:cubicBezTo>
                  <a:cubicBezTo>
                    <a:pt x="155435" y="509558"/>
                    <a:pt x="158301" y="503741"/>
                    <a:pt x="160007" y="499500"/>
                  </a:cubicBezTo>
                  <a:cubicBezTo>
                    <a:pt x="167641" y="480367"/>
                    <a:pt x="176631" y="454960"/>
                    <a:pt x="190630" y="435303"/>
                  </a:cubicBezTo>
                  <a:cubicBezTo>
                    <a:pt x="199489" y="422861"/>
                    <a:pt x="210317" y="412672"/>
                    <a:pt x="224710" y="408736"/>
                  </a:cubicBezTo>
                  <a:cubicBezTo>
                    <a:pt x="229719" y="407315"/>
                    <a:pt x="233875" y="407424"/>
                    <a:pt x="237200" y="408933"/>
                  </a:cubicBezTo>
                  <a:cubicBezTo>
                    <a:pt x="242996" y="411535"/>
                    <a:pt x="246015" y="417898"/>
                    <a:pt x="247109" y="424960"/>
                  </a:cubicBezTo>
                  <a:cubicBezTo>
                    <a:pt x="248968" y="436942"/>
                    <a:pt x="245337" y="451439"/>
                    <a:pt x="235778" y="458065"/>
                  </a:cubicBezTo>
                  <a:cubicBezTo>
                    <a:pt x="232103" y="460623"/>
                    <a:pt x="228822" y="460492"/>
                    <a:pt x="226656" y="458699"/>
                  </a:cubicBezTo>
                  <a:cubicBezTo>
                    <a:pt x="225278" y="457562"/>
                    <a:pt x="224272" y="455965"/>
                    <a:pt x="224075" y="454369"/>
                  </a:cubicBezTo>
                  <a:cubicBezTo>
                    <a:pt x="224010" y="453713"/>
                    <a:pt x="223966" y="453014"/>
                    <a:pt x="224382" y="452533"/>
                  </a:cubicBezTo>
                  <a:cubicBezTo>
                    <a:pt x="225257" y="451483"/>
                    <a:pt x="226985" y="451242"/>
                    <a:pt x="229522" y="451439"/>
                  </a:cubicBezTo>
                  <a:cubicBezTo>
                    <a:pt x="232191" y="451724"/>
                    <a:pt x="234553" y="449777"/>
                    <a:pt x="234837" y="447132"/>
                  </a:cubicBezTo>
                  <a:cubicBezTo>
                    <a:pt x="235100" y="444464"/>
                    <a:pt x="233175" y="442103"/>
                    <a:pt x="230506" y="441818"/>
                  </a:cubicBezTo>
                  <a:cubicBezTo>
                    <a:pt x="223222" y="440944"/>
                    <a:pt x="218804" y="443415"/>
                    <a:pt x="216354" y="446476"/>
                  </a:cubicBezTo>
                  <a:cubicBezTo>
                    <a:pt x="213051" y="450630"/>
                    <a:pt x="213095" y="456884"/>
                    <a:pt x="216069" y="462131"/>
                  </a:cubicBezTo>
                  <a:cubicBezTo>
                    <a:pt x="220269" y="469544"/>
                    <a:pt x="230113" y="474945"/>
                    <a:pt x="241968" y="467248"/>
                  </a:cubicBezTo>
                  <a:cubicBezTo>
                    <a:pt x="257870" y="456840"/>
                    <a:pt x="263470" y="430886"/>
                    <a:pt x="256799" y="413481"/>
                  </a:cubicBezTo>
                  <a:cubicBezTo>
                    <a:pt x="254043" y="406221"/>
                    <a:pt x="249187" y="400471"/>
                    <a:pt x="242559" y="397322"/>
                  </a:cubicBezTo>
                  <a:cubicBezTo>
                    <a:pt x="236915" y="394677"/>
                    <a:pt x="229828" y="393889"/>
                    <a:pt x="221254" y="396185"/>
                  </a:cubicBezTo>
                  <a:cubicBezTo>
                    <a:pt x="203973" y="400996"/>
                    <a:pt x="190565" y="412847"/>
                    <a:pt x="180131" y="427934"/>
                  </a:cubicBezTo>
                  <a:cubicBezTo>
                    <a:pt x="165825" y="448640"/>
                    <a:pt x="157097" y="475382"/>
                    <a:pt x="149617" y="495498"/>
                  </a:cubicBezTo>
                  <a:cubicBezTo>
                    <a:pt x="148129" y="499521"/>
                    <a:pt x="145592" y="505053"/>
                    <a:pt x="142617" y="511110"/>
                  </a:cubicBezTo>
                  <a:cubicBezTo>
                    <a:pt x="140473" y="515505"/>
                    <a:pt x="138133" y="520097"/>
                    <a:pt x="135814" y="524645"/>
                  </a:cubicBezTo>
                  <a:cubicBezTo>
                    <a:pt x="136208" y="463181"/>
                    <a:pt x="136405" y="402482"/>
                    <a:pt x="136558" y="347819"/>
                  </a:cubicBezTo>
                  <a:lnTo>
                    <a:pt x="142551" y="336602"/>
                  </a:lnTo>
                  <a:cubicBezTo>
                    <a:pt x="145242" y="331901"/>
                    <a:pt x="148304" y="327440"/>
                    <a:pt x="151541" y="323089"/>
                  </a:cubicBezTo>
                  <a:cubicBezTo>
                    <a:pt x="156485" y="316486"/>
                    <a:pt x="161910" y="310210"/>
                    <a:pt x="167466" y="304132"/>
                  </a:cubicBezTo>
                  <a:cubicBezTo>
                    <a:pt x="172934" y="298075"/>
                    <a:pt x="178906" y="292587"/>
                    <a:pt x="185096" y="287361"/>
                  </a:cubicBezTo>
                  <a:cubicBezTo>
                    <a:pt x="191352" y="282091"/>
                    <a:pt x="197892" y="277172"/>
                    <a:pt x="204608" y="272449"/>
                  </a:cubicBezTo>
                  <a:cubicBezTo>
                    <a:pt x="212745" y="266764"/>
                    <a:pt x="221100" y="261341"/>
                    <a:pt x="229588" y="256115"/>
                  </a:cubicBezTo>
                  <a:cubicBezTo>
                    <a:pt x="242559" y="248134"/>
                    <a:pt x="255727" y="240481"/>
                    <a:pt x="268479" y="232653"/>
                  </a:cubicBezTo>
                  <a:cubicBezTo>
                    <a:pt x="270798" y="231320"/>
                    <a:pt x="271585" y="228346"/>
                    <a:pt x="270251" y="226050"/>
                  </a:cubicBezTo>
                  <a:cubicBezTo>
                    <a:pt x="268917" y="223732"/>
                    <a:pt x="265942" y="222945"/>
                    <a:pt x="263645" y="224279"/>
                  </a:cubicBezTo>
                  <a:cubicBezTo>
                    <a:pt x="250477" y="231451"/>
                    <a:pt x="236850" y="238338"/>
                    <a:pt x="223528" y="245795"/>
                  </a:cubicBezTo>
                  <a:cubicBezTo>
                    <a:pt x="214560" y="250802"/>
                    <a:pt x="205723" y="256049"/>
                    <a:pt x="197236" y="261778"/>
                  </a:cubicBezTo>
                  <a:cubicBezTo>
                    <a:pt x="190061" y="266632"/>
                    <a:pt x="183149" y="271836"/>
                    <a:pt x="176631" y="277500"/>
                  </a:cubicBezTo>
                  <a:cubicBezTo>
                    <a:pt x="170069" y="283185"/>
                    <a:pt x="163944" y="289394"/>
                    <a:pt x="158257" y="296063"/>
                  </a:cubicBezTo>
                  <a:cubicBezTo>
                    <a:pt x="153641" y="301552"/>
                    <a:pt x="149092" y="307149"/>
                    <a:pt x="144914" y="313009"/>
                  </a:cubicBezTo>
                  <a:cubicBezTo>
                    <a:pt x="141829" y="317295"/>
                    <a:pt x="139248" y="321865"/>
                    <a:pt x="136623" y="326434"/>
                  </a:cubicBezTo>
                  <a:cubicBezTo>
                    <a:pt x="136952" y="216648"/>
                    <a:pt x="136973" y="136664"/>
                    <a:pt x="136973" y="136664"/>
                  </a:cubicBezTo>
                  <a:cubicBezTo>
                    <a:pt x="136995" y="134106"/>
                    <a:pt x="134939" y="132007"/>
                    <a:pt x="132380" y="131985"/>
                  </a:cubicBezTo>
                  <a:cubicBezTo>
                    <a:pt x="129821" y="131985"/>
                    <a:pt x="127721" y="134040"/>
                    <a:pt x="127721" y="136598"/>
                  </a:cubicBezTo>
                  <a:cubicBezTo>
                    <a:pt x="127721" y="136598"/>
                    <a:pt x="126933" y="187304"/>
                    <a:pt x="125927" y="263309"/>
                  </a:cubicBezTo>
                  <a:cubicBezTo>
                    <a:pt x="120699" y="245598"/>
                    <a:pt x="108253" y="220059"/>
                    <a:pt x="90907" y="205300"/>
                  </a:cubicBezTo>
                  <a:cubicBezTo>
                    <a:pt x="76623" y="193121"/>
                    <a:pt x="59452" y="188201"/>
                    <a:pt x="41100" y="198150"/>
                  </a:cubicBezTo>
                  <a:cubicBezTo>
                    <a:pt x="27735" y="205628"/>
                    <a:pt x="23470" y="222639"/>
                    <a:pt x="27407" y="237551"/>
                  </a:cubicBezTo>
                  <a:cubicBezTo>
                    <a:pt x="31388" y="252638"/>
                    <a:pt x="43200" y="264992"/>
                    <a:pt x="59496" y="263178"/>
                  </a:cubicBezTo>
                  <a:cubicBezTo>
                    <a:pt x="63587" y="262718"/>
                    <a:pt x="68027" y="261232"/>
                    <a:pt x="71855" y="258870"/>
                  </a:cubicBezTo>
                  <a:cubicBezTo>
                    <a:pt x="75880" y="256377"/>
                    <a:pt x="79292" y="253010"/>
                    <a:pt x="81239" y="249009"/>
                  </a:cubicBezTo>
                  <a:cubicBezTo>
                    <a:pt x="84126" y="243061"/>
                    <a:pt x="83032" y="237223"/>
                    <a:pt x="79598" y="232894"/>
                  </a:cubicBezTo>
                  <a:cubicBezTo>
                    <a:pt x="76427" y="228893"/>
                    <a:pt x="71286" y="226181"/>
                    <a:pt x="65818" y="226247"/>
                  </a:cubicBezTo>
                  <a:cubicBezTo>
                    <a:pt x="63149" y="226203"/>
                    <a:pt x="60962" y="228346"/>
                    <a:pt x="60940" y="231014"/>
                  </a:cubicBezTo>
                  <a:cubicBezTo>
                    <a:pt x="60896" y="233703"/>
                    <a:pt x="63040" y="235890"/>
                    <a:pt x="65708" y="235911"/>
                  </a:cubicBezTo>
                  <a:cubicBezTo>
                    <a:pt x="68071" y="235977"/>
                    <a:pt x="70236" y="237245"/>
                    <a:pt x="71527" y="239038"/>
                  </a:cubicBezTo>
                  <a:cubicBezTo>
                    <a:pt x="72577" y="240459"/>
                    <a:pt x="72817" y="242340"/>
                    <a:pt x="71811" y="244220"/>
                  </a:cubicBezTo>
                  <a:cubicBezTo>
                    <a:pt x="70652" y="246429"/>
                    <a:pt x="68574" y="248134"/>
                    <a:pt x="66277" y="249424"/>
                  </a:cubicBezTo>
                  <a:cubicBezTo>
                    <a:pt x="63805" y="250845"/>
                    <a:pt x="61005" y="251676"/>
                    <a:pt x="58424" y="251873"/>
                  </a:cubicBezTo>
                  <a:cubicBezTo>
                    <a:pt x="48187" y="252704"/>
                    <a:pt x="41756" y="244002"/>
                    <a:pt x="39482" y="234534"/>
                  </a:cubicBezTo>
                  <a:cubicBezTo>
                    <a:pt x="37229" y="225110"/>
                    <a:pt x="38935" y="214155"/>
                    <a:pt x="47400" y="209607"/>
                  </a:cubicBezTo>
                  <a:cubicBezTo>
                    <a:pt x="60393" y="202392"/>
                    <a:pt x="72489" y="206480"/>
                    <a:pt x="82836" y="214942"/>
                  </a:cubicBezTo>
                  <a:cubicBezTo>
                    <a:pt x="99853" y="228871"/>
                    <a:pt x="112584" y="254125"/>
                    <a:pt x="117068" y="269912"/>
                  </a:cubicBezTo>
                  <a:cubicBezTo>
                    <a:pt x="118731" y="275619"/>
                    <a:pt x="123565" y="298862"/>
                    <a:pt x="125424" y="301508"/>
                  </a:cubicBezTo>
                  <a:cubicBezTo>
                    <a:pt x="125271" y="314059"/>
                    <a:pt x="125096" y="327047"/>
                    <a:pt x="124921" y="340472"/>
                  </a:cubicBezTo>
                  <a:cubicBezTo>
                    <a:pt x="124877" y="344189"/>
                    <a:pt x="124833" y="348191"/>
                    <a:pt x="124768" y="351951"/>
                  </a:cubicBezTo>
                  <a:cubicBezTo>
                    <a:pt x="124768" y="351951"/>
                    <a:pt x="124768" y="351973"/>
                    <a:pt x="124768" y="351995"/>
                  </a:cubicBezTo>
                  <a:cubicBezTo>
                    <a:pt x="124768" y="352061"/>
                    <a:pt x="124790" y="352083"/>
                    <a:pt x="124768" y="352148"/>
                  </a:cubicBezTo>
                  <a:cubicBezTo>
                    <a:pt x="124549" y="369334"/>
                    <a:pt x="124330" y="387067"/>
                    <a:pt x="124112" y="405259"/>
                  </a:cubicBezTo>
                  <a:cubicBezTo>
                    <a:pt x="118884" y="397825"/>
                    <a:pt x="112737" y="390828"/>
                    <a:pt x="105913" y="384312"/>
                  </a:cubicBezTo>
                  <a:cubicBezTo>
                    <a:pt x="98738" y="377490"/>
                    <a:pt x="90907" y="371127"/>
                    <a:pt x="82814" y="365333"/>
                  </a:cubicBezTo>
                  <a:cubicBezTo>
                    <a:pt x="70280" y="356368"/>
                    <a:pt x="57156" y="348737"/>
                    <a:pt x="45694" y="341631"/>
                  </a:cubicBezTo>
                  <a:cubicBezTo>
                    <a:pt x="39810" y="338089"/>
                    <a:pt x="33729" y="334853"/>
                    <a:pt x="27823" y="331332"/>
                  </a:cubicBezTo>
                  <a:cubicBezTo>
                    <a:pt x="25373" y="329889"/>
                    <a:pt x="22945" y="328402"/>
                    <a:pt x="20604" y="326806"/>
                  </a:cubicBezTo>
                  <a:cubicBezTo>
                    <a:pt x="19248" y="325888"/>
                    <a:pt x="16186" y="322520"/>
                    <a:pt x="13911" y="320684"/>
                  </a:cubicBezTo>
                  <a:cubicBezTo>
                    <a:pt x="12402" y="319437"/>
                    <a:pt x="10980" y="318672"/>
                    <a:pt x="10039" y="318454"/>
                  </a:cubicBezTo>
                  <a:cubicBezTo>
                    <a:pt x="7568" y="317819"/>
                    <a:pt x="5030" y="319306"/>
                    <a:pt x="4374" y="321777"/>
                  </a:cubicBezTo>
                  <a:cubicBezTo>
                    <a:pt x="3783" y="324095"/>
                    <a:pt x="19642" y="338548"/>
                    <a:pt x="22179" y="340253"/>
                  </a:cubicBezTo>
                  <a:cubicBezTo>
                    <a:pt x="27845" y="344080"/>
                    <a:pt x="33729" y="347622"/>
                    <a:pt x="39372" y="351470"/>
                  </a:cubicBezTo>
                  <a:cubicBezTo>
                    <a:pt x="50440" y="358817"/>
                    <a:pt x="62843" y="367082"/>
                    <a:pt x="75158" y="375982"/>
                  </a:cubicBezTo>
                  <a:cubicBezTo>
                    <a:pt x="82814" y="381513"/>
                    <a:pt x="90470" y="387264"/>
                    <a:pt x="97535" y="393452"/>
                  </a:cubicBezTo>
                  <a:cubicBezTo>
                    <a:pt x="108144" y="402767"/>
                    <a:pt x="117440" y="413022"/>
                    <a:pt x="123893" y="424654"/>
                  </a:cubicBezTo>
                  <a:cubicBezTo>
                    <a:pt x="123434" y="463575"/>
                    <a:pt x="122996" y="503873"/>
                    <a:pt x="122646" y="544389"/>
                  </a:cubicBezTo>
                  <a:cubicBezTo>
                    <a:pt x="122384" y="574148"/>
                    <a:pt x="122187" y="603863"/>
                    <a:pt x="122034" y="632988"/>
                  </a:cubicBezTo>
                  <a:cubicBezTo>
                    <a:pt x="121487" y="631982"/>
                    <a:pt x="120765" y="631042"/>
                    <a:pt x="120262" y="630014"/>
                  </a:cubicBezTo>
                  <a:cubicBezTo>
                    <a:pt x="112715" y="615146"/>
                    <a:pt x="107159" y="599294"/>
                    <a:pt x="99678" y="584250"/>
                  </a:cubicBezTo>
                  <a:cubicBezTo>
                    <a:pt x="92766" y="570956"/>
                    <a:pt x="85176" y="558383"/>
                    <a:pt x="76777" y="546335"/>
                  </a:cubicBezTo>
                  <a:cubicBezTo>
                    <a:pt x="68421" y="534397"/>
                    <a:pt x="59277" y="523027"/>
                    <a:pt x="49784" y="511591"/>
                  </a:cubicBezTo>
                  <a:lnTo>
                    <a:pt x="27713" y="485025"/>
                  </a:lnTo>
                  <a:cubicBezTo>
                    <a:pt x="26379" y="483428"/>
                    <a:pt x="23973" y="479515"/>
                    <a:pt x="21567" y="476803"/>
                  </a:cubicBezTo>
                  <a:cubicBezTo>
                    <a:pt x="19751" y="474726"/>
                    <a:pt x="17826" y="473239"/>
                    <a:pt x="16208" y="472714"/>
                  </a:cubicBezTo>
                  <a:cubicBezTo>
                    <a:pt x="13802" y="471840"/>
                    <a:pt x="11155" y="473108"/>
                    <a:pt x="10280" y="475513"/>
                  </a:cubicBezTo>
                  <a:cubicBezTo>
                    <a:pt x="9449" y="477853"/>
                    <a:pt x="12905" y="481373"/>
                    <a:pt x="12905" y="481373"/>
                  </a:cubicBezTo>
                  <a:cubicBezTo>
                    <a:pt x="12883" y="481417"/>
                    <a:pt x="40794" y="518807"/>
                    <a:pt x="40794" y="518807"/>
                  </a:cubicBezTo>
                  <a:cubicBezTo>
                    <a:pt x="49719" y="530286"/>
                    <a:pt x="58118" y="541853"/>
                    <a:pt x="66124" y="553660"/>
                  </a:cubicBezTo>
                  <a:cubicBezTo>
                    <a:pt x="74086" y="565380"/>
                    <a:pt x="81676" y="577341"/>
                    <a:pt x="88413" y="590132"/>
                  </a:cubicBezTo>
                  <a:cubicBezTo>
                    <a:pt x="96507" y="604869"/>
                    <a:pt x="102588" y="620547"/>
                    <a:pt x="110790" y="635087"/>
                  </a:cubicBezTo>
                  <a:cubicBezTo>
                    <a:pt x="114072" y="640882"/>
                    <a:pt x="117812" y="646414"/>
                    <a:pt x="121946" y="651727"/>
                  </a:cubicBezTo>
                  <a:cubicBezTo>
                    <a:pt x="121859" y="670684"/>
                    <a:pt x="121771" y="689423"/>
                    <a:pt x="121705" y="707528"/>
                  </a:cubicBezTo>
                  <a:cubicBezTo>
                    <a:pt x="121618" y="727666"/>
                    <a:pt x="121552" y="747060"/>
                    <a:pt x="121487" y="765668"/>
                  </a:cubicBezTo>
                  <a:cubicBezTo>
                    <a:pt x="118774" y="757446"/>
                    <a:pt x="115909" y="749728"/>
                    <a:pt x="113765" y="745092"/>
                  </a:cubicBezTo>
                  <a:cubicBezTo>
                    <a:pt x="105300" y="726944"/>
                    <a:pt x="88960" y="705735"/>
                    <a:pt x="69077" y="694255"/>
                  </a:cubicBezTo>
                  <a:cubicBezTo>
                    <a:pt x="54662" y="685924"/>
                    <a:pt x="38475" y="682732"/>
                    <a:pt x="22179" y="688242"/>
                  </a:cubicBezTo>
                  <a:cubicBezTo>
                    <a:pt x="12577" y="691609"/>
                    <a:pt x="6539" y="697010"/>
                    <a:pt x="3236" y="703176"/>
                  </a:cubicBezTo>
                  <a:cubicBezTo>
                    <a:pt x="-745" y="710611"/>
                    <a:pt x="-941" y="719291"/>
                    <a:pt x="2033" y="727534"/>
                  </a:cubicBezTo>
                  <a:cubicBezTo>
                    <a:pt x="6933" y="741091"/>
                    <a:pt x="20342" y="753336"/>
                    <a:pt x="36375" y="755107"/>
                  </a:cubicBezTo>
                  <a:cubicBezTo>
                    <a:pt x="44884" y="756025"/>
                    <a:pt x="52300" y="751149"/>
                    <a:pt x="55318" y="745114"/>
                  </a:cubicBezTo>
                  <a:cubicBezTo>
                    <a:pt x="57396" y="740938"/>
                    <a:pt x="57615" y="736324"/>
                    <a:pt x="55340" y="732454"/>
                  </a:cubicBezTo>
                  <a:cubicBezTo>
                    <a:pt x="53721" y="729677"/>
                    <a:pt x="50790" y="727075"/>
                    <a:pt x="45869" y="725698"/>
                  </a:cubicBezTo>
                  <a:cubicBezTo>
                    <a:pt x="43309" y="724932"/>
                    <a:pt x="40619" y="726376"/>
                    <a:pt x="39853" y="728934"/>
                  </a:cubicBezTo>
                  <a:cubicBezTo>
                    <a:pt x="39066" y="731492"/>
                    <a:pt x="40531" y="734182"/>
                    <a:pt x="43069" y="734947"/>
                  </a:cubicBezTo>
                  <a:cubicBezTo>
                    <a:pt x="44863" y="735537"/>
                    <a:pt x="46066" y="736303"/>
                    <a:pt x="46612" y="737330"/>
                  </a:cubicBezTo>
                  <a:cubicBezTo>
                    <a:pt x="47116" y="738270"/>
                    <a:pt x="46722" y="739342"/>
                    <a:pt x="46175" y="740326"/>
                  </a:cubicBezTo>
                  <a:cubicBezTo>
                    <a:pt x="44775" y="742884"/>
                    <a:pt x="41428" y="744830"/>
                    <a:pt x="37753" y="744283"/>
                  </a:cubicBezTo>
                  <a:cubicBezTo>
                    <a:pt x="26204" y="742643"/>
                    <a:pt x="16820" y="733460"/>
                    <a:pt x="13561" y="723555"/>
                  </a:cubicBezTo>
                  <a:cubicBezTo>
                    <a:pt x="11942" y="718679"/>
                    <a:pt x="11920" y="713584"/>
                    <a:pt x="14348" y="709277"/>
                  </a:cubicBezTo>
                  <a:cubicBezTo>
                    <a:pt x="16470" y="705516"/>
                    <a:pt x="20429" y="702542"/>
                    <a:pt x="26379" y="700574"/>
                  </a:cubicBezTo>
                  <a:cubicBezTo>
                    <a:pt x="39000" y="696223"/>
                    <a:pt x="51468" y="699131"/>
                    <a:pt x="62755" y="705407"/>
                  </a:cubicBezTo>
                  <a:cubicBezTo>
                    <a:pt x="80670" y="715399"/>
                    <a:pt x="95763" y="733875"/>
                    <a:pt x="103747" y="749903"/>
                  </a:cubicBezTo>
                  <a:cubicBezTo>
                    <a:pt x="106284" y="754954"/>
                    <a:pt x="109894" y="763853"/>
                    <a:pt x="113109" y="772905"/>
                  </a:cubicBezTo>
                  <a:cubicBezTo>
                    <a:pt x="116303" y="781892"/>
                    <a:pt x="120765" y="798247"/>
                    <a:pt x="121399" y="798925"/>
                  </a:cubicBezTo>
                  <a:cubicBezTo>
                    <a:pt x="121159" y="889514"/>
                    <a:pt x="121159" y="952246"/>
                    <a:pt x="121159" y="952246"/>
                  </a:cubicBezTo>
                  <a:cubicBezTo>
                    <a:pt x="121137" y="954913"/>
                    <a:pt x="123280" y="957100"/>
                    <a:pt x="125949" y="957122"/>
                  </a:cubicBezTo>
                  <a:cubicBezTo>
                    <a:pt x="128618" y="957144"/>
                    <a:pt x="130805" y="955001"/>
                    <a:pt x="130827" y="952333"/>
                  </a:cubicBezTo>
                  <a:cubicBezTo>
                    <a:pt x="130827" y="952333"/>
                    <a:pt x="131789" y="891657"/>
                    <a:pt x="132927" y="803386"/>
                  </a:cubicBezTo>
                  <a:cubicBezTo>
                    <a:pt x="133277" y="803036"/>
                    <a:pt x="145854" y="788692"/>
                    <a:pt x="154626" y="785850"/>
                  </a:cubicBezTo>
                  <a:cubicBezTo>
                    <a:pt x="168691" y="781214"/>
                    <a:pt x="185818" y="780886"/>
                    <a:pt x="200211" y="777256"/>
                  </a:cubicBezTo>
                  <a:cubicBezTo>
                    <a:pt x="216573" y="773037"/>
                    <a:pt x="232694" y="765099"/>
                    <a:pt x="246890" y="754538"/>
                  </a:cubicBezTo>
                  <a:cubicBezTo>
                    <a:pt x="261086" y="743934"/>
                    <a:pt x="273313" y="730683"/>
                    <a:pt x="282107" y="716274"/>
                  </a:cubicBezTo>
                  <a:cubicBezTo>
                    <a:pt x="284644" y="712010"/>
                    <a:pt x="286985" y="707571"/>
                    <a:pt x="288975" y="702980"/>
                  </a:cubicBezTo>
                  <a:cubicBezTo>
                    <a:pt x="291009" y="698366"/>
                    <a:pt x="292716" y="693621"/>
                    <a:pt x="294028" y="688789"/>
                  </a:cubicBezTo>
                  <a:cubicBezTo>
                    <a:pt x="294969" y="685400"/>
                    <a:pt x="295712" y="681945"/>
                    <a:pt x="296237" y="678468"/>
                  </a:cubicBezTo>
                  <a:cubicBezTo>
                    <a:pt x="296784" y="674970"/>
                    <a:pt x="297134" y="671428"/>
                    <a:pt x="297243" y="667907"/>
                  </a:cubicBezTo>
                  <a:cubicBezTo>
                    <a:pt x="297331" y="665087"/>
                    <a:pt x="297353" y="662179"/>
                    <a:pt x="297025" y="65933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35"/>
            <p:cNvSpPr/>
            <p:nvPr/>
          </p:nvSpPr>
          <p:spPr>
            <a:xfrm>
              <a:off x="4512535" y="3256773"/>
              <a:ext cx="244550" cy="171900"/>
            </a:xfrm>
            <a:custGeom>
              <a:rect b="b" l="l" r="r" t="t"/>
              <a:pathLst>
                <a:path extrusionOk="0" h="343800" w="489100">
                  <a:moveTo>
                    <a:pt x="487088" y="7547"/>
                  </a:moveTo>
                  <a:cubicBezTo>
                    <a:pt x="485054" y="15244"/>
                    <a:pt x="483260" y="23028"/>
                    <a:pt x="481182" y="30725"/>
                  </a:cubicBezTo>
                  <a:cubicBezTo>
                    <a:pt x="471339" y="67327"/>
                    <a:pt x="453971" y="101897"/>
                    <a:pt x="426847" y="127938"/>
                  </a:cubicBezTo>
                  <a:cubicBezTo>
                    <a:pt x="411754" y="142413"/>
                    <a:pt x="394277" y="153324"/>
                    <a:pt x="374612" y="159381"/>
                  </a:cubicBezTo>
                  <a:cubicBezTo>
                    <a:pt x="369078" y="161086"/>
                    <a:pt x="358294" y="159818"/>
                    <a:pt x="354051" y="161567"/>
                  </a:cubicBezTo>
                  <a:lnTo>
                    <a:pt x="347467" y="165591"/>
                  </a:lnTo>
                  <a:cubicBezTo>
                    <a:pt x="353920" y="106707"/>
                    <a:pt x="388524" y="51453"/>
                    <a:pt x="438068" y="22656"/>
                  </a:cubicBezTo>
                  <a:cubicBezTo>
                    <a:pt x="450405" y="15484"/>
                    <a:pt x="463289" y="9449"/>
                    <a:pt x="476567" y="4464"/>
                  </a:cubicBezTo>
                  <a:cubicBezTo>
                    <a:pt x="477660" y="4071"/>
                    <a:pt x="488007" y="-871"/>
                    <a:pt x="488991" y="135"/>
                  </a:cubicBezTo>
                  <a:cubicBezTo>
                    <a:pt x="489625" y="834"/>
                    <a:pt x="487307" y="6760"/>
                    <a:pt x="487088" y="7547"/>
                  </a:cubicBezTo>
                  <a:close/>
                  <a:moveTo>
                    <a:pt x="384434" y="281959"/>
                  </a:moveTo>
                  <a:cubicBezTo>
                    <a:pt x="364157" y="221544"/>
                    <a:pt x="320474" y="177748"/>
                    <a:pt x="271499" y="167362"/>
                  </a:cubicBezTo>
                  <a:lnTo>
                    <a:pt x="274364" y="175386"/>
                  </a:lnTo>
                  <a:cubicBezTo>
                    <a:pt x="275502" y="180525"/>
                    <a:pt x="273577" y="193316"/>
                    <a:pt x="274583" y="199985"/>
                  </a:cubicBezTo>
                  <a:cubicBezTo>
                    <a:pt x="278127" y="223709"/>
                    <a:pt x="285892" y="245072"/>
                    <a:pt x="296873" y="263723"/>
                  </a:cubicBezTo>
                  <a:cubicBezTo>
                    <a:pt x="316581" y="297264"/>
                    <a:pt x="344251" y="319567"/>
                    <a:pt x="374240" y="332993"/>
                  </a:cubicBezTo>
                  <a:cubicBezTo>
                    <a:pt x="380540" y="335813"/>
                    <a:pt x="386927" y="338306"/>
                    <a:pt x="393227" y="341083"/>
                  </a:cubicBezTo>
                  <a:cubicBezTo>
                    <a:pt x="393883" y="341367"/>
                    <a:pt x="398696" y="344428"/>
                    <a:pt x="399308" y="343685"/>
                  </a:cubicBezTo>
                  <a:cubicBezTo>
                    <a:pt x="400227" y="342570"/>
                    <a:pt x="396902" y="330019"/>
                    <a:pt x="396639" y="328685"/>
                  </a:cubicBezTo>
                  <a:cubicBezTo>
                    <a:pt x="393533" y="312636"/>
                    <a:pt x="389465" y="297024"/>
                    <a:pt x="384434" y="281959"/>
                  </a:cubicBezTo>
                  <a:close/>
                  <a:moveTo>
                    <a:pt x="230157" y="300916"/>
                  </a:moveTo>
                  <a:cubicBezTo>
                    <a:pt x="226854" y="284714"/>
                    <a:pt x="221801" y="269758"/>
                    <a:pt x="211871" y="256529"/>
                  </a:cubicBezTo>
                  <a:cubicBezTo>
                    <a:pt x="182341" y="217193"/>
                    <a:pt x="134459" y="191764"/>
                    <a:pt x="86796" y="186953"/>
                  </a:cubicBezTo>
                  <a:lnTo>
                    <a:pt x="77412" y="183848"/>
                  </a:lnTo>
                  <a:cubicBezTo>
                    <a:pt x="73912" y="184351"/>
                    <a:pt x="75159" y="197186"/>
                    <a:pt x="75443" y="198782"/>
                  </a:cubicBezTo>
                  <a:cubicBezTo>
                    <a:pt x="78199" y="213826"/>
                    <a:pt x="87627" y="227536"/>
                    <a:pt x="98061" y="238075"/>
                  </a:cubicBezTo>
                  <a:cubicBezTo>
                    <a:pt x="125097" y="265319"/>
                    <a:pt x="164798" y="280559"/>
                    <a:pt x="196865" y="300763"/>
                  </a:cubicBezTo>
                  <a:cubicBezTo>
                    <a:pt x="206686" y="306951"/>
                    <a:pt x="216748" y="312483"/>
                    <a:pt x="226920" y="318037"/>
                  </a:cubicBezTo>
                  <a:cubicBezTo>
                    <a:pt x="228954" y="319130"/>
                    <a:pt x="234291" y="324028"/>
                    <a:pt x="236479" y="324159"/>
                  </a:cubicBezTo>
                  <a:cubicBezTo>
                    <a:pt x="238841" y="324290"/>
                    <a:pt x="234488" y="319698"/>
                    <a:pt x="233810" y="317359"/>
                  </a:cubicBezTo>
                  <a:cubicBezTo>
                    <a:pt x="232235" y="312002"/>
                    <a:pt x="231273" y="306448"/>
                    <a:pt x="230157" y="300916"/>
                  </a:cubicBezTo>
                  <a:close/>
                  <a:moveTo>
                    <a:pt x="129275" y="52087"/>
                  </a:moveTo>
                  <a:cubicBezTo>
                    <a:pt x="133890" y="39842"/>
                    <a:pt x="138396" y="27467"/>
                    <a:pt x="143558" y="15419"/>
                  </a:cubicBezTo>
                  <a:cubicBezTo>
                    <a:pt x="143865" y="14697"/>
                    <a:pt x="148808" y="5623"/>
                    <a:pt x="148349" y="5076"/>
                  </a:cubicBezTo>
                  <a:cubicBezTo>
                    <a:pt x="148261" y="4967"/>
                    <a:pt x="133803" y="13801"/>
                    <a:pt x="133059" y="14172"/>
                  </a:cubicBezTo>
                  <a:cubicBezTo>
                    <a:pt x="114641" y="23815"/>
                    <a:pt x="95239" y="31774"/>
                    <a:pt x="77302" y="42335"/>
                  </a:cubicBezTo>
                  <a:cubicBezTo>
                    <a:pt x="60438" y="52240"/>
                    <a:pt x="44251" y="64004"/>
                    <a:pt x="32658" y="80337"/>
                  </a:cubicBezTo>
                  <a:cubicBezTo>
                    <a:pt x="16099" y="103690"/>
                    <a:pt x="14218" y="132858"/>
                    <a:pt x="0" y="157107"/>
                  </a:cubicBezTo>
                  <a:lnTo>
                    <a:pt x="6781" y="157916"/>
                  </a:lnTo>
                  <a:cubicBezTo>
                    <a:pt x="16602" y="162223"/>
                    <a:pt x="35720" y="154352"/>
                    <a:pt x="44601" y="151072"/>
                  </a:cubicBezTo>
                  <a:cubicBezTo>
                    <a:pt x="90361" y="134126"/>
                    <a:pt x="112476" y="96496"/>
                    <a:pt x="129275" y="520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3" name="Google Shape;2923;p35"/>
            <p:cNvSpPr/>
            <p:nvPr/>
          </p:nvSpPr>
          <p:spPr>
            <a:xfrm>
              <a:off x="4784546" y="3247512"/>
              <a:ext cx="77999" cy="198793"/>
            </a:xfrm>
            <a:custGeom>
              <a:rect b="b" l="l" r="r" t="t"/>
              <a:pathLst>
                <a:path extrusionOk="0" h="397586" w="155997">
                  <a:moveTo>
                    <a:pt x="107162" y="294162"/>
                  </a:moveTo>
                  <a:cubicBezTo>
                    <a:pt x="112828" y="310387"/>
                    <a:pt x="116918" y="326654"/>
                    <a:pt x="119215" y="341545"/>
                  </a:cubicBezTo>
                  <a:cubicBezTo>
                    <a:pt x="120330" y="348782"/>
                    <a:pt x="120724" y="356195"/>
                    <a:pt x="120724" y="363498"/>
                  </a:cubicBezTo>
                  <a:cubicBezTo>
                    <a:pt x="120702" y="369314"/>
                    <a:pt x="120309" y="375196"/>
                    <a:pt x="118865" y="380859"/>
                  </a:cubicBezTo>
                  <a:cubicBezTo>
                    <a:pt x="108431" y="421529"/>
                    <a:pt x="71574" y="377164"/>
                    <a:pt x="59587" y="361989"/>
                  </a:cubicBezTo>
                  <a:cubicBezTo>
                    <a:pt x="51471" y="351756"/>
                    <a:pt x="42197" y="328491"/>
                    <a:pt x="35569" y="315765"/>
                  </a:cubicBezTo>
                  <a:cubicBezTo>
                    <a:pt x="14767" y="275642"/>
                    <a:pt x="-2448" y="230512"/>
                    <a:pt x="287" y="185513"/>
                  </a:cubicBezTo>
                  <a:cubicBezTo>
                    <a:pt x="3436" y="133451"/>
                    <a:pt x="42000" y="10633"/>
                    <a:pt x="54534" y="3352"/>
                  </a:cubicBezTo>
                  <a:cubicBezTo>
                    <a:pt x="69474" y="-5329"/>
                    <a:pt x="82751" y="3767"/>
                    <a:pt x="85092" y="20122"/>
                  </a:cubicBezTo>
                  <a:cubicBezTo>
                    <a:pt x="85770" y="24758"/>
                    <a:pt x="85813" y="29481"/>
                    <a:pt x="85660" y="34160"/>
                  </a:cubicBezTo>
                  <a:cubicBezTo>
                    <a:pt x="85442" y="39758"/>
                    <a:pt x="84939" y="45355"/>
                    <a:pt x="84151" y="50953"/>
                  </a:cubicBezTo>
                  <a:cubicBezTo>
                    <a:pt x="87192" y="46033"/>
                    <a:pt x="90516" y="41310"/>
                    <a:pt x="94279" y="36828"/>
                  </a:cubicBezTo>
                  <a:cubicBezTo>
                    <a:pt x="103947" y="25283"/>
                    <a:pt x="133674" y="400"/>
                    <a:pt x="149117" y="16034"/>
                  </a:cubicBezTo>
                  <a:cubicBezTo>
                    <a:pt x="160097" y="27119"/>
                    <a:pt x="155438" y="50341"/>
                    <a:pt x="152113" y="63657"/>
                  </a:cubicBezTo>
                  <a:cubicBezTo>
                    <a:pt x="146273" y="86987"/>
                    <a:pt x="134680" y="109902"/>
                    <a:pt x="119959" y="130412"/>
                  </a:cubicBezTo>
                  <a:cubicBezTo>
                    <a:pt x="131049" y="135266"/>
                    <a:pt x="135773" y="143334"/>
                    <a:pt x="137523" y="152802"/>
                  </a:cubicBezTo>
                  <a:cubicBezTo>
                    <a:pt x="154060" y="159274"/>
                    <a:pt x="163006" y="187656"/>
                    <a:pt x="143582" y="196621"/>
                  </a:cubicBezTo>
                  <a:cubicBezTo>
                    <a:pt x="141504" y="197561"/>
                    <a:pt x="139317" y="198370"/>
                    <a:pt x="137086" y="199069"/>
                  </a:cubicBezTo>
                  <a:cubicBezTo>
                    <a:pt x="137764" y="209128"/>
                    <a:pt x="139339" y="219776"/>
                    <a:pt x="132711" y="227997"/>
                  </a:cubicBezTo>
                  <a:cubicBezTo>
                    <a:pt x="132361" y="228435"/>
                    <a:pt x="131989" y="228850"/>
                    <a:pt x="131617" y="229266"/>
                  </a:cubicBezTo>
                  <a:cubicBezTo>
                    <a:pt x="133739" y="231255"/>
                    <a:pt x="135752" y="233376"/>
                    <a:pt x="137655" y="235650"/>
                  </a:cubicBezTo>
                  <a:cubicBezTo>
                    <a:pt x="150407" y="250803"/>
                    <a:pt x="159944" y="281437"/>
                    <a:pt x="146273" y="299344"/>
                  </a:cubicBezTo>
                  <a:cubicBezTo>
                    <a:pt x="138114" y="310037"/>
                    <a:pt x="121643" y="301553"/>
                    <a:pt x="112390" y="296961"/>
                  </a:cubicBezTo>
                  <a:cubicBezTo>
                    <a:pt x="110618" y="296087"/>
                    <a:pt x="108869" y="295146"/>
                    <a:pt x="107162" y="294162"/>
                  </a:cubicBezTo>
                  <a:lnTo>
                    <a:pt x="107162" y="294162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4" name="Google Shape;2924;p35"/>
            <p:cNvSpPr/>
            <p:nvPr/>
          </p:nvSpPr>
          <p:spPr>
            <a:xfrm>
              <a:off x="4789787" y="3277515"/>
              <a:ext cx="66160" cy="116047"/>
            </a:xfrm>
            <a:custGeom>
              <a:rect b="b" l="l" r="r" t="t"/>
              <a:pathLst>
                <a:path extrusionOk="0" h="232095" w="132320">
                  <a:moveTo>
                    <a:pt x="79685" y="228275"/>
                  </a:moveTo>
                  <a:lnTo>
                    <a:pt x="79707" y="228472"/>
                  </a:lnTo>
                  <a:cubicBezTo>
                    <a:pt x="79445" y="228516"/>
                    <a:pt x="79489" y="228232"/>
                    <a:pt x="79554" y="227969"/>
                  </a:cubicBezTo>
                  <a:cubicBezTo>
                    <a:pt x="79510" y="227904"/>
                    <a:pt x="79423" y="227816"/>
                    <a:pt x="79489" y="227773"/>
                  </a:cubicBezTo>
                  <a:lnTo>
                    <a:pt x="79554" y="227947"/>
                  </a:lnTo>
                  <a:lnTo>
                    <a:pt x="79598" y="227773"/>
                  </a:lnTo>
                  <a:lnTo>
                    <a:pt x="79642" y="227816"/>
                  </a:lnTo>
                  <a:lnTo>
                    <a:pt x="79664" y="227860"/>
                  </a:lnTo>
                  <a:lnTo>
                    <a:pt x="79664" y="228035"/>
                  </a:lnTo>
                  <a:cubicBezTo>
                    <a:pt x="79685" y="228122"/>
                    <a:pt x="79685" y="228188"/>
                    <a:pt x="79685" y="228275"/>
                  </a:cubicBezTo>
                  <a:close/>
                  <a:moveTo>
                    <a:pt x="98256" y="70604"/>
                  </a:moveTo>
                  <a:cubicBezTo>
                    <a:pt x="98125" y="70079"/>
                    <a:pt x="97753" y="70385"/>
                    <a:pt x="97381" y="70932"/>
                  </a:cubicBezTo>
                  <a:cubicBezTo>
                    <a:pt x="97491" y="70953"/>
                    <a:pt x="97600" y="70975"/>
                    <a:pt x="97710" y="70975"/>
                  </a:cubicBezTo>
                  <a:cubicBezTo>
                    <a:pt x="97885" y="70844"/>
                    <a:pt x="98060" y="70713"/>
                    <a:pt x="98256" y="70604"/>
                  </a:cubicBezTo>
                  <a:close/>
                  <a:moveTo>
                    <a:pt x="123805" y="167992"/>
                  </a:moveTo>
                  <a:cubicBezTo>
                    <a:pt x="123608" y="170048"/>
                    <a:pt x="122405" y="171053"/>
                    <a:pt x="121268" y="171753"/>
                  </a:cubicBezTo>
                  <a:cubicBezTo>
                    <a:pt x="120983" y="171928"/>
                    <a:pt x="120480" y="171775"/>
                    <a:pt x="120130" y="171884"/>
                  </a:cubicBezTo>
                  <a:cubicBezTo>
                    <a:pt x="119299" y="172606"/>
                    <a:pt x="118337" y="173131"/>
                    <a:pt x="117287" y="173174"/>
                  </a:cubicBezTo>
                  <a:lnTo>
                    <a:pt x="117287" y="173196"/>
                  </a:lnTo>
                  <a:cubicBezTo>
                    <a:pt x="117549" y="174311"/>
                    <a:pt x="116543" y="173852"/>
                    <a:pt x="115559" y="173196"/>
                  </a:cubicBezTo>
                  <a:lnTo>
                    <a:pt x="115952" y="173043"/>
                  </a:lnTo>
                  <a:cubicBezTo>
                    <a:pt x="115427" y="172912"/>
                    <a:pt x="114946" y="172693"/>
                    <a:pt x="114487" y="172387"/>
                  </a:cubicBezTo>
                  <a:cubicBezTo>
                    <a:pt x="114793" y="172628"/>
                    <a:pt x="115165" y="172912"/>
                    <a:pt x="115559" y="173196"/>
                  </a:cubicBezTo>
                  <a:cubicBezTo>
                    <a:pt x="114465" y="173612"/>
                    <a:pt x="113240" y="174355"/>
                    <a:pt x="113065" y="174377"/>
                  </a:cubicBezTo>
                  <a:cubicBezTo>
                    <a:pt x="110768" y="174749"/>
                    <a:pt x="108472" y="174902"/>
                    <a:pt x="106153" y="174989"/>
                  </a:cubicBezTo>
                  <a:cubicBezTo>
                    <a:pt x="103922" y="175055"/>
                    <a:pt x="101691" y="174967"/>
                    <a:pt x="99481" y="174880"/>
                  </a:cubicBezTo>
                  <a:cubicBezTo>
                    <a:pt x="95807" y="174639"/>
                    <a:pt x="92066" y="174399"/>
                    <a:pt x="88348" y="173787"/>
                  </a:cubicBezTo>
                  <a:cubicBezTo>
                    <a:pt x="84673" y="173218"/>
                    <a:pt x="80998" y="172387"/>
                    <a:pt x="77389" y="171316"/>
                  </a:cubicBezTo>
                  <a:cubicBezTo>
                    <a:pt x="71395" y="169523"/>
                    <a:pt x="65708" y="167008"/>
                    <a:pt x="60218" y="164210"/>
                  </a:cubicBezTo>
                  <a:cubicBezTo>
                    <a:pt x="61333" y="166090"/>
                    <a:pt x="62602" y="167839"/>
                    <a:pt x="63652" y="169742"/>
                  </a:cubicBezTo>
                  <a:cubicBezTo>
                    <a:pt x="66386" y="174727"/>
                    <a:pt x="68836" y="179822"/>
                    <a:pt x="71286" y="184763"/>
                  </a:cubicBezTo>
                  <a:cubicBezTo>
                    <a:pt x="73517" y="189399"/>
                    <a:pt x="75748" y="194012"/>
                    <a:pt x="77892" y="198670"/>
                  </a:cubicBezTo>
                  <a:cubicBezTo>
                    <a:pt x="80036" y="203393"/>
                    <a:pt x="82070" y="208137"/>
                    <a:pt x="83973" y="212970"/>
                  </a:cubicBezTo>
                  <a:lnTo>
                    <a:pt x="87145" y="221278"/>
                  </a:lnTo>
                  <a:lnTo>
                    <a:pt x="88457" y="224974"/>
                  </a:lnTo>
                  <a:cubicBezTo>
                    <a:pt x="88501" y="225083"/>
                    <a:pt x="88807" y="226373"/>
                    <a:pt x="88873" y="226898"/>
                  </a:cubicBezTo>
                  <a:cubicBezTo>
                    <a:pt x="89573" y="232299"/>
                    <a:pt x="82945" y="232321"/>
                    <a:pt x="82289" y="231971"/>
                  </a:cubicBezTo>
                  <a:cubicBezTo>
                    <a:pt x="80845" y="231293"/>
                    <a:pt x="79926" y="229937"/>
                    <a:pt x="79707" y="228450"/>
                  </a:cubicBezTo>
                  <a:lnTo>
                    <a:pt x="79729" y="228450"/>
                  </a:lnTo>
                  <a:cubicBezTo>
                    <a:pt x="79839" y="228428"/>
                    <a:pt x="79773" y="228079"/>
                    <a:pt x="79664" y="227860"/>
                  </a:cubicBezTo>
                  <a:cubicBezTo>
                    <a:pt x="79664" y="227751"/>
                    <a:pt x="79664" y="227641"/>
                    <a:pt x="79685" y="227510"/>
                  </a:cubicBezTo>
                  <a:cubicBezTo>
                    <a:pt x="79664" y="227576"/>
                    <a:pt x="79642" y="227663"/>
                    <a:pt x="79598" y="227773"/>
                  </a:cubicBezTo>
                  <a:cubicBezTo>
                    <a:pt x="79576" y="227729"/>
                    <a:pt x="79554" y="227729"/>
                    <a:pt x="79510" y="227729"/>
                  </a:cubicBezTo>
                  <a:lnTo>
                    <a:pt x="79489" y="227773"/>
                  </a:lnTo>
                  <a:lnTo>
                    <a:pt x="78264" y="225061"/>
                  </a:lnTo>
                  <a:lnTo>
                    <a:pt x="74501" y="217102"/>
                  </a:lnTo>
                  <a:cubicBezTo>
                    <a:pt x="72795" y="213473"/>
                    <a:pt x="70958" y="209930"/>
                    <a:pt x="69099" y="206388"/>
                  </a:cubicBezTo>
                  <a:cubicBezTo>
                    <a:pt x="66299" y="201009"/>
                    <a:pt x="63389" y="195718"/>
                    <a:pt x="60436" y="190426"/>
                  </a:cubicBezTo>
                  <a:cubicBezTo>
                    <a:pt x="55449" y="181112"/>
                    <a:pt x="50068" y="171447"/>
                    <a:pt x="43878" y="162548"/>
                  </a:cubicBezTo>
                  <a:cubicBezTo>
                    <a:pt x="39897" y="156841"/>
                    <a:pt x="35675" y="151375"/>
                    <a:pt x="30579" y="146827"/>
                  </a:cubicBezTo>
                  <a:cubicBezTo>
                    <a:pt x="28216" y="144684"/>
                    <a:pt x="25679" y="142781"/>
                    <a:pt x="23054" y="141032"/>
                  </a:cubicBezTo>
                  <a:cubicBezTo>
                    <a:pt x="16295" y="136550"/>
                    <a:pt x="9033" y="132920"/>
                    <a:pt x="2296" y="128394"/>
                  </a:cubicBezTo>
                  <a:cubicBezTo>
                    <a:pt x="21" y="126973"/>
                    <a:pt x="-679" y="123999"/>
                    <a:pt x="721" y="121725"/>
                  </a:cubicBezTo>
                  <a:cubicBezTo>
                    <a:pt x="2121" y="119451"/>
                    <a:pt x="5117" y="118751"/>
                    <a:pt x="7370" y="120173"/>
                  </a:cubicBezTo>
                  <a:cubicBezTo>
                    <a:pt x="10520" y="121966"/>
                    <a:pt x="13779" y="123540"/>
                    <a:pt x="17039" y="125114"/>
                  </a:cubicBezTo>
                  <a:cubicBezTo>
                    <a:pt x="17389" y="124436"/>
                    <a:pt x="17476" y="123562"/>
                    <a:pt x="18110" y="123124"/>
                  </a:cubicBezTo>
                  <a:cubicBezTo>
                    <a:pt x="18154" y="123081"/>
                    <a:pt x="18220" y="123037"/>
                    <a:pt x="18285" y="122971"/>
                  </a:cubicBezTo>
                  <a:cubicBezTo>
                    <a:pt x="19007" y="122359"/>
                    <a:pt x="20845" y="120829"/>
                    <a:pt x="20954" y="120697"/>
                  </a:cubicBezTo>
                  <a:lnTo>
                    <a:pt x="26160" y="113897"/>
                  </a:lnTo>
                  <a:cubicBezTo>
                    <a:pt x="28894" y="109940"/>
                    <a:pt x="31366" y="105763"/>
                    <a:pt x="33663" y="101499"/>
                  </a:cubicBezTo>
                  <a:cubicBezTo>
                    <a:pt x="35938" y="97236"/>
                    <a:pt x="38016" y="92841"/>
                    <a:pt x="39853" y="88380"/>
                  </a:cubicBezTo>
                  <a:cubicBezTo>
                    <a:pt x="41341" y="84860"/>
                    <a:pt x="42653" y="81274"/>
                    <a:pt x="43965" y="77666"/>
                  </a:cubicBezTo>
                  <a:cubicBezTo>
                    <a:pt x="47093" y="69095"/>
                    <a:pt x="49981" y="60414"/>
                    <a:pt x="52890" y="51777"/>
                  </a:cubicBezTo>
                  <a:cubicBezTo>
                    <a:pt x="56368" y="42397"/>
                    <a:pt x="59693" y="33214"/>
                    <a:pt x="61968" y="23724"/>
                  </a:cubicBezTo>
                  <a:cubicBezTo>
                    <a:pt x="63411" y="17624"/>
                    <a:pt x="64483" y="11392"/>
                    <a:pt x="64724" y="4854"/>
                  </a:cubicBezTo>
                  <a:cubicBezTo>
                    <a:pt x="64702" y="2187"/>
                    <a:pt x="66867" y="22"/>
                    <a:pt x="69536" y="0"/>
                  </a:cubicBezTo>
                  <a:cubicBezTo>
                    <a:pt x="72205" y="0"/>
                    <a:pt x="74392" y="2165"/>
                    <a:pt x="74392" y="4832"/>
                  </a:cubicBezTo>
                  <a:cubicBezTo>
                    <a:pt x="74676" y="12092"/>
                    <a:pt x="74108" y="19089"/>
                    <a:pt x="72926" y="25976"/>
                  </a:cubicBezTo>
                  <a:cubicBezTo>
                    <a:pt x="71220" y="36056"/>
                    <a:pt x="68180" y="45852"/>
                    <a:pt x="65074" y="55910"/>
                  </a:cubicBezTo>
                  <a:cubicBezTo>
                    <a:pt x="62536" y="63410"/>
                    <a:pt x="60174" y="71019"/>
                    <a:pt x="57374" y="78453"/>
                  </a:cubicBezTo>
                  <a:cubicBezTo>
                    <a:pt x="56171" y="81689"/>
                    <a:pt x="54706" y="84816"/>
                    <a:pt x="53327" y="87965"/>
                  </a:cubicBezTo>
                  <a:cubicBezTo>
                    <a:pt x="57287" y="84423"/>
                    <a:pt x="61465" y="81186"/>
                    <a:pt x="66102" y="78606"/>
                  </a:cubicBezTo>
                  <a:cubicBezTo>
                    <a:pt x="68967" y="77032"/>
                    <a:pt x="71964" y="75698"/>
                    <a:pt x="75048" y="74649"/>
                  </a:cubicBezTo>
                  <a:cubicBezTo>
                    <a:pt x="78132" y="73577"/>
                    <a:pt x="81304" y="72878"/>
                    <a:pt x="84476" y="72244"/>
                  </a:cubicBezTo>
                  <a:lnTo>
                    <a:pt x="96266" y="70735"/>
                  </a:lnTo>
                  <a:cubicBezTo>
                    <a:pt x="96419" y="70713"/>
                    <a:pt x="96922" y="70866"/>
                    <a:pt x="97381" y="70932"/>
                  </a:cubicBezTo>
                  <a:lnTo>
                    <a:pt x="97294" y="71063"/>
                  </a:lnTo>
                  <a:cubicBezTo>
                    <a:pt x="97119" y="71347"/>
                    <a:pt x="97141" y="71325"/>
                    <a:pt x="96988" y="71587"/>
                  </a:cubicBezTo>
                  <a:lnTo>
                    <a:pt x="96703" y="72069"/>
                  </a:lnTo>
                  <a:cubicBezTo>
                    <a:pt x="96988" y="71653"/>
                    <a:pt x="97316" y="71281"/>
                    <a:pt x="97710" y="70975"/>
                  </a:cubicBezTo>
                  <a:cubicBezTo>
                    <a:pt x="98060" y="71019"/>
                    <a:pt x="98344" y="70953"/>
                    <a:pt x="98278" y="70669"/>
                  </a:cubicBezTo>
                  <a:lnTo>
                    <a:pt x="98256" y="70604"/>
                  </a:lnTo>
                  <a:cubicBezTo>
                    <a:pt x="99416" y="69926"/>
                    <a:pt x="100859" y="69751"/>
                    <a:pt x="102194" y="70232"/>
                  </a:cubicBezTo>
                  <a:cubicBezTo>
                    <a:pt x="102281" y="70276"/>
                    <a:pt x="102303" y="70385"/>
                    <a:pt x="102391" y="70407"/>
                  </a:cubicBezTo>
                  <a:cubicBezTo>
                    <a:pt x="103441" y="70188"/>
                    <a:pt x="104578" y="70166"/>
                    <a:pt x="105606" y="70735"/>
                  </a:cubicBezTo>
                  <a:cubicBezTo>
                    <a:pt x="107968" y="72003"/>
                    <a:pt x="108843" y="74933"/>
                    <a:pt x="107597" y="77273"/>
                  </a:cubicBezTo>
                  <a:cubicBezTo>
                    <a:pt x="106131" y="80377"/>
                    <a:pt x="105431" y="83679"/>
                    <a:pt x="104994" y="87046"/>
                  </a:cubicBezTo>
                  <a:cubicBezTo>
                    <a:pt x="104512" y="90632"/>
                    <a:pt x="104469" y="94284"/>
                    <a:pt x="104534" y="97914"/>
                  </a:cubicBezTo>
                  <a:cubicBezTo>
                    <a:pt x="104512" y="104845"/>
                    <a:pt x="105322" y="111733"/>
                    <a:pt x="106328" y="118576"/>
                  </a:cubicBezTo>
                  <a:cubicBezTo>
                    <a:pt x="107334" y="125508"/>
                    <a:pt x="108515" y="132417"/>
                    <a:pt x="110309" y="139152"/>
                  </a:cubicBezTo>
                  <a:cubicBezTo>
                    <a:pt x="111337" y="143328"/>
                    <a:pt x="112518" y="147592"/>
                    <a:pt x="114071" y="151681"/>
                  </a:cubicBezTo>
                  <a:cubicBezTo>
                    <a:pt x="115077" y="154305"/>
                    <a:pt x="116171" y="156863"/>
                    <a:pt x="117549" y="159246"/>
                  </a:cubicBezTo>
                  <a:lnTo>
                    <a:pt x="120021" y="162788"/>
                  </a:lnTo>
                  <a:cubicBezTo>
                    <a:pt x="122471" y="163204"/>
                    <a:pt x="124155" y="165543"/>
                    <a:pt x="123805" y="167992"/>
                  </a:cubicBezTo>
                  <a:close/>
                  <a:moveTo>
                    <a:pt x="79685" y="227313"/>
                  </a:moveTo>
                  <a:cubicBezTo>
                    <a:pt x="79795" y="225739"/>
                    <a:pt x="80604" y="224864"/>
                    <a:pt x="81217" y="224362"/>
                  </a:cubicBezTo>
                  <a:cubicBezTo>
                    <a:pt x="80779" y="224755"/>
                    <a:pt x="80407" y="225236"/>
                    <a:pt x="80123" y="225805"/>
                  </a:cubicBezTo>
                  <a:cubicBezTo>
                    <a:pt x="79882" y="226286"/>
                    <a:pt x="79751" y="226810"/>
                    <a:pt x="79685" y="227313"/>
                  </a:cubicBezTo>
                  <a:close/>
                  <a:moveTo>
                    <a:pt x="106634" y="163991"/>
                  </a:moveTo>
                  <a:cubicBezTo>
                    <a:pt x="107312" y="164078"/>
                    <a:pt x="107968" y="164078"/>
                    <a:pt x="108647" y="164144"/>
                  </a:cubicBezTo>
                  <a:cubicBezTo>
                    <a:pt x="106875" y="161608"/>
                    <a:pt x="105300" y="158896"/>
                    <a:pt x="103922" y="156054"/>
                  </a:cubicBezTo>
                  <a:cubicBezTo>
                    <a:pt x="101800" y="151681"/>
                    <a:pt x="100138" y="147067"/>
                    <a:pt x="98628" y="142519"/>
                  </a:cubicBezTo>
                  <a:cubicBezTo>
                    <a:pt x="96375" y="135303"/>
                    <a:pt x="94407" y="127935"/>
                    <a:pt x="93357" y="120435"/>
                  </a:cubicBezTo>
                  <a:cubicBezTo>
                    <a:pt x="92285" y="112869"/>
                    <a:pt x="92154" y="105195"/>
                    <a:pt x="92569" y="97564"/>
                  </a:cubicBezTo>
                  <a:cubicBezTo>
                    <a:pt x="92963" y="92513"/>
                    <a:pt x="93532" y="87418"/>
                    <a:pt x="94910" y="82564"/>
                  </a:cubicBezTo>
                  <a:cubicBezTo>
                    <a:pt x="95019" y="82149"/>
                    <a:pt x="95282" y="81799"/>
                    <a:pt x="95391" y="81405"/>
                  </a:cubicBezTo>
                  <a:lnTo>
                    <a:pt x="87451" y="83854"/>
                  </a:lnTo>
                  <a:cubicBezTo>
                    <a:pt x="84235" y="84860"/>
                    <a:pt x="81129" y="86216"/>
                    <a:pt x="77957" y="87484"/>
                  </a:cubicBezTo>
                  <a:cubicBezTo>
                    <a:pt x="74830" y="88730"/>
                    <a:pt x="71702" y="89954"/>
                    <a:pt x="68639" y="91398"/>
                  </a:cubicBezTo>
                  <a:cubicBezTo>
                    <a:pt x="64505" y="93322"/>
                    <a:pt x="60458" y="95290"/>
                    <a:pt x="56674" y="97848"/>
                  </a:cubicBezTo>
                  <a:cubicBezTo>
                    <a:pt x="54618" y="99532"/>
                    <a:pt x="51578" y="99247"/>
                    <a:pt x="49871" y="97170"/>
                  </a:cubicBezTo>
                  <a:cubicBezTo>
                    <a:pt x="49609" y="96864"/>
                    <a:pt x="49718" y="96427"/>
                    <a:pt x="49543" y="96077"/>
                  </a:cubicBezTo>
                  <a:cubicBezTo>
                    <a:pt x="47640" y="99838"/>
                    <a:pt x="45715" y="103599"/>
                    <a:pt x="43506" y="107163"/>
                  </a:cubicBezTo>
                  <a:cubicBezTo>
                    <a:pt x="40728" y="111645"/>
                    <a:pt x="37731" y="115953"/>
                    <a:pt x="34472" y="120041"/>
                  </a:cubicBezTo>
                  <a:cubicBezTo>
                    <a:pt x="33247" y="121572"/>
                    <a:pt x="31979" y="123103"/>
                    <a:pt x="30644" y="124568"/>
                  </a:cubicBezTo>
                  <a:cubicBezTo>
                    <a:pt x="29726" y="125573"/>
                    <a:pt x="28785" y="126557"/>
                    <a:pt x="27779" y="127476"/>
                  </a:cubicBezTo>
                  <a:cubicBezTo>
                    <a:pt x="27648" y="127585"/>
                    <a:pt x="26466" y="128503"/>
                    <a:pt x="25329" y="129334"/>
                  </a:cubicBezTo>
                  <a:cubicBezTo>
                    <a:pt x="26576" y="129990"/>
                    <a:pt x="27866" y="130559"/>
                    <a:pt x="29091" y="131258"/>
                  </a:cubicBezTo>
                  <a:cubicBezTo>
                    <a:pt x="32350" y="133139"/>
                    <a:pt x="35478" y="135238"/>
                    <a:pt x="38475" y="137621"/>
                  </a:cubicBezTo>
                  <a:cubicBezTo>
                    <a:pt x="44534" y="142628"/>
                    <a:pt x="49871" y="148554"/>
                    <a:pt x="54531" y="155070"/>
                  </a:cubicBezTo>
                  <a:cubicBezTo>
                    <a:pt x="54640" y="155223"/>
                    <a:pt x="54706" y="155398"/>
                    <a:pt x="54815" y="155551"/>
                  </a:cubicBezTo>
                  <a:cubicBezTo>
                    <a:pt x="56105" y="153605"/>
                    <a:pt x="58512" y="152665"/>
                    <a:pt x="60721" y="153670"/>
                  </a:cubicBezTo>
                  <a:cubicBezTo>
                    <a:pt x="65796" y="155573"/>
                    <a:pt x="71133" y="156863"/>
                    <a:pt x="76536" y="158109"/>
                  </a:cubicBezTo>
                  <a:cubicBezTo>
                    <a:pt x="80539" y="159049"/>
                    <a:pt x="84607" y="159815"/>
                    <a:pt x="88632" y="160624"/>
                  </a:cubicBezTo>
                  <a:cubicBezTo>
                    <a:pt x="92744" y="161455"/>
                    <a:pt x="96791" y="162417"/>
                    <a:pt x="100816" y="163073"/>
                  </a:cubicBezTo>
                  <a:cubicBezTo>
                    <a:pt x="102741" y="163422"/>
                    <a:pt x="104665" y="163729"/>
                    <a:pt x="106634" y="163991"/>
                  </a:cubicBezTo>
                  <a:close/>
                  <a:moveTo>
                    <a:pt x="131702" y="107338"/>
                  </a:moveTo>
                  <a:cubicBezTo>
                    <a:pt x="130980" y="101696"/>
                    <a:pt x="129667" y="96230"/>
                    <a:pt x="128158" y="90873"/>
                  </a:cubicBezTo>
                  <a:cubicBezTo>
                    <a:pt x="127655" y="88249"/>
                    <a:pt x="125139" y="86522"/>
                    <a:pt x="122515" y="87003"/>
                  </a:cubicBezTo>
                  <a:cubicBezTo>
                    <a:pt x="119890" y="87484"/>
                    <a:pt x="118140" y="90020"/>
                    <a:pt x="118643" y="92644"/>
                  </a:cubicBezTo>
                  <a:cubicBezTo>
                    <a:pt x="118993" y="96973"/>
                    <a:pt x="118905" y="101325"/>
                    <a:pt x="118971" y="105763"/>
                  </a:cubicBezTo>
                  <a:cubicBezTo>
                    <a:pt x="119037" y="108693"/>
                    <a:pt x="119037" y="111645"/>
                    <a:pt x="119212" y="114575"/>
                  </a:cubicBezTo>
                  <a:cubicBezTo>
                    <a:pt x="119387" y="117811"/>
                    <a:pt x="119824" y="120982"/>
                    <a:pt x="120087" y="124130"/>
                  </a:cubicBezTo>
                  <a:lnTo>
                    <a:pt x="120896" y="133008"/>
                  </a:lnTo>
                  <a:cubicBezTo>
                    <a:pt x="120940" y="133882"/>
                    <a:pt x="120721" y="135566"/>
                    <a:pt x="120896" y="136769"/>
                  </a:cubicBezTo>
                  <a:cubicBezTo>
                    <a:pt x="121027" y="137731"/>
                    <a:pt x="121137" y="138583"/>
                    <a:pt x="121487" y="139239"/>
                  </a:cubicBezTo>
                  <a:cubicBezTo>
                    <a:pt x="122493" y="141601"/>
                    <a:pt x="125205" y="142716"/>
                    <a:pt x="127567" y="141732"/>
                  </a:cubicBezTo>
                  <a:cubicBezTo>
                    <a:pt x="129667" y="140857"/>
                    <a:pt x="130783" y="138605"/>
                    <a:pt x="130302" y="136462"/>
                  </a:cubicBezTo>
                  <a:lnTo>
                    <a:pt x="130345" y="136462"/>
                  </a:lnTo>
                  <a:cubicBezTo>
                    <a:pt x="130630" y="136484"/>
                    <a:pt x="130236" y="136025"/>
                    <a:pt x="130083" y="135763"/>
                  </a:cubicBezTo>
                  <a:cubicBezTo>
                    <a:pt x="130302" y="135019"/>
                    <a:pt x="131023" y="133926"/>
                    <a:pt x="131089" y="133467"/>
                  </a:cubicBezTo>
                  <a:lnTo>
                    <a:pt x="132073" y="123802"/>
                  </a:lnTo>
                  <a:cubicBezTo>
                    <a:pt x="132183" y="121091"/>
                    <a:pt x="132358" y="118358"/>
                    <a:pt x="132314" y="115603"/>
                  </a:cubicBezTo>
                  <a:cubicBezTo>
                    <a:pt x="132270" y="112869"/>
                    <a:pt x="132073" y="110114"/>
                    <a:pt x="131702" y="10733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5" name="Google Shape;2925;p35"/>
            <p:cNvSpPr/>
            <p:nvPr/>
          </p:nvSpPr>
          <p:spPr>
            <a:xfrm>
              <a:off x="4377091" y="3250728"/>
              <a:ext cx="412728" cy="154186"/>
            </a:xfrm>
            <a:custGeom>
              <a:rect b="b" l="l" r="r" t="t"/>
              <a:pathLst>
                <a:path extrusionOk="0" h="308373" w="825455">
                  <a:moveTo>
                    <a:pt x="825456" y="180679"/>
                  </a:moveTo>
                  <a:cubicBezTo>
                    <a:pt x="825412" y="183237"/>
                    <a:pt x="823312" y="185292"/>
                    <a:pt x="820753" y="185271"/>
                  </a:cubicBezTo>
                  <a:cubicBezTo>
                    <a:pt x="820753" y="185271"/>
                    <a:pt x="769590" y="184986"/>
                    <a:pt x="693009" y="184440"/>
                  </a:cubicBezTo>
                  <a:cubicBezTo>
                    <a:pt x="710793" y="190059"/>
                    <a:pt x="736998" y="203791"/>
                    <a:pt x="751610" y="222464"/>
                  </a:cubicBezTo>
                  <a:cubicBezTo>
                    <a:pt x="763159" y="237223"/>
                    <a:pt x="767512" y="254715"/>
                    <a:pt x="757341" y="273082"/>
                  </a:cubicBezTo>
                  <a:cubicBezTo>
                    <a:pt x="749510" y="286770"/>
                    <a:pt x="732273" y="290750"/>
                    <a:pt x="717333" y="286289"/>
                  </a:cubicBezTo>
                  <a:cubicBezTo>
                    <a:pt x="702503" y="281850"/>
                    <a:pt x="690494" y="269584"/>
                    <a:pt x="692659" y="252988"/>
                  </a:cubicBezTo>
                  <a:cubicBezTo>
                    <a:pt x="693206" y="248855"/>
                    <a:pt x="694737" y="244395"/>
                    <a:pt x="697144" y="240547"/>
                  </a:cubicBezTo>
                  <a:cubicBezTo>
                    <a:pt x="699725" y="236436"/>
                    <a:pt x="703181" y="232981"/>
                    <a:pt x="707227" y="231057"/>
                  </a:cubicBezTo>
                  <a:cubicBezTo>
                    <a:pt x="713352" y="228171"/>
                    <a:pt x="719258" y="229461"/>
                    <a:pt x="723545" y="233178"/>
                  </a:cubicBezTo>
                  <a:cubicBezTo>
                    <a:pt x="727373" y="236480"/>
                    <a:pt x="729911" y="241727"/>
                    <a:pt x="729736" y="247237"/>
                  </a:cubicBezTo>
                  <a:cubicBezTo>
                    <a:pt x="729714" y="249905"/>
                    <a:pt x="727505" y="252048"/>
                    <a:pt x="724836" y="252026"/>
                  </a:cubicBezTo>
                  <a:cubicBezTo>
                    <a:pt x="722167" y="251982"/>
                    <a:pt x="720024" y="249796"/>
                    <a:pt x="720067" y="247128"/>
                  </a:cubicBezTo>
                  <a:cubicBezTo>
                    <a:pt x="720024" y="244679"/>
                    <a:pt x="718821" y="242383"/>
                    <a:pt x="717071" y="240962"/>
                  </a:cubicBezTo>
                  <a:cubicBezTo>
                    <a:pt x="715671" y="239847"/>
                    <a:pt x="713811" y="239541"/>
                    <a:pt x="711930" y="240525"/>
                  </a:cubicBezTo>
                  <a:cubicBezTo>
                    <a:pt x="709677" y="241684"/>
                    <a:pt x="707927" y="243826"/>
                    <a:pt x="706549" y="246188"/>
                  </a:cubicBezTo>
                  <a:cubicBezTo>
                    <a:pt x="705106" y="248724"/>
                    <a:pt x="704209" y="251610"/>
                    <a:pt x="703946" y="254278"/>
                  </a:cubicBezTo>
                  <a:cubicBezTo>
                    <a:pt x="702896" y="264795"/>
                    <a:pt x="711340" y="271727"/>
                    <a:pt x="720767" y="274307"/>
                  </a:cubicBezTo>
                  <a:cubicBezTo>
                    <a:pt x="730151" y="276887"/>
                    <a:pt x="741198" y="275334"/>
                    <a:pt x="745922" y="266698"/>
                  </a:cubicBezTo>
                  <a:cubicBezTo>
                    <a:pt x="753425" y="253491"/>
                    <a:pt x="749750" y="240962"/>
                    <a:pt x="741613" y="230117"/>
                  </a:cubicBezTo>
                  <a:cubicBezTo>
                    <a:pt x="728117" y="212143"/>
                    <a:pt x="702918" y="198368"/>
                    <a:pt x="687104" y="193405"/>
                  </a:cubicBezTo>
                  <a:cubicBezTo>
                    <a:pt x="681438" y="191590"/>
                    <a:pt x="672689" y="190825"/>
                    <a:pt x="665492" y="188725"/>
                  </a:cubicBezTo>
                  <a:cubicBezTo>
                    <a:pt x="661686" y="187632"/>
                    <a:pt x="658296" y="186145"/>
                    <a:pt x="655671" y="184156"/>
                  </a:cubicBezTo>
                  <a:cubicBezTo>
                    <a:pt x="643137" y="184068"/>
                    <a:pt x="630166" y="183959"/>
                    <a:pt x="616757" y="183849"/>
                  </a:cubicBezTo>
                  <a:cubicBezTo>
                    <a:pt x="613104" y="183828"/>
                    <a:pt x="609167" y="183784"/>
                    <a:pt x="605448" y="183762"/>
                  </a:cubicBezTo>
                  <a:cubicBezTo>
                    <a:pt x="605383" y="183762"/>
                    <a:pt x="605295" y="183806"/>
                    <a:pt x="605251" y="183806"/>
                  </a:cubicBezTo>
                  <a:cubicBezTo>
                    <a:pt x="604967" y="183849"/>
                    <a:pt x="604792" y="183762"/>
                    <a:pt x="604530" y="183740"/>
                  </a:cubicBezTo>
                  <a:cubicBezTo>
                    <a:pt x="587359" y="183609"/>
                    <a:pt x="569619" y="183456"/>
                    <a:pt x="551442" y="183303"/>
                  </a:cubicBezTo>
                  <a:cubicBezTo>
                    <a:pt x="559032" y="188988"/>
                    <a:pt x="566141" y="195635"/>
                    <a:pt x="572703" y="203069"/>
                  </a:cubicBezTo>
                  <a:cubicBezTo>
                    <a:pt x="579353" y="210591"/>
                    <a:pt x="585521" y="218769"/>
                    <a:pt x="591121" y="227187"/>
                  </a:cubicBezTo>
                  <a:cubicBezTo>
                    <a:pt x="599783" y="240219"/>
                    <a:pt x="607089" y="253797"/>
                    <a:pt x="613913" y="265714"/>
                  </a:cubicBezTo>
                  <a:cubicBezTo>
                    <a:pt x="617326" y="271814"/>
                    <a:pt x="620432" y="278133"/>
                    <a:pt x="623822" y="284299"/>
                  </a:cubicBezTo>
                  <a:cubicBezTo>
                    <a:pt x="625222" y="286836"/>
                    <a:pt x="626644" y="289350"/>
                    <a:pt x="628175" y="291821"/>
                  </a:cubicBezTo>
                  <a:cubicBezTo>
                    <a:pt x="629072" y="293242"/>
                    <a:pt x="632419" y="296457"/>
                    <a:pt x="634190" y="298840"/>
                  </a:cubicBezTo>
                  <a:cubicBezTo>
                    <a:pt x="635372" y="300392"/>
                    <a:pt x="636094" y="301814"/>
                    <a:pt x="636290" y="302776"/>
                  </a:cubicBezTo>
                  <a:cubicBezTo>
                    <a:pt x="636859" y="305268"/>
                    <a:pt x="635306" y="307761"/>
                    <a:pt x="632812" y="308351"/>
                  </a:cubicBezTo>
                  <a:cubicBezTo>
                    <a:pt x="630472" y="308898"/>
                    <a:pt x="621022" y="299015"/>
                    <a:pt x="619863" y="297375"/>
                  </a:cubicBezTo>
                  <a:cubicBezTo>
                    <a:pt x="618069" y="294860"/>
                    <a:pt x="616363" y="292258"/>
                    <a:pt x="614701" y="289635"/>
                  </a:cubicBezTo>
                  <a:cubicBezTo>
                    <a:pt x="611004" y="283709"/>
                    <a:pt x="607570" y="277587"/>
                    <a:pt x="603851" y="271683"/>
                  </a:cubicBezTo>
                  <a:cubicBezTo>
                    <a:pt x="596764" y="260182"/>
                    <a:pt x="588780" y="247281"/>
                    <a:pt x="580206" y="234468"/>
                  </a:cubicBezTo>
                  <a:cubicBezTo>
                    <a:pt x="574847" y="226465"/>
                    <a:pt x="569291" y="218506"/>
                    <a:pt x="563253" y="211094"/>
                  </a:cubicBezTo>
                  <a:cubicBezTo>
                    <a:pt x="554110" y="199877"/>
                    <a:pt x="543983" y="190037"/>
                    <a:pt x="532411" y="183150"/>
                  </a:cubicBezTo>
                  <a:cubicBezTo>
                    <a:pt x="493498" y="182800"/>
                    <a:pt x="453206" y="182428"/>
                    <a:pt x="412717" y="181925"/>
                  </a:cubicBezTo>
                  <a:cubicBezTo>
                    <a:pt x="382750" y="181554"/>
                    <a:pt x="352870" y="181138"/>
                    <a:pt x="323559" y="180701"/>
                  </a:cubicBezTo>
                  <a:cubicBezTo>
                    <a:pt x="324762" y="181400"/>
                    <a:pt x="325834" y="182297"/>
                    <a:pt x="327037" y="182953"/>
                  </a:cubicBezTo>
                  <a:cubicBezTo>
                    <a:pt x="341780" y="191043"/>
                    <a:pt x="357529" y="197100"/>
                    <a:pt x="372426" y="205146"/>
                  </a:cubicBezTo>
                  <a:cubicBezTo>
                    <a:pt x="385594" y="212559"/>
                    <a:pt x="398040" y="220627"/>
                    <a:pt x="409917" y="229548"/>
                  </a:cubicBezTo>
                  <a:cubicBezTo>
                    <a:pt x="421664" y="238382"/>
                    <a:pt x="432819" y="248003"/>
                    <a:pt x="444041" y="257973"/>
                  </a:cubicBezTo>
                  <a:lnTo>
                    <a:pt x="470114" y="281238"/>
                  </a:lnTo>
                  <a:cubicBezTo>
                    <a:pt x="471689" y="282638"/>
                    <a:pt x="475561" y="285218"/>
                    <a:pt x="478230" y="287732"/>
                  </a:cubicBezTo>
                  <a:cubicBezTo>
                    <a:pt x="480220" y="289635"/>
                    <a:pt x="481664" y="291602"/>
                    <a:pt x="482145" y="293264"/>
                  </a:cubicBezTo>
                  <a:cubicBezTo>
                    <a:pt x="482932" y="295691"/>
                    <a:pt x="481598" y="298315"/>
                    <a:pt x="479170" y="299102"/>
                  </a:cubicBezTo>
                  <a:cubicBezTo>
                    <a:pt x="476742" y="299889"/>
                    <a:pt x="474117" y="298556"/>
                    <a:pt x="473330" y="296129"/>
                  </a:cubicBezTo>
                  <a:cubicBezTo>
                    <a:pt x="473067" y="295385"/>
                    <a:pt x="471952" y="294795"/>
                    <a:pt x="470902" y="294008"/>
                  </a:cubicBezTo>
                  <a:cubicBezTo>
                    <a:pt x="468255" y="291930"/>
                    <a:pt x="465062" y="289984"/>
                    <a:pt x="463640" y="288825"/>
                  </a:cubicBezTo>
                  <a:lnTo>
                    <a:pt x="436494" y="266720"/>
                  </a:lnTo>
                  <a:cubicBezTo>
                    <a:pt x="425207" y="257296"/>
                    <a:pt x="413833" y="248418"/>
                    <a:pt x="402218" y="239934"/>
                  </a:cubicBezTo>
                  <a:cubicBezTo>
                    <a:pt x="390647" y="231472"/>
                    <a:pt x="378835" y="223404"/>
                    <a:pt x="366170" y="216188"/>
                  </a:cubicBezTo>
                  <a:cubicBezTo>
                    <a:pt x="351602" y="207573"/>
                    <a:pt x="336027" y="200970"/>
                    <a:pt x="321656" y="192246"/>
                  </a:cubicBezTo>
                  <a:cubicBezTo>
                    <a:pt x="315925" y="188747"/>
                    <a:pt x="310501" y="184790"/>
                    <a:pt x="305251" y="180417"/>
                  </a:cubicBezTo>
                  <a:cubicBezTo>
                    <a:pt x="286330" y="180132"/>
                    <a:pt x="267606" y="179826"/>
                    <a:pt x="249538" y="179520"/>
                  </a:cubicBezTo>
                  <a:cubicBezTo>
                    <a:pt x="229064" y="179170"/>
                    <a:pt x="209356" y="178842"/>
                    <a:pt x="190457" y="178514"/>
                  </a:cubicBezTo>
                  <a:cubicBezTo>
                    <a:pt x="198966" y="181575"/>
                    <a:pt x="207081" y="184877"/>
                    <a:pt x="211871" y="187282"/>
                  </a:cubicBezTo>
                  <a:cubicBezTo>
                    <a:pt x="229917" y="196400"/>
                    <a:pt x="250916" y="213805"/>
                    <a:pt x="261919" y="234643"/>
                  </a:cubicBezTo>
                  <a:cubicBezTo>
                    <a:pt x="269728" y="249490"/>
                    <a:pt x="272484" y="265998"/>
                    <a:pt x="266709" y="282419"/>
                  </a:cubicBezTo>
                  <a:cubicBezTo>
                    <a:pt x="263165" y="292127"/>
                    <a:pt x="257697" y="298184"/>
                    <a:pt x="251550" y="301464"/>
                  </a:cubicBezTo>
                  <a:cubicBezTo>
                    <a:pt x="243916" y="305509"/>
                    <a:pt x="235058" y="305509"/>
                    <a:pt x="226767" y="302185"/>
                  </a:cubicBezTo>
                  <a:cubicBezTo>
                    <a:pt x="213402" y="296850"/>
                    <a:pt x="201547" y="282922"/>
                    <a:pt x="200125" y="266479"/>
                  </a:cubicBezTo>
                  <a:cubicBezTo>
                    <a:pt x="199206" y="255634"/>
                    <a:pt x="207387" y="246909"/>
                    <a:pt x="215174" y="245947"/>
                  </a:cubicBezTo>
                  <a:cubicBezTo>
                    <a:pt x="221036" y="245226"/>
                    <a:pt x="227380" y="247893"/>
                    <a:pt x="229764" y="257449"/>
                  </a:cubicBezTo>
                  <a:cubicBezTo>
                    <a:pt x="230442" y="260029"/>
                    <a:pt x="228933" y="262674"/>
                    <a:pt x="226352" y="263374"/>
                  </a:cubicBezTo>
                  <a:cubicBezTo>
                    <a:pt x="223771" y="264074"/>
                    <a:pt x="221102" y="262543"/>
                    <a:pt x="220424" y="259963"/>
                  </a:cubicBezTo>
                  <a:cubicBezTo>
                    <a:pt x="219855" y="258083"/>
                    <a:pt x="219111" y="256814"/>
                    <a:pt x="218062" y="256202"/>
                  </a:cubicBezTo>
                  <a:cubicBezTo>
                    <a:pt x="217165" y="255677"/>
                    <a:pt x="216115" y="256071"/>
                    <a:pt x="215152" y="256596"/>
                  </a:cubicBezTo>
                  <a:cubicBezTo>
                    <a:pt x="212506" y="258039"/>
                    <a:pt x="210515" y="261494"/>
                    <a:pt x="210974" y="265364"/>
                  </a:cubicBezTo>
                  <a:cubicBezTo>
                    <a:pt x="212396" y="277302"/>
                    <a:pt x="221299" y="287207"/>
                    <a:pt x="231142" y="290815"/>
                  </a:cubicBezTo>
                  <a:cubicBezTo>
                    <a:pt x="235998" y="292608"/>
                    <a:pt x="241117" y="292761"/>
                    <a:pt x="245491" y="290334"/>
                  </a:cubicBezTo>
                  <a:cubicBezTo>
                    <a:pt x="249276" y="288213"/>
                    <a:pt x="252338" y="284168"/>
                    <a:pt x="254438" y="278068"/>
                  </a:cubicBezTo>
                  <a:cubicBezTo>
                    <a:pt x="259031" y="265189"/>
                    <a:pt x="256494" y="252288"/>
                    <a:pt x="250522" y="240547"/>
                  </a:cubicBezTo>
                  <a:cubicBezTo>
                    <a:pt x="240963" y="221742"/>
                    <a:pt x="222677" y="205693"/>
                    <a:pt x="206731" y="197100"/>
                  </a:cubicBezTo>
                  <a:cubicBezTo>
                    <a:pt x="201744" y="194389"/>
                    <a:pt x="192928" y="190497"/>
                    <a:pt x="183960" y="187020"/>
                  </a:cubicBezTo>
                  <a:cubicBezTo>
                    <a:pt x="175036" y="183565"/>
                    <a:pt x="165980" y="180460"/>
                    <a:pt x="160468" y="179454"/>
                  </a:cubicBezTo>
                  <a:cubicBezTo>
                    <a:pt x="159440" y="179280"/>
                    <a:pt x="158696" y="178624"/>
                    <a:pt x="158040" y="177946"/>
                  </a:cubicBezTo>
                  <a:cubicBezTo>
                    <a:pt x="67482" y="176328"/>
                    <a:pt x="4769" y="175016"/>
                    <a:pt x="4769" y="175016"/>
                  </a:cubicBezTo>
                  <a:cubicBezTo>
                    <a:pt x="2101" y="174972"/>
                    <a:pt x="-43" y="172785"/>
                    <a:pt x="1" y="170118"/>
                  </a:cubicBezTo>
                  <a:cubicBezTo>
                    <a:pt x="23" y="167450"/>
                    <a:pt x="2232" y="165308"/>
                    <a:pt x="4900" y="165329"/>
                  </a:cubicBezTo>
                  <a:cubicBezTo>
                    <a:pt x="4900" y="165329"/>
                    <a:pt x="65557" y="165635"/>
                    <a:pt x="153818" y="166313"/>
                  </a:cubicBezTo>
                  <a:cubicBezTo>
                    <a:pt x="154212" y="165942"/>
                    <a:pt x="154387" y="165395"/>
                    <a:pt x="154912" y="165154"/>
                  </a:cubicBezTo>
                  <a:cubicBezTo>
                    <a:pt x="164142" y="160913"/>
                    <a:pt x="168911" y="153128"/>
                    <a:pt x="171995" y="144054"/>
                  </a:cubicBezTo>
                  <a:cubicBezTo>
                    <a:pt x="176851" y="129710"/>
                    <a:pt x="177551" y="112174"/>
                    <a:pt x="181488" y="97503"/>
                  </a:cubicBezTo>
                  <a:cubicBezTo>
                    <a:pt x="186016" y="80863"/>
                    <a:pt x="194241" y="64551"/>
                    <a:pt x="205025" y="50251"/>
                  </a:cubicBezTo>
                  <a:cubicBezTo>
                    <a:pt x="215940" y="35755"/>
                    <a:pt x="229523" y="23401"/>
                    <a:pt x="244201" y="14611"/>
                  </a:cubicBezTo>
                  <a:cubicBezTo>
                    <a:pt x="248510" y="12096"/>
                    <a:pt x="252994" y="9778"/>
                    <a:pt x="257610" y="7811"/>
                  </a:cubicBezTo>
                  <a:cubicBezTo>
                    <a:pt x="262291" y="5821"/>
                    <a:pt x="267081" y="4159"/>
                    <a:pt x="271959" y="2891"/>
                  </a:cubicBezTo>
                  <a:cubicBezTo>
                    <a:pt x="275371" y="2016"/>
                    <a:pt x="278849" y="1317"/>
                    <a:pt x="282349" y="836"/>
                  </a:cubicBezTo>
                  <a:cubicBezTo>
                    <a:pt x="285871" y="333"/>
                    <a:pt x="289414" y="70"/>
                    <a:pt x="292958" y="5"/>
                  </a:cubicBezTo>
                  <a:cubicBezTo>
                    <a:pt x="295779" y="-17"/>
                    <a:pt x="298711" y="26"/>
                    <a:pt x="301554" y="420"/>
                  </a:cubicBezTo>
                  <a:cubicBezTo>
                    <a:pt x="303676" y="726"/>
                    <a:pt x="305776" y="1207"/>
                    <a:pt x="307766" y="1951"/>
                  </a:cubicBezTo>
                  <a:cubicBezTo>
                    <a:pt x="316691" y="5274"/>
                    <a:pt x="320781" y="10937"/>
                    <a:pt x="321853" y="17103"/>
                  </a:cubicBezTo>
                  <a:cubicBezTo>
                    <a:pt x="323319" y="25565"/>
                    <a:pt x="318550" y="35777"/>
                    <a:pt x="310741" y="42708"/>
                  </a:cubicBezTo>
                  <a:cubicBezTo>
                    <a:pt x="302779" y="49792"/>
                    <a:pt x="292148" y="53269"/>
                    <a:pt x="283727" y="49377"/>
                  </a:cubicBezTo>
                  <a:cubicBezTo>
                    <a:pt x="278893" y="47168"/>
                    <a:pt x="274452" y="42620"/>
                    <a:pt x="271806" y="34421"/>
                  </a:cubicBezTo>
                  <a:cubicBezTo>
                    <a:pt x="270953" y="31884"/>
                    <a:pt x="272309" y="29151"/>
                    <a:pt x="274824" y="28277"/>
                  </a:cubicBezTo>
                  <a:cubicBezTo>
                    <a:pt x="277362" y="27424"/>
                    <a:pt x="280118" y="28780"/>
                    <a:pt x="280971" y="31294"/>
                  </a:cubicBezTo>
                  <a:cubicBezTo>
                    <a:pt x="282655" y="36017"/>
                    <a:pt x="284996" y="38860"/>
                    <a:pt x="287839" y="40040"/>
                  </a:cubicBezTo>
                  <a:cubicBezTo>
                    <a:pt x="292892" y="42183"/>
                    <a:pt x="298798" y="38991"/>
                    <a:pt x="303370" y="34661"/>
                  </a:cubicBezTo>
                  <a:cubicBezTo>
                    <a:pt x="306673" y="31535"/>
                    <a:pt x="309276" y="27577"/>
                    <a:pt x="310260" y="23641"/>
                  </a:cubicBezTo>
                  <a:cubicBezTo>
                    <a:pt x="310807" y="21433"/>
                    <a:pt x="310807" y="19246"/>
                    <a:pt x="309735" y="17388"/>
                  </a:cubicBezTo>
                  <a:cubicBezTo>
                    <a:pt x="308685" y="15573"/>
                    <a:pt x="306651" y="14261"/>
                    <a:pt x="303720" y="13255"/>
                  </a:cubicBezTo>
                  <a:cubicBezTo>
                    <a:pt x="302189" y="12730"/>
                    <a:pt x="300570" y="12490"/>
                    <a:pt x="298951" y="12359"/>
                  </a:cubicBezTo>
                  <a:cubicBezTo>
                    <a:pt x="297048" y="12206"/>
                    <a:pt x="295123" y="12249"/>
                    <a:pt x="293242" y="12315"/>
                  </a:cubicBezTo>
                  <a:cubicBezTo>
                    <a:pt x="290224" y="12424"/>
                    <a:pt x="287183" y="12730"/>
                    <a:pt x="284186" y="13211"/>
                  </a:cubicBezTo>
                  <a:cubicBezTo>
                    <a:pt x="281168" y="13692"/>
                    <a:pt x="278171" y="14348"/>
                    <a:pt x="275262" y="15157"/>
                  </a:cubicBezTo>
                  <a:cubicBezTo>
                    <a:pt x="270996" y="16338"/>
                    <a:pt x="266840" y="17869"/>
                    <a:pt x="262750" y="19662"/>
                  </a:cubicBezTo>
                  <a:cubicBezTo>
                    <a:pt x="258659" y="21477"/>
                    <a:pt x="254678" y="23554"/>
                    <a:pt x="250850" y="25850"/>
                  </a:cubicBezTo>
                  <a:cubicBezTo>
                    <a:pt x="237486" y="33721"/>
                    <a:pt x="225236" y="44982"/>
                    <a:pt x="215152" y="57970"/>
                  </a:cubicBezTo>
                  <a:cubicBezTo>
                    <a:pt x="205112" y="70914"/>
                    <a:pt x="197172" y="85564"/>
                    <a:pt x="192710" y="100673"/>
                  </a:cubicBezTo>
                  <a:cubicBezTo>
                    <a:pt x="187460" y="118253"/>
                    <a:pt x="186519" y="139944"/>
                    <a:pt x="178120" y="155424"/>
                  </a:cubicBezTo>
                  <a:cubicBezTo>
                    <a:pt x="175867" y="159579"/>
                    <a:pt x="173023" y="163252"/>
                    <a:pt x="169611" y="166423"/>
                  </a:cubicBezTo>
                  <a:cubicBezTo>
                    <a:pt x="194635" y="166619"/>
                    <a:pt x="221474" y="166838"/>
                    <a:pt x="249691" y="167100"/>
                  </a:cubicBezTo>
                  <a:cubicBezTo>
                    <a:pt x="256800" y="167166"/>
                    <a:pt x="264150" y="167232"/>
                    <a:pt x="271390" y="167297"/>
                  </a:cubicBezTo>
                  <a:cubicBezTo>
                    <a:pt x="272637" y="166772"/>
                    <a:pt x="273906" y="166291"/>
                    <a:pt x="275130" y="165723"/>
                  </a:cubicBezTo>
                  <a:cubicBezTo>
                    <a:pt x="277077" y="164826"/>
                    <a:pt x="278958" y="163842"/>
                    <a:pt x="280840" y="162793"/>
                  </a:cubicBezTo>
                  <a:cubicBezTo>
                    <a:pt x="286439" y="159666"/>
                    <a:pt x="291842" y="155949"/>
                    <a:pt x="297048" y="151948"/>
                  </a:cubicBezTo>
                  <a:cubicBezTo>
                    <a:pt x="302276" y="147946"/>
                    <a:pt x="307263" y="143617"/>
                    <a:pt x="311966" y="139134"/>
                  </a:cubicBezTo>
                  <a:cubicBezTo>
                    <a:pt x="320191" y="131438"/>
                    <a:pt x="327365" y="122735"/>
                    <a:pt x="334299" y="113771"/>
                  </a:cubicBezTo>
                  <a:cubicBezTo>
                    <a:pt x="340818" y="105309"/>
                    <a:pt x="347052" y="96562"/>
                    <a:pt x="353242" y="87751"/>
                  </a:cubicBezTo>
                  <a:cubicBezTo>
                    <a:pt x="362735" y="74216"/>
                    <a:pt x="372185" y="60681"/>
                    <a:pt x="382575" y="48152"/>
                  </a:cubicBezTo>
                  <a:cubicBezTo>
                    <a:pt x="384216" y="46053"/>
                    <a:pt x="387256" y="45682"/>
                    <a:pt x="389356" y="47343"/>
                  </a:cubicBezTo>
                  <a:cubicBezTo>
                    <a:pt x="391456" y="48983"/>
                    <a:pt x="391828" y="52023"/>
                    <a:pt x="390187" y="54122"/>
                  </a:cubicBezTo>
                  <a:cubicBezTo>
                    <a:pt x="380628" y="66978"/>
                    <a:pt x="372207" y="80907"/>
                    <a:pt x="363392" y="94573"/>
                  </a:cubicBezTo>
                  <a:cubicBezTo>
                    <a:pt x="357420" y="103866"/>
                    <a:pt x="351339" y="113071"/>
                    <a:pt x="344668" y="121751"/>
                  </a:cubicBezTo>
                  <a:cubicBezTo>
                    <a:pt x="337318" y="131329"/>
                    <a:pt x="329225" y="140206"/>
                    <a:pt x="320300" y="148231"/>
                  </a:cubicBezTo>
                  <a:cubicBezTo>
                    <a:pt x="315094" y="152779"/>
                    <a:pt x="309604" y="157217"/>
                    <a:pt x="303851" y="161219"/>
                  </a:cubicBezTo>
                  <a:cubicBezTo>
                    <a:pt x="300460" y="163580"/>
                    <a:pt x="296829" y="165439"/>
                    <a:pt x="293308" y="167516"/>
                  </a:cubicBezTo>
                  <a:cubicBezTo>
                    <a:pt x="331718" y="167888"/>
                    <a:pt x="371616" y="168325"/>
                    <a:pt x="411580" y="168872"/>
                  </a:cubicBezTo>
                  <a:cubicBezTo>
                    <a:pt x="420111" y="164258"/>
                    <a:pt x="431594" y="157851"/>
                    <a:pt x="441788" y="152604"/>
                  </a:cubicBezTo>
                  <a:cubicBezTo>
                    <a:pt x="448219" y="149280"/>
                    <a:pt x="454103" y="146459"/>
                    <a:pt x="458390" y="144798"/>
                  </a:cubicBezTo>
                  <a:cubicBezTo>
                    <a:pt x="477770" y="137320"/>
                    <a:pt x="503516" y="128552"/>
                    <a:pt x="523530" y="114427"/>
                  </a:cubicBezTo>
                  <a:cubicBezTo>
                    <a:pt x="536042" y="105593"/>
                    <a:pt x="546345" y="94660"/>
                    <a:pt x="550589" y="79988"/>
                  </a:cubicBezTo>
                  <a:cubicBezTo>
                    <a:pt x="552513" y="73494"/>
                    <a:pt x="551967" y="68312"/>
                    <a:pt x="549342" y="64486"/>
                  </a:cubicBezTo>
                  <a:cubicBezTo>
                    <a:pt x="546323" y="60047"/>
                    <a:pt x="540986" y="57467"/>
                    <a:pt x="535036" y="56374"/>
                  </a:cubicBezTo>
                  <a:cubicBezTo>
                    <a:pt x="523071" y="54143"/>
                    <a:pt x="508394" y="57598"/>
                    <a:pt x="501547" y="67328"/>
                  </a:cubicBezTo>
                  <a:cubicBezTo>
                    <a:pt x="498835" y="71155"/>
                    <a:pt x="498900" y="74631"/>
                    <a:pt x="500672" y="76971"/>
                  </a:cubicBezTo>
                  <a:cubicBezTo>
                    <a:pt x="501788" y="78436"/>
                    <a:pt x="503363" y="79529"/>
                    <a:pt x="504959" y="79748"/>
                  </a:cubicBezTo>
                  <a:cubicBezTo>
                    <a:pt x="505594" y="79857"/>
                    <a:pt x="506272" y="79901"/>
                    <a:pt x="506753" y="79486"/>
                  </a:cubicBezTo>
                  <a:cubicBezTo>
                    <a:pt x="507847" y="78545"/>
                    <a:pt x="508153" y="76730"/>
                    <a:pt x="507978" y="74019"/>
                  </a:cubicBezTo>
                  <a:cubicBezTo>
                    <a:pt x="507781" y="71373"/>
                    <a:pt x="509772" y="69034"/>
                    <a:pt x="512419" y="68837"/>
                  </a:cubicBezTo>
                  <a:cubicBezTo>
                    <a:pt x="515087" y="68618"/>
                    <a:pt x="517428" y="70608"/>
                    <a:pt x="517625" y="73276"/>
                  </a:cubicBezTo>
                  <a:cubicBezTo>
                    <a:pt x="518324" y="80623"/>
                    <a:pt x="515853" y="85039"/>
                    <a:pt x="512834" y="87488"/>
                  </a:cubicBezTo>
                  <a:cubicBezTo>
                    <a:pt x="508547" y="90921"/>
                    <a:pt x="502138" y="90746"/>
                    <a:pt x="496844" y="87445"/>
                  </a:cubicBezTo>
                  <a:cubicBezTo>
                    <a:pt x="489670" y="82984"/>
                    <a:pt x="484573" y="72904"/>
                    <a:pt x="492404" y="61075"/>
                  </a:cubicBezTo>
                  <a:cubicBezTo>
                    <a:pt x="503231" y="44785"/>
                    <a:pt x="529677" y="39669"/>
                    <a:pt x="546957" y="47125"/>
                  </a:cubicBezTo>
                  <a:cubicBezTo>
                    <a:pt x="559994" y="52766"/>
                    <a:pt x="568394" y="64792"/>
                    <a:pt x="563078" y="83618"/>
                  </a:cubicBezTo>
                  <a:cubicBezTo>
                    <a:pt x="557960" y="101154"/>
                    <a:pt x="545973" y="114580"/>
                    <a:pt x="530836" y="124944"/>
                  </a:cubicBezTo>
                  <a:cubicBezTo>
                    <a:pt x="509772" y="139375"/>
                    <a:pt x="482648" y="147881"/>
                    <a:pt x="462262" y="155206"/>
                  </a:cubicBezTo>
                  <a:cubicBezTo>
                    <a:pt x="458215" y="156649"/>
                    <a:pt x="452615" y="159163"/>
                    <a:pt x="446491" y="162093"/>
                  </a:cubicBezTo>
                  <a:cubicBezTo>
                    <a:pt x="441831" y="164324"/>
                    <a:pt x="436954" y="166751"/>
                    <a:pt x="432119" y="169178"/>
                  </a:cubicBezTo>
                  <a:cubicBezTo>
                    <a:pt x="493782" y="170052"/>
                    <a:pt x="554701" y="171124"/>
                    <a:pt x="609517" y="172086"/>
                  </a:cubicBezTo>
                  <a:lnTo>
                    <a:pt x="620891" y="166160"/>
                  </a:lnTo>
                  <a:cubicBezTo>
                    <a:pt x="625660" y="163471"/>
                    <a:pt x="630209" y="160410"/>
                    <a:pt x="634628" y="157174"/>
                  </a:cubicBezTo>
                  <a:cubicBezTo>
                    <a:pt x="641343" y="152232"/>
                    <a:pt x="647709" y="146787"/>
                    <a:pt x="653899" y="141212"/>
                  </a:cubicBezTo>
                  <a:cubicBezTo>
                    <a:pt x="660111" y="135680"/>
                    <a:pt x="665755" y="129623"/>
                    <a:pt x="671135" y="123326"/>
                  </a:cubicBezTo>
                  <a:cubicBezTo>
                    <a:pt x="676538" y="116985"/>
                    <a:pt x="681613" y="110338"/>
                    <a:pt x="686469" y="103494"/>
                  </a:cubicBezTo>
                  <a:cubicBezTo>
                    <a:pt x="692353" y="95251"/>
                    <a:pt x="697931" y="86745"/>
                    <a:pt x="703334" y="78130"/>
                  </a:cubicBezTo>
                  <a:cubicBezTo>
                    <a:pt x="711580" y="64967"/>
                    <a:pt x="719521" y="51607"/>
                    <a:pt x="727592" y="38641"/>
                  </a:cubicBezTo>
                  <a:cubicBezTo>
                    <a:pt x="728948" y="36345"/>
                    <a:pt x="731923" y="35580"/>
                    <a:pt x="734220" y="36935"/>
                  </a:cubicBezTo>
                  <a:cubicBezTo>
                    <a:pt x="736517" y="38291"/>
                    <a:pt x="737282" y="41265"/>
                    <a:pt x="735926" y="43561"/>
                  </a:cubicBezTo>
                  <a:cubicBezTo>
                    <a:pt x="728489" y="56920"/>
                    <a:pt x="721336" y="70761"/>
                    <a:pt x="713636" y="84274"/>
                  </a:cubicBezTo>
                  <a:cubicBezTo>
                    <a:pt x="708431" y="93370"/>
                    <a:pt x="703028" y="102357"/>
                    <a:pt x="697122" y="110928"/>
                  </a:cubicBezTo>
                  <a:cubicBezTo>
                    <a:pt x="692113" y="118231"/>
                    <a:pt x="686753" y="125228"/>
                    <a:pt x="680957" y="131831"/>
                  </a:cubicBezTo>
                  <a:cubicBezTo>
                    <a:pt x="675095" y="138500"/>
                    <a:pt x="668729" y="144710"/>
                    <a:pt x="661905" y="150461"/>
                  </a:cubicBezTo>
                  <a:cubicBezTo>
                    <a:pt x="656327" y="155096"/>
                    <a:pt x="650640" y="159644"/>
                    <a:pt x="644690" y="163842"/>
                  </a:cubicBezTo>
                  <a:cubicBezTo>
                    <a:pt x="640140" y="167057"/>
                    <a:pt x="635306" y="169768"/>
                    <a:pt x="630472" y="172458"/>
                  </a:cubicBezTo>
                  <a:cubicBezTo>
                    <a:pt x="740585" y="174382"/>
                    <a:pt x="820840" y="176022"/>
                    <a:pt x="820840" y="176022"/>
                  </a:cubicBezTo>
                  <a:cubicBezTo>
                    <a:pt x="823422" y="176000"/>
                    <a:pt x="825478" y="178121"/>
                    <a:pt x="825456" y="18067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6" name="Google Shape;2926;p35"/>
            <p:cNvSpPr/>
            <p:nvPr/>
          </p:nvSpPr>
          <p:spPr>
            <a:xfrm>
              <a:off x="4180808" y="3145798"/>
              <a:ext cx="255277" cy="269804"/>
            </a:xfrm>
            <a:custGeom>
              <a:rect b="b" l="l" r="r" t="t"/>
              <a:pathLst>
                <a:path extrusionOk="0" h="539607" w="510554">
                  <a:moveTo>
                    <a:pt x="201040" y="46309"/>
                  </a:moveTo>
                  <a:cubicBezTo>
                    <a:pt x="218779" y="40492"/>
                    <a:pt x="227573" y="8919"/>
                    <a:pt x="250693" y="1331"/>
                  </a:cubicBezTo>
                  <a:cubicBezTo>
                    <a:pt x="278473" y="-7743"/>
                    <a:pt x="303169" y="32402"/>
                    <a:pt x="322287" y="36229"/>
                  </a:cubicBezTo>
                  <a:cubicBezTo>
                    <a:pt x="349541" y="41695"/>
                    <a:pt x="382374" y="29713"/>
                    <a:pt x="397905" y="51359"/>
                  </a:cubicBezTo>
                  <a:cubicBezTo>
                    <a:pt x="416519" y="77314"/>
                    <a:pt x="396548" y="106876"/>
                    <a:pt x="412888" y="127604"/>
                  </a:cubicBezTo>
                  <a:cubicBezTo>
                    <a:pt x="419822" y="136394"/>
                    <a:pt x="437628" y="133399"/>
                    <a:pt x="447471" y="137247"/>
                  </a:cubicBezTo>
                  <a:cubicBezTo>
                    <a:pt x="464620" y="143938"/>
                    <a:pt x="480151" y="162130"/>
                    <a:pt x="487085" y="178813"/>
                  </a:cubicBezTo>
                  <a:cubicBezTo>
                    <a:pt x="499290" y="208200"/>
                    <a:pt x="471642" y="236079"/>
                    <a:pt x="476082" y="265466"/>
                  </a:cubicBezTo>
                  <a:cubicBezTo>
                    <a:pt x="478204" y="279416"/>
                    <a:pt x="493690" y="285386"/>
                    <a:pt x="500887" y="296231"/>
                  </a:cubicBezTo>
                  <a:cubicBezTo>
                    <a:pt x="514143" y="316172"/>
                    <a:pt x="512655" y="345712"/>
                    <a:pt x="503140" y="366660"/>
                  </a:cubicBezTo>
                  <a:cubicBezTo>
                    <a:pt x="493909" y="386951"/>
                    <a:pt x="473370" y="392898"/>
                    <a:pt x="461580" y="410412"/>
                  </a:cubicBezTo>
                  <a:cubicBezTo>
                    <a:pt x="441368" y="440412"/>
                    <a:pt x="442002" y="494463"/>
                    <a:pt x="400114" y="506336"/>
                  </a:cubicBezTo>
                  <a:cubicBezTo>
                    <a:pt x="369753" y="514951"/>
                    <a:pt x="342170" y="491730"/>
                    <a:pt x="311372" y="500826"/>
                  </a:cubicBezTo>
                  <a:cubicBezTo>
                    <a:pt x="276658" y="511081"/>
                    <a:pt x="258327" y="548208"/>
                    <a:pt x="216723" y="537779"/>
                  </a:cubicBezTo>
                  <a:cubicBezTo>
                    <a:pt x="187084" y="530344"/>
                    <a:pt x="183059" y="498158"/>
                    <a:pt x="157839" y="487138"/>
                  </a:cubicBezTo>
                  <a:cubicBezTo>
                    <a:pt x="128571" y="474347"/>
                    <a:pt x="97620" y="491577"/>
                    <a:pt x="73493" y="463655"/>
                  </a:cubicBezTo>
                  <a:cubicBezTo>
                    <a:pt x="52844" y="439734"/>
                    <a:pt x="74018" y="407788"/>
                    <a:pt x="62600" y="381550"/>
                  </a:cubicBezTo>
                  <a:cubicBezTo>
                    <a:pt x="45626" y="342564"/>
                    <a:pt x="-9037" y="332200"/>
                    <a:pt x="1287" y="280991"/>
                  </a:cubicBezTo>
                  <a:cubicBezTo>
                    <a:pt x="5990" y="257660"/>
                    <a:pt x="29680" y="247536"/>
                    <a:pt x="34864" y="226393"/>
                  </a:cubicBezTo>
                  <a:cubicBezTo>
                    <a:pt x="42060" y="197027"/>
                    <a:pt x="14062" y="171466"/>
                    <a:pt x="37992" y="142320"/>
                  </a:cubicBezTo>
                  <a:cubicBezTo>
                    <a:pt x="54441" y="122269"/>
                    <a:pt x="77824" y="132896"/>
                    <a:pt x="93179" y="112058"/>
                  </a:cubicBezTo>
                  <a:cubicBezTo>
                    <a:pt x="106413" y="94107"/>
                    <a:pt x="106041" y="65703"/>
                    <a:pt x="122972" y="48714"/>
                  </a:cubicBezTo>
                  <a:cubicBezTo>
                    <a:pt x="139858" y="31746"/>
                    <a:pt x="192859" y="48976"/>
                    <a:pt x="201040" y="46309"/>
                  </a:cubicBezTo>
                  <a:lnTo>
                    <a:pt x="201040" y="4630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7" name="Google Shape;2927;p35"/>
            <p:cNvSpPr/>
            <p:nvPr/>
          </p:nvSpPr>
          <p:spPr>
            <a:xfrm>
              <a:off x="4234384" y="3210212"/>
              <a:ext cx="169244" cy="149470"/>
            </a:xfrm>
            <a:custGeom>
              <a:rect b="b" l="l" r="r" t="t"/>
              <a:pathLst>
                <a:path extrusionOk="0" h="298939" w="338489">
                  <a:moveTo>
                    <a:pt x="65342" y="103689"/>
                  </a:moveTo>
                  <a:cubicBezTo>
                    <a:pt x="55324" y="101371"/>
                    <a:pt x="45283" y="100256"/>
                    <a:pt x="35768" y="100497"/>
                  </a:cubicBezTo>
                  <a:cubicBezTo>
                    <a:pt x="25094" y="100759"/>
                    <a:pt x="15119" y="102421"/>
                    <a:pt x="6873" y="105876"/>
                  </a:cubicBezTo>
                  <a:cubicBezTo>
                    <a:pt x="4445" y="106991"/>
                    <a:pt x="1579" y="105919"/>
                    <a:pt x="442" y="103514"/>
                  </a:cubicBezTo>
                  <a:cubicBezTo>
                    <a:pt x="-674" y="101087"/>
                    <a:pt x="398" y="98201"/>
                    <a:pt x="2804" y="97086"/>
                  </a:cubicBezTo>
                  <a:cubicBezTo>
                    <a:pt x="13523" y="91663"/>
                    <a:pt x="27150" y="88383"/>
                    <a:pt x="41827" y="88121"/>
                  </a:cubicBezTo>
                  <a:cubicBezTo>
                    <a:pt x="50446" y="87968"/>
                    <a:pt x="59458" y="88843"/>
                    <a:pt x="68317" y="90964"/>
                  </a:cubicBezTo>
                  <a:cubicBezTo>
                    <a:pt x="78969" y="93522"/>
                    <a:pt x="89447" y="97829"/>
                    <a:pt x="99071" y="103798"/>
                  </a:cubicBezTo>
                  <a:cubicBezTo>
                    <a:pt x="108368" y="109571"/>
                    <a:pt x="116811" y="116962"/>
                    <a:pt x="123855" y="125970"/>
                  </a:cubicBezTo>
                  <a:cubicBezTo>
                    <a:pt x="125495" y="127916"/>
                    <a:pt x="125254" y="130846"/>
                    <a:pt x="123308" y="132486"/>
                  </a:cubicBezTo>
                  <a:cubicBezTo>
                    <a:pt x="121339" y="134148"/>
                    <a:pt x="118408" y="133885"/>
                    <a:pt x="116767" y="131939"/>
                  </a:cubicBezTo>
                  <a:cubicBezTo>
                    <a:pt x="109877" y="124396"/>
                    <a:pt x="101806" y="118536"/>
                    <a:pt x="93209" y="113878"/>
                  </a:cubicBezTo>
                  <a:cubicBezTo>
                    <a:pt x="84350" y="109090"/>
                    <a:pt x="74857" y="105854"/>
                    <a:pt x="65342" y="103689"/>
                  </a:cubicBezTo>
                  <a:close/>
                  <a:moveTo>
                    <a:pt x="221106" y="39011"/>
                  </a:moveTo>
                  <a:cubicBezTo>
                    <a:pt x="225853" y="33501"/>
                    <a:pt x="230665" y="28297"/>
                    <a:pt x="235805" y="24165"/>
                  </a:cubicBezTo>
                  <a:cubicBezTo>
                    <a:pt x="241361" y="19682"/>
                    <a:pt x="247026" y="16271"/>
                    <a:pt x="252954" y="15200"/>
                  </a:cubicBezTo>
                  <a:cubicBezTo>
                    <a:pt x="255601" y="14850"/>
                    <a:pt x="257460" y="12423"/>
                    <a:pt x="257110" y="9777"/>
                  </a:cubicBezTo>
                  <a:cubicBezTo>
                    <a:pt x="256738" y="7131"/>
                    <a:pt x="254310" y="5273"/>
                    <a:pt x="251664" y="5623"/>
                  </a:cubicBezTo>
                  <a:cubicBezTo>
                    <a:pt x="242761" y="6432"/>
                    <a:pt x="233661" y="10936"/>
                    <a:pt x="224999" y="17649"/>
                  </a:cubicBezTo>
                  <a:cubicBezTo>
                    <a:pt x="220275" y="21322"/>
                    <a:pt x="215637" y="25651"/>
                    <a:pt x="211350" y="30440"/>
                  </a:cubicBezTo>
                  <a:cubicBezTo>
                    <a:pt x="205225" y="37262"/>
                    <a:pt x="199691" y="44959"/>
                    <a:pt x="194945" y="52415"/>
                  </a:cubicBezTo>
                  <a:cubicBezTo>
                    <a:pt x="183023" y="71131"/>
                    <a:pt x="175893" y="88405"/>
                    <a:pt x="175893" y="88405"/>
                  </a:cubicBezTo>
                  <a:cubicBezTo>
                    <a:pt x="174799" y="90701"/>
                    <a:pt x="175761" y="93478"/>
                    <a:pt x="178080" y="94593"/>
                  </a:cubicBezTo>
                  <a:cubicBezTo>
                    <a:pt x="180377" y="95686"/>
                    <a:pt x="183155" y="94702"/>
                    <a:pt x="184248" y="92407"/>
                  </a:cubicBezTo>
                  <a:cubicBezTo>
                    <a:pt x="184248" y="92407"/>
                    <a:pt x="192932" y="76751"/>
                    <a:pt x="205269" y="59346"/>
                  </a:cubicBezTo>
                  <a:cubicBezTo>
                    <a:pt x="210081" y="52568"/>
                    <a:pt x="215462" y="45505"/>
                    <a:pt x="221106" y="39011"/>
                  </a:cubicBezTo>
                  <a:close/>
                  <a:moveTo>
                    <a:pt x="337016" y="136094"/>
                  </a:moveTo>
                  <a:cubicBezTo>
                    <a:pt x="332182" y="130977"/>
                    <a:pt x="323891" y="127435"/>
                    <a:pt x="313676" y="125292"/>
                  </a:cubicBezTo>
                  <a:cubicBezTo>
                    <a:pt x="306502" y="123784"/>
                    <a:pt x="298364" y="122909"/>
                    <a:pt x="289899" y="122734"/>
                  </a:cubicBezTo>
                  <a:cubicBezTo>
                    <a:pt x="280581" y="122537"/>
                    <a:pt x="270869" y="123149"/>
                    <a:pt x="261813" y="124090"/>
                  </a:cubicBezTo>
                  <a:cubicBezTo>
                    <a:pt x="239196" y="126451"/>
                    <a:pt x="220515" y="130912"/>
                    <a:pt x="220515" y="130912"/>
                  </a:cubicBezTo>
                  <a:cubicBezTo>
                    <a:pt x="218000" y="131371"/>
                    <a:pt x="216337" y="133776"/>
                    <a:pt x="216775" y="136291"/>
                  </a:cubicBezTo>
                  <a:cubicBezTo>
                    <a:pt x="217234" y="138805"/>
                    <a:pt x="219662" y="140489"/>
                    <a:pt x="222178" y="140030"/>
                  </a:cubicBezTo>
                  <a:cubicBezTo>
                    <a:pt x="222178" y="140030"/>
                    <a:pt x="244577" y="137122"/>
                    <a:pt x="269578" y="136181"/>
                  </a:cubicBezTo>
                  <a:cubicBezTo>
                    <a:pt x="273734" y="136028"/>
                    <a:pt x="277956" y="135919"/>
                    <a:pt x="282156" y="135810"/>
                  </a:cubicBezTo>
                  <a:cubicBezTo>
                    <a:pt x="288543" y="135656"/>
                    <a:pt x="294865" y="135591"/>
                    <a:pt x="300836" y="135875"/>
                  </a:cubicBezTo>
                  <a:cubicBezTo>
                    <a:pt x="307923" y="136203"/>
                    <a:pt x="314486" y="136859"/>
                    <a:pt x="319998" y="138324"/>
                  </a:cubicBezTo>
                  <a:cubicBezTo>
                    <a:pt x="324219" y="139439"/>
                    <a:pt x="327807" y="140839"/>
                    <a:pt x="330300" y="143047"/>
                  </a:cubicBezTo>
                  <a:cubicBezTo>
                    <a:pt x="332225" y="144884"/>
                    <a:pt x="335288" y="144840"/>
                    <a:pt x="337125" y="142916"/>
                  </a:cubicBezTo>
                  <a:cubicBezTo>
                    <a:pt x="338984" y="140992"/>
                    <a:pt x="338941" y="137909"/>
                    <a:pt x="337016" y="136094"/>
                  </a:cubicBezTo>
                  <a:close/>
                  <a:moveTo>
                    <a:pt x="228127" y="236478"/>
                  </a:moveTo>
                  <a:cubicBezTo>
                    <a:pt x="225262" y="227841"/>
                    <a:pt x="221653" y="219532"/>
                    <a:pt x="218087" y="212186"/>
                  </a:cubicBezTo>
                  <a:cubicBezTo>
                    <a:pt x="213078" y="201887"/>
                    <a:pt x="207960" y="193578"/>
                    <a:pt x="204110" y="189161"/>
                  </a:cubicBezTo>
                  <a:cubicBezTo>
                    <a:pt x="200829" y="185422"/>
                    <a:pt x="197679" y="184045"/>
                    <a:pt x="195776" y="184176"/>
                  </a:cubicBezTo>
                  <a:cubicBezTo>
                    <a:pt x="193217" y="184263"/>
                    <a:pt x="191204" y="186406"/>
                    <a:pt x="191270" y="188943"/>
                  </a:cubicBezTo>
                  <a:cubicBezTo>
                    <a:pt x="191335" y="191064"/>
                    <a:pt x="208419" y="219379"/>
                    <a:pt x="212466" y="230859"/>
                  </a:cubicBezTo>
                  <a:cubicBezTo>
                    <a:pt x="214806" y="237462"/>
                    <a:pt x="216994" y="244350"/>
                    <a:pt x="218940" y="251128"/>
                  </a:cubicBezTo>
                  <a:cubicBezTo>
                    <a:pt x="221521" y="260158"/>
                    <a:pt x="223665" y="268927"/>
                    <a:pt x="224321" y="276579"/>
                  </a:cubicBezTo>
                  <a:cubicBezTo>
                    <a:pt x="224846" y="282702"/>
                    <a:pt x="224737" y="288015"/>
                    <a:pt x="222878" y="291798"/>
                  </a:cubicBezTo>
                  <a:cubicBezTo>
                    <a:pt x="221609" y="294137"/>
                    <a:pt x="222484" y="297089"/>
                    <a:pt x="224824" y="298357"/>
                  </a:cubicBezTo>
                  <a:cubicBezTo>
                    <a:pt x="227187" y="299626"/>
                    <a:pt x="230118" y="298751"/>
                    <a:pt x="231387" y="296411"/>
                  </a:cubicBezTo>
                  <a:cubicBezTo>
                    <a:pt x="235521" y="289524"/>
                    <a:pt x="236483" y="278176"/>
                    <a:pt x="234821" y="265166"/>
                  </a:cubicBezTo>
                  <a:cubicBezTo>
                    <a:pt x="233661" y="256070"/>
                    <a:pt x="231321" y="246099"/>
                    <a:pt x="228127" y="236478"/>
                  </a:cubicBezTo>
                  <a:close/>
                  <a:moveTo>
                    <a:pt x="132385" y="168892"/>
                  </a:moveTo>
                  <a:cubicBezTo>
                    <a:pt x="115236" y="172718"/>
                    <a:pt x="99903" y="182755"/>
                    <a:pt x="87106" y="195065"/>
                  </a:cubicBezTo>
                  <a:cubicBezTo>
                    <a:pt x="82382" y="199613"/>
                    <a:pt x="78007" y="204489"/>
                    <a:pt x="74048" y="209452"/>
                  </a:cubicBezTo>
                  <a:cubicBezTo>
                    <a:pt x="69892" y="214700"/>
                    <a:pt x="66195" y="220035"/>
                    <a:pt x="62892" y="225152"/>
                  </a:cubicBezTo>
                  <a:cubicBezTo>
                    <a:pt x="56111" y="235691"/>
                    <a:pt x="51102" y="245268"/>
                    <a:pt x="47668" y="251325"/>
                  </a:cubicBezTo>
                  <a:cubicBezTo>
                    <a:pt x="46202" y="253927"/>
                    <a:pt x="45283" y="255829"/>
                    <a:pt x="44562" y="256507"/>
                  </a:cubicBezTo>
                  <a:cubicBezTo>
                    <a:pt x="42549" y="258278"/>
                    <a:pt x="42352" y="261339"/>
                    <a:pt x="44102" y="263329"/>
                  </a:cubicBezTo>
                  <a:cubicBezTo>
                    <a:pt x="45852" y="265341"/>
                    <a:pt x="48915" y="265559"/>
                    <a:pt x="50927" y="263810"/>
                  </a:cubicBezTo>
                  <a:cubicBezTo>
                    <a:pt x="53792" y="261492"/>
                    <a:pt x="61645" y="248089"/>
                    <a:pt x="73173" y="232149"/>
                  </a:cubicBezTo>
                  <a:cubicBezTo>
                    <a:pt x="76541" y="227470"/>
                    <a:pt x="80282" y="222572"/>
                    <a:pt x="84263" y="217630"/>
                  </a:cubicBezTo>
                  <a:cubicBezTo>
                    <a:pt x="87959" y="213038"/>
                    <a:pt x="91897" y="208425"/>
                    <a:pt x="96118" y="204008"/>
                  </a:cubicBezTo>
                  <a:cubicBezTo>
                    <a:pt x="107034" y="192550"/>
                    <a:pt x="119698" y="182317"/>
                    <a:pt x="134704" y="177857"/>
                  </a:cubicBezTo>
                  <a:cubicBezTo>
                    <a:pt x="137198" y="177201"/>
                    <a:pt x="138663" y="174686"/>
                    <a:pt x="138029" y="172194"/>
                  </a:cubicBezTo>
                  <a:cubicBezTo>
                    <a:pt x="137394" y="169745"/>
                    <a:pt x="134857" y="168258"/>
                    <a:pt x="132385" y="168892"/>
                  </a:cubicBezTo>
                  <a:close/>
                  <a:moveTo>
                    <a:pt x="121055" y="29653"/>
                  </a:moveTo>
                  <a:cubicBezTo>
                    <a:pt x="113596" y="19201"/>
                    <a:pt x="105371" y="10958"/>
                    <a:pt x="98415" y="5951"/>
                  </a:cubicBezTo>
                  <a:cubicBezTo>
                    <a:pt x="92181" y="1468"/>
                    <a:pt x="86581" y="-456"/>
                    <a:pt x="82666" y="91"/>
                  </a:cubicBezTo>
                  <a:cubicBezTo>
                    <a:pt x="80019" y="353"/>
                    <a:pt x="78072" y="2714"/>
                    <a:pt x="78335" y="5382"/>
                  </a:cubicBezTo>
                  <a:cubicBezTo>
                    <a:pt x="78576" y="8028"/>
                    <a:pt x="80960" y="9974"/>
                    <a:pt x="83607" y="9733"/>
                  </a:cubicBezTo>
                  <a:cubicBezTo>
                    <a:pt x="84328" y="9690"/>
                    <a:pt x="85094" y="10127"/>
                    <a:pt x="86035" y="10564"/>
                  </a:cubicBezTo>
                  <a:cubicBezTo>
                    <a:pt x="88419" y="11701"/>
                    <a:pt x="91044" y="13844"/>
                    <a:pt x="93931" y="16577"/>
                  </a:cubicBezTo>
                  <a:cubicBezTo>
                    <a:pt x="97737" y="20207"/>
                    <a:pt x="101740" y="25017"/>
                    <a:pt x="105809" y="30505"/>
                  </a:cubicBezTo>
                  <a:cubicBezTo>
                    <a:pt x="109308" y="35207"/>
                    <a:pt x="112743" y="40476"/>
                    <a:pt x="116133" y="46030"/>
                  </a:cubicBezTo>
                  <a:cubicBezTo>
                    <a:pt x="120639" y="53442"/>
                    <a:pt x="124948" y="61401"/>
                    <a:pt x="128382" y="69666"/>
                  </a:cubicBezTo>
                  <a:cubicBezTo>
                    <a:pt x="131839" y="78019"/>
                    <a:pt x="134595" y="86547"/>
                    <a:pt x="135798" y="94965"/>
                  </a:cubicBezTo>
                  <a:cubicBezTo>
                    <a:pt x="136038" y="97523"/>
                    <a:pt x="138291" y="99382"/>
                    <a:pt x="140851" y="99141"/>
                  </a:cubicBezTo>
                  <a:cubicBezTo>
                    <a:pt x="143388" y="98879"/>
                    <a:pt x="145269" y="96627"/>
                    <a:pt x="145007" y="94068"/>
                  </a:cubicBezTo>
                  <a:cubicBezTo>
                    <a:pt x="144263" y="80730"/>
                    <a:pt x="140457" y="66693"/>
                    <a:pt x="134682" y="53727"/>
                  </a:cubicBezTo>
                  <a:cubicBezTo>
                    <a:pt x="130832" y="45002"/>
                    <a:pt x="126151" y="36781"/>
                    <a:pt x="121055" y="2965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8" name="Google Shape;2928;p35"/>
            <p:cNvSpPr/>
            <p:nvPr/>
          </p:nvSpPr>
          <p:spPr>
            <a:xfrm>
              <a:off x="4293484" y="3257960"/>
              <a:ext cx="48510" cy="48326"/>
            </a:xfrm>
            <a:custGeom>
              <a:rect b="b" l="l" r="r" t="t"/>
              <a:pathLst>
                <a:path extrusionOk="0" h="96651" w="97020">
                  <a:moveTo>
                    <a:pt x="56664" y="34431"/>
                  </a:moveTo>
                  <a:cubicBezTo>
                    <a:pt x="55811" y="32179"/>
                    <a:pt x="63948" y="20065"/>
                    <a:pt x="64670" y="19191"/>
                  </a:cubicBezTo>
                  <a:cubicBezTo>
                    <a:pt x="66333" y="17289"/>
                    <a:pt x="67951" y="15299"/>
                    <a:pt x="69767" y="13484"/>
                  </a:cubicBezTo>
                  <a:cubicBezTo>
                    <a:pt x="71604" y="11625"/>
                    <a:pt x="73595" y="9876"/>
                    <a:pt x="75695" y="8324"/>
                  </a:cubicBezTo>
                  <a:cubicBezTo>
                    <a:pt x="80113" y="5044"/>
                    <a:pt x="84882" y="2442"/>
                    <a:pt x="90000" y="518"/>
                  </a:cubicBezTo>
                  <a:cubicBezTo>
                    <a:pt x="92384" y="-685"/>
                    <a:pt x="95294" y="277"/>
                    <a:pt x="96475" y="2682"/>
                  </a:cubicBezTo>
                  <a:cubicBezTo>
                    <a:pt x="97678" y="5066"/>
                    <a:pt x="96715" y="7974"/>
                    <a:pt x="94331" y="9155"/>
                  </a:cubicBezTo>
                  <a:cubicBezTo>
                    <a:pt x="92800" y="10160"/>
                    <a:pt x="91444" y="11319"/>
                    <a:pt x="90000" y="12478"/>
                  </a:cubicBezTo>
                  <a:cubicBezTo>
                    <a:pt x="87135" y="14796"/>
                    <a:pt x="84554" y="17442"/>
                    <a:pt x="81885" y="20022"/>
                  </a:cubicBezTo>
                  <a:cubicBezTo>
                    <a:pt x="80769" y="21071"/>
                    <a:pt x="79654" y="22099"/>
                    <a:pt x="78494" y="23105"/>
                  </a:cubicBezTo>
                  <a:cubicBezTo>
                    <a:pt x="76723" y="24657"/>
                    <a:pt x="74885" y="26122"/>
                    <a:pt x="73135" y="27653"/>
                  </a:cubicBezTo>
                  <a:cubicBezTo>
                    <a:pt x="71735" y="28768"/>
                    <a:pt x="68848" y="32507"/>
                    <a:pt x="66529" y="34540"/>
                  </a:cubicBezTo>
                  <a:cubicBezTo>
                    <a:pt x="65020" y="35896"/>
                    <a:pt x="63686" y="36880"/>
                    <a:pt x="62636" y="37142"/>
                  </a:cubicBezTo>
                  <a:cubicBezTo>
                    <a:pt x="60230" y="38039"/>
                    <a:pt x="57561" y="36836"/>
                    <a:pt x="56664" y="34431"/>
                  </a:cubicBezTo>
                  <a:close/>
                  <a:moveTo>
                    <a:pt x="40434" y="47200"/>
                  </a:moveTo>
                  <a:cubicBezTo>
                    <a:pt x="34725" y="45364"/>
                    <a:pt x="29081" y="45058"/>
                    <a:pt x="23525" y="46151"/>
                  </a:cubicBezTo>
                  <a:cubicBezTo>
                    <a:pt x="20419" y="46785"/>
                    <a:pt x="17401" y="47966"/>
                    <a:pt x="14491" y="49343"/>
                  </a:cubicBezTo>
                  <a:cubicBezTo>
                    <a:pt x="10423" y="51289"/>
                    <a:pt x="6748" y="53782"/>
                    <a:pt x="2898" y="55881"/>
                  </a:cubicBezTo>
                  <a:cubicBezTo>
                    <a:pt x="536" y="56843"/>
                    <a:pt x="-623" y="59555"/>
                    <a:pt x="339" y="61916"/>
                  </a:cubicBezTo>
                  <a:cubicBezTo>
                    <a:pt x="1301" y="64277"/>
                    <a:pt x="3992" y="65436"/>
                    <a:pt x="6376" y="64474"/>
                  </a:cubicBezTo>
                  <a:cubicBezTo>
                    <a:pt x="11167" y="63162"/>
                    <a:pt x="16023" y="61741"/>
                    <a:pt x="20944" y="60385"/>
                  </a:cubicBezTo>
                  <a:cubicBezTo>
                    <a:pt x="22147" y="60057"/>
                    <a:pt x="23328" y="59751"/>
                    <a:pt x="24510" y="59401"/>
                  </a:cubicBezTo>
                  <a:cubicBezTo>
                    <a:pt x="26194" y="58898"/>
                    <a:pt x="27835" y="58330"/>
                    <a:pt x="29541" y="57915"/>
                  </a:cubicBezTo>
                  <a:cubicBezTo>
                    <a:pt x="32472" y="57193"/>
                    <a:pt x="35359" y="56450"/>
                    <a:pt x="38531" y="56690"/>
                  </a:cubicBezTo>
                  <a:cubicBezTo>
                    <a:pt x="41156" y="57215"/>
                    <a:pt x="43715" y="55509"/>
                    <a:pt x="44240" y="52886"/>
                  </a:cubicBezTo>
                  <a:cubicBezTo>
                    <a:pt x="44765" y="50284"/>
                    <a:pt x="43059" y="47725"/>
                    <a:pt x="40434" y="47200"/>
                  </a:cubicBezTo>
                  <a:close/>
                  <a:moveTo>
                    <a:pt x="68389" y="77265"/>
                  </a:moveTo>
                  <a:cubicBezTo>
                    <a:pt x="67754" y="74161"/>
                    <a:pt x="66617" y="71209"/>
                    <a:pt x="65523" y="68235"/>
                  </a:cubicBezTo>
                  <a:cubicBezTo>
                    <a:pt x="65370" y="67907"/>
                    <a:pt x="64386" y="66070"/>
                    <a:pt x="63467" y="64277"/>
                  </a:cubicBezTo>
                  <a:cubicBezTo>
                    <a:pt x="63248" y="63884"/>
                    <a:pt x="62811" y="63403"/>
                    <a:pt x="62548" y="63053"/>
                  </a:cubicBezTo>
                  <a:lnTo>
                    <a:pt x="62330" y="63578"/>
                  </a:lnTo>
                  <a:cubicBezTo>
                    <a:pt x="62395" y="63359"/>
                    <a:pt x="62417" y="63119"/>
                    <a:pt x="62439" y="62878"/>
                  </a:cubicBezTo>
                  <a:lnTo>
                    <a:pt x="62548" y="63053"/>
                  </a:lnTo>
                  <a:cubicBezTo>
                    <a:pt x="62702" y="62703"/>
                    <a:pt x="62767" y="62397"/>
                    <a:pt x="62461" y="62506"/>
                  </a:cubicBezTo>
                  <a:cubicBezTo>
                    <a:pt x="62461" y="61785"/>
                    <a:pt x="62286" y="61041"/>
                    <a:pt x="61914" y="60364"/>
                  </a:cubicBezTo>
                  <a:cubicBezTo>
                    <a:pt x="60711" y="58111"/>
                    <a:pt x="57911" y="57237"/>
                    <a:pt x="55658" y="58439"/>
                  </a:cubicBezTo>
                  <a:cubicBezTo>
                    <a:pt x="54586" y="58789"/>
                    <a:pt x="53055" y="60582"/>
                    <a:pt x="53055" y="64037"/>
                  </a:cubicBezTo>
                  <a:cubicBezTo>
                    <a:pt x="53055" y="66005"/>
                    <a:pt x="54193" y="70881"/>
                    <a:pt x="54258" y="71449"/>
                  </a:cubicBezTo>
                  <a:cubicBezTo>
                    <a:pt x="54652" y="73548"/>
                    <a:pt x="54783" y="75669"/>
                    <a:pt x="55155" y="77768"/>
                  </a:cubicBezTo>
                  <a:cubicBezTo>
                    <a:pt x="55418" y="79212"/>
                    <a:pt x="55746" y="80633"/>
                    <a:pt x="56139" y="82054"/>
                  </a:cubicBezTo>
                  <a:cubicBezTo>
                    <a:pt x="57189" y="85771"/>
                    <a:pt x="58589" y="89291"/>
                    <a:pt x="60011" y="92921"/>
                  </a:cubicBezTo>
                  <a:cubicBezTo>
                    <a:pt x="60623" y="95523"/>
                    <a:pt x="63226" y="97119"/>
                    <a:pt x="65829" y="96529"/>
                  </a:cubicBezTo>
                  <a:cubicBezTo>
                    <a:pt x="68411" y="95917"/>
                    <a:pt x="70029" y="93293"/>
                    <a:pt x="69417" y="90713"/>
                  </a:cubicBezTo>
                  <a:cubicBezTo>
                    <a:pt x="69220" y="88001"/>
                    <a:pt x="69242" y="85399"/>
                    <a:pt x="69023" y="82710"/>
                  </a:cubicBezTo>
                  <a:cubicBezTo>
                    <a:pt x="68892" y="80873"/>
                    <a:pt x="68761" y="79080"/>
                    <a:pt x="68389" y="77265"/>
                  </a:cubicBezTo>
                  <a:close/>
                  <a:moveTo>
                    <a:pt x="47390" y="16392"/>
                  </a:moveTo>
                  <a:cubicBezTo>
                    <a:pt x="46996" y="15255"/>
                    <a:pt x="46537" y="14162"/>
                    <a:pt x="45990" y="13112"/>
                  </a:cubicBezTo>
                  <a:cubicBezTo>
                    <a:pt x="44043" y="9351"/>
                    <a:pt x="41768" y="6268"/>
                    <a:pt x="40325" y="4257"/>
                  </a:cubicBezTo>
                  <a:cubicBezTo>
                    <a:pt x="39121" y="1873"/>
                    <a:pt x="36234" y="911"/>
                    <a:pt x="33828" y="2092"/>
                  </a:cubicBezTo>
                  <a:cubicBezTo>
                    <a:pt x="31444" y="3295"/>
                    <a:pt x="30481" y="6203"/>
                    <a:pt x="31662" y="8586"/>
                  </a:cubicBezTo>
                  <a:cubicBezTo>
                    <a:pt x="32428" y="10904"/>
                    <a:pt x="33172" y="14730"/>
                    <a:pt x="34375" y="18775"/>
                  </a:cubicBezTo>
                  <a:cubicBezTo>
                    <a:pt x="34725" y="19912"/>
                    <a:pt x="35140" y="21049"/>
                    <a:pt x="35578" y="22165"/>
                  </a:cubicBezTo>
                  <a:cubicBezTo>
                    <a:pt x="36212" y="23826"/>
                    <a:pt x="36978" y="25357"/>
                    <a:pt x="37437" y="26866"/>
                  </a:cubicBezTo>
                  <a:cubicBezTo>
                    <a:pt x="37743" y="27828"/>
                    <a:pt x="38443" y="35546"/>
                    <a:pt x="40762" y="36640"/>
                  </a:cubicBezTo>
                  <a:cubicBezTo>
                    <a:pt x="43059" y="37755"/>
                    <a:pt x="45837" y="36771"/>
                    <a:pt x="46930" y="34453"/>
                  </a:cubicBezTo>
                  <a:cubicBezTo>
                    <a:pt x="49052" y="31348"/>
                    <a:pt x="49315" y="25904"/>
                    <a:pt x="48308" y="19956"/>
                  </a:cubicBezTo>
                  <a:cubicBezTo>
                    <a:pt x="48112" y="18732"/>
                    <a:pt x="47784" y="17551"/>
                    <a:pt x="47390" y="16392"/>
                  </a:cubicBezTo>
                  <a:close/>
                  <a:moveTo>
                    <a:pt x="96519" y="60057"/>
                  </a:moveTo>
                  <a:cubicBezTo>
                    <a:pt x="95381" y="56471"/>
                    <a:pt x="91225" y="52929"/>
                    <a:pt x="85932" y="50065"/>
                  </a:cubicBezTo>
                  <a:cubicBezTo>
                    <a:pt x="84860" y="49474"/>
                    <a:pt x="83722" y="49015"/>
                    <a:pt x="82563" y="48600"/>
                  </a:cubicBezTo>
                  <a:cubicBezTo>
                    <a:pt x="81426" y="48206"/>
                    <a:pt x="80288" y="47900"/>
                    <a:pt x="79107" y="47681"/>
                  </a:cubicBezTo>
                  <a:cubicBezTo>
                    <a:pt x="74951" y="46916"/>
                    <a:pt x="71101" y="46807"/>
                    <a:pt x="68629" y="46719"/>
                  </a:cubicBezTo>
                  <a:cubicBezTo>
                    <a:pt x="66004" y="46195"/>
                    <a:pt x="63467" y="47900"/>
                    <a:pt x="62920" y="50524"/>
                  </a:cubicBezTo>
                  <a:cubicBezTo>
                    <a:pt x="62395" y="53148"/>
                    <a:pt x="64101" y="55684"/>
                    <a:pt x="66726" y="56209"/>
                  </a:cubicBezTo>
                  <a:cubicBezTo>
                    <a:pt x="69023" y="57040"/>
                    <a:pt x="72501" y="58789"/>
                    <a:pt x="76438" y="60320"/>
                  </a:cubicBezTo>
                  <a:cubicBezTo>
                    <a:pt x="77554" y="60735"/>
                    <a:pt x="78713" y="61107"/>
                    <a:pt x="79851" y="61457"/>
                  </a:cubicBezTo>
                  <a:cubicBezTo>
                    <a:pt x="81557" y="61982"/>
                    <a:pt x="83219" y="62310"/>
                    <a:pt x="84707" y="62878"/>
                  </a:cubicBezTo>
                  <a:cubicBezTo>
                    <a:pt x="85647" y="63228"/>
                    <a:pt x="92188" y="67426"/>
                    <a:pt x="94462" y="66267"/>
                  </a:cubicBezTo>
                  <a:cubicBezTo>
                    <a:pt x="96759" y="65130"/>
                    <a:pt x="97678" y="62353"/>
                    <a:pt x="96519" y="60057"/>
                  </a:cubicBezTo>
                  <a:close/>
                  <a:moveTo>
                    <a:pt x="29213" y="38039"/>
                  </a:moveTo>
                  <a:cubicBezTo>
                    <a:pt x="31772" y="38826"/>
                    <a:pt x="34484" y="37383"/>
                    <a:pt x="35250" y="34825"/>
                  </a:cubicBezTo>
                  <a:cubicBezTo>
                    <a:pt x="36037" y="32288"/>
                    <a:pt x="34615" y="29577"/>
                    <a:pt x="32056" y="28790"/>
                  </a:cubicBezTo>
                  <a:cubicBezTo>
                    <a:pt x="30547" y="27871"/>
                    <a:pt x="29191" y="26997"/>
                    <a:pt x="27594" y="26210"/>
                  </a:cubicBezTo>
                  <a:cubicBezTo>
                    <a:pt x="26500" y="25663"/>
                    <a:pt x="25385" y="25248"/>
                    <a:pt x="24182" y="24941"/>
                  </a:cubicBezTo>
                  <a:cubicBezTo>
                    <a:pt x="23372" y="24723"/>
                    <a:pt x="22541" y="24592"/>
                    <a:pt x="21688" y="24548"/>
                  </a:cubicBezTo>
                  <a:cubicBezTo>
                    <a:pt x="20376" y="24482"/>
                    <a:pt x="12610" y="27347"/>
                    <a:pt x="12610" y="27347"/>
                  </a:cubicBezTo>
                  <a:cubicBezTo>
                    <a:pt x="12676" y="27390"/>
                    <a:pt x="12763" y="27412"/>
                    <a:pt x="12785" y="27390"/>
                  </a:cubicBezTo>
                  <a:cubicBezTo>
                    <a:pt x="13201" y="27194"/>
                    <a:pt x="9154" y="28003"/>
                    <a:pt x="8410" y="30233"/>
                  </a:cubicBezTo>
                  <a:cubicBezTo>
                    <a:pt x="5633" y="38673"/>
                    <a:pt x="27572" y="37930"/>
                    <a:pt x="29213" y="38039"/>
                  </a:cubicBezTo>
                  <a:close/>
                  <a:moveTo>
                    <a:pt x="37131" y="64387"/>
                  </a:moveTo>
                  <a:cubicBezTo>
                    <a:pt x="35731" y="65065"/>
                    <a:pt x="34856" y="66355"/>
                    <a:pt x="34615" y="67776"/>
                  </a:cubicBezTo>
                  <a:cubicBezTo>
                    <a:pt x="34615" y="67514"/>
                    <a:pt x="34637" y="67164"/>
                    <a:pt x="34878" y="66814"/>
                  </a:cubicBezTo>
                  <a:cubicBezTo>
                    <a:pt x="34900" y="66770"/>
                    <a:pt x="34900" y="66595"/>
                    <a:pt x="34922" y="66508"/>
                  </a:cubicBezTo>
                  <a:cubicBezTo>
                    <a:pt x="34900" y="66508"/>
                    <a:pt x="34878" y="66530"/>
                    <a:pt x="34856" y="66530"/>
                  </a:cubicBezTo>
                  <a:cubicBezTo>
                    <a:pt x="33740" y="67688"/>
                    <a:pt x="30962" y="70378"/>
                    <a:pt x="30722" y="70662"/>
                  </a:cubicBezTo>
                  <a:cubicBezTo>
                    <a:pt x="29650" y="72083"/>
                    <a:pt x="28556" y="73439"/>
                    <a:pt x="27681" y="75013"/>
                  </a:cubicBezTo>
                  <a:cubicBezTo>
                    <a:pt x="27091" y="76041"/>
                    <a:pt x="26610" y="77134"/>
                    <a:pt x="26260" y="78249"/>
                  </a:cubicBezTo>
                  <a:cubicBezTo>
                    <a:pt x="25297" y="81179"/>
                    <a:pt x="24860" y="84088"/>
                    <a:pt x="24510" y="87127"/>
                  </a:cubicBezTo>
                  <a:cubicBezTo>
                    <a:pt x="23700" y="89663"/>
                    <a:pt x="25122" y="92375"/>
                    <a:pt x="27660" y="93184"/>
                  </a:cubicBezTo>
                  <a:cubicBezTo>
                    <a:pt x="30219" y="93971"/>
                    <a:pt x="32931" y="92571"/>
                    <a:pt x="33719" y="90013"/>
                  </a:cubicBezTo>
                  <a:cubicBezTo>
                    <a:pt x="34506" y="88657"/>
                    <a:pt x="35425" y="87477"/>
                    <a:pt x="36256" y="86121"/>
                  </a:cubicBezTo>
                  <a:cubicBezTo>
                    <a:pt x="37065" y="84831"/>
                    <a:pt x="37940" y="83585"/>
                    <a:pt x="38662" y="82251"/>
                  </a:cubicBezTo>
                  <a:cubicBezTo>
                    <a:pt x="39056" y="81529"/>
                    <a:pt x="39362" y="80786"/>
                    <a:pt x="39690" y="80021"/>
                  </a:cubicBezTo>
                  <a:cubicBezTo>
                    <a:pt x="40171" y="78862"/>
                    <a:pt x="40500" y="77681"/>
                    <a:pt x="40959" y="76522"/>
                  </a:cubicBezTo>
                  <a:cubicBezTo>
                    <a:pt x="41068" y="76194"/>
                    <a:pt x="42446" y="72958"/>
                    <a:pt x="42949" y="71602"/>
                  </a:cubicBezTo>
                  <a:cubicBezTo>
                    <a:pt x="43999" y="68672"/>
                    <a:pt x="43518" y="66705"/>
                    <a:pt x="43343" y="66486"/>
                  </a:cubicBezTo>
                  <a:cubicBezTo>
                    <a:pt x="42206" y="64168"/>
                    <a:pt x="39406" y="63250"/>
                    <a:pt x="37131" y="643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9" name="Google Shape;2929;p35"/>
            <p:cNvSpPr/>
            <p:nvPr/>
          </p:nvSpPr>
          <p:spPr>
            <a:xfrm>
              <a:off x="4441361" y="3025684"/>
              <a:ext cx="134291" cy="123387"/>
            </a:xfrm>
            <a:custGeom>
              <a:rect b="b" l="l" r="r" t="t"/>
              <a:pathLst>
                <a:path extrusionOk="0" h="246774" w="268582">
                  <a:moveTo>
                    <a:pt x="6488" y="236707"/>
                  </a:moveTo>
                  <a:cubicBezTo>
                    <a:pt x="-6614" y="231656"/>
                    <a:pt x="4170" y="195141"/>
                    <a:pt x="4235" y="194638"/>
                  </a:cubicBezTo>
                  <a:cubicBezTo>
                    <a:pt x="4782" y="190746"/>
                    <a:pt x="5154" y="186810"/>
                    <a:pt x="5635" y="182896"/>
                  </a:cubicBezTo>
                  <a:cubicBezTo>
                    <a:pt x="7057" y="171701"/>
                    <a:pt x="8829" y="160572"/>
                    <a:pt x="11147" y="149530"/>
                  </a:cubicBezTo>
                  <a:cubicBezTo>
                    <a:pt x="18541" y="114064"/>
                    <a:pt x="33174" y="83649"/>
                    <a:pt x="52314" y="53125"/>
                  </a:cubicBezTo>
                  <a:cubicBezTo>
                    <a:pt x="74275" y="18096"/>
                    <a:pt x="125198" y="-27078"/>
                    <a:pt x="147947" y="20720"/>
                  </a:cubicBezTo>
                  <a:cubicBezTo>
                    <a:pt x="147947" y="20720"/>
                    <a:pt x="196529" y="-5147"/>
                    <a:pt x="247735" y="41230"/>
                  </a:cubicBezTo>
                  <a:cubicBezTo>
                    <a:pt x="290783" y="80216"/>
                    <a:pt x="253816" y="164114"/>
                    <a:pt x="253816" y="164114"/>
                  </a:cubicBezTo>
                  <a:cubicBezTo>
                    <a:pt x="253816" y="164114"/>
                    <a:pt x="266744" y="173975"/>
                    <a:pt x="256813" y="186920"/>
                  </a:cubicBezTo>
                  <a:cubicBezTo>
                    <a:pt x="231002" y="220549"/>
                    <a:pt x="177214" y="243835"/>
                    <a:pt x="137557" y="246153"/>
                  </a:cubicBezTo>
                  <a:cubicBezTo>
                    <a:pt x="102908" y="248187"/>
                    <a:pt x="28712" y="245279"/>
                    <a:pt x="6488" y="236707"/>
                  </a:cubicBezTo>
                  <a:lnTo>
                    <a:pt x="6488" y="23670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0" name="Google Shape;2930;p35"/>
            <p:cNvSpPr/>
            <p:nvPr/>
          </p:nvSpPr>
          <p:spPr>
            <a:xfrm>
              <a:off x="4375960" y="3021523"/>
              <a:ext cx="179622" cy="193713"/>
            </a:xfrm>
            <a:custGeom>
              <a:rect b="b" l="l" r="r" t="t"/>
              <a:pathLst>
                <a:path extrusionOk="0" h="387425" w="359244">
                  <a:moveTo>
                    <a:pt x="39055" y="50316"/>
                  </a:moveTo>
                  <a:cubicBezTo>
                    <a:pt x="64538" y="115737"/>
                    <a:pt x="66441" y="210240"/>
                    <a:pt x="51523" y="287556"/>
                  </a:cubicBezTo>
                  <a:lnTo>
                    <a:pt x="48133" y="303671"/>
                  </a:lnTo>
                  <a:cubicBezTo>
                    <a:pt x="47389" y="302184"/>
                    <a:pt x="44502" y="299363"/>
                    <a:pt x="43474" y="297417"/>
                  </a:cubicBezTo>
                  <a:cubicBezTo>
                    <a:pt x="40783" y="292301"/>
                    <a:pt x="38202" y="286856"/>
                    <a:pt x="35665" y="281346"/>
                  </a:cubicBezTo>
                  <a:cubicBezTo>
                    <a:pt x="27878" y="264531"/>
                    <a:pt x="19916" y="247258"/>
                    <a:pt x="13550" y="227448"/>
                  </a:cubicBezTo>
                  <a:cubicBezTo>
                    <a:pt x="-3577" y="174008"/>
                    <a:pt x="-2068" y="111976"/>
                    <a:pt x="4976" y="50753"/>
                  </a:cubicBezTo>
                  <a:cubicBezTo>
                    <a:pt x="6441" y="38136"/>
                    <a:pt x="7907" y="25520"/>
                    <a:pt x="9285" y="12838"/>
                  </a:cubicBezTo>
                  <a:cubicBezTo>
                    <a:pt x="9372" y="11920"/>
                    <a:pt x="10160" y="331"/>
                    <a:pt x="10576" y="47"/>
                  </a:cubicBezTo>
                  <a:cubicBezTo>
                    <a:pt x="11800" y="-762"/>
                    <a:pt x="17116" y="9165"/>
                    <a:pt x="18034" y="10520"/>
                  </a:cubicBezTo>
                  <a:cubicBezTo>
                    <a:pt x="25712" y="21672"/>
                    <a:pt x="32974" y="34704"/>
                    <a:pt x="39055" y="50316"/>
                  </a:cubicBezTo>
                  <a:close/>
                  <a:moveTo>
                    <a:pt x="317860" y="360586"/>
                  </a:moveTo>
                  <a:cubicBezTo>
                    <a:pt x="273762" y="344909"/>
                    <a:pt x="238173" y="327067"/>
                    <a:pt x="179114" y="328422"/>
                  </a:cubicBezTo>
                  <a:cubicBezTo>
                    <a:pt x="152318" y="329056"/>
                    <a:pt x="125720" y="333167"/>
                    <a:pt x="103496" y="340601"/>
                  </a:cubicBezTo>
                  <a:cubicBezTo>
                    <a:pt x="100805" y="341520"/>
                    <a:pt x="83962" y="346811"/>
                    <a:pt x="86369" y="349435"/>
                  </a:cubicBezTo>
                  <a:lnTo>
                    <a:pt x="93237" y="351600"/>
                  </a:lnTo>
                  <a:cubicBezTo>
                    <a:pt x="138319" y="369923"/>
                    <a:pt x="204903" y="388771"/>
                    <a:pt x="264881" y="387350"/>
                  </a:cubicBezTo>
                  <a:cubicBezTo>
                    <a:pt x="286843" y="386825"/>
                    <a:pt x="308192" y="383370"/>
                    <a:pt x="328731" y="379697"/>
                  </a:cubicBezTo>
                  <a:cubicBezTo>
                    <a:pt x="335753" y="378429"/>
                    <a:pt x="342752" y="377139"/>
                    <a:pt x="349643" y="375717"/>
                  </a:cubicBezTo>
                  <a:cubicBezTo>
                    <a:pt x="352749" y="375083"/>
                    <a:pt x="361148" y="374886"/>
                    <a:pt x="358852" y="373684"/>
                  </a:cubicBezTo>
                  <a:cubicBezTo>
                    <a:pt x="348877" y="368458"/>
                    <a:pt x="329803" y="364850"/>
                    <a:pt x="317860" y="3605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1" name="Google Shape;2931;p35"/>
            <p:cNvSpPr/>
            <p:nvPr/>
          </p:nvSpPr>
          <p:spPr>
            <a:xfrm>
              <a:off x="4461550" y="3035102"/>
              <a:ext cx="107288" cy="112761"/>
            </a:xfrm>
            <a:custGeom>
              <a:rect b="b" l="l" r="r" t="t"/>
              <a:pathLst>
                <a:path extrusionOk="0" h="225522" w="214575">
                  <a:moveTo>
                    <a:pt x="102101" y="8815"/>
                  </a:moveTo>
                  <a:lnTo>
                    <a:pt x="102144" y="8946"/>
                  </a:lnTo>
                  <a:cubicBezTo>
                    <a:pt x="101597" y="8793"/>
                    <a:pt x="101204" y="8574"/>
                    <a:pt x="101335" y="8334"/>
                  </a:cubicBezTo>
                  <a:cubicBezTo>
                    <a:pt x="101576" y="8508"/>
                    <a:pt x="101838" y="8683"/>
                    <a:pt x="102101" y="8815"/>
                  </a:cubicBezTo>
                  <a:close/>
                  <a:moveTo>
                    <a:pt x="213920" y="141866"/>
                  </a:moveTo>
                  <a:cubicBezTo>
                    <a:pt x="208605" y="132158"/>
                    <a:pt x="200708" y="128747"/>
                    <a:pt x="191630" y="128222"/>
                  </a:cubicBezTo>
                  <a:cubicBezTo>
                    <a:pt x="183384" y="127719"/>
                    <a:pt x="173934" y="130015"/>
                    <a:pt x="164594" y="131961"/>
                  </a:cubicBezTo>
                  <a:cubicBezTo>
                    <a:pt x="156676" y="133601"/>
                    <a:pt x="148889" y="135153"/>
                    <a:pt x="142283" y="133010"/>
                  </a:cubicBezTo>
                  <a:cubicBezTo>
                    <a:pt x="140139" y="132354"/>
                    <a:pt x="138521" y="130999"/>
                    <a:pt x="137033" y="129490"/>
                  </a:cubicBezTo>
                  <a:cubicBezTo>
                    <a:pt x="133621" y="126101"/>
                    <a:pt x="130799" y="121903"/>
                    <a:pt x="127212" y="118645"/>
                  </a:cubicBezTo>
                  <a:cubicBezTo>
                    <a:pt x="122596" y="114534"/>
                    <a:pt x="117019" y="111560"/>
                    <a:pt x="111047" y="109855"/>
                  </a:cubicBezTo>
                  <a:cubicBezTo>
                    <a:pt x="105272" y="108193"/>
                    <a:pt x="99148" y="107646"/>
                    <a:pt x="93242" y="108215"/>
                  </a:cubicBezTo>
                  <a:cubicBezTo>
                    <a:pt x="87620" y="108783"/>
                    <a:pt x="82130" y="110292"/>
                    <a:pt x="77033" y="112654"/>
                  </a:cubicBezTo>
                  <a:cubicBezTo>
                    <a:pt x="72024" y="114993"/>
                    <a:pt x="67365" y="118098"/>
                    <a:pt x="63274" y="121815"/>
                  </a:cubicBezTo>
                  <a:cubicBezTo>
                    <a:pt x="62378" y="122646"/>
                    <a:pt x="61524" y="123543"/>
                    <a:pt x="60671" y="124439"/>
                  </a:cubicBezTo>
                  <a:cubicBezTo>
                    <a:pt x="60803" y="123390"/>
                    <a:pt x="60803" y="122296"/>
                    <a:pt x="60978" y="121269"/>
                  </a:cubicBezTo>
                  <a:cubicBezTo>
                    <a:pt x="61503" y="118076"/>
                    <a:pt x="62334" y="114993"/>
                    <a:pt x="63887" y="112129"/>
                  </a:cubicBezTo>
                  <a:cubicBezTo>
                    <a:pt x="67277" y="105853"/>
                    <a:pt x="72593" y="101371"/>
                    <a:pt x="78127" y="97085"/>
                  </a:cubicBezTo>
                  <a:cubicBezTo>
                    <a:pt x="84623" y="92034"/>
                    <a:pt x="91470" y="87268"/>
                    <a:pt x="96938" y="81255"/>
                  </a:cubicBezTo>
                  <a:cubicBezTo>
                    <a:pt x="99935" y="77953"/>
                    <a:pt x="102560" y="74323"/>
                    <a:pt x="104550" y="70103"/>
                  </a:cubicBezTo>
                  <a:cubicBezTo>
                    <a:pt x="107525" y="63784"/>
                    <a:pt x="109538" y="57028"/>
                    <a:pt x="110828" y="50097"/>
                  </a:cubicBezTo>
                  <a:cubicBezTo>
                    <a:pt x="112666" y="40126"/>
                    <a:pt x="113059" y="29783"/>
                    <a:pt x="113037" y="19878"/>
                  </a:cubicBezTo>
                  <a:cubicBezTo>
                    <a:pt x="113037" y="19004"/>
                    <a:pt x="112338" y="9952"/>
                    <a:pt x="110500" y="5338"/>
                  </a:cubicBezTo>
                  <a:cubicBezTo>
                    <a:pt x="109035" y="1665"/>
                    <a:pt x="106410" y="25"/>
                    <a:pt x="104266" y="3"/>
                  </a:cubicBezTo>
                  <a:cubicBezTo>
                    <a:pt x="101707" y="-85"/>
                    <a:pt x="99563" y="1927"/>
                    <a:pt x="99498" y="4485"/>
                  </a:cubicBezTo>
                  <a:cubicBezTo>
                    <a:pt x="99432" y="6038"/>
                    <a:pt x="100176" y="7459"/>
                    <a:pt x="101335" y="8334"/>
                  </a:cubicBezTo>
                  <a:cubicBezTo>
                    <a:pt x="101357" y="8268"/>
                    <a:pt x="101422" y="8202"/>
                    <a:pt x="101510" y="8137"/>
                  </a:cubicBezTo>
                  <a:cubicBezTo>
                    <a:pt x="101838" y="7940"/>
                    <a:pt x="101991" y="8268"/>
                    <a:pt x="102101" y="8815"/>
                  </a:cubicBezTo>
                  <a:cubicBezTo>
                    <a:pt x="102451" y="8968"/>
                    <a:pt x="102801" y="9099"/>
                    <a:pt x="103172" y="9164"/>
                  </a:cubicBezTo>
                  <a:cubicBezTo>
                    <a:pt x="102844" y="9121"/>
                    <a:pt x="102451" y="9033"/>
                    <a:pt x="102144" y="8946"/>
                  </a:cubicBezTo>
                  <a:cubicBezTo>
                    <a:pt x="102276" y="9777"/>
                    <a:pt x="102297" y="11067"/>
                    <a:pt x="102451" y="11941"/>
                  </a:cubicBezTo>
                  <a:cubicBezTo>
                    <a:pt x="102997" y="15396"/>
                    <a:pt x="103150" y="19222"/>
                    <a:pt x="103129" y="19725"/>
                  </a:cubicBezTo>
                  <a:cubicBezTo>
                    <a:pt x="102801" y="28975"/>
                    <a:pt x="102057" y="38617"/>
                    <a:pt x="100001" y="47888"/>
                  </a:cubicBezTo>
                  <a:cubicBezTo>
                    <a:pt x="98688" y="53814"/>
                    <a:pt x="96785" y="59586"/>
                    <a:pt x="94029" y="64943"/>
                  </a:cubicBezTo>
                  <a:cubicBezTo>
                    <a:pt x="90748" y="71393"/>
                    <a:pt x="85498" y="75876"/>
                    <a:pt x="79942" y="80074"/>
                  </a:cubicBezTo>
                  <a:cubicBezTo>
                    <a:pt x="73424" y="84994"/>
                    <a:pt x="66468" y="89454"/>
                    <a:pt x="60737" y="95096"/>
                  </a:cubicBezTo>
                  <a:cubicBezTo>
                    <a:pt x="57522" y="98266"/>
                    <a:pt x="54700" y="101786"/>
                    <a:pt x="52447" y="105853"/>
                  </a:cubicBezTo>
                  <a:cubicBezTo>
                    <a:pt x="50150" y="110030"/>
                    <a:pt x="48816" y="114490"/>
                    <a:pt x="48050" y="119126"/>
                  </a:cubicBezTo>
                  <a:cubicBezTo>
                    <a:pt x="46607" y="127938"/>
                    <a:pt x="47503" y="137427"/>
                    <a:pt x="45360" y="146020"/>
                  </a:cubicBezTo>
                  <a:cubicBezTo>
                    <a:pt x="42035" y="159708"/>
                    <a:pt x="36938" y="173199"/>
                    <a:pt x="29785" y="185422"/>
                  </a:cubicBezTo>
                  <a:cubicBezTo>
                    <a:pt x="22676" y="197513"/>
                    <a:pt x="13621" y="208381"/>
                    <a:pt x="2093" y="216711"/>
                  </a:cubicBezTo>
                  <a:cubicBezTo>
                    <a:pt x="-116" y="218242"/>
                    <a:pt x="-663" y="221259"/>
                    <a:pt x="868" y="223446"/>
                  </a:cubicBezTo>
                  <a:cubicBezTo>
                    <a:pt x="2399" y="225632"/>
                    <a:pt x="5396" y="226179"/>
                    <a:pt x="7605" y="224670"/>
                  </a:cubicBezTo>
                  <a:cubicBezTo>
                    <a:pt x="20686" y="215968"/>
                    <a:pt x="31273" y="204445"/>
                    <a:pt x="39541" y="191369"/>
                  </a:cubicBezTo>
                  <a:cubicBezTo>
                    <a:pt x="47766" y="178425"/>
                    <a:pt x="53650" y="163906"/>
                    <a:pt x="57675" y="149213"/>
                  </a:cubicBezTo>
                  <a:cubicBezTo>
                    <a:pt x="58112" y="147573"/>
                    <a:pt x="58134" y="145802"/>
                    <a:pt x="58397" y="144118"/>
                  </a:cubicBezTo>
                  <a:cubicBezTo>
                    <a:pt x="60518" y="141385"/>
                    <a:pt x="63362" y="136815"/>
                    <a:pt x="64062" y="135918"/>
                  </a:cubicBezTo>
                  <a:cubicBezTo>
                    <a:pt x="64937" y="134781"/>
                    <a:pt x="65921" y="133710"/>
                    <a:pt x="66927" y="132682"/>
                  </a:cubicBezTo>
                  <a:cubicBezTo>
                    <a:pt x="67955" y="131655"/>
                    <a:pt x="69049" y="130671"/>
                    <a:pt x="70165" y="129752"/>
                  </a:cubicBezTo>
                  <a:cubicBezTo>
                    <a:pt x="73577" y="126932"/>
                    <a:pt x="77449" y="124658"/>
                    <a:pt x="81561" y="122974"/>
                  </a:cubicBezTo>
                  <a:cubicBezTo>
                    <a:pt x="85564" y="121334"/>
                    <a:pt x="89829" y="120350"/>
                    <a:pt x="94160" y="120110"/>
                  </a:cubicBezTo>
                  <a:cubicBezTo>
                    <a:pt x="98579" y="119869"/>
                    <a:pt x="103129" y="120460"/>
                    <a:pt x="107394" y="121859"/>
                  </a:cubicBezTo>
                  <a:cubicBezTo>
                    <a:pt x="111506" y="123171"/>
                    <a:pt x="115312" y="125292"/>
                    <a:pt x="118440" y="128222"/>
                  </a:cubicBezTo>
                  <a:cubicBezTo>
                    <a:pt x="122596" y="132048"/>
                    <a:pt x="125659" y="137187"/>
                    <a:pt x="129946" y="140751"/>
                  </a:cubicBezTo>
                  <a:cubicBezTo>
                    <a:pt x="132396" y="142806"/>
                    <a:pt x="135174" y="144446"/>
                    <a:pt x="138477" y="145452"/>
                  </a:cubicBezTo>
                  <a:cubicBezTo>
                    <a:pt x="145630" y="147507"/>
                    <a:pt x="153745" y="146873"/>
                    <a:pt x="162101" y="145058"/>
                  </a:cubicBezTo>
                  <a:cubicBezTo>
                    <a:pt x="172031" y="142894"/>
                    <a:pt x="182312" y="139067"/>
                    <a:pt x="191280" y="139133"/>
                  </a:cubicBezTo>
                  <a:cubicBezTo>
                    <a:pt x="196902" y="139176"/>
                    <a:pt x="201933" y="140926"/>
                    <a:pt x="205564" y="146742"/>
                  </a:cubicBezTo>
                  <a:cubicBezTo>
                    <a:pt x="206920" y="149038"/>
                    <a:pt x="209873" y="149825"/>
                    <a:pt x="212192" y="148469"/>
                  </a:cubicBezTo>
                  <a:cubicBezTo>
                    <a:pt x="214489" y="147114"/>
                    <a:pt x="215254" y="144162"/>
                    <a:pt x="213920" y="14186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35"/>
            <p:cNvSpPr/>
            <p:nvPr/>
          </p:nvSpPr>
          <p:spPr>
            <a:xfrm>
              <a:off x="4376014" y="3043784"/>
              <a:ext cx="157713" cy="171374"/>
            </a:xfrm>
            <a:custGeom>
              <a:rect b="b" l="l" r="r" t="t"/>
              <a:pathLst>
                <a:path extrusionOk="0" h="342749" w="315426">
                  <a:moveTo>
                    <a:pt x="315302" y="334870"/>
                  </a:moveTo>
                  <a:cubicBezTo>
                    <a:pt x="315084" y="334126"/>
                    <a:pt x="314362" y="333077"/>
                    <a:pt x="312765" y="332224"/>
                  </a:cubicBezTo>
                  <a:cubicBezTo>
                    <a:pt x="312459" y="332049"/>
                    <a:pt x="310862" y="331612"/>
                    <a:pt x="310446" y="331480"/>
                  </a:cubicBezTo>
                  <a:lnTo>
                    <a:pt x="310468" y="331502"/>
                  </a:lnTo>
                  <a:cubicBezTo>
                    <a:pt x="310403" y="331459"/>
                    <a:pt x="310184" y="331437"/>
                    <a:pt x="310184" y="331437"/>
                  </a:cubicBezTo>
                  <a:cubicBezTo>
                    <a:pt x="310184" y="331437"/>
                    <a:pt x="310403" y="331502"/>
                    <a:pt x="310446" y="331502"/>
                  </a:cubicBezTo>
                  <a:lnTo>
                    <a:pt x="307384" y="329447"/>
                  </a:lnTo>
                  <a:cubicBezTo>
                    <a:pt x="306006" y="328441"/>
                    <a:pt x="304737" y="327304"/>
                    <a:pt x="303447" y="326123"/>
                  </a:cubicBezTo>
                  <a:cubicBezTo>
                    <a:pt x="301478" y="324330"/>
                    <a:pt x="299663" y="322362"/>
                    <a:pt x="297935" y="320373"/>
                  </a:cubicBezTo>
                  <a:cubicBezTo>
                    <a:pt x="295507" y="317771"/>
                    <a:pt x="293166" y="314360"/>
                    <a:pt x="290410" y="311058"/>
                  </a:cubicBezTo>
                  <a:cubicBezTo>
                    <a:pt x="288113" y="308303"/>
                    <a:pt x="285510" y="305701"/>
                    <a:pt x="282863" y="303208"/>
                  </a:cubicBezTo>
                  <a:cubicBezTo>
                    <a:pt x="275011" y="300344"/>
                    <a:pt x="267071" y="297633"/>
                    <a:pt x="258999" y="295184"/>
                  </a:cubicBezTo>
                  <a:cubicBezTo>
                    <a:pt x="258846" y="295490"/>
                    <a:pt x="258496" y="295643"/>
                    <a:pt x="258408" y="295993"/>
                  </a:cubicBezTo>
                  <a:cubicBezTo>
                    <a:pt x="257774" y="298595"/>
                    <a:pt x="259349" y="301219"/>
                    <a:pt x="261952" y="301853"/>
                  </a:cubicBezTo>
                  <a:cubicBezTo>
                    <a:pt x="265058" y="302880"/>
                    <a:pt x="267639" y="305133"/>
                    <a:pt x="270242" y="307581"/>
                  </a:cubicBezTo>
                  <a:cubicBezTo>
                    <a:pt x="272408" y="309637"/>
                    <a:pt x="274420" y="312020"/>
                    <a:pt x="276367" y="314447"/>
                  </a:cubicBezTo>
                  <a:cubicBezTo>
                    <a:pt x="275514" y="314338"/>
                    <a:pt x="274398" y="314185"/>
                    <a:pt x="273786" y="314250"/>
                  </a:cubicBezTo>
                  <a:cubicBezTo>
                    <a:pt x="271795" y="314425"/>
                    <a:pt x="269848" y="314666"/>
                    <a:pt x="267858" y="315016"/>
                  </a:cubicBezTo>
                  <a:cubicBezTo>
                    <a:pt x="266458" y="315256"/>
                    <a:pt x="265124" y="315650"/>
                    <a:pt x="263746" y="316043"/>
                  </a:cubicBezTo>
                  <a:cubicBezTo>
                    <a:pt x="261558" y="316765"/>
                    <a:pt x="259349" y="317596"/>
                    <a:pt x="257315" y="318733"/>
                  </a:cubicBezTo>
                  <a:cubicBezTo>
                    <a:pt x="255302" y="319848"/>
                    <a:pt x="253399" y="321182"/>
                    <a:pt x="251671" y="322691"/>
                  </a:cubicBezTo>
                  <a:cubicBezTo>
                    <a:pt x="249221" y="324855"/>
                    <a:pt x="247340" y="327457"/>
                    <a:pt x="245415" y="330015"/>
                  </a:cubicBezTo>
                  <a:cubicBezTo>
                    <a:pt x="244453" y="328835"/>
                    <a:pt x="243556" y="327720"/>
                    <a:pt x="242965" y="327020"/>
                  </a:cubicBezTo>
                  <a:cubicBezTo>
                    <a:pt x="239116" y="322712"/>
                    <a:pt x="235463" y="316000"/>
                    <a:pt x="230957" y="309418"/>
                  </a:cubicBezTo>
                  <a:cubicBezTo>
                    <a:pt x="226516" y="302880"/>
                    <a:pt x="221398" y="296386"/>
                    <a:pt x="215820" y="291467"/>
                  </a:cubicBezTo>
                  <a:cubicBezTo>
                    <a:pt x="212758" y="288733"/>
                    <a:pt x="209542" y="286481"/>
                    <a:pt x="206174" y="284863"/>
                  </a:cubicBezTo>
                  <a:cubicBezTo>
                    <a:pt x="201493" y="284470"/>
                    <a:pt x="196615" y="284251"/>
                    <a:pt x="191627" y="284120"/>
                  </a:cubicBezTo>
                  <a:cubicBezTo>
                    <a:pt x="191037" y="284841"/>
                    <a:pt x="190446" y="285585"/>
                    <a:pt x="190337" y="286569"/>
                  </a:cubicBezTo>
                  <a:cubicBezTo>
                    <a:pt x="190118" y="289214"/>
                    <a:pt x="192087" y="291576"/>
                    <a:pt x="194755" y="291795"/>
                  </a:cubicBezTo>
                  <a:cubicBezTo>
                    <a:pt x="199699" y="292516"/>
                    <a:pt x="203724" y="295883"/>
                    <a:pt x="207595" y="299972"/>
                  </a:cubicBezTo>
                  <a:cubicBezTo>
                    <a:pt x="209061" y="301503"/>
                    <a:pt x="210373" y="303318"/>
                    <a:pt x="211730" y="305067"/>
                  </a:cubicBezTo>
                  <a:cubicBezTo>
                    <a:pt x="211642" y="305067"/>
                    <a:pt x="211576" y="305067"/>
                    <a:pt x="211489" y="305067"/>
                  </a:cubicBezTo>
                  <a:cubicBezTo>
                    <a:pt x="209914" y="305067"/>
                    <a:pt x="208339" y="305220"/>
                    <a:pt x="206764" y="305373"/>
                  </a:cubicBezTo>
                  <a:cubicBezTo>
                    <a:pt x="204380" y="305679"/>
                    <a:pt x="202105" y="306095"/>
                    <a:pt x="199961" y="306816"/>
                  </a:cubicBezTo>
                  <a:cubicBezTo>
                    <a:pt x="197665" y="307581"/>
                    <a:pt x="195543" y="308609"/>
                    <a:pt x="193574" y="309877"/>
                  </a:cubicBezTo>
                  <a:cubicBezTo>
                    <a:pt x="191081" y="311495"/>
                    <a:pt x="189068" y="313879"/>
                    <a:pt x="186968" y="316109"/>
                  </a:cubicBezTo>
                  <a:cubicBezTo>
                    <a:pt x="184168" y="312173"/>
                    <a:pt x="181259" y="308281"/>
                    <a:pt x="177913" y="304783"/>
                  </a:cubicBezTo>
                  <a:cubicBezTo>
                    <a:pt x="174019" y="300716"/>
                    <a:pt x="169535" y="297195"/>
                    <a:pt x="164307" y="294265"/>
                  </a:cubicBezTo>
                  <a:cubicBezTo>
                    <a:pt x="163563" y="293872"/>
                    <a:pt x="154026" y="288952"/>
                    <a:pt x="150045" y="287815"/>
                  </a:cubicBezTo>
                  <a:cubicBezTo>
                    <a:pt x="147923" y="287203"/>
                    <a:pt x="146327" y="287268"/>
                    <a:pt x="145605" y="287553"/>
                  </a:cubicBezTo>
                  <a:cubicBezTo>
                    <a:pt x="144402" y="288034"/>
                    <a:pt x="143483" y="288646"/>
                    <a:pt x="142980" y="289564"/>
                  </a:cubicBezTo>
                  <a:cubicBezTo>
                    <a:pt x="141602" y="291707"/>
                    <a:pt x="142192" y="294571"/>
                    <a:pt x="144336" y="295971"/>
                  </a:cubicBezTo>
                  <a:cubicBezTo>
                    <a:pt x="145014" y="296408"/>
                    <a:pt x="145780" y="296649"/>
                    <a:pt x="146523" y="296692"/>
                  </a:cubicBezTo>
                  <a:lnTo>
                    <a:pt x="146545" y="296605"/>
                  </a:lnTo>
                  <a:cubicBezTo>
                    <a:pt x="146567" y="296539"/>
                    <a:pt x="146655" y="296649"/>
                    <a:pt x="146742" y="296714"/>
                  </a:cubicBezTo>
                  <a:cubicBezTo>
                    <a:pt x="147158" y="296714"/>
                    <a:pt x="147552" y="296671"/>
                    <a:pt x="147967" y="296583"/>
                  </a:cubicBezTo>
                  <a:cubicBezTo>
                    <a:pt x="147683" y="296692"/>
                    <a:pt x="147377" y="296824"/>
                    <a:pt x="147092" y="296889"/>
                  </a:cubicBezTo>
                  <a:cubicBezTo>
                    <a:pt x="150505" y="298551"/>
                    <a:pt x="157614" y="303646"/>
                    <a:pt x="158182" y="304061"/>
                  </a:cubicBezTo>
                  <a:cubicBezTo>
                    <a:pt x="160807" y="305898"/>
                    <a:pt x="163038" y="307997"/>
                    <a:pt x="165160" y="310140"/>
                  </a:cubicBezTo>
                  <a:cubicBezTo>
                    <a:pt x="167347" y="312326"/>
                    <a:pt x="169338" y="314666"/>
                    <a:pt x="171285" y="317005"/>
                  </a:cubicBezTo>
                  <a:cubicBezTo>
                    <a:pt x="172663" y="318645"/>
                    <a:pt x="174041" y="320285"/>
                    <a:pt x="175441" y="321925"/>
                  </a:cubicBezTo>
                  <a:cubicBezTo>
                    <a:pt x="179378" y="326561"/>
                    <a:pt x="183469" y="331043"/>
                    <a:pt x="187887" y="335307"/>
                  </a:cubicBezTo>
                  <a:cubicBezTo>
                    <a:pt x="192306" y="336181"/>
                    <a:pt x="196702" y="336991"/>
                    <a:pt x="201165" y="337734"/>
                  </a:cubicBezTo>
                  <a:cubicBezTo>
                    <a:pt x="201449" y="336138"/>
                    <a:pt x="201230" y="334520"/>
                    <a:pt x="199961" y="333361"/>
                  </a:cubicBezTo>
                  <a:cubicBezTo>
                    <a:pt x="197315" y="330628"/>
                    <a:pt x="195062" y="327654"/>
                    <a:pt x="192918" y="324615"/>
                  </a:cubicBezTo>
                  <a:cubicBezTo>
                    <a:pt x="194515" y="323631"/>
                    <a:pt x="196090" y="322581"/>
                    <a:pt x="197708" y="321772"/>
                  </a:cubicBezTo>
                  <a:cubicBezTo>
                    <a:pt x="199524" y="320876"/>
                    <a:pt x="201405" y="320242"/>
                    <a:pt x="203308" y="319520"/>
                  </a:cubicBezTo>
                  <a:cubicBezTo>
                    <a:pt x="205167" y="318820"/>
                    <a:pt x="207049" y="318011"/>
                    <a:pt x="209127" y="317487"/>
                  </a:cubicBezTo>
                  <a:lnTo>
                    <a:pt x="216542" y="315715"/>
                  </a:lnTo>
                  <a:cubicBezTo>
                    <a:pt x="216848" y="315672"/>
                    <a:pt x="218117" y="315497"/>
                    <a:pt x="219167" y="315366"/>
                  </a:cubicBezTo>
                  <a:cubicBezTo>
                    <a:pt x="219495" y="315847"/>
                    <a:pt x="219823" y="316306"/>
                    <a:pt x="220151" y="316787"/>
                  </a:cubicBezTo>
                  <a:cubicBezTo>
                    <a:pt x="225073" y="323959"/>
                    <a:pt x="230016" y="330628"/>
                    <a:pt x="234478" y="335044"/>
                  </a:cubicBezTo>
                  <a:cubicBezTo>
                    <a:pt x="236163" y="336619"/>
                    <a:pt x="239269" y="339658"/>
                    <a:pt x="242572" y="342457"/>
                  </a:cubicBezTo>
                  <a:cubicBezTo>
                    <a:pt x="248237" y="342763"/>
                    <a:pt x="253859" y="342763"/>
                    <a:pt x="259437" y="342741"/>
                  </a:cubicBezTo>
                  <a:cubicBezTo>
                    <a:pt x="258780" y="340839"/>
                    <a:pt x="257227" y="339352"/>
                    <a:pt x="255127" y="339461"/>
                  </a:cubicBezTo>
                  <a:cubicBezTo>
                    <a:pt x="254646" y="339461"/>
                    <a:pt x="254274" y="338937"/>
                    <a:pt x="253749" y="338587"/>
                  </a:cubicBezTo>
                  <a:cubicBezTo>
                    <a:pt x="253334" y="338324"/>
                    <a:pt x="252962" y="337843"/>
                    <a:pt x="252546" y="337493"/>
                  </a:cubicBezTo>
                  <a:cubicBezTo>
                    <a:pt x="254099" y="336269"/>
                    <a:pt x="255652" y="335044"/>
                    <a:pt x="257337" y="333907"/>
                  </a:cubicBezTo>
                  <a:cubicBezTo>
                    <a:pt x="259130" y="332727"/>
                    <a:pt x="260990" y="331721"/>
                    <a:pt x="262827" y="330628"/>
                  </a:cubicBezTo>
                  <a:cubicBezTo>
                    <a:pt x="264643" y="329556"/>
                    <a:pt x="266392" y="328397"/>
                    <a:pt x="268295" y="327545"/>
                  </a:cubicBezTo>
                  <a:lnTo>
                    <a:pt x="275951" y="324352"/>
                  </a:lnTo>
                  <a:cubicBezTo>
                    <a:pt x="275776" y="324418"/>
                    <a:pt x="275361" y="324330"/>
                    <a:pt x="275361" y="324330"/>
                  </a:cubicBezTo>
                  <a:cubicBezTo>
                    <a:pt x="275361" y="324330"/>
                    <a:pt x="278532" y="324330"/>
                    <a:pt x="279495" y="323871"/>
                  </a:cubicBezTo>
                  <a:cubicBezTo>
                    <a:pt x="280676" y="323303"/>
                    <a:pt x="281617" y="322559"/>
                    <a:pt x="282295" y="321575"/>
                  </a:cubicBezTo>
                  <a:cubicBezTo>
                    <a:pt x="284613" y="324287"/>
                    <a:pt x="286976" y="326911"/>
                    <a:pt x="289185" y="328988"/>
                  </a:cubicBezTo>
                  <a:cubicBezTo>
                    <a:pt x="291110" y="330715"/>
                    <a:pt x="293057" y="332421"/>
                    <a:pt x="295157" y="333973"/>
                  </a:cubicBezTo>
                  <a:cubicBezTo>
                    <a:pt x="297322" y="335547"/>
                    <a:pt x="299553" y="337012"/>
                    <a:pt x="301894" y="338259"/>
                  </a:cubicBezTo>
                  <a:lnTo>
                    <a:pt x="303862" y="339133"/>
                  </a:lnTo>
                  <a:cubicBezTo>
                    <a:pt x="307690" y="338565"/>
                    <a:pt x="311453" y="337953"/>
                    <a:pt x="315237" y="337319"/>
                  </a:cubicBezTo>
                  <a:cubicBezTo>
                    <a:pt x="315346" y="336510"/>
                    <a:pt x="315565" y="335722"/>
                    <a:pt x="315302" y="334870"/>
                  </a:cubicBezTo>
                  <a:close/>
                  <a:moveTo>
                    <a:pt x="306312" y="337712"/>
                  </a:moveTo>
                  <a:cubicBezTo>
                    <a:pt x="306225" y="337340"/>
                    <a:pt x="306181" y="336947"/>
                    <a:pt x="306181" y="336553"/>
                  </a:cubicBezTo>
                  <a:cubicBezTo>
                    <a:pt x="306159" y="337012"/>
                    <a:pt x="306203" y="337450"/>
                    <a:pt x="306356" y="337887"/>
                  </a:cubicBezTo>
                  <a:lnTo>
                    <a:pt x="306312" y="337712"/>
                  </a:lnTo>
                  <a:close/>
                  <a:moveTo>
                    <a:pt x="10118" y="21013"/>
                  </a:moveTo>
                  <a:cubicBezTo>
                    <a:pt x="9790" y="20510"/>
                    <a:pt x="9024" y="19220"/>
                    <a:pt x="8805" y="18848"/>
                  </a:cubicBezTo>
                  <a:cubicBezTo>
                    <a:pt x="7252" y="16355"/>
                    <a:pt x="5743" y="14103"/>
                    <a:pt x="4278" y="12048"/>
                  </a:cubicBezTo>
                  <a:cubicBezTo>
                    <a:pt x="3709" y="17164"/>
                    <a:pt x="3162" y="22303"/>
                    <a:pt x="2703" y="27419"/>
                  </a:cubicBezTo>
                  <a:lnTo>
                    <a:pt x="5262" y="32033"/>
                  </a:lnTo>
                  <a:cubicBezTo>
                    <a:pt x="7274" y="35225"/>
                    <a:pt x="9309" y="38352"/>
                    <a:pt x="11430" y="41457"/>
                  </a:cubicBezTo>
                  <a:cubicBezTo>
                    <a:pt x="12852" y="43534"/>
                    <a:pt x="14296" y="45568"/>
                    <a:pt x="15761" y="47601"/>
                  </a:cubicBezTo>
                  <a:cubicBezTo>
                    <a:pt x="19655" y="52739"/>
                    <a:pt x="24708" y="58271"/>
                    <a:pt x="29979" y="63847"/>
                  </a:cubicBezTo>
                  <a:cubicBezTo>
                    <a:pt x="32101" y="66099"/>
                    <a:pt x="34245" y="68373"/>
                    <a:pt x="36301" y="70691"/>
                  </a:cubicBezTo>
                  <a:cubicBezTo>
                    <a:pt x="34835" y="72506"/>
                    <a:pt x="33173" y="74933"/>
                    <a:pt x="32867" y="75283"/>
                  </a:cubicBezTo>
                  <a:cubicBezTo>
                    <a:pt x="31992" y="76420"/>
                    <a:pt x="31007" y="77426"/>
                    <a:pt x="30089" y="78497"/>
                  </a:cubicBezTo>
                  <a:cubicBezTo>
                    <a:pt x="29170" y="79590"/>
                    <a:pt x="28229" y="80640"/>
                    <a:pt x="27355" y="81755"/>
                  </a:cubicBezTo>
                  <a:cubicBezTo>
                    <a:pt x="25998" y="83460"/>
                    <a:pt x="24795" y="85232"/>
                    <a:pt x="23483" y="86981"/>
                  </a:cubicBezTo>
                  <a:cubicBezTo>
                    <a:pt x="22105" y="88774"/>
                    <a:pt x="20880" y="90589"/>
                    <a:pt x="19458" y="92360"/>
                  </a:cubicBezTo>
                  <a:cubicBezTo>
                    <a:pt x="17468" y="94153"/>
                    <a:pt x="17336" y="97214"/>
                    <a:pt x="19130" y="99182"/>
                  </a:cubicBezTo>
                  <a:cubicBezTo>
                    <a:pt x="20924" y="101172"/>
                    <a:pt x="23986" y="101303"/>
                    <a:pt x="25955" y="99510"/>
                  </a:cubicBezTo>
                  <a:cubicBezTo>
                    <a:pt x="28448" y="97848"/>
                    <a:pt x="30832" y="96186"/>
                    <a:pt x="33129" y="94262"/>
                  </a:cubicBezTo>
                  <a:cubicBezTo>
                    <a:pt x="34660" y="92972"/>
                    <a:pt x="36104" y="91594"/>
                    <a:pt x="37438" y="90064"/>
                  </a:cubicBezTo>
                  <a:cubicBezTo>
                    <a:pt x="38313" y="89058"/>
                    <a:pt x="39101" y="87965"/>
                    <a:pt x="39845" y="86828"/>
                  </a:cubicBezTo>
                  <a:cubicBezTo>
                    <a:pt x="40960" y="85122"/>
                    <a:pt x="41901" y="83329"/>
                    <a:pt x="42797" y="81493"/>
                  </a:cubicBezTo>
                  <a:cubicBezTo>
                    <a:pt x="42863" y="81340"/>
                    <a:pt x="43082" y="80771"/>
                    <a:pt x="43301" y="80159"/>
                  </a:cubicBezTo>
                  <a:cubicBezTo>
                    <a:pt x="45750" y="84204"/>
                    <a:pt x="47653" y="88380"/>
                    <a:pt x="47872" y="93038"/>
                  </a:cubicBezTo>
                  <a:cubicBezTo>
                    <a:pt x="47828" y="95705"/>
                    <a:pt x="49972" y="97914"/>
                    <a:pt x="52641" y="97935"/>
                  </a:cubicBezTo>
                  <a:cubicBezTo>
                    <a:pt x="55309" y="97957"/>
                    <a:pt x="57519" y="95836"/>
                    <a:pt x="57541" y="93169"/>
                  </a:cubicBezTo>
                  <a:cubicBezTo>
                    <a:pt x="58131" y="83963"/>
                    <a:pt x="54697" y="75348"/>
                    <a:pt x="49403" y="67346"/>
                  </a:cubicBezTo>
                  <a:cubicBezTo>
                    <a:pt x="45969" y="62164"/>
                    <a:pt x="41769" y="57244"/>
                    <a:pt x="37438" y="52696"/>
                  </a:cubicBezTo>
                  <a:cubicBezTo>
                    <a:pt x="35885" y="51078"/>
                    <a:pt x="34354" y="49569"/>
                    <a:pt x="32823" y="48038"/>
                  </a:cubicBezTo>
                  <a:cubicBezTo>
                    <a:pt x="35295" y="43709"/>
                    <a:pt x="37657" y="39270"/>
                    <a:pt x="39560" y="34547"/>
                  </a:cubicBezTo>
                  <a:cubicBezTo>
                    <a:pt x="40391" y="32470"/>
                    <a:pt x="41135" y="30349"/>
                    <a:pt x="41726" y="28206"/>
                  </a:cubicBezTo>
                  <a:cubicBezTo>
                    <a:pt x="42513" y="25408"/>
                    <a:pt x="42994" y="22543"/>
                    <a:pt x="43519" y="19745"/>
                  </a:cubicBezTo>
                  <a:cubicBezTo>
                    <a:pt x="42010" y="15065"/>
                    <a:pt x="40654" y="10211"/>
                    <a:pt x="38948" y="5772"/>
                  </a:cubicBezTo>
                  <a:cubicBezTo>
                    <a:pt x="38138" y="3673"/>
                    <a:pt x="37154" y="1990"/>
                    <a:pt x="36301" y="0"/>
                  </a:cubicBezTo>
                  <a:cubicBezTo>
                    <a:pt x="35142" y="1268"/>
                    <a:pt x="34464" y="2908"/>
                    <a:pt x="35120" y="4592"/>
                  </a:cubicBezTo>
                  <a:cubicBezTo>
                    <a:pt x="35470" y="5882"/>
                    <a:pt x="34726" y="7456"/>
                    <a:pt x="34267" y="9096"/>
                  </a:cubicBezTo>
                  <a:cubicBezTo>
                    <a:pt x="33610" y="11479"/>
                    <a:pt x="32670" y="13819"/>
                    <a:pt x="32057" y="15590"/>
                  </a:cubicBezTo>
                  <a:cubicBezTo>
                    <a:pt x="31182" y="18564"/>
                    <a:pt x="30045" y="21516"/>
                    <a:pt x="29148" y="24555"/>
                  </a:cubicBezTo>
                  <a:cubicBezTo>
                    <a:pt x="28317" y="27332"/>
                    <a:pt x="27617" y="30174"/>
                    <a:pt x="26873" y="32973"/>
                  </a:cubicBezTo>
                  <a:cubicBezTo>
                    <a:pt x="26261" y="35247"/>
                    <a:pt x="25561" y="37412"/>
                    <a:pt x="24948" y="39642"/>
                  </a:cubicBezTo>
                  <a:lnTo>
                    <a:pt x="13771" y="26064"/>
                  </a:lnTo>
                  <a:lnTo>
                    <a:pt x="10118" y="21013"/>
                  </a:lnTo>
                  <a:close/>
                  <a:moveTo>
                    <a:pt x="9024" y="19438"/>
                  </a:moveTo>
                  <a:cubicBezTo>
                    <a:pt x="9024" y="19395"/>
                    <a:pt x="8980" y="19351"/>
                    <a:pt x="8959" y="19242"/>
                  </a:cubicBezTo>
                  <a:lnTo>
                    <a:pt x="9024" y="19438"/>
                  </a:lnTo>
                  <a:lnTo>
                    <a:pt x="9024" y="19438"/>
                  </a:lnTo>
                  <a:close/>
                  <a:moveTo>
                    <a:pt x="35164" y="152533"/>
                  </a:moveTo>
                  <a:cubicBezTo>
                    <a:pt x="36367" y="151003"/>
                    <a:pt x="37482" y="149429"/>
                    <a:pt x="38466" y="147745"/>
                  </a:cubicBezTo>
                  <a:cubicBezTo>
                    <a:pt x="39145" y="146630"/>
                    <a:pt x="39735" y="145449"/>
                    <a:pt x="40260" y="144225"/>
                  </a:cubicBezTo>
                  <a:cubicBezTo>
                    <a:pt x="41048" y="142388"/>
                    <a:pt x="41660" y="140486"/>
                    <a:pt x="42229" y="138540"/>
                  </a:cubicBezTo>
                  <a:cubicBezTo>
                    <a:pt x="42294" y="138277"/>
                    <a:pt x="42819" y="136113"/>
                    <a:pt x="43235" y="133795"/>
                  </a:cubicBezTo>
                  <a:cubicBezTo>
                    <a:pt x="45029" y="134735"/>
                    <a:pt x="46822" y="135631"/>
                    <a:pt x="48528" y="136681"/>
                  </a:cubicBezTo>
                  <a:cubicBezTo>
                    <a:pt x="51547" y="138561"/>
                    <a:pt x="54413" y="140529"/>
                    <a:pt x="56403" y="143241"/>
                  </a:cubicBezTo>
                  <a:cubicBezTo>
                    <a:pt x="57365" y="144749"/>
                    <a:pt x="59006" y="145209"/>
                    <a:pt x="60668" y="145143"/>
                  </a:cubicBezTo>
                  <a:cubicBezTo>
                    <a:pt x="60690" y="140945"/>
                    <a:pt x="60581" y="136768"/>
                    <a:pt x="60493" y="132592"/>
                  </a:cubicBezTo>
                  <a:cubicBezTo>
                    <a:pt x="58809" y="130777"/>
                    <a:pt x="56928" y="129094"/>
                    <a:pt x="54916" y="127498"/>
                  </a:cubicBezTo>
                  <a:cubicBezTo>
                    <a:pt x="49907" y="123605"/>
                    <a:pt x="44022" y="120522"/>
                    <a:pt x="39254" y="117243"/>
                  </a:cubicBezTo>
                  <a:cubicBezTo>
                    <a:pt x="34792" y="114444"/>
                    <a:pt x="30789" y="111186"/>
                    <a:pt x="26939" y="107731"/>
                  </a:cubicBezTo>
                  <a:cubicBezTo>
                    <a:pt x="23002" y="104233"/>
                    <a:pt x="19217" y="100559"/>
                    <a:pt x="15696" y="96492"/>
                  </a:cubicBezTo>
                  <a:cubicBezTo>
                    <a:pt x="13836" y="94437"/>
                    <a:pt x="10993" y="91704"/>
                    <a:pt x="8784" y="88796"/>
                  </a:cubicBezTo>
                  <a:cubicBezTo>
                    <a:pt x="7690" y="87331"/>
                    <a:pt x="6574" y="85953"/>
                    <a:pt x="6312" y="84510"/>
                  </a:cubicBezTo>
                  <a:cubicBezTo>
                    <a:pt x="5984" y="81974"/>
                    <a:pt x="3665" y="80181"/>
                    <a:pt x="1128" y="80509"/>
                  </a:cubicBezTo>
                  <a:cubicBezTo>
                    <a:pt x="668" y="80574"/>
                    <a:pt x="406" y="80968"/>
                    <a:pt x="12" y="81143"/>
                  </a:cubicBezTo>
                  <a:cubicBezTo>
                    <a:pt x="-10" y="85363"/>
                    <a:pt x="-10" y="89583"/>
                    <a:pt x="78" y="93781"/>
                  </a:cubicBezTo>
                  <a:cubicBezTo>
                    <a:pt x="2134" y="97411"/>
                    <a:pt x="4956" y="100975"/>
                    <a:pt x="6771" y="103577"/>
                  </a:cubicBezTo>
                  <a:cubicBezTo>
                    <a:pt x="10293" y="108409"/>
                    <a:pt x="14011" y="113001"/>
                    <a:pt x="18211" y="117090"/>
                  </a:cubicBezTo>
                  <a:cubicBezTo>
                    <a:pt x="22477" y="121266"/>
                    <a:pt x="27267" y="124874"/>
                    <a:pt x="32429" y="128110"/>
                  </a:cubicBezTo>
                  <a:cubicBezTo>
                    <a:pt x="32867" y="128350"/>
                    <a:pt x="33370" y="128591"/>
                    <a:pt x="33807" y="128831"/>
                  </a:cubicBezTo>
                  <a:cubicBezTo>
                    <a:pt x="33807" y="128831"/>
                    <a:pt x="33807" y="128831"/>
                    <a:pt x="33807" y="128831"/>
                  </a:cubicBezTo>
                  <a:cubicBezTo>
                    <a:pt x="33873" y="129312"/>
                    <a:pt x="34026" y="129793"/>
                    <a:pt x="34223" y="130209"/>
                  </a:cubicBezTo>
                  <a:cubicBezTo>
                    <a:pt x="33567" y="131696"/>
                    <a:pt x="31336" y="133926"/>
                    <a:pt x="31248" y="134101"/>
                  </a:cubicBezTo>
                  <a:cubicBezTo>
                    <a:pt x="30461" y="135610"/>
                    <a:pt x="29520" y="136987"/>
                    <a:pt x="28689" y="138474"/>
                  </a:cubicBezTo>
                  <a:cubicBezTo>
                    <a:pt x="28120" y="139458"/>
                    <a:pt x="27551" y="140442"/>
                    <a:pt x="27026" y="141470"/>
                  </a:cubicBezTo>
                  <a:cubicBezTo>
                    <a:pt x="26239" y="143022"/>
                    <a:pt x="25539" y="144618"/>
                    <a:pt x="24795" y="146236"/>
                  </a:cubicBezTo>
                  <a:cubicBezTo>
                    <a:pt x="23636" y="148751"/>
                    <a:pt x="22630" y="151243"/>
                    <a:pt x="21492" y="153780"/>
                  </a:cubicBezTo>
                  <a:cubicBezTo>
                    <a:pt x="20858" y="154764"/>
                    <a:pt x="20770" y="155923"/>
                    <a:pt x="20902" y="157016"/>
                  </a:cubicBezTo>
                  <a:cubicBezTo>
                    <a:pt x="20092" y="156426"/>
                    <a:pt x="19305" y="155879"/>
                    <a:pt x="18517" y="155223"/>
                  </a:cubicBezTo>
                  <a:cubicBezTo>
                    <a:pt x="17336" y="154217"/>
                    <a:pt x="16133" y="153277"/>
                    <a:pt x="15324" y="152206"/>
                  </a:cubicBezTo>
                  <a:cubicBezTo>
                    <a:pt x="15061" y="151834"/>
                    <a:pt x="14580" y="151637"/>
                    <a:pt x="14536" y="151265"/>
                  </a:cubicBezTo>
                  <a:cubicBezTo>
                    <a:pt x="14515" y="148729"/>
                    <a:pt x="12415" y="146673"/>
                    <a:pt x="9855" y="146695"/>
                  </a:cubicBezTo>
                  <a:cubicBezTo>
                    <a:pt x="7624" y="146717"/>
                    <a:pt x="6006" y="148423"/>
                    <a:pt x="5612" y="150544"/>
                  </a:cubicBezTo>
                  <a:cubicBezTo>
                    <a:pt x="6006" y="152643"/>
                    <a:pt x="6377" y="154764"/>
                    <a:pt x="6793" y="156841"/>
                  </a:cubicBezTo>
                  <a:cubicBezTo>
                    <a:pt x="7252" y="157737"/>
                    <a:pt x="7646" y="158634"/>
                    <a:pt x="8280" y="159552"/>
                  </a:cubicBezTo>
                  <a:cubicBezTo>
                    <a:pt x="11080" y="163619"/>
                    <a:pt x="15936" y="167642"/>
                    <a:pt x="18146" y="169763"/>
                  </a:cubicBezTo>
                  <a:cubicBezTo>
                    <a:pt x="22127" y="173306"/>
                    <a:pt x="26414" y="176476"/>
                    <a:pt x="30767" y="179406"/>
                  </a:cubicBezTo>
                  <a:cubicBezTo>
                    <a:pt x="34682" y="182030"/>
                    <a:pt x="38663" y="184370"/>
                    <a:pt x="41923" y="187540"/>
                  </a:cubicBezTo>
                  <a:cubicBezTo>
                    <a:pt x="44394" y="189945"/>
                    <a:pt x="46669" y="192613"/>
                    <a:pt x="48047" y="196221"/>
                  </a:cubicBezTo>
                  <a:cubicBezTo>
                    <a:pt x="48813" y="198779"/>
                    <a:pt x="51503" y="200244"/>
                    <a:pt x="54063" y="199500"/>
                  </a:cubicBezTo>
                  <a:cubicBezTo>
                    <a:pt x="56622" y="198735"/>
                    <a:pt x="58087" y="196046"/>
                    <a:pt x="57322" y="193488"/>
                  </a:cubicBezTo>
                  <a:cubicBezTo>
                    <a:pt x="55769" y="186206"/>
                    <a:pt x="52028" y="180674"/>
                    <a:pt x="47216" y="175951"/>
                  </a:cubicBezTo>
                  <a:cubicBezTo>
                    <a:pt x="43979" y="172737"/>
                    <a:pt x="40216" y="169938"/>
                    <a:pt x="36257" y="167336"/>
                  </a:cubicBezTo>
                  <a:cubicBezTo>
                    <a:pt x="33085" y="165237"/>
                    <a:pt x="29761" y="163313"/>
                    <a:pt x="26676" y="161061"/>
                  </a:cubicBezTo>
                  <a:cubicBezTo>
                    <a:pt x="27858" y="160777"/>
                    <a:pt x="28929" y="160099"/>
                    <a:pt x="29629" y="159006"/>
                  </a:cubicBezTo>
                  <a:cubicBezTo>
                    <a:pt x="31532" y="156819"/>
                    <a:pt x="33414" y="154786"/>
                    <a:pt x="35164" y="152533"/>
                  </a:cubicBezTo>
                  <a:close/>
                  <a:moveTo>
                    <a:pt x="33960" y="128941"/>
                  </a:moveTo>
                  <a:cubicBezTo>
                    <a:pt x="33785" y="128875"/>
                    <a:pt x="34157" y="129225"/>
                    <a:pt x="34157" y="129356"/>
                  </a:cubicBezTo>
                  <a:cubicBezTo>
                    <a:pt x="34157" y="129575"/>
                    <a:pt x="34245" y="129772"/>
                    <a:pt x="34332" y="129946"/>
                  </a:cubicBezTo>
                  <a:cubicBezTo>
                    <a:pt x="34485" y="129422"/>
                    <a:pt x="34420" y="129072"/>
                    <a:pt x="33960" y="128941"/>
                  </a:cubicBezTo>
                  <a:close/>
                  <a:moveTo>
                    <a:pt x="146764" y="296758"/>
                  </a:moveTo>
                  <a:lnTo>
                    <a:pt x="147070" y="296911"/>
                  </a:lnTo>
                  <a:cubicBezTo>
                    <a:pt x="146720" y="296999"/>
                    <a:pt x="146458" y="296999"/>
                    <a:pt x="146502" y="296714"/>
                  </a:cubicBezTo>
                  <a:lnTo>
                    <a:pt x="146720" y="296736"/>
                  </a:lnTo>
                  <a:lnTo>
                    <a:pt x="146764" y="2967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3" name="Google Shape;2933;p35"/>
            <p:cNvSpPr/>
            <p:nvPr/>
          </p:nvSpPr>
          <p:spPr>
            <a:xfrm>
              <a:off x="4385874" y="3142261"/>
              <a:ext cx="60979" cy="69287"/>
            </a:xfrm>
            <a:custGeom>
              <a:rect b="b" l="l" r="r" t="t"/>
              <a:pathLst>
                <a:path extrusionOk="0" h="138573" w="121957">
                  <a:moveTo>
                    <a:pt x="46854" y="94556"/>
                  </a:moveTo>
                  <a:lnTo>
                    <a:pt x="36574" y="105664"/>
                  </a:lnTo>
                  <a:cubicBezTo>
                    <a:pt x="37055" y="105511"/>
                    <a:pt x="37536" y="105271"/>
                    <a:pt x="38017" y="105139"/>
                  </a:cubicBezTo>
                  <a:cubicBezTo>
                    <a:pt x="41955" y="104002"/>
                    <a:pt x="45936" y="103237"/>
                    <a:pt x="49829" y="102559"/>
                  </a:cubicBezTo>
                  <a:cubicBezTo>
                    <a:pt x="52542" y="102144"/>
                    <a:pt x="55232" y="101794"/>
                    <a:pt x="57966" y="101619"/>
                  </a:cubicBezTo>
                  <a:cubicBezTo>
                    <a:pt x="60679" y="101444"/>
                    <a:pt x="63413" y="101400"/>
                    <a:pt x="66125" y="101466"/>
                  </a:cubicBezTo>
                  <a:lnTo>
                    <a:pt x="71878" y="101794"/>
                  </a:lnTo>
                  <a:cubicBezTo>
                    <a:pt x="72316" y="101838"/>
                    <a:pt x="73234" y="102144"/>
                    <a:pt x="74000" y="102319"/>
                  </a:cubicBezTo>
                  <a:cubicBezTo>
                    <a:pt x="74153" y="102297"/>
                    <a:pt x="74306" y="102275"/>
                    <a:pt x="74459" y="102275"/>
                  </a:cubicBezTo>
                  <a:cubicBezTo>
                    <a:pt x="74415" y="102275"/>
                    <a:pt x="74415" y="102297"/>
                    <a:pt x="74415" y="102297"/>
                  </a:cubicBezTo>
                  <a:cubicBezTo>
                    <a:pt x="74415" y="102341"/>
                    <a:pt x="74415" y="102362"/>
                    <a:pt x="74437" y="102406"/>
                  </a:cubicBezTo>
                  <a:cubicBezTo>
                    <a:pt x="74853" y="102472"/>
                    <a:pt x="75159" y="102472"/>
                    <a:pt x="75203" y="102275"/>
                  </a:cubicBezTo>
                  <a:lnTo>
                    <a:pt x="75400" y="102297"/>
                  </a:lnTo>
                  <a:cubicBezTo>
                    <a:pt x="112214" y="104746"/>
                    <a:pt x="101320" y="111480"/>
                    <a:pt x="76078" y="111568"/>
                  </a:cubicBezTo>
                  <a:cubicBezTo>
                    <a:pt x="75684" y="111655"/>
                    <a:pt x="75181" y="111655"/>
                    <a:pt x="74547" y="111568"/>
                  </a:cubicBezTo>
                  <a:lnTo>
                    <a:pt x="74437" y="111568"/>
                  </a:lnTo>
                  <a:cubicBezTo>
                    <a:pt x="73978" y="111546"/>
                    <a:pt x="72337" y="111524"/>
                    <a:pt x="71681" y="111546"/>
                  </a:cubicBezTo>
                  <a:lnTo>
                    <a:pt x="66541" y="111983"/>
                  </a:lnTo>
                  <a:cubicBezTo>
                    <a:pt x="64135" y="112224"/>
                    <a:pt x="61751" y="112639"/>
                    <a:pt x="59388" y="113055"/>
                  </a:cubicBezTo>
                  <a:cubicBezTo>
                    <a:pt x="57004" y="113492"/>
                    <a:pt x="54663" y="114017"/>
                    <a:pt x="52345" y="114629"/>
                  </a:cubicBezTo>
                  <a:cubicBezTo>
                    <a:pt x="48123" y="115635"/>
                    <a:pt x="43901" y="117012"/>
                    <a:pt x="39614" y="118324"/>
                  </a:cubicBezTo>
                  <a:cubicBezTo>
                    <a:pt x="35414" y="119614"/>
                    <a:pt x="31193" y="120926"/>
                    <a:pt x="27080" y="122479"/>
                  </a:cubicBezTo>
                  <a:cubicBezTo>
                    <a:pt x="23471" y="123834"/>
                    <a:pt x="20146" y="125562"/>
                    <a:pt x="16756" y="127223"/>
                  </a:cubicBezTo>
                  <a:cubicBezTo>
                    <a:pt x="16756" y="127223"/>
                    <a:pt x="7022" y="138593"/>
                    <a:pt x="5097" y="138572"/>
                  </a:cubicBezTo>
                  <a:cubicBezTo>
                    <a:pt x="3260" y="138615"/>
                    <a:pt x="2210" y="137806"/>
                    <a:pt x="1510" y="137194"/>
                  </a:cubicBezTo>
                  <a:cubicBezTo>
                    <a:pt x="569" y="136341"/>
                    <a:pt x="110" y="135226"/>
                    <a:pt x="1" y="133914"/>
                  </a:cubicBezTo>
                  <a:cubicBezTo>
                    <a:pt x="-87" y="133083"/>
                    <a:pt x="10806" y="105730"/>
                    <a:pt x="13890" y="95344"/>
                  </a:cubicBezTo>
                  <a:cubicBezTo>
                    <a:pt x="15400" y="90205"/>
                    <a:pt x="16800" y="85023"/>
                    <a:pt x="18068" y="79841"/>
                  </a:cubicBezTo>
                  <a:cubicBezTo>
                    <a:pt x="19337" y="74593"/>
                    <a:pt x="20584" y="69389"/>
                    <a:pt x="21481" y="64120"/>
                  </a:cubicBezTo>
                  <a:cubicBezTo>
                    <a:pt x="22049" y="61059"/>
                    <a:pt x="22443" y="57997"/>
                    <a:pt x="22727" y="54914"/>
                  </a:cubicBezTo>
                  <a:cubicBezTo>
                    <a:pt x="23034" y="51766"/>
                    <a:pt x="23231" y="48595"/>
                    <a:pt x="23362" y="45425"/>
                  </a:cubicBezTo>
                  <a:cubicBezTo>
                    <a:pt x="23427" y="43829"/>
                    <a:pt x="22946" y="40986"/>
                    <a:pt x="23099" y="38887"/>
                  </a:cubicBezTo>
                  <a:cubicBezTo>
                    <a:pt x="23187" y="37706"/>
                    <a:pt x="23340" y="36635"/>
                    <a:pt x="23690" y="35804"/>
                  </a:cubicBezTo>
                  <a:cubicBezTo>
                    <a:pt x="24565" y="33399"/>
                    <a:pt x="27234" y="32152"/>
                    <a:pt x="29618" y="33027"/>
                  </a:cubicBezTo>
                  <a:cubicBezTo>
                    <a:pt x="31980" y="33880"/>
                    <a:pt x="31958" y="77130"/>
                    <a:pt x="30733" y="82771"/>
                  </a:cubicBezTo>
                  <a:cubicBezTo>
                    <a:pt x="29508" y="88347"/>
                    <a:pt x="27933" y="93879"/>
                    <a:pt x="26009" y="99279"/>
                  </a:cubicBezTo>
                  <a:cubicBezTo>
                    <a:pt x="25768" y="99979"/>
                    <a:pt x="25418" y="100635"/>
                    <a:pt x="25155" y="101335"/>
                  </a:cubicBezTo>
                  <a:lnTo>
                    <a:pt x="37602" y="86532"/>
                  </a:lnTo>
                  <a:cubicBezTo>
                    <a:pt x="44864" y="77982"/>
                    <a:pt x="51863" y="69039"/>
                    <a:pt x="59104" y="60206"/>
                  </a:cubicBezTo>
                  <a:cubicBezTo>
                    <a:pt x="66344" y="51394"/>
                    <a:pt x="73759" y="42648"/>
                    <a:pt x="81350" y="34120"/>
                  </a:cubicBezTo>
                  <a:cubicBezTo>
                    <a:pt x="91674" y="22532"/>
                    <a:pt x="102414" y="11446"/>
                    <a:pt x="113810" y="1322"/>
                  </a:cubicBezTo>
                  <a:cubicBezTo>
                    <a:pt x="115757" y="-515"/>
                    <a:pt x="118820" y="-427"/>
                    <a:pt x="120635" y="1519"/>
                  </a:cubicBezTo>
                  <a:cubicBezTo>
                    <a:pt x="122472" y="3465"/>
                    <a:pt x="122385" y="6526"/>
                    <a:pt x="120438" y="8363"/>
                  </a:cubicBezTo>
                  <a:cubicBezTo>
                    <a:pt x="112542" y="16234"/>
                    <a:pt x="105126" y="24696"/>
                    <a:pt x="97799" y="33311"/>
                  </a:cubicBezTo>
                  <a:cubicBezTo>
                    <a:pt x="87584" y="45403"/>
                    <a:pt x="77828" y="58019"/>
                    <a:pt x="67788" y="70286"/>
                  </a:cubicBezTo>
                  <a:cubicBezTo>
                    <a:pt x="60963" y="78573"/>
                    <a:pt x="53920" y="86641"/>
                    <a:pt x="46854" y="945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4" name="Google Shape;2934;p35"/>
            <p:cNvSpPr/>
            <p:nvPr/>
          </p:nvSpPr>
          <p:spPr>
            <a:xfrm>
              <a:off x="4324140" y="2886196"/>
              <a:ext cx="121180" cy="94681"/>
            </a:xfrm>
            <a:custGeom>
              <a:rect b="b" l="l" r="r" t="t"/>
              <a:pathLst>
                <a:path extrusionOk="0" h="189361" w="242360">
                  <a:moveTo>
                    <a:pt x="213785" y="185273"/>
                  </a:moveTo>
                  <a:lnTo>
                    <a:pt x="211795" y="180440"/>
                  </a:lnTo>
                  <a:cubicBezTo>
                    <a:pt x="209848" y="180593"/>
                    <a:pt x="208886" y="176942"/>
                    <a:pt x="208448" y="175674"/>
                  </a:cubicBezTo>
                  <a:cubicBezTo>
                    <a:pt x="206151" y="169136"/>
                    <a:pt x="205254" y="162073"/>
                    <a:pt x="204883" y="155164"/>
                  </a:cubicBezTo>
                  <a:cubicBezTo>
                    <a:pt x="203833" y="135922"/>
                    <a:pt x="207398" y="116877"/>
                    <a:pt x="218948" y="101091"/>
                  </a:cubicBezTo>
                  <a:cubicBezTo>
                    <a:pt x="221660" y="97395"/>
                    <a:pt x="225597" y="90901"/>
                    <a:pt x="230103" y="89065"/>
                  </a:cubicBezTo>
                  <a:cubicBezTo>
                    <a:pt x="231131" y="88627"/>
                    <a:pt x="233231" y="94793"/>
                    <a:pt x="233537" y="95471"/>
                  </a:cubicBezTo>
                  <a:cubicBezTo>
                    <a:pt x="237212" y="103627"/>
                    <a:pt x="240778" y="111826"/>
                    <a:pt x="241893" y="120813"/>
                  </a:cubicBezTo>
                  <a:cubicBezTo>
                    <a:pt x="244715" y="143400"/>
                    <a:pt x="234697" y="173990"/>
                    <a:pt x="213785" y="185273"/>
                  </a:cubicBezTo>
                  <a:close/>
                  <a:moveTo>
                    <a:pt x="155448" y="91841"/>
                  </a:moveTo>
                  <a:cubicBezTo>
                    <a:pt x="156607" y="93634"/>
                    <a:pt x="157876" y="95384"/>
                    <a:pt x="159276" y="96980"/>
                  </a:cubicBezTo>
                  <a:cubicBezTo>
                    <a:pt x="159932" y="97701"/>
                    <a:pt x="162732" y="98707"/>
                    <a:pt x="161747" y="98598"/>
                  </a:cubicBezTo>
                  <a:lnTo>
                    <a:pt x="168419" y="103321"/>
                  </a:lnTo>
                  <a:cubicBezTo>
                    <a:pt x="187012" y="78044"/>
                    <a:pt x="187427" y="49663"/>
                    <a:pt x="171875" y="22812"/>
                  </a:cubicBezTo>
                  <a:cubicBezTo>
                    <a:pt x="168463" y="16930"/>
                    <a:pt x="164722" y="11267"/>
                    <a:pt x="160916" y="5626"/>
                  </a:cubicBezTo>
                  <a:cubicBezTo>
                    <a:pt x="160391" y="4839"/>
                    <a:pt x="158466" y="728"/>
                    <a:pt x="157329" y="641"/>
                  </a:cubicBezTo>
                  <a:cubicBezTo>
                    <a:pt x="156848" y="597"/>
                    <a:pt x="156235" y="3702"/>
                    <a:pt x="156126" y="4030"/>
                  </a:cubicBezTo>
                  <a:cubicBezTo>
                    <a:pt x="154748" y="8468"/>
                    <a:pt x="153216" y="12863"/>
                    <a:pt x="151773" y="17280"/>
                  </a:cubicBezTo>
                  <a:cubicBezTo>
                    <a:pt x="145779" y="35713"/>
                    <a:pt x="140858" y="54080"/>
                    <a:pt x="146786" y="73212"/>
                  </a:cubicBezTo>
                  <a:cubicBezTo>
                    <a:pt x="148820" y="79706"/>
                    <a:pt x="151751" y="86091"/>
                    <a:pt x="155448" y="91841"/>
                  </a:cubicBezTo>
                  <a:close/>
                  <a:moveTo>
                    <a:pt x="200486" y="173312"/>
                  </a:moveTo>
                  <a:cubicBezTo>
                    <a:pt x="199370" y="171869"/>
                    <a:pt x="198080" y="170579"/>
                    <a:pt x="196746" y="169333"/>
                  </a:cubicBezTo>
                  <a:cubicBezTo>
                    <a:pt x="193027" y="165790"/>
                    <a:pt x="188871" y="162642"/>
                    <a:pt x="184584" y="159799"/>
                  </a:cubicBezTo>
                  <a:cubicBezTo>
                    <a:pt x="172444" y="151775"/>
                    <a:pt x="157744" y="145084"/>
                    <a:pt x="142870" y="147249"/>
                  </a:cubicBezTo>
                  <a:cubicBezTo>
                    <a:pt x="137380" y="148036"/>
                    <a:pt x="132174" y="149676"/>
                    <a:pt x="127383" y="152452"/>
                  </a:cubicBezTo>
                  <a:cubicBezTo>
                    <a:pt x="127121" y="152606"/>
                    <a:pt x="123796" y="154224"/>
                    <a:pt x="123774" y="154595"/>
                  </a:cubicBezTo>
                  <a:cubicBezTo>
                    <a:pt x="123643" y="161024"/>
                    <a:pt x="137445" y="170426"/>
                    <a:pt x="141558" y="173443"/>
                  </a:cubicBezTo>
                  <a:cubicBezTo>
                    <a:pt x="162097" y="188487"/>
                    <a:pt x="181784" y="194303"/>
                    <a:pt x="205583" y="184595"/>
                  </a:cubicBezTo>
                  <a:lnTo>
                    <a:pt x="201711" y="175411"/>
                  </a:lnTo>
                  <a:cubicBezTo>
                    <a:pt x="201777" y="175411"/>
                    <a:pt x="200573" y="173421"/>
                    <a:pt x="200486" y="173312"/>
                  </a:cubicBezTo>
                  <a:close/>
                  <a:moveTo>
                    <a:pt x="165028" y="104567"/>
                  </a:moveTo>
                  <a:lnTo>
                    <a:pt x="155994" y="96302"/>
                  </a:lnTo>
                  <a:cubicBezTo>
                    <a:pt x="141470" y="87993"/>
                    <a:pt x="122812" y="90639"/>
                    <a:pt x="108528" y="98248"/>
                  </a:cubicBezTo>
                  <a:cubicBezTo>
                    <a:pt x="105400" y="99910"/>
                    <a:pt x="102403" y="101987"/>
                    <a:pt x="99735" y="104327"/>
                  </a:cubicBezTo>
                  <a:cubicBezTo>
                    <a:pt x="98051" y="105770"/>
                    <a:pt x="96497" y="107388"/>
                    <a:pt x="95207" y="109203"/>
                  </a:cubicBezTo>
                  <a:cubicBezTo>
                    <a:pt x="86917" y="120901"/>
                    <a:pt x="97941" y="122322"/>
                    <a:pt x="109053" y="124312"/>
                  </a:cubicBezTo>
                  <a:cubicBezTo>
                    <a:pt x="113318" y="125077"/>
                    <a:pt x="117628" y="125470"/>
                    <a:pt x="121937" y="125602"/>
                  </a:cubicBezTo>
                  <a:cubicBezTo>
                    <a:pt x="129177" y="125820"/>
                    <a:pt x="136570" y="125449"/>
                    <a:pt x="143439" y="122978"/>
                  </a:cubicBezTo>
                  <a:cubicBezTo>
                    <a:pt x="152932" y="119545"/>
                    <a:pt x="159122" y="112329"/>
                    <a:pt x="165028" y="104567"/>
                  </a:cubicBezTo>
                  <a:close/>
                  <a:moveTo>
                    <a:pt x="112968" y="67746"/>
                  </a:moveTo>
                  <a:lnTo>
                    <a:pt x="114784" y="66477"/>
                  </a:lnTo>
                  <a:cubicBezTo>
                    <a:pt x="117978" y="57534"/>
                    <a:pt x="120034" y="48395"/>
                    <a:pt x="119662" y="38796"/>
                  </a:cubicBezTo>
                  <a:cubicBezTo>
                    <a:pt x="119378" y="31952"/>
                    <a:pt x="118065" y="25021"/>
                    <a:pt x="114587" y="19051"/>
                  </a:cubicBezTo>
                  <a:cubicBezTo>
                    <a:pt x="112290" y="15115"/>
                    <a:pt x="109206" y="11814"/>
                    <a:pt x="105706" y="8928"/>
                  </a:cubicBezTo>
                  <a:cubicBezTo>
                    <a:pt x="102863" y="6588"/>
                    <a:pt x="94179" y="-671"/>
                    <a:pt x="89870" y="50"/>
                  </a:cubicBezTo>
                  <a:cubicBezTo>
                    <a:pt x="88360" y="291"/>
                    <a:pt x="88339" y="11595"/>
                    <a:pt x="88295" y="12535"/>
                  </a:cubicBezTo>
                  <a:cubicBezTo>
                    <a:pt x="87639" y="27623"/>
                    <a:pt x="90810" y="42819"/>
                    <a:pt x="99254" y="55523"/>
                  </a:cubicBezTo>
                  <a:cubicBezTo>
                    <a:pt x="101004" y="58190"/>
                    <a:pt x="108134" y="69561"/>
                    <a:pt x="112968" y="67746"/>
                  </a:cubicBezTo>
                  <a:close/>
                  <a:moveTo>
                    <a:pt x="116468" y="71222"/>
                  </a:moveTo>
                  <a:cubicBezTo>
                    <a:pt x="116009" y="72993"/>
                    <a:pt x="88054" y="68205"/>
                    <a:pt x="77292" y="71179"/>
                  </a:cubicBezTo>
                  <a:cubicBezTo>
                    <a:pt x="67296" y="73934"/>
                    <a:pt x="51262" y="85479"/>
                    <a:pt x="51875" y="89043"/>
                  </a:cubicBezTo>
                  <a:cubicBezTo>
                    <a:pt x="52487" y="92607"/>
                    <a:pt x="75892" y="92322"/>
                    <a:pt x="81011" y="92563"/>
                  </a:cubicBezTo>
                  <a:cubicBezTo>
                    <a:pt x="100982" y="93438"/>
                    <a:pt x="105400" y="86266"/>
                    <a:pt x="116468" y="71222"/>
                  </a:cubicBezTo>
                  <a:close/>
                  <a:moveTo>
                    <a:pt x="70008" y="56638"/>
                  </a:moveTo>
                  <a:cubicBezTo>
                    <a:pt x="62418" y="51040"/>
                    <a:pt x="51656" y="39605"/>
                    <a:pt x="42075" y="37615"/>
                  </a:cubicBezTo>
                  <a:cubicBezTo>
                    <a:pt x="35338" y="36238"/>
                    <a:pt x="6180" y="42753"/>
                    <a:pt x="77" y="44809"/>
                  </a:cubicBezTo>
                  <a:cubicBezTo>
                    <a:pt x="-1848" y="45443"/>
                    <a:pt x="32669" y="72622"/>
                    <a:pt x="46472" y="70348"/>
                  </a:cubicBezTo>
                  <a:cubicBezTo>
                    <a:pt x="53318" y="69233"/>
                    <a:pt x="60449" y="65275"/>
                    <a:pt x="65721" y="60814"/>
                  </a:cubicBezTo>
                  <a:cubicBezTo>
                    <a:pt x="66290" y="60333"/>
                    <a:pt x="70030" y="57600"/>
                    <a:pt x="70008" y="5663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35"/>
            <p:cNvSpPr/>
            <p:nvPr/>
          </p:nvSpPr>
          <p:spPr>
            <a:xfrm>
              <a:off x="4335529" y="2894608"/>
              <a:ext cx="140368" cy="134147"/>
            </a:xfrm>
            <a:custGeom>
              <a:rect b="b" l="l" r="r" t="t"/>
              <a:pathLst>
                <a:path extrusionOk="0" h="268295" w="280737">
                  <a:moveTo>
                    <a:pt x="278306" y="216160"/>
                  </a:moveTo>
                  <a:cubicBezTo>
                    <a:pt x="275397" y="209775"/>
                    <a:pt x="269797" y="204309"/>
                    <a:pt x="260523" y="201357"/>
                  </a:cubicBezTo>
                  <a:cubicBezTo>
                    <a:pt x="256760" y="200133"/>
                    <a:pt x="252254" y="200461"/>
                    <a:pt x="247858" y="202079"/>
                  </a:cubicBezTo>
                  <a:cubicBezTo>
                    <a:pt x="242499" y="204068"/>
                    <a:pt x="237336" y="207917"/>
                    <a:pt x="234274" y="212180"/>
                  </a:cubicBezTo>
                  <a:cubicBezTo>
                    <a:pt x="231649" y="215810"/>
                    <a:pt x="230490" y="219746"/>
                    <a:pt x="231102" y="223244"/>
                  </a:cubicBezTo>
                  <a:cubicBezTo>
                    <a:pt x="231715" y="226743"/>
                    <a:pt x="233858" y="230176"/>
                    <a:pt x="238868" y="232493"/>
                  </a:cubicBezTo>
                  <a:cubicBezTo>
                    <a:pt x="241296" y="233652"/>
                    <a:pt x="244183" y="232625"/>
                    <a:pt x="245320" y="230219"/>
                  </a:cubicBezTo>
                  <a:cubicBezTo>
                    <a:pt x="246480" y="227792"/>
                    <a:pt x="245452" y="224906"/>
                    <a:pt x="243024" y="223769"/>
                  </a:cubicBezTo>
                  <a:cubicBezTo>
                    <a:pt x="241995" y="223266"/>
                    <a:pt x="241274" y="222742"/>
                    <a:pt x="240924" y="222042"/>
                  </a:cubicBezTo>
                  <a:cubicBezTo>
                    <a:pt x="240574" y="221342"/>
                    <a:pt x="240924" y="220577"/>
                    <a:pt x="241296" y="219790"/>
                  </a:cubicBezTo>
                  <a:cubicBezTo>
                    <a:pt x="241952" y="218434"/>
                    <a:pt x="243067" y="217144"/>
                    <a:pt x="244380" y="215963"/>
                  </a:cubicBezTo>
                  <a:cubicBezTo>
                    <a:pt x="247989" y="212683"/>
                    <a:pt x="253282" y="209994"/>
                    <a:pt x="257220" y="211328"/>
                  </a:cubicBezTo>
                  <a:cubicBezTo>
                    <a:pt x="262994" y="213318"/>
                    <a:pt x="266604" y="216575"/>
                    <a:pt x="268354" y="220621"/>
                  </a:cubicBezTo>
                  <a:cubicBezTo>
                    <a:pt x="270322" y="225125"/>
                    <a:pt x="269907" y="230438"/>
                    <a:pt x="268135" y="235511"/>
                  </a:cubicBezTo>
                  <a:cubicBezTo>
                    <a:pt x="264657" y="245438"/>
                    <a:pt x="255732" y="254687"/>
                    <a:pt x="245145" y="255868"/>
                  </a:cubicBezTo>
                  <a:cubicBezTo>
                    <a:pt x="232240" y="257355"/>
                    <a:pt x="223250" y="253659"/>
                    <a:pt x="216819" y="246903"/>
                  </a:cubicBezTo>
                  <a:cubicBezTo>
                    <a:pt x="206013" y="235555"/>
                    <a:pt x="201923" y="216641"/>
                    <a:pt x="198423" y="199608"/>
                  </a:cubicBezTo>
                  <a:cubicBezTo>
                    <a:pt x="196148" y="188828"/>
                    <a:pt x="193654" y="177983"/>
                    <a:pt x="190832" y="167247"/>
                  </a:cubicBezTo>
                  <a:cubicBezTo>
                    <a:pt x="193064" y="162371"/>
                    <a:pt x="196017" y="156555"/>
                    <a:pt x="199254" y="149776"/>
                  </a:cubicBezTo>
                  <a:cubicBezTo>
                    <a:pt x="201573" y="144922"/>
                    <a:pt x="203979" y="139850"/>
                    <a:pt x="206013" y="134799"/>
                  </a:cubicBezTo>
                  <a:cubicBezTo>
                    <a:pt x="210191" y="124391"/>
                    <a:pt x="213209" y="114333"/>
                    <a:pt x="214566" y="108057"/>
                  </a:cubicBezTo>
                  <a:cubicBezTo>
                    <a:pt x="215266" y="105499"/>
                    <a:pt x="213778" y="102831"/>
                    <a:pt x="211197" y="102110"/>
                  </a:cubicBezTo>
                  <a:cubicBezTo>
                    <a:pt x="208638" y="101388"/>
                    <a:pt x="205969" y="102897"/>
                    <a:pt x="205247" y="105455"/>
                  </a:cubicBezTo>
                  <a:cubicBezTo>
                    <a:pt x="203410" y="110725"/>
                    <a:pt x="199363" y="118531"/>
                    <a:pt x="195229" y="127233"/>
                  </a:cubicBezTo>
                  <a:cubicBezTo>
                    <a:pt x="194092" y="129660"/>
                    <a:pt x="192954" y="132153"/>
                    <a:pt x="191861" y="134667"/>
                  </a:cubicBezTo>
                  <a:cubicBezTo>
                    <a:pt x="190789" y="137204"/>
                    <a:pt x="189761" y="139740"/>
                    <a:pt x="188798" y="142277"/>
                  </a:cubicBezTo>
                  <a:cubicBezTo>
                    <a:pt x="187704" y="145141"/>
                    <a:pt x="186676" y="147940"/>
                    <a:pt x="185714" y="150673"/>
                  </a:cubicBezTo>
                  <a:cubicBezTo>
                    <a:pt x="184511" y="146890"/>
                    <a:pt x="183570" y="142998"/>
                    <a:pt x="182192" y="139281"/>
                  </a:cubicBezTo>
                  <a:cubicBezTo>
                    <a:pt x="177271" y="126009"/>
                    <a:pt x="171168" y="113239"/>
                    <a:pt x="163403" y="101279"/>
                  </a:cubicBezTo>
                  <a:cubicBezTo>
                    <a:pt x="159815" y="95791"/>
                    <a:pt x="155528" y="91024"/>
                    <a:pt x="151284" y="86235"/>
                  </a:cubicBezTo>
                  <a:cubicBezTo>
                    <a:pt x="150366" y="83808"/>
                    <a:pt x="149556" y="81338"/>
                    <a:pt x="148922" y="78801"/>
                  </a:cubicBezTo>
                  <a:cubicBezTo>
                    <a:pt x="148157" y="75806"/>
                    <a:pt x="147566" y="72766"/>
                    <a:pt x="147085" y="69727"/>
                  </a:cubicBezTo>
                  <a:cubicBezTo>
                    <a:pt x="146100" y="64348"/>
                    <a:pt x="145707" y="59079"/>
                    <a:pt x="145400" y="53853"/>
                  </a:cubicBezTo>
                  <a:cubicBezTo>
                    <a:pt x="145160" y="50267"/>
                    <a:pt x="144985" y="46703"/>
                    <a:pt x="144897" y="43139"/>
                  </a:cubicBezTo>
                  <a:cubicBezTo>
                    <a:pt x="144679" y="34064"/>
                    <a:pt x="144875" y="24990"/>
                    <a:pt x="145422" y="15566"/>
                  </a:cubicBezTo>
                  <a:cubicBezTo>
                    <a:pt x="145707" y="12921"/>
                    <a:pt x="143782" y="10515"/>
                    <a:pt x="141135" y="10231"/>
                  </a:cubicBezTo>
                  <a:cubicBezTo>
                    <a:pt x="138488" y="9925"/>
                    <a:pt x="136082" y="11849"/>
                    <a:pt x="135798" y="14495"/>
                  </a:cubicBezTo>
                  <a:cubicBezTo>
                    <a:pt x="134617" y="21426"/>
                    <a:pt x="133501" y="28139"/>
                    <a:pt x="132823" y="34873"/>
                  </a:cubicBezTo>
                  <a:cubicBezTo>
                    <a:pt x="132342" y="39531"/>
                    <a:pt x="132057" y="44166"/>
                    <a:pt x="132101" y="48845"/>
                  </a:cubicBezTo>
                  <a:cubicBezTo>
                    <a:pt x="132123" y="52738"/>
                    <a:pt x="132385" y="56673"/>
                    <a:pt x="132910" y="60609"/>
                  </a:cubicBezTo>
                  <a:cubicBezTo>
                    <a:pt x="133348" y="63933"/>
                    <a:pt x="134070" y="67256"/>
                    <a:pt x="134857" y="70602"/>
                  </a:cubicBezTo>
                  <a:cubicBezTo>
                    <a:pt x="132189" y="68437"/>
                    <a:pt x="129804" y="65922"/>
                    <a:pt x="126983" y="63954"/>
                  </a:cubicBezTo>
                  <a:cubicBezTo>
                    <a:pt x="117992" y="57679"/>
                    <a:pt x="108149" y="52694"/>
                    <a:pt x="97978" y="48299"/>
                  </a:cubicBezTo>
                  <a:lnTo>
                    <a:pt x="94544" y="41958"/>
                  </a:lnTo>
                  <a:cubicBezTo>
                    <a:pt x="93362" y="38940"/>
                    <a:pt x="92422" y="35792"/>
                    <a:pt x="91416" y="32599"/>
                  </a:cubicBezTo>
                  <a:cubicBezTo>
                    <a:pt x="90781" y="30522"/>
                    <a:pt x="90191" y="28423"/>
                    <a:pt x="89534" y="26324"/>
                  </a:cubicBezTo>
                  <a:cubicBezTo>
                    <a:pt x="88419" y="22826"/>
                    <a:pt x="87260" y="19371"/>
                    <a:pt x="86297" y="15850"/>
                  </a:cubicBezTo>
                  <a:cubicBezTo>
                    <a:pt x="85203" y="11980"/>
                    <a:pt x="84132" y="8219"/>
                    <a:pt x="83432" y="4393"/>
                  </a:cubicBezTo>
                  <a:cubicBezTo>
                    <a:pt x="83191" y="1747"/>
                    <a:pt x="80829" y="-221"/>
                    <a:pt x="78182" y="20"/>
                  </a:cubicBezTo>
                  <a:cubicBezTo>
                    <a:pt x="75513" y="260"/>
                    <a:pt x="73545" y="2600"/>
                    <a:pt x="73785" y="5268"/>
                  </a:cubicBezTo>
                  <a:cubicBezTo>
                    <a:pt x="73763" y="9531"/>
                    <a:pt x="73982" y="13861"/>
                    <a:pt x="74529" y="18256"/>
                  </a:cubicBezTo>
                  <a:cubicBezTo>
                    <a:pt x="74901" y="21120"/>
                    <a:pt x="75382" y="23984"/>
                    <a:pt x="76082" y="26805"/>
                  </a:cubicBezTo>
                  <a:cubicBezTo>
                    <a:pt x="76782" y="29626"/>
                    <a:pt x="77657" y="32381"/>
                    <a:pt x="78729" y="35070"/>
                  </a:cubicBezTo>
                  <a:cubicBezTo>
                    <a:pt x="79691" y="37519"/>
                    <a:pt x="80960" y="39728"/>
                    <a:pt x="82141" y="42023"/>
                  </a:cubicBezTo>
                  <a:cubicBezTo>
                    <a:pt x="81572" y="41849"/>
                    <a:pt x="81069" y="41564"/>
                    <a:pt x="80501" y="41367"/>
                  </a:cubicBezTo>
                  <a:cubicBezTo>
                    <a:pt x="75032" y="39640"/>
                    <a:pt x="69454" y="38131"/>
                    <a:pt x="63789" y="36907"/>
                  </a:cubicBezTo>
                  <a:cubicBezTo>
                    <a:pt x="58124" y="35682"/>
                    <a:pt x="52414" y="34742"/>
                    <a:pt x="46705" y="34130"/>
                  </a:cubicBezTo>
                  <a:cubicBezTo>
                    <a:pt x="46027" y="34064"/>
                    <a:pt x="3942" y="29538"/>
                    <a:pt x="2870" y="29976"/>
                  </a:cubicBezTo>
                  <a:cubicBezTo>
                    <a:pt x="508" y="30938"/>
                    <a:pt x="-630" y="33649"/>
                    <a:pt x="355" y="36010"/>
                  </a:cubicBezTo>
                  <a:cubicBezTo>
                    <a:pt x="530" y="36448"/>
                    <a:pt x="1295" y="38241"/>
                    <a:pt x="3942" y="38897"/>
                  </a:cubicBezTo>
                  <a:cubicBezTo>
                    <a:pt x="4642" y="39072"/>
                    <a:pt x="6107" y="39334"/>
                    <a:pt x="8098" y="39618"/>
                  </a:cubicBezTo>
                  <a:cubicBezTo>
                    <a:pt x="18444" y="41127"/>
                    <a:pt x="44824" y="44123"/>
                    <a:pt x="45502" y="44210"/>
                  </a:cubicBezTo>
                  <a:cubicBezTo>
                    <a:pt x="50840" y="44888"/>
                    <a:pt x="56199" y="45894"/>
                    <a:pt x="61492" y="47140"/>
                  </a:cubicBezTo>
                  <a:cubicBezTo>
                    <a:pt x="66786" y="48386"/>
                    <a:pt x="72013" y="49895"/>
                    <a:pt x="77110" y="51622"/>
                  </a:cubicBezTo>
                  <a:cubicBezTo>
                    <a:pt x="78007" y="51929"/>
                    <a:pt x="78816" y="52388"/>
                    <a:pt x="79691" y="52694"/>
                  </a:cubicBezTo>
                  <a:cubicBezTo>
                    <a:pt x="78838" y="53175"/>
                    <a:pt x="77919" y="53459"/>
                    <a:pt x="77044" y="53962"/>
                  </a:cubicBezTo>
                  <a:cubicBezTo>
                    <a:pt x="75120" y="55077"/>
                    <a:pt x="73173" y="56389"/>
                    <a:pt x="70570" y="57067"/>
                  </a:cubicBezTo>
                  <a:cubicBezTo>
                    <a:pt x="70570" y="57067"/>
                    <a:pt x="58255" y="60150"/>
                    <a:pt x="57992" y="60084"/>
                  </a:cubicBezTo>
                  <a:cubicBezTo>
                    <a:pt x="57839" y="59975"/>
                    <a:pt x="54974" y="60041"/>
                    <a:pt x="53880" y="60915"/>
                  </a:cubicBezTo>
                  <a:cubicBezTo>
                    <a:pt x="52852" y="61549"/>
                    <a:pt x="52611" y="62511"/>
                    <a:pt x="52327" y="63102"/>
                  </a:cubicBezTo>
                  <a:cubicBezTo>
                    <a:pt x="51758" y="64239"/>
                    <a:pt x="52108" y="65376"/>
                    <a:pt x="52414" y="66469"/>
                  </a:cubicBezTo>
                  <a:cubicBezTo>
                    <a:pt x="52655" y="67322"/>
                    <a:pt x="53814" y="68765"/>
                    <a:pt x="56395" y="69443"/>
                  </a:cubicBezTo>
                  <a:cubicBezTo>
                    <a:pt x="57620" y="69749"/>
                    <a:pt x="61361" y="69793"/>
                    <a:pt x="61973" y="69836"/>
                  </a:cubicBezTo>
                  <a:cubicBezTo>
                    <a:pt x="63855" y="69880"/>
                    <a:pt x="65692" y="69902"/>
                    <a:pt x="67573" y="69836"/>
                  </a:cubicBezTo>
                  <a:cubicBezTo>
                    <a:pt x="69520" y="69771"/>
                    <a:pt x="71445" y="69530"/>
                    <a:pt x="73370" y="69246"/>
                  </a:cubicBezTo>
                  <a:cubicBezTo>
                    <a:pt x="75732" y="68831"/>
                    <a:pt x="77854" y="68196"/>
                    <a:pt x="79757" y="67322"/>
                  </a:cubicBezTo>
                  <a:cubicBezTo>
                    <a:pt x="82666" y="65944"/>
                    <a:pt x="85094" y="64129"/>
                    <a:pt x="87478" y="62424"/>
                  </a:cubicBezTo>
                  <a:cubicBezTo>
                    <a:pt x="89534" y="60959"/>
                    <a:pt x="91612" y="59538"/>
                    <a:pt x="94434" y="58860"/>
                  </a:cubicBezTo>
                  <a:cubicBezTo>
                    <a:pt x="103468" y="63036"/>
                    <a:pt x="112196" y="67737"/>
                    <a:pt x="120180" y="73510"/>
                  </a:cubicBezTo>
                  <a:cubicBezTo>
                    <a:pt x="123111" y="75631"/>
                    <a:pt x="125626" y="78298"/>
                    <a:pt x="128404" y="80638"/>
                  </a:cubicBezTo>
                  <a:cubicBezTo>
                    <a:pt x="124970" y="81075"/>
                    <a:pt x="121492" y="81666"/>
                    <a:pt x="118167" y="82649"/>
                  </a:cubicBezTo>
                  <a:cubicBezTo>
                    <a:pt x="114055" y="83874"/>
                    <a:pt x="110293" y="85492"/>
                    <a:pt x="107165" y="86279"/>
                  </a:cubicBezTo>
                  <a:cubicBezTo>
                    <a:pt x="107165" y="86279"/>
                    <a:pt x="88463" y="91724"/>
                    <a:pt x="87675" y="92336"/>
                  </a:cubicBezTo>
                  <a:cubicBezTo>
                    <a:pt x="86975" y="92751"/>
                    <a:pt x="84897" y="100557"/>
                    <a:pt x="90978" y="100667"/>
                  </a:cubicBezTo>
                  <a:cubicBezTo>
                    <a:pt x="91612" y="100667"/>
                    <a:pt x="93187" y="100535"/>
                    <a:pt x="93384" y="100514"/>
                  </a:cubicBezTo>
                  <a:lnTo>
                    <a:pt x="97584" y="99879"/>
                  </a:lnTo>
                  <a:lnTo>
                    <a:pt x="109702" y="98130"/>
                  </a:lnTo>
                  <a:cubicBezTo>
                    <a:pt x="113618" y="97431"/>
                    <a:pt x="118583" y="96162"/>
                    <a:pt x="123723" y="94675"/>
                  </a:cubicBezTo>
                  <a:cubicBezTo>
                    <a:pt x="127792" y="93495"/>
                    <a:pt x="131948" y="92095"/>
                    <a:pt x="135907" y="91702"/>
                  </a:cubicBezTo>
                  <a:cubicBezTo>
                    <a:pt x="137329" y="91571"/>
                    <a:pt x="138707" y="91483"/>
                    <a:pt x="140041" y="91549"/>
                  </a:cubicBezTo>
                  <a:cubicBezTo>
                    <a:pt x="144700" y="96665"/>
                    <a:pt x="149141" y="102022"/>
                    <a:pt x="152925" y="108013"/>
                  </a:cubicBezTo>
                  <a:cubicBezTo>
                    <a:pt x="160056" y="119252"/>
                    <a:pt x="165546" y="131300"/>
                    <a:pt x="170074" y="143720"/>
                  </a:cubicBezTo>
                  <a:cubicBezTo>
                    <a:pt x="171562" y="147787"/>
                    <a:pt x="172590" y="152029"/>
                    <a:pt x="173858" y="156161"/>
                  </a:cubicBezTo>
                  <a:cubicBezTo>
                    <a:pt x="172808" y="155549"/>
                    <a:pt x="171802" y="154871"/>
                    <a:pt x="170730" y="154303"/>
                  </a:cubicBezTo>
                  <a:cubicBezTo>
                    <a:pt x="166312" y="152094"/>
                    <a:pt x="161675" y="150148"/>
                    <a:pt x="156819" y="148618"/>
                  </a:cubicBezTo>
                  <a:cubicBezTo>
                    <a:pt x="152619" y="147284"/>
                    <a:pt x="148288" y="146212"/>
                    <a:pt x="144044" y="145075"/>
                  </a:cubicBezTo>
                  <a:cubicBezTo>
                    <a:pt x="137920" y="143435"/>
                    <a:pt x="131860" y="141949"/>
                    <a:pt x="126414" y="139040"/>
                  </a:cubicBezTo>
                  <a:cubicBezTo>
                    <a:pt x="124161" y="137641"/>
                    <a:pt x="121164" y="138319"/>
                    <a:pt x="119764" y="140571"/>
                  </a:cubicBezTo>
                  <a:cubicBezTo>
                    <a:pt x="118342" y="142845"/>
                    <a:pt x="119020" y="145819"/>
                    <a:pt x="121273" y="147240"/>
                  </a:cubicBezTo>
                  <a:cubicBezTo>
                    <a:pt x="126742" y="151220"/>
                    <a:pt x="132867" y="154193"/>
                    <a:pt x="139341" y="156642"/>
                  </a:cubicBezTo>
                  <a:cubicBezTo>
                    <a:pt x="142950" y="158020"/>
                    <a:pt x="146625" y="159244"/>
                    <a:pt x="150344" y="160316"/>
                  </a:cubicBezTo>
                  <a:cubicBezTo>
                    <a:pt x="155637" y="161846"/>
                    <a:pt x="160996" y="163027"/>
                    <a:pt x="165962" y="164995"/>
                  </a:cubicBezTo>
                  <a:cubicBezTo>
                    <a:pt x="168368" y="165869"/>
                    <a:pt x="170708" y="166853"/>
                    <a:pt x="173005" y="167947"/>
                  </a:cubicBezTo>
                  <a:cubicBezTo>
                    <a:pt x="174777" y="168799"/>
                    <a:pt x="176527" y="169718"/>
                    <a:pt x="178277" y="170636"/>
                  </a:cubicBezTo>
                  <a:cubicBezTo>
                    <a:pt x="181033" y="181153"/>
                    <a:pt x="183461" y="191736"/>
                    <a:pt x="185670" y="202297"/>
                  </a:cubicBezTo>
                  <a:cubicBezTo>
                    <a:pt x="189826" y="221626"/>
                    <a:pt x="195338" y="242836"/>
                    <a:pt x="207785" y="255583"/>
                  </a:cubicBezTo>
                  <a:cubicBezTo>
                    <a:pt x="216709" y="264745"/>
                    <a:pt x="228959" y="270058"/>
                    <a:pt x="246611" y="267763"/>
                  </a:cubicBezTo>
                  <a:cubicBezTo>
                    <a:pt x="261420" y="265838"/>
                    <a:pt x="274238" y="253178"/>
                    <a:pt x="278831" y="239141"/>
                  </a:cubicBezTo>
                  <a:cubicBezTo>
                    <a:pt x="281434" y="231247"/>
                    <a:pt x="281478" y="223048"/>
                    <a:pt x="278306" y="2161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6" name="Google Shape;2936;p35"/>
            <p:cNvSpPr/>
            <p:nvPr/>
          </p:nvSpPr>
          <p:spPr>
            <a:xfrm>
              <a:off x="4619788" y="3147871"/>
              <a:ext cx="94107" cy="125593"/>
            </a:xfrm>
            <a:custGeom>
              <a:rect b="b" l="l" r="r" t="t"/>
              <a:pathLst>
                <a:path extrusionOk="0" h="251186" w="188215">
                  <a:moveTo>
                    <a:pt x="89039" y="24692"/>
                  </a:moveTo>
                  <a:cubicBezTo>
                    <a:pt x="73028" y="36237"/>
                    <a:pt x="53888" y="39517"/>
                    <a:pt x="34661" y="38052"/>
                  </a:cubicBezTo>
                  <a:cubicBezTo>
                    <a:pt x="27770" y="37527"/>
                    <a:pt x="20727" y="36456"/>
                    <a:pt x="14231" y="33941"/>
                  </a:cubicBezTo>
                  <a:cubicBezTo>
                    <a:pt x="12962" y="33460"/>
                    <a:pt x="9331" y="32389"/>
                    <a:pt x="9550" y="30399"/>
                  </a:cubicBezTo>
                  <a:lnTo>
                    <a:pt x="4737" y="28256"/>
                  </a:lnTo>
                  <a:cubicBezTo>
                    <a:pt x="16484" y="6959"/>
                    <a:pt x="47304" y="-2727"/>
                    <a:pt x="69834" y="662"/>
                  </a:cubicBezTo>
                  <a:cubicBezTo>
                    <a:pt x="78780" y="1996"/>
                    <a:pt x="86896" y="5822"/>
                    <a:pt x="94989" y="9780"/>
                  </a:cubicBezTo>
                  <a:cubicBezTo>
                    <a:pt x="95645" y="10108"/>
                    <a:pt x="101770" y="12404"/>
                    <a:pt x="101332" y="13453"/>
                  </a:cubicBezTo>
                  <a:cubicBezTo>
                    <a:pt x="99386" y="18067"/>
                    <a:pt x="92802" y="21959"/>
                    <a:pt x="89039" y="24692"/>
                  </a:cubicBezTo>
                  <a:close/>
                  <a:moveTo>
                    <a:pt x="90352" y="83620"/>
                  </a:moveTo>
                  <a:cubicBezTo>
                    <a:pt x="90264" y="82614"/>
                    <a:pt x="91183" y="85500"/>
                    <a:pt x="91905" y="86200"/>
                  </a:cubicBezTo>
                  <a:cubicBezTo>
                    <a:pt x="93480" y="87665"/>
                    <a:pt x="95186" y="89020"/>
                    <a:pt x="96958" y="90245"/>
                  </a:cubicBezTo>
                  <a:cubicBezTo>
                    <a:pt x="102601" y="94181"/>
                    <a:pt x="108923" y="97307"/>
                    <a:pt x="115397" y="99538"/>
                  </a:cubicBezTo>
                  <a:cubicBezTo>
                    <a:pt x="134406" y="106054"/>
                    <a:pt x="152889" y="101353"/>
                    <a:pt x="171460" y="95580"/>
                  </a:cubicBezTo>
                  <a:cubicBezTo>
                    <a:pt x="175901" y="94181"/>
                    <a:pt x="180319" y="92694"/>
                    <a:pt x="184781" y="91360"/>
                  </a:cubicBezTo>
                  <a:cubicBezTo>
                    <a:pt x="185131" y="91273"/>
                    <a:pt x="188237" y="90704"/>
                    <a:pt x="188216" y="90201"/>
                  </a:cubicBezTo>
                  <a:cubicBezTo>
                    <a:pt x="188150" y="89020"/>
                    <a:pt x="184081" y="86965"/>
                    <a:pt x="183316" y="86418"/>
                  </a:cubicBezTo>
                  <a:cubicBezTo>
                    <a:pt x="177738" y="82395"/>
                    <a:pt x="172160" y="78416"/>
                    <a:pt x="166342" y="74764"/>
                  </a:cubicBezTo>
                  <a:cubicBezTo>
                    <a:pt x="139830" y="58212"/>
                    <a:pt x="111438" y="58059"/>
                    <a:pt x="85758" y="76645"/>
                  </a:cubicBezTo>
                  <a:lnTo>
                    <a:pt x="90352" y="83620"/>
                  </a:lnTo>
                  <a:close/>
                  <a:moveTo>
                    <a:pt x="20355" y="46099"/>
                  </a:moveTo>
                  <a:cubicBezTo>
                    <a:pt x="19130" y="44721"/>
                    <a:pt x="17862" y="43365"/>
                    <a:pt x="16440" y="42185"/>
                  </a:cubicBezTo>
                  <a:cubicBezTo>
                    <a:pt x="16309" y="42075"/>
                    <a:pt x="14384" y="40807"/>
                    <a:pt x="14384" y="40873"/>
                  </a:cubicBezTo>
                  <a:lnTo>
                    <a:pt x="5262" y="36696"/>
                  </a:lnTo>
                  <a:cubicBezTo>
                    <a:pt x="-4953" y="60989"/>
                    <a:pt x="450" y="81389"/>
                    <a:pt x="15040" y="102839"/>
                  </a:cubicBezTo>
                  <a:cubicBezTo>
                    <a:pt x="17971" y="107125"/>
                    <a:pt x="27092" y="121534"/>
                    <a:pt x="33501" y="121513"/>
                  </a:cubicBezTo>
                  <a:cubicBezTo>
                    <a:pt x="33895" y="121513"/>
                    <a:pt x="35579" y="118123"/>
                    <a:pt x="35733" y="117861"/>
                  </a:cubicBezTo>
                  <a:cubicBezTo>
                    <a:pt x="38620" y="112985"/>
                    <a:pt x="40370" y="107650"/>
                    <a:pt x="41289" y="102030"/>
                  </a:cubicBezTo>
                  <a:cubicBezTo>
                    <a:pt x="43760" y="86746"/>
                    <a:pt x="37395" y="71506"/>
                    <a:pt x="29630" y="58846"/>
                  </a:cubicBezTo>
                  <a:cubicBezTo>
                    <a:pt x="26874" y="54364"/>
                    <a:pt x="23811" y="50034"/>
                    <a:pt x="20355" y="46099"/>
                  </a:cubicBezTo>
                  <a:close/>
                  <a:moveTo>
                    <a:pt x="92517" y="89589"/>
                  </a:moveTo>
                  <a:lnTo>
                    <a:pt x="84446" y="80121"/>
                  </a:lnTo>
                  <a:cubicBezTo>
                    <a:pt x="76527" y="86025"/>
                    <a:pt x="69200" y="92256"/>
                    <a:pt x="65569" y="101943"/>
                  </a:cubicBezTo>
                  <a:cubicBezTo>
                    <a:pt x="62944" y="108962"/>
                    <a:pt x="62419" y="116571"/>
                    <a:pt x="62484" y="124027"/>
                  </a:cubicBezTo>
                  <a:cubicBezTo>
                    <a:pt x="62528" y="128466"/>
                    <a:pt x="62812" y="132904"/>
                    <a:pt x="63491" y="137299"/>
                  </a:cubicBezTo>
                  <a:cubicBezTo>
                    <a:pt x="65240" y="148801"/>
                    <a:pt x="66422" y="160171"/>
                    <a:pt x="78299" y="151862"/>
                  </a:cubicBezTo>
                  <a:cubicBezTo>
                    <a:pt x="80137" y="150594"/>
                    <a:pt x="81799" y="149019"/>
                    <a:pt x="83286" y="147336"/>
                  </a:cubicBezTo>
                  <a:cubicBezTo>
                    <a:pt x="85671" y="144624"/>
                    <a:pt x="87814" y="141585"/>
                    <a:pt x="89542" y="138393"/>
                  </a:cubicBezTo>
                  <a:cubicBezTo>
                    <a:pt x="97461" y="123830"/>
                    <a:pt x="100501" y="104698"/>
                    <a:pt x="92517" y="89589"/>
                  </a:cubicBezTo>
                  <a:close/>
                  <a:moveTo>
                    <a:pt x="168857" y="133801"/>
                  </a:moveTo>
                  <a:cubicBezTo>
                    <a:pt x="162951" y="130084"/>
                    <a:pt x="156061" y="128597"/>
                    <a:pt x="149214" y="128160"/>
                  </a:cubicBezTo>
                  <a:cubicBezTo>
                    <a:pt x="139634" y="127569"/>
                    <a:pt x="130447" y="129493"/>
                    <a:pt x="121435" y="132598"/>
                  </a:cubicBezTo>
                  <a:lnTo>
                    <a:pt x="120144" y="134457"/>
                  </a:lnTo>
                  <a:cubicBezTo>
                    <a:pt x="118219" y="139377"/>
                    <a:pt x="129462" y="146964"/>
                    <a:pt x="132065" y="148822"/>
                  </a:cubicBezTo>
                  <a:cubicBezTo>
                    <a:pt x="144577" y="157765"/>
                    <a:pt x="159714" y="161351"/>
                    <a:pt x="174829" y="160980"/>
                  </a:cubicBezTo>
                  <a:cubicBezTo>
                    <a:pt x="175747" y="160958"/>
                    <a:pt x="187056" y="161176"/>
                    <a:pt x="187341" y="159624"/>
                  </a:cubicBezTo>
                  <a:cubicBezTo>
                    <a:pt x="188150" y="155207"/>
                    <a:pt x="181085" y="146111"/>
                    <a:pt x="178788" y="143137"/>
                  </a:cubicBezTo>
                  <a:cubicBezTo>
                    <a:pt x="175988" y="139486"/>
                    <a:pt x="172751" y="136250"/>
                    <a:pt x="168857" y="133801"/>
                  </a:cubicBezTo>
                  <a:close/>
                  <a:moveTo>
                    <a:pt x="116753" y="130783"/>
                  </a:moveTo>
                  <a:cubicBezTo>
                    <a:pt x="101442" y="141869"/>
                    <a:pt x="94180" y="146264"/>
                    <a:pt x="94639" y="166840"/>
                  </a:cubicBezTo>
                  <a:cubicBezTo>
                    <a:pt x="94770" y="172109"/>
                    <a:pt x="93983" y="196183"/>
                    <a:pt x="97526" y="196905"/>
                  </a:cubicBezTo>
                  <a:cubicBezTo>
                    <a:pt x="101092" y="197626"/>
                    <a:pt x="112991" y="181336"/>
                    <a:pt x="115944" y="171125"/>
                  </a:cubicBezTo>
                  <a:cubicBezTo>
                    <a:pt x="119160" y="160105"/>
                    <a:pt x="114960" y="131221"/>
                    <a:pt x="116753" y="130783"/>
                  </a:cubicBezTo>
                  <a:close/>
                  <a:moveTo>
                    <a:pt x="130293" y="178887"/>
                  </a:moveTo>
                  <a:cubicBezTo>
                    <a:pt x="129331" y="178844"/>
                    <a:pt x="126553" y="182626"/>
                    <a:pt x="126050" y="183217"/>
                  </a:cubicBezTo>
                  <a:cubicBezTo>
                    <a:pt x="121456" y="188552"/>
                    <a:pt x="117366" y="195789"/>
                    <a:pt x="116075" y="202830"/>
                  </a:cubicBezTo>
                  <a:cubicBezTo>
                    <a:pt x="113516" y="216999"/>
                    <a:pt x="139962" y="253077"/>
                    <a:pt x="140640" y="251109"/>
                  </a:cubicBezTo>
                  <a:cubicBezTo>
                    <a:pt x="142827" y="244877"/>
                    <a:pt x="149980" y="215009"/>
                    <a:pt x="148733" y="208034"/>
                  </a:cubicBezTo>
                  <a:cubicBezTo>
                    <a:pt x="146961" y="198129"/>
                    <a:pt x="135740" y="186846"/>
                    <a:pt x="130293" y="1788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35"/>
            <p:cNvSpPr/>
            <p:nvPr/>
          </p:nvSpPr>
          <p:spPr>
            <a:xfrm>
              <a:off x="4572749" y="3115277"/>
              <a:ext cx="132465" cy="146349"/>
            </a:xfrm>
            <a:custGeom>
              <a:rect b="b" l="l" r="r" t="t"/>
              <a:pathLst>
                <a:path extrusionOk="0" h="292697" w="264930">
                  <a:moveTo>
                    <a:pt x="233120" y="285643"/>
                  </a:moveTo>
                  <a:lnTo>
                    <a:pt x="233120" y="285096"/>
                  </a:lnTo>
                  <a:cubicBezTo>
                    <a:pt x="234017" y="285752"/>
                    <a:pt x="234608" y="286452"/>
                    <a:pt x="233492" y="286693"/>
                  </a:cubicBezTo>
                  <a:cubicBezTo>
                    <a:pt x="233405" y="286386"/>
                    <a:pt x="233273" y="286080"/>
                    <a:pt x="233120" y="285818"/>
                  </a:cubicBezTo>
                  <a:lnTo>
                    <a:pt x="233120" y="285643"/>
                  </a:lnTo>
                  <a:close/>
                  <a:moveTo>
                    <a:pt x="173733" y="197963"/>
                  </a:moveTo>
                  <a:cubicBezTo>
                    <a:pt x="173754" y="198181"/>
                    <a:pt x="173754" y="198422"/>
                    <a:pt x="173754" y="198662"/>
                  </a:cubicBezTo>
                  <a:cubicBezTo>
                    <a:pt x="176051" y="199078"/>
                    <a:pt x="175417" y="198597"/>
                    <a:pt x="173733" y="197963"/>
                  </a:cubicBezTo>
                  <a:close/>
                  <a:moveTo>
                    <a:pt x="260616" y="207736"/>
                  </a:moveTo>
                  <a:cubicBezTo>
                    <a:pt x="256810" y="206949"/>
                    <a:pt x="253069" y="205769"/>
                    <a:pt x="249219" y="204588"/>
                  </a:cubicBezTo>
                  <a:cubicBezTo>
                    <a:pt x="245741" y="203516"/>
                    <a:pt x="242307" y="202248"/>
                    <a:pt x="238829" y="201046"/>
                  </a:cubicBezTo>
                  <a:cubicBezTo>
                    <a:pt x="236751" y="200324"/>
                    <a:pt x="234673" y="199668"/>
                    <a:pt x="232595" y="198946"/>
                  </a:cubicBezTo>
                  <a:cubicBezTo>
                    <a:pt x="229445" y="197853"/>
                    <a:pt x="226317" y="196826"/>
                    <a:pt x="223321" y="195536"/>
                  </a:cubicBezTo>
                  <a:lnTo>
                    <a:pt x="217065" y="191862"/>
                  </a:lnTo>
                  <a:cubicBezTo>
                    <a:pt x="212909" y="181367"/>
                    <a:pt x="208184" y="171199"/>
                    <a:pt x="202169" y="161885"/>
                  </a:cubicBezTo>
                  <a:cubicBezTo>
                    <a:pt x="200134" y="158736"/>
                    <a:pt x="197510" y="156025"/>
                    <a:pt x="195235" y="153029"/>
                  </a:cubicBezTo>
                  <a:cubicBezTo>
                    <a:pt x="198647" y="153926"/>
                    <a:pt x="202037" y="154756"/>
                    <a:pt x="205428" y="155303"/>
                  </a:cubicBezTo>
                  <a:cubicBezTo>
                    <a:pt x="209365" y="155915"/>
                    <a:pt x="213281" y="156265"/>
                    <a:pt x="217218" y="156374"/>
                  </a:cubicBezTo>
                  <a:cubicBezTo>
                    <a:pt x="221877" y="156506"/>
                    <a:pt x="226536" y="156309"/>
                    <a:pt x="231217" y="155937"/>
                  </a:cubicBezTo>
                  <a:cubicBezTo>
                    <a:pt x="237954" y="155369"/>
                    <a:pt x="244713" y="154385"/>
                    <a:pt x="251647" y="153335"/>
                  </a:cubicBezTo>
                  <a:cubicBezTo>
                    <a:pt x="254316" y="153073"/>
                    <a:pt x="256263" y="150711"/>
                    <a:pt x="256022" y="148066"/>
                  </a:cubicBezTo>
                  <a:cubicBezTo>
                    <a:pt x="255782" y="145398"/>
                    <a:pt x="253419" y="143452"/>
                    <a:pt x="250751" y="143692"/>
                  </a:cubicBezTo>
                  <a:cubicBezTo>
                    <a:pt x="241323" y="144064"/>
                    <a:pt x="232245" y="144108"/>
                    <a:pt x="223189" y="143692"/>
                  </a:cubicBezTo>
                  <a:cubicBezTo>
                    <a:pt x="219624" y="143539"/>
                    <a:pt x="216059" y="143277"/>
                    <a:pt x="212471" y="142971"/>
                  </a:cubicBezTo>
                  <a:cubicBezTo>
                    <a:pt x="207287" y="142534"/>
                    <a:pt x="202015" y="142031"/>
                    <a:pt x="196678" y="140894"/>
                  </a:cubicBezTo>
                  <a:cubicBezTo>
                    <a:pt x="193660" y="140325"/>
                    <a:pt x="190619" y="139647"/>
                    <a:pt x="187644" y="138795"/>
                  </a:cubicBezTo>
                  <a:cubicBezTo>
                    <a:pt x="185107" y="138073"/>
                    <a:pt x="182635" y="137198"/>
                    <a:pt x="180229" y="136193"/>
                  </a:cubicBezTo>
                  <a:cubicBezTo>
                    <a:pt x="175526" y="131732"/>
                    <a:pt x="170889" y="127250"/>
                    <a:pt x="165486" y="123445"/>
                  </a:cubicBezTo>
                  <a:cubicBezTo>
                    <a:pt x="153740" y="115224"/>
                    <a:pt x="141119" y="108686"/>
                    <a:pt x="127972" y="103351"/>
                  </a:cubicBezTo>
                  <a:cubicBezTo>
                    <a:pt x="124079" y="101776"/>
                    <a:pt x="119988" y="100661"/>
                    <a:pt x="116007" y="99284"/>
                  </a:cubicBezTo>
                  <a:cubicBezTo>
                    <a:pt x="118938" y="98278"/>
                    <a:pt x="121935" y="97228"/>
                    <a:pt x="125041" y="96070"/>
                  </a:cubicBezTo>
                  <a:cubicBezTo>
                    <a:pt x="127579" y="95129"/>
                    <a:pt x="130160" y="94123"/>
                    <a:pt x="132719" y="93052"/>
                  </a:cubicBezTo>
                  <a:cubicBezTo>
                    <a:pt x="135256" y="92003"/>
                    <a:pt x="137772" y="90887"/>
                    <a:pt x="140222" y="89750"/>
                  </a:cubicBezTo>
                  <a:cubicBezTo>
                    <a:pt x="148993" y="85683"/>
                    <a:pt x="156890" y="81726"/>
                    <a:pt x="162183" y="79955"/>
                  </a:cubicBezTo>
                  <a:cubicBezTo>
                    <a:pt x="164764" y="79277"/>
                    <a:pt x="166317" y="76609"/>
                    <a:pt x="165617" y="74029"/>
                  </a:cubicBezTo>
                  <a:cubicBezTo>
                    <a:pt x="164939" y="71449"/>
                    <a:pt x="162293" y="69918"/>
                    <a:pt x="159711" y="70596"/>
                  </a:cubicBezTo>
                  <a:cubicBezTo>
                    <a:pt x="153390" y="71886"/>
                    <a:pt x="143262" y="74794"/>
                    <a:pt x="132741" y="78905"/>
                  </a:cubicBezTo>
                  <a:cubicBezTo>
                    <a:pt x="127666" y="80895"/>
                    <a:pt x="122526" y="83256"/>
                    <a:pt x="117648" y="85530"/>
                  </a:cubicBezTo>
                  <a:cubicBezTo>
                    <a:pt x="110801" y="88745"/>
                    <a:pt x="104917" y="91631"/>
                    <a:pt x="99996" y="93817"/>
                  </a:cubicBezTo>
                  <a:cubicBezTo>
                    <a:pt x="89343" y="90691"/>
                    <a:pt x="78581" y="87914"/>
                    <a:pt x="67863" y="85355"/>
                  </a:cubicBezTo>
                  <a:cubicBezTo>
                    <a:pt x="50779" y="81376"/>
                    <a:pt x="31793" y="76719"/>
                    <a:pt x="20725" y="65174"/>
                  </a:cubicBezTo>
                  <a:cubicBezTo>
                    <a:pt x="14206" y="58373"/>
                    <a:pt x="10838" y="49037"/>
                    <a:pt x="12566" y="35852"/>
                  </a:cubicBezTo>
                  <a:cubicBezTo>
                    <a:pt x="13987" y="24985"/>
                    <a:pt x="23371" y="15911"/>
                    <a:pt x="33368" y="12522"/>
                  </a:cubicBezTo>
                  <a:cubicBezTo>
                    <a:pt x="38486" y="10772"/>
                    <a:pt x="43845" y="10444"/>
                    <a:pt x="48329" y="12587"/>
                  </a:cubicBezTo>
                  <a:cubicBezTo>
                    <a:pt x="52332" y="14511"/>
                    <a:pt x="55504" y="18316"/>
                    <a:pt x="57363" y="24285"/>
                  </a:cubicBezTo>
                  <a:cubicBezTo>
                    <a:pt x="58632" y="28418"/>
                    <a:pt x="55854" y="33884"/>
                    <a:pt x="52507" y="37579"/>
                  </a:cubicBezTo>
                  <a:cubicBezTo>
                    <a:pt x="51283" y="38935"/>
                    <a:pt x="49970" y="40072"/>
                    <a:pt x="48592" y="40728"/>
                  </a:cubicBezTo>
                  <a:cubicBezTo>
                    <a:pt x="47805" y="41100"/>
                    <a:pt x="47039" y="41471"/>
                    <a:pt x="46361" y="41100"/>
                  </a:cubicBezTo>
                  <a:cubicBezTo>
                    <a:pt x="45661" y="40728"/>
                    <a:pt x="45158" y="39941"/>
                    <a:pt x="44655" y="38848"/>
                  </a:cubicBezTo>
                  <a:cubicBezTo>
                    <a:pt x="43583" y="36399"/>
                    <a:pt x="40739" y="35283"/>
                    <a:pt x="38289" y="36355"/>
                  </a:cubicBezTo>
                  <a:cubicBezTo>
                    <a:pt x="35840" y="37426"/>
                    <a:pt x="34724" y="40269"/>
                    <a:pt x="35796" y="42718"/>
                  </a:cubicBezTo>
                  <a:cubicBezTo>
                    <a:pt x="38005" y="47944"/>
                    <a:pt x="41439" y="50218"/>
                    <a:pt x="44939" y="50895"/>
                  </a:cubicBezTo>
                  <a:cubicBezTo>
                    <a:pt x="48483" y="51573"/>
                    <a:pt x="52507" y="50436"/>
                    <a:pt x="56226" y="47725"/>
                  </a:cubicBezTo>
                  <a:cubicBezTo>
                    <a:pt x="60513" y="44642"/>
                    <a:pt x="64429" y="39416"/>
                    <a:pt x="66485" y="33993"/>
                  </a:cubicBezTo>
                  <a:cubicBezTo>
                    <a:pt x="68147" y="29620"/>
                    <a:pt x="68541" y="25116"/>
                    <a:pt x="67447" y="21290"/>
                  </a:cubicBezTo>
                  <a:cubicBezTo>
                    <a:pt x="64713" y="11778"/>
                    <a:pt x="59398" y="5940"/>
                    <a:pt x="53142" y="2813"/>
                  </a:cubicBezTo>
                  <a:cubicBezTo>
                    <a:pt x="46208" y="-685"/>
                    <a:pt x="37874" y="-794"/>
                    <a:pt x="29824" y="1786"/>
                  </a:cubicBezTo>
                  <a:cubicBezTo>
                    <a:pt x="15803" y="6268"/>
                    <a:pt x="2941" y="19081"/>
                    <a:pt x="710" y="34190"/>
                  </a:cubicBezTo>
                  <a:cubicBezTo>
                    <a:pt x="-1915" y="51945"/>
                    <a:pt x="2963" y="64496"/>
                    <a:pt x="11625" y="73767"/>
                  </a:cubicBezTo>
                  <a:cubicBezTo>
                    <a:pt x="24093" y="87105"/>
                    <a:pt x="45398" y="93314"/>
                    <a:pt x="64844" y="98037"/>
                  </a:cubicBezTo>
                  <a:cubicBezTo>
                    <a:pt x="75322" y="100508"/>
                    <a:pt x="85865" y="103241"/>
                    <a:pt x="96299" y="106281"/>
                  </a:cubicBezTo>
                  <a:cubicBezTo>
                    <a:pt x="97196" y="108117"/>
                    <a:pt x="98114" y="109954"/>
                    <a:pt x="98924" y="111856"/>
                  </a:cubicBezTo>
                  <a:cubicBezTo>
                    <a:pt x="99974" y="114240"/>
                    <a:pt x="100914" y="116667"/>
                    <a:pt x="101746" y="119138"/>
                  </a:cubicBezTo>
                  <a:cubicBezTo>
                    <a:pt x="103605" y="124320"/>
                    <a:pt x="104677" y="129852"/>
                    <a:pt x="106098" y="135362"/>
                  </a:cubicBezTo>
                  <a:cubicBezTo>
                    <a:pt x="107083" y="139188"/>
                    <a:pt x="108220" y="142993"/>
                    <a:pt x="109511" y="146732"/>
                  </a:cubicBezTo>
                  <a:cubicBezTo>
                    <a:pt x="111829" y="153423"/>
                    <a:pt x="114651" y="159807"/>
                    <a:pt x="118523" y="165514"/>
                  </a:cubicBezTo>
                  <a:cubicBezTo>
                    <a:pt x="119857" y="167810"/>
                    <a:pt x="122832" y="168597"/>
                    <a:pt x="125129" y="167263"/>
                  </a:cubicBezTo>
                  <a:cubicBezTo>
                    <a:pt x="127447" y="165930"/>
                    <a:pt x="128235" y="162956"/>
                    <a:pt x="126901" y="160660"/>
                  </a:cubicBezTo>
                  <a:cubicBezTo>
                    <a:pt x="124101" y="154975"/>
                    <a:pt x="122723" y="148700"/>
                    <a:pt x="121213" y="142359"/>
                  </a:cubicBezTo>
                  <a:cubicBezTo>
                    <a:pt x="120185" y="137942"/>
                    <a:pt x="119201" y="133503"/>
                    <a:pt x="117954" y="129152"/>
                  </a:cubicBezTo>
                  <a:cubicBezTo>
                    <a:pt x="116532" y="124145"/>
                    <a:pt x="114695" y="119313"/>
                    <a:pt x="112573" y="114721"/>
                  </a:cubicBezTo>
                  <a:cubicBezTo>
                    <a:pt x="111961" y="113474"/>
                    <a:pt x="111239" y="112316"/>
                    <a:pt x="110583" y="111091"/>
                  </a:cubicBezTo>
                  <a:cubicBezTo>
                    <a:pt x="114782" y="112512"/>
                    <a:pt x="119070" y="113693"/>
                    <a:pt x="123182" y="115333"/>
                  </a:cubicBezTo>
                  <a:cubicBezTo>
                    <a:pt x="135475" y="120253"/>
                    <a:pt x="147353" y="126135"/>
                    <a:pt x="158421" y="133700"/>
                  </a:cubicBezTo>
                  <a:cubicBezTo>
                    <a:pt x="164371" y="137745"/>
                    <a:pt x="169642" y="142468"/>
                    <a:pt x="174695" y="147388"/>
                  </a:cubicBezTo>
                  <a:cubicBezTo>
                    <a:pt x="174739" y="148787"/>
                    <a:pt x="174629" y="150252"/>
                    <a:pt x="174454" y="151761"/>
                  </a:cubicBezTo>
                  <a:cubicBezTo>
                    <a:pt x="173973" y="155872"/>
                    <a:pt x="172464" y="160135"/>
                    <a:pt x="171195" y="164333"/>
                  </a:cubicBezTo>
                  <a:cubicBezTo>
                    <a:pt x="169598" y="169581"/>
                    <a:pt x="168220" y="174654"/>
                    <a:pt x="167433" y="178655"/>
                  </a:cubicBezTo>
                  <a:lnTo>
                    <a:pt x="165442" y="191097"/>
                  </a:lnTo>
                  <a:lnTo>
                    <a:pt x="164721" y="195382"/>
                  </a:lnTo>
                  <a:cubicBezTo>
                    <a:pt x="164677" y="195601"/>
                    <a:pt x="164524" y="197175"/>
                    <a:pt x="164524" y="197810"/>
                  </a:cubicBezTo>
                  <a:cubicBezTo>
                    <a:pt x="164524" y="198225"/>
                    <a:pt x="164502" y="198509"/>
                    <a:pt x="164502" y="198640"/>
                  </a:cubicBezTo>
                  <a:cubicBezTo>
                    <a:pt x="164742" y="200302"/>
                    <a:pt x="165355" y="201199"/>
                    <a:pt x="165661" y="201505"/>
                  </a:cubicBezTo>
                  <a:cubicBezTo>
                    <a:pt x="167127" y="202882"/>
                    <a:pt x="168570" y="203451"/>
                    <a:pt x="170145" y="202948"/>
                  </a:cubicBezTo>
                  <a:cubicBezTo>
                    <a:pt x="170889" y="202729"/>
                    <a:pt x="172026" y="202489"/>
                    <a:pt x="172814" y="201242"/>
                  </a:cubicBezTo>
                  <a:cubicBezTo>
                    <a:pt x="173426" y="200477"/>
                    <a:pt x="173733" y="199559"/>
                    <a:pt x="173776" y="198662"/>
                  </a:cubicBezTo>
                  <a:cubicBezTo>
                    <a:pt x="173623" y="198619"/>
                    <a:pt x="173623" y="198269"/>
                    <a:pt x="173711" y="197941"/>
                  </a:cubicBezTo>
                  <a:lnTo>
                    <a:pt x="173754" y="197963"/>
                  </a:lnTo>
                  <a:lnTo>
                    <a:pt x="173754" y="197853"/>
                  </a:lnTo>
                  <a:cubicBezTo>
                    <a:pt x="173820" y="197591"/>
                    <a:pt x="173951" y="197372"/>
                    <a:pt x="174083" y="197394"/>
                  </a:cubicBezTo>
                  <a:cubicBezTo>
                    <a:pt x="174104" y="197394"/>
                    <a:pt x="174104" y="197416"/>
                    <a:pt x="174104" y="197438"/>
                  </a:cubicBezTo>
                  <a:lnTo>
                    <a:pt x="175461" y="193589"/>
                  </a:lnTo>
                  <a:lnTo>
                    <a:pt x="179245" y="181367"/>
                  </a:lnTo>
                  <a:cubicBezTo>
                    <a:pt x="180120" y="178152"/>
                    <a:pt x="181826" y="174304"/>
                    <a:pt x="183138" y="170084"/>
                  </a:cubicBezTo>
                  <a:cubicBezTo>
                    <a:pt x="184188" y="166717"/>
                    <a:pt x="184844" y="163153"/>
                    <a:pt x="185370" y="159632"/>
                  </a:cubicBezTo>
                  <a:cubicBezTo>
                    <a:pt x="187688" y="162562"/>
                    <a:pt x="190313" y="165230"/>
                    <a:pt x="192391" y="168335"/>
                  </a:cubicBezTo>
                  <a:cubicBezTo>
                    <a:pt x="197947" y="176644"/>
                    <a:pt x="202431" y="185696"/>
                    <a:pt x="206390" y="195076"/>
                  </a:cubicBezTo>
                  <a:cubicBezTo>
                    <a:pt x="205690" y="198050"/>
                    <a:pt x="204181" y="200237"/>
                    <a:pt x="202650" y="202358"/>
                  </a:cubicBezTo>
                  <a:cubicBezTo>
                    <a:pt x="200878" y="204785"/>
                    <a:pt x="199019" y="207234"/>
                    <a:pt x="197597" y="210207"/>
                  </a:cubicBezTo>
                  <a:cubicBezTo>
                    <a:pt x="196678" y="212131"/>
                    <a:pt x="196000" y="214274"/>
                    <a:pt x="195541" y="216658"/>
                  </a:cubicBezTo>
                  <a:cubicBezTo>
                    <a:pt x="195213" y="218625"/>
                    <a:pt x="194950" y="220593"/>
                    <a:pt x="194841" y="222583"/>
                  </a:cubicBezTo>
                  <a:cubicBezTo>
                    <a:pt x="194731" y="224507"/>
                    <a:pt x="194710" y="226388"/>
                    <a:pt x="194731" y="228312"/>
                  </a:cubicBezTo>
                  <a:cubicBezTo>
                    <a:pt x="194753" y="228946"/>
                    <a:pt x="194710" y="232751"/>
                    <a:pt x="194994" y="233997"/>
                  </a:cubicBezTo>
                  <a:cubicBezTo>
                    <a:pt x="195563" y="236489"/>
                    <a:pt x="196853" y="237670"/>
                    <a:pt x="197641" y="237954"/>
                  </a:cubicBezTo>
                  <a:cubicBezTo>
                    <a:pt x="198800" y="238392"/>
                    <a:pt x="199959" y="238829"/>
                    <a:pt x="201206" y="238261"/>
                  </a:cubicBezTo>
                  <a:cubicBezTo>
                    <a:pt x="201819" y="237976"/>
                    <a:pt x="202825" y="237758"/>
                    <a:pt x="203503" y="236686"/>
                  </a:cubicBezTo>
                  <a:cubicBezTo>
                    <a:pt x="204378" y="235593"/>
                    <a:pt x="204706" y="234237"/>
                    <a:pt x="204465" y="232947"/>
                  </a:cubicBezTo>
                  <a:cubicBezTo>
                    <a:pt x="204443" y="232969"/>
                    <a:pt x="204400" y="232969"/>
                    <a:pt x="204334" y="232969"/>
                  </a:cubicBezTo>
                  <a:cubicBezTo>
                    <a:pt x="204050" y="232969"/>
                    <a:pt x="204050" y="232597"/>
                    <a:pt x="204159" y="232095"/>
                  </a:cubicBezTo>
                  <a:lnTo>
                    <a:pt x="204312" y="232313"/>
                  </a:lnTo>
                  <a:cubicBezTo>
                    <a:pt x="204269" y="232204"/>
                    <a:pt x="204225" y="232095"/>
                    <a:pt x="204181" y="231985"/>
                  </a:cubicBezTo>
                  <a:cubicBezTo>
                    <a:pt x="204443" y="230979"/>
                    <a:pt x="205122" y="229558"/>
                    <a:pt x="205187" y="229296"/>
                  </a:cubicBezTo>
                  <a:lnTo>
                    <a:pt x="207703" y="219631"/>
                  </a:lnTo>
                  <a:cubicBezTo>
                    <a:pt x="208425" y="216920"/>
                    <a:pt x="209803" y="214930"/>
                    <a:pt x="210984" y="212940"/>
                  </a:cubicBezTo>
                  <a:cubicBezTo>
                    <a:pt x="211465" y="212088"/>
                    <a:pt x="211771" y="211213"/>
                    <a:pt x="212231" y="210382"/>
                  </a:cubicBezTo>
                  <a:cubicBezTo>
                    <a:pt x="212515" y="211279"/>
                    <a:pt x="212952" y="212110"/>
                    <a:pt x="213237" y="213006"/>
                  </a:cubicBezTo>
                  <a:cubicBezTo>
                    <a:pt x="214856" y="218297"/>
                    <a:pt x="216277" y="223742"/>
                    <a:pt x="217415" y="229230"/>
                  </a:cubicBezTo>
                  <a:cubicBezTo>
                    <a:pt x="218552" y="234697"/>
                    <a:pt x="219427" y="240228"/>
                    <a:pt x="219996" y="245760"/>
                  </a:cubicBezTo>
                  <a:cubicBezTo>
                    <a:pt x="220083" y="246460"/>
                    <a:pt x="222489" y="273661"/>
                    <a:pt x="223780" y="284331"/>
                  </a:cubicBezTo>
                  <a:cubicBezTo>
                    <a:pt x="224042" y="286386"/>
                    <a:pt x="224261" y="287895"/>
                    <a:pt x="224414" y="288595"/>
                  </a:cubicBezTo>
                  <a:cubicBezTo>
                    <a:pt x="225005" y="291284"/>
                    <a:pt x="226777" y="292115"/>
                    <a:pt x="227171" y="292290"/>
                  </a:cubicBezTo>
                  <a:cubicBezTo>
                    <a:pt x="229511" y="293340"/>
                    <a:pt x="232267" y="292290"/>
                    <a:pt x="233317" y="289951"/>
                  </a:cubicBezTo>
                  <a:cubicBezTo>
                    <a:pt x="233798" y="288901"/>
                    <a:pt x="233842" y="287742"/>
                    <a:pt x="233514" y="286714"/>
                  </a:cubicBezTo>
                  <a:lnTo>
                    <a:pt x="233492" y="286714"/>
                  </a:lnTo>
                  <a:cubicBezTo>
                    <a:pt x="233230" y="286758"/>
                    <a:pt x="233164" y="286408"/>
                    <a:pt x="233142" y="285840"/>
                  </a:cubicBezTo>
                  <a:cubicBezTo>
                    <a:pt x="232770" y="285118"/>
                    <a:pt x="232180" y="284528"/>
                    <a:pt x="231458" y="284091"/>
                  </a:cubicBezTo>
                  <a:cubicBezTo>
                    <a:pt x="231917" y="284331"/>
                    <a:pt x="232595" y="284725"/>
                    <a:pt x="233142" y="285118"/>
                  </a:cubicBezTo>
                  <a:cubicBezTo>
                    <a:pt x="233142" y="284572"/>
                    <a:pt x="233142" y="283916"/>
                    <a:pt x="233076" y="283303"/>
                  </a:cubicBezTo>
                  <a:cubicBezTo>
                    <a:pt x="232027" y="272633"/>
                    <a:pt x="230167" y="245498"/>
                    <a:pt x="230123" y="244798"/>
                  </a:cubicBezTo>
                  <a:cubicBezTo>
                    <a:pt x="229620" y="238917"/>
                    <a:pt x="228811" y="233035"/>
                    <a:pt x="227717" y="227197"/>
                  </a:cubicBezTo>
                  <a:cubicBezTo>
                    <a:pt x="226624" y="221359"/>
                    <a:pt x="225224" y="215564"/>
                    <a:pt x="223605" y="209923"/>
                  </a:cubicBezTo>
                  <a:cubicBezTo>
                    <a:pt x="223408" y="209245"/>
                    <a:pt x="223102" y="208611"/>
                    <a:pt x="222883" y="207933"/>
                  </a:cubicBezTo>
                  <a:cubicBezTo>
                    <a:pt x="225158" y="209180"/>
                    <a:pt x="227345" y="210535"/>
                    <a:pt x="229773" y="211585"/>
                  </a:cubicBezTo>
                  <a:cubicBezTo>
                    <a:pt x="232442" y="212722"/>
                    <a:pt x="235198" y="213684"/>
                    <a:pt x="237998" y="214471"/>
                  </a:cubicBezTo>
                  <a:cubicBezTo>
                    <a:pt x="240820" y="215258"/>
                    <a:pt x="243663" y="215827"/>
                    <a:pt x="246529" y="216264"/>
                  </a:cubicBezTo>
                  <a:cubicBezTo>
                    <a:pt x="250926" y="216942"/>
                    <a:pt x="255278" y="217270"/>
                    <a:pt x="259566" y="217335"/>
                  </a:cubicBezTo>
                  <a:cubicBezTo>
                    <a:pt x="262212" y="217641"/>
                    <a:pt x="264597" y="215739"/>
                    <a:pt x="264903" y="213072"/>
                  </a:cubicBezTo>
                  <a:cubicBezTo>
                    <a:pt x="265187" y="210426"/>
                    <a:pt x="263262" y="208043"/>
                    <a:pt x="260616" y="20773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35"/>
            <p:cNvSpPr/>
            <p:nvPr/>
          </p:nvSpPr>
          <p:spPr>
            <a:xfrm>
              <a:off x="4362054" y="2838358"/>
              <a:ext cx="399299" cy="397385"/>
            </a:xfrm>
            <a:custGeom>
              <a:rect b="b" l="l" r="r" t="t"/>
              <a:pathLst>
                <a:path extrusionOk="0" h="794769" w="798597">
                  <a:moveTo>
                    <a:pt x="258309" y="236869"/>
                  </a:moveTo>
                  <a:cubicBezTo>
                    <a:pt x="258309" y="246774"/>
                    <a:pt x="251069" y="254798"/>
                    <a:pt x="242144" y="254798"/>
                  </a:cubicBezTo>
                  <a:cubicBezTo>
                    <a:pt x="233219" y="254798"/>
                    <a:pt x="225979" y="246774"/>
                    <a:pt x="225979" y="236869"/>
                  </a:cubicBezTo>
                  <a:cubicBezTo>
                    <a:pt x="225979" y="226985"/>
                    <a:pt x="233219" y="218961"/>
                    <a:pt x="242144" y="218961"/>
                  </a:cubicBezTo>
                  <a:cubicBezTo>
                    <a:pt x="251069" y="218961"/>
                    <a:pt x="258309" y="227007"/>
                    <a:pt x="258309" y="236869"/>
                  </a:cubicBezTo>
                  <a:close/>
                  <a:moveTo>
                    <a:pt x="566884" y="524312"/>
                  </a:moveTo>
                  <a:cubicBezTo>
                    <a:pt x="556975" y="524115"/>
                    <a:pt x="548794" y="531396"/>
                    <a:pt x="548597" y="540602"/>
                  </a:cubicBezTo>
                  <a:cubicBezTo>
                    <a:pt x="548422" y="549785"/>
                    <a:pt x="556297" y="557394"/>
                    <a:pt x="566184" y="557613"/>
                  </a:cubicBezTo>
                  <a:cubicBezTo>
                    <a:pt x="576071" y="557810"/>
                    <a:pt x="584274" y="550529"/>
                    <a:pt x="584449" y="541345"/>
                  </a:cubicBezTo>
                  <a:cubicBezTo>
                    <a:pt x="584645" y="532162"/>
                    <a:pt x="576771" y="524531"/>
                    <a:pt x="566884" y="524312"/>
                  </a:cubicBezTo>
                  <a:close/>
                  <a:moveTo>
                    <a:pt x="184441" y="109568"/>
                  </a:moveTo>
                  <a:cubicBezTo>
                    <a:pt x="175516" y="109568"/>
                    <a:pt x="168276" y="117614"/>
                    <a:pt x="168276" y="127498"/>
                  </a:cubicBezTo>
                  <a:cubicBezTo>
                    <a:pt x="168276" y="137381"/>
                    <a:pt x="175516" y="145427"/>
                    <a:pt x="184441" y="145427"/>
                  </a:cubicBezTo>
                  <a:cubicBezTo>
                    <a:pt x="193365" y="145427"/>
                    <a:pt x="200627" y="137381"/>
                    <a:pt x="200627" y="127498"/>
                  </a:cubicBezTo>
                  <a:cubicBezTo>
                    <a:pt x="200627" y="117636"/>
                    <a:pt x="193365" y="109568"/>
                    <a:pt x="184441" y="109568"/>
                  </a:cubicBezTo>
                  <a:close/>
                  <a:moveTo>
                    <a:pt x="675028" y="585973"/>
                  </a:moveTo>
                  <a:cubicBezTo>
                    <a:pt x="665141" y="585776"/>
                    <a:pt x="656961" y="593057"/>
                    <a:pt x="656764" y="602240"/>
                  </a:cubicBezTo>
                  <a:cubicBezTo>
                    <a:pt x="656567" y="611446"/>
                    <a:pt x="664441" y="619055"/>
                    <a:pt x="674328" y="619274"/>
                  </a:cubicBezTo>
                  <a:cubicBezTo>
                    <a:pt x="684237" y="619470"/>
                    <a:pt x="692418" y="612189"/>
                    <a:pt x="692615" y="603006"/>
                  </a:cubicBezTo>
                  <a:cubicBezTo>
                    <a:pt x="692812" y="593779"/>
                    <a:pt x="684937" y="586169"/>
                    <a:pt x="675028" y="585973"/>
                  </a:cubicBezTo>
                  <a:close/>
                  <a:moveTo>
                    <a:pt x="108341" y="27725"/>
                  </a:moveTo>
                  <a:cubicBezTo>
                    <a:pt x="99417" y="27725"/>
                    <a:pt x="92177" y="35772"/>
                    <a:pt x="92177" y="45655"/>
                  </a:cubicBezTo>
                  <a:cubicBezTo>
                    <a:pt x="92177" y="55560"/>
                    <a:pt x="99417" y="63585"/>
                    <a:pt x="108341" y="63585"/>
                  </a:cubicBezTo>
                  <a:cubicBezTo>
                    <a:pt x="117266" y="63585"/>
                    <a:pt x="124528" y="55560"/>
                    <a:pt x="124528" y="45655"/>
                  </a:cubicBezTo>
                  <a:cubicBezTo>
                    <a:pt x="124528" y="35750"/>
                    <a:pt x="117266" y="27725"/>
                    <a:pt x="108341" y="27725"/>
                  </a:cubicBezTo>
                  <a:close/>
                  <a:moveTo>
                    <a:pt x="772848" y="683012"/>
                  </a:moveTo>
                  <a:cubicBezTo>
                    <a:pt x="773045" y="673828"/>
                    <a:pt x="765171" y="666197"/>
                    <a:pt x="755284" y="666000"/>
                  </a:cubicBezTo>
                  <a:cubicBezTo>
                    <a:pt x="745375" y="665781"/>
                    <a:pt x="737194" y="673085"/>
                    <a:pt x="736997" y="682268"/>
                  </a:cubicBezTo>
                  <a:cubicBezTo>
                    <a:pt x="736800" y="691452"/>
                    <a:pt x="744697" y="699083"/>
                    <a:pt x="754584" y="699279"/>
                  </a:cubicBezTo>
                  <a:cubicBezTo>
                    <a:pt x="764471" y="699520"/>
                    <a:pt x="772673" y="692217"/>
                    <a:pt x="772848" y="683012"/>
                  </a:cubicBezTo>
                  <a:close/>
                  <a:moveTo>
                    <a:pt x="16165" y="0"/>
                  </a:moveTo>
                  <a:cubicBezTo>
                    <a:pt x="7240" y="0"/>
                    <a:pt x="0" y="8025"/>
                    <a:pt x="0" y="17930"/>
                  </a:cubicBezTo>
                  <a:cubicBezTo>
                    <a:pt x="0" y="27813"/>
                    <a:pt x="7240" y="35838"/>
                    <a:pt x="16165" y="35838"/>
                  </a:cubicBezTo>
                  <a:cubicBezTo>
                    <a:pt x="25089" y="35838"/>
                    <a:pt x="32330" y="27813"/>
                    <a:pt x="32330" y="17930"/>
                  </a:cubicBezTo>
                  <a:cubicBezTo>
                    <a:pt x="32330" y="8025"/>
                    <a:pt x="25089" y="0"/>
                    <a:pt x="16165" y="0"/>
                  </a:cubicBezTo>
                  <a:close/>
                  <a:moveTo>
                    <a:pt x="781007" y="761465"/>
                  </a:moveTo>
                  <a:cubicBezTo>
                    <a:pt x="771120" y="761268"/>
                    <a:pt x="762940" y="768549"/>
                    <a:pt x="762743" y="777733"/>
                  </a:cubicBezTo>
                  <a:cubicBezTo>
                    <a:pt x="762546" y="786938"/>
                    <a:pt x="770420" y="794547"/>
                    <a:pt x="780329" y="794766"/>
                  </a:cubicBezTo>
                  <a:cubicBezTo>
                    <a:pt x="790216" y="794963"/>
                    <a:pt x="798397" y="787681"/>
                    <a:pt x="798594" y="778498"/>
                  </a:cubicBezTo>
                  <a:cubicBezTo>
                    <a:pt x="798791" y="769271"/>
                    <a:pt x="790916" y="761662"/>
                    <a:pt x="781007" y="76146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39" name="Google Shape;2939;p35"/>
          <p:cNvSpPr txBox="1"/>
          <p:nvPr>
            <p:ph type="title"/>
          </p:nvPr>
        </p:nvSpPr>
        <p:spPr>
          <a:xfrm>
            <a:off x="514350" y="785650"/>
            <a:ext cx="25560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Resource </a:t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Page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940" name="Google Shape;2940;p35"/>
          <p:cNvSpPr txBox="1"/>
          <p:nvPr>
            <p:ph idx="1" type="body"/>
          </p:nvPr>
        </p:nvSpPr>
        <p:spPr>
          <a:xfrm>
            <a:off x="514350" y="2217300"/>
            <a:ext cx="2556000" cy="2221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en">
                <a:solidFill>
                  <a:schemeClr val="lt2"/>
                </a:solidFill>
              </a:rPr>
              <a:t>Use these icons and illustrations in your Presentation. Happy designing! Don't forget to delete this page before presenting. 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941" name="Google Shape;2941;p35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lt2"/>
                </a:solidFill>
              </a:rPr>
              <a:t>‹#›</a:t>
            </a:fld>
            <a:endParaRPr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5"/>
        </a:solidFill>
      </p:bgPr>
    </p:bg>
    <p:spTree>
      <p:nvGrpSpPr>
        <p:cNvPr id="2945" name="Shape 2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46" name="Google Shape;2946;p36"/>
          <p:cNvCxnSpPr/>
          <p:nvPr/>
        </p:nvCxnSpPr>
        <p:spPr>
          <a:xfrm rot="-5400000">
            <a:off x="895990" y="2573123"/>
            <a:ext cx="5128800" cy="0"/>
          </a:xfrm>
          <a:prstGeom prst="straightConnector1">
            <a:avLst/>
          </a:prstGeom>
          <a:noFill/>
          <a:ln cap="rnd" cmpd="sng" w="9525">
            <a:solidFill>
              <a:schemeClr val="accent4">
                <a:alpha val="29800"/>
              </a:schemeClr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2947" name="Google Shape;2947;p36"/>
          <p:cNvSpPr txBox="1"/>
          <p:nvPr>
            <p:ph type="title"/>
          </p:nvPr>
        </p:nvSpPr>
        <p:spPr>
          <a:xfrm>
            <a:off x="514350" y="785650"/>
            <a:ext cx="25560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Resource </a:t>
            </a:r>
            <a:endParaRPr>
              <a:solidFill>
                <a:schemeClr val="lt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Page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948" name="Google Shape;2948;p36"/>
          <p:cNvSpPr txBox="1"/>
          <p:nvPr>
            <p:ph idx="1" type="body"/>
          </p:nvPr>
        </p:nvSpPr>
        <p:spPr>
          <a:xfrm>
            <a:off x="514350" y="2217300"/>
            <a:ext cx="2556000" cy="2221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en">
                <a:solidFill>
                  <a:schemeClr val="lt2"/>
                </a:solidFill>
              </a:rPr>
              <a:t>Use these icons and illustrations in your Presentation. Happy designing! Don't forget to delete this page before presenting. 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949" name="Google Shape;2949;p36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lt2"/>
                </a:solidFill>
              </a:rPr>
              <a:t>‹#›</a:t>
            </a:fld>
            <a:endParaRPr>
              <a:solidFill>
                <a:schemeClr val="lt2"/>
              </a:solidFill>
            </a:endParaRPr>
          </a:p>
        </p:txBody>
      </p:sp>
      <p:grpSp>
        <p:nvGrpSpPr>
          <p:cNvPr id="2950" name="Google Shape;2950;p36"/>
          <p:cNvGrpSpPr/>
          <p:nvPr/>
        </p:nvGrpSpPr>
        <p:grpSpPr>
          <a:xfrm>
            <a:off x="3939699" y="420126"/>
            <a:ext cx="308909" cy="390674"/>
            <a:chOff x="584925" y="238125"/>
            <a:chExt cx="415200" cy="525100"/>
          </a:xfrm>
        </p:grpSpPr>
        <p:sp>
          <p:nvSpPr>
            <p:cNvPr id="2951" name="Google Shape;2951;p36"/>
            <p:cNvSpPr/>
            <p:nvPr/>
          </p:nvSpPr>
          <p:spPr>
            <a:xfrm>
              <a:off x="621550" y="299175"/>
              <a:ext cx="378575" cy="464050"/>
            </a:xfrm>
            <a:custGeom>
              <a:rect b="b" l="l" r="r" t="t"/>
              <a:pathLst>
                <a:path extrusionOk="0" h="18562" w="15143">
                  <a:moveTo>
                    <a:pt x="14166" y="0"/>
                  </a:moveTo>
                  <a:lnTo>
                    <a:pt x="14166" y="16755"/>
                  </a:lnTo>
                  <a:lnTo>
                    <a:pt x="14141" y="16926"/>
                  </a:lnTo>
                  <a:lnTo>
                    <a:pt x="14093" y="17072"/>
                  </a:lnTo>
                  <a:lnTo>
                    <a:pt x="14044" y="17194"/>
                  </a:lnTo>
                  <a:lnTo>
                    <a:pt x="13946" y="17341"/>
                  </a:lnTo>
                  <a:lnTo>
                    <a:pt x="13824" y="17438"/>
                  </a:lnTo>
                  <a:lnTo>
                    <a:pt x="13677" y="17512"/>
                  </a:lnTo>
                  <a:lnTo>
                    <a:pt x="13531" y="17561"/>
                  </a:lnTo>
                  <a:lnTo>
                    <a:pt x="13384" y="17585"/>
                  </a:lnTo>
                  <a:lnTo>
                    <a:pt x="0" y="17585"/>
                  </a:lnTo>
                  <a:lnTo>
                    <a:pt x="0" y="17731"/>
                  </a:lnTo>
                  <a:lnTo>
                    <a:pt x="25" y="17902"/>
                  </a:lnTo>
                  <a:lnTo>
                    <a:pt x="74" y="18049"/>
                  </a:lnTo>
                  <a:lnTo>
                    <a:pt x="123" y="18171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71"/>
                  </a:lnTo>
                  <a:lnTo>
                    <a:pt x="15069" y="18049"/>
                  </a:lnTo>
                  <a:lnTo>
                    <a:pt x="15118" y="17902"/>
                  </a:lnTo>
                  <a:lnTo>
                    <a:pt x="15143" y="17731"/>
                  </a:lnTo>
                  <a:lnTo>
                    <a:pt x="15143" y="733"/>
                  </a:lnTo>
                  <a:lnTo>
                    <a:pt x="15118" y="586"/>
                  </a:lnTo>
                  <a:lnTo>
                    <a:pt x="15069" y="440"/>
                  </a:lnTo>
                  <a:lnTo>
                    <a:pt x="15021" y="318"/>
                  </a:lnTo>
                  <a:lnTo>
                    <a:pt x="14923" y="196"/>
                  </a:lnTo>
                  <a:lnTo>
                    <a:pt x="14801" y="122"/>
                  </a:lnTo>
                  <a:lnTo>
                    <a:pt x="14654" y="49"/>
                  </a:lnTo>
                  <a:lnTo>
                    <a:pt x="14508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2" name="Google Shape;2952;p36"/>
            <p:cNvSpPr/>
            <p:nvPr/>
          </p:nvSpPr>
          <p:spPr>
            <a:xfrm>
              <a:off x="633750" y="238125"/>
              <a:ext cx="29350" cy="63500"/>
            </a:xfrm>
            <a:custGeom>
              <a:rect b="b" l="l" r="r" t="t"/>
              <a:pathLst>
                <a:path extrusionOk="0" h="2540" w="1174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3" name="Google Shape;2953;p36"/>
            <p:cNvSpPr/>
            <p:nvPr/>
          </p:nvSpPr>
          <p:spPr>
            <a:xfrm>
              <a:off x="716800" y="238125"/>
              <a:ext cx="29325" cy="63500"/>
            </a:xfrm>
            <a:custGeom>
              <a:rect b="b" l="l" r="r" t="t"/>
              <a:pathLst>
                <a:path extrusionOk="0" h="2540" w="1173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4" name="Google Shape;2954;p36"/>
            <p:cNvSpPr/>
            <p:nvPr/>
          </p:nvSpPr>
          <p:spPr>
            <a:xfrm>
              <a:off x="799825" y="238125"/>
              <a:ext cx="29350" cy="63500"/>
            </a:xfrm>
            <a:custGeom>
              <a:rect b="b" l="l" r="r" t="t"/>
              <a:pathLst>
                <a:path extrusionOk="0" h="2540" w="1174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8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8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3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5" name="Google Shape;2955;p36"/>
            <p:cNvSpPr/>
            <p:nvPr/>
          </p:nvSpPr>
          <p:spPr>
            <a:xfrm>
              <a:off x="882875" y="238125"/>
              <a:ext cx="29325" cy="63500"/>
            </a:xfrm>
            <a:custGeom>
              <a:rect b="b" l="l" r="r" t="t"/>
              <a:pathLst>
                <a:path extrusionOk="0" h="2540" w="1173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6" name="Google Shape;2956;p36"/>
            <p:cNvSpPr/>
            <p:nvPr/>
          </p:nvSpPr>
          <p:spPr>
            <a:xfrm>
              <a:off x="584925" y="261325"/>
              <a:ext cx="378575" cy="464050"/>
            </a:xfrm>
            <a:custGeom>
              <a:rect b="b" l="l" r="r" t="t"/>
              <a:pathLst>
                <a:path extrusionOk="0" h="18562" w="15143">
                  <a:moveTo>
                    <a:pt x="2540" y="171"/>
                  </a:moveTo>
                  <a:lnTo>
                    <a:pt x="2711" y="195"/>
                  </a:lnTo>
                  <a:lnTo>
                    <a:pt x="2882" y="244"/>
                  </a:lnTo>
                  <a:lnTo>
                    <a:pt x="3053" y="318"/>
                  </a:lnTo>
                  <a:lnTo>
                    <a:pt x="3175" y="440"/>
                  </a:lnTo>
                  <a:lnTo>
                    <a:pt x="3297" y="562"/>
                  </a:lnTo>
                  <a:lnTo>
                    <a:pt x="3370" y="733"/>
                  </a:lnTo>
                  <a:lnTo>
                    <a:pt x="3419" y="904"/>
                  </a:lnTo>
                  <a:lnTo>
                    <a:pt x="3444" y="1075"/>
                  </a:lnTo>
                  <a:lnTo>
                    <a:pt x="3419" y="1246"/>
                  </a:lnTo>
                  <a:lnTo>
                    <a:pt x="3370" y="1417"/>
                  </a:lnTo>
                  <a:lnTo>
                    <a:pt x="3297" y="1588"/>
                  </a:lnTo>
                  <a:lnTo>
                    <a:pt x="3175" y="1710"/>
                  </a:lnTo>
                  <a:lnTo>
                    <a:pt x="3053" y="1832"/>
                  </a:lnTo>
                  <a:lnTo>
                    <a:pt x="2882" y="1905"/>
                  </a:lnTo>
                  <a:lnTo>
                    <a:pt x="2711" y="1954"/>
                  </a:lnTo>
                  <a:lnTo>
                    <a:pt x="2540" y="1978"/>
                  </a:lnTo>
                  <a:lnTo>
                    <a:pt x="2369" y="1954"/>
                  </a:lnTo>
                  <a:lnTo>
                    <a:pt x="2198" y="1905"/>
                  </a:lnTo>
                  <a:lnTo>
                    <a:pt x="2027" y="1832"/>
                  </a:lnTo>
                  <a:lnTo>
                    <a:pt x="1905" y="1710"/>
                  </a:lnTo>
                  <a:lnTo>
                    <a:pt x="1783" y="1588"/>
                  </a:lnTo>
                  <a:lnTo>
                    <a:pt x="1710" y="1417"/>
                  </a:lnTo>
                  <a:lnTo>
                    <a:pt x="1661" y="1246"/>
                  </a:lnTo>
                  <a:lnTo>
                    <a:pt x="1636" y="1075"/>
                  </a:lnTo>
                  <a:lnTo>
                    <a:pt x="1661" y="904"/>
                  </a:lnTo>
                  <a:lnTo>
                    <a:pt x="1710" y="733"/>
                  </a:lnTo>
                  <a:lnTo>
                    <a:pt x="1783" y="562"/>
                  </a:lnTo>
                  <a:lnTo>
                    <a:pt x="1905" y="440"/>
                  </a:lnTo>
                  <a:lnTo>
                    <a:pt x="2027" y="318"/>
                  </a:lnTo>
                  <a:lnTo>
                    <a:pt x="2198" y="244"/>
                  </a:lnTo>
                  <a:lnTo>
                    <a:pt x="2369" y="195"/>
                  </a:lnTo>
                  <a:lnTo>
                    <a:pt x="2540" y="171"/>
                  </a:lnTo>
                  <a:close/>
                  <a:moveTo>
                    <a:pt x="5862" y="171"/>
                  </a:moveTo>
                  <a:lnTo>
                    <a:pt x="6033" y="195"/>
                  </a:lnTo>
                  <a:lnTo>
                    <a:pt x="6204" y="244"/>
                  </a:lnTo>
                  <a:lnTo>
                    <a:pt x="6374" y="318"/>
                  </a:lnTo>
                  <a:lnTo>
                    <a:pt x="6497" y="440"/>
                  </a:lnTo>
                  <a:lnTo>
                    <a:pt x="6619" y="562"/>
                  </a:lnTo>
                  <a:lnTo>
                    <a:pt x="6692" y="733"/>
                  </a:lnTo>
                  <a:lnTo>
                    <a:pt x="6741" y="904"/>
                  </a:lnTo>
                  <a:lnTo>
                    <a:pt x="6765" y="1075"/>
                  </a:lnTo>
                  <a:lnTo>
                    <a:pt x="6741" y="1246"/>
                  </a:lnTo>
                  <a:lnTo>
                    <a:pt x="6692" y="1417"/>
                  </a:lnTo>
                  <a:lnTo>
                    <a:pt x="6619" y="1588"/>
                  </a:lnTo>
                  <a:lnTo>
                    <a:pt x="6497" y="1710"/>
                  </a:lnTo>
                  <a:lnTo>
                    <a:pt x="6374" y="1832"/>
                  </a:lnTo>
                  <a:lnTo>
                    <a:pt x="6204" y="1905"/>
                  </a:lnTo>
                  <a:lnTo>
                    <a:pt x="6033" y="1954"/>
                  </a:lnTo>
                  <a:lnTo>
                    <a:pt x="5862" y="1978"/>
                  </a:lnTo>
                  <a:lnTo>
                    <a:pt x="5691" y="1954"/>
                  </a:lnTo>
                  <a:lnTo>
                    <a:pt x="5520" y="1905"/>
                  </a:lnTo>
                  <a:lnTo>
                    <a:pt x="5349" y="1832"/>
                  </a:lnTo>
                  <a:lnTo>
                    <a:pt x="5227" y="1710"/>
                  </a:lnTo>
                  <a:lnTo>
                    <a:pt x="5104" y="1588"/>
                  </a:lnTo>
                  <a:lnTo>
                    <a:pt x="5031" y="1417"/>
                  </a:lnTo>
                  <a:lnTo>
                    <a:pt x="4982" y="1246"/>
                  </a:lnTo>
                  <a:lnTo>
                    <a:pt x="4958" y="1075"/>
                  </a:lnTo>
                  <a:lnTo>
                    <a:pt x="4982" y="904"/>
                  </a:lnTo>
                  <a:lnTo>
                    <a:pt x="5031" y="733"/>
                  </a:lnTo>
                  <a:lnTo>
                    <a:pt x="5104" y="562"/>
                  </a:lnTo>
                  <a:lnTo>
                    <a:pt x="5227" y="440"/>
                  </a:lnTo>
                  <a:lnTo>
                    <a:pt x="5349" y="318"/>
                  </a:lnTo>
                  <a:lnTo>
                    <a:pt x="5520" y="244"/>
                  </a:lnTo>
                  <a:lnTo>
                    <a:pt x="5691" y="195"/>
                  </a:lnTo>
                  <a:lnTo>
                    <a:pt x="5862" y="171"/>
                  </a:lnTo>
                  <a:close/>
                  <a:moveTo>
                    <a:pt x="9183" y="171"/>
                  </a:moveTo>
                  <a:lnTo>
                    <a:pt x="9354" y="195"/>
                  </a:lnTo>
                  <a:lnTo>
                    <a:pt x="9525" y="244"/>
                  </a:lnTo>
                  <a:lnTo>
                    <a:pt x="9696" y="318"/>
                  </a:lnTo>
                  <a:lnTo>
                    <a:pt x="9818" y="440"/>
                  </a:lnTo>
                  <a:lnTo>
                    <a:pt x="9940" y="562"/>
                  </a:lnTo>
                  <a:lnTo>
                    <a:pt x="10014" y="733"/>
                  </a:lnTo>
                  <a:lnTo>
                    <a:pt x="10062" y="904"/>
                  </a:lnTo>
                  <a:lnTo>
                    <a:pt x="10087" y="1075"/>
                  </a:lnTo>
                  <a:lnTo>
                    <a:pt x="10062" y="1246"/>
                  </a:lnTo>
                  <a:lnTo>
                    <a:pt x="10014" y="1417"/>
                  </a:lnTo>
                  <a:lnTo>
                    <a:pt x="9940" y="1588"/>
                  </a:lnTo>
                  <a:lnTo>
                    <a:pt x="9818" y="1710"/>
                  </a:lnTo>
                  <a:lnTo>
                    <a:pt x="9696" y="1832"/>
                  </a:lnTo>
                  <a:lnTo>
                    <a:pt x="9525" y="1905"/>
                  </a:lnTo>
                  <a:lnTo>
                    <a:pt x="9354" y="1954"/>
                  </a:lnTo>
                  <a:lnTo>
                    <a:pt x="9183" y="1978"/>
                  </a:lnTo>
                  <a:lnTo>
                    <a:pt x="9012" y="1954"/>
                  </a:lnTo>
                  <a:lnTo>
                    <a:pt x="8841" y="1905"/>
                  </a:lnTo>
                  <a:lnTo>
                    <a:pt x="8670" y="1832"/>
                  </a:lnTo>
                  <a:lnTo>
                    <a:pt x="8548" y="1710"/>
                  </a:lnTo>
                  <a:lnTo>
                    <a:pt x="8426" y="1588"/>
                  </a:lnTo>
                  <a:lnTo>
                    <a:pt x="8353" y="1417"/>
                  </a:lnTo>
                  <a:lnTo>
                    <a:pt x="8304" y="1246"/>
                  </a:lnTo>
                  <a:lnTo>
                    <a:pt x="8279" y="1075"/>
                  </a:lnTo>
                  <a:lnTo>
                    <a:pt x="8304" y="904"/>
                  </a:lnTo>
                  <a:lnTo>
                    <a:pt x="8353" y="733"/>
                  </a:lnTo>
                  <a:lnTo>
                    <a:pt x="8426" y="562"/>
                  </a:lnTo>
                  <a:lnTo>
                    <a:pt x="8548" y="440"/>
                  </a:lnTo>
                  <a:lnTo>
                    <a:pt x="8670" y="318"/>
                  </a:lnTo>
                  <a:lnTo>
                    <a:pt x="8841" y="244"/>
                  </a:lnTo>
                  <a:lnTo>
                    <a:pt x="9012" y="195"/>
                  </a:lnTo>
                  <a:lnTo>
                    <a:pt x="9183" y="171"/>
                  </a:lnTo>
                  <a:close/>
                  <a:moveTo>
                    <a:pt x="12505" y="171"/>
                  </a:moveTo>
                  <a:lnTo>
                    <a:pt x="12676" y="195"/>
                  </a:lnTo>
                  <a:lnTo>
                    <a:pt x="12847" y="244"/>
                  </a:lnTo>
                  <a:lnTo>
                    <a:pt x="13018" y="318"/>
                  </a:lnTo>
                  <a:lnTo>
                    <a:pt x="13140" y="440"/>
                  </a:lnTo>
                  <a:lnTo>
                    <a:pt x="13262" y="562"/>
                  </a:lnTo>
                  <a:lnTo>
                    <a:pt x="13335" y="733"/>
                  </a:lnTo>
                  <a:lnTo>
                    <a:pt x="13384" y="904"/>
                  </a:lnTo>
                  <a:lnTo>
                    <a:pt x="13408" y="1075"/>
                  </a:lnTo>
                  <a:lnTo>
                    <a:pt x="13384" y="1246"/>
                  </a:lnTo>
                  <a:lnTo>
                    <a:pt x="13335" y="1417"/>
                  </a:lnTo>
                  <a:lnTo>
                    <a:pt x="13262" y="1588"/>
                  </a:lnTo>
                  <a:lnTo>
                    <a:pt x="13140" y="1710"/>
                  </a:lnTo>
                  <a:lnTo>
                    <a:pt x="13018" y="1832"/>
                  </a:lnTo>
                  <a:lnTo>
                    <a:pt x="12847" y="1905"/>
                  </a:lnTo>
                  <a:lnTo>
                    <a:pt x="12676" y="1954"/>
                  </a:lnTo>
                  <a:lnTo>
                    <a:pt x="12505" y="1978"/>
                  </a:lnTo>
                  <a:lnTo>
                    <a:pt x="12334" y="1954"/>
                  </a:lnTo>
                  <a:lnTo>
                    <a:pt x="12163" y="1905"/>
                  </a:lnTo>
                  <a:lnTo>
                    <a:pt x="11992" y="1832"/>
                  </a:lnTo>
                  <a:lnTo>
                    <a:pt x="11870" y="1710"/>
                  </a:lnTo>
                  <a:lnTo>
                    <a:pt x="11748" y="1588"/>
                  </a:lnTo>
                  <a:lnTo>
                    <a:pt x="11674" y="1417"/>
                  </a:lnTo>
                  <a:lnTo>
                    <a:pt x="11625" y="1246"/>
                  </a:lnTo>
                  <a:lnTo>
                    <a:pt x="11601" y="1075"/>
                  </a:lnTo>
                  <a:lnTo>
                    <a:pt x="11625" y="904"/>
                  </a:lnTo>
                  <a:lnTo>
                    <a:pt x="11674" y="733"/>
                  </a:lnTo>
                  <a:lnTo>
                    <a:pt x="11748" y="562"/>
                  </a:lnTo>
                  <a:lnTo>
                    <a:pt x="11870" y="440"/>
                  </a:lnTo>
                  <a:lnTo>
                    <a:pt x="11992" y="318"/>
                  </a:lnTo>
                  <a:lnTo>
                    <a:pt x="12163" y="244"/>
                  </a:lnTo>
                  <a:lnTo>
                    <a:pt x="12334" y="195"/>
                  </a:lnTo>
                  <a:lnTo>
                    <a:pt x="12505" y="171"/>
                  </a:lnTo>
                  <a:close/>
                  <a:moveTo>
                    <a:pt x="13091" y="5520"/>
                  </a:moveTo>
                  <a:lnTo>
                    <a:pt x="13189" y="5544"/>
                  </a:lnTo>
                  <a:lnTo>
                    <a:pt x="13262" y="5593"/>
                  </a:lnTo>
                  <a:lnTo>
                    <a:pt x="13311" y="5666"/>
                  </a:lnTo>
                  <a:lnTo>
                    <a:pt x="13335" y="5764"/>
                  </a:lnTo>
                  <a:lnTo>
                    <a:pt x="13311" y="5862"/>
                  </a:lnTo>
                  <a:lnTo>
                    <a:pt x="13262" y="5935"/>
                  </a:lnTo>
                  <a:lnTo>
                    <a:pt x="13189" y="5984"/>
                  </a:lnTo>
                  <a:lnTo>
                    <a:pt x="13091" y="6008"/>
                  </a:lnTo>
                  <a:lnTo>
                    <a:pt x="1954" y="6008"/>
                  </a:lnTo>
                  <a:lnTo>
                    <a:pt x="1856" y="5984"/>
                  </a:lnTo>
                  <a:lnTo>
                    <a:pt x="1783" y="5935"/>
                  </a:lnTo>
                  <a:lnTo>
                    <a:pt x="1734" y="5862"/>
                  </a:lnTo>
                  <a:lnTo>
                    <a:pt x="1710" y="5764"/>
                  </a:lnTo>
                  <a:lnTo>
                    <a:pt x="1734" y="5666"/>
                  </a:lnTo>
                  <a:lnTo>
                    <a:pt x="1783" y="5593"/>
                  </a:lnTo>
                  <a:lnTo>
                    <a:pt x="1856" y="5544"/>
                  </a:lnTo>
                  <a:lnTo>
                    <a:pt x="1954" y="5520"/>
                  </a:lnTo>
                  <a:close/>
                  <a:moveTo>
                    <a:pt x="13189" y="7840"/>
                  </a:moveTo>
                  <a:lnTo>
                    <a:pt x="13262" y="7913"/>
                  </a:lnTo>
                  <a:lnTo>
                    <a:pt x="13311" y="7986"/>
                  </a:lnTo>
                  <a:lnTo>
                    <a:pt x="13335" y="8084"/>
                  </a:lnTo>
                  <a:lnTo>
                    <a:pt x="13311" y="8182"/>
                  </a:lnTo>
                  <a:lnTo>
                    <a:pt x="13262" y="8255"/>
                  </a:lnTo>
                  <a:lnTo>
                    <a:pt x="13189" y="8304"/>
                  </a:lnTo>
                  <a:lnTo>
                    <a:pt x="13091" y="8328"/>
                  </a:lnTo>
                  <a:lnTo>
                    <a:pt x="1954" y="8328"/>
                  </a:lnTo>
                  <a:lnTo>
                    <a:pt x="1856" y="8304"/>
                  </a:lnTo>
                  <a:lnTo>
                    <a:pt x="1783" y="8255"/>
                  </a:lnTo>
                  <a:lnTo>
                    <a:pt x="1734" y="8182"/>
                  </a:lnTo>
                  <a:lnTo>
                    <a:pt x="1710" y="8084"/>
                  </a:lnTo>
                  <a:lnTo>
                    <a:pt x="1734" y="7986"/>
                  </a:lnTo>
                  <a:lnTo>
                    <a:pt x="1783" y="7913"/>
                  </a:lnTo>
                  <a:lnTo>
                    <a:pt x="1856" y="7840"/>
                  </a:lnTo>
                  <a:close/>
                  <a:moveTo>
                    <a:pt x="13091" y="10136"/>
                  </a:moveTo>
                  <a:lnTo>
                    <a:pt x="13189" y="10160"/>
                  </a:lnTo>
                  <a:lnTo>
                    <a:pt x="13262" y="10209"/>
                  </a:lnTo>
                  <a:lnTo>
                    <a:pt x="13311" y="10282"/>
                  </a:lnTo>
                  <a:lnTo>
                    <a:pt x="13335" y="10380"/>
                  </a:lnTo>
                  <a:lnTo>
                    <a:pt x="13311" y="10478"/>
                  </a:lnTo>
                  <a:lnTo>
                    <a:pt x="13262" y="10551"/>
                  </a:lnTo>
                  <a:lnTo>
                    <a:pt x="13189" y="10600"/>
                  </a:lnTo>
                  <a:lnTo>
                    <a:pt x="13091" y="10624"/>
                  </a:lnTo>
                  <a:lnTo>
                    <a:pt x="1954" y="10624"/>
                  </a:lnTo>
                  <a:lnTo>
                    <a:pt x="1856" y="10600"/>
                  </a:lnTo>
                  <a:lnTo>
                    <a:pt x="1783" y="10551"/>
                  </a:lnTo>
                  <a:lnTo>
                    <a:pt x="1734" y="10478"/>
                  </a:lnTo>
                  <a:lnTo>
                    <a:pt x="1710" y="10380"/>
                  </a:lnTo>
                  <a:lnTo>
                    <a:pt x="1734" y="10282"/>
                  </a:lnTo>
                  <a:lnTo>
                    <a:pt x="1783" y="10209"/>
                  </a:lnTo>
                  <a:lnTo>
                    <a:pt x="1856" y="10160"/>
                  </a:lnTo>
                  <a:lnTo>
                    <a:pt x="1954" y="10136"/>
                  </a:lnTo>
                  <a:close/>
                  <a:moveTo>
                    <a:pt x="8206" y="12456"/>
                  </a:moveTo>
                  <a:lnTo>
                    <a:pt x="8304" y="12480"/>
                  </a:lnTo>
                  <a:lnTo>
                    <a:pt x="8377" y="12529"/>
                  </a:lnTo>
                  <a:lnTo>
                    <a:pt x="8426" y="12602"/>
                  </a:lnTo>
                  <a:lnTo>
                    <a:pt x="8450" y="12700"/>
                  </a:lnTo>
                  <a:lnTo>
                    <a:pt x="8426" y="12798"/>
                  </a:lnTo>
                  <a:lnTo>
                    <a:pt x="8377" y="12871"/>
                  </a:lnTo>
                  <a:lnTo>
                    <a:pt x="8304" y="12920"/>
                  </a:lnTo>
                  <a:lnTo>
                    <a:pt x="8206" y="12944"/>
                  </a:lnTo>
                  <a:lnTo>
                    <a:pt x="1954" y="12944"/>
                  </a:lnTo>
                  <a:lnTo>
                    <a:pt x="1856" y="12920"/>
                  </a:lnTo>
                  <a:lnTo>
                    <a:pt x="1783" y="12871"/>
                  </a:lnTo>
                  <a:lnTo>
                    <a:pt x="1734" y="12798"/>
                  </a:lnTo>
                  <a:lnTo>
                    <a:pt x="1710" y="12700"/>
                  </a:lnTo>
                  <a:lnTo>
                    <a:pt x="1734" y="12602"/>
                  </a:lnTo>
                  <a:lnTo>
                    <a:pt x="1783" y="12529"/>
                  </a:lnTo>
                  <a:lnTo>
                    <a:pt x="1856" y="12480"/>
                  </a:lnTo>
                  <a:lnTo>
                    <a:pt x="1954" y="12456"/>
                  </a:lnTo>
                  <a:close/>
                  <a:moveTo>
                    <a:pt x="782" y="0"/>
                  </a:moveTo>
                  <a:lnTo>
                    <a:pt x="635" y="25"/>
                  </a:lnTo>
                  <a:lnTo>
                    <a:pt x="489" y="73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2"/>
                  </a:lnTo>
                  <a:lnTo>
                    <a:pt x="73" y="489"/>
                  </a:lnTo>
                  <a:lnTo>
                    <a:pt x="24" y="635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4" y="17927"/>
                  </a:lnTo>
                  <a:lnTo>
                    <a:pt x="73" y="18073"/>
                  </a:lnTo>
                  <a:lnTo>
                    <a:pt x="122" y="18220"/>
                  </a:lnTo>
                  <a:lnTo>
                    <a:pt x="220" y="18342"/>
                  </a:lnTo>
                  <a:lnTo>
                    <a:pt x="342" y="18440"/>
                  </a:lnTo>
                  <a:lnTo>
                    <a:pt x="489" y="18488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7"/>
                  </a:lnTo>
                  <a:lnTo>
                    <a:pt x="14654" y="18488"/>
                  </a:lnTo>
                  <a:lnTo>
                    <a:pt x="14800" y="18440"/>
                  </a:lnTo>
                  <a:lnTo>
                    <a:pt x="14923" y="18342"/>
                  </a:lnTo>
                  <a:lnTo>
                    <a:pt x="15020" y="18220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2" y="17780"/>
                  </a:lnTo>
                  <a:lnTo>
                    <a:pt x="15142" y="782"/>
                  </a:lnTo>
                  <a:lnTo>
                    <a:pt x="15118" y="635"/>
                  </a:lnTo>
                  <a:lnTo>
                    <a:pt x="15069" y="489"/>
                  </a:lnTo>
                  <a:lnTo>
                    <a:pt x="15020" y="342"/>
                  </a:lnTo>
                  <a:lnTo>
                    <a:pt x="14923" y="220"/>
                  </a:lnTo>
                  <a:lnTo>
                    <a:pt x="14800" y="122"/>
                  </a:lnTo>
                  <a:lnTo>
                    <a:pt x="14654" y="73"/>
                  </a:lnTo>
                  <a:lnTo>
                    <a:pt x="14507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2957" name="Google Shape;2957;p36"/>
          <p:cNvGrpSpPr/>
          <p:nvPr/>
        </p:nvGrpSpPr>
        <p:grpSpPr>
          <a:xfrm>
            <a:off x="4430292" y="476893"/>
            <a:ext cx="330727" cy="275317"/>
            <a:chOff x="1244325" y="314425"/>
            <a:chExt cx="444525" cy="370050"/>
          </a:xfrm>
        </p:grpSpPr>
        <p:sp>
          <p:nvSpPr>
            <p:cNvPr id="2958" name="Google Shape;2958;p36"/>
            <p:cNvSpPr/>
            <p:nvPr/>
          </p:nvSpPr>
          <p:spPr>
            <a:xfrm>
              <a:off x="1388425" y="463425"/>
              <a:ext cx="143525" cy="143500"/>
            </a:xfrm>
            <a:custGeom>
              <a:rect b="b" l="l" r="r" t="t"/>
              <a:pathLst>
                <a:path extrusionOk="0" h="5740" w="5741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59" name="Google Shape;2959;p36"/>
            <p:cNvSpPr/>
            <p:nvPr/>
          </p:nvSpPr>
          <p:spPr>
            <a:xfrm>
              <a:off x="1244325" y="314425"/>
              <a:ext cx="444525" cy="370050"/>
            </a:xfrm>
            <a:custGeom>
              <a:rect b="b" l="l" r="r" t="t"/>
              <a:pathLst>
                <a:path extrusionOk="0" h="14802" w="17781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2960" name="Google Shape;2960;p36"/>
          <p:cNvGrpSpPr/>
          <p:nvPr/>
        </p:nvGrpSpPr>
        <p:grpSpPr>
          <a:xfrm>
            <a:off x="4939077" y="475536"/>
            <a:ext cx="316200" cy="278033"/>
            <a:chOff x="1928175" y="312600"/>
            <a:chExt cx="425000" cy="373700"/>
          </a:xfrm>
        </p:grpSpPr>
        <p:sp>
          <p:nvSpPr>
            <p:cNvPr id="2961" name="Google Shape;2961;p36"/>
            <p:cNvSpPr/>
            <p:nvPr/>
          </p:nvSpPr>
          <p:spPr>
            <a:xfrm>
              <a:off x="1928175" y="312600"/>
              <a:ext cx="425000" cy="373700"/>
            </a:xfrm>
            <a:custGeom>
              <a:rect b="b" l="l" r="r" t="t"/>
              <a:pathLst>
                <a:path extrusionOk="0" h="14948" w="1700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62" name="Google Shape;2962;p36"/>
            <p:cNvSpPr/>
            <p:nvPr/>
          </p:nvSpPr>
          <p:spPr>
            <a:xfrm>
              <a:off x="1964825" y="349250"/>
              <a:ext cx="351700" cy="300425"/>
            </a:xfrm>
            <a:custGeom>
              <a:rect b="b" l="l" r="r" t="t"/>
              <a:pathLst>
                <a:path extrusionOk="0" h="12017" w="14068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2963" name="Google Shape;2963;p36"/>
          <p:cNvSpPr/>
          <p:nvPr/>
        </p:nvSpPr>
        <p:spPr>
          <a:xfrm>
            <a:off x="5469320" y="465559"/>
            <a:ext cx="258949" cy="298009"/>
          </a:xfrm>
          <a:custGeom>
            <a:rect b="b" l="l" r="r" t="t"/>
            <a:pathLst>
              <a:path extrusionOk="0" h="16022" w="13922">
                <a:moveTo>
                  <a:pt x="13922" y="0"/>
                </a:moveTo>
                <a:lnTo>
                  <a:pt x="3249" y="3249"/>
                </a:lnTo>
                <a:lnTo>
                  <a:pt x="3249" y="12651"/>
                </a:lnTo>
                <a:lnTo>
                  <a:pt x="2907" y="12627"/>
                </a:lnTo>
                <a:lnTo>
                  <a:pt x="2565" y="12627"/>
                </a:lnTo>
                <a:lnTo>
                  <a:pt x="2198" y="12676"/>
                </a:lnTo>
                <a:lnTo>
                  <a:pt x="1832" y="12774"/>
                </a:lnTo>
                <a:lnTo>
                  <a:pt x="1612" y="12847"/>
                </a:lnTo>
                <a:lnTo>
                  <a:pt x="1393" y="12945"/>
                </a:lnTo>
                <a:lnTo>
                  <a:pt x="1197" y="13067"/>
                </a:lnTo>
                <a:lnTo>
                  <a:pt x="1002" y="13164"/>
                </a:lnTo>
                <a:lnTo>
                  <a:pt x="806" y="13311"/>
                </a:lnTo>
                <a:lnTo>
                  <a:pt x="660" y="13433"/>
                </a:lnTo>
                <a:lnTo>
                  <a:pt x="513" y="13580"/>
                </a:lnTo>
                <a:lnTo>
                  <a:pt x="391" y="13726"/>
                </a:lnTo>
                <a:lnTo>
                  <a:pt x="269" y="13897"/>
                </a:lnTo>
                <a:lnTo>
                  <a:pt x="171" y="14044"/>
                </a:lnTo>
                <a:lnTo>
                  <a:pt x="98" y="14215"/>
                </a:lnTo>
                <a:lnTo>
                  <a:pt x="49" y="14386"/>
                </a:lnTo>
                <a:lnTo>
                  <a:pt x="25" y="14532"/>
                </a:lnTo>
                <a:lnTo>
                  <a:pt x="0" y="14703"/>
                </a:lnTo>
                <a:lnTo>
                  <a:pt x="25" y="14874"/>
                </a:lnTo>
                <a:lnTo>
                  <a:pt x="49" y="15021"/>
                </a:lnTo>
                <a:lnTo>
                  <a:pt x="123" y="15191"/>
                </a:lnTo>
                <a:lnTo>
                  <a:pt x="196" y="15338"/>
                </a:lnTo>
                <a:lnTo>
                  <a:pt x="293" y="15460"/>
                </a:lnTo>
                <a:lnTo>
                  <a:pt x="416" y="15582"/>
                </a:lnTo>
                <a:lnTo>
                  <a:pt x="562" y="15680"/>
                </a:lnTo>
                <a:lnTo>
                  <a:pt x="709" y="15778"/>
                </a:lnTo>
                <a:lnTo>
                  <a:pt x="880" y="15851"/>
                </a:lnTo>
                <a:lnTo>
                  <a:pt x="1075" y="15924"/>
                </a:lnTo>
                <a:lnTo>
                  <a:pt x="1246" y="15973"/>
                </a:lnTo>
                <a:lnTo>
                  <a:pt x="1466" y="15997"/>
                </a:lnTo>
                <a:lnTo>
                  <a:pt x="1661" y="16022"/>
                </a:lnTo>
                <a:lnTo>
                  <a:pt x="1881" y="16022"/>
                </a:lnTo>
                <a:lnTo>
                  <a:pt x="2101" y="15997"/>
                </a:lnTo>
                <a:lnTo>
                  <a:pt x="2345" y="15973"/>
                </a:lnTo>
                <a:lnTo>
                  <a:pt x="2565" y="15924"/>
                </a:lnTo>
                <a:lnTo>
                  <a:pt x="2809" y="15875"/>
                </a:lnTo>
                <a:lnTo>
                  <a:pt x="3224" y="15704"/>
                </a:lnTo>
                <a:lnTo>
                  <a:pt x="3591" y="15509"/>
                </a:lnTo>
                <a:lnTo>
                  <a:pt x="3908" y="15289"/>
                </a:lnTo>
                <a:lnTo>
                  <a:pt x="4177" y="15021"/>
                </a:lnTo>
                <a:lnTo>
                  <a:pt x="4372" y="14752"/>
                </a:lnTo>
                <a:lnTo>
                  <a:pt x="4470" y="14605"/>
                </a:lnTo>
                <a:lnTo>
                  <a:pt x="4543" y="14459"/>
                </a:lnTo>
                <a:lnTo>
                  <a:pt x="4592" y="14312"/>
                </a:lnTo>
                <a:lnTo>
                  <a:pt x="4616" y="14166"/>
                </a:lnTo>
                <a:lnTo>
                  <a:pt x="4641" y="14019"/>
                </a:lnTo>
                <a:lnTo>
                  <a:pt x="4641" y="13873"/>
                </a:lnTo>
                <a:lnTo>
                  <a:pt x="4641" y="6204"/>
                </a:lnTo>
                <a:lnTo>
                  <a:pt x="12505" y="3737"/>
                </a:lnTo>
                <a:lnTo>
                  <a:pt x="12505" y="10136"/>
                </a:lnTo>
                <a:lnTo>
                  <a:pt x="12187" y="10111"/>
                </a:lnTo>
                <a:lnTo>
                  <a:pt x="11846" y="10111"/>
                </a:lnTo>
                <a:lnTo>
                  <a:pt x="11479" y="10160"/>
                </a:lnTo>
                <a:lnTo>
                  <a:pt x="11113" y="10258"/>
                </a:lnTo>
                <a:lnTo>
                  <a:pt x="10893" y="10331"/>
                </a:lnTo>
                <a:lnTo>
                  <a:pt x="10673" y="10429"/>
                </a:lnTo>
                <a:lnTo>
                  <a:pt x="10453" y="10551"/>
                </a:lnTo>
                <a:lnTo>
                  <a:pt x="10283" y="10649"/>
                </a:lnTo>
                <a:lnTo>
                  <a:pt x="10087" y="10795"/>
                </a:lnTo>
                <a:lnTo>
                  <a:pt x="9941" y="10917"/>
                </a:lnTo>
                <a:lnTo>
                  <a:pt x="9794" y="11064"/>
                </a:lnTo>
                <a:lnTo>
                  <a:pt x="9648" y="11211"/>
                </a:lnTo>
                <a:lnTo>
                  <a:pt x="9550" y="11381"/>
                </a:lnTo>
                <a:lnTo>
                  <a:pt x="9452" y="11528"/>
                </a:lnTo>
                <a:lnTo>
                  <a:pt x="9379" y="11699"/>
                </a:lnTo>
                <a:lnTo>
                  <a:pt x="9330" y="11870"/>
                </a:lnTo>
                <a:lnTo>
                  <a:pt x="9306" y="12016"/>
                </a:lnTo>
                <a:lnTo>
                  <a:pt x="9281" y="12187"/>
                </a:lnTo>
                <a:lnTo>
                  <a:pt x="9306" y="12358"/>
                </a:lnTo>
                <a:lnTo>
                  <a:pt x="9330" y="12505"/>
                </a:lnTo>
                <a:lnTo>
                  <a:pt x="9403" y="12676"/>
                </a:lnTo>
                <a:lnTo>
                  <a:pt x="9477" y="12822"/>
                </a:lnTo>
                <a:lnTo>
                  <a:pt x="9574" y="12945"/>
                </a:lnTo>
                <a:lnTo>
                  <a:pt x="9696" y="13067"/>
                </a:lnTo>
                <a:lnTo>
                  <a:pt x="9843" y="13164"/>
                </a:lnTo>
                <a:lnTo>
                  <a:pt x="9989" y="13262"/>
                </a:lnTo>
                <a:lnTo>
                  <a:pt x="10160" y="13335"/>
                </a:lnTo>
                <a:lnTo>
                  <a:pt x="10331" y="13409"/>
                </a:lnTo>
                <a:lnTo>
                  <a:pt x="10527" y="13457"/>
                </a:lnTo>
                <a:lnTo>
                  <a:pt x="10747" y="13482"/>
                </a:lnTo>
                <a:lnTo>
                  <a:pt x="10942" y="13506"/>
                </a:lnTo>
                <a:lnTo>
                  <a:pt x="11162" y="13506"/>
                </a:lnTo>
                <a:lnTo>
                  <a:pt x="11382" y="13482"/>
                </a:lnTo>
                <a:lnTo>
                  <a:pt x="11626" y="13457"/>
                </a:lnTo>
                <a:lnTo>
                  <a:pt x="11846" y="13409"/>
                </a:lnTo>
                <a:lnTo>
                  <a:pt x="12090" y="13360"/>
                </a:lnTo>
                <a:lnTo>
                  <a:pt x="12456" y="13213"/>
                </a:lnTo>
                <a:lnTo>
                  <a:pt x="12798" y="13042"/>
                </a:lnTo>
                <a:lnTo>
                  <a:pt x="13091" y="12822"/>
                </a:lnTo>
                <a:lnTo>
                  <a:pt x="13360" y="12603"/>
                </a:lnTo>
                <a:lnTo>
                  <a:pt x="13580" y="12358"/>
                </a:lnTo>
                <a:lnTo>
                  <a:pt x="13751" y="12090"/>
                </a:lnTo>
                <a:lnTo>
                  <a:pt x="13848" y="11821"/>
                </a:lnTo>
                <a:lnTo>
                  <a:pt x="13897" y="11675"/>
                </a:lnTo>
                <a:lnTo>
                  <a:pt x="13922" y="11552"/>
                </a:lnTo>
                <a:lnTo>
                  <a:pt x="139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2964" name="Google Shape;2964;p36"/>
          <p:cNvSpPr/>
          <p:nvPr/>
        </p:nvSpPr>
        <p:spPr>
          <a:xfrm>
            <a:off x="5988567" y="466470"/>
            <a:ext cx="223535" cy="296186"/>
          </a:xfrm>
          <a:custGeom>
            <a:rect b="b" l="l" r="r" t="t"/>
            <a:pathLst>
              <a:path extrusionOk="0" h="15924" w="12018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2965" name="Google Shape;2965;p36"/>
          <p:cNvGrpSpPr/>
          <p:nvPr/>
        </p:nvGrpSpPr>
        <p:grpSpPr>
          <a:xfrm>
            <a:off x="6419990" y="461009"/>
            <a:ext cx="363444" cy="307105"/>
            <a:chOff x="3918650" y="293075"/>
            <a:chExt cx="488500" cy="412775"/>
          </a:xfrm>
        </p:grpSpPr>
        <p:sp>
          <p:nvSpPr>
            <p:cNvPr id="2966" name="Google Shape;2966;p36"/>
            <p:cNvSpPr/>
            <p:nvPr/>
          </p:nvSpPr>
          <p:spPr>
            <a:xfrm>
              <a:off x="4085350" y="293675"/>
              <a:ext cx="154500" cy="412175"/>
            </a:xfrm>
            <a:custGeom>
              <a:rect b="b" l="l" r="r" t="t"/>
              <a:pathLst>
                <a:path extrusionOk="0" h="16487" w="618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67" name="Google Shape;2967;p36"/>
            <p:cNvSpPr/>
            <p:nvPr/>
          </p:nvSpPr>
          <p:spPr>
            <a:xfrm>
              <a:off x="3918650" y="293075"/>
              <a:ext cx="153900" cy="407275"/>
            </a:xfrm>
            <a:custGeom>
              <a:rect b="b" l="l" r="r" t="t"/>
              <a:pathLst>
                <a:path extrusionOk="0" h="16291" w="6156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68" name="Google Shape;2968;p36"/>
            <p:cNvSpPr/>
            <p:nvPr/>
          </p:nvSpPr>
          <p:spPr>
            <a:xfrm>
              <a:off x="4253250" y="298550"/>
              <a:ext cx="153900" cy="406675"/>
            </a:xfrm>
            <a:custGeom>
              <a:rect b="b" l="l" r="r" t="t"/>
              <a:pathLst>
                <a:path extrusionOk="0" h="16267" w="6156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2969" name="Google Shape;2969;p36"/>
          <p:cNvGrpSpPr/>
          <p:nvPr/>
        </p:nvGrpSpPr>
        <p:grpSpPr>
          <a:xfrm>
            <a:off x="6953754" y="437833"/>
            <a:ext cx="298939" cy="353437"/>
            <a:chOff x="4636075" y="261925"/>
            <a:chExt cx="401800" cy="475050"/>
          </a:xfrm>
        </p:grpSpPr>
        <p:sp>
          <p:nvSpPr>
            <p:cNvPr id="2970" name="Google Shape;2970;p36"/>
            <p:cNvSpPr/>
            <p:nvPr/>
          </p:nvSpPr>
          <p:spPr>
            <a:xfrm>
              <a:off x="4665400" y="326650"/>
              <a:ext cx="372475" cy="97100"/>
            </a:xfrm>
            <a:custGeom>
              <a:rect b="b" l="l" r="r" t="t"/>
              <a:pathLst>
                <a:path extrusionOk="0" h="3884" w="14899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1" name="Google Shape;2971;p36"/>
            <p:cNvSpPr/>
            <p:nvPr/>
          </p:nvSpPr>
          <p:spPr>
            <a:xfrm>
              <a:off x="4636075" y="438375"/>
              <a:ext cx="372475" cy="97125"/>
            </a:xfrm>
            <a:custGeom>
              <a:rect b="b" l="l" r="r" t="t"/>
              <a:pathLst>
                <a:path extrusionOk="0" h="3885" w="14899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2" name="Google Shape;2972;p36"/>
            <p:cNvSpPr/>
            <p:nvPr/>
          </p:nvSpPr>
          <p:spPr>
            <a:xfrm>
              <a:off x="4814975" y="261925"/>
              <a:ext cx="44000" cy="50100"/>
            </a:xfrm>
            <a:custGeom>
              <a:rect b="b" l="l" r="r" t="t"/>
              <a:pathLst>
                <a:path extrusionOk="0" h="2004" w="176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3" name="Google Shape;2973;p36"/>
            <p:cNvSpPr/>
            <p:nvPr/>
          </p:nvSpPr>
          <p:spPr>
            <a:xfrm>
              <a:off x="4814975" y="550125"/>
              <a:ext cx="44000" cy="186850"/>
            </a:xfrm>
            <a:custGeom>
              <a:rect b="b" l="l" r="r" t="t"/>
              <a:pathLst>
                <a:path extrusionOk="0" h="7474" w="176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2974" name="Google Shape;2974;p36"/>
          <p:cNvSpPr/>
          <p:nvPr/>
        </p:nvSpPr>
        <p:spPr>
          <a:xfrm>
            <a:off x="7433679" y="465094"/>
            <a:ext cx="342538" cy="298939"/>
          </a:xfrm>
          <a:custGeom>
            <a:rect b="b" l="l" r="r" t="t"/>
            <a:pathLst>
              <a:path extrusionOk="0" h="16072" w="18416">
                <a:moveTo>
                  <a:pt x="9208" y="1"/>
                </a:moveTo>
                <a:lnTo>
                  <a:pt x="1" y="8866"/>
                </a:lnTo>
                <a:lnTo>
                  <a:pt x="2882" y="8866"/>
                </a:lnTo>
                <a:lnTo>
                  <a:pt x="2882" y="15290"/>
                </a:lnTo>
                <a:lnTo>
                  <a:pt x="2907" y="15461"/>
                </a:lnTo>
                <a:lnTo>
                  <a:pt x="2956" y="15607"/>
                </a:lnTo>
                <a:lnTo>
                  <a:pt x="3029" y="15729"/>
                </a:lnTo>
                <a:lnTo>
                  <a:pt x="3102" y="15851"/>
                </a:lnTo>
                <a:lnTo>
                  <a:pt x="3224" y="15949"/>
                </a:lnTo>
                <a:lnTo>
                  <a:pt x="3371" y="16022"/>
                </a:lnTo>
                <a:lnTo>
                  <a:pt x="3517" y="16071"/>
                </a:lnTo>
                <a:lnTo>
                  <a:pt x="7425" y="16071"/>
                </a:lnTo>
                <a:lnTo>
                  <a:pt x="7425" y="13458"/>
                </a:lnTo>
                <a:lnTo>
                  <a:pt x="7450" y="13165"/>
                </a:lnTo>
                <a:lnTo>
                  <a:pt x="7547" y="12896"/>
                </a:lnTo>
                <a:lnTo>
                  <a:pt x="7669" y="12652"/>
                </a:lnTo>
                <a:lnTo>
                  <a:pt x="7840" y="12457"/>
                </a:lnTo>
                <a:lnTo>
                  <a:pt x="8060" y="12286"/>
                </a:lnTo>
                <a:lnTo>
                  <a:pt x="8280" y="12164"/>
                </a:lnTo>
                <a:lnTo>
                  <a:pt x="8549" y="12066"/>
                </a:lnTo>
                <a:lnTo>
                  <a:pt x="8842" y="12041"/>
                </a:lnTo>
                <a:lnTo>
                  <a:pt x="9574" y="12041"/>
                </a:lnTo>
                <a:lnTo>
                  <a:pt x="9867" y="12066"/>
                </a:lnTo>
                <a:lnTo>
                  <a:pt x="10136" y="12164"/>
                </a:lnTo>
                <a:lnTo>
                  <a:pt x="10356" y="12286"/>
                </a:lnTo>
                <a:lnTo>
                  <a:pt x="10576" y="12457"/>
                </a:lnTo>
                <a:lnTo>
                  <a:pt x="10747" y="12652"/>
                </a:lnTo>
                <a:lnTo>
                  <a:pt x="10869" y="12896"/>
                </a:lnTo>
                <a:lnTo>
                  <a:pt x="10967" y="13165"/>
                </a:lnTo>
                <a:lnTo>
                  <a:pt x="10991" y="13458"/>
                </a:lnTo>
                <a:lnTo>
                  <a:pt x="10991" y="16071"/>
                </a:lnTo>
                <a:lnTo>
                  <a:pt x="14899" y="16071"/>
                </a:lnTo>
                <a:lnTo>
                  <a:pt x="15045" y="16022"/>
                </a:lnTo>
                <a:lnTo>
                  <a:pt x="15192" y="15949"/>
                </a:lnTo>
                <a:lnTo>
                  <a:pt x="15314" y="15851"/>
                </a:lnTo>
                <a:lnTo>
                  <a:pt x="15387" y="15729"/>
                </a:lnTo>
                <a:lnTo>
                  <a:pt x="15460" y="15607"/>
                </a:lnTo>
                <a:lnTo>
                  <a:pt x="15509" y="15461"/>
                </a:lnTo>
                <a:lnTo>
                  <a:pt x="15534" y="15290"/>
                </a:lnTo>
                <a:lnTo>
                  <a:pt x="15534" y="8866"/>
                </a:lnTo>
                <a:lnTo>
                  <a:pt x="18416" y="8866"/>
                </a:lnTo>
                <a:lnTo>
                  <a:pt x="92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2975" name="Google Shape;2975;p36"/>
          <p:cNvGrpSpPr/>
          <p:nvPr/>
        </p:nvGrpSpPr>
        <p:grpSpPr>
          <a:xfrm>
            <a:off x="7956332" y="467370"/>
            <a:ext cx="299832" cy="293917"/>
            <a:chOff x="5983625" y="301625"/>
            <a:chExt cx="403000" cy="395050"/>
          </a:xfrm>
        </p:grpSpPr>
        <p:sp>
          <p:nvSpPr>
            <p:cNvPr id="2976" name="Google Shape;2976;p36"/>
            <p:cNvSpPr/>
            <p:nvPr/>
          </p:nvSpPr>
          <p:spPr>
            <a:xfrm>
              <a:off x="5983625" y="319925"/>
              <a:ext cx="403000" cy="67200"/>
            </a:xfrm>
            <a:custGeom>
              <a:rect b="b" l="l" r="r" t="t"/>
              <a:pathLst>
                <a:path extrusionOk="0" h="2688" w="16120">
                  <a:moveTo>
                    <a:pt x="3102" y="416"/>
                  </a:moveTo>
                  <a:lnTo>
                    <a:pt x="3273" y="465"/>
                  </a:lnTo>
                  <a:lnTo>
                    <a:pt x="3444" y="562"/>
                  </a:lnTo>
                  <a:lnTo>
                    <a:pt x="3566" y="660"/>
                  </a:lnTo>
                  <a:lnTo>
                    <a:pt x="3688" y="807"/>
                  </a:lnTo>
                  <a:lnTo>
                    <a:pt x="3762" y="953"/>
                  </a:lnTo>
                  <a:lnTo>
                    <a:pt x="3810" y="1124"/>
                  </a:lnTo>
                  <a:lnTo>
                    <a:pt x="3835" y="1320"/>
                  </a:lnTo>
                  <a:lnTo>
                    <a:pt x="3810" y="1491"/>
                  </a:lnTo>
                  <a:lnTo>
                    <a:pt x="3762" y="1661"/>
                  </a:lnTo>
                  <a:lnTo>
                    <a:pt x="3688" y="1808"/>
                  </a:lnTo>
                  <a:lnTo>
                    <a:pt x="3566" y="1955"/>
                  </a:lnTo>
                  <a:lnTo>
                    <a:pt x="3444" y="2052"/>
                  </a:lnTo>
                  <a:lnTo>
                    <a:pt x="3273" y="2150"/>
                  </a:lnTo>
                  <a:lnTo>
                    <a:pt x="3102" y="2199"/>
                  </a:lnTo>
                  <a:lnTo>
                    <a:pt x="2931" y="2223"/>
                  </a:lnTo>
                  <a:lnTo>
                    <a:pt x="2760" y="2199"/>
                  </a:lnTo>
                  <a:lnTo>
                    <a:pt x="2589" y="2150"/>
                  </a:lnTo>
                  <a:lnTo>
                    <a:pt x="2418" y="2052"/>
                  </a:lnTo>
                  <a:lnTo>
                    <a:pt x="2296" y="1955"/>
                  </a:lnTo>
                  <a:lnTo>
                    <a:pt x="2174" y="1808"/>
                  </a:lnTo>
                  <a:lnTo>
                    <a:pt x="2101" y="1661"/>
                  </a:lnTo>
                  <a:lnTo>
                    <a:pt x="2052" y="1491"/>
                  </a:lnTo>
                  <a:lnTo>
                    <a:pt x="2028" y="1320"/>
                  </a:lnTo>
                  <a:lnTo>
                    <a:pt x="2052" y="1124"/>
                  </a:lnTo>
                  <a:lnTo>
                    <a:pt x="2101" y="953"/>
                  </a:lnTo>
                  <a:lnTo>
                    <a:pt x="2174" y="807"/>
                  </a:lnTo>
                  <a:lnTo>
                    <a:pt x="2296" y="660"/>
                  </a:lnTo>
                  <a:lnTo>
                    <a:pt x="2418" y="562"/>
                  </a:lnTo>
                  <a:lnTo>
                    <a:pt x="2589" y="465"/>
                  </a:lnTo>
                  <a:lnTo>
                    <a:pt x="2760" y="416"/>
                  </a:lnTo>
                  <a:close/>
                  <a:moveTo>
                    <a:pt x="13360" y="416"/>
                  </a:moveTo>
                  <a:lnTo>
                    <a:pt x="13531" y="465"/>
                  </a:lnTo>
                  <a:lnTo>
                    <a:pt x="13702" y="562"/>
                  </a:lnTo>
                  <a:lnTo>
                    <a:pt x="13824" y="660"/>
                  </a:lnTo>
                  <a:lnTo>
                    <a:pt x="13946" y="807"/>
                  </a:lnTo>
                  <a:lnTo>
                    <a:pt x="14019" y="953"/>
                  </a:lnTo>
                  <a:lnTo>
                    <a:pt x="14068" y="1124"/>
                  </a:lnTo>
                  <a:lnTo>
                    <a:pt x="14093" y="1320"/>
                  </a:lnTo>
                  <a:lnTo>
                    <a:pt x="14068" y="1491"/>
                  </a:lnTo>
                  <a:lnTo>
                    <a:pt x="14019" y="1661"/>
                  </a:lnTo>
                  <a:lnTo>
                    <a:pt x="13946" y="1808"/>
                  </a:lnTo>
                  <a:lnTo>
                    <a:pt x="13824" y="1955"/>
                  </a:lnTo>
                  <a:lnTo>
                    <a:pt x="13702" y="2052"/>
                  </a:lnTo>
                  <a:lnTo>
                    <a:pt x="13531" y="2150"/>
                  </a:lnTo>
                  <a:lnTo>
                    <a:pt x="13360" y="2199"/>
                  </a:lnTo>
                  <a:lnTo>
                    <a:pt x="13189" y="2223"/>
                  </a:lnTo>
                  <a:lnTo>
                    <a:pt x="13018" y="2199"/>
                  </a:lnTo>
                  <a:lnTo>
                    <a:pt x="12847" y="2150"/>
                  </a:lnTo>
                  <a:lnTo>
                    <a:pt x="12676" y="2052"/>
                  </a:lnTo>
                  <a:lnTo>
                    <a:pt x="12554" y="1955"/>
                  </a:lnTo>
                  <a:lnTo>
                    <a:pt x="12432" y="1808"/>
                  </a:lnTo>
                  <a:lnTo>
                    <a:pt x="12359" y="1661"/>
                  </a:lnTo>
                  <a:lnTo>
                    <a:pt x="12310" y="1491"/>
                  </a:lnTo>
                  <a:lnTo>
                    <a:pt x="12285" y="1320"/>
                  </a:lnTo>
                  <a:lnTo>
                    <a:pt x="12310" y="1124"/>
                  </a:lnTo>
                  <a:lnTo>
                    <a:pt x="12359" y="953"/>
                  </a:lnTo>
                  <a:lnTo>
                    <a:pt x="12432" y="807"/>
                  </a:lnTo>
                  <a:lnTo>
                    <a:pt x="12554" y="660"/>
                  </a:lnTo>
                  <a:lnTo>
                    <a:pt x="12676" y="562"/>
                  </a:lnTo>
                  <a:lnTo>
                    <a:pt x="12847" y="465"/>
                  </a:lnTo>
                  <a:lnTo>
                    <a:pt x="13018" y="416"/>
                  </a:lnTo>
                  <a:close/>
                  <a:moveTo>
                    <a:pt x="0" y="1"/>
                  </a:moveTo>
                  <a:lnTo>
                    <a:pt x="0" y="2687"/>
                  </a:lnTo>
                  <a:lnTo>
                    <a:pt x="16120" y="2687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7" name="Google Shape;2977;p36"/>
            <p:cNvSpPr/>
            <p:nvPr/>
          </p:nvSpPr>
          <p:spPr>
            <a:xfrm>
              <a:off x="5983625" y="664900"/>
              <a:ext cx="403000" cy="31775"/>
            </a:xfrm>
            <a:custGeom>
              <a:rect b="b" l="l" r="r" t="t"/>
              <a:pathLst>
                <a:path extrusionOk="0" h="1271" w="16120">
                  <a:moveTo>
                    <a:pt x="0" y="1"/>
                  </a:moveTo>
                  <a:lnTo>
                    <a:pt x="0" y="489"/>
                  </a:lnTo>
                  <a:lnTo>
                    <a:pt x="25" y="660"/>
                  </a:lnTo>
                  <a:lnTo>
                    <a:pt x="74" y="807"/>
                  </a:lnTo>
                  <a:lnTo>
                    <a:pt x="147" y="929"/>
                  </a:lnTo>
                  <a:lnTo>
                    <a:pt x="220" y="1051"/>
                  </a:lnTo>
                  <a:lnTo>
                    <a:pt x="342" y="1149"/>
                  </a:lnTo>
                  <a:lnTo>
                    <a:pt x="489" y="1222"/>
                  </a:lnTo>
                  <a:lnTo>
                    <a:pt x="635" y="1271"/>
                  </a:lnTo>
                  <a:lnTo>
                    <a:pt x="15485" y="1271"/>
                  </a:lnTo>
                  <a:lnTo>
                    <a:pt x="15631" y="1222"/>
                  </a:lnTo>
                  <a:lnTo>
                    <a:pt x="15778" y="1149"/>
                  </a:lnTo>
                  <a:lnTo>
                    <a:pt x="15900" y="1051"/>
                  </a:lnTo>
                  <a:lnTo>
                    <a:pt x="15973" y="929"/>
                  </a:lnTo>
                  <a:lnTo>
                    <a:pt x="16046" y="807"/>
                  </a:lnTo>
                  <a:lnTo>
                    <a:pt x="16095" y="660"/>
                  </a:lnTo>
                  <a:lnTo>
                    <a:pt x="16120" y="489"/>
                  </a:lnTo>
                  <a:lnTo>
                    <a:pt x="16120" y="1"/>
                  </a:lnTo>
                  <a:lnTo>
                    <a:pt x="16095" y="172"/>
                  </a:lnTo>
                  <a:lnTo>
                    <a:pt x="16046" y="318"/>
                  </a:lnTo>
                  <a:lnTo>
                    <a:pt x="15973" y="440"/>
                  </a:lnTo>
                  <a:lnTo>
                    <a:pt x="15900" y="562"/>
                  </a:lnTo>
                  <a:lnTo>
                    <a:pt x="15778" y="660"/>
                  </a:lnTo>
                  <a:lnTo>
                    <a:pt x="15631" y="733"/>
                  </a:lnTo>
                  <a:lnTo>
                    <a:pt x="15485" y="782"/>
                  </a:lnTo>
                  <a:lnTo>
                    <a:pt x="635" y="782"/>
                  </a:lnTo>
                  <a:lnTo>
                    <a:pt x="489" y="733"/>
                  </a:lnTo>
                  <a:lnTo>
                    <a:pt x="342" y="660"/>
                  </a:lnTo>
                  <a:lnTo>
                    <a:pt x="220" y="562"/>
                  </a:lnTo>
                  <a:lnTo>
                    <a:pt x="147" y="440"/>
                  </a:lnTo>
                  <a:lnTo>
                    <a:pt x="74" y="318"/>
                  </a:lnTo>
                  <a:lnTo>
                    <a:pt x="25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8" name="Google Shape;2978;p36"/>
            <p:cNvSpPr/>
            <p:nvPr/>
          </p:nvSpPr>
          <p:spPr>
            <a:xfrm>
              <a:off x="6041025" y="301625"/>
              <a:ext cx="29325" cy="63500"/>
            </a:xfrm>
            <a:custGeom>
              <a:rect b="b" l="l" r="r" t="t"/>
              <a:pathLst>
                <a:path extrusionOk="0" h="2540" w="1173">
                  <a:moveTo>
                    <a:pt x="391" y="0"/>
                  </a:moveTo>
                  <a:lnTo>
                    <a:pt x="293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3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79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79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79" name="Google Shape;2979;p36"/>
            <p:cNvSpPr/>
            <p:nvPr/>
          </p:nvSpPr>
          <p:spPr>
            <a:xfrm>
              <a:off x="6297450" y="301625"/>
              <a:ext cx="29350" cy="63500"/>
            </a:xfrm>
            <a:custGeom>
              <a:rect b="b" l="l" r="r" t="t"/>
              <a:pathLst>
                <a:path extrusionOk="0" h="2540" w="1174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0" name="Google Shape;2980;p36"/>
            <p:cNvSpPr/>
            <p:nvPr/>
          </p:nvSpPr>
          <p:spPr>
            <a:xfrm>
              <a:off x="6097200" y="509200"/>
              <a:ext cx="50700" cy="53775"/>
            </a:xfrm>
            <a:custGeom>
              <a:rect b="b" l="l" r="r" t="t"/>
              <a:pathLst>
                <a:path extrusionOk="0" h="2151" w="2028">
                  <a:moveTo>
                    <a:pt x="0" y="1"/>
                  </a:moveTo>
                  <a:lnTo>
                    <a:pt x="0" y="2150"/>
                  </a:lnTo>
                  <a:lnTo>
                    <a:pt x="2027" y="2150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1" name="Google Shape;2981;p36"/>
            <p:cNvSpPr/>
            <p:nvPr/>
          </p:nvSpPr>
          <p:spPr>
            <a:xfrm>
              <a:off x="6097200" y="448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2" name="Google Shape;2982;p36"/>
            <p:cNvSpPr/>
            <p:nvPr/>
          </p:nvSpPr>
          <p:spPr>
            <a:xfrm>
              <a:off x="6097200" y="575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3" name="Google Shape;2983;p36"/>
            <p:cNvSpPr/>
            <p:nvPr/>
          </p:nvSpPr>
          <p:spPr>
            <a:xfrm>
              <a:off x="6160075" y="575150"/>
              <a:ext cx="50100" cy="48875"/>
            </a:xfrm>
            <a:custGeom>
              <a:rect b="b" l="l" r="r" t="t"/>
              <a:pathLst>
                <a:path extrusionOk="0" h="1955" w="2004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4" name="Google Shape;2984;p36"/>
            <p:cNvSpPr/>
            <p:nvPr/>
          </p:nvSpPr>
          <p:spPr>
            <a:xfrm>
              <a:off x="6034300" y="509200"/>
              <a:ext cx="50700" cy="53775"/>
            </a:xfrm>
            <a:custGeom>
              <a:rect b="b" l="l" r="r" t="t"/>
              <a:pathLst>
                <a:path extrusionOk="0" h="2151" w="2028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5" name="Google Shape;2985;p36"/>
            <p:cNvSpPr/>
            <p:nvPr/>
          </p:nvSpPr>
          <p:spPr>
            <a:xfrm>
              <a:off x="6034300" y="575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6" name="Google Shape;2986;p36"/>
            <p:cNvSpPr/>
            <p:nvPr/>
          </p:nvSpPr>
          <p:spPr>
            <a:xfrm>
              <a:off x="6034300" y="448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7" name="Google Shape;2987;p36"/>
            <p:cNvSpPr/>
            <p:nvPr/>
          </p:nvSpPr>
          <p:spPr>
            <a:xfrm>
              <a:off x="6160075" y="509200"/>
              <a:ext cx="50100" cy="53775"/>
            </a:xfrm>
            <a:custGeom>
              <a:rect b="b" l="l" r="r" t="t"/>
              <a:pathLst>
                <a:path extrusionOk="0" h="2151" w="2004">
                  <a:moveTo>
                    <a:pt x="1" y="1"/>
                  </a:moveTo>
                  <a:lnTo>
                    <a:pt x="1" y="2150"/>
                  </a:lnTo>
                  <a:lnTo>
                    <a:pt x="2003" y="2150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8" name="Google Shape;2988;p36"/>
            <p:cNvSpPr/>
            <p:nvPr/>
          </p:nvSpPr>
          <p:spPr>
            <a:xfrm>
              <a:off x="5983625" y="399300"/>
              <a:ext cx="403000" cy="272950"/>
            </a:xfrm>
            <a:custGeom>
              <a:rect b="b" l="l" r="r" t="t"/>
              <a:pathLst>
                <a:path extrusionOk="0" h="10918" w="16120">
                  <a:moveTo>
                    <a:pt x="14434" y="1466"/>
                  </a:moveTo>
                  <a:lnTo>
                    <a:pt x="14508" y="1515"/>
                  </a:lnTo>
                  <a:lnTo>
                    <a:pt x="14557" y="1613"/>
                  </a:lnTo>
                  <a:lnTo>
                    <a:pt x="14581" y="1710"/>
                  </a:lnTo>
                  <a:lnTo>
                    <a:pt x="14581" y="9233"/>
                  </a:lnTo>
                  <a:lnTo>
                    <a:pt x="14557" y="9330"/>
                  </a:lnTo>
                  <a:lnTo>
                    <a:pt x="14508" y="9404"/>
                  </a:lnTo>
                  <a:lnTo>
                    <a:pt x="14434" y="9452"/>
                  </a:lnTo>
                  <a:lnTo>
                    <a:pt x="14337" y="9477"/>
                  </a:lnTo>
                  <a:lnTo>
                    <a:pt x="1783" y="9477"/>
                  </a:lnTo>
                  <a:lnTo>
                    <a:pt x="1686" y="9452"/>
                  </a:lnTo>
                  <a:lnTo>
                    <a:pt x="1612" y="9404"/>
                  </a:lnTo>
                  <a:lnTo>
                    <a:pt x="1564" y="9330"/>
                  </a:lnTo>
                  <a:lnTo>
                    <a:pt x="1539" y="9233"/>
                  </a:lnTo>
                  <a:lnTo>
                    <a:pt x="1539" y="1710"/>
                  </a:lnTo>
                  <a:lnTo>
                    <a:pt x="1564" y="1613"/>
                  </a:lnTo>
                  <a:lnTo>
                    <a:pt x="1612" y="1515"/>
                  </a:lnTo>
                  <a:lnTo>
                    <a:pt x="1686" y="1466"/>
                  </a:lnTo>
                  <a:close/>
                  <a:moveTo>
                    <a:pt x="0" y="1"/>
                  </a:moveTo>
                  <a:lnTo>
                    <a:pt x="0" y="10332"/>
                  </a:lnTo>
                  <a:lnTo>
                    <a:pt x="25" y="10429"/>
                  </a:lnTo>
                  <a:lnTo>
                    <a:pt x="74" y="10527"/>
                  </a:lnTo>
                  <a:lnTo>
                    <a:pt x="147" y="10625"/>
                  </a:lnTo>
                  <a:lnTo>
                    <a:pt x="220" y="10722"/>
                  </a:lnTo>
                  <a:lnTo>
                    <a:pt x="342" y="10796"/>
                  </a:lnTo>
                  <a:lnTo>
                    <a:pt x="489" y="10869"/>
                  </a:lnTo>
                  <a:lnTo>
                    <a:pt x="635" y="10918"/>
                  </a:lnTo>
                  <a:lnTo>
                    <a:pt x="15485" y="10918"/>
                  </a:lnTo>
                  <a:lnTo>
                    <a:pt x="15631" y="10869"/>
                  </a:lnTo>
                  <a:lnTo>
                    <a:pt x="15778" y="10796"/>
                  </a:lnTo>
                  <a:lnTo>
                    <a:pt x="15900" y="10698"/>
                  </a:lnTo>
                  <a:lnTo>
                    <a:pt x="15973" y="10576"/>
                  </a:lnTo>
                  <a:lnTo>
                    <a:pt x="16046" y="10454"/>
                  </a:lnTo>
                  <a:lnTo>
                    <a:pt x="16095" y="10307"/>
                  </a:lnTo>
                  <a:lnTo>
                    <a:pt x="16120" y="10136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89" name="Google Shape;2989;p36"/>
            <p:cNvSpPr/>
            <p:nvPr/>
          </p:nvSpPr>
          <p:spPr>
            <a:xfrm>
              <a:off x="6285250" y="575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0" name="Google Shape;2990;p36"/>
            <p:cNvSpPr/>
            <p:nvPr/>
          </p:nvSpPr>
          <p:spPr>
            <a:xfrm>
              <a:off x="6285250" y="509200"/>
              <a:ext cx="50700" cy="53775"/>
            </a:xfrm>
            <a:custGeom>
              <a:rect b="b" l="l" r="r" t="t"/>
              <a:pathLst>
                <a:path extrusionOk="0" h="2151" w="2028">
                  <a:moveTo>
                    <a:pt x="0" y="1"/>
                  </a:moveTo>
                  <a:lnTo>
                    <a:pt x="0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1" name="Google Shape;2991;p36"/>
            <p:cNvSpPr/>
            <p:nvPr/>
          </p:nvSpPr>
          <p:spPr>
            <a:xfrm>
              <a:off x="6285250" y="448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2" name="Google Shape;2992;p36"/>
            <p:cNvSpPr/>
            <p:nvPr/>
          </p:nvSpPr>
          <p:spPr>
            <a:xfrm>
              <a:off x="6222350" y="575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3" name="Google Shape;2993;p36"/>
            <p:cNvSpPr/>
            <p:nvPr/>
          </p:nvSpPr>
          <p:spPr>
            <a:xfrm>
              <a:off x="6160075" y="448150"/>
              <a:ext cx="50100" cy="48875"/>
            </a:xfrm>
            <a:custGeom>
              <a:rect b="b" l="l" r="r" t="t"/>
              <a:pathLst>
                <a:path extrusionOk="0" h="1955" w="2004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4" name="Google Shape;2994;p36"/>
            <p:cNvSpPr/>
            <p:nvPr/>
          </p:nvSpPr>
          <p:spPr>
            <a:xfrm>
              <a:off x="6222350" y="509200"/>
              <a:ext cx="50700" cy="53775"/>
            </a:xfrm>
            <a:custGeom>
              <a:rect b="b" l="l" r="r" t="t"/>
              <a:pathLst>
                <a:path extrusionOk="0" h="2151" w="2028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5" name="Google Shape;2995;p36"/>
            <p:cNvSpPr/>
            <p:nvPr/>
          </p:nvSpPr>
          <p:spPr>
            <a:xfrm>
              <a:off x="6222350" y="448150"/>
              <a:ext cx="50700" cy="48875"/>
            </a:xfrm>
            <a:custGeom>
              <a:rect b="b" l="l" r="r" t="t"/>
              <a:pathLst>
                <a:path extrusionOk="0" h="1955" w="2028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2996" name="Google Shape;2996;p36"/>
          <p:cNvGrpSpPr/>
          <p:nvPr/>
        </p:nvGrpSpPr>
        <p:grpSpPr>
          <a:xfrm>
            <a:off x="8460113" y="465082"/>
            <a:ext cx="295294" cy="294847"/>
            <a:chOff x="6660750" y="298550"/>
            <a:chExt cx="396900" cy="396300"/>
          </a:xfrm>
        </p:grpSpPr>
        <p:sp>
          <p:nvSpPr>
            <p:cNvPr id="2997" name="Google Shape;2997;p36"/>
            <p:cNvSpPr/>
            <p:nvPr/>
          </p:nvSpPr>
          <p:spPr>
            <a:xfrm>
              <a:off x="6660750" y="298550"/>
              <a:ext cx="396900" cy="396300"/>
            </a:xfrm>
            <a:custGeom>
              <a:rect b="b" l="l" r="r" t="t"/>
              <a:pathLst>
                <a:path extrusionOk="0" h="15852" w="15876">
                  <a:moveTo>
                    <a:pt x="8304" y="978"/>
                  </a:moveTo>
                  <a:lnTo>
                    <a:pt x="8646" y="1002"/>
                  </a:lnTo>
                  <a:lnTo>
                    <a:pt x="8988" y="1051"/>
                  </a:lnTo>
                  <a:lnTo>
                    <a:pt x="9330" y="1100"/>
                  </a:lnTo>
                  <a:lnTo>
                    <a:pt x="9672" y="1198"/>
                  </a:lnTo>
                  <a:lnTo>
                    <a:pt x="10014" y="1271"/>
                  </a:lnTo>
                  <a:lnTo>
                    <a:pt x="10332" y="1393"/>
                  </a:lnTo>
                  <a:lnTo>
                    <a:pt x="10649" y="1515"/>
                  </a:lnTo>
                  <a:lnTo>
                    <a:pt x="10942" y="1662"/>
                  </a:lnTo>
                  <a:lnTo>
                    <a:pt x="11260" y="1808"/>
                  </a:lnTo>
                  <a:lnTo>
                    <a:pt x="11553" y="1979"/>
                  </a:lnTo>
                  <a:lnTo>
                    <a:pt x="11821" y="2150"/>
                  </a:lnTo>
                  <a:lnTo>
                    <a:pt x="12090" y="2346"/>
                  </a:lnTo>
                  <a:lnTo>
                    <a:pt x="12359" y="2565"/>
                  </a:lnTo>
                  <a:lnTo>
                    <a:pt x="12603" y="2785"/>
                  </a:lnTo>
                  <a:lnTo>
                    <a:pt x="12847" y="3005"/>
                  </a:lnTo>
                  <a:lnTo>
                    <a:pt x="13091" y="3249"/>
                  </a:lnTo>
                  <a:lnTo>
                    <a:pt x="13311" y="3493"/>
                  </a:lnTo>
                  <a:lnTo>
                    <a:pt x="13507" y="3762"/>
                  </a:lnTo>
                  <a:lnTo>
                    <a:pt x="13702" y="4031"/>
                  </a:lnTo>
                  <a:lnTo>
                    <a:pt x="13897" y="4324"/>
                  </a:lnTo>
                  <a:lnTo>
                    <a:pt x="14044" y="4617"/>
                  </a:lnTo>
                  <a:lnTo>
                    <a:pt x="14215" y="4910"/>
                  </a:lnTo>
                  <a:lnTo>
                    <a:pt x="14337" y="5227"/>
                  </a:lnTo>
                  <a:lnTo>
                    <a:pt x="14483" y="5545"/>
                  </a:lnTo>
                  <a:lnTo>
                    <a:pt x="14581" y="5862"/>
                  </a:lnTo>
                  <a:lnTo>
                    <a:pt x="14679" y="6180"/>
                  </a:lnTo>
                  <a:lnTo>
                    <a:pt x="14752" y="6522"/>
                  </a:lnTo>
                  <a:lnTo>
                    <a:pt x="14825" y="6864"/>
                  </a:lnTo>
                  <a:lnTo>
                    <a:pt x="14850" y="7206"/>
                  </a:lnTo>
                  <a:lnTo>
                    <a:pt x="14899" y="7572"/>
                  </a:lnTo>
                  <a:lnTo>
                    <a:pt x="14899" y="7938"/>
                  </a:lnTo>
                  <a:lnTo>
                    <a:pt x="14899" y="8280"/>
                  </a:lnTo>
                  <a:lnTo>
                    <a:pt x="14850" y="8647"/>
                  </a:lnTo>
                  <a:lnTo>
                    <a:pt x="14825" y="8989"/>
                  </a:lnTo>
                  <a:lnTo>
                    <a:pt x="14752" y="9331"/>
                  </a:lnTo>
                  <a:lnTo>
                    <a:pt x="14679" y="9672"/>
                  </a:lnTo>
                  <a:lnTo>
                    <a:pt x="14581" y="9990"/>
                  </a:lnTo>
                  <a:lnTo>
                    <a:pt x="14483" y="10307"/>
                  </a:lnTo>
                  <a:lnTo>
                    <a:pt x="14337" y="10625"/>
                  </a:lnTo>
                  <a:lnTo>
                    <a:pt x="14215" y="10942"/>
                  </a:lnTo>
                  <a:lnTo>
                    <a:pt x="14044" y="11236"/>
                  </a:lnTo>
                  <a:lnTo>
                    <a:pt x="13897" y="11529"/>
                  </a:lnTo>
                  <a:lnTo>
                    <a:pt x="13702" y="11822"/>
                  </a:lnTo>
                  <a:lnTo>
                    <a:pt x="13507" y="12090"/>
                  </a:lnTo>
                  <a:lnTo>
                    <a:pt x="13311" y="12359"/>
                  </a:lnTo>
                  <a:lnTo>
                    <a:pt x="13091" y="12603"/>
                  </a:lnTo>
                  <a:lnTo>
                    <a:pt x="12847" y="12847"/>
                  </a:lnTo>
                  <a:lnTo>
                    <a:pt x="12603" y="13067"/>
                  </a:lnTo>
                  <a:lnTo>
                    <a:pt x="12359" y="13287"/>
                  </a:lnTo>
                  <a:lnTo>
                    <a:pt x="12090" y="13507"/>
                  </a:lnTo>
                  <a:lnTo>
                    <a:pt x="11821" y="13702"/>
                  </a:lnTo>
                  <a:lnTo>
                    <a:pt x="11553" y="13873"/>
                  </a:lnTo>
                  <a:lnTo>
                    <a:pt x="11260" y="14044"/>
                  </a:lnTo>
                  <a:lnTo>
                    <a:pt x="10942" y="14191"/>
                  </a:lnTo>
                  <a:lnTo>
                    <a:pt x="10649" y="14337"/>
                  </a:lnTo>
                  <a:lnTo>
                    <a:pt x="10332" y="14459"/>
                  </a:lnTo>
                  <a:lnTo>
                    <a:pt x="10014" y="14581"/>
                  </a:lnTo>
                  <a:lnTo>
                    <a:pt x="9672" y="14655"/>
                  </a:lnTo>
                  <a:lnTo>
                    <a:pt x="9330" y="14752"/>
                  </a:lnTo>
                  <a:lnTo>
                    <a:pt x="8988" y="14801"/>
                  </a:lnTo>
                  <a:lnTo>
                    <a:pt x="8646" y="14850"/>
                  </a:lnTo>
                  <a:lnTo>
                    <a:pt x="8304" y="14875"/>
                  </a:lnTo>
                  <a:lnTo>
                    <a:pt x="7572" y="14875"/>
                  </a:lnTo>
                  <a:lnTo>
                    <a:pt x="7230" y="14850"/>
                  </a:lnTo>
                  <a:lnTo>
                    <a:pt x="6888" y="14801"/>
                  </a:lnTo>
                  <a:lnTo>
                    <a:pt x="6546" y="14752"/>
                  </a:lnTo>
                  <a:lnTo>
                    <a:pt x="6204" y="14655"/>
                  </a:lnTo>
                  <a:lnTo>
                    <a:pt x="5862" y="14581"/>
                  </a:lnTo>
                  <a:lnTo>
                    <a:pt x="5545" y="14459"/>
                  </a:lnTo>
                  <a:lnTo>
                    <a:pt x="5227" y="14337"/>
                  </a:lnTo>
                  <a:lnTo>
                    <a:pt x="4934" y="14191"/>
                  </a:lnTo>
                  <a:lnTo>
                    <a:pt x="4617" y="14044"/>
                  </a:lnTo>
                  <a:lnTo>
                    <a:pt x="4324" y="13873"/>
                  </a:lnTo>
                  <a:lnTo>
                    <a:pt x="4055" y="13702"/>
                  </a:lnTo>
                  <a:lnTo>
                    <a:pt x="3786" y="13507"/>
                  </a:lnTo>
                  <a:lnTo>
                    <a:pt x="3518" y="13287"/>
                  </a:lnTo>
                  <a:lnTo>
                    <a:pt x="3273" y="13067"/>
                  </a:lnTo>
                  <a:lnTo>
                    <a:pt x="3029" y="12847"/>
                  </a:lnTo>
                  <a:lnTo>
                    <a:pt x="2785" y="12603"/>
                  </a:lnTo>
                  <a:lnTo>
                    <a:pt x="2565" y="12359"/>
                  </a:lnTo>
                  <a:lnTo>
                    <a:pt x="2370" y="12090"/>
                  </a:lnTo>
                  <a:lnTo>
                    <a:pt x="2174" y="11822"/>
                  </a:lnTo>
                  <a:lnTo>
                    <a:pt x="1979" y="11529"/>
                  </a:lnTo>
                  <a:lnTo>
                    <a:pt x="1832" y="11236"/>
                  </a:lnTo>
                  <a:lnTo>
                    <a:pt x="1661" y="10942"/>
                  </a:lnTo>
                  <a:lnTo>
                    <a:pt x="1539" y="10625"/>
                  </a:lnTo>
                  <a:lnTo>
                    <a:pt x="1393" y="10307"/>
                  </a:lnTo>
                  <a:lnTo>
                    <a:pt x="1295" y="9990"/>
                  </a:lnTo>
                  <a:lnTo>
                    <a:pt x="1197" y="9672"/>
                  </a:lnTo>
                  <a:lnTo>
                    <a:pt x="1124" y="9331"/>
                  </a:lnTo>
                  <a:lnTo>
                    <a:pt x="1051" y="8989"/>
                  </a:lnTo>
                  <a:lnTo>
                    <a:pt x="1026" y="8647"/>
                  </a:lnTo>
                  <a:lnTo>
                    <a:pt x="978" y="8280"/>
                  </a:lnTo>
                  <a:lnTo>
                    <a:pt x="978" y="7938"/>
                  </a:lnTo>
                  <a:lnTo>
                    <a:pt x="978" y="7572"/>
                  </a:lnTo>
                  <a:lnTo>
                    <a:pt x="1026" y="7206"/>
                  </a:lnTo>
                  <a:lnTo>
                    <a:pt x="1051" y="6864"/>
                  </a:lnTo>
                  <a:lnTo>
                    <a:pt x="1124" y="6522"/>
                  </a:lnTo>
                  <a:lnTo>
                    <a:pt x="1197" y="6180"/>
                  </a:lnTo>
                  <a:lnTo>
                    <a:pt x="1295" y="5862"/>
                  </a:lnTo>
                  <a:lnTo>
                    <a:pt x="1393" y="5545"/>
                  </a:lnTo>
                  <a:lnTo>
                    <a:pt x="1539" y="5227"/>
                  </a:lnTo>
                  <a:lnTo>
                    <a:pt x="1661" y="4910"/>
                  </a:lnTo>
                  <a:lnTo>
                    <a:pt x="1832" y="4617"/>
                  </a:lnTo>
                  <a:lnTo>
                    <a:pt x="1979" y="4324"/>
                  </a:lnTo>
                  <a:lnTo>
                    <a:pt x="2174" y="4031"/>
                  </a:lnTo>
                  <a:lnTo>
                    <a:pt x="2370" y="3762"/>
                  </a:lnTo>
                  <a:lnTo>
                    <a:pt x="2565" y="3493"/>
                  </a:lnTo>
                  <a:lnTo>
                    <a:pt x="2785" y="3249"/>
                  </a:lnTo>
                  <a:lnTo>
                    <a:pt x="3029" y="3005"/>
                  </a:lnTo>
                  <a:lnTo>
                    <a:pt x="3273" y="2785"/>
                  </a:lnTo>
                  <a:lnTo>
                    <a:pt x="3518" y="2565"/>
                  </a:lnTo>
                  <a:lnTo>
                    <a:pt x="3786" y="2346"/>
                  </a:lnTo>
                  <a:lnTo>
                    <a:pt x="4055" y="2150"/>
                  </a:lnTo>
                  <a:lnTo>
                    <a:pt x="4324" y="1979"/>
                  </a:lnTo>
                  <a:lnTo>
                    <a:pt x="4617" y="1808"/>
                  </a:lnTo>
                  <a:lnTo>
                    <a:pt x="4934" y="1662"/>
                  </a:lnTo>
                  <a:lnTo>
                    <a:pt x="5227" y="1515"/>
                  </a:lnTo>
                  <a:lnTo>
                    <a:pt x="5545" y="1393"/>
                  </a:lnTo>
                  <a:lnTo>
                    <a:pt x="5862" y="1271"/>
                  </a:lnTo>
                  <a:lnTo>
                    <a:pt x="6204" y="1198"/>
                  </a:lnTo>
                  <a:lnTo>
                    <a:pt x="6546" y="1100"/>
                  </a:lnTo>
                  <a:lnTo>
                    <a:pt x="6888" y="1051"/>
                  </a:lnTo>
                  <a:lnTo>
                    <a:pt x="7230" y="1002"/>
                  </a:lnTo>
                  <a:lnTo>
                    <a:pt x="7572" y="978"/>
                  </a:lnTo>
                  <a:close/>
                  <a:moveTo>
                    <a:pt x="7523" y="1"/>
                  </a:moveTo>
                  <a:lnTo>
                    <a:pt x="7132" y="25"/>
                  </a:lnTo>
                  <a:lnTo>
                    <a:pt x="6741" y="74"/>
                  </a:lnTo>
                  <a:lnTo>
                    <a:pt x="6351" y="147"/>
                  </a:lnTo>
                  <a:lnTo>
                    <a:pt x="5960" y="245"/>
                  </a:lnTo>
                  <a:lnTo>
                    <a:pt x="5569" y="343"/>
                  </a:lnTo>
                  <a:lnTo>
                    <a:pt x="5203" y="465"/>
                  </a:lnTo>
                  <a:lnTo>
                    <a:pt x="4861" y="611"/>
                  </a:lnTo>
                  <a:lnTo>
                    <a:pt x="4494" y="782"/>
                  </a:lnTo>
                  <a:lnTo>
                    <a:pt x="4153" y="953"/>
                  </a:lnTo>
                  <a:lnTo>
                    <a:pt x="3835" y="1149"/>
                  </a:lnTo>
                  <a:lnTo>
                    <a:pt x="3493" y="1344"/>
                  </a:lnTo>
                  <a:lnTo>
                    <a:pt x="3200" y="1564"/>
                  </a:lnTo>
                  <a:lnTo>
                    <a:pt x="2883" y="1808"/>
                  </a:lnTo>
                  <a:lnTo>
                    <a:pt x="2614" y="2052"/>
                  </a:lnTo>
                  <a:lnTo>
                    <a:pt x="2321" y="2321"/>
                  </a:lnTo>
                  <a:lnTo>
                    <a:pt x="2077" y="2590"/>
                  </a:lnTo>
                  <a:lnTo>
                    <a:pt x="1808" y="2883"/>
                  </a:lnTo>
                  <a:lnTo>
                    <a:pt x="1588" y="3176"/>
                  </a:lnTo>
                  <a:lnTo>
                    <a:pt x="1368" y="3493"/>
                  </a:lnTo>
                  <a:lnTo>
                    <a:pt x="1149" y="3811"/>
                  </a:lnTo>
                  <a:lnTo>
                    <a:pt x="953" y="4153"/>
                  </a:lnTo>
                  <a:lnTo>
                    <a:pt x="782" y="4495"/>
                  </a:lnTo>
                  <a:lnTo>
                    <a:pt x="636" y="4837"/>
                  </a:lnTo>
                  <a:lnTo>
                    <a:pt x="489" y="5203"/>
                  </a:lnTo>
                  <a:lnTo>
                    <a:pt x="367" y="5569"/>
                  </a:lnTo>
                  <a:lnTo>
                    <a:pt x="245" y="5936"/>
                  </a:lnTo>
                  <a:lnTo>
                    <a:pt x="172" y="6326"/>
                  </a:lnTo>
                  <a:lnTo>
                    <a:pt x="98" y="6717"/>
                  </a:lnTo>
                  <a:lnTo>
                    <a:pt x="49" y="7108"/>
                  </a:lnTo>
                  <a:lnTo>
                    <a:pt x="25" y="7523"/>
                  </a:lnTo>
                  <a:lnTo>
                    <a:pt x="1" y="7938"/>
                  </a:lnTo>
                  <a:lnTo>
                    <a:pt x="25" y="8329"/>
                  </a:lnTo>
                  <a:lnTo>
                    <a:pt x="49" y="8744"/>
                  </a:lnTo>
                  <a:lnTo>
                    <a:pt x="98" y="9135"/>
                  </a:lnTo>
                  <a:lnTo>
                    <a:pt x="172" y="9526"/>
                  </a:lnTo>
                  <a:lnTo>
                    <a:pt x="245" y="9917"/>
                  </a:lnTo>
                  <a:lnTo>
                    <a:pt x="367" y="10283"/>
                  </a:lnTo>
                  <a:lnTo>
                    <a:pt x="489" y="10649"/>
                  </a:lnTo>
                  <a:lnTo>
                    <a:pt x="636" y="11016"/>
                  </a:lnTo>
                  <a:lnTo>
                    <a:pt x="782" y="11358"/>
                  </a:lnTo>
                  <a:lnTo>
                    <a:pt x="953" y="11700"/>
                  </a:lnTo>
                  <a:lnTo>
                    <a:pt x="1149" y="12041"/>
                  </a:lnTo>
                  <a:lnTo>
                    <a:pt x="1368" y="12359"/>
                  </a:lnTo>
                  <a:lnTo>
                    <a:pt x="1588" y="12676"/>
                  </a:lnTo>
                  <a:lnTo>
                    <a:pt x="1808" y="12970"/>
                  </a:lnTo>
                  <a:lnTo>
                    <a:pt x="2077" y="13263"/>
                  </a:lnTo>
                  <a:lnTo>
                    <a:pt x="2321" y="13531"/>
                  </a:lnTo>
                  <a:lnTo>
                    <a:pt x="2614" y="13800"/>
                  </a:lnTo>
                  <a:lnTo>
                    <a:pt x="2883" y="14044"/>
                  </a:lnTo>
                  <a:lnTo>
                    <a:pt x="3200" y="14288"/>
                  </a:lnTo>
                  <a:lnTo>
                    <a:pt x="3493" y="14508"/>
                  </a:lnTo>
                  <a:lnTo>
                    <a:pt x="3835" y="14704"/>
                  </a:lnTo>
                  <a:lnTo>
                    <a:pt x="4153" y="14899"/>
                  </a:lnTo>
                  <a:lnTo>
                    <a:pt x="4494" y="15070"/>
                  </a:lnTo>
                  <a:lnTo>
                    <a:pt x="4861" y="15241"/>
                  </a:lnTo>
                  <a:lnTo>
                    <a:pt x="5203" y="15387"/>
                  </a:lnTo>
                  <a:lnTo>
                    <a:pt x="5569" y="15510"/>
                  </a:lnTo>
                  <a:lnTo>
                    <a:pt x="5960" y="15607"/>
                  </a:lnTo>
                  <a:lnTo>
                    <a:pt x="6351" y="15705"/>
                  </a:lnTo>
                  <a:lnTo>
                    <a:pt x="6741" y="15778"/>
                  </a:lnTo>
                  <a:lnTo>
                    <a:pt x="7132" y="15827"/>
                  </a:lnTo>
                  <a:lnTo>
                    <a:pt x="7523" y="15851"/>
                  </a:lnTo>
                  <a:lnTo>
                    <a:pt x="8353" y="15851"/>
                  </a:lnTo>
                  <a:lnTo>
                    <a:pt x="8744" y="15827"/>
                  </a:lnTo>
                  <a:lnTo>
                    <a:pt x="9135" y="15778"/>
                  </a:lnTo>
                  <a:lnTo>
                    <a:pt x="9526" y="15705"/>
                  </a:lnTo>
                  <a:lnTo>
                    <a:pt x="9916" y="15607"/>
                  </a:lnTo>
                  <a:lnTo>
                    <a:pt x="10307" y="15510"/>
                  </a:lnTo>
                  <a:lnTo>
                    <a:pt x="10673" y="15387"/>
                  </a:lnTo>
                  <a:lnTo>
                    <a:pt x="11015" y="15241"/>
                  </a:lnTo>
                  <a:lnTo>
                    <a:pt x="11382" y="15070"/>
                  </a:lnTo>
                  <a:lnTo>
                    <a:pt x="11724" y="14899"/>
                  </a:lnTo>
                  <a:lnTo>
                    <a:pt x="12041" y="14704"/>
                  </a:lnTo>
                  <a:lnTo>
                    <a:pt x="12383" y="14508"/>
                  </a:lnTo>
                  <a:lnTo>
                    <a:pt x="12676" y="14288"/>
                  </a:lnTo>
                  <a:lnTo>
                    <a:pt x="12994" y="14044"/>
                  </a:lnTo>
                  <a:lnTo>
                    <a:pt x="13262" y="13800"/>
                  </a:lnTo>
                  <a:lnTo>
                    <a:pt x="13555" y="13531"/>
                  </a:lnTo>
                  <a:lnTo>
                    <a:pt x="13800" y="13263"/>
                  </a:lnTo>
                  <a:lnTo>
                    <a:pt x="14068" y="12970"/>
                  </a:lnTo>
                  <a:lnTo>
                    <a:pt x="14288" y="12676"/>
                  </a:lnTo>
                  <a:lnTo>
                    <a:pt x="14508" y="12359"/>
                  </a:lnTo>
                  <a:lnTo>
                    <a:pt x="14728" y="12041"/>
                  </a:lnTo>
                  <a:lnTo>
                    <a:pt x="14923" y="11700"/>
                  </a:lnTo>
                  <a:lnTo>
                    <a:pt x="15094" y="11358"/>
                  </a:lnTo>
                  <a:lnTo>
                    <a:pt x="15241" y="11016"/>
                  </a:lnTo>
                  <a:lnTo>
                    <a:pt x="15387" y="10649"/>
                  </a:lnTo>
                  <a:lnTo>
                    <a:pt x="15509" y="10283"/>
                  </a:lnTo>
                  <a:lnTo>
                    <a:pt x="15631" y="9917"/>
                  </a:lnTo>
                  <a:lnTo>
                    <a:pt x="15705" y="9526"/>
                  </a:lnTo>
                  <a:lnTo>
                    <a:pt x="15778" y="9135"/>
                  </a:lnTo>
                  <a:lnTo>
                    <a:pt x="15827" y="8744"/>
                  </a:lnTo>
                  <a:lnTo>
                    <a:pt x="15851" y="8329"/>
                  </a:lnTo>
                  <a:lnTo>
                    <a:pt x="15876" y="7938"/>
                  </a:lnTo>
                  <a:lnTo>
                    <a:pt x="15851" y="7523"/>
                  </a:lnTo>
                  <a:lnTo>
                    <a:pt x="15827" y="7108"/>
                  </a:lnTo>
                  <a:lnTo>
                    <a:pt x="15778" y="6717"/>
                  </a:lnTo>
                  <a:lnTo>
                    <a:pt x="15705" y="6326"/>
                  </a:lnTo>
                  <a:lnTo>
                    <a:pt x="15631" y="5936"/>
                  </a:lnTo>
                  <a:lnTo>
                    <a:pt x="15509" y="5569"/>
                  </a:lnTo>
                  <a:lnTo>
                    <a:pt x="15387" y="5203"/>
                  </a:lnTo>
                  <a:lnTo>
                    <a:pt x="15241" y="4837"/>
                  </a:lnTo>
                  <a:lnTo>
                    <a:pt x="15094" y="4495"/>
                  </a:lnTo>
                  <a:lnTo>
                    <a:pt x="14923" y="4153"/>
                  </a:lnTo>
                  <a:lnTo>
                    <a:pt x="14728" y="3811"/>
                  </a:lnTo>
                  <a:lnTo>
                    <a:pt x="14508" y="3493"/>
                  </a:lnTo>
                  <a:lnTo>
                    <a:pt x="14288" y="3176"/>
                  </a:lnTo>
                  <a:lnTo>
                    <a:pt x="14068" y="2883"/>
                  </a:lnTo>
                  <a:lnTo>
                    <a:pt x="13800" y="2590"/>
                  </a:lnTo>
                  <a:lnTo>
                    <a:pt x="13555" y="2321"/>
                  </a:lnTo>
                  <a:lnTo>
                    <a:pt x="13262" y="2052"/>
                  </a:lnTo>
                  <a:lnTo>
                    <a:pt x="12994" y="1808"/>
                  </a:lnTo>
                  <a:lnTo>
                    <a:pt x="12676" y="1564"/>
                  </a:lnTo>
                  <a:lnTo>
                    <a:pt x="12383" y="1344"/>
                  </a:lnTo>
                  <a:lnTo>
                    <a:pt x="12041" y="1149"/>
                  </a:lnTo>
                  <a:lnTo>
                    <a:pt x="11724" y="953"/>
                  </a:lnTo>
                  <a:lnTo>
                    <a:pt x="11382" y="782"/>
                  </a:lnTo>
                  <a:lnTo>
                    <a:pt x="11015" y="611"/>
                  </a:lnTo>
                  <a:lnTo>
                    <a:pt x="10673" y="465"/>
                  </a:lnTo>
                  <a:lnTo>
                    <a:pt x="10307" y="343"/>
                  </a:lnTo>
                  <a:lnTo>
                    <a:pt x="9916" y="245"/>
                  </a:lnTo>
                  <a:lnTo>
                    <a:pt x="9526" y="147"/>
                  </a:lnTo>
                  <a:lnTo>
                    <a:pt x="9135" y="74"/>
                  </a:lnTo>
                  <a:lnTo>
                    <a:pt x="8744" y="25"/>
                  </a:lnTo>
                  <a:lnTo>
                    <a:pt x="8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2998" name="Google Shape;2998;p36"/>
            <p:cNvSpPr/>
            <p:nvPr/>
          </p:nvSpPr>
          <p:spPr>
            <a:xfrm>
              <a:off x="6697400" y="335200"/>
              <a:ext cx="323625" cy="323025"/>
            </a:xfrm>
            <a:custGeom>
              <a:rect b="b" l="l" r="r" t="t"/>
              <a:pathLst>
                <a:path extrusionOk="0" h="12921" w="12945">
                  <a:moveTo>
                    <a:pt x="6472" y="1319"/>
                  </a:moveTo>
                  <a:lnTo>
                    <a:pt x="6545" y="1344"/>
                  </a:lnTo>
                  <a:lnTo>
                    <a:pt x="6619" y="1368"/>
                  </a:lnTo>
                  <a:lnTo>
                    <a:pt x="6741" y="1441"/>
                  </a:lnTo>
                  <a:lnTo>
                    <a:pt x="6838" y="1563"/>
                  </a:lnTo>
                  <a:lnTo>
                    <a:pt x="6863" y="1637"/>
                  </a:lnTo>
                  <a:lnTo>
                    <a:pt x="6863" y="1710"/>
                  </a:lnTo>
                  <a:lnTo>
                    <a:pt x="6863" y="6301"/>
                  </a:lnTo>
                  <a:lnTo>
                    <a:pt x="9061" y="8475"/>
                  </a:lnTo>
                  <a:lnTo>
                    <a:pt x="9110" y="8548"/>
                  </a:lnTo>
                  <a:lnTo>
                    <a:pt x="9134" y="8622"/>
                  </a:lnTo>
                  <a:lnTo>
                    <a:pt x="9159" y="8768"/>
                  </a:lnTo>
                  <a:lnTo>
                    <a:pt x="9134" y="8915"/>
                  </a:lnTo>
                  <a:lnTo>
                    <a:pt x="9110" y="8988"/>
                  </a:lnTo>
                  <a:lnTo>
                    <a:pt x="9061" y="9037"/>
                  </a:lnTo>
                  <a:lnTo>
                    <a:pt x="8988" y="9086"/>
                  </a:lnTo>
                  <a:lnTo>
                    <a:pt x="8914" y="9135"/>
                  </a:lnTo>
                  <a:lnTo>
                    <a:pt x="8768" y="9159"/>
                  </a:lnTo>
                  <a:lnTo>
                    <a:pt x="8621" y="9135"/>
                  </a:lnTo>
                  <a:lnTo>
                    <a:pt x="8548" y="9086"/>
                  </a:lnTo>
                  <a:lnTo>
                    <a:pt x="8499" y="9037"/>
                  </a:lnTo>
                  <a:lnTo>
                    <a:pt x="6203" y="6741"/>
                  </a:lnTo>
                  <a:lnTo>
                    <a:pt x="6130" y="6595"/>
                  </a:lnTo>
                  <a:lnTo>
                    <a:pt x="6081" y="6472"/>
                  </a:lnTo>
                  <a:lnTo>
                    <a:pt x="6081" y="1710"/>
                  </a:lnTo>
                  <a:lnTo>
                    <a:pt x="6081" y="1637"/>
                  </a:lnTo>
                  <a:lnTo>
                    <a:pt x="6106" y="1563"/>
                  </a:lnTo>
                  <a:lnTo>
                    <a:pt x="6203" y="1441"/>
                  </a:lnTo>
                  <a:lnTo>
                    <a:pt x="6326" y="1368"/>
                  </a:lnTo>
                  <a:lnTo>
                    <a:pt x="6399" y="1344"/>
                  </a:lnTo>
                  <a:lnTo>
                    <a:pt x="6472" y="1319"/>
                  </a:lnTo>
                  <a:close/>
                  <a:moveTo>
                    <a:pt x="6228" y="0"/>
                  </a:moveTo>
                  <a:lnTo>
                    <a:pt x="5862" y="25"/>
                  </a:lnTo>
                  <a:lnTo>
                    <a:pt x="5495" y="74"/>
                  </a:lnTo>
                  <a:lnTo>
                    <a:pt x="5129" y="122"/>
                  </a:lnTo>
                  <a:lnTo>
                    <a:pt x="4787" y="220"/>
                  </a:lnTo>
                  <a:lnTo>
                    <a:pt x="4445" y="318"/>
                  </a:lnTo>
                  <a:lnTo>
                    <a:pt x="4103" y="440"/>
                  </a:lnTo>
                  <a:lnTo>
                    <a:pt x="3761" y="586"/>
                  </a:lnTo>
                  <a:lnTo>
                    <a:pt x="3444" y="733"/>
                  </a:lnTo>
                  <a:lnTo>
                    <a:pt x="3639" y="1050"/>
                  </a:lnTo>
                  <a:lnTo>
                    <a:pt x="3663" y="1148"/>
                  </a:lnTo>
                  <a:lnTo>
                    <a:pt x="3663" y="1246"/>
                  </a:lnTo>
                  <a:lnTo>
                    <a:pt x="3615" y="1344"/>
                  </a:lnTo>
                  <a:lnTo>
                    <a:pt x="3541" y="1392"/>
                  </a:lnTo>
                  <a:lnTo>
                    <a:pt x="3493" y="1417"/>
                  </a:lnTo>
                  <a:lnTo>
                    <a:pt x="3370" y="1417"/>
                  </a:lnTo>
                  <a:lnTo>
                    <a:pt x="3297" y="1392"/>
                  </a:lnTo>
                  <a:lnTo>
                    <a:pt x="3248" y="1368"/>
                  </a:lnTo>
                  <a:lnTo>
                    <a:pt x="3224" y="1295"/>
                  </a:lnTo>
                  <a:lnTo>
                    <a:pt x="3028" y="977"/>
                  </a:lnTo>
                  <a:lnTo>
                    <a:pt x="2735" y="1197"/>
                  </a:lnTo>
                  <a:lnTo>
                    <a:pt x="2442" y="1417"/>
                  </a:lnTo>
                  <a:lnTo>
                    <a:pt x="2174" y="1637"/>
                  </a:lnTo>
                  <a:lnTo>
                    <a:pt x="1905" y="1881"/>
                  </a:lnTo>
                  <a:lnTo>
                    <a:pt x="1661" y="2150"/>
                  </a:lnTo>
                  <a:lnTo>
                    <a:pt x="1417" y="2418"/>
                  </a:lnTo>
                  <a:lnTo>
                    <a:pt x="1197" y="2711"/>
                  </a:lnTo>
                  <a:lnTo>
                    <a:pt x="1001" y="3029"/>
                  </a:lnTo>
                  <a:lnTo>
                    <a:pt x="1319" y="3200"/>
                  </a:lnTo>
                  <a:lnTo>
                    <a:pt x="1392" y="3273"/>
                  </a:lnTo>
                  <a:lnTo>
                    <a:pt x="1441" y="3346"/>
                  </a:lnTo>
                  <a:lnTo>
                    <a:pt x="1441" y="3444"/>
                  </a:lnTo>
                  <a:lnTo>
                    <a:pt x="1417" y="3542"/>
                  </a:lnTo>
                  <a:lnTo>
                    <a:pt x="1368" y="3590"/>
                  </a:lnTo>
                  <a:lnTo>
                    <a:pt x="1319" y="3639"/>
                  </a:lnTo>
                  <a:lnTo>
                    <a:pt x="1246" y="3664"/>
                  </a:lnTo>
                  <a:lnTo>
                    <a:pt x="1123" y="3664"/>
                  </a:lnTo>
                  <a:lnTo>
                    <a:pt x="1075" y="3639"/>
                  </a:lnTo>
                  <a:lnTo>
                    <a:pt x="757" y="3444"/>
                  </a:lnTo>
                  <a:lnTo>
                    <a:pt x="586" y="3761"/>
                  </a:lnTo>
                  <a:lnTo>
                    <a:pt x="464" y="4079"/>
                  </a:lnTo>
                  <a:lnTo>
                    <a:pt x="342" y="4421"/>
                  </a:lnTo>
                  <a:lnTo>
                    <a:pt x="220" y="4763"/>
                  </a:lnTo>
                  <a:lnTo>
                    <a:pt x="147" y="5129"/>
                  </a:lnTo>
                  <a:lnTo>
                    <a:pt x="73" y="5471"/>
                  </a:lnTo>
                  <a:lnTo>
                    <a:pt x="24" y="5837"/>
                  </a:lnTo>
                  <a:lnTo>
                    <a:pt x="0" y="6228"/>
                  </a:lnTo>
                  <a:lnTo>
                    <a:pt x="659" y="6228"/>
                  </a:lnTo>
                  <a:lnTo>
                    <a:pt x="757" y="6277"/>
                  </a:lnTo>
                  <a:lnTo>
                    <a:pt x="806" y="6375"/>
                  </a:lnTo>
                  <a:lnTo>
                    <a:pt x="806" y="6472"/>
                  </a:lnTo>
                  <a:lnTo>
                    <a:pt x="806" y="6546"/>
                  </a:lnTo>
                  <a:lnTo>
                    <a:pt x="757" y="6643"/>
                  </a:lnTo>
                  <a:lnTo>
                    <a:pt x="659" y="6692"/>
                  </a:lnTo>
                  <a:lnTo>
                    <a:pt x="562" y="6717"/>
                  </a:lnTo>
                  <a:lnTo>
                    <a:pt x="0" y="6717"/>
                  </a:lnTo>
                  <a:lnTo>
                    <a:pt x="24" y="7083"/>
                  </a:lnTo>
                  <a:lnTo>
                    <a:pt x="73" y="7449"/>
                  </a:lnTo>
                  <a:lnTo>
                    <a:pt x="147" y="7791"/>
                  </a:lnTo>
                  <a:lnTo>
                    <a:pt x="220" y="8158"/>
                  </a:lnTo>
                  <a:lnTo>
                    <a:pt x="342" y="8500"/>
                  </a:lnTo>
                  <a:lnTo>
                    <a:pt x="464" y="8841"/>
                  </a:lnTo>
                  <a:lnTo>
                    <a:pt x="586" y="9159"/>
                  </a:lnTo>
                  <a:lnTo>
                    <a:pt x="757" y="9476"/>
                  </a:lnTo>
                  <a:lnTo>
                    <a:pt x="1075" y="9305"/>
                  </a:lnTo>
                  <a:lnTo>
                    <a:pt x="1172" y="9257"/>
                  </a:lnTo>
                  <a:lnTo>
                    <a:pt x="1270" y="9281"/>
                  </a:lnTo>
                  <a:lnTo>
                    <a:pt x="1343" y="9305"/>
                  </a:lnTo>
                  <a:lnTo>
                    <a:pt x="1417" y="9379"/>
                  </a:lnTo>
                  <a:lnTo>
                    <a:pt x="1441" y="9476"/>
                  </a:lnTo>
                  <a:lnTo>
                    <a:pt x="1441" y="9574"/>
                  </a:lnTo>
                  <a:lnTo>
                    <a:pt x="1392" y="9647"/>
                  </a:lnTo>
                  <a:lnTo>
                    <a:pt x="1319" y="9721"/>
                  </a:lnTo>
                  <a:lnTo>
                    <a:pt x="1001" y="9892"/>
                  </a:lnTo>
                  <a:lnTo>
                    <a:pt x="1197" y="10209"/>
                  </a:lnTo>
                  <a:lnTo>
                    <a:pt x="1417" y="10502"/>
                  </a:lnTo>
                  <a:lnTo>
                    <a:pt x="1661" y="10771"/>
                  </a:lnTo>
                  <a:lnTo>
                    <a:pt x="1905" y="11040"/>
                  </a:lnTo>
                  <a:lnTo>
                    <a:pt x="2174" y="11284"/>
                  </a:lnTo>
                  <a:lnTo>
                    <a:pt x="2442" y="11504"/>
                  </a:lnTo>
                  <a:lnTo>
                    <a:pt x="2735" y="11723"/>
                  </a:lnTo>
                  <a:lnTo>
                    <a:pt x="3028" y="11943"/>
                  </a:lnTo>
                  <a:lnTo>
                    <a:pt x="3224" y="11626"/>
                  </a:lnTo>
                  <a:lnTo>
                    <a:pt x="3273" y="11552"/>
                  </a:lnTo>
                  <a:lnTo>
                    <a:pt x="3370" y="11504"/>
                  </a:lnTo>
                  <a:lnTo>
                    <a:pt x="3468" y="11504"/>
                  </a:lnTo>
                  <a:lnTo>
                    <a:pt x="3541" y="11528"/>
                  </a:lnTo>
                  <a:lnTo>
                    <a:pt x="3615" y="11601"/>
                  </a:lnTo>
                  <a:lnTo>
                    <a:pt x="3663" y="11675"/>
                  </a:lnTo>
                  <a:lnTo>
                    <a:pt x="3663" y="11772"/>
                  </a:lnTo>
                  <a:lnTo>
                    <a:pt x="3639" y="11870"/>
                  </a:lnTo>
                  <a:lnTo>
                    <a:pt x="3444" y="12187"/>
                  </a:lnTo>
                  <a:lnTo>
                    <a:pt x="3761" y="12334"/>
                  </a:lnTo>
                  <a:lnTo>
                    <a:pt x="4103" y="12480"/>
                  </a:lnTo>
                  <a:lnTo>
                    <a:pt x="4445" y="12603"/>
                  </a:lnTo>
                  <a:lnTo>
                    <a:pt x="4787" y="12700"/>
                  </a:lnTo>
                  <a:lnTo>
                    <a:pt x="5129" y="12798"/>
                  </a:lnTo>
                  <a:lnTo>
                    <a:pt x="5495" y="12847"/>
                  </a:lnTo>
                  <a:lnTo>
                    <a:pt x="5862" y="12896"/>
                  </a:lnTo>
                  <a:lnTo>
                    <a:pt x="6228" y="12920"/>
                  </a:lnTo>
                  <a:lnTo>
                    <a:pt x="6228" y="12358"/>
                  </a:lnTo>
                  <a:lnTo>
                    <a:pt x="6252" y="12261"/>
                  </a:lnTo>
                  <a:lnTo>
                    <a:pt x="6301" y="12187"/>
                  </a:lnTo>
                  <a:lnTo>
                    <a:pt x="6374" y="12139"/>
                  </a:lnTo>
                  <a:lnTo>
                    <a:pt x="6472" y="12114"/>
                  </a:lnTo>
                  <a:lnTo>
                    <a:pt x="6570" y="12139"/>
                  </a:lnTo>
                  <a:lnTo>
                    <a:pt x="6643" y="12187"/>
                  </a:lnTo>
                  <a:lnTo>
                    <a:pt x="6692" y="12261"/>
                  </a:lnTo>
                  <a:lnTo>
                    <a:pt x="6716" y="12358"/>
                  </a:lnTo>
                  <a:lnTo>
                    <a:pt x="6716" y="12920"/>
                  </a:lnTo>
                  <a:lnTo>
                    <a:pt x="7083" y="12896"/>
                  </a:lnTo>
                  <a:lnTo>
                    <a:pt x="7449" y="12847"/>
                  </a:lnTo>
                  <a:lnTo>
                    <a:pt x="7815" y="12798"/>
                  </a:lnTo>
                  <a:lnTo>
                    <a:pt x="8157" y="12700"/>
                  </a:lnTo>
                  <a:lnTo>
                    <a:pt x="8499" y="12603"/>
                  </a:lnTo>
                  <a:lnTo>
                    <a:pt x="8841" y="12480"/>
                  </a:lnTo>
                  <a:lnTo>
                    <a:pt x="9183" y="12334"/>
                  </a:lnTo>
                  <a:lnTo>
                    <a:pt x="9501" y="12187"/>
                  </a:lnTo>
                  <a:lnTo>
                    <a:pt x="9305" y="11870"/>
                  </a:lnTo>
                  <a:lnTo>
                    <a:pt x="9281" y="11772"/>
                  </a:lnTo>
                  <a:lnTo>
                    <a:pt x="9281" y="11675"/>
                  </a:lnTo>
                  <a:lnTo>
                    <a:pt x="9330" y="11601"/>
                  </a:lnTo>
                  <a:lnTo>
                    <a:pt x="9403" y="11528"/>
                  </a:lnTo>
                  <a:lnTo>
                    <a:pt x="9476" y="11504"/>
                  </a:lnTo>
                  <a:lnTo>
                    <a:pt x="9574" y="11504"/>
                  </a:lnTo>
                  <a:lnTo>
                    <a:pt x="9672" y="11552"/>
                  </a:lnTo>
                  <a:lnTo>
                    <a:pt x="9720" y="11626"/>
                  </a:lnTo>
                  <a:lnTo>
                    <a:pt x="9916" y="11943"/>
                  </a:lnTo>
                  <a:lnTo>
                    <a:pt x="10209" y="11723"/>
                  </a:lnTo>
                  <a:lnTo>
                    <a:pt x="10502" y="11504"/>
                  </a:lnTo>
                  <a:lnTo>
                    <a:pt x="10771" y="11284"/>
                  </a:lnTo>
                  <a:lnTo>
                    <a:pt x="11039" y="11040"/>
                  </a:lnTo>
                  <a:lnTo>
                    <a:pt x="11283" y="10771"/>
                  </a:lnTo>
                  <a:lnTo>
                    <a:pt x="11528" y="10502"/>
                  </a:lnTo>
                  <a:lnTo>
                    <a:pt x="11747" y="10209"/>
                  </a:lnTo>
                  <a:lnTo>
                    <a:pt x="11943" y="9892"/>
                  </a:lnTo>
                  <a:lnTo>
                    <a:pt x="11625" y="9721"/>
                  </a:lnTo>
                  <a:lnTo>
                    <a:pt x="11552" y="9647"/>
                  </a:lnTo>
                  <a:lnTo>
                    <a:pt x="11503" y="9574"/>
                  </a:lnTo>
                  <a:lnTo>
                    <a:pt x="11503" y="9476"/>
                  </a:lnTo>
                  <a:lnTo>
                    <a:pt x="11528" y="9379"/>
                  </a:lnTo>
                  <a:lnTo>
                    <a:pt x="11601" y="9305"/>
                  </a:lnTo>
                  <a:lnTo>
                    <a:pt x="11674" y="9281"/>
                  </a:lnTo>
                  <a:lnTo>
                    <a:pt x="11772" y="9257"/>
                  </a:lnTo>
                  <a:lnTo>
                    <a:pt x="11870" y="9305"/>
                  </a:lnTo>
                  <a:lnTo>
                    <a:pt x="12187" y="9476"/>
                  </a:lnTo>
                  <a:lnTo>
                    <a:pt x="12358" y="9159"/>
                  </a:lnTo>
                  <a:lnTo>
                    <a:pt x="12480" y="8841"/>
                  </a:lnTo>
                  <a:lnTo>
                    <a:pt x="12602" y="8500"/>
                  </a:lnTo>
                  <a:lnTo>
                    <a:pt x="12724" y="8158"/>
                  </a:lnTo>
                  <a:lnTo>
                    <a:pt x="12798" y="7791"/>
                  </a:lnTo>
                  <a:lnTo>
                    <a:pt x="12871" y="7449"/>
                  </a:lnTo>
                  <a:lnTo>
                    <a:pt x="12920" y="7083"/>
                  </a:lnTo>
                  <a:lnTo>
                    <a:pt x="12944" y="6717"/>
                  </a:lnTo>
                  <a:lnTo>
                    <a:pt x="12382" y="6717"/>
                  </a:lnTo>
                  <a:lnTo>
                    <a:pt x="12285" y="6692"/>
                  </a:lnTo>
                  <a:lnTo>
                    <a:pt x="12187" y="6643"/>
                  </a:lnTo>
                  <a:lnTo>
                    <a:pt x="12138" y="6546"/>
                  </a:lnTo>
                  <a:lnTo>
                    <a:pt x="12138" y="6472"/>
                  </a:lnTo>
                  <a:lnTo>
                    <a:pt x="12138" y="6375"/>
                  </a:lnTo>
                  <a:lnTo>
                    <a:pt x="12187" y="6277"/>
                  </a:lnTo>
                  <a:lnTo>
                    <a:pt x="12285" y="6228"/>
                  </a:lnTo>
                  <a:lnTo>
                    <a:pt x="12944" y="6228"/>
                  </a:lnTo>
                  <a:lnTo>
                    <a:pt x="12920" y="5837"/>
                  </a:lnTo>
                  <a:lnTo>
                    <a:pt x="12871" y="5471"/>
                  </a:lnTo>
                  <a:lnTo>
                    <a:pt x="12798" y="5129"/>
                  </a:lnTo>
                  <a:lnTo>
                    <a:pt x="12724" y="4763"/>
                  </a:lnTo>
                  <a:lnTo>
                    <a:pt x="12602" y="4421"/>
                  </a:lnTo>
                  <a:lnTo>
                    <a:pt x="12480" y="4079"/>
                  </a:lnTo>
                  <a:lnTo>
                    <a:pt x="12358" y="3761"/>
                  </a:lnTo>
                  <a:lnTo>
                    <a:pt x="12187" y="3444"/>
                  </a:lnTo>
                  <a:lnTo>
                    <a:pt x="11870" y="3639"/>
                  </a:lnTo>
                  <a:lnTo>
                    <a:pt x="11821" y="3664"/>
                  </a:lnTo>
                  <a:lnTo>
                    <a:pt x="11699" y="3664"/>
                  </a:lnTo>
                  <a:lnTo>
                    <a:pt x="11625" y="3639"/>
                  </a:lnTo>
                  <a:lnTo>
                    <a:pt x="11577" y="3590"/>
                  </a:lnTo>
                  <a:lnTo>
                    <a:pt x="11528" y="3542"/>
                  </a:lnTo>
                  <a:lnTo>
                    <a:pt x="11503" y="3444"/>
                  </a:lnTo>
                  <a:lnTo>
                    <a:pt x="11503" y="3346"/>
                  </a:lnTo>
                  <a:lnTo>
                    <a:pt x="11552" y="3273"/>
                  </a:lnTo>
                  <a:lnTo>
                    <a:pt x="11625" y="3200"/>
                  </a:lnTo>
                  <a:lnTo>
                    <a:pt x="11943" y="3029"/>
                  </a:lnTo>
                  <a:lnTo>
                    <a:pt x="11747" y="2711"/>
                  </a:lnTo>
                  <a:lnTo>
                    <a:pt x="11528" y="2418"/>
                  </a:lnTo>
                  <a:lnTo>
                    <a:pt x="11283" y="2150"/>
                  </a:lnTo>
                  <a:lnTo>
                    <a:pt x="11039" y="1881"/>
                  </a:lnTo>
                  <a:lnTo>
                    <a:pt x="10771" y="1637"/>
                  </a:lnTo>
                  <a:lnTo>
                    <a:pt x="10502" y="1417"/>
                  </a:lnTo>
                  <a:lnTo>
                    <a:pt x="10209" y="1197"/>
                  </a:lnTo>
                  <a:lnTo>
                    <a:pt x="9916" y="977"/>
                  </a:lnTo>
                  <a:lnTo>
                    <a:pt x="9720" y="1295"/>
                  </a:lnTo>
                  <a:lnTo>
                    <a:pt x="9696" y="1368"/>
                  </a:lnTo>
                  <a:lnTo>
                    <a:pt x="9647" y="1392"/>
                  </a:lnTo>
                  <a:lnTo>
                    <a:pt x="9574" y="1417"/>
                  </a:lnTo>
                  <a:lnTo>
                    <a:pt x="9452" y="1417"/>
                  </a:lnTo>
                  <a:lnTo>
                    <a:pt x="9403" y="1392"/>
                  </a:lnTo>
                  <a:lnTo>
                    <a:pt x="9330" y="1344"/>
                  </a:lnTo>
                  <a:lnTo>
                    <a:pt x="9281" y="1246"/>
                  </a:lnTo>
                  <a:lnTo>
                    <a:pt x="9281" y="1148"/>
                  </a:lnTo>
                  <a:lnTo>
                    <a:pt x="9305" y="1050"/>
                  </a:lnTo>
                  <a:lnTo>
                    <a:pt x="9501" y="733"/>
                  </a:lnTo>
                  <a:lnTo>
                    <a:pt x="9183" y="586"/>
                  </a:lnTo>
                  <a:lnTo>
                    <a:pt x="8841" y="440"/>
                  </a:lnTo>
                  <a:lnTo>
                    <a:pt x="8499" y="318"/>
                  </a:lnTo>
                  <a:lnTo>
                    <a:pt x="8157" y="220"/>
                  </a:lnTo>
                  <a:lnTo>
                    <a:pt x="7815" y="122"/>
                  </a:lnTo>
                  <a:lnTo>
                    <a:pt x="7449" y="74"/>
                  </a:lnTo>
                  <a:lnTo>
                    <a:pt x="7083" y="25"/>
                  </a:lnTo>
                  <a:lnTo>
                    <a:pt x="6716" y="0"/>
                  </a:lnTo>
                  <a:lnTo>
                    <a:pt x="6716" y="562"/>
                  </a:lnTo>
                  <a:lnTo>
                    <a:pt x="6692" y="660"/>
                  </a:lnTo>
                  <a:lnTo>
                    <a:pt x="6643" y="733"/>
                  </a:lnTo>
                  <a:lnTo>
                    <a:pt x="6570" y="782"/>
                  </a:lnTo>
                  <a:lnTo>
                    <a:pt x="6472" y="806"/>
                  </a:lnTo>
                  <a:lnTo>
                    <a:pt x="6374" y="782"/>
                  </a:lnTo>
                  <a:lnTo>
                    <a:pt x="6301" y="733"/>
                  </a:lnTo>
                  <a:lnTo>
                    <a:pt x="6252" y="660"/>
                  </a:lnTo>
                  <a:lnTo>
                    <a:pt x="6228" y="562"/>
                  </a:lnTo>
                  <a:lnTo>
                    <a:pt x="62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2999" name="Google Shape;2999;p36"/>
          <p:cNvGrpSpPr/>
          <p:nvPr/>
        </p:nvGrpSpPr>
        <p:grpSpPr>
          <a:xfrm>
            <a:off x="3939699" y="929357"/>
            <a:ext cx="308909" cy="373879"/>
            <a:chOff x="584925" y="922575"/>
            <a:chExt cx="415200" cy="502525"/>
          </a:xfrm>
        </p:grpSpPr>
        <p:sp>
          <p:nvSpPr>
            <p:cNvPr id="3000" name="Google Shape;3000;p36"/>
            <p:cNvSpPr/>
            <p:nvPr/>
          </p:nvSpPr>
          <p:spPr>
            <a:xfrm>
              <a:off x="584925" y="961025"/>
              <a:ext cx="378575" cy="464075"/>
            </a:xfrm>
            <a:custGeom>
              <a:rect b="b" l="l" r="r" t="t"/>
              <a:pathLst>
                <a:path extrusionOk="0" h="18563" w="15143">
                  <a:moveTo>
                    <a:pt x="782" y="1"/>
                  </a:moveTo>
                  <a:lnTo>
                    <a:pt x="635" y="25"/>
                  </a:lnTo>
                  <a:lnTo>
                    <a:pt x="489" y="50"/>
                  </a:lnTo>
                  <a:lnTo>
                    <a:pt x="342" y="123"/>
                  </a:lnTo>
                  <a:lnTo>
                    <a:pt x="220" y="196"/>
                  </a:lnTo>
                  <a:lnTo>
                    <a:pt x="122" y="294"/>
                  </a:lnTo>
                  <a:lnTo>
                    <a:pt x="73" y="416"/>
                  </a:lnTo>
                  <a:lnTo>
                    <a:pt x="24" y="563"/>
                  </a:lnTo>
                  <a:lnTo>
                    <a:pt x="0" y="709"/>
                  </a:lnTo>
                  <a:lnTo>
                    <a:pt x="0" y="17708"/>
                  </a:lnTo>
                  <a:lnTo>
                    <a:pt x="24" y="17879"/>
                  </a:lnTo>
                  <a:lnTo>
                    <a:pt x="73" y="18025"/>
                  </a:lnTo>
                  <a:lnTo>
                    <a:pt x="122" y="18172"/>
                  </a:lnTo>
                  <a:lnTo>
                    <a:pt x="220" y="18294"/>
                  </a:lnTo>
                  <a:lnTo>
                    <a:pt x="342" y="18416"/>
                  </a:lnTo>
                  <a:lnTo>
                    <a:pt x="489" y="18489"/>
                  </a:lnTo>
                  <a:lnTo>
                    <a:pt x="635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8"/>
                  </a:lnTo>
                  <a:lnTo>
                    <a:pt x="14654" y="18489"/>
                  </a:lnTo>
                  <a:lnTo>
                    <a:pt x="14800" y="18416"/>
                  </a:lnTo>
                  <a:lnTo>
                    <a:pt x="14923" y="18294"/>
                  </a:lnTo>
                  <a:lnTo>
                    <a:pt x="15020" y="18172"/>
                  </a:lnTo>
                  <a:lnTo>
                    <a:pt x="15069" y="18025"/>
                  </a:lnTo>
                  <a:lnTo>
                    <a:pt x="15118" y="17879"/>
                  </a:lnTo>
                  <a:lnTo>
                    <a:pt x="15142" y="17708"/>
                  </a:lnTo>
                  <a:lnTo>
                    <a:pt x="15142" y="17586"/>
                  </a:lnTo>
                  <a:lnTo>
                    <a:pt x="1759" y="17586"/>
                  </a:lnTo>
                  <a:lnTo>
                    <a:pt x="1612" y="17561"/>
                  </a:lnTo>
                  <a:lnTo>
                    <a:pt x="1465" y="17512"/>
                  </a:lnTo>
                  <a:lnTo>
                    <a:pt x="1319" y="17439"/>
                  </a:lnTo>
                  <a:lnTo>
                    <a:pt x="1197" y="17317"/>
                  </a:lnTo>
                  <a:lnTo>
                    <a:pt x="1099" y="17195"/>
                  </a:lnTo>
                  <a:lnTo>
                    <a:pt x="1050" y="17048"/>
                  </a:lnTo>
                  <a:lnTo>
                    <a:pt x="1001" y="16902"/>
                  </a:lnTo>
                  <a:lnTo>
                    <a:pt x="977" y="16731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01" name="Google Shape;3001;p36"/>
            <p:cNvSpPr/>
            <p:nvPr/>
          </p:nvSpPr>
          <p:spPr>
            <a:xfrm>
              <a:off x="621550" y="922575"/>
              <a:ext cx="378575" cy="464050"/>
            </a:xfrm>
            <a:custGeom>
              <a:rect b="b" l="l" r="r" t="t"/>
              <a:pathLst>
                <a:path extrusionOk="0" h="18562" w="15143">
                  <a:moveTo>
                    <a:pt x="13140" y="6472"/>
                  </a:moveTo>
                  <a:lnTo>
                    <a:pt x="13238" y="6497"/>
                  </a:lnTo>
                  <a:lnTo>
                    <a:pt x="13311" y="6546"/>
                  </a:lnTo>
                  <a:lnTo>
                    <a:pt x="13360" y="6619"/>
                  </a:lnTo>
                  <a:lnTo>
                    <a:pt x="13384" y="6717"/>
                  </a:lnTo>
                  <a:lnTo>
                    <a:pt x="13360" y="6814"/>
                  </a:lnTo>
                  <a:lnTo>
                    <a:pt x="13311" y="6888"/>
                  </a:lnTo>
                  <a:lnTo>
                    <a:pt x="13238" y="6936"/>
                  </a:lnTo>
                  <a:lnTo>
                    <a:pt x="13140" y="6961"/>
                  </a:lnTo>
                  <a:lnTo>
                    <a:pt x="2003" y="6961"/>
                  </a:lnTo>
                  <a:lnTo>
                    <a:pt x="1905" y="6936"/>
                  </a:lnTo>
                  <a:lnTo>
                    <a:pt x="1832" y="6888"/>
                  </a:lnTo>
                  <a:lnTo>
                    <a:pt x="1783" y="6814"/>
                  </a:lnTo>
                  <a:lnTo>
                    <a:pt x="1759" y="6717"/>
                  </a:lnTo>
                  <a:lnTo>
                    <a:pt x="1783" y="6619"/>
                  </a:lnTo>
                  <a:lnTo>
                    <a:pt x="1832" y="6546"/>
                  </a:lnTo>
                  <a:lnTo>
                    <a:pt x="1905" y="6497"/>
                  </a:lnTo>
                  <a:lnTo>
                    <a:pt x="2003" y="6472"/>
                  </a:lnTo>
                  <a:close/>
                  <a:moveTo>
                    <a:pt x="13238" y="8793"/>
                  </a:moveTo>
                  <a:lnTo>
                    <a:pt x="13311" y="8866"/>
                  </a:lnTo>
                  <a:lnTo>
                    <a:pt x="13360" y="8939"/>
                  </a:lnTo>
                  <a:lnTo>
                    <a:pt x="13384" y="9037"/>
                  </a:lnTo>
                  <a:lnTo>
                    <a:pt x="13360" y="9135"/>
                  </a:lnTo>
                  <a:lnTo>
                    <a:pt x="13311" y="9208"/>
                  </a:lnTo>
                  <a:lnTo>
                    <a:pt x="13238" y="9257"/>
                  </a:lnTo>
                  <a:lnTo>
                    <a:pt x="13140" y="9281"/>
                  </a:lnTo>
                  <a:lnTo>
                    <a:pt x="2003" y="9281"/>
                  </a:lnTo>
                  <a:lnTo>
                    <a:pt x="1905" y="9257"/>
                  </a:lnTo>
                  <a:lnTo>
                    <a:pt x="1832" y="9208"/>
                  </a:lnTo>
                  <a:lnTo>
                    <a:pt x="1783" y="9135"/>
                  </a:lnTo>
                  <a:lnTo>
                    <a:pt x="1759" y="9037"/>
                  </a:lnTo>
                  <a:lnTo>
                    <a:pt x="1783" y="8939"/>
                  </a:lnTo>
                  <a:lnTo>
                    <a:pt x="1832" y="8866"/>
                  </a:lnTo>
                  <a:lnTo>
                    <a:pt x="1905" y="8793"/>
                  </a:lnTo>
                  <a:close/>
                  <a:moveTo>
                    <a:pt x="13140" y="11088"/>
                  </a:moveTo>
                  <a:lnTo>
                    <a:pt x="13238" y="11113"/>
                  </a:lnTo>
                  <a:lnTo>
                    <a:pt x="13311" y="11162"/>
                  </a:lnTo>
                  <a:lnTo>
                    <a:pt x="13360" y="11235"/>
                  </a:lnTo>
                  <a:lnTo>
                    <a:pt x="13384" y="11333"/>
                  </a:lnTo>
                  <a:lnTo>
                    <a:pt x="13360" y="11430"/>
                  </a:lnTo>
                  <a:lnTo>
                    <a:pt x="13311" y="11504"/>
                  </a:lnTo>
                  <a:lnTo>
                    <a:pt x="13238" y="11552"/>
                  </a:lnTo>
                  <a:lnTo>
                    <a:pt x="13140" y="11577"/>
                  </a:lnTo>
                  <a:lnTo>
                    <a:pt x="2003" y="11577"/>
                  </a:lnTo>
                  <a:lnTo>
                    <a:pt x="1905" y="11552"/>
                  </a:lnTo>
                  <a:lnTo>
                    <a:pt x="1832" y="11504"/>
                  </a:lnTo>
                  <a:lnTo>
                    <a:pt x="1783" y="11430"/>
                  </a:lnTo>
                  <a:lnTo>
                    <a:pt x="1759" y="11333"/>
                  </a:lnTo>
                  <a:lnTo>
                    <a:pt x="1783" y="11235"/>
                  </a:lnTo>
                  <a:lnTo>
                    <a:pt x="1832" y="11162"/>
                  </a:lnTo>
                  <a:lnTo>
                    <a:pt x="1905" y="11113"/>
                  </a:lnTo>
                  <a:lnTo>
                    <a:pt x="2003" y="11088"/>
                  </a:lnTo>
                  <a:close/>
                  <a:moveTo>
                    <a:pt x="8255" y="13409"/>
                  </a:moveTo>
                  <a:lnTo>
                    <a:pt x="8353" y="13433"/>
                  </a:lnTo>
                  <a:lnTo>
                    <a:pt x="8426" y="13482"/>
                  </a:lnTo>
                  <a:lnTo>
                    <a:pt x="8475" y="13555"/>
                  </a:lnTo>
                  <a:lnTo>
                    <a:pt x="8500" y="13653"/>
                  </a:lnTo>
                  <a:lnTo>
                    <a:pt x="8475" y="13750"/>
                  </a:lnTo>
                  <a:lnTo>
                    <a:pt x="8426" y="13824"/>
                  </a:lnTo>
                  <a:lnTo>
                    <a:pt x="8353" y="13873"/>
                  </a:lnTo>
                  <a:lnTo>
                    <a:pt x="8255" y="13897"/>
                  </a:lnTo>
                  <a:lnTo>
                    <a:pt x="2003" y="13897"/>
                  </a:lnTo>
                  <a:lnTo>
                    <a:pt x="1905" y="13873"/>
                  </a:lnTo>
                  <a:lnTo>
                    <a:pt x="1832" y="13824"/>
                  </a:lnTo>
                  <a:lnTo>
                    <a:pt x="1783" y="13750"/>
                  </a:lnTo>
                  <a:lnTo>
                    <a:pt x="1759" y="13653"/>
                  </a:lnTo>
                  <a:lnTo>
                    <a:pt x="1783" y="13555"/>
                  </a:lnTo>
                  <a:lnTo>
                    <a:pt x="1832" y="13482"/>
                  </a:lnTo>
                  <a:lnTo>
                    <a:pt x="1905" y="13433"/>
                  </a:lnTo>
                  <a:lnTo>
                    <a:pt x="2003" y="13409"/>
                  </a:lnTo>
                  <a:close/>
                  <a:moveTo>
                    <a:pt x="635" y="0"/>
                  </a:moveTo>
                  <a:lnTo>
                    <a:pt x="489" y="49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3" y="342"/>
                  </a:lnTo>
                  <a:lnTo>
                    <a:pt x="74" y="464"/>
                  </a:lnTo>
                  <a:lnTo>
                    <a:pt x="25" y="611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5" y="17927"/>
                  </a:lnTo>
                  <a:lnTo>
                    <a:pt x="74" y="18073"/>
                  </a:lnTo>
                  <a:lnTo>
                    <a:pt x="123" y="18195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95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5" y="3835"/>
                  </a:lnTo>
                  <a:lnTo>
                    <a:pt x="12065" y="3761"/>
                  </a:lnTo>
                  <a:lnTo>
                    <a:pt x="11846" y="3639"/>
                  </a:lnTo>
                  <a:lnTo>
                    <a:pt x="11650" y="3468"/>
                  </a:lnTo>
                  <a:lnTo>
                    <a:pt x="11504" y="3297"/>
                  </a:lnTo>
                  <a:lnTo>
                    <a:pt x="11382" y="3078"/>
                  </a:lnTo>
                  <a:lnTo>
                    <a:pt x="11308" y="2833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02" name="Google Shape;3002;p36"/>
            <p:cNvSpPr/>
            <p:nvPr/>
          </p:nvSpPr>
          <p:spPr>
            <a:xfrm>
              <a:off x="915850" y="922575"/>
              <a:ext cx="84275" cy="84275"/>
            </a:xfrm>
            <a:custGeom>
              <a:rect b="b" l="l" r="r" t="t"/>
              <a:pathLst>
                <a:path extrusionOk="0" h="3371" w="3371">
                  <a:moveTo>
                    <a:pt x="0" y="0"/>
                  </a:moveTo>
                  <a:lnTo>
                    <a:pt x="0" y="2589"/>
                  </a:lnTo>
                  <a:lnTo>
                    <a:pt x="0" y="2736"/>
                  </a:lnTo>
                  <a:lnTo>
                    <a:pt x="49" y="2882"/>
                  </a:lnTo>
                  <a:lnTo>
                    <a:pt x="122" y="3029"/>
                  </a:lnTo>
                  <a:lnTo>
                    <a:pt x="220" y="3126"/>
                  </a:lnTo>
                  <a:lnTo>
                    <a:pt x="342" y="3224"/>
                  </a:lnTo>
                  <a:lnTo>
                    <a:pt x="464" y="3297"/>
                  </a:lnTo>
                  <a:lnTo>
                    <a:pt x="611" y="3346"/>
                  </a:lnTo>
                  <a:lnTo>
                    <a:pt x="782" y="3371"/>
                  </a:lnTo>
                  <a:lnTo>
                    <a:pt x="3371" y="3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03" name="Google Shape;3003;p36"/>
          <p:cNvGrpSpPr/>
          <p:nvPr/>
        </p:nvGrpSpPr>
        <p:grpSpPr>
          <a:xfrm>
            <a:off x="4432115" y="920727"/>
            <a:ext cx="327100" cy="389782"/>
            <a:chOff x="1246775" y="910975"/>
            <a:chExt cx="439650" cy="523900"/>
          </a:xfrm>
        </p:grpSpPr>
        <p:sp>
          <p:nvSpPr>
            <p:cNvPr id="3004" name="Google Shape;3004;p36"/>
            <p:cNvSpPr/>
            <p:nvPr/>
          </p:nvSpPr>
          <p:spPr>
            <a:xfrm>
              <a:off x="1246775" y="970800"/>
              <a:ext cx="378575" cy="464075"/>
            </a:xfrm>
            <a:custGeom>
              <a:rect b="b" l="l" r="r" t="t"/>
              <a:pathLst>
                <a:path extrusionOk="0" h="18563" w="15143">
                  <a:moveTo>
                    <a:pt x="782" y="1"/>
                  </a:moveTo>
                  <a:lnTo>
                    <a:pt x="636" y="25"/>
                  </a:lnTo>
                  <a:lnTo>
                    <a:pt x="489" y="50"/>
                  </a:lnTo>
                  <a:lnTo>
                    <a:pt x="343" y="123"/>
                  </a:lnTo>
                  <a:lnTo>
                    <a:pt x="220" y="221"/>
                  </a:lnTo>
                  <a:lnTo>
                    <a:pt x="123" y="318"/>
                  </a:lnTo>
                  <a:lnTo>
                    <a:pt x="74" y="465"/>
                  </a:lnTo>
                  <a:lnTo>
                    <a:pt x="25" y="587"/>
                  </a:lnTo>
                  <a:lnTo>
                    <a:pt x="1" y="758"/>
                  </a:lnTo>
                  <a:lnTo>
                    <a:pt x="1" y="17756"/>
                  </a:lnTo>
                  <a:lnTo>
                    <a:pt x="25" y="17903"/>
                  </a:lnTo>
                  <a:lnTo>
                    <a:pt x="74" y="18049"/>
                  </a:lnTo>
                  <a:lnTo>
                    <a:pt x="123" y="18196"/>
                  </a:lnTo>
                  <a:lnTo>
                    <a:pt x="220" y="18318"/>
                  </a:lnTo>
                  <a:lnTo>
                    <a:pt x="343" y="18416"/>
                  </a:lnTo>
                  <a:lnTo>
                    <a:pt x="489" y="18489"/>
                  </a:lnTo>
                  <a:lnTo>
                    <a:pt x="636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8"/>
                  </a:lnTo>
                  <a:lnTo>
                    <a:pt x="14654" y="18489"/>
                  </a:lnTo>
                  <a:lnTo>
                    <a:pt x="14801" y="18416"/>
                  </a:lnTo>
                  <a:lnTo>
                    <a:pt x="14923" y="18318"/>
                  </a:lnTo>
                  <a:lnTo>
                    <a:pt x="15021" y="18196"/>
                  </a:lnTo>
                  <a:lnTo>
                    <a:pt x="15070" y="18049"/>
                  </a:lnTo>
                  <a:lnTo>
                    <a:pt x="15118" y="17903"/>
                  </a:lnTo>
                  <a:lnTo>
                    <a:pt x="15143" y="17756"/>
                  </a:lnTo>
                  <a:lnTo>
                    <a:pt x="15143" y="16608"/>
                  </a:lnTo>
                  <a:lnTo>
                    <a:pt x="2736" y="16608"/>
                  </a:lnTo>
                  <a:lnTo>
                    <a:pt x="2589" y="16584"/>
                  </a:lnTo>
                  <a:lnTo>
                    <a:pt x="2443" y="16535"/>
                  </a:lnTo>
                  <a:lnTo>
                    <a:pt x="2296" y="16462"/>
                  </a:lnTo>
                  <a:lnTo>
                    <a:pt x="2174" y="16364"/>
                  </a:lnTo>
                  <a:lnTo>
                    <a:pt x="2077" y="16242"/>
                  </a:lnTo>
                  <a:lnTo>
                    <a:pt x="2028" y="16096"/>
                  </a:lnTo>
                  <a:lnTo>
                    <a:pt x="1979" y="15949"/>
                  </a:lnTo>
                  <a:lnTo>
                    <a:pt x="1954" y="15802"/>
                  </a:lnTo>
                  <a:lnTo>
                    <a:pt x="19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05" name="Google Shape;3005;p36"/>
            <p:cNvSpPr/>
            <p:nvPr/>
          </p:nvSpPr>
          <p:spPr>
            <a:xfrm>
              <a:off x="1307825" y="910975"/>
              <a:ext cx="378600" cy="464050"/>
            </a:xfrm>
            <a:custGeom>
              <a:rect b="b" l="l" r="r" t="t"/>
              <a:pathLst>
                <a:path extrusionOk="0" h="18562" w="15144">
                  <a:moveTo>
                    <a:pt x="782" y="0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4"/>
                  </a:lnTo>
                  <a:lnTo>
                    <a:pt x="123" y="342"/>
                  </a:lnTo>
                  <a:lnTo>
                    <a:pt x="74" y="489"/>
                  </a:lnTo>
                  <a:lnTo>
                    <a:pt x="25" y="635"/>
                  </a:lnTo>
                  <a:lnTo>
                    <a:pt x="1" y="782"/>
                  </a:lnTo>
                  <a:lnTo>
                    <a:pt x="1" y="17780"/>
                  </a:lnTo>
                  <a:lnTo>
                    <a:pt x="25" y="17951"/>
                  </a:lnTo>
                  <a:lnTo>
                    <a:pt x="74" y="18098"/>
                  </a:lnTo>
                  <a:lnTo>
                    <a:pt x="123" y="18220"/>
                  </a:lnTo>
                  <a:lnTo>
                    <a:pt x="221" y="18342"/>
                  </a:lnTo>
                  <a:lnTo>
                    <a:pt x="343" y="18440"/>
                  </a:lnTo>
                  <a:lnTo>
                    <a:pt x="489" y="18513"/>
                  </a:lnTo>
                  <a:lnTo>
                    <a:pt x="636" y="18562"/>
                  </a:lnTo>
                  <a:lnTo>
                    <a:pt x="14508" y="18562"/>
                  </a:lnTo>
                  <a:lnTo>
                    <a:pt x="14655" y="18513"/>
                  </a:lnTo>
                  <a:lnTo>
                    <a:pt x="14801" y="18440"/>
                  </a:lnTo>
                  <a:lnTo>
                    <a:pt x="14923" y="18342"/>
                  </a:lnTo>
                  <a:lnTo>
                    <a:pt x="15021" y="18220"/>
                  </a:lnTo>
                  <a:lnTo>
                    <a:pt x="15070" y="18098"/>
                  </a:lnTo>
                  <a:lnTo>
                    <a:pt x="15119" y="17951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6" y="3835"/>
                  </a:lnTo>
                  <a:lnTo>
                    <a:pt x="12066" y="3761"/>
                  </a:lnTo>
                  <a:lnTo>
                    <a:pt x="11846" y="3664"/>
                  </a:lnTo>
                  <a:lnTo>
                    <a:pt x="11651" y="3493"/>
                  </a:lnTo>
                  <a:lnTo>
                    <a:pt x="11504" y="3297"/>
                  </a:lnTo>
                  <a:lnTo>
                    <a:pt x="11382" y="3102"/>
                  </a:lnTo>
                  <a:lnTo>
                    <a:pt x="11309" y="2858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06" name="Google Shape;3006;p36"/>
            <p:cNvSpPr/>
            <p:nvPr/>
          </p:nvSpPr>
          <p:spPr>
            <a:xfrm>
              <a:off x="1602125" y="910975"/>
              <a:ext cx="84300" cy="84275"/>
            </a:xfrm>
            <a:custGeom>
              <a:rect b="b" l="l" r="r" t="t"/>
              <a:pathLst>
                <a:path extrusionOk="0" h="3371" w="3372">
                  <a:moveTo>
                    <a:pt x="1" y="0"/>
                  </a:moveTo>
                  <a:lnTo>
                    <a:pt x="1" y="2589"/>
                  </a:lnTo>
                  <a:lnTo>
                    <a:pt x="1" y="2760"/>
                  </a:lnTo>
                  <a:lnTo>
                    <a:pt x="50" y="2907"/>
                  </a:lnTo>
                  <a:lnTo>
                    <a:pt x="123" y="3029"/>
                  </a:lnTo>
                  <a:lnTo>
                    <a:pt x="221" y="3151"/>
                  </a:lnTo>
                  <a:lnTo>
                    <a:pt x="343" y="3249"/>
                  </a:lnTo>
                  <a:lnTo>
                    <a:pt x="465" y="3322"/>
                  </a:lnTo>
                  <a:lnTo>
                    <a:pt x="611" y="3371"/>
                  </a:lnTo>
                  <a:lnTo>
                    <a:pt x="3371" y="33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07" name="Google Shape;3007;p36"/>
          <p:cNvGrpSpPr/>
          <p:nvPr/>
        </p:nvGrpSpPr>
        <p:grpSpPr>
          <a:xfrm>
            <a:off x="4937719" y="983409"/>
            <a:ext cx="318916" cy="265310"/>
            <a:chOff x="1926350" y="995225"/>
            <a:chExt cx="428650" cy="356600"/>
          </a:xfrm>
        </p:grpSpPr>
        <p:sp>
          <p:nvSpPr>
            <p:cNvPr id="3008" name="Google Shape;3008;p36"/>
            <p:cNvSpPr/>
            <p:nvPr/>
          </p:nvSpPr>
          <p:spPr>
            <a:xfrm>
              <a:off x="1926350" y="1298075"/>
              <a:ext cx="208225" cy="53750"/>
            </a:xfrm>
            <a:custGeom>
              <a:rect b="b" l="l" r="r" t="t"/>
              <a:pathLst>
                <a:path extrusionOk="0" h="2150" w="8329">
                  <a:moveTo>
                    <a:pt x="0" y="0"/>
                  </a:moveTo>
                  <a:lnTo>
                    <a:pt x="0" y="489"/>
                  </a:lnTo>
                  <a:lnTo>
                    <a:pt x="25" y="635"/>
                  </a:lnTo>
                  <a:lnTo>
                    <a:pt x="74" y="758"/>
                  </a:lnTo>
                  <a:lnTo>
                    <a:pt x="147" y="855"/>
                  </a:lnTo>
                  <a:lnTo>
                    <a:pt x="245" y="953"/>
                  </a:lnTo>
                  <a:lnTo>
                    <a:pt x="391" y="1026"/>
                  </a:lnTo>
                  <a:lnTo>
                    <a:pt x="562" y="1051"/>
                  </a:lnTo>
                  <a:lnTo>
                    <a:pt x="733" y="1026"/>
                  </a:lnTo>
                  <a:lnTo>
                    <a:pt x="1295" y="855"/>
                  </a:lnTo>
                  <a:lnTo>
                    <a:pt x="1661" y="782"/>
                  </a:lnTo>
                  <a:lnTo>
                    <a:pt x="2076" y="684"/>
                  </a:lnTo>
                  <a:lnTo>
                    <a:pt x="2540" y="611"/>
                  </a:lnTo>
                  <a:lnTo>
                    <a:pt x="3029" y="562"/>
                  </a:lnTo>
                  <a:lnTo>
                    <a:pt x="3591" y="513"/>
                  </a:lnTo>
                  <a:lnTo>
                    <a:pt x="4177" y="489"/>
                  </a:lnTo>
                  <a:lnTo>
                    <a:pt x="4616" y="513"/>
                  </a:lnTo>
                  <a:lnTo>
                    <a:pt x="5032" y="538"/>
                  </a:lnTo>
                  <a:lnTo>
                    <a:pt x="5422" y="611"/>
                  </a:lnTo>
                  <a:lnTo>
                    <a:pt x="5789" y="684"/>
                  </a:lnTo>
                  <a:lnTo>
                    <a:pt x="6131" y="782"/>
                  </a:lnTo>
                  <a:lnTo>
                    <a:pt x="6448" y="880"/>
                  </a:lnTo>
                  <a:lnTo>
                    <a:pt x="6717" y="1002"/>
                  </a:lnTo>
                  <a:lnTo>
                    <a:pt x="6985" y="1124"/>
                  </a:lnTo>
                  <a:lnTo>
                    <a:pt x="7205" y="1246"/>
                  </a:lnTo>
                  <a:lnTo>
                    <a:pt x="7425" y="1393"/>
                  </a:lnTo>
                  <a:lnTo>
                    <a:pt x="7791" y="1661"/>
                  </a:lnTo>
                  <a:lnTo>
                    <a:pt x="8084" y="1930"/>
                  </a:lnTo>
                  <a:lnTo>
                    <a:pt x="8329" y="2150"/>
                  </a:lnTo>
                  <a:lnTo>
                    <a:pt x="8329" y="1661"/>
                  </a:lnTo>
                  <a:lnTo>
                    <a:pt x="8084" y="1441"/>
                  </a:lnTo>
                  <a:lnTo>
                    <a:pt x="7791" y="1173"/>
                  </a:lnTo>
                  <a:lnTo>
                    <a:pt x="7425" y="904"/>
                  </a:lnTo>
                  <a:lnTo>
                    <a:pt x="7205" y="758"/>
                  </a:lnTo>
                  <a:lnTo>
                    <a:pt x="6985" y="635"/>
                  </a:lnTo>
                  <a:lnTo>
                    <a:pt x="6717" y="513"/>
                  </a:lnTo>
                  <a:lnTo>
                    <a:pt x="6448" y="391"/>
                  </a:lnTo>
                  <a:lnTo>
                    <a:pt x="6131" y="294"/>
                  </a:lnTo>
                  <a:lnTo>
                    <a:pt x="5789" y="196"/>
                  </a:lnTo>
                  <a:lnTo>
                    <a:pt x="5422" y="123"/>
                  </a:lnTo>
                  <a:lnTo>
                    <a:pt x="5032" y="49"/>
                  </a:lnTo>
                  <a:lnTo>
                    <a:pt x="4616" y="25"/>
                  </a:lnTo>
                  <a:lnTo>
                    <a:pt x="4177" y="0"/>
                  </a:lnTo>
                  <a:lnTo>
                    <a:pt x="3591" y="25"/>
                  </a:lnTo>
                  <a:lnTo>
                    <a:pt x="3029" y="74"/>
                  </a:lnTo>
                  <a:lnTo>
                    <a:pt x="2540" y="123"/>
                  </a:lnTo>
                  <a:lnTo>
                    <a:pt x="2076" y="196"/>
                  </a:lnTo>
                  <a:lnTo>
                    <a:pt x="1661" y="294"/>
                  </a:lnTo>
                  <a:lnTo>
                    <a:pt x="1295" y="367"/>
                  </a:lnTo>
                  <a:lnTo>
                    <a:pt x="733" y="538"/>
                  </a:lnTo>
                  <a:lnTo>
                    <a:pt x="562" y="562"/>
                  </a:lnTo>
                  <a:lnTo>
                    <a:pt x="391" y="538"/>
                  </a:lnTo>
                  <a:lnTo>
                    <a:pt x="245" y="465"/>
                  </a:lnTo>
                  <a:lnTo>
                    <a:pt x="147" y="367"/>
                  </a:lnTo>
                  <a:lnTo>
                    <a:pt x="74" y="269"/>
                  </a:lnTo>
                  <a:lnTo>
                    <a:pt x="25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09" name="Google Shape;3009;p36"/>
            <p:cNvSpPr/>
            <p:nvPr/>
          </p:nvSpPr>
          <p:spPr>
            <a:xfrm>
              <a:off x="2146775" y="1298075"/>
              <a:ext cx="208225" cy="53750"/>
            </a:xfrm>
            <a:custGeom>
              <a:rect b="b" l="l" r="r" t="t"/>
              <a:pathLst>
                <a:path extrusionOk="0" h="2150" w="8329">
                  <a:moveTo>
                    <a:pt x="4152" y="0"/>
                  </a:moveTo>
                  <a:lnTo>
                    <a:pt x="3712" y="25"/>
                  </a:lnTo>
                  <a:lnTo>
                    <a:pt x="3297" y="49"/>
                  </a:lnTo>
                  <a:lnTo>
                    <a:pt x="2907" y="123"/>
                  </a:lnTo>
                  <a:lnTo>
                    <a:pt x="2540" y="196"/>
                  </a:lnTo>
                  <a:lnTo>
                    <a:pt x="2198" y="294"/>
                  </a:lnTo>
                  <a:lnTo>
                    <a:pt x="1881" y="391"/>
                  </a:lnTo>
                  <a:lnTo>
                    <a:pt x="1612" y="513"/>
                  </a:lnTo>
                  <a:lnTo>
                    <a:pt x="1343" y="635"/>
                  </a:lnTo>
                  <a:lnTo>
                    <a:pt x="1124" y="758"/>
                  </a:lnTo>
                  <a:lnTo>
                    <a:pt x="904" y="904"/>
                  </a:lnTo>
                  <a:lnTo>
                    <a:pt x="537" y="1173"/>
                  </a:lnTo>
                  <a:lnTo>
                    <a:pt x="244" y="1441"/>
                  </a:lnTo>
                  <a:lnTo>
                    <a:pt x="0" y="1661"/>
                  </a:lnTo>
                  <a:lnTo>
                    <a:pt x="0" y="2150"/>
                  </a:lnTo>
                  <a:lnTo>
                    <a:pt x="244" y="1930"/>
                  </a:lnTo>
                  <a:lnTo>
                    <a:pt x="537" y="1661"/>
                  </a:lnTo>
                  <a:lnTo>
                    <a:pt x="904" y="1393"/>
                  </a:lnTo>
                  <a:lnTo>
                    <a:pt x="1124" y="1246"/>
                  </a:lnTo>
                  <a:lnTo>
                    <a:pt x="1343" y="1124"/>
                  </a:lnTo>
                  <a:lnTo>
                    <a:pt x="1612" y="1002"/>
                  </a:lnTo>
                  <a:lnTo>
                    <a:pt x="1881" y="880"/>
                  </a:lnTo>
                  <a:lnTo>
                    <a:pt x="2198" y="782"/>
                  </a:lnTo>
                  <a:lnTo>
                    <a:pt x="2540" y="684"/>
                  </a:lnTo>
                  <a:lnTo>
                    <a:pt x="2907" y="611"/>
                  </a:lnTo>
                  <a:lnTo>
                    <a:pt x="3297" y="538"/>
                  </a:lnTo>
                  <a:lnTo>
                    <a:pt x="3712" y="513"/>
                  </a:lnTo>
                  <a:lnTo>
                    <a:pt x="4152" y="489"/>
                  </a:lnTo>
                  <a:lnTo>
                    <a:pt x="4738" y="513"/>
                  </a:lnTo>
                  <a:lnTo>
                    <a:pt x="5300" y="562"/>
                  </a:lnTo>
                  <a:lnTo>
                    <a:pt x="5788" y="611"/>
                  </a:lnTo>
                  <a:lnTo>
                    <a:pt x="6252" y="684"/>
                  </a:lnTo>
                  <a:lnTo>
                    <a:pt x="6668" y="782"/>
                  </a:lnTo>
                  <a:lnTo>
                    <a:pt x="7034" y="855"/>
                  </a:lnTo>
                  <a:lnTo>
                    <a:pt x="7596" y="1026"/>
                  </a:lnTo>
                  <a:lnTo>
                    <a:pt x="7767" y="1051"/>
                  </a:lnTo>
                  <a:lnTo>
                    <a:pt x="7938" y="1026"/>
                  </a:lnTo>
                  <a:lnTo>
                    <a:pt x="8084" y="953"/>
                  </a:lnTo>
                  <a:lnTo>
                    <a:pt x="8182" y="855"/>
                  </a:lnTo>
                  <a:lnTo>
                    <a:pt x="8255" y="758"/>
                  </a:lnTo>
                  <a:lnTo>
                    <a:pt x="8304" y="635"/>
                  </a:lnTo>
                  <a:lnTo>
                    <a:pt x="8328" y="489"/>
                  </a:lnTo>
                  <a:lnTo>
                    <a:pt x="8328" y="0"/>
                  </a:lnTo>
                  <a:lnTo>
                    <a:pt x="8304" y="147"/>
                  </a:lnTo>
                  <a:lnTo>
                    <a:pt x="8255" y="269"/>
                  </a:lnTo>
                  <a:lnTo>
                    <a:pt x="8182" y="367"/>
                  </a:lnTo>
                  <a:lnTo>
                    <a:pt x="8084" y="465"/>
                  </a:lnTo>
                  <a:lnTo>
                    <a:pt x="7938" y="538"/>
                  </a:lnTo>
                  <a:lnTo>
                    <a:pt x="7767" y="562"/>
                  </a:lnTo>
                  <a:lnTo>
                    <a:pt x="7596" y="538"/>
                  </a:lnTo>
                  <a:lnTo>
                    <a:pt x="7034" y="367"/>
                  </a:lnTo>
                  <a:lnTo>
                    <a:pt x="6668" y="294"/>
                  </a:lnTo>
                  <a:lnTo>
                    <a:pt x="6252" y="196"/>
                  </a:lnTo>
                  <a:lnTo>
                    <a:pt x="5788" y="123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10" name="Google Shape;3010;p36"/>
            <p:cNvSpPr/>
            <p:nvPr/>
          </p:nvSpPr>
          <p:spPr>
            <a:xfrm>
              <a:off x="1926350" y="995225"/>
              <a:ext cx="208225" cy="332175"/>
            </a:xfrm>
            <a:custGeom>
              <a:rect b="b" l="l" r="r" t="t"/>
              <a:pathLst>
                <a:path extrusionOk="0" h="13287" w="8329">
                  <a:moveTo>
                    <a:pt x="4177" y="1"/>
                  </a:moveTo>
                  <a:lnTo>
                    <a:pt x="3591" y="25"/>
                  </a:lnTo>
                  <a:lnTo>
                    <a:pt x="3029" y="74"/>
                  </a:lnTo>
                  <a:lnTo>
                    <a:pt x="2467" y="196"/>
                  </a:lnTo>
                  <a:lnTo>
                    <a:pt x="1905" y="343"/>
                  </a:lnTo>
                  <a:lnTo>
                    <a:pt x="1393" y="538"/>
                  </a:lnTo>
                  <a:lnTo>
                    <a:pt x="929" y="758"/>
                  </a:lnTo>
                  <a:lnTo>
                    <a:pt x="513" y="978"/>
                  </a:lnTo>
                  <a:lnTo>
                    <a:pt x="342" y="1124"/>
                  </a:lnTo>
                  <a:lnTo>
                    <a:pt x="196" y="1246"/>
                  </a:lnTo>
                  <a:lnTo>
                    <a:pt x="123" y="1319"/>
                  </a:lnTo>
                  <a:lnTo>
                    <a:pt x="49" y="1442"/>
                  </a:lnTo>
                  <a:lnTo>
                    <a:pt x="25" y="1539"/>
                  </a:lnTo>
                  <a:lnTo>
                    <a:pt x="0" y="1661"/>
                  </a:lnTo>
                  <a:lnTo>
                    <a:pt x="0" y="11626"/>
                  </a:lnTo>
                  <a:lnTo>
                    <a:pt x="25" y="11773"/>
                  </a:lnTo>
                  <a:lnTo>
                    <a:pt x="74" y="11895"/>
                  </a:lnTo>
                  <a:lnTo>
                    <a:pt x="147" y="11992"/>
                  </a:lnTo>
                  <a:lnTo>
                    <a:pt x="245" y="12090"/>
                  </a:lnTo>
                  <a:lnTo>
                    <a:pt x="391" y="12163"/>
                  </a:lnTo>
                  <a:lnTo>
                    <a:pt x="562" y="12188"/>
                  </a:lnTo>
                  <a:lnTo>
                    <a:pt x="733" y="12163"/>
                  </a:lnTo>
                  <a:lnTo>
                    <a:pt x="1295" y="11992"/>
                  </a:lnTo>
                  <a:lnTo>
                    <a:pt x="1661" y="11919"/>
                  </a:lnTo>
                  <a:lnTo>
                    <a:pt x="2076" y="11821"/>
                  </a:lnTo>
                  <a:lnTo>
                    <a:pt x="2540" y="11748"/>
                  </a:lnTo>
                  <a:lnTo>
                    <a:pt x="3029" y="11699"/>
                  </a:lnTo>
                  <a:lnTo>
                    <a:pt x="3591" y="11650"/>
                  </a:lnTo>
                  <a:lnTo>
                    <a:pt x="4177" y="11626"/>
                  </a:lnTo>
                  <a:lnTo>
                    <a:pt x="4616" y="11650"/>
                  </a:lnTo>
                  <a:lnTo>
                    <a:pt x="5032" y="11675"/>
                  </a:lnTo>
                  <a:lnTo>
                    <a:pt x="5422" y="11748"/>
                  </a:lnTo>
                  <a:lnTo>
                    <a:pt x="5789" y="11821"/>
                  </a:lnTo>
                  <a:lnTo>
                    <a:pt x="6131" y="11919"/>
                  </a:lnTo>
                  <a:lnTo>
                    <a:pt x="6448" y="12017"/>
                  </a:lnTo>
                  <a:lnTo>
                    <a:pt x="6717" y="12139"/>
                  </a:lnTo>
                  <a:lnTo>
                    <a:pt x="6985" y="12261"/>
                  </a:lnTo>
                  <a:lnTo>
                    <a:pt x="7205" y="12383"/>
                  </a:lnTo>
                  <a:lnTo>
                    <a:pt x="7425" y="12530"/>
                  </a:lnTo>
                  <a:lnTo>
                    <a:pt x="7791" y="12798"/>
                  </a:lnTo>
                  <a:lnTo>
                    <a:pt x="8084" y="13067"/>
                  </a:lnTo>
                  <a:lnTo>
                    <a:pt x="8329" y="13287"/>
                  </a:lnTo>
                  <a:lnTo>
                    <a:pt x="8329" y="2199"/>
                  </a:lnTo>
                  <a:lnTo>
                    <a:pt x="8329" y="2101"/>
                  </a:lnTo>
                  <a:lnTo>
                    <a:pt x="8280" y="1979"/>
                  </a:lnTo>
                  <a:lnTo>
                    <a:pt x="8231" y="1881"/>
                  </a:lnTo>
                  <a:lnTo>
                    <a:pt x="8158" y="1808"/>
                  </a:lnTo>
                  <a:lnTo>
                    <a:pt x="8036" y="1686"/>
                  </a:lnTo>
                  <a:lnTo>
                    <a:pt x="7767" y="1442"/>
                  </a:lnTo>
                  <a:lnTo>
                    <a:pt x="7449" y="1173"/>
                  </a:lnTo>
                  <a:lnTo>
                    <a:pt x="7083" y="904"/>
                  </a:lnTo>
                  <a:lnTo>
                    <a:pt x="6644" y="611"/>
                  </a:lnTo>
                  <a:lnTo>
                    <a:pt x="6375" y="489"/>
                  </a:lnTo>
                  <a:lnTo>
                    <a:pt x="6131" y="367"/>
                  </a:lnTo>
                  <a:lnTo>
                    <a:pt x="5838" y="269"/>
                  </a:lnTo>
                  <a:lnTo>
                    <a:pt x="5544" y="172"/>
                  </a:lnTo>
                  <a:lnTo>
                    <a:pt x="5227" y="98"/>
                  </a:lnTo>
                  <a:lnTo>
                    <a:pt x="4885" y="49"/>
                  </a:lnTo>
                  <a:lnTo>
                    <a:pt x="45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11" name="Google Shape;3011;p36"/>
            <p:cNvSpPr/>
            <p:nvPr/>
          </p:nvSpPr>
          <p:spPr>
            <a:xfrm>
              <a:off x="2146775" y="995225"/>
              <a:ext cx="208225" cy="332175"/>
            </a:xfrm>
            <a:custGeom>
              <a:rect b="b" l="l" r="r" t="t"/>
              <a:pathLst>
                <a:path extrusionOk="0" h="13287" w="8329">
                  <a:moveTo>
                    <a:pt x="3786" y="1"/>
                  </a:moveTo>
                  <a:lnTo>
                    <a:pt x="3444" y="49"/>
                  </a:lnTo>
                  <a:lnTo>
                    <a:pt x="3102" y="98"/>
                  </a:lnTo>
                  <a:lnTo>
                    <a:pt x="2784" y="172"/>
                  </a:lnTo>
                  <a:lnTo>
                    <a:pt x="2491" y="269"/>
                  </a:lnTo>
                  <a:lnTo>
                    <a:pt x="2198" y="367"/>
                  </a:lnTo>
                  <a:lnTo>
                    <a:pt x="1954" y="489"/>
                  </a:lnTo>
                  <a:lnTo>
                    <a:pt x="1685" y="611"/>
                  </a:lnTo>
                  <a:lnTo>
                    <a:pt x="1246" y="904"/>
                  </a:lnTo>
                  <a:lnTo>
                    <a:pt x="879" y="1173"/>
                  </a:lnTo>
                  <a:lnTo>
                    <a:pt x="562" y="1442"/>
                  </a:lnTo>
                  <a:lnTo>
                    <a:pt x="293" y="1686"/>
                  </a:lnTo>
                  <a:lnTo>
                    <a:pt x="171" y="1808"/>
                  </a:lnTo>
                  <a:lnTo>
                    <a:pt x="98" y="1881"/>
                  </a:lnTo>
                  <a:lnTo>
                    <a:pt x="49" y="1979"/>
                  </a:lnTo>
                  <a:lnTo>
                    <a:pt x="0" y="2101"/>
                  </a:lnTo>
                  <a:lnTo>
                    <a:pt x="0" y="2199"/>
                  </a:lnTo>
                  <a:lnTo>
                    <a:pt x="0" y="13287"/>
                  </a:lnTo>
                  <a:lnTo>
                    <a:pt x="244" y="13067"/>
                  </a:lnTo>
                  <a:lnTo>
                    <a:pt x="537" y="12798"/>
                  </a:lnTo>
                  <a:lnTo>
                    <a:pt x="904" y="12530"/>
                  </a:lnTo>
                  <a:lnTo>
                    <a:pt x="1124" y="12383"/>
                  </a:lnTo>
                  <a:lnTo>
                    <a:pt x="1343" y="12261"/>
                  </a:lnTo>
                  <a:lnTo>
                    <a:pt x="1612" y="12139"/>
                  </a:lnTo>
                  <a:lnTo>
                    <a:pt x="1881" y="12017"/>
                  </a:lnTo>
                  <a:lnTo>
                    <a:pt x="2198" y="11919"/>
                  </a:lnTo>
                  <a:lnTo>
                    <a:pt x="2540" y="11821"/>
                  </a:lnTo>
                  <a:lnTo>
                    <a:pt x="2907" y="11748"/>
                  </a:lnTo>
                  <a:lnTo>
                    <a:pt x="3297" y="11675"/>
                  </a:lnTo>
                  <a:lnTo>
                    <a:pt x="3712" y="11650"/>
                  </a:lnTo>
                  <a:lnTo>
                    <a:pt x="4152" y="11626"/>
                  </a:lnTo>
                  <a:lnTo>
                    <a:pt x="4738" y="11650"/>
                  </a:lnTo>
                  <a:lnTo>
                    <a:pt x="5300" y="11699"/>
                  </a:lnTo>
                  <a:lnTo>
                    <a:pt x="5788" y="11748"/>
                  </a:lnTo>
                  <a:lnTo>
                    <a:pt x="6252" y="11821"/>
                  </a:lnTo>
                  <a:lnTo>
                    <a:pt x="6668" y="11919"/>
                  </a:lnTo>
                  <a:lnTo>
                    <a:pt x="7034" y="11992"/>
                  </a:lnTo>
                  <a:lnTo>
                    <a:pt x="7596" y="12163"/>
                  </a:lnTo>
                  <a:lnTo>
                    <a:pt x="7767" y="12188"/>
                  </a:lnTo>
                  <a:lnTo>
                    <a:pt x="7938" y="12163"/>
                  </a:lnTo>
                  <a:lnTo>
                    <a:pt x="8084" y="12090"/>
                  </a:lnTo>
                  <a:lnTo>
                    <a:pt x="8182" y="11992"/>
                  </a:lnTo>
                  <a:lnTo>
                    <a:pt x="8255" y="11895"/>
                  </a:lnTo>
                  <a:lnTo>
                    <a:pt x="8304" y="11773"/>
                  </a:lnTo>
                  <a:lnTo>
                    <a:pt x="8328" y="11626"/>
                  </a:lnTo>
                  <a:lnTo>
                    <a:pt x="8328" y="1661"/>
                  </a:lnTo>
                  <a:lnTo>
                    <a:pt x="8304" y="1539"/>
                  </a:lnTo>
                  <a:lnTo>
                    <a:pt x="8280" y="1442"/>
                  </a:lnTo>
                  <a:lnTo>
                    <a:pt x="8206" y="1319"/>
                  </a:lnTo>
                  <a:lnTo>
                    <a:pt x="8133" y="1246"/>
                  </a:lnTo>
                  <a:lnTo>
                    <a:pt x="7987" y="1124"/>
                  </a:lnTo>
                  <a:lnTo>
                    <a:pt x="7816" y="978"/>
                  </a:lnTo>
                  <a:lnTo>
                    <a:pt x="7400" y="758"/>
                  </a:lnTo>
                  <a:lnTo>
                    <a:pt x="6936" y="538"/>
                  </a:lnTo>
                  <a:lnTo>
                    <a:pt x="6423" y="343"/>
                  </a:lnTo>
                  <a:lnTo>
                    <a:pt x="5862" y="196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012" name="Google Shape;3012;p36"/>
          <p:cNvSpPr/>
          <p:nvPr/>
        </p:nvSpPr>
        <p:spPr>
          <a:xfrm>
            <a:off x="5442963" y="961181"/>
            <a:ext cx="311662" cy="309839"/>
          </a:xfrm>
          <a:custGeom>
            <a:rect b="b" l="l" r="r" t="t"/>
            <a:pathLst>
              <a:path extrusionOk="0" h="16658" w="16756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13" name="Google Shape;3013;p36"/>
          <p:cNvSpPr/>
          <p:nvPr/>
        </p:nvSpPr>
        <p:spPr>
          <a:xfrm>
            <a:off x="5944966" y="976638"/>
            <a:ext cx="310732" cy="278944"/>
          </a:xfrm>
          <a:custGeom>
            <a:rect b="b" l="l" r="r" t="t"/>
            <a:pathLst>
              <a:path extrusionOk="0" h="14997" w="16706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14" name="Google Shape;3014;p36"/>
          <p:cNvSpPr/>
          <p:nvPr/>
        </p:nvSpPr>
        <p:spPr>
          <a:xfrm>
            <a:off x="6451044" y="978907"/>
            <a:ext cx="301655" cy="274387"/>
          </a:xfrm>
          <a:custGeom>
            <a:rect b="b" l="l" r="r" t="t"/>
            <a:pathLst>
              <a:path extrusionOk="0" h="14752" w="16218">
                <a:moveTo>
                  <a:pt x="7694" y="0"/>
                </a:moveTo>
                <a:lnTo>
                  <a:pt x="7279" y="25"/>
                </a:lnTo>
                <a:lnTo>
                  <a:pt x="6863" y="74"/>
                </a:lnTo>
                <a:lnTo>
                  <a:pt x="6473" y="123"/>
                </a:lnTo>
                <a:lnTo>
                  <a:pt x="6082" y="196"/>
                </a:lnTo>
                <a:lnTo>
                  <a:pt x="5691" y="293"/>
                </a:lnTo>
                <a:lnTo>
                  <a:pt x="5325" y="416"/>
                </a:lnTo>
                <a:lnTo>
                  <a:pt x="4958" y="538"/>
                </a:lnTo>
                <a:lnTo>
                  <a:pt x="4592" y="660"/>
                </a:lnTo>
                <a:lnTo>
                  <a:pt x="4250" y="831"/>
                </a:lnTo>
                <a:lnTo>
                  <a:pt x="3908" y="977"/>
                </a:lnTo>
                <a:lnTo>
                  <a:pt x="3566" y="1173"/>
                </a:lnTo>
                <a:lnTo>
                  <a:pt x="3249" y="1368"/>
                </a:lnTo>
                <a:lnTo>
                  <a:pt x="2956" y="1563"/>
                </a:lnTo>
                <a:lnTo>
                  <a:pt x="2663" y="1783"/>
                </a:lnTo>
                <a:lnTo>
                  <a:pt x="2370" y="2003"/>
                </a:lnTo>
                <a:lnTo>
                  <a:pt x="2101" y="2247"/>
                </a:lnTo>
                <a:lnTo>
                  <a:pt x="1857" y="2492"/>
                </a:lnTo>
                <a:lnTo>
                  <a:pt x="1612" y="2760"/>
                </a:lnTo>
                <a:lnTo>
                  <a:pt x="1393" y="3029"/>
                </a:lnTo>
                <a:lnTo>
                  <a:pt x="1173" y="3298"/>
                </a:lnTo>
                <a:lnTo>
                  <a:pt x="977" y="3591"/>
                </a:lnTo>
                <a:lnTo>
                  <a:pt x="807" y="3884"/>
                </a:lnTo>
                <a:lnTo>
                  <a:pt x="636" y="4201"/>
                </a:lnTo>
                <a:lnTo>
                  <a:pt x="489" y="4519"/>
                </a:lnTo>
                <a:lnTo>
                  <a:pt x="367" y="4836"/>
                </a:lnTo>
                <a:lnTo>
                  <a:pt x="245" y="5154"/>
                </a:lnTo>
                <a:lnTo>
                  <a:pt x="172" y="5496"/>
                </a:lnTo>
                <a:lnTo>
                  <a:pt x="98" y="5838"/>
                </a:lnTo>
                <a:lnTo>
                  <a:pt x="49" y="6179"/>
                </a:lnTo>
                <a:lnTo>
                  <a:pt x="1" y="6521"/>
                </a:lnTo>
                <a:lnTo>
                  <a:pt x="1" y="6888"/>
                </a:lnTo>
                <a:lnTo>
                  <a:pt x="1" y="7254"/>
                </a:lnTo>
                <a:lnTo>
                  <a:pt x="49" y="7645"/>
                </a:lnTo>
                <a:lnTo>
                  <a:pt x="98" y="8011"/>
                </a:lnTo>
                <a:lnTo>
                  <a:pt x="196" y="8353"/>
                </a:lnTo>
                <a:lnTo>
                  <a:pt x="294" y="8719"/>
                </a:lnTo>
                <a:lnTo>
                  <a:pt x="416" y="9061"/>
                </a:lnTo>
                <a:lnTo>
                  <a:pt x="562" y="9403"/>
                </a:lnTo>
                <a:lnTo>
                  <a:pt x="733" y="9745"/>
                </a:lnTo>
                <a:lnTo>
                  <a:pt x="904" y="10063"/>
                </a:lnTo>
                <a:lnTo>
                  <a:pt x="1100" y="10356"/>
                </a:lnTo>
                <a:lnTo>
                  <a:pt x="1344" y="10673"/>
                </a:lnTo>
                <a:lnTo>
                  <a:pt x="1564" y="10966"/>
                </a:lnTo>
                <a:lnTo>
                  <a:pt x="1832" y="11235"/>
                </a:lnTo>
                <a:lnTo>
                  <a:pt x="2101" y="11504"/>
                </a:lnTo>
                <a:lnTo>
                  <a:pt x="2394" y="11772"/>
                </a:lnTo>
                <a:lnTo>
                  <a:pt x="2687" y="12017"/>
                </a:lnTo>
                <a:lnTo>
                  <a:pt x="2492" y="12383"/>
                </a:lnTo>
                <a:lnTo>
                  <a:pt x="2272" y="12749"/>
                </a:lnTo>
                <a:lnTo>
                  <a:pt x="2028" y="13140"/>
                </a:lnTo>
                <a:lnTo>
                  <a:pt x="1710" y="13506"/>
                </a:lnTo>
                <a:lnTo>
                  <a:pt x="1368" y="13873"/>
                </a:lnTo>
                <a:lnTo>
                  <a:pt x="1173" y="14044"/>
                </a:lnTo>
                <a:lnTo>
                  <a:pt x="953" y="14190"/>
                </a:lnTo>
                <a:lnTo>
                  <a:pt x="733" y="14337"/>
                </a:lnTo>
                <a:lnTo>
                  <a:pt x="513" y="14483"/>
                </a:lnTo>
                <a:lnTo>
                  <a:pt x="269" y="14581"/>
                </a:lnTo>
                <a:lnTo>
                  <a:pt x="1" y="14703"/>
                </a:lnTo>
                <a:lnTo>
                  <a:pt x="123" y="14703"/>
                </a:lnTo>
                <a:lnTo>
                  <a:pt x="489" y="14752"/>
                </a:lnTo>
                <a:lnTo>
                  <a:pt x="1368" y="14752"/>
                </a:lnTo>
                <a:lnTo>
                  <a:pt x="1710" y="14728"/>
                </a:lnTo>
                <a:lnTo>
                  <a:pt x="2101" y="14654"/>
                </a:lnTo>
                <a:lnTo>
                  <a:pt x="2492" y="14581"/>
                </a:lnTo>
                <a:lnTo>
                  <a:pt x="2907" y="14459"/>
                </a:lnTo>
                <a:lnTo>
                  <a:pt x="3322" y="14312"/>
                </a:lnTo>
                <a:lnTo>
                  <a:pt x="3762" y="14117"/>
                </a:lnTo>
                <a:lnTo>
                  <a:pt x="4177" y="13873"/>
                </a:lnTo>
                <a:lnTo>
                  <a:pt x="4592" y="13604"/>
                </a:lnTo>
                <a:lnTo>
                  <a:pt x="4983" y="13238"/>
                </a:lnTo>
                <a:lnTo>
                  <a:pt x="5349" y="13360"/>
                </a:lnTo>
                <a:lnTo>
                  <a:pt x="5716" y="13482"/>
                </a:lnTo>
                <a:lnTo>
                  <a:pt x="6106" y="13555"/>
                </a:lnTo>
                <a:lnTo>
                  <a:pt x="6497" y="13628"/>
                </a:lnTo>
                <a:lnTo>
                  <a:pt x="6888" y="13702"/>
                </a:lnTo>
                <a:lnTo>
                  <a:pt x="7279" y="13751"/>
                </a:lnTo>
                <a:lnTo>
                  <a:pt x="7694" y="13775"/>
                </a:lnTo>
                <a:lnTo>
                  <a:pt x="8524" y="13775"/>
                </a:lnTo>
                <a:lnTo>
                  <a:pt x="8939" y="13751"/>
                </a:lnTo>
                <a:lnTo>
                  <a:pt x="9355" y="13702"/>
                </a:lnTo>
                <a:lnTo>
                  <a:pt x="9745" y="13628"/>
                </a:lnTo>
                <a:lnTo>
                  <a:pt x="10136" y="13555"/>
                </a:lnTo>
                <a:lnTo>
                  <a:pt x="10527" y="13458"/>
                </a:lnTo>
                <a:lnTo>
                  <a:pt x="10893" y="13360"/>
                </a:lnTo>
                <a:lnTo>
                  <a:pt x="11260" y="13238"/>
                </a:lnTo>
                <a:lnTo>
                  <a:pt x="11626" y="13091"/>
                </a:lnTo>
                <a:lnTo>
                  <a:pt x="11968" y="12945"/>
                </a:lnTo>
                <a:lnTo>
                  <a:pt x="12310" y="12774"/>
                </a:lnTo>
                <a:lnTo>
                  <a:pt x="12652" y="12603"/>
                </a:lnTo>
                <a:lnTo>
                  <a:pt x="12969" y="12407"/>
                </a:lnTo>
                <a:lnTo>
                  <a:pt x="13262" y="12212"/>
                </a:lnTo>
                <a:lnTo>
                  <a:pt x="13555" y="11992"/>
                </a:lnTo>
                <a:lnTo>
                  <a:pt x="13848" y="11748"/>
                </a:lnTo>
                <a:lnTo>
                  <a:pt x="14117" y="11528"/>
                </a:lnTo>
                <a:lnTo>
                  <a:pt x="14361" y="11259"/>
                </a:lnTo>
                <a:lnTo>
                  <a:pt x="14606" y="11015"/>
                </a:lnTo>
                <a:lnTo>
                  <a:pt x="14825" y="10747"/>
                </a:lnTo>
                <a:lnTo>
                  <a:pt x="15045" y="10453"/>
                </a:lnTo>
                <a:lnTo>
                  <a:pt x="15241" y="10160"/>
                </a:lnTo>
                <a:lnTo>
                  <a:pt x="15412" y="9867"/>
                </a:lnTo>
                <a:lnTo>
                  <a:pt x="15582" y="9574"/>
                </a:lnTo>
                <a:lnTo>
                  <a:pt x="15729" y="9257"/>
                </a:lnTo>
                <a:lnTo>
                  <a:pt x="15851" y="8939"/>
                </a:lnTo>
                <a:lnTo>
                  <a:pt x="15973" y="8597"/>
                </a:lnTo>
                <a:lnTo>
                  <a:pt x="16047" y="8280"/>
                </a:lnTo>
                <a:lnTo>
                  <a:pt x="16120" y="7938"/>
                </a:lnTo>
                <a:lnTo>
                  <a:pt x="16169" y="7596"/>
                </a:lnTo>
                <a:lnTo>
                  <a:pt x="16217" y="7230"/>
                </a:lnTo>
                <a:lnTo>
                  <a:pt x="16217" y="6888"/>
                </a:lnTo>
                <a:lnTo>
                  <a:pt x="16217" y="6521"/>
                </a:lnTo>
                <a:lnTo>
                  <a:pt x="16169" y="6179"/>
                </a:lnTo>
                <a:lnTo>
                  <a:pt x="16120" y="5838"/>
                </a:lnTo>
                <a:lnTo>
                  <a:pt x="16047" y="5496"/>
                </a:lnTo>
                <a:lnTo>
                  <a:pt x="15973" y="5154"/>
                </a:lnTo>
                <a:lnTo>
                  <a:pt x="15851" y="4836"/>
                </a:lnTo>
                <a:lnTo>
                  <a:pt x="15729" y="4519"/>
                </a:lnTo>
                <a:lnTo>
                  <a:pt x="15582" y="4201"/>
                </a:lnTo>
                <a:lnTo>
                  <a:pt x="15412" y="3884"/>
                </a:lnTo>
                <a:lnTo>
                  <a:pt x="15241" y="3591"/>
                </a:lnTo>
                <a:lnTo>
                  <a:pt x="15045" y="3298"/>
                </a:lnTo>
                <a:lnTo>
                  <a:pt x="14825" y="3029"/>
                </a:lnTo>
                <a:lnTo>
                  <a:pt x="14606" y="2760"/>
                </a:lnTo>
                <a:lnTo>
                  <a:pt x="14361" y="2492"/>
                </a:lnTo>
                <a:lnTo>
                  <a:pt x="14117" y="2247"/>
                </a:lnTo>
                <a:lnTo>
                  <a:pt x="13848" y="2003"/>
                </a:lnTo>
                <a:lnTo>
                  <a:pt x="13555" y="1783"/>
                </a:lnTo>
                <a:lnTo>
                  <a:pt x="13262" y="1563"/>
                </a:lnTo>
                <a:lnTo>
                  <a:pt x="12969" y="1368"/>
                </a:lnTo>
                <a:lnTo>
                  <a:pt x="12652" y="1173"/>
                </a:lnTo>
                <a:lnTo>
                  <a:pt x="12310" y="977"/>
                </a:lnTo>
                <a:lnTo>
                  <a:pt x="11968" y="831"/>
                </a:lnTo>
                <a:lnTo>
                  <a:pt x="11626" y="660"/>
                </a:lnTo>
                <a:lnTo>
                  <a:pt x="11260" y="538"/>
                </a:lnTo>
                <a:lnTo>
                  <a:pt x="10893" y="416"/>
                </a:lnTo>
                <a:lnTo>
                  <a:pt x="10527" y="293"/>
                </a:lnTo>
                <a:lnTo>
                  <a:pt x="10136" y="196"/>
                </a:lnTo>
                <a:lnTo>
                  <a:pt x="9745" y="123"/>
                </a:lnTo>
                <a:lnTo>
                  <a:pt x="9355" y="74"/>
                </a:lnTo>
                <a:lnTo>
                  <a:pt x="8939" y="25"/>
                </a:lnTo>
                <a:lnTo>
                  <a:pt x="852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15" name="Google Shape;3015;p36"/>
          <p:cNvSpPr/>
          <p:nvPr/>
        </p:nvSpPr>
        <p:spPr>
          <a:xfrm>
            <a:off x="6962572" y="981623"/>
            <a:ext cx="281678" cy="268956"/>
          </a:xfrm>
          <a:custGeom>
            <a:rect b="b" l="l" r="r" t="t"/>
            <a:pathLst>
              <a:path extrusionOk="0" h="14460" w="15144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016" name="Google Shape;3016;p36"/>
          <p:cNvGrpSpPr/>
          <p:nvPr/>
        </p:nvGrpSpPr>
        <p:grpSpPr>
          <a:xfrm>
            <a:off x="7449370" y="963432"/>
            <a:ext cx="310732" cy="311178"/>
            <a:chOff x="5302225" y="968375"/>
            <a:chExt cx="417650" cy="418250"/>
          </a:xfrm>
        </p:grpSpPr>
        <p:sp>
          <p:nvSpPr>
            <p:cNvPr id="3017" name="Google Shape;3017;p36"/>
            <p:cNvSpPr/>
            <p:nvPr/>
          </p:nvSpPr>
          <p:spPr>
            <a:xfrm>
              <a:off x="5333350" y="991575"/>
              <a:ext cx="152075" cy="155100"/>
            </a:xfrm>
            <a:custGeom>
              <a:rect b="b" l="l" r="r" t="t"/>
              <a:pathLst>
                <a:path extrusionOk="0" h="6204" w="6083">
                  <a:moveTo>
                    <a:pt x="2541" y="0"/>
                  </a:moveTo>
                  <a:lnTo>
                    <a:pt x="2468" y="25"/>
                  </a:lnTo>
                  <a:lnTo>
                    <a:pt x="2443" y="147"/>
                  </a:lnTo>
                  <a:lnTo>
                    <a:pt x="2101" y="1807"/>
                  </a:lnTo>
                  <a:lnTo>
                    <a:pt x="2052" y="1930"/>
                  </a:lnTo>
                  <a:lnTo>
                    <a:pt x="1979" y="2052"/>
                  </a:lnTo>
                  <a:lnTo>
                    <a:pt x="1857" y="2174"/>
                  </a:lnTo>
                  <a:lnTo>
                    <a:pt x="1735" y="2223"/>
                  </a:lnTo>
                  <a:lnTo>
                    <a:pt x="123" y="2760"/>
                  </a:lnTo>
                  <a:lnTo>
                    <a:pt x="25" y="2833"/>
                  </a:lnTo>
                  <a:lnTo>
                    <a:pt x="1" y="2882"/>
                  </a:lnTo>
                  <a:lnTo>
                    <a:pt x="25" y="2955"/>
                  </a:lnTo>
                  <a:lnTo>
                    <a:pt x="99" y="3029"/>
                  </a:lnTo>
                  <a:lnTo>
                    <a:pt x="1588" y="3859"/>
                  </a:lnTo>
                  <a:lnTo>
                    <a:pt x="1711" y="3932"/>
                  </a:lnTo>
                  <a:lnTo>
                    <a:pt x="1808" y="4054"/>
                  </a:lnTo>
                  <a:lnTo>
                    <a:pt x="1857" y="4201"/>
                  </a:lnTo>
                  <a:lnTo>
                    <a:pt x="1882" y="4323"/>
                  </a:lnTo>
                  <a:lnTo>
                    <a:pt x="1906" y="6033"/>
                  </a:lnTo>
                  <a:lnTo>
                    <a:pt x="1930" y="6130"/>
                  </a:lnTo>
                  <a:lnTo>
                    <a:pt x="1979" y="6204"/>
                  </a:lnTo>
                  <a:lnTo>
                    <a:pt x="2052" y="6204"/>
                  </a:lnTo>
                  <a:lnTo>
                    <a:pt x="2126" y="6130"/>
                  </a:lnTo>
                  <a:lnTo>
                    <a:pt x="3371" y="4982"/>
                  </a:lnTo>
                  <a:lnTo>
                    <a:pt x="3493" y="4885"/>
                  </a:lnTo>
                  <a:lnTo>
                    <a:pt x="3640" y="4836"/>
                  </a:lnTo>
                  <a:lnTo>
                    <a:pt x="3787" y="4836"/>
                  </a:lnTo>
                  <a:lnTo>
                    <a:pt x="3933" y="4860"/>
                  </a:lnTo>
                  <a:lnTo>
                    <a:pt x="5545" y="5349"/>
                  </a:lnTo>
                  <a:lnTo>
                    <a:pt x="5667" y="5373"/>
                  </a:lnTo>
                  <a:lnTo>
                    <a:pt x="5716" y="5349"/>
                  </a:lnTo>
                  <a:lnTo>
                    <a:pt x="5740" y="5275"/>
                  </a:lnTo>
                  <a:lnTo>
                    <a:pt x="5716" y="5178"/>
                  </a:lnTo>
                  <a:lnTo>
                    <a:pt x="5008" y="3615"/>
                  </a:lnTo>
                  <a:lnTo>
                    <a:pt x="4959" y="3493"/>
                  </a:lnTo>
                  <a:lnTo>
                    <a:pt x="4959" y="3346"/>
                  </a:lnTo>
                  <a:lnTo>
                    <a:pt x="4983" y="3200"/>
                  </a:lnTo>
                  <a:lnTo>
                    <a:pt x="5057" y="3077"/>
                  </a:lnTo>
                  <a:lnTo>
                    <a:pt x="6033" y="1685"/>
                  </a:lnTo>
                  <a:lnTo>
                    <a:pt x="6082" y="1588"/>
                  </a:lnTo>
                  <a:lnTo>
                    <a:pt x="6082" y="1514"/>
                  </a:lnTo>
                  <a:lnTo>
                    <a:pt x="6009" y="1465"/>
                  </a:lnTo>
                  <a:lnTo>
                    <a:pt x="5911" y="1465"/>
                  </a:lnTo>
                  <a:lnTo>
                    <a:pt x="4202" y="1661"/>
                  </a:lnTo>
                  <a:lnTo>
                    <a:pt x="4080" y="1661"/>
                  </a:lnTo>
                  <a:lnTo>
                    <a:pt x="3933" y="1612"/>
                  </a:lnTo>
                  <a:lnTo>
                    <a:pt x="3811" y="1539"/>
                  </a:lnTo>
                  <a:lnTo>
                    <a:pt x="3713" y="1441"/>
                  </a:lnTo>
                  <a:lnTo>
                    <a:pt x="2687" y="73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18" name="Google Shape;3018;p36"/>
            <p:cNvSpPr/>
            <p:nvPr/>
          </p:nvSpPr>
          <p:spPr>
            <a:xfrm>
              <a:off x="5302225" y="968375"/>
              <a:ext cx="417650" cy="418250"/>
            </a:xfrm>
            <a:custGeom>
              <a:rect b="b" l="l" r="r" t="t"/>
              <a:pathLst>
                <a:path extrusionOk="0" h="16730" w="16706">
                  <a:moveTo>
                    <a:pt x="10331" y="0"/>
                  </a:moveTo>
                  <a:lnTo>
                    <a:pt x="10747" y="513"/>
                  </a:lnTo>
                  <a:lnTo>
                    <a:pt x="10942" y="782"/>
                  </a:lnTo>
                  <a:lnTo>
                    <a:pt x="11137" y="1050"/>
                  </a:lnTo>
                  <a:lnTo>
                    <a:pt x="11284" y="1343"/>
                  </a:lnTo>
                  <a:lnTo>
                    <a:pt x="11455" y="1636"/>
                  </a:lnTo>
                  <a:lnTo>
                    <a:pt x="11577" y="1929"/>
                  </a:lnTo>
                  <a:lnTo>
                    <a:pt x="11723" y="2223"/>
                  </a:lnTo>
                  <a:lnTo>
                    <a:pt x="11821" y="2540"/>
                  </a:lnTo>
                  <a:lnTo>
                    <a:pt x="11919" y="2858"/>
                  </a:lnTo>
                  <a:lnTo>
                    <a:pt x="12017" y="3199"/>
                  </a:lnTo>
                  <a:lnTo>
                    <a:pt x="12090" y="3517"/>
                  </a:lnTo>
                  <a:lnTo>
                    <a:pt x="12139" y="3859"/>
                  </a:lnTo>
                  <a:lnTo>
                    <a:pt x="12187" y="4201"/>
                  </a:lnTo>
                  <a:lnTo>
                    <a:pt x="12212" y="4543"/>
                  </a:lnTo>
                  <a:lnTo>
                    <a:pt x="12212" y="4909"/>
                  </a:lnTo>
                  <a:lnTo>
                    <a:pt x="12212" y="5275"/>
                  </a:lnTo>
                  <a:lnTo>
                    <a:pt x="12187" y="5642"/>
                  </a:lnTo>
                  <a:lnTo>
                    <a:pt x="12139" y="6008"/>
                  </a:lnTo>
                  <a:lnTo>
                    <a:pt x="12065" y="6374"/>
                  </a:lnTo>
                  <a:lnTo>
                    <a:pt x="11992" y="6741"/>
                  </a:lnTo>
                  <a:lnTo>
                    <a:pt x="11894" y="7083"/>
                  </a:lnTo>
                  <a:lnTo>
                    <a:pt x="11772" y="7425"/>
                  </a:lnTo>
                  <a:lnTo>
                    <a:pt x="11650" y="7742"/>
                  </a:lnTo>
                  <a:lnTo>
                    <a:pt x="11504" y="8084"/>
                  </a:lnTo>
                  <a:lnTo>
                    <a:pt x="11333" y="8402"/>
                  </a:lnTo>
                  <a:lnTo>
                    <a:pt x="11162" y="8695"/>
                  </a:lnTo>
                  <a:lnTo>
                    <a:pt x="10966" y="8988"/>
                  </a:lnTo>
                  <a:lnTo>
                    <a:pt x="10771" y="9281"/>
                  </a:lnTo>
                  <a:lnTo>
                    <a:pt x="10551" y="9549"/>
                  </a:lnTo>
                  <a:lnTo>
                    <a:pt x="10307" y="9818"/>
                  </a:lnTo>
                  <a:lnTo>
                    <a:pt x="10063" y="10087"/>
                  </a:lnTo>
                  <a:lnTo>
                    <a:pt x="9818" y="10331"/>
                  </a:lnTo>
                  <a:lnTo>
                    <a:pt x="9550" y="10551"/>
                  </a:lnTo>
                  <a:lnTo>
                    <a:pt x="9281" y="10771"/>
                  </a:lnTo>
                  <a:lnTo>
                    <a:pt x="8988" y="10966"/>
                  </a:lnTo>
                  <a:lnTo>
                    <a:pt x="8695" y="11161"/>
                  </a:lnTo>
                  <a:lnTo>
                    <a:pt x="8377" y="11332"/>
                  </a:lnTo>
                  <a:lnTo>
                    <a:pt x="8060" y="11503"/>
                  </a:lnTo>
                  <a:lnTo>
                    <a:pt x="7742" y="11650"/>
                  </a:lnTo>
                  <a:lnTo>
                    <a:pt x="7401" y="11772"/>
                  </a:lnTo>
                  <a:lnTo>
                    <a:pt x="7059" y="11894"/>
                  </a:lnTo>
                  <a:lnTo>
                    <a:pt x="6717" y="11992"/>
                  </a:lnTo>
                  <a:lnTo>
                    <a:pt x="6375" y="12065"/>
                  </a:lnTo>
                  <a:lnTo>
                    <a:pt x="6008" y="12138"/>
                  </a:lnTo>
                  <a:lnTo>
                    <a:pt x="5642" y="12187"/>
                  </a:lnTo>
                  <a:lnTo>
                    <a:pt x="5276" y="12212"/>
                  </a:lnTo>
                  <a:lnTo>
                    <a:pt x="4885" y="12236"/>
                  </a:lnTo>
                  <a:lnTo>
                    <a:pt x="4543" y="12212"/>
                  </a:lnTo>
                  <a:lnTo>
                    <a:pt x="4201" y="12187"/>
                  </a:lnTo>
                  <a:lnTo>
                    <a:pt x="3859" y="12163"/>
                  </a:lnTo>
                  <a:lnTo>
                    <a:pt x="3517" y="12089"/>
                  </a:lnTo>
                  <a:lnTo>
                    <a:pt x="3175" y="12016"/>
                  </a:lnTo>
                  <a:lnTo>
                    <a:pt x="2858" y="11943"/>
                  </a:lnTo>
                  <a:lnTo>
                    <a:pt x="2540" y="11845"/>
                  </a:lnTo>
                  <a:lnTo>
                    <a:pt x="2223" y="11723"/>
                  </a:lnTo>
                  <a:lnTo>
                    <a:pt x="1905" y="11601"/>
                  </a:lnTo>
                  <a:lnTo>
                    <a:pt x="1612" y="11454"/>
                  </a:lnTo>
                  <a:lnTo>
                    <a:pt x="1319" y="11308"/>
                  </a:lnTo>
                  <a:lnTo>
                    <a:pt x="1051" y="11137"/>
                  </a:lnTo>
                  <a:lnTo>
                    <a:pt x="757" y="10966"/>
                  </a:lnTo>
                  <a:lnTo>
                    <a:pt x="489" y="10771"/>
                  </a:lnTo>
                  <a:lnTo>
                    <a:pt x="0" y="10355"/>
                  </a:lnTo>
                  <a:lnTo>
                    <a:pt x="98" y="10697"/>
                  </a:lnTo>
                  <a:lnTo>
                    <a:pt x="196" y="11015"/>
                  </a:lnTo>
                  <a:lnTo>
                    <a:pt x="464" y="11674"/>
                  </a:lnTo>
                  <a:lnTo>
                    <a:pt x="757" y="12309"/>
                  </a:lnTo>
                  <a:lnTo>
                    <a:pt x="1124" y="12895"/>
                  </a:lnTo>
                  <a:lnTo>
                    <a:pt x="1515" y="13457"/>
                  </a:lnTo>
                  <a:lnTo>
                    <a:pt x="1979" y="13970"/>
                  </a:lnTo>
                  <a:lnTo>
                    <a:pt x="2443" y="14458"/>
                  </a:lnTo>
                  <a:lnTo>
                    <a:pt x="2980" y="14898"/>
                  </a:lnTo>
                  <a:lnTo>
                    <a:pt x="3542" y="15313"/>
                  </a:lnTo>
                  <a:lnTo>
                    <a:pt x="4128" y="15680"/>
                  </a:lnTo>
                  <a:lnTo>
                    <a:pt x="4738" y="15973"/>
                  </a:lnTo>
                  <a:lnTo>
                    <a:pt x="5398" y="16241"/>
                  </a:lnTo>
                  <a:lnTo>
                    <a:pt x="5740" y="16339"/>
                  </a:lnTo>
                  <a:lnTo>
                    <a:pt x="6082" y="16437"/>
                  </a:lnTo>
                  <a:lnTo>
                    <a:pt x="6424" y="16534"/>
                  </a:lnTo>
                  <a:lnTo>
                    <a:pt x="6766" y="16608"/>
                  </a:lnTo>
                  <a:lnTo>
                    <a:pt x="7132" y="16657"/>
                  </a:lnTo>
                  <a:lnTo>
                    <a:pt x="7474" y="16681"/>
                  </a:lnTo>
                  <a:lnTo>
                    <a:pt x="7840" y="16705"/>
                  </a:lnTo>
                  <a:lnTo>
                    <a:pt x="8231" y="16730"/>
                  </a:lnTo>
                  <a:lnTo>
                    <a:pt x="8646" y="16705"/>
                  </a:lnTo>
                  <a:lnTo>
                    <a:pt x="9086" y="16681"/>
                  </a:lnTo>
                  <a:lnTo>
                    <a:pt x="9501" y="16632"/>
                  </a:lnTo>
                  <a:lnTo>
                    <a:pt x="9941" y="16559"/>
                  </a:lnTo>
                  <a:lnTo>
                    <a:pt x="10331" y="16461"/>
                  </a:lnTo>
                  <a:lnTo>
                    <a:pt x="10747" y="16339"/>
                  </a:lnTo>
                  <a:lnTo>
                    <a:pt x="11137" y="16217"/>
                  </a:lnTo>
                  <a:lnTo>
                    <a:pt x="11528" y="16046"/>
                  </a:lnTo>
                  <a:lnTo>
                    <a:pt x="11894" y="15875"/>
                  </a:lnTo>
                  <a:lnTo>
                    <a:pt x="12261" y="15704"/>
                  </a:lnTo>
                  <a:lnTo>
                    <a:pt x="12627" y="15484"/>
                  </a:lnTo>
                  <a:lnTo>
                    <a:pt x="12969" y="15264"/>
                  </a:lnTo>
                  <a:lnTo>
                    <a:pt x="13311" y="15045"/>
                  </a:lnTo>
                  <a:lnTo>
                    <a:pt x="13628" y="14776"/>
                  </a:lnTo>
                  <a:lnTo>
                    <a:pt x="13922" y="14507"/>
                  </a:lnTo>
                  <a:lnTo>
                    <a:pt x="14215" y="14239"/>
                  </a:lnTo>
                  <a:lnTo>
                    <a:pt x="14508" y="13946"/>
                  </a:lnTo>
                  <a:lnTo>
                    <a:pt x="14776" y="13628"/>
                  </a:lnTo>
                  <a:lnTo>
                    <a:pt x="15021" y="13311"/>
                  </a:lnTo>
                  <a:lnTo>
                    <a:pt x="15265" y="12969"/>
                  </a:lnTo>
                  <a:lnTo>
                    <a:pt x="15485" y="12627"/>
                  </a:lnTo>
                  <a:lnTo>
                    <a:pt x="15680" y="12285"/>
                  </a:lnTo>
                  <a:lnTo>
                    <a:pt x="15875" y="11918"/>
                  </a:lnTo>
                  <a:lnTo>
                    <a:pt x="16046" y="11528"/>
                  </a:lnTo>
                  <a:lnTo>
                    <a:pt x="16193" y="11161"/>
                  </a:lnTo>
                  <a:lnTo>
                    <a:pt x="16339" y="10746"/>
                  </a:lnTo>
                  <a:lnTo>
                    <a:pt x="16437" y="10355"/>
                  </a:lnTo>
                  <a:lnTo>
                    <a:pt x="16535" y="9940"/>
                  </a:lnTo>
                  <a:lnTo>
                    <a:pt x="16608" y="9525"/>
                  </a:lnTo>
                  <a:lnTo>
                    <a:pt x="16657" y="9085"/>
                  </a:lnTo>
                  <a:lnTo>
                    <a:pt x="16706" y="8670"/>
                  </a:lnTo>
                  <a:lnTo>
                    <a:pt x="16706" y="8231"/>
                  </a:lnTo>
                  <a:lnTo>
                    <a:pt x="16706" y="7864"/>
                  </a:lnTo>
                  <a:lnTo>
                    <a:pt x="16681" y="7498"/>
                  </a:lnTo>
                  <a:lnTo>
                    <a:pt x="16632" y="7132"/>
                  </a:lnTo>
                  <a:lnTo>
                    <a:pt x="16584" y="6790"/>
                  </a:lnTo>
                  <a:lnTo>
                    <a:pt x="16510" y="6423"/>
                  </a:lnTo>
                  <a:lnTo>
                    <a:pt x="16437" y="6081"/>
                  </a:lnTo>
                  <a:lnTo>
                    <a:pt x="16339" y="5739"/>
                  </a:lnTo>
                  <a:lnTo>
                    <a:pt x="16242" y="5398"/>
                  </a:lnTo>
                  <a:lnTo>
                    <a:pt x="15973" y="4763"/>
                  </a:lnTo>
                  <a:lnTo>
                    <a:pt x="15656" y="4128"/>
                  </a:lnTo>
                  <a:lnTo>
                    <a:pt x="15314" y="3541"/>
                  </a:lnTo>
                  <a:lnTo>
                    <a:pt x="14898" y="2980"/>
                  </a:lnTo>
                  <a:lnTo>
                    <a:pt x="14459" y="2467"/>
                  </a:lnTo>
                  <a:lnTo>
                    <a:pt x="13970" y="1978"/>
                  </a:lnTo>
                  <a:lnTo>
                    <a:pt x="13433" y="1539"/>
                  </a:lnTo>
                  <a:lnTo>
                    <a:pt x="12871" y="1123"/>
                  </a:lnTo>
                  <a:lnTo>
                    <a:pt x="12285" y="782"/>
                  </a:lnTo>
                  <a:lnTo>
                    <a:pt x="11675" y="464"/>
                  </a:lnTo>
                  <a:lnTo>
                    <a:pt x="11015" y="220"/>
                  </a:lnTo>
                  <a:lnTo>
                    <a:pt x="10673" y="98"/>
                  </a:lnTo>
                  <a:lnTo>
                    <a:pt x="103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19" name="Google Shape;3019;p36"/>
          <p:cNvGrpSpPr/>
          <p:nvPr/>
        </p:nvGrpSpPr>
        <p:grpSpPr>
          <a:xfrm>
            <a:off x="7913626" y="928446"/>
            <a:ext cx="385243" cy="375236"/>
            <a:chOff x="5926225" y="921350"/>
            <a:chExt cx="517800" cy="504350"/>
          </a:xfrm>
        </p:grpSpPr>
        <p:sp>
          <p:nvSpPr>
            <p:cNvPr id="3020" name="Google Shape;3020;p36"/>
            <p:cNvSpPr/>
            <p:nvPr/>
          </p:nvSpPr>
          <p:spPr>
            <a:xfrm>
              <a:off x="5926225" y="921350"/>
              <a:ext cx="517800" cy="504350"/>
            </a:xfrm>
            <a:custGeom>
              <a:rect b="b" l="l" r="r" t="t"/>
              <a:pathLst>
                <a:path extrusionOk="0" h="20174" w="20712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21" name="Google Shape;3021;p36"/>
            <p:cNvSpPr/>
            <p:nvPr/>
          </p:nvSpPr>
          <p:spPr>
            <a:xfrm>
              <a:off x="6016600" y="1005000"/>
              <a:ext cx="337050" cy="337050"/>
            </a:xfrm>
            <a:custGeom>
              <a:rect b="b" l="l" r="r" t="t"/>
              <a:pathLst>
                <a:path extrusionOk="0" h="13482" w="13482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22" name="Google Shape;3022;p36"/>
          <p:cNvGrpSpPr/>
          <p:nvPr/>
        </p:nvGrpSpPr>
        <p:grpSpPr>
          <a:xfrm>
            <a:off x="8427860" y="935718"/>
            <a:ext cx="359798" cy="360710"/>
            <a:chOff x="6617400" y="931125"/>
            <a:chExt cx="483600" cy="484825"/>
          </a:xfrm>
        </p:grpSpPr>
        <p:sp>
          <p:nvSpPr>
            <p:cNvPr id="3023" name="Google Shape;3023;p36"/>
            <p:cNvSpPr/>
            <p:nvPr/>
          </p:nvSpPr>
          <p:spPr>
            <a:xfrm>
              <a:off x="6843925" y="1183900"/>
              <a:ext cx="121525" cy="232050"/>
            </a:xfrm>
            <a:custGeom>
              <a:rect b="b" l="l" r="r" t="t"/>
              <a:pathLst>
                <a:path extrusionOk="0" h="9282" w="4861">
                  <a:moveTo>
                    <a:pt x="1" y="0"/>
                  </a:moveTo>
                  <a:lnTo>
                    <a:pt x="1" y="6863"/>
                  </a:lnTo>
                  <a:lnTo>
                    <a:pt x="25" y="7107"/>
                  </a:lnTo>
                  <a:lnTo>
                    <a:pt x="49" y="7327"/>
                  </a:lnTo>
                  <a:lnTo>
                    <a:pt x="123" y="7572"/>
                  </a:lnTo>
                  <a:lnTo>
                    <a:pt x="196" y="7791"/>
                  </a:lnTo>
                  <a:lnTo>
                    <a:pt x="294" y="8011"/>
                  </a:lnTo>
                  <a:lnTo>
                    <a:pt x="416" y="8207"/>
                  </a:lnTo>
                  <a:lnTo>
                    <a:pt x="562" y="8402"/>
                  </a:lnTo>
                  <a:lnTo>
                    <a:pt x="709" y="8573"/>
                  </a:lnTo>
                  <a:lnTo>
                    <a:pt x="880" y="8719"/>
                  </a:lnTo>
                  <a:lnTo>
                    <a:pt x="1075" y="8866"/>
                  </a:lnTo>
                  <a:lnTo>
                    <a:pt x="1271" y="8988"/>
                  </a:lnTo>
                  <a:lnTo>
                    <a:pt x="1490" y="9086"/>
                  </a:lnTo>
                  <a:lnTo>
                    <a:pt x="1710" y="9159"/>
                  </a:lnTo>
                  <a:lnTo>
                    <a:pt x="1930" y="9232"/>
                  </a:lnTo>
                  <a:lnTo>
                    <a:pt x="2174" y="9257"/>
                  </a:lnTo>
                  <a:lnTo>
                    <a:pt x="2418" y="9281"/>
                  </a:lnTo>
                  <a:lnTo>
                    <a:pt x="2663" y="9257"/>
                  </a:lnTo>
                  <a:lnTo>
                    <a:pt x="2907" y="9232"/>
                  </a:lnTo>
                  <a:lnTo>
                    <a:pt x="3151" y="9159"/>
                  </a:lnTo>
                  <a:lnTo>
                    <a:pt x="3371" y="9086"/>
                  </a:lnTo>
                  <a:lnTo>
                    <a:pt x="3591" y="8988"/>
                  </a:lnTo>
                  <a:lnTo>
                    <a:pt x="3786" y="8866"/>
                  </a:lnTo>
                  <a:lnTo>
                    <a:pt x="3957" y="8719"/>
                  </a:lnTo>
                  <a:lnTo>
                    <a:pt x="4128" y="8573"/>
                  </a:lnTo>
                  <a:lnTo>
                    <a:pt x="4299" y="8402"/>
                  </a:lnTo>
                  <a:lnTo>
                    <a:pt x="4446" y="8207"/>
                  </a:lnTo>
                  <a:lnTo>
                    <a:pt x="4568" y="8011"/>
                  </a:lnTo>
                  <a:lnTo>
                    <a:pt x="4665" y="7791"/>
                  </a:lnTo>
                  <a:lnTo>
                    <a:pt x="4739" y="7572"/>
                  </a:lnTo>
                  <a:lnTo>
                    <a:pt x="4812" y="7327"/>
                  </a:lnTo>
                  <a:lnTo>
                    <a:pt x="4836" y="7107"/>
                  </a:lnTo>
                  <a:lnTo>
                    <a:pt x="4861" y="6863"/>
                  </a:lnTo>
                  <a:lnTo>
                    <a:pt x="4836" y="6717"/>
                  </a:lnTo>
                  <a:lnTo>
                    <a:pt x="4812" y="6619"/>
                  </a:lnTo>
                  <a:lnTo>
                    <a:pt x="4739" y="6521"/>
                  </a:lnTo>
                  <a:lnTo>
                    <a:pt x="4665" y="6424"/>
                  </a:lnTo>
                  <a:lnTo>
                    <a:pt x="4592" y="6350"/>
                  </a:lnTo>
                  <a:lnTo>
                    <a:pt x="4470" y="6302"/>
                  </a:lnTo>
                  <a:lnTo>
                    <a:pt x="4372" y="6253"/>
                  </a:lnTo>
                  <a:lnTo>
                    <a:pt x="4128" y="6253"/>
                  </a:lnTo>
                  <a:lnTo>
                    <a:pt x="4006" y="6302"/>
                  </a:lnTo>
                  <a:lnTo>
                    <a:pt x="3908" y="6350"/>
                  </a:lnTo>
                  <a:lnTo>
                    <a:pt x="3811" y="6424"/>
                  </a:lnTo>
                  <a:lnTo>
                    <a:pt x="3737" y="6521"/>
                  </a:lnTo>
                  <a:lnTo>
                    <a:pt x="3688" y="6619"/>
                  </a:lnTo>
                  <a:lnTo>
                    <a:pt x="3640" y="6717"/>
                  </a:lnTo>
                  <a:lnTo>
                    <a:pt x="3640" y="6863"/>
                  </a:lnTo>
                  <a:lnTo>
                    <a:pt x="3615" y="7083"/>
                  </a:lnTo>
                  <a:lnTo>
                    <a:pt x="3542" y="7327"/>
                  </a:lnTo>
                  <a:lnTo>
                    <a:pt x="3420" y="7523"/>
                  </a:lnTo>
                  <a:lnTo>
                    <a:pt x="3273" y="7718"/>
                  </a:lnTo>
                  <a:lnTo>
                    <a:pt x="3102" y="7865"/>
                  </a:lnTo>
                  <a:lnTo>
                    <a:pt x="2907" y="7962"/>
                  </a:lnTo>
                  <a:lnTo>
                    <a:pt x="2663" y="8036"/>
                  </a:lnTo>
                  <a:lnTo>
                    <a:pt x="2418" y="8060"/>
                  </a:lnTo>
                  <a:lnTo>
                    <a:pt x="2174" y="8036"/>
                  </a:lnTo>
                  <a:lnTo>
                    <a:pt x="1954" y="7962"/>
                  </a:lnTo>
                  <a:lnTo>
                    <a:pt x="1759" y="7865"/>
                  </a:lnTo>
                  <a:lnTo>
                    <a:pt x="1564" y="7718"/>
                  </a:lnTo>
                  <a:lnTo>
                    <a:pt x="1417" y="7523"/>
                  </a:lnTo>
                  <a:lnTo>
                    <a:pt x="1319" y="7327"/>
                  </a:lnTo>
                  <a:lnTo>
                    <a:pt x="1246" y="7083"/>
                  </a:lnTo>
                  <a:lnTo>
                    <a:pt x="1222" y="6863"/>
                  </a:lnTo>
                  <a:lnTo>
                    <a:pt x="1222" y="0"/>
                  </a:lnTo>
                  <a:lnTo>
                    <a:pt x="953" y="220"/>
                  </a:lnTo>
                  <a:lnTo>
                    <a:pt x="880" y="293"/>
                  </a:lnTo>
                  <a:lnTo>
                    <a:pt x="806" y="342"/>
                  </a:lnTo>
                  <a:lnTo>
                    <a:pt x="709" y="367"/>
                  </a:lnTo>
                  <a:lnTo>
                    <a:pt x="513" y="367"/>
                  </a:lnTo>
                  <a:lnTo>
                    <a:pt x="416" y="342"/>
                  </a:lnTo>
                  <a:lnTo>
                    <a:pt x="342" y="293"/>
                  </a:lnTo>
                  <a:lnTo>
                    <a:pt x="269" y="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24" name="Google Shape;3024;p36"/>
            <p:cNvSpPr/>
            <p:nvPr/>
          </p:nvSpPr>
          <p:spPr>
            <a:xfrm>
              <a:off x="6617400" y="931125"/>
              <a:ext cx="483600" cy="259500"/>
            </a:xfrm>
            <a:custGeom>
              <a:rect b="b" l="l" r="r" t="t"/>
              <a:pathLst>
                <a:path extrusionOk="0" h="10380" w="19344">
                  <a:moveTo>
                    <a:pt x="5252" y="9769"/>
                  </a:moveTo>
                  <a:lnTo>
                    <a:pt x="5252" y="9769"/>
                  </a:lnTo>
                  <a:lnTo>
                    <a:pt x="5252" y="9769"/>
                  </a:lnTo>
                  <a:close/>
                  <a:moveTo>
                    <a:pt x="9672" y="0"/>
                  </a:moveTo>
                  <a:lnTo>
                    <a:pt x="9550" y="25"/>
                  </a:lnTo>
                  <a:lnTo>
                    <a:pt x="9428" y="49"/>
                  </a:lnTo>
                  <a:lnTo>
                    <a:pt x="9330" y="122"/>
                  </a:lnTo>
                  <a:lnTo>
                    <a:pt x="9232" y="196"/>
                  </a:lnTo>
                  <a:lnTo>
                    <a:pt x="9159" y="269"/>
                  </a:lnTo>
                  <a:lnTo>
                    <a:pt x="9110" y="367"/>
                  </a:lnTo>
                  <a:lnTo>
                    <a:pt x="9086" y="489"/>
                  </a:lnTo>
                  <a:lnTo>
                    <a:pt x="9062" y="611"/>
                  </a:lnTo>
                  <a:lnTo>
                    <a:pt x="9062" y="1246"/>
                  </a:lnTo>
                  <a:lnTo>
                    <a:pt x="8622" y="1270"/>
                  </a:lnTo>
                  <a:lnTo>
                    <a:pt x="8182" y="1343"/>
                  </a:lnTo>
                  <a:lnTo>
                    <a:pt x="7767" y="1417"/>
                  </a:lnTo>
                  <a:lnTo>
                    <a:pt x="7328" y="1514"/>
                  </a:lnTo>
                  <a:lnTo>
                    <a:pt x="6912" y="1612"/>
                  </a:lnTo>
                  <a:lnTo>
                    <a:pt x="6497" y="1759"/>
                  </a:lnTo>
                  <a:lnTo>
                    <a:pt x="6082" y="1905"/>
                  </a:lnTo>
                  <a:lnTo>
                    <a:pt x="5691" y="2076"/>
                  </a:lnTo>
                  <a:lnTo>
                    <a:pt x="5300" y="2247"/>
                  </a:lnTo>
                  <a:lnTo>
                    <a:pt x="4910" y="2467"/>
                  </a:lnTo>
                  <a:lnTo>
                    <a:pt x="4543" y="2687"/>
                  </a:lnTo>
                  <a:lnTo>
                    <a:pt x="4177" y="2931"/>
                  </a:lnTo>
                  <a:lnTo>
                    <a:pt x="3811" y="3175"/>
                  </a:lnTo>
                  <a:lnTo>
                    <a:pt x="3469" y="3468"/>
                  </a:lnTo>
                  <a:lnTo>
                    <a:pt x="3151" y="3761"/>
                  </a:lnTo>
                  <a:lnTo>
                    <a:pt x="2834" y="4054"/>
                  </a:lnTo>
                  <a:lnTo>
                    <a:pt x="2516" y="4372"/>
                  </a:lnTo>
                  <a:lnTo>
                    <a:pt x="2223" y="4714"/>
                  </a:lnTo>
                  <a:lnTo>
                    <a:pt x="1930" y="5080"/>
                  </a:lnTo>
                  <a:lnTo>
                    <a:pt x="1686" y="5422"/>
                  </a:lnTo>
                  <a:lnTo>
                    <a:pt x="1442" y="5788"/>
                  </a:lnTo>
                  <a:lnTo>
                    <a:pt x="1222" y="6179"/>
                  </a:lnTo>
                  <a:lnTo>
                    <a:pt x="1002" y="6570"/>
                  </a:lnTo>
                  <a:lnTo>
                    <a:pt x="807" y="6961"/>
                  </a:lnTo>
                  <a:lnTo>
                    <a:pt x="660" y="7376"/>
                  </a:lnTo>
                  <a:lnTo>
                    <a:pt x="489" y="7791"/>
                  </a:lnTo>
                  <a:lnTo>
                    <a:pt x="367" y="8206"/>
                  </a:lnTo>
                  <a:lnTo>
                    <a:pt x="245" y="8622"/>
                  </a:lnTo>
                  <a:lnTo>
                    <a:pt x="172" y="9061"/>
                  </a:lnTo>
                  <a:lnTo>
                    <a:pt x="98" y="9501"/>
                  </a:lnTo>
                  <a:lnTo>
                    <a:pt x="25" y="9940"/>
                  </a:lnTo>
                  <a:lnTo>
                    <a:pt x="1" y="10380"/>
                  </a:lnTo>
                  <a:lnTo>
                    <a:pt x="196" y="10111"/>
                  </a:lnTo>
                  <a:lnTo>
                    <a:pt x="465" y="9867"/>
                  </a:lnTo>
                  <a:lnTo>
                    <a:pt x="758" y="9647"/>
                  </a:lnTo>
                  <a:lnTo>
                    <a:pt x="1075" y="9452"/>
                  </a:lnTo>
                  <a:lnTo>
                    <a:pt x="1442" y="9305"/>
                  </a:lnTo>
                  <a:lnTo>
                    <a:pt x="1808" y="9183"/>
                  </a:lnTo>
                  <a:lnTo>
                    <a:pt x="2223" y="9110"/>
                  </a:lnTo>
                  <a:lnTo>
                    <a:pt x="2638" y="9086"/>
                  </a:lnTo>
                  <a:lnTo>
                    <a:pt x="2956" y="9110"/>
                  </a:lnTo>
                  <a:lnTo>
                    <a:pt x="3249" y="9134"/>
                  </a:lnTo>
                  <a:lnTo>
                    <a:pt x="3542" y="9208"/>
                  </a:lnTo>
                  <a:lnTo>
                    <a:pt x="3811" y="9281"/>
                  </a:lnTo>
                  <a:lnTo>
                    <a:pt x="4079" y="9379"/>
                  </a:lnTo>
                  <a:lnTo>
                    <a:pt x="4323" y="9501"/>
                  </a:lnTo>
                  <a:lnTo>
                    <a:pt x="4543" y="9647"/>
                  </a:lnTo>
                  <a:lnTo>
                    <a:pt x="4763" y="9794"/>
                  </a:lnTo>
                  <a:lnTo>
                    <a:pt x="4812" y="9305"/>
                  </a:lnTo>
                  <a:lnTo>
                    <a:pt x="4934" y="8573"/>
                  </a:lnTo>
                  <a:lnTo>
                    <a:pt x="5007" y="8109"/>
                  </a:lnTo>
                  <a:lnTo>
                    <a:pt x="5129" y="7620"/>
                  </a:lnTo>
                  <a:lnTo>
                    <a:pt x="5276" y="7107"/>
                  </a:lnTo>
                  <a:lnTo>
                    <a:pt x="5447" y="6546"/>
                  </a:lnTo>
                  <a:lnTo>
                    <a:pt x="5642" y="5984"/>
                  </a:lnTo>
                  <a:lnTo>
                    <a:pt x="5887" y="5373"/>
                  </a:lnTo>
                  <a:lnTo>
                    <a:pt x="6180" y="4763"/>
                  </a:lnTo>
                  <a:lnTo>
                    <a:pt x="6522" y="4152"/>
                  </a:lnTo>
                  <a:lnTo>
                    <a:pt x="6888" y="3542"/>
                  </a:lnTo>
                  <a:lnTo>
                    <a:pt x="7303" y="2931"/>
                  </a:lnTo>
                  <a:lnTo>
                    <a:pt x="7792" y="2345"/>
                  </a:lnTo>
                  <a:lnTo>
                    <a:pt x="8329" y="1783"/>
                  </a:lnTo>
                  <a:lnTo>
                    <a:pt x="8402" y="1710"/>
                  </a:lnTo>
                  <a:lnTo>
                    <a:pt x="8597" y="1710"/>
                  </a:lnTo>
                  <a:lnTo>
                    <a:pt x="8671" y="1783"/>
                  </a:lnTo>
                  <a:lnTo>
                    <a:pt x="8720" y="1856"/>
                  </a:lnTo>
                  <a:lnTo>
                    <a:pt x="8744" y="1954"/>
                  </a:lnTo>
                  <a:lnTo>
                    <a:pt x="8720" y="2027"/>
                  </a:lnTo>
                  <a:lnTo>
                    <a:pt x="8671" y="2125"/>
                  </a:lnTo>
                  <a:lnTo>
                    <a:pt x="8182" y="2662"/>
                  </a:lnTo>
                  <a:lnTo>
                    <a:pt x="7718" y="3200"/>
                  </a:lnTo>
                  <a:lnTo>
                    <a:pt x="7328" y="3786"/>
                  </a:lnTo>
                  <a:lnTo>
                    <a:pt x="6961" y="4348"/>
                  </a:lnTo>
                  <a:lnTo>
                    <a:pt x="6668" y="4934"/>
                  </a:lnTo>
                  <a:lnTo>
                    <a:pt x="6375" y="5495"/>
                  </a:lnTo>
                  <a:lnTo>
                    <a:pt x="6155" y="6082"/>
                  </a:lnTo>
                  <a:lnTo>
                    <a:pt x="5960" y="6619"/>
                  </a:lnTo>
                  <a:lnTo>
                    <a:pt x="5789" y="7156"/>
                  </a:lnTo>
                  <a:lnTo>
                    <a:pt x="5642" y="7645"/>
                  </a:lnTo>
                  <a:lnTo>
                    <a:pt x="5520" y="8109"/>
                  </a:lnTo>
                  <a:lnTo>
                    <a:pt x="5423" y="8548"/>
                  </a:lnTo>
                  <a:lnTo>
                    <a:pt x="5300" y="9257"/>
                  </a:lnTo>
                  <a:lnTo>
                    <a:pt x="5252" y="9769"/>
                  </a:lnTo>
                  <a:lnTo>
                    <a:pt x="5471" y="9623"/>
                  </a:lnTo>
                  <a:lnTo>
                    <a:pt x="5691" y="9476"/>
                  </a:lnTo>
                  <a:lnTo>
                    <a:pt x="5935" y="9379"/>
                  </a:lnTo>
                  <a:lnTo>
                    <a:pt x="6180" y="9281"/>
                  </a:lnTo>
                  <a:lnTo>
                    <a:pt x="6448" y="9208"/>
                  </a:lnTo>
                  <a:lnTo>
                    <a:pt x="6741" y="9134"/>
                  </a:lnTo>
                  <a:lnTo>
                    <a:pt x="7034" y="9110"/>
                  </a:lnTo>
                  <a:lnTo>
                    <a:pt x="7328" y="9086"/>
                  </a:lnTo>
                  <a:lnTo>
                    <a:pt x="7645" y="9110"/>
                  </a:lnTo>
                  <a:lnTo>
                    <a:pt x="7938" y="9134"/>
                  </a:lnTo>
                  <a:lnTo>
                    <a:pt x="8207" y="9208"/>
                  </a:lnTo>
                  <a:lnTo>
                    <a:pt x="8475" y="9281"/>
                  </a:lnTo>
                  <a:lnTo>
                    <a:pt x="8744" y="9379"/>
                  </a:lnTo>
                  <a:lnTo>
                    <a:pt x="8988" y="9501"/>
                  </a:lnTo>
                  <a:lnTo>
                    <a:pt x="9208" y="9623"/>
                  </a:lnTo>
                  <a:lnTo>
                    <a:pt x="9428" y="9794"/>
                  </a:lnTo>
                  <a:lnTo>
                    <a:pt x="9428" y="1954"/>
                  </a:lnTo>
                  <a:lnTo>
                    <a:pt x="9452" y="1856"/>
                  </a:lnTo>
                  <a:lnTo>
                    <a:pt x="9501" y="1783"/>
                  </a:lnTo>
                  <a:lnTo>
                    <a:pt x="9574" y="1710"/>
                  </a:lnTo>
                  <a:lnTo>
                    <a:pt x="9770" y="1710"/>
                  </a:lnTo>
                  <a:lnTo>
                    <a:pt x="9843" y="1783"/>
                  </a:lnTo>
                  <a:lnTo>
                    <a:pt x="9892" y="1856"/>
                  </a:lnTo>
                  <a:lnTo>
                    <a:pt x="9916" y="1954"/>
                  </a:lnTo>
                  <a:lnTo>
                    <a:pt x="9916" y="9794"/>
                  </a:lnTo>
                  <a:lnTo>
                    <a:pt x="10136" y="9623"/>
                  </a:lnTo>
                  <a:lnTo>
                    <a:pt x="10356" y="9501"/>
                  </a:lnTo>
                  <a:lnTo>
                    <a:pt x="10600" y="9379"/>
                  </a:lnTo>
                  <a:lnTo>
                    <a:pt x="10869" y="9281"/>
                  </a:lnTo>
                  <a:lnTo>
                    <a:pt x="11137" y="9208"/>
                  </a:lnTo>
                  <a:lnTo>
                    <a:pt x="11406" y="9134"/>
                  </a:lnTo>
                  <a:lnTo>
                    <a:pt x="11699" y="9110"/>
                  </a:lnTo>
                  <a:lnTo>
                    <a:pt x="12017" y="9086"/>
                  </a:lnTo>
                  <a:lnTo>
                    <a:pt x="12310" y="9110"/>
                  </a:lnTo>
                  <a:lnTo>
                    <a:pt x="12603" y="9134"/>
                  </a:lnTo>
                  <a:lnTo>
                    <a:pt x="12896" y="9208"/>
                  </a:lnTo>
                  <a:lnTo>
                    <a:pt x="13165" y="9281"/>
                  </a:lnTo>
                  <a:lnTo>
                    <a:pt x="13409" y="9379"/>
                  </a:lnTo>
                  <a:lnTo>
                    <a:pt x="13653" y="9476"/>
                  </a:lnTo>
                  <a:lnTo>
                    <a:pt x="13873" y="9623"/>
                  </a:lnTo>
                  <a:lnTo>
                    <a:pt x="14093" y="9769"/>
                  </a:lnTo>
                  <a:lnTo>
                    <a:pt x="14019" y="9257"/>
                  </a:lnTo>
                  <a:lnTo>
                    <a:pt x="13897" y="8548"/>
                  </a:lnTo>
                  <a:lnTo>
                    <a:pt x="13824" y="8109"/>
                  </a:lnTo>
                  <a:lnTo>
                    <a:pt x="13702" y="7645"/>
                  </a:lnTo>
                  <a:lnTo>
                    <a:pt x="13555" y="7132"/>
                  </a:lnTo>
                  <a:lnTo>
                    <a:pt x="13384" y="6619"/>
                  </a:lnTo>
                  <a:lnTo>
                    <a:pt x="13189" y="6057"/>
                  </a:lnTo>
                  <a:lnTo>
                    <a:pt x="12945" y="5495"/>
                  </a:lnTo>
                  <a:lnTo>
                    <a:pt x="12676" y="4934"/>
                  </a:lnTo>
                  <a:lnTo>
                    <a:pt x="12359" y="4348"/>
                  </a:lnTo>
                  <a:lnTo>
                    <a:pt x="12017" y="3786"/>
                  </a:lnTo>
                  <a:lnTo>
                    <a:pt x="11626" y="3200"/>
                  </a:lnTo>
                  <a:lnTo>
                    <a:pt x="11162" y="2662"/>
                  </a:lnTo>
                  <a:lnTo>
                    <a:pt x="10673" y="2125"/>
                  </a:lnTo>
                  <a:lnTo>
                    <a:pt x="10625" y="2027"/>
                  </a:lnTo>
                  <a:lnTo>
                    <a:pt x="10600" y="1954"/>
                  </a:lnTo>
                  <a:lnTo>
                    <a:pt x="10625" y="1856"/>
                  </a:lnTo>
                  <a:lnTo>
                    <a:pt x="10673" y="1783"/>
                  </a:lnTo>
                  <a:lnTo>
                    <a:pt x="10747" y="1710"/>
                  </a:lnTo>
                  <a:lnTo>
                    <a:pt x="10942" y="1710"/>
                  </a:lnTo>
                  <a:lnTo>
                    <a:pt x="11015" y="1783"/>
                  </a:lnTo>
                  <a:lnTo>
                    <a:pt x="11553" y="2345"/>
                  </a:lnTo>
                  <a:lnTo>
                    <a:pt x="12017" y="2931"/>
                  </a:lnTo>
                  <a:lnTo>
                    <a:pt x="12456" y="3542"/>
                  </a:lnTo>
                  <a:lnTo>
                    <a:pt x="12823" y="4152"/>
                  </a:lnTo>
                  <a:lnTo>
                    <a:pt x="13165" y="4787"/>
                  </a:lnTo>
                  <a:lnTo>
                    <a:pt x="13458" y="5373"/>
                  </a:lnTo>
                  <a:lnTo>
                    <a:pt x="13702" y="5984"/>
                  </a:lnTo>
                  <a:lnTo>
                    <a:pt x="13897" y="6546"/>
                  </a:lnTo>
                  <a:lnTo>
                    <a:pt x="14068" y="7107"/>
                  </a:lnTo>
                  <a:lnTo>
                    <a:pt x="14215" y="7620"/>
                  </a:lnTo>
                  <a:lnTo>
                    <a:pt x="14337" y="8109"/>
                  </a:lnTo>
                  <a:lnTo>
                    <a:pt x="14410" y="8573"/>
                  </a:lnTo>
                  <a:lnTo>
                    <a:pt x="14532" y="9305"/>
                  </a:lnTo>
                  <a:lnTo>
                    <a:pt x="14581" y="9794"/>
                  </a:lnTo>
                  <a:lnTo>
                    <a:pt x="14801" y="9647"/>
                  </a:lnTo>
                  <a:lnTo>
                    <a:pt x="15021" y="9501"/>
                  </a:lnTo>
                  <a:lnTo>
                    <a:pt x="15265" y="9379"/>
                  </a:lnTo>
                  <a:lnTo>
                    <a:pt x="15534" y="9281"/>
                  </a:lnTo>
                  <a:lnTo>
                    <a:pt x="15802" y="9208"/>
                  </a:lnTo>
                  <a:lnTo>
                    <a:pt x="16095" y="9134"/>
                  </a:lnTo>
                  <a:lnTo>
                    <a:pt x="16388" y="9110"/>
                  </a:lnTo>
                  <a:lnTo>
                    <a:pt x="16706" y="9086"/>
                  </a:lnTo>
                  <a:lnTo>
                    <a:pt x="17121" y="9110"/>
                  </a:lnTo>
                  <a:lnTo>
                    <a:pt x="17536" y="9183"/>
                  </a:lnTo>
                  <a:lnTo>
                    <a:pt x="17903" y="9305"/>
                  </a:lnTo>
                  <a:lnTo>
                    <a:pt x="18269" y="9452"/>
                  </a:lnTo>
                  <a:lnTo>
                    <a:pt x="18587" y="9647"/>
                  </a:lnTo>
                  <a:lnTo>
                    <a:pt x="18880" y="9867"/>
                  </a:lnTo>
                  <a:lnTo>
                    <a:pt x="19148" y="10111"/>
                  </a:lnTo>
                  <a:lnTo>
                    <a:pt x="19344" y="10380"/>
                  </a:lnTo>
                  <a:lnTo>
                    <a:pt x="19319" y="9940"/>
                  </a:lnTo>
                  <a:lnTo>
                    <a:pt x="19246" y="9501"/>
                  </a:lnTo>
                  <a:lnTo>
                    <a:pt x="19173" y="9061"/>
                  </a:lnTo>
                  <a:lnTo>
                    <a:pt x="19099" y="8622"/>
                  </a:lnTo>
                  <a:lnTo>
                    <a:pt x="18977" y="8206"/>
                  </a:lnTo>
                  <a:lnTo>
                    <a:pt x="18855" y="7791"/>
                  </a:lnTo>
                  <a:lnTo>
                    <a:pt x="18684" y="7376"/>
                  </a:lnTo>
                  <a:lnTo>
                    <a:pt x="18538" y="6961"/>
                  </a:lnTo>
                  <a:lnTo>
                    <a:pt x="18342" y="6570"/>
                  </a:lnTo>
                  <a:lnTo>
                    <a:pt x="18122" y="6179"/>
                  </a:lnTo>
                  <a:lnTo>
                    <a:pt x="17903" y="5788"/>
                  </a:lnTo>
                  <a:lnTo>
                    <a:pt x="17658" y="5422"/>
                  </a:lnTo>
                  <a:lnTo>
                    <a:pt x="17414" y="5080"/>
                  </a:lnTo>
                  <a:lnTo>
                    <a:pt x="17121" y="4714"/>
                  </a:lnTo>
                  <a:lnTo>
                    <a:pt x="16828" y="4372"/>
                  </a:lnTo>
                  <a:lnTo>
                    <a:pt x="16511" y="4054"/>
                  </a:lnTo>
                  <a:lnTo>
                    <a:pt x="16193" y="3761"/>
                  </a:lnTo>
                  <a:lnTo>
                    <a:pt x="15876" y="3468"/>
                  </a:lnTo>
                  <a:lnTo>
                    <a:pt x="15534" y="3175"/>
                  </a:lnTo>
                  <a:lnTo>
                    <a:pt x="15167" y="2931"/>
                  </a:lnTo>
                  <a:lnTo>
                    <a:pt x="14801" y="2687"/>
                  </a:lnTo>
                  <a:lnTo>
                    <a:pt x="14435" y="2467"/>
                  </a:lnTo>
                  <a:lnTo>
                    <a:pt x="14044" y="2247"/>
                  </a:lnTo>
                  <a:lnTo>
                    <a:pt x="13653" y="2076"/>
                  </a:lnTo>
                  <a:lnTo>
                    <a:pt x="13262" y="1905"/>
                  </a:lnTo>
                  <a:lnTo>
                    <a:pt x="12847" y="1759"/>
                  </a:lnTo>
                  <a:lnTo>
                    <a:pt x="12432" y="1612"/>
                  </a:lnTo>
                  <a:lnTo>
                    <a:pt x="12017" y="1514"/>
                  </a:lnTo>
                  <a:lnTo>
                    <a:pt x="11577" y="1417"/>
                  </a:lnTo>
                  <a:lnTo>
                    <a:pt x="11162" y="1343"/>
                  </a:lnTo>
                  <a:lnTo>
                    <a:pt x="10722" y="1270"/>
                  </a:lnTo>
                  <a:lnTo>
                    <a:pt x="10283" y="1246"/>
                  </a:lnTo>
                  <a:lnTo>
                    <a:pt x="10283" y="611"/>
                  </a:lnTo>
                  <a:lnTo>
                    <a:pt x="10258" y="489"/>
                  </a:lnTo>
                  <a:lnTo>
                    <a:pt x="10234" y="367"/>
                  </a:lnTo>
                  <a:lnTo>
                    <a:pt x="10185" y="269"/>
                  </a:lnTo>
                  <a:lnTo>
                    <a:pt x="10112" y="196"/>
                  </a:lnTo>
                  <a:lnTo>
                    <a:pt x="10014" y="122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25" name="Google Shape;3025;p36"/>
          <p:cNvGrpSpPr/>
          <p:nvPr/>
        </p:nvGrpSpPr>
        <p:grpSpPr>
          <a:xfrm>
            <a:off x="3920615" y="1495820"/>
            <a:ext cx="347076" cy="243511"/>
            <a:chOff x="559275" y="1683950"/>
            <a:chExt cx="466500" cy="327300"/>
          </a:xfrm>
        </p:grpSpPr>
        <p:sp>
          <p:nvSpPr>
            <p:cNvPr id="3026" name="Google Shape;3026;p36"/>
            <p:cNvSpPr/>
            <p:nvPr/>
          </p:nvSpPr>
          <p:spPr>
            <a:xfrm>
              <a:off x="559275" y="1683950"/>
              <a:ext cx="466500" cy="197850"/>
            </a:xfrm>
            <a:custGeom>
              <a:rect b="b" l="l" r="r" t="t"/>
              <a:pathLst>
                <a:path extrusionOk="0" h="7914" w="18660">
                  <a:moveTo>
                    <a:pt x="391" y="1"/>
                  </a:moveTo>
                  <a:lnTo>
                    <a:pt x="293" y="50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49" y="294"/>
                  </a:lnTo>
                  <a:lnTo>
                    <a:pt x="0" y="392"/>
                  </a:lnTo>
                  <a:lnTo>
                    <a:pt x="0" y="489"/>
                  </a:lnTo>
                  <a:lnTo>
                    <a:pt x="0" y="1173"/>
                  </a:lnTo>
                  <a:lnTo>
                    <a:pt x="9330" y="7914"/>
                  </a:lnTo>
                  <a:lnTo>
                    <a:pt x="18659" y="1173"/>
                  </a:lnTo>
                  <a:lnTo>
                    <a:pt x="18659" y="489"/>
                  </a:lnTo>
                  <a:lnTo>
                    <a:pt x="18659" y="392"/>
                  </a:lnTo>
                  <a:lnTo>
                    <a:pt x="18611" y="294"/>
                  </a:lnTo>
                  <a:lnTo>
                    <a:pt x="18586" y="221"/>
                  </a:lnTo>
                  <a:lnTo>
                    <a:pt x="18513" y="147"/>
                  </a:lnTo>
                  <a:lnTo>
                    <a:pt x="18440" y="74"/>
                  </a:lnTo>
                  <a:lnTo>
                    <a:pt x="18366" y="50"/>
                  </a:lnTo>
                  <a:lnTo>
                    <a:pt x="18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27" name="Google Shape;3027;p36"/>
            <p:cNvSpPr/>
            <p:nvPr/>
          </p:nvSpPr>
          <p:spPr>
            <a:xfrm>
              <a:off x="559275" y="1727925"/>
              <a:ext cx="466500" cy="283325"/>
            </a:xfrm>
            <a:custGeom>
              <a:rect b="b" l="l" r="r" t="t"/>
              <a:pathLst>
                <a:path extrusionOk="0" h="11333" w="18660">
                  <a:moveTo>
                    <a:pt x="0" y="0"/>
                  </a:moveTo>
                  <a:lnTo>
                    <a:pt x="0" y="10844"/>
                  </a:lnTo>
                  <a:lnTo>
                    <a:pt x="0" y="10917"/>
                  </a:lnTo>
                  <a:lnTo>
                    <a:pt x="5129" y="7230"/>
                  </a:lnTo>
                  <a:lnTo>
                    <a:pt x="5227" y="7181"/>
                  </a:lnTo>
                  <a:lnTo>
                    <a:pt x="5325" y="7181"/>
                  </a:lnTo>
                  <a:lnTo>
                    <a:pt x="5398" y="7205"/>
                  </a:lnTo>
                  <a:lnTo>
                    <a:pt x="5471" y="7278"/>
                  </a:lnTo>
                  <a:lnTo>
                    <a:pt x="5520" y="7376"/>
                  </a:lnTo>
                  <a:lnTo>
                    <a:pt x="5520" y="7474"/>
                  </a:lnTo>
                  <a:lnTo>
                    <a:pt x="5471" y="7547"/>
                  </a:lnTo>
                  <a:lnTo>
                    <a:pt x="5422" y="7620"/>
                  </a:lnTo>
                  <a:lnTo>
                    <a:pt x="318" y="11308"/>
                  </a:lnTo>
                  <a:lnTo>
                    <a:pt x="415" y="11333"/>
                  </a:lnTo>
                  <a:lnTo>
                    <a:pt x="18244" y="11333"/>
                  </a:lnTo>
                  <a:lnTo>
                    <a:pt x="18342" y="11308"/>
                  </a:lnTo>
                  <a:lnTo>
                    <a:pt x="13238" y="7620"/>
                  </a:lnTo>
                  <a:lnTo>
                    <a:pt x="13189" y="7547"/>
                  </a:lnTo>
                  <a:lnTo>
                    <a:pt x="13140" y="7474"/>
                  </a:lnTo>
                  <a:lnTo>
                    <a:pt x="13140" y="7376"/>
                  </a:lnTo>
                  <a:lnTo>
                    <a:pt x="13189" y="7278"/>
                  </a:lnTo>
                  <a:lnTo>
                    <a:pt x="13262" y="7205"/>
                  </a:lnTo>
                  <a:lnTo>
                    <a:pt x="13335" y="7181"/>
                  </a:lnTo>
                  <a:lnTo>
                    <a:pt x="13433" y="7181"/>
                  </a:lnTo>
                  <a:lnTo>
                    <a:pt x="13531" y="7230"/>
                  </a:lnTo>
                  <a:lnTo>
                    <a:pt x="18659" y="10917"/>
                  </a:lnTo>
                  <a:lnTo>
                    <a:pt x="18659" y="10844"/>
                  </a:lnTo>
                  <a:lnTo>
                    <a:pt x="18659" y="0"/>
                  </a:lnTo>
                  <a:lnTo>
                    <a:pt x="9476" y="6643"/>
                  </a:lnTo>
                  <a:lnTo>
                    <a:pt x="9403" y="6692"/>
                  </a:lnTo>
                  <a:lnTo>
                    <a:pt x="9257" y="6692"/>
                  </a:lnTo>
                  <a:lnTo>
                    <a:pt x="9183" y="66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28" name="Google Shape;3028;p36"/>
          <p:cNvGrpSpPr/>
          <p:nvPr/>
        </p:nvGrpSpPr>
        <p:grpSpPr>
          <a:xfrm>
            <a:off x="4422127" y="1447683"/>
            <a:ext cx="347076" cy="339803"/>
            <a:chOff x="1233350" y="1619250"/>
            <a:chExt cx="466500" cy="456725"/>
          </a:xfrm>
        </p:grpSpPr>
        <p:sp>
          <p:nvSpPr>
            <p:cNvPr id="3029" name="Google Shape;3029;p36"/>
            <p:cNvSpPr/>
            <p:nvPr/>
          </p:nvSpPr>
          <p:spPr>
            <a:xfrm>
              <a:off x="1233350" y="1619250"/>
              <a:ext cx="466500" cy="456725"/>
            </a:xfrm>
            <a:custGeom>
              <a:rect b="b" l="l" r="r" t="t"/>
              <a:pathLst>
                <a:path extrusionOk="0" h="18269" w="18660">
                  <a:moveTo>
                    <a:pt x="14923" y="5080"/>
                  </a:moveTo>
                  <a:lnTo>
                    <a:pt x="14923" y="9037"/>
                  </a:lnTo>
                  <a:lnTo>
                    <a:pt x="17316" y="7913"/>
                  </a:lnTo>
                  <a:lnTo>
                    <a:pt x="9476" y="13579"/>
                  </a:lnTo>
                  <a:lnTo>
                    <a:pt x="9403" y="13604"/>
                  </a:lnTo>
                  <a:lnTo>
                    <a:pt x="9330" y="13628"/>
                  </a:lnTo>
                  <a:lnTo>
                    <a:pt x="9257" y="13604"/>
                  </a:lnTo>
                  <a:lnTo>
                    <a:pt x="9183" y="13579"/>
                  </a:lnTo>
                  <a:lnTo>
                    <a:pt x="1344" y="7913"/>
                  </a:lnTo>
                  <a:lnTo>
                    <a:pt x="3737" y="9037"/>
                  </a:lnTo>
                  <a:lnTo>
                    <a:pt x="3737" y="5080"/>
                  </a:lnTo>
                  <a:close/>
                  <a:moveTo>
                    <a:pt x="9330" y="0"/>
                  </a:moveTo>
                  <a:lnTo>
                    <a:pt x="0" y="6741"/>
                  </a:lnTo>
                  <a:lnTo>
                    <a:pt x="0" y="17780"/>
                  </a:lnTo>
                  <a:lnTo>
                    <a:pt x="0" y="17853"/>
                  </a:lnTo>
                  <a:lnTo>
                    <a:pt x="5129" y="14165"/>
                  </a:lnTo>
                  <a:lnTo>
                    <a:pt x="5227" y="14117"/>
                  </a:lnTo>
                  <a:lnTo>
                    <a:pt x="5325" y="14117"/>
                  </a:lnTo>
                  <a:lnTo>
                    <a:pt x="5398" y="14141"/>
                  </a:lnTo>
                  <a:lnTo>
                    <a:pt x="5471" y="14214"/>
                  </a:lnTo>
                  <a:lnTo>
                    <a:pt x="5520" y="14312"/>
                  </a:lnTo>
                  <a:lnTo>
                    <a:pt x="5520" y="14385"/>
                  </a:lnTo>
                  <a:lnTo>
                    <a:pt x="5471" y="14483"/>
                  </a:lnTo>
                  <a:lnTo>
                    <a:pt x="5422" y="14556"/>
                  </a:lnTo>
                  <a:lnTo>
                    <a:pt x="318" y="18244"/>
                  </a:lnTo>
                  <a:lnTo>
                    <a:pt x="416" y="18244"/>
                  </a:lnTo>
                  <a:lnTo>
                    <a:pt x="489" y="18268"/>
                  </a:lnTo>
                  <a:lnTo>
                    <a:pt x="18171" y="18268"/>
                  </a:lnTo>
                  <a:lnTo>
                    <a:pt x="18244" y="18244"/>
                  </a:lnTo>
                  <a:lnTo>
                    <a:pt x="18342" y="18244"/>
                  </a:lnTo>
                  <a:lnTo>
                    <a:pt x="13238" y="14556"/>
                  </a:lnTo>
                  <a:lnTo>
                    <a:pt x="13189" y="14483"/>
                  </a:lnTo>
                  <a:lnTo>
                    <a:pt x="13140" y="14385"/>
                  </a:lnTo>
                  <a:lnTo>
                    <a:pt x="13140" y="14312"/>
                  </a:lnTo>
                  <a:lnTo>
                    <a:pt x="13189" y="14214"/>
                  </a:lnTo>
                  <a:lnTo>
                    <a:pt x="13262" y="14141"/>
                  </a:lnTo>
                  <a:lnTo>
                    <a:pt x="13335" y="14117"/>
                  </a:lnTo>
                  <a:lnTo>
                    <a:pt x="13433" y="14117"/>
                  </a:lnTo>
                  <a:lnTo>
                    <a:pt x="13531" y="14165"/>
                  </a:lnTo>
                  <a:lnTo>
                    <a:pt x="18660" y="17853"/>
                  </a:lnTo>
                  <a:lnTo>
                    <a:pt x="18660" y="17780"/>
                  </a:lnTo>
                  <a:lnTo>
                    <a:pt x="18660" y="6741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0" name="Google Shape;3030;p36"/>
            <p:cNvSpPr/>
            <p:nvPr/>
          </p:nvSpPr>
          <p:spPr>
            <a:xfrm>
              <a:off x="1382325" y="1792025"/>
              <a:ext cx="168550" cy="12250"/>
            </a:xfrm>
            <a:custGeom>
              <a:rect b="b" l="l" r="r" t="t"/>
              <a:pathLst>
                <a:path extrusionOk="0" h="490" w="6742">
                  <a:moveTo>
                    <a:pt x="147" y="1"/>
                  </a:move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1" name="Google Shape;3031;p36"/>
            <p:cNvSpPr/>
            <p:nvPr/>
          </p:nvSpPr>
          <p:spPr>
            <a:xfrm>
              <a:off x="1382325" y="1825000"/>
              <a:ext cx="168550" cy="12250"/>
            </a:xfrm>
            <a:custGeom>
              <a:rect b="b" l="l" r="r" t="t"/>
              <a:pathLst>
                <a:path extrusionOk="0" h="490" w="6742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25"/>
                  </a:lnTo>
                  <a:lnTo>
                    <a:pt x="6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2" name="Google Shape;3032;p36"/>
            <p:cNvSpPr/>
            <p:nvPr/>
          </p:nvSpPr>
          <p:spPr>
            <a:xfrm>
              <a:off x="1382325" y="1858575"/>
              <a:ext cx="70850" cy="12250"/>
            </a:xfrm>
            <a:custGeom>
              <a:rect b="b" l="l" r="r" t="t"/>
              <a:pathLst>
                <a:path extrusionOk="0" h="490" w="2834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2589" y="489"/>
                  </a:lnTo>
                  <a:lnTo>
                    <a:pt x="2687" y="465"/>
                  </a:lnTo>
                  <a:lnTo>
                    <a:pt x="2760" y="416"/>
                  </a:lnTo>
                  <a:lnTo>
                    <a:pt x="2809" y="343"/>
                  </a:lnTo>
                  <a:lnTo>
                    <a:pt x="2834" y="245"/>
                  </a:lnTo>
                  <a:lnTo>
                    <a:pt x="2809" y="147"/>
                  </a:lnTo>
                  <a:lnTo>
                    <a:pt x="2760" y="74"/>
                  </a:lnTo>
                  <a:lnTo>
                    <a:pt x="2687" y="2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33" name="Google Shape;3033;p36"/>
          <p:cNvGrpSpPr/>
          <p:nvPr/>
        </p:nvGrpSpPr>
        <p:grpSpPr>
          <a:xfrm>
            <a:off x="4934538" y="1454937"/>
            <a:ext cx="325277" cy="325277"/>
            <a:chOff x="1922075" y="1629000"/>
            <a:chExt cx="437200" cy="437200"/>
          </a:xfrm>
        </p:grpSpPr>
        <p:sp>
          <p:nvSpPr>
            <p:cNvPr id="3034" name="Google Shape;3034;p36"/>
            <p:cNvSpPr/>
            <p:nvPr/>
          </p:nvSpPr>
          <p:spPr>
            <a:xfrm>
              <a:off x="2208425" y="1629000"/>
              <a:ext cx="150850" cy="150850"/>
            </a:xfrm>
            <a:custGeom>
              <a:rect b="b" l="l" r="r" t="t"/>
              <a:pathLst>
                <a:path extrusionOk="0" h="6034" w="6034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5" name="Google Shape;3035;p36"/>
            <p:cNvSpPr/>
            <p:nvPr/>
          </p:nvSpPr>
          <p:spPr>
            <a:xfrm>
              <a:off x="1922075" y="1686400"/>
              <a:ext cx="379800" cy="379800"/>
            </a:xfrm>
            <a:custGeom>
              <a:rect b="b" l="l" r="r" t="t"/>
              <a:pathLst>
                <a:path extrusionOk="0" h="15192" w="15192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36" name="Google Shape;3036;p36"/>
          <p:cNvGrpSpPr/>
          <p:nvPr/>
        </p:nvGrpSpPr>
        <p:grpSpPr>
          <a:xfrm>
            <a:off x="5434692" y="1453579"/>
            <a:ext cx="327992" cy="327992"/>
            <a:chOff x="2594325" y="1627175"/>
            <a:chExt cx="440850" cy="440850"/>
          </a:xfrm>
        </p:grpSpPr>
        <p:sp>
          <p:nvSpPr>
            <p:cNvPr id="3037" name="Google Shape;3037;p36"/>
            <p:cNvSpPr/>
            <p:nvPr/>
          </p:nvSpPr>
          <p:spPr>
            <a:xfrm>
              <a:off x="2594325" y="1890950"/>
              <a:ext cx="177075" cy="177075"/>
            </a:xfrm>
            <a:custGeom>
              <a:rect b="b" l="l" r="r" t="t"/>
              <a:pathLst>
                <a:path extrusionOk="0" h="7083" w="7083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8" name="Google Shape;3038;p36"/>
            <p:cNvSpPr/>
            <p:nvPr/>
          </p:nvSpPr>
          <p:spPr>
            <a:xfrm>
              <a:off x="2858700" y="1627175"/>
              <a:ext cx="176475" cy="176475"/>
            </a:xfrm>
            <a:custGeom>
              <a:rect b="b" l="l" r="r" t="t"/>
              <a:pathLst>
                <a:path extrusionOk="0" h="7059" w="7059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39" name="Google Shape;3039;p36"/>
            <p:cNvSpPr/>
            <p:nvPr/>
          </p:nvSpPr>
          <p:spPr>
            <a:xfrm>
              <a:off x="2663325" y="1702275"/>
              <a:ext cx="296750" cy="296775"/>
            </a:xfrm>
            <a:custGeom>
              <a:rect b="b" l="l" r="r" t="t"/>
              <a:pathLst>
                <a:path extrusionOk="0" h="11871" w="1187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040" name="Google Shape;3040;p36"/>
          <p:cNvSpPr/>
          <p:nvPr/>
        </p:nvSpPr>
        <p:spPr>
          <a:xfrm>
            <a:off x="5950863" y="1468186"/>
            <a:ext cx="298939" cy="298921"/>
          </a:xfrm>
          <a:custGeom>
            <a:rect b="b" l="l" r="r" t="t"/>
            <a:pathLst>
              <a:path extrusionOk="0" h="16071" w="16072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041" name="Google Shape;3041;p36"/>
          <p:cNvGrpSpPr/>
          <p:nvPr/>
        </p:nvGrpSpPr>
        <p:grpSpPr>
          <a:xfrm>
            <a:off x="6468611" y="1429046"/>
            <a:ext cx="266203" cy="377059"/>
            <a:chOff x="3984000" y="1594200"/>
            <a:chExt cx="357800" cy="506800"/>
          </a:xfrm>
        </p:grpSpPr>
        <p:sp>
          <p:nvSpPr>
            <p:cNvPr id="3042" name="Google Shape;3042;p36"/>
            <p:cNvSpPr/>
            <p:nvPr/>
          </p:nvSpPr>
          <p:spPr>
            <a:xfrm>
              <a:off x="3984000" y="1597875"/>
              <a:ext cx="44575" cy="503125"/>
            </a:xfrm>
            <a:custGeom>
              <a:rect b="b" l="l" r="r" t="t"/>
              <a:pathLst>
                <a:path extrusionOk="0" h="20125" w="1783">
                  <a:moveTo>
                    <a:pt x="391" y="0"/>
                  </a:moveTo>
                  <a:lnTo>
                    <a:pt x="293" y="25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4" y="391"/>
                  </a:lnTo>
                  <a:lnTo>
                    <a:pt x="0" y="489"/>
                  </a:lnTo>
                  <a:lnTo>
                    <a:pt x="0" y="20125"/>
                  </a:lnTo>
                  <a:lnTo>
                    <a:pt x="1783" y="20125"/>
                  </a:lnTo>
                  <a:lnTo>
                    <a:pt x="1783" y="489"/>
                  </a:lnTo>
                  <a:lnTo>
                    <a:pt x="1783" y="391"/>
                  </a:lnTo>
                  <a:lnTo>
                    <a:pt x="1734" y="293"/>
                  </a:lnTo>
                  <a:lnTo>
                    <a:pt x="1710" y="220"/>
                  </a:lnTo>
                  <a:lnTo>
                    <a:pt x="1636" y="147"/>
                  </a:lnTo>
                  <a:lnTo>
                    <a:pt x="1563" y="73"/>
                  </a:lnTo>
                  <a:lnTo>
                    <a:pt x="1490" y="25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43" name="Google Shape;3043;p36"/>
            <p:cNvSpPr/>
            <p:nvPr/>
          </p:nvSpPr>
          <p:spPr>
            <a:xfrm>
              <a:off x="4041375" y="1594200"/>
              <a:ext cx="300425" cy="229600"/>
            </a:xfrm>
            <a:custGeom>
              <a:rect b="b" l="l" r="r" t="t"/>
              <a:pathLst>
                <a:path extrusionOk="0" h="9184" w="12017">
                  <a:moveTo>
                    <a:pt x="2541" y="1"/>
                  </a:moveTo>
                  <a:lnTo>
                    <a:pt x="2174" y="25"/>
                  </a:lnTo>
                  <a:lnTo>
                    <a:pt x="1808" y="74"/>
                  </a:lnTo>
                  <a:lnTo>
                    <a:pt x="1442" y="123"/>
                  </a:lnTo>
                  <a:lnTo>
                    <a:pt x="1100" y="245"/>
                  </a:lnTo>
                  <a:lnTo>
                    <a:pt x="734" y="367"/>
                  </a:lnTo>
                  <a:lnTo>
                    <a:pt x="367" y="538"/>
                  </a:lnTo>
                  <a:lnTo>
                    <a:pt x="1" y="758"/>
                  </a:lnTo>
                  <a:lnTo>
                    <a:pt x="1" y="8427"/>
                  </a:lnTo>
                  <a:lnTo>
                    <a:pt x="367" y="8207"/>
                  </a:lnTo>
                  <a:lnTo>
                    <a:pt x="734" y="8036"/>
                  </a:lnTo>
                  <a:lnTo>
                    <a:pt x="1100" y="7889"/>
                  </a:lnTo>
                  <a:lnTo>
                    <a:pt x="1442" y="7792"/>
                  </a:lnTo>
                  <a:lnTo>
                    <a:pt x="1808" y="7718"/>
                  </a:lnTo>
                  <a:lnTo>
                    <a:pt x="2174" y="7694"/>
                  </a:lnTo>
                  <a:lnTo>
                    <a:pt x="2541" y="7670"/>
                  </a:lnTo>
                  <a:lnTo>
                    <a:pt x="2883" y="7694"/>
                  </a:lnTo>
                  <a:lnTo>
                    <a:pt x="3249" y="7718"/>
                  </a:lnTo>
                  <a:lnTo>
                    <a:pt x="3615" y="7767"/>
                  </a:lnTo>
                  <a:lnTo>
                    <a:pt x="3982" y="7840"/>
                  </a:lnTo>
                  <a:lnTo>
                    <a:pt x="4324" y="7914"/>
                  </a:lnTo>
                  <a:lnTo>
                    <a:pt x="5056" y="8134"/>
                  </a:lnTo>
                  <a:lnTo>
                    <a:pt x="5765" y="8353"/>
                  </a:lnTo>
                  <a:lnTo>
                    <a:pt x="6497" y="8573"/>
                  </a:lnTo>
                  <a:lnTo>
                    <a:pt x="7206" y="8793"/>
                  </a:lnTo>
                  <a:lnTo>
                    <a:pt x="7938" y="8988"/>
                  </a:lnTo>
                  <a:lnTo>
                    <a:pt x="8305" y="9062"/>
                  </a:lnTo>
                  <a:lnTo>
                    <a:pt x="8647" y="9110"/>
                  </a:lnTo>
                  <a:lnTo>
                    <a:pt x="9013" y="9159"/>
                  </a:lnTo>
                  <a:lnTo>
                    <a:pt x="9379" y="9184"/>
                  </a:lnTo>
                  <a:lnTo>
                    <a:pt x="9746" y="9159"/>
                  </a:lnTo>
                  <a:lnTo>
                    <a:pt x="10088" y="9135"/>
                  </a:lnTo>
                  <a:lnTo>
                    <a:pt x="10454" y="9086"/>
                  </a:lnTo>
                  <a:lnTo>
                    <a:pt x="10820" y="8988"/>
                  </a:lnTo>
                  <a:lnTo>
                    <a:pt x="11187" y="8866"/>
                  </a:lnTo>
                  <a:lnTo>
                    <a:pt x="11529" y="8695"/>
                  </a:lnTo>
                  <a:lnTo>
                    <a:pt x="11699" y="8598"/>
                  </a:lnTo>
                  <a:lnTo>
                    <a:pt x="11822" y="8500"/>
                  </a:lnTo>
                  <a:lnTo>
                    <a:pt x="11895" y="8378"/>
                  </a:lnTo>
                  <a:lnTo>
                    <a:pt x="11968" y="8256"/>
                  </a:lnTo>
                  <a:lnTo>
                    <a:pt x="12017" y="8134"/>
                  </a:lnTo>
                  <a:lnTo>
                    <a:pt x="12017" y="8011"/>
                  </a:lnTo>
                  <a:lnTo>
                    <a:pt x="11968" y="7914"/>
                  </a:lnTo>
                  <a:lnTo>
                    <a:pt x="11919" y="7816"/>
                  </a:lnTo>
                  <a:lnTo>
                    <a:pt x="11529" y="7425"/>
                  </a:lnTo>
                  <a:lnTo>
                    <a:pt x="11138" y="6961"/>
                  </a:lnTo>
                  <a:lnTo>
                    <a:pt x="10771" y="6473"/>
                  </a:lnTo>
                  <a:lnTo>
                    <a:pt x="10381" y="5960"/>
                  </a:lnTo>
                  <a:lnTo>
                    <a:pt x="10307" y="5813"/>
                  </a:lnTo>
                  <a:lnTo>
                    <a:pt x="10259" y="5667"/>
                  </a:lnTo>
                  <a:lnTo>
                    <a:pt x="10234" y="5496"/>
                  </a:lnTo>
                  <a:lnTo>
                    <a:pt x="10210" y="5300"/>
                  </a:lnTo>
                  <a:lnTo>
                    <a:pt x="10234" y="5130"/>
                  </a:lnTo>
                  <a:lnTo>
                    <a:pt x="10259" y="4959"/>
                  </a:lnTo>
                  <a:lnTo>
                    <a:pt x="10307" y="4788"/>
                  </a:lnTo>
                  <a:lnTo>
                    <a:pt x="10381" y="4617"/>
                  </a:lnTo>
                  <a:lnTo>
                    <a:pt x="10771" y="3884"/>
                  </a:lnTo>
                  <a:lnTo>
                    <a:pt x="11138" y="3127"/>
                  </a:lnTo>
                  <a:lnTo>
                    <a:pt x="11529" y="2345"/>
                  </a:lnTo>
                  <a:lnTo>
                    <a:pt x="11919" y="1490"/>
                  </a:lnTo>
                  <a:lnTo>
                    <a:pt x="11993" y="1320"/>
                  </a:lnTo>
                  <a:lnTo>
                    <a:pt x="12017" y="1173"/>
                  </a:lnTo>
                  <a:lnTo>
                    <a:pt x="12017" y="1051"/>
                  </a:lnTo>
                  <a:lnTo>
                    <a:pt x="11968" y="978"/>
                  </a:lnTo>
                  <a:lnTo>
                    <a:pt x="11895" y="953"/>
                  </a:lnTo>
                  <a:lnTo>
                    <a:pt x="11822" y="929"/>
                  </a:lnTo>
                  <a:lnTo>
                    <a:pt x="11699" y="978"/>
                  </a:lnTo>
                  <a:lnTo>
                    <a:pt x="11529" y="1026"/>
                  </a:lnTo>
                  <a:lnTo>
                    <a:pt x="11187" y="1197"/>
                  </a:lnTo>
                  <a:lnTo>
                    <a:pt x="10820" y="1320"/>
                  </a:lnTo>
                  <a:lnTo>
                    <a:pt x="10454" y="1417"/>
                  </a:lnTo>
                  <a:lnTo>
                    <a:pt x="10088" y="1466"/>
                  </a:lnTo>
                  <a:lnTo>
                    <a:pt x="9746" y="1515"/>
                  </a:lnTo>
                  <a:lnTo>
                    <a:pt x="9379" y="1515"/>
                  </a:lnTo>
                  <a:lnTo>
                    <a:pt x="9013" y="1490"/>
                  </a:lnTo>
                  <a:lnTo>
                    <a:pt x="8647" y="1466"/>
                  </a:lnTo>
                  <a:lnTo>
                    <a:pt x="8305" y="1393"/>
                  </a:lnTo>
                  <a:lnTo>
                    <a:pt x="7938" y="1320"/>
                  </a:lnTo>
                  <a:lnTo>
                    <a:pt x="7206" y="1149"/>
                  </a:lnTo>
                  <a:lnTo>
                    <a:pt x="6497" y="929"/>
                  </a:lnTo>
                  <a:lnTo>
                    <a:pt x="5765" y="685"/>
                  </a:lnTo>
                  <a:lnTo>
                    <a:pt x="5056" y="465"/>
                  </a:lnTo>
                  <a:lnTo>
                    <a:pt x="4324" y="269"/>
                  </a:lnTo>
                  <a:lnTo>
                    <a:pt x="3982" y="172"/>
                  </a:lnTo>
                  <a:lnTo>
                    <a:pt x="3615" y="98"/>
                  </a:lnTo>
                  <a:lnTo>
                    <a:pt x="3249" y="50"/>
                  </a:lnTo>
                  <a:lnTo>
                    <a:pt x="2883" y="25"/>
                  </a:lnTo>
                  <a:lnTo>
                    <a:pt x="25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44" name="Google Shape;3044;p36"/>
          <p:cNvGrpSpPr/>
          <p:nvPr/>
        </p:nvGrpSpPr>
        <p:grpSpPr>
          <a:xfrm>
            <a:off x="6927863" y="1509900"/>
            <a:ext cx="350722" cy="215351"/>
            <a:chOff x="4601275" y="1702875"/>
            <a:chExt cx="471400" cy="289450"/>
          </a:xfrm>
        </p:grpSpPr>
        <p:sp>
          <p:nvSpPr>
            <p:cNvPr id="3045" name="Google Shape;3045;p36"/>
            <p:cNvSpPr/>
            <p:nvPr/>
          </p:nvSpPr>
          <p:spPr>
            <a:xfrm>
              <a:off x="4816200" y="1702875"/>
              <a:ext cx="41550" cy="41550"/>
            </a:xfrm>
            <a:custGeom>
              <a:rect b="b" l="l" r="r" t="t"/>
              <a:pathLst>
                <a:path extrusionOk="0" h="1662" w="1662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8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60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8"/>
                  </a:lnTo>
                  <a:lnTo>
                    <a:pt x="367" y="1540"/>
                  </a:lnTo>
                  <a:lnTo>
                    <a:pt x="514" y="1613"/>
                  </a:lnTo>
                  <a:lnTo>
                    <a:pt x="660" y="1662"/>
                  </a:lnTo>
                  <a:lnTo>
                    <a:pt x="1002" y="1662"/>
                  </a:lnTo>
                  <a:lnTo>
                    <a:pt x="1149" y="1613"/>
                  </a:lnTo>
                  <a:lnTo>
                    <a:pt x="1295" y="1540"/>
                  </a:lnTo>
                  <a:lnTo>
                    <a:pt x="1417" y="1418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60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8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46" name="Google Shape;3046;p36"/>
            <p:cNvSpPr/>
            <p:nvPr/>
          </p:nvSpPr>
          <p:spPr>
            <a:xfrm>
              <a:off x="5031125" y="1757225"/>
              <a:ext cx="41550" cy="41550"/>
            </a:xfrm>
            <a:custGeom>
              <a:rect b="b" l="l" r="r" t="t"/>
              <a:pathLst>
                <a:path extrusionOk="0" h="1662" w="1662">
                  <a:moveTo>
                    <a:pt x="831" y="1"/>
                  </a:moveTo>
                  <a:lnTo>
                    <a:pt x="660" y="25"/>
                  </a:lnTo>
                  <a:lnTo>
                    <a:pt x="513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3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8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8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47" name="Google Shape;3047;p36"/>
            <p:cNvSpPr/>
            <p:nvPr/>
          </p:nvSpPr>
          <p:spPr>
            <a:xfrm>
              <a:off x="4634875" y="1756000"/>
              <a:ext cx="404225" cy="178325"/>
            </a:xfrm>
            <a:custGeom>
              <a:rect b="b" l="l" r="r" t="t"/>
              <a:pathLst>
                <a:path extrusionOk="0" h="7133" w="16169">
                  <a:moveTo>
                    <a:pt x="7742" y="1"/>
                  </a:moveTo>
                  <a:lnTo>
                    <a:pt x="5007" y="3444"/>
                  </a:lnTo>
                  <a:lnTo>
                    <a:pt x="464" y="1784"/>
                  </a:lnTo>
                  <a:lnTo>
                    <a:pt x="366" y="1881"/>
                  </a:lnTo>
                  <a:lnTo>
                    <a:pt x="244" y="1979"/>
                  </a:lnTo>
                  <a:lnTo>
                    <a:pt x="122" y="2052"/>
                  </a:lnTo>
                  <a:lnTo>
                    <a:pt x="0" y="2101"/>
                  </a:lnTo>
                  <a:lnTo>
                    <a:pt x="1465" y="7132"/>
                  </a:lnTo>
                  <a:lnTo>
                    <a:pt x="14703" y="7132"/>
                  </a:lnTo>
                  <a:lnTo>
                    <a:pt x="16168" y="2101"/>
                  </a:lnTo>
                  <a:lnTo>
                    <a:pt x="16046" y="2052"/>
                  </a:lnTo>
                  <a:lnTo>
                    <a:pt x="15924" y="1979"/>
                  </a:lnTo>
                  <a:lnTo>
                    <a:pt x="15802" y="1881"/>
                  </a:lnTo>
                  <a:lnTo>
                    <a:pt x="15704" y="1784"/>
                  </a:lnTo>
                  <a:lnTo>
                    <a:pt x="11161" y="3444"/>
                  </a:lnTo>
                  <a:lnTo>
                    <a:pt x="8426" y="1"/>
                  </a:lnTo>
                  <a:lnTo>
                    <a:pt x="8255" y="25"/>
                  </a:lnTo>
                  <a:lnTo>
                    <a:pt x="7913" y="25"/>
                  </a:lnTo>
                  <a:lnTo>
                    <a:pt x="77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48" name="Google Shape;3048;p36"/>
            <p:cNvSpPr/>
            <p:nvPr/>
          </p:nvSpPr>
          <p:spPr>
            <a:xfrm>
              <a:off x="4601275" y="1757225"/>
              <a:ext cx="41550" cy="41550"/>
            </a:xfrm>
            <a:custGeom>
              <a:rect b="b" l="l" r="r" t="t"/>
              <a:pathLst>
                <a:path extrusionOk="0" h="1662" w="1662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4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9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2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49" name="Google Shape;3049;p36"/>
            <p:cNvSpPr/>
            <p:nvPr/>
          </p:nvSpPr>
          <p:spPr>
            <a:xfrm>
              <a:off x="4673325" y="1947725"/>
              <a:ext cx="327300" cy="44600"/>
            </a:xfrm>
            <a:custGeom>
              <a:rect b="b" l="l" r="r" t="t"/>
              <a:pathLst>
                <a:path extrusionOk="0" h="1784" w="13092">
                  <a:moveTo>
                    <a:pt x="1" y="1"/>
                  </a:moveTo>
                  <a:lnTo>
                    <a:pt x="514" y="1784"/>
                  </a:lnTo>
                  <a:lnTo>
                    <a:pt x="1808" y="1686"/>
                  </a:lnTo>
                  <a:lnTo>
                    <a:pt x="3249" y="1588"/>
                  </a:lnTo>
                  <a:lnTo>
                    <a:pt x="4836" y="1539"/>
                  </a:lnTo>
                  <a:lnTo>
                    <a:pt x="8256" y="1539"/>
                  </a:lnTo>
                  <a:lnTo>
                    <a:pt x="9843" y="1588"/>
                  </a:lnTo>
                  <a:lnTo>
                    <a:pt x="11284" y="1661"/>
                  </a:lnTo>
                  <a:lnTo>
                    <a:pt x="12579" y="1784"/>
                  </a:lnTo>
                  <a:lnTo>
                    <a:pt x="130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50" name="Google Shape;3050;p36"/>
          <p:cNvGrpSpPr/>
          <p:nvPr/>
        </p:nvGrpSpPr>
        <p:grpSpPr>
          <a:xfrm>
            <a:off x="7446189" y="1457206"/>
            <a:ext cx="317093" cy="320738"/>
            <a:chOff x="5297950" y="1632050"/>
            <a:chExt cx="426200" cy="431100"/>
          </a:xfrm>
        </p:grpSpPr>
        <p:sp>
          <p:nvSpPr>
            <p:cNvPr id="3051" name="Google Shape;3051;p36"/>
            <p:cNvSpPr/>
            <p:nvPr/>
          </p:nvSpPr>
          <p:spPr>
            <a:xfrm>
              <a:off x="5404800" y="1936125"/>
              <a:ext cx="212500" cy="127025"/>
            </a:xfrm>
            <a:custGeom>
              <a:rect b="b" l="l" r="r" t="t"/>
              <a:pathLst>
                <a:path extrusionOk="0" h="5081" w="8500">
                  <a:moveTo>
                    <a:pt x="3175" y="1"/>
                  </a:moveTo>
                  <a:lnTo>
                    <a:pt x="3175" y="2834"/>
                  </a:lnTo>
                  <a:lnTo>
                    <a:pt x="2614" y="2956"/>
                  </a:lnTo>
                  <a:lnTo>
                    <a:pt x="2076" y="3102"/>
                  </a:lnTo>
                  <a:lnTo>
                    <a:pt x="1588" y="3298"/>
                  </a:lnTo>
                  <a:lnTo>
                    <a:pt x="1148" y="3493"/>
                  </a:lnTo>
                  <a:lnTo>
                    <a:pt x="782" y="3713"/>
                  </a:lnTo>
                  <a:lnTo>
                    <a:pt x="611" y="3859"/>
                  </a:lnTo>
                  <a:lnTo>
                    <a:pt x="464" y="3982"/>
                  </a:lnTo>
                  <a:lnTo>
                    <a:pt x="318" y="4128"/>
                  </a:lnTo>
                  <a:lnTo>
                    <a:pt x="196" y="4275"/>
                  </a:lnTo>
                  <a:lnTo>
                    <a:pt x="74" y="4421"/>
                  </a:lnTo>
                  <a:lnTo>
                    <a:pt x="0" y="4592"/>
                  </a:lnTo>
                  <a:lnTo>
                    <a:pt x="171" y="4665"/>
                  </a:lnTo>
                  <a:lnTo>
                    <a:pt x="416" y="4739"/>
                  </a:lnTo>
                  <a:lnTo>
                    <a:pt x="782" y="4836"/>
                  </a:lnTo>
                  <a:lnTo>
                    <a:pt x="1344" y="4910"/>
                  </a:lnTo>
                  <a:lnTo>
                    <a:pt x="2101" y="5007"/>
                  </a:lnTo>
                  <a:lnTo>
                    <a:pt x="3053" y="5056"/>
                  </a:lnTo>
                  <a:lnTo>
                    <a:pt x="4250" y="5081"/>
                  </a:lnTo>
                  <a:lnTo>
                    <a:pt x="5447" y="5056"/>
                  </a:lnTo>
                  <a:lnTo>
                    <a:pt x="6399" y="5007"/>
                  </a:lnTo>
                  <a:lnTo>
                    <a:pt x="7156" y="4910"/>
                  </a:lnTo>
                  <a:lnTo>
                    <a:pt x="7718" y="4836"/>
                  </a:lnTo>
                  <a:lnTo>
                    <a:pt x="8084" y="4739"/>
                  </a:lnTo>
                  <a:lnTo>
                    <a:pt x="8329" y="4665"/>
                  </a:lnTo>
                  <a:lnTo>
                    <a:pt x="8500" y="4592"/>
                  </a:lnTo>
                  <a:lnTo>
                    <a:pt x="8426" y="4421"/>
                  </a:lnTo>
                  <a:lnTo>
                    <a:pt x="8304" y="4275"/>
                  </a:lnTo>
                  <a:lnTo>
                    <a:pt x="8182" y="4128"/>
                  </a:lnTo>
                  <a:lnTo>
                    <a:pt x="8036" y="3982"/>
                  </a:lnTo>
                  <a:lnTo>
                    <a:pt x="7889" y="3859"/>
                  </a:lnTo>
                  <a:lnTo>
                    <a:pt x="7718" y="3713"/>
                  </a:lnTo>
                  <a:lnTo>
                    <a:pt x="7352" y="3493"/>
                  </a:lnTo>
                  <a:lnTo>
                    <a:pt x="6912" y="3298"/>
                  </a:lnTo>
                  <a:lnTo>
                    <a:pt x="6424" y="3102"/>
                  </a:lnTo>
                  <a:lnTo>
                    <a:pt x="5886" y="2956"/>
                  </a:lnTo>
                  <a:lnTo>
                    <a:pt x="5325" y="2834"/>
                  </a:lnTo>
                  <a:lnTo>
                    <a:pt x="5325" y="1"/>
                  </a:lnTo>
                  <a:lnTo>
                    <a:pt x="5032" y="49"/>
                  </a:lnTo>
                  <a:lnTo>
                    <a:pt x="4763" y="98"/>
                  </a:lnTo>
                  <a:lnTo>
                    <a:pt x="4250" y="123"/>
                  </a:lnTo>
                  <a:lnTo>
                    <a:pt x="3737" y="98"/>
                  </a:lnTo>
                  <a:lnTo>
                    <a:pt x="3469" y="49"/>
                  </a:lnTo>
                  <a:lnTo>
                    <a:pt x="31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52" name="Google Shape;3052;p36"/>
            <p:cNvSpPr/>
            <p:nvPr/>
          </p:nvSpPr>
          <p:spPr>
            <a:xfrm>
              <a:off x="5297950" y="1632050"/>
              <a:ext cx="426200" cy="294950"/>
            </a:xfrm>
            <a:custGeom>
              <a:rect b="b" l="l" r="r" t="t"/>
              <a:pathLst>
                <a:path extrusionOk="0" h="11798" w="17048">
                  <a:moveTo>
                    <a:pt x="8524" y="2956"/>
                  </a:moveTo>
                  <a:lnTo>
                    <a:pt x="8573" y="2981"/>
                  </a:lnTo>
                  <a:lnTo>
                    <a:pt x="8622" y="3054"/>
                  </a:lnTo>
                  <a:lnTo>
                    <a:pt x="9086" y="4128"/>
                  </a:lnTo>
                  <a:lnTo>
                    <a:pt x="9135" y="4202"/>
                  </a:lnTo>
                  <a:lnTo>
                    <a:pt x="9208" y="4275"/>
                  </a:lnTo>
                  <a:lnTo>
                    <a:pt x="9306" y="4324"/>
                  </a:lnTo>
                  <a:lnTo>
                    <a:pt x="9403" y="4348"/>
                  </a:lnTo>
                  <a:lnTo>
                    <a:pt x="10576" y="4470"/>
                  </a:lnTo>
                  <a:lnTo>
                    <a:pt x="10649" y="4495"/>
                  </a:lnTo>
                  <a:lnTo>
                    <a:pt x="10698" y="4519"/>
                  </a:lnTo>
                  <a:lnTo>
                    <a:pt x="10673" y="4592"/>
                  </a:lnTo>
                  <a:lnTo>
                    <a:pt x="10624" y="4641"/>
                  </a:lnTo>
                  <a:lnTo>
                    <a:pt x="9745" y="5423"/>
                  </a:lnTo>
                  <a:lnTo>
                    <a:pt x="9696" y="5496"/>
                  </a:lnTo>
                  <a:lnTo>
                    <a:pt x="9648" y="5594"/>
                  </a:lnTo>
                  <a:lnTo>
                    <a:pt x="9623" y="5691"/>
                  </a:lnTo>
                  <a:lnTo>
                    <a:pt x="9623" y="5789"/>
                  </a:lnTo>
                  <a:lnTo>
                    <a:pt x="9892" y="6961"/>
                  </a:lnTo>
                  <a:lnTo>
                    <a:pt x="9892" y="7035"/>
                  </a:lnTo>
                  <a:lnTo>
                    <a:pt x="9867" y="7084"/>
                  </a:lnTo>
                  <a:lnTo>
                    <a:pt x="9818" y="7084"/>
                  </a:lnTo>
                  <a:lnTo>
                    <a:pt x="9745" y="7059"/>
                  </a:lnTo>
                  <a:lnTo>
                    <a:pt x="8719" y="6473"/>
                  </a:lnTo>
                  <a:lnTo>
                    <a:pt x="8622" y="6424"/>
                  </a:lnTo>
                  <a:lnTo>
                    <a:pt x="8426" y="6424"/>
                  </a:lnTo>
                  <a:lnTo>
                    <a:pt x="8329" y="6473"/>
                  </a:lnTo>
                  <a:lnTo>
                    <a:pt x="7303" y="7059"/>
                  </a:lnTo>
                  <a:lnTo>
                    <a:pt x="7230" y="7084"/>
                  </a:lnTo>
                  <a:lnTo>
                    <a:pt x="7181" y="7084"/>
                  </a:lnTo>
                  <a:lnTo>
                    <a:pt x="7156" y="7035"/>
                  </a:lnTo>
                  <a:lnTo>
                    <a:pt x="7156" y="6961"/>
                  </a:lnTo>
                  <a:lnTo>
                    <a:pt x="7425" y="5789"/>
                  </a:lnTo>
                  <a:lnTo>
                    <a:pt x="7425" y="5691"/>
                  </a:lnTo>
                  <a:lnTo>
                    <a:pt x="7401" y="5594"/>
                  </a:lnTo>
                  <a:lnTo>
                    <a:pt x="7352" y="5496"/>
                  </a:lnTo>
                  <a:lnTo>
                    <a:pt x="7303" y="5423"/>
                  </a:lnTo>
                  <a:lnTo>
                    <a:pt x="6424" y="4641"/>
                  </a:lnTo>
                  <a:lnTo>
                    <a:pt x="6375" y="4592"/>
                  </a:lnTo>
                  <a:lnTo>
                    <a:pt x="6350" y="4519"/>
                  </a:lnTo>
                  <a:lnTo>
                    <a:pt x="6399" y="4495"/>
                  </a:lnTo>
                  <a:lnTo>
                    <a:pt x="6473" y="4470"/>
                  </a:lnTo>
                  <a:lnTo>
                    <a:pt x="7645" y="4348"/>
                  </a:lnTo>
                  <a:lnTo>
                    <a:pt x="7743" y="4324"/>
                  </a:lnTo>
                  <a:lnTo>
                    <a:pt x="7840" y="4275"/>
                  </a:lnTo>
                  <a:lnTo>
                    <a:pt x="7913" y="4202"/>
                  </a:lnTo>
                  <a:lnTo>
                    <a:pt x="7962" y="4128"/>
                  </a:lnTo>
                  <a:lnTo>
                    <a:pt x="8426" y="3054"/>
                  </a:lnTo>
                  <a:lnTo>
                    <a:pt x="8475" y="2981"/>
                  </a:lnTo>
                  <a:lnTo>
                    <a:pt x="8524" y="2956"/>
                  </a:lnTo>
                  <a:close/>
                  <a:moveTo>
                    <a:pt x="15973" y="2150"/>
                  </a:moveTo>
                  <a:lnTo>
                    <a:pt x="15973" y="2516"/>
                  </a:lnTo>
                  <a:lnTo>
                    <a:pt x="15924" y="2932"/>
                  </a:lnTo>
                  <a:lnTo>
                    <a:pt x="15875" y="3371"/>
                  </a:lnTo>
                  <a:lnTo>
                    <a:pt x="15802" y="3835"/>
                  </a:lnTo>
                  <a:lnTo>
                    <a:pt x="15704" y="4299"/>
                  </a:lnTo>
                  <a:lnTo>
                    <a:pt x="15558" y="4788"/>
                  </a:lnTo>
                  <a:lnTo>
                    <a:pt x="15411" y="5252"/>
                  </a:lnTo>
                  <a:lnTo>
                    <a:pt x="15216" y="5740"/>
                  </a:lnTo>
                  <a:lnTo>
                    <a:pt x="14996" y="6204"/>
                  </a:lnTo>
                  <a:lnTo>
                    <a:pt x="14752" y="6620"/>
                  </a:lnTo>
                  <a:lnTo>
                    <a:pt x="14459" y="7035"/>
                  </a:lnTo>
                  <a:lnTo>
                    <a:pt x="14141" y="7426"/>
                  </a:lnTo>
                  <a:lnTo>
                    <a:pt x="13799" y="7767"/>
                  </a:lnTo>
                  <a:lnTo>
                    <a:pt x="13604" y="7914"/>
                  </a:lnTo>
                  <a:lnTo>
                    <a:pt x="13409" y="8061"/>
                  </a:lnTo>
                  <a:lnTo>
                    <a:pt x="13213" y="8183"/>
                  </a:lnTo>
                  <a:lnTo>
                    <a:pt x="12993" y="8305"/>
                  </a:lnTo>
                  <a:lnTo>
                    <a:pt x="12774" y="8402"/>
                  </a:lnTo>
                  <a:lnTo>
                    <a:pt x="12529" y="8476"/>
                  </a:lnTo>
                  <a:lnTo>
                    <a:pt x="12529" y="8476"/>
                  </a:lnTo>
                  <a:lnTo>
                    <a:pt x="12823" y="7767"/>
                  </a:lnTo>
                  <a:lnTo>
                    <a:pt x="13042" y="7059"/>
                  </a:lnTo>
                  <a:lnTo>
                    <a:pt x="13262" y="6351"/>
                  </a:lnTo>
                  <a:lnTo>
                    <a:pt x="13433" y="5618"/>
                  </a:lnTo>
                  <a:lnTo>
                    <a:pt x="13555" y="4837"/>
                  </a:lnTo>
                  <a:lnTo>
                    <a:pt x="13677" y="4031"/>
                  </a:lnTo>
                  <a:lnTo>
                    <a:pt x="13751" y="3127"/>
                  </a:lnTo>
                  <a:lnTo>
                    <a:pt x="13799" y="2150"/>
                  </a:lnTo>
                  <a:close/>
                  <a:moveTo>
                    <a:pt x="3249" y="2150"/>
                  </a:moveTo>
                  <a:lnTo>
                    <a:pt x="3298" y="3127"/>
                  </a:lnTo>
                  <a:lnTo>
                    <a:pt x="3371" y="4031"/>
                  </a:lnTo>
                  <a:lnTo>
                    <a:pt x="3493" y="4837"/>
                  </a:lnTo>
                  <a:lnTo>
                    <a:pt x="3615" y="5618"/>
                  </a:lnTo>
                  <a:lnTo>
                    <a:pt x="3786" y="6351"/>
                  </a:lnTo>
                  <a:lnTo>
                    <a:pt x="4006" y="7059"/>
                  </a:lnTo>
                  <a:lnTo>
                    <a:pt x="4226" y="7767"/>
                  </a:lnTo>
                  <a:lnTo>
                    <a:pt x="4519" y="8476"/>
                  </a:lnTo>
                  <a:lnTo>
                    <a:pt x="4274" y="8402"/>
                  </a:lnTo>
                  <a:lnTo>
                    <a:pt x="4055" y="8305"/>
                  </a:lnTo>
                  <a:lnTo>
                    <a:pt x="3835" y="8183"/>
                  </a:lnTo>
                  <a:lnTo>
                    <a:pt x="3639" y="8061"/>
                  </a:lnTo>
                  <a:lnTo>
                    <a:pt x="3444" y="7914"/>
                  </a:lnTo>
                  <a:lnTo>
                    <a:pt x="3249" y="7767"/>
                  </a:lnTo>
                  <a:lnTo>
                    <a:pt x="2907" y="7426"/>
                  </a:lnTo>
                  <a:lnTo>
                    <a:pt x="2589" y="7035"/>
                  </a:lnTo>
                  <a:lnTo>
                    <a:pt x="2296" y="6620"/>
                  </a:lnTo>
                  <a:lnTo>
                    <a:pt x="2052" y="6204"/>
                  </a:lnTo>
                  <a:lnTo>
                    <a:pt x="1832" y="5740"/>
                  </a:lnTo>
                  <a:lnTo>
                    <a:pt x="1637" y="5252"/>
                  </a:lnTo>
                  <a:lnTo>
                    <a:pt x="1490" y="4788"/>
                  </a:lnTo>
                  <a:lnTo>
                    <a:pt x="1344" y="4299"/>
                  </a:lnTo>
                  <a:lnTo>
                    <a:pt x="1246" y="3835"/>
                  </a:lnTo>
                  <a:lnTo>
                    <a:pt x="1173" y="3371"/>
                  </a:lnTo>
                  <a:lnTo>
                    <a:pt x="1124" y="2932"/>
                  </a:lnTo>
                  <a:lnTo>
                    <a:pt x="1075" y="2516"/>
                  </a:lnTo>
                  <a:lnTo>
                    <a:pt x="1075" y="2150"/>
                  </a:lnTo>
                  <a:close/>
                  <a:moveTo>
                    <a:pt x="3737" y="1"/>
                  </a:moveTo>
                  <a:lnTo>
                    <a:pt x="3639" y="25"/>
                  </a:lnTo>
                  <a:lnTo>
                    <a:pt x="3542" y="50"/>
                  </a:lnTo>
                  <a:lnTo>
                    <a:pt x="3444" y="99"/>
                  </a:lnTo>
                  <a:lnTo>
                    <a:pt x="3371" y="147"/>
                  </a:lnTo>
                  <a:lnTo>
                    <a:pt x="3322" y="221"/>
                  </a:lnTo>
                  <a:lnTo>
                    <a:pt x="3249" y="294"/>
                  </a:lnTo>
                  <a:lnTo>
                    <a:pt x="3224" y="392"/>
                  </a:lnTo>
                  <a:lnTo>
                    <a:pt x="3200" y="489"/>
                  </a:lnTo>
                  <a:lnTo>
                    <a:pt x="3224" y="1076"/>
                  </a:lnTo>
                  <a:lnTo>
                    <a:pt x="1075" y="1076"/>
                  </a:lnTo>
                  <a:lnTo>
                    <a:pt x="855" y="1100"/>
                  </a:lnTo>
                  <a:lnTo>
                    <a:pt x="660" y="1149"/>
                  </a:lnTo>
                  <a:lnTo>
                    <a:pt x="489" y="1246"/>
                  </a:lnTo>
                  <a:lnTo>
                    <a:pt x="318" y="1393"/>
                  </a:lnTo>
                  <a:lnTo>
                    <a:pt x="196" y="1540"/>
                  </a:lnTo>
                  <a:lnTo>
                    <a:pt x="98" y="1735"/>
                  </a:lnTo>
                  <a:lnTo>
                    <a:pt x="25" y="1930"/>
                  </a:lnTo>
                  <a:lnTo>
                    <a:pt x="0" y="2150"/>
                  </a:lnTo>
                  <a:lnTo>
                    <a:pt x="25" y="2614"/>
                  </a:lnTo>
                  <a:lnTo>
                    <a:pt x="49" y="3078"/>
                  </a:lnTo>
                  <a:lnTo>
                    <a:pt x="98" y="3518"/>
                  </a:lnTo>
                  <a:lnTo>
                    <a:pt x="171" y="3957"/>
                  </a:lnTo>
                  <a:lnTo>
                    <a:pt x="269" y="4348"/>
                  </a:lnTo>
                  <a:lnTo>
                    <a:pt x="367" y="4739"/>
                  </a:lnTo>
                  <a:lnTo>
                    <a:pt x="489" y="5130"/>
                  </a:lnTo>
                  <a:lnTo>
                    <a:pt x="635" y="5496"/>
                  </a:lnTo>
                  <a:lnTo>
                    <a:pt x="782" y="5838"/>
                  </a:lnTo>
                  <a:lnTo>
                    <a:pt x="928" y="6156"/>
                  </a:lnTo>
                  <a:lnTo>
                    <a:pt x="1099" y="6473"/>
                  </a:lnTo>
                  <a:lnTo>
                    <a:pt x="1295" y="6766"/>
                  </a:lnTo>
                  <a:lnTo>
                    <a:pt x="1466" y="7059"/>
                  </a:lnTo>
                  <a:lnTo>
                    <a:pt x="1661" y="7328"/>
                  </a:lnTo>
                  <a:lnTo>
                    <a:pt x="2076" y="7816"/>
                  </a:lnTo>
                  <a:lnTo>
                    <a:pt x="2516" y="8256"/>
                  </a:lnTo>
                  <a:lnTo>
                    <a:pt x="2931" y="8622"/>
                  </a:lnTo>
                  <a:lnTo>
                    <a:pt x="3346" y="8940"/>
                  </a:lnTo>
                  <a:lnTo>
                    <a:pt x="3762" y="9184"/>
                  </a:lnTo>
                  <a:lnTo>
                    <a:pt x="4152" y="9379"/>
                  </a:lnTo>
                  <a:lnTo>
                    <a:pt x="4519" y="9526"/>
                  </a:lnTo>
                  <a:lnTo>
                    <a:pt x="4836" y="9624"/>
                  </a:lnTo>
                  <a:lnTo>
                    <a:pt x="5105" y="9672"/>
                  </a:lnTo>
                  <a:lnTo>
                    <a:pt x="5422" y="10136"/>
                  </a:lnTo>
                  <a:lnTo>
                    <a:pt x="5764" y="10576"/>
                  </a:lnTo>
                  <a:lnTo>
                    <a:pt x="5935" y="10747"/>
                  </a:lnTo>
                  <a:lnTo>
                    <a:pt x="6131" y="10918"/>
                  </a:lnTo>
                  <a:lnTo>
                    <a:pt x="6326" y="11089"/>
                  </a:lnTo>
                  <a:lnTo>
                    <a:pt x="6546" y="11236"/>
                  </a:lnTo>
                  <a:lnTo>
                    <a:pt x="6766" y="11358"/>
                  </a:lnTo>
                  <a:lnTo>
                    <a:pt x="6985" y="11480"/>
                  </a:lnTo>
                  <a:lnTo>
                    <a:pt x="7230" y="11577"/>
                  </a:lnTo>
                  <a:lnTo>
                    <a:pt x="7474" y="11651"/>
                  </a:lnTo>
                  <a:lnTo>
                    <a:pt x="7718" y="11724"/>
                  </a:lnTo>
                  <a:lnTo>
                    <a:pt x="7987" y="11773"/>
                  </a:lnTo>
                  <a:lnTo>
                    <a:pt x="8255" y="11797"/>
                  </a:lnTo>
                  <a:lnTo>
                    <a:pt x="8793" y="11797"/>
                  </a:lnTo>
                  <a:lnTo>
                    <a:pt x="9061" y="11773"/>
                  </a:lnTo>
                  <a:lnTo>
                    <a:pt x="9330" y="11724"/>
                  </a:lnTo>
                  <a:lnTo>
                    <a:pt x="9574" y="11651"/>
                  </a:lnTo>
                  <a:lnTo>
                    <a:pt x="9818" y="11577"/>
                  </a:lnTo>
                  <a:lnTo>
                    <a:pt x="10063" y="11480"/>
                  </a:lnTo>
                  <a:lnTo>
                    <a:pt x="10283" y="11358"/>
                  </a:lnTo>
                  <a:lnTo>
                    <a:pt x="10502" y="11236"/>
                  </a:lnTo>
                  <a:lnTo>
                    <a:pt x="10722" y="11089"/>
                  </a:lnTo>
                  <a:lnTo>
                    <a:pt x="10918" y="10918"/>
                  </a:lnTo>
                  <a:lnTo>
                    <a:pt x="11113" y="10747"/>
                  </a:lnTo>
                  <a:lnTo>
                    <a:pt x="11284" y="10576"/>
                  </a:lnTo>
                  <a:lnTo>
                    <a:pt x="11626" y="10136"/>
                  </a:lnTo>
                  <a:lnTo>
                    <a:pt x="11943" y="9672"/>
                  </a:lnTo>
                  <a:lnTo>
                    <a:pt x="12212" y="9624"/>
                  </a:lnTo>
                  <a:lnTo>
                    <a:pt x="12529" y="9550"/>
                  </a:lnTo>
                  <a:lnTo>
                    <a:pt x="12896" y="9404"/>
                  </a:lnTo>
                  <a:lnTo>
                    <a:pt x="13287" y="9208"/>
                  </a:lnTo>
                  <a:lnTo>
                    <a:pt x="13702" y="8964"/>
                  </a:lnTo>
                  <a:lnTo>
                    <a:pt x="14117" y="8647"/>
                  </a:lnTo>
                  <a:lnTo>
                    <a:pt x="14557" y="8280"/>
                  </a:lnTo>
                  <a:lnTo>
                    <a:pt x="14972" y="7865"/>
                  </a:lnTo>
                  <a:lnTo>
                    <a:pt x="15387" y="7377"/>
                  </a:lnTo>
                  <a:lnTo>
                    <a:pt x="15582" y="7108"/>
                  </a:lnTo>
                  <a:lnTo>
                    <a:pt x="15753" y="6815"/>
                  </a:lnTo>
                  <a:lnTo>
                    <a:pt x="15949" y="6522"/>
                  </a:lnTo>
                  <a:lnTo>
                    <a:pt x="16120" y="6204"/>
                  </a:lnTo>
                  <a:lnTo>
                    <a:pt x="16266" y="5887"/>
                  </a:lnTo>
                  <a:lnTo>
                    <a:pt x="16413" y="5521"/>
                  </a:lnTo>
                  <a:lnTo>
                    <a:pt x="16559" y="5179"/>
                  </a:lnTo>
                  <a:lnTo>
                    <a:pt x="16681" y="4788"/>
                  </a:lnTo>
                  <a:lnTo>
                    <a:pt x="16779" y="4397"/>
                  </a:lnTo>
                  <a:lnTo>
                    <a:pt x="16877" y="3982"/>
                  </a:lnTo>
                  <a:lnTo>
                    <a:pt x="16950" y="3542"/>
                  </a:lnTo>
                  <a:lnTo>
                    <a:pt x="16999" y="3103"/>
                  </a:lnTo>
                  <a:lnTo>
                    <a:pt x="17023" y="2614"/>
                  </a:lnTo>
                  <a:lnTo>
                    <a:pt x="17048" y="2150"/>
                  </a:lnTo>
                  <a:lnTo>
                    <a:pt x="17023" y="1930"/>
                  </a:lnTo>
                  <a:lnTo>
                    <a:pt x="16950" y="1735"/>
                  </a:lnTo>
                  <a:lnTo>
                    <a:pt x="16852" y="1540"/>
                  </a:lnTo>
                  <a:lnTo>
                    <a:pt x="16730" y="1393"/>
                  </a:lnTo>
                  <a:lnTo>
                    <a:pt x="16559" y="1246"/>
                  </a:lnTo>
                  <a:lnTo>
                    <a:pt x="16388" y="1149"/>
                  </a:lnTo>
                  <a:lnTo>
                    <a:pt x="16193" y="1100"/>
                  </a:lnTo>
                  <a:lnTo>
                    <a:pt x="15973" y="1076"/>
                  </a:lnTo>
                  <a:lnTo>
                    <a:pt x="13824" y="1076"/>
                  </a:lnTo>
                  <a:lnTo>
                    <a:pt x="13848" y="489"/>
                  </a:lnTo>
                  <a:lnTo>
                    <a:pt x="13824" y="392"/>
                  </a:lnTo>
                  <a:lnTo>
                    <a:pt x="13799" y="294"/>
                  </a:lnTo>
                  <a:lnTo>
                    <a:pt x="13726" y="221"/>
                  </a:lnTo>
                  <a:lnTo>
                    <a:pt x="13677" y="147"/>
                  </a:lnTo>
                  <a:lnTo>
                    <a:pt x="13604" y="99"/>
                  </a:lnTo>
                  <a:lnTo>
                    <a:pt x="13506" y="50"/>
                  </a:lnTo>
                  <a:lnTo>
                    <a:pt x="13409" y="25"/>
                  </a:lnTo>
                  <a:lnTo>
                    <a:pt x="133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53" name="Google Shape;3053;p36"/>
          <p:cNvGrpSpPr/>
          <p:nvPr/>
        </p:nvGrpSpPr>
        <p:grpSpPr>
          <a:xfrm>
            <a:off x="7946790" y="1447683"/>
            <a:ext cx="318916" cy="339803"/>
            <a:chOff x="5970800" y="1619250"/>
            <a:chExt cx="428650" cy="456725"/>
          </a:xfrm>
        </p:grpSpPr>
        <p:sp>
          <p:nvSpPr>
            <p:cNvPr id="3054" name="Google Shape;3054;p36"/>
            <p:cNvSpPr/>
            <p:nvPr/>
          </p:nvSpPr>
          <p:spPr>
            <a:xfrm>
              <a:off x="5970800" y="1674200"/>
              <a:ext cx="377975" cy="377950"/>
            </a:xfrm>
            <a:custGeom>
              <a:rect b="b" l="l" r="r" t="t"/>
              <a:pathLst>
                <a:path extrusionOk="0" h="15118" w="15119">
                  <a:moveTo>
                    <a:pt x="7181" y="0"/>
                  </a:moveTo>
                  <a:lnTo>
                    <a:pt x="6790" y="49"/>
                  </a:lnTo>
                  <a:lnTo>
                    <a:pt x="6424" y="98"/>
                  </a:lnTo>
                  <a:lnTo>
                    <a:pt x="6058" y="147"/>
                  </a:lnTo>
                  <a:lnTo>
                    <a:pt x="5691" y="244"/>
                  </a:lnTo>
                  <a:lnTo>
                    <a:pt x="5325" y="342"/>
                  </a:lnTo>
                  <a:lnTo>
                    <a:pt x="4983" y="464"/>
                  </a:lnTo>
                  <a:lnTo>
                    <a:pt x="4641" y="586"/>
                  </a:lnTo>
                  <a:lnTo>
                    <a:pt x="4299" y="733"/>
                  </a:lnTo>
                  <a:lnTo>
                    <a:pt x="3982" y="904"/>
                  </a:lnTo>
                  <a:lnTo>
                    <a:pt x="3664" y="1099"/>
                  </a:lnTo>
                  <a:lnTo>
                    <a:pt x="3347" y="1295"/>
                  </a:lnTo>
                  <a:lnTo>
                    <a:pt x="3053" y="1490"/>
                  </a:lnTo>
                  <a:lnTo>
                    <a:pt x="2760" y="1734"/>
                  </a:lnTo>
                  <a:lnTo>
                    <a:pt x="2492" y="1954"/>
                  </a:lnTo>
                  <a:lnTo>
                    <a:pt x="2223" y="2223"/>
                  </a:lnTo>
                  <a:lnTo>
                    <a:pt x="1979" y="2467"/>
                  </a:lnTo>
                  <a:lnTo>
                    <a:pt x="1735" y="2760"/>
                  </a:lnTo>
                  <a:lnTo>
                    <a:pt x="1515" y="3029"/>
                  </a:lnTo>
                  <a:lnTo>
                    <a:pt x="1295" y="3322"/>
                  </a:lnTo>
                  <a:lnTo>
                    <a:pt x="1100" y="3639"/>
                  </a:lnTo>
                  <a:lnTo>
                    <a:pt x="929" y="3957"/>
                  </a:lnTo>
                  <a:lnTo>
                    <a:pt x="758" y="4274"/>
                  </a:lnTo>
                  <a:lnTo>
                    <a:pt x="611" y="4616"/>
                  </a:lnTo>
                  <a:lnTo>
                    <a:pt x="465" y="4958"/>
                  </a:lnTo>
                  <a:lnTo>
                    <a:pt x="343" y="5300"/>
                  </a:lnTo>
                  <a:lnTo>
                    <a:pt x="245" y="5666"/>
                  </a:lnTo>
                  <a:lnTo>
                    <a:pt x="172" y="6033"/>
                  </a:lnTo>
                  <a:lnTo>
                    <a:pt x="98" y="6399"/>
                  </a:lnTo>
                  <a:lnTo>
                    <a:pt x="49" y="6790"/>
                  </a:lnTo>
                  <a:lnTo>
                    <a:pt x="25" y="7156"/>
                  </a:lnTo>
                  <a:lnTo>
                    <a:pt x="1" y="7547"/>
                  </a:lnTo>
                  <a:lnTo>
                    <a:pt x="25" y="7938"/>
                  </a:lnTo>
                  <a:lnTo>
                    <a:pt x="49" y="8328"/>
                  </a:lnTo>
                  <a:lnTo>
                    <a:pt x="98" y="8695"/>
                  </a:lnTo>
                  <a:lnTo>
                    <a:pt x="172" y="9085"/>
                  </a:lnTo>
                  <a:lnTo>
                    <a:pt x="245" y="9452"/>
                  </a:lnTo>
                  <a:lnTo>
                    <a:pt x="343" y="9794"/>
                  </a:lnTo>
                  <a:lnTo>
                    <a:pt x="465" y="10160"/>
                  </a:lnTo>
                  <a:lnTo>
                    <a:pt x="611" y="10502"/>
                  </a:lnTo>
                  <a:lnTo>
                    <a:pt x="758" y="10820"/>
                  </a:lnTo>
                  <a:lnTo>
                    <a:pt x="929" y="11161"/>
                  </a:lnTo>
                  <a:lnTo>
                    <a:pt x="1100" y="11479"/>
                  </a:lnTo>
                  <a:lnTo>
                    <a:pt x="1295" y="11772"/>
                  </a:lnTo>
                  <a:lnTo>
                    <a:pt x="1515" y="12065"/>
                  </a:lnTo>
                  <a:lnTo>
                    <a:pt x="1735" y="12358"/>
                  </a:lnTo>
                  <a:lnTo>
                    <a:pt x="1979" y="12627"/>
                  </a:lnTo>
                  <a:lnTo>
                    <a:pt x="2223" y="12895"/>
                  </a:lnTo>
                  <a:lnTo>
                    <a:pt x="2492" y="13140"/>
                  </a:lnTo>
                  <a:lnTo>
                    <a:pt x="2760" y="13384"/>
                  </a:lnTo>
                  <a:lnTo>
                    <a:pt x="3053" y="13604"/>
                  </a:lnTo>
                  <a:lnTo>
                    <a:pt x="3347" y="13824"/>
                  </a:lnTo>
                  <a:lnTo>
                    <a:pt x="3664" y="14019"/>
                  </a:lnTo>
                  <a:lnTo>
                    <a:pt x="3982" y="14190"/>
                  </a:lnTo>
                  <a:lnTo>
                    <a:pt x="4299" y="14361"/>
                  </a:lnTo>
                  <a:lnTo>
                    <a:pt x="4641" y="14507"/>
                  </a:lnTo>
                  <a:lnTo>
                    <a:pt x="4983" y="14654"/>
                  </a:lnTo>
                  <a:lnTo>
                    <a:pt x="5325" y="14776"/>
                  </a:lnTo>
                  <a:lnTo>
                    <a:pt x="5691" y="14874"/>
                  </a:lnTo>
                  <a:lnTo>
                    <a:pt x="6058" y="14947"/>
                  </a:lnTo>
                  <a:lnTo>
                    <a:pt x="6424" y="15020"/>
                  </a:lnTo>
                  <a:lnTo>
                    <a:pt x="6790" y="15069"/>
                  </a:lnTo>
                  <a:lnTo>
                    <a:pt x="7181" y="15094"/>
                  </a:lnTo>
                  <a:lnTo>
                    <a:pt x="7572" y="15118"/>
                  </a:lnTo>
                  <a:lnTo>
                    <a:pt x="7963" y="15094"/>
                  </a:lnTo>
                  <a:lnTo>
                    <a:pt x="8329" y="15069"/>
                  </a:lnTo>
                  <a:lnTo>
                    <a:pt x="8720" y="15020"/>
                  </a:lnTo>
                  <a:lnTo>
                    <a:pt x="9086" y="14947"/>
                  </a:lnTo>
                  <a:lnTo>
                    <a:pt x="9452" y="14874"/>
                  </a:lnTo>
                  <a:lnTo>
                    <a:pt x="9819" y="14776"/>
                  </a:lnTo>
                  <a:lnTo>
                    <a:pt x="10161" y="14654"/>
                  </a:lnTo>
                  <a:lnTo>
                    <a:pt x="10503" y="14507"/>
                  </a:lnTo>
                  <a:lnTo>
                    <a:pt x="10844" y="14361"/>
                  </a:lnTo>
                  <a:lnTo>
                    <a:pt x="11162" y="14190"/>
                  </a:lnTo>
                  <a:lnTo>
                    <a:pt x="11479" y="14019"/>
                  </a:lnTo>
                  <a:lnTo>
                    <a:pt x="11797" y="13824"/>
                  </a:lnTo>
                  <a:lnTo>
                    <a:pt x="12090" y="13604"/>
                  </a:lnTo>
                  <a:lnTo>
                    <a:pt x="12383" y="13384"/>
                  </a:lnTo>
                  <a:lnTo>
                    <a:pt x="12652" y="13140"/>
                  </a:lnTo>
                  <a:lnTo>
                    <a:pt x="12920" y="12895"/>
                  </a:lnTo>
                  <a:lnTo>
                    <a:pt x="13165" y="12627"/>
                  </a:lnTo>
                  <a:lnTo>
                    <a:pt x="13409" y="12358"/>
                  </a:lnTo>
                  <a:lnTo>
                    <a:pt x="13629" y="12065"/>
                  </a:lnTo>
                  <a:lnTo>
                    <a:pt x="13824" y="11772"/>
                  </a:lnTo>
                  <a:lnTo>
                    <a:pt x="14019" y="11479"/>
                  </a:lnTo>
                  <a:lnTo>
                    <a:pt x="14215" y="11161"/>
                  </a:lnTo>
                  <a:lnTo>
                    <a:pt x="14386" y="10820"/>
                  </a:lnTo>
                  <a:lnTo>
                    <a:pt x="14532" y="10502"/>
                  </a:lnTo>
                  <a:lnTo>
                    <a:pt x="14654" y="10160"/>
                  </a:lnTo>
                  <a:lnTo>
                    <a:pt x="14777" y="9794"/>
                  </a:lnTo>
                  <a:lnTo>
                    <a:pt x="14899" y="9452"/>
                  </a:lnTo>
                  <a:lnTo>
                    <a:pt x="14972" y="9085"/>
                  </a:lnTo>
                  <a:lnTo>
                    <a:pt x="15045" y="8695"/>
                  </a:lnTo>
                  <a:lnTo>
                    <a:pt x="15094" y="8328"/>
                  </a:lnTo>
                  <a:lnTo>
                    <a:pt x="15118" y="7938"/>
                  </a:lnTo>
                  <a:lnTo>
                    <a:pt x="15118" y="7547"/>
                  </a:lnTo>
                  <a:lnTo>
                    <a:pt x="15094" y="6936"/>
                  </a:lnTo>
                  <a:lnTo>
                    <a:pt x="15021" y="6326"/>
                  </a:lnTo>
                  <a:lnTo>
                    <a:pt x="14899" y="5740"/>
                  </a:lnTo>
                  <a:lnTo>
                    <a:pt x="14728" y="5178"/>
                  </a:lnTo>
                  <a:lnTo>
                    <a:pt x="14532" y="4616"/>
                  </a:lnTo>
                  <a:lnTo>
                    <a:pt x="14288" y="4079"/>
                  </a:lnTo>
                  <a:lnTo>
                    <a:pt x="13995" y="3590"/>
                  </a:lnTo>
                  <a:lnTo>
                    <a:pt x="13653" y="3102"/>
                  </a:lnTo>
                  <a:lnTo>
                    <a:pt x="13458" y="3053"/>
                  </a:lnTo>
                  <a:lnTo>
                    <a:pt x="12163" y="4347"/>
                  </a:lnTo>
                  <a:lnTo>
                    <a:pt x="12383" y="4689"/>
                  </a:lnTo>
                  <a:lnTo>
                    <a:pt x="12578" y="5056"/>
                  </a:lnTo>
                  <a:lnTo>
                    <a:pt x="12749" y="5446"/>
                  </a:lnTo>
                  <a:lnTo>
                    <a:pt x="12896" y="5837"/>
                  </a:lnTo>
                  <a:lnTo>
                    <a:pt x="13018" y="6252"/>
                  </a:lnTo>
                  <a:lnTo>
                    <a:pt x="13091" y="6668"/>
                  </a:lnTo>
                  <a:lnTo>
                    <a:pt x="13165" y="7107"/>
                  </a:lnTo>
                  <a:lnTo>
                    <a:pt x="13165" y="7547"/>
                  </a:lnTo>
                  <a:lnTo>
                    <a:pt x="13140" y="8133"/>
                  </a:lnTo>
                  <a:lnTo>
                    <a:pt x="13067" y="8695"/>
                  </a:lnTo>
                  <a:lnTo>
                    <a:pt x="12920" y="9208"/>
                  </a:lnTo>
                  <a:lnTo>
                    <a:pt x="12725" y="9745"/>
                  </a:lnTo>
                  <a:lnTo>
                    <a:pt x="12505" y="10233"/>
                  </a:lnTo>
                  <a:lnTo>
                    <a:pt x="12212" y="10673"/>
                  </a:lnTo>
                  <a:lnTo>
                    <a:pt x="11895" y="11113"/>
                  </a:lnTo>
                  <a:lnTo>
                    <a:pt x="11528" y="11503"/>
                  </a:lnTo>
                  <a:lnTo>
                    <a:pt x="11138" y="11870"/>
                  </a:lnTo>
                  <a:lnTo>
                    <a:pt x="10698" y="12187"/>
                  </a:lnTo>
                  <a:lnTo>
                    <a:pt x="10234" y="12480"/>
                  </a:lnTo>
                  <a:lnTo>
                    <a:pt x="9745" y="12725"/>
                  </a:lnTo>
                  <a:lnTo>
                    <a:pt x="9233" y="12895"/>
                  </a:lnTo>
                  <a:lnTo>
                    <a:pt x="8695" y="13042"/>
                  </a:lnTo>
                  <a:lnTo>
                    <a:pt x="8133" y="13140"/>
                  </a:lnTo>
                  <a:lnTo>
                    <a:pt x="7572" y="13164"/>
                  </a:lnTo>
                  <a:lnTo>
                    <a:pt x="6986" y="13140"/>
                  </a:lnTo>
                  <a:lnTo>
                    <a:pt x="6448" y="13042"/>
                  </a:lnTo>
                  <a:lnTo>
                    <a:pt x="5911" y="12895"/>
                  </a:lnTo>
                  <a:lnTo>
                    <a:pt x="5398" y="12725"/>
                  </a:lnTo>
                  <a:lnTo>
                    <a:pt x="4910" y="12480"/>
                  </a:lnTo>
                  <a:lnTo>
                    <a:pt x="4446" y="12187"/>
                  </a:lnTo>
                  <a:lnTo>
                    <a:pt x="4006" y="11870"/>
                  </a:lnTo>
                  <a:lnTo>
                    <a:pt x="3615" y="11503"/>
                  </a:lnTo>
                  <a:lnTo>
                    <a:pt x="3249" y="11113"/>
                  </a:lnTo>
                  <a:lnTo>
                    <a:pt x="2931" y="10673"/>
                  </a:lnTo>
                  <a:lnTo>
                    <a:pt x="2638" y="10233"/>
                  </a:lnTo>
                  <a:lnTo>
                    <a:pt x="2418" y="9745"/>
                  </a:lnTo>
                  <a:lnTo>
                    <a:pt x="2223" y="9208"/>
                  </a:lnTo>
                  <a:lnTo>
                    <a:pt x="2077" y="8695"/>
                  </a:lnTo>
                  <a:lnTo>
                    <a:pt x="2003" y="8133"/>
                  </a:lnTo>
                  <a:lnTo>
                    <a:pt x="1954" y="7547"/>
                  </a:lnTo>
                  <a:lnTo>
                    <a:pt x="2003" y="6985"/>
                  </a:lnTo>
                  <a:lnTo>
                    <a:pt x="2077" y="6423"/>
                  </a:lnTo>
                  <a:lnTo>
                    <a:pt x="2223" y="5886"/>
                  </a:lnTo>
                  <a:lnTo>
                    <a:pt x="2418" y="5373"/>
                  </a:lnTo>
                  <a:lnTo>
                    <a:pt x="2638" y="4885"/>
                  </a:lnTo>
                  <a:lnTo>
                    <a:pt x="2931" y="4421"/>
                  </a:lnTo>
                  <a:lnTo>
                    <a:pt x="3249" y="4005"/>
                  </a:lnTo>
                  <a:lnTo>
                    <a:pt x="3615" y="3590"/>
                  </a:lnTo>
                  <a:lnTo>
                    <a:pt x="4006" y="3224"/>
                  </a:lnTo>
                  <a:lnTo>
                    <a:pt x="4446" y="2906"/>
                  </a:lnTo>
                  <a:lnTo>
                    <a:pt x="4910" y="2638"/>
                  </a:lnTo>
                  <a:lnTo>
                    <a:pt x="5398" y="2394"/>
                  </a:lnTo>
                  <a:lnTo>
                    <a:pt x="5911" y="2198"/>
                  </a:lnTo>
                  <a:lnTo>
                    <a:pt x="6448" y="2076"/>
                  </a:lnTo>
                  <a:lnTo>
                    <a:pt x="6986" y="1978"/>
                  </a:lnTo>
                  <a:lnTo>
                    <a:pt x="7572" y="1954"/>
                  </a:lnTo>
                  <a:lnTo>
                    <a:pt x="8011" y="1978"/>
                  </a:lnTo>
                  <a:lnTo>
                    <a:pt x="8451" y="2027"/>
                  </a:lnTo>
                  <a:lnTo>
                    <a:pt x="8866" y="2100"/>
                  </a:lnTo>
                  <a:lnTo>
                    <a:pt x="9281" y="2223"/>
                  </a:lnTo>
                  <a:lnTo>
                    <a:pt x="9672" y="2369"/>
                  </a:lnTo>
                  <a:lnTo>
                    <a:pt x="10063" y="2540"/>
                  </a:lnTo>
                  <a:lnTo>
                    <a:pt x="10429" y="2735"/>
                  </a:lnTo>
                  <a:lnTo>
                    <a:pt x="10771" y="2955"/>
                  </a:lnTo>
                  <a:lnTo>
                    <a:pt x="11943" y="1807"/>
                  </a:lnTo>
                  <a:lnTo>
                    <a:pt x="11846" y="1343"/>
                  </a:lnTo>
                  <a:lnTo>
                    <a:pt x="11382" y="1026"/>
                  </a:lnTo>
                  <a:lnTo>
                    <a:pt x="10893" y="782"/>
                  </a:lnTo>
                  <a:lnTo>
                    <a:pt x="10380" y="537"/>
                  </a:lnTo>
                  <a:lnTo>
                    <a:pt x="9843" y="342"/>
                  </a:lnTo>
                  <a:lnTo>
                    <a:pt x="9306" y="195"/>
                  </a:lnTo>
                  <a:lnTo>
                    <a:pt x="8744" y="98"/>
                  </a:lnTo>
                  <a:lnTo>
                    <a:pt x="8158" y="25"/>
                  </a:lnTo>
                  <a:lnTo>
                    <a:pt x="75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55" name="Google Shape;3055;p36"/>
            <p:cNvSpPr/>
            <p:nvPr/>
          </p:nvSpPr>
          <p:spPr>
            <a:xfrm>
              <a:off x="6068500" y="1771875"/>
              <a:ext cx="182575" cy="182600"/>
            </a:xfrm>
            <a:custGeom>
              <a:rect b="b" l="l" r="r" t="t"/>
              <a:pathLst>
                <a:path extrusionOk="0" h="7304" w="7303">
                  <a:moveTo>
                    <a:pt x="3664" y="1"/>
                  </a:moveTo>
                  <a:lnTo>
                    <a:pt x="3297" y="25"/>
                  </a:lnTo>
                  <a:lnTo>
                    <a:pt x="2931" y="74"/>
                  </a:lnTo>
                  <a:lnTo>
                    <a:pt x="2565" y="147"/>
                  </a:lnTo>
                  <a:lnTo>
                    <a:pt x="2247" y="294"/>
                  </a:lnTo>
                  <a:lnTo>
                    <a:pt x="1930" y="440"/>
                  </a:lnTo>
                  <a:lnTo>
                    <a:pt x="1612" y="611"/>
                  </a:lnTo>
                  <a:lnTo>
                    <a:pt x="1344" y="831"/>
                  </a:lnTo>
                  <a:lnTo>
                    <a:pt x="1075" y="1075"/>
                  </a:lnTo>
                  <a:lnTo>
                    <a:pt x="831" y="1320"/>
                  </a:lnTo>
                  <a:lnTo>
                    <a:pt x="635" y="1613"/>
                  </a:lnTo>
                  <a:lnTo>
                    <a:pt x="440" y="1906"/>
                  </a:lnTo>
                  <a:lnTo>
                    <a:pt x="293" y="2223"/>
                  </a:lnTo>
                  <a:lnTo>
                    <a:pt x="171" y="2565"/>
                  </a:lnTo>
                  <a:lnTo>
                    <a:pt x="74" y="2907"/>
                  </a:lnTo>
                  <a:lnTo>
                    <a:pt x="25" y="3273"/>
                  </a:lnTo>
                  <a:lnTo>
                    <a:pt x="0" y="3640"/>
                  </a:lnTo>
                  <a:lnTo>
                    <a:pt x="25" y="4031"/>
                  </a:lnTo>
                  <a:lnTo>
                    <a:pt x="74" y="4373"/>
                  </a:lnTo>
                  <a:lnTo>
                    <a:pt x="171" y="4739"/>
                  </a:lnTo>
                  <a:lnTo>
                    <a:pt x="293" y="5081"/>
                  </a:lnTo>
                  <a:lnTo>
                    <a:pt x="440" y="5398"/>
                  </a:lnTo>
                  <a:lnTo>
                    <a:pt x="635" y="5691"/>
                  </a:lnTo>
                  <a:lnTo>
                    <a:pt x="831" y="5960"/>
                  </a:lnTo>
                  <a:lnTo>
                    <a:pt x="1075" y="6229"/>
                  </a:lnTo>
                  <a:lnTo>
                    <a:pt x="1344" y="6473"/>
                  </a:lnTo>
                  <a:lnTo>
                    <a:pt x="1612" y="6668"/>
                  </a:lnTo>
                  <a:lnTo>
                    <a:pt x="1930" y="6864"/>
                  </a:lnTo>
                  <a:lnTo>
                    <a:pt x="2247" y="7010"/>
                  </a:lnTo>
                  <a:lnTo>
                    <a:pt x="2565" y="7132"/>
                  </a:lnTo>
                  <a:lnTo>
                    <a:pt x="2931" y="7230"/>
                  </a:lnTo>
                  <a:lnTo>
                    <a:pt x="3297" y="7279"/>
                  </a:lnTo>
                  <a:lnTo>
                    <a:pt x="3664" y="7303"/>
                  </a:lnTo>
                  <a:lnTo>
                    <a:pt x="4030" y="7279"/>
                  </a:lnTo>
                  <a:lnTo>
                    <a:pt x="4396" y="7230"/>
                  </a:lnTo>
                  <a:lnTo>
                    <a:pt x="4738" y="7132"/>
                  </a:lnTo>
                  <a:lnTo>
                    <a:pt x="5080" y="7010"/>
                  </a:lnTo>
                  <a:lnTo>
                    <a:pt x="5398" y="6864"/>
                  </a:lnTo>
                  <a:lnTo>
                    <a:pt x="5691" y="6668"/>
                  </a:lnTo>
                  <a:lnTo>
                    <a:pt x="5984" y="6473"/>
                  </a:lnTo>
                  <a:lnTo>
                    <a:pt x="6253" y="6229"/>
                  </a:lnTo>
                  <a:lnTo>
                    <a:pt x="6472" y="5960"/>
                  </a:lnTo>
                  <a:lnTo>
                    <a:pt x="6692" y="5691"/>
                  </a:lnTo>
                  <a:lnTo>
                    <a:pt x="6863" y="5398"/>
                  </a:lnTo>
                  <a:lnTo>
                    <a:pt x="7034" y="5081"/>
                  </a:lnTo>
                  <a:lnTo>
                    <a:pt x="7156" y="4739"/>
                  </a:lnTo>
                  <a:lnTo>
                    <a:pt x="7230" y="4373"/>
                  </a:lnTo>
                  <a:lnTo>
                    <a:pt x="7303" y="4031"/>
                  </a:lnTo>
                  <a:lnTo>
                    <a:pt x="7303" y="3640"/>
                  </a:lnTo>
                  <a:lnTo>
                    <a:pt x="7303" y="3396"/>
                  </a:lnTo>
                  <a:lnTo>
                    <a:pt x="7278" y="3176"/>
                  </a:lnTo>
                  <a:lnTo>
                    <a:pt x="7254" y="2932"/>
                  </a:lnTo>
                  <a:lnTo>
                    <a:pt x="7181" y="2712"/>
                  </a:lnTo>
                  <a:lnTo>
                    <a:pt x="7132" y="2492"/>
                  </a:lnTo>
                  <a:lnTo>
                    <a:pt x="7034" y="2272"/>
                  </a:lnTo>
                  <a:lnTo>
                    <a:pt x="6839" y="1857"/>
                  </a:lnTo>
                  <a:lnTo>
                    <a:pt x="5325" y="3347"/>
                  </a:lnTo>
                  <a:lnTo>
                    <a:pt x="5349" y="3640"/>
                  </a:lnTo>
                  <a:lnTo>
                    <a:pt x="5349" y="3811"/>
                  </a:lnTo>
                  <a:lnTo>
                    <a:pt x="5325" y="3982"/>
                  </a:lnTo>
                  <a:lnTo>
                    <a:pt x="5276" y="4153"/>
                  </a:lnTo>
                  <a:lnTo>
                    <a:pt x="5227" y="4299"/>
                  </a:lnTo>
                  <a:lnTo>
                    <a:pt x="5154" y="4446"/>
                  </a:lnTo>
                  <a:lnTo>
                    <a:pt x="5080" y="4592"/>
                  </a:lnTo>
                  <a:lnTo>
                    <a:pt x="4983" y="4739"/>
                  </a:lnTo>
                  <a:lnTo>
                    <a:pt x="4860" y="4861"/>
                  </a:lnTo>
                  <a:lnTo>
                    <a:pt x="4738" y="4959"/>
                  </a:lnTo>
                  <a:lnTo>
                    <a:pt x="4616" y="5056"/>
                  </a:lnTo>
                  <a:lnTo>
                    <a:pt x="4470" y="5154"/>
                  </a:lnTo>
                  <a:lnTo>
                    <a:pt x="4323" y="5203"/>
                  </a:lnTo>
                  <a:lnTo>
                    <a:pt x="4177" y="5276"/>
                  </a:lnTo>
                  <a:lnTo>
                    <a:pt x="4006" y="5301"/>
                  </a:lnTo>
                  <a:lnTo>
                    <a:pt x="3835" y="5349"/>
                  </a:lnTo>
                  <a:lnTo>
                    <a:pt x="3493" y="5349"/>
                  </a:lnTo>
                  <a:lnTo>
                    <a:pt x="3322" y="5301"/>
                  </a:lnTo>
                  <a:lnTo>
                    <a:pt x="3151" y="5276"/>
                  </a:lnTo>
                  <a:lnTo>
                    <a:pt x="3004" y="5203"/>
                  </a:lnTo>
                  <a:lnTo>
                    <a:pt x="2858" y="5154"/>
                  </a:lnTo>
                  <a:lnTo>
                    <a:pt x="2711" y="5056"/>
                  </a:lnTo>
                  <a:lnTo>
                    <a:pt x="2589" y="4959"/>
                  </a:lnTo>
                  <a:lnTo>
                    <a:pt x="2467" y="4861"/>
                  </a:lnTo>
                  <a:lnTo>
                    <a:pt x="2345" y="4739"/>
                  </a:lnTo>
                  <a:lnTo>
                    <a:pt x="2247" y="4592"/>
                  </a:lnTo>
                  <a:lnTo>
                    <a:pt x="2174" y="4446"/>
                  </a:lnTo>
                  <a:lnTo>
                    <a:pt x="2101" y="4299"/>
                  </a:lnTo>
                  <a:lnTo>
                    <a:pt x="2027" y="4153"/>
                  </a:lnTo>
                  <a:lnTo>
                    <a:pt x="2003" y="3982"/>
                  </a:lnTo>
                  <a:lnTo>
                    <a:pt x="1979" y="3811"/>
                  </a:lnTo>
                  <a:lnTo>
                    <a:pt x="1954" y="3640"/>
                  </a:lnTo>
                  <a:lnTo>
                    <a:pt x="1979" y="3469"/>
                  </a:lnTo>
                  <a:lnTo>
                    <a:pt x="2003" y="3298"/>
                  </a:lnTo>
                  <a:lnTo>
                    <a:pt x="2027" y="3151"/>
                  </a:lnTo>
                  <a:lnTo>
                    <a:pt x="2101" y="2980"/>
                  </a:lnTo>
                  <a:lnTo>
                    <a:pt x="2174" y="2834"/>
                  </a:lnTo>
                  <a:lnTo>
                    <a:pt x="2247" y="2687"/>
                  </a:lnTo>
                  <a:lnTo>
                    <a:pt x="2345" y="2565"/>
                  </a:lnTo>
                  <a:lnTo>
                    <a:pt x="2467" y="2443"/>
                  </a:lnTo>
                  <a:lnTo>
                    <a:pt x="2589" y="2345"/>
                  </a:lnTo>
                  <a:lnTo>
                    <a:pt x="2711" y="2248"/>
                  </a:lnTo>
                  <a:lnTo>
                    <a:pt x="2858" y="2150"/>
                  </a:lnTo>
                  <a:lnTo>
                    <a:pt x="3004" y="2077"/>
                  </a:lnTo>
                  <a:lnTo>
                    <a:pt x="3151" y="2028"/>
                  </a:lnTo>
                  <a:lnTo>
                    <a:pt x="3322" y="1979"/>
                  </a:lnTo>
                  <a:lnTo>
                    <a:pt x="3493" y="1955"/>
                  </a:lnTo>
                  <a:lnTo>
                    <a:pt x="3664" y="1955"/>
                  </a:lnTo>
                  <a:lnTo>
                    <a:pt x="3957" y="1979"/>
                  </a:lnTo>
                  <a:lnTo>
                    <a:pt x="5447" y="465"/>
                  </a:lnTo>
                  <a:lnTo>
                    <a:pt x="5056" y="269"/>
                  </a:lnTo>
                  <a:lnTo>
                    <a:pt x="4836" y="196"/>
                  </a:lnTo>
                  <a:lnTo>
                    <a:pt x="4616" y="123"/>
                  </a:lnTo>
                  <a:lnTo>
                    <a:pt x="4372" y="74"/>
                  </a:lnTo>
                  <a:lnTo>
                    <a:pt x="4152" y="25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56" name="Google Shape;3056;p36"/>
            <p:cNvSpPr/>
            <p:nvPr/>
          </p:nvSpPr>
          <p:spPr>
            <a:xfrm>
              <a:off x="5981175" y="2005125"/>
              <a:ext cx="75125" cy="70850"/>
            </a:xfrm>
            <a:custGeom>
              <a:rect b="b" l="l" r="r" t="t"/>
              <a:pathLst>
                <a:path extrusionOk="0" h="2834" w="3005">
                  <a:moveTo>
                    <a:pt x="1466" y="0"/>
                  </a:moveTo>
                  <a:lnTo>
                    <a:pt x="294" y="1173"/>
                  </a:lnTo>
                  <a:lnTo>
                    <a:pt x="172" y="1319"/>
                  </a:lnTo>
                  <a:lnTo>
                    <a:pt x="74" y="1490"/>
                  </a:lnTo>
                  <a:lnTo>
                    <a:pt x="25" y="1661"/>
                  </a:lnTo>
                  <a:lnTo>
                    <a:pt x="1" y="1857"/>
                  </a:lnTo>
                  <a:lnTo>
                    <a:pt x="25" y="2052"/>
                  </a:lnTo>
                  <a:lnTo>
                    <a:pt x="74" y="2223"/>
                  </a:lnTo>
                  <a:lnTo>
                    <a:pt x="172" y="2394"/>
                  </a:lnTo>
                  <a:lnTo>
                    <a:pt x="294" y="2540"/>
                  </a:lnTo>
                  <a:lnTo>
                    <a:pt x="440" y="2663"/>
                  </a:lnTo>
                  <a:lnTo>
                    <a:pt x="611" y="2760"/>
                  </a:lnTo>
                  <a:lnTo>
                    <a:pt x="807" y="2809"/>
                  </a:lnTo>
                  <a:lnTo>
                    <a:pt x="978" y="2833"/>
                  </a:lnTo>
                  <a:lnTo>
                    <a:pt x="1173" y="2809"/>
                  </a:lnTo>
                  <a:lnTo>
                    <a:pt x="1344" y="2760"/>
                  </a:lnTo>
                  <a:lnTo>
                    <a:pt x="1515" y="2663"/>
                  </a:lnTo>
                  <a:lnTo>
                    <a:pt x="1686" y="2540"/>
                  </a:lnTo>
                  <a:lnTo>
                    <a:pt x="2858" y="1368"/>
                  </a:lnTo>
                  <a:lnTo>
                    <a:pt x="3005" y="1197"/>
                  </a:lnTo>
                  <a:lnTo>
                    <a:pt x="2590" y="928"/>
                  </a:lnTo>
                  <a:lnTo>
                    <a:pt x="2199" y="635"/>
                  </a:lnTo>
                  <a:lnTo>
                    <a:pt x="1808" y="342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57" name="Google Shape;3057;p36"/>
            <p:cNvSpPr/>
            <p:nvPr/>
          </p:nvSpPr>
          <p:spPr>
            <a:xfrm>
              <a:off x="6263875" y="2005125"/>
              <a:ext cx="74525" cy="70850"/>
            </a:xfrm>
            <a:custGeom>
              <a:rect b="b" l="l" r="r" t="t"/>
              <a:pathLst>
                <a:path extrusionOk="0" h="2834" w="2981">
                  <a:moveTo>
                    <a:pt x="1539" y="0"/>
                  </a:moveTo>
                  <a:lnTo>
                    <a:pt x="1173" y="342"/>
                  </a:lnTo>
                  <a:lnTo>
                    <a:pt x="807" y="635"/>
                  </a:lnTo>
                  <a:lnTo>
                    <a:pt x="416" y="928"/>
                  </a:lnTo>
                  <a:lnTo>
                    <a:pt x="1" y="1197"/>
                  </a:lnTo>
                  <a:lnTo>
                    <a:pt x="123" y="1368"/>
                  </a:lnTo>
                  <a:lnTo>
                    <a:pt x="1319" y="2540"/>
                  </a:lnTo>
                  <a:lnTo>
                    <a:pt x="1466" y="2663"/>
                  </a:lnTo>
                  <a:lnTo>
                    <a:pt x="1637" y="2760"/>
                  </a:lnTo>
                  <a:lnTo>
                    <a:pt x="1832" y="2809"/>
                  </a:lnTo>
                  <a:lnTo>
                    <a:pt x="2003" y="2833"/>
                  </a:lnTo>
                  <a:lnTo>
                    <a:pt x="2199" y="2809"/>
                  </a:lnTo>
                  <a:lnTo>
                    <a:pt x="2370" y="2760"/>
                  </a:lnTo>
                  <a:lnTo>
                    <a:pt x="2541" y="2663"/>
                  </a:lnTo>
                  <a:lnTo>
                    <a:pt x="2712" y="2540"/>
                  </a:lnTo>
                  <a:lnTo>
                    <a:pt x="2834" y="2394"/>
                  </a:lnTo>
                  <a:lnTo>
                    <a:pt x="2931" y="2223"/>
                  </a:lnTo>
                  <a:lnTo>
                    <a:pt x="2980" y="2052"/>
                  </a:lnTo>
                  <a:lnTo>
                    <a:pt x="2980" y="1857"/>
                  </a:lnTo>
                  <a:lnTo>
                    <a:pt x="2980" y="1661"/>
                  </a:lnTo>
                  <a:lnTo>
                    <a:pt x="2931" y="1490"/>
                  </a:lnTo>
                  <a:lnTo>
                    <a:pt x="2834" y="1319"/>
                  </a:lnTo>
                  <a:lnTo>
                    <a:pt x="2712" y="117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58" name="Google Shape;3058;p36"/>
            <p:cNvSpPr/>
            <p:nvPr/>
          </p:nvSpPr>
          <p:spPr>
            <a:xfrm>
              <a:off x="6147875" y="1619250"/>
              <a:ext cx="251575" cy="255850"/>
            </a:xfrm>
            <a:custGeom>
              <a:rect b="b" l="l" r="r" t="t"/>
              <a:pathLst>
                <a:path extrusionOk="0" h="10234" w="10063">
                  <a:moveTo>
                    <a:pt x="7352" y="0"/>
                  </a:moveTo>
                  <a:lnTo>
                    <a:pt x="7254" y="24"/>
                  </a:lnTo>
                  <a:lnTo>
                    <a:pt x="7181" y="73"/>
                  </a:lnTo>
                  <a:lnTo>
                    <a:pt x="7083" y="147"/>
                  </a:lnTo>
                  <a:lnTo>
                    <a:pt x="5447" y="1758"/>
                  </a:lnTo>
                  <a:lnTo>
                    <a:pt x="5373" y="1856"/>
                  </a:lnTo>
                  <a:lnTo>
                    <a:pt x="5300" y="1978"/>
                  </a:lnTo>
                  <a:lnTo>
                    <a:pt x="5227" y="2125"/>
                  </a:lnTo>
                  <a:lnTo>
                    <a:pt x="5178" y="2247"/>
                  </a:lnTo>
                  <a:lnTo>
                    <a:pt x="5154" y="2393"/>
                  </a:lnTo>
                  <a:lnTo>
                    <a:pt x="5129" y="2540"/>
                  </a:lnTo>
                  <a:lnTo>
                    <a:pt x="5129" y="2687"/>
                  </a:lnTo>
                  <a:lnTo>
                    <a:pt x="5129" y="2809"/>
                  </a:lnTo>
                  <a:lnTo>
                    <a:pt x="5349" y="3981"/>
                  </a:lnTo>
                  <a:lnTo>
                    <a:pt x="5398" y="4152"/>
                  </a:lnTo>
                  <a:lnTo>
                    <a:pt x="147" y="9403"/>
                  </a:lnTo>
                  <a:lnTo>
                    <a:pt x="74" y="9476"/>
                  </a:lnTo>
                  <a:lnTo>
                    <a:pt x="25" y="9574"/>
                  </a:lnTo>
                  <a:lnTo>
                    <a:pt x="0" y="9672"/>
                  </a:lnTo>
                  <a:lnTo>
                    <a:pt x="0" y="9745"/>
                  </a:lnTo>
                  <a:lnTo>
                    <a:pt x="0" y="9843"/>
                  </a:lnTo>
                  <a:lnTo>
                    <a:pt x="25" y="9940"/>
                  </a:lnTo>
                  <a:lnTo>
                    <a:pt x="74" y="10013"/>
                  </a:lnTo>
                  <a:lnTo>
                    <a:pt x="147" y="10087"/>
                  </a:lnTo>
                  <a:lnTo>
                    <a:pt x="220" y="10160"/>
                  </a:lnTo>
                  <a:lnTo>
                    <a:pt x="293" y="10209"/>
                  </a:lnTo>
                  <a:lnTo>
                    <a:pt x="391" y="10233"/>
                  </a:lnTo>
                  <a:lnTo>
                    <a:pt x="586" y="10233"/>
                  </a:lnTo>
                  <a:lnTo>
                    <a:pt x="660" y="10209"/>
                  </a:lnTo>
                  <a:lnTo>
                    <a:pt x="757" y="10160"/>
                  </a:lnTo>
                  <a:lnTo>
                    <a:pt x="831" y="10087"/>
                  </a:lnTo>
                  <a:lnTo>
                    <a:pt x="6204" y="4738"/>
                  </a:lnTo>
                  <a:lnTo>
                    <a:pt x="7254" y="4909"/>
                  </a:lnTo>
                  <a:lnTo>
                    <a:pt x="7376" y="4933"/>
                  </a:lnTo>
                  <a:lnTo>
                    <a:pt x="7523" y="4933"/>
                  </a:lnTo>
                  <a:lnTo>
                    <a:pt x="7645" y="4909"/>
                  </a:lnTo>
                  <a:lnTo>
                    <a:pt x="7791" y="4860"/>
                  </a:lnTo>
                  <a:lnTo>
                    <a:pt x="7938" y="4811"/>
                  </a:lnTo>
                  <a:lnTo>
                    <a:pt x="8060" y="4763"/>
                  </a:lnTo>
                  <a:lnTo>
                    <a:pt x="8182" y="4689"/>
                  </a:lnTo>
                  <a:lnTo>
                    <a:pt x="8280" y="4592"/>
                  </a:lnTo>
                  <a:lnTo>
                    <a:pt x="9916" y="2955"/>
                  </a:lnTo>
                  <a:lnTo>
                    <a:pt x="9989" y="2882"/>
                  </a:lnTo>
                  <a:lnTo>
                    <a:pt x="10038" y="2784"/>
                  </a:lnTo>
                  <a:lnTo>
                    <a:pt x="10063" y="2711"/>
                  </a:lnTo>
                  <a:lnTo>
                    <a:pt x="10038" y="2613"/>
                  </a:lnTo>
                  <a:lnTo>
                    <a:pt x="10014" y="2564"/>
                  </a:lnTo>
                  <a:lnTo>
                    <a:pt x="9940" y="2491"/>
                  </a:lnTo>
                  <a:lnTo>
                    <a:pt x="9843" y="2442"/>
                  </a:lnTo>
                  <a:lnTo>
                    <a:pt x="9745" y="2418"/>
                  </a:lnTo>
                  <a:lnTo>
                    <a:pt x="8695" y="2223"/>
                  </a:lnTo>
                  <a:lnTo>
                    <a:pt x="9721" y="1197"/>
                  </a:lnTo>
                  <a:lnTo>
                    <a:pt x="9794" y="1123"/>
                  </a:lnTo>
                  <a:lnTo>
                    <a:pt x="9843" y="1026"/>
                  </a:lnTo>
                  <a:lnTo>
                    <a:pt x="9867" y="953"/>
                  </a:lnTo>
                  <a:lnTo>
                    <a:pt x="9867" y="855"/>
                  </a:lnTo>
                  <a:lnTo>
                    <a:pt x="9867" y="757"/>
                  </a:lnTo>
                  <a:lnTo>
                    <a:pt x="9843" y="659"/>
                  </a:lnTo>
                  <a:lnTo>
                    <a:pt x="9794" y="586"/>
                  </a:lnTo>
                  <a:lnTo>
                    <a:pt x="9721" y="513"/>
                  </a:lnTo>
                  <a:lnTo>
                    <a:pt x="9647" y="440"/>
                  </a:lnTo>
                  <a:lnTo>
                    <a:pt x="9574" y="391"/>
                  </a:lnTo>
                  <a:lnTo>
                    <a:pt x="9476" y="366"/>
                  </a:lnTo>
                  <a:lnTo>
                    <a:pt x="9281" y="366"/>
                  </a:lnTo>
                  <a:lnTo>
                    <a:pt x="9208" y="391"/>
                  </a:lnTo>
                  <a:lnTo>
                    <a:pt x="9110" y="440"/>
                  </a:lnTo>
                  <a:lnTo>
                    <a:pt x="9037" y="513"/>
                  </a:lnTo>
                  <a:lnTo>
                    <a:pt x="7889" y="1661"/>
                  </a:lnTo>
                  <a:lnTo>
                    <a:pt x="7840" y="1490"/>
                  </a:lnTo>
                  <a:lnTo>
                    <a:pt x="7620" y="318"/>
                  </a:lnTo>
                  <a:lnTo>
                    <a:pt x="7596" y="195"/>
                  </a:lnTo>
                  <a:lnTo>
                    <a:pt x="7547" y="98"/>
                  </a:lnTo>
                  <a:lnTo>
                    <a:pt x="7498" y="49"/>
                  </a:lnTo>
                  <a:lnTo>
                    <a:pt x="74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59" name="Google Shape;3059;p36"/>
          <p:cNvGrpSpPr/>
          <p:nvPr/>
        </p:nvGrpSpPr>
        <p:grpSpPr>
          <a:xfrm>
            <a:off x="8433775" y="1443591"/>
            <a:ext cx="357511" cy="326170"/>
            <a:chOff x="6625350" y="1613750"/>
            <a:chExt cx="480525" cy="438400"/>
          </a:xfrm>
        </p:grpSpPr>
        <p:sp>
          <p:nvSpPr>
            <p:cNvPr id="3060" name="Google Shape;3060;p36"/>
            <p:cNvSpPr/>
            <p:nvPr/>
          </p:nvSpPr>
          <p:spPr>
            <a:xfrm>
              <a:off x="6670525" y="1887275"/>
              <a:ext cx="117875" cy="164875"/>
            </a:xfrm>
            <a:custGeom>
              <a:rect b="b" l="l" r="r" t="t"/>
              <a:pathLst>
                <a:path extrusionOk="0" h="6595" w="4715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1" name="Google Shape;3061;p36"/>
            <p:cNvSpPr/>
            <p:nvPr/>
          </p:nvSpPr>
          <p:spPr>
            <a:xfrm>
              <a:off x="7075950" y="1754175"/>
              <a:ext cx="29925" cy="99550"/>
            </a:xfrm>
            <a:custGeom>
              <a:rect b="b" l="l" r="r" t="t"/>
              <a:pathLst>
                <a:path extrusionOk="0" h="3982" w="1197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2" name="Google Shape;3062;p36"/>
            <p:cNvSpPr/>
            <p:nvPr/>
          </p:nvSpPr>
          <p:spPr>
            <a:xfrm>
              <a:off x="6625350" y="1729750"/>
              <a:ext cx="97700" cy="147175"/>
            </a:xfrm>
            <a:custGeom>
              <a:rect b="b" l="l" r="r" t="t"/>
              <a:pathLst>
                <a:path extrusionOk="0" h="5887" w="3908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3" name="Google Shape;3063;p36"/>
            <p:cNvSpPr/>
            <p:nvPr/>
          </p:nvSpPr>
          <p:spPr>
            <a:xfrm>
              <a:off x="6736475" y="1638175"/>
              <a:ext cx="279650" cy="330325"/>
            </a:xfrm>
            <a:custGeom>
              <a:rect b="b" l="l" r="r" t="t"/>
              <a:pathLst>
                <a:path extrusionOk="0" h="13213" w="11186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4" name="Google Shape;3064;p36"/>
            <p:cNvSpPr/>
            <p:nvPr/>
          </p:nvSpPr>
          <p:spPr>
            <a:xfrm>
              <a:off x="7029550" y="1613750"/>
              <a:ext cx="34200" cy="379800"/>
            </a:xfrm>
            <a:custGeom>
              <a:rect b="b" l="l" r="r" t="t"/>
              <a:pathLst>
                <a:path extrusionOk="0" h="15192" w="1368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65" name="Google Shape;3065;p36"/>
          <p:cNvGrpSpPr/>
          <p:nvPr/>
        </p:nvGrpSpPr>
        <p:grpSpPr>
          <a:xfrm>
            <a:off x="3959229" y="1974175"/>
            <a:ext cx="269849" cy="289844"/>
            <a:chOff x="611175" y="2326900"/>
            <a:chExt cx="362700" cy="389575"/>
          </a:xfrm>
        </p:grpSpPr>
        <p:sp>
          <p:nvSpPr>
            <p:cNvPr id="3066" name="Google Shape;3066;p36"/>
            <p:cNvSpPr/>
            <p:nvPr/>
          </p:nvSpPr>
          <p:spPr>
            <a:xfrm>
              <a:off x="611175" y="2326900"/>
              <a:ext cx="362700" cy="389575"/>
            </a:xfrm>
            <a:custGeom>
              <a:rect b="b" l="l" r="r" t="t"/>
              <a:pathLst>
                <a:path extrusionOk="0" h="15583" w="14508">
                  <a:moveTo>
                    <a:pt x="9647" y="489"/>
                  </a:moveTo>
                  <a:lnTo>
                    <a:pt x="9769" y="513"/>
                  </a:lnTo>
                  <a:lnTo>
                    <a:pt x="9916" y="562"/>
                  </a:lnTo>
                  <a:lnTo>
                    <a:pt x="10014" y="660"/>
                  </a:lnTo>
                  <a:lnTo>
                    <a:pt x="10087" y="782"/>
                  </a:lnTo>
                  <a:lnTo>
                    <a:pt x="10111" y="928"/>
                  </a:lnTo>
                  <a:lnTo>
                    <a:pt x="10111" y="1075"/>
                  </a:lnTo>
                  <a:lnTo>
                    <a:pt x="10063" y="1197"/>
                  </a:lnTo>
                  <a:lnTo>
                    <a:pt x="9989" y="1319"/>
                  </a:lnTo>
                  <a:lnTo>
                    <a:pt x="9281" y="2003"/>
                  </a:lnTo>
                  <a:lnTo>
                    <a:pt x="9232" y="2076"/>
                  </a:lnTo>
                  <a:lnTo>
                    <a:pt x="9183" y="2174"/>
                  </a:lnTo>
                  <a:lnTo>
                    <a:pt x="9159" y="2247"/>
                  </a:lnTo>
                  <a:lnTo>
                    <a:pt x="9159" y="2345"/>
                  </a:lnTo>
                  <a:lnTo>
                    <a:pt x="9159" y="6497"/>
                  </a:lnTo>
                  <a:lnTo>
                    <a:pt x="9183" y="6643"/>
                  </a:lnTo>
                  <a:lnTo>
                    <a:pt x="9232" y="6790"/>
                  </a:lnTo>
                  <a:lnTo>
                    <a:pt x="10575" y="8671"/>
                  </a:lnTo>
                  <a:lnTo>
                    <a:pt x="3932" y="8671"/>
                  </a:lnTo>
                  <a:lnTo>
                    <a:pt x="5276" y="6790"/>
                  </a:lnTo>
                  <a:lnTo>
                    <a:pt x="5324" y="6643"/>
                  </a:lnTo>
                  <a:lnTo>
                    <a:pt x="5349" y="6497"/>
                  </a:lnTo>
                  <a:lnTo>
                    <a:pt x="5349" y="2345"/>
                  </a:lnTo>
                  <a:lnTo>
                    <a:pt x="5349" y="2247"/>
                  </a:lnTo>
                  <a:lnTo>
                    <a:pt x="5324" y="2174"/>
                  </a:lnTo>
                  <a:lnTo>
                    <a:pt x="5276" y="2076"/>
                  </a:lnTo>
                  <a:lnTo>
                    <a:pt x="5227" y="2003"/>
                  </a:lnTo>
                  <a:lnTo>
                    <a:pt x="4519" y="1319"/>
                  </a:lnTo>
                  <a:lnTo>
                    <a:pt x="4445" y="1197"/>
                  </a:lnTo>
                  <a:lnTo>
                    <a:pt x="4396" y="1075"/>
                  </a:lnTo>
                  <a:lnTo>
                    <a:pt x="4396" y="928"/>
                  </a:lnTo>
                  <a:lnTo>
                    <a:pt x="4421" y="782"/>
                  </a:lnTo>
                  <a:lnTo>
                    <a:pt x="4494" y="660"/>
                  </a:lnTo>
                  <a:lnTo>
                    <a:pt x="4592" y="562"/>
                  </a:lnTo>
                  <a:lnTo>
                    <a:pt x="4738" y="513"/>
                  </a:lnTo>
                  <a:lnTo>
                    <a:pt x="4860" y="489"/>
                  </a:lnTo>
                  <a:close/>
                  <a:moveTo>
                    <a:pt x="6717" y="9574"/>
                  </a:moveTo>
                  <a:lnTo>
                    <a:pt x="6912" y="9647"/>
                  </a:lnTo>
                  <a:lnTo>
                    <a:pt x="7083" y="9745"/>
                  </a:lnTo>
                  <a:lnTo>
                    <a:pt x="7254" y="9892"/>
                  </a:lnTo>
                  <a:lnTo>
                    <a:pt x="7376" y="10038"/>
                  </a:lnTo>
                  <a:lnTo>
                    <a:pt x="7474" y="10234"/>
                  </a:lnTo>
                  <a:lnTo>
                    <a:pt x="7547" y="10429"/>
                  </a:lnTo>
                  <a:lnTo>
                    <a:pt x="7571" y="10649"/>
                  </a:lnTo>
                  <a:lnTo>
                    <a:pt x="7547" y="10869"/>
                  </a:lnTo>
                  <a:lnTo>
                    <a:pt x="7474" y="11064"/>
                  </a:lnTo>
                  <a:lnTo>
                    <a:pt x="7376" y="11259"/>
                  </a:lnTo>
                  <a:lnTo>
                    <a:pt x="7254" y="11406"/>
                  </a:lnTo>
                  <a:lnTo>
                    <a:pt x="7083" y="11552"/>
                  </a:lnTo>
                  <a:lnTo>
                    <a:pt x="6912" y="11650"/>
                  </a:lnTo>
                  <a:lnTo>
                    <a:pt x="6717" y="11699"/>
                  </a:lnTo>
                  <a:lnTo>
                    <a:pt x="6497" y="11723"/>
                  </a:lnTo>
                  <a:lnTo>
                    <a:pt x="6277" y="11699"/>
                  </a:lnTo>
                  <a:lnTo>
                    <a:pt x="6057" y="11650"/>
                  </a:lnTo>
                  <a:lnTo>
                    <a:pt x="5886" y="11552"/>
                  </a:lnTo>
                  <a:lnTo>
                    <a:pt x="5715" y="11406"/>
                  </a:lnTo>
                  <a:lnTo>
                    <a:pt x="5593" y="11259"/>
                  </a:lnTo>
                  <a:lnTo>
                    <a:pt x="5495" y="11064"/>
                  </a:lnTo>
                  <a:lnTo>
                    <a:pt x="5422" y="10869"/>
                  </a:lnTo>
                  <a:lnTo>
                    <a:pt x="5398" y="10649"/>
                  </a:lnTo>
                  <a:lnTo>
                    <a:pt x="5422" y="10429"/>
                  </a:lnTo>
                  <a:lnTo>
                    <a:pt x="5495" y="10234"/>
                  </a:lnTo>
                  <a:lnTo>
                    <a:pt x="5593" y="10038"/>
                  </a:lnTo>
                  <a:lnTo>
                    <a:pt x="5715" y="9892"/>
                  </a:lnTo>
                  <a:lnTo>
                    <a:pt x="5886" y="9745"/>
                  </a:lnTo>
                  <a:lnTo>
                    <a:pt x="6057" y="9647"/>
                  </a:lnTo>
                  <a:lnTo>
                    <a:pt x="6277" y="9574"/>
                  </a:lnTo>
                  <a:close/>
                  <a:moveTo>
                    <a:pt x="8475" y="11894"/>
                  </a:moveTo>
                  <a:lnTo>
                    <a:pt x="8597" y="11919"/>
                  </a:lnTo>
                  <a:lnTo>
                    <a:pt x="8695" y="11943"/>
                  </a:lnTo>
                  <a:lnTo>
                    <a:pt x="8817" y="11992"/>
                  </a:lnTo>
                  <a:lnTo>
                    <a:pt x="8915" y="12065"/>
                  </a:lnTo>
                  <a:lnTo>
                    <a:pt x="8988" y="12163"/>
                  </a:lnTo>
                  <a:lnTo>
                    <a:pt x="9037" y="12285"/>
                  </a:lnTo>
                  <a:lnTo>
                    <a:pt x="9086" y="12383"/>
                  </a:lnTo>
                  <a:lnTo>
                    <a:pt x="9086" y="12529"/>
                  </a:lnTo>
                  <a:lnTo>
                    <a:pt x="9086" y="12652"/>
                  </a:lnTo>
                  <a:lnTo>
                    <a:pt x="9037" y="12749"/>
                  </a:lnTo>
                  <a:lnTo>
                    <a:pt x="8988" y="12871"/>
                  </a:lnTo>
                  <a:lnTo>
                    <a:pt x="8915" y="12969"/>
                  </a:lnTo>
                  <a:lnTo>
                    <a:pt x="8817" y="13042"/>
                  </a:lnTo>
                  <a:lnTo>
                    <a:pt x="8695" y="13091"/>
                  </a:lnTo>
                  <a:lnTo>
                    <a:pt x="8597" y="13140"/>
                  </a:lnTo>
                  <a:lnTo>
                    <a:pt x="8329" y="13140"/>
                  </a:lnTo>
                  <a:lnTo>
                    <a:pt x="8231" y="13091"/>
                  </a:lnTo>
                  <a:lnTo>
                    <a:pt x="8109" y="13042"/>
                  </a:lnTo>
                  <a:lnTo>
                    <a:pt x="8011" y="12969"/>
                  </a:lnTo>
                  <a:lnTo>
                    <a:pt x="7938" y="12871"/>
                  </a:lnTo>
                  <a:lnTo>
                    <a:pt x="7889" y="12749"/>
                  </a:lnTo>
                  <a:lnTo>
                    <a:pt x="7864" y="12652"/>
                  </a:lnTo>
                  <a:lnTo>
                    <a:pt x="7840" y="12529"/>
                  </a:lnTo>
                  <a:lnTo>
                    <a:pt x="7864" y="12383"/>
                  </a:lnTo>
                  <a:lnTo>
                    <a:pt x="7889" y="12285"/>
                  </a:lnTo>
                  <a:lnTo>
                    <a:pt x="7938" y="12163"/>
                  </a:lnTo>
                  <a:lnTo>
                    <a:pt x="8011" y="12065"/>
                  </a:lnTo>
                  <a:lnTo>
                    <a:pt x="8109" y="11992"/>
                  </a:lnTo>
                  <a:lnTo>
                    <a:pt x="8231" y="11943"/>
                  </a:lnTo>
                  <a:lnTo>
                    <a:pt x="8329" y="11919"/>
                  </a:lnTo>
                  <a:lnTo>
                    <a:pt x="8475" y="11894"/>
                  </a:lnTo>
                  <a:close/>
                  <a:moveTo>
                    <a:pt x="6741" y="13360"/>
                  </a:moveTo>
                  <a:lnTo>
                    <a:pt x="6814" y="13384"/>
                  </a:lnTo>
                  <a:lnTo>
                    <a:pt x="6912" y="13433"/>
                  </a:lnTo>
                  <a:lnTo>
                    <a:pt x="6985" y="13482"/>
                  </a:lnTo>
                  <a:lnTo>
                    <a:pt x="7034" y="13555"/>
                  </a:lnTo>
                  <a:lnTo>
                    <a:pt x="7083" y="13653"/>
                  </a:lnTo>
                  <a:lnTo>
                    <a:pt x="7107" y="13726"/>
                  </a:lnTo>
                  <a:lnTo>
                    <a:pt x="7107" y="13824"/>
                  </a:lnTo>
                  <a:lnTo>
                    <a:pt x="7107" y="13922"/>
                  </a:lnTo>
                  <a:lnTo>
                    <a:pt x="7083" y="14019"/>
                  </a:lnTo>
                  <a:lnTo>
                    <a:pt x="7034" y="14117"/>
                  </a:lnTo>
                  <a:lnTo>
                    <a:pt x="6985" y="14166"/>
                  </a:lnTo>
                  <a:lnTo>
                    <a:pt x="6912" y="14239"/>
                  </a:lnTo>
                  <a:lnTo>
                    <a:pt x="6814" y="14288"/>
                  </a:lnTo>
                  <a:lnTo>
                    <a:pt x="6741" y="14312"/>
                  </a:lnTo>
                  <a:lnTo>
                    <a:pt x="6546" y="14312"/>
                  </a:lnTo>
                  <a:lnTo>
                    <a:pt x="6448" y="14288"/>
                  </a:lnTo>
                  <a:lnTo>
                    <a:pt x="6375" y="14239"/>
                  </a:lnTo>
                  <a:lnTo>
                    <a:pt x="6301" y="14166"/>
                  </a:lnTo>
                  <a:lnTo>
                    <a:pt x="6228" y="14117"/>
                  </a:lnTo>
                  <a:lnTo>
                    <a:pt x="6179" y="14019"/>
                  </a:lnTo>
                  <a:lnTo>
                    <a:pt x="6155" y="13922"/>
                  </a:lnTo>
                  <a:lnTo>
                    <a:pt x="6155" y="13824"/>
                  </a:lnTo>
                  <a:lnTo>
                    <a:pt x="6155" y="13726"/>
                  </a:lnTo>
                  <a:lnTo>
                    <a:pt x="6179" y="13653"/>
                  </a:lnTo>
                  <a:lnTo>
                    <a:pt x="6228" y="13555"/>
                  </a:lnTo>
                  <a:lnTo>
                    <a:pt x="6301" y="13482"/>
                  </a:lnTo>
                  <a:lnTo>
                    <a:pt x="6375" y="13433"/>
                  </a:lnTo>
                  <a:lnTo>
                    <a:pt x="6448" y="13384"/>
                  </a:lnTo>
                  <a:lnTo>
                    <a:pt x="6546" y="13360"/>
                  </a:lnTo>
                  <a:close/>
                  <a:moveTo>
                    <a:pt x="4860" y="0"/>
                  </a:moveTo>
                  <a:lnTo>
                    <a:pt x="4714" y="25"/>
                  </a:lnTo>
                  <a:lnTo>
                    <a:pt x="4592" y="49"/>
                  </a:lnTo>
                  <a:lnTo>
                    <a:pt x="4445" y="98"/>
                  </a:lnTo>
                  <a:lnTo>
                    <a:pt x="4323" y="171"/>
                  </a:lnTo>
                  <a:lnTo>
                    <a:pt x="4225" y="245"/>
                  </a:lnTo>
                  <a:lnTo>
                    <a:pt x="4128" y="367"/>
                  </a:lnTo>
                  <a:lnTo>
                    <a:pt x="4030" y="464"/>
                  </a:lnTo>
                  <a:lnTo>
                    <a:pt x="3981" y="611"/>
                  </a:lnTo>
                  <a:lnTo>
                    <a:pt x="3932" y="733"/>
                  </a:lnTo>
                  <a:lnTo>
                    <a:pt x="3908" y="880"/>
                  </a:lnTo>
                  <a:lnTo>
                    <a:pt x="3908" y="1026"/>
                  </a:lnTo>
                  <a:lnTo>
                    <a:pt x="3908" y="1173"/>
                  </a:lnTo>
                  <a:lnTo>
                    <a:pt x="3957" y="1295"/>
                  </a:lnTo>
                  <a:lnTo>
                    <a:pt x="4006" y="1441"/>
                  </a:lnTo>
                  <a:lnTo>
                    <a:pt x="4079" y="1563"/>
                  </a:lnTo>
                  <a:lnTo>
                    <a:pt x="4177" y="1661"/>
                  </a:lnTo>
                  <a:lnTo>
                    <a:pt x="4860" y="2345"/>
                  </a:lnTo>
                  <a:lnTo>
                    <a:pt x="4860" y="6497"/>
                  </a:lnTo>
                  <a:lnTo>
                    <a:pt x="196" y="13067"/>
                  </a:lnTo>
                  <a:lnTo>
                    <a:pt x="122" y="13189"/>
                  </a:lnTo>
                  <a:lnTo>
                    <a:pt x="49" y="13311"/>
                  </a:lnTo>
                  <a:lnTo>
                    <a:pt x="25" y="13433"/>
                  </a:lnTo>
                  <a:lnTo>
                    <a:pt x="0" y="13555"/>
                  </a:lnTo>
                  <a:lnTo>
                    <a:pt x="0" y="13677"/>
                  </a:lnTo>
                  <a:lnTo>
                    <a:pt x="25" y="13824"/>
                  </a:lnTo>
                  <a:lnTo>
                    <a:pt x="49" y="13946"/>
                  </a:lnTo>
                  <a:lnTo>
                    <a:pt x="98" y="14068"/>
                  </a:lnTo>
                  <a:lnTo>
                    <a:pt x="586" y="15045"/>
                  </a:lnTo>
                  <a:lnTo>
                    <a:pt x="660" y="15167"/>
                  </a:lnTo>
                  <a:lnTo>
                    <a:pt x="757" y="15265"/>
                  </a:lnTo>
                  <a:lnTo>
                    <a:pt x="831" y="15362"/>
                  </a:lnTo>
                  <a:lnTo>
                    <a:pt x="953" y="15436"/>
                  </a:lnTo>
                  <a:lnTo>
                    <a:pt x="1075" y="15485"/>
                  </a:lnTo>
                  <a:lnTo>
                    <a:pt x="1197" y="15533"/>
                  </a:lnTo>
                  <a:lnTo>
                    <a:pt x="1319" y="15582"/>
                  </a:lnTo>
                  <a:lnTo>
                    <a:pt x="13189" y="15582"/>
                  </a:lnTo>
                  <a:lnTo>
                    <a:pt x="13311" y="15533"/>
                  </a:lnTo>
                  <a:lnTo>
                    <a:pt x="13433" y="15485"/>
                  </a:lnTo>
                  <a:lnTo>
                    <a:pt x="13555" y="15436"/>
                  </a:lnTo>
                  <a:lnTo>
                    <a:pt x="13677" y="15362"/>
                  </a:lnTo>
                  <a:lnTo>
                    <a:pt x="13750" y="15265"/>
                  </a:lnTo>
                  <a:lnTo>
                    <a:pt x="13848" y="15167"/>
                  </a:lnTo>
                  <a:lnTo>
                    <a:pt x="13921" y="15045"/>
                  </a:lnTo>
                  <a:lnTo>
                    <a:pt x="14410" y="14068"/>
                  </a:lnTo>
                  <a:lnTo>
                    <a:pt x="14459" y="13946"/>
                  </a:lnTo>
                  <a:lnTo>
                    <a:pt x="14483" y="13824"/>
                  </a:lnTo>
                  <a:lnTo>
                    <a:pt x="14508" y="13677"/>
                  </a:lnTo>
                  <a:lnTo>
                    <a:pt x="14508" y="13555"/>
                  </a:lnTo>
                  <a:lnTo>
                    <a:pt x="14483" y="13433"/>
                  </a:lnTo>
                  <a:lnTo>
                    <a:pt x="14459" y="13311"/>
                  </a:lnTo>
                  <a:lnTo>
                    <a:pt x="14385" y="13189"/>
                  </a:lnTo>
                  <a:lnTo>
                    <a:pt x="14312" y="13067"/>
                  </a:lnTo>
                  <a:lnTo>
                    <a:pt x="9647" y="6497"/>
                  </a:lnTo>
                  <a:lnTo>
                    <a:pt x="9647" y="2345"/>
                  </a:lnTo>
                  <a:lnTo>
                    <a:pt x="10331" y="1661"/>
                  </a:lnTo>
                  <a:lnTo>
                    <a:pt x="10429" y="1563"/>
                  </a:lnTo>
                  <a:lnTo>
                    <a:pt x="10502" y="1441"/>
                  </a:lnTo>
                  <a:lnTo>
                    <a:pt x="10551" y="1295"/>
                  </a:lnTo>
                  <a:lnTo>
                    <a:pt x="10600" y="1173"/>
                  </a:lnTo>
                  <a:lnTo>
                    <a:pt x="10600" y="1026"/>
                  </a:lnTo>
                  <a:lnTo>
                    <a:pt x="10600" y="880"/>
                  </a:lnTo>
                  <a:lnTo>
                    <a:pt x="10575" y="733"/>
                  </a:lnTo>
                  <a:lnTo>
                    <a:pt x="10527" y="611"/>
                  </a:lnTo>
                  <a:lnTo>
                    <a:pt x="10478" y="464"/>
                  </a:lnTo>
                  <a:lnTo>
                    <a:pt x="10380" y="367"/>
                  </a:lnTo>
                  <a:lnTo>
                    <a:pt x="10282" y="245"/>
                  </a:lnTo>
                  <a:lnTo>
                    <a:pt x="10185" y="171"/>
                  </a:lnTo>
                  <a:lnTo>
                    <a:pt x="10063" y="98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7" name="Google Shape;3067;p36"/>
            <p:cNvSpPr/>
            <p:nvPr/>
          </p:nvSpPr>
          <p:spPr>
            <a:xfrm>
              <a:off x="794950" y="2500900"/>
              <a:ext cx="24450" cy="23850"/>
            </a:xfrm>
            <a:custGeom>
              <a:rect b="b" l="l" r="r" t="t"/>
              <a:pathLst>
                <a:path extrusionOk="0" h="954" w="978">
                  <a:moveTo>
                    <a:pt x="391" y="1"/>
                  </a:moveTo>
                  <a:lnTo>
                    <a:pt x="294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98" y="196"/>
                  </a:lnTo>
                  <a:lnTo>
                    <a:pt x="49" y="294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25" y="563"/>
                  </a:lnTo>
                  <a:lnTo>
                    <a:pt x="49" y="660"/>
                  </a:lnTo>
                  <a:lnTo>
                    <a:pt x="98" y="734"/>
                  </a:lnTo>
                  <a:lnTo>
                    <a:pt x="147" y="807"/>
                  </a:lnTo>
                  <a:lnTo>
                    <a:pt x="220" y="880"/>
                  </a:lnTo>
                  <a:lnTo>
                    <a:pt x="294" y="905"/>
                  </a:lnTo>
                  <a:lnTo>
                    <a:pt x="391" y="953"/>
                  </a:lnTo>
                  <a:lnTo>
                    <a:pt x="587" y="953"/>
                  </a:lnTo>
                  <a:lnTo>
                    <a:pt x="684" y="905"/>
                  </a:lnTo>
                  <a:lnTo>
                    <a:pt x="758" y="880"/>
                  </a:lnTo>
                  <a:lnTo>
                    <a:pt x="831" y="807"/>
                  </a:lnTo>
                  <a:lnTo>
                    <a:pt x="880" y="734"/>
                  </a:lnTo>
                  <a:lnTo>
                    <a:pt x="929" y="660"/>
                  </a:lnTo>
                  <a:lnTo>
                    <a:pt x="953" y="563"/>
                  </a:lnTo>
                  <a:lnTo>
                    <a:pt x="978" y="465"/>
                  </a:lnTo>
                  <a:lnTo>
                    <a:pt x="953" y="367"/>
                  </a:lnTo>
                  <a:lnTo>
                    <a:pt x="929" y="294"/>
                  </a:lnTo>
                  <a:lnTo>
                    <a:pt x="880" y="196"/>
                  </a:lnTo>
                  <a:lnTo>
                    <a:pt x="831" y="123"/>
                  </a:lnTo>
                  <a:lnTo>
                    <a:pt x="758" y="74"/>
                  </a:lnTo>
                  <a:lnTo>
                    <a:pt x="684" y="25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8" name="Google Shape;3068;p36"/>
            <p:cNvSpPr/>
            <p:nvPr/>
          </p:nvSpPr>
          <p:spPr>
            <a:xfrm>
              <a:off x="754650" y="2381250"/>
              <a:ext cx="75750" cy="14050"/>
            </a:xfrm>
            <a:custGeom>
              <a:rect b="b" l="l" r="r" t="t"/>
              <a:pathLst>
                <a:path extrusionOk="0" h="562" w="3030">
                  <a:moveTo>
                    <a:pt x="294" y="0"/>
                  </a:moveTo>
                  <a:lnTo>
                    <a:pt x="172" y="24"/>
                  </a:lnTo>
                  <a:lnTo>
                    <a:pt x="74" y="73"/>
                  </a:lnTo>
                  <a:lnTo>
                    <a:pt x="25" y="171"/>
                  </a:lnTo>
                  <a:lnTo>
                    <a:pt x="1" y="269"/>
                  </a:lnTo>
                  <a:lnTo>
                    <a:pt x="25" y="391"/>
                  </a:lnTo>
                  <a:lnTo>
                    <a:pt x="74" y="488"/>
                  </a:lnTo>
                  <a:lnTo>
                    <a:pt x="172" y="537"/>
                  </a:lnTo>
                  <a:lnTo>
                    <a:pt x="294" y="562"/>
                  </a:lnTo>
                  <a:lnTo>
                    <a:pt x="2736" y="562"/>
                  </a:lnTo>
                  <a:lnTo>
                    <a:pt x="2858" y="537"/>
                  </a:lnTo>
                  <a:lnTo>
                    <a:pt x="2956" y="488"/>
                  </a:lnTo>
                  <a:lnTo>
                    <a:pt x="3005" y="391"/>
                  </a:lnTo>
                  <a:lnTo>
                    <a:pt x="3029" y="269"/>
                  </a:lnTo>
                  <a:lnTo>
                    <a:pt x="3005" y="171"/>
                  </a:lnTo>
                  <a:lnTo>
                    <a:pt x="2956" y="73"/>
                  </a:lnTo>
                  <a:lnTo>
                    <a:pt x="2858" y="24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69" name="Google Shape;3069;p36"/>
            <p:cNvSpPr/>
            <p:nvPr/>
          </p:nvSpPr>
          <p:spPr>
            <a:xfrm>
              <a:off x="765025" y="2453900"/>
              <a:ext cx="31175" cy="31150"/>
            </a:xfrm>
            <a:custGeom>
              <a:rect b="b" l="l" r="r" t="t"/>
              <a:pathLst>
                <a:path extrusionOk="0" h="1246" w="1247">
                  <a:moveTo>
                    <a:pt x="611" y="0"/>
                  </a:moveTo>
                  <a:lnTo>
                    <a:pt x="489" y="25"/>
                  </a:lnTo>
                  <a:lnTo>
                    <a:pt x="367" y="49"/>
                  </a:lnTo>
                  <a:lnTo>
                    <a:pt x="270" y="122"/>
                  </a:lnTo>
                  <a:lnTo>
                    <a:pt x="172" y="196"/>
                  </a:lnTo>
                  <a:lnTo>
                    <a:pt x="99" y="269"/>
                  </a:lnTo>
                  <a:lnTo>
                    <a:pt x="50" y="391"/>
                  </a:lnTo>
                  <a:lnTo>
                    <a:pt x="1" y="513"/>
                  </a:lnTo>
                  <a:lnTo>
                    <a:pt x="1" y="635"/>
                  </a:lnTo>
                  <a:lnTo>
                    <a:pt x="1" y="757"/>
                  </a:lnTo>
                  <a:lnTo>
                    <a:pt x="50" y="880"/>
                  </a:lnTo>
                  <a:lnTo>
                    <a:pt x="99" y="977"/>
                  </a:lnTo>
                  <a:lnTo>
                    <a:pt x="172" y="1075"/>
                  </a:lnTo>
                  <a:lnTo>
                    <a:pt x="270" y="1148"/>
                  </a:lnTo>
                  <a:lnTo>
                    <a:pt x="367" y="1197"/>
                  </a:lnTo>
                  <a:lnTo>
                    <a:pt x="489" y="1246"/>
                  </a:lnTo>
                  <a:lnTo>
                    <a:pt x="734" y="1246"/>
                  </a:lnTo>
                  <a:lnTo>
                    <a:pt x="856" y="1197"/>
                  </a:lnTo>
                  <a:lnTo>
                    <a:pt x="978" y="1148"/>
                  </a:lnTo>
                  <a:lnTo>
                    <a:pt x="1051" y="1075"/>
                  </a:lnTo>
                  <a:lnTo>
                    <a:pt x="1149" y="977"/>
                  </a:lnTo>
                  <a:lnTo>
                    <a:pt x="1198" y="880"/>
                  </a:lnTo>
                  <a:lnTo>
                    <a:pt x="1222" y="757"/>
                  </a:lnTo>
                  <a:lnTo>
                    <a:pt x="1246" y="635"/>
                  </a:lnTo>
                  <a:lnTo>
                    <a:pt x="1222" y="513"/>
                  </a:lnTo>
                  <a:lnTo>
                    <a:pt x="1198" y="391"/>
                  </a:lnTo>
                  <a:lnTo>
                    <a:pt x="1149" y="269"/>
                  </a:lnTo>
                  <a:lnTo>
                    <a:pt x="1051" y="196"/>
                  </a:lnTo>
                  <a:lnTo>
                    <a:pt x="978" y="122"/>
                  </a:lnTo>
                  <a:lnTo>
                    <a:pt x="856" y="49"/>
                  </a:lnTo>
                  <a:lnTo>
                    <a:pt x="734" y="25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070" name="Google Shape;3070;p36"/>
          <p:cNvSpPr/>
          <p:nvPr/>
        </p:nvSpPr>
        <p:spPr>
          <a:xfrm>
            <a:off x="4453519" y="1976978"/>
            <a:ext cx="284394" cy="284394"/>
          </a:xfrm>
          <a:custGeom>
            <a:rect b="b" l="l" r="r" t="t"/>
            <a:pathLst>
              <a:path extrusionOk="0" h="15290" w="1529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308" y="10210"/>
                </a:moveTo>
                <a:lnTo>
                  <a:pt x="11406" y="10234"/>
                </a:lnTo>
                <a:lnTo>
                  <a:pt x="11479" y="10259"/>
                </a:lnTo>
                <a:lnTo>
                  <a:pt x="11577" y="10307"/>
                </a:lnTo>
                <a:lnTo>
                  <a:pt x="11650" y="10356"/>
                </a:lnTo>
                <a:lnTo>
                  <a:pt x="11699" y="10430"/>
                </a:lnTo>
                <a:lnTo>
                  <a:pt x="11748" y="10527"/>
                </a:lnTo>
                <a:lnTo>
                  <a:pt x="11772" y="10625"/>
                </a:lnTo>
                <a:lnTo>
                  <a:pt x="11797" y="10698"/>
                </a:lnTo>
                <a:lnTo>
                  <a:pt x="11772" y="10796"/>
                </a:lnTo>
                <a:lnTo>
                  <a:pt x="11748" y="10894"/>
                </a:lnTo>
                <a:lnTo>
                  <a:pt x="11699" y="10967"/>
                </a:lnTo>
                <a:lnTo>
                  <a:pt x="11650" y="11065"/>
                </a:lnTo>
                <a:lnTo>
                  <a:pt x="11235" y="11431"/>
                </a:lnTo>
                <a:lnTo>
                  <a:pt x="10795" y="11773"/>
                </a:lnTo>
                <a:lnTo>
                  <a:pt x="10307" y="12041"/>
                </a:lnTo>
                <a:lnTo>
                  <a:pt x="9819" y="12286"/>
                </a:lnTo>
                <a:lnTo>
                  <a:pt x="9281" y="12457"/>
                </a:lnTo>
                <a:lnTo>
                  <a:pt x="8768" y="12603"/>
                </a:lnTo>
                <a:lnTo>
                  <a:pt x="8207" y="12676"/>
                </a:lnTo>
                <a:lnTo>
                  <a:pt x="7645" y="12701"/>
                </a:lnTo>
                <a:lnTo>
                  <a:pt x="7083" y="12676"/>
                </a:lnTo>
                <a:lnTo>
                  <a:pt x="6521" y="12603"/>
                </a:lnTo>
                <a:lnTo>
                  <a:pt x="6009" y="12457"/>
                </a:lnTo>
                <a:lnTo>
                  <a:pt x="5471" y="12286"/>
                </a:lnTo>
                <a:lnTo>
                  <a:pt x="4983" y="12041"/>
                </a:lnTo>
                <a:lnTo>
                  <a:pt x="4494" y="11773"/>
                </a:lnTo>
                <a:lnTo>
                  <a:pt x="4055" y="11431"/>
                </a:lnTo>
                <a:lnTo>
                  <a:pt x="3640" y="11065"/>
                </a:lnTo>
                <a:lnTo>
                  <a:pt x="3591" y="10967"/>
                </a:lnTo>
                <a:lnTo>
                  <a:pt x="3542" y="10894"/>
                </a:lnTo>
                <a:lnTo>
                  <a:pt x="3517" y="10796"/>
                </a:lnTo>
                <a:lnTo>
                  <a:pt x="3493" y="10698"/>
                </a:lnTo>
                <a:lnTo>
                  <a:pt x="3517" y="10625"/>
                </a:lnTo>
                <a:lnTo>
                  <a:pt x="3542" y="10527"/>
                </a:lnTo>
                <a:lnTo>
                  <a:pt x="3591" y="10430"/>
                </a:lnTo>
                <a:lnTo>
                  <a:pt x="3640" y="10356"/>
                </a:lnTo>
                <a:lnTo>
                  <a:pt x="3713" y="10307"/>
                </a:lnTo>
                <a:lnTo>
                  <a:pt x="3811" y="10259"/>
                </a:lnTo>
                <a:lnTo>
                  <a:pt x="3884" y="10234"/>
                </a:lnTo>
                <a:lnTo>
                  <a:pt x="3981" y="10210"/>
                </a:lnTo>
                <a:lnTo>
                  <a:pt x="4079" y="10234"/>
                </a:lnTo>
                <a:lnTo>
                  <a:pt x="4177" y="10259"/>
                </a:lnTo>
                <a:lnTo>
                  <a:pt x="4250" y="10307"/>
                </a:lnTo>
                <a:lnTo>
                  <a:pt x="4323" y="10356"/>
                </a:lnTo>
                <a:lnTo>
                  <a:pt x="4690" y="10674"/>
                </a:lnTo>
                <a:lnTo>
                  <a:pt x="5056" y="10942"/>
                </a:lnTo>
                <a:lnTo>
                  <a:pt x="5447" y="11187"/>
                </a:lnTo>
                <a:lnTo>
                  <a:pt x="5862" y="11382"/>
                </a:lnTo>
                <a:lnTo>
                  <a:pt x="6277" y="11529"/>
                </a:lnTo>
                <a:lnTo>
                  <a:pt x="6717" y="11651"/>
                </a:lnTo>
                <a:lnTo>
                  <a:pt x="7181" y="11700"/>
                </a:lnTo>
                <a:lnTo>
                  <a:pt x="7645" y="11724"/>
                </a:lnTo>
                <a:lnTo>
                  <a:pt x="8109" y="11700"/>
                </a:lnTo>
                <a:lnTo>
                  <a:pt x="8573" y="11651"/>
                </a:lnTo>
                <a:lnTo>
                  <a:pt x="9013" y="11529"/>
                </a:lnTo>
                <a:lnTo>
                  <a:pt x="9428" y="11382"/>
                </a:lnTo>
                <a:lnTo>
                  <a:pt x="9843" y="11187"/>
                </a:lnTo>
                <a:lnTo>
                  <a:pt x="10234" y="10942"/>
                </a:lnTo>
                <a:lnTo>
                  <a:pt x="10600" y="10674"/>
                </a:lnTo>
                <a:lnTo>
                  <a:pt x="10966" y="10356"/>
                </a:lnTo>
                <a:lnTo>
                  <a:pt x="11040" y="10307"/>
                </a:lnTo>
                <a:lnTo>
                  <a:pt x="11113" y="10259"/>
                </a:lnTo>
                <a:lnTo>
                  <a:pt x="11211" y="10234"/>
                </a:lnTo>
                <a:lnTo>
                  <a:pt x="11308" y="10210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0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0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71" name="Google Shape;3071;p36"/>
          <p:cNvSpPr/>
          <p:nvPr/>
        </p:nvSpPr>
        <p:spPr>
          <a:xfrm>
            <a:off x="4955058" y="1976978"/>
            <a:ext cx="284394" cy="284394"/>
          </a:xfrm>
          <a:custGeom>
            <a:rect b="b" l="l" r="r" t="t"/>
            <a:pathLst>
              <a:path extrusionOk="0" h="15290" w="1529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7645" y="10063"/>
                </a:moveTo>
                <a:lnTo>
                  <a:pt x="8207" y="10112"/>
                </a:lnTo>
                <a:lnTo>
                  <a:pt x="8768" y="10185"/>
                </a:lnTo>
                <a:lnTo>
                  <a:pt x="9281" y="10307"/>
                </a:lnTo>
                <a:lnTo>
                  <a:pt x="9819" y="10503"/>
                </a:lnTo>
                <a:lnTo>
                  <a:pt x="10307" y="10747"/>
                </a:lnTo>
                <a:lnTo>
                  <a:pt x="10796" y="11016"/>
                </a:lnTo>
                <a:lnTo>
                  <a:pt x="11235" y="11358"/>
                </a:lnTo>
                <a:lnTo>
                  <a:pt x="11650" y="11724"/>
                </a:lnTo>
                <a:lnTo>
                  <a:pt x="11699" y="11797"/>
                </a:lnTo>
                <a:lnTo>
                  <a:pt x="11748" y="11895"/>
                </a:lnTo>
                <a:lnTo>
                  <a:pt x="11772" y="11993"/>
                </a:lnTo>
                <a:lnTo>
                  <a:pt x="11797" y="12066"/>
                </a:lnTo>
                <a:lnTo>
                  <a:pt x="11772" y="12164"/>
                </a:lnTo>
                <a:lnTo>
                  <a:pt x="11748" y="12261"/>
                </a:lnTo>
                <a:lnTo>
                  <a:pt x="11699" y="12335"/>
                </a:lnTo>
                <a:lnTo>
                  <a:pt x="11650" y="12432"/>
                </a:lnTo>
                <a:lnTo>
                  <a:pt x="11577" y="12481"/>
                </a:lnTo>
                <a:lnTo>
                  <a:pt x="11479" y="12530"/>
                </a:lnTo>
                <a:lnTo>
                  <a:pt x="11406" y="12554"/>
                </a:lnTo>
                <a:lnTo>
                  <a:pt x="11211" y="12554"/>
                </a:lnTo>
                <a:lnTo>
                  <a:pt x="11113" y="12530"/>
                </a:lnTo>
                <a:lnTo>
                  <a:pt x="11040" y="12481"/>
                </a:lnTo>
                <a:lnTo>
                  <a:pt x="10966" y="12432"/>
                </a:lnTo>
                <a:lnTo>
                  <a:pt x="10600" y="12115"/>
                </a:lnTo>
                <a:lnTo>
                  <a:pt x="10234" y="11846"/>
                </a:lnTo>
                <a:lnTo>
                  <a:pt x="9843" y="11602"/>
                </a:lnTo>
                <a:lnTo>
                  <a:pt x="9428" y="11406"/>
                </a:lnTo>
                <a:lnTo>
                  <a:pt x="9013" y="11260"/>
                </a:lnTo>
                <a:lnTo>
                  <a:pt x="8573" y="11138"/>
                </a:lnTo>
                <a:lnTo>
                  <a:pt x="8109" y="11065"/>
                </a:lnTo>
                <a:lnTo>
                  <a:pt x="7645" y="11040"/>
                </a:lnTo>
                <a:lnTo>
                  <a:pt x="7181" y="11065"/>
                </a:lnTo>
                <a:lnTo>
                  <a:pt x="6717" y="11138"/>
                </a:lnTo>
                <a:lnTo>
                  <a:pt x="6277" y="11260"/>
                </a:lnTo>
                <a:lnTo>
                  <a:pt x="5862" y="11406"/>
                </a:lnTo>
                <a:lnTo>
                  <a:pt x="5447" y="11602"/>
                </a:lnTo>
                <a:lnTo>
                  <a:pt x="5056" y="11846"/>
                </a:lnTo>
                <a:lnTo>
                  <a:pt x="4690" y="12115"/>
                </a:lnTo>
                <a:lnTo>
                  <a:pt x="4323" y="12432"/>
                </a:lnTo>
                <a:lnTo>
                  <a:pt x="4250" y="12481"/>
                </a:lnTo>
                <a:lnTo>
                  <a:pt x="4177" y="12530"/>
                </a:lnTo>
                <a:lnTo>
                  <a:pt x="4079" y="12554"/>
                </a:lnTo>
                <a:lnTo>
                  <a:pt x="3884" y="12554"/>
                </a:lnTo>
                <a:lnTo>
                  <a:pt x="3811" y="12530"/>
                </a:lnTo>
                <a:lnTo>
                  <a:pt x="3713" y="12481"/>
                </a:lnTo>
                <a:lnTo>
                  <a:pt x="3640" y="12432"/>
                </a:lnTo>
                <a:lnTo>
                  <a:pt x="3591" y="12335"/>
                </a:lnTo>
                <a:lnTo>
                  <a:pt x="3542" y="12261"/>
                </a:lnTo>
                <a:lnTo>
                  <a:pt x="3517" y="12164"/>
                </a:lnTo>
                <a:lnTo>
                  <a:pt x="3493" y="12066"/>
                </a:lnTo>
                <a:lnTo>
                  <a:pt x="3517" y="11993"/>
                </a:lnTo>
                <a:lnTo>
                  <a:pt x="3542" y="11895"/>
                </a:lnTo>
                <a:lnTo>
                  <a:pt x="3591" y="11797"/>
                </a:lnTo>
                <a:lnTo>
                  <a:pt x="3640" y="11724"/>
                </a:lnTo>
                <a:lnTo>
                  <a:pt x="4055" y="11358"/>
                </a:lnTo>
                <a:lnTo>
                  <a:pt x="4494" y="11016"/>
                </a:lnTo>
                <a:lnTo>
                  <a:pt x="4983" y="10747"/>
                </a:lnTo>
                <a:lnTo>
                  <a:pt x="5471" y="10503"/>
                </a:lnTo>
                <a:lnTo>
                  <a:pt x="6009" y="10307"/>
                </a:lnTo>
                <a:lnTo>
                  <a:pt x="6521" y="10185"/>
                </a:lnTo>
                <a:lnTo>
                  <a:pt x="7083" y="10112"/>
                </a:lnTo>
                <a:lnTo>
                  <a:pt x="7645" y="1006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72" name="Google Shape;3072;p36"/>
          <p:cNvSpPr/>
          <p:nvPr/>
        </p:nvSpPr>
        <p:spPr>
          <a:xfrm>
            <a:off x="5456597" y="1976978"/>
            <a:ext cx="284394" cy="284394"/>
          </a:xfrm>
          <a:custGeom>
            <a:rect b="b" l="l" r="r" t="t"/>
            <a:pathLst>
              <a:path extrusionOk="0" h="15290" w="1529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2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2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699" y="10503"/>
                </a:moveTo>
                <a:lnTo>
                  <a:pt x="11797" y="10527"/>
                </a:lnTo>
                <a:lnTo>
                  <a:pt x="11895" y="10576"/>
                </a:lnTo>
                <a:lnTo>
                  <a:pt x="11968" y="10625"/>
                </a:lnTo>
                <a:lnTo>
                  <a:pt x="12041" y="10674"/>
                </a:lnTo>
                <a:lnTo>
                  <a:pt x="12090" y="10771"/>
                </a:lnTo>
                <a:lnTo>
                  <a:pt x="12114" y="10845"/>
                </a:lnTo>
                <a:lnTo>
                  <a:pt x="12139" y="10942"/>
                </a:lnTo>
                <a:lnTo>
                  <a:pt x="12139" y="11040"/>
                </a:lnTo>
                <a:lnTo>
                  <a:pt x="12114" y="11138"/>
                </a:lnTo>
                <a:lnTo>
                  <a:pt x="12090" y="11236"/>
                </a:lnTo>
                <a:lnTo>
                  <a:pt x="12041" y="11309"/>
                </a:lnTo>
                <a:lnTo>
                  <a:pt x="11968" y="11382"/>
                </a:lnTo>
                <a:lnTo>
                  <a:pt x="11895" y="11431"/>
                </a:lnTo>
                <a:lnTo>
                  <a:pt x="11797" y="11455"/>
                </a:lnTo>
                <a:lnTo>
                  <a:pt x="7792" y="12701"/>
                </a:lnTo>
                <a:lnTo>
                  <a:pt x="7645" y="12725"/>
                </a:lnTo>
                <a:lnTo>
                  <a:pt x="7498" y="12701"/>
                </a:lnTo>
                <a:lnTo>
                  <a:pt x="7352" y="12628"/>
                </a:lnTo>
                <a:lnTo>
                  <a:pt x="7254" y="12530"/>
                </a:lnTo>
                <a:lnTo>
                  <a:pt x="7181" y="12383"/>
                </a:lnTo>
                <a:lnTo>
                  <a:pt x="7157" y="12286"/>
                </a:lnTo>
                <a:lnTo>
                  <a:pt x="7157" y="12188"/>
                </a:lnTo>
                <a:lnTo>
                  <a:pt x="7181" y="12090"/>
                </a:lnTo>
                <a:lnTo>
                  <a:pt x="7205" y="12017"/>
                </a:lnTo>
                <a:lnTo>
                  <a:pt x="7254" y="11919"/>
                </a:lnTo>
                <a:lnTo>
                  <a:pt x="7327" y="11871"/>
                </a:lnTo>
                <a:lnTo>
                  <a:pt x="7401" y="11797"/>
                </a:lnTo>
                <a:lnTo>
                  <a:pt x="7498" y="11773"/>
                </a:lnTo>
                <a:lnTo>
                  <a:pt x="11504" y="10527"/>
                </a:lnTo>
                <a:lnTo>
                  <a:pt x="11602" y="1050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7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7" y="14533"/>
                </a:lnTo>
                <a:lnTo>
                  <a:pt x="11284" y="14362"/>
                </a:lnTo>
                <a:lnTo>
                  <a:pt x="11602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2" y="1100"/>
                </a:lnTo>
                <a:lnTo>
                  <a:pt x="11284" y="929"/>
                </a:lnTo>
                <a:lnTo>
                  <a:pt x="10967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7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073" name="Google Shape;3073;p36"/>
          <p:cNvGrpSpPr/>
          <p:nvPr/>
        </p:nvGrpSpPr>
        <p:grpSpPr>
          <a:xfrm>
            <a:off x="6024331" y="1927842"/>
            <a:ext cx="151739" cy="378882"/>
            <a:chOff x="3386850" y="2264625"/>
            <a:chExt cx="203950" cy="509250"/>
          </a:xfrm>
        </p:grpSpPr>
        <p:sp>
          <p:nvSpPr>
            <p:cNvPr id="3074" name="Google Shape;3074;p36"/>
            <p:cNvSpPr/>
            <p:nvPr/>
          </p:nvSpPr>
          <p:spPr>
            <a:xfrm>
              <a:off x="3386850" y="2370850"/>
              <a:ext cx="203950" cy="403025"/>
            </a:xfrm>
            <a:custGeom>
              <a:rect b="b" l="l" r="r" t="t"/>
              <a:pathLst>
                <a:path extrusionOk="0" h="16121" w="8158">
                  <a:moveTo>
                    <a:pt x="3249" y="1"/>
                  </a:moveTo>
                  <a:lnTo>
                    <a:pt x="3004" y="50"/>
                  </a:lnTo>
                  <a:lnTo>
                    <a:pt x="2785" y="99"/>
                  </a:lnTo>
                  <a:lnTo>
                    <a:pt x="2565" y="172"/>
                  </a:lnTo>
                  <a:lnTo>
                    <a:pt x="2369" y="269"/>
                  </a:lnTo>
                  <a:lnTo>
                    <a:pt x="2174" y="367"/>
                  </a:lnTo>
                  <a:lnTo>
                    <a:pt x="1979" y="465"/>
                  </a:lnTo>
                  <a:lnTo>
                    <a:pt x="1808" y="587"/>
                  </a:lnTo>
                  <a:lnTo>
                    <a:pt x="1637" y="734"/>
                  </a:lnTo>
                  <a:lnTo>
                    <a:pt x="1490" y="880"/>
                  </a:lnTo>
                  <a:lnTo>
                    <a:pt x="1344" y="1027"/>
                  </a:lnTo>
                  <a:lnTo>
                    <a:pt x="1075" y="1369"/>
                  </a:lnTo>
                  <a:lnTo>
                    <a:pt x="855" y="1784"/>
                  </a:lnTo>
                  <a:lnTo>
                    <a:pt x="660" y="2199"/>
                  </a:lnTo>
                  <a:lnTo>
                    <a:pt x="489" y="2687"/>
                  </a:lnTo>
                  <a:lnTo>
                    <a:pt x="342" y="3176"/>
                  </a:lnTo>
                  <a:lnTo>
                    <a:pt x="245" y="3738"/>
                  </a:lnTo>
                  <a:lnTo>
                    <a:pt x="147" y="4299"/>
                  </a:lnTo>
                  <a:lnTo>
                    <a:pt x="74" y="4910"/>
                  </a:lnTo>
                  <a:lnTo>
                    <a:pt x="49" y="5545"/>
                  </a:lnTo>
                  <a:lnTo>
                    <a:pt x="25" y="6204"/>
                  </a:lnTo>
                  <a:lnTo>
                    <a:pt x="0" y="6888"/>
                  </a:lnTo>
                  <a:lnTo>
                    <a:pt x="25" y="7035"/>
                  </a:lnTo>
                  <a:lnTo>
                    <a:pt x="49" y="7181"/>
                  </a:lnTo>
                  <a:lnTo>
                    <a:pt x="98" y="7328"/>
                  </a:lnTo>
                  <a:lnTo>
                    <a:pt x="171" y="7425"/>
                  </a:lnTo>
                  <a:lnTo>
                    <a:pt x="269" y="7523"/>
                  </a:lnTo>
                  <a:lnTo>
                    <a:pt x="391" y="7596"/>
                  </a:lnTo>
                  <a:lnTo>
                    <a:pt x="513" y="7645"/>
                  </a:lnTo>
                  <a:lnTo>
                    <a:pt x="660" y="7670"/>
                  </a:lnTo>
                  <a:lnTo>
                    <a:pt x="806" y="7645"/>
                  </a:lnTo>
                  <a:lnTo>
                    <a:pt x="928" y="7596"/>
                  </a:lnTo>
                  <a:lnTo>
                    <a:pt x="1051" y="7523"/>
                  </a:lnTo>
                  <a:lnTo>
                    <a:pt x="1148" y="7425"/>
                  </a:lnTo>
                  <a:lnTo>
                    <a:pt x="1222" y="7328"/>
                  </a:lnTo>
                  <a:lnTo>
                    <a:pt x="1270" y="7181"/>
                  </a:lnTo>
                  <a:lnTo>
                    <a:pt x="1295" y="7035"/>
                  </a:lnTo>
                  <a:lnTo>
                    <a:pt x="1319" y="6888"/>
                  </a:lnTo>
                  <a:lnTo>
                    <a:pt x="1344" y="6278"/>
                  </a:lnTo>
                  <a:lnTo>
                    <a:pt x="1417" y="5569"/>
                  </a:lnTo>
                  <a:lnTo>
                    <a:pt x="1515" y="4861"/>
                  </a:lnTo>
                  <a:lnTo>
                    <a:pt x="1637" y="4153"/>
                  </a:lnTo>
                  <a:lnTo>
                    <a:pt x="1759" y="3542"/>
                  </a:lnTo>
                  <a:lnTo>
                    <a:pt x="1881" y="3029"/>
                  </a:lnTo>
                  <a:lnTo>
                    <a:pt x="2003" y="2687"/>
                  </a:lnTo>
                  <a:lnTo>
                    <a:pt x="2052" y="2614"/>
                  </a:lnTo>
                  <a:lnTo>
                    <a:pt x="2101" y="2590"/>
                  </a:lnTo>
                  <a:lnTo>
                    <a:pt x="2101" y="2639"/>
                  </a:lnTo>
                  <a:lnTo>
                    <a:pt x="2125" y="2736"/>
                  </a:lnTo>
                  <a:lnTo>
                    <a:pt x="2125" y="3151"/>
                  </a:lnTo>
                  <a:lnTo>
                    <a:pt x="2076" y="4568"/>
                  </a:lnTo>
                  <a:lnTo>
                    <a:pt x="1954" y="6595"/>
                  </a:lnTo>
                  <a:lnTo>
                    <a:pt x="1832" y="8866"/>
                  </a:lnTo>
                  <a:lnTo>
                    <a:pt x="1539" y="13165"/>
                  </a:lnTo>
                  <a:lnTo>
                    <a:pt x="1392" y="15119"/>
                  </a:lnTo>
                  <a:lnTo>
                    <a:pt x="1392" y="15290"/>
                  </a:lnTo>
                  <a:lnTo>
                    <a:pt x="1417" y="15461"/>
                  </a:lnTo>
                  <a:lnTo>
                    <a:pt x="1466" y="15607"/>
                  </a:lnTo>
                  <a:lnTo>
                    <a:pt x="1563" y="15754"/>
                  </a:lnTo>
                  <a:lnTo>
                    <a:pt x="1661" y="15900"/>
                  </a:lnTo>
                  <a:lnTo>
                    <a:pt x="1783" y="15998"/>
                  </a:lnTo>
                  <a:lnTo>
                    <a:pt x="1930" y="16071"/>
                  </a:lnTo>
                  <a:lnTo>
                    <a:pt x="2101" y="16120"/>
                  </a:lnTo>
                  <a:lnTo>
                    <a:pt x="2394" y="16120"/>
                  </a:lnTo>
                  <a:lnTo>
                    <a:pt x="2516" y="16071"/>
                  </a:lnTo>
                  <a:lnTo>
                    <a:pt x="2662" y="15998"/>
                  </a:lnTo>
                  <a:lnTo>
                    <a:pt x="2785" y="15925"/>
                  </a:lnTo>
                  <a:lnTo>
                    <a:pt x="2882" y="15803"/>
                  </a:lnTo>
                  <a:lnTo>
                    <a:pt x="2956" y="15680"/>
                  </a:lnTo>
                  <a:lnTo>
                    <a:pt x="3029" y="15534"/>
                  </a:lnTo>
                  <a:lnTo>
                    <a:pt x="3053" y="15387"/>
                  </a:lnTo>
                  <a:lnTo>
                    <a:pt x="3713" y="8549"/>
                  </a:lnTo>
                  <a:lnTo>
                    <a:pt x="3737" y="8476"/>
                  </a:lnTo>
                  <a:lnTo>
                    <a:pt x="3786" y="8354"/>
                  </a:lnTo>
                  <a:lnTo>
                    <a:pt x="3835" y="8305"/>
                  </a:lnTo>
                  <a:lnTo>
                    <a:pt x="3884" y="8231"/>
                  </a:lnTo>
                  <a:lnTo>
                    <a:pt x="3981" y="8207"/>
                  </a:lnTo>
                  <a:lnTo>
                    <a:pt x="4079" y="8183"/>
                  </a:lnTo>
                  <a:lnTo>
                    <a:pt x="4177" y="8207"/>
                  </a:lnTo>
                  <a:lnTo>
                    <a:pt x="4274" y="8231"/>
                  </a:lnTo>
                  <a:lnTo>
                    <a:pt x="4323" y="8305"/>
                  </a:lnTo>
                  <a:lnTo>
                    <a:pt x="4372" y="8354"/>
                  </a:lnTo>
                  <a:lnTo>
                    <a:pt x="4421" y="8476"/>
                  </a:lnTo>
                  <a:lnTo>
                    <a:pt x="4445" y="8549"/>
                  </a:lnTo>
                  <a:lnTo>
                    <a:pt x="5105" y="15387"/>
                  </a:lnTo>
                  <a:lnTo>
                    <a:pt x="5129" y="15534"/>
                  </a:lnTo>
                  <a:lnTo>
                    <a:pt x="5202" y="15680"/>
                  </a:lnTo>
                  <a:lnTo>
                    <a:pt x="5276" y="15803"/>
                  </a:lnTo>
                  <a:lnTo>
                    <a:pt x="5373" y="15925"/>
                  </a:lnTo>
                  <a:lnTo>
                    <a:pt x="5496" y="15998"/>
                  </a:lnTo>
                  <a:lnTo>
                    <a:pt x="5642" y="16071"/>
                  </a:lnTo>
                  <a:lnTo>
                    <a:pt x="5764" y="16120"/>
                  </a:lnTo>
                  <a:lnTo>
                    <a:pt x="6057" y="16120"/>
                  </a:lnTo>
                  <a:lnTo>
                    <a:pt x="6228" y="16071"/>
                  </a:lnTo>
                  <a:lnTo>
                    <a:pt x="6375" y="15998"/>
                  </a:lnTo>
                  <a:lnTo>
                    <a:pt x="6497" y="15900"/>
                  </a:lnTo>
                  <a:lnTo>
                    <a:pt x="6595" y="15754"/>
                  </a:lnTo>
                  <a:lnTo>
                    <a:pt x="6692" y="15607"/>
                  </a:lnTo>
                  <a:lnTo>
                    <a:pt x="6741" y="15461"/>
                  </a:lnTo>
                  <a:lnTo>
                    <a:pt x="6766" y="15290"/>
                  </a:lnTo>
                  <a:lnTo>
                    <a:pt x="6766" y="15119"/>
                  </a:lnTo>
                  <a:lnTo>
                    <a:pt x="6619" y="13165"/>
                  </a:lnTo>
                  <a:lnTo>
                    <a:pt x="6350" y="8915"/>
                  </a:lnTo>
                  <a:lnTo>
                    <a:pt x="6204" y="6619"/>
                  </a:lnTo>
                  <a:lnTo>
                    <a:pt x="6106" y="4617"/>
                  </a:lnTo>
                  <a:lnTo>
                    <a:pt x="6057" y="3176"/>
                  </a:lnTo>
                  <a:lnTo>
                    <a:pt x="6057" y="2761"/>
                  </a:lnTo>
                  <a:lnTo>
                    <a:pt x="6057" y="2590"/>
                  </a:lnTo>
                  <a:lnTo>
                    <a:pt x="6106" y="2590"/>
                  </a:lnTo>
                  <a:lnTo>
                    <a:pt x="6155" y="2687"/>
                  </a:lnTo>
                  <a:lnTo>
                    <a:pt x="6253" y="3005"/>
                  </a:lnTo>
                  <a:lnTo>
                    <a:pt x="6399" y="3493"/>
                  </a:lnTo>
                  <a:lnTo>
                    <a:pt x="6521" y="4128"/>
                  </a:lnTo>
                  <a:lnTo>
                    <a:pt x="6643" y="4837"/>
                  </a:lnTo>
                  <a:lnTo>
                    <a:pt x="6741" y="5569"/>
                  </a:lnTo>
                  <a:lnTo>
                    <a:pt x="6814" y="6278"/>
                  </a:lnTo>
                  <a:lnTo>
                    <a:pt x="6839" y="6888"/>
                  </a:lnTo>
                  <a:lnTo>
                    <a:pt x="6863" y="7035"/>
                  </a:lnTo>
                  <a:lnTo>
                    <a:pt x="6888" y="7181"/>
                  </a:lnTo>
                  <a:lnTo>
                    <a:pt x="6936" y="7328"/>
                  </a:lnTo>
                  <a:lnTo>
                    <a:pt x="7010" y="7425"/>
                  </a:lnTo>
                  <a:lnTo>
                    <a:pt x="7107" y="7523"/>
                  </a:lnTo>
                  <a:lnTo>
                    <a:pt x="7230" y="7596"/>
                  </a:lnTo>
                  <a:lnTo>
                    <a:pt x="7352" y="7645"/>
                  </a:lnTo>
                  <a:lnTo>
                    <a:pt x="7498" y="7670"/>
                  </a:lnTo>
                  <a:lnTo>
                    <a:pt x="7645" y="7645"/>
                  </a:lnTo>
                  <a:lnTo>
                    <a:pt x="7767" y="7596"/>
                  </a:lnTo>
                  <a:lnTo>
                    <a:pt x="7889" y="7523"/>
                  </a:lnTo>
                  <a:lnTo>
                    <a:pt x="7987" y="7425"/>
                  </a:lnTo>
                  <a:lnTo>
                    <a:pt x="8060" y="7328"/>
                  </a:lnTo>
                  <a:lnTo>
                    <a:pt x="8109" y="7181"/>
                  </a:lnTo>
                  <a:lnTo>
                    <a:pt x="8133" y="7035"/>
                  </a:lnTo>
                  <a:lnTo>
                    <a:pt x="8158" y="6888"/>
                  </a:lnTo>
                  <a:lnTo>
                    <a:pt x="8133" y="5520"/>
                  </a:lnTo>
                  <a:lnTo>
                    <a:pt x="8109" y="4885"/>
                  </a:lnTo>
                  <a:lnTo>
                    <a:pt x="8060" y="4299"/>
                  </a:lnTo>
                  <a:lnTo>
                    <a:pt x="7987" y="3713"/>
                  </a:lnTo>
                  <a:lnTo>
                    <a:pt x="7889" y="3176"/>
                  </a:lnTo>
                  <a:lnTo>
                    <a:pt x="7767" y="2663"/>
                  </a:lnTo>
                  <a:lnTo>
                    <a:pt x="7620" y="2174"/>
                  </a:lnTo>
                  <a:lnTo>
                    <a:pt x="7425" y="1759"/>
                  </a:lnTo>
                  <a:lnTo>
                    <a:pt x="7205" y="1369"/>
                  </a:lnTo>
                  <a:lnTo>
                    <a:pt x="7083" y="1173"/>
                  </a:lnTo>
                  <a:lnTo>
                    <a:pt x="6936" y="1002"/>
                  </a:lnTo>
                  <a:lnTo>
                    <a:pt x="6790" y="856"/>
                  </a:lnTo>
                  <a:lnTo>
                    <a:pt x="6643" y="709"/>
                  </a:lnTo>
                  <a:lnTo>
                    <a:pt x="6472" y="563"/>
                  </a:lnTo>
                  <a:lnTo>
                    <a:pt x="6277" y="440"/>
                  </a:lnTo>
                  <a:lnTo>
                    <a:pt x="6082" y="343"/>
                  </a:lnTo>
                  <a:lnTo>
                    <a:pt x="5886" y="245"/>
                  </a:lnTo>
                  <a:lnTo>
                    <a:pt x="5666" y="172"/>
                  </a:lnTo>
                  <a:lnTo>
                    <a:pt x="5422" y="99"/>
                  </a:lnTo>
                  <a:lnTo>
                    <a:pt x="5178" y="50"/>
                  </a:lnTo>
                  <a:lnTo>
                    <a:pt x="4909" y="1"/>
                  </a:lnTo>
                  <a:lnTo>
                    <a:pt x="4714" y="74"/>
                  </a:lnTo>
                  <a:lnTo>
                    <a:pt x="4519" y="147"/>
                  </a:lnTo>
                  <a:lnTo>
                    <a:pt x="4299" y="196"/>
                  </a:lnTo>
                  <a:lnTo>
                    <a:pt x="3859" y="196"/>
                  </a:lnTo>
                  <a:lnTo>
                    <a:pt x="3664" y="147"/>
                  </a:lnTo>
                  <a:lnTo>
                    <a:pt x="3444" y="99"/>
                  </a:lnTo>
                  <a:lnTo>
                    <a:pt x="32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75" name="Google Shape;3075;p36"/>
            <p:cNvSpPr/>
            <p:nvPr/>
          </p:nvSpPr>
          <p:spPr>
            <a:xfrm>
              <a:off x="3446075" y="2264625"/>
              <a:ext cx="85500" cy="94050"/>
            </a:xfrm>
            <a:custGeom>
              <a:rect b="b" l="l" r="r" t="t"/>
              <a:pathLst>
                <a:path extrusionOk="0" h="3762" w="3420">
                  <a:moveTo>
                    <a:pt x="1539" y="0"/>
                  </a:moveTo>
                  <a:lnTo>
                    <a:pt x="1368" y="25"/>
                  </a:lnTo>
                  <a:lnTo>
                    <a:pt x="1197" y="49"/>
                  </a:lnTo>
                  <a:lnTo>
                    <a:pt x="1051" y="122"/>
                  </a:lnTo>
                  <a:lnTo>
                    <a:pt x="904" y="171"/>
                  </a:lnTo>
                  <a:lnTo>
                    <a:pt x="757" y="269"/>
                  </a:lnTo>
                  <a:lnTo>
                    <a:pt x="611" y="342"/>
                  </a:lnTo>
                  <a:lnTo>
                    <a:pt x="489" y="464"/>
                  </a:lnTo>
                  <a:lnTo>
                    <a:pt x="391" y="586"/>
                  </a:lnTo>
                  <a:lnTo>
                    <a:pt x="293" y="708"/>
                  </a:lnTo>
                  <a:lnTo>
                    <a:pt x="196" y="855"/>
                  </a:lnTo>
                  <a:lnTo>
                    <a:pt x="122" y="1002"/>
                  </a:lnTo>
                  <a:lnTo>
                    <a:pt x="74" y="1148"/>
                  </a:lnTo>
                  <a:lnTo>
                    <a:pt x="25" y="1319"/>
                  </a:lnTo>
                  <a:lnTo>
                    <a:pt x="0" y="1514"/>
                  </a:lnTo>
                  <a:lnTo>
                    <a:pt x="0" y="1710"/>
                  </a:lnTo>
                  <a:lnTo>
                    <a:pt x="0" y="1905"/>
                  </a:lnTo>
                  <a:lnTo>
                    <a:pt x="25" y="2101"/>
                  </a:lnTo>
                  <a:lnTo>
                    <a:pt x="74" y="2272"/>
                  </a:lnTo>
                  <a:lnTo>
                    <a:pt x="122" y="2467"/>
                  </a:lnTo>
                  <a:lnTo>
                    <a:pt x="196" y="2638"/>
                  </a:lnTo>
                  <a:lnTo>
                    <a:pt x="293" y="2809"/>
                  </a:lnTo>
                  <a:lnTo>
                    <a:pt x="391" y="2980"/>
                  </a:lnTo>
                  <a:lnTo>
                    <a:pt x="489" y="3126"/>
                  </a:lnTo>
                  <a:lnTo>
                    <a:pt x="611" y="3273"/>
                  </a:lnTo>
                  <a:lnTo>
                    <a:pt x="757" y="3395"/>
                  </a:lnTo>
                  <a:lnTo>
                    <a:pt x="904" y="3493"/>
                  </a:lnTo>
                  <a:lnTo>
                    <a:pt x="1051" y="3590"/>
                  </a:lnTo>
                  <a:lnTo>
                    <a:pt x="1197" y="3664"/>
                  </a:lnTo>
                  <a:lnTo>
                    <a:pt x="1368" y="3713"/>
                  </a:lnTo>
                  <a:lnTo>
                    <a:pt x="1539" y="3761"/>
                  </a:lnTo>
                  <a:lnTo>
                    <a:pt x="1881" y="3761"/>
                  </a:lnTo>
                  <a:lnTo>
                    <a:pt x="2052" y="3713"/>
                  </a:lnTo>
                  <a:lnTo>
                    <a:pt x="2223" y="3664"/>
                  </a:lnTo>
                  <a:lnTo>
                    <a:pt x="2369" y="3590"/>
                  </a:lnTo>
                  <a:lnTo>
                    <a:pt x="2516" y="3493"/>
                  </a:lnTo>
                  <a:lnTo>
                    <a:pt x="2662" y="3395"/>
                  </a:lnTo>
                  <a:lnTo>
                    <a:pt x="2809" y="3273"/>
                  </a:lnTo>
                  <a:lnTo>
                    <a:pt x="2931" y="3126"/>
                  </a:lnTo>
                  <a:lnTo>
                    <a:pt x="3029" y="2980"/>
                  </a:lnTo>
                  <a:lnTo>
                    <a:pt x="3127" y="2809"/>
                  </a:lnTo>
                  <a:lnTo>
                    <a:pt x="3224" y="2638"/>
                  </a:lnTo>
                  <a:lnTo>
                    <a:pt x="3297" y="2467"/>
                  </a:lnTo>
                  <a:lnTo>
                    <a:pt x="3346" y="2272"/>
                  </a:lnTo>
                  <a:lnTo>
                    <a:pt x="3395" y="2101"/>
                  </a:lnTo>
                  <a:lnTo>
                    <a:pt x="3420" y="1905"/>
                  </a:lnTo>
                  <a:lnTo>
                    <a:pt x="3420" y="1710"/>
                  </a:lnTo>
                  <a:lnTo>
                    <a:pt x="3420" y="1514"/>
                  </a:lnTo>
                  <a:lnTo>
                    <a:pt x="3395" y="1319"/>
                  </a:lnTo>
                  <a:lnTo>
                    <a:pt x="3346" y="1148"/>
                  </a:lnTo>
                  <a:lnTo>
                    <a:pt x="3297" y="1002"/>
                  </a:lnTo>
                  <a:lnTo>
                    <a:pt x="3224" y="855"/>
                  </a:lnTo>
                  <a:lnTo>
                    <a:pt x="3127" y="708"/>
                  </a:lnTo>
                  <a:lnTo>
                    <a:pt x="3029" y="586"/>
                  </a:lnTo>
                  <a:lnTo>
                    <a:pt x="2931" y="464"/>
                  </a:lnTo>
                  <a:lnTo>
                    <a:pt x="2809" y="342"/>
                  </a:lnTo>
                  <a:lnTo>
                    <a:pt x="2662" y="269"/>
                  </a:lnTo>
                  <a:lnTo>
                    <a:pt x="2516" y="171"/>
                  </a:lnTo>
                  <a:lnTo>
                    <a:pt x="2369" y="122"/>
                  </a:lnTo>
                  <a:lnTo>
                    <a:pt x="2223" y="49"/>
                  </a:lnTo>
                  <a:lnTo>
                    <a:pt x="2052" y="25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76" name="Google Shape;3076;p36"/>
          <p:cNvGrpSpPr/>
          <p:nvPr/>
        </p:nvGrpSpPr>
        <p:grpSpPr>
          <a:xfrm>
            <a:off x="7040988" y="1975998"/>
            <a:ext cx="124471" cy="282571"/>
            <a:chOff x="4753325" y="2329350"/>
            <a:chExt cx="167300" cy="379800"/>
          </a:xfrm>
        </p:grpSpPr>
        <p:sp>
          <p:nvSpPr>
            <p:cNvPr id="3077" name="Google Shape;3077;p36"/>
            <p:cNvSpPr/>
            <p:nvPr/>
          </p:nvSpPr>
          <p:spPr>
            <a:xfrm>
              <a:off x="4753325" y="2424600"/>
              <a:ext cx="167300" cy="284550"/>
            </a:xfrm>
            <a:custGeom>
              <a:rect b="b" l="l" r="r" t="t"/>
              <a:pathLst>
                <a:path extrusionOk="0" h="11382" w="6692">
                  <a:moveTo>
                    <a:pt x="4030" y="0"/>
                  </a:moveTo>
                  <a:lnTo>
                    <a:pt x="3883" y="73"/>
                  </a:lnTo>
                  <a:lnTo>
                    <a:pt x="3712" y="122"/>
                  </a:lnTo>
                  <a:lnTo>
                    <a:pt x="3517" y="171"/>
                  </a:lnTo>
                  <a:lnTo>
                    <a:pt x="3175" y="171"/>
                  </a:lnTo>
                  <a:lnTo>
                    <a:pt x="3004" y="147"/>
                  </a:lnTo>
                  <a:lnTo>
                    <a:pt x="2833" y="73"/>
                  </a:lnTo>
                  <a:lnTo>
                    <a:pt x="2662" y="24"/>
                  </a:lnTo>
                  <a:lnTo>
                    <a:pt x="2418" y="24"/>
                  </a:lnTo>
                  <a:lnTo>
                    <a:pt x="2174" y="98"/>
                  </a:lnTo>
                  <a:lnTo>
                    <a:pt x="1954" y="171"/>
                  </a:lnTo>
                  <a:lnTo>
                    <a:pt x="1710" y="318"/>
                  </a:lnTo>
                  <a:lnTo>
                    <a:pt x="1490" y="489"/>
                  </a:lnTo>
                  <a:lnTo>
                    <a:pt x="1246" y="684"/>
                  </a:lnTo>
                  <a:lnTo>
                    <a:pt x="1050" y="928"/>
                  </a:lnTo>
                  <a:lnTo>
                    <a:pt x="855" y="1197"/>
                  </a:lnTo>
                  <a:lnTo>
                    <a:pt x="660" y="1514"/>
                  </a:lnTo>
                  <a:lnTo>
                    <a:pt x="513" y="1856"/>
                  </a:lnTo>
                  <a:lnTo>
                    <a:pt x="366" y="2223"/>
                  </a:lnTo>
                  <a:lnTo>
                    <a:pt x="244" y="2638"/>
                  </a:lnTo>
                  <a:lnTo>
                    <a:pt x="122" y="3102"/>
                  </a:lnTo>
                  <a:lnTo>
                    <a:pt x="49" y="3590"/>
                  </a:lnTo>
                  <a:lnTo>
                    <a:pt x="0" y="4103"/>
                  </a:lnTo>
                  <a:lnTo>
                    <a:pt x="0" y="4665"/>
                  </a:lnTo>
                  <a:lnTo>
                    <a:pt x="0" y="4787"/>
                  </a:lnTo>
                  <a:lnTo>
                    <a:pt x="25" y="4909"/>
                  </a:lnTo>
                  <a:lnTo>
                    <a:pt x="73" y="5007"/>
                  </a:lnTo>
                  <a:lnTo>
                    <a:pt x="147" y="5104"/>
                  </a:lnTo>
                  <a:lnTo>
                    <a:pt x="220" y="5178"/>
                  </a:lnTo>
                  <a:lnTo>
                    <a:pt x="318" y="5251"/>
                  </a:lnTo>
                  <a:lnTo>
                    <a:pt x="415" y="5275"/>
                  </a:lnTo>
                  <a:lnTo>
                    <a:pt x="537" y="5300"/>
                  </a:lnTo>
                  <a:lnTo>
                    <a:pt x="660" y="5275"/>
                  </a:lnTo>
                  <a:lnTo>
                    <a:pt x="757" y="5251"/>
                  </a:lnTo>
                  <a:lnTo>
                    <a:pt x="855" y="5178"/>
                  </a:lnTo>
                  <a:lnTo>
                    <a:pt x="928" y="5104"/>
                  </a:lnTo>
                  <a:lnTo>
                    <a:pt x="1001" y="5007"/>
                  </a:lnTo>
                  <a:lnTo>
                    <a:pt x="1026" y="4909"/>
                  </a:lnTo>
                  <a:lnTo>
                    <a:pt x="1050" y="4787"/>
                  </a:lnTo>
                  <a:lnTo>
                    <a:pt x="1075" y="4665"/>
                  </a:lnTo>
                  <a:lnTo>
                    <a:pt x="1099" y="4201"/>
                  </a:lnTo>
                  <a:lnTo>
                    <a:pt x="1148" y="3737"/>
                  </a:lnTo>
                  <a:lnTo>
                    <a:pt x="1221" y="3322"/>
                  </a:lnTo>
                  <a:lnTo>
                    <a:pt x="1319" y="2931"/>
                  </a:lnTo>
                  <a:lnTo>
                    <a:pt x="1441" y="2589"/>
                  </a:lnTo>
                  <a:lnTo>
                    <a:pt x="1539" y="2345"/>
                  </a:lnTo>
                  <a:lnTo>
                    <a:pt x="1636" y="2174"/>
                  </a:lnTo>
                  <a:lnTo>
                    <a:pt x="1685" y="2149"/>
                  </a:lnTo>
                  <a:lnTo>
                    <a:pt x="1710" y="2149"/>
                  </a:lnTo>
                  <a:lnTo>
                    <a:pt x="1734" y="2247"/>
                  </a:lnTo>
                  <a:lnTo>
                    <a:pt x="1734" y="2516"/>
                  </a:lnTo>
                  <a:lnTo>
                    <a:pt x="1685" y="3493"/>
                  </a:lnTo>
                  <a:lnTo>
                    <a:pt x="1612" y="4836"/>
                  </a:lnTo>
                  <a:lnTo>
                    <a:pt x="1490" y="6374"/>
                  </a:lnTo>
                  <a:lnTo>
                    <a:pt x="1246" y="9256"/>
                  </a:lnTo>
                  <a:lnTo>
                    <a:pt x="1148" y="10551"/>
                  </a:lnTo>
                  <a:lnTo>
                    <a:pt x="1148" y="10697"/>
                  </a:lnTo>
                  <a:lnTo>
                    <a:pt x="1148" y="10844"/>
                  </a:lnTo>
                  <a:lnTo>
                    <a:pt x="1197" y="10966"/>
                  </a:lnTo>
                  <a:lnTo>
                    <a:pt x="1270" y="11088"/>
                  </a:lnTo>
                  <a:lnTo>
                    <a:pt x="1343" y="11186"/>
                  </a:lnTo>
                  <a:lnTo>
                    <a:pt x="1465" y="11284"/>
                  </a:lnTo>
                  <a:lnTo>
                    <a:pt x="1588" y="11357"/>
                  </a:lnTo>
                  <a:lnTo>
                    <a:pt x="1710" y="11381"/>
                  </a:lnTo>
                  <a:lnTo>
                    <a:pt x="1954" y="11381"/>
                  </a:lnTo>
                  <a:lnTo>
                    <a:pt x="2076" y="11357"/>
                  </a:lnTo>
                  <a:lnTo>
                    <a:pt x="2174" y="11284"/>
                  </a:lnTo>
                  <a:lnTo>
                    <a:pt x="2271" y="11210"/>
                  </a:lnTo>
                  <a:lnTo>
                    <a:pt x="2345" y="11137"/>
                  </a:lnTo>
                  <a:lnTo>
                    <a:pt x="2418" y="11039"/>
                  </a:lnTo>
                  <a:lnTo>
                    <a:pt x="2467" y="10917"/>
                  </a:lnTo>
                  <a:lnTo>
                    <a:pt x="2516" y="10795"/>
                  </a:lnTo>
                  <a:lnTo>
                    <a:pt x="3053" y="7034"/>
                  </a:lnTo>
                  <a:lnTo>
                    <a:pt x="3053" y="6985"/>
                  </a:lnTo>
                  <a:lnTo>
                    <a:pt x="3102" y="6887"/>
                  </a:lnTo>
                  <a:lnTo>
                    <a:pt x="3151" y="6839"/>
                  </a:lnTo>
                  <a:lnTo>
                    <a:pt x="3200" y="6790"/>
                  </a:lnTo>
                  <a:lnTo>
                    <a:pt x="3273" y="6765"/>
                  </a:lnTo>
                  <a:lnTo>
                    <a:pt x="3346" y="6741"/>
                  </a:lnTo>
                  <a:lnTo>
                    <a:pt x="3419" y="6765"/>
                  </a:lnTo>
                  <a:lnTo>
                    <a:pt x="3493" y="6790"/>
                  </a:lnTo>
                  <a:lnTo>
                    <a:pt x="3541" y="6839"/>
                  </a:lnTo>
                  <a:lnTo>
                    <a:pt x="3590" y="6887"/>
                  </a:lnTo>
                  <a:lnTo>
                    <a:pt x="3639" y="6985"/>
                  </a:lnTo>
                  <a:lnTo>
                    <a:pt x="3639" y="7034"/>
                  </a:lnTo>
                  <a:lnTo>
                    <a:pt x="4176" y="10795"/>
                  </a:lnTo>
                  <a:lnTo>
                    <a:pt x="4225" y="10917"/>
                  </a:lnTo>
                  <a:lnTo>
                    <a:pt x="4274" y="11039"/>
                  </a:lnTo>
                  <a:lnTo>
                    <a:pt x="4347" y="11137"/>
                  </a:lnTo>
                  <a:lnTo>
                    <a:pt x="4421" y="11210"/>
                  </a:lnTo>
                  <a:lnTo>
                    <a:pt x="4518" y="11284"/>
                  </a:lnTo>
                  <a:lnTo>
                    <a:pt x="4616" y="11357"/>
                  </a:lnTo>
                  <a:lnTo>
                    <a:pt x="4738" y="11381"/>
                  </a:lnTo>
                  <a:lnTo>
                    <a:pt x="4982" y="11381"/>
                  </a:lnTo>
                  <a:lnTo>
                    <a:pt x="5104" y="11357"/>
                  </a:lnTo>
                  <a:lnTo>
                    <a:pt x="5227" y="11284"/>
                  </a:lnTo>
                  <a:lnTo>
                    <a:pt x="5349" y="11186"/>
                  </a:lnTo>
                  <a:lnTo>
                    <a:pt x="5422" y="11088"/>
                  </a:lnTo>
                  <a:lnTo>
                    <a:pt x="5495" y="10966"/>
                  </a:lnTo>
                  <a:lnTo>
                    <a:pt x="5544" y="10844"/>
                  </a:lnTo>
                  <a:lnTo>
                    <a:pt x="5544" y="10697"/>
                  </a:lnTo>
                  <a:lnTo>
                    <a:pt x="5544" y="10551"/>
                  </a:lnTo>
                  <a:lnTo>
                    <a:pt x="5202" y="6399"/>
                  </a:lnTo>
                  <a:lnTo>
                    <a:pt x="5007" y="3517"/>
                  </a:lnTo>
                  <a:lnTo>
                    <a:pt x="4958" y="2540"/>
                  </a:lnTo>
                  <a:lnTo>
                    <a:pt x="4958" y="2247"/>
                  </a:lnTo>
                  <a:lnTo>
                    <a:pt x="4982" y="2149"/>
                  </a:lnTo>
                  <a:lnTo>
                    <a:pt x="5007" y="2149"/>
                  </a:lnTo>
                  <a:lnTo>
                    <a:pt x="5056" y="2174"/>
                  </a:lnTo>
                  <a:lnTo>
                    <a:pt x="5153" y="2320"/>
                  </a:lnTo>
                  <a:lnTo>
                    <a:pt x="5251" y="2564"/>
                  </a:lnTo>
                  <a:lnTo>
                    <a:pt x="5349" y="2906"/>
                  </a:lnTo>
                  <a:lnTo>
                    <a:pt x="5446" y="3297"/>
                  </a:lnTo>
                  <a:lnTo>
                    <a:pt x="5544" y="3737"/>
                  </a:lnTo>
                  <a:lnTo>
                    <a:pt x="5593" y="4201"/>
                  </a:lnTo>
                  <a:lnTo>
                    <a:pt x="5617" y="4665"/>
                  </a:lnTo>
                  <a:lnTo>
                    <a:pt x="5642" y="4787"/>
                  </a:lnTo>
                  <a:lnTo>
                    <a:pt x="5666" y="4909"/>
                  </a:lnTo>
                  <a:lnTo>
                    <a:pt x="5691" y="5007"/>
                  </a:lnTo>
                  <a:lnTo>
                    <a:pt x="5764" y="5104"/>
                  </a:lnTo>
                  <a:lnTo>
                    <a:pt x="5837" y="5178"/>
                  </a:lnTo>
                  <a:lnTo>
                    <a:pt x="5935" y="5251"/>
                  </a:lnTo>
                  <a:lnTo>
                    <a:pt x="6033" y="5275"/>
                  </a:lnTo>
                  <a:lnTo>
                    <a:pt x="6155" y="5300"/>
                  </a:lnTo>
                  <a:lnTo>
                    <a:pt x="6277" y="5275"/>
                  </a:lnTo>
                  <a:lnTo>
                    <a:pt x="6374" y="5251"/>
                  </a:lnTo>
                  <a:lnTo>
                    <a:pt x="6472" y="5178"/>
                  </a:lnTo>
                  <a:lnTo>
                    <a:pt x="6545" y="5104"/>
                  </a:lnTo>
                  <a:lnTo>
                    <a:pt x="6619" y="5007"/>
                  </a:lnTo>
                  <a:lnTo>
                    <a:pt x="6668" y="4909"/>
                  </a:lnTo>
                  <a:lnTo>
                    <a:pt x="6692" y="4787"/>
                  </a:lnTo>
                  <a:lnTo>
                    <a:pt x="6692" y="4665"/>
                  </a:lnTo>
                  <a:lnTo>
                    <a:pt x="6692" y="4103"/>
                  </a:lnTo>
                  <a:lnTo>
                    <a:pt x="6643" y="3566"/>
                  </a:lnTo>
                  <a:lnTo>
                    <a:pt x="6570" y="3077"/>
                  </a:lnTo>
                  <a:lnTo>
                    <a:pt x="6472" y="2638"/>
                  </a:lnTo>
                  <a:lnTo>
                    <a:pt x="6374" y="2223"/>
                  </a:lnTo>
                  <a:lnTo>
                    <a:pt x="6228" y="1832"/>
                  </a:lnTo>
                  <a:lnTo>
                    <a:pt x="6081" y="1490"/>
                  </a:lnTo>
                  <a:lnTo>
                    <a:pt x="5910" y="1172"/>
                  </a:lnTo>
                  <a:lnTo>
                    <a:pt x="5715" y="904"/>
                  </a:lnTo>
                  <a:lnTo>
                    <a:pt x="5520" y="659"/>
                  </a:lnTo>
                  <a:lnTo>
                    <a:pt x="5300" y="464"/>
                  </a:lnTo>
                  <a:lnTo>
                    <a:pt x="5056" y="293"/>
                  </a:lnTo>
                  <a:lnTo>
                    <a:pt x="4811" y="171"/>
                  </a:lnTo>
                  <a:lnTo>
                    <a:pt x="4567" y="73"/>
                  </a:lnTo>
                  <a:lnTo>
                    <a:pt x="4299" y="24"/>
                  </a:lnTo>
                  <a:lnTo>
                    <a:pt x="40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78" name="Google Shape;3078;p36"/>
            <p:cNvSpPr/>
            <p:nvPr/>
          </p:nvSpPr>
          <p:spPr>
            <a:xfrm>
              <a:off x="4798500" y="2329350"/>
              <a:ext cx="76950" cy="84275"/>
            </a:xfrm>
            <a:custGeom>
              <a:rect b="b" l="l" r="r" t="t"/>
              <a:pathLst>
                <a:path extrusionOk="0" h="3371" w="3078">
                  <a:moveTo>
                    <a:pt x="1539" y="0"/>
                  </a:moveTo>
                  <a:lnTo>
                    <a:pt x="1222" y="24"/>
                  </a:lnTo>
                  <a:lnTo>
                    <a:pt x="953" y="98"/>
                  </a:lnTo>
                  <a:lnTo>
                    <a:pt x="684" y="220"/>
                  </a:lnTo>
                  <a:lnTo>
                    <a:pt x="464" y="415"/>
                  </a:lnTo>
                  <a:lnTo>
                    <a:pt x="367" y="513"/>
                  </a:lnTo>
                  <a:lnTo>
                    <a:pt x="269" y="635"/>
                  </a:lnTo>
                  <a:lnTo>
                    <a:pt x="196" y="757"/>
                  </a:lnTo>
                  <a:lnTo>
                    <a:pt x="123" y="879"/>
                  </a:lnTo>
                  <a:lnTo>
                    <a:pt x="74" y="1026"/>
                  </a:lnTo>
                  <a:lnTo>
                    <a:pt x="49" y="1172"/>
                  </a:lnTo>
                  <a:lnTo>
                    <a:pt x="25" y="1343"/>
                  </a:lnTo>
                  <a:lnTo>
                    <a:pt x="0" y="1514"/>
                  </a:lnTo>
                  <a:lnTo>
                    <a:pt x="25" y="1685"/>
                  </a:lnTo>
                  <a:lnTo>
                    <a:pt x="49" y="1856"/>
                  </a:lnTo>
                  <a:lnTo>
                    <a:pt x="123" y="2198"/>
                  </a:lnTo>
                  <a:lnTo>
                    <a:pt x="269" y="2516"/>
                  </a:lnTo>
                  <a:lnTo>
                    <a:pt x="464" y="2784"/>
                  </a:lnTo>
                  <a:lnTo>
                    <a:pt x="562" y="2906"/>
                  </a:lnTo>
                  <a:lnTo>
                    <a:pt x="684" y="3029"/>
                  </a:lnTo>
                  <a:lnTo>
                    <a:pt x="806" y="3126"/>
                  </a:lnTo>
                  <a:lnTo>
                    <a:pt x="953" y="3199"/>
                  </a:lnTo>
                  <a:lnTo>
                    <a:pt x="1075" y="3273"/>
                  </a:lnTo>
                  <a:lnTo>
                    <a:pt x="1222" y="3322"/>
                  </a:lnTo>
                  <a:lnTo>
                    <a:pt x="1393" y="3346"/>
                  </a:lnTo>
                  <a:lnTo>
                    <a:pt x="1539" y="3370"/>
                  </a:lnTo>
                  <a:lnTo>
                    <a:pt x="1686" y="3346"/>
                  </a:lnTo>
                  <a:lnTo>
                    <a:pt x="1857" y="3322"/>
                  </a:lnTo>
                  <a:lnTo>
                    <a:pt x="2003" y="3273"/>
                  </a:lnTo>
                  <a:lnTo>
                    <a:pt x="2125" y="3199"/>
                  </a:lnTo>
                  <a:lnTo>
                    <a:pt x="2272" y="3126"/>
                  </a:lnTo>
                  <a:lnTo>
                    <a:pt x="2394" y="3029"/>
                  </a:lnTo>
                  <a:lnTo>
                    <a:pt x="2516" y="2906"/>
                  </a:lnTo>
                  <a:lnTo>
                    <a:pt x="2614" y="2784"/>
                  </a:lnTo>
                  <a:lnTo>
                    <a:pt x="2809" y="2516"/>
                  </a:lnTo>
                  <a:lnTo>
                    <a:pt x="2956" y="2198"/>
                  </a:lnTo>
                  <a:lnTo>
                    <a:pt x="3029" y="1856"/>
                  </a:lnTo>
                  <a:lnTo>
                    <a:pt x="3053" y="1685"/>
                  </a:lnTo>
                  <a:lnTo>
                    <a:pt x="3078" y="1514"/>
                  </a:lnTo>
                  <a:lnTo>
                    <a:pt x="3053" y="1343"/>
                  </a:lnTo>
                  <a:lnTo>
                    <a:pt x="3029" y="1172"/>
                  </a:lnTo>
                  <a:lnTo>
                    <a:pt x="3004" y="1026"/>
                  </a:lnTo>
                  <a:lnTo>
                    <a:pt x="2956" y="879"/>
                  </a:lnTo>
                  <a:lnTo>
                    <a:pt x="2882" y="757"/>
                  </a:lnTo>
                  <a:lnTo>
                    <a:pt x="2809" y="635"/>
                  </a:lnTo>
                  <a:lnTo>
                    <a:pt x="2711" y="513"/>
                  </a:lnTo>
                  <a:lnTo>
                    <a:pt x="2614" y="415"/>
                  </a:lnTo>
                  <a:lnTo>
                    <a:pt x="2394" y="220"/>
                  </a:lnTo>
                  <a:lnTo>
                    <a:pt x="2125" y="98"/>
                  </a:lnTo>
                  <a:lnTo>
                    <a:pt x="1857" y="24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79" name="Google Shape;3079;p36"/>
          <p:cNvGrpSpPr/>
          <p:nvPr/>
        </p:nvGrpSpPr>
        <p:grpSpPr>
          <a:xfrm>
            <a:off x="6537189" y="1929646"/>
            <a:ext cx="129047" cy="375255"/>
            <a:chOff x="4076175" y="2267050"/>
            <a:chExt cx="173450" cy="504375"/>
          </a:xfrm>
        </p:grpSpPr>
        <p:sp>
          <p:nvSpPr>
            <p:cNvPr id="3080" name="Google Shape;3080;p36"/>
            <p:cNvSpPr/>
            <p:nvPr/>
          </p:nvSpPr>
          <p:spPr>
            <a:xfrm>
              <a:off x="4122600" y="2267050"/>
              <a:ext cx="80600" cy="91625"/>
            </a:xfrm>
            <a:custGeom>
              <a:rect b="b" l="l" r="r" t="t"/>
              <a:pathLst>
                <a:path extrusionOk="0" h="3665" w="3224">
                  <a:moveTo>
                    <a:pt x="1441" y="1"/>
                  </a:moveTo>
                  <a:lnTo>
                    <a:pt x="1295" y="25"/>
                  </a:lnTo>
                  <a:lnTo>
                    <a:pt x="1124" y="74"/>
                  </a:lnTo>
                  <a:lnTo>
                    <a:pt x="977" y="123"/>
                  </a:lnTo>
                  <a:lnTo>
                    <a:pt x="855" y="172"/>
                  </a:lnTo>
                  <a:lnTo>
                    <a:pt x="708" y="245"/>
                  </a:lnTo>
                  <a:lnTo>
                    <a:pt x="586" y="343"/>
                  </a:lnTo>
                  <a:lnTo>
                    <a:pt x="464" y="441"/>
                  </a:lnTo>
                  <a:lnTo>
                    <a:pt x="366" y="563"/>
                  </a:lnTo>
                  <a:lnTo>
                    <a:pt x="269" y="685"/>
                  </a:lnTo>
                  <a:lnTo>
                    <a:pt x="195" y="831"/>
                  </a:lnTo>
                  <a:lnTo>
                    <a:pt x="122" y="978"/>
                  </a:lnTo>
                  <a:lnTo>
                    <a:pt x="73" y="1124"/>
                  </a:lnTo>
                  <a:lnTo>
                    <a:pt x="25" y="1295"/>
                  </a:lnTo>
                  <a:lnTo>
                    <a:pt x="0" y="1466"/>
                  </a:lnTo>
                  <a:lnTo>
                    <a:pt x="0" y="1662"/>
                  </a:lnTo>
                  <a:lnTo>
                    <a:pt x="0" y="1833"/>
                  </a:lnTo>
                  <a:lnTo>
                    <a:pt x="25" y="2028"/>
                  </a:lnTo>
                  <a:lnTo>
                    <a:pt x="73" y="2223"/>
                  </a:lnTo>
                  <a:lnTo>
                    <a:pt x="122" y="2394"/>
                  </a:lnTo>
                  <a:lnTo>
                    <a:pt x="195" y="2565"/>
                  </a:lnTo>
                  <a:lnTo>
                    <a:pt x="269" y="2736"/>
                  </a:lnTo>
                  <a:lnTo>
                    <a:pt x="366" y="2883"/>
                  </a:lnTo>
                  <a:lnTo>
                    <a:pt x="464" y="3029"/>
                  </a:lnTo>
                  <a:lnTo>
                    <a:pt x="586" y="3176"/>
                  </a:lnTo>
                  <a:lnTo>
                    <a:pt x="708" y="3298"/>
                  </a:lnTo>
                  <a:lnTo>
                    <a:pt x="855" y="3396"/>
                  </a:lnTo>
                  <a:lnTo>
                    <a:pt x="977" y="3493"/>
                  </a:lnTo>
                  <a:lnTo>
                    <a:pt x="1124" y="3567"/>
                  </a:lnTo>
                  <a:lnTo>
                    <a:pt x="1295" y="3616"/>
                  </a:lnTo>
                  <a:lnTo>
                    <a:pt x="1441" y="3640"/>
                  </a:lnTo>
                  <a:lnTo>
                    <a:pt x="1612" y="3664"/>
                  </a:lnTo>
                  <a:lnTo>
                    <a:pt x="1783" y="3640"/>
                  </a:lnTo>
                  <a:lnTo>
                    <a:pt x="1930" y="3616"/>
                  </a:lnTo>
                  <a:lnTo>
                    <a:pt x="2100" y="3567"/>
                  </a:lnTo>
                  <a:lnTo>
                    <a:pt x="2247" y="3493"/>
                  </a:lnTo>
                  <a:lnTo>
                    <a:pt x="2369" y="3396"/>
                  </a:lnTo>
                  <a:lnTo>
                    <a:pt x="2516" y="3298"/>
                  </a:lnTo>
                  <a:lnTo>
                    <a:pt x="2638" y="3176"/>
                  </a:lnTo>
                  <a:lnTo>
                    <a:pt x="2760" y="3029"/>
                  </a:lnTo>
                  <a:lnTo>
                    <a:pt x="2858" y="2883"/>
                  </a:lnTo>
                  <a:lnTo>
                    <a:pt x="2955" y="2736"/>
                  </a:lnTo>
                  <a:lnTo>
                    <a:pt x="3029" y="2565"/>
                  </a:lnTo>
                  <a:lnTo>
                    <a:pt x="3102" y="2394"/>
                  </a:lnTo>
                  <a:lnTo>
                    <a:pt x="3151" y="2223"/>
                  </a:lnTo>
                  <a:lnTo>
                    <a:pt x="3200" y="2028"/>
                  </a:lnTo>
                  <a:lnTo>
                    <a:pt x="3224" y="1833"/>
                  </a:lnTo>
                  <a:lnTo>
                    <a:pt x="3224" y="1662"/>
                  </a:lnTo>
                  <a:lnTo>
                    <a:pt x="3224" y="1466"/>
                  </a:lnTo>
                  <a:lnTo>
                    <a:pt x="3200" y="1295"/>
                  </a:lnTo>
                  <a:lnTo>
                    <a:pt x="3151" y="1124"/>
                  </a:lnTo>
                  <a:lnTo>
                    <a:pt x="3102" y="978"/>
                  </a:lnTo>
                  <a:lnTo>
                    <a:pt x="3029" y="831"/>
                  </a:lnTo>
                  <a:lnTo>
                    <a:pt x="2955" y="685"/>
                  </a:lnTo>
                  <a:lnTo>
                    <a:pt x="2858" y="563"/>
                  </a:lnTo>
                  <a:lnTo>
                    <a:pt x="2760" y="441"/>
                  </a:lnTo>
                  <a:lnTo>
                    <a:pt x="2638" y="343"/>
                  </a:lnTo>
                  <a:lnTo>
                    <a:pt x="2516" y="245"/>
                  </a:lnTo>
                  <a:lnTo>
                    <a:pt x="2369" y="172"/>
                  </a:lnTo>
                  <a:lnTo>
                    <a:pt x="2247" y="123"/>
                  </a:lnTo>
                  <a:lnTo>
                    <a:pt x="2100" y="74"/>
                  </a:lnTo>
                  <a:lnTo>
                    <a:pt x="1930" y="25"/>
                  </a:lnTo>
                  <a:lnTo>
                    <a:pt x="17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81" name="Google Shape;3081;p36"/>
            <p:cNvSpPr/>
            <p:nvPr/>
          </p:nvSpPr>
          <p:spPr>
            <a:xfrm>
              <a:off x="4076175" y="2370250"/>
              <a:ext cx="173450" cy="401175"/>
            </a:xfrm>
            <a:custGeom>
              <a:rect b="b" l="l" r="r" t="t"/>
              <a:pathLst>
                <a:path extrusionOk="0" h="16047" w="6938">
                  <a:moveTo>
                    <a:pt x="2736" y="0"/>
                  </a:moveTo>
                  <a:lnTo>
                    <a:pt x="2541" y="49"/>
                  </a:lnTo>
                  <a:lnTo>
                    <a:pt x="2346" y="123"/>
                  </a:lnTo>
                  <a:lnTo>
                    <a:pt x="2175" y="196"/>
                  </a:lnTo>
                  <a:lnTo>
                    <a:pt x="2028" y="293"/>
                  </a:lnTo>
                  <a:lnTo>
                    <a:pt x="1711" y="489"/>
                  </a:lnTo>
                  <a:lnTo>
                    <a:pt x="1442" y="758"/>
                  </a:lnTo>
                  <a:lnTo>
                    <a:pt x="1173" y="1075"/>
                  </a:lnTo>
                  <a:lnTo>
                    <a:pt x="953" y="1417"/>
                  </a:lnTo>
                  <a:lnTo>
                    <a:pt x="758" y="1808"/>
                  </a:lnTo>
                  <a:lnTo>
                    <a:pt x="587" y="2223"/>
                  </a:lnTo>
                  <a:lnTo>
                    <a:pt x="441" y="2711"/>
                  </a:lnTo>
                  <a:lnTo>
                    <a:pt x="318" y="3200"/>
                  </a:lnTo>
                  <a:lnTo>
                    <a:pt x="221" y="3737"/>
                  </a:lnTo>
                  <a:lnTo>
                    <a:pt x="147" y="4323"/>
                  </a:lnTo>
                  <a:lnTo>
                    <a:pt x="74" y="4909"/>
                  </a:lnTo>
                  <a:lnTo>
                    <a:pt x="25" y="5544"/>
                  </a:lnTo>
                  <a:lnTo>
                    <a:pt x="1" y="6204"/>
                  </a:lnTo>
                  <a:lnTo>
                    <a:pt x="1" y="6888"/>
                  </a:lnTo>
                  <a:lnTo>
                    <a:pt x="25" y="7034"/>
                  </a:lnTo>
                  <a:lnTo>
                    <a:pt x="50" y="7181"/>
                  </a:lnTo>
                  <a:lnTo>
                    <a:pt x="99" y="7327"/>
                  </a:lnTo>
                  <a:lnTo>
                    <a:pt x="172" y="7425"/>
                  </a:lnTo>
                  <a:lnTo>
                    <a:pt x="245" y="7523"/>
                  </a:lnTo>
                  <a:lnTo>
                    <a:pt x="318" y="7596"/>
                  </a:lnTo>
                  <a:lnTo>
                    <a:pt x="416" y="7645"/>
                  </a:lnTo>
                  <a:lnTo>
                    <a:pt x="636" y="7645"/>
                  </a:lnTo>
                  <a:lnTo>
                    <a:pt x="734" y="7596"/>
                  </a:lnTo>
                  <a:lnTo>
                    <a:pt x="807" y="7523"/>
                  </a:lnTo>
                  <a:lnTo>
                    <a:pt x="880" y="7425"/>
                  </a:lnTo>
                  <a:lnTo>
                    <a:pt x="929" y="7327"/>
                  </a:lnTo>
                  <a:lnTo>
                    <a:pt x="953" y="7181"/>
                  </a:lnTo>
                  <a:lnTo>
                    <a:pt x="978" y="6888"/>
                  </a:lnTo>
                  <a:lnTo>
                    <a:pt x="1002" y="6521"/>
                  </a:lnTo>
                  <a:lnTo>
                    <a:pt x="1027" y="6106"/>
                  </a:lnTo>
                  <a:lnTo>
                    <a:pt x="1149" y="5105"/>
                  </a:lnTo>
                  <a:lnTo>
                    <a:pt x="1295" y="4103"/>
                  </a:lnTo>
                  <a:lnTo>
                    <a:pt x="1369" y="3664"/>
                  </a:lnTo>
                  <a:lnTo>
                    <a:pt x="1466" y="3298"/>
                  </a:lnTo>
                  <a:lnTo>
                    <a:pt x="1417" y="3102"/>
                  </a:lnTo>
                  <a:lnTo>
                    <a:pt x="1393" y="2907"/>
                  </a:lnTo>
                  <a:lnTo>
                    <a:pt x="1393" y="2711"/>
                  </a:lnTo>
                  <a:lnTo>
                    <a:pt x="1417" y="2540"/>
                  </a:lnTo>
                  <a:lnTo>
                    <a:pt x="1442" y="2394"/>
                  </a:lnTo>
                  <a:lnTo>
                    <a:pt x="1515" y="2247"/>
                  </a:lnTo>
                  <a:lnTo>
                    <a:pt x="1588" y="2125"/>
                  </a:lnTo>
                  <a:lnTo>
                    <a:pt x="1662" y="2052"/>
                  </a:lnTo>
                  <a:lnTo>
                    <a:pt x="1588" y="2150"/>
                  </a:lnTo>
                  <a:lnTo>
                    <a:pt x="1540" y="2296"/>
                  </a:lnTo>
                  <a:lnTo>
                    <a:pt x="1491" y="2492"/>
                  </a:lnTo>
                  <a:lnTo>
                    <a:pt x="1491" y="2687"/>
                  </a:lnTo>
                  <a:lnTo>
                    <a:pt x="1515" y="2882"/>
                  </a:lnTo>
                  <a:lnTo>
                    <a:pt x="1564" y="3078"/>
                  </a:lnTo>
                  <a:lnTo>
                    <a:pt x="1613" y="3175"/>
                  </a:lnTo>
                  <a:lnTo>
                    <a:pt x="1686" y="3273"/>
                  </a:lnTo>
                  <a:lnTo>
                    <a:pt x="1759" y="3346"/>
                  </a:lnTo>
                  <a:lnTo>
                    <a:pt x="1857" y="3420"/>
                  </a:lnTo>
                  <a:lnTo>
                    <a:pt x="1906" y="3786"/>
                  </a:lnTo>
                  <a:lnTo>
                    <a:pt x="1930" y="3981"/>
                  </a:lnTo>
                  <a:lnTo>
                    <a:pt x="1955" y="4201"/>
                  </a:lnTo>
                  <a:lnTo>
                    <a:pt x="1930" y="4445"/>
                  </a:lnTo>
                  <a:lnTo>
                    <a:pt x="1906" y="4738"/>
                  </a:lnTo>
                  <a:lnTo>
                    <a:pt x="1833" y="5032"/>
                  </a:lnTo>
                  <a:lnTo>
                    <a:pt x="1711" y="5398"/>
                  </a:lnTo>
                  <a:lnTo>
                    <a:pt x="1515" y="5911"/>
                  </a:lnTo>
                  <a:lnTo>
                    <a:pt x="1369" y="6399"/>
                  </a:lnTo>
                  <a:lnTo>
                    <a:pt x="1271" y="6839"/>
                  </a:lnTo>
                  <a:lnTo>
                    <a:pt x="1222" y="7230"/>
                  </a:lnTo>
                  <a:lnTo>
                    <a:pt x="1173" y="7620"/>
                  </a:lnTo>
                  <a:lnTo>
                    <a:pt x="1173" y="8011"/>
                  </a:lnTo>
                  <a:lnTo>
                    <a:pt x="1198" y="8817"/>
                  </a:lnTo>
                  <a:lnTo>
                    <a:pt x="1247" y="9989"/>
                  </a:lnTo>
                  <a:lnTo>
                    <a:pt x="1295" y="11162"/>
                  </a:lnTo>
                  <a:lnTo>
                    <a:pt x="1320" y="13238"/>
                  </a:lnTo>
                  <a:lnTo>
                    <a:pt x="1344" y="14728"/>
                  </a:lnTo>
                  <a:lnTo>
                    <a:pt x="1344" y="15314"/>
                  </a:lnTo>
                  <a:lnTo>
                    <a:pt x="1369" y="15533"/>
                  </a:lnTo>
                  <a:lnTo>
                    <a:pt x="1417" y="15704"/>
                  </a:lnTo>
                  <a:lnTo>
                    <a:pt x="1491" y="15827"/>
                  </a:lnTo>
                  <a:lnTo>
                    <a:pt x="1588" y="15924"/>
                  </a:lnTo>
                  <a:lnTo>
                    <a:pt x="1662" y="15998"/>
                  </a:lnTo>
                  <a:lnTo>
                    <a:pt x="1735" y="16022"/>
                  </a:lnTo>
                  <a:lnTo>
                    <a:pt x="1833" y="16046"/>
                  </a:lnTo>
                  <a:lnTo>
                    <a:pt x="1955" y="16046"/>
                  </a:lnTo>
                  <a:lnTo>
                    <a:pt x="2077" y="15998"/>
                  </a:lnTo>
                  <a:lnTo>
                    <a:pt x="2175" y="15949"/>
                  </a:lnTo>
                  <a:lnTo>
                    <a:pt x="2248" y="15875"/>
                  </a:lnTo>
                  <a:lnTo>
                    <a:pt x="2321" y="15802"/>
                  </a:lnTo>
                  <a:lnTo>
                    <a:pt x="2394" y="15680"/>
                  </a:lnTo>
                  <a:lnTo>
                    <a:pt x="2419" y="15533"/>
                  </a:lnTo>
                  <a:lnTo>
                    <a:pt x="2468" y="15387"/>
                  </a:lnTo>
                  <a:lnTo>
                    <a:pt x="3152" y="8548"/>
                  </a:lnTo>
                  <a:lnTo>
                    <a:pt x="3152" y="8451"/>
                  </a:lnTo>
                  <a:lnTo>
                    <a:pt x="3200" y="8280"/>
                  </a:lnTo>
                  <a:lnTo>
                    <a:pt x="3249" y="8182"/>
                  </a:lnTo>
                  <a:lnTo>
                    <a:pt x="3298" y="8084"/>
                  </a:lnTo>
                  <a:lnTo>
                    <a:pt x="3371" y="8011"/>
                  </a:lnTo>
                  <a:lnTo>
                    <a:pt x="3469" y="7987"/>
                  </a:lnTo>
                  <a:lnTo>
                    <a:pt x="3567" y="8011"/>
                  </a:lnTo>
                  <a:lnTo>
                    <a:pt x="3640" y="8084"/>
                  </a:lnTo>
                  <a:lnTo>
                    <a:pt x="3689" y="8182"/>
                  </a:lnTo>
                  <a:lnTo>
                    <a:pt x="3738" y="8280"/>
                  </a:lnTo>
                  <a:lnTo>
                    <a:pt x="3787" y="8451"/>
                  </a:lnTo>
                  <a:lnTo>
                    <a:pt x="3787" y="8548"/>
                  </a:lnTo>
                  <a:lnTo>
                    <a:pt x="4470" y="15387"/>
                  </a:lnTo>
                  <a:lnTo>
                    <a:pt x="4519" y="15533"/>
                  </a:lnTo>
                  <a:lnTo>
                    <a:pt x="4544" y="15680"/>
                  </a:lnTo>
                  <a:lnTo>
                    <a:pt x="4617" y="15802"/>
                  </a:lnTo>
                  <a:lnTo>
                    <a:pt x="4690" y="15875"/>
                  </a:lnTo>
                  <a:lnTo>
                    <a:pt x="4763" y="15949"/>
                  </a:lnTo>
                  <a:lnTo>
                    <a:pt x="4861" y="15998"/>
                  </a:lnTo>
                  <a:lnTo>
                    <a:pt x="4983" y="16046"/>
                  </a:lnTo>
                  <a:lnTo>
                    <a:pt x="5105" y="16046"/>
                  </a:lnTo>
                  <a:lnTo>
                    <a:pt x="5203" y="16022"/>
                  </a:lnTo>
                  <a:lnTo>
                    <a:pt x="5276" y="15998"/>
                  </a:lnTo>
                  <a:lnTo>
                    <a:pt x="5350" y="15924"/>
                  </a:lnTo>
                  <a:lnTo>
                    <a:pt x="5447" y="15827"/>
                  </a:lnTo>
                  <a:lnTo>
                    <a:pt x="5521" y="15704"/>
                  </a:lnTo>
                  <a:lnTo>
                    <a:pt x="5569" y="15533"/>
                  </a:lnTo>
                  <a:lnTo>
                    <a:pt x="5594" y="15314"/>
                  </a:lnTo>
                  <a:lnTo>
                    <a:pt x="5594" y="14728"/>
                  </a:lnTo>
                  <a:lnTo>
                    <a:pt x="5618" y="13238"/>
                  </a:lnTo>
                  <a:lnTo>
                    <a:pt x="5643" y="11162"/>
                  </a:lnTo>
                  <a:lnTo>
                    <a:pt x="5692" y="9989"/>
                  </a:lnTo>
                  <a:lnTo>
                    <a:pt x="5740" y="8817"/>
                  </a:lnTo>
                  <a:lnTo>
                    <a:pt x="5765" y="8011"/>
                  </a:lnTo>
                  <a:lnTo>
                    <a:pt x="5765" y="7620"/>
                  </a:lnTo>
                  <a:lnTo>
                    <a:pt x="5716" y="7230"/>
                  </a:lnTo>
                  <a:lnTo>
                    <a:pt x="5667" y="6839"/>
                  </a:lnTo>
                  <a:lnTo>
                    <a:pt x="5569" y="6399"/>
                  </a:lnTo>
                  <a:lnTo>
                    <a:pt x="5423" y="5911"/>
                  </a:lnTo>
                  <a:lnTo>
                    <a:pt x="5227" y="5398"/>
                  </a:lnTo>
                  <a:lnTo>
                    <a:pt x="5105" y="5032"/>
                  </a:lnTo>
                  <a:lnTo>
                    <a:pt x="5032" y="4738"/>
                  </a:lnTo>
                  <a:lnTo>
                    <a:pt x="5008" y="4445"/>
                  </a:lnTo>
                  <a:lnTo>
                    <a:pt x="4983" y="4201"/>
                  </a:lnTo>
                  <a:lnTo>
                    <a:pt x="5008" y="3981"/>
                  </a:lnTo>
                  <a:lnTo>
                    <a:pt x="5032" y="3786"/>
                  </a:lnTo>
                  <a:lnTo>
                    <a:pt x="5081" y="3420"/>
                  </a:lnTo>
                  <a:lnTo>
                    <a:pt x="5179" y="3346"/>
                  </a:lnTo>
                  <a:lnTo>
                    <a:pt x="5252" y="3273"/>
                  </a:lnTo>
                  <a:lnTo>
                    <a:pt x="5325" y="3175"/>
                  </a:lnTo>
                  <a:lnTo>
                    <a:pt x="5374" y="3078"/>
                  </a:lnTo>
                  <a:lnTo>
                    <a:pt x="5423" y="2882"/>
                  </a:lnTo>
                  <a:lnTo>
                    <a:pt x="5447" y="2687"/>
                  </a:lnTo>
                  <a:lnTo>
                    <a:pt x="5447" y="2492"/>
                  </a:lnTo>
                  <a:lnTo>
                    <a:pt x="5398" y="2296"/>
                  </a:lnTo>
                  <a:lnTo>
                    <a:pt x="5350" y="2150"/>
                  </a:lnTo>
                  <a:lnTo>
                    <a:pt x="5276" y="2052"/>
                  </a:lnTo>
                  <a:lnTo>
                    <a:pt x="5350" y="2125"/>
                  </a:lnTo>
                  <a:lnTo>
                    <a:pt x="5423" y="2247"/>
                  </a:lnTo>
                  <a:lnTo>
                    <a:pt x="5496" y="2394"/>
                  </a:lnTo>
                  <a:lnTo>
                    <a:pt x="5521" y="2540"/>
                  </a:lnTo>
                  <a:lnTo>
                    <a:pt x="5545" y="2711"/>
                  </a:lnTo>
                  <a:lnTo>
                    <a:pt x="5545" y="2907"/>
                  </a:lnTo>
                  <a:lnTo>
                    <a:pt x="5521" y="3102"/>
                  </a:lnTo>
                  <a:lnTo>
                    <a:pt x="5472" y="3298"/>
                  </a:lnTo>
                  <a:lnTo>
                    <a:pt x="5569" y="3664"/>
                  </a:lnTo>
                  <a:lnTo>
                    <a:pt x="5643" y="4103"/>
                  </a:lnTo>
                  <a:lnTo>
                    <a:pt x="5789" y="5105"/>
                  </a:lnTo>
                  <a:lnTo>
                    <a:pt x="5911" y="6106"/>
                  </a:lnTo>
                  <a:lnTo>
                    <a:pt x="5936" y="6521"/>
                  </a:lnTo>
                  <a:lnTo>
                    <a:pt x="5960" y="6888"/>
                  </a:lnTo>
                  <a:lnTo>
                    <a:pt x="5985" y="7181"/>
                  </a:lnTo>
                  <a:lnTo>
                    <a:pt x="6009" y="7327"/>
                  </a:lnTo>
                  <a:lnTo>
                    <a:pt x="6058" y="7425"/>
                  </a:lnTo>
                  <a:lnTo>
                    <a:pt x="6131" y="7523"/>
                  </a:lnTo>
                  <a:lnTo>
                    <a:pt x="6204" y="7596"/>
                  </a:lnTo>
                  <a:lnTo>
                    <a:pt x="6302" y="7645"/>
                  </a:lnTo>
                  <a:lnTo>
                    <a:pt x="6522" y="7645"/>
                  </a:lnTo>
                  <a:lnTo>
                    <a:pt x="6620" y="7596"/>
                  </a:lnTo>
                  <a:lnTo>
                    <a:pt x="6693" y="7523"/>
                  </a:lnTo>
                  <a:lnTo>
                    <a:pt x="6766" y="7425"/>
                  </a:lnTo>
                  <a:lnTo>
                    <a:pt x="6839" y="7327"/>
                  </a:lnTo>
                  <a:lnTo>
                    <a:pt x="6888" y="7181"/>
                  </a:lnTo>
                  <a:lnTo>
                    <a:pt x="6913" y="7034"/>
                  </a:lnTo>
                  <a:lnTo>
                    <a:pt x="6937" y="6888"/>
                  </a:lnTo>
                  <a:lnTo>
                    <a:pt x="6937" y="6204"/>
                  </a:lnTo>
                  <a:lnTo>
                    <a:pt x="6913" y="5544"/>
                  </a:lnTo>
                  <a:lnTo>
                    <a:pt x="6864" y="4909"/>
                  </a:lnTo>
                  <a:lnTo>
                    <a:pt x="6791" y="4323"/>
                  </a:lnTo>
                  <a:lnTo>
                    <a:pt x="6717" y="3737"/>
                  </a:lnTo>
                  <a:lnTo>
                    <a:pt x="6620" y="3200"/>
                  </a:lnTo>
                  <a:lnTo>
                    <a:pt x="6497" y="2711"/>
                  </a:lnTo>
                  <a:lnTo>
                    <a:pt x="6351" y="2223"/>
                  </a:lnTo>
                  <a:lnTo>
                    <a:pt x="6180" y="1808"/>
                  </a:lnTo>
                  <a:lnTo>
                    <a:pt x="5985" y="1417"/>
                  </a:lnTo>
                  <a:lnTo>
                    <a:pt x="5765" y="1075"/>
                  </a:lnTo>
                  <a:lnTo>
                    <a:pt x="5496" y="758"/>
                  </a:lnTo>
                  <a:lnTo>
                    <a:pt x="5227" y="489"/>
                  </a:lnTo>
                  <a:lnTo>
                    <a:pt x="4910" y="293"/>
                  </a:lnTo>
                  <a:lnTo>
                    <a:pt x="4763" y="196"/>
                  </a:lnTo>
                  <a:lnTo>
                    <a:pt x="4592" y="123"/>
                  </a:lnTo>
                  <a:lnTo>
                    <a:pt x="4397" y="49"/>
                  </a:lnTo>
                  <a:lnTo>
                    <a:pt x="4202" y="0"/>
                  </a:lnTo>
                  <a:lnTo>
                    <a:pt x="4031" y="98"/>
                  </a:lnTo>
                  <a:lnTo>
                    <a:pt x="3860" y="147"/>
                  </a:lnTo>
                  <a:lnTo>
                    <a:pt x="3664" y="196"/>
                  </a:lnTo>
                  <a:lnTo>
                    <a:pt x="3469" y="220"/>
                  </a:lnTo>
                  <a:lnTo>
                    <a:pt x="3274" y="196"/>
                  </a:lnTo>
                  <a:lnTo>
                    <a:pt x="3078" y="147"/>
                  </a:lnTo>
                  <a:lnTo>
                    <a:pt x="2907" y="98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082" name="Google Shape;3082;p36"/>
          <p:cNvSpPr/>
          <p:nvPr/>
        </p:nvSpPr>
        <p:spPr>
          <a:xfrm>
            <a:off x="7462753" y="1969258"/>
            <a:ext cx="284394" cy="299832"/>
          </a:xfrm>
          <a:custGeom>
            <a:rect b="b" l="l" r="r" t="t"/>
            <a:pathLst>
              <a:path extrusionOk="0" h="16120" w="1529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083" name="Google Shape;3083;p36"/>
          <p:cNvGrpSpPr/>
          <p:nvPr/>
        </p:nvGrpSpPr>
        <p:grpSpPr>
          <a:xfrm>
            <a:off x="7949970" y="1974621"/>
            <a:ext cx="312554" cy="288932"/>
            <a:chOff x="5975075" y="2327500"/>
            <a:chExt cx="420100" cy="388350"/>
          </a:xfrm>
        </p:grpSpPr>
        <p:sp>
          <p:nvSpPr>
            <p:cNvPr id="3084" name="Google Shape;3084;p36"/>
            <p:cNvSpPr/>
            <p:nvPr/>
          </p:nvSpPr>
          <p:spPr>
            <a:xfrm>
              <a:off x="5975075" y="2474650"/>
              <a:ext cx="98325" cy="220450"/>
            </a:xfrm>
            <a:custGeom>
              <a:rect b="b" l="l" r="r" t="t"/>
              <a:pathLst>
                <a:path extrusionOk="0" h="8818" w="3933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85" name="Google Shape;3085;p36"/>
            <p:cNvSpPr/>
            <p:nvPr/>
          </p:nvSpPr>
          <p:spPr>
            <a:xfrm>
              <a:off x="6088025" y="2327500"/>
              <a:ext cx="307150" cy="388350"/>
            </a:xfrm>
            <a:custGeom>
              <a:rect b="b" l="l" r="r" t="t"/>
              <a:pathLst>
                <a:path extrusionOk="0" h="15534" w="12286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86" name="Google Shape;3086;p36"/>
          <p:cNvGrpSpPr/>
          <p:nvPr/>
        </p:nvGrpSpPr>
        <p:grpSpPr>
          <a:xfrm>
            <a:off x="8511895" y="1965991"/>
            <a:ext cx="191729" cy="312554"/>
            <a:chOff x="6730350" y="2315900"/>
            <a:chExt cx="257700" cy="420100"/>
          </a:xfrm>
        </p:grpSpPr>
        <p:sp>
          <p:nvSpPr>
            <p:cNvPr id="3087" name="Google Shape;3087;p36"/>
            <p:cNvSpPr/>
            <p:nvPr/>
          </p:nvSpPr>
          <p:spPr>
            <a:xfrm>
              <a:off x="6807900" y="2671250"/>
              <a:ext cx="102600" cy="22625"/>
            </a:xfrm>
            <a:custGeom>
              <a:rect b="b" l="l" r="r" t="t"/>
              <a:pathLst>
                <a:path extrusionOk="0" h="905" w="4104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88" name="Google Shape;3088;p36"/>
            <p:cNvSpPr/>
            <p:nvPr/>
          </p:nvSpPr>
          <p:spPr>
            <a:xfrm>
              <a:off x="6807900" y="2636450"/>
              <a:ext cx="102600" cy="22625"/>
            </a:xfrm>
            <a:custGeom>
              <a:rect b="b" l="l" r="r" t="t"/>
              <a:pathLst>
                <a:path extrusionOk="0" h="905" w="4104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89" name="Google Shape;3089;p36"/>
            <p:cNvSpPr/>
            <p:nvPr/>
          </p:nvSpPr>
          <p:spPr>
            <a:xfrm>
              <a:off x="6807900" y="2706075"/>
              <a:ext cx="102600" cy="29925"/>
            </a:xfrm>
            <a:custGeom>
              <a:rect b="b" l="l" r="r" t="t"/>
              <a:pathLst>
                <a:path extrusionOk="0" h="1197" w="4104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90" name="Google Shape;3090;p36"/>
            <p:cNvSpPr/>
            <p:nvPr/>
          </p:nvSpPr>
          <p:spPr>
            <a:xfrm>
              <a:off x="6811575" y="2463675"/>
              <a:ext cx="95275" cy="160600"/>
            </a:xfrm>
            <a:custGeom>
              <a:rect b="b" l="l" r="r" t="t"/>
              <a:pathLst>
                <a:path extrusionOk="0" h="6424" w="3811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91" name="Google Shape;3091;p36"/>
            <p:cNvSpPr/>
            <p:nvPr/>
          </p:nvSpPr>
          <p:spPr>
            <a:xfrm>
              <a:off x="6730350" y="2315900"/>
              <a:ext cx="257700" cy="308375"/>
            </a:xfrm>
            <a:custGeom>
              <a:rect b="b" l="l" r="r" t="t"/>
              <a:pathLst>
                <a:path extrusionOk="0" h="12335" w="10308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092" name="Google Shape;3092;p36"/>
          <p:cNvGrpSpPr/>
          <p:nvPr/>
        </p:nvGrpSpPr>
        <p:grpSpPr>
          <a:xfrm>
            <a:off x="4045533" y="2443434"/>
            <a:ext cx="97241" cy="354349"/>
            <a:chOff x="727175" y="2957625"/>
            <a:chExt cx="130700" cy="476275"/>
          </a:xfrm>
        </p:grpSpPr>
        <p:sp>
          <p:nvSpPr>
            <p:cNvPr id="3093" name="Google Shape;3093;p36"/>
            <p:cNvSpPr/>
            <p:nvPr/>
          </p:nvSpPr>
          <p:spPr>
            <a:xfrm>
              <a:off x="727175" y="2957625"/>
              <a:ext cx="130700" cy="476275"/>
            </a:xfrm>
            <a:custGeom>
              <a:rect b="b" l="l" r="r" t="t"/>
              <a:pathLst>
                <a:path extrusionOk="0" h="19051" w="5228">
                  <a:moveTo>
                    <a:pt x="2614" y="489"/>
                  </a:moveTo>
                  <a:lnTo>
                    <a:pt x="2858" y="538"/>
                  </a:lnTo>
                  <a:lnTo>
                    <a:pt x="3102" y="611"/>
                  </a:lnTo>
                  <a:lnTo>
                    <a:pt x="3322" y="709"/>
                  </a:lnTo>
                  <a:lnTo>
                    <a:pt x="3493" y="880"/>
                  </a:lnTo>
                  <a:lnTo>
                    <a:pt x="3664" y="1051"/>
                  </a:lnTo>
                  <a:lnTo>
                    <a:pt x="3762" y="1270"/>
                  </a:lnTo>
                  <a:lnTo>
                    <a:pt x="3835" y="1490"/>
                  </a:lnTo>
                  <a:lnTo>
                    <a:pt x="3859" y="1759"/>
                  </a:lnTo>
                  <a:lnTo>
                    <a:pt x="3859" y="14483"/>
                  </a:lnTo>
                  <a:lnTo>
                    <a:pt x="3884" y="14581"/>
                  </a:lnTo>
                  <a:lnTo>
                    <a:pt x="3908" y="14679"/>
                  </a:lnTo>
                  <a:lnTo>
                    <a:pt x="3957" y="14776"/>
                  </a:lnTo>
                  <a:lnTo>
                    <a:pt x="4030" y="14850"/>
                  </a:lnTo>
                  <a:lnTo>
                    <a:pt x="4177" y="14996"/>
                  </a:lnTo>
                  <a:lnTo>
                    <a:pt x="4324" y="15167"/>
                  </a:lnTo>
                  <a:lnTo>
                    <a:pt x="4446" y="15363"/>
                  </a:lnTo>
                  <a:lnTo>
                    <a:pt x="4543" y="15558"/>
                  </a:lnTo>
                  <a:lnTo>
                    <a:pt x="4641" y="15778"/>
                  </a:lnTo>
                  <a:lnTo>
                    <a:pt x="4690" y="15973"/>
                  </a:lnTo>
                  <a:lnTo>
                    <a:pt x="4714" y="16193"/>
                  </a:lnTo>
                  <a:lnTo>
                    <a:pt x="4739" y="16437"/>
                  </a:lnTo>
                  <a:lnTo>
                    <a:pt x="4714" y="16633"/>
                  </a:lnTo>
                  <a:lnTo>
                    <a:pt x="4690" y="16852"/>
                  </a:lnTo>
                  <a:lnTo>
                    <a:pt x="4641" y="17048"/>
                  </a:lnTo>
                  <a:lnTo>
                    <a:pt x="4568" y="17243"/>
                  </a:lnTo>
                  <a:lnTo>
                    <a:pt x="4470" y="17438"/>
                  </a:lnTo>
                  <a:lnTo>
                    <a:pt x="4372" y="17609"/>
                  </a:lnTo>
                  <a:lnTo>
                    <a:pt x="4250" y="17780"/>
                  </a:lnTo>
                  <a:lnTo>
                    <a:pt x="4104" y="17927"/>
                  </a:lnTo>
                  <a:lnTo>
                    <a:pt x="3957" y="18073"/>
                  </a:lnTo>
                  <a:lnTo>
                    <a:pt x="3811" y="18196"/>
                  </a:lnTo>
                  <a:lnTo>
                    <a:pt x="3615" y="18293"/>
                  </a:lnTo>
                  <a:lnTo>
                    <a:pt x="3444" y="18391"/>
                  </a:lnTo>
                  <a:lnTo>
                    <a:pt x="3249" y="18464"/>
                  </a:lnTo>
                  <a:lnTo>
                    <a:pt x="3029" y="18513"/>
                  </a:lnTo>
                  <a:lnTo>
                    <a:pt x="2834" y="18538"/>
                  </a:lnTo>
                  <a:lnTo>
                    <a:pt x="2614" y="18562"/>
                  </a:lnTo>
                  <a:lnTo>
                    <a:pt x="2394" y="18538"/>
                  </a:lnTo>
                  <a:lnTo>
                    <a:pt x="2174" y="18513"/>
                  </a:lnTo>
                  <a:lnTo>
                    <a:pt x="1979" y="18464"/>
                  </a:lnTo>
                  <a:lnTo>
                    <a:pt x="1784" y="18391"/>
                  </a:lnTo>
                  <a:lnTo>
                    <a:pt x="1613" y="18293"/>
                  </a:lnTo>
                  <a:lnTo>
                    <a:pt x="1417" y="18196"/>
                  </a:lnTo>
                  <a:lnTo>
                    <a:pt x="1271" y="18073"/>
                  </a:lnTo>
                  <a:lnTo>
                    <a:pt x="1124" y="17927"/>
                  </a:lnTo>
                  <a:lnTo>
                    <a:pt x="978" y="17780"/>
                  </a:lnTo>
                  <a:lnTo>
                    <a:pt x="855" y="17609"/>
                  </a:lnTo>
                  <a:lnTo>
                    <a:pt x="758" y="17438"/>
                  </a:lnTo>
                  <a:lnTo>
                    <a:pt x="660" y="17243"/>
                  </a:lnTo>
                  <a:lnTo>
                    <a:pt x="587" y="17048"/>
                  </a:lnTo>
                  <a:lnTo>
                    <a:pt x="538" y="16852"/>
                  </a:lnTo>
                  <a:lnTo>
                    <a:pt x="514" y="16633"/>
                  </a:lnTo>
                  <a:lnTo>
                    <a:pt x="489" y="16437"/>
                  </a:lnTo>
                  <a:lnTo>
                    <a:pt x="514" y="16193"/>
                  </a:lnTo>
                  <a:lnTo>
                    <a:pt x="538" y="15973"/>
                  </a:lnTo>
                  <a:lnTo>
                    <a:pt x="587" y="15778"/>
                  </a:lnTo>
                  <a:lnTo>
                    <a:pt x="684" y="15558"/>
                  </a:lnTo>
                  <a:lnTo>
                    <a:pt x="782" y="15363"/>
                  </a:lnTo>
                  <a:lnTo>
                    <a:pt x="904" y="15167"/>
                  </a:lnTo>
                  <a:lnTo>
                    <a:pt x="1051" y="14996"/>
                  </a:lnTo>
                  <a:lnTo>
                    <a:pt x="1197" y="14850"/>
                  </a:lnTo>
                  <a:lnTo>
                    <a:pt x="1271" y="14776"/>
                  </a:lnTo>
                  <a:lnTo>
                    <a:pt x="1319" y="14679"/>
                  </a:lnTo>
                  <a:lnTo>
                    <a:pt x="1344" y="14581"/>
                  </a:lnTo>
                  <a:lnTo>
                    <a:pt x="1368" y="14483"/>
                  </a:lnTo>
                  <a:lnTo>
                    <a:pt x="1368" y="1759"/>
                  </a:lnTo>
                  <a:lnTo>
                    <a:pt x="1393" y="1490"/>
                  </a:lnTo>
                  <a:lnTo>
                    <a:pt x="1466" y="1270"/>
                  </a:lnTo>
                  <a:lnTo>
                    <a:pt x="1564" y="1051"/>
                  </a:lnTo>
                  <a:lnTo>
                    <a:pt x="1735" y="880"/>
                  </a:lnTo>
                  <a:lnTo>
                    <a:pt x="1906" y="709"/>
                  </a:lnTo>
                  <a:lnTo>
                    <a:pt x="2125" y="611"/>
                  </a:lnTo>
                  <a:lnTo>
                    <a:pt x="2370" y="538"/>
                  </a:lnTo>
                  <a:lnTo>
                    <a:pt x="2614" y="489"/>
                  </a:lnTo>
                  <a:close/>
                  <a:moveTo>
                    <a:pt x="2614" y="0"/>
                  </a:moveTo>
                  <a:lnTo>
                    <a:pt x="2443" y="25"/>
                  </a:lnTo>
                  <a:lnTo>
                    <a:pt x="2272" y="49"/>
                  </a:lnTo>
                  <a:lnTo>
                    <a:pt x="2101" y="98"/>
                  </a:lnTo>
                  <a:lnTo>
                    <a:pt x="1930" y="147"/>
                  </a:lnTo>
                  <a:lnTo>
                    <a:pt x="1784" y="220"/>
                  </a:lnTo>
                  <a:lnTo>
                    <a:pt x="1637" y="318"/>
                  </a:lnTo>
                  <a:lnTo>
                    <a:pt x="1515" y="416"/>
                  </a:lnTo>
                  <a:lnTo>
                    <a:pt x="1393" y="513"/>
                  </a:lnTo>
                  <a:lnTo>
                    <a:pt x="1271" y="635"/>
                  </a:lnTo>
                  <a:lnTo>
                    <a:pt x="1173" y="782"/>
                  </a:lnTo>
                  <a:lnTo>
                    <a:pt x="1075" y="928"/>
                  </a:lnTo>
                  <a:lnTo>
                    <a:pt x="1002" y="1075"/>
                  </a:lnTo>
                  <a:lnTo>
                    <a:pt x="953" y="1246"/>
                  </a:lnTo>
                  <a:lnTo>
                    <a:pt x="904" y="1393"/>
                  </a:lnTo>
                  <a:lnTo>
                    <a:pt x="880" y="1588"/>
                  </a:lnTo>
                  <a:lnTo>
                    <a:pt x="880" y="1759"/>
                  </a:lnTo>
                  <a:lnTo>
                    <a:pt x="880" y="14483"/>
                  </a:lnTo>
                  <a:lnTo>
                    <a:pt x="684" y="14679"/>
                  </a:lnTo>
                  <a:lnTo>
                    <a:pt x="514" y="14874"/>
                  </a:lnTo>
                  <a:lnTo>
                    <a:pt x="367" y="15094"/>
                  </a:lnTo>
                  <a:lnTo>
                    <a:pt x="245" y="15338"/>
                  </a:lnTo>
                  <a:lnTo>
                    <a:pt x="147" y="15607"/>
                  </a:lnTo>
                  <a:lnTo>
                    <a:pt x="74" y="15875"/>
                  </a:lnTo>
                  <a:lnTo>
                    <a:pt x="25" y="16144"/>
                  </a:lnTo>
                  <a:lnTo>
                    <a:pt x="1" y="16437"/>
                  </a:lnTo>
                  <a:lnTo>
                    <a:pt x="25" y="16681"/>
                  </a:lnTo>
                  <a:lnTo>
                    <a:pt x="49" y="16950"/>
                  </a:lnTo>
                  <a:lnTo>
                    <a:pt x="123" y="17194"/>
                  </a:lnTo>
                  <a:lnTo>
                    <a:pt x="196" y="17438"/>
                  </a:lnTo>
                  <a:lnTo>
                    <a:pt x="318" y="17683"/>
                  </a:lnTo>
                  <a:lnTo>
                    <a:pt x="440" y="17878"/>
                  </a:lnTo>
                  <a:lnTo>
                    <a:pt x="611" y="18098"/>
                  </a:lnTo>
                  <a:lnTo>
                    <a:pt x="758" y="18269"/>
                  </a:lnTo>
                  <a:lnTo>
                    <a:pt x="953" y="18440"/>
                  </a:lnTo>
                  <a:lnTo>
                    <a:pt x="1149" y="18586"/>
                  </a:lnTo>
                  <a:lnTo>
                    <a:pt x="1368" y="18733"/>
                  </a:lnTo>
                  <a:lnTo>
                    <a:pt x="1588" y="18831"/>
                  </a:lnTo>
                  <a:lnTo>
                    <a:pt x="1832" y="18928"/>
                  </a:lnTo>
                  <a:lnTo>
                    <a:pt x="2077" y="18977"/>
                  </a:lnTo>
                  <a:lnTo>
                    <a:pt x="2345" y="19026"/>
                  </a:lnTo>
                  <a:lnTo>
                    <a:pt x="2614" y="19050"/>
                  </a:lnTo>
                  <a:lnTo>
                    <a:pt x="2883" y="19026"/>
                  </a:lnTo>
                  <a:lnTo>
                    <a:pt x="3151" y="18977"/>
                  </a:lnTo>
                  <a:lnTo>
                    <a:pt x="3395" y="18928"/>
                  </a:lnTo>
                  <a:lnTo>
                    <a:pt x="3640" y="18831"/>
                  </a:lnTo>
                  <a:lnTo>
                    <a:pt x="3859" y="18733"/>
                  </a:lnTo>
                  <a:lnTo>
                    <a:pt x="4079" y="18586"/>
                  </a:lnTo>
                  <a:lnTo>
                    <a:pt x="4275" y="18440"/>
                  </a:lnTo>
                  <a:lnTo>
                    <a:pt x="4470" y="18269"/>
                  </a:lnTo>
                  <a:lnTo>
                    <a:pt x="4617" y="18098"/>
                  </a:lnTo>
                  <a:lnTo>
                    <a:pt x="4788" y="17878"/>
                  </a:lnTo>
                  <a:lnTo>
                    <a:pt x="4910" y="17683"/>
                  </a:lnTo>
                  <a:lnTo>
                    <a:pt x="5032" y="17438"/>
                  </a:lnTo>
                  <a:lnTo>
                    <a:pt x="5105" y="17194"/>
                  </a:lnTo>
                  <a:lnTo>
                    <a:pt x="5178" y="16950"/>
                  </a:lnTo>
                  <a:lnTo>
                    <a:pt x="5203" y="16681"/>
                  </a:lnTo>
                  <a:lnTo>
                    <a:pt x="5227" y="16437"/>
                  </a:lnTo>
                  <a:lnTo>
                    <a:pt x="5203" y="16144"/>
                  </a:lnTo>
                  <a:lnTo>
                    <a:pt x="5154" y="15875"/>
                  </a:lnTo>
                  <a:lnTo>
                    <a:pt x="5081" y="15607"/>
                  </a:lnTo>
                  <a:lnTo>
                    <a:pt x="4983" y="15338"/>
                  </a:lnTo>
                  <a:lnTo>
                    <a:pt x="4861" y="15094"/>
                  </a:lnTo>
                  <a:lnTo>
                    <a:pt x="4714" y="14874"/>
                  </a:lnTo>
                  <a:lnTo>
                    <a:pt x="4543" y="14679"/>
                  </a:lnTo>
                  <a:lnTo>
                    <a:pt x="4348" y="14483"/>
                  </a:lnTo>
                  <a:lnTo>
                    <a:pt x="4348" y="1759"/>
                  </a:lnTo>
                  <a:lnTo>
                    <a:pt x="4348" y="1588"/>
                  </a:lnTo>
                  <a:lnTo>
                    <a:pt x="4324" y="1393"/>
                  </a:lnTo>
                  <a:lnTo>
                    <a:pt x="4275" y="1246"/>
                  </a:lnTo>
                  <a:lnTo>
                    <a:pt x="4226" y="1075"/>
                  </a:lnTo>
                  <a:lnTo>
                    <a:pt x="4153" y="928"/>
                  </a:lnTo>
                  <a:lnTo>
                    <a:pt x="4055" y="782"/>
                  </a:lnTo>
                  <a:lnTo>
                    <a:pt x="3957" y="635"/>
                  </a:lnTo>
                  <a:lnTo>
                    <a:pt x="3835" y="513"/>
                  </a:lnTo>
                  <a:lnTo>
                    <a:pt x="3713" y="416"/>
                  </a:lnTo>
                  <a:lnTo>
                    <a:pt x="3591" y="318"/>
                  </a:lnTo>
                  <a:lnTo>
                    <a:pt x="3444" y="220"/>
                  </a:lnTo>
                  <a:lnTo>
                    <a:pt x="3298" y="147"/>
                  </a:lnTo>
                  <a:lnTo>
                    <a:pt x="3127" y="98"/>
                  </a:lnTo>
                  <a:lnTo>
                    <a:pt x="2956" y="49"/>
                  </a:lnTo>
                  <a:lnTo>
                    <a:pt x="2785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94" name="Google Shape;3094;p36"/>
            <p:cNvSpPr/>
            <p:nvPr/>
          </p:nvSpPr>
          <p:spPr>
            <a:xfrm>
              <a:off x="751600" y="3090125"/>
              <a:ext cx="81850" cy="319350"/>
            </a:xfrm>
            <a:custGeom>
              <a:rect b="b" l="l" r="r" t="t"/>
              <a:pathLst>
                <a:path extrusionOk="0" h="12774" w="3274">
                  <a:moveTo>
                    <a:pt x="880" y="0"/>
                  </a:moveTo>
                  <a:lnTo>
                    <a:pt x="880" y="9183"/>
                  </a:lnTo>
                  <a:lnTo>
                    <a:pt x="855" y="9379"/>
                  </a:lnTo>
                  <a:lnTo>
                    <a:pt x="782" y="9574"/>
                  </a:lnTo>
                  <a:lnTo>
                    <a:pt x="684" y="9745"/>
                  </a:lnTo>
                  <a:lnTo>
                    <a:pt x="538" y="9916"/>
                  </a:lnTo>
                  <a:lnTo>
                    <a:pt x="416" y="10038"/>
                  </a:lnTo>
                  <a:lnTo>
                    <a:pt x="318" y="10160"/>
                  </a:lnTo>
                  <a:lnTo>
                    <a:pt x="220" y="10307"/>
                  </a:lnTo>
                  <a:lnTo>
                    <a:pt x="147" y="10453"/>
                  </a:lnTo>
                  <a:lnTo>
                    <a:pt x="74" y="10624"/>
                  </a:lnTo>
                  <a:lnTo>
                    <a:pt x="49" y="10795"/>
                  </a:lnTo>
                  <a:lnTo>
                    <a:pt x="1" y="10966"/>
                  </a:lnTo>
                  <a:lnTo>
                    <a:pt x="1" y="11137"/>
                  </a:lnTo>
                  <a:lnTo>
                    <a:pt x="1" y="11284"/>
                  </a:lnTo>
                  <a:lnTo>
                    <a:pt x="25" y="11455"/>
                  </a:lnTo>
                  <a:lnTo>
                    <a:pt x="74" y="11601"/>
                  </a:lnTo>
                  <a:lnTo>
                    <a:pt x="123" y="11772"/>
                  </a:lnTo>
                  <a:lnTo>
                    <a:pt x="196" y="11894"/>
                  </a:lnTo>
                  <a:lnTo>
                    <a:pt x="294" y="12041"/>
                  </a:lnTo>
                  <a:lnTo>
                    <a:pt x="367" y="12163"/>
                  </a:lnTo>
                  <a:lnTo>
                    <a:pt x="489" y="12285"/>
                  </a:lnTo>
                  <a:lnTo>
                    <a:pt x="587" y="12383"/>
                  </a:lnTo>
                  <a:lnTo>
                    <a:pt x="733" y="12480"/>
                  </a:lnTo>
                  <a:lnTo>
                    <a:pt x="855" y="12554"/>
                  </a:lnTo>
                  <a:lnTo>
                    <a:pt x="1002" y="12627"/>
                  </a:lnTo>
                  <a:lnTo>
                    <a:pt x="1148" y="12700"/>
                  </a:lnTo>
                  <a:lnTo>
                    <a:pt x="1319" y="12725"/>
                  </a:lnTo>
                  <a:lnTo>
                    <a:pt x="1466" y="12749"/>
                  </a:lnTo>
                  <a:lnTo>
                    <a:pt x="1637" y="12773"/>
                  </a:lnTo>
                  <a:lnTo>
                    <a:pt x="1808" y="12749"/>
                  </a:lnTo>
                  <a:lnTo>
                    <a:pt x="1954" y="12725"/>
                  </a:lnTo>
                  <a:lnTo>
                    <a:pt x="2125" y="12700"/>
                  </a:lnTo>
                  <a:lnTo>
                    <a:pt x="2272" y="12627"/>
                  </a:lnTo>
                  <a:lnTo>
                    <a:pt x="2418" y="12554"/>
                  </a:lnTo>
                  <a:lnTo>
                    <a:pt x="2541" y="12480"/>
                  </a:lnTo>
                  <a:lnTo>
                    <a:pt x="2687" y="12383"/>
                  </a:lnTo>
                  <a:lnTo>
                    <a:pt x="2785" y="12285"/>
                  </a:lnTo>
                  <a:lnTo>
                    <a:pt x="2907" y="12163"/>
                  </a:lnTo>
                  <a:lnTo>
                    <a:pt x="2980" y="12041"/>
                  </a:lnTo>
                  <a:lnTo>
                    <a:pt x="3078" y="11894"/>
                  </a:lnTo>
                  <a:lnTo>
                    <a:pt x="3151" y="11772"/>
                  </a:lnTo>
                  <a:lnTo>
                    <a:pt x="3200" y="11601"/>
                  </a:lnTo>
                  <a:lnTo>
                    <a:pt x="3249" y="11455"/>
                  </a:lnTo>
                  <a:lnTo>
                    <a:pt x="3273" y="11284"/>
                  </a:lnTo>
                  <a:lnTo>
                    <a:pt x="3273" y="11137"/>
                  </a:lnTo>
                  <a:lnTo>
                    <a:pt x="3273" y="10966"/>
                  </a:lnTo>
                  <a:lnTo>
                    <a:pt x="3224" y="10795"/>
                  </a:lnTo>
                  <a:lnTo>
                    <a:pt x="3200" y="10624"/>
                  </a:lnTo>
                  <a:lnTo>
                    <a:pt x="3127" y="10453"/>
                  </a:lnTo>
                  <a:lnTo>
                    <a:pt x="3053" y="10307"/>
                  </a:lnTo>
                  <a:lnTo>
                    <a:pt x="2956" y="10160"/>
                  </a:lnTo>
                  <a:lnTo>
                    <a:pt x="2858" y="10038"/>
                  </a:lnTo>
                  <a:lnTo>
                    <a:pt x="2736" y="9916"/>
                  </a:lnTo>
                  <a:lnTo>
                    <a:pt x="2589" y="9745"/>
                  </a:lnTo>
                  <a:lnTo>
                    <a:pt x="2492" y="9574"/>
                  </a:lnTo>
                  <a:lnTo>
                    <a:pt x="2418" y="9379"/>
                  </a:lnTo>
                  <a:lnTo>
                    <a:pt x="2394" y="9183"/>
                  </a:lnTo>
                  <a:lnTo>
                    <a:pt x="2394" y="8255"/>
                  </a:lnTo>
                  <a:lnTo>
                    <a:pt x="2052" y="8255"/>
                  </a:lnTo>
                  <a:lnTo>
                    <a:pt x="1954" y="8231"/>
                  </a:lnTo>
                  <a:lnTo>
                    <a:pt x="1881" y="8182"/>
                  </a:lnTo>
                  <a:lnTo>
                    <a:pt x="1832" y="8109"/>
                  </a:lnTo>
                  <a:lnTo>
                    <a:pt x="1808" y="8011"/>
                  </a:lnTo>
                  <a:lnTo>
                    <a:pt x="1832" y="7913"/>
                  </a:lnTo>
                  <a:lnTo>
                    <a:pt x="1881" y="7840"/>
                  </a:lnTo>
                  <a:lnTo>
                    <a:pt x="1954" y="7791"/>
                  </a:lnTo>
                  <a:lnTo>
                    <a:pt x="2052" y="7767"/>
                  </a:lnTo>
                  <a:lnTo>
                    <a:pt x="2394" y="7767"/>
                  </a:lnTo>
                  <a:lnTo>
                    <a:pt x="2394" y="6912"/>
                  </a:lnTo>
                  <a:lnTo>
                    <a:pt x="2052" y="6912"/>
                  </a:lnTo>
                  <a:lnTo>
                    <a:pt x="1954" y="6888"/>
                  </a:lnTo>
                  <a:lnTo>
                    <a:pt x="1881" y="6839"/>
                  </a:lnTo>
                  <a:lnTo>
                    <a:pt x="1832" y="6765"/>
                  </a:lnTo>
                  <a:lnTo>
                    <a:pt x="1808" y="6668"/>
                  </a:lnTo>
                  <a:lnTo>
                    <a:pt x="1832" y="6570"/>
                  </a:lnTo>
                  <a:lnTo>
                    <a:pt x="1881" y="6497"/>
                  </a:lnTo>
                  <a:lnTo>
                    <a:pt x="1954" y="6448"/>
                  </a:lnTo>
                  <a:lnTo>
                    <a:pt x="2052" y="6423"/>
                  </a:lnTo>
                  <a:lnTo>
                    <a:pt x="2394" y="6423"/>
                  </a:lnTo>
                  <a:lnTo>
                    <a:pt x="2394" y="5569"/>
                  </a:lnTo>
                  <a:lnTo>
                    <a:pt x="2052" y="5569"/>
                  </a:lnTo>
                  <a:lnTo>
                    <a:pt x="1954" y="5544"/>
                  </a:lnTo>
                  <a:lnTo>
                    <a:pt x="1881" y="5495"/>
                  </a:lnTo>
                  <a:lnTo>
                    <a:pt x="1832" y="5422"/>
                  </a:lnTo>
                  <a:lnTo>
                    <a:pt x="1808" y="5324"/>
                  </a:lnTo>
                  <a:lnTo>
                    <a:pt x="1832" y="5227"/>
                  </a:lnTo>
                  <a:lnTo>
                    <a:pt x="1881" y="5153"/>
                  </a:lnTo>
                  <a:lnTo>
                    <a:pt x="1954" y="5105"/>
                  </a:lnTo>
                  <a:lnTo>
                    <a:pt x="2052" y="5080"/>
                  </a:lnTo>
                  <a:lnTo>
                    <a:pt x="2394" y="5080"/>
                  </a:lnTo>
                  <a:lnTo>
                    <a:pt x="2394" y="4225"/>
                  </a:lnTo>
                  <a:lnTo>
                    <a:pt x="2052" y="4225"/>
                  </a:lnTo>
                  <a:lnTo>
                    <a:pt x="1954" y="4201"/>
                  </a:lnTo>
                  <a:lnTo>
                    <a:pt x="1881" y="4152"/>
                  </a:lnTo>
                  <a:lnTo>
                    <a:pt x="1832" y="4079"/>
                  </a:lnTo>
                  <a:lnTo>
                    <a:pt x="1808" y="3981"/>
                  </a:lnTo>
                  <a:lnTo>
                    <a:pt x="1832" y="3883"/>
                  </a:lnTo>
                  <a:lnTo>
                    <a:pt x="1881" y="3810"/>
                  </a:lnTo>
                  <a:lnTo>
                    <a:pt x="1954" y="3761"/>
                  </a:lnTo>
                  <a:lnTo>
                    <a:pt x="2052" y="3737"/>
                  </a:lnTo>
                  <a:lnTo>
                    <a:pt x="2394" y="3737"/>
                  </a:lnTo>
                  <a:lnTo>
                    <a:pt x="2394" y="2882"/>
                  </a:lnTo>
                  <a:lnTo>
                    <a:pt x="2052" y="2882"/>
                  </a:lnTo>
                  <a:lnTo>
                    <a:pt x="1954" y="2858"/>
                  </a:lnTo>
                  <a:lnTo>
                    <a:pt x="1881" y="2809"/>
                  </a:lnTo>
                  <a:lnTo>
                    <a:pt x="1832" y="2736"/>
                  </a:lnTo>
                  <a:lnTo>
                    <a:pt x="1808" y="2638"/>
                  </a:lnTo>
                  <a:lnTo>
                    <a:pt x="1832" y="2540"/>
                  </a:lnTo>
                  <a:lnTo>
                    <a:pt x="1881" y="2467"/>
                  </a:lnTo>
                  <a:lnTo>
                    <a:pt x="1954" y="2418"/>
                  </a:lnTo>
                  <a:lnTo>
                    <a:pt x="2052" y="2394"/>
                  </a:lnTo>
                  <a:lnTo>
                    <a:pt x="2394" y="2394"/>
                  </a:lnTo>
                  <a:lnTo>
                    <a:pt x="2394" y="1539"/>
                  </a:lnTo>
                  <a:lnTo>
                    <a:pt x="2052" y="1539"/>
                  </a:lnTo>
                  <a:lnTo>
                    <a:pt x="1954" y="1514"/>
                  </a:lnTo>
                  <a:lnTo>
                    <a:pt x="1881" y="1466"/>
                  </a:lnTo>
                  <a:lnTo>
                    <a:pt x="1832" y="1392"/>
                  </a:lnTo>
                  <a:lnTo>
                    <a:pt x="1808" y="1295"/>
                  </a:lnTo>
                  <a:lnTo>
                    <a:pt x="1832" y="1197"/>
                  </a:lnTo>
                  <a:lnTo>
                    <a:pt x="1881" y="1124"/>
                  </a:lnTo>
                  <a:lnTo>
                    <a:pt x="1954" y="1075"/>
                  </a:lnTo>
                  <a:lnTo>
                    <a:pt x="2052" y="1050"/>
                  </a:lnTo>
                  <a:lnTo>
                    <a:pt x="2394" y="1050"/>
                  </a:lnTo>
                  <a:lnTo>
                    <a:pt x="23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095" name="Google Shape;3095;p36"/>
          <p:cNvSpPr/>
          <p:nvPr/>
        </p:nvSpPr>
        <p:spPr>
          <a:xfrm>
            <a:off x="4948250" y="2429464"/>
            <a:ext cx="298009" cy="382509"/>
          </a:xfrm>
          <a:custGeom>
            <a:rect b="b" l="l" r="r" t="t"/>
            <a:pathLst>
              <a:path extrusionOk="0" h="20565" w="16022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096" name="Google Shape;3096;p36"/>
          <p:cNvSpPr/>
          <p:nvPr/>
        </p:nvSpPr>
        <p:spPr>
          <a:xfrm>
            <a:off x="4485327" y="2429464"/>
            <a:ext cx="220782" cy="382509"/>
          </a:xfrm>
          <a:custGeom>
            <a:rect b="b" l="l" r="r" t="t"/>
            <a:pathLst>
              <a:path extrusionOk="0" h="20565" w="1187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097" name="Google Shape;3097;p36"/>
          <p:cNvGrpSpPr/>
          <p:nvPr/>
        </p:nvGrpSpPr>
        <p:grpSpPr>
          <a:xfrm>
            <a:off x="5426508" y="2454780"/>
            <a:ext cx="344360" cy="331638"/>
            <a:chOff x="2583325" y="2972875"/>
            <a:chExt cx="462850" cy="445750"/>
          </a:xfrm>
        </p:grpSpPr>
        <p:sp>
          <p:nvSpPr>
            <p:cNvPr id="3098" name="Google Shape;3098;p36"/>
            <p:cNvSpPr/>
            <p:nvPr/>
          </p:nvSpPr>
          <p:spPr>
            <a:xfrm>
              <a:off x="2701775" y="3323350"/>
              <a:ext cx="225950" cy="95275"/>
            </a:xfrm>
            <a:custGeom>
              <a:rect b="b" l="l" r="r" t="t"/>
              <a:pathLst>
                <a:path extrusionOk="0" h="3811" w="9038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099" name="Google Shape;3099;p36"/>
            <p:cNvSpPr/>
            <p:nvPr/>
          </p:nvSpPr>
          <p:spPr>
            <a:xfrm>
              <a:off x="2583325" y="2972875"/>
              <a:ext cx="462850" cy="337075"/>
            </a:xfrm>
            <a:custGeom>
              <a:rect b="b" l="l" r="r" t="t"/>
              <a:pathLst>
                <a:path extrusionOk="0" h="13483" w="18514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00" name="Google Shape;3100;p36"/>
          <p:cNvGrpSpPr/>
          <p:nvPr/>
        </p:nvGrpSpPr>
        <p:grpSpPr>
          <a:xfrm>
            <a:off x="5916209" y="2504312"/>
            <a:ext cx="367982" cy="232593"/>
            <a:chOff x="3241525" y="3039450"/>
            <a:chExt cx="494600" cy="312625"/>
          </a:xfrm>
        </p:grpSpPr>
        <p:sp>
          <p:nvSpPr>
            <p:cNvPr id="3101" name="Google Shape;3101;p36"/>
            <p:cNvSpPr/>
            <p:nvPr/>
          </p:nvSpPr>
          <p:spPr>
            <a:xfrm>
              <a:off x="3241525" y="3039450"/>
              <a:ext cx="494600" cy="312625"/>
            </a:xfrm>
            <a:custGeom>
              <a:rect b="b" l="l" r="r" t="t"/>
              <a:pathLst>
                <a:path extrusionOk="0" h="12505" w="19784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02" name="Google Shape;3102;p36"/>
            <p:cNvSpPr/>
            <p:nvPr/>
          </p:nvSpPr>
          <p:spPr>
            <a:xfrm>
              <a:off x="3384400" y="3091350"/>
              <a:ext cx="208850" cy="208825"/>
            </a:xfrm>
            <a:custGeom>
              <a:rect b="b" l="l" r="r" t="t"/>
              <a:pathLst>
                <a:path extrusionOk="0" h="8353" w="8354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03" name="Google Shape;3103;p36"/>
          <p:cNvSpPr/>
          <p:nvPr/>
        </p:nvSpPr>
        <p:spPr>
          <a:xfrm>
            <a:off x="6945310" y="2462630"/>
            <a:ext cx="316200" cy="316181"/>
          </a:xfrm>
          <a:custGeom>
            <a:rect b="b" l="l" r="r" t="t"/>
            <a:pathLst>
              <a:path extrusionOk="0" h="16999" w="17000">
                <a:moveTo>
                  <a:pt x="8769" y="5740"/>
                </a:moveTo>
                <a:lnTo>
                  <a:pt x="9037" y="5788"/>
                </a:lnTo>
                <a:lnTo>
                  <a:pt x="9282" y="5862"/>
                </a:lnTo>
                <a:lnTo>
                  <a:pt x="9550" y="5935"/>
                </a:lnTo>
                <a:lnTo>
                  <a:pt x="9794" y="6057"/>
                </a:lnTo>
                <a:lnTo>
                  <a:pt x="10014" y="6204"/>
                </a:lnTo>
                <a:lnTo>
                  <a:pt x="10234" y="6350"/>
                </a:lnTo>
                <a:lnTo>
                  <a:pt x="10454" y="6546"/>
                </a:lnTo>
                <a:lnTo>
                  <a:pt x="10649" y="6765"/>
                </a:lnTo>
                <a:lnTo>
                  <a:pt x="10796" y="6985"/>
                </a:lnTo>
                <a:lnTo>
                  <a:pt x="10942" y="7205"/>
                </a:lnTo>
                <a:lnTo>
                  <a:pt x="11064" y="7449"/>
                </a:lnTo>
                <a:lnTo>
                  <a:pt x="11138" y="7718"/>
                </a:lnTo>
                <a:lnTo>
                  <a:pt x="11211" y="7962"/>
                </a:lnTo>
                <a:lnTo>
                  <a:pt x="11260" y="8231"/>
                </a:lnTo>
                <a:lnTo>
                  <a:pt x="11260" y="8499"/>
                </a:lnTo>
                <a:lnTo>
                  <a:pt x="11260" y="8768"/>
                </a:lnTo>
                <a:lnTo>
                  <a:pt x="11211" y="9037"/>
                </a:lnTo>
                <a:lnTo>
                  <a:pt x="11138" y="9281"/>
                </a:lnTo>
                <a:lnTo>
                  <a:pt x="11064" y="9550"/>
                </a:lnTo>
                <a:lnTo>
                  <a:pt x="10942" y="9794"/>
                </a:lnTo>
                <a:lnTo>
                  <a:pt x="10796" y="10014"/>
                </a:lnTo>
                <a:lnTo>
                  <a:pt x="10649" y="10233"/>
                </a:lnTo>
                <a:lnTo>
                  <a:pt x="10454" y="10453"/>
                </a:lnTo>
                <a:lnTo>
                  <a:pt x="10234" y="10649"/>
                </a:lnTo>
                <a:lnTo>
                  <a:pt x="10014" y="10795"/>
                </a:lnTo>
                <a:lnTo>
                  <a:pt x="9794" y="10942"/>
                </a:lnTo>
                <a:lnTo>
                  <a:pt x="9550" y="11064"/>
                </a:lnTo>
                <a:lnTo>
                  <a:pt x="9282" y="11137"/>
                </a:lnTo>
                <a:lnTo>
                  <a:pt x="9037" y="11210"/>
                </a:lnTo>
                <a:lnTo>
                  <a:pt x="8769" y="11259"/>
                </a:lnTo>
                <a:lnTo>
                  <a:pt x="8231" y="11259"/>
                </a:lnTo>
                <a:lnTo>
                  <a:pt x="7963" y="11210"/>
                </a:lnTo>
                <a:lnTo>
                  <a:pt x="7719" y="11137"/>
                </a:lnTo>
                <a:lnTo>
                  <a:pt x="7450" y="11064"/>
                </a:lnTo>
                <a:lnTo>
                  <a:pt x="7206" y="10942"/>
                </a:lnTo>
                <a:lnTo>
                  <a:pt x="6986" y="10795"/>
                </a:lnTo>
                <a:lnTo>
                  <a:pt x="6766" y="10649"/>
                </a:lnTo>
                <a:lnTo>
                  <a:pt x="6546" y="10453"/>
                </a:lnTo>
                <a:lnTo>
                  <a:pt x="6351" y="10233"/>
                </a:lnTo>
                <a:lnTo>
                  <a:pt x="6204" y="10014"/>
                </a:lnTo>
                <a:lnTo>
                  <a:pt x="6058" y="9794"/>
                </a:lnTo>
                <a:lnTo>
                  <a:pt x="5936" y="9550"/>
                </a:lnTo>
                <a:lnTo>
                  <a:pt x="5862" y="9281"/>
                </a:lnTo>
                <a:lnTo>
                  <a:pt x="5789" y="9037"/>
                </a:lnTo>
                <a:lnTo>
                  <a:pt x="5740" y="8768"/>
                </a:lnTo>
                <a:lnTo>
                  <a:pt x="5740" y="8499"/>
                </a:lnTo>
                <a:lnTo>
                  <a:pt x="5740" y="8231"/>
                </a:lnTo>
                <a:lnTo>
                  <a:pt x="5789" y="7962"/>
                </a:lnTo>
                <a:lnTo>
                  <a:pt x="5862" y="7718"/>
                </a:lnTo>
                <a:lnTo>
                  <a:pt x="5936" y="7449"/>
                </a:lnTo>
                <a:lnTo>
                  <a:pt x="6058" y="7205"/>
                </a:lnTo>
                <a:lnTo>
                  <a:pt x="6204" y="6985"/>
                </a:lnTo>
                <a:lnTo>
                  <a:pt x="6351" y="6765"/>
                </a:lnTo>
                <a:lnTo>
                  <a:pt x="6546" y="6546"/>
                </a:lnTo>
                <a:lnTo>
                  <a:pt x="6766" y="6350"/>
                </a:lnTo>
                <a:lnTo>
                  <a:pt x="6986" y="6204"/>
                </a:lnTo>
                <a:lnTo>
                  <a:pt x="7206" y="6057"/>
                </a:lnTo>
                <a:lnTo>
                  <a:pt x="7450" y="5935"/>
                </a:lnTo>
                <a:lnTo>
                  <a:pt x="7719" y="5862"/>
                </a:lnTo>
                <a:lnTo>
                  <a:pt x="7963" y="5788"/>
                </a:lnTo>
                <a:lnTo>
                  <a:pt x="8231" y="5740"/>
                </a:lnTo>
                <a:close/>
                <a:moveTo>
                  <a:pt x="7914" y="0"/>
                </a:moveTo>
                <a:lnTo>
                  <a:pt x="7743" y="25"/>
                </a:lnTo>
                <a:lnTo>
                  <a:pt x="7596" y="73"/>
                </a:lnTo>
                <a:lnTo>
                  <a:pt x="7474" y="147"/>
                </a:lnTo>
                <a:lnTo>
                  <a:pt x="7328" y="244"/>
                </a:lnTo>
                <a:lnTo>
                  <a:pt x="7230" y="342"/>
                </a:lnTo>
                <a:lnTo>
                  <a:pt x="7132" y="489"/>
                </a:lnTo>
                <a:lnTo>
                  <a:pt x="7084" y="635"/>
                </a:lnTo>
                <a:lnTo>
                  <a:pt x="7035" y="782"/>
                </a:lnTo>
                <a:lnTo>
                  <a:pt x="6839" y="2540"/>
                </a:lnTo>
                <a:lnTo>
                  <a:pt x="6497" y="2638"/>
                </a:lnTo>
                <a:lnTo>
                  <a:pt x="6131" y="2784"/>
                </a:lnTo>
                <a:lnTo>
                  <a:pt x="5789" y="2931"/>
                </a:lnTo>
                <a:lnTo>
                  <a:pt x="5447" y="3102"/>
                </a:lnTo>
                <a:lnTo>
                  <a:pt x="4079" y="2027"/>
                </a:lnTo>
                <a:lnTo>
                  <a:pt x="3933" y="1930"/>
                </a:lnTo>
                <a:lnTo>
                  <a:pt x="3786" y="1881"/>
                </a:lnTo>
                <a:lnTo>
                  <a:pt x="3640" y="1832"/>
                </a:lnTo>
                <a:lnTo>
                  <a:pt x="3493" y="1832"/>
                </a:lnTo>
                <a:lnTo>
                  <a:pt x="3322" y="1856"/>
                </a:lnTo>
                <a:lnTo>
                  <a:pt x="3176" y="1905"/>
                </a:lnTo>
                <a:lnTo>
                  <a:pt x="3029" y="1978"/>
                </a:lnTo>
                <a:lnTo>
                  <a:pt x="2907" y="2076"/>
                </a:lnTo>
                <a:lnTo>
                  <a:pt x="2077" y="2907"/>
                </a:lnTo>
                <a:lnTo>
                  <a:pt x="1979" y="3029"/>
                </a:lnTo>
                <a:lnTo>
                  <a:pt x="1906" y="3175"/>
                </a:lnTo>
                <a:lnTo>
                  <a:pt x="1857" y="3322"/>
                </a:lnTo>
                <a:lnTo>
                  <a:pt x="1833" y="3493"/>
                </a:lnTo>
                <a:lnTo>
                  <a:pt x="1833" y="3639"/>
                </a:lnTo>
                <a:lnTo>
                  <a:pt x="1881" y="3786"/>
                </a:lnTo>
                <a:lnTo>
                  <a:pt x="1930" y="3932"/>
                </a:lnTo>
                <a:lnTo>
                  <a:pt x="2028" y="4079"/>
                </a:lnTo>
                <a:lnTo>
                  <a:pt x="3103" y="5447"/>
                </a:lnTo>
                <a:lnTo>
                  <a:pt x="2932" y="5788"/>
                </a:lnTo>
                <a:lnTo>
                  <a:pt x="2785" y="6130"/>
                </a:lnTo>
                <a:lnTo>
                  <a:pt x="2639" y="6497"/>
                </a:lnTo>
                <a:lnTo>
                  <a:pt x="2541" y="6839"/>
                </a:lnTo>
                <a:lnTo>
                  <a:pt x="782" y="7034"/>
                </a:lnTo>
                <a:lnTo>
                  <a:pt x="636" y="7083"/>
                </a:lnTo>
                <a:lnTo>
                  <a:pt x="489" y="7132"/>
                </a:lnTo>
                <a:lnTo>
                  <a:pt x="343" y="7229"/>
                </a:lnTo>
                <a:lnTo>
                  <a:pt x="245" y="7327"/>
                </a:lnTo>
                <a:lnTo>
                  <a:pt x="147" y="7474"/>
                </a:lnTo>
                <a:lnTo>
                  <a:pt x="74" y="7596"/>
                </a:lnTo>
                <a:lnTo>
                  <a:pt x="25" y="7742"/>
                </a:lnTo>
                <a:lnTo>
                  <a:pt x="1" y="7913"/>
                </a:lnTo>
                <a:lnTo>
                  <a:pt x="1" y="9086"/>
                </a:lnTo>
                <a:lnTo>
                  <a:pt x="25" y="9257"/>
                </a:lnTo>
                <a:lnTo>
                  <a:pt x="74" y="9403"/>
                </a:lnTo>
                <a:lnTo>
                  <a:pt x="147" y="9525"/>
                </a:lnTo>
                <a:lnTo>
                  <a:pt x="245" y="9672"/>
                </a:lnTo>
                <a:lnTo>
                  <a:pt x="343" y="9769"/>
                </a:lnTo>
                <a:lnTo>
                  <a:pt x="489" y="9867"/>
                </a:lnTo>
                <a:lnTo>
                  <a:pt x="636" y="9916"/>
                </a:lnTo>
                <a:lnTo>
                  <a:pt x="782" y="9965"/>
                </a:lnTo>
                <a:lnTo>
                  <a:pt x="2541" y="10160"/>
                </a:lnTo>
                <a:lnTo>
                  <a:pt x="2639" y="10502"/>
                </a:lnTo>
                <a:lnTo>
                  <a:pt x="2785" y="10868"/>
                </a:lnTo>
                <a:lnTo>
                  <a:pt x="2932" y="11210"/>
                </a:lnTo>
                <a:lnTo>
                  <a:pt x="3103" y="11552"/>
                </a:lnTo>
                <a:lnTo>
                  <a:pt x="2028" y="12920"/>
                </a:lnTo>
                <a:lnTo>
                  <a:pt x="1930" y="13067"/>
                </a:lnTo>
                <a:lnTo>
                  <a:pt x="1881" y="13213"/>
                </a:lnTo>
                <a:lnTo>
                  <a:pt x="1833" y="13360"/>
                </a:lnTo>
                <a:lnTo>
                  <a:pt x="1833" y="13506"/>
                </a:lnTo>
                <a:lnTo>
                  <a:pt x="1857" y="13677"/>
                </a:lnTo>
                <a:lnTo>
                  <a:pt x="1906" y="13824"/>
                </a:lnTo>
                <a:lnTo>
                  <a:pt x="1979" y="13970"/>
                </a:lnTo>
                <a:lnTo>
                  <a:pt x="2077" y="14092"/>
                </a:lnTo>
                <a:lnTo>
                  <a:pt x="2907" y="14923"/>
                </a:lnTo>
                <a:lnTo>
                  <a:pt x="3029" y="15020"/>
                </a:lnTo>
                <a:lnTo>
                  <a:pt x="3176" y="15094"/>
                </a:lnTo>
                <a:lnTo>
                  <a:pt x="3322" y="15142"/>
                </a:lnTo>
                <a:lnTo>
                  <a:pt x="3493" y="15167"/>
                </a:lnTo>
                <a:lnTo>
                  <a:pt x="3640" y="15167"/>
                </a:lnTo>
                <a:lnTo>
                  <a:pt x="3786" y="15118"/>
                </a:lnTo>
                <a:lnTo>
                  <a:pt x="3933" y="15069"/>
                </a:lnTo>
                <a:lnTo>
                  <a:pt x="4079" y="14996"/>
                </a:lnTo>
                <a:lnTo>
                  <a:pt x="5447" y="13897"/>
                </a:lnTo>
                <a:lnTo>
                  <a:pt x="5789" y="14068"/>
                </a:lnTo>
                <a:lnTo>
                  <a:pt x="6131" y="14214"/>
                </a:lnTo>
                <a:lnTo>
                  <a:pt x="6497" y="14361"/>
                </a:lnTo>
                <a:lnTo>
                  <a:pt x="6839" y="14459"/>
                </a:lnTo>
                <a:lnTo>
                  <a:pt x="7035" y="16217"/>
                </a:lnTo>
                <a:lnTo>
                  <a:pt x="7084" y="16364"/>
                </a:lnTo>
                <a:lnTo>
                  <a:pt x="7132" y="16510"/>
                </a:lnTo>
                <a:lnTo>
                  <a:pt x="7230" y="16657"/>
                </a:lnTo>
                <a:lnTo>
                  <a:pt x="7328" y="16754"/>
                </a:lnTo>
                <a:lnTo>
                  <a:pt x="7474" y="16852"/>
                </a:lnTo>
                <a:lnTo>
                  <a:pt x="7596" y="16925"/>
                </a:lnTo>
                <a:lnTo>
                  <a:pt x="7743" y="16974"/>
                </a:lnTo>
                <a:lnTo>
                  <a:pt x="7914" y="16999"/>
                </a:lnTo>
                <a:lnTo>
                  <a:pt x="9086" y="16999"/>
                </a:lnTo>
                <a:lnTo>
                  <a:pt x="9257" y="16974"/>
                </a:lnTo>
                <a:lnTo>
                  <a:pt x="9404" y="16925"/>
                </a:lnTo>
                <a:lnTo>
                  <a:pt x="9526" y="16852"/>
                </a:lnTo>
                <a:lnTo>
                  <a:pt x="9672" y="16754"/>
                </a:lnTo>
                <a:lnTo>
                  <a:pt x="9770" y="16657"/>
                </a:lnTo>
                <a:lnTo>
                  <a:pt x="9868" y="16510"/>
                </a:lnTo>
                <a:lnTo>
                  <a:pt x="9917" y="16364"/>
                </a:lnTo>
                <a:lnTo>
                  <a:pt x="9965" y="16217"/>
                </a:lnTo>
                <a:lnTo>
                  <a:pt x="10161" y="14459"/>
                </a:lnTo>
                <a:lnTo>
                  <a:pt x="10503" y="14361"/>
                </a:lnTo>
                <a:lnTo>
                  <a:pt x="10869" y="14214"/>
                </a:lnTo>
                <a:lnTo>
                  <a:pt x="11211" y="14068"/>
                </a:lnTo>
                <a:lnTo>
                  <a:pt x="11553" y="13897"/>
                </a:lnTo>
                <a:lnTo>
                  <a:pt x="12921" y="14996"/>
                </a:lnTo>
                <a:lnTo>
                  <a:pt x="13067" y="15069"/>
                </a:lnTo>
                <a:lnTo>
                  <a:pt x="13214" y="15118"/>
                </a:lnTo>
                <a:lnTo>
                  <a:pt x="13360" y="15167"/>
                </a:lnTo>
                <a:lnTo>
                  <a:pt x="13507" y="15167"/>
                </a:lnTo>
                <a:lnTo>
                  <a:pt x="13678" y="15142"/>
                </a:lnTo>
                <a:lnTo>
                  <a:pt x="13824" y="15094"/>
                </a:lnTo>
                <a:lnTo>
                  <a:pt x="13971" y="15020"/>
                </a:lnTo>
                <a:lnTo>
                  <a:pt x="14093" y="14923"/>
                </a:lnTo>
                <a:lnTo>
                  <a:pt x="14923" y="14092"/>
                </a:lnTo>
                <a:lnTo>
                  <a:pt x="15021" y="13970"/>
                </a:lnTo>
                <a:lnTo>
                  <a:pt x="15094" y="13824"/>
                </a:lnTo>
                <a:lnTo>
                  <a:pt x="15143" y="13677"/>
                </a:lnTo>
                <a:lnTo>
                  <a:pt x="15168" y="13506"/>
                </a:lnTo>
                <a:lnTo>
                  <a:pt x="15168" y="13360"/>
                </a:lnTo>
                <a:lnTo>
                  <a:pt x="15119" y="13213"/>
                </a:lnTo>
                <a:lnTo>
                  <a:pt x="15070" y="13067"/>
                </a:lnTo>
                <a:lnTo>
                  <a:pt x="14997" y="12920"/>
                </a:lnTo>
                <a:lnTo>
                  <a:pt x="13898" y="11552"/>
                </a:lnTo>
                <a:lnTo>
                  <a:pt x="14068" y="11210"/>
                </a:lnTo>
                <a:lnTo>
                  <a:pt x="14215" y="10868"/>
                </a:lnTo>
                <a:lnTo>
                  <a:pt x="14362" y="10502"/>
                </a:lnTo>
                <a:lnTo>
                  <a:pt x="14459" y="10160"/>
                </a:lnTo>
                <a:lnTo>
                  <a:pt x="16218" y="9965"/>
                </a:lnTo>
                <a:lnTo>
                  <a:pt x="16364" y="9916"/>
                </a:lnTo>
                <a:lnTo>
                  <a:pt x="16511" y="9867"/>
                </a:lnTo>
                <a:lnTo>
                  <a:pt x="16657" y="9769"/>
                </a:lnTo>
                <a:lnTo>
                  <a:pt x="16755" y="9672"/>
                </a:lnTo>
                <a:lnTo>
                  <a:pt x="16853" y="9525"/>
                </a:lnTo>
                <a:lnTo>
                  <a:pt x="16926" y="9403"/>
                </a:lnTo>
                <a:lnTo>
                  <a:pt x="16975" y="9257"/>
                </a:lnTo>
                <a:lnTo>
                  <a:pt x="16999" y="9086"/>
                </a:lnTo>
                <a:lnTo>
                  <a:pt x="16999" y="7913"/>
                </a:lnTo>
                <a:lnTo>
                  <a:pt x="16975" y="7742"/>
                </a:lnTo>
                <a:lnTo>
                  <a:pt x="16926" y="7596"/>
                </a:lnTo>
                <a:lnTo>
                  <a:pt x="16853" y="7474"/>
                </a:lnTo>
                <a:lnTo>
                  <a:pt x="16755" y="7327"/>
                </a:lnTo>
                <a:lnTo>
                  <a:pt x="16657" y="7229"/>
                </a:lnTo>
                <a:lnTo>
                  <a:pt x="16511" y="7132"/>
                </a:lnTo>
                <a:lnTo>
                  <a:pt x="16364" y="7083"/>
                </a:lnTo>
                <a:lnTo>
                  <a:pt x="16218" y="7034"/>
                </a:lnTo>
                <a:lnTo>
                  <a:pt x="14459" y="6839"/>
                </a:lnTo>
                <a:lnTo>
                  <a:pt x="14362" y="6497"/>
                </a:lnTo>
                <a:lnTo>
                  <a:pt x="14215" y="6130"/>
                </a:lnTo>
                <a:lnTo>
                  <a:pt x="14068" y="5788"/>
                </a:lnTo>
                <a:lnTo>
                  <a:pt x="13898" y="5447"/>
                </a:lnTo>
                <a:lnTo>
                  <a:pt x="14997" y="4079"/>
                </a:lnTo>
                <a:lnTo>
                  <a:pt x="15070" y="3932"/>
                </a:lnTo>
                <a:lnTo>
                  <a:pt x="15119" y="3786"/>
                </a:lnTo>
                <a:lnTo>
                  <a:pt x="15168" y="3639"/>
                </a:lnTo>
                <a:lnTo>
                  <a:pt x="15168" y="3493"/>
                </a:lnTo>
                <a:lnTo>
                  <a:pt x="15143" y="3322"/>
                </a:lnTo>
                <a:lnTo>
                  <a:pt x="15094" y="3175"/>
                </a:lnTo>
                <a:lnTo>
                  <a:pt x="15021" y="3029"/>
                </a:lnTo>
                <a:lnTo>
                  <a:pt x="14923" y="2907"/>
                </a:lnTo>
                <a:lnTo>
                  <a:pt x="14093" y="2076"/>
                </a:lnTo>
                <a:lnTo>
                  <a:pt x="13971" y="1978"/>
                </a:lnTo>
                <a:lnTo>
                  <a:pt x="13824" y="1905"/>
                </a:lnTo>
                <a:lnTo>
                  <a:pt x="13678" y="1856"/>
                </a:lnTo>
                <a:lnTo>
                  <a:pt x="13507" y="1832"/>
                </a:lnTo>
                <a:lnTo>
                  <a:pt x="13360" y="1832"/>
                </a:lnTo>
                <a:lnTo>
                  <a:pt x="13214" y="1881"/>
                </a:lnTo>
                <a:lnTo>
                  <a:pt x="13067" y="1930"/>
                </a:lnTo>
                <a:lnTo>
                  <a:pt x="12921" y="2027"/>
                </a:lnTo>
                <a:lnTo>
                  <a:pt x="11553" y="3102"/>
                </a:lnTo>
                <a:lnTo>
                  <a:pt x="11211" y="2931"/>
                </a:lnTo>
                <a:lnTo>
                  <a:pt x="10869" y="2784"/>
                </a:lnTo>
                <a:lnTo>
                  <a:pt x="10503" y="2638"/>
                </a:lnTo>
                <a:lnTo>
                  <a:pt x="10161" y="2540"/>
                </a:lnTo>
                <a:lnTo>
                  <a:pt x="9965" y="782"/>
                </a:lnTo>
                <a:lnTo>
                  <a:pt x="9917" y="635"/>
                </a:lnTo>
                <a:lnTo>
                  <a:pt x="9868" y="489"/>
                </a:lnTo>
                <a:lnTo>
                  <a:pt x="9770" y="342"/>
                </a:lnTo>
                <a:lnTo>
                  <a:pt x="9672" y="244"/>
                </a:lnTo>
                <a:lnTo>
                  <a:pt x="9526" y="147"/>
                </a:lnTo>
                <a:lnTo>
                  <a:pt x="9404" y="73"/>
                </a:lnTo>
                <a:lnTo>
                  <a:pt x="9257" y="25"/>
                </a:lnTo>
                <a:lnTo>
                  <a:pt x="908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04" name="Google Shape;3104;p36"/>
          <p:cNvGrpSpPr/>
          <p:nvPr/>
        </p:nvGrpSpPr>
        <p:grpSpPr>
          <a:xfrm>
            <a:off x="7414383" y="2479779"/>
            <a:ext cx="380705" cy="281660"/>
            <a:chOff x="5255200" y="3006475"/>
            <a:chExt cx="511700" cy="378575"/>
          </a:xfrm>
        </p:grpSpPr>
        <p:sp>
          <p:nvSpPr>
            <p:cNvPr id="3105" name="Google Shape;3105;p36"/>
            <p:cNvSpPr/>
            <p:nvPr/>
          </p:nvSpPr>
          <p:spPr>
            <a:xfrm>
              <a:off x="5255200" y="3006475"/>
              <a:ext cx="349900" cy="349875"/>
            </a:xfrm>
            <a:custGeom>
              <a:rect b="b" l="l" r="r" t="t"/>
              <a:pathLst>
                <a:path extrusionOk="0" h="13995" w="13996">
                  <a:moveTo>
                    <a:pt x="6986" y="4714"/>
                  </a:moveTo>
                  <a:lnTo>
                    <a:pt x="7206" y="4738"/>
                  </a:lnTo>
                  <a:lnTo>
                    <a:pt x="7425" y="4763"/>
                  </a:lnTo>
                  <a:lnTo>
                    <a:pt x="7645" y="4812"/>
                  </a:lnTo>
                  <a:lnTo>
                    <a:pt x="7841" y="4885"/>
                  </a:lnTo>
                  <a:lnTo>
                    <a:pt x="8060" y="4983"/>
                  </a:lnTo>
                  <a:lnTo>
                    <a:pt x="8256" y="5105"/>
                  </a:lnTo>
                  <a:lnTo>
                    <a:pt x="8427" y="5227"/>
                  </a:lnTo>
                  <a:lnTo>
                    <a:pt x="8598" y="5398"/>
                  </a:lnTo>
                  <a:lnTo>
                    <a:pt x="8769" y="5569"/>
                  </a:lnTo>
                  <a:lnTo>
                    <a:pt x="8891" y="5740"/>
                  </a:lnTo>
                  <a:lnTo>
                    <a:pt x="9013" y="5935"/>
                  </a:lnTo>
                  <a:lnTo>
                    <a:pt x="9111" y="6155"/>
                  </a:lnTo>
                  <a:lnTo>
                    <a:pt x="9184" y="6350"/>
                  </a:lnTo>
                  <a:lnTo>
                    <a:pt x="9233" y="6570"/>
                  </a:lnTo>
                  <a:lnTo>
                    <a:pt x="9257" y="6790"/>
                  </a:lnTo>
                  <a:lnTo>
                    <a:pt x="9257" y="7010"/>
                  </a:lnTo>
                  <a:lnTo>
                    <a:pt x="9257" y="7229"/>
                  </a:lnTo>
                  <a:lnTo>
                    <a:pt x="9233" y="7425"/>
                  </a:lnTo>
                  <a:lnTo>
                    <a:pt x="9184" y="7645"/>
                  </a:lnTo>
                  <a:lnTo>
                    <a:pt x="9111" y="7864"/>
                  </a:lnTo>
                  <a:lnTo>
                    <a:pt x="9013" y="8060"/>
                  </a:lnTo>
                  <a:lnTo>
                    <a:pt x="8891" y="8255"/>
                  </a:lnTo>
                  <a:lnTo>
                    <a:pt x="8769" y="8451"/>
                  </a:lnTo>
                  <a:lnTo>
                    <a:pt x="8598" y="8622"/>
                  </a:lnTo>
                  <a:lnTo>
                    <a:pt x="8427" y="8768"/>
                  </a:lnTo>
                  <a:lnTo>
                    <a:pt x="8256" y="8915"/>
                  </a:lnTo>
                  <a:lnTo>
                    <a:pt x="8060" y="9012"/>
                  </a:lnTo>
                  <a:lnTo>
                    <a:pt x="7841" y="9110"/>
                  </a:lnTo>
                  <a:lnTo>
                    <a:pt x="7645" y="9183"/>
                  </a:lnTo>
                  <a:lnTo>
                    <a:pt x="7425" y="9232"/>
                  </a:lnTo>
                  <a:lnTo>
                    <a:pt x="7206" y="9257"/>
                  </a:lnTo>
                  <a:lnTo>
                    <a:pt x="6986" y="9281"/>
                  </a:lnTo>
                  <a:lnTo>
                    <a:pt x="6766" y="9257"/>
                  </a:lnTo>
                  <a:lnTo>
                    <a:pt x="6546" y="9232"/>
                  </a:lnTo>
                  <a:lnTo>
                    <a:pt x="6351" y="9183"/>
                  </a:lnTo>
                  <a:lnTo>
                    <a:pt x="6131" y="9110"/>
                  </a:lnTo>
                  <a:lnTo>
                    <a:pt x="5936" y="9012"/>
                  </a:lnTo>
                  <a:lnTo>
                    <a:pt x="5740" y="8915"/>
                  </a:lnTo>
                  <a:lnTo>
                    <a:pt x="5545" y="8768"/>
                  </a:lnTo>
                  <a:lnTo>
                    <a:pt x="5374" y="8622"/>
                  </a:lnTo>
                  <a:lnTo>
                    <a:pt x="5227" y="8451"/>
                  </a:lnTo>
                  <a:lnTo>
                    <a:pt x="5081" y="8255"/>
                  </a:lnTo>
                  <a:lnTo>
                    <a:pt x="4983" y="8060"/>
                  </a:lnTo>
                  <a:lnTo>
                    <a:pt x="4885" y="7864"/>
                  </a:lnTo>
                  <a:lnTo>
                    <a:pt x="4812" y="7645"/>
                  </a:lnTo>
                  <a:lnTo>
                    <a:pt x="4763" y="7425"/>
                  </a:lnTo>
                  <a:lnTo>
                    <a:pt x="4714" y="7229"/>
                  </a:lnTo>
                  <a:lnTo>
                    <a:pt x="4714" y="7010"/>
                  </a:lnTo>
                  <a:lnTo>
                    <a:pt x="4714" y="6790"/>
                  </a:lnTo>
                  <a:lnTo>
                    <a:pt x="4763" y="6570"/>
                  </a:lnTo>
                  <a:lnTo>
                    <a:pt x="4812" y="6350"/>
                  </a:lnTo>
                  <a:lnTo>
                    <a:pt x="4885" y="6155"/>
                  </a:lnTo>
                  <a:lnTo>
                    <a:pt x="4983" y="5935"/>
                  </a:lnTo>
                  <a:lnTo>
                    <a:pt x="5081" y="5740"/>
                  </a:lnTo>
                  <a:lnTo>
                    <a:pt x="5227" y="5569"/>
                  </a:lnTo>
                  <a:lnTo>
                    <a:pt x="5374" y="5398"/>
                  </a:lnTo>
                  <a:lnTo>
                    <a:pt x="5545" y="5227"/>
                  </a:lnTo>
                  <a:lnTo>
                    <a:pt x="5740" y="5105"/>
                  </a:lnTo>
                  <a:lnTo>
                    <a:pt x="5936" y="4983"/>
                  </a:lnTo>
                  <a:lnTo>
                    <a:pt x="6131" y="4885"/>
                  </a:lnTo>
                  <a:lnTo>
                    <a:pt x="6351" y="4812"/>
                  </a:lnTo>
                  <a:lnTo>
                    <a:pt x="6546" y="4763"/>
                  </a:lnTo>
                  <a:lnTo>
                    <a:pt x="6766" y="4738"/>
                  </a:lnTo>
                  <a:lnTo>
                    <a:pt x="6986" y="4714"/>
                  </a:lnTo>
                  <a:close/>
                  <a:moveTo>
                    <a:pt x="6497" y="0"/>
                  </a:moveTo>
                  <a:lnTo>
                    <a:pt x="6375" y="25"/>
                  </a:lnTo>
                  <a:lnTo>
                    <a:pt x="6253" y="49"/>
                  </a:lnTo>
                  <a:lnTo>
                    <a:pt x="6131" y="122"/>
                  </a:lnTo>
                  <a:lnTo>
                    <a:pt x="6033" y="196"/>
                  </a:lnTo>
                  <a:lnTo>
                    <a:pt x="5936" y="293"/>
                  </a:lnTo>
                  <a:lnTo>
                    <a:pt x="5862" y="391"/>
                  </a:lnTo>
                  <a:lnTo>
                    <a:pt x="5813" y="513"/>
                  </a:lnTo>
                  <a:lnTo>
                    <a:pt x="5789" y="635"/>
                  </a:lnTo>
                  <a:lnTo>
                    <a:pt x="5618" y="2076"/>
                  </a:lnTo>
                  <a:lnTo>
                    <a:pt x="5325" y="2174"/>
                  </a:lnTo>
                  <a:lnTo>
                    <a:pt x="5032" y="2296"/>
                  </a:lnTo>
                  <a:lnTo>
                    <a:pt x="4763" y="2418"/>
                  </a:lnTo>
                  <a:lnTo>
                    <a:pt x="4495" y="2565"/>
                  </a:lnTo>
                  <a:lnTo>
                    <a:pt x="3347" y="1661"/>
                  </a:lnTo>
                  <a:lnTo>
                    <a:pt x="3225" y="1588"/>
                  </a:lnTo>
                  <a:lnTo>
                    <a:pt x="3103" y="1539"/>
                  </a:lnTo>
                  <a:lnTo>
                    <a:pt x="2980" y="1514"/>
                  </a:lnTo>
                  <a:lnTo>
                    <a:pt x="2736" y="1514"/>
                  </a:lnTo>
                  <a:lnTo>
                    <a:pt x="2590" y="1563"/>
                  </a:lnTo>
                  <a:lnTo>
                    <a:pt x="2492" y="1637"/>
                  </a:lnTo>
                  <a:lnTo>
                    <a:pt x="2394" y="1710"/>
                  </a:lnTo>
                  <a:lnTo>
                    <a:pt x="1710" y="2394"/>
                  </a:lnTo>
                  <a:lnTo>
                    <a:pt x="1613" y="2491"/>
                  </a:lnTo>
                  <a:lnTo>
                    <a:pt x="1564" y="2614"/>
                  </a:lnTo>
                  <a:lnTo>
                    <a:pt x="1515" y="2736"/>
                  </a:lnTo>
                  <a:lnTo>
                    <a:pt x="1491" y="2858"/>
                  </a:lnTo>
                  <a:lnTo>
                    <a:pt x="1491" y="3004"/>
                  </a:lnTo>
                  <a:lnTo>
                    <a:pt x="1515" y="3126"/>
                  </a:lnTo>
                  <a:lnTo>
                    <a:pt x="1564" y="3249"/>
                  </a:lnTo>
                  <a:lnTo>
                    <a:pt x="1637" y="3346"/>
                  </a:lnTo>
                  <a:lnTo>
                    <a:pt x="2541" y="4494"/>
                  </a:lnTo>
                  <a:lnTo>
                    <a:pt x="2394" y="4763"/>
                  </a:lnTo>
                  <a:lnTo>
                    <a:pt x="2272" y="5056"/>
                  </a:lnTo>
                  <a:lnTo>
                    <a:pt x="2174" y="5349"/>
                  </a:lnTo>
                  <a:lnTo>
                    <a:pt x="2077" y="5642"/>
                  </a:lnTo>
                  <a:lnTo>
                    <a:pt x="636" y="5789"/>
                  </a:lnTo>
                  <a:lnTo>
                    <a:pt x="514" y="5837"/>
                  </a:lnTo>
                  <a:lnTo>
                    <a:pt x="392" y="5886"/>
                  </a:lnTo>
                  <a:lnTo>
                    <a:pt x="269" y="5959"/>
                  </a:lnTo>
                  <a:lnTo>
                    <a:pt x="172" y="6033"/>
                  </a:lnTo>
                  <a:lnTo>
                    <a:pt x="99" y="6155"/>
                  </a:lnTo>
                  <a:lnTo>
                    <a:pt x="50" y="6253"/>
                  </a:lnTo>
                  <a:lnTo>
                    <a:pt x="1" y="6399"/>
                  </a:lnTo>
                  <a:lnTo>
                    <a:pt x="1" y="6521"/>
                  </a:lnTo>
                  <a:lnTo>
                    <a:pt x="1" y="7474"/>
                  </a:lnTo>
                  <a:lnTo>
                    <a:pt x="1" y="7620"/>
                  </a:lnTo>
                  <a:lnTo>
                    <a:pt x="50" y="7742"/>
                  </a:lnTo>
                  <a:lnTo>
                    <a:pt x="99" y="7864"/>
                  </a:lnTo>
                  <a:lnTo>
                    <a:pt x="172" y="7962"/>
                  </a:lnTo>
                  <a:lnTo>
                    <a:pt x="269" y="8060"/>
                  </a:lnTo>
                  <a:lnTo>
                    <a:pt x="392" y="8133"/>
                  </a:lnTo>
                  <a:lnTo>
                    <a:pt x="514" y="8182"/>
                  </a:lnTo>
                  <a:lnTo>
                    <a:pt x="636" y="8206"/>
                  </a:lnTo>
                  <a:lnTo>
                    <a:pt x="2077" y="8377"/>
                  </a:lnTo>
                  <a:lnTo>
                    <a:pt x="2174" y="8670"/>
                  </a:lnTo>
                  <a:lnTo>
                    <a:pt x="2272" y="8939"/>
                  </a:lnTo>
                  <a:lnTo>
                    <a:pt x="2394" y="9232"/>
                  </a:lnTo>
                  <a:lnTo>
                    <a:pt x="2541" y="9501"/>
                  </a:lnTo>
                  <a:lnTo>
                    <a:pt x="1637" y="10649"/>
                  </a:lnTo>
                  <a:lnTo>
                    <a:pt x="1564" y="10771"/>
                  </a:lnTo>
                  <a:lnTo>
                    <a:pt x="1515" y="10893"/>
                  </a:lnTo>
                  <a:lnTo>
                    <a:pt x="1491" y="11015"/>
                  </a:lnTo>
                  <a:lnTo>
                    <a:pt x="1491" y="11137"/>
                  </a:lnTo>
                  <a:lnTo>
                    <a:pt x="1515" y="11259"/>
                  </a:lnTo>
                  <a:lnTo>
                    <a:pt x="1564" y="11381"/>
                  </a:lnTo>
                  <a:lnTo>
                    <a:pt x="1613" y="11504"/>
                  </a:lnTo>
                  <a:lnTo>
                    <a:pt x="1710" y="11601"/>
                  </a:lnTo>
                  <a:lnTo>
                    <a:pt x="2394" y="12285"/>
                  </a:lnTo>
                  <a:lnTo>
                    <a:pt x="2492" y="12383"/>
                  </a:lnTo>
                  <a:lnTo>
                    <a:pt x="2590" y="12432"/>
                  </a:lnTo>
                  <a:lnTo>
                    <a:pt x="2736" y="12480"/>
                  </a:lnTo>
                  <a:lnTo>
                    <a:pt x="2858" y="12505"/>
                  </a:lnTo>
                  <a:lnTo>
                    <a:pt x="2980" y="12505"/>
                  </a:lnTo>
                  <a:lnTo>
                    <a:pt x="3103" y="12456"/>
                  </a:lnTo>
                  <a:lnTo>
                    <a:pt x="3225" y="12407"/>
                  </a:lnTo>
                  <a:lnTo>
                    <a:pt x="3347" y="12358"/>
                  </a:lnTo>
                  <a:lnTo>
                    <a:pt x="4495" y="11455"/>
                  </a:lnTo>
                  <a:lnTo>
                    <a:pt x="4763" y="11577"/>
                  </a:lnTo>
                  <a:lnTo>
                    <a:pt x="5032" y="11723"/>
                  </a:lnTo>
                  <a:lnTo>
                    <a:pt x="5325" y="11821"/>
                  </a:lnTo>
                  <a:lnTo>
                    <a:pt x="5618" y="11919"/>
                  </a:lnTo>
                  <a:lnTo>
                    <a:pt x="5789" y="13360"/>
                  </a:lnTo>
                  <a:lnTo>
                    <a:pt x="5813" y="13482"/>
                  </a:lnTo>
                  <a:lnTo>
                    <a:pt x="5862" y="13604"/>
                  </a:lnTo>
                  <a:lnTo>
                    <a:pt x="5936" y="13726"/>
                  </a:lnTo>
                  <a:lnTo>
                    <a:pt x="6033" y="13824"/>
                  </a:lnTo>
                  <a:lnTo>
                    <a:pt x="6131" y="13897"/>
                  </a:lnTo>
                  <a:lnTo>
                    <a:pt x="6253" y="13946"/>
                  </a:lnTo>
                  <a:lnTo>
                    <a:pt x="6375" y="13995"/>
                  </a:lnTo>
                  <a:lnTo>
                    <a:pt x="7596" y="13995"/>
                  </a:lnTo>
                  <a:lnTo>
                    <a:pt x="7743" y="13946"/>
                  </a:lnTo>
                  <a:lnTo>
                    <a:pt x="7841" y="13897"/>
                  </a:lnTo>
                  <a:lnTo>
                    <a:pt x="7963" y="13824"/>
                  </a:lnTo>
                  <a:lnTo>
                    <a:pt x="8036" y="13726"/>
                  </a:lnTo>
                  <a:lnTo>
                    <a:pt x="8109" y="13604"/>
                  </a:lnTo>
                  <a:lnTo>
                    <a:pt x="8158" y="13482"/>
                  </a:lnTo>
                  <a:lnTo>
                    <a:pt x="8183" y="13360"/>
                  </a:lnTo>
                  <a:lnTo>
                    <a:pt x="8353" y="11919"/>
                  </a:lnTo>
                  <a:lnTo>
                    <a:pt x="8647" y="11821"/>
                  </a:lnTo>
                  <a:lnTo>
                    <a:pt x="8940" y="11723"/>
                  </a:lnTo>
                  <a:lnTo>
                    <a:pt x="9233" y="11577"/>
                  </a:lnTo>
                  <a:lnTo>
                    <a:pt x="9501" y="11455"/>
                  </a:lnTo>
                  <a:lnTo>
                    <a:pt x="10649" y="12358"/>
                  </a:lnTo>
                  <a:lnTo>
                    <a:pt x="10747" y="12407"/>
                  </a:lnTo>
                  <a:lnTo>
                    <a:pt x="10869" y="12456"/>
                  </a:lnTo>
                  <a:lnTo>
                    <a:pt x="10991" y="12505"/>
                  </a:lnTo>
                  <a:lnTo>
                    <a:pt x="11138" y="12505"/>
                  </a:lnTo>
                  <a:lnTo>
                    <a:pt x="11260" y="12480"/>
                  </a:lnTo>
                  <a:lnTo>
                    <a:pt x="11382" y="12432"/>
                  </a:lnTo>
                  <a:lnTo>
                    <a:pt x="11504" y="12383"/>
                  </a:lnTo>
                  <a:lnTo>
                    <a:pt x="11602" y="12285"/>
                  </a:lnTo>
                  <a:lnTo>
                    <a:pt x="12286" y="11601"/>
                  </a:lnTo>
                  <a:lnTo>
                    <a:pt x="12359" y="11504"/>
                  </a:lnTo>
                  <a:lnTo>
                    <a:pt x="12432" y="11381"/>
                  </a:lnTo>
                  <a:lnTo>
                    <a:pt x="12457" y="11259"/>
                  </a:lnTo>
                  <a:lnTo>
                    <a:pt x="12481" y="11137"/>
                  </a:lnTo>
                  <a:lnTo>
                    <a:pt x="12481" y="11015"/>
                  </a:lnTo>
                  <a:lnTo>
                    <a:pt x="12457" y="10893"/>
                  </a:lnTo>
                  <a:lnTo>
                    <a:pt x="12408" y="10771"/>
                  </a:lnTo>
                  <a:lnTo>
                    <a:pt x="12334" y="10649"/>
                  </a:lnTo>
                  <a:lnTo>
                    <a:pt x="11431" y="9501"/>
                  </a:lnTo>
                  <a:lnTo>
                    <a:pt x="11577" y="9232"/>
                  </a:lnTo>
                  <a:lnTo>
                    <a:pt x="11699" y="8939"/>
                  </a:lnTo>
                  <a:lnTo>
                    <a:pt x="11822" y="8670"/>
                  </a:lnTo>
                  <a:lnTo>
                    <a:pt x="11895" y="8377"/>
                  </a:lnTo>
                  <a:lnTo>
                    <a:pt x="13360" y="8206"/>
                  </a:lnTo>
                  <a:lnTo>
                    <a:pt x="13482" y="8182"/>
                  </a:lnTo>
                  <a:lnTo>
                    <a:pt x="13604" y="8133"/>
                  </a:lnTo>
                  <a:lnTo>
                    <a:pt x="13702" y="8060"/>
                  </a:lnTo>
                  <a:lnTo>
                    <a:pt x="13800" y="7962"/>
                  </a:lnTo>
                  <a:lnTo>
                    <a:pt x="13873" y="7864"/>
                  </a:lnTo>
                  <a:lnTo>
                    <a:pt x="13946" y="7742"/>
                  </a:lnTo>
                  <a:lnTo>
                    <a:pt x="13971" y="7620"/>
                  </a:lnTo>
                  <a:lnTo>
                    <a:pt x="13995" y="7474"/>
                  </a:lnTo>
                  <a:lnTo>
                    <a:pt x="13995" y="6521"/>
                  </a:lnTo>
                  <a:lnTo>
                    <a:pt x="13971" y="6399"/>
                  </a:lnTo>
                  <a:lnTo>
                    <a:pt x="13946" y="6253"/>
                  </a:lnTo>
                  <a:lnTo>
                    <a:pt x="13873" y="6155"/>
                  </a:lnTo>
                  <a:lnTo>
                    <a:pt x="13800" y="6033"/>
                  </a:lnTo>
                  <a:lnTo>
                    <a:pt x="13702" y="5959"/>
                  </a:lnTo>
                  <a:lnTo>
                    <a:pt x="13604" y="5886"/>
                  </a:lnTo>
                  <a:lnTo>
                    <a:pt x="13482" y="5837"/>
                  </a:lnTo>
                  <a:lnTo>
                    <a:pt x="13360" y="5789"/>
                  </a:lnTo>
                  <a:lnTo>
                    <a:pt x="11895" y="5642"/>
                  </a:lnTo>
                  <a:lnTo>
                    <a:pt x="11822" y="5349"/>
                  </a:lnTo>
                  <a:lnTo>
                    <a:pt x="11699" y="5056"/>
                  </a:lnTo>
                  <a:lnTo>
                    <a:pt x="11577" y="4763"/>
                  </a:lnTo>
                  <a:lnTo>
                    <a:pt x="11431" y="4494"/>
                  </a:lnTo>
                  <a:lnTo>
                    <a:pt x="12334" y="3346"/>
                  </a:lnTo>
                  <a:lnTo>
                    <a:pt x="12408" y="3249"/>
                  </a:lnTo>
                  <a:lnTo>
                    <a:pt x="12457" y="3126"/>
                  </a:lnTo>
                  <a:lnTo>
                    <a:pt x="12481" y="3004"/>
                  </a:lnTo>
                  <a:lnTo>
                    <a:pt x="12481" y="2858"/>
                  </a:lnTo>
                  <a:lnTo>
                    <a:pt x="12457" y="2736"/>
                  </a:lnTo>
                  <a:lnTo>
                    <a:pt x="12432" y="2614"/>
                  </a:lnTo>
                  <a:lnTo>
                    <a:pt x="12359" y="2491"/>
                  </a:lnTo>
                  <a:lnTo>
                    <a:pt x="12286" y="2394"/>
                  </a:lnTo>
                  <a:lnTo>
                    <a:pt x="11602" y="1710"/>
                  </a:lnTo>
                  <a:lnTo>
                    <a:pt x="11504" y="1637"/>
                  </a:lnTo>
                  <a:lnTo>
                    <a:pt x="11382" y="1563"/>
                  </a:lnTo>
                  <a:lnTo>
                    <a:pt x="11260" y="1514"/>
                  </a:lnTo>
                  <a:lnTo>
                    <a:pt x="10991" y="1514"/>
                  </a:lnTo>
                  <a:lnTo>
                    <a:pt x="10869" y="1539"/>
                  </a:lnTo>
                  <a:lnTo>
                    <a:pt x="10747" y="1588"/>
                  </a:lnTo>
                  <a:lnTo>
                    <a:pt x="10649" y="1661"/>
                  </a:lnTo>
                  <a:lnTo>
                    <a:pt x="9501" y="2565"/>
                  </a:lnTo>
                  <a:lnTo>
                    <a:pt x="9233" y="2418"/>
                  </a:lnTo>
                  <a:lnTo>
                    <a:pt x="8940" y="2296"/>
                  </a:lnTo>
                  <a:lnTo>
                    <a:pt x="8647" y="2174"/>
                  </a:lnTo>
                  <a:lnTo>
                    <a:pt x="8353" y="2076"/>
                  </a:lnTo>
                  <a:lnTo>
                    <a:pt x="8183" y="635"/>
                  </a:lnTo>
                  <a:lnTo>
                    <a:pt x="8158" y="513"/>
                  </a:lnTo>
                  <a:lnTo>
                    <a:pt x="8109" y="391"/>
                  </a:lnTo>
                  <a:lnTo>
                    <a:pt x="8036" y="293"/>
                  </a:lnTo>
                  <a:lnTo>
                    <a:pt x="7963" y="196"/>
                  </a:lnTo>
                  <a:lnTo>
                    <a:pt x="7841" y="122"/>
                  </a:lnTo>
                  <a:lnTo>
                    <a:pt x="7743" y="49"/>
                  </a:lnTo>
                  <a:lnTo>
                    <a:pt x="7596" y="25"/>
                  </a:lnTo>
                  <a:lnTo>
                    <a:pt x="74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06" name="Google Shape;3106;p36"/>
            <p:cNvSpPr/>
            <p:nvPr/>
          </p:nvSpPr>
          <p:spPr>
            <a:xfrm>
              <a:off x="5567825" y="3185975"/>
              <a:ext cx="199075" cy="199075"/>
            </a:xfrm>
            <a:custGeom>
              <a:rect b="b" l="l" r="r" t="t"/>
              <a:pathLst>
                <a:path extrusionOk="0" h="7963" w="7963">
                  <a:moveTo>
                    <a:pt x="3933" y="2296"/>
                  </a:moveTo>
                  <a:lnTo>
                    <a:pt x="4103" y="2321"/>
                  </a:lnTo>
                  <a:lnTo>
                    <a:pt x="4274" y="2321"/>
                  </a:lnTo>
                  <a:lnTo>
                    <a:pt x="4421" y="2370"/>
                  </a:lnTo>
                  <a:lnTo>
                    <a:pt x="4592" y="2419"/>
                  </a:lnTo>
                  <a:lnTo>
                    <a:pt x="4738" y="2492"/>
                  </a:lnTo>
                  <a:lnTo>
                    <a:pt x="4885" y="2565"/>
                  </a:lnTo>
                  <a:lnTo>
                    <a:pt x="5032" y="2663"/>
                  </a:lnTo>
                  <a:lnTo>
                    <a:pt x="5154" y="2785"/>
                  </a:lnTo>
                  <a:lnTo>
                    <a:pt x="5276" y="2883"/>
                  </a:lnTo>
                  <a:lnTo>
                    <a:pt x="5373" y="3029"/>
                  </a:lnTo>
                  <a:lnTo>
                    <a:pt x="5447" y="3151"/>
                  </a:lnTo>
                  <a:lnTo>
                    <a:pt x="5520" y="3298"/>
                  </a:lnTo>
                  <a:lnTo>
                    <a:pt x="5593" y="3444"/>
                  </a:lnTo>
                  <a:lnTo>
                    <a:pt x="5618" y="3615"/>
                  </a:lnTo>
                  <a:lnTo>
                    <a:pt x="5642" y="3762"/>
                  </a:lnTo>
                  <a:lnTo>
                    <a:pt x="5667" y="3933"/>
                  </a:lnTo>
                  <a:lnTo>
                    <a:pt x="5667" y="4079"/>
                  </a:lnTo>
                  <a:lnTo>
                    <a:pt x="5642" y="4250"/>
                  </a:lnTo>
                  <a:lnTo>
                    <a:pt x="5618" y="4421"/>
                  </a:lnTo>
                  <a:lnTo>
                    <a:pt x="5569" y="4568"/>
                  </a:lnTo>
                  <a:lnTo>
                    <a:pt x="5496" y="4739"/>
                  </a:lnTo>
                  <a:lnTo>
                    <a:pt x="5398" y="4885"/>
                  </a:lnTo>
                  <a:lnTo>
                    <a:pt x="5300" y="5007"/>
                  </a:lnTo>
                  <a:lnTo>
                    <a:pt x="5203" y="5154"/>
                  </a:lnTo>
                  <a:lnTo>
                    <a:pt x="5080" y="5252"/>
                  </a:lnTo>
                  <a:lnTo>
                    <a:pt x="4958" y="5349"/>
                  </a:lnTo>
                  <a:lnTo>
                    <a:pt x="4812" y="5447"/>
                  </a:lnTo>
                  <a:lnTo>
                    <a:pt x="4665" y="5520"/>
                  </a:lnTo>
                  <a:lnTo>
                    <a:pt x="4519" y="5569"/>
                  </a:lnTo>
                  <a:lnTo>
                    <a:pt x="4372" y="5618"/>
                  </a:lnTo>
                  <a:lnTo>
                    <a:pt x="4201" y="5642"/>
                  </a:lnTo>
                  <a:lnTo>
                    <a:pt x="4055" y="5667"/>
                  </a:lnTo>
                  <a:lnTo>
                    <a:pt x="3884" y="5642"/>
                  </a:lnTo>
                  <a:lnTo>
                    <a:pt x="3713" y="5642"/>
                  </a:lnTo>
                  <a:lnTo>
                    <a:pt x="3566" y="5594"/>
                  </a:lnTo>
                  <a:lnTo>
                    <a:pt x="3395" y="5545"/>
                  </a:lnTo>
                  <a:lnTo>
                    <a:pt x="3249" y="5471"/>
                  </a:lnTo>
                  <a:lnTo>
                    <a:pt x="3102" y="5398"/>
                  </a:lnTo>
                  <a:lnTo>
                    <a:pt x="2956" y="5300"/>
                  </a:lnTo>
                  <a:lnTo>
                    <a:pt x="2833" y="5178"/>
                  </a:lnTo>
                  <a:lnTo>
                    <a:pt x="2711" y="5081"/>
                  </a:lnTo>
                  <a:lnTo>
                    <a:pt x="2614" y="4934"/>
                  </a:lnTo>
                  <a:lnTo>
                    <a:pt x="2540" y="4812"/>
                  </a:lnTo>
                  <a:lnTo>
                    <a:pt x="2467" y="4665"/>
                  </a:lnTo>
                  <a:lnTo>
                    <a:pt x="2394" y="4519"/>
                  </a:lnTo>
                  <a:lnTo>
                    <a:pt x="2369" y="4348"/>
                  </a:lnTo>
                  <a:lnTo>
                    <a:pt x="2321" y="4201"/>
                  </a:lnTo>
                  <a:lnTo>
                    <a:pt x="2321" y="4030"/>
                  </a:lnTo>
                  <a:lnTo>
                    <a:pt x="2321" y="3884"/>
                  </a:lnTo>
                  <a:lnTo>
                    <a:pt x="2345" y="3713"/>
                  </a:lnTo>
                  <a:lnTo>
                    <a:pt x="2369" y="3542"/>
                  </a:lnTo>
                  <a:lnTo>
                    <a:pt x="2418" y="3395"/>
                  </a:lnTo>
                  <a:lnTo>
                    <a:pt x="2492" y="3224"/>
                  </a:lnTo>
                  <a:lnTo>
                    <a:pt x="2589" y="3078"/>
                  </a:lnTo>
                  <a:lnTo>
                    <a:pt x="2687" y="2956"/>
                  </a:lnTo>
                  <a:lnTo>
                    <a:pt x="2785" y="2809"/>
                  </a:lnTo>
                  <a:lnTo>
                    <a:pt x="2907" y="2712"/>
                  </a:lnTo>
                  <a:lnTo>
                    <a:pt x="3029" y="2614"/>
                  </a:lnTo>
                  <a:lnTo>
                    <a:pt x="3175" y="2516"/>
                  </a:lnTo>
                  <a:lnTo>
                    <a:pt x="3322" y="2443"/>
                  </a:lnTo>
                  <a:lnTo>
                    <a:pt x="3468" y="2394"/>
                  </a:lnTo>
                  <a:lnTo>
                    <a:pt x="3615" y="2345"/>
                  </a:lnTo>
                  <a:lnTo>
                    <a:pt x="3786" y="2321"/>
                  </a:lnTo>
                  <a:lnTo>
                    <a:pt x="3933" y="2296"/>
                  </a:lnTo>
                  <a:close/>
                  <a:moveTo>
                    <a:pt x="3053" y="1"/>
                  </a:moveTo>
                  <a:lnTo>
                    <a:pt x="2980" y="25"/>
                  </a:lnTo>
                  <a:lnTo>
                    <a:pt x="2443" y="196"/>
                  </a:lnTo>
                  <a:lnTo>
                    <a:pt x="2369" y="220"/>
                  </a:lnTo>
                  <a:lnTo>
                    <a:pt x="2296" y="269"/>
                  </a:lnTo>
                  <a:lnTo>
                    <a:pt x="2198" y="391"/>
                  </a:lnTo>
                  <a:lnTo>
                    <a:pt x="2150" y="538"/>
                  </a:lnTo>
                  <a:lnTo>
                    <a:pt x="2150" y="611"/>
                  </a:lnTo>
                  <a:lnTo>
                    <a:pt x="2150" y="684"/>
                  </a:lnTo>
                  <a:lnTo>
                    <a:pt x="2394" y="1832"/>
                  </a:lnTo>
                  <a:lnTo>
                    <a:pt x="2223" y="1954"/>
                  </a:lnTo>
                  <a:lnTo>
                    <a:pt x="2076" y="2101"/>
                  </a:lnTo>
                  <a:lnTo>
                    <a:pt x="1002" y="1686"/>
                  </a:lnTo>
                  <a:lnTo>
                    <a:pt x="928" y="1686"/>
                  </a:lnTo>
                  <a:lnTo>
                    <a:pt x="831" y="1661"/>
                  </a:lnTo>
                  <a:lnTo>
                    <a:pt x="684" y="1710"/>
                  </a:lnTo>
                  <a:lnTo>
                    <a:pt x="562" y="1784"/>
                  </a:lnTo>
                  <a:lnTo>
                    <a:pt x="513" y="1832"/>
                  </a:lnTo>
                  <a:lnTo>
                    <a:pt x="464" y="1906"/>
                  </a:lnTo>
                  <a:lnTo>
                    <a:pt x="220" y="2394"/>
                  </a:lnTo>
                  <a:lnTo>
                    <a:pt x="196" y="2467"/>
                  </a:lnTo>
                  <a:lnTo>
                    <a:pt x="171" y="2541"/>
                  </a:lnTo>
                  <a:lnTo>
                    <a:pt x="196" y="2712"/>
                  </a:lnTo>
                  <a:lnTo>
                    <a:pt x="245" y="2834"/>
                  </a:lnTo>
                  <a:lnTo>
                    <a:pt x="293" y="2907"/>
                  </a:lnTo>
                  <a:lnTo>
                    <a:pt x="367" y="2956"/>
                  </a:lnTo>
                  <a:lnTo>
                    <a:pt x="1344" y="3591"/>
                  </a:lnTo>
                  <a:lnTo>
                    <a:pt x="1319" y="3786"/>
                  </a:lnTo>
                  <a:lnTo>
                    <a:pt x="1295" y="4006"/>
                  </a:lnTo>
                  <a:lnTo>
                    <a:pt x="245" y="4494"/>
                  </a:lnTo>
                  <a:lnTo>
                    <a:pt x="196" y="4519"/>
                  </a:lnTo>
                  <a:lnTo>
                    <a:pt x="123" y="4568"/>
                  </a:lnTo>
                  <a:lnTo>
                    <a:pt x="49" y="4714"/>
                  </a:lnTo>
                  <a:lnTo>
                    <a:pt x="0" y="4861"/>
                  </a:lnTo>
                  <a:lnTo>
                    <a:pt x="25" y="4934"/>
                  </a:lnTo>
                  <a:lnTo>
                    <a:pt x="25" y="5007"/>
                  </a:lnTo>
                  <a:lnTo>
                    <a:pt x="220" y="5545"/>
                  </a:lnTo>
                  <a:lnTo>
                    <a:pt x="245" y="5594"/>
                  </a:lnTo>
                  <a:lnTo>
                    <a:pt x="293" y="5667"/>
                  </a:lnTo>
                  <a:lnTo>
                    <a:pt x="391" y="5764"/>
                  </a:lnTo>
                  <a:lnTo>
                    <a:pt x="538" y="5813"/>
                  </a:lnTo>
                  <a:lnTo>
                    <a:pt x="684" y="5813"/>
                  </a:lnTo>
                  <a:lnTo>
                    <a:pt x="1832" y="5569"/>
                  </a:lnTo>
                  <a:lnTo>
                    <a:pt x="1954" y="5740"/>
                  </a:lnTo>
                  <a:lnTo>
                    <a:pt x="2101" y="5887"/>
                  </a:lnTo>
                  <a:lnTo>
                    <a:pt x="1710" y="6986"/>
                  </a:lnTo>
                  <a:lnTo>
                    <a:pt x="1686" y="7059"/>
                  </a:lnTo>
                  <a:lnTo>
                    <a:pt x="1686" y="7132"/>
                  </a:lnTo>
                  <a:lnTo>
                    <a:pt x="1710" y="7279"/>
                  </a:lnTo>
                  <a:lnTo>
                    <a:pt x="1783" y="7401"/>
                  </a:lnTo>
                  <a:lnTo>
                    <a:pt x="1857" y="7450"/>
                  </a:lnTo>
                  <a:lnTo>
                    <a:pt x="1905" y="7499"/>
                  </a:lnTo>
                  <a:lnTo>
                    <a:pt x="2418" y="7743"/>
                  </a:lnTo>
                  <a:lnTo>
                    <a:pt x="2492" y="7792"/>
                  </a:lnTo>
                  <a:lnTo>
                    <a:pt x="2711" y="7792"/>
                  </a:lnTo>
                  <a:lnTo>
                    <a:pt x="2858" y="7718"/>
                  </a:lnTo>
                  <a:lnTo>
                    <a:pt x="2907" y="7669"/>
                  </a:lnTo>
                  <a:lnTo>
                    <a:pt x="2956" y="7621"/>
                  </a:lnTo>
                  <a:lnTo>
                    <a:pt x="3591" y="6644"/>
                  </a:lnTo>
                  <a:lnTo>
                    <a:pt x="3810" y="6668"/>
                  </a:lnTo>
                  <a:lnTo>
                    <a:pt x="4006" y="6668"/>
                  </a:lnTo>
                  <a:lnTo>
                    <a:pt x="4494" y="7718"/>
                  </a:lnTo>
                  <a:lnTo>
                    <a:pt x="4543" y="7792"/>
                  </a:lnTo>
                  <a:lnTo>
                    <a:pt x="4592" y="7840"/>
                  </a:lnTo>
                  <a:lnTo>
                    <a:pt x="4714" y="7914"/>
                  </a:lnTo>
                  <a:lnTo>
                    <a:pt x="4861" y="7963"/>
                  </a:lnTo>
                  <a:lnTo>
                    <a:pt x="4934" y="7963"/>
                  </a:lnTo>
                  <a:lnTo>
                    <a:pt x="5007" y="7938"/>
                  </a:lnTo>
                  <a:lnTo>
                    <a:pt x="5544" y="7767"/>
                  </a:lnTo>
                  <a:lnTo>
                    <a:pt x="5618" y="7743"/>
                  </a:lnTo>
                  <a:lnTo>
                    <a:pt x="5667" y="7694"/>
                  </a:lnTo>
                  <a:lnTo>
                    <a:pt x="5764" y="7572"/>
                  </a:lnTo>
                  <a:lnTo>
                    <a:pt x="5838" y="7425"/>
                  </a:lnTo>
                  <a:lnTo>
                    <a:pt x="5838" y="7352"/>
                  </a:lnTo>
                  <a:lnTo>
                    <a:pt x="5838" y="7279"/>
                  </a:lnTo>
                  <a:lnTo>
                    <a:pt x="5593" y="6131"/>
                  </a:lnTo>
                  <a:lnTo>
                    <a:pt x="5740" y="6009"/>
                  </a:lnTo>
                  <a:lnTo>
                    <a:pt x="5911" y="5862"/>
                  </a:lnTo>
                  <a:lnTo>
                    <a:pt x="6985" y="6277"/>
                  </a:lnTo>
                  <a:lnTo>
                    <a:pt x="7059" y="6277"/>
                  </a:lnTo>
                  <a:lnTo>
                    <a:pt x="7132" y="6302"/>
                  </a:lnTo>
                  <a:lnTo>
                    <a:pt x="7278" y="6253"/>
                  </a:lnTo>
                  <a:lnTo>
                    <a:pt x="7425" y="6180"/>
                  </a:lnTo>
                  <a:lnTo>
                    <a:pt x="7474" y="6131"/>
                  </a:lnTo>
                  <a:lnTo>
                    <a:pt x="7523" y="6058"/>
                  </a:lnTo>
                  <a:lnTo>
                    <a:pt x="7767" y="5545"/>
                  </a:lnTo>
                  <a:lnTo>
                    <a:pt x="7791" y="5496"/>
                  </a:lnTo>
                  <a:lnTo>
                    <a:pt x="7816" y="5398"/>
                  </a:lnTo>
                  <a:lnTo>
                    <a:pt x="7791" y="5252"/>
                  </a:lnTo>
                  <a:lnTo>
                    <a:pt x="7718" y="5129"/>
                  </a:lnTo>
                  <a:lnTo>
                    <a:pt x="7669" y="5056"/>
                  </a:lnTo>
                  <a:lnTo>
                    <a:pt x="7620" y="5007"/>
                  </a:lnTo>
                  <a:lnTo>
                    <a:pt x="6643" y="4372"/>
                  </a:lnTo>
                  <a:lnTo>
                    <a:pt x="6668" y="4177"/>
                  </a:lnTo>
                  <a:lnTo>
                    <a:pt x="6668" y="3957"/>
                  </a:lnTo>
                  <a:lnTo>
                    <a:pt x="7718" y="3469"/>
                  </a:lnTo>
                  <a:lnTo>
                    <a:pt x="7791" y="3444"/>
                  </a:lnTo>
                  <a:lnTo>
                    <a:pt x="7865" y="3395"/>
                  </a:lnTo>
                  <a:lnTo>
                    <a:pt x="7938" y="3249"/>
                  </a:lnTo>
                  <a:lnTo>
                    <a:pt x="7962" y="3102"/>
                  </a:lnTo>
                  <a:lnTo>
                    <a:pt x="7962" y="3029"/>
                  </a:lnTo>
                  <a:lnTo>
                    <a:pt x="7962" y="2956"/>
                  </a:lnTo>
                  <a:lnTo>
                    <a:pt x="7767" y="2419"/>
                  </a:lnTo>
                  <a:lnTo>
                    <a:pt x="7743" y="2345"/>
                  </a:lnTo>
                  <a:lnTo>
                    <a:pt x="7694" y="2296"/>
                  </a:lnTo>
                  <a:lnTo>
                    <a:pt x="7572" y="2199"/>
                  </a:lnTo>
                  <a:lnTo>
                    <a:pt x="7449" y="2150"/>
                  </a:lnTo>
                  <a:lnTo>
                    <a:pt x="7278" y="2150"/>
                  </a:lnTo>
                  <a:lnTo>
                    <a:pt x="6155" y="2394"/>
                  </a:lnTo>
                  <a:lnTo>
                    <a:pt x="6033" y="2223"/>
                  </a:lnTo>
                  <a:lnTo>
                    <a:pt x="5886" y="2077"/>
                  </a:lnTo>
                  <a:lnTo>
                    <a:pt x="6277" y="978"/>
                  </a:lnTo>
                  <a:lnTo>
                    <a:pt x="6302" y="904"/>
                  </a:lnTo>
                  <a:lnTo>
                    <a:pt x="6302" y="831"/>
                  </a:lnTo>
                  <a:lnTo>
                    <a:pt x="6277" y="684"/>
                  </a:lnTo>
                  <a:lnTo>
                    <a:pt x="6179" y="562"/>
                  </a:lnTo>
                  <a:lnTo>
                    <a:pt x="6131" y="489"/>
                  </a:lnTo>
                  <a:lnTo>
                    <a:pt x="6082" y="465"/>
                  </a:lnTo>
                  <a:lnTo>
                    <a:pt x="5569" y="196"/>
                  </a:lnTo>
                  <a:lnTo>
                    <a:pt x="5496" y="172"/>
                  </a:lnTo>
                  <a:lnTo>
                    <a:pt x="5276" y="172"/>
                  </a:lnTo>
                  <a:lnTo>
                    <a:pt x="5129" y="245"/>
                  </a:lnTo>
                  <a:lnTo>
                    <a:pt x="5080" y="294"/>
                  </a:lnTo>
                  <a:lnTo>
                    <a:pt x="5032" y="343"/>
                  </a:lnTo>
                  <a:lnTo>
                    <a:pt x="4397" y="1319"/>
                  </a:lnTo>
                  <a:lnTo>
                    <a:pt x="4177" y="1295"/>
                  </a:lnTo>
                  <a:lnTo>
                    <a:pt x="3981" y="1295"/>
                  </a:lnTo>
                  <a:lnTo>
                    <a:pt x="3493" y="245"/>
                  </a:lnTo>
                  <a:lnTo>
                    <a:pt x="3444" y="172"/>
                  </a:lnTo>
                  <a:lnTo>
                    <a:pt x="3395" y="123"/>
                  </a:lnTo>
                  <a:lnTo>
                    <a:pt x="3273" y="49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07" name="Google Shape;3107;p36"/>
          <p:cNvGrpSpPr/>
          <p:nvPr/>
        </p:nvGrpSpPr>
        <p:grpSpPr>
          <a:xfrm>
            <a:off x="6447704" y="2463429"/>
            <a:ext cx="308016" cy="314359"/>
            <a:chOff x="3955900" y="2984500"/>
            <a:chExt cx="414000" cy="422525"/>
          </a:xfrm>
        </p:grpSpPr>
        <p:sp>
          <p:nvSpPr>
            <p:cNvPr id="3108" name="Google Shape;3108;p36"/>
            <p:cNvSpPr/>
            <p:nvPr/>
          </p:nvSpPr>
          <p:spPr>
            <a:xfrm>
              <a:off x="3955900" y="2984500"/>
              <a:ext cx="315700" cy="315675"/>
            </a:xfrm>
            <a:custGeom>
              <a:rect b="b" l="l" r="r" t="t"/>
              <a:pathLst>
                <a:path extrusionOk="0" h="12627" w="12628">
                  <a:moveTo>
                    <a:pt x="6302" y="977"/>
                  </a:moveTo>
                  <a:lnTo>
                    <a:pt x="6863" y="1026"/>
                  </a:lnTo>
                  <a:lnTo>
                    <a:pt x="7376" y="1099"/>
                  </a:lnTo>
                  <a:lnTo>
                    <a:pt x="7889" y="1221"/>
                  </a:lnTo>
                  <a:lnTo>
                    <a:pt x="8378" y="1417"/>
                  </a:lnTo>
                  <a:lnTo>
                    <a:pt x="8842" y="1636"/>
                  </a:lnTo>
                  <a:lnTo>
                    <a:pt x="9281" y="1905"/>
                  </a:lnTo>
                  <a:lnTo>
                    <a:pt x="9697" y="2198"/>
                  </a:lnTo>
                  <a:lnTo>
                    <a:pt x="10087" y="2540"/>
                  </a:lnTo>
                  <a:lnTo>
                    <a:pt x="10429" y="2931"/>
                  </a:lnTo>
                  <a:lnTo>
                    <a:pt x="10722" y="3346"/>
                  </a:lnTo>
                  <a:lnTo>
                    <a:pt x="10991" y="3786"/>
                  </a:lnTo>
                  <a:lnTo>
                    <a:pt x="11211" y="4250"/>
                  </a:lnTo>
                  <a:lnTo>
                    <a:pt x="11406" y="4738"/>
                  </a:lnTo>
                  <a:lnTo>
                    <a:pt x="11528" y="5251"/>
                  </a:lnTo>
                  <a:lnTo>
                    <a:pt x="11626" y="5764"/>
                  </a:lnTo>
                  <a:lnTo>
                    <a:pt x="11650" y="6326"/>
                  </a:lnTo>
                  <a:lnTo>
                    <a:pt x="11626" y="6863"/>
                  </a:lnTo>
                  <a:lnTo>
                    <a:pt x="11528" y="7400"/>
                  </a:lnTo>
                  <a:lnTo>
                    <a:pt x="11406" y="7913"/>
                  </a:lnTo>
                  <a:lnTo>
                    <a:pt x="11211" y="8402"/>
                  </a:lnTo>
                  <a:lnTo>
                    <a:pt x="10991" y="8866"/>
                  </a:lnTo>
                  <a:lnTo>
                    <a:pt x="10722" y="9305"/>
                  </a:lnTo>
                  <a:lnTo>
                    <a:pt x="10429" y="9696"/>
                  </a:lnTo>
                  <a:lnTo>
                    <a:pt x="10087" y="10087"/>
                  </a:lnTo>
                  <a:lnTo>
                    <a:pt x="9697" y="10429"/>
                  </a:lnTo>
                  <a:lnTo>
                    <a:pt x="9281" y="10746"/>
                  </a:lnTo>
                  <a:lnTo>
                    <a:pt x="8842" y="11015"/>
                  </a:lnTo>
                  <a:lnTo>
                    <a:pt x="8378" y="11235"/>
                  </a:lnTo>
                  <a:lnTo>
                    <a:pt x="7889" y="11406"/>
                  </a:lnTo>
                  <a:lnTo>
                    <a:pt x="7376" y="11552"/>
                  </a:lnTo>
                  <a:lnTo>
                    <a:pt x="6863" y="11625"/>
                  </a:lnTo>
                  <a:lnTo>
                    <a:pt x="6302" y="11650"/>
                  </a:lnTo>
                  <a:lnTo>
                    <a:pt x="5764" y="11625"/>
                  </a:lnTo>
                  <a:lnTo>
                    <a:pt x="5227" y="11552"/>
                  </a:lnTo>
                  <a:lnTo>
                    <a:pt x="4714" y="11406"/>
                  </a:lnTo>
                  <a:lnTo>
                    <a:pt x="4226" y="11235"/>
                  </a:lnTo>
                  <a:lnTo>
                    <a:pt x="3762" y="11015"/>
                  </a:lnTo>
                  <a:lnTo>
                    <a:pt x="3322" y="10746"/>
                  </a:lnTo>
                  <a:lnTo>
                    <a:pt x="2931" y="10429"/>
                  </a:lnTo>
                  <a:lnTo>
                    <a:pt x="2541" y="10087"/>
                  </a:lnTo>
                  <a:lnTo>
                    <a:pt x="2199" y="9696"/>
                  </a:lnTo>
                  <a:lnTo>
                    <a:pt x="1881" y="9305"/>
                  </a:lnTo>
                  <a:lnTo>
                    <a:pt x="1613" y="8866"/>
                  </a:lnTo>
                  <a:lnTo>
                    <a:pt x="1393" y="8402"/>
                  </a:lnTo>
                  <a:lnTo>
                    <a:pt x="1222" y="7913"/>
                  </a:lnTo>
                  <a:lnTo>
                    <a:pt x="1075" y="7400"/>
                  </a:lnTo>
                  <a:lnTo>
                    <a:pt x="1002" y="6863"/>
                  </a:lnTo>
                  <a:lnTo>
                    <a:pt x="978" y="6326"/>
                  </a:lnTo>
                  <a:lnTo>
                    <a:pt x="1002" y="5764"/>
                  </a:lnTo>
                  <a:lnTo>
                    <a:pt x="1075" y="5251"/>
                  </a:lnTo>
                  <a:lnTo>
                    <a:pt x="1222" y="4738"/>
                  </a:lnTo>
                  <a:lnTo>
                    <a:pt x="1393" y="4250"/>
                  </a:lnTo>
                  <a:lnTo>
                    <a:pt x="1613" y="3786"/>
                  </a:lnTo>
                  <a:lnTo>
                    <a:pt x="1881" y="3346"/>
                  </a:lnTo>
                  <a:lnTo>
                    <a:pt x="2199" y="2931"/>
                  </a:lnTo>
                  <a:lnTo>
                    <a:pt x="2541" y="2540"/>
                  </a:lnTo>
                  <a:lnTo>
                    <a:pt x="2931" y="2198"/>
                  </a:lnTo>
                  <a:lnTo>
                    <a:pt x="3322" y="1905"/>
                  </a:lnTo>
                  <a:lnTo>
                    <a:pt x="3762" y="1636"/>
                  </a:lnTo>
                  <a:lnTo>
                    <a:pt x="4226" y="1417"/>
                  </a:lnTo>
                  <a:lnTo>
                    <a:pt x="4714" y="1221"/>
                  </a:lnTo>
                  <a:lnTo>
                    <a:pt x="5227" y="1099"/>
                  </a:lnTo>
                  <a:lnTo>
                    <a:pt x="5764" y="1026"/>
                  </a:lnTo>
                  <a:lnTo>
                    <a:pt x="6302" y="977"/>
                  </a:lnTo>
                  <a:close/>
                  <a:moveTo>
                    <a:pt x="6302" y="0"/>
                  </a:moveTo>
                  <a:lnTo>
                    <a:pt x="5984" y="24"/>
                  </a:lnTo>
                  <a:lnTo>
                    <a:pt x="5667" y="49"/>
                  </a:lnTo>
                  <a:lnTo>
                    <a:pt x="5349" y="73"/>
                  </a:lnTo>
                  <a:lnTo>
                    <a:pt x="5032" y="147"/>
                  </a:lnTo>
                  <a:lnTo>
                    <a:pt x="4739" y="220"/>
                  </a:lnTo>
                  <a:lnTo>
                    <a:pt x="4446" y="293"/>
                  </a:lnTo>
                  <a:lnTo>
                    <a:pt x="4153" y="391"/>
                  </a:lnTo>
                  <a:lnTo>
                    <a:pt x="3859" y="513"/>
                  </a:lnTo>
                  <a:lnTo>
                    <a:pt x="3566" y="635"/>
                  </a:lnTo>
                  <a:lnTo>
                    <a:pt x="3298" y="782"/>
                  </a:lnTo>
                  <a:lnTo>
                    <a:pt x="3029" y="928"/>
                  </a:lnTo>
                  <a:lnTo>
                    <a:pt x="2785" y="1075"/>
                  </a:lnTo>
                  <a:lnTo>
                    <a:pt x="2296" y="1441"/>
                  </a:lnTo>
                  <a:lnTo>
                    <a:pt x="1857" y="1856"/>
                  </a:lnTo>
                  <a:lnTo>
                    <a:pt x="1442" y="2296"/>
                  </a:lnTo>
                  <a:lnTo>
                    <a:pt x="1075" y="2784"/>
                  </a:lnTo>
                  <a:lnTo>
                    <a:pt x="904" y="3053"/>
                  </a:lnTo>
                  <a:lnTo>
                    <a:pt x="758" y="3322"/>
                  </a:lnTo>
                  <a:lnTo>
                    <a:pt x="611" y="3590"/>
                  </a:lnTo>
                  <a:lnTo>
                    <a:pt x="489" y="3859"/>
                  </a:lnTo>
                  <a:lnTo>
                    <a:pt x="391" y="4152"/>
                  </a:lnTo>
                  <a:lnTo>
                    <a:pt x="294" y="4445"/>
                  </a:lnTo>
                  <a:lnTo>
                    <a:pt x="196" y="4738"/>
                  </a:lnTo>
                  <a:lnTo>
                    <a:pt x="123" y="5056"/>
                  </a:lnTo>
                  <a:lnTo>
                    <a:pt x="74" y="5349"/>
                  </a:lnTo>
                  <a:lnTo>
                    <a:pt x="25" y="5666"/>
                  </a:lnTo>
                  <a:lnTo>
                    <a:pt x="1" y="5984"/>
                  </a:lnTo>
                  <a:lnTo>
                    <a:pt x="1" y="6326"/>
                  </a:lnTo>
                  <a:lnTo>
                    <a:pt x="1" y="6643"/>
                  </a:lnTo>
                  <a:lnTo>
                    <a:pt x="25" y="6961"/>
                  </a:lnTo>
                  <a:lnTo>
                    <a:pt x="74" y="7278"/>
                  </a:lnTo>
                  <a:lnTo>
                    <a:pt x="123" y="7596"/>
                  </a:lnTo>
                  <a:lnTo>
                    <a:pt x="196" y="7889"/>
                  </a:lnTo>
                  <a:lnTo>
                    <a:pt x="294" y="8206"/>
                  </a:lnTo>
                  <a:lnTo>
                    <a:pt x="391" y="8499"/>
                  </a:lnTo>
                  <a:lnTo>
                    <a:pt x="489" y="8768"/>
                  </a:lnTo>
                  <a:lnTo>
                    <a:pt x="611" y="9061"/>
                  </a:lnTo>
                  <a:lnTo>
                    <a:pt x="758" y="9330"/>
                  </a:lnTo>
                  <a:lnTo>
                    <a:pt x="904" y="9598"/>
                  </a:lnTo>
                  <a:lnTo>
                    <a:pt x="1075" y="9843"/>
                  </a:lnTo>
                  <a:lnTo>
                    <a:pt x="1442" y="10331"/>
                  </a:lnTo>
                  <a:lnTo>
                    <a:pt x="1857" y="10771"/>
                  </a:lnTo>
                  <a:lnTo>
                    <a:pt x="2296" y="11186"/>
                  </a:lnTo>
                  <a:lnTo>
                    <a:pt x="2785" y="11552"/>
                  </a:lnTo>
                  <a:lnTo>
                    <a:pt x="3029" y="11723"/>
                  </a:lnTo>
                  <a:lnTo>
                    <a:pt x="3298" y="11870"/>
                  </a:lnTo>
                  <a:lnTo>
                    <a:pt x="3566" y="12016"/>
                  </a:lnTo>
                  <a:lnTo>
                    <a:pt x="3859" y="12138"/>
                  </a:lnTo>
                  <a:lnTo>
                    <a:pt x="4153" y="12236"/>
                  </a:lnTo>
                  <a:lnTo>
                    <a:pt x="4446" y="12334"/>
                  </a:lnTo>
                  <a:lnTo>
                    <a:pt x="4739" y="12431"/>
                  </a:lnTo>
                  <a:lnTo>
                    <a:pt x="5032" y="12505"/>
                  </a:lnTo>
                  <a:lnTo>
                    <a:pt x="5349" y="12553"/>
                  </a:lnTo>
                  <a:lnTo>
                    <a:pt x="5667" y="12602"/>
                  </a:lnTo>
                  <a:lnTo>
                    <a:pt x="5984" y="12627"/>
                  </a:lnTo>
                  <a:lnTo>
                    <a:pt x="6644" y="12627"/>
                  </a:lnTo>
                  <a:lnTo>
                    <a:pt x="6961" y="12602"/>
                  </a:lnTo>
                  <a:lnTo>
                    <a:pt x="7279" y="12553"/>
                  </a:lnTo>
                  <a:lnTo>
                    <a:pt x="7572" y="12505"/>
                  </a:lnTo>
                  <a:lnTo>
                    <a:pt x="7889" y="12431"/>
                  </a:lnTo>
                  <a:lnTo>
                    <a:pt x="8182" y="12334"/>
                  </a:lnTo>
                  <a:lnTo>
                    <a:pt x="8475" y="12236"/>
                  </a:lnTo>
                  <a:lnTo>
                    <a:pt x="8768" y="12138"/>
                  </a:lnTo>
                  <a:lnTo>
                    <a:pt x="9037" y="12016"/>
                  </a:lnTo>
                  <a:lnTo>
                    <a:pt x="9306" y="11870"/>
                  </a:lnTo>
                  <a:lnTo>
                    <a:pt x="9574" y="11723"/>
                  </a:lnTo>
                  <a:lnTo>
                    <a:pt x="9843" y="11552"/>
                  </a:lnTo>
                  <a:lnTo>
                    <a:pt x="10332" y="11186"/>
                  </a:lnTo>
                  <a:lnTo>
                    <a:pt x="10771" y="10771"/>
                  </a:lnTo>
                  <a:lnTo>
                    <a:pt x="11186" y="10331"/>
                  </a:lnTo>
                  <a:lnTo>
                    <a:pt x="11553" y="9843"/>
                  </a:lnTo>
                  <a:lnTo>
                    <a:pt x="11699" y="9598"/>
                  </a:lnTo>
                  <a:lnTo>
                    <a:pt x="11846" y="9330"/>
                  </a:lnTo>
                  <a:lnTo>
                    <a:pt x="11992" y="9061"/>
                  </a:lnTo>
                  <a:lnTo>
                    <a:pt x="12114" y="8768"/>
                  </a:lnTo>
                  <a:lnTo>
                    <a:pt x="12237" y="8499"/>
                  </a:lnTo>
                  <a:lnTo>
                    <a:pt x="12334" y="8206"/>
                  </a:lnTo>
                  <a:lnTo>
                    <a:pt x="12432" y="7889"/>
                  </a:lnTo>
                  <a:lnTo>
                    <a:pt x="12481" y="7596"/>
                  </a:lnTo>
                  <a:lnTo>
                    <a:pt x="12554" y="7278"/>
                  </a:lnTo>
                  <a:lnTo>
                    <a:pt x="12578" y="6961"/>
                  </a:lnTo>
                  <a:lnTo>
                    <a:pt x="12603" y="6643"/>
                  </a:lnTo>
                  <a:lnTo>
                    <a:pt x="12627" y="6326"/>
                  </a:lnTo>
                  <a:lnTo>
                    <a:pt x="12603" y="5984"/>
                  </a:lnTo>
                  <a:lnTo>
                    <a:pt x="12578" y="5666"/>
                  </a:lnTo>
                  <a:lnTo>
                    <a:pt x="12554" y="5349"/>
                  </a:lnTo>
                  <a:lnTo>
                    <a:pt x="12481" y="5056"/>
                  </a:lnTo>
                  <a:lnTo>
                    <a:pt x="12432" y="4738"/>
                  </a:lnTo>
                  <a:lnTo>
                    <a:pt x="12334" y="4445"/>
                  </a:lnTo>
                  <a:lnTo>
                    <a:pt x="12237" y="4152"/>
                  </a:lnTo>
                  <a:lnTo>
                    <a:pt x="12114" y="3859"/>
                  </a:lnTo>
                  <a:lnTo>
                    <a:pt x="11992" y="3590"/>
                  </a:lnTo>
                  <a:lnTo>
                    <a:pt x="11846" y="3322"/>
                  </a:lnTo>
                  <a:lnTo>
                    <a:pt x="11699" y="3053"/>
                  </a:lnTo>
                  <a:lnTo>
                    <a:pt x="11553" y="2784"/>
                  </a:lnTo>
                  <a:lnTo>
                    <a:pt x="11186" y="2296"/>
                  </a:lnTo>
                  <a:lnTo>
                    <a:pt x="10771" y="1856"/>
                  </a:lnTo>
                  <a:lnTo>
                    <a:pt x="10332" y="1441"/>
                  </a:lnTo>
                  <a:lnTo>
                    <a:pt x="9843" y="1075"/>
                  </a:lnTo>
                  <a:lnTo>
                    <a:pt x="9574" y="928"/>
                  </a:lnTo>
                  <a:lnTo>
                    <a:pt x="9306" y="782"/>
                  </a:lnTo>
                  <a:lnTo>
                    <a:pt x="9037" y="635"/>
                  </a:lnTo>
                  <a:lnTo>
                    <a:pt x="8768" y="513"/>
                  </a:lnTo>
                  <a:lnTo>
                    <a:pt x="8475" y="391"/>
                  </a:lnTo>
                  <a:lnTo>
                    <a:pt x="8182" y="293"/>
                  </a:lnTo>
                  <a:lnTo>
                    <a:pt x="7889" y="220"/>
                  </a:lnTo>
                  <a:lnTo>
                    <a:pt x="7572" y="147"/>
                  </a:lnTo>
                  <a:lnTo>
                    <a:pt x="7279" y="73"/>
                  </a:lnTo>
                  <a:lnTo>
                    <a:pt x="6961" y="49"/>
                  </a:lnTo>
                  <a:lnTo>
                    <a:pt x="6644" y="24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09" name="Google Shape;3109;p36"/>
            <p:cNvSpPr/>
            <p:nvPr/>
          </p:nvSpPr>
          <p:spPr>
            <a:xfrm>
              <a:off x="3992525" y="3021125"/>
              <a:ext cx="242425" cy="242425"/>
            </a:xfrm>
            <a:custGeom>
              <a:rect b="b" l="l" r="r" t="t"/>
              <a:pathLst>
                <a:path extrusionOk="0" h="9697" w="9697">
                  <a:moveTo>
                    <a:pt x="4934" y="1466"/>
                  </a:moveTo>
                  <a:lnTo>
                    <a:pt x="5008" y="1490"/>
                  </a:lnTo>
                  <a:lnTo>
                    <a:pt x="5081" y="1539"/>
                  </a:lnTo>
                  <a:lnTo>
                    <a:pt x="5154" y="1588"/>
                  </a:lnTo>
                  <a:lnTo>
                    <a:pt x="5203" y="1637"/>
                  </a:lnTo>
                  <a:lnTo>
                    <a:pt x="5252" y="1734"/>
                  </a:lnTo>
                  <a:lnTo>
                    <a:pt x="5276" y="1808"/>
                  </a:lnTo>
                  <a:lnTo>
                    <a:pt x="5276" y="1905"/>
                  </a:lnTo>
                  <a:lnTo>
                    <a:pt x="5276" y="1979"/>
                  </a:lnTo>
                  <a:lnTo>
                    <a:pt x="5252" y="2076"/>
                  </a:lnTo>
                  <a:lnTo>
                    <a:pt x="5203" y="2150"/>
                  </a:lnTo>
                  <a:lnTo>
                    <a:pt x="5154" y="2198"/>
                  </a:lnTo>
                  <a:lnTo>
                    <a:pt x="5081" y="2247"/>
                  </a:lnTo>
                  <a:lnTo>
                    <a:pt x="5008" y="2296"/>
                  </a:lnTo>
                  <a:lnTo>
                    <a:pt x="4934" y="2321"/>
                  </a:lnTo>
                  <a:lnTo>
                    <a:pt x="4837" y="2345"/>
                  </a:lnTo>
                  <a:lnTo>
                    <a:pt x="4593" y="2345"/>
                  </a:lnTo>
                  <a:lnTo>
                    <a:pt x="4348" y="2394"/>
                  </a:lnTo>
                  <a:lnTo>
                    <a:pt x="4104" y="2443"/>
                  </a:lnTo>
                  <a:lnTo>
                    <a:pt x="3860" y="2540"/>
                  </a:lnTo>
                  <a:lnTo>
                    <a:pt x="3640" y="2638"/>
                  </a:lnTo>
                  <a:lnTo>
                    <a:pt x="3445" y="2760"/>
                  </a:lnTo>
                  <a:lnTo>
                    <a:pt x="3249" y="2907"/>
                  </a:lnTo>
                  <a:lnTo>
                    <a:pt x="3054" y="3078"/>
                  </a:lnTo>
                  <a:lnTo>
                    <a:pt x="2907" y="3249"/>
                  </a:lnTo>
                  <a:lnTo>
                    <a:pt x="2761" y="3444"/>
                  </a:lnTo>
                  <a:lnTo>
                    <a:pt x="2639" y="3664"/>
                  </a:lnTo>
                  <a:lnTo>
                    <a:pt x="2517" y="3884"/>
                  </a:lnTo>
                  <a:lnTo>
                    <a:pt x="2443" y="4103"/>
                  </a:lnTo>
                  <a:lnTo>
                    <a:pt x="2370" y="4348"/>
                  </a:lnTo>
                  <a:lnTo>
                    <a:pt x="2346" y="4592"/>
                  </a:lnTo>
                  <a:lnTo>
                    <a:pt x="2321" y="4861"/>
                  </a:lnTo>
                  <a:lnTo>
                    <a:pt x="2321" y="4934"/>
                  </a:lnTo>
                  <a:lnTo>
                    <a:pt x="2297" y="5032"/>
                  </a:lnTo>
                  <a:lnTo>
                    <a:pt x="2248" y="5105"/>
                  </a:lnTo>
                  <a:lnTo>
                    <a:pt x="2199" y="5154"/>
                  </a:lnTo>
                  <a:lnTo>
                    <a:pt x="2126" y="5227"/>
                  </a:lnTo>
                  <a:lnTo>
                    <a:pt x="2053" y="5251"/>
                  </a:lnTo>
                  <a:lnTo>
                    <a:pt x="1979" y="5276"/>
                  </a:lnTo>
                  <a:lnTo>
                    <a:pt x="1882" y="5300"/>
                  </a:lnTo>
                  <a:lnTo>
                    <a:pt x="1808" y="5276"/>
                  </a:lnTo>
                  <a:lnTo>
                    <a:pt x="1711" y="5251"/>
                  </a:lnTo>
                  <a:lnTo>
                    <a:pt x="1637" y="5227"/>
                  </a:lnTo>
                  <a:lnTo>
                    <a:pt x="1564" y="5154"/>
                  </a:lnTo>
                  <a:lnTo>
                    <a:pt x="1515" y="5105"/>
                  </a:lnTo>
                  <a:lnTo>
                    <a:pt x="1491" y="5032"/>
                  </a:lnTo>
                  <a:lnTo>
                    <a:pt x="1466" y="4934"/>
                  </a:lnTo>
                  <a:lnTo>
                    <a:pt x="1442" y="4861"/>
                  </a:lnTo>
                  <a:lnTo>
                    <a:pt x="1466" y="4494"/>
                  </a:lnTo>
                  <a:lnTo>
                    <a:pt x="1515" y="4177"/>
                  </a:lnTo>
                  <a:lnTo>
                    <a:pt x="1588" y="3835"/>
                  </a:lnTo>
                  <a:lnTo>
                    <a:pt x="1711" y="3542"/>
                  </a:lnTo>
                  <a:lnTo>
                    <a:pt x="1857" y="3224"/>
                  </a:lnTo>
                  <a:lnTo>
                    <a:pt x="2028" y="2956"/>
                  </a:lnTo>
                  <a:lnTo>
                    <a:pt x="2223" y="2687"/>
                  </a:lnTo>
                  <a:lnTo>
                    <a:pt x="2443" y="2443"/>
                  </a:lnTo>
                  <a:lnTo>
                    <a:pt x="2688" y="2223"/>
                  </a:lnTo>
                  <a:lnTo>
                    <a:pt x="2956" y="2028"/>
                  </a:lnTo>
                  <a:lnTo>
                    <a:pt x="3225" y="1857"/>
                  </a:lnTo>
                  <a:lnTo>
                    <a:pt x="3518" y="1710"/>
                  </a:lnTo>
                  <a:lnTo>
                    <a:pt x="3835" y="1612"/>
                  </a:lnTo>
                  <a:lnTo>
                    <a:pt x="4153" y="1515"/>
                  </a:lnTo>
                  <a:lnTo>
                    <a:pt x="4495" y="1466"/>
                  </a:lnTo>
                  <a:close/>
                  <a:moveTo>
                    <a:pt x="4837" y="0"/>
                  </a:moveTo>
                  <a:lnTo>
                    <a:pt x="4348" y="25"/>
                  </a:lnTo>
                  <a:lnTo>
                    <a:pt x="3860" y="98"/>
                  </a:lnTo>
                  <a:lnTo>
                    <a:pt x="3396" y="220"/>
                  </a:lnTo>
                  <a:lnTo>
                    <a:pt x="2956" y="391"/>
                  </a:lnTo>
                  <a:lnTo>
                    <a:pt x="2541" y="587"/>
                  </a:lnTo>
                  <a:lnTo>
                    <a:pt x="2150" y="831"/>
                  </a:lnTo>
                  <a:lnTo>
                    <a:pt x="1759" y="1124"/>
                  </a:lnTo>
                  <a:lnTo>
                    <a:pt x="1418" y="1441"/>
                  </a:lnTo>
                  <a:lnTo>
                    <a:pt x="1100" y="1783"/>
                  </a:lnTo>
                  <a:lnTo>
                    <a:pt x="831" y="2150"/>
                  </a:lnTo>
                  <a:lnTo>
                    <a:pt x="587" y="2540"/>
                  </a:lnTo>
                  <a:lnTo>
                    <a:pt x="392" y="2980"/>
                  </a:lnTo>
                  <a:lnTo>
                    <a:pt x="221" y="3420"/>
                  </a:lnTo>
                  <a:lnTo>
                    <a:pt x="99" y="3884"/>
                  </a:lnTo>
                  <a:lnTo>
                    <a:pt x="25" y="4348"/>
                  </a:lnTo>
                  <a:lnTo>
                    <a:pt x="1" y="4861"/>
                  </a:lnTo>
                  <a:lnTo>
                    <a:pt x="25" y="5349"/>
                  </a:lnTo>
                  <a:lnTo>
                    <a:pt x="99" y="5838"/>
                  </a:lnTo>
                  <a:lnTo>
                    <a:pt x="221" y="6302"/>
                  </a:lnTo>
                  <a:lnTo>
                    <a:pt x="392" y="6741"/>
                  </a:lnTo>
                  <a:lnTo>
                    <a:pt x="587" y="7156"/>
                  </a:lnTo>
                  <a:lnTo>
                    <a:pt x="831" y="7547"/>
                  </a:lnTo>
                  <a:lnTo>
                    <a:pt x="1100" y="7938"/>
                  </a:lnTo>
                  <a:lnTo>
                    <a:pt x="1418" y="8280"/>
                  </a:lnTo>
                  <a:lnTo>
                    <a:pt x="1759" y="8597"/>
                  </a:lnTo>
                  <a:lnTo>
                    <a:pt x="2150" y="8866"/>
                  </a:lnTo>
                  <a:lnTo>
                    <a:pt x="2541" y="9110"/>
                  </a:lnTo>
                  <a:lnTo>
                    <a:pt x="2956" y="9306"/>
                  </a:lnTo>
                  <a:lnTo>
                    <a:pt x="3396" y="9477"/>
                  </a:lnTo>
                  <a:lnTo>
                    <a:pt x="3860" y="9599"/>
                  </a:lnTo>
                  <a:lnTo>
                    <a:pt x="4348" y="9672"/>
                  </a:lnTo>
                  <a:lnTo>
                    <a:pt x="4837" y="9696"/>
                  </a:lnTo>
                  <a:lnTo>
                    <a:pt x="5350" y="9672"/>
                  </a:lnTo>
                  <a:lnTo>
                    <a:pt x="5814" y="9599"/>
                  </a:lnTo>
                  <a:lnTo>
                    <a:pt x="6278" y="9477"/>
                  </a:lnTo>
                  <a:lnTo>
                    <a:pt x="6717" y="9306"/>
                  </a:lnTo>
                  <a:lnTo>
                    <a:pt x="7157" y="9110"/>
                  </a:lnTo>
                  <a:lnTo>
                    <a:pt x="7548" y="8866"/>
                  </a:lnTo>
                  <a:lnTo>
                    <a:pt x="7914" y="8597"/>
                  </a:lnTo>
                  <a:lnTo>
                    <a:pt x="8256" y="8280"/>
                  </a:lnTo>
                  <a:lnTo>
                    <a:pt x="8573" y="7938"/>
                  </a:lnTo>
                  <a:lnTo>
                    <a:pt x="8867" y="7547"/>
                  </a:lnTo>
                  <a:lnTo>
                    <a:pt x="9111" y="7156"/>
                  </a:lnTo>
                  <a:lnTo>
                    <a:pt x="9306" y="6741"/>
                  </a:lnTo>
                  <a:lnTo>
                    <a:pt x="9477" y="6302"/>
                  </a:lnTo>
                  <a:lnTo>
                    <a:pt x="9599" y="5838"/>
                  </a:lnTo>
                  <a:lnTo>
                    <a:pt x="9673" y="5349"/>
                  </a:lnTo>
                  <a:lnTo>
                    <a:pt x="9697" y="4861"/>
                  </a:lnTo>
                  <a:lnTo>
                    <a:pt x="9673" y="4348"/>
                  </a:lnTo>
                  <a:lnTo>
                    <a:pt x="9599" y="3884"/>
                  </a:lnTo>
                  <a:lnTo>
                    <a:pt x="9477" y="3420"/>
                  </a:lnTo>
                  <a:lnTo>
                    <a:pt x="9306" y="2980"/>
                  </a:lnTo>
                  <a:lnTo>
                    <a:pt x="9111" y="2540"/>
                  </a:lnTo>
                  <a:lnTo>
                    <a:pt x="8867" y="2150"/>
                  </a:lnTo>
                  <a:lnTo>
                    <a:pt x="8573" y="1783"/>
                  </a:lnTo>
                  <a:lnTo>
                    <a:pt x="8256" y="1441"/>
                  </a:lnTo>
                  <a:lnTo>
                    <a:pt x="7914" y="1124"/>
                  </a:lnTo>
                  <a:lnTo>
                    <a:pt x="7548" y="831"/>
                  </a:lnTo>
                  <a:lnTo>
                    <a:pt x="7157" y="587"/>
                  </a:lnTo>
                  <a:lnTo>
                    <a:pt x="6717" y="391"/>
                  </a:lnTo>
                  <a:lnTo>
                    <a:pt x="6278" y="220"/>
                  </a:lnTo>
                  <a:lnTo>
                    <a:pt x="5814" y="98"/>
                  </a:lnTo>
                  <a:lnTo>
                    <a:pt x="5350" y="25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10" name="Google Shape;3110;p36"/>
            <p:cNvSpPr/>
            <p:nvPr/>
          </p:nvSpPr>
          <p:spPr>
            <a:xfrm>
              <a:off x="4215400" y="3253150"/>
              <a:ext cx="154500" cy="153875"/>
            </a:xfrm>
            <a:custGeom>
              <a:rect b="b" l="l" r="r" t="t"/>
              <a:pathLst>
                <a:path extrusionOk="0" h="6155" w="6180">
                  <a:moveTo>
                    <a:pt x="1075" y="0"/>
                  </a:moveTo>
                  <a:lnTo>
                    <a:pt x="831" y="269"/>
                  </a:lnTo>
                  <a:lnTo>
                    <a:pt x="562" y="537"/>
                  </a:lnTo>
                  <a:lnTo>
                    <a:pt x="293" y="782"/>
                  </a:lnTo>
                  <a:lnTo>
                    <a:pt x="0" y="1026"/>
                  </a:lnTo>
                  <a:lnTo>
                    <a:pt x="4983" y="6008"/>
                  </a:lnTo>
                  <a:lnTo>
                    <a:pt x="5056" y="6057"/>
                  </a:lnTo>
                  <a:lnTo>
                    <a:pt x="5129" y="6106"/>
                  </a:lnTo>
                  <a:lnTo>
                    <a:pt x="5227" y="6130"/>
                  </a:lnTo>
                  <a:lnTo>
                    <a:pt x="5325" y="6155"/>
                  </a:lnTo>
                  <a:lnTo>
                    <a:pt x="5422" y="6130"/>
                  </a:lnTo>
                  <a:lnTo>
                    <a:pt x="5496" y="6106"/>
                  </a:lnTo>
                  <a:lnTo>
                    <a:pt x="5593" y="6057"/>
                  </a:lnTo>
                  <a:lnTo>
                    <a:pt x="5667" y="6008"/>
                  </a:lnTo>
                  <a:lnTo>
                    <a:pt x="6033" y="5642"/>
                  </a:lnTo>
                  <a:lnTo>
                    <a:pt x="6106" y="5569"/>
                  </a:lnTo>
                  <a:lnTo>
                    <a:pt x="6155" y="5471"/>
                  </a:lnTo>
                  <a:lnTo>
                    <a:pt x="6179" y="5373"/>
                  </a:lnTo>
                  <a:lnTo>
                    <a:pt x="6179" y="5300"/>
                  </a:lnTo>
                  <a:lnTo>
                    <a:pt x="6179" y="5202"/>
                  </a:lnTo>
                  <a:lnTo>
                    <a:pt x="6155" y="5105"/>
                  </a:lnTo>
                  <a:lnTo>
                    <a:pt x="6106" y="5031"/>
                  </a:lnTo>
                  <a:lnTo>
                    <a:pt x="6033" y="493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11" name="Google Shape;3111;p36"/>
          <p:cNvSpPr/>
          <p:nvPr/>
        </p:nvSpPr>
        <p:spPr>
          <a:xfrm>
            <a:off x="3923818" y="2986879"/>
            <a:ext cx="344342" cy="270760"/>
          </a:xfrm>
          <a:custGeom>
            <a:rect b="b" l="l" r="r" t="t"/>
            <a:pathLst>
              <a:path extrusionOk="0" h="14557" w="18513">
                <a:moveTo>
                  <a:pt x="9159" y="2125"/>
                </a:moveTo>
                <a:lnTo>
                  <a:pt x="9403" y="2150"/>
                </a:lnTo>
                <a:lnTo>
                  <a:pt x="9672" y="2198"/>
                </a:lnTo>
                <a:lnTo>
                  <a:pt x="9916" y="2272"/>
                </a:lnTo>
                <a:lnTo>
                  <a:pt x="10160" y="2345"/>
                </a:lnTo>
                <a:lnTo>
                  <a:pt x="10404" y="2443"/>
                </a:lnTo>
                <a:lnTo>
                  <a:pt x="10624" y="2565"/>
                </a:lnTo>
                <a:lnTo>
                  <a:pt x="10820" y="2687"/>
                </a:lnTo>
                <a:lnTo>
                  <a:pt x="10893" y="2760"/>
                </a:lnTo>
                <a:lnTo>
                  <a:pt x="10942" y="2858"/>
                </a:lnTo>
                <a:lnTo>
                  <a:pt x="10942" y="2956"/>
                </a:lnTo>
                <a:lnTo>
                  <a:pt x="10917" y="3078"/>
                </a:lnTo>
                <a:lnTo>
                  <a:pt x="10844" y="3151"/>
                </a:lnTo>
                <a:lnTo>
                  <a:pt x="10771" y="3200"/>
                </a:lnTo>
                <a:lnTo>
                  <a:pt x="10698" y="3224"/>
                </a:lnTo>
                <a:lnTo>
                  <a:pt x="10600" y="3175"/>
                </a:lnTo>
                <a:lnTo>
                  <a:pt x="10404" y="3053"/>
                </a:lnTo>
                <a:lnTo>
                  <a:pt x="10209" y="2956"/>
                </a:lnTo>
                <a:lnTo>
                  <a:pt x="10014" y="2882"/>
                </a:lnTo>
                <a:lnTo>
                  <a:pt x="9794" y="2809"/>
                </a:lnTo>
                <a:lnTo>
                  <a:pt x="9574" y="2760"/>
                </a:lnTo>
                <a:lnTo>
                  <a:pt x="9354" y="2711"/>
                </a:lnTo>
                <a:lnTo>
                  <a:pt x="9110" y="2687"/>
                </a:lnTo>
                <a:lnTo>
                  <a:pt x="8646" y="2687"/>
                </a:lnTo>
                <a:lnTo>
                  <a:pt x="8426" y="2711"/>
                </a:lnTo>
                <a:lnTo>
                  <a:pt x="8206" y="2760"/>
                </a:lnTo>
                <a:lnTo>
                  <a:pt x="7987" y="2809"/>
                </a:lnTo>
                <a:lnTo>
                  <a:pt x="7767" y="2882"/>
                </a:lnTo>
                <a:lnTo>
                  <a:pt x="7547" y="2956"/>
                </a:lnTo>
                <a:lnTo>
                  <a:pt x="7352" y="3053"/>
                </a:lnTo>
                <a:lnTo>
                  <a:pt x="7181" y="3175"/>
                </a:lnTo>
                <a:lnTo>
                  <a:pt x="7107" y="3200"/>
                </a:lnTo>
                <a:lnTo>
                  <a:pt x="7059" y="3224"/>
                </a:lnTo>
                <a:lnTo>
                  <a:pt x="7010" y="3200"/>
                </a:lnTo>
                <a:lnTo>
                  <a:pt x="6936" y="3175"/>
                </a:lnTo>
                <a:lnTo>
                  <a:pt x="6888" y="3127"/>
                </a:lnTo>
                <a:lnTo>
                  <a:pt x="6863" y="3078"/>
                </a:lnTo>
                <a:lnTo>
                  <a:pt x="6839" y="2956"/>
                </a:lnTo>
                <a:lnTo>
                  <a:pt x="6839" y="2858"/>
                </a:lnTo>
                <a:lnTo>
                  <a:pt x="6888" y="2760"/>
                </a:lnTo>
                <a:lnTo>
                  <a:pt x="6936" y="2687"/>
                </a:lnTo>
                <a:lnTo>
                  <a:pt x="7156" y="2565"/>
                </a:lnTo>
                <a:lnTo>
                  <a:pt x="7376" y="2443"/>
                </a:lnTo>
                <a:lnTo>
                  <a:pt x="7620" y="2345"/>
                </a:lnTo>
                <a:lnTo>
                  <a:pt x="7864" y="2272"/>
                </a:lnTo>
                <a:lnTo>
                  <a:pt x="8109" y="2198"/>
                </a:lnTo>
                <a:lnTo>
                  <a:pt x="8377" y="2150"/>
                </a:lnTo>
                <a:lnTo>
                  <a:pt x="8622" y="2125"/>
                </a:lnTo>
                <a:close/>
                <a:moveTo>
                  <a:pt x="3761" y="5373"/>
                </a:moveTo>
                <a:lnTo>
                  <a:pt x="3884" y="5398"/>
                </a:lnTo>
                <a:lnTo>
                  <a:pt x="4030" y="5447"/>
                </a:lnTo>
                <a:lnTo>
                  <a:pt x="4128" y="5496"/>
                </a:lnTo>
                <a:lnTo>
                  <a:pt x="4250" y="5569"/>
                </a:lnTo>
                <a:lnTo>
                  <a:pt x="4323" y="5691"/>
                </a:lnTo>
                <a:lnTo>
                  <a:pt x="4372" y="5789"/>
                </a:lnTo>
                <a:lnTo>
                  <a:pt x="4421" y="5911"/>
                </a:lnTo>
                <a:lnTo>
                  <a:pt x="4445" y="6057"/>
                </a:lnTo>
                <a:lnTo>
                  <a:pt x="4421" y="6204"/>
                </a:lnTo>
                <a:lnTo>
                  <a:pt x="4372" y="6326"/>
                </a:lnTo>
                <a:lnTo>
                  <a:pt x="4323" y="6448"/>
                </a:lnTo>
                <a:lnTo>
                  <a:pt x="4250" y="6546"/>
                </a:lnTo>
                <a:lnTo>
                  <a:pt x="4128" y="6619"/>
                </a:lnTo>
                <a:lnTo>
                  <a:pt x="4030" y="6692"/>
                </a:lnTo>
                <a:lnTo>
                  <a:pt x="3884" y="6717"/>
                </a:lnTo>
                <a:lnTo>
                  <a:pt x="3761" y="6741"/>
                </a:lnTo>
                <a:lnTo>
                  <a:pt x="3615" y="6717"/>
                </a:lnTo>
                <a:lnTo>
                  <a:pt x="3493" y="6692"/>
                </a:lnTo>
                <a:lnTo>
                  <a:pt x="3371" y="6619"/>
                </a:lnTo>
                <a:lnTo>
                  <a:pt x="3273" y="6546"/>
                </a:lnTo>
                <a:lnTo>
                  <a:pt x="3200" y="6448"/>
                </a:lnTo>
                <a:lnTo>
                  <a:pt x="3126" y="6326"/>
                </a:lnTo>
                <a:lnTo>
                  <a:pt x="3102" y="6204"/>
                </a:lnTo>
                <a:lnTo>
                  <a:pt x="3078" y="6057"/>
                </a:lnTo>
                <a:lnTo>
                  <a:pt x="3102" y="5911"/>
                </a:lnTo>
                <a:lnTo>
                  <a:pt x="3126" y="5789"/>
                </a:lnTo>
                <a:lnTo>
                  <a:pt x="3200" y="5691"/>
                </a:lnTo>
                <a:lnTo>
                  <a:pt x="3273" y="5569"/>
                </a:lnTo>
                <a:lnTo>
                  <a:pt x="3371" y="5496"/>
                </a:lnTo>
                <a:lnTo>
                  <a:pt x="3493" y="5447"/>
                </a:lnTo>
                <a:lnTo>
                  <a:pt x="3615" y="5398"/>
                </a:lnTo>
                <a:lnTo>
                  <a:pt x="3761" y="5373"/>
                </a:lnTo>
                <a:close/>
                <a:moveTo>
                  <a:pt x="17609" y="6741"/>
                </a:moveTo>
                <a:lnTo>
                  <a:pt x="17609" y="6790"/>
                </a:lnTo>
                <a:lnTo>
                  <a:pt x="17585" y="6888"/>
                </a:lnTo>
                <a:lnTo>
                  <a:pt x="17560" y="6937"/>
                </a:lnTo>
                <a:lnTo>
                  <a:pt x="17512" y="7010"/>
                </a:lnTo>
                <a:lnTo>
                  <a:pt x="17365" y="7132"/>
                </a:lnTo>
                <a:lnTo>
                  <a:pt x="17365" y="7132"/>
                </a:lnTo>
                <a:lnTo>
                  <a:pt x="17389" y="7010"/>
                </a:lnTo>
                <a:lnTo>
                  <a:pt x="17414" y="6863"/>
                </a:lnTo>
                <a:lnTo>
                  <a:pt x="17463" y="6790"/>
                </a:lnTo>
                <a:lnTo>
                  <a:pt x="17512" y="6766"/>
                </a:lnTo>
                <a:lnTo>
                  <a:pt x="17560" y="6741"/>
                </a:lnTo>
                <a:close/>
                <a:moveTo>
                  <a:pt x="4836" y="0"/>
                </a:moveTo>
                <a:lnTo>
                  <a:pt x="4738" y="196"/>
                </a:lnTo>
                <a:lnTo>
                  <a:pt x="4641" y="391"/>
                </a:lnTo>
                <a:lnTo>
                  <a:pt x="4543" y="684"/>
                </a:lnTo>
                <a:lnTo>
                  <a:pt x="4445" y="1002"/>
                </a:lnTo>
                <a:lnTo>
                  <a:pt x="4396" y="1393"/>
                </a:lnTo>
                <a:lnTo>
                  <a:pt x="4372" y="1783"/>
                </a:lnTo>
                <a:lnTo>
                  <a:pt x="4372" y="2003"/>
                </a:lnTo>
                <a:lnTo>
                  <a:pt x="4421" y="2223"/>
                </a:lnTo>
                <a:lnTo>
                  <a:pt x="4079" y="2443"/>
                </a:lnTo>
                <a:lnTo>
                  <a:pt x="3688" y="2736"/>
                </a:lnTo>
                <a:lnTo>
                  <a:pt x="3273" y="3151"/>
                </a:lnTo>
                <a:lnTo>
                  <a:pt x="2833" y="3615"/>
                </a:lnTo>
                <a:lnTo>
                  <a:pt x="2418" y="4128"/>
                </a:lnTo>
                <a:lnTo>
                  <a:pt x="2027" y="4665"/>
                </a:lnTo>
                <a:lnTo>
                  <a:pt x="1856" y="4958"/>
                </a:lnTo>
                <a:lnTo>
                  <a:pt x="1710" y="5251"/>
                </a:lnTo>
                <a:lnTo>
                  <a:pt x="1563" y="5544"/>
                </a:lnTo>
                <a:lnTo>
                  <a:pt x="1466" y="5813"/>
                </a:lnTo>
                <a:lnTo>
                  <a:pt x="562" y="5813"/>
                </a:lnTo>
                <a:lnTo>
                  <a:pt x="464" y="5838"/>
                </a:lnTo>
                <a:lnTo>
                  <a:pt x="342" y="5862"/>
                </a:lnTo>
                <a:lnTo>
                  <a:pt x="244" y="5911"/>
                </a:lnTo>
                <a:lnTo>
                  <a:pt x="171" y="5984"/>
                </a:lnTo>
                <a:lnTo>
                  <a:pt x="98" y="6057"/>
                </a:lnTo>
                <a:lnTo>
                  <a:pt x="49" y="6155"/>
                </a:lnTo>
                <a:lnTo>
                  <a:pt x="25" y="6277"/>
                </a:lnTo>
                <a:lnTo>
                  <a:pt x="0" y="6375"/>
                </a:lnTo>
                <a:lnTo>
                  <a:pt x="0" y="8622"/>
                </a:lnTo>
                <a:lnTo>
                  <a:pt x="25" y="8744"/>
                </a:lnTo>
                <a:lnTo>
                  <a:pt x="49" y="8842"/>
                </a:lnTo>
                <a:lnTo>
                  <a:pt x="98" y="8939"/>
                </a:lnTo>
                <a:lnTo>
                  <a:pt x="171" y="9013"/>
                </a:lnTo>
                <a:lnTo>
                  <a:pt x="244" y="9086"/>
                </a:lnTo>
                <a:lnTo>
                  <a:pt x="342" y="9135"/>
                </a:lnTo>
                <a:lnTo>
                  <a:pt x="464" y="9183"/>
                </a:lnTo>
                <a:lnTo>
                  <a:pt x="1514" y="9183"/>
                </a:lnTo>
                <a:lnTo>
                  <a:pt x="1588" y="9379"/>
                </a:lnTo>
                <a:lnTo>
                  <a:pt x="1685" y="9599"/>
                </a:lnTo>
                <a:lnTo>
                  <a:pt x="1930" y="10014"/>
                </a:lnTo>
                <a:lnTo>
                  <a:pt x="2223" y="10405"/>
                </a:lnTo>
                <a:lnTo>
                  <a:pt x="2589" y="10795"/>
                </a:lnTo>
                <a:lnTo>
                  <a:pt x="2980" y="11162"/>
                </a:lnTo>
                <a:lnTo>
                  <a:pt x="3419" y="11504"/>
                </a:lnTo>
                <a:lnTo>
                  <a:pt x="3908" y="11821"/>
                </a:lnTo>
                <a:lnTo>
                  <a:pt x="4421" y="12065"/>
                </a:lnTo>
                <a:lnTo>
                  <a:pt x="4421" y="14557"/>
                </a:lnTo>
                <a:lnTo>
                  <a:pt x="5105" y="14557"/>
                </a:lnTo>
                <a:lnTo>
                  <a:pt x="6326" y="12896"/>
                </a:lnTo>
                <a:lnTo>
                  <a:pt x="6936" y="13067"/>
                </a:lnTo>
                <a:lnTo>
                  <a:pt x="7571" y="13164"/>
                </a:lnTo>
                <a:lnTo>
                  <a:pt x="8231" y="13238"/>
                </a:lnTo>
                <a:lnTo>
                  <a:pt x="8890" y="13262"/>
                </a:lnTo>
                <a:lnTo>
                  <a:pt x="9550" y="13238"/>
                </a:lnTo>
                <a:lnTo>
                  <a:pt x="10209" y="13164"/>
                </a:lnTo>
                <a:lnTo>
                  <a:pt x="10844" y="13067"/>
                </a:lnTo>
                <a:lnTo>
                  <a:pt x="11455" y="12896"/>
                </a:lnTo>
                <a:lnTo>
                  <a:pt x="12627" y="14557"/>
                </a:lnTo>
                <a:lnTo>
                  <a:pt x="13384" y="14557"/>
                </a:lnTo>
                <a:lnTo>
                  <a:pt x="13384" y="12065"/>
                </a:lnTo>
                <a:lnTo>
                  <a:pt x="13726" y="11919"/>
                </a:lnTo>
                <a:lnTo>
                  <a:pt x="14044" y="11748"/>
                </a:lnTo>
                <a:lnTo>
                  <a:pt x="14337" y="11577"/>
                </a:lnTo>
                <a:lnTo>
                  <a:pt x="14630" y="11382"/>
                </a:lnTo>
                <a:lnTo>
                  <a:pt x="14898" y="11162"/>
                </a:lnTo>
                <a:lnTo>
                  <a:pt x="15143" y="10942"/>
                </a:lnTo>
                <a:lnTo>
                  <a:pt x="15387" y="10698"/>
                </a:lnTo>
                <a:lnTo>
                  <a:pt x="15607" y="10429"/>
                </a:lnTo>
                <a:lnTo>
                  <a:pt x="15778" y="10160"/>
                </a:lnTo>
                <a:lnTo>
                  <a:pt x="15949" y="9892"/>
                </a:lnTo>
                <a:lnTo>
                  <a:pt x="16119" y="9599"/>
                </a:lnTo>
                <a:lnTo>
                  <a:pt x="16242" y="9281"/>
                </a:lnTo>
                <a:lnTo>
                  <a:pt x="16364" y="8964"/>
                </a:lnTo>
                <a:lnTo>
                  <a:pt x="16437" y="8622"/>
                </a:lnTo>
                <a:lnTo>
                  <a:pt x="16510" y="8280"/>
                </a:lnTo>
                <a:lnTo>
                  <a:pt x="16559" y="7938"/>
                </a:lnTo>
                <a:lnTo>
                  <a:pt x="16974" y="7938"/>
                </a:lnTo>
                <a:lnTo>
                  <a:pt x="17096" y="7913"/>
                </a:lnTo>
                <a:lnTo>
                  <a:pt x="17316" y="8109"/>
                </a:lnTo>
                <a:lnTo>
                  <a:pt x="17536" y="8231"/>
                </a:lnTo>
                <a:lnTo>
                  <a:pt x="17780" y="8329"/>
                </a:lnTo>
                <a:lnTo>
                  <a:pt x="18024" y="8353"/>
                </a:lnTo>
                <a:lnTo>
                  <a:pt x="18171" y="8353"/>
                </a:lnTo>
                <a:lnTo>
                  <a:pt x="18318" y="8304"/>
                </a:lnTo>
                <a:lnTo>
                  <a:pt x="18415" y="8255"/>
                </a:lnTo>
                <a:lnTo>
                  <a:pt x="18464" y="8158"/>
                </a:lnTo>
                <a:lnTo>
                  <a:pt x="18513" y="8060"/>
                </a:lnTo>
                <a:lnTo>
                  <a:pt x="18488" y="7962"/>
                </a:lnTo>
                <a:lnTo>
                  <a:pt x="18440" y="7865"/>
                </a:lnTo>
                <a:lnTo>
                  <a:pt x="18342" y="7791"/>
                </a:lnTo>
                <a:lnTo>
                  <a:pt x="18244" y="7767"/>
                </a:lnTo>
                <a:lnTo>
                  <a:pt x="18147" y="7767"/>
                </a:lnTo>
                <a:lnTo>
                  <a:pt x="18024" y="7791"/>
                </a:lnTo>
                <a:lnTo>
                  <a:pt x="17902" y="7767"/>
                </a:lnTo>
                <a:lnTo>
                  <a:pt x="17756" y="7718"/>
                </a:lnTo>
                <a:lnTo>
                  <a:pt x="17634" y="7645"/>
                </a:lnTo>
                <a:lnTo>
                  <a:pt x="17780" y="7523"/>
                </a:lnTo>
                <a:lnTo>
                  <a:pt x="17927" y="7376"/>
                </a:lnTo>
                <a:lnTo>
                  <a:pt x="18049" y="7230"/>
                </a:lnTo>
                <a:lnTo>
                  <a:pt x="18122" y="7059"/>
                </a:lnTo>
                <a:lnTo>
                  <a:pt x="18171" y="6888"/>
                </a:lnTo>
                <a:lnTo>
                  <a:pt x="18171" y="6717"/>
                </a:lnTo>
                <a:lnTo>
                  <a:pt x="18147" y="6546"/>
                </a:lnTo>
                <a:lnTo>
                  <a:pt x="18073" y="6424"/>
                </a:lnTo>
                <a:lnTo>
                  <a:pt x="18000" y="6326"/>
                </a:lnTo>
                <a:lnTo>
                  <a:pt x="17902" y="6253"/>
                </a:lnTo>
                <a:lnTo>
                  <a:pt x="17805" y="6204"/>
                </a:lnTo>
                <a:lnTo>
                  <a:pt x="17683" y="6179"/>
                </a:lnTo>
                <a:lnTo>
                  <a:pt x="17560" y="6179"/>
                </a:lnTo>
                <a:lnTo>
                  <a:pt x="17438" y="6204"/>
                </a:lnTo>
                <a:lnTo>
                  <a:pt x="17341" y="6228"/>
                </a:lnTo>
                <a:lnTo>
                  <a:pt x="17243" y="6277"/>
                </a:lnTo>
                <a:lnTo>
                  <a:pt x="17145" y="6326"/>
                </a:lnTo>
                <a:lnTo>
                  <a:pt x="17048" y="6424"/>
                </a:lnTo>
                <a:lnTo>
                  <a:pt x="16974" y="6497"/>
                </a:lnTo>
                <a:lnTo>
                  <a:pt x="16925" y="6619"/>
                </a:lnTo>
                <a:lnTo>
                  <a:pt x="16852" y="6790"/>
                </a:lnTo>
                <a:lnTo>
                  <a:pt x="16803" y="6985"/>
                </a:lnTo>
                <a:lnTo>
                  <a:pt x="16803" y="7181"/>
                </a:lnTo>
                <a:lnTo>
                  <a:pt x="16828" y="7376"/>
                </a:lnTo>
                <a:lnTo>
                  <a:pt x="16706" y="7376"/>
                </a:lnTo>
                <a:lnTo>
                  <a:pt x="16584" y="7352"/>
                </a:lnTo>
                <a:lnTo>
                  <a:pt x="16559" y="7034"/>
                </a:lnTo>
                <a:lnTo>
                  <a:pt x="16535" y="6717"/>
                </a:lnTo>
                <a:lnTo>
                  <a:pt x="16486" y="6399"/>
                </a:lnTo>
                <a:lnTo>
                  <a:pt x="16413" y="6082"/>
                </a:lnTo>
                <a:lnTo>
                  <a:pt x="16315" y="5764"/>
                </a:lnTo>
                <a:lnTo>
                  <a:pt x="16217" y="5471"/>
                </a:lnTo>
                <a:lnTo>
                  <a:pt x="16095" y="5178"/>
                </a:lnTo>
                <a:lnTo>
                  <a:pt x="15949" y="4885"/>
                </a:lnTo>
                <a:lnTo>
                  <a:pt x="15802" y="4616"/>
                </a:lnTo>
                <a:lnTo>
                  <a:pt x="15631" y="4323"/>
                </a:lnTo>
                <a:lnTo>
                  <a:pt x="15436" y="4079"/>
                </a:lnTo>
                <a:lnTo>
                  <a:pt x="15240" y="3810"/>
                </a:lnTo>
                <a:lnTo>
                  <a:pt x="15020" y="3566"/>
                </a:lnTo>
                <a:lnTo>
                  <a:pt x="14801" y="3322"/>
                </a:lnTo>
                <a:lnTo>
                  <a:pt x="14556" y="3102"/>
                </a:lnTo>
                <a:lnTo>
                  <a:pt x="14312" y="2882"/>
                </a:lnTo>
                <a:lnTo>
                  <a:pt x="14044" y="2663"/>
                </a:lnTo>
                <a:lnTo>
                  <a:pt x="13750" y="2467"/>
                </a:lnTo>
                <a:lnTo>
                  <a:pt x="13457" y="2272"/>
                </a:lnTo>
                <a:lnTo>
                  <a:pt x="13164" y="2101"/>
                </a:lnTo>
                <a:lnTo>
                  <a:pt x="12847" y="1930"/>
                </a:lnTo>
                <a:lnTo>
                  <a:pt x="12529" y="1783"/>
                </a:lnTo>
                <a:lnTo>
                  <a:pt x="12212" y="1637"/>
                </a:lnTo>
                <a:lnTo>
                  <a:pt x="11870" y="1515"/>
                </a:lnTo>
                <a:lnTo>
                  <a:pt x="11528" y="1393"/>
                </a:lnTo>
                <a:lnTo>
                  <a:pt x="11162" y="1295"/>
                </a:lnTo>
                <a:lnTo>
                  <a:pt x="10795" y="1222"/>
                </a:lnTo>
                <a:lnTo>
                  <a:pt x="10429" y="1148"/>
                </a:lnTo>
                <a:lnTo>
                  <a:pt x="10063" y="1099"/>
                </a:lnTo>
                <a:lnTo>
                  <a:pt x="9672" y="1051"/>
                </a:lnTo>
                <a:lnTo>
                  <a:pt x="9281" y="1026"/>
                </a:lnTo>
                <a:lnTo>
                  <a:pt x="8353" y="1026"/>
                </a:lnTo>
                <a:lnTo>
                  <a:pt x="7816" y="1075"/>
                </a:lnTo>
                <a:lnTo>
                  <a:pt x="7278" y="1148"/>
                </a:lnTo>
                <a:lnTo>
                  <a:pt x="6765" y="1270"/>
                </a:lnTo>
                <a:lnTo>
                  <a:pt x="6619" y="1051"/>
                </a:lnTo>
                <a:lnTo>
                  <a:pt x="6472" y="880"/>
                </a:lnTo>
                <a:lnTo>
                  <a:pt x="6301" y="709"/>
                </a:lnTo>
                <a:lnTo>
                  <a:pt x="6155" y="562"/>
                </a:lnTo>
                <a:lnTo>
                  <a:pt x="5984" y="440"/>
                </a:lnTo>
                <a:lnTo>
                  <a:pt x="5837" y="342"/>
                </a:lnTo>
                <a:lnTo>
                  <a:pt x="5520" y="196"/>
                </a:lnTo>
                <a:lnTo>
                  <a:pt x="5251" y="98"/>
                </a:lnTo>
                <a:lnTo>
                  <a:pt x="5031" y="49"/>
                </a:lnTo>
                <a:lnTo>
                  <a:pt x="48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112" name="Google Shape;3112;p36"/>
          <p:cNvSpPr/>
          <p:nvPr/>
        </p:nvSpPr>
        <p:spPr>
          <a:xfrm>
            <a:off x="7986557" y="2448084"/>
            <a:ext cx="239866" cy="345272"/>
          </a:xfrm>
          <a:custGeom>
            <a:rect b="b" l="l" r="r" t="t"/>
            <a:pathLst>
              <a:path extrusionOk="0" h="18563" w="12896">
                <a:moveTo>
                  <a:pt x="6448" y="1564"/>
                </a:moveTo>
                <a:lnTo>
                  <a:pt x="6814" y="1588"/>
                </a:lnTo>
                <a:lnTo>
                  <a:pt x="7181" y="1637"/>
                </a:lnTo>
                <a:lnTo>
                  <a:pt x="7523" y="1735"/>
                </a:lnTo>
                <a:lnTo>
                  <a:pt x="7865" y="1857"/>
                </a:lnTo>
                <a:lnTo>
                  <a:pt x="8182" y="2003"/>
                </a:lnTo>
                <a:lnTo>
                  <a:pt x="8475" y="2199"/>
                </a:lnTo>
                <a:lnTo>
                  <a:pt x="8768" y="2394"/>
                </a:lnTo>
                <a:lnTo>
                  <a:pt x="9013" y="2638"/>
                </a:lnTo>
                <a:lnTo>
                  <a:pt x="9257" y="2883"/>
                </a:lnTo>
                <a:lnTo>
                  <a:pt x="9477" y="3176"/>
                </a:lnTo>
                <a:lnTo>
                  <a:pt x="9647" y="3469"/>
                </a:lnTo>
                <a:lnTo>
                  <a:pt x="9794" y="3786"/>
                </a:lnTo>
                <a:lnTo>
                  <a:pt x="9916" y="4128"/>
                </a:lnTo>
                <a:lnTo>
                  <a:pt x="10014" y="4470"/>
                </a:lnTo>
                <a:lnTo>
                  <a:pt x="10063" y="4836"/>
                </a:lnTo>
                <a:lnTo>
                  <a:pt x="10087" y="5203"/>
                </a:lnTo>
                <a:lnTo>
                  <a:pt x="10087" y="7547"/>
                </a:lnTo>
                <a:lnTo>
                  <a:pt x="2809" y="7547"/>
                </a:lnTo>
                <a:lnTo>
                  <a:pt x="2809" y="5203"/>
                </a:lnTo>
                <a:lnTo>
                  <a:pt x="2833" y="4836"/>
                </a:lnTo>
                <a:lnTo>
                  <a:pt x="2882" y="4470"/>
                </a:lnTo>
                <a:lnTo>
                  <a:pt x="2980" y="4128"/>
                </a:lnTo>
                <a:lnTo>
                  <a:pt x="3102" y="3786"/>
                </a:lnTo>
                <a:lnTo>
                  <a:pt x="3249" y="3469"/>
                </a:lnTo>
                <a:lnTo>
                  <a:pt x="3420" y="3176"/>
                </a:lnTo>
                <a:lnTo>
                  <a:pt x="3639" y="2883"/>
                </a:lnTo>
                <a:lnTo>
                  <a:pt x="3884" y="2638"/>
                </a:lnTo>
                <a:lnTo>
                  <a:pt x="4128" y="2394"/>
                </a:lnTo>
                <a:lnTo>
                  <a:pt x="4421" y="2199"/>
                </a:lnTo>
                <a:lnTo>
                  <a:pt x="4714" y="2003"/>
                </a:lnTo>
                <a:lnTo>
                  <a:pt x="5032" y="1857"/>
                </a:lnTo>
                <a:lnTo>
                  <a:pt x="5373" y="1735"/>
                </a:lnTo>
                <a:lnTo>
                  <a:pt x="5715" y="1637"/>
                </a:lnTo>
                <a:lnTo>
                  <a:pt x="6082" y="1588"/>
                </a:lnTo>
                <a:lnTo>
                  <a:pt x="6448" y="1564"/>
                </a:lnTo>
                <a:close/>
                <a:moveTo>
                  <a:pt x="6448" y="10991"/>
                </a:moveTo>
                <a:lnTo>
                  <a:pt x="6692" y="11015"/>
                </a:lnTo>
                <a:lnTo>
                  <a:pt x="6937" y="11089"/>
                </a:lnTo>
                <a:lnTo>
                  <a:pt x="7132" y="11211"/>
                </a:lnTo>
                <a:lnTo>
                  <a:pt x="7327" y="11357"/>
                </a:lnTo>
                <a:lnTo>
                  <a:pt x="7474" y="11528"/>
                </a:lnTo>
                <a:lnTo>
                  <a:pt x="7572" y="11748"/>
                </a:lnTo>
                <a:lnTo>
                  <a:pt x="7645" y="11968"/>
                </a:lnTo>
                <a:lnTo>
                  <a:pt x="7669" y="12212"/>
                </a:lnTo>
                <a:lnTo>
                  <a:pt x="7669" y="12383"/>
                </a:lnTo>
                <a:lnTo>
                  <a:pt x="7645" y="12530"/>
                </a:lnTo>
                <a:lnTo>
                  <a:pt x="7596" y="12701"/>
                </a:lnTo>
                <a:lnTo>
                  <a:pt x="7523" y="12823"/>
                </a:lnTo>
                <a:lnTo>
                  <a:pt x="7425" y="12969"/>
                </a:lnTo>
                <a:lnTo>
                  <a:pt x="7327" y="13067"/>
                </a:lnTo>
                <a:lnTo>
                  <a:pt x="7205" y="13189"/>
                </a:lnTo>
                <a:lnTo>
                  <a:pt x="7083" y="13262"/>
                </a:lnTo>
                <a:lnTo>
                  <a:pt x="7230" y="15094"/>
                </a:lnTo>
                <a:lnTo>
                  <a:pt x="5667" y="15094"/>
                </a:lnTo>
                <a:lnTo>
                  <a:pt x="5813" y="13262"/>
                </a:lnTo>
                <a:lnTo>
                  <a:pt x="5691" y="13189"/>
                </a:lnTo>
                <a:lnTo>
                  <a:pt x="5569" y="13067"/>
                </a:lnTo>
                <a:lnTo>
                  <a:pt x="5471" y="12969"/>
                </a:lnTo>
                <a:lnTo>
                  <a:pt x="5373" y="12823"/>
                </a:lnTo>
                <a:lnTo>
                  <a:pt x="5300" y="12701"/>
                </a:lnTo>
                <a:lnTo>
                  <a:pt x="5251" y="12530"/>
                </a:lnTo>
                <a:lnTo>
                  <a:pt x="5227" y="12383"/>
                </a:lnTo>
                <a:lnTo>
                  <a:pt x="5227" y="12212"/>
                </a:lnTo>
                <a:lnTo>
                  <a:pt x="5251" y="11968"/>
                </a:lnTo>
                <a:lnTo>
                  <a:pt x="5325" y="11748"/>
                </a:lnTo>
                <a:lnTo>
                  <a:pt x="5422" y="11528"/>
                </a:lnTo>
                <a:lnTo>
                  <a:pt x="5569" y="11357"/>
                </a:lnTo>
                <a:lnTo>
                  <a:pt x="5764" y="11211"/>
                </a:lnTo>
                <a:lnTo>
                  <a:pt x="5960" y="11089"/>
                </a:lnTo>
                <a:lnTo>
                  <a:pt x="6204" y="11015"/>
                </a:lnTo>
                <a:lnTo>
                  <a:pt x="6448" y="10991"/>
                </a:lnTo>
                <a:close/>
                <a:moveTo>
                  <a:pt x="6448" y="1"/>
                </a:moveTo>
                <a:lnTo>
                  <a:pt x="5911" y="25"/>
                </a:lnTo>
                <a:lnTo>
                  <a:pt x="5398" y="123"/>
                </a:lnTo>
                <a:lnTo>
                  <a:pt x="4909" y="245"/>
                </a:lnTo>
                <a:lnTo>
                  <a:pt x="4421" y="416"/>
                </a:lnTo>
                <a:lnTo>
                  <a:pt x="3981" y="636"/>
                </a:lnTo>
                <a:lnTo>
                  <a:pt x="3542" y="904"/>
                </a:lnTo>
                <a:lnTo>
                  <a:pt x="3151" y="1197"/>
                </a:lnTo>
                <a:lnTo>
                  <a:pt x="2760" y="1539"/>
                </a:lnTo>
                <a:lnTo>
                  <a:pt x="2443" y="1906"/>
                </a:lnTo>
                <a:lnTo>
                  <a:pt x="2125" y="2296"/>
                </a:lnTo>
                <a:lnTo>
                  <a:pt x="1881" y="2736"/>
                </a:lnTo>
                <a:lnTo>
                  <a:pt x="1661" y="3176"/>
                </a:lnTo>
                <a:lnTo>
                  <a:pt x="1466" y="3664"/>
                </a:lnTo>
                <a:lnTo>
                  <a:pt x="1344" y="4153"/>
                </a:lnTo>
                <a:lnTo>
                  <a:pt x="1270" y="4690"/>
                </a:lnTo>
                <a:lnTo>
                  <a:pt x="1246" y="5203"/>
                </a:lnTo>
                <a:lnTo>
                  <a:pt x="1246" y="7547"/>
                </a:lnTo>
                <a:lnTo>
                  <a:pt x="391" y="7547"/>
                </a:lnTo>
                <a:lnTo>
                  <a:pt x="293" y="7572"/>
                </a:lnTo>
                <a:lnTo>
                  <a:pt x="220" y="7621"/>
                </a:lnTo>
                <a:lnTo>
                  <a:pt x="147" y="7669"/>
                </a:lnTo>
                <a:lnTo>
                  <a:pt x="74" y="7743"/>
                </a:lnTo>
                <a:lnTo>
                  <a:pt x="49" y="7840"/>
                </a:lnTo>
                <a:lnTo>
                  <a:pt x="0" y="7914"/>
                </a:lnTo>
                <a:lnTo>
                  <a:pt x="0" y="8036"/>
                </a:lnTo>
                <a:lnTo>
                  <a:pt x="0" y="18074"/>
                </a:lnTo>
                <a:lnTo>
                  <a:pt x="0" y="18171"/>
                </a:lnTo>
                <a:lnTo>
                  <a:pt x="49" y="18269"/>
                </a:lnTo>
                <a:lnTo>
                  <a:pt x="74" y="18342"/>
                </a:lnTo>
                <a:lnTo>
                  <a:pt x="147" y="18416"/>
                </a:lnTo>
                <a:lnTo>
                  <a:pt x="220" y="18464"/>
                </a:lnTo>
                <a:lnTo>
                  <a:pt x="293" y="18513"/>
                </a:lnTo>
                <a:lnTo>
                  <a:pt x="391" y="18538"/>
                </a:lnTo>
                <a:lnTo>
                  <a:pt x="489" y="18562"/>
                </a:lnTo>
                <a:lnTo>
                  <a:pt x="12407" y="18562"/>
                </a:lnTo>
                <a:lnTo>
                  <a:pt x="12505" y="18538"/>
                </a:lnTo>
                <a:lnTo>
                  <a:pt x="12603" y="18513"/>
                </a:lnTo>
                <a:lnTo>
                  <a:pt x="12676" y="18464"/>
                </a:lnTo>
                <a:lnTo>
                  <a:pt x="12749" y="18416"/>
                </a:lnTo>
                <a:lnTo>
                  <a:pt x="12822" y="18342"/>
                </a:lnTo>
                <a:lnTo>
                  <a:pt x="12847" y="18269"/>
                </a:lnTo>
                <a:lnTo>
                  <a:pt x="12896" y="18171"/>
                </a:lnTo>
                <a:lnTo>
                  <a:pt x="12896" y="18074"/>
                </a:lnTo>
                <a:lnTo>
                  <a:pt x="12896" y="8036"/>
                </a:lnTo>
                <a:lnTo>
                  <a:pt x="12896" y="7914"/>
                </a:lnTo>
                <a:lnTo>
                  <a:pt x="12847" y="7840"/>
                </a:lnTo>
                <a:lnTo>
                  <a:pt x="12822" y="7743"/>
                </a:lnTo>
                <a:lnTo>
                  <a:pt x="12749" y="7669"/>
                </a:lnTo>
                <a:lnTo>
                  <a:pt x="12676" y="7621"/>
                </a:lnTo>
                <a:lnTo>
                  <a:pt x="12603" y="7572"/>
                </a:lnTo>
                <a:lnTo>
                  <a:pt x="12505" y="7547"/>
                </a:lnTo>
                <a:lnTo>
                  <a:pt x="11650" y="7547"/>
                </a:lnTo>
                <a:lnTo>
                  <a:pt x="11650" y="5203"/>
                </a:lnTo>
                <a:lnTo>
                  <a:pt x="11626" y="4690"/>
                </a:lnTo>
                <a:lnTo>
                  <a:pt x="11552" y="4153"/>
                </a:lnTo>
                <a:lnTo>
                  <a:pt x="11430" y="3664"/>
                </a:lnTo>
                <a:lnTo>
                  <a:pt x="11235" y="3176"/>
                </a:lnTo>
                <a:lnTo>
                  <a:pt x="11015" y="2736"/>
                </a:lnTo>
                <a:lnTo>
                  <a:pt x="10771" y="2296"/>
                </a:lnTo>
                <a:lnTo>
                  <a:pt x="10453" y="1906"/>
                </a:lnTo>
                <a:lnTo>
                  <a:pt x="10136" y="1539"/>
                </a:lnTo>
                <a:lnTo>
                  <a:pt x="9745" y="1197"/>
                </a:lnTo>
                <a:lnTo>
                  <a:pt x="9354" y="904"/>
                </a:lnTo>
                <a:lnTo>
                  <a:pt x="8939" y="636"/>
                </a:lnTo>
                <a:lnTo>
                  <a:pt x="8475" y="416"/>
                </a:lnTo>
                <a:lnTo>
                  <a:pt x="7987" y="245"/>
                </a:lnTo>
                <a:lnTo>
                  <a:pt x="7498" y="123"/>
                </a:lnTo>
                <a:lnTo>
                  <a:pt x="6985" y="25"/>
                </a:lnTo>
                <a:lnTo>
                  <a:pt x="64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13" name="Google Shape;3113;p36"/>
          <p:cNvGrpSpPr/>
          <p:nvPr/>
        </p:nvGrpSpPr>
        <p:grpSpPr>
          <a:xfrm>
            <a:off x="8490096" y="2458872"/>
            <a:ext cx="235327" cy="334372"/>
            <a:chOff x="6701050" y="2978375"/>
            <a:chExt cx="316300" cy="449425"/>
          </a:xfrm>
        </p:grpSpPr>
        <p:sp>
          <p:nvSpPr>
            <p:cNvPr id="3114" name="Google Shape;3114;p36"/>
            <p:cNvSpPr/>
            <p:nvPr/>
          </p:nvSpPr>
          <p:spPr>
            <a:xfrm>
              <a:off x="6701050" y="2978375"/>
              <a:ext cx="316300" cy="78175"/>
            </a:xfrm>
            <a:custGeom>
              <a:rect b="b" l="l" r="r" t="t"/>
              <a:pathLst>
                <a:path extrusionOk="0" h="3127" w="12652">
                  <a:moveTo>
                    <a:pt x="7840" y="782"/>
                  </a:moveTo>
                  <a:lnTo>
                    <a:pt x="7865" y="807"/>
                  </a:lnTo>
                  <a:lnTo>
                    <a:pt x="7889" y="831"/>
                  </a:lnTo>
                  <a:lnTo>
                    <a:pt x="7889" y="880"/>
                  </a:lnTo>
                  <a:lnTo>
                    <a:pt x="7889" y="1417"/>
                  </a:lnTo>
                  <a:lnTo>
                    <a:pt x="4763" y="1417"/>
                  </a:lnTo>
                  <a:lnTo>
                    <a:pt x="4763" y="880"/>
                  </a:lnTo>
                  <a:lnTo>
                    <a:pt x="4763" y="831"/>
                  </a:lnTo>
                  <a:lnTo>
                    <a:pt x="4787" y="807"/>
                  </a:lnTo>
                  <a:lnTo>
                    <a:pt x="4812" y="782"/>
                  </a:lnTo>
                  <a:close/>
                  <a:moveTo>
                    <a:pt x="4861" y="1"/>
                  </a:moveTo>
                  <a:lnTo>
                    <a:pt x="4690" y="25"/>
                  </a:lnTo>
                  <a:lnTo>
                    <a:pt x="4519" y="74"/>
                  </a:lnTo>
                  <a:lnTo>
                    <a:pt x="4372" y="147"/>
                  </a:lnTo>
                  <a:lnTo>
                    <a:pt x="4250" y="269"/>
                  </a:lnTo>
                  <a:lnTo>
                    <a:pt x="4128" y="392"/>
                  </a:lnTo>
                  <a:lnTo>
                    <a:pt x="4055" y="538"/>
                  </a:lnTo>
                  <a:lnTo>
                    <a:pt x="4006" y="709"/>
                  </a:lnTo>
                  <a:lnTo>
                    <a:pt x="3982" y="880"/>
                  </a:lnTo>
                  <a:lnTo>
                    <a:pt x="3982" y="1417"/>
                  </a:lnTo>
                  <a:lnTo>
                    <a:pt x="391" y="1417"/>
                  </a:lnTo>
                  <a:lnTo>
                    <a:pt x="294" y="1466"/>
                  </a:lnTo>
                  <a:lnTo>
                    <a:pt x="220" y="1491"/>
                  </a:lnTo>
                  <a:lnTo>
                    <a:pt x="147" y="1564"/>
                  </a:lnTo>
                  <a:lnTo>
                    <a:pt x="74" y="1637"/>
                  </a:lnTo>
                  <a:lnTo>
                    <a:pt x="49" y="1710"/>
                  </a:lnTo>
                  <a:lnTo>
                    <a:pt x="1" y="1808"/>
                  </a:lnTo>
                  <a:lnTo>
                    <a:pt x="1" y="1906"/>
                  </a:lnTo>
                  <a:lnTo>
                    <a:pt x="1" y="3127"/>
                  </a:lnTo>
                  <a:lnTo>
                    <a:pt x="12652" y="3127"/>
                  </a:lnTo>
                  <a:lnTo>
                    <a:pt x="12652" y="1906"/>
                  </a:lnTo>
                  <a:lnTo>
                    <a:pt x="12652" y="1808"/>
                  </a:lnTo>
                  <a:lnTo>
                    <a:pt x="12603" y="1710"/>
                  </a:lnTo>
                  <a:lnTo>
                    <a:pt x="12578" y="1637"/>
                  </a:lnTo>
                  <a:lnTo>
                    <a:pt x="12505" y="1564"/>
                  </a:lnTo>
                  <a:lnTo>
                    <a:pt x="12432" y="1491"/>
                  </a:lnTo>
                  <a:lnTo>
                    <a:pt x="12359" y="1466"/>
                  </a:lnTo>
                  <a:lnTo>
                    <a:pt x="12261" y="1417"/>
                  </a:lnTo>
                  <a:lnTo>
                    <a:pt x="8671" y="1417"/>
                  </a:lnTo>
                  <a:lnTo>
                    <a:pt x="8671" y="880"/>
                  </a:lnTo>
                  <a:lnTo>
                    <a:pt x="8646" y="709"/>
                  </a:lnTo>
                  <a:lnTo>
                    <a:pt x="8597" y="538"/>
                  </a:lnTo>
                  <a:lnTo>
                    <a:pt x="8524" y="392"/>
                  </a:lnTo>
                  <a:lnTo>
                    <a:pt x="8402" y="269"/>
                  </a:lnTo>
                  <a:lnTo>
                    <a:pt x="8280" y="147"/>
                  </a:lnTo>
                  <a:lnTo>
                    <a:pt x="8133" y="74"/>
                  </a:lnTo>
                  <a:lnTo>
                    <a:pt x="7962" y="25"/>
                  </a:lnTo>
                  <a:lnTo>
                    <a:pt x="77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15" name="Google Shape;3115;p36"/>
            <p:cNvSpPr/>
            <p:nvPr/>
          </p:nvSpPr>
          <p:spPr>
            <a:xfrm>
              <a:off x="6713875" y="3068750"/>
              <a:ext cx="290650" cy="359050"/>
            </a:xfrm>
            <a:custGeom>
              <a:rect b="b" l="l" r="r" t="t"/>
              <a:pathLst>
                <a:path extrusionOk="0" h="14362" w="11626">
                  <a:moveTo>
                    <a:pt x="2614" y="1686"/>
                  </a:moveTo>
                  <a:lnTo>
                    <a:pt x="2711" y="1710"/>
                  </a:lnTo>
                  <a:lnTo>
                    <a:pt x="2785" y="1759"/>
                  </a:lnTo>
                  <a:lnTo>
                    <a:pt x="2834" y="1857"/>
                  </a:lnTo>
                  <a:lnTo>
                    <a:pt x="2858" y="1930"/>
                  </a:lnTo>
                  <a:lnTo>
                    <a:pt x="2858" y="12432"/>
                  </a:lnTo>
                  <a:lnTo>
                    <a:pt x="2834" y="12529"/>
                  </a:lnTo>
                  <a:lnTo>
                    <a:pt x="2785" y="12603"/>
                  </a:lnTo>
                  <a:lnTo>
                    <a:pt x="2711" y="12652"/>
                  </a:lnTo>
                  <a:lnTo>
                    <a:pt x="2614" y="12676"/>
                  </a:lnTo>
                  <a:lnTo>
                    <a:pt x="2516" y="12652"/>
                  </a:lnTo>
                  <a:lnTo>
                    <a:pt x="2443" y="12603"/>
                  </a:lnTo>
                  <a:lnTo>
                    <a:pt x="2394" y="12529"/>
                  </a:lnTo>
                  <a:lnTo>
                    <a:pt x="2369" y="12432"/>
                  </a:lnTo>
                  <a:lnTo>
                    <a:pt x="2369" y="1930"/>
                  </a:lnTo>
                  <a:lnTo>
                    <a:pt x="2394" y="1857"/>
                  </a:lnTo>
                  <a:lnTo>
                    <a:pt x="2443" y="1759"/>
                  </a:lnTo>
                  <a:lnTo>
                    <a:pt x="2516" y="1710"/>
                  </a:lnTo>
                  <a:lnTo>
                    <a:pt x="2614" y="1686"/>
                  </a:lnTo>
                  <a:close/>
                  <a:moveTo>
                    <a:pt x="5813" y="1686"/>
                  </a:moveTo>
                  <a:lnTo>
                    <a:pt x="5911" y="1710"/>
                  </a:lnTo>
                  <a:lnTo>
                    <a:pt x="5984" y="1759"/>
                  </a:lnTo>
                  <a:lnTo>
                    <a:pt x="6033" y="1857"/>
                  </a:lnTo>
                  <a:lnTo>
                    <a:pt x="6057" y="1930"/>
                  </a:lnTo>
                  <a:lnTo>
                    <a:pt x="6057" y="12432"/>
                  </a:lnTo>
                  <a:lnTo>
                    <a:pt x="6033" y="12529"/>
                  </a:lnTo>
                  <a:lnTo>
                    <a:pt x="5984" y="12603"/>
                  </a:lnTo>
                  <a:lnTo>
                    <a:pt x="5911" y="12652"/>
                  </a:lnTo>
                  <a:lnTo>
                    <a:pt x="5813" y="12676"/>
                  </a:lnTo>
                  <a:lnTo>
                    <a:pt x="5715" y="12652"/>
                  </a:lnTo>
                  <a:lnTo>
                    <a:pt x="5642" y="12603"/>
                  </a:lnTo>
                  <a:lnTo>
                    <a:pt x="5593" y="12529"/>
                  </a:lnTo>
                  <a:lnTo>
                    <a:pt x="5569" y="12432"/>
                  </a:lnTo>
                  <a:lnTo>
                    <a:pt x="5569" y="1930"/>
                  </a:lnTo>
                  <a:lnTo>
                    <a:pt x="5593" y="1857"/>
                  </a:lnTo>
                  <a:lnTo>
                    <a:pt x="5642" y="1759"/>
                  </a:lnTo>
                  <a:lnTo>
                    <a:pt x="5715" y="1710"/>
                  </a:lnTo>
                  <a:lnTo>
                    <a:pt x="5813" y="1686"/>
                  </a:lnTo>
                  <a:close/>
                  <a:moveTo>
                    <a:pt x="9013" y="1686"/>
                  </a:moveTo>
                  <a:lnTo>
                    <a:pt x="9110" y="1710"/>
                  </a:lnTo>
                  <a:lnTo>
                    <a:pt x="9183" y="1759"/>
                  </a:lnTo>
                  <a:lnTo>
                    <a:pt x="9232" y="1857"/>
                  </a:lnTo>
                  <a:lnTo>
                    <a:pt x="9257" y="1930"/>
                  </a:lnTo>
                  <a:lnTo>
                    <a:pt x="9257" y="12432"/>
                  </a:lnTo>
                  <a:lnTo>
                    <a:pt x="9232" y="12529"/>
                  </a:lnTo>
                  <a:lnTo>
                    <a:pt x="9183" y="12603"/>
                  </a:lnTo>
                  <a:lnTo>
                    <a:pt x="9110" y="12652"/>
                  </a:lnTo>
                  <a:lnTo>
                    <a:pt x="9013" y="12676"/>
                  </a:lnTo>
                  <a:lnTo>
                    <a:pt x="8915" y="12652"/>
                  </a:lnTo>
                  <a:lnTo>
                    <a:pt x="8842" y="12603"/>
                  </a:lnTo>
                  <a:lnTo>
                    <a:pt x="8793" y="12529"/>
                  </a:lnTo>
                  <a:lnTo>
                    <a:pt x="8768" y="12432"/>
                  </a:lnTo>
                  <a:lnTo>
                    <a:pt x="8768" y="1930"/>
                  </a:lnTo>
                  <a:lnTo>
                    <a:pt x="8793" y="1857"/>
                  </a:lnTo>
                  <a:lnTo>
                    <a:pt x="8842" y="1759"/>
                  </a:lnTo>
                  <a:lnTo>
                    <a:pt x="8915" y="1710"/>
                  </a:lnTo>
                  <a:lnTo>
                    <a:pt x="9013" y="1686"/>
                  </a:lnTo>
                  <a:close/>
                  <a:moveTo>
                    <a:pt x="0" y="0"/>
                  </a:moveTo>
                  <a:lnTo>
                    <a:pt x="0" y="13873"/>
                  </a:lnTo>
                  <a:lnTo>
                    <a:pt x="0" y="13970"/>
                  </a:lnTo>
                  <a:lnTo>
                    <a:pt x="49" y="14068"/>
                  </a:lnTo>
                  <a:lnTo>
                    <a:pt x="74" y="14141"/>
                  </a:lnTo>
                  <a:lnTo>
                    <a:pt x="147" y="14215"/>
                  </a:lnTo>
                  <a:lnTo>
                    <a:pt x="220" y="14263"/>
                  </a:lnTo>
                  <a:lnTo>
                    <a:pt x="294" y="14312"/>
                  </a:lnTo>
                  <a:lnTo>
                    <a:pt x="391" y="14337"/>
                  </a:lnTo>
                  <a:lnTo>
                    <a:pt x="489" y="14361"/>
                  </a:lnTo>
                  <a:lnTo>
                    <a:pt x="11137" y="14361"/>
                  </a:lnTo>
                  <a:lnTo>
                    <a:pt x="11235" y="14337"/>
                  </a:lnTo>
                  <a:lnTo>
                    <a:pt x="11333" y="14312"/>
                  </a:lnTo>
                  <a:lnTo>
                    <a:pt x="11406" y="14263"/>
                  </a:lnTo>
                  <a:lnTo>
                    <a:pt x="11479" y="14215"/>
                  </a:lnTo>
                  <a:lnTo>
                    <a:pt x="11553" y="14141"/>
                  </a:lnTo>
                  <a:lnTo>
                    <a:pt x="11577" y="14068"/>
                  </a:lnTo>
                  <a:lnTo>
                    <a:pt x="11626" y="13970"/>
                  </a:lnTo>
                  <a:lnTo>
                    <a:pt x="11626" y="13873"/>
                  </a:lnTo>
                  <a:lnTo>
                    <a:pt x="116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16" name="Google Shape;3116;p36"/>
          <p:cNvGrpSpPr/>
          <p:nvPr/>
        </p:nvGrpSpPr>
        <p:grpSpPr>
          <a:xfrm>
            <a:off x="4428023" y="3009451"/>
            <a:ext cx="335284" cy="225339"/>
            <a:chOff x="1241275" y="3718400"/>
            <a:chExt cx="450650" cy="302875"/>
          </a:xfrm>
        </p:grpSpPr>
        <p:sp>
          <p:nvSpPr>
            <p:cNvPr id="3117" name="Google Shape;3117;p36"/>
            <p:cNvSpPr/>
            <p:nvPr/>
          </p:nvSpPr>
          <p:spPr>
            <a:xfrm>
              <a:off x="1241275" y="3718400"/>
              <a:ext cx="450650" cy="302875"/>
            </a:xfrm>
            <a:custGeom>
              <a:rect b="b" l="l" r="r" t="t"/>
              <a:pathLst>
                <a:path extrusionOk="0" h="12115" w="18026">
                  <a:moveTo>
                    <a:pt x="17048" y="977"/>
                  </a:moveTo>
                  <a:lnTo>
                    <a:pt x="17048" y="3127"/>
                  </a:lnTo>
                  <a:lnTo>
                    <a:pt x="978" y="3127"/>
                  </a:lnTo>
                  <a:lnTo>
                    <a:pt x="978" y="977"/>
                  </a:lnTo>
                  <a:close/>
                  <a:moveTo>
                    <a:pt x="17048" y="5447"/>
                  </a:moveTo>
                  <a:lnTo>
                    <a:pt x="17048" y="11137"/>
                  </a:lnTo>
                  <a:lnTo>
                    <a:pt x="978" y="11137"/>
                  </a:lnTo>
                  <a:lnTo>
                    <a:pt x="978" y="5447"/>
                  </a:lnTo>
                  <a:close/>
                  <a:moveTo>
                    <a:pt x="978" y="1"/>
                  </a:moveTo>
                  <a:lnTo>
                    <a:pt x="782" y="25"/>
                  </a:lnTo>
                  <a:lnTo>
                    <a:pt x="587" y="74"/>
                  </a:lnTo>
                  <a:lnTo>
                    <a:pt x="416" y="172"/>
                  </a:lnTo>
                  <a:lnTo>
                    <a:pt x="294" y="294"/>
                  </a:lnTo>
                  <a:lnTo>
                    <a:pt x="172" y="440"/>
                  </a:lnTo>
                  <a:lnTo>
                    <a:pt x="74" y="611"/>
                  </a:lnTo>
                  <a:lnTo>
                    <a:pt x="25" y="782"/>
                  </a:lnTo>
                  <a:lnTo>
                    <a:pt x="1" y="977"/>
                  </a:lnTo>
                  <a:lnTo>
                    <a:pt x="1" y="11137"/>
                  </a:lnTo>
                  <a:lnTo>
                    <a:pt x="25" y="11333"/>
                  </a:lnTo>
                  <a:lnTo>
                    <a:pt x="74" y="11504"/>
                  </a:lnTo>
                  <a:lnTo>
                    <a:pt x="172" y="11675"/>
                  </a:lnTo>
                  <a:lnTo>
                    <a:pt x="294" y="11821"/>
                  </a:lnTo>
                  <a:lnTo>
                    <a:pt x="416" y="11943"/>
                  </a:lnTo>
                  <a:lnTo>
                    <a:pt x="587" y="12041"/>
                  </a:lnTo>
                  <a:lnTo>
                    <a:pt x="782" y="12090"/>
                  </a:lnTo>
                  <a:lnTo>
                    <a:pt x="978" y="12114"/>
                  </a:lnTo>
                  <a:lnTo>
                    <a:pt x="17048" y="12114"/>
                  </a:lnTo>
                  <a:lnTo>
                    <a:pt x="17243" y="12090"/>
                  </a:lnTo>
                  <a:lnTo>
                    <a:pt x="17439" y="12041"/>
                  </a:lnTo>
                  <a:lnTo>
                    <a:pt x="17610" y="11943"/>
                  </a:lnTo>
                  <a:lnTo>
                    <a:pt x="17732" y="11821"/>
                  </a:lnTo>
                  <a:lnTo>
                    <a:pt x="17854" y="11675"/>
                  </a:lnTo>
                  <a:lnTo>
                    <a:pt x="17952" y="11504"/>
                  </a:lnTo>
                  <a:lnTo>
                    <a:pt x="18001" y="11333"/>
                  </a:lnTo>
                  <a:lnTo>
                    <a:pt x="18025" y="11137"/>
                  </a:lnTo>
                  <a:lnTo>
                    <a:pt x="18025" y="977"/>
                  </a:lnTo>
                  <a:lnTo>
                    <a:pt x="18001" y="782"/>
                  </a:lnTo>
                  <a:lnTo>
                    <a:pt x="17952" y="611"/>
                  </a:lnTo>
                  <a:lnTo>
                    <a:pt x="17854" y="440"/>
                  </a:lnTo>
                  <a:lnTo>
                    <a:pt x="17732" y="294"/>
                  </a:lnTo>
                  <a:lnTo>
                    <a:pt x="17610" y="172"/>
                  </a:lnTo>
                  <a:lnTo>
                    <a:pt x="17439" y="74"/>
                  </a:lnTo>
                  <a:lnTo>
                    <a:pt x="17243" y="25"/>
                  </a:lnTo>
                  <a:lnTo>
                    <a:pt x="170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18" name="Google Shape;3118;p36"/>
            <p:cNvSpPr/>
            <p:nvPr/>
          </p:nvSpPr>
          <p:spPr>
            <a:xfrm>
              <a:off x="1293175" y="3895475"/>
              <a:ext cx="174050" cy="12225"/>
            </a:xfrm>
            <a:custGeom>
              <a:rect b="b" l="l" r="r" t="t"/>
              <a:pathLst>
                <a:path extrusionOk="0" h="489" w="6962">
                  <a:moveTo>
                    <a:pt x="245" y="0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6717" y="489"/>
                  </a:lnTo>
                  <a:lnTo>
                    <a:pt x="6815" y="464"/>
                  </a:lnTo>
                  <a:lnTo>
                    <a:pt x="6888" y="415"/>
                  </a:lnTo>
                  <a:lnTo>
                    <a:pt x="6961" y="342"/>
                  </a:lnTo>
                  <a:lnTo>
                    <a:pt x="6961" y="244"/>
                  </a:lnTo>
                  <a:lnTo>
                    <a:pt x="6961" y="147"/>
                  </a:lnTo>
                  <a:lnTo>
                    <a:pt x="6888" y="74"/>
                  </a:lnTo>
                  <a:lnTo>
                    <a:pt x="6815" y="25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19" name="Google Shape;3119;p36"/>
            <p:cNvSpPr/>
            <p:nvPr/>
          </p:nvSpPr>
          <p:spPr>
            <a:xfrm>
              <a:off x="1293175" y="3935775"/>
              <a:ext cx="122750" cy="12225"/>
            </a:xfrm>
            <a:custGeom>
              <a:rect b="b" l="l" r="r" t="t"/>
              <a:pathLst>
                <a:path extrusionOk="0" h="489" w="4910">
                  <a:moveTo>
                    <a:pt x="245" y="0"/>
                  </a:moveTo>
                  <a:lnTo>
                    <a:pt x="147" y="25"/>
                  </a:lnTo>
                  <a:lnTo>
                    <a:pt x="74" y="73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4666" y="489"/>
                  </a:lnTo>
                  <a:lnTo>
                    <a:pt x="4763" y="464"/>
                  </a:lnTo>
                  <a:lnTo>
                    <a:pt x="4837" y="415"/>
                  </a:lnTo>
                  <a:lnTo>
                    <a:pt x="4885" y="342"/>
                  </a:lnTo>
                  <a:lnTo>
                    <a:pt x="4910" y="244"/>
                  </a:lnTo>
                  <a:lnTo>
                    <a:pt x="4885" y="147"/>
                  </a:lnTo>
                  <a:lnTo>
                    <a:pt x="4837" y="73"/>
                  </a:lnTo>
                  <a:lnTo>
                    <a:pt x="4763" y="25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20" name="Google Shape;3120;p36"/>
            <p:cNvSpPr/>
            <p:nvPr/>
          </p:nvSpPr>
          <p:spPr>
            <a:xfrm>
              <a:off x="1570375" y="3901575"/>
              <a:ext cx="62300" cy="40325"/>
            </a:xfrm>
            <a:custGeom>
              <a:rect b="b" l="l" r="r" t="t"/>
              <a:pathLst>
                <a:path extrusionOk="0" h="1613" w="2492">
                  <a:moveTo>
                    <a:pt x="392" y="0"/>
                  </a:moveTo>
                  <a:lnTo>
                    <a:pt x="294" y="25"/>
                  </a:lnTo>
                  <a:lnTo>
                    <a:pt x="221" y="74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4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1124"/>
                  </a:lnTo>
                  <a:lnTo>
                    <a:pt x="25" y="1222"/>
                  </a:lnTo>
                  <a:lnTo>
                    <a:pt x="50" y="1319"/>
                  </a:lnTo>
                  <a:lnTo>
                    <a:pt x="99" y="1393"/>
                  </a:lnTo>
                  <a:lnTo>
                    <a:pt x="147" y="1466"/>
                  </a:lnTo>
                  <a:lnTo>
                    <a:pt x="221" y="1515"/>
                  </a:lnTo>
                  <a:lnTo>
                    <a:pt x="294" y="1564"/>
                  </a:lnTo>
                  <a:lnTo>
                    <a:pt x="392" y="1588"/>
                  </a:lnTo>
                  <a:lnTo>
                    <a:pt x="489" y="1612"/>
                  </a:lnTo>
                  <a:lnTo>
                    <a:pt x="2004" y="1612"/>
                  </a:lnTo>
                  <a:lnTo>
                    <a:pt x="2101" y="1588"/>
                  </a:lnTo>
                  <a:lnTo>
                    <a:pt x="2199" y="1564"/>
                  </a:lnTo>
                  <a:lnTo>
                    <a:pt x="2272" y="1515"/>
                  </a:lnTo>
                  <a:lnTo>
                    <a:pt x="2345" y="1466"/>
                  </a:lnTo>
                  <a:lnTo>
                    <a:pt x="2394" y="1393"/>
                  </a:lnTo>
                  <a:lnTo>
                    <a:pt x="2443" y="1319"/>
                  </a:lnTo>
                  <a:lnTo>
                    <a:pt x="2492" y="1222"/>
                  </a:lnTo>
                  <a:lnTo>
                    <a:pt x="2492" y="1124"/>
                  </a:lnTo>
                  <a:lnTo>
                    <a:pt x="2492" y="489"/>
                  </a:lnTo>
                  <a:lnTo>
                    <a:pt x="2492" y="391"/>
                  </a:lnTo>
                  <a:lnTo>
                    <a:pt x="2443" y="294"/>
                  </a:lnTo>
                  <a:lnTo>
                    <a:pt x="2394" y="220"/>
                  </a:lnTo>
                  <a:lnTo>
                    <a:pt x="2345" y="147"/>
                  </a:lnTo>
                  <a:lnTo>
                    <a:pt x="2272" y="74"/>
                  </a:lnTo>
                  <a:lnTo>
                    <a:pt x="2199" y="25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21" name="Google Shape;3121;p36"/>
          <p:cNvGrpSpPr/>
          <p:nvPr/>
        </p:nvGrpSpPr>
        <p:grpSpPr>
          <a:xfrm>
            <a:off x="4934092" y="2992190"/>
            <a:ext cx="326170" cy="260307"/>
            <a:chOff x="1921475" y="3695200"/>
            <a:chExt cx="438400" cy="349875"/>
          </a:xfrm>
        </p:grpSpPr>
        <p:sp>
          <p:nvSpPr>
            <p:cNvPr id="3122" name="Google Shape;3122;p36"/>
            <p:cNvSpPr/>
            <p:nvPr/>
          </p:nvSpPr>
          <p:spPr>
            <a:xfrm>
              <a:off x="2246900" y="3992550"/>
              <a:ext cx="52525" cy="52525"/>
            </a:xfrm>
            <a:custGeom>
              <a:rect b="b" l="l" r="r" t="t"/>
              <a:pathLst>
                <a:path extrusionOk="0" h="2101" w="2101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3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3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23" name="Google Shape;3123;p36"/>
            <p:cNvSpPr/>
            <p:nvPr/>
          </p:nvSpPr>
          <p:spPr>
            <a:xfrm>
              <a:off x="2033800" y="3992550"/>
              <a:ext cx="52550" cy="52525"/>
            </a:xfrm>
            <a:custGeom>
              <a:rect b="b" l="l" r="r" t="t"/>
              <a:pathLst>
                <a:path extrusionOk="0" h="2101" w="2102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4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4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24" name="Google Shape;3124;p36"/>
            <p:cNvSpPr/>
            <p:nvPr/>
          </p:nvSpPr>
          <p:spPr>
            <a:xfrm>
              <a:off x="1921475" y="3695200"/>
              <a:ext cx="438400" cy="297975"/>
            </a:xfrm>
            <a:custGeom>
              <a:rect b="b" l="l" r="r" t="t"/>
              <a:pathLst>
                <a:path extrusionOk="0" h="11919" w="17536">
                  <a:moveTo>
                    <a:pt x="15729" y="3371"/>
                  </a:moveTo>
                  <a:lnTo>
                    <a:pt x="15826" y="3395"/>
                  </a:lnTo>
                  <a:lnTo>
                    <a:pt x="15899" y="3444"/>
                  </a:lnTo>
                  <a:lnTo>
                    <a:pt x="15948" y="3517"/>
                  </a:lnTo>
                  <a:lnTo>
                    <a:pt x="15973" y="3615"/>
                  </a:lnTo>
                  <a:lnTo>
                    <a:pt x="15948" y="3713"/>
                  </a:lnTo>
                  <a:lnTo>
                    <a:pt x="13994" y="8060"/>
                  </a:lnTo>
                  <a:lnTo>
                    <a:pt x="13946" y="8133"/>
                  </a:lnTo>
                  <a:lnTo>
                    <a:pt x="13897" y="8158"/>
                  </a:lnTo>
                  <a:lnTo>
                    <a:pt x="13848" y="8207"/>
                  </a:lnTo>
                  <a:lnTo>
                    <a:pt x="13775" y="8207"/>
                  </a:lnTo>
                  <a:lnTo>
                    <a:pt x="13677" y="8182"/>
                  </a:lnTo>
                  <a:lnTo>
                    <a:pt x="13604" y="8133"/>
                  </a:lnTo>
                  <a:lnTo>
                    <a:pt x="13555" y="8036"/>
                  </a:lnTo>
                  <a:lnTo>
                    <a:pt x="13530" y="7962"/>
                  </a:lnTo>
                  <a:lnTo>
                    <a:pt x="13555" y="7865"/>
                  </a:lnTo>
                  <a:lnTo>
                    <a:pt x="15509" y="3517"/>
                  </a:lnTo>
                  <a:lnTo>
                    <a:pt x="15558" y="3420"/>
                  </a:lnTo>
                  <a:lnTo>
                    <a:pt x="15631" y="3371"/>
                  </a:lnTo>
                  <a:close/>
                  <a:moveTo>
                    <a:pt x="13628" y="3273"/>
                  </a:moveTo>
                  <a:lnTo>
                    <a:pt x="13726" y="3298"/>
                  </a:lnTo>
                  <a:lnTo>
                    <a:pt x="13824" y="3322"/>
                  </a:lnTo>
                  <a:lnTo>
                    <a:pt x="13872" y="3395"/>
                  </a:lnTo>
                  <a:lnTo>
                    <a:pt x="13897" y="3493"/>
                  </a:lnTo>
                  <a:lnTo>
                    <a:pt x="13897" y="3591"/>
                  </a:lnTo>
                  <a:lnTo>
                    <a:pt x="12602" y="8158"/>
                  </a:lnTo>
                  <a:lnTo>
                    <a:pt x="12578" y="8231"/>
                  </a:lnTo>
                  <a:lnTo>
                    <a:pt x="12505" y="8304"/>
                  </a:lnTo>
                  <a:lnTo>
                    <a:pt x="12456" y="8329"/>
                  </a:lnTo>
                  <a:lnTo>
                    <a:pt x="12358" y="8353"/>
                  </a:lnTo>
                  <a:lnTo>
                    <a:pt x="12309" y="8329"/>
                  </a:lnTo>
                  <a:lnTo>
                    <a:pt x="12212" y="8304"/>
                  </a:lnTo>
                  <a:lnTo>
                    <a:pt x="12163" y="8231"/>
                  </a:lnTo>
                  <a:lnTo>
                    <a:pt x="12138" y="8133"/>
                  </a:lnTo>
                  <a:lnTo>
                    <a:pt x="12138" y="8036"/>
                  </a:lnTo>
                  <a:lnTo>
                    <a:pt x="13433" y="3469"/>
                  </a:lnTo>
                  <a:lnTo>
                    <a:pt x="13482" y="3371"/>
                  </a:lnTo>
                  <a:lnTo>
                    <a:pt x="13530" y="3298"/>
                  </a:lnTo>
                  <a:lnTo>
                    <a:pt x="13628" y="3273"/>
                  </a:lnTo>
                  <a:close/>
                  <a:moveTo>
                    <a:pt x="11625" y="3200"/>
                  </a:moveTo>
                  <a:lnTo>
                    <a:pt x="11723" y="3224"/>
                  </a:lnTo>
                  <a:lnTo>
                    <a:pt x="11796" y="3298"/>
                  </a:lnTo>
                  <a:lnTo>
                    <a:pt x="11821" y="3371"/>
                  </a:lnTo>
                  <a:lnTo>
                    <a:pt x="11845" y="3469"/>
                  </a:lnTo>
                  <a:lnTo>
                    <a:pt x="11210" y="8280"/>
                  </a:lnTo>
                  <a:lnTo>
                    <a:pt x="11186" y="8353"/>
                  </a:lnTo>
                  <a:lnTo>
                    <a:pt x="11137" y="8426"/>
                  </a:lnTo>
                  <a:lnTo>
                    <a:pt x="11064" y="8475"/>
                  </a:lnTo>
                  <a:lnTo>
                    <a:pt x="10966" y="8500"/>
                  </a:lnTo>
                  <a:lnTo>
                    <a:pt x="10942" y="8500"/>
                  </a:lnTo>
                  <a:lnTo>
                    <a:pt x="10844" y="8451"/>
                  </a:lnTo>
                  <a:lnTo>
                    <a:pt x="10771" y="8402"/>
                  </a:lnTo>
                  <a:lnTo>
                    <a:pt x="10722" y="8304"/>
                  </a:lnTo>
                  <a:lnTo>
                    <a:pt x="10722" y="8207"/>
                  </a:lnTo>
                  <a:lnTo>
                    <a:pt x="11357" y="3420"/>
                  </a:lnTo>
                  <a:lnTo>
                    <a:pt x="11381" y="3322"/>
                  </a:lnTo>
                  <a:lnTo>
                    <a:pt x="11454" y="3249"/>
                  </a:lnTo>
                  <a:lnTo>
                    <a:pt x="11528" y="3200"/>
                  </a:lnTo>
                  <a:close/>
                  <a:moveTo>
                    <a:pt x="9525" y="3102"/>
                  </a:moveTo>
                  <a:lnTo>
                    <a:pt x="9623" y="3127"/>
                  </a:lnTo>
                  <a:lnTo>
                    <a:pt x="9696" y="3175"/>
                  </a:lnTo>
                  <a:lnTo>
                    <a:pt x="9745" y="3249"/>
                  </a:lnTo>
                  <a:lnTo>
                    <a:pt x="9769" y="3346"/>
                  </a:lnTo>
                  <a:lnTo>
                    <a:pt x="9818" y="8378"/>
                  </a:lnTo>
                  <a:lnTo>
                    <a:pt x="9794" y="8475"/>
                  </a:lnTo>
                  <a:lnTo>
                    <a:pt x="9745" y="8573"/>
                  </a:lnTo>
                  <a:lnTo>
                    <a:pt x="9672" y="8622"/>
                  </a:lnTo>
                  <a:lnTo>
                    <a:pt x="9574" y="8646"/>
                  </a:lnTo>
                  <a:lnTo>
                    <a:pt x="9476" y="8622"/>
                  </a:lnTo>
                  <a:lnTo>
                    <a:pt x="9403" y="8573"/>
                  </a:lnTo>
                  <a:lnTo>
                    <a:pt x="9354" y="8475"/>
                  </a:lnTo>
                  <a:lnTo>
                    <a:pt x="9330" y="8402"/>
                  </a:lnTo>
                  <a:lnTo>
                    <a:pt x="9281" y="3346"/>
                  </a:lnTo>
                  <a:lnTo>
                    <a:pt x="9305" y="3273"/>
                  </a:lnTo>
                  <a:lnTo>
                    <a:pt x="9354" y="3175"/>
                  </a:lnTo>
                  <a:lnTo>
                    <a:pt x="9427" y="3127"/>
                  </a:lnTo>
                  <a:lnTo>
                    <a:pt x="9525" y="3102"/>
                  </a:lnTo>
                  <a:close/>
                  <a:moveTo>
                    <a:pt x="7522" y="3029"/>
                  </a:moveTo>
                  <a:lnTo>
                    <a:pt x="7620" y="3078"/>
                  </a:lnTo>
                  <a:lnTo>
                    <a:pt x="7669" y="3151"/>
                  </a:lnTo>
                  <a:lnTo>
                    <a:pt x="7693" y="3249"/>
                  </a:lnTo>
                  <a:lnTo>
                    <a:pt x="8402" y="8500"/>
                  </a:lnTo>
                  <a:lnTo>
                    <a:pt x="8402" y="8597"/>
                  </a:lnTo>
                  <a:lnTo>
                    <a:pt x="8353" y="8671"/>
                  </a:lnTo>
                  <a:lnTo>
                    <a:pt x="8279" y="8744"/>
                  </a:lnTo>
                  <a:lnTo>
                    <a:pt x="8206" y="8768"/>
                  </a:lnTo>
                  <a:lnTo>
                    <a:pt x="8084" y="8768"/>
                  </a:lnTo>
                  <a:lnTo>
                    <a:pt x="8011" y="8720"/>
                  </a:lnTo>
                  <a:lnTo>
                    <a:pt x="7962" y="8646"/>
                  </a:lnTo>
                  <a:lnTo>
                    <a:pt x="7913" y="8573"/>
                  </a:lnTo>
                  <a:lnTo>
                    <a:pt x="7229" y="3298"/>
                  </a:lnTo>
                  <a:lnTo>
                    <a:pt x="7229" y="3200"/>
                  </a:lnTo>
                  <a:lnTo>
                    <a:pt x="7278" y="3127"/>
                  </a:lnTo>
                  <a:lnTo>
                    <a:pt x="7327" y="3053"/>
                  </a:lnTo>
                  <a:lnTo>
                    <a:pt x="7425" y="3029"/>
                  </a:lnTo>
                  <a:close/>
                  <a:moveTo>
                    <a:pt x="5446" y="2956"/>
                  </a:moveTo>
                  <a:lnTo>
                    <a:pt x="5520" y="2980"/>
                  </a:lnTo>
                  <a:lnTo>
                    <a:pt x="5593" y="3053"/>
                  </a:lnTo>
                  <a:lnTo>
                    <a:pt x="5642" y="3127"/>
                  </a:lnTo>
                  <a:lnTo>
                    <a:pt x="7009" y="8622"/>
                  </a:lnTo>
                  <a:lnTo>
                    <a:pt x="7009" y="8720"/>
                  </a:lnTo>
                  <a:lnTo>
                    <a:pt x="6985" y="8793"/>
                  </a:lnTo>
                  <a:lnTo>
                    <a:pt x="6912" y="8866"/>
                  </a:lnTo>
                  <a:lnTo>
                    <a:pt x="6814" y="8915"/>
                  </a:lnTo>
                  <a:lnTo>
                    <a:pt x="6692" y="8915"/>
                  </a:lnTo>
                  <a:lnTo>
                    <a:pt x="6619" y="8866"/>
                  </a:lnTo>
                  <a:lnTo>
                    <a:pt x="6570" y="8817"/>
                  </a:lnTo>
                  <a:lnTo>
                    <a:pt x="6521" y="8744"/>
                  </a:lnTo>
                  <a:lnTo>
                    <a:pt x="5153" y="3249"/>
                  </a:lnTo>
                  <a:lnTo>
                    <a:pt x="5153" y="3151"/>
                  </a:lnTo>
                  <a:lnTo>
                    <a:pt x="5178" y="3053"/>
                  </a:lnTo>
                  <a:lnTo>
                    <a:pt x="5251" y="3005"/>
                  </a:lnTo>
                  <a:lnTo>
                    <a:pt x="5349" y="2956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73" y="196"/>
                  </a:lnTo>
                  <a:lnTo>
                    <a:pt x="25" y="294"/>
                  </a:lnTo>
                  <a:lnTo>
                    <a:pt x="0" y="367"/>
                  </a:lnTo>
                  <a:lnTo>
                    <a:pt x="0" y="489"/>
                  </a:lnTo>
                  <a:lnTo>
                    <a:pt x="0" y="587"/>
                  </a:lnTo>
                  <a:lnTo>
                    <a:pt x="25" y="660"/>
                  </a:lnTo>
                  <a:lnTo>
                    <a:pt x="73" y="758"/>
                  </a:lnTo>
                  <a:lnTo>
                    <a:pt x="147" y="831"/>
                  </a:lnTo>
                  <a:lnTo>
                    <a:pt x="220" y="880"/>
                  </a:lnTo>
                  <a:lnTo>
                    <a:pt x="293" y="929"/>
                  </a:lnTo>
                  <a:lnTo>
                    <a:pt x="391" y="953"/>
                  </a:lnTo>
                  <a:lnTo>
                    <a:pt x="489" y="977"/>
                  </a:lnTo>
                  <a:lnTo>
                    <a:pt x="3346" y="977"/>
                  </a:lnTo>
                  <a:lnTo>
                    <a:pt x="5300" y="9281"/>
                  </a:lnTo>
                  <a:lnTo>
                    <a:pt x="4518" y="11235"/>
                  </a:lnTo>
                  <a:lnTo>
                    <a:pt x="4494" y="11357"/>
                  </a:lnTo>
                  <a:lnTo>
                    <a:pt x="4494" y="11479"/>
                  </a:lnTo>
                  <a:lnTo>
                    <a:pt x="4518" y="11577"/>
                  </a:lnTo>
                  <a:lnTo>
                    <a:pt x="4567" y="11699"/>
                  </a:lnTo>
                  <a:lnTo>
                    <a:pt x="4592" y="11724"/>
                  </a:lnTo>
                  <a:lnTo>
                    <a:pt x="4811" y="11577"/>
                  </a:lnTo>
                  <a:lnTo>
                    <a:pt x="5031" y="11479"/>
                  </a:lnTo>
                  <a:lnTo>
                    <a:pt x="5275" y="11406"/>
                  </a:lnTo>
                  <a:lnTo>
                    <a:pt x="5715" y="11406"/>
                  </a:lnTo>
                  <a:lnTo>
                    <a:pt x="5886" y="11430"/>
                  </a:lnTo>
                  <a:lnTo>
                    <a:pt x="6033" y="11479"/>
                  </a:lnTo>
                  <a:lnTo>
                    <a:pt x="6179" y="11528"/>
                  </a:lnTo>
                  <a:lnTo>
                    <a:pt x="6326" y="11601"/>
                  </a:lnTo>
                  <a:lnTo>
                    <a:pt x="6448" y="11699"/>
                  </a:lnTo>
                  <a:lnTo>
                    <a:pt x="6570" y="11797"/>
                  </a:lnTo>
                  <a:lnTo>
                    <a:pt x="6692" y="11919"/>
                  </a:lnTo>
                  <a:lnTo>
                    <a:pt x="12920" y="11919"/>
                  </a:lnTo>
                  <a:lnTo>
                    <a:pt x="13042" y="11797"/>
                  </a:lnTo>
                  <a:lnTo>
                    <a:pt x="13164" y="11699"/>
                  </a:lnTo>
                  <a:lnTo>
                    <a:pt x="13286" y="11601"/>
                  </a:lnTo>
                  <a:lnTo>
                    <a:pt x="13433" y="11528"/>
                  </a:lnTo>
                  <a:lnTo>
                    <a:pt x="13579" y="11479"/>
                  </a:lnTo>
                  <a:lnTo>
                    <a:pt x="13726" y="11430"/>
                  </a:lnTo>
                  <a:lnTo>
                    <a:pt x="13897" y="11406"/>
                  </a:lnTo>
                  <a:lnTo>
                    <a:pt x="14312" y="11406"/>
                  </a:lnTo>
                  <a:lnTo>
                    <a:pt x="14556" y="11479"/>
                  </a:lnTo>
                  <a:lnTo>
                    <a:pt x="14776" y="11553"/>
                  </a:lnTo>
                  <a:lnTo>
                    <a:pt x="14971" y="11699"/>
                  </a:lnTo>
                  <a:lnTo>
                    <a:pt x="15020" y="11553"/>
                  </a:lnTo>
                  <a:lnTo>
                    <a:pt x="15045" y="11430"/>
                  </a:lnTo>
                  <a:lnTo>
                    <a:pt x="15045" y="11308"/>
                  </a:lnTo>
                  <a:lnTo>
                    <a:pt x="15020" y="11235"/>
                  </a:lnTo>
                  <a:lnTo>
                    <a:pt x="14971" y="11137"/>
                  </a:lnTo>
                  <a:lnTo>
                    <a:pt x="14898" y="11064"/>
                  </a:lnTo>
                  <a:lnTo>
                    <a:pt x="14825" y="11015"/>
                  </a:lnTo>
                  <a:lnTo>
                    <a:pt x="14752" y="10966"/>
                  </a:lnTo>
                  <a:lnTo>
                    <a:pt x="14654" y="10942"/>
                  </a:lnTo>
                  <a:lnTo>
                    <a:pt x="5691" y="10942"/>
                  </a:lnTo>
                  <a:lnTo>
                    <a:pt x="6106" y="9916"/>
                  </a:lnTo>
                  <a:lnTo>
                    <a:pt x="6252" y="9941"/>
                  </a:lnTo>
                  <a:lnTo>
                    <a:pt x="6423" y="9941"/>
                  </a:lnTo>
                  <a:lnTo>
                    <a:pt x="13848" y="9257"/>
                  </a:lnTo>
                  <a:lnTo>
                    <a:pt x="14019" y="9232"/>
                  </a:lnTo>
                  <a:lnTo>
                    <a:pt x="14190" y="9159"/>
                  </a:lnTo>
                  <a:lnTo>
                    <a:pt x="14336" y="9086"/>
                  </a:lnTo>
                  <a:lnTo>
                    <a:pt x="14507" y="8988"/>
                  </a:lnTo>
                  <a:lnTo>
                    <a:pt x="14654" y="8890"/>
                  </a:lnTo>
                  <a:lnTo>
                    <a:pt x="14776" y="8768"/>
                  </a:lnTo>
                  <a:lnTo>
                    <a:pt x="14874" y="8622"/>
                  </a:lnTo>
                  <a:lnTo>
                    <a:pt x="14971" y="8475"/>
                  </a:lnTo>
                  <a:lnTo>
                    <a:pt x="17463" y="3151"/>
                  </a:lnTo>
                  <a:lnTo>
                    <a:pt x="17511" y="3005"/>
                  </a:lnTo>
                  <a:lnTo>
                    <a:pt x="17536" y="2882"/>
                  </a:lnTo>
                  <a:lnTo>
                    <a:pt x="17511" y="2760"/>
                  </a:lnTo>
                  <a:lnTo>
                    <a:pt x="17487" y="2638"/>
                  </a:lnTo>
                  <a:lnTo>
                    <a:pt x="17414" y="2565"/>
                  </a:lnTo>
                  <a:lnTo>
                    <a:pt x="17292" y="2492"/>
                  </a:lnTo>
                  <a:lnTo>
                    <a:pt x="17169" y="2443"/>
                  </a:lnTo>
                  <a:lnTo>
                    <a:pt x="17023" y="2418"/>
                  </a:lnTo>
                  <a:lnTo>
                    <a:pt x="4592" y="2003"/>
                  </a:lnTo>
                  <a:lnTo>
                    <a:pt x="4225" y="367"/>
                  </a:lnTo>
                  <a:lnTo>
                    <a:pt x="4152" y="220"/>
                  </a:lnTo>
                  <a:lnTo>
                    <a:pt x="4054" y="98"/>
                  </a:lnTo>
                  <a:lnTo>
                    <a:pt x="3908" y="25"/>
                  </a:lnTo>
                  <a:lnTo>
                    <a:pt x="3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25" name="Google Shape;3125;p36"/>
          <p:cNvGrpSpPr/>
          <p:nvPr/>
        </p:nvGrpSpPr>
        <p:grpSpPr>
          <a:xfrm>
            <a:off x="5438784" y="2988098"/>
            <a:ext cx="319808" cy="268045"/>
            <a:chOff x="2599825" y="3689700"/>
            <a:chExt cx="429850" cy="360275"/>
          </a:xfrm>
        </p:grpSpPr>
        <p:sp>
          <p:nvSpPr>
            <p:cNvPr id="3126" name="Google Shape;3126;p36"/>
            <p:cNvSpPr/>
            <p:nvPr/>
          </p:nvSpPr>
          <p:spPr>
            <a:xfrm>
              <a:off x="2599825" y="3689700"/>
              <a:ext cx="429850" cy="169150"/>
            </a:xfrm>
            <a:custGeom>
              <a:rect b="b" l="l" r="r" t="t"/>
              <a:pathLst>
                <a:path extrusionOk="0" h="6766" w="17194">
                  <a:moveTo>
                    <a:pt x="10160" y="978"/>
                  </a:moveTo>
                  <a:lnTo>
                    <a:pt x="10258" y="1002"/>
                  </a:lnTo>
                  <a:lnTo>
                    <a:pt x="10355" y="1026"/>
                  </a:lnTo>
                  <a:lnTo>
                    <a:pt x="10429" y="1075"/>
                  </a:lnTo>
                  <a:lnTo>
                    <a:pt x="10502" y="1124"/>
                  </a:lnTo>
                  <a:lnTo>
                    <a:pt x="10575" y="1197"/>
                  </a:lnTo>
                  <a:lnTo>
                    <a:pt x="10600" y="1295"/>
                  </a:lnTo>
                  <a:lnTo>
                    <a:pt x="10649" y="1368"/>
                  </a:lnTo>
                  <a:lnTo>
                    <a:pt x="10649" y="1466"/>
                  </a:lnTo>
                  <a:lnTo>
                    <a:pt x="10649" y="1881"/>
                  </a:lnTo>
                  <a:lnTo>
                    <a:pt x="6545" y="1881"/>
                  </a:lnTo>
                  <a:lnTo>
                    <a:pt x="6545" y="1466"/>
                  </a:lnTo>
                  <a:lnTo>
                    <a:pt x="6545" y="1368"/>
                  </a:lnTo>
                  <a:lnTo>
                    <a:pt x="6594" y="1295"/>
                  </a:lnTo>
                  <a:lnTo>
                    <a:pt x="6619" y="1197"/>
                  </a:lnTo>
                  <a:lnTo>
                    <a:pt x="6692" y="1124"/>
                  </a:lnTo>
                  <a:lnTo>
                    <a:pt x="6765" y="1075"/>
                  </a:lnTo>
                  <a:lnTo>
                    <a:pt x="6839" y="1026"/>
                  </a:lnTo>
                  <a:lnTo>
                    <a:pt x="6936" y="1002"/>
                  </a:lnTo>
                  <a:lnTo>
                    <a:pt x="7034" y="978"/>
                  </a:lnTo>
                  <a:close/>
                  <a:moveTo>
                    <a:pt x="7034" y="1"/>
                  </a:moveTo>
                  <a:lnTo>
                    <a:pt x="6887" y="25"/>
                  </a:lnTo>
                  <a:lnTo>
                    <a:pt x="6741" y="50"/>
                  </a:lnTo>
                  <a:lnTo>
                    <a:pt x="6472" y="123"/>
                  </a:lnTo>
                  <a:lnTo>
                    <a:pt x="6204" y="269"/>
                  </a:lnTo>
                  <a:lnTo>
                    <a:pt x="6008" y="440"/>
                  </a:lnTo>
                  <a:lnTo>
                    <a:pt x="5813" y="660"/>
                  </a:lnTo>
                  <a:lnTo>
                    <a:pt x="5691" y="904"/>
                  </a:lnTo>
                  <a:lnTo>
                    <a:pt x="5593" y="1173"/>
                  </a:lnTo>
                  <a:lnTo>
                    <a:pt x="5569" y="1320"/>
                  </a:lnTo>
                  <a:lnTo>
                    <a:pt x="5569" y="1466"/>
                  </a:lnTo>
                  <a:lnTo>
                    <a:pt x="5569" y="1881"/>
                  </a:lnTo>
                  <a:lnTo>
                    <a:pt x="391" y="1881"/>
                  </a:lnTo>
                  <a:lnTo>
                    <a:pt x="293" y="1906"/>
                  </a:lnTo>
                  <a:lnTo>
                    <a:pt x="220" y="1955"/>
                  </a:lnTo>
                  <a:lnTo>
                    <a:pt x="147" y="2028"/>
                  </a:lnTo>
                  <a:lnTo>
                    <a:pt x="73" y="2077"/>
                  </a:lnTo>
                  <a:lnTo>
                    <a:pt x="49" y="2174"/>
                  </a:lnTo>
                  <a:lnTo>
                    <a:pt x="0" y="2272"/>
                  </a:lnTo>
                  <a:lnTo>
                    <a:pt x="0" y="2370"/>
                  </a:lnTo>
                  <a:lnTo>
                    <a:pt x="0" y="5789"/>
                  </a:lnTo>
                  <a:lnTo>
                    <a:pt x="24" y="5984"/>
                  </a:lnTo>
                  <a:lnTo>
                    <a:pt x="73" y="6155"/>
                  </a:lnTo>
                  <a:lnTo>
                    <a:pt x="171" y="6326"/>
                  </a:lnTo>
                  <a:lnTo>
                    <a:pt x="293" y="6473"/>
                  </a:lnTo>
                  <a:lnTo>
                    <a:pt x="440" y="6595"/>
                  </a:lnTo>
                  <a:lnTo>
                    <a:pt x="586" y="6693"/>
                  </a:lnTo>
                  <a:lnTo>
                    <a:pt x="782" y="6741"/>
                  </a:lnTo>
                  <a:lnTo>
                    <a:pt x="977" y="6766"/>
                  </a:lnTo>
                  <a:lnTo>
                    <a:pt x="7742" y="6766"/>
                  </a:lnTo>
                  <a:lnTo>
                    <a:pt x="7742" y="6155"/>
                  </a:lnTo>
                  <a:lnTo>
                    <a:pt x="7767" y="6058"/>
                  </a:lnTo>
                  <a:lnTo>
                    <a:pt x="7791" y="5984"/>
                  </a:lnTo>
                  <a:lnTo>
                    <a:pt x="7840" y="5887"/>
                  </a:lnTo>
                  <a:lnTo>
                    <a:pt x="7889" y="5813"/>
                  </a:lnTo>
                  <a:lnTo>
                    <a:pt x="7962" y="5765"/>
                  </a:lnTo>
                  <a:lnTo>
                    <a:pt x="8060" y="5716"/>
                  </a:lnTo>
                  <a:lnTo>
                    <a:pt x="8133" y="5691"/>
                  </a:lnTo>
                  <a:lnTo>
                    <a:pt x="8231" y="5667"/>
                  </a:lnTo>
                  <a:lnTo>
                    <a:pt x="8963" y="5667"/>
                  </a:lnTo>
                  <a:lnTo>
                    <a:pt x="9061" y="5691"/>
                  </a:lnTo>
                  <a:lnTo>
                    <a:pt x="9134" y="5716"/>
                  </a:lnTo>
                  <a:lnTo>
                    <a:pt x="9232" y="5765"/>
                  </a:lnTo>
                  <a:lnTo>
                    <a:pt x="9305" y="5813"/>
                  </a:lnTo>
                  <a:lnTo>
                    <a:pt x="9354" y="5887"/>
                  </a:lnTo>
                  <a:lnTo>
                    <a:pt x="9403" y="5984"/>
                  </a:lnTo>
                  <a:lnTo>
                    <a:pt x="9427" y="6058"/>
                  </a:lnTo>
                  <a:lnTo>
                    <a:pt x="9452" y="6155"/>
                  </a:lnTo>
                  <a:lnTo>
                    <a:pt x="9452" y="6766"/>
                  </a:lnTo>
                  <a:lnTo>
                    <a:pt x="16217" y="6766"/>
                  </a:lnTo>
                  <a:lnTo>
                    <a:pt x="16412" y="6741"/>
                  </a:lnTo>
                  <a:lnTo>
                    <a:pt x="16608" y="6693"/>
                  </a:lnTo>
                  <a:lnTo>
                    <a:pt x="16754" y="6595"/>
                  </a:lnTo>
                  <a:lnTo>
                    <a:pt x="16901" y="6473"/>
                  </a:lnTo>
                  <a:lnTo>
                    <a:pt x="17023" y="6326"/>
                  </a:lnTo>
                  <a:lnTo>
                    <a:pt x="17121" y="6155"/>
                  </a:lnTo>
                  <a:lnTo>
                    <a:pt x="17169" y="5984"/>
                  </a:lnTo>
                  <a:lnTo>
                    <a:pt x="17194" y="5789"/>
                  </a:lnTo>
                  <a:lnTo>
                    <a:pt x="17194" y="2370"/>
                  </a:lnTo>
                  <a:lnTo>
                    <a:pt x="17194" y="2272"/>
                  </a:lnTo>
                  <a:lnTo>
                    <a:pt x="17145" y="2174"/>
                  </a:lnTo>
                  <a:lnTo>
                    <a:pt x="17121" y="2077"/>
                  </a:lnTo>
                  <a:lnTo>
                    <a:pt x="17047" y="2028"/>
                  </a:lnTo>
                  <a:lnTo>
                    <a:pt x="16974" y="1955"/>
                  </a:lnTo>
                  <a:lnTo>
                    <a:pt x="16901" y="1906"/>
                  </a:lnTo>
                  <a:lnTo>
                    <a:pt x="16803" y="1881"/>
                  </a:lnTo>
                  <a:lnTo>
                    <a:pt x="11625" y="1881"/>
                  </a:lnTo>
                  <a:lnTo>
                    <a:pt x="11625" y="1466"/>
                  </a:lnTo>
                  <a:lnTo>
                    <a:pt x="11625" y="1320"/>
                  </a:lnTo>
                  <a:lnTo>
                    <a:pt x="11601" y="1173"/>
                  </a:lnTo>
                  <a:lnTo>
                    <a:pt x="11503" y="904"/>
                  </a:lnTo>
                  <a:lnTo>
                    <a:pt x="11381" y="660"/>
                  </a:lnTo>
                  <a:lnTo>
                    <a:pt x="11186" y="440"/>
                  </a:lnTo>
                  <a:lnTo>
                    <a:pt x="10990" y="269"/>
                  </a:lnTo>
                  <a:lnTo>
                    <a:pt x="10722" y="123"/>
                  </a:lnTo>
                  <a:lnTo>
                    <a:pt x="10453" y="50"/>
                  </a:lnTo>
                  <a:lnTo>
                    <a:pt x="10307" y="25"/>
                  </a:lnTo>
                  <a:lnTo>
                    <a:pt x="10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27" name="Google Shape;3127;p36"/>
            <p:cNvSpPr/>
            <p:nvPr/>
          </p:nvSpPr>
          <p:spPr>
            <a:xfrm>
              <a:off x="2599825" y="3861275"/>
              <a:ext cx="429850" cy="188700"/>
            </a:xfrm>
            <a:custGeom>
              <a:rect b="b" l="l" r="r" t="t"/>
              <a:pathLst>
                <a:path extrusionOk="0" h="7548" w="17194">
                  <a:moveTo>
                    <a:pt x="0" y="1"/>
                  </a:moveTo>
                  <a:lnTo>
                    <a:pt x="0" y="7059"/>
                  </a:lnTo>
                  <a:lnTo>
                    <a:pt x="0" y="7157"/>
                  </a:lnTo>
                  <a:lnTo>
                    <a:pt x="49" y="7230"/>
                  </a:lnTo>
                  <a:lnTo>
                    <a:pt x="73" y="7327"/>
                  </a:lnTo>
                  <a:lnTo>
                    <a:pt x="147" y="7401"/>
                  </a:lnTo>
                  <a:lnTo>
                    <a:pt x="220" y="7450"/>
                  </a:lnTo>
                  <a:lnTo>
                    <a:pt x="293" y="7498"/>
                  </a:lnTo>
                  <a:lnTo>
                    <a:pt x="391" y="7523"/>
                  </a:lnTo>
                  <a:lnTo>
                    <a:pt x="489" y="7547"/>
                  </a:lnTo>
                  <a:lnTo>
                    <a:pt x="16705" y="7547"/>
                  </a:lnTo>
                  <a:lnTo>
                    <a:pt x="16803" y="7523"/>
                  </a:lnTo>
                  <a:lnTo>
                    <a:pt x="16901" y="7498"/>
                  </a:lnTo>
                  <a:lnTo>
                    <a:pt x="16974" y="7450"/>
                  </a:lnTo>
                  <a:lnTo>
                    <a:pt x="17047" y="7401"/>
                  </a:lnTo>
                  <a:lnTo>
                    <a:pt x="17121" y="7327"/>
                  </a:lnTo>
                  <a:lnTo>
                    <a:pt x="17145" y="7230"/>
                  </a:lnTo>
                  <a:lnTo>
                    <a:pt x="17194" y="7157"/>
                  </a:lnTo>
                  <a:lnTo>
                    <a:pt x="17194" y="7059"/>
                  </a:lnTo>
                  <a:lnTo>
                    <a:pt x="17194" y="1"/>
                  </a:lnTo>
                  <a:lnTo>
                    <a:pt x="16974" y="172"/>
                  </a:lnTo>
                  <a:lnTo>
                    <a:pt x="16754" y="294"/>
                  </a:lnTo>
                  <a:lnTo>
                    <a:pt x="16486" y="367"/>
                  </a:lnTo>
                  <a:lnTo>
                    <a:pt x="16217" y="391"/>
                  </a:lnTo>
                  <a:lnTo>
                    <a:pt x="9452" y="391"/>
                  </a:lnTo>
                  <a:lnTo>
                    <a:pt x="9452" y="855"/>
                  </a:lnTo>
                  <a:lnTo>
                    <a:pt x="9427" y="953"/>
                  </a:lnTo>
                  <a:lnTo>
                    <a:pt x="9403" y="1051"/>
                  </a:lnTo>
                  <a:lnTo>
                    <a:pt x="9354" y="1148"/>
                  </a:lnTo>
                  <a:lnTo>
                    <a:pt x="9305" y="1197"/>
                  </a:lnTo>
                  <a:lnTo>
                    <a:pt x="9232" y="1271"/>
                  </a:lnTo>
                  <a:lnTo>
                    <a:pt x="9134" y="1319"/>
                  </a:lnTo>
                  <a:lnTo>
                    <a:pt x="9061" y="1344"/>
                  </a:lnTo>
                  <a:lnTo>
                    <a:pt x="8133" y="1344"/>
                  </a:lnTo>
                  <a:lnTo>
                    <a:pt x="8060" y="1319"/>
                  </a:lnTo>
                  <a:lnTo>
                    <a:pt x="7962" y="1271"/>
                  </a:lnTo>
                  <a:lnTo>
                    <a:pt x="7889" y="1197"/>
                  </a:lnTo>
                  <a:lnTo>
                    <a:pt x="7840" y="1148"/>
                  </a:lnTo>
                  <a:lnTo>
                    <a:pt x="7791" y="1051"/>
                  </a:lnTo>
                  <a:lnTo>
                    <a:pt x="7767" y="953"/>
                  </a:lnTo>
                  <a:lnTo>
                    <a:pt x="7742" y="855"/>
                  </a:lnTo>
                  <a:lnTo>
                    <a:pt x="7742" y="391"/>
                  </a:lnTo>
                  <a:lnTo>
                    <a:pt x="977" y="391"/>
                  </a:lnTo>
                  <a:lnTo>
                    <a:pt x="708" y="367"/>
                  </a:lnTo>
                  <a:lnTo>
                    <a:pt x="440" y="294"/>
                  </a:lnTo>
                  <a:lnTo>
                    <a:pt x="220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28" name="Google Shape;3128;p36"/>
          <p:cNvGrpSpPr/>
          <p:nvPr/>
        </p:nvGrpSpPr>
        <p:grpSpPr>
          <a:xfrm>
            <a:off x="5955734" y="2960384"/>
            <a:ext cx="288932" cy="301655"/>
            <a:chOff x="3294650" y="3652450"/>
            <a:chExt cx="388350" cy="405450"/>
          </a:xfrm>
        </p:grpSpPr>
        <p:sp>
          <p:nvSpPr>
            <p:cNvPr id="3129" name="Google Shape;3129;p36"/>
            <p:cNvSpPr/>
            <p:nvPr/>
          </p:nvSpPr>
          <p:spPr>
            <a:xfrm>
              <a:off x="3294650" y="3681775"/>
              <a:ext cx="376150" cy="376125"/>
            </a:xfrm>
            <a:custGeom>
              <a:rect b="b" l="l" r="r" t="t"/>
              <a:pathLst>
                <a:path extrusionOk="0" h="15045" w="15046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0" name="Google Shape;3130;p36"/>
            <p:cNvSpPr/>
            <p:nvPr/>
          </p:nvSpPr>
          <p:spPr>
            <a:xfrm>
              <a:off x="3494925" y="3760525"/>
              <a:ext cx="188075" cy="97100"/>
            </a:xfrm>
            <a:custGeom>
              <a:rect b="b" l="l" r="r" t="t"/>
              <a:pathLst>
                <a:path extrusionOk="0" h="3884" w="7523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1" name="Google Shape;3131;p36"/>
            <p:cNvSpPr/>
            <p:nvPr/>
          </p:nvSpPr>
          <p:spPr>
            <a:xfrm>
              <a:off x="3494925" y="3652450"/>
              <a:ext cx="161200" cy="188100"/>
            </a:xfrm>
            <a:custGeom>
              <a:rect b="b" l="l" r="r" t="t"/>
              <a:pathLst>
                <a:path extrusionOk="0" h="7524" w="6448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32" name="Google Shape;3132;p36"/>
          <p:cNvGrpSpPr/>
          <p:nvPr/>
        </p:nvGrpSpPr>
        <p:grpSpPr>
          <a:xfrm>
            <a:off x="6433178" y="2998551"/>
            <a:ext cx="337069" cy="247138"/>
            <a:chOff x="3936375" y="3703750"/>
            <a:chExt cx="453050" cy="332175"/>
          </a:xfrm>
        </p:grpSpPr>
        <p:sp>
          <p:nvSpPr>
            <p:cNvPr id="3133" name="Google Shape;3133;p36"/>
            <p:cNvSpPr/>
            <p:nvPr/>
          </p:nvSpPr>
          <p:spPr>
            <a:xfrm>
              <a:off x="3936375" y="3703750"/>
              <a:ext cx="453050" cy="332175"/>
            </a:xfrm>
            <a:custGeom>
              <a:rect b="b" l="l" r="r" t="t"/>
              <a:pathLst>
                <a:path extrusionOk="0" h="13287" w="18122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4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4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59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4" name="Google Shape;3134;p36"/>
            <p:cNvSpPr/>
            <p:nvPr/>
          </p:nvSpPr>
          <p:spPr>
            <a:xfrm>
              <a:off x="3988875" y="3864325"/>
              <a:ext cx="77575" cy="133125"/>
            </a:xfrm>
            <a:custGeom>
              <a:rect b="b" l="l" r="r" t="t"/>
              <a:pathLst>
                <a:path extrusionOk="0" h="5325" w="3103">
                  <a:moveTo>
                    <a:pt x="489" y="1"/>
                  </a:moveTo>
                  <a:lnTo>
                    <a:pt x="391" y="25"/>
                  </a:lnTo>
                  <a:lnTo>
                    <a:pt x="294" y="50"/>
                  </a:lnTo>
                  <a:lnTo>
                    <a:pt x="196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25" y="294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5325"/>
                  </a:lnTo>
                  <a:lnTo>
                    <a:pt x="3102" y="5325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53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882" y="98"/>
                  </a:lnTo>
                  <a:lnTo>
                    <a:pt x="2809" y="50"/>
                  </a:lnTo>
                  <a:lnTo>
                    <a:pt x="2711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5" name="Google Shape;3135;p36"/>
            <p:cNvSpPr/>
            <p:nvPr/>
          </p:nvSpPr>
          <p:spPr>
            <a:xfrm>
              <a:off x="4259350" y="3864325"/>
              <a:ext cx="77575" cy="133125"/>
            </a:xfrm>
            <a:custGeom>
              <a:rect b="b" l="l" r="r" t="t"/>
              <a:pathLst>
                <a:path extrusionOk="0" h="5325" w="3103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4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5325"/>
                  </a:lnTo>
                  <a:lnTo>
                    <a:pt x="3103" y="5325"/>
                  </a:lnTo>
                  <a:lnTo>
                    <a:pt x="3103" y="489"/>
                  </a:lnTo>
                  <a:lnTo>
                    <a:pt x="3103" y="391"/>
                  </a:lnTo>
                  <a:lnTo>
                    <a:pt x="3078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10" y="50"/>
                  </a:lnTo>
                  <a:lnTo>
                    <a:pt x="2712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6" name="Google Shape;3136;p36"/>
            <p:cNvSpPr/>
            <p:nvPr/>
          </p:nvSpPr>
          <p:spPr>
            <a:xfrm>
              <a:off x="4078625" y="3717800"/>
              <a:ext cx="77575" cy="279650"/>
            </a:xfrm>
            <a:custGeom>
              <a:rect b="b" l="l" r="r" t="t"/>
              <a:pathLst>
                <a:path extrusionOk="0" h="11186" w="3103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1186"/>
                  </a:lnTo>
                  <a:lnTo>
                    <a:pt x="3102" y="11186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12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37" name="Google Shape;3137;p36"/>
            <p:cNvSpPr/>
            <p:nvPr/>
          </p:nvSpPr>
          <p:spPr>
            <a:xfrm>
              <a:off x="4168375" y="3788625"/>
              <a:ext cx="78175" cy="208825"/>
            </a:xfrm>
            <a:custGeom>
              <a:rect b="b" l="l" r="r" t="t"/>
              <a:pathLst>
                <a:path extrusionOk="0" h="8353" w="3127">
                  <a:moveTo>
                    <a:pt x="489" y="0"/>
                  </a:moveTo>
                  <a:lnTo>
                    <a:pt x="392" y="25"/>
                  </a:lnTo>
                  <a:lnTo>
                    <a:pt x="318" y="49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3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8353"/>
                  </a:lnTo>
                  <a:lnTo>
                    <a:pt x="3127" y="8353"/>
                  </a:lnTo>
                  <a:lnTo>
                    <a:pt x="3127" y="489"/>
                  </a:lnTo>
                  <a:lnTo>
                    <a:pt x="3103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80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36" y="25"/>
                  </a:lnTo>
                  <a:lnTo>
                    <a:pt x="2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38" name="Google Shape;3138;p36"/>
          <p:cNvGrpSpPr/>
          <p:nvPr/>
        </p:nvGrpSpPr>
        <p:grpSpPr>
          <a:xfrm>
            <a:off x="6934689" y="2998551"/>
            <a:ext cx="337069" cy="247138"/>
            <a:chOff x="4610450" y="3703750"/>
            <a:chExt cx="453050" cy="332175"/>
          </a:xfrm>
        </p:grpSpPr>
        <p:sp>
          <p:nvSpPr>
            <p:cNvPr id="3139" name="Google Shape;3139;p36"/>
            <p:cNvSpPr/>
            <p:nvPr/>
          </p:nvSpPr>
          <p:spPr>
            <a:xfrm>
              <a:off x="4610450" y="3703750"/>
              <a:ext cx="453050" cy="332175"/>
            </a:xfrm>
            <a:custGeom>
              <a:rect b="b" l="l" r="r" t="t"/>
              <a:pathLst>
                <a:path extrusionOk="0" h="13287" w="18122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40" name="Google Shape;3140;p36"/>
            <p:cNvSpPr/>
            <p:nvPr/>
          </p:nvSpPr>
          <p:spPr>
            <a:xfrm>
              <a:off x="4642200" y="3730000"/>
              <a:ext cx="389550" cy="249150"/>
            </a:xfrm>
            <a:custGeom>
              <a:rect b="b" l="l" r="r" t="t"/>
              <a:pathLst>
                <a:path extrusionOk="0" h="9966" w="15582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41" name="Google Shape;3141;p36"/>
          <p:cNvGrpSpPr/>
          <p:nvPr/>
        </p:nvGrpSpPr>
        <p:grpSpPr>
          <a:xfrm>
            <a:off x="7448012" y="2973571"/>
            <a:ext cx="313447" cy="297098"/>
            <a:chOff x="5300400" y="3670175"/>
            <a:chExt cx="421300" cy="399325"/>
          </a:xfrm>
        </p:grpSpPr>
        <p:sp>
          <p:nvSpPr>
            <p:cNvPr id="3142" name="Google Shape;3142;p36"/>
            <p:cNvSpPr/>
            <p:nvPr/>
          </p:nvSpPr>
          <p:spPr>
            <a:xfrm>
              <a:off x="5300400" y="3708025"/>
              <a:ext cx="421300" cy="267450"/>
            </a:xfrm>
            <a:custGeom>
              <a:rect b="b" l="l" r="r" t="t"/>
              <a:pathLst>
                <a:path extrusionOk="0" h="10698" w="16852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43" name="Google Shape;3143;p36"/>
            <p:cNvSpPr/>
            <p:nvPr/>
          </p:nvSpPr>
          <p:spPr>
            <a:xfrm>
              <a:off x="5498825" y="3670175"/>
              <a:ext cx="24450" cy="25650"/>
            </a:xfrm>
            <a:custGeom>
              <a:rect b="b" l="l" r="r" t="t"/>
              <a:pathLst>
                <a:path extrusionOk="0" h="1026" w="978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44" name="Google Shape;3144;p36"/>
            <p:cNvSpPr/>
            <p:nvPr/>
          </p:nvSpPr>
          <p:spPr>
            <a:xfrm>
              <a:off x="5366325" y="3987675"/>
              <a:ext cx="61100" cy="81825"/>
            </a:xfrm>
            <a:custGeom>
              <a:rect b="b" l="l" r="r" t="t"/>
              <a:pathLst>
                <a:path extrusionOk="0" h="3273" w="2444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45" name="Google Shape;3145;p36"/>
            <p:cNvSpPr/>
            <p:nvPr/>
          </p:nvSpPr>
          <p:spPr>
            <a:xfrm>
              <a:off x="5594700" y="3987675"/>
              <a:ext cx="61075" cy="81825"/>
            </a:xfrm>
            <a:custGeom>
              <a:rect b="b" l="l" r="r" t="t"/>
              <a:pathLst>
                <a:path extrusionOk="0" h="3273" w="2443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46" name="Google Shape;3146;p36"/>
            <p:cNvSpPr/>
            <p:nvPr/>
          </p:nvSpPr>
          <p:spPr>
            <a:xfrm>
              <a:off x="5324825" y="3732450"/>
              <a:ext cx="372475" cy="218600"/>
            </a:xfrm>
            <a:custGeom>
              <a:rect b="b" l="l" r="r" t="t"/>
              <a:pathLst>
                <a:path extrusionOk="0" h="8744" w="14899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47" name="Google Shape;3147;p36"/>
          <p:cNvSpPr/>
          <p:nvPr/>
        </p:nvSpPr>
        <p:spPr>
          <a:xfrm>
            <a:off x="7932037" y="2947817"/>
            <a:ext cx="348899" cy="348880"/>
          </a:xfrm>
          <a:custGeom>
            <a:rect b="b" l="l" r="r" t="t"/>
            <a:pathLst>
              <a:path extrusionOk="0" h="18757" w="18758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48" name="Google Shape;3148;p36"/>
          <p:cNvGrpSpPr/>
          <p:nvPr/>
        </p:nvGrpSpPr>
        <p:grpSpPr>
          <a:xfrm>
            <a:off x="8455574" y="2969926"/>
            <a:ext cx="304370" cy="304389"/>
            <a:chOff x="6654650" y="3665275"/>
            <a:chExt cx="409100" cy="409125"/>
          </a:xfrm>
        </p:grpSpPr>
        <p:sp>
          <p:nvSpPr>
            <p:cNvPr id="3149" name="Google Shape;3149;p36"/>
            <p:cNvSpPr/>
            <p:nvPr/>
          </p:nvSpPr>
          <p:spPr>
            <a:xfrm>
              <a:off x="6808525" y="3819150"/>
              <a:ext cx="211875" cy="211900"/>
            </a:xfrm>
            <a:custGeom>
              <a:rect b="b" l="l" r="r" t="t"/>
              <a:pathLst>
                <a:path extrusionOk="0" h="8476" w="8475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50" name="Google Shape;3150;p36"/>
            <p:cNvSpPr/>
            <p:nvPr/>
          </p:nvSpPr>
          <p:spPr>
            <a:xfrm>
              <a:off x="6654650" y="3665275"/>
              <a:ext cx="409100" cy="409125"/>
            </a:xfrm>
            <a:custGeom>
              <a:rect b="b" l="l" r="r" t="t"/>
              <a:pathLst>
                <a:path extrusionOk="0" h="16365" w="16364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51" name="Google Shape;3151;p36"/>
          <p:cNvGrpSpPr/>
          <p:nvPr/>
        </p:nvGrpSpPr>
        <p:grpSpPr>
          <a:xfrm>
            <a:off x="3929246" y="3458715"/>
            <a:ext cx="329815" cy="329834"/>
            <a:chOff x="570875" y="4322250"/>
            <a:chExt cx="443300" cy="443325"/>
          </a:xfrm>
        </p:grpSpPr>
        <p:sp>
          <p:nvSpPr>
            <p:cNvPr id="3152" name="Google Shape;3152;p36"/>
            <p:cNvSpPr/>
            <p:nvPr/>
          </p:nvSpPr>
          <p:spPr>
            <a:xfrm>
              <a:off x="570875" y="4322250"/>
              <a:ext cx="443300" cy="443325"/>
            </a:xfrm>
            <a:custGeom>
              <a:rect b="b" l="l" r="r" t="t"/>
              <a:pathLst>
                <a:path extrusionOk="0" h="17733" w="17732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53" name="Google Shape;3153;p36"/>
            <p:cNvSpPr/>
            <p:nvPr/>
          </p:nvSpPr>
          <p:spPr>
            <a:xfrm>
              <a:off x="597725" y="4665400"/>
              <a:ext cx="73300" cy="73300"/>
            </a:xfrm>
            <a:custGeom>
              <a:rect b="b" l="l" r="r" t="t"/>
              <a:pathLst>
                <a:path extrusionOk="0" h="2932" w="2932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54" name="Google Shape;3154;p36"/>
            <p:cNvSpPr/>
            <p:nvPr/>
          </p:nvSpPr>
          <p:spPr>
            <a:xfrm>
              <a:off x="654525" y="4708150"/>
              <a:ext cx="47025" cy="47025"/>
            </a:xfrm>
            <a:custGeom>
              <a:rect b="b" l="l" r="r" t="t"/>
              <a:pathLst>
                <a:path extrusionOk="0" h="1881" w="1881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55" name="Google Shape;3155;p36"/>
            <p:cNvSpPr/>
            <p:nvPr/>
          </p:nvSpPr>
          <p:spPr>
            <a:xfrm>
              <a:off x="581250" y="4634875"/>
              <a:ext cx="47050" cy="47050"/>
            </a:xfrm>
            <a:custGeom>
              <a:rect b="b" l="l" r="r" t="t"/>
              <a:pathLst>
                <a:path extrusionOk="0" h="1882" w="1882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56" name="Google Shape;3156;p36"/>
          <p:cNvSpPr/>
          <p:nvPr/>
        </p:nvSpPr>
        <p:spPr>
          <a:xfrm>
            <a:off x="4417173" y="3522939"/>
            <a:ext cx="357083" cy="201717"/>
          </a:xfrm>
          <a:custGeom>
            <a:rect b="b" l="l" r="r" t="t"/>
            <a:pathLst>
              <a:path extrusionOk="0" h="10845" w="19198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57" name="Google Shape;3157;p36"/>
          <p:cNvGrpSpPr/>
          <p:nvPr/>
        </p:nvGrpSpPr>
        <p:grpSpPr>
          <a:xfrm>
            <a:off x="4977244" y="3434200"/>
            <a:ext cx="239866" cy="378863"/>
            <a:chOff x="1979475" y="4289300"/>
            <a:chExt cx="322400" cy="509225"/>
          </a:xfrm>
        </p:grpSpPr>
        <p:sp>
          <p:nvSpPr>
            <p:cNvPr id="3158" name="Google Shape;3158;p36"/>
            <p:cNvSpPr/>
            <p:nvPr/>
          </p:nvSpPr>
          <p:spPr>
            <a:xfrm>
              <a:off x="2187075" y="4509100"/>
              <a:ext cx="114800" cy="114800"/>
            </a:xfrm>
            <a:custGeom>
              <a:rect b="b" l="l" r="r" t="t"/>
              <a:pathLst>
                <a:path extrusionOk="0" h="4592" w="4592">
                  <a:moveTo>
                    <a:pt x="4396" y="0"/>
                  </a:moveTo>
                  <a:lnTo>
                    <a:pt x="3981" y="49"/>
                  </a:lnTo>
                  <a:lnTo>
                    <a:pt x="3419" y="171"/>
                  </a:lnTo>
                  <a:lnTo>
                    <a:pt x="2784" y="367"/>
                  </a:lnTo>
                  <a:lnTo>
                    <a:pt x="2100" y="587"/>
                  </a:lnTo>
                  <a:lnTo>
                    <a:pt x="1465" y="831"/>
                  </a:lnTo>
                  <a:lnTo>
                    <a:pt x="1172" y="953"/>
                  </a:lnTo>
                  <a:lnTo>
                    <a:pt x="928" y="1099"/>
                  </a:lnTo>
                  <a:lnTo>
                    <a:pt x="708" y="1246"/>
                  </a:lnTo>
                  <a:lnTo>
                    <a:pt x="562" y="1368"/>
                  </a:lnTo>
                  <a:lnTo>
                    <a:pt x="440" y="1515"/>
                  </a:lnTo>
                  <a:lnTo>
                    <a:pt x="318" y="1637"/>
                  </a:lnTo>
                  <a:lnTo>
                    <a:pt x="244" y="1808"/>
                  </a:lnTo>
                  <a:lnTo>
                    <a:pt x="171" y="1954"/>
                  </a:lnTo>
                  <a:lnTo>
                    <a:pt x="98" y="2101"/>
                  </a:lnTo>
                  <a:lnTo>
                    <a:pt x="49" y="2272"/>
                  </a:lnTo>
                  <a:lnTo>
                    <a:pt x="25" y="2443"/>
                  </a:lnTo>
                  <a:lnTo>
                    <a:pt x="0" y="2589"/>
                  </a:lnTo>
                  <a:lnTo>
                    <a:pt x="0" y="2760"/>
                  </a:lnTo>
                  <a:lnTo>
                    <a:pt x="25" y="2931"/>
                  </a:lnTo>
                  <a:lnTo>
                    <a:pt x="49" y="3102"/>
                  </a:lnTo>
                  <a:lnTo>
                    <a:pt x="98" y="3273"/>
                  </a:lnTo>
                  <a:lnTo>
                    <a:pt x="147" y="3420"/>
                  </a:lnTo>
                  <a:lnTo>
                    <a:pt x="220" y="3566"/>
                  </a:lnTo>
                  <a:lnTo>
                    <a:pt x="318" y="3737"/>
                  </a:lnTo>
                  <a:lnTo>
                    <a:pt x="415" y="3859"/>
                  </a:lnTo>
                  <a:lnTo>
                    <a:pt x="2418" y="1857"/>
                  </a:lnTo>
                  <a:lnTo>
                    <a:pt x="2491" y="1808"/>
                  </a:lnTo>
                  <a:lnTo>
                    <a:pt x="2638" y="1808"/>
                  </a:lnTo>
                  <a:lnTo>
                    <a:pt x="2711" y="1857"/>
                  </a:lnTo>
                  <a:lnTo>
                    <a:pt x="2760" y="1930"/>
                  </a:lnTo>
                  <a:lnTo>
                    <a:pt x="2784" y="2028"/>
                  </a:lnTo>
                  <a:lnTo>
                    <a:pt x="2760" y="2101"/>
                  </a:lnTo>
                  <a:lnTo>
                    <a:pt x="2711" y="2174"/>
                  </a:lnTo>
                  <a:lnTo>
                    <a:pt x="708" y="4177"/>
                  </a:lnTo>
                  <a:lnTo>
                    <a:pt x="855" y="4274"/>
                  </a:lnTo>
                  <a:lnTo>
                    <a:pt x="1001" y="4372"/>
                  </a:lnTo>
                  <a:lnTo>
                    <a:pt x="1172" y="4445"/>
                  </a:lnTo>
                  <a:lnTo>
                    <a:pt x="1319" y="4494"/>
                  </a:lnTo>
                  <a:lnTo>
                    <a:pt x="1490" y="4543"/>
                  </a:lnTo>
                  <a:lnTo>
                    <a:pt x="1661" y="4568"/>
                  </a:lnTo>
                  <a:lnTo>
                    <a:pt x="1807" y="4592"/>
                  </a:lnTo>
                  <a:lnTo>
                    <a:pt x="1978" y="4568"/>
                  </a:lnTo>
                  <a:lnTo>
                    <a:pt x="2149" y="4568"/>
                  </a:lnTo>
                  <a:lnTo>
                    <a:pt x="2320" y="4543"/>
                  </a:lnTo>
                  <a:lnTo>
                    <a:pt x="2491" y="4494"/>
                  </a:lnTo>
                  <a:lnTo>
                    <a:pt x="2638" y="4421"/>
                  </a:lnTo>
                  <a:lnTo>
                    <a:pt x="2784" y="4348"/>
                  </a:lnTo>
                  <a:lnTo>
                    <a:pt x="2931" y="4250"/>
                  </a:lnTo>
                  <a:lnTo>
                    <a:pt x="3077" y="4152"/>
                  </a:lnTo>
                  <a:lnTo>
                    <a:pt x="3200" y="4030"/>
                  </a:lnTo>
                  <a:lnTo>
                    <a:pt x="3346" y="3859"/>
                  </a:lnTo>
                  <a:lnTo>
                    <a:pt x="3493" y="3664"/>
                  </a:lnTo>
                  <a:lnTo>
                    <a:pt x="3615" y="3395"/>
                  </a:lnTo>
                  <a:lnTo>
                    <a:pt x="3761" y="3127"/>
                  </a:lnTo>
                  <a:lnTo>
                    <a:pt x="4005" y="2467"/>
                  </a:lnTo>
                  <a:lnTo>
                    <a:pt x="4225" y="1808"/>
                  </a:lnTo>
                  <a:lnTo>
                    <a:pt x="4421" y="1148"/>
                  </a:lnTo>
                  <a:lnTo>
                    <a:pt x="4543" y="611"/>
                  </a:lnTo>
                  <a:lnTo>
                    <a:pt x="4592" y="196"/>
                  </a:lnTo>
                  <a:lnTo>
                    <a:pt x="4592" y="74"/>
                  </a:lnTo>
                  <a:lnTo>
                    <a:pt x="45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59" name="Google Shape;3159;p36"/>
            <p:cNvSpPr/>
            <p:nvPr/>
          </p:nvSpPr>
          <p:spPr>
            <a:xfrm>
              <a:off x="1979475" y="4542675"/>
              <a:ext cx="156925" cy="156950"/>
            </a:xfrm>
            <a:custGeom>
              <a:rect b="b" l="l" r="r" t="t"/>
              <a:pathLst>
                <a:path extrusionOk="0" h="6278" w="6277">
                  <a:moveTo>
                    <a:pt x="122" y="1"/>
                  </a:moveTo>
                  <a:lnTo>
                    <a:pt x="25" y="25"/>
                  </a:lnTo>
                  <a:lnTo>
                    <a:pt x="0" y="123"/>
                  </a:lnTo>
                  <a:lnTo>
                    <a:pt x="0" y="294"/>
                  </a:lnTo>
                  <a:lnTo>
                    <a:pt x="25" y="538"/>
                  </a:lnTo>
                  <a:lnTo>
                    <a:pt x="74" y="856"/>
                  </a:lnTo>
                  <a:lnTo>
                    <a:pt x="244" y="1613"/>
                  </a:lnTo>
                  <a:lnTo>
                    <a:pt x="489" y="2492"/>
                  </a:lnTo>
                  <a:lnTo>
                    <a:pt x="806" y="3420"/>
                  </a:lnTo>
                  <a:lnTo>
                    <a:pt x="977" y="3860"/>
                  </a:lnTo>
                  <a:lnTo>
                    <a:pt x="1148" y="4275"/>
                  </a:lnTo>
                  <a:lnTo>
                    <a:pt x="1319" y="4666"/>
                  </a:lnTo>
                  <a:lnTo>
                    <a:pt x="1514" y="5007"/>
                  </a:lnTo>
                  <a:lnTo>
                    <a:pt x="1710" y="5301"/>
                  </a:lnTo>
                  <a:lnTo>
                    <a:pt x="1905" y="5520"/>
                  </a:lnTo>
                  <a:lnTo>
                    <a:pt x="2076" y="5691"/>
                  </a:lnTo>
                  <a:lnTo>
                    <a:pt x="2272" y="5838"/>
                  </a:lnTo>
                  <a:lnTo>
                    <a:pt x="2467" y="5960"/>
                  </a:lnTo>
                  <a:lnTo>
                    <a:pt x="2687" y="6058"/>
                  </a:lnTo>
                  <a:lnTo>
                    <a:pt x="2907" y="6155"/>
                  </a:lnTo>
                  <a:lnTo>
                    <a:pt x="3126" y="6204"/>
                  </a:lnTo>
                  <a:lnTo>
                    <a:pt x="3371" y="6253"/>
                  </a:lnTo>
                  <a:lnTo>
                    <a:pt x="3590" y="6277"/>
                  </a:lnTo>
                  <a:lnTo>
                    <a:pt x="3835" y="6277"/>
                  </a:lnTo>
                  <a:lnTo>
                    <a:pt x="4054" y="6253"/>
                  </a:lnTo>
                  <a:lnTo>
                    <a:pt x="4299" y="6204"/>
                  </a:lnTo>
                  <a:lnTo>
                    <a:pt x="4519" y="6155"/>
                  </a:lnTo>
                  <a:lnTo>
                    <a:pt x="4738" y="6058"/>
                  </a:lnTo>
                  <a:lnTo>
                    <a:pt x="4958" y="5960"/>
                  </a:lnTo>
                  <a:lnTo>
                    <a:pt x="5154" y="5838"/>
                  </a:lnTo>
                  <a:lnTo>
                    <a:pt x="5349" y="5691"/>
                  </a:lnTo>
                  <a:lnTo>
                    <a:pt x="2003" y="2345"/>
                  </a:lnTo>
                  <a:lnTo>
                    <a:pt x="1954" y="2272"/>
                  </a:lnTo>
                  <a:lnTo>
                    <a:pt x="1954" y="2174"/>
                  </a:lnTo>
                  <a:lnTo>
                    <a:pt x="1954" y="2101"/>
                  </a:lnTo>
                  <a:lnTo>
                    <a:pt x="2003" y="2003"/>
                  </a:lnTo>
                  <a:lnTo>
                    <a:pt x="2101" y="1955"/>
                  </a:lnTo>
                  <a:lnTo>
                    <a:pt x="2272" y="1955"/>
                  </a:lnTo>
                  <a:lnTo>
                    <a:pt x="2345" y="2003"/>
                  </a:lnTo>
                  <a:lnTo>
                    <a:pt x="5691" y="5349"/>
                  </a:lnTo>
                  <a:lnTo>
                    <a:pt x="5837" y="5154"/>
                  </a:lnTo>
                  <a:lnTo>
                    <a:pt x="5959" y="4959"/>
                  </a:lnTo>
                  <a:lnTo>
                    <a:pt x="6057" y="4739"/>
                  </a:lnTo>
                  <a:lnTo>
                    <a:pt x="6155" y="4519"/>
                  </a:lnTo>
                  <a:lnTo>
                    <a:pt x="6204" y="4299"/>
                  </a:lnTo>
                  <a:lnTo>
                    <a:pt x="6253" y="4055"/>
                  </a:lnTo>
                  <a:lnTo>
                    <a:pt x="6277" y="3835"/>
                  </a:lnTo>
                  <a:lnTo>
                    <a:pt x="6277" y="3591"/>
                  </a:lnTo>
                  <a:lnTo>
                    <a:pt x="6253" y="3371"/>
                  </a:lnTo>
                  <a:lnTo>
                    <a:pt x="6204" y="3127"/>
                  </a:lnTo>
                  <a:lnTo>
                    <a:pt x="6155" y="2907"/>
                  </a:lnTo>
                  <a:lnTo>
                    <a:pt x="6057" y="2687"/>
                  </a:lnTo>
                  <a:lnTo>
                    <a:pt x="5959" y="2467"/>
                  </a:lnTo>
                  <a:lnTo>
                    <a:pt x="5837" y="2272"/>
                  </a:lnTo>
                  <a:lnTo>
                    <a:pt x="5691" y="2077"/>
                  </a:lnTo>
                  <a:lnTo>
                    <a:pt x="5520" y="1906"/>
                  </a:lnTo>
                  <a:lnTo>
                    <a:pt x="5300" y="1710"/>
                  </a:lnTo>
                  <a:lnTo>
                    <a:pt x="5007" y="1515"/>
                  </a:lnTo>
                  <a:lnTo>
                    <a:pt x="4665" y="1320"/>
                  </a:lnTo>
                  <a:lnTo>
                    <a:pt x="4274" y="1149"/>
                  </a:lnTo>
                  <a:lnTo>
                    <a:pt x="3859" y="978"/>
                  </a:lnTo>
                  <a:lnTo>
                    <a:pt x="3419" y="807"/>
                  </a:lnTo>
                  <a:lnTo>
                    <a:pt x="2491" y="489"/>
                  </a:lnTo>
                  <a:lnTo>
                    <a:pt x="1612" y="245"/>
                  </a:lnTo>
                  <a:lnTo>
                    <a:pt x="855" y="74"/>
                  </a:lnTo>
                  <a:lnTo>
                    <a:pt x="538" y="25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60" name="Google Shape;3160;p36"/>
            <p:cNvSpPr/>
            <p:nvPr/>
          </p:nvSpPr>
          <p:spPr>
            <a:xfrm>
              <a:off x="2041125" y="4289300"/>
              <a:ext cx="240000" cy="509225"/>
            </a:xfrm>
            <a:custGeom>
              <a:rect b="b" l="l" r="r" t="t"/>
              <a:pathLst>
                <a:path extrusionOk="0" h="20369" w="9600">
                  <a:moveTo>
                    <a:pt x="4788" y="3664"/>
                  </a:moveTo>
                  <a:lnTo>
                    <a:pt x="5032" y="3688"/>
                  </a:lnTo>
                  <a:lnTo>
                    <a:pt x="5228" y="3761"/>
                  </a:lnTo>
                  <a:lnTo>
                    <a:pt x="5423" y="3859"/>
                  </a:lnTo>
                  <a:lnTo>
                    <a:pt x="5594" y="3981"/>
                  </a:lnTo>
                  <a:lnTo>
                    <a:pt x="5716" y="4152"/>
                  </a:lnTo>
                  <a:lnTo>
                    <a:pt x="5838" y="4347"/>
                  </a:lnTo>
                  <a:lnTo>
                    <a:pt x="5887" y="4567"/>
                  </a:lnTo>
                  <a:lnTo>
                    <a:pt x="5911" y="4787"/>
                  </a:lnTo>
                  <a:lnTo>
                    <a:pt x="5887" y="5007"/>
                  </a:lnTo>
                  <a:lnTo>
                    <a:pt x="5838" y="5227"/>
                  </a:lnTo>
                  <a:lnTo>
                    <a:pt x="5716" y="5422"/>
                  </a:lnTo>
                  <a:lnTo>
                    <a:pt x="5594" y="5569"/>
                  </a:lnTo>
                  <a:lnTo>
                    <a:pt x="5423" y="5715"/>
                  </a:lnTo>
                  <a:lnTo>
                    <a:pt x="5228" y="5813"/>
                  </a:lnTo>
                  <a:lnTo>
                    <a:pt x="5032" y="5886"/>
                  </a:lnTo>
                  <a:lnTo>
                    <a:pt x="4788" y="5911"/>
                  </a:lnTo>
                  <a:lnTo>
                    <a:pt x="4568" y="5886"/>
                  </a:lnTo>
                  <a:lnTo>
                    <a:pt x="4348" y="5813"/>
                  </a:lnTo>
                  <a:lnTo>
                    <a:pt x="4177" y="5715"/>
                  </a:lnTo>
                  <a:lnTo>
                    <a:pt x="4006" y="5569"/>
                  </a:lnTo>
                  <a:lnTo>
                    <a:pt x="3860" y="5422"/>
                  </a:lnTo>
                  <a:lnTo>
                    <a:pt x="3762" y="5227"/>
                  </a:lnTo>
                  <a:lnTo>
                    <a:pt x="3689" y="5007"/>
                  </a:lnTo>
                  <a:lnTo>
                    <a:pt x="3664" y="4787"/>
                  </a:lnTo>
                  <a:lnTo>
                    <a:pt x="3689" y="4567"/>
                  </a:lnTo>
                  <a:lnTo>
                    <a:pt x="3762" y="4347"/>
                  </a:lnTo>
                  <a:lnTo>
                    <a:pt x="3860" y="4152"/>
                  </a:lnTo>
                  <a:lnTo>
                    <a:pt x="4006" y="3981"/>
                  </a:lnTo>
                  <a:lnTo>
                    <a:pt x="4177" y="3859"/>
                  </a:lnTo>
                  <a:lnTo>
                    <a:pt x="4348" y="3761"/>
                  </a:lnTo>
                  <a:lnTo>
                    <a:pt x="4568" y="3688"/>
                  </a:lnTo>
                  <a:lnTo>
                    <a:pt x="4788" y="3664"/>
                  </a:lnTo>
                  <a:close/>
                  <a:moveTo>
                    <a:pt x="4568" y="0"/>
                  </a:moveTo>
                  <a:lnTo>
                    <a:pt x="4348" y="49"/>
                  </a:lnTo>
                  <a:lnTo>
                    <a:pt x="4153" y="122"/>
                  </a:lnTo>
                  <a:lnTo>
                    <a:pt x="3933" y="220"/>
                  </a:lnTo>
                  <a:lnTo>
                    <a:pt x="3738" y="342"/>
                  </a:lnTo>
                  <a:lnTo>
                    <a:pt x="3542" y="489"/>
                  </a:lnTo>
                  <a:lnTo>
                    <a:pt x="3347" y="684"/>
                  </a:lnTo>
                  <a:lnTo>
                    <a:pt x="3176" y="904"/>
                  </a:lnTo>
                  <a:lnTo>
                    <a:pt x="2907" y="855"/>
                  </a:lnTo>
                  <a:lnTo>
                    <a:pt x="2663" y="855"/>
                  </a:lnTo>
                  <a:lnTo>
                    <a:pt x="2394" y="904"/>
                  </a:lnTo>
                  <a:lnTo>
                    <a:pt x="2175" y="953"/>
                  </a:lnTo>
                  <a:lnTo>
                    <a:pt x="1955" y="1026"/>
                  </a:lnTo>
                  <a:lnTo>
                    <a:pt x="1759" y="1124"/>
                  </a:lnTo>
                  <a:lnTo>
                    <a:pt x="1564" y="1246"/>
                  </a:lnTo>
                  <a:lnTo>
                    <a:pt x="1393" y="1392"/>
                  </a:lnTo>
                  <a:lnTo>
                    <a:pt x="1271" y="1563"/>
                  </a:lnTo>
                  <a:lnTo>
                    <a:pt x="1124" y="1734"/>
                  </a:lnTo>
                  <a:lnTo>
                    <a:pt x="1027" y="1930"/>
                  </a:lnTo>
                  <a:lnTo>
                    <a:pt x="953" y="2149"/>
                  </a:lnTo>
                  <a:lnTo>
                    <a:pt x="905" y="2394"/>
                  </a:lnTo>
                  <a:lnTo>
                    <a:pt x="880" y="2638"/>
                  </a:lnTo>
                  <a:lnTo>
                    <a:pt x="880" y="2906"/>
                  </a:lnTo>
                  <a:lnTo>
                    <a:pt x="905" y="3175"/>
                  </a:lnTo>
                  <a:lnTo>
                    <a:pt x="685" y="3346"/>
                  </a:lnTo>
                  <a:lnTo>
                    <a:pt x="514" y="3517"/>
                  </a:lnTo>
                  <a:lnTo>
                    <a:pt x="343" y="3712"/>
                  </a:lnTo>
                  <a:lnTo>
                    <a:pt x="221" y="3932"/>
                  </a:lnTo>
                  <a:lnTo>
                    <a:pt x="123" y="4128"/>
                  </a:lnTo>
                  <a:lnTo>
                    <a:pt x="50" y="4347"/>
                  </a:lnTo>
                  <a:lnTo>
                    <a:pt x="25" y="4567"/>
                  </a:lnTo>
                  <a:lnTo>
                    <a:pt x="1" y="4787"/>
                  </a:lnTo>
                  <a:lnTo>
                    <a:pt x="25" y="5007"/>
                  </a:lnTo>
                  <a:lnTo>
                    <a:pt x="50" y="5227"/>
                  </a:lnTo>
                  <a:lnTo>
                    <a:pt x="123" y="5422"/>
                  </a:lnTo>
                  <a:lnTo>
                    <a:pt x="221" y="5642"/>
                  </a:lnTo>
                  <a:lnTo>
                    <a:pt x="343" y="5837"/>
                  </a:lnTo>
                  <a:lnTo>
                    <a:pt x="514" y="6033"/>
                  </a:lnTo>
                  <a:lnTo>
                    <a:pt x="685" y="6228"/>
                  </a:lnTo>
                  <a:lnTo>
                    <a:pt x="905" y="6399"/>
                  </a:lnTo>
                  <a:lnTo>
                    <a:pt x="880" y="6668"/>
                  </a:lnTo>
                  <a:lnTo>
                    <a:pt x="880" y="6936"/>
                  </a:lnTo>
                  <a:lnTo>
                    <a:pt x="905" y="7181"/>
                  </a:lnTo>
                  <a:lnTo>
                    <a:pt x="953" y="7400"/>
                  </a:lnTo>
                  <a:lnTo>
                    <a:pt x="1027" y="7620"/>
                  </a:lnTo>
                  <a:lnTo>
                    <a:pt x="1124" y="7816"/>
                  </a:lnTo>
                  <a:lnTo>
                    <a:pt x="1271" y="8011"/>
                  </a:lnTo>
                  <a:lnTo>
                    <a:pt x="1393" y="8182"/>
                  </a:lnTo>
                  <a:lnTo>
                    <a:pt x="1564" y="8328"/>
                  </a:lnTo>
                  <a:lnTo>
                    <a:pt x="1759" y="8451"/>
                  </a:lnTo>
                  <a:lnTo>
                    <a:pt x="1955" y="8548"/>
                  </a:lnTo>
                  <a:lnTo>
                    <a:pt x="2175" y="8621"/>
                  </a:lnTo>
                  <a:lnTo>
                    <a:pt x="2394" y="8670"/>
                  </a:lnTo>
                  <a:lnTo>
                    <a:pt x="2663" y="8695"/>
                  </a:lnTo>
                  <a:lnTo>
                    <a:pt x="2907" y="8695"/>
                  </a:lnTo>
                  <a:lnTo>
                    <a:pt x="3176" y="8670"/>
                  </a:lnTo>
                  <a:lnTo>
                    <a:pt x="3420" y="8939"/>
                  </a:lnTo>
                  <a:lnTo>
                    <a:pt x="3664" y="9159"/>
                  </a:lnTo>
                  <a:lnTo>
                    <a:pt x="3933" y="9354"/>
                  </a:lnTo>
                  <a:lnTo>
                    <a:pt x="4202" y="9476"/>
                  </a:lnTo>
                  <a:lnTo>
                    <a:pt x="4202" y="19783"/>
                  </a:lnTo>
                  <a:lnTo>
                    <a:pt x="4226" y="19905"/>
                  </a:lnTo>
                  <a:lnTo>
                    <a:pt x="4251" y="20027"/>
                  </a:lnTo>
                  <a:lnTo>
                    <a:pt x="4299" y="20125"/>
                  </a:lnTo>
                  <a:lnTo>
                    <a:pt x="4373" y="20198"/>
                  </a:lnTo>
                  <a:lnTo>
                    <a:pt x="4470" y="20271"/>
                  </a:lnTo>
                  <a:lnTo>
                    <a:pt x="4568" y="20345"/>
                  </a:lnTo>
                  <a:lnTo>
                    <a:pt x="4666" y="20369"/>
                  </a:lnTo>
                  <a:lnTo>
                    <a:pt x="4910" y="20369"/>
                  </a:lnTo>
                  <a:lnTo>
                    <a:pt x="5032" y="20345"/>
                  </a:lnTo>
                  <a:lnTo>
                    <a:pt x="5130" y="20271"/>
                  </a:lnTo>
                  <a:lnTo>
                    <a:pt x="5203" y="20198"/>
                  </a:lnTo>
                  <a:lnTo>
                    <a:pt x="5276" y="20125"/>
                  </a:lnTo>
                  <a:lnTo>
                    <a:pt x="5350" y="20027"/>
                  </a:lnTo>
                  <a:lnTo>
                    <a:pt x="5374" y="19905"/>
                  </a:lnTo>
                  <a:lnTo>
                    <a:pt x="5374" y="19783"/>
                  </a:lnTo>
                  <a:lnTo>
                    <a:pt x="5374" y="9476"/>
                  </a:lnTo>
                  <a:lnTo>
                    <a:pt x="5667" y="9354"/>
                  </a:lnTo>
                  <a:lnTo>
                    <a:pt x="5936" y="9159"/>
                  </a:lnTo>
                  <a:lnTo>
                    <a:pt x="6180" y="8939"/>
                  </a:lnTo>
                  <a:lnTo>
                    <a:pt x="6400" y="8670"/>
                  </a:lnTo>
                  <a:lnTo>
                    <a:pt x="6668" y="8695"/>
                  </a:lnTo>
                  <a:lnTo>
                    <a:pt x="6937" y="8695"/>
                  </a:lnTo>
                  <a:lnTo>
                    <a:pt x="7181" y="8670"/>
                  </a:lnTo>
                  <a:lnTo>
                    <a:pt x="7426" y="8621"/>
                  </a:lnTo>
                  <a:lnTo>
                    <a:pt x="7645" y="8548"/>
                  </a:lnTo>
                  <a:lnTo>
                    <a:pt x="7841" y="8451"/>
                  </a:lnTo>
                  <a:lnTo>
                    <a:pt x="8012" y="8328"/>
                  </a:lnTo>
                  <a:lnTo>
                    <a:pt x="8183" y="8182"/>
                  </a:lnTo>
                  <a:lnTo>
                    <a:pt x="8329" y="8011"/>
                  </a:lnTo>
                  <a:lnTo>
                    <a:pt x="8451" y="7816"/>
                  </a:lnTo>
                  <a:lnTo>
                    <a:pt x="8549" y="7620"/>
                  </a:lnTo>
                  <a:lnTo>
                    <a:pt x="8622" y="7400"/>
                  </a:lnTo>
                  <a:lnTo>
                    <a:pt x="8696" y="7181"/>
                  </a:lnTo>
                  <a:lnTo>
                    <a:pt x="8720" y="6936"/>
                  </a:lnTo>
                  <a:lnTo>
                    <a:pt x="8720" y="6668"/>
                  </a:lnTo>
                  <a:lnTo>
                    <a:pt x="8696" y="6399"/>
                  </a:lnTo>
                  <a:lnTo>
                    <a:pt x="8891" y="6228"/>
                  </a:lnTo>
                  <a:lnTo>
                    <a:pt x="9086" y="6033"/>
                  </a:lnTo>
                  <a:lnTo>
                    <a:pt x="9233" y="5837"/>
                  </a:lnTo>
                  <a:lnTo>
                    <a:pt x="9355" y="5642"/>
                  </a:lnTo>
                  <a:lnTo>
                    <a:pt x="9453" y="5422"/>
                  </a:lnTo>
                  <a:lnTo>
                    <a:pt x="9526" y="5227"/>
                  </a:lnTo>
                  <a:lnTo>
                    <a:pt x="9575" y="5007"/>
                  </a:lnTo>
                  <a:lnTo>
                    <a:pt x="9599" y="4787"/>
                  </a:lnTo>
                  <a:lnTo>
                    <a:pt x="9575" y="4567"/>
                  </a:lnTo>
                  <a:lnTo>
                    <a:pt x="9526" y="4347"/>
                  </a:lnTo>
                  <a:lnTo>
                    <a:pt x="9453" y="4128"/>
                  </a:lnTo>
                  <a:lnTo>
                    <a:pt x="9355" y="3932"/>
                  </a:lnTo>
                  <a:lnTo>
                    <a:pt x="9233" y="3712"/>
                  </a:lnTo>
                  <a:lnTo>
                    <a:pt x="9086" y="3517"/>
                  </a:lnTo>
                  <a:lnTo>
                    <a:pt x="8891" y="3346"/>
                  </a:lnTo>
                  <a:lnTo>
                    <a:pt x="8696" y="3175"/>
                  </a:lnTo>
                  <a:lnTo>
                    <a:pt x="8720" y="2906"/>
                  </a:lnTo>
                  <a:lnTo>
                    <a:pt x="8720" y="2638"/>
                  </a:lnTo>
                  <a:lnTo>
                    <a:pt x="8696" y="2394"/>
                  </a:lnTo>
                  <a:lnTo>
                    <a:pt x="8622" y="2149"/>
                  </a:lnTo>
                  <a:lnTo>
                    <a:pt x="8549" y="1930"/>
                  </a:lnTo>
                  <a:lnTo>
                    <a:pt x="8451" y="1734"/>
                  </a:lnTo>
                  <a:lnTo>
                    <a:pt x="8329" y="1563"/>
                  </a:lnTo>
                  <a:lnTo>
                    <a:pt x="8183" y="1392"/>
                  </a:lnTo>
                  <a:lnTo>
                    <a:pt x="8012" y="1246"/>
                  </a:lnTo>
                  <a:lnTo>
                    <a:pt x="7841" y="1124"/>
                  </a:lnTo>
                  <a:lnTo>
                    <a:pt x="7645" y="1026"/>
                  </a:lnTo>
                  <a:lnTo>
                    <a:pt x="7426" y="953"/>
                  </a:lnTo>
                  <a:lnTo>
                    <a:pt x="7181" y="904"/>
                  </a:lnTo>
                  <a:lnTo>
                    <a:pt x="6937" y="855"/>
                  </a:lnTo>
                  <a:lnTo>
                    <a:pt x="6668" y="855"/>
                  </a:lnTo>
                  <a:lnTo>
                    <a:pt x="6400" y="904"/>
                  </a:lnTo>
                  <a:lnTo>
                    <a:pt x="6229" y="684"/>
                  </a:lnTo>
                  <a:lnTo>
                    <a:pt x="6058" y="489"/>
                  </a:lnTo>
                  <a:lnTo>
                    <a:pt x="5863" y="342"/>
                  </a:lnTo>
                  <a:lnTo>
                    <a:pt x="5643" y="220"/>
                  </a:lnTo>
                  <a:lnTo>
                    <a:pt x="5447" y="122"/>
                  </a:lnTo>
                  <a:lnTo>
                    <a:pt x="5228" y="49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61" name="Google Shape;3161;p36"/>
          <p:cNvGrpSpPr/>
          <p:nvPr/>
        </p:nvGrpSpPr>
        <p:grpSpPr>
          <a:xfrm>
            <a:off x="5457403" y="3439185"/>
            <a:ext cx="283018" cy="368894"/>
            <a:chOff x="2624850" y="4296000"/>
            <a:chExt cx="380400" cy="495825"/>
          </a:xfrm>
        </p:grpSpPr>
        <p:sp>
          <p:nvSpPr>
            <p:cNvPr id="3162" name="Google Shape;3162;p36"/>
            <p:cNvSpPr/>
            <p:nvPr/>
          </p:nvSpPr>
          <p:spPr>
            <a:xfrm>
              <a:off x="2845875" y="4296000"/>
              <a:ext cx="126425" cy="125800"/>
            </a:xfrm>
            <a:custGeom>
              <a:rect b="b" l="l" r="r" t="t"/>
              <a:pathLst>
                <a:path extrusionOk="0" h="5032" w="5057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63" name="Google Shape;3163;p36"/>
            <p:cNvSpPr/>
            <p:nvPr/>
          </p:nvSpPr>
          <p:spPr>
            <a:xfrm>
              <a:off x="2635850" y="4316150"/>
              <a:ext cx="369400" cy="475675"/>
            </a:xfrm>
            <a:custGeom>
              <a:rect b="b" l="l" r="r" t="t"/>
              <a:pathLst>
                <a:path extrusionOk="0" h="19027" w="14776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64" name="Google Shape;3164;p36"/>
            <p:cNvSpPr/>
            <p:nvPr/>
          </p:nvSpPr>
          <p:spPr>
            <a:xfrm>
              <a:off x="2624850" y="4357675"/>
              <a:ext cx="171600" cy="171600"/>
            </a:xfrm>
            <a:custGeom>
              <a:rect b="b" l="l" r="r" t="t"/>
              <a:pathLst>
                <a:path extrusionOk="0" h="6864" w="6864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65" name="Google Shape;3165;p36"/>
          <p:cNvSpPr/>
          <p:nvPr/>
        </p:nvSpPr>
        <p:spPr>
          <a:xfrm>
            <a:off x="6450598" y="3472512"/>
            <a:ext cx="302548" cy="302566"/>
          </a:xfrm>
          <a:custGeom>
            <a:rect b="b" l="l" r="r" t="t"/>
            <a:pathLst>
              <a:path extrusionOk="0" h="16267" w="16266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166" name="Google Shape;3166;p36"/>
          <p:cNvSpPr/>
          <p:nvPr/>
        </p:nvSpPr>
        <p:spPr>
          <a:xfrm>
            <a:off x="5949059" y="3491596"/>
            <a:ext cx="302548" cy="264399"/>
          </a:xfrm>
          <a:custGeom>
            <a:rect b="b" l="l" r="r" t="t"/>
            <a:pathLst>
              <a:path extrusionOk="0" h="14215" w="16266">
                <a:moveTo>
                  <a:pt x="8597" y="4397"/>
                </a:moveTo>
                <a:lnTo>
                  <a:pt x="8719" y="4421"/>
                </a:lnTo>
                <a:lnTo>
                  <a:pt x="8866" y="4445"/>
                </a:lnTo>
                <a:lnTo>
                  <a:pt x="8988" y="4519"/>
                </a:lnTo>
                <a:lnTo>
                  <a:pt x="9085" y="4616"/>
                </a:lnTo>
                <a:lnTo>
                  <a:pt x="9159" y="4714"/>
                </a:lnTo>
                <a:lnTo>
                  <a:pt x="9208" y="4836"/>
                </a:lnTo>
                <a:lnTo>
                  <a:pt x="9232" y="4958"/>
                </a:lnTo>
                <a:lnTo>
                  <a:pt x="9256" y="5105"/>
                </a:lnTo>
                <a:lnTo>
                  <a:pt x="8963" y="8939"/>
                </a:lnTo>
                <a:lnTo>
                  <a:pt x="8939" y="9086"/>
                </a:lnTo>
                <a:lnTo>
                  <a:pt x="8890" y="9232"/>
                </a:lnTo>
                <a:lnTo>
                  <a:pt x="8817" y="9330"/>
                </a:lnTo>
                <a:lnTo>
                  <a:pt x="8719" y="9452"/>
                </a:lnTo>
                <a:lnTo>
                  <a:pt x="8597" y="9525"/>
                </a:lnTo>
                <a:lnTo>
                  <a:pt x="8475" y="9599"/>
                </a:lnTo>
                <a:lnTo>
                  <a:pt x="8353" y="9648"/>
                </a:lnTo>
                <a:lnTo>
                  <a:pt x="7913" y="9648"/>
                </a:lnTo>
                <a:lnTo>
                  <a:pt x="7791" y="9599"/>
                </a:lnTo>
                <a:lnTo>
                  <a:pt x="7669" y="9525"/>
                </a:lnTo>
                <a:lnTo>
                  <a:pt x="7547" y="9452"/>
                </a:lnTo>
                <a:lnTo>
                  <a:pt x="7449" y="9330"/>
                </a:lnTo>
                <a:lnTo>
                  <a:pt x="7376" y="9232"/>
                </a:lnTo>
                <a:lnTo>
                  <a:pt x="7327" y="9086"/>
                </a:lnTo>
                <a:lnTo>
                  <a:pt x="7303" y="8939"/>
                </a:lnTo>
                <a:lnTo>
                  <a:pt x="7010" y="5105"/>
                </a:lnTo>
                <a:lnTo>
                  <a:pt x="7034" y="4958"/>
                </a:lnTo>
                <a:lnTo>
                  <a:pt x="7058" y="4836"/>
                </a:lnTo>
                <a:lnTo>
                  <a:pt x="7107" y="4714"/>
                </a:lnTo>
                <a:lnTo>
                  <a:pt x="7180" y="4616"/>
                </a:lnTo>
                <a:lnTo>
                  <a:pt x="7278" y="4519"/>
                </a:lnTo>
                <a:lnTo>
                  <a:pt x="7400" y="4445"/>
                </a:lnTo>
                <a:lnTo>
                  <a:pt x="7547" y="4421"/>
                </a:lnTo>
                <a:lnTo>
                  <a:pt x="7669" y="4397"/>
                </a:lnTo>
                <a:close/>
                <a:moveTo>
                  <a:pt x="8133" y="10429"/>
                </a:moveTo>
                <a:lnTo>
                  <a:pt x="8328" y="10454"/>
                </a:lnTo>
                <a:lnTo>
                  <a:pt x="8499" y="10502"/>
                </a:lnTo>
                <a:lnTo>
                  <a:pt x="8670" y="10600"/>
                </a:lnTo>
                <a:lnTo>
                  <a:pt x="8817" y="10722"/>
                </a:lnTo>
                <a:lnTo>
                  <a:pt x="8939" y="10869"/>
                </a:lnTo>
                <a:lnTo>
                  <a:pt x="9037" y="11040"/>
                </a:lnTo>
                <a:lnTo>
                  <a:pt x="9085" y="11211"/>
                </a:lnTo>
                <a:lnTo>
                  <a:pt x="9110" y="11406"/>
                </a:lnTo>
                <a:lnTo>
                  <a:pt x="9085" y="11601"/>
                </a:lnTo>
                <a:lnTo>
                  <a:pt x="9037" y="11797"/>
                </a:lnTo>
                <a:lnTo>
                  <a:pt x="8939" y="11943"/>
                </a:lnTo>
                <a:lnTo>
                  <a:pt x="8817" y="12090"/>
                </a:lnTo>
                <a:lnTo>
                  <a:pt x="8670" y="12212"/>
                </a:lnTo>
                <a:lnTo>
                  <a:pt x="8499" y="12310"/>
                </a:lnTo>
                <a:lnTo>
                  <a:pt x="8328" y="12359"/>
                </a:lnTo>
                <a:lnTo>
                  <a:pt x="8133" y="12383"/>
                </a:lnTo>
                <a:lnTo>
                  <a:pt x="7938" y="12359"/>
                </a:lnTo>
                <a:lnTo>
                  <a:pt x="7742" y="12310"/>
                </a:lnTo>
                <a:lnTo>
                  <a:pt x="7596" y="12212"/>
                </a:lnTo>
                <a:lnTo>
                  <a:pt x="7449" y="12090"/>
                </a:lnTo>
                <a:lnTo>
                  <a:pt x="7327" y="11943"/>
                </a:lnTo>
                <a:lnTo>
                  <a:pt x="7229" y="11797"/>
                </a:lnTo>
                <a:lnTo>
                  <a:pt x="7180" y="11601"/>
                </a:lnTo>
                <a:lnTo>
                  <a:pt x="7156" y="11406"/>
                </a:lnTo>
                <a:lnTo>
                  <a:pt x="7180" y="11211"/>
                </a:lnTo>
                <a:lnTo>
                  <a:pt x="7229" y="11040"/>
                </a:lnTo>
                <a:lnTo>
                  <a:pt x="7327" y="10869"/>
                </a:lnTo>
                <a:lnTo>
                  <a:pt x="7449" y="10722"/>
                </a:lnTo>
                <a:lnTo>
                  <a:pt x="7596" y="10600"/>
                </a:lnTo>
                <a:lnTo>
                  <a:pt x="7742" y="10502"/>
                </a:lnTo>
                <a:lnTo>
                  <a:pt x="7938" y="10454"/>
                </a:lnTo>
                <a:lnTo>
                  <a:pt x="8133" y="10429"/>
                </a:lnTo>
                <a:close/>
                <a:moveTo>
                  <a:pt x="7986" y="0"/>
                </a:moveTo>
                <a:lnTo>
                  <a:pt x="7864" y="25"/>
                </a:lnTo>
                <a:lnTo>
                  <a:pt x="7742" y="74"/>
                </a:lnTo>
                <a:lnTo>
                  <a:pt x="7620" y="123"/>
                </a:lnTo>
                <a:lnTo>
                  <a:pt x="7522" y="196"/>
                </a:lnTo>
                <a:lnTo>
                  <a:pt x="7425" y="294"/>
                </a:lnTo>
                <a:lnTo>
                  <a:pt x="7327" y="391"/>
                </a:lnTo>
                <a:lnTo>
                  <a:pt x="7254" y="489"/>
                </a:lnTo>
                <a:lnTo>
                  <a:pt x="147" y="12700"/>
                </a:lnTo>
                <a:lnTo>
                  <a:pt x="73" y="12823"/>
                </a:lnTo>
                <a:lnTo>
                  <a:pt x="25" y="12945"/>
                </a:lnTo>
                <a:lnTo>
                  <a:pt x="0" y="13067"/>
                </a:lnTo>
                <a:lnTo>
                  <a:pt x="0" y="13213"/>
                </a:lnTo>
                <a:lnTo>
                  <a:pt x="0" y="13335"/>
                </a:lnTo>
                <a:lnTo>
                  <a:pt x="25" y="13458"/>
                </a:lnTo>
                <a:lnTo>
                  <a:pt x="73" y="13604"/>
                </a:lnTo>
                <a:lnTo>
                  <a:pt x="147" y="13726"/>
                </a:lnTo>
                <a:lnTo>
                  <a:pt x="220" y="13824"/>
                </a:lnTo>
                <a:lnTo>
                  <a:pt x="293" y="13922"/>
                </a:lnTo>
                <a:lnTo>
                  <a:pt x="391" y="14019"/>
                </a:lnTo>
                <a:lnTo>
                  <a:pt x="513" y="14093"/>
                </a:lnTo>
                <a:lnTo>
                  <a:pt x="635" y="14141"/>
                </a:lnTo>
                <a:lnTo>
                  <a:pt x="757" y="14190"/>
                </a:lnTo>
                <a:lnTo>
                  <a:pt x="879" y="14215"/>
                </a:lnTo>
                <a:lnTo>
                  <a:pt x="15387" y="14215"/>
                </a:lnTo>
                <a:lnTo>
                  <a:pt x="15509" y="14190"/>
                </a:lnTo>
                <a:lnTo>
                  <a:pt x="15631" y="14141"/>
                </a:lnTo>
                <a:lnTo>
                  <a:pt x="15753" y="14093"/>
                </a:lnTo>
                <a:lnTo>
                  <a:pt x="15875" y="14019"/>
                </a:lnTo>
                <a:lnTo>
                  <a:pt x="15973" y="13922"/>
                </a:lnTo>
                <a:lnTo>
                  <a:pt x="16046" y="13824"/>
                </a:lnTo>
                <a:lnTo>
                  <a:pt x="16119" y="13726"/>
                </a:lnTo>
                <a:lnTo>
                  <a:pt x="16193" y="13604"/>
                </a:lnTo>
                <a:lnTo>
                  <a:pt x="16241" y="13458"/>
                </a:lnTo>
                <a:lnTo>
                  <a:pt x="16266" y="13335"/>
                </a:lnTo>
                <a:lnTo>
                  <a:pt x="16266" y="13213"/>
                </a:lnTo>
                <a:lnTo>
                  <a:pt x="16266" y="13067"/>
                </a:lnTo>
                <a:lnTo>
                  <a:pt x="16241" y="12945"/>
                </a:lnTo>
                <a:lnTo>
                  <a:pt x="16193" y="12823"/>
                </a:lnTo>
                <a:lnTo>
                  <a:pt x="16119" y="12700"/>
                </a:lnTo>
                <a:lnTo>
                  <a:pt x="9012" y="489"/>
                </a:lnTo>
                <a:lnTo>
                  <a:pt x="8939" y="391"/>
                </a:lnTo>
                <a:lnTo>
                  <a:pt x="8841" y="294"/>
                </a:lnTo>
                <a:lnTo>
                  <a:pt x="8744" y="196"/>
                </a:lnTo>
                <a:lnTo>
                  <a:pt x="8646" y="123"/>
                </a:lnTo>
                <a:lnTo>
                  <a:pt x="8524" y="74"/>
                </a:lnTo>
                <a:lnTo>
                  <a:pt x="8402" y="25"/>
                </a:lnTo>
                <a:lnTo>
                  <a:pt x="825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167" name="Google Shape;3167;p36"/>
          <p:cNvSpPr/>
          <p:nvPr/>
        </p:nvSpPr>
        <p:spPr>
          <a:xfrm>
            <a:off x="6950760" y="3471154"/>
            <a:ext cx="305300" cy="305282"/>
          </a:xfrm>
          <a:custGeom>
            <a:rect b="b" l="l" r="r" t="t"/>
            <a:pathLst>
              <a:path extrusionOk="0" h="16413" w="16414">
                <a:moveTo>
                  <a:pt x="10088" y="5080"/>
                </a:moveTo>
                <a:lnTo>
                  <a:pt x="10234" y="5105"/>
                </a:lnTo>
                <a:lnTo>
                  <a:pt x="10307" y="5129"/>
                </a:lnTo>
                <a:lnTo>
                  <a:pt x="10356" y="5178"/>
                </a:lnTo>
                <a:lnTo>
                  <a:pt x="11235" y="6057"/>
                </a:lnTo>
                <a:lnTo>
                  <a:pt x="11284" y="6106"/>
                </a:lnTo>
                <a:lnTo>
                  <a:pt x="11309" y="6179"/>
                </a:lnTo>
                <a:lnTo>
                  <a:pt x="11333" y="6326"/>
                </a:lnTo>
                <a:lnTo>
                  <a:pt x="11309" y="6473"/>
                </a:lnTo>
                <a:lnTo>
                  <a:pt x="11284" y="6546"/>
                </a:lnTo>
                <a:lnTo>
                  <a:pt x="11235" y="6595"/>
                </a:lnTo>
                <a:lnTo>
                  <a:pt x="9892" y="7938"/>
                </a:lnTo>
                <a:lnTo>
                  <a:pt x="9843" y="7987"/>
                </a:lnTo>
                <a:lnTo>
                  <a:pt x="9819" y="8060"/>
                </a:lnTo>
                <a:lnTo>
                  <a:pt x="9795" y="8207"/>
                </a:lnTo>
                <a:lnTo>
                  <a:pt x="9819" y="8353"/>
                </a:lnTo>
                <a:lnTo>
                  <a:pt x="9843" y="8426"/>
                </a:lnTo>
                <a:lnTo>
                  <a:pt x="9892" y="8475"/>
                </a:lnTo>
                <a:lnTo>
                  <a:pt x="11235" y="9818"/>
                </a:lnTo>
                <a:lnTo>
                  <a:pt x="11284" y="9867"/>
                </a:lnTo>
                <a:lnTo>
                  <a:pt x="11309" y="9941"/>
                </a:lnTo>
                <a:lnTo>
                  <a:pt x="11333" y="10087"/>
                </a:lnTo>
                <a:lnTo>
                  <a:pt x="11309" y="10234"/>
                </a:lnTo>
                <a:lnTo>
                  <a:pt x="11284" y="10307"/>
                </a:lnTo>
                <a:lnTo>
                  <a:pt x="11235" y="10356"/>
                </a:lnTo>
                <a:lnTo>
                  <a:pt x="10356" y="11235"/>
                </a:lnTo>
                <a:lnTo>
                  <a:pt x="10307" y="11284"/>
                </a:lnTo>
                <a:lnTo>
                  <a:pt x="10234" y="11308"/>
                </a:lnTo>
                <a:lnTo>
                  <a:pt x="10088" y="11333"/>
                </a:lnTo>
                <a:lnTo>
                  <a:pt x="9941" y="11308"/>
                </a:lnTo>
                <a:lnTo>
                  <a:pt x="9868" y="11284"/>
                </a:lnTo>
                <a:lnTo>
                  <a:pt x="9819" y="11235"/>
                </a:lnTo>
                <a:lnTo>
                  <a:pt x="8476" y="9892"/>
                </a:lnTo>
                <a:lnTo>
                  <a:pt x="8427" y="9843"/>
                </a:lnTo>
                <a:lnTo>
                  <a:pt x="8354" y="9818"/>
                </a:lnTo>
                <a:lnTo>
                  <a:pt x="8207" y="9794"/>
                </a:lnTo>
                <a:lnTo>
                  <a:pt x="8061" y="9818"/>
                </a:lnTo>
                <a:lnTo>
                  <a:pt x="7987" y="9843"/>
                </a:lnTo>
                <a:lnTo>
                  <a:pt x="7938" y="9892"/>
                </a:lnTo>
                <a:lnTo>
                  <a:pt x="6595" y="11235"/>
                </a:lnTo>
                <a:lnTo>
                  <a:pt x="6546" y="11284"/>
                </a:lnTo>
                <a:lnTo>
                  <a:pt x="6473" y="11308"/>
                </a:lnTo>
                <a:lnTo>
                  <a:pt x="6326" y="11333"/>
                </a:lnTo>
                <a:lnTo>
                  <a:pt x="6180" y="11308"/>
                </a:lnTo>
                <a:lnTo>
                  <a:pt x="6107" y="11284"/>
                </a:lnTo>
                <a:lnTo>
                  <a:pt x="6058" y="11235"/>
                </a:lnTo>
                <a:lnTo>
                  <a:pt x="5179" y="10356"/>
                </a:lnTo>
                <a:lnTo>
                  <a:pt x="5130" y="10307"/>
                </a:lnTo>
                <a:lnTo>
                  <a:pt x="5105" y="10234"/>
                </a:lnTo>
                <a:lnTo>
                  <a:pt x="5081" y="10087"/>
                </a:lnTo>
                <a:lnTo>
                  <a:pt x="5105" y="9941"/>
                </a:lnTo>
                <a:lnTo>
                  <a:pt x="5130" y="9867"/>
                </a:lnTo>
                <a:lnTo>
                  <a:pt x="5179" y="9818"/>
                </a:lnTo>
                <a:lnTo>
                  <a:pt x="6522" y="8475"/>
                </a:lnTo>
                <a:lnTo>
                  <a:pt x="6571" y="8426"/>
                </a:lnTo>
                <a:lnTo>
                  <a:pt x="6595" y="8353"/>
                </a:lnTo>
                <a:lnTo>
                  <a:pt x="6620" y="8207"/>
                </a:lnTo>
                <a:lnTo>
                  <a:pt x="6595" y="8060"/>
                </a:lnTo>
                <a:lnTo>
                  <a:pt x="6571" y="7987"/>
                </a:lnTo>
                <a:lnTo>
                  <a:pt x="6522" y="7938"/>
                </a:lnTo>
                <a:lnTo>
                  <a:pt x="5179" y="6595"/>
                </a:lnTo>
                <a:lnTo>
                  <a:pt x="5130" y="6546"/>
                </a:lnTo>
                <a:lnTo>
                  <a:pt x="5105" y="6473"/>
                </a:lnTo>
                <a:lnTo>
                  <a:pt x="5081" y="6326"/>
                </a:lnTo>
                <a:lnTo>
                  <a:pt x="5105" y="6179"/>
                </a:lnTo>
                <a:lnTo>
                  <a:pt x="5130" y="6106"/>
                </a:lnTo>
                <a:lnTo>
                  <a:pt x="5179" y="6057"/>
                </a:lnTo>
                <a:lnTo>
                  <a:pt x="6058" y="5178"/>
                </a:lnTo>
                <a:lnTo>
                  <a:pt x="6107" y="5129"/>
                </a:lnTo>
                <a:lnTo>
                  <a:pt x="6180" y="5105"/>
                </a:lnTo>
                <a:lnTo>
                  <a:pt x="6326" y="5080"/>
                </a:lnTo>
                <a:lnTo>
                  <a:pt x="6473" y="5105"/>
                </a:lnTo>
                <a:lnTo>
                  <a:pt x="6546" y="5129"/>
                </a:lnTo>
                <a:lnTo>
                  <a:pt x="6595" y="5178"/>
                </a:lnTo>
                <a:lnTo>
                  <a:pt x="7938" y="6521"/>
                </a:lnTo>
                <a:lnTo>
                  <a:pt x="7987" y="6570"/>
                </a:lnTo>
                <a:lnTo>
                  <a:pt x="8061" y="6595"/>
                </a:lnTo>
                <a:lnTo>
                  <a:pt x="8207" y="6619"/>
                </a:lnTo>
                <a:lnTo>
                  <a:pt x="8354" y="6595"/>
                </a:lnTo>
                <a:lnTo>
                  <a:pt x="8427" y="6570"/>
                </a:lnTo>
                <a:lnTo>
                  <a:pt x="8476" y="6521"/>
                </a:lnTo>
                <a:lnTo>
                  <a:pt x="9819" y="5178"/>
                </a:lnTo>
                <a:lnTo>
                  <a:pt x="9868" y="5129"/>
                </a:lnTo>
                <a:lnTo>
                  <a:pt x="9941" y="5105"/>
                </a:lnTo>
                <a:lnTo>
                  <a:pt x="10088" y="5080"/>
                </a:lnTo>
                <a:close/>
                <a:moveTo>
                  <a:pt x="5130" y="0"/>
                </a:moveTo>
                <a:lnTo>
                  <a:pt x="4934" y="25"/>
                </a:lnTo>
                <a:lnTo>
                  <a:pt x="4739" y="74"/>
                </a:lnTo>
                <a:lnTo>
                  <a:pt x="4568" y="171"/>
                </a:lnTo>
                <a:lnTo>
                  <a:pt x="4397" y="293"/>
                </a:lnTo>
                <a:lnTo>
                  <a:pt x="294" y="4397"/>
                </a:lnTo>
                <a:lnTo>
                  <a:pt x="172" y="4568"/>
                </a:lnTo>
                <a:lnTo>
                  <a:pt x="74" y="4738"/>
                </a:lnTo>
                <a:lnTo>
                  <a:pt x="25" y="4934"/>
                </a:lnTo>
                <a:lnTo>
                  <a:pt x="1" y="5129"/>
                </a:lnTo>
                <a:lnTo>
                  <a:pt x="1" y="11284"/>
                </a:lnTo>
                <a:lnTo>
                  <a:pt x="25" y="11479"/>
                </a:lnTo>
                <a:lnTo>
                  <a:pt x="74" y="11675"/>
                </a:lnTo>
                <a:lnTo>
                  <a:pt x="172" y="11846"/>
                </a:lnTo>
                <a:lnTo>
                  <a:pt x="294" y="12017"/>
                </a:lnTo>
                <a:lnTo>
                  <a:pt x="4397" y="16120"/>
                </a:lnTo>
                <a:lnTo>
                  <a:pt x="4568" y="16242"/>
                </a:lnTo>
                <a:lnTo>
                  <a:pt x="4739" y="16339"/>
                </a:lnTo>
                <a:lnTo>
                  <a:pt x="4934" y="16388"/>
                </a:lnTo>
                <a:lnTo>
                  <a:pt x="5130" y="16413"/>
                </a:lnTo>
                <a:lnTo>
                  <a:pt x="11284" y="16413"/>
                </a:lnTo>
                <a:lnTo>
                  <a:pt x="11480" y="16388"/>
                </a:lnTo>
                <a:lnTo>
                  <a:pt x="11675" y="16339"/>
                </a:lnTo>
                <a:lnTo>
                  <a:pt x="11846" y="16242"/>
                </a:lnTo>
                <a:lnTo>
                  <a:pt x="12017" y="16120"/>
                </a:lnTo>
                <a:lnTo>
                  <a:pt x="16120" y="12017"/>
                </a:lnTo>
                <a:lnTo>
                  <a:pt x="16242" y="11846"/>
                </a:lnTo>
                <a:lnTo>
                  <a:pt x="16340" y="11675"/>
                </a:lnTo>
                <a:lnTo>
                  <a:pt x="16389" y="11479"/>
                </a:lnTo>
                <a:lnTo>
                  <a:pt x="16413" y="11284"/>
                </a:lnTo>
                <a:lnTo>
                  <a:pt x="16413" y="5129"/>
                </a:lnTo>
                <a:lnTo>
                  <a:pt x="16389" y="4934"/>
                </a:lnTo>
                <a:lnTo>
                  <a:pt x="16340" y="4738"/>
                </a:lnTo>
                <a:lnTo>
                  <a:pt x="16242" y="4568"/>
                </a:lnTo>
                <a:lnTo>
                  <a:pt x="16120" y="4397"/>
                </a:lnTo>
                <a:lnTo>
                  <a:pt x="12017" y="293"/>
                </a:lnTo>
                <a:lnTo>
                  <a:pt x="11846" y="171"/>
                </a:lnTo>
                <a:lnTo>
                  <a:pt x="11675" y="74"/>
                </a:lnTo>
                <a:lnTo>
                  <a:pt x="11480" y="25"/>
                </a:lnTo>
                <a:lnTo>
                  <a:pt x="112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68" name="Google Shape;3168;p36"/>
          <p:cNvGrpSpPr/>
          <p:nvPr/>
        </p:nvGrpSpPr>
        <p:grpSpPr>
          <a:xfrm>
            <a:off x="7429840" y="3475530"/>
            <a:ext cx="349792" cy="296205"/>
            <a:chOff x="5275975" y="4344850"/>
            <a:chExt cx="470150" cy="398125"/>
          </a:xfrm>
        </p:grpSpPr>
        <p:sp>
          <p:nvSpPr>
            <p:cNvPr id="3169" name="Google Shape;3169;p36"/>
            <p:cNvSpPr/>
            <p:nvPr/>
          </p:nvSpPr>
          <p:spPr>
            <a:xfrm>
              <a:off x="5661250" y="4690450"/>
              <a:ext cx="65950" cy="52525"/>
            </a:xfrm>
            <a:custGeom>
              <a:rect b="b" l="l" r="r" t="t"/>
              <a:pathLst>
                <a:path extrusionOk="0" h="2101" w="2638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122" y="1295"/>
                  </a:lnTo>
                  <a:lnTo>
                    <a:pt x="244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418" y="1514"/>
                  </a:lnTo>
                  <a:lnTo>
                    <a:pt x="2540" y="1295"/>
                  </a:lnTo>
                  <a:lnTo>
                    <a:pt x="2613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70" name="Google Shape;3170;p36"/>
            <p:cNvSpPr/>
            <p:nvPr/>
          </p:nvSpPr>
          <p:spPr>
            <a:xfrm>
              <a:off x="5294900" y="4690450"/>
              <a:ext cx="65950" cy="52525"/>
            </a:xfrm>
            <a:custGeom>
              <a:rect b="b" l="l" r="r" t="t"/>
              <a:pathLst>
                <a:path extrusionOk="0" h="2101" w="2638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98" y="1295"/>
                  </a:lnTo>
                  <a:lnTo>
                    <a:pt x="220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394" y="1514"/>
                  </a:lnTo>
                  <a:lnTo>
                    <a:pt x="2516" y="1295"/>
                  </a:lnTo>
                  <a:lnTo>
                    <a:pt x="2614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71" name="Google Shape;3171;p36"/>
            <p:cNvSpPr/>
            <p:nvPr/>
          </p:nvSpPr>
          <p:spPr>
            <a:xfrm>
              <a:off x="5275975" y="4344850"/>
              <a:ext cx="470150" cy="334025"/>
            </a:xfrm>
            <a:custGeom>
              <a:rect b="b" l="l" r="r" t="t"/>
              <a:pathLst>
                <a:path extrusionOk="0" h="13361" w="18806">
                  <a:moveTo>
                    <a:pt x="10062" y="1344"/>
                  </a:moveTo>
                  <a:lnTo>
                    <a:pt x="10673" y="1368"/>
                  </a:lnTo>
                  <a:lnTo>
                    <a:pt x="11699" y="1442"/>
                  </a:lnTo>
                  <a:lnTo>
                    <a:pt x="12529" y="1564"/>
                  </a:lnTo>
                  <a:lnTo>
                    <a:pt x="13164" y="1686"/>
                  </a:lnTo>
                  <a:lnTo>
                    <a:pt x="13628" y="1808"/>
                  </a:lnTo>
                  <a:lnTo>
                    <a:pt x="13946" y="1906"/>
                  </a:lnTo>
                  <a:lnTo>
                    <a:pt x="14166" y="2003"/>
                  </a:lnTo>
                  <a:lnTo>
                    <a:pt x="14214" y="2052"/>
                  </a:lnTo>
                  <a:lnTo>
                    <a:pt x="14288" y="2174"/>
                  </a:lnTo>
                  <a:lnTo>
                    <a:pt x="14459" y="2638"/>
                  </a:lnTo>
                  <a:lnTo>
                    <a:pt x="14678" y="3273"/>
                  </a:lnTo>
                  <a:lnTo>
                    <a:pt x="14898" y="4006"/>
                  </a:lnTo>
                  <a:lnTo>
                    <a:pt x="15313" y="5374"/>
                  </a:lnTo>
                  <a:lnTo>
                    <a:pt x="15484" y="5984"/>
                  </a:lnTo>
                  <a:lnTo>
                    <a:pt x="15460" y="6033"/>
                  </a:lnTo>
                  <a:lnTo>
                    <a:pt x="15411" y="6106"/>
                  </a:lnTo>
                  <a:lnTo>
                    <a:pt x="15313" y="6180"/>
                  </a:lnTo>
                  <a:lnTo>
                    <a:pt x="15167" y="6277"/>
                  </a:lnTo>
                  <a:lnTo>
                    <a:pt x="14972" y="6399"/>
                  </a:lnTo>
                  <a:lnTo>
                    <a:pt x="14727" y="6522"/>
                  </a:lnTo>
                  <a:lnTo>
                    <a:pt x="14410" y="6619"/>
                  </a:lnTo>
                  <a:lnTo>
                    <a:pt x="14068" y="6741"/>
                  </a:lnTo>
                  <a:lnTo>
                    <a:pt x="13677" y="6864"/>
                  </a:lnTo>
                  <a:lnTo>
                    <a:pt x="13213" y="6986"/>
                  </a:lnTo>
                  <a:lnTo>
                    <a:pt x="12725" y="7083"/>
                  </a:lnTo>
                  <a:lnTo>
                    <a:pt x="12163" y="7181"/>
                  </a:lnTo>
                  <a:lnTo>
                    <a:pt x="11552" y="7254"/>
                  </a:lnTo>
                  <a:lnTo>
                    <a:pt x="10893" y="7303"/>
                  </a:lnTo>
                  <a:lnTo>
                    <a:pt x="10185" y="7352"/>
                  </a:lnTo>
                  <a:lnTo>
                    <a:pt x="8622" y="7352"/>
                  </a:lnTo>
                  <a:lnTo>
                    <a:pt x="7913" y="7303"/>
                  </a:lnTo>
                  <a:lnTo>
                    <a:pt x="7254" y="7254"/>
                  </a:lnTo>
                  <a:lnTo>
                    <a:pt x="6643" y="7181"/>
                  </a:lnTo>
                  <a:lnTo>
                    <a:pt x="6082" y="7083"/>
                  </a:lnTo>
                  <a:lnTo>
                    <a:pt x="5593" y="6986"/>
                  </a:lnTo>
                  <a:lnTo>
                    <a:pt x="5129" y="6864"/>
                  </a:lnTo>
                  <a:lnTo>
                    <a:pt x="4738" y="6741"/>
                  </a:lnTo>
                  <a:lnTo>
                    <a:pt x="4396" y="6619"/>
                  </a:lnTo>
                  <a:lnTo>
                    <a:pt x="4079" y="6522"/>
                  </a:lnTo>
                  <a:lnTo>
                    <a:pt x="3835" y="6399"/>
                  </a:lnTo>
                  <a:lnTo>
                    <a:pt x="3639" y="6277"/>
                  </a:lnTo>
                  <a:lnTo>
                    <a:pt x="3493" y="6180"/>
                  </a:lnTo>
                  <a:lnTo>
                    <a:pt x="3395" y="6106"/>
                  </a:lnTo>
                  <a:lnTo>
                    <a:pt x="3346" y="6033"/>
                  </a:lnTo>
                  <a:lnTo>
                    <a:pt x="3322" y="5984"/>
                  </a:lnTo>
                  <a:lnTo>
                    <a:pt x="3493" y="5374"/>
                  </a:lnTo>
                  <a:lnTo>
                    <a:pt x="3908" y="4006"/>
                  </a:lnTo>
                  <a:lnTo>
                    <a:pt x="4128" y="3273"/>
                  </a:lnTo>
                  <a:lnTo>
                    <a:pt x="4347" y="2638"/>
                  </a:lnTo>
                  <a:lnTo>
                    <a:pt x="4518" y="2174"/>
                  </a:lnTo>
                  <a:lnTo>
                    <a:pt x="4592" y="2052"/>
                  </a:lnTo>
                  <a:lnTo>
                    <a:pt x="4641" y="2003"/>
                  </a:lnTo>
                  <a:lnTo>
                    <a:pt x="4860" y="1906"/>
                  </a:lnTo>
                  <a:lnTo>
                    <a:pt x="5178" y="1808"/>
                  </a:lnTo>
                  <a:lnTo>
                    <a:pt x="5642" y="1686"/>
                  </a:lnTo>
                  <a:lnTo>
                    <a:pt x="6277" y="1564"/>
                  </a:lnTo>
                  <a:lnTo>
                    <a:pt x="7107" y="1442"/>
                  </a:lnTo>
                  <a:lnTo>
                    <a:pt x="8133" y="1368"/>
                  </a:lnTo>
                  <a:lnTo>
                    <a:pt x="8744" y="1344"/>
                  </a:lnTo>
                  <a:close/>
                  <a:moveTo>
                    <a:pt x="11919" y="9916"/>
                  </a:moveTo>
                  <a:lnTo>
                    <a:pt x="12016" y="9941"/>
                  </a:lnTo>
                  <a:lnTo>
                    <a:pt x="12090" y="9990"/>
                  </a:lnTo>
                  <a:lnTo>
                    <a:pt x="12138" y="10063"/>
                  </a:lnTo>
                  <a:lnTo>
                    <a:pt x="12163" y="10161"/>
                  </a:lnTo>
                  <a:lnTo>
                    <a:pt x="12138" y="10258"/>
                  </a:lnTo>
                  <a:lnTo>
                    <a:pt x="12090" y="10332"/>
                  </a:lnTo>
                  <a:lnTo>
                    <a:pt x="12016" y="10380"/>
                  </a:lnTo>
                  <a:lnTo>
                    <a:pt x="11919" y="10405"/>
                  </a:lnTo>
                  <a:lnTo>
                    <a:pt x="6887" y="10405"/>
                  </a:lnTo>
                  <a:lnTo>
                    <a:pt x="6790" y="10380"/>
                  </a:lnTo>
                  <a:lnTo>
                    <a:pt x="6717" y="10332"/>
                  </a:lnTo>
                  <a:lnTo>
                    <a:pt x="6668" y="10258"/>
                  </a:lnTo>
                  <a:lnTo>
                    <a:pt x="6643" y="10161"/>
                  </a:lnTo>
                  <a:lnTo>
                    <a:pt x="6668" y="10063"/>
                  </a:lnTo>
                  <a:lnTo>
                    <a:pt x="6717" y="9990"/>
                  </a:lnTo>
                  <a:lnTo>
                    <a:pt x="6790" y="9941"/>
                  </a:lnTo>
                  <a:lnTo>
                    <a:pt x="6887" y="9916"/>
                  </a:lnTo>
                  <a:close/>
                  <a:moveTo>
                    <a:pt x="11626" y="10991"/>
                  </a:moveTo>
                  <a:lnTo>
                    <a:pt x="11723" y="11015"/>
                  </a:lnTo>
                  <a:lnTo>
                    <a:pt x="11797" y="11064"/>
                  </a:lnTo>
                  <a:lnTo>
                    <a:pt x="11845" y="11138"/>
                  </a:lnTo>
                  <a:lnTo>
                    <a:pt x="11870" y="11235"/>
                  </a:lnTo>
                  <a:lnTo>
                    <a:pt x="11845" y="11333"/>
                  </a:lnTo>
                  <a:lnTo>
                    <a:pt x="11797" y="11406"/>
                  </a:lnTo>
                  <a:lnTo>
                    <a:pt x="11723" y="11455"/>
                  </a:lnTo>
                  <a:lnTo>
                    <a:pt x="11626" y="11479"/>
                  </a:lnTo>
                  <a:lnTo>
                    <a:pt x="7181" y="11479"/>
                  </a:lnTo>
                  <a:lnTo>
                    <a:pt x="7083" y="11455"/>
                  </a:lnTo>
                  <a:lnTo>
                    <a:pt x="7010" y="11406"/>
                  </a:lnTo>
                  <a:lnTo>
                    <a:pt x="6961" y="11333"/>
                  </a:lnTo>
                  <a:lnTo>
                    <a:pt x="6936" y="11235"/>
                  </a:lnTo>
                  <a:lnTo>
                    <a:pt x="6961" y="11138"/>
                  </a:lnTo>
                  <a:lnTo>
                    <a:pt x="7010" y="11064"/>
                  </a:lnTo>
                  <a:lnTo>
                    <a:pt x="7083" y="11015"/>
                  </a:lnTo>
                  <a:lnTo>
                    <a:pt x="7181" y="10991"/>
                  </a:lnTo>
                  <a:close/>
                  <a:moveTo>
                    <a:pt x="4152" y="9110"/>
                  </a:moveTo>
                  <a:lnTo>
                    <a:pt x="4299" y="9159"/>
                  </a:lnTo>
                  <a:lnTo>
                    <a:pt x="4470" y="9208"/>
                  </a:lnTo>
                  <a:lnTo>
                    <a:pt x="4616" y="9281"/>
                  </a:lnTo>
                  <a:lnTo>
                    <a:pt x="4763" y="9379"/>
                  </a:lnTo>
                  <a:lnTo>
                    <a:pt x="4885" y="9501"/>
                  </a:lnTo>
                  <a:lnTo>
                    <a:pt x="5129" y="9745"/>
                  </a:lnTo>
                  <a:lnTo>
                    <a:pt x="5324" y="10039"/>
                  </a:lnTo>
                  <a:lnTo>
                    <a:pt x="5471" y="10332"/>
                  </a:lnTo>
                  <a:lnTo>
                    <a:pt x="5569" y="10649"/>
                  </a:lnTo>
                  <a:lnTo>
                    <a:pt x="5593" y="10796"/>
                  </a:lnTo>
                  <a:lnTo>
                    <a:pt x="5593" y="10918"/>
                  </a:lnTo>
                  <a:lnTo>
                    <a:pt x="5593" y="11064"/>
                  </a:lnTo>
                  <a:lnTo>
                    <a:pt x="5569" y="11162"/>
                  </a:lnTo>
                  <a:lnTo>
                    <a:pt x="5520" y="11260"/>
                  </a:lnTo>
                  <a:lnTo>
                    <a:pt x="5471" y="11357"/>
                  </a:lnTo>
                  <a:lnTo>
                    <a:pt x="5398" y="11431"/>
                  </a:lnTo>
                  <a:lnTo>
                    <a:pt x="5324" y="11504"/>
                  </a:lnTo>
                  <a:lnTo>
                    <a:pt x="5129" y="11602"/>
                  </a:lnTo>
                  <a:lnTo>
                    <a:pt x="4885" y="11675"/>
                  </a:lnTo>
                  <a:lnTo>
                    <a:pt x="4616" y="11699"/>
                  </a:lnTo>
                  <a:lnTo>
                    <a:pt x="4299" y="11724"/>
                  </a:lnTo>
                  <a:lnTo>
                    <a:pt x="3981" y="11724"/>
                  </a:lnTo>
                  <a:lnTo>
                    <a:pt x="3639" y="11699"/>
                  </a:lnTo>
                  <a:lnTo>
                    <a:pt x="3346" y="11626"/>
                  </a:lnTo>
                  <a:lnTo>
                    <a:pt x="3077" y="11504"/>
                  </a:lnTo>
                  <a:lnTo>
                    <a:pt x="2833" y="11333"/>
                  </a:lnTo>
                  <a:lnTo>
                    <a:pt x="2638" y="11162"/>
                  </a:lnTo>
                  <a:lnTo>
                    <a:pt x="2467" y="10918"/>
                  </a:lnTo>
                  <a:lnTo>
                    <a:pt x="2418" y="10820"/>
                  </a:lnTo>
                  <a:lnTo>
                    <a:pt x="2394" y="10674"/>
                  </a:lnTo>
                  <a:lnTo>
                    <a:pt x="2369" y="10551"/>
                  </a:lnTo>
                  <a:lnTo>
                    <a:pt x="2345" y="10429"/>
                  </a:lnTo>
                  <a:lnTo>
                    <a:pt x="2369" y="10283"/>
                  </a:lnTo>
                  <a:lnTo>
                    <a:pt x="2394" y="10161"/>
                  </a:lnTo>
                  <a:lnTo>
                    <a:pt x="2418" y="10039"/>
                  </a:lnTo>
                  <a:lnTo>
                    <a:pt x="2467" y="9916"/>
                  </a:lnTo>
                  <a:lnTo>
                    <a:pt x="2638" y="9697"/>
                  </a:lnTo>
                  <a:lnTo>
                    <a:pt x="2833" y="9501"/>
                  </a:lnTo>
                  <a:lnTo>
                    <a:pt x="3077" y="9330"/>
                  </a:lnTo>
                  <a:lnTo>
                    <a:pt x="3346" y="9208"/>
                  </a:lnTo>
                  <a:lnTo>
                    <a:pt x="3639" y="9135"/>
                  </a:lnTo>
                  <a:lnTo>
                    <a:pt x="3981" y="9110"/>
                  </a:lnTo>
                  <a:close/>
                  <a:moveTo>
                    <a:pt x="14825" y="9110"/>
                  </a:moveTo>
                  <a:lnTo>
                    <a:pt x="15167" y="9135"/>
                  </a:lnTo>
                  <a:lnTo>
                    <a:pt x="15460" y="9208"/>
                  </a:lnTo>
                  <a:lnTo>
                    <a:pt x="15729" y="9330"/>
                  </a:lnTo>
                  <a:lnTo>
                    <a:pt x="15973" y="9501"/>
                  </a:lnTo>
                  <a:lnTo>
                    <a:pt x="16168" y="9697"/>
                  </a:lnTo>
                  <a:lnTo>
                    <a:pt x="16339" y="9916"/>
                  </a:lnTo>
                  <a:lnTo>
                    <a:pt x="16388" y="10039"/>
                  </a:lnTo>
                  <a:lnTo>
                    <a:pt x="16412" y="10161"/>
                  </a:lnTo>
                  <a:lnTo>
                    <a:pt x="16437" y="10283"/>
                  </a:lnTo>
                  <a:lnTo>
                    <a:pt x="16461" y="10429"/>
                  </a:lnTo>
                  <a:lnTo>
                    <a:pt x="16437" y="10551"/>
                  </a:lnTo>
                  <a:lnTo>
                    <a:pt x="16412" y="10674"/>
                  </a:lnTo>
                  <a:lnTo>
                    <a:pt x="16388" y="10820"/>
                  </a:lnTo>
                  <a:lnTo>
                    <a:pt x="16339" y="10918"/>
                  </a:lnTo>
                  <a:lnTo>
                    <a:pt x="16168" y="11162"/>
                  </a:lnTo>
                  <a:lnTo>
                    <a:pt x="15973" y="11333"/>
                  </a:lnTo>
                  <a:lnTo>
                    <a:pt x="15729" y="11504"/>
                  </a:lnTo>
                  <a:lnTo>
                    <a:pt x="15460" y="11626"/>
                  </a:lnTo>
                  <a:lnTo>
                    <a:pt x="15167" y="11699"/>
                  </a:lnTo>
                  <a:lnTo>
                    <a:pt x="14825" y="11724"/>
                  </a:lnTo>
                  <a:lnTo>
                    <a:pt x="14507" y="11724"/>
                  </a:lnTo>
                  <a:lnTo>
                    <a:pt x="14190" y="11699"/>
                  </a:lnTo>
                  <a:lnTo>
                    <a:pt x="13921" y="11675"/>
                  </a:lnTo>
                  <a:lnTo>
                    <a:pt x="13677" y="11602"/>
                  </a:lnTo>
                  <a:lnTo>
                    <a:pt x="13482" y="11504"/>
                  </a:lnTo>
                  <a:lnTo>
                    <a:pt x="13408" y="11431"/>
                  </a:lnTo>
                  <a:lnTo>
                    <a:pt x="13335" y="11357"/>
                  </a:lnTo>
                  <a:lnTo>
                    <a:pt x="13286" y="11260"/>
                  </a:lnTo>
                  <a:lnTo>
                    <a:pt x="13237" y="11162"/>
                  </a:lnTo>
                  <a:lnTo>
                    <a:pt x="13213" y="11064"/>
                  </a:lnTo>
                  <a:lnTo>
                    <a:pt x="13213" y="10918"/>
                  </a:lnTo>
                  <a:lnTo>
                    <a:pt x="13213" y="10796"/>
                  </a:lnTo>
                  <a:lnTo>
                    <a:pt x="13237" y="10649"/>
                  </a:lnTo>
                  <a:lnTo>
                    <a:pt x="13335" y="10332"/>
                  </a:lnTo>
                  <a:lnTo>
                    <a:pt x="13482" y="10039"/>
                  </a:lnTo>
                  <a:lnTo>
                    <a:pt x="13677" y="9745"/>
                  </a:lnTo>
                  <a:lnTo>
                    <a:pt x="13921" y="9501"/>
                  </a:lnTo>
                  <a:lnTo>
                    <a:pt x="14043" y="9379"/>
                  </a:lnTo>
                  <a:lnTo>
                    <a:pt x="14190" y="9281"/>
                  </a:lnTo>
                  <a:lnTo>
                    <a:pt x="14337" y="9208"/>
                  </a:lnTo>
                  <a:lnTo>
                    <a:pt x="14507" y="9159"/>
                  </a:lnTo>
                  <a:lnTo>
                    <a:pt x="14654" y="9110"/>
                  </a:lnTo>
                  <a:close/>
                  <a:moveTo>
                    <a:pt x="9403" y="1"/>
                  </a:moveTo>
                  <a:lnTo>
                    <a:pt x="8280" y="25"/>
                  </a:lnTo>
                  <a:lnTo>
                    <a:pt x="7303" y="74"/>
                  </a:lnTo>
                  <a:lnTo>
                    <a:pt x="6497" y="147"/>
                  </a:lnTo>
                  <a:lnTo>
                    <a:pt x="5837" y="220"/>
                  </a:lnTo>
                  <a:lnTo>
                    <a:pt x="5324" y="318"/>
                  </a:lnTo>
                  <a:lnTo>
                    <a:pt x="4958" y="391"/>
                  </a:lnTo>
                  <a:lnTo>
                    <a:pt x="4665" y="440"/>
                  </a:lnTo>
                  <a:lnTo>
                    <a:pt x="4421" y="538"/>
                  </a:lnTo>
                  <a:lnTo>
                    <a:pt x="4201" y="660"/>
                  </a:lnTo>
                  <a:lnTo>
                    <a:pt x="3981" y="807"/>
                  </a:lnTo>
                  <a:lnTo>
                    <a:pt x="3761" y="978"/>
                  </a:lnTo>
                  <a:lnTo>
                    <a:pt x="3590" y="1173"/>
                  </a:lnTo>
                  <a:lnTo>
                    <a:pt x="3419" y="1368"/>
                  </a:lnTo>
                  <a:lnTo>
                    <a:pt x="3273" y="1588"/>
                  </a:lnTo>
                  <a:lnTo>
                    <a:pt x="3175" y="1808"/>
                  </a:lnTo>
                  <a:lnTo>
                    <a:pt x="2272" y="4153"/>
                  </a:lnTo>
                  <a:lnTo>
                    <a:pt x="928" y="4153"/>
                  </a:lnTo>
                  <a:lnTo>
                    <a:pt x="831" y="4177"/>
                  </a:lnTo>
                  <a:lnTo>
                    <a:pt x="733" y="4226"/>
                  </a:lnTo>
                  <a:lnTo>
                    <a:pt x="635" y="4299"/>
                  </a:lnTo>
                  <a:lnTo>
                    <a:pt x="464" y="4446"/>
                  </a:lnTo>
                  <a:lnTo>
                    <a:pt x="293" y="4641"/>
                  </a:lnTo>
                  <a:lnTo>
                    <a:pt x="171" y="4861"/>
                  </a:lnTo>
                  <a:lnTo>
                    <a:pt x="73" y="5105"/>
                  </a:lnTo>
                  <a:lnTo>
                    <a:pt x="25" y="5349"/>
                  </a:lnTo>
                  <a:lnTo>
                    <a:pt x="0" y="5569"/>
                  </a:lnTo>
                  <a:lnTo>
                    <a:pt x="25" y="5764"/>
                  </a:lnTo>
                  <a:lnTo>
                    <a:pt x="73" y="5911"/>
                  </a:lnTo>
                  <a:lnTo>
                    <a:pt x="171" y="6033"/>
                  </a:lnTo>
                  <a:lnTo>
                    <a:pt x="293" y="6106"/>
                  </a:lnTo>
                  <a:lnTo>
                    <a:pt x="464" y="6155"/>
                  </a:lnTo>
                  <a:lnTo>
                    <a:pt x="635" y="6204"/>
                  </a:lnTo>
                  <a:lnTo>
                    <a:pt x="1466" y="6204"/>
                  </a:lnTo>
                  <a:lnTo>
                    <a:pt x="1148" y="7034"/>
                  </a:lnTo>
                  <a:lnTo>
                    <a:pt x="1002" y="7547"/>
                  </a:lnTo>
                  <a:lnTo>
                    <a:pt x="879" y="8109"/>
                  </a:lnTo>
                  <a:lnTo>
                    <a:pt x="782" y="8695"/>
                  </a:lnTo>
                  <a:lnTo>
                    <a:pt x="757" y="9233"/>
                  </a:lnTo>
                  <a:lnTo>
                    <a:pt x="757" y="13360"/>
                  </a:lnTo>
                  <a:lnTo>
                    <a:pt x="18049" y="13360"/>
                  </a:lnTo>
                  <a:lnTo>
                    <a:pt x="18049" y="9233"/>
                  </a:lnTo>
                  <a:lnTo>
                    <a:pt x="18024" y="8695"/>
                  </a:lnTo>
                  <a:lnTo>
                    <a:pt x="17927" y="8109"/>
                  </a:lnTo>
                  <a:lnTo>
                    <a:pt x="17805" y="7547"/>
                  </a:lnTo>
                  <a:lnTo>
                    <a:pt x="17658" y="7034"/>
                  </a:lnTo>
                  <a:lnTo>
                    <a:pt x="17341" y="6204"/>
                  </a:lnTo>
                  <a:lnTo>
                    <a:pt x="18171" y="6204"/>
                  </a:lnTo>
                  <a:lnTo>
                    <a:pt x="18342" y="6155"/>
                  </a:lnTo>
                  <a:lnTo>
                    <a:pt x="18513" y="6106"/>
                  </a:lnTo>
                  <a:lnTo>
                    <a:pt x="18635" y="6033"/>
                  </a:lnTo>
                  <a:lnTo>
                    <a:pt x="18733" y="5911"/>
                  </a:lnTo>
                  <a:lnTo>
                    <a:pt x="18782" y="5764"/>
                  </a:lnTo>
                  <a:lnTo>
                    <a:pt x="18806" y="5569"/>
                  </a:lnTo>
                  <a:lnTo>
                    <a:pt x="18782" y="5349"/>
                  </a:lnTo>
                  <a:lnTo>
                    <a:pt x="18733" y="5105"/>
                  </a:lnTo>
                  <a:lnTo>
                    <a:pt x="18635" y="4861"/>
                  </a:lnTo>
                  <a:lnTo>
                    <a:pt x="18513" y="4641"/>
                  </a:lnTo>
                  <a:lnTo>
                    <a:pt x="18342" y="4446"/>
                  </a:lnTo>
                  <a:lnTo>
                    <a:pt x="18171" y="4299"/>
                  </a:lnTo>
                  <a:lnTo>
                    <a:pt x="18073" y="4226"/>
                  </a:lnTo>
                  <a:lnTo>
                    <a:pt x="17976" y="4177"/>
                  </a:lnTo>
                  <a:lnTo>
                    <a:pt x="17878" y="4153"/>
                  </a:lnTo>
                  <a:lnTo>
                    <a:pt x="16535" y="4153"/>
                  </a:lnTo>
                  <a:lnTo>
                    <a:pt x="15631" y="1808"/>
                  </a:lnTo>
                  <a:lnTo>
                    <a:pt x="15533" y="1588"/>
                  </a:lnTo>
                  <a:lnTo>
                    <a:pt x="15387" y="1368"/>
                  </a:lnTo>
                  <a:lnTo>
                    <a:pt x="15216" y="1173"/>
                  </a:lnTo>
                  <a:lnTo>
                    <a:pt x="15045" y="978"/>
                  </a:lnTo>
                  <a:lnTo>
                    <a:pt x="14825" y="807"/>
                  </a:lnTo>
                  <a:lnTo>
                    <a:pt x="14605" y="660"/>
                  </a:lnTo>
                  <a:lnTo>
                    <a:pt x="14385" y="538"/>
                  </a:lnTo>
                  <a:lnTo>
                    <a:pt x="14141" y="440"/>
                  </a:lnTo>
                  <a:lnTo>
                    <a:pt x="13848" y="391"/>
                  </a:lnTo>
                  <a:lnTo>
                    <a:pt x="13482" y="318"/>
                  </a:lnTo>
                  <a:lnTo>
                    <a:pt x="12969" y="220"/>
                  </a:lnTo>
                  <a:lnTo>
                    <a:pt x="12309" y="147"/>
                  </a:lnTo>
                  <a:lnTo>
                    <a:pt x="11503" y="74"/>
                  </a:lnTo>
                  <a:lnTo>
                    <a:pt x="10527" y="25"/>
                  </a:lnTo>
                  <a:lnTo>
                    <a:pt x="9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72" name="Google Shape;3172;p36"/>
          <p:cNvSpPr/>
          <p:nvPr/>
        </p:nvSpPr>
        <p:spPr>
          <a:xfrm>
            <a:off x="7949299" y="3466616"/>
            <a:ext cx="314377" cy="314359"/>
          </a:xfrm>
          <a:custGeom>
            <a:rect b="b" l="l" r="r" t="t"/>
            <a:pathLst>
              <a:path extrusionOk="0" h="16901" w="16902">
                <a:moveTo>
                  <a:pt x="14386" y="757"/>
                </a:moveTo>
                <a:lnTo>
                  <a:pt x="14557" y="782"/>
                </a:lnTo>
                <a:lnTo>
                  <a:pt x="14728" y="806"/>
                </a:lnTo>
                <a:lnTo>
                  <a:pt x="14899" y="831"/>
                </a:lnTo>
                <a:lnTo>
                  <a:pt x="15070" y="904"/>
                </a:lnTo>
                <a:lnTo>
                  <a:pt x="15216" y="977"/>
                </a:lnTo>
                <a:lnTo>
                  <a:pt x="15363" y="1050"/>
                </a:lnTo>
                <a:lnTo>
                  <a:pt x="15509" y="1148"/>
                </a:lnTo>
                <a:lnTo>
                  <a:pt x="15631" y="1270"/>
                </a:lnTo>
                <a:lnTo>
                  <a:pt x="15729" y="1392"/>
                </a:lnTo>
                <a:lnTo>
                  <a:pt x="15827" y="1539"/>
                </a:lnTo>
                <a:lnTo>
                  <a:pt x="15925" y="1661"/>
                </a:lnTo>
                <a:lnTo>
                  <a:pt x="15998" y="1807"/>
                </a:lnTo>
                <a:lnTo>
                  <a:pt x="16047" y="1978"/>
                </a:lnTo>
                <a:lnTo>
                  <a:pt x="16095" y="2125"/>
                </a:lnTo>
                <a:lnTo>
                  <a:pt x="16120" y="2296"/>
                </a:lnTo>
                <a:lnTo>
                  <a:pt x="16144" y="2467"/>
                </a:lnTo>
                <a:lnTo>
                  <a:pt x="16120" y="2565"/>
                </a:lnTo>
                <a:lnTo>
                  <a:pt x="16071" y="2638"/>
                </a:lnTo>
                <a:lnTo>
                  <a:pt x="15998" y="2687"/>
                </a:lnTo>
                <a:lnTo>
                  <a:pt x="15900" y="2711"/>
                </a:lnTo>
                <a:lnTo>
                  <a:pt x="15802" y="2687"/>
                </a:lnTo>
                <a:lnTo>
                  <a:pt x="15729" y="2638"/>
                </a:lnTo>
                <a:lnTo>
                  <a:pt x="15680" y="2565"/>
                </a:lnTo>
                <a:lnTo>
                  <a:pt x="15656" y="2467"/>
                </a:lnTo>
                <a:lnTo>
                  <a:pt x="15631" y="2247"/>
                </a:lnTo>
                <a:lnTo>
                  <a:pt x="15558" y="2003"/>
                </a:lnTo>
                <a:lnTo>
                  <a:pt x="15436" y="1807"/>
                </a:lnTo>
                <a:lnTo>
                  <a:pt x="15290" y="1612"/>
                </a:lnTo>
                <a:lnTo>
                  <a:pt x="15094" y="1466"/>
                </a:lnTo>
                <a:lnTo>
                  <a:pt x="14874" y="1343"/>
                </a:lnTo>
                <a:lnTo>
                  <a:pt x="14630" y="1270"/>
                </a:lnTo>
                <a:lnTo>
                  <a:pt x="14386" y="1246"/>
                </a:lnTo>
                <a:lnTo>
                  <a:pt x="14288" y="1246"/>
                </a:lnTo>
                <a:lnTo>
                  <a:pt x="14215" y="1172"/>
                </a:lnTo>
                <a:lnTo>
                  <a:pt x="14166" y="1099"/>
                </a:lnTo>
                <a:lnTo>
                  <a:pt x="14142" y="1002"/>
                </a:lnTo>
                <a:lnTo>
                  <a:pt x="14166" y="904"/>
                </a:lnTo>
                <a:lnTo>
                  <a:pt x="14215" y="831"/>
                </a:lnTo>
                <a:lnTo>
                  <a:pt x="14288" y="782"/>
                </a:lnTo>
                <a:lnTo>
                  <a:pt x="14386" y="757"/>
                </a:lnTo>
                <a:close/>
                <a:moveTo>
                  <a:pt x="15460" y="0"/>
                </a:moveTo>
                <a:lnTo>
                  <a:pt x="15167" y="25"/>
                </a:lnTo>
                <a:lnTo>
                  <a:pt x="14850" y="49"/>
                </a:lnTo>
                <a:lnTo>
                  <a:pt x="14557" y="122"/>
                </a:lnTo>
                <a:lnTo>
                  <a:pt x="14117" y="244"/>
                </a:lnTo>
                <a:lnTo>
                  <a:pt x="13873" y="318"/>
                </a:lnTo>
                <a:lnTo>
                  <a:pt x="13653" y="415"/>
                </a:lnTo>
                <a:lnTo>
                  <a:pt x="13458" y="537"/>
                </a:lnTo>
                <a:lnTo>
                  <a:pt x="13287" y="660"/>
                </a:lnTo>
                <a:lnTo>
                  <a:pt x="10625" y="3346"/>
                </a:lnTo>
                <a:lnTo>
                  <a:pt x="2858" y="1221"/>
                </a:lnTo>
                <a:lnTo>
                  <a:pt x="2712" y="1197"/>
                </a:lnTo>
                <a:lnTo>
                  <a:pt x="2590" y="1221"/>
                </a:lnTo>
                <a:lnTo>
                  <a:pt x="2467" y="1270"/>
                </a:lnTo>
                <a:lnTo>
                  <a:pt x="2345" y="1343"/>
                </a:lnTo>
                <a:lnTo>
                  <a:pt x="1613" y="2101"/>
                </a:lnTo>
                <a:lnTo>
                  <a:pt x="1539" y="2198"/>
                </a:lnTo>
                <a:lnTo>
                  <a:pt x="1491" y="2296"/>
                </a:lnTo>
                <a:lnTo>
                  <a:pt x="1466" y="2418"/>
                </a:lnTo>
                <a:lnTo>
                  <a:pt x="1466" y="2516"/>
                </a:lnTo>
                <a:lnTo>
                  <a:pt x="1491" y="2613"/>
                </a:lnTo>
                <a:lnTo>
                  <a:pt x="1515" y="2687"/>
                </a:lnTo>
                <a:lnTo>
                  <a:pt x="1613" y="2833"/>
                </a:lnTo>
                <a:lnTo>
                  <a:pt x="1710" y="2907"/>
                </a:lnTo>
                <a:lnTo>
                  <a:pt x="7425" y="6619"/>
                </a:lnTo>
                <a:lnTo>
                  <a:pt x="4177" y="10893"/>
                </a:lnTo>
                <a:lnTo>
                  <a:pt x="929" y="10331"/>
                </a:lnTo>
                <a:lnTo>
                  <a:pt x="831" y="10331"/>
                </a:lnTo>
                <a:lnTo>
                  <a:pt x="709" y="10356"/>
                </a:lnTo>
                <a:lnTo>
                  <a:pt x="611" y="10404"/>
                </a:lnTo>
                <a:lnTo>
                  <a:pt x="514" y="10478"/>
                </a:lnTo>
                <a:lnTo>
                  <a:pt x="147" y="10844"/>
                </a:lnTo>
                <a:lnTo>
                  <a:pt x="74" y="10942"/>
                </a:lnTo>
                <a:lnTo>
                  <a:pt x="25" y="11064"/>
                </a:lnTo>
                <a:lnTo>
                  <a:pt x="1" y="11186"/>
                </a:lnTo>
                <a:lnTo>
                  <a:pt x="1" y="11308"/>
                </a:lnTo>
                <a:lnTo>
                  <a:pt x="50" y="11455"/>
                </a:lnTo>
                <a:lnTo>
                  <a:pt x="147" y="11601"/>
                </a:lnTo>
                <a:lnTo>
                  <a:pt x="245" y="11674"/>
                </a:lnTo>
                <a:lnTo>
                  <a:pt x="3444" y="13457"/>
                </a:lnTo>
                <a:lnTo>
                  <a:pt x="5227" y="16657"/>
                </a:lnTo>
                <a:lnTo>
                  <a:pt x="5301" y="16754"/>
                </a:lnTo>
                <a:lnTo>
                  <a:pt x="5447" y="16852"/>
                </a:lnTo>
                <a:lnTo>
                  <a:pt x="5594" y="16901"/>
                </a:lnTo>
                <a:lnTo>
                  <a:pt x="5716" y="16901"/>
                </a:lnTo>
                <a:lnTo>
                  <a:pt x="5838" y="16877"/>
                </a:lnTo>
                <a:lnTo>
                  <a:pt x="5960" y="16828"/>
                </a:lnTo>
                <a:lnTo>
                  <a:pt x="6058" y="16754"/>
                </a:lnTo>
                <a:lnTo>
                  <a:pt x="6424" y="16388"/>
                </a:lnTo>
                <a:lnTo>
                  <a:pt x="6497" y="16290"/>
                </a:lnTo>
                <a:lnTo>
                  <a:pt x="6546" y="16193"/>
                </a:lnTo>
                <a:lnTo>
                  <a:pt x="6571" y="16071"/>
                </a:lnTo>
                <a:lnTo>
                  <a:pt x="6571" y="15973"/>
                </a:lnTo>
                <a:lnTo>
                  <a:pt x="6009" y="12725"/>
                </a:lnTo>
                <a:lnTo>
                  <a:pt x="10283" y="9476"/>
                </a:lnTo>
                <a:lnTo>
                  <a:pt x="13995" y="15191"/>
                </a:lnTo>
                <a:lnTo>
                  <a:pt x="14068" y="15289"/>
                </a:lnTo>
                <a:lnTo>
                  <a:pt x="14215" y="15387"/>
                </a:lnTo>
                <a:lnTo>
                  <a:pt x="14288" y="15411"/>
                </a:lnTo>
                <a:lnTo>
                  <a:pt x="14386" y="15436"/>
                </a:lnTo>
                <a:lnTo>
                  <a:pt x="14484" y="15436"/>
                </a:lnTo>
                <a:lnTo>
                  <a:pt x="14606" y="15411"/>
                </a:lnTo>
                <a:lnTo>
                  <a:pt x="14703" y="15362"/>
                </a:lnTo>
                <a:lnTo>
                  <a:pt x="14801" y="15289"/>
                </a:lnTo>
                <a:lnTo>
                  <a:pt x="15558" y="14556"/>
                </a:lnTo>
                <a:lnTo>
                  <a:pt x="15631" y="14434"/>
                </a:lnTo>
                <a:lnTo>
                  <a:pt x="15680" y="14312"/>
                </a:lnTo>
                <a:lnTo>
                  <a:pt x="15705" y="14190"/>
                </a:lnTo>
                <a:lnTo>
                  <a:pt x="15680" y="14043"/>
                </a:lnTo>
                <a:lnTo>
                  <a:pt x="13555" y="6277"/>
                </a:lnTo>
                <a:lnTo>
                  <a:pt x="16242" y="3615"/>
                </a:lnTo>
                <a:lnTo>
                  <a:pt x="16364" y="3444"/>
                </a:lnTo>
                <a:lnTo>
                  <a:pt x="16486" y="3248"/>
                </a:lnTo>
                <a:lnTo>
                  <a:pt x="16584" y="3029"/>
                </a:lnTo>
                <a:lnTo>
                  <a:pt x="16657" y="2784"/>
                </a:lnTo>
                <a:lnTo>
                  <a:pt x="16779" y="2345"/>
                </a:lnTo>
                <a:lnTo>
                  <a:pt x="16853" y="2052"/>
                </a:lnTo>
                <a:lnTo>
                  <a:pt x="16877" y="1734"/>
                </a:lnTo>
                <a:lnTo>
                  <a:pt x="16901" y="1441"/>
                </a:lnTo>
                <a:lnTo>
                  <a:pt x="16901" y="1197"/>
                </a:lnTo>
                <a:lnTo>
                  <a:pt x="16901" y="953"/>
                </a:lnTo>
                <a:lnTo>
                  <a:pt x="16853" y="757"/>
                </a:lnTo>
                <a:lnTo>
                  <a:pt x="16779" y="586"/>
                </a:lnTo>
                <a:lnTo>
                  <a:pt x="16706" y="415"/>
                </a:lnTo>
                <a:lnTo>
                  <a:pt x="16608" y="293"/>
                </a:lnTo>
                <a:lnTo>
                  <a:pt x="16486" y="196"/>
                </a:lnTo>
                <a:lnTo>
                  <a:pt x="16315" y="122"/>
                </a:lnTo>
                <a:lnTo>
                  <a:pt x="16144" y="49"/>
                </a:lnTo>
                <a:lnTo>
                  <a:pt x="159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73" name="Google Shape;3173;p36"/>
          <p:cNvGrpSpPr/>
          <p:nvPr/>
        </p:nvGrpSpPr>
        <p:grpSpPr>
          <a:xfrm>
            <a:off x="8446479" y="3451461"/>
            <a:ext cx="322561" cy="344342"/>
            <a:chOff x="6642425" y="4312500"/>
            <a:chExt cx="433550" cy="462825"/>
          </a:xfrm>
        </p:grpSpPr>
        <p:sp>
          <p:nvSpPr>
            <p:cNvPr id="3174" name="Google Shape;3174;p36"/>
            <p:cNvSpPr/>
            <p:nvPr/>
          </p:nvSpPr>
          <p:spPr>
            <a:xfrm>
              <a:off x="6642425" y="4687375"/>
              <a:ext cx="433550" cy="39125"/>
            </a:xfrm>
            <a:custGeom>
              <a:rect b="b" l="l" r="r" t="t"/>
              <a:pathLst>
                <a:path extrusionOk="0" h="1565" w="17342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8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2"/>
                  </a:lnTo>
                  <a:lnTo>
                    <a:pt x="25" y="685"/>
                  </a:lnTo>
                  <a:lnTo>
                    <a:pt x="74" y="783"/>
                  </a:lnTo>
                  <a:lnTo>
                    <a:pt x="147" y="856"/>
                  </a:lnTo>
                  <a:lnTo>
                    <a:pt x="221" y="905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40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40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40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40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40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40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40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40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5"/>
                  </a:lnTo>
                  <a:lnTo>
                    <a:pt x="17195" y="856"/>
                  </a:lnTo>
                  <a:lnTo>
                    <a:pt x="17268" y="783"/>
                  </a:lnTo>
                  <a:lnTo>
                    <a:pt x="17317" y="685"/>
                  </a:lnTo>
                  <a:lnTo>
                    <a:pt x="17341" y="612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8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75" name="Google Shape;3175;p36"/>
            <p:cNvSpPr/>
            <p:nvPr/>
          </p:nvSpPr>
          <p:spPr>
            <a:xfrm>
              <a:off x="6642425" y="4736225"/>
              <a:ext cx="433550" cy="39100"/>
            </a:xfrm>
            <a:custGeom>
              <a:rect b="b" l="l" r="r" t="t"/>
              <a:pathLst>
                <a:path extrusionOk="0" h="1564" w="17342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1"/>
                  </a:lnTo>
                  <a:lnTo>
                    <a:pt x="25" y="685"/>
                  </a:lnTo>
                  <a:lnTo>
                    <a:pt x="74" y="782"/>
                  </a:lnTo>
                  <a:lnTo>
                    <a:pt x="147" y="856"/>
                  </a:lnTo>
                  <a:lnTo>
                    <a:pt x="221" y="904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39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39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39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39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39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39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39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39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4"/>
                  </a:lnTo>
                  <a:lnTo>
                    <a:pt x="17195" y="856"/>
                  </a:lnTo>
                  <a:lnTo>
                    <a:pt x="17268" y="782"/>
                  </a:lnTo>
                  <a:lnTo>
                    <a:pt x="17317" y="685"/>
                  </a:lnTo>
                  <a:lnTo>
                    <a:pt x="17341" y="611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7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76" name="Google Shape;3176;p36"/>
            <p:cNvSpPr/>
            <p:nvPr/>
          </p:nvSpPr>
          <p:spPr>
            <a:xfrm>
              <a:off x="6684575" y="4312500"/>
              <a:ext cx="349875" cy="377350"/>
            </a:xfrm>
            <a:custGeom>
              <a:rect b="b" l="l" r="r" t="t"/>
              <a:pathLst>
                <a:path extrusionOk="0" h="15094" w="13995">
                  <a:moveTo>
                    <a:pt x="5691" y="5740"/>
                  </a:moveTo>
                  <a:lnTo>
                    <a:pt x="5764" y="5764"/>
                  </a:lnTo>
                  <a:lnTo>
                    <a:pt x="5813" y="5837"/>
                  </a:lnTo>
                  <a:lnTo>
                    <a:pt x="5862" y="5886"/>
                  </a:lnTo>
                  <a:lnTo>
                    <a:pt x="5935" y="6082"/>
                  </a:lnTo>
                  <a:lnTo>
                    <a:pt x="5959" y="6301"/>
                  </a:lnTo>
                  <a:lnTo>
                    <a:pt x="5935" y="6521"/>
                  </a:lnTo>
                  <a:lnTo>
                    <a:pt x="5862" y="6692"/>
                  </a:lnTo>
                  <a:lnTo>
                    <a:pt x="5813" y="6765"/>
                  </a:lnTo>
                  <a:lnTo>
                    <a:pt x="5764" y="6814"/>
                  </a:lnTo>
                  <a:lnTo>
                    <a:pt x="5691" y="6839"/>
                  </a:lnTo>
                  <a:lnTo>
                    <a:pt x="5642" y="6863"/>
                  </a:lnTo>
                  <a:lnTo>
                    <a:pt x="5569" y="6839"/>
                  </a:lnTo>
                  <a:lnTo>
                    <a:pt x="5520" y="6814"/>
                  </a:lnTo>
                  <a:lnTo>
                    <a:pt x="5446" y="6765"/>
                  </a:lnTo>
                  <a:lnTo>
                    <a:pt x="5398" y="6692"/>
                  </a:lnTo>
                  <a:lnTo>
                    <a:pt x="5349" y="6521"/>
                  </a:lnTo>
                  <a:lnTo>
                    <a:pt x="5324" y="6301"/>
                  </a:lnTo>
                  <a:lnTo>
                    <a:pt x="5349" y="6082"/>
                  </a:lnTo>
                  <a:lnTo>
                    <a:pt x="5398" y="5886"/>
                  </a:lnTo>
                  <a:lnTo>
                    <a:pt x="5446" y="5837"/>
                  </a:lnTo>
                  <a:lnTo>
                    <a:pt x="5520" y="5764"/>
                  </a:lnTo>
                  <a:lnTo>
                    <a:pt x="5569" y="5740"/>
                  </a:lnTo>
                  <a:close/>
                  <a:moveTo>
                    <a:pt x="8402" y="5740"/>
                  </a:moveTo>
                  <a:lnTo>
                    <a:pt x="8475" y="5764"/>
                  </a:lnTo>
                  <a:lnTo>
                    <a:pt x="8524" y="5837"/>
                  </a:lnTo>
                  <a:lnTo>
                    <a:pt x="8573" y="5886"/>
                  </a:lnTo>
                  <a:lnTo>
                    <a:pt x="8621" y="6082"/>
                  </a:lnTo>
                  <a:lnTo>
                    <a:pt x="8646" y="6301"/>
                  </a:lnTo>
                  <a:lnTo>
                    <a:pt x="8621" y="6521"/>
                  </a:lnTo>
                  <a:lnTo>
                    <a:pt x="8573" y="6692"/>
                  </a:lnTo>
                  <a:lnTo>
                    <a:pt x="8524" y="6765"/>
                  </a:lnTo>
                  <a:lnTo>
                    <a:pt x="8475" y="6814"/>
                  </a:lnTo>
                  <a:lnTo>
                    <a:pt x="8402" y="6839"/>
                  </a:lnTo>
                  <a:lnTo>
                    <a:pt x="8328" y="6863"/>
                  </a:lnTo>
                  <a:lnTo>
                    <a:pt x="8280" y="6839"/>
                  </a:lnTo>
                  <a:lnTo>
                    <a:pt x="8206" y="6814"/>
                  </a:lnTo>
                  <a:lnTo>
                    <a:pt x="8157" y="6765"/>
                  </a:lnTo>
                  <a:lnTo>
                    <a:pt x="8109" y="6692"/>
                  </a:lnTo>
                  <a:lnTo>
                    <a:pt x="8035" y="6521"/>
                  </a:lnTo>
                  <a:lnTo>
                    <a:pt x="8011" y="6301"/>
                  </a:lnTo>
                  <a:lnTo>
                    <a:pt x="8035" y="6082"/>
                  </a:lnTo>
                  <a:lnTo>
                    <a:pt x="8109" y="5886"/>
                  </a:lnTo>
                  <a:lnTo>
                    <a:pt x="8157" y="5837"/>
                  </a:lnTo>
                  <a:lnTo>
                    <a:pt x="8206" y="5764"/>
                  </a:lnTo>
                  <a:lnTo>
                    <a:pt x="8280" y="5740"/>
                  </a:lnTo>
                  <a:close/>
                  <a:moveTo>
                    <a:pt x="9867" y="2931"/>
                  </a:moveTo>
                  <a:lnTo>
                    <a:pt x="9867" y="4421"/>
                  </a:lnTo>
                  <a:lnTo>
                    <a:pt x="11552" y="4421"/>
                  </a:lnTo>
                  <a:lnTo>
                    <a:pt x="11552" y="6033"/>
                  </a:lnTo>
                  <a:lnTo>
                    <a:pt x="7229" y="4225"/>
                  </a:lnTo>
                  <a:lnTo>
                    <a:pt x="7229" y="9867"/>
                  </a:lnTo>
                  <a:lnTo>
                    <a:pt x="7205" y="9965"/>
                  </a:lnTo>
                  <a:lnTo>
                    <a:pt x="7156" y="10063"/>
                  </a:lnTo>
                  <a:lnTo>
                    <a:pt x="7083" y="10111"/>
                  </a:lnTo>
                  <a:lnTo>
                    <a:pt x="6887" y="10111"/>
                  </a:lnTo>
                  <a:lnTo>
                    <a:pt x="6814" y="10063"/>
                  </a:lnTo>
                  <a:lnTo>
                    <a:pt x="6765" y="9965"/>
                  </a:lnTo>
                  <a:lnTo>
                    <a:pt x="6741" y="9867"/>
                  </a:lnTo>
                  <a:lnTo>
                    <a:pt x="6741" y="4225"/>
                  </a:lnTo>
                  <a:lnTo>
                    <a:pt x="2418" y="6033"/>
                  </a:lnTo>
                  <a:lnTo>
                    <a:pt x="2418" y="4421"/>
                  </a:lnTo>
                  <a:lnTo>
                    <a:pt x="4103" y="4421"/>
                  </a:lnTo>
                  <a:lnTo>
                    <a:pt x="4103" y="2931"/>
                  </a:lnTo>
                  <a:close/>
                  <a:moveTo>
                    <a:pt x="5520" y="0"/>
                  </a:moveTo>
                  <a:lnTo>
                    <a:pt x="5520" y="2027"/>
                  </a:lnTo>
                  <a:lnTo>
                    <a:pt x="3151" y="2027"/>
                  </a:lnTo>
                  <a:lnTo>
                    <a:pt x="3151" y="3542"/>
                  </a:lnTo>
                  <a:lnTo>
                    <a:pt x="1466" y="3542"/>
                  </a:lnTo>
                  <a:lnTo>
                    <a:pt x="1466" y="6423"/>
                  </a:lnTo>
                  <a:lnTo>
                    <a:pt x="586" y="6765"/>
                  </a:lnTo>
                  <a:lnTo>
                    <a:pt x="415" y="6863"/>
                  </a:lnTo>
                  <a:lnTo>
                    <a:pt x="269" y="6985"/>
                  </a:lnTo>
                  <a:lnTo>
                    <a:pt x="147" y="7132"/>
                  </a:lnTo>
                  <a:lnTo>
                    <a:pt x="49" y="7278"/>
                  </a:lnTo>
                  <a:lnTo>
                    <a:pt x="0" y="7425"/>
                  </a:lnTo>
                  <a:lnTo>
                    <a:pt x="0" y="7596"/>
                  </a:lnTo>
                  <a:lnTo>
                    <a:pt x="0" y="7791"/>
                  </a:lnTo>
                  <a:lnTo>
                    <a:pt x="73" y="7987"/>
                  </a:lnTo>
                  <a:lnTo>
                    <a:pt x="1514" y="11308"/>
                  </a:lnTo>
                  <a:lnTo>
                    <a:pt x="1514" y="14874"/>
                  </a:lnTo>
                  <a:lnTo>
                    <a:pt x="1759" y="14752"/>
                  </a:lnTo>
                  <a:lnTo>
                    <a:pt x="2052" y="14630"/>
                  </a:lnTo>
                  <a:lnTo>
                    <a:pt x="2247" y="14581"/>
                  </a:lnTo>
                  <a:lnTo>
                    <a:pt x="2442" y="14556"/>
                  </a:lnTo>
                  <a:lnTo>
                    <a:pt x="2662" y="14532"/>
                  </a:lnTo>
                  <a:lnTo>
                    <a:pt x="2882" y="14508"/>
                  </a:lnTo>
                  <a:lnTo>
                    <a:pt x="3175" y="14532"/>
                  </a:lnTo>
                  <a:lnTo>
                    <a:pt x="3419" y="14556"/>
                  </a:lnTo>
                  <a:lnTo>
                    <a:pt x="3639" y="14605"/>
                  </a:lnTo>
                  <a:lnTo>
                    <a:pt x="3835" y="14678"/>
                  </a:lnTo>
                  <a:lnTo>
                    <a:pt x="4152" y="14801"/>
                  </a:lnTo>
                  <a:lnTo>
                    <a:pt x="4396" y="14947"/>
                  </a:lnTo>
                  <a:lnTo>
                    <a:pt x="4543" y="15020"/>
                  </a:lnTo>
                  <a:lnTo>
                    <a:pt x="4641" y="15069"/>
                  </a:lnTo>
                  <a:lnTo>
                    <a:pt x="4787" y="15094"/>
                  </a:lnTo>
                  <a:lnTo>
                    <a:pt x="5105" y="15094"/>
                  </a:lnTo>
                  <a:lnTo>
                    <a:pt x="5227" y="15069"/>
                  </a:lnTo>
                  <a:lnTo>
                    <a:pt x="5349" y="15020"/>
                  </a:lnTo>
                  <a:lnTo>
                    <a:pt x="5471" y="14947"/>
                  </a:lnTo>
                  <a:lnTo>
                    <a:pt x="5740" y="14801"/>
                  </a:lnTo>
                  <a:lnTo>
                    <a:pt x="6057" y="14678"/>
                  </a:lnTo>
                  <a:lnTo>
                    <a:pt x="6252" y="14605"/>
                  </a:lnTo>
                  <a:lnTo>
                    <a:pt x="6472" y="14556"/>
                  </a:lnTo>
                  <a:lnTo>
                    <a:pt x="6716" y="14532"/>
                  </a:lnTo>
                  <a:lnTo>
                    <a:pt x="6985" y="14508"/>
                  </a:lnTo>
                  <a:lnTo>
                    <a:pt x="7254" y="14532"/>
                  </a:lnTo>
                  <a:lnTo>
                    <a:pt x="7498" y="14556"/>
                  </a:lnTo>
                  <a:lnTo>
                    <a:pt x="7718" y="14605"/>
                  </a:lnTo>
                  <a:lnTo>
                    <a:pt x="7913" y="14678"/>
                  </a:lnTo>
                  <a:lnTo>
                    <a:pt x="8255" y="14801"/>
                  </a:lnTo>
                  <a:lnTo>
                    <a:pt x="8499" y="14947"/>
                  </a:lnTo>
                  <a:lnTo>
                    <a:pt x="8621" y="15020"/>
                  </a:lnTo>
                  <a:lnTo>
                    <a:pt x="8744" y="15069"/>
                  </a:lnTo>
                  <a:lnTo>
                    <a:pt x="8866" y="15094"/>
                  </a:lnTo>
                  <a:lnTo>
                    <a:pt x="9183" y="15094"/>
                  </a:lnTo>
                  <a:lnTo>
                    <a:pt x="9330" y="15069"/>
                  </a:lnTo>
                  <a:lnTo>
                    <a:pt x="9427" y="15020"/>
                  </a:lnTo>
                  <a:lnTo>
                    <a:pt x="9574" y="14947"/>
                  </a:lnTo>
                  <a:lnTo>
                    <a:pt x="9818" y="14801"/>
                  </a:lnTo>
                  <a:lnTo>
                    <a:pt x="10136" y="14678"/>
                  </a:lnTo>
                  <a:lnTo>
                    <a:pt x="10331" y="14605"/>
                  </a:lnTo>
                  <a:lnTo>
                    <a:pt x="10551" y="14556"/>
                  </a:lnTo>
                  <a:lnTo>
                    <a:pt x="10795" y="14532"/>
                  </a:lnTo>
                  <a:lnTo>
                    <a:pt x="11088" y="14508"/>
                  </a:lnTo>
                  <a:lnTo>
                    <a:pt x="11308" y="14532"/>
                  </a:lnTo>
                  <a:lnTo>
                    <a:pt x="11528" y="14556"/>
                  </a:lnTo>
                  <a:lnTo>
                    <a:pt x="11723" y="14581"/>
                  </a:lnTo>
                  <a:lnTo>
                    <a:pt x="11919" y="14630"/>
                  </a:lnTo>
                  <a:lnTo>
                    <a:pt x="12212" y="14752"/>
                  </a:lnTo>
                  <a:lnTo>
                    <a:pt x="12456" y="14874"/>
                  </a:lnTo>
                  <a:lnTo>
                    <a:pt x="12456" y="11308"/>
                  </a:lnTo>
                  <a:lnTo>
                    <a:pt x="13897" y="7987"/>
                  </a:lnTo>
                  <a:lnTo>
                    <a:pt x="13970" y="7791"/>
                  </a:lnTo>
                  <a:lnTo>
                    <a:pt x="13995" y="7596"/>
                  </a:lnTo>
                  <a:lnTo>
                    <a:pt x="13970" y="7425"/>
                  </a:lnTo>
                  <a:lnTo>
                    <a:pt x="13921" y="7278"/>
                  </a:lnTo>
                  <a:lnTo>
                    <a:pt x="13824" y="7132"/>
                  </a:lnTo>
                  <a:lnTo>
                    <a:pt x="13701" y="6985"/>
                  </a:lnTo>
                  <a:lnTo>
                    <a:pt x="13555" y="6863"/>
                  </a:lnTo>
                  <a:lnTo>
                    <a:pt x="13384" y="6765"/>
                  </a:lnTo>
                  <a:lnTo>
                    <a:pt x="12505" y="6423"/>
                  </a:lnTo>
                  <a:lnTo>
                    <a:pt x="12505" y="3542"/>
                  </a:lnTo>
                  <a:lnTo>
                    <a:pt x="10820" y="3542"/>
                  </a:lnTo>
                  <a:lnTo>
                    <a:pt x="10820" y="2027"/>
                  </a:lnTo>
                  <a:lnTo>
                    <a:pt x="8450" y="2027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177" name="Google Shape;3177;p36"/>
          <p:cNvSpPr/>
          <p:nvPr/>
        </p:nvSpPr>
        <p:spPr>
          <a:xfrm>
            <a:off x="3887026" y="4003122"/>
            <a:ext cx="414296" cy="244423"/>
          </a:xfrm>
          <a:custGeom>
            <a:rect b="b" l="l" r="r" t="t"/>
            <a:pathLst>
              <a:path extrusionOk="0" h="13141" w="22274">
                <a:moveTo>
                  <a:pt x="14532" y="3786"/>
                </a:moveTo>
                <a:lnTo>
                  <a:pt x="11747" y="7084"/>
                </a:lnTo>
                <a:lnTo>
                  <a:pt x="11577" y="7035"/>
                </a:lnTo>
                <a:lnTo>
                  <a:pt x="11406" y="6986"/>
                </a:lnTo>
                <a:lnTo>
                  <a:pt x="11235" y="6937"/>
                </a:lnTo>
                <a:lnTo>
                  <a:pt x="10893" y="6937"/>
                </a:lnTo>
                <a:lnTo>
                  <a:pt x="10746" y="6961"/>
                </a:lnTo>
                <a:lnTo>
                  <a:pt x="9207" y="3786"/>
                </a:lnTo>
                <a:close/>
                <a:moveTo>
                  <a:pt x="7034" y="6082"/>
                </a:moveTo>
                <a:lnTo>
                  <a:pt x="7229" y="6302"/>
                </a:lnTo>
                <a:lnTo>
                  <a:pt x="7400" y="6522"/>
                </a:lnTo>
                <a:lnTo>
                  <a:pt x="7571" y="6766"/>
                </a:lnTo>
                <a:lnTo>
                  <a:pt x="7718" y="7010"/>
                </a:lnTo>
                <a:lnTo>
                  <a:pt x="7840" y="7279"/>
                </a:lnTo>
                <a:lnTo>
                  <a:pt x="7937" y="7572"/>
                </a:lnTo>
                <a:lnTo>
                  <a:pt x="8011" y="7841"/>
                </a:lnTo>
                <a:lnTo>
                  <a:pt x="8060" y="8134"/>
                </a:lnTo>
                <a:lnTo>
                  <a:pt x="5422" y="8134"/>
                </a:lnTo>
                <a:lnTo>
                  <a:pt x="7034" y="6082"/>
                </a:lnTo>
                <a:close/>
                <a:moveTo>
                  <a:pt x="8475" y="4275"/>
                </a:moveTo>
                <a:lnTo>
                  <a:pt x="9965" y="7352"/>
                </a:lnTo>
                <a:lnTo>
                  <a:pt x="9769" y="7523"/>
                </a:lnTo>
                <a:lnTo>
                  <a:pt x="9623" y="7743"/>
                </a:lnTo>
                <a:lnTo>
                  <a:pt x="9525" y="7963"/>
                </a:lnTo>
                <a:lnTo>
                  <a:pt x="9427" y="8183"/>
                </a:lnTo>
                <a:lnTo>
                  <a:pt x="9061" y="8183"/>
                </a:lnTo>
                <a:lnTo>
                  <a:pt x="8988" y="7767"/>
                </a:lnTo>
                <a:lnTo>
                  <a:pt x="8890" y="7377"/>
                </a:lnTo>
                <a:lnTo>
                  <a:pt x="8768" y="6986"/>
                </a:lnTo>
                <a:lnTo>
                  <a:pt x="8597" y="6619"/>
                </a:lnTo>
                <a:lnTo>
                  <a:pt x="8402" y="6253"/>
                </a:lnTo>
                <a:lnTo>
                  <a:pt x="8182" y="5936"/>
                </a:lnTo>
                <a:lnTo>
                  <a:pt x="7937" y="5618"/>
                </a:lnTo>
                <a:lnTo>
                  <a:pt x="7644" y="5325"/>
                </a:lnTo>
                <a:lnTo>
                  <a:pt x="8475" y="4275"/>
                </a:lnTo>
                <a:close/>
                <a:moveTo>
                  <a:pt x="11161" y="8012"/>
                </a:moveTo>
                <a:lnTo>
                  <a:pt x="11259" y="8060"/>
                </a:lnTo>
                <a:lnTo>
                  <a:pt x="11381" y="8109"/>
                </a:lnTo>
                <a:lnTo>
                  <a:pt x="11454" y="8183"/>
                </a:lnTo>
                <a:lnTo>
                  <a:pt x="11528" y="8280"/>
                </a:lnTo>
                <a:lnTo>
                  <a:pt x="11577" y="8378"/>
                </a:lnTo>
                <a:lnTo>
                  <a:pt x="11625" y="8476"/>
                </a:lnTo>
                <a:lnTo>
                  <a:pt x="11625" y="8598"/>
                </a:lnTo>
                <a:lnTo>
                  <a:pt x="11625" y="8695"/>
                </a:lnTo>
                <a:lnTo>
                  <a:pt x="11577" y="8818"/>
                </a:lnTo>
                <a:lnTo>
                  <a:pt x="11528" y="8915"/>
                </a:lnTo>
                <a:lnTo>
                  <a:pt x="11454" y="9013"/>
                </a:lnTo>
                <a:lnTo>
                  <a:pt x="11381" y="9062"/>
                </a:lnTo>
                <a:lnTo>
                  <a:pt x="11259" y="9135"/>
                </a:lnTo>
                <a:lnTo>
                  <a:pt x="11161" y="9159"/>
                </a:lnTo>
                <a:lnTo>
                  <a:pt x="11039" y="9184"/>
                </a:lnTo>
                <a:lnTo>
                  <a:pt x="10942" y="9159"/>
                </a:lnTo>
                <a:lnTo>
                  <a:pt x="10819" y="9135"/>
                </a:lnTo>
                <a:lnTo>
                  <a:pt x="10722" y="9062"/>
                </a:lnTo>
                <a:lnTo>
                  <a:pt x="10624" y="9013"/>
                </a:lnTo>
                <a:lnTo>
                  <a:pt x="10575" y="8915"/>
                </a:lnTo>
                <a:lnTo>
                  <a:pt x="10502" y="8818"/>
                </a:lnTo>
                <a:lnTo>
                  <a:pt x="10477" y="8695"/>
                </a:lnTo>
                <a:lnTo>
                  <a:pt x="10453" y="8598"/>
                </a:lnTo>
                <a:lnTo>
                  <a:pt x="10477" y="8476"/>
                </a:lnTo>
                <a:lnTo>
                  <a:pt x="10502" y="8378"/>
                </a:lnTo>
                <a:lnTo>
                  <a:pt x="10575" y="8280"/>
                </a:lnTo>
                <a:lnTo>
                  <a:pt x="10624" y="8183"/>
                </a:lnTo>
                <a:lnTo>
                  <a:pt x="10722" y="8109"/>
                </a:lnTo>
                <a:lnTo>
                  <a:pt x="10819" y="8060"/>
                </a:lnTo>
                <a:lnTo>
                  <a:pt x="10942" y="8012"/>
                </a:lnTo>
                <a:close/>
                <a:moveTo>
                  <a:pt x="4811" y="5081"/>
                </a:moveTo>
                <a:lnTo>
                  <a:pt x="5056" y="5105"/>
                </a:lnTo>
                <a:lnTo>
                  <a:pt x="5275" y="5154"/>
                </a:lnTo>
                <a:lnTo>
                  <a:pt x="5520" y="5203"/>
                </a:lnTo>
                <a:lnTo>
                  <a:pt x="5739" y="5276"/>
                </a:lnTo>
                <a:lnTo>
                  <a:pt x="5959" y="5374"/>
                </a:lnTo>
                <a:lnTo>
                  <a:pt x="6179" y="5472"/>
                </a:lnTo>
                <a:lnTo>
                  <a:pt x="6374" y="5569"/>
                </a:lnTo>
                <a:lnTo>
                  <a:pt x="4640" y="7816"/>
                </a:lnTo>
                <a:lnTo>
                  <a:pt x="4396" y="7816"/>
                </a:lnTo>
                <a:lnTo>
                  <a:pt x="4250" y="7865"/>
                </a:lnTo>
                <a:lnTo>
                  <a:pt x="4127" y="7938"/>
                </a:lnTo>
                <a:lnTo>
                  <a:pt x="4005" y="8036"/>
                </a:lnTo>
                <a:lnTo>
                  <a:pt x="3908" y="8158"/>
                </a:lnTo>
                <a:lnTo>
                  <a:pt x="3834" y="8280"/>
                </a:lnTo>
                <a:lnTo>
                  <a:pt x="3786" y="8427"/>
                </a:lnTo>
                <a:lnTo>
                  <a:pt x="3761" y="8598"/>
                </a:lnTo>
                <a:lnTo>
                  <a:pt x="3786" y="8744"/>
                </a:lnTo>
                <a:lnTo>
                  <a:pt x="3834" y="8891"/>
                </a:lnTo>
                <a:lnTo>
                  <a:pt x="3908" y="9037"/>
                </a:lnTo>
                <a:lnTo>
                  <a:pt x="4005" y="9135"/>
                </a:lnTo>
                <a:lnTo>
                  <a:pt x="4127" y="9233"/>
                </a:lnTo>
                <a:lnTo>
                  <a:pt x="4250" y="9306"/>
                </a:lnTo>
                <a:lnTo>
                  <a:pt x="4396" y="9355"/>
                </a:lnTo>
                <a:lnTo>
                  <a:pt x="4543" y="9379"/>
                </a:lnTo>
                <a:lnTo>
                  <a:pt x="4738" y="9355"/>
                </a:lnTo>
                <a:lnTo>
                  <a:pt x="4933" y="9282"/>
                </a:lnTo>
                <a:lnTo>
                  <a:pt x="5080" y="9159"/>
                </a:lnTo>
                <a:lnTo>
                  <a:pt x="5227" y="9013"/>
                </a:lnTo>
                <a:lnTo>
                  <a:pt x="8060" y="9013"/>
                </a:lnTo>
                <a:lnTo>
                  <a:pt x="8011" y="9330"/>
                </a:lnTo>
                <a:lnTo>
                  <a:pt x="7937" y="9648"/>
                </a:lnTo>
                <a:lnTo>
                  <a:pt x="7815" y="9965"/>
                </a:lnTo>
                <a:lnTo>
                  <a:pt x="7693" y="10259"/>
                </a:lnTo>
                <a:lnTo>
                  <a:pt x="7522" y="10527"/>
                </a:lnTo>
                <a:lnTo>
                  <a:pt x="7351" y="10771"/>
                </a:lnTo>
                <a:lnTo>
                  <a:pt x="7156" y="11016"/>
                </a:lnTo>
                <a:lnTo>
                  <a:pt x="6912" y="11235"/>
                </a:lnTo>
                <a:lnTo>
                  <a:pt x="6667" y="11431"/>
                </a:lnTo>
                <a:lnTo>
                  <a:pt x="6423" y="11626"/>
                </a:lnTo>
                <a:lnTo>
                  <a:pt x="6130" y="11773"/>
                </a:lnTo>
                <a:lnTo>
                  <a:pt x="5837" y="11895"/>
                </a:lnTo>
                <a:lnTo>
                  <a:pt x="5544" y="12017"/>
                </a:lnTo>
                <a:lnTo>
                  <a:pt x="5227" y="12090"/>
                </a:lnTo>
                <a:lnTo>
                  <a:pt x="4885" y="12139"/>
                </a:lnTo>
                <a:lnTo>
                  <a:pt x="4201" y="12139"/>
                </a:lnTo>
                <a:lnTo>
                  <a:pt x="3834" y="12066"/>
                </a:lnTo>
                <a:lnTo>
                  <a:pt x="3517" y="11993"/>
                </a:lnTo>
                <a:lnTo>
                  <a:pt x="3175" y="11870"/>
                </a:lnTo>
                <a:lnTo>
                  <a:pt x="2882" y="11724"/>
                </a:lnTo>
                <a:lnTo>
                  <a:pt x="2589" y="11553"/>
                </a:lnTo>
                <a:lnTo>
                  <a:pt x="2320" y="11333"/>
                </a:lnTo>
                <a:lnTo>
                  <a:pt x="2052" y="11113"/>
                </a:lnTo>
                <a:lnTo>
                  <a:pt x="1832" y="10869"/>
                </a:lnTo>
                <a:lnTo>
                  <a:pt x="1636" y="10576"/>
                </a:lnTo>
                <a:lnTo>
                  <a:pt x="1441" y="10283"/>
                </a:lnTo>
                <a:lnTo>
                  <a:pt x="1294" y="9990"/>
                </a:lnTo>
                <a:lnTo>
                  <a:pt x="1172" y="9672"/>
                </a:lnTo>
                <a:lnTo>
                  <a:pt x="1099" y="9330"/>
                </a:lnTo>
                <a:lnTo>
                  <a:pt x="1050" y="8964"/>
                </a:lnTo>
                <a:lnTo>
                  <a:pt x="1026" y="8598"/>
                </a:lnTo>
                <a:lnTo>
                  <a:pt x="1050" y="8256"/>
                </a:lnTo>
                <a:lnTo>
                  <a:pt x="1099" y="7889"/>
                </a:lnTo>
                <a:lnTo>
                  <a:pt x="1172" y="7548"/>
                </a:lnTo>
                <a:lnTo>
                  <a:pt x="1294" y="7230"/>
                </a:lnTo>
                <a:lnTo>
                  <a:pt x="1441" y="6913"/>
                </a:lnTo>
                <a:lnTo>
                  <a:pt x="1636" y="6644"/>
                </a:lnTo>
                <a:lnTo>
                  <a:pt x="1832" y="6351"/>
                </a:lnTo>
                <a:lnTo>
                  <a:pt x="2052" y="6107"/>
                </a:lnTo>
                <a:lnTo>
                  <a:pt x="2320" y="5887"/>
                </a:lnTo>
                <a:lnTo>
                  <a:pt x="2589" y="5667"/>
                </a:lnTo>
                <a:lnTo>
                  <a:pt x="2882" y="5496"/>
                </a:lnTo>
                <a:lnTo>
                  <a:pt x="3175" y="5349"/>
                </a:lnTo>
                <a:lnTo>
                  <a:pt x="3517" y="5227"/>
                </a:lnTo>
                <a:lnTo>
                  <a:pt x="3834" y="5154"/>
                </a:lnTo>
                <a:lnTo>
                  <a:pt x="4201" y="5081"/>
                </a:lnTo>
                <a:close/>
                <a:moveTo>
                  <a:pt x="18097" y="5081"/>
                </a:moveTo>
                <a:lnTo>
                  <a:pt x="18464" y="5154"/>
                </a:lnTo>
                <a:lnTo>
                  <a:pt x="18806" y="5227"/>
                </a:lnTo>
                <a:lnTo>
                  <a:pt x="19123" y="5349"/>
                </a:lnTo>
                <a:lnTo>
                  <a:pt x="19441" y="5496"/>
                </a:lnTo>
                <a:lnTo>
                  <a:pt x="19734" y="5667"/>
                </a:lnTo>
                <a:lnTo>
                  <a:pt x="20002" y="5887"/>
                </a:lnTo>
                <a:lnTo>
                  <a:pt x="20247" y="6107"/>
                </a:lnTo>
                <a:lnTo>
                  <a:pt x="20466" y="6351"/>
                </a:lnTo>
                <a:lnTo>
                  <a:pt x="20686" y="6644"/>
                </a:lnTo>
                <a:lnTo>
                  <a:pt x="20857" y="6913"/>
                </a:lnTo>
                <a:lnTo>
                  <a:pt x="21004" y="7230"/>
                </a:lnTo>
                <a:lnTo>
                  <a:pt x="21126" y="7548"/>
                </a:lnTo>
                <a:lnTo>
                  <a:pt x="21199" y="7889"/>
                </a:lnTo>
                <a:lnTo>
                  <a:pt x="21272" y="8256"/>
                </a:lnTo>
                <a:lnTo>
                  <a:pt x="21272" y="8598"/>
                </a:lnTo>
                <a:lnTo>
                  <a:pt x="21272" y="8964"/>
                </a:lnTo>
                <a:lnTo>
                  <a:pt x="21199" y="9330"/>
                </a:lnTo>
                <a:lnTo>
                  <a:pt x="21126" y="9672"/>
                </a:lnTo>
                <a:lnTo>
                  <a:pt x="21004" y="9990"/>
                </a:lnTo>
                <a:lnTo>
                  <a:pt x="20857" y="10283"/>
                </a:lnTo>
                <a:lnTo>
                  <a:pt x="20686" y="10576"/>
                </a:lnTo>
                <a:lnTo>
                  <a:pt x="20466" y="10869"/>
                </a:lnTo>
                <a:lnTo>
                  <a:pt x="20247" y="11113"/>
                </a:lnTo>
                <a:lnTo>
                  <a:pt x="20002" y="11333"/>
                </a:lnTo>
                <a:lnTo>
                  <a:pt x="19734" y="11553"/>
                </a:lnTo>
                <a:lnTo>
                  <a:pt x="19441" y="11724"/>
                </a:lnTo>
                <a:lnTo>
                  <a:pt x="19123" y="11870"/>
                </a:lnTo>
                <a:lnTo>
                  <a:pt x="18806" y="11993"/>
                </a:lnTo>
                <a:lnTo>
                  <a:pt x="18464" y="12066"/>
                </a:lnTo>
                <a:lnTo>
                  <a:pt x="18097" y="12139"/>
                </a:lnTo>
                <a:lnTo>
                  <a:pt x="17389" y="12139"/>
                </a:lnTo>
                <a:lnTo>
                  <a:pt x="17023" y="12066"/>
                </a:lnTo>
                <a:lnTo>
                  <a:pt x="16705" y="11993"/>
                </a:lnTo>
                <a:lnTo>
                  <a:pt x="16363" y="11870"/>
                </a:lnTo>
                <a:lnTo>
                  <a:pt x="16070" y="11724"/>
                </a:lnTo>
                <a:lnTo>
                  <a:pt x="15777" y="11553"/>
                </a:lnTo>
                <a:lnTo>
                  <a:pt x="15509" y="11333"/>
                </a:lnTo>
                <a:lnTo>
                  <a:pt x="15240" y="11113"/>
                </a:lnTo>
                <a:lnTo>
                  <a:pt x="15020" y="10869"/>
                </a:lnTo>
                <a:lnTo>
                  <a:pt x="14825" y="10576"/>
                </a:lnTo>
                <a:lnTo>
                  <a:pt x="14629" y="10283"/>
                </a:lnTo>
                <a:lnTo>
                  <a:pt x="14483" y="9990"/>
                </a:lnTo>
                <a:lnTo>
                  <a:pt x="14361" y="9672"/>
                </a:lnTo>
                <a:lnTo>
                  <a:pt x="14287" y="9330"/>
                </a:lnTo>
                <a:lnTo>
                  <a:pt x="14239" y="8964"/>
                </a:lnTo>
                <a:lnTo>
                  <a:pt x="14214" y="8598"/>
                </a:lnTo>
                <a:lnTo>
                  <a:pt x="14214" y="8354"/>
                </a:lnTo>
                <a:lnTo>
                  <a:pt x="14239" y="8109"/>
                </a:lnTo>
                <a:lnTo>
                  <a:pt x="14287" y="7889"/>
                </a:lnTo>
                <a:lnTo>
                  <a:pt x="14336" y="7645"/>
                </a:lnTo>
                <a:lnTo>
                  <a:pt x="14410" y="7425"/>
                </a:lnTo>
                <a:lnTo>
                  <a:pt x="14507" y="7206"/>
                </a:lnTo>
                <a:lnTo>
                  <a:pt x="14605" y="6986"/>
                </a:lnTo>
                <a:lnTo>
                  <a:pt x="14703" y="6790"/>
                </a:lnTo>
                <a:lnTo>
                  <a:pt x="14849" y="6595"/>
                </a:lnTo>
                <a:lnTo>
                  <a:pt x="14971" y="6424"/>
                </a:lnTo>
                <a:lnTo>
                  <a:pt x="15118" y="6229"/>
                </a:lnTo>
                <a:lnTo>
                  <a:pt x="15289" y="6082"/>
                </a:lnTo>
                <a:lnTo>
                  <a:pt x="15460" y="5911"/>
                </a:lnTo>
                <a:lnTo>
                  <a:pt x="15631" y="5765"/>
                </a:lnTo>
                <a:lnTo>
                  <a:pt x="15826" y="5643"/>
                </a:lnTo>
                <a:lnTo>
                  <a:pt x="16022" y="5520"/>
                </a:lnTo>
                <a:lnTo>
                  <a:pt x="17096" y="8134"/>
                </a:lnTo>
                <a:lnTo>
                  <a:pt x="17023" y="8231"/>
                </a:lnTo>
                <a:lnTo>
                  <a:pt x="16974" y="8354"/>
                </a:lnTo>
                <a:lnTo>
                  <a:pt x="16950" y="8476"/>
                </a:lnTo>
                <a:lnTo>
                  <a:pt x="16925" y="8598"/>
                </a:lnTo>
                <a:lnTo>
                  <a:pt x="16950" y="8744"/>
                </a:lnTo>
                <a:lnTo>
                  <a:pt x="16998" y="8891"/>
                </a:lnTo>
                <a:lnTo>
                  <a:pt x="17072" y="9037"/>
                </a:lnTo>
                <a:lnTo>
                  <a:pt x="17169" y="9135"/>
                </a:lnTo>
                <a:lnTo>
                  <a:pt x="17292" y="9233"/>
                </a:lnTo>
                <a:lnTo>
                  <a:pt x="17414" y="9306"/>
                </a:lnTo>
                <a:lnTo>
                  <a:pt x="17560" y="9355"/>
                </a:lnTo>
                <a:lnTo>
                  <a:pt x="17731" y="9379"/>
                </a:lnTo>
                <a:lnTo>
                  <a:pt x="17878" y="9355"/>
                </a:lnTo>
                <a:lnTo>
                  <a:pt x="18024" y="9306"/>
                </a:lnTo>
                <a:lnTo>
                  <a:pt x="18146" y="9233"/>
                </a:lnTo>
                <a:lnTo>
                  <a:pt x="18268" y="9135"/>
                </a:lnTo>
                <a:lnTo>
                  <a:pt x="18366" y="9037"/>
                </a:lnTo>
                <a:lnTo>
                  <a:pt x="18439" y="8891"/>
                </a:lnTo>
                <a:lnTo>
                  <a:pt x="18488" y="8744"/>
                </a:lnTo>
                <a:lnTo>
                  <a:pt x="18513" y="8598"/>
                </a:lnTo>
                <a:lnTo>
                  <a:pt x="18488" y="8451"/>
                </a:lnTo>
                <a:lnTo>
                  <a:pt x="18464" y="8329"/>
                </a:lnTo>
                <a:lnTo>
                  <a:pt x="18391" y="8207"/>
                </a:lnTo>
                <a:lnTo>
                  <a:pt x="18317" y="8085"/>
                </a:lnTo>
                <a:lnTo>
                  <a:pt x="18220" y="7987"/>
                </a:lnTo>
                <a:lnTo>
                  <a:pt x="18122" y="7914"/>
                </a:lnTo>
                <a:lnTo>
                  <a:pt x="18000" y="7865"/>
                </a:lnTo>
                <a:lnTo>
                  <a:pt x="17853" y="7816"/>
                </a:lnTo>
                <a:lnTo>
                  <a:pt x="16803" y="5203"/>
                </a:lnTo>
                <a:lnTo>
                  <a:pt x="17023" y="5154"/>
                </a:lnTo>
                <a:lnTo>
                  <a:pt x="17267" y="5105"/>
                </a:lnTo>
                <a:lnTo>
                  <a:pt x="17511" y="5081"/>
                </a:lnTo>
                <a:close/>
                <a:moveTo>
                  <a:pt x="6252" y="1"/>
                </a:moveTo>
                <a:lnTo>
                  <a:pt x="6179" y="25"/>
                </a:lnTo>
                <a:lnTo>
                  <a:pt x="6106" y="74"/>
                </a:lnTo>
                <a:lnTo>
                  <a:pt x="6057" y="123"/>
                </a:lnTo>
                <a:lnTo>
                  <a:pt x="6008" y="196"/>
                </a:lnTo>
                <a:lnTo>
                  <a:pt x="5959" y="245"/>
                </a:lnTo>
                <a:lnTo>
                  <a:pt x="5935" y="343"/>
                </a:lnTo>
                <a:lnTo>
                  <a:pt x="5935" y="416"/>
                </a:lnTo>
                <a:lnTo>
                  <a:pt x="5959" y="660"/>
                </a:lnTo>
                <a:lnTo>
                  <a:pt x="6057" y="978"/>
                </a:lnTo>
                <a:lnTo>
                  <a:pt x="6106" y="1124"/>
                </a:lnTo>
                <a:lnTo>
                  <a:pt x="6179" y="1222"/>
                </a:lnTo>
                <a:lnTo>
                  <a:pt x="6252" y="1320"/>
                </a:lnTo>
                <a:lnTo>
                  <a:pt x="6350" y="1344"/>
                </a:lnTo>
                <a:lnTo>
                  <a:pt x="7107" y="1344"/>
                </a:lnTo>
                <a:lnTo>
                  <a:pt x="8084" y="3396"/>
                </a:lnTo>
                <a:lnTo>
                  <a:pt x="6985" y="4788"/>
                </a:lnTo>
                <a:lnTo>
                  <a:pt x="6716" y="4617"/>
                </a:lnTo>
                <a:lnTo>
                  <a:pt x="6423" y="4470"/>
                </a:lnTo>
                <a:lnTo>
                  <a:pt x="6130" y="4348"/>
                </a:lnTo>
                <a:lnTo>
                  <a:pt x="5813" y="4250"/>
                </a:lnTo>
                <a:lnTo>
                  <a:pt x="5495" y="4177"/>
                </a:lnTo>
                <a:lnTo>
                  <a:pt x="5178" y="4104"/>
                </a:lnTo>
                <a:lnTo>
                  <a:pt x="4860" y="4079"/>
                </a:lnTo>
                <a:lnTo>
                  <a:pt x="4030" y="4079"/>
                </a:lnTo>
                <a:lnTo>
                  <a:pt x="3590" y="4153"/>
                </a:lnTo>
                <a:lnTo>
                  <a:pt x="3151" y="4275"/>
                </a:lnTo>
                <a:lnTo>
                  <a:pt x="2735" y="4421"/>
                </a:lnTo>
                <a:lnTo>
                  <a:pt x="2345" y="4617"/>
                </a:lnTo>
                <a:lnTo>
                  <a:pt x="1978" y="4837"/>
                </a:lnTo>
                <a:lnTo>
                  <a:pt x="1636" y="5105"/>
                </a:lnTo>
                <a:lnTo>
                  <a:pt x="1319" y="5398"/>
                </a:lnTo>
                <a:lnTo>
                  <a:pt x="1026" y="5716"/>
                </a:lnTo>
                <a:lnTo>
                  <a:pt x="782" y="6058"/>
                </a:lnTo>
                <a:lnTo>
                  <a:pt x="537" y="6449"/>
                </a:lnTo>
                <a:lnTo>
                  <a:pt x="366" y="6839"/>
                </a:lnTo>
                <a:lnTo>
                  <a:pt x="220" y="7254"/>
                </a:lnTo>
                <a:lnTo>
                  <a:pt x="98" y="7670"/>
                </a:lnTo>
                <a:lnTo>
                  <a:pt x="24" y="8134"/>
                </a:lnTo>
                <a:lnTo>
                  <a:pt x="0" y="8598"/>
                </a:lnTo>
                <a:lnTo>
                  <a:pt x="24" y="9062"/>
                </a:lnTo>
                <a:lnTo>
                  <a:pt x="98" y="9501"/>
                </a:lnTo>
                <a:lnTo>
                  <a:pt x="220" y="9941"/>
                </a:lnTo>
                <a:lnTo>
                  <a:pt x="366" y="10356"/>
                </a:lnTo>
                <a:lnTo>
                  <a:pt x="562" y="10747"/>
                </a:lnTo>
                <a:lnTo>
                  <a:pt x="782" y="11138"/>
                </a:lnTo>
                <a:lnTo>
                  <a:pt x="1050" y="11480"/>
                </a:lnTo>
                <a:lnTo>
                  <a:pt x="1343" y="11797"/>
                </a:lnTo>
                <a:lnTo>
                  <a:pt x="1661" y="12090"/>
                </a:lnTo>
                <a:lnTo>
                  <a:pt x="2003" y="12359"/>
                </a:lnTo>
                <a:lnTo>
                  <a:pt x="2369" y="12579"/>
                </a:lnTo>
                <a:lnTo>
                  <a:pt x="2760" y="12774"/>
                </a:lnTo>
                <a:lnTo>
                  <a:pt x="3175" y="12945"/>
                </a:lnTo>
                <a:lnTo>
                  <a:pt x="3615" y="13043"/>
                </a:lnTo>
                <a:lnTo>
                  <a:pt x="4079" y="13116"/>
                </a:lnTo>
                <a:lnTo>
                  <a:pt x="4518" y="13140"/>
                </a:lnTo>
                <a:lnTo>
                  <a:pt x="4982" y="13116"/>
                </a:lnTo>
                <a:lnTo>
                  <a:pt x="5397" y="13043"/>
                </a:lnTo>
                <a:lnTo>
                  <a:pt x="5813" y="12945"/>
                </a:lnTo>
                <a:lnTo>
                  <a:pt x="6228" y="12823"/>
                </a:lnTo>
                <a:lnTo>
                  <a:pt x="6594" y="12628"/>
                </a:lnTo>
                <a:lnTo>
                  <a:pt x="6961" y="12432"/>
                </a:lnTo>
                <a:lnTo>
                  <a:pt x="7302" y="12188"/>
                </a:lnTo>
                <a:lnTo>
                  <a:pt x="7620" y="11919"/>
                </a:lnTo>
                <a:lnTo>
                  <a:pt x="7913" y="11626"/>
                </a:lnTo>
                <a:lnTo>
                  <a:pt x="8182" y="11309"/>
                </a:lnTo>
                <a:lnTo>
                  <a:pt x="8402" y="10967"/>
                </a:lnTo>
                <a:lnTo>
                  <a:pt x="8597" y="10625"/>
                </a:lnTo>
                <a:lnTo>
                  <a:pt x="8768" y="10234"/>
                </a:lnTo>
                <a:lnTo>
                  <a:pt x="8890" y="9843"/>
                </a:lnTo>
                <a:lnTo>
                  <a:pt x="8988" y="9428"/>
                </a:lnTo>
                <a:lnTo>
                  <a:pt x="9061" y="9013"/>
                </a:lnTo>
                <a:lnTo>
                  <a:pt x="9427" y="9013"/>
                </a:lnTo>
                <a:lnTo>
                  <a:pt x="9525" y="9282"/>
                </a:lnTo>
                <a:lnTo>
                  <a:pt x="9647" y="9501"/>
                </a:lnTo>
                <a:lnTo>
                  <a:pt x="9818" y="9721"/>
                </a:lnTo>
                <a:lnTo>
                  <a:pt x="10013" y="9892"/>
                </a:lnTo>
                <a:lnTo>
                  <a:pt x="10233" y="10039"/>
                </a:lnTo>
                <a:lnTo>
                  <a:pt x="10477" y="10161"/>
                </a:lnTo>
                <a:lnTo>
                  <a:pt x="10746" y="10234"/>
                </a:lnTo>
                <a:lnTo>
                  <a:pt x="11186" y="10234"/>
                </a:lnTo>
                <a:lnTo>
                  <a:pt x="11357" y="10210"/>
                </a:lnTo>
                <a:lnTo>
                  <a:pt x="11503" y="10161"/>
                </a:lnTo>
                <a:lnTo>
                  <a:pt x="11674" y="10112"/>
                </a:lnTo>
                <a:lnTo>
                  <a:pt x="11821" y="10039"/>
                </a:lnTo>
                <a:lnTo>
                  <a:pt x="11943" y="9965"/>
                </a:lnTo>
                <a:lnTo>
                  <a:pt x="12065" y="9868"/>
                </a:lnTo>
                <a:lnTo>
                  <a:pt x="12187" y="9770"/>
                </a:lnTo>
                <a:lnTo>
                  <a:pt x="12309" y="9648"/>
                </a:lnTo>
                <a:lnTo>
                  <a:pt x="12382" y="9526"/>
                </a:lnTo>
                <a:lnTo>
                  <a:pt x="12480" y="9379"/>
                </a:lnTo>
                <a:lnTo>
                  <a:pt x="12553" y="9233"/>
                </a:lnTo>
                <a:lnTo>
                  <a:pt x="12602" y="9086"/>
                </a:lnTo>
                <a:lnTo>
                  <a:pt x="12651" y="8915"/>
                </a:lnTo>
                <a:lnTo>
                  <a:pt x="12676" y="8769"/>
                </a:lnTo>
                <a:lnTo>
                  <a:pt x="12676" y="8598"/>
                </a:lnTo>
                <a:lnTo>
                  <a:pt x="12651" y="8329"/>
                </a:lnTo>
                <a:lnTo>
                  <a:pt x="12602" y="8085"/>
                </a:lnTo>
                <a:lnTo>
                  <a:pt x="12505" y="7865"/>
                </a:lnTo>
                <a:lnTo>
                  <a:pt x="12358" y="7645"/>
                </a:lnTo>
                <a:lnTo>
                  <a:pt x="15411" y="4055"/>
                </a:lnTo>
                <a:lnTo>
                  <a:pt x="15631" y="4592"/>
                </a:lnTo>
                <a:lnTo>
                  <a:pt x="15362" y="4739"/>
                </a:lnTo>
                <a:lnTo>
                  <a:pt x="15093" y="4910"/>
                </a:lnTo>
                <a:lnTo>
                  <a:pt x="14849" y="5105"/>
                </a:lnTo>
                <a:lnTo>
                  <a:pt x="14605" y="5301"/>
                </a:lnTo>
                <a:lnTo>
                  <a:pt x="14385" y="5520"/>
                </a:lnTo>
                <a:lnTo>
                  <a:pt x="14190" y="5765"/>
                </a:lnTo>
                <a:lnTo>
                  <a:pt x="14019" y="6009"/>
                </a:lnTo>
                <a:lnTo>
                  <a:pt x="13848" y="6253"/>
                </a:lnTo>
                <a:lnTo>
                  <a:pt x="13701" y="6522"/>
                </a:lnTo>
                <a:lnTo>
                  <a:pt x="13579" y="6790"/>
                </a:lnTo>
                <a:lnTo>
                  <a:pt x="13457" y="7084"/>
                </a:lnTo>
                <a:lnTo>
                  <a:pt x="13359" y="7377"/>
                </a:lnTo>
                <a:lnTo>
                  <a:pt x="13286" y="7670"/>
                </a:lnTo>
                <a:lnTo>
                  <a:pt x="13237" y="7963"/>
                </a:lnTo>
                <a:lnTo>
                  <a:pt x="13213" y="8280"/>
                </a:lnTo>
                <a:lnTo>
                  <a:pt x="13188" y="8598"/>
                </a:lnTo>
                <a:lnTo>
                  <a:pt x="13213" y="9062"/>
                </a:lnTo>
                <a:lnTo>
                  <a:pt x="13286" y="9501"/>
                </a:lnTo>
                <a:lnTo>
                  <a:pt x="13408" y="9941"/>
                </a:lnTo>
                <a:lnTo>
                  <a:pt x="13555" y="10356"/>
                </a:lnTo>
                <a:lnTo>
                  <a:pt x="13750" y="10747"/>
                </a:lnTo>
                <a:lnTo>
                  <a:pt x="13970" y="11138"/>
                </a:lnTo>
                <a:lnTo>
                  <a:pt x="14239" y="11480"/>
                </a:lnTo>
                <a:lnTo>
                  <a:pt x="14532" y="11797"/>
                </a:lnTo>
                <a:lnTo>
                  <a:pt x="14849" y="12090"/>
                </a:lnTo>
                <a:lnTo>
                  <a:pt x="15191" y="12359"/>
                </a:lnTo>
                <a:lnTo>
                  <a:pt x="15582" y="12579"/>
                </a:lnTo>
                <a:lnTo>
                  <a:pt x="15973" y="12774"/>
                </a:lnTo>
                <a:lnTo>
                  <a:pt x="16388" y="12945"/>
                </a:lnTo>
                <a:lnTo>
                  <a:pt x="16827" y="13043"/>
                </a:lnTo>
                <a:lnTo>
                  <a:pt x="17267" y="13116"/>
                </a:lnTo>
                <a:lnTo>
                  <a:pt x="17756" y="13140"/>
                </a:lnTo>
                <a:lnTo>
                  <a:pt x="18195" y="13116"/>
                </a:lnTo>
                <a:lnTo>
                  <a:pt x="18659" y="13043"/>
                </a:lnTo>
                <a:lnTo>
                  <a:pt x="19099" y="12945"/>
                </a:lnTo>
                <a:lnTo>
                  <a:pt x="19514" y="12774"/>
                </a:lnTo>
                <a:lnTo>
                  <a:pt x="19905" y="12579"/>
                </a:lnTo>
                <a:lnTo>
                  <a:pt x="20271" y="12359"/>
                </a:lnTo>
                <a:lnTo>
                  <a:pt x="20613" y="12090"/>
                </a:lnTo>
                <a:lnTo>
                  <a:pt x="20931" y="11797"/>
                </a:lnTo>
                <a:lnTo>
                  <a:pt x="21224" y="11480"/>
                </a:lnTo>
                <a:lnTo>
                  <a:pt x="21492" y="11138"/>
                </a:lnTo>
                <a:lnTo>
                  <a:pt x="21712" y="10747"/>
                </a:lnTo>
                <a:lnTo>
                  <a:pt x="21907" y="10356"/>
                </a:lnTo>
                <a:lnTo>
                  <a:pt x="22054" y="9941"/>
                </a:lnTo>
                <a:lnTo>
                  <a:pt x="22176" y="9501"/>
                </a:lnTo>
                <a:lnTo>
                  <a:pt x="22249" y="9062"/>
                </a:lnTo>
                <a:lnTo>
                  <a:pt x="22274" y="8598"/>
                </a:lnTo>
                <a:lnTo>
                  <a:pt x="22249" y="8134"/>
                </a:lnTo>
                <a:lnTo>
                  <a:pt x="22176" y="7670"/>
                </a:lnTo>
                <a:lnTo>
                  <a:pt x="22054" y="7230"/>
                </a:lnTo>
                <a:lnTo>
                  <a:pt x="21907" y="6815"/>
                </a:lnTo>
                <a:lnTo>
                  <a:pt x="21712" y="6424"/>
                </a:lnTo>
                <a:lnTo>
                  <a:pt x="21492" y="6058"/>
                </a:lnTo>
                <a:lnTo>
                  <a:pt x="21224" y="5691"/>
                </a:lnTo>
                <a:lnTo>
                  <a:pt x="20931" y="5374"/>
                </a:lnTo>
                <a:lnTo>
                  <a:pt x="20613" y="5081"/>
                </a:lnTo>
                <a:lnTo>
                  <a:pt x="20271" y="4812"/>
                </a:lnTo>
                <a:lnTo>
                  <a:pt x="19905" y="4592"/>
                </a:lnTo>
                <a:lnTo>
                  <a:pt x="19514" y="4397"/>
                </a:lnTo>
                <a:lnTo>
                  <a:pt x="19099" y="4250"/>
                </a:lnTo>
                <a:lnTo>
                  <a:pt x="18659" y="4128"/>
                </a:lnTo>
                <a:lnTo>
                  <a:pt x="18195" y="4079"/>
                </a:lnTo>
                <a:lnTo>
                  <a:pt x="17756" y="4055"/>
                </a:lnTo>
                <a:lnTo>
                  <a:pt x="17414" y="4055"/>
                </a:lnTo>
                <a:lnTo>
                  <a:pt x="17072" y="4104"/>
                </a:lnTo>
                <a:lnTo>
                  <a:pt x="16754" y="4153"/>
                </a:lnTo>
                <a:lnTo>
                  <a:pt x="16412" y="4250"/>
                </a:lnTo>
                <a:lnTo>
                  <a:pt x="15240" y="1344"/>
                </a:lnTo>
                <a:lnTo>
                  <a:pt x="16144" y="1344"/>
                </a:lnTo>
                <a:lnTo>
                  <a:pt x="15997" y="1515"/>
                </a:lnTo>
                <a:lnTo>
                  <a:pt x="15924" y="1564"/>
                </a:lnTo>
                <a:lnTo>
                  <a:pt x="15899" y="1637"/>
                </a:lnTo>
                <a:lnTo>
                  <a:pt x="15875" y="1735"/>
                </a:lnTo>
                <a:lnTo>
                  <a:pt x="15875" y="1808"/>
                </a:lnTo>
                <a:lnTo>
                  <a:pt x="15875" y="1881"/>
                </a:lnTo>
                <a:lnTo>
                  <a:pt x="15899" y="1955"/>
                </a:lnTo>
                <a:lnTo>
                  <a:pt x="15924" y="2028"/>
                </a:lnTo>
                <a:lnTo>
                  <a:pt x="15997" y="2101"/>
                </a:lnTo>
                <a:lnTo>
                  <a:pt x="16046" y="2150"/>
                </a:lnTo>
                <a:lnTo>
                  <a:pt x="16119" y="2199"/>
                </a:lnTo>
                <a:lnTo>
                  <a:pt x="16192" y="2223"/>
                </a:lnTo>
                <a:lnTo>
                  <a:pt x="16363" y="2223"/>
                </a:lnTo>
                <a:lnTo>
                  <a:pt x="16437" y="2199"/>
                </a:lnTo>
                <a:lnTo>
                  <a:pt x="16510" y="2150"/>
                </a:lnTo>
                <a:lnTo>
                  <a:pt x="16583" y="2101"/>
                </a:lnTo>
                <a:lnTo>
                  <a:pt x="16754" y="1930"/>
                </a:lnTo>
                <a:lnTo>
                  <a:pt x="16852" y="1808"/>
                </a:lnTo>
                <a:lnTo>
                  <a:pt x="16925" y="1662"/>
                </a:lnTo>
                <a:lnTo>
                  <a:pt x="16998" y="1491"/>
                </a:lnTo>
                <a:lnTo>
                  <a:pt x="17047" y="1320"/>
                </a:lnTo>
                <a:lnTo>
                  <a:pt x="17047" y="1124"/>
                </a:lnTo>
                <a:lnTo>
                  <a:pt x="16998" y="953"/>
                </a:lnTo>
                <a:lnTo>
                  <a:pt x="16901" y="807"/>
                </a:lnTo>
                <a:lnTo>
                  <a:pt x="16779" y="685"/>
                </a:lnTo>
                <a:lnTo>
                  <a:pt x="16657" y="587"/>
                </a:lnTo>
                <a:lnTo>
                  <a:pt x="16486" y="538"/>
                </a:lnTo>
                <a:lnTo>
                  <a:pt x="16339" y="489"/>
                </a:lnTo>
                <a:lnTo>
                  <a:pt x="16192" y="465"/>
                </a:lnTo>
                <a:lnTo>
                  <a:pt x="14629" y="465"/>
                </a:lnTo>
                <a:lnTo>
                  <a:pt x="14507" y="489"/>
                </a:lnTo>
                <a:lnTo>
                  <a:pt x="14434" y="514"/>
                </a:lnTo>
                <a:lnTo>
                  <a:pt x="14312" y="611"/>
                </a:lnTo>
                <a:lnTo>
                  <a:pt x="14239" y="709"/>
                </a:lnTo>
                <a:lnTo>
                  <a:pt x="14214" y="807"/>
                </a:lnTo>
                <a:lnTo>
                  <a:pt x="14214" y="929"/>
                </a:lnTo>
                <a:lnTo>
                  <a:pt x="14239" y="1027"/>
                </a:lnTo>
                <a:lnTo>
                  <a:pt x="14996" y="2883"/>
                </a:lnTo>
                <a:lnTo>
                  <a:pt x="8792" y="2883"/>
                </a:lnTo>
                <a:lnTo>
                  <a:pt x="8035" y="1344"/>
                </a:lnTo>
                <a:lnTo>
                  <a:pt x="9427" y="1344"/>
                </a:lnTo>
                <a:lnTo>
                  <a:pt x="9525" y="1320"/>
                </a:lnTo>
                <a:lnTo>
                  <a:pt x="9598" y="1295"/>
                </a:lnTo>
                <a:lnTo>
                  <a:pt x="9672" y="1271"/>
                </a:lnTo>
                <a:lnTo>
                  <a:pt x="9720" y="1222"/>
                </a:lnTo>
                <a:lnTo>
                  <a:pt x="9794" y="1149"/>
                </a:lnTo>
                <a:lnTo>
                  <a:pt x="9818" y="1075"/>
                </a:lnTo>
                <a:lnTo>
                  <a:pt x="9842" y="1002"/>
                </a:lnTo>
                <a:lnTo>
                  <a:pt x="9842" y="904"/>
                </a:lnTo>
                <a:lnTo>
                  <a:pt x="9842" y="831"/>
                </a:lnTo>
                <a:lnTo>
                  <a:pt x="9818" y="734"/>
                </a:lnTo>
                <a:lnTo>
                  <a:pt x="9794" y="685"/>
                </a:lnTo>
                <a:lnTo>
                  <a:pt x="9720" y="611"/>
                </a:lnTo>
                <a:lnTo>
                  <a:pt x="9672" y="563"/>
                </a:lnTo>
                <a:lnTo>
                  <a:pt x="9598" y="514"/>
                </a:lnTo>
                <a:lnTo>
                  <a:pt x="9525" y="489"/>
                </a:lnTo>
                <a:lnTo>
                  <a:pt x="9427" y="489"/>
                </a:lnTo>
                <a:lnTo>
                  <a:pt x="635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178" name="Google Shape;3178;p36"/>
          <p:cNvGrpSpPr/>
          <p:nvPr/>
        </p:nvGrpSpPr>
        <p:grpSpPr>
          <a:xfrm>
            <a:off x="4430292" y="3962515"/>
            <a:ext cx="330727" cy="325277"/>
            <a:chOff x="1244325" y="4999400"/>
            <a:chExt cx="444525" cy="437200"/>
          </a:xfrm>
        </p:grpSpPr>
        <p:sp>
          <p:nvSpPr>
            <p:cNvPr id="3179" name="Google Shape;3179;p36"/>
            <p:cNvSpPr/>
            <p:nvPr/>
          </p:nvSpPr>
          <p:spPr>
            <a:xfrm>
              <a:off x="1244325" y="5161200"/>
              <a:ext cx="374925" cy="222275"/>
            </a:xfrm>
            <a:custGeom>
              <a:rect b="b" l="l" r="r" t="t"/>
              <a:pathLst>
                <a:path extrusionOk="0" h="8891" w="14997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0" name="Google Shape;3180;p36"/>
            <p:cNvSpPr/>
            <p:nvPr/>
          </p:nvSpPr>
          <p:spPr>
            <a:xfrm>
              <a:off x="1244325" y="5397500"/>
              <a:ext cx="444525" cy="39100"/>
            </a:xfrm>
            <a:custGeom>
              <a:rect b="b" l="l" r="r" t="t"/>
              <a:pathLst>
                <a:path extrusionOk="0" h="1564" w="17781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1" name="Google Shape;3181;p36"/>
            <p:cNvSpPr/>
            <p:nvPr/>
          </p:nvSpPr>
          <p:spPr>
            <a:xfrm>
              <a:off x="1451925" y="4999400"/>
              <a:ext cx="31175" cy="129450"/>
            </a:xfrm>
            <a:custGeom>
              <a:rect b="b" l="l" r="r" t="t"/>
              <a:pathLst>
                <a:path extrusionOk="0" h="5178" w="1247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2" name="Google Shape;3182;p36"/>
            <p:cNvSpPr/>
            <p:nvPr/>
          </p:nvSpPr>
          <p:spPr>
            <a:xfrm>
              <a:off x="1407975" y="4999400"/>
              <a:ext cx="31150" cy="129450"/>
            </a:xfrm>
            <a:custGeom>
              <a:rect b="b" l="l" r="r" t="t"/>
              <a:pathLst>
                <a:path extrusionOk="0" h="5178" w="1246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3" name="Google Shape;3183;p36"/>
            <p:cNvSpPr/>
            <p:nvPr/>
          </p:nvSpPr>
          <p:spPr>
            <a:xfrm>
              <a:off x="1495900" y="4999400"/>
              <a:ext cx="30550" cy="129450"/>
            </a:xfrm>
            <a:custGeom>
              <a:rect b="b" l="l" r="r" t="t"/>
              <a:pathLst>
                <a:path extrusionOk="0" h="5178" w="1222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84" name="Google Shape;3184;p36"/>
          <p:cNvGrpSpPr/>
          <p:nvPr/>
        </p:nvGrpSpPr>
        <p:grpSpPr>
          <a:xfrm>
            <a:off x="4961341" y="3952062"/>
            <a:ext cx="271672" cy="346165"/>
            <a:chOff x="1958100" y="4985350"/>
            <a:chExt cx="365150" cy="465275"/>
          </a:xfrm>
        </p:grpSpPr>
        <p:sp>
          <p:nvSpPr>
            <p:cNvPr id="3185" name="Google Shape;3185;p36"/>
            <p:cNvSpPr/>
            <p:nvPr/>
          </p:nvSpPr>
          <p:spPr>
            <a:xfrm>
              <a:off x="1958100" y="4985350"/>
              <a:ext cx="365150" cy="465275"/>
            </a:xfrm>
            <a:custGeom>
              <a:rect b="b" l="l" r="r" t="t"/>
              <a:pathLst>
                <a:path extrusionOk="0" h="18611" w="14606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6" name="Google Shape;3186;p36"/>
            <p:cNvSpPr/>
            <p:nvPr/>
          </p:nvSpPr>
          <p:spPr>
            <a:xfrm>
              <a:off x="1977625" y="5237525"/>
              <a:ext cx="113600" cy="213100"/>
            </a:xfrm>
            <a:custGeom>
              <a:rect b="b" l="l" r="r" t="t"/>
              <a:pathLst>
                <a:path extrusionOk="0" h="8524" w="4544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87" name="Google Shape;3187;p36"/>
            <p:cNvSpPr/>
            <p:nvPr/>
          </p:nvSpPr>
          <p:spPr>
            <a:xfrm>
              <a:off x="2190125" y="5237525"/>
              <a:ext cx="113575" cy="213100"/>
            </a:xfrm>
            <a:custGeom>
              <a:rect b="b" l="l" r="r" t="t"/>
              <a:pathLst>
                <a:path extrusionOk="0" h="8524" w="4543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88" name="Google Shape;3188;p36"/>
          <p:cNvGrpSpPr/>
          <p:nvPr/>
        </p:nvGrpSpPr>
        <p:grpSpPr>
          <a:xfrm>
            <a:off x="5442858" y="3965230"/>
            <a:ext cx="311662" cy="320273"/>
            <a:chOff x="2605300" y="5003050"/>
            <a:chExt cx="418900" cy="430475"/>
          </a:xfrm>
        </p:grpSpPr>
        <p:sp>
          <p:nvSpPr>
            <p:cNvPr id="3189" name="Google Shape;3189;p36"/>
            <p:cNvSpPr/>
            <p:nvPr/>
          </p:nvSpPr>
          <p:spPr>
            <a:xfrm>
              <a:off x="2820225" y="5222250"/>
              <a:ext cx="202750" cy="211275"/>
            </a:xfrm>
            <a:custGeom>
              <a:rect b="b" l="l" r="r" t="t"/>
              <a:pathLst>
                <a:path extrusionOk="0" h="8451" w="8110">
                  <a:moveTo>
                    <a:pt x="1710" y="1"/>
                  </a:moveTo>
                  <a:lnTo>
                    <a:pt x="1" y="1857"/>
                  </a:lnTo>
                  <a:lnTo>
                    <a:pt x="5813" y="8158"/>
                  </a:lnTo>
                  <a:lnTo>
                    <a:pt x="5960" y="8280"/>
                  </a:lnTo>
                  <a:lnTo>
                    <a:pt x="6131" y="8378"/>
                  </a:lnTo>
                  <a:lnTo>
                    <a:pt x="6302" y="8427"/>
                  </a:lnTo>
                  <a:lnTo>
                    <a:pt x="6497" y="8451"/>
                  </a:lnTo>
                  <a:lnTo>
                    <a:pt x="6668" y="8427"/>
                  </a:lnTo>
                  <a:lnTo>
                    <a:pt x="6839" y="8378"/>
                  </a:lnTo>
                  <a:lnTo>
                    <a:pt x="7010" y="8280"/>
                  </a:lnTo>
                  <a:lnTo>
                    <a:pt x="7157" y="8158"/>
                  </a:lnTo>
                  <a:lnTo>
                    <a:pt x="7841" y="7474"/>
                  </a:lnTo>
                  <a:lnTo>
                    <a:pt x="7963" y="7328"/>
                  </a:lnTo>
                  <a:lnTo>
                    <a:pt x="8060" y="7157"/>
                  </a:lnTo>
                  <a:lnTo>
                    <a:pt x="8109" y="6986"/>
                  </a:lnTo>
                  <a:lnTo>
                    <a:pt x="8109" y="6815"/>
                  </a:lnTo>
                  <a:lnTo>
                    <a:pt x="8109" y="6619"/>
                  </a:lnTo>
                  <a:lnTo>
                    <a:pt x="8060" y="6448"/>
                  </a:lnTo>
                  <a:lnTo>
                    <a:pt x="7963" y="6277"/>
                  </a:lnTo>
                  <a:lnTo>
                    <a:pt x="7841" y="613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0" name="Google Shape;3190;p36"/>
            <p:cNvSpPr/>
            <p:nvPr/>
          </p:nvSpPr>
          <p:spPr>
            <a:xfrm>
              <a:off x="2606525" y="5003050"/>
              <a:ext cx="203975" cy="208225"/>
            </a:xfrm>
            <a:custGeom>
              <a:rect b="b" l="l" r="r" t="t"/>
              <a:pathLst>
                <a:path extrusionOk="0" h="8329" w="8159">
                  <a:moveTo>
                    <a:pt x="880" y="1"/>
                  </a:moveTo>
                  <a:lnTo>
                    <a:pt x="685" y="50"/>
                  </a:lnTo>
                  <a:lnTo>
                    <a:pt x="514" y="123"/>
                  </a:lnTo>
                  <a:lnTo>
                    <a:pt x="391" y="245"/>
                  </a:lnTo>
                  <a:lnTo>
                    <a:pt x="269" y="367"/>
                  </a:lnTo>
                  <a:lnTo>
                    <a:pt x="172" y="514"/>
                  </a:lnTo>
                  <a:lnTo>
                    <a:pt x="98" y="685"/>
                  </a:lnTo>
                  <a:lnTo>
                    <a:pt x="50" y="856"/>
                  </a:lnTo>
                  <a:lnTo>
                    <a:pt x="1" y="1026"/>
                  </a:lnTo>
                  <a:lnTo>
                    <a:pt x="1" y="1222"/>
                  </a:lnTo>
                  <a:lnTo>
                    <a:pt x="1" y="1417"/>
                  </a:lnTo>
                  <a:lnTo>
                    <a:pt x="1" y="1613"/>
                  </a:lnTo>
                  <a:lnTo>
                    <a:pt x="74" y="2028"/>
                  </a:lnTo>
                  <a:lnTo>
                    <a:pt x="221" y="2492"/>
                  </a:lnTo>
                  <a:lnTo>
                    <a:pt x="391" y="2931"/>
                  </a:lnTo>
                  <a:lnTo>
                    <a:pt x="611" y="3396"/>
                  </a:lnTo>
                  <a:lnTo>
                    <a:pt x="856" y="3884"/>
                  </a:lnTo>
                  <a:lnTo>
                    <a:pt x="1124" y="4324"/>
                  </a:lnTo>
                  <a:lnTo>
                    <a:pt x="1417" y="4788"/>
                  </a:lnTo>
                  <a:lnTo>
                    <a:pt x="1710" y="5203"/>
                  </a:lnTo>
                  <a:lnTo>
                    <a:pt x="2003" y="5594"/>
                  </a:lnTo>
                  <a:lnTo>
                    <a:pt x="2296" y="5960"/>
                  </a:lnTo>
                  <a:lnTo>
                    <a:pt x="2590" y="6302"/>
                  </a:lnTo>
                  <a:lnTo>
                    <a:pt x="2858" y="6571"/>
                  </a:lnTo>
                  <a:lnTo>
                    <a:pt x="3078" y="6790"/>
                  </a:lnTo>
                  <a:lnTo>
                    <a:pt x="3322" y="6986"/>
                  </a:lnTo>
                  <a:lnTo>
                    <a:pt x="3566" y="7157"/>
                  </a:lnTo>
                  <a:lnTo>
                    <a:pt x="3811" y="7328"/>
                  </a:lnTo>
                  <a:lnTo>
                    <a:pt x="4324" y="7621"/>
                  </a:lnTo>
                  <a:lnTo>
                    <a:pt x="4836" y="7841"/>
                  </a:lnTo>
                  <a:lnTo>
                    <a:pt x="5325" y="8036"/>
                  </a:lnTo>
                  <a:lnTo>
                    <a:pt x="5740" y="8182"/>
                  </a:lnTo>
                  <a:lnTo>
                    <a:pt x="6351" y="8329"/>
                  </a:lnTo>
                  <a:lnTo>
                    <a:pt x="8158" y="6668"/>
                  </a:lnTo>
                  <a:lnTo>
                    <a:pt x="4446" y="2956"/>
                  </a:lnTo>
                  <a:lnTo>
                    <a:pt x="1735" y="245"/>
                  </a:lnTo>
                  <a:lnTo>
                    <a:pt x="1588" y="123"/>
                  </a:lnTo>
                  <a:lnTo>
                    <a:pt x="1417" y="50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1" name="Google Shape;3191;p36"/>
            <p:cNvSpPr/>
            <p:nvPr/>
          </p:nvSpPr>
          <p:spPr>
            <a:xfrm>
              <a:off x="2605300" y="5008550"/>
              <a:ext cx="418900" cy="418875"/>
            </a:xfrm>
            <a:custGeom>
              <a:rect b="b" l="l" r="r" t="t"/>
              <a:pathLst>
                <a:path extrusionOk="0" h="16755" w="16756">
                  <a:moveTo>
                    <a:pt x="13922" y="1"/>
                  </a:moveTo>
                  <a:lnTo>
                    <a:pt x="13824" y="49"/>
                  </a:lnTo>
                  <a:lnTo>
                    <a:pt x="13360" y="342"/>
                  </a:lnTo>
                  <a:lnTo>
                    <a:pt x="12261" y="1026"/>
                  </a:lnTo>
                  <a:lnTo>
                    <a:pt x="11602" y="1466"/>
                  </a:lnTo>
                  <a:lnTo>
                    <a:pt x="10942" y="1930"/>
                  </a:lnTo>
                  <a:lnTo>
                    <a:pt x="10381" y="2370"/>
                  </a:lnTo>
                  <a:lnTo>
                    <a:pt x="10112" y="2589"/>
                  </a:lnTo>
                  <a:lnTo>
                    <a:pt x="9917" y="2785"/>
                  </a:lnTo>
                  <a:lnTo>
                    <a:pt x="9795" y="2907"/>
                  </a:lnTo>
                  <a:lnTo>
                    <a:pt x="9697" y="3053"/>
                  </a:lnTo>
                  <a:lnTo>
                    <a:pt x="9599" y="3224"/>
                  </a:lnTo>
                  <a:lnTo>
                    <a:pt x="9526" y="3420"/>
                  </a:lnTo>
                  <a:lnTo>
                    <a:pt x="9404" y="3835"/>
                  </a:lnTo>
                  <a:lnTo>
                    <a:pt x="9330" y="4275"/>
                  </a:lnTo>
                  <a:lnTo>
                    <a:pt x="9282" y="4714"/>
                  </a:lnTo>
                  <a:lnTo>
                    <a:pt x="9306" y="5178"/>
                  </a:lnTo>
                  <a:lnTo>
                    <a:pt x="9355" y="5593"/>
                  </a:lnTo>
                  <a:lnTo>
                    <a:pt x="9379" y="5789"/>
                  </a:lnTo>
                  <a:lnTo>
                    <a:pt x="9453" y="5960"/>
                  </a:lnTo>
                  <a:lnTo>
                    <a:pt x="270" y="14459"/>
                  </a:lnTo>
                  <a:lnTo>
                    <a:pt x="147" y="14606"/>
                  </a:lnTo>
                  <a:lnTo>
                    <a:pt x="74" y="14776"/>
                  </a:lnTo>
                  <a:lnTo>
                    <a:pt x="1" y="14947"/>
                  </a:lnTo>
                  <a:lnTo>
                    <a:pt x="1" y="15118"/>
                  </a:lnTo>
                  <a:lnTo>
                    <a:pt x="1" y="15314"/>
                  </a:lnTo>
                  <a:lnTo>
                    <a:pt x="74" y="15485"/>
                  </a:lnTo>
                  <a:lnTo>
                    <a:pt x="147" y="15656"/>
                  </a:lnTo>
                  <a:lnTo>
                    <a:pt x="270" y="15802"/>
                  </a:lnTo>
                  <a:lnTo>
                    <a:pt x="953" y="16486"/>
                  </a:lnTo>
                  <a:lnTo>
                    <a:pt x="1100" y="16608"/>
                  </a:lnTo>
                  <a:lnTo>
                    <a:pt x="1271" y="16681"/>
                  </a:lnTo>
                  <a:lnTo>
                    <a:pt x="1442" y="16755"/>
                  </a:lnTo>
                  <a:lnTo>
                    <a:pt x="1808" y="16755"/>
                  </a:lnTo>
                  <a:lnTo>
                    <a:pt x="1979" y="16681"/>
                  </a:lnTo>
                  <a:lnTo>
                    <a:pt x="2150" y="16608"/>
                  </a:lnTo>
                  <a:lnTo>
                    <a:pt x="2297" y="16486"/>
                  </a:lnTo>
                  <a:lnTo>
                    <a:pt x="10796" y="7303"/>
                  </a:lnTo>
                  <a:lnTo>
                    <a:pt x="11162" y="7401"/>
                  </a:lnTo>
                  <a:lnTo>
                    <a:pt x="11577" y="7450"/>
                  </a:lnTo>
                  <a:lnTo>
                    <a:pt x="12041" y="7474"/>
                  </a:lnTo>
                  <a:lnTo>
                    <a:pt x="12481" y="7425"/>
                  </a:lnTo>
                  <a:lnTo>
                    <a:pt x="12921" y="7352"/>
                  </a:lnTo>
                  <a:lnTo>
                    <a:pt x="13336" y="7230"/>
                  </a:lnTo>
                  <a:lnTo>
                    <a:pt x="13531" y="7156"/>
                  </a:lnTo>
                  <a:lnTo>
                    <a:pt x="13702" y="7059"/>
                  </a:lnTo>
                  <a:lnTo>
                    <a:pt x="13849" y="6961"/>
                  </a:lnTo>
                  <a:lnTo>
                    <a:pt x="13971" y="6839"/>
                  </a:lnTo>
                  <a:lnTo>
                    <a:pt x="14166" y="6644"/>
                  </a:lnTo>
                  <a:lnTo>
                    <a:pt x="14386" y="6375"/>
                  </a:lnTo>
                  <a:lnTo>
                    <a:pt x="14826" y="5813"/>
                  </a:lnTo>
                  <a:lnTo>
                    <a:pt x="15290" y="5154"/>
                  </a:lnTo>
                  <a:lnTo>
                    <a:pt x="15729" y="4494"/>
                  </a:lnTo>
                  <a:lnTo>
                    <a:pt x="16413" y="3395"/>
                  </a:lnTo>
                  <a:lnTo>
                    <a:pt x="16706" y="2931"/>
                  </a:lnTo>
                  <a:lnTo>
                    <a:pt x="16755" y="2834"/>
                  </a:lnTo>
                  <a:lnTo>
                    <a:pt x="16755" y="2736"/>
                  </a:lnTo>
                  <a:lnTo>
                    <a:pt x="16755" y="2663"/>
                  </a:lnTo>
                  <a:lnTo>
                    <a:pt x="16706" y="2589"/>
                  </a:lnTo>
                  <a:lnTo>
                    <a:pt x="16633" y="2541"/>
                  </a:lnTo>
                  <a:lnTo>
                    <a:pt x="16462" y="2541"/>
                  </a:lnTo>
                  <a:lnTo>
                    <a:pt x="16364" y="2589"/>
                  </a:lnTo>
                  <a:lnTo>
                    <a:pt x="13653" y="4958"/>
                  </a:lnTo>
                  <a:lnTo>
                    <a:pt x="13580" y="5007"/>
                  </a:lnTo>
                  <a:lnTo>
                    <a:pt x="13458" y="5007"/>
                  </a:lnTo>
                  <a:lnTo>
                    <a:pt x="13360" y="4983"/>
                  </a:lnTo>
                  <a:lnTo>
                    <a:pt x="13238" y="4885"/>
                  </a:lnTo>
                  <a:lnTo>
                    <a:pt x="13140" y="4763"/>
                  </a:lnTo>
                  <a:lnTo>
                    <a:pt x="13092" y="4641"/>
                  </a:lnTo>
                  <a:lnTo>
                    <a:pt x="13092" y="4543"/>
                  </a:lnTo>
                  <a:lnTo>
                    <a:pt x="13140" y="4446"/>
                  </a:lnTo>
                  <a:lnTo>
                    <a:pt x="15607" y="1490"/>
                  </a:lnTo>
                  <a:lnTo>
                    <a:pt x="15656" y="1393"/>
                  </a:lnTo>
                  <a:lnTo>
                    <a:pt x="15656" y="1319"/>
                  </a:lnTo>
                  <a:lnTo>
                    <a:pt x="15656" y="1222"/>
                  </a:lnTo>
                  <a:lnTo>
                    <a:pt x="15607" y="1148"/>
                  </a:lnTo>
                  <a:lnTo>
                    <a:pt x="15534" y="1100"/>
                  </a:lnTo>
                  <a:lnTo>
                    <a:pt x="15363" y="1100"/>
                  </a:lnTo>
                  <a:lnTo>
                    <a:pt x="15265" y="1148"/>
                  </a:lnTo>
                  <a:lnTo>
                    <a:pt x="12310" y="3615"/>
                  </a:lnTo>
                  <a:lnTo>
                    <a:pt x="12212" y="3664"/>
                  </a:lnTo>
                  <a:lnTo>
                    <a:pt x="12115" y="3664"/>
                  </a:lnTo>
                  <a:lnTo>
                    <a:pt x="11993" y="3615"/>
                  </a:lnTo>
                  <a:lnTo>
                    <a:pt x="11895" y="3517"/>
                  </a:lnTo>
                  <a:lnTo>
                    <a:pt x="11797" y="3395"/>
                  </a:lnTo>
                  <a:lnTo>
                    <a:pt x="11748" y="3298"/>
                  </a:lnTo>
                  <a:lnTo>
                    <a:pt x="11748" y="3176"/>
                  </a:lnTo>
                  <a:lnTo>
                    <a:pt x="11797" y="3102"/>
                  </a:lnTo>
                  <a:lnTo>
                    <a:pt x="14166" y="391"/>
                  </a:lnTo>
                  <a:lnTo>
                    <a:pt x="14215" y="294"/>
                  </a:lnTo>
                  <a:lnTo>
                    <a:pt x="14215" y="220"/>
                  </a:lnTo>
                  <a:lnTo>
                    <a:pt x="14215" y="123"/>
                  </a:lnTo>
                  <a:lnTo>
                    <a:pt x="14166" y="49"/>
                  </a:lnTo>
                  <a:lnTo>
                    <a:pt x="14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92" name="Google Shape;3192;p36"/>
          <p:cNvGrpSpPr/>
          <p:nvPr/>
        </p:nvGrpSpPr>
        <p:grpSpPr>
          <a:xfrm>
            <a:off x="5913940" y="3972057"/>
            <a:ext cx="372521" cy="306193"/>
            <a:chOff x="3238475" y="5012225"/>
            <a:chExt cx="500700" cy="411550"/>
          </a:xfrm>
        </p:grpSpPr>
        <p:sp>
          <p:nvSpPr>
            <p:cNvPr id="3193" name="Google Shape;3193;p36"/>
            <p:cNvSpPr/>
            <p:nvPr/>
          </p:nvSpPr>
          <p:spPr>
            <a:xfrm>
              <a:off x="3238475" y="5315050"/>
              <a:ext cx="500700" cy="108725"/>
            </a:xfrm>
            <a:custGeom>
              <a:rect b="b" l="l" r="r" t="t"/>
              <a:pathLst>
                <a:path extrusionOk="0" h="4349" w="20028">
                  <a:moveTo>
                    <a:pt x="17683" y="856"/>
                  </a:moveTo>
                  <a:lnTo>
                    <a:pt x="17781" y="880"/>
                  </a:lnTo>
                  <a:lnTo>
                    <a:pt x="17854" y="929"/>
                  </a:lnTo>
                  <a:lnTo>
                    <a:pt x="17903" y="1002"/>
                  </a:lnTo>
                  <a:lnTo>
                    <a:pt x="17927" y="1100"/>
                  </a:lnTo>
                  <a:lnTo>
                    <a:pt x="17903" y="1198"/>
                  </a:lnTo>
                  <a:lnTo>
                    <a:pt x="17854" y="1271"/>
                  </a:lnTo>
                  <a:lnTo>
                    <a:pt x="17781" y="1320"/>
                  </a:lnTo>
                  <a:lnTo>
                    <a:pt x="17683" y="1344"/>
                  </a:lnTo>
                  <a:lnTo>
                    <a:pt x="2345" y="1344"/>
                  </a:lnTo>
                  <a:lnTo>
                    <a:pt x="2247" y="1320"/>
                  </a:lnTo>
                  <a:lnTo>
                    <a:pt x="2174" y="1271"/>
                  </a:lnTo>
                  <a:lnTo>
                    <a:pt x="2125" y="1198"/>
                  </a:lnTo>
                  <a:lnTo>
                    <a:pt x="2101" y="1100"/>
                  </a:lnTo>
                  <a:lnTo>
                    <a:pt x="2125" y="1002"/>
                  </a:lnTo>
                  <a:lnTo>
                    <a:pt x="2174" y="929"/>
                  </a:lnTo>
                  <a:lnTo>
                    <a:pt x="2247" y="880"/>
                  </a:lnTo>
                  <a:lnTo>
                    <a:pt x="2345" y="856"/>
                  </a:lnTo>
                  <a:close/>
                  <a:moveTo>
                    <a:pt x="367" y="1"/>
                  </a:moveTo>
                  <a:lnTo>
                    <a:pt x="269" y="25"/>
                  </a:lnTo>
                  <a:lnTo>
                    <a:pt x="196" y="74"/>
                  </a:lnTo>
                  <a:lnTo>
                    <a:pt x="123" y="123"/>
                  </a:lnTo>
                  <a:lnTo>
                    <a:pt x="74" y="196"/>
                  </a:lnTo>
                  <a:lnTo>
                    <a:pt x="49" y="270"/>
                  </a:lnTo>
                  <a:lnTo>
                    <a:pt x="25" y="343"/>
                  </a:lnTo>
                  <a:lnTo>
                    <a:pt x="1" y="441"/>
                  </a:lnTo>
                  <a:lnTo>
                    <a:pt x="25" y="514"/>
                  </a:lnTo>
                  <a:lnTo>
                    <a:pt x="49" y="587"/>
                  </a:lnTo>
                  <a:lnTo>
                    <a:pt x="74" y="660"/>
                  </a:lnTo>
                  <a:lnTo>
                    <a:pt x="123" y="734"/>
                  </a:lnTo>
                  <a:lnTo>
                    <a:pt x="196" y="782"/>
                  </a:lnTo>
                  <a:lnTo>
                    <a:pt x="269" y="831"/>
                  </a:lnTo>
                  <a:lnTo>
                    <a:pt x="367" y="856"/>
                  </a:lnTo>
                  <a:lnTo>
                    <a:pt x="440" y="856"/>
                  </a:lnTo>
                  <a:lnTo>
                    <a:pt x="489" y="880"/>
                  </a:lnTo>
                  <a:lnTo>
                    <a:pt x="562" y="905"/>
                  </a:lnTo>
                  <a:lnTo>
                    <a:pt x="709" y="1051"/>
                  </a:lnTo>
                  <a:lnTo>
                    <a:pt x="855" y="1246"/>
                  </a:lnTo>
                  <a:lnTo>
                    <a:pt x="1026" y="1491"/>
                  </a:lnTo>
                  <a:lnTo>
                    <a:pt x="1344" y="2028"/>
                  </a:lnTo>
                  <a:lnTo>
                    <a:pt x="1637" y="2516"/>
                  </a:lnTo>
                  <a:lnTo>
                    <a:pt x="1906" y="3005"/>
                  </a:lnTo>
                  <a:lnTo>
                    <a:pt x="2174" y="3469"/>
                  </a:lnTo>
                  <a:lnTo>
                    <a:pt x="2467" y="3884"/>
                  </a:lnTo>
                  <a:lnTo>
                    <a:pt x="2589" y="4055"/>
                  </a:lnTo>
                  <a:lnTo>
                    <a:pt x="2736" y="4226"/>
                  </a:lnTo>
                  <a:lnTo>
                    <a:pt x="2809" y="4275"/>
                  </a:lnTo>
                  <a:lnTo>
                    <a:pt x="2882" y="4299"/>
                  </a:lnTo>
                  <a:lnTo>
                    <a:pt x="2980" y="4324"/>
                  </a:lnTo>
                  <a:lnTo>
                    <a:pt x="3053" y="4348"/>
                  </a:lnTo>
                  <a:lnTo>
                    <a:pt x="16975" y="4348"/>
                  </a:lnTo>
                  <a:lnTo>
                    <a:pt x="17048" y="4324"/>
                  </a:lnTo>
                  <a:lnTo>
                    <a:pt x="17146" y="4299"/>
                  </a:lnTo>
                  <a:lnTo>
                    <a:pt x="17219" y="4275"/>
                  </a:lnTo>
                  <a:lnTo>
                    <a:pt x="17292" y="4226"/>
                  </a:lnTo>
                  <a:lnTo>
                    <a:pt x="17439" y="4055"/>
                  </a:lnTo>
                  <a:lnTo>
                    <a:pt x="17561" y="3884"/>
                  </a:lnTo>
                  <a:lnTo>
                    <a:pt x="17854" y="3469"/>
                  </a:lnTo>
                  <a:lnTo>
                    <a:pt x="18122" y="3005"/>
                  </a:lnTo>
                  <a:lnTo>
                    <a:pt x="18391" y="2516"/>
                  </a:lnTo>
                  <a:lnTo>
                    <a:pt x="18684" y="2028"/>
                  </a:lnTo>
                  <a:lnTo>
                    <a:pt x="19002" y="1491"/>
                  </a:lnTo>
                  <a:lnTo>
                    <a:pt x="19173" y="1246"/>
                  </a:lnTo>
                  <a:lnTo>
                    <a:pt x="19319" y="1051"/>
                  </a:lnTo>
                  <a:lnTo>
                    <a:pt x="19466" y="905"/>
                  </a:lnTo>
                  <a:lnTo>
                    <a:pt x="19539" y="880"/>
                  </a:lnTo>
                  <a:lnTo>
                    <a:pt x="19588" y="856"/>
                  </a:lnTo>
                  <a:lnTo>
                    <a:pt x="19661" y="856"/>
                  </a:lnTo>
                  <a:lnTo>
                    <a:pt x="19759" y="831"/>
                  </a:lnTo>
                  <a:lnTo>
                    <a:pt x="19832" y="782"/>
                  </a:lnTo>
                  <a:lnTo>
                    <a:pt x="19905" y="734"/>
                  </a:lnTo>
                  <a:lnTo>
                    <a:pt x="19954" y="660"/>
                  </a:lnTo>
                  <a:lnTo>
                    <a:pt x="19979" y="587"/>
                  </a:lnTo>
                  <a:lnTo>
                    <a:pt x="20003" y="514"/>
                  </a:lnTo>
                  <a:lnTo>
                    <a:pt x="20027" y="441"/>
                  </a:lnTo>
                  <a:lnTo>
                    <a:pt x="20003" y="343"/>
                  </a:lnTo>
                  <a:lnTo>
                    <a:pt x="19979" y="270"/>
                  </a:lnTo>
                  <a:lnTo>
                    <a:pt x="19954" y="196"/>
                  </a:lnTo>
                  <a:lnTo>
                    <a:pt x="19881" y="123"/>
                  </a:lnTo>
                  <a:lnTo>
                    <a:pt x="19832" y="74"/>
                  </a:lnTo>
                  <a:lnTo>
                    <a:pt x="19759" y="25"/>
                  </a:lnTo>
                  <a:lnTo>
                    <a:pt x="196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4" name="Google Shape;3194;p36"/>
            <p:cNvSpPr/>
            <p:nvPr/>
          </p:nvSpPr>
          <p:spPr>
            <a:xfrm>
              <a:off x="3282450" y="5160575"/>
              <a:ext cx="412750" cy="140475"/>
            </a:xfrm>
            <a:custGeom>
              <a:rect b="b" l="l" r="r" t="t"/>
              <a:pathLst>
                <a:path extrusionOk="0" h="5619" w="16510">
                  <a:moveTo>
                    <a:pt x="8475" y="1"/>
                  </a:moveTo>
                  <a:lnTo>
                    <a:pt x="8157" y="50"/>
                  </a:lnTo>
                  <a:lnTo>
                    <a:pt x="7840" y="99"/>
                  </a:lnTo>
                  <a:lnTo>
                    <a:pt x="7522" y="172"/>
                  </a:lnTo>
                  <a:lnTo>
                    <a:pt x="7229" y="270"/>
                  </a:lnTo>
                  <a:lnTo>
                    <a:pt x="6936" y="367"/>
                  </a:lnTo>
                  <a:lnTo>
                    <a:pt x="6643" y="514"/>
                  </a:lnTo>
                  <a:lnTo>
                    <a:pt x="6374" y="660"/>
                  </a:lnTo>
                  <a:lnTo>
                    <a:pt x="6106" y="807"/>
                  </a:lnTo>
                  <a:lnTo>
                    <a:pt x="5862" y="1002"/>
                  </a:lnTo>
                  <a:lnTo>
                    <a:pt x="5617" y="1173"/>
                  </a:lnTo>
                  <a:lnTo>
                    <a:pt x="5398" y="1393"/>
                  </a:lnTo>
                  <a:lnTo>
                    <a:pt x="5202" y="1613"/>
                  </a:lnTo>
                  <a:lnTo>
                    <a:pt x="5007" y="1857"/>
                  </a:lnTo>
                  <a:lnTo>
                    <a:pt x="4811" y="2101"/>
                  </a:lnTo>
                  <a:lnTo>
                    <a:pt x="4640" y="2370"/>
                  </a:lnTo>
                  <a:lnTo>
                    <a:pt x="4372" y="2272"/>
                  </a:lnTo>
                  <a:lnTo>
                    <a:pt x="4103" y="2223"/>
                  </a:lnTo>
                  <a:lnTo>
                    <a:pt x="3834" y="2199"/>
                  </a:lnTo>
                  <a:lnTo>
                    <a:pt x="3541" y="2175"/>
                  </a:lnTo>
                  <a:lnTo>
                    <a:pt x="3199" y="2199"/>
                  </a:lnTo>
                  <a:lnTo>
                    <a:pt x="2858" y="2248"/>
                  </a:lnTo>
                  <a:lnTo>
                    <a:pt x="2516" y="2345"/>
                  </a:lnTo>
                  <a:lnTo>
                    <a:pt x="2198" y="2443"/>
                  </a:lnTo>
                  <a:lnTo>
                    <a:pt x="1881" y="2590"/>
                  </a:lnTo>
                  <a:lnTo>
                    <a:pt x="1588" y="2761"/>
                  </a:lnTo>
                  <a:lnTo>
                    <a:pt x="1319" y="2956"/>
                  </a:lnTo>
                  <a:lnTo>
                    <a:pt x="1075" y="3176"/>
                  </a:lnTo>
                  <a:lnTo>
                    <a:pt x="855" y="3420"/>
                  </a:lnTo>
                  <a:lnTo>
                    <a:pt x="635" y="3689"/>
                  </a:lnTo>
                  <a:lnTo>
                    <a:pt x="464" y="3982"/>
                  </a:lnTo>
                  <a:lnTo>
                    <a:pt x="318" y="4275"/>
                  </a:lnTo>
                  <a:lnTo>
                    <a:pt x="195" y="4592"/>
                  </a:lnTo>
                  <a:lnTo>
                    <a:pt x="98" y="4910"/>
                  </a:lnTo>
                  <a:lnTo>
                    <a:pt x="24" y="5252"/>
                  </a:lnTo>
                  <a:lnTo>
                    <a:pt x="0" y="5618"/>
                  </a:lnTo>
                  <a:lnTo>
                    <a:pt x="16510" y="5618"/>
                  </a:lnTo>
                  <a:lnTo>
                    <a:pt x="16437" y="5423"/>
                  </a:lnTo>
                  <a:lnTo>
                    <a:pt x="16339" y="5252"/>
                  </a:lnTo>
                  <a:lnTo>
                    <a:pt x="16119" y="4934"/>
                  </a:lnTo>
                  <a:lnTo>
                    <a:pt x="15851" y="4641"/>
                  </a:lnTo>
                  <a:lnTo>
                    <a:pt x="15533" y="4397"/>
                  </a:lnTo>
                  <a:lnTo>
                    <a:pt x="15362" y="4299"/>
                  </a:lnTo>
                  <a:lnTo>
                    <a:pt x="15191" y="4202"/>
                  </a:lnTo>
                  <a:lnTo>
                    <a:pt x="15020" y="4104"/>
                  </a:lnTo>
                  <a:lnTo>
                    <a:pt x="14825" y="4055"/>
                  </a:lnTo>
                  <a:lnTo>
                    <a:pt x="14629" y="3982"/>
                  </a:lnTo>
                  <a:lnTo>
                    <a:pt x="14434" y="3957"/>
                  </a:lnTo>
                  <a:lnTo>
                    <a:pt x="14214" y="3933"/>
                  </a:lnTo>
                  <a:lnTo>
                    <a:pt x="14019" y="3909"/>
                  </a:lnTo>
                  <a:lnTo>
                    <a:pt x="13775" y="3933"/>
                  </a:lnTo>
                  <a:lnTo>
                    <a:pt x="13555" y="3957"/>
                  </a:lnTo>
                  <a:lnTo>
                    <a:pt x="13457" y="3542"/>
                  </a:lnTo>
                  <a:lnTo>
                    <a:pt x="13335" y="3151"/>
                  </a:lnTo>
                  <a:lnTo>
                    <a:pt x="13164" y="2761"/>
                  </a:lnTo>
                  <a:lnTo>
                    <a:pt x="12969" y="2394"/>
                  </a:lnTo>
                  <a:lnTo>
                    <a:pt x="12749" y="2052"/>
                  </a:lnTo>
                  <a:lnTo>
                    <a:pt x="12505" y="1710"/>
                  </a:lnTo>
                  <a:lnTo>
                    <a:pt x="12212" y="1417"/>
                  </a:lnTo>
                  <a:lnTo>
                    <a:pt x="11918" y="1124"/>
                  </a:lnTo>
                  <a:lnTo>
                    <a:pt x="11577" y="880"/>
                  </a:lnTo>
                  <a:lnTo>
                    <a:pt x="11235" y="660"/>
                  </a:lnTo>
                  <a:lnTo>
                    <a:pt x="10868" y="465"/>
                  </a:lnTo>
                  <a:lnTo>
                    <a:pt x="10477" y="294"/>
                  </a:lnTo>
                  <a:lnTo>
                    <a:pt x="10087" y="172"/>
                  </a:lnTo>
                  <a:lnTo>
                    <a:pt x="9672" y="74"/>
                  </a:lnTo>
                  <a:lnTo>
                    <a:pt x="9232" y="25"/>
                  </a:lnTo>
                  <a:lnTo>
                    <a:pt x="8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5" name="Google Shape;3195;p36"/>
            <p:cNvSpPr/>
            <p:nvPr/>
          </p:nvSpPr>
          <p:spPr>
            <a:xfrm>
              <a:off x="3473550" y="5012225"/>
              <a:ext cx="30550" cy="129450"/>
            </a:xfrm>
            <a:custGeom>
              <a:rect b="b" l="l" r="r" t="t"/>
              <a:pathLst>
                <a:path extrusionOk="0" h="5178" w="1222">
                  <a:moveTo>
                    <a:pt x="953" y="0"/>
                  </a:moveTo>
                  <a:lnTo>
                    <a:pt x="831" y="24"/>
                  </a:lnTo>
                  <a:lnTo>
                    <a:pt x="758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35" y="464"/>
                  </a:lnTo>
                  <a:lnTo>
                    <a:pt x="587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3" y="1246"/>
                  </a:lnTo>
                  <a:lnTo>
                    <a:pt x="74" y="1368"/>
                  </a:lnTo>
                  <a:lnTo>
                    <a:pt x="25" y="1490"/>
                  </a:lnTo>
                  <a:lnTo>
                    <a:pt x="0" y="1636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4" y="2271"/>
                  </a:lnTo>
                  <a:lnTo>
                    <a:pt x="123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6"/>
                  </a:lnTo>
                  <a:lnTo>
                    <a:pt x="587" y="3029"/>
                  </a:lnTo>
                  <a:lnTo>
                    <a:pt x="635" y="3175"/>
                  </a:lnTo>
                  <a:lnTo>
                    <a:pt x="660" y="3346"/>
                  </a:lnTo>
                  <a:lnTo>
                    <a:pt x="635" y="3541"/>
                  </a:lnTo>
                  <a:lnTo>
                    <a:pt x="587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3" y="4299"/>
                  </a:lnTo>
                  <a:lnTo>
                    <a:pt x="74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0" y="5007"/>
                  </a:lnTo>
                  <a:lnTo>
                    <a:pt x="74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09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2" y="3517"/>
                  </a:lnTo>
                  <a:lnTo>
                    <a:pt x="1222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60"/>
                  </a:lnTo>
                  <a:lnTo>
                    <a:pt x="953" y="2564"/>
                  </a:lnTo>
                  <a:lnTo>
                    <a:pt x="831" y="2394"/>
                  </a:lnTo>
                  <a:lnTo>
                    <a:pt x="709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09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22" y="293"/>
                  </a:lnTo>
                  <a:lnTo>
                    <a:pt x="1222" y="171"/>
                  </a:lnTo>
                  <a:lnTo>
                    <a:pt x="1148" y="98"/>
                  </a:lnTo>
                  <a:lnTo>
                    <a:pt x="1051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6" name="Google Shape;3196;p36"/>
            <p:cNvSpPr/>
            <p:nvPr/>
          </p:nvSpPr>
          <p:spPr>
            <a:xfrm>
              <a:off x="3429575" y="5012225"/>
              <a:ext cx="31175" cy="129450"/>
            </a:xfrm>
            <a:custGeom>
              <a:rect b="b" l="l" r="r" t="t"/>
              <a:pathLst>
                <a:path extrusionOk="0" h="5178" w="1247">
                  <a:moveTo>
                    <a:pt x="953" y="0"/>
                  </a:moveTo>
                  <a:lnTo>
                    <a:pt x="856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2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70" y="1026"/>
                  </a:lnTo>
                  <a:lnTo>
                    <a:pt x="148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36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71"/>
                  </a:lnTo>
                  <a:lnTo>
                    <a:pt x="148" y="2394"/>
                  </a:lnTo>
                  <a:lnTo>
                    <a:pt x="270" y="2613"/>
                  </a:lnTo>
                  <a:lnTo>
                    <a:pt x="416" y="2784"/>
                  </a:lnTo>
                  <a:lnTo>
                    <a:pt x="514" y="2906"/>
                  </a:lnTo>
                  <a:lnTo>
                    <a:pt x="612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1"/>
                  </a:lnTo>
                  <a:lnTo>
                    <a:pt x="612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70" y="4103"/>
                  </a:lnTo>
                  <a:lnTo>
                    <a:pt x="148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4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8" y="3688"/>
                  </a:lnTo>
                  <a:lnTo>
                    <a:pt x="1222" y="3517"/>
                  </a:lnTo>
                  <a:lnTo>
                    <a:pt x="1247" y="3346"/>
                  </a:lnTo>
                  <a:lnTo>
                    <a:pt x="1222" y="3175"/>
                  </a:lnTo>
                  <a:lnTo>
                    <a:pt x="1198" y="3029"/>
                  </a:lnTo>
                  <a:lnTo>
                    <a:pt x="1149" y="2882"/>
                  </a:lnTo>
                  <a:lnTo>
                    <a:pt x="1100" y="2760"/>
                  </a:lnTo>
                  <a:lnTo>
                    <a:pt x="978" y="2564"/>
                  </a:lnTo>
                  <a:lnTo>
                    <a:pt x="831" y="2394"/>
                  </a:lnTo>
                  <a:lnTo>
                    <a:pt x="734" y="2271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6"/>
                  </a:lnTo>
                  <a:lnTo>
                    <a:pt x="636" y="1490"/>
                  </a:lnTo>
                  <a:lnTo>
                    <a:pt x="734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8" y="611"/>
                  </a:lnTo>
                  <a:lnTo>
                    <a:pt x="1222" y="464"/>
                  </a:lnTo>
                  <a:lnTo>
                    <a:pt x="1247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6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197" name="Google Shape;3197;p36"/>
            <p:cNvSpPr/>
            <p:nvPr/>
          </p:nvSpPr>
          <p:spPr>
            <a:xfrm>
              <a:off x="3516900" y="5012225"/>
              <a:ext cx="31175" cy="129450"/>
            </a:xfrm>
            <a:custGeom>
              <a:rect b="b" l="l" r="r" t="t"/>
              <a:pathLst>
                <a:path extrusionOk="0" h="5178" w="1247">
                  <a:moveTo>
                    <a:pt x="953" y="0"/>
                  </a:moveTo>
                  <a:lnTo>
                    <a:pt x="855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3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36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71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3" y="2906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1"/>
                  </a:lnTo>
                  <a:lnTo>
                    <a:pt x="611" y="3688"/>
                  </a:lnTo>
                  <a:lnTo>
                    <a:pt x="513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4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099" y="3932"/>
                  </a:lnTo>
                  <a:lnTo>
                    <a:pt x="1173" y="3810"/>
                  </a:lnTo>
                  <a:lnTo>
                    <a:pt x="1197" y="3688"/>
                  </a:lnTo>
                  <a:lnTo>
                    <a:pt x="1246" y="3517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197" y="3029"/>
                  </a:lnTo>
                  <a:lnTo>
                    <a:pt x="1173" y="2882"/>
                  </a:lnTo>
                  <a:lnTo>
                    <a:pt x="1099" y="2760"/>
                  </a:lnTo>
                  <a:lnTo>
                    <a:pt x="977" y="2564"/>
                  </a:lnTo>
                  <a:lnTo>
                    <a:pt x="831" y="2394"/>
                  </a:lnTo>
                  <a:lnTo>
                    <a:pt x="733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099" y="879"/>
                  </a:lnTo>
                  <a:lnTo>
                    <a:pt x="1173" y="757"/>
                  </a:lnTo>
                  <a:lnTo>
                    <a:pt x="1197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73" y="98"/>
                  </a:lnTo>
                  <a:lnTo>
                    <a:pt x="1075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198" name="Google Shape;3198;p36"/>
          <p:cNvGrpSpPr/>
          <p:nvPr/>
        </p:nvGrpSpPr>
        <p:grpSpPr>
          <a:xfrm>
            <a:off x="6898791" y="3939339"/>
            <a:ext cx="408865" cy="371609"/>
            <a:chOff x="4562200" y="4968250"/>
            <a:chExt cx="549550" cy="499475"/>
          </a:xfrm>
        </p:grpSpPr>
        <p:sp>
          <p:nvSpPr>
            <p:cNvPr id="3199" name="Google Shape;3199;p36"/>
            <p:cNvSpPr/>
            <p:nvPr/>
          </p:nvSpPr>
          <p:spPr>
            <a:xfrm>
              <a:off x="4842450" y="5242400"/>
              <a:ext cx="213125" cy="225325"/>
            </a:xfrm>
            <a:custGeom>
              <a:rect b="b" l="l" r="r" t="t"/>
              <a:pathLst>
                <a:path extrusionOk="0" h="9013" w="8525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0" name="Google Shape;3200;p36"/>
            <p:cNvSpPr/>
            <p:nvPr/>
          </p:nvSpPr>
          <p:spPr>
            <a:xfrm>
              <a:off x="4617775" y="5241800"/>
              <a:ext cx="212500" cy="225925"/>
            </a:xfrm>
            <a:custGeom>
              <a:rect b="b" l="l" r="r" t="t"/>
              <a:pathLst>
                <a:path extrusionOk="0" h="9037" w="850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1" name="Google Shape;3201;p36"/>
            <p:cNvSpPr/>
            <p:nvPr/>
          </p:nvSpPr>
          <p:spPr>
            <a:xfrm>
              <a:off x="4631200" y="4968250"/>
              <a:ext cx="411550" cy="236325"/>
            </a:xfrm>
            <a:custGeom>
              <a:rect b="b" l="l" r="r" t="t"/>
              <a:pathLst>
                <a:path extrusionOk="0" h="9453" w="16462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2" name="Google Shape;3202;p36"/>
            <p:cNvSpPr/>
            <p:nvPr/>
          </p:nvSpPr>
          <p:spPr>
            <a:xfrm>
              <a:off x="4562200" y="5094025"/>
              <a:ext cx="274800" cy="226550"/>
            </a:xfrm>
            <a:custGeom>
              <a:rect b="b" l="l" r="r" t="t"/>
              <a:pathLst>
                <a:path extrusionOk="0" h="9062" w="10992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3" name="Google Shape;3203;p36"/>
            <p:cNvSpPr/>
            <p:nvPr/>
          </p:nvSpPr>
          <p:spPr>
            <a:xfrm>
              <a:off x="4836975" y="5094025"/>
              <a:ext cx="274775" cy="226550"/>
            </a:xfrm>
            <a:custGeom>
              <a:rect b="b" l="l" r="r" t="t"/>
              <a:pathLst>
                <a:path extrusionOk="0" h="9062" w="10991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204" name="Google Shape;3204;p36"/>
          <p:cNvGrpSpPr/>
          <p:nvPr/>
        </p:nvGrpSpPr>
        <p:grpSpPr>
          <a:xfrm>
            <a:off x="6459980" y="3960246"/>
            <a:ext cx="283464" cy="329350"/>
            <a:chOff x="3972400" y="4996350"/>
            <a:chExt cx="381000" cy="442675"/>
          </a:xfrm>
        </p:grpSpPr>
        <p:sp>
          <p:nvSpPr>
            <p:cNvPr id="3205" name="Google Shape;3205;p36"/>
            <p:cNvSpPr/>
            <p:nvPr/>
          </p:nvSpPr>
          <p:spPr>
            <a:xfrm>
              <a:off x="4157400" y="4996350"/>
              <a:ext cx="86725" cy="103200"/>
            </a:xfrm>
            <a:custGeom>
              <a:rect b="b" l="l" r="r" t="t"/>
              <a:pathLst>
                <a:path extrusionOk="0" h="4128" w="3469">
                  <a:moveTo>
                    <a:pt x="3395" y="0"/>
                  </a:moveTo>
                  <a:lnTo>
                    <a:pt x="3029" y="98"/>
                  </a:lnTo>
                  <a:lnTo>
                    <a:pt x="2638" y="195"/>
                  </a:lnTo>
                  <a:lnTo>
                    <a:pt x="2149" y="342"/>
                  </a:lnTo>
                  <a:lnTo>
                    <a:pt x="1661" y="537"/>
                  </a:lnTo>
                  <a:lnTo>
                    <a:pt x="1392" y="659"/>
                  </a:lnTo>
                  <a:lnTo>
                    <a:pt x="1148" y="806"/>
                  </a:lnTo>
                  <a:lnTo>
                    <a:pt x="904" y="953"/>
                  </a:lnTo>
                  <a:lnTo>
                    <a:pt x="684" y="1124"/>
                  </a:lnTo>
                  <a:lnTo>
                    <a:pt x="489" y="1319"/>
                  </a:lnTo>
                  <a:lnTo>
                    <a:pt x="318" y="1514"/>
                  </a:lnTo>
                  <a:lnTo>
                    <a:pt x="196" y="1710"/>
                  </a:lnTo>
                  <a:lnTo>
                    <a:pt x="98" y="1929"/>
                  </a:lnTo>
                  <a:lnTo>
                    <a:pt x="49" y="2149"/>
                  </a:lnTo>
                  <a:lnTo>
                    <a:pt x="0" y="2369"/>
                  </a:lnTo>
                  <a:lnTo>
                    <a:pt x="0" y="2589"/>
                  </a:lnTo>
                  <a:lnTo>
                    <a:pt x="25" y="2784"/>
                  </a:lnTo>
                  <a:lnTo>
                    <a:pt x="49" y="2980"/>
                  </a:lnTo>
                  <a:lnTo>
                    <a:pt x="98" y="3175"/>
                  </a:lnTo>
                  <a:lnTo>
                    <a:pt x="220" y="3517"/>
                  </a:lnTo>
                  <a:lnTo>
                    <a:pt x="342" y="3786"/>
                  </a:lnTo>
                  <a:lnTo>
                    <a:pt x="489" y="4030"/>
                  </a:lnTo>
                  <a:lnTo>
                    <a:pt x="757" y="4079"/>
                  </a:lnTo>
                  <a:lnTo>
                    <a:pt x="1050" y="4103"/>
                  </a:lnTo>
                  <a:lnTo>
                    <a:pt x="1392" y="4128"/>
                  </a:lnTo>
                  <a:lnTo>
                    <a:pt x="1588" y="4103"/>
                  </a:lnTo>
                  <a:lnTo>
                    <a:pt x="1808" y="4079"/>
                  </a:lnTo>
                  <a:lnTo>
                    <a:pt x="2003" y="4030"/>
                  </a:lnTo>
                  <a:lnTo>
                    <a:pt x="2198" y="3957"/>
                  </a:lnTo>
                  <a:lnTo>
                    <a:pt x="2394" y="3859"/>
                  </a:lnTo>
                  <a:lnTo>
                    <a:pt x="2589" y="3737"/>
                  </a:lnTo>
                  <a:lnTo>
                    <a:pt x="2760" y="3590"/>
                  </a:lnTo>
                  <a:lnTo>
                    <a:pt x="2931" y="3395"/>
                  </a:lnTo>
                  <a:lnTo>
                    <a:pt x="3053" y="3175"/>
                  </a:lnTo>
                  <a:lnTo>
                    <a:pt x="3175" y="2931"/>
                  </a:lnTo>
                  <a:lnTo>
                    <a:pt x="3273" y="2662"/>
                  </a:lnTo>
                  <a:lnTo>
                    <a:pt x="3346" y="2394"/>
                  </a:lnTo>
                  <a:lnTo>
                    <a:pt x="3395" y="2125"/>
                  </a:lnTo>
                  <a:lnTo>
                    <a:pt x="3419" y="1832"/>
                  </a:lnTo>
                  <a:lnTo>
                    <a:pt x="3468" y="1294"/>
                  </a:lnTo>
                  <a:lnTo>
                    <a:pt x="3468" y="782"/>
                  </a:lnTo>
                  <a:lnTo>
                    <a:pt x="3444" y="391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6" name="Google Shape;3206;p36"/>
            <p:cNvSpPr/>
            <p:nvPr/>
          </p:nvSpPr>
          <p:spPr>
            <a:xfrm>
              <a:off x="3972400" y="5048250"/>
              <a:ext cx="381000" cy="390775"/>
            </a:xfrm>
            <a:custGeom>
              <a:rect b="b" l="l" r="r" t="t"/>
              <a:pathLst>
                <a:path extrusionOk="0" h="15631" w="15240">
                  <a:moveTo>
                    <a:pt x="4689" y="3810"/>
                  </a:moveTo>
                  <a:lnTo>
                    <a:pt x="4787" y="3834"/>
                  </a:lnTo>
                  <a:lnTo>
                    <a:pt x="4860" y="3908"/>
                  </a:lnTo>
                  <a:lnTo>
                    <a:pt x="4885" y="4005"/>
                  </a:lnTo>
                  <a:lnTo>
                    <a:pt x="4885" y="4103"/>
                  </a:lnTo>
                  <a:lnTo>
                    <a:pt x="4836" y="4176"/>
                  </a:lnTo>
                  <a:lnTo>
                    <a:pt x="4787" y="4250"/>
                  </a:lnTo>
                  <a:lnTo>
                    <a:pt x="4689" y="4298"/>
                  </a:lnTo>
                  <a:lnTo>
                    <a:pt x="4421" y="4347"/>
                  </a:lnTo>
                  <a:lnTo>
                    <a:pt x="4176" y="4421"/>
                  </a:lnTo>
                  <a:lnTo>
                    <a:pt x="3957" y="4518"/>
                  </a:lnTo>
                  <a:lnTo>
                    <a:pt x="3737" y="4640"/>
                  </a:lnTo>
                  <a:lnTo>
                    <a:pt x="3566" y="4787"/>
                  </a:lnTo>
                  <a:lnTo>
                    <a:pt x="3395" y="4933"/>
                  </a:lnTo>
                  <a:lnTo>
                    <a:pt x="3248" y="5080"/>
                  </a:lnTo>
                  <a:lnTo>
                    <a:pt x="3102" y="5251"/>
                  </a:lnTo>
                  <a:lnTo>
                    <a:pt x="3004" y="5422"/>
                  </a:lnTo>
                  <a:lnTo>
                    <a:pt x="2882" y="5617"/>
                  </a:lnTo>
                  <a:lnTo>
                    <a:pt x="2735" y="5984"/>
                  </a:lnTo>
                  <a:lnTo>
                    <a:pt x="2613" y="6374"/>
                  </a:lnTo>
                  <a:lnTo>
                    <a:pt x="2516" y="6765"/>
                  </a:lnTo>
                  <a:lnTo>
                    <a:pt x="2491" y="6838"/>
                  </a:lnTo>
                  <a:lnTo>
                    <a:pt x="2442" y="6912"/>
                  </a:lnTo>
                  <a:lnTo>
                    <a:pt x="2369" y="6936"/>
                  </a:lnTo>
                  <a:lnTo>
                    <a:pt x="2296" y="6961"/>
                  </a:lnTo>
                  <a:lnTo>
                    <a:pt x="2247" y="6961"/>
                  </a:lnTo>
                  <a:lnTo>
                    <a:pt x="2149" y="6912"/>
                  </a:lnTo>
                  <a:lnTo>
                    <a:pt x="2076" y="6863"/>
                  </a:lnTo>
                  <a:lnTo>
                    <a:pt x="2052" y="6765"/>
                  </a:lnTo>
                  <a:lnTo>
                    <a:pt x="2052" y="6668"/>
                  </a:lnTo>
                  <a:lnTo>
                    <a:pt x="2100" y="6374"/>
                  </a:lnTo>
                  <a:lnTo>
                    <a:pt x="2174" y="6106"/>
                  </a:lnTo>
                  <a:lnTo>
                    <a:pt x="2271" y="5837"/>
                  </a:lnTo>
                  <a:lnTo>
                    <a:pt x="2369" y="5593"/>
                  </a:lnTo>
                  <a:lnTo>
                    <a:pt x="2491" y="5349"/>
                  </a:lnTo>
                  <a:lnTo>
                    <a:pt x="2613" y="5129"/>
                  </a:lnTo>
                  <a:lnTo>
                    <a:pt x="2760" y="4933"/>
                  </a:lnTo>
                  <a:lnTo>
                    <a:pt x="2906" y="4738"/>
                  </a:lnTo>
                  <a:lnTo>
                    <a:pt x="3077" y="4567"/>
                  </a:lnTo>
                  <a:lnTo>
                    <a:pt x="3248" y="4396"/>
                  </a:lnTo>
                  <a:lnTo>
                    <a:pt x="3444" y="4250"/>
                  </a:lnTo>
                  <a:lnTo>
                    <a:pt x="3663" y="4128"/>
                  </a:lnTo>
                  <a:lnTo>
                    <a:pt x="3883" y="4030"/>
                  </a:lnTo>
                  <a:lnTo>
                    <a:pt x="4103" y="3932"/>
                  </a:lnTo>
                  <a:lnTo>
                    <a:pt x="4347" y="3859"/>
                  </a:lnTo>
                  <a:lnTo>
                    <a:pt x="4616" y="3810"/>
                  </a:lnTo>
                  <a:close/>
                  <a:moveTo>
                    <a:pt x="6374" y="0"/>
                  </a:moveTo>
                  <a:lnTo>
                    <a:pt x="6008" y="293"/>
                  </a:lnTo>
                  <a:lnTo>
                    <a:pt x="6301" y="953"/>
                  </a:lnTo>
                  <a:lnTo>
                    <a:pt x="7083" y="2687"/>
                  </a:lnTo>
                  <a:lnTo>
                    <a:pt x="6619" y="2662"/>
                  </a:lnTo>
                  <a:lnTo>
                    <a:pt x="6179" y="2638"/>
                  </a:lnTo>
                  <a:lnTo>
                    <a:pt x="5373" y="2516"/>
                  </a:lnTo>
                  <a:lnTo>
                    <a:pt x="4592" y="2516"/>
                  </a:lnTo>
                  <a:lnTo>
                    <a:pt x="4421" y="2540"/>
                  </a:lnTo>
                  <a:lnTo>
                    <a:pt x="4225" y="2589"/>
                  </a:lnTo>
                  <a:lnTo>
                    <a:pt x="4030" y="2662"/>
                  </a:lnTo>
                  <a:lnTo>
                    <a:pt x="3834" y="2735"/>
                  </a:lnTo>
                  <a:lnTo>
                    <a:pt x="3419" y="2955"/>
                  </a:lnTo>
                  <a:lnTo>
                    <a:pt x="3004" y="3175"/>
                  </a:lnTo>
                  <a:lnTo>
                    <a:pt x="2638" y="3444"/>
                  </a:lnTo>
                  <a:lnTo>
                    <a:pt x="2271" y="3712"/>
                  </a:lnTo>
                  <a:lnTo>
                    <a:pt x="1929" y="4030"/>
                  </a:lnTo>
                  <a:lnTo>
                    <a:pt x="1612" y="4347"/>
                  </a:lnTo>
                  <a:lnTo>
                    <a:pt x="1319" y="4689"/>
                  </a:lnTo>
                  <a:lnTo>
                    <a:pt x="1075" y="5056"/>
                  </a:lnTo>
                  <a:lnTo>
                    <a:pt x="830" y="5446"/>
                  </a:lnTo>
                  <a:lnTo>
                    <a:pt x="611" y="5862"/>
                  </a:lnTo>
                  <a:lnTo>
                    <a:pt x="440" y="6301"/>
                  </a:lnTo>
                  <a:lnTo>
                    <a:pt x="293" y="6741"/>
                  </a:lnTo>
                  <a:lnTo>
                    <a:pt x="171" y="7205"/>
                  </a:lnTo>
                  <a:lnTo>
                    <a:pt x="73" y="7693"/>
                  </a:lnTo>
                  <a:lnTo>
                    <a:pt x="24" y="8206"/>
                  </a:lnTo>
                  <a:lnTo>
                    <a:pt x="0" y="8719"/>
                  </a:lnTo>
                  <a:lnTo>
                    <a:pt x="24" y="9256"/>
                  </a:lnTo>
                  <a:lnTo>
                    <a:pt x="73" y="9794"/>
                  </a:lnTo>
                  <a:lnTo>
                    <a:pt x="171" y="10307"/>
                  </a:lnTo>
                  <a:lnTo>
                    <a:pt x="293" y="10795"/>
                  </a:lnTo>
                  <a:lnTo>
                    <a:pt x="464" y="11308"/>
                  </a:lnTo>
                  <a:lnTo>
                    <a:pt x="659" y="11772"/>
                  </a:lnTo>
                  <a:lnTo>
                    <a:pt x="879" y="12236"/>
                  </a:lnTo>
                  <a:lnTo>
                    <a:pt x="1123" y="12676"/>
                  </a:lnTo>
                  <a:lnTo>
                    <a:pt x="1392" y="13091"/>
                  </a:lnTo>
                  <a:lnTo>
                    <a:pt x="1710" y="13506"/>
                  </a:lnTo>
                  <a:lnTo>
                    <a:pt x="2027" y="13872"/>
                  </a:lnTo>
                  <a:lnTo>
                    <a:pt x="2393" y="14239"/>
                  </a:lnTo>
                  <a:lnTo>
                    <a:pt x="2760" y="14581"/>
                  </a:lnTo>
                  <a:lnTo>
                    <a:pt x="3151" y="14874"/>
                  </a:lnTo>
                  <a:lnTo>
                    <a:pt x="3590" y="15167"/>
                  </a:lnTo>
                  <a:lnTo>
                    <a:pt x="4030" y="15411"/>
                  </a:lnTo>
                  <a:lnTo>
                    <a:pt x="4225" y="15509"/>
                  </a:lnTo>
                  <a:lnTo>
                    <a:pt x="4421" y="15582"/>
                  </a:lnTo>
                  <a:lnTo>
                    <a:pt x="4640" y="15631"/>
                  </a:lnTo>
                  <a:lnTo>
                    <a:pt x="5275" y="15631"/>
                  </a:lnTo>
                  <a:lnTo>
                    <a:pt x="5739" y="15558"/>
                  </a:lnTo>
                  <a:lnTo>
                    <a:pt x="6668" y="15362"/>
                  </a:lnTo>
                  <a:lnTo>
                    <a:pt x="7132" y="15289"/>
                  </a:lnTo>
                  <a:lnTo>
                    <a:pt x="7376" y="15264"/>
                  </a:lnTo>
                  <a:lnTo>
                    <a:pt x="7864" y="15264"/>
                  </a:lnTo>
                  <a:lnTo>
                    <a:pt x="8108" y="15289"/>
                  </a:lnTo>
                  <a:lnTo>
                    <a:pt x="8597" y="15362"/>
                  </a:lnTo>
                  <a:lnTo>
                    <a:pt x="9549" y="15558"/>
                  </a:lnTo>
                  <a:lnTo>
                    <a:pt x="9989" y="15606"/>
                  </a:lnTo>
                  <a:lnTo>
                    <a:pt x="10209" y="15631"/>
                  </a:lnTo>
                  <a:lnTo>
                    <a:pt x="10429" y="15631"/>
                  </a:lnTo>
                  <a:lnTo>
                    <a:pt x="10648" y="15606"/>
                  </a:lnTo>
                  <a:lnTo>
                    <a:pt x="10868" y="15558"/>
                  </a:lnTo>
                  <a:lnTo>
                    <a:pt x="11064" y="15484"/>
                  </a:lnTo>
                  <a:lnTo>
                    <a:pt x="11283" y="15387"/>
                  </a:lnTo>
                  <a:lnTo>
                    <a:pt x="11723" y="15142"/>
                  </a:lnTo>
                  <a:lnTo>
                    <a:pt x="12114" y="14849"/>
                  </a:lnTo>
                  <a:lnTo>
                    <a:pt x="12529" y="14532"/>
                  </a:lnTo>
                  <a:lnTo>
                    <a:pt x="12895" y="14214"/>
                  </a:lnTo>
                  <a:lnTo>
                    <a:pt x="13237" y="13848"/>
                  </a:lnTo>
                  <a:lnTo>
                    <a:pt x="13555" y="13457"/>
                  </a:lnTo>
                  <a:lnTo>
                    <a:pt x="13872" y="13066"/>
                  </a:lnTo>
                  <a:lnTo>
                    <a:pt x="14141" y="12651"/>
                  </a:lnTo>
                  <a:lnTo>
                    <a:pt x="14385" y="12212"/>
                  </a:lnTo>
                  <a:lnTo>
                    <a:pt x="14605" y="11748"/>
                  </a:lnTo>
                  <a:lnTo>
                    <a:pt x="14800" y="11283"/>
                  </a:lnTo>
                  <a:lnTo>
                    <a:pt x="14947" y="10795"/>
                  </a:lnTo>
                  <a:lnTo>
                    <a:pt x="15069" y="10282"/>
                  </a:lnTo>
                  <a:lnTo>
                    <a:pt x="15167" y="9769"/>
                  </a:lnTo>
                  <a:lnTo>
                    <a:pt x="15216" y="9256"/>
                  </a:lnTo>
                  <a:lnTo>
                    <a:pt x="15240" y="8719"/>
                  </a:lnTo>
                  <a:lnTo>
                    <a:pt x="15216" y="8182"/>
                  </a:lnTo>
                  <a:lnTo>
                    <a:pt x="15167" y="7669"/>
                  </a:lnTo>
                  <a:lnTo>
                    <a:pt x="15069" y="7180"/>
                  </a:lnTo>
                  <a:lnTo>
                    <a:pt x="14947" y="6692"/>
                  </a:lnTo>
                  <a:lnTo>
                    <a:pt x="14776" y="6252"/>
                  </a:lnTo>
                  <a:lnTo>
                    <a:pt x="14605" y="5813"/>
                  </a:lnTo>
                  <a:lnTo>
                    <a:pt x="14385" y="5398"/>
                  </a:lnTo>
                  <a:lnTo>
                    <a:pt x="14141" y="5007"/>
                  </a:lnTo>
                  <a:lnTo>
                    <a:pt x="13848" y="4616"/>
                  </a:lnTo>
                  <a:lnTo>
                    <a:pt x="13555" y="4274"/>
                  </a:lnTo>
                  <a:lnTo>
                    <a:pt x="13213" y="3957"/>
                  </a:lnTo>
                  <a:lnTo>
                    <a:pt x="12871" y="3639"/>
                  </a:lnTo>
                  <a:lnTo>
                    <a:pt x="12505" y="3370"/>
                  </a:lnTo>
                  <a:lnTo>
                    <a:pt x="12089" y="3102"/>
                  </a:lnTo>
                  <a:lnTo>
                    <a:pt x="11674" y="2858"/>
                  </a:lnTo>
                  <a:lnTo>
                    <a:pt x="11259" y="2662"/>
                  </a:lnTo>
                  <a:lnTo>
                    <a:pt x="11064" y="2589"/>
                  </a:lnTo>
                  <a:lnTo>
                    <a:pt x="10893" y="2540"/>
                  </a:lnTo>
                  <a:lnTo>
                    <a:pt x="10697" y="2516"/>
                  </a:lnTo>
                  <a:lnTo>
                    <a:pt x="10526" y="2491"/>
                  </a:lnTo>
                  <a:lnTo>
                    <a:pt x="10111" y="2491"/>
                  </a:lnTo>
                  <a:lnTo>
                    <a:pt x="9696" y="2516"/>
                  </a:lnTo>
                  <a:lnTo>
                    <a:pt x="8841" y="2613"/>
                  </a:lnTo>
                  <a:lnTo>
                    <a:pt x="8426" y="2662"/>
                  </a:lnTo>
                  <a:lnTo>
                    <a:pt x="7986" y="2687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grpSp>
        <p:nvGrpSpPr>
          <p:cNvPr id="3207" name="Google Shape;3207;p36"/>
          <p:cNvGrpSpPr/>
          <p:nvPr/>
        </p:nvGrpSpPr>
        <p:grpSpPr>
          <a:xfrm>
            <a:off x="7403949" y="3932532"/>
            <a:ext cx="401593" cy="385225"/>
            <a:chOff x="5241175" y="4959100"/>
            <a:chExt cx="539775" cy="517775"/>
          </a:xfrm>
        </p:grpSpPr>
        <p:sp>
          <p:nvSpPr>
            <p:cNvPr id="3208" name="Google Shape;3208;p36"/>
            <p:cNvSpPr/>
            <p:nvPr/>
          </p:nvSpPr>
          <p:spPr>
            <a:xfrm>
              <a:off x="5575150" y="4959100"/>
              <a:ext cx="161225" cy="178300"/>
            </a:xfrm>
            <a:custGeom>
              <a:rect b="b" l="l" r="r" t="t"/>
              <a:pathLst>
                <a:path extrusionOk="0" h="7132" w="6449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09" name="Google Shape;3209;p36"/>
            <p:cNvSpPr/>
            <p:nvPr/>
          </p:nvSpPr>
          <p:spPr>
            <a:xfrm>
              <a:off x="5330925" y="4985350"/>
              <a:ext cx="128250" cy="148400"/>
            </a:xfrm>
            <a:custGeom>
              <a:rect b="b" l="l" r="r" t="t"/>
              <a:pathLst>
                <a:path extrusionOk="0" h="5936" w="513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0" name="Google Shape;3210;p36"/>
            <p:cNvSpPr/>
            <p:nvPr/>
          </p:nvSpPr>
          <p:spPr>
            <a:xfrm>
              <a:off x="5241175" y="5241175"/>
              <a:ext cx="180125" cy="109325"/>
            </a:xfrm>
            <a:custGeom>
              <a:rect b="b" l="l" r="r" t="t"/>
              <a:pathLst>
                <a:path extrusionOk="0" h="4373" w="7205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1" name="Google Shape;3211;p36"/>
            <p:cNvSpPr/>
            <p:nvPr/>
          </p:nvSpPr>
          <p:spPr>
            <a:xfrm>
              <a:off x="5461575" y="5316900"/>
              <a:ext cx="89175" cy="159975"/>
            </a:xfrm>
            <a:custGeom>
              <a:rect b="b" l="l" r="r" t="t"/>
              <a:pathLst>
                <a:path extrusionOk="0" h="6399" w="3567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2" name="Google Shape;3212;p36"/>
            <p:cNvSpPr/>
            <p:nvPr/>
          </p:nvSpPr>
          <p:spPr>
            <a:xfrm>
              <a:off x="5619100" y="5194175"/>
              <a:ext cx="161850" cy="89775"/>
            </a:xfrm>
            <a:custGeom>
              <a:rect b="b" l="l" r="r" t="t"/>
              <a:pathLst>
                <a:path extrusionOk="0" h="3591" w="6474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3" name="Google Shape;3213;p36"/>
            <p:cNvSpPr/>
            <p:nvPr/>
          </p:nvSpPr>
          <p:spPr>
            <a:xfrm>
              <a:off x="5420075" y="5116000"/>
              <a:ext cx="189300" cy="189925"/>
            </a:xfrm>
            <a:custGeom>
              <a:rect b="b" l="l" r="r" t="t"/>
              <a:pathLst>
                <a:path extrusionOk="0" h="7597" w="7572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3214" name="Google Shape;3214;p36"/>
          <p:cNvSpPr/>
          <p:nvPr/>
        </p:nvSpPr>
        <p:spPr>
          <a:xfrm>
            <a:off x="7929768" y="4027657"/>
            <a:ext cx="353437" cy="195356"/>
          </a:xfrm>
          <a:custGeom>
            <a:rect b="b" l="l" r="r" t="t"/>
            <a:pathLst>
              <a:path extrusionOk="0" h="10503" w="19002">
                <a:moveTo>
                  <a:pt x="17072" y="1100"/>
                </a:moveTo>
                <a:lnTo>
                  <a:pt x="17145" y="1124"/>
                </a:lnTo>
                <a:lnTo>
                  <a:pt x="17268" y="1197"/>
                </a:lnTo>
                <a:lnTo>
                  <a:pt x="17365" y="1320"/>
                </a:lnTo>
                <a:lnTo>
                  <a:pt x="17390" y="1393"/>
                </a:lnTo>
                <a:lnTo>
                  <a:pt x="17390" y="1490"/>
                </a:lnTo>
                <a:lnTo>
                  <a:pt x="17390" y="1564"/>
                </a:lnTo>
                <a:lnTo>
                  <a:pt x="17365" y="1637"/>
                </a:lnTo>
                <a:lnTo>
                  <a:pt x="17268" y="1759"/>
                </a:lnTo>
                <a:lnTo>
                  <a:pt x="17145" y="1832"/>
                </a:lnTo>
                <a:lnTo>
                  <a:pt x="17072" y="1857"/>
                </a:lnTo>
                <a:lnTo>
                  <a:pt x="16926" y="1857"/>
                </a:lnTo>
                <a:lnTo>
                  <a:pt x="16852" y="1832"/>
                </a:lnTo>
                <a:lnTo>
                  <a:pt x="16730" y="1759"/>
                </a:lnTo>
                <a:lnTo>
                  <a:pt x="16657" y="1637"/>
                </a:lnTo>
                <a:lnTo>
                  <a:pt x="16633" y="1564"/>
                </a:lnTo>
                <a:lnTo>
                  <a:pt x="16608" y="1490"/>
                </a:lnTo>
                <a:lnTo>
                  <a:pt x="16633" y="1393"/>
                </a:lnTo>
                <a:lnTo>
                  <a:pt x="16657" y="1320"/>
                </a:lnTo>
                <a:lnTo>
                  <a:pt x="16730" y="1197"/>
                </a:lnTo>
                <a:lnTo>
                  <a:pt x="16852" y="1124"/>
                </a:lnTo>
                <a:lnTo>
                  <a:pt x="16926" y="1100"/>
                </a:lnTo>
                <a:close/>
                <a:moveTo>
                  <a:pt x="15924" y="1"/>
                </a:moveTo>
                <a:lnTo>
                  <a:pt x="15656" y="25"/>
                </a:lnTo>
                <a:lnTo>
                  <a:pt x="15387" y="74"/>
                </a:lnTo>
                <a:lnTo>
                  <a:pt x="15192" y="123"/>
                </a:lnTo>
                <a:lnTo>
                  <a:pt x="14996" y="172"/>
                </a:lnTo>
                <a:lnTo>
                  <a:pt x="14801" y="269"/>
                </a:lnTo>
                <a:lnTo>
                  <a:pt x="14605" y="367"/>
                </a:lnTo>
                <a:lnTo>
                  <a:pt x="14435" y="489"/>
                </a:lnTo>
                <a:lnTo>
                  <a:pt x="14264" y="611"/>
                </a:lnTo>
                <a:lnTo>
                  <a:pt x="14093" y="758"/>
                </a:lnTo>
                <a:lnTo>
                  <a:pt x="13970" y="929"/>
                </a:lnTo>
                <a:lnTo>
                  <a:pt x="13824" y="1100"/>
                </a:lnTo>
                <a:lnTo>
                  <a:pt x="13726" y="1271"/>
                </a:lnTo>
                <a:lnTo>
                  <a:pt x="13629" y="1466"/>
                </a:lnTo>
                <a:lnTo>
                  <a:pt x="13531" y="1661"/>
                </a:lnTo>
                <a:lnTo>
                  <a:pt x="13482" y="1881"/>
                </a:lnTo>
                <a:lnTo>
                  <a:pt x="13433" y="2101"/>
                </a:lnTo>
                <a:lnTo>
                  <a:pt x="13409" y="2345"/>
                </a:lnTo>
                <a:lnTo>
                  <a:pt x="13409" y="2565"/>
                </a:lnTo>
                <a:lnTo>
                  <a:pt x="6668" y="4372"/>
                </a:lnTo>
                <a:lnTo>
                  <a:pt x="6986" y="4592"/>
                </a:lnTo>
                <a:lnTo>
                  <a:pt x="7303" y="4812"/>
                </a:lnTo>
                <a:lnTo>
                  <a:pt x="7621" y="5032"/>
                </a:lnTo>
                <a:lnTo>
                  <a:pt x="7938" y="5203"/>
                </a:lnTo>
                <a:lnTo>
                  <a:pt x="8280" y="5374"/>
                </a:lnTo>
                <a:lnTo>
                  <a:pt x="8597" y="5496"/>
                </a:lnTo>
                <a:lnTo>
                  <a:pt x="8939" y="5618"/>
                </a:lnTo>
                <a:lnTo>
                  <a:pt x="9257" y="5740"/>
                </a:lnTo>
                <a:lnTo>
                  <a:pt x="9599" y="5813"/>
                </a:lnTo>
                <a:lnTo>
                  <a:pt x="9941" y="5862"/>
                </a:lnTo>
                <a:lnTo>
                  <a:pt x="10258" y="5911"/>
                </a:lnTo>
                <a:lnTo>
                  <a:pt x="10600" y="5935"/>
                </a:lnTo>
                <a:lnTo>
                  <a:pt x="10942" y="5935"/>
                </a:lnTo>
                <a:lnTo>
                  <a:pt x="11284" y="5911"/>
                </a:lnTo>
                <a:lnTo>
                  <a:pt x="11626" y="5862"/>
                </a:lnTo>
                <a:lnTo>
                  <a:pt x="11968" y="5813"/>
                </a:lnTo>
                <a:lnTo>
                  <a:pt x="12285" y="5716"/>
                </a:lnTo>
                <a:lnTo>
                  <a:pt x="12603" y="5642"/>
                </a:lnTo>
                <a:lnTo>
                  <a:pt x="13140" y="5423"/>
                </a:lnTo>
                <a:lnTo>
                  <a:pt x="13629" y="5203"/>
                </a:lnTo>
                <a:lnTo>
                  <a:pt x="14044" y="4983"/>
                </a:lnTo>
                <a:lnTo>
                  <a:pt x="14386" y="4763"/>
                </a:lnTo>
                <a:lnTo>
                  <a:pt x="14630" y="4592"/>
                </a:lnTo>
                <a:lnTo>
                  <a:pt x="14850" y="4421"/>
                </a:lnTo>
                <a:lnTo>
                  <a:pt x="14923" y="4372"/>
                </a:lnTo>
                <a:lnTo>
                  <a:pt x="15021" y="4348"/>
                </a:lnTo>
                <a:lnTo>
                  <a:pt x="15118" y="4372"/>
                </a:lnTo>
                <a:lnTo>
                  <a:pt x="15192" y="4421"/>
                </a:lnTo>
                <a:lnTo>
                  <a:pt x="15240" y="4519"/>
                </a:lnTo>
                <a:lnTo>
                  <a:pt x="15240" y="4592"/>
                </a:lnTo>
                <a:lnTo>
                  <a:pt x="15240" y="4690"/>
                </a:lnTo>
                <a:lnTo>
                  <a:pt x="15167" y="4763"/>
                </a:lnTo>
                <a:lnTo>
                  <a:pt x="15045" y="4861"/>
                </a:lnTo>
                <a:lnTo>
                  <a:pt x="14752" y="5105"/>
                </a:lnTo>
                <a:lnTo>
                  <a:pt x="14312" y="5398"/>
                </a:lnTo>
                <a:lnTo>
                  <a:pt x="14019" y="5569"/>
                </a:lnTo>
                <a:lnTo>
                  <a:pt x="13702" y="5716"/>
                </a:lnTo>
                <a:lnTo>
                  <a:pt x="13213" y="5935"/>
                </a:lnTo>
                <a:lnTo>
                  <a:pt x="12969" y="6033"/>
                </a:lnTo>
                <a:lnTo>
                  <a:pt x="12676" y="6131"/>
                </a:lnTo>
                <a:lnTo>
                  <a:pt x="12090" y="6277"/>
                </a:lnTo>
                <a:lnTo>
                  <a:pt x="11797" y="6326"/>
                </a:lnTo>
                <a:lnTo>
                  <a:pt x="11479" y="6375"/>
                </a:lnTo>
                <a:lnTo>
                  <a:pt x="11137" y="6400"/>
                </a:lnTo>
                <a:lnTo>
                  <a:pt x="10796" y="6424"/>
                </a:lnTo>
                <a:lnTo>
                  <a:pt x="10429" y="6400"/>
                </a:lnTo>
                <a:lnTo>
                  <a:pt x="10063" y="6375"/>
                </a:lnTo>
                <a:lnTo>
                  <a:pt x="9696" y="6326"/>
                </a:lnTo>
                <a:lnTo>
                  <a:pt x="9306" y="6229"/>
                </a:lnTo>
                <a:lnTo>
                  <a:pt x="8915" y="6131"/>
                </a:lnTo>
                <a:lnTo>
                  <a:pt x="8500" y="5984"/>
                </a:lnTo>
                <a:lnTo>
                  <a:pt x="8085" y="5813"/>
                </a:lnTo>
                <a:lnTo>
                  <a:pt x="7669" y="5594"/>
                </a:lnTo>
                <a:lnTo>
                  <a:pt x="7572" y="5569"/>
                </a:lnTo>
                <a:lnTo>
                  <a:pt x="7376" y="5471"/>
                </a:lnTo>
                <a:lnTo>
                  <a:pt x="7254" y="5471"/>
                </a:lnTo>
                <a:lnTo>
                  <a:pt x="7132" y="5496"/>
                </a:lnTo>
                <a:lnTo>
                  <a:pt x="318" y="7694"/>
                </a:lnTo>
                <a:lnTo>
                  <a:pt x="245" y="7743"/>
                </a:lnTo>
                <a:lnTo>
                  <a:pt x="147" y="7792"/>
                </a:lnTo>
                <a:lnTo>
                  <a:pt x="98" y="7865"/>
                </a:lnTo>
                <a:lnTo>
                  <a:pt x="49" y="7938"/>
                </a:lnTo>
                <a:lnTo>
                  <a:pt x="1" y="8036"/>
                </a:lnTo>
                <a:lnTo>
                  <a:pt x="1" y="8134"/>
                </a:lnTo>
                <a:lnTo>
                  <a:pt x="1" y="8207"/>
                </a:lnTo>
                <a:lnTo>
                  <a:pt x="25" y="8305"/>
                </a:lnTo>
                <a:lnTo>
                  <a:pt x="98" y="8451"/>
                </a:lnTo>
                <a:lnTo>
                  <a:pt x="196" y="8549"/>
                </a:lnTo>
                <a:lnTo>
                  <a:pt x="318" y="8622"/>
                </a:lnTo>
                <a:lnTo>
                  <a:pt x="489" y="8646"/>
                </a:lnTo>
                <a:lnTo>
                  <a:pt x="611" y="8622"/>
                </a:lnTo>
                <a:lnTo>
                  <a:pt x="269" y="8793"/>
                </a:lnTo>
                <a:lnTo>
                  <a:pt x="171" y="8842"/>
                </a:lnTo>
                <a:lnTo>
                  <a:pt x="123" y="8915"/>
                </a:lnTo>
                <a:lnTo>
                  <a:pt x="49" y="8988"/>
                </a:lnTo>
                <a:lnTo>
                  <a:pt x="25" y="9086"/>
                </a:lnTo>
                <a:lnTo>
                  <a:pt x="1" y="9159"/>
                </a:lnTo>
                <a:lnTo>
                  <a:pt x="1" y="9257"/>
                </a:lnTo>
                <a:lnTo>
                  <a:pt x="1" y="9355"/>
                </a:lnTo>
                <a:lnTo>
                  <a:pt x="49" y="9452"/>
                </a:lnTo>
                <a:lnTo>
                  <a:pt x="123" y="9575"/>
                </a:lnTo>
                <a:lnTo>
                  <a:pt x="220" y="9648"/>
                </a:lnTo>
                <a:lnTo>
                  <a:pt x="342" y="9697"/>
                </a:lnTo>
                <a:lnTo>
                  <a:pt x="489" y="9721"/>
                </a:lnTo>
                <a:lnTo>
                  <a:pt x="587" y="9721"/>
                </a:lnTo>
                <a:lnTo>
                  <a:pt x="684" y="9672"/>
                </a:lnTo>
                <a:lnTo>
                  <a:pt x="855" y="9599"/>
                </a:lnTo>
                <a:lnTo>
                  <a:pt x="782" y="9721"/>
                </a:lnTo>
                <a:lnTo>
                  <a:pt x="758" y="9868"/>
                </a:lnTo>
                <a:lnTo>
                  <a:pt x="782" y="10014"/>
                </a:lnTo>
                <a:lnTo>
                  <a:pt x="831" y="10161"/>
                </a:lnTo>
                <a:lnTo>
                  <a:pt x="929" y="10258"/>
                </a:lnTo>
                <a:lnTo>
                  <a:pt x="1026" y="10307"/>
                </a:lnTo>
                <a:lnTo>
                  <a:pt x="1124" y="10356"/>
                </a:lnTo>
                <a:lnTo>
                  <a:pt x="1246" y="10380"/>
                </a:lnTo>
                <a:lnTo>
                  <a:pt x="1393" y="10356"/>
                </a:lnTo>
                <a:lnTo>
                  <a:pt x="1515" y="10283"/>
                </a:lnTo>
                <a:lnTo>
                  <a:pt x="6082" y="7303"/>
                </a:lnTo>
                <a:lnTo>
                  <a:pt x="6546" y="7523"/>
                </a:lnTo>
                <a:lnTo>
                  <a:pt x="7108" y="7743"/>
                </a:lnTo>
                <a:lnTo>
                  <a:pt x="7791" y="7987"/>
                </a:lnTo>
                <a:lnTo>
                  <a:pt x="8524" y="8207"/>
                </a:lnTo>
                <a:lnTo>
                  <a:pt x="9306" y="8402"/>
                </a:lnTo>
                <a:lnTo>
                  <a:pt x="10087" y="8549"/>
                </a:lnTo>
                <a:lnTo>
                  <a:pt x="10454" y="8598"/>
                </a:lnTo>
                <a:lnTo>
                  <a:pt x="10820" y="8646"/>
                </a:lnTo>
                <a:lnTo>
                  <a:pt x="11528" y="8646"/>
                </a:lnTo>
                <a:lnTo>
                  <a:pt x="12212" y="10356"/>
                </a:lnTo>
                <a:lnTo>
                  <a:pt x="12261" y="10405"/>
                </a:lnTo>
                <a:lnTo>
                  <a:pt x="12310" y="10454"/>
                </a:lnTo>
                <a:lnTo>
                  <a:pt x="12383" y="10478"/>
                </a:lnTo>
                <a:lnTo>
                  <a:pt x="12456" y="10503"/>
                </a:lnTo>
                <a:lnTo>
                  <a:pt x="13384" y="10503"/>
                </a:lnTo>
                <a:lnTo>
                  <a:pt x="13482" y="10478"/>
                </a:lnTo>
                <a:lnTo>
                  <a:pt x="13555" y="10454"/>
                </a:lnTo>
                <a:lnTo>
                  <a:pt x="13604" y="10405"/>
                </a:lnTo>
                <a:lnTo>
                  <a:pt x="13629" y="10332"/>
                </a:lnTo>
                <a:lnTo>
                  <a:pt x="13629" y="10234"/>
                </a:lnTo>
                <a:lnTo>
                  <a:pt x="13580" y="10161"/>
                </a:lnTo>
                <a:lnTo>
                  <a:pt x="13506" y="10087"/>
                </a:lnTo>
                <a:lnTo>
                  <a:pt x="13409" y="10087"/>
                </a:lnTo>
                <a:lnTo>
                  <a:pt x="12603" y="10014"/>
                </a:lnTo>
                <a:lnTo>
                  <a:pt x="12163" y="8646"/>
                </a:lnTo>
                <a:lnTo>
                  <a:pt x="12700" y="8598"/>
                </a:lnTo>
                <a:lnTo>
                  <a:pt x="13067" y="8549"/>
                </a:lnTo>
                <a:lnTo>
                  <a:pt x="13482" y="8475"/>
                </a:lnTo>
                <a:lnTo>
                  <a:pt x="13922" y="8378"/>
                </a:lnTo>
                <a:lnTo>
                  <a:pt x="14386" y="8280"/>
                </a:lnTo>
                <a:lnTo>
                  <a:pt x="14874" y="8109"/>
                </a:lnTo>
                <a:lnTo>
                  <a:pt x="15363" y="7914"/>
                </a:lnTo>
                <a:lnTo>
                  <a:pt x="15827" y="7670"/>
                </a:lnTo>
                <a:lnTo>
                  <a:pt x="16046" y="7547"/>
                </a:lnTo>
                <a:lnTo>
                  <a:pt x="16291" y="7376"/>
                </a:lnTo>
                <a:lnTo>
                  <a:pt x="16486" y="7205"/>
                </a:lnTo>
                <a:lnTo>
                  <a:pt x="16681" y="7035"/>
                </a:lnTo>
                <a:lnTo>
                  <a:pt x="16877" y="6839"/>
                </a:lnTo>
                <a:lnTo>
                  <a:pt x="17072" y="6619"/>
                </a:lnTo>
                <a:lnTo>
                  <a:pt x="17219" y="6375"/>
                </a:lnTo>
                <a:lnTo>
                  <a:pt x="17365" y="6131"/>
                </a:lnTo>
                <a:lnTo>
                  <a:pt x="17512" y="5862"/>
                </a:lnTo>
                <a:lnTo>
                  <a:pt x="17610" y="5569"/>
                </a:lnTo>
                <a:lnTo>
                  <a:pt x="17707" y="5276"/>
                </a:lnTo>
                <a:lnTo>
                  <a:pt x="17780" y="4959"/>
                </a:lnTo>
                <a:lnTo>
                  <a:pt x="17829" y="4592"/>
                </a:lnTo>
                <a:lnTo>
                  <a:pt x="17854" y="4226"/>
                </a:lnTo>
                <a:lnTo>
                  <a:pt x="17854" y="3884"/>
                </a:lnTo>
                <a:lnTo>
                  <a:pt x="17829" y="3444"/>
                </a:lnTo>
                <a:lnTo>
                  <a:pt x="17829" y="2980"/>
                </a:lnTo>
                <a:lnTo>
                  <a:pt x="17829" y="2760"/>
                </a:lnTo>
                <a:lnTo>
                  <a:pt x="17878" y="2590"/>
                </a:lnTo>
                <a:lnTo>
                  <a:pt x="18440" y="2370"/>
                </a:lnTo>
                <a:lnTo>
                  <a:pt x="18733" y="2272"/>
                </a:lnTo>
                <a:lnTo>
                  <a:pt x="18293" y="2125"/>
                </a:lnTo>
                <a:lnTo>
                  <a:pt x="18586" y="1979"/>
                </a:lnTo>
                <a:lnTo>
                  <a:pt x="18855" y="1857"/>
                </a:lnTo>
                <a:lnTo>
                  <a:pt x="18953" y="1808"/>
                </a:lnTo>
                <a:lnTo>
                  <a:pt x="19002" y="1759"/>
                </a:lnTo>
                <a:lnTo>
                  <a:pt x="19002" y="1710"/>
                </a:lnTo>
                <a:lnTo>
                  <a:pt x="18953" y="1686"/>
                </a:lnTo>
                <a:lnTo>
                  <a:pt x="18000" y="1271"/>
                </a:lnTo>
                <a:lnTo>
                  <a:pt x="17780" y="1026"/>
                </a:lnTo>
                <a:lnTo>
                  <a:pt x="17561" y="782"/>
                </a:lnTo>
                <a:lnTo>
                  <a:pt x="17243" y="514"/>
                </a:lnTo>
                <a:lnTo>
                  <a:pt x="17048" y="391"/>
                </a:lnTo>
                <a:lnTo>
                  <a:pt x="16852" y="269"/>
                </a:lnTo>
                <a:lnTo>
                  <a:pt x="16633" y="172"/>
                </a:lnTo>
                <a:lnTo>
                  <a:pt x="16413" y="98"/>
                </a:lnTo>
                <a:lnTo>
                  <a:pt x="16169" y="25"/>
                </a:lnTo>
                <a:lnTo>
                  <a:pt x="159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grpSp>
        <p:nvGrpSpPr>
          <p:cNvPr id="3215" name="Google Shape;3215;p36"/>
          <p:cNvGrpSpPr/>
          <p:nvPr/>
        </p:nvGrpSpPr>
        <p:grpSpPr>
          <a:xfrm>
            <a:off x="8478285" y="3989764"/>
            <a:ext cx="257591" cy="296205"/>
            <a:chOff x="6685175" y="5036025"/>
            <a:chExt cx="346225" cy="398125"/>
          </a:xfrm>
        </p:grpSpPr>
        <p:sp>
          <p:nvSpPr>
            <p:cNvPr id="3216" name="Google Shape;3216;p36"/>
            <p:cNvSpPr/>
            <p:nvPr/>
          </p:nvSpPr>
          <p:spPr>
            <a:xfrm>
              <a:off x="6743800" y="5036025"/>
              <a:ext cx="105650" cy="147775"/>
            </a:xfrm>
            <a:custGeom>
              <a:rect b="b" l="l" r="r" t="t"/>
              <a:pathLst>
                <a:path extrusionOk="0" h="5911" w="4226">
                  <a:moveTo>
                    <a:pt x="2931" y="1"/>
                  </a:moveTo>
                  <a:lnTo>
                    <a:pt x="2736" y="25"/>
                  </a:lnTo>
                  <a:lnTo>
                    <a:pt x="2516" y="74"/>
                  </a:lnTo>
                  <a:lnTo>
                    <a:pt x="2272" y="147"/>
                  </a:lnTo>
                  <a:lnTo>
                    <a:pt x="2027" y="269"/>
                  </a:lnTo>
                  <a:lnTo>
                    <a:pt x="1783" y="416"/>
                  </a:lnTo>
                  <a:lnTo>
                    <a:pt x="1539" y="611"/>
                  </a:lnTo>
                  <a:lnTo>
                    <a:pt x="1319" y="807"/>
                  </a:lnTo>
                  <a:lnTo>
                    <a:pt x="1075" y="1026"/>
                  </a:lnTo>
                  <a:lnTo>
                    <a:pt x="855" y="1271"/>
                  </a:lnTo>
                  <a:lnTo>
                    <a:pt x="660" y="1539"/>
                  </a:lnTo>
                  <a:lnTo>
                    <a:pt x="489" y="1808"/>
                  </a:lnTo>
                  <a:lnTo>
                    <a:pt x="318" y="2101"/>
                  </a:lnTo>
                  <a:lnTo>
                    <a:pt x="196" y="2370"/>
                  </a:lnTo>
                  <a:lnTo>
                    <a:pt x="98" y="2663"/>
                  </a:lnTo>
                  <a:lnTo>
                    <a:pt x="25" y="2956"/>
                  </a:lnTo>
                  <a:lnTo>
                    <a:pt x="0" y="3249"/>
                  </a:lnTo>
                  <a:lnTo>
                    <a:pt x="0" y="3517"/>
                  </a:lnTo>
                  <a:lnTo>
                    <a:pt x="49" y="3786"/>
                  </a:lnTo>
                  <a:lnTo>
                    <a:pt x="122" y="4055"/>
                  </a:lnTo>
                  <a:lnTo>
                    <a:pt x="196" y="4299"/>
                  </a:lnTo>
                  <a:lnTo>
                    <a:pt x="293" y="4543"/>
                  </a:lnTo>
                  <a:lnTo>
                    <a:pt x="415" y="4763"/>
                  </a:lnTo>
                  <a:lnTo>
                    <a:pt x="562" y="4958"/>
                  </a:lnTo>
                  <a:lnTo>
                    <a:pt x="708" y="5154"/>
                  </a:lnTo>
                  <a:lnTo>
                    <a:pt x="855" y="5325"/>
                  </a:lnTo>
                  <a:lnTo>
                    <a:pt x="1026" y="5471"/>
                  </a:lnTo>
                  <a:lnTo>
                    <a:pt x="1221" y="5618"/>
                  </a:lnTo>
                  <a:lnTo>
                    <a:pt x="1392" y="5716"/>
                  </a:lnTo>
                  <a:lnTo>
                    <a:pt x="1588" y="5813"/>
                  </a:lnTo>
                  <a:lnTo>
                    <a:pt x="1807" y="5862"/>
                  </a:lnTo>
                  <a:lnTo>
                    <a:pt x="2003" y="5911"/>
                  </a:lnTo>
                  <a:lnTo>
                    <a:pt x="2442" y="5911"/>
                  </a:lnTo>
                  <a:lnTo>
                    <a:pt x="2662" y="5862"/>
                  </a:lnTo>
                  <a:lnTo>
                    <a:pt x="2858" y="5789"/>
                  </a:lnTo>
                  <a:lnTo>
                    <a:pt x="3053" y="5716"/>
                  </a:lnTo>
                  <a:lnTo>
                    <a:pt x="3224" y="5593"/>
                  </a:lnTo>
                  <a:lnTo>
                    <a:pt x="3395" y="5471"/>
                  </a:lnTo>
                  <a:lnTo>
                    <a:pt x="3541" y="5300"/>
                  </a:lnTo>
                  <a:lnTo>
                    <a:pt x="3688" y="5129"/>
                  </a:lnTo>
                  <a:lnTo>
                    <a:pt x="3810" y="4934"/>
                  </a:lnTo>
                  <a:lnTo>
                    <a:pt x="3932" y="4739"/>
                  </a:lnTo>
                  <a:lnTo>
                    <a:pt x="4030" y="4519"/>
                  </a:lnTo>
                  <a:lnTo>
                    <a:pt x="4103" y="4275"/>
                  </a:lnTo>
                  <a:lnTo>
                    <a:pt x="4152" y="4030"/>
                  </a:lnTo>
                  <a:lnTo>
                    <a:pt x="4201" y="3786"/>
                  </a:lnTo>
                  <a:lnTo>
                    <a:pt x="4225" y="3517"/>
                  </a:lnTo>
                  <a:lnTo>
                    <a:pt x="4201" y="3249"/>
                  </a:lnTo>
                  <a:lnTo>
                    <a:pt x="4176" y="2980"/>
                  </a:lnTo>
                  <a:lnTo>
                    <a:pt x="4054" y="1881"/>
                  </a:lnTo>
                  <a:lnTo>
                    <a:pt x="3957" y="1368"/>
                  </a:lnTo>
                  <a:lnTo>
                    <a:pt x="3835" y="904"/>
                  </a:lnTo>
                  <a:lnTo>
                    <a:pt x="3737" y="684"/>
                  </a:lnTo>
                  <a:lnTo>
                    <a:pt x="3664" y="513"/>
                  </a:lnTo>
                  <a:lnTo>
                    <a:pt x="3541" y="342"/>
                  </a:lnTo>
                  <a:lnTo>
                    <a:pt x="3419" y="220"/>
                  </a:lnTo>
                  <a:lnTo>
                    <a:pt x="3273" y="123"/>
                  </a:lnTo>
                  <a:lnTo>
                    <a:pt x="3126" y="49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7" name="Google Shape;3217;p36"/>
            <p:cNvSpPr/>
            <p:nvPr/>
          </p:nvSpPr>
          <p:spPr>
            <a:xfrm>
              <a:off x="6685175" y="5152025"/>
              <a:ext cx="84275" cy="117275"/>
            </a:xfrm>
            <a:custGeom>
              <a:rect b="b" l="l" r="r" t="t"/>
              <a:pathLst>
                <a:path extrusionOk="0" h="4691" w="3371">
                  <a:moveTo>
                    <a:pt x="1368" y="1"/>
                  </a:moveTo>
                  <a:lnTo>
                    <a:pt x="1197" y="25"/>
                  </a:lnTo>
                  <a:lnTo>
                    <a:pt x="1026" y="99"/>
                  </a:lnTo>
                  <a:lnTo>
                    <a:pt x="855" y="172"/>
                  </a:lnTo>
                  <a:lnTo>
                    <a:pt x="709" y="270"/>
                  </a:lnTo>
                  <a:lnTo>
                    <a:pt x="562" y="392"/>
                  </a:lnTo>
                  <a:lnTo>
                    <a:pt x="440" y="538"/>
                  </a:lnTo>
                  <a:lnTo>
                    <a:pt x="318" y="685"/>
                  </a:lnTo>
                  <a:lnTo>
                    <a:pt x="220" y="856"/>
                  </a:lnTo>
                  <a:lnTo>
                    <a:pt x="147" y="1051"/>
                  </a:lnTo>
                  <a:lnTo>
                    <a:pt x="74" y="1247"/>
                  </a:lnTo>
                  <a:lnTo>
                    <a:pt x="49" y="1442"/>
                  </a:lnTo>
                  <a:lnTo>
                    <a:pt x="1" y="1662"/>
                  </a:lnTo>
                  <a:lnTo>
                    <a:pt x="1" y="1882"/>
                  </a:lnTo>
                  <a:lnTo>
                    <a:pt x="1" y="2101"/>
                  </a:lnTo>
                  <a:lnTo>
                    <a:pt x="25" y="2346"/>
                  </a:lnTo>
                  <a:lnTo>
                    <a:pt x="74" y="2565"/>
                  </a:lnTo>
                  <a:lnTo>
                    <a:pt x="147" y="2810"/>
                  </a:lnTo>
                  <a:lnTo>
                    <a:pt x="220" y="3054"/>
                  </a:lnTo>
                  <a:lnTo>
                    <a:pt x="342" y="3274"/>
                  </a:lnTo>
                  <a:lnTo>
                    <a:pt x="440" y="3493"/>
                  </a:lnTo>
                  <a:lnTo>
                    <a:pt x="587" y="3689"/>
                  </a:lnTo>
                  <a:lnTo>
                    <a:pt x="733" y="3860"/>
                  </a:lnTo>
                  <a:lnTo>
                    <a:pt x="880" y="4031"/>
                  </a:lnTo>
                  <a:lnTo>
                    <a:pt x="1051" y="4177"/>
                  </a:lnTo>
                  <a:lnTo>
                    <a:pt x="1222" y="4324"/>
                  </a:lnTo>
                  <a:lnTo>
                    <a:pt x="1393" y="4422"/>
                  </a:lnTo>
                  <a:lnTo>
                    <a:pt x="1564" y="4519"/>
                  </a:lnTo>
                  <a:lnTo>
                    <a:pt x="1759" y="4592"/>
                  </a:lnTo>
                  <a:lnTo>
                    <a:pt x="1954" y="4641"/>
                  </a:lnTo>
                  <a:lnTo>
                    <a:pt x="2125" y="4690"/>
                  </a:lnTo>
                  <a:lnTo>
                    <a:pt x="2516" y="4690"/>
                  </a:lnTo>
                  <a:lnTo>
                    <a:pt x="2687" y="4641"/>
                  </a:lnTo>
                  <a:lnTo>
                    <a:pt x="2882" y="4592"/>
                  </a:lnTo>
                  <a:lnTo>
                    <a:pt x="3029" y="4495"/>
                  </a:lnTo>
                  <a:lnTo>
                    <a:pt x="3151" y="4397"/>
                  </a:lnTo>
                  <a:lnTo>
                    <a:pt x="3249" y="4299"/>
                  </a:lnTo>
                  <a:lnTo>
                    <a:pt x="3322" y="4153"/>
                  </a:lnTo>
                  <a:lnTo>
                    <a:pt x="3371" y="4006"/>
                  </a:lnTo>
                  <a:lnTo>
                    <a:pt x="3371" y="3860"/>
                  </a:lnTo>
                  <a:lnTo>
                    <a:pt x="3371" y="3689"/>
                  </a:lnTo>
                  <a:lnTo>
                    <a:pt x="3347" y="3518"/>
                  </a:lnTo>
                  <a:lnTo>
                    <a:pt x="3249" y="3127"/>
                  </a:lnTo>
                  <a:lnTo>
                    <a:pt x="3078" y="2712"/>
                  </a:lnTo>
                  <a:lnTo>
                    <a:pt x="2712" y="1808"/>
                  </a:lnTo>
                  <a:lnTo>
                    <a:pt x="2370" y="953"/>
                  </a:lnTo>
                  <a:lnTo>
                    <a:pt x="2199" y="612"/>
                  </a:lnTo>
                  <a:lnTo>
                    <a:pt x="2028" y="343"/>
                  </a:lnTo>
                  <a:lnTo>
                    <a:pt x="1954" y="221"/>
                  </a:lnTo>
                  <a:lnTo>
                    <a:pt x="1857" y="123"/>
                  </a:lnTo>
                  <a:lnTo>
                    <a:pt x="1735" y="74"/>
                  </a:lnTo>
                  <a:lnTo>
                    <a:pt x="1637" y="25"/>
                  </a:lnTo>
                  <a:lnTo>
                    <a:pt x="1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8" name="Google Shape;3218;p36"/>
            <p:cNvSpPr/>
            <p:nvPr/>
          </p:nvSpPr>
          <p:spPr>
            <a:xfrm>
              <a:off x="6871400" y="5038475"/>
              <a:ext cx="105650" cy="145325"/>
            </a:xfrm>
            <a:custGeom>
              <a:rect b="b" l="l" r="r" t="t"/>
              <a:pathLst>
                <a:path extrusionOk="0" h="5813" w="4226">
                  <a:moveTo>
                    <a:pt x="1295" y="0"/>
                  </a:moveTo>
                  <a:lnTo>
                    <a:pt x="1100" y="49"/>
                  </a:lnTo>
                  <a:lnTo>
                    <a:pt x="953" y="98"/>
                  </a:lnTo>
                  <a:lnTo>
                    <a:pt x="807" y="196"/>
                  </a:lnTo>
                  <a:lnTo>
                    <a:pt x="684" y="318"/>
                  </a:lnTo>
                  <a:lnTo>
                    <a:pt x="587" y="464"/>
                  </a:lnTo>
                  <a:lnTo>
                    <a:pt x="489" y="660"/>
                  </a:lnTo>
                  <a:lnTo>
                    <a:pt x="391" y="855"/>
                  </a:lnTo>
                  <a:lnTo>
                    <a:pt x="269" y="1295"/>
                  </a:lnTo>
                  <a:lnTo>
                    <a:pt x="172" y="1808"/>
                  </a:lnTo>
                  <a:lnTo>
                    <a:pt x="49" y="2882"/>
                  </a:lnTo>
                  <a:lnTo>
                    <a:pt x="1" y="3151"/>
                  </a:lnTo>
                  <a:lnTo>
                    <a:pt x="1" y="3419"/>
                  </a:lnTo>
                  <a:lnTo>
                    <a:pt x="25" y="3688"/>
                  </a:lnTo>
                  <a:lnTo>
                    <a:pt x="74" y="3932"/>
                  </a:lnTo>
                  <a:lnTo>
                    <a:pt x="123" y="4177"/>
                  </a:lnTo>
                  <a:lnTo>
                    <a:pt x="196" y="4421"/>
                  </a:lnTo>
                  <a:lnTo>
                    <a:pt x="294" y="4641"/>
                  </a:lnTo>
                  <a:lnTo>
                    <a:pt x="416" y="4836"/>
                  </a:lnTo>
                  <a:lnTo>
                    <a:pt x="538" y="5031"/>
                  </a:lnTo>
                  <a:lnTo>
                    <a:pt x="684" y="5202"/>
                  </a:lnTo>
                  <a:lnTo>
                    <a:pt x="831" y="5373"/>
                  </a:lnTo>
                  <a:lnTo>
                    <a:pt x="1002" y="5495"/>
                  </a:lnTo>
                  <a:lnTo>
                    <a:pt x="1173" y="5618"/>
                  </a:lnTo>
                  <a:lnTo>
                    <a:pt x="1368" y="5691"/>
                  </a:lnTo>
                  <a:lnTo>
                    <a:pt x="1588" y="5764"/>
                  </a:lnTo>
                  <a:lnTo>
                    <a:pt x="1783" y="5813"/>
                  </a:lnTo>
                  <a:lnTo>
                    <a:pt x="2223" y="5813"/>
                  </a:lnTo>
                  <a:lnTo>
                    <a:pt x="2418" y="5764"/>
                  </a:lnTo>
                  <a:lnTo>
                    <a:pt x="2638" y="5715"/>
                  </a:lnTo>
                  <a:lnTo>
                    <a:pt x="2834" y="5618"/>
                  </a:lnTo>
                  <a:lnTo>
                    <a:pt x="3005" y="5520"/>
                  </a:lnTo>
                  <a:lnTo>
                    <a:pt x="3200" y="5373"/>
                  </a:lnTo>
                  <a:lnTo>
                    <a:pt x="3371" y="5227"/>
                  </a:lnTo>
                  <a:lnTo>
                    <a:pt x="3517" y="5056"/>
                  </a:lnTo>
                  <a:lnTo>
                    <a:pt x="3664" y="4860"/>
                  </a:lnTo>
                  <a:lnTo>
                    <a:pt x="3811" y="4665"/>
                  </a:lnTo>
                  <a:lnTo>
                    <a:pt x="3933" y="4445"/>
                  </a:lnTo>
                  <a:lnTo>
                    <a:pt x="4030" y="4201"/>
                  </a:lnTo>
                  <a:lnTo>
                    <a:pt x="4104" y="3957"/>
                  </a:lnTo>
                  <a:lnTo>
                    <a:pt x="4177" y="3688"/>
                  </a:lnTo>
                  <a:lnTo>
                    <a:pt x="4226" y="3419"/>
                  </a:lnTo>
                  <a:lnTo>
                    <a:pt x="4226" y="3151"/>
                  </a:lnTo>
                  <a:lnTo>
                    <a:pt x="4201" y="2858"/>
                  </a:lnTo>
                  <a:lnTo>
                    <a:pt x="4128" y="2589"/>
                  </a:lnTo>
                  <a:lnTo>
                    <a:pt x="4030" y="2296"/>
                  </a:lnTo>
                  <a:lnTo>
                    <a:pt x="3908" y="2027"/>
                  </a:lnTo>
                  <a:lnTo>
                    <a:pt x="3737" y="1734"/>
                  </a:lnTo>
                  <a:lnTo>
                    <a:pt x="3566" y="1490"/>
                  </a:lnTo>
                  <a:lnTo>
                    <a:pt x="3371" y="1221"/>
                  </a:lnTo>
                  <a:lnTo>
                    <a:pt x="3151" y="1002"/>
                  </a:lnTo>
                  <a:lnTo>
                    <a:pt x="2907" y="782"/>
                  </a:lnTo>
                  <a:lnTo>
                    <a:pt x="2687" y="586"/>
                  </a:lnTo>
                  <a:lnTo>
                    <a:pt x="2443" y="415"/>
                  </a:lnTo>
                  <a:lnTo>
                    <a:pt x="2199" y="269"/>
                  </a:lnTo>
                  <a:lnTo>
                    <a:pt x="1954" y="147"/>
                  </a:lnTo>
                  <a:lnTo>
                    <a:pt x="1710" y="74"/>
                  </a:lnTo>
                  <a:lnTo>
                    <a:pt x="1490" y="2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19" name="Google Shape;3219;p36"/>
            <p:cNvSpPr/>
            <p:nvPr/>
          </p:nvSpPr>
          <p:spPr>
            <a:xfrm>
              <a:off x="6944050" y="5155700"/>
              <a:ext cx="87350" cy="116025"/>
            </a:xfrm>
            <a:custGeom>
              <a:rect b="b" l="l" r="r" t="t"/>
              <a:pathLst>
                <a:path extrusionOk="0" h="4641" w="3494">
                  <a:moveTo>
                    <a:pt x="1979" y="0"/>
                  </a:moveTo>
                  <a:lnTo>
                    <a:pt x="1857" y="49"/>
                  </a:lnTo>
                  <a:lnTo>
                    <a:pt x="1735" y="98"/>
                  </a:lnTo>
                  <a:lnTo>
                    <a:pt x="1637" y="196"/>
                  </a:lnTo>
                  <a:lnTo>
                    <a:pt x="1540" y="294"/>
                  </a:lnTo>
                  <a:lnTo>
                    <a:pt x="1369" y="562"/>
                  </a:lnTo>
                  <a:lnTo>
                    <a:pt x="1173" y="904"/>
                  </a:lnTo>
                  <a:lnTo>
                    <a:pt x="782" y="1735"/>
                  </a:lnTo>
                  <a:lnTo>
                    <a:pt x="367" y="2614"/>
                  </a:lnTo>
                  <a:lnTo>
                    <a:pt x="196" y="3005"/>
                  </a:lnTo>
                  <a:lnTo>
                    <a:pt x="74" y="3395"/>
                  </a:lnTo>
                  <a:lnTo>
                    <a:pt x="25" y="3566"/>
                  </a:lnTo>
                  <a:lnTo>
                    <a:pt x="1" y="3737"/>
                  </a:lnTo>
                  <a:lnTo>
                    <a:pt x="25" y="3908"/>
                  </a:lnTo>
                  <a:lnTo>
                    <a:pt x="50" y="4055"/>
                  </a:lnTo>
                  <a:lnTo>
                    <a:pt x="99" y="4177"/>
                  </a:lnTo>
                  <a:lnTo>
                    <a:pt x="196" y="4299"/>
                  </a:lnTo>
                  <a:lnTo>
                    <a:pt x="318" y="4397"/>
                  </a:lnTo>
                  <a:lnTo>
                    <a:pt x="465" y="4494"/>
                  </a:lnTo>
                  <a:lnTo>
                    <a:pt x="636" y="4568"/>
                  </a:lnTo>
                  <a:lnTo>
                    <a:pt x="831" y="4616"/>
                  </a:lnTo>
                  <a:lnTo>
                    <a:pt x="1027" y="4641"/>
                  </a:lnTo>
                  <a:lnTo>
                    <a:pt x="1198" y="4641"/>
                  </a:lnTo>
                  <a:lnTo>
                    <a:pt x="1393" y="4616"/>
                  </a:lnTo>
                  <a:lnTo>
                    <a:pt x="1588" y="4568"/>
                  </a:lnTo>
                  <a:lnTo>
                    <a:pt x="1784" y="4494"/>
                  </a:lnTo>
                  <a:lnTo>
                    <a:pt x="1955" y="4421"/>
                  </a:lnTo>
                  <a:lnTo>
                    <a:pt x="2150" y="4323"/>
                  </a:lnTo>
                  <a:lnTo>
                    <a:pt x="2321" y="4201"/>
                  </a:lnTo>
                  <a:lnTo>
                    <a:pt x="2492" y="4055"/>
                  </a:lnTo>
                  <a:lnTo>
                    <a:pt x="2663" y="3884"/>
                  </a:lnTo>
                  <a:lnTo>
                    <a:pt x="2810" y="3713"/>
                  </a:lnTo>
                  <a:lnTo>
                    <a:pt x="2956" y="3517"/>
                  </a:lnTo>
                  <a:lnTo>
                    <a:pt x="3078" y="3322"/>
                  </a:lnTo>
                  <a:lnTo>
                    <a:pt x="3200" y="3102"/>
                  </a:lnTo>
                  <a:lnTo>
                    <a:pt x="3298" y="2882"/>
                  </a:lnTo>
                  <a:lnTo>
                    <a:pt x="3371" y="2638"/>
                  </a:lnTo>
                  <a:lnTo>
                    <a:pt x="3420" y="2418"/>
                  </a:lnTo>
                  <a:lnTo>
                    <a:pt x="3469" y="2174"/>
                  </a:lnTo>
                  <a:lnTo>
                    <a:pt x="3493" y="1954"/>
                  </a:lnTo>
                  <a:lnTo>
                    <a:pt x="3493" y="1735"/>
                  </a:lnTo>
                  <a:lnTo>
                    <a:pt x="3469" y="1515"/>
                  </a:lnTo>
                  <a:lnTo>
                    <a:pt x="3445" y="1319"/>
                  </a:lnTo>
                  <a:lnTo>
                    <a:pt x="3396" y="1124"/>
                  </a:lnTo>
                  <a:lnTo>
                    <a:pt x="3322" y="929"/>
                  </a:lnTo>
                  <a:lnTo>
                    <a:pt x="3249" y="758"/>
                  </a:lnTo>
                  <a:lnTo>
                    <a:pt x="3127" y="587"/>
                  </a:lnTo>
                  <a:lnTo>
                    <a:pt x="3005" y="440"/>
                  </a:lnTo>
                  <a:lnTo>
                    <a:pt x="2883" y="318"/>
                  </a:lnTo>
                  <a:lnTo>
                    <a:pt x="2736" y="196"/>
                  </a:lnTo>
                  <a:lnTo>
                    <a:pt x="2565" y="98"/>
                  </a:lnTo>
                  <a:lnTo>
                    <a:pt x="2394" y="49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3220" name="Google Shape;3220;p36"/>
            <p:cNvSpPr/>
            <p:nvPr/>
          </p:nvSpPr>
          <p:spPr>
            <a:xfrm>
              <a:off x="6727300" y="5185625"/>
              <a:ext cx="263800" cy="248525"/>
            </a:xfrm>
            <a:custGeom>
              <a:rect b="b" l="l" r="r" t="t"/>
              <a:pathLst>
                <a:path extrusionOk="0" h="9941" w="10552">
                  <a:moveTo>
                    <a:pt x="5252" y="0"/>
                  </a:moveTo>
                  <a:lnTo>
                    <a:pt x="4959" y="25"/>
                  </a:lnTo>
                  <a:lnTo>
                    <a:pt x="4666" y="73"/>
                  </a:lnTo>
                  <a:lnTo>
                    <a:pt x="4372" y="171"/>
                  </a:lnTo>
                  <a:lnTo>
                    <a:pt x="4104" y="293"/>
                  </a:lnTo>
                  <a:lnTo>
                    <a:pt x="3835" y="464"/>
                  </a:lnTo>
                  <a:lnTo>
                    <a:pt x="3591" y="635"/>
                  </a:lnTo>
                  <a:lnTo>
                    <a:pt x="3371" y="855"/>
                  </a:lnTo>
                  <a:lnTo>
                    <a:pt x="3176" y="1124"/>
                  </a:lnTo>
                  <a:lnTo>
                    <a:pt x="3029" y="1343"/>
                  </a:lnTo>
                  <a:lnTo>
                    <a:pt x="2907" y="1612"/>
                  </a:lnTo>
                  <a:lnTo>
                    <a:pt x="2809" y="1856"/>
                  </a:lnTo>
                  <a:lnTo>
                    <a:pt x="2736" y="2125"/>
                  </a:lnTo>
                  <a:lnTo>
                    <a:pt x="2565" y="2662"/>
                  </a:lnTo>
                  <a:lnTo>
                    <a:pt x="2492" y="2931"/>
                  </a:lnTo>
                  <a:lnTo>
                    <a:pt x="2394" y="3200"/>
                  </a:lnTo>
                  <a:lnTo>
                    <a:pt x="2248" y="3444"/>
                  </a:lnTo>
                  <a:lnTo>
                    <a:pt x="2101" y="3688"/>
                  </a:lnTo>
                  <a:lnTo>
                    <a:pt x="1906" y="3908"/>
                  </a:lnTo>
                  <a:lnTo>
                    <a:pt x="1735" y="4103"/>
                  </a:lnTo>
                  <a:lnTo>
                    <a:pt x="1320" y="4470"/>
                  </a:lnTo>
                  <a:lnTo>
                    <a:pt x="904" y="4860"/>
                  </a:lnTo>
                  <a:lnTo>
                    <a:pt x="709" y="5080"/>
                  </a:lnTo>
                  <a:lnTo>
                    <a:pt x="514" y="5324"/>
                  </a:lnTo>
                  <a:lnTo>
                    <a:pt x="367" y="5569"/>
                  </a:lnTo>
                  <a:lnTo>
                    <a:pt x="245" y="5837"/>
                  </a:lnTo>
                  <a:lnTo>
                    <a:pt x="147" y="6130"/>
                  </a:lnTo>
                  <a:lnTo>
                    <a:pt x="74" y="6423"/>
                  </a:lnTo>
                  <a:lnTo>
                    <a:pt x="25" y="6741"/>
                  </a:lnTo>
                  <a:lnTo>
                    <a:pt x="1" y="7034"/>
                  </a:lnTo>
                  <a:lnTo>
                    <a:pt x="25" y="7327"/>
                  </a:lnTo>
                  <a:lnTo>
                    <a:pt x="50" y="7620"/>
                  </a:lnTo>
                  <a:lnTo>
                    <a:pt x="123" y="7889"/>
                  </a:lnTo>
                  <a:lnTo>
                    <a:pt x="221" y="8158"/>
                  </a:lnTo>
                  <a:lnTo>
                    <a:pt x="318" y="8426"/>
                  </a:lnTo>
                  <a:lnTo>
                    <a:pt x="440" y="8646"/>
                  </a:lnTo>
                  <a:lnTo>
                    <a:pt x="611" y="8890"/>
                  </a:lnTo>
                  <a:lnTo>
                    <a:pt x="782" y="9086"/>
                  </a:lnTo>
                  <a:lnTo>
                    <a:pt x="953" y="9281"/>
                  </a:lnTo>
                  <a:lnTo>
                    <a:pt x="1149" y="9428"/>
                  </a:lnTo>
                  <a:lnTo>
                    <a:pt x="1368" y="9574"/>
                  </a:lnTo>
                  <a:lnTo>
                    <a:pt x="1613" y="9696"/>
                  </a:lnTo>
                  <a:lnTo>
                    <a:pt x="1857" y="9794"/>
                  </a:lnTo>
                  <a:lnTo>
                    <a:pt x="2101" y="9867"/>
                  </a:lnTo>
                  <a:lnTo>
                    <a:pt x="2370" y="9916"/>
                  </a:lnTo>
                  <a:lnTo>
                    <a:pt x="2614" y="9940"/>
                  </a:lnTo>
                  <a:lnTo>
                    <a:pt x="2980" y="9916"/>
                  </a:lnTo>
                  <a:lnTo>
                    <a:pt x="3347" y="9818"/>
                  </a:lnTo>
                  <a:lnTo>
                    <a:pt x="3689" y="9696"/>
                  </a:lnTo>
                  <a:lnTo>
                    <a:pt x="4006" y="9501"/>
                  </a:lnTo>
                  <a:lnTo>
                    <a:pt x="4153" y="9403"/>
                  </a:lnTo>
                  <a:lnTo>
                    <a:pt x="4299" y="9330"/>
                  </a:lnTo>
                  <a:lnTo>
                    <a:pt x="4446" y="9305"/>
                  </a:lnTo>
                  <a:lnTo>
                    <a:pt x="4592" y="9257"/>
                  </a:lnTo>
                  <a:lnTo>
                    <a:pt x="4910" y="9232"/>
                  </a:lnTo>
                  <a:lnTo>
                    <a:pt x="5642" y="9232"/>
                  </a:lnTo>
                  <a:lnTo>
                    <a:pt x="5960" y="9257"/>
                  </a:lnTo>
                  <a:lnTo>
                    <a:pt x="6106" y="9305"/>
                  </a:lnTo>
                  <a:lnTo>
                    <a:pt x="6253" y="9330"/>
                  </a:lnTo>
                  <a:lnTo>
                    <a:pt x="6400" y="9403"/>
                  </a:lnTo>
                  <a:lnTo>
                    <a:pt x="6546" y="9501"/>
                  </a:lnTo>
                  <a:lnTo>
                    <a:pt x="6864" y="9696"/>
                  </a:lnTo>
                  <a:lnTo>
                    <a:pt x="7206" y="9818"/>
                  </a:lnTo>
                  <a:lnTo>
                    <a:pt x="7572" y="9916"/>
                  </a:lnTo>
                  <a:lnTo>
                    <a:pt x="7938" y="9940"/>
                  </a:lnTo>
                  <a:lnTo>
                    <a:pt x="8207" y="9916"/>
                  </a:lnTo>
                  <a:lnTo>
                    <a:pt x="8451" y="9867"/>
                  </a:lnTo>
                  <a:lnTo>
                    <a:pt x="8695" y="9794"/>
                  </a:lnTo>
                  <a:lnTo>
                    <a:pt x="8940" y="9696"/>
                  </a:lnTo>
                  <a:lnTo>
                    <a:pt x="9184" y="9574"/>
                  </a:lnTo>
                  <a:lnTo>
                    <a:pt x="9404" y="9428"/>
                  </a:lnTo>
                  <a:lnTo>
                    <a:pt x="9599" y="9281"/>
                  </a:lnTo>
                  <a:lnTo>
                    <a:pt x="9770" y="9086"/>
                  </a:lnTo>
                  <a:lnTo>
                    <a:pt x="9941" y="8890"/>
                  </a:lnTo>
                  <a:lnTo>
                    <a:pt x="10112" y="8646"/>
                  </a:lnTo>
                  <a:lnTo>
                    <a:pt x="10234" y="8426"/>
                  </a:lnTo>
                  <a:lnTo>
                    <a:pt x="10332" y="8158"/>
                  </a:lnTo>
                  <a:lnTo>
                    <a:pt x="10429" y="7889"/>
                  </a:lnTo>
                  <a:lnTo>
                    <a:pt x="10503" y="7620"/>
                  </a:lnTo>
                  <a:lnTo>
                    <a:pt x="10527" y="7327"/>
                  </a:lnTo>
                  <a:lnTo>
                    <a:pt x="10551" y="7034"/>
                  </a:lnTo>
                  <a:lnTo>
                    <a:pt x="10527" y="6741"/>
                  </a:lnTo>
                  <a:lnTo>
                    <a:pt x="10478" y="6423"/>
                  </a:lnTo>
                  <a:lnTo>
                    <a:pt x="10405" y="6130"/>
                  </a:lnTo>
                  <a:lnTo>
                    <a:pt x="10307" y="5837"/>
                  </a:lnTo>
                  <a:lnTo>
                    <a:pt x="10185" y="5569"/>
                  </a:lnTo>
                  <a:lnTo>
                    <a:pt x="10039" y="5324"/>
                  </a:lnTo>
                  <a:lnTo>
                    <a:pt x="9843" y="5080"/>
                  </a:lnTo>
                  <a:lnTo>
                    <a:pt x="9648" y="4860"/>
                  </a:lnTo>
                  <a:lnTo>
                    <a:pt x="9233" y="4470"/>
                  </a:lnTo>
                  <a:lnTo>
                    <a:pt x="8817" y="4103"/>
                  </a:lnTo>
                  <a:lnTo>
                    <a:pt x="8646" y="3908"/>
                  </a:lnTo>
                  <a:lnTo>
                    <a:pt x="8451" y="3688"/>
                  </a:lnTo>
                  <a:lnTo>
                    <a:pt x="8305" y="3444"/>
                  </a:lnTo>
                  <a:lnTo>
                    <a:pt x="8158" y="3200"/>
                  </a:lnTo>
                  <a:lnTo>
                    <a:pt x="8060" y="2931"/>
                  </a:lnTo>
                  <a:lnTo>
                    <a:pt x="7963" y="2662"/>
                  </a:lnTo>
                  <a:lnTo>
                    <a:pt x="7816" y="2125"/>
                  </a:lnTo>
                  <a:lnTo>
                    <a:pt x="7743" y="1856"/>
                  </a:lnTo>
                  <a:lnTo>
                    <a:pt x="7645" y="1612"/>
                  </a:lnTo>
                  <a:lnTo>
                    <a:pt x="7523" y="1343"/>
                  </a:lnTo>
                  <a:lnTo>
                    <a:pt x="7376" y="1124"/>
                  </a:lnTo>
                  <a:lnTo>
                    <a:pt x="7181" y="855"/>
                  </a:lnTo>
                  <a:lnTo>
                    <a:pt x="6961" y="635"/>
                  </a:lnTo>
                  <a:lnTo>
                    <a:pt x="6717" y="464"/>
                  </a:lnTo>
                  <a:lnTo>
                    <a:pt x="6448" y="293"/>
                  </a:lnTo>
                  <a:lnTo>
                    <a:pt x="6180" y="171"/>
                  </a:lnTo>
                  <a:lnTo>
                    <a:pt x="5887" y="73"/>
                  </a:lnTo>
                  <a:lnTo>
                    <a:pt x="5594" y="25"/>
                  </a:lnTo>
                  <a:lnTo>
                    <a:pt x="53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24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5" name="Google Shape;3225;p37"/>
          <p:cNvGrpSpPr/>
          <p:nvPr/>
        </p:nvGrpSpPr>
        <p:grpSpPr>
          <a:xfrm flipH="1">
            <a:off x="6054459" y="-1643625"/>
            <a:ext cx="5188482" cy="8591508"/>
            <a:chOff x="575981" y="217737"/>
            <a:chExt cx="13835952" cy="22910689"/>
          </a:xfrm>
        </p:grpSpPr>
        <p:sp>
          <p:nvSpPr>
            <p:cNvPr id="3226" name="Google Shape;3226;p37"/>
            <p:cNvSpPr/>
            <p:nvPr/>
          </p:nvSpPr>
          <p:spPr>
            <a:xfrm rot="1790023">
              <a:off x="4407466" y="6644054"/>
              <a:ext cx="1839110" cy="379733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37"/>
            <p:cNvSpPr/>
            <p:nvPr/>
          </p:nvSpPr>
          <p:spPr>
            <a:xfrm rot="1790023">
              <a:off x="3584705" y="6459829"/>
              <a:ext cx="2762180" cy="6528622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8" name="Google Shape;3228;p37"/>
            <p:cNvSpPr/>
            <p:nvPr/>
          </p:nvSpPr>
          <p:spPr>
            <a:xfrm rot="1790023">
              <a:off x="3692365" y="5945896"/>
              <a:ext cx="2862177" cy="3912253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9" name="Google Shape;3229;p37"/>
            <p:cNvSpPr/>
            <p:nvPr/>
          </p:nvSpPr>
          <p:spPr>
            <a:xfrm rot="1790023">
              <a:off x="3438340" y="10348556"/>
              <a:ext cx="4041774" cy="3287219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0" name="Google Shape;3230;p37"/>
            <p:cNvSpPr/>
            <p:nvPr/>
          </p:nvSpPr>
          <p:spPr>
            <a:xfrm rot="1790023">
              <a:off x="4816163" y="13234425"/>
              <a:ext cx="1511563" cy="60970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1" name="Google Shape;3231;p37"/>
            <p:cNvSpPr/>
            <p:nvPr/>
          </p:nvSpPr>
          <p:spPr>
            <a:xfrm rot="1790023">
              <a:off x="2008703" y="8892573"/>
              <a:ext cx="5182605" cy="7140485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2" name="Google Shape;3232;p37"/>
            <p:cNvSpPr/>
            <p:nvPr/>
          </p:nvSpPr>
          <p:spPr>
            <a:xfrm rot="1790023">
              <a:off x="2173465" y="9189958"/>
              <a:ext cx="1606933" cy="3956466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3" name="Google Shape;3233;p37"/>
            <p:cNvSpPr/>
            <p:nvPr/>
          </p:nvSpPr>
          <p:spPr>
            <a:xfrm rot="1790023">
              <a:off x="6069583" y="7768978"/>
              <a:ext cx="3532854" cy="339483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37"/>
            <p:cNvSpPr/>
            <p:nvPr/>
          </p:nvSpPr>
          <p:spPr>
            <a:xfrm rot="1790023">
              <a:off x="6456955" y="8067091"/>
              <a:ext cx="2806958" cy="2820814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5" name="Google Shape;3235;p37"/>
            <p:cNvSpPr/>
            <p:nvPr/>
          </p:nvSpPr>
          <p:spPr>
            <a:xfrm rot="1790023">
              <a:off x="6016631" y="8052468"/>
              <a:ext cx="3380846" cy="3234788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6" name="Google Shape;3236;p37"/>
            <p:cNvSpPr/>
            <p:nvPr/>
          </p:nvSpPr>
          <p:spPr>
            <a:xfrm rot="1790023">
              <a:off x="6296618" y="8286123"/>
              <a:ext cx="2801640" cy="2668974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7" name="Google Shape;3237;p37"/>
            <p:cNvSpPr/>
            <p:nvPr/>
          </p:nvSpPr>
          <p:spPr>
            <a:xfrm rot="1790023">
              <a:off x="7597329" y="9354915"/>
              <a:ext cx="329333" cy="32491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8" name="Google Shape;3238;p37"/>
            <p:cNvSpPr/>
            <p:nvPr/>
          </p:nvSpPr>
          <p:spPr>
            <a:xfrm rot="1790023">
              <a:off x="6734774" y="11625216"/>
              <a:ext cx="2658756" cy="255486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9" name="Google Shape;3239;p37"/>
            <p:cNvSpPr/>
            <p:nvPr/>
          </p:nvSpPr>
          <p:spPr>
            <a:xfrm rot="1790023">
              <a:off x="7024477" y="11847806"/>
              <a:ext cx="2116295" cy="2126299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0" name="Google Shape;3240;p37"/>
            <p:cNvSpPr/>
            <p:nvPr/>
          </p:nvSpPr>
          <p:spPr>
            <a:xfrm rot="1790023">
              <a:off x="6694870" y="11838454"/>
              <a:ext cx="2544356" cy="2434459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1" name="Google Shape;3241;p37"/>
            <p:cNvSpPr/>
            <p:nvPr/>
          </p:nvSpPr>
          <p:spPr>
            <a:xfrm rot="1790023">
              <a:off x="6903935" y="12012614"/>
              <a:ext cx="2111957" cy="2012086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2" name="Google Shape;3242;p37"/>
            <p:cNvSpPr/>
            <p:nvPr/>
          </p:nvSpPr>
          <p:spPr>
            <a:xfrm rot="1790023">
              <a:off x="7884574" y="12818754"/>
              <a:ext cx="247884" cy="244524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3" name="Google Shape;3243;p37"/>
            <p:cNvSpPr/>
            <p:nvPr/>
          </p:nvSpPr>
          <p:spPr>
            <a:xfrm rot="1790023">
              <a:off x="4733155" y="10111931"/>
              <a:ext cx="2179890" cy="358875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4" name="Google Shape;3244;p37"/>
            <p:cNvSpPr/>
            <p:nvPr/>
          </p:nvSpPr>
          <p:spPr>
            <a:xfrm rot="5528855">
              <a:off x="11008944" y="299586"/>
              <a:ext cx="1840346" cy="3799887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5" name="Google Shape;3245;p37"/>
            <p:cNvSpPr/>
            <p:nvPr/>
          </p:nvSpPr>
          <p:spPr>
            <a:xfrm rot="5528855">
              <a:off x="9332251" y="-837584"/>
              <a:ext cx="2764035" cy="6533007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6" name="Google Shape;3246;p37"/>
            <p:cNvSpPr/>
            <p:nvPr/>
          </p:nvSpPr>
          <p:spPr>
            <a:xfrm rot="5528855">
              <a:off x="10970153" y="-235307"/>
              <a:ext cx="2864100" cy="391488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7" name="Google Shape;3247;p37"/>
            <p:cNvSpPr/>
            <p:nvPr/>
          </p:nvSpPr>
          <p:spPr>
            <a:xfrm rot="5528855">
              <a:off x="6913708" y="2274115"/>
              <a:ext cx="4044489" cy="328942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8" name="Google Shape;3248;p37"/>
            <p:cNvSpPr/>
            <p:nvPr/>
          </p:nvSpPr>
          <p:spPr>
            <a:xfrm rot="5528855">
              <a:off x="6862212" y="4430570"/>
              <a:ext cx="1512578" cy="610116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9" name="Google Shape;3249;p37"/>
            <p:cNvSpPr/>
            <p:nvPr/>
          </p:nvSpPr>
          <p:spPr>
            <a:xfrm rot="5528855">
              <a:off x="5526018" y="-195215"/>
              <a:ext cx="5186086" cy="7145281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0" name="Google Shape;3250;p37"/>
            <p:cNvSpPr/>
            <p:nvPr/>
          </p:nvSpPr>
          <p:spPr>
            <a:xfrm rot="5528855">
              <a:off x="7708561" y="-642538"/>
              <a:ext cx="1608012" cy="3959123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1" name="Google Shape;3251;p37"/>
            <p:cNvSpPr/>
            <p:nvPr/>
          </p:nvSpPr>
          <p:spPr>
            <a:xfrm rot="5528855">
              <a:off x="10508764" y="3152503"/>
              <a:ext cx="3535227" cy="3397110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2" name="Google Shape;3252;p37"/>
            <p:cNvSpPr/>
            <p:nvPr/>
          </p:nvSpPr>
          <p:spPr>
            <a:xfrm rot="5528855">
              <a:off x="10873527" y="3466141"/>
              <a:ext cx="2808843" cy="2822709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3" name="Google Shape;3253;p37"/>
            <p:cNvSpPr/>
            <p:nvPr/>
          </p:nvSpPr>
          <p:spPr>
            <a:xfrm rot="5528855">
              <a:off x="10344763" y="3212751"/>
              <a:ext cx="3383116" cy="3236961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4" name="Google Shape;3254;p37"/>
            <p:cNvSpPr/>
            <p:nvPr/>
          </p:nvSpPr>
          <p:spPr>
            <a:xfrm rot="5528855">
              <a:off x="10673810" y="3464167"/>
              <a:ext cx="2803521" cy="2670767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5" name="Google Shape;3255;p37"/>
            <p:cNvSpPr/>
            <p:nvPr/>
          </p:nvSpPr>
          <p:spPr>
            <a:xfrm rot="5528855">
              <a:off x="12032565" y="4644964"/>
              <a:ext cx="329554" cy="325134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6" name="Google Shape;3256;p37"/>
            <p:cNvSpPr/>
            <p:nvPr/>
          </p:nvSpPr>
          <p:spPr>
            <a:xfrm rot="5528855">
              <a:off x="8008730" y="5369800"/>
              <a:ext cx="2660542" cy="2556583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7" name="Google Shape;3257;p37"/>
            <p:cNvSpPr/>
            <p:nvPr/>
          </p:nvSpPr>
          <p:spPr>
            <a:xfrm rot="5528855">
              <a:off x="8281412" y="5604184"/>
              <a:ext cx="2117716" cy="2127727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8" name="Google Shape;3258;p37"/>
            <p:cNvSpPr/>
            <p:nvPr/>
          </p:nvSpPr>
          <p:spPr>
            <a:xfrm rot="5528855">
              <a:off x="7885362" y="5415031"/>
              <a:ext cx="2546064" cy="2436094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9" name="Google Shape;3259;p37"/>
            <p:cNvSpPr/>
            <p:nvPr/>
          </p:nvSpPr>
          <p:spPr>
            <a:xfrm rot="5528855">
              <a:off x="8131258" y="5602627"/>
              <a:ext cx="2113375" cy="2013437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0" name="Google Shape;3260;p37"/>
            <p:cNvSpPr/>
            <p:nvPr/>
          </p:nvSpPr>
          <p:spPr>
            <a:xfrm rot="5528855">
              <a:off x="9155525" y="6493047"/>
              <a:ext cx="248050" cy="244688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1" name="Google Shape;3261;p37"/>
            <p:cNvSpPr/>
            <p:nvPr/>
          </p:nvSpPr>
          <p:spPr>
            <a:xfrm rot="5528855">
              <a:off x="8089826" y="2405075"/>
              <a:ext cx="2181354" cy="3591165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2" name="Google Shape;3262;p37"/>
            <p:cNvSpPr/>
            <p:nvPr/>
          </p:nvSpPr>
          <p:spPr>
            <a:xfrm>
              <a:off x="5979978" y="13897680"/>
              <a:ext cx="1839053" cy="3797218"/>
            </a:xfrm>
            <a:custGeom>
              <a:rect b="b" l="l" r="r" t="t"/>
              <a:pathLst>
                <a:path extrusionOk="0" h="3797218" w="1839053">
                  <a:moveTo>
                    <a:pt x="1838616" y="3489771"/>
                  </a:moveTo>
                  <a:cubicBezTo>
                    <a:pt x="1842703" y="3621811"/>
                    <a:pt x="1817645" y="3692339"/>
                    <a:pt x="1785275" y="3797219"/>
                  </a:cubicBezTo>
                  <a:lnTo>
                    <a:pt x="1784845" y="3781331"/>
                  </a:lnTo>
                  <a:cubicBezTo>
                    <a:pt x="1776242" y="3752669"/>
                    <a:pt x="1768929" y="3724221"/>
                    <a:pt x="1761616" y="3695667"/>
                  </a:cubicBezTo>
                  <a:lnTo>
                    <a:pt x="1661818" y="3504693"/>
                  </a:lnTo>
                  <a:cubicBezTo>
                    <a:pt x="1612994" y="3371258"/>
                    <a:pt x="1558793" y="3232993"/>
                    <a:pt x="1546426" y="3081202"/>
                  </a:cubicBezTo>
                  <a:cubicBezTo>
                    <a:pt x="1544060" y="3052647"/>
                    <a:pt x="1535672" y="2918139"/>
                    <a:pt x="1579871" y="2922540"/>
                  </a:cubicBezTo>
                  <a:cubicBezTo>
                    <a:pt x="1615898" y="2926190"/>
                    <a:pt x="1641708" y="3016363"/>
                    <a:pt x="1654505" y="3050607"/>
                  </a:cubicBezTo>
                  <a:cubicBezTo>
                    <a:pt x="1680423" y="3119955"/>
                    <a:pt x="1701608" y="3192844"/>
                    <a:pt x="1719138" y="3267452"/>
                  </a:cubicBezTo>
                  <a:cubicBezTo>
                    <a:pt x="1720643" y="3244264"/>
                    <a:pt x="1721826" y="3220970"/>
                    <a:pt x="1725697" y="3198427"/>
                  </a:cubicBezTo>
                  <a:cubicBezTo>
                    <a:pt x="1729031" y="3178674"/>
                    <a:pt x="1734516" y="3159244"/>
                    <a:pt x="1740001" y="3140351"/>
                  </a:cubicBezTo>
                  <a:cubicBezTo>
                    <a:pt x="1802267" y="2925975"/>
                    <a:pt x="1822270" y="3238253"/>
                    <a:pt x="1827432" y="3301589"/>
                  </a:cubicBezTo>
                  <a:cubicBezTo>
                    <a:pt x="1832594" y="3364066"/>
                    <a:pt x="1836680" y="3426865"/>
                    <a:pt x="1838616" y="3489771"/>
                  </a:cubicBezTo>
                  <a:close/>
                  <a:moveTo>
                    <a:pt x="1564170" y="3487410"/>
                  </a:moveTo>
                  <a:lnTo>
                    <a:pt x="1535564" y="3425040"/>
                  </a:lnTo>
                  <a:cubicBezTo>
                    <a:pt x="1542877" y="3377592"/>
                    <a:pt x="1491795" y="3295148"/>
                    <a:pt x="1475879" y="3261655"/>
                  </a:cubicBezTo>
                  <a:cubicBezTo>
                    <a:pt x="1401890" y="3105785"/>
                    <a:pt x="1306931" y="2958931"/>
                    <a:pt x="1193798" y="2851904"/>
                  </a:cubicBezTo>
                  <a:cubicBezTo>
                    <a:pt x="1160030" y="2820022"/>
                    <a:pt x="963014" y="2661897"/>
                    <a:pt x="1019151" y="2841169"/>
                  </a:cubicBezTo>
                  <a:cubicBezTo>
                    <a:pt x="1024635" y="2858560"/>
                    <a:pt x="1031195" y="2875092"/>
                    <a:pt x="1038293" y="2891301"/>
                  </a:cubicBezTo>
                  <a:cubicBezTo>
                    <a:pt x="1050660" y="2919749"/>
                    <a:pt x="1064748" y="2946693"/>
                    <a:pt x="1079481" y="2972994"/>
                  </a:cubicBezTo>
                  <a:cubicBezTo>
                    <a:pt x="1096365" y="3002837"/>
                    <a:pt x="1115293" y="3030533"/>
                    <a:pt x="1134220" y="3058229"/>
                  </a:cubicBezTo>
                  <a:cubicBezTo>
                    <a:pt x="1094322" y="3039121"/>
                    <a:pt x="1054532" y="3020979"/>
                    <a:pt x="1016462" y="3003803"/>
                  </a:cubicBezTo>
                  <a:cubicBezTo>
                    <a:pt x="1004202" y="2998221"/>
                    <a:pt x="892144" y="2935100"/>
                    <a:pt x="883756" y="2959146"/>
                  </a:cubicBezTo>
                  <a:cubicBezTo>
                    <a:pt x="868915" y="3001656"/>
                    <a:pt x="1003880" y="3144967"/>
                    <a:pt x="1021624" y="3165792"/>
                  </a:cubicBezTo>
                  <a:cubicBezTo>
                    <a:pt x="1173042" y="3344206"/>
                    <a:pt x="1379522" y="3496749"/>
                    <a:pt x="1588045" y="3524338"/>
                  </a:cubicBezTo>
                  <a:lnTo>
                    <a:pt x="1545136" y="3469697"/>
                  </a:lnTo>
                  <a:cubicBezTo>
                    <a:pt x="1551373" y="3475709"/>
                    <a:pt x="1558040" y="3481076"/>
                    <a:pt x="1564170" y="3487410"/>
                  </a:cubicBezTo>
                  <a:close/>
                  <a:moveTo>
                    <a:pt x="1285531" y="2804456"/>
                  </a:moveTo>
                  <a:cubicBezTo>
                    <a:pt x="1304888" y="2763771"/>
                    <a:pt x="1360057" y="2657281"/>
                    <a:pt x="1376188" y="2614234"/>
                  </a:cubicBezTo>
                  <a:cubicBezTo>
                    <a:pt x="1424689" y="2484879"/>
                    <a:pt x="1449746" y="2347579"/>
                    <a:pt x="1449101" y="2205557"/>
                  </a:cubicBezTo>
                  <a:cubicBezTo>
                    <a:pt x="1448993" y="2177539"/>
                    <a:pt x="1453295" y="2085219"/>
                    <a:pt x="1426625" y="2072122"/>
                  </a:cubicBezTo>
                  <a:cubicBezTo>
                    <a:pt x="1385867" y="2052263"/>
                    <a:pt x="1348980" y="2174426"/>
                    <a:pt x="1339839" y="2206308"/>
                  </a:cubicBezTo>
                  <a:cubicBezTo>
                    <a:pt x="1328225" y="2246886"/>
                    <a:pt x="1318116" y="2291758"/>
                    <a:pt x="1309297" y="2338884"/>
                  </a:cubicBezTo>
                  <a:cubicBezTo>
                    <a:pt x="1297360" y="2240230"/>
                    <a:pt x="1275744" y="2144797"/>
                    <a:pt x="1234449" y="2078348"/>
                  </a:cubicBezTo>
                  <a:cubicBezTo>
                    <a:pt x="1191539" y="2009001"/>
                    <a:pt x="1170031" y="2238620"/>
                    <a:pt x="1168848" y="2263525"/>
                  </a:cubicBezTo>
                  <a:cubicBezTo>
                    <a:pt x="1161428" y="2430775"/>
                    <a:pt x="1202831" y="2656959"/>
                    <a:pt x="1265851" y="2800162"/>
                  </a:cubicBezTo>
                  <a:cubicBezTo>
                    <a:pt x="1267786" y="2826463"/>
                    <a:pt x="1276927" y="2822598"/>
                    <a:pt x="1285531" y="2804456"/>
                  </a:cubicBezTo>
                  <a:close/>
                  <a:moveTo>
                    <a:pt x="972262" y="2340280"/>
                  </a:moveTo>
                  <a:cubicBezTo>
                    <a:pt x="984845" y="2347687"/>
                    <a:pt x="991835" y="2351122"/>
                    <a:pt x="989899" y="2348223"/>
                  </a:cubicBezTo>
                  <a:cubicBezTo>
                    <a:pt x="988071" y="2345647"/>
                    <a:pt x="985920" y="2341997"/>
                    <a:pt x="983985" y="2339206"/>
                  </a:cubicBezTo>
                  <a:cubicBezTo>
                    <a:pt x="992050" y="2338133"/>
                    <a:pt x="996029" y="2336630"/>
                    <a:pt x="994416" y="2334805"/>
                  </a:cubicBezTo>
                  <a:cubicBezTo>
                    <a:pt x="984952" y="2324177"/>
                    <a:pt x="973446" y="2314301"/>
                    <a:pt x="961508" y="2304747"/>
                  </a:cubicBezTo>
                  <a:cubicBezTo>
                    <a:pt x="885154" y="2184302"/>
                    <a:pt x="772128" y="1983881"/>
                    <a:pt x="691364" y="1911957"/>
                  </a:cubicBezTo>
                  <a:cubicBezTo>
                    <a:pt x="657812" y="1882222"/>
                    <a:pt x="607375" y="1831124"/>
                    <a:pt x="562530" y="1840141"/>
                  </a:cubicBezTo>
                  <a:cubicBezTo>
                    <a:pt x="486928" y="1855385"/>
                    <a:pt x="602858" y="2032188"/>
                    <a:pt x="615763" y="2049364"/>
                  </a:cubicBezTo>
                  <a:cubicBezTo>
                    <a:pt x="627055" y="2064393"/>
                    <a:pt x="641465" y="2080495"/>
                    <a:pt x="657812" y="2097027"/>
                  </a:cubicBezTo>
                  <a:cubicBezTo>
                    <a:pt x="632432" y="2084145"/>
                    <a:pt x="606837" y="2072337"/>
                    <a:pt x="580812" y="2062353"/>
                  </a:cubicBezTo>
                  <a:cubicBezTo>
                    <a:pt x="556292" y="2052799"/>
                    <a:pt x="478432" y="2016945"/>
                    <a:pt x="460688" y="2067291"/>
                  </a:cubicBezTo>
                  <a:cubicBezTo>
                    <a:pt x="437674" y="2132452"/>
                    <a:pt x="525321" y="2210065"/>
                    <a:pt x="555110" y="2234541"/>
                  </a:cubicBezTo>
                  <a:cubicBezTo>
                    <a:pt x="667813" y="2326968"/>
                    <a:pt x="899672" y="2344788"/>
                    <a:pt x="972262" y="2340280"/>
                  </a:cubicBezTo>
                  <a:close/>
                  <a:moveTo>
                    <a:pt x="906232" y="1971858"/>
                  </a:moveTo>
                  <a:cubicBezTo>
                    <a:pt x="906340" y="1971429"/>
                    <a:pt x="906340" y="1970999"/>
                    <a:pt x="906340" y="1970570"/>
                  </a:cubicBezTo>
                  <a:cubicBezTo>
                    <a:pt x="917847" y="1943196"/>
                    <a:pt x="942904" y="1837243"/>
                    <a:pt x="950001" y="1808151"/>
                  </a:cubicBezTo>
                  <a:cubicBezTo>
                    <a:pt x="985275" y="1660976"/>
                    <a:pt x="1026786" y="1502636"/>
                    <a:pt x="1026463" y="1348483"/>
                  </a:cubicBezTo>
                  <a:cubicBezTo>
                    <a:pt x="1026356" y="1331630"/>
                    <a:pt x="1025603" y="1314883"/>
                    <a:pt x="1023130" y="1298566"/>
                  </a:cubicBezTo>
                  <a:cubicBezTo>
                    <a:pt x="1016032" y="1253157"/>
                    <a:pt x="990867" y="1229433"/>
                    <a:pt x="961939" y="1267757"/>
                  </a:cubicBezTo>
                  <a:cubicBezTo>
                    <a:pt x="939785" y="1297170"/>
                    <a:pt x="917847" y="1615567"/>
                    <a:pt x="907200" y="1815880"/>
                  </a:cubicBezTo>
                  <a:cubicBezTo>
                    <a:pt x="895478" y="1620827"/>
                    <a:pt x="861925" y="1242315"/>
                    <a:pt x="829125" y="1243603"/>
                  </a:cubicBezTo>
                  <a:cubicBezTo>
                    <a:pt x="774386" y="1245643"/>
                    <a:pt x="768149" y="1372315"/>
                    <a:pt x="766966" y="1421051"/>
                  </a:cubicBezTo>
                  <a:cubicBezTo>
                    <a:pt x="762557" y="1606335"/>
                    <a:pt x="876658" y="1899720"/>
                    <a:pt x="899887" y="1991503"/>
                  </a:cubicBezTo>
                  <a:cubicBezTo>
                    <a:pt x="901500" y="1998051"/>
                    <a:pt x="905157" y="1978836"/>
                    <a:pt x="906232" y="1971858"/>
                  </a:cubicBezTo>
                  <a:close/>
                  <a:moveTo>
                    <a:pt x="127632" y="761822"/>
                  </a:moveTo>
                  <a:cubicBezTo>
                    <a:pt x="113867" y="750121"/>
                    <a:pt x="21167" y="665100"/>
                    <a:pt x="1702" y="710831"/>
                  </a:cubicBezTo>
                  <a:cubicBezTo>
                    <a:pt x="-5074" y="726611"/>
                    <a:pt x="10197" y="751516"/>
                    <a:pt x="15789" y="762680"/>
                  </a:cubicBezTo>
                  <a:cubicBezTo>
                    <a:pt x="43105" y="816784"/>
                    <a:pt x="75152" y="867238"/>
                    <a:pt x="107200" y="916189"/>
                  </a:cubicBezTo>
                  <a:cubicBezTo>
                    <a:pt x="244853" y="1126915"/>
                    <a:pt x="466388" y="1164702"/>
                    <a:pt x="438857" y="1124553"/>
                  </a:cubicBezTo>
                  <a:cubicBezTo>
                    <a:pt x="345834" y="988972"/>
                    <a:pt x="244100" y="861441"/>
                    <a:pt x="127632" y="761822"/>
                  </a:cubicBezTo>
                  <a:close/>
                  <a:moveTo>
                    <a:pt x="435416" y="700311"/>
                  </a:moveTo>
                  <a:cubicBezTo>
                    <a:pt x="430899" y="518462"/>
                    <a:pt x="417241" y="337364"/>
                    <a:pt x="383796" y="162707"/>
                  </a:cubicBezTo>
                  <a:cubicBezTo>
                    <a:pt x="377344" y="129322"/>
                    <a:pt x="360782" y="-5616"/>
                    <a:pt x="318949" y="181"/>
                  </a:cubicBezTo>
                  <a:cubicBezTo>
                    <a:pt x="270340" y="6837"/>
                    <a:pt x="266253" y="195342"/>
                    <a:pt x="264640" y="235919"/>
                  </a:cubicBezTo>
                  <a:cubicBezTo>
                    <a:pt x="255284" y="464465"/>
                    <a:pt x="384764" y="908997"/>
                    <a:pt x="413262" y="986395"/>
                  </a:cubicBezTo>
                  <a:cubicBezTo>
                    <a:pt x="441761" y="1063794"/>
                    <a:pt x="436169" y="729188"/>
                    <a:pt x="435416" y="700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3" name="Google Shape;3263;p37"/>
            <p:cNvSpPr/>
            <p:nvPr/>
          </p:nvSpPr>
          <p:spPr>
            <a:xfrm>
              <a:off x="5792914" y="13736488"/>
              <a:ext cx="2762094" cy="6528418"/>
            </a:xfrm>
            <a:custGeom>
              <a:rect b="b" l="l" r="r" t="t"/>
              <a:pathLst>
                <a:path extrusionOk="0" h="6528418" w="2762094">
                  <a:moveTo>
                    <a:pt x="3579" y="52095"/>
                  </a:moveTo>
                  <a:cubicBezTo>
                    <a:pt x="-5131" y="33953"/>
                    <a:pt x="2612" y="12268"/>
                    <a:pt x="20786" y="3573"/>
                  </a:cubicBezTo>
                  <a:cubicBezTo>
                    <a:pt x="38853" y="-5122"/>
                    <a:pt x="60684" y="2607"/>
                    <a:pt x="69395" y="20749"/>
                  </a:cubicBezTo>
                  <a:lnTo>
                    <a:pt x="556665" y="1020704"/>
                  </a:lnTo>
                  <a:cubicBezTo>
                    <a:pt x="837455" y="1597811"/>
                    <a:pt x="1182878" y="2329179"/>
                    <a:pt x="1465927" y="2906287"/>
                  </a:cubicBezTo>
                  <a:cubicBezTo>
                    <a:pt x="1632401" y="3245617"/>
                    <a:pt x="1776829" y="3531702"/>
                    <a:pt x="1875983" y="3699595"/>
                  </a:cubicBezTo>
                  <a:cubicBezTo>
                    <a:pt x="2153009" y="4172682"/>
                    <a:pt x="2335184" y="4635141"/>
                    <a:pt x="2459072" y="5049292"/>
                  </a:cubicBezTo>
                  <a:cubicBezTo>
                    <a:pt x="2651464" y="5692420"/>
                    <a:pt x="2703836" y="6218107"/>
                    <a:pt x="2761156" y="6482186"/>
                  </a:cubicBezTo>
                  <a:cubicBezTo>
                    <a:pt x="2765780" y="6502689"/>
                    <a:pt x="2752875" y="6522978"/>
                    <a:pt x="2732335" y="6527487"/>
                  </a:cubicBezTo>
                  <a:cubicBezTo>
                    <a:pt x="2711794" y="6532103"/>
                    <a:pt x="2691469" y="6519113"/>
                    <a:pt x="2686952" y="6498717"/>
                  </a:cubicBezTo>
                  <a:cubicBezTo>
                    <a:pt x="2626944" y="6236464"/>
                    <a:pt x="2568119" y="5714319"/>
                    <a:pt x="2370888" y="5076022"/>
                  </a:cubicBezTo>
                  <a:cubicBezTo>
                    <a:pt x="2245280" y="4669492"/>
                    <a:pt x="2063642" y="4215299"/>
                    <a:pt x="1787799" y="3751552"/>
                  </a:cubicBezTo>
                  <a:cubicBezTo>
                    <a:pt x="1687785" y="3581941"/>
                    <a:pt x="1540776" y="3293924"/>
                    <a:pt x="1374302" y="2950837"/>
                  </a:cubicBezTo>
                  <a:cubicBezTo>
                    <a:pt x="1093619" y="2372333"/>
                    <a:pt x="756154" y="1637101"/>
                    <a:pt x="479880" y="1057524"/>
                  </a:cubicBezTo>
                  <a:lnTo>
                    <a:pt x="3579" y="52095"/>
                  </a:lnTo>
                  <a:lnTo>
                    <a:pt x="3579" y="5209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4" name="Google Shape;3264;p37"/>
            <p:cNvSpPr/>
            <p:nvPr/>
          </p:nvSpPr>
          <p:spPr>
            <a:xfrm>
              <a:off x="4973399" y="13385148"/>
              <a:ext cx="2862088" cy="3912131"/>
            </a:xfrm>
            <a:custGeom>
              <a:rect b="b" l="l" r="r" t="t"/>
              <a:pathLst>
                <a:path extrusionOk="0" h="3912131" w="2862088">
                  <a:moveTo>
                    <a:pt x="2267483" y="3498409"/>
                  </a:moveTo>
                  <a:cubicBezTo>
                    <a:pt x="2280173" y="3529110"/>
                    <a:pt x="2297164" y="3582248"/>
                    <a:pt x="2272430" y="3614023"/>
                  </a:cubicBezTo>
                  <a:cubicBezTo>
                    <a:pt x="2248771" y="3644296"/>
                    <a:pt x="2203711" y="3613594"/>
                    <a:pt x="2182310" y="3598458"/>
                  </a:cubicBezTo>
                  <a:cubicBezTo>
                    <a:pt x="2104880" y="3543388"/>
                    <a:pt x="2033473" y="3459548"/>
                    <a:pt x="1980670" y="3366691"/>
                  </a:cubicBezTo>
                  <a:cubicBezTo>
                    <a:pt x="1959484" y="3329656"/>
                    <a:pt x="1939374" y="3254082"/>
                    <a:pt x="1969485" y="3229714"/>
                  </a:cubicBezTo>
                  <a:cubicBezTo>
                    <a:pt x="1999597" y="3205346"/>
                    <a:pt x="2036591" y="3227352"/>
                    <a:pt x="2036914" y="3227567"/>
                  </a:cubicBezTo>
                  <a:cubicBezTo>
                    <a:pt x="2066918" y="3243240"/>
                    <a:pt x="2095201" y="3263959"/>
                    <a:pt x="2121119" y="3288756"/>
                  </a:cubicBezTo>
                  <a:cubicBezTo>
                    <a:pt x="2178976" y="3343933"/>
                    <a:pt x="2232855" y="3414462"/>
                    <a:pt x="2267483" y="3498409"/>
                  </a:cubicBezTo>
                  <a:close/>
                  <a:moveTo>
                    <a:pt x="1893454" y="3397286"/>
                  </a:moveTo>
                  <a:cubicBezTo>
                    <a:pt x="1869364" y="3381613"/>
                    <a:pt x="1860224" y="3373776"/>
                    <a:pt x="1818175" y="3359177"/>
                  </a:cubicBezTo>
                  <a:cubicBezTo>
                    <a:pt x="1776126" y="3344578"/>
                    <a:pt x="1747197" y="3364974"/>
                    <a:pt x="1747197" y="3364974"/>
                  </a:cubicBezTo>
                  <a:cubicBezTo>
                    <a:pt x="1715258" y="3422942"/>
                    <a:pt x="1770749" y="3494007"/>
                    <a:pt x="1797312" y="3530291"/>
                  </a:cubicBezTo>
                  <a:cubicBezTo>
                    <a:pt x="1868074" y="3627335"/>
                    <a:pt x="1959807" y="3705377"/>
                    <a:pt x="2058315" y="3745096"/>
                  </a:cubicBezTo>
                  <a:cubicBezTo>
                    <a:pt x="2086168" y="3756368"/>
                    <a:pt x="2145101" y="3781917"/>
                    <a:pt x="2170481" y="3744345"/>
                  </a:cubicBezTo>
                  <a:cubicBezTo>
                    <a:pt x="2197043" y="3704840"/>
                    <a:pt x="2150370" y="3643866"/>
                    <a:pt x="2132841" y="3620035"/>
                  </a:cubicBezTo>
                  <a:cubicBezTo>
                    <a:pt x="2065305" y="3528466"/>
                    <a:pt x="1980132" y="3453644"/>
                    <a:pt x="1893454" y="3397286"/>
                  </a:cubicBezTo>
                  <a:close/>
                  <a:moveTo>
                    <a:pt x="2574944" y="3323859"/>
                  </a:moveTo>
                  <a:cubicBezTo>
                    <a:pt x="2569029" y="3314198"/>
                    <a:pt x="2562791" y="3304751"/>
                    <a:pt x="2555586" y="3296593"/>
                  </a:cubicBezTo>
                  <a:cubicBezTo>
                    <a:pt x="2529454" y="3267179"/>
                    <a:pt x="2508376" y="3289293"/>
                    <a:pt x="2498267" y="3329227"/>
                  </a:cubicBezTo>
                  <a:cubicBezTo>
                    <a:pt x="2484071" y="3384941"/>
                    <a:pt x="2489986" y="3448813"/>
                    <a:pt x="2497514" y="3504098"/>
                  </a:cubicBezTo>
                  <a:cubicBezTo>
                    <a:pt x="2505042" y="3558846"/>
                    <a:pt x="2518162" y="3611876"/>
                    <a:pt x="2532895" y="3663511"/>
                  </a:cubicBezTo>
                  <a:cubicBezTo>
                    <a:pt x="2552790" y="3733610"/>
                    <a:pt x="2579998" y="3816268"/>
                    <a:pt x="2634414" y="3847937"/>
                  </a:cubicBezTo>
                  <a:lnTo>
                    <a:pt x="2695282" y="3837309"/>
                  </a:lnTo>
                  <a:cubicBezTo>
                    <a:pt x="2721092" y="3806929"/>
                    <a:pt x="2700444" y="3708705"/>
                    <a:pt x="2695175" y="3676178"/>
                  </a:cubicBezTo>
                  <a:cubicBezTo>
                    <a:pt x="2674635" y="3550687"/>
                    <a:pt x="2635489" y="3422513"/>
                    <a:pt x="2574944" y="3323859"/>
                  </a:cubicBezTo>
                  <a:close/>
                  <a:moveTo>
                    <a:pt x="2848959" y="3555626"/>
                  </a:moveTo>
                  <a:cubicBezTo>
                    <a:pt x="2841861" y="3521489"/>
                    <a:pt x="2832075" y="3488318"/>
                    <a:pt x="2820783" y="3456650"/>
                  </a:cubicBezTo>
                  <a:cubicBezTo>
                    <a:pt x="2813685" y="3436790"/>
                    <a:pt x="2805835" y="3417253"/>
                    <a:pt x="2796909" y="3398789"/>
                  </a:cubicBezTo>
                  <a:cubicBezTo>
                    <a:pt x="2791962" y="3388376"/>
                    <a:pt x="2786585" y="3378070"/>
                    <a:pt x="2780132" y="3369160"/>
                  </a:cubicBezTo>
                  <a:cubicBezTo>
                    <a:pt x="2738407" y="3311622"/>
                    <a:pt x="2716683" y="3443124"/>
                    <a:pt x="2712812" y="3478227"/>
                  </a:cubicBezTo>
                  <a:cubicBezTo>
                    <a:pt x="2711736" y="3488210"/>
                    <a:pt x="2710338" y="3503883"/>
                    <a:pt x="2709693" y="3513867"/>
                  </a:cubicBezTo>
                  <a:cubicBezTo>
                    <a:pt x="2703778" y="3605650"/>
                    <a:pt x="2705821" y="3704518"/>
                    <a:pt x="2722060" y="3792759"/>
                  </a:cubicBezTo>
                  <a:cubicBezTo>
                    <a:pt x="2729911" y="3835484"/>
                    <a:pt x="2742708" y="3877135"/>
                    <a:pt x="2769809" y="3903007"/>
                  </a:cubicBezTo>
                  <a:lnTo>
                    <a:pt x="2810889" y="3912131"/>
                  </a:lnTo>
                  <a:cubicBezTo>
                    <a:pt x="2840786" y="3847937"/>
                    <a:pt x="2858423" y="3793188"/>
                    <a:pt x="2861541" y="3714180"/>
                  </a:cubicBezTo>
                  <a:cubicBezTo>
                    <a:pt x="2863692" y="3660505"/>
                    <a:pt x="2859498" y="3606616"/>
                    <a:pt x="2848959" y="3555626"/>
                  </a:cubicBezTo>
                  <a:close/>
                  <a:moveTo>
                    <a:pt x="1197446" y="1157129"/>
                  </a:moveTo>
                  <a:cubicBezTo>
                    <a:pt x="1183251" y="1073290"/>
                    <a:pt x="764054" y="606537"/>
                    <a:pt x="433687" y="251212"/>
                  </a:cubicBezTo>
                  <a:cubicBezTo>
                    <a:pt x="220863" y="22237"/>
                    <a:pt x="8683" y="-10397"/>
                    <a:pt x="4059" y="2377"/>
                  </a:cubicBezTo>
                  <a:cubicBezTo>
                    <a:pt x="-39495" y="125292"/>
                    <a:pt x="280118" y="406975"/>
                    <a:pt x="356795" y="485340"/>
                  </a:cubicBezTo>
                  <a:cubicBezTo>
                    <a:pt x="647049" y="782160"/>
                    <a:pt x="1210458" y="1233991"/>
                    <a:pt x="1197446" y="1157129"/>
                  </a:cubicBezTo>
                  <a:lnTo>
                    <a:pt x="1197446" y="1157129"/>
                  </a:lnTo>
                  <a:close/>
                  <a:moveTo>
                    <a:pt x="1299180" y="887791"/>
                  </a:moveTo>
                  <a:cubicBezTo>
                    <a:pt x="1328109" y="941573"/>
                    <a:pt x="1430273" y="1016717"/>
                    <a:pt x="1437263" y="910120"/>
                  </a:cubicBezTo>
                  <a:cubicBezTo>
                    <a:pt x="1449630" y="718394"/>
                    <a:pt x="1408012" y="360386"/>
                    <a:pt x="1341659" y="194317"/>
                  </a:cubicBezTo>
                  <a:cubicBezTo>
                    <a:pt x="1314989" y="127654"/>
                    <a:pt x="1257239" y="232748"/>
                    <a:pt x="1240247" y="390873"/>
                  </a:cubicBezTo>
                  <a:cubicBezTo>
                    <a:pt x="1221965" y="561236"/>
                    <a:pt x="1247345" y="791499"/>
                    <a:pt x="1299180" y="887791"/>
                  </a:cubicBezTo>
                  <a:lnTo>
                    <a:pt x="1299180" y="887791"/>
                  </a:lnTo>
                  <a:close/>
                  <a:moveTo>
                    <a:pt x="850087" y="1098410"/>
                  </a:moveTo>
                  <a:cubicBezTo>
                    <a:pt x="643608" y="1134586"/>
                    <a:pt x="1201425" y="1638589"/>
                    <a:pt x="1260358" y="1527376"/>
                  </a:cubicBezTo>
                  <a:cubicBezTo>
                    <a:pt x="1276274" y="1497318"/>
                    <a:pt x="1186799" y="1321695"/>
                    <a:pt x="1081086" y="1213595"/>
                  </a:cubicBezTo>
                  <a:cubicBezTo>
                    <a:pt x="1000968" y="1131473"/>
                    <a:pt x="863207" y="1096155"/>
                    <a:pt x="850087" y="1098410"/>
                  </a:cubicBezTo>
                  <a:lnTo>
                    <a:pt x="850087" y="1098410"/>
                  </a:lnTo>
                  <a:close/>
                  <a:moveTo>
                    <a:pt x="1850867" y="1521579"/>
                  </a:moveTo>
                  <a:cubicBezTo>
                    <a:pt x="1773760" y="1360770"/>
                    <a:pt x="1755908" y="1569349"/>
                    <a:pt x="1751284" y="1610356"/>
                  </a:cubicBezTo>
                  <a:cubicBezTo>
                    <a:pt x="1737304" y="1736599"/>
                    <a:pt x="1772255" y="2058216"/>
                    <a:pt x="1793978" y="2085268"/>
                  </a:cubicBezTo>
                  <a:cubicBezTo>
                    <a:pt x="1859578" y="2167604"/>
                    <a:pt x="1870978" y="2026119"/>
                    <a:pt x="1874419" y="2001858"/>
                  </a:cubicBezTo>
                  <a:cubicBezTo>
                    <a:pt x="1890335" y="1889893"/>
                    <a:pt x="1879258" y="1580835"/>
                    <a:pt x="1850867" y="1521579"/>
                  </a:cubicBezTo>
                  <a:lnTo>
                    <a:pt x="1850867" y="1521579"/>
                  </a:lnTo>
                  <a:close/>
                  <a:moveTo>
                    <a:pt x="2083372" y="1591248"/>
                  </a:moveTo>
                  <a:cubicBezTo>
                    <a:pt x="2056379" y="1356798"/>
                    <a:pt x="1952171" y="1542834"/>
                    <a:pt x="1942278" y="1629357"/>
                  </a:cubicBezTo>
                  <a:cubicBezTo>
                    <a:pt x="1927114" y="1760215"/>
                    <a:pt x="1923780" y="1885813"/>
                    <a:pt x="1930448" y="2010016"/>
                  </a:cubicBezTo>
                  <a:cubicBezTo>
                    <a:pt x="1931416" y="2027836"/>
                    <a:pt x="1933029" y="2045441"/>
                    <a:pt x="1936363" y="2062617"/>
                  </a:cubicBezTo>
                  <a:cubicBezTo>
                    <a:pt x="1962603" y="2199487"/>
                    <a:pt x="2088534" y="1901379"/>
                    <a:pt x="2083372" y="1591248"/>
                  </a:cubicBezTo>
                  <a:lnTo>
                    <a:pt x="2083372" y="1591248"/>
                  </a:lnTo>
                  <a:close/>
                  <a:moveTo>
                    <a:pt x="1474903" y="2267009"/>
                  </a:moveTo>
                  <a:cubicBezTo>
                    <a:pt x="1356607" y="2243500"/>
                    <a:pt x="1401882" y="2358793"/>
                    <a:pt x="1433284" y="2395828"/>
                  </a:cubicBezTo>
                  <a:cubicBezTo>
                    <a:pt x="1512542" y="2488900"/>
                    <a:pt x="1628472" y="2612995"/>
                    <a:pt x="1739454" y="2628131"/>
                  </a:cubicBezTo>
                  <a:cubicBezTo>
                    <a:pt x="1818390" y="2638759"/>
                    <a:pt x="1743541" y="2507256"/>
                    <a:pt x="1724829" y="2480956"/>
                  </a:cubicBezTo>
                  <a:cubicBezTo>
                    <a:pt x="1663315" y="2394003"/>
                    <a:pt x="1568571" y="2285688"/>
                    <a:pt x="1474903" y="2267009"/>
                  </a:cubicBezTo>
                  <a:lnTo>
                    <a:pt x="1474903" y="2267009"/>
                  </a:lnTo>
                  <a:close/>
                  <a:moveTo>
                    <a:pt x="1342734" y="2650567"/>
                  </a:moveTo>
                  <a:cubicBezTo>
                    <a:pt x="1445436" y="2699733"/>
                    <a:pt x="1732464" y="2824043"/>
                    <a:pt x="1750854" y="2789369"/>
                  </a:cubicBezTo>
                  <a:cubicBezTo>
                    <a:pt x="1769674" y="2754051"/>
                    <a:pt x="1721280" y="2694687"/>
                    <a:pt x="1706224" y="2675794"/>
                  </a:cubicBezTo>
                  <a:cubicBezTo>
                    <a:pt x="1634817" y="2586480"/>
                    <a:pt x="1379621" y="2452938"/>
                    <a:pt x="1356177" y="2458520"/>
                  </a:cubicBezTo>
                  <a:cubicBezTo>
                    <a:pt x="1247023" y="2484391"/>
                    <a:pt x="1280683" y="2620831"/>
                    <a:pt x="1342734" y="2650567"/>
                  </a:cubicBezTo>
                  <a:lnTo>
                    <a:pt x="1342734" y="2650567"/>
                  </a:lnTo>
                  <a:close/>
                  <a:moveTo>
                    <a:pt x="2313941" y="2796776"/>
                  </a:moveTo>
                  <a:cubicBezTo>
                    <a:pt x="2312758" y="2827478"/>
                    <a:pt x="2323189" y="2926239"/>
                    <a:pt x="2352225" y="2935686"/>
                  </a:cubicBezTo>
                  <a:cubicBezTo>
                    <a:pt x="2388359" y="2947387"/>
                    <a:pt x="2445356" y="2863762"/>
                    <a:pt x="2450196" y="2841004"/>
                  </a:cubicBezTo>
                  <a:cubicBezTo>
                    <a:pt x="2472672" y="2736661"/>
                    <a:pt x="2492890" y="2555563"/>
                    <a:pt x="2483641" y="2448644"/>
                  </a:cubicBezTo>
                  <a:cubicBezTo>
                    <a:pt x="2480737" y="2414507"/>
                    <a:pt x="2471704" y="2340329"/>
                    <a:pt x="2436645" y="2339148"/>
                  </a:cubicBezTo>
                  <a:cubicBezTo>
                    <a:pt x="2404813" y="2337967"/>
                    <a:pt x="2385348" y="2404845"/>
                    <a:pt x="2375669" y="2435547"/>
                  </a:cubicBezTo>
                  <a:cubicBezTo>
                    <a:pt x="2340396" y="2547942"/>
                    <a:pt x="2318673" y="2666991"/>
                    <a:pt x="2313941" y="2796776"/>
                  </a:cubicBezTo>
                  <a:lnTo>
                    <a:pt x="2313941" y="2796776"/>
                  </a:lnTo>
                  <a:close/>
                  <a:moveTo>
                    <a:pt x="2253395" y="2985925"/>
                  </a:moveTo>
                  <a:cubicBezTo>
                    <a:pt x="2253180" y="2990219"/>
                    <a:pt x="2300928" y="2854315"/>
                    <a:pt x="2299960" y="2758131"/>
                  </a:cubicBezTo>
                  <a:cubicBezTo>
                    <a:pt x="2298885" y="2643053"/>
                    <a:pt x="2304369" y="2592706"/>
                    <a:pt x="2276624" y="2506290"/>
                  </a:cubicBezTo>
                  <a:cubicBezTo>
                    <a:pt x="2267053" y="2476447"/>
                    <a:pt x="2249954" y="2428248"/>
                    <a:pt x="2219627" y="2433293"/>
                  </a:cubicBezTo>
                  <a:cubicBezTo>
                    <a:pt x="2184246" y="2439197"/>
                    <a:pt x="2164781" y="2490295"/>
                    <a:pt x="2155640" y="2530551"/>
                  </a:cubicBezTo>
                  <a:cubicBezTo>
                    <a:pt x="2132518" y="2632103"/>
                    <a:pt x="2142950" y="2747288"/>
                    <a:pt x="2161339" y="2845835"/>
                  </a:cubicBezTo>
                  <a:cubicBezTo>
                    <a:pt x="2168007" y="2881474"/>
                    <a:pt x="2211239" y="3018881"/>
                    <a:pt x="2253395" y="2985925"/>
                  </a:cubicBezTo>
                  <a:lnTo>
                    <a:pt x="2253395" y="298592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5" name="Google Shape;3265;p37"/>
            <p:cNvSpPr/>
            <p:nvPr/>
          </p:nvSpPr>
          <p:spPr>
            <a:xfrm>
              <a:off x="6707623" y="17079667"/>
              <a:ext cx="4041648" cy="3287116"/>
            </a:xfrm>
            <a:custGeom>
              <a:rect b="b" l="l" r="r" t="t"/>
              <a:pathLst>
                <a:path extrusionOk="0" h="3287116" w="4041648">
                  <a:moveTo>
                    <a:pt x="4041473" y="82674"/>
                  </a:moveTo>
                  <a:cubicBezTo>
                    <a:pt x="4045022" y="101568"/>
                    <a:pt x="3993510" y="151163"/>
                    <a:pt x="3983616" y="163615"/>
                  </a:cubicBezTo>
                  <a:cubicBezTo>
                    <a:pt x="3913391" y="251749"/>
                    <a:pt x="3844458" y="341707"/>
                    <a:pt x="3765845" y="422326"/>
                  </a:cubicBezTo>
                  <a:cubicBezTo>
                    <a:pt x="3452039" y="744588"/>
                    <a:pt x="2857550" y="968624"/>
                    <a:pt x="2454808" y="657742"/>
                  </a:cubicBezTo>
                  <a:cubicBezTo>
                    <a:pt x="2438139" y="647652"/>
                    <a:pt x="2469541" y="509386"/>
                    <a:pt x="2475456" y="493820"/>
                  </a:cubicBezTo>
                  <a:cubicBezTo>
                    <a:pt x="2515784" y="388726"/>
                    <a:pt x="2592783" y="303061"/>
                    <a:pt x="2675267" y="230279"/>
                  </a:cubicBezTo>
                  <a:cubicBezTo>
                    <a:pt x="2960467" y="-21132"/>
                    <a:pt x="3371598" y="-26392"/>
                    <a:pt x="3726054" y="27497"/>
                  </a:cubicBezTo>
                  <a:cubicBezTo>
                    <a:pt x="3811012" y="40486"/>
                    <a:pt x="3895862" y="53905"/>
                    <a:pt x="3980282" y="70651"/>
                  </a:cubicBezTo>
                  <a:cubicBezTo>
                    <a:pt x="3985229" y="71617"/>
                    <a:pt x="4040613" y="78058"/>
                    <a:pt x="4041473" y="82674"/>
                  </a:cubicBezTo>
                  <a:close/>
                  <a:moveTo>
                    <a:pt x="393347" y="1185255"/>
                  </a:moveTo>
                  <a:cubicBezTo>
                    <a:pt x="292150" y="1181282"/>
                    <a:pt x="190309" y="1189441"/>
                    <a:pt x="89112" y="1195560"/>
                  </a:cubicBezTo>
                  <a:cubicBezTo>
                    <a:pt x="74809" y="1196419"/>
                    <a:pt x="10607" y="1191910"/>
                    <a:pt x="176" y="1205544"/>
                  </a:cubicBezTo>
                  <a:cubicBezTo>
                    <a:pt x="-2513" y="1208979"/>
                    <a:pt x="26523" y="1249771"/>
                    <a:pt x="28781" y="1253636"/>
                  </a:cubicBezTo>
                  <a:cubicBezTo>
                    <a:pt x="68357" y="1319978"/>
                    <a:pt x="110405" y="1384816"/>
                    <a:pt x="152777" y="1449226"/>
                  </a:cubicBezTo>
                  <a:cubicBezTo>
                    <a:pt x="329790" y="1718349"/>
                    <a:pt x="580576" y="1989620"/>
                    <a:pt x="920407" y="2028802"/>
                  </a:cubicBezTo>
                  <a:cubicBezTo>
                    <a:pt x="1018700" y="2040181"/>
                    <a:pt x="1122477" y="2040074"/>
                    <a:pt x="1217114" y="2003790"/>
                  </a:cubicBezTo>
                  <a:cubicBezTo>
                    <a:pt x="1231094" y="1998315"/>
                    <a:pt x="1342615" y="1936160"/>
                    <a:pt x="1339388" y="1918984"/>
                  </a:cubicBezTo>
                  <a:cubicBezTo>
                    <a:pt x="1305513" y="1463181"/>
                    <a:pt x="797918" y="1201035"/>
                    <a:pt x="393347" y="1185255"/>
                  </a:cubicBezTo>
                  <a:close/>
                  <a:moveTo>
                    <a:pt x="3553988" y="2576711"/>
                  </a:moveTo>
                  <a:cubicBezTo>
                    <a:pt x="3234590" y="2532483"/>
                    <a:pt x="2864970" y="2542145"/>
                    <a:pt x="2611711" y="2771764"/>
                  </a:cubicBezTo>
                  <a:cubicBezTo>
                    <a:pt x="2538367" y="2838105"/>
                    <a:pt x="2470186" y="2916148"/>
                    <a:pt x="2435235" y="3011152"/>
                  </a:cubicBezTo>
                  <a:cubicBezTo>
                    <a:pt x="2429966" y="3025214"/>
                    <a:pt x="2403403" y="3149846"/>
                    <a:pt x="2418566" y="3158756"/>
                  </a:cubicBezTo>
                  <a:cubicBezTo>
                    <a:pt x="2784530" y="3433462"/>
                    <a:pt x="3316429" y="3224776"/>
                    <a:pt x="3594639" y="2931284"/>
                  </a:cubicBezTo>
                  <a:cubicBezTo>
                    <a:pt x="3664326" y="2857750"/>
                    <a:pt x="3725302" y="2775951"/>
                    <a:pt x="3787245" y="2695868"/>
                  </a:cubicBezTo>
                  <a:cubicBezTo>
                    <a:pt x="3796064" y="2684596"/>
                    <a:pt x="3841769" y="2639295"/>
                    <a:pt x="3838328" y="2622442"/>
                  </a:cubicBezTo>
                  <a:cubicBezTo>
                    <a:pt x="3837468" y="2618255"/>
                    <a:pt x="3787568" y="2613102"/>
                    <a:pt x="3783159" y="2612351"/>
                  </a:cubicBezTo>
                  <a:cubicBezTo>
                    <a:pt x="3707127" y="2598288"/>
                    <a:pt x="3630558" y="2587231"/>
                    <a:pt x="3553988" y="25767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6" name="Google Shape;3266;p37"/>
            <p:cNvSpPr/>
            <p:nvPr/>
          </p:nvSpPr>
          <p:spPr>
            <a:xfrm>
              <a:off x="8838727" y="19705603"/>
              <a:ext cx="1511516" cy="609687"/>
            </a:xfrm>
            <a:custGeom>
              <a:rect b="b" l="l" r="r" t="t"/>
              <a:pathLst>
                <a:path extrusionOk="0" h="609687" w="1511516">
                  <a:moveTo>
                    <a:pt x="1508595" y="64459"/>
                  </a:moveTo>
                  <a:cubicBezTo>
                    <a:pt x="1502465" y="53294"/>
                    <a:pt x="1488377" y="49215"/>
                    <a:pt x="1477193" y="55334"/>
                  </a:cubicBezTo>
                  <a:cubicBezTo>
                    <a:pt x="1435682" y="77233"/>
                    <a:pt x="1390729" y="95268"/>
                    <a:pt x="1344164" y="111263"/>
                  </a:cubicBezTo>
                  <a:cubicBezTo>
                    <a:pt x="1234687" y="149049"/>
                    <a:pt x="1116714" y="175457"/>
                    <a:pt x="1012721" y="209379"/>
                  </a:cubicBezTo>
                  <a:cubicBezTo>
                    <a:pt x="939701" y="233748"/>
                    <a:pt x="866787" y="257794"/>
                    <a:pt x="793982" y="282055"/>
                  </a:cubicBezTo>
                  <a:cubicBezTo>
                    <a:pt x="813447" y="253178"/>
                    <a:pt x="840655" y="221832"/>
                    <a:pt x="871197" y="189842"/>
                  </a:cubicBezTo>
                  <a:cubicBezTo>
                    <a:pt x="880875" y="179644"/>
                    <a:pt x="890877" y="169446"/>
                    <a:pt x="900878" y="159248"/>
                  </a:cubicBezTo>
                  <a:cubicBezTo>
                    <a:pt x="910879" y="149049"/>
                    <a:pt x="920881" y="138959"/>
                    <a:pt x="930882" y="129083"/>
                  </a:cubicBezTo>
                  <a:cubicBezTo>
                    <a:pt x="967446" y="93228"/>
                    <a:pt x="1004656" y="61238"/>
                    <a:pt x="1040145" y="44492"/>
                  </a:cubicBezTo>
                  <a:cubicBezTo>
                    <a:pt x="1052082" y="39768"/>
                    <a:pt x="1057781" y="26350"/>
                    <a:pt x="1053049" y="14541"/>
                  </a:cubicBezTo>
                  <a:cubicBezTo>
                    <a:pt x="1048318" y="2626"/>
                    <a:pt x="1034767" y="-3064"/>
                    <a:pt x="1022938" y="1660"/>
                  </a:cubicBezTo>
                  <a:cubicBezTo>
                    <a:pt x="994977" y="10784"/>
                    <a:pt x="964758" y="26457"/>
                    <a:pt x="934646" y="46960"/>
                  </a:cubicBezTo>
                  <a:cubicBezTo>
                    <a:pt x="908944" y="64351"/>
                    <a:pt x="883241" y="84962"/>
                    <a:pt x="859690" y="108042"/>
                  </a:cubicBezTo>
                  <a:cubicBezTo>
                    <a:pt x="841193" y="126184"/>
                    <a:pt x="824201" y="145829"/>
                    <a:pt x="808930" y="165689"/>
                  </a:cubicBezTo>
                  <a:cubicBezTo>
                    <a:pt x="782905" y="199611"/>
                    <a:pt x="762150" y="234070"/>
                    <a:pt x="747524" y="264020"/>
                  </a:cubicBezTo>
                  <a:cubicBezTo>
                    <a:pt x="741395" y="274862"/>
                    <a:pt x="745373" y="287851"/>
                    <a:pt x="755160" y="294937"/>
                  </a:cubicBezTo>
                  <a:cubicBezTo>
                    <a:pt x="740642" y="299767"/>
                    <a:pt x="726123" y="304491"/>
                    <a:pt x="711713" y="309428"/>
                  </a:cubicBezTo>
                  <a:cubicBezTo>
                    <a:pt x="644930" y="332079"/>
                    <a:pt x="578362" y="355374"/>
                    <a:pt x="512008" y="378991"/>
                  </a:cubicBezTo>
                  <a:cubicBezTo>
                    <a:pt x="510933" y="379420"/>
                    <a:pt x="509750" y="379850"/>
                    <a:pt x="508675" y="380279"/>
                  </a:cubicBezTo>
                  <a:cubicBezTo>
                    <a:pt x="511579" y="376951"/>
                    <a:pt x="514697" y="373731"/>
                    <a:pt x="517601" y="370295"/>
                  </a:cubicBezTo>
                  <a:cubicBezTo>
                    <a:pt x="527602" y="358702"/>
                    <a:pt x="537496" y="347108"/>
                    <a:pt x="546959" y="335085"/>
                  </a:cubicBezTo>
                  <a:cubicBezTo>
                    <a:pt x="554918" y="325101"/>
                    <a:pt x="562446" y="314796"/>
                    <a:pt x="569758" y="304383"/>
                  </a:cubicBezTo>
                  <a:cubicBezTo>
                    <a:pt x="577071" y="293863"/>
                    <a:pt x="583739" y="283128"/>
                    <a:pt x="590729" y="272393"/>
                  </a:cubicBezTo>
                  <a:cubicBezTo>
                    <a:pt x="592557" y="269602"/>
                    <a:pt x="622884" y="223549"/>
                    <a:pt x="636219" y="206588"/>
                  </a:cubicBezTo>
                  <a:cubicBezTo>
                    <a:pt x="636756" y="205944"/>
                    <a:pt x="637079" y="205193"/>
                    <a:pt x="637402" y="204442"/>
                  </a:cubicBezTo>
                  <a:lnTo>
                    <a:pt x="637187" y="204549"/>
                  </a:lnTo>
                  <a:lnTo>
                    <a:pt x="637509" y="204334"/>
                  </a:lnTo>
                  <a:cubicBezTo>
                    <a:pt x="637832" y="203582"/>
                    <a:pt x="638155" y="203046"/>
                    <a:pt x="638585" y="203368"/>
                  </a:cubicBezTo>
                  <a:cubicBezTo>
                    <a:pt x="638585" y="203475"/>
                    <a:pt x="638692" y="203582"/>
                    <a:pt x="638692" y="203582"/>
                  </a:cubicBezTo>
                  <a:cubicBezTo>
                    <a:pt x="648801" y="196712"/>
                    <a:pt x="651920" y="182972"/>
                    <a:pt x="645467" y="172452"/>
                  </a:cubicBezTo>
                  <a:cubicBezTo>
                    <a:pt x="641381" y="164186"/>
                    <a:pt x="631379" y="156671"/>
                    <a:pt x="613743" y="164186"/>
                  </a:cubicBezTo>
                  <a:cubicBezTo>
                    <a:pt x="611485" y="165152"/>
                    <a:pt x="607075" y="168587"/>
                    <a:pt x="601268" y="173847"/>
                  </a:cubicBezTo>
                  <a:cubicBezTo>
                    <a:pt x="583846" y="189520"/>
                    <a:pt x="543841" y="233855"/>
                    <a:pt x="541583" y="236539"/>
                  </a:cubicBezTo>
                  <a:cubicBezTo>
                    <a:pt x="533517" y="246415"/>
                    <a:pt x="525236" y="255969"/>
                    <a:pt x="517493" y="265952"/>
                  </a:cubicBezTo>
                  <a:cubicBezTo>
                    <a:pt x="509750" y="275936"/>
                    <a:pt x="502115" y="286134"/>
                    <a:pt x="494909" y="296439"/>
                  </a:cubicBezTo>
                  <a:cubicBezTo>
                    <a:pt x="486091" y="308892"/>
                    <a:pt x="477811" y="321666"/>
                    <a:pt x="469530" y="334441"/>
                  </a:cubicBezTo>
                  <a:cubicBezTo>
                    <a:pt x="457163" y="353656"/>
                    <a:pt x="445333" y="373087"/>
                    <a:pt x="432966" y="392517"/>
                  </a:cubicBezTo>
                  <a:cubicBezTo>
                    <a:pt x="428987" y="397670"/>
                    <a:pt x="427696" y="404003"/>
                    <a:pt x="428449" y="410014"/>
                  </a:cubicBezTo>
                  <a:cubicBezTo>
                    <a:pt x="290581" y="459717"/>
                    <a:pt x="152928" y="510171"/>
                    <a:pt x="15813" y="562987"/>
                  </a:cubicBezTo>
                  <a:cubicBezTo>
                    <a:pt x="3230" y="567603"/>
                    <a:pt x="-3114" y="581451"/>
                    <a:pt x="1510" y="593904"/>
                  </a:cubicBezTo>
                  <a:cubicBezTo>
                    <a:pt x="6134" y="606463"/>
                    <a:pt x="20007" y="612796"/>
                    <a:pt x="32481" y="608181"/>
                  </a:cubicBezTo>
                  <a:cubicBezTo>
                    <a:pt x="172178" y="559015"/>
                    <a:pt x="312412" y="512425"/>
                    <a:pt x="452431" y="465514"/>
                  </a:cubicBezTo>
                  <a:cubicBezTo>
                    <a:pt x="452968" y="465299"/>
                    <a:pt x="453506" y="465192"/>
                    <a:pt x="454044" y="464977"/>
                  </a:cubicBezTo>
                  <a:cubicBezTo>
                    <a:pt x="454151" y="471418"/>
                    <a:pt x="456302" y="478503"/>
                    <a:pt x="464905" y="486447"/>
                  </a:cubicBezTo>
                  <a:cubicBezTo>
                    <a:pt x="472649" y="493640"/>
                    <a:pt x="496523" y="509527"/>
                    <a:pt x="498996" y="510815"/>
                  </a:cubicBezTo>
                  <a:cubicBezTo>
                    <a:pt x="509965" y="516397"/>
                    <a:pt x="521257" y="521013"/>
                    <a:pt x="532764" y="525307"/>
                  </a:cubicBezTo>
                  <a:cubicBezTo>
                    <a:pt x="543733" y="529279"/>
                    <a:pt x="554918" y="532822"/>
                    <a:pt x="566102" y="536364"/>
                  </a:cubicBezTo>
                  <a:cubicBezTo>
                    <a:pt x="580083" y="540551"/>
                    <a:pt x="594063" y="544845"/>
                    <a:pt x="608366" y="548495"/>
                  </a:cubicBezTo>
                  <a:cubicBezTo>
                    <a:pt x="622454" y="552037"/>
                    <a:pt x="636649" y="555258"/>
                    <a:pt x="650844" y="557941"/>
                  </a:cubicBezTo>
                  <a:cubicBezTo>
                    <a:pt x="667836" y="561269"/>
                    <a:pt x="684935" y="563845"/>
                    <a:pt x="702034" y="566529"/>
                  </a:cubicBezTo>
                  <a:cubicBezTo>
                    <a:pt x="727522" y="570501"/>
                    <a:pt x="752901" y="573829"/>
                    <a:pt x="778281" y="578230"/>
                  </a:cubicBezTo>
                  <a:cubicBezTo>
                    <a:pt x="791186" y="581558"/>
                    <a:pt x="804306" y="573722"/>
                    <a:pt x="807640" y="560732"/>
                  </a:cubicBezTo>
                  <a:cubicBezTo>
                    <a:pt x="810866" y="547850"/>
                    <a:pt x="803016" y="534754"/>
                    <a:pt x="790111" y="531426"/>
                  </a:cubicBezTo>
                  <a:cubicBezTo>
                    <a:pt x="755375" y="520154"/>
                    <a:pt x="720854" y="509420"/>
                    <a:pt x="685580" y="500080"/>
                  </a:cubicBezTo>
                  <a:cubicBezTo>
                    <a:pt x="671707" y="496323"/>
                    <a:pt x="657835" y="492780"/>
                    <a:pt x="643854" y="489775"/>
                  </a:cubicBezTo>
                  <a:cubicBezTo>
                    <a:pt x="622991" y="485159"/>
                    <a:pt x="602021" y="481831"/>
                    <a:pt x="581265" y="477215"/>
                  </a:cubicBezTo>
                  <a:cubicBezTo>
                    <a:pt x="568468" y="474746"/>
                    <a:pt x="555670" y="472277"/>
                    <a:pt x="543088" y="469164"/>
                  </a:cubicBezTo>
                  <a:cubicBezTo>
                    <a:pt x="535022" y="467231"/>
                    <a:pt x="527065" y="465192"/>
                    <a:pt x="519214" y="462616"/>
                  </a:cubicBezTo>
                  <a:cubicBezTo>
                    <a:pt x="518031" y="462186"/>
                    <a:pt x="505664" y="459287"/>
                    <a:pt x="498566" y="455638"/>
                  </a:cubicBezTo>
                  <a:lnTo>
                    <a:pt x="498243" y="454887"/>
                  </a:lnTo>
                  <a:lnTo>
                    <a:pt x="497921" y="454350"/>
                  </a:lnTo>
                  <a:lnTo>
                    <a:pt x="498243" y="455423"/>
                  </a:lnTo>
                  <a:cubicBezTo>
                    <a:pt x="495662" y="454027"/>
                    <a:pt x="495340" y="452632"/>
                    <a:pt x="495125" y="451129"/>
                  </a:cubicBezTo>
                  <a:cubicBezTo>
                    <a:pt x="495232" y="451129"/>
                    <a:pt x="495340" y="451022"/>
                    <a:pt x="495447" y="451022"/>
                  </a:cubicBezTo>
                  <a:cubicBezTo>
                    <a:pt x="496307" y="452095"/>
                    <a:pt x="497276" y="453061"/>
                    <a:pt x="497921" y="454350"/>
                  </a:cubicBezTo>
                  <a:cubicBezTo>
                    <a:pt x="497598" y="453061"/>
                    <a:pt x="497060" y="451773"/>
                    <a:pt x="496630" y="450700"/>
                  </a:cubicBezTo>
                  <a:cubicBezTo>
                    <a:pt x="575458" y="424399"/>
                    <a:pt x="654286" y="398206"/>
                    <a:pt x="732899" y="371261"/>
                  </a:cubicBezTo>
                  <a:cubicBezTo>
                    <a:pt x="751288" y="365035"/>
                    <a:pt x="769570" y="358380"/>
                    <a:pt x="787852" y="352046"/>
                  </a:cubicBezTo>
                  <a:cubicBezTo>
                    <a:pt x="789573" y="356018"/>
                    <a:pt x="791186" y="360312"/>
                    <a:pt x="795057" y="362888"/>
                  </a:cubicBezTo>
                  <a:cubicBezTo>
                    <a:pt x="804414" y="369007"/>
                    <a:pt x="869907" y="393912"/>
                    <a:pt x="882381" y="397562"/>
                  </a:cubicBezTo>
                  <a:cubicBezTo>
                    <a:pt x="909482" y="404862"/>
                    <a:pt x="936904" y="412054"/>
                    <a:pt x="964758" y="417314"/>
                  </a:cubicBezTo>
                  <a:cubicBezTo>
                    <a:pt x="983255" y="420750"/>
                    <a:pt x="1001859" y="423433"/>
                    <a:pt x="1020572" y="425365"/>
                  </a:cubicBezTo>
                  <a:cubicBezTo>
                    <a:pt x="1067567" y="430196"/>
                    <a:pt x="1114563" y="430947"/>
                    <a:pt x="1160913" y="431055"/>
                  </a:cubicBezTo>
                  <a:cubicBezTo>
                    <a:pt x="1174248" y="431914"/>
                    <a:pt x="1185756" y="421716"/>
                    <a:pt x="1186508" y="408512"/>
                  </a:cubicBezTo>
                  <a:cubicBezTo>
                    <a:pt x="1187369" y="395200"/>
                    <a:pt x="1177152" y="383714"/>
                    <a:pt x="1163924" y="382963"/>
                  </a:cubicBezTo>
                  <a:lnTo>
                    <a:pt x="895394" y="340882"/>
                  </a:lnTo>
                  <a:cubicBezTo>
                    <a:pt x="885930" y="339271"/>
                    <a:pt x="874853" y="332187"/>
                    <a:pt x="864099" y="326497"/>
                  </a:cubicBezTo>
                  <a:cubicBezTo>
                    <a:pt x="863669" y="326282"/>
                    <a:pt x="863239" y="326175"/>
                    <a:pt x="862809" y="325853"/>
                  </a:cubicBezTo>
                  <a:cubicBezTo>
                    <a:pt x="919268" y="306101"/>
                    <a:pt x="975834" y="286456"/>
                    <a:pt x="1032401" y="266704"/>
                  </a:cubicBezTo>
                  <a:cubicBezTo>
                    <a:pt x="1135533" y="229776"/>
                    <a:pt x="1253184" y="200362"/>
                    <a:pt x="1361586" y="159355"/>
                  </a:cubicBezTo>
                  <a:cubicBezTo>
                    <a:pt x="1410087" y="140998"/>
                    <a:pt x="1456652" y="120280"/>
                    <a:pt x="1499561" y="95804"/>
                  </a:cubicBezTo>
                  <a:cubicBezTo>
                    <a:pt x="1510746" y="89686"/>
                    <a:pt x="1514832" y="75623"/>
                    <a:pt x="1508595" y="64459"/>
                  </a:cubicBezTo>
                  <a:close/>
                  <a:moveTo>
                    <a:pt x="500502" y="461650"/>
                  </a:moveTo>
                  <a:cubicBezTo>
                    <a:pt x="500609" y="462616"/>
                    <a:pt x="500717" y="463689"/>
                    <a:pt x="500717" y="464763"/>
                  </a:cubicBezTo>
                  <a:cubicBezTo>
                    <a:pt x="500824" y="467983"/>
                    <a:pt x="500287" y="470989"/>
                    <a:pt x="499211" y="473780"/>
                  </a:cubicBezTo>
                  <a:cubicBezTo>
                    <a:pt x="500932" y="470237"/>
                    <a:pt x="501685" y="466158"/>
                    <a:pt x="500502" y="461650"/>
                  </a:cubicBezTo>
                  <a:close/>
                  <a:moveTo>
                    <a:pt x="637509" y="204334"/>
                  </a:moveTo>
                  <a:lnTo>
                    <a:pt x="638692" y="203582"/>
                  </a:lnTo>
                  <a:cubicBezTo>
                    <a:pt x="638907" y="204012"/>
                    <a:pt x="638155" y="204227"/>
                    <a:pt x="637402" y="204442"/>
                  </a:cubicBezTo>
                  <a:lnTo>
                    <a:pt x="637509" y="20433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7" name="Google Shape;3267;p37"/>
            <p:cNvSpPr/>
            <p:nvPr/>
          </p:nvSpPr>
          <p:spPr>
            <a:xfrm>
              <a:off x="5626598" y="15988164"/>
              <a:ext cx="5182443" cy="7140262"/>
            </a:xfrm>
            <a:custGeom>
              <a:rect b="b" l="l" r="r" t="t"/>
              <a:pathLst>
                <a:path extrusionOk="0" h="7140262" w="5182443">
                  <a:moveTo>
                    <a:pt x="3707469" y="3755381"/>
                  </a:moveTo>
                  <a:cubicBezTo>
                    <a:pt x="4118062" y="3271560"/>
                    <a:pt x="4611247" y="2858911"/>
                    <a:pt x="5163472" y="2584634"/>
                  </a:cubicBezTo>
                  <a:cubicBezTo>
                    <a:pt x="5180249" y="2576369"/>
                    <a:pt x="5187239" y="2556079"/>
                    <a:pt x="5178958" y="2539333"/>
                  </a:cubicBezTo>
                  <a:cubicBezTo>
                    <a:pt x="5170785" y="2522587"/>
                    <a:pt x="5150460" y="2515609"/>
                    <a:pt x="5133683" y="2523875"/>
                  </a:cubicBezTo>
                  <a:cubicBezTo>
                    <a:pt x="4568984" y="2796541"/>
                    <a:pt x="4061281" y="3209190"/>
                    <a:pt x="3640041" y="3697950"/>
                  </a:cubicBezTo>
                  <a:cubicBezTo>
                    <a:pt x="3599606" y="3744861"/>
                    <a:pt x="3562504" y="3794564"/>
                    <a:pt x="3523574" y="3842871"/>
                  </a:cubicBezTo>
                  <a:cubicBezTo>
                    <a:pt x="3538629" y="3772664"/>
                    <a:pt x="3546588" y="3700955"/>
                    <a:pt x="3550029" y="3628280"/>
                  </a:cubicBezTo>
                  <a:cubicBezTo>
                    <a:pt x="3557664" y="3465647"/>
                    <a:pt x="3542393" y="3298182"/>
                    <a:pt x="3534220" y="3133402"/>
                  </a:cubicBezTo>
                  <a:cubicBezTo>
                    <a:pt x="3526047" y="2970124"/>
                    <a:pt x="3524541" y="2809423"/>
                    <a:pt x="3564655" y="2658705"/>
                  </a:cubicBezTo>
                  <a:cubicBezTo>
                    <a:pt x="3587346" y="2570572"/>
                    <a:pt x="3647999" y="2448945"/>
                    <a:pt x="3733602" y="2387005"/>
                  </a:cubicBezTo>
                  <a:cubicBezTo>
                    <a:pt x="3784361" y="2350184"/>
                    <a:pt x="3844692" y="2336337"/>
                    <a:pt x="3910938" y="2372728"/>
                  </a:cubicBezTo>
                  <a:cubicBezTo>
                    <a:pt x="3977398" y="2409012"/>
                    <a:pt x="4010198" y="2495106"/>
                    <a:pt x="4007832" y="2575724"/>
                  </a:cubicBezTo>
                  <a:cubicBezTo>
                    <a:pt x="4005467" y="2655055"/>
                    <a:pt x="3968365" y="2731810"/>
                    <a:pt x="3884590" y="2748771"/>
                  </a:cubicBezTo>
                  <a:cubicBezTo>
                    <a:pt x="3858242" y="2754245"/>
                    <a:pt x="3835766" y="2743296"/>
                    <a:pt x="3818882" y="2727301"/>
                  </a:cubicBezTo>
                  <a:cubicBezTo>
                    <a:pt x="3802966" y="2712165"/>
                    <a:pt x="3791352" y="2692842"/>
                    <a:pt x="3785760" y="2675237"/>
                  </a:cubicBezTo>
                  <a:cubicBezTo>
                    <a:pt x="3784576" y="2671372"/>
                    <a:pt x="3783716" y="2666434"/>
                    <a:pt x="3783286" y="2662248"/>
                  </a:cubicBezTo>
                  <a:cubicBezTo>
                    <a:pt x="3796729" y="2661496"/>
                    <a:pt x="3808881" y="2652157"/>
                    <a:pt x="3812645" y="2638416"/>
                  </a:cubicBezTo>
                  <a:cubicBezTo>
                    <a:pt x="3817269" y="2621133"/>
                    <a:pt x="3807053" y="2603313"/>
                    <a:pt x="3789738" y="2598697"/>
                  </a:cubicBezTo>
                  <a:cubicBezTo>
                    <a:pt x="3770704" y="2593222"/>
                    <a:pt x="3755863" y="2596443"/>
                    <a:pt x="3744571" y="2602562"/>
                  </a:cubicBezTo>
                  <a:cubicBezTo>
                    <a:pt x="3730806" y="2610076"/>
                    <a:pt x="3721020" y="2623709"/>
                    <a:pt x="3717363" y="2642710"/>
                  </a:cubicBezTo>
                  <a:cubicBezTo>
                    <a:pt x="3713492" y="2663643"/>
                    <a:pt x="3718654" y="2694452"/>
                    <a:pt x="3733602" y="2724725"/>
                  </a:cubicBezTo>
                  <a:cubicBezTo>
                    <a:pt x="3761240" y="2780761"/>
                    <a:pt x="3821463" y="2832718"/>
                    <a:pt x="3898140" y="2819084"/>
                  </a:cubicBezTo>
                  <a:cubicBezTo>
                    <a:pt x="4018802" y="2797400"/>
                    <a:pt x="4080100" y="2692627"/>
                    <a:pt x="4085908" y="2578838"/>
                  </a:cubicBezTo>
                  <a:cubicBezTo>
                    <a:pt x="4091607" y="2468053"/>
                    <a:pt x="4042353" y="2351473"/>
                    <a:pt x="3952019" y="2299731"/>
                  </a:cubicBezTo>
                  <a:cubicBezTo>
                    <a:pt x="3852435" y="2242835"/>
                    <a:pt x="3760165" y="2260870"/>
                    <a:pt x="3682412" y="2315511"/>
                  </a:cubicBezTo>
                  <a:cubicBezTo>
                    <a:pt x="3579603" y="2387971"/>
                    <a:pt x="3504109" y="2530960"/>
                    <a:pt x="3476040" y="2635518"/>
                  </a:cubicBezTo>
                  <a:cubicBezTo>
                    <a:pt x="3434744" y="2795360"/>
                    <a:pt x="3435282" y="2965616"/>
                    <a:pt x="3446144" y="3138340"/>
                  </a:cubicBezTo>
                  <a:cubicBezTo>
                    <a:pt x="3456360" y="3300651"/>
                    <a:pt x="3475610" y="3465217"/>
                    <a:pt x="3471739" y="3625596"/>
                  </a:cubicBezTo>
                  <a:cubicBezTo>
                    <a:pt x="3468727" y="3752054"/>
                    <a:pt x="3450446" y="3875612"/>
                    <a:pt x="3402697" y="3993374"/>
                  </a:cubicBezTo>
                  <a:cubicBezTo>
                    <a:pt x="3325483" y="4096536"/>
                    <a:pt x="3251924" y="4202060"/>
                    <a:pt x="3182452" y="4309731"/>
                  </a:cubicBezTo>
                  <a:cubicBezTo>
                    <a:pt x="3062114" y="4496411"/>
                    <a:pt x="2955325" y="4689317"/>
                    <a:pt x="2859613" y="4885013"/>
                  </a:cubicBezTo>
                  <a:cubicBezTo>
                    <a:pt x="2873809" y="4784535"/>
                    <a:pt x="2889832" y="4663339"/>
                    <a:pt x="2907362" y="4525288"/>
                  </a:cubicBezTo>
                  <a:cubicBezTo>
                    <a:pt x="2958981" y="4118757"/>
                    <a:pt x="3027163" y="3566233"/>
                    <a:pt x="3111690" y="2985046"/>
                  </a:cubicBezTo>
                  <a:cubicBezTo>
                    <a:pt x="3139758" y="2791925"/>
                    <a:pt x="3169655" y="2595584"/>
                    <a:pt x="3201057" y="2400424"/>
                  </a:cubicBezTo>
                  <a:cubicBezTo>
                    <a:pt x="3233104" y="2200540"/>
                    <a:pt x="3267087" y="2002374"/>
                    <a:pt x="3303006" y="1809468"/>
                  </a:cubicBezTo>
                  <a:cubicBezTo>
                    <a:pt x="3441520" y="1763093"/>
                    <a:pt x="3580356" y="1718222"/>
                    <a:pt x="3719191" y="1673565"/>
                  </a:cubicBezTo>
                  <a:cubicBezTo>
                    <a:pt x="3721234" y="1672920"/>
                    <a:pt x="3723385" y="1672276"/>
                    <a:pt x="3725429" y="1671525"/>
                  </a:cubicBezTo>
                  <a:cubicBezTo>
                    <a:pt x="3723385" y="1679039"/>
                    <a:pt x="3724461" y="1687949"/>
                    <a:pt x="3735430" y="1698255"/>
                  </a:cubicBezTo>
                  <a:cubicBezTo>
                    <a:pt x="3743926" y="1706198"/>
                    <a:pt x="3769844" y="1723804"/>
                    <a:pt x="3772532" y="1725199"/>
                  </a:cubicBezTo>
                  <a:cubicBezTo>
                    <a:pt x="3784576" y="1731425"/>
                    <a:pt x="3797051" y="1736578"/>
                    <a:pt x="3809634" y="1741409"/>
                  </a:cubicBezTo>
                  <a:cubicBezTo>
                    <a:pt x="3821786" y="1746025"/>
                    <a:pt x="3834153" y="1749997"/>
                    <a:pt x="3846413" y="1753969"/>
                  </a:cubicBezTo>
                  <a:cubicBezTo>
                    <a:pt x="3862006" y="1758799"/>
                    <a:pt x="3877492" y="1763738"/>
                    <a:pt x="3893193" y="1767924"/>
                  </a:cubicBezTo>
                  <a:cubicBezTo>
                    <a:pt x="3908787" y="1772111"/>
                    <a:pt x="3924488" y="1775761"/>
                    <a:pt x="3940297" y="1779088"/>
                  </a:cubicBezTo>
                  <a:cubicBezTo>
                    <a:pt x="3959116" y="1783060"/>
                    <a:pt x="3978043" y="1786281"/>
                    <a:pt x="3996971" y="1789608"/>
                  </a:cubicBezTo>
                  <a:cubicBezTo>
                    <a:pt x="4025254" y="1794547"/>
                    <a:pt x="4053430" y="1798948"/>
                    <a:pt x="4081498" y="1804423"/>
                  </a:cubicBezTo>
                  <a:cubicBezTo>
                    <a:pt x="4094403" y="1807858"/>
                    <a:pt x="4107631" y="1800236"/>
                    <a:pt x="4111072" y="1787354"/>
                  </a:cubicBezTo>
                  <a:cubicBezTo>
                    <a:pt x="4114513" y="1774580"/>
                    <a:pt x="4106878" y="1761268"/>
                    <a:pt x="4093973" y="1757833"/>
                  </a:cubicBezTo>
                  <a:cubicBezTo>
                    <a:pt x="4055581" y="1745059"/>
                    <a:pt x="4017189" y="1732928"/>
                    <a:pt x="3978151" y="1722193"/>
                  </a:cubicBezTo>
                  <a:cubicBezTo>
                    <a:pt x="3962773" y="1717899"/>
                    <a:pt x="3947394" y="1713820"/>
                    <a:pt x="3931801" y="1710278"/>
                  </a:cubicBezTo>
                  <a:cubicBezTo>
                    <a:pt x="3908787" y="1704803"/>
                    <a:pt x="3885450" y="1700509"/>
                    <a:pt x="3862329" y="1695034"/>
                  </a:cubicBezTo>
                  <a:cubicBezTo>
                    <a:pt x="3848241" y="1692028"/>
                    <a:pt x="3834046" y="1689022"/>
                    <a:pt x="3819958" y="1685265"/>
                  </a:cubicBezTo>
                  <a:cubicBezTo>
                    <a:pt x="3811032" y="1682796"/>
                    <a:pt x="3802106" y="1680435"/>
                    <a:pt x="3793395" y="1677214"/>
                  </a:cubicBezTo>
                  <a:cubicBezTo>
                    <a:pt x="3792104" y="1676785"/>
                    <a:pt x="3777694" y="1673028"/>
                    <a:pt x="3769736" y="1668626"/>
                  </a:cubicBezTo>
                  <a:lnTo>
                    <a:pt x="3769413" y="1667875"/>
                  </a:lnTo>
                  <a:cubicBezTo>
                    <a:pt x="3769306" y="1667445"/>
                    <a:pt x="3769091" y="1667123"/>
                    <a:pt x="3768983" y="1666802"/>
                  </a:cubicBezTo>
                  <a:lnTo>
                    <a:pt x="3768660" y="1666157"/>
                  </a:lnTo>
                  <a:lnTo>
                    <a:pt x="3769198" y="1668304"/>
                  </a:lnTo>
                  <a:cubicBezTo>
                    <a:pt x="3765649" y="1666265"/>
                    <a:pt x="3763606" y="1664010"/>
                    <a:pt x="3765111" y="1661971"/>
                  </a:cubicBezTo>
                  <a:lnTo>
                    <a:pt x="3765327" y="1661649"/>
                  </a:lnTo>
                  <a:cubicBezTo>
                    <a:pt x="3764359" y="1660575"/>
                    <a:pt x="3762638" y="1660790"/>
                    <a:pt x="3761455" y="1659931"/>
                  </a:cubicBezTo>
                  <a:cubicBezTo>
                    <a:pt x="3851790" y="1631054"/>
                    <a:pt x="3942232" y="1602285"/>
                    <a:pt x="4032352" y="1572871"/>
                  </a:cubicBezTo>
                  <a:cubicBezTo>
                    <a:pt x="4053322" y="1566001"/>
                    <a:pt x="4074293" y="1558809"/>
                    <a:pt x="4095263" y="1551831"/>
                  </a:cubicBezTo>
                  <a:cubicBezTo>
                    <a:pt x="4096554" y="1557198"/>
                    <a:pt x="4099350" y="1562243"/>
                    <a:pt x="4104297" y="1565679"/>
                  </a:cubicBezTo>
                  <a:cubicBezTo>
                    <a:pt x="4114084" y="1572442"/>
                    <a:pt x="4186566" y="1600460"/>
                    <a:pt x="4200117" y="1604539"/>
                  </a:cubicBezTo>
                  <a:cubicBezTo>
                    <a:pt x="4230121" y="1613019"/>
                    <a:pt x="4260340" y="1621178"/>
                    <a:pt x="4291312" y="1627404"/>
                  </a:cubicBezTo>
                  <a:cubicBezTo>
                    <a:pt x="4311744" y="1631484"/>
                    <a:pt x="4332393" y="1634704"/>
                    <a:pt x="4353040" y="1637173"/>
                  </a:cubicBezTo>
                  <a:cubicBezTo>
                    <a:pt x="4405090" y="1643399"/>
                    <a:pt x="4457356" y="1645332"/>
                    <a:pt x="4508760" y="1646512"/>
                  </a:cubicBezTo>
                  <a:cubicBezTo>
                    <a:pt x="4522096" y="1647479"/>
                    <a:pt x="4533602" y="1637495"/>
                    <a:pt x="4534678" y="1624184"/>
                  </a:cubicBezTo>
                  <a:cubicBezTo>
                    <a:pt x="4535646" y="1610980"/>
                    <a:pt x="4525645" y="1599386"/>
                    <a:pt x="4512309" y="1598420"/>
                  </a:cubicBezTo>
                  <a:cubicBezTo>
                    <a:pt x="4482413" y="1594341"/>
                    <a:pt x="4452516" y="1589188"/>
                    <a:pt x="4422190" y="1584250"/>
                  </a:cubicBezTo>
                  <a:cubicBezTo>
                    <a:pt x="4387454" y="1578561"/>
                    <a:pt x="4352718" y="1572012"/>
                    <a:pt x="4317982" y="1566001"/>
                  </a:cubicBezTo>
                  <a:cubicBezTo>
                    <a:pt x="4283031" y="1559989"/>
                    <a:pt x="4248080" y="1555159"/>
                    <a:pt x="4213882" y="1548073"/>
                  </a:cubicBezTo>
                  <a:cubicBezTo>
                    <a:pt x="4203128" y="1546034"/>
                    <a:pt x="4190545" y="1537661"/>
                    <a:pt x="4178501" y="1530898"/>
                  </a:cubicBezTo>
                  <a:cubicBezTo>
                    <a:pt x="4175705" y="1529395"/>
                    <a:pt x="4173124" y="1528214"/>
                    <a:pt x="4170328" y="1526819"/>
                  </a:cubicBezTo>
                  <a:cubicBezTo>
                    <a:pt x="4235821" y="1504919"/>
                    <a:pt x="4301420" y="1483127"/>
                    <a:pt x="4367021" y="1461228"/>
                  </a:cubicBezTo>
                  <a:cubicBezTo>
                    <a:pt x="4482305" y="1421939"/>
                    <a:pt x="4613613" y="1391237"/>
                    <a:pt x="4734705" y="1347331"/>
                  </a:cubicBezTo>
                  <a:cubicBezTo>
                    <a:pt x="4788798" y="1327794"/>
                    <a:pt x="4840848" y="1305572"/>
                    <a:pt x="4888812" y="1279272"/>
                  </a:cubicBezTo>
                  <a:cubicBezTo>
                    <a:pt x="4900103" y="1273261"/>
                    <a:pt x="4904405" y="1259198"/>
                    <a:pt x="4898383" y="1247926"/>
                  </a:cubicBezTo>
                  <a:cubicBezTo>
                    <a:pt x="4892361" y="1236655"/>
                    <a:pt x="4878380" y="1232468"/>
                    <a:pt x="4867088" y="1238372"/>
                  </a:cubicBezTo>
                  <a:cubicBezTo>
                    <a:pt x="4820523" y="1262311"/>
                    <a:pt x="4770086" y="1281741"/>
                    <a:pt x="4717928" y="1299024"/>
                  </a:cubicBezTo>
                  <a:cubicBezTo>
                    <a:pt x="4595869" y="1339495"/>
                    <a:pt x="4464238" y="1367298"/>
                    <a:pt x="4348094" y="1403689"/>
                  </a:cubicBezTo>
                  <a:cubicBezTo>
                    <a:pt x="4263028" y="1430956"/>
                    <a:pt x="4177963" y="1457793"/>
                    <a:pt x="4093005" y="1484845"/>
                  </a:cubicBezTo>
                  <a:cubicBezTo>
                    <a:pt x="4093650" y="1483986"/>
                    <a:pt x="4094941" y="1483879"/>
                    <a:pt x="4095586" y="1482913"/>
                  </a:cubicBezTo>
                  <a:cubicBezTo>
                    <a:pt x="4117525" y="1449313"/>
                    <a:pt x="4150755" y="1411848"/>
                    <a:pt x="4187319" y="1374276"/>
                  </a:cubicBezTo>
                  <a:cubicBezTo>
                    <a:pt x="4198288" y="1363004"/>
                    <a:pt x="4209580" y="1351732"/>
                    <a:pt x="4220872" y="1340461"/>
                  </a:cubicBezTo>
                  <a:cubicBezTo>
                    <a:pt x="4232164" y="1329297"/>
                    <a:pt x="4243563" y="1318132"/>
                    <a:pt x="4254963" y="1307290"/>
                  </a:cubicBezTo>
                  <a:cubicBezTo>
                    <a:pt x="4296581" y="1267893"/>
                    <a:pt x="4339060" y="1233005"/>
                    <a:pt x="4379173" y="1215185"/>
                  </a:cubicBezTo>
                  <a:cubicBezTo>
                    <a:pt x="4391110" y="1210569"/>
                    <a:pt x="4397025" y="1197258"/>
                    <a:pt x="4392401" y="1185342"/>
                  </a:cubicBezTo>
                  <a:cubicBezTo>
                    <a:pt x="4387884" y="1173426"/>
                    <a:pt x="4374441" y="1167415"/>
                    <a:pt x="4362504" y="1172030"/>
                  </a:cubicBezTo>
                  <a:cubicBezTo>
                    <a:pt x="4331532" y="1181906"/>
                    <a:pt x="4298087" y="1198975"/>
                    <a:pt x="4264641" y="1221304"/>
                  </a:cubicBezTo>
                  <a:cubicBezTo>
                    <a:pt x="4236035" y="1240304"/>
                    <a:pt x="4207322" y="1262848"/>
                    <a:pt x="4180974" y="1288075"/>
                  </a:cubicBezTo>
                  <a:cubicBezTo>
                    <a:pt x="4160326" y="1307934"/>
                    <a:pt x="4141184" y="1329404"/>
                    <a:pt x="4123870" y="1351088"/>
                  </a:cubicBezTo>
                  <a:cubicBezTo>
                    <a:pt x="4094296" y="1388124"/>
                    <a:pt x="4070529" y="1425803"/>
                    <a:pt x="4053753" y="1458652"/>
                  </a:cubicBezTo>
                  <a:cubicBezTo>
                    <a:pt x="4047085" y="1470138"/>
                    <a:pt x="4050957" y="1484953"/>
                    <a:pt x="4062463" y="1491608"/>
                  </a:cubicBezTo>
                  <a:cubicBezTo>
                    <a:pt x="4064507" y="1492789"/>
                    <a:pt x="4066765" y="1491930"/>
                    <a:pt x="4069023" y="1492467"/>
                  </a:cubicBezTo>
                  <a:cubicBezTo>
                    <a:pt x="4050096" y="1498586"/>
                    <a:pt x="4030954" y="1504490"/>
                    <a:pt x="4012027" y="1510609"/>
                  </a:cubicBezTo>
                  <a:cubicBezTo>
                    <a:pt x="3937500" y="1534870"/>
                    <a:pt x="3863082" y="1559667"/>
                    <a:pt x="3788878" y="1584894"/>
                  </a:cubicBezTo>
                  <a:cubicBezTo>
                    <a:pt x="3783501" y="1586719"/>
                    <a:pt x="3778124" y="1588759"/>
                    <a:pt x="3772639" y="1590584"/>
                  </a:cubicBezTo>
                  <a:cubicBezTo>
                    <a:pt x="3778877" y="1583713"/>
                    <a:pt x="3785222" y="1576950"/>
                    <a:pt x="3791459" y="1569973"/>
                  </a:cubicBezTo>
                  <a:cubicBezTo>
                    <a:pt x="3802751" y="1557091"/>
                    <a:pt x="3813828" y="1544316"/>
                    <a:pt x="3824475" y="1531005"/>
                  </a:cubicBezTo>
                  <a:cubicBezTo>
                    <a:pt x="3833400" y="1519948"/>
                    <a:pt x="3841896" y="1508676"/>
                    <a:pt x="3850177" y="1497190"/>
                  </a:cubicBezTo>
                  <a:cubicBezTo>
                    <a:pt x="3858457" y="1485704"/>
                    <a:pt x="3866201" y="1473896"/>
                    <a:pt x="3874266" y="1462194"/>
                  </a:cubicBezTo>
                  <a:cubicBezTo>
                    <a:pt x="3876309" y="1459081"/>
                    <a:pt x="3911260" y="1408413"/>
                    <a:pt x="3926639" y="1389841"/>
                  </a:cubicBezTo>
                  <a:cubicBezTo>
                    <a:pt x="3927176" y="1389090"/>
                    <a:pt x="3927714" y="1388124"/>
                    <a:pt x="3928144" y="1387265"/>
                  </a:cubicBezTo>
                  <a:cubicBezTo>
                    <a:pt x="3928682" y="1386299"/>
                    <a:pt x="3929112" y="1385762"/>
                    <a:pt x="3929435" y="1386191"/>
                  </a:cubicBezTo>
                  <a:cubicBezTo>
                    <a:pt x="3929542" y="1386299"/>
                    <a:pt x="3929650" y="1386299"/>
                    <a:pt x="3929650" y="1386406"/>
                  </a:cubicBezTo>
                  <a:cubicBezTo>
                    <a:pt x="3940082" y="1379751"/>
                    <a:pt x="3943415" y="1365903"/>
                    <a:pt x="3936963" y="1355168"/>
                  </a:cubicBezTo>
                  <a:cubicBezTo>
                    <a:pt x="3932984" y="1346902"/>
                    <a:pt x="3922982" y="1339065"/>
                    <a:pt x="3905346" y="1346472"/>
                  </a:cubicBezTo>
                  <a:cubicBezTo>
                    <a:pt x="3902980" y="1347546"/>
                    <a:pt x="3898248" y="1351088"/>
                    <a:pt x="3892010" y="1356671"/>
                  </a:cubicBezTo>
                  <a:cubicBezTo>
                    <a:pt x="3872760" y="1373846"/>
                    <a:pt x="3828131" y="1422583"/>
                    <a:pt x="3825550" y="1425588"/>
                  </a:cubicBezTo>
                  <a:cubicBezTo>
                    <a:pt x="3816516" y="1436431"/>
                    <a:pt x="3807268" y="1447058"/>
                    <a:pt x="3798449" y="1458115"/>
                  </a:cubicBezTo>
                  <a:cubicBezTo>
                    <a:pt x="3789738" y="1469172"/>
                    <a:pt x="3781135" y="1480336"/>
                    <a:pt x="3772855" y="1491715"/>
                  </a:cubicBezTo>
                  <a:cubicBezTo>
                    <a:pt x="3762961" y="1505349"/>
                    <a:pt x="3753497" y="1519411"/>
                    <a:pt x="3743926" y="1533367"/>
                  </a:cubicBezTo>
                  <a:cubicBezTo>
                    <a:pt x="3729623" y="1554514"/>
                    <a:pt x="3716073" y="1575769"/>
                    <a:pt x="3701877" y="1597025"/>
                  </a:cubicBezTo>
                  <a:cubicBezTo>
                    <a:pt x="3697253" y="1603036"/>
                    <a:pt x="3696608" y="1610121"/>
                    <a:pt x="3698221" y="1616992"/>
                  </a:cubicBezTo>
                  <a:cubicBezTo>
                    <a:pt x="3569601" y="1661219"/>
                    <a:pt x="3441305" y="1706521"/>
                    <a:pt x="3313330" y="1753110"/>
                  </a:cubicBezTo>
                  <a:cubicBezTo>
                    <a:pt x="3327741" y="1676999"/>
                    <a:pt x="3342366" y="1601748"/>
                    <a:pt x="3357422" y="1527999"/>
                  </a:cubicBezTo>
                  <a:cubicBezTo>
                    <a:pt x="3494752" y="854707"/>
                    <a:pt x="3658430" y="288442"/>
                    <a:pt x="3861684" y="56246"/>
                  </a:cubicBezTo>
                  <a:cubicBezTo>
                    <a:pt x="3874051" y="42183"/>
                    <a:pt x="3872760" y="20821"/>
                    <a:pt x="3858780" y="8476"/>
                  </a:cubicBezTo>
                  <a:cubicBezTo>
                    <a:pt x="3844800" y="-3869"/>
                    <a:pt x="3823291" y="-2581"/>
                    <a:pt x="3810924" y="11374"/>
                  </a:cubicBezTo>
                  <a:cubicBezTo>
                    <a:pt x="3599928" y="246576"/>
                    <a:pt x="3418936" y="822288"/>
                    <a:pt x="3272249" y="1510287"/>
                  </a:cubicBezTo>
                  <a:cubicBezTo>
                    <a:pt x="3219877" y="1755472"/>
                    <a:pt x="3172021" y="2015149"/>
                    <a:pt x="3128251" y="2278261"/>
                  </a:cubicBezTo>
                  <a:cubicBezTo>
                    <a:pt x="3126638" y="2229310"/>
                    <a:pt x="3124810" y="2180251"/>
                    <a:pt x="3120831" y="2131622"/>
                  </a:cubicBezTo>
                  <a:cubicBezTo>
                    <a:pt x="3107173" y="1964373"/>
                    <a:pt x="3077815" y="1800880"/>
                    <a:pt x="3025227" y="1650055"/>
                  </a:cubicBezTo>
                  <a:cubicBezTo>
                    <a:pt x="2992964" y="1560311"/>
                    <a:pt x="2923170" y="1440617"/>
                    <a:pt x="2831330" y="1377174"/>
                  </a:cubicBezTo>
                  <a:cubicBezTo>
                    <a:pt x="2761320" y="1328760"/>
                    <a:pt x="2679374" y="1310725"/>
                    <a:pt x="2591405" y="1352269"/>
                  </a:cubicBezTo>
                  <a:cubicBezTo>
                    <a:pt x="2509028" y="1391237"/>
                    <a:pt x="2455688" y="1486455"/>
                    <a:pt x="2449665" y="1582103"/>
                  </a:cubicBezTo>
                  <a:cubicBezTo>
                    <a:pt x="2443428" y="1681186"/>
                    <a:pt x="2485799" y="1778015"/>
                    <a:pt x="2586458" y="1812259"/>
                  </a:cubicBezTo>
                  <a:cubicBezTo>
                    <a:pt x="2656790" y="1836091"/>
                    <a:pt x="2713464" y="1809790"/>
                    <a:pt x="2746265" y="1762342"/>
                  </a:cubicBezTo>
                  <a:cubicBezTo>
                    <a:pt x="2776268" y="1719188"/>
                    <a:pt x="2785732" y="1657355"/>
                    <a:pt x="2764009" y="1602607"/>
                  </a:cubicBezTo>
                  <a:cubicBezTo>
                    <a:pt x="2758847" y="1589725"/>
                    <a:pt x="2723466" y="1529180"/>
                    <a:pt x="2703463" y="1513937"/>
                  </a:cubicBezTo>
                  <a:cubicBezTo>
                    <a:pt x="2682600" y="1498049"/>
                    <a:pt x="2664103" y="1502772"/>
                    <a:pt x="2652596" y="1513507"/>
                  </a:cubicBezTo>
                  <a:cubicBezTo>
                    <a:pt x="2639261" y="1525530"/>
                    <a:pt x="2638293" y="1546034"/>
                    <a:pt x="2650230" y="1559345"/>
                  </a:cubicBezTo>
                  <a:cubicBezTo>
                    <a:pt x="2653779" y="1563210"/>
                    <a:pt x="2658833" y="1563317"/>
                    <a:pt x="2663458" y="1565142"/>
                  </a:cubicBezTo>
                  <a:cubicBezTo>
                    <a:pt x="2666254" y="1562029"/>
                    <a:pt x="2669910" y="1564069"/>
                    <a:pt x="2673889" y="1569006"/>
                  </a:cubicBezTo>
                  <a:cubicBezTo>
                    <a:pt x="2673352" y="1569006"/>
                    <a:pt x="2672706" y="1568899"/>
                    <a:pt x="2672169" y="1568899"/>
                  </a:cubicBezTo>
                  <a:cubicBezTo>
                    <a:pt x="2673029" y="1569006"/>
                    <a:pt x="2673674" y="1569973"/>
                    <a:pt x="2674642" y="1569973"/>
                  </a:cubicBezTo>
                  <a:cubicBezTo>
                    <a:pt x="2685611" y="1584787"/>
                    <a:pt x="2698409" y="1620427"/>
                    <a:pt x="2700667" y="1626653"/>
                  </a:cubicBezTo>
                  <a:cubicBezTo>
                    <a:pt x="2712604" y="1659394"/>
                    <a:pt x="2706474" y="1695893"/>
                    <a:pt x="2688085" y="1721012"/>
                  </a:cubicBezTo>
                  <a:cubicBezTo>
                    <a:pt x="2671953" y="1743019"/>
                    <a:pt x="2644530" y="1753861"/>
                    <a:pt x="2611515" y="1741731"/>
                  </a:cubicBezTo>
                  <a:cubicBezTo>
                    <a:pt x="2546668" y="1717899"/>
                    <a:pt x="2524729" y="1652309"/>
                    <a:pt x="2530321" y="1588007"/>
                  </a:cubicBezTo>
                  <a:cubicBezTo>
                    <a:pt x="2535914" y="1522417"/>
                    <a:pt x="2570112" y="1455539"/>
                    <a:pt x="2627324" y="1429883"/>
                  </a:cubicBezTo>
                  <a:cubicBezTo>
                    <a:pt x="2683998" y="1404334"/>
                    <a:pt x="2735725" y="1418611"/>
                    <a:pt x="2780032" y="1450171"/>
                  </a:cubicBezTo>
                  <a:cubicBezTo>
                    <a:pt x="2856064" y="1504168"/>
                    <a:pt x="2912201" y="1605505"/>
                    <a:pt x="2938548" y="1680757"/>
                  </a:cubicBezTo>
                  <a:cubicBezTo>
                    <a:pt x="2990491" y="1824068"/>
                    <a:pt x="3019097" y="1979938"/>
                    <a:pt x="3035121" y="2139351"/>
                  </a:cubicBezTo>
                  <a:cubicBezTo>
                    <a:pt x="3057274" y="2360812"/>
                    <a:pt x="3054586" y="2588499"/>
                    <a:pt x="3048563" y="2800513"/>
                  </a:cubicBezTo>
                  <a:cubicBezTo>
                    <a:pt x="3040283" y="2857730"/>
                    <a:pt x="3030819" y="2915591"/>
                    <a:pt x="3022968" y="2972486"/>
                  </a:cubicBezTo>
                  <a:cubicBezTo>
                    <a:pt x="2926827" y="3668214"/>
                    <a:pt x="2857785" y="4323472"/>
                    <a:pt x="2808423" y="4736980"/>
                  </a:cubicBezTo>
                  <a:cubicBezTo>
                    <a:pt x="2788958" y="4900149"/>
                    <a:pt x="2773580" y="5023494"/>
                    <a:pt x="2760675" y="5096705"/>
                  </a:cubicBezTo>
                  <a:cubicBezTo>
                    <a:pt x="2726692" y="5174319"/>
                    <a:pt x="2693999" y="5252147"/>
                    <a:pt x="2664103" y="5330082"/>
                  </a:cubicBezTo>
                  <a:cubicBezTo>
                    <a:pt x="2592373" y="5517943"/>
                    <a:pt x="2526988" y="5707950"/>
                    <a:pt x="2468162" y="5899997"/>
                  </a:cubicBezTo>
                  <a:cubicBezTo>
                    <a:pt x="2409445" y="6091937"/>
                    <a:pt x="2357180" y="6285809"/>
                    <a:pt x="2310937" y="6481399"/>
                  </a:cubicBezTo>
                  <a:cubicBezTo>
                    <a:pt x="2294376" y="6551927"/>
                    <a:pt x="2278567" y="6622777"/>
                    <a:pt x="2264371" y="6693842"/>
                  </a:cubicBezTo>
                  <a:cubicBezTo>
                    <a:pt x="2250069" y="6765014"/>
                    <a:pt x="2237271" y="6836616"/>
                    <a:pt x="2226624" y="6908540"/>
                  </a:cubicBezTo>
                  <a:cubicBezTo>
                    <a:pt x="2220925" y="6947293"/>
                    <a:pt x="2220602" y="7035749"/>
                    <a:pt x="2219419" y="7079868"/>
                  </a:cubicBezTo>
                  <a:cubicBezTo>
                    <a:pt x="2216085" y="7085665"/>
                    <a:pt x="2214472" y="7092536"/>
                    <a:pt x="2215333" y="7099729"/>
                  </a:cubicBezTo>
                  <a:cubicBezTo>
                    <a:pt x="2218882" y="7133221"/>
                    <a:pt x="2242003" y="7139770"/>
                    <a:pt x="2244476" y="7140199"/>
                  </a:cubicBezTo>
                  <a:cubicBezTo>
                    <a:pt x="2248133" y="7140843"/>
                    <a:pt x="2281040" y="7137193"/>
                    <a:pt x="2283729" y="7102412"/>
                  </a:cubicBezTo>
                  <a:cubicBezTo>
                    <a:pt x="2286095" y="7072032"/>
                    <a:pt x="2286310" y="6962537"/>
                    <a:pt x="2293408" y="6918845"/>
                  </a:cubicBezTo>
                  <a:cubicBezTo>
                    <a:pt x="2304807" y="6848210"/>
                    <a:pt x="2318250" y="6777897"/>
                    <a:pt x="2333198" y="6708012"/>
                  </a:cubicBezTo>
                  <a:cubicBezTo>
                    <a:pt x="2348146" y="6637914"/>
                    <a:pt x="2364600" y="6568137"/>
                    <a:pt x="2381914" y="6498467"/>
                  </a:cubicBezTo>
                  <a:cubicBezTo>
                    <a:pt x="2429985" y="6305132"/>
                    <a:pt x="2484186" y="6113407"/>
                    <a:pt x="2544409" y="5923721"/>
                  </a:cubicBezTo>
                  <a:cubicBezTo>
                    <a:pt x="2584630" y="5797157"/>
                    <a:pt x="2628507" y="5671881"/>
                    <a:pt x="2674212" y="5547249"/>
                  </a:cubicBezTo>
                  <a:cubicBezTo>
                    <a:pt x="2703248" y="5502377"/>
                    <a:pt x="2738091" y="5460403"/>
                    <a:pt x="2776806" y="5420899"/>
                  </a:cubicBezTo>
                  <a:cubicBezTo>
                    <a:pt x="2840471" y="5355953"/>
                    <a:pt x="2912631" y="5297341"/>
                    <a:pt x="2979092" y="5242271"/>
                  </a:cubicBezTo>
                  <a:cubicBezTo>
                    <a:pt x="3210198" y="5050116"/>
                    <a:pt x="3569494" y="4827582"/>
                    <a:pt x="3917283" y="4770043"/>
                  </a:cubicBezTo>
                  <a:cubicBezTo>
                    <a:pt x="4146776" y="4732149"/>
                    <a:pt x="4371645" y="4766715"/>
                    <a:pt x="4547690" y="4939976"/>
                  </a:cubicBezTo>
                  <a:cubicBezTo>
                    <a:pt x="4665771" y="5054625"/>
                    <a:pt x="4643725" y="5219513"/>
                    <a:pt x="4558767" y="5343501"/>
                  </a:cubicBezTo>
                  <a:cubicBezTo>
                    <a:pt x="4473164" y="5468348"/>
                    <a:pt x="4322499" y="5555729"/>
                    <a:pt x="4171295" y="5510428"/>
                  </a:cubicBezTo>
                  <a:cubicBezTo>
                    <a:pt x="4152045" y="5504739"/>
                    <a:pt x="4135699" y="5494648"/>
                    <a:pt x="4122579" y="5481229"/>
                  </a:cubicBezTo>
                  <a:cubicBezTo>
                    <a:pt x="4108706" y="5467060"/>
                    <a:pt x="4098060" y="5449561"/>
                    <a:pt x="4091070" y="5430131"/>
                  </a:cubicBezTo>
                  <a:cubicBezTo>
                    <a:pt x="4073648" y="5381825"/>
                    <a:pt x="4077197" y="5316234"/>
                    <a:pt x="4100426" y="5263526"/>
                  </a:cubicBezTo>
                  <a:cubicBezTo>
                    <a:pt x="4121826" y="5215004"/>
                    <a:pt x="4160541" y="5176466"/>
                    <a:pt x="4218829" y="5180330"/>
                  </a:cubicBezTo>
                  <a:cubicBezTo>
                    <a:pt x="4246789" y="5182048"/>
                    <a:pt x="4284644" y="5194179"/>
                    <a:pt x="4311422" y="5214467"/>
                  </a:cubicBezTo>
                  <a:cubicBezTo>
                    <a:pt x="4331532" y="5229711"/>
                    <a:pt x="4345943" y="5250214"/>
                    <a:pt x="4332285" y="5275979"/>
                  </a:cubicBezTo>
                  <a:cubicBezTo>
                    <a:pt x="4323467" y="5292403"/>
                    <a:pt x="4329596" y="5312906"/>
                    <a:pt x="4346050" y="5321816"/>
                  </a:cubicBezTo>
                  <a:cubicBezTo>
                    <a:pt x="4362504" y="5330726"/>
                    <a:pt x="4383045" y="5324607"/>
                    <a:pt x="4391971" y="5308183"/>
                  </a:cubicBezTo>
                  <a:cubicBezTo>
                    <a:pt x="4419501" y="5258373"/>
                    <a:pt x="4407241" y="5214682"/>
                    <a:pt x="4376485" y="5179901"/>
                  </a:cubicBezTo>
                  <a:cubicBezTo>
                    <a:pt x="4340028" y="5138679"/>
                    <a:pt x="4272169" y="5112271"/>
                    <a:pt x="4224098" y="5108407"/>
                  </a:cubicBezTo>
                  <a:cubicBezTo>
                    <a:pt x="4149357" y="5102288"/>
                    <a:pt x="4092468" y="5137820"/>
                    <a:pt x="4054613" y="5192031"/>
                  </a:cubicBezTo>
                  <a:cubicBezTo>
                    <a:pt x="4002778" y="5266210"/>
                    <a:pt x="3989658" y="5377638"/>
                    <a:pt x="4016543" y="5456217"/>
                  </a:cubicBezTo>
                  <a:cubicBezTo>
                    <a:pt x="4026975" y="5486919"/>
                    <a:pt x="4043429" y="5514400"/>
                    <a:pt x="4064937" y="5536944"/>
                  </a:cubicBezTo>
                  <a:cubicBezTo>
                    <a:pt x="4086983" y="5560131"/>
                    <a:pt x="4114728" y="5577843"/>
                    <a:pt x="4147421" y="5588149"/>
                  </a:cubicBezTo>
                  <a:cubicBezTo>
                    <a:pt x="4333575" y="5646547"/>
                    <a:pt x="4523816" y="5546712"/>
                    <a:pt x="4631143" y="5393418"/>
                  </a:cubicBezTo>
                  <a:cubicBezTo>
                    <a:pt x="4742017" y="5235078"/>
                    <a:pt x="4762558" y="5023279"/>
                    <a:pt x="4611893" y="4874708"/>
                  </a:cubicBezTo>
                  <a:cubicBezTo>
                    <a:pt x="4412726" y="4680729"/>
                    <a:pt x="4160326" y="4638219"/>
                    <a:pt x="3902442" y="4683412"/>
                  </a:cubicBezTo>
                  <a:cubicBezTo>
                    <a:pt x="3541103" y="4746749"/>
                    <a:pt x="3169655" y="4983345"/>
                    <a:pt x="2931989" y="5186557"/>
                  </a:cubicBezTo>
                  <a:cubicBezTo>
                    <a:pt x="2870798" y="5239265"/>
                    <a:pt x="2805412" y="5295623"/>
                    <a:pt x="2745727" y="5356382"/>
                  </a:cubicBezTo>
                  <a:cubicBezTo>
                    <a:pt x="2878971" y="5016194"/>
                    <a:pt x="3052973" y="4679656"/>
                    <a:pt x="3259775" y="4359541"/>
                  </a:cubicBezTo>
                  <a:cubicBezTo>
                    <a:pt x="3395277" y="4149781"/>
                    <a:pt x="3544867" y="3946999"/>
                    <a:pt x="3707469" y="3755381"/>
                  </a:cubicBezTo>
                  <a:close/>
                  <a:moveTo>
                    <a:pt x="3771134" y="2660959"/>
                  </a:moveTo>
                  <a:cubicBezTo>
                    <a:pt x="3771134" y="2660530"/>
                    <a:pt x="3772209" y="2661067"/>
                    <a:pt x="3772747" y="2661282"/>
                  </a:cubicBezTo>
                  <a:lnTo>
                    <a:pt x="3773822" y="2661496"/>
                  </a:lnTo>
                  <a:cubicBezTo>
                    <a:pt x="3772317" y="2662355"/>
                    <a:pt x="3771026" y="2662570"/>
                    <a:pt x="3771134" y="2660959"/>
                  </a:cubicBezTo>
                  <a:close/>
                  <a:moveTo>
                    <a:pt x="3771241" y="1674745"/>
                  </a:moveTo>
                  <a:cubicBezTo>
                    <a:pt x="3771349" y="1675389"/>
                    <a:pt x="3771457" y="1676141"/>
                    <a:pt x="3771457" y="1676785"/>
                  </a:cubicBezTo>
                  <a:cubicBezTo>
                    <a:pt x="3771457" y="1679898"/>
                    <a:pt x="3770919" y="1682796"/>
                    <a:pt x="3769844" y="1685480"/>
                  </a:cubicBezTo>
                  <a:cubicBezTo>
                    <a:pt x="3771349" y="1682260"/>
                    <a:pt x="3771994" y="1678717"/>
                    <a:pt x="3771241" y="1674745"/>
                  </a:cubicBezTo>
                  <a:close/>
                  <a:moveTo>
                    <a:pt x="3923520" y="1389197"/>
                  </a:moveTo>
                  <a:lnTo>
                    <a:pt x="3922445" y="1389519"/>
                  </a:lnTo>
                  <a:lnTo>
                    <a:pt x="3921477" y="1389734"/>
                  </a:lnTo>
                  <a:cubicBezTo>
                    <a:pt x="3922122" y="1389627"/>
                    <a:pt x="3922767" y="1389412"/>
                    <a:pt x="3923520" y="1389197"/>
                  </a:cubicBezTo>
                  <a:close/>
                  <a:moveTo>
                    <a:pt x="3928897" y="1386836"/>
                  </a:moveTo>
                  <a:lnTo>
                    <a:pt x="3929650" y="1386406"/>
                  </a:lnTo>
                  <a:cubicBezTo>
                    <a:pt x="3929758" y="1386836"/>
                    <a:pt x="3929005" y="1387050"/>
                    <a:pt x="3928359" y="1387157"/>
                  </a:cubicBezTo>
                  <a:lnTo>
                    <a:pt x="3928897" y="1386836"/>
                  </a:lnTo>
                  <a:close/>
                  <a:moveTo>
                    <a:pt x="3768660" y="1666157"/>
                  </a:moveTo>
                  <a:cubicBezTo>
                    <a:pt x="3767693" y="1664547"/>
                    <a:pt x="3766617" y="1662937"/>
                    <a:pt x="3765327" y="1661649"/>
                  </a:cubicBezTo>
                  <a:cubicBezTo>
                    <a:pt x="3766940" y="1659931"/>
                    <a:pt x="3767908" y="1663366"/>
                    <a:pt x="3768660" y="1666157"/>
                  </a:cubicBezTo>
                  <a:close/>
                  <a:moveTo>
                    <a:pt x="1276927" y="2431126"/>
                  </a:moveTo>
                  <a:cubicBezTo>
                    <a:pt x="1320803" y="2447872"/>
                    <a:pt x="1363927" y="2469878"/>
                    <a:pt x="1406729" y="2494247"/>
                  </a:cubicBezTo>
                  <a:cubicBezTo>
                    <a:pt x="1507280" y="2551571"/>
                    <a:pt x="1604928" y="2622958"/>
                    <a:pt x="1698919" y="2678672"/>
                  </a:cubicBezTo>
                  <a:cubicBezTo>
                    <a:pt x="1765379" y="2717425"/>
                    <a:pt x="1831517" y="2756393"/>
                    <a:pt x="1897870" y="2795145"/>
                  </a:cubicBezTo>
                  <a:cubicBezTo>
                    <a:pt x="1863350" y="2799547"/>
                    <a:pt x="1821731" y="2799761"/>
                    <a:pt x="1777424" y="2797829"/>
                  </a:cubicBezTo>
                  <a:cubicBezTo>
                    <a:pt x="1763336" y="2797185"/>
                    <a:pt x="1749033" y="2796434"/>
                    <a:pt x="1734838" y="2795682"/>
                  </a:cubicBezTo>
                  <a:cubicBezTo>
                    <a:pt x="1720535" y="2794824"/>
                    <a:pt x="1706339" y="2794072"/>
                    <a:pt x="1692251" y="2792998"/>
                  </a:cubicBezTo>
                  <a:cubicBezTo>
                    <a:pt x="1641169" y="2789134"/>
                    <a:pt x="1592560" y="2782264"/>
                    <a:pt x="1556642" y="2766591"/>
                  </a:cubicBezTo>
                  <a:cubicBezTo>
                    <a:pt x="1545242" y="2760794"/>
                    <a:pt x="1531262" y="2765302"/>
                    <a:pt x="1525455" y="2776681"/>
                  </a:cubicBezTo>
                  <a:cubicBezTo>
                    <a:pt x="1519647" y="2788061"/>
                    <a:pt x="1524164" y="2801908"/>
                    <a:pt x="1535564" y="2807705"/>
                  </a:cubicBezTo>
                  <a:cubicBezTo>
                    <a:pt x="1560943" y="2822734"/>
                    <a:pt x="1592560" y="2835079"/>
                    <a:pt x="1627942" y="2844311"/>
                  </a:cubicBezTo>
                  <a:cubicBezTo>
                    <a:pt x="1657946" y="2852041"/>
                    <a:pt x="1690423" y="2857837"/>
                    <a:pt x="1723331" y="2860306"/>
                  </a:cubicBezTo>
                  <a:cubicBezTo>
                    <a:pt x="1749141" y="2862239"/>
                    <a:pt x="1775166" y="2862024"/>
                    <a:pt x="1800223" y="2860414"/>
                  </a:cubicBezTo>
                  <a:cubicBezTo>
                    <a:pt x="1842917" y="2857730"/>
                    <a:pt x="1882600" y="2850645"/>
                    <a:pt x="1914754" y="2841842"/>
                  </a:cubicBezTo>
                  <a:cubicBezTo>
                    <a:pt x="1927014" y="2839373"/>
                    <a:pt x="1934219" y="2827780"/>
                    <a:pt x="1933036" y="2815757"/>
                  </a:cubicBezTo>
                  <a:cubicBezTo>
                    <a:pt x="1946156" y="2823378"/>
                    <a:pt x="1959384" y="2831215"/>
                    <a:pt x="1972504" y="2838837"/>
                  </a:cubicBezTo>
                  <a:cubicBezTo>
                    <a:pt x="2033588" y="2874154"/>
                    <a:pt x="2094994" y="2908828"/>
                    <a:pt x="2156508" y="2943180"/>
                  </a:cubicBezTo>
                  <a:cubicBezTo>
                    <a:pt x="2157475" y="2943716"/>
                    <a:pt x="2158443" y="2944253"/>
                    <a:pt x="2159411" y="2944683"/>
                  </a:cubicBezTo>
                  <a:cubicBezTo>
                    <a:pt x="2155002" y="2944683"/>
                    <a:pt x="2150700" y="2944468"/>
                    <a:pt x="2146291" y="2944468"/>
                  </a:cubicBezTo>
                  <a:cubicBezTo>
                    <a:pt x="2131020" y="2944575"/>
                    <a:pt x="2115749" y="2944790"/>
                    <a:pt x="2100371" y="2945649"/>
                  </a:cubicBezTo>
                  <a:cubicBezTo>
                    <a:pt x="2087681" y="2946293"/>
                    <a:pt x="2074884" y="2947366"/>
                    <a:pt x="2062301" y="2948762"/>
                  </a:cubicBezTo>
                  <a:cubicBezTo>
                    <a:pt x="2049504" y="2950157"/>
                    <a:pt x="2037029" y="2952197"/>
                    <a:pt x="2024339" y="2954022"/>
                  </a:cubicBezTo>
                  <a:cubicBezTo>
                    <a:pt x="2021005" y="2954559"/>
                    <a:pt x="1966374" y="2962073"/>
                    <a:pt x="1944651" y="2963254"/>
                  </a:cubicBezTo>
                  <a:cubicBezTo>
                    <a:pt x="1944006" y="2963254"/>
                    <a:pt x="1943038" y="2963469"/>
                    <a:pt x="1942393" y="2963683"/>
                  </a:cubicBezTo>
                  <a:lnTo>
                    <a:pt x="1942608" y="2963790"/>
                  </a:lnTo>
                  <a:lnTo>
                    <a:pt x="1942285" y="2963683"/>
                  </a:lnTo>
                  <a:cubicBezTo>
                    <a:pt x="1941425" y="2963898"/>
                    <a:pt x="1940780" y="2964005"/>
                    <a:pt x="1940780" y="2963576"/>
                  </a:cubicBezTo>
                  <a:cubicBezTo>
                    <a:pt x="1940780" y="2963469"/>
                    <a:pt x="1940887" y="2963361"/>
                    <a:pt x="1940887" y="2963361"/>
                  </a:cubicBezTo>
                  <a:cubicBezTo>
                    <a:pt x="1929057" y="2960248"/>
                    <a:pt x="1916690" y="2967011"/>
                    <a:pt x="1912926" y="2978820"/>
                  </a:cubicBezTo>
                  <a:cubicBezTo>
                    <a:pt x="1909377" y="2987300"/>
                    <a:pt x="1910345" y="2999753"/>
                    <a:pt x="1927552" y="3008018"/>
                  </a:cubicBezTo>
                  <a:cubicBezTo>
                    <a:pt x="1929810" y="3009092"/>
                    <a:pt x="1935295" y="3010166"/>
                    <a:pt x="1943145" y="3011024"/>
                  </a:cubicBezTo>
                  <a:cubicBezTo>
                    <a:pt x="1966374" y="3013815"/>
                    <a:pt x="2026060" y="3014674"/>
                    <a:pt x="2029716" y="3014674"/>
                  </a:cubicBezTo>
                  <a:cubicBezTo>
                    <a:pt x="2042406" y="3014137"/>
                    <a:pt x="2054988" y="3014030"/>
                    <a:pt x="2067678" y="3013279"/>
                  </a:cubicBezTo>
                  <a:cubicBezTo>
                    <a:pt x="2080368" y="3012527"/>
                    <a:pt x="2092950" y="3011561"/>
                    <a:pt x="2105533" y="3010273"/>
                  </a:cubicBezTo>
                  <a:cubicBezTo>
                    <a:pt x="2120696" y="3008663"/>
                    <a:pt x="2135752" y="3006408"/>
                    <a:pt x="2150915" y="3004261"/>
                  </a:cubicBezTo>
                  <a:cubicBezTo>
                    <a:pt x="2173607" y="3000933"/>
                    <a:pt x="2195975" y="2996961"/>
                    <a:pt x="2218666" y="2993419"/>
                  </a:cubicBezTo>
                  <a:cubicBezTo>
                    <a:pt x="2225119" y="2992990"/>
                    <a:pt x="2230819" y="2989876"/>
                    <a:pt x="2234798" y="2985475"/>
                  </a:cubicBezTo>
                  <a:cubicBezTo>
                    <a:pt x="2363202" y="3056326"/>
                    <a:pt x="2491822" y="3126424"/>
                    <a:pt x="2621947" y="3194698"/>
                  </a:cubicBezTo>
                  <a:cubicBezTo>
                    <a:pt x="2633669" y="3201032"/>
                    <a:pt x="2648402" y="3196738"/>
                    <a:pt x="2654747" y="3185037"/>
                  </a:cubicBezTo>
                  <a:cubicBezTo>
                    <a:pt x="2661199" y="3173335"/>
                    <a:pt x="2656790" y="3158629"/>
                    <a:pt x="2645068" y="3152295"/>
                  </a:cubicBezTo>
                  <a:cubicBezTo>
                    <a:pt x="2516018" y="3079727"/>
                    <a:pt x="2388582" y="3005120"/>
                    <a:pt x="2260930" y="2930727"/>
                  </a:cubicBezTo>
                  <a:cubicBezTo>
                    <a:pt x="2260500" y="2930405"/>
                    <a:pt x="2259962" y="2930190"/>
                    <a:pt x="2259532" y="2929868"/>
                  </a:cubicBezTo>
                  <a:cubicBezTo>
                    <a:pt x="2264371" y="2925574"/>
                    <a:pt x="2268243" y="2919241"/>
                    <a:pt x="2268566" y="2907647"/>
                  </a:cubicBezTo>
                  <a:cubicBezTo>
                    <a:pt x="2268888" y="2897020"/>
                    <a:pt x="2265124" y="2868680"/>
                    <a:pt x="2264479" y="2865996"/>
                  </a:cubicBezTo>
                  <a:cubicBezTo>
                    <a:pt x="2261468" y="2854080"/>
                    <a:pt x="2257489" y="2842594"/>
                    <a:pt x="2253080" y="2831107"/>
                  </a:cubicBezTo>
                  <a:cubicBezTo>
                    <a:pt x="2248993" y="2820158"/>
                    <a:pt x="2244261" y="2809530"/>
                    <a:pt x="2239530" y="2798795"/>
                  </a:cubicBezTo>
                  <a:cubicBezTo>
                    <a:pt x="2233507" y="2785484"/>
                    <a:pt x="2227592" y="2772065"/>
                    <a:pt x="2220925" y="2759076"/>
                  </a:cubicBezTo>
                  <a:cubicBezTo>
                    <a:pt x="2214365" y="2746087"/>
                    <a:pt x="2207375" y="2733312"/>
                    <a:pt x="2200062" y="2720860"/>
                  </a:cubicBezTo>
                  <a:cubicBezTo>
                    <a:pt x="2191351" y="2705939"/>
                    <a:pt x="2181995" y="2691339"/>
                    <a:pt x="2172746" y="2676740"/>
                  </a:cubicBezTo>
                  <a:cubicBezTo>
                    <a:pt x="2158981" y="2655055"/>
                    <a:pt x="2144786" y="2633800"/>
                    <a:pt x="2131450" y="2611794"/>
                  </a:cubicBezTo>
                  <a:cubicBezTo>
                    <a:pt x="2125428" y="2599878"/>
                    <a:pt x="2110802" y="2595155"/>
                    <a:pt x="2098973" y="2601273"/>
                  </a:cubicBezTo>
                  <a:cubicBezTo>
                    <a:pt x="2087036" y="2607285"/>
                    <a:pt x="2082304" y="2621777"/>
                    <a:pt x="2088326" y="2633693"/>
                  </a:cubicBezTo>
                  <a:cubicBezTo>
                    <a:pt x="2102629" y="2667186"/>
                    <a:pt x="2117363" y="2700249"/>
                    <a:pt x="2133494" y="2732883"/>
                  </a:cubicBezTo>
                  <a:cubicBezTo>
                    <a:pt x="2139839" y="2745765"/>
                    <a:pt x="2146291" y="2758540"/>
                    <a:pt x="2153281" y="2771099"/>
                  </a:cubicBezTo>
                  <a:cubicBezTo>
                    <a:pt x="2163498" y="2789671"/>
                    <a:pt x="2174790" y="2807705"/>
                    <a:pt x="2185006" y="2826384"/>
                  </a:cubicBezTo>
                  <a:cubicBezTo>
                    <a:pt x="2191566" y="2837548"/>
                    <a:pt x="2198126" y="2848713"/>
                    <a:pt x="2204041" y="2860306"/>
                  </a:cubicBezTo>
                  <a:cubicBezTo>
                    <a:pt x="2207912" y="2867606"/>
                    <a:pt x="2211569" y="2874906"/>
                    <a:pt x="2214795" y="2882527"/>
                  </a:cubicBezTo>
                  <a:cubicBezTo>
                    <a:pt x="2215225" y="2883708"/>
                    <a:pt x="2221247" y="2894873"/>
                    <a:pt x="2223183" y="2902602"/>
                  </a:cubicBezTo>
                  <a:lnTo>
                    <a:pt x="2222861" y="2903460"/>
                  </a:lnTo>
                  <a:lnTo>
                    <a:pt x="2222646" y="2903997"/>
                  </a:lnTo>
                  <a:lnTo>
                    <a:pt x="2223291" y="2903031"/>
                  </a:lnTo>
                  <a:cubicBezTo>
                    <a:pt x="2223936" y="2905822"/>
                    <a:pt x="2223076" y="2907110"/>
                    <a:pt x="2222108" y="2908184"/>
                  </a:cubicBezTo>
                  <a:cubicBezTo>
                    <a:pt x="2222000" y="2908077"/>
                    <a:pt x="2221893" y="2908077"/>
                    <a:pt x="2221678" y="2907969"/>
                  </a:cubicBezTo>
                  <a:cubicBezTo>
                    <a:pt x="2221893" y="2906681"/>
                    <a:pt x="2222108" y="2905286"/>
                    <a:pt x="2222646" y="2903997"/>
                  </a:cubicBezTo>
                  <a:cubicBezTo>
                    <a:pt x="2221893" y="2905071"/>
                    <a:pt x="2221247" y="2906252"/>
                    <a:pt x="2220710" y="2907325"/>
                  </a:cubicBezTo>
                  <a:cubicBezTo>
                    <a:pt x="2148980" y="2865459"/>
                    <a:pt x="2077357" y="2823486"/>
                    <a:pt x="2005304" y="2782156"/>
                  </a:cubicBezTo>
                  <a:cubicBezTo>
                    <a:pt x="1988528" y="2772495"/>
                    <a:pt x="1971429" y="2763048"/>
                    <a:pt x="1954545" y="2753494"/>
                  </a:cubicBezTo>
                  <a:cubicBezTo>
                    <a:pt x="1956481" y="2749630"/>
                    <a:pt x="1958524" y="2745658"/>
                    <a:pt x="1957986" y="2740934"/>
                  </a:cubicBezTo>
                  <a:cubicBezTo>
                    <a:pt x="1956481" y="2729878"/>
                    <a:pt x="1932069" y="2664287"/>
                    <a:pt x="1926584" y="2652479"/>
                  </a:cubicBezTo>
                  <a:cubicBezTo>
                    <a:pt x="1914324" y="2627359"/>
                    <a:pt x="1901742" y="2602025"/>
                    <a:pt x="1887224" y="2577657"/>
                  </a:cubicBezTo>
                  <a:cubicBezTo>
                    <a:pt x="1877760" y="2561447"/>
                    <a:pt x="1867544" y="2545667"/>
                    <a:pt x="1856682" y="2530423"/>
                  </a:cubicBezTo>
                  <a:cubicBezTo>
                    <a:pt x="1829367" y="2491885"/>
                    <a:pt x="1798932" y="2456138"/>
                    <a:pt x="1768498" y="2421142"/>
                  </a:cubicBezTo>
                  <a:cubicBezTo>
                    <a:pt x="1760325" y="2410622"/>
                    <a:pt x="1745162" y="2408690"/>
                    <a:pt x="1734623" y="2416848"/>
                  </a:cubicBezTo>
                  <a:cubicBezTo>
                    <a:pt x="1724084" y="2425007"/>
                    <a:pt x="1722148" y="2440143"/>
                    <a:pt x="1730213" y="2450663"/>
                  </a:cubicBezTo>
                  <a:lnTo>
                    <a:pt x="1875287" y="2680068"/>
                  </a:lnTo>
                  <a:cubicBezTo>
                    <a:pt x="1880449" y="2688226"/>
                    <a:pt x="1882384" y="2701322"/>
                    <a:pt x="1885073" y="2713024"/>
                  </a:cubicBezTo>
                  <a:cubicBezTo>
                    <a:pt x="1885181" y="2713453"/>
                    <a:pt x="1885288" y="2713882"/>
                    <a:pt x="1885396" y="2714312"/>
                  </a:cubicBezTo>
                  <a:cubicBezTo>
                    <a:pt x="1833346" y="2684898"/>
                    <a:pt x="1781296" y="2655377"/>
                    <a:pt x="1729246" y="2625964"/>
                  </a:cubicBezTo>
                  <a:cubicBezTo>
                    <a:pt x="1633426" y="2572826"/>
                    <a:pt x="1533843" y="2503801"/>
                    <a:pt x="1431464" y="2449375"/>
                  </a:cubicBezTo>
                  <a:cubicBezTo>
                    <a:pt x="1385758" y="2425114"/>
                    <a:pt x="1339408" y="2403644"/>
                    <a:pt x="1292843" y="2387542"/>
                  </a:cubicBezTo>
                  <a:cubicBezTo>
                    <a:pt x="1280798" y="2383248"/>
                    <a:pt x="1267463" y="2389367"/>
                    <a:pt x="1263161" y="2401390"/>
                  </a:cubicBezTo>
                  <a:cubicBezTo>
                    <a:pt x="1258752" y="2413520"/>
                    <a:pt x="1264989" y="2426724"/>
                    <a:pt x="1276927" y="2431126"/>
                  </a:cubicBezTo>
                  <a:close/>
                  <a:moveTo>
                    <a:pt x="2250176" y="2889613"/>
                  </a:moveTo>
                  <a:lnTo>
                    <a:pt x="2249961" y="2889613"/>
                  </a:lnTo>
                  <a:lnTo>
                    <a:pt x="2249854" y="2889505"/>
                  </a:lnTo>
                  <a:lnTo>
                    <a:pt x="2250176" y="2889613"/>
                  </a:lnTo>
                  <a:close/>
                  <a:moveTo>
                    <a:pt x="2228668" y="2895087"/>
                  </a:moveTo>
                  <a:cubicBezTo>
                    <a:pt x="2230926" y="2892940"/>
                    <a:pt x="2233615" y="2891330"/>
                    <a:pt x="2236411" y="2890364"/>
                  </a:cubicBezTo>
                  <a:cubicBezTo>
                    <a:pt x="2232647" y="2891437"/>
                    <a:pt x="2229098" y="2893477"/>
                    <a:pt x="2226409" y="2897342"/>
                  </a:cubicBezTo>
                  <a:cubicBezTo>
                    <a:pt x="2227055" y="2896590"/>
                    <a:pt x="2227808" y="2895839"/>
                    <a:pt x="2228668" y="2895087"/>
                  </a:cubicBezTo>
                  <a:close/>
                  <a:moveTo>
                    <a:pt x="1942285" y="2963790"/>
                  </a:moveTo>
                  <a:lnTo>
                    <a:pt x="1940887" y="2963469"/>
                  </a:lnTo>
                  <a:cubicBezTo>
                    <a:pt x="1941102" y="2963039"/>
                    <a:pt x="1941747" y="2963361"/>
                    <a:pt x="1942393" y="2963790"/>
                  </a:cubicBezTo>
                  <a:lnTo>
                    <a:pt x="1942285" y="2963790"/>
                  </a:lnTo>
                  <a:close/>
                  <a:moveTo>
                    <a:pt x="2663350" y="1565142"/>
                  </a:moveTo>
                  <a:cubicBezTo>
                    <a:pt x="2666361" y="1566323"/>
                    <a:pt x="2668942" y="1568685"/>
                    <a:pt x="2672169" y="1569006"/>
                  </a:cubicBezTo>
                  <a:cubicBezTo>
                    <a:pt x="2667222" y="1569006"/>
                    <a:pt x="2660446" y="1568685"/>
                    <a:pt x="2663243" y="1565249"/>
                  </a:cubicBezTo>
                  <a:cubicBezTo>
                    <a:pt x="2663243" y="1565142"/>
                    <a:pt x="2663350" y="1565142"/>
                    <a:pt x="2663350" y="1565142"/>
                  </a:cubicBezTo>
                  <a:close/>
                  <a:moveTo>
                    <a:pt x="2252434" y="3775026"/>
                  </a:moveTo>
                  <a:cubicBezTo>
                    <a:pt x="2185651" y="3791128"/>
                    <a:pt x="2121019" y="3825158"/>
                    <a:pt x="2063699" y="3857792"/>
                  </a:cubicBezTo>
                  <a:cubicBezTo>
                    <a:pt x="2032190" y="3875504"/>
                    <a:pt x="2002401" y="3895364"/>
                    <a:pt x="1973150" y="3915975"/>
                  </a:cubicBezTo>
                  <a:cubicBezTo>
                    <a:pt x="1972289" y="3919196"/>
                    <a:pt x="1973257" y="3922631"/>
                    <a:pt x="1971321" y="3925637"/>
                  </a:cubicBezTo>
                  <a:cubicBezTo>
                    <a:pt x="1922497" y="4004967"/>
                    <a:pt x="1890343" y="4094819"/>
                    <a:pt x="1861952" y="4187568"/>
                  </a:cubicBezTo>
                  <a:cubicBezTo>
                    <a:pt x="1843024" y="4249294"/>
                    <a:pt x="1826033" y="4312307"/>
                    <a:pt x="1807536" y="4374784"/>
                  </a:cubicBezTo>
                  <a:cubicBezTo>
                    <a:pt x="1794953" y="4417402"/>
                    <a:pt x="1781941" y="4459697"/>
                    <a:pt x="1766885" y="4501027"/>
                  </a:cubicBezTo>
                  <a:cubicBezTo>
                    <a:pt x="1743333" y="4565651"/>
                    <a:pt x="1715588" y="4627806"/>
                    <a:pt x="1681067" y="4685237"/>
                  </a:cubicBezTo>
                  <a:cubicBezTo>
                    <a:pt x="1619231" y="4788077"/>
                    <a:pt x="1535886" y="4875996"/>
                    <a:pt x="1414042" y="4936434"/>
                  </a:cubicBezTo>
                  <a:cubicBezTo>
                    <a:pt x="1397588" y="4945237"/>
                    <a:pt x="1377048" y="4938902"/>
                    <a:pt x="1368229" y="4922478"/>
                  </a:cubicBezTo>
                  <a:cubicBezTo>
                    <a:pt x="1359411" y="4905946"/>
                    <a:pt x="1365756" y="4885443"/>
                    <a:pt x="1382210" y="4876748"/>
                  </a:cubicBezTo>
                  <a:cubicBezTo>
                    <a:pt x="1486847" y="4817384"/>
                    <a:pt x="1554598" y="4735048"/>
                    <a:pt x="1605573" y="4642083"/>
                  </a:cubicBezTo>
                  <a:cubicBezTo>
                    <a:pt x="1635254" y="4587765"/>
                    <a:pt x="1658914" y="4529582"/>
                    <a:pt x="1680422" y="4469788"/>
                  </a:cubicBezTo>
                  <a:cubicBezTo>
                    <a:pt x="1694832" y="4429747"/>
                    <a:pt x="1708490" y="4389169"/>
                    <a:pt x="1721933" y="4348269"/>
                  </a:cubicBezTo>
                  <a:cubicBezTo>
                    <a:pt x="1759357" y="4234694"/>
                    <a:pt x="1795921" y="4120260"/>
                    <a:pt x="1846035" y="4015702"/>
                  </a:cubicBezTo>
                  <a:cubicBezTo>
                    <a:pt x="1822807" y="4035133"/>
                    <a:pt x="1799148" y="4054026"/>
                    <a:pt x="1776026" y="4073671"/>
                  </a:cubicBezTo>
                  <a:cubicBezTo>
                    <a:pt x="1707307" y="4132176"/>
                    <a:pt x="1638050" y="4190144"/>
                    <a:pt x="1564922" y="4242960"/>
                  </a:cubicBezTo>
                  <a:cubicBezTo>
                    <a:pt x="1505344" y="4285041"/>
                    <a:pt x="1444368" y="4327873"/>
                    <a:pt x="1378230" y="4358038"/>
                  </a:cubicBezTo>
                  <a:cubicBezTo>
                    <a:pt x="1331880" y="4379078"/>
                    <a:pt x="1283271" y="4394214"/>
                    <a:pt x="1231114" y="4399260"/>
                  </a:cubicBezTo>
                  <a:cubicBezTo>
                    <a:pt x="1212617" y="4401514"/>
                    <a:pt x="1195625" y="4388310"/>
                    <a:pt x="1193367" y="4369739"/>
                  </a:cubicBezTo>
                  <a:cubicBezTo>
                    <a:pt x="1191108" y="4351167"/>
                    <a:pt x="1204336" y="4334314"/>
                    <a:pt x="1222941" y="4332059"/>
                  </a:cubicBezTo>
                  <a:cubicBezTo>
                    <a:pt x="1266710" y="4325511"/>
                    <a:pt x="1307038" y="4310161"/>
                    <a:pt x="1345323" y="4290408"/>
                  </a:cubicBezTo>
                  <a:cubicBezTo>
                    <a:pt x="1405546" y="4259277"/>
                    <a:pt x="1460500" y="4216552"/>
                    <a:pt x="1514163" y="4174686"/>
                  </a:cubicBezTo>
                  <a:cubicBezTo>
                    <a:pt x="1584387" y="4121334"/>
                    <a:pt x="1649450" y="4061648"/>
                    <a:pt x="1716341" y="4004109"/>
                  </a:cubicBezTo>
                  <a:cubicBezTo>
                    <a:pt x="1762153" y="3964712"/>
                    <a:pt x="1808826" y="3926388"/>
                    <a:pt x="1857327" y="3890641"/>
                  </a:cubicBezTo>
                  <a:cubicBezTo>
                    <a:pt x="1910130" y="3851458"/>
                    <a:pt x="1965406" y="3815819"/>
                    <a:pt x="2024447" y="3785224"/>
                  </a:cubicBezTo>
                  <a:cubicBezTo>
                    <a:pt x="2089294" y="3752161"/>
                    <a:pt x="2162530" y="3718346"/>
                    <a:pt x="2237056" y="3704176"/>
                  </a:cubicBezTo>
                  <a:cubicBezTo>
                    <a:pt x="2254585" y="3700848"/>
                    <a:pt x="2272115" y="3700419"/>
                    <a:pt x="2289644" y="3699345"/>
                  </a:cubicBezTo>
                  <a:cubicBezTo>
                    <a:pt x="2264157" y="3680345"/>
                    <a:pt x="2239960" y="3662310"/>
                    <a:pt x="2218882" y="3648032"/>
                  </a:cubicBezTo>
                  <a:cubicBezTo>
                    <a:pt x="2100694" y="3567950"/>
                    <a:pt x="1965514" y="3485291"/>
                    <a:pt x="1822376" y="3416588"/>
                  </a:cubicBezTo>
                  <a:cubicBezTo>
                    <a:pt x="1684508" y="3350461"/>
                    <a:pt x="1539112" y="3297861"/>
                    <a:pt x="1394147" y="3274673"/>
                  </a:cubicBezTo>
                  <a:cubicBezTo>
                    <a:pt x="1200034" y="3243542"/>
                    <a:pt x="1006245" y="3265441"/>
                    <a:pt x="832781" y="3385672"/>
                  </a:cubicBezTo>
                  <a:cubicBezTo>
                    <a:pt x="708785" y="3471121"/>
                    <a:pt x="657273" y="3552706"/>
                    <a:pt x="652326" y="3623986"/>
                  </a:cubicBezTo>
                  <a:cubicBezTo>
                    <a:pt x="648025" y="3686141"/>
                    <a:pt x="680502" y="3737347"/>
                    <a:pt x="722766" y="3768478"/>
                  </a:cubicBezTo>
                  <a:cubicBezTo>
                    <a:pt x="754813" y="3791987"/>
                    <a:pt x="792453" y="3804977"/>
                    <a:pt x="824607" y="3800468"/>
                  </a:cubicBezTo>
                  <a:cubicBezTo>
                    <a:pt x="890853" y="3791021"/>
                    <a:pt x="936558" y="3747867"/>
                    <a:pt x="934945" y="3707718"/>
                  </a:cubicBezTo>
                  <a:cubicBezTo>
                    <a:pt x="934407" y="3693763"/>
                    <a:pt x="925589" y="3681740"/>
                    <a:pt x="908920" y="3674225"/>
                  </a:cubicBezTo>
                  <a:cubicBezTo>
                    <a:pt x="885583" y="3663812"/>
                    <a:pt x="851170" y="3660914"/>
                    <a:pt x="804282" y="3667462"/>
                  </a:cubicBezTo>
                  <a:cubicBezTo>
                    <a:pt x="786538" y="3670146"/>
                    <a:pt x="769976" y="3658016"/>
                    <a:pt x="767288" y="3640303"/>
                  </a:cubicBezTo>
                  <a:cubicBezTo>
                    <a:pt x="764599" y="3622698"/>
                    <a:pt x="776752" y="3606166"/>
                    <a:pt x="794496" y="3603375"/>
                  </a:cubicBezTo>
                  <a:cubicBezTo>
                    <a:pt x="942258" y="3579222"/>
                    <a:pt x="1000545" y="3642558"/>
                    <a:pt x="1004309" y="3704283"/>
                  </a:cubicBezTo>
                  <a:cubicBezTo>
                    <a:pt x="1008396" y="3770625"/>
                    <a:pt x="945054" y="3855430"/>
                    <a:pt x="835792" y="3873250"/>
                  </a:cubicBezTo>
                  <a:cubicBezTo>
                    <a:pt x="786645" y="3881301"/>
                    <a:pt x="727820" y="3865414"/>
                    <a:pt x="678028" y="3830311"/>
                  </a:cubicBezTo>
                  <a:cubicBezTo>
                    <a:pt x="614902" y="3785868"/>
                    <a:pt x="567261" y="3710724"/>
                    <a:pt x="571993" y="3619156"/>
                  </a:cubicBezTo>
                  <a:cubicBezTo>
                    <a:pt x="576509" y="3530807"/>
                    <a:pt x="631571" y="3423566"/>
                    <a:pt x="783419" y="3315465"/>
                  </a:cubicBezTo>
                  <a:cubicBezTo>
                    <a:pt x="894617" y="3236779"/>
                    <a:pt x="1013773" y="3194591"/>
                    <a:pt x="1136370" y="3178918"/>
                  </a:cubicBezTo>
                  <a:cubicBezTo>
                    <a:pt x="1030119" y="3119017"/>
                    <a:pt x="932686" y="3053427"/>
                    <a:pt x="842889" y="2981933"/>
                  </a:cubicBezTo>
                  <a:cubicBezTo>
                    <a:pt x="713625" y="2878878"/>
                    <a:pt x="599416" y="2764766"/>
                    <a:pt x="497359" y="2639704"/>
                  </a:cubicBezTo>
                  <a:cubicBezTo>
                    <a:pt x="416273" y="2540514"/>
                    <a:pt x="342930" y="2434346"/>
                    <a:pt x="274318" y="2322381"/>
                  </a:cubicBezTo>
                  <a:cubicBezTo>
                    <a:pt x="176886" y="2163612"/>
                    <a:pt x="89777" y="1992605"/>
                    <a:pt x="3529" y="1812259"/>
                  </a:cubicBezTo>
                  <a:cubicBezTo>
                    <a:pt x="-4752" y="1795513"/>
                    <a:pt x="2023" y="1775224"/>
                    <a:pt x="18800" y="1766851"/>
                  </a:cubicBezTo>
                  <a:cubicBezTo>
                    <a:pt x="35576" y="1758585"/>
                    <a:pt x="55902" y="1765348"/>
                    <a:pt x="64290" y="1782094"/>
                  </a:cubicBezTo>
                  <a:cubicBezTo>
                    <a:pt x="173874" y="1993357"/>
                    <a:pt x="286255" y="2189698"/>
                    <a:pt x="410896" y="2370581"/>
                  </a:cubicBezTo>
                  <a:cubicBezTo>
                    <a:pt x="449718" y="2426831"/>
                    <a:pt x="490046" y="2481043"/>
                    <a:pt x="531450" y="2534288"/>
                  </a:cubicBezTo>
                  <a:cubicBezTo>
                    <a:pt x="529406" y="2528169"/>
                    <a:pt x="526610" y="2522265"/>
                    <a:pt x="524675" y="2516146"/>
                  </a:cubicBezTo>
                  <a:cubicBezTo>
                    <a:pt x="510909" y="2472455"/>
                    <a:pt x="499617" y="2428120"/>
                    <a:pt x="490261" y="2383784"/>
                  </a:cubicBezTo>
                  <a:cubicBezTo>
                    <a:pt x="473807" y="2302414"/>
                    <a:pt x="463376" y="2220400"/>
                    <a:pt x="458214" y="2137741"/>
                  </a:cubicBezTo>
                  <a:cubicBezTo>
                    <a:pt x="453375" y="2061953"/>
                    <a:pt x="452729" y="1985842"/>
                    <a:pt x="452084" y="1909732"/>
                  </a:cubicBezTo>
                  <a:cubicBezTo>
                    <a:pt x="451009" y="1797338"/>
                    <a:pt x="451331" y="1685051"/>
                    <a:pt x="440577" y="1573408"/>
                  </a:cubicBezTo>
                  <a:cubicBezTo>
                    <a:pt x="438319" y="1554944"/>
                    <a:pt x="451546" y="1537983"/>
                    <a:pt x="470151" y="1535729"/>
                  </a:cubicBezTo>
                  <a:cubicBezTo>
                    <a:pt x="488648" y="1533474"/>
                    <a:pt x="505640" y="1546678"/>
                    <a:pt x="507898" y="1565249"/>
                  </a:cubicBezTo>
                  <a:cubicBezTo>
                    <a:pt x="527148" y="1694283"/>
                    <a:pt x="534246" y="1825034"/>
                    <a:pt x="540268" y="1955677"/>
                  </a:cubicBezTo>
                  <a:cubicBezTo>
                    <a:pt x="544247" y="2041020"/>
                    <a:pt x="548011" y="2126362"/>
                    <a:pt x="555754" y="2211168"/>
                  </a:cubicBezTo>
                  <a:cubicBezTo>
                    <a:pt x="560486" y="2263554"/>
                    <a:pt x="565970" y="2315833"/>
                    <a:pt x="575004" y="2367790"/>
                  </a:cubicBezTo>
                  <a:cubicBezTo>
                    <a:pt x="582102" y="2409870"/>
                    <a:pt x="591243" y="2452059"/>
                    <a:pt x="602212" y="2493710"/>
                  </a:cubicBezTo>
                  <a:cubicBezTo>
                    <a:pt x="613289" y="2535361"/>
                    <a:pt x="625979" y="2576476"/>
                    <a:pt x="641034" y="2616517"/>
                  </a:cubicBezTo>
                  <a:cubicBezTo>
                    <a:pt x="646734" y="2631546"/>
                    <a:pt x="652434" y="2646575"/>
                    <a:pt x="658779" y="2661389"/>
                  </a:cubicBezTo>
                  <a:cubicBezTo>
                    <a:pt x="664801" y="2675881"/>
                    <a:pt x="671253" y="2690265"/>
                    <a:pt x="678351" y="2704221"/>
                  </a:cubicBezTo>
                  <a:cubicBezTo>
                    <a:pt x="679212" y="2705939"/>
                    <a:pt x="680072" y="2709159"/>
                    <a:pt x="681040" y="2712272"/>
                  </a:cubicBezTo>
                  <a:cubicBezTo>
                    <a:pt x="684588" y="2716137"/>
                    <a:pt x="687707" y="2720431"/>
                    <a:pt x="691256" y="2724295"/>
                  </a:cubicBezTo>
                  <a:cubicBezTo>
                    <a:pt x="849987" y="2895410"/>
                    <a:pt x="1035173" y="3046127"/>
                    <a:pt x="1263591" y="3171618"/>
                  </a:cubicBezTo>
                  <a:cubicBezTo>
                    <a:pt x="1311770" y="3172477"/>
                    <a:pt x="1360164" y="3176342"/>
                    <a:pt x="1408557" y="3184071"/>
                  </a:cubicBezTo>
                  <a:cubicBezTo>
                    <a:pt x="1562234" y="3208439"/>
                    <a:pt x="1716018" y="3265334"/>
                    <a:pt x="1861199" y="3337043"/>
                  </a:cubicBezTo>
                  <a:cubicBezTo>
                    <a:pt x="2007563" y="3409288"/>
                    <a:pt x="2145001" y="3496993"/>
                    <a:pt x="2265124" y="3581262"/>
                  </a:cubicBezTo>
                  <a:cubicBezTo>
                    <a:pt x="2343845" y="3636653"/>
                    <a:pt x="2457086" y="3737239"/>
                    <a:pt x="2574628" y="3810237"/>
                  </a:cubicBezTo>
                  <a:cubicBezTo>
                    <a:pt x="2649585" y="3856826"/>
                    <a:pt x="2725939" y="3892895"/>
                    <a:pt x="2795841" y="3893647"/>
                  </a:cubicBezTo>
                  <a:cubicBezTo>
                    <a:pt x="2814553" y="3893647"/>
                    <a:pt x="2829824" y="3908783"/>
                    <a:pt x="2829824" y="3927461"/>
                  </a:cubicBezTo>
                  <a:cubicBezTo>
                    <a:pt x="2829824" y="3946140"/>
                    <a:pt x="2814553" y="3961276"/>
                    <a:pt x="2795841" y="3961276"/>
                  </a:cubicBezTo>
                  <a:cubicBezTo>
                    <a:pt x="2732714" y="3962028"/>
                    <a:pt x="2664103" y="3939914"/>
                    <a:pt x="2595169" y="3905347"/>
                  </a:cubicBezTo>
                  <a:cubicBezTo>
                    <a:pt x="2523224" y="3869171"/>
                    <a:pt x="2451063" y="3819361"/>
                    <a:pt x="2385033" y="3770625"/>
                  </a:cubicBezTo>
                  <a:cubicBezTo>
                    <a:pt x="2383312" y="3770410"/>
                    <a:pt x="2381807" y="3771698"/>
                    <a:pt x="2380086" y="3771269"/>
                  </a:cubicBezTo>
                  <a:cubicBezTo>
                    <a:pt x="2337607" y="3761178"/>
                    <a:pt x="2294591" y="3764828"/>
                    <a:pt x="2252434" y="37750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8" name="Google Shape;3268;p37"/>
            <p:cNvSpPr/>
            <p:nvPr/>
          </p:nvSpPr>
          <p:spPr>
            <a:xfrm>
              <a:off x="5361703" y="17264431"/>
              <a:ext cx="1606883" cy="3956342"/>
            </a:xfrm>
            <a:custGeom>
              <a:rect b="b" l="l" r="r" t="t"/>
              <a:pathLst>
                <a:path extrusionOk="0" h="3956342" w="1606883">
                  <a:moveTo>
                    <a:pt x="839038" y="115185"/>
                  </a:moveTo>
                  <a:cubicBezTo>
                    <a:pt x="839038" y="178736"/>
                    <a:pt x="791505" y="230263"/>
                    <a:pt x="733002" y="230263"/>
                  </a:cubicBezTo>
                  <a:cubicBezTo>
                    <a:pt x="674500" y="230263"/>
                    <a:pt x="627074" y="178736"/>
                    <a:pt x="627074" y="115185"/>
                  </a:cubicBezTo>
                  <a:cubicBezTo>
                    <a:pt x="627074" y="51635"/>
                    <a:pt x="674500" y="0"/>
                    <a:pt x="733002" y="0"/>
                  </a:cubicBezTo>
                  <a:cubicBezTo>
                    <a:pt x="791505" y="0"/>
                    <a:pt x="839038" y="51635"/>
                    <a:pt x="839038" y="115185"/>
                  </a:cubicBezTo>
                  <a:close/>
                  <a:moveTo>
                    <a:pt x="105928" y="245077"/>
                  </a:moveTo>
                  <a:cubicBezTo>
                    <a:pt x="47533" y="245077"/>
                    <a:pt x="0" y="296605"/>
                    <a:pt x="0" y="360155"/>
                  </a:cubicBezTo>
                  <a:cubicBezTo>
                    <a:pt x="0" y="423706"/>
                    <a:pt x="47533" y="475233"/>
                    <a:pt x="105928" y="475233"/>
                  </a:cubicBezTo>
                  <a:cubicBezTo>
                    <a:pt x="164431" y="475233"/>
                    <a:pt x="211964" y="423706"/>
                    <a:pt x="211964" y="360155"/>
                  </a:cubicBezTo>
                  <a:cubicBezTo>
                    <a:pt x="211964" y="296605"/>
                    <a:pt x="164431" y="245077"/>
                    <a:pt x="105928" y="245077"/>
                  </a:cubicBezTo>
                  <a:close/>
                  <a:moveTo>
                    <a:pt x="1264041" y="3053646"/>
                  </a:moveTo>
                  <a:cubicBezTo>
                    <a:pt x="1205539" y="3053646"/>
                    <a:pt x="1158006" y="3105281"/>
                    <a:pt x="1158006" y="3168831"/>
                  </a:cubicBezTo>
                  <a:cubicBezTo>
                    <a:pt x="1158006" y="3232275"/>
                    <a:pt x="1205539" y="3283909"/>
                    <a:pt x="1264041" y="3283909"/>
                  </a:cubicBezTo>
                  <a:cubicBezTo>
                    <a:pt x="1322544" y="3283909"/>
                    <a:pt x="1370077" y="3232275"/>
                    <a:pt x="1370077" y="3168831"/>
                  </a:cubicBezTo>
                  <a:cubicBezTo>
                    <a:pt x="1370077" y="3105281"/>
                    <a:pt x="1322544" y="3053646"/>
                    <a:pt x="1264041" y="3053646"/>
                  </a:cubicBezTo>
                  <a:close/>
                  <a:moveTo>
                    <a:pt x="1500955" y="3726080"/>
                  </a:moveTo>
                  <a:cubicBezTo>
                    <a:pt x="1442453" y="3726080"/>
                    <a:pt x="1394919" y="3777715"/>
                    <a:pt x="1394919" y="3841265"/>
                  </a:cubicBezTo>
                  <a:cubicBezTo>
                    <a:pt x="1394919" y="3904708"/>
                    <a:pt x="1442453" y="3956343"/>
                    <a:pt x="1500955" y="3956343"/>
                  </a:cubicBezTo>
                  <a:cubicBezTo>
                    <a:pt x="1559458" y="3956343"/>
                    <a:pt x="1606883" y="3904708"/>
                    <a:pt x="1606883" y="3841265"/>
                  </a:cubicBezTo>
                  <a:cubicBezTo>
                    <a:pt x="1606883" y="3777715"/>
                    <a:pt x="1559458" y="3726080"/>
                    <a:pt x="1500955" y="37260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9" name="Google Shape;3269;p37"/>
            <p:cNvSpPr/>
            <p:nvPr/>
          </p:nvSpPr>
          <p:spPr>
            <a:xfrm>
              <a:off x="7769232" y="13652994"/>
              <a:ext cx="3532744" cy="3394724"/>
            </a:xfrm>
            <a:custGeom>
              <a:rect b="b" l="l" r="r" t="t"/>
              <a:pathLst>
                <a:path extrusionOk="0" h="3394724" w="3532744">
                  <a:moveTo>
                    <a:pt x="3110635" y="1485929"/>
                  </a:moveTo>
                  <a:cubicBezTo>
                    <a:pt x="2989006" y="1470578"/>
                    <a:pt x="2900500" y="1389207"/>
                    <a:pt x="2815219" y="1378365"/>
                  </a:cubicBezTo>
                  <a:cubicBezTo>
                    <a:pt x="2408282" y="1326623"/>
                    <a:pt x="2163196" y="1366664"/>
                    <a:pt x="2019628" y="1441486"/>
                  </a:cubicBezTo>
                  <a:cubicBezTo>
                    <a:pt x="2100822" y="1278101"/>
                    <a:pt x="2131686" y="1031414"/>
                    <a:pt x="2028447" y="684677"/>
                  </a:cubicBezTo>
                  <a:cubicBezTo>
                    <a:pt x="2000701" y="591605"/>
                    <a:pt x="1916066" y="499822"/>
                    <a:pt x="1893482" y="413406"/>
                  </a:cubicBezTo>
                  <a:cubicBezTo>
                    <a:pt x="1833151" y="182928"/>
                    <a:pt x="1877351" y="1401"/>
                    <a:pt x="1853369" y="5"/>
                  </a:cubicBezTo>
                  <a:cubicBezTo>
                    <a:pt x="1829495" y="-1283"/>
                    <a:pt x="1829818" y="225545"/>
                    <a:pt x="1749807" y="405462"/>
                  </a:cubicBezTo>
                  <a:cubicBezTo>
                    <a:pt x="1700337" y="516676"/>
                    <a:pt x="1596453" y="577650"/>
                    <a:pt x="1561824" y="655585"/>
                  </a:cubicBezTo>
                  <a:cubicBezTo>
                    <a:pt x="1428043" y="956269"/>
                    <a:pt x="1383306" y="1172255"/>
                    <a:pt x="1387500" y="1327696"/>
                  </a:cubicBezTo>
                  <a:cubicBezTo>
                    <a:pt x="1247696" y="1226144"/>
                    <a:pt x="1031860" y="1150141"/>
                    <a:pt x="712785" y="1149819"/>
                  </a:cubicBezTo>
                  <a:cubicBezTo>
                    <a:pt x="614707" y="1149712"/>
                    <a:pt x="501897" y="1204138"/>
                    <a:pt x="411884" y="1201132"/>
                  </a:cubicBezTo>
                  <a:cubicBezTo>
                    <a:pt x="171637" y="1193081"/>
                    <a:pt x="8282" y="1099580"/>
                    <a:pt x="216" y="1122016"/>
                  </a:cubicBezTo>
                  <a:cubicBezTo>
                    <a:pt x="-7850" y="1144345"/>
                    <a:pt x="211857" y="1208217"/>
                    <a:pt x="363491" y="1335318"/>
                  </a:cubicBezTo>
                  <a:cubicBezTo>
                    <a:pt x="457052" y="1413790"/>
                    <a:pt x="486733" y="1529727"/>
                    <a:pt x="552333" y="1584690"/>
                  </a:cubicBezTo>
                  <a:cubicBezTo>
                    <a:pt x="843555" y="1828801"/>
                    <a:pt x="1059821" y="1929816"/>
                    <a:pt x="1218875" y="1954507"/>
                  </a:cubicBezTo>
                  <a:cubicBezTo>
                    <a:pt x="1069607" y="2053268"/>
                    <a:pt x="920232" y="2241557"/>
                    <a:pt x="822262" y="2568972"/>
                  </a:cubicBezTo>
                  <a:cubicBezTo>
                    <a:pt x="794409" y="2662043"/>
                    <a:pt x="815057" y="2784635"/>
                    <a:pt x="786666" y="2869226"/>
                  </a:cubicBezTo>
                  <a:cubicBezTo>
                    <a:pt x="710742" y="3095196"/>
                    <a:pt x="573949" y="3223800"/>
                    <a:pt x="593307" y="3237863"/>
                  </a:cubicBezTo>
                  <a:cubicBezTo>
                    <a:pt x="612664" y="3251818"/>
                    <a:pt x="736874" y="3061273"/>
                    <a:pt x="902811" y="2953281"/>
                  </a:cubicBezTo>
                  <a:cubicBezTo>
                    <a:pt x="1005405" y="2886617"/>
                    <a:pt x="1126067" y="2891340"/>
                    <a:pt x="1197904" y="2844643"/>
                  </a:cubicBezTo>
                  <a:cubicBezTo>
                    <a:pt x="1458369" y="2675247"/>
                    <a:pt x="1611616" y="2526354"/>
                    <a:pt x="1697326" y="2398824"/>
                  </a:cubicBezTo>
                  <a:cubicBezTo>
                    <a:pt x="1747656" y="2553513"/>
                    <a:pt x="1862080" y="2730210"/>
                    <a:pt x="2078023" y="2913776"/>
                  </a:cubicBezTo>
                  <a:cubicBezTo>
                    <a:pt x="2152442" y="2977005"/>
                    <a:pt x="2273856" y="3008458"/>
                    <a:pt x="2340209" y="3068681"/>
                  </a:cubicBezTo>
                  <a:cubicBezTo>
                    <a:pt x="2517329" y="3229704"/>
                    <a:pt x="2579919" y="3405971"/>
                    <a:pt x="2600674" y="3394162"/>
                  </a:cubicBezTo>
                  <a:cubicBezTo>
                    <a:pt x="2621537" y="3382354"/>
                    <a:pt x="2496682" y="3192239"/>
                    <a:pt x="2465172" y="2998045"/>
                  </a:cubicBezTo>
                  <a:cubicBezTo>
                    <a:pt x="2445599" y="2878136"/>
                    <a:pt x="2499263" y="2771002"/>
                    <a:pt x="2485605" y="2686948"/>
                  </a:cubicBezTo>
                  <a:cubicBezTo>
                    <a:pt x="2434845" y="2375100"/>
                    <a:pt x="2358061" y="2173713"/>
                    <a:pt x="2273318" y="2044572"/>
                  </a:cubicBezTo>
                  <a:cubicBezTo>
                    <a:pt x="2443879" y="2049940"/>
                    <a:pt x="2660467" y="1995621"/>
                    <a:pt x="2919319" y="1829767"/>
                  </a:cubicBezTo>
                  <a:cubicBezTo>
                    <a:pt x="3001589" y="1777059"/>
                    <a:pt x="3066436" y="1670569"/>
                    <a:pt x="3143651" y="1624731"/>
                  </a:cubicBezTo>
                  <a:cubicBezTo>
                    <a:pt x="3349807" y="1502031"/>
                    <a:pt x="3538112" y="1492584"/>
                    <a:pt x="3532628" y="1469504"/>
                  </a:cubicBezTo>
                  <a:cubicBezTo>
                    <a:pt x="3527143" y="1446317"/>
                    <a:pt x="3307544" y="1511048"/>
                    <a:pt x="3110635" y="1485929"/>
                  </a:cubicBezTo>
                  <a:close/>
                  <a:moveTo>
                    <a:pt x="1729482" y="1965778"/>
                  </a:moveTo>
                  <a:cubicBezTo>
                    <a:pt x="1711522" y="1942913"/>
                    <a:pt x="1691734" y="1924019"/>
                    <a:pt x="1672269" y="1910171"/>
                  </a:cubicBezTo>
                  <a:cubicBezTo>
                    <a:pt x="1638609" y="1886233"/>
                    <a:pt x="1590646" y="1870023"/>
                    <a:pt x="1534617" y="1864978"/>
                  </a:cubicBezTo>
                  <a:cubicBezTo>
                    <a:pt x="1562362" y="1834383"/>
                    <a:pt x="1580967" y="1800676"/>
                    <a:pt x="1591613" y="1770403"/>
                  </a:cubicBezTo>
                  <a:cubicBezTo>
                    <a:pt x="1600539" y="1745069"/>
                    <a:pt x="1604303" y="1714582"/>
                    <a:pt x="1603120" y="1681411"/>
                  </a:cubicBezTo>
                  <a:cubicBezTo>
                    <a:pt x="1628930" y="1689784"/>
                    <a:pt x="1654095" y="1694186"/>
                    <a:pt x="1676571" y="1695366"/>
                  </a:cubicBezTo>
                  <a:cubicBezTo>
                    <a:pt x="1725180" y="1697728"/>
                    <a:pt x="1784542" y="1681411"/>
                    <a:pt x="1843153" y="1644805"/>
                  </a:cubicBezTo>
                  <a:cubicBezTo>
                    <a:pt x="1829818" y="1695366"/>
                    <a:pt x="1831646" y="1743995"/>
                    <a:pt x="1841002" y="1782104"/>
                  </a:cubicBezTo>
                  <a:cubicBezTo>
                    <a:pt x="1846594" y="1804862"/>
                    <a:pt x="1857456" y="1828908"/>
                    <a:pt x="1872834" y="1852740"/>
                  </a:cubicBezTo>
                  <a:cubicBezTo>
                    <a:pt x="1852724" y="1859181"/>
                    <a:pt x="1834119" y="1867017"/>
                    <a:pt x="1818526" y="1876035"/>
                  </a:cubicBezTo>
                  <a:cubicBezTo>
                    <a:pt x="1786586" y="1894391"/>
                    <a:pt x="1755399" y="1924986"/>
                    <a:pt x="1729482" y="1965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0" name="Google Shape;3270;p37"/>
            <p:cNvSpPr/>
            <p:nvPr/>
          </p:nvSpPr>
          <p:spPr>
            <a:xfrm>
              <a:off x="8158735" y="13937700"/>
              <a:ext cx="2806870" cy="2820726"/>
            </a:xfrm>
            <a:custGeom>
              <a:rect b="b" l="l" r="r" t="t"/>
              <a:pathLst>
                <a:path extrusionOk="0" h="2820726" w="2806870">
                  <a:moveTo>
                    <a:pt x="1028001" y="1763516"/>
                  </a:moveTo>
                  <a:cubicBezTo>
                    <a:pt x="1002944" y="1769742"/>
                    <a:pt x="978209" y="1776612"/>
                    <a:pt x="953582" y="1783804"/>
                  </a:cubicBezTo>
                  <a:cubicBezTo>
                    <a:pt x="928848" y="1790997"/>
                    <a:pt x="904221" y="1798619"/>
                    <a:pt x="879809" y="1806562"/>
                  </a:cubicBezTo>
                  <a:cubicBezTo>
                    <a:pt x="830985" y="1822665"/>
                    <a:pt x="782806" y="1840485"/>
                    <a:pt x="735273" y="1860774"/>
                  </a:cubicBezTo>
                  <a:cubicBezTo>
                    <a:pt x="731617" y="1862384"/>
                    <a:pt x="727423" y="1860774"/>
                    <a:pt x="725809" y="1857124"/>
                  </a:cubicBezTo>
                  <a:cubicBezTo>
                    <a:pt x="724304" y="1853581"/>
                    <a:pt x="725917" y="1849287"/>
                    <a:pt x="729466" y="1847784"/>
                  </a:cubicBezTo>
                  <a:cubicBezTo>
                    <a:pt x="776892" y="1825885"/>
                    <a:pt x="824855" y="1806133"/>
                    <a:pt x="873786" y="1788957"/>
                  </a:cubicBezTo>
                  <a:cubicBezTo>
                    <a:pt x="898413" y="1780477"/>
                    <a:pt x="923148" y="1772533"/>
                    <a:pt x="948205" y="1765340"/>
                  </a:cubicBezTo>
                  <a:cubicBezTo>
                    <a:pt x="973155" y="1758148"/>
                    <a:pt x="998319" y="1751814"/>
                    <a:pt x="1023699" y="1745910"/>
                  </a:cubicBezTo>
                  <a:cubicBezTo>
                    <a:pt x="1033593" y="1743656"/>
                    <a:pt x="1043379" y="1741509"/>
                    <a:pt x="1053273" y="1739469"/>
                  </a:cubicBezTo>
                  <a:cubicBezTo>
                    <a:pt x="1076179" y="1734746"/>
                    <a:pt x="1099193" y="1730345"/>
                    <a:pt x="1122100" y="1725407"/>
                  </a:cubicBezTo>
                  <a:lnTo>
                    <a:pt x="1160492" y="1717248"/>
                  </a:lnTo>
                  <a:cubicBezTo>
                    <a:pt x="1163718" y="1716711"/>
                    <a:pt x="1169848" y="1714135"/>
                    <a:pt x="1173827" y="1713062"/>
                  </a:cubicBezTo>
                  <a:cubicBezTo>
                    <a:pt x="1177268" y="1712203"/>
                    <a:pt x="1180064" y="1712310"/>
                    <a:pt x="1181462" y="1712847"/>
                  </a:cubicBezTo>
                  <a:cubicBezTo>
                    <a:pt x="1183936" y="1713706"/>
                    <a:pt x="1185442" y="1715316"/>
                    <a:pt x="1186194" y="1717356"/>
                  </a:cubicBezTo>
                  <a:cubicBezTo>
                    <a:pt x="1186732" y="1718858"/>
                    <a:pt x="1187162" y="1721327"/>
                    <a:pt x="1185334" y="1724441"/>
                  </a:cubicBezTo>
                  <a:cubicBezTo>
                    <a:pt x="1183398" y="1727661"/>
                    <a:pt x="1179419" y="1728734"/>
                    <a:pt x="1176193" y="1727017"/>
                  </a:cubicBezTo>
                  <a:cubicBezTo>
                    <a:pt x="1172536" y="1728412"/>
                    <a:pt x="1166084" y="1730667"/>
                    <a:pt x="1163288" y="1731311"/>
                  </a:cubicBezTo>
                  <a:lnTo>
                    <a:pt x="1125541" y="1740543"/>
                  </a:lnTo>
                  <a:lnTo>
                    <a:pt x="1028001" y="1763516"/>
                  </a:lnTo>
                  <a:close/>
                  <a:moveTo>
                    <a:pt x="975951" y="1955670"/>
                  </a:moveTo>
                  <a:cubicBezTo>
                    <a:pt x="976489" y="1956207"/>
                    <a:pt x="976918" y="1956744"/>
                    <a:pt x="977134" y="1956314"/>
                  </a:cubicBezTo>
                  <a:cubicBezTo>
                    <a:pt x="976811" y="1956099"/>
                    <a:pt x="976489" y="1955885"/>
                    <a:pt x="976166" y="1955670"/>
                  </a:cubicBezTo>
                  <a:lnTo>
                    <a:pt x="975951" y="1955670"/>
                  </a:lnTo>
                  <a:close/>
                  <a:moveTo>
                    <a:pt x="850342" y="1978321"/>
                  </a:moveTo>
                  <a:cubicBezTo>
                    <a:pt x="812918" y="1989592"/>
                    <a:pt x="776031" y="2002045"/>
                    <a:pt x="739897" y="2016000"/>
                  </a:cubicBezTo>
                  <a:cubicBezTo>
                    <a:pt x="715701" y="2025447"/>
                    <a:pt x="691827" y="2035430"/>
                    <a:pt x="668167" y="2046165"/>
                  </a:cubicBezTo>
                  <a:cubicBezTo>
                    <a:pt x="609342" y="2072788"/>
                    <a:pt x="552345" y="2103167"/>
                    <a:pt x="495993" y="2135801"/>
                  </a:cubicBezTo>
                  <a:cubicBezTo>
                    <a:pt x="492660" y="2137734"/>
                    <a:pt x="491369" y="2142135"/>
                    <a:pt x="493305" y="2145570"/>
                  </a:cubicBezTo>
                  <a:cubicBezTo>
                    <a:pt x="495241" y="2149005"/>
                    <a:pt x="499650" y="2150186"/>
                    <a:pt x="503091" y="2148254"/>
                  </a:cubicBezTo>
                  <a:cubicBezTo>
                    <a:pt x="559658" y="2117230"/>
                    <a:pt x="617193" y="2088997"/>
                    <a:pt x="675910" y="2063448"/>
                  </a:cubicBezTo>
                  <a:cubicBezTo>
                    <a:pt x="699354" y="2053143"/>
                    <a:pt x="723013" y="2043267"/>
                    <a:pt x="746887" y="2033820"/>
                  </a:cubicBezTo>
                  <a:cubicBezTo>
                    <a:pt x="782484" y="2019757"/>
                    <a:pt x="818618" y="2006553"/>
                    <a:pt x="855504" y="1994745"/>
                  </a:cubicBezTo>
                  <a:cubicBezTo>
                    <a:pt x="861419" y="1992813"/>
                    <a:pt x="898413" y="1978643"/>
                    <a:pt x="930999" y="1967908"/>
                  </a:cubicBezTo>
                  <a:cubicBezTo>
                    <a:pt x="946807" y="1962648"/>
                    <a:pt x="961540" y="1958246"/>
                    <a:pt x="971004" y="1956744"/>
                  </a:cubicBezTo>
                  <a:cubicBezTo>
                    <a:pt x="972725" y="1956421"/>
                    <a:pt x="974768" y="1955777"/>
                    <a:pt x="975951" y="1955670"/>
                  </a:cubicBezTo>
                  <a:cubicBezTo>
                    <a:pt x="975736" y="1955455"/>
                    <a:pt x="975628" y="1955133"/>
                    <a:pt x="975413" y="1955026"/>
                  </a:cubicBezTo>
                  <a:cubicBezTo>
                    <a:pt x="975628" y="1955241"/>
                    <a:pt x="975843" y="1955455"/>
                    <a:pt x="976166" y="1955670"/>
                  </a:cubicBezTo>
                  <a:cubicBezTo>
                    <a:pt x="976811" y="1955563"/>
                    <a:pt x="977241" y="1955670"/>
                    <a:pt x="977134" y="1956207"/>
                  </a:cubicBezTo>
                  <a:lnTo>
                    <a:pt x="977134" y="1956314"/>
                  </a:lnTo>
                  <a:cubicBezTo>
                    <a:pt x="979715" y="1957710"/>
                    <a:pt x="982941" y="1957388"/>
                    <a:pt x="985092" y="1955348"/>
                  </a:cubicBezTo>
                  <a:cubicBezTo>
                    <a:pt x="987888" y="1952772"/>
                    <a:pt x="987995" y="1948478"/>
                    <a:pt x="985415" y="1945687"/>
                  </a:cubicBezTo>
                  <a:cubicBezTo>
                    <a:pt x="984124" y="1944291"/>
                    <a:pt x="982081" y="1943110"/>
                    <a:pt x="978962" y="1942573"/>
                  </a:cubicBezTo>
                  <a:cubicBezTo>
                    <a:pt x="974230" y="1941929"/>
                    <a:pt x="964551" y="1943218"/>
                    <a:pt x="952507" y="1946223"/>
                  </a:cubicBezTo>
                  <a:cubicBezTo>
                    <a:pt x="917126" y="1954811"/>
                    <a:pt x="858085" y="1976066"/>
                    <a:pt x="850342" y="1978321"/>
                  </a:cubicBezTo>
                  <a:close/>
                  <a:moveTo>
                    <a:pt x="1858220" y="1739040"/>
                  </a:moveTo>
                  <a:cubicBezTo>
                    <a:pt x="1855424" y="1735819"/>
                    <a:pt x="1852628" y="1732706"/>
                    <a:pt x="1849832" y="1729593"/>
                  </a:cubicBezTo>
                  <a:cubicBezTo>
                    <a:pt x="1845530" y="1724977"/>
                    <a:pt x="1841229" y="1720469"/>
                    <a:pt x="1836820" y="1716067"/>
                  </a:cubicBezTo>
                  <a:cubicBezTo>
                    <a:pt x="1826281" y="1705333"/>
                    <a:pt x="1815204" y="1695349"/>
                    <a:pt x="1803589" y="1685795"/>
                  </a:cubicBezTo>
                  <a:cubicBezTo>
                    <a:pt x="1792082" y="1676348"/>
                    <a:pt x="1780145" y="1667331"/>
                    <a:pt x="1767993" y="1658743"/>
                  </a:cubicBezTo>
                  <a:cubicBezTo>
                    <a:pt x="1748743" y="1645217"/>
                    <a:pt x="1730246" y="1633731"/>
                    <a:pt x="1711641" y="1624284"/>
                  </a:cubicBezTo>
                  <a:cubicBezTo>
                    <a:pt x="1691424" y="1613871"/>
                    <a:pt x="1671206" y="1605713"/>
                    <a:pt x="1650558" y="1598950"/>
                  </a:cubicBezTo>
                  <a:cubicBezTo>
                    <a:pt x="1611198" y="1586068"/>
                    <a:pt x="1569902" y="1578768"/>
                    <a:pt x="1522369" y="1572112"/>
                  </a:cubicBezTo>
                  <a:cubicBezTo>
                    <a:pt x="1518497" y="1571576"/>
                    <a:pt x="1514841" y="1574152"/>
                    <a:pt x="1514196" y="1578017"/>
                  </a:cubicBezTo>
                  <a:cubicBezTo>
                    <a:pt x="1513658" y="1581989"/>
                    <a:pt x="1516239" y="1585638"/>
                    <a:pt x="1520218" y="1586175"/>
                  </a:cubicBezTo>
                  <a:cubicBezTo>
                    <a:pt x="1566461" y="1594334"/>
                    <a:pt x="1606358" y="1603136"/>
                    <a:pt x="1644643" y="1616555"/>
                  </a:cubicBezTo>
                  <a:cubicBezTo>
                    <a:pt x="1664323" y="1623425"/>
                    <a:pt x="1683465" y="1631584"/>
                    <a:pt x="1702931" y="1641460"/>
                  </a:cubicBezTo>
                  <a:cubicBezTo>
                    <a:pt x="1720782" y="1650477"/>
                    <a:pt x="1738957" y="1660997"/>
                    <a:pt x="1757669" y="1673665"/>
                  </a:cubicBezTo>
                  <a:cubicBezTo>
                    <a:pt x="1769714" y="1681716"/>
                    <a:pt x="1781543" y="1690089"/>
                    <a:pt x="1793050" y="1698999"/>
                  </a:cubicBezTo>
                  <a:cubicBezTo>
                    <a:pt x="1804449" y="1707801"/>
                    <a:pt x="1815526" y="1717034"/>
                    <a:pt x="1826065" y="1727017"/>
                  </a:cubicBezTo>
                  <a:cubicBezTo>
                    <a:pt x="1830475" y="1731204"/>
                    <a:pt x="1834884" y="1735390"/>
                    <a:pt x="1839185" y="1739684"/>
                  </a:cubicBezTo>
                  <a:cubicBezTo>
                    <a:pt x="1841982" y="1742582"/>
                    <a:pt x="1844777" y="1745481"/>
                    <a:pt x="1847466" y="1748379"/>
                  </a:cubicBezTo>
                  <a:cubicBezTo>
                    <a:pt x="1849187" y="1750312"/>
                    <a:pt x="1852843" y="1755035"/>
                    <a:pt x="1854564" y="1757397"/>
                  </a:cubicBezTo>
                  <a:cubicBezTo>
                    <a:pt x="1854779" y="1757719"/>
                    <a:pt x="1854994" y="1758148"/>
                    <a:pt x="1855317" y="1758470"/>
                  </a:cubicBezTo>
                  <a:cubicBezTo>
                    <a:pt x="1855747" y="1759007"/>
                    <a:pt x="1855962" y="1759329"/>
                    <a:pt x="1856070" y="1759544"/>
                  </a:cubicBezTo>
                  <a:cubicBezTo>
                    <a:pt x="1856822" y="1760295"/>
                    <a:pt x="1857575" y="1760724"/>
                    <a:pt x="1857790" y="1760832"/>
                  </a:cubicBezTo>
                  <a:cubicBezTo>
                    <a:pt x="1859618" y="1761905"/>
                    <a:pt x="1861124" y="1761798"/>
                    <a:pt x="1862092" y="1761691"/>
                  </a:cubicBezTo>
                  <a:cubicBezTo>
                    <a:pt x="1864458" y="1761369"/>
                    <a:pt x="1866178" y="1760080"/>
                    <a:pt x="1867254" y="1758148"/>
                  </a:cubicBezTo>
                  <a:cubicBezTo>
                    <a:pt x="1867791" y="1757289"/>
                    <a:pt x="1868544" y="1755464"/>
                    <a:pt x="1867791" y="1752888"/>
                  </a:cubicBezTo>
                  <a:cubicBezTo>
                    <a:pt x="1867684" y="1752673"/>
                    <a:pt x="1867361" y="1751814"/>
                    <a:pt x="1866609" y="1750526"/>
                  </a:cubicBezTo>
                  <a:cubicBezTo>
                    <a:pt x="1865211" y="1748487"/>
                    <a:pt x="1860371" y="1741616"/>
                    <a:pt x="1858220" y="1739040"/>
                  </a:cubicBezTo>
                  <a:close/>
                  <a:moveTo>
                    <a:pt x="1615715" y="1151305"/>
                  </a:moveTo>
                  <a:lnTo>
                    <a:pt x="1615715" y="1151305"/>
                  </a:lnTo>
                  <a:cubicBezTo>
                    <a:pt x="1615822" y="1151520"/>
                    <a:pt x="1615607" y="1151627"/>
                    <a:pt x="1615284" y="1151734"/>
                  </a:cubicBezTo>
                  <a:cubicBezTo>
                    <a:pt x="1614531" y="1152593"/>
                    <a:pt x="1613886" y="1153667"/>
                    <a:pt x="1613671" y="1154740"/>
                  </a:cubicBezTo>
                  <a:cubicBezTo>
                    <a:pt x="1613671" y="1153989"/>
                    <a:pt x="1613671" y="1153237"/>
                    <a:pt x="1613779" y="1152593"/>
                  </a:cubicBezTo>
                  <a:cubicBezTo>
                    <a:pt x="1608294" y="1155921"/>
                    <a:pt x="1596572" y="1162469"/>
                    <a:pt x="1595389" y="1163221"/>
                  </a:cubicBezTo>
                  <a:cubicBezTo>
                    <a:pt x="1588076" y="1168373"/>
                    <a:pt x="1581194" y="1173956"/>
                    <a:pt x="1574526" y="1179860"/>
                  </a:cubicBezTo>
                  <a:cubicBezTo>
                    <a:pt x="1567859" y="1185656"/>
                    <a:pt x="1561621" y="1191883"/>
                    <a:pt x="1555384" y="1198002"/>
                  </a:cubicBezTo>
                  <a:cubicBezTo>
                    <a:pt x="1543339" y="1210239"/>
                    <a:pt x="1530649" y="1222907"/>
                    <a:pt x="1518605" y="1236540"/>
                  </a:cubicBezTo>
                  <a:cubicBezTo>
                    <a:pt x="1506668" y="1249959"/>
                    <a:pt x="1495376" y="1264129"/>
                    <a:pt x="1485374" y="1278943"/>
                  </a:cubicBezTo>
                  <a:cubicBezTo>
                    <a:pt x="1471394" y="1299446"/>
                    <a:pt x="1459994" y="1321238"/>
                    <a:pt x="1453004" y="1343996"/>
                  </a:cubicBezTo>
                  <a:cubicBezTo>
                    <a:pt x="1451714" y="1347646"/>
                    <a:pt x="1453757" y="1351725"/>
                    <a:pt x="1457521" y="1353013"/>
                  </a:cubicBezTo>
                  <a:cubicBezTo>
                    <a:pt x="1461178" y="1354194"/>
                    <a:pt x="1465264" y="1352262"/>
                    <a:pt x="1466555" y="1348505"/>
                  </a:cubicBezTo>
                  <a:cubicBezTo>
                    <a:pt x="1474297" y="1327679"/>
                    <a:pt x="1486342" y="1308142"/>
                    <a:pt x="1500108" y="1289356"/>
                  </a:cubicBezTo>
                  <a:cubicBezTo>
                    <a:pt x="1510324" y="1275507"/>
                    <a:pt x="1521616" y="1262196"/>
                    <a:pt x="1533015" y="1249314"/>
                  </a:cubicBezTo>
                  <a:cubicBezTo>
                    <a:pt x="1544952" y="1235788"/>
                    <a:pt x="1556782" y="1222584"/>
                    <a:pt x="1568181" y="1210239"/>
                  </a:cubicBezTo>
                  <a:cubicBezTo>
                    <a:pt x="1575064" y="1202725"/>
                    <a:pt x="1582054" y="1195425"/>
                    <a:pt x="1589367" y="1188448"/>
                  </a:cubicBezTo>
                  <a:cubicBezTo>
                    <a:pt x="1594206" y="1183832"/>
                    <a:pt x="1599153" y="1179430"/>
                    <a:pt x="1604423" y="1175351"/>
                  </a:cubicBezTo>
                  <a:cubicBezTo>
                    <a:pt x="1605498" y="1174492"/>
                    <a:pt x="1617435" y="1166870"/>
                    <a:pt x="1622059" y="1163650"/>
                  </a:cubicBezTo>
                  <a:cubicBezTo>
                    <a:pt x="1623242" y="1162899"/>
                    <a:pt x="1624103" y="1162254"/>
                    <a:pt x="1624533" y="1161932"/>
                  </a:cubicBezTo>
                  <a:cubicBezTo>
                    <a:pt x="1628189" y="1158605"/>
                    <a:pt x="1627006" y="1154955"/>
                    <a:pt x="1626576" y="1154096"/>
                  </a:cubicBezTo>
                  <a:cubicBezTo>
                    <a:pt x="1625286" y="1150553"/>
                    <a:pt x="1621307" y="1148836"/>
                    <a:pt x="1617865" y="1150124"/>
                  </a:cubicBezTo>
                  <a:cubicBezTo>
                    <a:pt x="1617005" y="1150446"/>
                    <a:pt x="1616360" y="1150875"/>
                    <a:pt x="1615715" y="1151305"/>
                  </a:cubicBezTo>
                  <a:close/>
                  <a:moveTo>
                    <a:pt x="1615284" y="1151734"/>
                  </a:moveTo>
                  <a:lnTo>
                    <a:pt x="1615715" y="1151305"/>
                  </a:lnTo>
                  <a:cubicBezTo>
                    <a:pt x="1614531" y="1149695"/>
                    <a:pt x="1613994" y="1150768"/>
                    <a:pt x="1613779" y="1152593"/>
                  </a:cubicBezTo>
                  <a:lnTo>
                    <a:pt x="1614531" y="1152164"/>
                  </a:lnTo>
                  <a:cubicBezTo>
                    <a:pt x="1614746" y="1151949"/>
                    <a:pt x="1615069" y="1151842"/>
                    <a:pt x="1615284" y="1151734"/>
                  </a:cubicBezTo>
                  <a:close/>
                  <a:moveTo>
                    <a:pt x="1111561" y="1213889"/>
                  </a:moveTo>
                  <a:cubicBezTo>
                    <a:pt x="1125111" y="1236969"/>
                    <a:pt x="1138016" y="1260157"/>
                    <a:pt x="1149738" y="1282700"/>
                  </a:cubicBezTo>
                  <a:cubicBezTo>
                    <a:pt x="1170385" y="1322526"/>
                    <a:pt x="1187377" y="1359991"/>
                    <a:pt x="1197056" y="1390049"/>
                  </a:cubicBezTo>
                  <a:cubicBezTo>
                    <a:pt x="1198131" y="1393806"/>
                    <a:pt x="1202110" y="1395953"/>
                    <a:pt x="1205874" y="1394880"/>
                  </a:cubicBezTo>
                  <a:cubicBezTo>
                    <a:pt x="1209638" y="1393699"/>
                    <a:pt x="1211789" y="1389727"/>
                    <a:pt x="1210713" y="1385970"/>
                  </a:cubicBezTo>
                  <a:cubicBezTo>
                    <a:pt x="1201895" y="1354838"/>
                    <a:pt x="1186302" y="1315763"/>
                    <a:pt x="1166084" y="1274434"/>
                  </a:cubicBezTo>
                  <a:cubicBezTo>
                    <a:pt x="1154684" y="1251354"/>
                    <a:pt x="1141995" y="1227523"/>
                    <a:pt x="1128122" y="1204121"/>
                  </a:cubicBezTo>
                  <a:cubicBezTo>
                    <a:pt x="1110915" y="1175244"/>
                    <a:pt x="1092096" y="1146904"/>
                    <a:pt x="1072953" y="1120925"/>
                  </a:cubicBezTo>
                  <a:cubicBezTo>
                    <a:pt x="1051445" y="1091619"/>
                    <a:pt x="1029184" y="1065318"/>
                    <a:pt x="1008106" y="1044493"/>
                  </a:cubicBezTo>
                  <a:cubicBezTo>
                    <a:pt x="1005417" y="1041809"/>
                    <a:pt x="1001116" y="1041809"/>
                    <a:pt x="998427" y="1044385"/>
                  </a:cubicBezTo>
                  <a:cubicBezTo>
                    <a:pt x="995739" y="1047069"/>
                    <a:pt x="995631" y="1051363"/>
                    <a:pt x="998319" y="1054047"/>
                  </a:cubicBezTo>
                  <a:cubicBezTo>
                    <a:pt x="1018215" y="1075087"/>
                    <a:pt x="1038755" y="1101602"/>
                    <a:pt x="1058973" y="1130909"/>
                  </a:cubicBezTo>
                  <a:cubicBezTo>
                    <a:pt x="1077040" y="1156994"/>
                    <a:pt x="1094784" y="1185334"/>
                    <a:pt x="1111561" y="1213889"/>
                  </a:cubicBezTo>
                  <a:close/>
                  <a:moveTo>
                    <a:pt x="2038998" y="2780754"/>
                  </a:moveTo>
                  <a:cubicBezTo>
                    <a:pt x="2025340" y="2754560"/>
                    <a:pt x="2014586" y="2721068"/>
                    <a:pt x="2004907" y="2701852"/>
                  </a:cubicBezTo>
                  <a:cubicBezTo>
                    <a:pt x="1968988" y="2630680"/>
                    <a:pt x="1937478" y="2557575"/>
                    <a:pt x="1903280" y="2485652"/>
                  </a:cubicBezTo>
                  <a:cubicBezTo>
                    <a:pt x="1894677" y="2467617"/>
                    <a:pt x="1885966" y="2449582"/>
                    <a:pt x="1876933" y="2431762"/>
                  </a:cubicBezTo>
                  <a:cubicBezTo>
                    <a:pt x="1829184" y="2337617"/>
                    <a:pt x="1781221" y="2243580"/>
                    <a:pt x="1732182" y="2150079"/>
                  </a:cubicBezTo>
                  <a:cubicBezTo>
                    <a:pt x="1683143" y="2056578"/>
                    <a:pt x="1633029" y="1963721"/>
                    <a:pt x="1582377" y="1871079"/>
                  </a:cubicBezTo>
                  <a:cubicBezTo>
                    <a:pt x="1551727" y="1815472"/>
                    <a:pt x="1516346" y="1761691"/>
                    <a:pt x="1484192" y="1706621"/>
                  </a:cubicBezTo>
                  <a:cubicBezTo>
                    <a:pt x="1470426" y="1683111"/>
                    <a:pt x="1457306" y="1659387"/>
                    <a:pt x="1445369" y="1635019"/>
                  </a:cubicBezTo>
                  <a:cubicBezTo>
                    <a:pt x="1443648" y="1631476"/>
                    <a:pt x="1439454" y="1630081"/>
                    <a:pt x="1435905" y="1631798"/>
                  </a:cubicBezTo>
                  <a:cubicBezTo>
                    <a:pt x="1432356" y="1633409"/>
                    <a:pt x="1430851" y="1637703"/>
                    <a:pt x="1432572" y="1641245"/>
                  </a:cubicBezTo>
                  <a:cubicBezTo>
                    <a:pt x="1444293" y="1666043"/>
                    <a:pt x="1457306" y="1690196"/>
                    <a:pt x="1470964" y="1714242"/>
                  </a:cubicBezTo>
                  <a:cubicBezTo>
                    <a:pt x="1502473" y="1769527"/>
                    <a:pt x="1537317" y="1823524"/>
                    <a:pt x="1567213" y="1879238"/>
                  </a:cubicBezTo>
                  <a:cubicBezTo>
                    <a:pt x="1607111" y="1953630"/>
                    <a:pt x="1646471" y="2028238"/>
                    <a:pt x="1685724" y="2102953"/>
                  </a:cubicBezTo>
                  <a:cubicBezTo>
                    <a:pt x="1715190" y="2158989"/>
                    <a:pt x="1744441" y="2215132"/>
                    <a:pt x="1773585" y="2271276"/>
                  </a:cubicBezTo>
                  <a:cubicBezTo>
                    <a:pt x="1802836" y="2327419"/>
                    <a:pt x="1831980" y="2383563"/>
                    <a:pt x="1860909" y="2439814"/>
                  </a:cubicBezTo>
                  <a:cubicBezTo>
                    <a:pt x="1897473" y="2510664"/>
                    <a:pt x="1929735" y="2583446"/>
                    <a:pt x="1964579" y="2655048"/>
                  </a:cubicBezTo>
                  <a:cubicBezTo>
                    <a:pt x="1973290" y="2672975"/>
                    <a:pt x="1982215" y="2690903"/>
                    <a:pt x="1991464" y="2708615"/>
                  </a:cubicBezTo>
                  <a:cubicBezTo>
                    <a:pt x="2001358" y="2727831"/>
                    <a:pt x="2012542" y="2761216"/>
                    <a:pt x="2026523" y="2787302"/>
                  </a:cubicBezTo>
                  <a:cubicBezTo>
                    <a:pt x="2033513" y="2800398"/>
                    <a:pt x="2041256" y="2811670"/>
                    <a:pt x="2049644" y="2818970"/>
                  </a:cubicBezTo>
                  <a:cubicBezTo>
                    <a:pt x="2052440" y="2821546"/>
                    <a:pt x="2056849" y="2821224"/>
                    <a:pt x="2059323" y="2818433"/>
                  </a:cubicBezTo>
                  <a:cubicBezTo>
                    <a:pt x="2061796" y="2815535"/>
                    <a:pt x="2061474" y="2811241"/>
                    <a:pt x="2058677" y="2808772"/>
                  </a:cubicBezTo>
                  <a:cubicBezTo>
                    <a:pt x="2051365" y="2802331"/>
                    <a:pt x="2044912" y="2792240"/>
                    <a:pt x="2038998" y="2780754"/>
                  </a:cubicBezTo>
                  <a:close/>
                  <a:moveTo>
                    <a:pt x="2035126" y="2409219"/>
                  </a:moveTo>
                  <a:cubicBezTo>
                    <a:pt x="2034696" y="2410185"/>
                    <a:pt x="2034696" y="2411044"/>
                    <a:pt x="2035341" y="2410937"/>
                  </a:cubicBezTo>
                  <a:cubicBezTo>
                    <a:pt x="2035341" y="2410400"/>
                    <a:pt x="2035341" y="2409971"/>
                    <a:pt x="2035341" y="2409541"/>
                  </a:cubicBezTo>
                  <a:cubicBezTo>
                    <a:pt x="2035233" y="2409434"/>
                    <a:pt x="2035233" y="2409326"/>
                    <a:pt x="2035126" y="2409219"/>
                  </a:cubicBezTo>
                  <a:close/>
                  <a:moveTo>
                    <a:pt x="1918658" y="2278683"/>
                  </a:moveTo>
                  <a:cubicBezTo>
                    <a:pt x="1903926" y="2265801"/>
                    <a:pt x="1888869" y="2253241"/>
                    <a:pt x="1873706" y="2241004"/>
                  </a:cubicBezTo>
                  <a:cubicBezTo>
                    <a:pt x="1835529" y="2210409"/>
                    <a:pt x="1795846" y="2181639"/>
                    <a:pt x="1755518" y="2154373"/>
                  </a:cubicBezTo>
                  <a:cubicBezTo>
                    <a:pt x="1752292" y="2152119"/>
                    <a:pt x="1747775" y="2152870"/>
                    <a:pt x="1745517" y="2156090"/>
                  </a:cubicBezTo>
                  <a:cubicBezTo>
                    <a:pt x="1743259" y="2159311"/>
                    <a:pt x="1744012" y="2163712"/>
                    <a:pt x="1747238" y="2165966"/>
                  </a:cubicBezTo>
                  <a:cubicBezTo>
                    <a:pt x="1778640" y="2188724"/>
                    <a:pt x="1809074" y="2212663"/>
                    <a:pt x="1839185" y="2237246"/>
                  </a:cubicBezTo>
                  <a:cubicBezTo>
                    <a:pt x="1857252" y="2251846"/>
                    <a:pt x="1874997" y="2266874"/>
                    <a:pt x="1892741" y="2281903"/>
                  </a:cubicBezTo>
                  <a:cubicBezTo>
                    <a:pt x="1919519" y="2304447"/>
                    <a:pt x="1946082" y="2327097"/>
                    <a:pt x="1971784" y="2350499"/>
                  </a:cubicBezTo>
                  <a:cubicBezTo>
                    <a:pt x="1975333" y="2353612"/>
                    <a:pt x="2018457" y="2390004"/>
                    <a:pt x="2032545" y="2406643"/>
                  </a:cubicBezTo>
                  <a:cubicBezTo>
                    <a:pt x="2033298" y="2407501"/>
                    <a:pt x="2034373" y="2408468"/>
                    <a:pt x="2035126" y="2409219"/>
                  </a:cubicBezTo>
                  <a:cubicBezTo>
                    <a:pt x="2035341" y="2408575"/>
                    <a:pt x="2035664" y="2407824"/>
                    <a:pt x="2035986" y="2407287"/>
                  </a:cubicBezTo>
                  <a:cubicBezTo>
                    <a:pt x="2035664" y="2408038"/>
                    <a:pt x="2035449" y="2408790"/>
                    <a:pt x="2035341" y="2409541"/>
                  </a:cubicBezTo>
                  <a:cubicBezTo>
                    <a:pt x="2035879" y="2410185"/>
                    <a:pt x="2036094" y="2410615"/>
                    <a:pt x="2035664" y="2410829"/>
                  </a:cubicBezTo>
                  <a:cubicBezTo>
                    <a:pt x="2035556" y="2410829"/>
                    <a:pt x="2035449" y="2410829"/>
                    <a:pt x="2035341" y="2410937"/>
                  </a:cubicBezTo>
                  <a:cubicBezTo>
                    <a:pt x="2035556" y="2412654"/>
                    <a:pt x="2036524" y="2414479"/>
                    <a:pt x="2038029" y="2415660"/>
                  </a:cubicBezTo>
                  <a:cubicBezTo>
                    <a:pt x="2041041" y="2417914"/>
                    <a:pt x="2045342" y="2417270"/>
                    <a:pt x="2047601" y="2414264"/>
                  </a:cubicBezTo>
                  <a:cubicBezTo>
                    <a:pt x="2048784" y="2412869"/>
                    <a:pt x="2049429" y="2410937"/>
                    <a:pt x="2049214" y="2408575"/>
                  </a:cubicBezTo>
                  <a:cubicBezTo>
                    <a:pt x="2048999" y="2406428"/>
                    <a:pt x="2047170" y="2402563"/>
                    <a:pt x="2043514" y="2397840"/>
                  </a:cubicBezTo>
                  <a:cubicBezTo>
                    <a:pt x="2029641" y="2380235"/>
                    <a:pt x="1986947" y="2341267"/>
                    <a:pt x="1983506" y="2337940"/>
                  </a:cubicBezTo>
                  <a:cubicBezTo>
                    <a:pt x="1962213" y="2317865"/>
                    <a:pt x="1940705" y="2297898"/>
                    <a:pt x="1918658" y="2278683"/>
                  </a:cubicBezTo>
                  <a:close/>
                  <a:moveTo>
                    <a:pt x="1896505" y="2030707"/>
                  </a:moveTo>
                  <a:cubicBezTo>
                    <a:pt x="1866393" y="2009452"/>
                    <a:pt x="1835852" y="1988734"/>
                    <a:pt x="1803805" y="1971021"/>
                  </a:cubicBezTo>
                  <a:cubicBezTo>
                    <a:pt x="1750571" y="1941715"/>
                    <a:pt x="1693252" y="1920782"/>
                    <a:pt x="1627329" y="1917239"/>
                  </a:cubicBezTo>
                  <a:cubicBezTo>
                    <a:pt x="1623457" y="1917024"/>
                    <a:pt x="1620016" y="1919923"/>
                    <a:pt x="1619801" y="1923895"/>
                  </a:cubicBezTo>
                  <a:cubicBezTo>
                    <a:pt x="1619479" y="1927867"/>
                    <a:pt x="1622490" y="1931194"/>
                    <a:pt x="1626469" y="1931516"/>
                  </a:cubicBezTo>
                  <a:cubicBezTo>
                    <a:pt x="1673464" y="1935381"/>
                    <a:pt x="1715405" y="1948800"/>
                    <a:pt x="1754766" y="1967156"/>
                  </a:cubicBezTo>
                  <a:cubicBezTo>
                    <a:pt x="1777457" y="1977784"/>
                    <a:pt x="1799395" y="1990129"/>
                    <a:pt x="1820796" y="2003333"/>
                  </a:cubicBezTo>
                  <a:cubicBezTo>
                    <a:pt x="1835207" y="2012136"/>
                    <a:pt x="1849402" y="2021260"/>
                    <a:pt x="1863490" y="2030600"/>
                  </a:cubicBezTo>
                  <a:cubicBezTo>
                    <a:pt x="1916938" y="2065917"/>
                    <a:pt x="1969203" y="2103919"/>
                    <a:pt x="2026092" y="2132903"/>
                  </a:cubicBezTo>
                  <a:cubicBezTo>
                    <a:pt x="2029426" y="2134728"/>
                    <a:pt x="2033513" y="2133440"/>
                    <a:pt x="2035341" y="2130112"/>
                  </a:cubicBezTo>
                  <a:cubicBezTo>
                    <a:pt x="2037062" y="2126784"/>
                    <a:pt x="2035771" y="2122598"/>
                    <a:pt x="2032437" y="2120880"/>
                  </a:cubicBezTo>
                  <a:cubicBezTo>
                    <a:pt x="1984904" y="2094902"/>
                    <a:pt x="1941135" y="2062053"/>
                    <a:pt x="1896505" y="2030707"/>
                  </a:cubicBezTo>
                  <a:close/>
                  <a:moveTo>
                    <a:pt x="1859941" y="1830716"/>
                  </a:moveTo>
                  <a:cubicBezTo>
                    <a:pt x="1833271" y="1816546"/>
                    <a:pt x="1803805" y="1794647"/>
                    <a:pt x="1784232" y="1785952"/>
                  </a:cubicBezTo>
                  <a:cubicBezTo>
                    <a:pt x="1768961" y="1779189"/>
                    <a:pt x="1753475" y="1772962"/>
                    <a:pt x="1737989" y="1767380"/>
                  </a:cubicBezTo>
                  <a:cubicBezTo>
                    <a:pt x="1722288" y="1761798"/>
                    <a:pt x="1706479" y="1756645"/>
                    <a:pt x="1690563" y="1752137"/>
                  </a:cubicBezTo>
                  <a:cubicBezTo>
                    <a:pt x="1671421" y="1746662"/>
                    <a:pt x="1652063" y="1741938"/>
                    <a:pt x="1632598" y="1737644"/>
                  </a:cubicBezTo>
                  <a:cubicBezTo>
                    <a:pt x="1603777" y="1731311"/>
                    <a:pt x="1574526" y="1726158"/>
                    <a:pt x="1544952" y="1721435"/>
                  </a:cubicBezTo>
                  <a:cubicBezTo>
                    <a:pt x="1541081" y="1720791"/>
                    <a:pt x="1537317" y="1723367"/>
                    <a:pt x="1536672" y="1727232"/>
                  </a:cubicBezTo>
                  <a:cubicBezTo>
                    <a:pt x="1535919" y="1731096"/>
                    <a:pt x="1538500" y="1734853"/>
                    <a:pt x="1542371" y="1735497"/>
                  </a:cubicBezTo>
                  <a:cubicBezTo>
                    <a:pt x="1582807" y="1743441"/>
                    <a:pt x="1622490" y="1752673"/>
                    <a:pt x="1661635" y="1763623"/>
                  </a:cubicBezTo>
                  <a:cubicBezTo>
                    <a:pt x="1677336" y="1768024"/>
                    <a:pt x="1692929" y="1772747"/>
                    <a:pt x="1708415" y="1777686"/>
                  </a:cubicBezTo>
                  <a:cubicBezTo>
                    <a:pt x="1731537" y="1785093"/>
                    <a:pt x="1754443" y="1793144"/>
                    <a:pt x="1777134" y="1802590"/>
                  </a:cubicBezTo>
                  <a:cubicBezTo>
                    <a:pt x="1796707" y="1810534"/>
                    <a:pt x="1826281" y="1831253"/>
                    <a:pt x="1853059" y="1844242"/>
                  </a:cubicBezTo>
                  <a:cubicBezTo>
                    <a:pt x="1866931" y="1851005"/>
                    <a:pt x="1880266" y="1855728"/>
                    <a:pt x="1891236" y="1856265"/>
                  </a:cubicBezTo>
                  <a:cubicBezTo>
                    <a:pt x="1895000" y="1856480"/>
                    <a:pt x="1898226" y="1853689"/>
                    <a:pt x="1898548" y="1849931"/>
                  </a:cubicBezTo>
                  <a:cubicBezTo>
                    <a:pt x="1898764" y="1846174"/>
                    <a:pt x="1895860" y="1842954"/>
                    <a:pt x="1892096" y="1842632"/>
                  </a:cubicBezTo>
                  <a:cubicBezTo>
                    <a:pt x="1882740" y="1841880"/>
                    <a:pt x="1871663" y="1837050"/>
                    <a:pt x="1859941" y="1830716"/>
                  </a:cubicBezTo>
                  <a:close/>
                  <a:moveTo>
                    <a:pt x="1584850" y="1923358"/>
                  </a:moveTo>
                  <a:cubicBezTo>
                    <a:pt x="1586141" y="1925934"/>
                    <a:pt x="1586463" y="1929155"/>
                    <a:pt x="1585495" y="1932912"/>
                  </a:cubicBezTo>
                  <a:cubicBezTo>
                    <a:pt x="1584420" y="1937099"/>
                    <a:pt x="1581301" y="1942573"/>
                    <a:pt x="1577752" y="1948263"/>
                  </a:cubicBezTo>
                  <a:cubicBezTo>
                    <a:pt x="1573881" y="1954382"/>
                    <a:pt x="1569257" y="1960930"/>
                    <a:pt x="1567751" y="1965976"/>
                  </a:cubicBezTo>
                  <a:cubicBezTo>
                    <a:pt x="1563234" y="1980790"/>
                    <a:pt x="1558717" y="1995711"/>
                    <a:pt x="1554416" y="2010633"/>
                  </a:cubicBezTo>
                  <a:cubicBezTo>
                    <a:pt x="1550114" y="2025447"/>
                    <a:pt x="1546027" y="2040368"/>
                    <a:pt x="1542371" y="2055397"/>
                  </a:cubicBezTo>
                  <a:cubicBezTo>
                    <a:pt x="1535596" y="2082234"/>
                    <a:pt x="1529466" y="2109394"/>
                    <a:pt x="1523551" y="2136553"/>
                  </a:cubicBezTo>
                  <a:cubicBezTo>
                    <a:pt x="1517637" y="2163605"/>
                    <a:pt x="1512045" y="2190764"/>
                    <a:pt x="1507313" y="2218138"/>
                  </a:cubicBezTo>
                  <a:cubicBezTo>
                    <a:pt x="1501075" y="2254529"/>
                    <a:pt x="1496129" y="2291135"/>
                    <a:pt x="1493440" y="2327956"/>
                  </a:cubicBezTo>
                  <a:cubicBezTo>
                    <a:pt x="1493225" y="2331928"/>
                    <a:pt x="1489891" y="2334934"/>
                    <a:pt x="1486020" y="2334719"/>
                  </a:cubicBezTo>
                  <a:cubicBezTo>
                    <a:pt x="1482041" y="2334504"/>
                    <a:pt x="1479030" y="2331177"/>
                    <a:pt x="1479244" y="2327205"/>
                  </a:cubicBezTo>
                  <a:cubicBezTo>
                    <a:pt x="1481072" y="2280400"/>
                    <a:pt x="1486127" y="2233811"/>
                    <a:pt x="1493978" y="2187544"/>
                  </a:cubicBezTo>
                  <a:cubicBezTo>
                    <a:pt x="1497096" y="2169080"/>
                    <a:pt x="1500645" y="2150723"/>
                    <a:pt x="1504624" y="2132474"/>
                  </a:cubicBezTo>
                  <a:cubicBezTo>
                    <a:pt x="1510647" y="2104992"/>
                    <a:pt x="1517637" y="2077833"/>
                    <a:pt x="1524842" y="2050781"/>
                  </a:cubicBezTo>
                  <a:cubicBezTo>
                    <a:pt x="1528176" y="2038758"/>
                    <a:pt x="1531725" y="2026628"/>
                    <a:pt x="1535488" y="2014712"/>
                  </a:cubicBezTo>
                  <a:cubicBezTo>
                    <a:pt x="1541081" y="1996785"/>
                    <a:pt x="1547103" y="1978965"/>
                    <a:pt x="1553125" y="1961252"/>
                  </a:cubicBezTo>
                  <a:cubicBezTo>
                    <a:pt x="1554953" y="1956207"/>
                    <a:pt x="1559148" y="1949659"/>
                    <a:pt x="1563557" y="1943325"/>
                  </a:cubicBezTo>
                  <a:cubicBezTo>
                    <a:pt x="1566783" y="1938494"/>
                    <a:pt x="1570225" y="1933878"/>
                    <a:pt x="1571623" y="1930121"/>
                  </a:cubicBezTo>
                  <a:cubicBezTo>
                    <a:pt x="1569041" y="1928833"/>
                    <a:pt x="1567536" y="1925827"/>
                    <a:pt x="1568074" y="1922821"/>
                  </a:cubicBezTo>
                  <a:cubicBezTo>
                    <a:pt x="1568826" y="1919064"/>
                    <a:pt x="1572483" y="1916702"/>
                    <a:pt x="1576139" y="1917454"/>
                  </a:cubicBezTo>
                  <a:cubicBezTo>
                    <a:pt x="1580871" y="1918313"/>
                    <a:pt x="1583344" y="1920674"/>
                    <a:pt x="1584850" y="1923358"/>
                  </a:cubicBezTo>
                  <a:close/>
                  <a:moveTo>
                    <a:pt x="1573774" y="1930873"/>
                  </a:moveTo>
                  <a:cubicBezTo>
                    <a:pt x="1573774" y="1930873"/>
                    <a:pt x="1573666" y="1930873"/>
                    <a:pt x="1573558" y="1930765"/>
                  </a:cubicBezTo>
                  <a:cubicBezTo>
                    <a:pt x="1573451" y="1930765"/>
                    <a:pt x="1573236" y="1930765"/>
                    <a:pt x="1573128" y="1930765"/>
                  </a:cubicBezTo>
                  <a:cubicBezTo>
                    <a:pt x="1573451" y="1931087"/>
                    <a:pt x="1573666" y="1931194"/>
                    <a:pt x="1573774" y="1930873"/>
                  </a:cubicBezTo>
                  <a:close/>
                  <a:moveTo>
                    <a:pt x="1709490" y="2178204"/>
                  </a:moveTo>
                  <a:cubicBezTo>
                    <a:pt x="1705942" y="2179600"/>
                    <a:pt x="1704221" y="2183572"/>
                    <a:pt x="1705619" y="2187007"/>
                  </a:cubicBezTo>
                  <a:cubicBezTo>
                    <a:pt x="1706049" y="2188295"/>
                    <a:pt x="1706910" y="2189369"/>
                    <a:pt x="1707985" y="2190120"/>
                  </a:cubicBezTo>
                  <a:cubicBezTo>
                    <a:pt x="1705081" y="2198815"/>
                    <a:pt x="1697661" y="2212556"/>
                    <a:pt x="1696263" y="2220178"/>
                  </a:cubicBezTo>
                  <a:lnTo>
                    <a:pt x="1681637" y="2301978"/>
                  </a:lnTo>
                  <a:cubicBezTo>
                    <a:pt x="1678088" y="2321945"/>
                    <a:pt x="1674755" y="2341911"/>
                    <a:pt x="1672174" y="2361878"/>
                  </a:cubicBezTo>
                  <a:cubicBezTo>
                    <a:pt x="1669700" y="2382060"/>
                    <a:pt x="1667764" y="2402134"/>
                    <a:pt x="1666689" y="2422316"/>
                  </a:cubicBezTo>
                  <a:cubicBezTo>
                    <a:pt x="1664323" y="2462571"/>
                    <a:pt x="1665076" y="2502935"/>
                    <a:pt x="1668947" y="2543942"/>
                  </a:cubicBezTo>
                  <a:cubicBezTo>
                    <a:pt x="1669270" y="2547807"/>
                    <a:pt x="1672711" y="2550705"/>
                    <a:pt x="1676690" y="2550490"/>
                  </a:cubicBezTo>
                  <a:cubicBezTo>
                    <a:pt x="1680562" y="2550168"/>
                    <a:pt x="1683465" y="2546733"/>
                    <a:pt x="1683250" y="2542761"/>
                  </a:cubicBezTo>
                  <a:cubicBezTo>
                    <a:pt x="1681315" y="2510557"/>
                    <a:pt x="1681745" y="2478889"/>
                    <a:pt x="1683573" y="2447435"/>
                  </a:cubicBezTo>
                  <a:cubicBezTo>
                    <a:pt x="1684863" y="2423604"/>
                    <a:pt x="1687229" y="2399880"/>
                    <a:pt x="1689918" y="2376048"/>
                  </a:cubicBezTo>
                  <a:cubicBezTo>
                    <a:pt x="1692714" y="2352432"/>
                    <a:pt x="1695725" y="2328815"/>
                    <a:pt x="1699489" y="2304876"/>
                  </a:cubicBezTo>
                  <a:lnTo>
                    <a:pt x="1711534" y="2222647"/>
                  </a:lnTo>
                  <a:cubicBezTo>
                    <a:pt x="1712502" y="2215669"/>
                    <a:pt x="1718739" y="2203109"/>
                    <a:pt x="1721320" y="2194843"/>
                  </a:cubicBezTo>
                  <a:cubicBezTo>
                    <a:pt x="1723041" y="2189261"/>
                    <a:pt x="1723148" y="2184753"/>
                    <a:pt x="1722073" y="2182498"/>
                  </a:cubicBezTo>
                  <a:cubicBezTo>
                    <a:pt x="1721105" y="2180244"/>
                    <a:pt x="1719600" y="2178634"/>
                    <a:pt x="1717449" y="2177882"/>
                  </a:cubicBezTo>
                  <a:cubicBezTo>
                    <a:pt x="1715621" y="2177131"/>
                    <a:pt x="1713039" y="2176701"/>
                    <a:pt x="1709490" y="2178204"/>
                  </a:cubicBezTo>
                  <a:close/>
                  <a:moveTo>
                    <a:pt x="1838002" y="2454091"/>
                  </a:moveTo>
                  <a:cubicBezTo>
                    <a:pt x="1834238" y="2454842"/>
                    <a:pt x="1831765" y="2458385"/>
                    <a:pt x="1832410" y="2462035"/>
                  </a:cubicBezTo>
                  <a:lnTo>
                    <a:pt x="1832518" y="2462249"/>
                  </a:lnTo>
                  <a:lnTo>
                    <a:pt x="1832625" y="2462249"/>
                  </a:lnTo>
                  <a:cubicBezTo>
                    <a:pt x="1832625" y="2462249"/>
                    <a:pt x="1832518" y="2462357"/>
                    <a:pt x="1832518" y="2462571"/>
                  </a:cubicBezTo>
                  <a:cubicBezTo>
                    <a:pt x="1832625" y="2462894"/>
                    <a:pt x="1832840" y="2463323"/>
                    <a:pt x="1832948" y="2463752"/>
                  </a:cubicBezTo>
                  <a:lnTo>
                    <a:pt x="1832518" y="2463108"/>
                  </a:lnTo>
                  <a:cubicBezTo>
                    <a:pt x="1832303" y="2467187"/>
                    <a:pt x="1830905" y="2475990"/>
                    <a:pt x="1830797" y="2476419"/>
                  </a:cubicBezTo>
                  <a:lnTo>
                    <a:pt x="1826388" y="2507014"/>
                  </a:lnTo>
                  <a:cubicBezTo>
                    <a:pt x="1825098" y="2517319"/>
                    <a:pt x="1823807" y="2527625"/>
                    <a:pt x="1822947" y="2538038"/>
                  </a:cubicBezTo>
                  <a:cubicBezTo>
                    <a:pt x="1822301" y="2545015"/>
                    <a:pt x="1821979" y="2551886"/>
                    <a:pt x="1821656" y="2558863"/>
                  </a:cubicBezTo>
                  <a:cubicBezTo>
                    <a:pt x="1821119" y="2576254"/>
                    <a:pt x="1821226" y="2593645"/>
                    <a:pt x="1821764" y="2611142"/>
                  </a:cubicBezTo>
                  <a:cubicBezTo>
                    <a:pt x="1821656" y="2615007"/>
                    <a:pt x="1824775" y="2618335"/>
                    <a:pt x="1828754" y="2618335"/>
                  </a:cubicBezTo>
                  <a:cubicBezTo>
                    <a:pt x="1832733" y="2618442"/>
                    <a:pt x="1835959" y="2615222"/>
                    <a:pt x="1835959" y="2611357"/>
                  </a:cubicBezTo>
                  <a:cubicBezTo>
                    <a:pt x="1836927" y="2596972"/>
                    <a:pt x="1838325" y="2582588"/>
                    <a:pt x="1839616" y="2568310"/>
                  </a:cubicBezTo>
                  <a:cubicBezTo>
                    <a:pt x="1840476" y="2558756"/>
                    <a:pt x="1841444" y="2549095"/>
                    <a:pt x="1842197" y="2539541"/>
                  </a:cubicBezTo>
                  <a:cubicBezTo>
                    <a:pt x="1842949" y="2529235"/>
                    <a:pt x="1843380" y="2518930"/>
                    <a:pt x="1844133" y="2508624"/>
                  </a:cubicBezTo>
                  <a:lnTo>
                    <a:pt x="1846068" y="2477922"/>
                  </a:lnTo>
                  <a:cubicBezTo>
                    <a:pt x="1846068" y="2477386"/>
                    <a:pt x="1846713" y="2466543"/>
                    <a:pt x="1846391" y="2462249"/>
                  </a:cubicBezTo>
                  <a:cubicBezTo>
                    <a:pt x="1846283" y="2459995"/>
                    <a:pt x="1845746" y="2458385"/>
                    <a:pt x="1845423" y="2457848"/>
                  </a:cubicBezTo>
                  <a:cubicBezTo>
                    <a:pt x="1843272" y="2454306"/>
                    <a:pt x="1840476" y="2453554"/>
                    <a:pt x="1838002" y="2454091"/>
                  </a:cubicBezTo>
                  <a:close/>
                  <a:moveTo>
                    <a:pt x="1126939" y="1425796"/>
                  </a:moveTo>
                  <a:cubicBezTo>
                    <a:pt x="1126831" y="1425152"/>
                    <a:pt x="1126186" y="1425474"/>
                    <a:pt x="1125541" y="1425903"/>
                  </a:cubicBezTo>
                  <a:lnTo>
                    <a:pt x="1125971" y="1426118"/>
                  </a:lnTo>
                  <a:cubicBezTo>
                    <a:pt x="1126293" y="1425903"/>
                    <a:pt x="1126616" y="1425796"/>
                    <a:pt x="1126939" y="1425796"/>
                  </a:cubicBezTo>
                  <a:close/>
                  <a:moveTo>
                    <a:pt x="534386" y="1188555"/>
                  </a:moveTo>
                  <a:cubicBezTo>
                    <a:pt x="534816" y="1188984"/>
                    <a:pt x="535246" y="1189306"/>
                    <a:pt x="535461" y="1188877"/>
                  </a:cubicBezTo>
                  <a:lnTo>
                    <a:pt x="534816" y="1188555"/>
                  </a:lnTo>
                  <a:lnTo>
                    <a:pt x="534386" y="1188555"/>
                  </a:lnTo>
                  <a:close/>
                  <a:moveTo>
                    <a:pt x="400927" y="1369223"/>
                  </a:moveTo>
                  <a:cubicBezTo>
                    <a:pt x="355652" y="1370511"/>
                    <a:pt x="312851" y="1367505"/>
                    <a:pt x="276824" y="1358381"/>
                  </a:cubicBezTo>
                  <a:cubicBezTo>
                    <a:pt x="272953" y="1357415"/>
                    <a:pt x="270587" y="1353550"/>
                    <a:pt x="271555" y="1349793"/>
                  </a:cubicBezTo>
                  <a:cubicBezTo>
                    <a:pt x="272415" y="1345928"/>
                    <a:pt x="276286" y="1343567"/>
                    <a:pt x="280158" y="1344533"/>
                  </a:cubicBezTo>
                  <a:cubicBezTo>
                    <a:pt x="309732" y="1351188"/>
                    <a:pt x="343823" y="1353228"/>
                    <a:pt x="379956" y="1352369"/>
                  </a:cubicBezTo>
                  <a:cubicBezTo>
                    <a:pt x="412542" y="1351618"/>
                    <a:pt x="446739" y="1348397"/>
                    <a:pt x="480830" y="1343889"/>
                  </a:cubicBezTo>
                  <a:cubicBezTo>
                    <a:pt x="522018" y="1338521"/>
                    <a:pt x="563099" y="1331222"/>
                    <a:pt x="601061" y="1323492"/>
                  </a:cubicBezTo>
                  <a:cubicBezTo>
                    <a:pt x="669780" y="1309430"/>
                    <a:pt x="727423" y="1293864"/>
                    <a:pt x="757104" y="1285384"/>
                  </a:cubicBezTo>
                  <a:cubicBezTo>
                    <a:pt x="685374" y="1253501"/>
                    <a:pt x="613751" y="1221511"/>
                    <a:pt x="541483" y="1189092"/>
                  </a:cubicBezTo>
                  <a:cubicBezTo>
                    <a:pt x="541054" y="1188877"/>
                    <a:pt x="540623" y="1188662"/>
                    <a:pt x="540085" y="1188448"/>
                  </a:cubicBezTo>
                  <a:cubicBezTo>
                    <a:pt x="539655" y="1188662"/>
                    <a:pt x="539763" y="1189414"/>
                    <a:pt x="539333" y="1189521"/>
                  </a:cubicBezTo>
                  <a:cubicBezTo>
                    <a:pt x="537935" y="1189736"/>
                    <a:pt x="536644" y="1189521"/>
                    <a:pt x="535461" y="1188877"/>
                  </a:cubicBezTo>
                  <a:cubicBezTo>
                    <a:pt x="535461" y="1188877"/>
                    <a:pt x="535461" y="1188770"/>
                    <a:pt x="535569" y="1188662"/>
                  </a:cubicBezTo>
                  <a:cubicBezTo>
                    <a:pt x="535569" y="1188555"/>
                    <a:pt x="535354" y="1188662"/>
                    <a:pt x="535246" y="1188662"/>
                  </a:cubicBezTo>
                  <a:lnTo>
                    <a:pt x="534816" y="1188555"/>
                  </a:lnTo>
                  <a:cubicBezTo>
                    <a:pt x="534386" y="1188233"/>
                    <a:pt x="533848" y="1187911"/>
                    <a:pt x="533418" y="1187481"/>
                  </a:cubicBezTo>
                  <a:cubicBezTo>
                    <a:pt x="533741" y="1187803"/>
                    <a:pt x="534063" y="1188233"/>
                    <a:pt x="534386" y="1188555"/>
                  </a:cubicBezTo>
                  <a:cubicBezTo>
                    <a:pt x="530837" y="1188233"/>
                    <a:pt x="524277" y="1188555"/>
                    <a:pt x="515243" y="1189092"/>
                  </a:cubicBezTo>
                  <a:cubicBezTo>
                    <a:pt x="488251" y="1190702"/>
                    <a:pt x="440825" y="1195747"/>
                    <a:pt x="387377" y="1200149"/>
                  </a:cubicBezTo>
                  <a:cubicBezTo>
                    <a:pt x="359631" y="1202403"/>
                    <a:pt x="330380" y="1204550"/>
                    <a:pt x="301559" y="1206053"/>
                  </a:cubicBezTo>
                  <a:cubicBezTo>
                    <a:pt x="279835" y="1207234"/>
                    <a:pt x="258220" y="1207878"/>
                    <a:pt x="237894" y="1208200"/>
                  </a:cubicBezTo>
                  <a:cubicBezTo>
                    <a:pt x="200040" y="1208736"/>
                    <a:pt x="166057" y="1207770"/>
                    <a:pt x="141645" y="1204765"/>
                  </a:cubicBezTo>
                  <a:cubicBezTo>
                    <a:pt x="137666" y="1204335"/>
                    <a:pt x="134870" y="1200793"/>
                    <a:pt x="135300" y="1196928"/>
                  </a:cubicBezTo>
                  <a:cubicBezTo>
                    <a:pt x="135730" y="1192956"/>
                    <a:pt x="139279" y="1190165"/>
                    <a:pt x="143150" y="1190595"/>
                  </a:cubicBezTo>
                  <a:cubicBezTo>
                    <a:pt x="169713" y="1192956"/>
                    <a:pt x="207460" y="1192098"/>
                    <a:pt x="249186" y="1189951"/>
                  </a:cubicBezTo>
                  <a:cubicBezTo>
                    <a:pt x="272093" y="1188877"/>
                    <a:pt x="296182" y="1187267"/>
                    <a:pt x="320271" y="1185764"/>
                  </a:cubicBezTo>
                  <a:cubicBezTo>
                    <a:pt x="344468" y="1184261"/>
                    <a:pt x="368557" y="1182758"/>
                    <a:pt x="391463" y="1181255"/>
                  </a:cubicBezTo>
                  <a:cubicBezTo>
                    <a:pt x="433727" y="1178571"/>
                    <a:pt x="471797" y="1176210"/>
                    <a:pt x="498682" y="1175029"/>
                  </a:cubicBezTo>
                  <a:cubicBezTo>
                    <a:pt x="502661" y="1174814"/>
                    <a:pt x="505350" y="1174814"/>
                    <a:pt x="508899" y="1174707"/>
                  </a:cubicBezTo>
                  <a:cubicBezTo>
                    <a:pt x="453730" y="1150017"/>
                    <a:pt x="398561" y="1125326"/>
                    <a:pt x="342854" y="1101817"/>
                  </a:cubicBezTo>
                  <a:cubicBezTo>
                    <a:pt x="231334" y="1054476"/>
                    <a:pt x="118953" y="1010463"/>
                    <a:pt x="4960" y="974287"/>
                  </a:cubicBezTo>
                  <a:cubicBezTo>
                    <a:pt x="1196" y="973106"/>
                    <a:pt x="-848" y="969134"/>
                    <a:pt x="335" y="965377"/>
                  </a:cubicBezTo>
                  <a:cubicBezTo>
                    <a:pt x="1518" y="961619"/>
                    <a:pt x="5497" y="959472"/>
                    <a:pt x="9261" y="960653"/>
                  </a:cubicBezTo>
                  <a:cubicBezTo>
                    <a:pt x="124115" y="995756"/>
                    <a:pt x="237572" y="1038374"/>
                    <a:pt x="349952" y="1084963"/>
                  </a:cubicBezTo>
                  <a:cubicBezTo>
                    <a:pt x="395657" y="1103964"/>
                    <a:pt x="441040" y="1124146"/>
                    <a:pt x="486423" y="1144113"/>
                  </a:cubicBezTo>
                  <a:cubicBezTo>
                    <a:pt x="469323" y="1125971"/>
                    <a:pt x="447277" y="1105467"/>
                    <a:pt x="420822" y="1083246"/>
                  </a:cubicBezTo>
                  <a:cubicBezTo>
                    <a:pt x="405659" y="1070471"/>
                    <a:pt x="389635" y="1057482"/>
                    <a:pt x="373504" y="1044600"/>
                  </a:cubicBezTo>
                  <a:cubicBezTo>
                    <a:pt x="362857" y="1036012"/>
                    <a:pt x="352211" y="1027424"/>
                    <a:pt x="341779" y="1019051"/>
                  </a:cubicBezTo>
                  <a:cubicBezTo>
                    <a:pt x="324895" y="1005632"/>
                    <a:pt x="308657" y="992643"/>
                    <a:pt x="293816" y="980942"/>
                  </a:cubicBezTo>
                  <a:cubicBezTo>
                    <a:pt x="252090" y="947986"/>
                    <a:pt x="221333" y="924584"/>
                    <a:pt x="221333" y="924584"/>
                  </a:cubicBezTo>
                  <a:cubicBezTo>
                    <a:pt x="218107" y="922222"/>
                    <a:pt x="217354" y="917821"/>
                    <a:pt x="219720" y="914601"/>
                  </a:cubicBezTo>
                  <a:cubicBezTo>
                    <a:pt x="221978" y="911380"/>
                    <a:pt x="226495" y="910736"/>
                    <a:pt x="229613" y="912990"/>
                  </a:cubicBezTo>
                  <a:cubicBezTo>
                    <a:pt x="229613" y="912990"/>
                    <a:pt x="278437" y="946483"/>
                    <a:pt x="336295" y="990604"/>
                  </a:cubicBezTo>
                  <a:cubicBezTo>
                    <a:pt x="347587" y="999191"/>
                    <a:pt x="359308" y="1008316"/>
                    <a:pt x="370923" y="1017655"/>
                  </a:cubicBezTo>
                  <a:cubicBezTo>
                    <a:pt x="382322" y="1026888"/>
                    <a:pt x="393722" y="1036227"/>
                    <a:pt x="404798" y="1045781"/>
                  </a:cubicBezTo>
                  <a:cubicBezTo>
                    <a:pt x="448783" y="1083246"/>
                    <a:pt x="489003" y="1121569"/>
                    <a:pt x="510081" y="1149158"/>
                  </a:cubicBezTo>
                  <a:cubicBezTo>
                    <a:pt x="511264" y="1150661"/>
                    <a:pt x="509759" y="1152378"/>
                    <a:pt x="509436" y="1154203"/>
                  </a:cubicBezTo>
                  <a:cubicBezTo>
                    <a:pt x="522664" y="1160108"/>
                    <a:pt x="536106" y="1165582"/>
                    <a:pt x="549442" y="1171486"/>
                  </a:cubicBezTo>
                  <a:cubicBezTo>
                    <a:pt x="599018" y="1193708"/>
                    <a:pt x="647735" y="1216036"/>
                    <a:pt x="696881" y="1238472"/>
                  </a:cubicBezTo>
                  <a:cubicBezTo>
                    <a:pt x="696881" y="1238472"/>
                    <a:pt x="696881" y="1238472"/>
                    <a:pt x="696989" y="1238472"/>
                  </a:cubicBezTo>
                  <a:cubicBezTo>
                    <a:pt x="697419" y="1238365"/>
                    <a:pt x="696558" y="1237506"/>
                    <a:pt x="696236" y="1236647"/>
                  </a:cubicBezTo>
                  <a:cubicBezTo>
                    <a:pt x="696128" y="1236433"/>
                    <a:pt x="696020" y="1236325"/>
                    <a:pt x="695913" y="1236111"/>
                  </a:cubicBezTo>
                  <a:cubicBezTo>
                    <a:pt x="695698" y="1236647"/>
                    <a:pt x="695483" y="1237184"/>
                    <a:pt x="695375" y="1237506"/>
                  </a:cubicBezTo>
                  <a:cubicBezTo>
                    <a:pt x="689353" y="1229133"/>
                    <a:pt x="674727" y="1206589"/>
                    <a:pt x="668382" y="1197143"/>
                  </a:cubicBezTo>
                  <a:cubicBezTo>
                    <a:pt x="660854" y="1185871"/>
                    <a:pt x="653004" y="1174814"/>
                    <a:pt x="645153" y="1163757"/>
                  </a:cubicBezTo>
                  <a:cubicBezTo>
                    <a:pt x="633216" y="1147118"/>
                    <a:pt x="620957" y="1130801"/>
                    <a:pt x="608589" y="1114592"/>
                  </a:cubicBezTo>
                  <a:cubicBezTo>
                    <a:pt x="594394" y="1095698"/>
                    <a:pt x="579338" y="1076912"/>
                    <a:pt x="563852" y="1058341"/>
                  </a:cubicBezTo>
                  <a:cubicBezTo>
                    <a:pt x="548689" y="1039984"/>
                    <a:pt x="532880" y="1021842"/>
                    <a:pt x="516749" y="1004022"/>
                  </a:cubicBezTo>
                  <a:cubicBezTo>
                    <a:pt x="484164" y="968275"/>
                    <a:pt x="449751" y="934138"/>
                    <a:pt x="413832" y="903973"/>
                  </a:cubicBezTo>
                  <a:cubicBezTo>
                    <a:pt x="410713" y="901504"/>
                    <a:pt x="410283" y="896995"/>
                    <a:pt x="412757" y="893882"/>
                  </a:cubicBezTo>
                  <a:cubicBezTo>
                    <a:pt x="415230" y="890876"/>
                    <a:pt x="419747" y="890447"/>
                    <a:pt x="422865" y="892916"/>
                  </a:cubicBezTo>
                  <a:cubicBezTo>
                    <a:pt x="460290" y="922544"/>
                    <a:pt x="496531" y="955823"/>
                    <a:pt x="530407" y="991462"/>
                  </a:cubicBezTo>
                  <a:cubicBezTo>
                    <a:pt x="547183" y="1009175"/>
                    <a:pt x="563315" y="1027424"/>
                    <a:pt x="578693" y="1045996"/>
                  </a:cubicBezTo>
                  <a:cubicBezTo>
                    <a:pt x="594394" y="1064996"/>
                    <a:pt x="609235" y="1084319"/>
                    <a:pt x="623323" y="1103642"/>
                  </a:cubicBezTo>
                  <a:cubicBezTo>
                    <a:pt x="633324" y="1117597"/>
                    <a:pt x="643325" y="1131553"/>
                    <a:pt x="653112" y="1145615"/>
                  </a:cubicBezTo>
                  <a:cubicBezTo>
                    <a:pt x="662790" y="1159785"/>
                    <a:pt x="672254" y="1174170"/>
                    <a:pt x="681395" y="1188662"/>
                  </a:cubicBezTo>
                  <a:cubicBezTo>
                    <a:pt x="686987" y="1197572"/>
                    <a:pt x="699247" y="1217969"/>
                    <a:pt x="705484" y="1227523"/>
                  </a:cubicBezTo>
                  <a:cubicBezTo>
                    <a:pt x="706667" y="1228167"/>
                    <a:pt x="707743" y="1229240"/>
                    <a:pt x="708388" y="1230528"/>
                  </a:cubicBezTo>
                  <a:cubicBezTo>
                    <a:pt x="709463" y="1232568"/>
                    <a:pt x="710001" y="1233749"/>
                    <a:pt x="710108" y="1234393"/>
                  </a:cubicBezTo>
                  <a:cubicBezTo>
                    <a:pt x="711614" y="1239116"/>
                    <a:pt x="708603" y="1241478"/>
                    <a:pt x="707635" y="1242229"/>
                  </a:cubicBezTo>
                  <a:cubicBezTo>
                    <a:pt x="707420" y="1242444"/>
                    <a:pt x="706667" y="1242551"/>
                    <a:pt x="706344" y="1242766"/>
                  </a:cubicBezTo>
                  <a:cubicBezTo>
                    <a:pt x="752802" y="1264021"/>
                    <a:pt x="799690" y="1285598"/>
                    <a:pt x="845933" y="1306209"/>
                  </a:cubicBezTo>
                  <a:cubicBezTo>
                    <a:pt x="860774" y="1312865"/>
                    <a:pt x="875722" y="1319306"/>
                    <a:pt x="890670" y="1325747"/>
                  </a:cubicBezTo>
                  <a:cubicBezTo>
                    <a:pt x="909060" y="1333691"/>
                    <a:pt x="927557" y="1341420"/>
                    <a:pt x="946054" y="1349149"/>
                  </a:cubicBezTo>
                  <a:cubicBezTo>
                    <a:pt x="931751" y="1324459"/>
                    <a:pt x="891531" y="1255755"/>
                    <a:pt x="845611" y="1179860"/>
                  </a:cubicBezTo>
                  <a:cubicBezTo>
                    <a:pt x="836147" y="1164187"/>
                    <a:pt x="826468" y="1148192"/>
                    <a:pt x="816790" y="1132197"/>
                  </a:cubicBezTo>
                  <a:cubicBezTo>
                    <a:pt x="802056" y="1108043"/>
                    <a:pt x="787431" y="1083890"/>
                    <a:pt x="773235" y="1061024"/>
                  </a:cubicBezTo>
                  <a:cubicBezTo>
                    <a:pt x="740220" y="1007994"/>
                    <a:pt x="710001" y="962049"/>
                    <a:pt x="689353" y="939506"/>
                  </a:cubicBezTo>
                  <a:cubicBezTo>
                    <a:pt x="686665" y="936607"/>
                    <a:pt x="686880" y="932098"/>
                    <a:pt x="689783" y="929415"/>
                  </a:cubicBezTo>
                  <a:cubicBezTo>
                    <a:pt x="692579" y="926731"/>
                    <a:pt x="697096" y="926838"/>
                    <a:pt x="699784" y="929737"/>
                  </a:cubicBezTo>
                  <a:cubicBezTo>
                    <a:pt x="717959" y="948630"/>
                    <a:pt x="743876" y="983733"/>
                    <a:pt x="772267" y="1026243"/>
                  </a:cubicBezTo>
                  <a:cubicBezTo>
                    <a:pt x="786248" y="1047176"/>
                    <a:pt x="800981" y="1069934"/>
                    <a:pt x="815499" y="1093336"/>
                  </a:cubicBezTo>
                  <a:cubicBezTo>
                    <a:pt x="836577" y="1127259"/>
                    <a:pt x="857548" y="1162684"/>
                    <a:pt x="876797" y="1196069"/>
                  </a:cubicBezTo>
                  <a:cubicBezTo>
                    <a:pt x="925836" y="1281197"/>
                    <a:pt x="963906" y="1352799"/>
                    <a:pt x="963906" y="1352799"/>
                  </a:cubicBezTo>
                  <a:cubicBezTo>
                    <a:pt x="964659" y="1354087"/>
                    <a:pt x="963046" y="1355053"/>
                    <a:pt x="962938" y="1356341"/>
                  </a:cubicBezTo>
                  <a:cubicBezTo>
                    <a:pt x="998965" y="1371370"/>
                    <a:pt x="1035206" y="1386399"/>
                    <a:pt x="1070910" y="1402072"/>
                  </a:cubicBezTo>
                  <a:cubicBezTo>
                    <a:pt x="1071878" y="1402501"/>
                    <a:pt x="1076395" y="1404756"/>
                    <a:pt x="1081879" y="1407439"/>
                  </a:cubicBezTo>
                  <a:cubicBezTo>
                    <a:pt x="1074997" y="1388116"/>
                    <a:pt x="1063274" y="1353335"/>
                    <a:pt x="1052735" y="1324137"/>
                  </a:cubicBezTo>
                  <a:cubicBezTo>
                    <a:pt x="1047036" y="1308571"/>
                    <a:pt x="1041873" y="1294938"/>
                    <a:pt x="1038110" y="1286994"/>
                  </a:cubicBezTo>
                  <a:cubicBezTo>
                    <a:pt x="1028108" y="1265631"/>
                    <a:pt x="1012837" y="1238579"/>
                    <a:pt x="995308" y="1208951"/>
                  </a:cubicBezTo>
                  <a:cubicBezTo>
                    <a:pt x="980898" y="1184583"/>
                    <a:pt x="964874" y="1158605"/>
                    <a:pt x="948528" y="1132626"/>
                  </a:cubicBezTo>
                  <a:cubicBezTo>
                    <a:pt x="912394" y="1075195"/>
                    <a:pt x="874754" y="1018622"/>
                    <a:pt x="848622" y="984055"/>
                  </a:cubicBezTo>
                  <a:cubicBezTo>
                    <a:pt x="846256" y="980942"/>
                    <a:pt x="846794" y="976541"/>
                    <a:pt x="849912" y="974072"/>
                  </a:cubicBezTo>
                  <a:cubicBezTo>
                    <a:pt x="853031" y="971710"/>
                    <a:pt x="857548" y="972247"/>
                    <a:pt x="859914" y="975360"/>
                  </a:cubicBezTo>
                  <a:cubicBezTo>
                    <a:pt x="880454" y="1001016"/>
                    <a:pt x="908200" y="1038803"/>
                    <a:pt x="936483" y="1080455"/>
                  </a:cubicBezTo>
                  <a:cubicBezTo>
                    <a:pt x="952507" y="1103964"/>
                    <a:pt x="968638" y="1128654"/>
                    <a:pt x="983909" y="1152915"/>
                  </a:cubicBezTo>
                  <a:cubicBezTo>
                    <a:pt x="994340" y="1169769"/>
                    <a:pt x="1004449" y="1186515"/>
                    <a:pt x="1013590" y="1202510"/>
                  </a:cubicBezTo>
                  <a:cubicBezTo>
                    <a:pt x="1030474" y="1231709"/>
                    <a:pt x="1044455" y="1258546"/>
                    <a:pt x="1053918" y="1279694"/>
                  </a:cubicBezTo>
                  <a:cubicBezTo>
                    <a:pt x="1057682" y="1288067"/>
                    <a:pt x="1062844" y="1302452"/>
                    <a:pt x="1068329" y="1318769"/>
                  </a:cubicBezTo>
                  <a:cubicBezTo>
                    <a:pt x="1079190" y="1351403"/>
                    <a:pt x="1091450" y="1392196"/>
                    <a:pt x="1097150" y="1409479"/>
                  </a:cubicBezTo>
                  <a:cubicBezTo>
                    <a:pt x="1097795" y="1411196"/>
                    <a:pt x="1095860" y="1412055"/>
                    <a:pt x="1095107" y="1413666"/>
                  </a:cubicBezTo>
                  <a:cubicBezTo>
                    <a:pt x="1105646" y="1418496"/>
                    <a:pt x="1117045" y="1423434"/>
                    <a:pt x="1124035" y="1425366"/>
                  </a:cubicBezTo>
                  <a:cubicBezTo>
                    <a:pt x="1124573" y="1425474"/>
                    <a:pt x="1125111" y="1425796"/>
                    <a:pt x="1125541" y="1425903"/>
                  </a:cubicBezTo>
                  <a:cubicBezTo>
                    <a:pt x="1124788" y="1426548"/>
                    <a:pt x="1123928" y="1427406"/>
                    <a:pt x="1123713" y="1427728"/>
                  </a:cubicBezTo>
                  <a:cubicBezTo>
                    <a:pt x="1124358" y="1426977"/>
                    <a:pt x="1125111" y="1426440"/>
                    <a:pt x="1125971" y="1426118"/>
                  </a:cubicBezTo>
                  <a:cubicBezTo>
                    <a:pt x="1126509" y="1426333"/>
                    <a:pt x="1126939" y="1426333"/>
                    <a:pt x="1126939" y="1426011"/>
                  </a:cubicBezTo>
                  <a:cubicBezTo>
                    <a:pt x="1126939" y="1425903"/>
                    <a:pt x="1126939" y="1425796"/>
                    <a:pt x="1126939" y="1425796"/>
                  </a:cubicBezTo>
                  <a:cubicBezTo>
                    <a:pt x="1129090" y="1425152"/>
                    <a:pt x="1131563" y="1425689"/>
                    <a:pt x="1133284" y="1427406"/>
                  </a:cubicBezTo>
                  <a:cubicBezTo>
                    <a:pt x="1136080" y="1429983"/>
                    <a:pt x="1136188" y="1434276"/>
                    <a:pt x="1133606" y="1437068"/>
                  </a:cubicBezTo>
                  <a:cubicBezTo>
                    <a:pt x="1132531" y="1438248"/>
                    <a:pt x="1130703" y="1439322"/>
                    <a:pt x="1128122" y="1439644"/>
                  </a:cubicBezTo>
                  <a:cubicBezTo>
                    <a:pt x="1125541" y="1439859"/>
                    <a:pt x="1120164" y="1438785"/>
                    <a:pt x="1113711" y="1436531"/>
                  </a:cubicBezTo>
                  <a:cubicBezTo>
                    <a:pt x="1096612" y="1430519"/>
                    <a:pt x="1068436" y="1416779"/>
                    <a:pt x="1065425" y="1415491"/>
                  </a:cubicBezTo>
                  <a:cubicBezTo>
                    <a:pt x="1064242" y="1417101"/>
                    <a:pt x="1063705" y="1419462"/>
                    <a:pt x="1061446" y="1419462"/>
                  </a:cubicBezTo>
                  <a:cubicBezTo>
                    <a:pt x="1060801" y="1419462"/>
                    <a:pt x="1060156" y="1419355"/>
                    <a:pt x="1059510" y="1419248"/>
                  </a:cubicBezTo>
                  <a:cubicBezTo>
                    <a:pt x="1058650" y="1420321"/>
                    <a:pt x="1057682" y="1421502"/>
                    <a:pt x="1056822" y="1422683"/>
                  </a:cubicBezTo>
                  <a:cubicBezTo>
                    <a:pt x="1051015" y="1430519"/>
                    <a:pt x="1044024" y="1441039"/>
                    <a:pt x="1039185" y="1445763"/>
                  </a:cubicBezTo>
                  <a:cubicBezTo>
                    <a:pt x="1028538" y="1455746"/>
                    <a:pt x="1017892" y="1465730"/>
                    <a:pt x="1006815" y="1475284"/>
                  </a:cubicBezTo>
                  <a:cubicBezTo>
                    <a:pt x="995739" y="1484945"/>
                    <a:pt x="984446" y="1494177"/>
                    <a:pt x="972725" y="1503087"/>
                  </a:cubicBezTo>
                  <a:cubicBezTo>
                    <a:pt x="956701" y="1515003"/>
                    <a:pt x="940032" y="1526060"/>
                    <a:pt x="922825" y="1536043"/>
                  </a:cubicBezTo>
                  <a:cubicBezTo>
                    <a:pt x="905511" y="1545919"/>
                    <a:pt x="887659" y="1554722"/>
                    <a:pt x="869377" y="1562666"/>
                  </a:cubicBezTo>
                  <a:cubicBezTo>
                    <a:pt x="832921" y="1578339"/>
                    <a:pt x="794851" y="1590040"/>
                    <a:pt x="756136" y="1599057"/>
                  </a:cubicBezTo>
                  <a:cubicBezTo>
                    <a:pt x="752265" y="1599916"/>
                    <a:pt x="748393" y="1597662"/>
                    <a:pt x="747533" y="1593797"/>
                  </a:cubicBezTo>
                  <a:cubicBezTo>
                    <a:pt x="746565" y="1590040"/>
                    <a:pt x="748823" y="1586175"/>
                    <a:pt x="752695" y="1585209"/>
                  </a:cubicBezTo>
                  <a:cubicBezTo>
                    <a:pt x="790119" y="1575118"/>
                    <a:pt x="826683" y="1561914"/>
                    <a:pt x="861742" y="1545705"/>
                  </a:cubicBezTo>
                  <a:cubicBezTo>
                    <a:pt x="879271" y="1537654"/>
                    <a:pt x="896478" y="1528851"/>
                    <a:pt x="913147" y="1519297"/>
                  </a:cubicBezTo>
                  <a:cubicBezTo>
                    <a:pt x="929815" y="1509743"/>
                    <a:pt x="946162" y="1499545"/>
                    <a:pt x="961863" y="1488273"/>
                  </a:cubicBezTo>
                  <a:cubicBezTo>
                    <a:pt x="973477" y="1480007"/>
                    <a:pt x="984769" y="1471312"/>
                    <a:pt x="995846" y="1462294"/>
                  </a:cubicBezTo>
                  <a:cubicBezTo>
                    <a:pt x="1007030" y="1453170"/>
                    <a:pt x="1017892" y="1443831"/>
                    <a:pt x="1028646" y="1434384"/>
                  </a:cubicBezTo>
                  <a:cubicBezTo>
                    <a:pt x="1034023" y="1429661"/>
                    <a:pt x="1042196" y="1417638"/>
                    <a:pt x="1048111" y="1410660"/>
                  </a:cubicBezTo>
                  <a:cubicBezTo>
                    <a:pt x="1048864" y="1409801"/>
                    <a:pt x="1049186" y="1409801"/>
                    <a:pt x="1049939" y="1409157"/>
                  </a:cubicBezTo>
                  <a:cubicBezTo>
                    <a:pt x="1017247" y="1395416"/>
                    <a:pt x="984446" y="1382212"/>
                    <a:pt x="951647" y="1368901"/>
                  </a:cubicBezTo>
                  <a:cubicBezTo>
                    <a:pt x="950249" y="1370726"/>
                    <a:pt x="949065" y="1372443"/>
                    <a:pt x="945947" y="1374591"/>
                  </a:cubicBezTo>
                  <a:cubicBezTo>
                    <a:pt x="926912" y="1387580"/>
                    <a:pt x="868624" y="1410445"/>
                    <a:pt x="865506" y="1412055"/>
                  </a:cubicBezTo>
                  <a:cubicBezTo>
                    <a:pt x="835287" y="1427514"/>
                    <a:pt x="804745" y="1442328"/>
                    <a:pt x="773343" y="1455209"/>
                  </a:cubicBezTo>
                  <a:cubicBezTo>
                    <a:pt x="752372" y="1463905"/>
                    <a:pt x="731079" y="1471741"/>
                    <a:pt x="709463" y="1478719"/>
                  </a:cubicBezTo>
                  <a:cubicBezTo>
                    <a:pt x="655477" y="1496002"/>
                    <a:pt x="599771" y="1507381"/>
                    <a:pt x="542559" y="1511246"/>
                  </a:cubicBezTo>
                  <a:cubicBezTo>
                    <a:pt x="538688" y="1511568"/>
                    <a:pt x="535246" y="1508669"/>
                    <a:pt x="534924" y="1504697"/>
                  </a:cubicBezTo>
                  <a:cubicBezTo>
                    <a:pt x="534601" y="1500833"/>
                    <a:pt x="537505" y="1497398"/>
                    <a:pt x="541376" y="1497076"/>
                  </a:cubicBezTo>
                  <a:cubicBezTo>
                    <a:pt x="586006" y="1492674"/>
                    <a:pt x="629345" y="1483228"/>
                    <a:pt x="671824" y="1470668"/>
                  </a:cubicBezTo>
                  <a:cubicBezTo>
                    <a:pt x="697311" y="1463153"/>
                    <a:pt x="722476" y="1454351"/>
                    <a:pt x="747425" y="1444797"/>
                  </a:cubicBezTo>
                  <a:cubicBezTo>
                    <a:pt x="784957" y="1430519"/>
                    <a:pt x="821844" y="1414524"/>
                    <a:pt x="857978" y="1397026"/>
                  </a:cubicBezTo>
                  <a:cubicBezTo>
                    <a:pt x="861096" y="1395524"/>
                    <a:pt x="918094" y="1375342"/>
                    <a:pt x="937666" y="1363212"/>
                  </a:cubicBezTo>
                  <a:cubicBezTo>
                    <a:pt x="927342" y="1359025"/>
                    <a:pt x="917126" y="1354838"/>
                    <a:pt x="906801" y="1350544"/>
                  </a:cubicBezTo>
                  <a:cubicBezTo>
                    <a:pt x="884110" y="1341205"/>
                    <a:pt x="861527" y="1331758"/>
                    <a:pt x="839051" y="1321990"/>
                  </a:cubicBezTo>
                  <a:cubicBezTo>
                    <a:pt x="818403" y="1312972"/>
                    <a:pt x="797432" y="1303311"/>
                    <a:pt x="776784" y="1294186"/>
                  </a:cubicBezTo>
                  <a:cubicBezTo>
                    <a:pt x="757104" y="1300735"/>
                    <a:pt x="689245" y="1322634"/>
                    <a:pt x="604933" y="1341312"/>
                  </a:cubicBezTo>
                  <a:cubicBezTo>
                    <a:pt x="566541" y="1349900"/>
                    <a:pt x="525030" y="1357630"/>
                    <a:pt x="483304" y="1362890"/>
                  </a:cubicBezTo>
                  <a:cubicBezTo>
                    <a:pt x="455558" y="1366325"/>
                    <a:pt x="427812" y="1368472"/>
                    <a:pt x="400927" y="1369223"/>
                  </a:cubicBezTo>
                  <a:close/>
                  <a:moveTo>
                    <a:pt x="1054671" y="1413880"/>
                  </a:moveTo>
                  <a:cubicBezTo>
                    <a:pt x="1054563" y="1413451"/>
                    <a:pt x="1054563" y="1413129"/>
                    <a:pt x="1054563" y="1412699"/>
                  </a:cubicBezTo>
                  <a:cubicBezTo>
                    <a:pt x="1054563" y="1412592"/>
                    <a:pt x="1054563" y="1412377"/>
                    <a:pt x="1054456" y="1412377"/>
                  </a:cubicBezTo>
                  <a:cubicBezTo>
                    <a:pt x="1053596" y="1412485"/>
                    <a:pt x="1053918" y="1413236"/>
                    <a:pt x="1054671" y="1413880"/>
                  </a:cubicBezTo>
                  <a:close/>
                  <a:moveTo>
                    <a:pt x="1435690" y="394925"/>
                  </a:moveTo>
                  <a:cubicBezTo>
                    <a:pt x="1431066" y="407377"/>
                    <a:pt x="1426012" y="419615"/>
                    <a:pt x="1421387" y="431960"/>
                  </a:cubicBezTo>
                  <a:cubicBezTo>
                    <a:pt x="1419451" y="437435"/>
                    <a:pt x="1417516" y="442802"/>
                    <a:pt x="1415688" y="448384"/>
                  </a:cubicBezTo>
                  <a:cubicBezTo>
                    <a:pt x="1413322" y="455577"/>
                    <a:pt x="1407514" y="473611"/>
                    <a:pt x="1406224" y="478764"/>
                  </a:cubicBezTo>
                  <a:cubicBezTo>
                    <a:pt x="1404933" y="483810"/>
                    <a:pt x="1407622" y="486815"/>
                    <a:pt x="1407945" y="487137"/>
                  </a:cubicBezTo>
                  <a:cubicBezTo>
                    <a:pt x="1408375" y="487459"/>
                    <a:pt x="1416440" y="491109"/>
                    <a:pt x="1419774" y="482843"/>
                  </a:cubicBezTo>
                  <a:cubicBezTo>
                    <a:pt x="1420204" y="481985"/>
                    <a:pt x="1420419" y="481126"/>
                    <a:pt x="1420419" y="480160"/>
                  </a:cubicBezTo>
                  <a:cubicBezTo>
                    <a:pt x="1422785" y="473504"/>
                    <a:pt x="1428055" y="459656"/>
                    <a:pt x="1430421" y="453537"/>
                  </a:cubicBezTo>
                  <a:cubicBezTo>
                    <a:pt x="1432464" y="448384"/>
                    <a:pt x="1434615" y="443232"/>
                    <a:pt x="1436766" y="438079"/>
                  </a:cubicBezTo>
                  <a:cubicBezTo>
                    <a:pt x="1442035" y="425948"/>
                    <a:pt x="1447520" y="413818"/>
                    <a:pt x="1452682" y="401688"/>
                  </a:cubicBezTo>
                  <a:cubicBezTo>
                    <a:pt x="1458059" y="388591"/>
                    <a:pt x="1463436" y="375602"/>
                    <a:pt x="1468275" y="362398"/>
                  </a:cubicBezTo>
                  <a:cubicBezTo>
                    <a:pt x="1473222" y="349087"/>
                    <a:pt x="1477739" y="335775"/>
                    <a:pt x="1482041" y="322357"/>
                  </a:cubicBezTo>
                  <a:cubicBezTo>
                    <a:pt x="1490429" y="295520"/>
                    <a:pt x="1497526" y="268253"/>
                    <a:pt x="1503549" y="240450"/>
                  </a:cubicBezTo>
                  <a:cubicBezTo>
                    <a:pt x="1504409" y="236585"/>
                    <a:pt x="1502151" y="232720"/>
                    <a:pt x="1498279" y="231862"/>
                  </a:cubicBezTo>
                  <a:cubicBezTo>
                    <a:pt x="1494408" y="230896"/>
                    <a:pt x="1490644" y="233257"/>
                    <a:pt x="1489676" y="237014"/>
                  </a:cubicBezTo>
                  <a:cubicBezTo>
                    <a:pt x="1483761" y="258592"/>
                    <a:pt x="1476986" y="279739"/>
                    <a:pt x="1469888" y="300780"/>
                  </a:cubicBezTo>
                  <a:cubicBezTo>
                    <a:pt x="1464511" y="316560"/>
                    <a:pt x="1458812" y="332233"/>
                    <a:pt x="1453112" y="347906"/>
                  </a:cubicBezTo>
                  <a:cubicBezTo>
                    <a:pt x="1447412" y="363579"/>
                    <a:pt x="1441713" y="379252"/>
                    <a:pt x="1435690" y="394925"/>
                  </a:cubicBezTo>
                  <a:close/>
                  <a:moveTo>
                    <a:pt x="1496129" y="192787"/>
                  </a:moveTo>
                  <a:cubicBezTo>
                    <a:pt x="1495376" y="192787"/>
                    <a:pt x="1497419" y="193109"/>
                    <a:pt x="1496559" y="193216"/>
                  </a:cubicBezTo>
                  <a:cubicBezTo>
                    <a:pt x="1495376" y="193216"/>
                    <a:pt x="1497096" y="193431"/>
                    <a:pt x="1497634" y="193646"/>
                  </a:cubicBezTo>
                  <a:lnTo>
                    <a:pt x="1497742" y="192894"/>
                  </a:lnTo>
                  <a:cubicBezTo>
                    <a:pt x="1495806" y="191284"/>
                    <a:pt x="1497849" y="189781"/>
                    <a:pt x="1496881" y="191069"/>
                  </a:cubicBezTo>
                  <a:cubicBezTo>
                    <a:pt x="1496774" y="191176"/>
                    <a:pt x="1496559" y="191391"/>
                    <a:pt x="1496344" y="191606"/>
                  </a:cubicBezTo>
                  <a:cubicBezTo>
                    <a:pt x="1495913" y="192143"/>
                    <a:pt x="1495806" y="190747"/>
                    <a:pt x="1495591" y="191499"/>
                  </a:cubicBezTo>
                  <a:cubicBezTo>
                    <a:pt x="1495376" y="192035"/>
                    <a:pt x="1496559" y="192357"/>
                    <a:pt x="1495913" y="192357"/>
                  </a:cubicBezTo>
                  <a:cubicBezTo>
                    <a:pt x="1495376" y="192465"/>
                    <a:pt x="1496666" y="192679"/>
                    <a:pt x="1496129" y="192787"/>
                  </a:cubicBezTo>
                  <a:close/>
                  <a:moveTo>
                    <a:pt x="1497742" y="193646"/>
                  </a:moveTo>
                  <a:lnTo>
                    <a:pt x="1497742" y="193646"/>
                  </a:lnTo>
                  <a:lnTo>
                    <a:pt x="1497634" y="193753"/>
                  </a:lnTo>
                  <a:lnTo>
                    <a:pt x="1497634" y="193860"/>
                  </a:lnTo>
                  <a:lnTo>
                    <a:pt x="1497311" y="193860"/>
                  </a:lnTo>
                  <a:cubicBezTo>
                    <a:pt x="1497096" y="193860"/>
                    <a:pt x="1497419" y="193968"/>
                    <a:pt x="1497634" y="193968"/>
                  </a:cubicBezTo>
                  <a:cubicBezTo>
                    <a:pt x="1496666" y="197188"/>
                    <a:pt x="1498279" y="200731"/>
                    <a:pt x="1501398" y="202126"/>
                  </a:cubicBezTo>
                  <a:cubicBezTo>
                    <a:pt x="1504839" y="203629"/>
                    <a:pt x="1508926" y="202126"/>
                    <a:pt x="1510432" y="198691"/>
                  </a:cubicBezTo>
                  <a:cubicBezTo>
                    <a:pt x="1513443" y="199228"/>
                    <a:pt x="1509463" y="198906"/>
                    <a:pt x="1512367" y="199228"/>
                  </a:cubicBezTo>
                  <a:cubicBezTo>
                    <a:pt x="1513335" y="199442"/>
                    <a:pt x="1512582" y="199442"/>
                    <a:pt x="1513443" y="198906"/>
                  </a:cubicBezTo>
                  <a:cubicBezTo>
                    <a:pt x="1513443" y="198798"/>
                    <a:pt x="1513550" y="198691"/>
                    <a:pt x="1513550" y="198584"/>
                  </a:cubicBezTo>
                  <a:cubicBezTo>
                    <a:pt x="1513335" y="197725"/>
                    <a:pt x="1514088" y="198047"/>
                    <a:pt x="1513335" y="197510"/>
                  </a:cubicBezTo>
                  <a:cubicBezTo>
                    <a:pt x="1512152" y="196651"/>
                    <a:pt x="1514303" y="197081"/>
                    <a:pt x="1512905" y="196437"/>
                  </a:cubicBezTo>
                  <a:cubicBezTo>
                    <a:pt x="1512152" y="196007"/>
                    <a:pt x="1513550" y="196222"/>
                    <a:pt x="1512690" y="195900"/>
                  </a:cubicBezTo>
                  <a:cubicBezTo>
                    <a:pt x="1510647" y="195148"/>
                    <a:pt x="1514088" y="195470"/>
                    <a:pt x="1511830" y="194826"/>
                  </a:cubicBezTo>
                  <a:cubicBezTo>
                    <a:pt x="1512045" y="190962"/>
                    <a:pt x="1509033" y="187527"/>
                    <a:pt x="1505162" y="187312"/>
                  </a:cubicBezTo>
                  <a:cubicBezTo>
                    <a:pt x="1501506" y="187097"/>
                    <a:pt x="1498494" y="189566"/>
                    <a:pt x="1497742" y="192894"/>
                  </a:cubicBezTo>
                  <a:lnTo>
                    <a:pt x="1497957" y="193109"/>
                  </a:lnTo>
                  <a:cubicBezTo>
                    <a:pt x="1497849" y="193323"/>
                    <a:pt x="1497742" y="193431"/>
                    <a:pt x="1497742" y="193646"/>
                  </a:cubicBezTo>
                  <a:close/>
                  <a:moveTo>
                    <a:pt x="1463221" y="1132411"/>
                  </a:moveTo>
                  <a:cubicBezTo>
                    <a:pt x="1449133" y="1141321"/>
                    <a:pt x="1434722" y="1149909"/>
                    <a:pt x="1420097" y="1158068"/>
                  </a:cubicBezTo>
                  <a:cubicBezTo>
                    <a:pt x="1405471" y="1166226"/>
                    <a:pt x="1390738" y="1173956"/>
                    <a:pt x="1375897" y="1181577"/>
                  </a:cubicBezTo>
                  <a:cubicBezTo>
                    <a:pt x="1372133" y="1183510"/>
                    <a:pt x="1344818" y="1191453"/>
                    <a:pt x="1335354" y="1192741"/>
                  </a:cubicBezTo>
                  <a:cubicBezTo>
                    <a:pt x="1333956" y="1207878"/>
                    <a:pt x="1332343" y="1223014"/>
                    <a:pt x="1331053" y="1238257"/>
                  </a:cubicBezTo>
                  <a:lnTo>
                    <a:pt x="1323847" y="1344962"/>
                  </a:lnTo>
                  <a:lnTo>
                    <a:pt x="1320191" y="1380710"/>
                  </a:lnTo>
                  <a:cubicBezTo>
                    <a:pt x="1319976" y="1382964"/>
                    <a:pt x="1319008" y="1385970"/>
                    <a:pt x="1317717" y="1389083"/>
                  </a:cubicBezTo>
                  <a:cubicBezTo>
                    <a:pt x="1317072" y="1390478"/>
                    <a:pt x="1315889" y="1392410"/>
                    <a:pt x="1315029" y="1393913"/>
                  </a:cubicBezTo>
                  <a:cubicBezTo>
                    <a:pt x="1315996" y="1394880"/>
                    <a:pt x="1316642" y="1396168"/>
                    <a:pt x="1316749" y="1397671"/>
                  </a:cubicBezTo>
                  <a:cubicBezTo>
                    <a:pt x="1317287" y="1401428"/>
                    <a:pt x="1314599" y="1404863"/>
                    <a:pt x="1310942" y="1405292"/>
                  </a:cubicBezTo>
                  <a:cubicBezTo>
                    <a:pt x="1307931" y="1405722"/>
                    <a:pt x="1305780" y="1404863"/>
                    <a:pt x="1304382" y="1403897"/>
                  </a:cubicBezTo>
                  <a:cubicBezTo>
                    <a:pt x="1302124" y="1402179"/>
                    <a:pt x="1300403" y="1399281"/>
                    <a:pt x="1301048" y="1394987"/>
                  </a:cubicBezTo>
                  <a:cubicBezTo>
                    <a:pt x="1301586" y="1391015"/>
                    <a:pt x="1305995" y="1383500"/>
                    <a:pt x="1306426" y="1379207"/>
                  </a:cubicBezTo>
                  <a:lnTo>
                    <a:pt x="1309652" y="1343996"/>
                  </a:lnTo>
                  <a:lnTo>
                    <a:pt x="1315674" y="1237077"/>
                  </a:lnTo>
                  <a:cubicBezTo>
                    <a:pt x="1316104" y="1231172"/>
                    <a:pt x="1316749" y="1225268"/>
                    <a:pt x="1317180" y="1219257"/>
                  </a:cubicBezTo>
                  <a:cubicBezTo>
                    <a:pt x="1316534" y="1220545"/>
                    <a:pt x="1315674" y="1221511"/>
                    <a:pt x="1314491" y="1222155"/>
                  </a:cubicBezTo>
                  <a:cubicBezTo>
                    <a:pt x="1313093" y="1222907"/>
                    <a:pt x="1311157" y="1223336"/>
                    <a:pt x="1308684" y="1222370"/>
                  </a:cubicBezTo>
                  <a:cubicBezTo>
                    <a:pt x="1308254" y="1222155"/>
                    <a:pt x="1307071" y="1221618"/>
                    <a:pt x="1305780" y="1220223"/>
                  </a:cubicBezTo>
                  <a:cubicBezTo>
                    <a:pt x="1304167" y="1218505"/>
                    <a:pt x="1299113" y="1211528"/>
                    <a:pt x="1296639" y="1209059"/>
                  </a:cubicBezTo>
                  <a:cubicBezTo>
                    <a:pt x="1291692" y="1204013"/>
                    <a:pt x="1286745" y="1199075"/>
                    <a:pt x="1281691" y="1194137"/>
                  </a:cubicBezTo>
                  <a:cubicBezTo>
                    <a:pt x="1278357" y="1190917"/>
                    <a:pt x="1275024" y="1187803"/>
                    <a:pt x="1271475" y="1184690"/>
                  </a:cubicBezTo>
                  <a:cubicBezTo>
                    <a:pt x="1254375" y="1169661"/>
                    <a:pt x="1237169" y="1154740"/>
                    <a:pt x="1220500" y="1139282"/>
                  </a:cubicBezTo>
                  <a:cubicBezTo>
                    <a:pt x="1209208" y="1128976"/>
                    <a:pt x="1198239" y="1118349"/>
                    <a:pt x="1187485" y="1107399"/>
                  </a:cubicBezTo>
                  <a:cubicBezTo>
                    <a:pt x="1165761" y="1085178"/>
                    <a:pt x="1143608" y="1060380"/>
                    <a:pt x="1122960" y="1033436"/>
                  </a:cubicBezTo>
                  <a:cubicBezTo>
                    <a:pt x="1109840" y="1016260"/>
                    <a:pt x="1097258" y="998118"/>
                    <a:pt x="1085643" y="979547"/>
                  </a:cubicBezTo>
                  <a:cubicBezTo>
                    <a:pt x="1055747" y="931669"/>
                    <a:pt x="1032195" y="880142"/>
                    <a:pt x="1020795" y="829258"/>
                  </a:cubicBezTo>
                  <a:cubicBezTo>
                    <a:pt x="1019828" y="825394"/>
                    <a:pt x="1022194" y="821529"/>
                    <a:pt x="1026065" y="820670"/>
                  </a:cubicBezTo>
                  <a:cubicBezTo>
                    <a:pt x="1029829" y="819704"/>
                    <a:pt x="1033700" y="822066"/>
                    <a:pt x="1034668" y="825930"/>
                  </a:cubicBezTo>
                  <a:cubicBezTo>
                    <a:pt x="1044670" y="865327"/>
                    <a:pt x="1062522" y="904724"/>
                    <a:pt x="1084568" y="942404"/>
                  </a:cubicBezTo>
                  <a:cubicBezTo>
                    <a:pt x="1100699" y="969993"/>
                    <a:pt x="1119088" y="996615"/>
                    <a:pt x="1138338" y="1021735"/>
                  </a:cubicBezTo>
                  <a:cubicBezTo>
                    <a:pt x="1158556" y="1048035"/>
                    <a:pt x="1179527" y="1072833"/>
                    <a:pt x="1200497" y="1094947"/>
                  </a:cubicBezTo>
                  <a:cubicBezTo>
                    <a:pt x="1210821" y="1105789"/>
                    <a:pt x="1221468" y="1116416"/>
                    <a:pt x="1232222" y="1126829"/>
                  </a:cubicBezTo>
                  <a:cubicBezTo>
                    <a:pt x="1248568" y="1142610"/>
                    <a:pt x="1265129" y="1157961"/>
                    <a:pt x="1281799" y="1173419"/>
                  </a:cubicBezTo>
                  <a:cubicBezTo>
                    <a:pt x="1285347" y="1176746"/>
                    <a:pt x="1288789" y="1180182"/>
                    <a:pt x="1292122" y="1183617"/>
                  </a:cubicBezTo>
                  <a:cubicBezTo>
                    <a:pt x="1297177" y="1188770"/>
                    <a:pt x="1301909" y="1194030"/>
                    <a:pt x="1306856" y="1199290"/>
                  </a:cubicBezTo>
                  <a:cubicBezTo>
                    <a:pt x="1308361" y="1200900"/>
                    <a:pt x="1310727" y="1205516"/>
                    <a:pt x="1312770" y="1208522"/>
                  </a:cubicBezTo>
                  <a:cubicBezTo>
                    <a:pt x="1313953" y="1208844"/>
                    <a:pt x="1315029" y="1209488"/>
                    <a:pt x="1315889" y="1210347"/>
                  </a:cubicBezTo>
                  <a:cubicBezTo>
                    <a:pt x="1315244" y="1210025"/>
                    <a:pt x="1314061" y="1209810"/>
                    <a:pt x="1313846" y="1209703"/>
                  </a:cubicBezTo>
                  <a:cubicBezTo>
                    <a:pt x="1313738" y="1209703"/>
                    <a:pt x="1313631" y="1209595"/>
                    <a:pt x="1313523" y="1209595"/>
                  </a:cubicBezTo>
                  <a:cubicBezTo>
                    <a:pt x="1314491" y="1210884"/>
                    <a:pt x="1315352" y="1211635"/>
                    <a:pt x="1315996" y="1211098"/>
                  </a:cubicBezTo>
                  <a:cubicBezTo>
                    <a:pt x="1316104" y="1210991"/>
                    <a:pt x="1316212" y="1210776"/>
                    <a:pt x="1316212" y="1210669"/>
                  </a:cubicBezTo>
                  <a:cubicBezTo>
                    <a:pt x="1316534" y="1211098"/>
                    <a:pt x="1316857" y="1211635"/>
                    <a:pt x="1317180" y="1212172"/>
                  </a:cubicBezTo>
                  <a:cubicBezTo>
                    <a:pt x="1318470" y="1214748"/>
                    <a:pt x="1317717" y="1215499"/>
                    <a:pt x="1317395" y="1216680"/>
                  </a:cubicBezTo>
                  <a:cubicBezTo>
                    <a:pt x="1320083" y="1181470"/>
                    <a:pt x="1322987" y="1146367"/>
                    <a:pt x="1326321" y="1111156"/>
                  </a:cubicBezTo>
                  <a:cubicBezTo>
                    <a:pt x="1328149" y="1092478"/>
                    <a:pt x="1330192" y="1073799"/>
                    <a:pt x="1332020" y="1055228"/>
                  </a:cubicBezTo>
                  <a:cubicBezTo>
                    <a:pt x="1325030" y="1048143"/>
                    <a:pt x="1306856" y="1036549"/>
                    <a:pt x="1303737" y="1033328"/>
                  </a:cubicBezTo>
                  <a:cubicBezTo>
                    <a:pt x="1289434" y="1019480"/>
                    <a:pt x="1275776" y="1004881"/>
                    <a:pt x="1262871" y="989530"/>
                  </a:cubicBezTo>
                  <a:cubicBezTo>
                    <a:pt x="1249966" y="974179"/>
                    <a:pt x="1237814" y="958184"/>
                    <a:pt x="1226630" y="941867"/>
                  </a:cubicBezTo>
                  <a:cubicBezTo>
                    <a:pt x="1213510" y="922652"/>
                    <a:pt x="1201573" y="902792"/>
                    <a:pt x="1190819" y="882181"/>
                  </a:cubicBezTo>
                  <a:cubicBezTo>
                    <a:pt x="1180064" y="861785"/>
                    <a:pt x="1170493" y="840637"/>
                    <a:pt x="1161675" y="819167"/>
                  </a:cubicBezTo>
                  <a:cubicBezTo>
                    <a:pt x="1151243" y="793618"/>
                    <a:pt x="1142102" y="767425"/>
                    <a:pt x="1133714" y="741125"/>
                  </a:cubicBezTo>
                  <a:cubicBezTo>
                    <a:pt x="1121024" y="701513"/>
                    <a:pt x="1110163" y="661472"/>
                    <a:pt x="1099408" y="622290"/>
                  </a:cubicBezTo>
                  <a:cubicBezTo>
                    <a:pt x="1098333" y="618425"/>
                    <a:pt x="1100591" y="614560"/>
                    <a:pt x="1104355" y="613380"/>
                  </a:cubicBezTo>
                  <a:cubicBezTo>
                    <a:pt x="1108119" y="612306"/>
                    <a:pt x="1112098" y="614560"/>
                    <a:pt x="1113174" y="618318"/>
                  </a:cubicBezTo>
                  <a:cubicBezTo>
                    <a:pt x="1124896" y="656963"/>
                    <a:pt x="1137048" y="696468"/>
                    <a:pt x="1150491" y="735543"/>
                  </a:cubicBezTo>
                  <a:cubicBezTo>
                    <a:pt x="1159417" y="761306"/>
                    <a:pt x="1168988" y="786855"/>
                    <a:pt x="1179419" y="811868"/>
                  </a:cubicBezTo>
                  <a:cubicBezTo>
                    <a:pt x="1188130" y="832801"/>
                    <a:pt x="1197486" y="853412"/>
                    <a:pt x="1207702" y="873379"/>
                  </a:cubicBezTo>
                  <a:cubicBezTo>
                    <a:pt x="1218026" y="893560"/>
                    <a:pt x="1229103" y="913098"/>
                    <a:pt x="1241471" y="931884"/>
                  </a:cubicBezTo>
                  <a:cubicBezTo>
                    <a:pt x="1252010" y="948093"/>
                    <a:pt x="1263516" y="963874"/>
                    <a:pt x="1275668" y="979117"/>
                  </a:cubicBezTo>
                  <a:cubicBezTo>
                    <a:pt x="1287821" y="994253"/>
                    <a:pt x="1300726" y="1008960"/>
                    <a:pt x="1314276" y="1022916"/>
                  </a:cubicBezTo>
                  <a:cubicBezTo>
                    <a:pt x="1316427" y="1025170"/>
                    <a:pt x="1325891" y="1032040"/>
                    <a:pt x="1333741" y="1038374"/>
                  </a:cubicBezTo>
                  <a:cubicBezTo>
                    <a:pt x="1337720" y="999836"/>
                    <a:pt x="1341592" y="961405"/>
                    <a:pt x="1345571" y="922866"/>
                  </a:cubicBezTo>
                  <a:cubicBezTo>
                    <a:pt x="1351593" y="864791"/>
                    <a:pt x="1356540" y="806608"/>
                    <a:pt x="1361594" y="748532"/>
                  </a:cubicBezTo>
                  <a:cubicBezTo>
                    <a:pt x="1359873" y="747136"/>
                    <a:pt x="1358260" y="745741"/>
                    <a:pt x="1356647" y="744345"/>
                  </a:cubicBezTo>
                  <a:cubicBezTo>
                    <a:pt x="1353851" y="741984"/>
                    <a:pt x="1351378" y="739407"/>
                    <a:pt x="1349657" y="736509"/>
                  </a:cubicBezTo>
                  <a:cubicBezTo>
                    <a:pt x="1339548" y="719333"/>
                    <a:pt x="1329224" y="702372"/>
                    <a:pt x="1319116" y="685196"/>
                  </a:cubicBezTo>
                  <a:cubicBezTo>
                    <a:pt x="1312448" y="673602"/>
                    <a:pt x="1305888" y="662009"/>
                    <a:pt x="1299543" y="650200"/>
                  </a:cubicBezTo>
                  <a:cubicBezTo>
                    <a:pt x="1285670" y="623900"/>
                    <a:pt x="1272873" y="597385"/>
                    <a:pt x="1261473" y="570440"/>
                  </a:cubicBezTo>
                  <a:cubicBezTo>
                    <a:pt x="1253838" y="552298"/>
                    <a:pt x="1246955" y="533941"/>
                    <a:pt x="1240610" y="515477"/>
                  </a:cubicBezTo>
                  <a:cubicBezTo>
                    <a:pt x="1224801" y="469317"/>
                    <a:pt x="1212864" y="421977"/>
                    <a:pt x="1203831" y="373133"/>
                  </a:cubicBezTo>
                  <a:cubicBezTo>
                    <a:pt x="1203078" y="369268"/>
                    <a:pt x="1205552" y="365511"/>
                    <a:pt x="1209423" y="364760"/>
                  </a:cubicBezTo>
                  <a:cubicBezTo>
                    <a:pt x="1213295" y="364008"/>
                    <a:pt x="1217059" y="366477"/>
                    <a:pt x="1217811" y="370342"/>
                  </a:cubicBezTo>
                  <a:cubicBezTo>
                    <a:pt x="1228135" y="418112"/>
                    <a:pt x="1241793" y="464165"/>
                    <a:pt x="1258247" y="509251"/>
                  </a:cubicBezTo>
                  <a:cubicBezTo>
                    <a:pt x="1264914" y="527286"/>
                    <a:pt x="1271905" y="545213"/>
                    <a:pt x="1279325" y="563033"/>
                  </a:cubicBezTo>
                  <a:cubicBezTo>
                    <a:pt x="1290402" y="589548"/>
                    <a:pt x="1302231" y="615956"/>
                    <a:pt x="1315352" y="642042"/>
                  </a:cubicBezTo>
                  <a:cubicBezTo>
                    <a:pt x="1321266" y="653850"/>
                    <a:pt x="1327396" y="665444"/>
                    <a:pt x="1333741" y="677038"/>
                  </a:cubicBezTo>
                  <a:cubicBezTo>
                    <a:pt x="1343205" y="694535"/>
                    <a:pt x="1352883" y="711819"/>
                    <a:pt x="1362455" y="729316"/>
                  </a:cubicBezTo>
                  <a:cubicBezTo>
                    <a:pt x="1362670" y="729638"/>
                    <a:pt x="1363100" y="729853"/>
                    <a:pt x="1363315" y="730175"/>
                  </a:cubicBezTo>
                  <a:cubicBezTo>
                    <a:pt x="1365143" y="708813"/>
                    <a:pt x="1367401" y="687450"/>
                    <a:pt x="1369230" y="666195"/>
                  </a:cubicBezTo>
                  <a:cubicBezTo>
                    <a:pt x="1373531" y="616385"/>
                    <a:pt x="1378586" y="566790"/>
                    <a:pt x="1382995" y="517088"/>
                  </a:cubicBezTo>
                  <a:cubicBezTo>
                    <a:pt x="1382135" y="515799"/>
                    <a:pt x="1380091" y="515370"/>
                    <a:pt x="1380199" y="513653"/>
                  </a:cubicBezTo>
                  <a:cubicBezTo>
                    <a:pt x="1380951" y="506353"/>
                    <a:pt x="1378801" y="497443"/>
                    <a:pt x="1375682" y="487889"/>
                  </a:cubicBezTo>
                  <a:cubicBezTo>
                    <a:pt x="1368477" y="465560"/>
                    <a:pt x="1355357" y="440548"/>
                    <a:pt x="1350087" y="424875"/>
                  </a:cubicBezTo>
                  <a:cubicBezTo>
                    <a:pt x="1343850" y="406089"/>
                    <a:pt x="1337828" y="387195"/>
                    <a:pt x="1332558" y="368087"/>
                  </a:cubicBezTo>
                  <a:cubicBezTo>
                    <a:pt x="1329009" y="355420"/>
                    <a:pt x="1325783" y="342538"/>
                    <a:pt x="1322879" y="329657"/>
                  </a:cubicBezTo>
                  <a:cubicBezTo>
                    <a:pt x="1315459" y="297344"/>
                    <a:pt x="1309867" y="264710"/>
                    <a:pt x="1305780" y="231969"/>
                  </a:cubicBezTo>
                  <a:cubicBezTo>
                    <a:pt x="1305135" y="227997"/>
                    <a:pt x="1307931" y="224455"/>
                    <a:pt x="1311803" y="223811"/>
                  </a:cubicBezTo>
                  <a:cubicBezTo>
                    <a:pt x="1315674" y="223274"/>
                    <a:pt x="1319330" y="225957"/>
                    <a:pt x="1319868" y="229822"/>
                  </a:cubicBezTo>
                  <a:cubicBezTo>
                    <a:pt x="1324277" y="255478"/>
                    <a:pt x="1329977" y="280920"/>
                    <a:pt x="1336107" y="306254"/>
                  </a:cubicBezTo>
                  <a:cubicBezTo>
                    <a:pt x="1340839" y="325255"/>
                    <a:pt x="1346001" y="344149"/>
                    <a:pt x="1351162" y="362935"/>
                  </a:cubicBezTo>
                  <a:cubicBezTo>
                    <a:pt x="1356432" y="381828"/>
                    <a:pt x="1361594" y="400721"/>
                    <a:pt x="1367294" y="419508"/>
                  </a:cubicBezTo>
                  <a:cubicBezTo>
                    <a:pt x="1371273" y="433141"/>
                    <a:pt x="1380307" y="453967"/>
                    <a:pt x="1386866" y="473933"/>
                  </a:cubicBezTo>
                  <a:cubicBezTo>
                    <a:pt x="1392674" y="409524"/>
                    <a:pt x="1397836" y="345007"/>
                    <a:pt x="1404611" y="280598"/>
                  </a:cubicBezTo>
                  <a:cubicBezTo>
                    <a:pt x="1414289" y="189029"/>
                    <a:pt x="1425796" y="97461"/>
                    <a:pt x="1439884" y="6107"/>
                  </a:cubicBezTo>
                  <a:cubicBezTo>
                    <a:pt x="1440422" y="2135"/>
                    <a:pt x="1444078" y="-549"/>
                    <a:pt x="1447950" y="95"/>
                  </a:cubicBezTo>
                  <a:cubicBezTo>
                    <a:pt x="1451929" y="632"/>
                    <a:pt x="1454617" y="4282"/>
                    <a:pt x="1453972" y="8147"/>
                  </a:cubicBezTo>
                  <a:cubicBezTo>
                    <a:pt x="1440852" y="99501"/>
                    <a:pt x="1430636" y="190962"/>
                    <a:pt x="1421710" y="282316"/>
                  </a:cubicBezTo>
                  <a:cubicBezTo>
                    <a:pt x="1409020" y="410705"/>
                    <a:pt x="1399449" y="539202"/>
                    <a:pt x="1388372" y="667806"/>
                  </a:cubicBezTo>
                  <a:cubicBezTo>
                    <a:pt x="1386866" y="685303"/>
                    <a:pt x="1384823" y="702909"/>
                    <a:pt x="1383318" y="720406"/>
                  </a:cubicBezTo>
                  <a:lnTo>
                    <a:pt x="1397190" y="701728"/>
                  </a:lnTo>
                  <a:cubicBezTo>
                    <a:pt x="1405364" y="690241"/>
                    <a:pt x="1413537" y="678648"/>
                    <a:pt x="1421495" y="666947"/>
                  </a:cubicBezTo>
                  <a:cubicBezTo>
                    <a:pt x="1429453" y="655246"/>
                    <a:pt x="1437303" y="643545"/>
                    <a:pt x="1445046" y="631629"/>
                  </a:cubicBezTo>
                  <a:cubicBezTo>
                    <a:pt x="1459887" y="608978"/>
                    <a:pt x="1474728" y="585898"/>
                    <a:pt x="1489676" y="562711"/>
                  </a:cubicBezTo>
                  <a:cubicBezTo>
                    <a:pt x="1504409" y="539846"/>
                    <a:pt x="1519142" y="516873"/>
                    <a:pt x="1533338" y="493471"/>
                  </a:cubicBezTo>
                  <a:cubicBezTo>
                    <a:pt x="1552265" y="462232"/>
                    <a:pt x="1570332" y="430672"/>
                    <a:pt x="1586248" y="398360"/>
                  </a:cubicBezTo>
                  <a:cubicBezTo>
                    <a:pt x="1587969" y="394817"/>
                    <a:pt x="1592163" y="393314"/>
                    <a:pt x="1595712" y="394925"/>
                  </a:cubicBezTo>
                  <a:cubicBezTo>
                    <a:pt x="1599368" y="396642"/>
                    <a:pt x="1600874" y="400936"/>
                    <a:pt x="1599153" y="404479"/>
                  </a:cubicBezTo>
                  <a:cubicBezTo>
                    <a:pt x="1580441" y="445915"/>
                    <a:pt x="1558610" y="486708"/>
                    <a:pt x="1534951" y="526427"/>
                  </a:cubicBezTo>
                  <a:cubicBezTo>
                    <a:pt x="1525487" y="542207"/>
                    <a:pt x="1515809" y="557773"/>
                    <a:pt x="1505915" y="573231"/>
                  </a:cubicBezTo>
                  <a:cubicBezTo>
                    <a:pt x="1490967" y="596419"/>
                    <a:pt x="1475373" y="619069"/>
                    <a:pt x="1459994" y="641612"/>
                  </a:cubicBezTo>
                  <a:cubicBezTo>
                    <a:pt x="1451929" y="653421"/>
                    <a:pt x="1443648" y="665122"/>
                    <a:pt x="1435260" y="676608"/>
                  </a:cubicBezTo>
                  <a:cubicBezTo>
                    <a:pt x="1426764" y="688202"/>
                    <a:pt x="1418268" y="699581"/>
                    <a:pt x="1409450" y="710960"/>
                  </a:cubicBezTo>
                  <a:lnTo>
                    <a:pt x="1390200" y="734899"/>
                  </a:lnTo>
                  <a:cubicBezTo>
                    <a:pt x="1388802" y="736509"/>
                    <a:pt x="1384608" y="739622"/>
                    <a:pt x="1381920" y="742091"/>
                  </a:cubicBezTo>
                  <a:cubicBezTo>
                    <a:pt x="1381812" y="742950"/>
                    <a:pt x="1381489" y="743809"/>
                    <a:pt x="1380951" y="744560"/>
                  </a:cubicBezTo>
                  <a:cubicBezTo>
                    <a:pt x="1380951" y="744560"/>
                    <a:pt x="1380951" y="744560"/>
                    <a:pt x="1380951" y="744560"/>
                  </a:cubicBezTo>
                  <a:cubicBezTo>
                    <a:pt x="1380629" y="747673"/>
                    <a:pt x="1380307" y="750786"/>
                    <a:pt x="1380091" y="753899"/>
                  </a:cubicBezTo>
                  <a:cubicBezTo>
                    <a:pt x="1380091" y="754221"/>
                    <a:pt x="1380414" y="754543"/>
                    <a:pt x="1380307" y="754865"/>
                  </a:cubicBezTo>
                  <a:cubicBezTo>
                    <a:pt x="1380307" y="755080"/>
                    <a:pt x="1379984" y="754973"/>
                    <a:pt x="1379876" y="755188"/>
                  </a:cubicBezTo>
                  <a:cubicBezTo>
                    <a:pt x="1374607" y="811760"/>
                    <a:pt x="1369660" y="868226"/>
                    <a:pt x="1363530" y="924799"/>
                  </a:cubicBezTo>
                  <a:cubicBezTo>
                    <a:pt x="1359336" y="961941"/>
                    <a:pt x="1355357" y="999084"/>
                    <a:pt x="1351270" y="1036227"/>
                  </a:cubicBezTo>
                  <a:cubicBezTo>
                    <a:pt x="1352991" y="1034724"/>
                    <a:pt x="1355034" y="1033114"/>
                    <a:pt x="1355895" y="1031933"/>
                  </a:cubicBezTo>
                  <a:lnTo>
                    <a:pt x="1380091" y="1002734"/>
                  </a:lnTo>
                  <a:lnTo>
                    <a:pt x="1451714" y="915352"/>
                  </a:lnTo>
                  <a:cubicBezTo>
                    <a:pt x="1473007" y="888944"/>
                    <a:pt x="1498602" y="859745"/>
                    <a:pt x="1525057" y="829044"/>
                  </a:cubicBezTo>
                  <a:cubicBezTo>
                    <a:pt x="1549254" y="801133"/>
                    <a:pt x="1573988" y="772041"/>
                    <a:pt x="1596142" y="742198"/>
                  </a:cubicBezTo>
                  <a:cubicBezTo>
                    <a:pt x="1627329" y="699903"/>
                    <a:pt x="1653569" y="656319"/>
                    <a:pt x="1665076" y="612521"/>
                  </a:cubicBezTo>
                  <a:cubicBezTo>
                    <a:pt x="1665936" y="608656"/>
                    <a:pt x="1669808" y="606402"/>
                    <a:pt x="1673679" y="607368"/>
                  </a:cubicBezTo>
                  <a:cubicBezTo>
                    <a:pt x="1677443" y="608227"/>
                    <a:pt x="1679809" y="612091"/>
                    <a:pt x="1678841" y="615956"/>
                  </a:cubicBezTo>
                  <a:cubicBezTo>
                    <a:pt x="1668087" y="661794"/>
                    <a:pt x="1642385" y="708169"/>
                    <a:pt x="1610768" y="752719"/>
                  </a:cubicBezTo>
                  <a:cubicBezTo>
                    <a:pt x="1588829" y="783528"/>
                    <a:pt x="1564202" y="813478"/>
                    <a:pt x="1539683" y="841711"/>
                  </a:cubicBezTo>
                  <a:cubicBezTo>
                    <a:pt x="1513335" y="872198"/>
                    <a:pt x="1487095" y="900538"/>
                    <a:pt x="1465479" y="926624"/>
                  </a:cubicBezTo>
                  <a:cubicBezTo>
                    <a:pt x="1455801" y="938217"/>
                    <a:pt x="1446122" y="949811"/>
                    <a:pt x="1436228" y="961297"/>
                  </a:cubicBezTo>
                  <a:cubicBezTo>
                    <a:pt x="1421495" y="978366"/>
                    <a:pt x="1406654" y="995434"/>
                    <a:pt x="1391813" y="1012503"/>
                  </a:cubicBezTo>
                  <a:lnTo>
                    <a:pt x="1366971" y="1040950"/>
                  </a:lnTo>
                  <a:cubicBezTo>
                    <a:pt x="1365358" y="1042883"/>
                    <a:pt x="1359766" y="1045674"/>
                    <a:pt x="1356755" y="1048035"/>
                  </a:cubicBezTo>
                  <a:cubicBezTo>
                    <a:pt x="1357077" y="1049216"/>
                    <a:pt x="1357185" y="1050397"/>
                    <a:pt x="1356970" y="1051685"/>
                  </a:cubicBezTo>
                  <a:cubicBezTo>
                    <a:pt x="1356325" y="1055335"/>
                    <a:pt x="1352668" y="1057804"/>
                    <a:pt x="1349012" y="1057053"/>
                  </a:cubicBezTo>
                  <a:cubicBezTo>
                    <a:pt x="1349012" y="1057053"/>
                    <a:pt x="1349012" y="1057053"/>
                    <a:pt x="1348904" y="1057053"/>
                  </a:cubicBezTo>
                  <a:cubicBezTo>
                    <a:pt x="1346861" y="1075624"/>
                    <a:pt x="1344710" y="1094303"/>
                    <a:pt x="1342774" y="1112874"/>
                  </a:cubicBezTo>
                  <a:cubicBezTo>
                    <a:pt x="1340516" y="1134773"/>
                    <a:pt x="1338580" y="1156672"/>
                    <a:pt x="1336537" y="1178464"/>
                  </a:cubicBezTo>
                  <a:cubicBezTo>
                    <a:pt x="1346538" y="1176103"/>
                    <a:pt x="1365681" y="1169769"/>
                    <a:pt x="1368692" y="1168266"/>
                  </a:cubicBezTo>
                  <a:cubicBezTo>
                    <a:pt x="1383102" y="1160322"/>
                    <a:pt x="1397405" y="1152164"/>
                    <a:pt x="1411601" y="1143683"/>
                  </a:cubicBezTo>
                  <a:cubicBezTo>
                    <a:pt x="1425796" y="1135203"/>
                    <a:pt x="1439669" y="1126507"/>
                    <a:pt x="1453327" y="1117383"/>
                  </a:cubicBezTo>
                  <a:cubicBezTo>
                    <a:pt x="1478384" y="1100958"/>
                    <a:pt x="1503334" y="1082816"/>
                    <a:pt x="1527853" y="1063601"/>
                  </a:cubicBezTo>
                  <a:cubicBezTo>
                    <a:pt x="1551835" y="1044815"/>
                    <a:pt x="1575279" y="1024955"/>
                    <a:pt x="1597002" y="1003593"/>
                  </a:cubicBezTo>
                  <a:cubicBezTo>
                    <a:pt x="1626254" y="974716"/>
                    <a:pt x="1652601" y="943477"/>
                    <a:pt x="1673142" y="909233"/>
                  </a:cubicBezTo>
                  <a:cubicBezTo>
                    <a:pt x="1675185" y="905905"/>
                    <a:pt x="1679486" y="904724"/>
                    <a:pt x="1682928" y="906657"/>
                  </a:cubicBezTo>
                  <a:cubicBezTo>
                    <a:pt x="1686369" y="908696"/>
                    <a:pt x="1687445" y="912990"/>
                    <a:pt x="1685509" y="916426"/>
                  </a:cubicBezTo>
                  <a:cubicBezTo>
                    <a:pt x="1660236" y="961190"/>
                    <a:pt x="1626146" y="1001983"/>
                    <a:pt x="1587431" y="1038159"/>
                  </a:cubicBezTo>
                  <a:cubicBezTo>
                    <a:pt x="1572160" y="1052437"/>
                    <a:pt x="1556244" y="1066070"/>
                    <a:pt x="1539790" y="1078844"/>
                  </a:cubicBezTo>
                  <a:cubicBezTo>
                    <a:pt x="1514948" y="1098275"/>
                    <a:pt x="1488923" y="1115987"/>
                    <a:pt x="1463221" y="1132411"/>
                  </a:cubicBezTo>
                  <a:close/>
                  <a:moveTo>
                    <a:pt x="1355249" y="1051578"/>
                  </a:moveTo>
                  <a:cubicBezTo>
                    <a:pt x="1356002" y="1052222"/>
                    <a:pt x="1355787" y="1049860"/>
                    <a:pt x="1355787" y="1049216"/>
                  </a:cubicBezTo>
                  <a:lnTo>
                    <a:pt x="1355787" y="1049001"/>
                  </a:lnTo>
                  <a:cubicBezTo>
                    <a:pt x="1354711" y="1049968"/>
                    <a:pt x="1354282" y="1050934"/>
                    <a:pt x="1355249" y="1051578"/>
                  </a:cubicBezTo>
                  <a:close/>
                  <a:moveTo>
                    <a:pt x="2305377" y="1362031"/>
                  </a:moveTo>
                  <a:cubicBezTo>
                    <a:pt x="2279890" y="1366003"/>
                    <a:pt x="2254295" y="1369760"/>
                    <a:pt x="2228701" y="1373625"/>
                  </a:cubicBezTo>
                  <a:cubicBezTo>
                    <a:pt x="2229346" y="1374161"/>
                    <a:pt x="2229561" y="1374805"/>
                    <a:pt x="2230421" y="1375449"/>
                  </a:cubicBezTo>
                  <a:cubicBezTo>
                    <a:pt x="2236013" y="1379636"/>
                    <a:pt x="2244186" y="1383286"/>
                    <a:pt x="2253435" y="1386828"/>
                  </a:cubicBezTo>
                  <a:cubicBezTo>
                    <a:pt x="2271072" y="1393591"/>
                    <a:pt x="2292580" y="1399173"/>
                    <a:pt x="2309357" y="1403145"/>
                  </a:cubicBezTo>
                  <a:cubicBezTo>
                    <a:pt x="2338715" y="1410338"/>
                    <a:pt x="2370763" y="1418818"/>
                    <a:pt x="2403563" y="1427299"/>
                  </a:cubicBezTo>
                  <a:cubicBezTo>
                    <a:pt x="2424211" y="1432559"/>
                    <a:pt x="2445181" y="1437926"/>
                    <a:pt x="2466152" y="1442328"/>
                  </a:cubicBezTo>
                  <a:cubicBezTo>
                    <a:pt x="2502178" y="1450057"/>
                    <a:pt x="2537990" y="1455639"/>
                    <a:pt x="2571435" y="1455317"/>
                  </a:cubicBezTo>
                  <a:cubicBezTo>
                    <a:pt x="2575306" y="1455209"/>
                    <a:pt x="2578640" y="1458215"/>
                    <a:pt x="2578748" y="1462187"/>
                  </a:cubicBezTo>
                  <a:cubicBezTo>
                    <a:pt x="2578855" y="1466159"/>
                    <a:pt x="2575736" y="1469380"/>
                    <a:pt x="2571757" y="1469487"/>
                  </a:cubicBezTo>
                  <a:cubicBezTo>
                    <a:pt x="2537237" y="1471204"/>
                    <a:pt x="2500027" y="1467233"/>
                    <a:pt x="2462496" y="1460255"/>
                  </a:cubicBezTo>
                  <a:cubicBezTo>
                    <a:pt x="2441202" y="1456283"/>
                    <a:pt x="2419801" y="1451345"/>
                    <a:pt x="2398723" y="1445978"/>
                  </a:cubicBezTo>
                  <a:cubicBezTo>
                    <a:pt x="2365923" y="1437497"/>
                    <a:pt x="2334199" y="1427728"/>
                    <a:pt x="2305055" y="1419999"/>
                  </a:cubicBezTo>
                  <a:cubicBezTo>
                    <a:pt x="2284622" y="1414310"/>
                    <a:pt x="2257521" y="1406151"/>
                    <a:pt x="2238379" y="1396705"/>
                  </a:cubicBezTo>
                  <a:cubicBezTo>
                    <a:pt x="2225367" y="1390371"/>
                    <a:pt x="2216656" y="1383071"/>
                    <a:pt x="2213322" y="1375986"/>
                  </a:cubicBezTo>
                  <a:cubicBezTo>
                    <a:pt x="2177618" y="1381461"/>
                    <a:pt x="2141914" y="1387043"/>
                    <a:pt x="2106211" y="1392196"/>
                  </a:cubicBezTo>
                  <a:cubicBezTo>
                    <a:pt x="2077927" y="1396275"/>
                    <a:pt x="2049537" y="1400140"/>
                    <a:pt x="2021253" y="1404111"/>
                  </a:cubicBezTo>
                  <a:cubicBezTo>
                    <a:pt x="2024049" y="1405614"/>
                    <a:pt x="2026200" y="1406795"/>
                    <a:pt x="2026630" y="1407010"/>
                  </a:cubicBezTo>
                  <a:lnTo>
                    <a:pt x="2098145" y="1446729"/>
                  </a:lnTo>
                  <a:cubicBezTo>
                    <a:pt x="2138473" y="1468736"/>
                    <a:pt x="2178156" y="1488488"/>
                    <a:pt x="2218699" y="1505878"/>
                  </a:cubicBezTo>
                  <a:cubicBezTo>
                    <a:pt x="2259135" y="1523269"/>
                    <a:pt x="2300431" y="1538405"/>
                    <a:pt x="2345060" y="1549355"/>
                  </a:cubicBezTo>
                  <a:cubicBezTo>
                    <a:pt x="2360331" y="1553112"/>
                    <a:pt x="2378613" y="1560519"/>
                    <a:pt x="2396680" y="1564813"/>
                  </a:cubicBezTo>
                  <a:cubicBezTo>
                    <a:pt x="2408080" y="1567497"/>
                    <a:pt x="2419264" y="1569107"/>
                    <a:pt x="2429373" y="1567282"/>
                  </a:cubicBezTo>
                  <a:cubicBezTo>
                    <a:pt x="2433244" y="1566530"/>
                    <a:pt x="2437008" y="1568999"/>
                    <a:pt x="2437761" y="1572864"/>
                  </a:cubicBezTo>
                  <a:cubicBezTo>
                    <a:pt x="2438513" y="1576728"/>
                    <a:pt x="2435933" y="1580486"/>
                    <a:pt x="2432061" y="1581237"/>
                  </a:cubicBezTo>
                  <a:cubicBezTo>
                    <a:pt x="2422920" y="1583169"/>
                    <a:pt x="2412919" y="1582955"/>
                    <a:pt x="2402703" y="1581452"/>
                  </a:cubicBezTo>
                  <a:cubicBezTo>
                    <a:pt x="2381517" y="1578446"/>
                    <a:pt x="2359148" y="1569858"/>
                    <a:pt x="2341189" y="1565886"/>
                  </a:cubicBezTo>
                  <a:cubicBezTo>
                    <a:pt x="2295269" y="1555366"/>
                    <a:pt x="2252467" y="1541411"/>
                    <a:pt x="2211064" y="1523698"/>
                  </a:cubicBezTo>
                  <a:cubicBezTo>
                    <a:pt x="2169875" y="1505986"/>
                    <a:pt x="2130193" y="1484731"/>
                    <a:pt x="2089757" y="1461758"/>
                  </a:cubicBezTo>
                  <a:lnTo>
                    <a:pt x="2019102" y="1419999"/>
                  </a:lnTo>
                  <a:cubicBezTo>
                    <a:pt x="2018027" y="1419462"/>
                    <a:pt x="2007273" y="1413129"/>
                    <a:pt x="1997594" y="1407439"/>
                  </a:cubicBezTo>
                  <a:cubicBezTo>
                    <a:pt x="1934144" y="1416349"/>
                    <a:pt x="1870588" y="1425366"/>
                    <a:pt x="1807031" y="1434276"/>
                  </a:cubicBezTo>
                  <a:cubicBezTo>
                    <a:pt x="1802299" y="1434921"/>
                    <a:pt x="1797674" y="1435672"/>
                    <a:pt x="1792943" y="1436316"/>
                  </a:cubicBezTo>
                  <a:lnTo>
                    <a:pt x="1822194" y="1457034"/>
                  </a:lnTo>
                  <a:cubicBezTo>
                    <a:pt x="1834776" y="1465515"/>
                    <a:pt x="1847681" y="1473351"/>
                    <a:pt x="1860909" y="1480866"/>
                  </a:cubicBezTo>
                  <a:cubicBezTo>
                    <a:pt x="1880589" y="1492138"/>
                    <a:pt x="1900914" y="1502658"/>
                    <a:pt x="1921347" y="1512749"/>
                  </a:cubicBezTo>
                  <a:cubicBezTo>
                    <a:pt x="1950706" y="1527563"/>
                    <a:pt x="1980172" y="1541840"/>
                    <a:pt x="2009638" y="1555903"/>
                  </a:cubicBezTo>
                  <a:cubicBezTo>
                    <a:pt x="2039213" y="1569965"/>
                    <a:pt x="2068786" y="1583492"/>
                    <a:pt x="2099006" y="1595944"/>
                  </a:cubicBezTo>
                  <a:cubicBezTo>
                    <a:pt x="2139011" y="1612261"/>
                    <a:pt x="2179769" y="1626646"/>
                    <a:pt x="2222355" y="1637595"/>
                  </a:cubicBezTo>
                  <a:cubicBezTo>
                    <a:pt x="2226227" y="1638454"/>
                    <a:pt x="2228593" y="1642319"/>
                    <a:pt x="2227625" y="1646183"/>
                  </a:cubicBezTo>
                  <a:cubicBezTo>
                    <a:pt x="2226765" y="1649940"/>
                    <a:pt x="2222893" y="1652302"/>
                    <a:pt x="2219022" y="1651443"/>
                  </a:cubicBezTo>
                  <a:cubicBezTo>
                    <a:pt x="2175467" y="1641567"/>
                    <a:pt x="2133419" y="1628256"/>
                    <a:pt x="2092445" y="1612476"/>
                  </a:cubicBezTo>
                  <a:cubicBezTo>
                    <a:pt x="2061581" y="1600667"/>
                    <a:pt x="2031254" y="1587463"/>
                    <a:pt x="2001358" y="1573293"/>
                  </a:cubicBezTo>
                  <a:cubicBezTo>
                    <a:pt x="1971676" y="1559231"/>
                    <a:pt x="1942425" y="1544094"/>
                    <a:pt x="1913066" y="1528958"/>
                  </a:cubicBezTo>
                  <a:cubicBezTo>
                    <a:pt x="1895967" y="1520048"/>
                    <a:pt x="1878976" y="1510924"/>
                    <a:pt x="1862307" y="1501155"/>
                  </a:cubicBezTo>
                  <a:cubicBezTo>
                    <a:pt x="1845638" y="1491279"/>
                    <a:pt x="1829292" y="1480866"/>
                    <a:pt x="1813483" y="1469702"/>
                  </a:cubicBezTo>
                  <a:lnTo>
                    <a:pt x="1781866" y="1445763"/>
                  </a:lnTo>
                  <a:cubicBezTo>
                    <a:pt x="1779607" y="1444153"/>
                    <a:pt x="1774230" y="1442972"/>
                    <a:pt x="1771112" y="1441791"/>
                  </a:cubicBezTo>
                  <a:cubicBezTo>
                    <a:pt x="1769606" y="1441254"/>
                    <a:pt x="1769283" y="1440503"/>
                    <a:pt x="1768208" y="1439859"/>
                  </a:cubicBezTo>
                  <a:cubicBezTo>
                    <a:pt x="1738419" y="1444045"/>
                    <a:pt x="1708523" y="1448232"/>
                    <a:pt x="1678841" y="1452633"/>
                  </a:cubicBezTo>
                  <a:cubicBezTo>
                    <a:pt x="1637008" y="1458752"/>
                    <a:pt x="1595067" y="1465193"/>
                    <a:pt x="1553340" y="1471849"/>
                  </a:cubicBezTo>
                  <a:cubicBezTo>
                    <a:pt x="1558933" y="1476035"/>
                    <a:pt x="1564525" y="1480222"/>
                    <a:pt x="1570332" y="1484194"/>
                  </a:cubicBezTo>
                  <a:cubicBezTo>
                    <a:pt x="1576354" y="1488488"/>
                    <a:pt x="1582592" y="1492567"/>
                    <a:pt x="1588829" y="1496539"/>
                  </a:cubicBezTo>
                  <a:cubicBezTo>
                    <a:pt x="1606466" y="1507703"/>
                    <a:pt x="1624103" y="1518867"/>
                    <a:pt x="1641847" y="1530032"/>
                  </a:cubicBezTo>
                  <a:cubicBezTo>
                    <a:pt x="1659484" y="1541089"/>
                    <a:pt x="1677228" y="1552038"/>
                    <a:pt x="1695188" y="1562773"/>
                  </a:cubicBezTo>
                  <a:cubicBezTo>
                    <a:pt x="1726482" y="1581774"/>
                    <a:pt x="1759820" y="1601204"/>
                    <a:pt x="1794126" y="1620205"/>
                  </a:cubicBezTo>
                  <a:cubicBezTo>
                    <a:pt x="1827141" y="1638347"/>
                    <a:pt x="1861231" y="1655952"/>
                    <a:pt x="1895967" y="1671196"/>
                  </a:cubicBezTo>
                  <a:cubicBezTo>
                    <a:pt x="1943070" y="1692021"/>
                    <a:pt x="1991249" y="1708768"/>
                    <a:pt x="2039642" y="1717248"/>
                  </a:cubicBezTo>
                  <a:cubicBezTo>
                    <a:pt x="2043514" y="1717892"/>
                    <a:pt x="2046095" y="1721542"/>
                    <a:pt x="2045450" y="1725407"/>
                  </a:cubicBezTo>
                  <a:cubicBezTo>
                    <a:pt x="2044804" y="1729379"/>
                    <a:pt x="2041148" y="1731955"/>
                    <a:pt x="2037277" y="1731311"/>
                  </a:cubicBezTo>
                  <a:cubicBezTo>
                    <a:pt x="1987593" y="1723796"/>
                    <a:pt x="1937586" y="1708124"/>
                    <a:pt x="1888869" y="1687727"/>
                  </a:cubicBezTo>
                  <a:cubicBezTo>
                    <a:pt x="1853273" y="1672806"/>
                    <a:pt x="1818322" y="1655523"/>
                    <a:pt x="1784769" y="1637058"/>
                  </a:cubicBezTo>
                  <a:cubicBezTo>
                    <a:pt x="1750141" y="1618058"/>
                    <a:pt x="1717018" y="1597662"/>
                    <a:pt x="1685724" y="1578124"/>
                  </a:cubicBezTo>
                  <a:cubicBezTo>
                    <a:pt x="1671421" y="1569214"/>
                    <a:pt x="1657333" y="1560197"/>
                    <a:pt x="1643245" y="1551072"/>
                  </a:cubicBezTo>
                  <a:cubicBezTo>
                    <a:pt x="1622167" y="1537332"/>
                    <a:pt x="1601304" y="1523376"/>
                    <a:pt x="1580333" y="1509421"/>
                  </a:cubicBezTo>
                  <a:cubicBezTo>
                    <a:pt x="1573988" y="1505127"/>
                    <a:pt x="1567751" y="1500833"/>
                    <a:pt x="1561621" y="1496324"/>
                  </a:cubicBezTo>
                  <a:cubicBezTo>
                    <a:pt x="1555599" y="1491816"/>
                    <a:pt x="1549576" y="1487199"/>
                    <a:pt x="1543554" y="1482476"/>
                  </a:cubicBezTo>
                  <a:cubicBezTo>
                    <a:pt x="1543554" y="1482476"/>
                    <a:pt x="1543339" y="1482261"/>
                    <a:pt x="1543339" y="1482261"/>
                  </a:cubicBezTo>
                  <a:cubicBezTo>
                    <a:pt x="1540973" y="1484194"/>
                    <a:pt x="1537854" y="1485589"/>
                    <a:pt x="1535059" y="1483764"/>
                  </a:cubicBezTo>
                  <a:cubicBezTo>
                    <a:pt x="1532693" y="1482154"/>
                    <a:pt x="1533230" y="1479148"/>
                    <a:pt x="1533660" y="1476465"/>
                  </a:cubicBezTo>
                  <a:cubicBezTo>
                    <a:pt x="1518605" y="1480329"/>
                    <a:pt x="1497742" y="1485911"/>
                    <a:pt x="1482686" y="1488380"/>
                  </a:cubicBezTo>
                  <a:cubicBezTo>
                    <a:pt x="1476233" y="1489454"/>
                    <a:pt x="1470749" y="1489991"/>
                    <a:pt x="1467092" y="1489669"/>
                  </a:cubicBezTo>
                  <a:cubicBezTo>
                    <a:pt x="1464081" y="1489454"/>
                    <a:pt x="1461930" y="1488595"/>
                    <a:pt x="1460532" y="1487736"/>
                  </a:cubicBezTo>
                  <a:cubicBezTo>
                    <a:pt x="1457306" y="1485589"/>
                    <a:pt x="1456446" y="1481403"/>
                    <a:pt x="1458489" y="1478289"/>
                  </a:cubicBezTo>
                  <a:cubicBezTo>
                    <a:pt x="1460425" y="1475284"/>
                    <a:pt x="1464296" y="1474318"/>
                    <a:pt x="1467307" y="1475928"/>
                  </a:cubicBezTo>
                  <a:cubicBezTo>
                    <a:pt x="1466877" y="1477216"/>
                    <a:pt x="1470856" y="1476035"/>
                    <a:pt x="1473867" y="1475713"/>
                  </a:cubicBezTo>
                  <a:cubicBezTo>
                    <a:pt x="1480105" y="1474962"/>
                    <a:pt x="1488385" y="1473244"/>
                    <a:pt x="1497096" y="1471097"/>
                  </a:cubicBezTo>
                  <a:cubicBezTo>
                    <a:pt x="1506237" y="1468950"/>
                    <a:pt x="1515594" y="1466481"/>
                    <a:pt x="1524089" y="1464119"/>
                  </a:cubicBezTo>
                  <a:cubicBezTo>
                    <a:pt x="1523982" y="1462724"/>
                    <a:pt x="1524412" y="1461651"/>
                    <a:pt x="1524520" y="1461436"/>
                  </a:cubicBezTo>
                  <a:cubicBezTo>
                    <a:pt x="1525272" y="1459181"/>
                    <a:pt x="1527638" y="1455639"/>
                    <a:pt x="1533123" y="1457356"/>
                  </a:cubicBezTo>
                  <a:cubicBezTo>
                    <a:pt x="1533553" y="1457464"/>
                    <a:pt x="1534413" y="1457786"/>
                    <a:pt x="1535488" y="1458537"/>
                  </a:cubicBezTo>
                  <a:cubicBezTo>
                    <a:pt x="1535919" y="1458859"/>
                    <a:pt x="1537102" y="1459718"/>
                    <a:pt x="1537962" y="1460362"/>
                  </a:cubicBezTo>
                  <a:cubicBezTo>
                    <a:pt x="1540113" y="1459826"/>
                    <a:pt x="1541726" y="1459396"/>
                    <a:pt x="1543339" y="1458967"/>
                  </a:cubicBezTo>
                  <a:cubicBezTo>
                    <a:pt x="1563234" y="1429016"/>
                    <a:pt x="1582914" y="1399388"/>
                    <a:pt x="1603455" y="1371048"/>
                  </a:cubicBezTo>
                  <a:cubicBezTo>
                    <a:pt x="1619801" y="1348505"/>
                    <a:pt x="1636578" y="1326391"/>
                    <a:pt x="1654322" y="1304921"/>
                  </a:cubicBezTo>
                  <a:cubicBezTo>
                    <a:pt x="1668947" y="1287101"/>
                    <a:pt x="1684218" y="1269711"/>
                    <a:pt x="1700242" y="1252642"/>
                  </a:cubicBezTo>
                  <a:cubicBezTo>
                    <a:pt x="1715943" y="1236003"/>
                    <a:pt x="1732504" y="1219793"/>
                    <a:pt x="1749818" y="1203691"/>
                  </a:cubicBezTo>
                  <a:cubicBezTo>
                    <a:pt x="1761218" y="1193278"/>
                    <a:pt x="1772617" y="1182973"/>
                    <a:pt x="1784124" y="1172667"/>
                  </a:cubicBezTo>
                  <a:cubicBezTo>
                    <a:pt x="1801331" y="1157424"/>
                    <a:pt x="1818860" y="1142288"/>
                    <a:pt x="1836389" y="1127366"/>
                  </a:cubicBezTo>
                  <a:lnTo>
                    <a:pt x="1865103" y="1103642"/>
                  </a:lnTo>
                  <a:cubicBezTo>
                    <a:pt x="1867254" y="1102032"/>
                    <a:pt x="1871018" y="1098060"/>
                    <a:pt x="1873706" y="1095698"/>
                  </a:cubicBezTo>
                  <a:cubicBezTo>
                    <a:pt x="1875535" y="1093981"/>
                    <a:pt x="1877255" y="1092907"/>
                    <a:pt x="1878223" y="1092585"/>
                  </a:cubicBezTo>
                  <a:cubicBezTo>
                    <a:pt x="1881449" y="1091404"/>
                    <a:pt x="1883815" y="1092263"/>
                    <a:pt x="1885321" y="1093444"/>
                  </a:cubicBezTo>
                  <a:cubicBezTo>
                    <a:pt x="1886611" y="1094410"/>
                    <a:pt x="1889300" y="1096879"/>
                    <a:pt x="1887794" y="1101924"/>
                  </a:cubicBezTo>
                  <a:cubicBezTo>
                    <a:pt x="1887041" y="1104715"/>
                    <a:pt x="1884676" y="1106540"/>
                    <a:pt x="1881879" y="1106862"/>
                  </a:cubicBezTo>
                  <a:cubicBezTo>
                    <a:pt x="1879299" y="1109439"/>
                    <a:pt x="1875965" y="1113089"/>
                    <a:pt x="1874029" y="1114699"/>
                  </a:cubicBezTo>
                  <a:lnTo>
                    <a:pt x="1846498" y="1138745"/>
                  </a:lnTo>
                  <a:cubicBezTo>
                    <a:pt x="1832195" y="1151627"/>
                    <a:pt x="1818107" y="1164509"/>
                    <a:pt x="1804019" y="1177498"/>
                  </a:cubicBezTo>
                  <a:cubicBezTo>
                    <a:pt x="1789932" y="1190487"/>
                    <a:pt x="1776059" y="1203584"/>
                    <a:pt x="1762186" y="1216788"/>
                  </a:cubicBezTo>
                  <a:cubicBezTo>
                    <a:pt x="1736806" y="1241049"/>
                    <a:pt x="1713577" y="1265954"/>
                    <a:pt x="1691316" y="1291180"/>
                  </a:cubicBezTo>
                  <a:cubicBezTo>
                    <a:pt x="1676153" y="1308464"/>
                    <a:pt x="1661527" y="1325854"/>
                    <a:pt x="1647224" y="1343674"/>
                  </a:cubicBezTo>
                  <a:cubicBezTo>
                    <a:pt x="1618510" y="1379314"/>
                    <a:pt x="1591733" y="1416886"/>
                    <a:pt x="1564848" y="1455102"/>
                  </a:cubicBezTo>
                  <a:cubicBezTo>
                    <a:pt x="1601949" y="1448769"/>
                    <a:pt x="1639158" y="1442650"/>
                    <a:pt x="1676368" y="1436746"/>
                  </a:cubicBezTo>
                  <a:cubicBezTo>
                    <a:pt x="1714545" y="1430841"/>
                    <a:pt x="1752722" y="1424937"/>
                    <a:pt x="1790899" y="1419248"/>
                  </a:cubicBezTo>
                  <a:cubicBezTo>
                    <a:pt x="1790254" y="1417101"/>
                    <a:pt x="1788641" y="1415061"/>
                    <a:pt x="1790146" y="1413129"/>
                  </a:cubicBezTo>
                  <a:cubicBezTo>
                    <a:pt x="1823162" y="1369653"/>
                    <a:pt x="1858650" y="1328216"/>
                    <a:pt x="1896505" y="1288926"/>
                  </a:cubicBezTo>
                  <a:cubicBezTo>
                    <a:pt x="1911561" y="1273146"/>
                    <a:pt x="1927047" y="1257795"/>
                    <a:pt x="1942855" y="1242766"/>
                  </a:cubicBezTo>
                  <a:cubicBezTo>
                    <a:pt x="1966514" y="1220330"/>
                    <a:pt x="1991141" y="1198753"/>
                    <a:pt x="2015984" y="1177498"/>
                  </a:cubicBezTo>
                  <a:cubicBezTo>
                    <a:pt x="2029103" y="1166441"/>
                    <a:pt x="2042439" y="1155599"/>
                    <a:pt x="2056096" y="1145079"/>
                  </a:cubicBezTo>
                  <a:cubicBezTo>
                    <a:pt x="2069647" y="1134558"/>
                    <a:pt x="2083519" y="1124360"/>
                    <a:pt x="2097715" y="1114592"/>
                  </a:cubicBezTo>
                  <a:cubicBezTo>
                    <a:pt x="2102984" y="1110834"/>
                    <a:pt x="2108361" y="1107077"/>
                    <a:pt x="2113846" y="1103535"/>
                  </a:cubicBezTo>
                  <a:cubicBezTo>
                    <a:pt x="2119331" y="1099885"/>
                    <a:pt x="2124815" y="1096235"/>
                    <a:pt x="2130408" y="1092800"/>
                  </a:cubicBezTo>
                  <a:cubicBezTo>
                    <a:pt x="2131591" y="1092048"/>
                    <a:pt x="2139011" y="1089687"/>
                    <a:pt x="2142452" y="1087432"/>
                  </a:cubicBezTo>
                  <a:cubicBezTo>
                    <a:pt x="2142560" y="1086896"/>
                    <a:pt x="2142667" y="1086251"/>
                    <a:pt x="2142883" y="1085822"/>
                  </a:cubicBezTo>
                  <a:cubicBezTo>
                    <a:pt x="2142775" y="1086359"/>
                    <a:pt x="2142667" y="1086896"/>
                    <a:pt x="2142667" y="1087110"/>
                  </a:cubicBezTo>
                  <a:cubicBezTo>
                    <a:pt x="2142560" y="1087218"/>
                    <a:pt x="2142667" y="1087218"/>
                    <a:pt x="2142560" y="1087325"/>
                  </a:cubicBezTo>
                  <a:lnTo>
                    <a:pt x="2142667" y="1087110"/>
                  </a:lnTo>
                  <a:cubicBezTo>
                    <a:pt x="2142667" y="1087110"/>
                    <a:pt x="2142667" y="1087110"/>
                    <a:pt x="2142667" y="1087110"/>
                  </a:cubicBezTo>
                  <a:cubicBezTo>
                    <a:pt x="2143743" y="1086251"/>
                    <a:pt x="2144388" y="1085393"/>
                    <a:pt x="2143850" y="1084641"/>
                  </a:cubicBezTo>
                  <a:cubicBezTo>
                    <a:pt x="2143743" y="1084534"/>
                    <a:pt x="2143635" y="1084534"/>
                    <a:pt x="2143527" y="1084534"/>
                  </a:cubicBezTo>
                  <a:cubicBezTo>
                    <a:pt x="2143743" y="1084212"/>
                    <a:pt x="2143850" y="1083997"/>
                    <a:pt x="2144065" y="1083782"/>
                  </a:cubicBezTo>
                  <a:cubicBezTo>
                    <a:pt x="2146539" y="1080991"/>
                    <a:pt x="2150948" y="1080669"/>
                    <a:pt x="2153744" y="1083138"/>
                  </a:cubicBezTo>
                  <a:cubicBezTo>
                    <a:pt x="2155895" y="1084963"/>
                    <a:pt x="2158261" y="1090009"/>
                    <a:pt x="2152991" y="1094839"/>
                  </a:cubicBezTo>
                  <a:cubicBezTo>
                    <a:pt x="2149873" y="1097845"/>
                    <a:pt x="2139979" y="1103535"/>
                    <a:pt x="2138150" y="1104715"/>
                  </a:cubicBezTo>
                  <a:lnTo>
                    <a:pt x="2106641" y="1127044"/>
                  </a:lnTo>
                  <a:cubicBezTo>
                    <a:pt x="2093091" y="1137135"/>
                    <a:pt x="2079756" y="1147548"/>
                    <a:pt x="2066528" y="1158283"/>
                  </a:cubicBezTo>
                  <a:cubicBezTo>
                    <a:pt x="2053408" y="1168910"/>
                    <a:pt x="2040503" y="1179860"/>
                    <a:pt x="2027813" y="1191131"/>
                  </a:cubicBezTo>
                  <a:cubicBezTo>
                    <a:pt x="2003401" y="1212494"/>
                    <a:pt x="1979635" y="1234500"/>
                    <a:pt x="1956191" y="1256721"/>
                  </a:cubicBezTo>
                  <a:cubicBezTo>
                    <a:pt x="1940490" y="1271643"/>
                    <a:pt x="1925004" y="1286672"/>
                    <a:pt x="1909840" y="1301915"/>
                  </a:cubicBezTo>
                  <a:cubicBezTo>
                    <a:pt x="1873168" y="1338629"/>
                    <a:pt x="1838433" y="1376845"/>
                    <a:pt x="1805740" y="1416993"/>
                  </a:cubicBezTo>
                  <a:cubicBezTo>
                    <a:pt x="1863598" y="1408620"/>
                    <a:pt x="1921455" y="1399925"/>
                    <a:pt x="1979312" y="1391337"/>
                  </a:cubicBezTo>
                  <a:cubicBezTo>
                    <a:pt x="1979527" y="1390156"/>
                    <a:pt x="1979849" y="1388868"/>
                    <a:pt x="1979957" y="1388761"/>
                  </a:cubicBezTo>
                  <a:cubicBezTo>
                    <a:pt x="1982000" y="1385540"/>
                    <a:pt x="1986195" y="1384681"/>
                    <a:pt x="1989421" y="1386721"/>
                  </a:cubicBezTo>
                  <a:lnTo>
                    <a:pt x="1989636" y="1386828"/>
                  </a:lnTo>
                  <a:cubicBezTo>
                    <a:pt x="1991034" y="1384681"/>
                    <a:pt x="1991572" y="1385862"/>
                    <a:pt x="1991679" y="1388116"/>
                  </a:cubicBezTo>
                  <a:lnTo>
                    <a:pt x="1990604" y="1387687"/>
                  </a:lnTo>
                  <a:cubicBezTo>
                    <a:pt x="1991034" y="1388116"/>
                    <a:pt x="1991464" y="1388761"/>
                    <a:pt x="1991787" y="1389405"/>
                  </a:cubicBezTo>
                  <a:lnTo>
                    <a:pt x="1991679" y="1388116"/>
                  </a:lnTo>
                  <a:cubicBezTo>
                    <a:pt x="1992109" y="1388331"/>
                    <a:pt x="1992432" y="1388438"/>
                    <a:pt x="1992755" y="1388653"/>
                  </a:cubicBezTo>
                  <a:cubicBezTo>
                    <a:pt x="1992970" y="1388761"/>
                    <a:pt x="1993400" y="1389083"/>
                    <a:pt x="1993722" y="1389190"/>
                  </a:cubicBezTo>
                  <a:cubicBezTo>
                    <a:pt x="2050181" y="1380817"/>
                    <a:pt x="2106641" y="1372658"/>
                    <a:pt x="2162993" y="1364178"/>
                  </a:cubicBezTo>
                  <a:cubicBezTo>
                    <a:pt x="2179447" y="1361709"/>
                    <a:pt x="2195793" y="1359132"/>
                    <a:pt x="2212247" y="1356663"/>
                  </a:cubicBezTo>
                  <a:cubicBezTo>
                    <a:pt x="2212677" y="1355805"/>
                    <a:pt x="2211709" y="1354624"/>
                    <a:pt x="2212569" y="1353980"/>
                  </a:cubicBezTo>
                  <a:cubicBezTo>
                    <a:pt x="2246015" y="1327464"/>
                    <a:pt x="2281826" y="1302559"/>
                    <a:pt x="2318820" y="1279479"/>
                  </a:cubicBezTo>
                  <a:cubicBezTo>
                    <a:pt x="2333553" y="1270247"/>
                    <a:pt x="2348394" y="1261445"/>
                    <a:pt x="2363450" y="1252964"/>
                  </a:cubicBezTo>
                  <a:cubicBezTo>
                    <a:pt x="2386141" y="1240082"/>
                    <a:pt x="2409262" y="1228059"/>
                    <a:pt x="2431954" y="1216358"/>
                  </a:cubicBezTo>
                  <a:cubicBezTo>
                    <a:pt x="2444106" y="1210132"/>
                    <a:pt x="2456258" y="1204121"/>
                    <a:pt x="2468518" y="1198324"/>
                  </a:cubicBezTo>
                  <a:cubicBezTo>
                    <a:pt x="2480885" y="1192419"/>
                    <a:pt x="2493252" y="1186837"/>
                    <a:pt x="2505835" y="1181577"/>
                  </a:cubicBezTo>
                  <a:lnTo>
                    <a:pt x="2533043" y="1170306"/>
                  </a:lnTo>
                  <a:cubicBezTo>
                    <a:pt x="2534871" y="1169554"/>
                    <a:pt x="2539710" y="1168803"/>
                    <a:pt x="2542936" y="1167944"/>
                  </a:cubicBezTo>
                  <a:cubicBezTo>
                    <a:pt x="2543582" y="1167085"/>
                    <a:pt x="2544442" y="1166334"/>
                    <a:pt x="2545410" y="1165904"/>
                  </a:cubicBezTo>
                  <a:cubicBezTo>
                    <a:pt x="2544980" y="1166334"/>
                    <a:pt x="2544549" y="1167193"/>
                    <a:pt x="2544334" y="1167300"/>
                  </a:cubicBezTo>
                  <a:cubicBezTo>
                    <a:pt x="2544227" y="1167407"/>
                    <a:pt x="2544227" y="1167515"/>
                    <a:pt x="2544119" y="1167622"/>
                  </a:cubicBezTo>
                  <a:cubicBezTo>
                    <a:pt x="2545625" y="1167193"/>
                    <a:pt x="2546485" y="1166656"/>
                    <a:pt x="2546270" y="1165904"/>
                  </a:cubicBezTo>
                  <a:cubicBezTo>
                    <a:pt x="2546163" y="1165797"/>
                    <a:pt x="2546055" y="1165690"/>
                    <a:pt x="2545947" y="1165690"/>
                  </a:cubicBezTo>
                  <a:cubicBezTo>
                    <a:pt x="2546485" y="1165475"/>
                    <a:pt x="2546916" y="1165368"/>
                    <a:pt x="2547453" y="1165260"/>
                  </a:cubicBezTo>
                  <a:cubicBezTo>
                    <a:pt x="2551540" y="1164616"/>
                    <a:pt x="2553475" y="1166441"/>
                    <a:pt x="2553798" y="1166763"/>
                  </a:cubicBezTo>
                  <a:cubicBezTo>
                    <a:pt x="2555304" y="1167837"/>
                    <a:pt x="2555841" y="1169340"/>
                    <a:pt x="2556164" y="1170842"/>
                  </a:cubicBezTo>
                  <a:cubicBezTo>
                    <a:pt x="2556486" y="1172345"/>
                    <a:pt x="2556379" y="1174492"/>
                    <a:pt x="2554443" y="1176639"/>
                  </a:cubicBezTo>
                  <a:cubicBezTo>
                    <a:pt x="2554121" y="1177069"/>
                    <a:pt x="2553260" y="1177820"/>
                    <a:pt x="2551540" y="1178571"/>
                  </a:cubicBezTo>
                  <a:cubicBezTo>
                    <a:pt x="2549496" y="1179538"/>
                    <a:pt x="2541646" y="1182007"/>
                    <a:pt x="2538635" y="1183402"/>
                  </a:cubicBezTo>
                  <a:lnTo>
                    <a:pt x="2512072" y="1195640"/>
                  </a:lnTo>
                  <a:cubicBezTo>
                    <a:pt x="2502393" y="1200149"/>
                    <a:pt x="2492715" y="1204872"/>
                    <a:pt x="2483143" y="1209703"/>
                  </a:cubicBezTo>
                  <a:cubicBezTo>
                    <a:pt x="2468733" y="1217002"/>
                    <a:pt x="2454537" y="1224517"/>
                    <a:pt x="2440342" y="1232246"/>
                  </a:cubicBezTo>
                  <a:cubicBezTo>
                    <a:pt x="2417973" y="1244269"/>
                    <a:pt x="2395497" y="1256936"/>
                    <a:pt x="2373021" y="1269711"/>
                  </a:cubicBezTo>
                  <a:cubicBezTo>
                    <a:pt x="2350760" y="1282378"/>
                    <a:pt x="2328391" y="1295152"/>
                    <a:pt x="2306560" y="1308571"/>
                  </a:cubicBezTo>
                  <a:cubicBezTo>
                    <a:pt x="2283869" y="1322526"/>
                    <a:pt x="2262253" y="1337340"/>
                    <a:pt x="2240745" y="1352369"/>
                  </a:cubicBezTo>
                  <a:cubicBezTo>
                    <a:pt x="2294408" y="1344318"/>
                    <a:pt x="2348179" y="1336267"/>
                    <a:pt x="2401734" y="1327787"/>
                  </a:cubicBezTo>
                  <a:cubicBezTo>
                    <a:pt x="2534226" y="1306961"/>
                    <a:pt x="2666502" y="1284847"/>
                    <a:pt x="2798347" y="1259835"/>
                  </a:cubicBezTo>
                  <a:cubicBezTo>
                    <a:pt x="2802218" y="1259083"/>
                    <a:pt x="2805983" y="1261552"/>
                    <a:pt x="2806736" y="1265417"/>
                  </a:cubicBezTo>
                  <a:cubicBezTo>
                    <a:pt x="2807488" y="1269281"/>
                    <a:pt x="2805015" y="1273039"/>
                    <a:pt x="2801143" y="1273790"/>
                  </a:cubicBezTo>
                  <a:cubicBezTo>
                    <a:pt x="2636390" y="1306746"/>
                    <a:pt x="2471099" y="1335730"/>
                    <a:pt x="2305377" y="1362031"/>
                  </a:cubicBezTo>
                  <a:close/>
                  <a:moveTo>
                    <a:pt x="1883385" y="1105574"/>
                  </a:moveTo>
                  <a:cubicBezTo>
                    <a:pt x="1883923" y="1105467"/>
                    <a:pt x="1884353" y="1105360"/>
                    <a:pt x="1884138" y="1104930"/>
                  </a:cubicBezTo>
                  <a:cubicBezTo>
                    <a:pt x="1884030" y="1104930"/>
                    <a:pt x="1883923" y="1105145"/>
                    <a:pt x="1883815" y="1105145"/>
                  </a:cubicBezTo>
                  <a:lnTo>
                    <a:pt x="1883385" y="1105574"/>
                  </a:lnTo>
                  <a:close/>
                  <a:moveTo>
                    <a:pt x="2092015" y="1299446"/>
                  </a:moveTo>
                  <a:cubicBezTo>
                    <a:pt x="2064485" y="1324244"/>
                    <a:pt x="2037277" y="1349578"/>
                    <a:pt x="2009853" y="1374805"/>
                  </a:cubicBezTo>
                  <a:cubicBezTo>
                    <a:pt x="2006950" y="1377489"/>
                    <a:pt x="2006735" y="1381998"/>
                    <a:pt x="2009316" y="1384896"/>
                  </a:cubicBezTo>
                  <a:cubicBezTo>
                    <a:pt x="2011897" y="1387795"/>
                    <a:pt x="2016414" y="1388009"/>
                    <a:pt x="2019425" y="1385433"/>
                  </a:cubicBezTo>
                  <a:cubicBezTo>
                    <a:pt x="2047493" y="1361065"/>
                    <a:pt x="2075561" y="1336804"/>
                    <a:pt x="2103737" y="1312650"/>
                  </a:cubicBezTo>
                  <a:cubicBezTo>
                    <a:pt x="2122449" y="1296655"/>
                    <a:pt x="2141377" y="1280768"/>
                    <a:pt x="2160304" y="1264880"/>
                  </a:cubicBezTo>
                  <a:cubicBezTo>
                    <a:pt x="2176113" y="1251784"/>
                    <a:pt x="2191921" y="1238687"/>
                    <a:pt x="2208053" y="1225805"/>
                  </a:cubicBezTo>
                  <a:cubicBezTo>
                    <a:pt x="2223969" y="1212923"/>
                    <a:pt x="2239992" y="1200149"/>
                    <a:pt x="2256339" y="1187589"/>
                  </a:cubicBezTo>
                  <a:cubicBezTo>
                    <a:pt x="2269566" y="1177498"/>
                    <a:pt x="2283116" y="1167944"/>
                    <a:pt x="2296989" y="1158819"/>
                  </a:cubicBezTo>
                  <a:cubicBezTo>
                    <a:pt x="2310862" y="1149695"/>
                    <a:pt x="2325058" y="1140999"/>
                    <a:pt x="2339576" y="1132841"/>
                  </a:cubicBezTo>
                  <a:lnTo>
                    <a:pt x="2369687" y="1117061"/>
                  </a:lnTo>
                  <a:cubicBezTo>
                    <a:pt x="2370547" y="1116631"/>
                    <a:pt x="2382269" y="1110942"/>
                    <a:pt x="2384420" y="1109331"/>
                  </a:cubicBezTo>
                  <a:cubicBezTo>
                    <a:pt x="2387109" y="1107399"/>
                    <a:pt x="2387539" y="1105038"/>
                    <a:pt x="2387539" y="1104179"/>
                  </a:cubicBezTo>
                  <a:cubicBezTo>
                    <a:pt x="2387862" y="1101602"/>
                    <a:pt x="2387109" y="1099563"/>
                    <a:pt x="2384958" y="1097952"/>
                  </a:cubicBezTo>
                  <a:cubicBezTo>
                    <a:pt x="2384420" y="1097523"/>
                    <a:pt x="2382162" y="1095698"/>
                    <a:pt x="2377753" y="1096986"/>
                  </a:cubicBezTo>
                  <a:cubicBezTo>
                    <a:pt x="2377107" y="1097094"/>
                    <a:pt x="2376570" y="1097416"/>
                    <a:pt x="2376032" y="1097738"/>
                  </a:cubicBezTo>
                  <a:cubicBezTo>
                    <a:pt x="2376140" y="1097845"/>
                    <a:pt x="2376355" y="1097952"/>
                    <a:pt x="2376462" y="1098167"/>
                  </a:cubicBezTo>
                  <a:cubicBezTo>
                    <a:pt x="2376892" y="1098704"/>
                    <a:pt x="2375925" y="1099455"/>
                    <a:pt x="2374419" y="1100207"/>
                  </a:cubicBezTo>
                  <a:cubicBezTo>
                    <a:pt x="2374527" y="1099670"/>
                    <a:pt x="2374742" y="1099026"/>
                    <a:pt x="2374957" y="1098597"/>
                  </a:cubicBezTo>
                  <a:cubicBezTo>
                    <a:pt x="2374204" y="1099133"/>
                    <a:pt x="2373774" y="1099885"/>
                    <a:pt x="2373344" y="1100744"/>
                  </a:cubicBezTo>
                  <a:cubicBezTo>
                    <a:pt x="2369580" y="1102461"/>
                    <a:pt x="2363880" y="1104071"/>
                    <a:pt x="2363450" y="1104286"/>
                  </a:cubicBezTo>
                  <a:lnTo>
                    <a:pt x="2332155" y="1119315"/>
                  </a:lnTo>
                  <a:cubicBezTo>
                    <a:pt x="2317099" y="1127259"/>
                    <a:pt x="2302366" y="1135739"/>
                    <a:pt x="2287956" y="1144649"/>
                  </a:cubicBezTo>
                  <a:cubicBezTo>
                    <a:pt x="2273437" y="1153667"/>
                    <a:pt x="2259350" y="1163221"/>
                    <a:pt x="2245584" y="1173204"/>
                  </a:cubicBezTo>
                  <a:cubicBezTo>
                    <a:pt x="2228808" y="1185549"/>
                    <a:pt x="2212247" y="1198002"/>
                    <a:pt x="2196008" y="1210884"/>
                  </a:cubicBezTo>
                  <a:cubicBezTo>
                    <a:pt x="2179769" y="1223765"/>
                    <a:pt x="2163746" y="1236862"/>
                    <a:pt x="2148045" y="1250281"/>
                  </a:cubicBezTo>
                  <a:cubicBezTo>
                    <a:pt x="2129117" y="1266383"/>
                    <a:pt x="2110512" y="1282807"/>
                    <a:pt x="2092015" y="1299446"/>
                  </a:cubicBezTo>
                  <a:close/>
                  <a:moveTo>
                    <a:pt x="1399664" y="1821377"/>
                  </a:moveTo>
                  <a:cubicBezTo>
                    <a:pt x="1403535" y="1822128"/>
                    <a:pt x="1406009" y="1825885"/>
                    <a:pt x="1405256" y="1829750"/>
                  </a:cubicBezTo>
                  <a:cubicBezTo>
                    <a:pt x="1399019" y="1866248"/>
                    <a:pt x="1392244" y="1903069"/>
                    <a:pt x="1382780" y="1939138"/>
                  </a:cubicBezTo>
                  <a:cubicBezTo>
                    <a:pt x="1379661" y="1951269"/>
                    <a:pt x="1376112" y="1963184"/>
                    <a:pt x="1372241" y="1975100"/>
                  </a:cubicBezTo>
                  <a:cubicBezTo>
                    <a:pt x="1368369" y="1986909"/>
                    <a:pt x="1364068" y="1998717"/>
                    <a:pt x="1359551" y="2010311"/>
                  </a:cubicBezTo>
                  <a:cubicBezTo>
                    <a:pt x="1356432" y="2018147"/>
                    <a:pt x="1353313" y="2025984"/>
                    <a:pt x="1349980" y="2033820"/>
                  </a:cubicBezTo>
                  <a:cubicBezTo>
                    <a:pt x="1345140" y="2045414"/>
                    <a:pt x="1339979" y="2057007"/>
                    <a:pt x="1334817" y="2068494"/>
                  </a:cubicBezTo>
                  <a:cubicBezTo>
                    <a:pt x="1332988" y="2072680"/>
                    <a:pt x="1326106" y="2082127"/>
                    <a:pt x="1323202" y="2088353"/>
                  </a:cubicBezTo>
                  <a:cubicBezTo>
                    <a:pt x="1324493" y="2090608"/>
                    <a:pt x="1324385" y="2093399"/>
                    <a:pt x="1322772" y="2095653"/>
                  </a:cubicBezTo>
                  <a:cubicBezTo>
                    <a:pt x="1320406" y="2099088"/>
                    <a:pt x="1317932" y="2099625"/>
                    <a:pt x="1317287" y="2099840"/>
                  </a:cubicBezTo>
                  <a:cubicBezTo>
                    <a:pt x="1313631" y="2100591"/>
                    <a:pt x="1311157" y="2099088"/>
                    <a:pt x="1309544" y="2095760"/>
                  </a:cubicBezTo>
                  <a:cubicBezTo>
                    <a:pt x="1309221" y="2095009"/>
                    <a:pt x="1308576" y="2092969"/>
                    <a:pt x="1309437" y="2089749"/>
                  </a:cubicBezTo>
                  <a:cubicBezTo>
                    <a:pt x="1310834" y="2085240"/>
                    <a:pt x="1318040" y="2069245"/>
                    <a:pt x="1320621" y="2062590"/>
                  </a:cubicBezTo>
                  <a:lnTo>
                    <a:pt x="1342559" y="2004084"/>
                  </a:lnTo>
                  <a:cubicBezTo>
                    <a:pt x="1347614" y="1989700"/>
                    <a:pt x="1352131" y="1975100"/>
                    <a:pt x="1356647" y="1960501"/>
                  </a:cubicBezTo>
                  <a:cubicBezTo>
                    <a:pt x="1361057" y="1945901"/>
                    <a:pt x="1365250" y="1931194"/>
                    <a:pt x="1369230" y="1916488"/>
                  </a:cubicBezTo>
                  <a:cubicBezTo>
                    <a:pt x="1377403" y="1886752"/>
                    <a:pt x="1384715" y="1856909"/>
                    <a:pt x="1391276" y="1826959"/>
                  </a:cubicBezTo>
                  <a:cubicBezTo>
                    <a:pt x="1392028" y="1823094"/>
                    <a:pt x="1395792" y="1820625"/>
                    <a:pt x="1399664" y="1821377"/>
                  </a:cubicBezTo>
                  <a:close/>
                  <a:moveTo>
                    <a:pt x="1312663" y="2086636"/>
                  </a:moveTo>
                  <a:cubicBezTo>
                    <a:pt x="1312340" y="2086850"/>
                    <a:pt x="1312018" y="2087280"/>
                    <a:pt x="1311695" y="2087602"/>
                  </a:cubicBezTo>
                  <a:cubicBezTo>
                    <a:pt x="1311588" y="2087817"/>
                    <a:pt x="1311480" y="2088139"/>
                    <a:pt x="1311372" y="2088031"/>
                  </a:cubicBezTo>
                  <a:cubicBezTo>
                    <a:pt x="1310405" y="2087280"/>
                    <a:pt x="1311480" y="2086850"/>
                    <a:pt x="1312663" y="2086636"/>
                  </a:cubicBezTo>
                  <a:close/>
                  <a:moveTo>
                    <a:pt x="985952" y="1622352"/>
                  </a:moveTo>
                  <a:cubicBezTo>
                    <a:pt x="1010687" y="1614945"/>
                    <a:pt x="1035744" y="1608074"/>
                    <a:pt x="1060909" y="1602707"/>
                  </a:cubicBezTo>
                  <a:cubicBezTo>
                    <a:pt x="1086503" y="1597232"/>
                    <a:pt x="1112098" y="1592938"/>
                    <a:pt x="1137263" y="1590362"/>
                  </a:cubicBezTo>
                  <a:cubicBezTo>
                    <a:pt x="1141027" y="1590147"/>
                    <a:pt x="1143823" y="1586819"/>
                    <a:pt x="1143608" y="1583062"/>
                  </a:cubicBezTo>
                  <a:cubicBezTo>
                    <a:pt x="1143285" y="1579305"/>
                    <a:pt x="1140059" y="1576514"/>
                    <a:pt x="1136295" y="1576836"/>
                  </a:cubicBezTo>
                  <a:cubicBezTo>
                    <a:pt x="1110377" y="1578231"/>
                    <a:pt x="1084030" y="1581237"/>
                    <a:pt x="1057575" y="1585853"/>
                  </a:cubicBezTo>
                  <a:cubicBezTo>
                    <a:pt x="1031765" y="1590469"/>
                    <a:pt x="1005847" y="1596481"/>
                    <a:pt x="980467" y="1603888"/>
                  </a:cubicBezTo>
                  <a:cubicBezTo>
                    <a:pt x="960142" y="1609899"/>
                    <a:pt x="940139" y="1616984"/>
                    <a:pt x="920567" y="1624606"/>
                  </a:cubicBezTo>
                  <a:cubicBezTo>
                    <a:pt x="890348" y="1636415"/>
                    <a:pt x="861527" y="1650155"/>
                    <a:pt x="834534" y="1664433"/>
                  </a:cubicBezTo>
                  <a:cubicBezTo>
                    <a:pt x="831092" y="1666150"/>
                    <a:pt x="829587" y="1670444"/>
                    <a:pt x="831415" y="1673986"/>
                  </a:cubicBezTo>
                  <a:cubicBezTo>
                    <a:pt x="833136" y="1677529"/>
                    <a:pt x="837438" y="1678925"/>
                    <a:pt x="840986" y="1677100"/>
                  </a:cubicBezTo>
                  <a:cubicBezTo>
                    <a:pt x="867979" y="1664218"/>
                    <a:pt x="897015" y="1652517"/>
                    <a:pt x="927020" y="1641675"/>
                  </a:cubicBezTo>
                  <a:cubicBezTo>
                    <a:pt x="946377" y="1634804"/>
                    <a:pt x="966057" y="1628363"/>
                    <a:pt x="985952" y="1622352"/>
                  </a:cubicBezTo>
                  <a:close/>
                  <a:moveTo>
                    <a:pt x="1246633" y="1675275"/>
                  </a:moveTo>
                  <a:cubicBezTo>
                    <a:pt x="1232329" y="1692236"/>
                    <a:pt x="1217059" y="1712739"/>
                    <a:pt x="1214047" y="1716067"/>
                  </a:cubicBezTo>
                  <a:cubicBezTo>
                    <a:pt x="1183721" y="1749882"/>
                    <a:pt x="1154362" y="1784341"/>
                    <a:pt x="1125649" y="1819337"/>
                  </a:cubicBezTo>
                  <a:cubicBezTo>
                    <a:pt x="1096935" y="1854440"/>
                    <a:pt x="1068759" y="1889973"/>
                    <a:pt x="1040906" y="1925827"/>
                  </a:cubicBezTo>
                  <a:cubicBezTo>
                    <a:pt x="964874" y="2023729"/>
                    <a:pt x="888305" y="2122812"/>
                    <a:pt x="810444" y="2221144"/>
                  </a:cubicBezTo>
                  <a:cubicBezTo>
                    <a:pt x="758825" y="2286305"/>
                    <a:pt x="706559" y="2351251"/>
                    <a:pt x="653649" y="2415553"/>
                  </a:cubicBezTo>
                  <a:cubicBezTo>
                    <a:pt x="565250" y="2523331"/>
                    <a:pt x="475023" y="2629392"/>
                    <a:pt x="383075" y="2732125"/>
                  </a:cubicBezTo>
                  <a:cubicBezTo>
                    <a:pt x="380494" y="2735130"/>
                    <a:pt x="375977" y="2735345"/>
                    <a:pt x="373074" y="2732769"/>
                  </a:cubicBezTo>
                  <a:cubicBezTo>
                    <a:pt x="370063" y="2730192"/>
                    <a:pt x="369847" y="2725684"/>
                    <a:pt x="372429" y="2722678"/>
                  </a:cubicBezTo>
                  <a:cubicBezTo>
                    <a:pt x="463193" y="2619193"/>
                    <a:pt x="551915" y="2512274"/>
                    <a:pt x="639454" y="2404066"/>
                  </a:cubicBezTo>
                  <a:cubicBezTo>
                    <a:pt x="677308" y="2357262"/>
                    <a:pt x="714733" y="2310136"/>
                    <a:pt x="752265" y="2263010"/>
                  </a:cubicBezTo>
                  <a:cubicBezTo>
                    <a:pt x="752157" y="2262903"/>
                    <a:pt x="752157" y="2262795"/>
                    <a:pt x="752049" y="2262688"/>
                  </a:cubicBezTo>
                  <a:cubicBezTo>
                    <a:pt x="743554" y="2264191"/>
                    <a:pt x="728283" y="2269773"/>
                    <a:pt x="722153" y="2271490"/>
                  </a:cubicBezTo>
                  <a:cubicBezTo>
                    <a:pt x="710861" y="2274604"/>
                    <a:pt x="699569" y="2277932"/>
                    <a:pt x="688385" y="2281367"/>
                  </a:cubicBezTo>
                  <a:cubicBezTo>
                    <a:pt x="677201" y="2284802"/>
                    <a:pt x="666016" y="2288452"/>
                    <a:pt x="655047" y="2292316"/>
                  </a:cubicBezTo>
                  <a:cubicBezTo>
                    <a:pt x="633216" y="2299938"/>
                    <a:pt x="611600" y="2308311"/>
                    <a:pt x="589985" y="2316792"/>
                  </a:cubicBezTo>
                  <a:cubicBezTo>
                    <a:pt x="575682" y="2322589"/>
                    <a:pt x="561379" y="2328278"/>
                    <a:pt x="547076" y="2334290"/>
                  </a:cubicBezTo>
                  <a:cubicBezTo>
                    <a:pt x="511372" y="2349211"/>
                    <a:pt x="476098" y="2365206"/>
                    <a:pt x="441578" y="2382275"/>
                  </a:cubicBezTo>
                  <a:cubicBezTo>
                    <a:pt x="438029" y="2384100"/>
                    <a:pt x="433727" y="2382811"/>
                    <a:pt x="431899" y="2379269"/>
                  </a:cubicBezTo>
                  <a:cubicBezTo>
                    <a:pt x="430071" y="2375834"/>
                    <a:pt x="431469" y="2371540"/>
                    <a:pt x="434910" y="2369715"/>
                  </a:cubicBezTo>
                  <a:cubicBezTo>
                    <a:pt x="469108" y="2351036"/>
                    <a:pt x="503952" y="2333216"/>
                    <a:pt x="539655" y="2317221"/>
                  </a:cubicBezTo>
                  <a:cubicBezTo>
                    <a:pt x="553958" y="2310780"/>
                    <a:pt x="568369" y="2304661"/>
                    <a:pt x="582887" y="2298864"/>
                  </a:cubicBezTo>
                  <a:cubicBezTo>
                    <a:pt x="604825" y="2290277"/>
                    <a:pt x="626979" y="2282547"/>
                    <a:pt x="649240" y="2275248"/>
                  </a:cubicBezTo>
                  <a:cubicBezTo>
                    <a:pt x="660639" y="2271705"/>
                    <a:pt x="672146" y="2268270"/>
                    <a:pt x="683653" y="2265157"/>
                  </a:cubicBezTo>
                  <a:cubicBezTo>
                    <a:pt x="695160" y="2262044"/>
                    <a:pt x="706667" y="2259145"/>
                    <a:pt x="718282" y="2256462"/>
                  </a:cubicBezTo>
                  <a:cubicBezTo>
                    <a:pt x="728391" y="2254100"/>
                    <a:pt x="753448" y="2249269"/>
                    <a:pt x="759577" y="2250128"/>
                  </a:cubicBezTo>
                  <a:cubicBezTo>
                    <a:pt x="760760" y="2250235"/>
                    <a:pt x="760653" y="2250987"/>
                    <a:pt x="761513" y="2251416"/>
                  </a:cubicBezTo>
                  <a:cubicBezTo>
                    <a:pt x="772698" y="2237246"/>
                    <a:pt x="784097" y="2223291"/>
                    <a:pt x="795281" y="2209121"/>
                  </a:cubicBezTo>
                  <a:cubicBezTo>
                    <a:pt x="873249" y="2110897"/>
                    <a:pt x="950678" y="2012672"/>
                    <a:pt x="1027356" y="1915200"/>
                  </a:cubicBezTo>
                  <a:cubicBezTo>
                    <a:pt x="1055532" y="1879452"/>
                    <a:pt x="1084137" y="1844027"/>
                    <a:pt x="1113281" y="1809139"/>
                  </a:cubicBezTo>
                  <a:cubicBezTo>
                    <a:pt x="1142532" y="1774250"/>
                    <a:pt x="1172429" y="1740006"/>
                    <a:pt x="1203186" y="1706299"/>
                  </a:cubicBezTo>
                  <a:cubicBezTo>
                    <a:pt x="1207057" y="1702005"/>
                    <a:pt x="1231362" y="1670015"/>
                    <a:pt x="1247708" y="1653053"/>
                  </a:cubicBezTo>
                  <a:cubicBezTo>
                    <a:pt x="1252332" y="1648330"/>
                    <a:pt x="1256419" y="1644680"/>
                    <a:pt x="1259430" y="1642855"/>
                  </a:cubicBezTo>
                  <a:cubicBezTo>
                    <a:pt x="1262549" y="1640923"/>
                    <a:pt x="1265237" y="1640494"/>
                    <a:pt x="1267065" y="1640708"/>
                  </a:cubicBezTo>
                  <a:cubicBezTo>
                    <a:pt x="1270829" y="1641138"/>
                    <a:pt x="1273518" y="1644466"/>
                    <a:pt x="1273088" y="1648223"/>
                  </a:cubicBezTo>
                  <a:cubicBezTo>
                    <a:pt x="1272657" y="1651336"/>
                    <a:pt x="1270291" y="1653805"/>
                    <a:pt x="1267280" y="1654234"/>
                  </a:cubicBezTo>
                  <a:lnTo>
                    <a:pt x="1267173" y="1654127"/>
                  </a:lnTo>
                  <a:cubicBezTo>
                    <a:pt x="1267065" y="1653805"/>
                    <a:pt x="1266850" y="1653912"/>
                    <a:pt x="1266420" y="1654234"/>
                  </a:cubicBezTo>
                  <a:cubicBezTo>
                    <a:pt x="1266098" y="1654234"/>
                    <a:pt x="1265775" y="1654234"/>
                    <a:pt x="1265452" y="1654234"/>
                  </a:cubicBezTo>
                  <a:cubicBezTo>
                    <a:pt x="1265667" y="1654234"/>
                    <a:pt x="1265990" y="1654342"/>
                    <a:pt x="1266313" y="1654342"/>
                  </a:cubicBezTo>
                  <a:cubicBezTo>
                    <a:pt x="1265775" y="1654771"/>
                    <a:pt x="1265237" y="1655523"/>
                    <a:pt x="1264700" y="1655952"/>
                  </a:cubicBezTo>
                  <a:cubicBezTo>
                    <a:pt x="1259967" y="1659924"/>
                    <a:pt x="1253408" y="1667224"/>
                    <a:pt x="1246633" y="1675275"/>
                  </a:cubicBezTo>
                  <a:close/>
                  <a:moveTo>
                    <a:pt x="753663" y="2254422"/>
                  </a:moveTo>
                  <a:cubicBezTo>
                    <a:pt x="753878" y="2254207"/>
                    <a:pt x="754200" y="2253993"/>
                    <a:pt x="754523" y="2253778"/>
                  </a:cubicBezTo>
                  <a:cubicBezTo>
                    <a:pt x="754738" y="2253671"/>
                    <a:pt x="755061" y="2253563"/>
                    <a:pt x="754953" y="2253456"/>
                  </a:cubicBezTo>
                  <a:cubicBezTo>
                    <a:pt x="754308" y="2252597"/>
                    <a:pt x="753878" y="2253349"/>
                    <a:pt x="753663" y="2254422"/>
                  </a:cubicBezTo>
                  <a:close/>
                  <a:moveTo>
                    <a:pt x="1266313" y="1654342"/>
                  </a:moveTo>
                  <a:cubicBezTo>
                    <a:pt x="1266743" y="1654449"/>
                    <a:pt x="1267280" y="1654556"/>
                    <a:pt x="1267280" y="1654234"/>
                  </a:cubicBezTo>
                  <a:cubicBezTo>
                    <a:pt x="1266958" y="1654234"/>
                    <a:pt x="1266743" y="1654234"/>
                    <a:pt x="1266420" y="1654234"/>
                  </a:cubicBezTo>
                  <a:lnTo>
                    <a:pt x="1266313" y="1654342"/>
                  </a:lnTo>
                  <a:close/>
                  <a:moveTo>
                    <a:pt x="869377" y="2149971"/>
                  </a:moveTo>
                  <a:cubicBezTo>
                    <a:pt x="859591" y="2191730"/>
                    <a:pt x="847546" y="2232952"/>
                    <a:pt x="834426" y="2273852"/>
                  </a:cubicBezTo>
                  <a:cubicBezTo>
                    <a:pt x="826468" y="2298435"/>
                    <a:pt x="818080" y="2322803"/>
                    <a:pt x="809477" y="2347064"/>
                  </a:cubicBezTo>
                  <a:cubicBezTo>
                    <a:pt x="796572" y="2383670"/>
                    <a:pt x="783344" y="2420061"/>
                    <a:pt x="769149" y="2456023"/>
                  </a:cubicBezTo>
                  <a:cubicBezTo>
                    <a:pt x="766783" y="2462357"/>
                    <a:pt x="757104" y="2494454"/>
                    <a:pt x="746350" y="2521399"/>
                  </a:cubicBezTo>
                  <a:cubicBezTo>
                    <a:pt x="741941" y="2532348"/>
                    <a:pt x="737424" y="2542547"/>
                    <a:pt x="733122" y="2549417"/>
                  </a:cubicBezTo>
                  <a:cubicBezTo>
                    <a:pt x="731724" y="2551671"/>
                    <a:pt x="730326" y="2553603"/>
                    <a:pt x="729036" y="2554892"/>
                  </a:cubicBezTo>
                  <a:cubicBezTo>
                    <a:pt x="728606" y="2555321"/>
                    <a:pt x="728068" y="2556394"/>
                    <a:pt x="727853" y="2555965"/>
                  </a:cubicBezTo>
                  <a:cubicBezTo>
                    <a:pt x="724304" y="2556717"/>
                    <a:pt x="721938" y="2560152"/>
                    <a:pt x="722476" y="2563694"/>
                  </a:cubicBezTo>
                  <a:cubicBezTo>
                    <a:pt x="723121" y="2567451"/>
                    <a:pt x="726670" y="2570028"/>
                    <a:pt x="730326" y="2569384"/>
                  </a:cubicBezTo>
                  <a:cubicBezTo>
                    <a:pt x="732692" y="2569062"/>
                    <a:pt x="735273" y="2567881"/>
                    <a:pt x="737854" y="2565627"/>
                  </a:cubicBezTo>
                  <a:cubicBezTo>
                    <a:pt x="741618" y="2562406"/>
                    <a:pt x="745812" y="2556394"/>
                    <a:pt x="750114" y="2548665"/>
                  </a:cubicBezTo>
                  <a:cubicBezTo>
                    <a:pt x="765062" y="2521291"/>
                    <a:pt x="781839" y="2470515"/>
                    <a:pt x="785280" y="2462464"/>
                  </a:cubicBezTo>
                  <a:cubicBezTo>
                    <a:pt x="797647" y="2432514"/>
                    <a:pt x="809907" y="2402349"/>
                    <a:pt x="821091" y="2371862"/>
                  </a:cubicBezTo>
                  <a:cubicBezTo>
                    <a:pt x="828512" y="2351465"/>
                    <a:pt x="835609" y="2330962"/>
                    <a:pt x="842277" y="2310351"/>
                  </a:cubicBezTo>
                  <a:cubicBezTo>
                    <a:pt x="858838" y="2258609"/>
                    <a:pt x="872604" y="2206115"/>
                    <a:pt x="883358" y="2152977"/>
                  </a:cubicBezTo>
                  <a:cubicBezTo>
                    <a:pt x="884110" y="2149113"/>
                    <a:pt x="881745" y="2145356"/>
                    <a:pt x="877873" y="2144497"/>
                  </a:cubicBezTo>
                  <a:cubicBezTo>
                    <a:pt x="874002" y="2143745"/>
                    <a:pt x="870238" y="2146107"/>
                    <a:pt x="869377" y="2149971"/>
                  </a:cubicBezTo>
                  <a:close/>
                  <a:moveTo>
                    <a:pt x="1044777" y="1955241"/>
                  </a:moveTo>
                  <a:cubicBezTo>
                    <a:pt x="1040798" y="1955563"/>
                    <a:pt x="1037895" y="1958998"/>
                    <a:pt x="1038217" y="1962970"/>
                  </a:cubicBezTo>
                  <a:cubicBezTo>
                    <a:pt x="1040906" y="1999146"/>
                    <a:pt x="1040045" y="2035538"/>
                    <a:pt x="1037034" y="2071822"/>
                  </a:cubicBezTo>
                  <a:cubicBezTo>
                    <a:pt x="1034776" y="2098981"/>
                    <a:pt x="1031227" y="2126033"/>
                    <a:pt x="1026818" y="2152977"/>
                  </a:cubicBezTo>
                  <a:cubicBezTo>
                    <a:pt x="1022516" y="2180029"/>
                    <a:pt x="1017462" y="2206974"/>
                    <a:pt x="1011655" y="2233489"/>
                  </a:cubicBezTo>
                  <a:cubicBezTo>
                    <a:pt x="1008428" y="2247981"/>
                    <a:pt x="1005094" y="2262366"/>
                    <a:pt x="1001331" y="2276643"/>
                  </a:cubicBezTo>
                  <a:cubicBezTo>
                    <a:pt x="997459" y="2290921"/>
                    <a:pt x="993265" y="2304983"/>
                    <a:pt x="988318" y="2318939"/>
                  </a:cubicBezTo>
                  <a:cubicBezTo>
                    <a:pt x="984877" y="2328922"/>
                    <a:pt x="970466" y="2346313"/>
                    <a:pt x="966057" y="2355974"/>
                  </a:cubicBezTo>
                  <a:cubicBezTo>
                    <a:pt x="963261" y="2362200"/>
                    <a:pt x="964121" y="2367138"/>
                    <a:pt x="966165" y="2369607"/>
                  </a:cubicBezTo>
                  <a:cubicBezTo>
                    <a:pt x="967885" y="2371647"/>
                    <a:pt x="971112" y="2373687"/>
                    <a:pt x="976704" y="2372720"/>
                  </a:cubicBezTo>
                  <a:cubicBezTo>
                    <a:pt x="980467" y="2372076"/>
                    <a:pt x="983049" y="2368641"/>
                    <a:pt x="982403" y="2364884"/>
                  </a:cubicBezTo>
                  <a:cubicBezTo>
                    <a:pt x="982188" y="2363059"/>
                    <a:pt x="981220" y="2361556"/>
                    <a:pt x="979822" y="2360483"/>
                  </a:cubicBezTo>
                  <a:cubicBezTo>
                    <a:pt x="980790" y="2358765"/>
                    <a:pt x="981973" y="2356618"/>
                    <a:pt x="983156" y="2354901"/>
                  </a:cubicBezTo>
                  <a:cubicBezTo>
                    <a:pt x="990039" y="2344917"/>
                    <a:pt x="999825" y="2332357"/>
                    <a:pt x="1003051" y="2324306"/>
                  </a:cubicBezTo>
                  <a:cubicBezTo>
                    <a:pt x="1008536" y="2310136"/>
                    <a:pt x="1013375" y="2295859"/>
                    <a:pt x="1017677" y="2281259"/>
                  </a:cubicBezTo>
                  <a:cubicBezTo>
                    <a:pt x="1021979" y="2266874"/>
                    <a:pt x="1025743" y="2252275"/>
                    <a:pt x="1029291" y="2237568"/>
                  </a:cubicBezTo>
                  <a:cubicBezTo>
                    <a:pt x="1034668" y="2215132"/>
                    <a:pt x="1039615" y="2192589"/>
                    <a:pt x="1043594" y="2169724"/>
                  </a:cubicBezTo>
                  <a:cubicBezTo>
                    <a:pt x="1047573" y="2146858"/>
                    <a:pt x="1050692" y="2123886"/>
                    <a:pt x="1052843" y="2100806"/>
                  </a:cubicBezTo>
                  <a:cubicBezTo>
                    <a:pt x="1057145" y="2054431"/>
                    <a:pt x="1057360" y="2007734"/>
                    <a:pt x="1052520" y="1961682"/>
                  </a:cubicBezTo>
                  <a:cubicBezTo>
                    <a:pt x="1052090" y="1957817"/>
                    <a:pt x="1048649" y="1954919"/>
                    <a:pt x="1044777" y="1955241"/>
                  </a:cubicBezTo>
                  <a:close/>
                  <a:moveTo>
                    <a:pt x="1263086" y="1724011"/>
                  </a:moveTo>
                  <a:cubicBezTo>
                    <a:pt x="1259215" y="1724655"/>
                    <a:pt x="1256634" y="1728412"/>
                    <a:pt x="1257279" y="1732277"/>
                  </a:cubicBezTo>
                  <a:cubicBezTo>
                    <a:pt x="1264054" y="1775646"/>
                    <a:pt x="1266205" y="1818908"/>
                    <a:pt x="1265667" y="1862277"/>
                  </a:cubicBezTo>
                  <a:cubicBezTo>
                    <a:pt x="1265345" y="1879560"/>
                    <a:pt x="1264700" y="1896950"/>
                    <a:pt x="1263731" y="1914341"/>
                  </a:cubicBezTo>
                  <a:cubicBezTo>
                    <a:pt x="1262226" y="1940426"/>
                    <a:pt x="1260183" y="1966512"/>
                    <a:pt x="1257279" y="1992598"/>
                  </a:cubicBezTo>
                  <a:cubicBezTo>
                    <a:pt x="1255774" y="2006553"/>
                    <a:pt x="1253945" y="2020401"/>
                    <a:pt x="1252010" y="2034249"/>
                  </a:cubicBezTo>
                  <a:cubicBezTo>
                    <a:pt x="1250181" y="2048097"/>
                    <a:pt x="1248138" y="2062053"/>
                    <a:pt x="1246095" y="2075901"/>
                  </a:cubicBezTo>
                  <a:cubicBezTo>
                    <a:pt x="1244697" y="2085240"/>
                    <a:pt x="1234588" y="2101235"/>
                    <a:pt x="1233082" y="2109823"/>
                  </a:cubicBezTo>
                  <a:cubicBezTo>
                    <a:pt x="1232114" y="2115298"/>
                    <a:pt x="1233727" y="2119270"/>
                    <a:pt x="1236631" y="2121631"/>
                  </a:cubicBezTo>
                  <a:cubicBezTo>
                    <a:pt x="1238352" y="2123027"/>
                    <a:pt x="1240933" y="2124208"/>
                    <a:pt x="1244804" y="2123886"/>
                  </a:cubicBezTo>
                  <a:cubicBezTo>
                    <a:pt x="1248568" y="2123778"/>
                    <a:pt x="1251472" y="2120558"/>
                    <a:pt x="1251257" y="2116801"/>
                  </a:cubicBezTo>
                  <a:cubicBezTo>
                    <a:pt x="1251149" y="2114117"/>
                    <a:pt x="1249536" y="2111970"/>
                    <a:pt x="1247278" y="2110897"/>
                  </a:cubicBezTo>
                  <a:cubicBezTo>
                    <a:pt x="1248461" y="2107139"/>
                    <a:pt x="1251149" y="2102309"/>
                    <a:pt x="1253623" y="2097371"/>
                  </a:cubicBezTo>
                  <a:cubicBezTo>
                    <a:pt x="1257064" y="2090608"/>
                    <a:pt x="1260290" y="2083630"/>
                    <a:pt x="1261258" y="2078477"/>
                  </a:cubicBezTo>
                  <a:cubicBezTo>
                    <a:pt x="1264377" y="2061731"/>
                    <a:pt x="1267388" y="2045092"/>
                    <a:pt x="1270077" y="2028345"/>
                  </a:cubicBezTo>
                  <a:cubicBezTo>
                    <a:pt x="1271905" y="2017181"/>
                    <a:pt x="1273625" y="2006017"/>
                    <a:pt x="1275131" y="1994745"/>
                  </a:cubicBezTo>
                  <a:cubicBezTo>
                    <a:pt x="1278572" y="1968337"/>
                    <a:pt x="1281476" y="1941929"/>
                    <a:pt x="1282981" y="1915521"/>
                  </a:cubicBezTo>
                  <a:cubicBezTo>
                    <a:pt x="1284057" y="1897702"/>
                    <a:pt x="1284487" y="1879989"/>
                    <a:pt x="1284272" y="1862277"/>
                  </a:cubicBezTo>
                  <a:cubicBezTo>
                    <a:pt x="1283842" y="1818049"/>
                    <a:pt x="1279755" y="1773928"/>
                    <a:pt x="1271367" y="1729808"/>
                  </a:cubicBezTo>
                  <a:cubicBezTo>
                    <a:pt x="1270722" y="1725943"/>
                    <a:pt x="1266958" y="1723367"/>
                    <a:pt x="1263086" y="17240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1" name="Google Shape;3271;p37"/>
            <p:cNvSpPr/>
            <p:nvPr/>
          </p:nvSpPr>
          <p:spPr>
            <a:xfrm>
              <a:off x="7834416" y="13973709"/>
              <a:ext cx="3380740" cy="3234687"/>
            </a:xfrm>
            <a:custGeom>
              <a:rect b="b" l="l" r="r" t="t"/>
              <a:pathLst>
                <a:path extrusionOk="0" h="3234687" w="3380740">
                  <a:moveTo>
                    <a:pt x="3019748" y="1904096"/>
                  </a:moveTo>
                  <a:cubicBezTo>
                    <a:pt x="2926295" y="1828737"/>
                    <a:pt x="2895108" y="1715269"/>
                    <a:pt x="2829615" y="1662346"/>
                  </a:cubicBezTo>
                  <a:cubicBezTo>
                    <a:pt x="2516992" y="1409969"/>
                    <a:pt x="2291478" y="1317327"/>
                    <a:pt x="2132424" y="1305948"/>
                  </a:cubicBezTo>
                  <a:cubicBezTo>
                    <a:pt x="2285886" y="1211266"/>
                    <a:pt x="2440853" y="1021259"/>
                    <a:pt x="2536457" y="678816"/>
                  </a:cubicBezTo>
                  <a:cubicBezTo>
                    <a:pt x="2562160" y="586818"/>
                    <a:pt x="2539576" y="466694"/>
                    <a:pt x="2565924" y="383069"/>
                  </a:cubicBezTo>
                  <a:cubicBezTo>
                    <a:pt x="2636471" y="159569"/>
                    <a:pt x="2768532" y="30750"/>
                    <a:pt x="2749282" y="17332"/>
                  </a:cubicBezTo>
                  <a:cubicBezTo>
                    <a:pt x="2729924" y="3913"/>
                    <a:pt x="2611414" y="193491"/>
                    <a:pt x="2450209" y="302558"/>
                  </a:cubicBezTo>
                  <a:cubicBezTo>
                    <a:pt x="2350734" y="369866"/>
                    <a:pt x="2232008" y="367397"/>
                    <a:pt x="2162213" y="414630"/>
                  </a:cubicBezTo>
                  <a:cubicBezTo>
                    <a:pt x="1893037" y="596801"/>
                    <a:pt x="1742479" y="753960"/>
                    <a:pt x="1664512" y="885892"/>
                  </a:cubicBezTo>
                  <a:cubicBezTo>
                    <a:pt x="1600955" y="729162"/>
                    <a:pt x="1460828" y="554720"/>
                    <a:pt x="1194448" y="390477"/>
                  </a:cubicBezTo>
                  <a:cubicBezTo>
                    <a:pt x="1112717" y="340130"/>
                    <a:pt x="989904" y="327463"/>
                    <a:pt x="916454" y="278619"/>
                  </a:cubicBezTo>
                  <a:cubicBezTo>
                    <a:pt x="720083" y="148405"/>
                    <a:pt x="632760" y="-13585"/>
                    <a:pt x="614370" y="908"/>
                  </a:cubicBezTo>
                  <a:cubicBezTo>
                    <a:pt x="595873" y="15400"/>
                    <a:pt x="745786" y="181790"/>
                    <a:pt x="805686" y="365786"/>
                  </a:cubicBezTo>
                  <a:cubicBezTo>
                    <a:pt x="842680" y="479361"/>
                    <a:pt x="806654" y="591434"/>
                    <a:pt x="832572" y="671087"/>
                  </a:cubicBezTo>
                  <a:cubicBezTo>
                    <a:pt x="947748" y="1024586"/>
                    <a:pt x="1075400" y="1220069"/>
                    <a:pt x="1195094" y="1322480"/>
                  </a:cubicBezTo>
                  <a:cubicBezTo>
                    <a:pt x="1018726" y="1328062"/>
                    <a:pt x="795362" y="1408466"/>
                    <a:pt x="541995" y="1631430"/>
                  </a:cubicBezTo>
                  <a:cubicBezTo>
                    <a:pt x="469942" y="1694766"/>
                    <a:pt x="422946" y="1807697"/>
                    <a:pt x="354873" y="1863733"/>
                  </a:cubicBezTo>
                  <a:cubicBezTo>
                    <a:pt x="173020" y="2013270"/>
                    <a:pt x="-8510" y="2050305"/>
                    <a:pt x="309" y="2071990"/>
                  </a:cubicBezTo>
                  <a:cubicBezTo>
                    <a:pt x="9127" y="2093567"/>
                    <a:pt x="212703" y="1998348"/>
                    <a:pt x="407783" y="1993625"/>
                  </a:cubicBezTo>
                  <a:cubicBezTo>
                    <a:pt x="528337" y="1990726"/>
                    <a:pt x="626522" y="2056639"/>
                    <a:pt x="711050" y="2054599"/>
                  </a:cubicBezTo>
                  <a:cubicBezTo>
                    <a:pt x="1017220" y="2047192"/>
                    <a:pt x="1223162" y="2001783"/>
                    <a:pt x="1361460" y="1939306"/>
                  </a:cubicBezTo>
                  <a:cubicBezTo>
                    <a:pt x="1322423" y="2094318"/>
                    <a:pt x="1325326" y="2300643"/>
                    <a:pt x="1409423" y="2564936"/>
                  </a:cubicBezTo>
                  <a:cubicBezTo>
                    <a:pt x="1438352" y="2655860"/>
                    <a:pt x="1523203" y="2744638"/>
                    <a:pt x="1546969" y="2829014"/>
                  </a:cubicBezTo>
                  <a:cubicBezTo>
                    <a:pt x="1610418" y="3054554"/>
                    <a:pt x="1570306" y="3233719"/>
                    <a:pt x="1593857" y="3234685"/>
                  </a:cubicBezTo>
                  <a:cubicBezTo>
                    <a:pt x="1617409" y="3235544"/>
                    <a:pt x="1612892" y="3012581"/>
                    <a:pt x="1688279" y="2834274"/>
                  </a:cubicBezTo>
                  <a:cubicBezTo>
                    <a:pt x="1734844" y="2724134"/>
                    <a:pt x="1835825" y="2662408"/>
                    <a:pt x="1868518" y="2585117"/>
                  </a:cubicBezTo>
                  <a:cubicBezTo>
                    <a:pt x="1989609" y="2298818"/>
                    <a:pt x="2031013" y="2091205"/>
                    <a:pt x="2028002" y="1939843"/>
                  </a:cubicBezTo>
                  <a:cubicBezTo>
                    <a:pt x="2167590" y="2031948"/>
                    <a:pt x="2376866" y="2098075"/>
                    <a:pt x="2679810" y="2092708"/>
                  </a:cubicBezTo>
                  <a:cubicBezTo>
                    <a:pt x="2776167" y="2090990"/>
                    <a:pt x="2886075" y="2035491"/>
                    <a:pt x="2974581" y="2036886"/>
                  </a:cubicBezTo>
                  <a:cubicBezTo>
                    <a:pt x="3210849" y="2040536"/>
                    <a:pt x="3373022" y="2129421"/>
                    <a:pt x="3380550" y="2107307"/>
                  </a:cubicBezTo>
                  <a:cubicBezTo>
                    <a:pt x="3388078" y="2085193"/>
                    <a:pt x="3171059" y="2026259"/>
                    <a:pt x="3019748" y="1904096"/>
                  </a:cubicBezTo>
                  <a:close/>
                  <a:moveTo>
                    <a:pt x="1615365" y="1594394"/>
                  </a:moveTo>
                  <a:cubicBezTo>
                    <a:pt x="1612354" y="1566162"/>
                    <a:pt x="1605687" y="1540183"/>
                    <a:pt x="1596761" y="1518606"/>
                  </a:cubicBezTo>
                  <a:cubicBezTo>
                    <a:pt x="1581275" y="1481356"/>
                    <a:pt x="1549658" y="1443140"/>
                    <a:pt x="1505458" y="1410076"/>
                  </a:cubicBezTo>
                  <a:cubicBezTo>
                    <a:pt x="1544710" y="1398805"/>
                    <a:pt x="1577833" y="1380233"/>
                    <a:pt x="1602675" y="1360481"/>
                  </a:cubicBezTo>
                  <a:cubicBezTo>
                    <a:pt x="1623431" y="1343949"/>
                    <a:pt x="1642573" y="1320440"/>
                    <a:pt x="1659027" y="1292100"/>
                  </a:cubicBezTo>
                  <a:cubicBezTo>
                    <a:pt x="1676234" y="1312389"/>
                    <a:pt x="1694838" y="1329028"/>
                    <a:pt x="1713013" y="1341480"/>
                  </a:cubicBezTo>
                  <a:cubicBezTo>
                    <a:pt x="1752373" y="1368425"/>
                    <a:pt x="1810445" y="1385386"/>
                    <a:pt x="1878519" y="1384957"/>
                  </a:cubicBezTo>
                  <a:cubicBezTo>
                    <a:pt x="1840880" y="1420274"/>
                    <a:pt x="1816898" y="1461818"/>
                    <a:pt x="1804746" y="1498424"/>
                  </a:cubicBezTo>
                  <a:cubicBezTo>
                    <a:pt x="1797433" y="1520324"/>
                    <a:pt x="1793884" y="1545980"/>
                    <a:pt x="1794314" y="1573783"/>
                  </a:cubicBezTo>
                  <a:cubicBezTo>
                    <a:pt x="1774204" y="1568845"/>
                    <a:pt x="1754524" y="1565840"/>
                    <a:pt x="1736780" y="1565303"/>
                  </a:cubicBezTo>
                  <a:cubicBezTo>
                    <a:pt x="1700538" y="1564229"/>
                    <a:pt x="1658382" y="1573676"/>
                    <a:pt x="1615365" y="15943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2" name="Google Shape;3272;p37"/>
            <p:cNvSpPr/>
            <p:nvPr/>
          </p:nvSpPr>
          <p:spPr>
            <a:xfrm>
              <a:off x="8091042" y="14218816"/>
              <a:ext cx="2801552" cy="2668891"/>
            </a:xfrm>
            <a:custGeom>
              <a:rect b="b" l="l" r="r" t="t"/>
              <a:pathLst>
                <a:path extrusionOk="0" h="2668891" w="2801552">
                  <a:moveTo>
                    <a:pt x="1182372" y="1649006"/>
                  </a:moveTo>
                  <a:cubicBezTo>
                    <a:pt x="1189147" y="1644282"/>
                    <a:pt x="1195922" y="1639344"/>
                    <a:pt x="1202590" y="1634406"/>
                  </a:cubicBezTo>
                  <a:cubicBezTo>
                    <a:pt x="1212483" y="1626999"/>
                    <a:pt x="1222162" y="1619377"/>
                    <a:pt x="1231626" y="1611433"/>
                  </a:cubicBezTo>
                  <a:cubicBezTo>
                    <a:pt x="1241089" y="1603597"/>
                    <a:pt x="1250338" y="1595331"/>
                    <a:pt x="1259264" y="1586958"/>
                  </a:cubicBezTo>
                  <a:cubicBezTo>
                    <a:pt x="1286149" y="1561624"/>
                    <a:pt x="1310991" y="1534357"/>
                    <a:pt x="1335403" y="1507090"/>
                  </a:cubicBezTo>
                  <a:cubicBezTo>
                    <a:pt x="1338092" y="1504192"/>
                    <a:pt x="1337984" y="1499683"/>
                    <a:pt x="1335080" y="1497000"/>
                  </a:cubicBezTo>
                  <a:cubicBezTo>
                    <a:pt x="1332177" y="1494316"/>
                    <a:pt x="1327660" y="1494530"/>
                    <a:pt x="1324972" y="1497322"/>
                  </a:cubicBezTo>
                  <a:cubicBezTo>
                    <a:pt x="1303894" y="1518899"/>
                    <a:pt x="1282063" y="1540046"/>
                    <a:pt x="1259694" y="1560657"/>
                  </a:cubicBezTo>
                  <a:cubicBezTo>
                    <a:pt x="1248617" y="1570963"/>
                    <a:pt x="1237433" y="1581054"/>
                    <a:pt x="1226033" y="1590930"/>
                  </a:cubicBezTo>
                  <a:cubicBezTo>
                    <a:pt x="1214742" y="1600913"/>
                    <a:pt x="1203342" y="1610682"/>
                    <a:pt x="1191513" y="1620021"/>
                  </a:cubicBezTo>
                  <a:lnTo>
                    <a:pt x="1142582" y="1657701"/>
                  </a:lnTo>
                  <a:cubicBezTo>
                    <a:pt x="1136882" y="1661887"/>
                    <a:pt x="1122471" y="1671549"/>
                    <a:pt x="1119030" y="1674662"/>
                  </a:cubicBezTo>
                  <a:cubicBezTo>
                    <a:pt x="1116557" y="1676809"/>
                    <a:pt x="1116019" y="1678849"/>
                    <a:pt x="1115911" y="1679707"/>
                  </a:cubicBezTo>
                  <a:cubicBezTo>
                    <a:pt x="1115373" y="1683357"/>
                    <a:pt x="1116664" y="1686041"/>
                    <a:pt x="1120321" y="1687222"/>
                  </a:cubicBezTo>
                  <a:cubicBezTo>
                    <a:pt x="1120966" y="1687544"/>
                    <a:pt x="1123332" y="1688295"/>
                    <a:pt x="1127096" y="1686685"/>
                  </a:cubicBezTo>
                  <a:cubicBezTo>
                    <a:pt x="1127848" y="1686363"/>
                    <a:pt x="1127741" y="1685504"/>
                    <a:pt x="1128278" y="1684967"/>
                  </a:cubicBezTo>
                  <a:cubicBezTo>
                    <a:pt x="1128171" y="1684967"/>
                    <a:pt x="1128063" y="1685397"/>
                    <a:pt x="1127956" y="1685182"/>
                  </a:cubicBezTo>
                  <a:cubicBezTo>
                    <a:pt x="1127311" y="1684323"/>
                    <a:pt x="1127956" y="1683250"/>
                    <a:pt x="1129461" y="1682069"/>
                  </a:cubicBezTo>
                  <a:cubicBezTo>
                    <a:pt x="1129461" y="1682391"/>
                    <a:pt x="1129354" y="1683035"/>
                    <a:pt x="1129246" y="1683679"/>
                  </a:cubicBezTo>
                  <a:cubicBezTo>
                    <a:pt x="1129999" y="1682606"/>
                    <a:pt x="1131397" y="1681962"/>
                    <a:pt x="1131397" y="1680674"/>
                  </a:cubicBezTo>
                  <a:cubicBezTo>
                    <a:pt x="1137097" y="1677024"/>
                    <a:pt x="1147743" y="1672730"/>
                    <a:pt x="1151508" y="1670153"/>
                  </a:cubicBezTo>
                  <a:cubicBezTo>
                    <a:pt x="1161831" y="1663283"/>
                    <a:pt x="1172155" y="1656198"/>
                    <a:pt x="1182372" y="1649006"/>
                  </a:cubicBezTo>
                  <a:close/>
                  <a:moveTo>
                    <a:pt x="1122041" y="1674018"/>
                  </a:moveTo>
                  <a:cubicBezTo>
                    <a:pt x="1121826" y="1674125"/>
                    <a:pt x="1121503" y="1674340"/>
                    <a:pt x="1121396" y="1674232"/>
                  </a:cubicBezTo>
                  <a:cubicBezTo>
                    <a:pt x="1121073" y="1673052"/>
                    <a:pt x="1122256" y="1673159"/>
                    <a:pt x="1123332" y="1673589"/>
                  </a:cubicBezTo>
                  <a:cubicBezTo>
                    <a:pt x="1122901" y="1673696"/>
                    <a:pt x="1122471" y="1673803"/>
                    <a:pt x="1122041" y="1674018"/>
                  </a:cubicBezTo>
                  <a:close/>
                  <a:moveTo>
                    <a:pt x="1237110" y="1169478"/>
                  </a:moveTo>
                  <a:cubicBezTo>
                    <a:pt x="1214742" y="1158636"/>
                    <a:pt x="1191083" y="1149082"/>
                    <a:pt x="1166778" y="1140494"/>
                  </a:cubicBezTo>
                  <a:cubicBezTo>
                    <a:pt x="1143012" y="1132121"/>
                    <a:pt x="1118600" y="1124928"/>
                    <a:pt x="1093973" y="1118380"/>
                  </a:cubicBezTo>
                  <a:cubicBezTo>
                    <a:pt x="1074185" y="1113227"/>
                    <a:pt x="1054397" y="1108397"/>
                    <a:pt x="1034717" y="1104317"/>
                  </a:cubicBezTo>
                  <a:cubicBezTo>
                    <a:pt x="1004068" y="1097876"/>
                    <a:pt x="973634" y="1092724"/>
                    <a:pt x="944383" y="1089611"/>
                  </a:cubicBezTo>
                  <a:cubicBezTo>
                    <a:pt x="940404" y="1089288"/>
                    <a:pt x="937500" y="1085746"/>
                    <a:pt x="937930" y="1081881"/>
                  </a:cubicBezTo>
                  <a:cubicBezTo>
                    <a:pt x="938253" y="1077909"/>
                    <a:pt x="941694" y="1075011"/>
                    <a:pt x="945566" y="1075333"/>
                  </a:cubicBezTo>
                  <a:cubicBezTo>
                    <a:pt x="975570" y="1077265"/>
                    <a:pt x="1006757" y="1080701"/>
                    <a:pt x="1038159" y="1086283"/>
                  </a:cubicBezTo>
                  <a:cubicBezTo>
                    <a:pt x="1058484" y="1089933"/>
                    <a:pt x="1078809" y="1094441"/>
                    <a:pt x="1098920" y="1099809"/>
                  </a:cubicBezTo>
                  <a:cubicBezTo>
                    <a:pt x="1124084" y="1106679"/>
                    <a:pt x="1148819" y="1114945"/>
                    <a:pt x="1172801" y="1124499"/>
                  </a:cubicBezTo>
                  <a:cubicBezTo>
                    <a:pt x="1197428" y="1134160"/>
                    <a:pt x="1220979" y="1145217"/>
                    <a:pt x="1243348" y="1157348"/>
                  </a:cubicBezTo>
                  <a:cubicBezTo>
                    <a:pt x="1246682" y="1159172"/>
                    <a:pt x="1248080" y="1163252"/>
                    <a:pt x="1246359" y="1166580"/>
                  </a:cubicBezTo>
                  <a:cubicBezTo>
                    <a:pt x="1244531" y="1169907"/>
                    <a:pt x="1240444" y="1171303"/>
                    <a:pt x="1237110" y="1169478"/>
                  </a:cubicBezTo>
                  <a:close/>
                  <a:moveTo>
                    <a:pt x="1311422" y="1289279"/>
                  </a:moveTo>
                  <a:cubicBezTo>
                    <a:pt x="1311637" y="1289387"/>
                    <a:pt x="1311959" y="1289494"/>
                    <a:pt x="1312174" y="1289601"/>
                  </a:cubicBezTo>
                  <a:cubicBezTo>
                    <a:pt x="1312067" y="1289923"/>
                    <a:pt x="1311637" y="1289601"/>
                    <a:pt x="1311206" y="1289279"/>
                  </a:cubicBezTo>
                  <a:lnTo>
                    <a:pt x="1311422" y="1289279"/>
                  </a:lnTo>
                  <a:close/>
                  <a:moveTo>
                    <a:pt x="1235390" y="1313862"/>
                  </a:moveTo>
                  <a:cubicBezTo>
                    <a:pt x="1239692" y="1312681"/>
                    <a:pt x="1263135" y="1303450"/>
                    <a:pt x="1283891" y="1296579"/>
                  </a:cubicBezTo>
                  <a:cubicBezTo>
                    <a:pt x="1293785" y="1293359"/>
                    <a:pt x="1303141" y="1290568"/>
                    <a:pt x="1309055" y="1289709"/>
                  </a:cubicBezTo>
                  <a:cubicBezTo>
                    <a:pt x="1309808" y="1289709"/>
                    <a:pt x="1310561" y="1289387"/>
                    <a:pt x="1311206" y="1289279"/>
                  </a:cubicBezTo>
                  <a:cubicBezTo>
                    <a:pt x="1310991" y="1289065"/>
                    <a:pt x="1310776" y="1288850"/>
                    <a:pt x="1310669" y="1288743"/>
                  </a:cubicBezTo>
                  <a:cubicBezTo>
                    <a:pt x="1310884" y="1288957"/>
                    <a:pt x="1311099" y="1289065"/>
                    <a:pt x="1311422" y="1289279"/>
                  </a:cubicBezTo>
                  <a:cubicBezTo>
                    <a:pt x="1311852" y="1289172"/>
                    <a:pt x="1312282" y="1289172"/>
                    <a:pt x="1312174" y="1289494"/>
                  </a:cubicBezTo>
                  <a:lnTo>
                    <a:pt x="1312174" y="1289601"/>
                  </a:lnTo>
                  <a:cubicBezTo>
                    <a:pt x="1314970" y="1290782"/>
                    <a:pt x="1318304" y="1290031"/>
                    <a:pt x="1320240" y="1287562"/>
                  </a:cubicBezTo>
                  <a:cubicBezTo>
                    <a:pt x="1322606" y="1284556"/>
                    <a:pt x="1322068" y="1280370"/>
                    <a:pt x="1319057" y="1278008"/>
                  </a:cubicBezTo>
                  <a:cubicBezTo>
                    <a:pt x="1317659" y="1276827"/>
                    <a:pt x="1315186" y="1275861"/>
                    <a:pt x="1311529" y="1275861"/>
                  </a:cubicBezTo>
                  <a:cubicBezTo>
                    <a:pt x="1308088" y="1275861"/>
                    <a:pt x="1302711" y="1276827"/>
                    <a:pt x="1296365" y="1278437"/>
                  </a:cubicBezTo>
                  <a:cubicBezTo>
                    <a:pt x="1273889" y="1284127"/>
                    <a:pt x="1236788" y="1298297"/>
                    <a:pt x="1231303" y="1299907"/>
                  </a:cubicBezTo>
                  <a:cubicBezTo>
                    <a:pt x="1187964" y="1312145"/>
                    <a:pt x="1145055" y="1325456"/>
                    <a:pt x="1102361" y="1339519"/>
                  </a:cubicBezTo>
                  <a:cubicBezTo>
                    <a:pt x="1059667" y="1353689"/>
                    <a:pt x="1017296" y="1368503"/>
                    <a:pt x="974924" y="1383854"/>
                  </a:cubicBezTo>
                  <a:cubicBezTo>
                    <a:pt x="859963" y="1425720"/>
                    <a:pt x="743818" y="1467908"/>
                    <a:pt x="627243" y="1509774"/>
                  </a:cubicBezTo>
                  <a:cubicBezTo>
                    <a:pt x="610467" y="1515786"/>
                    <a:pt x="593690" y="1521690"/>
                    <a:pt x="576914" y="1527701"/>
                  </a:cubicBezTo>
                  <a:cubicBezTo>
                    <a:pt x="576376" y="1526950"/>
                    <a:pt x="576914" y="1526413"/>
                    <a:pt x="576053" y="1525769"/>
                  </a:cubicBezTo>
                  <a:cubicBezTo>
                    <a:pt x="571429" y="1521905"/>
                    <a:pt x="547877" y="1512995"/>
                    <a:pt x="538199" y="1509774"/>
                  </a:cubicBezTo>
                  <a:cubicBezTo>
                    <a:pt x="527122" y="1506017"/>
                    <a:pt x="515938" y="1502474"/>
                    <a:pt x="504753" y="1499147"/>
                  </a:cubicBezTo>
                  <a:cubicBezTo>
                    <a:pt x="493461" y="1495819"/>
                    <a:pt x="482170" y="1492813"/>
                    <a:pt x="470770" y="1489915"/>
                  </a:cubicBezTo>
                  <a:cubicBezTo>
                    <a:pt x="448294" y="1484547"/>
                    <a:pt x="425711" y="1479502"/>
                    <a:pt x="402912" y="1475530"/>
                  </a:cubicBezTo>
                  <a:cubicBezTo>
                    <a:pt x="387749" y="1472846"/>
                    <a:pt x="372477" y="1470592"/>
                    <a:pt x="357207" y="1468552"/>
                  </a:cubicBezTo>
                  <a:cubicBezTo>
                    <a:pt x="319030" y="1463614"/>
                    <a:pt x="280637" y="1460608"/>
                    <a:pt x="242352" y="1458569"/>
                  </a:cubicBezTo>
                  <a:cubicBezTo>
                    <a:pt x="238481" y="1458354"/>
                    <a:pt x="235040" y="1461252"/>
                    <a:pt x="234717" y="1465224"/>
                  </a:cubicBezTo>
                  <a:cubicBezTo>
                    <a:pt x="234502" y="1469089"/>
                    <a:pt x="237406" y="1472524"/>
                    <a:pt x="241385" y="1472846"/>
                  </a:cubicBezTo>
                  <a:cubicBezTo>
                    <a:pt x="279132" y="1476281"/>
                    <a:pt x="316879" y="1481112"/>
                    <a:pt x="354626" y="1487016"/>
                  </a:cubicBezTo>
                  <a:cubicBezTo>
                    <a:pt x="369574" y="1489378"/>
                    <a:pt x="384630" y="1491954"/>
                    <a:pt x="399578" y="1494530"/>
                  </a:cubicBezTo>
                  <a:cubicBezTo>
                    <a:pt x="422054" y="1498502"/>
                    <a:pt x="444423" y="1502582"/>
                    <a:pt x="466684" y="1507520"/>
                  </a:cubicBezTo>
                  <a:cubicBezTo>
                    <a:pt x="477868" y="1509881"/>
                    <a:pt x="489052" y="1512565"/>
                    <a:pt x="500237" y="1515463"/>
                  </a:cubicBezTo>
                  <a:cubicBezTo>
                    <a:pt x="511421" y="1518362"/>
                    <a:pt x="522498" y="1521368"/>
                    <a:pt x="533575" y="1524588"/>
                  </a:cubicBezTo>
                  <a:cubicBezTo>
                    <a:pt x="539597" y="1526306"/>
                    <a:pt x="555190" y="1529419"/>
                    <a:pt x="563041" y="1532639"/>
                  </a:cubicBezTo>
                  <a:cubicBezTo>
                    <a:pt x="507120" y="1552714"/>
                    <a:pt x="451198" y="1572895"/>
                    <a:pt x="395061" y="1592433"/>
                  </a:cubicBezTo>
                  <a:cubicBezTo>
                    <a:pt x="265259" y="1637734"/>
                    <a:pt x="135134" y="1681317"/>
                    <a:pt x="5116" y="1721144"/>
                  </a:cubicBezTo>
                  <a:cubicBezTo>
                    <a:pt x="1352" y="1722217"/>
                    <a:pt x="-799" y="1726189"/>
                    <a:pt x="277" y="1729947"/>
                  </a:cubicBezTo>
                  <a:cubicBezTo>
                    <a:pt x="1460" y="1733704"/>
                    <a:pt x="5439" y="1735851"/>
                    <a:pt x="9203" y="1734777"/>
                  </a:cubicBezTo>
                  <a:cubicBezTo>
                    <a:pt x="139758" y="1696239"/>
                    <a:pt x="270636" y="1654158"/>
                    <a:pt x="400976" y="1609609"/>
                  </a:cubicBezTo>
                  <a:cubicBezTo>
                    <a:pt x="478836" y="1583093"/>
                    <a:pt x="556481" y="1555827"/>
                    <a:pt x="633803" y="1527916"/>
                  </a:cubicBezTo>
                  <a:cubicBezTo>
                    <a:pt x="750378" y="1485943"/>
                    <a:pt x="866092" y="1442574"/>
                    <a:pt x="980947" y="1400064"/>
                  </a:cubicBezTo>
                  <a:cubicBezTo>
                    <a:pt x="1022995" y="1384391"/>
                    <a:pt x="1065044" y="1369147"/>
                    <a:pt x="1107415" y="1354655"/>
                  </a:cubicBezTo>
                  <a:cubicBezTo>
                    <a:pt x="1149787" y="1340270"/>
                    <a:pt x="1192373" y="1326529"/>
                    <a:pt x="1235390" y="1313862"/>
                  </a:cubicBezTo>
                  <a:close/>
                  <a:moveTo>
                    <a:pt x="570461" y="1526091"/>
                  </a:moveTo>
                  <a:cubicBezTo>
                    <a:pt x="570461" y="1526306"/>
                    <a:pt x="570031" y="1526198"/>
                    <a:pt x="569816" y="1526198"/>
                  </a:cubicBezTo>
                  <a:cubicBezTo>
                    <a:pt x="569493" y="1526198"/>
                    <a:pt x="569063" y="1526198"/>
                    <a:pt x="568741" y="1526306"/>
                  </a:cubicBezTo>
                  <a:cubicBezTo>
                    <a:pt x="569493" y="1525554"/>
                    <a:pt x="570246" y="1525125"/>
                    <a:pt x="570461" y="1526091"/>
                  </a:cubicBezTo>
                  <a:close/>
                  <a:moveTo>
                    <a:pt x="730268" y="1508486"/>
                  </a:moveTo>
                  <a:cubicBezTo>
                    <a:pt x="693489" y="1547346"/>
                    <a:pt x="654451" y="1584167"/>
                    <a:pt x="613585" y="1618841"/>
                  </a:cubicBezTo>
                  <a:cubicBezTo>
                    <a:pt x="597239" y="1632689"/>
                    <a:pt x="580570" y="1646107"/>
                    <a:pt x="563686" y="1659311"/>
                  </a:cubicBezTo>
                  <a:cubicBezTo>
                    <a:pt x="538306" y="1678956"/>
                    <a:pt x="512282" y="1697849"/>
                    <a:pt x="486256" y="1716421"/>
                  </a:cubicBezTo>
                  <a:cubicBezTo>
                    <a:pt x="479159" y="1721466"/>
                    <a:pt x="438508" y="1755173"/>
                    <a:pt x="411730" y="1770202"/>
                  </a:cubicBezTo>
                  <a:cubicBezTo>
                    <a:pt x="404095" y="1774496"/>
                    <a:pt x="397427" y="1777395"/>
                    <a:pt x="392588" y="1778146"/>
                  </a:cubicBezTo>
                  <a:cubicBezTo>
                    <a:pt x="389254" y="1778683"/>
                    <a:pt x="386350" y="1778361"/>
                    <a:pt x="384307" y="1777395"/>
                  </a:cubicBezTo>
                  <a:cubicBezTo>
                    <a:pt x="380758" y="1775999"/>
                    <a:pt x="379145" y="1772027"/>
                    <a:pt x="380543" y="1768485"/>
                  </a:cubicBezTo>
                  <a:cubicBezTo>
                    <a:pt x="381941" y="1765157"/>
                    <a:pt x="385705" y="1763547"/>
                    <a:pt x="389147" y="1764728"/>
                  </a:cubicBezTo>
                  <a:cubicBezTo>
                    <a:pt x="389147" y="1765157"/>
                    <a:pt x="390114" y="1764513"/>
                    <a:pt x="390760" y="1764406"/>
                  </a:cubicBezTo>
                  <a:cubicBezTo>
                    <a:pt x="392588" y="1763976"/>
                    <a:pt x="394631" y="1763117"/>
                    <a:pt x="396997" y="1761937"/>
                  </a:cubicBezTo>
                  <a:cubicBezTo>
                    <a:pt x="404202" y="1758394"/>
                    <a:pt x="413236" y="1752275"/>
                    <a:pt x="422700" y="1745297"/>
                  </a:cubicBezTo>
                  <a:cubicBezTo>
                    <a:pt x="445821" y="1728336"/>
                    <a:pt x="470663" y="1706545"/>
                    <a:pt x="476040" y="1702465"/>
                  </a:cubicBezTo>
                  <a:cubicBezTo>
                    <a:pt x="506689" y="1679707"/>
                    <a:pt x="536801" y="1656198"/>
                    <a:pt x="566697" y="1632259"/>
                  </a:cubicBezTo>
                  <a:cubicBezTo>
                    <a:pt x="586592" y="1616371"/>
                    <a:pt x="606488" y="1600376"/>
                    <a:pt x="625953" y="1584059"/>
                  </a:cubicBezTo>
                  <a:cubicBezTo>
                    <a:pt x="658323" y="1556686"/>
                    <a:pt x="690047" y="1528453"/>
                    <a:pt x="720051" y="1498610"/>
                  </a:cubicBezTo>
                  <a:cubicBezTo>
                    <a:pt x="722848" y="1495819"/>
                    <a:pt x="727364" y="1495711"/>
                    <a:pt x="730160" y="1498502"/>
                  </a:cubicBezTo>
                  <a:cubicBezTo>
                    <a:pt x="732956" y="1501186"/>
                    <a:pt x="733064" y="1505695"/>
                    <a:pt x="730268" y="1508486"/>
                  </a:cubicBezTo>
                  <a:close/>
                  <a:moveTo>
                    <a:pt x="959116" y="1429370"/>
                  </a:moveTo>
                  <a:cubicBezTo>
                    <a:pt x="942339" y="1460930"/>
                    <a:pt x="922552" y="1490773"/>
                    <a:pt x="900936" y="1519543"/>
                  </a:cubicBezTo>
                  <a:cubicBezTo>
                    <a:pt x="884805" y="1541120"/>
                    <a:pt x="867598" y="1561838"/>
                    <a:pt x="849961" y="1582020"/>
                  </a:cubicBezTo>
                  <a:cubicBezTo>
                    <a:pt x="832110" y="1602416"/>
                    <a:pt x="813827" y="1622276"/>
                    <a:pt x="795008" y="1641384"/>
                  </a:cubicBezTo>
                  <a:cubicBezTo>
                    <a:pt x="784791" y="1651904"/>
                    <a:pt x="774467" y="1662209"/>
                    <a:pt x="763713" y="1672193"/>
                  </a:cubicBezTo>
                  <a:cubicBezTo>
                    <a:pt x="753174" y="1682069"/>
                    <a:pt x="742205" y="1691623"/>
                    <a:pt x="730805" y="1700748"/>
                  </a:cubicBezTo>
                  <a:cubicBezTo>
                    <a:pt x="722632" y="1707296"/>
                    <a:pt x="701662" y="1714381"/>
                    <a:pt x="692951" y="1720178"/>
                  </a:cubicBezTo>
                  <a:cubicBezTo>
                    <a:pt x="687144" y="1723935"/>
                    <a:pt x="685315" y="1728551"/>
                    <a:pt x="685746" y="1731664"/>
                  </a:cubicBezTo>
                  <a:cubicBezTo>
                    <a:pt x="686068" y="1734348"/>
                    <a:pt x="687681" y="1737783"/>
                    <a:pt x="693059" y="1739930"/>
                  </a:cubicBezTo>
                  <a:cubicBezTo>
                    <a:pt x="696500" y="1741433"/>
                    <a:pt x="700586" y="1739715"/>
                    <a:pt x="701985" y="1736280"/>
                  </a:cubicBezTo>
                  <a:cubicBezTo>
                    <a:pt x="702737" y="1734670"/>
                    <a:pt x="702737" y="1732845"/>
                    <a:pt x="702092" y="1731235"/>
                  </a:cubicBezTo>
                  <a:cubicBezTo>
                    <a:pt x="703813" y="1730376"/>
                    <a:pt x="705963" y="1729195"/>
                    <a:pt x="707899" y="1728336"/>
                  </a:cubicBezTo>
                  <a:cubicBezTo>
                    <a:pt x="718761" y="1723613"/>
                    <a:pt x="733494" y="1718245"/>
                    <a:pt x="740377" y="1713093"/>
                  </a:cubicBezTo>
                  <a:cubicBezTo>
                    <a:pt x="752421" y="1704075"/>
                    <a:pt x="764036" y="1694629"/>
                    <a:pt x="775220" y="1684753"/>
                  </a:cubicBezTo>
                  <a:cubicBezTo>
                    <a:pt x="786405" y="1674877"/>
                    <a:pt x="797159" y="1664679"/>
                    <a:pt x="807912" y="1654266"/>
                  </a:cubicBezTo>
                  <a:cubicBezTo>
                    <a:pt x="824044" y="1638271"/>
                    <a:pt x="840067" y="1621954"/>
                    <a:pt x="855338" y="1604992"/>
                  </a:cubicBezTo>
                  <a:cubicBezTo>
                    <a:pt x="870609" y="1588031"/>
                    <a:pt x="885342" y="1570426"/>
                    <a:pt x="899215" y="1552177"/>
                  </a:cubicBezTo>
                  <a:cubicBezTo>
                    <a:pt x="927069" y="1515678"/>
                    <a:pt x="951696" y="1476818"/>
                    <a:pt x="971806" y="1435811"/>
                  </a:cubicBezTo>
                  <a:cubicBezTo>
                    <a:pt x="973526" y="1432268"/>
                    <a:pt x="972128" y="1427974"/>
                    <a:pt x="968687" y="1426257"/>
                  </a:cubicBezTo>
                  <a:cubicBezTo>
                    <a:pt x="965138" y="1424432"/>
                    <a:pt x="960836" y="1425827"/>
                    <a:pt x="959116" y="1429370"/>
                  </a:cubicBezTo>
                  <a:close/>
                  <a:moveTo>
                    <a:pt x="698328" y="1727370"/>
                  </a:moveTo>
                  <a:cubicBezTo>
                    <a:pt x="698221" y="1727263"/>
                    <a:pt x="697790" y="1727263"/>
                    <a:pt x="697898" y="1727048"/>
                  </a:cubicBezTo>
                  <a:cubicBezTo>
                    <a:pt x="698113" y="1726726"/>
                    <a:pt x="698436" y="1727048"/>
                    <a:pt x="698651" y="1727478"/>
                  </a:cubicBezTo>
                  <a:lnTo>
                    <a:pt x="698328" y="1727370"/>
                  </a:lnTo>
                  <a:close/>
                  <a:moveTo>
                    <a:pt x="1118492" y="1603490"/>
                  </a:moveTo>
                  <a:cubicBezTo>
                    <a:pt x="1107415" y="1616049"/>
                    <a:pt x="1096231" y="1628287"/>
                    <a:pt x="1084832" y="1640632"/>
                  </a:cubicBezTo>
                  <a:cubicBezTo>
                    <a:pt x="1081391" y="1644497"/>
                    <a:pt x="1075045" y="1648576"/>
                    <a:pt x="1068485" y="1652548"/>
                  </a:cubicBezTo>
                  <a:cubicBezTo>
                    <a:pt x="1063861" y="1655339"/>
                    <a:pt x="1059237" y="1658023"/>
                    <a:pt x="1056226" y="1660492"/>
                  </a:cubicBezTo>
                  <a:cubicBezTo>
                    <a:pt x="1057516" y="1662532"/>
                    <a:pt x="1057731" y="1665215"/>
                    <a:pt x="1056441" y="1667470"/>
                  </a:cubicBezTo>
                  <a:cubicBezTo>
                    <a:pt x="1054613" y="1670690"/>
                    <a:pt x="1050526" y="1671871"/>
                    <a:pt x="1047192" y="1670153"/>
                  </a:cubicBezTo>
                  <a:cubicBezTo>
                    <a:pt x="1043751" y="1668328"/>
                    <a:pt x="1042245" y="1665967"/>
                    <a:pt x="1041385" y="1663820"/>
                  </a:cubicBezTo>
                  <a:cubicBezTo>
                    <a:pt x="1040202" y="1660384"/>
                    <a:pt x="1041063" y="1656198"/>
                    <a:pt x="1044826" y="1652011"/>
                  </a:cubicBezTo>
                  <a:cubicBezTo>
                    <a:pt x="1050526" y="1645678"/>
                    <a:pt x="1067303" y="1637519"/>
                    <a:pt x="1073325" y="1630542"/>
                  </a:cubicBezTo>
                  <a:cubicBezTo>
                    <a:pt x="1082358" y="1619914"/>
                    <a:pt x="1091284" y="1609394"/>
                    <a:pt x="1100103" y="1598766"/>
                  </a:cubicBezTo>
                  <a:cubicBezTo>
                    <a:pt x="1109029" y="1588139"/>
                    <a:pt x="1117739" y="1577511"/>
                    <a:pt x="1126343" y="1566669"/>
                  </a:cubicBezTo>
                  <a:cubicBezTo>
                    <a:pt x="1142474" y="1546380"/>
                    <a:pt x="1157852" y="1525662"/>
                    <a:pt x="1172693" y="1504729"/>
                  </a:cubicBezTo>
                  <a:cubicBezTo>
                    <a:pt x="1182587" y="1490666"/>
                    <a:pt x="1192266" y="1476603"/>
                    <a:pt x="1201622" y="1462218"/>
                  </a:cubicBezTo>
                  <a:cubicBezTo>
                    <a:pt x="1224851" y="1426364"/>
                    <a:pt x="1245714" y="1389114"/>
                    <a:pt x="1262813" y="1349395"/>
                  </a:cubicBezTo>
                  <a:cubicBezTo>
                    <a:pt x="1264318" y="1345745"/>
                    <a:pt x="1268512" y="1344027"/>
                    <a:pt x="1272169" y="1345530"/>
                  </a:cubicBezTo>
                  <a:cubicBezTo>
                    <a:pt x="1275825" y="1347033"/>
                    <a:pt x="1277546" y="1351220"/>
                    <a:pt x="1276040" y="1354762"/>
                  </a:cubicBezTo>
                  <a:cubicBezTo>
                    <a:pt x="1259909" y="1395984"/>
                    <a:pt x="1240229" y="1434952"/>
                    <a:pt x="1217430" y="1472095"/>
                  </a:cubicBezTo>
                  <a:cubicBezTo>
                    <a:pt x="1208289" y="1487016"/>
                    <a:pt x="1198611" y="1501615"/>
                    <a:pt x="1188502" y="1515893"/>
                  </a:cubicBezTo>
                  <a:cubicBezTo>
                    <a:pt x="1173338" y="1537148"/>
                    <a:pt x="1157100" y="1557652"/>
                    <a:pt x="1140323" y="1577941"/>
                  </a:cubicBezTo>
                  <a:cubicBezTo>
                    <a:pt x="1133118" y="1586528"/>
                    <a:pt x="1125912" y="1595009"/>
                    <a:pt x="1118492" y="1603490"/>
                  </a:cubicBezTo>
                  <a:close/>
                  <a:moveTo>
                    <a:pt x="1203235" y="1290460"/>
                  </a:moveTo>
                  <a:cubicBezTo>
                    <a:pt x="1206676" y="1291534"/>
                    <a:pt x="1209042" y="1293144"/>
                    <a:pt x="1209903" y="1294218"/>
                  </a:cubicBezTo>
                  <a:cubicBezTo>
                    <a:pt x="1211516" y="1296364"/>
                    <a:pt x="1211945" y="1298511"/>
                    <a:pt x="1211408" y="1300658"/>
                  </a:cubicBezTo>
                  <a:cubicBezTo>
                    <a:pt x="1211085" y="1302161"/>
                    <a:pt x="1210225" y="1304416"/>
                    <a:pt x="1206999" y="1306133"/>
                  </a:cubicBezTo>
                  <a:cubicBezTo>
                    <a:pt x="1203772" y="1307851"/>
                    <a:pt x="1199793" y="1306670"/>
                    <a:pt x="1197858" y="1303557"/>
                  </a:cubicBezTo>
                  <a:cubicBezTo>
                    <a:pt x="1194201" y="1302805"/>
                    <a:pt x="1187534" y="1301410"/>
                    <a:pt x="1185060" y="1300551"/>
                  </a:cubicBezTo>
                  <a:lnTo>
                    <a:pt x="1148604" y="1288850"/>
                  </a:lnTo>
                  <a:lnTo>
                    <a:pt x="1055150" y="1257826"/>
                  </a:lnTo>
                  <a:cubicBezTo>
                    <a:pt x="1030953" y="1250205"/>
                    <a:pt x="1006649" y="1243227"/>
                    <a:pt x="982345" y="1236571"/>
                  </a:cubicBezTo>
                  <a:cubicBezTo>
                    <a:pt x="957933" y="1229808"/>
                    <a:pt x="933413" y="1223475"/>
                    <a:pt x="908894" y="1217678"/>
                  </a:cubicBezTo>
                  <a:cubicBezTo>
                    <a:pt x="859748" y="1205977"/>
                    <a:pt x="810171" y="1195993"/>
                    <a:pt x="759842" y="1188479"/>
                  </a:cubicBezTo>
                  <a:cubicBezTo>
                    <a:pt x="755970" y="1187942"/>
                    <a:pt x="753282" y="1184400"/>
                    <a:pt x="753712" y="1180428"/>
                  </a:cubicBezTo>
                  <a:cubicBezTo>
                    <a:pt x="754250" y="1176563"/>
                    <a:pt x="757906" y="1173879"/>
                    <a:pt x="761778" y="1174416"/>
                  </a:cubicBezTo>
                  <a:cubicBezTo>
                    <a:pt x="812752" y="1180535"/>
                    <a:pt x="863189" y="1188586"/>
                    <a:pt x="912981" y="1199536"/>
                  </a:cubicBezTo>
                  <a:cubicBezTo>
                    <a:pt x="938038" y="1205010"/>
                    <a:pt x="962880" y="1211129"/>
                    <a:pt x="987507" y="1218000"/>
                  </a:cubicBezTo>
                  <a:cubicBezTo>
                    <a:pt x="1012026" y="1224870"/>
                    <a:pt x="1036438" y="1232492"/>
                    <a:pt x="1060742" y="1240650"/>
                  </a:cubicBezTo>
                  <a:cubicBezTo>
                    <a:pt x="1070206" y="1243871"/>
                    <a:pt x="1079562" y="1247091"/>
                    <a:pt x="1088811" y="1250527"/>
                  </a:cubicBezTo>
                  <a:cubicBezTo>
                    <a:pt x="1110427" y="1258256"/>
                    <a:pt x="1131935" y="1266521"/>
                    <a:pt x="1153658" y="1274143"/>
                  </a:cubicBezTo>
                  <a:lnTo>
                    <a:pt x="1189900" y="1287133"/>
                  </a:lnTo>
                  <a:cubicBezTo>
                    <a:pt x="1192911" y="1288313"/>
                    <a:pt x="1199363" y="1289279"/>
                    <a:pt x="1203235" y="1290460"/>
                  </a:cubicBezTo>
                  <a:close/>
                  <a:moveTo>
                    <a:pt x="911045" y="1391476"/>
                  </a:moveTo>
                  <a:cubicBezTo>
                    <a:pt x="911153" y="1391905"/>
                    <a:pt x="911367" y="1392227"/>
                    <a:pt x="911582" y="1392549"/>
                  </a:cubicBezTo>
                  <a:cubicBezTo>
                    <a:pt x="911260" y="1392764"/>
                    <a:pt x="911045" y="1392120"/>
                    <a:pt x="910937" y="1391476"/>
                  </a:cubicBezTo>
                  <a:lnTo>
                    <a:pt x="911045" y="1391476"/>
                  </a:lnTo>
                  <a:close/>
                  <a:moveTo>
                    <a:pt x="415387" y="1309032"/>
                  </a:moveTo>
                  <a:cubicBezTo>
                    <a:pt x="411408" y="1308924"/>
                    <a:pt x="408396" y="1305596"/>
                    <a:pt x="408504" y="1301625"/>
                  </a:cubicBezTo>
                  <a:cubicBezTo>
                    <a:pt x="408612" y="1297760"/>
                    <a:pt x="411945" y="1294647"/>
                    <a:pt x="415924" y="1294754"/>
                  </a:cubicBezTo>
                  <a:cubicBezTo>
                    <a:pt x="480019" y="1296472"/>
                    <a:pt x="543468" y="1300444"/>
                    <a:pt x="606488" y="1308388"/>
                  </a:cubicBezTo>
                  <a:cubicBezTo>
                    <a:pt x="631868" y="1311608"/>
                    <a:pt x="657032" y="1315473"/>
                    <a:pt x="682197" y="1320089"/>
                  </a:cubicBezTo>
                  <a:cubicBezTo>
                    <a:pt x="719729" y="1327066"/>
                    <a:pt x="757045" y="1335654"/>
                    <a:pt x="794255" y="1345530"/>
                  </a:cubicBezTo>
                  <a:cubicBezTo>
                    <a:pt x="801890" y="1347570"/>
                    <a:pt x="862221" y="1360237"/>
                    <a:pt x="896312" y="1371294"/>
                  </a:cubicBezTo>
                  <a:cubicBezTo>
                    <a:pt x="908033" y="1375051"/>
                    <a:pt x="916744" y="1378808"/>
                    <a:pt x="920293" y="1381814"/>
                  </a:cubicBezTo>
                  <a:cubicBezTo>
                    <a:pt x="922767" y="1383854"/>
                    <a:pt x="923842" y="1386001"/>
                    <a:pt x="924165" y="1387826"/>
                  </a:cubicBezTo>
                  <a:cubicBezTo>
                    <a:pt x="924918" y="1391583"/>
                    <a:pt x="922552" y="1395125"/>
                    <a:pt x="918788" y="1395877"/>
                  </a:cubicBezTo>
                  <a:cubicBezTo>
                    <a:pt x="915884" y="1396521"/>
                    <a:pt x="912981" y="1395018"/>
                    <a:pt x="911582" y="1392549"/>
                  </a:cubicBezTo>
                  <a:lnTo>
                    <a:pt x="911690" y="1392549"/>
                  </a:lnTo>
                  <a:cubicBezTo>
                    <a:pt x="912013" y="1392120"/>
                    <a:pt x="911690" y="1391798"/>
                    <a:pt x="911045" y="1391476"/>
                  </a:cubicBezTo>
                  <a:cubicBezTo>
                    <a:pt x="910937" y="1391154"/>
                    <a:pt x="910830" y="1390831"/>
                    <a:pt x="910830" y="1390509"/>
                  </a:cubicBezTo>
                  <a:cubicBezTo>
                    <a:pt x="910830" y="1390724"/>
                    <a:pt x="910937" y="1391046"/>
                    <a:pt x="910937" y="1391476"/>
                  </a:cubicBezTo>
                  <a:cubicBezTo>
                    <a:pt x="909862" y="1390939"/>
                    <a:pt x="907819" y="1390402"/>
                    <a:pt x="906313" y="1389758"/>
                  </a:cubicBezTo>
                  <a:cubicBezTo>
                    <a:pt x="897602" y="1386216"/>
                    <a:pt x="882977" y="1382351"/>
                    <a:pt x="867061" y="1378594"/>
                  </a:cubicBezTo>
                  <a:cubicBezTo>
                    <a:pt x="834153" y="1370757"/>
                    <a:pt x="795868" y="1363672"/>
                    <a:pt x="789953" y="1362169"/>
                  </a:cubicBezTo>
                  <a:cubicBezTo>
                    <a:pt x="752959" y="1353045"/>
                    <a:pt x="715965" y="1345530"/>
                    <a:pt x="678755" y="1338982"/>
                  </a:cubicBezTo>
                  <a:cubicBezTo>
                    <a:pt x="653913" y="1334581"/>
                    <a:pt x="628964" y="1330716"/>
                    <a:pt x="604014" y="1327174"/>
                  </a:cubicBezTo>
                  <a:cubicBezTo>
                    <a:pt x="541640" y="1318371"/>
                    <a:pt x="478836" y="1312252"/>
                    <a:pt x="415387" y="1309032"/>
                  </a:cubicBezTo>
                  <a:close/>
                  <a:moveTo>
                    <a:pt x="1761052" y="1664142"/>
                  </a:moveTo>
                  <a:cubicBezTo>
                    <a:pt x="1761482" y="1667470"/>
                    <a:pt x="1761912" y="1675735"/>
                    <a:pt x="1762020" y="1678097"/>
                  </a:cubicBezTo>
                  <a:cubicBezTo>
                    <a:pt x="1762020" y="1679600"/>
                    <a:pt x="1761805" y="1680566"/>
                    <a:pt x="1761697" y="1680781"/>
                  </a:cubicBezTo>
                  <a:cubicBezTo>
                    <a:pt x="1760945" y="1683357"/>
                    <a:pt x="1759439" y="1684431"/>
                    <a:pt x="1758578" y="1684860"/>
                  </a:cubicBezTo>
                  <a:cubicBezTo>
                    <a:pt x="1756535" y="1685934"/>
                    <a:pt x="1754492" y="1686256"/>
                    <a:pt x="1752341" y="1685182"/>
                  </a:cubicBezTo>
                  <a:cubicBezTo>
                    <a:pt x="1751481" y="1684753"/>
                    <a:pt x="1750083" y="1684109"/>
                    <a:pt x="1749115" y="1682176"/>
                  </a:cubicBezTo>
                  <a:cubicBezTo>
                    <a:pt x="1748900" y="1681962"/>
                    <a:pt x="1748577" y="1681317"/>
                    <a:pt x="1748362" y="1680137"/>
                  </a:cubicBezTo>
                  <a:cubicBezTo>
                    <a:pt x="1748362" y="1679922"/>
                    <a:pt x="1748255" y="1679493"/>
                    <a:pt x="1748255" y="1678849"/>
                  </a:cubicBezTo>
                  <a:cubicBezTo>
                    <a:pt x="1748255" y="1678634"/>
                    <a:pt x="1748362" y="1678419"/>
                    <a:pt x="1748362" y="1678204"/>
                  </a:cubicBezTo>
                  <a:cubicBezTo>
                    <a:pt x="1748792" y="1677882"/>
                    <a:pt x="1749115" y="1677131"/>
                    <a:pt x="1748900" y="1675628"/>
                  </a:cubicBezTo>
                  <a:cubicBezTo>
                    <a:pt x="1748685" y="1676165"/>
                    <a:pt x="1748577" y="1676916"/>
                    <a:pt x="1748470" y="1677668"/>
                  </a:cubicBezTo>
                  <a:cubicBezTo>
                    <a:pt x="1748577" y="1676809"/>
                    <a:pt x="1748577" y="1675950"/>
                    <a:pt x="1748792" y="1675199"/>
                  </a:cubicBezTo>
                  <a:cubicBezTo>
                    <a:pt x="1748470" y="1672193"/>
                    <a:pt x="1747287" y="1668221"/>
                    <a:pt x="1746964" y="1666396"/>
                  </a:cubicBezTo>
                  <a:cubicBezTo>
                    <a:pt x="1746211" y="1662532"/>
                    <a:pt x="1745459" y="1658774"/>
                    <a:pt x="1744598" y="1654910"/>
                  </a:cubicBezTo>
                  <a:cubicBezTo>
                    <a:pt x="1743308" y="1649113"/>
                    <a:pt x="1741802" y="1643316"/>
                    <a:pt x="1740297" y="1637627"/>
                  </a:cubicBezTo>
                  <a:cubicBezTo>
                    <a:pt x="1736748" y="1623886"/>
                    <a:pt x="1732338" y="1610467"/>
                    <a:pt x="1727392" y="1597263"/>
                  </a:cubicBezTo>
                  <a:cubicBezTo>
                    <a:pt x="1722445" y="1583952"/>
                    <a:pt x="1717068" y="1570856"/>
                    <a:pt x="1711153" y="1557866"/>
                  </a:cubicBezTo>
                  <a:cubicBezTo>
                    <a:pt x="1702227" y="1537685"/>
                    <a:pt x="1692548" y="1519650"/>
                    <a:pt x="1682332" y="1502904"/>
                  </a:cubicBezTo>
                  <a:cubicBezTo>
                    <a:pt x="1671363" y="1484654"/>
                    <a:pt x="1659533" y="1468015"/>
                    <a:pt x="1646736" y="1452128"/>
                  </a:cubicBezTo>
                  <a:cubicBezTo>
                    <a:pt x="1621893" y="1421319"/>
                    <a:pt x="1593180" y="1393408"/>
                    <a:pt x="1558874" y="1362921"/>
                  </a:cubicBezTo>
                  <a:cubicBezTo>
                    <a:pt x="1555863" y="1360344"/>
                    <a:pt x="1555541" y="1355836"/>
                    <a:pt x="1558121" y="1352830"/>
                  </a:cubicBezTo>
                  <a:cubicBezTo>
                    <a:pt x="1560702" y="1349824"/>
                    <a:pt x="1565219" y="1349502"/>
                    <a:pt x="1568123" y="1352079"/>
                  </a:cubicBezTo>
                  <a:cubicBezTo>
                    <a:pt x="1604364" y="1382029"/>
                    <a:pt x="1634906" y="1409403"/>
                    <a:pt x="1661146" y="1440319"/>
                  </a:cubicBezTo>
                  <a:cubicBezTo>
                    <a:pt x="1674911" y="1456636"/>
                    <a:pt x="1687386" y="1473812"/>
                    <a:pt x="1698893" y="1492920"/>
                  </a:cubicBezTo>
                  <a:cubicBezTo>
                    <a:pt x="1709432" y="1510418"/>
                    <a:pt x="1718896" y="1529526"/>
                    <a:pt x="1727822" y="1550674"/>
                  </a:cubicBezTo>
                  <a:cubicBezTo>
                    <a:pt x="1733521" y="1564200"/>
                    <a:pt x="1738791" y="1577833"/>
                    <a:pt x="1743415" y="1591574"/>
                  </a:cubicBezTo>
                  <a:cubicBezTo>
                    <a:pt x="1748039" y="1605529"/>
                    <a:pt x="1752019" y="1619592"/>
                    <a:pt x="1755245" y="1633977"/>
                  </a:cubicBezTo>
                  <a:cubicBezTo>
                    <a:pt x="1756643" y="1639988"/>
                    <a:pt x="1757826" y="1645892"/>
                    <a:pt x="1759009" y="1652011"/>
                  </a:cubicBezTo>
                  <a:cubicBezTo>
                    <a:pt x="1759761" y="1655983"/>
                    <a:pt x="1760407" y="1660062"/>
                    <a:pt x="1761052" y="1664142"/>
                  </a:cubicBezTo>
                  <a:close/>
                  <a:moveTo>
                    <a:pt x="1748362" y="1677668"/>
                  </a:moveTo>
                  <a:cubicBezTo>
                    <a:pt x="1748362" y="1677882"/>
                    <a:pt x="1748255" y="1677990"/>
                    <a:pt x="1748255" y="1678204"/>
                  </a:cubicBezTo>
                  <a:cubicBezTo>
                    <a:pt x="1748147" y="1678204"/>
                    <a:pt x="1748255" y="1678634"/>
                    <a:pt x="1748147" y="1678634"/>
                  </a:cubicBezTo>
                  <a:cubicBezTo>
                    <a:pt x="1748039" y="1678634"/>
                    <a:pt x="1748147" y="1678419"/>
                    <a:pt x="1748147" y="1678419"/>
                  </a:cubicBezTo>
                  <a:cubicBezTo>
                    <a:pt x="1748255" y="1678097"/>
                    <a:pt x="1748362" y="1677990"/>
                    <a:pt x="1748362" y="1677668"/>
                  </a:cubicBezTo>
                  <a:close/>
                  <a:moveTo>
                    <a:pt x="1863754" y="1049462"/>
                  </a:moveTo>
                  <a:lnTo>
                    <a:pt x="1863001" y="1050643"/>
                  </a:lnTo>
                  <a:cubicBezTo>
                    <a:pt x="1863754" y="1049784"/>
                    <a:pt x="1864830" y="1049247"/>
                    <a:pt x="1866012" y="1048925"/>
                  </a:cubicBezTo>
                  <a:cubicBezTo>
                    <a:pt x="1865690" y="1048925"/>
                    <a:pt x="1865367" y="1048818"/>
                    <a:pt x="1865152" y="1048818"/>
                  </a:cubicBezTo>
                  <a:cubicBezTo>
                    <a:pt x="1865690" y="1048496"/>
                    <a:pt x="1866443" y="1047637"/>
                    <a:pt x="1866550" y="1048818"/>
                  </a:cubicBezTo>
                  <a:cubicBezTo>
                    <a:pt x="1867410" y="1048711"/>
                    <a:pt x="1868163" y="1048711"/>
                    <a:pt x="1869023" y="1048925"/>
                  </a:cubicBezTo>
                  <a:cubicBezTo>
                    <a:pt x="1872680" y="1049569"/>
                    <a:pt x="1875153" y="1053219"/>
                    <a:pt x="1874400" y="1056869"/>
                  </a:cubicBezTo>
                  <a:cubicBezTo>
                    <a:pt x="1874185" y="1057835"/>
                    <a:pt x="1873325" y="1061485"/>
                    <a:pt x="1868486" y="1062344"/>
                  </a:cubicBezTo>
                  <a:cubicBezTo>
                    <a:pt x="1867948" y="1062451"/>
                    <a:pt x="1866873" y="1062559"/>
                    <a:pt x="1865475" y="1062666"/>
                  </a:cubicBezTo>
                  <a:cubicBezTo>
                    <a:pt x="1859882" y="1062988"/>
                    <a:pt x="1846009" y="1063203"/>
                    <a:pt x="1844612" y="1063310"/>
                  </a:cubicBezTo>
                  <a:cubicBezTo>
                    <a:pt x="1838052" y="1064061"/>
                    <a:pt x="1831599" y="1065135"/>
                    <a:pt x="1825254" y="1066531"/>
                  </a:cubicBezTo>
                  <a:cubicBezTo>
                    <a:pt x="1815468" y="1068570"/>
                    <a:pt x="1805789" y="1071146"/>
                    <a:pt x="1796111" y="1073830"/>
                  </a:cubicBezTo>
                  <a:cubicBezTo>
                    <a:pt x="1780087" y="1078339"/>
                    <a:pt x="1763310" y="1083170"/>
                    <a:pt x="1746319" y="1088322"/>
                  </a:cubicBezTo>
                  <a:cubicBezTo>
                    <a:pt x="1730080" y="1093368"/>
                    <a:pt x="1713626" y="1098628"/>
                    <a:pt x="1697818" y="1104961"/>
                  </a:cubicBezTo>
                  <a:cubicBezTo>
                    <a:pt x="1676525" y="1113442"/>
                    <a:pt x="1656199" y="1123533"/>
                    <a:pt x="1638777" y="1136951"/>
                  </a:cubicBezTo>
                  <a:cubicBezTo>
                    <a:pt x="1635766" y="1139420"/>
                    <a:pt x="1631250" y="1138991"/>
                    <a:pt x="1628776" y="1135985"/>
                  </a:cubicBezTo>
                  <a:cubicBezTo>
                    <a:pt x="1626303" y="1132872"/>
                    <a:pt x="1626733" y="1128364"/>
                    <a:pt x="1629744" y="1125894"/>
                  </a:cubicBezTo>
                  <a:cubicBezTo>
                    <a:pt x="1647488" y="1110544"/>
                    <a:pt x="1668351" y="1098198"/>
                    <a:pt x="1690828" y="1088215"/>
                  </a:cubicBezTo>
                  <a:cubicBezTo>
                    <a:pt x="1706959" y="1081023"/>
                    <a:pt x="1723843" y="1075011"/>
                    <a:pt x="1740726" y="1069966"/>
                  </a:cubicBezTo>
                  <a:cubicBezTo>
                    <a:pt x="1757933" y="1064706"/>
                    <a:pt x="1775248" y="1060734"/>
                    <a:pt x="1791701" y="1056762"/>
                  </a:cubicBezTo>
                  <a:cubicBezTo>
                    <a:pt x="1800090" y="1054722"/>
                    <a:pt x="1808585" y="1052897"/>
                    <a:pt x="1817189" y="1051394"/>
                  </a:cubicBezTo>
                  <a:cubicBezTo>
                    <a:pt x="1825792" y="1049891"/>
                    <a:pt x="1834503" y="1048818"/>
                    <a:pt x="1843321" y="1048281"/>
                  </a:cubicBezTo>
                  <a:cubicBezTo>
                    <a:pt x="1844719" y="1048174"/>
                    <a:pt x="1857947" y="1048818"/>
                    <a:pt x="1864184" y="1048818"/>
                  </a:cubicBezTo>
                  <a:lnTo>
                    <a:pt x="1863754" y="1049462"/>
                  </a:lnTo>
                  <a:close/>
                  <a:moveTo>
                    <a:pt x="1408639" y="918926"/>
                  </a:moveTo>
                  <a:cubicBezTo>
                    <a:pt x="1410682" y="894236"/>
                    <a:pt x="1411973" y="868150"/>
                    <a:pt x="1412833" y="841957"/>
                  </a:cubicBezTo>
                  <a:cubicBezTo>
                    <a:pt x="1413801" y="809537"/>
                    <a:pt x="1413908" y="776689"/>
                    <a:pt x="1412510" y="745665"/>
                  </a:cubicBezTo>
                  <a:cubicBezTo>
                    <a:pt x="1410897" y="710776"/>
                    <a:pt x="1407671" y="678035"/>
                    <a:pt x="1402079" y="650232"/>
                  </a:cubicBezTo>
                  <a:cubicBezTo>
                    <a:pt x="1401326" y="646582"/>
                    <a:pt x="1403692" y="642932"/>
                    <a:pt x="1407348" y="642180"/>
                  </a:cubicBezTo>
                  <a:cubicBezTo>
                    <a:pt x="1411005" y="641322"/>
                    <a:pt x="1414661" y="643683"/>
                    <a:pt x="1415521" y="647333"/>
                  </a:cubicBezTo>
                  <a:cubicBezTo>
                    <a:pt x="1422297" y="675566"/>
                    <a:pt x="1427028" y="708951"/>
                    <a:pt x="1429717" y="744591"/>
                  </a:cubicBezTo>
                  <a:cubicBezTo>
                    <a:pt x="1432083" y="776152"/>
                    <a:pt x="1432943" y="809537"/>
                    <a:pt x="1432083" y="842493"/>
                  </a:cubicBezTo>
                  <a:cubicBezTo>
                    <a:pt x="1431437" y="869116"/>
                    <a:pt x="1429502" y="895524"/>
                    <a:pt x="1426921" y="920643"/>
                  </a:cubicBezTo>
                  <a:cubicBezTo>
                    <a:pt x="1422189" y="965515"/>
                    <a:pt x="1414554" y="1006093"/>
                    <a:pt x="1405628" y="1036580"/>
                  </a:cubicBezTo>
                  <a:cubicBezTo>
                    <a:pt x="1404552" y="1040337"/>
                    <a:pt x="1400681" y="1042592"/>
                    <a:pt x="1396917" y="1041518"/>
                  </a:cubicBezTo>
                  <a:cubicBezTo>
                    <a:pt x="1393045" y="1040552"/>
                    <a:pt x="1390787" y="1036580"/>
                    <a:pt x="1391862" y="1032823"/>
                  </a:cubicBezTo>
                  <a:cubicBezTo>
                    <a:pt x="1399605" y="1002765"/>
                    <a:pt x="1405090" y="962832"/>
                    <a:pt x="1408639" y="918926"/>
                  </a:cubicBezTo>
                  <a:close/>
                  <a:moveTo>
                    <a:pt x="1461549" y="1632581"/>
                  </a:moveTo>
                  <a:cubicBezTo>
                    <a:pt x="1455312" y="1735958"/>
                    <a:pt x="1448429" y="1839335"/>
                    <a:pt x="1440471" y="1942605"/>
                  </a:cubicBezTo>
                  <a:cubicBezTo>
                    <a:pt x="1432406" y="2045767"/>
                    <a:pt x="1423049" y="2148929"/>
                    <a:pt x="1413586" y="2252092"/>
                  </a:cubicBezTo>
                  <a:cubicBezTo>
                    <a:pt x="1411758" y="2271629"/>
                    <a:pt x="1409607" y="2291166"/>
                    <a:pt x="1407348" y="2310597"/>
                  </a:cubicBezTo>
                  <a:cubicBezTo>
                    <a:pt x="1398100" y="2388210"/>
                    <a:pt x="1386163" y="2465394"/>
                    <a:pt x="1378742" y="2543222"/>
                  </a:cubicBezTo>
                  <a:cubicBezTo>
                    <a:pt x="1376807" y="2564262"/>
                    <a:pt x="1368311" y="2597755"/>
                    <a:pt x="1365838" y="2626632"/>
                  </a:cubicBezTo>
                  <a:cubicBezTo>
                    <a:pt x="1364869" y="2639299"/>
                    <a:pt x="1364977" y="2651000"/>
                    <a:pt x="1367666" y="2660125"/>
                  </a:cubicBezTo>
                  <a:cubicBezTo>
                    <a:pt x="1368741" y="2663775"/>
                    <a:pt x="1366698" y="2667532"/>
                    <a:pt x="1363041" y="2668605"/>
                  </a:cubicBezTo>
                  <a:cubicBezTo>
                    <a:pt x="1359385" y="2669679"/>
                    <a:pt x="1355621" y="2667639"/>
                    <a:pt x="1354545" y="2664097"/>
                  </a:cubicBezTo>
                  <a:cubicBezTo>
                    <a:pt x="1351319" y="2653576"/>
                    <a:pt x="1350781" y="2640158"/>
                    <a:pt x="1351857" y="2625558"/>
                  </a:cubicBezTo>
                  <a:cubicBezTo>
                    <a:pt x="1353900" y="2596574"/>
                    <a:pt x="1362073" y="2563081"/>
                    <a:pt x="1363794" y="2541934"/>
                  </a:cubicBezTo>
                  <a:cubicBezTo>
                    <a:pt x="1365407" y="2522396"/>
                    <a:pt x="1367343" y="2502859"/>
                    <a:pt x="1369494" y="2483321"/>
                  </a:cubicBezTo>
                  <a:cubicBezTo>
                    <a:pt x="1377882" y="2405708"/>
                    <a:pt x="1389066" y="2328309"/>
                    <a:pt x="1395734" y="2250481"/>
                  </a:cubicBezTo>
                  <a:cubicBezTo>
                    <a:pt x="1401111" y="2188541"/>
                    <a:pt x="1406166" y="2126708"/>
                    <a:pt x="1411220" y="2064875"/>
                  </a:cubicBezTo>
                  <a:cubicBezTo>
                    <a:pt x="1416274" y="2002935"/>
                    <a:pt x="1421221" y="1941102"/>
                    <a:pt x="1426061" y="1879162"/>
                  </a:cubicBezTo>
                  <a:cubicBezTo>
                    <a:pt x="1432513" y="1796610"/>
                    <a:pt x="1438750" y="1714059"/>
                    <a:pt x="1444343" y="1631508"/>
                  </a:cubicBezTo>
                  <a:cubicBezTo>
                    <a:pt x="1448644" y="1569567"/>
                    <a:pt x="1447891" y="1506661"/>
                    <a:pt x="1450580" y="1444291"/>
                  </a:cubicBezTo>
                  <a:cubicBezTo>
                    <a:pt x="1451763" y="1417239"/>
                    <a:pt x="1453699" y="1390295"/>
                    <a:pt x="1456817" y="1363565"/>
                  </a:cubicBezTo>
                  <a:cubicBezTo>
                    <a:pt x="1457248" y="1359700"/>
                    <a:pt x="1460797" y="1356909"/>
                    <a:pt x="1464668" y="1357339"/>
                  </a:cubicBezTo>
                  <a:cubicBezTo>
                    <a:pt x="1468539" y="1357768"/>
                    <a:pt x="1471443" y="1361311"/>
                    <a:pt x="1471013" y="1365175"/>
                  </a:cubicBezTo>
                  <a:cubicBezTo>
                    <a:pt x="1468217" y="1391583"/>
                    <a:pt x="1466711" y="1418205"/>
                    <a:pt x="1465851" y="1444828"/>
                  </a:cubicBezTo>
                  <a:cubicBezTo>
                    <a:pt x="1463808" y="1507412"/>
                    <a:pt x="1465206" y="1570426"/>
                    <a:pt x="1461549" y="1632581"/>
                  </a:cubicBezTo>
                  <a:close/>
                  <a:moveTo>
                    <a:pt x="1557261" y="2314891"/>
                  </a:moveTo>
                  <a:cubicBezTo>
                    <a:pt x="1556938" y="2315213"/>
                    <a:pt x="1556723" y="2315535"/>
                    <a:pt x="1556508" y="2315964"/>
                  </a:cubicBezTo>
                  <a:cubicBezTo>
                    <a:pt x="1555863" y="2315749"/>
                    <a:pt x="1556293" y="2315105"/>
                    <a:pt x="1557154" y="2314461"/>
                  </a:cubicBezTo>
                  <a:cubicBezTo>
                    <a:pt x="1557154" y="2314569"/>
                    <a:pt x="1557261" y="2314676"/>
                    <a:pt x="1557261" y="2314891"/>
                  </a:cubicBezTo>
                  <a:close/>
                  <a:moveTo>
                    <a:pt x="1551669" y="2228475"/>
                  </a:moveTo>
                  <a:cubicBezTo>
                    <a:pt x="1552744" y="2232983"/>
                    <a:pt x="1568123" y="2287517"/>
                    <a:pt x="1570381" y="2309309"/>
                  </a:cubicBezTo>
                  <a:cubicBezTo>
                    <a:pt x="1571026" y="2315213"/>
                    <a:pt x="1570381" y="2319507"/>
                    <a:pt x="1569521" y="2321332"/>
                  </a:cubicBezTo>
                  <a:cubicBezTo>
                    <a:pt x="1568338" y="2323479"/>
                    <a:pt x="1566832" y="2324659"/>
                    <a:pt x="1565219" y="2325304"/>
                  </a:cubicBezTo>
                  <a:cubicBezTo>
                    <a:pt x="1561670" y="2326699"/>
                    <a:pt x="1557691" y="2324981"/>
                    <a:pt x="1556293" y="2321439"/>
                  </a:cubicBezTo>
                  <a:cubicBezTo>
                    <a:pt x="1555648" y="2319614"/>
                    <a:pt x="1555756" y="2317574"/>
                    <a:pt x="1556508" y="2315964"/>
                  </a:cubicBezTo>
                  <a:cubicBezTo>
                    <a:pt x="1556616" y="2315964"/>
                    <a:pt x="1556723" y="2316071"/>
                    <a:pt x="1556831" y="2316071"/>
                  </a:cubicBezTo>
                  <a:cubicBezTo>
                    <a:pt x="1557261" y="2316179"/>
                    <a:pt x="1557369" y="2315642"/>
                    <a:pt x="1557261" y="2314891"/>
                  </a:cubicBezTo>
                  <a:cubicBezTo>
                    <a:pt x="1557691" y="2314247"/>
                    <a:pt x="1558336" y="2313710"/>
                    <a:pt x="1558982" y="2313173"/>
                  </a:cubicBezTo>
                  <a:cubicBezTo>
                    <a:pt x="1558336" y="2313603"/>
                    <a:pt x="1557691" y="2314032"/>
                    <a:pt x="1557154" y="2314461"/>
                  </a:cubicBezTo>
                  <a:cubicBezTo>
                    <a:pt x="1556938" y="2313388"/>
                    <a:pt x="1556616" y="2312100"/>
                    <a:pt x="1556401" y="2311026"/>
                  </a:cubicBezTo>
                  <a:cubicBezTo>
                    <a:pt x="1553390" y="2289878"/>
                    <a:pt x="1536398" y="2237385"/>
                    <a:pt x="1535107" y="2232983"/>
                  </a:cubicBezTo>
                  <a:cubicBezTo>
                    <a:pt x="1525859" y="2200242"/>
                    <a:pt x="1515642" y="2167608"/>
                    <a:pt x="1505103" y="2135081"/>
                  </a:cubicBezTo>
                  <a:cubicBezTo>
                    <a:pt x="1498221" y="2113397"/>
                    <a:pt x="1491123" y="2091712"/>
                    <a:pt x="1483810" y="2070243"/>
                  </a:cubicBezTo>
                  <a:cubicBezTo>
                    <a:pt x="1471551" y="2034281"/>
                    <a:pt x="1458646" y="1998641"/>
                    <a:pt x="1444450" y="1963538"/>
                  </a:cubicBezTo>
                  <a:cubicBezTo>
                    <a:pt x="1442945" y="1959888"/>
                    <a:pt x="1444558" y="1955701"/>
                    <a:pt x="1448214" y="1954198"/>
                  </a:cubicBezTo>
                  <a:cubicBezTo>
                    <a:pt x="1451871" y="1952695"/>
                    <a:pt x="1456064" y="1954306"/>
                    <a:pt x="1457570" y="1957956"/>
                  </a:cubicBezTo>
                  <a:cubicBezTo>
                    <a:pt x="1477035" y="2001539"/>
                    <a:pt x="1494994" y="2045982"/>
                    <a:pt x="1510803" y="2091068"/>
                  </a:cubicBezTo>
                  <a:cubicBezTo>
                    <a:pt x="1517148" y="2109210"/>
                    <a:pt x="1523063" y="2127352"/>
                    <a:pt x="1528655" y="2145602"/>
                  </a:cubicBezTo>
                  <a:cubicBezTo>
                    <a:pt x="1537043" y="2173083"/>
                    <a:pt x="1544464" y="2200779"/>
                    <a:pt x="1551669" y="2228475"/>
                  </a:cubicBezTo>
                  <a:close/>
                  <a:moveTo>
                    <a:pt x="1640176" y="1927254"/>
                  </a:moveTo>
                  <a:cubicBezTo>
                    <a:pt x="1660931" y="1976420"/>
                    <a:pt x="1680289" y="2026230"/>
                    <a:pt x="1706313" y="2072389"/>
                  </a:cubicBezTo>
                  <a:cubicBezTo>
                    <a:pt x="1708249" y="2075717"/>
                    <a:pt x="1707174" y="2079904"/>
                    <a:pt x="1703840" y="2081729"/>
                  </a:cubicBezTo>
                  <a:cubicBezTo>
                    <a:pt x="1700614" y="2083661"/>
                    <a:pt x="1696420" y="2082588"/>
                    <a:pt x="1694484" y="2079367"/>
                  </a:cubicBezTo>
                  <a:cubicBezTo>
                    <a:pt x="1662221" y="2025800"/>
                    <a:pt x="1638455" y="1967295"/>
                    <a:pt x="1612322" y="1910293"/>
                  </a:cubicBezTo>
                  <a:cubicBezTo>
                    <a:pt x="1605439" y="1895264"/>
                    <a:pt x="1598449" y="1880235"/>
                    <a:pt x="1591137" y="1865528"/>
                  </a:cubicBezTo>
                  <a:cubicBezTo>
                    <a:pt x="1580060" y="1843522"/>
                    <a:pt x="1568338" y="1821945"/>
                    <a:pt x="1554895" y="1801334"/>
                  </a:cubicBezTo>
                  <a:cubicBezTo>
                    <a:pt x="1531666" y="1765801"/>
                    <a:pt x="1503705" y="1733060"/>
                    <a:pt x="1466603" y="1705686"/>
                  </a:cubicBezTo>
                  <a:cubicBezTo>
                    <a:pt x="1463377" y="1703431"/>
                    <a:pt x="1462625" y="1699030"/>
                    <a:pt x="1464883" y="1695810"/>
                  </a:cubicBezTo>
                  <a:cubicBezTo>
                    <a:pt x="1467249" y="1692589"/>
                    <a:pt x="1471658" y="1691838"/>
                    <a:pt x="1474885" y="1694092"/>
                  </a:cubicBezTo>
                  <a:cubicBezTo>
                    <a:pt x="1528010" y="1731020"/>
                    <a:pt x="1564896" y="1777931"/>
                    <a:pt x="1594040" y="1829781"/>
                  </a:cubicBezTo>
                  <a:cubicBezTo>
                    <a:pt x="1611462" y="1861019"/>
                    <a:pt x="1626088" y="1893976"/>
                    <a:pt x="1640176" y="1927254"/>
                  </a:cubicBezTo>
                  <a:close/>
                  <a:moveTo>
                    <a:pt x="1735027" y="1768055"/>
                  </a:moveTo>
                  <a:cubicBezTo>
                    <a:pt x="1738038" y="1770202"/>
                    <a:pt x="1738791" y="1774496"/>
                    <a:pt x="1736533" y="1777502"/>
                  </a:cubicBezTo>
                  <a:cubicBezTo>
                    <a:pt x="1734382" y="1780615"/>
                    <a:pt x="1730080" y="1781259"/>
                    <a:pt x="1727069" y="1779112"/>
                  </a:cubicBezTo>
                  <a:cubicBezTo>
                    <a:pt x="1718143" y="1772993"/>
                    <a:pt x="1709540" y="1762259"/>
                    <a:pt x="1701367" y="1749377"/>
                  </a:cubicBezTo>
                  <a:cubicBezTo>
                    <a:pt x="1685881" y="1724794"/>
                    <a:pt x="1672115" y="1692267"/>
                    <a:pt x="1659855" y="1675628"/>
                  </a:cubicBezTo>
                  <a:cubicBezTo>
                    <a:pt x="1645875" y="1656091"/>
                    <a:pt x="1630927" y="1637519"/>
                    <a:pt x="1615549" y="1619485"/>
                  </a:cubicBezTo>
                  <a:cubicBezTo>
                    <a:pt x="1605224" y="1607354"/>
                    <a:pt x="1594685" y="1595438"/>
                    <a:pt x="1583932" y="1583737"/>
                  </a:cubicBezTo>
                  <a:cubicBezTo>
                    <a:pt x="1557046" y="1554431"/>
                    <a:pt x="1528763" y="1526413"/>
                    <a:pt x="1499189" y="1498932"/>
                  </a:cubicBezTo>
                  <a:cubicBezTo>
                    <a:pt x="1496285" y="1496355"/>
                    <a:pt x="1495963" y="1491847"/>
                    <a:pt x="1498651" y="1488841"/>
                  </a:cubicBezTo>
                  <a:cubicBezTo>
                    <a:pt x="1501232" y="1485943"/>
                    <a:pt x="1505749" y="1485728"/>
                    <a:pt x="1508652" y="1488304"/>
                  </a:cubicBezTo>
                  <a:cubicBezTo>
                    <a:pt x="1530914" y="1507412"/>
                    <a:pt x="1552637" y="1526735"/>
                    <a:pt x="1573392" y="1546917"/>
                  </a:cubicBezTo>
                  <a:cubicBezTo>
                    <a:pt x="1587480" y="1560443"/>
                    <a:pt x="1601030" y="1574398"/>
                    <a:pt x="1614150" y="1588783"/>
                  </a:cubicBezTo>
                  <a:cubicBezTo>
                    <a:pt x="1625120" y="1600699"/>
                    <a:pt x="1635659" y="1613151"/>
                    <a:pt x="1645767" y="1625926"/>
                  </a:cubicBezTo>
                  <a:cubicBezTo>
                    <a:pt x="1655877" y="1638593"/>
                    <a:pt x="1665448" y="1651689"/>
                    <a:pt x="1674696" y="1665215"/>
                  </a:cubicBezTo>
                  <a:cubicBezTo>
                    <a:pt x="1686526" y="1682606"/>
                    <a:pt x="1699538" y="1715991"/>
                    <a:pt x="1714379" y="1741540"/>
                  </a:cubicBezTo>
                  <a:cubicBezTo>
                    <a:pt x="1720939" y="1752812"/>
                    <a:pt x="1727607" y="1762473"/>
                    <a:pt x="1735027" y="1768055"/>
                  </a:cubicBezTo>
                  <a:close/>
                  <a:moveTo>
                    <a:pt x="1273352" y="1823984"/>
                  </a:moveTo>
                  <a:cubicBezTo>
                    <a:pt x="1292494" y="1804339"/>
                    <a:pt x="1311852" y="1784909"/>
                    <a:pt x="1331639" y="1765908"/>
                  </a:cubicBezTo>
                  <a:cubicBezTo>
                    <a:pt x="1342501" y="1755281"/>
                    <a:pt x="1353793" y="1744975"/>
                    <a:pt x="1365084" y="1734777"/>
                  </a:cubicBezTo>
                  <a:cubicBezTo>
                    <a:pt x="1376484" y="1724579"/>
                    <a:pt x="1388098" y="1714381"/>
                    <a:pt x="1399605" y="1704398"/>
                  </a:cubicBezTo>
                  <a:cubicBezTo>
                    <a:pt x="1403477" y="1700962"/>
                    <a:pt x="1410790" y="1697957"/>
                    <a:pt x="1417242" y="1694736"/>
                  </a:cubicBezTo>
                  <a:cubicBezTo>
                    <a:pt x="1423157" y="1691838"/>
                    <a:pt x="1428642" y="1688832"/>
                    <a:pt x="1431653" y="1685934"/>
                  </a:cubicBezTo>
                  <a:cubicBezTo>
                    <a:pt x="1434557" y="1683250"/>
                    <a:pt x="1435954" y="1680351"/>
                    <a:pt x="1436170" y="1677668"/>
                  </a:cubicBezTo>
                  <a:cubicBezTo>
                    <a:pt x="1436492" y="1674555"/>
                    <a:pt x="1435632" y="1671119"/>
                    <a:pt x="1432083" y="1667899"/>
                  </a:cubicBezTo>
                  <a:cubicBezTo>
                    <a:pt x="1429287" y="1665430"/>
                    <a:pt x="1424985" y="1665537"/>
                    <a:pt x="1422404" y="1668328"/>
                  </a:cubicBezTo>
                  <a:cubicBezTo>
                    <a:pt x="1420361" y="1670475"/>
                    <a:pt x="1420038" y="1673803"/>
                    <a:pt x="1421436" y="1676272"/>
                  </a:cubicBezTo>
                  <a:cubicBezTo>
                    <a:pt x="1418318" y="1678634"/>
                    <a:pt x="1413048" y="1680781"/>
                    <a:pt x="1407779" y="1683035"/>
                  </a:cubicBezTo>
                  <a:cubicBezTo>
                    <a:pt x="1400788" y="1686041"/>
                    <a:pt x="1393906" y="1689261"/>
                    <a:pt x="1389711" y="1692697"/>
                  </a:cubicBezTo>
                  <a:cubicBezTo>
                    <a:pt x="1375408" y="1704290"/>
                    <a:pt x="1360998" y="1716099"/>
                    <a:pt x="1347018" y="1728122"/>
                  </a:cubicBezTo>
                  <a:cubicBezTo>
                    <a:pt x="1337554" y="1736173"/>
                    <a:pt x="1328305" y="1744439"/>
                    <a:pt x="1319164" y="1752812"/>
                  </a:cubicBezTo>
                  <a:cubicBezTo>
                    <a:pt x="1298947" y="1771705"/>
                    <a:pt x="1278836" y="1790706"/>
                    <a:pt x="1259479" y="1810566"/>
                  </a:cubicBezTo>
                  <a:cubicBezTo>
                    <a:pt x="1246574" y="1823769"/>
                    <a:pt x="1233992" y="1837296"/>
                    <a:pt x="1221732" y="1851036"/>
                  </a:cubicBezTo>
                  <a:cubicBezTo>
                    <a:pt x="1190975" y="1885602"/>
                    <a:pt x="1162262" y="1921994"/>
                    <a:pt x="1136237" y="1960103"/>
                  </a:cubicBezTo>
                  <a:cubicBezTo>
                    <a:pt x="1133978" y="1963323"/>
                    <a:pt x="1134731" y="1967724"/>
                    <a:pt x="1137957" y="1970086"/>
                  </a:cubicBezTo>
                  <a:cubicBezTo>
                    <a:pt x="1141184" y="1972340"/>
                    <a:pt x="1145593" y="1971589"/>
                    <a:pt x="1147851" y="1968368"/>
                  </a:cubicBezTo>
                  <a:cubicBezTo>
                    <a:pt x="1169359" y="1938955"/>
                    <a:pt x="1192803" y="1910937"/>
                    <a:pt x="1217108" y="1883777"/>
                  </a:cubicBezTo>
                  <a:cubicBezTo>
                    <a:pt x="1235282" y="1863381"/>
                    <a:pt x="1254209" y="1843522"/>
                    <a:pt x="1273352" y="1823984"/>
                  </a:cubicBezTo>
                  <a:close/>
                  <a:moveTo>
                    <a:pt x="1422942" y="1678097"/>
                  </a:moveTo>
                  <a:cubicBezTo>
                    <a:pt x="1422942" y="1678097"/>
                    <a:pt x="1422834" y="1677990"/>
                    <a:pt x="1422727" y="1677990"/>
                  </a:cubicBezTo>
                  <a:cubicBezTo>
                    <a:pt x="1422619" y="1677882"/>
                    <a:pt x="1422512" y="1677775"/>
                    <a:pt x="1422404" y="1677668"/>
                  </a:cubicBezTo>
                  <a:cubicBezTo>
                    <a:pt x="1422512" y="1678097"/>
                    <a:pt x="1422619" y="1678312"/>
                    <a:pt x="1422942" y="1678097"/>
                  </a:cubicBezTo>
                  <a:close/>
                  <a:moveTo>
                    <a:pt x="1286687" y="2109532"/>
                  </a:moveTo>
                  <a:cubicBezTo>
                    <a:pt x="1271954" y="2127996"/>
                    <a:pt x="1257651" y="2146568"/>
                    <a:pt x="1243993" y="2165783"/>
                  </a:cubicBezTo>
                  <a:cubicBezTo>
                    <a:pt x="1225926" y="2191117"/>
                    <a:pt x="1208934" y="2217310"/>
                    <a:pt x="1193664" y="2245221"/>
                  </a:cubicBezTo>
                  <a:cubicBezTo>
                    <a:pt x="1191836" y="2248656"/>
                    <a:pt x="1187534" y="2250052"/>
                    <a:pt x="1183985" y="2248227"/>
                  </a:cubicBezTo>
                  <a:cubicBezTo>
                    <a:pt x="1180543" y="2246402"/>
                    <a:pt x="1179146" y="2242001"/>
                    <a:pt x="1180974" y="2238566"/>
                  </a:cubicBezTo>
                  <a:cubicBezTo>
                    <a:pt x="1199256" y="2202282"/>
                    <a:pt x="1219796" y="2168252"/>
                    <a:pt x="1242810" y="2135833"/>
                  </a:cubicBezTo>
                  <a:cubicBezTo>
                    <a:pt x="1254317" y="2119516"/>
                    <a:pt x="1266469" y="2103736"/>
                    <a:pt x="1279159" y="2088170"/>
                  </a:cubicBezTo>
                  <a:cubicBezTo>
                    <a:pt x="1291634" y="2072819"/>
                    <a:pt x="1304861" y="2058005"/>
                    <a:pt x="1318304" y="2043083"/>
                  </a:cubicBezTo>
                  <a:lnTo>
                    <a:pt x="1373473" y="1982324"/>
                  </a:lnTo>
                  <a:cubicBezTo>
                    <a:pt x="1378635" y="1976742"/>
                    <a:pt x="1391970" y="1969120"/>
                    <a:pt x="1398960" y="1963430"/>
                  </a:cubicBezTo>
                  <a:cubicBezTo>
                    <a:pt x="1398530" y="1962250"/>
                    <a:pt x="1398315" y="1960961"/>
                    <a:pt x="1398637" y="1959566"/>
                  </a:cubicBezTo>
                  <a:cubicBezTo>
                    <a:pt x="1399283" y="1955916"/>
                    <a:pt x="1402832" y="1953447"/>
                    <a:pt x="1406596" y="1954091"/>
                  </a:cubicBezTo>
                  <a:cubicBezTo>
                    <a:pt x="1410359" y="1954735"/>
                    <a:pt x="1412403" y="1956560"/>
                    <a:pt x="1413478" y="1958063"/>
                  </a:cubicBezTo>
                  <a:cubicBezTo>
                    <a:pt x="1414876" y="1959888"/>
                    <a:pt x="1415414" y="1962035"/>
                    <a:pt x="1414984" y="1964504"/>
                  </a:cubicBezTo>
                  <a:cubicBezTo>
                    <a:pt x="1414661" y="1966865"/>
                    <a:pt x="1412188" y="1970623"/>
                    <a:pt x="1407779" y="1974380"/>
                  </a:cubicBezTo>
                  <a:cubicBezTo>
                    <a:pt x="1401326" y="1979962"/>
                    <a:pt x="1389604" y="1987262"/>
                    <a:pt x="1385087" y="1992522"/>
                  </a:cubicBezTo>
                  <a:lnTo>
                    <a:pt x="1331962" y="2055106"/>
                  </a:lnTo>
                  <a:cubicBezTo>
                    <a:pt x="1316261" y="2073034"/>
                    <a:pt x="1301313" y="2091283"/>
                    <a:pt x="1286687" y="2109532"/>
                  </a:cubicBezTo>
                  <a:close/>
                  <a:moveTo>
                    <a:pt x="1363579" y="2274742"/>
                  </a:moveTo>
                  <a:lnTo>
                    <a:pt x="1345835" y="2299540"/>
                  </a:lnTo>
                  <a:cubicBezTo>
                    <a:pt x="1339920" y="2307698"/>
                    <a:pt x="1334113" y="2316071"/>
                    <a:pt x="1328090" y="2324230"/>
                  </a:cubicBezTo>
                  <a:cubicBezTo>
                    <a:pt x="1322391" y="2331852"/>
                    <a:pt x="1316584" y="2339366"/>
                    <a:pt x="1310884" y="2346881"/>
                  </a:cubicBezTo>
                  <a:cubicBezTo>
                    <a:pt x="1302280" y="2358260"/>
                    <a:pt x="1293570" y="2369424"/>
                    <a:pt x="1285289" y="2380910"/>
                  </a:cubicBezTo>
                  <a:cubicBezTo>
                    <a:pt x="1283138" y="2384238"/>
                    <a:pt x="1278729" y="2385204"/>
                    <a:pt x="1275395" y="2383057"/>
                  </a:cubicBezTo>
                  <a:cubicBezTo>
                    <a:pt x="1272061" y="2380910"/>
                    <a:pt x="1271094" y="2376509"/>
                    <a:pt x="1273244" y="2373181"/>
                  </a:cubicBezTo>
                  <a:cubicBezTo>
                    <a:pt x="1281955" y="2358367"/>
                    <a:pt x="1290988" y="2343768"/>
                    <a:pt x="1300667" y="2329490"/>
                  </a:cubicBezTo>
                  <a:cubicBezTo>
                    <a:pt x="1304431" y="2323908"/>
                    <a:pt x="1308410" y="2318219"/>
                    <a:pt x="1312497" y="2312744"/>
                  </a:cubicBezTo>
                  <a:cubicBezTo>
                    <a:pt x="1318734" y="2304585"/>
                    <a:pt x="1325294" y="2296641"/>
                    <a:pt x="1331639" y="2288698"/>
                  </a:cubicBezTo>
                  <a:lnTo>
                    <a:pt x="1351427" y="2265403"/>
                  </a:lnTo>
                  <a:cubicBezTo>
                    <a:pt x="1351750" y="2265081"/>
                    <a:pt x="1357557" y="2258533"/>
                    <a:pt x="1359923" y="2255205"/>
                  </a:cubicBezTo>
                  <a:lnTo>
                    <a:pt x="1359923" y="2255956"/>
                  </a:lnTo>
                  <a:cubicBezTo>
                    <a:pt x="1359923" y="2255634"/>
                    <a:pt x="1360030" y="2255205"/>
                    <a:pt x="1360245" y="2254775"/>
                  </a:cubicBezTo>
                  <a:lnTo>
                    <a:pt x="1359923" y="2255205"/>
                  </a:lnTo>
                  <a:cubicBezTo>
                    <a:pt x="1359923" y="2254775"/>
                    <a:pt x="1359923" y="2254346"/>
                    <a:pt x="1360353" y="2254453"/>
                  </a:cubicBezTo>
                  <a:lnTo>
                    <a:pt x="1360353" y="2254346"/>
                  </a:lnTo>
                  <a:cubicBezTo>
                    <a:pt x="1361751" y="2250911"/>
                    <a:pt x="1365622" y="2249193"/>
                    <a:pt x="1369171" y="2250481"/>
                  </a:cubicBezTo>
                  <a:cubicBezTo>
                    <a:pt x="1371645" y="2251340"/>
                    <a:pt x="1373688" y="2253487"/>
                    <a:pt x="1373580" y="2257566"/>
                  </a:cubicBezTo>
                  <a:cubicBezTo>
                    <a:pt x="1373580" y="2258318"/>
                    <a:pt x="1373150" y="2259928"/>
                    <a:pt x="1372075" y="2261860"/>
                  </a:cubicBezTo>
                  <a:cubicBezTo>
                    <a:pt x="1370031" y="2265510"/>
                    <a:pt x="1363902" y="2274313"/>
                    <a:pt x="1363579" y="2274742"/>
                  </a:cubicBezTo>
                  <a:close/>
                  <a:moveTo>
                    <a:pt x="1313787" y="1026275"/>
                  </a:moveTo>
                  <a:lnTo>
                    <a:pt x="1313572" y="1025953"/>
                  </a:lnTo>
                  <a:cubicBezTo>
                    <a:pt x="1314325" y="1025953"/>
                    <a:pt x="1314970" y="1026060"/>
                    <a:pt x="1314755" y="1026489"/>
                  </a:cubicBezTo>
                  <a:cubicBezTo>
                    <a:pt x="1314433" y="1026382"/>
                    <a:pt x="1314110" y="1026382"/>
                    <a:pt x="1313787" y="1026275"/>
                  </a:cubicBezTo>
                  <a:close/>
                  <a:moveTo>
                    <a:pt x="944813" y="524311"/>
                  </a:moveTo>
                  <a:lnTo>
                    <a:pt x="945135" y="524848"/>
                  </a:lnTo>
                  <a:cubicBezTo>
                    <a:pt x="944813" y="525170"/>
                    <a:pt x="944598" y="524633"/>
                    <a:pt x="944383" y="523989"/>
                  </a:cubicBezTo>
                  <a:lnTo>
                    <a:pt x="944813" y="524311"/>
                  </a:lnTo>
                  <a:close/>
                  <a:moveTo>
                    <a:pt x="829098" y="444229"/>
                  </a:moveTo>
                  <a:cubicBezTo>
                    <a:pt x="809203" y="433709"/>
                    <a:pt x="788233" y="422544"/>
                    <a:pt x="767369" y="411380"/>
                  </a:cubicBezTo>
                  <a:cubicBezTo>
                    <a:pt x="746399" y="400323"/>
                    <a:pt x="725428" y="389266"/>
                    <a:pt x="705748" y="378424"/>
                  </a:cubicBezTo>
                  <a:cubicBezTo>
                    <a:pt x="669830" y="358672"/>
                    <a:pt x="637890" y="339993"/>
                    <a:pt x="616919" y="324428"/>
                  </a:cubicBezTo>
                  <a:cubicBezTo>
                    <a:pt x="613801" y="321959"/>
                    <a:pt x="609391" y="322495"/>
                    <a:pt x="606918" y="325608"/>
                  </a:cubicBezTo>
                  <a:cubicBezTo>
                    <a:pt x="604552" y="328722"/>
                    <a:pt x="605090" y="333230"/>
                    <a:pt x="608208" y="335592"/>
                  </a:cubicBezTo>
                  <a:cubicBezTo>
                    <a:pt x="627028" y="350836"/>
                    <a:pt x="654881" y="369085"/>
                    <a:pt x="686713" y="388085"/>
                  </a:cubicBezTo>
                  <a:cubicBezTo>
                    <a:pt x="703920" y="398284"/>
                    <a:pt x="722310" y="408804"/>
                    <a:pt x="741022" y="419109"/>
                  </a:cubicBezTo>
                  <a:cubicBezTo>
                    <a:pt x="765864" y="432635"/>
                    <a:pt x="791459" y="445839"/>
                    <a:pt x="815763" y="458184"/>
                  </a:cubicBezTo>
                  <a:cubicBezTo>
                    <a:pt x="862651" y="481908"/>
                    <a:pt x="904915" y="502197"/>
                    <a:pt x="928252" y="514650"/>
                  </a:cubicBezTo>
                  <a:cubicBezTo>
                    <a:pt x="936102" y="518836"/>
                    <a:pt x="941694" y="521950"/>
                    <a:pt x="944383" y="523989"/>
                  </a:cubicBezTo>
                  <a:cubicBezTo>
                    <a:pt x="944275" y="523560"/>
                    <a:pt x="944275" y="523023"/>
                    <a:pt x="944275" y="522594"/>
                  </a:cubicBezTo>
                  <a:cubicBezTo>
                    <a:pt x="944383" y="523238"/>
                    <a:pt x="944598" y="523775"/>
                    <a:pt x="944813" y="524311"/>
                  </a:cubicBezTo>
                  <a:lnTo>
                    <a:pt x="945135" y="524633"/>
                  </a:lnTo>
                  <a:cubicBezTo>
                    <a:pt x="945243" y="524633"/>
                    <a:pt x="945458" y="524741"/>
                    <a:pt x="945350" y="524741"/>
                  </a:cubicBezTo>
                  <a:cubicBezTo>
                    <a:pt x="945243" y="524848"/>
                    <a:pt x="945243" y="524848"/>
                    <a:pt x="945135" y="524848"/>
                  </a:cubicBezTo>
                  <a:cubicBezTo>
                    <a:pt x="945888" y="526029"/>
                    <a:pt x="946856" y="526888"/>
                    <a:pt x="948039" y="527424"/>
                  </a:cubicBezTo>
                  <a:cubicBezTo>
                    <a:pt x="948469" y="527639"/>
                    <a:pt x="948792" y="526888"/>
                    <a:pt x="949222" y="526995"/>
                  </a:cubicBezTo>
                  <a:cubicBezTo>
                    <a:pt x="949545" y="527424"/>
                    <a:pt x="949760" y="527746"/>
                    <a:pt x="950082" y="528176"/>
                  </a:cubicBezTo>
                  <a:cubicBezTo>
                    <a:pt x="993314" y="592263"/>
                    <a:pt x="1036330" y="655814"/>
                    <a:pt x="1079347" y="719150"/>
                  </a:cubicBezTo>
                  <a:cubicBezTo>
                    <a:pt x="1050096" y="710884"/>
                    <a:pt x="994067" y="694245"/>
                    <a:pt x="929649" y="670735"/>
                  </a:cubicBezTo>
                  <a:cubicBezTo>
                    <a:pt x="893838" y="657746"/>
                    <a:pt x="855769" y="642717"/>
                    <a:pt x="818559" y="625971"/>
                  </a:cubicBezTo>
                  <a:cubicBezTo>
                    <a:pt x="787695" y="612230"/>
                    <a:pt x="757476" y="597416"/>
                    <a:pt x="729945" y="581314"/>
                  </a:cubicBezTo>
                  <a:cubicBezTo>
                    <a:pt x="699296" y="563386"/>
                    <a:pt x="671873" y="544063"/>
                    <a:pt x="650580" y="523345"/>
                  </a:cubicBezTo>
                  <a:cubicBezTo>
                    <a:pt x="647891" y="520554"/>
                    <a:pt x="643374" y="520447"/>
                    <a:pt x="640578" y="523238"/>
                  </a:cubicBezTo>
                  <a:cubicBezTo>
                    <a:pt x="637674" y="526029"/>
                    <a:pt x="637674" y="530538"/>
                    <a:pt x="640471" y="533329"/>
                  </a:cubicBezTo>
                  <a:cubicBezTo>
                    <a:pt x="665850" y="559629"/>
                    <a:pt x="700049" y="584212"/>
                    <a:pt x="738549" y="606433"/>
                  </a:cubicBezTo>
                  <a:cubicBezTo>
                    <a:pt x="761347" y="619637"/>
                    <a:pt x="785759" y="632090"/>
                    <a:pt x="810709" y="643361"/>
                  </a:cubicBezTo>
                  <a:cubicBezTo>
                    <a:pt x="848240" y="660537"/>
                    <a:pt x="887063" y="675351"/>
                    <a:pt x="923412" y="688018"/>
                  </a:cubicBezTo>
                  <a:cubicBezTo>
                    <a:pt x="1003530" y="715714"/>
                    <a:pt x="1071389" y="732246"/>
                    <a:pt x="1091392" y="736862"/>
                  </a:cubicBezTo>
                  <a:cubicBezTo>
                    <a:pt x="1103867" y="755111"/>
                    <a:pt x="1116234" y="773897"/>
                    <a:pt x="1128709" y="792039"/>
                  </a:cubicBezTo>
                  <a:cubicBezTo>
                    <a:pt x="1142366" y="811792"/>
                    <a:pt x="1156347" y="831329"/>
                    <a:pt x="1170435" y="850759"/>
                  </a:cubicBezTo>
                  <a:cubicBezTo>
                    <a:pt x="1176779" y="859455"/>
                    <a:pt x="1183017" y="868257"/>
                    <a:pt x="1189362" y="876845"/>
                  </a:cubicBezTo>
                  <a:cubicBezTo>
                    <a:pt x="1166671" y="876952"/>
                    <a:pt x="1108706" y="864500"/>
                    <a:pt x="1105265" y="864178"/>
                  </a:cubicBezTo>
                  <a:cubicBezTo>
                    <a:pt x="1066012" y="860313"/>
                    <a:pt x="1026867" y="854624"/>
                    <a:pt x="988152" y="847324"/>
                  </a:cubicBezTo>
                  <a:cubicBezTo>
                    <a:pt x="962342" y="842386"/>
                    <a:pt x="936640" y="836804"/>
                    <a:pt x="911367" y="830041"/>
                  </a:cubicBezTo>
                  <a:cubicBezTo>
                    <a:pt x="869319" y="818662"/>
                    <a:pt x="828131" y="804277"/>
                    <a:pt x="788663" y="784954"/>
                  </a:cubicBezTo>
                  <a:cubicBezTo>
                    <a:pt x="785114" y="783237"/>
                    <a:pt x="780812" y="784632"/>
                    <a:pt x="779092" y="788068"/>
                  </a:cubicBezTo>
                  <a:cubicBezTo>
                    <a:pt x="777263" y="791610"/>
                    <a:pt x="778661" y="795904"/>
                    <a:pt x="782210" y="797622"/>
                  </a:cubicBezTo>
                  <a:cubicBezTo>
                    <a:pt x="832002" y="823922"/>
                    <a:pt x="884590" y="843030"/>
                    <a:pt x="938791" y="856449"/>
                  </a:cubicBezTo>
                  <a:cubicBezTo>
                    <a:pt x="960406" y="861709"/>
                    <a:pt x="982345" y="866110"/>
                    <a:pt x="1004391" y="869653"/>
                  </a:cubicBezTo>
                  <a:cubicBezTo>
                    <a:pt x="1037299" y="874913"/>
                    <a:pt x="1070529" y="878348"/>
                    <a:pt x="1103759" y="880924"/>
                  </a:cubicBezTo>
                  <a:cubicBezTo>
                    <a:pt x="1107200" y="881246"/>
                    <a:pt x="1167854" y="892089"/>
                    <a:pt x="1190545" y="891015"/>
                  </a:cubicBezTo>
                  <a:cubicBezTo>
                    <a:pt x="1194309" y="890800"/>
                    <a:pt x="1196137" y="889942"/>
                    <a:pt x="1198288" y="889190"/>
                  </a:cubicBezTo>
                  <a:cubicBezTo>
                    <a:pt x="1218721" y="917101"/>
                    <a:pt x="1239046" y="945012"/>
                    <a:pt x="1259156" y="973137"/>
                  </a:cubicBezTo>
                  <a:cubicBezTo>
                    <a:pt x="1258188" y="973352"/>
                    <a:pt x="1257866" y="973137"/>
                    <a:pt x="1256898" y="973459"/>
                  </a:cubicBezTo>
                  <a:cubicBezTo>
                    <a:pt x="1248295" y="976143"/>
                    <a:pt x="1235282" y="981940"/>
                    <a:pt x="1228292" y="983120"/>
                  </a:cubicBezTo>
                  <a:cubicBezTo>
                    <a:pt x="1214312" y="985589"/>
                    <a:pt x="1200331" y="987736"/>
                    <a:pt x="1186243" y="989561"/>
                  </a:cubicBezTo>
                  <a:cubicBezTo>
                    <a:pt x="1172263" y="991386"/>
                    <a:pt x="1158283" y="992889"/>
                    <a:pt x="1144195" y="993855"/>
                  </a:cubicBezTo>
                  <a:cubicBezTo>
                    <a:pt x="1125267" y="995143"/>
                    <a:pt x="1106340" y="995251"/>
                    <a:pt x="1087413" y="994607"/>
                  </a:cubicBezTo>
                  <a:cubicBezTo>
                    <a:pt x="1068485" y="993963"/>
                    <a:pt x="1049558" y="992567"/>
                    <a:pt x="1030738" y="990313"/>
                  </a:cubicBezTo>
                  <a:cubicBezTo>
                    <a:pt x="992884" y="985697"/>
                    <a:pt x="955459" y="977968"/>
                    <a:pt x="918895" y="967125"/>
                  </a:cubicBezTo>
                  <a:cubicBezTo>
                    <a:pt x="915131" y="965945"/>
                    <a:pt x="911153" y="968092"/>
                    <a:pt x="909969" y="971741"/>
                  </a:cubicBezTo>
                  <a:cubicBezTo>
                    <a:pt x="908787" y="975499"/>
                    <a:pt x="910830" y="979578"/>
                    <a:pt x="914594" y="980759"/>
                  </a:cubicBezTo>
                  <a:cubicBezTo>
                    <a:pt x="951588" y="993211"/>
                    <a:pt x="989658" y="1002980"/>
                    <a:pt x="1028265" y="1008669"/>
                  </a:cubicBezTo>
                  <a:cubicBezTo>
                    <a:pt x="1047622" y="1011460"/>
                    <a:pt x="1067195" y="1013285"/>
                    <a:pt x="1086875" y="1013930"/>
                  </a:cubicBezTo>
                  <a:cubicBezTo>
                    <a:pt x="1106447" y="1014466"/>
                    <a:pt x="1126020" y="1013822"/>
                    <a:pt x="1145700" y="1011997"/>
                  </a:cubicBezTo>
                  <a:cubicBezTo>
                    <a:pt x="1160111" y="1010709"/>
                    <a:pt x="1174521" y="1008777"/>
                    <a:pt x="1188824" y="1006415"/>
                  </a:cubicBezTo>
                  <a:cubicBezTo>
                    <a:pt x="1203020" y="1004053"/>
                    <a:pt x="1217108" y="1001262"/>
                    <a:pt x="1231195" y="998364"/>
                  </a:cubicBezTo>
                  <a:cubicBezTo>
                    <a:pt x="1237756" y="996968"/>
                    <a:pt x="1249155" y="991708"/>
                    <a:pt x="1258081" y="988166"/>
                  </a:cubicBezTo>
                  <a:cubicBezTo>
                    <a:pt x="1259264" y="987629"/>
                    <a:pt x="1260770" y="987092"/>
                    <a:pt x="1262060" y="986663"/>
                  </a:cubicBezTo>
                  <a:cubicBezTo>
                    <a:pt x="1262490" y="987092"/>
                    <a:pt x="1262920" y="987522"/>
                    <a:pt x="1263458" y="987844"/>
                  </a:cubicBezTo>
                  <a:cubicBezTo>
                    <a:pt x="1265394" y="988917"/>
                    <a:pt x="1267007" y="987200"/>
                    <a:pt x="1268943" y="986555"/>
                  </a:cubicBezTo>
                  <a:cubicBezTo>
                    <a:pt x="1270986" y="989561"/>
                    <a:pt x="1287117" y="1015218"/>
                    <a:pt x="1298086" y="1028958"/>
                  </a:cubicBezTo>
                  <a:cubicBezTo>
                    <a:pt x="1302388" y="1034218"/>
                    <a:pt x="1306260" y="1037868"/>
                    <a:pt x="1308625" y="1038942"/>
                  </a:cubicBezTo>
                  <a:cubicBezTo>
                    <a:pt x="1310991" y="1040123"/>
                    <a:pt x="1313035" y="1040123"/>
                    <a:pt x="1314648" y="1039586"/>
                  </a:cubicBezTo>
                  <a:cubicBezTo>
                    <a:pt x="1318304" y="1038620"/>
                    <a:pt x="1320455" y="1034863"/>
                    <a:pt x="1319487" y="1031320"/>
                  </a:cubicBezTo>
                  <a:cubicBezTo>
                    <a:pt x="1318842" y="1028958"/>
                    <a:pt x="1317014" y="1027241"/>
                    <a:pt x="1314863" y="1026489"/>
                  </a:cubicBezTo>
                  <a:cubicBezTo>
                    <a:pt x="1314863" y="1026597"/>
                    <a:pt x="1314863" y="1026704"/>
                    <a:pt x="1314755" y="1026704"/>
                  </a:cubicBezTo>
                  <a:cubicBezTo>
                    <a:pt x="1314540" y="1027026"/>
                    <a:pt x="1314217" y="1026811"/>
                    <a:pt x="1313895" y="1026275"/>
                  </a:cubicBezTo>
                  <a:cubicBezTo>
                    <a:pt x="1313035" y="1026167"/>
                    <a:pt x="1312067" y="1026167"/>
                    <a:pt x="1311099" y="1026489"/>
                  </a:cubicBezTo>
                  <a:cubicBezTo>
                    <a:pt x="1311529" y="1026382"/>
                    <a:pt x="1312712" y="1026060"/>
                    <a:pt x="1313680" y="1025953"/>
                  </a:cubicBezTo>
                  <a:cubicBezTo>
                    <a:pt x="1313357" y="1025631"/>
                    <a:pt x="1313035" y="1025094"/>
                    <a:pt x="1312712" y="1024772"/>
                  </a:cubicBezTo>
                  <a:cubicBezTo>
                    <a:pt x="1307980" y="1019619"/>
                    <a:pt x="1301098" y="1009743"/>
                    <a:pt x="1294860" y="1000296"/>
                  </a:cubicBezTo>
                  <a:cubicBezTo>
                    <a:pt x="1296258" y="999330"/>
                    <a:pt x="1298301" y="999652"/>
                    <a:pt x="1298732" y="997935"/>
                  </a:cubicBezTo>
                  <a:cubicBezTo>
                    <a:pt x="1302926" y="980437"/>
                    <a:pt x="1314110" y="940074"/>
                    <a:pt x="1322068" y="907332"/>
                  </a:cubicBezTo>
                  <a:cubicBezTo>
                    <a:pt x="1326154" y="890800"/>
                    <a:pt x="1329381" y="876201"/>
                    <a:pt x="1330671" y="867291"/>
                  </a:cubicBezTo>
                  <a:cubicBezTo>
                    <a:pt x="1333898" y="844748"/>
                    <a:pt x="1336156" y="815119"/>
                    <a:pt x="1337446" y="782163"/>
                  </a:cubicBezTo>
                  <a:cubicBezTo>
                    <a:pt x="1338199" y="764021"/>
                    <a:pt x="1338522" y="745021"/>
                    <a:pt x="1338629" y="725483"/>
                  </a:cubicBezTo>
                  <a:cubicBezTo>
                    <a:pt x="1338629" y="697358"/>
                    <a:pt x="1338092" y="668481"/>
                    <a:pt x="1337016" y="640677"/>
                  </a:cubicBezTo>
                  <a:cubicBezTo>
                    <a:pt x="1335188" y="591297"/>
                    <a:pt x="1331854" y="545459"/>
                    <a:pt x="1328198" y="513469"/>
                  </a:cubicBezTo>
                  <a:cubicBezTo>
                    <a:pt x="1327768" y="509497"/>
                    <a:pt x="1324326" y="506706"/>
                    <a:pt x="1320455" y="507135"/>
                  </a:cubicBezTo>
                  <a:cubicBezTo>
                    <a:pt x="1316476" y="507457"/>
                    <a:pt x="1313572" y="511000"/>
                    <a:pt x="1314002" y="514865"/>
                  </a:cubicBezTo>
                  <a:cubicBezTo>
                    <a:pt x="1317766" y="557160"/>
                    <a:pt x="1319379" y="623716"/>
                    <a:pt x="1319487" y="690273"/>
                  </a:cubicBezTo>
                  <a:cubicBezTo>
                    <a:pt x="1319487" y="720330"/>
                    <a:pt x="1319272" y="750281"/>
                    <a:pt x="1318519" y="777977"/>
                  </a:cubicBezTo>
                  <a:cubicBezTo>
                    <a:pt x="1317551" y="811684"/>
                    <a:pt x="1316153" y="842064"/>
                    <a:pt x="1313357" y="865037"/>
                  </a:cubicBezTo>
                  <a:cubicBezTo>
                    <a:pt x="1312282" y="873625"/>
                    <a:pt x="1309486" y="887687"/>
                    <a:pt x="1306044" y="903682"/>
                  </a:cubicBezTo>
                  <a:cubicBezTo>
                    <a:pt x="1299699" y="933310"/>
                    <a:pt x="1291311" y="968306"/>
                    <a:pt x="1286902" y="987951"/>
                  </a:cubicBezTo>
                  <a:cubicBezTo>
                    <a:pt x="1283783" y="982906"/>
                    <a:pt x="1281202" y="978827"/>
                    <a:pt x="1280664" y="978075"/>
                  </a:cubicBezTo>
                  <a:cubicBezTo>
                    <a:pt x="1259049" y="946622"/>
                    <a:pt x="1236680" y="915491"/>
                    <a:pt x="1214527" y="884359"/>
                  </a:cubicBezTo>
                  <a:cubicBezTo>
                    <a:pt x="1215279" y="883286"/>
                    <a:pt x="1217108" y="883393"/>
                    <a:pt x="1217215" y="881998"/>
                  </a:cubicBezTo>
                  <a:cubicBezTo>
                    <a:pt x="1217215" y="881998"/>
                    <a:pt x="1223022" y="802667"/>
                    <a:pt x="1226571" y="706482"/>
                  </a:cubicBezTo>
                  <a:cubicBezTo>
                    <a:pt x="1228077" y="668696"/>
                    <a:pt x="1229152" y="628332"/>
                    <a:pt x="1229367" y="589257"/>
                  </a:cubicBezTo>
                  <a:cubicBezTo>
                    <a:pt x="1229475" y="562098"/>
                    <a:pt x="1229152" y="535583"/>
                    <a:pt x="1228399" y="510893"/>
                  </a:cubicBezTo>
                  <a:cubicBezTo>
                    <a:pt x="1226894" y="460868"/>
                    <a:pt x="1223775" y="418143"/>
                    <a:pt x="1218506" y="393024"/>
                  </a:cubicBezTo>
                  <a:cubicBezTo>
                    <a:pt x="1217753" y="389159"/>
                    <a:pt x="1213989" y="386690"/>
                    <a:pt x="1210117" y="387441"/>
                  </a:cubicBezTo>
                  <a:cubicBezTo>
                    <a:pt x="1206246" y="388193"/>
                    <a:pt x="1203772" y="391950"/>
                    <a:pt x="1204526" y="395815"/>
                  </a:cubicBezTo>
                  <a:cubicBezTo>
                    <a:pt x="1209795" y="425228"/>
                    <a:pt x="1210978" y="479117"/>
                    <a:pt x="1210763" y="540414"/>
                  </a:cubicBezTo>
                  <a:cubicBezTo>
                    <a:pt x="1210548" y="566714"/>
                    <a:pt x="1210225" y="594410"/>
                    <a:pt x="1209687" y="622106"/>
                  </a:cubicBezTo>
                  <a:cubicBezTo>
                    <a:pt x="1209365" y="640463"/>
                    <a:pt x="1209150" y="658712"/>
                    <a:pt x="1208827" y="676639"/>
                  </a:cubicBezTo>
                  <a:cubicBezTo>
                    <a:pt x="1207321" y="763592"/>
                    <a:pt x="1204848" y="841312"/>
                    <a:pt x="1203988" y="869438"/>
                  </a:cubicBezTo>
                  <a:cubicBezTo>
                    <a:pt x="1192696" y="853550"/>
                    <a:pt x="1181404" y="837663"/>
                    <a:pt x="1170220" y="821668"/>
                  </a:cubicBezTo>
                  <a:cubicBezTo>
                    <a:pt x="1161078" y="808571"/>
                    <a:pt x="1152045" y="795475"/>
                    <a:pt x="1143119" y="782378"/>
                  </a:cubicBezTo>
                  <a:cubicBezTo>
                    <a:pt x="1115266" y="741478"/>
                    <a:pt x="1087520" y="699397"/>
                    <a:pt x="1059882" y="657746"/>
                  </a:cubicBezTo>
                  <a:cubicBezTo>
                    <a:pt x="1060528" y="657746"/>
                    <a:pt x="1061388" y="657961"/>
                    <a:pt x="1061926" y="657853"/>
                  </a:cubicBezTo>
                  <a:cubicBezTo>
                    <a:pt x="1063001" y="657639"/>
                    <a:pt x="1066227" y="657102"/>
                    <a:pt x="1067410" y="652701"/>
                  </a:cubicBezTo>
                  <a:cubicBezTo>
                    <a:pt x="1067518" y="652056"/>
                    <a:pt x="1067840" y="650768"/>
                    <a:pt x="1067948" y="648621"/>
                  </a:cubicBezTo>
                  <a:cubicBezTo>
                    <a:pt x="1068163" y="647118"/>
                    <a:pt x="1067840" y="645723"/>
                    <a:pt x="1067087" y="644435"/>
                  </a:cubicBezTo>
                  <a:cubicBezTo>
                    <a:pt x="1066872" y="633270"/>
                    <a:pt x="1067410" y="609976"/>
                    <a:pt x="1067410" y="599778"/>
                  </a:cubicBezTo>
                  <a:cubicBezTo>
                    <a:pt x="1067410" y="582924"/>
                    <a:pt x="1066980" y="566070"/>
                    <a:pt x="1066334" y="549216"/>
                  </a:cubicBezTo>
                  <a:cubicBezTo>
                    <a:pt x="1065582" y="532470"/>
                    <a:pt x="1064614" y="515616"/>
                    <a:pt x="1063539" y="498870"/>
                  </a:cubicBezTo>
                  <a:cubicBezTo>
                    <a:pt x="1061818" y="475575"/>
                    <a:pt x="1059667" y="451743"/>
                    <a:pt x="1056548" y="427912"/>
                  </a:cubicBezTo>
                  <a:cubicBezTo>
                    <a:pt x="1053430" y="404403"/>
                    <a:pt x="1049451" y="380893"/>
                    <a:pt x="1044719" y="357491"/>
                  </a:cubicBezTo>
                  <a:cubicBezTo>
                    <a:pt x="1035148" y="310258"/>
                    <a:pt x="1022350" y="263775"/>
                    <a:pt x="1006541" y="219870"/>
                  </a:cubicBezTo>
                  <a:cubicBezTo>
                    <a:pt x="1005144" y="216113"/>
                    <a:pt x="1001164" y="214073"/>
                    <a:pt x="997401" y="215361"/>
                  </a:cubicBezTo>
                  <a:cubicBezTo>
                    <a:pt x="993637" y="216649"/>
                    <a:pt x="991701" y="220729"/>
                    <a:pt x="992991" y="224378"/>
                  </a:cubicBezTo>
                  <a:cubicBezTo>
                    <a:pt x="1007187" y="268177"/>
                    <a:pt x="1017941" y="314337"/>
                    <a:pt x="1026437" y="360926"/>
                  </a:cubicBezTo>
                  <a:cubicBezTo>
                    <a:pt x="1030631" y="384114"/>
                    <a:pt x="1034180" y="407301"/>
                    <a:pt x="1037299" y="430381"/>
                  </a:cubicBezTo>
                  <a:cubicBezTo>
                    <a:pt x="1040417" y="453890"/>
                    <a:pt x="1043213" y="477292"/>
                    <a:pt x="1045149" y="500372"/>
                  </a:cubicBezTo>
                  <a:cubicBezTo>
                    <a:pt x="1046977" y="520232"/>
                    <a:pt x="1048590" y="540199"/>
                    <a:pt x="1049881" y="560166"/>
                  </a:cubicBezTo>
                  <a:cubicBezTo>
                    <a:pt x="1050633" y="573477"/>
                    <a:pt x="1051386" y="586681"/>
                    <a:pt x="1051817" y="599992"/>
                  </a:cubicBezTo>
                  <a:cubicBezTo>
                    <a:pt x="1052139" y="611156"/>
                    <a:pt x="1052462" y="637564"/>
                    <a:pt x="1053107" y="647655"/>
                  </a:cubicBezTo>
                  <a:cubicBezTo>
                    <a:pt x="1053430" y="647333"/>
                    <a:pt x="1053860" y="647011"/>
                    <a:pt x="1054397" y="646689"/>
                  </a:cubicBezTo>
                  <a:cubicBezTo>
                    <a:pt x="1054290" y="646904"/>
                    <a:pt x="1054290" y="647011"/>
                    <a:pt x="1054290" y="647226"/>
                  </a:cubicBezTo>
                  <a:cubicBezTo>
                    <a:pt x="1054182" y="648085"/>
                    <a:pt x="1054290" y="648943"/>
                    <a:pt x="1053967" y="649051"/>
                  </a:cubicBezTo>
                  <a:cubicBezTo>
                    <a:pt x="1024824" y="605038"/>
                    <a:pt x="995680" y="561454"/>
                    <a:pt x="966106" y="517334"/>
                  </a:cubicBezTo>
                  <a:cubicBezTo>
                    <a:pt x="958148" y="505633"/>
                    <a:pt x="949867" y="494146"/>
                    <a:pt x="941909" y="482338"/>
                  </a:cubicBezTo>
                  <a:cubicBezTo>
                    <a:pt x="942985" y="480942"/>
                    <a:pt x="945135" y="480406"/>
                    <a:pt x="944920" y="478581"/>
                  </a:cubicBezTo>
                  <a:cubicBezTo>
                    <a:pt x="941909" y="444766"/>
                    <a:pt x="928359" y="392057"/>
                    <a:pt x="911367" y="338168"/>
                  </a:cubicBezTo>
                  <a:cubicBezTo>
                    <a:pt x="907066" y="324535"/>
                    <a:pt x="902442" y="310794"/>
                    <a:pt x="897817" y="297268"/>
                  </a:cubicBezTo>
                  <a:cubicBezTo>
                    <a:pt x="892978" y="283528"/>
                    <a:pt x="888031" y="269894"/>
                    <a:pt x="883084" y="256905"/>
                  </a:cubicBezTo>
                  <a:cubicBezTo>
                    <a:pt x="857919" y="190349"/>
                    <a:pt x="834690" y="137319"/>
                    <a:pt x="834690" y="137319"/>
                  </a:cubicBezTo>
                  <a:cubicBezTo>
                    <a:pt x="833185" y="133669"/>
                    <a:pt x="829098" y="131844"/>
                    <a:pt x="825442" y="133347"/>
                  </a:cubicBezTo>
                  <a:cubicBezTo>
                    <a:pt x="821785" y="134850"/>
                    <a:pt x="820065" y="139036"/>
                    <a:pt x="821463" y="142686"/>
                  </a:cubicBezTo>
                  <a:cubicBezTo>
                    <a:pt x="821463" y="142686"/>
                    <a:pt x="834906" y="178004"/>
                    <a:pt x="852435" y="227062"/>
                  </a:cubicBezTo>
                  <a:cubicBezTo>
                    <a:pt x="858780" y="244453"/>
                    <a:pt x="865447" y="263561"/>
                    <a:pt x="872438" y="283528"/>
                  </a:cubicBezTo>
                  <a:cubicBezTo>
                    <a:pt x="876847" y="295873"/>
                    <a:pt x="881256" y="308433"/>
                    <a:pt x="885665" y="321100"/>
                  </a:cubicBezTo>
                  <a:cubicBezTo>
                    <a:pt x="892225" y="340208"/>
                    <a:pt x="898785" y="359316"/>
                    <a:pt x="904807" y="377780"/>
                  </a:cubicBezTo>
                  <a:cubicBezTo>
                    <a:pt x="915131" y="409555"/>
                    <a:pt x="922659" y="437788"/>
                    <a:pt x="927499" y="461620"/>
                  </a:cubicBezTo>
                  <a:cubicBezTo>
                    <a:pt x="900183" y="421793"/>
                    <a:pt x="873083" y="381752"/>
                    <a:pt x="844907" y="342570"/>
                  </a:cubicBezTo>
                  <a:cubicBezTo>
                    <a:pt x="775650" y="245956"/>
                    <a:pt x="703167" y="151918"/>
                    <a:pt x="625630" y="63677"/>
                  </a:cubicBezTo>
                  <a:cubicBezTo>
                    <a:pt x="623157" y="60671"/>
                    <a:pt x="618640" y="60349"/>
                    <a:pt x="615629" y="62926"/>
                  </a:cubicBezTo>
                  <a:cubicBezTo>
                    <a:pt x="612618" y="65502"/>
                    <a:pt x="612295" y="70011"/>
                    <a:pt x="614876" y="73017"/>
                  </a:cubicBezTo>
                  <a:cubicBezTo>
                    <a:pt x="691015" y="161794"/>
                    <a:pt x="761778" y="256368"/>
                    <a:pt x="829959" y="353090"/>
                  </a:cubicBezTo>
                  <a:cubicBezTo>
                    <a:pt x="863942" y="401289"/>
                    <a:pt x="897065" y="450241"/>
                    <a:pt x="930080" y="498977"/>
                  </a:cubicBezTo>
                  <a:cubicBezTo>
                    <a:pt x="927283" y="497367"/>
                    <a:pt x="925025" y="495971"/>
                    <a:pt x="921799" y="494254"/>
                  </a:cubicBezTo>
                  <a:cubicBezTo>
                    <a:pt x="898785" y="481372"/>
                    <a:pt x="865662" y="463767"/>
                    <a:pt x="829098" y="444229"/>
                  </a:cubicBezTo>
                  <a:close/>
                  <a:moveTo>
                    <a:pt x="1260555" y="979578"/>
                  </a:moveTo>
                  <a:cubicBezTo>
                    <a:pt x="1260662" y="979148"/>
                    <a:pt x="1260877" y="978827"/>
                    <a:pt x="1261092" y="978397"/>
                  </a:cubicBezTo>
                  <a:cubicBezTo>
                    <a:pt x="1261199" y="978290"/>
                    <a:pt x="1261307" y="978182"/>
                    <a:pt x="1261199" y="978182"/>
                  </a:cubicBezTo>
                  <a:cubicBezTo>
                    <a:pt x="1260339" y="977753"/>
                    <a:pt x="1260339" y="978504"/>
                    <a:pt x="1260555" y="979578"/>
                  </a:cubicBezTo>
                  <a:close/>
                  <a:moveTo>
                    <a:pt x="1479078" y="1104317"/>
                  </a:moveTo>
                  <a:cubicBezTo>
                    <a:pt x="1476175" y="1103136"/>
                    <a:pt x="1474885" y="1101204"/>
                    <a:pt x="1474239" y="1099594"/>
                  </a:cubicBezTo>
                  <a:cubicBezTo>
                    <a:pt x="1473164" y="1097018"/>
                    <a:pt x="1473379" y="1093690"/>
                    <a:pt x="1476175" y="1090362"/>
                  </a:cubicBezTo>
                  <a:cubicBezTo>
                    <a:pt x="1478756" y="1087356"/>
                    <a:pt x="1486284" y="1083277"/>
                    <a:pt x="1488865" y="1079949"/>
                  </a:cubicBezTo>
                  <a:lnTo>
                    <a:pt x="1510051" y="1052146"/>
                  </a:lnTo>
                  <a:lnTo>
                    <a:pt x="1571134" y="966052"/>
                  </a:lnTo>
                  <a:cubicBezTo>
                    <a:pt x="1574575" y="961436"/>
                    <a:pt x="1578124" y="956820"/>
                    <a:pt x="1581565" y="952204"/>
                  </a:cubicBezTo>
                  <a:cubicBezTo>
                    <a:pt x="1580060" y="952955"/>
                    <a:pt x="1578554" y="953385"/>
                    <a:pt x="1576941" y="953063"/>
                  </a:cubicBezTo>
                  <a:cubicBezTo>
                    <a:pt x="1575758" y="952848"/>
                    <a:pt x="1574360" y="952097"/>
                    <a:pt x="1573070" y="950486"/>
                  </a:cubicBezTo>
                  <a:cubicBezTo>
                    <a:pt x="1572747" y="950057"/>
                    <a:pt x="1571994" y="948984"/>
                    <a:pt x="1571672" y="947051"/>
                  </a:cubicBezTo>
                  <a:cubicBezTo>
                    <a:pt x="1571242" y="944797"/>
                    <a:pt x="1570596" y="936424"/>
                    <a:pt x="1569844" y="933096"/>
                  </a:cubicBezTo>
                  <a:cubicBezTo>
                    <a:pt x="1568338" y="926333"/>
                    <a:pt x="1566832" y="919570"/>
                    <a:pt x="1565219" y="912914"/>
                  </a:cubicBezTo>
                  <a:cubicBezTo>
                    <a:pt x="1564144" y="908513"/>
                    <a:pt x="1562961" y="904112"/>
                    <a:pt x="1561670" y="899818"/>
                  </a:cubicBezTo>
                  <a:cubicBezTo>
                    <a:pt x="1555325" y="878455"/>
                    <a:pt x="1548765" y="857093"/>
                    <a:pt x="1542851" y="835623"/>
                  </a:cubicBezTo>
                  <a:cubicBezTo>
                    <a:pt x="1538979" y="821238"/>
                    <a:pt x="1535322" y="806746"/>
                    <a:pt x="1531989" y="792039"/>
                  </a:cubicBezTo>
                  <a:cubicBezTo>
                    <a:pt x="1525536" y="762304"/>
                    <a:pt x="1520052" y="730099"/>
                    <a:pt x="1517041" y="697036"/>
                  </a:cubicBezTo>
                  <a:cubicBezTo>
                    <a:pt x="1514997" y="675888"/>
                    <a:pt x="1514029" y="654311"/>
                    <a:pt x="1514029" y="632841"/>
                  </a:cubicBezTo>
                  <a:cubicBezTo>
                    <a:pt x="1514244" y="577449"/>
                    <a:pt x="1521557" y="522379"/>
                    <a:pt x="1538764" y="474072"/>
                  </a:cubicBezTo>
                  <a:cubicBezTo>
                    <a:pt x="1540055" y="470315"/>
                    <a:pt x="1544033" y="468275"/>
                    <a:pt x="1547797" y="469563"/>
                  </a:cubicBezTo>
                  <a:cubicBezTo>
                    <a:pt x="1551561" y="470852"/>
                    <a:pt x="1553497" y="474931"/>
                    <a:pt x="1552314" y="478581"/>
                  </a:cubicBezTo>
                  <a:cubicBezTo>
                    <a:pt x="1539947" y="516582"/>
                    <a:pt x="1534355" y="558556"/>
                    <a:pt x="1532957" y="601388"/>
                  </a:cubicBezTo>
                  <a:cubicBezTo>
                    <a:pt x="1531881" y="632626"/>
                    <a:pt x="1533387" y="664294"/>
                    <a:pt x="1536291" y="695211"/>
                  </a:cubicBezTo>
                  <a:cubicBezTo>
                    <a:pt x="1539302" y="727630"/>
                    <a:pt x="1543818" y="759083"/>
                    <a:pt x="1549733" y="788389"/>
                  </a:cubicBezTo>
                  <a:cubicBezTo>
                    <a:pt x="1552637" y="802774"/>
                    <a:pt x="1555971" y="817052"/>
                    <a:pt x="1559519" y="831329"/>
                  </a:cubicBezTo>
                  <a:cubicBezTo>
                    <a:pt x="1564789" y="852799"/>
                    <a:pt x="1570596" y="874269"/>
                    <a:pt x="1576403" y="895631"/>
                  </a:cubicBezTo>
                  <a:cubicBezTo>
                    <a:pt x="1577586" y="900247"/>
                    <a:pt x="1578662" y="904863"/>
                    <a:pt x="1579737" y="909586"/>
                  </a:cubicBezTo>
                  <a:cubicBezTo>
                    <a:pt x="1581135" y="916349"/>
                    <a:pt x="1582426" y="923220"/>
                    <a:pt x="1583716" y="930090"/>
                  </a:cubicBezTo>
                  <a:cubicBezTo>
                    <a:pt x="1584146" y="932237"/>
                    <a:pt x="1583716" y="937390"/>
                    <a:pt x="1583824" y="940932"/>
                  </a:cubicBezTo>
                  <a:cubicBezTo>
                    <a:pt x="1584576" y="941791"/>
                    <a:pt x="1585222" y="942757"/>
                    <a:pt x="1585437" y="943938"/>
                  </a:cubicBezTo>
                  <a:cubicBezTo>
                    <a:pt x="1585114" y="943294"/>
                    <a:pt x="1584146" y="942542"/>
                    <a:pt x="1584039" y="942328"/>
                  </a:cubicBezTo>
                  <a:lnTo>
                    <a:pt x="1583932" y="942220"/>
                  </a:lnTo>
                  <a:cubicBezTo>
                    <a:pt x="1584146" y="943831"/>
                    <a:pt x="1584469" y="944797"/>
                    <a:pt x="1585222" y="944689"/>
                  </a:cubicBezTo>
                  <a:cubicBezTo>
                    <a:pt x="1585437" y="944689"/>
                    <a:pt x="1585545" y="944582"/>
                    <a:pt x="1585545" y="944475"/>
                  </a:cubicBezTo>
                  <a:cubicBezTo>
                    <a:pt x="1585652" y="945012"/>
                    <a:pt x="1585652" y="945656"/>
                    <a:pt x="1585652" y="946192"/>
                  </a:cubicBezTo>
                  <a:cubicBezTo>
                    <a:pt x="1585545" y="947373"/>
                    <a:pt x="1585114" y="947159"/>
                    <a:pt x="1584792" y="947910"/>
                  </a:cubicBezTo>
                  <a:cubicBezTo>
                    <a:pt x="1605010" y="920643"/>
                    <a:pt x="1625335" y="893377"/>
                    <a:pt x="1645983" y="866432"/>
                  </a:cubicBezTo>
                  <a:cubicBezTo>
                    <a:pt x="1657275" y="851833"/>
                    <a:pt x="1668674" y="837233"/>
                    <a:pt x="1680073" y="822634"/>
                  </a:cubicBezTo>
                  <a:cubicBezTo>
                    <a:pt x="1677922" y="813187"/>
                    <a:pt x="1668996" y="794186"/>
                    <a:pt x="1667921" y="790000"/>
                  </a:cubicBezTo>
                  <a:cubicBezTo>
                    <a:pt x="1663297" y="771106"/>
                    <a:pt x="1659533" y="751784"/>
                    <a:pt x="1656844" y="732461"/>
                  </a:cubicBezTo>
                  <a:cubicBezTo>
                    <a:pt x="1654048" y="712923"/>
                    <a:pt x="1652328" y="693386"/>
                    <a:pt x="1651467" y="673956"/>
                  </a:cubicBezTo>
                  <a:cubicBezTo>
                    <a:pt x="1650607" y="651198"/>
                    <a:pt x="1651037" y="628332"/>
                    <a:pt x="1652865" y="605574"/>
                  </a:cubicBezTo>
                  <a:cubicBezTo>
                    <a:pt x="1654693" y="583031"/>
                    <a:pt x="1657705" y="560488"/>
                    <a:pt x="1661684" y="538052"/>
                  </a:cubicBezTo>
                  <a:cubicBezTo>
                    <a:pt x="1666308" y="511322"/>
                    <a:pt x="1672438" y="484807"/>
                    <a:pt x="1679213" y="458506"/>
                  </a:cubicBezTo>
                  <a:cubicBezTo>
                    <a:pt x="1689322" y="419002"/>
                    <a:pt x="1701259" y="379927"/>
                    <a:pt x="1712873" y="341711"/>
                  </a:cubicBezTo>
                  <a:cubicBezTo>
                    <a:pt x="1714056" y="337954"/>
                    <a:pt x="1717928" y="335807"/>
                    <a:pt x="1721799" y="336880"/>
                  </a:cubicBezTo>
                  <a:cubicBezTo>
                    <a:pt x="1725563" y="337954"/>
                    <a:pt x="1727714" y="341926"/>
                    <a:pt x="1726639" y="345683"/>
                  </a:cubicBezTo>
                  <a:cubicBezTo>
                    <a:pt x="1716207" y="384006"/>
                    <a:pt x="1705668" y="423189"/>
                    <a:pt x="1696420" y="462693"/>
                  </a:cubicBezTo>
                  <a:cubicBezTo>
                    <a:pt x="1690397" y="488779"/>
                    <a:pt x="1684913" y="514972"/>
                    <a:pt x="1680504" y="541272"/>
                  </a:cubicBezTo>
                  <a:cubicBezTo>
                    <a:pt x="1676847" y="563172"/>
                    <a:pt x="1673836" y="585178"/>
                    <a:pt x="1671900" y="607185"/>
                  </a:cubicBezTo>
                  <a:cubicBezTo>
                    <a:pt x="1669965" y="629299"/>
                    <a:pt x="1668889" y="651305"/>
                    <a:pt x="1669427" y="673419"/>
                  </a:cubicBezTo>
                  <a:cubicBezTo>
                    <a:pt x="1669749" y="692312"/>
                    <a:pt x="1671040" y="711313"/>
                    <a:pt x="1673191" y="730314"/>
                  </a:cubicBezTo>
                  <a:cubicBezTo>
                    <a:pt x="1675342" y="749315"/>
                    <a:pt x="1678460" y="768208"/>
                    <a:pt x="1682439" y="786672"/>
                  </a:cubicBezTo>
                  <a:cubicBezTo>
                    <a:pt x="1683084" y="789678"/>
                    <a:pt x="1687171" y="799983"/>
                    <a:pt x="1690505" y="809323"/>
                  </a:cubicBezTo>
                  <a:cubicBezTo>
                    <a:pt x="1713949" y="779265"/>
                    <a:pt x="1737285" y="749207"/>
                    <a:pt x="1760837" y="719150"/>
                  </a:cubicBezTo>
                  <a:cubicBezTo>
                    <a:pt x="1796433" y="673848"/>
                    <a:pt x="1830954" y="627796"/>
                    <a:pt x="1865582" y="581850"/>
                  </a:cubicBezTo>
                  <a:cubicBezTo>
                    <a:pt x="1864830" y="579918"/>
                    <a:pt x="1864292" y="577986"/>
                    <a:pt x="1863646" y="575946"/>
                  </a:cubicBezTo>
                  <a:cubicBezTo>
                    <a:pt x="1862571" y="572618"/>
                    <a:pt x="1861926" y="569183"/>
                    <a:pt x="1861926" y="565855"/>
                  </a:cubicBezTo>
                  <a:cubicBezTo>
                    <a:pt x="1862571" y="546318"/>
                    <a:pt x="1862786" y="526780"/>
                    <a:pt x="1863431" y="507243"/>
                  </a:cubicBezTo>
                  <a:cubicBezTo>
                    <a:pt x="1863861" y="494146"/>
                    <a:pt x="1864507" y="481050"/>
                    <a:pt x="1865367" y="467953"/>
                  </a:cubicBezTo>
                  <a:cubicBezTo>
                    <a:pt x="1867625" y="438862"/>
                    <a:pt x="1870744" y="410092"/>
                    <a:pt x="1875369" y="381859"/>
                  </a:cubicBezTo>
                  <a:cubicBezTo>
                    <a:pt x="1878595" y="362751"/>
                    <a:pt x="1882359" y="343858"/>
                    <a:pt x="1886768" y="325072"/>
                  </a:cubicBezTo>
                  <a:cubicBezTo>
                    <a:pt x="1897845" y="278482"/>
                    <a:pt x="1912578" y="232859"/>
                    <a:pt x="1930752" y="187450"/>
                  </a:cubicBezTo>
                  <a:cubicBezTo>
                    <a:pt x="1932150" y="183801"/>
                    <a:pt x="1936237" y="181976"/>
                    <a:pt x="1940001" y="183371"/>
                  </a:cubicBezTo>
                  <a:cubicBezTo>
                    <a:pt x="1943657" y="184767"/>
                    <a:pt x="1945486" y="188846"/>
                    <a:pt x="1944087" y="192496"/>
                  </a:cubicBezTo>
                  <a:cubicBezTo>
                    <a:pt x="1927634" y="237797"/>
                    <a:pt x="1914944" y="283206"/>
                    <a:pt x="1905050" y="329151"/>
                  </a:cubicBezTo>
                  <a:cubicBezTo>
                    <a:pt x="1901178" y="347722"/>
                    <a:pt x="1897630" y="366294"/>
                    <a:pt x="1894403" y="384972"/>
                  </a:cubicBezTo>
                  <a:cubicBezTo>
                    <a:pt x="1889779" y="412776"/>
                    <a:pt x="1885800" y="440901"/>
                    <a:pt x="1883111" y="469456"/>
                  </a:cubicBezTo>
                  <a:cubicBezTo>
                    <a:pt x="1881821" y="482338"/>
                    <a:pt x="1880853" y="495220"/>
                    <a:pt x="1880100" y="508102"/>
                  </a:cubicBezTo>
                  <a:cubicBezTo>
                    <a:pt x="1878810" y="527532"/>
                    <a:pt x="1877842" y="547069"/>
                    <a:pt x="1876659" y="566499"/>
                  </a:cubicBezTo>
                  <a:cubicBezTo>
                    <a:pt x="1876659" y="566714"/>
                    <a:pt x="1876874" y="567036"/>
                    <a:pt x="1876874" y="567251"/>
                  </a:cubicBezTo>
                  <a:cubicBezTo>
                    <a:pt x="1889564" y="550504"/>
                    <a:pt x="1902576" y="533865"/>
                    <a:pt x="1915159" y="517012"/>
                  </a:cubicBezTo>
                  <a:cubicBezTo>
                    <a:pt x="1944840" y="477722"/>
                    <a:pt x="1975059" y="438862"/>
                    <a:pt x="2004741" y="399572"/>
                  </a:cubicBezTo>
                  <a:cubicBezTo>
                    <a:pt x="2004741" y="398069"/>
                    <a:pt x="2003235" y="396673"/>
                    <a:pt x="2004310" y="395493"/>
                  </a:cubicBezTo>
                  <a:cubicBezTo>
                    <a:pt x="2008720" y="389696"/>
                    <a:pt x="2011623" y="381215"/>
                    <a:pt x="2013989" y="371769"/>
                  </a:cubicBezTo>
                  <a:cubicBezTo>
                    <a:pt x="2019689" y="349333"/>
                    <a:pt x="2021840" y="321744"/>
                    <a:pt x="2025604" y="305856"/>
                  </a:cubicBezTo>
                  <a:cubicBezTo>
                    <a:pt x="2030335" y="286963"/>
                    <a:pt x="2035175" y="268069"/>
                    <a:pt x="2040767" y="249391"/>
                  </a:cubicBezTo>
                  <a:cubicBezTo>
                    <a:pt x="2044531" y="236938"/>
                    <a:pt x="2048510" y="224593"/>
                    <a:pt x="2052812" y="212355"/>
                  </a:cubicBezTo>
                  <a:cubicBezTo>
                    <a:pt x="2063673" y="181654"/>
                    <a:pt x="2076040" y="151489"/>
                    <a:pt x="2089806" y="122075"/>
                  </a:cubicBezTo>
                  <a:cubicBezTo>
                    <a:pt x="2091419" y="118425"/>
                    <a:pt x="2095613" y="116815"/>
                    <a:pt x="2099270" y="118425"/>
                  </a:cubicBezTo>
                  <a:cubicBezTo>
                    <a:pt x="2102818" y="119928"/>
                    <a:pt x="2104539" y="124115"/>
                    <a:pt x="2102926" y="127765"/>
                  </a:cubicBezTo>
                  <a:cubicBezTo>
                    <a:pt x="2093140" y="151489"/>
                    <a:pt x="2084537" y="175642"/>
                    <a:pt x="2076471" y="199903"/>
                  </a:cubicBezTo>
                  <a:cubicBezTo>
                    <a:pt x="2070449" y="218152"/>
                    <a:pt x="2064857" y="236616"/>
                    <a:pt x="2059264" y="254973"/>
                  </a:cubicBezTo>
                  <a:cubicBezTo>
                    <a:pt x="2053780" y="273437"/>
                    <a:pt x="2048187" y="291901"/>
                    <a:pt x="2043133" y="310472"/>
                  </a:cubicBezTo>
                  <a:cubicBezTo>
                    <a:pt x="2039261" y="323784"/>
                    <a:pt x="2036035" y="345361"/>
                    <a:pt x="2031088" y="365220"/>
                  </a:cubicBezTo>
                  <a:cubicBezTo>
                    <a:pt x="2069588" y="314552"/>
                    <a:pt x="2107551" y="263561"/>
                    <a:pt x="2146910" y="213429"/>
                  </a:cubicBezTo>
                  <a:cubicBezTo>
                    <a:pt x="2203047" y="142042"/>
                    <a:pt x="2260582" y="71514"/>
                    <a:pt x="2320267" y="2488"/>
                  </a:cubicBezTo>
                  <a:cubicBezTo>
                    <a:pt x="2322848" y="-517"/>
                    <a:pt x="2327365" y="-839"/>
                    <a:pt x="2330376" y="1737"/>
                  </a:cubicBezTo>
                  <a:cubicBezTo>
                    <a:pt x="2333387" y="4313"/>
                    <a:pt x="2333710" y="8822"/>
                    <a:pt x="2331129" y="11720"/>
                  </a:cubicBezTo>
                  <a:cubicBezTo>
                    <a:pt x="2272304" y="81282"/>
                    <a:pt x="2215845" y="152240"/>
                    <a:pt x="2160461" y="223949"/>
                  </a:cubicBezTo>
                  <a:cubicBezTo>
                    <a:pt x="2082708" y="324642"/>
                    <a:pt x="2007214" y="426946"/>
                    <a:pt x="1930645" y="528713"/>
                  </a:cubicBezTo>
                  <a:cubicBezTo>
                    <a:pt x="1920321" y="542346"/>
                    <a:pt x="1909674" y="555764"/>
                    <a:pt x="1899350" y="569398"/>
                  </a:cubicBezTo>
                  <a:lnTo>
                    <a:pt x="1919890" y="561239"/>
                  </a:lnTo>
                  <a:cubicBezTo>
                    <a:pt x="1932903" y="555872"/>
                    <a:pt x="1945701" y="550290"/>
                    <a:pt x="1958498" y="544708"/>
                  </a:cubicBezTo>
                  <a:cubicBezTo>
                    <a:pt x="1971295" y="539018"/>
                    <a:pt x="1983985" y="533221"/>
                    <a:pt x="1996675" y="527317"/>
                  </a:cubicBezTo>
                  <a:cubicBezTo>
                    <a:pt x="2020980" y="516045"/>
                    <a:pt x="2045391" y="504344"/>
                    <a:pt x="2070018" y="492751"/>
                  </a:cubicBezTo>
                  <a:cubicBezTo>
                    <a:pt x="2094323" y="481157"/>
                    <a:pt x="2118735" y="469563"/>
                    <a:pt x="2142717" y="457326"/>
                  </a:cubicBezTo>
                  <a:cubicBezTo>
                    <a:pt x="2174979" y="441008"/>
                    <a:pt x="2206596" y="423940"/>
                    <a:pt x="2236815" y="405261"/>
                  </a:cubicBezTo>
                  <a:cubicBezTo>
                    <a:pt x="2240149" y="403114"/>
                    <a:pt x="2244558" y="404080"/>
                    <a:pt x="2246709" y="407301"/>
                  </a:cubicBezTo>
                  <a:cubicBezTo>
                    <a:pt x="2248860" y="410629"/>
                    <a:pt x="2247892" y="415030"/>
                    <a:pt x="2244558" y="417177"/>
                  </a:cubicBezTo>
                  <a:cubicBezTo>
                    <a:pt x="2207134" y="442189"/>
                    <a:pt x="2167558" y="465055"/>
                    <a:pt x="2127015" y="485988"/>
                  </a:cubicBezTo>
                  <a:cubicBezTo>
                    <a:pt x="2110884" y="494361"/>
                    <a:pt x="2094645" y="502412"/>
                    <a:pt x="2078299" y="510141"/>
                  </a:cubicBezTo>
                  <a:cubicBezTo>
                    <a:pt x="2053564" y="521842"/>
                    <a:pt x="2028722" y="532792"/>
                    <a:pt x="2004095" y="543634"/>
                  </a:cubicBezTo>
                  <a:cubicBezTo>
                    <a:pt x="1991191" y="549324"/>
                    <a:pt x="1978178" y="554798"/>
                    <a:pt x="1965058" y="560166"/>
                  </a:cubicBezTo>
                  <a:cubicBezTo>
                    <a:pt x="1951938" y="565426"/>
                    <a:pt x="1938818" y="570579"/>
                    <a:pt x="1925590" y="575517"/>
                  </a:cubicBezTo>
                  <a:lnTo>
                    <a:pt x="1896984" y="585607"/>
                  </a:lnTo>
                  <a:cubicBezTo>
                    <a:pt x="1894941" y="586252"/>
                    <a:pt x="1889779" y="586574"/>
                    <a:pt x="1886337" y="587325"/>
                  </a:cubicBezTo>
                  <a:cubicBezTo>
                    <a:pt x="1885800" y="587862"/>
                    <a:pt x="1885047" y="588291"/>
                    <a:pt x="1884402" y="588721"/>
                  </a:cubicBezTo>
                  <a:cubicBezTo>
                    <a:pt x="1882359" y="591297"/>
                    <a:pt x="1880315" y="593981"/>
                    <a:pt x="1878380" y="596557"/>
                  </a:cubicBezTo>
                  <a:cubicBezTo>
                    <a:pt x="1878272" y="596772"/>
                    <a:pt x="1878380" y="596986"/>
                    <a:pt x="1878165" y="597094"/>
                  </a:cubicBezTo>
                  <a:cubicBezTo>
                    <a:pt x="1878057" y="597201"/>
                    <a:pt x="1877949" y="597094"/>
                    <a:pt x="1877842" y="597094"/>
                  </a:cubicBezTo>
                  <a:cubicBezTo>
                    <a:pt x="1843751" y="641644"/>
                    <a:pt x="1809983" y="686301"/>
                    <a:pt x="1775140" y="730421"/>
                  </a:cubicBezTo>
                  <a:cubicBezTo>
                    <a:pt x="1752234" y="759191"/>
                    <a:pt x="1729543" y="787960"/>
                    <a:pt x="1706636" y="816730"/>
                  </a:cubicBezTo>
                  <a:cubicBezTo>
                    <a:pt x="1708679" y="816408"/>
                    <a:pt x="1711045" y="816086"/>
                    <a:pt x="1712443" y="815656"/>
                  </a:cubicBezTo>
                  <a:lnTo>
                    <a:pt x="1748039" y="803633"/>
                  </a:lnTo>
                  <a:lnTo>
                    <a:pt x="1853430" y="767564"/>
                  </a:lnTo>
                  <a:cubicBezTo>
                    <a:pt x="1885155" y="756400"/>
                    <a:pt x="1921826" y="745128"/>
                    <a:pt x="1960003" y="733212"/>
                  </a:cubicBezTo>
                  <a:cubicBezTo>
                    <a:pt x="1994740" y="722370"/>
                    <a:pt x="2030658" y="710776"/>
                    <a:pt x="2064857" y="697250"/>
                  </a:cubicBezTo>
                  <a:cubicBezTo>
                    <a:pt x="2113035" y="678035"/>
                    <a:pt x="2157772" y="655062"/>
                    <a:pt x="2190357" y="624468"/>
                  </a:cubicBezTo>
                  <a:cubicBezTo>
                    <a:pt x="2193153" y="621784"/>
                    <a:pt x="2197670" y="621784"/>
                    <a:pt x="2200359" y="624682"/>
                  </a:cubicBezTo>
                  <a:cubicBezTo>
                    <a:pt x="2203155" y="627474"/>
                    <a:pt x="2203047" y="631982"/>
                    <a:pt x="2200251" y="634666"/>
                  </a:cubicBezTo>
                  <a:cubicBezTo>
                    <a:pt x="2167128" y="667407"/>
                    <a:pt x="2121531" y="692956"/>
                    <a:pt x="2071739" y="713889"/>
                  </a:cubicBezTo>
                  <a:cubicBezTo>
                    <a:pt x="2037326" y="728274"/>
                    <a:pt x="2001084" y="740619"/>
                    <a:pt x="1965811" y="751676"/>
                  </a:cubicBezTo>
                  <a:cubicBezTo>
                    <a:pt x="1927741" y="763485"/>
                    <a:pt x="1890962" y="773683"/>
                    <a:pt x="1859345" y="784418"/>
                  </a:cubicBezTo>
                  <a:cubicBezTo>
                    <a:pt x="1845149" y="789141"/>
                    <a:pt x="1830954" y="793650"/>
                    <a:pt x="1816758" y="798158"/>
                  </a:cubicBezTo>
                  <a:cubicBezTo>
                    <a:pt x="1795465" y="804921"/>
                    <a:pt x="1774064" y="811470"/>
                    <a:pt x="1752771" y="818125"/>
                  </a:cubicBezTo>
                  <a:lnTo>
                    <a:pt x="1717068" y="829075"/>
                  </a:lnTo>
                  <a:cubicBezTo>
                    <a:pt x="1714809" y="829826"/>
                    <a:pt x="1708679" y="829289"/>
                    <a:pt x="1704808" y="829719"/>
                  </a:cubicBezTo>
                  <a:cubicBezTo>
                    <a:pt x="1704593" y="830900"/>
                    <a:pt x="1704055" y="831973"/>
                    <a:pt x="1703195" y="832832"/>
                  </a:cubicBezTo>
                  <a:cubicBezTo>
                    <a:pt x="1700721" y="835623"/>
                    <a:pt x="1696420" y="835730"/>
                    <a:pt x="1693623" y="833261"/>
                  </a:cubicBezTo>
                  <a:cubicBezTo>
                    <a:pt x="1682117" y="847753"/>
                    <a:pt x="1670610" y="862138"/>
                    <a:pt x="1659210" y="876630"/>
                  </a:cubicBezTo>
                  <a:cubicBezTo>
                    <a:pt x="1645875" y="893699"/>
                    <a:pt x="1632970" y="910875"/>
                    <a:pt x="1619742" y="928050"/>
                  </a:cubicBezTo>
                  <a:cubicBezTo>
                    <a:pt x="1629421" y="931271"/>
                    <a:pt x="1648456" y="935887"/>
                    <a:pt x="1651682" y="935887"/>
                  </a:cubicBezTo>
                  <a:cubicBezTo>
                    <a:pt x="1667921" y="936746"/>
                    <a:pt x="1684160" y="937282"/>
                    <a:pt x="1700398" y="937497"/>
                  </a:cubicBezTo>
                  <a:cubicBezTo>
                    <a:pt x="1716637" y="937712"/>
                    <a:pt x="1732876" y="937604"/>
                    <a:pt x="1749008" y="937068"/>
                  </a:cubicBezTo>
                  <a:cubicBezTo>
                    <a:pt x="1778474" y="936102"/>
                    <a:pt x="1808908" y="933847"/>
                    <a:pt x="1839450" y="930412"/>
                  </a:cubicBezTo>
                  <a:cubicBezTo>
                    <a:pt x="1869346" y="927084"/>
                    <a:pt x="1899243" y="922468"/>
                    <a:pt x="1928601" y="915813"/>
                  </a:cubicBezTo>
                  <a:cubicBezTo>
                    <a:pt x="1968069" y="906795"/>
                    <a:pt x="2006461" y="894236"/>
                    <a:pt x="2041627" y="876308"/>
                  </a:cubicBezTo>
                  <a:cubicBezTo>
                    <a:pt x="2045069" y="874483"/>
                    <a:pt x="2049371" y="875771"/>
                    <a:pt x="2051199" y="879314"/>
                  </a:cubicBezTo>
                  <a:cubicBezTo>
                    <a:pt x="2053134" y="882749"/>
                    <a:pt x="2051736" y="887043"/>
                    <a:pt x="2048295" y="888976"/>
                  </a:cubicBezTo>
                  <a:cubicBezTo>
                    <a:pt x="2003773" y="913344"/>
                    <a:pt x="1953981" y="929768"/>
                    <a:pt x="1902684" y="940181"/>
                  </a:cubicBezTo>
                  <a:cubicBezTo>
                    <a:pt x="1882466" y="944260"/>
                    <a:pt x="1862033" y="947373"/>
                    <a:pt x="1841601" y="949627"/>
                  </a:cubicBezTo>
                  <a:cubicBezTo>
                    <a:pt x="1810521" y="953063"/>
                    <a:pt x="1779441" y="954458"/>
                    <a:pt x="1749437" y="954888"/>
                  </a:cubicBezTo>
                  <a:cubicBezTo>
                    <a:pt x="1732984" y="955102"/>
                    <a:pt x="1716422" y="954780"/>
                    <a:pt x="1699969" y="954029"/>
                  </a:cubicBezTo>
                  <a:cubicBezTo>
                    <a:pt x="1683515" y="953385"/>
                    <a:pt x="1667061" y="952311"/>
                    <a:pt x="1650715" y="951023"/>
                  </a:cubicBezTo>
                  <a:cubicBezTo>
                    <a:pt x="1646628" y="950701"/>
                    <a:pt x="1619420" y="943294"/>
                    <a:pt x="1610924" y="939537"/>
                  </a:cubicBezTo>
                  <a:cubicBezTo>
                    <a:pt x="1601783" y="951452"/>
                    <a:pt x="1592535" y="963154"/>
                    <a:pt x="1583609" y="975177"/>
                  </a:cubicBezTo>
                  <a:lnTo>
                    <a:pt x="1521665" y="1060519"/>
                  </a:lnTo>
                  <a:lnTo>
                    <a:pt x="1499941" y="1088644"/>
                  </a:lnTo>
                  <a:cubicBezTo>
                    <a:pt x="1498543" y="1090362"/>
                    <a:pt x="1496070" y="1092294"/>
                    <a:pt x="1493489" y="1094226"/>
                  </a:cubicBezTo>
                  <a:cubicBezTo>
                    <a:pt x="1492199" y="1095085"/>
                    <a:pt x="1490155" y="1096051"/>
                    <a:pt x="1488650" y="1096910"/>
                  </a:cubicBezTo>
                  <a:cubicBezTo>
                    <a:pt x="1488865" y="1098198"/>
                    <a:pt x="1488757" y="1099594"/>
                    <a:pt x="1488219" y="1100882"/>
                  </a:cubicBezTo>
                  <a:cubicBezTo>
                    <a:pt x="1486499" y="1104317"/>
                    <a:pt x="1482520" y="1105928"/>
                    <a:pt x="1479078" y="1104317"/>
                  </a:cubicBezTo>
                  <a:close/>
                  <a:moveTo>
                    <a:pt x="2190572" y="263775"/>
                  </a:moveTo>
                  <a:cubicBezTo>
                    <a:pt x="2207564" y="249928"/>
                    <a:pt x="2224340" y="235865"/>
                    <a:pt x="2240579" y="220836"/>
                  </a:cubicBezTo>
                  <a:cubicBezTo>
                    <a:pt x="2243375" y="218152"/>
                    <a:pt x="2247892" y="218152"/>
                    <a:pt x="2250688" y="220943"/>
                  </a:cubicBezTo>
                  <a:cubicBezTo>
                    <a:pt x="2253377" y="223734"/>
                    <a:pt x="2253377" y="228243"/>
                    <a:pt x="2250580" y="231034"/>
                  </a:cubicBezTo>
                  <a:cubicBezTo>
                    <a:pt x="2230900" y="251108"/>
                    <a:pt x="2210790" y="270324"/>
                    <a:pt x="2189605" y="288358"/>
                  </a:cubicBezTo>
                  <a:cubicBezTo>
                    <a:pt x="2179065" y="297483"/>
                    <a:pt x="2168311" y="306286"/>
                    <a:pt x="2157234" y="314766"/>
                  </a:cubicBezTo>
                  <a:cubicBezTo>
                    <a:pt x="2146265" y="323247"/>
                    <a:pt x="2134973" y="331405"/>
                    <a:pt x="2123574" y="339564"/>
                  </a:cubicBezTo>
                  <a:cubicBezTo>
                    <a:pt x="2112927" y="347078"/>
                    <a:pt x="2101958" y="354271"/>
                    <a:pt x="2091204" y="361785"/>
                  </a:cubicBezTo>
                  <a:cubicBezTo>
                    <a:pt x="2086687" y="364898"/>
                    <a:pt x="2082171" y="368011"/>
                    <a:pt x="2077869" y="371339"/>
                  </a:cubicBezTo>
                  <a:cubicBezTo>
                    <a:pt x="2072707" y="375204"/>
                    <a:pt x="2060877" y="384006"/>
                    <a:pt x="2055393" y="388408"/>
                  </a:cubicBezTo>
                  <a:cubicBezTo>
                    <a:pt x="2054962" y="389159"/>
                    <a:pt x="2054317" y="389803"/>
                    <a:pt x="2053564" y="390340"/>
                  </a:cubicBezTo>
                  <a:cubicBezTo>
                    <a:pt x="2046359" y="395600"/>
                    <a:pt x="2041520" y="388300"/>
                    <a:pt x="2041305" y="387871"/>
                  </a:cubicBezTo>
                  <a:cubicBezTo>
                    <a:pt x="2041197" y="387441"/>
                    <a:pt x="2040337" y="383362"/>
                    <a:pt x="2044208" y="379712"/>
                  </a:cubicBezTo>
                  <a:cubicBezTo>
                    <a:pt x="2048080" y="376062"/>
                    <a:pt x="2062275" y="364039"/>
                    <a:pt x="2068083" y="359209"/>
                  </a:cubicBezTo>
                  <a:cubicBezTo>
                    <a:pt x="2073890" y="354271"/>
                    <a:pt x="2079805" y="349547"/>
                    <a:pt x="2085935" y="344931"/>
                  </a:cubicBezTo>
                  <a:cubicBezTo>
                    <a:pt x="2094861" y="338168"/>
                    <a:pt x="2103894" y="331727"/>
                    <a:pt x="2112713" y="324857"/>
                  </a:cubicBezTo>
                  <a:cubicBezTo>
                    <a:pt x="2126047" y="314874"/>
                    <a:pt x="2138953" y="304675"/>
                    <a:pt x="2151857" y="294477"/>
                  </a:cubicBezTo>
                  <a:cubicBezTo>
                    <a:pt x="2164870" y="284387"/>
                    <a:pt x="2177882" y="274188"/>
                    <a:pt x="2190572" y="263775"/>
                  </a:cubicBezTo>
                  <a:close/>
                  <a:moveTo>
                    <a:pt x="2270476" y="188202"/>
                  </a:moveTo>
                  <a:cubicBezTo>
                    <a:pt x="2270261" y="188309"/>
                    <a:pt x="2270045" y="188524"/>
                    <a:pt x="2269830" y="188846"/>
                  </a:cubicBezTo>
                  <a:cubicBezTo>
                    <a:pt x="2269400" y="188417"/>
                    <a:pt x="2268647" y="187773"/>
                    <a:pt x="2269400" y="188202"/>
                  </a:cubicBezTo>
                  <a:cubicBezTo>
                    <a:pt x="2270368" y="188739"/>
                    <a:pt x="2268325" y="186914"/>
                    <a:pt x="2269293" y="187450"/>
                  </a:cubicBezTo>
                  <a:cubicBezTo>
                    <a:pt x="2269830" y="187880"/>
                    <a:pt x="2268540" y="186699"/>
                    <a:pt x="2269185" y="187021"/>
                  </a:cubicBezTo>
                  <a:cubicBezTo>
                    <a:pt x="2270045" y="187343"/>
                    <a:pt x="2268755" y="186377"/>
                    <a:pt x="2269400" y="185840"/>
                  </a:cubicBezTo>
                  <a:cubicBezTo>
                    <a:pt x="2269938" y="185411"/>
                    <a:pt x="2269293" y="186592"/>
                    <a:pt x="2269938" y="186377"/>
                  </a:cubicBezTo>
                  <a:cubicBezTo>
                    <a:pt x="2270261" y="186270"/>
                    <a:pt x="2270476" y="186162"/>
                    <a:pt x="2270691" y="186162"/>
                  </a:cubicBezTo>
                  <a:cubicBezTo>
                    <a:pt x="2272196" y="185518"/>
                    <a:pt x="2269615" y="185626"/>
                    <a:pt x="2270476" y="188202"/>
                  </a:cubicBezTo>
                  <a:close/>
                  <a:moveTo>
                    <a:pt x="2269723" y="188953"/>
                  </a:moveTo>
                  <a:lnTo>
                    <a:pt x="2269830" y="188846"/>
                  </a:lnTo>
                  <a:lnTo>
                    <a:pt x="2269938" y="188846"/>
                  </a:lnTo>
                  <a:cubicBezTo>
                    <a:pt x="2270153" y="188739"/>
                    <a:pt x="2270261" y="188524"/>
                    <a:pt x="2270476" y="188417"/>
                  </a:cubicBezTo>
                  <a:lnTo>
                    <a:pt x="2270476" y="188202"/>
                  </a:lnTo>
                  <a:cubicBezTo>
                    <a:pt x="2272841" y="185733"/>
                    <a:pt x="2276820" y="185303"/>
                    <a:pt x="2279724" y="187343"/>
                  </a:cubicBezTo>
                  <a:cubicBezTo>
                    <a:pt x="2282843" y="189597"/>
                    <a:pt x="2283595" y="193999"/>
                    <a:pt x="2281337" y="197219"/>
                  </a:cubicBezTo>
                  <a:cubicBezTo>
                    <a:pt x="2282951" y="198937"/>
                    <a:pt x="2280154" y="196790"/>
                    <a:pt x="2281445" y="198615"/>
                  </a:cubicBezTo>
                  <a:cubicBezTo>
                    <a:pt x="2282090" y="199366"/>
                    <a:pt x="2281015" y="198400"/>
                    <a:pt x="2281445" y="199152"/>
                  </a:cubicBezTo>
                  <a:cubicBezTo>
                    <a:pt x="2282305" y="200440"/>
                    <a:pt x="2280692" y="198937"/>
                    <a:pt x="2281230" y="200332"/>
                  </a:cubicBezTo>
                  <a:cubicBezTo>
                    <a:pt x="2281552" y="201191"/>
                    <a:pt x="2281122" y="200547"/>
                    <a:pt x="2280800" y="201298"/>
                  </a:cubicBezTo>
                  <a:cubicBezTo>
                    <a:pt x="2280800" y="201406"/>
                    <a:pt x="2280692" y="201513"/>
                    <a:pt x="2280584" y="201513"/>
                  </a:cubicBezTo>
                  <a:cubicBezTo>
                    <a:pt x="2279617" y="201513"/>
                    <a:pt x="2280262" y="201943"/>
                    <a:pt x="2279509" y="201298"/>
                  </a:cubicBezTo>
                  <a:cubicBezTo>
                    <a:pt x="2277251" y="199366"/>
                    <a:pt x="2280477" y="201943"/>
                    <a:pt x="2278111" y="199688"/>
                  </a:cubicBezTo>
                  <a:cubicBezTo>
                    <a:pt x="2274992" y="201835"/>
                    <a:pt x="2270798" y="200976"/>
                    <a:pt x="2268647" y="197863"/>
                  </a:cubicBezTo>
                  <a:cubicBezTo>
                    <a:pt x="2266712" y="195072"/>
                    <a:pt x="2267250" y="191208"/>
                    <a:pt x="2269723" y="188953"/>
                  </a:cubicBezTo>
                  <a:lnTo>
                    <a:pt x="2269723" y="188953"/>
                  </a:lnTo>
                  <a:close/>
                  <a:moveTo>
                    <a:pt x="2791944" y="1760970"/>
                  </a:moveTo>
                  <a:cubicBezTo>
                    <a:pt x="2795600" y="1762366"/>
                    <a:pt x="2799687" y="1760434"/>
                    <a:pt x="2801085" y="1756784"/>
                  </a:cubicBezTo>
                  <a:cubicBezTo>
                    <a:pt x="2802483" y="1753134"/>
                    <a:pt x="2800655" y="1748947"/>
                    <a:pt x="2796891" y="1747659"/>
                  </a:cubicBezTo>
                  <a:cubicBezTo>
                    <a:pt x="2673756" y="1700640"/>
                    <a:pt x="2551696" y="1651152"/>
                    <a:pt x="2430282" y="1600376"/>
                  </a:cubicBezTo>
                  <a:cubicBezTo>
                    <a:pt x="2381351" y="1579980"/>
                    <a:pt x="2332527" y="1559155"/>
                    <a:pt x="2283595" y="1538329"/>
                  </a:cubicBezTo>
                  <a:cubicBezTo>
                    <a:pt x="2309191" y="1536826"/>
                    <a:pt x="2334893" y="1535645"/>
                    <a:pt x="2360918" y="1535753"/>
                  </a:cubicBezTo>
                  <a:cubicBezTo>
                    <a:pt x="2386190" y="1535753"/>
                    <a:pt x="2411462" y="1536611"/>
                    <a:pt x="2436734" y="1537470"/>
                  </a:cubicBezTo>
                  <a:cubicBezTo>
                    <a:pt x="2462222" y="1538329"/>
                    <a:pt x="2487602" y="1539295"/>
                    <a:pt x="2512551" y="1540798"/>
                  </a:cubicBezTo>
                  <a:cubicBezTo>
                    <a:pt x="2528467" y="1541657"/>
                    <a:pt x="2544276" y="1542623"/>
                    <a:pt x="2560192" y="1544018"/>
                  </a:cubicBezTo>
                  <a:cubicBezTo>
                    <a:pt x="2570624" y="1544877"/>
                    <a:pt x="2581163" y="1545843"/>
                    <a:pt x="2591702" y="1547131"/>
                  </a:cubicBezTo>
                  <a:lnTo>
                    <a:pt x="2620200" y="1550459"/>
                  </a:lnTo>
                  <a:cubicBezTo>
                    <a:pt x="2623426" y="1550889"/>
                    <a:pt x="2631384" y="1552821"/>
                    <a:pt x="2633535" y="1553143"/>
                  </a:cubicBezTo>
                  <a:cubicBezTo>
                    <a:pt x="2635256" y="1553358"/>
                    <a:pt x="2636439" y="1553143"/>
                    <a:pt x="2636869" y="1553036"/>
                  </a:cubicBezTo>
                  <a:cubicBezTo>
                    <a:pt x="2639343" y="1552284"/>
                    <a:pt x="2640633" y="1550781"/>
                    <a:pt x="2641278" y="1549600"/>
                  </a:cubicBezTo>
                  <a:cubicBezTo>
                    <a:pt x="2642031" y="1548098"/>
                    <a:pt x="2642354" y="1546487"/>
                    <a:pt x="2641816" y="1544555"/>
                  </a:cubicBezTo>
                  <a:cubicBezTo>
                    <a:pt x="2641601" y="1544126"/>
                    <a:pt x="2641063" y="1541335"/>
                    <a:pt x="2637084" y="1539724"/>
                  </a:cubicBezTo>
                  <a:cubicBezTo>
                    <a:pt x="2636546" y="1539510"/>
                    <a:pt x="2636116" y="1539295"/>
                    <a:pt x="2635579" y="1539188"/>
                  </a:cubicBezTo>
                  <a:cubicBezTo>
                    <a:pt x="2635686" y="1539295"/>
                    <a:pt x="2635686" y="1539402"/>
                    <a:pt x="2635686" y="1539617"/>
                  </a:cubicBezTo>
                  <a:cubicBezTo>
                    <a:pt x="2635471" y="1540368"/>
                    <a:pt x="2634396" y="1540261"/>
                    <a:pt x="2632890" y="1539939"/>
                  </a:cubicBezTo>
                  <a:cubicBezTo>
                    <a:pt x="2633105" y="1539832"/>
                    <a:pt x="2633213" y="1539832"/>
                    <a:pt x="2633428" y="1539832"/>
                  </a:cubicBezTo>
                  <a:cubicBezTo>
                    <a:pt x="2633643" y="1539724"/>
                    <a:pt x="2634396" y="1539295"/>
                    <a:pt x="2635041" y="1539188"/>
                  </a:cubicBezTo>
                  <a:cubicBezTo>
                    <a:pt x="2633966" y="1539080"/>
                    <a:pt x="2632783" y="1539188"/>
                    <a:pt x="2631815" y="1539617"/>
                  </a:cubicBezTo>
                  <a:cubicBezTo>
                    <a:pt x="2628588" y="1538651"/>
                    <a:pt x="2624287" y="1536719"/>
                    <a:pt x="2622351" y="1536396"/>
                  </a:cubicBezTo>
                  <a:lnTo>
                    <a:pt x="2593745" y="1531781"/>
                  </a:lnTo>
                  <a:cubicBezTo>
                    <a:pt x="2580410" y="1529848"/>
                    <a:pt x="2567182" y="1528131"/>
                    <a:pt x="2553847" y="1526628"/>
                  </a:cubicBezTo>
                  <a:cubicBezTo>
                    <a:pt x="2540512" y="1525125"/>
                    <a:pt x="2527177" y="1523944"/>
                    <a:pt x="2513842" y="1522871"/>
                  </a:cubicBezTo>
                  <a:cubicBezTo>
                    <a:pt x="2488677" y="1520938"/>
                    <a:pt x="2463082" y="1519113"/>
                    <a:pt x="2437380" y="1518147"/>
                  </a:cubicBezTo>
                  <a:cubicBezTo>
                    <a:pt x="2420388" y="1517503"/>
                    <a:pt x="2403289" y="1517288"/>
                    <a:pt x="2386298" y="1517396"/>
                  </a:cubicBezTo>
                  <a:cubicBezTo>
                    <a:pt x="2343281" y="1517610"/>
                    <a:pt x="2300265" y="1520080"/>
                    <a:pt x="2258539" y="1525018"/>
                  </a:cubicBezTo>
                  <a:cubicBezTo>
                    <a:pt x="2257463" y="1525125"/>
                    <a:pt x="2257678" y="1526628"/>
                    <a:pt x="2256818" y="1527057"/>
                  </a:cubicBezTo>
                  <a:cubicBezTo>
                    <a:pt x="2241870" y="1520724"/>
                    <a:pt x="2226814" y="1514390"/>
                    <a:pt x="2211865" y="1508056"/>
                  </a:cubicBezTo>
                  <a:cubicBezTo>
                    <a:pt x="2168204" y="1489378"/>
                    <a:pt x="2124650" y="1470699"/>
                    <a:pt x="2081095" y="1452020"/>
                  </a:cubicBezTo>
                  <a:cubicBezTo>
                    <a:pt x="2117337" y="1446116"/>
                    <a:pt x="2153363" y="1440319"/>
                    <a:pt x="2189389" y="1434737"/>
                  </a:cubicBezTo>
                  <a:cubicBezTo>
                    <a:pt x="2213479" y="1430980"/>
                    <a:pt x="2237568" y="1427437"/>
                    <a:pt x="2261765" y="1424002"/>
                  </a:cubicBezTo>
                  <a:cubicBezTo>
                    <a:pt x="2281767" y="1421104"/>
                    <a:pt x="2301878" y="1418313"/>
                    <a:pt x="2321988" y="1415844"/>
                  </a:cubicBezTo>
                  <a:cubicBezTo>
                    <a:pt x="2342098" y="1413267"/>
                    <a:pt x="2362209" y="1410798"/>
                    <a:pt x="2382426" y="1408866"/>
                  </a:cubicBezTo>
                  <a:cubicBezTo>
                    <a:pt x="2398665" y="1407149"/>
                    <a:pt x="2415011" y="1406075"/>
                    <a:pt x="2431357" y="1405646"/>
                  </a:cubicBezTo>
                  <a:cubicBezTo>
                    <a:pt x="2447811" y="1405109"/>
                    <a:pt x="2464158" y="1405216"/>
                    <a:pt x="2480504" y="1405860"/>
                  </a:cubicBezTo>
                  <a:lnTo>
                    <a:pt x="2513949" y="1408115"/>
                  </a:lnTo>
                  <a:cubicBezTo>
                    <a:pt x="2514810" y="1408222"/>
                    <a:pt x="2527714" y="1409510"/>
                    <a:pt x="2530296" y="1409295"/>
                  </a:cubicBezTo>
                  <a:cubicBezTo>
                    <a:pt x="2537716" y="1408651"/>
                    <a:pt x="2537501" y="1401996"/>
                    <a:pt x="2536856" y="1400278"/>
                  </a:cubicBezTo>
                  <a:cubicBezTo>
                    <a:pt x="2536640" y="1399634"/>
                    <a:pt x="2535780" y="1396521"/>
                    <a:pt x="2531156" y="1395233"/>
                  </a:cubicBezTo>
                  <a:cubicBezTo>
                    <a:pt x="2530511" y="1395125"/>
                    <a:pt x="2529865" y="1395018"/>
                    <a:pt x="2529220" y="1395018"/>
                  </a:cubicBezTo>
                  <a:cubicBezTo>
                    <a:pt x="2529327" y="1395125"/>
                    <a:pt x="2529435" y="1395340"/>
                    <a:pt x="2529435" y="1395555"/>
                  </a:cubicBezTo>
                  <a:cubicBezTo>
                    <a:pt x="2529435" y="1396306"/>
                    <a:pt x="2528252" y="1396414"/>
                    <a:pt x="2526639" y="1396306"/>
                  </a:cubicBezTo>
                  <a:cubicBezTo>
                    <a:pt x="2527069" y="1395877"/>
                    <a:pt x="2527499" y="1395447"/>
                    <a:pt x="2528037" y="1395125"/>
                  </a:cubicBezTo>
                  <a:cubicBezTo>
                    <a:pt x="2527069" y="1395233"/>
                    <a:pt x="2526209" y="1395662"/>
                    <a:pt x="2525456" y="1396199"/>
                  </a:cubicBezTo>
                  <a:cubicBezTo>
                    <a:pt x="2521477" y="1395662"/>
                    <a:pt x="2515777" y="1394052"/>
                    <a:pt x="2515347" y="1394052"/>
                  </a:cubicBezTo>
                  <a:lnTo>
                    <a:pt x="2481364" y="1390509"/>
                  </a:lnTo>
                  <a:cubicBezTo>
                    <a:pt x="2464588" y="1389329"/>
                    <a:pt x="2447919" y="1388792"/>
                    <a:pt x="2431142" y="1388792"/>
                  </a:cubicBezTo>
                  <a:cubicBezTo>
                    <a:pt x="2414258" y="1388899"/>
                    <a:pt x="2397482" y="1389651"/>
                    <a:pt x="2380813" y="1390939"/>
                  </a:cubicBezTo>
                  <a:cubicBezTo>
                    <a:pt x="2360273" y="1392549"/>
                    <a:pt x="2339947" y="1394481"/>
                    <a:pt x="2319730" y="1396843"/>
                  </a:cubicBezTo>
                  <a:cubicBezTo>
                    <a:pt x="2299404" y="1399205"/>
                    <a:pt x="2279079" y="1401996"/>
                    <a:pt x="2258968" y="1405002"/>
                  </a:cubicBezTo>
                  <a:cubicBezTo>
                    <a:pt x="2234664" y="1408759"/>
                    <a:pt x="2210575" y="1412945"/>
                    <a:pt x="2186486" y="1417347"/>
                  </a:cubicBezTo>
                  <a:cubicBezTo>
                    <a:pt x="2150459" y="1423895"/>
                    <a:pt x="2114541" y="1430980"/>
                    <a:pt x="2078407" y="1438065"/>
                  </a:cubicBezTo>
                  <a:cubicBezTo>
                    <a:pt x="2074535" y="1438709"/>
                    <a:pt x="2071954" y="1442359"/>
                    <a:pt x="2072599" y="1446331"/>
                  </a:cubicBezTo>
                  <a:cubicBezTo>
                    <a:pt x="2073352" y="1449981"/>
                    <a:pt x="2076793" y="1452020"/>
                    <a:pt x="2080342" y="1451698"/>
                  </a:cubicBezTo>
                  <a:cubicBezTo>
                    <a:pt x="2072814" y="1448478"/>
                    <a:pt x="2065179" y="1445150"/>
                    <a:pt x="2057651" y="1441930"/>
                  </a:cubicBezTo>
                  <a:cubicBezTo>
                    <a:pt x="2057544" y="1441607"/>
                    <a:pt x="2057221" y="1441178"/>
                    <a:pt x="2057113" y="1440963"/>
                  </a:cubicBezTo>
                  <a:cubicBezTo>
                    <a:pt x="2056898" y="1440641"/>
                    <a:pt x="2056683" y="1440427"/>
                    <a:pt x="2056468" y="1440105"/>
                  </a:cubicBezTo>
                  <a:lnTo>
                    <a:pt x="2055931" y="1441178"/>
                  </a:lnTo>
                  <a:cubicBezTo>
                    <a:pt x="2055931" y="1440427"/>
                    <a:pt x="2055931" y="1439783"/>
                    <a:pt x="2055715" y="1439031"/>
                  </a:cubicBezTo>
                  <a:lnTo>
                    <a:pt x="2056468" y="1440105"/>
                  </a:lnTo>
                  <a:cubicBezTo>
                    <a:pt x="2057544" y="1438065"/>
                    <a:pt x="2057651" y="1436777"/>
                    <a:pt x="2055393" y="1437958"/>
                  </a:cubicBezTo>
                  <a:lnTo>
                    <a:pt x="2055285" y="1437636"/>
                  </a:lnTo>
                  <a:cubicBezTo>
                    <a:pt x="2053672" y="1434308"/>
                    <a:pt x="2049585" y="1432805"/>
                    <a:pt x="2046144" y="1434415"/>
                  </a:cubicBezTo>
                  <a:cubicBezTo>
                    <a:pt x="2046037" y="1434415"/>
                    <a:pt x="2045069" y="1435381"/>
                    <a:pt x="2044316" y="1436240"/>
                  </a:cubicBezTo>
                  <a:cubicBezTo>
                    <a:pt x="1991728" y="1413697"/>
                    <a:pt x="1939140" y="1391261"/>
                    <a:pt x="1886553" y="1368610"/>
                  </a:cubicBezTo>
                  <a:cubicBezTo>
                    <a:pt x="1934731" y="1351971"/>
                    <a:pt x="1983770" y="1337908"/>
                    <a:pt x="2033239" y="1326208"/>
                  </a:cubicBezTo>
                  <a:cubicBezTo>
                    <a:pt x="2053995" y="1321269"/>
                    <a:pt x="2074858" y="1316761"/>
                    <a:pt x="2095613" y="1312359"/>
                  </a:cubicBezTo>
                  <a:cubicBezTo>
                    <a:pt x="2126908" y="1305811"/>
                    <a:pt x="2158310" y="1299692"/>
                    <a:pt x="2189927" y="1294325"/>
                  </a:cubicBezTo>
                  <a:cubicBezTo>
                    <a:pt x="2206381" y="1291534"/>
                    <a:pt x="2222835" y="1289065"/>
                    <a:pt x="2239504" y="1286810"/>
                  </a:cubicBezTo>
                  <a:cubicBezTo>
                    <a:pt x="2256065" y="1284663"/>
                    <a:pt x="2272627" y="1282838"/>
                    <a:pt x="2289295" y="1281443"/>
                  </a:cubicBezTo>
                  <a:lnTo>
                    <a:pt x="2327150" y="1278974"/>
                  </a:lnTo>
                  <a:cubicBezTo>
                    <a:pt x="2329408" y="1278867"/>
                    <a:pt x="2340593" y="1279189"/>
                    <a:pt x="2344787" y="1278330"/>
                  </a:cubicBezTo>
                  <a:cubicBezTo>
                    <a:pt x="2351777" y="1276934"/>
                    <a:pt x="2352422" y="1271460"/>
                    <a:pt x="2351562" y="1268883"/>
                  </a:cubicBezTo>
                  <a:cubicBezTo>
                    <a:pt x="2350486" y="1265233"/>
                    <a:pt x="2346722" y="1263194"/>
                    <a:pt x="2343066" y="1264267"/>
                  </a:cubicBezTo>
                  <a:cubicBezTo>
                    <a:pt x="2342851" y="1264375"/>
                    <a:pt x="2342528" y="1264482"/>
                    <a:pt x="2342206" y="1264589"/>
                  </a:cubicBezTo>
                  <a:cubicBezTo>
                    <a:pt x="2342313" y="1264589"/>
                    <a:pt x="2342313" y="1264697"/>
                    <a:pt x="2342313" y="1264911"/>
                  </a:cubicBezTo>
                  <a:cubicBezTo>
                    <a:pt x="2342528" y="1265877"/>
                    <a:pt x="2341560" y="1266307"/>
                    <a:pt x="2339947" y="1266414"/>
                  </a:cubicBezTo>
                  <a:lnTo>
                    <a:pt x="2340055" y="1266307"/>
                  </a:lnTo>
                  <a:cubicBezTo>
                    <a:pt x="2340270" y="1266200"/>
                    <a:pt x="2340593" y="1265770"/>
                    <a:pt x="2341023" y="1265341"/>
                  </a:cubicBezTo>
                  <a:cubicBezTo>
                    <a:pt x="2340485" y="1265663"/>
                    <a:pt x="2340162" y="1265985"/>
                    <a:pt x="2339732" y="1266414"/>
                  </a:cubicBezTo>
                  <a:cubicBezTo>
                    <a:pt x="2335753" y="1266629"/>
                    <a:pt x="2328333" y="1264697"/>
                    <a:pt x="2326935" y="1264697"/>
                  </a:cubicBezTo>
                  <a:cubicBezTo>
                    <a:pt x="2320482" y="1264804"/>
                    <a:pt x="2313922" y="1264911"/>
                    <a:pt x="2307470" y="1265126"/>
                  </a:cubicBezTo>
                  <a:cubicBezTo>
                    <a:pt x="2301017" y="1265341"/>
                    <a:pt x="2294565" y="1265663"/>
                    <a:pt x="2288220" y="1266092"/>
                  </a:cubicBezTo>
                  <a:cubicBezTo>
                    <a:pt x="2271228" y="1267058"/>
                    <a:pt x="2254344" y="1268346"/>
                    <a:pt x="2237461" y="1270171"/>
                  </a:cubicBezTo>
                  <a:cubicBezTo>
                    <a:pt x="2220576" y="1271889"/>
                    <a:pt x="2203800" y="1274143"/>
                    <a:pt x="2187023" y="1276612"/>
                  </a:cubicBezTo>
                  <a:cubicBezTo>
                    <a:pt x="2155084" y="1281550"/>
                    <a:pt x="2123252" y="1286918"/>
                    <a:pt x="2091742" y="1293466"/>
                  </a:cubicBezTo>
                  <a:cubicBezTo>
                    <a:pt x="2070663" y="1297867"/>
                    <a:pt x="2049693" y="1302698"/>
                    <a:pt x="2028830" y="1308066"/>
                  </a:cubicBezTo>
                  <a:cubicBezTo>
                    <a:pt x="1976672" y="1321484"/>
                    <a:pt x="1925268" y="1337801"/>
                    <a:pt x="1875046" y="1357231"/>
                  </a:cubicBezTo>
                  <a:cubicBezTo>
                    <a:pt x="1872787" y="1357983"/>
                    <a:pt x="1873110" y="1360559"/>
                    <a:pt x="1872572" y="1362706"/>
                  </a:cubicBezTo>
                  <a:cubicBezTo>
                    <a:pt x="1837621" y="1347784"/>
                    <a:pt x="1802778" y="1332970"/>
                    <a:pt x="1767612" y="1318371"/>
                  </a:cubicBezTo>
                  <a:cubicBezTo>
                    <a:pt x="1733629" y="1304201"/>
                    <a:pt x="1699431" y="1290246"/>
                    <a:pt x="1665232" y="1276505"/>
                  </a:cubicBezTo>
                  <a:cubicBezTo>
                    <a:pt x="1707711" y="1258578"/>
                    <a:pt x="1749652" y="1240972"/>
                    <a:pt x="1792239" y="1226051"/>
                  </a:cubicBezTo>
                  <a:cubicBezTo>
                    <a:pt x="1813532" y="1218537"/>
                    <a:pt x="1834825" y="1211559"/>
                    <a:pt x="1856656" y="1204903"/>
                  </a:cubicBezTo>
                  <a:cubicBezTo>
                    <a:pt x="1888381" y="1195242"/>
                    <a:pt x="1920751" y="1186439"/>
                    <a:pt x="1954734" y="1179247"/>
                  </a:cubicBezTo>
                  <a:cubicBezTo>
                    <a:pt x="1973231" y="1175275"/>
                    <a:pt x="1991728" y="1171518"/>
                    <a:pt x="2010225" y="1167868"/>
                  </a:cubicBezTo>
                  <a:cubicBezTo>
                    <a:pt x="2028722" y="1164325"/>
                    <a:pt x="2047327" y="1160783"/>
                    <a:pt x="2065932" y="1157455"/>
                  </a:cubicBezTo>
                  <a:lnTo>
                    <a:pt x="2101528" y="1151444"/>
                  </a:lnTo>
                  <a:cubicBezTo>
                    <a:pt x="2104002" y="1151121"/>
                    <a:pt x="2108733" y="1149726"/>
                    <a:pt x="2112282" y="1148974"/>
                  </a:cubicBezTo>
                  <a:cubicBezTo>
                    <a:pt x="2114648" y="1150155"/>
                    <a:pt x="2117659" y="1149833"/>
                    <a:pt x="2119810" y="1147901"/>
                  </a:cubicBezTo>
                  <a:cubicBezTo>
                    <a:pt x="2123789" y="1144359"/>
                    <a:pt x="2122714" y="1140923"/>
                    <a:pt x="2122176" y="1139313"/>
                  </a:cubicBezTo>
                  <a:cubicBezTo>
                    <a:pt x="2121423" y="1137596"/>
                    <a:pt x="2119918" y="1135556"/>
                    <a:pt x="2116584" y="1134912"/>
                  </a:cubicBezTo>
                  <a:cubicBezTo>
                    <a:pt x="2115508" y="1134697"/>
                    <a:pt x="2113573" y="1134697"/>
                    <a:pt x="2111099" y="1135126"/>
                  </a:cubicBezTo>
                  <a:cubicBezTo>
                    <a:pt x="2107658" y="1135771"/>
                    <a:pt x="2102388" y="1137166"/>
                    <a:pt x="2099807" y="1137488"/>
                  </a:cubicBezTo>
                  <a:lnTo>
                    <a:pt x="2063351" y="1142426"/>
                  </a:lnTo>
                  <a:cubicBezTo>
                    <a:pt x="2040874" y="1145861"/>
                    <a:pt x="2018398" y="1149511"/>
                    <a:pt x="1995922" y="1153376"/>
                  </a:cubicBezTo>
                  <a:cubicBezTo>
                    <a:pt x="1980974" y="1155952"/>
                    <a:pt x="1966026" y="1158743"/>
                    <a:pt x="1951185" y="1161642"/>
                  </a:cubicBezTo>
                  <a:cubicBezTo>
                    <a:pt x="1928171" y="1166150"/>
                    <a:pt x="1905910" y="1171196"/>
                    <a:pt x="1884079" y="1176992"/>
                  </a:cubicBezTo>
                  <a:cubicBezTo>
                    <a:pt x="1861711" y="1183004"/>
                    <a:pt x="1839772" y="1189660"/>
                    <a:pt x="1818264" y="1196959"/>
                  </a:cubicBezTo>
                  <a:cubicBezTo>
                    <a:pt x="1792131" y="1205762"/>
                    <a:pt x="1766644" y="1215531"/>
                    <a:pt x="1741157" y="1225944"/>
                  </a:cubicBezTo>
                  <a:cubicBezTo>
                    <a:pt x="1709109" y="1239040"/>
                    <a:pt x="1677170" y="1253640"/>
                    <a:pt x="1644907" y="1268561"/>
                  </a:cubicBezTo>
                  <a:cubicBezTo>
                    <a:pt x="1643402" y="1268024"/>
                    <a:pt x="1641789" y="1267595"/>
                    <a:pt x="1639745" y="1266951"/>
                  </a:cubicBezTo>
                  <a:cubicBezTo>
                    <a:pt x="1639423" y="1266200"/>
                    <a:pt x="1638885" y="1264697"/>
                    <a:pt x="1638670" y="1264267"/>
                  </a:cubicBezTo>
                  <a:cubicBezTo>
                    <a:pt x="1638132" y="1262979"/>
                    <a:pt x="1637594" y="1262228"/>
                    <a:pt x="1637272" y="1261905"/>
                  </a:cubicBezTo>
                  <a:cubicBezTo>
                    <a:pt x="1635659" y="1259973"/>
                    <a:pt x="1633938" y="1259651"/>
                    <a:pt x="1632863" y="1259544"/>
                  </a:cubicBezTo>
                  <a:cubicBezTo>
                    <a:pt x="1630819" y="1259222"/>
                    <a:pt x="1629099" y="1259758"/>
                    <a:pt x="1627593" y="1261047"/>
                  </a:cubicBezTo>
                  <a:cubicBezTo>
                    <a:pt x="1627378" y="1261154"/>
                    <a:pt x="1626733" y="1261905"/>
                    <a:pt x="1626195" y="1262872"/>
                  </a:cubicBezTo>
                  <a:cubicBezTo>
                    <a:pt x="1617914" y="1260403"/>
                    <a:pt x="1608773" y="1257719"/>
                    <a:pt x="1599955" y="1254820"/>
                  </a:cubicBezTo>
                  <a:cubicBezTo>
                    <a:pt x="1591567" y="1252137"/>
                    <a:pt x="1583716" y="1249346"/>
                    <a:pt x="1578124" y="1246769"/>
                  </a:cubicBezTo>
                  <a:cubicBezTo>
                    <a:pt x="1575543" y="1245481"/>
                    <a:pt x="1571564" y="1244515"/>
                    <a:pt x="1572639" y="1243549"/>
                  </a:cubicBezTo>
                  <a:cubicBezTo>
                    <a:pt x="1570811" y="1240650"/>
                    <a:pt x="1567155" y="1239470"/>
                    <a:pt x="1563929" y="1240972"/>
                  </a:cubicBezTo>
                  <a:cubicBezTo>
                    <a:pt x="1560595" y="1242583"/>
                    <a:pt x="1559089" y="1246555"/>
                    <a:pt x="1560595" y="1249990"/>
                  </a:cubicBezTo>
                  <a:cubicBezTo>
                    <a:pt x="1561347" y="1251600"/>
                    <a:pt x="1562746" y="1253425"/>
                    <a:pt x="1565219" y="1255143"/>
                  </a:cubicBezTo>
                  <a:cubicBezTo>
                    <a:pt x="1568123" y="1257290"/>
                    <a:pt x="1572962" y="1259651"/>
                    <a:pt x="1578984" y="1262120"/>
                  </a:cubicBezTo>
                  <a:cubicBezTo>
                    <a:pt x="1592857" y="1267702"/>
                    <a:pt x="1612967" y="1273821"/>
                    <a:pt x="1627593" y="1278330"/>
                  </a:cubicBezTo>
                  <a:cubicBezTo>
                    <a:pt x="1625873" y="1280370"/>
                    <a:pt x="1623829" y="1282516"/>
                    <a:pt x="1624904" y="1285200"/>
                  </a:cubicBezTo>
                  <a:cubicBezTo>
                    <a:pt x="1626195" y="1288099"/>
                    <a:pt x="1629637" y="1288528"/>
                    <a:pt x="1632755" y="1288099"/>
                  </a:cubicBezTo>
                  <a:cubicBezTo>
                    <a:pt x="1632755" y="1288099"/>
                    <a:pt x="1632755" y="1288206"/>
                    <a:pt x="1632755" y="1288313"/>
                  </a:cubicBezTo>
                  <a:cubicBezTo>
                    <a:pt x="1635228" y="1295398"/>
                    <a:pt x="1637810" y="1302269"/>
                    <a:pt x="1640605" y="1309246"/>
                  </a:cubicBezTo>
                  <a:cubicBezTo>
                    <a:pt x="1643294" y="1316117"/>
                    <a:pt x="1646198" y="1322987"/>
                    <a:pt x="1649316" y="1329750"/>
                  </a:cubicBezTo>
                  <a:cubicBezTo>
                    <a:pt x="1659426" y="1352186"/>
                    <a:pt x="1669534" y="1374622"/>
                    <a:pt x="1679966" y="1396843"/>
                  </a:cubicBezTo>
                  <a:cubicBezTo>
                    <a:pt x="1686848" y="1411764"/>
                    <a:pt x="1693946" y="1426579"/>
                    <a:pt x="1701151" y="1441393"/>
                  </a:cubicBezTo>
                  <a:cubicBezTo>
                    <a:pt x="1717175" y="1473705"/>
                    <a:pt x="1734059" y="1507842"/>
                    <a:pt x="1752986" y="1541442"/>
                  </a:cubicBezTo>
                  <a:cubicBezTo>
                    <a:pt x="1771376" y="1574183"/>
                    <a:pt x="1791486" y="1606603"/>
                    <a:pt x="1813317" y="1637304"/>
                  </a:cubicBezTo>
                  <a:cubicBezTo>
                    <a:pt x="1843321" y="1679385"/>
                    <a:pt x="1876874" y="1718138"/>
                    <a:pt x="1914406" y="1750021"/>
                  </a:cubicBezTo>
                  <a:cubicBezTo>
                    <a:pt x="1917417" y="1752597"/>
                    <a:pt x="1921934" y="1752275"/>
                    <a:pt x="1924515" y="1749377"/>
                  </a:cubicBezTo>
                  <a:cubicBezTo>
                    <a:pt x="1927096" y="1746371"/>
                    <a:pt x="1926773" y="1741862"/>
                    <a:pt x="1923762" y="1739286"/>
                  </a:cubicBezTo>
                  <a:cubicBezTo>
                    <a:pt x="1887951" y="1707296"/>
                    <a:pt x="1856549" y="1668543"/>
                    <a:pt x="1828050" y="1626999"/>
                  </a:cubicBezTo>
                  <a:cubicBezTo>
                    <a:pt x="1807080" y="1596404"/>
                    <a:pt x="1787937" y="1564200"/>
                    <a:pt x="1769871" y="1531995"/>
                  </a:cubicBezTo>
                  <a:cubicBezTo>
                    <a:pt x="1751158" y="1498610"/>
                    <a:pt x="1733521" y="1465224"/>
                    <a:pt x="1717390" y="1433234"/>
                  </a:cubicBezTo>
                  <a:cubicBezTo>
                    <a:pt x="1708034" y="1415092"/>
                    <a:pt x="1699001" y="1396843"/>
                    <a:pt x="1689967" y="1378486"/>
                  </a:cubicBezTo>
                  <a:cubicBezTo>
                    <a:pt x="1681041" y="1360130"/>
                    <a:pt x="1672115" y="1341773"/>
                    <a:pt x="1663297" y="1323309"/>
                  </a:cubicBezTo>
                  <a:cubicBezTo>
                    <a:pt x="1660178" y="1316761"/>
                    <a:pt x="1657167" y="1310213"/>
                    <a:pt x="1654263" y="1303557"/>
                  </a:cubicBezTo>
                  <a:cubicBezTo>
                    <a:pt x="1651682" y="1297331"/>
                    <a:pt x="1649101" y="1291104"/>
                    <a:pt x="1646628" y="1284663"/>
                  </a:cubicBezTo>
                  <a:cubicBezTo>
                    <a:pt x="1685020" y="1300551"/>
                    <a:pt x="1723197" y="1316761"/>
                    <a:pt x="1761375" y="1333078"/>
                  </a:cubicBezTo>
                  <a:cubicBezTo>
                    <a:pt x="1788583" y="1344779"/>
                    <a:pt x="1815683" y="1356587"/>
                    <a:pt x="1842676" y="1368396"/>
                  </a:cubicBezTo>
                  <a:cubicBezTo>
                    <a:pt x="1843106" y="1369469"/>
                    <a:pt x="1842998" y="1370113"/>
                    <a:pt x="1843966" y="1371401"/>
                  </a:cubicBezTo>
                  <a:cubicBezTo>
                    <a:pt x="1846009" y="1374085"/>
                    <a:pt x="1849881" y="1377842"/>
                    <a:pt x="1850849" y="1380311"/>
                  </a:cubicBezTo>
                  <a:lnTo>
                    <a:pt x="1864722" y="1416488"/>
                  </a:lnTo>
                  <a:cubicBezTo>
                    <a:pt x="1872035" y="1433986"/>
                    <a:pt x="1880208" y="1451054"/>
                    <a:pt x="1889026" y="1467908"/>
                  </a:cubicBezTo>
                  <a:cubicBezTo>
                    <a:pt x="1897737" y="1484547"/>
                    <a:pt x="1907201" y="1500971"/>
                    <a:pt x="1916772" y="1517181"/>
                  </a:cubicBezTo>
                  <a:cubicBezTo>
                    <a:pt x="1933333" y="1544985"/>
                    <a:pt x="1949787" y="1572681"/>
                    <a:pt x="1967209" y="1599625"/>
                  </a:cubicBezTo>
                  <a:cubicBezTo>
                    <a:pt x="1984738" y="1626892"/>
                    <a:pt x="2003128" y="1653407"/>
                    <a:pt x="2022700" y="1679171"/>
                  </a:cubicBezTo>
                  <a:cubicBezTo>
                    <a:pt x="2048618" y="1713415"/>
                    <a:pt x="2076793" y="1746156"/>
                    <a:pt x="2107980" y="1776751"/>
                  </a:cubicBezTo>
                  <a:cubicBezTo>
                    <a:pt x="2110777" y="1779542"/>
                    <a:pt x="2115293" y="1779542"/>
                    <a:pt x="2118090" y="1776858"/>
                  </a:cubicBezTo>
                  <a:cubicBezTo>
                    <a:pt x="2120886" y="1774067"/>
                    <a:pt x="2120886" y="1769558"/>
                    <a:pt x="2118197" y="1766767"/>
                  </a:cubicBezTo>
                  <a:cubicBezTo>
                    <a:pt x="2088300" y="1735743"/>
                    <a:pt x="2061845" y="1702787"/>
                    <a:pt x="2037111" y="1668543"/>
                  </a:cubicBezTo>
                  <a:cubicBezTo>
                    <a:pt x="2018398" y="1642672"/>
                    <a:pt x="2000762" y="1616157"/>
                    <a:pt x="1983447" y="1589212"/>
                  </a:cubicBezTo>
                  <a:cubicBezTo>
                    <a:pt x="1966133" y="1562375"/>
                    <a:pt x="1949142" y="1535216"/>
                    <a:pt x="1932258" y="1507842"/>
                  </a:cubicBezTo>
                  <a:cubicBezTo>
                    <a:pt x="1920536" y="1488948"/>
                    <a:pt x="1909136" y="1469733"/>
                    <a:pt x="1898597" y="1450088"/>
                  </a:cubicBezTo>
                  <a:cubicBezTo>
                    <a:pt x="1891607" y="1437099"/>
                    <a:pt x="1884940" y="1423895"/>
                    <a:pt x="1878810" y="1410369"/>
                  </a:cubicBezTo>
                  <a:lnTo>
                    <a:pt x="1865367" y="1378272"/>
                  </a:lnTo>
                  <a:cubicBezTo>
                    <a:pt x="1869561" y="1380097"/>
                    <a:pt x="1873863" y="1381922"/>
                    <a:pt x="1878057" y="1383746"/>
                  </a:cubicBezTo>
                  <a:cubicBezTo>
                    <a:pt x="1935699" y="1408974"/>
                    <a:pt x="1993341" y="1434093"/>
                    <a:pt x="2050984" y="1459320"/>
                  </a:cubicBezTo>
                  <a:cubicBezTo>
                    <a:pt x="2056038" y="1468982"/>
                    <a:pt x="2061738" y="1479716"/>
                    <a:pt x="2062383" y="1480790"/>
                  </a:cubicBezTo>
                  <a:lnTo>
                    <a:pt x="2099485" y="1551855"/>
                  </a:lnTo>
                  <a:cubicBezTo>
                    <a:pt x="2121208" y="1592003"/>
                    <a:pt x="2143146" y="1630112"/>
                    <a:pt x="2168311" y="1666074"/>
                  </a:cubicBezTo>
                  <a:cubicBezTo>
                    <a:pt x="2193584" y="1702143"/>
                    <a:pt x="2221974" y="1735851"/>
                    <a:pt x="2254775" y="1768163"/>
                  </a:cubicBezTo>
                  <a:cubicBezTo>
                    <a:pt x="2267679" y="1780723"/>
                    <a:pt x="2281982" y="1799401"/>
                    <a:pt x="2298006" y="1812820"/>
                  </a:cubicBezTo>
                  <a:cubicBezTo>
                    <a:pt x="2305749" y="1819368"/>
                    <a:pt x="2314030" y="1824736"/>
                    <a:pt x="2322633" y="1827849"/>
                  </a:cubicBezTo>
                  <a:cubicBezTo>
                    <a:pt x="2326290" y="1829137"/>
                    <a:pt x="2330484" y="1827312"/>
                    <a:pt x="2331882" y="1823662"/>
                  </a:cubicBezTo>
                  <a:cubicBezTo>
                    <a:pt x="2333280" y="1819905"/>
                    <a:pt x="2331344" y="1815826"/>
                    <a:pt x="2327687" y="1814430"/>
                  </a:cubicBezTo>
                  <a:cubicBezTo>
                    <a:pt x="2318332" y="1810780"/>
                    <a:pt x="2309836" y="1803695"/>
                    <a:pt x="2301770" y="1795644"/>
                  </a:cubicBezTo>
                  <a:cubicBezTo>
                    <a:pt x="2288973" y="1782762"/>
                    <a:pt x="2277466" y="1767197"/>
                    <a:pt x="2266819" y="1756140"/>
                  </a:cubicBezTo>
                  <a:cubicBezTo>
                    <a:pt x="2235310" y="1724042"/>
                    <a:pt x="2208747" y="1690227"/>
                    <a:pt x="2184120" y="1655017"/>
                  </a:cubicBezTo>
                  <a:cubicBezTo>
                    <a:pt x="2159385" y="1619592"/>
                    <a:pt x="2136587" y="1582771"/>
                    <a:pt x="2114541" y="1543589"/>
                  </a:cubicBezTo>
                  <a:lnTo>
                    <a:pt x="2075611" y="1473705"/>
                  </a:lnTo>
                  <a:cubicBezTo>
                    <a:pt x="2075396" y="1473275"/>
                    <a:pt x="2074320" y="1471450"/>
                    <a:pt x="2072814" y="1468874"/>
                  </a:cubicBezTo>
                  <a:cubicBezTo>
                    <a:pt x="2098517" y="1480038"/>
                    <a:pt x="2124112" y="1491417"/>
                    <a:pt x="2149814" y="1502474"/>
                  </a:cubicBezTo>
                  <a:cubicBezTo>
                    <a:pt x="2182292" y="1516430"/>
                    <a:pt x="2214984" y="1530063"/>
                    <a:pt x="2247569" y="1543911"/>
                  </a:cubicBezTo>
                  <a:cubicBezTo>
                    <a:pt x="2246709" y="1551533"/>
                    <a:pt x="2250150" y="1562160"/>
                    <a:pt x="2257571" y="1574076"/>
                  </a:cubicBezTo>
                  <a:cubicBezTo>
                    <a:pt x="2268647" y="1591789"/>
                    <a:pt x="2287037" y="1612614"/>
                    <a:pt x="2301125" y="1627858"/>
                  </a:cubicBezTo>
                  <a:cubicBezTo>
                    <a:pt x="2321343" y="1649327"/>
                    <a:pt x="2342744" y="1673803"/>
                    <a:pt x="2365757" y="1697742"/>
                  </a:cubicBezTo>
                  <a:cubicBezTo>
                    <a:pt x="2380383" y="1713093"/>
                    <a:pt x="2395761" y="1728122"/>
                    <a:pt x="2411462" y="1742399"/>
                  </a:cubicBezTo>
                  <a:cubicBezTo>
                    <a:pt x="2439101" y="1767519"/>
                    <a:pt x="2468137" y="1789955"/>
                    <a:pt x="2497818" y="1806379"/>
                  </a:cubicBezTo>
                  <a:cubicBezTo>
                    <a:pt x="2501259" y="1808311"/>
                    <a:pt x="2505561" y="1807130"/>
                    <a:pt x="2507604" y="1803803"/>
                  </a:cubicBezTo>
                  <a:cubicBezTo>
                    <a:pt x="2509540" y="1800368"/>
                    <a:pt x="2508357" y="1795966"/>
                    <a:pt x="2504916" y="1794034"/>
                  </a:cubicBezTo>
                  <a:cubicBezTo>
                    <a:pt x="2476955" y="1777180"/>
                    <a:pt x="2449962" y="1754100"/>
                    <a:pt x="2423937" y="1729195"/>
                  </a:cubicBezTo>
                  <a:cubicBezTo>
                    <a:pt x="2408881" y="1714703"/>
                    <a:pt x="2394148" y="1699460"/>
                    <a:pt x="2379630" y="1684431"/>
                  </a:cubicBezTo>
                  <a:cubicBezTo>
                    <a:pt x="2356724" y="1660492"/>
                    <a:pt x="2334355" y="1636875"/>
                    <a:pt x="2313707" y="1615835"/>
                  </a:cubicBezTo>
                  <a:cubicBezTo>
                    <a:pt x="2301770" y="1603812"/>
                    <a:pt x="2286714" y="1588139"/>
                    <a:pt x="2275530" y="1573432"/>
                  </a:cubicBezTo>
                  <a:cubicBezTo>
                    <a:pt x="2269615" y="1565810"/>
                    <a:pt x="2264776" y="1558510"/>
                    <a:pt x="2262302" y="1552177"/>
                  </a:cubicBezTo>
                  <a:cubicBezTo>
                    <a:pt x="2261980" y="1551318"/>
                    <a:pt x="2262088" y="1550781"/>
                    <a:pt x="2261872" y="1549923"/>
                  </a:cubicBezTo>
                  <a:cubicBezTo>
                    <a:pt x="2285209" y="1559799"/>
                    <a:pt x="2308438" y="1569889"/>
                    <a:pt x="2331882" y="1579551"/>
                  </a:cubicBezTo>
                  <a:cubicBezTo>
                    <a:pt x="2483945" y="1642887"/>
                    <a:pt x="2637084" y="1703646"/>
                    <a:pt x="2791944" y="1760970"/>
                  </a:cubicBezTo>
                  <a:close/>
                  <a:moveTo>
                    <a:pt x="2114971" y="1148330"/>
                  </a:moveTo>
                  <a:cubicBezTo>
                    <a:pt x="2114971" y="1148223"/>
                    <a:pt x="2114756" y="1148438"/>
                    <a:pt x="2114648" y="1148438"/>
                  </a:cubicBezTo>
                  <a:lnTo>
                    <a:pt x="2114110" y="1148545"/>
                  </a:lnTo>
                  <a:cubicBezTo>
                    <a:pt x="2114541" y="1148760"/>
                    <a:pt x="2114971" y="1148867"/>
                    <a:pt x="2114971" y="11483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3" name="Google Shape;3273;p37"/>
            <p:cNvSpPr/>
            <p:nvPr/>
          </p:nvSpPr>
          <p:spPr>
            <a:xfrm>
              <a:off x="9331258" y="15269856"/>
              <a:ext cx="329323" cy="324906"/>
            </a:xfrm>
            <a:custGeom>
              <a:rect b="b" l="l" r="r" t="t"/>
              <a:pathLst>
                <a:path extrusionOk="0" h="324906" w="329323">
                  <a:moveTo>
                    <a:pt x="71743" y="295563"/>
                  </a:moveTo>
                  <a:cubicBezTo>
                    <a:pt x="-3321" y="244142"/>
                    <a:pt x="-22571" y="142805"/>
                    <a:pt x="28727" y="69378"/>
                  </a:cubicBezTo>
                  <a:cubicBezTo>
                    <a:pt x="80024" y="-4156"/>
                    <a:pt x="182618" y="-22083"/>
                    <a:pt x="257682" y="29337"/>
                  </a:cubicBezTo>
                  <a:cubicBezTo>
                    <a:pt x="332639" y="80758"/>
                    <a:pt x="351888" y="182095"/>
                    <a:pt x="300591" y="255629"/>
                  </a:cubicBezTo>
                  <a:cubicBezTo>
                    <a:pt x="249294" y="329055"/>
                    <a:pt x="146700" y="346983"/>
                    <a:pt x="71743" y="295563"/>
                  </a:cubicBezTo>
                  <a:lnTo>
                    <a:pt x="71743" y="2955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4" name="Google Shape;3274;p37"/>
            <p:cNvSpPr/>
            <p:nvPr/>
          </p:nvSpPr>
          <p:spPr>
            <a:xfrm>
              <a:off x="10111862" y="16941627"/>
              <a:ext cx="2658673" cy="2554787"/>
            </a:xfrm>
            <a:custGeom>
              <a:rect b="b" l="l" r="r" t="t"/>
              <a:pathLst>
                <a:path extrusionOk="0" h="2554787" w="2658673">
                  <a:moveTo>
                    <a:pt x="2341014" y="1118258"/>
                  </a:moveTo>
                  <a:cubicBezTo>
                    <a:pt x="2249495" y="1106664"/>
                    <a:pt x="2182820" y="1045368"/>
                    <a:pt x="2118725" y="1037210"/>
                  </a:cubicBezTo>
                  <a:cubicBezTo>
                    <a:pt x="1812447" y="998350"/>
                    <a:pt x="1628014" y="1028407"/>
                    <a:pt x="1519935" y="1084765"/>
                  </a:cubicBezTo>
                  <a:cubicBezTo>
                    <a:pt x="1581018" y="961744"/>
                    <a:pt x="1604247" y="776137"/>
                    <a:pt x="1526602" y="515280"/>
                  </a:cubicBezTo>
                  <a:cubicBezTo>
                    <a:pt x="1505739" y="445181"/>
                    <a:pt x="1441967" y="376048"/>
                    <a:pt x="1424976" y="311102"/>
                  </a:cubicBezTo>
                  <a:cubicBezTo>
                    <a:pt x="1379593" y="137626"/>
                    <a:pt x="1412931" y="971"/>
                    <a:pt x="1394864" y="5"/>
                  </a:cubicBezTo>
                  <a:cubicBezTo>
                    <a:pt x="1376905" y="-1069"/>
                    <a:pt x="1377120" y="169723"/>
                    <a:pt x="1316897" y="305090"/>
                  </a:cubicBezTo>
                  <a:cubicBezTo>
                    <a:pt x="1279687" y="388822"/>
                    <a:pt x="1201505" y="434661"/>
                    <a:pt x="1175372" y="493381"/>
                  </a:cubicBezTo>
                  <a:cubicBezTo>
                    <a:pt x="1074714" y="719672"/>
                    <a:pt x="1041053" y="882091"/>
                    <a:pt x="1044279" y="999101"/>
                  </a:cubicBezTo>
                  <a:cubicBezTo>
                    <a:pt x="938996" y="922668"/>
                    <a:pt x="776716" y="865344"/>
                    <a:pt x="536469" y="865237"/>
                  </a:cubicBezTo>
                  <a:cubicBezTo>
                    <a:pt x="462695" y="865237"/>
                    <a:pt x="377737" y="906137"/>
                    <a:pt x="309987" y="903882"/>
                  </a:cubicBezTo>
                  <a:cubicBezTo>
                    <a:pt x="129210" y="897871"/>
                    <a:pt x="6290" y="827450"/>
                    <a:pt x="160" y="844304"/>
                  </a:cubicBezTo>
                  <a:cubicBezTo>
                    <a:pt x="-5862" y="861158"/>
                    <a:pt x="159536" y="909250"/>
                    <a:pt x="273530" y="1004898"/>
                  </a:cubicBezTo>
                  <a:cubicBezTo>
                    <a:pt x="343970" y="1063940"/>
                    <a:pt x="366338" y="1151214"/>
                    <a:pt x="415700" y="1192651"/>
                  </a:cubicBezTo>
                  <a:cubicBezTo>
                    <a:pt x="634869" y="1376325"/>
                    <a:pt x="797579" y="1452328"/>
                    <a:pt x="917273" y="1470899"/>
                  </a:cubicBezTo>
                  <a:cubicBezTo>
                    <a:pt x="804999" y="1545185"/>
                    <a:pt x="692511" y="1686885"/>
                    <a:pt x="618845" y="1933251"/>
                  </a:cubicBezTo>
                  <a:cubicBezTo>
                    <a:pt x="597875" y="2003350"/>
                    <a:pt x="613468" y="2095670"/>
                    <a:pt x="592067" y="2159328"/>
                  </a:cubicBezTo>
                  <a:cubicBezTo>
                    <a:pt x="534963" y="2329368"/>
                    <a:pt x="431939" y="2426090"/>
                    <a:pt x="446564" y="2436717"/>
                  </a:cubicBezTo>
                  <a:cubicBezTo>
                    <a:pt x="461082" y="2447237"/>
                    <a:pt x="554643" y="2303819"/>
                    <a:pt x="679499" y="2222556"/>
                  </a:cubicBezTo>
                  <a:cubicBezTo>
                    <a:pt x="756606" y="2172424"/>
                    <a:pt x="847478" y="2175967"/>
                    <a:pt x="901572" y="2140756"/>
                  </a:cubicBezTo>
                  <a:cubicBezTo>
                    <a:pt x="1097620" y="2013226"/>
                    <a:pt x="1212904" y="1901261"/>
                    <a:pt x="1277321" y="1805291"/>
                  </a:cubicBezTo>
                  <a:cubicBezTo>
                    <a:pt x="1315176" y="1921765"/>
                    <a:pt x="1401317" y="2054663"/>
                    <a:pt x="1563919" y="2192821"/>
                  </a:cubicBezTo>
                  <a:cubicBezTo>
                    <a:pt x="1619841" y="2240376"/>
                    <a:pt x="1711251" y="2263993"/>
                    <a:pt x="1761150" y="2309402"/>
                  </a:cubicBezTo>
                  <a:cubicBezTo>
                    <a:pt x="1894502" y="2430598"/>
                    <a:pt x="1941604" y="2563174"/>
                    <a:pt x="1957306" y="2554372"/>
                  </a:cubicBezTo>
                  <a:cubicBezTo>
                    <a:pt x="1972899" y="2545462"/>
                    <a:pt x="1879015" y="2402365"/>
                    <a:pt x="1855248" y="2256264"/>
                  </a:cubicBezTo>
                  <a:cubicBezTo>
                    <a:pt x="1840516" y="2165983"/>
                    <a:pt x="1880951" y="2085364"/>
                    <a:pt x="1870627" y="2022028"/>
                  </a:cubicBezTo>
                  <a:cubicBezTo>
                    <a:pt x="1832450" y="1787471"/>
                    <a:pt x="1774592" y="1635894"/>
                    <a:pt x="1710821" y="1538637"/>
                  </a:cubicBezTo>
                  <a:cubicBezTo>
                    <a:pt x="1839118" y="1542716"/>
                    <a:pt x="2002150" y="1501816"/>
                    <a:pt x="2197015" y="1376969"/>
                  </a:cubicBezTo>
                  <a:cubicBezTo>
                    <a:pt x="2258959" y="1337357"/>
                    <a:pt x="2307783" y="1257168"/>
                    <a:pt x="2365855" y="1222709"/>
                  </a:cubicBezTo>
                  <a:cubicBezTo>
                    <a:pt x="2521037" y="1130389"/>
                    <a:pt x="2662777" y="1123196"/>
                    <a:pt x="2658583" y="1105806"/>
                  </a:cubicBezTo>
                  <a:cubicBezTo>
                    <a:pt x="2654496" y="1088415"/>
                    <a:pt x="2489205" y="1137152"/>
                    <a:pt x="2341014" y="1118258"/>
                  </a:cubicBezTo>
                  <a:close/>
                  <a:moveTo>
                    <a:pt x="1368624" y="1411858"/>
                  </a:moveTo>
                  <a:cubicBezTo>
                    <a:pt x="1344642" y="1425705"/>
                    <a:pt x="1321091" y="1448678"/>
                    <a:pt x="1301626" y="1479380"/>
                  </a:cubicBezTo>
                  <a:cubicBezTo>
                    <a:pt x="1288075" y="1462204"/>
                    <a:pt x="1273235" y="1447927"/>
                    <a:pt x="1258502" y="1437514"/>
                  </a:cubicBezTo>
                  <a:cubicBezTo>
                    <a:pt x="1233229" y="1419479"/>
                    <a:pt x="1197095" y="1407349"/>
                    <a:pt x="1154939" y="1403484"/>
                  </a:cubicBezTo>
                  <a:cubicBezTo>
                    <a:pt x="1175802" y="1380404"/>
                    <a:pt x="1189783" y="1355070"/>
                    <a:pt x="1197848" y="1332312"/>
                  </a:cubicBezTo>
                  <a:cubicBezTo>
                    <a:pt x="1204624" y="1313204"/>
                    <a:pt x="1207419" y="1290339"/>
                    <a:pt x="1206559" y="1265326"/>
                  </a:cubicBezTo>
                  <a:cubicBezTo>
                    <a:pt x="1226024" y="1271660"/>
                    <a:pt x="1244952" y="1274988"/>
                    <a:pt x="1261835" y="1275846"/>
                  </a:cubicBezTo>
                  <a:cubicBezTo>
                    <a:pt x="1298399" y="1277564"/>
                    <a:pt x="1343137" y="1265326"/>
                    <a:pt x="1387121" y="1237845"/>
                  </a:cubicBezTo>
                  <a:cubicBezTo>
                    <a:pt x="1377120" y="1275846"/>
                    <a:pt x="1378410" y="1312452"/>
                    <a:pt x="1385508" y="1341115"/>
                  </a:cubicBezTo>
                  <a:cubicBezTo>
                    <a:pt x="1389702" y="1358290"/>
                    <a:pt x="1397875" y="1376325"/>
                    <a:pt x="1409490" y="1394360"/>
                  </a:cubicBezTo>
                  <a:cubicBezTo>
                    <a:pt x="1394327" y="1399190"/>
                    <a:pt x="1380346" y="1405095"/>
                    <a:pt x="1368624" y="1411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5" name="Google Shape;3275;p37"/>
            <p:cNvSpPr/>
            <p:nvPr/>
          </p:nvSpPr>
          <p:spPr>
            <a:xfrm>
              <a:off x="10403132" y="17154088"/>
              <a:ext cx="2116229" cy="2126233"/>
            </a:xfrm>
            <a:custGeom>
              <a:rect b="b" l="l" r="r" t="t"/>
              <a:pathLst>
                <a:path extrusionOk="0" h="2126233" w="2116229">
                  <a:moveTo>
                    <a:pt x="1055521" y="1370726"/>
                  </a:moveTo>
                  <a:cubicBezTo>
                    <a:pt x="1059393" y="1371477"/>
                    <a:pt x="1061974" y="1375234"/>
                    <a:pt x="1061221" y="1379099"/>
                  </a:cubicBezTo>
                  <a:cubicBezTo>
                    <a:pt x="1056705" y="1406688"/>
                    <a:pt x="1051865" y="1434491"/>
                    <a:pt x="1044767" y="1461758"/>
                  </a:cubicBezTo>
                  <a:cubicBezTo>
                    <a:pt x="1042509" y="1470883"/>
                    <a:pt x="1039820" y="1479900"/>
                    <a:pt x="1036809" y="1488917"/>
                  </a:cubicBezTo>
                  <a:cubicBezTo>
                    <a:pt x="1033906" y="1497827"/>
                    <a:pt x="1030572" y="1506737"/>
                    <a:pt x="1027130" y="1515432"/>
                  </a:cubicBezTo>
                  <a:cubicBezTo>
                    <a:pt x="1024765" y="1521336"/>
                    <a:pt x="1022399" y="1527240"/>
                    <a:pt x="1019818" y="1533145"/>
                  </a:cubicBezTo>
                  <a:cubicBezTo>
                    <a:pt x="1016054" y="1541947"/>
                    <a:pt x="1012182" y="1550535"/>
                    <a:pt x="1008203" y="1559230"/>
                  </a:cubicBezTo>
                  <a:cubicBezTo>
                    <a:pt x="1006805" y="1562236"/>
                    <a:pt x="1001966" y="1568892"/>
                    <a:pt x="999600" y="1573508"/>
                  </a:cubicBezTo>
                  <a:cubicBezTo>
                    <a:pt x="1000138" y="1574796"/>
                    <a:pt x="1000245" y="1576406"/>
                    <a:pt x="999815" y="1577802"/>
                  </a:cubicBezTo>
                  <a:cubicBezTo>
                    <a:pt x="999815" y="1577158"/>
                    <a:pt x="999277" y="1575870"/>
                    <a:pt x="998847" y="1575011"/>
                  </a:cubicBezTo>
                  <a:cubicBezTo>
                    <a:pt x="998202" y="1576621"/>
                    <a:pt x="998094" y="1577909"/>
                    <a:pt x="998954" y="1578231"/>
                  </a:cubicBezTo>
                  <a:cubicBezTo>
                    <a:pt x="999277" y="1578339"/>
                    <a:pt x="999600" y="1578231"/>
                    <a:pt x="999707" y="1578124"/>
                  </a:cubicBezTo>
                  <a:cubicBezTo>
                    <a:pt x="999492" y="1578768"/>
                    <a:pt x="999169" y="1579305"/>
                    <a:pt x="998740" y="1579949"/>
                  </a:cubicBezTo>
                  <a:cubicBezTo>
                    <a:pt x="996589" y="1583169"/>
                    <a:pt x="994223" y="1583599"/>
                    <a:pt x="993577" y="1583706"/>
                  </a:cubicBezTo>
                  <a:cubicBezTo>
                    <a:pt x="989921" y="1584565"/>
                    <a:pt x="987448" y="1582955"/>
                    <a:pt x="985835" y="1579627"/>
                  </a:cubicBezTo>
                  <a:cubicBezTo>
                    <a:pt x="985512" y="1578983"/>
                    <a:pt x="984866" y="1576943"/>
                    <a:pt x="985727" y="1573937"/>
                  </a:cubicBezTo>
                  <a:cubicBezTo>
                    <a:pt x="986695" y="1570502"/>
                    <a:pt x="992072" y="1558372"/>
                    <a:pt x="994008" y="1553326"/>
                  </a:cubicBezTo>
                  <a:lnTo>
                    <a:pt x="1010139" y="1509206"/>
                  </a:lnTo>
                  <a:cubicBezTo>
                    <a:pt x="1013903" y="1498364"/>
                    <a:pt x="1017237" y="1487414"/>
                    <a:pt x="1020570" y="1476464"/>
                  </a:cubicBezTo>
                  <a:cubicBezTo>
                    <a:pt x="1023904" y="1465515"/>
                    <a:pt x="1027023" y="1454565"/>
                    <a:pt x="1030142" y="1443508"/>
                  </a:cubicBezTo>
                  <a:cubicBezTo>
                    <a:pt x="1036379" y="1421180"/>
                    <a:pt x="1042079" y="1398744"/>
                    <a:pt x="1047241" y="1376415"/>
                  </a:cubicBezTo>
                  <a:cubicBezTo>
                    <a:pt x="1047993" y="1372551"/>
                    <a:pt x="1051757" y="1369974"/>
                    <a:pt x="1055521" y="1370726"/>
                  </a:cubicBezTo>
                  <a:close/>
                  <a:moveTo>
                    <a:pt x="739027" y="1206589"/>
                  </a:moveTo>
                  <a:cubicBezTo>
                    <a:pt x="723649" y="1211098"/>
                    <a:pt x="708593" y="1216466"/>
                    <a:pt x="693967" y="1222262"/>
                  </a:cubicBezTo>
                  <a:cubicBezTo>
                    <a:pt x="671168" y="1231387"/>
                    <a:pt x="649445" y="1241800"/>
                    <a:pt x="629120" y="1252749"/>
                  </a:cubicBezTo>
                  <a:cubicBezTo>
                    <a:pt x="625678" y="1254575"/>
                    <a:pt x="624280" y="1258868"/>
                    <a:pt x="626001" y="1262304"/>
                  </a:cubicBezTo>
                  <a:cubicBezTo>
                    <a:pt x="627829" y="1265846"/>
                    <a:pt x="632131" y="1267242"/>
                    <a:pt x="635572" y="1265524"/>
                  </a:cubicBezTo>
                  <a:cubicBezTo>
                    <a:pt x="655898" y="1255970"/>
                    <a:pt x="677836" y="1247382"/>
                    <a:pt x="700419" y="1239438"/>
                  </a:cubicBezTo>
                  <a:cubicBezTo>
                    <a:pt x="714830" y="1234285"/>
                    <a:pt x="729671" y="1229455"/>
                    <a:pt x="744619" y="1224946"/>
                  </a:cubicBezTo>
                  <a:cubicBezTo>
                    <a:pt x="763116" y="1219364"/>
                    <a:pt x="781936" y="1214211"/>
                    <a:pt x="800648" y="1210025"/>
                  </a:cubicBezTo>
                  <a:cubicBezTo>
                    <a:pt x="819898" y="1205838"/>
                    <a:pt x="839040" y="1202403"/>
                    <a:pt x="857860" y="1200363"/>
                  </a:cubicBezTo>
                  <a:cubicBezTo>
                    <a:pt x="861624" y="1200041"/>
                    <a:pt x="864528" y="1196821"/>
                    <a:pt x="864205" y="1193063"/>
                  </a:cubicBezTo>
                  <a:cubicBezTo>
                    <a:pt x="863882" y="1189306"/>
                    <a:pt x="860656" y="1186408"/>
                    <a:pt x="856892" y="1186730"/>
                  </a:cubicBezTo>
                  <a:cubicBezTo>
                    <a:pt x="837320" y="1187589"/>
                    <a:pt x="817317" y="1189736"/>
                    <a:pt x="797422" y="1193171"/>
                  </a:cubicBezTo>
                  <a:cubicBezTo>
                    <a:pt x="777849" y="1196499"/>
                    <a:pt x="758277" y="1200900"/>
                    <a:pt x="739027" y="1206589"/>
                  </a:cubicBezTo>
                  <a:close/>
                  <a:moveTo>
                    <a:pt x="953895" y="1249958"/>
                  </a:moveTo>
                  <a:cubicBezTo>
                    <a:pt x="942603" y="1260157"/>
                    <a:pt x="920127" y="1290858"/>
                    <a:pt x="916900" y="1294401"/>
                  </a:cubicBezTo>
                  <a:cubicBezTo>
                    <a:pt x="894102" y="1319950"/>
                    <a:pt x="872163" y="1345928"/>
                    <a:pt x="850547" y="1372229"/>
                  </a:cubicBezTo>
                  <a:cubicBezTo>
                    <a:pt x="828932" y="1398637"/>
                    <a:pt x="807853" y="1425367"/>
                    <a:pt x="786990" y="1452418"/>
                  </a:cubicBezTo>
                  <a:cubicBezTo>
                    <a:pt x="744834" y="1506737"/>
                    <a:pt x="702140" y="1561592"/>
                    <a:pt x="659447" y="1616233"/>
                  </a:cubicBezTo>
                  <a:cubicBezTo>
                    <a:pt x="660844" y="1615589"/>
                    <a:pt x="661382" y="1613656"/>
                    <a:pt x="662888" y="1613979"/>
                  </a:cubicBezTo>
                  <a:cubicBezTo>
                    <a:pt x="666759" y="1614837"/>
                    <a:pt x="669233" y="1618595"/>
                    <a:pt x="668373" y="1622459"/>
                  </a:cubicBezTo>
                  <a:cubicBezTo>
                    <a:pt x="660522" y="1662500"/>
                    <a:pt x="650305" y="1702219"/>
                    <a:pt x="637938" y="1741187"/>
                  </a:cubicBezTo>
                  <a:cubicBezTo>
                    <a:pt x="632991" y="1756752"/>
                    <a:pt x="627722" y="1772211"/>
                    <a:pt x="622022" y="1787562"/>
                  </a:cubicBezTo>
                  <a:cubicBezTo>
                    <a:pt x="613526" y="1810534"/>
                    <a:pt x="604278" y="1833185"/>
                    <a:pt x="594921" y="1855728"/>
                  </a:cubicBezTo>
                  <a:cubicBezTo>
                    <a:pt x="592233" y="1861847"/>
                    <a:pt x="579328" y="1900063"/>
                    <a:pt x="567929" y="1920674"/>
                  </a:cubicBezTo>
                  <a:cubicBezTo>
                    <a:pt x="564595" y="1926686"/>
                    <a:pt x="561261" y="1931409"/>
                    <a:pt x="558357" y="1933878"/>
                  </a:cubicBezTo>
                  <a:cubicBezTo>
                    <a:pt x="556099" y="1935810"/>
                    <a:pt x="553841" y="1936777"/>
                    <a:pt x="551797" y="1937099"/>
                  </a:cubicBezTo>
                  <a:cubicBezTo>
                    <a:pt x="548033" y="1937743"/>
                    <a:pt x="544592" y="1935167"/>
                    <a:pt x="543947" y="1931409"/>
                  </a:cubicBezTo>
                  <a:cubicBezTo>
                    <a:pt x="543409" y="1927974"/>
                    <a:pt x="545560" y="1924754"/>
                    <a:pt x="548786" y="1923787"/>
                  </a:cubicBezTo>
                  <a:cubicBezTo>
                    <a:pt x="549539" y="1924968"/>
                    <a:pt x="550937" y="1921426"/>
                    <a:pt x="552120" y="1919494"/>
                  </a:cubicBezTo>
                  <a:cubicBezTo>
                    <a:pt x="555346" y="1914341"/>
                    <a:pt x="558572" y="1906719"/>
                    <a:pt x="561799" y="1898560"/>
                  </a:cubicBezTo>
                  <a:cubicBezTo>
                    <a:pt x="569757" y="1878271"/>
                    <a:pt x="576962" y="1854011"/>
                    <a:pt x="578791" y="1849287"/>
                  </a:cubicBezTo>
                  <a:cubicBezTo>
                    <a:pt x="589330" y="1822235"/>
                    <a:pt x="599116" y="1794861"/>
                    <a:pt x="608795" y="1767273"/>
                  </a:cubicBezTo>
                  <a:cubicBezTo>
                    <a:pt x="615247" y="1749023"/>
                    <a:pt x="621699" y="1730774"/>
                    <a:pt x="627722" y="1712418"/>
                  </a:cubicBezTo>
                  <a:cubicBezTo>
                    <a:pt x="637185" y="1683433"/>
                    <a:pt x="645681" y="1654127"/>
                    <a:pt x="652886" y="1624499"/>
                  </a:cubicBezTo>
                  <a:cubicBezTo>
                    <a:pt x="639766" y="1641245"/>
                    <a:pt x="626969" y="1658099"/>
                    <a:pt x="613741" y="1674845"/>
                  </a:cubicBezTo>
                  <a:cubicBezTo>
                    <a:pt x="574811" y="1723904"/>
                    <a:pt x="535451" y="1772748"/>
                    <a:pt x="495553" y="1821055"/>
                  </a:cubicBezTo>
                  <a:cubicBezTo>
                    <a:pt x="428878" y="1902103"/>
                    <a:pt x="360804" y="1981863"/>
                    <a:pt x="291547" y="2059047"/>
                  </a:cubicBezTo>
                  <a:cubicBezTo>
                    <a:pt x="288966" y="2062053"/>
                    <a:pt x="284449" y="2062267"/>
                    <a:pt x="281438" y="2059691"/>
                  </a:cubicBezTo>
                  <a:cubicBezTo>
                    <a:pt x="278535" y="2057115"/>
                    <a:pt x="278212" y="2052606"/>
                    <a:pt x="280901" y="2049600"/>
                  </a:cubicBezTo>
                  <a:cubicBezTo>
                    <a:pt x="348974" y="1971665"/>
                    <a:pt x="415650" y="1891046"/>
                    <a:pt x="481358" y="1809568"/>
                  </a:cubicBezTo>
                  <a:cubicBezTo>
                    <a:pt x="508673" y="1775861"/>
                    <a:pt x="535559" y="1741831"/>
                    <a:pt x="562659" y="1707802"/>
                  </a:cubicBezTo>
                  <a:cubicBezTo>
                    <a:pt x="556529" y="1709519"/>
                    <a:pt x="549324" y="1712095"/>
                    <a:pt x="545883" y="1713062"/>
                  </a:cubicBezTo>
                  <a:cubicBezTo>
                    <a:pt x="537387" y="1715531"/>
                    <a:pt x="528891" y="1717999"/>
                    <a:pt x="520503" y="1720683"/>
                  </a:cubicBezTo>
                  <a:cubicBezTo>
                    <a:pt x="512115" y="1723367"/>
                    <a:pt x="503834" y="1726051"/>
                    <a:pt x="495553" y="1729056"/>
                  </a:cubicBezTo>
                  <a:cubicBezTo>
                    <a:pt x="479207" y="1734746"/>
                    <a:pt x="462968" y="1741187"/>
                    <a:pt x="446837" y="1747628"/>
                  </a:cubicBezTo>
                  <a:cubicBezTo>
                    <a:pt x="436083" y="1751922"/>
                    <a:pt x="425329" y="1756216"/>
                    <a:pt x="414575" y="1760617"/>
                  </a:cubicBezTo>
                  <a:cubicBezTo>
                    <a:pt x="387689" y="1771674"/>
                    <a:pt x="361019" y="1783482"/>
                    <a:pt x="334994" y="1796149"/>
                  </a:cubicBezTo>
                  <a:cubicBezTo>
                    <a:pt x="331553" y="1797975"/>
                    <a:pt x="327251" y="1796686"/>
                    <a:pt x="325423" y="1793144"/>
                  </a:cubicBezTo>
                  <a:cubicBezTo>
                    <a:pt x="323595" y="1789708"/>
                    <a:pt x="324885" y="1785415"/>
                    <a:pt x="328434" y="1783590"/>
                  </a:cubicBezTo>
                  <a:cubicBezTo>
                    <a:pt x="354136" y="1769420"/>
                    <a:pt x="380269" y="1755786"/>
                    <a:pt x="407154" y="1743549"/>
                  </a:cubicBezTo>
                  <a:cubicBezTo>
                    <a:pt x="417908" y="1738611"/>
                    <a:pt x="428663" y="1733995"/>
                    <a:pt x="439632" y="1729593"/>
                  </a:cubicBezTo>
                  <a:cubicBezTo>
                    <a:pt x="456193" y="1723152"/>
                    <a:pt x="472970" y="1717355"/>
                    <a:pt x="489853" y="1711988"/>
                  </a:cubicBezTo>
                  <a:cubicBezTo>
                    <a:pt x="498457" y="1709304"/>
                    <a:pt x="507060" y="1706728"/>
                    <a:pt x="515771" y="1704474"/>
                  </a:cubicBezTo>
                  <a:cubicBezTo>
                    <a:pt x="524482" y="1702112"/>
                    <a:pt x="533193" y="1700072"/>
                    <a:pt x="542011" y="1698032"/>
                  </a:cubicBezTo>
                  <a:cubicBezTo>
                    <a:pt x="549754" y="1696315"/>
                    <a:pt x="569112" y="1692772"/>
                    <a:pt x="573736" y="1693417"/>
                  </a:cubicBezTo>
                  <a:cubicBezTo>
                    <a:pt x="573951" y="1693417"/>
                    <a:pt x="573843" y="1693524"/>
                    <a:pt x="573951" y="1693632"/>
                  </a:cubicBezTo>
                  <a:cubicBezTo>
                    <a:pt x="582124" y="1683326"/>
                    <a:pt x="590405" y="1673128"/>
                    <a:pt x="598578" y="1662822"/>
                  </a:cubicBezTo>
                  <a:cubicBezTo>
                    <a:pt x="657188" y="1588859"/>
                    <a:pt x="715583" y="1515110"/>
                    <a:pt x="773333" y="1441791"/>
                  </a:cubicBezTo>
                  <a:cubicBezTo>
                    <a:pt x="794626" y="1414954"/>
                    <a:pt x="816242" y="1388331"/>
                    <a:pt x="838180" y="1362031"/>
                  </a:cubicBezTo>
                  <a:cubicBezTo>
                    <a:pt x="855387" y="1341527"/>
                    <a:pt x="873346" y="1321453"/>
                    <a:pt x="891198" y="1301486"/>
                  </a:cubicBezTo>
                  <a:cubicBezTo>
                    <a:pt x="889370" y="1302130"/>
                    <a:pt x="887757" y="1303848"/>
                    <a:pt x="886036" y="1302881"/>
                  </a:cubicBezTo>
                  <a:cubicBezTo>
                    <a:pt x="885821" y="1302774"/>
                    <a:pt x="885714" y="1302667"/>
                    <a:pt x="885498" y="1302559"/>
                  </a:cubicBezTo>
                  <a:cubicBezTo>
                    <a:pt x="882810" y="1303740"/>
                    <a:pt x="879369" y="1306102"/>
                    <a:pt x="877755" y="1306424"/>
                  </a:cubicBezTo>
                  <a:lnTo>
                    <a:pt x="849365" y="1313509"/>
                  </a:lnTo>
                  <a:lnTo>
                    <a:pt x="776021" y="1331114"/>
                  </a:lnTo>
                  <a:cubicBezTo>
                    <a:pt x="757201" y="1335838"/>
                    <a:pt x="738705" y="1341098"/>
                    <a:pt x="720207" y="1346465"/>
                  </a:cubicBezTo>
                  <a:cubicBezTo>
                    <a:pt x="701603" y="1351940"/>
                    <a:pt x="683105" y="1357522"/>
                    <a:pt x="664824" y="1363534"/>
                  </a:cubicBezTo>
                  <a:cubicBezTo>
                    <a:pt x="628045" y="1375557"/>
                    <a:pt x="591803" y="1388653"/>
                    <a:pt x="555992" y="1403789"/>
                  </a:cubicBezTo>
                  <a:cubicBezTo>
                    <a:pt x="552335" y="1405292"/>
                    <a:pt x="548141" y="1403682"/>
                    <a:pt x="546528" y="1400140"/>
                  </a:cubicBezTo>
                  <a:cubicBezTo>
                    <a:pt x="544915" y="1396490"/>
                    <a:pt x="546528" y="1392303"/>
                    <a:pt x="550184" y="1390693"/>
                  </a:cubicBezTo>
                  <a:cubicBezTo>
                    <a:pt x="585781" y="1374054"/>
                    <a:pt x="621914" y="1358918"/>
                    <a:pt x="658801" y="1345928"/>
                  </a:cubicBezTo>
                  <a:cubicBezTo>
                    <a:pt x="677298" y="1339380"/>
                    <a:pt x="695903" y="1333476"/>
                    <a:pt x="714830" y="1328001"/>
                  </a:cubicBezTo>
                  <a:cubicBezTo>
                    <a:pt x="733650" y="1322634"/>
                    <a:pt x="752685" y="1317910"/>
                    <a:pt x="771827" y="1313509"/>
                  </a:cubicBezTo>
                  <a:lnTo>
                    <a:pt x="845923" y="1298373"/>
                  </a:lnTo>
                  <a:lnTo>
                    <a:pt x="874852" y="1292468"/>
                  </a:lnTo>
                  <a:cubicBezTo>
                    <a:pt x="877325" y="1292039"/>
                    <a:pt x="881842" y="1290107"/>
                    <a:pt x="884853" y="1289355"/>
                  </a:cubicBezTo>
                  <a:cubicBezTo>
                    <a:pt x="887864" y="1288604"/>
                    <a:pt x="890338" y="1288711"/>
                    <a:pt x="891628" y="1289141"/>
                  </a:cubicBezTo>
                  <a:cubicBezTo>
                    <a:pt x="893994" y="1290107"/>
                    <a:pt x="895500" y="1291610"/>
                    <a:pt x="896145" y="1293649"/>
                  </a:cubicBezTo>
                  <a:cubicBezTo>
                    <a:pt x="896360" y="1294186"/>
                    <a:pt x="895822" y="1295474"/>
                    <a:pt x="895822" y="1296226"/>
                  </a:cubicBezTo>
                  <a:cubicBezTo>
                    <a:pt x="899264" y="1292361"/>
                    <a:pt x="902490" y="1288389"/>
                    <a:pt x="906039" y="1284632"/>
                  </a:cubicBezTo>
                  <a:cubicBezTo>
                    <a:pt x="908943" y="1281519"/>
                    <a:pt x="927332" y="1257365"/>
                    <a:pt x="939699" y="1244591"/>
                  </a:cubicBezTo>
                  <a:cubicBezTo>
                    <a:pt x="943248" y="1240941"/>
                    <a:pt x="946474" y="1238150"/>
                    <a:pt x="948840" y="1236647"/>
                  </a:cubicBezTo>
                  <a:cubicBezTo>
                    <a:pt x="951529" y="1234929"/>
                    <a:pt x="954002" y="1234608"/>
                    <a:pt x="955615" y="1234822"/>
                  </a:cubicBezTo>
                  <a:cubicBezTo>
                    <a:pt x="959379" y="1235252"/>
                    <a:pt x="962068" y="1238579"/>
                    <a:pt x="961638" y="1242337"/>
                  </a:cubicBezTo>
                  <a:cubicBezTo>
                    <a:pt x="961315" y="1245342"/>
                    <a:pt x="959057" y="1247704"/>
                    <a:pt x="956368" y="1248241"/>
                  </a:cubicBezTo>
                  <a:lnTo>
                    <a:pt x="956261" y="1248134"/>
                  </a:lnTo>
                  <a:cubicBezTo>
                    <a:pt x="956153" y="1247812"/>
                    <a:pt x="955830" y="1248026"/>
                    <a:pt x="955400" y="1248348"/>
                  </a:cubicBezTo>
                  <a:cubicBezTo>
                    <a:pt x="954970" y="1248455"/>
                    <a:pt x="954540" y="1248455"/>
                    <a:pt x="954110" y="1248348"/>
                  </a:cubicBezTo>
                  <a:cubicBezTo>
                    <a:pt x="954325" y="1248455"/>
                    <a:pt x="954755" y="1248563"/>
                    <a:pt x="955293" y="1248563"/>
                  </a:cubicBezTo>
                  <a:cubicBezTo>
                    <a:pt x="954863" y="1248992"/>
                    <a:pt x="954325" y="1249636"/>
                    <a:pt x="953895" y="1249958"/>
                  </a:cubicBezTo>
                  <a:close/>
                  <a:moveTo>
                    <a:pt x="567498" y="1697603"/>
                  </a:moveTo>
                  <a:cubicBezTo>
                    <a:pt x="567714" y="1696315"/>
                    <a:pt x="568251" y="1695242"/>
                    <a:pt x="569004" y="1696315"/>
                  </a:cubicBezTo>
                  <a:cubicBezTo>
                    <a:pt x="569112" y="1696315"/>
                    <a:pt x="568896" y="1696422"/>
                    <a:pt x="568789" y="1696422"/>
                  </a:cubicBezTo>
                  <a:cubicBezTo>
                    <a:pt x="568359" y="1696745"/>
                    <a:pt x="567821" y="1697174"/>
                    <a:pt x="567498" y="1697603"/>
                  </a:cubicBezTo>
                  <a:close/>
                  <a:moveTo>
                    <a:pt x="955293" y="1248563"/>
                  </a:moveTo>
                  <a:cubicBezTo>
                    <a:pt x="955830" y="1248670"/>
                    <a:pt x="956476" y="1248670"/>
                    <a:pt x="956368" y="1248241"/>
                  </a:cubicBezTo>
                  <a:cubicBezTo>
                    <a:pt x="956046" y="1248348"/>
                    <a:pt x="955723" y="1248348"/>
                    <a:pt x="955400" y="1248348"/>
                  </a:cubicBezTo>
                  <a:lnTo>
                    <a:pt x="955293" y="1248563"/>
                  </a:lnTo>
                  <a:close/>
                  <a:moveTo>
                    <a:pt x="787958" y="1471527"/>
                  </a:moveTo>
                  <a:cubicBezTo>
                    <a:pt x="784087" y="1471849"/>
                    <a:pt x="781183" y="1475284"/>
                    <a:pt x="781506" y="1479256"/>
                  </a:cubicBezTo>
                  <a:cubicBezTo>
                    <a:pt x="783334" y="1506307"/>
                    <a:pt x="782474" y="1533574"/>
                    <a:pt x="780108" y="1560733"/>
                  </a:cubicBezTo>
                  <a:cubicBezTo>
                    <a:pt x="778387" y="1581130"/>
                    <a:pt x="775591" y="1601419"/>
                    <a:pt x="772365" y="1621600"/>
                  </a:cubicBezTo>
                  <a:cubicBezTo>
                    <a:pt x="769031" y="1641996"/>
                    <a:pt x="765374" y="1662178"/>
                    <a:pt x="760966" y="1682145"/>
                  </a:cubicBezTo>
                  <a:cubicBezTo>
                    <a:pt x="758277" y="1695242"/>
                    <a:pt x="755266" y="1708123"/>
                    <a:pt x="751717" y="1721005"/>
                  </a:cubicBezTo>
                  <a:cubicBezTo>
                    <a:pt x="749351" y="1729486"/>
                    <a:pt x="746770" y="1737859"/>
                    <a:pt x="743867" y="1746232"/>
                  </a:cubicBezTo>
                  <a:cubicBezTo>
                    <a:pt x="741716" y="1752673"/>
                    <a:pt x="733327" y="1763193"/>
                    <a:pt x="729241" y="1770493"/>
                  </a:cubicBezTo>
                  <a:cubicBezTo>
                    <a:pt x="726337" y="1775538"/>
                    <a:pt x="725369" y="1779832"/>
                    <a:pt x="725907" y="1782302"/>
                  </a:cubicBezTo>
                  <a:cubicBezTo>
                    <a:pt x="726337" y="1784663"/>
                    <a:pt x="727520" y="1786488"/>
                    <a:pt x="729456" y="1787776"/>
                  </a:cubicBezTo>
                  <a:cubicBezTo>
                    <a:pt x="731069" y="1788742"/>
                    <a:pt x="733435" y="1789708"/>
                    <a:pt x="737199" y="1789065"/>
                  </a:cubicBezTo>
                  <a:cubicBezTo>
                    <a:pt x="740963" y="1788528"/>
                    <a:pt x="743544" y="1784985"/>
                    <a:pt x="742898" y="1781228"/>
                  </a:cubicBezTo>
                  <a:cubicBezTo>
                    <a:pt x="742683" y="1779940"/>
                    <a:pt x="742146" y="1778759"/>
                    <a:pt x="741285" y="1777793"/>
                  </a:cubicBezTo>
                  <a:cubicBezTo>
                    <a:pt x="745910" y="1770171"/>
                    <a:pt x="755696" y="1758685"/>
                    <a:pt x="758492" y="1751707"/>
                  </a:cubicBezTo>
                  <a:cubicBezTo>
                    <a:pt x="762794" y="1740972"/>
                    <a:pt x="766450" y="1730130"/>
                    <a:pt x="769784" y="1719180"/>
                  </a:cubicBezTo>
                  <a:cubicBezTo>
                    <a:pt x="773118" y="1708338"/>
                    <a:pt x="776021" y="1697281"/>
                    <a:pt x="778710" y="1686224"/>
                  </a:cubicBezTo>
                  <a:cubicBezTo>
                    <a:pt x="782796" y="1669370"/>
                    <a:pt x="786668" y="1652302"/>
                    <a:pt x="789679" y="1635019"/>
                  </a:cubicBezTo>
                  <a:cubicBezTo>
                    <a:pt x="792690" y="1617843"/>
                    <a:pt x="794949" y="1600453"/>
                    <a:pt x="796562" y="1583062"/>
                  </a:cubicBezTo>
                  <a:cubicBezTo>
                    <a:pt x="799680" y="1547959"/>
                    <a:pt x="799573" y="1512749"/>
                    <a:pt x="795701" y="1477967"/>
                  </a:cubicBezTo>
                  <a:cubicBezTo>
                    <a:pt x="795379" y="1473996"/>
                    <a:pt x="791937" y="1471097"/>
                    <a:pt x="787958" y="1471527"/>
                  </a:cubicBezTo>
                  <a:close/>
                  <a:moveTo>
                    <a:pt x="952174" y="1297514"/>
                  </a:moveTo>
                  <a:cubicBezTo>
                    <a:pt x="948302" y="1298158"/>
                    <a:pt x="945722" y="1301808"/>
                    <a:pt x="946367" y="1305672"/>
                  </a:cubicBezTo>
                  <a:cubicBezTo>
                    <a:pt x="950238" y="1331758"/>
                    <a:pt x="951851" y="1357737"/>
                    <a:pt x="952174" y="1383715"/>
                  </a:cubicBezTo>
                  <a:cubicBezTo>
                    <a:pt x="952389" y="1403253"/>
                    <a:pt x="951636" y="1422790"/>
                    <a:pt x="950561" y="1442327"/>
                  </a:cubicBezTo>
                  <a:cubicBezTo>
                    <a:pt x="949378" y="1461865"/>
                    <a:pt x="947980" y="1481403"/>
                    <a:pt x="945829" y="1501047"/>
                  </a:cubicBezTo>
                  <a:cubicBezTo>
                    <a:pt x="944754" y="1511568"/>
                    <a:pt x="943463" y="1521980"/>
                    <a:pt x="942065" y="1532393"/>
                  </a:cubicBezTo>
                  <a:cubicBezTo>
                    <a:pt x="940775" y="1542806"/>
                    <a:pt x="939269" y="1553326"/>
                    <a:pt x="937763" y="1563739"/>
                  </a:cubicBezTo>
                  <a:cubicBezTo>
                    <a:pt x="936796" y="1570717"/>
                    <a:pt x="929268" y="1582740"/>
                    <a:pt x="928192" y="1589181"/>
                  </a:cubicBezTo>
                  <a:cubicBezTo>
                    <a:pt x="927332" y="1594226"/>
                    <a:pt x="928837" y="1597769"/>
                    <a:pt x="931419" y="1599701"/>
                  </a:cubicBezTo>
                  <a:cubicBezTo>
                    <a:pt x="933032" y="1600989"/>
                    <a:pt x="935398" y="1602063"/>
                    <a:pt x="938732" y="1601848"/>
                  </a:cubicBezTo>
                  <a:cubicBezTo>
                    <a:pt x="942495" y="1601633"/>
                    <a:pt x="945399" y="1598520"/>
                    <a:pt x="945291" y="1594763"/>
                  </a:cubicBezTo>
                  <a:cubicBezTo>
                    <a:pt x="945184" y="1592616"/>
                    <a:pt x="944109" y="1590899"/>
                    <a:pt x="942710" y="1589718"/>
                  </a:cubicBezTo>
                  <a:cubicBezTo>
                    <a:pt x="943678" y="1587141"/>
                    <a:pt x="945399" y="1584136"/>
                    <a:pt x="947012" y="1581023"/>
                  </a:cubicBezTo>
                  <a:cubicBezTo>
                    <a:pt x="949701" y="1575762"/>
                    <a:pt x="952174" y="1570287"/>
                    <a:pt x="953035" y="1566316"/>
                  </a:cubicBezTo>
                  <a:cubicBezTo>
                    <a:pt x="955400" y="1553756"/>
                    <a:pt x="957766" y="1541196"/>
                    <a:pt x="959810" y="1528636"/>
                  </a:cubicBezTo>
                  <a:cubicBezTo>
                    <a:pt x="961315" y="1520156"/>
                    <a:pt x="962606" y="1511675"/>
                    <a:pt x="963788" y="1503302"/>
                  </a:cubicBezTo>
                  <a:cubicBezTo>
                    <a:pt x="966370" y="1483335"/>
                    <a:pt x="968736" y="1463368"/>
                    <a:pt x="969811" y="1443401"/>
                  </a:cubicBezTo>
                  <a:cubicBezTo>
                    <a:pt x="970671" y="1430090"/>
                    <a:pt x="970886" y="1416671"/>
                    <a:pt x="970779" y="1403253"/>
                  </a:cubicBezTo>
                  <a:cubicBezTo>
                    <a:pt x="970241" y="1369867"/>
                    <a:pt x="966907" y="1336589"/>
                    <a:pt x="960455" y="1303311"/>
                  </a:cubicBezTo>
                  <a:cubicBezTo>
                    <a:pt x="959702" y="1299446"/>
                    <a:pt x="956046" y="1296762"/>
                    <a:pt x="952174" y="1297514"/>
                  </a:cubicBezTo>
                  <a:close/>
                  <a:moveTo>
                    <a:pt x="371666" y="1617306"/>
                  </a:moveTo>
                  <a:cubicBezTo>
                    <a:pt x="373601" y="1620742"/>
                    <a:pt x="377903" y="1621922"/>
                    <a:pt x="381344" y="1619990"/>
                  </a:cubicBezTo>
                  <a:cubicBezTo>
                    <a:pt x="423931" y="1596803"/>
                    <a:pt x="467377" y="1575977"/>
                    <a:pt x="511469" y="1556762"/>
                  </a:cubicBezTo>
                  <a:cubicBezTo>
                    <a:pt x="529214" y="1549140"/>
                    <a:pt x="546958" y="1541733"/>
                    <a:pt x="564918" y="1534648"/>
                  </a:cubicBezTo>
                  <a:cubicBezTo>
                    <a:pt x="591588" y="1524020"/>
                    <a:pt x="618688" y="1513930"/>
                    <a:pt x="646326" y="1505020"/>
                  </a:cubicBezTo>
                  <a:cubicBezTo>
                    <a:pt x="652779" y="1502873"/>
                    <a:pt x="708055" y="1480973"/>
                    <a:pt x="731177" y="1476357"/>
                  </a:cubicBezTo>
                  <a:cubicBezTo>
                    <a:pt x="732682" y="1476035"/>
                    <a:pt x="734510" y="1475391"/>
                    <a:pt x="735693" y="1475177"/>
                  </a:cubicBezTo>
                  <a:cubicBezTo>
                    <a:pt x="735263" y="1474854"/>
                    <a:pt x="734941" y="1474425"/>
                    <a:pt x="734725" y="1474210"/>
                  </a:cubicBezTo>
                  <a:cubicBezTo>
                    <a:pt x="735048" y="1474640"/>
                    <a:pt x="735478" y="1474854"/>
                    <a:pt x="735908" y="1475177"/>
                  </a:cubicBezTo>
                  <a:cubicBezTo>
                    <a:pt x="736554" y="1475069"/>
                    <a:pt x="737091" y="1475177"/>
                    <a:pt x="736984" y="1475606"/>
                  </a:cubicBezTo>
                  <a:lnTo>
                    <a:pt x="736984" y="1475820"/>
                  </a:lnTo>
                  <a:cubicBezTo>
                    <a:pt x="739350" y="1476894"/>
                    <a:pt x="742361" y="1476464"/>
                    <a:pt x="744404" y="1474532"/>
                  </a:cubicBezTo>
                  <a:cubicBezTo>
                    <a:pt x="747200" y="1471956"/>
                    <a:pt x="747308" y="1467662"/>
                    <a:pt x="744727" y="1464871"/>
                  </a:cubicBezTo>
                  <a:cubicBezTo>
                    <a:pt x="743544" y="1463583"/>
                    <a:pt x="741716" y="1462509"/>
                    <a:pt x="738812" y="1462080"/>
                  </a:cubicBezTo>
                  <a:cubicBezTo>
                    <a:pt x="735156" y="1461436"/>
                    <a:pt x="727735" y="1462509"/>
                    <a:pt x="718271" y="1464656"/>
                  </a:cubicBezTo>
                  <a:cubicBezTo>
                    <a:pt x="691601" y="1471097"/>
                    <a:pt x="646972" y="1486877"/>
                    <a:pt x="641164" y="1488595"/>
                  </a:cubicBezTo>
                  <a:cubicBezTo>
                    <a:pt x="612881" y="1496968"/>
                    <a:pt x="585135" y="1506200"/>
                    <a:pt x="557820" y="1516720"/>
                  </a:cubicBezTo>
                  <a:cubicBezTo>
                    <a:pt x="539645" y="1523806"/>
                    <a:pt x="521578" y="1531427"/>
                    <a:pt x="503834" y="1539478"/>
                  </a:cubicBezTo>
                  <a:cubicBezTo>
                    <a:pt x="459527" y="1559660"/>
                    <a:pt x="416618" y="1582847"/>
                    <a:pt x="374354" y="1607645"/>
                  </a:cubicBezTo>
                  <a:cubicBezTo>
                    <a:pt x="370913" y="1609577"/>
                    <a:pt x="369730" y="1613871"/>
                    <a:pt x="371666" y="1617306"/>
                  </a:cubicBezTo>
                  <a:close/>
                  <a:moveTo>
                    <a:pt x="735693" y="1475177"/>
                  </a:moveTo>
                  <a:cubicBezTo>
                    <a:pt x="736231" y="1475820"/>
                    <a:pt x="736769" y="1476250"/>
                    <a:pt x="736984" y="1475820"/>
                  </a:cubicBezTo>
                  <a:cubicBezTo>
                    <a:pt x="736554" y="1475606"/>
                    <a:pt x="736231" y="1475391"/>
                    <a:pt x="735908" y="1475177"/>
                  </a:cubicBezTo>
                  <a:lnTo>
                    <a:pt x="735693" y="1475177"/>
                  </a:lnTo>
                  <a:close/>
                  <a:moveTo>
                    <a:pt x="1401589" y="1309430"/>
                  </a:moveTo>
                  <a:lnTo>
                    <a:pt x="1385566" y="1291825"/>
                  </a:lnTo>
                  <a:cubicBezTo>
                    <a:pt x="1377608" y="1283666"/>
                    <a:pt x="1369220" y="1276044"/>
                    <a:pt x="1360509" y="1268852"/>
                  </a:cubicBezTo>
                  <a:cubicBezTo>
                    <a:pt x="1351905" y="1261552"/>
                    <a:pt x="1342872" y="1254789"/>
                    <a:pt x="1333731" y="1248241"/>
                  </a:cubicBezTo>
                  <a:cubicBezTo>
                    <a:pt x="1319213" y="1237935"/>
                    <a:pt x="1305232" y="1229240"/>
                    <a:pt x="1291144" y="1222048"/>
                  </a:cubicBezTo>
                  <a:cubicBezTo>
                    <a:pt x="1275766" y="1214211"/>
                    <a:pt x="1260495" y="1207985"/>
                    <a:pt x="1244794" y="1202939"/>
                  </a:cubicBezTo>
                  <a:cubicBezTo>
                    <a:pt x="1215005" y="1193278"/>
                    <a:pt x="1183818" y="1188018"/>
                    <a:pt x="1147900" y="1183187"/>
                  </a:cubicBezTo>
                  <a:cubicBezTo>
                    <a:pt x="1144028" y="1182543"/>
                    <a:pt x="1140372" y="1185227"/>
                    <a:pt x="1139726" y="1189092"/>
                  </a:cubicBezTo>
                  <a:cubicBezTo>
                    <a:pt x="1139081" y="1192956"/>
                    <a:pt x="1141769" y="1196606"/>
                    <a:pt x="1145641" y="1197250"/>
                  </a:cubicBezTo>
                  <a:cubicBezTo>
                    <a:pt x="1180269" y="1203476"/>
                    <a:pt x="1210166" y="1210347"/>
                    <a:pt x="1238879" y="1220545"/>
                  </a:cubicBezTo>
                  <a:cubicBezTo>
                    <a:pt x="1253505" y="1225698"/>
                    <a:pt x="1267808" y="1231816"/>
                    <a:pt x="1282326" y="1239224"/>
                  </a:cubicBezTo>
                  <a:cubicBezTo>
                    <a:pt x="1295769" y="1245986"/>
                    <a:pt x="1309319" y="1253715"/>
                    <a:pt x="1323407" y="1263162"/>
                  </a:cubicBezTo>
                  <a:cubicBezTo>
                    <a:pt x="1332441" y="1269174"/>
                    <a:pt x="1341366" y="1275400"/>
                    <a:pt x="1349970" y="1282056"/>
                  </a:cubicBezTo>
                  <a:cubicBezTo>
                    <a:pt x="1358573" y="1288604"/>
                    <a:pt x="1366854" y="1295474"/>
                    <a:pt x="1374812" y="1302881"/>
                  </a:cubicBezTo>
                  <a:lnTo>
                    <a:pt x="1390943" y="1318769"/>
                  </a:lnTo>
                  <a:cubicBezTo>
                    <a:pt x="1391803" y="1319628"/>
                    <a:pt x="1393954" y="1321668"/>
                    <a:pt x="1395460" y="1323278"/>
                  </a:cubicBezTo>
                  <a:cubicBezTo>
                    <a:pt x="1395567" y="1323922"/>
                    <a:pt x="1395782" y="1324458"/>
                    <a:pt x="1396105" y="1324995"/>
                  </a:cubicBezTo>
                  <a:cubicBezTo>
                    <a:pt x="1395997" y="1324673"/>
                    <a:pt x="1395997" y="1324458"/>
                    <a:pt x="1395997" y="1324458"/>
                  </a:cubicBezTo>
                  <a:cubicBezTo>
                    <a:pt x="1395997" y="1324351"/>
                    <a:pt x="1395997" y="1324137"/>
                    <a:pt x="1396105" y="1324029"/>
                  </a:cubicBezTo>
                  <a:cubicBezTo>
                    <a:pt x="1396750" y="1324888"/>
                    <a:pt x="1397073" y="1325639"/>
                    <a:pt x="1396643" y="1325961"/>
                  </a:cubicBezTo>
                  <a:lnTo>
                    <a:pt x="1397503" y="1327035"/>
                  </a:lnTo>
                  <a:cubicBezTo>
                    <a:pt x="1398256" y="1327894"/>
                    <a:pt x="1398901" y="1328216"/>
                    <a:pt x="1399224" y="1328431"/>
                  </a:cubicBezTo>
                  <a:cubicBezTo>
                    <a:pt x="1400944" y="1329504"/>
                    <a:pt x="1402558" y="1329397"/>
                    <a:pt x="1403525" y="1329289"/>
                  </a:cubicBezTo>
                  <a:cubicBezTo>
                    <a:pt x="1405891" y="1328967"/>
                    <a:pt x="1407504" y="1327679"/>
                    <a:pt x="1408687" y="1325639"/>
                  </a:cubicBezTo>
                  <a:cubicBezTo>
                    <a:pt x="1409117" y="1324781"/>
                    <a:pt x="1409870" y="1323063"/>
                    <a:pt x="1409117" y="1320487"/>
                  </a:cubicBezTo>
                  <a:cubicBezTo>
                    <a:pt x="1409117" y="1320272"/>
                    <a:pt x="1408795" y="1319413"/>
                    <a:pt x="1408042" y="1318232"/>
                  </a:cubicBezTo>
                  <a:cubicBezTo>
                    <a:pt x="1407074" y="1316729"/>
                    <a:pt x="1403310" y="1311362"/>
                    <a:pt x="1401589" y="1309430"/>
                  </a:cubicBezTo>
                  <a:close/>
                  <a:moveTo>
                    <a:pt x="1216296" y="867260"/>
                  </a:moveTo>
                  <a:cubicBezTo>
                    <a:pt x="1215650" y="866830"/>
                    <a:pt x="1215005" y="866723"/>
                    <a:pt x="1214683" y="868118"/>
                  </a:cubicBezTo>
                  <a:lnTo>
                    <a:pt x="1215866" y="867367"/>
                  </a:lnTo>
                  <a:cubicBezTo>
                    <a:pt x="1216081" y="867260"/>
                    <a:pt x="1216188" y="867260"/>
                    <a:pt x="1216296" y="867260"/>
                  </a:cubicBezTo>
                  <a:close/>
                  <a:moveTo>
                    <a:pt x="1216296" y="867260"/>
                  </a:moveTo>
                  <a:cubicBezTo>
                    <a:pt x="1216296" y="867260"/>
                    <a:pt x="1216403" y="867260"/>
                    <a:pt x="1216511" y="867152"/>
                  </a:cubicBezTo>
                  <a:cubicBezTo>
                    <a:pt x="1215650" y="868011"/>
                    <a:pt x="1215005" y="869085"/>
                    <a:pt x="1214683" y="870265"/>
                  </a:cubicBezTo>
                  <a:cubicBezTo>
                    <a:pt x="1214683" y="869514"/>
                    <a:pt x="1214683" y="868763"/>
                    <a:pt x="1214790" y="868118"/>
                  </a:cubicBezTo>
                  <a:cubicBezTo>
                    <a:pt x="1210488" y="870695"/>
                    <a:pt x="1202315" y="875096"/>
                    <a:pt x="1201455" y="875740"/>
                  </a:cubicBezTo>
                  <a:cubicBezTo>
                    <a:pt x="1195863" y="879497"/>
                    <a:pt x="1190593" y="883791"/>
                    <a:pt x="1185431" y="888193"/>
                  </a:cubicBezTo>
                  <a:cubicBezTo>
                    <a:pt x="1180377" y="892594"/>
                    <a:pt x="1175645" y="897210"/>
                    <a:pt x="1170806" y="901826"/>
                  </a:cubicBezTo>
                  <a:cubicBezTo>
                    <a:pt x="1161772" y="911058"/>
                    <a:pt x="1152093" y="920504"/>
                    <a:pt x="1142952" y="930810"/>
                  </a:cubicBezTo>
                  <a:cubicBezTo>
                    <a:pt x="1133919" y="940901"/>
                    <a:pt x="1125423" y="951743"/>
                    <a:pt x="1117895" y="963015"/>
                  </a:cubicBezTo>
                  <a:cubicBezTo>
                    <a:pt x="1107356" y="978688"/>
                    <a:pt x="1098968" y="995327"/>
                    <a:pt x="1093699" y="1012610"/>
                  </a:cubicBezTo>
                  <a:cubicBezTo>
                    <a:pt x="1092515" y="1016367"/>
                    <a:pt x="1094451" y="1020339"/>
                    <a:pt x="1098215" y="1021627"/>
                  </a:cubicBezTo>
                  <a:cubicBezTo>
                    <a:pt x="1101872" y="1022916"/>
                    <a:pt x="1105958" y="1020876"/>
                    <a:pt x="1107249" y="1017226"/>
                  </a:cubicBezTo>
                  <a:cubicBezTo>
                    <a:pt x="1113163" y="1001768"/>
                    <a:pt x="1122304" y="987276"/>
                    <a:pt x="1132736" y="973427"/>
                  </a:cubicBezTo>
                  <a:cubicBezTo>
                    <a:pt x="1140372" y="963122"/>
                    <a:pt x="1148867" y="953246"/>
                    <a:pt x="1157470" y="943477"/>
                  </a:cubicBezTo>
                  <a:cubicBezTo>
                    <a:pt x="1166289" y="933387"/>
                    <a:pt x="1175107" y="923403"/>
                    <a:pt x="1183711" y="914064"/>
                  </a:cubicBezTo>
                  <a:cubicBezTo>
                    <a:pt x="1188765" y="908481"/>
                    <a:pt x="1193927" y="902900"/>
                    <a:pt x="1199304" y="897639"/>
                  </a:cubicBezTo>
                  <a:cubicBezTo>
                    <a:pt x="1202960" y="894204"/>
                    <a:pt x="1206617" y="890877"/>
                    <a:pt x="1210488" y="887763"/>
                  </a:cubicBezTo>
                  <a:cubicBezTo>
                    <a:pt x="1211241" y="887119"/>
                    <a:pt x="1220060" y="881430"/>
                    <a:pt x="1223609" y="878961"/>
                  </a:cubicBezTo>
                  <a:cubicBezTo>
                    <a:pt x="1228556" y="875418"/>
                    <a:pt x="1227803" y="870051"/>
                    <a:pt x="1227587" y="869729"/>
                  </a:cubicBezTo>
                  <a:cubicBezTo>
                    <a:pt x="1226297" y="866186"/>
                    <a:pt x="1222318" y="864361"/>
                    <a:pt x="1218769" y="865757"/>
                  </a:cubicBezTo>
                  <a:cubicBezTo>
                    <a:pt x="1218124" y="865971"/>
                    <a:pt x="1217371" y="866401"/>
                    <a:pt x="1216833" y="866938"/>
                  </a:cubicBezTo>
                  <a:cubicBezTo>
                    <a:pt x="1216511" y="866508"/>
                    <a:pt x="1216511" y="867367"/>
                    <a:pt x="1216296" y="867260"/>
                  </a:cubicBezTo>
                  <a:close/>
                  <a:moveTo>
                    <a:pt x="836352" y="916533"/>
                  </a:moveTo>
                  <a:cubicBezTo>
                    <a:pt x="846461" y="933816"/>
                    <a:pt x="856247" y="951207"/>
                    <a:pt x="865066" y="968060"/>
                  </a:cubicBezTo>
                  <a:cubicBezTo>
                    <a:pt x="880767" y="997903"/>
                    <a:pt x="893671" y="1025921"/>
                    <a:pt x="901092" y="1048357"/>
                  </a:cubicBezTo>
                  <a:cubicBezTo>
                    <a:pt x="902167" y="1052222"/>
                    <a:pt x="906146" y="1054261"/>
                    <a:pt x="909910" y="1053188"/>
                  </a:cubicBezTo>
                  <a:cubicBezTo>
                    <a:pt x="913674" y="1052007"/>
                    <a:pt x="915825" y="1048035"/>
                    <a:pt x="914749" y="1044278"/>
                  </a:cubicBezTo>
                  <a:cubicBezTo>
                    <a:pt x="908190" y="1020769"/>
                    <a:pt x="896683" y="991140"/>
                    <a:pt x="881519" y="959794"/>
                  </a:cubicBezTo>
                  <a:cubicBezTo>
                    <a:pt x="873024" y="942404"/>
                    <a:pt x="863453" y="924369"/>
                    <a:pt x="852914" y="906764"/>
                  </a:cubicBezTo>
                  <a:cubicBezTo>
                    <a:pt x="840008" y="884972"/>
                    <a:pt x="825705" y="863610"/>
                    <a:pt x="811080" y="844072"/>
                  </a:cubicBezTo>
                  <a:cubicBezTo>
                    <a:pt x="794734" y="821958"/>
                    <a:pt x="777849" y="802314"/>
                    <a:pt x="761718" y="786641"/>
                  </a:cubicBezTo>
                  <a:cubicBezTo>
                    <a:pt x="759137" y="783957"/>
                    <a:pt x="754728" y="783957"/>
                    <a:pt x="752040" y="786533"/>
                  </a:cubicBezTo>
                  <a:cubicBezTo>
                    <a:pt x="749351" y="789217"/>
                    <a:pt x="749351" y="793511"/>
                    <a:pt x="751932" y="796195"/>
                  </a:cubicBezTo>
                  <a:cubicBezTo>
                    <a:pt x="766773" y="812082"/>
                    <a:pt x="782044" y="832049"/>
                    <a:pt x="797099" y="854056"/>
                  </a:cubicBezTo>
                  <a:cubicBezTo>
                    <a:pt x="810650" y="873701"/>
                    <a:pt x="823770" y="895063"/>
                    <a:pt x="836352" y="916533"/>
                  </a:cubicBezTo>
                  <a:close/>
                  <a:moveTo>
                    <a:pt x="1537952" y="2093721"/>
                  </a:moveTo>
                  <a:cubicBezTo>
                    <a:pt x="1527735" y="2073969"/>
                    <a:pt x="1519670" y="2048741"/>
                    <a:pt x="1512357" y="2034249"/>
                  </a:cubicBezTo>
                  <a:cubicBezTo>
                    <a:pt x="1485472" y="1980682"/>
                    <a:pt x="1461813" y="1925612"/>
                    <a:pt x="1436218" y="1871508"/>
                  </a:cubicBezTo>
                  <a:cubicBezTo>
                    <a:pt x="1429765" y="1857875"/>
                    <a:pt x="1423205" y="1844349"/>
                    <a:pt x="1416430" y="1830823"/>
                  </a:cubicBezTo>
                  <a:cubicBezTo>
                    <a:pt x="1380511" y="1759973"/>
                    <a:pt x="1344485" y="1689123"/>
                    <a:pt x="1307598" y="1618809"/>
                  </a:cubicBezTo>
                  <a:cubicBezTo>
                    <a:pt x="1270712" y="1548388"/>
                    <a:pt x="1232857" y="1478611"/>
                    <a:pt x="1194572" y="1408835"/>
                  </a:cubicBezTo>
                  <a:cubicBezTo>
                    <a:pt x="1171558" y="1367076"/>
                    <a:pt x="1144781" y="1326605"/>
                    <a:pt x="1120476" y="1285169"/>
                  </a:cubicBezTo>
                  <a:cubicBezTo>
                    <a:pt x="1110152" y="1267564"/>
                    <a:pt x="1100259" y="1249744"/>
                    <a:pt x="1091225" y="1231495"/>
                  </a:cubicBezTo>
                  <a:cubicBezTo>
                    <a:pt x="1089504" y="1227952"/>
                    <a:pt x="1085310" y="1226449"/>
                    <a:pt x="1081761" y="1228167"/>
                  </a:cubicBezTo>
                  <a:cubicBezTo>
                    <a:pt x="1078212" y="1229884"/>
                    <a:pt x="1076707" y="1234178"/>
                    <a:pt x="1078428" y="1237721"/>
                  </a:cubicBezTo>
                  <a:cubicBezTo>
                    <a:pt x="1087246" y="1256399"/>
                    <a:pt x="1097033" y="1274649"/>
                    <a:pt x="1107249" y="1292791"/>
                  </a:cubicBezTo>
                  <a:cubicBezTo>
                    <a:pt x="1130908" y="1334442"/>
                    <a:pt x="1157040" y="1375020"/>
                    <a:pt x="1179409" y="1417101"/>
                  </a:cubicBezTo>
                  <a:cubicBezTo>
                    <a:pt x="1185001" y="1427514"/>
                    <a:pt x="1190486" y="1438034"/>
                    <a:pt x="1195970" y="1448554"/>
                  </a:cubicBezTo>
                  <a:cubicBezTo>
                    <a:pt x="1194680" y="1446085"/>
                    <a:pt x="1192529" y="1443830"/>
                    <a:pt x="1188443" y="1443079"/>
                  </a:cubicBezTo>
                  <a:cubicBezTo>
                    <a:pt x="1184679" y="1442435"/>
                    <a:pt x="1181130" y="1444797"/>
                    <a:pt x="1180377" y="1448447"/>
                  </a:cubicBezTo>
                  <a:cubicBezTo>
                    <a:pt x="1179947" y="1450916"/>
                    <a:pt x="1180700" y="1453170"/>
                    <a:pt x="1182313" y="1454780"/>
                  </a:cubicBezTo>
                  <a:cubicBezTo>
                    <a:pt x="1181130" y="1456820"/>
                    <a:pt x="1178871" y="1460684"/>
                    <a:pt x="1177043" y="1463261"/>
                  </a:cubicBezTo>
                  <a:cubicBezTo>
                    <a:pt x="1173602" y="1468199"/>
                    <a:pt x="1170376" y="1473244"/>
                    <a:pt x="1168978" y="1477216"/>
                  </a:cubicBezTo>
                  <a:cubicBezTo>
                    <a:pt x="1164353" y="1490527"/>
                    <a:pt x="1159729" y="1503839"/>
                    <a:pt x="1155427" y="1517364"/>
                  </a:cubicBezTo>
                  <a:cubicBezTo>
                    <a:pt x="1152524" y="1526382"/>
                    <a:pt x="1149835" y="1535506"/>
                    <a:pt x="1147254" y="1544631"/>
                  </a:cubicBezTo>
                  <a:cubicBezTo>
                    <a:pt x="1141769" y="1564920"/>
                    <a:pt x="1136392" y="1585424"/>
                    <a:pt x="1131876" y="1606035"/>
                  </a:cubicBezTo>
                  <a:cubicBezTo>
                    <a:pt x="1128865" y="1619883"/>
                    <a:pt x="1126284" y="1633731"/>
                    <a:pt x="1123918" y="1647686"/>
                  </a:cubicBezTo>
                  <a:cubicBezTo>
                    <a:pt x="1118218" y="1682575"/>
                    <a:pt x="1114562" y="1717785"/>
                    <a:pt x="1113378" y="1753102"/>
                  </a:cubicBezTo>
                  <a:cubicBezTo>
                    <a:pt x="1113163" y="1756967"/>
                    <a:pt x="1116175" y="1760402"/>
                    <a:pt x="1120154" y="1760617"/>
                  </a:cubicBezTo>
                  <a:cubicBezTo>
                    <a:pt x="1124025" y="1760832"/>
                    <a:pt x="1127359" y="1757719"/>
                    <a:pt x="1127574" y="1753854"/>
                  </a:cubicBezTo>
                  <a:cubicBezTo>
                    <a:pt x="1129725" y="1726158"/>
                    <a:pt x="1133704" y="1698784"/>
                    <a:pt x="1138436" y="1671410"/>
                  </a:cubicBezTo>
                  <a:cubicBezTo>
                    <a:pt x="1142092" y="1650906"/>
                    <a:pt x="1146394" y="1630510"/>
                    <a:pt x="1150803" y="1610221"/>
                  </a:cubicBezTo>
                  <a:cubicBezTo>
                    <a:pt x="1155212" y="1589718"/>
                    <a:pt x="1159729" y="1569321"/>
                    <a:pt x="1164783" y="1549140"/>
                  </a:cubicBezTo>
                  <a:cubicBezTo>
                    <a:pt x="1167579" y="1537868"/>
                    <a:pt x="1170591" y="1526704"/>
                    <a:pt x="1173709" y="1515540"/>
                  </a:cubicBezTo>
                  <a:cubicBezTo>
                    <a:pt x="1176935" y="1504268"/>
                    <a:pt x="1180162" y="1493104"/>
                    <a:pt x="1183603" y="1481940"/>
                  </a:cubicBezTo>
                  <a:cubicBezTo>
                    <a:pt x="1184679" y="1478290"/>
                    <a:pt x="1188012" y="1473459"/>
                    <a:pt x="1190808" y="1468950"/>
                  </a:cubicBezTo>
                  <a:cubicBezTo>
                    <a:pt x="1193605" y="1464441"/>
                    <a:pt x="1195970" y="1460147"/>
                    <a:pt x="1196723" y="1456927"/>
                  </a:cubicBezTo>
                  <a:cubicBezTo>
                    <a:pt x="1197583" y="1453492"/>
                    <a:pt x="1197261" y="1450808"/>
                    <a:pt x="1196078" y="1448661"/>
                  </a:cubicBezTo>
                  <a:cubicBezTo>
                    <a:pt x="1220382" y="1494177"/>
                    <a:pt x="1244472" y="1539800"/>
                    <a:pt x="1268453" y="1585531"/>
                  </a:cubicBezTo>
                  <a:cubicBezTo>
                    <a:pt x="1278347" y="1604424"/>
                    <a:pt x="1288133" y="1623318"/>
                    <a:pt x="1298027" y="1642104"/>
                  </a:cubicBezTo>
                  <a:cubicBezTo>
                    <a:pt x="1297167" y="1640923"/>
                    <a:pt x="1296414" y="1639635"/>
                    <a:pt x="1295016" y="1639206"/>
                  </a:cubicBezTo>
                  <a:cubicBezTo>
                    <a:pt x="1293403" y="1638562"/>
                    <a:pt x="1291037" y="1638132"/>
                    <a:pt x="1287811" y="1639420"/>
                  </a:cubicBezTo>
                  <a:cubicBezTo>
                    <a:pt x="1284262" y="1640816"/>
                    <a:pt x="1282541" y="1644788"/>
                    <a:pt x="1283939" y="1648330"/>
                  </a:cubicBezTo>
                  <a:cubicBezTo>
                    <a:pt x="1284262" y="1649189"/>
                    <a:pt x="1284692" y="1649833"/>
                    <a:pt x="1285230" y="1650477"/>
                  </a:cubicBezTo>
                  <a:cubicBezTo>
                    <a:pt x="1282864" y="1657025"/>
                    <a:pt x="1277702" y="1666794"/>
                    <a:pt x="1276626" y="1672269"/>
                  </a:cubicBezTo>
                  <a:lnTo>
                    <a:pt x="1265227" y="1733780"/>
                  </a:lnTo>
                  <a:cubicBezTo>
                    <a:pt x="1262538" y="1748916"/>
                    <a:pt x="1259958" y="1763945"/>
                    <a:pt x="1258022" y="1778974"/>
                  </a:cubicBezTo>
                  <a:cubicBezTo>
                    <a:pt x="1256086" y="1794110"/>
                    <a:pt x="1254688" y="1809354"/>
                    <a:pt x="1253827" y="1824597"/>
                  </a:cubicBezTo>
                  <a:cubicBezTo>
                    <a:pt x="1252322" y="1854977"/>
                    <a:pt x="1253075" y="1885464"/>
                    <a:pt x="1256194" y="1916380"/>
                  </a:cubicBezTo>
                  <a:cubicBezTo>
                    <a:pt x="1256516" y="1920245"/>
                    <a:pt x="1259958" y="1923251"/>
                    <a:pt x="1263829" y="1922928"/>
                  </a:cubicBezTo>
                  <a:cubicBezTo>
                    <a:pt x="1267808" y="1922607"/>
                    <a:pt x="1270712" y="1919171"/>
                    <a:pt x="1270389" y="1915307"/>
                  </a:cubicBezTo>
                  <a:cubicBezTo>
                    <a:pt x="1269099" y="1891153"/>
                    <a:pt x="1269636" y="1867322"/>
                    <a:pt x="1271142" y="1843705"/>
                  </a:cubicBezTo>
                  <a:cubicBezTo>
                    <a:pt x="1272217" y="1825885"/>
                    <a:pt x="1274046" y="1808065"/>
                    <a:pt x="1276089" y="1790245"/>
                  </a:cubicBezTo>
                  <a:cubicBezTo>
                    <a:pt x="1278132" y="1772533"/>
                    <a:pt x="1280283" y="1754713"/>
                    <a:pt x="1283187" y="1736785"/>
                  </a:cubicBezTo>
                  <a:lnTo>
                    <a:pt x="1291790" y="1674845"/>
                  </a:lnTo>
                  <a:cubicBezTo>
                    <a:pt x="1292542" y="1669585"/>
                    <a:pt x="1297059" y="1660246"/>
                    <a:pt x="1298995" y="1654127"/>
                  </a:cubicBezTo>
                  <a:cubicBezTo>
                    <a:pt x="1300178" y="1649833"/>
                    <a:pt x="1300070" y="1646935"/>
                    <a:pt x="1299425" y="1644895"/>
                  </a:cubicBezTo>
                  <a:cubicBezTo>
                    <a:pt x="1311147" y="1667331"/>
                    <a:pt x="1322869" y="1689659"/>
                    <a:pt x="1334591" y="1712095"/>
                  </a:cubicBezTo>
                  <a:cubicBezTo>
                    <a:pt x="1356530" y="1754391"/>
                    <a:pt x="1378575" y="1796579"/>
                    <a:pt x="1400407" y="1838982"/>
                  </a:cubicBezTo>
                  <a:cubicBezTo>
                    <a:pt x="1427937" y="1892227"/>
                    <a:pt x="1452349" y="1946975"/>
                    <a:pt x="1478589" y="2000757"/>
                  </a:cubicBezTo>
                  <a:cubicBezTo>
                    <a:pt x="1485257" y="2014283"/>
                    <a:pt x="1492032" y="2027701"/>
                    <a:pt x="1498915" y="2041120"/>
                  </a:cubicBezTo>
                  <a:cubicBezTo>
                    <a:pt x="1506442" y="2055504"/>
                    <a:pt x="1514939" y="2080624"/>
                    <a:pt x="1525478" y="2100269"/>
                  </a:cubicBezTo>
                  <a:cubicBezTo>
                    <a:pt x="1530854" y="2110252"/>
                    <a:pt x="1536769" y="2118948"/>
                    <a:pt x="1543329" y="2124530"/>
                  </a:cubicBezTo>
                  <a:cubicBezTo>
                    <a:pt x="1546125" y="2126999"/>
                    <a:pt x="1550427" y="2126784"/>
                    <a:pt x="1552900" y="2123886"/>
                  </a:cubicBezTo>
                  <a:cubicBezTo>
                    <a:pt x="1555481" y="2121095"/>
                    <a:pt x="1555158" y="2116801"/>
                    <a:pt x="1552363" y="2114332"/>
                  </a:cubicBezTo>
                  <a:cubicBezTo>
                    <a:pt x="1546985" y="2109501"/>
                    <a:pt x="1542254" y="2102094"/>
                    <a:pt x="1537952" y="2093721"/>
                  </a:cubicBezTo>
                  <a:close/>
                  <a:moveTo>
                    <a:pt x="1534726" y="1821055"/>
                  </a:moveTo>
                  <a:cubicBezTo>
                    <a:pt x="1537737" y="1823309"/>
                    <a:pt x="1542039" y="1822665"/>
                    <a:pt x="1544297" y="1819659"/>
                  </a:cubicBezTo>
                  <a:cubicBezTo>
                    <a:pt x="1545372" y="1818371"/>
                    <a:pt x="1545910" y="1816546"/>
                    <a:pt x="1545695" y="1814184"/>
                  </a:cubicBezTo>
                  <a:cubicBezTo>
                    <a:pt x="1545587" y="1812467"/>
                    <a:pt x="1544189" y="1809139"/>
                    <a:pt x="1541071" y="1805167"/>
                  </a:cubicBezTo>
                  <a:cubicBezTo>
                    <a:pt x="1530747" y="1791855"/>
                    <a:pt x="1498592" y="1762227"/>
                    <a:pt x="1496011" y="1759758"/>
                  </a:cubicBezTo>
                  <a:cubicBezTo>
                    <a:pt x="1480095" y="1744515"/>
                    <a:pt x="1463963" y="1729379"/>
                    <a:pt x="1447402" y="1714779"/>
                  </a:cubicBezTo>
                  <a:cubicBezTo>
                    <a:pt x="1436218" y="1705118"/>
                    <a:pt x="1424926" y="1695671"/>
                    <a:pt x="1413419" y="1686546"/>
                  </a:cubicBezTo>
                  <a:cubicBezTo>
                    <a:pt x="1384598" y="1663466"/>
                    <a:pt x="1354594" y="1642104"/>
                    <a:pt x="1324052" y="1621600"/>
                  </a:cubicBezTo>
                  <a:cubicBezTo>
                    <a:pt x="1320826" y="1619346"/>
                    <a:pt x="1316309" y="1620097"/>
                    <a:pt x="1314051" y="1623318"/>
                  </a:cubicBezTo>
                  <a:cubicBezTo>
                    <a:pt x="1311792" y="1626538"/>
                    <a:pt x="1312653" y="1631047"/>
                    <a:pt x="1315879" y="1633301"/>
                  </a:cubicBezTo>
                  <a:cubicBezTo>
                    <a:pt x="1339323" y="1650477"/>
                    <a:pt x="1362014" y="1668726"/>
                    <a:pt x="1384598" y="1687190"/>
                  </a:cubicBezTo>
                  <a:cubicBezTo>
                    <a:pt x="1398148" y="1698247"/>
                    <a:pt x="1411484" y="1709626"/>
                    <a:pt x="1424818" y="1720898"/>
                  </a:cubicBezTo>
                  <a:cubicBezTo>
                    <a:pt x="1444929" y="1737752"/>
                    <a:pt x="1464931" y="1754713"/>
                    <a:pt x="1484396" y="1772211"/>
                  </a:cubicBezTo>
                  <a:cubicBezTo>
                    <a:pt x="1486978" y="1774572"/>
                    <a:pt x="1519563" y="1801624"/>
                    <a:pt x="1530209" y="1814077"/>
                  </a:cubicBezTo>
                  <a:cubicBezTo>
                    <a:pt x="1530747" y="1814614"/>
                    <a:pt x="1531392" y="1815150"/>
                    <a:pt x="1531930" y="1815687"/>
                  </a:cubicBezTo>
                  <a:cubicBezTo>
                    <a:pt x="1532467" y="1816224"/>
                    <a:pt x="1532682" y="1816546"/>
                    <a:pt x="1532360" y="1816761"/>
                  </a:cubicBezTo>
                  <a:cubicBezTo>
                    <a:pt x="1532252" y="1816761"/>
                    <a:pt x="1532145" y="1816868"/>
                    <a:pt x="1532037" y="1816761"/>
                  </a:cubicBezTo>
                  <a:cubicBezTo>
                    <a:pt x="1532360" y="1818478"/>
                    <a:pt x="1533220" y="1819981"/>
                    <a:pt x="1534726" y="1821055"/>
                  </a:cubicBezTo>
                  <a:close/>
                  <a:moveTo>
                    <a:pt x="1430518" y="1528207"/>
                  </a:moveTo>
                  <a:cubicBezTo>
                    <a:pt x="1407720" y="1512104"/>
                    <a:pt x="1384813" y="1496324"/>
                    <a:pt x="1360616" y="1483120"/>
                  </a:cubicBezTo>
                  <a:cubicBezTo>
                    <a:pt x="1320181" y="1460899"/>
                    <a:pt x="1276626" y="1445334"/>
                    <a:pt x="1226727" y="1442864"/>
                  </a:cubicBezTo>
                  <a:cubicBezTo>
                    <a:pt x="1222856" y="1442650"/>
                    <a:pt x="1219414" y="1445655"/>
                    <a:pt x="1219092" y="1449520"/>
                  </a:cubicBezTo>
                  <a:cubicBezTo>
                    <a:pt x="1218877" y="1453492"/>
                    <a:pt x="1221888" y="1456820"/>
                    <a:pt x="1225759" y="1457142"/>
                  </a:cubicBezTo>
                  <a:cubicBezTo>
                    <a:pt x="1260925" y="1460147"/>
                    <a:pt x="1292220" y="1470346"/>
                    <a:pt x="1321471" y="1484194"/>
                  </a:cubicBezTo>
                  <a:cubicBezTo>
                    <a:pt x="1338570" y="1492245"/>
                    <a:pt x="1354917" y="1501584"/>
                    <a:pt x="1370940" y="1511460"/>
                  </a:cubicBezTo>
                  <a:cubicBezTo>
                    <a:pt x="1381694" y="1518116"/>
                    <a:pt x="1392341" y="1524879"/>
                    <a:pt x="1402987" y="1531857"/>
                  </a:cubicBezTo>
                  <a:cubicBezTo>
                    <a:pt x="1443315" y="1558372"/>
                    <a:pt x="1482891" y="1586712"/>
                    <a:pt x="1525907" y="1608396"/>
                  </a:cubicBezTo>
                  <a:cubicBezTo>
                    <a:pt x="1529241" y="1610221"/>
                    <a:pt x="1533328" y="1608933"/>
                    <a:pt x="1535156" y="1605605"/>
                  </a:cubicBezTo>
                  <a:cubicBezTo>
                    <a:pt x="1536876" y="1602277"/>
                    <a:pt x="1535586" y="1598198"/>
                    <a:pt x="1532252" y="1596373"/>
                  </a:cubicBezTo>
                  <a:cubicBezTo>
                    <a:pt x="1496656" y="1576729"/>
                    <a:pt x="1463856" y="1551823"/>
                    <a:pt x="1430518" y="1528207"/>
                  </a:cubicBezTo>
                  <a:close/>
                  <a:moveTo>
                    <a:pt x="1402450" y="1377918"/>
                  </a:moveTo>
                  <a:cubicBezTo>
                    <a:pt x="1382447" y="1367076"/>
                    <a:pt x="1360294" y="1350437"/>
                    <a:pt x="1345560" y="1343781"/>
                  </a:cubicBezTo>
                  <a:cubicBezTo>
                    <a:pt x="1333946" y="1338628"/>
                    <a:pt x="1322331" y="1333905"/>
                    <a:pt x="1310609" y="1329611"/>
                  </a:cubicBezTo>
                  <a:cubicBezTo>
                    <a:pt x="1298780" y="1325318"/>
                    <a:pt x="1286843" y="1321560"/>
                    <a:pt x="1274798" y="1318125"/>
                  </a:cubicBezTo>
                  <a:cubicBezTo>
                    <a:pt x="1260388" y="1314046"/>
                    <a:pt x="1245762" y="1310503"/>
                    <a:pt x="1231136" y="1307390"/>
                  </a:cubicBezTo>
                  <a:cubicBezTo>
                    <a:pt x="1209306" y="1302667"/>
                    <a:pt x="1187152" y="1299017"/>
                    <a:pt x="1164891" y="1295582"/>
                  </a:cubicBezTo>
                  <a:cubicBezTo>
                    <a:pt x="1161019" y="1294938"/>
                    <a:pt x="1157255" y="1297514"/>
                    <a:pt x="1156610" y="1301378"/>
                  </a:cubicBezTo>
                  <a:cubicBezTo>
                    <a:pt x="1155965" y="1305243"/>
                    <a:pt x="1158546" y="1308893"/>
                    <a:pt x="1162417" y="1309644"/>
                  </a:cubicBezTo>
                  <a:cubicBezTo>
                    <a:pt x="1192744" y="1315763"/>
                    <a:pt x="1222425" y="1322848"/>
                    <a:pt x="1251892" y="1331221"/>
                  </a:cubicBezTo>
                  <a:cubicBezTo>
                    <a:pt x="1263614" y="1334549"/>
                    <a:pt x="1275228" y="1338199"/>
                    <a:pt x="1286843" y="1341956"/>
                  </a:cubicBezTo>
                  <a:cubicBezTo>
                    <a:pt x="1304157" y="1347431"/>
                    <a:pt x="1321471" y="1353335"/>
                    <a:pt x="1338463" y="1360421"/>
                  </a:cubicBezTo>
                  <a:cubicBezTo>
                    <a:pt x="1353196" y="1366325"/>
                    <a:pt x="1375457" y="1381783"/>
                    <a:pt x="1395567" y="1391337"/>
                  </a:cubicBezTo>
                  <a:cubicBezTo>
                    <a:pt x="1406321" y="1396490"/>
                    <a:pt x="1416645" y="1400140"/>
                    <a:pt x="1425034" y="1400461"/>
                  </a:cubicBezTo>
                  <a:cubicBezTo>
                    <a:pt x="1428798" y="1400676"/>
                    <a:pt x="1432131" y="1397885"/>
                    <a:pt x="1432346" y="1394128"/>
                  </a:cubicBezTo>
                  <a:cubicBezTo>
                    <a:pt x="1432562" y="1390371"/>
                    <a:pt x="1429765" y="1387043"/>
                    <a:pt x="1426001" y="1386828"/>
                  </a:cubicBezTo>
                  <a:cubicBezTo>
                    <a:pt x="1419119" y="1386184"/>
                    <a:pt x="1411053" y="1382534"/>
                    <a:pt x="1402450" y="1377918"/>
                  </a:cubicBezTo>
                  <a:close/>
                  <a:moveTo>
                    <a:pt x="1379866" y="1856694"/>
                  </a:moveTo>
                  <a:lnTo>
                    <a:pt x="1380189" y="1857338"/>
                  </a:lnTo>
                  <a:cubicBezTo>
                    <a:pt x="1380189" y="1857016"/>
                    <a:pt x="1379974" y="1857124"/>
                    <a:pt x="1379974" y="1856801"/>
                  </a:cubicBezTo>
                  <a:cubicBezTo>
                    <a:pt x="1379974" y="1856801"/>
                    <a:pt x="1379866" y="1856801"/>
                    <a:pt x="1379866" y="1856694"/>
                  </a:cubicBezTo>
                  <a:close/>
                  <a:moveTo>
                    <a:pt x="1392234" y="1850683"/>
                  </a:moveTo>
                  <a:cubicBezTo>
                    <a:pt x="1390083" y="1847140"/>
                    <a:pt x="1387286" y="1846389"/>
                    <a:pt x="1384813" y="1847033"/>
                  </a:cubicBezTo>
                  <a:cubicBezTo>
                    <a:pt x="1381049" y="1847677"/>
                    <a:pt x="1378575" y="1851220"/>
                    <a:pt x="1379329" y="1854977"/>
                  </a:cubicBezTo>
                  <a:cubicBezTo>
                    <a:pt x="1379974" y="1855084"/>
                    <a:pt x="1379974" y="1855943"/>
                    <a:pt x="1379974" y="1856801"/>
                  </a:cubicBezTo>
                  <a:cubicBezTo>
                    <a:pt x="1379974" y="1856801"/>
                    <a:pt x="1379974" y="1856909"/>
                    <a:pt x="1380081" y="1856909"/>
                  </a:cubicBezTo>
                  <a:cubicBezTo>
                    <a:pt x="1380081" y="1857124"/>
                    <a:pt x="1380189" y="1857231"/>
                    <a:pt x="1380189" y="1857338"/>
                  </a:cubicBezTo>
                  <a:cubicBezTo>
                    <a:pt x="1379866" y="1860344"/>
                    <a:pt x="1377823" y="1865068"/>
                    <a:pt x="1377823" y="1865282"/>
                  </a:cubicBezTo>
                  <a:lnTo>
                    <a:pt x="1374167" y="1888255"/>
                  </a:lnTo>
                  <a:cubicBezTo>
                    <a:pt x="1373198" y="1896091"/>
                    <a:pt x="1372016" y="1903821"/>
                    <a:pt x="1371370" y="1911657"/>
                  </a:cubicBezTo>
                  <a:cubicBezTo>
                    <a:pt x="1370940" y="1916917"/>
                    <a:pt x="1370725" y="1922070"/>
                    <a:pt x="1370510" y="1927330"/>
                  </a:cubicBezTo>
                  <a:cubicBezTo>
                    <a:pt x="1370187" y="1940534"/>
                    <a:pt x="1370618" y="1953630"/>
                    <a:pt x="1371155" y="1966834"/>
                  </a:cubicBezTo>
                  <a:cubicBezTo>
                    <a:pt x="1371048" y="1970699"/>
                    <a:pt x="1374167" y="1973919"/>
                    <a:pt x="1378146" y="1974027"/>
                  </a:cubicBezTo>
                  <a:cubicBezTo>
                    <a:pt x="1382124" y="1974134"/>
                    <a:pt x="1385351" y="1970914"/>
                    <a:pt x="1385351" y="1967049"/>
                  </a:cubicBezTo>
                  <a:cubicBezTo>
                    <a:pt x="1386104" y="1957710"/>
                    <a:pt x="1387179" y="1948585"/>
                    <a:pt x="1388147" y="1939353"/>
                  </a:cubicBezTo>
                  <a:cubicBezTo>
                    <a:pt x="1388792" y="1933127"/>
                    <a:pt x="1389437" y="1927008"/>
                    <a:pt x="1389975" y="1920889"/>
                  </a:cubicBezTo>
                  <a:cubicBezTo>
                    <a:pt x="1390513" y="1915736"/>
                    <a:pt x="1390835" y="1910584"/>
                    <a:pt x="1391158" y="1905431"/>
                  </a:cubicBezTo>
                  <a:lnTo>
                    <a:pt x="1393094" y="1866785"/>
                  </a:lnTo>
                  <a:cubicBezTo>
                    <a:pt x="1393094" y="1866356"/>
                    <a:pt x="1393416" y="1857982"/>
                    <a:pt x="1393201" y="1854762"/>
                  </a:cubicBezTo>
                  <a:cubicBezTo>
                    <a:pt x="1392986" y="1852722"/>
                    <a:pt x="1392556" y="1851220"/>
                    <a:pt x="1392234" y="1850683"/>
                  </a:cubicBezTo>
                  <a:close/>
                  <a:moveTo>
                    <a:pt x="850010" y="1073047"/>
                  </a:moveTo>
                  <a:cubicBezTo>
                    <a:pt x="849902" y="1072403"/>
                    <a:pt x="849365" y="1072511"/>
                    <a:pt x="848719" y="1072940"/>
                  </a:cubicBezTo>
                  <a:lnTo>
                    <a:pt x="849257" y="1073262"/>
                  </a:lnTo>
                  <a:lnTo>
                    <a:pt x="850010" y="1073047"/>
                  </a:lnTo>
                  <a:close/>
                  <a:moveTo>
                    <a:pt x="365858" y="1029786"/>
                  </a:moveTo>
                  <a:cubicBezTo>
                    <a:pt x="397368" y="1025814"/>
                    <a:pt x="428663" y="1019910"/>
                    <a:pt x="457591" y="1013469"/>
                  </a:cubicBezTo>
                  <a:cubicBezTo>
                    <a:pt x="522116" y="998977"/>
                    <a:pt x="571800" y="982552"/>
                    <a:pt x="585781" y="977829"/>
                  </a:cubicBezTo>
                  <a:cubicBezTo>
                    <a:pt x="601267" y="984699"/>
                    <a:pt x="616968" y="991892"/>
                    <a:pt x="632453" y="998655"/>
                  </a:cubicBezTo>
                  <a:cubicBezTo>
                    <a:pt x="649445" y="1005954"/>
                    <a:pt x="666437" y="1013040"/>
                    <a:pt x="683536" y="1020017"/>
                  </a:cubicBezTo>
                  <a:cubicBezTo>
                    <a:pt x="690096" y="1022701"/>
                    <a:pt x="696548" y="1025384"/>
                    <a:pt x="703108" y="1027961"/>
                  </a:cubicBezTo>
                  <a:cubicBezTo>
                    <a:pt x="686439" y="1037086"/>
                    <a:pt x="648907" y="1050290"/>
                    <a:pt x="646649" y="1051256"/>
                  </a:cubicBezTo>
                  <a:cubicBezTo>
                    <a:pt x="619548" y="1064352"/>
                    <a:pt x="591695" y="1076160"/>
                    <a:pt x="563519" y="1086896"/>
                  </a:cubicBezTo>
                  <a:cubicBezTo>
                    <a:pt x="544807" y="1093980"/>
                    <a:pt x="525988" y="1100636"/>
                    <a:pt x="506845" y="1106433"/>
                  </a:cubicBezTo>
                  <a:cubicBezTo>
                    <a:pt x="475013" y="1115880"/>
                    <a:pt x="442535" y="1123287"/>
                    <a:pt x="409197" y="1126615"/>
                  </a:cubicBezTo>
                  <a:cubicBezTo>
                    <a:pt x="405326" y="1126936"/>
                    <a:pt x="402315" y="1130479"/>
                    <a:pt x="402638" y="1134344"/>
                  </a:cubicBezTo>
                  <a:cubicBezTo>
                    <a:pt x="402960" y="1138208"/>
                    <a:pt x="406402" y="1141214"/>
                    <a:pt x="410381" y="1140892"/>
                  </a:cubicBezTo>
                  <a:cubicBezTo>
                    <a:pt x="453612" y="1138101"/>
                    <a:pt x="495768" y="1129835"/>
                    <a:pt x="536527" y="1116846"/>
                  </a:cubicBezTo>
                  <a:cubicBezTo>
                    <a:pt x="552873" y="1111693"/>
                    <a:pt x="569004" y="1105682"/>
                    <a:pt x="584813" y="1099133"/>
                  </a:cubicBezTo>
                  <a:cubicBezTo>
                    <a:pt x="608472" y="1089365"/>
                    <a:pt x="631486" y="1078093"/>
                    <a:pt x="654177" y="1066284"/>
                  </a:cubicBezTo>
                  <a:cubicBezTo>
                    <a:pt x="656543" y="1065103"/>
                    <a:pt x="700419" y="1047606"/>
                    <a:pt x="714723" y="1037622"/>
                  </a:cubicBezTo>
                  <a:cubicBezTo>
                    <a:pt x="716658" y="1036334"/>
                    <a:pt x="717089" y="1035368"/>
                    <a:pt x="718164" y="1034080"/>
                  </a:cubicBezTo>
                  <a:cubicBezTo>
                    <a:pt x="741823" y="1043527"/>
                    <a:pt x="765374" y="1053080"/>
                    <a:pt x="788926" y="1062849"/>
                  </a:cubicBezTo>
                  <a:cubicBezTo>
                    <a:pt x="784410" y="1068002"/>
                    <a:pt x="778710" y="1076375"/>
                    <a:pt x="774731" y="1079810"/>
                  </a:cubicBezTo>
                  <a:cubicBezTo>
                    <a:pt x="766665" y="1086896"/>
                    <a:pt x="758384" y="1093873"/>
                    <a:pt x="749996" y="1100636"/>
                  </a:cubicBezTo>
                  <a:cubicBezTo>
                    <a:pt x="741608" y="1107292"/>
                    <a:pt x="733220" y="1113840"/>
                    <a:pt x="724402" y="1119959"/>
                  </a:cubicBezTo>
                  <a:cubicBezTo>
                    <a:pt x="712679" y="1128439"/>
                    <a:pt x="700419" y="1135954"/>
                    <a:pt x="687945" y="1143039"/>
                  </a:cubicBezTo>
                  <a:cubicBezTo>
                    <a:pt x="675363" y="1150231"/>
                    <a:pt x="662565" y="1156887"/>
                    <a:pt x="649552" y="1163006"/>
                  </a:cubicBezTo>
                  <a:cubicBezTo>
                    <a:pt x="623205" y="1175136"/>
                    <a:pt x="595889" y="1185335"/>
                    <a:pt x="567929" y="1193063"/>
                  </a:cubicBezTo>
                  <a:cubicBezTo>
                    <a:pt x="564057" y="1194030"/>
                    <a:pt x="561799" y="1197894"/>
                    <a:pt x="562767" y="1201652"/>
                  </a:cubicBezTo>
                  <a:cubicBezTo>
                    <a:pt x="563627" y="1205516"/>
                    <a:pt x="567498" y="1207770"/>
                    <a:pt x="571370" y="1206804"/>
                  </a:cubicBezTo>
                  <a:cubicBezTo>
                    <a:pt x="600621" y="1200256"/>
                    <a:pt x="629550" y="1191561"/>
                    <a:pt x="657080" y="1179859"/>
                  </a:cubicBezTo>
                  <a:cubicBezTo>
                    <a:pt x="670953" y="1173955"/>
                    <a:pt x="684503" y="1167300"/>
                    <a:pt x="697516" y="1159785"/>
                  </a:cubicBezTo>
                  <a:cubicBezTo>
                    <a:pt x="710636" y="1152271"/>
                    <a:pt x="723111" y="1143790"/>
                    <a:pt x="735263" y="1134773"/>
                  </a:cubicBezTo>
                  <a:cubicBezTo>
                    <a:pt x="744082" y="1128010"/>
                    <a:pt x="752685" y="1121032"/>
                    <a:pt x="760966" y="1113626"/>
                  </a:cubicBezTo>
                  <a:cubicBezTo>
                    <a:pt x="769246" y="1106326"/>
                    <a:pt x="777312" y="1098811"/>
                    <a:pt x="785270" y="1091189"/>
                  </a:cubicBezTo>
                  <a:cubicBezTo>
                    <a:pt x="789357" y="1087217"/>
                    <a:pt x="795486" y="1077449"/>
                    <a:pt x="799896" y="1071652"/>
                  </a:cubicBezTo>
                  <a:cubicBezTo>
                    <a:pt x="800218" y="1071759"/>
                    <a:pt x="800433" y="1071759"/>
                    <a:pt x="800756" y="1071759"/>
                  </a:cubicBezTo>
                  <a:cubicBezTo>
                    <a:pt x="802369" y="1071759"/>
                    <a:pt x="802476" y="1069827"/>
                    <a:pt x="803552" y="1068861"/>
                  </a:cubicBezTo>
                  <a:cubicBezTo>
                    <a:pt x="807423" y="1070686"/>
                    <a:pt x="833341" y="1083138"/>
                    <a:pt x="844740" y="1086144"/>
                  </a:cubicBezTo>
                  <a:cubicBezTo>
                    <a:pt x="847429" y="1086788"/>
                    <a:pt x="849687" y="1087003"/>
                    <a:pt x="850978" y="1086896"/>
                  </a:cubicBezTo>
                  <a:cubicBezTo>
                    <a:pt x="853558" y="1086573"/>
                    <a:pt x="855172" y="1085500"/>
                    <a:pt x="856247" y="1084426"/>
                  </a:cubicBezTo>
                  <a:cubicBezTo>
                    <a:pt x="858828" y="1081636"/>
                    <a:pt x="858720" y="1077341"/>
                    <a:pt x="855925" y="1074765"/>
                  </a:cubicBezTo>
                  <a:cubicBezTo>
                    <a:pt x="854311" y="1073155"/>
                    <a:pt x="852053" y="1072618"/>
                    <a:pt x="850010" y="1073047"/>
                  </a:cubicBezTo>
                  <a:cubicBezTo>
                    <a:pt x="850010" y="1073047"/>
                    <a:pt x="850010" y="1073155"/>
                    <a:pt x="850010" y="1073262"/>
                  </a:cubicBezTo>
                  <a:cubicBezTo>
                    <a:pt x="850010" y="1073477"/>
                    <a:pt x="849687" y="1073370"/>
                    <a:pt x="849257" y="1073262"/>
                  </a:cubicBezTo>
                  <a:cubicBezTo>
                    <a:pt x="848289" y="1073477"/>
                    <a:pt x="847321" y="1074013"/>
                    <a:pt x="846568" y="1074765"/>
                  </a:cubicBezTo>
                  <a:cubicBezTo>
                    <a:pt x="846999" y="1074336"/>
                    <a:pt x="847966" y="1073477"/>
                    <a:pt x="848719" y="1072940"/>
                  </a:cubicBezTo>
                  <a:cubicBezTo>
                    <a:pt x="848504" y="1072940"/>
                    <a:pt x="848397" y="1072833"/>
                    <a:pt x="848289" y="1072833"/>
                  </a:cubicBezTo>
                  <a:cubicBezTo>
                    <a:pt x="843342" y="1071545"/>
                    <a:pt x="835492" y="1068002"/>
                    <a:pt x="827964" y="1064567"/>
                  </a:cubicBezTo>
                  <a:cubicBezTo>
                    <a:pt x="828071" y="1063493"/>
                    <a:pt x="829577" y="1063064"/>
                    <a:pt x="829254" y="1061990"/>
                  </a:cubicBezTo>
                  <a:cubicBezTo>
                    <a:pt x="824953" y="1048894"/>
                    <a:pt x="815812" y="1018085"/>
                    <a:pt x="807746" y="993609"/>
                  </a:cubicBezTo>
                  <a:cubicBezTo>
                    <a:pt x="803660" y="981157"/>
                    <a:pt x="799788" y="970314"/>
                    <a:pt x="796992" y="963981"/>
                  </a:cubicBezTo>
                  <a:cubicBezTo>
                    <a:pt x="789894" y="947986"/>
                    <a:pt x="779355" y="927590"/>
                    <a:pt x="766773" y="905583"/>
                  </a:cubicBezTo>
                  <a:cubicBezTo>
                    <a:pt x="759783" y="893453"/>
                    <a:pt x="752255" y="880893"/>
                    <a:pt x="744296" y="868226"/>
                  </a:cubicBezTo>
                  <a:cubicBezTo>
                    <a:pt x="732897" y="849869"/>
                    <a:pt x="720638" y="831298"/>
                    <a:pt x="708485" y="813692"/>
                  </a:cubicBezTo>
                  <a:cubicBezTo>
                    <a:pt x="687085" y="782347"/>
                    <a:pt x="666006" y="754007"/>
                    <a:pt x="650413" y="734684"/>
                  </a:cubicBezTo>
                  <a:cubicBezTo>
                    <a:pt x="648047" y="731571"/>
                    <a:pt x="643530" y="731034"/>
                    <a:pt x="640412" y="733503"/>
                  </a:cubicBezTo>
                  <a:cubicBezTo>
                    <a:pt x="637293" y="735865"/>
                    <a:pt x="636755" y="740373"/>
                    <a:pt x="639228" y="743486"/>
                  </a:cubicBezTo>
                  <a:cubicBezTo>
                    <a:pt x="658694" y="769465"/>
                    <a:pt x="686762" y="812190"/>
                    <a:pt x="713755" y="855451"/>
                  </a:cubicBezTo>
                  <a:cubicBezTo>
                    <a:pt x="726015" y="874881"/>
                    <a:pt x="738059" y="894526"/>
                    <a:pt x="748921" y="912776"/>
                  </a:cubicBezTo>
                  <a:cubicBezTo>
                    <a:pt x="762041" y="934997"/>
                    <a:pt x="773548" y="955286"/>
                    <a:pt x="781183" y="971173"/>
                  </a:cubicBezTo>
                  <a:cubicBezTo>
                    <a:pt x="783979" y="977185"/>
                    <a:pt x="787958" y="987383"/>
                    <a:pt x="792260" y="998977"/>
                  </a:cubicBezTo>
                  <a:cubicBezTo>
                    <a:pt x="799573" y="1018944"/>
                    <a:pt x="807638" y="1042453"/>
                    <a:pt x="813015" y="1057482"/>
                  </a:cubicBezTo>
                  <a:cubicBezTo>
                    <a:pt x="810972" y="1056408"/>
                    <a:pt x="808929" y="1055550"/>
                    <a:pt x="808499" y="1055335"/>
                  </a:cubicBezTo>
                  <a:cubicBezTo>
                    <a:pt x="781828" y="1043527"/>
                    <a:pt x="754943" y="1032362"/>
                    <a:pt x="728058" y="1021090"/>
                  </a:cubicBezTo>
                  <a:cubicBezTo>
                    <a:pt x="727950" y="1020339"/>
                    <a:pt x="729026" y="1019803"/>
                    <a:pt x="728703" y="1019051"/>
                  </a:cubicBezTo>
                  <a:cubicBezTo>
                    <a:pt x="728703" y="1019051"/>
                    <a:pt x="700419" y="964947"/>
                    <a:pt x="663640" y="900753"/>
                  </a:cubicBezTo>
                  <a:cubicBezTo>
                    <a:pt x="649123" y="875633"/>
                    <a:pt x="633421" y="848903"/>
                    <a:pt x="617613" y="823354"/>
                  </a:cubicBezTo>
                  <a:cubicBezTo>
                    <a:pt x="606536" y="805641"/>
                    <a:pt x="595459" y="788680"/>
                    <a:pt x="584813" y="772900"/>
                  </a:cubicBezTo>
                  <a:cubicBezTo>
                    <a:pt x="563197" y="740910"/>
                    <a:pt x="543517" y="714502"/>
                    <a:pt x="529752" y="700332"/>
                  </a:cubicBezTo>
                  <a:cubicBezTo>
                    <a:pt x="527063" y="697434"/>
                    <a:pt x="522546" y="697219"/>
                    <a:pt x="519642" y="699903"/>
                  </a:cubicBezTo>
                  <a:cubicBezTo>
                    <a:pt x="516739" y="702586"/>
                    <a:pt x="516631" y="707095"/>
                    <a:pt x="519320" y="709994"/>
                  </a:cubicBezTo>
                  <a:cubicBezTo>
                    <a:pt x="534699" y="727062"/>
                    <a:pt x="557175" y="761521"/>
                    <a:pt x="581802" y="801562"/>
                  </a:cubicBezTo>
                  <a:cubicBezTo>
                    <a:pt x="592448" y="818738"/>
                    <a:pt x="603418" y="836880"/>
                    <a:pt x="614386" y="855129"/>
                  </a:cubicBezTo>
                  <a:cubicBezTo>
                    <a:pt x="621699" y="867045"/>
                    <a:pt x="629012" y="879068"/>
                    <a:pt x="636110" y="890877"/>
                  </a:cubicBezTo>
                  <a:cubicBezTo>
                    <a:pt x="668157" y="943370"/>
                    <a:pt x="696548" y="991355"/>
                    <a:pt x="709345" y="1013147"/>
                  </a:cubicBezTo>
                  <a:cubicBezTo>
                    <a:pt x="697193" y="1007994"/>
                    <a:pt x="685041" y="1002841"/>
                    <a:pt x="672889" y="997581"/>
                  </a:cubicBezTo>
                  <a:cubicBezTo>
                    <a:pt x="661705" y="992750"/>
                    <a:pt x="650521" y="987813"/>
                    <a:pt x="639336" y="982874"/>
                  </a:cubicBezTo>
                  <a:cubicBezTo>
                    <a:pt x="605246" y="967631"/>
                    <a:pt x="570832" y="951743"/>
                    <a:pt x="536634" y="936070"/>
                  </a:cubicBezTo>
                  <a:cubicBezTo>
                    <a:pt x="537817" y="934353"/>
                    <a:pt x="538892" y="931669"/>
                    <a:pt x="536419" y="927160"/>
                  </a:cubicBezTo>
                  <a:cubicBezTo>
                    <a:pt x="535881" y="925980"/>
                    <a:pt x="535021" y="925014"/>
                    <a:pt x="533946" y="924369"/>
                  </a:cubicBezTo>
                  <a:cubicBezTo>
                    <a:pt x="529321" y="917070"/>
                    <a:pt x="520288" y="901934"/>
                    <a:pt x="516201" y="895278"/>
                  </a:cubicBezTo>
                  <a:cubicBezTo>
                    <a:pt x="509426" y="884328"/>
                    <a:pt x="502328" y="873486"/>
                    <a:pt x="495015" y="862751"/>
                  </a:cubicBezTo>
                  <a:cubicBezTo>
                    <a:pt x="487703" y="852016"/>
                    <a:pt x="480283" y="841496"/>
                    <a:pt x="472755" y="830976"/>
                  </a:cubicBezTo>
                  <a:cubicBezTo>
                    <a:pt x="462108" y="816376"/>
                    <a:pt x="451031" y="801777"/>
                    <a:pt x="439202" y="787499"/>
                  </a:cubicBezTo>
                  <a:cubicBezTo>
                    <a:pt x="427587" y="773437"/>
                    <a:pt x="415328" y="759696"/>
                    <a:pt x="402638" y="746385"/>
                  </a:cubicBezTo>
                  <a:cubicBezTo>
                    <a:pt x="377043" y="719548"/>
                    <a:pt x="349404" y="694535"/>
                    <a:pt x="321121" y="672422"/>
                  </a:cubicBezTo>
                  <a:cubicBezTo>
                    <a:pt x="318002" y="669845"/>
                    <a:pt x="313593" y="670382"/>
                    <a:pt x="311012" y="673388"/>
                  </a:cubicBezTo>
                  <a:cubicBezTo>
                    <a:pt x="308539" y="676393"/>
                    <a:pt x="309076" y="680902"/>
                    <a:pt x="312088" y="683371"/>
                  </a:cubicBezTo>
                  <a:cubicBezTo>
                    <a:pt x="338973" y="706236"/>
                    <a:pt x="364568" y="732000"/>
                    <a:pt x="388980" y="758945"/>
                  </a:cubicBezTo>
                  <a:cubicBezTo>
                    <a:pt x="401132" y="772363"/>
                    <a:pt x="412854" y="785997"/>
                    <a:pt x="424254" y="799737"/>
                  </a:cubicBezTo>
                  <a:cubicBezTo>
                    <a:pt x="435975" y="813800"/>
                    <a:pt x="447267" y="827755"/>
                    <a:pt x="458021" y="841925"/>
                  </a:cubicBezTo>
                  <a:cubicBezTo>
                    <a:pt x="467377" y="854056"/>
                    <a:pt x="476519" y="866294"/>
                    <a:pt x="485552" y="878746"/>
                  </a:cubicBezTo>
                  <a:cubicBezTo>
                    <a:pt x="491574" y="887012"/>
                    <a:pt x="497489" y="895278"/>
                    <a:pt x="503189" y="903758"/>
                  </a:cubicBezTo>
                  <a:cubicBezTo>
                    <a:pt x="507060" y="909448"/>
                    <a:pt x="514480" y="920612"/>
                    <a:pt x="519750" y="928448"/>
                  </a:cubicBezTo>
                  <a:cubicBezTo>
                    <a:pt x="485229" y="912561"/>
                    <a:pt x="450923" y="896888"/>
                    <a:pt x="416188" y="881215"/>
                  </a:cubicBezTo>
                  <a:cubicBezTo>
                    <a:pt x="406402" y="876814"/>
                    <a:pt x="396400" y="872734"/>
                    <a:pt x="386614" y="868441"/>
                  </a:cubicBezTo>
                  <a:cubicBezTo>
                    <a:pt x="386399" y="867367"/>
                    <a:pt x="387689" y="866508"/>
                    <a:pt x="386937" y="865542"/>
                  </a:cubicBezTo>
                  <a:cubicBezTo>
                    <a:pt x="371236" y="844609"/>
                    <a:pt x="341016" y="815518"/>
                    <a:pt x="307894" y="786963"/>
                  </a:cubicBezTo>
                  <a:cubicBezTo>
                    <a:pt x="299506" y="779770"/>
                    <a:pt x="291010" y="772685"/>
                    <a:pt x="282406" y="765815"/>
                  </a:cubicBezTo>
                  <a:cubicBezTo>
                    <a:pt x="273695" y="758730"/>
                    <a:pt x="264877" y="751859"/>
                    <a:pt x="256274" y="745419"/>
                  </a:cubicBezTo>
                  <a:cubicBezTo>
                    <a:pt x="212612" y="712355"/>
                    <a:pt x="175618" y="687450"/>
                    <a:pt x="175618" y="687450"/>
                  </a:cubicBezTo>
                  <a:cubicBezTo>
                    <a:pt x="172499" y="685089"/>
                    <a:pt x="167982" y="685840"/>
                    <a:pt x="165724" y="689061"/>
                  </a:cubicBezTo>
                  <a:cubicBezTo>
                    <a:pt x="163358" y="692174"/>
                    <a:pt x="164111" y="696682"/>
                    <a:pt x="167337" y="698936"/>
                  </a:cubicBezTo>
                  <a:cubicBezTo>
                    <a:pt x="167337" y="698936"/>
                    <a:pt x="190351" y="716756"/>
                    <a:pt x="221538" y="741769"/>
                  </a:cubicBezTo>
                  <a:lnTo>
                    <a:pt x="281438" y="789754"/>
                  </a:lnTo>
                  <a:cubicBezTo>
                    <a:pt x="293483" y="799415"/>
                    <a:pt x="305635" y="809077"/>
                    <a:pt x="317035" y="818631"/>
                  </a:cubicBezTo>
                  <a:cubicBezTo>
                    <a:pt x="333273" y="832157"/>
                    <a:pt x="347039" y="844716"/>
                    <a:pt x="359083" y="856418"/>
                  </a:cubicBezTo>
                  <a:cubicBezTo>
                    <a:pt x="328111" y="842891"/>
                    <a:pt x="297247" y="829044"/>
                    <a:pt x="266060" y="816162"/>
                  </a:cubicBezTo>
                  <a:cubicBezTo>
                    <a:pt x="181425" y="781166"/>
                    <a:pt x="95822" y="749283"/>
                    <a:pt x="9251" y="723090"/>
                  </a:cubicBezTo>
                  <a:cubicBezTo>
                    <a:pt x="5487" y="721909"/>
                    <a:pt x="1508" y="724056"/>
                    <a:pt x="325" y="727706"/>
                  </a:cubicBezTo>
                  <a:cubicBezTo>
                    <a:pt x="-858" y="731463"/>
                    <a:pt x="1293" y="735542"/>
                    <a:pt x="5057" y="736723"/>
                  </a:cubicBezTo>
                  <a:cubicBezTo>
                    <a:pt x="90660" y="763990"/>
                    <a:pt x="175187" y="797375"/>
                    <a:pt x="258962" y="833015"/>
                  </a:cubicBezTo>
                  <a:cubicBezTo>
                    <a:pt x="297892" y="849654"/>
                    <a:pt x="336607" y="867045"/>
                    <a:pt x="375322" y="884328"/>
                  </a:cubicBezTo>
                  <a:cubicBezTo>
                    <a:pt x="355212" y="885080"/>
                    <a:pt x="327251" y="886690"/>
                    <a:pt x="296279" y="888515"/>
                  </a:cubicBezTo>
                  <a:cubicBezTo>
                    <a:pt x="278965" y="889481"/>
                    <a:pt x="260791" y="890554"/>
                    <a:pt x="242724" y="891735"/>
                  </a:cubicBezTo>
                  <a:cubicBezTo>
                    <a:pt x="224549" y="892916"/>
                    <a:pt x="206482" y="894204"/>
                    <a:pt x="189275" y="895063"/>
                  </a:cubicBezTo>
                  <a:cubicBezTo>
                    <a:pt x="157981" y="896781"/>
                    <a:pt x="129697" y="897639"/>
                    <a:pt x="109695" y="896029"/>
                  </a:cubicBezTo>
                  <a:cubicBezTo>
                    <a:pt x="105823" y="895600"/>
                    <a:pt x="102275" y="898391"/>
                    <a:pt x="101844" y="902363"/>
                  </a:cubicBezTo>
                  <a:cubicBezTo>
                    <a:pt x="101414" y="906227"/>
                    <a:pt x="104318" y="909770"/>
                    <a:pt x="108189" y="910199"/>
                  </a:cubicBezTo>
                  <a:cubicBezTo>
                    <a:pt x="130450" y="913098"/>
                    <a:pt x="163143" y="913849"/>
                    <a:pt x="198954" y="912883"/>
                  </a:cubicBezTo>
                  <a:cubicBezTo>
                    <a:pt x="218419" y="912346"/>
                    <a:pt x="238744" y="911380"/>
                    <a:pt x="258855" y="909984"/>
                  </a:cubicBezTo>
                  <a:cubicBezTo>
                    <a:pt x="282299" y="908374"/>
                    <a:pt x="305205" y="906227"/>
                    <a:pt x="325853" y="904188"/>
                  </a:cubicBezTo>
                  <a:cubicBezTo>
                    <a:pt x="354244" y="901611"/>
                    <a:pt x="378118" y="899035"/>
                    <a:pt x="392529" y="898176"/>
                  </a:cubicBezTo>
                  <a:cubicBezTo>
                    <a:pt x="396400" y="897961"/>
                    <a:pt x="400379" y="897210"/>
                    <a:pt x="402638" y="897103"/>
                  </a:cubicBezTo>
                  <a:lnTo>
                    <a:pt x="402960" y="897425"/>
                  </a:lnTo>
                  <a:lnTo>
                    <a:pt x="402745" y="897103"/>
                  </a:lnTo>
                  <a:cubicBezTo>
                    <a:pt x="403820" y="897103"/>
                    <a:pt x="404466" y="897317"/>
                    <a:pt x="404358" y="897961"/>
                  </a:cubicBezTo>
                  <a:cubicBezTo>
                    <a:pt x="404358" y="898069"/>
                    <a:pt x="404358" y="898176"/>
                    <a:pt x="404358" y="898176"/>
                  </a:cubicBezTo>
                  <a:cubicBezTo>
                    <a:pt x="405433" y="898605"/>
                    <a:pt x="406617" y="898820"/>
                    <a:pt x="407907" y="898713"/>
                  </a:cubicBezTo>
                  <a:cubicBezTo>
                    <a:pt x="407907" y="898713"/>
                    <a:pt x="407907" y="898605"/>
                    <a:pt x="407907" y="898605"/>
                  </a:cubicBezTo>
                  <a:cubicBezTo>
                    <a:pt x="408015" y="898713"/>
                    <a:pt x="408122" y="898713"/>
                    <a:pt x="408337" y="898820"/>
                  </a:cubicBezTo>
                  <a:cubicBezTo>
                    <a:pt x="460925" y="922437"/>
                    <a:pt x="513298" y="945732"/>
                    <a:pt x="565563" y="968919"/>
                  </a:cubicBezTo>
                  <a:cubicBezTo>
                    <a:pt x="542226" y="975360"/>
                    <a:pt x="502328" y="985773"/>
                    <a:pt x="453612" y="995542"/>
                  </a:cubicBezTo>
                  <a:cubicBezTo>
                    <a:pt x="425114" y="1001338"/>
                    <a:pt x="394249" y="1006706"/>
                    <a:pt x="363385" y="1010785"/>
                  </a:cubicBezTo>
                  <a:cubicBezTo>
                    <a:pt x="337790" y="1014220"/>
                    <a:pt x="312088" y="1016797"/>
                    <a:pt x="287676" y="1017441"/>
                  </a:cubicBezTo>
                  <a:cubicBezTo>
                    <a:pt x="260683" y="1018085"/>
                    <a:pt x="235195" y="1016797"/>
                    <a:pt x="213042" y="1011859"/>
                  </a:cubicBezTo>
                  <a:cubicBezTo>
                    <a:pt x="209171" y="1011000"/>
                    <a:pt x="205299" y="1013361"/>
                    <a:pt x="204439" y="1017119"/>
                  </a:cubicBezTo>
                  <a:cubicBezTo>
                    <a:pt x="203471" y="1020983"/>
                    <a:pt x="205837" y="1024848"/>
                    <a:pt x="209708" y="1025707"/>
                  </a:cubicBezTo>
                  <a:cubicBezTo>
                    <a:pt x="236916" y="1032792"/>
                    <a:pt x="269286" y="1035260"/>
                    <a:pt x="303592" y="1034402"/>
                  </a:cubicBezTo>
                  <a:cubicBezTo>
                    <a:pt x="324025" y="1033865"/>
                    <a:pt x="344996" y="1032362"/>
                    <a:pt x="365858" y="1029786"/>
                  </a:cubicBezTo>
                  <a:close/>
                  <a:moveTo>
                    <a:pt x="1127359" y="147271"/>
                  </a:moveTo>
                  <a:lnTo>
                    <a:pt x="1127359" y="147271"/>
                  </a:lnTo>
                  <a:lnTo>
                    <a:pt x="1127144" y="147378"/>
                  </a:lnTo>
                  <a:lnTo>
                    <a:pt x="1127359" y="147271"/>
                  </a:lnTo>
                  <a:lnTo>
                    <a:pt x="1127359" y="147271"/>
                  </a:lnTo>
                  <a:lnTo>
                    <a:pt x="1127251" y="147593"/>
                  </a:lnTo>
                  <a:lnTo>
                    <a:pt x="1127144" y="147593"/>
                  </a:lnTo>
                  <a:lnTo>
                    <a:pt x="1127144" y="147700"/>
                  </a:lnTo>
                  <a:lnTo>
                    <a:pt x="1127251" y="147700"/>
                  </a:lnTo>
                  <a:cubicBezTo>
                    <a:pt x="1126499" y="150813"/>
                    <a:pt x="1128112" y="154034"/>
                    <a:pt x="1131123" y="155429"/>
                  </a:cubicBezTo>
                  <a:cubicBezTo>
                    <a:pt x="1134564" y="156932"/>
                    <a:pt x="1138651" y="155429"/>
                    <a:pt x="1140156" y="151994"/>
                  </a:cubicBezTo>
                  <a:cubicBezTo>
                    <a:pt x="1144458" y="153068"/>
                    <a:pt x="1138221" y="151887"/>
                    <a:pt x="1142307" y="152638"/>
                  </a:cubicBezTo>
                  <a:cubicBezTo>
                    <a:pt x="1143060" y="152853"/>
                    <a:pt x="1142415" y="152853"/>
                    <a:pt x="1143060" y="152423"/>
                  </a:cubicBezTo>
                  <a:cubicBezTo>
                    <a:pt x="1143167" y="152316"/>
                    <a:pt x="1143275" y="152102"/>
                    <a:pt x="1143167" y="151994"/>
                  </a:cubicBezTo>
                  <a:cubicBezTo>
                    <a:pt x="1142738" y="151028"/>
                    <a:pt x="1143920" y="151565"/>
                    <a:pt x="1142952" y="151028"/>
                  </a:cubicBezTo>
                  <a:cubicBezTo>
                    <a:pt x="1141339" y="150062"/>
                    <a:pt x="1144351" y="150706"/>
                    <a:pt x="1142522" y="150062"/>
                  </a:cubicBezTo>
                  <a:cubicBezTo>
                    <a:pt x="1141447" y="149525"/>
                    <a:pt x="1143383" y="149847"/>
                    <a:pt x="1142307" y="149525"/>
                  </a:cubicBezTo>
                  <a:cubicBezTo>
                    <a:pt x="1139619" y="148666"/>
                    <a:pt x="1144351" y="149096"/>
                    <a:pt x="1141447" y="148452"/>
                  </a:cubicBezTo>
                  <a:cubicBezTo>
                    <a:pt x="1141662" y="144587"/>
                    <a:pt x="1138651" y="141152"/>
                    <a:pt x="1134672" y="140937"/>
                  </a:cubicBezTo>
                  <a:cubicBezTo>
                    <a:pt x="1131230" y="140722"/>
                    <a:pt x="1128327" y="142977"/>
                    <a:pt x="1127359" y="146197"/>
                  </a:cubicBezTo>
                  <a:lnTo>
                    <a:pt x="1127682" y="146412"/>
                  </a:lnTo>
                  <a:cubicBezTo>
                    <a:pt x="1127574" y="146734"/>
                    <a:pt x="1127466" y="146949"/>
                    <a:pt x="1127359" y="147271"/>
                  </a:cubicBezTo>
                  <a:close/>
                  <a:moveTo>
                    <a:pt x="1126821" y="147378"/>
                  </a:moveTo>
                  <a:cubicBezTo>
                    <a:pt x="1126284" y="147486"/>
                    <a:pt x="1126821" y="147486"/>
                    <a:pt x="1127144" y="147593"/>
                  </a:cubicBezTo>
                  <a:lnTo>
                    <a:pt x="1127144" y="147378"/>
                  </a:lnTo>
                  <a:cubicBezTo>
                    <a:pt x="1127144" y="147378"/>
                    <a:pt x="1127036" y="147378"/>
                    <a:pt x="1126821" y="147378"/>
                  </a:cubicBezTo>
                  <a:close/>
                  <a:moveTo>
                    <a:pt x="1125746" y="146305"/>
                  </a:moveTo>
                  <a:cubicBezTo>
                    <a:pt x="1124671" y="146305"/>
                    <a:pt x="1127251" y="146734"/>
                    <a:pt x="1126176" y="146734"/>
                  </a:cubicBezTo>
                  <a:cubicBezTo>
                    <a:pt x="1124778" y="146734"/>
                    <a:pt x="1126714" y="147056"/>
                    <a:pt x="1127251" y="147271"/>
                  </a:cubicBezTo>
                  <a:cubicBezTo>
                    <a:pt x="1127251" y="146841"/>
                    <a:pt x="1127359" y="146519"/>
                    <a:pt x="1127359" y="146197"/>
                  </a:cubicBezTo>
                  <a:cubicBezTo>
                    <a:pt x="1126606" y="145553"/>
                    <a:pt x="1126284" y="145016"/>
                    <a:pt x="1126176" y="144480"/>
                  </a:cubicBezTo>
                  <a:lnTo>
                    <a:pt x="1125853" y="144909"/>
                  </a:lnTo>
                  <a:cubicBezTo>
                    <a:pt x="1125423" y="145339"/>
                    <a:pt x="1125423" y="144372"/>
                    <a:pt x="1125316" y="144909"/>
                  </a:cubicBezTo>
                  <a:cubicBezTo>
                    <a:pt x="1124993" y="145768"/>
                    <a:pt x="1126391" y="145875"/>
                    <a:pt x="1125531" y="145983"/>
                  </a:cubicBezTo>
                  <a:cubicBezTo>
                    <a:pt x="1124778" y="145983"/>
                    <a:pt x="1126499" y="146305"/>
                    <a:pt x="1125746" y="146305"/>
                  </a:cubicBezTo>
                  <a:close/>
                  <a:moveTo>
                    <a:pt x="1104345" y="855881"/>
                  </a:moveTo>
                  <a:cubicBezTo>
                    <a:pt x="1093591" y="862536"/>
                    <a:pt x="1082729" y="868977"/>
                    <a:pt x="1071653" y="875096"/>
                  </a:cubicBezTo>
                  <a:cubicBezTo>
                    <a:pt x="1060576" y="881108"/>
                    <a:pt x="1049499" y="887012"/>
                    <a:pt x="1038207" y="892701"/>
                  </a:cubicBezTo>
                  <a:cubicBezTo>
                    <a:pt x="1035626" y="893990"/>
                    <a:pt x="1016806" y="899464"/>
                    <a:pt x="1008633" y="900860"/>
                  </a:cubicBezTo>
                  <a:cubicBezTo>
                    <a:pt x="1007665" y="911810"/>
                    <a:pt x="1006375" y="922867"/>
                    <a:pt x="1005515" y="933816"/>
                  </a:cubicBezTo>
                  <a:lnTo>
                    <a:pt x="999922" y="1014006"/>
                  </a:lnTo>
                  <a:lnTo>
                    <a:pt x="997234" y="1041057"/>
                  </a:lnTo>
                  <a:cubicBezTo>
                    <a:pt x="997019" y="1042883"/>
                    <a:pt x="996158" y="1045351"/>
                    <a:pt x="995191" y="1047820"/>
                  </a:cubicBezTo>
                  <a:cubicBezTo>
                    <a:pt x="994761" y="1048572"/>
                    <a:pt x="994115" y="1049646"/>
                    <a:pt x="993577" y="1050612"/>
                  </a:cubicBezTo>
                  <a:cubicBezTo>
                    <a:pt x="994115" y="1051470"/>
                    <a:pt x="994438" y="1052436"/>
                    <a:pt x="994545" y="1053403"/>
                  </a:cubicBezTo>
                  <a:cubicBezTo>
                    <a:pt x="995083" y="1057160"/>
                    <a:pt x="992394" y="1060595"/>
                    <a:pt x="988630" y="1061024"/>
                  </a:cubicBezTo>
                  <a:cubicBezTo>
                    <a:pt x="984437" y="1061669"/>
                    <a:pt x="982071" y="1059843"/>
                    <a:pt x="980673" y="1057804"/>
                  </a:cubicBezTo>
                  <a:cubicBezTo>
                    <a:pt x="979490" y="1056086"/>
                    <a:pt x="978737" y="1052973"/>
                    <a:pt x="979812" y="1049109"/>
                  </a:cubicBezTo>
                  <a:cubicBezTo>
                    <a:pt x="980673" y="1046317"/>
                    <a:pt x="983146" y="1042131"/>
                    <a:pt x="983361" y="1039555"/>
                  </a:cubicBezTo>
                  <a:lnTo>
                    <a:pt x="985727" y="1013040"/>
                  </a:lnTo>
                  <a:lnTo>
                    <a:pt x="990136" y="932635"/>
                  </a:lnTo>
                  <a:cubicBezTo>
                    <a:pt x="990351" y="929414"/>
                    <a:pt x="990674" y="926194"/>
                    <a:pt x="990889" y="923081"/>
                  </a:cubicBezTo>
                  <a:cubicBezTo>
                    <a:pt x="989599" y="923618"/>
                    <a:pt x="988200" y="924154"/>
                    <a:pt x="986157" y="923296"/>
                  </a:cubicBezTo>
                  <a:cubicBezTo>
                    <a:pt x="985619" y="923081"/>
                    <a:pt x="984544" y="922544"/>
                    <a:pt x="983253" y="921256"/>
                  </a:cubicBezTo>
                  <a:cubicBezTo>
                    <a:pt x="982071" y="919968"/>
                    <a:pt x="978307" y="914708"/>
                    <a:pt x="976478" y="912883"/>
                  </a:cubicBezTo>
                  <a:lnTo>
                    <a:pt x="957551" y="894741"/>
                  </a:lnTo>
                  <a:cubicBezTo>
                    <a:pt x="944538" y="883469"/>
                    <a:pt x="931634" y="872305"/>
                    <a:pt x="918944" y="860711"/>
                  </a:cubicBezTo>
                  <a:cubicBezTo>
                    <a:pt x="910448" y="852875"/>
                    <a:pt x="902060" y="844931"/>
                    <a:pt x="893886" y="836773"/>
                  </a:cubicBezTo>
                  <a:cubicBezTo>
                    <a:pt x="877540" y="819919"/>
                    <a:pt x="860656" y="801240"/>
                    <a:pt x="845170" y="780951"/>
                  </a:cubicBezTo>
                  <a:cubicBezTo>
                    <a:pt x="835169" y="767962"/>
                    <a:pt x="825705" y="754329"/>
                    <a:pt x="816995" y="740159"/>
                  </a:cubicBezTo>
                  <a:cubicBezTo>
                    <a:pt x="794518" y="703875"/>
                    <a:pt x="776882" y="664799"/>
                    <a:pt x="768386" y="626262"/>
                  </a:cubicBezTo>
                  <a:cubicBezTo>
                    <a:pt x="767418" y="622397"/>
                    <a:pt x="769784" y="618532"/>
                    <a:pt x="773655" y="617673"/>
                  </a:cubicBezTo>
                  <a:cubicBezTo>
                    <a:pt x="777527" y="616707"/>
                    <a:pt x="781291" y="619069"/>
                    <a:pt x="782259" y="622933"/>
                  </a:cubicBezTo>
                  <a:cubicBezTo>
                    <a:pt x="789894" y="652347"/>
                    <a:pt x="803444" y="681761"/>
                    <a:pt x="820113" y="709886"/>
                  </a:cubicBezTo>
                  <a:cubicBezTo>
                    <a:pt x="832158" y="730497"/>
                    <a:pt x="846031" y="750357"/>
                    <a:pt x="860549" y="769250"/>
                  </a:cubicBezTo>
                  <a:cubicBezTo>
                    <a:pt x="875605" y="789002"/>
                    <a:pt x="891306" y="807681"/>
                    <a:pt x="907007" y="824213"/>
                  </a:cubicBezTo>
                  <a:cubicBezTo>
                    <a:pt x="914749" y="832478"/>
                    <a:pt x="922708" y="840422"/>
                    <a:pt x="930666" y="848259"/>
                  </a:cubicBezTo>
                  <a:cubicBezTo>
                    <a:pt x="942925" y="860175"/>
                    <a:pt x="955400" y="871768"/>
                    <a:pt x="967767" y="883469"/>
                  </a:cubicBezTo>
                  <a:cubicBezTo>
                    <a:pt x="970456" y="886046"/>
                    <a:pt x="973037" y="888622"/>
                    <a:pt x="975618" y="891306"/>
                  </a:cubicBezTo>
                  <a:cubicBezTo>
                    <a:pt x="979382" y="895171"/>
                    <a:pt x="982931" y="899142"/>
                    <a:pt x="986695" y="903114"/>
                  </a:cubicBezTo>
                  <a:cubicBezTo>
                    <a:pt x="987770" y="904295"/>
                    <a:pt x="989491" y="907623"/>
                    <a:pt x="990997" y="909877"/>
                  </a:cubicBezTo>
                  <a:cubicBezTo>
                    <a:pt x="991319" y="910092"/>
                    <a:pt x="991642" y="910307"/>
                    <a:pt x="991964" y="910521"/>
                  </a:cubicBezTo>
                  <a:cubicBezTo>
                    <a:pt x="993792" y="886261"/>
                    <a:pt x="995728" y="862107"/>
                    <a:pt x="997987" y="837846"/>
                  </a:cubicBezTo>
                  <a:cubicBezTo>
                    <a:pt x="999277" y="823998"/>
                    <a:pt x="1000783" y="810150"/>
                    <a:pt x="1002181" y="796302"/>
                  </a:cubicBezTo>
                  <a:cubicBezTo>
                    <a:pt x="996481" y="790935"/>
                    <a:pt x="984114" y="782991"/>
                    <a:pt x="981748" y="780736"/>
                  </a:cubicBezTo>
                  <a:cubicBezTo>
                    <a:pt x="970886" y="770324"/>
                    <a:pt x="960562" y="759267"/>
                    <a:pt x="950776" y="747780"/>
                  </a:cubicBezTo>
                  <a:cubicBezTo>
                    <a:pt x="940882" y="736187"/>
                    <a:pt x="931741" y="724164"/>
                    <a:pt x="923138" y="711819"/>
                  </a:cubicBezTo>
                  <a:cubicBezTo>
                    <a:pt x="913244" y="697326"/>
                    <a:pt x="904103" y="682298"/>
                    <a:pt x="895930" y="666732"/>
                  </a:cubicBezTo>
                  <a:cubicBezTo>
                    <a:pt x="887864" y="651274"/>
                    <a:pt x="880552" y="635386"/>
                    <a:pt x="873992" y="619176"/>
                  </a:cubicBezTo>
                  <a:cubicBezTo>
                    <a:pt x="866141" y="599853"/>
                    <a:pt x="859258" y="580101"/>
                    <a:pt x="853021" y="560242"/>
                  </a:cubicBezTo>
                  <a:cubicBezTo>
                    <a:pt x="843557" y="530292"/>
                    <a:pt x="835492" y="500127"/>
                    <a:pt x="827641" y="470498"/>
                  </a:cubicBezTo>
                  <a:cubicBezTo>
                    <a:pt x="826566" y="466741"/>
                    <a:pt x="828716" y="462769"/>
                    <a:pt x="832480" y="461696"/>
                  </a:cubicBezTo>
                  <a:cubicBezTo>
                    <a:pt x="836244" y="460622"/>
                    <a:pt x="840224" y="462877"/>
                    <a:pt x="841299" y="466634"/>
                  </a:cubicBezTo>
                  <a:cubicBezTo>
                    <a:pt x="850332" y="495618"/>
                    <a:pt x="859581" y="525246"/>
                    <a:pt x="869797" y="554660"/>
                  </a:cubicBezTo>
                  <a:cubicBezTo>
                    <a:pt x="876572" y="573875"/>
                    <a:pt x="883885" y="593090"/>
                    <a:pt x="891736" y="611876"/>
                  </a:cubicBezTo>
                  <a:cubicBezTo>
                    <a:pt x="898296" y="627550"/>
                    <a:pt x="905286" y="643008"/>
                    <a:pt x="912921" y="658037"/>
                  </a:cubicBezTo>
                  <a:cubicBezTo>
                    <a:pt x="920557" y="673066"/>
                    <a:pt x="928837" y="687772"/>
                    <a:pt x="937979" y="701835"/>
                  </a:cubicBezTo>
                  <a:cubicBezTo>
                    <a:pt x="945937" y="713965"/>
                    <a:pt x="954433" y="725881"/>
                    <a:pt x="963574" y="737260"/>
                  </a:cubicBezTo>
                  <a:cubicBezTo>
                    <a:pt x="972607" y="748746"/>
                    <a:pt x="982178" y="759803"/>
                    <a:pt x="992287" y="770216"/>
                  </a:cubicBezTo>
                  <a:cubicBezTo>
                    <a:pt x="993685" y="771612"/>
                    <a:pt x="998740" y="775476"/>
                    <a:pt x="1003902" y="779448"/>
                  </a:cubicBezTo>
                  <a:cubicBezTo>
                    <a:pt x="1006698" y="751645"/>
                    <a:pt x="1009493" y="723842"/>
                    <a:pt x="1012290" y="696038"/>
                  </a:cubicBezTo>
                  <a:cubicBezTo>
                    <a:pt x="1016806" y="652455"/>
                    <a:pt x="1020463" y="608871"/>
                    <a:pt x="1024227" y="565180"/>
                  </a:cubicBezTo>
                  <a:cubicBezTo>
                    <a:pt x="1022829" y="564106"/>
                    <a:pt x="1021323" y="562926"/>
                    <a:pt x="1020140" y="561852"/>
                  </a:cubicBezTo>
                  <a:cubicBezTo>
                    <a:pt x="1018419" y="560349"/>
                    <a:pt x="1017129" y="558739"/>
                    <a:pt x="1016054" y="556914"/>
                  </a:cubicBezTo>
                  <a:cubicBezTo>
                    <a:pt x="1008311" y="544032"/>
                    <a:pt x="1000460" y="531365"/>
                    <a:pt x="992825" y="518376"/>
                  </a:cubicBezTo>
                  <a:cubicBezTo>
                    <a:pt x="987770" y="509680"/>
                    <a:pt x="982716" y="500985"/>
                    <a:pt x="977984" y="492075"/>
                  </a:cubicBezTo>
                  <a:cubicBezTo>
                    <a:pt x="967445" y="472216"/>
                    <a:pt x="957659" y="452356"/>
                    <a:pt x="949055" y="432067"/>
                  </a:cubicBezTo>
                  <a:cubicBezTo>
                    <a:pt x="943248" y="418327"/>
                    <a:pt x="938086" y="404479"/>
                    <a:pt x="933354" y="390416"/>
                  </a:cubicBezTo>
                  <a:cubicBezTo>
                    <a:pt x="921525" y="355635"/>
                    <a:pt x="912706" y="319888"/>
                    <a:pt x="906146" y="282852"/>
                  </a:cubicBezTo>
                  <a:cubicBezTo>
                    <a:pt x="905394" y="279095"/>
                    <a:pt x="907867" y="275338"/>
                    <a:pt x="911738" y="274479"/>
                  </a:cubicBezTo>
                  <a:cubicBezTo>
                    <a:pt x="915610" y="273728"/>
                    <a:pt x="919374" y="276304"/>
                    <a:pt x="920127" y="280169"/>
                  </a:cubicBezTo>
                  <a:cubicBezTo>
                    <a:pt x="928085" y="316023"/>
                    <a:pt x="938624" y="350482"/>
                    <a:pt x="950991" y="384190"/>
                  </a:cubicBezTo>
                  <a:cubicBezTo>
                    <a:pt x="956046" y="397716"/>
                    <a:pt x="961315" y="411241"/>
                    <a:pt x="966907" y="424553"/>
                  </a:cubicBezTo>
                  <a:cubicBezTo>
                    <a:pt x="975188" y="444520"/>
                    <a:pt x="983899" y="464379"/>
                    <a:pt x="993792" y="483917"/>
                  </a:cubicBezTo>
                  <a:cubicBezTo>
                    <a:pt x="998094" y="492827"/>
                    <a:pt x="1002718" y="501522"/>
                    <a:pt x="1007450" y="510217"/>
                  </a:cubicBezTo>
                  <a:cubicBezTo>
                    <a:pt x="1013580" y="521704"/>
                    <a:pt x="1019925" y="533190"/>
                    <a:pt x="1026163" y="544676"/>
                  </a:cubicBezTo>
                  <a:cubicBezTo>
                    <a:pt x="1027345" y="530721"/>
                    <a:pt x="1028743" y="516873"/>
                    <a:pt x="1029927" y="502917"/>
                  </a:cubicBezTo>
                  <a:cubicBezTo>
                    <a:pt x="1033153" y="465238"/>
                    <a:pt x="1037132" y="427666"/>
                    <a:pt x="1040466" y="389987"/>
                  </a:cubicBezTo>
                  <a:cubicBezTo>
                    <a:pt x="1040250" y="389128"/>
                    <a:pt x="1038853" y="389021"/>
                    <a:pt x="1038960" y="388161"/>
                  </a:cubicBezTo>
                  <a:cubicBezTo>
                    <a:pt x="1039390" y="382794"/>
                    <a:pt x="1037669" y="376353"/>
                    <a:pt x="1035411" y="369483"/>
                  </a:cubicBezTo>
                  <a:cubicBezTo>
                    <a:pt x="1029927" y="352737"/>
                    <a:pt x="1019925" y="333951"/>
                    <a:pt x="1015839" y="322249"/>
                  </a:cubicBezTo>
                  <a:cubicBezTo>
                    <a:pt x="1011107" y="308079"/>
                    <a:pt x="1006375" y="293802"/>
                    <a:pt x="1002396" y="279417"/>
                  </a:cubicBezTo>
                  <a:cubicBezTo>
                    <a:pt x="999707" y="269863"/>
                    <a:pt x="997341" y="260095"/>
                    <a:pt x="995191" y="250433"/>
                  </a:cubicBezTo>
                  <a:cubicBezTo>
                    <a:pt x="989706" y="225958"/>
                    <a:pt x="985727" y="201375"/>
                    <a:pt x="982824" y="176577"/>
                  </a:cubicBezTo>
                  <a:cubicBezTo>
                    <a:pt x="982286" y="172712"/>
                    <a:pt x="984974" y="169062"/>
                    <a:pt x="988846" y="168526"/>
                  </a:cubicBezTo>
                  <a:cubicBezTo>
                    <a:pt x="992717" y="167882"/>
                    <a:pt x="996374" y="170566"/>
                    <a:pt x="996911" y="174537"/>
                  </a:cubicBezTo>
                  <a:cubicBezTo>
                    <a:pt x="1000353" y="193753"/>
                    <a:pt x="1004869" y="212753"/>
                    <a:pt x="1009601" y="231754"/>
                  </a:cubicBezTo>
                  <a:cubicBezTo>
                    <a:pt x="1013257" y="246032"/>
                    <a:pt x="1017129" y="260202"/>
                    <a:pt x="1021108" y="274265"/>
                  </a:cubicBezTo>
                  <a:cubicBezTo>
                    <a:pt x="1024980" y="288542"/>
                    <a:pt x="1028743" y="302712"/>
                    <a:pt x="1033045" y="316775"/>
                  </a:cubicBezTo>
                  <a:cubicBezTo>
                    <a:pt x="1035304" y="324933"/>
                    <a:pt x="1039928" y="336634"/>
                    <a:pt x="1044230" y="348550"/>
                  </a:cubicBezTo>
                  <a:cubicBezTo>
                    <a:pt x="1048423" y="303248"/>
                    <a:pt x="1051972" y="257948"/>
                    <a:pt x="1056919" y="212753"/>
                  </a:cubicBezTo>
                  <a:cubicBezTo>
                    <a:pt x="1064340" y="143728"/>
                    <a:pt x="1073050" y="74917"/>
                    <a:pt x="1083805" y="6107"/>
                  </a:cubicBezTo>
                  <a:cubicBezTo>
                    <a:pt x="1084450" y="2135"/>
                    <a:pt x="1088107" y="-549"/>
                    <a:pt x="1091978" y="95"/>
                  </a:cubicBezTo>
                  <a:cubicBezTo>
                    <a:pt x="1095849" y="632"/>
                    <a:pt x="1098538" y="4282"/>
                    <a:pt x="1098000" y="8147"/>
                  </a:cubicBezTo>
                  <a:cubicBezTo>
                    <a:pt x="1088214" y="76850"/>
                    <a:pt x="1080686" y="145660"/>
                    <a:pt x="1074019" y="214471"/>
                  </a:cubicBezTo>
                  <a:cubicBezTo>
                    <a:pt x="1069717" y="258914"/>
                    <a:pt x="1066275" y="303463"/>
                    <a:pt x="1062619" y="348013"/>
                  </a:cubicBezTo>
                  <a:cubicBezTo>
                    <a:pt x="1063695" y="344471"/>
                    <a:pt x="1064877" y="340713"/>
                    <a:pt x="1065523" y="338566"/>
                  </a:cubicBezTo>
                  <a:cubicBezTo>
                    <a:pt x="1067244" y="332984"/>
                    <a:pt x="1069179" y="327509"/>
                    <a:pt x="1071222" y="322035"/>
                  </a:cubicBezTo>
                  <a:cubicBezTo>
                    <a:pt x="1074234" y="314091"/>
                    <a:pt x="1077352" y="306147"/>
                    <a:pt x="1080256" y="298203"/>
                  </a:cubicBezTo>
                  <a:cubicBezTo>
                    <a:pt x="1084773" y="286395"/>
                    <a:pt x="1088859" y="274479"/>
                    <a:pt x="1093161" y="262778"/>
                  </a:cubicBezTo>
                  <a:cubicBezTo>
                    <a:pt x="1097462" y="250970"/>
                    <a:pt x="1101872" y="239269"/>
                    <a:pt x="1105958" y="227460"/>
                  </a:cubicBezTo>
                  <a:cubicBezTo>
                    <a:pt x="1111443" y="211680"/>
                    <a:pt x="1116712" y="195900"/>
                    <a:pt x="1121229" y="179690"/>
                  </a:cubicBezTo>
                  <a:cubicBezTo>
                    <a:pt x="1122197" y="175933"/>
                    <a:pt x="1126068" y="173571"/>
                    <a:pt x="1129832" y="174537"/>
                  </a:cubicBezTo>
                  <a:cubicBezTo>
                    <a:pt x="1133704" y="175396"/>
                    <a:pt x="1136070" y="179261"/>
                    <a:pt x="1135102" y="183125"/>
                  </a:cubicBezTo>
                  <a:cubicBezTo>
                    <a:pt x="1130693" y="204166"/>
                    <a:pt x="1125638" y="224776"/>
                    <a:pt x="1119401" y="245065"/>
                  </a:cubicBezTo>
                  <a:cubicBezTo>
                    <a:pt x="1116282" y="255264"/>
                    <a:pt x="1112841" y="265355"/>
                    <a:pt x="1109185" y="275338"/>
                  </a:cubicBezTo>
                  <a:cubicBezTo>
                    <a:pt x="1105421" y="285214"/>
                    <a:pt x="1101334" y="294983"/>
                    <a:pt x="1097247" y="304859"/>
                  </a:cubicBezTo>
                  <a:lnTo>
                    <a:pt x="1080256" y="343719"/>
                  </a:lnTo>
                  <a:cubicBezTo>
                    <a:pt x="1078428" y="348228"/>
                    <a:pt x="1074341" y="358641"/>
                    <a:pt x="1072513" y="363579"/>
                  </a:cubicBezTo>
                  <a:cubicBezTo>
                    <a:pt x="1072406" y="364330"/>
                    <a:pt x="1072298" y="365081"/>
                    <a:pt x="1071975" y="365833"/>
                  </a:cubicBezTo>
                  <a:cubicBezTo>
                    <a:pt x="1068857" y="373562"/>
                    <a:pt x="1061544" y="370234"/>
                    <a:pt x="1060683" y="369698"/>
                  </a:cubicBezTo>
                  <a:cubicBezTo>
                    <a:pt x="1057027" y="414677"/>
                    <a:pt x="1052940" y="459549"/>
                    <a:pt x="1049176" y="504528"/>
                  </a:cubicBezTo>
                  <a:cubicBezTo>
                    <a:pt x="1048316" y="515263"/>
                    <a:pt x="1047026" y="525997"/>
                    <a:pt x="1046058" y="536733"/>
                  </a:cubicBezTo>
                  <a:lnTo>
                    <a:pt x="1051865" y="528789"/>
                  </a:lnTo>
                  <a:cubicBezTo>
                    <a:pt x="1058102" y="520093"/>
                    <a:pt x="1064124" y="511291"/>
                    <a:pt x="1070039" y="502488"/>
                  </a:cubicBezTo>
                  <a:cubicBezTo>
                    <a:pt x="1076062" y="493686"/>
                    <a:pt x="1081869" y="484883"/>
                    <a:pt x="1087676" y="475866"/>
                  </a:cubicBezTo>
                  <a:cubicBezTo>
                    <a:pt x="1098753" y="458797"/>
                    <a:pt x="1109830" y="441407"/>
                    <a:pt x="1121014" y="424016"/>
                  </a:cubicBezTo>
                  <a:cubicBezTo>
                    <a:pt x="1132091" y="406733"/>
                    <a:pt x="1143275" y="389557"/>
                    <a:pt x="1154029" y="372059"/>
                  </a:cubicBezTo>
                  <a:cubicBezTo>
                    <a:pt x="1168332" y="348657"/>
                    <a:pt x="1182097" y="325041"/>
                    <a:pt x="1194142" y="300780"/>
                  </a:cubicBezTo>
                  <a:cubicBezTo>
                    <a:pt x="1195863" y="297237"/>
                    <a:pt x="1200057" y="295734"/>
                    <a:pt x="1203606" y="297452"/>
                  </a:cubicBezTo>
                  <a:cubicBezTo>
                    <a:pt x="1207262" y="299062"/>
                    <a:pt x="1208768" y="303356"/>
                    <a:pt x="1207047" y="306898"/>
                  </a:cubicBezTo>
                  <a:cubicBezTo>
                    <a:pt x="1193067" y="338244"/>
                    <a:pt x="1176828" y="369161"/>
                    <a:pt x="1159084" y="399111"/>
                  </a:cubicBezTo>
                  <a:cubicBezTo>
                    <a:pt x="1152093" y="411027"/>
                    <a:pt x="1144781" y="422835"/>
                    <a:pt x="1137361" y="434429"/>
                  </a:cubicBezTo>
                  <a:cubicBezTo>
                    <a:pt x="1125961" y="451927"/>
                    <a:pt x="1114131" y="468995"/>
                    <a:pt x="1102624" y="485849"/>
                  </a:cubicBezTo>
                  <a:cubicBezTo>
                    <a:pt x="1096387" y="494759"/>
                    <a:pt x="1090150" y="503454"/>
                    <a:pt x="1083805" y="512150"/>
                  </a:cubicBezTo>
                  <a:cubicBezTo>
                    <a:pt x="1077352" y="520845"/>
                    <a:pt x="1070900" y="529433"/>
                    <a:pt x="1064232" y="537913"/>
                  </a:cubicBezTo>
                  <a:lnTo>
                    <a:pt x="1049607" y="555948"/>
                  </a:lnTo>
                  <a:cubicBezTo>
                    <a:pt x="1048531" y="557129"/>
                    <a:pt x="1045735" y="559168"/>
                    <a:pt x="1043692" y="560886"/>
                  </a:cubicBezTo>
                  <a:cubicBezTo>
                    <a:pt x="1039497" y="606616"/>
                    <a:pt x="1035411" y="652240"/>
                    <a:pt x="1030357" y="697970"/>
                  </a:cubicBezTo>
                  <a:cubicBezTo>
                    <a:pt x="1027453" y="724271"/>
                    <a:pt x="1024549" y="750357"/>
                    <a:pt x="1021538" y="776657"/>
                  </a:cubicBezTo>
                  <a:lnTo>
                    <a:pt x="1039175" y="755188"/>
                  </a:lnTo>
                  <a:lnTo>
                    <a:pt x="1092731" y="689275"/>
                  </a:lnTo>
                  <a:cubicBezTo>
                    <a:pt x="1108754" y="669309"/>
                    <a:pt x="1128004" y="647195"/>
                    <a:pt x="1147900" y="624114"/>
                  </a:cubicBezTo>
                  <a:cubicBezTo>
                    <a:pt x="1166074" y="603181"/>
                    <a:pt x="1184679" y="581390"/>
                    <a:pt x="1201347" y="558954"/>
                  </a:cubicBezTo>
                  <a:cubicBezTo>
                    <a:pt x="1224792" y="527500"/>
                    <a:pt x="1244579" y="494974"/>
                    <a:pt x="1253290" y="462340"/>
                  </a:cubicBezTo>
                  <a:cubicBezTo>
                    <a:pt x="1254258" y="458475"/>
                    <a:pt x="1258129" y="456114"/>
                    <a:pt x="1262001" y="457080"/>
                  </a:cubicBezTo>
                  <a:cubicBezTo>
                    <a:pt x="1265765" y="458046"/>
                    <a:pt x="1268131" y="461910"/>
                    <a:pt x="1267163" y="465775"/>
                  </a:cubicBezTo>
                  <a:cubicBezTo>
                    <a:pt x="1259097" y="500556"/>
                    <a:pt x="1239847" y="535766"/>
                    <a:pt x="1215973" y="569581"/>
                  </a:cubicBezTo>
                  <a:cubicBezTo>
                    <a:pt x="1199519" y="592769"/>
                    <a:pt x="1181022" y="615419"/>
                    <a:pt x="1162525" y="636782"/>
                  </a:cubicBezTo>
                  <a:cubicBezTo>
                    <a:pt x="1142738" y="659647"/>
                    <a:pt x="1122842" y="680902"/>
                    <a:pt x="1106603" y="700547"/>
                  </a:cubicBezTo>
                  <a:cubicBezTo>
                    <a:pt x="1099291" y="709242"/>
                    <a:pt x="1091871" y="717937"/>
                    <a:pt x="1084450" y="726525"/>
                  </a:cubicBezTo>
                  <a:cubicBezTo>
                    <a:pt x="1073373" y="739407"/>
                    <a:pt x="1062081" y="752182"/>
                    <a:pt x="1050897" y="764956"/>
                  </a:cubicBezTo>
                  <a:lnTo>
                    <a:pt x="1032077" y="786211"/>
                  </a:lnTo>
                  <a:cubicBezTo>
                    <a:pt x="1030894" y="787607"/>
                    <a:pt x="1027238" y="789432"/>
                    <a:pt x="1024872" y="791149"/>
                  </a:cubicBezTo>
                  <a:cubicBezTo>
                    <a:pt x="1025087" y="791901"/>
                    <a:pt x="1024980" y="792759"/>
                    <a:pt x="1024872" y="793511"/>
                  </a:cubicBezTo>
                  <a:cubicBezTo>
                    <a:pt x="1024442" y="796195"/>
                    <a:pt x="1021646" y="796731"/>
                    <a:pt x="1019280" y="797375"/>
                  </a:cubicBezTo>
                  <a:cubicBezTo>
                    <a:pt x="1017667" y="811438"/>
                    <a:pt x="1016054" y="825394"/>
                    <a:pt x="1014548" y="839456"/>
                  </a:cubicBezTo>
                  <a:cubicBezTo>
                    <a:pt x="1012935" y="855022"/>
                    <a:pt x="1011537" y="870695"/>
                    <a:pt x="1010031" y="886261"/>
                  </a:cubicBezTo>
                  <a:cubicBezTo>
                    <a:pt x="1017774" y="884221"/>
                    <a:pt x="1029174" y="880356"/>
                    <a:pt x="1031109" y="879283"/>
                  </a:cubicBezTo>
                  <a:cubicBezTo>
                    <a:pt x="1041971" y="873271"/>
                    <a:pt x="1052725" y="867045"/>
                    <a:pt x="1063264" y="860711"/>
                  </a:cubicBezTo>
                  <a:cubicBezTo>
                    <a:pt x="1073911" y="854271"/>
                    <a:pt x="1084343" y="847722"/>
                    <a:pt x="1094559" y="840852"/>
                  </a:cubicBezTo>
                  <a:cubicBezTo>
                    <a:pt x="1113271" y="828399"/>
                    <a:pt x="1131983" y="814766"/>
                    <a:pt x="1150373" y="800381"/>
                  </a:cubicBezTo>
                  <a:cubicBezTo>
                    <a:pt x="1168332" y="786318"/>
                    <a:pt x="1185861" y="771397"/>
                    <a:pt x="1202208" y="755509"/>
                  </a:cubicBezTo>
                  <a:cubicBezTo>
                    <a:pt x="1224146" y="733932"/>
                    <a:pt x="1244041" y="710745"/>
                    <a:pt x="1259635" y="685196"/>
                  </a:cubicBezTo>
                  <a:cubicBezTo>
                    <a:pt x="1261571" y="681761"/>
                    <a:pt x="1265980" y="680580"/>
                    <a:pt x="1269421" y="682619"/>
                  </a:cubicBezTo>
                  <a:cubicBezTo>
                    <a:pt x="1272755" y="684552"/>
                    <a:pt x="1273938" y="688953"/>
                    <a:pt x="1272002" y="692281"/>
                  </a:cubicBezTo>
                  <a:cubicBezTo>
                    <a:pt x="1253075" y="726311"/>
                    <a:pt x="1227372" y="757227"/>
                    <a:pt x="1198229" y="784816"/>
                  </a:cubicBezTo>
                  <a:cubicBezTo>
                    <a:pt x="1186722" y="795551"/>
                    <a:pt x="1174677" y="805856"/>
                    <a:pt x="1162310" y="815518"/>
                  </a:cubicBezTo>
                  <a:cubicBezTo>
                    <a:pt x="1143383" y="830224"/>
                    <a:pt x="1123702" y="843535"/>
                    <a:pt x="1104345" y="855881"/>
                  </a:cubicBezTo>
                  <a:close/>
                  <a:moveTo>
                    <a:pt x="991857" y="910951"/>
                  </a:moveTo>
                  <a:cubicBezTo>
                    <a:pt x="991857" y="910843"/>
                    <a:pt x="991857" y="910843"/>
                    <a:pt x="991857" y="910736"/>
                  </a:cubicBezTo>
                  <a:cubicBezTo>
                    <a:pt x="991749" y="910736"/>
                    <a:pt x="991534" y="910629"/>
                    <a:pt x="991427" y="910629"/>
                  </a:cubicBezTo>
                  <a:cubicBezTo>
                    <a:pt x="991642" y="910843"/>
                    <a:pt x="991749" y="910736"/>
                    <a:pt x="991857" y="910951"/>
                  </a:cubicBezTo>
                  <a:close/>
                  <a:moveTo>
                    <a:pt x="1737226" y="1029034"/>
                  </a:moveTo>
                  <a:cubicBezTo>
                    <a:pt x="1719697" y="1031826"/>
                    <a:pt x="1702060" y="1034294"/>
                    <a:pt x="1684531" y="1037086"/>
                  </a:cubicBezTo>
                  <a:cubicBezTo>
                    <a:pt x="1688510" y="1039447"/>
                    <a:pt x="1692919" y="1041702"/>
                    <a:pt x="1698511" y="1043849"/>
                  </a:cubicBezTo>
                  <a:cubicBezTo>
                    <a:pt x="1711739" y="1048787"/>
                    <a:pt x="1727763" y="1052866"/>
                    <a:pt x="1740453" y="1055764"/>
                  </a:cubicBezTo>
                  <a:cubicBezTo>
                    <a:pt x="1761961" y="1061024"/>
                    <a:pt x="1785405" y="1066929"/>
                    <a:pt x="1809387" y="1073155"/>
                  </a:cubicBezTo>
                  <a:cubicBezTo>
                    <a:pt x="1832078" y="1079059"/>
                    <a:pt x="1855091" y="1084963"/>
                    <a:pt x="1877891" y="1089150"/>
                  </a:cubicBezTo>
                  <a:cubicBezTo>
                    <a:pt x="1898216" y="1092800"/>
                    <a:pt x="1918110" y="1095376"/>
                    <a:pt x="1937038" y="1095376"/>
                  </a:cubicBezTo>
                  <a:cubicBezTo>
                    <a:pt x="1940910" y="1095161"/>
                    <a:pt x="1944243" y="1098274"/>
                    <a:pt x="1944351" y="1102246"/>
                  </a:cubicBezTo>
                  <a:cubicBezTo>
                    <a:pt x="1944458" y="1106218"/>
                    <a:pt x="1941340" y="1109439"/>
                    <a:pt x="1937468" y="1109546"/>
                  </a:cubicBezTo>
                  <a:cubicBezTo>
                    <a:pt x="1911336" y="1110942"/>
                    <a:pt x="1883052" y="1108150"/>
                    <a:pt x="1854661" y="1102998"/>
                  </a:cubicBezTo>
                  <a:cubicBezTo>
                    <a:pt x="1838530" y="1100099"/>
                    <a:pt x="1822399" y="1096450"/>
                    <a:pt x="1806591" y="1092370"/>
                  </a:cubicBezTo>
                  <a:cubicBezTo>
                    <a:pt x="1781856" y="1086037"/>
                    <a:pt x="1757981" y="1078522"/>
                    <a:pt x="1736044" y="1072618"/>
                  </a:cubicBezTo>
                  <a:cubicBezTo>
                    <a:pt x="1720665" y="1068217"/>
                    <a:pt x="1700125" y="1061883"/>
                    <a:pt x="1685606" y="1054691"/>
                  </a:cubicBezTo>
                  <a:cubicBezTo>
                    <a:pt x="1676466" y="1050075"/>
                    <a:pt x="1670443" y="1044922"/>
                    <a:pt x="1667325" y="1039769"/>
                  </a:cubicBezTo>
                  <a:cubicBezTo>
                    <a:pt x="1640654" y="1043849"/>
                    <a:pt x="1613984" y="1048035"/>
                    <a:pt x="1587313" y="1051900"/>
                  </a:cubicBezTo>
                  <a:cubicBezTo>
                    <a:pt x="1568063" y="1054691"/>
                    <a:pt x="1548706" y="1057267"/>
                    <a:pt x="1529456" y="1060058"/>
                  </a:cubicBezTo>
                  <a:lnTo>
                    <a:pt x="1581936" y="1088613"/>
                  </a:lnTo>
                  <a:cubicBezTo>
                    <a:pt x="1612263" y="1105145"/>
                    <a:pt x="1642052" y="1119852"/>
                    <a:pt x="1672594" y="1132841"/>
                  </a:cubicBezTo>
                  <a:cubicBezTo>
                    <a:pt x="1702813" y="1145937"/>
                    <a:pt x="1733785" y="1157424"/>
                    <a:pt x="1767230" y="1165689"/>
                  </a:cubicBezTo>
                  <a:cubicBezTo>
                    <a:pt x="1778630" y="1168695"/>
                    <a:pt x="1792395" y="1174170"/>
                    <a:pt x="1806052" y="1177498"/>
                  </a:cubicBezTo>
                  <a:cubicBezTo>
                    <a:pt x="1814333" y="1179538"/>
                    <a:pt x="1822399" y="1180826"/>
                    <a:pt x="1829819" y="1179538"/>
                  </a:cubicBezTo>
                  <a:cubicBezTo>
                    <a:pt x="1833691" y="1178786"/>
                    <a:pt x="1837454" y="1181255"/>
                    <a:pt x="1838208" y="1185120"/>
                  </a:cubicBezTo>
                  <a:cubicBezTo>
                    <a:pt x="1838960" y="1188984"/>
                    <a:pt x="1836380" y="1192742"/>
                    <a:pt x="1832508" y="1193493"/>
                  </a:cubicBezTo>
                  <a:cubicBezTo>
                    <a:pt x="1825517" y="1195103"/>
                    <a:pt x="1817774" y="1194889"/>
                    <a:pt x="1809817" y="1193815"/>
                  </a:cubicBezTo>
                  <a:cubicBezTo>
                    <a:pt x="1793793" y="1191561"/>
                    <a:pt x="1776909" y="1185120"/>
                    <a:pt x="1763251" y="1182221"/>
                  </a:cubicBezTo>
                  <a:cubicBezTo>
                    <a:pt x="1728623" y="1174385"/>
                    <a:pt x="1696145" y="1163972"/>
                    <a:pt x="1664958" y="1150661"/>
                  </a:cubicBezTo>
                  <a:cubicBezTo>
                    <a:pt x="1633879" y="1137349"/>
                    <a:pt x="1603982" y="1121140"/>
                    <a:pt x="1573548" y="1103642"/>
                  </a:cubicBezTo>
                  <a:lnTo>
                    <a:pt x="1520423" y="1072081"/>
                  </a:lnTo>
                  <a:cubicBezTo>
                    <a:pt x="1519670" y="1071545"/>
                    <a:pt x="1512572" y="1067358"/>
                    <a:pt x="1505582" y="1063279"/>
                  </a:cubicBezTo>
                  <a:cubicBezTo>
                    <a:pt x="1457833" y="1070042"/>
                    <a:pt x="1409978" y="1076697"/>
                    <a:pt x="1362122" y="1083353"/>
                  </a:cubicBezTo>
                  <a:cubicBezTo>
                    <a:pt x="1360294" y="1083568"/>
                    <a:pt x="1358358" y="1083890"/>
                    <a:pt x="1356530" y="1084104"/>
                  </a:cubicBezTo>
                  <a:lnTo>
                    <a:pt x="1374382" y="1096772"/>
                  </a:lnTo>
                  <a:cubicBezTo>
                    <a:pt x="1383737" y="1102998"/>
                    <a:pt x="1393524" y="1108902"/>
                    <a:pt x="1403418" y="1114484"/>
                  </a:cubicBezTo>
                  <a:cubicBezTo>
                    <a:pt x="1418259" y="1122857"/>
                    <a:pt x="1433529" y="1130694"/>
                    <a:pt x="1448800" y="1138208"/>
                  </a:cubicBezTo>
                  <a:cubicBezTo>
                    <a:pt x="1470954" y="1149265"/>
                    <a:pt x="1493107" y="1160000"/>
                    <a:pt x="1515368" y="1170520"/>
                  </a:cubicBezTo>
                  <a:cubicBezTo>
                    <a:pt x="1537522" y="1181148"/>
                    <a:pt x="1559783" y="1191346"/>
                    <a:pt x="1582367" y="1200792"/>
                  </a:cubicBezTo>
                  <a:cubicBezTo>
                    <a:pt x="1612371" y="1213138"/>
                    <a:pt x="1642912" y="1224087"/>
                    <a:pt x="1674852" y="1232461"/>
                  </a:cubicBezTo>
                  <a:cubicBezTo>
                    <a:pt x="1678616" y="1233319"/>
                    <a:pt x="1680982" y="1237184"/>
                    <a:pt x="1680122" y="1241048"/>
                  </a:cubicBezTo>
                  <a:cubicBezTo>
                    <a:pt x="1679153" y="1244806"/>
                    <a:pt x="1675282" y="1247167"/>
                    <a:pt x="1671518" y="1246309"/>
                  </a:cubicBezTo>
                  <a:cubicBezTo>
                    <a:pt x="1630223" y="1237184"/>
                    <a:pt x="1590862" y="1223980"/>
                    <a:pt x="1552578" y="1208200"/>
                  </a:cubicBezTo>
                  <a:cubicBezTo>
                    <a:pt x="1533435" y="1200256"/>
                    <a:pt x="1514508" y="1191668"/>
                    <a:pt x="1495796" y="1182543"/>
                  </a:cubicBezTo>
                  <a:cubicBezTo>
                    <a:pt x="1477298" y="1173633"/>
                    <a:pt x="1459017" y="1163972"/>
                    <a:pt x="1440627" y="1154418"/>
                  </a:cubicBezTo>
                  <a:cubicBezTo>
                    <a:pt x="1427722" y="1147655"/>
                    <a:pt x="1414925" y="1140677"/>
                    <a:pt x="1402450" y="1133270"/>
                  </a:cubicBezTo>
                  <a:cubicBezTo>
                    <a:pt x="1389760" y="1125863"/>
                    <a:pt x="1377500" y="1117919"/>
                    <a:pt x="1365563" y="1109439"/>
                  </a:cubicBezTo>
                  <a:lnTo>
                    <a:pt x="1341904" y="1091297"/>
                  </a:lnTo>
                  <a:cubicBezTo>
                    <a:pt x="1340291" y="1090116"/>
                    <a:pt x="1336419" y="1089257"/>
                    <a:pt x="1334161" y="1088398"/>
                  </a:cubicBezTo>
                  <a:cubicBezTo>
                    <a:pt x="1333408" y="1088076"/>
                    <a:pt x="1333408" y="1087754"/>
                    <a:pt x="1332870" y="1087432"/>
                  </a:cubicBezTo>
                  <a:cubicBezTo>
                    <a:pt x="1310502" y="1090546"/>
                    <a:pt x="1288133" y="1093659"/>
                    <a:pt x="1265657" y="1096879"/>
                  </a:cubicBezTo>
                  <a:cubicBezTo>
                    <a:pt x="1235546" y="1101280"/>
                    <a:pt x="1205542" y="1105896"/>
                    <a:pt x="1175430" y="1110512"/>
                  </a:cubicBezTo>
                  <a:cubicBezTo>
                    <a:pt x="1178549" y="1112766"/>
                    <a:pt x="1181560" y="1115128"/>
                    <a:pt x="1184786" y="1117275"/>
                  </a:cubicBezTo>
                  <a:cubicBezTo>
                    <a:pt x="1189303" y="1120388"/>
                    <a:pt x="1193927" y="1123502"/>
                    <a:pt x="1198659" y="1126400"/>
                  </a:cubicBezTo>
                  <a:cubicBezTo>
                    <a:pt x="1211886" y="1134773"/>
                    <a:pt x="1225222" y="1143146"/>
                    <a:pt x="1238664" y="1151412"/>
                  </a:cubicBezTo>
                  <a:cubicBezTo>
                    <a:pt x="1251999" y="1159678"/>
                    <a:pt x="1265335" y="1167944"/>
                    <a:pt x="1278777" y="1175995"/>
                  </a:cubicBezTo>
                  <a:cubicBezTo>
                    <a:pt x="1302437" y="1190165"/>
                    <a:pt x="1327493" y="1204765"/>
                    <a:pt x="1353304" y="1218935"/>
                  </a:cubicBezTo>
                  <a:cubicBezTo>
                    <a:pt x="1378038" y="1232675"/>
                    <a:pt x="1403525" y="1245879"/>
                    <a:pt x="1429550" y="1257473"/>
                  </a:cubicBezTo>
                  <a:cubicBezTo>
                    <a:pt x="1464931" y="1273146"/>
                    <a:pt x="1500958" y="1285813"/>
                    <a:pt x="1537091" y="1292361"/>
                  </a:cubicBezTo>
                  <a:cubicBezTo>
                    <a:pt x="1541071" y="1293005"/>
                    <a:pt x="1543652" y="1296655"/>
                    <a:pt x="1543006" y="1300627"/>
                  </a:cubicBezTo>
                  <a:cubicBezTo>
                    <a:pt x="1542361" y="1304492"/>
                    <a:pt x="1538704" y="1307068"/>
                    <a:pt x="1534833" y="1306424"/>
                  </a:cubicBezTo>
                  <a:cubicBezTo>
                    <a:pt x="1497194" y="1300842"/>
                    <a:pt x="1459339" y="1289248"/>
                    <a:pt x="1422452" y="1273897"/>
                  </a:cubicBezTo>
                  <a:cubicBezTo>
                    <a:pt x="1395675" y="1262733"/>
                    <a:pt x="1369220" y="1249851"/>
                    <a:pt x="1343947" y="1235896"/>
                  </a:cubicBezTo>
                  <a:cubicBezTo>
                    <a:pt x="1317815" y="1221511"/>
                    <a:pt x="1292973" y="1206053"/>
                    <a:pt x="1269314" y="1191346"/>
                  </a:cubicBezTo>
                  <a:cubicBezTo>
                    <a:pt x="1258667" y="1184583"/>
                    <a:pt x="1248021" y="1177820"/>
                    <a:pt x="1237374" y="1170842"/>
                  </a:cubicBezTo>
                  <a:cubicBezTo>
                    <a:pt x="1221565" y="1160537"/>
                    <a:pt x="1205864" y="1149909"/>
                    <a:pt x="1190163" y="1139282"/>
                  </a:cubicBezTo>
                  <a:cubicBezTo>
                    <a:pt x="1185431" y="1136061"/>
                    <a:pt x="1180700" y="1132733"/>
                    <a:pt x="1176075" y="1129298"/>
                  </a:cubicBezTo>
                  <a:cubicBezTo>
                    <a:pt x="1171451" y="1125970"/>
                    <a:pt x="1166934" y="1122428"/>
                    <a:pt x="1162417" y="1118778"/>
                  </a:cubicBezTo>
                  <a:cubicBezTo>
                    <a:pt x="1162417" y="1118778"/>
                    <a:pt x="1162417" y="1118778"/>
                    <a:pt x="1162417" y="1118778"/>
                  </a:cubicBezTo>
                  <a:cubicBezTo>
                    <a:pt x="1160267" y="1119637"/>
                    <a:pt x="1158223" y="1121355"/>
                    <a:pt x="1156180" y="1119959"/>
                  </a:cubicBezTo>
                  <a:cubicBezTo>
                    <a:pt x="1154567" y="1118886"/>
                    <a:pt x="1155535" y="1116739"/>
                    <a:pt x="1155212" y="1114913"/>
                  </a:cubicBezTo>
                  <a:cubicBezTo>
                    <a:pt x="1143920" y="1117812"/>
                    <a:pt x="1128972" y="1121676"/>
                    <a:pt x="1118003" y="1123609"/>
                  </a:cubicBezTo>
                  <a:cubicBezTo>
                    <a:pt x="1112949" y="1124360"/>
                    <a:pt x="1108754" y="1124790"/>
                    <a:pt x="1105851" y="1124575"/>
                  </a:cubicBezTo>
                  <a:cubicBezTo>
                    <a:pt x="1103270" y="1124360"/>
                    <a:pt x="1101334" y="1123609"/>
                    <a:pt x="1100151" y="1122750"/>
                  </a:cubicBezTo>
                  <a:cubicBezTo>
                    <a:pt x="1096925" y="1120710"/>
                    <a:pt x="1096064" y="1116524"/>
                    <a:pt x="1098108" y="1113303"/>
                  </a:cubicBezTo>
                  <a:cubicBezTo>
                    <a:pt x="1099936" y="1110512"/>
                    <a:pt x="1103592" y="1109546"/>
                    <a:pt x="1106496" y="1110834"/>
                  </a:cubicBezTo>
                  <a:cubicBezTo>
                    <a:pt x="1106496" y="1111264"/>
                    <a:pt x="1106819" y="1111371"/>
                    <a:pt x="1107464" y="1111264"/>
                  </a:cubicBezTo>
                  <a:cubicBezTo>
                    <a:pt x="1108432" y="1111156"/>
                    <a:pt x="1109830" y="1110834"/>
                    <a:pt x="1110905" y="1110620"/>
                  </a:cubicBezTo>
                  <a:cubicBezTo>
                    <a:pt x="1115529" y="1110083"/>
                    <a:pt x="1121659" y="1108795"/>
                    <a:pt x="1128219" y="1107184"/>
                  </a:cubicBezTo>
                  <a:cubicBezTo>
                    <a:pt x="1134672" y="1105574"/>
                    <a:pt x="1141232" y="1103856"/>
                    <a:pt x="1147362" y="1102139"/>
                  </a:cubicBezTo>
                  <a:cubicBezTo>
                    <a:pt x="1147469" y="1101817"/>
                    <a:pt x="1147469" y="1101066"/>
                    <a:pt x="1147577" y="1100958"/>
                  </a:cubicBezTo>
                  <a:cubicBezTo>
                    <a:pt x="1148437" y="1098811"/>
                    <a:pt x="1150695" y="1095269"/>
                    <a:pt x="1156180" y="1096879"/>
                  </a:cubicBezTo>
                  <a:cubicBezTo>
                    <a:pt x="1156610" y="1096986"/>
                    <a:pt x="1157363" y="1097308"/>
                    <a:pt x="1158439" y="1098060"/>
                  </a:cubicBezTo>
                  <a:cubicBezTo>
                    <a:pt x="1158654" y="1098167"/>
                    <a:pt x="1159406" y="1098704"/>
                    <a:pt x="1159729" y="1098919"/>
                  </a:cubicBezTo>
                  <a:cubicBezTo>
                    <a:pt x="1160589" y="1098704"/>
                    <a:pt x="1161450" y="1098489"/>
                    <a:pt x="1162202" y="1098274"/>
                  </a:cubicBezTo>
                  <a:cubicBezTo>
                    <a:pt x="1176935" y="1075731"/>
                    <a:pt x="1191669" y="1053510"/>
                    <a:pt x="1207047" y="1032147"/>
                  </a:cubicBezTo>
                  <a:cubicBezTo>
                    <a:pt x="1219307" y="1015079"/>
                    <a:pt x="1231889" y="998440"/>
                    <a:pt x="1245224" y="982230"/>
                  </a:cubicBezTo>
                  <a:cubicBezTo>
                    <a:pt x="1256301" y="968812"/>
                    <a:pt x="1267808" y="955608"/>
                    <a:pt x="1279960" y="942726"/>
                  </a:cubicBezTo>
                  <a:cubicBezTo>
                    <a:pt x="1291790" y="930274"/>
                    <a:pt x="1304372" y="918036"/>
                    <a:pt x="1317492" y="905905"/>
                  </a:cubicBezTo>
                  <a:cubicBezTo>
                    <a:pt x="1325988" y="898069"/>
                    <a:pt x="1334591" y="890340"/>
                    <a:pt x="1343302" y="882611"/>
                  </a:cubicBezTo>
                  <a:cubicBezTo>
                    <a:pt x="1356422" y="871124"/>
                    <a:pt x="1369542" y="859853"/>
                    <a:pt x="1382877" y="848688"/>
                  </a:cubicBezTo>
                  <a:lnTo>
                    <a:pt x="1404601" y="830868"/>
                  </a:lnTo>
                  <a:cubicBezTo>
                    <a:pt x="1406214" y="829688"/>
                    <a:pt x="1409010" y="826682"/>
                    <a:pt x="1411053" y="824964"/>
                  </a:cubicBezTo>
                  <a:cubicBezTo>
                    <a:pt x="1412666" y="823568"/>
                    <a:pt x="1414064" y="822602"/>
                    <a:pt x="1414925" y="822281"/>
                  </a:cubicBezTo>
                  <a:cubicBezTo>
                    <a:pt x="1418151" y="821207"/>
                    <a:pt x="1420409" y="822066"/>
                    <a:pt x="1421915" y="823247"/>
                  </a:cubicBezTo>
                  <a:cubicBezTo>
                    <a:pt x="1423205" y="824213"/>
                    <a:pt x="1425894" y="826467"/>
                    <a:pt x="1424388" y="831405"/>
                  </a:cubicBezTo>
                  <a:cubicBezTo>
                    <a:pt x="1423528" y="834411"/>
                    <a:pt x="1420732" y="836451"/>
                    <a:pt x="1417721" y="836343"/>
                  </a:cubicBezTo>
                  <a:cubicBezTo>
                    <a:pt x="1416215" y="838275"/>
                    <a:pt x="1414602" y="841067"/>
                    <a:pt x="1413526" y="841925"/>
                  </a:cubicBezTo>
                  <a:lnTo>
                    <a:pt x="1392879" y="860067"/>
                  </a:lnTo>
                  <a:cubicBezTo>
                    <a:pt x="1382232" y="869729"/>
                    <a:pt x="1371693" y="879497"/>
                    <a:pt x="1361154" y="889374"/>
                  </a:cubicBezTo>
                  <a:cubicBezTo>
                    <a:pt x="1350615" y="899142"/>
                    <a:pt x="1340183" y="909018"/>
                    <a:pt x="1329859" y="919002"/>
                  </a:cubicBezTo>
                  <a:cubicBezTo>
                    <a:pt x="1310717" y="937251"/>
                    <a:pt x="1293403" y="956037"/>
                    <a:pt x="1276734" y="974931"/>
                  </a:cubicBezTo>
                  <a:cubicBezTo>
                    <a:pt x="1265335" y="987920"/>
                    <a:pt x="1254365" y="1001016"/>
                    <a:pt x="1243611" y="1014220"/>
                  </a:cubicBezTo>
                  <a:cubicBezTo>
                    <a:pt x="1222856" y="1039877"/>
                    <a:pt x="1203498" y="1066929"/>
                    <a:pt x="1183926" y="1094195"/>
                  </a:cubicBezTo>
                  <a:cubicBezTo>
                    <a:pt x="1210381" y="1089686"/>
                    <a:pt x="1236944" y="1085285"/>
                    <a:pt x="1263399" y="1080991"/>
                  </a:cubicBezTo>
                  <a:cubicBezTo>
                    <a:pt x="1291682" y="1076483"/>
                    <a:pt x="1319966" y="1072189"/>
                    <a:pt x="1348464" y="1067895"/>
                  </a:cubicBezTo>
                  <a:cubicBezTo>
                    <a:pt x="1348571" y="1066499"/>
                    <a:pt x="1347066" y="1065211"/>
                    <a:pt x="1347926" y="1064030"/>
                  </a:cubicBezTo>
                  <a:cubicBezTo>
                    <a:pt x="1372661" y="1031181"/>
                    <a:pt x="1399224" y="999836"/>
                    <a:pt x="1427614" y="969993"/>
                  </a:cubicBezTo>
                  <a:cubicBezTo>
                    <a:pt x="1439014" y="958184"/>
                    <a:pt x="1450628" y="946483"/>
                    <a:pt x="1462565" y="935211"/>
                  </a:cubicBezTo>
                  <a:cubicBezTo>
                    <a:pt x="1480417" y="918250"/>
                    <a:pt x="1499022" y="902041"/>
                    <a:pt x="1517841" y="886153"/>
                  </a:cubicBezTo>
                  <a:cubicBezTo>
                    <a:pt x="1527735" y="877780"/>
                    <a:pt x="1537845" y="869621"/>
                    <a:pt x="1548169" y="861785"/>
                  </a:cubicBezTo>
                  <a:cubicBezTo>
                    <a:pt x="1558493" y="853841"/>
                    <a:pt x="1568924" y="846327"/>
                    <a:pt x="1579571" y="838920"/>
                  </a:cubicBezTo>
                  <a:lnTo>
                    <a:pt x="1604412" y="822602"/>
                  </a:lnTo>
                  <a:cubicBezTo>
                    <a:pt x="1605273" y="822066"/>
                    <a:pt x="1610327" y="820563"/>
                    <a:pt x="1612908" y="818953"/>
                  </a:cubicBezTo>
                  <a:lnTo>
                    <a:pt x="1613123" y="818308"/>
                  </a:lnTo>
                  <a:lnTo>
                    <a:pt x="1613016" y="818845"/>
                  </a:lnTo>
                  <a:cubicBezTo>
                    <a:pt x="1614199" y="818094"/>
                    <a:pt x="1614952" y="817342"/>
                    <a:pt x="1614306" y="816698"/>
                  </a:cubicBezTo>
                  <a:cubicBezTo>
                    <a:pt x="1614199" y="816591"/>
                    <a:pt x="1614199" y="816591"/>
                    <a:pt x="1614091" y="816484"/>
                  </a:cubicBezTo>
                  <a:cubicBezTo>
                    <a:pt x="1614199" y="816376"/>
                    <a:pt x="1614306" y="816269"/>
                    <a:pt x="1614414" y="816162"/>
                  </a:cubicBezTo>
                  <a:cubicBezTo>
                    <a:pt x="1616888" y="813371"/>
                    <a:pt x="1621189" y="813048"/>
                    <a:pt x="1624093" y="815518"/>
                  </a:cubicBezTo>
                  <a:cubicBezTo>
                    <a:pt x="1626136" y="817235"/>
                    <a:pt x="1628502" y="822173"/>
                    <a:pt x="1623555" y="826897"/>
                  </a:cubicBezTo>
                  <a:cubicBezTo>
                    <a:pt x="1621082" y="829151"/>
                    <a:pt x="1613554" y="833552"/>
                    <a:pt x="1612156" y="834518"/>
                  </a:cubicBezTo>
                  <a:lnTo>
                    <a:pt x="1588604" y="851372"/>
                  </a:lnTo>
                  <a:cubicBezTo>
                    <a:pt x="1578495" y="858994"/>
                    <a:pt x="1568493" y="866938"/>
                    <a:pt x="1558600" y="874989"/>
                  </a:cubicBezTo>
                  <a:cubicBezTo>
                    <a:pt x="1548813" y="883040"/>
                    <a:pt x="1539135" y="891306"/>
                    <a:pt x="1529671" y="899786"/>
                  </a:cubicBezTo>
                  <a:cubicBezTo>
                    <a:pt x="1511389" y="915781"/>
                    <a:pt x="1493537" y="932420"/>
                    <a:pt x="1475900" y="949167"/>
                  </a:cubicBezTo>
                  <a:cubicBezTo>
                    <a:pt x="1458264" y="965913"/>
                    <a:pt x="1440842" y="982874"/>
                    <a:pt x="1423958" y="1000372"/>
                  </a:cubicBezTo>
                  <a:cubicBezTo>
                    <a:pt x="1403740" y="1021198"/>
                    <a:pt x="1384490" y="1042883"/>
                    <a:pt x="1365993" y="1065211"/>
                  </a:cubicBezTo>
                  <a:cubicBezTo>
                    <a:pt x="1407504" y="1059092"/>
                    <a:pt x="1449015" y="1052866"/>
                    <a:pt x="1490526" y="1046640"/>
                  </a:cubicBezTo>
                  <a:cubicBezTo>
                    <a:pt x="1490634" y="1046532"/>
                    <a:pt x="1490741" y="1045888"/>
                    <a:pt x="1490741" y="1045888"/>
                  </a:cubicBezTo>
                  <a:cubicBezTo>
                    <a:pt x="1492785" y="1042668"/>
                    <a:pt x="1496979" y="1041809"/>
                    <a:pt x="1500205" y="1043849"/>
                  </a:cubicBezTo>
                  <a:lnTo>
                    <a:pt x="1500313" y="1043956"/>
                  </a:lnTo>
                  <a:cubicBezTo>
                    <a:pt x="1501388" y="1042131"/>
                    <a:pt x="1501711" y="1043527"/>
                    <a:pt x="1502033" y="1044922"/>
                  </a:cubicBezTo>
                  <a:cubicBezTo>
                    <a:pt x="1505689" y="1044385"/>
                    <a:pt x="1509346" y="1043849"/>
                    <a:pt x="1513002" y="1043312"/>
                  </a:cubicBezTo>
                  <a:cubicBezTo>
                    <a:pt x="1511604" y="1040521"/>
                    <a:pt x="1510959" y="1037086"/>
                    <a:pt x="1513433" y="1034939"/>
                  </a:cubicBezTo>
                  <a:cubicBezTo>
                    <a:pt x="1533973" y="1015723"/>
                    <a:pt x="1554298" y="996615"/>
                    <a:pt x="1574946" y="977829"/>
                  </a:cubicBezTo>
                  <a:cubicBezTo>
                    <a:pt x="1588819" y="965269"/>
                    <a:pt x="1602799" y="952817"/>
                    <a:pt x="1616995" y="940686"/>
                  </a:cubicBezTo>
                  <a:cubicBezTo>
                    <a:pt x="1628825" y="930595"/>
                    <a:pt x="1640869" y="920612"/>
                    <a:pt x="1653236" y="910951"/>
                  </a:cubicBezTo>
                  <a:cubicBezTo>
                    <a:pt x="1665388" y="901289"/>
                    <a:pt x="1677971" y="891950"/>
                    <a:pt x="1690661" y="882718"/>
                  </a:cubicBezTo>
                  <a:cubicBezTo>
                    <a:pt x="1701092" y="875204"/>
                    <a:pt x="1711739" y="868011"/>
                    <a:pt x="1722708" y="861248"/>
                  </a:cubicBezTo>
                  <a:cubicBezTo>
                    <a:pt x="1733677" y="854485"/>
                    <a:pt x="1744861" y="848259"/>
                    <a:pt x="1756261" y="842248"/>
                  </a:cubicBezTo>
                  <a:lnTo>
                    <a:pt x="1779920" y="830976"/>
                  </a:lnTo>
                  <a:cubicBezTo>
                    <a:pt x="1780243" y="830868"/>
                    <a:pt x="1784222" y="829795"/>
                    <a:pt x="1786911" y="828614"/>
                  </a:cubicBezTo>
                  <a:cubicBezTo>
                    <a:pt x="1787126" y="828185"/>
                    <a:pt x="1787448" y="827863"/>
                    <a:pt x="1787663" y="827541"/>
                  </a:cubicBezTo>
                  <a:cubicBezTo>
                    <a:pt x="1787555" y="827755"/>
                    <a:pt x="1787555" y="828078"/>
                    <a:pt x="1787448" y="828399"/>
                  </a:cubicBezTo>
                  <a:cubicBezTo>
                    <a:pt x="1788846" y="827755"/>
                    <a:pt x="1789814" y="827111"/>
                    <a:pt x="1789491" y="826574"/>
                  </a:cubicBezTo>
                  <a:cubicBezTo>
                    <a:pt x="1789384" y="826467"/>
                    <a:pt x="1789276" y="826360"/>
                    <a:pt x="1789169" y="826252"/>
                  </a:cubicBezTo>
                  <a:cubicBezTo>
                    <a:pt x="1789707" y="825930"/>
                    <a:pt x="1790352" y="825608"/>
                    <a:pt x="1790997" y="825501"/>
                  </a:cubicBezTo>
                  <a:cubicBezTo>
                    <a:pt x="1795298" y="824213"/>
                    <a:pt x="1797450" y="826145"/>
                    <a:pt x="1797987" y="826574"/>
                  </a:cubicBezTo>
                  <a:cubicBezTo>
                    <a:pt x="1800030" y="828078"/>
                    <a:pt x="1800783" y="830224"/>
                    <a:pt x="1800568" y="832801"/>
                  </a:cubicBezTo>
                  <a:cubicBezTo>
                    <a:pt x="1800461" y="833659"/>
                    <a:pt x="1800030" y="835806"/>
                    <a:pt x="1797450" y="837739"/>
                  </a:cubicBezTo>
                  <a:cubicBezTo>
                    <a:pt x="1795837" y="839027"/>
                    <a:pt x="1786803" y="843428"/>
                    <a:pt x="1786157" y="843750"/>
                  </a:cubicBezTo>
                  <a:lnTo>
                    <a:pt x="1763574" y="855773"/>
                  </a:lnTo>
                  <a:cubicBezTo>
                    <a:pt x="1752712" y="861892"/>
                    <a:pt x="1742173" y="868441"/>
                    <a:pt x="1731742" y="875418"/>
                  </a:cubicBezTo>
                  <a:cubicBezTo>
                    <a:pt x="1721418" y="882288"/>
                    <a:pt x="1711309" y="889481"/>
                    <a:pt x="1701415" y="897103"/>
                  </a:cubicBezTo>
                  <a:cubicBezTo>
                    <a:pt x="1689155" y="906549"/>
                    <a:pt x="1677110" y="916211"/>
                    <a:pt x="1665173" y="925872"/>
                  </a:cubicBezTo>
                  <a:cubicBezTo>
                    <a:pt x="1653129" y="935641"/>
                    <a:pt x="1641192" y="945410"/>
                    <a:pt x="1629362" y="955286"/>
                  </a:cubicBezTo>
                  <a:cubicBezTo>
                    <a:pt x="1615060" y="967201"/>
                    <a:pt x="1600864" y="979117"/>
                    <a:pt x="1586669" y="991140"/>
                  </a:cubicBezTo>
                  <a:cubicBezTo>
                    <a:pt x="1567095" y="1007672"/>
                    <a:pt x="1547630" y="1024311"/>
                    <a:pt x="1528058" y="1041057"/>
                  </a:cubicBezTo>
                  <a:cubicBezTo>
                    <a:pt x="1561934" y="1036012"/>
                    <a:pt x="1595702" y="1030967"/>
                    <a:pt x="1629577" y="1025921"/>
                  </a:cubicBezTo>
                  <a:cubicBezTo>
                    <a:pt x="1641729" y="1024096"/>
                    <a:pt x="1653882" y="1022164"/>
                    <a:pt x="1666034" y="1020339"/>
                  </a:cubicBezTo>
                  <a:cubicBezTo>
                    <a:pt x="1666356" y="1020017"/>
                    <a:pt x="1665819" y="1019373"/>
                    <a:pt x="1666142" y="1019051"/>
                  </a:cubicBezTo>
                  <a:cubicBezTo>
                    <a:pt x="1691199" y="998977"/>
                    <a:pt x="1718084" y="979976"/>
                    <a:pt x="1745937" y="962478"/>
                  </a:cubicBezTo>
                  <a:cubicBezTo>
                    <a:pt x="1757014" y="955500"/>
                    <a:pt x="1768198" y="948737"/>
                    <a:pt x="1779598" y="942404"/>
                  </a:cubicBezTo>
                  <a:cubicBezTo>
                    <a:pt x="1796696" y="932635"/>
                    <a:pt x="1814118" y="923725"/>
                    <a:pt x="1831325" y="914923"/>
                  </a:cubicBezTo>
                  <a:cubicBezTo>
                    <a:pt x="1840466" y="910307"/>
                    <a:pt x="1849607" y="905798"/>
                    <a:pt x="1858963" y="901504"/>
                  </a:cubicBezTo>
                  <a:cubicBezTo>
                    <a:pt x="1868212" y="897103"/>
                    <a:pt x="1877675" y="892916"/>
                    <a:pt x="1887139" y="888944"/>
                  </a:cubicBezTo>
                  <a:lnTo>
                    <a:pt x="1907679" y="880571"/>
                  </a:lnTo>
                  <a:cubicBezTo>
                    <a:pt x="1909077" y="880034"/>
                    <a:pt x="1912411" y="879605"/>
                    <a:pt x="1914884" y="878961"/>
                  </a:cubicBezTo>
                  <a:cubicBezTo>
                    <a:pt x="1915423" y="878531"/>
                    <a:pt x="1915960" y="877994"/>
                    <a:pt x="1916497" y="877672"/>
                  </a:cubicBezTo>
                  <a:cubicBezTo>
                    <a:pt x="1916175" y="878102"/>
                    <a:pt x="1915960" y="878531"/>
                    <a:pt x="1915745" y="878746"/>
                  </a:cubicBezTo>
                  <a:cubicBezTo>
                    <a:pt x="1917036" y="878424"/>
                    <a:pt x="1917895" y="877994"/>
                    <a:pt x="1917680" y="877458"/>
                  </a:cubicBezTo>
                  <a:cubicBezTo>
                    <a:pt x="1917573" y="877351"/>
                    <a:pt x="1917573" y="877243"/>
                    <a:pt x="1917573" y="877136"/>
                  </a:cubicBezTo>
                  <a:cubicBezTo>
                    <a:pt x="1918003" y="877028"/>
                    <a:pt x="1918541" y="876921"/>
                    <a:pt x="1918971" y="876814"/>
                  </a:cubicBezTo>
                  <a:cubicBezTo>
                    <a:pt x="1922843" y="876170"/>
                    <a:pt x="1924671" y="877887"/>
                    <a:pt x="1925101" y="878209"/>
                  </a:cubicBezTo>
                  <a:cubicBezTo>
                    <a:pt x="1926499" y="879390"/>
                    <a:pt x="1927145" y="880786"/>
                    <a:pt x="1927467" y="882288"/>
                  </a:cubicBezTo>
                  <a:cubicBezTo>
                    <a:pt x="1927790" y="883791"/>
                    <a:pt x="1927682" y="885938"/>
                    <a:pt x="1925747" y="888193"/>
                  </a:cubicBezTo>
                  <a:cubicBezTo>
                    <a:pt x="1925423" y="888515"/>
                    <a:pt x="1924563" y="889374"/>
                    <a:pt x="1922950" y="890018"/>
                  </a:cubicBezTo>
                  <a:cubicBezTo>
                    <a:pt x="1921445" y="890769"/>
                    <a:pt x="1915530" y="892701"/>
                    <a:pt x="1913271" y="893775"/>
                  </a:cubicBezTo>
                  <a:lnTo>
                    <a:pt x="1893376" y="903007"/>
                  </a:lnTo>
                  <a:cubicBezTo>
                    <a:pt x="1886171" y="906442"/>
                    <a:pt x="1878966" y="910092"/>
                    <a:pt x="1871760" y="913742"/>
                  </a:cubicBezTo>
                  <a:cubicBezTo>
                    <a:pt x="1861006" y="919217"/>
                    <a:pt x="1850252" y="925014"/>
                    <a:pt x="1839713" y="930810"/>
                  </a:cubicBezTo>
                  <a:cubicBezTo>
                    <a:pt x="1822937" y="939935"/>
                    <a:pt x="1806052" y="949596"/>
                    <a:pt x="1789169" y="959150"/>
                  </a:cubicBezTo>
                  <a:cubicBezTo>
                    <a:pt x="1772392" y="968597"/>
                    <a:pt x="1755616" y="978258"/>
                    <a:pt x="1739162" y="988242"/>
                  </a:cubicBezTo>
                  <a:cubicBezTo>
                    <a:pt x="1724859" y="996937"/>
                    <a:pt x="1711309" y="1006277"/>
                    <a:pt x="1697651" y="1015508"/>
                  </a:cubicBezTo>
                  <a:cubicBezTo>
                    <a:pt x="1734860" y="1009926"/>
                    <a:pt x="1772070" y="1004344"/>
                    <a:pt x="1809172" y="998547"/>
                  </a:cubicBezTo>
                  <a:cubicBezTo>
                    <a:pt x="1908862" y="982982"/>
                    <a:pt x="2008446" y="966557"/>
                    <a:pt x="2107706" y="947879"/>
                  </a:cubicBezTo>
                  <a:cubicBezTo>
                    <a:pt x="2111578" y="947127"/>
                    <a:pt x="2115342" y="949704"/>
                    <a:pt x="2116095" y="953568"/>
                  </a:cubicBezTo>
                  <a:cubicBezTo>
                    <a:pt x="2116848" y="957325"/>
                    <a:pt x="2114374" y="961083"/>
                    <a:pt x="2110502" y="961834"/>
                  </a:cubicBezTo>
                  <a:cubicBezTo>
                    <a:pt x="1986399" y="987168"/>
                    <a:pt x="1861974" y="1009282"/>
                    <a:pt x="1737226" y="1029034"/>
                  </a:cubicBezTo>
                  <a:close/>
                  <a:moveTo>
                    <a:pt x="1501280" y="1045244"/>
                  </a:moveTo>
                  <a:cubicBezTo>
                    <a:pt x="1501496" y="1045244"/>
                    <a:pt x="1501603" y="1045137"/>
                    <a:pt x="1501818" y="1045137"/>
                  </a:cubicBezTo>
                  <a:lnTo>
                    <a:pt x="1501603" y="1045030"/>
                  </a:lnTo>
                  <a:lnTo>
                    <a:pt x="1500850" y="1044707"/>
                  </a:lnTo>
                  <a:cubicBezTo>
                    <a:pt x="1501065" y="1044815"/>
                    <a:pt x="1501173" y="1045030"/>
                    <a:pt x="1501280" y="10452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6" name="Google Shape;3276;p37"/>
            <p:cNvSpPr/>
            <p:nvPr/>
          </p:nvSpPr>
          <p:spPr>
            <a:xfrm>
              <a:off x="10160826" y="17182920"/>
              <a:ext cx="2544276" cy="2434383"/>
            </a:xfrm>
            <a:custGeom>
              <a:rect b="b" l="l" r="r" t="t"/>
              <a:pathLst>
                <a:path extrusionOk="0" h="2434383" w="2544276">
                  <a:moveTo>
                    <a:pt x="2272692" y="1433032"/>
                  </a:moveTo>
                  <a:cubicBezTo>
                    <a:pt x="2202360" y="1376244"/>
                    <a:pt x="2178916" y="1290902"/>
                    <a:pt x="2129554" y="1251076"/>
                  </a:cubicBezTo>
                  <a:cubicBezTo>
                    <a:pt x="1894361" y="1061175"/>
                    <a:pt x="1724661" y="991398"/>
                    <a:pt x="1604967" y="982918"/>
                  </a:cubicBezTo>
                  <a:cubicBezTo>
                    <a:pt x="1720359" y="911638"/>
                    <a:pt x="1837042" y="768649"/>
                    <a:pt x="1908987" y="510905"/>
                  </a:cubicBezTo>
                  <a:cubicBezTo>
                    <a:pt x="1928344" y="441665"/>
                    <a:pt x="1911353" y="351277"/>
                    <a:pt x="1931248" y="288263"/>
                  </a:cubicBezTo>
                  <a:cubicBezTo>
                    <a:pt x="1984266" y="120155"/>
                    <a:pt x="2083634" y="23219"/>
                    <a:pt x="2069116" y="13128"/>
                  </a:cubicBezTo>
                  <a:cubicBezTo>
                    <a:pt x="2054598" y="3037"/>
                    <a:pt x="1965446" y="145597"/>
                    <a:pt x="1844139" y="227719"/>
                  </a:cubicBezTo>
                  <a:cubicBezTo>
                    <a:pt x="1769183" y="278387"/>
                    <a:pt x="1679924" y="276562"/>
                    <a:pt x="1627336" y="312095"/>
                  </a:cubicBezTo>
                  <a:cubicBezTo>
                    <a:pt x="1424728" y="449179"/>
                    <a:pt x="1311487" y="567585"/>
                    <a:pt x="1252769" y="666776"/>
                  </a:cubicBezTo>
                  <a:cubicBezTo>
                    <a:pt x="1205021" y="548907"/>
                    <a:pt x="1099523" y="417511"/>
                    <a:pt x="899066" y="293953"/>
                  </a:cubicBezTo>
                  <a:cubicBezTo>
                    <a:pt x="837552" y="255951"/>
                    <a:pt x="745174" y="246505"/>
                    <a:pt x="689790" y="209791"/>
                  </a:cubicBezTo>
                  <a:cubicBezTo>
                    <a:pt x="542028" y="111674"/>
                    <a:pt x="476320" y="-10166"/>
                    <a:pt x="462447" y="676"/>
                  </a:cubicBezTo>
                  <a:cubicBezTo>
                    <a:pt x="448575" y="11625"/>
                    <a:pt x="561386" y="136794"/>
                    <a:pt x="606445" y="275274"/>
                  </a:cubicBezTo>
                  <a:cubicBezTo>
                    <a:pt x="634298" y="360831"/>
                    <a:pt x="607198" y="445100"/>
                    <a:pt x="626663" y="505108"/>
                  </a:cubicBezTo>
                  <a:cubicBezTo>
                    <a:pt x="713341" y="771119"/>
                    <a:pt x="809376" y="918187"/>
                    <a:pt x="899388" y="995263"/>
                  </a:cubicBezTo>
                  <a:cubicBezTo>
                    <a:pt x="766682" y="999557"/>
                    <a:pt x="598595" y="1059994"/>
                    <a:pt x="407924" y="1227781"/>
                  </a:cubicBezTo>
                  <a:cubicBezTo>
                    <a:pt x="353723" y="1275444"/>
                    <a:pt x="318342" y="1360464"/>
                    <a:pt x="267045" y="1402652"/>
                  </a:cubicBezTo>
                  <a:cubicBezTo>
                    <a:pt x="130252" y="1515154"/>
                    <a:pt x="-6433" y="1543064"/>
                    <a:pt x="234" y="1559381"/>
                  </a:cubicBezTo>
                  <a:cubicBezTo>
                    <a:pt x="6902" y="1575591"/>
                    <a:pt x="160041" y="1503989"/>
                    <a:pt x="306943" y="1500447"/>
                  </a:cubicBezTo>
                  <a:cubicBezTo>
                    <a:pt x="397600" y="1498193"/>
                    <a:pt x="471589" y="1547895"/>
                    <a:pt x="535146" y="1546285"/>
                  </a:cubicBezTo>
                  <a:cubicBezTo>
                    <a:pt x="765499" y="1540703"/>
                    <a:pt x="920574" y="1506458"/>
                    <a:pt x="1024566" y="1459547"/>
                  </a:cubicBezTo>
                  <a:cubicBezTo>
                    <a:pt x="995208" y="1576128"/>
                    <a:pt x="997359" y="1731462"/>
                    <a:pt x="1060700" y="1930272"/>
                  </a:cubicBezTo>
                  <a:cubicBezTo>
                    <a:pt x="1082423" y="1998761"/>
                    <a:pt x="1146303" y="2065531"/>
                    <a:pt x="1164263" y="2129082"/>
                  </a:cubicBezTo>
                  <a:cubicBezTo>
                    <a:pt x="1212011" y="2298801"/>
                    <a:pt x="1181792" y="2433738"/>
                    <a:pt x="1199536" y="2434382"/>
                  </a:cubicBezTo>
                  <a:cubicBezTo>
                    <a:pt x="1217280" y="2435026"/>
                    <a:pt x="1213839" y="2267240"/>
                    <a:pt x="1270621" y="2133054"/>
                  </a:cubicBezTo>
                  <a:cubicBezTo>
                    <a:pt x="1305679" y="2050181"/>
                    <a:pt x="1381604" y="2003698"/>
                    <a:pt x="1406231" y="1945515"/>
                  </a:cubicBezTo>
                  <a:cubicBezTo>
                    <a:pt x="1497318" y="1730066"/>
                    <a:pt x="1528613" y="1573766"/>
                    <a:pt x="1526247" y="1459869"/>
                  </a:cubicBezTo>
                  <a:cubicBezTo>
                    <a:pt x="1631207" y="1529217"/>
                    <a:pt x="1788756" y="1578919"/>
                    <a:pt x="2016743" y="1574947"/>
                  </a:cubicBezTo>
                  <a:cubicBezTo>
                    <a:pt x="2089334" y="1573659"/>
                    <a:pt x="2172033" y="1531900"/>
                    <a:pt x="2238601" y="1532974"/>
                  </a:cubicBezTo>
                  <a:cubicBezTo>
                    <a:pt x="2416475" y="1535657"/>
                    <a:pt x="2538534" y="1602643"/>
                    <a:pt x="2544126" y="1586004"/>
                  </a:cubicBezTo>
                  <a:cubicBezTo>
                    <a:pt x="2549933" y="1569257"/>
                    <a:pt x="2386578" y="1524922"/>
                    <a:pt x="2272692" y="1433032"/>
                  </a:cubicBezTo>
                  <a:close/>
                  <a:moveTo>
                    <a:pt x="1358375" y="1127732"/>
                  </a:moveTo>
                  <a:cubicBezTo>
                    <a:pt x="1352890" y="1144263"/>
                    <a:pt x="1350202" y="1163479"/>
                    <a:pt x="1350524" y="1184412"/>
                  </a:cubicBezTo>
                  <a:cubicBezTo>
                    <a:pt x="1335361" y="1180655"/>
                    <a:pt x="1320520" y="1178400"/>
                    <a:pt x="1307185" y="1178078"/>
                  </a:cubicBezTo>
                  <a:cubicBezTo>
                    <a:pt x="1279870" y="1177220"/>
                    <a:pt x="1248253" y="1184412"/>
                    <a:pt x="1215882" y="1199977"/>
                  </a:cubicBezTo>
                  <a:cubicBezTo>
                    <a:pt x="1213624" y="1178722"/>
                    <a:pt x="1208569" y="1159077"/>
                    <a:pt x="1201902" y="1142868"/>
                  </a:cubicBezTo>
                  <a:cubicBezTo>
                    <a:pt x="1190288" y="1114850"/>
                    <a:pt x="1166521" y="1086080"/>
                    <a:pt x="1133291" y="1061283"/>
                  </a:cubicBezTo>
                  <a:cubicBezTo>
                    <a:pt x="1162757" y="1052802"/>
                    <a:pt x="1187706" y="1038847"/>
                    <a:pt x="1206419" y="1023925"/>
                  </a:cubicBezTo>
                  <a:cubicBezTo>
                    <a:pt x="1222012" y="1011473"/>
                    <a:pt x="1236423" y="993760"/>
                    <a:pt x="1248790" y="972505"/>
                  </a:cubicBezTo>
                  <a:cubicBezTo>
                    <a:pt x="1261695" y="987748"/>
                    <a:pt x="1275783" y="1000308"/>
                    <a:pt x="1289441" y="1009648"/>
                  </a:cubicBezTo>
                  <a:cubicBezTo>
                    <a:pt x="1319015" y="1029937"/>
                    <a:pt x="1362784" y="1042711"/>
                    <a:pt x="1413974" y="1042389"/>
                  </a:cubicBezTo>
                  <a:cubicBezTo>
                    <a:pt x="1385475" y="1069012"/>
                    <a:pt x="1367516" y="1100250"/>
                    <a:pt x="1358375" y="11277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7" name="Google Shape;3277;p37"/>
            <p:cNvSpPr/>
            <p:nvPr/>
          </p:nvSpPr>
          <p:spPr>
            <a:xfrm>
              <a:off x="10352315" y="17365641"/>
              <a:ext cx="2111891" cy="2012023"/>
            </a:xfrm>
            <a:custGeom>
              <a:rect b="b" l="l" r="r" t="t"/>
              <a:pathLst>
                <a:path extrusionOk="0" h="2012023" w="2111891">
                  <a:moveTo>
                    <a:pt x="892763" y="1244515"/>
                  </a:moveTo>
                  <a:cubicBezTo>
                    <a:pt x="898032" y="1240865"/>
                    <a:pt x="903087" y="1237215"/>
                    <a:pt x="908141" y="1233565"/>
                  </a:cubicBezTo>
                  <a:cubicBezTo>
                    <a:pt x="915669" y="1227983"/>
                    <a:pt x="923090" y="1222294"/>
                    <a:pt x="930187" y="1216282"/>
                  </a:cubicBezTo>
                  <a:cubicBezTo>
                    <a:pt x="937393" y="1210378"/>
                    <a:pt x="944383" y="1204152"/>
                    <a:pt x="951050" y="1197818"/>
                  </a:cubicBezTo>
                  <a:cubicBezTo>
                    <a:pt x="971268" y="1178603"/>
                    <a:pt x="989873" y="1157885"/>
                    <a:pt x="1008047" y="1137166"/>
                  </a:cubicBezTo>
                  <a:cubicBezTo>
                    <a:pt x="1010736" y="1134268"/>
                    <a:pt x="1010628" y="1129759"/>
                    <a:pt x="1007725" y="1127075"/>
                  </a:cubicBezTo>
                  <a:cubicBezTo>
                    <a:pt x="1004821" y="1124392"/>
                    <a:pt x="1000304" y="1124606"/>
                    <a:pt x="997616" y="1127397"/>
                  </a:cubicBezTo>
                  <a:cubicBezTo>
                    <a:pt x="981592" y="1143500"/>
                    <a:pt x="965031" y="1159172"/>
                    <a:pt x="948254" y="1174631"/>
                  </a:cubicBezTo>
                  <a:cubicBezTo>
                    <a:pt x="939866" y="1182252"/>
                    <a:pt x="931370" y="1189875"/>
                    <a:pt x="922874" y="1197282"/>
                  </a:cubicBezTo>
                  <a:cubicBezTo>
                    <a:pt x="914379" y="1204688"/>
                    <a:pt x="905883" y="1212203"/>
                    <a:pt x="897065" y="1219181"/>
                  </a:cubicBezTo>
                  <a:lnTo>
                    <a:pt x="860501" y="1247735"/>
                  </a:lnTo>
                  <a:cubicBezTo>
                    <a:pt x="856306" y="1250956"/>
                    <a:pt x="845445" y="1258363"/>
                    <a:pt x="842756" y="1260725"/>
                  </a:cubicBezTo>
                  <a:cubicBezTo>
                    <a:pt x="840498" y="1262872"/>
                    <a:pt x="839960" y="1264804"/>
                    <a:pt x="839852" y="1265555"/>
                  </a:cubicBezTo>
                  <a:cubicBezTo>
                    <a:pt x="839423" y="1269312"/>
                    <a:pt x="840713" y="1271889"/>
                    <a:pt x="844262" y="1273177"/>
                  </a:cubicBezTo>
                  <a:cubicBezTo>
                    <a:pt x="844907" y="1273392"/>
                    <a:pt x="847058" y="1274251"/>
                    <a:pt x="850606" y="1272641"/>
                  </a:cubicBezTo>
                  <a:cubicBezTo>
                    <a:pt x="851252" y="1272426"/>
                    <a:pt x="851897" y="1272104"/>
                    <a:pt x="852435" y="1271674"/>
                  </a:cubicBezTo>
                  <a:cubicBezTo>
                    <a:pt x="852220" y="1271674"/>
                    <a:pt x="852005" y="1271674"/>
                    <a:pt x="851682" y="1271352"/>
                  </a:cubicBezTo>
                  <a:cubicBezTo>
                    <a:pt x="851144" y="1270601"/>
                    <a:pt x="851897" y="1269635"/>
                    <a:pt x="853403" y="1268668"/>
                  </a:cubicBezTo>
                  <a:cubicBezTo>
                    <a:pt x="853295" y="1269527"/>
                    <a:pt x="853080" y="1270923"/>
                    <a:pt x="852650" y="1271460"/>
                  </a:cubicBezTo>
                  <a:cubicBezTo>
                    <a:pt x="853725" y="1270386"/>
                    <a:pt x="854478" y="1269098"/>
                    <a:pt x="854801" y="1267702"/>
                  </a:cubicBezTo>
                  <a:cubicBezTo>
                    <a:pt x="859210" y="1265126"/>
                    <a:pt x="866738" y="1262120"/>
                    <a:pt x="869426" y="1260295"/>
                  </a:cubicBezTo>
                  <a:cubicBezTo>
                    <a:pt x="877277" y="1255035"/>
                    <a:pt x="885128" y="1249882"/>
                    <a:pt x="892763" y="1244515"/>
                  </a:cubicBezTo>
                  <a:close/>
                  <a:moveTo>
                    <a:pt x="845229" y="1260081"/>
                  </a:moveTo>
                  <a:cubicBezTo>
                    <a:pt x="845229" y="1260188"/>
                    <a:pt x="845445" y="1260081"/>
                    <a:pt x="845552" y="1259973"/>
                  </a:cubicBezTo>
                  <a:cubicBezTo>
                    <a:pt x="846198" y="1259758"/>
                    <a:pt x="846842" y="1259651"/>
                    <a:pt x="847488" y="1259544"/>
                  </a:cubicBezTo>
                  <a:cubicBezTo>
                    <a:pt x="846198" y="1259114"/>
                    <a:pt x="844800" y="1258792"/>
                    <a:pt x="845229" y="1260081"/>
                  </a:cubicBezTo>
                  <a:close/>
                  <a:moveTo>
                    <a:pt x="885128" y="846036"/>
                  </a:moveTo>
                  <a:cubicBezTo>
                    <a:pt x="903624" y="853443"/>
                    <a:pt x="921476" y="861924"/>
                    <a:pt x="938253" y="871263"/>
                  </a:cubicBezTo>
                  <a:cubicBezTo>
                    <a:pt x="941587" y="872981"/>
                    <a:pt x="942985" y="877167"/>
                    <a:pt x="941264" y="880495"/>
                  </a:cubicBezTo>
                  <a:cubicBezTo>
                    <a:pt x="939436" y="883823"/>
                    <a:pt x="935349" y="885111"/>
                    <a:pt x="932015" y="883393"/>
                  </a:cubicBezTo>
                  <a:cubicBezTo>
                    <a:pt x="915132" y="875342"/>
                    <a:pt x="897387" y="868472"/>
                    <a:pt x="879105" y="862138"/>
                  </a:cubicBezTo>
                  <a:cubicBezTo>
                    <a:pt x="861253" y="855912"/>
                    <a:pt x="842864" y="850652"/>
                    <a:pt x="824474" y="845821"/>
                  </a:cubicBezTo>
                  <a:cubicBezTo>
                    <a:pt x="809634" y="841849"/>
                    <a:pt x="794793" y="838199"/>
                    <a:pt x="780059" y="835086"/>
                  </a:cubicBezTo>
                  <a:cubicBezTo>
                    <a:pt x="757046" y="830148"/>
                    <a:pt x="734247" y="826069"/>
                    <a:pt x="712308" y="823493"/>
                  </a:cubicBezTo>
                  <a:cubicBezTo>
                    <a:pt x="708437" y="823171"/>
                    <a:pt x="705533" y="819735"/>
                    <a:pt x="705856" y="815764"/>
                  </a:cubicBezTo>
                  <a:cubicBezTo>
                    <a:pt x="706179" y="811899"/>
                    <a:pt x="709620" y="809001"/>
                    <a:pt x="713599" y="809323"/>
                  </a:cubicBezTo>
                  <a:cubicBezTo>
                    <a:pt x="736182" y="810611"/>
                    <a:pt x="759734" y="812972"/>
                    <a:pt x="783501" y="817052"/>
                  </a:cubicBezTo>
                  <a:cubicBezTo>
                    <a:pt x="798879" y="819735"/>
                    <a:pt x="814258" y="823063"/>
                    <a:pt x="829421" y="827142"/>
                  </a:cubicBezTo>
                  <a:cubicBezTo>
                    <a:pt x="848456" y="832295"/>
                    <a:pt x="867061" y="838736"/>
                    <a:pt x="885128" y="846036"/>
                  </a:cubicBezTo>
                  <a:close/>
                  <a:moveTo>
                    <a:pt x="932015" y="992353"/>
                  </a:moveTo>
                  <a:cubicBezTo>
                    <a:pt x="936532" y="990957"/>
                    <a:pt x="971376" y="976894"/>
                    <a:pt x="986109" y="974210"/>
                  </a:cubicBezTo>
                  <a:cubicBezTo>
                    <a:pt x="986754" y="974210"/>
                    <a:pt x="987399" y="973888"/>
                    <a:pt x="988045" y="973781"/>
                  </a:cubicBezTo>
                  <a:cubicBezTo>
                    <a:pt x="987614" y="973459"/>
                    <a:pt x="987292" y="973137"/>
                    <a:pt x="987077" y="972922"/>
                  </a:cubicBezTo>
                  <a:cubicBezTo>
                    <a:pt x="987399" y="973244"/>
                    <a:pt x="987829" y="973459"/>
                    <a:pt x="988260" y="973674"/>
                  </a:cubicBezTo>
                  <a:cubicBezTo>
                    <a:pt x="988798" y="973566"/>
                    <a:pt x="989120" y="973566"/>
                    <a:pt x="989120" y="973888"/>
                  </a:cubicBezTo>
                  <a:lnTo>
                    <a:pt x="989120" y="973996"/>
                  </a:lnTo>
                  <a:cubicBezTo>
                    <a:pt x="991701" y="974962"/>
                    <a:pt x="994820" y="974103"/>
                    <a:pt x="996648" y="971849"/>
                  </a:cubicBezTo>
                  <a:cubicBezTo>
                    <a:pt x="999014" y="968843"/>
                    <a:pt x="998476" y="964549"/>
                    <a:pt x="995573" y="962187"/>
                  </a:cubicBezTo>
                  <a:cubicBezTo>
                    <a:pt x="994282" y="961221"/>
                    <a:pt x="992024" y="960255"/>
                    <a:pt x="988798" y="960255"/>
                  </a:cubicBezTo>
                  <a:cubicBezTo>
                    <a:pt x="986109" y="960255"/>
                    <a:pt x="981915" y="960899"/>
                    <a:pt x="976968" y="962187"/>
                  </a:cubicBezTo>
                  <a:cubicBezTo>
                    <a:pt x="959976" y="966481"/>
                    <a:pt x="932015" y="977109"/>
                    <a:pt x="927929" y="978290"/>
                  </a:cubicBezTo>
                  <a:cubicBezTo>
                    <a:pt x="923197" y="979578"/>
                    <a:pt x="918573" y="981188"/>
                    <a:pt x="913841" y="982584"/>
                  </a:cubicBezTo>
                  <a:cubicBezTo>
                    <a:pt x="914056" y="982047"/>
                    <a:pt x="915024" y="981403"/>
                    <a:pt x="915132" y="980973"/>
                  </a:cubicBezTo>
                  <a:cubicBezTo>
                    <a:pt x="915669" y="978934"/>
                    <a:pt x="915239" y="976787"/>
                    <a:pt x="913626" y="974747"/>
                  </a:cubicBezTo>
                  <a:cubicBezTo>
                    <a:pt x="912981" y="973888"/>
                    <a:pt x="911690" y="972815"/>
                    <a:pt x="909755" y="971956"/>
                  </a:cubicBezTo>
                  <a:cubicBezTo>
                    <a:pt x="906958" y="970883"/>
                    <a:pt x="900613" y="969809"/>
                    <a:pt x="897925" y="968736"/>
                  </a:cubicBezTo>
                  <a:lnTo>
                    <a:pt x="870609" y="958860"/>
                  </a:lnTo>
                  <a:lnTo>
                    <a:pt x="800815" y="933310"/>
                  </a:lnTo>
                  <a:cubicBezTo>
                    <a:pt x="782425" y="927192"/>
                    <a:pt x="764143" y="921287"/>
                    <a:pt x="745539" y="916135"/>
                  </a:cubicBezTo>
                  <a:cubicBezTo>
                    <a:pt x="726934" y="910874"/>
                    <a:pt x="708222" y="906366"/>
                    <a:pt x="689402" y="902287"/>
                  </a:cubicBezTo>
                  <a:cubicBezTo>
                    <a:pt x="651763" y="894128"/>
                    <a:pt x="613800" y="888331"/>
                    <a:pt x="575301" y="883823"/>
                  </a:cubicBezTo>
                  <a:cubicBezTo>
                    <a:pt x="571429" y="883286"/>
                    <a:pt x="567773" y="886077"/>
                    <a:pt x="567235" y="889941"/>
                  </a:cubicBezTo>
                  <a:cubicBezTo>
                    <a:pt x="566697" y="893806"/>
                    <a:pt x="569493" y="897456"/>
                    <a:pt x="573365" y="897993"/>
                  </a:cubicBezTo>
                  <a:cubicBezTo>
                    <a:pt x="611220" y="903790"/>
                    <a:pt x="648321" y="911519"/>
                    <a:pt x="685208" y="920429"/>
                  </a:cubicBezTo>
                  <a:cubicBezTo>
                    <a:pt x="703705" y="924830"/>
                    <a:pt x="722095" y="929661"/>
                    <a:pt x="740377" y="934599"/>
                  </a:cubicBezTo>
                  <a:cubicBezTo>
                    <a:pt x="758659" y="939644"/>
                    <a:pt x="776941" y="944797"/>
                    <a:pt x="795115" y="950594"/>
                  </a:cubicBezTo>
                  <a:lnTo>
                    <a:pt x="865555" y="973566"/>
                  </a:lnTo>
                  <a:lnTo>
                    <a:pt x="892978" y="982154"/>
                  </a:lnTo>
                  <a:cubicBezTo>
                    <a:pt x="894591" y="982691"/>
                    <a:pt x="898570" y="982584"/>
                    <a:pt x="901474" y="982906"/>
                  </a:cubicBezTo>
                  <a:cubicBezTo>
                    <a:pt x="901474" y="983120"/>
                    <a:pt x="901581" y="983228"/>
                    <a:pt x="901689" y="983443"/>
                  </a:cubicBezTo>
                  <a:cubicBezTo>
                    <a:pt x="902549" y="985053"/>
                    <a:pt x="904700" y="984409"/>
                    <a:pt x="906421" y="984838"/>
                  </a:cubicBezTo>
                  <a:cubicBezTo>
                    <a:pt x="881041" y="992245"/>
                    <a:pt x="855768" y="999760"/>
                    <a:pt x="830712" y="1008025"/>
                  </a:cubicBezTo>
                  <a:cubicBezTo>
                    <a:pt x="798557" y="1018546"/>
                    <a:pt x="766617" y="1029710"/>
                    <a:pt x="734784" y="1041196"/>
                  </a:cubicBezTo>
                  <a:cubicBezTo>
                    <a:pt x="648214" y="1072649"/>
                    <a:pt x="560675" y="1104210"/>
                    <a:pt x="473029" y="1135771"/>
                  </a:cubicBezTo>
                  <a:cubicBezTo>
                    <a:pt x="460877" y="1140172"/>
                    <a:pt x="448617" y="1144466"/>
                    <a:pt x="436465" y="1148760"/>
                  </a:cubicBezTo>
                  <a:cubicBezTo>
                    <a:pt x="436357" y="1148652"/>
                    <a:pt x="436465" y="1148652"/>
                    <a:pt x="436357" y="1148652"/>
                  </a:cubicBezTo>
                  <a:cubicBezTo>
                    <a:pt x="432808" y="1145754"/>
                    <a:pt x="414849" y="1138669"/>
                    <a:pt x="407429" y="1136200"/>
                  </a:cubicBezTo>
                  <a:cubicBezTo>
                    <a:pt x="399040" y="1133302"/>
                    <a:pt x="390652" y="1130618"/>
                    <a:pt x="382156" y="1128042"/>
                  </a:cubicBezTo>
                  <a:cubicBezTo>
                    <a:pt x="373661" y="1125465"/>
                    <a:pt x="365165" y="1123103"/>
                    <a:pt x="356562" y="1120956"/>
                  </a:cubicBezTo>
                  <a:cubicBezTo>
                    <a:pt x="339677" y="1116770"/>
                    <a:pt x="322578" y="1112905"/>
                    <a:pt x="305372" y="1109899"/>
                  </a:cubicBezTo>
                  <a:cubicBezTo>
                    <a:pt x="293972" y="1107860"/>
                    <a:pt x="282466" y="1106142"/>
                    <a:pt x="270958" y="1104747"/>
                  </a:cubicBezTo>
                  <a:cubicBezTo>
                    <a:pt x="242138" y="1101097"/>
                    <a:pt x="213101" y="1099057"/>
                    <a:pt x="184280" y="1097662"/>
                  </a:cubicBezTo>
                  <a:cubicBezTo>
                    <a:pt x="180409" y="1097447"/>
                    <a:pt x="176967" y="1100346"/>
                    <a:pt x="176645" y="1104317"/>
                  </a:cubicBezTo>
                  <a:cubicBezTo>
                    <a:pt x="176430" y="1108182"/>
                    <a:pt x="179333" y="1111617"/>
                    <a:pt x="183312" y="1111939"/>
                  </a:cubicBezTo>
                  <a:cubicBezTo>
                    <a:pt x="211596" y="1114730"/>
                    <a:pt x="239987" y="1118595"/>
                    <a:pt x="268270" y="1123103"/>
                  </a:cubicBezTo>
                  <a:cubicBezTo>
                    <a:pt x="279562" y="1124928"/>
                    <a:pt x="290854" y="1126968"/>
                    <a:pt x="302038" y="1128900"/>
                  </a:cubicBezTo>
                  <a:cubicBezTo>
                    <a:pt x="318922" y="1131799"/>
                    <a:pt x="335806" y="1134805"/>
                    <a:pt x="352475" y="1138454"/>
                  </a:cubicBezTo>
                  <a:cubicBezTo>
                    <a:pt x="360863" y="1140172"/>
                    <a:pt x="369251" y="1142212"/>
                    <a:pt x="377640" y="1144251"/>
                  </a:cubicBezTo>
                  <a:cubicBezTo>
                    <a:pt x="386028" y="1146398"/>
                    <a:pt x="394416" y="1148652"/>
                    <a:pt x="402804" y="1151014"/>
                  </a:cubicBezTo>
                  <a:cubicBezTo>
                    <a:pt x="406030" y="1151980"/>
                    <a:pt x="413021" y="1153483"/>
                    <a:pt x="418935" y="1155093"/>
                  </a:cubicBezTo>
                  <a:cubicBezTo>
                    <a:pt x="378715" y="1169478"/>
                    <a:pt x="338602" y="1183970"/>
                    <a:pt x="298382" y="1198033"/>
                  </a:cubicBezTo>
                  <a:cubicBezTo>
                    <a:pt x="200734" y="1232277"/>
                    <a:pt x="102871" y="1265341"/>
                    <a:pt x="5116" y="1295398"/>
                  </a:cubicBezTo>
                  <a:cubicBezTo>
                    <a:pt x="1352" y="1296472"/>
                    <a:pt x="-799" y="1300444"/>
                    <a:pt x="277" y="1304201"/>
                  </a:cubicBezTo>
                  <a:cubicBezTo>
                    <a:pt x="1460" y="1307958"/>
                    <a:pt x="5439" y="1310105"/>
                    <a:pt x="9203" y="1309031"/>
                  </a:cubicBezTo>
                  <a:cubicBezTo>
                    <a:pt x="107603" y="1280155"/>
                    <a:pt x="206111" y="1248702"/>
                    <a:pt x="304296" y="1215316"/>
                  </a:cubicBezTo>
                  <a:cubicBezTo>
                    <a:pt x="362906" y="1195349"/>
                    <a:pt x="421409" y="1174953"/>
                    <a:pt x="479589" y="1153912"/>
                  </a:cubicBezTo>
                  <a:cubicBezTo>
                    <a:pt x="499161" y="1146828"/>
                    <a:pt x="518411" y="1139528"/>
                    <a:pt x="537984" y="1132335"/>
                  </a:cubicBezTo>
                  <a:cubicBezTo>
                    <a:pt x="516583" y="1153161"/>
                    <a:pt x="494322" y="1173021"/>
                    <a:pt x="471308" y="1192129"/>
                  </a:cubicBezTo>
                  <a:cubicBezTo>
                    <a:pt x="456683" y="1204366"/>
                    <a:pt x="441734" y="1216389"/>
                    <a:pt x="426786" y="1228305"/>
                  </a:cubicBezTo>
                  <a:cubicBezTo>
                    <a:pt x="404310" y="1246232"/>
                    <a:pt x="381726" y="1264160"/>
                    <a:pt x="358712" y="1281336"/>
                  </a:cubicBezTo>
                  <a:cubicBezTo>
                    <a:pt x="354733" y="1284341"/>
                    <a:pt x="336129" y="1300873"/>
                    <a:pt x="318814" y="1313755"/>
                  </a:cubicBezTo>
                  <a:cubicBezTo>
                    <a:pt x="311824" y="1318908"/>
                    <a:pt x="305157" y="1323524"/>
                    <a:pt x="299780" y="1326207"/>
                  </a:cubicBezTo>
                  <a:cubicBezTo>
                    <a:pt x="297736" y="1327174"/>
                    <a:pt x="294833" y="1329428"/>
                    <a:pt x="294725" y="1328140"/>
                  </a:cubicBezTo>
                  <a:cubicBezTo>
                    <a:pt x="291499" y="1327174"/>
                    <a:pt x="287950" y="1328891"/>
                    <a:pt x="286659" y="1332111"/>
                  </a:cubicBezTo>
                  <a:cubicBezTo>
                    <a:pt x="285154" y="1335547"/>
                    <a:pt x="286875" y="1339519"/>
                    <a:pt x="290316" y="1341021"/>
                  </a:cubicBezTo>
                  <a:cubicBezTo>
                    <a:pt x="292144" y="1341773"/>
                    <a:pt x="294618" y="1342095"/>
                    <a:pt x="297521" y="1341666"/>
                  </a:cubicBezTo>
                  <a:cubicBezTo>
                    <a:pt x="301285" y="1341021"/>
                    <a:pt x="306555" y="1338874"/>
                    <a:pt x="312470" y="1335547"/>
                  </a:cubicBezTo>
                  <a:cubicBezTo>
                    <a:pt x="332795" y="1324275"/>
                    <a:pt x="363659" y="1299048"/>
                    <a:pt x="369036" y="1295291"/>
                  </a:cubicBezTo>
                  <a:cubicBezTo>
                    <a:pt x="388609" y="1281336"/>
                    <a:pt x="408289" y="1267165"/>
                    <a:pt x="427431" y="1252351"/>
                  </a:cubicBezTo>
                  <a:cubicBezTo>
                    <a:pt x="440121" y="1242475"/>
                    <a:pt x="452704" y="1232277"/>
                    <a:pt x="464963" y="1221865"/>
                  </a:cubicBezTo>
                  <a:cubicBezTo>
                    <a:pt x="495827" y="1195564"/>
                    <a:pt x="525079" y="1167653"/>
                    <a:pt x="552609" y="1138239"/>
                  </a:cubicBezTo>
                  <a:cubicBezTo>
                    <a:pt x="555405" y="1135449"/>
                    <a:pt x="555298" y="1130940"/>
                    <a:pt x="552502" y="1128256"/>
                  </a:cubicBezTo>
                  <a:cubicBezTo>
                    <a:pt x="551534" y="1127290"/>
                    <a:pt x="550136" y="1128578"/>
                    <a:pt x="548845" y="1128256"/>
                  </a:cubicBezTo>
                  <a:cubicBezTo>
                    <a:pt x="613048" y="1104639"/>
                    <a:pt x="677250" y="1080915"/>
                    <a:pt x="740699" y="1057406"/>
                  </a:cubicBezTo>
                  <a:cubicBezTo>
                    <a:pt x="772317" y="1045597"/>
                    <a:pt x="803934" y="1034111"/>
                    <a:pt x="835874" y="1023162"/>
                  </a:cubicBezTo>
                  <a:cubicBezTo>
                    <a:pt x="867598" y="1012212"/>
                    <a:pt x="899645" y="1001906"/>
                    <a:pt x="932015" y="992353"/>
                  </a:cubicBezTo>
                  <a:close/>
                  <a:moveTo>
                    <a:pt x="430657" y="1148652"/>
                  </a:moveTo>
                  <a:cubicBezTo>
                    <a:pt x="430765" y="1148652"/>
                    <a:pt x="430872" y="1148652"/>
                    <a:pt x="430872" y="1148652"/>
                  </a:cubicBezTo>
                  <a:cubicBezTo>
                    <a:pt x="430765" y="1147364"/>
                    <a:pt x="429797" y="1148008"/>
                    <a:pt x="428829" y="1148867"/>
                  </a:cubicBezTo>
                  <a:cubicBezTo>
                    <a:pt x="429367" y="1148760"/>
                    <a:pt x="430012" y="1148652"/>
                    <a:pt x="430657" y="1148652"/>
                  </a:cubicBezTo>
                  <a:close/>
                  <a:moveTo>
                    <a:pt x="988260" y="973674"/>
                  </a:moveTo>
                  <a:lnTo>
                    <a:pt x="989120" y="973996"/>
                  </a:lnTo>
                  <a:cubicBezTo>
                    <a:pt x="989012" y="974425"/>
                    <a:pt x="988475" y="974103"/>
                    <a:pt x="988045" y="973781"/>
                  </a:cubicBezTo>
                  <a:lnTo>
                    <a:pt x="988260" y="973674"/>
                  </a:lnTo>
                  <a:close/>
                  <a:moveTo>
                    <a:pt x="731558" y="1073508"/>
                  </a:moveTo>
                  <a:cubicBezTo>
                    <a:pt x="735107" y="1075333"/>
                    <a:pt x="736505" y="1079627"/>
                    <a:pt x="734677" y="1083169"/>
                  </a:cubicBezTo>
                  <a:cubicBezTo>
                    <a:pt x="719621" y="1114193"/>
                    <a:pt x="701231" y="1143714"/>
                    <a:pt x="680261" y="1171303"/>
                  </a:cubicBezTo>
                  <a:cubicBezTo>
                    <a:pt x="669829" y="1185151"/>
                    <a:pt x="658860" y="1198462"/>
                    <a:pt x="647246" y="1211237"/>
                  </a:cubicBezTo>
                  <a:cubicBezTo>
                    <a:pt x="635739" y="1224011"/>
                    <a:pt x="623587" y="1236356"/>
                    <a:pt x="611327" y="1248272"/>
                  </a:cubicBezTo>
                  <a:cubicBezTo>
                    <a:pt x="603261" y="1256108"/>
                    <a:pt x="595088" y="1263838"/>
                    <a:pt x="586593" y="1271245"/>
                  </a:cubicBezTo>
                  <a:cubicBezTo>
                    <a:pt x="578097" y="1278652"/>
                    <a:pt x="569278" y="1285844"/>
                    <a:pt x="560138" y="1292500"/>
                  </a:cubicBezTo>
                  <a:cubicBezTo>
                    <a:pt x="554115" y="1296901"/>
                    <a:pt x="539919" y="1301517"/>
                    <a:pt x="532069" y="1305489"/>
                  </a:cubicBezTo>
                  <a:cubicBezTo>
                    <a:pt x="532284" y="1306670"/>
                    <a:pt x="532177" y="1307958"/>
                    <a:pt x="531639" y="1309139"/>
                  </a:cubicBezTo>
                  <a:cubicBezTo>
                    <a:pt x="530133" y="1312574"/>
                    <a:pt x="526154" y="1314184"/>
                    <a:pt x="522713" y="1312789"/>
                  </a:cubicBezTo>
                  <a:cubicBezTo>
                    <a:pt x="519164" y="1311393"/>
                    <a:pt x="517551" y="1309139"/>
                    <a:pt x="516798" y="1307529"/>
                  </a:cubicBezTo>
                  <a:cubicBezTo>
                    <a:pt x="515830" y="1305382"/>
                    <a:pt x="515830" y="1303235"/>
                    <a:pt x="516690" y="1300981"/>
                  </a:cubicBezTo>
                  <a:cubicBezTo>
                    <a:pt x="517551" y="1298726"/>
                    <a:pt x="520670" y="1295613"/>
                    <a:pt x="525616" y="1292929"/>
                  </a:cubicBezTo>
                  <a:cubicBezTo>
                    <a:pt x="532929" y="1288958"/>
                    <a:pt x="545404" y="1284449"/>
                    <a:pt x="550566" y="1280155"/>
                  </a:cubicBezTo>
                  <a:cubicBezTo>
                    <a:pt x="557449" y="1274680"/>
                    <a:pt x="563901" y="1268991"/>
                    <a:pt x="570354" y="1263086"/>
                  </a:cubicBezTo>
                  <a:cubicBezTo>
                    <a:pt x="580032" y="1254176"/>
                    <a:pt x="589281" y="1244944"/>
                    <a:pt x="598422" y="1235498"/>
                  </a:cubicBezTo>
                  <a:cubicBezTo>
                    <a:pt x="612510" y="1221113"/>
                    <a:pt x="626168" y="1206084"/>
                    <a:pt x="639610" y="1190841"/>
                  </a:cubicBezTo>
                  <a:cubicBezTo>
                    <a:pt x="652946" y="1175597"/>
                    <a:pt x="665850" y="1160139"/>
                    <a:pt x="678003" y="1144036"/>
                  </a:cubicBezTo>
                  <a:cubicBezTo>
                    <a:pt x="694241" y="1122567"/>
                    <a:pt x="709297" y="1100238"/>
                    <a:pt x="721987" y="1076621"/>
                  </a:cubicBezTo>
                  <a:cubicBezTo>
                    <a:pt x="723708" y="1073186"/>
                    <a:pt x="728009" y="1071791"/>
                    <a:pt x="731558" y="1073508"/>
                  </a:cubicBezTo>
                  <a:close/>
                  <a:moveTo>
                    <a:pt x="845122" y="1209841"/>
                  </a:moveTo>
                  <a:cubicBezTo>
                    <a:pt x="836734" y="1219288"/>
                    <a:pt x="828238" y="1228520"/>
                    <a:pt x="819635" y="1237752"/>
                  </a:cubicBezTo>
                  <a:cubicBezTo>
                    <a:pt x="816946" y="1240758"/>
                    <a:pt x="811999" y="1243978"/>
                    <a:pt x="806837" y="1246984"/>
                  </a:cubicBezTo>
                  <a:cubicBezTo>
                    <a:pt x="803934" y="1248702"/>
                    <a:pt x="800923" y="1250312"/>
                    <a:pt x="798772" y="1251922"/>
                  </a:cubicBezTo>
                  <a:cubicBezTo>
                    <a:pt x="799417" y="1253747"/>
                    <a:pt x="799309" y="1255679"/>
                    <a:pt x="798342" y="1257504"/>
                  </a:cubicBezTo>
                  <a:cubicBezTo>
                    <a:pt x="796513" y="1260725"/>
                    <a:pt x="792319" y="1261905"/>
                    <a:pt x="788985" y="1260081"/>
                  </a:cubicBezTo>
                  <a:cubicBezTo>
                    <a:pt x="785974" y="1258578"/>
                    <a:pt x="784576" y="1256323"/>
                    <a:pt x="783931" y="1254391"/>
                  </a:cubicBezTo>
                  <a:cubicBezTo>
                    <a:pt x="782856" y="1251385"/>
                    <a:pt x="783501" y="1247628"/>
                    <a:pt x="786727" y="1243871"/>
                  </a:cubicBezTo>
                  <a:cubicBezTo>
                    <a:pt x="791029" y="1239040"/>
                    <a:pt x="803611" y="1232921"/>
                    <a:pt x="808128" y="1227554"/>
                  </a:cubicBezTo>
                  <a:cubicBezTo>
                    <a:pt x="814796" y="1219610"/>
                    <a:pt x="821463" y="1211666"/>
                    <a:pt x="828130" y="1203615"/>
                  </a:cubicBezTo>
                  <a:cubicBezTo>
                    <a:pt x="834690" y="1195564"/>
                    <a:pt x="841251" y="1187513"/>
                    <a:pt x="847703" y="1179354"/>
                  </a:cubicBezTo>
                  <a:cubicBezTo>
                    <a:pt x="859748" y="1164111"/>
                    <a:pt x="871147" y="1148545"/>
                    <a:pt x="882331" y="1132765"/>
                  </a:cubicBezTo>
                  <a:cubicBezTo>
                    <a:pt x="893516" y="1117092"/>
                    <a:pt x="904377" y="1101097"/>
                    <a:pt x="914379" y="1084672"/>
                  </a:cubicBezTo>
                  <a:cubicBezTo>
                    <a:pt x="927821" y="1062881"/>
                    <a:pt x="940081" y="1040337"/>
                    <a:pt x="950512" y="1016613"/>
                  </a:cubicBezTo>
                  <a:cubicBezTo>
                    <a:pt x="952018" y="1012963"/>
                    <a:pt x="956212" y="1011246"/>
                    <a:pt x="959869" y="1012749"/>
                  </a:cubicBezTo>
                  <a:cubicBezTo>
                    <a:pt x="963418" y="1014252"/>
                    <a:pt x="965246" y="1018438"/>
                    <a:pt x="963740" y="1022088"/>
                  </a:cubicBezTo>
                  <a:cubicBezTo>
                    <a:pt x="951696" y="1053219"/>
                    <a:pt x="937070" y="1082740"/>
                    <a:pt x="919863" y="1110866"/>
                  </a:cubicBezTo>
                  <a:cubicBezTo>
                    <a:pt x="913088" y="1122137"/>
                    <a:pt x="905775" y="1133194"/>
                    <a:pt x="898140" y="1143929"/>
                  </a:cubicBezTo>
                  <a:cubicBezTo>
                    <a:pt x="886741" y="1160032"/>
                    <a:pt x="874373" y="1175382"/>
                    <a:pt x="861683" y="1190733"/>
                  </a:cubicBezTo>
                  <a:cubicBezTo>
                    <a:pt x="856199" y="1197174"/>
                    <a:pt x="850714" y="1203508"/>
                    <a:pt x="845122" y="1209841"/>
                  </a:cubicBezTo>
                  <a:close/>
                  <a:moveTo>
                    <a:pt x="686068" y="1049999"/>
                  </a:moveTo>
                  <a:cubicBezTo>
                    <a:pt x="686176" y="1050428"/>
                    <a:pt x="686391" y="1050750"/>
                    <a:pt x="686606" y="1051072"/>
                  </a:cubicBezTo>
                  <a:cubicBezTo>
                    <a:pt x="686283" y="1051394"/>
                    <a:pt x="685961" y="1050750"/>
                    <a:pt x="685853" y="1049999"/>
                  </a:cubicBezTo>
                  <a:lnTo>
                    <a:pt x="686068" y="1049999"/>
                  </a:lnTo>
                  <a:close/>
                  <a:moveTo>
                    <a:pt x="314298" y="988703"/>
                  </a:moveTo>
                  <a:cubicBezTo>
                    <a:pt x="310319" y="988488"/>
                    <a:pt x="307308" y="985267"/>
                    <a:pt x="307415" y="981296"/>
                  </a:cubicBezTo>
                  <a:cubicBezTo>
                    <a:pt x="307630" y="977323"/>
                    <a:pt x="310857" y="974318"/>
                    <a:pt x="314835" y="974425"/>
                  </a:cubicBezTo>
                  <a:cubicBezTo>
                    <a:pt x="363122" y="975499"/>
                    <a:pt x="410978" y="978183"/>
                    <a:pt x="458511" y="984194"/>
                  </a:cubicBezTo>
                  <a:cubicBezTo>
                    <a:pt x="477653" y="986556"/>
                    <a:pt x="496688" y="989454"/>
                    <a:pt x="515615" y="992889"/>
                  </a:cubicBezTo>
                  <a:cubicBezTo>
                    <a:pt x="543899" y="998149"/>
                    <a:pt x="571967" y="1004805"/>
                    <a:pt x="600035" y="1012319"/>
                  </a:cubicBezTo>
                  <a:cubicBezTo>
                    <a:pt x="605735" y="1013822"/>
                    <a:pt x="651225" y="1023591"/>
                    <a:pt x="676820" y="1032072"/>
                  </a:cubicBezTo>
                  <a:cubicBezTo>
                    <a:pt x="685853" y="1034970"/>
                    <a:pt x="692736" y="1038083"/>
                    <a:pt x="695425" y="1040445"/>
                  </a:cubicBezTo>
                  <a:cubicBezTo>
                    <a:pt x="697683" y="1042270"/>
                    <a:pt x="698651" y="1044309"/>
                    <a:pt x="698973" y="1045920"/>
                  </a:cubicBezTo>
                  <a:cubicBezTo>
                    <a:pt x="699726" y="1049569"/>
                    <a:pt x="697253" y="1053219"/>
                    <a:pt x="693596" y="1053971"/>
                  </a:cubicBezTo>
                  <a:cubicBezTo>
                    <a:pt x="690800" y="1054507"/>
                    <a:pt x="688112" y="1053326"/>
                    <a:pt x="686606" y="1051072"/>
                  </a:cubicBezTo>
                  <a:lnTo>
                    <a:pt x="686714" y="1050965"/>
                  </a:lnTo>
                  <a:cubicBezTo>
                    <a:pt x="687036" y="1050643"/>
                    <a:pt x="686714" y="1050321"/>
                    <a:pt x="686068" y="1049999"/>
                  </a:cubicBezTo>
                  <a:cubicBezTo>
                    <a:pt x="685853" y="1049569"/>
                    <a:pt x="685638" y="1049140"/>
                    <a:pt x="685530" y="1048603"/>
                  </a:cubicBezTo>
                  <a:cubicBezTo>
                    <a:pt x="685638" y="1048818"/>
                    <a:pt x="685746" y="1049462"/>
                    <a:pt x="685853" y="1049999"/>
                  </a:cubicBezTo>
                  <a:cubicBezTo>
                    <a:pt x="684670" y="1049569"/>
                    <a:pt x="682950" y="1049140"/>
                    <a:pt x="681552" y="1048603"/>
                  </a:cubicBezTo>
                  <a:cubicBezTo>
                    <a:pt x="659828" y="1040659"/>
                    <a:pt x="602186" y="1030569"/>
                    <a:pt x="595733" y="1028958"/>
                  </a:cubicBezTo>
                  <a:cubicBezTo>
                    <a:pt x="567988" y="1022196"/>
                    <a:pt x="540135" y="1016720"/>
                    <a:pt x="512174" y="1011783"/>
                  </a:cubicBezTo>
                  <a:cubicBezTo>
                    <a:pt x="493462" y="1008562"/>
                    <a:pt x="474749" y="1005556"/>
                    <a:pt x="456037" y="1002873"/>
                  </a:cubicBezTo>
                  <a:cubicBezTo>
                    <a:pt x="409149" y="996110"/>
                    <a:pt x="362046" y="991279"/>
                    <a:pt x="314298" y="988703"/>
                  </a:cubicBezTo>
                  <a:close/>
                  <a:moveTo>
                    <a:pt x="1328843" y="1253962"/>
                  </a:moveTo>
                  <a:cubicBezTo>
                    <a:pt x="1329166" y="1256431"/>
                    <a:pt x="1329489" y="1262764"/>
                    <a:pt x="1329489" y="1264589"/>
                  </a:cubicBezTo>
                  <a:cubicBezTo>
                    <a:pt x="1329489" y="1266092"/>
                    <a:pt x="1329273" y="1266951"/>
                    <a:pt x="1329273" y="1267058"/>
                  </a:cubicBezTo>
                  <a:cubicBezTo>
                    <a:pt x="1328520" y="1269742"/>
                    <a:pt x="1326907" y="1270815"/>
                    <a:pt x="1326047" y="1271245"/>
                  </a:cubicBezTo>
                  <a:cubicBezTo>
                    <a:pt x="1324004" y="1272318"/>
                    <a:pt x="1321961" y="1272533"/>
                    <a:pt x="1319810" y="1271567"/>
                  </a:cubicBezTo>
                  <a:cubicBezTo>
                    <a:pt x="1318950" y="1271138"/>
                    <a:pt x="1317551" y="1270386"/>
                    <a:pt x="1316583" y="1268561"/>
                  </a:cubicBezTo>
                  <a:cubicBezTo>
                    <a:pt x="1316476" y="1268239"/>
                    <a:pt x="1316046" y="1267702"/>
                    <a:pt x="1315938" y="1266521"/>
                  </a:cubicBezTo>
                  <a:lnTo>
                    <a:pt x="1315723" y="1265126"/>
                  </a:lnTo>
                  <a:cubicBezTo>
                    <a:pt x="1316261" y="1265126"/>
                    <a:pt x="1316368" y="1264267"/>
                    <a:pt x="1316261" y="1263194"/>
                  </a:cubicBezTo>
                  <a:cubicBezTo>
                    <a:pt x="1316153" y="1263301"/>
                    <a:pt x="1316046" y="1263408"/>
                    <a:pt x="1316046" y="1263516"/>
                  </a:cubicBezTo>
                  <a:cubicBezTo>
                    <a:pt x="1316046" y="1263516"/>
                    <a:pt x="1315831" y="1263731"/>
                    <a:pt x="1315723" y="1263945"/>
                  </a:cubicBezTo>
                  <a:cubicBezTo>
                    <a:pt x="1315831" y="1263408"/>
                    <a:pt x="1315938" y="1262872"/>
                    <a:pt x="1316153" y="1262335"/>
                  </a:cubicBezTo>
                  <a:cubicBezTo>
                    <a:pt x="1315831" y="1260188"/>
                    <a:pt x="1314970" y="1257397"/>
                    <a:pt x="1314755" y="1256216"/>
                  </a:cubicBezTo>
                  <a:lnTo>
                    <a:pt x="1309593" y="1234639"/>
                  </a:lnTo>
                  <a:cubicBezTo>
                    <a:pt x="1306905" y="1224441"/>
                    <a:pt x="1303571" y="1214350"/>
                    <a:pt x="1299807" y="1204474"/>
                  </a:cubicBezTo>
                  <a:cubicBezTo>
                    <a:pt x="1296043" y="1194598"/>
                    <a:pt x="1291956" y="1184722"/>
                    <a:pt x="1287547" y="1175060"/>
                  </a:cubicBezTo>
                  <a:cubicBezTo>
                    <a:pt x="1280772" y="1160032"/>
                    <a:pt x="1273460" y="1146613"/>
                    <a:pt x="1265824" y="1134053"/>
                  </a:cubicBezTo>
                  <a:cubicBezTo>
                    <a:pt x="1257543" y="1120419"/>
                    <a:pt x="1248833" y="1107967"/>
                    <a:pt x="1239261" y="1096052"/>
                  </a:cubicBezTo>
                  <a:cubicBezTo>
                    <a:pt x="1220764" y="1072864"/>
                    <a:pt x="1199363" y="1051824"/>
                    <a:pt x="1173768" y="1028743"/>
                  </a:cubicBezTo>
                  <a:cubicBezTo>
                    <a:pt x="1170757" y="1026167"/>
                    <a:pt x="1170435" y="1021766"/>
                    <a:pt x="1173016" y="1018760"/>
                  </a:cubicBezTo>
                  <a:cubicBezTo>
                    <a:pt x="1175597" y="1015754"/>
                    <a:pt x="1180114" y="1015433"/>
                    <a:pt x="1183125" y="1018009"/>
                  </a:cubicBezTo>
                  <a:cubicBezTo>
                    <a:pt x="1210547" y="1040445"/>
                    <a:pt x="1233777" y="1060949"/>
                    <a:pt x="1253672" y="1084243"/>
                  </a:cubicBezTo>
                  <a:cubicBezTo>
                    <a:pt x="1264103" y="1096588"/>
                    <a:pt x="1273674" y="1109577"/>
                    <a:pt x="1282385" y="1124069"/>
                  </a:cubicBezTo>
                  <a:cubicBezTo>
                    <a:pt x="1290343" y="1137381"/>
                    <a:pt x="1297441" y="1151873"/>
                    <a:pt x="1304109" y="1167868"/>
                  </a:cubicBezTo>
                  <a:cubicBezTo>
                    <a:pt x="1308410" y="1178066"/>
                    <a:pt x="1312282" y="1188372"/>
                    <a:pt x="1315831" y="1198892"/>
                  </a:cubicBezTo>
                  <a:cubicBezTo>
                    <a:pt x="1319272" y="1209412"/>
                    <a:pt x="1322283" y="1220147"/>
                    <a:pt x="1324541" y="1230989"/>
                  </a:cubicBezTo>
                  <a:lnTo>
                    <a:pt x="1328843" y="1253962"/>
                  </a:lnTo>
                  <a:close/>
                  <a:moveTo>
                    <a:pt x="1406381" y="789463"/>
                  </a:moveTo>
                  <a:cubicBezTo>
                    <a:pt x="1407133" y="789356"/>
                    <a:pt x="1407886" y="789356"/>
                    <a:pt x="1408639" y="789463"/>
                  </a:cubicBezTo>
                  <a:cubicBezTo>
                    <a:pt x="1412403" y="790215"/>
                    <a:pt x="1414769" y="793864"/>
                    <a:pt x="1414016" y="797514"/>
                  </a:cubicBezTo>
                  <a:cubicBezTo>
                    <a:pt x="1414016" y="797944"/>
                    <a:pt x="1411865" y="802774"/>
                    <a:pt x="1405735" y="803204"/>
                  </a:cubicBezTo>
                  <a:cubicBezTo>
                    <a:pt x="1401541" y="803418"/>
                    <a:pt x="1391217" y="803741"/>
                    <a:pt x="1390142" y="803848"/>
                  </a:cubicBezTo>
                  <a:cubicBezTo>
                    <a:pt x="1385302" y="804492"/>
                    <a:pt x="1380463" y="805351"/>
                    <a:pt x="1375731" y="806424"/>
                  </a:cubicBezTo>
                  <a:cubicBezTo>
                    <a:pt x="1368418" y="807927"/>
                    <a:pt x="1361213" y="809967"/>
                    <a:pt x="1354116" y="812006"/>
                  </a:cubicBezTo>
                  <a:cubicBezTo>
                    <a:pt x="1342071" y="815441"/>
                    <a:pt x="1329489" y="819199"/>
                    <a:pt x="1316691" y="823171"/>
                  </a:cubicBezTo>
                  <a:cubicBezTo>
                    <a:pt x="1304539" y="826821"/>
                    <a:pt x="1292279" y="830685"/>
                    <a:pt x="1280450" y="835408"/>
                  </a:cubicBezTo>
                  <a:cubicBezTo>
                    <a:pt x="1264426" y="841634"/>
                    <a:pt x="1249262" y="848934"/>
                    <a:pt x="1236250" y="858811"/>
                  </a:cubicBezTo>
                  <a:cubicBezTo>
                    <a:pt x="1233131" y="861280"/>
                    <a:pt x="1228615" y="860850"/>
                    <a:pt x="1226141" y="857737"/>
                  </a:cubicBezTo>
                  <a:cubicBezTo>
                    <a:pt x="1223668" y="854731"/>
                    <a:pt x="1224098" y="850222"/>
                    <a:pt x="1227217" y="847754"/>
                  </a:cubicBezTo>
                  <a:cubicBezTo>
                    <a:pt x="1240552" y="835945"/>
                    <a:pt x="1256360" y="826391"/>
                    <a:pt x="1273352" y="818662"/>
                  </a:cubicBezTo>
                  <a:cubicBezTo>
                    <a:pt x="1285504" y="813187"/>
                    <a:pt x="1298301" y="808571"/>
                    <a:pt x="1311099" y="804707"/>
                  </a:cubicBezTo>
                  <a:cubicBezTo>
                    <a:pt x="1324112" y="800842"/>
                    <a:pt x="1337231" y="797836"/>
                    <a:pt x="1349599" y="794938"/>
                  </a:cubicBezTo>
                  <a:cubicBezTo>
                    <a:pt x="1356051" y="793435"/>
                    <a:pt x="1362396" y="792039"/>
                    <a:pt x="1368956" y="791073"/>
                  </a:cubicBezTo>
                  <a:cubicBezTo>
                    <a:pt x="1375516" y="790000"/>
                    <a:pt x="1382184" y="789141"/>
                    <a:pt x="1388851" y="788819"/>
                  </a:cubicBezTo>
                  <a:cubicBezTo>
                    <a:pt x="1389927" y="788819"/>
                    <a:pt x="1398960" y="789248"/>
                    <a:pt x="1404015" y="789356"/>
                  </a:cubicBezTo>
                  <a:cubicBezTo>
                    <a:pt x="1403584" y="789892"/>
                    <a:pt x="1403154" y="790537"/>
                    <a:pt x="1402724" y="791181"/>
                  </a:cubicBezTo>
                  <a:cubicBezTo>
                    <a:pt x="1403584" y="790322"/>
                    <a:pt x="1404768" y="789785"/>
                    <a:pt x="1405950" y="789463"/>
                  </a:cubicBezTo>
                  <a:cubicBezTo>
                    <a:pt x="1405735" y="789463"/>
                    <a:pt x="1405520" y="789463"/>
                    <a:pt x="1405413" y="789463"/>
                  </a:cubicBezTo>
                  <a:lnTo>
                    <a:pt x="1404015" y="789356"/>
                  </a:lnTo>
                  <a:cubicBezTo>
                    <a:pt x="1405198" y="787960"/>
                    <a:pt x="1406273" y="787316"/>
                    <a:pt x="1406381" y="789463"/>
                  </a:cubicBezTo>
                  <a:close/>
                  <a:moveTo>
                    <a:pt x="1062678" y="635310"/>
                  </a:moveTo>
                  <a:cubicBezTo>
                    <a:pt x="1063431" y="610942"/>
                    <a:pt x="1063646" y="586359"/>
                    <a:pt x="1062678" y="563064"/>
                  </a:cubicBezTo>
                  <a:cubicBezTo>
                    <a:pt x="1061603" y="536871"/>
                    <a:pt x="1059344" y="512396"/>
                    <a:pt x="1055366" y="491463"/>
                  </a:cubicBezTo>
                  <a:cubicBezTo>
                    <a:pt x="1054505" y="487813"/>
                    <a:pt x="1056871" y="484163"/>
                    <a:pt x="1060528" y="483411"/>
                  </a:cubicBezTo>
                  <a:cubicBezTo>
                    <a:pt x="1064184" y="482553"/>
                    <a:pt x="1067840" y="484914"/>
                    <a:pt x="1068701" y="488564"/>
                  </a:cubicBezTo>
                  <a:cubicBezTo>
                    <a:pt x="1073862" y="509927"/>
                    <a:pt x="1077734" y="535046"/>
                    <a:pt x="1079885" y="561991"/>
                  </a:cubicBezTo>
                  <a:cubicBezTo>
                    <a:pt x="1081713" y="585822"/>
                    <a:pt x="1082573" y="610942"/>
                    <a:pt x="1081928" y="635847"/>
                  </a:cubicBezTo>
                  <a:cubicBezTo>
                    <a:pt x="1081391" y="656029"/>
                    <a:pt x="1079993" y="675888"/>
                    <a:pt x="1077842" y="694889"/>
                  </a:cubicBezTo>
                  <a:cubicBezTo>
                    <a:pt x="1074185" y="728704"/>
                    <a:pt x="1068163" y="759405"/>
                    <a:pt x="1061280" y="782378"/>
                  </a:cubicBezTo>
                  <a:cubicBezTo>
                    <a:pt x="1060312" y="786135"/>
                    <a:pt x="1056333" y="788390"/>
                    <a:pt x="1052569" y="787316"/>
                  </a:cubicBezTo>
                  <a:cubicBezTo>
                    <a:pt x="1048698" y="786242"/>
                    <a:pt x="1046547" y="782378"/>
                    <a:pt x="1047515" y="778621"/>
                  </a:cubicBezTo>
                  <a:cubicBezTo>
                    <a:pt x="1053215" y="756078"/>
                    <a:pt x="1057086" y="726020"/>
                    <a:pt x="1059667" y="693171"/>
                  </a:cubicBezTo>
                  <a:cubicBezTo>
                    <a:pt x="1061065" y="674492"/>
                    <a:pt x="1062033" y="655062"/>
                    <a:pt x="1062678" y="635310"/>
                  </a:cubicBezTo>
                  <a:close/>
                  <a:moveTo>
                    <a:pt x="1088166" y="1463936"/>
                  </a:moveTo>
                  <a:cubicBezTo>
                    <a:pt x="1082143" y="1541549"/>
                    <a:pt x="1075046" y="1619162"/>
                    <a:pt x="1067840" y="1696776"/>
                  </a:cubicBezTo>
                  <a:cubicBezTo>
                    <a:pt x="1066442" y="1711590"/>
                    <a:pt x="1064829" y="1726189"/>
                    <a:pt x="1063001" y="1740896"/>
                  </a:cubicBezTo>
                  <a:cubicBezTo>
                    <a:pt x="1056011" y="1799294"/>
                    <a:pt x="1046870" y="1857370"/>
                    <a:pt x="1041278" y="1915982"/>
                  </a:cubicBezTo>
                  <a:cubicBezTo>
                    <a:pt x="1039772" y="1931763"/>
                    <a:pt x="1033319" y="1956882"/>
                    <a:pt x="1031491" y="1978674"/>
                  </a:cubicBezTo>
                  <a:cubicBezTo>
                    <a:pt x="1030631" y="1987906"/>
                    <a:pt x="1030631" y="1996494"/>
                    <a:pt x="1032674" y="2003257"/>
                  </a:cubicBezTo>
                  <a:cubicBezTo>
                    <a:pt x="1033750" y="2006799"/>
                    <a:pt x="1031706" y="2010664"/>
                    <a:pt x="1028050" y="2011737"/>
                  </a:cubicBezTo>
                  <a:cubicBezTo>
                    <a:pt x="1024393" y="2012811"/>
                    <a:pt x="1020629" y="2010771"/>
                    <a:pt x="1019554" y="2007121"/>
                  </a:cubicBezTo>
                  <a:cubicBezTo>
                    <a:pt x="1017081" y="1999070"/>
                    <a:pt x="1016651" y="1988765"/>
                    <a:pt x="1017403" y="1977600"/>
                  </a:cubicBezTo>
                  <a:cubicBezTo>
                    <a:pt x="1018909" y="1955809"/>
                    <a:pt x="1024931" y="1930474"/>
                    <a:pt x="1026222" y="1914587"/>
                  </a:cubicBezTo>
                  <a:cubicBezTo>
                    <a:pt x="1027512" y="1899880"/>
                    <a:pt x="1028910" y="1885173"/>
                    <a:pt x="1030416" y="1870466"/>
                  </a:cubicBezTo>
                  <a:cubicBezTo>
                    <a:pt x="1036653" y="1812068"/>
                    <a:pt x="1045042" y="1753885"/>
                    <a:pt x="1049988" y="1695273"/>
                  </a:cubicBezTo>
                  <a:cubicBezTo>
                    <a:pt x="1053968" y="1648683"/>
                    <a:pt x="1057624" y="1602094"/>
                    <a:pt x="1061495" y="1555505"/>
                  </a:cubicBezTo>
                  <a:cubicBezTo>
                    <a:pt x="1063431" y="1530922"/>
                    <a:pt x="1065367" y="1506446"/>
                    <a:pt x="1067410" y="1481863"/>
                  </a:cubicBezTo>
                  <a:cubicBezTo>
                    <a:pt x="1066657" y="1483903"/>
                    <a:pt x="1065474" y="1486265"/>
                    <a:pt x="1062356" y="1489056"/>
                  </a:cubicBezTo>
                  <a:cubicBezTo>
                    <a:pt x="1057516" y="1493135"/>
                    <a:pt x="1048913" y="1498610"/>
                    <a:pt x="1045579" y="1502582"/>
                  </a:cubicBezTo>
                  <a:lnTo>
                    <a:pt x="1005896" y="1549815"/>
                  </a:lnTo>
                  <a:cubicBezTo>
                    <a:pt x="994174" y="1563341"/>
                    <a:pt x="982990" y="1577082"/>
                    <a:pt x="972021" y="1590822"/>
                  </a:cubicBezTo>
                  <a:cubicBezTo>
                    <a:pt x="960944" y="1604670"/>
                    <a:pt x="950083" y="1618626"/>
                    <a:pt x="939758" y="1632903"/>
                  </a:cubicBezTo>
                  <a:cubicBezTo>
                    <a:pt x="926208" y="1651904"/>
                    <a:pt x="913303" y="1671442"/>
                    <a:pt x="901689" y="1692267"/>
                  </a:cubicBezTo>
                  <a:cubicBezTo>
                    <a:pt x="899860" y="1695702"/>
                    <a:pt x="895452" y="1697098"/>
                    <a:pt x="892010" y="1695273"/>
                  </a:cubicBezTo>
                  <a:cubicBezTo>
                    <a:pt x="888569" y="1693448"/>
                    <a:pt x="887171" y="1689154"/>
                    <a:pt x="888999" y="1685612"/>
                  </a:cubicBezTo>
                  <a:cubicBezTo>
                    <a:pt x="902549" y="1658130"/>
                    <a:pt x="917928" y="1632366"/>
                    <a:pt x="935242" y="1607783"/>
                  </a:cubicBezTo>
                  <a:cubicBezTo>
                    <a:pt x="943845" y="1595439"/>
                    <a:pt x="952986" y="1583523"/>
                    <a:pt x="962557" y="1571822"/>
                  </a:cubicBezTo>
                  <a:cubicBezTo>
                    <a:pt x="972021" y="1560228"/>
                    <a:pt x="982022" y="1549064"/>
                    <a:pt x="992239" y="1537792"/>
                  </a:cubicBezTo>
                  <a:lnTo>
                    <a:pt x="1033965" y="1492383"/>
                  </a:lnTo>
                  <a:cubicBezTo>
                    <a:pt x="1037836" y="1488304"/>
                    <a:pt x="1047192" y="1482937"/>
                    <a:pt x="1052677" y="1478750"/>
                  </a:cubicBezTo>
                  <a:cubicBezTo>
                    <a:pt x="1052462" y="1477891"/>
                    <a:pt x="1052462" y="1477033"/>
                    <a:pt x="1052677" y="1476174"/>
                  </a:cubicBezTo>
                  <a:cubicBezTo>
                    <a:pt x="1053322" y="1472524"/>
                    <a:pt x="1056871" y="1470055"/>
                    <a:pt x="1060635" y="1470699"/>
                  </a:cubicBezTo>
                  <a:cubicBezTo>
                    <a:pt x="1064076" y="1471236"/>
                    <a:pt x="1065905" y="1472953"/>
                    <a:pt x="1066872" y="1474349"/>
                  </a:cubicBezTo>
                  <a:cubicBezTo>
                    <a:pt x="1067625" y="1475315"/>
                    <a:pt x="1067518" y="1476603"/>
                    <a:pt x="1067733" y="1477784"/>
                  </a:cubicBezTo>
                  <a:cubicBezTo>
                    <a:pt x="1069346" y="1457173"/>
                    <a:pt x="1071067" y="1436562"/>
                    <a:pt x="1072680" y="1415844"/>
                  </a:cubicBezTo>
                  <a:cubicBezTo>
                    <a:pt x="1077519" y="1353689"/>
                    <a:pt x="1082358" y="1291641"/>
                    <a:pt x="1086660" y="1229486"/>
                  </a:cubicBezTo>
                  <a:cubicBezTo>
                    <a:pt x="1089994" y="1182897"/>
                    <a:pt x="1089456" y="1135556"/>
                    <a:pt x="1091607" y="1088644"/>
                  </a:cubicBezTo>
                  <a:cubicBezTo>
                    <a:pt x="1092575" y="1068248"/>
                    <a:pt x="1093973" y="1047959"/>
                    <a:pt x="1096339" y="1027777"/>
                  </a:cubicBezTo>
                  <a:cubicBezTo>
                    <a:pt x="1096769" y="1023913"/>
                    <a:pt x="1100318" y="1021122"/>
                    <a:pt x="1104297" y="1021551"/>
                  </a:cubicBezTo>
                  <a:cubicBezTo>
                    <a:pt x="1108168" y="1021981"/>
                    <a:pt x="1110964" y="1025416"/>
                    <a:pt x="1110534" y="1029388"/>
                  </a:cubicBezTo>
                  <a:cubicBezTo>
                    <a:pt x="1108491" y="1049247"/>
                    <a:pt x="1107415" y="1069214"/>
                    <a:pt x="1106878" y="1089181"/>
                  </a:cubicBezTo>
                  <a:cubicBezTo>
                    <a:pt x="1105372" y="1136307"/>
                    <a:pt x="1106555" y="1183755"/>
                    <a:pt x="1103867" y="1230560"/>
                  </a:cubicBezTo>
                  <a:cubicBezTo>
                    <a:pt x="1099242" y="1308388"/>
                    <a:pt x="1094188" y="1386215"/>
                    <a:pt x="1088166" y="1463936"/>
                  </a:cubicBezTo>
                  <a:close/>
                  <a:moveTo>
                    <a:pt x="1171510" y="1678312"/>
                  </a:moveTo>
                  <a:cubicBezTo>
                    <a:pt x="1172370" y="1681747"/>
                    <a:pt x="1183662" y="1722969"/>
                    <a:pt x="1185276" y="1739501"/>
                  </a:cubicBezTo>
                  <a:cubicBezTo>
                    <a:pt x="1185813" y="1744439"/>
                    <a:pt x="1185276" y="1747981"/>
                    <a:pt x="1184415" y="1749484"/>
                  </a:cubicBezTo>
                  <a:cubicBezTo>
                    <a:pt x="1183340" y="1751524"/>
                    <a:pt x="1181942" y="1752705"/>
                    <a:pt x="1180329" y="1753348"/>
                  </a:cubicBezTo>
                  <a:cubicBezTo>
                    <a:pt x="1176780" y="1754637"/>
                    <a:pt x="1172801" y="1752919"/>
                    <a:pt x="1171403" y="1749484"/>
                  </a:cubicBezTo>
                  <a:cubicBezTo>
                    <a:pt x="1170757" y="1747767"/>
                    <a:pt x="1170865" y="1745942"/>
                    <a:pt x="1171510" y="1744439"/>
                  </a:cubicBezTo>
                  <a:cubicBezTo>
                    <a:pt x="1171510" y="1744546"/>
                    <a:pt x="1171618" y="1744546"/>
                    <a:pt x="1171725" y="1744546"/>
                  </a:cubicBezTo>
                  <a:cubicBezTo>
                    <a:pt x="1172155" y="1744546"/>
                    <a:pt x="1172048" y="1744117"/>
                    <a:pt x="1171940" y="1743472"/>
                  </a:cubicBezTo>
                  <a:cubicBezTo>
                    <a:pt x="1171725" y="1742721"/>
                    <a:pt x="1171510" y="1741970"/>
                    <a:pt x="1171403" y="1741218"/>
                  </a:cubicBezTo>
                  <a:cubicBezTo>
                    <a:pt x="1169037" y="1725331"/>
                    <a:pt x="1156024" y="1686041"/>
                    <a:pt x="1155056" y="1682820"/>
                  </a:cubicBezTo>
                  <a:cubicBezTo>
                    <a:pt x="1147959" y="1658238"/>
                    <a:pt x="1140108" y="1633762"/>
                    <a:pt x="1132258" y="1609286"/>
                  </a:cubicBezTo>
                  <a:cubicBezTo>
                    <a:pt x="1126988" y="1592969"/>
                    <a:pt x="1121719" y="1576760"/>
                    <a:pt x="1116341" y="1560550"/>
                  </a:cubicBezTo>
                  <a:cubicBezTo>
                    <a:pt x="1107200" y="1533498"/>
                    <a:pt x="1097737" y="1506661"/>
                    <a:pt x="1087198" y="1480146"/>
                  </a:cubicBezTo>
                  <a:cubicBezTo>
                    <a:pt x="1085692" y="1476496"/>
                    <a:pt x="1087305" y="1472309"/>
                    <a:pt x="1090962" y="1470806"/>
                  </a:cubicBezTo>
                  <a:cubicBezTo>
                    <a:pt x="1094618" y="1469303"/>
                    <a:pt x="1098812" y="1471021"/>
                    <a:pt x="1100318" y="1474564"/>
                  </a:cubicBezTo>
                  <a:cubicBezTo>
                    <a:pt x="1115159" y="1507413"/>
                    <a:pt x="1129031" y="1540690"/>
                    <a:pt x="1140968" y="1574720"/>
                  </a:cubicBezTo>
                  <a:cubicBezTo>
                    <a:pt x="1145808" y="1588353"/>
                    <a:pt x="1150325" y="1602094"/>
                    <a:pt x="1154411" y="1615835"/>
                  </a:cubicBezTo>
                  <a:cubicBezTo>
                    <a:pt x="1160756" y="1636553"/>
                    <a:pt x="1166241" y="1657486"/>
                    <a:pt x="1171510" y="1678312"/>
                  </a:cubicBezTo>
                  <a:close/>
                  <a:moveTo>
                    <a:pt x="1238186" y="1451269"/>
                  </a:moveTo>
                  <a:cubicBezTo>
                    <a:pt x="1253672" y="1488197"/>
                    <a:pt x="1267975" y="1525769"/>
                    <a:pt x="1287332" y="1560550"/>
                  </a:cubicBezTo>
                  <a:cubicBezTo>
                    <a:pt x="1289268" y="1563878"/>
                    <a:pt x="1288192" y="1568065"/>
                    <a:pt x="1284859" y="1569889"/>
                  </a:cubicBezTo>
                  <a:cubicBezTo>
                    <a:pt x="1281633" y="1571822"/>
                    <a:pt x="1277438" y="1570748"/>
                    <a:pt x="1275610" y="1567420"/>
                  </a:cubicBezTo>
                  <a:cubicBezTo>
                    <a:pt x="1251091" y="1527272"/>
                    <a:pt x="1232809" y="1483259"/>
                    <a:pt x="1213021" y="1440319"/>
                  </a:cubicBezTo>
                  <a:cubicBezTo>
                    <a:pt x="1207859" y="1429048"/>
                    <a:pt x="1202590" y="1417883"/>
                    <a:pt x="1196997" y="1406827"/>
                  </a:cubicBezTo>
                  <a:cubicBezTo>
                    <a:pt x="1188824" y="1390295"/>
                    <a:pt x="1180006" y="1374085"/>
                    <a:pt x="1170005" y="1358734"/>
                  </a:cubicBezTo>
                  <a:cubicBezTo>
                    <a:pt x="1152798" y="1332111"/>
                    <a:pt x="1132150" y="1307529"/>
                    <a:pt x="1104404" y="1286918"/>
                  </a:cubicBezTo>
                  <a:cubicBezTo>
                    <a:pt x="1101286" y="1284556"/>
                    <a:pt x="1100533" y="1280155"/>
                    <a:pt x="1102791" y="1276934"/>
                  </a:cubicBezTo>
                  <a:cubicBezTo>
                    <a:pt x="1105049" y="1273714"/>
                    <a:pt x="1109566" y="1273070"/>
                    <a:pt x="1112793" y="1275324"/>
                  </a:cubicBezTo>
                  <a:cubicBezTo>
                    <a:pt x="1153121" y="1303020"/>
                    <a:pt x="1181404" y="1338445"/>
                    <a:pt x="1203450" y="1377627"/>
                  </a:cubicBezTo>
                  <a:cubicBezTo>
                    <a:pt x="1216678" y="1401244"/>
                    <a:pt x="1227647" y="1426149"/>
                    <a:pt x="1238186" y="1451269"/>
                  </a:cubicBezTo>
                  <a:close/>
                  <a:moveTo>
                    <a:pt x="1308410" y="1330931"/>
                  </a:moveTo>
                  <a:cubicBezTo>
                    <a:pt x="1311529" y="1333185"/>
                    <a:pt x="1312282" y="1337372"/>
                    <a:pt x="1310024" y="1340485"/>
                  </a:cubicBezTo>
                  <a:cubicBezTo>
                    <a:pt x="1307873" y="1343491"/>
                    <a:pt x="1303571" y="1344242"/>
                    <a:pt x="1300560" y="1342095"/>
                  </a:cubicBezTo>
                  <a:cubicBezTo>
                    <a:pt x="1293570" y="1337479"/>
                    <a:pt x="1286902" y="1329213"/>
                    <a:pt x="1280557" y="1319337"/>
                  </a:cubicBezTo>
                  <a:cubicBezTo>
                    <a:pt x="1268835" y="1300873"/>
                    <a:pt x="1258296" y="1276505"/>
                    <a:pt x="1249155" y="1264052"/>
                  </a:cubicBezTo>
                  <a:cubicBezTo>
                    <a:pt x="1238616" y="1249453"/>
                    <a:pt x="1227324" y="1235712"/>
                    <a:pt x="1215817" y="1222079"/>
                  </a:cubicBezTo>
                  <a:cubicBezTo>
                    <a:pt x="1207967" y="1213062"/>
                    <a:pt x="1200116" y="1204045"/>
                    <a:pt x="1192158" y="1195242"/>
                  </a:cubicBezTo>
                  <a:cubicBezTo>
                    <a:pt x="1171940" y="1173128"/>
                    <a:pt x="1150862" y="1151873"/>
                    <a:pt x="1128816" y="1131155"/>
                  </a:cubicBezTo>
                  <a:cubicBezTo>
                    <a:pt x="1125913" y="1128578"/>
                    <a:pt x="1125698" y="1124069"/>
                    <a:pt x="1128278" y="1121064"/>
                  </a:cubicBezTo>
                  <a:cubicBezTo>
                    <a:pt x="1130860" y="1118165"/>
                    <a:pt x="1135376" y="1117951"/>
                    <a:pt x="1138387" y="1120527"/>
                  </a:cubicBezTo>
                  <a:cubicBezTo>
                    <a:pt x="1155164" y="1134805"/>
                    <a:pt x="1171618" y="1149296"/>
                    <a:pt x="1187426" y="1164433"/>
                  </a:cubicBezTo>
                  <a:cubicBezTo>
                    <a:pt x="1198073" y="1174631"/>
                    <a:pt x="1208397" y="1185044"/>
                    <a:pt x="1218291" y="1195886"/>
                  </a:cubicBezTo>
                  <a:cubicBezTo>
                    <a:pt x="1226571" y="1204903"/>
                    <a:pt x="1234530" y="1214242"/>
                    <a:pt x="1242165" y="1223904"/>
                  </a:cubicBezTo>
                  <a:cubicBezTo>
                    <a:pt x="1249800" y="1233458"/>
                    <a:pt x="1257006" y="1243441"/>
                    <a:pt x="1263888" y="1253640"/>
                  </a:cubicBezTo>
                  <a:cubicBezTo>
                    <a:pt x="1272814" y="1266844"/>
                    <a:pt x="1282493" y="1292071"/>
                    <a:pt x="1293570" y="1311501"/>
                  </a:cubicBezTo>
                  <a:cubicBezTo>
                    <a:pt x="1298301" y="1319659"/>
                    <a:pt x="1303033" y="1326851"/>
                    <a:pt x="1308410" y="1330931"/>
                  </a:cubicBezTo>
                  <a:close/>
                  <a:moveTo>
                    <a:pt x="919433" y="1420889"/>
                  </a:moveTo>
                  <a:cubicBezTo>
                    <a:pt x="901044" y="1441286"/>
                    <a:pt x="883299" y="1462111"/>
                    <a:pt x="867061" y="1484118"/>
                  </a:cubicBezTo>
                  <a:cubicBezTo>
                    <a:pt x="864802" y="1487338"/>
                    <a:pt x="860393" y="1488090"/>
                    <a:pt x="857167" y="1485835"/>
                  </a:cubicBezTo>
                  <a:cubicBezTo>
                    <a:pt x="853940" y="1483581"/>
                    <a:pt x="853188" y="1479072"/>
                    <a:pt x="855446" y="1475852"/>
                  </a:cubicBezTo>
                  <a:cubicBezTo>
                    <a:pt x="874911" y="1446975"/>
                    <a:pt x="896419" y="1419494"/>
                    <a:pt x="919541" y="1393300"/>
                  </a:cubicBezTo>
                  <a:cubicBezTo>
                    <a:pt x="928682" y="1382888"/>
                    <a:pt x="938145" y="1372582"/>
                    <a:pt x="947932" y="1362706"/>
                  </a:cubicBezTo>
                  <a:cubicBezTo>
                    <a:pt x="962557" y="1347784"/>
                    <a:pt x="977721" y="1333400"/>
                    <a:pt x="992991" y="1319337"/>
                  </a:cubicBezTo>
                  <a:cubicBezTo>
                    <a:pt x="999874" y="1313004"/>
                    <a:pt x="1006972" y="1306777"/>
                    <a:pt x="1014069" y="1300766"/>
                  </a:cubicBezTo>
                  <a:cubicBezTo>
                    <a:pt x="1024716" y="1291641"/>
                    <a:pt x="1035578" y="1282946"/>
                    <a:pt x="1046440" y="1274143"/>
                  </a:cubicBezTo>
                  <a:cubicBezTo>
                    <a:pt x="1049666" y="1271567"/>
                    <a:pt x="1055043" y="1269098"/>
                    <a:pt x="1060528" y="1266736"/>
                  </a:cubicBezTo>
                  <a:cubicBezTo>
                    <a:pt x="1063323" y="1265555"/>
                    <a:pt x="1067195" y="1263516"/>
                    <a:pt x="1069346" y="1262335"/>
                  </a:cubicBezTo>
                  <a:cubicBezTo>
                    <a:pt x="1068808" y="1260188"/>
                    <a:pt x="1069346" y="1257934"/>
                    <a:pt x="1070959" y="1256108"/>
                  </a:cubicBezTo>
                  <a:cubicBezTo>
                    <a:pt x="1073540" y="1253425"/>
                    <a:pt x="1077842" y="1253210"/>
                    <a:pt x="1080638" y="1255787"/>
                  </a:cubicBezTo>
                  <a:cubicBezTo>
                    <a:pt x="1082896" y="1257826"/>
                    <a:pt x="1083864" y="1259973"/>
                    <a:pt x="1084186" y="1262013"/>
                  </a:cubicBezTo>
                  <a:cubicBezTo>
                    <a:pt x="1084832" y="1265233"/>
                    <a:pt x="1083649" y="1268668"/>
                    <a:pt x="1080423" y="1271889"/>
                  </a:cubicBezTo>
                  <a:cubicBezTo>
                    <a:pt x="1077949" y="1274143"/>
                    <a:pt x="1073755" y="1276505"/>
                    <a:pt x="1069131" y="1278759"/>
                  </a:cubicBezTo>
                  <a:cubicBezTo>
                    <a:pt x="1064399" y="1281121"/>
                    <a:pt x="1059130" y="1283375"/>
                    <a:pt x="1056333" y="1285951"/>
                  </a:cubicBezTo>
                  <a:cubicBezTo>
                    <a:pt x="1047622" y="1293466"/>
                    <a:pt x="1039019" y="1301195"/>
                    <a:pt x="1030523" y="1308924"/>
                  </a:cubicBezTo>
                  <a:cubicBezTo>
                    <a:pt x="1022028" y="1316546"/>
                    <a:pt x="1013639" y="1324383"/>
                    <a:pt x="1005466" y="1332434"/>
                  </a:cubicBezTo>
                  <a:cubicBezTo>
                    <a:pt x="990626" y="1346711"/>
                    <a:pt x="976215" y="1361418"/>
                    <a:pt x="961804" y="1376125"/>
                  </a:cubicBezTo>
                  <a:cubicBezTo>
                    <a:pt x="947394" y="1390831"/>
                    <a:pt x="933198" y="1405646"/>
                    <a:pt x="919433" y="1420889"/>
                  </a:cubicBezTo>
                  <a:close/>
                  <a:moveTo>
                    <a:pt x="1029448" y="1714810"/>
                  </a:moveTo>
                  <a:lnTo>
                    <a:pt x="1007617" y="1746156"/>
                  </a:lnTo>
                  <a:cubicBezTo>
                    <a:pt x="1004606" y="1750343"/>
                    <a:pt x="1001595" y="1754422"/>
                    <a:pt x="998584" y="1758501"/>
                  </a:cubicBezTo>
                  <a:cubicBezTo>
                    <a:pt x="994820" y="1763332"/>
                    <a:pt x="991056" y="1768055"/>
                    <a:pt x="987292" y="1772886"/>
                  </a:cubicBezTo>
                  <a:cubicBezTo>
                    <a:pt x="981700" y="1780078"/>
                    <a:pt x="976000" y="1787271"/>
                    <a:pt x="970515" y="1794571"/>
                  </a:cubicBezTo>
                  <a:cubicBezTo>
                    <a:pt x="968364" y="1797898"/>
                    <a:pt x="963955" y="1798865"/>
                    <a:pt x="960622" y="1796718"/>
                  </a:cubicBezTo>
                  <a:cubicBezTo>
                    <a:pt x="957288" y="1794571"/>
                    <a:pt x="956427" y="1790169"/>
                    <a:pt x="958471" y="1786841"/>
                  </a:cubicBezTo>
                  <a:cubicBezTo>
                    <a:pt x="964923" y="1775570"/>
                    <a:pt x="971483" y="1764405"/>
                    <a:pt x="978688" y="1753563"/>
                  </a:cubicBezTo>
                  <a:cubicBezTo>
                    <a:pt x="981592" y="1749269"/>
                    <a:pt x="984496" y="1744975"/>
                    <a:pt x="987614" y="1740896"/>
                  </a:cubicBezTo>
                  <a:cubicBezTo>
                    <a:pt x="992239" y="1734670"/>
                    <a:pt x="997293" y="1728766"/>
                    <a:pt x="1002240" y="1722862"/>
                  </a:cubicBezTo>
                  <a:lnTo>
                    <a:pt x="1017296" y="1705578"/>
                  </a:lnTo>
                  <a:cubicBezTo>
                    <a:pt x="1017511" y="1705364"/>
                    <a:pt x="1021597" y="1702465"/>
                    <a:pt x="1023426" y="1700211"/>
                  </a:cubicBezTo>
                  <a:lnTo>
                    <a:pt x="1023533" y="1699459"/>
                  </a:lnTo>
                  <a:cubicBezTo>
                    <a:pt x="1023533" y="1699567"/>
                    <a:pt x="1023533" y="1699674"/>
                    <a:pt x="1023533" y="1699782"/>
                  </a:cubicBezTo>
                  <a:cubicBezTo>
                    <a:pt x="1023533" y="1699889"/>
                    <a:pt x="1023533" y="1700104"/>
                    <a:pt x="1023533" y="1700211"/>
                  </a:cubicBezTo>
                  <a:cubicBezTo>
                    <a:pt x="1024286" y="1699138"/>
                    <a:pt x="1024716" y="1698279"/>
                    <a:pt x="1023963" y="1697742"/>
                  </a:cubicBezTo>
                  <a:cubicBezTo>
                    <a:pt x="1025361" y="1694199"/>
                    <a:pt x="1029340" y="1692482"/>
                    <a:pt x="1032782" y="1693877"/>
                  </a:cubicBezTo>
                  <a:cubicBezTo>
                    <a:pt x="1035255" y="1694629"/>
                    <a:pt x="1037191" y="1696776"/>
                    <a:pt x="1037191" y="1700962"/>
                  </a:cubicBezTo>
                  <a:cubicBezTo>
                    <a:pt x="1037191" y="1701606"/>
                    <a:pt x="1036761" y="1703002"/>
                    <a:pt x="1035793" y="1704934"/>
                  </a:cubicBezTo>
                  <a:cubicBezTo>
                    <a:pt x="1034287" y="1707725"/>
                    <a:pt x="1029663" y="1714488"/>
                    <a:pt x="1029448" y="1714810"/>
                  </a:cubicBezTo>
                  <a:close/>
                  <a:moveTo>
                    <a:pt x="991378" y="772609"/>
                  </a:moveTo>
                  <a:lnTo>
                    <a:pt x="991056" y="772180"/>
                  </a:lnTo>
                  <a:cubicBezTo>
                    <a:pt x="991916" y="772072"/>
                    <a:pt x="992561" y="772287"/>
                    <a:pt x="992239" y="772824"/>
                  </a:cubicBezTo>
                  <a:lnTo>
                    <a:pt x="991378" y="772609"/>
                  </a:lnTo>
                  <a:close/>
                  <a:moveTo>
                    <a:pt x="711018" y="396351"/>
                  </a:moveTo>
                  <a:cubicBezTo>
                    <a:pt x="711018" y="396351"/>
                    <a:pt x="711018" y="396351"/>
                    <a:pt x="711018" y="396351"/>
                  </a:cubicBezTo>
                  <a:lnTo>
                    <a:pt x="711126" y="396674"/>
                  </a:lnTo>
                  <a:lnTo>
                    <a:pt x="711018" y="396351"/>
                  </a:lnTo>
                  <a:close/>
                  <a:moveTo>
                    <a:pt x="626813" y="334089"/>
                  </a:moveTo>
                  <a:cubicBezTo>
                    <a:pt x="653483" y="348474"/>
                    <a:pt x="677358" y="361463"/>
                    <a:pt x="694672" y="371124"/>
                  </a:cubicBezTo>
                  <a:cubicBezTo>
                    <a:pt x="671550" y="336880"/>
                    <a:pt x="648429" y="302636"/>
                    <a:pt x="624555" y="268821"/>
                  </a:cubicBezTo>
                  <a:cubicBezTo>
                    <a:pt x="573365" y="196038"/>
                    <a:pt x="520347" y="124759"/>
                    <a:pt x="463243" y="57880"/>
                  </a:cubicBezTo>
                  <a:cubicBezTo>
                    <a:pt x="460661" y="54875"/>
                    <a:pt x="460984" y="50366"/>
                    <a:pt x="463888" y="47790"/>
                  </a:cubicBezTo>
                  <a:cubicBezTo>
                    <a:pt x="466899" y="45213"/>
                    <a:pt x="471416" y="45535"/>
                    <a:pt x="473997" y="48541"/>
                  </a:cubicBezTo>
                  <a:cubicBezTo>
                    <a:pt x="532499" y="114883"/>
                    <a:pt x="587130" y="185518"/>
                    <a:pt x="639503" y="258301"/>
                  </a:cubicBezTo>
                  <a:cubicBezTo>
                    <a:pt x="658645" y="284923"/>
                    <a:pt x="677142" y="312297"/>
                    <a:pt x="695747" y="339349"/>
                  </a:cubicBezTo>
                  <a:cubicBezTo>
                    <a:pt x="691876" y="323569"/>
                    <a:pt x="686929" y="306178"/>
                    <a:pt x="680584" y="286748"/>
                  </a:cubicBezTo>
                  <a:cubicBezTo>
                    <a:pt x="676067" y="272793"/>
                    <a:pt x="671013" y="258515"/>
                    <a:pt x="666065" y="244238"/>
                  </a:cubicBezTo>
                  <a:lnTo>
                    <a:pt x="641224" y="173388"/>
                  </a:lnTo>
                  <a:cubicBezTo>
                    <a:pt x="628211" y="136460"/>
                    <a:pt x="618425" y="109837"/>
                    <a:pt x="618425" y="109837"/>
                  </a:cubicBezTo>
                  <a:cubicBezTo>
                    <a:pt x="616919" y="106187"/>
                    <a:pt x="618640" y="102001"/>
                    <a:pt x="622296" y="100498"/>
                  </a:cubicBezTo>
                  <a:cubicBezTo>
                    <a:pt x="625953" y="98995"/>
                    <a:pt x="630147" y="100820"/>
                    <a:pt x="631545" y="104362"/>
                  </a:cubicBezTo>
                  <a:cubicBezTo>
                    <a:pt x="631545" y="104362"/>
                    <a:pt x="649397" y="144189"/>
                    <a:pt x="668539" y="194321"/>
                  </a:cubicBezTo>
                  <a:cubicBezTo>
                    <a:pt x="672303" y="204089"/>
                    <a:pt x="676067" y="214288"/>
                    <a:pt x="679724" y="224701"/>
                  </a:cubicBezTo>
                  <a:cubicBezTo>
                    <a:pt x="683165" y="234899"/>
                    <a:pt x="686606" y="245204"/>
                    <a:pt x="689832" y="255510"/>
                  </a:cubicBezTo>
                  <a:cubicBezTo>
                    <a:pt x="702522" y="296302"/>
                    <a:pt x="712416" y="336129"/>
                    <a:pt x="714567" y="361785"/>
                  </a:cubicBezTo>
                  <a:cubicBezTo>
                    <a:pt x="714674" y="362858"/>
                    <a:pt x="713169" y="362966"/>
                    <a:pt x="712846" y="363932"/>
                  </a:cubicBezTo>
                  <a:cubicBezTo>
                    <a:pt x="718761" y="372627"/>
                    <a:pt x="724891" y="381108"/>
                    <a:pt x="730805" y="389803"/>
                  </a:cubicBezTo>
                  <a:cubicBezTo>
                    <a:pt x="751561" y="420612"/>
                    <a:pt x="771886" y="451207"/>
                    <a:pt x="792319" y="482123"/>
                  </a:cubicBezTo>
                  <a:cubicBezTo>
                    <a:pt x="791997" y="472891"/>
                    <a:pt x="791566" y="460009"/>
                    <a:pt x="791351" y="453354"/>
                  </a:cubicBezTo>
                  <a:cubicBezTo>
                    <a:pt x="791029" y="443370"/>
                    <a:pt x="790491" y="433387"/>
                    <a:pt x="789738" y="423403"/>
                  </a:cubicBezTo>
                  <a:cubicBezTo>
                    <a:pt x="788770" y="408374"/>
                    <a:pt x="787480" y="393453"/>
                    <a:pt x="786082" y="378531"/>
                  </a:cubicBezTo>
                  <a:cubicBezTo>
                    <a:pt x="784576" y="361248"/>
                    <a:pt x="782425" y="343643"/>
                    <a:pt x="780059" y="326038"/>
                  </a:cubicBezTo>
                  <a:cubicBezTo>
                    <a:pt x="777694" y="308648"/>
                    <a:pt x="775005" y="291257"/>
                    <a:pt x="771994" y="273866"/>
                  </a:cubicBezTo>
                  <a:cubicBezTo>
                    <a:pt x="765757" y="238871"/>
                    <a:pt x="757906" y="204089"/>
                    <a:pt x="747367" y="171241"/>
                  </a:cubicBezTo>
                  <a:cubicBezTo>
                    <a:pt x="746077" y="167484"/>
                    <a:pt x="748120" y="163512"/>
                    <a:pt x="751776" y="162223"/>
                  </a:cubicBezTo>
                  <a:cubicBezTo>
                    <a:pt x="755540" y="160935"/>
                    <a:pt x="759627" y="162868"/>
                    <a:pt x="760917" y="166625"/>
                  </a:cubicBezTo>
                  <a:cubicBezTo>
                    <a:pt x="772962" y="199796"/>
                    <a:pt x="782856" y="234791"/>
                    <a:pt x="790169" y="270324"/>
                  </a:cubicBezTo>
                  <a:cubicBezTo>
                    <a:pt x="793825" y="288036"/>
                    <a:pt x="796836" y="305749"/>
                    <a:pt x="799202" y="323461"/>
                  </a:cubicBezTo>
                  <a:cubicBezTo>
                    <a:pt x="801568" y="341496"/>
                    <a:pt x="803073" y="359424"/>
                    <a:pt x="804256" y="377029"/>
                  </a:cubicBezTo>
                  <a:cubicBezTo>
                    <a:pt x="805117" y="389696"/>
                    <a:pt x="805762" y="402363"/>
                    <a:pt x="806300" y="415030"/>
                  </a:cubicBezTo>
                  <a:cubicBezTo>
                    <a:pt x="806730" y="427697"/>
                    <a:pt x="806945" y="440364"/>
                    <a:pt x="806945" y="453139"/>
                  </a:cubicBezTo>
                  <a:cubicBezTo>
                    <a:pt x="806837" y="460761"/>
                    <a:pt x="806407" y="477937"/>
                    <a:pt x="806514" y="486417"/>
                  </a:cubicBezTo>
                  <a:cubicBezTo>
                    <a:pt x="806945" y="487490"/>
                    <a:pt x="807267" y="488779"/>
                    <a:pt x="807160" y="490067"/>
                  </a:cubicBezTo>
                  <a:cubicBezTo>
                    <a:pt x="806730" y="495327"/>
                    <a:pt x="804256" y="496937"/>
                    <a:pt x="802643" y="497689"/>
                  </a:cubicBezTo>
                  <a:cubicBezTo>
                    <a:pt x="822861" y="528283"/>
                    <a:pt x="843294" y="559200"/>
                    <a:pt x="863727" y="589365"/>
                  </a:cubicBezTo>
                  <a:cubicBezTo>
                    <a:pt x="870394" y="599241"/>
                    <a:pt x="877169" y="609117"/>
                    <a:pt x="884052" y="618886"/>
                  </a:cubicBezTo>
                  <a:cubicBezTo>
                    <a:pt x="891365" y="629406"/>
                    <a:pt x="898785" y="639819"/>
                    <a:pt x="906206" y="650339"/>
                  </a:cubicBezTo>
                  <a:cubicBezTo>
                    <a:pt x="906851" y="625326"/>
                    <a:pt x="908249" y="570901"/>
                    <a:pt x="909109" y="511000"/>
                  </a:cubicBezTo>
                  <a:cubicBezTo>
                    <a:pt x="909217" y="497474"/>
                    <a:pt x="909432" y="483733"/>
                    <a:pt x="909647" y="469993"/>
                  </a:cubicBezTo>
                  <a:cubicBezTo>
                    <a:pt x="910077" y="449060"/>
                    <a:pt x="910400" y="428234"/>
                    <a:pt x="910615" y="408482"/>
                  </a:cubicBezTo>
                  <a:cubicBezTo>
                    <a:pt x="910937" y="362429"/>
                    <a:pt x="910292" y="322066"/>
                    <a:pt x="906421" y="299952"/>
                  </a:cubicBezTo>
                  <a:cubicBezTo>
                    <a:pt x="905668" y="296088"/>
                    <a:pt x="908141" y="292331"/>
                    <a:pt x="912013" y="291579"/>
                  </a:cubicBezTo>
                  <a:cubicBezTo>
                    <a:pt x="915884" y="290828"/>
                    <a:pt x="919648" y="293404"/>
                    <a:pt x="920401" y="297268"/>
                  </a:cubicBezTo>
                  <a:cubicBezTo>
                    <a:pt x="924487" y="316162"/>
                    <a:pt x="927069" y="348367"/>
                    <a:pt x="928359" y="386261"/>
                  </a:cubicBezTo>
                  <a:cubicBezTo>
                    <a:pt x="928897" y="404832"/>
                    <a:pt x="929327" y="424799"/>
                    <a:pt x="929219" y="445195"/>
                  </a:cubicBezTo>
                  <a:cubicBezTo>
                    <a:pt x="929112" y="474716"/>
                    <a:pt x="928251" y="505096"/>
                    <a:pt x="927069" y="533543"/>
                  </a:cubicBezTo>
                  <a:cubicBezTo>
                    <a:pt x="924165" y="606004"/>
                    <a:pt x="919433" y="665690"/>
                    <a:pt x="919433" y="665690"/>
                  </a:cubicBezTo>
                  <a:cubicBezTo>
                    <a:pt x="919433" y="666441"/>
                    <a:pt x="918250" y="666334"/>
                    <a:pt x="917928" y="667085"/>
                  </a:cubicBezTo>
                  <a:cubicBezTo>
                    <a:pt x="934382" y="690272"/>
                    <a:pt x="950943" y="713353"/>
                    <a:pt x="966966" y="736755"/>
                  </a:cubicBezTo>
                  <a:cubicBezTo>
                    <a:pt x="967182" y="737184"/>
                    <a:pt x="968364" y="738902"/>
                    <a:pt x="969440" y="740727"/>
                  </a:cubicBezTo>
                  <a:cubicBezTo>
                    <a:pt x="972881" y="725376"/>
                    <a:pt x="978366" y="701652"/>
                    <a:pt x="982667" y="681363"/>
                  </a:cubicBezTo>
                  <a:cubicBezTo>
                    <a:pt x="985141" y="669447"/>
                    <a:pt x="987184" y="658927"/>
                    <a:pt x="987937" y="652486"/>
                  </a:cubicBezTo>
                  <a:cubicBezTo>
                    <a:pt x="989980" y="635310"/>
                    <a:pt x="990948" y="612552"/>
                    <a:pt x="991593" y="587218"/>
                  </a:cubicBezTo>
                  <a:cubicBezTo>
                    <a:pt x="992131" y="566392"/>
                    <a:pt x="992346" y="543849"/>
                    <a:pt x="992346" y="521306"/>
                  </a:cubicBezTo>
                  <a:cubicBezTo>
                    <a:pt x="992454" y="471281"/>
                    <a:pt x="991486" y="421257"/>
                    <a:pt x="988798" y="389481"/>
                  </a:cubicBezTo>
                  <a:cubicBezTo>
                    <a:pt x="988475" y="385509"/>
                    <a:pt x="991271" y="382074"/>
                    <a:pt x="995250" y="381644"/>
                  </a:cubicBezTo>
                  <a:cubicBezTo>
                    <a:pt x="999121" y="381215"/>
                    <a:pt x="1002670" y="384114"/>
                    <a:pt x="1002993" y="387978"/>
                  </a:cubicBezTo>
                  <a:cubicBezTo>
                    <a:pt x="1005896" y="412132"/>
                    <a:pt x="1008585" y="446698"/>
                    <a:pt x="1010090" y="483841"/>
                  </a:cubicBezTo>
                  <a:cubicBezTo>
                    <a:pt x="1010951" y="504774"/>
                    <a:pt x="1011489" y="526566"/>
                    <a:pt x="1011489" y="547821"/>
                  </a:cubicBezTo>
                  <a:cubicBezTo>
                    <a:pt x="1011489" y="562420"/>
                    <a:pt x="1011166" y="576805"/>
                    <a:pt x="1010628" y="590438"/>
                  </a:cubicBezTo>
                  <a:cubicBezTo>
                    <a:pt x="1009553" y="615343"/>
                    <a:pt x="1007725" y="637779"/>
                    <a:pt x="1005251" y="654740"/>
                  </a:cubicBezTo>
                  <a:cubicBezTo>
                    <a:pt x="1004283" y="661503"/>
                    <a:pt x="1001810" y="672560"/>
                    <a:pt x="998691" y="685012"/>
                  </a:cubicBezTo>
                  <a:cubicBezTo>
                    <a:pt x="992561" y="709703"/>
                    <a:pt x="983958" y="740082"/>
                    <a:pt x="980732" y="753179"/>
                  </a:cubicBezTo>
                  <a:cubicBezTo>
                    <a:pt x="980516" y="754252"/>
                    <a:pt x="979011" y="753823"/>
                    <a:pt x="978366" y="754682"/>
                  </a:cubicBezTo>
                  <a:cubicBezTo>
                    <a:pt x="982775" y="761338"/>
                    <a:pt x="987507" y="768208"/>
                    <a:pt x="990840" y="771858"/>
                  </a:cubicBezTo>
                  <a:cubicBezTo>
                    <a:pt x="990948" y="771965"/>
                    <a:pt x="991056" y="772072"/>
                    <a:pt x="991056" y="772180"/>
                  </a:cubicBezTo>
                  <a:cubicBezTo>
                    <a:pt x="990195" y="772180"/>
                    <a:pt x="989012" y="772395"/>
                    <a:pt x="988260" y="772502"/>
                  </a:cubicBezTo>
                  <a:cubicBezTo>
                    <a:pt x="989335" y="772287"/>
                    <a:pt x="990411" y="772395"/>
                    <a:pt x="991378" y="772609"/>
                  </a:cubicBezTo>
                  <a:cubicBezTo>
                    <a:pt x="991701" y="773038"/>
                    <a:pt x="991916" y="773253"/>
                    <a:pt x="992131" y="773038"/>
                  </a:cubicBezTo>
                  <a:cubicBezTo>
                    <a:pt x="992131" y="773038"/>
                    <a:pt x="992131" y="772931"/>
                    <a:pt x="992239" y="772824"/>
                  </a:cubicBezTo>
                  <a:cubicBezTo>
                    <a:pt x="994174" y="773683"/>
                    <a:pt x="995680" y="775293"/>
                    <a:pt x="996325" y="777440"/>
                  </a:cubicBezTo>
                  <a:cubicBezTo>
                    <a:pt x="997293" y="781090"/>
                    <a:pt x="995142" y="784847"/>
                    <a:pt x="991486" y="785813"/>
                  </a:cubicBezTo>
                  <a:cubicBezTo>
                    <a:pt x="989980" y="786242"/>
                    <a:pt x="988045" y="786242"/>
                    <a:pt x="985786" y="785169"/>
                  </a:cubicBezTo>
                  <a:cubicBezTo>
                    <a:pt x="984496" y="784525"/>
                    <a:pt x="982775" y="783237"/>
                    <a:pt x="980839" y="781305"/>
                  </a:cubicBezTo>
                  <a:cubicBezTo>
                    <a:pt x="972881" y="773038"/>
                    <a:pt x="957825" y="749207"/>
                    <a:pt x="955460" y="745665"/>
                  </a:cubicBezTo>
                  <a:cubicBezTo>
                    <a:pt x="954061" y="745772"/>
                    <a:pt x="952878" y="747382"/>
                    <a:pt x="951588" y="746631"/>
                  </a:cubicBezTo>
                  <a:cubicBezTo>
                    <a:pt x="951481" y="746524"/>
                    <a:pt x="951265" y="746416"/>
                    <a:pt x="951050" y="746201"/>
                  </a:cubicBezTo>
                  <a:cubicBezTo>
                    <a:pt x="944275" y="748778"/>
                    <a:pt x="934166" y="753716"/>
                    <a:pt x="928574" y="755004"/>
                  </a:cubicBezTo>
                  <a:cubicBezTo>
                    <a:pt x="918035" y="757258"/>
                    <a:pt x="907389" y="759405"/>
                    <a:pt x="896634" y="761230"/>
                  </a:cubicBezTo>
                  <a:cubicBezTo>
                    <a:pt x="885880" y="763162"/>
                    <a:pt x="875018" y="764558"/>
                    <a:pt x="864049" y="765632"/>
                  </a:cubicBezTo>
                  <a:cubicBezTo>
                    <a:pt x="849209" y="767027"/>
                    <a:pt x="834368" y="767671"/>
                    <a:pt x="819527" y="767242"/>
                  </a:cubicBezTo>
                  <a:cubicBezTo>
                    <a:pt x="804686" y="766705"/>
                    <a:pt x="789846" y="765309"/>
                    <a:pt x="775220" y="763162"/>
                  </a:cubicBezTo>
                  <a:cubicBezTo>
                    <a:pt x="746077" y="758761"/>
                    <a:pt x="717363" y="751139"/>
                    <a:pt x="689402" y="741478"/>
                  </a:cubicBezTo>
                  <a:cubicBezTo>
                    <a:pt x="685746" y="740297"/>
                    <a:pt x="683595" y="736325"/>
                    <a:pt x="684778" y="732568"/>
                  </a:cubicBezTo>
                  <a:cubicBezTo>
                    <a:pt x="685961" y="728811"/>
                    <a:pt x="690047" y="726771"/>
                    <a:pt x="693811" y="727952"/>
                  </a:cubicBezTo>
                  <a:cubicBezTo>
                    <a:pt x="721234" y="735896"/>
                    <a:pt x="749303" y="741478"/>
                    <a:pt x="777694" y="744806"/>
                  </a:cubicBezTo>
                  <a:cubicBezTo>
                    <a:pt x="791782" y="746416"/>
                    <a:pt x="805977" y="747490"/>
                    <a:pt x="820173" y="747919"/>
                  </a:cubicBezTo>
                  <a:cubicBezTo>
                    <a:pt x="834261" y="748348"/>
                    <a:pt x="848456" y="748348"/>
                    <a:pt x="862651" y="747382"/>
                  </a:cubicBezTo>
                  <a:cubicBezTo>
                    <a:pt x="873190" y="746845"/>
                    <a:pt x="883622" y="745772"/>
                    <a:pt x="894161" y="744376"/>
                  </a:cubicBezTo>
                  <a:cubicBezTo>
                    <a:pt x="904700" y="743088"/>
                    <a:pt x="915239" y="741478"/>
                    <a:pt x="925671" y="739761"/>
                  </a:cubicBezTo>
                  <a:cubicBezTo>
                    <a:pt x="930725" y="738902"/>
                    <a:pt x="939866" y="735037"/>
                    <a:pt x="946211" y="732998"/>
                  </a:cubicBezTo>
                  <a:cubicBezTo>
                    <a:pt x="931800" y="712816"/>
                    <a:pt x="917175" y="692849"/>
                    <a:pt x="902442" y="672882"/>
                  </a:cubicBezTo>
                  <a:cubicBezTo>
                    <a:pt x="900829" y="673312"/>
                    <a:pt x="899968" y="673956"/>
                    <a:pt x="897710" y="674063"/>
                  </a:cubicBezTo>
                  <a:cubicBezTo>
                    <a:pt x="880611" y="674922"/>
                    <a:pt x="834798" y="666978"/>
                    <a:pt x="832110" y="666871"/>
                  </a:cubicBezTo>
                  <a:cubicBezTo>
                    <a:pt x="807052" y="664938"/>
                    <a:pt x="781995" y="662577"/>
                    <a:pt x="757153" y="658605"/>
                  </a:cubicBezTo>
                  <a:cubicBezTo>
                    <a:pt x="740484" y="655921"/>
                    <a:pt x="723923" y="652593"/>
                    <a:pt x="707577" y="648621"/>
                  </a:cubicBezTo>
                  <a:cubicBezTo>
                    <a:pt x="666711" y="638423"/>
                    <a:pt x="627028" y="623609"/>
                    <a:pt x="589496" y="603642"/>
                  </a:cubicBezTo>
                  <a:cubicBezTo>
                    <a:pt x="586055" y="601817"/>
                    <a:pt x="584657" y="597523"/>
                    <a:pt x="586378" y="594088"/>
                  </a:cubicBezTo>
                  <a:cubicBezTo>
                    <a:pt x="588206" y="590546"/>
                    <a:pt x="592507" y="589150"/>
                    <a:pt x="595948" y="590975"/>
                  </a:cubicBezTo>
                  <a:cubicBezTo>
                    <a:pt x="625630" y="605252"/>
                    <a:pt x="656602" y="615773"/>
                    <a:pt x="688219" y="624253"/>
                  </a:cubicBezTo>
                  <a:cubicBezTo>
                    <a:pt x="707146" y="629299"/>
                    <a:pt x="726396" y="633378"/>
                    <a:pt x="745754" y="637135"/>
                  </a:cubicBezTo>
                  <a:cubicBezTo>
                    <a:pt x="774790" y="642610"/>
                    <a:pt x="804149" y="647011"/>
                    <a:pt x="833615" y="650017"/>
                  </a:cubicBezTo>
                  <a:cubicBezTo>
                    <a:pt x="835981" y="650339"/>
                    <a:pt x="873943" y="658605"/>
                    <a:pt x="892763" y="659571"/>
                  </a:cubicBezTo>
                  <a:cubicBezTo>
                    <a:pt x="888784" y="654096"/>
                    <a:pt x="884805" y="648621"/>
                    <a:pt x="880826" y="643146"/>
                  </a:cubicBezTo>
                  <a:cubicBezTo>
                    <a:pt x="870179" y="628547"/>
                    <a:pt x="859640" y="613840"/>
                    <a:pt x="849424" y="599026"/>
                  </a:cubicBezTo>
                  <a:cubicBezTo>
                    <a:pt x="840067" y="585500"/>
                    <a:pt x="830712" y="571330"/>
                    <a:pt x="821355" y="557697"/>
                  </a:cubicBezTo>
                  <a:cubicBezTo>
                    <a:pt x="807375" y="554476"/>
                    <a:pt x="757261" y="542668"/>
                    <a:pt x="695854" y="521627"/>
                  </a:cubicBezTo>
                  <a:cubicBezTo>
                    <a:pt x="668432" y="512288"/>
                    <a:pt x="639073" y="501124"/>
                    <a:pt x="610789" y="488135"/>
                  </a:cubicBezTo>
                  <a:cubicBezTo>
                    <a:pt x="591970" y="479547"/>
                    <a:pt x="573580" y="470100"/>
                    <a:pt x="556374" y="460009"/>
                  </a:cubicBezTo>
                  <a:cubicBezTo>
                    <a:pt x="527337" y="443048"/>
                    <a:pt x="501527" y="424370"/>
                    <a:pt x="482385" y="404403"/>
                  </a:cubicBezTo>
                  <a:cubicBezTo>
                    <a:pt x="479589" y="401611"/>
                    <a:pt x="479696" y="397103"/>
                    <a:pt x="482493" y="394312"/>
                  </a:cubicBezTo>
                  <a:cubicBezTo>
                    <a:pt x="485288" y="391521"/>
                    <a:pt x="489805" y="391521"/>
                    <a:pt x="492601" y="394312"/>
                  </a:cubicBezTo>
                  <a:cubicBezTo>
                    <a:pt x="508517" y="409877"/>
                    <a:pt x="529058" y="424155"/>
                    <a:pt x="552072" y="437359"/>
                  </a:cubicBezTo>
                  <a:cubicBezTo>
                    <a:pt x="572827" y="449382"/>
                    <a:pt x="595519" y="460439"/>
                    <a:pt x="618640" y="470744"/>
                  </a:cubicBezTo>
                  <a:cubicBezTo>
                    <a:pt x="646600" y="483197"/>
                    <a:pt x="675207" y="494576"/>
                    <a:pt x="701984" y="504452"/>
                  </a:cubicBezTo>
                  <a:cubicBezTo>
                    <a:pt x="747690" y="521198"/>
                    <a:pt x="786297" y="533006"/>
                    <a:pt x="809096" y="539662"/>
                  </a:cubicBezTo>
                  <a:cubicBezTo>
                    <a:pt x="777586" y="493395"/>
                    <a:pt x="746184" y="447235"/>
                    <a:pt x="714674" y="400538"/>
                  </a:cubicBezTo>
                  <a:cubicBezTo>
                    <a:pt x="714567" y="400431"/>
                    <a:pt x="714567" y="400323"/>
                    <a:pt x="714459" y="400216"/>
                  </a:cubicBezTo>
                  <a:cubicBezTo>
                    <a:pt x="713384" y="399787"/>
                    <a:pt x="712416" y="398928"/>
                    <a:pt x="711771" y="397962"/>
                  </a:cubicBezTo>
                  <a:cubicBezTo>
                    <a:pt x="711771" y="397962"/>
                    <a:pt x="711878" y="397962"/>
                    <a:pt x="711878" y="397854"/>
                  </a:cubicBezTo>
                  <a:cubicBezTo>
                    <a:pt x="712308" y="397425"/>
                    <a:pt x="711878" y="396888"/>
                    <a:pt x="710910" y="396459"/>
                  </a:cubicBezTo>
                  <a:lnTo>
                    <a:pt x="710910" y="396244"/>
                  </a:lnTo>
                  <a:cubicBezTo>
                    <a:pt x="708975" y="395171"/>
                    <a:pt x="705211" y="393775"/>
                    <a:pt x="701984" y="392057"/>
                  </a:cubicBezTo>
                  <a:cubicBezTo>
                    <a:pt x="689510" y="385294"/>
                    <a:pt x="668216" y="375204"/>
                    <a:pt x="643159" y="362751"/>
                  </a:cubicBezTo>
                  <a:cubicBezTo>
                    <a:pt x="624877" y="353841"/>
                    <a:pt x="604552" y="343858"/>
                    <a:pt x="584119" y="333123"/>
                  </a:cubicBezTo>
                  <a:cubicBezTo>
                    <a:pt x="566697" y="323998"/>
                    <a:pt x="549168" y="314337"/>
                    <a:pt x="532607" y="304675"/>
                  </a:cubicBezTo>
                  <a:cubicBezTo>
                    <a:pt x="502280" y="287070"/>
                    <a:pt x="475395" y="269680"/>
                    <a:pt x="458296" y="255725"/>
                  </a:cubicBezTo>
                  <a:cubicBezTo>
                    <a:pt x="455177" y="253363"/>
                    <a:pt x="454639" y="248854"/>
                    <a:pt x="457005" y="245741"/>
                  </a:cubicBezTo>
                  <a:cubicBezTo>
                    <a:pt x="459479" y="242628"/>
                    <a:pt x="463888" y="242091"/>
                    <a:pt x="467007" y="244453"/>
                  </a:cubicBezTo>
                  <a:cubicBezTo>
                    <a:pt x="482815" y="256154"/>
                    <a:pt x="506904" y="269895"/>
                    <a:pt x="533897" y="284601"/>
                  </a:cubicBezTo>
                  <a:cubicBezTo>
                    <a:pt x="548738" y="292652"/>
                    <a:pt x="564546" y="300918"/>
                    <a:pt x="580247" y="309291"/>
                  </a:cubicBezTo>
                  <a:cubicBezTo>
                    <a:pt x="596164" y="317665"/>
                    <a:pt x="611865" y="326038"/>
                    <a:pt x="626813" y="334089"/>
                  </a:cubicBezTo>
                  <a:close/>
                  <a:moveTo>
                    <a:pt x="1123224" y="831007"/>
                  </a:moveTo>
                  <a:cubicBezTo>
                    <a:pt x="1123547" y="830041"/>
                    <a:pt x="1123762" y="829182"/>
                    <a:pt x="1123762" y="828216"/>
                  </a:cubicBezTo>
                  <a:cubicBezTo>
                    <a:pt x="1124730" y="827679"/>
                    <a:pt x="1125913" y="827142"/>
                    <a:pt x="1126665" y="826606"/>
                  </a:cubicBezTo>
                  <a:cubicBezTo>
                    <a:pt x="1128816" y="825103"/>
                    <a:pt x="1130644" y="823493"/>
                    <a:pt x="1131827" y="822097"/>
                  </a:cubicBezTo>
                  <a:lnTo>
                    <a:pt x="1148281" y="800949"/>
                  </a:lnTo>
                  <a:lnTo>
                    <a:pt x="1195062" y="736862"/>
                  </a:lnTo>
                  <a:cubicBezTo>
                    <a:pt x="1201622" y="728167"/>
                    <a:pt x="1208397" y="719686"/>
                    <a:pt x="1214957" y="710991"/>
                  </a:cubicBezTo>
                  <a:cubicBezTo>
                    <a:pt x="1222592" y="713997"/>
                    <a:pt x="1240982" y="719042"/>
                    <a:pt x="1243885" y="719364"/>
                  </a:cubicBezTo>
                  <a:cubicBezTo>
                    <a:pt x="1256253" y="720438"/>
                    <a:pt x="1268620" y="721296"/>
                    <a:pt x="1280987" y="721833"/>
                  </a:cubicBezTo>
                  <a:cubicBezTo>
                    <a:pt x="1293462" y="722477"/>
                    <a:pt x="1305829" y="722692"/>
                    <a:pt x="1318304" y="722585"/>
                  </a:cubicBezTo>
                  <a:cubicBezTo>
                    <a:pt x="1340995" y="722262"/>
                    <a:pt x="1364440" y="721404"/>
                    <a:pt x="1387883" y="718828"/>
                  </a:cubicBezTo>
                  <a:cubicBezTo>
                    <a:pt x="1403370" y="717110"/>
                    <a:pt x="1418748" y="714748"/>
                    <a:pt x="1434019" y="711528"/>
                  </a:cubicBezTo>
                  <a:cubicBezTo>
                    <a:pt x="1472734" y="703584"/>
                    <a:pt x="1510373" y="690917"/>
                    <a:pt x="1544034" y="672345"/>
                  </a:cubicBezTo>
                  <a:cubicBezTo>
                    <a:pt x="1547475" y="670413"/>
                    <a:pt x="1548765" y="666119"/>
                    <a:pt x="1546937" y="662684"/>
                  </a:cubicBezTo>
                  <a:cubicBezTo>
                    <a:pt x="1545109" y="659249"/>
                    <a:pt x="1540807" y="657853"/>
                    <a:pt x="1537258" y="659678"/>
                  </a:cubicBezTo>
                  <a:cubicBezTo>
                    <a:pt x="1510911" y="672989"/>
                    <a:pt x="1482197" y="682222"/>
                    <a:pt x="1452623" y="688770"/>
                  </a:cubicBezTo>
                  <a:cubicBezTo>
                    <a:pt x="1430577" y="693708"/>
                    <a:pt x="1408101" y="697143"/>
                    <a:pt x="1385733" y="699612"/>
                  </a:cubicBezTo>
                  <a:cubicBezTo>
                    <a:pt x="1362826" y="702188"/>
                    <a:pt x="1340028" y="704013"/>
                    <a:pt x="1317874" y="704765"/>
                  </a:cubicBezTo>
                  <a:cubicBezTo>
                    <a:pt x="1305722" y="705194"/>
                    <a:pt x="1293570" y="705302"/>
                    <a:pt x="1281417" y="705194"/>
                  </a:cubicBezTo>
                  <a:cubicBezTo>
                    <a:pt x="1269265" y="705087"/>
                    <a:pt x="1257006" y="704765"/>
                    <a:pt x="1244853" y="704228"/>
                  </a:cubicBezTo>
                  <a:cubicBezTo>
                    <a:pt x="1242703" y="704228"/>
                    <a:pt x="1231411" y="701544"/>
                    <a:pt x="1223990" y="699290"/>
                  </a:cubicBezTo>
                  <a:cubicBezTo>
                    <a:pt x="1233346" y="687159"/>
                    <a:pt x="1242595" y="674815"/>
                    <a:pt x="1252059" y="662792"/>
                  </a:cubicBezTo>
                  <a:cubicBezTo>
                    <a:pt x="1260662" y="651842"/>
                    <a:pt x="1269373" y="640999"/>
                    <a:pt x="1278084" y="630050"/>
                  </a:cubicBezTo>
                  <a:cubicBezTo>
                    <a:pt x="1280450" y="630587"/>
                    <a:pt x="1282923" y="631553"/>
                    <a:pt x="1284751" y="629728"/>
                  </a:cubicBezTo>
                  <a:cubicBezTo>
                    <a:pt x="1285289" y="629084"/>
                    <a:pt x="1285719" y="628440"/>
                    <a:pt x="1285934" y="627796"/>
                  </a:cubicBezTo>
                  <a:cubicBezTo>
                    <a:pt x="1288838" y="627581"/>
                    <a:pt x="1292924" y="627903"/>
                    <a:pt x="1294538" y="627366"/>
                  </a:cubicBezTo>
                  <a:lnTo>
                    <a:pt x="1321315" y="619315"/>
                  </a:lnTo>
                  <a:cubicBezTo>
                    <a:pt x="1337446" y="614377"/>
                    <a:pt x="1353470" y="609439"/>
                    <a:pt x="1369601" y="604501"/>
                  </a:cubicBezTo>
                  <a:cubicBezTo>
                    <a:pt x="1380248" y="601066"/>
                    <a:pt x="1391002" y="597631"/>
                    <a:pt x="1401649" y="594196"/>
                  </a:cubicBezTo>
                  <a:cubicBezTo>
                    <a:pt x="1425523" y="586144"/>
                    <a:pt x="1453268" y="578630"/>
                    <a:pt x="1481767" y="569720"/>
                  </a:cubicBezTo>
                  <a:cubicBezTo>
                    <a:pt x="1508437" y="561454"/>
                    <a:pt x="1535752" y="552007"/>
                    <a:pt x="1561670" y="541058"/>
                  </a:cubicBezTo>
                  <a:cubicBezTo>
                    <a:pt x="1599310" y="525170"/>
                    <a:pt x="1633830" y="505633"/>
                    <a:pt x="1658780" y="480727"/>
                  </a:cubicBezTo>
                  <a:cubicBezTo>
                    <a:pt x="1661576" y="477937"/>
                    <a:pt x="1661684" y="473428"/>
                    <a:pt x="1658888" y="470637"/>
                  </a:cubicBezTo>
                  <a:cubicBezTo>
                    <a:pt x="1656199" y="467846"/>
                    <a:pt x="1651682" y="467738"/>
                    <a:pt x="1648886" y="470422"/>
                  </a:cubicBezTo>
                  <a:cubicBezTo>
                    <a:pt x="1624367" y="493287"/>
                    <a:pt x="1590814" y="510141"/>
                    <a:pt x="1554787" y="524419"/>
                  </a:cubicBezTo>
                  <a:cubicBezTo>
                    <a:pt x="1529085" y="534509"/>
                    <a:pt x="1502092" y="543097"/>
                    <a:pt x="1476067" y="551256"/>
                  </a:cubicBezTo>
                  <a:cubicBezTo>
                    <a:pt x="1447246" y="560273"/>
                    <a:pt x="1419716" y="568861"/>
                    <a:pt x="1395842" y="577342"/>
                  </a:cubicBezTo>
                  <a:lnTo>
                    <a:pt x="1316583" y="604823"/>
                  </a:lnTo>
                  <a:lnTo>
                    <a:pt x="1291204" y="613518"/>
                  </a:lnTo>
                  <a:cubicBezTo>
                    <a:pt x="1307335" y="593336"/>
                    <a:pt x="1323251" y="573048"/>
                    <a:pt x="1339382" y="552866"/>
                  </a:cubicBezTo>
                  <a:cubicBezTo>
                    <a:pt x="1367558" y="517226"/>
                    <a:pt x="1394981" y="481264"/>
                    <a:pt x="1422404" y="445195"/>
                  </a:cubicBezTo>
                  <a:cubicBezTo>
                    <a:pt x="1425093" y="444766"/>
                    <a:pt x="1428534" y="444444"/>
                    <a:pt x="1429825" y="444122"/>
                  </a:cubicBezTo>
                  <a:lnTo>
                    <a:pt x="1451548" y="436607"/>
                  </a:lnTo>
                  <a:cubicBezTo>
                    <a:pt x="1461549" y="432957"/>
                    <a:pt x="1471443" y="429200"/>
                    <a:pt x="1481337" y="425228"/>
                  </a:cubicBezTo>
                  <a:cubicBezTo>
                    <a:pt x="1491231" y="421257"/>
                    <a:pt x="1501017" y="417177"/>
                    <a:pt x="1510803" y="412883"/>
                  </a:cubicBezTo>
                  <a:cubicBezTo>
                    <a:pt x="1529408" y="404724"/>
                    <a:pt x="1548228" y="396674"/>
                    <a:pt x="1566832" y="387871"/>
                  </a:cubicBezTo>
                  <a:cubicBezTo>
                    <a:pt x="1579092" y="382074"/>
                    <a:pt x="1591352" y="375955"/>
                    <a:pt x="1603504" y="369621"/>
                  </a:cubicBezTo>
                  <a:cubicBezTo>
                    <a:pt x="1634045" y="353627"/>
                    <a:pt x="1663727" y="336236"/>
                    <a:pt x="1691903" y="317235"/>
                  </a:cubicBezTo>
                  <a:cubicBezTo>
                    <a:pt x="1695129" y="315088"/>
                    <a:pt x="1696097" y="310687"/>
                    <a:pt x="1693946" y="307359"/>
                  </a:cubicBezTo>
                  <a:cubicBezTo>
                    <a:pt x="1691795" y="304031"/>
                    <a:pt x="1687386" y="303173"/>
                    <a:pt x="1684160" y="305212"/>
                  </a:cubicBezTo>
                  <a:cubicBezTo>
                    <a:pt x="1661362" y="319275"/>
                    <a:pt x="1637487" y="331835"/>
                    <a:pt x="1613182" y="343965"/>
                  </a:cubicBezTo>
                  <a:cubicBezTo>
                    <a:pt x="1595115" y="353090"/>
                    <a:pt x="1576726" y="361785"/>
                    <a:pt x="1558444" y="370373"/>
                  </a:cubicBezTo>
                  <a:cubicBezTo>
                    <a:pt x="1540054" y="379176"/>
                    <a:pt x="1521665" y="388086"/>
                    <a:pt x="1503383" y="396566"/>
                  </a:cubicBezTo>
                  <a:cubicBezTo>
                    <a:pt x="1493919" y="401075"/>
                    <a:pt x="1484348" y="405476"/>
                    <a:pt x="1474777" y="409770"/>
                  </a:cubicBezTo>
                  <a:cubicBezTo>
                    <a:pt x="1465205" y="414064"/>
                    <a:pt x="1455527" y="418251"/>
                    <a:pt x="1445848" y="422330"/>
                  </a:cubicBezTo>
                  <a:lnTo>
                    <a:pt x="1437460" y="425657"/>
                  </a:lnTo>
                  <a:cubicBezTo>
                    <a:pt x="1443698" y="417392"/>
                    <a:pt x="1450257" y="409341"/>
                    <a:pt x="1456495" y="401075"/>
                  </a:cubicBezTo>
                  <a:cubicBezTo>
                    <a:pt x="1483273" y="365542"/>
                    <a:pt x="1510158" y="330117"/>
                    <a:pt x="1536828" y="294478"/>
                  </a:cubicBezTo>
                  <a:cubicBezTo>
                    <a:pt x="1537689" y="295873"/>
                    <a:pt x="1541775" y="301670"/>
                    <a:pt x="1548120" y="296946"/>
                  </a:cubicBezTo>
                  <a:cubicBezTo>
                    <a:pt x="1548873" y="296517"/>
                    <a:pt x="1549411" y="295980"/>
                    <a:pt x="1549841" y="295336"/>
                  </a:cubicBezTo>
                  <a:cubicBezTo>
                    <a:pt x="1553928" y="292116"/>
                    <a:pt x="1562854" y="285675"/>
                    <a:pt x="1566725" y="282776"/>
                  </a:cubicBezTo>
                  <a:lnTo>
                    <a:pt x="1601245" y="259159"/>
                  </a:lnTo>
                  <a:cubicBezTo>
                    <a:pt x="1609849" y="253041"/>
                    <a:pt x="1618452" y="246922"/>
                    <a:pt x="1626733" y="240588"/>
                  </a:cubicBezTo>
                  <a:cubicBezTo>
                    <a:pt x="1635014" y="234147"/>
                    <a:pt x="1643186" y="227492"/>
                    <a:pt x="1651145" y="220621"/>
                  </a:cubicBezTo>
                  <a:cubicBezTo>
                    <a:pt x="1666953" y="206773"/>
                    <a:pt x="1682009" y="192174"/>
                    <a:pt x="1696742" y="176930"/>
                  </a:cubicBezTo>
                  <a:cubicBezTo>
                    <a:pt x="1699538" y="174139"/>
                    <a:pt x="1699538" y="169631"/>
                    <a:pt x="1696850" y="166839"/>
                  </a:cubicBezTo>
                  <a:cubicBezTo>
                    <a:pt x="1694053" y="164049"/>
                    <a:pt x="1689537" y="163941"/>
                    <a:pt x="1686741" y="166732"/>
                  </a:cubicBezTo>
                  <a:cubicBezTo>
                    <a:pt x="1674481" y="177896"/>
                    <a:pt x="1661791" y="188309"/>
                    <a:pt x="1648886" y="198615"/>
                  </a:cubicBezTo>
                  <a:cubicBezTo>
                    <a:pt x="1639315" y="206344"/>
                    <a:pt x="1629529" y="213858"/>
                    <a:pt x="1619743" y="221588"/>
                  </a:cubicBezTo>
                  <a:cubicBezTo>
                    <a:pt x="1609956" y="229102"/>
                    <a:pt x="1600385" y="236938"/>
                    <a:pt x="1590384" y="244453"/>
                  </a:cubicBezTo>
                  <a:cubicBezTo>
                    <a:pt x="1583824" y="249605"/>
                    <a:pt x="1577049" y="254544"/>
                    <a:pt x="1570381" y="259696"/>
                  </a:cubicBezTo>
                  <a:cubicBezTo>
                    <a:pt x="1565757" y="263239"/>
                    <a:pt x="1561348" y="266781"/>
                    <a:pt x="1556939" y="270538"/>
                  </a:cubicBezTo>
                  <a:cubicBezTo>
                    <a:pt x="1555541" y="271719"/>
                    <a:pt x="1553067" y="273866"/>
                    <a:pt x="1550809" y="275798"/>
                  </a:cubicBezTo>
                  <a:cubicBezTo>
                    <a:pt x="1576834" y="241018"/>
                    <a:pt x="1602751" y="206022"/>
                    <a:pt x="1629314" y="171670"/>
                  </a:cubicBezTo>
                  <a:cubicBezTo>
                    <a:pt x="1670932" y="117674"/>
                    <a:pt x="1713196" y="64106"/>
                    <a:pt x="1757396" y="11720"/>
                  </a:cubicBezTo>
                  <a:cubicBezTo>
                    <a:pt x="1759977" y="8822"/>
                    <a:pt x="1759546" y="4313"/>
                    <a:pt x="1756643" y="1737"/>
                  </a:cubicBezTo>
                  <a:cubicBezTo>
                    <a:pt x="1753631" y="-840"/>
                    <a:pt x="1749115" y="-517"/>
                    <a:pt x="1746534" y="2488"/>
                  </a:cubicBezTo>
                  <a:cubicBezTo>
                    <a:pt x="1701474" y="54445"/>
                    <a:pt x="1658027" y="107368"/>
                    <a:pt x="1615764" y="161150"/>
                  </a:cubicBezTo>
                  <a:cubicBezTo>
                    <a:pt x="1588126" y="196253"/>
                    <a:pt x="1561455" y="232108"/>
                    <a:pt x="1534355" y="267533"/>
                  </a:cubicBezTo>
                  <a:cubicBezTo>
                    <a:pt x="1536936" y="255617"/>
                    <a:pt x="1539087" y="243809"/>
                    <a:pt x="1541452" y="235972"/>
                  </a:cubicBezTo>
                  <a:cubicBezTo>
                    <a:pt x="1545324" y="222017"/>
                    <a:pt x="1549626" y="208169"/>
                    <a:pt x="1553712" y="194321"/>
                  </a:cubicBezTo>
                  <a:cubicBezTo>
                    <a:pt x="1557906" y="180580"/>
                    <a:pt x="1561993" y="166732"/>
                    <a:pt x="1566510" y="152992"/>
                  </a:cubicBezTo>
                  <a:cubicBezTo>
                    <a:pt x="1572424" y="134635"/>
                    <a:pt x="1578662" y="116493"/>
                    <a:pt x="1585867" y="98673"/>
                  </a:cubicBezTo>
                  <a:cubicBezTo>
                    <a:pt x="1587480" y="95023"/>
                    <a:pt x="1585867" y="90836"/>
                    <a:pt x="1582211" y="89226"/>
                  </a:cubicBezTo>
                  <a:cubicBezTo>
                    <a:pt x="1578662" y="87616"/>
                    <a:pt x="1574467" y="89333"/>
                    <a:pt x="1572854" y="92876"/>
                  </a:cubicBezTo>
                  <a:cubicBezTo>
                    <a:pt x="1562208" y="115097"/>
                    <a:pt x="1552637" y="137748"/>
                    <a:pt x="1544463" y="160828"/>
                  </a:cubicBezTo>
                  <a:cubicBezTo>
                    <a:pt x="1541130" y="170060"/>
                    <a:pt x="1538011" y="179399"/>
                    <a:pt x="1535215" y="188846"/>
                  </a:cubicBezTo>
                  <a:cubicBezTo>
                    <a:pt x="1531021" y="202909"/>
                    <a:pt x="1527472" y="217186"/>
                    <a:pt x="1523924" y="231356"/>
                  </a:cubicBezTo>
                  <a:cubicBezTo>
                    <a:pt x="1521235" y="243379"/>
                    <a:pt x="1519729" y="264205"/>
                    <a:pt x="1515643" y="281059"/>
                  </a:cubicBezTo>
                  <a:cubicBezTo>
                    <a:pt x="1513922" y="287929"/>
                    <a:pt x="1511878" y="294155"/>
                    <a:pt x="1508760" y="298342"/>
                  </a:cubicBezTo>
                  <a:cubicBezTo>
                    <a:pt x="1508222" y="299093"/>
                    <a:pt x="1509298" y="299845"/>
                    <a:pt x="1509083" y="300704"/>
                  </a:cubicBezTo>
                  <a:cubicBezTo>
                    <a:pt x="1486606" y="330332"/>
                    <a:pt x="1463592" y="359745"/>
                    <a:pt x="1441224" y="389481"/>
                  </a:cubicBezTo>
                  <a:cubicBezTo>
                    <a:pt x="1432943" y="400323"/>
                    <a:pt x="1424555" y="411166"/>
                    <a:pt x="1416382" y="422115"/>
                  </a:cubicBezTo>
                  <a:cubicBezTo>
                    <a:pt x="1417242" y="409448"/>
                    <a:pt x="1417995" y="396888"/>
                    <a:pt x="1418748" y="384221"/>
                  </a:cubicBezTo>
                  <a:cubicBezTo>
                    <a:pt x="1419393" y="374560"/>
                    <a:pt x="1420146" y="364898"/>
                    <a:pt x="1421221" y="355237"/>
                  </a:cubicBezTo>
                  <a:cubicBezTo>
                    <a:pt x="1423264" y="333874"/>
                    <a:pt x="1426383" y="312727"/>
                    <a:pt x="1429825" y="291901"/>
                  </a:cubicBezTo>
                  <a:cubicBezTo>
                    <a:pt x="1432298" y="277838"/>
                    <a:pt x="1434879" y="263883"/>
                    <a:pt x="1437783" y="250035"/>
                  </a:cubicBezTo>
                  <a:cubicBezTo>
                    <a:pt x="1445096" y="215469"/>
                    <a:pt x="1454344" y="181332"/>
                    <a:pt x="1466496" y="147302"/>
                  </a:cubicBezTo>
                  <a:cubicBezTo>
                    <a:pt x="1467894" y="143652"/>
                    <a:pt x="1466066" y="139466"/>
                    <a:pt x="1462410" y="138070"/>
                  </a:cubicBezTo>
                  <a:cubicBezTo>
                    <a:pt x="1458753" y="136675"/>
                    <a:pt x="1454559" y="138607"/>
                    <a:pt x="1453161" y="142256"/>
                  </a:cubicBezTo>
                  <a:cubicBezTo>
                    <a:pt x="1439288" y="176394"/>
                    <a:pt x="1427889" y="210745"/>
                    <a:pt x="1419500" y="245955"/>
                  </a:cubicBezTo>
                  <a:cubicBezTo>
                    <a:pt x="1416059" y="260018"/>
                    <a:pt x="1413156" y="274296"/>
                    <a:pt x="1410790" y="288681"/>
                  </a:cubicBezTo>
                  <a:cubicBezTo>
                    <a:pt x="1407348" y="310150"/>
                    <a:pt x="1405090" y="331835"/>
                    <a:pt x="1403477" y="353734"/>
                  </a:cubicBezTo>
                  <a:cubicBezTo>
                    <a:pt x="1402832" y="363610"/>
                    <a:pt x="1402401" y="373594"/>
                    <a:pt x="1402079" y="383470"/>
                  </a:cubicBezTo>
                  <a:cubicBezTo>
                    <a:pt x="1401649" y="398177"/>
                    <a:pt x="1401541" y="412776"/>
                    <a:pt x="1401219" y="427483"/>
                  </a:cubicBezTo>
                  <a:cubicBezTo>
                    <a:pt x="1401219" y="429522"/>
                    <a:pt x="1401541" y="431669"/>
                    <a:pt x="1402079" y="433816"/>
                  </a:cubicBezTo>
                  <a:cubicBezTo>
                    <a:pt x="1402509" y="435427"/>
                    <a:pt x="1403154" y="437037"/>
                    <a:pt x="1403692" y="438647"/>
                  </a:cubicBezTo>
                  <a:cubicBezTo>
                    <a:pt x="1377667" y="472999"/>
                    <a:pt x="1351750" y="507565"/>
                    <a:pt x="1325187" y="541594"/>
                  </a:cubicBezTo>
                  <a:cubicBezTo>
                    <a:pt x="1308303" y="563386"/>
                    <a:pt x="1291419" y="585071"/>
                    <a:pt x="1274535" y="606755"/>
                  </a:cubicBezTo>
                  <a:cubicBezTo>
                    <a:pt x="1272384" y="600851"/>
                    <a:pt x="1270233" y="595269"/>
                    <a:pt x="1269803" y="593444"/>
                  </a:cubicBezTo>
                  <a:cubicBezTo>
                    <a:pt x="1266899" y="579489"/>
                    <a:pt x="1264749" y="565319"/>
                    <a:pt x="1263135" y="551149"/>
                  </a:cubicBezTo>
                  <a:cubicBezTo>
                    <a:pt x="1261522" y="536979"/>
                    <a:pt x="1260662" y="522701"/>
                    <a:pt x="1260447" y="508424"/>
                  </a:cubicBezTo>
                  <a:cubicBezTo>
                    <a:pt x="1260124" y="491999"/>
                    <a:pt x="1260985" y="475467"/>
                    <a:pt x="1262490" y="458936"/>
                  </a:cubicBezTo>
                  <a:cubicBezTo>
                    <a:pt x="1263996" y="442404"/>
                    <a:pt x="1266254" y="425980"/>
                    <a:pt x="1268943" y="409555"/>
                  </a:cubicBezTo>
                  <a:cubicBezTo>
                    <a:pt x="1272276" y="389803"/>
                    <a:pt x="1276255" y="370051"/>
                    <a:pt x="1280665" y="350514"/>
                  </a:cubicBezTo>
                  <a:cubicBezTo>
                    <a:pt x="1287547" y="320778"/>
                    <a:pt x="1295290" y="291257"/>
                    <a:pt x="1303033" y="262380"/>
                  </a:cubicBezTo>
                  <a:cubicBezTo>
                    <a:pt x="1304109" y="258623"/>
                    <a:pt x="1301850" y="254651"/>
                    <a:pt x="1298086" y="253578"/>
                  </a:cubicBezTo>
                  <a:cubicBezTo>
                    <a:pt x="1294323" y="252504"/>
                    <a:pt x="1290343" y="254651"/>
                    <a:pt x="1289268" y="258515"/>
                  </a:cubicBezTo>
                  <a:cubicBezTo>
                    <a:pt x="1280342" y="287178"/>
                    <a:pt x="1271201" y="316591"/>
                    <a:pt x="1263458" y="346327"/>
                  </a:cubicBezTo>
                  <a:cubicBezTo>
                    <a:pt x="1258296" y="366187"/>
                    <a:pt x="1253672" y="386153"/>
                    <a:pt x="1250015" y="406227"/>
                  </a:cubicBezTo>
                  <a:cubicBezTo>
                    <a:pt x="1247004" y="423189"/>
                    <a:pt x="1244746" y="440257"/>
                    <a:pt x="1243456" y="457326"/>
                  </a:cubicBezTo>
                  <a:cubicBezTo>
                    <a:pt x="1242057" y="474609"/>
                    <a:pt x="1241842" y="491785"/>
                    <a:pt x="1242487" y="508960"/>
                  </a:cubicBezTo>
                  <a:cubicBezTo>
                    <a:pt x="1243240" y="523775"/>
                    <a:pt x="1244638" y="538481"/>
                    <a:pt x="1246682" y="553188"/>
                  </a:cubicBezTo>
                  <a:cubicBezTo>
                    <a:pt x="1248833" y="567895"/>
                    <a:pt x="1251736" y="582494"/>
                    <a:pt x="1255285" y="596772"/>
                  </a:cubicBezTo>
                  <a:cubicBezTo>
                    <a:pt x="1256145" y="599778"/>
                    <a:pt x="1262168" y="612659"/>
                    <a:pt x="1264211" y="620066"/>
                  </a:cubicBezTo>
                  <a:cubicBezTo>
                    <a:pt x="1255823" y="630909"/>
                    <a:pt x="1247327" y="641751"/>
                    <a:pt x="1238938" y="652593"/>
                  </a:cubicBezTo>
                  <a:cubicBezTo>
                    <a:pt x="1224420" y="671594"/>
                    <a:pt x="1210118" y="690809"/>
                    <a:pt x="1195922" y="710025"/>
                  </a:cubicBezTo>
                  <a:cubicBezTo>
                    <a:pt x="1195815" y="709810"/>
                    <a:pt x="1195707" y="709488"/>
                    <a:pt x="1195492" y="709273"/>
                  </a:cubicBezTo>
                  <a:cubicBezTo>
                    <a:pt x="1195492" y="706590"/>
                    <a:pt x="1195815" y="702940"/>
                    <a:pt x="1195492" y="701437"/>
                  </a:cubicBezTo>
                  <a:cubicBezTo>
                    <a:pt x="1194524" y="696177"/>
                    <a:pt x="1193556" y="691024"/>
                    <a:pt x="1192481" y="685872"/>
                  </a:cubicBezTo>
                  <a:cubicBezTo>
                    <a:pt x="1191728" y="682329"/>
                    <a:pt x="1190975" y="678786"/>
                    <a:pt x="1190007" y="675351"/>
                  </a:cubicBezTo>
                  <a:cubicBezTo>
                    <a:pt x="1185813" y="659142"/>
                    <a:pt x="1181512" y="643039"/>
                    <a:pt x="1177532" y="626829"/>
                  </a:cubicBezTo>
                  <a:cubicBezTo>
                    <a:pt x="1174952" y="616202"/>
                    <a:pt x="1172478" y="605467"/>
                    <a:pt x="1170435" y="594625"/>
                  </a:cubicBezTo>
                  <a:cubicBezTo>
                    <a:pt x="1165918" y="572726"/>
                    <a:pt x="1162692" y="549002"/>
                    <a:pt x="1160433" y="524741"/>
                  </a:cubicBezTo>
                  <a:cubicBezTo>
                    <a:pt x="1158175" y="501553"/>
                    <a:pt x="1157100" y="477937"/>
                    <a:pt x="1157745" y="454427"/>
                  </a:cubicBezTo>
                  <a:cubicBezTo>
                    <a:pt x="1158605" y="422437"/>
                    <a:pt x="1162692" y="390984"/>
                    <a:pt x="1171725" y="362537"/>
                  </a:cubicBezTo>
                  <a:cubicBezTo>
                    <a:pt x="1173016" y="358779"/>
                    <a:pt x="1170972" y="354807"/>
                    <a:pt x="1167316" y="353519"/>
                  </a:cubicBezTo>
                  <a:cubicBezTo>
                    <a:pt x="1163552" y="352231"/>
                    <a:pt x="1159465" y="354271"/>
                    <a:pt x="1158282" y="357921"/>
                  </a:cubicBezTo>
                  <a:cubicBezTo>
                    <a:pt x="1145055" y="394527"/>
                    <a:pt x="1139248" y="436178"/>
                    <a:pt x="1139033" y="478044"/>
                  </a:cubicBezTo>
                  <a:cubicBezTo>
                    <a:pt x="1138925" y="494253"/>
                    <a:pt x="1139678" y="510570"/>
                    <a:pt x="1141184" y="526566"/>
                  </a:cubicBezTo>
                  <a:cubicBezTo>
                    <a:pt x="1143442" y="551578"/>
                    <a:pt x="1147743" y="575839"/>
                    <a:pt x="1152690" y="598275"/>
                  </a:cubicBezTo>
                  <a:cubicBezTo>
                    <a:pt x="1155164" y="609332"/>
                    <a:pt x="1157960" y="620281"/>
                    <a:pt x="1160971" y="631231"/>
                  </a:cubicBezTo>
                  <a:cubicBezTo>
                    <a:pt x="1165488" y="647333"/>
                    <a:pt x="1170435" y="663435"/>
                    <a:pt x="1175381" y="679430"/>
                  </a:cubicBezTo>
                  <a:lnTo>
                    <a:pt x="1181619" y="704335"/>
                  </a:lnTo>
                  <a:cubicBezTo>
                    <a:pt x="1182157" y="706805"/>
                    <a:pt x="1182694" y="713138"/>
                    <a:pt x="1183017" y="714748"/>
                  </a:cubicBezTo>
                  <a:cubicBezTo>
                    <a:pt x="1183340" y="716681"/>
                    <a:pt x="1184092" y="717754"/>
                    <a:pt x="1184415" y="718076"/>
                  </a:cubicBezTo>
                  <a:cubicBezTo>
                    <a:pt x="1185491" y="719579"/>
                    <a:pt x="1186889" y="720223"/>
                    <a:pt x="1188071" y="720438"/>
                  </a:cubicBezTo>
                  <a:cubicBezTo>
                    <a:pt x="1186351" y="722799"/>
                    <a:pt x="1184523" y="725161"/>
                    <a:pt x="1182694" y="727630"/>
                  </a:cubicBezTo>
                  <a:lnTo>
                    <a:pt x="1136882" y="792576"/>
                  </a:lnTo>
                  <a:lnTo>
                    <a:pt x="1121073" y="813509"/>
                  </a:lnTo>
                  <a:cubicBezTo>
                    <a:pt x="1119460" y="815441"/>
                    <a:pt x="1115266" y="817696"/>
                    <a:pt x="1113115" y="819628"/>
                  </a:cubicBezTo>
                  <a:cubicBezTo>
                    <a:pt x="1110104" y="822312"/>
                    <a:pt x="1109136" y="825318"/>
                    <a:pt x="1109244" y="827357"/>
                  </a:cubicBezTo>
                  <a:cubicBezTo>
                    <a:pt x="1109351" y="829826"/>
                    <a:pt x="1110319" y="832617"/>
                    <a:pt x="1114298" y="834442"/>
                  </a:cubicBezTo>
                  <a:cubicBezTo>
                    <a:pt x="1117632" y="835945"/>
                    <a:pt x="1121611" y="834442"/>
                    <a:pt x="1123224" y="831007"/>
                  </a:cubicBezTo>
                  <a:close/>
                  <a:moveTo>
                    <a:pt x="1195492" y="710132"/>
                  </a:moveTo>
                  <a:lnTo>
                    <a:pt x="1195599" y="710239"/>
                  </a:lnTo>
                  <a:cubicBezTo>
                    <a:pt x="1195599" y="710239"/>
                    <a:pt x="1195599" y="710239"/>
                    <a:pt x="1195599" y="710239"/>
                  </a:cubicBezTo>
                  <a:cubicBezTo>
                    <a:pt x="1195492" y="710239"/>
                    <a:pt x="1195492" y="710239"/>
                    <a:pt x="1195492" y="710132"/>
                  </a:cubicBezTo>
                  <a:close/>
                  <a:moveTo>
                    <a:pt x="1708679" y="142793"/>
                  </a:moveTo>
                  <a:lnTo>
                    <a:pt x="1708572" y="142901"/>
                  </a:lnTo>
                  <a:cubicBezTo>
                    <a:pt x="1708249" y="142686"/>
                    <a:pt x="1707819" y="142364"/>
                    <a:pt x="1708357" y="142579"/>
                  </a:cubicBezTo>
                  <a:cubicBezTo>
                    <a:pt x="1708464" y="142686"/>
                    <a:pt x="1708572" y="142686"/>
                    <a:pt x="1708679" y="142793"/>
                  </a:cubicBezTo>
                  <a:close/>
                  <a:moveTo>
                    <a:pt x="1708572" y="142901"/>
                  </a:moveTo>
                  <a:lnTo>
                    <a:pt x="1708572" y="143008"/>
                  </a:lnTo>
                  <a:lnTo>
                    <a:pt x="1708464" y="143008"/>
                  </a:lnTo>
                  <a:lnTo>
                    <a:pt x="1708572" y="142901"/>
                  </a:lnTo>
                  <a:close/>
                  <a:moveTo>
                    <a:pt x="1707712" y="151596"/>
                  </a:moveTo>
                  <a:cubicBezTo>
                    <a:pt x="1705883" y="148912"/>
                    <a:pt x="1706314" y="145262"/>
                    <a:pt x="1708572" y="143008"/>
                  </a:cubicBezTo>
                  <a:lnTo>
                    <a:pt x="1708787" y="142793"/>
                  </a:lnTo>
                  <a:cubicBezTo>
                    <a:pt x="1709002" y="142579"/>
                    <a:pt x="1709325" y="142364"/>
                    <a:pt x="1709540" y="142149"/>
                  </a:cubicBezTo>
                  <a:lnTo>
                    <a:pt x="1709432" y="141935"/>
                  </a:lnTo>
                  <a:cubicBezTo>
                    <a:pt x="1711905" y="139680"/>
                    <a:pt x="1715670" y="139358"/>
                    <a:pt x="1718466" y="141290"/>
                  </a:cubicBezTo>
                  <a:cubicBezTo>
                    <a:pt x="1721584" y="143545"/>
                    <a:pt x="1722337" y="148053"/>
                    <a:pt x="1720079" y="151274"/>
                  </a:cubicBezTo>
                  <a:cubicBezTo>
                    <a:pt x="1722229" y="153313"/>
                    <a:pt x="1718466" y="150415"/>
                    <a:pt x="1720294" y="152562"/>
                  </a:cubicBezTo>
                  <a:cubicBezTo>
                    <a:pt x="1721047" y="153421"/>
                    <a:pt x="1719541" y="152133"/>
                    <a:pt x="1720294" y="153099"/>
                  </a:cubicBezTo>
                  <a:cubicBezTo>
                    <a:pt x="1721369" y="154709"/>
                    <a:pt x="1719218" y="152562"/>
                    <a:pt x="1720079" y="154280"/>
                  </a:cubicBezTo>
                  <a:cubicBezTo>
                    <a:pt x="1720616" y="155139"/>
                    <a:pt x="1719864" y="154065"/>
                    <a:pt x="1719756" y="155031"/>
                  </a:cubicBezTo>
                  <a:cubicBezTo>
                    <a:pt x="1719756" y="155246"/>
                    <a:pt x="1719541" y="155353"/>
                    <a:pt x="1719433" y="155353"/>
                  </a:cubicBezTo>
                  <a:cubicBezTo>
                    <a:pt x="1718681" y="155461"/>
                    <a:pt x="1719218" y="155782"/>
                    <a:pt x="1718681" y="155246"/>
                  </a:cubicBezTo>
                  <a:cubicBezTo>
                    <a:pt x="1715562" y="152347"/>
                    <a:pt x="1720401" y="156749"/>
                    <a:pt x="1717175" y="153528"/>
                  </a:cubicBezTo>
                  <a:cubicBezTo>
                    <a:pt x="1714057" y="155568"/>
                    <a:pt x="1709862" y="154816"/>
                    <a:pt x="1707712" y="151596"/>
                  </a:cubicBezTo>
                  <a:close/>
                  <a:moveTo>
                    <a:pt x="1708787" y="142793"/>
                  </a:moveTo>
                  <a:lnTo>
                    <a:pt x="1708679" y="142793"/>
                  </a:lnTo>
                  <a:lnTo>
                    <a:pt x="1708787" y="142793"/>
                  </a:lnTo>
                  <a:lnTo>
                    <a:pt x="1708787" y="142793"/>
                  </a:lnTo>
                  <a:close/>
                  <a:moveTo>
                    <a:pt x="1709432" y="141935"/>
                  </a:moveTo>
                  <a:cubicBezTo>
                    <a:pt x="1709217" y="142149"/>
                    <a:pt x="1709002" y="142364"/>
                    <a:pt x="1708787" y="142686"/>
                  </a:cubicBezTo>
                  <a:cubicBezTo>
                    <a:pt x="1708357" y="142149"/>
                    <a:pt x="1706959" y="140969"/>
                    <a:pt x="1708034" y="141720"/>
                  </a:cubicBezTo>
                  <a:cubicBezTo>
                    <a:pt x="1709002" y="142256"/>
                    <a:pt x="1707066" y="140432"/>
                    <a:pt x="1708034" y="141076"/>
                  </a:cubicBezTo>
                  <a:cubicBezTo>
                    <a:pt x="1708572" y="141505"/>
                    <a:pt x="1707389" y="140324"/>
                    <a:pt x="1708034" y="140646"/>
                  </a:cubicBezTo>
                  <a:cubicBezTo>
                    <a:pt x="1708787" y="141076"/>
                    <a:pt x="1707604" y="140217"/>
                    <a:pt x="1708249" y="139680"/>
                  </a:cubicBezTo>
                  <a:cubicBezTo>
                    <a:pt x="1708787" y="139358"/>
                    <a:pt x="1708249" y="140109"/>
                    <a:pt x="1708787" y="140002"/>
                  </a:cubicBezTo>
                  <a:lnTo>
                    <a:pt x="1709217" y="139788"/>
                  </a:lnTo>
                  <a:cubicBezTo>
                    <a:pt x="1709110" y="140217"/>
                    <a:pt x="1709110" y="140969"/>
                    <a:pt x="1709432" y="141935"/>
                  </a:cubicBezTo>
                  <a:close/>
                  <a:moveTo>
                    <a:pt x="2102281" y="1328677"/>
                  </a:moveTo>
                  <a:cubicBezTo>
                    <a:pt x="2105937" y="1330072"/>
                    <a:pt x="2110024" y="1328140"/>
                    <a:pt x="2111422" y="1324490"/>
                  </a:cubicBezTo>
                  <a:cubicBezTo>
                    <a:pt x="2112820" y="1320840"/>
                    <a:pt x="2110992" y="1316761"/>
                    <a:pt x="2107335" y="1315365"/>
                  </a:cubicBezTo>
                  <a:cubicBezTo>
                    <a:pt x="2014635" y="1279833"/>
                    <a:pt x="1922902" y="1242368"/>
                    <a:pt x="1831600" y="1204152"/>
                  </a:cubicBezTo>
                  <a:cubicBezTo>
                    <a:pt x="1797724" y="1189982"/>
                    <a:pt x="1763955" y="1175490"/>
                    <a:pt x="1730080" y="1161105"/>
                  </a:cubicBezTo>
                  <a:cubicBezTo>
                    <a:pt x="1746211" y="1160568"/>
                    <a:pt x="1762235" y="1159709"/>
                    <a:pt x="1778474" y="1159709"/>
                  </a:cubicBezTo>
                  <a:cubicBezTo>
                    <a:pt x="1797509" y="1159924"/>
                    <a:pt x="1816543" y="1160568"/>
                    <a:pt x="1835471" y="1161212"/>
                  </a:cubicBezTo>
                  <a:cubicBezTo>
                    <a:pt x="1854721" y="1161856"/>
                    <a:pt x="1873756" y="1162500"/>
                    <a:pt x="1892575" y="1163574"/>
                  </a:cubicBezTo>
                  <a:cubicBezTo>
                    <a:pt x="1904512" y="1164111"/>
                    <a:pt x="1916342" y="1164862"/>
                    <a:pt x="1928279" y="1165828"/>
                  </a:cubicBezTo>
                  <a:cubicBezTo>
                    <a:pt x="1936130" y="1166365"/>
                    <a:pt x="1944088" y="1167116"/>
                    <a:pt x="1951938" y="1167975"/>
                  </a:cubicBezTo>
                  <a:lnTo>
                    <a:pt x="1973446" y="1170337"/>
                  </a:lnTo>
                  <a:cubicBezTo>
                    <a:pt x="1975812" y="1170659"/>
                    <a:pt x="1981834" y="1172055"/>
                    <a:pt x="1983447" y="1172269"/>
                  </a:cubicBezTo>
                  <a:cubicBezTo>
                    <a:pt x="1985060" y="1172484"/>
                    <a:pt x="1986244" y="1172376"/>
                    <a:pt x="1986674" y="1172162"/>
                  </a:cubicBezTo>
                  <a:cubicBezTo>
                    <a:pt x="1989147" y="1171410"/>
                    <a:pt x="1990438" y="1170015"/>
                    <a:pt x="1990975" y="1168727"/>
                  </a:cubicBezTo>
                  <a:cubicBezTo>
                    <a:pt x="1991728" y="1167224"/>
                    <a:pt x="1992158" y="1165614"/>
                    <a:pt x="1991514" y="1163789"/>
                  </a:cubicBezTo>
                  <a:cubicBezTo>
                    <a:pt x="1991406" y="1163252"/>
                    <a:pt x="1990975" y="1160461"/>
                    <a:pt x="1986997" y="1158958"/>
                  </a:cubicBezTo>
                  <a:cubicBezTo>
                    <a:pt x="1986566" y="1158743"/>
                    <a:pt x="1986029" y="1158636"/>
                    <a:pt x="1985599" y="1158529"/>
                  </a:cubicBezTo>
                  <a:cubicBezTo>
                    <a:pt x="1985599" y="1158529"/>
                    <a:pt x="1985599" y="1158636"/>
                    <a:pt x="1985599" y="1158743"/>
                  </a:cubicBezTo>
                  <a:cubicBezTo>
                    <a:pt x="1985491" y="1159387"/>
                    <a:pt x="1984523" y="1159280"/>
                    <a:pt x="1983232" y="1158958"/>
                  </a:cubicBezTo>
                  <a:cubicBezTo>
                    <a:pt x="1983447" y="1158851"/>
                    <a:pt x="1983986" y="1158529"/>
                    <a:pt x="1984523" y="1158421"/>
                  </a:cubicBezTo>
                  <a:cubicBezTo>
                    <a:pt x="1983770" y="1158421"/>
                    <a:pt x="1983125" y="1158529"/>
                    <a:pt x="1982372" y="1158636"/>
                  </a:cubicBezTo>
                  <a:cubicBezTo>
                    <a:pt x="1980006" y="1157885"/>
                    <a:pt x="1976995" y="1156596"/>
                    <a:pt x="1975490" y="1156274"/>
                  </a:cubicBezTo>
                  <a:lnTo>
                    <a:pt x="1953981" y="1152732"/>
                  </a:lnTo>
                  <a:cubicBezTo>
                    <a:pt x="1943980" y="1151122"/>
                    <a:pt x="1933979" y="1149726"/>
                    <a:pt x="1923869" y="1148652"/>
                  </a:cubicBezTo>
                  <a:cubicBezTo>
                    <a:pt x="1913869" y="1147472"/>
                    <a:pt x="1903867" y="1146505"/>
                    <a:pt x="1893758" y="1145647"/>
                  </a:cubicBezTo>
                  <a:cubicBezTo>
                    <a:pt x="1874830" y="1144144"/>
                    <a:pt x="1855581" y="1142641"/>
                    <a:pt x="1836224" y="1141889"/>
                  </a:cubicBezTo>
                  <a:cubicBezTo>
                    <a:pt x="1823318" y="1141460"/>
                    <a:pt x="1810521" y="1141245"/>
                    <a:pt x="1797616" y="1141460"/>
                  </a:cubicBezTo>
                  <a:cubicBezTo>
                    <a:pt x="1765139" y="1141675"/>
                    <a:pt x="1732768" y="1143822"/>
                    <a:pt x="1701259" y="1147686"/>
                  </a:cubicBezTo>
                  <a:cubicBezTo>
                    <a:pt x="1700829" y="1147686"/>
                    <a:pt x="1700936" y="1148438"/>
                    <a:pt x="1700506" y="1148545"/>
                  </a:cubicBezTo>
                  <a:cubicBezTo>
                    <a:pt x="1689429" y="1143822"/>
                    <a:pt x="1678353" y="1139206"/>
                    <a:pt x="1667384" y="1134482"/>
                  </a:cubicBezTo>
                  <a:cubicBezTo>
                    <a:pt x="1636627" y="1121386"/>
                    <a:pt x="1605977" y="1108289"/>
                    <a:pt x="1575328" y="1095193"/>
                  </a:cubicBezTo>
                  <a:cubicBezTo>
                    <a:pt x="1600278" y="1091328"/>
                    <a:pt x="1625012" y="1087463"/>
                    <a:pt x="1649854" y="1083706"/>
                  </a:cubicBezTo>
                  <a:cubicBezTo>
                    <a:pt x="1667921" y="1080915"/>
                    <a:pt x="1686096" y="1078339"/>
                    <a:pt x="1704270" y="1075763"/>
                  </a:cubicBezTo>
                  <a:cubicBezTo>
                    <a:pt x="1719326" y="1073616"/>
                    <a:pt x="1734381" y="1071576"/>
                    <a:pt x="1749545" y="1069644"/>
                  </a:cubicBezTo>
                  <a:cubicBezTo>
                    <a:pt x="1764601" y="1067711"/>
                    <a:pt x="1779657" y="1065779"/>
                    <a:pt x="1794928" y="1064276"/>
                  </a:cubicBezTo>
                  <a:cubicBezTo>
                    <a:pt x="1807080" y="1062988"/>
                    <a:pt x="1819339" y="1062129"/>
                    <a:pt x="1831600" y="1061700"/>
                  </a:cubicBezTo>
                  <a:cubicBezTo>
                    <a:pt x="1843859" y="1061270"/>
                    <a:pt x="1856226" y="1061270"/>
                    <a:pt x="1868486" y="1061700"/>
                  </a:cubicBezTo>
                  <a:lnTo>
                    <a:pt x="1893543" y="1063310"/>
                  </a:lnTo>
                  <a:cubicBezTo>
                    <a:pt x="1894188" y="1063310"/>
                    <a:pt x="1904082" y="1064276"/>
                    <a:pt x="1906125" y="1064062"/>
                  </a:cubicBezTo>
                  <a:cubicBezTo>
                    <a:pt x="1913438" y="1063417"/>
                    <a:pt x="1913223" y="1056869"/>
                    <a:pt x="1912578" y="1055044"/>
                  </a:cubicBezTo>
                  <a:cubicBezTo>
                    <a:pt x="1912363" y="1054400"/>
                    <a:pt x="1911610" y="1051394"/>
                    <a:pt x="1907093" y="1050213"/>
                  </a:cubicBezTo>
                  <a:cubicBezTo>
                    <a:pt x="1906448" y="1049999"/>
                    <a:pt x="1905803" y="1049892"/>
                    <a:pt x="1905158" y="1049892"/>
                  </a:cubicBezTo>
                  <a:cubicBezTo>
                    <a:pt x="1905158" y="1049999"/>
                    <a:pt x="1905265" y="1050213"/>
                    <a:pt x="1905265" y="1050321"/>
                  </a:cubicBezTo>
                  <a:cubicBezTo>
                    <a:pt x="1905265" y="1050965"/>
                    <a:pt x="1904082" y="1050965"/>
                    <a:pt x="1902576" y="1050750"/>
                  </a:cubicBezTo>
                  <a:cubicBezTo>
                    <a:pt x="1902899" y="1050536"/>
                    <a:pt x="1903114" y="1050428"/>
                    <a:pt x="1903330" y="1050213"/>
                  </a:cubicBezTo>
                  <a:cubicBezTo>
                    <a:pt x="1902899" y="1050321"/>
                    <a:pt x="1902469" y="1050536"/>
                    <a:pt x="1902039" y="1050750"/>
                  </a:cubicBezTo>
                  <a:cubicBezTo>
                    <a:pt x="1899135" y="1050321"/>
                    <a:pt x="1895264" y="1049140"/>
                    <a:pt x="1894941" y="1049140"/>
                  </a:cubicBezTo>
                  <a:lnTo>
                    <a:pt x="1869239" y="1046349"/>
                  </a:lnTo>
                  <a:cubicBezTo>
                    <a:pt x="1856656" y="1045383"/>
                    <a:pt x="1843967" y="1044953"/>
                    <a:pt x="1831276" y="1044953"/>
                  </a:cubicBezTo>
                  <a:cubicBezTo>
                    <a:pt x="1818587" y="1044846"/>
                    <a:pt x="1805897" y="1045383"/>
                    <a:pt x="1793315" y="1046349"/>
                  </a:cubicBezTo>
                  <a:cubicBezTo>
                    <a:pt x="1777829" y="1047530"/>
                    <a:pt x="1762557" y="1048818"/>
                    <a:pt x="1747179" y="1050643"/>
                  </a:cubicBezTo>
                  <a:cubicBezTo>
                    <a:pt x="1731908" y="1052360"/>
                    <a:pt x="1716638" y="1054507"/>
                    <a:pt x="1701474" y="1056869"/>
                  </a:cubicBezTo>
                  <a:cubicBezTo>
                    <a:pt x="1683192" y="1059660"/>
                    <a:pt x="1665018" y="1062881"/>
                    <a:pt x="1646843" y="1066209"/>
                  </a:cubicBezTo>
                  <a:cubicBezTo>
                    <a:pt x="1619743" y="1071254"/>
                    <a:pt x="1592750" y="1076836"/>
                    <a:pt x="1565649" y="1082203"/>
                  </a:cubicBezTo>
                  <a:cubicBezTo>
                    <a:pt x="1562423" y="1082848"/>
                    <a:pt x="1561241" y="1085961"/>
                    <a:pt x="1560917" y="1088966"/>
                  </a:cubicBezTo>
                  <a:cubicBezTo>
                    <a:pt x="1557584" y="1087571"/>
                    <a:pt x="1554250" y="1086176"/>
                    <a:pt x="1550916" y="1084672"/>
                  </a:cubicBezTo>
                  <a:cubicBezTo>
                    <a:pt x="1551239" y="1083599"/>
                    <a:pt x="1551776" y="1082203"/>
                    <a:pt x="1550056" y="1083062"/>
                  </a:cubicBezTo>
                  <a:lnTo>
                    <a:pt x="1550056" y="1082848"/>
                  </a:lnTo>
                  <a:cubicBezTo>
                    <a:pt x="1548443" y="1079520"/>
                    <a:pt x="1544356" y="1078017"/>
                    <a:pt x="1540915" y="1079627"/>
                  </a:cubicBezTo>
                  <a:cubicBezTo>
                    <a:pt x="1540915" y="1079627"/>
                    <a:pt x="1540485" y="1080056"/>
                    <a:pt x="1540377" y="1080164"/>
                  </a:cubicBezTo>
                  <a:cubicBezTo>
                    <a:pt x="1502630" y="1064062"/>
                    <a:pt x="1464883" y="1047959"/>
                    <a:pt x="1427136" y="1031750"/>
                  </a:cubicBezTo>
                  <a:cubicBezTo>
                    <a:pt x="1454237" y="1022625"/>
                    <a:pt x="1481552" y="1014466"/>
                    <a:pt x="1509190" y="1007489"/>
                  </a:cubicBezTo>
                  <a:cubicBezTo>
                    <a:pt x="1532419" y="1001692"/>
                    <a:pt x="1555863" y="996432"/>
                    <a:pt x="1579415" y="991601"/>
                  </a:cubicBezTo>
                  <a:cubicBezTo>
                    <a:pt x="1602966" y="986663"/>
                    <a:pt x="1626518" y="981940"/>
                    <a:pt x="1650177" y="977860"/>
                  </a:cubicBezTo>
                  <a:cubicBezTo>
                    <a:pt x="1662544" y="975713"/>
                    <a:pt x="1674912" y="973781"/>
                    <a:pt x="1687386" y="972063"/>
                  </a:cubicBezTo>
                  <a:cubicBezTo>
                    <a:pt x="1699753" y="970453"/>
                    <a:pt x="1712229" y="968950"/>
                    <a:pt x="1724811" y="967877"/>
                  </a:cubicBezTo>
                  <a:lnTo>
                    <a:pt x="1753201" y="965837"/>
                  </a:lnTo>
                  <a:cubicBezTo>
                    <a:pt x="1754922" y="965730"/>
                    <a:pt x="1763526" y="965944"/>
                    <a:pt x="1766752" y="965300"/>
                  </a:cubicBezTo>
                  <a:cubicBezTo>
                    <a:pt x="1773420" y="963905"/>
                    <a:pt x="1773957" y="958537"/>
                    <a:pt x="1773096" y="955961"/>
                  </a:cubicBezTo>
                  <a:cubicBezTo>
                    <a:pt x="1772022" y="952419"/>
                    <a:pt x="1768257" y="950379"/>
                    <a:pt x="1764601" y="951453"/>
                  </a:cubicBezTo>
                  <a:cubicBezTo>
                    <a:pt x="1764494" y="951453"/>
                    <a:pt x="1764386" y="951560"/>
                    <a:pt x="1764170" y="951560"/>
                  </a:cubicBezTo>
                  <a:cubicBezTo>
                    <a:pt x="1764170" y="951667"/>
                    <a:pt x="1764278" y="951774"/>
                    <a:pt x="1764278" y="951882"/>
                  </a:cubicBezTo>
                  <a:cubicBezTo>
                    <a:pt x="1764386" y="952741"/>
                    <a:pt x="1763418" y="952955"/>
                    <a:pt x="1762020" y="952955"/>
                  </a:cubicBezTo>
                  <a:lnTo>
                    <a:pt x="1762450" y="952526"/>
                  </a:lnTo>
                  <a:lnTo>
                    <a:pt x="1761912" y="952955"/>
                  </a:lnTo>
                  <a:cubicBezTo>
                    <a:pt x="1758901" y="952955"/>
                    <a:pt x="1753846" y="951667"/>
                    <a:pt x="1752879" y="951667"/>
                  </a:cubicBezTo>
                  <a:lnTo>
                    <a:pt x="1723627" y="952526"/>
                  </a:lnTo>
                  <a:cubicBezTo>
                    <a:pt x="1710938" y="953170"/>
                    <a:pt x="1698140" y="954136"/>
                    <a:pt x="1685451" y="955424"/>
                  </a:cubicBezTo>
                  <a:cubicBezTo>
                    <a:pt x="1672653" y="956713"/>
                    <a:pt x="1659963" y="958323"/>
                    <a:pt x="1647273" y="960148"/>
                  </a:cubicBezTo>
                  <a:cubicBezTo>
                    <a:pt x="1623291" y="963797"/>
                    <a:pt x="1599202" y="967770"/>
                    <a:pt x="1575436" y="972707"/>
                  </a:cubicBezTo>
                  <a:cubicBezTo>
                    <a:pt x="1559519" y="975928"/>
                    <a:pt x="1543711" y="979685"/>
                    <a:pt x="1528010" y="983764"/>
                  </a:cubicBezTo>
                  <a:cubicBezTo>
                    <a:pt x="1488757" y="994070"/>
                    <a:pt x="1450150" y="1006523"/>
                    <a:pt x="1412295" y="1021337"/>
                  </a:cubicBezTo>
                  <a:cubicBezTo>
                    <a:pt x="1410897" y="1021873"/>
                    <a:pt x="1411435" y="1023591"/>
                    <a:pt x="1410682" y="1024772"/>
                  </a:cubicBezTo>
                  <a:cubicBezTo>
                    <a:pt x="1384765" y="1013715"/>
                    <a:pt x="1358847" y="1002765"/>
                    <a:pt x="1332822" y="991923"/>
                  </a:cubicBezTo>
                  <a:cubicBezTo>
                    <a:pt x="1308626" y="981832"/>
                    <a:pt x="1284321" y="972063"/>
                    <a:pt x="1260017" y="962295"/>
                  </a:cubicBezTo>
                  <a:cubicBezTo>
                    <a:pt x="1290559" y="949735"/>
                    <a:pt x="1320778" y="937175"/>
                    <a:pt x="1351427" y="926547"/>
                  </a:cubicBezTo>
                  <a:cubicBezTo>
                    <a:pt x="1367343" y="920965"/>
                    <a:pt x="1383367" y="915705"/>
                    <a:pt x="1399713" y="910767"/>
                  </a:cubicBezTo>
                  <a:cubicBezTo>
                    <a:pt x="1423480" y="903467"/>
                    <a:pt x="1447891" y="896812"/>
                    <a:pt x="1473271" y="891337"/>
                  </a:cubicBezTo>
                  <a:cubicBezTo>
                    <a:pt x="1487144" y="888331"/>
                    <a:pt x="1501017" y="885433"/>
                    <a:pt x="1514998" y="882642"/>
                  </a:cubicBezTo>
                  <a:cubicBezTo>
                    <a:pt x="1528978" y="879851"/>
                    <a:pt x="1542850" y="877167"/>
                    <a:pt x="1556831" y="874591"/>
                  </a:cubicBezTo>
                  <a:lnTo>
                    <a:pt x="1583608" y="869974"/>
                  </a:lnTo>
                  <a:cubicBezTo>
                    <a:pt x="1584899" y="869760"/>
                    <a:pt x="1587695" y="868364"/>
                    <a:pt x="1589954" y="867506"/>
                  </a:cubicBezTo>
                  <a:cubicBezTo>
                    <a:pt x="1590491" y="867828"/>
                    <a:pt x="1591029" y="867184"/>
                    <a:pt x="1591674" y="867398"/>
                  </a:cubicBezTo>
                  <a:cubicBezTo>
                    <a:pt x="1591567" y="867291"/>
                    <a:pt x="1591459" y="867398"/>
                    <a:pt x="1591352" y="867291"/>
                  </a:cubicBezTo>
                  <a:lnTo>
                    <a:pt x="1591029" y="867184"/>
                  </a:lnTo>
                  <a:cubicBezTo>
                    <a:pt x="1591459" y="867076"/>
                    <a:pt x="1591459" y="867398"/>
                    <a:pt x="1591782" y="867291"/>
                  </a:cubicBezTo>
                  <a:cubicBezTo>
                    <a:pt x="1593932" y="867935"/>
                    <a:pt x="1596406" y="868364"/>
                    <a:pt x="1598234" y="866754"/>
                  </a:cubicBezTo>
                  <a:cubicBezTo>
                    <a:pt x="1602106" y="863427"/>
                    <a:pt x="1601030" y="859991"/>
                    <a:pt x="1600385" y="858488"/>
                  </a:cubicBezTo>
                  <a:cubicBezTo>
                    <a:pt x="1599740" y="856771"/>
                    <a:pt x="1598234" y="854731"/>
                    <a:pt x="1594901" y="854087"/>
                  </a:cubicBezTo>
                  <a:cubicBezTo>
                    <a:pt x="1594040" y="853980"/>
                    <a:pt x="1592319" y="853980"/>
                    <a:pt x="1590276" y="854302"/>
                  </a:cubicBezTo>
                  <a:cubicBezTo>
                    <a:pt x="1587695" y="854731"/>
                    <a:pt x="1583717" y="855804"/>
                    <a:pt x="1581780" y="855912"/>
                  </a:cubicBezTo>
                  <a:lnTo>
                    <a:pt x="1554358" y="859562"/>
                  </a:lnTo>
                  <a:cubicBezTo>
                    <a:pt x="1537366" y="862138"/>
                    <a:pt x="1520374" y="864714"/>
                    <a:pt x="1503491" y="867613"/>
                  </a:cubicBezTo>
                  <a:cubicBezTo>
                    <a:pt x="1492199" y="869545"/>
                    <a:pt x="1480907" y="871585"/>
                    <a:pt x="1469722" y="873732"/>
                  </a:cubicBezTo>
                  <a:cubicBezTo>
                    <a:pt x="1452408" y="877060"/>
                    <a:pt x="1435524" y="880817"/>
                    <a:pt x="1419071" y="885218"/>
                  </a:cubicBezTo>
                  <a:cubicBezTo>
                    <a:pt x="1402186" y="889620"/>
                    <a:pt x="1385625" y="894665"/>
                    <a:pt x="1369386" y="900247"/>
                  </a:cubicBezTo>
                  <a:cubicBezTo>
                    <a:pt x="1349706" y="906903"/>
                    <a:pt x="1330456" y="914417"/>
                    <a:pt x="1311314" y="922254"/>
                  </a:cubicBezTo>
                  <a:cubicBezTo>
                    <a:pt x="1287440" y="932237"/>
                    <a:pt x="1263565" y="943294"/>
                    <a:pt x="1239476" y="954458"/>
                  </a:cubicBezTo>
                  <a:cubicBezTo>
                    <a:pt x="1238831" y="954244"/>
                    <a:pt x="1237971" y="954029"/>
                    <a:pt x="1237110" y="953707"/>
                  </a:cubicBezTo>
                  <a:cubicBezTo>
                    <a:pt x="1237003" y="953385"/>
                    <a:pt x="1236680" y="952633"/>
                    <a:pt x="1236573" y="952419"/>
                  </a:cubicBezTo>
                  <a:cubicBezTo>
                    <a:pt x="1236035" y="951238"/>
                    <a:pt x="1235497" y="950594"/>
                    <a:pt x="1235282" y="950272"/>
                  </a:cubicBezTo>
                  <a:cubicBezTo>
                    <a:pt x="1233561" y="948340"/>
                    <a:pt x="1231733" y="947910"/>
                    <a:pt x="1230658" y="947910"/>
                  </a:cubicBezTo>
                  <a:cubicBezTo>
                    <a:pt x="1228722" y="947695"/>
                    <a:pt x="1227001" y="948125"/>
                    <a:pt x="1225496" y="949413"/>
                  </a:cubicBezTo>
                  <a:cubicBezTo>
                    <a:pt x="1225496" y="949413"/>
                    <a:pt x="1225173" y="949950"/>
                    <a:pt x="1224958" y="950057"/>
                  </a:cubicBezTo>
                  <a:cubicBezTo>
                    <a:pt x="1218936" y="948340"/>
                    <a:pt x="1212591" y="946407"/>
                    <a:pt x="1206461" y="944475"/>
                  </a:cubicBezTo>
                  <a:cubicBezTo>
                    <a:pt x="1197858" y="941684"/>
                    <a:pt x="1190115" y="938893"/>
                    <a:pt x="1186781" y="936531"/>
                  </a:cubicBezTo>
                  <a:lnTo>
                    <a:pt x="1186566" y="936424"/>
                  </a:lnTo>
                  <a:cubicBezTo>
                    <a:pt x="1184738" y="933740"/>
                    <a:pt x="1181189" y="932667"/>
                    <a:pt x="1178070" y="934062"/>
                  </a:cubicBezTo>
                  <a:cubicBezTo>
                    <a:pt x="1174629" y="935672"/>
                    <a:pt x="1173123" y="939751"/>
                    <a:pt x="1174737" y="943187"/>
                  </a:cubicBezTo>
                  <a:cubicBezTo>
                    <a:pt x="1175381" y="944475"/>
                    <a:pt x="1176565" y="946085"/>
                    <a:pt x="1178715" y="947695"/>
                  </a:cubicBezTo>
                  <a:cubicBezTo>
                    <a:pt x="1180974" y="949306"/>
                    <a:pt x="1184738" y="951238"/>
                    <a:pt x="1189362" y="953063"/>
                  </a:cubicBezTo>
                  <a:cubicBezTo>
                    <a:pt x="1199471" y="957250"/>
                    <a:pt x="1213881" y="961650"/>
                    <a:pt x="1224851" y="964978"/>
                  </a:cubicBezTo>
                  <a:cubicBezTo>
                    <a:pt x="1224206" y="966696"/>
                    <a:pt x="1222270" y="967770"/>
                    <a:pt x="1223022" y="969594"/>
                  </a:cubicBezTo>
                  <a:cubicBezTo>
                    <a:pt x="1223990" y="971741"/>
                    <a:pt x="1226571" y="971312"/>
                    <a:pt x="1228830" y="971741"/>
                  </a:cubicBezTo>
                  <a:cubicBezTo>
                    <a:pt x="1228830" y="971741"/>
                    <a:pt x="1228830" y="971849"/>
                    <a:pt x="1228830" y="971849"/>
                  </a:cubicBezTo>
                  <a:cubicBezTo>
                    <a:pt x="1230766" y="977216"/>
                    <a:pt x="1232701" y="982476"/>
                    <a:pt x="1234745" y="987629"/>
                  </a:cubicBezTo>
                  <a:cubicBezTo>
                    <a:pt x="1236788" y="992889"/>
                    <a:pt x="1238938" y="998042"/>
                    <a:pt x="1241305" y="1003302"/>
                  </a:cubicBezTo>
                  <a:cubicBezTo>
                    <a:pt x="1248833" y="1020156"/>
                    <a:pt x="1256360" y="1037117"/>
                    <a:pt x="1264103" y="1053863"/>
                  </a:cubicBezTo>
                  <a:cubicBezTo>
                    <a:pt x="1269265" y="1065135"/>
                    <a:pt x="1274642" y="1076299"/>
                    <a:pt x="1280019" y="1087356"/>
                  </a:cubicBezTo>
                  <a:cubicBezTo>
                    <a:pt x="1291956" y="1111832"/>
                    <a:pt x="1304646" y="1137595"/>
                    <a:pt x="1318950" y="1162930"/>
                  </a:cubicBezTo>
                  <a:cubicBezTo>
                    <a:pt x="1332822" y="1187620"/>
                    <a:pt x="1347985" y="1211988"/>
                    <a:pt x="1364655" y="1235175"/>
                  </a:cubicBezTo>
                  <a:cubicBezTo>
                    <a:pt x="1387346" y="1266844"/>
                    <a:pt x="1412833" y="1296042"/>
                    <a:pt x="1441331" y="1320088"/>
                  </a:cubicBezTo>
                  <a:cubicBezTo>
                    <a:pt x="1444343" y="1322665"/>
                    <a:pt x="1448860" y="1322343"/>
                    <a:pt x="1451440" y="1319337"/>
                  </a:cubicBezTo>
                  <a:cubicBezTo>
                    <a:pt x="1454021" y="1316439"/>
                    <a:pt x="1453699" y="1311930"/>
                    <a:pt x="1450688" y="1309354"/>
                  </a:cubicBezTo>
                  <a:cubicBezTo>
                    <a:pt x="1424017" y="1285200"/>
                    <a:pt x="1400573" y="1256108"/>
                    <a:pt x="1379388" y="1224870"/>
                  </a:cubicBezTo>
                  <a:cubicBezTo>
                    <a:pt x="1363687" y="1201898"/>
                    <a:pt x="1349383" y="1177637"/>
                    <a:pt x="1335833" y="1153483"/>
                  </a:cubicBezTo>
                  <a:cubicBezTo>
                    <a:pt x="1321745" y="1128363"/>
                    <a:pt x="1308410" y="1103351"/>
                    <a:pt x="1296151" y="1079305"/>
                  </a:cubicBezTo>
                  <a:cubicBezTo>
                    <a:pt x="1289161" y="1065672"/>
                    <a:pt x="1282278" y="1051931"/>
                    <a:pt x="1275502" y="1038190"/>
                  </a:cubicBezTo>
                  <a:cubicBezTo>
                    <a:pt x="1268727" y="1024450"/>
                    <a:pt x="1261952" y="1010602"/>
                    <a:pt x="1255285" y="996754"/>
                  </a:cubicBezTo>
                  <a:cubicBezTo>
                    <a:pt x="1252919" y="991923"/>
                    <a:pt x="1250661" y="986985"/>
                    <a:pt x="1248510" y="982047"/>
                  </a:cubicBezTo>
                  <a:cubicBezTo>
                    <a:pt x="1247004" y="978612"/>
                    <a:pt x="1245714" y="975284"/>
                    <a:pt x="1244316" y="971849"/>
                  </a:cubicBezTo>
                  <a:cubicBezTo>
                    <a:pt x="1271846" y="983443"/>
                    <a:pt x="1299269" y="995036"/>
                    <a:pt x="1326585" y="1006737"/>
                  </a:cubicBezTo>
                  <a:cubicBezTo>
                    <a:pt x="1346910" y="1015540"/>
                    <a:pt x="1367235" y="1024450"/>
                    <a:pt x="1387561" y="1033360"/>
                  </a:cubicBezTo>
                  <a:cubicBezTo>
                    <a:pt x="1387883" y="1033896"/>
                    <a:pt x="1387668" y="1034219"/>
                    <a:pt x="1388098" y="1034755"/>
                  </a:cubicBezTo>
                  <a:cubicBezTo>
                    <a:pt x="1389604" y="1036687"/>
                    <a:pt x="1392400" y="1039371"/>
                    <a:pt x="1393045" y="1041089"/>
                  </a:cubicBezTo>
                  <a:lnTo>
                    <a:pt x="1403370" y="1068463"/>
                  </a:lnTo>
                  <a:cubicBezTo>
                    <a:pt x="1408747" y="1081667"/>
                    <a:pt x="1414984" y="1094656"/>
                    <a:pt x="1421544" y="1107323"/>
                  </a:cubicBezTo>
                  <a:cubicBezTo>
                    <a:pt x="1428104" y="1119990"/>
                    <a:pt x="1435202" y="1132443"/>
                    <a:pt x="1442299" y="1144681"/>
                  </a:cubicBezTo>
                  <a:cubicBezTo>
                    <a:pt x="1452623" y="1162071"/>
                    <a:pt x="1462947" y="1179569"/>
                    <a:pt x="1473702" y="1196530"/>
                  </a:cubicBezTo>
                  <a:cubicBezTo>
                    <a:pt x="1484563" y="1213813"/>
                    <a:pt x="1495855" y="1230667"/>
                    <a:pt x="1507685" y="1247091"/>
                  </a:cubicBezTo>
                  <a:cubicBezTo>
                    <a:pt x="1531344" y="1280048"/>
                    <a:pt x="1557369" y="1311286"/>
                    <a:pt x="1586943" y="1340055"/>
                  </a:cubicBezTo>
                  <a:cubicBezTo>
                    <a:pt x="1589739" y="1342847"/>
                    <a:pt x="1594256" y="1342847"/>
                    <a:pt x="1597051" y="1340163"/>
                  </a:cubicBezTo>
                  <a:cubicBezTo>
                    <a:pt x="1599847" y="1337372"/>
                    <a:pt x="1599847" y="1332863"/>
                    <a:pt x="1597051" y="1330072"/>
                  </a:cubicBezTo>
                  <a:cubicBezTo>
                    <a:pt x="1574791" y="1306670"/>
                    <a:pt x="1555110" y="1281872"/>
                    <a:pt x="1536613" y="1256108"/>
                  </a:cubicBezTo>
                  <a:cubicBezTo>
                    <a:pt x="1522633" y="1236678"/>
                    <a:pt x="1509405" y="1216604"/>
                    <a:pt x="1496500" y="1196423"/>
                  </a:cubicBezTo>
                  <a:cubicBezTo>
                    <a:pt x="1483488" y="1176241"/>
                    <a:pt x="1470583" y="1155845"/>
                    <a:pt x="1457893" y="1135234"/>
                  </a:cubicBezTo>
                  <a:cubicBezTo>
                    <a:pt x="1449075" y="1121171"/>
                    <a:pt x="1440471" y="1106786"/>
                    <a:pt x="1432406" y="1092079"/>
                  </a:cubicBezTo>
                  <a:cubicBezTo>
                    <a:pt x="1427136" y="1082311"/>
                    <a:pt x="1422082" y="1072435"/>
                    <a:pt x="1417457" y="1062344"/>
                  </a:cubicBezTo>
                  <a:lnTo>
                    <a:pt x="1409176" y="1042806"/>
                  </a:lnTo>
                  <a:cubicBezTo>
                    <a:pt x="1410897" y="1043558"/>
                    <a:pt x="1412510" y="1044309"/>
                    <a:pt x="1414231" y="1045061"/>
                  </a:cubicBezTo>
                  <a:cubicBezTo>
                    <a:pt x="1457678" y="1064169"/>
                    <a:pt x="1501125" y="1083062"/>
                    <a:pt x="1544463" y="1102063"/>
                  </a:cubicBezTo>
                  <a:cubicBezTo>
                    <a:pt x="1548120" y="1109041"/>
                    <a:pt x="1551776" y="1116126"/>
                    <a:pt x="1552206" y="1116985"/>
                  </a:cubicBezTo>
                  <a:lnTo>
                    <a:pt x="1579845" y="1170659"/>
                  </a:lnTo>
                  <a:cubicBezTo>
                    <a:pt x="1596191" y="1200931"/>
                    <a:pt x="1612645" y="1229808"/>
                    <a:pt x="1631573" y="1256860"/>
                  </a:cubicBezTo>
                  <a:cubicBezTo>
                    <a:pt x="1650714" y="1284127"/>
                    <a:pt x="1672330" y="1309461"/>
                    <a:pt x="1697173" y="1333829"/>
                  </a:cubicBezTo>
                  <a:cubicBezTo>
                    <a:pt x="1706959" y="1343276"/>
                    <a:pt x="1717820" y="1357339"/>
                    <a:pt x="1729972" y="1367430"/>
                  </a:cubicBezTo>
                  <a:cubicBezTo>
                    <a:pt x="1735995" y="1372475"/>
                    <a:pt x="1742447" y="1376554"/>
                    <a:pt x="1749115" y="1378916"/>
                  </a:cubicBezTo>
                  <a:cubicBezTo>
                    <a:pt x="1752772" y="1380311"/>
                    <a:pt x="1756966" y="1378379"/>
                    <a:pt x="1758363" y="1374729"/>
                  </a:cubicBezTo>
                  <a:cubicBezTo>
                    <a:pt x="1759654" y="1371079"/>
                    <a:pt x="1757826" y="1367000"/>
                    <a:pt x="1754170" y="1365604"/>
                  </a:cubicBezTo>
                  <a:cubicBezTo>
                    <a:pt x="1747394" y="1362814"/>
                    <a:pt x="1741264" y="1357554"/>
                    <a:pt x="1735350" y="1351649"/>
                  </a:cubicBezTo>
                  <a:cubicBezTo>
                    <a:pt x="1725779" y="1341988"/>
                    <a:pt x="1717175" y="1330179"/>
                    <a:pt x="1709217" y="1321806"/>
                  </a:cubicBezTo>
                  <a:cubicBezTo>
                    <a:pt x="1685666" y="1297760"/>
                    <a:pt x="1665878" y="1272211"/>
                    <a:pt x="1647488" y="1245803"/>
                  </a:cubicBezTo>
                  <a:cubicBezTo>
                    <a:pt x="1628884" y="1219288"/>
                    <a:pt x="1611677" y="1191699"/>
                    <a:pt x="1595008" y="1162286"/>
                  </a:cubicBezTo>
                  <a:lnTo>
                    <a:pt x="1566510" y="1111724"/>
                  </a:lnTo>
                  <a:cubicBezTo>
                    <a:pt x="1583932" y="1119346"/>
                    <a:pt x="1601245" y="1127075"/>
                    <a:pt x="1618667" y="1134590"/>
                  </a:cubicBezTo>
                  <a:cubicBezTo>
                    <a:pt x="1642971" y="1145110"/>
                    <a:pt x="1667384" y="1155201"/>
                    <a:pt x="1691795" y="1165614"/>
                  </a:cubicBezTo>
                  <a:cubicBezTo>
                    <a:pt x="1691795" y="1171518"/>
                    <a:pt x="1694053" y="1178925"/>
                    <a:pt x="1699216" y="1187298"/>
                  </a:cubicBezTo>
                  <a:cubicBezTo>
                    <a:pt x="1707604" y="1200824"/>
                    <a:pt x="1721369" y="1216604"/>
                    <a:pt x="1732016" y="1228198"/>
                  </a:cubicBezTo>
                  <a:cubicBezTo>
                    <a:pt x="1747179" y="1244515"/>
                    <a:pt x="1763096" y="1262979"/>
                    <a:pt x="1780409" y="1281014"/>
                  </a:cubicBezTo>
                  <a:cubicBezTo>
                    <a:pt x="1791486" y="1292607"/>
                    <a:pt x="1803100" y="1303986"/>
                    <a:pt x="1815037" y="1314614"/>
                  </a:cubicBezTo>
                  <a:cubicBezTo>
                    <a:pt x="1836116" y="1333614"/>
                    <a:pt x="1858162" y="1350361"/>
                    <a:pt x="1880745" y="1362599"/>
                  </a:cubicBezTo>
                  <a:cubicBezTo>
                    <a:pt x="1884080" y="1364638"/>
                    <a:pt x="1888489" y="1363457"/>
                    <a:pt x="1890424" y="1360022"/>
                  </a:cubicBezTo>
                  <a:cubicBezTo>
                    <a:pt x="1892360" y="1356587"/>
                    <a:pt x="1891284" y="1352293"/>
                    <a:pt x="1887843" y="1350361"/>
                  </a:cubicBezTo>
                  <a:cubicBezTo>
                    <a:pt x="1872035" y="1340592"/>
                    <a:pt x="1856764" y="1328247"/>
                    <a:pt x="1841815" y="1314721"/>
                  </a:cubicBezTo>
                  <a:cubicBezTo>
                    <a:pt x="1824932" y="1299585"/>
                    <a:pt x="1808800" y="1282731"/>
                    <a:pt x="1792992" y="1266199"/>
                  </a:cubicBezTo>
                  <a:cubicBezTo>
                    <a:pt x="1776215" y="1248702"/>
                    <a:pt x="1759761" y="1231633"/>
                    <a:pt x="1744490" y="1216175"/>
                  </a:cubicBezTo>
                  <a:cubicBezTo>
                    <a:pt x="1735565" y="1207265"/>
                    <a:pt x="1724273" y="1195671"/>
                    <a:pt x="1715777" y="1184722"/>
                  </a:cubicBezTo>
                  <a:cubicBezTo>
                    <a:pt x="1712336" y="1180320"/>
                    <a:pt x="1709970" y="1176348"/>
                    <a:pt x="1708034" y="1172376"/>
                  </a:cubicBezTo>
                  <a:cubicBezTo>
                    <a:pt x="1723950" y="1179139"/>
                    <a:pt x="1739866" y="1186010"/>
                    <a:pt x="1755783" y="1192665"/>
                  </a:cubicBezTo>
                  <a:cubicBezTo>
                    <a:pt x="1870314" y="1240221"/>
                    <a:pt x="1985706" y="1285737"/>
                    <a:pt x="2102281" y="1328677"/>
                  </a:cubicBezTo>
                  <a:close/>
                  <a:moveTo>
                    <a:pt x="1550378" y="1084029"/>
                  </a:moveTo>
                  <a:lnTo>
                    <a:pt x="1550809" y="1084672"/>
                  </a:lnTo>
                  <a:lnTo>
                    <a:pt x="1550809" y="1084672"/>
                  </a:lnTo>
                  <a:cubicBezTo>
                    <a:pt x="1550701" y="1084672"/>
                    <a:pt x="1550593" y="1084565"/>
                    <a:pt x="1550486" y="1084458"/>
                  </a:cubicBezTo>
                  <a:cubicBezTo>
                    <a:pt x="1550378" y="1084350"/>
                    <a:pt x="1550378" y="1084243"/>
                    <a:pt x="1550378" y="1084029"/>
                  </a:cubicBezTo>
                  <a:close/>
                  <a:moveTo>
                    <a:pt x="1591567" y="867398"/>
                  </a:moveTo>
                  <a:cubicBezTo>
                    <a:pt x="1591674" y="867398"/>
                    <a:pt x="1591674" y="867291"/>
                    <a:pt x="1591567" y="867398"/>
                  </a:cubicBezTo>
                  <a:cubicBezTo>
                    <a:pt x="1592427" y="867291"/>
                    <a:pt x="1593287" y="867184"/>
                    <a:pt x="1593287" y="867720"/>
                  </a:cubicBezTo>
                  <a:cubicBezTo>
                    <a:pt x="1593502" y="868687"/>
                    <a:pt x="1592212" y="867720"/>
                    <a:pt x="1591567" y="8673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8" name="Google Shape;3278;p37"/>
            <p:cNvSpPr/>
            <p:nvPr/>
          </p:nvSpPr>
          <p:spPr>
            <a:xfrm>
              <a:off x="11287451" y="18158406"/>
              <a:ext cx="247876" cy="244516"/>
            </a:xfrm>
            <a:custGeom>
              <a:rect b="b" l="l" r="r" t="t"/>
              <a:pathLst>
                <a:path extrusionOk="0" h="244516" w="247876">
                  <a:moveTo>
                    <a:pt x="226264" y="192393"/>
                  </a:moveTo>
                  <a:cubicBezTo>
                    <a:pt x="187656" y="247678"/>
                    <a:pt x="110442" y="261096"/>
                    <a:pt x="53982" y="222451"/>
                  </a:cubicBezTo>
                  <a:cubicBezTo>
                    <a:pt x="-2477" y="183805"/>
                    <a:pt x="-16995" y="107480"/>
                    <a:pt x="21613" y="52196"/>
                  </a:cubicBezTo>
                  <a:cubicBezTo>
                    <a:pt x="60220" y="-3089"/>
                    <a:pt x="137435" y="-16615"/>
                    <a:pt x="193894" y="22030"/>
                  </a:cubicBezTo>
                  <a:cubicBezTo>
                    <a:pt x="250353" y="60783"/>
                    <a:pt x="264871" y="137109"/>
                    <a:pt x="226264" y="19239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9" name="Google Shape;3279;p37"/>
            <p:cNvSpPr/>
            <p:nvPr/>
          </p:nvSpPr>
          <p:spPr>
            <a:xfrm>
              <a:off x="7911726" y="16674063"/>
              <a:ext cx="2179822" cy="3588643"/>
            </a:xfrm>
            <a:custGeom>
              <a:rect b="b" l="l" r="r" t="t"/>
              <a:pathLst>
                <a:path extrusionOk="0" h="3588643" w="2179822">
                  <a:moveTo>
                    <a:pt x="312944" y="3177368"/>
                  </a:moveTo>
                  <a:lnTo>
                    <a:pt x="323483" y="3178441"/>
                  </a:lnTo>
                  <a:cubicBezTo>
                    <a:pt x="289392" y="3299424"/>
                    <a:pt x="300577" y="3431356"/>
                    <a:pt x="204542" y="3530653"/>
                  </a:cubicBezTo>
                  <a:cubicBezTo>
                    <a:pt x="169484" y="3566830"/>
                    <a:pt x="106679" y="3608696"/>
                    <a:pt x="55705" y="3577994"/>
                  </a:cubicBezTo>
                  <a:cubicBezTo>
                    <a:pt x="-85712" y="3492974"/>
                    <a:pt x="77213" y="3303932"/>
                    <a:pt x="157762" y="3250794"/>
                  </a:cubicBezTo>
                  <a:cubicBezTo>
                    <a:pt x="189701" y="3229754"/>
                    <a:pt x="223900" y="3212041"/>
                    <a:pt x="258850" y="3196369"/>
                  </a:cubicBezTo>
                  <a:cubicBezTo>
                    <a:pt x="270142" y="3191216"/>
                    <a:pt x="281649" y="3186493"/>
                    <a:pt x="293694" y="3183165"/>
                  </a:cubicBezTo>
                  <a:cubicBezTo>
                    <a:pt x="300146" y="3181340"/>
                    <a:pt x="319181" y="3174792"/>
                    <a:pt x="312944" y="3177368"/>
                  </a:cubicBezTo>
                  <a:close/>
                  <a:moveTo>
                    <a:pt x="578678" y="1398704"/>
                  </a:moveTo>
                  <a:cubicBezTo>
                    <a:pt x="527274" y="1375302"/>
                    <a:pt x="464685" y="1405360"/>
                    <a:pt x="425109" y="1438638"/>
                  </a:cubicBezTo>
                  <a:cubicBezTo>
                    <a:pt x="330903" y="1517754"/>
                    <a:pt x="287134" y="1654731"/>
                    <a:pt x="267561" y="1771957"/>
                  </a:cubicBezTo>
                  <a:cubicBezTo>
                    <a:pt x="259926" y="1818224"/>
                    <a:pt x="257022" y="1865028"/>
                    <a:pt x="261431" y="1911725"/>
                  </a:cubicBezTo>
                  <a:cubicBezTo>
                    <a:pt x="262399" y="1921171"/>
                    <a:pt x="278961" y="1987620"/>
                    <a:pt x="276272" y="1975812"/>
                  </a:cubicBezTo>
                  <a:lnTo>
                    <a:pt x="290790" y="1985259"/>
                  </a:lnTo>
                  <a:cubicBezTo>
                    <a:pt x="366069" y="1831964"/>
                    <a:pt x="542652" y="1764120"/>
                    <a:pt x="613307" y="1609323"/>
                  </a:cubicBezTo>
                  <a:cubicBezTo>
                    <a:pt x="641805" y="1546846"/>
                    <a:pt x="656969" y="1434237"/>
                    <a:pt x="578678" y="1398704"/>
                  </a:cubicBezTo>
                  <a:close/>
                  <a:moveTo>
                    <a:pt x="2021024" y="1805449"/>
                  </a:moveTo>
                  <a:cubicBezTo>
                    <a:pt x="1909181" y="1903781"/>
                    <a:pt x="1896276" y="2148107"/>
                    <a:pt x="1938970" y="2278107"/>
                  </a:cubicBezTo>
                  <a:cubicBezTo>
                    <a:pt x="1953058" y="2321153"/>
                    <a:pt x="1989729" y="2405637"/>
                    <a:pt x="2039306" y="2421847"/>
                  </a:cubicBezTo>
                  <a:lnTo>
                    <a:pt x="2057157" y="2388246"/>
                  </a:lnTo>
                  <a:cubicBezTo>
                    <a:pt x="2070815" y="2297966"/>
                    <a:pt x="2120177" y="2217884"/>
                    <a:pt x="2147707" y="2131468"/>
                  </a:cubicBezTo>
                  <a:cubicBezTo>
                    <a:pt x="2162010" y="2086489"/>
                    <a:pt x="2174915" y="2040436"/>
                    <a:pt x="2179325" y="1993203"/>
                  </a:cubicBezTo>
                  <a:cubicBezTo>
                    <a:pt x="2185669" y="1924392"/>
                    <a:pt x="2131253" y="1708621"/>
                    <a:pt x="2021024" y="1805449"/>
                  </a:cubicBezTo>
                  <a:close/>
                  <a:moveTo>
                    <a:pt x="830541" y="10469"/>
                  </a:moveTo>
                  <a:cubicBezTo>
                    <a:pt x="663098" y="98817"/>
                    <a:pt x="931199" y="326074"/>
                    <a:pt x="990670" y="390162"/>
                  </a:cubicBezTo>
                  <a:cubicBezTo>
                    <a:pt x="1007016" y="407874"/>
                    <a:pt x="1081757" y="480013"/>
                    <a:pt x="1068529" y="503200"/>
                  </a:cubicBezTo>
                  <a:lnTo>
                    <a:pt x="1104556" y="462515"/>
                  </a:lnTo>
                  <a:cubicBezTo>
                    <a:pt x="1062507" y="331012"/>
                    <a:pt x="1070788" y="196826"/>
                    <a:pt x="987013" y="77776"/>
                  </a:cubicBezTo>
                  <a:cubicBezTo>
                    <a:pt x="952600" y="28933"/>
                    <a:pt x="893129" y="-22595"/>
                    <a:pt x="830541" y="104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0" name="Google Shape;3280;p37"/>
          <p:cNvGrpSpPr/>
          <p:nvPr/>
        </p:nvGrpSpPr>
        <p:grpSpPr>
          <a:xfrm>
            <a:off x="8223849" y="-14215"/>
            <a:ext cx="934203" cy="5115332"/>
            <a:chOff x="8223849" y="-14215"/>
            <a:chExt cx="934203" cy="5115332"/>
          </a:xfrm>
        </p:grpSpPr>
        <p:sp>
          <p:nvSpPr>
            <p:cNvPr id="3281" name="Google Shape;3281;p37"/>
            <p:cNvSpPr/>
            <p:nvPr/>
          </p:nvSpPr>
          <p:spPr>
            <a:xfrm rot="-5400000">
              <a:off x="8095354" y="3757135"/>
              <a:ext cx="1364357" cy="368039"/>
            </a:xfrm>
            <a:custGeom>
              <a:rect b="b" l="l" r="r" t="t"/>
              <a:pathLst>
                <a:path extrusionOk="0" h="736078" w="2728713">
                  <a:moveTo>
                    <a:pt x="2698572" y="229335"/>
                  </a:moveTo>
                  <a:cubicBezTo>
                    <a:pt x="2686109" y="234565"/>
                    <a:pt x="2664979" y="253744"/>
                    <a:pt x="2660889" y="255874"/>
                  </a:cubicBezTo>
                  <a:cubicBezTo>
                    <a:pt x="2631677" y="271178"/>
                    <a:pt x="2601590" y="285126"/>
                    <a:pt x="2571209" y="298202"/>
                  </a:cubicBezTo>
                  <a:cubicBezTo>
                    <a:pt x="2540927" y="311085"/>
                    <a:pt x="2510157" y="323095"/>
                    <a:pt x="2479387" y="334331"/>
                  </a:cubicBezTo>
                  <a:cubicBezTo>
                    <a:pt x="2403242" y="362130"/>
                    <a:pt x="2326611" y="381211"/>
                    <a:pt x="2248713" y="392350"/>
                  </a:cubicBezTo>
                  <a:cubicBezTo>
                    <a:pt x="2170913" y="403392"/>
                    <a:pt x="2091944" y="406394"/>
                    <a:pt x="2011222" y="402229"/>
                  </a:cubicBezTo>
                  <a:cubicBezTo>
                    <a:pt x="1889020" y="395837"/>
                    <a:pt x="1764773" y="380242"/>
                    <a:pt x="1642474" y="355640"/>
                  </a:cubicBezTo>
                  <a:cubicBezTo>
                    <a:pt x="1519980" y="331038"/>
                    <a:pt x="1399433" y="297427"/>
                    <a:pt x="1284339" y="255390"/>
                  </a:cubicBezTo>
                  <a:cubicBezTo>
                    <a:pt x="1151134" y="206573"/>
                    <a:pt x="1029029" y="156496"/>
                    <a:pt x="900887" y="118431"/>
                  </a:cubicBezTo>
                  <a:cubicBezTo>
                    <a:pt x="817829" y="93828"/>
                    <a:pt x="732239" y="74263"/>
                    <a:pt x="639248" y="63802"/>
                  </a:cubicBezTo>
                  <a:cubicBezTo>
                    <a:pt x="525907" y="50919"/>
                    <a:pt x="409840" y="57796"/>
                    <a:pt x="309059" y="95087"/>
                  </a:cubicBezTo>
                  <a:cubicBezTo>
                    <a:pt x="209156" y="131991"/>
                    <a:pt x="124637" y="199115"/>
                    <a:pt x="74393" y="307501"/>
                  </a:cubicBezTo>
                  <a:cubicBezTo>
                    <a:pt x="52192" y="355252"/>
                    <a:pt x="46739" y="431384"/>
                    <a:pt x="70205" y="501995"/>
                  </a:cubicBezTo>
                  <a:cubicBezTo>
                    <a:pt x="89583" y="560401"/>
                    <a:pt x="129310" y="615127"/>
                    <a:pt x="197276" y="646413"/>
                  </a:cubicBezTo>
                  <a:cubicBezTo>
                    <a:pt x="255505" y="673243"/>
                    <a:pt x="304191" y="683897"/>
                    <a:pt x="344113" y="685157"/>
                  </a:cubicBezTo>
                  <a:cubicBezTo>
                    <a:pt x="426003" y="687772"/>
                    <a:pt x="468652" y="650093"/>
                    <a:pt x="478292" y="641763"/>
                  </a:cubicBezTo>
                  <a:cubicBezTo>
                    <a:pt x="520746" y="605344"/>
                    <a:pt x="533794" y="560014"/>
                    <a:pt x="520844" y="521657"/>
                  </a:cubicBezTo>
                  <a:cubicBezTo>
                    <a:pt x="507699" y="483010"/>
                    <a:pt x="469431" y="452790"/>
                    <a:pt x="413929" y="445623"/>
                  </a:cubicBezTo>
                  <a:cubicBezTo>
                    <a:pt x="378096" y="441070"/>
                    <a:pt x="345379" y="464220"/>
                    <a:pt x="327365" y="495118"/>
                  </a:cubicBezTo>
                  <a:cubicBezTo>
                    <a:pt x="309644" y="525435"/>
                    <a:pt x="305651" y="564179"/>
                    <a:pt x="329508" y="594302"/>
                  </a:cubicBezTo>
                  <a:cubicBezTo>
                    <a:pt x="336908" y="603601"/>
                    <a:pt x="335350" y="617064"/>
                    <a:pt x="326002" y="624426"/>
                  </a:cubicBezTo>
                  <a:cubicBezTo>
                    <a:pt x="316752" y="631787"/>
                    <a:pt x="303217" y="630237"/>
                    <a:pt x="295817" y="621036"/>
                  </a:cubicBezTo>
                  <a:cubicBezTo>
                    <a:pt x="259692" y="576480"/>
                    <a:pt x="262710" y="518655"/>
                    <a:pt x="288709" y="473034"/>
                  </a:cubicBezTo>
                  <a:cubicBezTo>
                    <a:pt x="315194" y="426348"/>
                    <a:pt x="365633" y="393803"/>
                    <a:pt x="419577" y="400195"/>
                  </a:cubicBezTo>
                  <a:cubicBezTo>
                    <a:pt x="496209" y="409300"/>
                    <a:pt x="547426" y="453178"/>
                    <a:pt x="566025" y="506257"/>
                  </a:cubicBezTo>
                  <a:cubicBezTo>
                    <a:pt x="585012" y="560692"/>
                    <a:pt x="570601" y="626460"/>
                    <a:pt x="510815" y="678861"/>
                  </a:cubicBezTo>
                  <a:cubicBezTo>
                    <a:pt x="500201" y="688159"/>
                    <a:pt x="458136" y="726709"/>
                    <a:pt x="378388" y="734652"/>
                  </a:cubicBezTo>
                  <a:cubicBezTo>
                    <a:pt x="327463" y="739785"/>
                    <a:pt x="260276" y="732134"/>
                    <a:pt x="175367" y="693971"/>
                  </a:cubicBezTo>
                  <a:cubicBezTo>
                    <a:pt x="92114" y="656486"/>
                    <a:pt x="42844" y="590331"/>
                    <a:pt x="18598" y="519139"/>
                  </a:cubicBezTo>
                  <a:cubicBezTo>
                    <a:pt x="-10419" y="434193"/>
                    <a:pt x="-2921" y="342273"/>
                    <a:pt x="23467" y="284254"/>
                  </a:cubicBezTo>
                  <a:cubicBezTo>
                    <a:pt x="79845" y="160758"/>
                    <a:pt x="175367" y="83464"/>
                    <a:pt x="288806" y="41137"/>
                  </a:cubicBezTo>
                  <a:cubicBezTo>
                    <a:pt x="397668" y="455"/>
                    <a:pt x="523278" y="-7584"/>
                    <a:pt x="645870" y="6267"/>
                  </a:cubicBezTo>
                  <a:cubicBezTo>
                    <a:pt x="742463" y="17309"/>
                    <a:pt x="831364" y="37746"/>
                    <a:pt x="917441" y="63705"/>
                  </a:cubicBezTo>
                  <a:cubicBezTo>
                    <a:pt x="1046556" y="102642"/>
                    <a:pt x="1169342" y="154075"/>
                    <a:pt x="1303521" y="204055"/>
                  </a:cubicBezTo>
                  <a:cubicBezTo>
                    <a:pt x="1415694" y="246092"/>
                    <a:pt x="1533514" y="279702"/>
                    <a:pt x="1652990" y="304789"/>
                  </a:cubicBezTo>
                  <a:cubicBezTo>
                    <a:pt x="1772758" y="329875"/>
                    <a:pt x="1894278" y="346341"/>
                    <a:pt x="2013948" y="353703"/>
                  </a:cubicBezTo>
                  <a:cubicBezTo>
                    <a:pt x="2091554" y="358449"/>
                    <a:pt x="2167505" y="356318"/>
                    <a:pt x="2242383" y="346438"/>
                  </a:cubicBezTo>
                  <a:cubicBezTo>
                    <a:pt x="2317263" y="336559"/>
                    <a:pt x="2391071" y="319027"/>
                    <a:pt x="2464392" y="293069"/>
                  </a:cubicBezTo>
                  <a:cubicBezTo>
                    <a:pt x="2494577" y="282414"/>
                    <a:pt x="2524763" y="271081"/>
                    <a:pt x="2554461" y="258780"/>
                  </a:cubicBezTo>
                  <a:cubicBezTo>
                    <a:pt x="2583965" y="246479"/>
                    <a:pt x="2613177" y="233306"/>
                    <a:pt x="2641609" y="218874"/>
                  </a:cubicBezTo>
                  <a:cubicBezTo>
                    <a:pt x="2648133" y="215581"/>
                    <a:pt x="2681727" y="195143"/>
                    <a:pt x="2696430" y="191172"/>
                  </a:cubicBezTo>
                  <a:cubicBezTo>
                    <a:pt x="2711133" y="187104"/>
                    <a:pt x="2720676" y="193497"/>
                    <a:pt x="2724570" y="198824"/>
                  </a:cubicBezTo>
                  <a:cubicBezTo>
                    <a:pt x="2731387" y="207832"/>
                    <a:pt x="2729634" y="220714"/>
                    <a:pt x="2720481" y="227495"/>
                  </a:cubicBezTo>
                  <a:cubicBezTo>
                    <a:pt x="2716586" y="230400"/>
                    <a:pt x="2712010" y="231756"/>
                    <a:pt x="2707530" y="231660"/>
                  </a:cubicBezTo>
                  <a:cubicBezTo>
                    <a:pt x="2707628" y="231466"/>
                    <a:pt x="2707725" y="231175"/>
                    <a:pt x="2707530" y="230691"/>
                  </a:cubicBezTo>
                  <a:cubicBezTo>
                    <a:pt x="2706654" y="227398"/>
                    <a:pt x="2703246" y="227398"/>
                    <a:pt x="2698864" y="229238"/>
                  </a:cubicBezTo>
                  <a:cubicBezTo>
                    <a:pt x="2699643" y="229625"/>
                    <a:pt x="2700422" y="229916"/>
                    <a:pt x="2701299" y="230207"/>
                  </a:cubicBezTo>
                  <a:cubicBezTo>
                    <a:pt x="2701883" y="230303"/>
                    <a:pt x="2703051" y="230885"/>
                    <a:pt x="2704220" y="231272"/>
                  </a:cubicBezTo>
                  <a:cubicBezTo>
                    <a:pt x="2705291" y="231466"/>
                    <a:pt x="2706362" y="231563"/>
                    <a:pt x="2707530" y="231660"/>
                  </a:cubicBezTo>
                  <a:cubicBezTo>
                    <a:pt x="2707044" y="232144"/>
                    <a:pt x="2705680" y="231756"/>
                    <a:pt x="2704220" y="231272"/>
                  </a:cubicBezTo>
                  <a:cubicBezTo>
                    <a:pt x="2702272" y="230885"/>
                    <a:pt x="2700422" y="230303"/>
                    <a:pt x="2698572" y="229335"/>
                  </a:cubicBezTo>
                  <a:lnTo>
                    <a:pt x="2698572" y="229335"/>
                  </a:lnTo>
                  <a:close/>
                  <a:moveTo>
                    <a:pt x="2692438" y="224492"/>
                  </a:moveTo>
                  <a:lnTo>
                    <a:pt x="2692535" y="224589"/>
                  </a:lnTo>
                  <a:lnTo>
                    <a:pt x="2692438" y="224492"/>
                  </a:lnTo>
                  <a:lnTo>
                    <a:pt x="2692438" y="22449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2" name="Google Shape;3282;p37"/>
            <p:cNvSpPr/>
            <p:nvPr/>
          </p:nvSpPr>
          <p:spPr>
            <a:xfrm rot="-5400000">
              <a:off x="8177727" y="3187382"/>
              <a:ext cx="571839" cy="479594"/>
            </a:xfrm>
            <a:custGeom>
              <a:rect b="b" l="l" r="r" t="t"/>
              <a:pathLst>
                <a:path extrusionOk="0" h="959189" w="1143677">
                  <a:moveTo>
                    <a:pt x="892127" y="871026"/>
                  </a:moveTo>
                  <a:cubicBezTo>
                    <a:pt x="910433" y="880809"/>
                    <a:pt x="603906" y="924008"/>
                    <a:pt x="457750" y="941540"/>
                  </a:cubicBezTo>
                  <a:cubicBezTo>
                    <a:pt x="229510" y="969048"/>
                    <a:pt x="977" y="974085"/>
                    <a:pt x="3" y="884199"/>
                  </a:cubicBezTo>
                  <a:cubicBezTo>
                    <a:pt x="-873" y="802256"/>
                    <a:pt x="172839" y="788017"/>
                    <a:pt x="368946" y="797994"/>
                  </a:cubicBezTo>
                  <a:cubicBezTo>
                    <a:pt x="184037" y="754601"/>
                    <a:pt x="29410" y="695710"/>
                    <a:pt x="52974" y="622097"/>
                  </a:cubicBezTo>
                  <a:cubicBezTo>
                    <a:pt x="75467" y="551583"/>
                    <a:pt x="213054" y="576573"/>
                    <a:pt x="372257" y="633236"/>
                  </a:cubicBezTo>
                  <a:cubicBezTo>
                    <a:pt x="231749" y="543253"/>
                    <a:pt x="129216" y="451914"/>
                    <a:pt x="170502" y="394089"/>
                  </a:cubicBezTo>
                  <a:cubicBezTo>
                    <a:pt x="221233" y="323091"/>
                    <a:pt x="379949" y="425762"/>
                    <a:pt x="537108" y="558073"/>
                  </a:cubicBezTo>
                  <a:cubicBezTo>
                    <a:pt x="395334" y="408909"/>
                    <a:pt x="281701" y="256355"/>
                    <a:pt x="347135" y="203372"/>
                  </a:cubicBezTo>
                  <a:cubicBezTo>
                    <a:pt x="413543" y="149518"/>
                    <a:pt x="532824" y="283766"/>
                    <a:pt x="644412" y="448718"/>
                  </a:cubicBezTo>
                  <a:cubicBezTo>
                    <a:pt x="566514" y="264588"/>
                    <a:pt x="517147" y="89853"/>
                    <a:pt x="594460" y="62248"/>
                  </a:cubicBezTo>
                  <a:cubicBezTo>
                    <a:pt x="668366" y="35708"/>
                    <a:pt x="729418" y="174702"/>
                    <a:pt x="775767" y="347693"/>
                  </a:cubicBezTo>
                  <a:cubicBezTo>
                    <a:pt x="753079" y="165791"/>
                    <a:pt x="755611" y="7522"/>
                    <a:pt x="831367" y="258"/>
                  </a:cubicBezTo>
                  <a:cubicBezTo>
                    <a:pt x="915593" y="-7685"/>
                    <a:pt x="936139" y="169181"/>
                    <a:pt x="933023" y="368228"/>
                  </a:cubicBezTo>
                  <a:cubicBezTo>
                    <a:pt x="971485" y="173249"/>
                    <a:pt x="1027669" y="3357"/>
                    <a:pt x="1105567" y="21760"/>
                  </a:cubicBezTo>
                  <a:cubicBezTo>
                    <a:pt x="1257662" y="57695"/>
                    <a:pt x="906343" y="865893"/>
                    <a:pt x="892419" y="868798"/>
                  </a:cubicBezTo>
                  <a:lnTo>
                    <a:pt x="892127" y="871026"/>
                  </a:lnTo>
                  <a:lnTo>
                    <a:pt x="892127" y="87102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3" name="Google Shape;3283;p37"/>
            <p:cNvSpPr/>
            <p:nvPr/>
          </p:nvSpPr>
          <p:spPr>
            <a:xfrm rot="-5400000">
              <a:off x="8757090" y="2992687"/>
              <a:ext cx="184959" cy="227346"/>
            </a:xfrm>
            <a:custGeom>
              <a:rect b="b" l="l" r="r" t="t"/>
              <a:pathLst>
                <a:path extrusionOk="0" h="454692" w="369918">
                  <a:moveTo>
                    <a:pt x="4214" y="33485"/>
                  </a:moveTo>
                  <a:cubicBezTo>
                    <a:pt x="-2700" y="24283"/>
                    <a:pt x="-947" y="11207"/>
                    <a:pt x="8303" y="4233"/>
                  </a:cubicBezTo>
                  <a:cubicBezTo>
                    <a:pt x="17554" y="-2741"/>
                    <a:pt x="30699" y="-901"/>
                    <a:pt x="37710" y="8301"/>
                  </a:cubicBezTo>
                  <a:cubicBezTo>
                    <a:pt x="37710" y="8301"/>
                    <a:pt x="73640" y="50726"/>
                    <a:pt x="121937" y="109229"/>
                  </a:cubicBezTo>
                  <a:cubicBezTo>
                    <a:pt x="147351" y="140127"/>
                    <a:pt x="176465" y="174997"/>
                    <a:pt x="204995" y="211125"/>
                  </a:cubicBezTo>
                  <a:cubicBezTo>
                    <a:pt x="227099" y="238924"/>
                    <a:pt x="248618" y="267498"/>
                    <a:pt x="268871" y="294328"/>
                  </a:cubicBezTo>
                  <a:cubicBezTo>
                    <a:pt x="309378" y="347988"/>
                    <a:pt x="343945" y="395062"/>
                    <a:pt x="364004" y="418018"/>
                  </a:cubicBezTo>
                  <a:cubicBezTo>
                    <a:pt x="372281" y="426735"/>
                    <a:pt x="371794" y="440586"/>
                    <a:pt x="363030" y="448819"/>
                  </a:cubicBezTo>
                  <a:cubicBezTo>
                    <a:pt x="354169" y="457052"/>
                    <a:pt x="340343" y="456568"/>
                    <a:pt x="332066" y="447754"/>
                  </a:cubicBezTo>
                  <a:cubicBezTo>
                    <a:pt x="309768" y="425960"/>
                    <a:pt x="269261" y="381792"/>
                    <a:pt x="224859" y="329100"/>
                  </a:cubicBezTo>
                  <a:cubicBezTo>
                    <a:pt x="203145" y="303239"/>
                    <a:pt x="180263" y="275440"/>
                    <a:pt x="158354" y="247157"/>
                  </a:cubicBezTo>
                  <a:cubicBezTo>
                    <a:pt x="130116" y="210738"/>
                    <a:pt x="103436" y="173737"/>
                    <a:pt x="80067" y="141193"/>
                  </a:cubicBezTo>
                  <a:cubicBezTo>
                    <a:pt x="35568" y="79493"/>
                    <a:pt x="4214" y="33485"/>
                    <a:pt x="4214" y="33485"/>
                  </a:cubicBezTo>
                  <a:lnTo>
                    <a:pt x="4214" y="3348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4" name="Google Shape;3284;p37"/>
            <p:cNvSpPr/>
            <p:nvPr/>
          </p:nvSpPr>
          <p:spPr>
            <a:xfrm rot="-5400000">
              <a:off x="8574669" y="3118498"/>
              <a:ext cx="217572" cy="242186"/>
            </a:xfrm>
            <a:custGeom>
              <a:rect b="b" l="l" r="r" t="t"/>
              <a:pathLst>
                <a:path extrusionOk="0" h="484372" w="435144">
                  <a:moveTo>
                    <a:pt x="423834" y="478866"/>
                  </a:moveTo>
                  <a:cubicBezTo>
                    <a:pt x="381477" y="515866"/>
                    <a:pt x="131523" y="356048"/>
                    <a:pt x="67062" y="308005"/>
                  </a:cubicBezTo>
                  <a:cubicBezTo>
                    <a:pt x="36975" y="285631"/>
                    <a:pt x="-1877" y="248727"/>
                    <a:pt x="70" y="207078"/>
                  </a:cubicBezTo>
                  <a:cubicBezTo>
                    <a:pt x="1823" y="167559"/>
                    <a:pt x="84589" y="147412"/>
                    <a:pt x="114483" y="151867"/>
                  </a:cubicBezTo>
                  <a:cubicBezTo>
                    <a:pt x="119157" y="152545"/>
                    <a:pt x="162585" y="167171"/>
                    <a:pt x="163364" y="166106"/>
                  </a:cubicBezTo>
                  <a:cubicBezTo>
                    <a:pt x="167453" y="160779"/>
                    <a:pt x="159079" y="132205"/>
                    <a:pt x="159079" y="125328"/>
                  </a:cubicBezTo>
                  <a:cubicBezTo>
                    <a:pt x="158787" y="85519"/>
                    <a:pt x="163461" y="34377"/>
                    <a:pt x="199976" y="9290"/>
                  </a:cubicBezTo>
                  <a:cubicBezTo>
                    <a:pt x="251680" y="-26161"/>
                    <a:pt x="301827" y="48615"/>
                    <a:pt x="321009" y="86487"/>
                  </a:cubicBezTo>
                  <a:cubicBezTo>
                    <a:pt x="380601" y="204656"/>
                    <a:pt x="466093" y="441962"/>
                    <a:pt x="423834" y="478866"/>
                  </a:cubicBezTo>
                  <a:lnTo>
                    <a:pt x="423834" y="47886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5" name="Google Shape;3285;p37"/>
            <p:cNvSpPr/>
            <p:nvPr/>
          </p:nvSpPr>
          <p:spPr>
            <a:xfrm rot="-5400000">
              <a:off x="8391551" y="3253506"/>
              <a:ext cx="278509" cy="253179"/>
            </a:xfrm>
            <a:custGeom>
              <a:rect b="b" l="l" r="r" t="t"/>
              <a:pathLst>
                <a:path extrusionOk="0" h="506357" w="557018">
                  <a:moveTo>
                    <a:pt x="556917" y="158691"/>
                  </a:moveTo>
                  <a:cubicBezTo>
                    <a:pt x="556722" y="170121"/>
                    <a:pt x="555943" y="181550"/>
                    <a:pt x="555456" y="192980"/>
                  </a:cubicBezTo>
                  <a:lnTo>
                    <a:pt x="552438" y="244412"/>
                  </a:lnTo>
                  <a:cubicBezTo>
                    <a:pt x="552243" y="248480"/>
                    <a:pt x="549809" y="257779"/>
                    <a:pt x="548932" y="264268"/>
                  </a:cubicBezTo>
                  <a:cubicBezTo>
                    <a:pt x="549322" y="265140"/>
                    <a:pt x="549711" y="265915"/>
                    <a:pt x="550004" y="266787"/>
                  </a:cubicBezTo>
                  <a:lnTo>
                    <a:pt x="548738" y="265431"/>
                  </a:lnTo>
                  <a:cubicBezTo>
                    <a:pt x="548348" y="268918"/>
                    <a:pt x="548543" y="271436"/>
                    <a:pt x="550004" y="271242"/>
                  </a:cubicBezTo>
                  <a:cubicBezTo>
                    <a:pt x="550491" y="271242"/>
                    <a:pt x="550783" y="271145"/>
                    <a:pt x="551075" y="271049"/>
                  </a:cubicBezTo>
                  <a:cubicBezTo>
                    <a:pt x="551464" y="273761"/>
                    <a:pt x="551367" y="276570"/>
                    <a:pt x="550588" y="279475"/>
                  </a:cubicBezTo>
                  <a:cubicBezTo>
                    <a:pt x="549127" y="288193"/>
                    <a:pt x="544064" y="291195"/>
                    <a:pt x="542603" y="292648"/>
                  </a:cubicBezTo>
                  <a:cubicBezTo>
                    <a:pt x="537832" y="297104"/>
                    <a:pt x="532282" y="297104"/>
                    <a:pt x="527511" y="297104"/>
                  </a:cubicBezTo>
                  <a:cubicBezTo>
                    <a:pt x="523323" y="297104"/>
                    <a:pt x="511931" y="294004"/>
                    <a:pt x="507744" y="278507"/>
                  </a:cubicBezTo>
                  <a:cubicBezTo>
                    <a:pt x="506381" y="273567"/>
                    <a:pt x="505213" y="253904"/>
                    <a:pt x="504239" y="245962"/>
                  </a:cubicBezTo>
                  <a:lnTo>
                    <a:pt x="499565" y="193367"/>
                  </a:lnTo>
                  <a:cubicBezTo>
                    <a:pt x="498980" y="181938"/>
                    <a:pt x="498007" y="170605"/>
                    <a:pt x="497617" y="159176"/>
                  </a:cubicBezTo>
                  <a:cubicBezTo>
                    <a:pt x="497228" y="147649"/>
                    <a:pt x="497033" y="136123"/>
                    <a:pt x="497520" y="124694"/>
                  </a:cubicBezTo>
                  <a:cubicBezTo>
                    <a:pt x="498786" y="89824"/>
                    <a:pt x="502973" y="55439"/>
                    <a:pt x="507647" y="20666"/>
                  </a:cubicBezTo>
                  <a:cubicBezTo>
                    <a:pt x="508328" y="8559"/>
                    <a:pt x="518845" y="-643"/>
                    <a:pt x="531016" y="35"/>
                  </a:cubicBezTo>
                  <a:cubicBezTo>
                    <a:pt x="543090" y="810"/>
                    <a:pt x="552438" y="11174"/>
                    <a:pt x="551659" y="23282"/>
                  </a:cubicBezTo>
                  <a:cubicBezTo>
                    <a:pt x="552243" y="43622"/>
                    <a:pt x="553704" y="63769"/>
                    <a:pt x="554775" y="84013"/>
                  </a:cubicBezTo>
                  <a:cubicBezTo>
                    <a:pt x="555456" y="97573"/>
                    <a:pt x="556333" y="111133"/>
                    <a:pt x="556722" y="124694"/>
                  </a:cubicBezTo>
                  <a:cubicBezTo>
                    <a:pt x="557014" y="136026"/>
                    <a:pt x="557112" y="147359"/>
                    <a:pt x="556917" y="158691"/>
                  </a:cubicBezTo>
                  <a:close/>
                  <a:moveTo>
                    <a:pt x="473080" y="215354"/>
                  </a:moveTo>
                  <a:cubicBezTo>
                    <a:pt x="469964" y="196564"/>
                    <a:pt x="467724" y="177676"/>
                    <a:pt x="464316" y="158982"/>
                  </a:cubicBezTo>
                  <a:cubicBezTo>
                    <a:pt x="462077" y="146293"/>
                    <a:pt x="459253" y="133798"/>
                    <a:pt x="456234" y="121304"/>
                  </a:cubicBezTo>
                  <a:cubicBezTo>
                    <a:pt x="448639" y="89437"/>
                    <a:pt x="439389" y="58248"/>
                    <a:pt x="428873" y="27350"/>
                  </a:cubicBezTo>
                  <a:cubicBezTo>
                    <a:pt x="425757" y="15630"/>
                    <a:pt x="413682" y="8559"/>
                    <a:pt x="401901" y="11658"/>
                  </a:cubicBezTo>
                  <a:cubicBezTo>
                    <a:pt x="390118" y="14661"/>
                    <a:pt x="383108" y="26672"/>
                    <a:pt x="386126" y="38392"/>
                  </a:cubicBezTo>
                  <a:cubicBezTo>
                    <a:pt x="390995" y="64447"/>
                    <a:pt x="393916" y="90502"/>
                    <a:pt x="397616" y="116751"/>
                  </a:cubicBezTo>
                  <a:cubicBezTo>
                    <a:pt x="400050" y="134380"/>
                    <a:pt x="402290" y="152105"/>
                    <a:pt x="405503" y="169636"/>
                  </a:cubicBezTo>
                  <a:cubicBezTo>
                    <a:pt x="408911" y="188621"/>
                    <a:pt x="413682" y="207412"/>
                    <a:pt x="418064" y="226299"/>
                  </a:cubicBezTo>
                  <a:lnTo>
                    <a:pt x="433449" y="286837"/>
                  </a:lnTo>
                  <a:cubicBezTo>
                    <a:pt x="434520" y="290905"/>
                    <a:pt x="438707" y="299816"/>
                    <a:pt x="440947" y="306306"/>
                  </a:cubicBezTo>
                  <a:cubicBezTo>
                    <a:pt x="440557" y="307274"/>
                    <a:pt x="440363" y="308340"/>
                    <a:pt x="440168" y="309405"/>
                  </a:cubicBezTo>
                  <a:lnTo>
                    <a:pt x="440363" y="309018"/>
                  </a:lnTo>
                  <a:lnTo>
                    <a:pt x="441336" y="307565"/>
                  </a:lnTo>
                  <a:cubicBezTo>
                    <a:pt x="442407" y="310955"/>
                    <a:pt x="442699" y="313473"/>
                    <a:pt x="441142" y="313667"/>
                  </a:cubicBezTo>
                  <a:cubicBezTo>
                    <a:pt x="440655" y="313667"/>
                    <a:pt x="440168" y="313667"/>
                    <a:pt x="439876" y="313570"/>
                  </a:cubicBezTo>
                  <a:cubicBezTo>
                    <a:pt x="439973" y="316573"/>
                    <a:pt x="440752" y="319575"/>
                    <a:pt x="442212" y="322384"/>
                  </a:cubicBezTo>
                  <a:cubicBezTo>
                    <a:pt x="446107" y="331876"/>
                    <a:pt x="452923" y="333523"/>
                    <a:pt x="455066" y="334492"/>
                  </a:cubicBezTo>
                  <a:cubicBezTo>
                    <a:pt x="462758" y="337979"/>
                    <a:pt x="482427" y="337494"/>
                    <a:pt x="483985" y="312989"/>
                  </a:cubicBezTo>
                  <a:cubicBezTo>
                    <a:pt x="484375" y="307662"/>
                    <a:pt x="481356" y="287224"/>
                    <a:pt x="480577" y="278894"/>
                  </a:cubicBezTo>
                  <a:lnTo>
                    <a:pt x="473080" y="215354"/>
                  </a:lnTo>
                  <a:close/>
                  <a:moveTo>
                    <a:pt x="438804" y="360741"/>
                  </a:moveTo>
                  <a:cubicBezTo>
                    <a:pt x="437636" y="371492"/>
                    <a:pt x="430918" y="375366"/>
                    <a:pt x="427217" y="377788"/>
                  </a:cubicBezTo>
                  <a:cubicBezTo>
                    <a:pt x="421180" y="381856"/>
                    <a:pt x="413780" y="381566"/>
                    <a:pt x="405309" y="377691"/>
                  </a:cubicBezTo>
                  <a:cubicBezTo>
                    <a:pt x="402582" y="376529"/>
                    <a:pt x="399272" y="373429"/>
                    <a:pt x="395571" y="368877"/>
                  </a:cubicBezTo>
                  <a:cubicBezTo>
                    <a:pt x="390995" y="363162"/>
                    <a:pt x="383887" y="349021"/>
                    <a:pt x="379213" y="343500"/>
                  </a:cubicBezTo>
                  <a:lnTo>
                    <a:pt x="338414" y="293423"/>
                  </a:lnTo>
                  <a:cubicBezTo>
                    <a:pt x="329261" y="281316"/>
                    <a:pt x="320205" y="269208"/>
                    <a:pt x="311929" y="256520"/>
                  </a:cubicBezTo>
                  <a:cubicBezTo>
                    <a:pt x="306379" y="248190"/>
                    <a:pt x="301218" y="239569"/>
                    <a:pt x="296349" y="230852"/>
                  </a:cubicBezTo>
                  <a:cubicBezTo>
                    <a:pt x="278335" y="198598"/>
                    <a:pt x="263145" y="165084"/>
                    <a:pt x="246203" y="132152"/>
                  </a:cubicBezTo>
                  <a:cubicBezTo>
                    <a:pt x="239971" y="121691"/>
                    <a:pt x="243379" y="108227"/>
                    <a:pt x="253798" y="102028"/>
                  </a:cubicBezTo>
                  <a:cubicBezTo>
                    <a:pt x="264314" y="95829"/>
                    <a:pt x="277848" y="99220"/>
                    <a:pt x="284080" y="109583"/>
                  </a:cubicBezTo>
                  <a:cubicBezTo>
                    <a:pt x="301802" y="134767"/>
                    <a:pt x="319524" y="159757"/>
                    <a:pt x="336564" y="185328"/>
                  </a:cubicBezTo>
                  <a:cubicBezTo>
                    <a:pt x="344938" y="197823"/>
                    <a:pt x="353312" y="210414"/>
                    <a:pt x="361296" y="223103"/>
                  </a:cubicBezTo>
                  <a:cubicBezTo>
                    <a:pt x="369281" y="235695"/>
                    <a:pt x="376681" y="248577"/>
                    <a:pt x="384861" y="261072"/>
                  </a:cubicBezTo>
                  <a:lnTo>
                    <a:pt x="418746" y="315701"/>
                  </a:lnTo>
                  <a:cubicBezTo>
                    <a:pt x="420985" y="319478"/>
                    <a:pt x="422543" y="329746"/>
                    <a:pt x="424880" y="337010"/>
                  </a:cubicBezTo>
                  <a:cubicBezTo>
                    <a:pt x="434618" y="340303"/>
                    <a:pt x="440752" y="350280"/>
                    <a:pt x="438804" y="360741"/>
                  </a:cubicBezTo>
                  <a:close/>
                  <a:moveTo>
                    <a:pt x="431404" y="344371"/>
                  </a:moveTo>
                  <a:cubicBezTo>
                    <a:pt x="433449" y="343209"/>
                    <a:pt x="428288" y="341853"/>
                    <a:pt x="427315" y="341078"/>
                  </a:cubicBezTo>
                  <a:cubicBezTo>
                    <a:pt x="426925" y="340788"/>
                    <a:pt x="426438" y="340497"/>
                    <a:pt x="426049" y="340206"/>
                  </a:cubicBezTo>
                  <a:cubicBezTo>
                    <a:pt x="427412" y="343596"/>
                    <a:pt x="429165" y="345534"/>
                    <a:pt x="431404" y="344371"/>
                  </a:cubicBezTo>
                  <a:close/>
                  <a:moveTo>
                    <a:pt x="335882" y="347665"/>
                  </a:moveTo>
                  <a:cubicBezTo>
                    <a:pt x="321763" y="329842"/>
                    <a:pt x="307742" y="312020"/>
                    <a:pt x="292649" y="294973"/>
                  </a:cubicBezTo>
                  <a:cubicBezTo>
                    <a:pt x="280575" y="281413"/>
                    <a:pt x="267722" y="268433"/>
                    <a:pt x="254674" y="255745"/>
                  </a:cubicBezTo>
                  <a:cubicBezTo>
                    <a:pt x="234907" y="236567"/>
                    <a:pt x="214264" y="218744"/>
                    <a:pt x="193622" y="200535"/>
                  </a:cubicBezTo>
                  <a:cubicBezTo>
                    <a:pt x="185150" y="191817"/>
                    <a:pt x="171129" y="191624"/>
                    <a:pt x="162365" y="200050"/>
                  </a:cubicBezTo>
                  <a:cubicBezTo>
                    <a:pt x="153699" y="208574"/>
                    <a:pt x="153407" y="222425"/>
                    <a:pt x="161976" y="231142"/>
                  </a:cubicBezTo>
                  <a:cubicBezTo>
                    <a:pt x="179308" y="251870"/>
                    <a:pt x="195666" y="273180"/>
                    <a:pt x="212998" y="294004"/>
                  </a:cubicBezTo>
                  <a:cubicBezTo>
                    <a:pt x="224586" y="307855"/>
                    <a:pt x="236173" y="321513"/>
                    <a:pt x="248442" y="334782"/>
                  </a:cubicBezTo>
                  <a:cubicBezTo>
                    <a:pt x="263827" y="351345"/>
                    <a:pt x="279991" y="367037"/>
                    <a:pt x="296154" y="382922"/>
                  </a:cubicBezTo>
                  <a:cubicBezTo>
                    <a:pt x="312416" y="398903"/>
                    <a:pt x="328969" y="414207"/>
                    <a:pt x="345522" y="429802"/>
                  </a:cubicBezTo>
                  <a:cubicBezTo>
                    <a:pt x="353312" y="438519"/>
                    <a:pt x="366652" y="439197"/>
                    <a:pt x="375415" y="431448"/>
                  </a:cubicBezTo>
                  <a:cubicBezTo>
                    <a:pt x="384081" y="423699"/>
                    <a:pt x="384861" y="410430"/>
                    <a:pt x="377071" y="401809"/>
                  </a:cubicBezTo>
                  <a:cubicBezTo>
                    <a:pt x="363244" y="383696"/>
                    <a:pt x="349904" y="365584"/>
                    <a:pt x="335882" y="347665"/>
                  </a:cubicBezTo>
                  <a:close/>
                  <a:moveTo>
                    <a:pt x="317966" y="436388"/>
                  </a:moveTo>
                  <a:cubicBezTo>
                    <a:pt x="328677" y="440941"/>
                    <a:pt x="333643" y="453339"/>
                    <a:pt x="328969" y="463993"/>
                  </a:cubicBezTo>
                  <a:cubicBezTo>
                    <a:pt x="328093" y="466802"/>
                    <a:pt x="319134" y="481137"/>
                    <a:pt x="300244" y="474745"/>
                  </a:cubicBezTo>
                  <a:cubicBezTo>
                    <a:pt x="300147" y="474745"/>
                    <a:pt x="299952" y="474648"/>
                    <a:pt x="299952" y="474648"/>
                  </a:cubicBezTo>
                  <a:cubicBezTo>
                    <a:pt x="305599" y="484915"/>
                    <a:pt x="300536" y="497797"/>
                    <a:pt x="297517" y="500219"/>
                  </a:cubicBezTo>
                  <a:cubicBezTo>
                    <a:pt x="296349" y="501090"/>
                    <a:pt x="292260" y="506708"/>
                    <a:pt x="281743" y="506321"/>
                  </a:cubicBezTo>
                  <a:cubicBezTo>
                    <a:pt x="280088" y="506418"/>
                    <a:pt x="278433" y="506321"/>
                    <a:pt x="276875" y="506030"/>
                  </a:cubicBezTo>
                  <a:cubicBezTo>
                    <a:pt x="276972" y="505836"/>
                    <a:pt x="276972" y="505643"/>
                    <a:pt x="277069" y="505449"/>
                  </a:cubicBezTo>
                  <a:cubicBezTo>
                    <a:pt x="277264" y="503899"/>
                    <a:pt x="274635" y="503318"/>
                    <a:pt x="270838" y="503221"/>
                  </a:cubicBezTo>
                  <a:lnTo>
                    <a:pt x="271714" y="504190"/>
                  </a:lnTo>
                  <a:lnTo>
                    <a:pt x="272201" y="504577"/>
                  </a:lnTo>
                  <a:cubicBezTo>
                    <a:pt x="271227" y="504190"/>
                    <a:pt x="270351" y="503706"/>
                    <a:pt x="269474" y="503221"/>
                  </a:cubicBezTo>
                  <a:cubicBezTo>
                    <a:pt x="262561" y="503221"/>
                    <a:pt x="252532" y="504480"/>
                    <a:pt x="248345" y="503996"/>
                  </a:cubicBezTo>
                  <a:lnTo>
                    <a:pt x="191284" y="495279"/>
                  </a:lnTo>
                  <a:cubicBezTo>
                    <a:pt x="173757" y="491986"/>
                    <a:pt x="155938" y="488983"/>
                    <a:pt x="138314" y="484721"/>
                  </a:cubicBezTo>
                  <a:cubicBezTo>
                    <a:pt x="118548" y="479878"/>
                    <a:pt x="98976" y="473970"/>
                    <a:pt x="79112" y="468933"/>
                  </a:cubicBezTo>
                  <a:cubicBezTo>
                    <a:pt x="59638" y="464090"/>
                    <a:pt x="40455" y="459053"/>
                    <a:pt x="20591" y="456147"/>
                  </a:cubicBezTo>
                  <a:cubicBezTo>
                    <a:pt x="8517" y="455373"/>
                    <a:pt x="-733" y="444912"/>
                    <a:pt x="46" y="432804"/>
                  </a:cubicBezTo>
                  <a:cubicBezTo>
                    <a:pt x="825" y="420697"/>
                    <a:pt x="11341" y="411495"/>
                    <a:pt x="23415" y="412270"/>
                  </a:cubicBezTo>
                  <a:cubicBezTo>
                    <a:pt x="54671" y="411979"/>
                    <a:pt x="85733" y="414595"/>
                    <a:pt x="116697" y="419631"/>
                  </a:cubicBezTo>
                  <a:cubicBezTo>
                    <a:pt x="128674" y="421665"/>
                    <a:pt x="140554" y="423990"/>
                    <a:pt x="152336" y="426799"/>
                  </a:cubicBezTo>
                  <a:cubicBezTo>
                    <a:pt x="169766" y="431061"/>
                    <a:pt x="186806" y="436582"/>
                    <a:pt x="203846" y="441231"/>
                  </a:cubicBezTo>
                  <a:lnTo>
                    <a:pt x="257887" y="457407"/>
                  </a:lnTo>
                  <a:cubicBezTo>
                    <a:pt x="260029" y="457988"/>
                    <a:pt x="263924" y="458860"/>
                    <a:pt x="267430" y="459634"/>
                  </a:cubicBezTo>
                  <a:cubicBezTo>
                    <a:pt x="240750" y="446558"/>
                    <a:pt x="206669" y="429220"/>
                    <a:pt x="203261" y="427477"/>
                  </a:cubicBezTo>
                  <a:cubicBezTo>
                    <a:pt x="187390" y="418566"/>
                    <a:pt x="170836" y="411011"/>
                    <a:pt x="154575" y="402778"/>
                  </a:cubicBezTo>
                  <a:cubicBezTo>
                    <a:pt x="138022" y="394254"/>
                    <a:pt x="121566" y="385343"/>
                    <a:pt x="105208" y="376432"/>
                  </a:cubicBezTo>
                  <a:cubicBezTo>
                    <a:pt x="82617" y="364228"/>
                    <a:pt x="60611" y="351345"/>
                    <a:pt x="38897" y="337882"/>
                  </a:cubicBezTo>
                  <a:cubicBezTo>
                    <a:pt x="28089" y="332264"/>
                    <a:pt x="23999" y="318897"/>
                    <a:pt x="29647" y="308243"/>
                  </a:cubicBezTo>
                  <a:cubicBezTo>
                    <a:pt x="35295" y="297491"/>
                    <a:pt x="48732" y="293326"/>
                    <a:pt x="59443" y="299041"/>
                  </a:cubicBezTo>
                  <a:cubicBezTo>
                    <a:pt x="93912" y="314345"/>
                    <a:pt x="129453" y="326452"/>
                    <a:pt x="164020" y="341562"/>
                  </a:cubicBezTo>
                  <a:cubicBezTo>
                    <a:pt x="173465" y="345727"/>
                    <a:pt x="182813" y="350183"/>
                    <a:pt x="191869" y="355026"/>
                  </a:cubicBezTo>
                  <a:cubicBezTo>
                    <a:pt x="205793" y="362387"/>
                    <a:pt x="219133" y="370620"/>
                    <a:pt x="232376" y="379047"/>
                  </a:cubicBezTo>
                  <a:cubicBezTo>
                    <a:pt x="236563" y="381953"/>
                    <a:pt x="289338" y="417985"/>
                    <a:pt x="310760" y="431836"/>
                  </a:cubicBezTo>
                  <a:cubicBezTo>
                    <a:pt x="311929" y="432611"/>
                    <a:pt x="313000" y="433482"/>
                    <a:pt x="313876" y="434257"/>
                  </a:cubicBezTo>
                  <a:cubicBezTo>
                    <a:pt x="312610" y="434354"/>
                    <a:pt x="311247" y="434645"/>
                    <a:pt x="310663" y="434645"/>
                  </a:cubicBezTo>
                  <a:cubicBezTo>
                    <a:pt x="312123" y="434742"/>
                    <a:pt x="313681" y="434935"/>
                    <a:pt x="315239" y="435420"/>
                  </a:cubicBezTo>
                  <a:lnTo>
                    <a:pt x="314850" y="435032"/>
                  </a:lnTo>
                  <a:lnTo>
                    <a:pt x="313876" y="434257"/>
                  </a:lnTo>
                  <a:cubicBezTo>
                    <a:pt x="315921" y="434063"/>
                    <a:pt x="317966" y="434160"/>
                    <a:pt x="316992" y="436001"/>
                  </a:cubicBezTo>
                  <a:lnTo>
                    <a:pt x="317966" y="436388"/>
                  </a:lnTo>
                  <a:close/>
                  <a:moveTo>
                    <a:pt x="309981" y="434645"/>
                  </a:moveTo>
                  <a:cubicBezTo>
                    <a:pt x="300633" y="433676"/>
                    <a:pt x="295765" y="438422"/>
                    <a:pt x="292649" y="443071"/>
                  </a:cubicBezTo>
                  <a:cubicBezTo>
                    <a:pt x="296739" y="437647"/>
                    <a:pt x="303263" y="434548"/>
                    <a:pt x="309981" y="4346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6" name="Google Shape;3286;p37"/>
            <p:cNvSpPr/>
            <p:nvPr/>
          </p:nvSpPr>
          <p:spPr>
            <a:xfrm rot="-5400000">
              <a:off x="8417826" y="2754403"/>
              <a:ext cx="304036" cy="448259"/>
            </a:xfrm>
            <a:custGeom>
              <a:rect b="b" l="l" r="r" t="t"/>
              <a:pathLst>
                <a:path extrusionOk="0" h="896518" w="608072">
                  <a:moveTo>
                    <a:pt x="464818" y="764448"/>
                  </a:moveTo>
                  <a:cubicBezTo>
                    <a:pt x="480592" y="797767"/>
                    <a:pt x="445733" y="834090"/>
                    <a:pt x="420708" y="852881"/>
                  </a:cubicBezTo>
                  <a:cubicBezTo>
                    <a:pt x="365304" y="894530"/>
                    <a:pt x="277084" y="911965"/>
                    <a:pt x="210774" y="880098"/>
                  </a:cubicBezTo>
                  <a:lnTo>
                    <a:pt x="210092" y="871090"/>
                  </a:lnTo>
                  <a:cubicBezTo>
                    <a:pt x="203958" y="871575"/>
                    <a:pt x="194513" y="870800"/>
                    <a:pt x="193928" y="870800"/>
                  </a:cubicBezTo>
                  <a:cubicBezTo>
                    <a:pt x="173383" y="867991"/>
                    <a:pt x="153324" y="858111"/>
                    <a:pt x="135797" y="848134"/>
                  </a:cubicBezTo>
                  <a:cubicBezTo>
                    <a:pt x="78640" y="815396"/>
                    <a:pt x="30441" y="761154"/>
                    <a:pt x="8045" y="701876"/>
                  </a:cubicBezTo>
                  <a:cubicBezTo>
                    <a:pt x="4929" y="693450"/>
                    <a:pt x="2300" y="684926"/>
                    <a:pt x="937" y="676209"/>
                  </a:cubicBezTo>
                  <a:cubicBezTo>
                    <a:pt x="-8411" y="618383"/>
                    <a:pt x="54589" y="640661"/>
                    <a:pt x="82924" y="663520"/>
                  </a:cubicBezTo>
                  <a:cubicBezTo>
                    <a:pt x="141347" y="710691"/>
                    <a:pt x="174162" y="781786"/>
                    <a:pt x="203763" y="846778"/>
                  </a:cubicBezTo>
                  <a:lnTo>
                    <a:pt x="209021" y="857142"/>
                  </a:lnTo>
                  <a:lnTo>
                    <a:pt x="208534" y="851234"/>
                  </a:lnTo>
                  <a:cubicBezTo>
                    <a:pt x="206295" y="850847"/>
                    <a:pt x="263063" y="797477"/>
                    <a:pt x="268126" y="793990"/>
                  </a:cubicBezTo>
                  <a:cubicBezTo>
                    <a:pt x="304154" y="768806"/>
                    <a:pt x="431906" y="694999"/>
                    <a:pt x="464818" y="764448"/>
                  </a:cubicBezTo>
                  <a:close/>
                  <a:moveTo>
                    <a:pt x="232488" y="659839"/>
                  </a:moveTo>
                  <a:cubicBezTo>
                    <a:pt x="228106" y="621095"/>
                    <a:pt x="224990" y="574893"/>
                    <a:pt x="211553" y="537990"/>
                  </a:cubicBezTo>
                  <a:cubicBezTo>
                    <a:pt x="202108" y="512225"/>
                    <a:pt x="191202" y="486751"/>
                    <a:pt x="177375" y="462730"/>
                  </a:cubicBezTo>
                  <a:cubicBezTo>
                    <a:pt x="160822" y="434059"/>
                    <a:pt x="86332" y="343786"/>
                    <a:pt x="75329" y="424858"/>
                  </a:cubicBezTo>
                  <a:cubicBezTo>
                    <a:pt x="74161" y="433672"/>
                    <a:pt x="74063" y="442680"/>
                    <a:pt x="74745" y="451494"/>
                  </a:cubicBezTo>
                  <a:cubicBezTo>
                    <a:pt x="79322" y="510482"/>
                    <a:pt x="111162" y="569179"/>
                    <a:pt x="150209" y="614800"/>
                  </a:cubicBezTo>
                  <a:cubicBezTo>
                    <a:pt x="160725" y="627004"/>
                    <a:pt x="209703" y="682214"/>
                    <a:pt x="232488" y="659839"/>
                  </a:cubicBezTo>
                  <a:close/>
                  <a:moveTo>
                    <a:pt x="275624" y="479390"/>
                  </a:moveTo>
                  <a:cubicBezTo>
                    <a:pt x="278350" y="481424"/>
                    <a:pt x="287308" y="366936"/>
                    <a:pt x="261018" y="282668"/>
                  </a:cubicBezTo>
                  <a:cubicBezTo>
                    <a:pt x="241836" y="221259"/>
                    <a:pt x="188768" y="182030"/>
                    <a:pt x="175720" y="185324"/>
                  </a:cubicBezTo>
                  <a:cubicBezTo>
                    <a:pt x="161601" y="188907"/>
                    <a:pt x="144172" y="247508"/>
                    <a:pt x="159361" y="309110"/>
                  </a:cubicBezTo>
                  <a:cubicBezTo>
                    <a:pt x="177083" y="380883"/>
                    <a:pt x="258876" y="467185"/>
                    <a:pt x="275624" y="479390"/>
                  </a:cubicBezTo>
                  <a:close/>
                  <a:moveTo>
                    <a:pt x="261505" y="665167"/>
                  </a:moveTo>
                  <a:cubicBezTo>
                    <a:pt x="252352" y="671559"/>
                    <a:pt x="325770" y="682698"/>
                    <a:pt x="349043" y="681439"/>
                  </a:cubicBezTo>
                  <a:cubicBezTo>
                    <a:pt x="407368" y="678339"/>
                    <a:pt x="467934" y="666038"/>
                    <a:pt x="514965" y="631944"/>
                  </a:cubicBezTo>
                  <a:cubicBezTo>
                    <a:pt x="531518" y="619933"/>
                    <a:pt x="557224" y="598721"/>
                    <a:pt x="549434" y="576637"/>
                  </a:cubicBezTo>
                  <a:cubicBezTo>
                    <a:pt x="517399" y="486751"/>
                    <a:pt x="286140" y="661680"/>
                    <a:pt x="261505" y="665167"/>
                  </a:cubicBezTo>
                  <a:close/>
                  <a:moveTo>
                    <a:pt x="500067" y="335359"/>
                  </a:moveTo>
                  <a:cubicBezTo>
                    <a:pt x="421000" y="358509"/>
                    <a:pt x="365596" y="420112"/>
                    <a:pt x="332781" y="488882"/>
                  </a:cubicBezTo>
                  <a:lnTo>
                    <a:pt x="318857" y="551066"/>
                  </a:lnTo>
                  <a:cubicBezTo>
                    <a:pt x="320415" y="547676"/>
                    <a:pt x="336773" y="546610"/>
                    <a:pt x="339695" y="546029"/>
                  </a:cubicBezTo>
                  <a:cubicBezTo>
                    <a:pt x="363356" y="541186"/>
                    <a:pt x="386823" y="535471"/>
                    <a:pt x="409997" y="529176"/>
                  </a:cubicBezTo>
                  <a:cubicBezTo>
                    <a:pt x="475334" y="511256"/>
                    <a:pt x="572998" y="481230"/>
                    <a:pt x="601918" y="416528"/>
                  </a:cubicBezTo>
                  <a:cubicBezTo>
                    <a:pt x="605521" y="408488"/>
                    <a:pt x="607565" y="399674"/>
                    <a:pt x="607955" y="390860"/>
                  </a:cubicBezTo>
                  <a:cubicBezTo>
                    <a:pt x="611168" y="332550"/>
                    <a:pt x="547974" y="321315"/>
                    <a:pt x="500067" y="335359"/>
                  </a:cubicBezTo>
                  <a:close/>
                  <a:moveTo>
                    <a:pt x="470758" y="221937"/>
                  </a:moveTo>
                  <a:cubicBezTo>
                    <a:pt x="482150" y="211088"/>
                    <a:pt x="493251" y="200046"/>
                    <a:pt x="503767" y="188520"/>
                  </a:cubicBezTo>
                  <a:cubicBezTo>
                    <a:pt x="511848" y="179609"/>
                    <a:pt x="519736" y="170601"/>
                    <a:pt x="527233" y="161206"/>
                  </a:cubicBezTo>
                  <a:cubicBezTo>
                    <a:pt x="557127" y="124108"/>
                    <a:pt x="613700" y="49236"/>
                    <a:pt x="553329" y="11364"/>
                  </a:cubicBezTo>
                  <a:cubicBezTo>
                    <a:pt x="509220" y="-16145"/>
                    <a:pt x="466863" y="10686"/>
                    <a:pt x="439501" y="45071"/>
                  </a:cubicBezTo>
                  <a:cubicBezTo>
                    <a:pt x="386920" y="110839"/>
                    <a:pt x="366667" y="195203"/>
                    <a:pt x="373872" y="275887"/>
                  </a:cubicBezTo>
                  <a:cubicBezTo>
                    <a:pt x="370367" y="273660"/>
                    <a:pt x="453425" y="238306"/>
                    <a:pt x="470758" y="22193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7" name="Google Shape;3287;p37"/>
            <p:cNvSpPr/>
            <p:nvPr/>
          </p:nvSpPr>
          <p:spPr>
            <a:xfrm rot="-5400000">
              <a:off x="8548616" y="2692404"/>
              <a:ext cx="246666" cy="579920"/>
            </a:xfrm>
            <a:custGeom>
              <a:rect b="b" l="l" r="r" t="t"/>
              <a:pathLst>
                <a:path extrusionOk="0" h="1159840" w="493332">
                  <a:moveTo>
                    <a:pt x="146949" y="1145009"/>
                  </a:moveTo>
                  <a:cubicBezTo>
                    <a:pt x="146657" y="1145881"/>
                    <a:pt x="146365" y="1146753"/>
                    <a:pt x="146267" y="1147528"/>
                  </a:cubicBezTo>
                  <a:cubicBezTo>
                    <a:pt x="144418" y="1147431"/>
                    <a:pt x="145975" y="1145300"/>
                    <a:pt x="147241" y="1143847"/>
                  </a:cubicBezTo>
                  <a:lnTo>
                    <a:pt x="147339" y="1144234"/>
                  </a:lnTo>
                  <a:cubicBezTo>
                    <a:pt x="147241" y="1144428"/>
                    <a:pt x="147046" y="1144719"/>
                    <a:pt x="146949" y="1145009"/>
                  </a:cubicBezTo>
                  <a:close/>
                  <a:moveTo>
                    <a:pt x="210436" y="565401"/>
                  </a:moveTo>
                  <a:cubicBezTo>
                    <a:pt x="213259" y="563851"/>
                    <a:pt x="215402" y="561139"/>
                    <a:pt x="216473" y="557168"/>
                  </a:cubicBezTo>
                  <a:cubicBezTo>
                    <a:pt x="216960" y="555618"/>
                    <a:pt x="217154" y="551744"/>
                    <a:pt x="217252" y="550000"/>
                  </a:cubicBezTo>
                  <a:cubicBezTo>
                    <a:pt x="218518" y="547675"/>
                    <a:pt x="219978" y="545448"/>
                    <a:pt x="221536" y="543317"/>
                  </a:cubicBezTo>
                  <a:cubicBezTo>
                    <a:pt x="224165" y="539345"/>
                    <a:pt x="227086" y="535568"/>
                    <a:pt x="229910" y="531790"/>
                  </a:cubicBezTo>
                  <a:cubicBezTo>
                    <a:pt x="236337" y="523461"/>
                    <a:pt x="243348" y="515615"/>
                    <a:pt x="250748" y="507963"/>
                  </a:cubicBezTo>
                  <a:cubicBezTo>
                    <a:pt x="261945" y="496437"/>
                    <a:pt x="273922" y="485492"/>
                    <a:pt x="286094" y="474934"/>
                  </a:cubicBezTo>
                  <a:cubicBezTo>
                    <a:pt x="304108" y="458952"/>
                    <a:pt x="323485" y="444326"/>
                    <a:pt x="343154" y="429991"/>
                  </a:cubicBezTo>
                  <a:cubicBezTo>
                    <a:pt x="356299" y="420499"/>
                    <a:pt x="369639" y="411103"/>
                    <a:pt x="383076" y="401998"/>
                  </a:cubicBezTo>
                  <a:cubicBezTo>
                    <a:pt x="417060" y="379043"/>
                    <a:pt x="452114" y="357346"/>
                    <a:pt x="487362" y="336812"/>
                  </a:cubicBezTo>
                  <a:cubicBezTo>
                    <a:pt x="492912" y="333712"/>
                    <a:pt x="494957" y="326739"/>
                    <a:pt x="491938" y="321217"/>
                  </a:cubicBezTo>
                  <a:cubicBezTo>
                    <a:pt x="488823" y="315697"/>
                    <a:pt x="481909" y="313662"/>
                    <a:pt x="476262" y="316762"/>
                  </a:cubicBezTo>
                  <a:cubicBezTo>
                    <a:pt x="449679" y="330225"/>
                    <a:pt x="422999" y="343980"/>
                    <a:pt x="396903" y="358896"/>
                  </a:cubicBezTo>
                  <a:cubicBezTo>
                    <a:pt x="379376" y="368969"/>
                    <a:pt x="362142" y="379430"/>
                    <a:pt x="345491" y="390569"/>
                  </a:cubicBezTo>
                  <a:cubicBezTo>
                    <a:pt x="331469" y="399964"/>
                    <a:pt x="317837" y="409941"/>
                    <a:pt x="304692" y="420305"/>
                  </a:cubicBezTo>
                  <a:cubicBezTo>
                    <a:pt x="291449" y="430960"/>
                    <a:pt x="278694" y="442098"/>
                    <a:pt x="266522" y="453722"/>
                  </a:cubicBezTo>
                  <a:cubicBezTo>
                    <a:pt x="256395" y="463504"/>
                    <a:pt x="246269" y="473481"/>
                    <a:pt x="236824" y="483942"/>
                  </a:cubicBezTo>
                  <a:cubicBezTo>
                    <a:pt x="233318" y="487816"/>
                    <a:pt x="230397" y="492272"/>
                    <a:pt x="226989" y="496340"/>
                  </a:cubicBezTo>
                  <a:cubicBezTo>
                    <a:pt x="238868" y="454884"/>
                    <a:pt x="252111" y="413622"/>
                    <a:pt x="266717" y="373037"/>
                  </a:cubicBezTo>
                  <a:cubicBezTo>
                    <a:pt x="295929" y="292063"/>
                    <a:pt x="330496" y="213510"/>
                    <a:pt x="370808" y="141058"/>
                  </a:cubicBezTo>
                  <a:cubicBezTo>
                    <a:pt x="377916" y="128273"/>
                    <a:pt x="385803" y="115972"/>
                    <a:pt x="393982" y="103864"/>
                  </a:cubicBezTo>
                  <a:cubicBezTo>
                    <a:pt x="413749" y="74903"/>
                    <a:pt x="435560" y="47201"/>
                    <a:pt x="454450" y="17659"/>
                  </a:cubicBezTo>
                  <a:cubicBezTo>
                    <a:pt x="457956" y="12332"/>
                    <a:pt x="456398" y="5261"/>
                    <a:pt x="451140" y="1871"/>
                  </a:cubicBezTo>
                  <a:cubicBezTo>
                    <a:pt x="445784" y="-1616"/>
                    <a:pt x="438676" y="-66"/>
                    <a:pt x="435268" y="5164"/>
                  </a:cubicBezTo>
                  <a:cubicBezTo>
                    <a:pt x="415794" y="34222"/>
                    <a:pt x="393495" y="61246"/>
                    <a:pt x="373339" y="89626"/>
                  </a:cubicBezTo>
                  <a:cubicBezTo>
                    <a:pt x="364479" y="102218"/>
                    <a:pt x="355910" y="115003"/>
                    <a:pt x="348217" y="128370"/>
                  </a:cubicBezTo>
                  <a:cubicBezTo>
                    <a:pt x="305958" y="201402"/>
                    <a:pt x="268957" y="280633"/>
                    <a:pt x="238479" y="362770"/>
                  </a:cubicBezTo>
                  <a:cubicBezTo>
                    <a:pt x="236434" y="368194"/>
                    <a:pt x="234973" y="373909"/>
                    <a:pt x="233026" y="379430"/>
                  </a:cubicBezTo>
                  <a:cubicBezTo>
                    <a:pt x="232150" y="375265"/>
                    <a:pt x="232150" y="371003"/>
                    <a:pt x="231176" y="366838"/>
                  </a:cubicBezTo>
                  <a:cubicBezTo>
                    <a:pt x="227671" y="350857"/>
                    <a:pt x="223483" y="334972"/>
                    <a:pt x="218712" y="319377"/>
                  </a:cubicBezTo>
                  <a:cubicBezTo>
                    <a:pt x="214136" y="303880"/>
                    <a:pt x="208683" y="288673"/>
                    <a:pt x="204204" y="273369"/>
                  </a:cubicBezTo>
                  <a:cubicBezTo>
                    <a:pt x="201965" y="266492"/>
                    <a:pt x="199627" y="259615"/>
                    <a:pt x="196901" y="252835"/>
                  </a:cubicBezTo>
                  <a:cubicBezTo>
                    <a:pt x="193006" y="242858"/>
                    <a:pt x="188527" y="233172"/>
                    <a:pt x="184048" y="223389"/>
                  </a:cubicBezTo>
                  <a:lnTo>
                    <a:pt x="175090" y="206342"/>
                  </a:lnTo>
                  <a:cubicBezTo>
                    <a:pt x="174603" y="205470"/>
                    <a:pt x="172948" y="204017"/>
                    <a:pt x="171584" y="202661"/>
                  </a:cubicBezTo>
                  <a:cubicBezTo>
                    <a:pt x="171584" y="202177"/>
                    <a:pt x="171487" y="201790"/>
                    <a:pt x="171389" y="201402"/>
                  </a:cubicBezTo>
                  <a:lnTo>
                    <a:pt x="171292" y="202371"/>
                  </a:lnTo>
                  <a:cubicBezTo>
                    <a:pt x="170026" y="201015"/>
                    <a:pt x="169150" y="199755"/>
                    <a:pt x="170026" y="199174"/>
                  </a:cubicBezTo>
                  <a:cubicBezTo>
                    <a:pt x="170318" y="198981"/>
                    <a:pt x="170416" y="198981"/>
                    <a:pt x="170610" y="198884"/>
                  </a:cubicBezTo>
                  <a:cubicBezTo>
                    <a:pt x="169734" y="197043"/>
                    <a:pt x="168371" y="195300"/>
                    <a:pt x="166424" y="194138"/>
                  </a:cubicBezTo>
                  <a:cubicBezTo>
                    <a:pt x="159802" y="189585"/>
                    <a:pt x="155031" y="193266"/>
                    <a:pt x="153278" y="194428"/>
                  </a:cubicBezTo>
                  <a:cubicBezTo>
                    <a:pt x="150649" y="196268"/>
                    <a:pt x="147923" y="199852"/>
                    <a:pt x="149189" y="206245"/>
                  </a:cubicBezTo>
                  <a:cubicBezTo>
                    <a:pt x="149481" y="207892"/>
                    <a:pt x="153376" y="214284"/>
                    <a:pt x="154642" y="216996"/>
                  </a:cubicBezTo>
                  <a:lnTo>
                    <a:pt x="161068" y="232785"/>
                  </a:lnTo>
                  <a:cubicBezTo>
                    <a:pt x="163892" y="240824"/>
                    <a:pt x="166716" y="248863"/>
                    <a:pt x="169345" y="257000"/>
                  </a:cubicBezTo>
                  <a:cubicBezTo>
                    <a:pt x="171876" y="264942"/>
                    <a:pt x="174213" y="272981"/>
                    <a:pt x="176063" y="281118"/>
                  </a:cubicBezTo>
                  <a:cubicBezTo>
                    <a:pt x="180834" y="299230"/>
                    <a:pt x="185703" y="317634"/>
                    <a:pt x="191351" y="335940"/>
                  </a:cubicBezTo>
                  <a:cubicBezTo>
                    <a:pt x="196804" y="353762"/>
                    <a:pt x="202743" y="371391"/>
                    <a:pt x="207612" y="389213"/>
                  </a:cubicBezTo>
                  <a:cubicBezTo>
                    <a:pt x="211215" y="402483"/>
                    <a:pt x="214331" y="415656"/>
                    <a:pt x="216765" y="429022"/>
                  </a:cubicBezTo>
                  <a:cubicBezTo>
                    <a:pt x="202938" y="471544"/>
                    <a:pt x="190767" y="514259"/>
                    <a:pt x="180153" y="557361"/>
                  </a:cubicBezTo>
                  <a:cubicBezTo>
                    <a:pt x="179666" y="556005"/>
                    <a:pt x="179374" y="554553"/>
                    <a:pt x="178887" y="553100"/>
                  </a:cubicBezTo>
                  <a:cubicBezTo>
                    <a:pt x="174992" y="541670"/>
                    <a:pt x="170610" y="530338"/>
                    <a:pt x="165742" y="519296"/>
                  </a:cubicBezTo>
                  <a:cubicBezTo>
                    <a:pt x="161652" y="509997"/>
                    <a:pt x="157173" y="500989"/>
                    <a:pt x="152207" y="491981"/>
                  </a:cubicBezTo>
                  <a:cubicBezTo>
                    <a:pt x="147241" y="483167"/>
                    <a:pt x="141789" y="474643"/>
                    <a:pt x="136043" y="466023"/>
                  </a:cubicBezTo>
                  <a:lnTo>
                    <a:pt x="108292" y="426795"/>
                  </a:lnTo>
                  <a:lnTo>
                    <a:pt x="98166" y="413815"/>
                  </a:lnTo>
                  <a:cubicBezTo>
                    <a:pt x="97581" y="413041"/>
                    <a:pt x="95926" y="411781"/>
                    <a:pt x="94563" y="410619"/>
                  </a:cubicBezTo>
                  <a:cubicBezTo>
                    <a:pt x="94466" y="410038"/>
                    <a:pt x="94271" y="409360"/>
                    <a:pt x="94076" y="408779"/>
                  </a:cubicBezTo>
                  <a:lnTo>
                    <a:pt x="94076" y="410135"/>
                  </a:lnTo>
                  <a:cubicBezTo>
                    <a:pt x="93005" y="409069"/>
                    <a:pt x="92421" y="408101"/>
                    <a:pt x="93200" y="407616"/>
                  </a:cubicBezTo>
                  <a:cubicBezTo>
                    <a:pt x="93297" y="407519"/>
                    <a:pt x="93297" y="407519"/>
                    <a:pt x="93394" y="407423"/>
                  </a:cubicBezTo>
                  <a:cubicBezTo>
                    <a:pt x="92810" y="406260"/>
                    <a:pt x="91934" y="405195"/>
                    <a:pt x="90863" y="404323"/>
                  </a:cubicBezTo>
                  <a:cubicBezTo>
                    <a:pt x="88039" y="401708"/>
                    <a:pt x="85605" y="401708"/>
                    <a:pt x="84631" y="401514"/>
                  </a:cubicBezTo>
                  <a:cubicBezTo>
                    <a:pt x="81904" y="401030"/>
                    <a:pt x="79665" y="401902"/>
                    <a:pt x="77912" y="402773"/>
                  </a:cubicBezTo>
                  <a:cubicBezTo>
                    <a:pt x="75186" y="404033"/>
                    <a:pt x="73433" y="406551"/>
                    <a:pt x="72459" y="410135"/>
                  </a:cubicBezTo>
                  <a:cubicBezTo>
                    <a:pt x="72070" y="411394"/>
                    <a:pt x="71875" y="414009"/>
                    <a:pt x="73336" y="417593"/>
                  </a:cubicBezTo>
                  <a:cubicBezTo>
                    <a:pt x="74017" y="419143"/>
                    <a:pt x="77620" y="424470"/>
                    <a:pt x="78983" y="426698"/>
                  </a:cubicBezTo>
                  <a:lnTo>
                    <a:pt x="87747" y="440646"/>
                  </a:lnTo>
                  <a:lnTo>
                    <a:pt x="111408" y="481327"/>
                  </a:lnTo>
                  <a:cubicBezTo>
                    <a:pt x="118809" y="493821"/>
                    <a:pt x="125138" y="506607"/>
                    <a:pt x="131369" y="519296"/>
                  </a:cubicBezTo>
                  <a:cubicBezTo>
                    <a:pt x="135654" y="527916"/>
                    <a:pt x="139938" y="536440"/>
                    <a:pt x="144028" y="545060"/>
                  </a:cubicBezTo>
                  <a:cubicBezTo>
                    <a:pt x="152889" y="563948"/>
                    <a:pt x="161068" y="583126"/>
                    <a:pt x="168858" y="602595"/>
                  </a:cubicBezTo>
                  <a:cubicBezTo>
                    <a:pt x="168274" y="605404"/>
                    <a:pt x="167300" y="608310"/>
                    <a:pt x="166716" y="611119"/>
                  </a:cubicBezTo>
                  <a:cubicBezTo>
                    <a:pt x="161847" y="634171"/>
                    <a:pt x="157465" y="657127"/>
                    <a:pt x="153570" y="680083"/>
                  </a:cubicBezTo>
                  <a:cubicBezTo>
                    <a:pt x="149675" y="703329"/>
                    <a:pt x="146267" y="726478"/>
                    <a:pt x="143346" y="749434"/>
                  </a:cubicBezTo>
                  <a:cubicBezTo>
                    <a:pt x="142373" y="756989"/>
                    <a:pt x="142275" y="764641"/>
                    <a:pt x="141399" y="772196"/>
                  </a:cubicBezTo>
                  <a:cubicBezTo>
                    <a:pt x="137601" y="768709"/>
                    <a:pt x="133804" y="765125"/>
                    <a:pt x="130201" y="761445"/>
                  </a:cubicBezTo>
                  <a:cubicBezTo>
                    <a:pt x="122898" y="753793"/>
                    <a:pt x="115985" y="745754"/>
                    <a:pt x="109266" y="737714"/>
                  </a:cubicBezTo>
                  <a:cubicBezTo>
                    <a:pt x="99042" y="725897"/>
                    <a:pt x="89986" y="713402"/>
                    <a:pt x="81028" y="700907"/>
                  </a:cubicBezTo>
                  <a:cubicBezTo>
                    <a:pt x="74991" y="692384"/>
                    <a:pt x="69051" y="683957"/>
                    <a:pt x="63209" y="675337"/>
                  </a:cubicBezTo>
                  <a:cubicBezTo>
                    <a:pt x="48506" y="653446"/>
                    <a:pt x="34679" y="631072"/>
                    <a:pt x="21728" y="608213"/>
                  </a:cubicBezTo>
                  <a:cubicBezTo>
                    <a:pt x="18905" y="602498"/>
                    <a:pt x="11991" y="600270"/>
                    <a:pt x="6344" y="603176"/>
                  </a:cubicBezTo>
                  <a:cubicBezTo>
                    <a:pt x="599" y="605985"/>
                    <a:pt x="-1641" y="612862"/>
                    <a:pt x="1280" y="618480"/>
                  </a:cubicBezTo>
                  <a:cubicBezTo>
                    <a:pt x="9265" y="636205"/>
                    <a:pt x="17444" y="653931"/>
                    <a:pt x="26597" y="671172"/>
                  </a:cubicBezTo>
                  <a:cubicBezTo>
                    <a:pt x="32731" y="682698"/>
                    <a:pt x="39255" y="694127"/>
                    <a:pt x="46461" y="705169"/>
                  </a:cubicBezTo>
                  <a:cubicBezTo>
                    <a:pt x="52401" y="714468"/>
                    <a:pt x="58827" y="723379"/>
                    <a:pt x="65643" y="732096"/>
                  </a:cubicBezTo>
                  <a:cubicBezTo>
                    <a:pt x="72557" y="740717"/>
                    <a:pt x="79957" y="748950"/>
                    <a:pt x="87650" y="757086"/>
                  </a:cubicBezTo>
                  <a:cubicBezTo>
                    <a:pt x="94076" y="763673"/>
                    <a:pt x="100697" y="770356"/>
                    <a:pt x="107513" y="776652"/>
                  </a:cubicBezTo>
                  <a:cubicBezTo>
                    <a:pt x="114621" y="783141"/>
                    <a:pt x="121924" y="789340"/>
                    <a:pt x="129714" y="794958"/>
                  </a:cubicBezTo>
                  <a:lnTo>
                    <a:pt x="138964" y="800964"/>
                  </a:lnTo>
                  <a:cubicBezTo>
                    <a:pt x="136530" y="827212"/>
                    <a:pt x="133414" y="853461"/>
                    <a:pt x="132343" y="879807"/>
                  </a:cubicBezTo>
                  <a:cubicBezTo>
                    <a:pt x="130688" y="923297"/>
                    <a:pt x="130883" y="966884"/>
                    <a:pt x="133025" y="1010568"/>
                  </a:cubicBezTo>
                  <a:cubicBezTo>
                    <a:pt x="133804" y="1026647"/>
                    <a:pt x="134972" y="1042822"/>
                    <a:pt x="136433" y="1058901"/>
                  </a:cubicBezTo>
                  <a:cubicBezTo>
                    <a:pt x="137796" y="1074980"/>
                    <a:pt x="139549" y="1090961"/>
                    <a:pt x="141496" y="1107040"/>
                  </a:cubicBezTo>
                  <a:lnTo>
                    <a:pt x="145586" y="1137260"/>
                  </a:lnTo>
                  <a:cubicBezTo>
                    <a:pt x="145586" y="1137454"/>
                    <a:pt x="146852" y="1140941"/>
                    <a:pt x="147241" y="1143847"/>
                  </a:cubicBezTo>
                  <a:lnTo>
                    <a:pt x="148215" y="1142781"/>
                  </a:lnTo>
                  <a:cubicBezTo>
                    <a:pt x="147923" y="1143266"/>
                    <a:pt x="147631" y="1143653"/>
                    <a:pt x="147339" y="1144234"/>
                  </a:cubicBezTo>
                  <a:cubicBezTo>
                    <a:pt x="147631" y="1146075"/>
                    <a:pt x="147533" y="1147624"/>
                    <a:pt x="146462" y="1147528"/>
                  </a:cubicBezTo>
                  <a:lnTo>
                    <a:pt x="146267" y="1147528"/>
                  </a:lnTo>
                  <a:cubicBezTo>
                    <a:pt x="145488" y="1152467"/>
                    <a:pt x="148215" y="1157310"/>
                    <a:pt x="152986" y="1159344"/>
                  </a:cubicBezTo>
                  <a:cubicBezTo>
                    <a:pt x="155810" y="1160507"/>
                    <a:pt x="167884" y="1160604"/>
                    <a:pt x="168468" y="1148302"/>
                  </a:cubicBezTo>
                  <a:cubicBezTo>
                    <a:pt x="168663" y="1144719"/>
                    <a:pt x="167689" y="1135129"/>
                    <a:pt x="167689" y="1134548"/>
                  </a:cubicBezTo>
                  <a:lnTo>
                    <a:pt x="164281" y="1104425"/>
                  </a:lnTo>
                  <a:cubicBezTo>
                    <a:pt x="162626" y="1088637"/>
                    <a:pt x="161263" y="1072849"/>
                    <a:pt x="160192" y="1057061"/>
                  </a:cubicBezTo>
                  <a:cubicBezTo>
                    <a:pt x="159121" y="1041272"/>
                    <a:pt x="158342" y="1025387"/>
                    <a:pt x="157855" y="1009599"/>
                  </a:cubicBezTo>
                  <a:cubicBezTo>
                    <a:pt x="156491" y="966690"/>
                    <a:pt x="157076" y="923782"/>
                    <a:pt x="159510" y="881067"/>
                  </a:cubicBezTo>
                  <a:cubicBezTo>
                    <a:pt x="160971" y="855980"/>
                    <a:pt x="164281" y="830990"/>
                    <a:pt x="166910" y="806000"/>
                  </a:cubicBezTo>
                  <a:cubicBezTo>
                    <a:pt x="167787" y="806000"/>
                    <a:pt x="168858" y="805903"/>
                    <a:pt x="169540" y="806000"/>
                  </a:cubicBezTo>
                  <a:lnTo>
                    <a:pt x="185995" y="806000"/>
                  </a:lnTo>
                  <a:cubicBezTo>
                    <a:pt x="194272" y="805710"/>
                    <a:pt x="202451" y="805225"/>
                    <a:pt x="210728" y="804450"/>
                  </a:cubicBezTo>
                  <a:cubicBezTo>
                    <a:pt x="218810" y="803676"/>
                    <a:pt x="226989" y="802707"/>
                    <a:pt x="235071" y="801545"/>
                  </a:cubicBezTo>
                  <a:cubicBezTo>
                    <a:pt x="249579" y="799220"/>
                    <a:pt x="263796" y="796411"/>
                    <a:pt x="277623" y="792246"/>
                  </a:cubicBezTo>
                  <a:cubicBezTo>
                    <a:pt x="286873" y="789340"/>
                    <a:pt x="296026" y="785853"/>
                    <a:pt x="304789" y="781979"/>
                  </a:cubicBezTo>
                  <a:cubicBezTo>
                    <a:pt x="326893" y="772099"/>
                    <a:pt x="347438" y="759411"/>
                    <a:pt x="366718" y="744494"/>
                  </a:cubicBezTo>
                  <a:cubicBezTo>
                    <a:pt x="371976" y="740814"/>
                    <a:pt x="373145" y="733743"/>
                    <a:pt x="369542" y="728512"/>
                  </a:cubicBezTo>
                  <a:cubicBezTo>
                    <a:pt x="365939" y="723379"/>
                    <a:pt x="358733" y="722120"/>
                    <a:pt x="353573" y="725800"/>
                  </a:cubicBezTo>
                  <a:cubicBezTo>
                    <a:pt x="334585" y="737617"/>
                    <a:pt x="314429" y="746722"/>
                    <a:pt x="293494" y="754277"/>
                  </a:cubicBezTo>
                  <a:cubicBezTo>
                    <a:pt x="285218" y="757280"/>
                    <a:pt x="276843" y="759992"/>
                    <a:pt x="268372" y="762607"/>
                  </a:cubicBezTo>
                  <a:cubicBezTo>
                    <a:pt x="255811" y="766578"/>
                    <a:pt x="243055" y="770259"/>
                    <a:pt x="229813" y="772971"/>
                  </a:cubicBezTo>
                  <a:cubicBezTo>
                    <a:pt x="220757" y="775102"/>
                    <a:pt x="211604" y="776942"/>
                    <a:pt x="202354" y="778589"/>
                  </a:cubicBezTo>
                  <a:cubicBezTo>
                    <a:pt x="196219" y="779654"/>
                    <a:pt x="190182" y="780720"/>
                    <a:pt x="184048" y="781495"/>
                  </a:cubicBezTo>
                  <a:lnTo>
                    <a:pt x="170026" y="783238"/>
                  </a:lnTo>
                  <a:cubicBezTo>
                    <a:pt x="169832" y="783238"/>
                    <a:pt x="169442" y="783432"/>
                    <a:pt x="169150" y="783432"/>
                  </a:cubicBezTo>
                  <a:cubicBezTo>
                    <a:pt x="170416" y="773359"/>
                    <a:pt x="170708" y="763285"/>
                    <a:pt x="172169" y="753309"/>
                  </a:cubicBezTo>
                  <a:cubicBezTo>
                    <a:pt x="175284" y="730740"/>
                    <a:pt x="179082" y="707978"/>
                    <a:pt x="183172" y="685119"/>
                  </a:cubicBezTo>
                  <a:cubicBezTo>
                    <a:pt x="187261" y="662745"/>
                    <a:pt x="191740" y="640080"/>
                    <a:pt x="196706" y="617511"/>
                  </a:cubicBezTo>
                  <a:cubicBezTo>
                    <a:pt x="197096" y="615671"/>
                    <a:pt x="197680" y="613831"/>
                    <a:pt x="198070" y="611990"/>
                  </a:cubicBezTo>
                  <a:cubicBezTo>
                    <a:pt x="201867" y="611506"/>
                    <a:pt x="205859" y="611022"/>
                    <a:pt x="206346" y="611022"/>
                  </a:cubicBezTo>
                  <a:cubicBezTo>
                    <a:pt x="214525" y="610150"/>
                    <a:pt x="222705" y="609181"/>
                    <a:pt x="230786" y="608116"/>
                  </a:cubicBezTo>
                  <a:cubicBezTo>
                    <a:pt x="239063" y="607050"/>
                    <a:pt x="247243" y="605791"/>
                    <a:pt x="255422" y="604338"/>
                  </a:cubicBezTo>
                  <a:cubicBezTo>
                    <a:pt x="279862" y="599495"/>
                    <a:pt x="304303" y="594168"/>
                    <a:pt x="328061" y="586710"/>
                  </a:cubicBezTo>
                  <a:cubicBezTo>
                    <a:pt x="351820" y="579252"/>
                    <a:pt x="374897" y="569663"/>
                    <a:pt x="397682" y="559977"/>
                  </a:cubicBezTo>
                  <a:lnTo>
                    <a:pt x="440429" y="537989"/>
                  </a:lnTo>
                  <a:cubicBezTo>
                    <a:pt x="446368" y="535665"/>
                    <a:pt x="449192" y="528982"/>
                    <a:pt x="446855" y="523170"/>
                  </a:cubicBezTo>
                  <a:cubicBezTo>
                    <a:pt x="444421" y="517262"/>
                    <a:pt x="437702" y="514453"/>
                    <a:pt x="431860" y="516777"/>
                  </a:cubicBezTo>
                  <a:lnTo>
                    <a:pt x="387556" y="534696"/>
                  </a:lnTo>
                  <a:cubicBezTo>
                    <a:pt x="371197" y="540605"/>
                    <a:pt x="354644" y="545835"/>
                    <a:pt x="337993" y="551066"/>
                  </a:cubicBezTo>
                  <a:cubicBezTo>
                    <a:pt x="326990" y="554553"/>
                    <a:pt x="315987" y="558039"/>
                    <a:pt x="304887" y="561430"/>
                  </a:cubicBezTo>
                  <a:cubicBezTo>
                    <a:pt x="286484" y="567144"/>
                    <a:pt x="268080" y="572762"/>
                    <a:pt x="249385" y="577508"/>
                  </a:cubicBezTo>
                  <a:lnTo>
                    <a:pt x="204107" y="587775"/>
                  </a:lnTo>
                  <a:cubicBezTo>
                    <a:pt x="205859" y="580317"/>
                    <a:pt x="207807" y="572956"/>
                    <a:pt x="209657" y="565594"/>
                  </a:cubicBezTo>
                  <a:cubicBezTo>
                    <a:pt x="209851" y="565401"/>
                    <a:pt x="210241" y="565498"/>
                    <a:pt x="210436" y="56540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8" name="Google Shape;3288;p37"/>
            <p:cNvSpPr/>
            <p:nvPr/>
          </p:nvSpPr>
          <p:spPr>
            <a:xfrm rot="-5400000">
              <a:off x="8649431" y="3302157"/>
              <a:ext cx="499595" cy="277590"/>
            </a:xfrm>
            <a:custGeom>
              <a:rect b="b" l="l" r="r" t="t"/>
              <a:pathLst>
                <a:path extrusionOk="0" h="555180" w="999190">
                  <a:moveTo>
                    <a:pt x="997382" y="288452"/>
                  </a:moveTo>
                  <a:cubicBezTo>
                    <a:pt x="1008969" y="367587"/>
                    <a:pt x="963398" y="454470"/>
                    <a:pt x="903417" y="499607"/>
                  </a:cubicBezTo>
                  <a:cubicBezTo>
                    <a:pt x="876445" y="519947"/>
                    <a:pt x="828344" y="545131"/>
                    <a:pt x="799327" y="518397"/>
                  </a:cubicBezTo>
                  <a:cubicBezTo>
                    <a:pt x="738761" y="462606"/>
                    <a:pt x="854342" y="351799"/>
                    <a:pt x="891343" y="321869"/>
                  </a:cubicBezTo>
                  <a:cubicBezTo>
                    <a:pt x="896504" y="317704"/>
                    <a:pt x="968851" y="274698"/>
                    <a:pt x="968559" y="277217"/>
                  </a:cubicBezTo>
                  <a:lnTo>
                    <a:pt x="974402" y="279541"/>
                  </a:lnTo>
                  <a:lnTo>
                    <a:pt x="965541" y="270824"/>
                  </a:lnTo>
                  <a:cubicBezTo>
                    <a:pt x="908481" y="219779"/>
                    <a:pt x="846260" y="163600"/>
                    <a:pt x="816464" y="87953"/>
                  </a:cubicBezTo>
                  <a:cubicBezTo>
                    <a:pt x="802053" y="51340"/>
                    <a:pt x="799132" y="-21499"/>
                    <a:pt x="855218" y="6106"/>
                  </a:cubicBezTo>
                  <a:cubicBezTo>
                    <a:pt x="863690" y="10271"/>
                    <a:pt x="871674" y="15599"/>
                    <a:pt x="879172" y="21507"/>
                  </a:cubicBezTo>
                  <a:cubicBezTo>
                    <a:pt x="932629" y="63254"/>
                    <a:pt x="972941" y="130377"/>
                    <a:pt x="988228" y="200213"/>
                  </a:cubicBezTo>
                  <a:cubicBezTo>
                    <a:pt x="992902" y="221619"/>
                    <a:pt x="996700" y="245640"/>
                    <a:pt x="993097" y="268015"/>
                  </a:cubicBezTo>
                  <a:cubicBezTo>
                    <a:pt x="993000" y="268596"/>
                    <a:pt x="990760" y="278670"/>
                    <a:pt x="988423" y="284965"/>
                  </a:cubicBezTo>
                  <a:lnTo>
                    <a:pt x="997382" y="288452"/>
                  </a:lnTo>
                  <a:close/>
                  <a:moveTo>
                    <a:pt x="602635" y="14049"/>
                  </a:moveTo>
                  <a:cubicBezTo>
                    <a:pt x="593871" y="10659"/>
                    <a:pt x="584621" y="7947"/>
                    <a:pt x="575273" y="6494"/>
                  </a:cubicBezTo>
                  <a:cubicBezTo>
                    <a:pt x="489099" y="-7067"/>
                    <a:pt x="557746" y="98704"/>
                    <a:pt x="581797" y="124856"/>
                  </a:cubicBezTo>
                  <a:cubicBezTo>
                    <a:pt x="602051" y="146747"/>
                    <a:pt x="624543" y="166022"/>
                    <a:pt x="647913" y="183747"/>
                  </a:cubicBezTo>
                  <a:cubicBezTo>
                    <a:pt x="681409" y="209221"/>
                    <a:pt x="727466" y="226656"/>
                    <a:pt x="765636" y="243219"/>
                  </a:cubicBezTo>
                  <a:cubicBezTo>
                    <a:pt x="795724" y="226365"/>
                    <a:pt x="754730" y="158079"/>
                    <a:pt x="745577" y="143357"/>
                  </a:cubicBezTo>
                  <a:cubicBezTo>
                    <a:pt x="711302" y="88437"/>
                    <a:pt x="661448" y="37005"/>
                    <a:pt x="602635" y="14049"/>
                  </a:cubicBezTo>
                  <a:close/>
                  <a:moveTo>
                    <a:pt x="371765" y="156723"/>
                  </a:moveTo>
                  <a:cubicBezTo>
                    <a:pt x="449468" y="210190"/>
                    <a:pt x="569139" y="236245"/>
                    <a:pt x="567970" y="232758"/>
                  </a:cubicBezTo>
                  <a:cubicBezTo>
                    <a:pt x="560765" y="211449"/>
                    <a:pt x="498349" y="99285"/>
                    <a:pt x="430675" y="58604"/>
                  </a:cubicBezTo>
                  <a:cubicBezTo>
                    <a:pt x="372642" y="23735"/>
                    <a:pt x="307305" y="23929"/>
                    <a:pt x="299223" y="37586"/>
                  </a:cubicBezTo>
                  <a:cubicBezTo>
                    <a:pt x="291725" y="50274"/>
                    <a:pt x="315095" y="117786"/>
                    <a:pt x="371765" y="156723"/>
                  </a:cubicBezTo>
                  <a:close/>
                  <a:moveTo>
                    <a:pt x="762033" y="275279"/>
                  </a:moveTo>
                  <a:cubicBezTo>
                    <a:pt x="750641" y="299979"/>
                    <a:pt x="499323" y="487790"/>
                    <a:pt x="581018" y="549005"/>
                  </a:cubicBezTo>
                  <a:cubicBezTo>
                    <a:pt x="601077" y="564018"/>
                    <a:pt x="630775" y="543581"/>
                    <a:pt x="648302" y="530020"/>
                  </a:cubicBezTo>
                  <a:cubicBezTo>
                    <a:pt x="697962" y="491373"/>
                    <a:pt x="729413" y="431805"/>
                    <a:pt x="751030" y="371752"/>
                  </a:cubicBezTo>
                  <a:cubicBezTo>
                    <a:pt x="759599" y="347731"/>
                    <a:pt x="771381" y="267628"/>
                    <a:pt x="762033" y="275279"/>
                  </a:cubicBezTo>
                  <a:close/>
                  <a:moveTo>
                    <a:pt x="615780" y="320319"/>
                  </a:moveTo>
                  <a:cubicBezTo>
                    <a:pt x="617338" y="317317"/>
                    <a:pt x="623473" y="300657"/>
                    <a:pt x="627464" y="300076"/>
                  </a:cubicBezTo>
                  <a:lnTo>
                    <a:pt x="559694" y="295426"/>
                  </a:lnTo>
                  <a:cubicBezTo>
                    <a:pt x="479069" y="308502"/>
                    <a:pt x="398835" y="347440"/>
                    <a:pt x="350246" y="422990"/>
                  </a:cubicBezTo>
                  <a:cubicBezTo>
                    <a:pt x="320840" y="468708"/>
                    <a:pt x="312466" y="538253"/>
                    <a:pt x="373031" y="552976"/>
                  </a:cubicBezTo>
                  <a:cubicBezTo>
                    <a:pt x="382087" y="555204"/>
                    <a:pt x="391727" y="555785"/>
                    <a:pt x="401172" y="554526"/>
                  </a:cubicBezTo>
                  <a:cubicBezTo>
                    <a:pt x="476148" y="544162"/>
                    <a:pt x="537590" y="451370"/>
                    <a:pt x="576442" y="388508"/>
                  </a:cubicBezTo>
                  <a:cubicBezTo>
                    <a:pt x="590171" y="366231"/>
                    <a:pt x="603414" y="343469"/>
                    <a:pt x="615780" y="320319"/>
                  </a:cubicBezTo>
                  <a:close/>
                  <a:moveTo>
                    <a:pt x="73028" y="270146"/>
                  </a:moveTo>
                  <a:cubicBezTo>
                    <a:pt x="29308" y="288259"/>
                    <a:pt x="-11394" y="324194"/>
                    <a:pt x="2920" y="378726"/>
                  </a:cubicBezTo>
                  <a:cubicBezTo>
                    <a:pt x="22394" y="453598"/>
                    <a:pt x="116748" y="417470"/>
                    <a:pt x="164070" y="397710"/>
                  </a:cubicBezTo>
                  <a:cubicBezTo>
                    <a:pt x="175950" y="392770"/>
                    <a:pt x="187635" y="387346"/>
                    <a:pt x="199222" y="381631"/>
                  </a:cubicBezTo>
                  <a:cubicBezTo>
                    <a:pt x="214315" y="374076"/>
                    <a:pt x="229115" y="365940"/>
                    <a:pt x="243721" y="357320"/>
                  </a:cubicBezTo>
                  <a:cubicBezTo>
                    <a:pt x="265922" y="344340"/>
                    <a:pt x="328143" y="268306"/>
                    <a:pt x="329311" y="272664"/>
                  </a:cubicBezTo>
                  <a:cubicBezTo>
                    <a:pt x="249174" y="240313"/>
                    <a:pt x="156768" y="235470"/>
                    <a:pt x="73028" y="2701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9" name="Google Shape;3289;p37"/>
            <p:cNvSpPr/>
            <p:nvPr/>
          </p:nvSpPr>
          <p:spPr>
            <a:xfrm rot="-5400000">
              <a:off x="8582331" y="3220112"/>
              <a:ext cx="637149" cy="220210"/>
            </a:xfrm>
            <a:custGeom>
              <a:rect b="b" l="l" r="r" t="t"/>
              <a:pathLst>
                <a:path extrusionOk="0" h="440420" w="1274298">
                  <a:moveTo>
                    <a:pt x="1262349" y="317991"/>
                  </a:moveTo>
                  <a:cubicBezTo>
                    <a:pt x="1262252" y="317991"/>
                    <a:pt x="1262252" y="317991"/>
                    <a:pt x="1262155" y="317991"/>
                  </a:cubicBezTo>
                  <a:cubicBezTo>
                    <a:pt x="1263420" y="317603"/>
                    <a:pt x="1265076" y="316828"/>
                    <a:pt x="1264784" y="318088"/>
                  </a:cubicBezTo>
                  <a:cubicBezTo>
                    <a:pt x="1264005" y="317991"/>
                    <a:pt x="1263226" y="317894"/>
                    <a:pt x="1262349" y="317991"/>
                  </a:cubicBezTo>
                  <a:close/>
                  <a:moveTo>
                    <a:pt x="1264784" y="318088"/>
                  </a:moveTo>
                  <a:lnTo>
                    <a:pt x="1264784" y="318281"/>
                  </a:lnTo>
                  <a:cubicBezTo>
                    <a:pt x="1264492" y="319347"/>
                    <a:pt x="1262933" y="319056"/>
                    <a:pt x="1261181" y="318184"/>
                  </a:cubicBezTo>
                  <a:cubicBezTo>
                    <a:pt x="1260597" y="318281"/>
                    <a:pt x="1260012" y="318475"/>
                    <a:pt x="1259525" y="318669"/>
                  </a:cubicBezTo>
                  <a:lnTo>
                    <a:pt x="1260791" y="317991"/>
                  </a:lnTo>
                  <a:cubicBezTo>
                    <a:pt x="1257968" y="316635"/>
                    <a:pt x="1254754" y="314310"/>
                    <a:pt x="1254462" y="314116"/>
                  </a:cubicBezTo>
                  <a:lnTo>
                    <a:pt x="1224861" y="300653"/>
                  </a:lnTo>
                  <a:cubicBezTo>
                    <a:pt x="1209184" y="293679"/>
                    <a:pt x="1193312" y="286899"/>
                    <a:pt x="1177344" y="280506"/>
                  </a:cubicBezTo>
                  <a:cubicBezTo>
                    <a:pt x="1161374" y="274016"/>
                    <a:pt x="1145308" y="267914"/>
                    <a:pt x="1129144" y="262103"/>
                  </a:cubicBezTo>
                  <a:cubicBezTo>
                    <a:pt x="1085230" y="246508"/>
                    <a:pt x="1040828" y="232851"/>
                    <a:pt x="995842" y="221228"/>
                  </a:cubicBezTo>
                  <a:cubicBezTo>
                    <a:pt x="968578" y="214254"/>
                    <a:pt x="940826" y="209411"/>
                    <a:pt x="913173" y="203890"/>
                  </a:cubicBezTo>
                  <a:lnTo>
                    <a:pt x="909667" y="191783"/>
                  </a:lnTo>
                  <a:cubicBezTo>
                    <a:pt x="906357" y="181903"/>
                    <a:pt x="902462" y="172411"/>
                    <a:pt x="898080" y="163209"/>
                  </a:cubicBezTo>
                  <a:cubicBezTo>
                    <a:pt x="893796" y="154007"/>
                    <a:pt x="889024" y="145193"/>
                    <a:pt x="884253" y="136379"/>
                  </a:cubicBezTo>
                  <a:cubicBezTo>
                    <a:pt x="878508" y="125918"/>
                    <a:pt x="872374" y="115748"/>
                    <a:pt x="865753" y="105965"/>
                  </a:cubicBezTo>
                  <a:cubicBezTo>
                    <a:pt x="859034" y="96182"/>
                    <a:pt x="851926" y="86690"/>
                    <a:pt x="844428" y="77585"/>
                  </a:cubicBezTo>
                  <a:cubicBezTo>
                    <a:pt x="835470" y="66737"/>
                    <a:pt x="825830" y="56373"/>
                    <a:pt x="815995" y="46299"/>
                  </a:cubicBezTo>
                  <a:cubicBezTo>
                    <a:pt x="801292" y="31383"/>
                    <a:pt x="785810" y="17241"/>
                    <a:pt x="770328" y="3294"/>
                  </a:cubicBezTo>
                  <a:cubicBezTo>
                    <a:pt x="765751" y="-1162"/>
                    <a:pt x="758448" y="-1065"/>
                    <a:pt x="754067" y="3390"/>
                  </a:cubicBezTo>
                  <a:cubicBezTo>
                    <a:pt x="749588" y="7943"/>
                    <a:pt x="749685" y="15111"/>
                    <a:pt x="754164" y="19566"/>
                  </a:cubicBezTo>
                  <a:cubicBezTo>
                    <a:pt x="773541" y="40100"/>
                    <a:pt x="792139" y="61409"/>
                    <a:pt x="809958" y="83590"/>
                  </a:cubicBezTo>
                  <a:cubicBezTo>
                    <a:pt x="816969" y="92308"/>
                    <a:pt x="823785" y="101122"/>
                    <a:pt x="830504" y="110033"/>
                  </a:cubicBezTo>
                  <a:cubicBezTo>
                    <a:pt x="840436" y="123303"/>
                    <a:pt x="850368" y="136669"/>
                    <a:pt x="859131" y="151005"/>
                  </a:cubicBezTo>
                  <a:cubicBezTo>
                    <a:pt x="865266" y="160594"/>
                    <a:pt x="871205" y="170280"/>
                    <a:pt x="876756" y="180450"/>
                  </a:cubicBezTo>
                  <a:cubicBezTo>
                    <a:pt x="879969" y="186165"/>
                    <a:pt x="882793" y="192073"/>
                    <a:pt x="885519" y="198175"/>
                  </a:cubicBezTo>
                  <a:cubicBezTo>
                    <a:pt x="876756" y="196626"/>
                    <a:pt x="868187" y="194107"/>
                    <a:pt x="859326" y="192654"/>
                  </a:cubicBezTo>
                  <a:cubicBezTo>
                    <a:pt x="834983" y="188586"/>
                    <a:pt x="810348" y="185002"/>
                    <a:pt x="785323" y="182000"/>
                  </a:cubicBezTo>
                  <a:cubicBezTo>
                    <a:pt x="760785" y="178997"/>
                    <a:pt x="735858" y="176479"/>
                    <a:pt x="710834" y="174445"/>
                  </a:cubicBezTo>
                  <a:cubicBezTo>
                    <a:pt x="707912" y="174251"/>
                    <a:pt x="704796" y="174251"/>
                    <a:pt x="701875" y="174057"/>
                  </a:cubicBezTo>
                  <a:cubicBezTo>
                    <a:pt x="684153" y="159819"/>
                    <a:pt x="666919" y="145387"/>
                    <a:pt x="650171" y="130180"/>
                  </a:cubicBezTo>
                  <a:cubicBezTo>
                    <a:pt x="642673" y="123206"/>
                    <a:pt x="635273" y="116135"/>
                    <a:pt x="627775" y="109064"/>
                  </a:cubicBezTo>
                  <a:cubicBezTo>
                    <a:pt x="616869" y="98507"/>
                    <a:pt x="605866" y="87949"/>
                    <a:pt x="595447" y="76326"/>
                  </a:cubicBezTo>
                  <a:lnTo>
                    <a:pt x="561465" y="38841"/>
                  </a:lnTo>
                  <a:lnTo>
                    <a:pt x="549975" y="25378"/>
                  </a:lnTo>
                  <a:cubicBezTo>
                    <a:pt x="548222" y="23247"/>
                    <a:pt x="543840" y="17823"/>
                    <a:pt x="542574" y="16660"/>
                  </a:cubicBezTo>
                  <a:cubicBezTo>
                    <a:pt x="538972" y="13658"/>
                    <a:pt x="535661" y="13367"/>
                    <a:pt x="534200" y="13464"/>
                  </a:cubicBezTo>
                  <a:cubicBezTo>
                    <a:pt x="531084" y="13754"/>
                    <a:pt x="528553" y="14723"/>
                    <a:pt x="526703" y="16757"/>
                  </a:cubicBezTo>
                  <a:cubicBezTo>
                    <a:pt x="525437" y="18307"/>
                    <a:pt x="523781" y="20147"/>
                    <a:pt x="523587" y="23247"/>
                  </a:cubicBezTo>
                  <a:cubicBezTo>
                    <a:pt x="523587" y="24118"/>
                    <a:pt x="523100" y="26249"/>
                    <a:pt x="524560" y="29252"/>
                  </a:cubicBezTo>
                  <a:cubicBezTo>
                    <a:pt x="525047" y="30608"/>
                    <a:pt x="525826" y="31770"/>
                    <a:pt x="526800" y="32739"/>
                  </a:cubicBezTo>
                  <a:cubicBezTo>
                    <a:pt x="526800" y="32642"/>
                    <a:pt x="526898" y="32545"/>
                    <a:pt x="526995" y="32448"/>
                  </a:cubicBezTo>
                  <a:cubicBezTo>
                    <a:pt x="527774" y="31964"/>
                    <a:pt x="528553" y="32836"/>
                    <a:pt x="529332" y="34192"/>
                  </a:cubicBezTo>
                  <a:lnTo>
                    <a:pt x="527968" y="33804"/>
                  </a:lnTo>
                  <a:cubicBezTo>
                    <a:pt x="528455" y="34192"/>
                    <a:pt x="529040" y="34579"/>
                    <a:pt x="529624" y="34870"/>
                  </a:cubicBezTo>
                  <a:cubicBezTo>
                    <a:pt x="530500" y="36613"/>
                    <a:pt x="531279" y="38744"/>
                    <a:pt x="531766" y="39616"/>
                  </a:cubicBezTo>
                  <a:lnTo>
                    <a:pt x="541893" y="54145"/>
                  </a:lnTo>
                  <a:lnTo>
                    <a:pt x="573344" y="95117"/>
                  </a:lnTo>
                  <a:cubicBezTo>
                    <a:pt x="580257" y="103640"/>
                    <a:pt x="587268" y="111970"/>
                    <a:pt x="594668" y="119719"/>
                  </a:cubicBezTo>
                  <a:cubicBezTo>
                    <a:pt x="602263" y="127661"/>
                    <a:pt x="610053" y="135120"/>
                    <a:pt x="618135" y="142287"/>
                  </a:cubicBezTo>
                  <a:cubicBezTo>
                    <a:pt x="627970" y="150811"/>
                    <a:pt x="638096" y="158850"/>
                    <a:pt x="648515" y="166599"/>
                  </a:cubicBezTo>
                  <a:cubicBezTo>
                    <a:pt x="651144" y="168536"/>
                    <a:pt x="653968" y="170280"/>
                    <a:pt x="656695" y="172217"/>
                  </a:cubicBezTo>
                  <a:cubicBezTo>
                    <a:pt x="608009" y="169795"/>
                    <a:pt x="559128" y="169311"/>
                    <a:pt x="509955" y="170667"/>
                  </a:cubicBezTo>
                  <a:cubicBezTo>
                    <a:pt x="496809" y="163984"/>
                    <a:pt x="483956" y="156623"/>
                    <a:pt x="471395" y="148680"/>
                  </a:cubicBezTo>
                  <a:cubicBezTo>
                    <a:pt x="454745" y="138025"/>
                    <a:pt x="438483" y="126499"/>
                    <a:pt x="422028" y="115263"/>
                  </a:cubicBezTo>
                  <a:cubicBezTo>
                    <a:pt x="405182" y="103834"/>
                    <a:pt x="387947" y="92986"/>
                    <a:pt x="371005" y="82428"/>
                  </a:cubicBezTo>
                  <a:cubicBezTo>
                    <a:pt x="363312" y="77876"/>
                    <a:pt x="355815" y="72936"/>
                    <a:pt x="348512" y="67802"/>
                  </a:cubicBezTo>
                  <a:cubicBezTo>
                    <a:pt x="341014" y="62475"/>
                    <a:pt x="333711" y="57051"/>
                    <a:pt x="326408" y="51530"/>
                  </a:cubicBezTo>
                  <a:lnTo>
                    <a:pt x="312289" y="39907"/>
                  </a:lnTo>
                  <a:cubicBezTo>
                    <a:pt x="309855" y="37679"/>
                    <a:pt x="304597" y="31674"/>
                    <a:pt x="303039" y="30802"/>
                  </a:cubicBezTo>
                  <a:cubicBezTo>
                    <a:pt x="296612" y="27412"/>
                    <a:pt x="292036" y="29543"/>
                    <a:pt x="289407" y="32255"/>
                  </a:cubicBezTo>
                  <a:cubicBezTo>
                    <a:pt x="288141" y="33611"/>
                    <a:pt x="284343" y="37001"/>
                    <a:pt x="286388" y="43684"/>
                  </a:cubicBezTo>
                  <a:cubicBezTo>
                    <a:pt x="286972" y="45815"/>
                    <a:pt x="288141" y="47752"/>
                    <a:pt x="289699" y="49108"/>
                  </a:cubicBezTo>
                  <a:cubicBezTo>
                    <a:pt x="289796" y="48915"/>
                    <a:pt x="289893" y="48818"/>
                    <a:pt x="290088" y="48624"/>
                  </a:cubicBezTo>
                  <a:cubicBezTo>
                    <a:pt x="290965" y="47849"/>
                    <a:pt x="292036" y="49108"/>
                    <a:pt x="293010" y="50852"/>
                  </a:cubicBezTo>
                  <a:lnTo>
                    <a:pt x="292036" y="50658"/>
                  </a:lnTo>
                  <a:lnTo>
                    <a:pt x="292425" y="50852"/>
                  </a:lnTo>
                  <a:lnTo>
                    <a:pt x="293204" y="51239"/>
                  </a:lnTo>
                  <a:cubicBezTo>
                    <a:pt x="294178" y="53080"/>
                    <a:pt x="295152" y="55210"/>
                    <a:pt x="295833" y="55985"/>
                  </a:cubicBezTo>
                  <a:lnTo>
                    <a:pt x="310537" y="70611"/>
                  </a:lnTo>
                  <a:cubicBezTo>
                    <a:pt x="319008" y="78263"/>
                    <a:pt x="327577" y="85818"/>
                    <a:pt x="336437" y="92889"/>
                  </a:cubicBezTo>
                  <a:cubicBezTo>
                    <a:pt x="342572" y="97732"/>
                    <a:pt x="348804" y="102381"/>
                    <a:pt x="355230" y="106740"/>
                  </a:cubicBezTo>
                  <a:cubicBezTo>
                    <a:pt x="369349" y="116232"/>
                    <a:pt x="383176" y="126402"/>
                    <a:pt x="397490" y="136088"/>
                  </a:cubicBezTo>
                  <a:cubicBezTo>
                    <a:pt x="411998" y="145774"/>
                    <a:pt x="426896" y="155073"/>
                    <a:pt x="441989" y="163790"/>
                  </a:cubicBezTo>
                  <a:cubicBezTo>
                    <a:pt x="447637" y="167083"/>
                    <a:pt x="453771" y="169214"/>
                    <a:pt x="459516" y="172217"/>
                  </a:cubicBezTo>
                  <a:cubicBezTo>
                    <a:pt x="451239" y="172701"/>
                    <a:pt x="442865" y="172411"/>
                    <a:pt x="434589" y="172992"/>
                  </a:cubicBezTo>
                  <a:cubicBezTo>
                    <a:pt x="341306" y="179481"/>
                    <a:pt x="248997" y="193623"/>
                    <a:pt x="161265" y="215223"/>
                  </a:cubicBezTo>
                  <a:cubicBezTo>
                    <a:pt x="145199" y="219194"/>
                    <a:pt x="129424" y="224037"/>
                    <a:pt x="113845" y="229558"/>
                  </a:cubicBezTo>
                  <a:cubicBezTo>
                    <a:pt x="78401" y="241859"/>
                    <a:pt x="43834" y="256775"/>
                    <a:pt x="8099" y="268108"/>
                  </a:cubicBezTo>
                  <a:cubicBezTo>
                    <a:pt x="2061" y="269948"/>
                    <a:pt x="-1347" y="276341"/>
                    <a:pt x="504" y="282346"/>
                  </a:cubicBezTo>
                  <a:cubicBezTo>
                    <a:pt x="2451" y="288352"/>
                    <a:pt x="8878" y="291742"/>
                    <a:pt x="14915" y="289901"/>
                  </a:cubicBezTo>
                  <a:cubicBezTo>
                    <a:pt x="51040" y="279150"/>
                    <a:pt x="86094" y="264912"/>
                    <a:pt x="121927" y="253192"/>
                  </a:cubicBezTo>
                  <a:cubicBezTo>
                    <a:pt x="136825" y="248349"/>
                    <a:pt x="151917" y="243893"/>
                    <a:pt x="167302" y="240309"/>
                  </a:cubicBezTo>
                  <a:cubicBezTo>
                    <a:pt x="253769" y="220453"/>
                    <a:pt x="344714" y="208442"/>
                    <a:pt x="436439" y="202825"/>
                  </a:cubicBezTo>
                  <a:cubicBezTo>
                    <a:pt x="484540" y="199822"/>
                    <a:pt x="532837" y="198853"/>
                    <a:pt x="580842" y="199434"/>
                  </a:cubicBezTo>
                  <a:cubicBezTo>
                    <a:pt x="573636" y="202437"/>
                    <a:pt x="566333" y="204955"/>
                    <a:pt x="559225" y="208346"/>
                  </a:cubicBezTo>
                  <a:cubicBezTo>
                    <a:pt x="545690" y="215029"/>
                    <a:pt x="532350" y="222487"/>
                    <a:pt x="519303" y="230139"/>
                  </a:cubicBezTo>
                  <a:cubicBezTo>
                    <a:pt x="503528" y="239341"/>
                    <a:pt x="488046" y="249220"/>
                    <a:pt x="473051" y="259875"/>
                  </a:cubicBezTo>
                  <a:cubicBezTo>
                    <a:pt x="458250" y="270433"/>
                    <a:pt x="443839" y="281668"/>
                    <a:pt x="429817" y="293388"/>
                  </a:cubicBezTo>
                  <a:cubicBezTo>
                    <a:pt x="413264" y="307336"/>
                    <a:pt x="397198" y="322059"/>
                    <a:pt x="381521" y="337169"/>
                  </a:cubicBezTo>
                  <a:cubicBezTo>
                    <a:pt x="358151" y="359737"/>
                    <a:pt x="335659" y="383274"/>
                    <a:pt x="313555" y="406811"/>
                  </a:cubicBezTo>
                  <a:cubicBezTo>
                    <a:pt x="309076" y="411364"/>
                    <a:pt x="309173" y="418531"/>
                    <a:pt x="313652" y="422987"/>
                  </a:cubicBezTo>
                  <a:cubicBezTo>
                    <a:pt x="318132" y="427442"/>
                    <a:pt x="325434" y="427442"/>
                    <a:pt x="329914" y="422890"/>
                  </a:cubicBezTo>
                  <a:cubicBezTo>
                    <a:pt x="361949" y="392379"/>
                    <a:pt x="395056" y="362352"/>
                    <a:pt x="429038" y="333876"/>
                  </a:cubicBezTo>
                  <a:cubicBezTo>
                    <a:pt x="442670" y="322446"/>
                    <a:pt x="456400" y="311404"/>
                    <a:pt x="470227" y="300653"/>
                  </a:cubicBezTo>
                  <a:cubicBezTo>
                    <a:pt x="491162" y="284380"/>
                    <a:pt x="512292" y="268592"/>
                    <a:pt x="534395" y="254645"/>
                  </a:cubicBezTo>
                  <a:cubicBezTo>
                    <a:pt x="549098" y="245249"/>
                    <a:pt x="563996" y="236047"/>
                    <a:pt x="579284" y="227911"/>
                  </a:cubicBezTo>
                  <a:cubicBezTo>
                    <a:pt x="589410" y="222584"/>
                    <a:pt x="599732" y="217644"/>
                    <a:pt x="610345" y="213576"/>
                  </a:cubicBezTo>
                  <a:cubicBezTo>
                    <a:pt x="615019" y="211736"/>
                    <a:pt x="619888" y="209895"/>
                    <a:pt x="624757" y="208346"/>
                  </a:cubicBezTo>
                  <a:cubicBezTo>
                    <a:pt x="627483" y="207474"/>
                    <a:pt x="630209" y="206602"/>
                    <a:pt x="633033" y="205924"/>
                  </a:cubicBezTo>
                  <a:cubicBezTo>
                    <a:pt x="635273" y="206408"/>
                    <a:pt x="640823" y="207668"/>
                    <a:pt x="642868" y="207377"/>
                  </a:cubicBezTo>
                  <a:cubicBezTo>
                    <a:pt x="646568" y="206796"/>
                    <a:pt x="649294" y="205052"/>
                    <a:pt x="651339" y="202437"/>
                  </a:cubicBezTo>
                  <a:cubicBezTo>
                    <a:pt x="659908" y="202825"/>
                    <a:pt x="668574" y="203018"/>
                    <a:pt x="677143" y="203503"/>
                  </a:cubicBezTo>
                  <a:cubicBezTo>
                    <a:pt x="677045" y="203599"/>
                    <a:pt x="676851" y="204084"/>
                    <a:pt x="676753" y="204181"/>
                  </a:cubicBezTo>
                  <a:cubicBezTo>
                    <a:pt x="671884" y="213479"/>
                    <a:pt x="667016" y="222681"/>
                    <a:pt x="661855" y="231786"/>
                  </a:cubicBezTo>
                  <a:cubicBezTo>
                    <a:pt x="658447" y="237888"/>
                    <a:pt x="655039" y="243893"/>
                    <a:pt x="651436" y="249802"/>
                  </a:cubicBezTo>
                  <a:cubicBezTo>
                    <a:pt x="640725" y="267914"/>
                    <a:pt x="629236" y="285446"/>
                    <a:pt x="617648" y="302978"/>
                  </a:cubicBezTo>
                  <a:cubicBezTo>
                    <a:pt x="610638" y="313535"/>
                    <a:pt x="603627" y="324093"/>
                    <a:pt x="596616" y="334457"/>
                  </a:cubicBezTo>
                  <a:cubicBezTo>
                    <a:pt x="585905" y="350245"/>
                    <a:pt x="575291" y="365936"/>
                    <a:pt x="564094" y="381240"/>
                  </a:cubicBezTo>
                  <a:lnTo>
                    <a:pt x="531863" y="421921"/>
                  </a:lnTo>
                  <a:cubicBezTo>
                    <a:pt x="527968" y="426958"/>
                    <a:pt x="528845" y="434125"/>
                    <a:pt x="533811" y="438000"/>
                  </a:cubicBezTo>
                  <a:cubicBezTo>
                    <a:pt x="538777" y="441874"/>
                    <a:pt x="546080" y="441003"/>
                    <a:pt x="549975" y="436063"/>
                  </a:cubicBezTo>
                  <a:lnTo>
                    <a:pt x="585710" y="397900"/>
                  </a:lnTo>
                  <a:cubicBezTo>
                    <a:pt x="602848" y="377075"/>
                    <a:pt x="619693" y="355863"/>
                    <a:pt x="634786" y="333295"/>
                  </a:cubicBezTo>
                  <a:cubicBezTo>
                    <a:pt x="649879" y="310823"/>
                    <a:pt x="663024" y="287092"/>
                    <a:pt x="675585" y="263071"/>
                  </a:cubicBezTo>
                  <a:cubicBezTo>
                    <a:pt x="679674" y="254935"/>
                    <a:pt x="683569" y="246799"/>
                    <a:pt x="687269" y="238566"/>
                  </a:cubicBezTo>
                  <a:cubicBezTo>
                    <a:pt x="690969" y="230430"/>
                    <a:pt x="694475" y="222293"/>
                    <a:pt x="697980" y="214060"/>
                  </a:cubicBezTo>
                  <a:cubicBezTo>
                    <a:pt x="698175" y="213479"/>
                    <a:pt x="700317" y="208636"/>
                    <a:pt x="702070" y="204568"/>
                  </a:cubicBezTo>
                  <a:cubicBezTo>
                    <a:pt x="704212" y="204762"/>
                    <a:pt x="706354" y="204665"/>
                    <a:pt x="708496" y="204859"/>
                  </a:cubicBezTo>
                  <a:cubicBezTo>
                    <a:pt x="733132" y="206699"/>
                    <a:pt x="757572" y="208927"/>
                    <a:pt x="781818" y="211639"/>
                  </a:cubicBezTo>
                  <a:cubicBezTo>
                    <a:pt x="806453" y="214351"/>
                    <a:pt x="830796" y="217547"/>
                    <a:pt x="854847" y="221131"/>
                  </a:cubicBezTo>
                  <a:cubicBezTo>
                    <a:pt x="865947" y="222778"/>
                    <a:pt x="876756" y="225683"/>
                    <a:pt x="887759" y="227621"/>
                  </a:cubicBezTo>
                  <a:cubicBezTo>
                    <a:pt x="887175" y="228396"/>
                    <a:pt x="886590" y="229267"/>
                    <a:pt x="886395" y="229752"/>
                  </a:cubicBezTo>
                  <a:lnTo>
                    <a:pt x="880261" y="243990"/>
                  </a:lnTo>
                  <a:cubicBezTo>
                    <a:pt x="877437" y="250286"/>
                    <a:pt x="874516" y="256388"/>
                    <a:pt x="871497" y="262393"/>
                  </a:cubicBezTo>
                  <a:cubicBezTo>
                    <a:pt x="866921" y="271595"/>
                    <a:pt x="862150" y="280603"/>
                    <a:pt x="857184" y="289611"/>
                  </a:cubicBezTo>
                  <a:cubicBezTo>
                    <a:pt x="851439" y="300362"/>
                    <a:pt x="844915" y="310629"/>
                    <a:pt x="838488" y="320703"/>
                  </a:cubicBezTo>
                  <a:cubicBezTo>
                    <a:pt x="831964" y="330970"/>
                    <a:pt x="825148" y="340947"/>
                    <a:pt x="818040" y="350632"/>
                  </a:cubicBezTo>
                  <a:cubicBezTo>
                    <a:pt x="803532" y="370101"/>
                    <a:pt x="787855" y="388505"/>
                    <a:pt x="769549" y="404680"/>
                  </a:cubicBezTo>
                  <a:cubicBezTo>
                    <a:pt x="764680" y="408651"/>
                    <a:pt x="763901" y="415819"/>
                    <a:pt x="767893" y="420759"/>
                  </a:cubicBezTo>
                  <a:cubicBezTo>
                    <a:pt x="771886" y="425602"/>
                    <a:pt x="779091" y="426377"/>
                    <a:pt x="784057" y="422406"/>
                  </a:cubicBezTo>
                  <a:cubicBezTo>
                    <a:pt x="805285" y="406811"/>
                    <a:pt x="824661" y="389183"/>
                    <a:pt x="841604" y="369036"/>
                  </a:cubicBezTo>
                  <a:cubicBezTo>
                    <a:pt x="849978" y="358962"/>
                    <a:pt x="857768" y="348405"/>
                    <a:pt x="864779" y="337169"/>
                  </a:cubicBezTo>
                  <a:cubicBezTo>
                    <a:pt x="871595" y="326224"/>
                    <a:pt x="877632" y="314504"/>
                    <a:pt x="883280" y="302590"/>
                  </a:cubicBezTo>
                  <a:cubicBezTo>
                    <a:pt x="886980" y="294551"/>
                    <a:pt x="890583" y="286414"/>
                    <a:pt x="893893" y="278085"/>
                  </a:cubicBezTo>
                  <a:cubicBezTo>
                    <a:pt x="897301" y="269755"/>
                    <a:pt x="900417" y="261425"/>
                    <a:pt x="903241" y="252901"/>
                  </a:cubicBezTo>
                  <a:lnTo>
                    <a:pt x="908499" y="235854"/>
                  </a:lnTo>
                  <a:cubicBezTo>
                    <a:pt x="908693" y="234885"/>
                    <a:pt x="909278" y="233335"/>
                    <a:pt x="909765" y="231882"/>
                  </a:cubicBezTo>
                  <a:cubicBezTo>
                    <a:pt x="936347" y="236822"/>
                    <a:pt x="963027" y="241084"/>
                    <a:pt x="989221" y="247477"/>
                  </a:cubicBezTo>
                  <a:cubicBezTo>
                    <a:pt x="1033622" y="258131"/>
                    <a:pt x="1077537" y="270723"/>
                    <a:pt x="1120868" y="285446"/>
                  </a:cubicBezTo>
                  <a:cubicBezTo>
                    <a:pt x="1136934" y="290870"/>
                    <a:pt x="1152806" y="296585"/>
                    <a:pt x="1168580" y="302590"/>
                  </a:cubicBezTo>
                  <a:cubicBezTo>
                    <a:pt x="1184452" y="308595"/>
                    <a:pt x="1200128" y="314891"/>
                    <a:pt x="1215708" y="321478"/>
                  </a:cubicBezTo>
                  <a:lnTo>
                    <a:pt x="1245309" y="334360"/>
                  </a:lnTo>
                  <a:cubicBezTo>
                    <a:pt x="1245991" y="334651"/>
                    <a:pt x="1255339" y="338525"/>
                    <a:pt x="1259136" y="339494"/>
                  </a:cubicBezTo>
                  <a:cubicBezTo>
                    <a:pt x="1263518" y="340559"/>
                    <a:pt x="1266634" y="339494"/>
                    <a:pt x="1267802" y="339009"/>
                  </a:cubicBezTo>
                  <a:cubicBezTo>
                    <a:pt x="1272671" y="336685"/>
                    <a:pt x="1274716" y="332907"/>
                    <a:pt x="1274229" y="327967"/>
                  </a:cubicBezTo>
                  <a:cubicBezTo>
                    <a:pt x="1273839" y="322834"/>
                    <a:pt x="1269847" y="318766"/>
                    <a:pt x="1264784" y="318088"/>
                  </a:cubicBezTo>
                  <a:close/>
                  <a:moveTo>
                    <a:pt x="1262155" y="317991"/>
                  </a:moveTo>
                  <a:cubicBezTo>
                    <a:pt x="1261473" y="318184"/>
                    <a:pt x="1261473" y="317700"/>
                    <a:pt x="1260791" y="317991"/>
                  </a:cubicBezTo>
                  <a:lnTo>
                    <a:pt x="1261181" y="318184"/>
                  </a:lnTo>
                  <a:cubicBezTo>
                    <a:pt x="1261473" y="318088"/>
                    <a:pt x="1261765" y="317991"/>
                    <a:pt x="1262155" y="31799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0" name="Google Shape;3290;p37"/>
            <p:cNvSpPr/>
            <p:nvPr/>
          </p:nvSpPr>
          <p:spPr>
            <a:xfrm rot="-5400000">
              <a:off x="8248091" y="3904883"/>
              <a:ext cx="1023479" cy="690735"/>
            </a:xfrm>
            <a:custGeom>
              <a:rect b="b" l="l" r="r" t="t"/>
              <a:pathLst>
                <a:path extrusionOk="0" h="1381470" w="2046958">
                  <a:moveTo>
                    <a:pt x="1792232" y="752870"/>
                  </a:moveTo>
                  <a:cubicBezTo>
                    <a:pt x="1909273" y="708702"/>
                    <a:pt x="2047444" y="707346"/>
                    <a:pt x="2046957" y="708121"/>
                  </a:cubicBezTo>
                  <a:cubicBezTo>
                    <a:pt x="2032351" y="732529"/>
                    <a:pt x="1928747" y="834619"/>
                    <a:pt x="1903917" y="848373"/>
                  </a:cubicBezTo>
                  <a:cubicBezTo>
                    <a:pt x="1768862" y="923052"/>
                    <a:pt x="1560486" y="911817"/>
                    <a:pt x="1584342" y="888377"/>
                  </a:cubicBezTo>
                  <a:cubicBezTo>
                    <a:pt x="1595832" y="877141"/>
                    <a:pt x="1683564" y="793745"/>
                    <a:pt x="1792232" y="752870"/>
                  </a:cubicBezTo>
                  <a:close/>
                  <a:moveTo>
                    <a:pt x="1814433" y="646131"/>
                  </a:moveTo>
                  <a:cubicBezTo>
                    <a:pt x="1835660" y="657560"/>
                    <a:pt x="1858542" y="666277"/>
                    <a:pt x="1882398" y="670442"/>
                  </a:cubicBezTo>
                  <a:cubicBezTo>
                    <a:pt x="1891551" y="671992"/>
                    <a:pt x="1900802" y="673058"/>
                    <a:pt x="1910149" y="673058"/>
                  </a:cubicBezTo>
                  <a:cubicBezTo>
                    <a:pt x="1913752" y="673154"/>
                    <a:pt x="1924171" y="669571"/>
                    <a:pt x="1920763" y="670830"/>
                  </a:cubicBezTo>
                  <a:lnTo>
                    <a:pt x="1935077" y="670442"/>
                  </a:lnTo>
                  <a:cubicBezTo>
                    <a:pt x="1949293" y="644581"/>
                    <a:pt x="1932740" y="604190"/>
                    <a:pt x="1921737" y="580847"/>
                  </a:cubicBezTo>
                  <a:cubicBezTo>
                    <a:pt x="1886975" y="507427"/>
                    <a:pt x="1820275" y="443500"/>
                    <a:pt x="1740624" y="422288"/>
                  </a:cubicBezTo>
                  <a:cubicBezTo>
                    <a:pt x="1718326" y="416379"/>
                    <a:pt x="1658248" y="402431"/>
                    <a:pt x="1639065" y="423741"/>
                  </a:cubicBezTo>
                  <a:cubicBezTo>
                    <a:pt x="1627381" y="436720"/>
                    <a:pt x="1656592" y="477595"/>
                    <a:pt x="1662824" y="487959"/>
                  </a:cubicBezTo>
                  <a:cubicBezTo>
                    <a:pt x="1699728" y="549077"/>
                    <a:pt x="1750459" y="611745"/>
                    <a:pt x="1814433" y="646131"/>
                  </a:cubicBezTo>
                  <a:close/>
                  <a:moveTo>
                    <a:pt x="1544127" y="698822"/>
                  </a:moveTo>
                  <a:cubicBezTo>
                    <a:pt x="1564673" y="686715"/>
                    <a:pt x="1583855" y="670927"/>
                    <a:pt x="1598169" y="651845"/>
                  </a:cubicBezTo>
                  <a:cubicBezTo>
                    <a:pt x="1603135" y="645162"/>
                    <a:pt x="1607517" y="638091"/>
                    <a:pt x="1611022" y="630536"/>
                  </a:cubicBezTo>
                  <a:cubicBezTo>
                    <a:pt x="1611217" y="630052"/>
                    <a:pt x="1613846" y="621044"/>
                    <a:pt x="1613943" y="621044"/>
                  </a:cubicBezTo>
                  <a:lnTo>
                    <a:pt x="1573826" y="607483"/>
                  </a:lnTo>
                  <a:cubicBezTo>
                    <a:pt x="1531469" y="592761"/>
                    <a:pt x="1488333" y="594698"/>
                    <a:pt x="1444321" y="598088"/>
                  </a:cubicBezTo>
                  <a:cubicBezTo>
                    <a:pt x="1376842" y="603222"/>
                    <a:pt x="1307610" y="612520"/>
                    <a:pt x="1251329" y="652911"/>
                  </a:cubicBezTo>
                  <a:cubicBezTo>
                    <a:pt x="1226305" y="670927"/>
                    <a:pt x="1204883" y="693398"/>
                    <a:pt x="1184532" y="716354"/>
                  </a:cubicBezTo>
                  <a:cubicBezTo>
                    <a:pt x="1182390" y="718775"/>
                    <a:pt x="1162721" y="736985"/>
                    <a:pt x="1166226" y="740956"/>
                  </a:cubicBezTo>
                  <a:cubicBezTo>
                    <a:pt x="1169926" y="745218"/>
                    <a:pt x="1185116" y="744249"/>
                    <a:pt x="1190082" y="744734"/>
                  </a:cubicBezTo>
                  <a:cubicBezTo>
                    <a:pt x="1212575" y="746961"/>
                    <a:pt x="1235165" y="748414"/>
                    <a:pt x="1257756" y="748802"/>
                  </a:cubicBezTo>
                  <a:cubicBezTo>
                    <a:pt x="1351233" y="750158"/>
                    <a:pt x="1461653" y="747736"/>
                    <a:pt x="1544127" y="698822"/>
                  </a:cubicBezTo>
                  <a:close/>
                  <a:moveTo>
                    <a:pt x="880049" y="2401"/>
                  </a:moveTo>
                  <a:cubicBezTo>
                    <a:pt x="820944" y="270"/>
                    <a:pt x="761742" y="-699"/>
                    <a:pt x="702637" y="561"/>
                  </a:cubicBezTo>
                  <a:cubicBezTo>
                    <a:pt x="484718" y="5113"/>
                    <a:pt x="326489" y="16058"/>
                    <a:pt x="152290" y="178492"/>
                  </a:cubicBezTo>
                  <a:cubicBezTo>
                    <a:pt x="61831" y="262857"/>
                    <a:pt x="-20546" y="434395"/>
                    <a:pt x="4576" y="552467"/>
                  </a:cubicBezTo>
                  <a:cubicBezTo>
                    <a:pt x="8958" y="549174"/>
                    <a:pt x="24148" y="545300"/>
                    <a:pt x="30575" y="542394"/>
                  </a:cubicBezTo>
                  <a:cubicBezTo>
                    <a:pt x="48491" y="534161"/>
                    <a:pt x="66310" y="525831"/>
                    <a:pt x="84811" y="519051"/>
                  </a:cubicBezTo>
                  <a:cubicBezTo>
                    <a:pt x="140021" y="498710"/>
                    <a:pt x="196107" y="485828"/>
                    <a:pt x="252875" y="471202"/>
                  </a:cubicBezTo>
                  <a:cubicBezTo>
                    <a:pt x="431066" y="425290"/>
                    <a:pt x="568556" y="272736"/>
                    <a:pt x="711498" y="164932"/>
                  </a:cubicBezTo>
                  <a:cubicBezTo>
                    <a:pt x="761937" y="126963"/>
                    <a:pt x="813739" y="91221"/>
                    <a:pt x="866709" y="56836"/>
                  </a:cubicBezTo>
                  <a:cubicBezTo>
                    <a:pt x="884139" y="45504"/>
                    <a:pt x="901763" y="34655"/>
                    <a:pt x="919972" y="24872"/>
                  </a:cubicBezTo>
                  <a:cubicBezTo>
                    <a:pt x="921530" y="24001"/>
                    <a:pt x="948502" y="8987"/>
                    <a:pt x="947333" y="8019"/>
                  </a:cubicBezTo>
                  <a:cubicBezTo>
                    <a:pt x="935649" y="-1958"/>
                    <a:pt x="893876" y="2885"/>
                    <a:pt x="880049" y="2401"/>
                  </a:cubicBezTo>
                  <a:close/>
                  <a:moveTo>
                    <a:pt x="1948709" y="1260608"/>
                  </a:moveTo>
                  <a:cubicBezTo>
                    <a:pt x="1911123" y="1231744"/>
                    <a:pt x="1878309" y="1198715"/>
                    <a:pt x="1844034" y="1165976"/>
                  </a:cubicBezTo>
                  <a:cubicBezTo>
                    <a:pt x="1736340" y="1063402"/>
                    <a:pt x="1569834" y="1038993"/>
                    <a:pt x="1432928" y="989692"/>
                  </a:cubicBezTo>
                  <a:cubicBezTo>
                    <a:pt x="1384632" y="972354"/>
                    <a:pt x="1337406" y="952982"/>
                    <a:pt x="1290570" y="932157"/>
                  </a:cubicBezTo>
                  <a:cubicBezTo>
                    <a:pt x="1275283" y="925377"/>
                    <a:pt x="1260093" y="918112"/>
                    <a:pt x="1245487" y="909976"/>
                  </a:cubicBezTo>
                  <a:cubicBezTo>
                    <a:pt x="1244221" y="909298"/>
                    <a:pt x="1222118" y="897578"/>
                    <a:pt x="1221923" y="898837"/>
                  </a:cubicBezTo>
                  <a:cubicBezTo>
                    <a:pt x="1219781" y="911623"/>
                    <a:pt x="1240813" y="938453"/>
                    <a:pt x="1246266" y="948236"/>
                  </a:cubicBezTo>
                  <a:cubicBezTo>
                    <a:pt x="1269538" y="990370"/>
                    <a:pt x="1293881" y="1032019"/>
                    <a:pt x="1319587" y="1072604"/>
                  </a:cubicBezTo>
                  <a:cubicBezTo>
                    <a:pt x="1414525" y="1222155"/>
                    <a:pt x="1488917" y="1327054"/>
                    <a:pt x="1677819" y="1372481"/>
                  </a:cubicBezTo>
                  <a:cubicBezTo>
                    <a:pt x="1775970" y="1396115"/>
                    <a:pt x="1932934" y="1373450"/>
                    <a:pt x="2006353" y="1300902"/>
                  </a:cubicBezTo>
                  <a:cubicBezTo>
                    <a:pt x="2002166" y="1299352"/>
                    <a:pt x="1992916" y="1290635"/>
                    <a:pt x="1988242" y="1287535"/>
                  </a:cubicBezTo>
                  <a:cubicBezTo>
                    <a:pt x="1974804" y="1278915"/>
                    <a:pt x="1961367" y="1270294"/>
                    <a:pt x="1948709" y="126060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1" name="Google Shape;3291;p37"/>
            <p:cNvSpPr/>
            <p:nvPr/>
          </p:nvSpPr>
          <p:spPr>
            <a:xfrm rot="-5400000">
              <a:off x="8189783" y="3922461"/>
              <a:ext cx="1132900" cy="640025"/>
            </a:xfrm>
            <a:custGeom>
              <a:rect b="b" l="l" r="r" t="t"/>
              <a:pathLst>
                <a:path extrusionOk="0" h="1280050" w="2265801">
                  <a:moveTo>
                    <a:pt x="833603" y="13902"/>
                  </a:moveTo>
                  <a:cubicBezTo>
                    <a:pt x="837303" y="24654"/>
                    <a:pt x="831461" y="36277"/>
                    <a:pt x="820750" y="39957"/>
                  </a:cubicBezTo>
                  <a:cubicBezTo>
                    <a:pt x="776738" y="55842"/>
                    <a:pt x="733212" y="72793"/>
                    <a:pt x="689979" y="90712"/>
                  </a:cubicBezTo>
                  <a:cubicBezTo>
                    <a:pt x="646941" y="108534"/>
                    <a:pt x="604292" y="127519"/>
                    <a:pt x="562324" y="147762"/>
                  </a:cubicBezTo>
                  <a:cubicBezTo>
                    <a:pt x="495332" y="179629"/>
                    <a:pt x="430580" y="220310"/>
                    <a:pt x="369527" y="266900"/>
                  </a:cubicBezTo>
                  <a:cubicBezTo>
                    <a:pt x="329605" y="297314"/>
                    <a:pt x="291338" y="330343"/>
                    <a:pt x="255407" y="365793"/>
                  </a:cubicBezTo>
                  <a:cubicBezTo>
                    <a:pt x="164559" y="455001"/>
                    <a:pt x="88609" y="559125"/>
                    <a:pt x="41578" y="673613"/>
                  </a:cubicBezTo>
                  <a:cubicBezTo>
                    <a:pt x="37294" y="684656"/>
                    <a:pt x="24830" y="690080"/>
                    <a:pt x="13730" y="685818"/>
                  </a:cubicBezTo>
                  <a:cubicBezTo>
                    <a:pt x="2629" y="681556"/>
                    <a:pt x="-2824" y="669158"/>
                    <a:pt x="1461" y="658116"/>
                  </a:cubicBezTo>
                  <a:cubicBezTo>
                    <a:pt x="46641" y="535782"/>
                    <a:pt x="121131" y="421972"/>
                    <a:pt x="214900" y="325790"/>
                  </a:cubicBezTo>
                  <a:cubicBezTo>
                    <a:pt x="251902" y="287821"/>
                    <a:pt x="292117" y="252661"/>
                    <a:pt x="334474" y="220891"/>
                  </a:cubicBezTo>
                  <a:cubicBezTo>
                    <a:pt x="399129" y="172461"/>
                    <a:pt x="468944" y="132168"/>
                    <a:pt x="540318" y="100398"/>
                  </a:cubicBezTo>
                  <a:cubicBezTo>
                    <a:pt x="583941" y="81316"/>
                    <a:pt x="628051" y="63494"/>
                    <a:pt x="672647" y="47028"/>
                  </a:cubicBezTo>
                  <a:cubicBezTo>
                    <a:pt x="717243" y="30562"/>
                    <a:pt x="762132" y="15355"/>
                    <a:pt x="807410" y="1117"/>
                  </a:cubicBezTo>
                  <a:cubicBezTo>
                    <a:pt x="818218" y="-2564"/>
                    <a:pt x="829903" y="3151"/>
                    <a:pt x="833603" y="13902"/>
                  </a:cubicBezTo>
                  <a:close/>
                  <a:moveTo>
                    <a:pt x="2239560" y="1216803"/>
                  </a:moveTo>
                  <a:cubicBezTo>
                    <a:pt x="2139461" y="1236853"/>
                    <a:pt x="2034786" y="1232203"/>
                    <a:pt x="1934298" y="1210991"/>
                  </a:cubicBezTo>
                  <a:cubicBezTo>
                    <a:pt x="1894083" y="1202564"/>
                    <a:pt x="1854550" y="1191425"/>
                    <a:pt x="1816088" y="1177962"/>
                  </a:cubicBezTo>
                  <a:cubicBezTo>
                    <a:pt x="1757178" y="1157331"/>
                    <a:pt x="1700702" y="1131566"/>
                    <a:pt x="1649777" y="1099893"/>
                  </a:cubicBezTo>
                  <a:cubicBezTo>
                    <a:pt x="1617741" y="1080327"/>
                    <a:pt x="1586290" y="1059599"/>
                    <a:pt x="1555520" y="1038193"/>
                  </a:cubicBezTo>
                  <a:cubicBezTo>
                    <a:pt x="1524556" y="1016594"/>
                    <a:pt x="1494176" y="994316"/>
                    <a:pt x="1464283" y="971360"/>
                  </a:cubicBezTo>
                  <a:cubicBezTo>
                    <a:pt x="1455519" y="964193"/>
                    <a:pt x="1442471" y="965452"/>
                    <a:pt x="1435266" y="974266"/>
                  </a:cubicBezTo>
                  <a:cubicBezTo>
                    <a:pt x="1428060" y="983080"/>
                    <a:pt x="1429423" y="995963"/>
                    <a:pt x="1438187" y="1003130"/>
                  </a:cubicBezTo>
                  <a:cubicBezTo>
                    <a:pt x="1467399" y="1028120"/>
                    <a:pt x="1497097" y="1052529"/>
                    <a:pt x="1527477" y="1075969"/>
                  </a:cubicBezTo>
                  <a:cubicBezTo>
                    <a:pt x="1558052" y="1099506"/>
                    <a:pt x="1589406" y="1122074"/>
                    <a:pt x="1621344" y="1143674"/>
                  </a:cubicBezTo>
                  <a:cubicBezTo>
                    <a:pt x="1674801" y="1179124"/>
                    <a:pt x="1733809" y="1209635"/>
                    <a:pt x="1796614" y="1232300"/>
                  </a:cubicBezTo>
                  <a:cubicBezTo>
                    <a:pt x="1837510" y="1247120"/>
                    <a:pt x="1879964" y="1258743"/>
                    <a:pt x="1923198" y="1266685"/>
                  </a:cubicBezTo>
                  <a:cubicBezTo>
                    <a:pt x="2030989" y="1286542"/>
                    <a:pt x="2143161" y="1284604"/>
                    <a:pt x="2249005" y="1258646"/>
                  </a:cubicBezTo>
                  <a:cubicBezTo>
                    <a:pt x="2260592" y="1256031"/>
                    <a:pt x="2267895" y="1244601"/>
                    <a:pt x="2265266" y="1233075"/>
                  </a:cubicBezTo>
                  <a:cubicBezTo>
                    <a:pt x="2262734" y="1221452"/>
                    <a:pt x="2251147" y="1214187"/>
                    <a:pt x="2239560" y="12168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p37"/>
            <p:cNvSpPr/>
            <p:nvPr/>
          </p:nvSpPr>
          <p:spPr>
            <a:xfrm rot="-5400000">
              <a:off x="8794497" y="4433866"/>
              <a:ext cx="402182" cy="324927"/>
            </a:xfrm>
            <a:custGeom>
              <a:rect b="b" l="l" r="r" t="t"/>
              <a:pathLst>
                <a:path extrusionOk="0" h="649854" w="804365">
                  <a:moveTo>
                    <a:pt x="318186" y="355482"/>
                  </a:moveTo>
                  <a:cubicBezTo>
                    <a:pt x="320036" y="351704"/>
                    <a:pt x="314681" y="363134"/>
                    <a:pt x="312539" y="366718"/>
                  </a:cubicBezTo>
                  <a:cubicBezTo>
                    <a:pt x="308449" y="373691"/>
                    <a:pt x="303581" y="380181"/>
                    <a:pt x="298615" y="386380"/>
                  </a:cubicBezTo>
                  <a:cubicBezTo>
                    <a:pt x="282840" y="406043"/>
                    <a:pt x="263366" y="420281"/>
                    <a:pt x="240970" y="431807"/>
                  </a:cubicBezTo>
                  <a:cubicBezTo>
                    <a:pt x="227630" y="438587"/>
                    <a:pt x="213998" y="444690"/>
                    <a:pt x="199977" y="450017"/>
                  </a:cubicBezTo>
                  <a:cubicBezTo>
                    <a:pt x="148467" y="469486"/>
                    <a:pt x="24317" y="504936"/>
                    <a:pt x="2116" y="424543"/>
                  </a:cubicBezTo>
                  <a:cubicBezTo>
                    <a:pt x="-7523" y="389867"/>
                    <a:pt x="17209" y="356935"/>
                    <a:pt x="47102" y="341921"/>
                  </a:cubicBezTo>
                  <a:cubicBezTo>
                    <a:pt x="98904" y="315963"/>
                    <a:pt x="167941" y="324390"/>
                    <a:pt x="223930" y="328167"/>
                  </a:cubicBezTo>
                  <a:cubicBezTo>
                    <a:pt x="246813" y="329717"/>
                    <a:pt x="270182" y="332042"/>
                    <a:pt x="292578" y="337079"/>
                  </a:cubicBezTo>
                  <a:cubicBezTo>
                    <a:pt x="293064" y="337175"/>
                    <a:pt x="310689" y="340856"/>
                    <a:pt x="310689" y="341050"/>
                  </a:cubicBezTo>
                  <a:lnTo>
                    <a:pt x="318186" y="355482"/>
                  </a:lnTo>
                  <a:close/>
                  <a:moveTo>
                    <a:pt x="264924" y="26837"/>
                  </a:moveTo>
                  <a:cubicBezTo>
                    <a:pt x="250902" y="12986"/>
                    <a:pt x="221009" y="-11132"/>
                    <a:pt x="200658" y="5818"/>
                  </a:cubicBezTo>
                  <a:cubicBezTo>
                    <a:pt x="174562" y="27515"/>
                    <a:pt x="182644" y="79722"/>
                    <a:pt x="188097" y="107812"/>
                  </a:cubicBezTo>
                  <a:cubicBezTo>
                    <a:pt x="205137" y="197407"/>
                    <a:pt x="261516" y="280319"/>
                    <a:pt x="338829" y="321678"/>
                  </a:cubicBezTo>
                  <a:lnTo>
                    <a:pt x="340290" y="338531"/>
                  </a:lnTo>
                  <a:cubicBezTo>
                    <a:pt x="337856" y="286615"/>
                    <a:pt x="343308" y="235085"/>
                    <a:pt x="336006" y="183265"/>
                  </a:cubicBezTo>
                  <a:cubicBezTo>
                    <a:pt x="327924" y="125828"/>
                    <a:pt x="306891" y="68583"/>
                    <a:pt x="264924" y="26837"/>
                  </a:cubicBezTo>
                  <a:close/>
                  <a:moveTo>
                    <a:pt x="804366" y="514719"/>
                  </a:moveTo>
                  <a:cubicBezTo>
                    <a:pt x="753635" y="428708"/>
                    <a:pt x="741268" y="375725"/>
                    <a:pt x="656652" y="303662"/>
                  </a:cubicBezTo>
                  <a:cubicBezTo>
                    <a:pt x="633088" y="283612"/>
                    <a:pt x="564733" y="270148"/>
                    <a:pt x="542045" y="303952"/>
                  </a:cubicBezTo>
                  <a:cubicBezTo>
                    <a:pt x="524810" y="329717"/>
                    <a:pt x="546914" y="365749"/>
                    <a:pt x="562688" y="386186"/>
                  </a:cubicBezTo>
                  <a:cubicBezTo>
                    <a:pt x="603292" y="438781"/>
                    <a:pt x="803976" y="505711"/>
                    <a:pt x="804366" y="514719"/>
                  </a:cubicBezTo>
                  <a:close/>
                  <a:moveTo>
                    <a:pt x="445452" y="611482"/>
                  </a:moveTo>
                  <a:cubicBezTo>
                    <a:pt x="458305" y="645092"/>
                    <a:pt x="526758" y="655553"/>
                    <a:pt x="554314" y="647029"/>
                  </a:cubicBezTo>
                  <a:cubicBezTo>
                    <a:pt x="653439" y="616422"/>
                    <a:pt x="678853" y="578550"/>
                    <a:pt x="749253" y="526439"/>
                  </a:cubicBezTo>
                  <a:cubicBezTo>
                    <a:pt x="746624" y="533413"/>
                    <a:pt x="538540" y="524211"/>
                    <a:pt x="486251" y="553076"/>
                  </a:cubicBezTo>
                  <a:cubicBezTo>
                    <a:pt x="466095" y="564311"/>
                    <a:pt x="435715" y="585814"/>
                    <a:pt x="445452" y="611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3" name="Google Shape;3293;p37"/>
            <p:cNvSpPr/>
            <p:nvPr/>
          </p:nvSpPr>
          <p:spPr>
            <a:xfrm rot="-5400000">
              <a:off x="8832363" y="4883399"/>
              <a:ext cx="196209" cy="239226"/>
            </a:xfrm>
            <a:custGeom>
              <a:rect b="b" l="l" r="r" t="t"/>
              <a:pathLst>
                <a:path extrusionOk="0" h="478452" w="392418">
                  <a:moveTo>
                    <a:pt x="380391" y="176471"/>
                  </a:moveTo>
                  <a:cubicBezTo>
                    <a:pt x="401521" y="237783"/>
                    <a:pt x="395386" y="351884"/>
                    <a:pt x="357411" y="418523"/>
                  </a:cubicBezTo>
                  <a:cubicBezTo>
                    <a:pt x="334139" y="459204"/>
                    <a:pt x="290224" y="489328"/>
                    <a:pt x="241441" y="474702"/>
                  </a:cubicBezTo>
                  <a:cubicBezTo>
                    <a:pt x="188957" y="458914"/>
                    <a:pt x="198500" y="398280"/>
                    <a:pt x="158577" y="373484"/>
                  </a:cubicBezTo>
                  <a:cubicBezTo>
                    <a:pt x="123134" y="351496"/>
                    <a:pt x="66366" y="372806"/>
                    <a:pt x="42120" y="331640"/>
                  </a:cubicBezTo>
                  <a:cubicBezTo>
                    <a:pt x="11448" y="279820"/>
                    <a:pt x="82335" y="247469"/>
                    <a:pt x="75324" y="197393"/>
                  </a:cubicBezTo>
                  <a:cubicBezTo>
                    <a:pt x="69190" y="152837"/>
                    <a:pt x="23133" y="124651"/>
                    <a:pt x="6677" y="84454"/>
                  </a:cubicBezTo>
                  <a:cubicBezTo>
                    <a:pt x="-4229" y="57915"/>
                    <a:pt x="-3547" y="30891"/>
                    <a:pt x="22159" y="13844"/>
                  </a:cubicBezTo>
                  <a:cubicBezTo>
                    <a:pt x="31117" y="7935"/>
                    <a:pt x="40075" y="3964"/>
                    <a:pt x="50689" y="2124"/>
                  </a:cubicBezTo>
                  <a:cubicBezTo>
                    <a:pt x="64808" y="-298"/>
                    <a:pt x="79414" y="-395"/>
                    <a:pt x="93727" y="574"/>
                  </a:cubicBezTo>
                  <a:cubicBezTo>
                    <a:pt x="114857" y="1930"/>
                    <a:pt x="135500" y="5514"/>
                    <a:pt x="155364" y="12875"/>
                  </a:cubicBezTo>
                  <a:cubicBezTo>
                    <a:pt x="181654" y="22755"/>
                    <a:pt x="206874" y="35928"/>
                    <a:pt x="230535" y="51038"/>
                  </a:cubicBezTo>
                  <a:cubicBezTo>
                    <a:pt x="282045" y="84067"/>
                    <a:pt x="359164" y="115256"/>
                    <a:pt x="380391" y="176471"/>
                  </a:cubicBezTo>
                  <a:lnTo>
                    <a:pt x="380391" y="17647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4" name="Google Shape;3294;p37"/>
            <p:cNvSpPr/>
            <p:nvPr/>
          </p:nvSpPr>
          <p:spPr>
            <a:xfrm rot="-5400000">
              <a:off x="8544715" y="4491398"/>
              <a:ext cx="880550" cy="244295"/>
            </a:xfrm>
            <a:custGeom>
              <a:rect b="b" l="l" r="r" t="t"/>
              <a:pathLst>
                <a:path extrusionOk="0" h="488590" w="1761100">
                  <a:moveTo>
                    <a:pt x="1714054" y="31910"/>
                  </a:moveTo>
                  <a:cubicBezTo>
                    <a:pt x="1706556" y="22805"/>
                    <a:pt x="1692924" y="21449"/>
                    <a:pt x="1683771" y="28907"/>
                  </a:cubicBezTo>
                  <a:cubicBezTo>
                    <a:pt x="1674521" y="36365"/>
                    <a:pt x="1673158" y="49829"/>
                    <a:pt x="1680655" y="59031"/>
                  </a:cubicBezTo>
                  <a:cubicBezTo>
                    <a:pt x="1728660" y="119181"/>
                    <a:pt x="1721259" y="190760"/>
                    <a:pt x="1688348" y="253815"/>
                  </a:cubicBezTo>
                  <a:cubicBezTo>
                    <a:pt x="1654754" y="318034"/>
                    <a:pt x="1594578" y="373825"/>
                    <a:pt x="1534208" y="401333"/>
                  </a:cubicBezTo>
                  <a:cubicBezTo>
                    <a:pt x="1510546" y="412181"/>
                    <a:pt x="1485034" y="419058"/>
                    <a:pt x="1459036" y="423514"/>
                  </a:cubicBezTo>
                  <a:cubicBezTo>
                    <a:pt x="1431967" y="428260"/>
                    <a:pt x="1404410" y="430391"/>
                    <a:pt x="1377536" y="431553"/>
                  </a:cubicBezTo>
                  <a:cubicBezTo>
                    <a:pt x="1291946" y="435524"/>
                    <a:pt x="1208595" y="422448"/>
                    <a:pt x="1128652" y="397458"/>
                  </a:cubicBezTo>
                  <a:cubicBezTo>
                    <a:pt x="1048320" y="372275"/>
                    <a:pt x="971299" y="334984"/>
                    <a:pt x="899438" y="288491"/>
                  </a:cubicBezTo>
                  <a:cubicBezTo>
                    <a:pt x="834199" y="246745"/>
                    <a:pt x="774802" y="196087"/>
                    <a:pt x="710050" y="153953"/>
                  </a:cubicBezTo>
                  <a:cubicBezTo>
                    <a:pt x="681130" y="135065"/>
                    <a:pt x="651139" y="117921"/>
                    <a:pt x="619201" y="103780"/>
                  </a:cubicBezTo>
                  <a:cubicBezTo>
                    <a:pt x="579473" y="86151"/>
                    <a:pt x="538772" y="71913"/>
                    <a:pt x="497097" y="61452"/>
                  </a:cubicBezTo>
                  <a:cubicBezTo>
                    <a:pt x="455421" y="50991"/>
                    <a:pt x="412870" y="44308"/>
                    <a:pt x="369442" y="41402"/>
                  </a:cubicBezTo>
                  <a:cubicBezTo>
                    <a:pt x="357854" y="40724"/>
                    <a:pt x="343638" y="41790"/>
                    <a:pt x="329130" y="42952"/>
                  </a:cubicBezTo>
                  <a:cubicBezTo>
                    <a:pt x="326111" y="41886"/>
                    <a:pt x="323385" y="40046"/>
                    <a:pt x="319977" y="40434"/>
                  </a:cubicBezTo>
                  <a:cubicBezTo>
                    <a:pt x="305955" y="41015"/>
                    <a:pt x="291933" y="41208"/>
                    <a:pt x="277815" y="41596"/>
                  </a:cubicBezTo>
                  <a:cubicBezTo>
                    <a:pt x="273433" y="40821"/>
                    <a:pt x="264280" y="40240"/>
                    <a:pt x="264280" y="40240"/>
                  </a:cubicBezTo>
                  <a:cubicBezTo>
                    <a:pt x="264280" y="40240"/>
                    <a:pt x="264864" y="40143"/>
                    <a:pt x="265059" y="40240"/>
                  </a:cubicBezTo>
                  <a:lnTo>
                    <a:pt x="248700" y="36753"/>
                  </a:lnTo>
                  <a:lnTo>
                    <a:pt x="196119" y="22127"/>
                  </a:lnTo>
                  <a:cubicBezTo>
                    <a:pt x="179371" y="17672"/>
                    <a:pt x="162818" y="12732"/>
                    <a:pt x="145778" y="9148"/>
                  </a:cubicBezTo>
                  <a:cubicBezTo>
                    <a:pt x="134385" y="6823"/>
                    <a:pt x="122798" y="5080"/>
                    <a:pt x="111211" y="3724"/>
                  </a:cubicBezTo>
                  <a:cubicBezTo>
                    <a:pt x="81610" y="237"/>
                    <a:pt x="52008" y="-732"/>
                    <a:pt x="22310" y="527"/>
                  </a:cubicBezTo>
                  <a:cubicBezTo>
                    <a:pt x="10431" y="140"/>
                    <a:pt x="499" y="9438"/>
                    <a:pt x="12" y="21255"/>
                  </a:cubicBezTo>
                  <a:cubicBezTo>
                    <a:pt x="-378" y="33072"/>
                    <a:pt x="8970" y="42952"/>
                    <a:pt x="20849" y="43339"/>
                  </a:cubicBezTo>
                  <a:cubicBezTo>
                    <a:pt x="31755" y="44695"/>
                    <a:pt x="42369" y="46633"/>
                    <a:pt x="53177" y="48570"/>
                  </a:cubicBezTo>
                  <a:cubicBezTo>
                    <a:pt x="74891" y="52347"/>
                    <a:pt x="96215" y="57675"/>
                    <a:pt x="117735" y="62518"/>
                  </a:cubicBezTo>
                  <a:cubicBezTo>
                    <a:pt x="128640" y="64939"/>
                    <a:pt x="139546" y="67167"/>
                    <a:pt x="150549" y="69298"/>
                  </a:cubicBezTo>
                  <a:cubicBezTo>
                    <a:pt x="152204" y="69588"/>
                    <a:pt x="153957" y="69879"/>
                    <a:pt x="155612" y="70169"/>
                  </a:cubicBezTo>
                  <a:cubicBezTo>
                    <a:pt x="139351" y="77918"/>
                    <a:pt x="123090" y="85764"/>
                    <a:pt x="107413" y="94288"/>
                  </a:cubicBezTo>
                  <a:lnTo>
                    <a:pt x="61161" y="122474"/>
                  </a:lnTo>
                  <a:cubicBezTo>
                    <a:pt x="60577" y="122861"/>
                    <a:pt x="51619" y="128092"/>
                    <a:pt x="48406" y="130513"/>
                  </a:cubicBezTo>
                  <a:cubicBezTo>
                    <a:pt x="36526" y="139230"/>
                    <a:pt x="37305" y="150951"/>
                    <a:pt x="37987" y="153178"/>
                  </a:cubicBezTo>
                  <a:cubicBezTo>
                    <a:pt x="40226" y="164317"/>
                    <a:pt x="51229" y="171388"/>
                    <a:pt x="62330" y="169063"/>
                  </a:cubicBezTo>
                  <a:cubicBezTo>
                    <a:pt x="65348" y="168482"/>
                    <a:pt x="67978" y="167320"/>
                    <a:pt x="70314" y="165576"/>
                  </a:cubicBezTo>
                  <a:cubicBezTo>
                    <a:pt x="73041" y="170904"/>
                    <a:pt x="74988" y="167417"/>
                    <a:pt x="76352" y="161896"/>
                  </a:cubicBezTo>
                  <a:cubicBezTo>
                    <a:pt x="79175" y="161218"/>
                    <a:pt x="81902" y="160830"/>
                    <a:pt x="82096" y="160733"/>
                  </a:cubicBezTo>
                  <a:lnTo>
                    <a:pt x="130198" y="140490"/>
                  </a:lnTo>
                  <a:cubicBezTo>
                    <a:pt x="150549" y="131675"/>
                    <a:pt x="171679" y="123636"/>
                    <a:pt x="192711" y="115790"/>
                  </a:cubicBezTo>
                  <a:cubicBezTo>
                    <a:pt x="181708" y="128866"/>
                    <a:pt x="171776" y="143008"/>
                    <a:pt x="162915" y="159184"/>
                  </a:cubicBezTo>
                  <a:cubicBezTo>
                    <a:pt x="158923" y="166835"/>
                    <a:pt x="155028" y="174778"/>
                    <a:pt x="151815" y="183011"/>
                  </a:cubicBezTo>
                  <a:cubicBezTo>
                    <a:pt x="147141" y="194731"/>
                    <a:pt x="143246" y="206839"/>
                    <a:pt x="139936" y="218849"/>
                  </a:cubicBezTo>
                  <a:lnTo>
                    <a:pt x="134191" y="239868"/>
                  </a:lnTo>
                  <a:cubicBezTo>
                    <a:pt x="132925" y="245001"/>
                    <a:pt x="130685" y="257302"/>
                    <a:pt x="131464" y="260014"/>
                  </a:cubicBezTo>
                  <a:cubicBezTo>
                    <a:pt x="134191" y="268344"/>
                    <a:pt x="138670" y="273381"/>
                    <a:pt x="144804" y="275125"/>
                  </a:cubicBezTo>
                  <a:cubicBezTo>
                    <a:pt x="148894" y="276190"/>
                    <a:pt x="156391" y="279193"/>
                    <a:pt x="164571" y="272219"/>
                  </a:cubicBezTo>
                  <a:cubicBezTo>
                    <a:pt x="168952" y="269022"/>
                    <a:pt x="171776" y="264567"/>
                    <a:pt x="172750" y="259627"/>
                  </a:cubicBezTo>
                  <a:cubicBezTo>
                    <a:pt x="172555" y="259627"/>
                    <a:pt x="172360" y="259530"/>
                    <a:pt x="172068" y="259433"/>
                  </a:cubicBezTo>
                  <a:cubicBezTo>
                    <a:pt x="170803" y="258949"/>
                    <a:pt x="171971" y="257206"/>
                    <a:pt x="173237" y="255656"/>
                  </a:cubicBezTo>
                  <a:cubicBezTo>
                    <a:pt x="173237" y="254687"/>
                    <a:pt x="173139" y="253815"/>
                    <a:pt x="173042" y="252944"/>
                  </a:cubicBezTo>
                  <a:cubicBezTo>
                    <a:pt x="173334" y="253622"/>
                    <a:pt x="173529" y="254300"/>
                    <a:pt x="173724" y="254881"/>
                  </a:cubicBezTo>
                  <a:cubicBezTo>
                    <a:pt x="174405" y="254106"/>
                    <a:pt x="174990" y="253331"/>
                    <a:pt x="175184" y="252847"/>
                  </a:cubicBezTo>
                  <a:lnTo>
                    <a:pt x="183656" y="234637"/>
                  </a:lnTo>
                  <a:cubicBezTo>
                    <a:pt x="187453" y="226307"/>
                    <a:pt x="191738" y="217977"/>
                    <a:pt x="196119" y="209647"/>
                  </a:cubicBezTo>
                  <a:cubicBezTo>
                    <a:pt x="200404" y="201802"/>
                    <a:pt x="204980" y="194150"/>
                    <a:pt x="209849" y="186982"/>
                  </a:cubicBezTo>
                  <a:cubicBezTo>
                    <a:pt x="219002" y="172841"/>
                    <a:pt x="229323" y="160830"/>
                    <a:pt x="239645" y="149401"/>
                  </a:cubicBezTo>
                  <a:cubicBezTo>
                    <a:pt x="246753" y="141555"/>
                    <a:pt x="253958" y="134097"/>
                    <a:pt x="261651" y="127123"/>
                  </a:cubicBezTo>
                  <a:cubicBezTo>
                    <a:pt x="279665" y="110851"/>
                    <a:pt x="299918" y="97193"/>
                    <a:pt x="323677" y="86345"/>
                  </a:cubicBezTo>
                  <a:cubicBezTo>
                    <a:pt x="339062" y="85377"/>
                    <a:pt x="353862" y="84602"/>
                    <a:pt x="366034" y="85667"/>
                  </a:cubicBezTo>
                  <a:cubicBezTo>
                    <a:pt x="406540" y="89251"/>
                    <a:pt x="446268" y="96515"/>
                    <a:pt x="485022" y="107073"/>
                  </a:cubicBezTo>
                  <a:cubicBezTo>
                    <a:pt x="523777" y="117728"/>
                    <a:pt x="561460" y="131772"/>
                    <a:pt x="598364" y="149110"/>
                  </a:cubicBezTo>
                  <a:cubicBezTo>
                    <a:pt x="627478" y="162767"/>
                    <a:pt x="654742" y="179234"/>
                    <a:pt x="681033" y="197056"/>
                  </a:cubicBezTo>
                  <a:cubicBezTo>
                    <a:pt x="745201" y="240546"/>
                    <a:pt x="804014" y="292172"/>
                    <a:pt x="868669" y="335178"/>
                  </a:cubicBezTo>
                  <a:cubicBezTo>
                    <a:pt x="944522" y="385157"/>
                    <a:pt x="1025827" y="426032"/>
                    <a:pt x="1111125" y="452862"/>
                  </a:cubicBezTo>
                  <a:cubicBezTo>
                    <a:pt x="1197495" y="479886"/>
                    <a:pt x="1287856" y="492478"/>
                    <a:pt x="1380457" y="487538"/>
                  </a:cubicBezTo>
                  <a:cubicBezTo>
                    <a:pt x="1415511" y="485504"/>
                    <a:pt x="1451831" y="481823"/>
                    <a:pt x="1486885" y="473687"/>
                  </a:cubicBezTo>
                  <a:cubicBezTo>
                    <a:pt x="1511130" y="468069"/>
                    <a:pt x="1534792" y="460320"/>
                    <a:pt x="1557090" y="449666"/>
                  </a:cubicBezTo>
                  <a:cubicBezTo>
                    <a:pt x="1640343" y="409566"/>
                    <a:pt x="1722525" y="322392"/>
                    <a:pt x="1750568" y="228632"/>
                  </a:cubicBezTo>
                  <a:cubicBezTo>
                    <a:pt x="1770530" y="161702"/>
                    <a:pt x="1764103" y="91672"/>
                    <a:pt x="1714054" y="31910"/>
                  </a:cubicBezTo>
                  <a:close/>
                  <a:moveTo>
                    <a:pt x="77130" y="157924"/>
                  </a:moveTo>
                  <a:cubicBezTo>
                    <a:pt x="76936" y="158699"/>
                    <a:pt x="76838" y="159571"/>
                    <a:pt x="76644" y="160346"/>
                  </a:cubicBezTo>
                  <a:lnTo>
                    <a:pt x="75378" y="162089"/>
                  </a:lnTo>
                  <a:cubicBezTo>
                    <a:pt x="75086" y="162186"/>
                    <a:pt x="74696" y="162283"/>
                    <a:pt x="74307" y="162380"/>
                  </a:cubicBezTo>
                  <a:lnTo>
                    <a:pt x="73528" y="162670"/>
                  </a:lnTo>
                  <a:cubicBezTo>
                    <a:pt x="75183" y="160830"/>
                    <a:pt x="76449" y="158796"/>
                    <a:pt x="77325" y="156568"/>
                  </a:cubicBezTo>
                  <a:lnTo>
                    <a:pt x="77130" y="157924"/>
                  </a:lnTo>
                  <a:close/>
                  <a:moveTo>
                    <a:pt x="173237" y="255656"/>
                  </a:moveTo>
                  <a:lnTo>
                    <a:pt x="173724" y="254881"/>
                  </a:lnTo>
                  <a:cubicBezTo>
                    <a:pt x="174697" y="257690"/>
                    <a:pt x="174892" y="260111"/>
                    <a:pt x="172750" y="259627"/>
                  </a:cubicBezTo>
                  <a:cubicBezTo>
                    <a:pt x="173042" y="258368"/>
                    <a:pt x="173237" y="257012"/>
                    <a:pt x="173237" y="2556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5" name="Google Shape;3295;p37"/>
            <p:cNvSpPr/>
            <p:nvPr/>
          </p:nvSpPr>
          <p:spPr>
            <a:xfrm rot="-5400000">
              <a:off x="8413198" y="3733207"/>
              <a:ext cx="172368" cy="179354"/>
            </a:xfrm>
            <a:custGeom>
              <a:rect b="b" l="l" r="r" t="t"/>
              <a:pathLst>
                <a:path extrusionOk="0" h="358708" w="344736">
                  <a:moveTo>
                    <a:pt x="217549" y="357899"/>
                  </a:moveTo>
                  <a:cubicBezTo>
                    <a:pt x="174900" y="356059"/>
                    <a:pt x="24849" y="355768"/>
                    <a:pt x="4109" y="297652"/>
                  </a:cubicBezTo>
                  <a:cubicBezTo>
                    <a:pt x="-16631" y="239536"/>
                    <a:pt x="45492" y="45139"/>
                    <a:pt x="93107" y="9107"/>
                  </a:cubicBezTo>
                  <a:cubicBezTo>
                    <a:pt x="111218" y="-4647"/>
                    <a:pt x="136146" y="-1451"/>
                    <a:pt x="154841" y="9591"/>
                  </a:cubicBezTo>
                  <a:cubicBezTo>
                    <a:pt x="190577" y="30804"/>
                    <a:pt x="183663" y="74391"/>
                    <a:pt x="211609" y="97540"/>
                  </a:cubicBezTo>
                  <a:cubicBezTo>
                    <a:pt x="241600" y="122142"/>
                    <a:pt x="301191" y="109260"/>
                    <a:pt x="321932" y="148198"/>
                  </a:cubicBezTo>
                  <a:cubicBezTo>
                    <a:pt x="335856" y="174447"/>
                    <a:pt x="312584" y="201858"/>
                    <a:pt x="315895" y="228397"/>
                  </a:cubicBezTo>
                  <a:cubicBezTo>
                    <a:pt x="318913" y="252031"/>
                    <a:pt x="342672" y="268497"/>
                    <a:pt x="344522" y="294940"/>
                  </a:cubicBezTo>
                  <a:cubicBezTo>
                    <a:pt x="349293" y="362064"/>
                    <a:pt x="273246" y="360224"/>
                    <a:pt x="217549" y="357899"/>
                  </a:cubicBezTo>
                  <a:lnTo>
                    <a:pt x="217549" y="35789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6" name="Google Shape;3296;p37"/>
            <p:cNvSpPr/>
            <p:nvPr/>
          </p:nvSpPr>
          <p:spPr>
            <a:xfrm rot="-5400000">
              <a:off x="8267246" y="3952395"/>
              <a:ext cx="512814" cy="136578"/>
            </a:xfrm>
            <a:custGeom>
              <a:rect b="b" l="l" r="r" t="t"/>
              <a:pathLst>
                <a:path extrusionOk="0" h="273156" w="1025628">
                  <a:moveTo>
                    <a:pt x="32939" y="187835"/>
                  </a:moveTo>
                  <a:lnTo>
                    <a:pt x="33328" y="187447"/>
                  </a:lnTo>
                  <a:cubicBezTo>
                    <a:pt x="32939" y="188028"/>
                    <a:pt x="32549" y="188125"/>
                    <a:pt x="32160" y="188222"/>
                  </a:cubicBezTo>
                  <a:cubicBezTo>
                    <a:pt x="32355" y="188125"/>
                    <a:pt x="32647" y="187931"/>
                    <a:pt x="32939" y="187835"/>
                  </a:cubicBezTo>
                  <a:close/>
                  <a:moveTo>
                    <a:pt x="31673" y="188609"/>
                  </a:moveTo>
                  <a:cubicBezTo>
                    <a:pt x="31771" y="188706"/>
                    <a:pt x="31965" y="188319"/>
                    <a:pt x="32160" y="188222"/>
                  </a:cubicBezTo>
                  <a:cubicBezTo>
                    <a:pt x="32160" y="188222"/>
                    <a:pt x="32062" y="188222"/>
                    <a:pt x="32062" y="188319"/>
                  </a:cubicBezTo>
                  <a:lnTo>
                    <a:pt x="31673" y="188609"/>
                  </a:lnTo>
                  <a:close/>
                  <a:moveTo>
                    <a:pt x="959143" y="94462"/>
                  </a:moveTo>
                  <a:lnTo>
                    <a:pt x="959143" y="94462"/>
                  </a:lnTo>
                  <a:cubicBezTo>
                    <a:pt x="958948" y="94268"/>
                    <a:pt x="958948" y="94559"/>
                    <a:pt x="958851" y="94559"/>
                  </a:cubicBezTo>
                  <a:cubicBezTo>
                    <a:pt x="958851" y="94462"/>
                    <a:pt x="959143" y="94559"/>
                    <a:pt x="959143" y="94462"/>
                  </a:cubicBezTo>
                  <a:close/>
                  <a:moveTo>
                    <a:pt x="998871" y="165169"/>
                  </a:moveTo>
                  <a:cubicBezTo>
                    <a:pt x="971899" y="169915"/>
                    <a:pt x="945316" y="173306"/>
                    <a:pt x="918636" y="176696"/>
                  </a:cubicBezTo>
                  <a:cubicBezTo>
                    <a:pt x="900622" y="179020"/>
                    <a:pt x="882706" y="180764"/>
                    <a:pt x="864595" y="182701"/>
                  </a:cubicBezTo>
                  <a:cubicBezTo>
                    <a:pt x="865081" y="182314"/>
                    <a:pt x="865666" y="182023"/>
                    <a:pt x="866152" y="181732"/>
                  </a:cubicBezTo>
                  <a:cubicBezTo>
                    <a:pt x="879298" y="171950"/>
                    <a:pt x="891859" y="161004"/>
                    <a:pt x="904907" y="150156"/>
                  </a:cubicBezTo>
                  <a:cubicBezTo>
                    <a:pt x="910749" y="145119"/>
                    <a:pt x="916494" y="140083"/>
                    <a:pt x="922044" y="134852"/>
                  </a:cubicBezTo>
                  <a:cubicBezTo>
                    <a:pt x="930223" y="127104"/>
                    <a:pt x="938208" y="119161"/>
                    <a:pt x="946095" y="110928"/>
                  </a:cubicBezTo>
                  <a:cubicBezTo>
                    <a:pt x="948821" y="108022"/>
                    <a:pt x="952035" y="103954"/>
                    <a:pt x="955248" y="99692"/>
                  </a:cubicBezTo>
                  <a:cubicBezTo>
                    <a:pt x="956514" y="98046"/>
                    <a:pt x="957682" y="94171"/>
                    <a:pt x="958851" y="94559"/>
                  </a:cubicBezTo>
                  <a:cubicBezTo>
                    <a:pt x="958656" y="94559"/>
                    <a:pt x="958364" y="94656"/>
                    <a:pt x="958169" y="94752"/>
                  </a:cubicBezTo>
                  <a:lnTo>
                    <a:pt x="959045" y="94365"/>
                  </a:lnTo>
                  <a:cubicBezTo>
                    <a:pt x="968978" y="89813"/>
                    <a:pt x="973651" y="78189"/>
                    <a:pt x="969464" y="67922"/>
                  </a:cubicBezTo>
                  <a:cubicBezTo>
                    <a:pt x="965083" y="57461"/>
                    <a:pt x="953008" y="52425"/>
                    <a:pt x="942492" y="56783"/>
                  </a:cubicBezTo>
                  <a:cubicBezTo>
                    <a:pt x="939668" y="57655"/>
                    <a:pt x="936942" y="59495"/>
                    <a:pt x="934118" y="61433"/>
                  </a:cubicBezTo>
                  <a:cubicBezTo>
                    <a:pt x="933729" y="61142"/>
                    <a:pt x="933729" y="60658"/>
                    <a:pt x="933339" y="60367"/>
                  </a:cubicBezTo>
                  <a:cubicBezTo>
                    <a:pt x="923115" y="54362"/>
                    <a:pt x="909873" y="57655"/>
                    <a:pt x="903836" y="67825"/>
                  </a:cubicBezTo>
                  <a:cubicBezTo>
                    <a:pt x="894098" y="83420"/>
                    <a:pt x="882608" y="96883"/>
                    <a:pt x="870339" y="109475"/>
                  </a:cubicBezTo>
                  <a:cubicBezTo>
                    <a:pt x="852131" y="122164"/>
                    <a:pt x="834020" y="133690"/>
                    <a:pt x="816590" y="145797"/>
                  </a:cubicBezTo>
                  <a:cubicBezTo>
                    <a:pt x="816298" y="145991"/>
                    <a:pt x="816103" y="146185"/>
                    <a:pt x="815811" y="146282"/>
                  </a:cubicBezTo>
                  <a:cubicBezTo>
                    <a:pt x="815908" y="146185"/>
                    <a:pt x="816006" y="146088"/>
                    <a:pt x="816103" y="145991"/>
                  </a:cubicBezTo>
                  <a:cubicBezTo>
                    <a:pt x="828567" y="128072"/>
                    <a:pt x="838791" y="108700"/>
                    <a:pt x="847749" y="88747"/>
                  </a:cubicBezTo>
                  <a:cubicBezTo>
                    <a:pt x="856513" y="68988"/>
                    <a:pt x="863523" y="48647"/>
                    <a:pt x="869658" y="27919"/>
                  </a:cubicBezTo>
                  <a:cubicBezTo>
                    <a:pt x="873748" y="17265"/>
                    <a:pt x="868392" y="5448"/>
                    <a:pt x="857779" y="1380"/>
                  </a:cubicBezTo>
                  <a:cubicBezTo>
                    <a:pt x="847165" y="-2688"/>
                    <a:pt x="835188" y="2542"/>
                    <a:pt x="831099" y="13100"/>
                  </a:cubicBezTo>
                  <a:cubicBezTo>
                    <a:pt x="822335" y="30922"/>
                    <a:pt x="812208" y="47775"/>
                    <a:pt x="801789" y="64629"/>
                  </a:cubicBezTo>
                  <a:cubicBezTo>
                    <a:pt x="791468" y="81192"/>
                    <a:pt x="780076" y="96883"/>
                    <a:pt x="768683" y="112575"/>
                  </a:cubicBezTo>
                  <a:cubicBezTo>
                    <a:pt x="759530" y="125069"/>
                    <a:pt x="750572" y="137467"/>
                    <a:pt x="740835" y="149478"/>
                  </a:cubicBezTo>
                  <a:cubicBezTo>
                    <a:pt x="726716" y="166913"/>
                    <a:pt x="712110" y="183863"/>
                    <a:pt x="695264" y="199070"/>
                  </a:cubicBezTo>
                  <a:cubicBezTo>
                    <a:pt x="641028" y="211275"/>
                    <a:pt x="583773" y="216021"/>
                    <a:pt x="527297" y="215052"/>
                  </a:cubicBezTo>
                  <a:cubicBezTo>
                    <a:pt x="460890" y="213987"/>
                    <a:pt x="396235" y="206819"/>
                    <a:pt x="341317" y="195777"/>
                  </a:cubicBezTo>
                  <a:cubicBezTo>
                    <a:pt x="284062" y="184735"/>
                    <a:pt x="229436" y="164879"/>
                    <a:pt x="172668" y="153449"/>
                  </a:cubicBezTo>
                  <a:cubicBezTo>
                    <a:pt x="147156" y="148316"/>
                    <a:pt x="121158" y="144732"/>
                    <a:pt x="94478" y="144151"/>
                  </a:cubicBezTo>
                  <a:cubicBezTo>
                    <a:pt x="89610" y="144054"/>
                    <a:pt x="40437" y="143279"/>
                    <a:pt x="22325" y="147735"/>
                  </a:cubicBezTo>
                  <a:cubicBezTo>
                    <a:pt x="6648" y="151609"/>
                    <a:pt x="1001" y="162070"/>
                    <a:pt x="222" y="168269"/>
                  </a:cubicBezTo>
                  <a:cubicBezTo>
                    <a:pt x="-1434" y="179505"/>
                    <a:pt x="6356" y="189965"/>
                    <a:pt x="17554" y="191612"/>
                  </a:cubicBezTo>
                  <a:cubicBezTo>
                    <a:pt x="22715" y="192387"/>
                    <a:pt x="27583" y="191225"/>
                    <a:pt x="31673" y="188609"/>
                  </a:cubicBezTo>
                  <a:cubicBezTo>
                    <a:pt x="31576" y="188609"/>
                    <a:pt x="31478" y="188416"/>
                    <a:pt x="31381" y="188125"/>
                  </a:cubicBezTo>
                  <a:cubicBezTo>
                    <a:pt x="30699" y="184444"/>
                    <a:pt x="33523" y="182507"/>
                    <a:pt x="38294" y="181829"/>
                  </a:cubicBezTo>
                  <a:cubicBezTo>
                    <a:pt x="37515" y="183088"/>
                    <a:pt x="36347" y="184348"/>
                    <a:pt x="34984" y="185510"/>
                  </a:cubicBezTo>
                  <a:cubicBezTo>
                    <a:pt x="34692" y="185800"/>
                    <a:pt x="34010" y="186672"/>
                    <a:pt x="33328" y="187447"/>
                  </a:cubicBezTo>
                  <a:cubicBezTo>
                    <a:pt x="35373" y="185897"/>
                    <a:pt x="37029" y="183960"/>
                    <a:pt x="38392" y="181732"/>
                  </a:cubicBezTo>
                  <a:cubicBezTo>
                    <a:pt x="53777" y="179311"/>
                    <a:pt x="89415" y="188416"/>
                    <a:pt x="92531" y="188706"/>
                  </a:cubicBezTo>
                  <a:cubicBezTo>
                    <a:pt x="116484" y="190256"/>
                    <a:pt x="139464" y="194518"/>
                    <a:pt x="162152" y="200136"/>
                  </a:cubicBezTo>
                  <a:cubicBezTo>
                    <a:pt x="218628" y="213890"/>
                    <a:pt x="272766" y="235683"/>
                    <a:pt x="329924" y="248856"/>
                  </a:cubicBezTo>
                  <a:cubicBezTo>
                    <a:pt x="387860" y="261738"/>
                    <a:pt x="456118" y="272102"/>
                    <a:pt x="526421" y="273071"/>
                  </a:cubicBezTo>
                  <a:cubicBezTo>
                    <a:pt x="590102" y="274040"/>
                    <a:pt x="655147" y="266775"/>
                    <a:pt x="715420" y="250406"/>
                  </a:cubicBezTo>
                  <a:cubicBezTo>
                    <a:pt x="719510" y="251859"/>
                    <a:pt x="723989" y="252149"/>
                    <a:pt x="728468" y="250406"/>
                  </a:cubicBezTo>
                  <a:cubicBezTo>
                    <a:pt x="736161" y="247984"/>
                    <a:pt x="743269" y="244982"/>
                    <a:pt x="750669" y="242367"/>
                  </a:cubicBezTo>
                  <a:lnTo>
                    <a:pt x="801303" y="243432"/>
                  </a:lnTo>
                  <a:cubicBezTo>
                    <a:pt x="815714" y="243626"/>
                    <a:pt x="829930" y="243626"/>
                    <a:pt x="844049" y="242754"/>
                  </a:cubicBezTo>
                  <a:cubicBezTo>
                    <a:pt x="858363" y="241882"/>
                    <a:pt x="872482" y="240429"/>
                    <a:pt x="886503" y="238298"/>
                  </a:cubicBezTo>
                  <a:cubicBezTo>
                    <a:pt x="903349" y="235683"/>
                    <a:pt x="919902" y="232099"/>
                    <a:pt x="936455" y="228031"/>
                  </a:cubicBezTo>
                  <a:cubicBezTo>
                    <a:pt x="960896" y="222026"/>
                    <a:pt x="984849" y="214665"/>
                    <a:pt x="1009290" y="206722"/>
                  </a:cubicBezTo>
                  <a:cubicBezTo>
                    <a:pt x="1020877" y="203913"/>
                    <a:pt x="1027888" y="192290"/>
                    <a:pt x="1024966" y="180764"/>
                  </a:cubicBezTo>
                  <a:cubicBezTo>
                    <a:pt x="1022143" y="169334"/>
                    <a:pt x="1010458" y="162360"/>
                    <a:pt x="998871" y="16516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p37"/>
            <p:cNvSpPr/>
            <p:nvPr/>
          </p:nvSpPr>
          <p:spPr>
            <a:xfrm rot="-5400000">
              <a:off x="8560922" y="4771642"/>
              <a:ext cx="214364" cy="225247"/>
            </a:xfrm>
            <a:custGeom>
              <a:rect b="b" l="l" r="r" t="t"/>
              <a:pathLst>
                <a:path extrusionOk="0" h="450494" w="428729">
                  <a:moveTo>
                    <a:pt x="111394" y="392960"/>
                  </a:moveTo>
                  <a:cubicBezTo>
                    <a:pt x="111394" y="424730"/>
                    <a:pt x="86466" y="450494"/>
                    <a:pt x="55697" y="450494"/>
                  </a:cubicBezTo>
                  <a:cubicBezTo>
                    <a:pt x="24927" y="450494"/>
                    <a:pt x="0" y="424730"/>
                    <a:pt x="0" y="392960"/>
                  </a:cubicBezTo>
                  <a:cubicBezTo>
                    <a:pt x="0" y="361190"/>
                    <a:pt x="24927" y="335328"/>
                    <a:pt x="55697" y="335328"/>
                  </a:cubicBezTo>
                  <a:cubicBezTo>
                    <a:pt x="86466" y="335328"/>
                    <a:pt x="111394" y="361190"/>
                    <a:pt x="111394" y="392960"/>
                  </a:cubicBezTo>
                  <a:close/>
                  <a:moveTo>
                    <a:pt x="241580" y="218903"/>
                  </a:moveTo>
                  <a:cubicBezTo>
                    <a:pt x="209837" y="218903"/>
                    <a:pt x="184131" y="244861"/>
                    <a:pt x="184131" y="276922"/>
                  </a:cubicBezTo>
                  <a:cubicBezTo>
                    <a:pt x="184131" y="308886"/>
                    <a:pt x="209837" y="334844"/>
                    <a:pt x="241580" y="334844"/>
                  </a:cubicBezTo>
                  <a:cubicBezTo>
                    <a:pt x="273226" y="334844"/>
                    <a:pt x="299030" y="308886"/>
                    <a:pt x="299030" y="276922"/>
                  </a:cubicBezTo>
                  <a:cubicBezTo>
                    <a:pt x="299030" y="244861"/>
                    <a:pt x="273226" y="218903"/>
                    <a:pt x="241580" y="218903"/>
                  </a:cubicBezTo>
                  <a:close/>
                  <a:moveTo>
                    <a:pt x="374104" y="0"/>
                  </a:moveTo>
                  <a:cubicBezTo>
                    <a:pt x="343918" y="0"/>
                    <a:pt x="319478" y="24796"/>
                    <a:pt x="319478" y="55307"/>
                  </a:cubicBezTo>
                  <a:cubicBezTo>
                    <a:pt x="319478" y="85915"/>
                    <a:pt x="343918" y="110711"/>
                    <a:pt x="374104" y="110711"/>
                  </a:cubicBezTo>
                  <a:cubicBezTo>
                    <a:pt x="404289" y="110711"/>
                    <a:pt x="428730" y="85915"/>
                    <a:pt x="428730" y="55307"/>
                  </a:cubicBezTo>
                  <a:cubicBezTo>
                    <a:pt x="428730" y="24796"/>
                    <a:pt x="404289" y="0"/>
                    <a:pt x="374104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37"/>
            <p:cNvSpPr/>
            <p:nvPr/>
          </p:nvSpPr>
          <p:spPr>
            <a:xfrm rot="-5400000">
              <a:off x="8074272" y="998294"/>
              <a:ext cx="1406498" cy="368018"/>
            </a:xfrm>
            <a:custGeom>
              <a:rect b="b" l="l" r="r" t="t"/>
              <a:pathLst>
                <a:path extrusionOk="0" h="736036" w="2812996">
                  <a:moveTo>
                    <a:pt x="21583" y="231563"/>
                  </a:moveTo>
                  <a:cubicBezTo>
                    <a:pt x="16910" y="231854"/>
                    <a:pt x="12041" y="230401"/>
                    <a:pt x="7951" y="227301"/>
                  </a:cubicBezTo>
                  <a:cubicBezTo>
                    <a:pt x="-1007" y="220424"/>
                    <a:pt x="-2663" y="207445"/>
                    <a:pt x="4349" y="198534"/>
                  </a:cubicBezTo>
                  <a:cubicBezTo>
                    <a:pt x="8244" y="193497"/>
                    <a:pt x="17688" y="187298"/>
                    <a:pt x="32294" y="191076"/>
                  </a:cubicBezTo>
                  <a:cubicBezTo>
                    <a:pt x="47387" y="195047"/>
                    <a:pt x="81954" y="215388"/>
                    <a:pt x="88673" y="218778"/>
                  </a:cubicBezTo>
                  <a:cubicBezTo>
                    <a:pt x="118079" y="233210"/>
                    <a:pt x="148167" y="246480"/>
                    <a:pt x="178742" y="258684"/>
                  </a:cubicBezTo>
                  <a:cubicBezTo>
                    <a:pt x="209317" y="270985"/>
                    <a:pt x="240379" y="282318"/>
                    <a:pt x="271635" y="293069"/>
                  </a:cubicBezTo>
                  <a:cubicBezTo>
                    <a:pt x="347390" y="319027"/>
                    <a:pt x="423633" y="336559"/>
                    <a:pt x="500947" y="346439"/>
                  </a:cubicBezTo>
                  <a:cubicBezTo>
                    <a:pt x="578260" y="356318"/>
                    <a:pt x="656645" y="358449"/>
                    <a:pt x="736684" y="353703"/>
                  </a:cubicBezTo>
                  <a:cubicBezTo>
                    <a:pt x="860152" y="346342"/>
                    <a:pt x="985470" y="329876"/>
                    <a:pt x="1108841" y="304789"/>
                  </a:cubicBezTo>
                  <a:cubicBezTo>
                    <a:pt x="1232406" y="279702"/>
                    <a:pt x="1354024" y="245995"/>
                    <a:pt x="1469994" y="203958"/>
                  </a:cubicBezTo>
                  <a:cubicBezTo>
                    <a:pt x="1608360" y="153882"/>
                    <a:pt x="1735236" y="102449"/>
                    <a:pt x="1868441" y="63512"/>
                  </a:cubicBezTo>
                  <a:cubicBezTo>
                    <a:pt x="1957050" y="37650"/>
                    <a:pt x="2048579" y="17309"/>
                    <a:pt x="2147900" y="6267"/>
                  </a:cubicBezTo>
                  <a:cubicBezTo>
                    <a:pt x="2273217" y="-7487"/>
                    <a:pt x="2401554" y="359"/>
                    <a:pt x="2513045" y="40168"/>
                  </a:cubicBezTo>
                  <a:cubicBezTo>
                    <a:pt x="2630963" y="82302"/>
                    <a:pt x="2730185" y="159790"/>
                    <a:pt x="2788705" y="283964"/>
                  </a:cubicBezTo>
                  <a:cubicBezTo>
                    <a:pt x="2816165" y="342371"/>
                    <a:pt x="2823856" y="435259"/>
                    <a:pt x="2793282" y="520883"/>
                  </a:cubicBezTo>
                  <a:cubicBezTo>
                    <a:pt x="2768062" y="591300"/>
                    <a:pt x="2717624" y="656874"/>
                    <a:pt x="2632423" y="694068"/>
                  </a:cubicBezTo>
                  <a:cubicBezTo>
                    <a:pt x="2545275" y="732037"/>
                    <a:pt x="2476335" y="739689"/>
                    <a:pt x="2424047" y="734652"/>
                  </a:cubicBezTo>
                  <a:cubicBezTo>
                    <a:pt x="2341962" y="726807"/>
                    <a:pt x="2298729" y="688353"/>
                    <a:pt x="2287823" y="679055"/>
                  </a:cubicBezTo>
                  <a:cubicBezTo>
                    <a:pt x="2225505" y="626169"/>
                    <a:pt x="2210996" y="559530"/>
                    <a:pt x="2231347" y="504804"/>
                  </a:cubicBezTo>
                  <a:cubicBezTo>
                    <a:pt x="2250822" y="452403"/>
                    <a:pt x="2303110" y="409204"/>
                    <a:pt x="2381300" y="400196"/>
                  </a:cubicBezTo>
                  <a:cubicBezTo>
                    <a:pt x="2436121" y="393900"/>
                    <a:pt x="2487242" y="425767"/>
                    <a:pt x="2514700" y="471581"/>
                  </a:cubicBezTo>
                  <a:cubicBezTo>
                    <a:pt x="2542159" y="517493"/>
                    <a:pt x="2545762" y="576190"/>
                    <a:pt x="2508079" y="621230"/>
                  </a:cubicBezTo>
                  <a:cubicBezTo>
                    <a:pt x="2500581" y="630431"/>
                    <a:pt x="2486949" y="631690"/>
                    <a:pt x="2477796" y="624232"/>
                  </a:cubicBezTo>
                  <a:cubicBezTo>
                    <a:pt x="2468643" y="616677"/>
                    <a:pt x="2467280" y="603214"/>
                    <a:pt x="2474777" y="594109"/>
                  </a:cubicBezTo>
                  <a:cubicBezTo>
                    <a:pt x="2499510" y="563792"/>
                    <a:pt x="2495128" y="524757"/>
                    <a:pt x="2476531" y="494440"/>
                  </a:cubicBezTo>
                  <a:cubicBezTo>
                    <a:pt x="2457640" y="463736"/>
                    <a:pt x="2423755" y="441071"/>
                    <a:pt x="2386850" y="445623"/>
                  </a:cubicBezTo>
                  <a:cubicBezTo>
                    <a:pt x="2329693" y="452791"/>
                    <a:pt x="2290063" y="482527"/>
                    <a:pt x="2276236" y="520980"/>
                  </a:cubicBezTo>
                  <a:cubicBezTo>
                    <a:pt x="2262409" y="559433"/>
                    <a:pt x="2275749" y="604957"/>
                    <a:pt x="2319761" y="641570"/>
                  </a:cubicBezTo>
                  <a:cubicBezTo>
                    <a:pt x="2329790" y="649900"/>
                    <a:pt x="2374095" y="687869"/>
                    <a:pt x="2459198" y="685157"/>
                  </a:cubicBezTo>
                  <a:cubicBezTo>
                    <a:pt x="2500484" y="683898"/>
                    <a:pt x="2550826" y="673243"/>
                    <a:pt x="2611099" y="646316"/>
                  </a:cubicBezTo>
                  <a:cubicBezTo>
                    <a:pt x="2680817" y="615224"/>
                    <a:pt x="2721811" y="560983"/>
                    <a:pt x="2742064" y="502964"/>
                  </a:cubicBezTo>
                  <a:cubicBezTo>
                    <a:pt x="2766699" y="432256"/>
                    <a:pt x="2761149" y="355737"/>
                    <a:pt x="2738169" y="307695"/>
                  </a:cubicBezTo>
                  <a:cubicBezTo>
                    <a:pt x="2685978" y="198534"/>
                    <a:pt x="2597661" y="131216"/>
                    <a:pt x="2493570" y="94410"/>
                  </a:cubicBezTo>
                  <a:cubicBezTo>
                    <a:pt x="2389869" y="57700"/>
                    <a:pt x="2270685" y="51017"/>
                    <a:pt x="2154326" y="63899"/>
                  </a:cubicBezTo>
                  <a:cubicBezTo>
                    <a:pt x="2058414" y="74263"/>
                    <a:pt x="1970195" y="93829"/>
                    <a:pt x="1884508" y="118431"/>
                  </a:cubicBezTo>
                  <a:cubicBezTo>
                    <a:pt x="1752276" y="156497"/>
                    <a:pt x="1626179" y="206670"/>
                    <a:pt x="1488592" y="255487"/>
                  </a:cubicBezTo>
                  <a:cubicBezTo>
                    <a:pt x="1369895" y="297525"/>
                    <a:pt x="1245454" y="331135"/>
                    <a:pt x="1119162" y="355737"/>
                  </a:cubicBezTo>
                  <a:cubicBezTo>
                    <a:pt x="993163" y="380340"/>
                    <a:pt x="865216" y="395837"/>
                    <a:pt x="739411" y="402230"/>
                  </a:cubicBezTo>
                  <a:cubicBezTo>
                    <a:pt x="656255" y="406395"/>
                    <a:pt x="574950" y="403392"/>
                    <a:pt x="494812" y="392350"/>
                  </a:cubicBezTo>
                  <a:cubicBezTo>
                    <a:pt x="414578" y="381308"/>
                    <a:pt x="335511" y="362227"/>
                    <a:pt x="257029" y="334428"/>
                  </a:cubicBezTo>
                  <a:cubicBezTo>
                    <a:pt x="225286" y="323192"/>
                    <a:pt x="193640" y="311182"/>
                    <a:pt x="162383" y="298299"/>
                  </a:cubicBezTo>
                  <a:cubicBezTo>
                    <a:pt x="131030" y="285320"/>
                    <a:pt x="100065" y="271276"/>
                    <a:pt x="69880" y="255972"/>
                  </a:cubicBezTo>
                  <a:cubicBezTo>
                    <a:pt x="65596" y="253841"/>
                    <a:pt x="43394" y="234178"/>
                    <a:pt x="30542" y="229142"/>
                  </a:cubicBezTo>
                  <a:cubicBezTo>
                    <a:pt x="28595" y="230207"/>
                    <a:pt x="26549" y="230885"/>
                    <a:pt x="24505" y="231273"/>
                  </a:cubicBezTo>
                  <a:cubicBezTo>
                    <a:pt x="23239" y="231757"/>
                    <a:pt x="22071" y="232047"/>
                    <a:pt x="21583" y="231563"/>
                  </a:cubicBezTo>
                  <a:cubicBezTo>
                    <a:pt x="22557" y="231563"/>
                    <a:pt x="23531" y="231466"/>
                    <a:pt x="24505" y="231273"/>
                  </a:cubicBezTo>
                  <a:cubicBezTo>
                    <a:pt x="25673" y="230885"/>
                    <a:pt x="26744" y="230401"/>
                    <a:pt x="27231" y="230207"/>
                  </a:cubicBezTo>
                  <a:cubicBezTo>
                    <a:pt x="28399" y="229917"/>
                    <a:pt x="29373" y="229529"/>
                    <a:pt x="30347" y="229045"/>
                  </a:cubicBezTo>
                  <a:cubicBezTo>
                    <a:pt x="25770" y="227301"/>
                    <a:pt x="22460" y="227398"/>
                    <a:pt x="21486" y="230788"/>
                  </a:cubicBezTo>
                  <a:cubicBezTo>
                    <a:pt x="21389" y="231176"/>
                    <a:pt x="21389" y="231466"/>
                    <a:pt x="21583" y="231563"/>
                  </a:cubicBezTo>
                  <a:lnTo>
                    <a:pt x="21583" y="231563"/>
                  </a:lnTo>
                  <a:close/>
                  <a:moveTo>
                    <a:pt x="36092" y="224783"/>
                  </a:moveTo>
                  <a:lnTo>
                    <a:pt x="35995" y="224783"/>
                  </a:lnTo>
                  <a:lnTo>
                    <a:pt x="36092" y="224783"/>
                  </a:lnTo>
                  <a:lnTo>
                    <a:pt x="36092" y="22478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9" name="Google Shape;3299;p37"/>
            <p:cNvSpPr/>
            <p:nvPr/>
          </p:nvSpPr>
          <p:spPr>
            <a:xfrm rot="-5400000">
              <a:off x="8168715" y="1472584"/>
              <a:ext cx="589863" cy="479594"/>
            </a:xfrm>
            <a:custGeom>
              <a:rect b="b" l="l" r="r" t="t"/>
              <a:pathLst>
                <a:path extrusionOk="0" h="959189" w="1179726">
                  <a:moveTo>
                    <a:pt x="259556" y="871026"/>
                  </a:moveTo>
                  <a:lnTo>
                    <a:pt x="259166" y="868798"/>
                  </a:lnTo>
                  <a:cubicBezTo>
                    <a:pt x="244852" y="865893"/>
                    <a:pt x="-117567" y="57695"/>
                    <a:pt x="39300" y="21760"/>
                  </a:cubicBezTo>
                  <a:cubicBezTo>
                    <a:pt x="119632" y="3357"/>
                    <a:pt x="177666" y="173249"/>
                    <a:pt x="217296" y="368228"/>
                  </a:cubicBezTo>
                  <a:cubicBezTo>
                    <a:pt x="214083" y="169181"/>
                    <a:pt x="235310" y="-7685"/>
                    <a:pt x="322166" y="258"/>
                  </a:cubicBezTo>
                  <a:cubicBezTo>
                    <a:pt x="400258" y="7522"/>
                    <a:pt x="402985" y="165791"/>
                    <a:pt x="379518" y="347693"/>
                  </a:cubicBezTo>
                  <a:cubicBezTo>
                    <a:pt x="427328" y="174702"/>
                    <a:pt x="490328" y="35708"/>
                    <a:pt x="566570" y="62248"/>
                  </a:cubicBezTo>
                  <a:cubicBezTo>
                    <a:pt x="646318" y="89853"/>
                    <a:pt x="595393" y="264588"/>
                    <a:pt x="515060" y="448718"/>
                  </a:cubicBezTo>
                  <a:cubicBezTo>
                    <a:pt x="630154" y="283766"/>
                    <a:pt x="753135" y="149518"/>
                    <a:pt x="821588" y="203372"/>
                  </a:cubicBezTo>
                  <a:cubicBezTo>
                    <a:pt x="889067" y="256355"/>
                    <a:pt x="771928" y="408909"/>
                    <a:pt x="625675" y="558073"/>
                  </a:cubicBezTo>
                  <a:cubicBezTo>
                    <a:pt x="787800" y="425762"/>
                    <a:pt x="951482" y="323091"/>
                    <a:pt x="1003869" y="394089"/>
                  </a:cubicBezTo>
                  <a:cubicBezTo>
                    <a:pt x="1046420" y="451914"/>
                    <a:pt x="940674" y="543253"/>
                    <a:pt x="795687" y="633236"/>
                  </a:cubicBezTo>
                  <a:cubicBezTo>
                    <a:pt x="959954" y="576573"/>
                    <a:pt x="1101825" y="551583"/>
                    <a:pt x="1125097" y="622097"/>
                  </a:cubicBezTo>
                  <a:cubicBezTo>
                    <a:pt x="1149342" y="695710"/>
                    <a:pt x="989944" y="754601"/>
                    <a:pt x="799095" y="797994"/>
                  </a:cubicBezTo>
                  <a:cubicBezTo>
                    <a:pt x="1001434" y="788017"/>
                    <a:pt x="1180599" y="802256"/>
                    <a:pt x="1179723" y="884199"/>
                  </a:cubicBezTo>
                  <a:cubicBezTo>
                    <a:pt x="1178652" y="974085"/>
                    <a:pt x="943011" y="969048"/>
                    <a:pt x="707565" y="941540"/>
                  </a:cubicBezTo>
                  <a:cubicBezTo>
                    <a:pt x="556833" y="924008"/>
                    <a:pt x="240665" y="880809"/>
                    <a:pt x="259556" y="871026"/>
                  </a:cubicBezTo>
                  <a:lnTo>
                    <a:pt x="259556" y="87102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0" name="Google Shape;3300;p37"/>
            <p:cNvSpPr/>
            <p:nvPr/>
          </p:nvSpPr>
          <p:spPr>
            <a:xfrm rot="-5400000">
              <a:off x="8754533" y="1929620"/>
              <a:ext cx="190063" cy="227307"/>
            </a:xfrm>
            <a:custGeom>
              <a:rect b="b" l="l" r="r" t="t"/>
              <a:pathLst>
                <a:path extrusionOk="0" h="454614" w="380126">
                  <a:moveTo>
                    <a:pt x="342667" y="7980"/>
                  </a:moveTo>
                  <a:cubicBezTo>
                    <a:pt x="349775" y="-1028"/>
                    <a:pt x="362921" y="-2674"/>
                    <a:pt x="372074" y="4396"/>
                  </a:cubicBezTo>
                  <a:cubicBezTo>
                    <a:pt x="381227" y="11467"/>
                    <a:pt x="382785" y="24640"/>
                    <a:pt x="375676" y="33648"/>
                  </a:cubicBezTo>
                  <a:cubicBezTo>
                    <a:pt x="375676" y="33648"/>
                    <a:pt x="343251" y="79850"/>
                    <a:pt x="297292" y="141550"/>
                  </a:cubicBezTo>
                  <a:cubicBezTo>
                    <a:pt x="273046" y="174095"/>
                    <a:pt x="245490" y="211192"/>
                    <a:pt x="216376" y="247611"/>
                  </a:cubicBezTo>
                  <a:cubicBezTo>
                    <a:pt x="193785" y="275894"/>
                    <a:pt x="170221" y="303693"/>
                    <a:pt x="147826" y="329458"/>
                  </a:cubicBezTo>
                  <a:cubicBezTo>
                    <a:pt x="102158" y="382149"/>
                    <a:pt x="60483" y="426220"/>
                    <a:pt x="37600" y="448014"/>
                  </a:cubicBezTo>
                  <a:cubicBezTo>
                    <a:pt x="29226" y="456634"/>
                    <a:pt x="15302" y="456828"/>
                    <a:pt x="6636" y="448498"/>
                  </a:cubicBezTo>
                  <a:cubicBezTo>
                    <a:pt x="-2030" y="440168"/>
                    <a:pt x="-2225" y="426414"/>
                    <a:pt x="6149" y="417697"/>
                  </a:cubicBezTo>
                  <a:cubicBezTo>
                    <a:pt x="26792" y="394838"/>
                    <a:pt x="62528" y="347667"/>
                    <a:pt x="104300" y="294104"/>
                  </a:cubicBezTo>
                  <a:cubicBezTo>
                    <a:pt x="125333" y="267274"/>
                    <a:pt x="147533" y="238700"/>
                    <a:pt x="170319" y="210804"/>
                  </a:cubicBezTo>
                  <a:cubicBezTo>
                    <a:pt x="199725" y="174773"/>
                    <a:pt x="229716" y="139806"/>
                    <a:pt x="255909" y="109005"/>
                  </a:cubicBezTo>
                  <a:cubicBezTo>
                    <a:pt x="305666" y="50405"/>
                    <a:pt x="342667" y="7980"/>
                    <a:pt x="342667" y="7980"/>
                  </a:cubicBezTo>
                  <a:lnTo>
                    <a:pt x="342667" y="798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1" name="Google Shape;3301;p37"/>
            <p:cNvSpPr/>
            <p:nvPr/>
          </p:nvSpPr>
          <p:spPr>
            <a:xfrm rot="-5400000">
              <a:off x="8571254" y="1784768"/>
              <a:ext cx="224402" cy="242186"/>
            </a:xfrm>
            <a:custGeom>
              <a:rect b="b" l="l" r="r" t="t"/>
              <a:pathLst>
                <a:path extrusionOk="0" h="484372" w="448804">
                  <a:moveTo>
                    <a:pt x="11723" y="478866"/>
                  </a:moveTo>
                  <a:cubicBezTo>
                    <a:pt x="-31997" y="441962"/>
                    <a:pt x="56222" y="204656"/>
                    <a:pt x="117762" y="86487"/>
                  </a:cubicBezTo>
                  <a:cubicBezTo>
                    <a:pt x="137430" y="48615"/>
                    <a:pt x="189232" y="-26161"/>
                    <a:pt x="242495" y="9290"/>
                  </a:cubicBezTo>
                  <a:cubicBezTo>
                    <a:pt x="280178" y="34377"/>
                    <a:pt x="285046" y="85519"/>
                    <a:pt x="284754" y="125328"/>
                  </a:cubicBezTo>
                  <a:cubicBezTo>
                    <a:pt x="284657" y="132205"/>
                    <a:pt x="276089" y="160779"/>
                    <a:pt x="280276" y="166106"/>
                  </a:cubicBezTo>
                  <a:cubicBezTo>
                    <a:pt x="281151" y="167171"/>
                    <a:pt x="325943" y="152545"/>
                    <a:pt x="330811" y="151867"/>
                  </a:cubicBezTo>
                  <a:cubicBezTo>
                    <a:pt x="361484" y="147412"/>
                    <a:pt x="446879" y="167559"/>
                    <a:pt x="448729" y="207078"/>
                  </a:cubicBezTo>
                  <a:cubicBezTo>
                    <a:pt x="450774" y="248727"/>
                    <a:pt x="410657" y="285631"/>
                    <a:pt x="379692" y="308005"/>
                  </a:cubicBezTo>
                  <a:cubicBezTo>
                    <a:pt x="313187" y="356048"/>
                    <a:pt x="55346" y="515866"/>
                    <a:pt x="11723" y="478866"/>
                  </a:cubicBezTo>
                  <a:lnTo>
                    <a:pt x="11723" y="478866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2" name="Google Shape;3302;p37"/>
            <p:cNvSpPr/>
            <p:nvPr/>
          </p:nvSpPr>
          <p:spPr>
            <a:xfrm rot="-5400000">
              <a:off x="8387559" y="1634284"/>
              <a:ext cx="286493" cy="253179"/>
            </a:xfrm>
            <a:custGeom>
              <a:rect b="b" l="l" r="r" t="t"/>
              <a:pathLst>
                <a:path extrusionOk="0" h="506357" w="572987">
                  <a:moveTo>
                    <a:pt x="49371" y="20666"/>
                  </a:moveTo>
                  <a:cubicBezTo>
                    <a:pt x="54046" y="55342"/>
                    <a:pt x="58232" y="89824"/>
                    <a:pt x="59596" y="124694"/>
                  </a:cubicBezTo>
                  <a:cubicBezTo>
                    <a:pt x="59985" y="136123"/>
                    <a:pt x="59790" y="147649"/>
                    <a:pt x="59401" y="159176"/>
                  </a:cubicBezTo>
                  <a:cubicBezTo>
                    <a:pt x="59109" y="170605"/>
                    <a:pt x="58135" y="181938"/>
                    <a:pt x="57453" y="193367"/>
                  </a:cubicBezTo>
                  <a:lnTo>
                    <a:pt x="52780" y="245962"/>
                  </a:lnTo>
                  <a:cubicBezTo>
                    <a:pt x="51806" y="254001"/>
                    <a:pt x="50540" y="273761"/>
                    <a:pt x="49274" y="278701"/>
                  </a:cubicBezTo>
                  <a:cubicBezTo>
                    <a:pt x="44698" y="295070"/>
                    <a:pt x="32234" y="297588"/>
                    <a:pt x="27560" y="297201"/>
                  </a:cubicBezTo>
                  <a:cubicBezTo>
                    <a:pt x="23373" y="296813"/>
                    <a:pt x="18408" y="296523"/>
                    <a:pt x="14220" y="292455"/>
                  </a:cubicBezTo>
                  <a:cubicBezTo>
                    <a:pt x="12759" y="291099"/>
                    <a:pt x="7891" y="288096"/>
                    <a:pt x="6431" y="279572"/>
                  </a:cubicBezTo>
                  <a:cubicBezTo>
                    <a:pt x="5554" y="276570"/>
                    <a:pt x="5457" y="273567"/>
                    <a:pt x="5943" y="270758"/>
                  </a:cubicBezTo>
                  <a:cubicBezTo>
                    <a:pt x="6138" y="270952"/>
                    <a:pt x="6431" y="271049"/>
                    <a:pt x="7015" y="271145"/>
                  </a:cubicBezTo>
                  <a:cubicBezTo>
                    <a:pt x="8378" y="271242"/>
                    <a:pt x="8670" y="269111"/>
                    <a:pt x="8280" y="265915"/>
                  </a:cubicBezTo>
                  <a:cubicBezTo>
                    <a:pt x="7697" y="266690"/>
                    <a:pt x="7015" y="267465"/>
                    <a:pt x="6528" y="268240"/>
                  </a:cubicBezTo>
                  <a:cubicBezTo>
                    <a:pt x="6917" y="266787"/>
                    <a:pt x="7404" y="265528"/>
                    <a:pt x="8086" y="264268"/>
                  </a:cubicBezTo>
                  <a:cubicBezTo>
                    <a:pt x="7209" y="257779"/>
                    <a:pt x="4775" y="248383"/>
                    <a:pt x="4580" y="244412"/>
                  </a:cubicBezTo>
                  <a:lnTo>
                    <a:pt x="1562" y="192980"/>
                  </a:lnTo>
                  <a:cubicBezTo>
                    <a:pt x="1075" y="181550"/>
                    <a:pt x="296" y="170121"/>
                    <a:pt x="101" y="158691"/>
                  </a:cubicBezTo>
                  <a:cubicBezTo>
                    <a:pt x="-93" y="147359"/>
                    <a:pt x="4" y="136026"/>
                    <a:pt x="296" y="124694"/>
                  </a:cubicBezTo>
                  <a:cubicBezTo>
                    <a:pt x="685" y="111133"/>
                    <a:pt x="1562" y="97573"/>
                    <a:pt x="2244" y="84013"/>
                  </a:cubicBezTo>
                  <a:cubicBezTo>
                    <a:pt x="3314" y="63769"/>
                    <a:pt x="4775" y="43719"/>
                    <a:pt x="5262" y="23282"/>
                  </a:cubicBezTo>
                  <a:cubicBezTo>
                    <a:pt x="4483" y="11174"/>
                    <a:pt x="13831" y="810"/>
                    <a:pt x="26002" y="35"/>
                  </a:cubicBezTo>
                  <a:cubicBezTo>
                    <a:pt x="38076" y="-643"/>
                    <a:pt x="48593" y="8559"/>
                    <a:pt x="49371" y="20666"/>
                  </a:cubicBezTo>
                  <a:close/>
                  <a:moveTo>
                    <a:pt x="117921" y="307371"/>
                  </a:moveTo>
                  <a:cubicBezTo>
                    <a:pt x="118213" y="307952"/>
                    <a:pt x="118603" y="308533"/>
                    <a:pt x="118895" y="309018"/>
                  </a:cubicBezTo>
                  <a:cubicBezTo>
                    <a:pt x="118701" y="308146"/>
                    <a:pt x="118506" y="307274"/>
                    <a:pt x="118213" y="306306"/>
                  </a:cubicBezTo>
                  <a:cubicBezTo>
                    <a:pt x="120453" y="299913"/>
                    <a:pt x="124738" y="291002"/>
                    <a:pt x="125809" y="286934"/>
                  </a:cubicBezTo>
                  <a:lnTo>
                    <a:pt x="141486" y="226396"/>
                  </a:lnTo>
                  <a:cubicBezTo>
                    <a:pt x="146062" y="207606"/>
                    <a:pt x="150931" y="188815"/>
                    <a:pt x="154436" y="169733"/>
                  </a:cubicBezTo>
                  <a:cubicBezTo>
                    <a:pt x="157747" y="152202"/>
                    <a:pt x="160083" y="134573"/>
                    <a:pt x="162615" y="116945"/>
                  </a:cubicBezTo>
                  <a:cubicBezTo>
                    <a:pt x="166413" y="90696"/>
                    <a:pt x="169529" y="64641"/>
                    <a:pt x="174592" y="38585"/>
                  </a:cubicBezTo>
                  <a:cubicBezTo>
                    <a:pt x="177805" y="26865"/>
                    <a:pt x="170794" y="14855"/>
                    <a:pt x="159013" y="11658"/>
                  </a:cubicBezTo>
                  <a:cubicBezTo>
                    <a:pt x="147231" y="8559"/>
                    <a:pt x="135157" y="15436"/>
                    <a:pt x="131944" y="27156"/>
                  </a:cubicBezTo>
                  <a:cubicBezTo>
                    <a:pt x="121233" y="58151"/>
                    <a:pt x="111787" y="89243"/>
                    <a:pt x="103900" y="121110"/>
                  </a:cubicBezTo>
                  <a:cubicBezTo>
                    <a:pt x="100882" y="133605"/>
                    <a:pt x="98057" y="146100"/>
                    <a:pt x="95624" y="158788"/>
                  </a:cubicBezTo>
                  <a:cubicBezTo>
                    <a:pt x="92215" y="177579"/>
                    <a:pt x="89878" y="196467"/>
                    <a:pt x="86568" y="215161"/>
                  </a:cubicBezTo>
                  <a:lnTo>
                    <a:pt x="78681" y="278797"/>
                  </a:lnTo>
                  <a:cubicBezTo>
                    <a:pt x="77902" y="287224"/>
                    <a:pt x="74786" y="307758"/>
                    <a:pt x="75077" y="313086"/>
                  </a:cubicBezTo>
                  <a:cubicBezTo>
                    <a:pt x="75565" y="320350"/>
                    <a:pt x="77707" y="324903"/>
                    <a:pt x="79460" y="326937"/>
                  </a:cubicBezTo>
                  <a:cubicBezTo>
                    <a:pt x="86665" y="335267"/>
                    <a:pt x="94747" y="339335"/>
                    <a:pt x="104971" y="334104"/>
                  </a:cubicBezTo>
                  <a:cubicBezTo>
                    <a:pt x="107016" y="333136"/>
                    <a:pt x="113053" y="331295"/>
                    <a:pt x="116850" y="322675"/>
                  </a:cubicBezTo>
                  <a:cubicBezTo>
                    <a:pt x="118409" y="319769"/>
                    <a:pt x="119187" y="316573"/>
                    <a:pt x="119285" y="313570"/>
                  </a:cubicBezTo>
                  <a:cubicBezTo>
                    <a:pt x="118895" y="313667"/>
                    <a:pt x="118506" y="313667"/>
                    <a:pt x="117921" y="313667"/>
                  </a:cubicBezTo>
                  <a:cubicBezTo>
                    <a:pt x="116461" y="313473"/>
                    <a:pt x="116753" y="310955"/>
                    <a:pt x="117921" y="307371"/>
                  </a:cubicBezTo>
                  <a:close/>
                  <a:moveTo>
                    <a:pt x="181700" y="343790"/>
                  </a:moveTo>
                  <a:cubicBezTo>
                    <a:pt x="176832" y="349311"/>
                    <a:pt x="169529" y="363453"/>
                    <a:pt x="164758" y="369167"/>
                  </a:cubicBezTo>
                  <a:cubicBezTo>
                    <a:pt x="160960" y="373720"/>
                    <a:pt x="157552" y="376723"/>
                    <a:pt x="154825" y="377982"/>
                  </a:cubicBezTo>
                  <a:cubicBezTo>
                    <a:pt x="146646" y="381469"/>
                    <a:pt x="139538" y="381759"/>
                    <a:pt x="133599" y="377982"/>
                  </a:cubicBezTo>
                  <a:cubicBezTo>
                    <a:pt x="129801" y="375560"/>
                    <a:pt x="122888" y="371686"/>
                    <a:pt x="121719" y="360838"/>
                  </a:cubicBezTo>
                  <a:cubicBezTo>
                    <a:pt x="119674" y="350280"/>
                    <a:pt x="126003" y="340013"/>
                    <a:pt x="136033" y="336816"/>
                  </a:cubicBezTo>
                  <a:cubicBezTo>
                    <a:pt x="138467" y="329552"/>
                    <a:pt x="140220" y="319188"/>
                    <a:pt x="142556" y="315410"/>
                  </a:cubicBezTo>
                  <a:lnTo>
                    <a:pt x="177611" y="260685"/>
                  </a:lnTo>
                  <a:cubicBezTo>
                    <a:pt x="186082" y="248287"/>
                    <a:pt x="193774" y="235307"/>
                    <a:pt x="201954" y="222812"/>
                  </a:cubicBezTo>
                  <a:cubicBezTo>
                    <a:pt x="210230" y="210027"/>
                    <a:pt x="218799" y="197532"/>
                    <a:pt x="227368" y="185037"/>
                  </a:cubicBezTo>
                  <a:cubicBezTo>
                    <a:pt x="244992" y="159466"/>
                    <a:pt x="263103" y="134573"/>
                    <a:pt x="281312" y="109293"/>
                  </a:cubicBezTo>
                  <a:cubicBezTo>
                    <a:pt x="287739" y="99026"/>
                    <a:pt x="301371" y="95829"/>
                    <a:pt x="311692" y="102125"/>
                  </a:cubicBezTo>
                  <a:cubicBezTo>
                    <a:pt x="322111" y="108518"/>
                    <a:pt x="325325" y="122078"/>
                    <a:pt x="318898" y="132346"/>
                  </a:cubicBezTo>
                  <a:cubicBezTo>
                    <a:pt x="301371" y="165375"/>
                    <a:pt x="285596" y="198985"/>
                    <a:pt x="266901" y="231239"/>
                  </a:cubicBezTo>
                  <a:cubicBezTo>
                    <a:pt x="261935" y="239957"/>
                    <a:pt x="256482" y="248577"/>
                    <a:pt x="250834" y="256907"/>
                  </a:cubicBezTo>
                  <a:cubicBezTo>
                    <a:pt x="242363" y="269596"/>
                    <a:pt x="233015" y="281703"/>
                    <a:pt x="223570" y="293714"/>
                  </a:cubicBezTo>
                  <a:lnTo>
                    <a:pt x="181700" y="343790"/>
                  </a:lnTo>
                  <a:close/>
                  <a:moveTo>
                    <a:pt x="134865" y="340110"/>
                  </a:moveTo>
                  <a:cubicBezTo>
                    <a:pt x="134377" y="340303"/>
                    <a:pt x="133988" y="340594"/>
                    <a:pt x="133599" y="340884"/>
                  </a:cubicBezTo>
                  <a:cubicBezTo>
                    <a:pt x="132625" y="341562"/>
                    <a:pt x="127269" y="342918"/>
                    <a:pt x="129314" y="344081"/>
                  </a:cubicBezTo>
                  <a:cubicBezTo>
                    <a:pt x="131554" y="345340"/>
                    <a:pt x="133404" y="343500"/>
                    <a:pt x="134865" y="340110"/>
                  </a:cubicBezTo>
                  <a:close/>
                  <a:moveTo>
                    <a:pt x="316366" y="335073"/>
                  </a:moveTo>
                  <a:cubicBezTo>
                    <a:pt x="329024" y="321900"/>
                    <a:pt x="341001" y="308146"/>
                    <a:pt x="352978" y="294295"/>
                  </a:cubicBezTo>
                  <a:cubicBezTo>
                    <a:pt x="370894" y="273470"/>
                    <a:pt x="387837" y="252161"/>
                    <a:pt x="405851" y="231336"/>
                  </a:cubicBezTo>
                  <a:cubicBezTo>
                    <a:pt x="414517" y="222812"/>
                    <a:pt x="414517" y="208865"/>
                    <a:pt x="405851" y="200341"/>
                  </a:cubicBezTo>
                  <a:cubicBezTo>
                    <a:pt x="397283" y="191721"/>
                    <a:pt x="383260" y="191721"/>
                    <a:pt x="374692" y="200341"/>
                  </a:cubicBezTo>
                  <a:cubicBezTo>
                    <a:pt x="353465" y="218454"/>
                    <a:pt x="332238" y="236276"/>
                    <a:pt x="311887" y="255454"/>
                  </a:cubicBezTo>
                  <a:cubicBezTo>
                    <a:pt x="298450" y="268143"/>
                    <a:pt x="285304" y="281025"/>
                    <a:pt x="272744" y="294682"/>
                  </a:cubicBezTo>
                  <a:cubicBezTo>
                    <a:pt x="257164" y="311633"/>
                    <a:pt x="242655" y="329455"/>
                    <a:pt x="228147" y="347374"/>
                  </a:cubicBezTo>
                  <a:cubicBezTo>
                    <a:pt x="213541" y="365196"/>
                    <a:pt x="199714" y="383406"/>
                    <a:pt x="185400" y="401519"/>
                  </a:cubicBezTo>
                  <a:cubicBezTo>
                    <a:pt x="177513" y="410042"/>
                    <a:pt x="178098" y="423409"/>
                    <a:pt x="186666" y="431255"/>
                  </a:cubicBezTo>
                  <a:cubicBezTo>
                    <a:pt x="195235" y="439100"/>
                    <a:pt x="208575" y="438616"/>
                    <a:pt x="216462" y="430092"/>
                  </a:cubicBezTo>
                  <a:cubicBezTo>
                    <a:pt x="233503" y="414401"/>
                    <a:pt x="250542" y="399194"/>
                    <a:pt x="267291" y="383212"/>
                  </a:cubicBezTo>
                  <a:cubicBezTo>
                    <a:pt x="283941" y="367327"/>
                    <a:pt x="300592" y="351636"/>
                    <a:pt x="316366" y="335073"/>
                  </a:cubicBezTo>
                  <a:close/>
                  <a:moveTo>
                    <a:pt x="572942" y="432804"/>
                  </a:moveTo>
                  <a:cubicBezTo>
                    <a:pt x="573721" y="444912"/>
                    <a:pt x="564470" y="455373"/>
                    <a:pt x="552299" y="456147"/>
                  </a:cubicBezTo>
                  <a:cubicBezTo>
                    <a:pt x="531850" y="459053"/>
                    <a:pt x="511889" y="464090"/>
                    <a:pt x="491734" y="469030"/>
                  </a:cubicBezTo>
                  <a:cubicBezTo>
                    <a:pt x="471285" y="473970"/>
                    <a:pt x="451031" y="479878"/>
                    <a:pt x="430583" y="484721"/>
                  </a:cubicBezTo>
                  <a:cubicBezTo>
                    <a:pt x="412375" y="488983"/>
                    <a:pt x="393971" y="491986"/>
                    <a:pt x="375861" y="495376"/>
                  </a:cubicBezTo>
                  <a:lnTo>
                    <a:pt x="317145" y="503996"/>
                  </a:lnTo>
                  <a:cubicBezTo>
                    <a:pt x="312860" y="504480"/>
                    <a:pt x="302539" y="503124"/>
                    <a:pt x="295333" y="503124"/>
                  </a:cubicBezTo>
                  <a:cubicBezTo>
                    <a:pt x="294360" y="503802"/>
                    <a:pt x="293289" y="504287"/>
                    <a:pt x="292120" y="504771"/>
                  </a:cubicBezTo>
                  <a:lnTo>
                    <a:pt x="292607" y="504384"/>
                  </a:lnTo>
                  <a:lnTo>
                    <a:pt x="293776" y="503124"/>
                  </a:lnTo>
                  <a:cubicBezTo>
                    <a:pt x="290075" y="503221"/>
                    <a:pt x="287446" y="503899"/>
                    <a:pt x="287642" y="505546"/>
                  </a:cubicBezTo>
                  <a:cubicBezTo>
                    <a:pt x="287642" y="505740"/>
                    <a:pt x="287642" y="505933"/>
                    <a:pt x="287739" y="506030"/>
                  </a:cubicBezTo>
                  <a:cubicBezTo>
                    <a:pt x="286181" y="506321"/>
                    <a:pt x="284720" y="506418"/>
                    <a:pt x="283065" y="506321"/>
                  </a:cubicBezTo>
                  <a:cubicBezTo>
                    <a:pt x="272646" y="506708"/>
                    <a:pt x="268557" y="501187"/>
                    <a:pt x="267388" y="500316"/>
                  </a:cubicBezTo>
                  <a:cubicBezTo>
                    <a:pt x="263688" y="497313"/>
                    <a:pt x="262519" y="493342"/>
                    <a:pt x="261448" y="489951"/>
                  </a:cubicBezTo>
                  <a:cubicBezTo>
                    <a:pt x="259890" y="485302"/>
                    <a:pt x="261448" y="479781"/>
                    <a:pt x="265051" y="474163"/>
                  </a:cubicBezTo>
                  <a:cubicBezTo>
                    <a:pt x="264759" y="474260"/>
                    <a:pt x="263785" y="474745"/>
                    <a:pt x="263493" y="474841"/>
                  </a:cubicBezTo>
                  <a:cubicBezTo>
                    <a:pt x="244798" y="480944"/>
                    <a:pt x="235936" y="466899"/>
                    <a:pt x="234963" y="464187"/>
                  </a:cubicBezTo>
                  <a:cubicBezTo>
                    <a:pt x="230192" y="453629"/>
                    <a:pt x="234963" y="441134"/>
                    <a:pt x="245674" y="436485"/>
                  </a:cubicBezTo>
                  <a:cubicBezTo>
                    <a:pt x="246161" y="436194"/>
                    <a:pt x="246647" y="436001"/>
                    <a:pt x="247135" y="435904"/>
                  </a:cubicBezTo>
                  <a:cubicBezTo>
                    <a:pt x="246258" y="434160"/>
                    <a:pt x="248303" y="434063"/>
                    <a:pt x="250250" y="434257"/>
                  </a:cubicBezTo>
                  <a:lnTo>
                    <a:pt x="249471" y="434935"/>
                  </a:lnTo>
                  <a:lnTo>
                    <a:pt x="249082" y="435323"/>
                  </a:lnTo>
                  <a:cubicBezTo>
                    <a:pt x="250445" y="434935"/>
                    <a:pt x="251906" y="434742"/>
                    <a:pt x="253366" y="434645"/>
                  </a:cubicBezTo>
                  <a:cubicBezTo>
                    <a:pt x="252782" y="434645"/>
                    <a:pt x="251516" y="434354"/>
                    <a:pt x="250250" y="434257"/>
                  </a:cubicBezTo>
                  <a:cubicBezTo>
                    <a:pt x="251322" y="433482"/>
                    <a:pt x="252393" y="432514"/>
                    <a:pt x="253659" y="431739"/>
                  </a:cubicBezTo>
                  <a:cubicBezTo>
                    <a:pt x="275859" y="417791"/>
                    <a:pt x="330387" y="381759"/>
                    <a:pt x="334672" y="378853"/>
                  </a:cubicBezTo>
                  <a:cubicBezTo>
                    <a:pt x="348402" y="370427"/>
                    <a:pt x="362131" y="362194"/>
                    <a:pt x="376444" y="354832"/>
                  </a:cubicBezTo>
                  <a:cubicBezTo>
                    <a:pt x="385890" y="349989"/>
                    <a:pt x="395432" y="345534"/>
                    <a:pt x="405170" y="341466"/>
                  </a:cubicBezTo>
                  <a:cubicBezTo>
                    <a:pt x="440808" y="326259"/>
                    <a:pt x="477420" y="314151"/>
                    <a:pt x="512863" y="298847"/>
                  </a:cubicBezTo>
                  <a:cubicBezTo>
                    <a:pt x="523671" y="293423"/>
                    <a:pt x="537011" y="297685"/>
                    <a:pt x="542561" y="308436"/>
                  </a:cubicBezTo>
                  <a:cubicBezTo>
                    <a:pt x="548112" y="319285"/>
                    <a:pt x="543827" y="332458"/>
                    <a:pt x="532922" y="337979"/>
                  </a:cubicBezTo>
                  <a:cubicBezTo>
                    <a:pt x="510428" y="351539"/>
                    <a:pt x="487741" y="364324"/>
                    <a:pt x="464469" y="376626"/>
                  </a:cubicBezTo>
                  <a:cubicBezTo>
                    <a:pt x="447526" y="385537"/>
                    <a:pt x="430583" y="394448"/>
                    <a:pt x="413446" y="402875"/>
                  </a:cubicBezTo>
                  <a:cubicBezTo>
                    <a:pt x="396698" y="411205"/>
                    <a:pt x="379561" y="418760"/>
                    <a:pt x="363202" y="427671"/>
                  </a:cubicBezTo>
                  <a:cubicBezTo>
                    <a:pt x="359697" y="429414"/>
                    <a:pt x="324448" y="446752"/>
                    <a:pt x="296989" y="459731"/>
                  </a:cubicBezTo>
                  <a:cubicBezTo>
                    <a:pt x="301079" y="458860"/>
                    <a:pt x="305461" y="457988"/>
                    <a:pt x="307895" y="457310"/>
                  </a:cubicBezTo>
                  <a:lnTo>
                    <a:pt x="363689" y="441134"/>
                  </a:lnTo>
                  <a:cubicBezTo>
                    <a:pt x="381411" y="436582"/>
                    <a:pt x="398938" y="431061"/>
                    <a:pt x="416854" y="426799"/>
                  </a:cubicBezTo>
                  <a:cubicBezTo>
                    <a:pt x="429025" y="423893"/>
                    <a:pt x="441392" y="421569"/>
                    <a:pt x="453758" y="419631"/>
                  </a:cubicBezTo>
                  <a:cubicBezTo>
                    <a:pt x="485502" y="414595"/>
                    <a:pt x="517440" y="411979"/>
                    <a:pt x="549475" y="412270"/>
                  </a:cubicBezTo>
                  <a:cubicBezTo>
                    <a:pt x="561646" y="411592"/>
                    <a:pt x="572163" y="420794"/>
                    <a:pt x="572942" y="432804"/>
                  </a:cubicBezTo>
                  <a:close/>
                  <a:moveTo>
                    <a:pt x="271185" y="443071"/>
                  </a:moveTo>
                  <a:cubicBezTo>
                    <a:pt x="268167" y="438422"/>
                    <a:pt x="263201" y="433676"/>
                    <a:pt x="254048" y="434645"/>
                  </a:cubicBezTo>
                  <a:cubicBezTo>
                    <a:pt x="260669" y="434548"/>
                    <a:pt x="267095" y="437647"/>
                    <a:pt x="271185" y="44307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3" name="Google Shape;3303;p37"/>
            <p:cNvSpPr/>
            <p:nvPr/>
          </p:nvSpPr>
          <p:spPr>
            <a:xfrm rot="-5400000">
              <a:off x="8413047" y="1951007"/>
              <a:ext cx="313595" cy="448259"/>
            </a:xfrm>
            <a:custGeom>
              <a:rect b="b" l="l" r="r" t="t"/>
              <a:pathLst>
                <a:path extrusionOk="0" h="896518" w="627190">
                  <a:moveTo>
                    <a:pt x="626224" y="676209"/>
                  </a:moveTo>
                  <a:cubicBezTo>
                    <a:pt x="624763" y="684926"/>
                    <a:pt x="622135" y="693450"/>
                    <a:pt x="618921" y="701876"/>
                  </a:cubicBezTo>
                  <a:cubicBezTo>
                    <a:pt x="595747" y="761154"/>
                    <a:pt x="546087" y="815396"/>
                    <a:pt x="487079" y="848134"/>
                  </a:cubicBezTo>
                  <a:cubicBezTo>
                    <a:pt x="469065" y="858111"/>
                    <a:pt x="448325" y="867991"/>
                    <a:pt x="427098" y="870800"/>
                  </a:cubicBezTo>
                  <a:cubicBezTo>
                    <a:pt x="426514" y="870897"/>
                    <a:pt x="416874" y="871575"/>
                    <a:pt x="410545" y="871090"/>
                  </a:cubicBezTo>
                  <a:lnTo>
                    <a:pt x="409863" y="880098"/>
                  </a:lnTo>
                  <a:cubicBezTo>
                    <a:pt x="341410" y="911965"/>
                    <a:pt x="250368" y="894530"/>
                    <a:pt x="193210" y="852881"/>
                  </a:cubicBezTo>
                  <a:cubicBezTo>
                    <a:pt x="167407" y="834090"/>
                    <a:pt x="131574" y="797767"/>
                    <a:pt x="147835" y="764448"/>
                  </a:cubicBezTo>
                  <a:cubicBezTo>
                    <a:pt x="181720" y="694999"/>
                    <a:pt x="313465" y="768806"/>
                    <a:pt x="350564" y="793990"/>
                  </a:cubicBezTo>
                  <a:cubicBezTo>
                    <a:pt x="355822" y="797477"/>
                    <a:pt x="414440" y="850847"/>
                    <a:pt x="412103" y="851234"/>
                  </a:cubicBezTo>
                  <a:lnTo>
                    <a:pt x="411616" y="857142"/>
                  </a:lnTo>
                  <a:lnTo>
                    <a:pt x="417069" y="846778"/>
                  </a:lnTo>
                  <a:cubicBezTo>
                    <a:pt x="447546" y="781786"/>
                    <a:pt x="481432" y="710691"/>
                    <a:pt x="541705" y="663520"/>
                  </a:cubicBezTo>
                  <a:cubicBezTo>
                    <a:pt x="570917" y="640661"/>
                    <a:pt x="635864" y="618383"/>
                    <a:pt x="626224" y="676209"/>
                  </a:cubicBezTo>
                  <a:close/>
                  <a:moveTo>
                    <a:pt x="408987" y="537990"/>
                  </a:moveTo>
                  <a:cubicBezTo>
                    <a:pt x="395160" y="574893"/>
                    <a:pt x="391947" y="621095"/>
                    <a:pt x="387468" y="659839"/>
                  </a:cubicBezTo>
                  <a:cubicBezTo>
                    <a:pt x="410934" y="682214"/>
                    <a:pt x="461470" y="627004"/>
                    <a:pt x="472279" y="614800"/>
                  </a:cubicBezTo>
                  <a:cubicBezTo>
                    <a:pt x="512493" y="569179"/>
                    <a:pt x="545405" y="510482"/>
                    <a:pt x="550079" y="451494"/>
                  </a:cubicBezTo>
                  <a:cubicBezTo>
                    <a:pt x="550858" y="442680"/>
                    <a:pt x="550663" y="433672"/>
                    <a:pt x="549495" y="424858"/>
                  </a:cubicBezTo>
                  <a:cubicBezTo>
                    <a:pt x="538200" y="343786"/>
                    <a:pt x="461276" y="434059"/>
                    <a:pt x="444236" y="462730"/>
                  </a:cubicBezTo>
                  <a:cubicBezTo>
                    <a:pt x="429922" y="486751"/>
                    <a:pt x="418724" y="512225"/>
                    <a:pt x="408987" y="537990"/>
                  </a:cubicBezTo>
                  <a:close/>
                  <a:moveTo>
                    <a:pt x="462834" y="309110"/>
                  </a:moveTo>
                  <a:cubicBezTo>
                    <a:pt x="478511" y="247508"/>
                    <a:pt x="460497" y="188907"/>
                    <a:pt x="445988" y="185324"/>
                  </a:cubicBezTo>
                  <a:cubicBezTo>
                    <a:pt x="432454" y="182030"/>
                    <a:pt x="377828" y="221259"/>
                    <a:pt x="358061" y="282668"/>
                  </a:cubicBezTo>
                  <a:cubicBezTo>
                    <a:pt x="330894" y="366936"/>
                    <a:pt x="340047" y="481424"/>
                    <a:pt x="342871" y="479390"/>
                  </a:cubicBezTo>
                  <a:cubicBezTo>
                    <a:pt x="360106" y="467185"/>
                    <a:pt x="444625" y="380883"/>
                    <a:pt x="462834" y="309110"/>
                  </a:cubicBezTo>
                  <a:close/>
                  <a:moveTo>
                    <a:pt x="357477" y="665167"/>
                  </a:moveTo>
                  <a:cubicBezTo>
                    <a:pt x="332063" y="661680"/>
                    <a:pt x="93501" y="486751"/>
                    <a:pt x="60492" y="576637"/>
                  </a:cubicBezTo>
                  <a:cubicBezTo>
                    <a:pt x="52410" y="598721"/>
                    <a:pt x="78993" y="619933"/>
                    <a:pt x="96033" y="631944"/>
                  </a:cubicBezTo>
                  <a:cubicBezTo>
                    <a:pt x="144524" y="666038"/>
                    <a:pt x="206940" y="678339"/>
                    <a:pt x="267213" y="681439"/>
                  </a:cubicBezTo>
                  <a:cubicBezTo>
                    <a:pt x="291264" y="682698"/>
                    <a:pt x="366922" y="671559"/>
                    <a:pt x="357477" y="665167"/>
                  </a:cubicBezTo>
                  <a:close/>
                  <a:moveTo>
                    <a:pt x="276756" y="546029"/>
                  </a:moveTo>
                  <a:cubicBezTo>
                    <a:pt x="279871" y="546610"/>
                    <a:pt x="296619" y="547676"/>
                    <a:pt x="298275" y="551066"/>
                  </a:cubicBezTo>
                  <a:lnTo>
                    <a:pt x="283961" y="488882"/>
                  </a:lnTo>
                  <a:cubicBezTo>
                    <a:pt x="250173" y="420112"/>
                    <a:pt x="193015" y="358509"/>
                    <a:pt x="111417" y="335359"/>
                  </a:cubicBezTo>
                  <a:cubicBezTo>
                    <a:pt x="61952" y="321315"/>
                    <a:pt x="-3189" y="332550"/>
                    <a:pt x="121" y="390860"/>
                  </a:cubicBezTo>
                  <a:cubicBezTo>
                    <a:pt x="608" y="399674"/>
                    <a:pt x="2653" y="408488"/>
                    <a:pt x="6353" y="416528"/>
                  </a:cubicBezTo>
                  <a:cubicBezTo>
                    <a:pt x="36246" y="481230"/>
                    <a:pt x="136832" y="511256"/>
                    <a:pt x="204311" y="529176"/>
                  </a:cubicBezTo>
                  <a:cubicBezTo>
                    <a:pt x="228264" y="535471"/>
                    <a:pt x="252413" y="541186"/>
                    <a:pt x="276756" y="546029"/>
                  </a:cubicBezTo>
                  <a:close/>
                  <a:moveTo>
                    <a:pt x="107620" y="188520"/>
                  </a:moveTo>
                  <a:cubicBezTo>
                    <a:pt x="118526" y="200046"/>
                    <a:pt x="129918" y="211088"/>
                    <a:pt x="141700" y="221937"/>
                  </a:cubicBezTo>
                  <a:cubicBezTo>
                    <a:pt x="159519" y="238306"/>
                    <a:pt x="245207" y="273660"/>
                    <a:pt x="241604" y="275887"/>
                  </a:cubicBezTo>
                  <a:cubicBezTo>
                    <a:pt x="249005" y="195203"/>
                    <a:pt x="228069" y="110839"/>
                    <a:pt x="173931" y="45071"/>
                  </a:cubicBezTo>
                  <a:cubicBezTo>
                    <a:pt x="145595" y="10686"/>
                    <a:pt x="101972" y="-16145"/>
                    <a:pt x="56500" y="11364"/>
                  </a:cubicBezTo>
                  <a:cubicBezTo>
                    <a:pt x="-5818" y="49236"/>
                    <a:pt x="52605" y="124108"/>
                    <a:pt x="83374" y="161206"/>
                  </a:cubicBezTo>
                  <a:cubicBezTo>
                    <a:pt x="91164" y="170601"/>
                    <a:pt x="99246" y="179609"/>
                    <a:pt x="107620" y="188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4" name="Google Shape;3304;p37"/>
            <p:cNvSpPr/>
            <p:nvPr/>
          </p:nvSpPr>
          <p:spPr>
            <a:xfrm rot="-5400000">
              <a:off x="8545043" y="1881112"/>
              <a:ext cx="254035" cy="580146"/>
            </a:xfrm>
            <a:custGeom>
              <a:rect b="b" l="l" r="r" t="t"/>
              <a:pathLst>
                <a:path extrusionOk="0" h="1160293" w="508069">
                  <a:moveTo>
                    <a:pt x="356618" y="1145111"/>
                  </a:moveTo>
                  <a:cubicBezTo>
                    <a:pt x="356618" y="1145015"/>
                    <a:pt x="356521" y="1145015"/>
                    <a:pt x="356618" y="1145111"/>
                  </a:cubicBezTo>
                  <a:cubicBezTo>
                    <a:pt x="357300" y="1146080"/>
                    <a:pt x="358468" y="1147436"/>
                    <a:pt x="357300" y="1147533"/>
                  </a:cubicBezTo>
                  <a:cubicBezTo>
                    <a:pt x="357202" y="1146758"/>
                    <a:pt x="356910" y="1145983"/>
                    <a:pt x="356618" y="1145111"/>
                  </a:cubicBezTo>
                  <a:close/>
                  <a:moveTo>
                    <a:pt x="356521" y="1145015"/>
                  </a:moveTo>
                  <a:cubicBezTo>
                    <a:pt x="356131" y="1144433"/>
                    <a:pt x="356618" y="1144240"/>
                    <a:pt x="356131" y="1143755"/>
                  </a:cubicBezTo>
                  <a:lnTo>
                    <a:pt x="356131" y="1144240"/>
                  </a:lnTo>
                  <a:cubicBezTo>
                    <a:pt x="356326" y="1144433"/>
                    <a:pt x="356423" y="1144724"/>
                    <a:pt x="356521" y="1145015"/>
                  </a:cubicBezTo>
                  <a:close/>
                  <a:moveTo>
                    <a:pt x="501897" y="603181"/>
                  </a:moveTo>
                  <a:cubicBezTo>
                    <a:pt x="496347" y="600276"/>
                    <a:pt x="489336" y="602503"/>
                    <a:pt x="486415" y="608024"/>
                  </a:cubicBezTo>
                  <a:cubicBezTo>
                    <a:pt x="473075" y="630980"/>
                    <a:pt x="458859" y="653355"/>
                    <a:pt x="443668" y="675245"/>
                  </a:cubicBezTo>
                  <a:cubicBezTo>
                    <a:pt x="437729" y="683866"/>
                    <a:pt x="431595" y="692389"/>
                    <a:pt x="425362" y="700816"/>
                  </a:cubicBezTo>
                  <a:cubicBezTo>
                    <a:pt x="416112" y="713311"/>
                    <a:pt x="406765" y="725806"/>
                    <a:pt x="396248" y="737526"/>
                  </a:cubicBezTo>
                  <a:cubicBezTo>
                    <a:pt x="389238" y="745662"/>
                    <a:pt x="382129" y="753701"/>
                    <a:pt x="374534" y="761353"/>
                  </a:cubicBezTo>
                  <a:cubicBezTo>
                    <a:pt x="370639" y="765325"/>
                    <a:pt x="366452" y="769199"/>
                    <a:pt x="362168" y="772977"/>
                  </a:cubicBezTo>
                  <a:cubicBezTo>
                    <a:pt x="361292" y="765131"/>
                    <a:pt x="361194" y="757188"/>
                    <a:pt x="360123" y="749343"/>
                  </a:cubicBezTo>
                  <a:cubicBezTo>
                    <a:pt x="357105" y="726387"/>
                    <a:pt x="353599" y="703238"/>
                    <a:pt x="349607" y="679991"/>
                  </a:cubicBezTo>
                  <a:cubicBezTo>
                    <a:pt x="345615" y="657035"/>
                    <a:pt x="341038" y="634080"/>
                    <a:pt x="336072" y="611027"/>
                  </a:cubicBezTo>
                  <a:cubicBezTo>
                    <a:pt x="335488" y="608315"/>
                    <a:pt x="334514" y="605506"/>
                    <a:pt x="333930" y="602794"/>
                  </a:cubicBezTo>
                  <a:cubicBezTo>
                    <a:pt x="341915" y="583228"/>
                    <a:pt x="350289" y="564050"/>
                    <a:pt x="359442" y="545163"/>
                  </a:cubicBezTo>
                  <a:cubicBezTo>
                    <a:pt x="363726" y="536542"/>
                    <a:pt x="368011" y="527921"/>
                    <a:pt x="372489" y="519398"/>
                  </a:cubicBezTo>
                  <a:cubicBezTo>
                    <a:pt x="378916" y="506709"/>
                    <a:pt x="385440" y="493924"/>
                    <a:pt x="393133" y="481526"/>
                  </a:cubicBezTo>
                  <a:lnTo>
                    <a:pt x="417573" y="440845"/>
                  </a:lnTo>
                  <a:lnTo>
                    <a:pt x="426531" y="426897"/>
                  </a:lnTo>
                  <a:cubicBezTo>
                    <a:pt x="427992" y="424572"/>
                    <a:pt x="431789" y="419245"/>
                    <a:pt x="432471" y="417695"/>
                  </a:cubicBezTo>
                  <a:cubicBezTo>
                    <a:pt x="434321" y="413336"/>
                    <a:pt x="433639" y="410140"/>
                    <a:pt x="433055" y="408881"/>
                  </a:cubicBezTo>
                  <a:cubicBezTo>
                    <a:pt x="431887" y="406072"/>
                    <a:pt x="430329" y="403844"/>
                    <a:pt x="427797" y="402682"/>
                  </a:cubicBezTo>
                  <a:cubicBezTo>
                    <a:pt x="425947" y="401907"/>
                    <a:pt x="423707" y="400938"/>
                    <a:pt x="420689" y="401616"/>
                  </a:cubicBezTo>
                  <a:cubicBezTo>
                    <a:pt x="419812" y="401810"/>
                    <a:pt x="417670" y="402004"/>
                    <a:pt x="415138" y="404232"/>
                  </a:cubicBezTo>
                  <a:cubicBezTo>
                    <a:pt x="414068" y="405103"/>
                    <a:pt x="413191" y="406169"/>
                    <a:pt x="412509" y="407331"/>
                  </a:cubicBezTo>
                  <a:cubicBezTo>
                    <a:pt x="412607" y="407331"/>
                    <a:pt x="412704" y="407428"/>
                    <a:pt x="412802" y="407428"/>
                  </a:cubicBezTo>
                  <a:cubicBezTo>
                    <a:pt x="413483" y="408009"/>
                    <a:pt x="412802" y="408978"/>
                    <a:pt x="411730" y="410043"/>
                  </a:cubicBezTo>
                  <a:cubicBezTo>
                    <a:pt x="411730" y="409753"/>
                    <a:pt x="411730" y="409268"/>
                    <a:pt x="411730" y="408881"/>
                  </a:cubicBezTo>
                  <a:cubicBezTo>
                    <a:pt x="411536" y="409365"/>
                    <a:pt x="411438" y="409946"/>
                    <a:pt x="411243" y="410528"/>
                  </a:cubicBezTo>
                  <a:cubicBezTo>
                    <a:pt x="409978" y="411690"/>
                    <a:pt x="408225" y="412949"/>
                    <a:pt x="407641" y="413627"/>
                  </a:cubicBezTo>
                  <a:lnTo>
                    <a:pt x="397125" y="426606"/>
                  </a:lnTo>
                  <a:lnTo>
                    <a:pt x="368594" y="465931"/>
                  </a:lnTo>
                  <a:cubicBezTo>
                    <a:pt x="362752" y="474455"/>
                    <a:pt x="357105" y="482979"/>
                    <a:pt x="352041" y="491793"/>
                  </a:cubicBezTo>
                  <a:cubicBezTo>
                    <a:pt x="346978" y="500704"/>
                    <a:pt x="342304" y="509809"/>
                    <a:pt x="338117" y="519010"/>
                  </a:cubicBezTo>
                  <a:cubicBezTo>
                    <a:pt x="333054" y="530149"/>
                    <a:pt x="328575" y="541385"/>
                    <a:pt x="324388" y="552911"/>
                  </a:cubicBezTo>
                  <a:cubicBezTo>
                    <a:pt x="323706" y="554849"/>
                    <a:pt x="323219" y="556786"/>
                    <a:pt x="322537" y="558723"/>
                  </a:cubicBezTo>
                  <a:cubicBezTo>
                    <a:pt x="311535" y="515330"/>
                    <a:pt x="298876" y="472227"/>
                    <a:pt x="284562" y="429318"/>
                  </a:cubicBezTo>
                  <a:cubicBezTo>
                    <a:pt x="286997" y="415952"/>
                    <a:pt x="290113" y="402585"/>
                    <a:pt x="293910" y="389315"/>
                  </a:cubicBezTo>
                  <a:cubicBezTo>
                    <a:pt x="298876" y="371493"/>
                    <a:pt x="305010" y="353768"/>
                    <a:pt x="310658" y="336042"/>
                  </a:cubicBezTo>
                  <a:cubicBezTo>
                    <a:pt x="316403" y="317736"/>
                    <a:pt x="321467" y="299333"/>
                    <a:pt x="326335" y="281220"/>
                  </a:cubicBezTo>
                  <a:cubicBezTo>
                    <a:pt x="328380" y="273084"/>
                    <a:pt x="330814" y="265141"/>
                    <a:pt x="333443" y="257102"/>
                  </a:cubicBezTo>
                  <a:cubicBezTo>
                    <a:pt x="336072" y="248966"/>
                    <a:pt x="338994" y="240926"/>
                    <a:pt x="341915" y="232887"/>
                  </a:cubicBezTo>
                  <a:lnTo>
                    <a:pt x="348536" y="217099"/>
                  </a:lnTo>
                  <a:cubicBezTo>
                    <a:pt x="349899" y="214387"/>
                    <a:pt x="353989" y="207800"/>
                    <a:pt x="354281" y="206154"/>
                  </a:cubicBezTo>
                  <a:cubicBezTo>
                    <a:pt x="355644" y="199180"/>
                    <a:pt x="352333" y="195402"/>
                    <a:pt x="349023" y="193756"/>
                  </a:cubicBezTo>
                  <a:cubicBezTo>
                    <a:pt x="347367" y="192884"/>
                    <a:pt x="342986" y="190172"/>
                    <a:pt x="337143" y="194046"/>
                  </a:cubicBezTo>
                  <a:cubicBezTo>
                    <a:pt x="335196" y="195208"/>
                    <a:pt x="333735" y="196855"/>
                    <a:pt x="332859" y="198792"/>
                  </a:cubicBezTo>
                  <a:cubicBezTo>
                    <a:pt x="333054" y="198792"/>
                    <a:pt x="333248" y="198889"/>
                    <a:pt x="333443" y="198986"/>
                  </a:cubicBezTo>
                  <a:cubicBezTo>
                    <a:pt x="334417" y="199567"/>
                    <a:pt x="333443" y="200923"/>
                    <a:pt x="332080" y="202279"/>
                  </a:cubicBezTo>
                  <a:lnTo>
                    <a:pt x="331983" y="201601"/>
                  </a:lnTo>
                  <a:cubicBezTo>
                    <a:pt x="331885" y="201892"/>
                    <a:pt x="331885" y="202182"/>
                    <a:pt x="331885" y="202473"/>
                  </a:cubicBezTo>
                  <a:cubicBezTo>
                    <a:pt x="330425" y="203926"/>
                    <a:pt x="328770" y="205282"/>
                    <a:pt x="328283" y="206154"/>
                  </a:cubicBezTo>
                  <a:lnTo>
                    <a:pt x="319032" y="223298"/>
                  </a:lnTo>
                  <a:cubicBezTo>
                    <a:pt x="314358" y="232984"/>
                    <a:pt x="309879" y="242767"/>
                    <a:pt x="305887" y="252646"/>
                  </a:cubicBezTo>
                  <a:cubicBezTo>
                    <a:pt x="303063" y="259426"/>
                    <a:pt x="300629" y="266303"/>
                    <a:pt x="298389" y="273277"/>
                  </a:cubicBezTo>
                  <a:cubicBezTo>
                    <a:pt x="293618" y="288484"/>
                    <a:pt x="288165" y="303691"/>
                    <a:pt x="283394" y="319189"/>
                  </a:cubicBezTo>
                  <a:cubicBezTo>
                    <a:pt x="278525" y="334880"/>
                    <a:pt x="274144" y="350668"/>
                    <a:pt x="270443" y="366650"/>
                  </a:cubicBezTo>
                  <a:cubicBezTo>
                    <a:pt x="269275" y="371396"/>
                    <a:pt x="269177" y="376239"/>
                    <a:pt x="268204" y="381082"/>
                  </a:cubicBezTo>
                  <a:cubicBezTo>
                    <a:pt x="265964" y="374883"/>
                    <a:pt x="264212" y="368490"/>
                    <a:pt x="261875" y="362291"/>
                  </a:cubicBezTo>
                  <a:cubicBezTo>
                    <a:pt x="230423" y="280251"/>
                    <a:pt x="192448" y="201214"/>
                    <a:pt x="148923" y="128182"/>
                  </a:cubicBezTo>
                  <a:cubicBezTo>
                    <a:pt x="140939" y="114912"/>
                    <a:pt x="132078" y="102029"/>
                    <a:pt x="122925" y="89438"/>
                  </a:cubicBezTo>
                  <a:cubicBezTo>
                    <a:pt x="102087" y="61058"/>
                    <a:pt x="79204" y="34034"/>
                    <a:pt x="59146" y="5073"/>
                  </a:cubicBezTo>
                  <a:cubicBezTo>
                    <a:pt x="55641" y="-158"/>
                    <a:pt x="48435" y="-1610"/>
                    <a:pt x="43177" y="1973"/>
                  </a:cubicBezTo>
                  <a:cubicBezTo>
                    <a:pt x="37919" y="5460"/>
                    <a:pt x="36555" y="12531"/>
                    <a:pt x="40061" y="17761"/>
                  </a:cubicBezTo>
                  <a:cubicBezTo>
                    <a:pt x="59633" y="47304"/>
                    <a:pt x="82126" y="75006"/>
                    <a:pt x="102477" y="103967"/>
                  </a:cubicBezTo>
                  <a:cubicBezTo>
                    <a:pt x="110948" y="116074"/>
                    <a:pt x="119030" y="128472"/>
                    <a:pt x="126430" y="141258"/>
                  </a:cubicBezTo>
                  <a:cubicBezTo>
                    <a:pt x="168008" y="213515"/>
                    <a:pt x="203549" y="291971"/>
                    <a:pt x="233637" y="372752"/>
                  </a:cubicBezTo>
                  <a:cubicBezTo>
                    <a:pt x="249022" y="413918"/>
                    <a:pt x="262848" y="455761"/>
                    <a:pt x="275215" y="497798"/>
                  </a:cubicBezTo>
                  <a:cubicBezTo>
                    <a:pt x="271320" y="493149"/>
                    <a:pt x="267814" y="488209"/>
                    <a:pt x="263627" y="483753"/>
                  </a:cubicBezTo>
                  <a:cubicBezTo>
                    <a:pt x="253890" y="473293"/>
                    <a:pt x="243569" y="463316"/>
                    <a:pt x="233053" y="453630"/>
                  </a:cubicBezTo>
                  <a:cubicBezTo>
                    <a:pt x="220394" y="441910"/>
                    <a:pt x="207346" y="430674"/>
                    <a:pt x="193617" y="420117"/>
                  </a:cubicBezTo>
                  <a:cubicBezTo>
                    <a:pt x="179985" y="409656"/>
                    <a:pt x="165963" y="399776"/>
                    <a:pt x="151455" y="390284"/>
                  </a:cubicBezTo>
                  <a:cubicBezTo>
                    <a:pt x="134317" y="379145"/>
                    <a:pt x="116498" y="368781"/>
                    <a:pt x="98582" y="358708"/>
                  </a:cubicBezTo>
                  <a:cubicBezTo>
                    <a:pt x="71707" y="343888"/>
                    <a:pt x="44248" y="330134"/>
                    <a:pt x="16886" y="316670"/>
                  </a:cubicBezTo>
                  <a:cubicBezTo>
                    <a:pt x="11239" y="313668"/>
                    <a:pt x="4325" y="315799"/>
                    <a:pt x="1307" y="321417"/>
                  </a:cubicBezTo>
                  <a:cubicBezTo>
                    <a:pt x="-1614" y="326938"/>
                    <a:pt x="528" y="333912"/>
                    <a:pt x="6078" y="336817"/>
                  </a:cubicBezTo>
                  <a:cubicBezTo>
                    <a:pt x="42398" y="357448"/>
                    <a:pt x="78523" y="379048"/>
                    <a:pt x="113577" y="402004"/>
                  </a:cubicBezTo>
                  <a:cubicBezTo>
                    <a:pt x="127501" y="411109"/>
                    <a:pt x="141231" y="420504"/>
                    <a:pt x="154765" y="429996"/>
                  </a:cubicBezTo>
                  <a:cubicBezTo>
                    <a:pt x="175213" y="444332"/>
                    <a:pt x="195175" y="459054"/>
                    <a:pt x="213870" y="475036"/>
                  </a:cubicBezTo>
                  <a:cubicBezTo>
                    <a:pt x="226431" y="485691"/>
                    <a:pt x="238797" y="496539"/>
                    <a:pt x="250287" y="508065"/>
                  </a:cubicBezTo>
                  <a:cubicBezTo>
                    <a:pt x="257883" y="515717"/>
                    <a:pt x="265088" y="523563"/>
                    <a:pt x="271709" y="531990"/>
                  </a:cubicBezTo>
                  <a:cubicBezTo>
                    <a:pt x="274728" y="535670"/>
                    <a:pt x="277649" y="539448"/>
                    <a:pt x="280375" y="543419"/>
                  </a:cubicBezTo>
                  <a:cubicBezTo>
                    <a:pt x="281933" y="545647"/>
                    <a:pt x="283394" y="547875"/>
                    <a:pt x="284757" y="550102"/>
                  </a:cubicBezTo>
                  <a:cubicBezTo>
                    <a:pt x="284952" y="552330"/>
                    <a:pt x="285439" y="557561"/>
                    <a:pt x="286218" y="559401"/>
                  </a:cubicBezTo>
                  <a:cubicBezTo>
                    <a:pt x="287678" y="562500"/>
                    <a:pt x="289918" y="564534"/>
                    <a:pt x="292742" y="565794"/>
                  </a:cubicBezTo>
                  <a:cubicBezTo>
                    <a:pt x="294592" y="573155"/>
                    <a:pt x="296637" y="580419"/>
                    <a:pt x="298389" y="587781"/>
                  </a:cubicBezTo>
                  <a:lnTo>
                    <a:pt x="251067" y="577514"/>
                  </a:lnTo>
                  <a:cubicBezTo>
                    <a:pt x="231787" y="572768"/>
                    <a:pt x="212702" y="567150"/>
                    <a:pt x="193714" y="561435"/>
                  </a:cubicBezTo>
                  <a:cubicBezTo>
                    <a:pt x="182322" y="558045"/>
                    <a:pt x="170929" y="554558"/>
                    <a:pt x="159536" y="551071"/>
                  </a:cubicBezTo>
                  <a:cubicBezTo>
                    <a:pt x="142399" y="545744"/>
                    <a:pt x="125262" y="540513"/>
                    <a:pt x="108416" y="534605"/>
                  </a:cubicBezTo>
                  <a:lnTo>
                    <a:pt x="62749" y="516783"/>
                  </a:lnTo>
                  <a:cubicBezTo>
                    <a:pt x="56906" y="514458"/>
                    <a:pt x="50188" y="517364"/>
                    <a:pt x="47851" y="523272"/>
                  </a:cubicBezTo>
                  <a:cubicBezTo>
                    <a:pt x="45611" y="529084"/>
                    <a:pt x="48532" y="535767"/>
                    <a:pt x="54375" y="538092"/>
                  </a:cubicBezTo>
                  <a:lnTo>
                    <a:pt x="98582" y="559982"/>
                  </a:lnTo>
                  <a:cubicBezTo>
                    <a:pt x="122146" y="569765"/>
                    <a:pt x="145904" y="579257"/>
                    <a:pt x="170442" y="586715"/>
                  </a:cubicBezTo>
                  <a:cubicBezTo>
                    <a:pt x="194883" y="594173"/>
                    <a:pt x="220005" y="599501"/>
                    <a:pt x="245224" y="604344"/>
                  </a:cubicBezTo>
                  <a:cubicBezTo>
                    <a:pt x="253598" y="605797"/>
                    <a:pt x="262070" y="607056"/>
                    <a:pt x="270541" y="608121"/>
                  </a:cubicBezTo>
                  <a:cubicBezTo>
                    <a:pt x="278915" y="609284"/>
                    <a:pt x="287289" y="610155"/>
                    <a:pt x="295760" y="611027"/>
                  </a:cubicBezTo>
                  <a:cubicBezTo>
                    <a:pt x="296345" y="611124"/>
                    <a:pt x="300629" y="611608"/>
                    <a:pt x="304621" y="612093"/>
                  </a:cubicBezTo>
                  <a:cubicBezTo>
                    <a:pt x="305010" y="613933"/>
                    <a:pt x="305692" y="615773"/>
                    <a:pt x="306082" y="617614"/>
                  </a:cubicBezTo>
                  <a:cubicBezTo>
                    <a:pt x="311243" y="640182"/>
                    <a:pt x="315819" y="662750"/>
                    <a:pt x="320006" y="685222"/>
                  </a:cubicBezTo>
                  <a:cubicBezTo>
                    <a:pt x="324290" y="708081"/>
                    <a:pt x="328088" y="730843"/>
                    <a:pt x="331398" y="753314"/>
                  </a:cubicBezTo>
                  <a:cubicBezTo>
                    <a:pt x="332859" y="763387"/>
                    <a:pt x="333248" y="773558"/>
                    <a:pt x="334514" y="783631"/>
                  </a:cubicBezTo>
                  <a:cubicBezTo>
                    <a:pt x="334125" y="783534"/>
                    <a:pt x="333443" y="783244"/>
                    <a:pt x="333151" y="783244"/>
                  </a:cubicBezTo>
                  <a:lnTo>
                    <a:pt x="318643" y="781500"/>
                  </a:lnTo>
                  <a:cubicBezTo>
                    <a:pt x="312216" y="780725"/>
                    <a:pt x="305984" y="779660"/>
                    <a:pt x="299655" y="778594"/>
                  </a:cubicBezTo>
                  <a:cubicBezTo>
                    <a:pt x="290113" y="776948"/>
                    <a:pt x="280667" y="775107"/>
                    <a:pt x="271222" y="772977"/>
                  </a:cubicBezTo>
                  <a:cubicBezTo>
                    <a:pt x="259927" y="770652"/>
                    <a:pt x="248924" y="767649"/>
                    <a:pt x="238018" y="764550"/>
                  </a:cubicBezTo>
                  <a:cubicBezTo>
                    <a:pt x="227015" y="761450"/>
                    <a:pt x="216207" y="758060"/>
                    <a:pt x="205496" y="754283"/>
                  </a:cubicBezTo>
                  <a:cubicBezTo>
                    <a:pt x="183977" y="746631"/>
                    <a:pt x="163042" y="737623"/>
                    <a:pt x="143470" y="725709"/>
                  </a:cubicBezTo>
                  <a:cubicBezTo>
                    <a:pt x="138212" y="722125"/>
                    <a:pt x="131104" y="723481"/>
                    <a:pt x="127501" y="728712"/>
                  </a:cubicBezTo>
                  <a:cubicBezTo>
                    <a:pt x="123899" y="733942"/>
                    <a:pt x="125262" y="741013"/>
                    <a:pt x="130520" y="744597"/>
                  </a:cubicBezTo>
                  <a:cubicBezTo>
                    <a:pt x="150481" y="759513"/>
                    <a:pt x="171708" y="772202"/>
                    <a:pt x="194591" y="782081"/>
                  </a:cubicBezTo>
                  <a:cubicBezTo>
                    <a:pt x="203646" y="785956"/>
                    <a:pt x="212994" y="789443"/>
                    <a:pt x="222536" y="792252"/>
                  </a:cubicBezTo>
                  <a:cubicBezTo>
                    <a:pt x="236655" y="796513"/>
                    <a:pt x="251261" y="799322"/>
                    <a:pt x="266159" y="801550"/>
                  </a:cubicBezTo>
                  <a:cubicBezTo>
                    <a:pt x="274533" y="802712"/>
                    <a:pt x="282907" y="803778"/>
                    <a:pt x="291281" y="804456"/>
                  </a:cubicBezTo>
                  <a:cubicBezTo>
                    <a:pt x="299753" y="805231"/>
                    <a:pt x="308224" y="805715"/>
                    <a:pt x="316695" y="806006"/>
                  </a:cubicBezTo>
                  <a:lnTo>
                    <a:pt x="333541" y="806006"/>
                  </a:lnTo>
                  <a:cubicBezTo>
                    <a:pt x="334320" y="805909"/>
                    <a:pt x="335586" y="806006"/>
                    <a:pt x="336754" y="806006"/>
                  </a:cubicBezTo>
                  <a:cubicBezTo>
                    <a:pt x="339480" y="830995"/>
                    <a:pt x="342888" y="855985"/>
                    <a:pt x="344349" y="881072"/>
                  </a:cubicBezTo>
                  <a:cubicBezTo>
                    <a:pt x="346881" y="923787"/>
                    <a:pt x="347465" y="966696"/>
                    <a:pt x="346102" y="1009605"/>
                  </a:cubicBezTo>
                  <a:cubicBezTo>
                    <a:pt x="345615" y="1025393"/>
                    <a:pt x="344738" y="1041181"/>
                    <a:pt x="343668" y="1056969"/>
                  </a:cubicBezTo>
                  <a:cubicBezTo>
                    <a:pt x="342499" y="1072854"/>
                    <a:pt x="341136" y="1088642"/>
                    <a:pt x="339383" y="1104430"/>
                  </a:cubicBezTo>
                  <a:lnTo>
                    <a:pt x="335878" y="1134457"/>
                  </a:lnTo>
                  <a:cubicBezTo>
                    <a:pt x="335780" y="1135135"/>
                    <a:pt x="334904" y="1144724"/>
                    <a:pt x="335099" y="1148308"/>
                  </a:cubicBezTo>
                  <a:cubicBezTo>
                    <a:pt x="335293" y="1152763"/>
                    <a:pt x="337143" y="1155475"/>
                    <a:pt x="338020" y="1156347"/>
                  </a:cubicBezTo>
                  <a:cubicBezTo>
                    <a:pt x="341623" y="1160415"/>
                    <a:pt x="345810" y="1161190"/>
                    <a:pt x="350484" y="1159350"/>
                  </a:cubicBezTo>
                  <a:cubicBezTo>
                    <a:pt x="355255" y="1157413"/>
                    <a:pt x="357981" y="1152473"/>
                    <a:pt x="357300" y="1147533"/>
                  </a:cubicBezTo>
                  <a:lnTo>
                    <a:pt x="357105" y="1147533"/>
                  </a:lnTo>
                  <a:cubicBezTo>
                    <a:pt x="356034" y="1147630"/>
                    <a:pt x="355936" y="1146080"/>
                    <a:pt x="356228" y="1144240"/>
                  </a:cubicBezTo>
                  <a:cubicBezTo>
                    <a:pt x="355936" y="1143659"/>
                    <a:pt x="355547" y="1143077"/>
                    <a:pt x="355157" y="1142593"/>
                  </a:cubicBezTo>
                  <a:lnTo>
                    <a:pt x="356228" y="1143755"/>
                  </a:lnTo>
                  <a:cubicBezTo>
                    <a:pt x="356715" y="1140946"/>
                    <a:pt x="357981" y="1137556"/>
                    <a:pt x="357981" y="1137266"/>
                  </a:cubicBezTo>
                  <a:lnTo>
                    <a:pt x="362168" y="1107046"/>
                  </a:lnTo>
                  <a:cubicBezTo>
                    <a:pt x="364213" y="1091064"/>
                    <a:pt x="365966" y="1074985"/>
                    <a:pt x="367426" y="1058906"/>
                  </a:cubicBezTo>
                  <a:cubicBezTo>
                    <a:pt x="368887" y="1042828"/>
                    <a:pt x="370055" y="1026749"/>
                    <a:pt x="370834" y="1010573"/>
                  </a:cubicBezTo>
                  <a:cubicBezTo>
                    <a:pt x="373074" y="966890"/>
                    <a:pt x="373268" y="923303"/>
                    <a:pt x="371516" y="879813"/>
                  </a:cubicBezTo>
                  <a:cubicBezTo>
                    <a:pt x="370445" y="853564"/>
                    <a:pt x="367134" y="827315"/>
                    <a:pt x="364603" y="801163"/>
                  </a:cubicBezTo>
                  <a:lnTo>
                    <a:pt x="374242" y="795060"/>
                  </a:lnTo>
                  <a:cubicBezTo>
                    <a:pt x="382324" y="789443"/>
                    <a:pt x="389822" y="783340"/>
                    <a:pt x="397027" y="776851"/>
                  </a:cubicBezTo>
                  <a:cubicBezTo>
                    <a:pt x="404135" y="770555"/>
                    <a:pt x="410951" y="763872"/>
                    <a:pt x="417573" y="757188"/>
                  </a:cubicBezTo>
                  <a:cubicBezTo>
                    <a:pt x="425557" y="749149"/>
                    <a:pt x="433152" y="741013"/>
                    <a:pt x="440163" y="732392"/>
                  </a:cubicBezTo>
                  <a:cubicBezTo>
                    <a:pt x="447174" y="723675"/>
                    <a:pt x="453795" y="714764"/>
                    <a:pt x="459930" y="705465"/>
                  </a:cubicBezTo>
                  <a:cubicBezTo>
                    <a:pt x="467330" y="694423"/>
                    <a:pt x="474049" y="682994"/>
                    <a:pt x="480475" y="671468"/>
                  </a:cubicBezTo>
                  <a:cubicBezTo>
                    <a:pt x="490018" y="654130"/>
                    <a:pt x="498489" y="636404"/>
                    <a:pt x="506766" y="618582"/>
                  </a:cubicBezTo>
                  <a:cubicBezTo>
                    <a:pt x="509687" y="613061"/>
                    <a:pt x="507545" y="606087"/>
                    <a:pt x="501897" y="6031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5" name="Google Shape;3305;p37"/>
            <p:cNvSpPr/>
            <p:nvPr/>
          </p:nvSpPr>
          <p:spPr>
            <a:xfrm rot="-5400000">
              <a:off x="8641559" y="1559369"/>
              <a:ext cx="515339" cy="277590"/>
            </a:xfrm>
            <a:custGeom>
              <a:rect b="b" l="l" r="r" t="t"/>
              <a:pathLst>
                <a:path extrusionOk="0" h="555180" w="1030677">
                  <a:moveTo>
                    <a:pt x="206159" y="518397"/>
                  </a:moveTo>
                  <a:cubicBezTo>
                    <a:pt x="176266" y="545131"/>
                    <a:pt x="126703" y="519947"/>
                    <a:pt x="98757" y="499607"/>
                  </a:cubicBezTo>
                  <a:cubicBezTo>
                    <a:pt x="36926" y="454470"/>
                    <a:pt x="-10105" y="367587"/>
                    <a:pt x="1872" y="288452"/>
                  </a:cubicBezTo>
                  <a:lnTo>
                    <a:pt x="11123" y="284965"/>
                  </a:lnTo>
                  <a:cubicBezTo>
                    <a:pt x="8591" y="278766"/>
                    <a:pt x="6351" y="268596"/>
                    <a:pt x="6254" y="268015"/>
                  </a:cubicBezTo>
                  <a:cubicBezTo>
                    <a:pt x="2554" y="245640"/>
                    <a:pt x="6448" y="221619"/>
                    <a:pt x="11317" y="200213"/>
                  </a:cubicBezTo>
                  <a:cubicBezTo>
                    <a:pt x="27189" y="130377"/>
                    <a:pt x="68669" y="63254"/>
                    <a:pt x="123879" y="21507"/>
                  </a:cubicBezTo>
                  <a:cubicBezTo>
                    <a:pt x="131572" y="15599"/>
                    <a:pt x="139751" y="10271"/>
                    <a:pt x="148514" y="6106"/>
                  </a:cubicBezTo>
                  <a:cubicBezTo>
                    <a:pt x="206354" y="-21499"/>
                    <a:pt x="203335" y="51340"/>
                    <a:pt x="188437" y="87953"/>
                  </a:cubicBezTo>
                  <a:cubicBezTo>
                    <a:pt x="157765" y="163600"/>
                    <a:pt x="93597" y="219779"/>
                    <a:pt x="34784" y="270824"/>
                  </a:cubicBezTo>
                  <a:lnTo>
                    <a:pt x="25533" y="279541"/>
                  </a:lnTo>
                  <a:lnTo>
                    <a:pt x="31668" y="277217"/>
                  </a:lnTo>
                  <a:cubicBezTo>
                    <a:pt x="31279" y="274698"/>
                    <a:pt x="105866" y="317704"/>
                    <a:pt x="111319" y="321869"/>
                  </a:cubicBezTo>
                  <a:cubicBezTo>
                    <a:pt x="149391" y="351799"/>
                    <a:pt x="268574" y="462606"/>
                    <a:pt x="206159" y="518397"/>
                  </a:cubicBezTo>
                  <a:close/>
                  <a:moveTo>
                    <a:pt x="430505" y="124856"/>
                  </a:moveTo>
                  <a:cubicBezTo>
                    <a:pt x="455334" y="98704"/>
                    <a:pt x="526222" y="-7067"/>
                    <a:pt x="437223" y="6494"/>
                  </a:cubicBezTo>
                  <a:cubicBezTo>
                    <a:pt x="427584" y="7947"/>
                    <a:pt x="418138" y="10659"/>
                    <a:pt x="408985" y="14049"/>
                  </a:cubicBezTo>
                  <a:cubicBezTo>
                    <a:pt x="348420" y="37005"/>
                    <a:pt x="296910" y="88437"/>
                    <a:pt x="261564" y="143357"/>
                  </a:cubicBezTo>
                  <a:cubicBezTo>
                    <a:pt x="252119" y="158079"/>
                    <a:pt x="209859" y="226365"/>
                    <a:pt x="240921" y="243219"/>
                  </a:cubicBezTo>
                  <a:cubicBezTo>
                    <a:pt x="280259" y="226656"/>
                    <a:pt x="327874" y="209221"/>
                    <a:pt x="362344" y="183747"/>
                  </a:cubicBezTo>
                  <a:cubicBezTo>
                    <a:pt x="386492" y="166022"/>
                    <a:pt x="409666" y="146747"/>
                    <a:pt x="430505" y="124856"/>
                  </a:cubicBezTo>
                  <a:close/>
                  <a:moveTo>
                    <a:pt x="647255" y="156723"/>
                  </a:moveTo>
                  <a:cubicBezTo>
                    <a:pt x="705581" y="117786"/>
                    <a:pt x="729729" y="50274"/>
                    <a:pt x="721939" y="37586"/>
                  </a:cubicBezTo>
                  <a:cubicBezTo>
                    <a:pt x="713663" y="23929"/>
                    <a:pt x="646281" y="23735"/>
                    <a:pt x="586397" y="58604"/>
                  </a:cubicBezTo>
                  <a:cubicBezTo>
                    <a:pt x="516581" y="99285"/>
                    <a:pt x="452219" y="211449"/>
                    <a:pt x="444818" y="232758"/>
                  </a:cubicBezTo>
                  <a:cubicBezTo>
                    <a:pt x="443650" y="236245"/>
                    <a:pt x="567020" y="210190"/>
                    <a:pt x="647255" y="156723"/>
                  </a:cubicBezTo>
                  <a:close/>
                  <a:moveTo>
                    <a:pt x="244718" y="275279"/>
                  </a:moveTo>
                  <a:cubicBezTo>
                    <a:pt x="234981" y="267628"/>
                    <a:pt x="247152" y="347731"/>
                    <a:pt x="256014" y="371752"/>
                  </a:cubicBezTo>
                  <a:cubicBezTo>
                    <a:pt x="278214" y="431805"/>
                    <a:pt x="310736" y="491373"/>
                    <a:pt x="361954" y="530020"/>
                  </a:cubicBezTo>
                  <a:cubicBezTo>
                    <a:pt x="379968" y="543581"/>
                    <a:pt x="410640" y="564018"/>
                    <a:pt x="431283" y="549005"/>
                  </a:cubicBezTo>
                  <a:cubicBezTo>
                    <a:pt x="515608" y="487790"/>
                    <a:pt x="256403" y="299979"/>
                    <a:pt x="244718" y="275279"/>
                  </a:cubicBezTo>
                  <a:close/>
                  <a:moveTo>
                    <a:pt x="453387" y="295426"/>
                  </a:moveTo>
                  <a:lnTo>
                    <a:pt x="383474" y="300076"/>
                  </a:lnTo>
                  <a:cubicBezTo>
                    <a:pt x="387563" y="300657"/>
                    <a:pt x="393893" y="317317"/>
                    <a:pt x="395451" y="320319"/>
                  </a:cubicBezTo>
                  <a:cubicBezTo>
                    <a:pt x="408303" y="343469"/>
                    <a:pt x="421935" y="366231"/>
                    <a:pt x="436055" y="388508"/>
                  </a:cubicBezTo>
                  <a:cubicBezTo>
                    <a:pt x="476172" y="451370"/>
                    <a:pt x="539464" y="544162"/>
                    <a:pt x="616875" y="554526"/>
                  </a:cubicBezTo>
                  <a:cubicBezTo>
                    <a:pt x="626612" y="555785"/>
                    <a:pt x="636544" y="555204"/>
                    <a:pt x="645892" y="552976"/>
                  </a:cubicBezTo>
                  <a:cubicBezTo>
                    <a:pt x="708404" y="538253"/>
                    <a:pt x="699739" y="468708"/>
                    <a:pt x="669358" y="422990"/>
                  </a:cubicBezTo>
                  <a:cubicBezTo>
                    <a:pt x="619309" y="347440"/>
                    <a:pt x="536445" y="308502"/>
                    <a:pt x="453387" y="295426"/>
                  </a:cubicBezTo>
                  <a:close/>
                  <a:moveTo>
                    <a:pt x="955340" y="270146"/>
                  </a:moveTo>
                  <a:cubicBezTo>
                    <a:pt x="868971" y="235470"/>
                    <a:pt x="773546" y="240313"/>
                    <a:pt x="690975" y="272664"/>
                  </a:cubicBezTo>
                  <a:cubicBezTo>
                    <a:pt x="692241" y="268306"/>
                    <a:pt x="756409" y="344340"/>
                    <a:pt x="779292" y="357320"/>
                  </a:cubicBezTo>
                  <a:cubicBezTo>
                    <a:pt x="794287" y="365940"/>
                    <a:pt x="809574" y="374076"/>
                    <a:pt x="825154" y="381631"/>
                  </a:cubicBezTo>
                  <a:cubicBezTo>
                    <a:pt x="837130" y="387346"/>
                    <a:pt x="849204" y="392770"/>
                    <a:pt x="861473" y="397710"/>
                  </a:cubicBezTo>
                  <a:cubicBezTo>
                    <a:pt x="910159" y="417470"/>
                    <a:pt x="1007531" y="453598"/>
                    <a:pt x="1027688" y="378726"/>
                  </a:cubicBezTo>
                  <a:cubicBezTo>
                    <a:pt x="1042391" y="324194"/>
                    <a:pt x="1000423" y="288259"/>
                    <a:pt x="955340" y="27014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6" name="Google Shape;3306;p37"/>
            <p:cNvSpPr/>
            <p:nvPr/>
          </p:nvSpPr>
          <p:spPr>
            <a:xfrm rot="-5400000">
              <a:off x="8572535" y="1702256"/>
              <a:ext cx="656792" cy="220275"/>
            </a:xfrm>
            <a:custGeom>
              <a:rect b="b" l="l" r="r" t="t"/>
              <a:pathLst>
                <a:path extrusionOk="0" h="440550" w="1313584">
                  <a:moveTo>
                    <a:pt x="1313081" y="282264"/>
                  </a:moveTo>
                  <a:cubicBezTo>
                    <a:pt x="1311328" y="288366"/>
                    <a:pt x="1304901" y="291756"/>
                    <a:pt x="1298864" y="289916"/>
                  </a:cubicBezTo>
                  <a:cubicBezTo>
                    <a:pt x="1261571" y="279261"/>
                    <a:pt x="1225348" y="264926"/>
                    <a:pt x="1188444" y="253206"/>
                  </a:cubicBezTo>
                  <a:cubicBezTo>
                    <a:pt x="1173059" y="248363"/>
                    <a:pt x="1157480" y="243907"/>
                    <a:pt x="1141705" y="240420"/>
                  </a:cubicBezTo>
                  <a:cubicBezTo>
                    <a:pt x="1052318" y="220467"/>
                    <a:pt x="958451" y="208457"/>
                    <a:pt x="863806" y="202839"/>
                  </a:cubicBezTo>
                  <a:cubicBezTo>
                    <a:pt x="814146" y="199836"/>
                    <a:pt x="764388" y="198868"/>
                    <a:pt x="714728" y="199449"/>
                  </a:cubicBezTo>
                  <a:cubicBezTo>
                    <a:pt x="722032" y="202451"/>
                    <a:pt x="729529" y="204873"/>
                    <a:pt x="736735" y="208263"/>
                  </a:cubicBezTo>
                  <a:cubicBezTo>
                    <a:pt x="750756" y="214946"/>
                    <a:pt x="764486" y="222404"/>
                    <a:pt x="778020" y="230056"/>
                  </a:cubicBezTo>
                  <a:cubicBezTo>
                    <a:pt x="794184" y="239258"/>
                    <a:pt x="810056" y="249041"/>
                    <a:pt x="825441" y="259695"/>
                  </a:cubicBezTo>
                  <a:cubicBezTo>
                    <a:pt x="840631" y="270156"/>
                    <a:pt x="855529" y="281392"/>
                    <a:pt x="869940" y="293112"/>
                  </a:cubicBezTo>
                  <a:cubicBezTo>
                    <a:pt x="887077" y="307060"/>
                    <a:pt x="903631" y="321783"/>
                    <a:pt x="919892" y="336989"/>
                  </a:cubicBezTo>
                  <a:cubicBezTo>
                    <a:pt x="944040" y="359558"/>
                    <a:pt x="967312" y="383095"/>
                    <a:pt x="990194" y="406728"/>
                  </a:cubicBezTo>
                  <a:cubicBezTo>
                    <a:pt x="994673" y="411184"/>
                    <a:pt x="994771" y="418352"/>
                    <a:pt x="990389" y="422904"/>
                  </a:cubicBezTo>
                  <a:cubicBezTo>
                    <a:pt x="985910" y="427359"/>
                    <a:pt x="978607" y="427456"/>
                    <a:pt x="974128" y="423098"/>
                  </a:cubicBezTo>
                  <a:cubicBezTo>
                    <a:pt x="941022" y="392490"/>
                    <a:pt x="906844" y="362367"/>
                    <a:pt x="871693" y="333890"/>
                  </a:cubicBezTo>
                  <a:cubicBezTo>
                    <a:pt x="857768" y="322461"/>
                    <a:pt x="843552" y="311418"/>
                    <a:pt x="829238" y="300667"/>
                  </a:cubicBezTo>
                  <a:cubicBezTo>
                    <a:pt x="807719" y="284395"/>
                    <a:pt x="786005" y="268703"/>
                    <a:pt x="763220" y="254756"/>
                  </a:cubicBezTo>
                  <a:cubicBezTo>
                    <a:pt x="748030" y="245263"/>
                    <a:pt x="732645" y="236062"/>
                    <a:pt x="716773" y="228022"/>
                  </a:cubicBezTo>
                  <a:cubicBezTo>
                    <a:pt x="706257" y="222695"/>
                    <a:pt x="695643" y="217755"/>
                    <a:pt x="684738" y="213590"/>
                  </a:cubicBezTo>
                  <a:cubicBezTo>
                    <a:pt x="679870" y="211750"/>
                    <a:pt x="674903" y="209910"/>
                    <a:pt x="669840" y="208360"/>
                  </a:cubicBezTo>
                  <a:cubicBezTo>
                    <a:pt x="666919" y="207488"/>
                    <a:pt x="663998" y="206616"/>
                    <a:pt x="661077" y="205938"/>
                  </a:cubicBezTo>
                  <a:cubicBezTo>
                    <a:pt x="658934" y="206423"/>
                    <a:pt x="653189" y="207682"/>
                    <a:pt x="651047" y="207391"/>
                  </a:cubicBezTo>
                  <a:cubicBezTo>
                    <a:pt x="647250" y="206907"/>
                    <a:pt x="644524" y="205067"/>
                    <a:pt x="642478" y="202451"/>
                  </a:cubicBezTo>
                  <a:cubicBezTo>
                    <a:pt x="633423" y="202839"/>
                    <a:pt x="624270" y="203033"/>
                    <a:pt x="615214" y="203614"/>
                  </a:cubicBezTo>
                  <a:cubicBezTo>
                    <a:pt x="615214" y="203711"/>
                    <a:pt x="615506" y="204098"/>
                    <a:pt x="615506" y="204195"/>
                  </a:cubicBezTo>
                  <a:cubicBezTo>
                    <a:pt x="620473" y="213493"/>
                    <a:pt x="625633" y="222695"/>
                    <a:pt x="630891" y="231800"/>
                  </a:cubicBezTo>
                  <a:cubicBezTo>
                    <a:pt x="634397" y="237805"/>
                    <a:pt x="637902" y="243810"/>
                    <a:pt x="641602" y="249719"/>
                  </a:cubicBezTo>
                  <a:cubicBezTo>
                    <a:pt x="652606" y="267928"/>
                    <a:pt x="664484" y="285460"/>
                    <a:pt x="676461" y="302992"/>
                  </a:cubicBezTo>
                  <a:cubicBezTo>
                    <a:pt x="683667" y="313549"/>
                    <a:pt x="690873" y="324010"/>
                    <a:pt x="698175" y="334471"/>
                  </a:cubicBezTo>
                  <a:cubicBezTo>
                    <a:pt x="709178" y="350259"/>
                    <a:pt x="720084" y="365950"/>
                    <a:pt x="731671" y="381157"/>
                  </a:cubicBezTo>
                  <a:lnTo>
                    <a:pt x="764973" y="421935"/>
                  </a:lnTo>
                  <a:cubicBezTo>
                    <a:pt x="768965" y="426875"/>
                    <a:pt x="768186" y="434043"/>
                    <a:pt x="763317" y="438014"/>
                  </a:cubicBezTo>
                  <a:cubicBezTo>
                    <a:pt x="758352" y="441985"/>
                    <a:pt x="751146" y="441210"/>
                    <a:pt x="747153" y="436271"/>
                  </a:cubicBezTo>
                  <a:lnTo>
                    <a:pt x="710347" y="398108"/>
                  </a:lnTo>
                  <a:cubicBezTo>
                    <a:pt x="692722" y="377283"/>
                    <a:pt x="675390" y="356071"/>
                    <a:pt x="659811" y="333502"/>
                  </a:cubicBezTo>
                  <a:cubicBezTo>
                    <a:pt x="644231" y="311031"/>
                    <a:pt x="630599" y="287204"/>
                    <a:pt x="617552" y="263182"/>
                  </a:cubicBezTo>
                  <a:cubicBezTo>
                    <a:pt x="613364" y="255143"/>
                    <a:pt x="609372" y="247007"/>
                    <a:pt x="605477" y="238774"/>
                  </a:cubicBezTo>
                  <a:cubicBezTo>
                    <a:pt x="601680" y="230638"/>
                    <a:pt x="598077" y="222404"/>
                    <a:pt x="594474" y="214171"/>
                  </a:cubicBezTo>
                  <a:cubicBezTo>
                    <a:pt x="594182" y="213590"/>
                    <a:pt x="591943" y="208747"/>
                    <a:pt x="590189" y="204582"/>
                  </a:cubicBezTo>
                  <a:cubicBezTo>
                    <a:pt x="587853" y="204776"/>
                    <a:pt x="585516" y="204679"/>
                    <a:pt x="583179" y="204873"/>
                  </a:cubicBezTo>
                  <a:cubicBezTo>
                    <a:pt x="557667" y="206713"/>
                    <a:pt x="532448" y="208941"/>
                    <a:pt x="507521" y="211653"/>
                  </a:cubicBezTo>
                  <a:cubicBezTo>
                    <a:pt x="482106" y="214365"/>
                    <a:pt x="456887" y="217561"/>
                    <a:pt x="432154" y="221145"/>
                  </a:cubicBezTo>
                  <a:cubicBezTo>
                    <a:pt x="420665" y="222792"/>
                    <a:pt x="409467" y="225698"/>
                    <a:pt x="397977" y="227635"/>
                  </a:cubicBezTo>
                  <a:cubicBezTo>
                    <a:pt x="398464" y="228410"/>
                    <a:pt x="399145" y="229282"/>
                    <a:pt x="399340" y="229669"/>
                  </a:cubicBezTo>
                  <a:lnTo>
                    <a:pt x="405669" y="243907"/>
                  </a:lnTo>
                  <a:cubicBezTo>
                    <a:pt x="408493" y="250106"/>
                    <a:pt x="411512" y="256209"/>
                    <a:pt x="414628" y="262311"/>
                  </a:cubicBezTo>
                  <a:cubicBezTo>
                    <a:pt x="419302" y="271512"/>
                    <a:pt x="424268" y="280520"/>
                    <a:pt x="429331" y="289431"/>
                  </a:cubicBezTo>
                  <a:cubicBezTo>
                    <a:pt x="436537" y="302507"/>
                    <a:pt x="444521" y="314712"/>
                    <a:pt x="452798" y="326819"/>
                  </a:cubicBezTo>
                  <a:cubicBezTo>
                    <a:pt x="458348" y="334859"/>
                    <a:pt x="463995" y="342898"/>
                    <a:pt x="469837" y="350647"/>
                  </a:cubicBezTo>
                  <a:cubicBezTo>
                    <a:pt x="484735" y="370115"/>
                    <a:pt x="501094" y="388422"/>
                    <a:pt x="519887" y="404598"/>
                  </a:cubicBezTo>
                  <a:cubicBezTo>
                    <a:pt x="524853" y="408472"/>
                    <a:pt x="525730" y="415640"/>
                    <a:pt x="521737" y="420579"/>
                  </a:cubicBezTo>
                  <a:cubicBezTo>
                    <a:pt x="517842" y="425616"/>
                    <a:pt x="510637" y="426391"/>
                    <a:pt x="505671" y="422517"/>
                  </a:cubicBezTo>
                  <a:cubicBezTo>
                    <a:pt x="483859" y="407019"/>
                    <a:pt x="463995" y="389391"/>
                    <a:pt x="446566" y="369437"/>
                  </a:cubicBezTo>
                  <a:cubicBezTo>
                    <a:pt x="439652" y="361398"/>
                    <a:pt x="433031" y="352971"/>
                    <a:pt x="427091" y="344157"/>
                  </a:cubicBezTo>
                  <a:cubicBezTo>
                    <a:pt x="418230" y="331178"/>
                    <a:pt x="410538" y="317230"/>
                    <a:pt x="403430" y="302798"/>
                  </a:cubicBezTo>
                  <a:cubicBezTo>
                    <a:pt x="399632" y="294662"/>
                    <a:pt x="395835" y="286526"/>
                    <a:pt x="392427" y="278292"/>
                  </a:cubicBezTo>
                  <a:cubicBezTo>
                    <a:pt x="388922" y="269963"/>
                    <a:pt x="385708" y="261536"/>
                    <a:pt x="382787" y="253012"/>
                  </a:cubicBezTo>
                  <a:lnTo>
                    <a:pt x="377334" y="235965"/>
                  </a:lnTo>
                  <a:cubicBezTo>
                    <a:pt x="377139" y="234996"/>
                    <a:pt x="376555" y="233350"/>
                    <a:pt x="375971" y="231800"/>
                  </a:cubicBezTo>
                  <a:cubicBezTo>
                    <a:pt x="348415" y="236837"/>
                    <a:pt x="320663" y="241098"/>
                    <a:pt x="293497" y="247491"/>
                  </a:cubicBezTo>
                  <a:cubicBezTo>
                    <a:pt x="247732" y="258146"/>
                    <a:pt x="202356" y="270737"/>
                    <a:pt x="157565" y="285460"/>
                  </a:cubicBezTo>
                  <a:cubicBezTo>
                    <a:pt x="141109" y="290884"/>
                    <a:pt x="124653" y="296599"/>
                    <a:pt x="108392" y="302604"/>
                  </a:cubicBezTo>
                  <a:cubicBezTo>
                    <a:pt x="92034" y="308610"/>
                    <a:pt x="75870" y="315002"/>
                    <a:pt x="59803" y="321589"/>
                  </a:cubicBezTo>
                  <a:lnTo>
                    <a:pt x="29229" y="334471"/>
                  </a:lnTo>
                  <a:cubicBezTo>
                    <a:pt x="28547" y="334665"/>
                    <a:pt x="18907" y="338539"/>
                    <a:pt x="15110" y="339508"/>
                  </a:cubicBezTo>
                  <a:cubicBezTo>
                    <a:pt x="3133" y="342414"/>
                    <a:pt x="-275" y="330984"/>
                    <a:pt x="17" y="327982"/>
                  </a:cubicBezTo>
                  <a:cubicBezTo>
                    <a:pt x="504" y="322751"/>
                    <a:pt x="4496" y="318683"/>
                    <a:pt x="9559" y="318102"/>
                  </a:cubicBezTo>
                  <a:lnTo>
                    <a:pt x="9559" y="318296"/>
                  </a:lnTo>
                  <a:cubicBezTo>
                    <a:pt x="9949" y="319361"/>
                    <a:pt x="11507" y="319070"/>
                    <a:pt x="13357" y="318199"/>
                  </a:cubicBezTo>
                  <a:lnTo>
                    <a:pt x="14136" y="318392"/>
                  </a:lnTo>
                  <a:lnTo>
                    <a:pt x="14623" y="318586"/>
                  </a:lnTo>
                  <a:lnTo>
                    <a:pt x="13552" y="318102"/>
                  </a:lnTo>
                  <a:cubicBezTo>
                    <a:pt x="16570" y="316746"/>
                    <a:pt x="20076" y="314227"/>
                    <a:pt x="20368" y="314131"/>
                  </a:cubicBezTo>
                  <a:lnTo>
                    <a:pt x="50845" y="300570"/>
                  </a:lnTo>
                  <a:cubicBezTo>
                    <a:pt x="67106" y="293596"/>
                    <a:pt x="83367" y="286913"/>
                    <a:pt x="99824" y="280423"/>
                  </a:cubicBezTo>
                  <a:cubicBezTo>
                    <a:pt x="116377" y="274031"/>
                    <a:pt x="132930" y="267928"/>
                    <a:pt x="149581" y="262117"/>
                  </a:cubicBezTo>
                  <a:cubicBezTo>
                    <a:pt x="194859" y="246426"/>
                    <a:pt x="240721" y="232768"/>
                    <a:pt x="287070" y="221242"/>
                  </a:cubicBezTo>
                  <a:cubicBezTo>
                    <a:pt x="315211" y="214171"/>
                    <a:pt x="343935" y="209328"/>
                    <a:pt x="372465" y="203807"/>
                  </a:cubicBezTo>
                  <a:lnTo>
                    <a:pt x="376068" y="191603"/>
                  </a:lnTo>
                  <a:cubicBezTo>
                    <a:pt x="379477" y="181820"/>
                    <a:pt x="383664" y="172328"/>
                    <a:pt x="388142" y="163029"/>
                  </a:cubicBezTo>
                  <a:cubicBezTo>
                    <a:pt x="392621" y="153828"/>
                    <a:pt x="397490" y="145014"/>
                    <a:pt x="402456" y="136199"/>
                  </a:cubicBezTo>
                  <a:cubicBezTo>
                    <a:pt x="408396" y="125738"/>
                    <a:pt x="414725" y="115471"/>
                    <a:pt x="421639" y="105689"/>
                  </a:cubicBezTo>
                  <a:cubicBezTo>
                    <a:pt x="428552" y="95906"/>
                    <a:pt x="435855" y="86413"/>
                    <a:pt x="443645" y="77309"/>
                  </a:cubicBezTo>
                  <a:cubicBezTo>
                    <a:pt x="452895" y="66460"/>
                    <a:pt x="462729" y="56096"/>
                    <a:pt x="472856" y="46120"/>
                  </a:cubicBezTo>
                  <a:cubicBezTo>
                    <a:pt x="488046" y="31107"/>
                    <a:pt x="503918" y="17062"/>
                    <a:pt x="519887" y="3114"/>
                  </a:cubicBezTo>
                  <a:cubicBezTo>
                    <a:pt x="524464" y="-1148"/>
                    <a:pt x="531766" y="-1051"/>
                    <a:pt x="536148" y="3502"/>
                  </a:cubicBezTo>
                  <a:cubicBezTo>
                    <a:pt x="540433" y="8151"/>
                    <a:pt x="540335" y="15318"/>
                    <a:pt x="535661" y="19677"/>
                  </a:cubicBezTo>
                  <a:cubicBezTo>
                    <a:pt x="515700" y="40211"/>
                    <a:pt x="496518" y="61521"/>
                    <a:pt x="478114" y="83604"/>
                  </a:cubicBezTo>
                  <a:cubicBezTo>
                    <a:pt x="470909" y="92322"/>
                    <a:pt x="463898" y="101233"/>
                    <a:pt x="456887" y="110144"/>
                  </a:cubicBezTo>
                  <a:cubicBezTo>
                    <a:pt x="446663" y="123414"/>
                    <a:pt x="436439" y="136781"/>
                    <a:pt x="427383" y="151116"/>
                  </a:cubicBezTo>
                  <a:cubicBezTo>
                    <a:pt x="421054" y="160705"/>
                    <a:pt x="414823" y="170488"/>
                    <a:pt x="409175" y="180561"/>
                  </a:cubicBezTo>
                  <a:cubicBezTo>
                    <a:pt x="405961" y="186276"/>
                    <a:pt x="403040" y="192184"/>
                    <a:pt x="400314" y="198190"/>
                  </a:cubicBezTo>
                  <a:cubicBezTo>
                    <a:pt x="409564" y="196543"/>
                    <a:pt x="418522" y="194121"/>
                    <a:pt x="427773" y="192572"/>
                  </a:cubicBezTo>
                  <a:cubicBezTo>
                    <a:pt x="452895" y="188600"/>
                    <a:pt x="478309" y="185017"/>
                    <a:pt x="504113" y="182014"/>
                  </a:cubicBezTo>
                  <a:cubicBezTo>
                    <a:pt x="529429" y="179011"/>
                    <a:pt x="555038" y="176493"/>
                    <a:pt x="580842" y="174459"/>
                  </a:cubicBezTo>
                  <a:cubicBezTo>
                    <a:pt x="583958" y="174265"/>
                    <a:pt x="587171" y="174265"/>
                    <a:pt x="590287" y="174071"/>
                  </a:cubicBezTo>
                  <a:cubicBezTo>
                    <a:pt x="608593" y="159833"/>
                    <a:pt x="626509" y="145401"/>
                    <a:pt x="643647" y="130097"/>
                  </a:cubicBezTo>
                  <a:cubicBezTo>
                    <a:pt x="651534" y="123220"/>
                    <a:pt x="659129" y="116149"/>
                    <a:pt x="666822" y="108982"/>
                  </a:cubicBezTo>
                  <a:cubicBezTo>
                    <a:pt x="678214" y="98424"/>
                    <a:pt x="689607" y="87866"/>
                    <a:pt x="700318" y="76243"/>
                  </a:cubicBezTo>
                  <a:lnTo>
                    <a:pt x="735274" y="38759"/>
                  </a:lnTo>
                  <a:lnTo>
                    <a:pt x="747056" y="25295"/>
                  </a:lnTo>
                  <a:cubicBezTo>
                    <a:pt x="749004" y="23164"/>
                    <a:pt x="753385" y="17740"/>
                    <a:pt x="754749" y="16578"/>
                  </a:cubicBezTo>
                  <a:cubicBezTo>
                    <a:pt x="757962" y="13962"/>
                    <a:pt x="760785" y="13478"/>
                    <a:pt x="762149" y="13478"/>
                  </a:cubicBezTo>
                  <a:cubicBezTo>
                    <a:pt x="765849" y="13575"/>
                    <a:pt x="768770" y="14640"/>
                    <a:pt x="770718" y="17159"/>
                  </a:cubicBezTo>
                  <a:cubicBezTo>
                    <a:pt x="771886" y="18515"/>
                    <a:pt x="773250" y="20161"/>
                    <a:pt x="773541" y="22777"/>
                  </a:cubicBezTo>
                  <a:cubicBezTo>
                    <a:pt x="773639" y="23745"/>
                    <a:pt x="774223" y="26070"/>
                    <a:pt x="772568" y="29363"/>
                  </a:cubicBezTo>
                  <a:cubicBezTo>
                    <a:pt x="771984" y="30719"/>
                    <a:pt x="771204" y="31881"/>
                    <a:pt x="770230" y="32850"/>
                  </a:cubicBezTo>
                  <a:cubicBezTo>
                    <a:pt x="770230" y="32850"/>
                    <a:pt x="770133" y="32753"/>
                    <a:pt x="770036" y="32656"/>
                  </a:cubicBezTo>
                  <a:cubicBezTo>
                    <a:pt x="769257" y="32075"/>
                    <a:pt x="768478" y="32947"/>
                    <a:pt x="767699" y="34206"/>
                  </a:cubicBezTo>
                  <a:lnTo>
                    <a:pt x="768770" y="33916"/>
                  </a:lnTo>
                  <a:lnTo>
                    <a:pt x="769160" y="33819"/>
                  </a:lnTo>
                  <a:cubicBezTo>
                    <a:pt x="768575" y="34303"/>
                    <a:pt x="767991" y="34690"/>
                    <a:pt x="767309" y="34981"/>
                  </a:cubicBezTo>
                  <a:cubicBezTo>
                    <a:pt x="766433" y="36724"/>
                    <a:pt x="765654" y="38952"/>
                    <a:pt x="765070" y="39727"/>
                  </a:cubicBezTo>
                  <a:lnTo>
                    <a:pt x="754651" y="54353"/>
                  </a:lnTo>
                  <a:lnTo>
                    <a:pt x="722129" y="95325"/>
                  </a:lnTo>
                  <a:cubicBezTo>
                    <a:pt x="715021" y="103848"/>
                    <a:pt x="707718" y="112178"/>
                    <a:pt x="700026" y="120024"/>
                  </a:cubicBezTo>
                  <a:cubicBezTo>
                    <a:pt x="692236" y="127966"/>
                    <a:pt x="684154" y="135424"/>
                    <a:pt x="675780" y="142592"/>
                  </a:cubicBezTo>
                  <a:cubicBezTo>
                    <a:pt x="665750" y="151116"/>
                    <a:pt x="655234" y="159155"/>
                    <a:pt x="644621" y="166807"/>
                  </a:cubicBezTo>
                  <a:cubicBezTo>
                    <a:pt x="641992" y="168744"/>
                    <a:pt x="639168" y="170391"/>
                    <a:pt x="636539" y="172231"/>
                  </a:cubicBezTo>
                  <a:cubicBezTo>
                    <a:pt x="686783" y="169810"/>
                    <a:pt x="737319" y="169325"/>
                    <a:pt x="788245" y="170681"/>
                  </a:cubicBezTo>
                  <a:cubicBezTo>
                    <a:pt x="801877" y="163998"/>
                    <a:pt x="815217" y="156540"/>
                    <a:pt x="828264" y="148597"/>
                  </a:cubicBezTo>
                  <a:cubicBezTo>
                    <a:pt x="845499" y="138040"/>
                    <a:pt x="862248" y="126417"/>
                    <a:pt x="879287" y="115181"/>
                  </a:cubicBezTo>
                  <a:cubicBezTo>
                    <a:pt x="896717" y="103751"/>
                    <a:pt x="914439" y="92903"/>
                    <a:pt x="931966" y="82345"/>
                  </a:cubicBezTo>
                  <a:cubicBezTo>
                    <a:pt x="939853" y="77793"/>
                    <a:pt x="947546" y="72853"/>
                    <a:pt x="955140" y="67720"/>
                  </a:cubicBezTo>
                  <a:cubicBezTo>
                    <a:pt x="962833" y="62392"/>
                    <a:pt x="970428" y="56968"/>
                    <a:pt x="977926" y="51447"/>
                  </a:cubicBezTo>
                  <a:lnTo>
                    <a:pt x="992434" y="39824"/>
                  </a:lnTo>
                  <a:cubicBezTo>
                    <a:pt x="994869" y="37596"/>
                    <a:pt x="1000321" y="31591"/>
                    <a:pt x="1001879" y="30816"/>
                  </a:cubicBezTo>
                  <a:cubicBezTo>
                    <a:pt x="1007819" y="27716"/>
                    <a:pt x="1012200" y="29460"/>
                    <a:pt x="1014635" y="31591"/>
                  </a:cubicBezTo>
                  <a:cubicBezTo>
                    <a:pt x="1016193" y="32947"/>
                    <a:pt x="1020770" y="36434"/>
                    <a:pt x="1018432" y="43795"/>
                  </a:cubicBezTo>
                  <a:cubicBezTo>
                    <a:pt x="1017848" y="46023"/>
                    <a:pt x="1016583" y="47863"/>
                    <a:pt x="1015024" y="49316"/>
                  </a:cubicBezTo>
                  <a:cubicBezTo>
                    <a:pt x="1014927" y="49122"/>
                    <a:pt x="1014732" y="48929"/>
                    <a:pt x="1014537" y="48735"/>
                  </a:cubicBezTo>
                  <a:cubicBezTo>
                    <a:pt x="1013661" y="47960"/>
                    <a:pt x="1012688" y="49219"/>
                    <a:pt x="1011714" y="50866"/>
                  </a:cubicBezTo>
                  <a:lnTo>
                    <a:pt x="1012882" y="50672"/>
                  </a:lnTo>
                  <a:cubicBezTo>
                    <a:pt x="1012396" y="50963"/>
                    <a:pt x="1011908" y="51156"/>
                    <a:pt x="1011422" y="51350"/>
                  </a:cubicBezTo>
                  <a:cubicBezTo>
                    <a:pt x="1010350" y="53191"/>
                    <a:pt x="1009377" y="55418"/>
                    <a:pt x="1008598" y="56193"/>
                  </a:cubicBezTo>
                  <a:lnTo>
                    <a:pt x="993505" y="70722"/>
                  </a:lnTo>
                  <a:cubicBezTo>
                    <a:pt x="984742" y="78374"/>
                    <a:pt x="975881" y="85929"/>
                    <a:pt x="966728" y="93000"/>
                  </a:cubicBezTo>
                  <a:cubicBezTo>
                    <a:pt x="960398" y="97940"/>
                    <a:pt x="953972" y="102492"/>
                    <a:pt x="947350" y="106851"/>
                  </a:cubicBezTo>
                  <a:cubicBezTo>
                    <a:pt x="932842" y="116343"/>
                    <a:pt x="918528" y="126610"/>
                    <a:pt x="903631" y="136296"/>
                  </a:cubicBezTo>
                  <a:cubicBezTo>
                    <a:pt x="888733" y="145982"/>
                    <a:pt x="873445" y="155281"/>
                    <a:pt x="857865" y="163998"/>
                  </a:cubicBezTo>
                  <a:cubicBezTo>
                    <a:pt x="852121" y="167194"/>
                    <a:pt x="845986" y="169229"/>
                    <a:pt x="840144" y="172231"/>
                  </a:cubicBezTo>
                  <a:cubicBezTo>
                    <a:pt x="848713" y="172715"/>
                    <a:pt x="857282" y="172425"/>
                    <a:pt x="865850" y="173006"/>
                  </a:cubicBezTo>
                  <a:cubicBezTo>
                    <a:pt x="962054" y="179496"/>
                    <a:pt x="1057187" y="193637"/>
                    <a:pt x="1147646" y="215140"/>
                  </a:cubicBezTo>
                  <a:cubicBezTo>
                    <a:pt x="1164199" y="219111"/>
                    <a:pt x="1180362" y="224051"/>
                    <a:pt x="1196429" y="229475"/>
                  </a:cubicBezTo>
                  <a:cubicBezTo>
                    <a:pt x="1232944" y="241776"/>
                    <a:pt x="1268679" y="256693"/>
                    <a:pt x="1305485" y="268025"/>
                  </a:cubicBezTo>
                  <a:cubicBezTo>
                    <a:pt x="1311523" y="269866"/>
                    <a:pt x="1314930" y="276258"/>
                    <a:pt x="1313081" y="282264"/>
                  </a:cubicBezTo>
                  <a:close/>
                  <a:moveTo>
                    <a:pt x="12578" y="318102"/>
                  </a:moveTo>
                  <a:cubicBezTo>
                    <a:pt x="11117" y="317521"/>
                    <a:pt x="9268" y="316649"/>
                    <a:pt x="9559" y="318102"/>
                  </a:cubicBezTo>
                  <a:cubicBezTo>
                    <a:pt x="10338" y="318005"/>
                    <a:pt x="11117" y="317908"/>
                    <a:pt x="11896" y="318005"/>
                  </a:cubicBezTo>
                  <a:cubicBezTo>
                    <a:pt x="12091" y="318005"/>
                    <a:pt x="12383" y="318005"/>
                    <a:pt x="12578" y="318102"/>
                  </a:cubicBezTo>
                  <a:close/>
                  <a:moveTo>
                    <a:pt x="13552" y="318102"/>
                  </a:moveTo>
                  <a:cubicBezTo>
                    <a:pt x="13162" y="317908"/>
                    <a:pt x="13065" y="318296"/>
                    <a:pt x="12578" y="318102"/>
                  </a:cubicBezTo>
                  <a:cubicBezTo>
                    <a:pt x="12870" y="318102"/>
                    <a:pt x="13065" y="318102"/>
                    <a:pt x="13357" y="318199"/>
                  </a:cubicBezTo>
                  <a:lnTo>
                    <a:pt x="13552" y="31810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37"/>
            <p:cNvSpPr/>
            <p:nvPr/>
          </p:nvSpPr>
          <p:spPr>
            <a:xfrm rot="-5400000">
              <a:off x="8516814" y="1040614"/>
              <a:ext cx="454455" cy="246835"/>
            </a:xfrm>
            <a:custGeom>
              <a:rect b="b" l="l" r="r" t="t"/>
              <a:pathLst>
                <a:path extrusionOk="0" h="493670" w="908910">
                  <a:moveTo>
                    <a:pt x="477125" y="476055"/>
                  </a:moveTo>
                  <a:cubicBezTo>
                    <a:pt x="501760" y="499495"/>
                    <a:pt x="286860" y="510730"/>
                    <a:pt x="147618" y="436052"/>
                  </a:cubicBezTo>
                  <a:cubicBezTo>
                    <a:pt x="121912" y="422298"/>
                    <a:pt x="15095" y="320207"/>
                    <a:pt x="1" y="295799"/>
                  </a:cubicBezTo>
                  <a:cubicBezTo>
                    <a:pt x="-485" y="295024"/>
                    <a:pt x="142067" y="296380"/>
                    <a:pt x="262712" y="340548"/>
                  </a:cubicBezTo>
                  <a:cubicBezTo>
                    <a:pt x="374885" y="381423"/>
                    <a:pt x="465343" y="464819"/>
                    <a:pt x="477125" y="476055"/>
                  </a:cubicBezTo>
                  <a:close/>
                  <a:moveTo>
                    <a:pt x="130188" y="258508"/>
                  </a:moveTo>
                  <a:cubicBezTo>
                    <a:pt x="126683" y="257249"/>
                    <a:pt x="137394" y="260832"/>
                    <a:pt x="141191" y="260736"/>
                  </a:cubicBezTo>
                  <a:cubicBezTo>
                    <a:pt x="150831" y="260736"/>
                    <a:pt x="160276" y="259670"/>
                    <a:pt x="169819" y="258120"/>
                  </a:cubicBezTo>
                  <a:cubicBezTo>
                    <a:pt x="194356" y="253955"/>
                    <a:pt x="218018" y="245238"/>
                    <a:pt x="239829" y="233809"/>
                  </a:cubicBezTo>
                  <a:cubicBezTo>
                    <a:pt x="305848" y="199423"/>
                    <a:pt x="358233" y="136755"/>
                    <a:pt x="396209" y="75637"/>
                  </a:cubicBezTo>
                  <a:cubicBezTo>
                    <a:pt x="402635" y="65273"/>
                    <a:pt x="432723" y="24398"/>
                    <a:pt x="420747" y="11419"/>
                  </a:cubicBezTo>
                  <a:cubicBezTo>
                    <a:pt x="400980" y="-9891"/>
                    <a:pt x="338954" y="4057"/>
                    <a:pt x="315974" y="9966"/>
                  </a:cubicBezTo>
                  <a:cubicBezTo>
                    <a:pt x="233792" y="31178"/>
                    <a:pt x="165047" y="95105"/>
                    <a:pt x="129214" y="168525"/>
                  </a:cubicBezTo>
                  <a:cubicBezTo>
                    <a:pt x="117822" y="191868"/>
                    <a:pt x="100782" y="232259"/>
                    <a:pt x="115485" y="258120"/>
                  </a:cubicBezTo>
                  <a:lnTo>
                    <a:pt x="130188" y="258508"/>
                  </a:lnTo>
                  <a:close/>
                  <a:moveTo>
                    <a:pt x="889593" y="304032"/>
                  </a:moveTo>
                  <a:cubicBezTo>
                    <a:pt x="868561" y="281076"/>
                    <a:pt x="846457" y="258605"/>
                    <a:pt x="820654" y="240589"/>
                  </a:cubicBezTo>
                  <a:cubicBezTo>
                    <a:pt x="762620" y="200198"/>
                    <a:pt x="691247" y="190900"/>
                    <a:pt x="621625" y="185766"/>
                  </a:cubicBezTo>
                  <a:cubicBezTo>
                    <a:pt x="576152" y="182376"/>
                    <a:pt x="531654" y="180439"/>
                    <a:pt x="488031" y="195162"/>
                  </a:cubicBezTo>
                  <a:lnTo>
                    <a:pt x="446648" y="208722"/>
                  </a:lnTo>
                  <a:cubicBezTo>
                    <a:pt x="446843" y="208722"/>
                    <a:pt x="449472" y="217730"/>
                    <a:pt x="449666" y="218214"/>
                  </a:cubicBezTo>
                  <a:cubicBezTo>
                    <a:pt x="453269" y="225769"/>
                    <a:pt x="457748" y="232840"/>
                    <a:pt x="462909" y="239523"/>
                  </a:cubicBezTo>
                  <a:cubicBezTo>
                    <a:pt x="477710" y="258605"/>
                    <a:pt x="497476" y="274393"/>
                    <a:pt x="518703" y="286500"/>
                  </a:cubicBezTo>
                  <a:cubicBezTo>
                    <a:pt x="603806" y="335414"/>
                    <a:pt x="717634" y="337836"/>
                    <a:pt x="814033" y="336480"/>
                  </a:cubicBezTo>
                  <a:cubicBezTo>
                    <a:pt x="837305" y="336092"/>
                    <a:pt x="860577" y="334639"/>
                    <a:pt x="883849" y="332412"/>
                  </a:cubicBezTo>
                  <a:cubicBezTo>
                    <a:pt x="889010" y="331927"/>
                    <a:pt x="904589" y="332896"/>
                    <a:pt x="908484" y="328634"/>
                  </a:cubicBezTo>
                  <a:cubicBezTo>
                    <a:pt x="912087" y="324663"/>
                    <a:pt x="891736" y="306453"/>
                    <a:pt x="889593" y="30403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8" name="Google Shape;3308;p37"/>
            <p:cNvSpPr/>
            <p:nvPr/>
          </p:nvSpPr>
          <p:spPr>
            <a:xfrm rot="-5400000">
              <a:off x="8242475" y="507580"/>
              <a:ext cx="1034732" cy="690756"/>
            </a:xfrm>
            <a:custGeom>
              <a:rect b="b" l="l" r="r" t="t"/>
              <a:pathLst>
                <a:path extrusionOk="0" h="1381511" w="2069463">
                  <a:moveTo>
                    <a:pt x="2064777" y="552467"/>
                  </a:moveTo>
                  <a:cubicBezTo>
                    <a:pt x="2060201" y="549174"/>
                    <a:pt x="2044621" y="545300"/>
                    <a:pt x="2037999" y="542394"/>
                  </a:cubicBezTo>
                  <a:cubicBezTo>
                    <a:pt x="2019499" y="534161"/>
                    <a:pt x="2001095" y="525831"/>
                    <a:pt x="1982011" y="519051"/>
                  </a:cubicBezTo>
                  <a:cubicBezTo>
                    <a:pt x="1925145" y="498710"/>
                    <a:pt x="1867209" y="485828"/>
                    <a:pt x="1808688" y="471202"/>
                  </a:cubicBezTo>
                  <a:cubicBezTo>
                    <a:pt x="1624850" y="425290"/>
                    <a:pt x="1483076" y="272736"/>
                    <a:pt x="1335557" y="164932"/>
                  </a:cubicBezTo>
                  <a:cubicBezTo>
                    <a:pt x="1283560" y="126963"/>
                    <a:pt x="1230200" y="91221"/>
                    <a:pt x="1175477" y="56836"/>
                  </a:cubicBezTo>
                  <a:cubicBezTo>
                    <a:pt x="1157560" y="45504"/>
                    <a:pt x="1139449" y="34655"/>
                    <a:pt x="1120559" y="24872"/>
                  </a:cubicBezTo>
                  <a:cubicBezTo>
                    <a:pt x="1119001" y="24001"/>
                    <a:pt x="1091153" y="8987"/>
                    <a:pt x="1092321" y="8019"/>
                  </a:cubicBezTo>
                  <a:cubicBezTo>
                    <a:pt x="1104395" y="-1958"/>
                    <a:pt x="1147531" y="2885"/>
                    <a:pt x="1161747" y="2401"/>
                  </a:cubicBezTo>
                  <a:cubicBezTo>
                    <a:pt x="1222702" y="270"/>
                    <a:pt x="1283852" y="-699"/>
                    <a:pt x="1344807" y="561"/>
                  </a:cubicBezTo>
                  <a:cubicBezTo>
                    <a:pt x="1569542" y="5113"/>
                    <a:pt x="1732738" y="16058"/>
                    <a:pt x="1912389" y="178492"/>
                  </a:cubicBezTo>
                  <a:cubicBezTo>
                    <a:pt x="2005672" y="262857"/>
                    <a:pt x="2090580" y="434395"/>
                    <a:pt x="2064777" y="552467"/>
                  </a:cubicBezTo>
                  <a:close/>
                  <a:moveTo>
                    <a:pt x="738276" y="932157"/>
                  </a:moveTo>
                  <a:cubicBezTo>
                    <a:pt x="689980" y="952982"/>
                    <a:pt x="641294" y="972354"/>
                    <a:pt x="591536" y="989692"/>
                  </a:cubicBezTo>
                  <a:cubicBezTo>
                    <a:pt x="450249" y="1038993"/>
                    <a:pt x="278582" y="1063402"/>
                    <a:pt x="167480" y="1165976"/>
                  </a:cubicBezTo>
                  <a:cubicBezTo>
                    <a:pt x="132134" y="1198715"/>
                    <a:pt x="98249" y="1231744"/>
                    <a:pt x="59397" y="1260608"/>
                  </a:cubicBezTo>
                  <a:cubicBezTo>
                    <a:pt x="46447" y="1270294"/>
                    <a:pt x="32522" y="1278915"/>
                    <a:pt x="18793" y="1287535"/>
                  </a:cubicBezTo>
                  <a:cubicBezTo>
                    <a:pt x="13827" y="1290538"/>
                    <a:pt x="4382" y="1299255"/>
                    <a:pt x="0" y="1300902"/>
                  </a:cubicBezTo>
                  <a:cubicBezTo>
                    <a:pt x="75853" y="1373450"/>
                    <a:pt x="237588" y="1396115"/>
                    <a:pt x="338855" y="1372578"/>
                  </a:cubicBezTo>
                  <a:cubicBezTo>
                    <a:pt x="533794" y="1327151"/>
                    <a:pt x="610427" y="1222252"/>
                    <a:pt x="708383" y="1072701"/>
                  </a:cubicBezTo>
                  <a:cubicBezTo>
                    <a:pt x="734965" y="1032116"/>
                    <a:pt x="759990" y="990467"/>
                    <a:pt x="784041" y="948333"/>
                  </a:cubicBezTo>
                  <a:cubicBezTo>
                    <a:pt x="789688" y="938550"/>
                    <a:pt x="811305" y="911720"/>
                    <a:pt x="809163" y="898934"/>
                  </a:cubicBezTo>
                  <a:cubicBezTo>
                    <a:pt x="808870" y="897675"/>
                    <a:pt x="786183" y="909395"/>
                    <a:pt x="784820" y="910073"/>
                  </a:cubicBezTo>
                  <a:cubicBezTo>
                    <a:pt x="769728" y="918112"/>
                    <a:pt x="754148" y="925377"/>
                    <a:pt x="738276" y="9321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9" name="Google Shape;3309;p37"/>
            <p:cNvSpPr/>
            <p:nvPr/>
          </p:nvSpPr>
          <p:spPr>
            <a:xfrm rot="-5400000">
              <a:off x="8172294" y="551423"/>
              <a:ext cx="1167872" cy="640048"/>
            </a:xfrm>
            <a:custGeom>
              <a:rect b="b" l="l" r="r" t="t"/>
              <a:pathLst>
                <a:path extrusionOk="0" h="1280095" w="2335744">
                  <a:moveTo>
                    <a:pt x="2334215" y="657951"/>
                  </a:moveTo>
                  <a:cubicBezTo>
                    <a:pt x="2338597" y="668896"/>
                    <a:pt x="2333241" y="681391"/>
                    <a:pt x="2322239" y="685750"/>
                  </a:cubicBezTo>
                  <a:cubicBezTo>
                    <a:pt x="2311236" y="690205"/>
                    <a:pt x="2298674" y="684781"/>
                    <a:pt x="2294195" y="673836"/>
                  </a:cubicBezTo>
                  <a:cubicBezTo>
                    <a:pt x="2245606" y="558767"/>
                    <a:pt x="2166832" y="454158"/>
                    <a:pt x="2072479" y="364660"/>
                  </a:cubicBezTo>
                  <a:cubicBezTo>
                    <a:pt x="2035380" y="329403"/>
                    <a:pt x="1995944" y="296471"/>
                    <a:pt x="1954756" y="266153"/>
                  </a:cubicBezTo>
                  <a:cubicBezTo>
                    <a:pt x="1892048" y="219951"/>
                    <a:pt x="1825738" y="179561"/>
                    <a:pt x="1756993" y="147888"/>
                  </a:cubicBezTo>
                  <a:cubicBezTo>
                    <a:pt x="1713663" y="127644"/>
                    <a:pt x="1669650" y="108660"/>
                    <a:pt x="1625151" y="90837"/>
                  </a:cubicBezTo>
                  <a:cubicBezTo>
                    <a:pt x="1580554" y="72822"/>
                    <a:pt x="1535666" y="55968"/>
                    <a:pt x="1490291" y="39986"/>
                  </a:cubicBezTo>
                  <a:cubicBezTo>
                    <a:pt x="1479483" y="36499"/>
                    <a:pt x="1473542" y="24876"/>
                    <a:pt x="1477145" y="14125"/>
                  </a:cubicBezTo>
                  <a:cubicBezTo>
                    <a:pt x="1480748" y="3373"/>
                    <a:pt x="1492433" y="-2535"/>
                    <a:pt x="1503241" y="1048"/>
                  </a:cubicBezTo>
                  <a:cubicBezTo>
                    <a:pt x="1549785" y="15287"/>
                    <a:pt x="1596134" y="30494"/>
                    <a:pt x="1641997" y="46863"/>
                  </a:cubicBezTo>
                  <a:cubicBezTo>
                    <a:pt x="1688054" y="63426"/>
                    <a:pt x="1733526" y="81151"/>
                    <a:pt x="1778512" y="100233"/>
                  </a:cubicBezTo>
                  <a:cubicBezTo>
                    <a:pt x="1851444" y="131809"/>
                    <a:pt x="1922915" y="171618"/>
                    <a:pt x="1989128" y="219564"/>
                  </a:cubicBezTo>
                  <a:cubicBezTo>
                    <a:pt x="2032654" y="251140"/>
                    <a:pt x="2074036" y="286203"/>
                    <a:pt x="2112304" y="323979"/>
                  </a:cubicBezTo>
                  <a:cubicBezTo>
                    <a:pt x="2209676" y="420451"/>
                    <a:pt x="2287282" y="534939"/>
                    <a:pt x="2334215" y="657951"/>
                  </a:cubicBezTo>
                  <a:close/>
                  <a:moveTo>
                    <a:pt x="826699" y="971195"/>
                  </a:moveTo>
                  <a:cubicBezTo>
                    <a:pt x="795930" y="994248"/>
                    <a:pt x="764576" y="1016525"/>
                    <a:pt x="732638" y="1038028"/>
                  </a:cubicBezTo>
                  <a:cubicBezTo>
                    <a:pt x="700895" y="1059531"/>
                    <a:pt x="668567" y="1080162"/>
                    <a:pt x="635558" y="1099728"/>
                  </a:cubicBezTo>
                  <a:cubicBezTo>
                    <a:pt x="582684" y="1131595"/>
                    <a:pt x="524261" y="1157456"/>
                    <a:pt x="463112" y="1178087"/>
                  </a:cubicBezTo>
                  <a:cubicBezTo>
                    <a:pt x="423384" y="1191551"/>
                    <a:pt x="382585" y="1202690"/>
                    <a:pt x="341007" y="1211117"/>
                  </a:cubicBezTo>
                  <a:cubicBezTo>
                    <a:pt x="237306" y="1232232"/>
                    <a:pt x="129320" y="1236784"/>
                    <a:pt x="26106" y="1216831"/>
                  </a:cubicBezTo>
                  <a:cubicBezTo>
                    <a:pt x="14518" y="1214313"/>
                    <a:pt x="3028" y="1221674"/>
                    <a:pt x="497" y="1233201"/>
                  </a:cubicBezTo>
                  <a:cubicBezTo>
                    <a:pt x="-2035" y="1244727"/>
                    <a:pt x="5366" y="1256156"/>
                    <a:pt x="16952" y="1258675"/>
                  </a:cubicBezTo>
                  <a:cubicBezTo>
                    <a:pt x="125718" y="1284633"/>
                    <a:pt x="240909" y="1286570"/>
                    <a:pt x="351718" y="1266811"/>
                  </a:cubicBezTo>
                  <a:cubicBezTo>
                    <a:pt x="396217" y="1258965"/>
                    <a:pt x="439937" y="1247439"/>
                    <a:pt x="482099" y="1232716"/>
                  </a:cubicBezTo>
                  <a:cubicBezTo>
                    <a:pt x="547046" y="1209954"/>
                    <a:pt x="608001" y="1179443"/>
                    <a:pt x="663309" y="1143896"/>
                  </a:cubicBezTo>
                  <a:cubicBezTo>
                    <a:pt x="696318" y="1122296"/>
                    <a:pt x="728548" y="1099728"/>
                    <a:pt x="760097" y="1076191"/>
                  </a:cubicBezTo>
                  <a:cubicBezTo>
                    <a:pt x="791451" y="1052751"/>
                    <a:pt x="822221" y="1028342"/>
                    <a:pt x="852308" y="1003353"/>
                  </a:cubicBezTo>
                  <a:cubicBezTo>
                    <a:pt x="861266" y="996379"/>
                    <a:pt x="862727" y="983399"/>
                    <a:pt x="855716" y="974585"/>
                  </a:cubicBezTo>
                  <a:cubicBezTo>
                    <a:pt x="848608" y="965674"/>
                    <a:pt x="835657" y="964124"/>
                    <a:pt x="826699" y="9711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0" name="Google Shape;3310;p37"/>
            <p:cNvSpPr/>
            <p:nvPr/>
          </p:nvSpPr>
          <p:spPr>
            <a:xfrm rot="-5400000">
              <a:off x="8788185" y="343974"/>
              <a:ext cx="414808" cy="324927"/>
            </a:xfrm>
            <a:custGeom>
              <a:rect b="b" l="l" r="r" t="t"/>
              <a:pathLst>
                <a:path extrusionOk="0" h="649854" w="829615">
                  <a:moveTo>
                    <a:pt x="827469" y="424543"/>
                  </a:moveTo>
                  <a:cubicBezTo>
                    <a:pt x="804489" y="504936"/>
                    <a:pt x="676444" y="469486"/>
                    <a:pt x="623377" y="450017"/>
                  </a:cubicBezTo>
                  <a:cubicBezTo>
                    <a:pt x="608965" y="444690"/>
                    <a:pt x="594749" y="438587"/>
                    <a:pt x="581020" y="431807"/>
                  </a:cubicBezTo>
                  <a:cubicBezTo>
                    <a:pt x="557943" y="420281"/>
                    <a:pt x="537787" y="406043"/>
                    <a:pt x="521623" y="386380"/>
                  </a:cubicBezTo>
                  <a:cubicBezTo>
                    <a:pt x="516462" y="380181"/>
                    <a:pt x="511496" y="373691"/>
                    <a:pt x="507309" y="366718"/>
                  </a:cubicBezTo>
                  <a:cubicBezTo>
                    <a:pt x="505654" y="364102"/>
                    <a:pt x="502441" y="357516"/>
                    <a:pt x="501369" y="355482"/>
                  </a:cubicBezTo>
                  <a:lnTo>
                    <a:pt x="509159" y="341050"/>
                  </a:lnTo>
                  <a:cubicBezTo>
                    <a:pt x="509159" y="340856"/>
                    <a:pt x="527368" y="337175"/>
                    <a:pt x="527855" y="337079"/>
                  </a:cubicBezTo>
                  <a:cubicBezTo>
                    <a:pt x="550932" y="332042"/>
                    <a:pt x="574982" y="329717"/>
                    <a:pt x="598644" y="328167"/>
                  </a:cubicBezTo>
                  <a:cubicBezTo>
                    <a:pt x="656386" y="324390"/>
                    <a:pt x="727565" y="315963"/>
                    <a:pt x="781022" y="341921"/>
                  </a:cubicBezTo>
                  <a:cubicBezTo>
                    <a:pt x="811890" y="356935"/>
                    <a:pt x="837303" y="389867"/>
                    <a:pt x="827469" y="424543"/>
                  </a:cubicBezTo>
                  <a:close/>
                  <a:moveTo>
                    <a:pt x="635645" y="107812"/>
                  </a:moveTo>
                  <a:cubicBezTo>
                    <a:pt x="641196" y="79722"/>
                    <a:pt x="649570" y="27515"/>
                    <a:pt x="622695" y="5818"/>
                  </a:cubicBezTo>
                  <a:cubicBezTo>
                    <a:pt x="601663" y="-11132"/>
                    <a:pt x="570796" y="12986"/>
                    <a:pt x="556385" y="26837"/>
                  </a:cubicBezTo>
                  <a:cubicBezTo>
                    <a:pt x="513054" y="68583"/>
                    <a:pt x="491340" y="125828"/>
                    <a:pt x="483063" y="183265"/>
                  </a:cubicBezTo>
                  <a:cubicBezTo>
                    <a:pt x="475469" y="235085"/>
                    <a:pt x="481116" y="286615"/>
                    <a:pt x="478584" y="338531"/>
                  </a:cubicBezTo>
                  <a:lnTo>
                    <a:pt x="480045" y="321678"/>
                  </a:lnTo>
                  <a:cubicBezTo>
                    <a:pt x="559890" y="280319"/>
                    <a:pt x="618021" y="197407"/>
                    <a:pt x="635645" y="107812"/>
                  </a:cubicBezTo>
                  <a:close/>
                  <a:moveTo>
                    <a:pt x="270500" y="303952"/>
                  </a:moveTo>
                  <a:cubicBezTo>
                    <a:pt x="247131" y="270148"/>
                    <a:pt x="176633" y="283612"/>
                    <a:pt x="152290" y="303662"/>
                  </a:cubicBezTo>
                  <a:cubicBezTo>
                    <a:pt x="65045" y="375725"/>
                    <a:pt x="52192" y="428708"/>
                    <a:pt x="0" y="514719"/>
                  </a:cubicBezTo>
                  <a:cubicBezTo>
                    <a:pt x="292" y="505711"/>
                    <a:pt x="207403" y="438781"/>
                    <a:pt x="249273" y="386186"/>
                  </a:cubicBezTo>
                  <a:cubicBezTo>
                    <a:pt x="265436" y="365749"/>
                    <a:pt x="288319" y="329717"/>
                    <a:pt x="270500" y="303952"/>
                  </a:cubicBezTo>
                  <a:close/>
                  <a:moveTo>
                    <a:pt x="328047" y="553076"/>
                  </a:moveTo>
                  <a:cubicBezTo>
                    <a:pt x="274200" y="524211"/>
                    <a:pt x="59494" y="533413"/>
                    <a:pt x="56768" y="526439"/>
                  </a:cubicBezTo>
                  <a:cubicBezTo>
                    <a:pt x="129408" y="578550"/>
                    <a:pt x="155601" y="616422"/>
                    <a:pt x="257842" y="647029"/>
                  </a:cubicBezTo>
                  <a:cubicBezTo>
                    <a:pt x="286274" y="655553"/>
                    <a:pt x="356869" y="645092"/>
                    <a:pt x="370112" y="611482"/>
                  </a:cubicBezTo>
                  <a:cubicBezTo>
                    <a:pt x="380141" y="585814"/>
                    <a:pt x="348884" y="564311"/>
                    <a:pt x="328047" y="5530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1" name="Google Shape;3311;p37"/>
            <p:cNvSpPr/>
            <p:nvPr/>
          </p:nvSpPr>
          <p:spPr>
            <a:xfrm rot="-5400000">
              <a:off x="8829276" y="-32637"/>
              <a:ext cx="202383" cy="239226"/>
            </a:xfrm>
            <a:custGeom>
              <a:rect b="b" l="l" r="r" t="t"/>
              <a:pathLst>
                <a:path extrusionOk="0" h="478452" w="404766">
                  <a:moveTo>
                    <a:pt x="12445" y="176471"/>
                  </a:moveTo>
                  <a:cubicBezTo>
                    <a:pt x="34257" y="115256"/>
                    <a:pt x="113810" y="84067"/>
                    <a:pt x="166975" y="51038"/>
                  </a:cubicBezTo>
                  <a:cubicBezTo>
                    <a:pt x="191318" y="35928"/>
                    <a:pt x="217316" y="22755"/>
                    <a:pt x="244483" y="12875"/>
                  </a:cubicBezTo>
                  <a:cubicBezTo>
                    <a:pt x="265029" y="5514"/>
                    <a:pt x="286256" y="1930"/>
                    <a:pt x="308067" y="574"/>
                  </a:cubicBezTo>
                  <a:cubicBezTo>
                    <a:pt x="322867" y="-395"/>
                    <a:pt x="337863" y="-298"/>
                    <a:pt x="352469" y="2124"/>
                  </a:cubicBezTo>
                  <a:cubicBezTo>
                    <a:pt x="363472" y="3964"/>
                    <a:pt x="372722" y="7935"/>
                    <a:pt x="381875" y="13844"/>
                  </a:cubicBezTo>
                  <a:cubicBezTo>
                    <a:pt x="408361" y="30891"/>
                    <a:pt x="409139" y="57915"/>
                    <a:pt x="397942" y="84454"/>
                  </a:cubicBezTo>
                  <a:cubicBezTo>
                    <a:pt x="380901" y="124651"/>
                    <a:pt x="333384" y="152837"/>
                    <a:pt x="327054" y="197393"/>
                  </a:cubicBezTo>
                  <a:cubicBezTo>
                    <a:pt x="319849" y="247469"/>
                    <a:pt x="392878" y="279820"/>
                    <a:pt x="361330" y="331640"/>
                  </a:cubicBezTo>
                  <a:cubicBezTo>
                    <a:pt x="336305" y="372806"/>
                    <a:pt x="277687" y="351496"/>
                    <a:pt x="241173" y="373484"/>
                  </a:cubicBezTo>
                  <a:cubicBezTo>
                    <a:pt x="199984" y="398280"/>
                    <a:pt x="209819" y="458914"/>
                    <a:pt x="155680" y="474702"/>
                  </a:cubicBezTo>
                  <a:cubicBezTo>
                    <a:pt x="105436" y="489328"/>
                    <a:pt x="60060" y="459204"/>
                    <a:pt x="36106" y="418523"/>
                  </a:cubicBezTo>
                  <a:cubicBezTo>
                    <a:pt x="-3134" y="351884"/>
                    <a:pt x="-9366" y="237783"/>
                    <a:pt x="12445" y="176471"/>
                  </a:cubicBezTo>
                  <a:lnTo>
                    <a:pt x="12445" y="17647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2" name="Google Shape;3312;p37"/>
            <p:cNvSpPr/>
            <p:nvPr/>
          </p:nvSpPr>
          <p:spPr>
            <a:xfrm rot="-5400000">
              <a:off x="8531224" y="366526"/>
              <a:ext cx="907536" cy="244299"/>
            </a:xfrm>
            <a:custGeom>
              <a:rect b="b" l="l" r="r" t="t"/>
              <a:pathLst>
                <a:path extrusionOk="0" h="488598" w="1815072">
                  <a:moveTo>
                    <a:pt x="1637746" y="255755"/>
                  </a:moveTo>
                  <a:cubicBezTo>
                    <a:pt x="1637746" y="257111"/>
                    <a:pt x="1637941" y="258467"/>
                    <a:pt x="1638233" y="259823"/>
                  </a:cubicBezTo>
                  <a:cubicBezTo>
                    <a:pt x="1635897" y="260404"/>
                    <a:pt x="1636091" y="257886"/>
                    <a:pt x="1637065" y="254980"/>
                  </a:cubicBezTo>
                  <a:lnTo>
                    <a:pt x="1637746" y="255755"/>
                  </a:lnTo>
                  <a:close/>
                  <a:moveTo>
                    <a:pt x="1792763" y="529"/>
                  </a:moveTo>
                  <a:cubicBezTo>
                    <a:pt x="1762188" y="-730"/>
                    <a:pt x="1731808" y="239"/>
                    <a:pt x="1701428" y="3629"/>
                  </a:cubicBezTo>
                  <a:cubicBezTo>
                    <a:pt x="1689451" y="4985"/>
                    <a:pt x="1677572" y="6729"/>
                    <a:pt x="1665692" y="9150"/>
                  </a:cubicBezTo>
                  <a:cubicBezTo>
                    <a:pt x="1648263" y="12637"/>
                    <a:pt x="1631125" y="17577"/>
                    <a:pt x="1613890" y="22032"/>
                  </a:cubicBezTo>
                  <a:lnTo>
                    <a:pt x="1559459" y="36755"/>
                  </a:lnTo>
                  <a:lnTo>
                    <a:pt x="1542419" y="40242"/>
                  </a:lnTo>
                  <a:cubicBezTo>
                    <a:pt x="1539011" y="40726"/>
                    <a:pt x="1532000" y="40920"/>
                    <a:pt x="1528787" y="41598"/>
                  </a:cubicBezTo>
                  <a:cubicBezTo>
                    <a:pt x="1514376" y="41211"/>
                    <a:pt x="1499965" y="41017"/>
                    <a:pt x="1485554" y="40339"/>
                  </a:cubicBezTo>
                  <a:cubicBezTo>
                    <a:pt x="1481951" y="39951"/>
                    <a:pt x="1478933" y="41598"/>
                    <a:pt x="1475914" y="42954"/>
                  </a:cubicBezTo>
                  <a:cubicBezTo>
                    <a:pt x="1461114" y="41792"/>
                    <a:pt x="1446605" y="40726"/>
                    <a:pt x="1434823" y="41404"/>
                  </a:cubicBezTo>
                  <a:cubicBezTo>
                    <a:pt x="1390129" y="44213"/>
                    <a:pt x="1346409" y="50993"/>
                    <a:pt x="1303565" y="61357"/>
                  </a:cubicBezTo>
                  <a:cubicBezTo>
                    <a:pt x="1260527" y="71818"/>
                    <a:pt x="1218559" y="85960"/>
                    <a:pt x="1177566" y="103588"/>
                  </a:cubicBezTo>
                  <a:cubicBezTo>
                    <a:pt x="1144849" y="117730"/>
                    <a:pt x="1114079" y="134874"/>
                    <a:pt x="1084283" y="153568"/>
                  </a:cubicBezTo>
                  <a:cubicBezTo>
                    <a:pt x="1017388" y="195702"/>
                    <a:pt x="956141" y="246456"/>
                    <a:pt x="888760" y="288300"/>
                  </a:cubicBezTo>
                  <a:cubicBezTo>
                    <a:pt x="814367" y="334986"/>
                    <a:pt x="734717" y="372374"/>
                    <a:pt x="651464" y="397557"/>
                  </a:cubicBezTo>
                  <a:cubicBezTo>
                    <a:pt x="568990" y="422547"/>
                    <a:pt x="483107" y="435526"/>
                    <a:pt x="394791" y="431555"/>
                  </a:cubicBezTo>
                  <a:cubicBezTo>
                    <a:pt x="367040" y="430393"/>
                    <a:pt x="338509" y="428262"/>
                    <a:pt x="310564" y="423613"/>
                  </a:cubicBezTo>
                  <a:cubicBezTo>
                    <a:pt x="283592" y="419060"/>
                    <a:pt x="257204" y="412183"/>
                    <a:pt x="232666" y="401238"/>
                  </a:cubicBezTo>
                  <a:cubicBezTo>
                    <a:pt x="158079" y="368306"/>
                    <a:pt x="83784" y="295370"/>
                    <a:pt x="56617" y="215461"/>
                  </a:cubicBezTo>
                  <a:cubicBezTo>
                    <a:pt x="38798" y="162963"/>
                    <a:pt x="41817" y="107366"/>
                    <a:pt x="81544" y="59226"/>
                  </a:cubicBezTo>
                  <a:cubicBezTo>
                    <a:pt x="89140" y="50219"/>
                    <a:pt x="87971" y="36658"/>
                    <a:pt x="78915" y="29103"/>
                  </a:cubicBezTo>
                  <a:cubicBezTo>
                    <a:pt x="69763" y="21451"/>
                    <a:pt x="56228" y="22614"/>
                    <a:pt x="48535" y="31718"/>
                  </a:cubicBezTo>
                  <a:cubicBezTo>
                    <a:pt x="-3558" y="91868"/>
                    <a:pt x="-9790" y="162673"/>
                    <a:pt x="11340" y="230087"/>
                  </a:cubicBezTo>
                  <a:cubicBezTo>
                    <a:pt x="40648" y="323363"/>
                    <a:pt x="124875" y="409762"/>
                    <a:pt x="210368" y="449765"/>
                  </a:cubicBezTo>
                  <a:cubicBezTo>
                    <a:pt x="233251" y="460322"/>
                    <a:pt x="257594" y="468071"/>
                    <a:pt x="282618" y="473689"/>
                  </a:cubicBezTo>
                  <a:cubicBezTo>
                    <a:pt x="318549" y="481825"/>
                    <a:pt x="355939" y="485506"/>
                    <a:pt x="391967" y="487540"/>
                  </a:cubicBezTo>
                  <a:cubicBezTo>
                    <a:pt x="487002" y="492480"/>
                    <a:pt x="579798" y="479985"/>
                    <a:pt x="668406" y="453155"/>
                  </a:cubicBezTo>
                  <a:cubicBezTo>
                    <a:pt x="756626" y="426422"/>
                    <a:pt x="840561" y="385450"/>
                    <a:pt x="918945" y="335373"/>
                  </a:cubicBezTo>
                  <a:cubicBezTo>
                    <a:pt x="985742" y="292368"/>
                    <a:pt x="1046405" y="240645"/>
                    <a:pt x="1112716" y="197252"/>
                  </a:cubicBezTo>
                  <a:cubicBezTo>
                    <a:pt x="1139883" y="179332"/>
                    <a:pt x="1167926" y="162866"/>
                    <a:pt x="1198014" y="149209"/>
                  </a:cubicBezTo>
                  <a:cubicBezTo>
                    <a:pt x="1236086" y="131871"/>
                    <a:pt x="1275230" y="117827"/>
                    <a:pt x="1315250" y="107172"/>
                  </a:cubicBezTo>
                  <a:cubicBezTo>
                    <a:pt x="1355270" y="96517"/>
                    <a:pt x="1396264" y="89253"/>
                    <a:pt x="1438134" y="85669"/>
                  </a:cubicBezTo>
                  <a:cubicBezTo>
                    <a:pt x="1450792" y="84604"/>
                    <a:pt x="1466079" y="85379"/>
                    <a:pt x="1482146" y="86347"/>
                  </a:cubicBezTo>
                  <a:cubicBezTo>
                    <a:pt x="1506781" y="97292"/>
                    <a:pt x="1527813" y="110950"/>
                    <a:pt x="1546412" y="127125"/>
                  </a:cubicBezTo>
                  <a:cubicBezTo>
                    <a:pt x="1554396" y="134099"/>
                    <a:pt x="1561893" y="141654"/>
                    <a:pt x="1569294" y="149500"/>
                  </a:cubicBezTo>
                  <a:cubicBezTo>
                    <a:pt x="1580102" y="160929"/>
                    <a:pt x="1590813" y="173037"/>
                    <a:pt x="1600258" y="187275"/>
                  </a:cubicBezTo>
                  <a:cubicBezTo>
                    <a:pt x="1605321" y="194443"/>
                    <a:pt x="1609996" y="202095"/>
                    <a:pt x="1614280" y="209940"/>
                  </a:cubicBezTo>
                  <a:cubicBezTo>
                    <a:pt x="1618856" y="218173"/>
                    <a:pt x="1623140" y="226503"/>
                    <a:pt x="1627035" y="234833"/>
                  </a:cubicBezTo>
                  <a:lnTo>
                    <a:pt x="1635799" y="253043"/>
                  </a:lnTo>
                  <a:cubicBezTo>
                    <a:pt x="1635994" y="253527"/>
                    <a:pt x="1636480" y="254205"/>
                    <a:pt x="1637065" y="254980"/>
                  </a:cubicBezTo>
                  <a:cubicBezTo>
                    <a:pt x="1637357" y="254205"/>
                    <a:pt x="1637649" y="253333"/>
                    <a:pt x="1637941" y="252558"/>
                  </a:cubicBezTo>
                  <a:cubicBezTo>
                    <a:pt x="1637746" y="253624"/>
                    <a:pt x="1637746" y="254689"/>
                    <a:pt x="1637746" y="255755"/>
                  </a:cubicBezTo>
                  <a:cubicBezTo>
                    <a:pt x="1639012" y="257401"/>
                    <a:pt x="1640181" y="259145"/>
                    <a:pt x="1638915" y="259629"/>
                  </a:cubicBezTo>
                  <a:cubicBezTo>
                    <a:pt x="1638623" y="259726"/>
                    <a:pt x="1638428" y="259823"/>
                    <a:pt x="1638233" y="259823"/>
                  </a:cubicBezTo>
                  <a:cubicBezTo>
                    <a:pt x="1639304" y="264763"/>
                    <a:pt x="1642128" y="269315"/>
                    <a:pt x="1646608" y="272318"/>
                  </a:cubicBezTo>
                  <a:cubicBezTo>
                    <a:pt x="1654105" y="278517"/>
                    <a:pt x="1660921" y="276289"/>
                    <a:pt x="1664718" y="275514"/>
                  </a:cubicBezTo>
                  <a:cubicBezTo>
                    <a:pt x="1671534" y="274255"/>
                    <a:pt x="1676306" y="269121"/>
                    <a:pt x="1679324" y="260695"/>
                  </a:cubicBezTo>
                  <a:cubicBezTo>
                    <a:pt x="1680103" y="258467"/>
                    <a:pt x="1680103" y="254883"/>
                    <a:pt x="1679519" y="250331"/>
                  </a:cubicBezTo>
                  <a:cubicBezTo>
                    <a:pt x="1679227" y="247715"/>
                    <a:pt x="1677279" y="242194"/>
                    <a:pt x="1676695" y="239676"/>
                  </a:cubicBezTo>
                  <a:lnTo>
                    <a:pt x="1670658" y="218657"/>
                  </a:lnTo>
                  <a:cubicBezTo>
                    <a:pt x="1667153" y="206647"/>
                    <a:pt x="1663063" y="194539"/>
                    <a:pt x="1658194" y="182626"/>
                  </a:cubicBezTo>
                  <a:cubicBezTo>
                    <a:pt x="1654884" y="174490"/>
                    <a:pt x="1650892" y="166547"/>
                    <a:pt x="1646705" y="158895"/>
                  </a:cubicBezTo>
                  <a:cubicBezTo>
                    <a:pt x="1637552" y="142720"/>
                    <a:pt x="1627133" y="128287"/>
                    <a:pt x="1615740" y="115211"/>
                  </a:cubicBezTo>
                  <a:cubicBezTo>
                    <a:pt x="1638136" y="123251"/>
                    <a:pt x="1660434" y="131484"/>
                    <a:pt x="1682148" y="140589"/>
                  </a:cubicBezTo>
                  <a:lnTo>
                    <a:pt x="1731614" y="160832"/>
                  </a:lnTo>
                  <a:cubicBezTo>
                    <a:pt x="1731905" y="160929"/>
                    <a:pt x="1734827" y="161317"/>
                    <a:pt x="1737748" y="161995"/>
                  </a:cubicBezTo>
                  <a:cubicBezTo>
                    <a:pt x="1739111" y="167709"/>
                    <a:pt x="1741059" y="171196"/>
                    <a:pt x="1743785" y="165772"/>
                  </a:cubicBezTo>
                  <a:cubicBezTo>
                    <a:pt x="1742616" y="164900"/>
                    <a:pt x="1741448" y="163835"/>
                    <a:pt x="1740474" y="162769"/>
                  </a:cubicBezTo>
                  <a:lnTo>
                    <a:pt x="1739695" y="162479"/>
                  </a:lnTo>
                  <a:cubicBezTo>
                    <a:pt x="1739305" y="162382"/>
                    <a:pt x="1738916" y="162285"/>
                    <a:pt x="1738527" y="162188"/>
                  </a:cubicBezTo>
                  <a:lnTo>
                    <a:pt x="1737358" y="160445"/>
                  </a:lnTo>
                  <a:cubicBezTo>
                    <a:pt x="1737261" y="159670"/>
                    <a:pt x="1737066" y="158798"/>
                    <a:pt x="1736871" y="158023"/>
                  </a:cubicBezTo>
                  <a:lnTo>
                    <a:pt x="1736774" y="156958"/>
                  </a:lnTo>
                  <a:cubicBezTo>
                    <a:pt x="1737650" y="159089"/>
                    <a:pt x="1738916" y="161026"/>
                    <a:pt x="1740474" y="162769"/>
                  </a:cubicBezTo>
                  <a:cubicBezTo>
                    <a:pt x="1742811" y="163447"/>
                    <a:pt x="1744466" y="164513"/>
                    <a:pt x="1743882" y="165772"/>
                  </a:cubicBezTo>
                  <a:lnTo>
                    <a:pt x="1743785" y="165772"/>
                  </a:lnTo>
                  <a:cubicBezTo>
                    <a:pt x="1746024" y="167322"/>
                    <a:pt x="1748653" y="168484"/>
                    <a:pt x="1751477" y="169065"/>
                  </a:cubicBezTo>
                  <a:cubicBezTo>
                    <a:pt x="1762577" y="171487"/>
                    <a:pt x="1773581" y="164416"/>
                    <a:pt x="1775917" y="153277"/>
                  </a:cubicBezTo>
                  <a:cubicBezTo>
                    <a:pt x="1776599" y="151049"/>
                    <a:pt x="1777475" y="139039"/>
                    <a:pt x="1765206" y="130418"/>
                  </a:cubicBezTo>
                  <a:cubicBezTo>
                    <a:pt x="1761896" y="127997"/>
                    <a:pt x="1752645" y="122766"/>
                    <a:pt x="1752062" y="122379"/>
                  </a:cubicBezTo>
                  <a:lnTo>
                    <a:pt x="1704251" y="94193"/>
                  </a:lnTo>
                  <a:cubicBezTo>
                    <a:pt x="1688185" y="85766"/>
                    <a:pt x="1671534" y="77824"/>
                    <a:pt x="1654787" y="70172"/>
                  </a:cubicBezTo>
                  <a:cubicBezTo>
                    <a:pt x="1656539" y="69881"/>
                    <a:pt x="1658292" y="69590"/>
                    <a:pt x="1660142" y="69300"/>
                  </a:cubicBezTo>
                  <a:cubicBezTo>
                    <a:pt x="1671437" y="67169"/>
                    <a:pt x="1682732" y="64941"/>
                    <a:pt x="1694028" y="62520"/>
                  </a:cubicBezTo>
                  <a:cubicBezTo>
                    <a:pt x="1716228" y="57677"/>
                    <a:pt x="1738234" y="52349"/>
                    <a:pt x="1760727" y="48572"/>
                  </a:cubicBezTo>
                  <a:cubicBezTo>
                    <a:pt x="1771925" y="46635"/>
                    <a:pt x="1782928" y="44698"/>
                    <a:pt x="1794224" y="43341"/>
                  </a:cubicBezTo>
                  <a:cubicBezTo>
                    <a:pt x="1806103" y="42954"/>
                    <a:pt x="1815451" y="33074"/>
                    <a:pt x="1815061" y="21257"/>
                  </a:cubicBezTo>
                  <a:cubicBezTo>
                    <a:pt x="1814672" y="9441"/>
                    <a:pt x="1804643" y="142"/>
                    <a:pt x="1792763" y="52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3" name="Google Shape;3313;p37"/>
            <p:cNvSpPr/>
            <p:nvPr/>
          </p:nvSpPr>
          <p:spPr>
            <a:xfrm rot="-5400000">
              <a:off x="8410493" y="1214552"/>
              <a:ext cx="177780" cy="179354"/>
            </a:xfrm>
            <a:custGeom>
              <a:rect b="b" l="l" r="r" t="t"/>
              <a:pathLst>
                <a:path extrusionOk="0" h="358708" w="355559">
                  <a:moveTo>
                    <a:pt x="131182" y="357899"/>
                  </a:moveTo>
                  <a:cubicBezTo>
                    <a:pt x="73732" y="360224"/>
                    <a:pt x="-4653" y="362064"/>
                    <a:pt x="216" y="294940"/>
                  </a:cubicBezTo>
                  <a:cubicBezTo>
                    <a:pt x="2066" y="268497"/>
                    <a:pt x="26701" y="252031"/>
                    <a:pt x="29720" y="228397"/>
                  </a:cubicBezTo>
                  <a:cubicBezTo>
                    <a:pt x="33128" y="201858"/>
                    <a:pt x="9174" y="174447"/>
                    <a:pt x="23585" y="148198"/>
                  </a:cubicBezTo>
                  <a:cubicBezTo>
                    <a:pt x="44910" y="109260"/>
                    <a:pt x="106449" y="122142"/>
                    <a:pt x="137316" y="97540"/>
                  </a:cubicBezTo>
                  <a:cubicBezTo>
                    <a:pt x="166138" y="74391"/>
                    <a:pt x="158933" y="30804"/>
                    <a:pt x="195934" y="9591"/>
                  </a:cubicBezTo>
                  <a:cubicBezTo>
                    <a:pt x="215117" y="-1451"/>
                    <a:pt x="240823" y="-4647"/>
                    <a:pt x="259518" y="9107"/>
                  </a:cubicBezTo>
                  <a:cubicBezTo>
                    <a:pt x="308691" y="45139"/>
                    <a:pt x="372664" y="239536"/>
                    <a:pt x="351340" y="297652"/>
                  </a:cubicBezTo>
                  <a:cubicBezTo>
                    <a:pt x="329919" y="355768"/>
                    <a:pt x="175194" y="356059"/>
                    <a:pt x="131182" y="357899"/>
                  </a:cubicBezTo>
                  <a:lnTo>
                    <a:pt x="131182" y="35789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4" name="Google Shape;3314;p37"/>
            <p:cNvSpPr/>
            <p:nvPr/>
          </p:nvSpPr>
          <p:spPr>
            <a:xfrm rot="-5400000">
              <a:off x="8259495" y="1031901"/>
              <a:ext cx="528285" cy="136612"/>
            </a:xfrm>
            <a:custGeom>
              <a:rect b="b" l="l" r="r" t="t"/>
              <a:pathLst>
                <a:path extrusionOk="0" h="273223" w="1056570">
                  <a:moveTo>
                    <a:pt x="1023897" y="187998"/>
                  </a:moveTo>
                  <a:cubicBezTo>
                    <a:pt x="1024482" y="188385"/>
                    <a:pt x="1024968" y="188773"/>
                    <a:pt x="1025553" y="189063"/>
                  </a:cubicBezTo>
                  <a:cubicBezTo>
                    <a:pt x="1024871" y="189935"/>
                    <a:pt x="1023702" y="189160"/>
                    <a:pt x="1022534" y="187804"/>
                  </a:cubicBezTo>
                  <a:lnTo>
                    <a:pt x="1023897" y="187998"/>
                  </a:lnTo>
                  <a:close/>
                  <a:moveTo>
                    <a:pt x="1033829" y="147704"/>
                  </a:moveTo>
                  <a:cubicBezTo>
                    <a:pt x="1015134" y="143346"/>
                    <a:pt x="964792" y="144120"/>
                    <a:pt x="959826" y="144217"/>
                  </a:cubicBezTo>
                  <a:cubicBezTo>
                    <a:pt x="932368" y="144798"/>
                    <a:pt x="905785" y="148285"/>
                    <a:pt x="879495" y="153419"/>
                  </a:cubicBezTo>
                  <a:cubicBezTo>
                    <a:pt x="820973" y="164848"/>
                    <a:pt x="764693" y="184705"/>
                    <a:pt x="705490" y="195747"/>
                  </a:cubicBezTo>
                  <a:cubicBezTo>
                    <a:pt x="649014" y="206789"/>
                    <a:pt x="582509" y="214053"/>
                    <a:pt x="514154" y="215119"/>
                  </a:cubicBezTo>
                  <a:cubicBezTo>
                    <a:pt x="455536" y="215990"/>
                    <a:pt x="395847" y="211341"/>
                    <a:pt x="339565" y="199137"/>
                  </a:cubicBezTo>
                  <a:cubicBezTo>
                    <a:pt x="322136" y="183930"/>
                    <a:pt x="307043" y="166979"/>
                    <a:pt x="292437" y="149545"/>
                  </a:cubicBezTo>
                  <a:cubicBezTo>
                    <a:pt x="282408" y="137534"/>
                    <a:pt x="273060" y="125136"/>
                    <a:pt x="263713" y="112641"/>
                  </a:cubicBezTo>
                  <a:cubicBezTo>
                    <a:pt x="251833" y="96950"/>
                    <a:pt x="240051" y="81258"/>
                    <a:pt x="229535" y="64695"/>
                  </a:cubicBezTo>
                  <a:cubicBezTo>
                    <a:pt x="218727" y="47745"/>
                    <a:pt x="208308" y="30891"/>
                    <a:pt x="199253" y="12972"/>
                  </a:cubicBezTo>
                  <a:cubicBezTo>
                    <a:pt x="195065" y="2415"/>
                    <a:pt x="183089" y="-2719"/>
                    <a:pt x="172475" y="1446"/>
                  </a:cubicBezTo>
                  <a:cubicBezTo>
                    <a:pt x="161959" y="5708"/>
                    <a:pt x="156701" y="17622"/>
                    <a:pt x="160985" y="28179"/>
                  </a:cubicBezTo>
                  <a:cubicBezTo>
                    <a:pt x="167314" y="49101"/>
                    <a:pt x="174714" y="69538"/>
                    <a:pt x="183867" y="89395"/>
                  </a:cubicBezTo>
                  <a:cubicBezTo>
                    <a:pt x="193215" y="109445"/>
                    <a:pt x="203829" y="128913"/>
                    <a:pt x="216779" y="146832"/>
                  </a:cubicBezTo>
                  <a:cubicBezTo>
                    <a:pt x="217072" y="147220"/>
                    <a:pt x="217558" y="147607"/>
                    <a:pt x="217850" y="147995"/>
                  </a:cubicBezTo>
                  <a:cubicBezTo>
                    <a:pt x="216682" y="147220"/>
                    <a:pt x="215416" y="146445"/>
                    <a:pt x="214248" y="145670"/>
                  </a:cubicBezTo>
                  <a:cubicBezTo>
                    <a:pt x="196331" y="133660"/>
                    <a:pt x="177636" y="122133"/>
                    <a:pt x="159038" y="109541"/>
                  </a:cubicBezTo>
                  <a:cubicBezTo>
                    <a:pt x="146379" y="96853"/>
                    <a:pt x="134403" y="83292"/>
                    <a:pt x="124276" y="67698"/>
                  </a:cubicBezTo>
                  <a:cubicBezTo>
                    <a:pt x="118044" y="57625"/>
                    <a:pt x="104802" y="54428"/>
                    <a:pt x="94674" y="60530"/>
                  </a:cubicBezTo>
                  <a:cubicBezTo>
                    <a:pt x="94285" y="60821"/>
                    <a:pt x="94285" y="61402"/>
                    <a:pt x="93896" y="61693"/>
                  </a:cubicBezTo>
                  <a:cubicBezTo>
                    <a:pt x="90779" y="59659"/>
                    <a:pt x="87761" y="57818"/>
                    <a:pt x="84645" y="56753"/>
                  </a:cubicBezTo>
                  <a:cubicBezTo>
                    <a:pt x="74032" y="52588"/>
                    <a:pt x="62055" y="57722"/>
                    <a:pt x="57868" y="68279"/>
                  </a:cubicBezTo>
                  <a:cubicBezTo>
                    <a:pt x="53681" y="78546"/>
                    <a:pt x="58549" y="90170"/>
                    <a:pt x="68676" y="94528"/>
                  </a:cubicBezTo>
                  <a:lnTo>
                    <a:pt x="69357" y="94916"/>
                  </a:lnTo>
                  <a:cubicBezTo>
                    <a:pt x="69260" y="94819"/>
                    <a:pt x="69163" y="94819"/>
                    <a:pt x="69066" y="94819"/>
                  </a:cubicBezTo>
                  <a:cubicBezTo>
                    <a:pt x="70137" y="94722"/>
                    <a:pt x="71403" y="98403"/>
                    <a:pt x="72669" y="100049"/>
                  </a:cubicBezTo>
                  <a:cubicBezTo>
                    <a:pt x="75979" y="104214"/>
                    <a:pt x="79290" y="108379"/>
                    <a:pt x="82114" y="111285"/>
                  </a:cubicBezTo>
                  <a:cubicBezTo>
                    <a:pt x="90293" y="119421"/>
                    <a:pt x="98472" y="127364"/>
                    <a:pt x="107041" y="135209"/>
                  </a:cubicBezTo>
                  <a:cubicBezTo>
                    <a:pt x="112786" y="140440"/>
                    <a:pt x="118726" y="145380"/>
                    <a:pt x="124665" y="150416"/>
                  </a:cubicBezTo>
                  <a:cubicBezTo>
                    <a:pt x="138200" y="161361"/>
                    <a:pt x="151248" y="172307"/>
                    <a:pt x="164880" y="182089"/>
                  </a:cubicBezTo>
                  <a:cubicBezTo>
                    <a:pt x="165269" y="182380"/>
                    <a:pt x="165756" y="182574"/>
                    <a:pt x="166146" y="182864"/>
                  </a:cubicBezTo>
                  <a:cubicBezTo>
                    <a:pt x="147158" y="180830"/>
                    <a:pt x="128268" y="179087"/>
                    <a:pt x="109475" y="176762"/>
                  </a:cubicBezTo>
                  <a:cubicBezTo>
                    <a:pt x="81919" y="173372"/>
                    <a:pt x="54558" y="169982"/>
                    <a:pt x="26612" y="165236"/>
                  </a:cubicBezTo>
                  <a:cubicBezTo>
                    <a:pt x="15024" y="162427"/>
                    <a:pt x="3437" y="169498"/>
                    <a:pt x="613" y="181024"/>
                  </a:cubicBezTo>
                  <a:cubicBezTo>
                    <a:pt x="-2210" y="192453"/>
                    <a:pt x="4995" y="204077"/>
                    <a:pt x="16484" y="206885"/>
                  </a:cubicBezTo>
                  <a:cubicBezTo>
                    <a:pt x="41704" y="214731"/>
                    <a:pt x="66436" y="222092"/>
                    <a:pt x="91656" y="228098"/>
                  </a:cubicBezTo>
                  <a:cubicBezTo>
                    <a:pt x="108697" y="232166"/>
                    <a:pt x="125834" y="235750"/>
                    <a:pt x="143166" y="238365"/>
                  </a:cubicBezTo>
                  <a:cubicBezTo>
                    <a:pt x="157577" y="240496"/>
                    <a:pt x="172085" y="241949"/>
                    <a:pt x="186788" y="242820"/>
                  </a:cubicBezTo>
                  <a:cubicBezTo>
                    <a:pt x="201394" y="243692"/>
                    <a:pt x="216000" y="243692"/>
                    <a:pt x="230801" y="243498"/>
                  </a:cubicBezTo>
                  <a:lnTo>
                    <a:pt x="283090" y="242433"/>
                  </a:lnTo>
                  <a:cubicBezTo>
                    <a:pt x="290879" y="245145"/>
                    <a:pt x="298183" y="248245"/>
                    <a:pt x="306265" y="250569"/>
                  </a:cubicBezTo>
                  <a:cubicBezTo>
                    <a:pt x="310841" y="252216"/>
                    <a:pt x="315222" y="251828"/>
                    <a:pt x="319312" y="250375"/>
                  </a:cubicBezTo>
                  <a:cubicBezTo>
                    <a:pt x="381727" y="266938"/>
                    <a:pt x="449109" y="274106"/>
                    <a:pt x="515127" y="273137"/>
                  </a:cubicBezTo>
                  <a:cubicBezTo>
                    <a:pt x="587183" y="272072"/>
                    <a:pt x="657193" y="261805"/>
                    <a:pt x="716591" y="249019"/>
                  </a:cubicBezTo>
                  <a:cubicBezTo>
                    <a:pt x="775501" y="235750"/>
                    <a:pt x="831392" y="213956"/>
                    <a:pt x="889718" y="200202"/>
                  </a:cubicBezTo>
                  <a:cubicBezTo>
                    <a:pt x="913185" y="194584"/>
                    <a:pt x="937041" y="190322"/>
                    <a:pt x="961676" y="188773"/>
                  </a:cubicBezTo>
                  <a:cubicBezTo>
                    <a:pt x="965766" y="188482"/>
                    <a:pt x="1004812" y="185479"/>
                    <a:pt x="1022534" y="187804"/>
                  </a:cubicBezTo>
                  <a:cubicBezTo>
                    <a:pt x="1021658" y="186836"/>
                    <a:pt x="1020781" y="185576"/>
                    <a:pt x="1020099" y="184511"/>
                  </a:cubicBezTo>
                  <a:cubicBezTo>
                    <a:pt x="1021170" y="185867"/>
                    <a:pt x="1022534" y="187029"/>
                    <a:pt x="1023897" y="187998"/>
                  </a:cubicBezTo>
                  <a:lnTo>
                    <a:pt x="1025065" y="188192"/>
                  </a:lnTo>
                  <a:cubicBezTo>
                    <a:pt x="1025357" y="188288"/>
                    <a:pt x="1025942" y="188095"/>
                    <a:pt x="1025845" y="188385"/>
                  </a:cubicBezTo>
                  <a:cubicBezTo>
                    <a:pt x="1025747" y="188676"/>
                    <a:pt x="1025650" y="188870"/>
                    <a:pt x="1025553" y="189063"/>
                  </a:cubicBezTo>
                  <a:cubicBezTo>
                    <a:pt x="1029447" y="191388"/>
                    <a:pt x="1034219" y="192356"/>
                    <a:pt x="1039087" y="191678"/>
                  </a:cubicBezTo>
                  <a:cubicBezTo>
                    <a:pt x="1050382" y="189935"/>
                    <a:pt x="1058075" y="179474"/>
                    <a:pt x="1056322" y="168238"/>
                  </a:cubicBezTo>
                  <a:cubicBezTo>
                    <a:pt x="1055543" y="162136"/>
                    <a:pt x="1049798" y="151579"/>
                    <a:pt x="1033829" y="147704"/>
                  </a:cubicBezTo>
                  <a:close/>
                  <a:moveTo>
                    <a:pt x="68482" y="94722"/>
                  </a:moveTo>
                  <a:cubicBezTo>
                    <a:pt x="68384" y="94819"/>
                    <a:pt x="68774" y="94819"/>
                    <a:pt x="69066" y="94819"/>
                  </a:cubicBezTo>
                  <a:cubicBezTo>
                    <a:pt x="68968" y="94819"/>
                    <a:pt x="68774" y="94431"/>
                    <a:pt x="68676" y="94528"/>
                  </a:cubicBezTo>
                  <a:lnTo>
                    <a:pt x="68482" y="9472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5" name="Google Shape;3315;p37"/>
            <p:cNvSpPr/>
            <p:nvPr/>
          </p:nvSpPr>
          <p:spPr>
            <a:xfrm rot="-5400000">
              <a:off x="8557538" y="96829"/>
              <a:ext cx="221132" cy="225247"/>
            </a:xfrm>
            <a:custGeom>
              <a:rect b="b" l="l" r="r" t="t"/>
              <a:pathLst>
                <a:path extrusionOk="0" h="450494" w="442264">
                  <a:moveTo>
                    <a:pt x="442264" y="392960"/>
                  </a:moveTo>
                  <a:cubicBezTo>
                    <a:pt x="442264" y="424730"/>
                    <a:pt x="416558" y="450494"/>
                    <a:pt x="384814" y="450494"/>
                  </a:cubicBezTo>
                  <a:cubicBezTo>
                    <a:pt x="353071" y="450494"/>
                    <a:pt x="327365" y="424730"/>
                    <a:pt x="327365" y="392960"/>
                  </a:cubicBezTo>
                  <a:cubicBezTo>
                    <a:pt x="327365" y="361190"/>
                    <a:pt x="353071" y="335328"/>
                    <a:pt x="384814" y="335328"/>
                  </a:cubicBezTo>
                  <a:cubicBezTo>
                    <a:pt x="416558" y="335328"/>
                    <a:pt x="442264" y="361190"/>
                    <a:pt x="442264" y="392960"/>
                  </a:cubicBezTo>
                  <a:close/>
                  <a:moveTo>
                    <a:pt x="193088" y="218903"/>
                  </a:moveTo>
                  <a:cubicBezTo>
                    <a:pt x="160372" y="218903"/>
                    <a:pt x="133789" y="244861"/>
                    <a:pt x="133789" y="276922"/>
                  </a:cubicBezTo>
                  <a:cubicBezTo>
                    <a:pt x="133789" y="308886"/>
                    <a:pt x="160372" y="334844"/>
                    <a:pt x="193088" y="334844"/>
                  </a:cubicBezTo>
                  <a:cubicBezTo>
                    <a:pt x="225806" y="334844"/>
                    <a:pt x="252388" y="308886"/>
                    <a:pt x="252388" y="276922"/>
                  </a:cubicBezTo>
                  <a:cubicBezTo>
                    <a:pt x="252388" y="244861"/>
                    <a:pt x="225806" y="218903"/>
                    <a:pt x="193088" y="218903"/>
                  </a:cubicBezTo>
                  <a:close/>
                  <a:moveTo>
                    <a:pt x="56378" y="0"/>
                  </a:moveTo>
                  <a:cubicBezTo>
                    <a:pt x="25219" y="0"/>
                    <a:pt x="0" y="24796"/>
                    <a:pt x="0" y="55307"/>
                  </a:cubicBezTo>
                  <a:cubicBezTo>
                    <a:pt x="0" y="85915"/>
                    <a:pt x="25219" y="110711"/>
                    <a:pt x="56378" y="110711"/>
                  </a:cubicBezTo>
                  <a:cubicBezTo>
                    <a:pt x="87440" y="110711"/>
                    <a:pt x="112757" y="85915"/>
                    <a:pt x="112757" y="55307"/>
                  </a:cubicBezTo>
                  <a:cubicBezTo>
                    <a:pt x="112757" y="24796"/>
                    <a:pt x="87440" y="0"/>
                    <a:pt x="5637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6" name="Google Shape;3316;p37"/>
            <p:cNvSpPr/>
            <p:nvPr/>
          </p:nvSpPr>
          <p:spPr>
            <a:xfrm rot="-5400000">
              <a:off x="8520639" y="2339585"/>
              <a:ext cx="540555" cy="495596"/>
            </a:xfrm>
            <a:custGeom>
              <a:rect b="b" l="l" r="r" t="t"/>
              <a:pathLst>
                <a:path extrusionOk="0" h="991192" w="1081110">
                  <a:moveTo>
                    <a:pt x="802205" y="571206"/>
                  </a:moveTo>
                  <a:cubicBezTo>
                    <a:pt x="923044" y="591740"/>
                    <a:pt x="1074165" y="589997"/>
                    <a:pt x="1080884" y="455071"/>
                  </a:cubicBezTo>
                  <a:cubicBezTo>
                    <a:pt x="1088479" y="303389"/>
                    <a:pt x="903374" y="329638"/>
                    <a:pt x="759458" y="387560"/>
                  </a:cubicBezTo>
                  <a:cubicBezTo>
                    <a:pt x="863354" y="322567"/>
                    <a:pt x="968224" y="226288"/>
                    <a:pt x="887795" y="131753"/>
                  </a:cubicBezTo>
                  <a:cubicBezTo>
                    <a:pt x="805321" y="34894"/>
                    <a:pt x="697530" y="130494"/>
                    <a:pt x="622456" y="246338"/>
                  </a:cubicBezTo>
                  <a:cubicBezTo>
                    <a:pt x="639398" y="110735"/>
                    <a:pt x="613692" y="-32230"/>
                    <a:pt x="470750" y="6417"/>
                  </a:cubicBezTo>
                  <a:cubicBezTo>
                    <a:pt x="347866" y="39737"/>
                    <a:pt x="359746" y="151610"/>
                    <a:pt x="398500" y="250019"/>
                  </a:cubicBezTo>
                  <a:cubicBezTo>
                    <a:pt x="322744" y="162071"/>
                    <a:pt x="218459" y="82452"/>
                    <a:pt x="127221" y="159068"/>
                  </a:cubicBezTo>
                  <a:cubicBezTo>
                    <a:pt x="30920" y="239849"/>
                    <a:pt x="134232" y="332350"/>
                    <a:pt x="259842" y="395309"/>
                  </a:cubicBezTo>
                  <a:cubicBezTo>
                    <a:pt x="125273" y="361408"/>
                    <a:pt x="-14553" y="366251"/>
                    <a:pt x="1221" y="497496"/>
                  </a:cubicBezTo>
                  <a:cubicBezTo>
                    <a:pt x="17775" y="634746"/>
                    <a:pt x="176102" y="625157"/>
                    <a:pt x="297233" y="596680"/>
                  </a:cubicBezTo>
                  <a:cubicBezTo>
                    <a:pt x="179899" y="644432"/>
                    <a:pt x="48447" y="725406"/>
                    <a:pt x="113589" y="834470"/>
                  </a:cubicBezTo>
                  <a:cubicBezTo>
                    <a:pt x="186715" y="957095"/>
                    <a:pt x="335305" y="840379"/>
                    <a:pt x="431801" y="719498"/>
                  </a:cubicBezTo>
                  <a:cubicBezTo>
                    <a:pt x="399668" y="831662"/>
                    <a:pt x="392073" y="975498"/>
                    <a:pt x="556729" y="990124"/>
                  </a:cubicBezTo>
                  <a:cubicBezTo>
                    <a:pt x="736089" y="1006106"/>
                    <a:pt x="719146" y="839604"/>
                    <a:pt x="660041" y="703226"/>
                  </a:cubicBezTo>
                  <a:cubicBezTo>
                    <a:pt x="733460" y="799214"/>
                    <a:pt x="841835" y="897236"/>
                    <a:pt x="941447" y="818779"/>
                  </a:cubicBezTo>
                  <a:cubicBezTo>
                    <a:pt x="1044272" y="737805"/>
                    <a:pt x="932002" y="638039"/>
                    <a:pt x="802205" y="571206"/>
                  </a:cubicBezTo>
                  <a:lnTo>
                    <a:pt x="802205" y="571206"/>
                  </a:lnTo>
                  <a:close/>
                  <a:moveTo>
                    <a:pt x="644462" y="449550"/>
                  </a:moveTo>
                  <a:cubicBezTo>
                    <a:pt x="627908" y="469503"/>
                    <a:pt x="635990" y="492072"/>
                    <a:pt x="644462" y="508731"/>
                  </a:cubicBezTo>
                  <a:cubicBezTo>
                    <a:pt x="577080" y="493428"/>
                    <a:pt x="584870" y="574402"/>
                    <a:pt x="572212" y="565491"/>
                  </a:cubicBezTo>
                  <a:cubicBezTo>
                    <a:pt x="572212" y="565491"/>
                    <a:pt x="574451" y="569947"/>
                    <a:pt x="578638" y="577695"/>
                  </a:cubicBezTo>
                  <a:cubicBezTo>
                    <a:pt x="549621" y="563651"/>
                    <a:pt x="516028" y="578955"/>
                    <a:pt x="498014" y="585057"/>
                  </a:cubicBezTo>
                  <a:cubicBezTo>
                    <a:pt x="483895" y="560648"/>
                    <a:pt x="442122" y="554062"/>
                    <a:pt x="450594" y="547088"/>
                  </a:cubicBezTo>
                  <a:cubicBezTo>
                    <a:pt x="450594" y="547088"/>
                    <a:pt x="444849" y="548444"/>
                    <a:pt x="434917" y="551059"/>
                  </a:cubicBezTo>
                  <a:cubicBezTo>
                    <a:pt x="431314" y="541567"/>
                    <a:pt x="478150" y="490425"/>
                    <a:pt x="427127" y="458655"/>
                  </a:cubicBezTo>
                  <a:cubicBezTo>
                    <a:pt x="427906" y="458849"/>
                    <a:pt x="428685" y="459042"/>
                    <a:pt x="429367" y="459236"/>
                  </a:cubicBezTo>
                  <a:cubicBezTo>
                    <a:pt x="480974" y="472215"/>
                    <a:pt x="490711" y="434053"/>
                    <a:pt x="496553" y="413325"/>
                  </a:cubicBezTo>
                  <a:cubicBezTo>
                    <a:pt x="506388" y="414584"/>
                    <a:pt x="525765" y="421364"/>
                    <a:pt x="544850" y="420008"/>
                  </a:cubicBezTo>
                  <a:cubicBezTo>
                    <a:pt x="551277" y="458655"/>
                    <a:pt x="614276" y="456911"/>
                    <a:pt x="605805" y="466694"/>
                  </a:cubicBezTo>
                  <a:cubicBezTo>
                    <a:pt x="605805" y="466694"/>
                    <a:pt x="620898" y="460592"/>
                    <a:pt x="644462" y="449550"/>
                  </a:cubicBezTo>
                  <a:lnTo>
                    <a:pt x="644462" y="449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7" name="Google Shape;3317;p37"/>
            <p:cNvSpPr/>
            <p:nvPr/>
          </p:nvSpPr>
          <p:spPr>
            <a:xfrm rot="-5400000">
              <a:off x="8719647" y="2524329"/>
              <a:ext cx="138772" cy="121083"/>
            </a:xfrm>
            <a:custGeom>
              <a:rect b="b" l="l" r="r" t="t"/>
              <a:pathLst>
                <a:path extrusionOk="0" h="242166" w="277544">
                  <a:moveTo>
                    <a:pt x="277479" y="117354"/>
                  </a:moveTo>
                  <a:cubicBezTo>
                    <a:pt x="279816" y="184091"/>
                    <a:pt x="219543" y="239979"/>
                    <a:pt x="143008" y="242110"/>
                  </a:cubicBezTo>
                  <a:cubicBezTo>
                    <a:pt x="66474" y="244144"/>
                    <a:pt x="2403" y="191549"/>
                    <a:pt x="66" y="124812"/>
                  </a:cubicBezTo>
                  <a:cubicBezTo>
                    <a:pt x="-2271" y="57979"/>
                    <a:pt x="58002" y="2091"/>
                    <a:pt x="134537" y="57"/>
                  </a:cubicBezTo>
                  <a:cubicBezTo>
                    <a:pt x="211071" y="-1977"/>
                    <a:pt x="275142" y="50521"/>
                    <a:pt x="277479" y="117354"/>
                  </a:cubicBezTo>
                  <a:lnTo>
                    <a:pt x="277479" y="1173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18" name="Google Shape;3318;p37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 design</a:t>
            </a:r>
            <a:endParaRPr/>
          </a:p>
        </p:txBody>
      </p:sp>
      <p:sp>
        <p:nvSpPr>
          <p:cNvPr id="3319" name="Google Shape;3319;p37"/>
          <p:cNvSpPr txBox="1"/>
          <p:nvPr>
            <p:ph idx="1" type="body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This presentation uses the following typographies:</a:t>
            </a:r>
            <a:endParaRPr sz="1800"/>
          </a:p>
          <a:p>
            <a:pPr indent="-342900" lvl="0" marL="45720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Titles: Gilda Display</a:t>
            </a:r>
            <a:endParaRPr sz="1800"/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Body copy: Oxygen</a:t>
            </a:r>
            <a:endParaRPr sz="1800"/>
          </a:p>
          <a:p>
            <a:pPr indent="0" lvl="0" marL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800"/>
              <a:t>Download for free at:</a:t>
            </a:r>
            <a:br>
              <a:rPr lang="en" sz="1800"/>
            </a:br>
            <a:r>
              <a:rPr lang="en" sz="1800" u="sng">
                <a:solidFill>
                  <a:schemeClr val="hlink"/>
                </a:solidFill>
                <a:hlinkClick r:id="rId3"/>
              </a:rPr>
              <a:t>https://fonts.google.com/specimen/Gilda+Display</a:t>
            </a:r>
            <a:endParaRPr sz="1800"/>
          </a:p>
          <a:p>
            <a:pPr indent="0" lvl="0" marL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sz="1800" u="sng">
                <a:solidFill>
                  <a:schemeClr val="hlink"/>
                </a:solidFill>
                <a:hlinkClick r:id="rId4"/>
              </a:rPr>
              <a:t>https://fonts.google.com/specimen/Oxygen</a:t>
            </a:r>
            <a:endParaRPr sz="1800"/>
          </a:p>
          <a:p>
            <a:pPr indent="0" lvl="0" marL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0" lvl="0" marL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None/>
            </a:pPr>
            <a:br>
              <a:rPr lang="en" sz="1800"/>
            </a:br>
            <a:endParaRPr sz="1800"/>
          </a:p>
        </p:txBody>
      </p:sp>
      <p:sp>
        <p:nvSpPr>
          <p:cNvPr id="3320" name="Google Shape;3320;p37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3324" name="Shape 3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25" name="Google Shape;3325;p38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3326" name="Google Shape;3326;p38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b="1" sz="1800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3327" name="Google Shape;3327;p38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3328" name="Google Shape;3328;p38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3329" name="Google Shape;3329;p38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3330" name="Google Shape;3330;p38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3331" name="Google Shape;3331;p38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3332" name="Google Shape;3332;p38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3333" name="Google Shape;3333;p38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rect b="b" l="l" r="r" t="t"/>
                <a:pathLst>
                  <a:path extrusionOk="0" h="5928" w="6674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3334" name="Google Shape;3334;p38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3335" name="Google Shape;3335;p38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3336" name="Google Shape;3336;p38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3337" name="Google Shape;3337;p38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3338" name="Google Shape;3338;p38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PowerPoint,  Google Slides &amp; Canva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3339" name="Google Shape;3339;p38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rect b="b" l="l" r="r" t="t"/>
                <a:pathLst>
                  <a:path extrusionOk="0" h="5929" w="7439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747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13"/>
          <p:cNvSpPr txBox="1"/>
          <p:nvPr/>
        </p:nvSpPr>
        <p:spPr>
          <a:xfrm>
            <a:off x="2174919" y="4059982"/>
            <a:ext cx="4794300" cy="27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rPr>
              <a:t>Elaborate on what you want to discuss. </a:t>
            </a:r>
            <a:endParaRPr sz="700">
              <a:solidFill>
                <a:schemeClr val="dk1"/>
              </a:solidFill>
              <a:latin typeface="Oxygen Light"/>
              <a:ea typeface="Oxygen Light"/>
              <a:cs typeface="Oxygen Light"/>
              <a:sym typeface="Oxygen Light"/>
            </a:endParaRPr>
          </a:p>
        </p:txBody>
      </p:sp>
      <p:grpSp>
        <p:nvGrpSpPr>
          <p:cNvPr id="749" name="Google Shape;749;p13"/>
          <p:cNvGrpSpPr/>
          <p:nvPr/>
        </p:nvGrpSpPr>
        <p:grpSpPr>
          <a:xfrm>
            <a:off x="287590" y="3559511"/>
            <a:ext cx="1424616" cy="1378325"/>
            <a:chOff x="287590" y="3559511"/>
            <a:chExt cx="1424616" cy="1378325"/>
          </a:xfrm>
        </p:grpSpPr>
        <p:sp>
          <p:nvSpPr>
            <p:cNvPr id="750" name="Google Shape;750;p13"/>
            <p:cNvSpPr/>
            <p:nvPr/>
          </p:nvSpPr>
          <p:spPr>
            <a:xfrm>
              <a:off x="475374" y="4513827"/>
              <a:ext cx="180661" cy="232128"/>
            </a:xfrm>
            <a:custGeom>
              <a:rect b="b" l="l" r="r" t="t"/>
              <a:pathLst>
                <a:path extrusionOk="0" h="464257" w="361322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356057" y="4713423"/>
              <a:ext cx="93363" cy="65854"/>
            </a:xfrm>
            <a:custGeom>
              <a:rect b="b" l="l" r="r" t="t"/>
              <a:pathLst>
                <a:path extrusionOk="0" h="131708" w="186725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22460" y="4649466"/>
              <a:ext cx="98593" cy="82353"/>
            </a:xfrm>
            <a:custGeom>
              <a:rect b="b" l="l" r="r" t="t"/>
              <a:pathLst>
                <a:path extrusionOk="0" h="164705" w="197186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488071" y="4591266"/>
              <a:ext cx="94514" cy="110714"/>
            </a:xfrm>
            <a:custGeom>
              <a:rect b="b" l="l" r="r" t="t"/>
              <a:pathLst>
                <a:path extrusionOk="0" h="221429" w="189028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99425" y="3707704"/>
              <a:ext cx="242510" cy="617123"/>
            </a:xfrm>
            <a:custGeom>
              <a:rect b="b" l="l" r="r" t="t"/>
              <a:pathLst>
                <a:path extrusionOk="0" h="1234246" w="485021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287590" y="3559511"/>
              <a:ext cx="279685" cy="109990"/>
            </a:xfrm>
            <a:custGeom>
              <a:rect b="b" l="l" r="r" t="t"/>
              <a:pathLst>
                <a:path extrusionOk="0" h="219980" w="559371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329812" y="3569103"/>
              <a:ext cx="163262" cy="93009"/>
            </a:xfrm>
            <a:custGeom>
              <a:rect b="b" l="l" r="r" t="t"/>
              <a:pathLst>
                <a:path extrusionOk="0" h="186018" w="326524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290796" y="3662081"/>
              <a:ext cx="217676" cy="1021658"/>
            </a:xfrm>
            <a:custGeom>
              <a:rect b="b" l="l" r="r" t="t"/>
              <a:pathLst>
                <a:path extrusionOk="0" h="2043315" w="435352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946645" y="4670071"/>
              <a:ext cx="617321" cy="242433"/>
            </a:xfrm>
            <a:custGeom>
              <a:rect b="b" l="l" r="r" t="t"/>
              <a:pathLst>
                <a:path extrusionOk="0" h="484866" w="1234641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322370" y="4459650"/>
              <a:ext cx="358392" cy="382212"/>
            </a:xfrm>
            <a:custGeom>
              <a:rect b="b" l="l" r="r" t="t"/>
              <a:pathLst>
                <a:path extrusionOk="0" h="764424" w="716783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1602181" y="4658239"/>
              <a:ext cx="110025" cy="279596"/>
            </a:xfrm>
            <a:custGeom>
              <a:rect b="b" l="l" r="r" t="t"/>
              <a:pathLst>
                <a:path extrusionOk="0" h="559192" w="22005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1609571" y="4700448"/>
              <a:ext cx="93039" cy="163210"/>
            </a:xfrm>
            <a:custGeom>
              <a:rect b="b" l="l" r="r" t="t"/>
              <a:pathLst>
                <a:path extrusionOk="0" h="326419" w="186078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587633" y="4661398"/>
              <a:ext cx="1021969" cy="216236"/>
            </a:xfrm>
            <a:custGeom>
              <a:rect b="b" l="l" r="r" t="t"/>
              <a:pathLst>
                <a:path extrusionOk="0" h="432471" w="2043938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342606" y="4525057"/>
              <a:ext cx="273624" cy="296728"/>
            </a:xfrm>
            <a:custGeom>
              <a:rect b="b" l="l" r="r" t="t"/>
              <a:pathLst>
                <a:path extrusionOk="0" h="593457" w="547248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543172" y="4295007"/>
              <a:ext cx="358906" cy="386640"/>
            </a:xfrm>
            <a:custGeom>
              <a:rect b="b" l="l" r="r" t="t"/>
              <a:pathLst>
                <a:path extrusionOk="0" h="773280" w="717811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539177" y="4090850"/>
              <a:ext cx="541950" cy="534821"/>
            </a:xfrm>
            <a:custGeom>
              <a:rect b="b" l="l" r="r" t="t"/>
              <a:pathLst>
                <a:path extrusionOk="0" h="1069641" w="108390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596405" y="4153815"/>
              <a:ext cx="426042" cy="410164"/>
            </a:xfrm>
            <a:custGeom>
              <a:rect b="b" l="l" r="r" t="t"/>
              <a:pathLst>
                <a:path extrusionOk="0" h="820327" w="852083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655573" y="4343909"/>
              <a:ext cx="192882" cy="227393"/>
            </a:xfrm>
            <a:custGeom>
              <a:rect b="b" l="l" r="r" t="t"/>
              <a:pathLst>
                <a:path extrusionOk="0" h="454787" w="385763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548338" y="4370814"/>
              <a:ext cx="315202" cy="298089"/>
            </a:xfrm>
            <a:custGeom>
              <a:rect b="b" l="l" r="r" t="t"/>
              <a:pathLst>
                <a:path extrusionOk="0" h="596178" w="630405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9" name="Google Shape;769;p13"/>
          <p:cNvGrpSpPr/>
          <p:nvPr/>
        </p:nvGrpSpPr>
        <p:grpSpPr>
          <a:xfrm>
            <a:off x="7455887" y="3559511"/>
            <a:ext cx="1424616" cy="1378325"/>
            <a:chOff x="7455887" y="3559511"/>
            <a:chExt cx="1424616" cy="1378325"/>
          </a:xfrm>
        </p:grpSpPr>
        <p:sp>
          <p:nvSpPr>
            <p:cNvPr id="770" name="Google Shape;770;p13"/>
            <p:cNvSpPr/>
            <p:nvPr/>
          </p:nvSpPr>
          <p:spPr>
            <a:xfrm flipH="1">
              <a:off x="8512058" y="4513827"/>
              <a:ext cx="180661" cy="232128"/>
            </a:xfrm>
            <a:custGeom>
              <a:rect b="b" l="l" r="r" t="t"/>
              <a:pathLst>
                <a:path extrusionOk="0" h="464257" w="361322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771;p13"/>
            <p:cNvSpPr/>
            <p:nvPr/>
          </p:nvSpPr>
          <p:spPr>
            <a:xfrm flipH="1">
              <a:off x="8718673" y="4713423"/>
              <a:ext cx="93363" cy="65854"/>
            </a:xfrm>
            <a:custGeom>
              <a:rect b="b" l="l" r="r" t="t"/>
              <a:pathLst>
                <a:path extrusionOk="0" h="131708" w="186725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772;p13"/>
            <p:cNvSpPr/>
            <p:nvPr/>
          </p:nvSpPr>
          <p:spPr>
            <a:xfrm flipH="1">
              <a:off x="8647040" y="4649466"/>
              <a:ext cx="98593" cy="82353"/>
            </a:xfrm>
            <a:custGeom>
              <a:rect b="b" l="l" r="r" t="t"/>
              <a:pathLst>
                <a:path extrusionOk="0" h="164705" w="197186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773;p13"/>
            <p:cNvSpPr/>
            <p:nvPr/>
          </p:nvSpPr>
          <p:spPr>
            <a:xfrm flipH="1">
              <a:off x="8585509" y="4591266"/>
              <a:ext cx="94514" cy="110714"/>
            </a:xfrm>
            <a:custGeom>
              <a:rect b="b" l="l" r="r" t="t"/>
              <a:pathLst>
                <a:path extrusionOk="0" h="221429" w="189028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774;p13"/>
            <p:cNvSpPr/>
            <p:nvPr/>
          </p:nvSpPr>
          <p:spPr>
            <a:xfrm flipH="1">
              <a:off x="8626157" y="3707704"/>
              <a:ext cx="242510" cy="617123"/>
            </a:xfrm>
            <a:custGeom>
              <a:rect b="b" l="l" r="r" t="t"/>
              <a:pathLst>
                <a:path extrusionOk="0" h="1234246" w="485021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75;p13"/>
            <p:cNvSpPr/>
            <p:nvPr/>
          </p:nvSpPr>
          <p:spPr>
            <a:xfrm flipH="1">
              <a:off x="8600818" y="3559511"/>
              <a:ext cx="279685" cy="109990"/>
            </a:xfrm>
            <a:custGeom>
              <a:rect b="b" l="l" r="r" t="t"/>
              <a:pathLst>
                <a:path extrusionOk="0" h="219980" w="559371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76;p13"/>
            <p:cNvSpPr/>
            <p:nvPr/>
          </p:nvSpPr>
          <p:spPr>
            <a:xfrm flipH="1">
              <a:off x="8675019" y="3569103"/>
              <a:ext cx="163262" cy="93009"/>
            </a:xfrm>
            <a:custGeom>
              <a:rect b="b" l="l" r="r" t="t"/>
              <a:pathLst>
                <a:path extrusionOk="0" h="186018" w="326524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777;p13"/>
            <p:cNvSpPr/>
            <p:nvPr/>
          </p:nvSpPr>
          <p:spPr>
            <a:xfrm flipH="1">
              <a:off x="8659621" y="3662081"/>
              <a:ext cx="217676" cy="1021658"/>
            </a:xfrm>
            <a:custGeom>
              <a:rect b="b" l="l" r="r" t="t"/>
              <a:pathLst>
                <a:path extrusionOk="0" h="2043315" w="435352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13"/>
            <p:cNvSpPr/>
            <p:nvPr/>
          </p:nvSpPr>
          <p:spPr>
            <a:xfrm flipH="1">
              <a:off x="7604128" y="4670071"/>
              <a:ext cx="617321" cy="242433"/>
            </a:xfrm>
            <a:custGeom>
              <a:rect b="b" l="l" r="r" t="t"/>
              <a:pathLst>
                <a:path extrusionOk="0" h="484866" w="1234641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779;p13"/>
            <p:cNvSpPr/>
            <p:nvPr/>
          </p:nvSpPr>
          <p:spPr>
            <a:xfrm flipH="1">
              <a:off x="8487332" y="4459650"/>
              <a:ext cx="358391" cy="382212"/>
            </a:xfrm>
            <a:custGeom>
              <a:rect b="b" l="l" r="r" t="t"/>
              <a:pathLst>
                <a:path extrusionOk="0" h="764424" w="716783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780;p13"/>
            <p:cNvSpPr/>
            <p:nvPr/>
          </p:nvSpPr>
          <p:spPr>
            <a:xfrm flipH="1">
              <a:off x="7455887" y="4658239"/>
              <a:ext cx="110025" cy="279596"/>
            </a:xfrm>
            <a:custGeom>
              <a:rect b="b" l="l" r="r" t="t"/>
              <a:pathLst>
                <a:path extrusionOk="0" h="559192" w="22005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781;p13"/>
            <p:cNvSpPr/>
            <p:nvPr/>
          </p:nvSpPr>
          <p:spPr>
            <a:xfrm flipH="1">
              <a:off x="7465483" y="4700448"/>
              <a:ext cx="93039" cy="163210"/>
            </a:xfrm>
            <a:custGeom>
              <a:rect b="b" l="l" r="r" t="t"/>
              <a:pathLst>
                <a:path extrusionOk="0" h="326419" w="186078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782;p13"/>
            <p:cNvSpPr/>
            <p:nvPr/>
          </p:nvSpPr>
          <p:spPr>
            <a:xfrm flipH="1">
              <a:off x="7558490" y="4661398"/>
              <a:ext cx="1021969" cy="216236"/>
            </a:xfrm>
            <a:custGeom>
              <a:rect b="b" l="l" r="r" t="t"/>
              <a:pathLst>
                <a:path extrusionOk="0" h="432471" w="2043938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783;p13"/>
            <p:cNvSpPr/>
            <p:nvPr/>
          </p:nvSpPr>
          <p:spPr>
            <a:xfrm flipH="1">
              <a:off x="8551863" y="4525057"/>
              <a:ext cx="273624" cy="296728"/>
            </a:xfrm>
            <a:custGeom>
              <a:rect b="b" l="l" r="r" t="t"/>
              <a:pathLst>
                <a:path extrusionOk="0" h="593457" w="547248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784;p13"/>
            <p:cNvSpPr/>
            <p:nvPr/>
          </p:nvSpPr>
          <p:spPr>
            <a:xfrm flipH="1">
              <a:off x="8266016" y="4295007"/>
              <a:ext cx="358906" cy="386640"/>
            </a:xfrm>
            <a:custGeom>
              <a:rect b="b" l="l" r="r" t="t"/>
              <a:pathLst>
                <a:path extrusionOk="0" h="773280" w="717811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785;p13"/>
            <p:cNvSpPr/>
            <p:nvPr/>
          </p:nvSpPr>
          <p:spPr>
            <a:xfrm flipH="1">
              <a:off x="8086966" y="4090850"/>
              <a:ext cx="541950" cy="534821"/>
            </a:xfrm>
            <a:custGeom>
              <a:rect b="b" l="l" r="r" t="t"/>
              <a:pathLst>
                <a:path extrusionOk="0" h="1069641" w="108390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786;p13"/>
            <p:cNvSpPr/>
            <p:nvPr/>
          </p:nvSpPr>
          <p:spPr>
            <a:xfrm flipH="1">
              <a:off x="8145647" y="4153815"/>
              <a:ext cx="426041" cy="410164"/>
            </a:xfrm>
            <a:custGeom>
              <a:rect b="b" l="l" r="r" t="t"/>
              <a:pathLst>
                <a:path extrusionOk="0" h="820327" w="852083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 flipH="1">
              <a:off x="8319639" y="4343909"/>
              <a:ext cx="192882" cy="227393"/>
            </a:xfrm>
            <a:custGeom>
              <a:rect b="b" l="l" r="r" t="t"/>
              <a:pathLst>
                <a:path extrusionOk="0" h="454787" w="385763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788;p13"/>
            <p:cNvSpPr/>
            <p:nvPr/>
          </p:nvSpPr>
          <p:spPr>
            <a:xfrm flipH="1">
              <a:off x="8304552" y="4370814"/>
              <a:ext cx="315202" cy="298089"/>
            </a:xfrm>
            <a:custGeom>
              <a:rect b="b" l="l" r="r" t="t"/>
              <a:pathLst>
                <a:path extrusionOk="0" h="596178" w="630405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9" name="Google Shape;789;p13"/>
          <p:cNvGrpSpPr/>
          <p:nvPr/>
        </p:nvGrpSpPr>
        <p:grpSpPr>
          <a:xfrm>
            <a:off x="287590" y="129587"/>
            <a:ext cx="1424616" cy="1378325"/>
            <a:chOff x="287590" y="129587"/>
            <a:chExt cx="1424616" cy="1378325"/>
          </a:xfrm>
        </p:grpSpPr>
        <p:sp>
          <p:nvSpPr>
            <p:cNvPr id="790" name="Google Shape;790;p13"/>
            <p:cNvSpPr/>
            <p:nvPr/>
          </p:nvSpPr>
          <p:spPr>
            <a:xfrm flipH="1" rot="10800000">
              <a:off x="475374" y="321467"/>
              <a:ext cx="180661" cy="232128"/>
            </a:xfrm>
            <a:custGeom>
              <a:rect b="b" l="l" r="r" t="t"/>
              <a:pathLst>
                <a:path extrusionOk="0" h="464257" w="361322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791;p13"/>
            <p:cNvSpPr/>
            <p:nvPr/>
          </p:nvSpPr>
          <p:spPr>
            <a:xfrm flipH="1" rot="10800000">
              <a:off x="356057" y="288146"/>
              <a:ext cx="93363" cy="65854"/>
            </a:xfrm>
            <a:custGeom>
              <a:rect b="b" l="l" r="r" t="t"/>
              <a:pathLst>
                <a:path extrusionOk="0" h="131708" w="186725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13"/>
            <p:cNvSpPr/>
            <p:nvPr/>
          </p:nvSpPr>
          <p:spPr>
            <a:xfrm flipH="1" rot="10800000">
              <a:off x="422460" y="335604"/>
              <a:ext cx="98593" cy="82353"/>
            </a:xfrm>
            <a:custGeom>
              <a:rect b="b" l="l" r="r" t="t"/>
              <a:pathLst>
                <a:path extrusionOk="0" h="164705" w="197186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13"/>
            <p:cNvSpPr/>
            <p:nvPr/>
          </p:nvSpPr>
          <p:spPr>
            <a:xfrm flipH="1" rot="10800000">
              <a:off x="488071" y="365442"/>
              <a:ext cx="94514" cy="110715"/>
            </a:xfrm>
            <a:custGeom>
              <a:rect b="b" l="l" r="r" t="t"/>
              <a:pathLst>
                <a:path extrusionOk="0" h="221429" w="189028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794;p13"/>
            <p:cNvSpPr/>
            <p:nvPr/>
          </p:nvSpPr>
          <p:spPr>
            <a:xfrm flipH="1" rot="10800000">
              <a:off x="299425" y="742595"/>
              <a:ext cx="242510" cy="617123"/>
            </a:xfrm>
            <a:custGeom>
              <a:rect b="b" l="l" r="r" t="t"/>
              <a:pathLst>
                <a:path extrusionOk="0" h="1234246" w="485021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95;p13"/>
            <p:cNvSpPr/>
            <p:nvPr/>
          </p:nvSpPr>
          <p:spPr>
            <a:xfrm flipH="1" rot="10800000">
              <a:off x="287590" y="1397922"/>
              <a:ext cx="279685" cy="109990"/>
            </a:xfrm>
            <a:custGeom>
              <a:rect b="b" l="l" r="r" t="t"/>
              <a:pathLst>
                <a:path extrusionOk="0" h="219980" w="559371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796;p13"/>
            <p:cNvSpPr/>
            <p:nvPr/>
          </p:nvSpPr>
          <p:spPr>
            <a:xfrm flipH="1" rot="10800000">
              <a:off x="329812" y="1405311"/>
              <a:ext cx="163262" cy="93009"/>
            </a:xfrm>
            <a:custGeom>
              <a:rect b="b" l="l" r="r" t="t"/>
              <a:pathLst>
                <a:path extrusionOk="0" h="186018" w="326524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797;p13"/>
            <p:cNvSpPr/>
            <p:nvPr/>
          </p:nvSpPr>
          <p:spPr>
            <a:xfrm flipH="1" rot="10800000">
              <a:off x="290796" y="383684"/>
              <a:ext cx="217676" cy="1021658"/>
            </a:xfrm>
            <a:custGeom>
              <a:rect b="b" l="l" r="r" t="t"/>
              <a:pathLst>
                <a:path extrusionOk="0" h="2043315" w="435352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13"/>
            <p:cNvSpPr/>
            <p:nvPr/>
          </p:nvSpPr>
          <p:spPr>
            <a:xfrm flipH="1" rot="10800000">
              <a:off x="946645" y="154918"/>
              <a:ext cx="617321" cy="242433"/>
            </a:xfrm>
            <a:custGeom>
              <a:rect b="b" l="l" r="r" t="t"/>
              <a:pathLst>
                <a:path extrusionOk="0" h="484866" w="1234641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13"/>
            <p:cNvSpPr/>
            <p:nvPr/>
          </p:nvSpPr>
          <p:spPr>
            <a:xfrm flipH="1" rot="10800000">
              <a:off x="322370" y="225561"/>
              <a:ext cx="358392" cy="382212"/>
            </a:xfrm>
            <a:custGeom>
              <a:rect b="b" l="l" r="r" t="t"/>
              <a:pathLst>
                <a:path extrusionOk="0" h="764424" w="716783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13"/>
            <p:cNvSpPr/>
            <p:nvPr/>
          </p:nvSpPr>
          <p:spPr>
            <a:xfrm flipH="1" rot="10800000">
              <a:off x="1602181" y="129587"/>
              <a:ext cx="110025" cy="279596"/>
            </a:xfrm>
            <a:custGeom>
              <a:rect b="b" l="l" r="r" t="t"/>
              <a:pathLst>
                <a:path extrusionOk="0" h="559192" w="22005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13"/>
            <p:cNvSpPr/>
            <p:nvPr/>
          </p:nvSpPr>
          <p:spPr>
            <a:xfrm flipH="1" rot="10800000">
              <a:off x="1609571" y="203764"/>
              <a:ext cx="93039" cy="163210"/>
            </a:xfrm>
            <a:custGeom>
              <a:rect b="b" l="l" r="r" t="t"/>
              <a:pathLst>
                <a:path extrusionOk="0" h="326419" w="186078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13"/>
            <p:cNvSpPr/>
            <p:nvPr/>
          </p:nvSpPr>
          <p:spPr>
            <a:xfrm flipH="1" rot="10800000">
              <a:off x="587633" y="189789"/>
              <a:ext cx="1021969" cy="216236"/>
            </a:xfrm>
            <a:custGeom>
              <a:rect b="b" l="l" r="r" t="t"/>
              <a:pathLst>
                <a:path extrusionOk="0" h="432471" w="2043938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13"/>
            <p:cNvSpPr/>
            <p:nvPr/>
          </p:nvSpPr>
          <p:spPr>
            <a:xfrm flipH="1" rot="10800000">
              <a:off x="342606" y="245636"/>
              <a:ext cx="273624" cy="296729"/>
            </a:xfrm>
            <a:custGeom>
              <a:rect b="b" l="l" r="r" t="t"/>
              <a:pathLst>
                <a:path extrusionOk="0" h="593457" w="547248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13"/>
            <p:cNvSpPr/>
            <p:nvPr/>
          </p:nvSpPr>
          <p:spPr>
            <a:xfrm flipH="1" rot="10800000">
              <a:off x="543172" y="385776"/>
              <a:ext cx="358906" cy="386640"/>
            </a:xfrm>
            <a:custGeom>
              <a:rect b="b" l="l" r="r" t="t"/>
              <a:pathLst>
                <a:path extrusionOk="0" h="773280" w="717811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13"/>
            <p:cNvSpPr/>
            <p:nvPr/>
          </p:nvSpPr>
          <p:spPr>
            <a:xfrm flipH="1" rot="10800000">
              <a:off x="539177" y="441753"/>
              <a:ext cx="541950" cy="534821"/>
            </a:xfrm>
            <a:custGeom>
              <a:rect b="b" l="l" r="r" t="t"/>
              <a:pathLst>
                <a:path extrusionOk="0" h="1069641" w="108390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13"/>
            <p:cNvSpPr/>
            <p:nvPr/>
          </p:nvSpPr>
          <p:spPr>
            <a:xfrm flipH="1" rot="10800000">
              <a:off x="596405" y="503444"/>
              <a:ext cx="426042" cy="410164"/>
            </a:xfrm>
            <a:custGeom>
              <a:rect b="b" l="l" r="r" t="t"/>
              <a:pathLst>
                <a:path extrusionOk="0" h="820327" w="852083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13"/>
            <p:cNvSpPr/>
            <p:nvPr/>
          </p:nvSpPr>
          <p:spPr>
            <a:xfrm flipH="1" rot="10800000">
              <a:off x="655573" y="496121"/>
              <a:ext cx="192882" cy="227394"/>
            </a:xfrm>
            <a:custGeom>
              <a:rect b="b" l="l" r="r" t="t"/>
              <a:pathLst>
                <a:path extrusionOk="0" h="454787" w="385763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13"/>
            <p:cNvSpPr/>
            <p:nvPr/>
          </p:nvSpPr>
          <p:spPr>
            <a:xfrm flipH="1" rot="10800000">
              <a:off x="548338" y="398519"/>
              <a:ext cx="315202" cy="298089"/>
            </a:xfrm>
            <a:custGeom>
              <a:rect b="b" l="l" r="r" t="t"/>
              <a:pathLst>
                <a:path extrusionOk="0" h="596178" w="630405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9" name="Google Shape;809;p13"/>
          <p:cNvGrpSpPr/>
          <p:nvPr/>
        </p:nvGrpSpPr>
        <p:grpSpPr>
          <a:xfrm>
            <a:off x="7455887" y="129587"/>
            <a:ext cx="1424616" cy="1378325"/>
            <a:chOff x="7455887" y="129587"/>
            <a:chExt cx="1424616" cy="1378325"/>
          </a:xfrm>
        </p:grpSpPr>
        <p:sp>
          <p:nvSpPr>
            <p:cNvPr id="810" name="Google Shape;810;p13"/>
            <p:cNvSpPr/>
            <p:nvPr/>
          </p:nvSpPr>
          <p:spPr>
            <a:xfrm rot="10800000">
              <a:off x="8512058" y="321467"/>
              <a:ext cx="180661" cy="232128"/>
            </a:xfrm>
            <a:custGeom>
              <a:rect b="b" l="l" r="r" t="t"/>
              <a:pathLst>
                <a:path extrusionOk="0" h="464257" w="361322">
                  <a:moveTo>
                    <a:pt x="15169" y="348400"/>
                  </a:moveTo>
                  <a:cubicBezTo>
                    <a:pt x="10771" y="355287"/>
                    <a:pt x="3328" y="234734"/>
                    <a:pt x="991" y="177301"/>
                  </a:cubicBezTo>
                  <a:cubicBezTo>
                    <a:pt x="-2669" y="87617"/>
                    <a:pt x="2559" y="-1637"/>
                    <a:pt x="38082" y="23"/>
                  </a:cubicBezTo>
                  <a:cubicBezTo>
                    <a:pt x="70498" y="1560"/>
                    <a:pt x="70682" y="69661"/>
                    <a:pt x="60564" y="145941"/>
                  </a:cubicBezTo>
                  <a:cubicBezTo>
                    <a:pt x="83538" y="74765"/>
                    <a:pt x="111710" y="15826"/>
                    <a:pt x="140066" y="26679"/>
                  </a:cubicBezTo>
                  <a:cubicBezTo>
                    <a:pt x="167223" y="37102"/>
                    <a:pt x="152984" y="90199"/>
                    <a:pt x="125581" y="151014"/>
                  </a:cubicBezTo>
                  <a:cubicBezTo>
                    <a:pt x="165593" y="98224"/>
                    <a:pt x="204929" y="60345"/>
                    <a:pt x="226458" y="77747"/>
                  </a:cubicBezTo>
                  <a:cubicBezTo>
                    <a:pt x="252969" y="99177"/>
                    <a:pt x="207359" y="158762"/>
                    <a:pt x="150123" y="217055"/>
                  </a:cubicBezTo>
                  <a:cubicBezTo>
                    <a:pt x="213541" y="165157"/>
                    <a:pt x="277420" y="124327"/>
                    <a:pt x="296303" y="151045"/>
                  </a:cubicBezTo>
                  <a:cubicBezTo>
                    <a:pt x="315495" y="178193"/>
                    <a:pt x="258690" y="221636"/>
                    <a:pt x="189951" y="261390"/>
                  </a:cubicBezTo>
                  <a:cubicBezTo>
                    <a:pt x="265210" y="235226"/>
                    <a:pt x="335824" y="219976"/>
                    <a:pt x="344312" y="250752"/>
                  </a:cubicBezTo>
                  <a:cubicBezTo>
                    <a:pt x="352463" y="280206"/>
                    <a:pt x="295596" y="300837"/>
                    <a:pt x="225751" y="314979"/>
                  </a:cubicBezTo>
                  <a:cubicBezTo>
                    <a:pt x="298364" y="310275"/>
                    <a:pt x="360859" y="314918"/>
                    <a:pt x="361320" y="344618"/>
                  </a:cubicBezTo>
                  <a:cubicBezTo>
                    <a:pt x="361843" y="377669"/>
                    <a:pt x="291290" y="381636"/>
                    <a:pt x="212680" y="375856"/>
                  </a:cubicBezTo>
                  <a:cubicBezTo>
                    <a:pt x="288553" y="395348"/>
                    <a:pt x="353939" y="421144"/>
                    <a:pt x="344189" y="451120"/>
                  </a:cubicBezTo>
                  <a:cubicBezTo>
                    <a:pt x="325213" y="509629"/>
                    <a:pt x="16799" y="354057"/>
                    <a:pt x="16092" y="348584"/>
                  </a:cubicBezTo>
                  <a:lnTo>
                    <a:pt x="15169" y="348400"/>
                  </a:lnTo>
                  <a:lnTo>
                    <a:pt x="15169" y="34840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13"/>
            <p:cNvSpPr/>
            <p:nvPr/>
          </p:nvSpPr>
          <p:spPr>
            <a:xfrm rot="10800000">
              <a:off x="8718673" y="288146"/>
              <a:ext cx="93363" cy="65854"/>
            </a:xfrm>
            <a:custGeom>
              <a:rect b="b" l="l" r="r" t="t"/>
              <a:pathLst>
                <a:path extrusionOk="0" h="131708" w="186725">
                  <a:moveTo>
                    <a:pt x="176483" y="1077"/>
                  </a:moveTo>
                  <a:cubicBezTo>
                    <a:pt x="179528" y="-922"/>
                    <a:pt x="183649" y="-61"/>
                    <a:pt x="185648" y="3014"/>
                  </a:cubicBezTo>
                  <a:cubicBezTo>
                    <a:pt x="187648" y="6058"/>
                    <a:pt x="186786" y="10178"/>
                    <a:pt x="183711" y="12176"/>
                  </a:cubicBezTo>
                  <a:cubicBezTo>
                    <a:pt x="183711" y="12176"/>
                    <a:pt x="165688" y="25058"/>
                    <a:pt x="140930" y="42399"/>
                  </a:cubicBezTo>
                  <a:cubicBezTo>
                    <a:pt x="127890" y="51530"/>
                    <a:pt x="113066" y="62015"/>
                    <a:pt x="97934" y="72314"/>
                  </a:cubicBezTo>
                  <a:cubicBezTo>
                    <a:pt x="86186" y="80246"/>
                    <a:pt x="74253" y="88056"/>
                    <a:pt x="63027" y="95435"/>
                  </a:cubicBezTo>
                  <a:cubicBezTo>
                    <a:pt x="40576" y="110162"/>
                    <a:pt x="20923" y="122798"/>
                    <a:pt x="11266" y="130146"/>
                  </a:cubicBezTo>
                  <a:cubicBezTo>
                    <a:pt x="8313" y="132575"/>
                    <a:pt x="3946" y="132114"/>
                    <a:pt x="1547" y="129163"/>
                  </a:cubicBezTo>
                  <a:cubicBezTo>
                    <a:pt x="-852" y="126180"/>
                    <a:pt x="-421" y="121845"/>
                    <a:pt x="2562" y="119447"/>
                  </a:cubicBezTo>
                  <a:cubicBezTo>
                    <a:pt x="10435" y="112591"/>
                    <a:pt x="25075" y="101215"/>
                    <a:pt x="42759" y="88210"/>
                  </a:cubicBezTo>
                  <a:cubicBezTo>
                    <a:pt x="51309" y="81937"/>
                    <a:pt x="60536" y="75235"/>
                    <a:pt x="70132" y="68625"/>
                  </a:cubicBezTo>
                  <a:cubicBezTo>
                    <a:pt x="83971" y="59094"/>
                    <a:pt x="98488" y="49593"/>
                    <a:pt x="112174" y="40831"/>
                  </a:cubicBezTo>
                  <a:cubicBezTo>
                    <a:pt x="147051" y="18540"/>
                    <a:pt x="176483" y="1077"/>
                    <a:pt x="176483" y="1077"/>
                  </a:cubicBezTo>
                  <a:lnTo>
                    <a:pt x="176483" y="107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13"/>
            <p:cNvSpPr/>
            <p:nvPr/>
          </p:nvSpPr>
          <p:spPr>
            <a:xfrm rot="10800000">
              <a:off x="8647040" y="335604"/>
              <a:ext cx="98593" cy="82353"/>
            </a:xfrm>
            <a:custGeom>
              <a:rect b="b" l="l" r="r" t="t"/>
              <a:pathLst>
                <a:path extrusionOk="0" h="164705" w="197186">
                  <a:moveTo>
                    <a:pt x="1635" y="159275"/>
                  </a:moveTo>
                  <a:cubicBezTo>
                    <a:pt x="-11621" y="141904"/>
                    <a:pt x="59455" y="48038"/>
                    <a:pt x="80461" y="23995"/>
                  </a:cubicBezTo>
                  <a:cubicBezTo>
                    <a:pt x="90241" y="12773"/>
                    <a:pt x="106049" y="-1554"/>
                    <a:pt x="122442" y="137"/>
                  </a:cubicBezTo>
                  <a:cubicBezTo>
                    <a:pt x="138004" y="1766"/>
                    <a:pt x="143386" y="34541"/>
                    <a:pt x="140680" y="46040"/>
                  </a:cubicBezTo>
                  <a:cubicBezTo>
                    <a:pt x="140249" y="47885"/>
                    <a:pt x="133114" y="64487"/>
                    <a:pt x="133514" y="64825"/>
                  </a:cubicBezTo>
                  <a:cubicBezTo>
                    <a:pt x="135482" y="66516"/>
                    <a:pt x="147046" y="63934"/>
                    <a:pt x="149783" y="64057"/>
                  </a:cubicBezTo>
                  <a:cubicBezTo>
                    <a:pt x="165530" y="64887"/>
                    <a:pt x="185582" y="67869"/>
                    <a:pt x="194348" y="82689"/>
                  </a:cubicBezTo>
                  <a:cubicBezTo>
                    <a:pt x="206711" y="103657"/>
                    <a:pt x="175618" y="121551"/>
                    <a:pt x="160025" y="128130"/>
                  </a:cubicBezTo>
                  <a:cubicBezTo>
                    <a:pt x="111431" y="148668"/>
                    <a:pt x="14921" y="176616"/>
                    <a:pt x="1635" y="159275"/>
                  </a:cubicBezTo>
                  <a:lnTo>
                    <a:pt x="1635" y="15927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13"/>
            <p:cNvSpPr/>
            <p:nvPr/>
          </p:nvSpPr>
          <p:spPr>
            <a:xfrm rot="10800000">
              <a:off x="8585509" y="365442"/>
              <a:ext cx="94514" cy="110715"/>
            </a:xfrm>
            <a:custGeom>
              <a:rect b="b" l="l" r="r" t="t"/>
              <a:pathLst>
                <a:path extrusionOk="0" h="221429" w="189028">
                  <a:moveTo>
                    <a:pt x="83579" y="215445"/>
                  </a:moveTo>
                  <a:lnTo>
                    <a:pt x="83702" y="215445"/>
                  </a:lnTo>
                  <a:cubicBezTo>
                    <a:pt x="83579" y="215507"/>
                    <a:pt x="83487" y="215476"/>
                    <a:pt x="83364" y="215476"/>
                  </a:cubicBezTo>
                  <a:cubicBezTo>
                    <a:pt x="83425" y="215476"/>
                    <a:pt x="83517" y="215476"/>
                    <a:pt x="83579" y="215445"/>
                  </a:cubicBezTo>
                  <a:close/>
                  <a:moveTo>
                    <a:pt x="82995" y="215538"/>
                  </a:moveTo>
                  <a:cubicBezTo>
                    <a:pt x="83087" y="215599"/>
                    <a:pt x="83241" y="215507"/>
                    <a:pt x="83364" y="215476"/>
                  </a:cubicBezTo>
                  <a:cubicBezTo>
                    <a:pt x="83333" y="215476"/>
                    <a:pt x="83302" y="215507"/>
                    <a:pt x="83271" y="215507"/>
                  </a:cubicBezTo>
                  <a:lnTo>
                    <a:pt x="82995" y="215538"/>
                  </a:lnTo>
                  <a:close/>
                  <a:moveTo>
                    <a:pt x="182857" y="207544"/>
                  </a:moveTo>
                  <a:cubicBezTo>
                    <a:pt x="171539" y="205484"/>
                    <a:pt x="160283" y="203670"/>
                    <a:pt x="148872" y="202440"/>
                  </a:cubicBezTo>
                  <a:cubicBezTo>
                    <a:pt x="144351" y="201948"/>
                    <a:pt x="139800" y="201548"/>
                    <a:pt x="135279" y="201302"/>
                  </a:cubicBezTo>
                  <a:cubicBezTo>
                    <a:pt x="128482" y="200964"/>
                    <a:pt x="121685" y="201026"/>
                    <a:pt x="114888" y="200903"/>
                  </a:cubicBezTo>
                  <a:lnTo>
                    <a:pt x="94067" y="201241"/>
                  </a:lnTo>
                  <a:cubicBezTo>
                    <a:pt x="90960" y="201364"/>
                    <a:pt x="83333" y="201272"/>
                    <a:pt x="81365" y="201641"/>
                  </a:cubicBezTo>
                  <a:cubicBezTo>
                    <a:pt x="76936" y="202440"/>
                    <a:pt x="75490" y="205361"/>
                    <a:pt x="75244" y="206498"/>
                  </a:cubicBezTo>
                  <a:cubicBezTo>
                    <a:pt x="74814" y="208220"/>
                    <a:pt x="74598" y="210126"/>
                    <a:pt x="75890" y="212002"/>
                  </a:cubicBezTo>
                  <a:cubicBezTo>
                    <a:pt x="76290" y="212555"/>
                    <a:pt x="77182" y="214462"/>
                    <a:pt x="80319" y="215230"/>
                  </a:cubicBezTo>
                  <a:cubicBezTo>
                    <a:pt x="81211" y="215538"/>
                    <a:pt x="82133" y="215630"/>
                    <a:pt x="82995" y="215538"/>
                  </a:cubicBezTo>
                  <a:cubicBezTo>
                    <a:pt x="82902" y="215476"/>
                    <a:pt x="82841" y="215322"/>
                    <a:pt x="82841" y="215107"/>
                  </a:cubicBezTo>
                  <a:cubicBezTo>
                    <a:pt x="82810" y="214554"/>
                    <a:pt x="83640" y="214462"/>
                    <a:pt x="84840" y="214615"/>
                  </a:cubicBezTo>
                  <a:cubicBezTo>
                    <a:pt x="84471" y="214923"/>
                    <a:pt x="84071" y="215230"/>
                    <a:pt x="83702" y="215445"/>
                  </a:cubicBezTo>
                  <a:cubicBezTo>
                    <a:pt x="84379" y="215292"/>
                    <a:pt x="85024" y="215046"/>
                    <a:pt x="85609" y="214738"/>
                  </a:cubicBezTo>
                  <a:cubicBezTo>
                    <a:pt x="88254" y="215169"/>
                    <a:pt x="92037" y="216306"/>
                    <a:pt x="93667" y="216460"/>
                  </a:cubicBezTo>
                  <a:lnTo>
                    <a:pt x="113996" y="218520"/>
                  </a:lnTo>
                  <a:cubicBezTo>
                    <a:pt x="120762" y="219073"/>
                    <a:pt x="127498" y="219811"/>
                    <a:pt x="134264" y="220180"/>
                  </a:cubicBezTo>
                  <a:cubicBezTo>
                    <a:pt x="140538" y="220518"/>
                    <a:pt x="146812" y="220580"/>
                    <a:pt x="153086" y="220703"/>
                  </a:cubicBezTo>
                  <a:cubicBezTo>
                    <a:pt x="162497" y="220918"/>
                    <a:pt x="171847" y="220918"/>
                    <a:pt x="181258" y="221379"/>
                  </a:cubicBezTo>
                  <a:cubicBezTo>
                    <a:pt x="185071" y="221840"/>
                    <a:pt x="188547" y="219104"/>
                    <a:pt x="188977" y="215292"/>
                  </a:cubicBezTo>
                  <a:cubicBezTo>
                    <a:pt x="189439" y="211448"/>
                    <a:pt x="186702" y="208005"/>
                    <a:pt x="182857" y="207544"/>
                  </a:cubicBezTo>
                  <a:close/>
                  <a:moveTo>
                    <a:pt x="107322" y="185868"/>
                  </a:moveTo>
                  <a:cubicBezTo>
                    <a:pt x="114826" y="185038"/>
                    <a:pt x="122392" y="184515"/>
                    <a:pt x="129927" y="183593"/>
                  </a:cubicBezTo>
                  <a:cubicBezTo>
                    <a:pt x="135002" y="183009"/>
                    <a:pt x="140046" y="182240"/>
                    <a:pt x="145059" y="181410"/>
                  </a:cubicBezTo>
                  <a:cubicBezTo>
                    <a:pt x="157822" y="179289"/>
                    <a:pt x="170401" y="176614"/>
                    <a:pt x="182949" y="173385"/>
                  </a:cubicBezTo>
                  <a:cubicBezTo>
                    <a:pt x="186732" y="172648"/>
                    <a:pt x="189193" y="168989"/>
                    <a:pt x="188424" y="165207"/>
                  </a:cubicBezTo>
                  <a:cubicBezTo>
                    <a:pt x="187686" y="161425"/>
                    <a:pt x="184026" y="158997"/>
                    <a:pt x="180243" y="159734"/>
                  </a:cubicBezTo>
                  <a:cubicBezTo>
                    <a:pt x="169786" y="161149"/>
                    <a:pt x="159329" y="161918"/>
                    <a:pt x="148811" y="162840"/>
                  </a:cubicBezTo>
                  <a:cubicBezTo>
                    <a:pt x="141768" y="163455"/>
                    <a:pt x="134694" y="164008"/>
                    <a:pt x="127651" y="164869"/>
                  </a:cubicBezTo>
                  <a:cubicBezTo>
                    <a:pt x="120024" y="165761"/>
                    <a:pt x="112458" y="167114"/>
                    <a:pt x="104892" y="168343"/>
                  </a:cubicBezTo>
                  <a:lnTo>
                    <a:pt x="80411" y="172648"/>
                  </a:lnTo>
                  <a:cubicBezTo>
                    <a:pt x="78720" y="172955"/>
                    <a:pt x="74875" y="174400"/>
                    <a:pt x="72169" y="175046"/>
                  </a:cubicBezTo>
                  <a:cubicBezTo>
                    <a:pt x="71615" y="174738"/>
                    <a:pt x="70969" y="174554"/>
                    <a:pt x="70323" y="174431"/>
                  </a:cubicBezTo>
                  <a:cubicBezTo>
                    <a:pt x="70692" y="174615"/>
                    <a:pt x="71092" y="174892"/>
                    <a:pt x="71461" y="175200"/>
                  </a:cubicBezTo>
                  <a:cubicBezTo>
                    <a:pt x="70170" y="175445"/>
                    <a:pt x="69278" y="175415"/>
                    <a:pt x="69278" y="174861"/>
                  </a:cubicBezTo>
                  <a:cubicBezTo>
                    <a:pt x="69278" y="174615"/>
                    <a:pt x="69309" y="174462"/>
                    <a:pt x="69401" y="174339"/>
                  </a:cubicBezTo>
                  <a:cubicBezTo>
                    <a:pt x="68478" y="174339"/>
                    <a:pt x="67525" y="174492"/>
                    <a:pt x="66602" y="174892"/>
                  </a:cubicBezTo>
                  <a:cubicBezTo>
                    <a:pt x="63619" y="175968"/>
                    <a:pt x="62850" y="177874"/>
                    <a:pt x="62481" y="178489"/>
                  </a:cubicBezTo>
                  <a:cubicBezTo>
                    <a:pt x="61066" y="180980"/>
                    <a:pt x="60635" y="187528"/>
                    <a:pt x="68693" y="188389"/>
                  </a:cubicBezTo>
                  <a:cubicBezTo>
                    <a:pt x="70785" y="188605"/>
                    <a:pt x="78781" y="187805"/>
                    <a:pt x="82041" y="187652"/>
                  </a:cubicBezTo>
                  <a:lnTo>
                    <a:pt x="107322" y="185868"/>
                  </a:lnTo>
                  <a:close/>
                  <a:moveTo>
                    <a:pt x="68540" y="162963"/>
                  </a:moveTo>
                  <a:cubicBezTo>
                    <a:pt x="66940" y="163793"/>
                    <a:pt x="62542" y="164223"/>
                    <a:pt x="59621" y="165054"/>
                  </a:cubicBezTo>
                  <a:cubicBezTo>
                    <a:pt x="58636" y="168497"/>
                    <a:pt x="55100" y="170588"/>
                    <a:pt x="51593" y="169727"/>
                  </a:cubicBezTo>
                  <a:cubicBezTo>
                    <a:pt x="47841" y="169050"/>
                    <a:pt x="46673" y="166622"/>
                    <a:pt x="46027" y="165269"/>
                  </a:cubicBezTo>
                  <a:cubicBezTo>
                    <a:pt x="45073" y="163270"/>
                    <a:pt x="45289" y="160964"/>
                    <a:pt x="46826" y="158443"/>
                  </a:cubicBezTo>
                  <a:cubicBezTo>
                    <a:pt x="47441" y="157429"/>
                    <a:pt x="49133" y="155984"/>
                    <a:pt x="51624" y="154600"/>
                  </a:cubicBezTo>
                  <a:cubicBezTo>
                    <a:pt x="54269" y="153094"/>
                    <a:pt x="58636" y="151249"/>
                    <a:pt x="60605" y="149896"/>
                  </a:cubicBezTo>
                  <a:lnTo>
                    <a:pt x="81826" y="135415"/>
                  </a:lnTo>
                  <a:cubicBezTo>
                    <a:pt x="86870" y="132156"/>
                    <a:pt x="91944" y="128958"/>
                    <a:pt x="97173" y="126037"/>
                  </a:cubicBezTo>
                  <a:cubicBezTo>
                    <a:pt x="100648" y="124131"/>
                    <a:pt x="104185" y="122287"/>
                    <a:pt x="107753" y="120565"/>
                  </a:cubicBezTo>
                  <a:cubicBezTo>
                    <a:pt x="121008" y="114201"/>
                    <a:pt x="134664" y="108789"/>
                    <a:pt x="148134" y="102794"/>
                  </a:cubicBezTo>
                  <a:cubicBezTo>
                    <a:pt x="151548" y="101041"/>
                    <a:pt x="155762" y="102394"/>
                    <a:pt x="157515" y="105838"/>
                  </a:cubicBezTo>
                  <a:cubicBezTo>
                    <a:pt x="159268" y="109250"/>
                    <a:pt x="157915" y="113463"/>
                    <a:pt x="154470" y="115215"/>
                  </a:cubicBezTo>
                  <a:cubicBezTo>
                    <a:pt x="143890" y="121395"/>
                    <a:pt x="133372" y="127544"/>
                    <a:pt x="122669" y="133509"/>
                  </a:cubicBezTo>
                  <a:cubicBezTo>
                    <a:pt x="117410" y="136460"/>
                    <a:pt x="112151" y="139412"/>
                    <a:pt x="106861" y="142271"/>
                  </a:cubicBezTo>
                  <a:cubicBezTo>
                    <a:pt x="101602" y="145100"/>
                    <a:pt x="96281" y="147774"/>
                    <a:pt x="91053" y="150726"/>
                  </a:cubicBezTo>
                  <a:lnTo>
                    <a:pt x="68540" y="162963"/>
                  </a:lnTo>
                  <a:close/>
                  <a:moveTo>
                    <a:pt x="58421" y="165423"/>
                  </a:moveTo>
                  <a:cubicBezTo>
                    <a:pt x="57222" y="165914"/>
                    <a:pt x="56545" y="166529"/>
                    <a:pt x="56976" y="167390"/>
                  </a:cubicBezTo>
                  <a:cubicBezTo>
                    <a:pt x="57191" y="167851"/>
                    <a:pt x="57560" y="166652"/>
                    <a:pt x="57744" y="166468"/>
                  </a:cubicBezTo>
                  <a:cubicBezTo>
                    <a:pt x="58021" y="166130"/>
                    <a:pt x="58267" y="165792"/>
                    <a:pt x="58421" y="165423"/>
                  </a:cubicBezTo>
                  <a:close/>
                  <a:moveTo>
                    <a:pt x="80227" y="114077"/>
                  </a:moveTo>
                  <a:cubicBezTo>
                    <a:pt x="85978" y="109681"/>
                    <a:pt x="91514" y="105008"/>
                    <a:pt x="96988" y="100242"/>
                  </a:cubicBezTo>
                  <a:cubicBezTo>
                    <a:pt x="105231" y="93109"/>
                    <a:pt x="113073" y="85577"/>
                    <a:pt x="120977" y="78075"/>
                  </a:cubicBezTo>
                  <a:cubicBezTo>
                    <a:pt x="123930" y="75584"/>
                    <a:pt x="124330" y="71188"/>
                    <a:pt x="121839" y="68236"/>
                  </a:cubicBezTo>
                  <a:cubicBezTo>
                    <a:pt x="119378" y="65315"/>
                    <a:pt x="114949" y="64915"/>
                    <a:pt x="112028" y="67406"/>
                  </a:cubicBezTo>
                  <a:cubicBezTo>
                    <a:pt x="103355" y="73832"/>
                    <a:pt x="94497" y="79888"/>
                    <a:pt x="85824" y="86284"/>
                  </a:cubicBezTo>
                  <a:cubicBezTo>
                    <a:pt x="80011" y="90526"/>
                    <a:pt x="74229" y="94800"/>
                    <a:pt x="68632" y="99258"/>
                  </a:cubicBezTo>
                  <a:cubicBezTo>
                    <a:pt x="61558" y="104854"/>
                    <a:pt x="54761" y="110726"/>
                    <a:pt x="47934" y="116599"/>
                  </a:cubicBezTo>
                  <a:cubicBezTo>
                    <a:pt x="41044" y="122471"/>
                    <a:pt x="34370" y="128497"/>
                    <a:pt x="27574" y="134492"/>
                  </a:cubicBezTo>
                  <a:cubicBezTo>
                    <a:pt x="24683" y="136737"/>
                    <a:pt x="24129" y="140949"/>
                    <a:pt x="26405" y="143839"/>
                  </a:cubicBezTo>
                  <a:cubicBezTo>
                    <a:pt x="28650" y="146760"/>
                    <a:pt x="32863" y="147283"/>
                    <a:pt x="35754" y="145038"/>
                  </a:cubicBezTo>
                  <a:cubicBezTo>
                    <a:pt x="43259" y="139965"/>
                    <a:pt x="50763" y="135046"/>
                    <a:pt x="58206" y="129881"/>
                  </a:cubicBezTo>
                  <a:cubicBezTo>
                    <a:pt x="65618" y="124746"/>
                    <a:pt x="73061" y="119581"/>
                    <a:pt x="80227" y="114077"/>
                  </a:cubicBezTo>
                  <a:close/>
                  <a:moveTo>
                    <a:pt x="25482" y="118905"/>
                  </a:moveTo>
                  <a:cubicBezTo>
                    <a:pt x="25082" y="119458"/>
                    <a:pt x="24590" y="119950"/>
                    <a:pt x="24190" y="120350"/>
                  </a:cubicBezTo>
                  <a:lnTo>
                    <a:pt x="24160" y="119673"/>
                  </a:lnTo>
                  <a:lnTo>
                    <a:pt x="24160" y="119581"/>
                  </a:lnTo>
                  <a:cubicBezTo>
                    <a:pt x="24129" y="119950"/>
                    <a:pt x="24037" y="120288"/>
                    <a:pt x="23914" y="120657"/>
                  </a:cubicBezTo>
                  <a:cubicBezTo>
                    <a:pt x="23575" y="121026"/>
                    <a:pt x="23422" y="121303"/>
                    <a:pt x="23606" y="121426"/>
                  </a:cubicBezTo>
                  <a:lnTo>
                    <a:pt x="23637" y="121426"/>
                  </a:lnTo>
                  <a:lnTo>
                    <a:pt x="23514" y="121702"/>
                  </a:lnTo>
                  <a:cubicBezTo>
                    <a:pt x="21853" y="124992"/>
                    <a:pt x="17824" y="126314"/>
                    <a:pt x="14533" y="124654"/>
                  </a:cubicBezTo>
                  <a:cubicBezTo>
                    <a:pt x="13672" y="124285"/>
                    <a:pt x="9120" y="121026"/>
                    <a:pt x="11765" y="115184"/>
                  </a:cubicBezTo>
                  <a:cubicBezTo>
                    <a:pt x="12042" y="114508"/>
                    <a:pt x="12811" y="113124"/>
                    <a:pt x="13887" y="111280"/>
                  </a:cubicBezTo>
                  <a:cubicBezTo>
                    <a:pt x="19024" y="102363"/>
                    <a:pt x="32740" y="80596"/>
                    <a:pt x="33817" y="78874"/>
                  </a:cubicBezTo>
                  <a:cubicBezTo>
                    <a:pt x="37907" y="72879"/>
                    <a:pt x="41536" y="66576"/>
                    <a:pt x="45319" y="60396"/>
                  </a:cubicBezTo>
                  <a:cubicBezTo>
                    <a:pt x="49225" y="54093"/>
                    <a:pt x="53193" y="47821"/>
                    <a:pt x="57160" y="41580"/>
                  </a:cubicBezTo>
                  <a:cubicBezTo>
                    <a:pt x="62604" y="33063"/>
                    <a:pt x="68201" y="24700"/>
                    <a:pt x="74106" y="16491"/>
                  </a:cubicBezTo>
                  <a:cubicBezTo>
                    <a:pt x="76167" y="13232"/>
                    <a:pt x="80473" y="12279"/>
                    <a:pt x="83702" y="14309"/>
                  </a:cubicBezTo>
                  <a:cubicBezTo>
                    <a:pt x="86962" y="16368"/>
                    <a:pt x="87946" y="20673"/>
                    <a:pt x="85886" y="23932"/>
                  </a:cubicBezTo>
                  <a:cubicBezTo>
                    <a:pt x="78597" y="36937"/>
                    <a:pt x="72415" y="50496"/>
                    <a:pt x="65218" y="63593"/>
                  </a:cubicBezTo>
                  <a:cubicBezTo>
                    <a:pt x="63280" y="67160"/>
                    <a:pt x="61220" y="70665"/>
                    <a:pt x="59036" y="74078"/>
                  </a:cubicBezTo>
                  <a:cubicBezTo>
                    <a:pt x="55745" y="79304"/>
                    <a:pt x="52147" y="84316"/>
                    <a:pt x="48456" y="89266"/>
                  </a:cubicBezTo>
                  <a:cubicBezTo>
                    <a:pt x="47195" y="90803"/>
                    <a:pt x="31541" y="110757"/>
                    <a:pt x="25482" y="118905"/>
                  </a:cubicBezTo>
                  <a:close/>
                  <a:moveTo>
                    <a:pt x="24190" y="119304"/>
                  </a:moveTo>
                  <a:cubicBezTo>
                    <a:pt x="24713" y="116261"/>
                    <a:pt x="23206" y="114570"/>
                    <a:pt x="21730" y="113493"/>
                  </a:cubicBezTo>
                  <a:cubicBezTo>
                    <a:pt x="23483" y="114908"/>
                    <a:pt x="24406" y="117091"/>
                    <a:pt x="24190" y="119304"/>
                  </a:cubicBezTo>
                  <a:close/>
                  <a:moveTo>
                    <a:pt x="23637" y="121426"/>
                  </a:moveTo>
                  <a:cubicBezTo>
                    <a:pt x="24190" y="121764"/>
                    <a:pt x="24221" y="121026"/>
                    <a:pt x="24190" y="120350"/>
                  </a:cubicBezTo>
                  <a:lnTo>
                    <a:pt x="23914" y="120657"/>
                  </a:lnTo>
                  <a:cubicBezTo>
                    <a:pt x="23852" y="120934"/>
                    <a:pt x="23729" y="121180"/>
                    <a:pt x="23637" y="121426"/>
                  </a:cubicBezTo>
                  <a:close/>
                  <a:moveTo>
                    <a:pt x="16686" y="98151"/>
                  </a:moveTo>
                  <a:lnTo>
                    <a:pt x="24498" y="77368"/>
                  </a:lnTo>
                  <a:cubicBezTo>
                    <a:pt x="26805" y="70788"/>
                    <a:pt x="29419" y="64270"/>
                    <a:pt x="31664" y="57567"/>
                  </a:cubicBezTo>
                  <a:cubicBezTo>
                    <a:pt x="33140" y="53048"/>
                    <a:pt x="34463" y="48467"/>
                    <a:pt x="35662" y="43855"/>
                  </a:cubicBezTo>
                  <a:cubicBezTo>
                    <a:pt x="38738" y="32018"/>
                    <a:pt x="40952" y="20058"/>
                    <a:pt x="41967" y="7975"/>
                  </a:cubicBezTo>
                  <a:cubicBezTo>
                    <a:pt x="42521" y="4162"/>
                    <a:pt x="39906" y="627"/>
                    <a:pt x="36093" y="73"/>
                  </a:cubicBezTo>
                  <a:cubicBezTo>
                    <a:pt x="32279" y="-480"/>
                    <a:pt x="28742" y="2164"/>
                    <a:pt x="28189" y="5976"/>
                  </a:cubicBezTo>
                  <a:cubicBezTo>
                    <a:pt x="27235" y="10373"/>
                    <a:pt x="25974" y="14708"/>
                    <a:pt x="24713" y="19043"/>
                  </a:cubicBezTo>
                  <a:cubicBezTo>
                    <a:pt x="22161" y="27806"/>
                    <a:pt x="18962" y="36384"/>
                    <a:pt x="15948" y="45054"/>
                  </a:cubicBezTo>
                  <a:cubicBezTo>
                    <a:pt x="14410" y="49481"/>
                    <a:pt x="12934" y="53909"/>
                    <a:pt x="11581" y="58367"/>
                  </a:cubicBezTo>
                  <a:cubicBezTo>
                    <a:pt x="10166" y="62917"/>
                    <a:pt x="8936" y="67498"/>
                    <a:pt x="7675" y="72018"/>
                  </a:cubicBezTo>
                  <a:lnTo>
                    <a:pt x="2170" y="93970"/>
                  </a:lnTo>
                  <a:cubicBezTo>
                    <a:pt x="1831" y="95630"/>
                    <a:pt x="1954" y="99627"/>
                    <a:pt x="1678" y="102333"/>
                  </a:cubicBezTo>
                  <a:cubicBezTo>
                    <a:pt x="1247" y="102825"/>
                    <a:pt x="909" y="103378"/>
                    <a:pt x="632" y="103993"/>
                  </a:cubicBezTo>
                  <a:lnTo>
                    <a:pt x="939" y="103686"/>
                  </a:lnTo>
                  <a:lnTo>
                    <a:pt x="1585" y="103163"/>
                  </a:lnTo>
                  <a:cubicBezTo>
                    <a:pt x="1401" y="104423"/>
                    <a:pt x="1062" y="105223"/>
                    <a:pt x="478" y="105100"/>
                  </a:cubicBezTo>
                  <a:cubicBezTo>
                    <a:pt x="386" y="105100"/>
                    <a:pt x="324" y="105069"/>
                    <a:pt x="263" y="105008"/>
                  </a:cubicBezTo>
                  <a:cubicBezTo>
                    <a:pt x="140" y="105499"/>
                    <a:pt x="78" y="105992"/>
                    <a:pt x="48" y="106514"/>
                  </a:cubicBezTo>
                  <a:cubicBezTo>
                    <a:pt x="-352" y="110480"/>
                    <a:pt x="1893" y="112048"/>
                    <a:pt x="2231" y="112417"/>
                  </a:cubicBezTo>
                  <a:cubicBezTo>
                    <a:pt x="3246" y="113493"/>
                    <a:pt x="10689" y="116445"/>
                    <a:pt x="13457" y="108943"/>
                  </a:cubicBezTo>
                  <a:cubicBezTo>
                    <a:pt x="14103" y="107221"/>
                    <a:pt x="15763" y="100703"/>
                    <a:pt x="16686" y="981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13"/>
            <p:cNvSpPr/>
            <p:nvPr/>
          </p:nvSpPr>
          <p:spPr>
            <a:xfrm rot="10800000">
              <a:off x="8626157" y="742595"/>
              <a:ext cx="242510" cy="617123"/>
            </a:xfrm>
            <a:custGeom>
              <a:rect b="b" l="l" r="r" t="t"/>
              <a:pathLst>
                <a:path extrusionOk="0" h="1234246" w="485021">
                  <a:moveTo>
                    <a:pt x="8059" y="17625"/>
                  </a:moveTo>
                  <a:cubicBezTo>
                    <a:pt x="7475" y="16087"/>
                    <a:pt x="586" y="1545"/>
                    <a:pt x="2001" y="161"/>
                  </a:cubicBezTo>
                  <a:cubicBezTo>
                    <a:pt x="2954" y="-761"/>
                    <a:pt x="11319" y="2559"/>
                    <a:pt x="12427" y="2867"/>
                  </a:cubicBezTo>
                  <a:cubicBezTo>
                    <a:pt x="23252" y="5757"/>
                    <a:pt x="34201" y="8309"/>
                    <a:pt x="44996" y="11260"/>
                  </a:cubicBezTo>
                  <a:cubicBezTo>
                    <a:pt x="96450" y="25250"/>
                    <a:pt x="145013" y="49846"/>
                    <a:pt x="181489" y="88063"/>
                  </a:cubicBezTo>
                  <a:cubicBezTo>
                    <a:pt x="201787" y="109338"/>
                    <a:pt x="217042" y="133966"/>
                    <a:pt x="225499" y="161637"/>
                  </a:cubicBezTo>
                  <a:cubicBezTo>
                    <a:pt x="227868" y="169415"/>
                    <a:pt x="226053" y="184573"/>
                    <a:pt x="228483" y="190537"/>
                  </a:cubicBezTo>
                  <a:lnTo>
                    <a:pt x="234111" y="199822"/>
                  </a:lnTo>
                  <a:cubicBezTo>
                    <a:pt x="151318" y="190507"/>
                    <a:pt x="73753" y="141621"/>
                    <a:pt x="33463" y="71829"/>
                  </a:cubicBezTo>
                  <a:cubicBezTo>
                    <a:pt x="23437" y="54458"/>
                    <a:pt x="15010" y="36318"/>
                    <a:pt x="8059" y="17625"/>
                  </a:cubicBezTo>
                  <a:close/>
                  <a:moveTo>
                    <a:pt x="463730" y="131414"/>
                  </a:moveTo>
                  <a:cubicBezTo>
                    <a:pt x="441125" y="135749"/>
                    <a:pt x="419135" y="141375"/>
                    <a:pt x="397944" y="148385"/>
                  </a:cubicBezTo>
                  <a:cubicBezTo>
                    <a:pt x="312906" y="176610"/>
                    <a:pt x="251088" y="237824"/>
                    <a:pt x="236264" y="306601"/>
                  </a:cubicBezTo>
                  <a:lnTo>
                    <a:pt x="247551" y="302605"/>
                  </a:lnTo>
                  <a:cubicBezTo>
                    <a:pt x="254809" y="301037"/>
                    <a:pt x="272770" y="303773"/>
                    <a:pt x="282151" y="302420"/>
                  </a:cubicBezTo>
                  <a:cubicBezTo>
                    <a:pt x="315551" y="297532"/>
                    <a:pt x="345630" y="286709"/>
                    <a:pt x="371895" y="271367"/>
                  </a:cubicBezTo>
                  <a:cubicBezTo>
                    <a:pt x="419166" y="243819"/>
                    <a:pt x="450659" y="205018"/>
                    <a:pt x="469697" y="162959"/>
                  </a:cubicBezTo>
                  <a:cubicBezTo>
                    <a:pt x="473695" y="154104"/>
                    <a:pt x="477232" y="145126"/>
                    <a:pt x="481168" y="136272"/>
                  </a:cubicBezTo>
                  <a:cubicBezTo>
                    <a:pt x="481568" y="135349"/>
                    <a:pt x="485905" y="128616"/>
                    <a:pt x="484859" y="127755"/>
                  </a:cubicBezTo>
                  <a:cubicBezTo>
                    <a:pt x="483290" y="126433"/>
                    <a:pt x="465606" y="131045"/>
                    <a:pt x="463730" y="131414"/>
                  </a:cubicBezTo>
                  <a:close/>
                  <a:moveTo>
                    <a:pt x="447061" y="360252"/>
                  </a:moveTo>
                  <a:cubicBezTo>
                    <a:pt x="439495" y="362435"/>
                    <a:pt x="431652" y="363757"/>
                    <a:pt x="423933" y="365325"/>
                  </a:cubicBezTo>
                  <a:cubicBezTo>
                    <a:pt x="401112" y="369906"/>
                    <a:pt x="380045" y="376916"/>
                    <a:pt x="361407" y="390813"/>
                  </a:cubicBezTo>
                  <a:cubicBezTo>
                    <a:pt x="305955" y="432135"/>
                    <a:pt x="269972" y="499314"/>
                    <a:pt x="262990" y="566308"/>
                  </a:cubicBezTo>
                  <a:lnTo>
                    <a:pt x="258561" y="579498"/>
                  </a:lnTo>
                  <a:cubicBezTo>
                    <a:pt x="259269" y="584418"/>
                    <a:pt x="277322" y="582727"/>
                    <a:pt x="279567" y="582327"/>
                  </a:cubicBezTo>
                  <a:cubicBezTo>
                    <a:pt x="300758" y="578514"/>
                    <a:pt x="320072" y="565325"/>
                    <a:pt x="334958" y="550690"/>
                  </a:cubicBezTo>
                  <a:cubicBezTo>
                    <a:pt x="373371" y="512842"/>
                    <a:pt x="394992" y="457101"/>
                    <a:pt x="423564" y="412120"/>
                  </a:cubicBezTo>
                  <a:cubicBezTo>
                    <a:pt x="432329" y="398315"/>
                    <a:pt x="440141" y="384203"/>
                    <a:pt x="447983" y="369937"/>
                  </a:cubicBezTo>
                  <a:cubicBezTo>
                    <a:pt x="449552" y="367078"/>
                    <a:pt x="456472" y="359607"/>
                    <a:pt x="456656" y="356532"/>
                  </a:cubicBezTo>
                  <a:cubicBezTo>
                    <a:pt x="456841" y="353212"/>
                    <a:pt x="450382" y="359299"/>
                    <a:pt x="447061" y="360252"/>
                  </a:cubicBezTo>
                  <a:close/>
                  <a:moveTo>
                    <a:pt x="418181" y="1011595"/>
                  </a:moveTo>
                  <a:cubicBezTo>
                    <a:pt x="410616" y="1013747"/>
                    <a:pt x="402804" y="1015100"/>
                    <a:pt x="395053" y="1016637"/>
                  </a:cubicBezTo>
                  <a:cubicBezTo>
                    <a:pt x="372233" y="1021218"/>
                    <a:pt x="351166" y="1028228"/>
                    <a:pt x="332528" y="1042156"/>
                  </a:cubicBezTo>
                  <a:cubicBezTo>
                    <a:pt x="277076" y="1083478"/>
                    <a:pt x="241092" y="1150657"/>
                    <a:pt x="234142" y="1217621"/>
                  </a:cubicBezTo>
                  <a:lnTo>
                    <a:pt x="229713" y="1230841"/>
                  </a:lnTo>
                  <a:cubicBezTo>
                    <a:pt x="230389" y="1235730"/>
                    <a:pt x="248443" y="1234039"/>
                    <a:pt x="250688" y="1233639"/>
                  </a:cubicBezTo>
                  <a:cubicBezTo>
                    <a:pt x="271878" y="1229857"/>
                    <a:pt x="291223" y="1216668"/>
                    <a:pt x="306078" y="1202002"/>
                  </a:cubicBezTo>
                  <a:cubicBezTo>
                    <a:pt x="344492" y="1164154"/>
                    <a:pt x="366143" y="1108443"/>
                    <a:pt x="394684" y="1063432"/>
                  </a:cubicBezTo>
                  <a:cubicBezTo>
                    <a:pt x="403450" y="1049658"/>
                    <a:pt x="411261" y="1035546"/>
                    <a:pt x="419104" y="1021249"/>
                  </a:cubicBezTo>
                  <a:cubicBezTo>
                    <a:pt x="420673" y="1018421"/>
                    <a:pt x="427593" y="1010949"/>
                    <a:pt x="427777" y="1007875"/>
                  </a:cubicBezTo>
                  <a:cubicBezTo>
                    <a:pt x="427992" y="1004524"/>
                    <a:pt x="421503" y="1010642"/>
                    <a:pt x="418181" y="1011595"/>
                  </a:cubicBezTo>
                  <a:close/>
                  <a:moveTo>
                    <a:pt x="73445" y="506017"/>
                  </a:moveTo>
                  <a:cubicBezTo>
                    <a:pt x="56222" y="499437"/>
                    <a:pt x="38845" y="493042"/>
                    <a:pt x="21930" y="485755"/>
                  </a:cubicBezTo>
                  <a:cubicBezTo>
                    <a:pt x="20915" y="485325"/>
                    <a:pt x="8182" y="478315"/>
                    <a:pt x="7413" y="478991"/>
                  </a:cubicBezTo>
                  <a:cubicBezTo>
                    <a:pt x="7260" y="479114"/>
                    <a:pt x="19593" y="499468"/>
                    <a:pt x="20146" y="500513"/>
                  </a:cubicBezTo>
                  <a:cubicBezTo>
                    <a:pt x="33617" y="526432"/>
                    <a:pt x="44720" y="553764"/>
                    <a:pt x="59482" y="579006"/>
                  </a:cubicBezTo>
                  <a:cubicBezTo>
                    <a:pt x="73353" y="602773"/>
                    <a:pt x="89838" y="625555"/>
                    <a:pt x="112750" y="641912"/>
                  </a:cubicBezTo>
                  <a:cubicBezTo>
                    <a:pt x="145536" y="665309"/>
                    <a:pt x="186532" y="668076"/>
                    <a:pt x="220579" y="688153"/>
                  </a:cubicBezTo>
                  <a:lnTo>
                    <a:pt x="221747" y="678652"/>
                  </a:lnTo>
                  <a:cubicBezTo>
                    <a:pt x="227868" y="664848"/>
                    <a:pt x="216888" y="637945"/>
                    <a:pt x="212305" y="625432"/>
                  </a:cubicBezTo>
                  <a:cubicBezTo>
                    <a:pt x="188685" y="561082"/>
                    <a:pt x="135817" y="529783"/>
                    <a:pt x="73445" y="506017"/>
                  </a:cubicBezTo>
                  <a:close/>
                  <a:moveTo>
                    <a:pt x="66033" y="930550"/>
                  </a:moveTo>
                  <a:cubicBezTo>
                    <a:pt x="48810" y="923971"/>
                    <a:pt x="31464" y="917576"/>
                    <a:pt x="14518" y="910289"/>
                  </a:cubicBezTo>
                  <a:cubicBezTo>
                    <a:pt x="13503" y="909858"/>
                    <a:pt x="801" y="902879"/>
                    <a:pt x="1" y="903525"/>
                  </a:cubicBezTo>
                  <a:cubicBezTo>
                    <a:pt x="-152" y="903648"/>
                    <a:pt x="12211" y="924001"/>
                    <a:pt x="12734" y="925047"/>
                  </a:cubicBezTo>
                  <a:cubicBezTo>
                    <a:pt x="26205" y="950965"/>
                    <a:pt x="37338" y="978298"/>
                    <a:pt x="52070" y="1003540"/>
                  </a:cubicBezTo>
                  <a:cubicBezTo>
                    <a:pt x="65941" y="1027306"/>
                    <a:pt x="82426" y="1050088"/>
                    <a:pt x="105338" y="1066445"/>
                  </a:cubicBezTo>
                  <a:cubicBezTo>
                    <a:pt x="138124" y="1089842"/>
                    <a:pt x="179120" y="1092609"/>
                    <a:pt x="213167" y="1112686"/>
                  </a:cubicBezTo>
                  <a:lnTo>
                    <a:pt x="214335" y="1103186"/>
                  </a:lnTo>
                  <a:cubicBezTo>
                    <a:pt x="220456" y="1089381"/>
                    <a:pt x="209476" y="1062479"/>
                    <a:pt x="204893" y="1049966"/>
                  </a:cubicBezTo>
                  <a:cubicBezTo>
                    <a:pt x="181273" y="985615"/>
                    <a:pt x="128436" y="954316"/>
                    <a:pt x="66033" y="9305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13"/>
            <p:cNvSpPr/>
            <p:nvPr/>
          </p:nvSpPr>
          <p:spPr>
            <a:xfrm rot="10800000">
              <a:off x="8600818" y="1397922"/>
              <a:ext cx="279685" cy="109990"/>
            </a:xfrm>
            <a:custGeom>
              <a:rect b="b" l="l" r="r" t="t"/>
              <a:pathLst>
                <a:path extrusionOk="0" h="219980" w="559371">
                  <a:moveTo>
                    <a:pt x="413928" y="69801"/>
                  </a:moveTo>
                  <a:cubicBezTo>
                    <a:pt x="436779" y="61899"/>
                    <a:pt x="459661" y="56242"/>
                    <a:pt x="480636" y="53075"/>
                  </a:cubicBezTo>
                  <a:cubicBezTo>
                    <a:pt x="490785" y="51507"/>
                    <a:pt x="501211" y="51015"/>
                    <a:pt x="511514" y="51046"/>
                  </a:cubicBezTo>
                  <a:cubicBezTo>
                    <a:pt x="519695" y="51077"/>
                    <a:pt x="527968" y="51661"/>
                    <a:pt x="535903" y="53721"/>
                  </a:cubicBezTo>
                  <a:cubicBezTo>
                    <a:pt x="593077" y="68571"/>
                    <a:pt x="530490" y="120193"/>
                    <a:pt x="509115" y="136980"/>
                  </a:cubicBezTo>
                  <a:cubicBezTo>
                    <a:pt x="494660" y="148325"/>
                    <a:pt x="461937" y="161269"/>
                    <a:pt x="443976" y="170523"/>
                  </a:cubicBezTo>
                  <a:cubicBezTo>
                    <a:pt x="387478" y="199578"/>
                    <a:pt x="323907" y="223590"/>
                    <a:pt x="260612" y="219531"/>
                  </a:cubicBezTo>
                  <a:cubicBezTo>
                    <a:pt x="187384" y="214858"/>
                    <a:pt x="14847" y="160100"/>
                    <a:pt x="4667" y="142483"/>
                  </a:cubicBezTo>
                  <a:cubicBezTo>
                    <a:pt x="-7482" y="121423"/>
                    <a:pt x="5374" y="102822"/>
                    <a:pt x="28379" y="99593"/>
                  </a:cubicBezTo>
                  <a:cubicBezTo>
                    <a:pt x="34899" y="98671"/>
                    <a:pt x="41542" y="98609"/>
                    <a:pt x="48124" y="98886"/>
                  </a:cubicBezTo>
                  <a:cubicBezTo>
                    <a:pt x="55997" y="99194"/>
                    <a:pt x="63871" y="99932"/>
                    <a:pt x="71713" y="101038"/>
                  </a:cubicBezTo>
                  <a:cubicBezTo>
                    <a:pt x="64824" y="96765"/>
                    <a:pt x="58212" y="92061"/>
                    <a:pt x="51938" y="86742"/>
                  </a:cubicBezTo>
                  <a:cubicBezTo>
                    <a:pt x="35730" y="73121"/>
                    <a:pt x="822" y="31215"/>
                    <a:pt x="22905" y="9571"/>
                  </a:cubicBezTo>
                  <a:cubicBezTo>
                    <a:pt x="38559" y="-5802"/>
                    <a:pt x="71191" y="839"/>
                    <a:pt x="89890" y="5574"/>
                  </a:cubicBezTo>
                  <a:cubicBezTo>
                    <a:pt x="122675" y="13906"/>
                    <a:pt x="154876" y="30293"/>
                    <a:pt x="183632" y="51077"/>
                  </a:cubicBezTo>
                  <a:cubicBezTo>
                    <a:pt x="190521" y="35520"/>
                    <a:pt x="201901" y="28909"/>
                    <a:pt x="215248" y="26511"/>
                  </a:cubicBezTo>
                  <a:cubicBezTo>
                    <a:pt x="224413" y="3268"/>
                    <a:pt x="264365" y="-9153"/>
                    <a:pt x="276882" y="18179"/>
                  </a:cubicBezTo>
                  <a:cubicBezTo>
                    <a:pt x="278205" y="21100"/>
                    <a:pt x="279342" y="24175"/>
                    <a:pt x="280296" y="27311"/>
                  </a:cubicBezTo>
                  <a:cubicBezTo>
                    <a:pt x="294443" y="26419"/>
                    <a:pt x="309421" y="24236"/>
                    <a:pt x="320985" y="33583"/>
                  </a:cubicBezTo>
                  <a:cubicBezTo>
                    <a:pt x="321600" y="34075"/>
                    <a:pt x="322185" y="34597"/>
                    <a:pt x="322738" y="35120"/>
                  </a:cubicBezTo>
                  <a:cubicBezTo>
                    <a:pt x="325568" y="32168"/>
                    <a:pt x="328582" y="29340"/>
                    <a:pt x="331750" y="26665"/>
                  </a:cubicBezTo>
                  <a:cubicBezTo>
                    <a:pt x="353124" y="8802"/>
                    <a:pt x="396274" y="-4449"/>
                    <a:pt x="421401" y="14828"/>
                  </a:cubicBezTo>
                  <a:cubicBezTo>
                    <a:pt x="436410" y="26358"/>
                    <a:pt x="424385" y="49478"/>
                    <a:pt x="417895" y="62453"/>
                  </a:cubicBezTo>
                  <a:cubicBezTo>
                    <a:pt x="416634" y="64943"/>
                    <a:pt x="415312" y="67403"/>
                    <a:pt x="413928" y="69801"/>
                  </a:cubicBezTo>
                  <a:lnTo>
                    <a:pt x="413928" y="6980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"/>
            <p:cNvSpPr/>
            <p:nvPr/>
          </p:nvSpPr>
          <p:spPr>
            <a:xfrm rot="10800000">
              <a:off x="8675019" y="1405311"/>
              <a:ext cx="163262" cy="93009"/>
            </a:xfrm>
            <a:custGeom>
              <a:rect b="b" l="l" r="r" t="t"/>
              <a:pathLst>
                <a:path extrusionOk="0" h="186018" w="326524">
                  <a:moveTo>
                    <a:pt x="319240" y="61561"/>
                  </a:moveTo>
                  <a:cubicBezTo>
                    <a:pt x="318502" y="61653"/>
                    <a:pt x="316657" y="62084"/>
                    <a:pt x="316534" y="62115"/>
                  </a:cubicBezTo>
                  <a:lnTo>
                    <a:pt x="311336" y="63959"/>
                  </a:lnTo>
                  <a:lnTo>
                    <a:pt x="299618" y="68387"/>
                  </a:lnTo>
                  <a:cubicBezTo>
                    <a:pt x="292822" y="71031"/>
                    <a:pt x="286117" y="73890"/>
                    <a:pt x="279505" y="76872"/>
                  </a:cubicBezTo>
                  <a:cubicBezTo>
                    <a:pt x="272923" y="79855"/>
                    <a:pt x="266403" y="82960"/>
                    <a:pt x="259913" y="86096"/>
                  </a:cubicBezTo>
                  <a:cubicBezTo>
                    <a:pt x="252932" y="89509"/>
                    <a:pt x="245735" y="92952"/>
                    <a:pt x="238723" y="96765"/>
                  </a:cubicBezTo>
                  <a:cubicBezTo>
                    <a:pt x="236017" y="98241"/>
                    <a:pt x="233556" y="100024"/>
                    <a:pt x="230911" y="101561"/>
                  </a:cubicBezTo>
                  <a:cubicBezTo>
                    <a:pt x="234879" y="93875"/>
                    <a:pt x="238446" y="85881"/>
                    <a:pt x="240999" y="77426"/>
                  </a:cubicBezTo>
                  <a:cubicBezTo>
                    <a:pt x="242537" y="72384"/>
                    <a:pt x="243705" y="67218"/>
                    <a:pt x="244536" y="62053"/>
                  </a:cubicBezTo>
                  <a:cubicBezTo>
                    <a:pt x="245397" y="56826"/>
                    <a:pt x="245766" y="51569"/>
                    <a:pt x="246104" y="46404"/>
                  </a:cubicBezTo>
                  <a:cubicBezTo>
                    <a:pt x="246258" y="43298"/>
                    <a:pt x="246381" y="40193"/>
                    <a:pt x="246289" y="37026"/>
                  </a:cubicBezTo>
                  <a:cubicBezTo>
                    <a:pt x="246197" y="33767"/>
                    <a:pt x="245981" y="30539"/>
                    <a:pt x="245489" y="27341"/>
                  </a:cubicBezTo>
                  <a:cubicBezTo>
                    <a:pt x="245428" y="27096"/>
                    <a:pt x="244413" y="25343"/>
                    <a:pt x="243798" y="23806"/>
                  </a:cubicBezTo>
                  <a:cubicBezTo>
                    <a:pt x="243429" y="24359"/>
                    <a:pt x="242998" y="24882"/>
                    <a:pt x="242660" y="25312"/>
                  </a:cubicBezTo>
                  <a:cubicBezTo>
                    <a:pt x="243121" y="24667"/>
                    <a:pt x="243429" y="23990"/>
                    <a:pt x="243613" y="23252"/>
                  </a:cubicBezTo>
                  <a:lnTo>
                    <a:pt x="243798" y="23806"/>
                  </a:lnTo>
                  <a:cubicBezTo>
                    <a:pt x="244751" y="22422"/>
                    <a:pt x="245397" y="21008"/>
                    <a:pt x="243828" y="21377"/>
                  </a:cubicBezTo>
                  <a:lnTo>
                    <a:pt x="243798" y="21377"/>
                  </a:lnTo>
                  <a:cubicBezTo>
                    <a:pt x="243736" y="19932"/>
                    <a:pt x="243029" y="18610"/>
                    <a:pt x="242014" y="17472"/>
                  </a:cubicBezTo>
                  <a:cubicBezTo>
                    <a:pt x="241860" y="16950"/>
                    <a:pt x="242075" y="16212"/>
                    <a:pt x="241829" y="15781"/>
                  </a:cubicBezTo>
                  <a:cubicBezTo>
                    <a:pt x="240814" y="14182"/>
                    <a:pt x="239400" y="12461"/>
                    <a:pt x="236539" y="12184"/>
                  </a:cubicBezTo>
                  <a:cubicBezTo>
                    <a:pt x="233064" y="11692"/>
                    <a:pt x="229804" y="14059"/>
                    <a:pt x="229189" y="17503"/>
                  </a:cubicBezTo>
                  <a:lnTo>
                    <a:pt x="224176" y="20946"/>
                  </a:lnTo>
                  <a:cubicBezTo>
                    <a:pt x="220823" y="22883"/>
                    <a:pt x="217225" y="24421"/>
                    <a:pt x="213504" y="25804"/>
                  </a:cubicBezTo>
                  <a:cubicBezTo>
                    <a:pt x="207752" y="27987"/>
                    <a:pt x="201755" y="29586"/>
                    <a:pt x="195850" y="31031"/>
                  </a:cubicBezTo>
                  <a:cubicBezTo>
                    <a:pt x="186377" y="33521"/>
                    <a:pt x="176659" y="35151"/>
                    <a:pt x="166940" y="36534"/>
                  </a:cubicBezTo>
                  <a:cubicBezTo>
                    <a:pt x="157283" y="37918"/>
                    <a:pt x="147595" y="39025"/>
                    <a:pt x="137846" y="38963"/>
                  </a:cubicBezTo>
                  <a:cubicBezTo>
                    <a:pt x="132740" y="39025"/>
                    <a:pt x="127604" y="38963"/>
                    <a:pt x="122560" y="38287"/>
                  </a:cubicBezTo>
                  <a:cubicBezTo>
                    <a:pt x="117824" y="37641"/>
                    <a:pt x="113180" y="36627"/>
                    <a:pt x="108843" y="34567"/>
                  </a:cubicBezTo>
                  <a:cubicBezTo>
                    <a:pt x="105522" y="32783"/>
                    <a:pt x="101401" y="34044"/>
                    <a:pt x="99617" y="37334"/>
                  </a:cubicBezTo>
                  <a:cubicBezTo>
                    <a:pt x="98817" y="38779"/>
                    <a:pt x="98848" y="40378"/>
                    <a:pt x="99155" y="41884"/>
                  </a:cubicBezTo>
                  <a:cubicBezTo>
                    <a:pt x="99094" y="42007"/>
                    <a:pt x="98940" y="42007"/>
                    <a:pt x="98909" y="42130"/>
                  </a:cubicBezTo>
                  <a:cubicBezTo>
                    <a:pt x="98202" y="44006"/>
                    <a:pt x="98448" y="46035"/>
                    <a:pt x="99401" y="47664"/>
                  </a:cubicBezTo>
                  <a:lnTo>
                    <a:pt x="99494" y="47634"/>
                  </a:lnTo>
                  <a:cubicBezTo>
                    <a:pt x="99893" y="47541"/>
                    <a:pt x="99986" y="47941"/>
                    <a:pt x="99924" y="48464"/>
                  </a:cubicBezTo>
                  <a:cubicBezTo>
                    <a:pt x="100355" y="48986"/>
                    <a:pt x="100878" y="49447"/>
                    <a:pt x="101462" y="49847"/>
                  </a:cubicBezTo>
                  <a:lnTo>
                    <a:pt x="100785" y="49478"/>
                  </a:lnTo>
                  <a:cubicBezTo>
                    <a:pt x="100416" y="49232"/>
                    <a:pt x="100447" y="49263"/>
                    <a:pt x="100047" y="49017"/>
                  </a:cubicBezTo>
                  <a:lnTo>
                    <a:pt x="99863" y="48894"/>
                  </a:lnTo>
                  <a:cubicBezTo>
                    <a:pt x="99770" y="49540"/>
                    <a:pt x="99555" y="50247"/>
                    <a:pt x="99586" y="50462"/>
                  </a:cubicBezTo>
                  <a:lnTo>
                    <a:pt x="101677" y="67034"/>
                  </a:lnTo>
                  <a:cubicBezTo>
                    <a:pt x="102538" y="71492"/>
                    <a:pt x="103523" y="75981"/>
                    <a:pt x="104999" y="80316"/>
                  </a:cubicBezTo>
                  <a:cubicBezTo>
                    <a:pt x="106475" y="84651"/>
                    <a:pt x="108320" y="88863"/>
                    <a:pt x="110535" y="92891"/>
                  </a:cubicBezTo>
                  <a:cubicBezTo>
                    <a:pt x="114102" y="99440"/>
                    <a:pt x="118654" y="105343"/>
                    <a:pt x="123606" y="110908"/>
                  </a:cubicBezTo>
                  <a:cubicBezTo>
                    <a:pt x="119177" y="108940"/>
                    <a:pt x="114810" y="106880"/>
                    <a:pt x="110258" y="105158"/>
                  </a:cubicBezTo>
                  <a:cubicBezTo>
                    <a:pt x="99832" y="101192"/>
                    <a:pt x="89129" y="97841"/>
                    <a:pt x="78580" y="94244"/>
                  </a:cubicBezTo>
                  <a:cubicBezTo>
                    <a:pt x="64463" y="89847"/>
                    <a:pt x="50716" y="85512"/>
                    <a:pt x="36507" y="83052"/>
                  </a:cubicBezTo>
                  <a:cubicBezTo>
                    <a:pt x="26819" y="81392"/>
                    <a:pt x="17008" y="80531"/>
                    <a:pt x="6797" y="80931"/>
                  </a:cubicBezTo>
                  <a:cubicBezTo>
                    <a:pt x="3045" y="80931"/>
                    <a:pt x="0" y="83975"/>
                    <a:pt x="0" y="87726"/>
                  </a:cubicBezTo>
                  <a:cubicBezTo>
                    <a:pt x="-31" y="91477"/>
                    <a:pt x="3045" y="94520"/>
                    <a:pt x="6797" y="94520"/>
                  </a:cubicBezTo>
                  <a:cubicBezTo>
                    <a:pt x="15993" y="94859"/>
                    <a:pt x="24727" y="96396"/>
                    <a:pt x="33308" y="98487"/>
                  </a:cubicBezTo>
                  <a:cubicBezTo>
                    <a:pt x="46656" y="101684"/>
                    <a:pt x="59543" y="106419"/>
                    <a:pt x="72737" y="111338"/>
                  </a:cubicBezTo>
                  <a:cubicBezTo>
                    <a:pt x="84854" y="115489"/>
                    <a:pt x="97064" y="119578"/>
                    <a:pt x="109089" y="124005"/>
                  </a:cubicBezTo>
                  <a:cubicBezTo>
                    <a:pt x="114164" y="125881"/>
                    <a:pt x="119208" y="127725"/>
                    <a:pt x="124159" y="129816"/>
                  </a:cubicBezTo>
                  <a:cubicBezTo>
                    <a:pt x="130434" y="132460"/>
                    <a:pt x="136585" y="135381"/>
                    <a:pt x="142582" y="138609"/>
                  </a:cubicBezTo>
                  <a:cubicBezTo>
                    <a:pt x="148579" y="141838"/>
                    <a:pt x="154423" y="145343"/>
                    <a:pt x="159989" y="149186"/>
                  </a:cubicBezTo>
                  <a:lnTo>
                    <a:pt x="169524" y="156534"/>
                  </a:lnTo>
                  <a:cubicBezTo>
                    <a:pt x="169708" y="156718"/>
                    <a:pt x="171861" y="159270"/>
                    <a:pt x="172722" y="160316"/>
                  </a:cubicBezTo>
                  <a:cubicBezTo>
                    <a:pt x="172784" y="160408"/>
                    <a:pt x="172845" y="160469"/>
                    <a:pt x="172937" y="160562"/>
                  </a:cubicBezTo>
                  <a:cubicBezTo>
                    <a:pt x="173552" y="161453"/>
                    <a:pt x="174752" y="161576"/>
                    <a:pt x="175705" y="162068"/>
                  </a:cubicBezTo>
                  <a:cubicBezTo>
                    <a:pt x="173460" y="166649"/>
                    <a:pt x="171246" y="171230"/>
                    <a:pt x="168724" y="175627"/>
                  </a:cubicBezTo>
                  <a:cubicBezTo>
                    <a:pt x="166725" y="178794"/>
                    <a:pt x="167709" y="183006"/>
                    <a:pt x="170877" y="185004"/>
                  </a:cubicBezTo>
                  <a:cubicBezTo>
                    <a:pt x="174075" y="186972"/>
                    <a:pt x="178258" y="185988"/>
                    <a:pt x="180257" y="182821"/>
                  </a:cubicBezTo>
                  <a:cubicBezTo>
                    <a:pt x="186654" y="173352"/>
                    <a:pt x="191790" y="163144"/>
                    <a:pt x="198126" y="153675"/>
                  </a:cubicBezTo>
                  <a:cubicBezTo>
                    <a:pt x="200617" y="150016"/>
                    <a:pt x="203293" y="146449"/>
                    <a:pt x="206338" y="143129"/>
                  </a:cubicBezTo>
                  <a:cubicBezTo>
                    <a:pt x="212735" y="135996"/>
                    <a:pt x="220424" y="130093"/>
                    <a:pt x="228481" y="124528"/>
                  </a:cubicBezTo>
                  <a:cubicBezTo>
                    <a:pt x="241030" y="115858"/>
                    <a:pt x="254654" y="108325"/>
                    <a:pt x="267787" y="101377"/>
                  </a:cubicBezTo>
                  <a:cubicBezTo>
                    <a:pt x="275230" y="97257"/>
                    <a:pt x="282703" y="93168"/>
                    <a:pt x="290269" y="89232"/>
                  </a:cubicBezTo>
                  <a:cubicBezTo>
                    <a:pt x="295251" y="86650"/>
                    <a:pt x="300264" y="84098"/>
                    <a:pt x="305339" y="81699"/>
                  </a:cubicBezTo>
                  <a:lnTo>
                    <a:pt x="316595" y="76442"/>
                  </a:lnTo>
                  <a:lnTo>
                    <a:pt x="320378" y="74751"/>
                  </a:lnTo>
                  <a:lnTo>
                    <a:pt x="320348" y="74720"/>
                  </a:lnTo>
                  <a:cubicBezTo>
                    <a:pt x="320348" y="74659"/>
                    <a:pt x="320378" y="74628"/>
                    <a:pt x="320409" y="74597"/>
                  </a:cubicBezTo>
                  <a:cubicBezTo>
                    <a:pt x="320286" y="74536"/>
                    <a:pt x="320132" y="74505"/>
                    <a:pt x="320071" y="74474"/>
                  </a:cubicBezTo>
                  <a:cubicBezTo>
                    <a:pt x="320225" y="74505"/>
                    <a:pt x="320409" y="74505"/>
                    <a:pt x="320563" y="74505"/>
                  </a:cubicBezTo>
                  <a:cubicBezTo>
                    <a:pt x="320840" y="74351"/>
                    <a:pt x="321332" y="74259"/>
                    <a:pt x="321362" y="74444"/>
                  </a:cubicBezTo>
                  <a:cubicBezTo>
                    <a:pt x="323454" y="74136"/>
                    <a:pt x="325361" y="72845"/>
                    <a:pt x="326345" y="70816"/>
                  </a:cubicBezTo>
                  <a:cubicBezTo>
                    <a:pt x="326837" y="69924"/>
                    <a:pt x="326837" y="60608"/>
                    <a:pt x="319240" y="61561"/>
                  </a:cubicBezTo>
                  <a:close/>
                  <a:moveTo>
                    <a:pt x="193420" y="131999"/>
                  </a:moveTo>
                  <a:cubicBezTo>
                    <a:pt x="190037" y="136180"/>
                    <a:pt x="187054" y="140577"/>
                    <a:pt x="184409" y="145158"/>
                  </a:cubicBezTo>
                  <a:cubicBezTo>
                    <a:pt x="183425" y="146880"/>
                    <a:pt x="182595" y="148694"/>
                    <a:pt x="181672" y="150446"/>
                  </a:cubicBezTo>
                  <a:cubicBezTo>
                    <a:pt x="180503" y="148848"/>
                    <a:pt x="179242" y="147157"/>
                    <a:pt x="179088" y="146972"/>
                  </a:cubicBezTo>
                  <a:cubicBezTo>
                    <a:pt x="177797" y="145558"/>
                    <a:pt x="176413" y="144236"/>
                    <a:pt x="174998" y="142944"/>
                  </a:cubicBezTo>
                  <a:cubicBezTo>
                    <a:pt x="172968" y="141038"/>
                    <a:pt x="170815" y="139286"/>
                    <a:pt x="168662" y="137533"/>
                  </a:cubicBezTo>
                  <a:cubicBezTo>
                    <a:pt x="162911" y="132952"/>
                    <a:pt x="156883" y="128709"/>
                    <a:pt x="150609" y="124774"/>
                  </a:cubicBezTo>
                  <a:cubicBezTo>
                    <a:pt x="145565" y="121669"/>
                    <a:pt x="140306" y="118932"/>
                    <a:pt x="135047" y="116257"/>
                  </a:cubicBezTo>
                  <a:cubicBezTo>
                    <a:pt x="135508" y="116011"/>
                    <a:pt x="136092" y="116165"/>
                    <a:pt x="136554" y="115796"/>
                  </a:cubicBezTo>
                  <a:cubicBezTo>
                    <a:pt x="139476" y="113429"/>
                    <a:pt x="139906" y="109124"/>
                    <a:pt x="137538" y="106234"/>
                  </a:cubicBezTo>
                  <a:cubicBezTo>
                    <a:pt x="133940" y="100915"/>
                    <a:pt x="131202" y="95197"/>
                    <a:pt x="128527" y="89386"/>
                  </a:cubicBezTo>
                  <a:cubicBezTo>
                    <a:pt x="126528" y="85081"/>
                    <a:pt x="124805" y="80685"/>
                    <a:pt x="123052" y="76288"/>
                  </a:cubicBezTo>
                  <a:cubicBezTo>
                    <a:pt x="121299" y="71830"/>
                    <a:pt x="119392" y="67434"/>
                    <a:pt x="117978" y="62914"/>
                  </a:cubicBezTo>
                  <a:lnTo>
                    <a:pt x="114564" y="51723"/>
                  </a:lnTo>
                  <a:cubicBezTo>
                    <a:pt x="115148" y="51907"/>
                    <a:pt x="115640" y="52276"/>
                    <a:pt x="116225" y="52430"/>
                  </a:cubicBezTo>
                  <a:cubicBezTo>
                    <a:pt x="123052" y="54398"/>
                    <a:pt x="130218" y="55197"/>
                    <a:pt x="137292" y="55781"/>
                  </a:cubicBezTo>
                  <a:cubicBezTo>
                    <a:pt x="148026" y="56396"/>
                    <a:pt x="158821" y="56242"/>
                    <a:pt x="169462" y="54766"/>
                  </a:cubicBezTo>
                  <a:cubicBezTo>
                    <a:pt x="180042" y="53321"/>
                    <a:pt x="190406" y="50616"/>
                    <a:pt x="200556" y="47480"/>
                  </a:cubicBezTo>
                  <a:cubicBezTo>
                    <a:pt x="206953" y="45358"/>
                    <a:pt x="213473" y="43052"/>
                    <a:pt x="219624" y="40070"/>
                  </a:cubicBezTo>
                  <a:cubicBezTo>
                    <a:pt x="223622" y="38164"/>
                    <a:pt x="227436" y="35950"/>
                    <a:pt x="231003" y="33491"/>
                  </a:cubicBezTo>
                  <a:cubicBezTo>
                    <a:pt x="230911" y="34444"/>
                    <a:pt x="230911" y="35366"/>
                    <a:pt x="230788" y="36319"/>
                  </a:cubicBezTo>
                  <a:cubicBezTo>
                    <a:pt x="230450" y="39056"/>
                    <a:pt x="229988" y="41792"/>
                    <a:pt x="229466" y="44467"/>
                  </a:cubicBezTo>
                  <a:cubicBezTo>
                    <a:pt x="228543" y="50155"/>
                    <a:pt x="227159" y="55843"/>
                    <a:pt x="225990" y="61623"/>
                  </a:cubicBezTo>
                  <a:cubicBezTo>
                    <a:pt x="224822" y="67280"/>
                    <a:pt x="223714" y="72968"/>
                    <a:pt x="222392" y="78594"/>
                  </a:cubicBezTo>
                  <a:cubicBezTo>
                    <a:pt x="220608" y="86188"/>
                    <a:pt x="218794" y="93659"/>
                    <a:pt x="216087" y="100823"/>
                  </a:cubicBezTo>
                  <a:cubicBezTo>
                    <a:pt x="214642" y="103867"/>
                    <a:pt x="215964" y="107249"/>
                    <a:pt x="218671" y="109094"/>
                  </a:cubicBezTo>
                  <a:cubicBezTo>
                    <a:pt x="218455" y="109247"/>
                    <a:pt x="218209" y="109370"/>
                    <a:pt x="218025" y="109493"/>
                  </a:cubicBezTo>
                  <a:cubicBezTo>
                    <a:pt x="208829" y="116011"/>
                    <a:pt x="200463" y="123483"/>
                    <a:pt x="193420" y="131999"/>
                  </a:cubicBezTo>
                  <a:close/>
                  <a:moveTo>
                    <a:pt x="317641" y="73859"/>
                  </a:moveTo>
                  <a:cubicBezTo>
                    <a:pt x="316872" y="73460"/>
                    <a:pt x="316165" y="72937"/>
                    <a:pt x="315642" y="72322"/>
                  </a:cubicBezTo>
                  <a:cubicBezTo>
                    <a:pt x="316349" y="73183"/>
                    <a:pt x="317580" y="74321"/>
                    <a:pt x="319763" y="74444"/>
                  </a:cubicBezTo>
                  <a:cubicBezTo>
                    <a:pt x="319056" y="74382"/>
                    <a:pt x="318348" y="74167"/>
                    <a:pt x="317641" y="73859"/>
                  </a:cubicBezTo>
                  <a:close/>
                  <a:moveTo>
                    <a:pt x="321086" y="74474"/>
                  </a:moveTo>
                  <a:lnTo>
                    <a:pt x="321362" y="74444"/>
                  </a:lnTo>
                  <a:cubicBezTo>
                    <a:pt x="321455" y="74813"/>
                    <a:pt x="321055" y="74751"/>
                    <a:pt x="320655" y="74659"/>
                  </a:cubicBezTo>
                  <a:cubicBezTo>
                    <a:pt x="320594" y="74720"/>
                    <a:pt x="320440" y="74843"/>
                    <a:pt x="320378" y="74751"/>
                  </a:cubicBezTo>
                  <a:lnTo>
                    <a:pt x="320624" y="74659"/>
                  </a:lnTo>
                  <a:lnTo>
                    <a:pt x="320409" y="74597"/>
                  </a:lnTo>
                  <a:lnTo>
                    <a:pt x="320471" y="74536"/>
                  </a:lnTo>
                  <a:lnTo>
                    <a:pt x="320563" y="74505"/>
                  </a:lnTo>
                  <a:lnTo>
                    <a:pt x="320778" y="74505"/>
                  </a:lnTo>
                  <a:cubicBezTo>
                    <a:pt x="320901" y="74474"/>
                    <a:pt x="320993" y="74474"/>
                    <a:pt x="321086" y="74474"/>
                  </a:cubicBezTo>
                  <a:close/>
                  <a:moveTo>
                    <a:pt x="99924" y="48464"/>
                  </a:moveTo>
                  <a:cubicBezTo>
                    <a:pt x="99924" y="48587"/>
                    <a:pt x="99893" y="48740"/>
                    <a:pt x="99863" y="48894"/>
                  </a:cubicBezTo>
                  <a:cubicBezTo>
                    <a:pt x="99094" y="48371"/>
                    <a:pt x="98663" y="47849"/>
                    <a:pt x="99401" y="47664"/>
                  </a:cubicBezTo>
                  <a:cubicBezTo>
                    <a:pt x="99555" y="47941"/>
                    <a:pt x="99740" y="48187"/>
                    <a:pt x="99924" y="48464"/>
                  </a:cubicBezTo>
                  <a:close/>
                  <a:moveTo>
                    <a:pt x="122622" y="13660"/>
                  </a:moveTo>
                  <a:cubicBezTo>
                    <a:pt x="121945" y="9970"/>
                    <a:pt x="124375" y="6404"/>
                    <a:pt x="128065" y="5758"/>
                  </a:cubicBezTo>
                  <a:cubicBezTo>
                    <a:pt x="135631" y="3606"/>
                    <a:pt x="143320" y="1792"/>
                    <a:pt x="151255" y="808"/>
                  </a:cubicBezTo>
                  <a:cubicBezTo>
                    <a:pt x="155130" y="316"/>
                    <a:pt x="159005" y="70"/>
                    <a:pt x="162880" y="9"/>
                  </a:cubicBezTo>
                  <a:cubicBezTo>
                    <a:pt x="166786" y="-53"/>
                    <a:pt x="170600" y="224"/>
                    <a:pt x="174414" y="378"/>
                  </a:cubicBezTo>
                  <a:lnTo>
                    <a:pt x="188007" y="1792"/>
                  </a:lnTo>
                  <a:cubicBezTo>
                    <a:pt x="188653" y="1884"/>
                    <a:pt x="190191" y="2899"/>
                    <a:pt x="191206" y="3206"/>
                  </a:cubicBezTo>
                  <a:lnTo>
                    <a:pt x="191083" y="3268"/>
                  </a:lnTo>
                  <a:lnTo>
                    <a:pt x="191237" y="3206"/>
                  </a:lnTo>
                  <a:lnTo>
                    <a:pt x="191206" y="3206"/>
                  </a:lnTo>
                  <a:cubicBezTo>
                    <a:pt x="191606" y="3022"/>
                    <a:pt x="192252" y="2438"/>
                    <a:pt x="192221" y="2837"/>
                  </a:cubicBezTo>
                  <a:lnTo>
                    <a:pt x="192190" y="2930"/>
                  </a:lnTo>
                  <a:cubicBezTo>
                    <a:pt x="195235" y="2253"/>
                    <a:pt x="198372" y="3852"/>
                    <a:pt x="199602" y="6804"/>
                  </a:cubicBezTo>
                  <a:cubicBezTo>
                    <a:pt x="200986" y="10124"/>
                    <a:pt x="199387" y="13936"/>
                    <a:pt x="196065" y="15320"/>
                  </a:cubicBezTo>
                  <a:cubicBezTo>
                    <a:pt x="195173" y="15812"/>
                    <a:pt x="193943" y="15966"/>
                    <a:pt x="192621" y="16150"/>
                  </a:cubicBezTo>
                  <a:cubicBezTo>
                    <a:pt x="190898" y="16396"/>
                    <a:pt x="188561" y="16058"/>
                    <a:pt x="187300" y="16150"/>
                  </a:cubicBezTo>
                  <a:lnTo>
                    <a:pt x="174813" y="17195"/>
                  </a:lnTo>
                  <a:cubicBezTo>
                    <a:pt x="170385" y="17564"/>
                    <a:pt x="165925" y="18179"/>
                    <a:pt x="161373" y="18425"/>
                  </a:cubicBezTo>
                  <a:cubicBezTo>
                    <a:pt x="157252" y="18641"/>
                    <a:pt x="153100" y="18641"/>
                    <a:pt x="148979" y="18702"/>
                  </a:cubicBezTo>
                  <a:cubicBezTo>
                    <a:pt x="142736" y="18794"/>
                    <a:pt x="136615" y="18641"/>
                    <a:pt x="130526" y="19132"/>
                  </a:cubicBezTo>
                  <a:cubicBezTo>
                    <a:pt x="126835" y="19809"/>
                    <a:pt x="123268" y="17349"/>
                    <a:pt x="122622" y="1366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13"/>
            <p:cNvSpPr/>
            <p:nvPr/>
          </p:nvSpPr>
          <p:spPr>
            <a:xfrm rot="10800000">
              <a:off x="8659621" y="383684"/>
              <a:ext cx="217676" cy="1021658"/>
            </a:xfrm>
            <a:custGeom>
              <a:rect b="b" l="l" r="r" t="t"/>
              <a:pathLst>
                <a:path extrusionOk="0" h="2043315" w="435352">
                  <a:moveTo>
                    <a:pt x="430765" y="279016"/>
                  </a:moveTo>
                  <a:cubicBezTo>
                    <a:pt x="430765" y="279016"/>
                    <a:pt x="430858" y="278924"/>
                    <a:pt x="430858" y="278924"/>
                  </a:cubicBezTo>
                  <a:lnTo>
                    <a:pt x="430888" y="278985"/>
                  </a:lnTo>
                  <a:cubicBezTo>
                    <a:pt x="430919" y="279047"/>
                    <a:pt x="430796" y="278985"/>
                    <a:pt x="430765" y="279016"/>
                  </a:cubicBezTo>
                  <a:close/>
                  <a:moveTo>
                    <a:pt x="435194" y="271299"/>
                  </a:moveTo>
                  <a:cubicBezTo>
                    <a:pt x="434394" y="267794"/>
                    <a:pt x="430888" y="265580"/>
                    <a:pt x="427382" y="266380"/>
                  </a:cubicBezTo>
                  <a:cubicBezTo>
                    <a:pt x="426029" y="266656"/>
                    <a:pt x="423999" y="267671"/>
                    <a:pt x="421815" y="269301"/>
                  </a:cubicBezTo>
                  <a:cubicBezTo>
                    <a:pt x="418463" y="271822"/>
                    <a:pt x="413911" y="276464"/>
                    <a:pt x="411912" y="277725"/>
                  </a:cubicBezTo>
                  <a:cubicBezTo>
                    <a:pt x="408437" y="279877"/>
                    <a:pt x="404900" y="281875"/>
                    <a:pt x="401302" y="283843"/>
                  </a:cubicBezTo>
                  <a:cubicBezTo>
                    <a:pt x="392629" y="288547"/>
                    <a:pt x="383740" y="292913"/>
                    <a:pt x="375129" y="297679"/>
                  </a:cubicBezTo>
                  <a:cubicBezTo>
                    <a:pt x="358367" y="307210"/>
                    <a:pt x="339207" y="317417"/>
                    <a:pt x="320846" y="329531"/>
                  </a:cubicBezTo>
                  <a:cubicBezTo>
                    <a:pt x="308974" y="337371"/>
                    <a:pt x="297441" y="345980"/>
                    <a:pt x="286830" y="355296"/>
                  </a:cubicBezTo>
                  <a:cubicBezTo>
                    <a:pt x="276497" y="364366"/>
                    <a:pt x="267209" y="374204"/>
                    <a:pt x="259243" y="384688"/>
                  </a:cubicBezTo>
                  <a:cubicBezTo>
                    <a:pt x="259797" y="331683"/>
                    <a:pt x="260289" y="282583"/>
                    <a:pt x="260719" y="238494"/>
                  </a:cubicBezTo>
                  <a:cubicBezTo>
                    <a:pt x="263456" y="234835"/>
                    <a:pt x="265548" y="230131"/>
                    <a:pt x="267116" y="224873"/>
                  </a:cubicBezTo>
                  <a:cubicBezTo>
                    <a:pt x="270100" y="214758"/>
                    <a:pt x="271207" y="202460"/>
                    <a:pt x="273759" y="194497"/>
                  </a:cubicBezTo>
                  <a:cubicBezTo>
                    <a:pt x="280833" y="172299"/>
                    <a:pt x="300301" y="136911"/>
                    <a:pt x="325644" y="118033"/>
                  </a:cubicBezTo>
                  <a:cubicBezTo>
                    <a:pt x="340929" y="106657"/>
                    <a:pt x="358583" y="101553"/>
                    <a:pt x="377159" y="112130"/>
                  </a:cubicBezTo>
                  <a:cubicBezTo>
                    <a:pt x="389246" y="118832"/>
                    <a:pt x="391398" y="134359"/>
                    <a:pt x="387739" y="147548"/>
                  </a:cubicBezTo>
                  <a:cubicBezTo>
                    <a:pt x="384048" y="160769"/>
                    <a:pt x="374268" y="172606"/>
                    <a:pt x="359505" y="171100"/>
                  </a:cubicBezTo>
                  <a:cubicBezTo>
                    <a:pt x="355722" y="170731"/>
                    <a:pt x="351663" y="169439"/>
                    <a:pt x="348095" y="167379"/>
                  </a:cubicBezTo>
                  <a:cubicBezTo>
                    <a:pt x="344773" y="165473"/>
                    <a:pt x="341790" y="162983"/>
                    <a:pt x="340160" y="159816"/>
                  </a:cubicBezTo>
                  <a:cubicBezTo>
                    <a:pt x="338807" y="157172"/>
                    <a:pt x="339237" y="154558"/>
                    <a:pt x="340806" y="152621"/>
                  </a:cubicBezTo>
                  <a:cubicBezTo>
                    <a:pt x="342805" y="150131"/>
                    <a:pt x="346034" y="148440"/>
                    <a:pt x="349510" y="148409"/>
                  </a:cubicBezTo>
                  <a:cubicBezTo>
                    <a:pt x="353262" y="148471"/>
                    <a:pt x="356337" y="145458"/>
                    <a:pt x="356399" y="141707"/>
                  </a:cubicBezTo>
                  <a:cubicBezTo>
                    <a:pt x="356460" y="137956"/>
                    <a:pt x="353446" y="134881"/>
                    <a:pt x="349694" y="134820"/>
                  </a:cubicBezTo>
                  <a:cubicBezTo>
                    <a:pt x="341944" y="134574"/>
                    <a:pt x="334563" y="138079"/>
                    <a:pt x="329888" y="143459"/>
                  </a:cubicBezTo>
                  <a:cubicBezTo>
                    <a:pt x="324629" y="149455"/>
                    <a:pt x="322783" y="157756"/>
                    <a:pt x="326843" y="166365"/>
                  </a:cubicBezTo>
                  <a:cubicBezTo>
                    <a:pt x="329519" y="172083"/>
                    <a:pt x="334378" y="176972"/>
                    <a:pt x="340129" y="180600"/>
                  </a:cubicBezTo>
                  <a:cubicBezTo>
                    <a:pt x="345542" y="183982"/>
                    <a:pt x="351786" y="186165"/>
                    <a:pt x="357629" y="186964"/>
                  </a:cubicBezTo>
                  <a:cubicBezTo>
                    <a:pt x="380972" y="190069"/>
                    <a:pt x="398257" y="173252"/>
                    <a:pt x="404562" y="152437"/>
                  </a:cubicBezTo>
                  <a:cubicBezTo>
                    <a:pt x="410897" y="131438"/>
                    <a:pt x="405392" y="107210"/>
                    <a:pt x="386170" y="96142"/>
                  </a:cubicBezTo>
                  <a:cubicBezTo>
                    <a:pt x="360366" y="81753"/>
                    <a:pt x="335762" y="87779"/>
                    <a:pt x="314941" y="103951"/>
                  </a:cubicBezTo>
                  <a:cubicBezTo>
                    <a:pt x="288676" y="124366"/>
                    <a:pt x="269238" y="161015"/>
                    <a:pt x="261242" y="185980"/>
                  </a:cubicBezTo>
                  <a:cubicBezTo>
                    <a:pt x="262318" y="74712"/>
                    <a:pt x="262934" y="6581"/>
                    <a:pt x="262934" y="6581"/>
                  </a:cubicBezTo>
                  <a:cubicBezTo>
                    <a:pt x="262964" y="2983"/>
                    <a:pt x="260104" y="32"/>
                    <a:pt x="256506" y="1"/>
                  </a:cubicBezTo>
                  <a:cubicBezTo>
                    <a:pt x="252877" y="-61"/>
                    <a:pt x="249924" y="2830"/>
                    <a:pt x="249863" y="6427"/>
                  </a:cubicBezTo>
                  <a:cubicBezTo>
                    <a:pt x="249863" y="6427"/>
                    <a:pt x="248017" y="112622"/>
                    <a:pt x="245341" y="276188"/>
                  </a:cubicBezTo>
                  <a:cubicBezTo>
                    <a:pt x="241251" y="268563"/>
                    <a:pt x="236915" y="261061"/>
                    <a:pt x="231932" y="253959"/>
                  </a:cubicBezTo>
                  <a:cubicBezTo>
                    <a:pt x="226089" y="245596"/>
                    <a:pt x="219692" y="237571"/>
                    <a:pt x="213202" y="229700"/>
                  </a:cubicBezTo>
                  <a:cubicBezTo>
                    <a:pt x="205144" y="220077"/>
                    <a:pt x="196441" y="211099"/>
                    <a:pt x="187091" y="202829"/>
                  </a:cubicBezTo>
                  <a:cubicBezTo>
                    <a:pt x="177834" y="194651"/>
                    <a:pt x="167992" y="187087"/>
                    <a:pt x="157750" y="180016"/>
                  </a:cubicBezTo>
                  <a:cubicBezTo>
                    <a:pt x="145725" y="171684"/>
                    <a:pt x="133115" y="164028"/>
                    <a:pt x="120352" y="156711"/>
                  </a:cubicBezTo>
                  <a:cubicBezTo>
                    <a:pt x="101376" y="145796"/>
                    <a:pt x="81939" y="135681"/>
                    <a:pt x="63178" y="125166"/>
                  </a:cubicBezTo>
                  <a:cubicBezTo>
                    <a:pt x="59948" y="123260"/>
                    <a:pt x="55766" y="124305"/>
                    <a:pt x="53859" y="127533"/>
                  </a:cubicBezTo>
                  <a:cubicBezTo>
                    <a:pt x="51952" y="130761"/>
                    <a:pt x="52998" y="134943"/>
                    <a:pt x="56227" y="136849"/>
                  </a:cubicBezTo>
                  <a:cubicBezTo>
                    <a:pt x="74403" y="148286"/>
                    <a:pt x="93164" y="159478"/>
                    <a:pt x="111648" y="171130"/>
                  </a:cubicBezTo>
                  <a:cubicBezTo>
                    <a:pt x="123766" y="178786"/>
                    <a:pt x="135699" y="186657"/>
                    <a:pt x="147263" y="194958"/>
                  </a:cubicBezTo>
                  <a:cubicBezTo>
                    <a:pt x="156858" y="201814"/>
                    <a:pt x="166177" y="208978"/>
                    <a:pt x="175066" y="216603"/>
                  </a:cubicBezTo>
                  <a:cubicBezTo>
                    <a:pt x="183923" y="224197"/>
                    <a:pt x="192412" y="232160"/>
                    <a:pt x="200162" y="240923"/>
                  </a:cubicBezTo>
                  <a:cubicBezTo>
                    <a:pt x="207974" y="249623"/>
                    <a:pt x="215601" y="258601"/>
                    <a:pt x="222521" y="268071"/>
                  </a:cubicBezTo>
                  <a:cubicBezTo>
                    <a:pt x="227073" y="274281"/>
                    <a:pt x="231348" y="280707"/>
                    <a:pt x="235100" y="287410"/>
                  </a:cubicBezTo>
                  <a:lnTo>
                    <a:pt x="244204" y="304996"/>
                  </a:lnTo>
                  <a:lnTo>
                    <a:pt x="244849" y="306441"/>
                  </a:lnTo>
                  <a:cubicBezTo>
                    <a:pt x="244296" y="339462"/>
                    <a:pt x="243742" y="374450"/>
                    <a:pt x="243158" y="411222"/>
                  </a:cubicBezTo>
                  <a:cubicBezTo>
                    <a:pt x="243004" y="411591"/>
                    <a:pt x="242758" y="411929"/>
                    <a:pt x="242604" y="412298"/>
                  </a:cubicBezTo>
                  <a:cubicBezTo>
                    <a:pt x="241620" y="414358"/>
                    <a:pt x="242051" y="416448"/>
                    <a:pt x="243066" y="418293"/>
                  </a:cubicBezTo>
                  <a:cubicBezTo>
                    <a:pt x="242574" y="449131"/>
                    <a:pt x="242051" y="480983"/>
                    <a:pt x="241528" y="513942"/>
                  </a:cubicBezTo>
                  <a:cubicBezTo>
                    <a:pt x="241313" y="528208"/>
                    <a:pt x="241067" y="542812"/>
                    <a:pt x="240851" y="557416"/>
                  </a:cubicBezTo>
                  <a:cubicBezTo>
                    <a:pt x="236761" y="549207"/>
                    <a:pt x="232455" y="540599"/>
                    <a:pt x="228641" y="532543"/>
                  </a:cubicBezTo>
                  <a:cubicBezTo>
                    <a:pt x="224551" y="523935"/>
                    <a:pt x="221045" y="516064"/>
                    <a:pt x="219015" y="510345"/>
                  </a:cubicBezTo>
                  <a:cubicBezTo>
                    <a:pt x="208804" y="481660"/>
                    <a:pt x="196963" y="443504"/>
                    <a:pt x="176757" y="413835"/>
                  </a:cubicBezTo>
                  <a:cubicBezTo>
                    <a:pt x="162241" y="392498"/>
                    <a:pt x="143418" y="375618"/>
                    <a:pt x="118783" y="368332"/>
                  </a:cubicBezTo>
                  <a:cubicBezTo>
                    <a:pt x="92334" y="360799"/>
                    <a:pt x="75357" y="372513"/>
                    <a:pt x="67391" y="390807"/>
                  </a:cubicBezTo>
                  <a:cubicBezTo>
                    <a:pt x="56781" y="415096"/>
                    <a:pt x="63885" y="452267"/>
                    <a:pt x="86767" y="467578"/>
                  </a:cubicBezTo>
                  <a:cubicBezTo>
                    <a:pt x="103344" y="478616"/>
                    <a:pt x="117584" y="471514"/>
                    <a:pt x="123889" y="461460"/>
                  </a:cubicBezTo>
                  <a:cubicBezTo>
                    <a:pt x="128533" y="454019"/>
                    <a:pt x="128810" y="445011"/>
                    <a:pt x="123981" y="438985"/>
                  </a:cubicBezTo>
                  <a:cubicBezTo>
                    <a:pt x="120567" y="434711"/>
                    <a:pt x="114355" y="431206"/>
                    <a:pt x="104021" y="432159"/>
                  </a:cubicBezTo>
                  <a:cubicBezTo>
                    <a:pt x="100299" y="432467"/>
                    <a:pt x="97470" y="435726"/>
                    <a:pt x="97747" y="439446"/>
                  </a:cubicBezTo>
                  <a:cubicBezTo>
                    <a:pt x="98024" y="443197"/>
                    <a:pt x="101314" y="446026"/>
                    <a:pt x="105036" y="445749"/>
                  </a:cubicBezTo>
                  <a:cubicBezTo>
                    <a:pt x="108819" y="445503"/>
                    <a:pt x="111402" y="445933"/>
                    <a:pt x="112725" y="447501"/>
                  </a:cubicBezTo>
                  <a:cubicBezTo>
                    <a:pt x="113309" y="448178"/>
                    <a:pt x="113217" y="449100"/>
                    <a:pt x="113094" y="450022"/>
                  </a:cubicBezTo>
                  <a:cubicBezTo>
                    <a:pt x="112755" y="452267"/>
                    <a:pt x="111218" y="454481"/>
                    <a:pt x="109126" y="456018"/>
                  </a:cubicBezTo>
                  <a:cubicBezTo>
                    <a:pt x="105835" y="458477"/>
                    <a:pt x="100976" y="458570"/>
                    <a:pt x="95594" y="454757"/>
                  </a:cubicBezTo>
                  <a:cubicBezTo>
                    <a:pt x="81908" y="445072"/>
                    <a:pt x="77141" y="424411"/>
                    <a:pt x="80308" y="407624"/>
                  </a:cubicBezTo>
                  <a:cubicBezTo>
                    <a:pt x="81908" y="399262"/>
                    <a:pt x="85537" y="391791"/>
                    <a:pt x="91811" y="387548"/>
                  </a:cubicBezTo>
                  <a:cubicBezTo>
                    <a:pt x="97193" y="383889"/>
                    <a:pt x="104482" y="383120"/>
                    <a:pt x="113617" y="385887"/>
                  </a:cubicBezTo>
                  <a:cubicBezTo>
                    <a:pt x="134223" y="391883"/>
                    <a:pt x="149569" y="406425"/>
                    <a:pt x="161933" y="424073"/>
                  </a:cubicBezTo>
                  <a:cubicBezTo>
                    <a:pt x="181709" y="452267"/>
                    <a:pt x="193919" y="488485"/>
                    <a:pt x="204345" y="515756"/>
                  </a:cubicBezTo>
                  <a:cubicBezTo>
                    <a:pt x="206682" y="521782"/>
                    <a:pt x="210619" y="530084"/>
                    <a:pt x="215263" y="539123"/>
                  </a:cubicBezTo>
                  <a:cubicBezTo>
                    <a:pt x="223597" y="555449"/>
                    <a:pt x="233931" y="573957"/>
                    <a:pt x="240390" y="586133"/>
                  </a:cubicBezTo>
                  <a:cubicBezTo>
                    <a:pt x="239529" y="639599"/>
                    <a:pt x="238668" y="694941"/>
                    <a:pt x="237806" y="751605"/>
                  </a:cubicBezTo>
                  <a:cubicBezTo>
                    <a:pt x="234362" y="745333"/>
                    <a:pt x="230948" y="738999"/>
                    <a:pt x="226827" y="733065"/>
                  </a:cubicBezTo>
                  <a:cubicBezTo>
                    <a:pt x="221168" y="724918"/>
                    <a:pt x="214955" y="717170"/>
                    <a:pt x="208558" y="709852"/>
                  </a:cubicBezTo>
                  <a:cubicBezTo>
                    <a:pt x="197332" y="697247"/>
                    <a:pt x="184877" y="685840"/>
                    <a:pt x="171436" y="675448"/>
                  </a:cubicBezTo>
                  <a:cubicBezTo>
                    <a:pt x="159257" y="666040"/>
                    <a:pt x="146340" y="657462"/>
                    <a:pt x="133300" y="649007"/>
                  </a:cubicBezTo>
                  <a:cubicBezTo>
                    <a:pt x="114109" y="636586"/>
                    <a:pt x="94548" y="624688"/>
                    <a:pt x="76526" y="611190"/>
                  </a:cubicBezTo>
                  <a:cubicBezTo>
                    <a:pt x="73573" y="608854"/>
                    <a:pt x="69298" y="609376"/>
                    <a:pt x="66961" y="612328"/>
                  </a:cubicBezTo>
                  <a:cubicBezTo>
                    <a:pt x="64654" y="615249"/>
                    <a:pt x="65146" y="619522"/>
                    <a:pt x="68099" y="621859"/>
                  </a:cubicBezTo>
                  <a:cubicBezTo>
                    <a:pt x="85660" y="636494"/>
                    <a:pt x="104667" y="649868"/>
                    <a:pt x="123673" y="663273"/>
                  </a:cubicBezTo>
                  <a:cubicBezTo>
                    <a:pt x="136037" y="672005"/>
                    <a:pt x="148308" y="680829"/>
                    <a:pt x="160180" y="690022"/>
                  </a:cubicBezTo>
                  <a:cubicBezTo>
                    <a:pt x="172759" y="699799"/>
                    <a:pt x="184938" y="709914"/>
                    <a:pt x="195733" y="721505"/>
                  </a:cubicBezTo>
                  <a:cubicBezTo>
                    <a:pt x="202007" y="728146"/>
                    <a:pt x="208097" y="735187"/>
                    <a:pt x="213725" y="742535"/>
                  </a:cubicBezTo>
                  <a:cubicBezTo>
                    <a:pt x="219323" y="749852"/>
                    <a:pt x="224489" y="757477"/>
                    <a:pt x="228887" y="765379"/>
                  </a:cubicBezTo>
                  <a:cubicBezTo>
                    <a:pt x="230364" y="767992"/>
                    <a:pt x="231717" y="770667"/>
                    <a:pt x="232978" y="773403"/>
                  </a:cubicBezTo>
                  <a:cubicBezTo>
                    <a:pt x="234239" y="776140"/>
                    <a:pt x="235408" y="778938"/>
                    <a:pt x="236484" y="781766"/>
                  </a:cubicBezTo>
                  <a:lnTo>
                    <a:pt x="237284" y="784133"/>
                  </a:lnTo>
                  <a:cubicBezTo>
                    <a:pt x="236576" y="830313"/>
                    <a:pt x="235900" y="877139"/>
                    <a:pt x="235223" y="924302"/>
                  </a:cubicBezTo>
                  <a:cubicBezTo>
                    <a:pt x="230364" y="918430"/>
                    <a:pt x="224797" y="913388"/>
                    <a:pt x="218092" y="909698"/>
                  </a:cubicBezTo>
                  <a:cubicBezTo>
                    <a:pt x="196348" y="897830"/>
                    <a:pt x="165839" y="896416"/>
                    <a:pt x="141143" y="888945"/>
                  </a:cubicBezTo>
                  <a:cubicBezTo>
                    <a:pt x="119921" y="882611"/>
                    <a:pt x="99346" y="871389"/>
                    <a:pt x="81200" y="857246"/>
                  </a:cubicBezTo>
                  <a:cubicBezTo>
                    <a:pt x="62932" y="842980"/>
                    <a:pt x="47154" y="825732"/>
                    <a:pt x="36144" y="806885"/>
                  </a:cubicBezTo>
                  <a:cubicBezTo>
                    <a:pt x="32945" y="801505"/>
                    <a:pt x="30024" y="795909"/>
                    <a:pt x="27502" y="790129"/>
                  </a:cubicBezTo>
                  <a:cubicBezTo>
                    <a:pt x="25010" y="784410"/>
                    <a:pt x="22858" y="778538"/>
                    <a:pt x="21228" y="772573"/>
                  </a:cubicBezTo>
                  <a:cubicBezTo>
                    <a:pt x="20090" y="768453"/>
                    <a:pt x="19167" y="764241"/>
                    <a:pt x="18521" y="759998"/>
                  </a:cubicBezTo>
                  <a:cubicBezTo>
                    <a:pt x="17875" y="755755"/>
                    <a:pt x="17445" y="751513"/>
                    <a:pt x="17291" y="747239"/>
                  </a:cubicBezTo>
                  <a:cubicBezTo>
                    <a:pt x="17199" y="744595"/>
                    <a:pt x="17168" y="741920"/>
                    <a:pt x="17383" y="739245"/>
                  </a:cubicBezTo>
                  <a:cubicBezTo>
                    <a:pt x="17568" y="736970"/>
                    <a:pt x="17906" y="734695"/>
                    <a:pt x="18675" y="732543"/>
                  </a:cubicBezTo>
                  <a:cubicBezTo>
                    <a:pt x="20090" y="728423"/>
                    <a:pt x="21966" y="725563"/>
                    <a:pt x="24518" y="724118"/>
                  </a:cubicBezTo>
                  <a:cubicBezTo>
                    <a:pt x="27133" y="722612"/>
                    <a:pt x="30208" y="722612"/>
                    <a:pt x="33314" y="723411"/>
                  </a:cubicBezTo>
                  <a:cubicBezTo>
                    <a:pt x="38850" y="724795"/>
                    <a:pt x="44417" y="728484"/>
                    <a:pt x="48784" y="733127"/>
                  </a:cubicBezTo>
                  <a:cubicBezTo>
                    <a:pt x="54843" y="739583"/>
                    <a:pt x="59303" y="747885"/>
                    <a:pt x="56289" y="754987"/>
                  </a:cubicBezTo>
                  <a:cubicBezTo>
                    <a:pt x="54597" y="758984"/>
                    <a:pt x="50599" y="762243"/>
                    <a:pt x="43956" y="764610"/>
                  </a:cubicBezTo>
                  <a:cubicBezTo>
                    <a:pt x="40419" y="765809"/>
                    <a:pt x="38481" y="769652"/>
                    <a:pt x="39681" y="773219"/>
                  </a:cubicBezTo>
                  <a:cubicBezTo>
                    <a:pt x="40880" y="776755"/>
                    <a:pt x="44755" y="778692"/>
                    <a:pt x="48292" y="777492"/>
                  </a:cubicBezTo>
                  <a:cubicBezTo>
                    <a:pt x="59856" y="773803"/>
                    <a:pt x="66253" y="767592"/>
                    <a:pt x="69421" y="760798"/>
                  </a:cubicBezTo>
                  <a:cubicBezTo>
                    <a:pt x="74896" y="748961"/>
                    <a:pt x="70067" y="734018"/>
                    <a:pt x="60133" y="722796"/>
                  </a:cubicBezTo>
                  <a:cubicBezTo>
                    <a:pt x="50414" y="711789"/>
                    <a:pt x="36052" y="705025"/>
                    <a:pt x="24180" y="707085"/>
                  </a:cubicBezTo>
                  <a:cubicBezTo>
                    <a:pt x="15476" y="708561"/>
                    <a:pt x="7511" y="714280"/>
                    <a:pt x="2805" y="726793"/>
                  </a:cubicBezTo>
                  <a:cubicBezTo>
                    <a:pt x="1729" y="729591"/>
                    <a:pt x="1052" y="732543"/>
                    <a:pt x="621" y="735525"/>
                  </a:cubicBezTo>
                  <a:cubicBezTo>
                    <a:pt x="37" y="739522"/>
                    <a:pt x="-24" y="743642"/>
                    <a:pt x="6" y="747608"/>
                  </a:cubicBezTo>
                  <a:cubicBezTo>
                    <a:pt x="68" y="752589"/>
                    <a:pt x="437" y="757569"/>
                    <a:pt x="1114" y="762519"/>
                  </a:cubicBezTo>
                  <a:cubicBezTo>
                    <a:pt x="1759" y="767439"/>
                    <a:pt x="2744" y="772327"/>
                    <a:pt x="3974" y="777124"/>
                  </a:cubicBezTo>
                  <a:cubicBezTo>
                    <a:pt x="5727" y="783980"/>
                    <a:pt x="8034" y="790744"/>
                    <a:pt x="10832" y="797323"/>
                  </a:cubicBezTo>
                  <a:cubicBezTo>
                    <a:pt x="13569" y="803811"/>
                    <a:pt x="16799" y="810144"/>
                    <a:pt x="20336" y="816201"/>
                  </a:cubicBezTo>
                  <a:cubicBezTo>
                    <a:pt x="32607" y="836893"/>
                    <a:pt x="49953" y="856016"/>
                    <a:pt x="70252" y="871420"/>
                  </a:cubicBezTo>
                  <a:cubicBezTo>
                    <a:pt x="90335" y="886639"/>
                    <a:pt x="113247" y="898261"/>
                    <a:pt x="136621" y="904717"/>
                  </a:cubicBezTo>
                  <a:cubicBezTo>
                    <a:pt x="157258" y="910313"/>
                    <a:pt x="181924" y="911389"/>
                    <a:pt x="202069" y="918276"/>
                  </a:cubicBezTo>
                  <a:cubicBezTo>
                    <a:pt x="214832" y="922642"/>
                    <a:pt x="225720" y="929375"/>
                    <a:pt x="231686" y="942381"/>
                  </a:cubicBezTo>
                  <a:cubicBezTo>
                    <a:pt x="232332" y="943856"/>
                    <a:pt x="233562" y="944840"/>
                    <a:pt x="234915" y="945486"/>
                  </a:cubicBezTo>
                  <a:cubicBezTo>
                    <a:pt x="234546" y="970758"/>
                    <a:pt x="234208" y="996062"/>
                    <a:pt x="233870" y="1021396"/>
                  </a:cubicBezTo>
                  <a:cubicBezTo>
                    <a:pt x="233132" y="1076308"/>
                    <a:pt x="232455" y="1131035"/>
                    <a:pt x="231778" y="1185300"/>
                  </a:cubicBezTo>
                  <a:cubicBezTo>
                    <a:pt x="231379" y="1184470"/>
                    <a:pt x="231102" y="1183579"/>
                    <a:pt x="230671" y="1182749"/>
                  </a:cubicBezTo>
                  <a:cubicBezTo>
                    <a:pt x="222152" y="1166085"/>
                    <a:pt x="209296" y="1151849"/>
                    <a:pt x="187983" y="1136015"/>
                  </a:cubicBezTo>
                  <a:cubicBezTo>
                    <a:pt x="168853" y="1122611"/>
                    <a:pt x="149047" y="1109759"/>
                    <a:pt x="130132" y="1095862"/>
                  </a:cubicBezTo>
                  <a:cubicBezTo>
                    <a:pt x="122166" y="1090020"/>
                    <a:pt x="114293" y="1084056"/>
                    <a:pt x="106789" y="1077630"/>
                  </a:cubicBezTo>
                  <a:cubicBezTo>
                    <a:pt x="102268" y="1073787"/>
                    <a:pt x="95502" y="1068990"/>
                    <a:pt x="90365" y="1063425"/>
                  </a:cubicBezTo>
                  <a:cubicBezTo>
                    <a:pt x="87628" y="1060443"/>
                    <a:pt x="85229" y="1057369"/>
                    <a:pt x="84614" y="1053925"/>
                  </a:cubicBezTo>
                  <a:cubicBezTo>
                    <a:pt x="84091" y="1050359"/>
                    <a:pt x="80770" y="1047899"/>
                    <a:pt x="77233" y="1048422"/>
                  </a:cubicBezTo>
                  <a:cubicBezTo>
                    <a:pt x="73665" y="1048944"/>
                    <a:pt x="71205" y="1052265"/>
                    <a:pt x="71728" y="1055801"/>
                  </a:cubicBezTo>
                  <a:cubicBezTo>
                    <a:pt x="72281" y="1060382"/>
                    <a:pt x="74342" y="1064840"/>
                    <a:pt x="77294" y="1069083"/>
                  </a:cubicBezTo>
                  <a:cubicBezTo>
                    <a:pt x="82615" y="1076769"/>
                    <a:pt x="91227" y="1083656"/>
                    <a:pt x="96732" y="1088852"/>
                  </a:cubicBezTo>
                  <a:cubicBezTo>
                    <a:pt x="106697" y="1098199"/>
                    <a:pt x="117276" y="1106961"/>
                    <a:pt x="128195" y="1115293"/>
                  </a:cubicBezTo>
                  <a:cubicBezTo>
                    <a:pt x="144249" y="1127561"/>
                    <a:pt x="161041" y="1138998"/>
                    <a:pt x="177188" y="1150958"/>
                  </a:cubicBezTo>
                  <a:cubicBezTo>
                    <a:pt x="196256" y="1164301"/>
                    <a:pt x="207882" y="1176384"/>
                    <a:pt x="215909" y="1190681"/>
                  </a:cubicBezTo>
                  <a:cubicBezTo>
                    <a:pt x="222706" y="1202733"/>
                    <a:pt x="227073" y="1216415"/>
                    <a:pt x="231194" y="1233325"/>
                  </a:cubicBezTo>
                  <a:cubicBezTo>
                    <a:pt x="230394" y="1299643"/>
                    <a:pt x="229656" y="1364793"/>
                    <a:pt x="228980" y="1427390"/>
                  </a:cubicBezTo>
                  <a:cubicBezTo>
                    <a:pt x="228887" y="1436399"/>
                    <a:pt x="228795" y="1445161"/>
                    <a:pt x="228703" y="1454077"/>
                  </a:cubicBezTo>
                  <a:cubicBezTo>
                    <a:pt x="223075" y="1425945"/>
                    <a:pt x="217416" y="1397506"/>
                    <a:pt x="208158" y="1370757"/>
                  </a:cubicBezTo>
                  <a:cubicBezTo>
                    <a:pt x="197732" y="1340719"/>
                    <a:pt x="182724" y="1312925"/>
                    <a:pt x="158950" y="1289866"/>
                  </a:cubicBezTo>
                  <a:cubicBezTo>
                    <a:pt x="143049" y="1274708"/>
                    <a:pt x="121305" y="1259582"/>
                    <a:pt x="98639" y="1254201"/>
                  </a:cubicBezTo>
                  <a:cubicBezTo>
                    <a:pt x="82215" y="1250327"/>
                    <a:pt x="65300" y="1251373"/>
                    <a:pt x="49522" y="1260319"/>
                  </a:cubicBezTo>
                  <a:cubicBezTo>
                    <a:pt x="26917" y="1273233"/>
                    <a:pt x="17137" y="1297737"/>
                    <a:pt x="19598" y="1321288"/>
                  </a:cubicBezTo>
                  <a:cubicBezTo>
                    <a:pt x="22027" y="1344408"/>
                    <a:pt x="36082" y="1366361"/>
                    <a:pt x="60410" y="1374662"/>
                  </a:cubicBezTo>
                  <a:cubicBezTo>
                    <a:pt x="75787" y="1379858"/>
                    <a:pt x="89781" y="1374662"/>
                    <a:pt x="99069" y="1364331"/>
                  </a:cubicBezTo>
                  <a:cubicBezTo>
                    <a:pt x="107834" y="1354616"/>
                    <a:pt x="112356" y="1340381"/>
                    <a:pt x="109649" y="1326853"/>
                  </a:cubicBezTo>
                  <a:cubicBezTo>
                    <a:pt x="109434" y="1325807"/>
                    <a:pt x="108450" y="1323501"/>
                    <a:pt x="106358" y="1321042"/>
                  </a:cubicBezTo>
                  <a:cubicBezTo>
                    <a:pt x="102975" y="1317014"/>
                    <a:pt x="96486" y="1310742"/>
                    <a:pt x="96486" y="1310742"/>
                  </a:cubicBezTo>
                  <a:cubicBezTo>
                    <a:pt x="93933" y="1308221"/>
                    <a:pt x="89781" y="1308252"/>
                    <a:pt x="87259" y="1310803"/>
                  </a:cubicBezTo>
                  <a:cubicBezTo>
                    <a:pt x="84737" y="1313386"/>
                    <a:pt x="84768" y="1317506"/>
                    <a:pt x="87321" y="1320027"/>
                  </a:cubicBezTo>
                  <a:cubicBezTo>
                    <a:pt x="87321" y="1320027"/>
                    <a:pt x="94025" y="1326760"/>
                    <a:pt x="96547" y="1330235"/>
                  </a:cubicBezTo>
                  <a:cubicBezTo>
                    <a:pt x="97778" y="1339182"/>
                    <a:pt x="94425" y="1348344"/>
                    <a:pt x="88520" y="1354585"/>
                  </a:cubicBezTo>
                  <a:cubicBezTo>
                    <a:pt x="82830" y="1360580"/>
                    <a:pt x="74526" y="1363655"/>
                    <a:pt x="65484" y="1360334"/>
                  </a:cubicBezTo>
                  <a:cubicBezTo>
                    <a:pt x="47462" y="1353755"/>
                    <a:pt x="37559" y="1336999"/>
                    <a:pt x="36113" y="1319720"/>
                  </a:cubicBezTo>
                  <a:cubicBezTo>
                    <a:pt x="34668" y="1302656"/>
                    <a:pt x="41649" y="1284824"/>
                    <a:pt x="58165" y="1275784"/>
                  </a:cubicBezTo>
                  <a:cubicBezTo>
                    <a:pt x="69852" y="1269359"/>
                    <a:pt x="82308" y="1269020"/>
                    <a:pt x="94364" y="1271972"/>
                  </a:cubicBezTo>
                  <a:cubicBezTo>
                    <a:pt x="113924" y="1276738"/>
                    <a:pt x="132562" y="1289989"/>
                    <a:pt x="146279" y="1303086"/>
                  </a:cubicBezTo>
                  <a:cubicBezTo>
                    <a:pt x="168361" y="1323840"/>
                    <a:pt x="182109" y="1349205"/>
                    <a:pt x="192166" y="1376476"/>
                  </a:cubicBezTo>
                  <a:cubicBezTo>
                    <a:pt x="207789" y="1418843"/>
                    <a:pt x="214525" y="1465761"/>
                    <a:pt x="226735" y="1508435"/>
                  </a:cubicBezTo>
                  <a:cubicBezTo>
                    <a:pt x="226950" y="1509204"/>
                    <a:pt x="227657" y="1509542"/>
                    <a:pt x="228088" y="1510188"/>
                  </a:cubicBezTo>
                  <a:cubicBezTo>
                    <a:pt x="227811" y="1536137"/>
                    <a:pt x="227534" y="1561471"/>
                    <a:pt x="227288" y="1586191"/>
                  </a:cubicBezTo>
                  <a:cubicBezTo>
                    <a:pt x="226950" y="1588281"/>
                    <a:pt x="226458" y="1590311"/>
                    <a:pt x="226119" y="1592401"/>
                  </a:cubicBezTo>
                  <a:cubicBezTo>
                    <a:pt x="225843" y="1594062"/>
                    <a:pt x="226335" y="1595599"/>
                    <a:pt x="227165" y="1596890"/>
                  </a:cubicBezTo>
                  <a:cubicBezTo>
                    <a:pt x="224489" y="1853092"/>
                    <a:pt x="222890" y="2036427"/>
                    <a:pt x="222890" y="2036427"/>
                  </a:cubicBezTo>
                  <a:cubicBezTo>
                    <a:pt x="222829" y="2040178"/>
                    <a:pt x="225843" y="2043253"/>
                    <a:pt x="229595" y="2043314"/>
                  </a:cubicBezTo>
                  <a:cubicBezTo>
                    <a:pt x="233347" y="2043376"/>
                    <a:pt x="236422" y="2040363"/>
                    <a:pt x="236484" y="2036612"/>
                  </a:cubicBezTo>
                  <a:cubicBezTo>
                    <a:pt x="236484" y="2036612"/>
                    <a:pt x="239959" y="1840241"/>
                    <a:pt x="244234" y="1569957"/>
                  </a:cubicBezTo>
                  <a:cubicBezTo>
                    <a:pt x="245065" y="1566206"/>
                    <a:pt x="245741" y="1562425"/>
                    <a:pt x="246633" y="1558674"/>
                  </a:cubicBezTo>
                  <a:cubicBezTo>
                    <a:pt x="249493" y="1546714"/>
                    <a:pt x="252631" y="1534846"/>
                    <a:pt x="255921" y="1523009"/>
                  </a:cubicBezTo>
                  <a:cubicBezTo>
                    <a:pt x="263672" y="1495030"/>
                    <a:pt x="267209" y="1466960"/>
                    <a:pt x="276589" y="1442025"/>
                  </a:cubicBezTo>
                  <a:cubicBezTo>
                    <a:pt x="282586" y="1426099"/>
                    <a:pt x="291075" y="1411526"/>
                    <a:pt x="305191" y="1399320"/>
                  </a:cubicBezTo>
                  <a:cubicBezTo>
                    <a:pt x="331303" y="1376445"/>
                    <a:pt x="353723" y="1370634"/>
                    <a:pt x="371131" y="1374908"/>
                  </a:cubicBezTo>
                  <a:cubicBezTo>
                    <a:pt x="395704" y="1380995"/>
                    <a:pt x="409267" y="1407160"/>
                    <a:pt x="404716" y="1426714"/>
                  </a:cubicBezTo>
                  <a:cubicBezTo>
                    <a:pt x="403085" y="1433878"/>
                    <a:pt x="400656" y="1441994"/>
                    <a:pt x="396627" y="1448881"/>
                  </a:cubicBezTo>
                  <a:cubicBezTo>
                    <a:pt x="393182" y="1454754"/>
                    <a:pt x="388600" y="1459858"/>
                    <a:pt x="381926" y="1461887"/>
                  </a:cubicBezTo>
                  <a:cubicBezTo>
                    <a:pt x="362673" y="1467790"/>
                    <a:pt x="348710" y="1456783"/>
                    <a:pt x="346311" y="1444177"/>
                  </a:cubicBezTo>
                  <a:cubicBezTo>
                    <a:pt x="343974" y="1431879"/>
                    <a:pt x="353416" y="1420196"/>
                    <a:pt x="377405" y="1421118"/>
                  </a:cubicBezTo>
                  <a:cubicBezTo>
                    <a:pt x="381157" y="1421303"/>
                    <a:pt x="384356" y="1418443"/>
                    <a:pt x="384540" y="1414692"/>
                  </a:cubicBezTo>
                  <a:cubicBezTo>
                    <a:pt x="384755" y="1410941"/>
                    <a:pt x="381864" y="1407744"/>
                    <a:pt x="378112" y="1407529"/>
                  </a:cubicBezTo>
                  <a:cubicBezTo>
                    <a:pt x="359505" y="1406299"/>
                    <a:pt x="347203" y="1411526"/>
                    <a:pt x="339883" y="1418843"/>
                  </a:cubicBezTo>
                  <a:cubicBezTo>
                    <a:pt x="332287" y="1426468"/>
                    <a:pt x="329734" y="1436768"/>
                    <a:pt x="331395" y="1446821"/>
                  </a:cubicBezTo>
                  <a:cubicBezTo>
                    <a:pt x="334716" y="1466991"/>
                    <a:pt x="355753" y="1486391"/>
                    <a:pt x="386601" y="1477751"/>
                  </a:cubicBezTo>
                  <a:cubicBezTo>
                    <a:pt x="395427" y="1475230"/>
                    <a:pt x="402378" y="1469758"/>
                    <a:pt x="407791" y="1462748"/>
                  </a:cubicBezTo>
                  <a:cubicBezTo>
                    <a:pt x="414926" y="1453493"/>
                    <a:pt x="419201" y="1441349"/>
                    <a:pt x="421815" y="1430742"/>
                  </a:cubicBezTo>
                  <a:cubicBezTo>
                    <a:pt x="428489" y="1403255"/>
                    <a:pt x="410221" y="1365653"/>
                    <a:pt x="375560" y="1357045"/>
                  </a:cubicBezTo>
                  <a:cubicBezTo>
                    <a:pt x="354000" y="1351695"/>
                    <a:pt x="325551" y="1357383"/>
                    <a:pt x="293412" y="1385945"/>
                  </a:cubicBezTo>
                  <a:cubicBezTo>
                    <a:pt x="277204" y="1400488"/>
                    <a:pt x="267455" y="1417552"/>
                    <a:pt x="260811" y="1436276"/>
                  </a:cubicBezTo>
                  <a:cubicBezTo>
                    <a:pt x="253553" y="1456814"/>
                    <a:pt x="250109" y="1479350"/>
                    <a:pt x="245280" y="1502256"/>
                  </a:cubicBezTo>
                  <a:cubicBezTo>
                    <a:pt x="245649" y="1477782"/>
                    <a:pt x="246049" y="1453001"/>
                    <a:pt x="246449" y="1427636"/>
                  </a:cubicBezTo>
                  <a:cubicBezTo>
                    <a:pt x="246849" y="1401042"/>
                    <a:pt x="247248" y="1373801"/>
                    <a:pt x="247679" y="1346407"/>
                  </a:cubicBezTo>
                  <a:cubicBezTo>
                    <a:pt x="250047" y="1340688"/>
                    <a:pt x="254353" y="1330481"/>
                    <a:pt x="259058" y="1320703"/>
                  </a:cubicBezTo>
                  <a:cubicBezTo>
                    <a:pt x="262595" y="1313386"/>
                    <a:pt x="266224" y="1306530"/>
                    <a:pt x="269208" y="1302963"/>
                  </a:cubicBezTo>
                  <a:cubicBezTo>
                    <a:pt x="280280" y="1289435"/>
                    <a:pt x="291505" y="1276276"/>
                    <a:pt x="302393" y="1262871"/>
                  </a:cubicBezTo>
                  <a:cubicBezTo>
                    <a:pt x="309743" y="1253863"/>
                    <a:pt x="316940" y="1244762"/>
                    <a:pt x="323983" y="1235539"/>
                  </a:cubicBezTo>
                  <a:cubicBezTo>
                    <a:pt x="341544" y="1212510"/>
                    <a:pt x="358152" y="1188744"/>
                    <a:pt x="374022" y="1163902"/>
                  </a:cubicBezTo>
                  <a:cubicBezTo>
                    <a:pt x="376113" y="1160796"/>
                    <a:pt x="375283" y="1156554"/>
                    <a:pt x="372176" y="1154463"/>
                  </a:cubicBezTo>
                  <a:cubicBezTo>
                    <a:pt x="369070" y="1152372"/>
                    <a:pt x="364857" y="1153171"/>
                    <a:pt x="362735" y="1156277"/>
                  </a:cubicBezTo>
                  <a:cubicBezTo>
                    <a:pt x="355968" y="1165685"/>
                    <a:pt x="349018" y="1174786"/>
                    <a:pt x="342036" y="1183855"/>
                  </a:cubicBezTo>
                  <a:cubicBezTo>
                    <a:pt x="327920" y="1202210"/>
                    <a:pt x="313311" y="1219920"/>
                    <a:pt x="298887" y="1237875"/>
                  </a:cubicBezTo>
                  <a:cubicBezTo>
                    <a:pt x="291659" y="1246853"/>
                    <a:pt x="284555" y="1255984"/>
                    <a:pt x="277450" y="1265146"/>
                  </a:cubicBezTo>
                  <a:cubicBezTo>
                    <a:pt x="270346" y="1274278"/>
                    <a:pt x="263395" y="1283532"/>
                    <a:pt x="256383" y="1292848"/>
                  </a:cubicBezTo>
                  <a:cubicBezTo>
                    <a:pt x="253922" y="1296169"/>
                    <a:pt x="251062" y="1301826"/>
                    <a:pt x="248232" y="1308036"/>
                  </a:cubicBezTo>
                  <a:cubicBezTo>
                    <a:pt x="249616" y="1214847"/>
                    <a:pt x="251000" y="1118368"/>
                    <a:pt x="252231" y="1021642"/>
                  </a:cubicBezTo>
                  <a:cubicBezTo>
                    <a:pt x="252631" y="990405"/>
                    <a:pt x="253000" y="959167"/>
                    <a:pt x="253369" y="928053"/>
                  </a:cubicBezTo>
                  <a:cubicBezTo>
                    <a:pt x="255460" y="920613"/>
                    <a:pt x="258843" y="911082"/>
                    <a:pt x="262564" y="901643"/>
                  </a:cubicBezTo>
                  <a:cubicBezTo>
                    <a:pt x="267485" y="889068"/>
                    <a:pt x="272991" y="876677"/>
                    <a:pt x="276835" y="869698"/>
                  </a:cubicBezTo>
                  <a:cubicBezTo>
                    <a:pt x="288983" y="847315"/>
                    <a:pt x="311650" y="821674"/>
                    <a:pt x="338130" y="808330"/>
                  </a:cubicBezTo>
                  <a:cubicBezTo>
                    <a:pt x="354707" y="799998"/>
                    <a:pt x="372822" y="796462"/>
                    <a:pt x="390937" y="802981"/>
                  </a:cubicBezTo>
                  <a:cubicBezTo>
                    <a:pt x="399518" y="805963"/>
                    <a:pt x="405177" y="810298"/>
                    <a:pt x="408129" y="815648"/>
                  </a:cubicBezTo>
                  <a:cubicBezTo>
                    <a:pt x="411543" y="821797"/>
                    <a:pt x="411297" y="828991"/>
                    <a:pt x="408775" y="835817"/>
                  </a:cubicBezTo>
                  <a:cubicBezTo>
                    <a:pt x="403639" y="849621"/>
                    <a:pt x="389676" y="862104"/>
                    <a:pt x="372884" y="864010"/>
                  </a:cubicBezTo>
                  <a:cubicBezTo>
                    <a:pt x="367440" y="864656"/>
                    <a:pt x="362581" y="861858"/>
                    <a:pt x="360582" y="858138"/>
                  </a:cubicBezTo>
                  <a:cubicBezTo>
                    <a:pt x="359844" y="856754"/>
                    <a:pt x="359259" y="855279"/>
                    <a:pt x="359997" y="854018"/>
                  </a:cubicBezTo>
                  <a:cubicBezTo>
                    <a:pt x="360889" y="852542"/>
                    <a:pt x="362673" y="851497"/>
                    <a:pt x="365318" y="850728"/>
                  </a:cubicBezTo>
                  <a:cubicBezTo>
                    <a:pt x="368947" y="849775"/>
                    <a:pt x="371100" y="846024"/>
                    <a:pt x="370147" y="842396"/>
                  </a:cubicBezTo>
                  <a:cubicBezTo>
                    <a:pt x="369162" y="838799"/>
                    <a:pt x="365441" y="836616"/>
                    <a:pt x="361812" y="837600"/>
                  </a:cubicBezTo>
                  <a:cubicBezTo>
                    <a:pt x="348372" y="840890"/>
                    <a:pt x="344589" y="849775"/>
                    <a:pt x="345573" y="858046"/>
                  </a:cubicBezTo>
                  <a:cubicBezTo>
                    <a:pt x="346896" y="868960"/>
                    <a:pt x="359136" y="880521"/>
                    <a:pt x="374391" y="879291"/>
                  </a:cubicBezTo>
                  <a:cubicBezTo>
                    <a:pt x="397519" y="877354"/>
                    <a:pt x="417171" y="860751"/>
                    <a:pt x="424737" y="841996"/>
                  </a:cubicBezTo>
                  <a:cubicBezTo>
                    <a:pt x="429443" y="830344"/>
                    <a:pt x="429474" y="817923"/>
                    <a:pt x="423815" y="807162"/>
                  </a:cubicBezTo>
                  <a:cubicBezTo>
                    <a:pt x="419232" y="798492"/>
                    <a:pt x="410744" y="790774"/>
                    <a:pt x="397119" y="785763"/>
                  </a:cubicBezTo>
                  <a:cubicBezTo>
                    <a:pt x="374022" y="777554"/>
                    <a:pt x="350801" y="781366"/>
                    <a:pt x="329888" y="792281"/>
                  </a:cubicBezTo>
                  <a:cubicBezTo>
                    <a:pt x="300547" y="807654"/>
                    <a:pt x="275974" y="837077"/>
                    <a:pt x="263057" y="862442"/>
                  </a:cubicBezTo>
                  <a:cubicBezTo>
                    <a:pt x="260504" y="867485"/>
                    <a:pt x="257213" y="875171"/>
                    <a:pt x="253922" y="883718"/>
                  </a:cubicBezTo>
                  <a:cubicBezTo>
                    <a:pt x="254537" y="831266"/>
                    <a:pt x="255122" y="779460"/>
                    <a:pt x="255675" y="728607"/>
                  </a:cubicBezTo>
                  <a:cubicBezTo>
                    <a:pt x="261027" y="721997"/>
                    <a:pt x="266163" y="715294"/>
                    <a:pt x="270530" y="708161"/>
                  </a:cubicBezTo>
                  <a:cubicBezTo>
                    <a:pt x="282894" y="687992"/>
                    <a:pt x="292243" y="666132"/>
                    <a:pt x="304422" y="645687"/>
                  </a:cubicBezTo>
                  <a:cubicBezTo>
                    <a:pt x="314633" y="627916"/>
                    <a:pt x="326043" y="611344"/>
                    <a:pt x="337977" y="595141"/>
                  </a:cubicBezTo>
                  <a:cubicBezTo>
                    <a:pt x="349971" y="578846"/>
                    <a:pt x="362519" y="562889"/>
                    <a:pt x="375836" y="547086"/>
                  </a:cubicBezTo>
                  <a:lnTo>
                    <a:pt x="407053" y="509023"/>
                  </a:lnTo>
                  <a:cubicBezTo>
                    <a:pt x="408683" y="507025"/>
                    <a:pt x="411420" y="502536"/>
                    <a:pt x="414342" y="498816"/>
                  </a:cubicBezTo>
                  <a:cubicBezTo>
                    <a:pt x="415480" y="497371"/>
                    <a:pt x="416280" y="495802"/>
                    <a:pt x="417325" y="495434"/>
                  </a:cubicBezTo>
                  <a:cubicBezTo>
                    <a:pt x="420770" y="494327"/>
                    <a:pt x="422646" y="490668"/>
                    <a:pt x="421539" y="487224"/>
                  </a:cubicBezTo>
                  <a:cubicBezTo>
                    <a:pt x="420431" y="483812"/>
                    <a:pt x="416772" y="481936"/>
                    <a:pt x="413358" y="483012"/>
                  </a:cubicBezTo>
                  <a:cubicBezTo>
                    <a:pt x="411020" y="483720"/>
                    <a:pt x="408252" y="485718"/>
                    <a:pt x="405577" y="488516"/>
                  </a:cubicBezTo>
                  <a:cubicBezTo>
                    <a:pt x="402009" y="492236"/>
                    <a:pt x="398380" y="497678"/>
                    <a:pt x="396381" y="499861"/>
                  </a:cubicBezTo>
                  <a:lnTo>
                    <a:pt x="363565" y="536448"/>
                  </a:lnTo>
                  <a:cubicBezTo>
                    <a:pt x="349479" y="552159"/>
                    <a:pt x="335885" y="567808"/>
                    <a:pt x="323429" y="584288"/>
                  </a:cubicBezTo>
                  <a:cubicBezTo>
                    <a:pt x="310820" y="600921"/>
                    <a:pt x="299409" y="618385"/>
                    <a:pt x="288922" y="636863"/>
                  </a:cubicBezTo>
                  <a:cubicBezTo>
                    <a:pt x="277542" y="657739"/>
                    <a:pt x="268962" y="679876"/>
                    <a:pt x="257490" y="700537"/>
                  </a:cubicBezTo>
                  <a:cubicBezTo>
                    <a:pt x="257029" y="701336"/>
                    <a:pt x="256413" y="702074"/>
                    <a:pt x="255952" y="702873"/>
                  </a:cubicBezTo>
                  <a:cubicBezTo>
                    <a:pt x="256659" y="637601"/>
                    <a:pt x="257305" y="574265"/>
                    <a:pt x="257951" y="514158"/>
                  </a:cubicBezTo>
                  <a:cubicBezTo>
                    <a:pt x="258320" y="478677"/>
                    <a:pt x="258689" y="444335"/>
                    <a:pt x="259028" y="411345"/>
                  </a:cubicBezTo>
                  <a:cubicBezTo>
                    <a:pt x="268746" y="395357"/>
                    <a:pt x="282525" y="381337"/>
                    <a:pt x="298148" y="368670"/>
                  </a:cubicBezTo>
                  <a:cubicBezTo>
                    <a:pt x="308574" y="360215"/>
                    <a:pt x="319831" y="352436"/>
                    <a:pt x="331087" y="344934"/>
                  </a:cubicBezTo>
                  <a:cubicBezTo>
                    <a:pt x="349141" y="332913"/>
                    <a:pt x="367317" y="321783"/>
                    <a:pt x="383556" y="311883"/>
                  </a:cubicBezTo>
                  <a:cubicBezTo>
                    <a:pt x="391860" y="306656"/>
                    <a:pt x="400471" y="301860"/>
                    <a:pt x="408837" y="296695"/>
                  </a:cubicBezTo>
                  <a:cubicBezTo>
                    <a:pt x="412558" y="294389"/>
                    <a:pt x="416218" y="291991"/>
                    <a:pt x="419755" y="289470"/>
                  </a:cubicBezTo>
                  <a:cubicBezTo>
                    <a:pt x="422031" y="287871"/>
                    <a:pt x="430612" y="279262"/>
                    <a:pt x="430827" y="279047"/>
                  </a:cubicBezTo>
                  <a:cubicBezTo>
                    <a:pt x="430765" y="279139"/>
                    <a:pt x="430458" y="279108"/>
                    <a:pt x="430335" y="279108"/>
                  </a:cubicBezTo>
                  <a:cubicBezTo>
                    <a:pt x="430550" y="279078"/>
                    <a:pt x="430735" y="279016"/>
                    <a:pt x="430919" y="278955"/>
                  </a:cubicBezTo>
                  <a:cubicBezTo>
                    <a:pt x="434025" y="277909"/>
                    <a:pt x="435932" y="274589"/>
                    <a:pt x="435194" y="2712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13"/>
            <p:cNvSpPr/>
            <p:nvPr/>
          </p:nvSpPr>
          <p:spPr>
            <a:xfrm rot="10800000">
              <a:off x="7604128" y="154918"/>
              <a:ext cx="617321" cy="242433"/>
            </a:xfrm>
            <a:custGeom>
              <a:rect b="b" l="l" r="r" t="t"/>
              <a:pathLst>
                <a:path extrusionOk="0" h="484866" w="1234641">
                  <a:moveTo>
                    <a:pt x="1231773" y="12423"/>
                  </a:moveTo>
                  <a:cubicBezTo>
                    <a:pt x="1228882" y="23245"/>
                    <a:pt x="1226330" y="34190"/>
                    <a:pt x="1223377" y="44982"/>
                  </a:cubicBezTo>
                  <a:cubicBezTo>
                    <a:pt x="1209383" y="96419"/>
                    <a:pt x="1184779" y="144966"/>
                    <a:pt x="1146550" y="181430"/>
                  </a:cubicBezTo>
                  <a:cubicBezTo>
                    <a:pt x="1125268" y="201723"/>
                    <a:pt x="1100633" y="216972"/>
                    <a:pt x="1072953" y="225427"/>
                  </a:cubicBezTo>
                  <a:cubicBezTo>
                    <a:pt x="1065172" y="227795"/>
                    <a:pt x="1050009" y="225981"/>
                    <a:pt x="1044043" y="228410"/>
                  </a:cubicBezTo>
                  <a:lnTo>
                    <a:pt x="1034755" y="234036"/>
                  </a:lnTo>
                  <a:cubicBezTo>
                    <a:pt x="1044074" y="151269"/>
                    <a:pt x="1092975" y="73729"/>
                    <a:pt x="1162789" y="33453"/>
                  </a:cubicBezTo>
                  <a:cubicBezTo>
                    <a:pt x="1180166" y="23430"/>
                    <a:pt x="1198311" y="15005"/>
                    <a:pt x="1217011" y="8057"/>
                  </a:cubicBezTo>
                  <a:cubicBezTo>
                    <a:pt x="1218548" y="7473"/>
                    <a:pt x="1233096" y="586"/>
                    <a:pt x="1234480" y="2000"/>
                  </a:cubicBezTo>
                  <a:cubicBezTo>
                    <a:pt x="1235402" y="2953"/>
                    <a:pt x="1232081" y="11316"/>
                    <a:pt x="1231773" y="12423"/>
                  </a:cubicBezTo>
                  <a:close/>
                  <a:moveTo>
                    <a:pt x="1086208" y="397817"/>
                  </a:moveTo>
                  <a:cubicBezTo>
                    <a:pt x="1057975" y="312806"/>
                    <a:pt x="996741" y="251008"/>
                    <a:pt x="927941" y="236188"/>
                  </a:cubicBezTo>
                  <a:lnTo>
                    <a:pt x="931940" y="247472"/>
                  </a:lnTo>
                  <a:cubicBezTo>
                    <a:pt x="933508" y="254728"/>
                    <a:pt x="930771" y="272683"/>
                    <a:pt x="932124" y="282061"/>
                  </a:cubicBezTo>
                  <a:cubicBezTo>
                    <a:pt x="937014" y="315450"/>
                    <a:pt x="947840" y="345519"/>
                    <a:pt x="963187" y="371776"/>
                  </a:cubicBezTo>
                  <a:cubicBezTo>
                    <a:pt x="990744" y="419032"/>
                    <a:pt x="1029557" y="450515"/>
                    <a:pt x="1071630" y="469546"/>
                  </a:cubicBezTo>
                  <a:cubicBezTo>
                    <a:pt x="1080488" y="473543"/>
                    <a:pt x="1089468" y="477079"/>
                    <a:pt x="1098326" y="481014"/>
                  </a:cubicBezTo>
                  <a:cubicBezTo>
                    <a:pt x="1099249" y="481414"/>
                    <a:pt x="1105984" y="485749"/>
                    <a:pt x="1106845" y="484704"/>
                  </a:cubicBezTo>
                  <a:cubicBezTo>
                    <a:pt x="1108168" y="483136"/>
                    <a:pt x="1103554" y="465457"/>
                    <a:pt x="1103185" y="463582"/>
                  </a:cubicBezTo>
                  <a:cubicBezTo>
                    <a:pt x="1098849" y="440984"/>
                    <a:pt x="1093221" y="419001"/>
                    <a:pt x="1086208" y="397817"/>
                  </a:cubicBezTo>
                  <a:close/>
                  <a:moveTo>
                    <a:pt x="869199" y="423797"/>
                  </a:moveTo>
                  <a:cubicBezTo>
                    <a:pt x="864616" y="400984"/>
                    <a:pt x="857604" y="379923"/>
                    <a:pt x="843703" y="361291"/>
                  </a:cubicBezTo>
                  <a:cubicBezTo>
                    <a:pt x="802368" y="305858"/>
                    <a:pt x="735167" y="269885"/>
                    <a:pt x="668151" y="262906"/>
                  </a:cubicBezTo>
                  <a:lnTo>
                    <a:pt x="654957" y="258479"/>
                  </a:lnTo>
                  <a:cubicBezTo>
                    <a:pt x="650037" y="259186"/>
                    <a:pt x="651728" y="277234"/>
                    <a:pt x="652128" y="279478"/>
                  </a:cubicBezTo>
                  <a:cubicBezTo>
                    <a:pt x="655941" y="300662"/>
                    <a:pt x="669136" y="319970"/>
                    <a:pt x="683775" y="334851"/>
                  </a:cubicBezTo>
                  <a:cubicBezTo>
                    <a:pt x="721635" y="373252"/>
                    <a:pt x="777394" y="394866"/>
                    <a:pt x="822389" y="423428"/>
                  </a:cubicBezTo>
                  <a:cubicBezTo>
                    <a:pt x="836198" y="432191"/>
                    <a:pt x="850315" y="440000"/>
                    <a:pt x="864586" y="447840"/>
                  </a:cubicBezTo>
                  <a:cubicBezTo>
                    <a:pt x="867446" y="449408"/>
                    <a:pt x="874919" y="456326"/>
                    <a:pt x="877995" y="456510"/>
                  </a:cubicBezTo>
                  <a:cubicBezTo>
                    <a:pt x="881316" y="456695"/>
                    <a:pt x="875227" y="450238"/>
                    <a:pt x="874274" y="446918"/>
                  </a:cubicBezTo>
                  <a:cubicBezTo>
                    <a:pt x="872090" y="439354"/>
                    <a:pt x="870767" y="431514"/>
                    <a:pt x="869199" y="423797"/>
                  </a:cubicBezTo>
                  <a:close/>
                  <a:moveTo>
                    <a:pt x="217678" y="394927"/>
                  </a:moveTo>
                  <a:cubicBezTo>
                    <a:pt x="213096" y="372114"/>
                    <a:pt x="206084" y="351053"/>
                    <a:pt x="192151" y="332422"/>
                  </a:cubicBezTo>
                  <a:cubicBezTo>
                    <a:pt x="150816" y="276987"/>
                    <a:pt x="83616" y="241015"/>
                    <a:pt x="16631" y="234067"/>
                  </a:cubicBezTo>
                  <a:lnTo>
                    <a:pt x="3406" y="229639"/>
                  </a:lnTo>
                  <a:cubicBezTo>
                    <a:pt x="-1484" y="230316"/>
                    <a:pt x="208" y="248363"/>
                    <a:pt x="607" y="250608"/>
                  </a:cubicBezTo>
                  <a:cubicBezTo>
                    <a:pt x="4390" y="271792"/>
                    <a:pt x="17584" y="291130"/>
                    <a:pt x="32255" y="305980"/>
                  </a:cubicBezTo>
                  <a:cubicBezTo>
                    <a:pt x="70114" y="344382"/>
                    <a:pt x="125843" y="366026"/>
                    <a:pt x="170869" y="394558"/>
                  </a:cubicBezTo>
                  <a:cubicBezTo>
                    <a:pt x="184647" y="403321"/>
                    <a:pt x="198764" y="411130"/>
                    <a:pt x="213065" y="418970"/>
                  </a:cubicBezTo>
                  <a:cubicBezTo>
                    <a:pt x="215894" y="420538"/>
                    <a:pt x="223368" y="427456"/>
                    <a:pt x="226444" y="427640"/>
                  </a:cubicBezTo>
                  <a:cubicBezTo>
                    <a:pt x="229796" y="427855"/>
                    <a:pt x="223676" y="421368"/>
                    <a:pt x="222722" y="418048"/>
                  </a:cubicBezTo>
                  <a:cubicBezTo>
                    <a:pt x="220569" y="410484"/>
                    <a:pt x="219216" y="402675"/>
                    <a:pt x="217678" y="394927"/>
                  </a:cubicBezTo>
                  <a:close/>
                  <a:moveTo>
                    <a:pt x="728463" y="73422"/>
                  </a:moveTo>
                  <a:cubicBezTo>
                    <a:pt x="735044" y="56204"/>
                    <a:pt x="741441" y="38833"/>
                    <a:pt x="748730" y="21923"/>
                  </a:cubicBezTo>
                  <a:cubicBezTo>
                    <a:pt x="749161" y="20908"/>
                    <a:pt x="756173" y="8180"/>
                    <a:pt x="755496" y="7411"/>
                  </a:cubicBezTo>
                  <a:cubicBezTo>
                    <a:pt x="755373" y="7257"/>
                    <a:pt x="735014" y="19586"/>
                    <a:pt x="733968" y="20140"/>
                  </a:cubicBezTo>
                  <a:cubicBezTo>
                    <a:pt x="708041" y="33606"/>
                    <a:pt x="680699" y="44705"/>
                    <a:pt x="655449" y="59463"/>
                  </a:cubicBezTo>
                  <a:cubicBezTo>
                    <a:pt x="631676" y="73329"/>
                    <a:pt x="608886" y="89809"/>
                    <a:pt x="592524" y="112714"/>
                  </a:cubicBezTo>
                  <a:cubicBezTo>
                    <a:pt x="569119" y="145489"/>
                    <a:pt x="566351" y="186473"/>
                    <a:pt x="546268" y="220508"/>
                  </a:cubicBezTo>
                  <a:lnTo>
                    <a:pt x="555772" y="221676"/>
                  </a:lnTo>
                  <a:cubicBezTo>
                    <a:pt x="569581" y="227795"/>
                    <a:pt x="596491" y="216819"/>
                    <a:pt x="609009" y="212237"/>
                  </a:cubicBezTo>
                  <a:cubicBezTo>
                    <a:pt x="673380" y="188625"/>
                    <a:pt x="704689" y="135773"/>
                    <a:pt x="728463" y="73422"/>
                  </a:cubicBezTo>
                  <a:close/>
                  <a:moveTo>
                    <a:pt x="230780" y="52054"/>
                  </a:moveTo>
                  <a:cubicBezTo>
                    <a:pt x="207006" y="65920"/>
                    <a:pt x="184217" y="82399"/>
                    <a:pt x="167855" y="105305"/>
                  </a:cubicBezTo>
                  <a:cubicBezTo>
                    <a:pt x="144450" y="138079"/>
                    <a:pt x="141682" y="179063"/>
                    <a:pt x="121599" y="213098"/>
                  </a:cubicBezTo>
                  <a:lnTo>
                    <a:pt x="131102" y="214267"/>
                  </a:lnTo>
                  <a:cubicBezTo>
                    <a:pt x="144911" y="220385"/>
                    <a:pt x="171822" y="209409"/>
                    <a:pt x="184340" y="204828"/>
                  </a:cubicBezTo>
                  <a:cubicBezTo>
                    <a:pt x="248710" y="181215"/>
                    <a:pt x="280019" y="128395"/>
                    <a:pt x="303793" y="66012"/>
                  </a:cubicBezTo>
                  <a:cubicBezTo>
                    <a:pt x="310375" y="48795"/>
                    <a:pt x="316772" y="31454"/>
                    <a:pt x="324061" y="14513"/>
                  </a:cubicBezTo>
                  <a:cubicBezTo>
                    <a:pt x="324492" y="13499"/>
                    <a:pt x="331473" y="801"/>
                    <a:pt x="330827" y="1"/>
                  </a:cubicBezTo>
                  <a:cubicBezTo>
                    <a:pt x="330704" y="-152"/>
                    <a:pt x="310344" y="12207"/>
                    <a:pt x="309298" y="12730"/>
                  </a:cubicBezTo>
                  <a:cubicBezTo>
                    <a:pt x="283372" y="26197"/>
                    <a:pt x="256030" y="37327"/>
                    <a:pt x="230780" y="5205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13"/>
            <p:cNvSpPr/>
            <p:nvPr/>
          </p:nvSpPr>
          <p:spPr>
            <a:xfrm rot="10800000">
              <a:off x="8487332" y="225561"/>
              <a:ext cx="358391" cy="382212"/>
            </a:xfrm>
            <a:custGeom>
              <a:rect b="b" l="l" r="r" t="t"/>
              <a:pathLst>
                <a:path extrusionOk="0" h="764424" w="716783">
                  <a:moveTo>
                    <a:pt x="5844" y="0"/>
                  </a:moveTo>
                  <a:cubicBezTo>
                    <a:pt x="5844" y="0"/>
                    <a:pt x="320286" y="333558"/>
                    <a:pt x="166417" y="479384"/>
                  </a:cubicBezTo>
                  <a:cubicBezTo>
                    <a:pt x="166417" y="479384"/>
                    <a:pt x="3937" y="540259"/>
                    <a:pt x="0" y="206979"/>
                  </a:cubicBezTo>
                  <a:lnTo>
                    <a:pt x="5844" y="0"/>
                  </a:lnTo>
                  <a:close/>
                  <a:moveTo>
                    <a:pt x="244136" y="584564"/>
                  </a:moveTo>
                  <a:cubicBezTo>
                    <a:pt x="244136" y="584564"/>
                    <a:pt x="176628" y="744932"/>
                    <a:pt x="509646" y="762088"/>
                  </a:cubicBezTo>
                  <a:lnTo>
                    <a:pt x="716783" y="764425"/>
                  </a:lnTo>
                  <a:cubicBezTo>
                    <a:pt x="716783" y="764425"/>
                    <a:pt x="396221" y="436186"/>
                    <a:pt x="244136" y="58456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13"/>
            <p:cNvSpPr/>
            <p:nvPr/>
          </p:nvSpPr>
          <p:spPr>
            <a:xfrm rot="10800000">
              <a:off x="7455887" y="129587"/>
              <a:ext cx="110025" cy="279596"/>
            </a:xfrm>
            <a:custGeom>
              <a:rect b="b" l="l" r="r" t="t"/>
              <a:pathLst>
                <a:path extrusionOk="0" h="559192" w="220050">
                  <a:moveTo>
                    <a:pt x="150228" y="413795"/>
                  </a:moveTo>
                  <a:cubicBezTo>
                    <a:pt x="158132" y="436639"/>
                    <a:pt x="163791" y="459514"/>
                    <a:pt x="166959" y="480482"/>
                  </a:cubicBezTo>
                  <a:cubicBezTo>
                    <a:pt x="168527" y="490628"/>
                    <a:pt x="169019" y="501051"/>
                    <a:pt x="168989" y="511351"/>
                  </a:cubicBezTo>
                  <a:cubicBezTo>
                    <a:pt x="168958" y="519529"/>
                    <a:pt x="168373" y="527800"/>
                    <a:pt x="166313" y="535732"/>
                  </a:cubicBezTo>
                  <a:cubicBezTo>
                    <a:pt x="151458" y="592888"/>
                    <a:pt x="99820" y="530321"/>
                    <a:pt x="83027" y="508953"/>
                  </a:cubicBezTo>
                  <a:cubicBezTo>
                    <a:pt x="71679" y="494502"/>
                    <a:pt x="58731" y="461789"/>
                    <a:pt x="49473" y="443834"/>
                  </a:cubicBezTo>
                  <a:cubicBezTo>
                    <a:pt x="20410" y="387354"/>
                    <a:pt x="-3610" y="323803"/>
                    <a:pt x="449" y="260529"/>
                  </a:cubicBezTo>
                  <a:cubicBezTo>
                    <a:pt x="5124" y="187324"/>
                    <a:pt x="59899" y="14842"/>
                    <a:pt x="77522" y="4665"/>
                  </a:cubicBezTo>
                  <a:cubicBezTo>
                    <a:pt x="98590" y="-7479"/>
                    <a:pt x="117196" y="5373"/>
                    <a:pt x="120426" y="28370"/>
                  </a:cubicBezTo>
                  <a:cubicBezTo>
                    <a:pt x="121348" y="34888"/>
                    <a:pt x="121410" y="41529"/>
                    <a:pt x="121133" y="48109"/>
                  </a:cubicBezTo>
                  <a:cubicBezTo>
                    <a:pt x="120826" y="55979"/>
                    <a:pt x="120087" y="63850"/>
                    <a:pt x="118980" y="71690"/>
                  </a:cubicBezTo>
                  <a:cubicBezTo>
                    <a:pt x="123255" y="64804"/>
                    <a:pt x="127961" y="58193"/>
                    <a:pt x="133282" y="51921"/>
                  </a:cubicBezTo>
                  <a:cubicBezTo>
                    <a:pt x="146906" y="35718"/>
                    <a:pt x="188826" y="822"/>
                    <a:pt x="210477" y="22897"/>
                  </a:cubicBezTo>
                  <a:cubicBezTo>
                    <a:pt x="225855" y="38547"/>
                    <a:pt x="219212" y="71168"/>
                    <a:pt x="214476" y="89861"/>
                  </a:cubicBezTo>
                  <a:cubicBezTo>
                    <a:pt x="206141" y="122636"/>
                    <a:pt x="189748" y="154826"/>
                    <a:pt x="168958" y="183573"/>
                  </a:cubicBezTo>
                  <a:cubicBezTo>
                    <a:pt x="184520" y="190460"/>
                    <a:pt x="191132" y="201836"/>
                    <a:pt x="193531" y="215180"/>
                  </a:cubicBezTo>
                  <a:cubicBezTo>
                    <a:pt x="216782" y="224342"/>
                    <a:pt x="229207" y="264280"/>
                    <a:pt x="201866" y="276793"/>
                  </a:cubicBezTo>
                  <a:cubicBezTo>
                    <a:pt x="198944" y="278115"/>
                    <a:pt x="195869" y="279253"/>
                    <a:pt x="192731" y="280206"/>
                  </a:cubicBezTo>
                  <a:cubicBezTo>
                    <a:pt x="193623" y="294349"/>
                    <a:pt x="195807" y="309322"/>
                    <a:pt x="186458" y="320882"/>
                  </a:cubicBezTo>
                  <a:cubicBezTo>
                    <a:pt x="185965" y="321497"/>
                    <a:pt x="185442" y="322082"/>
                    <a:pt x="184920" y="322635"/>
                  </a:cubicBezTo>
                  <a:cubicBezTo>
                    <a:pt x="187872" y="325464"/>
                    <a:pt x="190702" y="328477"/>
                    <a:pt x="193377" y="331644"/>
                  </a:cubicBezTo>
                  <a:cubicBezTo>
                    <a:pt x="211246" y="353012"/>
                    <a:pt x="224502" y="396148"/>
                    <a:pt x="205218" y="421267"/>
                  </a:cubicBezTo>
                  <a:cubicBezTo>
                    <a:pt x="193685" y="436270"/>
                    <a:pt x="170557" y="424249"/>
                    <a:pt x="157578" y="417761"/>
                  </a:cubicBezTo>
                  <a:cubicBezTo>
                    <a:pt x="155087" y="416470"/>
                    <a:pt x="152627" y="415179"/>
                    <a:pt x="150228" y="413795"/>
                  </a:cubicBezTo>
                  <a:lnTo>
                    <a:pt x="150228" y="41379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13"/>
            <p:cNvSpPr/>
            <p:nvPr/>
          </p:nvSpPr>
          <p:spPr>
            <a:xfrm rot="10800000">
              <a:off x="7465483" y="203764"/>
              <a:ext cx="93039" cy="163210"/>
            </a:xfrm>
            <a:custGeom>
              <a:rect b="b" l="l" r="r" t="t"/>
              <a:pathLst>
                <a:path extrusionOk="0" h="326419" w="186078">
                  <a:moveTo>
                    <a:pt x="111580" y="320983"/>
                  </a:moveTo>
                  <a:lnTo>
                    <a:pt x="111611" y="321260"/>
                  </a:lnTo>
                  <a:cubicBezTo>
                    <a:pt x="111242" y="321352"/>
                    <a:pt x="111303" y="320952"/>
                    <a:pt x="111395" y="320552"/>
                  </a:cubicBezTo>
                  <a:cubicBezTo>
                    <a:pt x="111334" y="320491"/>
                    <a:pt x="111211" y="320337"/>
                    <a:pt x="111303" y="320276"/>
                  </a:cubicBezTo>
                  <a:lnTo>
                    <a:pt x="111395" y="320522"/>
                  </a:lnTo>
                  <a:lnTo>
                    <a:pt x="111457" y="320307"/>
                  </a:lnTo>
                  <a:lnTo>
                    <a:pt x="111519" y="320368"/>
                  </a:lnTo>
                  <a:lnTo>
                    <a:pt x="111549" y="320460"/>
                  </a:lnTo>
                  <a:lnTo>
                    <a:pt x="111549" y="320676"/>
                  </a:lnTo>
                  <a:cubicBezTo>
                    <a:pt x="111580" y="320768"/>
                    <a:pt x="111580" y="320891"/>
                    <a:pt x="111580" y="320983"/>
                  </a:cubicBezTo>
                  <a:close/>
                  <a:moveTo>
                    <a:pt x="138399" y="99369"/>
                  </a:moveTo>
                  <a:cubicBezTo>
                    <a:pt x="138214" y="98632"/>
                    <a:pt x="137691" y="99062"/>
                    <a:pt x="137169" y="99831"/>
                  </a:cubicBezTo>
                  <a:cubicBezTo>
                    <a:pt x="137322" y="99862"/>
                    <a:pt x="137476" y="99892"/>
                    <a:pt x="137599" y="99892"/>
                  </a:cubicBezTo>
                  <a:cubicBezTo>
                    <a:pt x="137876" y="99708"/>
                    <a:pt x="138122" y="99523"/>
                    <a:pt x="138399" y="99369"/>
                  </a:cubicBezTo>
                  <a:close/>
                  <a:moveTo>
                    <a:pt x="173890" y="236463"/>
                  </a:moveTo>
                  <a:cubicBezTo>
                    <a:pt x="173614" y="239323"/>
                    <a:pt x="171891" y="240737"/>
                    <a:pt x="170292" y="241752"/>
                  </a:cubicBezTo>
                  <a:cubicBezTo>
                    <a:pt x="169861" y="242028"/>
                    <a:pt x="169123" y="241813"/>
                    <a:pt x="168600" y="241936"/>
                  </a:cubicBezTo>
                  <a:cubicBezTo>
                    <a:pt x="167463" y="242920"/>
                    <a:pt x="166140" y="243658"/>
                    <a:pt x="164694" y="243719"/>
                  </a:cubicBezTo>
                  <a:lnTo>
                    <a:pt x="164694" y="243750"/>
                  </a:lnTo>
                  <a:cubicBezTo>
                    <a:pt x="165064" y="245318"/>
                    <a:pt x="163649" y="244673"/>
                    <a:pt x="162265" y="243719"/>
                  </a:cubicBezTo>
                  <a:lnTo>
                    <a:pt x="162818" y="243535"/>
                  </a:lnTo>
                  <a:cubicBezTo>
                    <a:pt x="162080" y="243351"/>
                    <a:pt x="161404" y="243043"/>
                    <a:pt x="160758" y="242582"/>
                  </a:cubicBezTo>
                  <a:cubicBezTo>
                    <a:pt x="161188" y="242920"/>
                    <a:pt x="161711" y="243351"/>
                    <a:pt x="162265" y="243719"/>
                  </a:cubicBezTo>
                  <a:cubicBezTo>
                    <a:pt x="160727" y="244334"/>
                    <a:pt x="158974" y="245349"/>
                    <a:pt x="158728" y="245410"/>
                  </a:cubicBezTo>
                  <a:cubicBezTo>
                    <a:pt x="155529" y="245903"/>
                    <a:pt x="152300" y="246118"/>
                    <a:pt x="149040" y="246210"/>
                  </a:cubicBezTo>
                  <a:cubicBezTo>
                    <a:pt x="145872" y="246302"/>
                    <a:pt x="142766" y="246179"/>
                    <a:pt x="139660" y="246025"/>
                  </a:cubicBezTo>
                  <a:cubicBezTo>
                    <a:pt x="134493" y="245687"/>
                    <a:pt x="129234" y="245318"/>
                    <a:pt x="124005" y="244457"/>
                  </a:cubicBezTo>
                  <a:cubicBezTo>
                    <a:pt x="118838" y="243627"/>
                    <a:pt x="113671" y="242459"/>
                    <a:pt x="108628" y="240922"/>
                  </a:cubicBezTo>
                  <a:cubicBezTo>
                    <a:pt x="100170" y="238370"/>
                    <a:pt x="92173" y="234803"/>
                    <a:pt x="84485" y="230837"/>
                  </a:cubicBezTo>
                  <a:cubicBezTo>
                    <a:pt x="86053" y="233481"/>
                    <a:pt x="87837" y="235972"/>
                    <a:pt x="89283" y="238647"/>
                  </a:cubicBezTo>
                  <a:cubicBezTo>
                    <a:pt x="93096" y="245656"/>
                    <a:pt x="96541" y="252851"/>
                    <a:pt x="99955" y="259830"/>
                  </a:cubicBezTo>
                  <a:cubicBezTo>
                    <a:pt x="103092" y="266317"/>
                    <a:pt x="106198" y="272836"/>
                    <a:pt x="109181" y="279415"/>
                  </a:cubicBezTo>
                  <a:cubicBezTo>
                    <a:pt x="112164" y="286025"/>
                    <a:pt x="115025" y="292728"/>
                    <a:pt x="117670" y="299523"/>
                  </a:cubicBezTo>
                  <a:lnTo>
                    <a:pt x="122098" y="311237"/>
                  </a:lnTo>
                  <a:lnTo>
                    <a:pt x="123944" y="316433"/>
                  </a:lnTo>
                  <a:cubicBezTo>
                    <a:pt x="123974" y="316556"/>
                    <a:pt x="124405" y="318400"/>
                    <a:pt x="124497" y="319138"/>
                  </a:cubicBezTo>
                  <a:cubicBezTo>
                    <a:pt x="125451" y="326732"/>
                    <a:pt x="116132" y="326732"/>
                    <a:pt x="115240" y="326240"/>
                  </a:cubicBezTo>
                  <a:cubicBezTo>
                    <a:pt x="113210" y="325256"/>
                    <a:pt x="111918" y="323350"/>
                    <a:pt x="111611" y="321260"/>
                  </a:cubicBezTo>
                  <a:cubicBezTo>
                    <a:pt x="111795" y="321229"/>
                    <a:pt x="111703" y="320737"/>
                    <a:pt x="111549" y="320460"/>
                  </a:cubicBezTo>
                  <a:cubicBezTo>
                    <a:pt x="111549" y="320307"/>
                    <a:pt x="111549" y="320122"/>
                    <a:pt x="111580" y="319968"/>
                  </a:cubicBezTo>
                  <a:cubicBezTo>
                    <a:pt x="111549" y="320030"/>
                    <a:pt x="111519" y="320184"/>
                    <a:pt x="111457" y="320307"/>
                  </a:cubicBezTo>
                  <a:cubicBezTo>
                    <a:pt x="111426" y="320276"/>
                    <a:pt x="111395" y="320245"/>
                    <a:pt x="111334" y="320245"/>
                  </a:cubicBezTo>
                  <a:lnTo>
                    <a:pt x="111303" y="320276"/>
                  </a:lnTo>
                  <a:lnTo>
                    <a:pt x="109612" y="316494"/>
                  </a:lnTo>
                  <a:lnTo>
                    <a:pt x="104353" y="305241"/>
                  </a:lnTo>
                  <a:cubicBezTo>
                    <a:pt x="101954" y="300168"/>
                    <a:pt x="99401" y="295157"/>
                    <a:pt x="96817" y="290176"/>
                  </a:cubicBezTo>
                  <a:cubicBezTo>
                    <a:pt x="92881" y="282613"/>
                    <a:pt x="88790" y="275141"/>
                    <a:pt x="84669" y="267701"/>
                  </a:cubicBezTo>
                  <a:cubicBezTo>
                    <a:pt x="77719" y="254573"/>
                    <a:pt x="70183" y="240952"/>
                    <a:pt x="61510" y="228408"/>
                  </a:cubicBezTo>
                  <a:cubicBezTo>
                    <a:pt x="55944" y="220353"/>
                    <a:pt x="50039" y="212667"/>
                    <a:pt x="42903" y="206272"/>
                  </a:cubicBezTo>
                  <a:cubicBezTo>
                    <a:pt x="39582" y="203228"/>
                    <a:pt x="36014" y="200553"/>
                    <a:pt x="32354" y="198063"/>
                  </a:cubicBezTo>
                  <a:cubicBezTo>
                    <a:pt x="22882" y="191729"/>
                    <a:pt x="12671" y="186595"/>
                    <a:pt x="3198" y="180199"/>
                  </a:cubicBezTo>
                  <a:cubicBezTo>
                    <a:pt x="31" y="178201"/>
                    <a:pt x="-954" y="174019"/>
                    <a:pt x="1015" y="170822"/>
                  </a:cubicBezTo>
                  <a:cubicBezTo>
                    <a:pt x="3014" y="167655"/>
                    <a:pt x="7227" y="166671"/>
                    <a:pt x="10395" y="168670"/>
                  </a:cubicBezTo>
                  <a:cubicBezTo>
                    <a:pt x="14793" y="171191"/>
                    <a:pt x="19376" y="173405"/>
                    <a:pt x="23958" y="175649"/>
                  </a:cubicBezTo>
                  <a:cubicBezTo>
                    <a:pt x="24450" y="174696"/>
                    <a:pt x="24604" y="173497"/>
                    <a:pt x="25465" y="172882"/>
                  </a:cubicBezTo>
                  <a:cubicBezTo>
                    <a:pt x="25558" y="172790"/>
                    <a:pt x="25619" y="172728"/>
                    <a:pt x="25711" y="172667"/>
                  </a:cubicBezTo>
                  <a:cubicBezTo>
                    <a:pt x="26757" y="171806"/>
                    <a:pt x="29310" y="169654"/>
                    <a:pt x="29494" y="169469"/>
                  </a:cubicBezTo>
                  <a:lnTo>
                    <a:pt x="36845" y="159938"/>
                  </a:lnTo>
                  <a:cubicBezTo>
                    <a:pt x="40689" y="154373"/>
                    <a:pt x="44195" y="148532"/>
                    <a:pt x="47425" y="142536"/>
                  </a:cubicBezTo>
                  <a:cubicBezTo>
                    <a:pt x="50654" y="136541"/>
                    <a:pt x="53576" y="130392"/>
                    <a:pt x="56220" y="124120"/>
                  </a:cubicBezTo>
                  <a:cubicBezTo>
                    <a:pt x="58312" y="119170"/>
                    <a:pt x="60157" y="114127"/>
                    <a:pt x="62033" y="109054"/>
                  </a:cubicBezTo>
                  <a:cubicBezTo>
                    <a:pt x="66462" y="97033"/>
                    <a:pt x="70553" y="84827"/>
                    <a:pt x="74705" y="72713"/>
                  </a:cubicBezTo>
                  <a:cubicBezTo>
                    <a:pt x="79625" y="59523"/>
                    <a:pt x="84362" y="46641"/>
                    <a:pt x="87560" y="33298"/>
                  </a:cubicBezTo>
                  <a:cubicBezTo>
                    <a:pt x="89652" y="24720"/>
                    <a:pt x="91189" y="15988"/>
                    <a:pt x="91528" y="6795"/>
                  </a:cubicBezTo>
                  <a:cubicBezTo>
                    <a:pt x="91528" y="3044"/>
                    <a:pt x="94572" y="-31"/>
                    <a:pt x="98325" y="0"/>
                  </a:cubicBezTo>
                  <a:cubicBezTo>
                    <a:pt x="102077" y="0"/>
                    <a:pt x="105122" y="3044"/>
                    <a:pt x="105122" y="6795"/>
                  </a:cubicBezTo>
                  <a:cubicBezTo>
                    <a:pt x="105521" y="17003"/>
                    <a:pt x="104660" y="26810"/>
                    <a:pt x="102999" y="36495"/>
                  </a:cubicBezTo>
                  <a:cubicBezTo>
                    <a:pt x="100539" y="50699"/>
                    <a:pt x="96202" y="64443"/>
                    <a:pt x="91804" y="78555"/>
                  </a:cubicBezTo>
                  <a:cubicBezTo>
                    <a:pt x="88206" y="89100"/>
                    <a:pt x="84854" y="99800"/>
                    <a:pt x="80886" y="110223"/>
                  </a:cubicBezTo>
                  <a:cubicBezTo>
                    <a:pt x="79164" y="114773"/>
                    <a:pt x="77103" y="119139"/>
                    <a:pt x="75135" y="123566"/>
                  </a:cubicBezTo>
                  <a:cubicBezTo>
                    <a:pt x="80702" y="118616"/>
                    <a:pt x="86607" y="114066"/>
                    <a:pt x="93158" y="110499"/>
                  </a:cubicBezTo>
                  <a:cubicBezTo>
                    <a:pt x="97187" y="108286"/>
                    <a:pt x="101400" y="106441"/>
                    <a:pt x="105737" y="104965"/>
                  </a:cubicBezTo>
                  <a:cubicBezTo>
                    <a:pt x="110073" y="103489"/>
                    <a:pt x="114563" y="102506"/>
                    <a:pt x="119023" y="101645"/>
                  </a:cubicBezTo>
                  <a:lnTo>
                    <a:pt x="135600" y="99554"/>
                  </a:lnTo>
                  <a:cubicBezTo>
                    <a:pt x="135815" y="99523"/>
                    <a:pt x="136523" y="99738"/>
                    <a:pt x="137169" y="99831"/>
                  </a:cubicBezTo>
                  <a:lnTo>
                    <a:pt x="137046" y="100015"/>
                  </a:lnTo>
                  <a:cubicBezTo>
                    <a:pt x="136799" y="100415"/>
                    <a:pt x="136830" y="100384"/>
                    <a:pt x="136584" y="100753"/>
                  </a:cubicBezTo>
                  <a:lnTo>
                    <a:pt x="136215" y="101429"/>
                  </a:lnTo>
                  <a:cubicBezTo>
                    <a:pt x="136615" y="100845"/>
                    <a:pt x="137076" y="100323"/>
                    <a:pt x="137599" y="99892"/>
                  </a:cubicBezTo>
                  <a:cubicBezTo>
                    <a:pt x="138122" y="99954"/>
                    <a:pt x="138522" y="99862"/>
                    <a:pt x="138430" y="99462"/>
                  </a:cubicBezTo>
                  <a:lnTo>
                    <a:pt x="138399" y="99369"/>
                  </a:lnTo>
                  <a:cubicBezTo>
                    <a:pt x="140029" y="98416"/>
                    <a:pt x="142059" y="98171"/>
                    <a:pt x="143935" y="98878"/>
                  </a:cubicBezTo>
                  <a:cubicBezTo>
                    <a:pt x="144058" y="98908"/>
                    <a:pt x="144088" y="99062"/>
                    <a:pt x="144181" y="99124"/>
                  </a:cubicBezTo>
                  <a:cubicBezTo>
                    <a:pt x="145688" y="98816"/>
                    <a:pt x="147287" y="98816"/>
                    <a:pt x="148733" y="99585"/>
                  </a:cubicBezTo>
                  <a:cubicBezTo>
                    <a:pt x="152023" y="101368"/>
                    <a:pt x="153284" y="105488"/>
                    <a:pt x="151500" y="108809"/>
                  </a:cubicBezTo>
                  <a:cubicBezTo>
                    <a:pt x="149440" y="113144"/>
                    <a:pt x="148425" y="117786"/>
                    <a:pt x="147779" y="122521"/>
                  </a:cubicBezTo>
                  <a:cubicBezTo>
                    <a:pt x="147102" y="127563"/>
                    <a:pt x="147041" y="132698"/>
                    <a:pt x="147102" y="137801"/>
                  </a:cubicBezTo>
                  <a:cubicBezTo>
                    <a:pt x="147041" y="147548"/>
                    <a:pt x="148148" y="157233"/>
                    <a:pt x="149532" y="166887"/>
                  </a:cubicBezTo>
                  <a:cubicBezTo>
                    <a:pt x="150916" y="176602"/>
                    <a:pt x="152546" y="186318"/>
                    <a:pt x="155037" y="195787"/>
                  </a:cubicBezTo>
                  <a:cubicBezTo>
                    <a:pt x="156483" y="201690"/>
                    <a:pt x="158082" y="207686"/>
                    <a:pt x="160266" y="213435"/>
                  </a:cubicBezTo>
                  <a:cubicBezTo>
                    <a:pt x="161650" y="217155"/>
                    <a:pt x="163188" y="220753"/>
                    <a:pt x="165125" y="224104"/>
                  </a:cubicBezTo>
                  <a:lnTo>
                    <a:pt x="168570" y="229115"/>
                  </a:lnTo>
                  <a:cubicBezTo>
                    <a:pt x="172014" y="229730"/>
                    <a:pt x="174382" y="232989"/>
                    <a:pt x="173890" y="236463"/>
                  </a:cubicBezTo>
                  <a:close/>
                  <a:moveTo>
                    <a:pt x="111611" y="319661"/>
                  </a:moveTo>
                  <a:cubicBezTo>
                    <a:pt x="111734" y="317478"/>
                    <a:pt x="112872" y="316248"/>
                    <a:pt x="113733" y="315541"/>
                  </a:cubicBezTo>
                  <a:cubicBezTo>
                    <a:pt x="113118" y="316064"/>
                    <a:pt x="112595" y="316771"/>
                    <a:pt x="112195" y="317539"/>
                  </a:cubicBezTo>
                  <a:cubicBezTo>
                    <a:pt x="111888" y="318247"/>
                    <a:pt x="111672" y="318923"/>
                    <a:pt x="111611" y="319661"/>
                  </a:cubicBezTo>
                  <a:close/>
                  <a:moveTo>
                    <a:pt x="149747" y="230714"/>
                  </a:moveTo>
                  <a:cubicBezTo>
                    <a:pt x="150701" y="230837"/>
                    <a:pt x="151654" y="230837"/>
                    <a:pt x="152577" y="230929"/>
                  </a:cubicBezTo>
                  <a:cubicBezTo>
                    <a:pt x="150086" y="227332"/>
                    <a:pt x="147902" y="223550"/>
                    <a:pt x="145995" y="219554"/>
                  </a:cubicBezTo>
                  <a:cubicBezTo>
                    <a:pt x="143012" y="213404"/>
                    <a:pt x="140705" y="206886"/>
                    <a:pt x="138583" y="200491"/>
                  </a:cubicBezTo>
                  <a:cubicBezTo>
                    <a:pt x="135446" y="190345"/>
                    <a:pt x="132740" y="179984"/>
                    <a:pt x="131294" y="169408"/>
                  </a:cubicBezTo>
                  <a:cubicBezTo>
                    <a:pt x="129818" y="158770"/>
                    <a:pt x="129664" y="147978"/>
                    <a:pt x="130279" y="137248"/>
                  </a:cubicBezTo>
                  <a:cubicBezTo>
                    <a:pt x="130864" y="130177"/>
                    <a:pt x="131663" y="123013"/>
                    <a:pt x="133632" y="116187"/>
                  </a:cubicBezTo>
                  <a:cubicBezTo>
                    <a:pt x="133785" y="115603"/>
                    <a:pt x="134155" y="115111"/>
                    <a:pt x="134339" y="114527"/>
                  </a:cubicBezTo>
                  <a:lnTo>
                    <a:pt x="123144" y="117940"/>
                  </a:lnTo>
                  <a:cubicBezTo>
                    <a:pt x="118623" y="119354"/>
                    <a:pt x="114225" y="121260"/>
                    <a:pt x="109766" y="123013"/>
                  </a:cubicBezTo>
                  <a:cubicBezTo>
                    <a:pt x="105367" y="124765"/>
                    <a:pt x="100969" y="126487"/>
                    <a:pt x="96664" y="128486"/>
                  </a:cubicBezTo>
                  <a:cubicBezTo>
                    <a:pt x="90851" y="131160"/>
                    <a:pt x="85131" y="133897"/>
                    <a:pt x="79810" y="137494"/>
                  </a:cubicBezTo>
                  <a:cubicBezTo>
                    <a:pt x="76919" y="139861"/>
                    <a:pt x="72613" y="139431"/>
                    <a:pt x="70245" y="136510"/>
                  </a:cubicBezTo>
                  <a:cubicBezTo>
                    <a:pt x="69876" y="136080"/>
                    <a:pt x="70030" y="135495"/>
                    <a:pt x="69784" y="135004"/>
                  </a:cubicBezTo>
                  <a:cubicBezTo>
                    <a:pt x="67108" y="140261"/>
                    <a:pt x="64371" y="145518"/>
                    <a:pt x="61264" y="150561"/>
                  </a:cubicBezTo>
                  <a:cubicBezTo>
                    <a:pt x="57328" y="156833"/>
                    <a:pt x="53083" y="162859"/>
                    <a:pt x="48501" y="168608"/>
                  </a:cubicBezTo>
                  <a:cubicBezTo>
                    <a:pt x="46748" y="170761"/>
                    <a:pt x="44995" y="172913"/>
                    <a:pt x="43088" y="174942"/>
                  </a:cubicBezTo>
                  <a:cubicBezTo>
                    <a:pt x="41796" y="176356"/>
                    <a:pt x="40474" y="177740"/>
                    <a:pt x="39059" y="179031"/>
                  </a:cubicBezTo>
                  <a:cubicBezTo>
                    <a:pt x="38905" y="179185"/>
                    <a:pt x="37214" y="180445"/>
                    <a:pt x="35584" y="181644"/>
                  </a:cubicBezTo>
                  <a:cubicBezTo>
                    <a:pt x="37337" y="182567"/>
                    <a:pt x="39151" y="183366"/>
                    <a:pt x="40874" y="184350"/>
                  </a:cubicBezTo>
                  <a:cubicBezTo>
                    <a:pt x="45456" y="186994"/>
                    <a:pt x="49854" y="189977"/>
                    <a:pt x="54037" y="193359"/>
                  </a:cubicBezTo>
                  <a:cubicBezTo>
                    <a:pt x="62556" y="200399"/>
                    <a:pt x="70030" y="208762"/>
                    <a:pt x="76550" y="217955"/>
                  </a:cubicBezTo>
                  <a:cubicBezTo>
                    <a:pt x="76703" y="218170"/>
                    <a:pt x="76796" y="218385"/>
                    <a:pt x="76950" y="218601"/>
                  </a:cubicBezTo>
                  <a:cubicBezTo>
                    <a:pt x="78795" y="215895"/>
                    <a:pt x="82178" y="214573"/>
                    <a:pt x="85223" y="216018"/>
                  </a:cubicBezTo>
                  <a:cubicBezTo>
                    <a:pt x="92389" y="218723"/>
                    <a:pt x="99862" y="220537"/>
                    <a:pt x="107459" y="222321"/>
                  </a:cubicBezTo>
                  <a:cubicBezTo>
                    <a:pt x="113087" y="223643"/>
                    <a:pt x="118777" y="224750"/>
                    <a:pt x="124436" y="225918"/>
                  </a:cubicBezTo>
                  <a:cubicBezTo>
                    <a:pt x="130218" y="227086"/>
                    <a:pt x="135908" y="228470"/>
                    <a:pt x="141597" y="229392"/>
                  </a:cubicBezTo>
                  <a:cubicBezTo>
                    <a:pt x="144273" y="229884"/>
                    <a:pt x="147010" y="230376"/>
                    <a:pt x="149747" y="230714"/>
                  </a:cubicBezTo>
                  <a:close/>
                  <a:moveTo>
                    <a:pt x="185270" y="151206"/>
                  </a:moveTo>
                  <a:cubicBezTo>
                    <a:pt x="184286" y="143274"/>
                    <a:pt x="182471" y="135588"/>
                    <a:pt x="180318" y="128024"/>
                  </a:cubicBezTo>
                  <a:cubicBezTo>
                    <a:pt x="179672" y="124335"/>
                    <a:pt x="176105" y="121906"/>
                    <a:pt x="172414" y="122582"/>
                  </a:cubicBezTo>
                  <a:cubicBezTo>
                    <a:pt x="168724" y="123228"/>
                    <a:pt x="166263" y="126795"/>
                    <a:pt x="166940" y="130484"/>
                  </a:cubicBezTo>
                  <a:cubicBezTo>
                    <a:pt x="167432" y="136572"/>
                    <a:pt x="167278" y="142690"/>
                    <a:pt x="167370" y="148931"/>
                  </a:cubicBezTo>
                  <a:cubicBezTo>
                    <a:pt x="167432" y="153051"/>
                    <a:pt x="167432" y="157202"/>
                    <a:pt x="167647" y="161322"/>
                  </a:cubicBezTo>
                  <a:cubicBezTo>
                    <a:pt x="167893" y="165872"/>
                    <a:pt x="168508" y="170330"/>
                    <a:pt x="168877" y="174757"/>
                  </a:cubicBezTo>
                  <a:lnTo>
                    <a:pt x="169923" y="187240"/>
                  </a:lnTo>
                  <a:cubicBezTo>
                    <a:pt x="170015" y="188501"/>
                    <a:pt x="169677" y="190837"/>
                    <a:pt x="169923" y="192559"/>
                  </a:cubicBezTo>
                  <a:cubicBezTo>
                    <a:pt x="170107" y="193881"/>
                    <a:pt x="170261" y="195111"/>
                    <a:pt x="170753" y="196003"/>
                  </a:cubicBezTo>
                  <a:cubicBezTo>
                    <a:pt x="172137" y="199323"/>
                    <a:pt x="175951" y="200922"/>
                    <a:pt x="179272" y="199538"/>
                  </a:cubicBezTo>
                  <a:cubicBezTo>
                    <a:pt x="182225" y="198308"/>
                    <a:pt x="183824" y="195172"/>
                    <a:pt x="183148" y="192129"/>
                  </a:cubicBezTo>
                  <a:lnTo>
                    <a:pt x="183240" y="192159"/>
                  </a:lnTo>
                  <a:cubicBezTo>
                    <a:pt x="183640" y="192190"/>
                    <a:pt x="183055" y="191544"/>
                    <a:pt x="182871" y="191145"/>
                  </a:cubicBezTo>
                  <a:lnTo>
                    <a:pt x="182871" y="191175"/>
                  </a:lnTo>
                  <a:lnTo>
                    <a:pt x="182809" y="191022"/>
                  </a:lnTo>
                  <a:lnTo>
                    <a:pt x="182871" y="191145"/>
                  </a:lnTo>
                  <a:cubicBezTo>
                    <a:pt x="183179" y="190130"/>
                    <a:pt x="184193" y="188593"/>
                    <a:pt x="184286" y="187947"/>
                  </a:cubicBezTo>
                  <a:lnTo>
                    <a:pt x="185700" y="174358"/>
                  </a:lnTo>
                  <a:cubicBezTo>
                    <a:pt x="185854" y="170545"/>
                    <a:pt x="186131" y="166733"/>
                    <a:pt x="186069" y="162828"/>
                  </a:cubicBezTo>
                  <a:cubicBezTo>
                    <a:pt x="186008" y="158954"/>
                    <a:pt x="185762" y="155080"/>
                    <a:pt x="185270" y="15120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13"/>
            <p:cNvSpPr/>
            <p:nvPr/>
          </p:nvSpPr>
          <p:spPr>
            <a:xfrm rot="10800000">
              <a:off x="7558490" y="189789"/>
              <a:ext cx="1021969" cy="216236"/>
            </a:xfrm>
            <a:custGeom>
              <a:rect b="b" l="l" r="r" t="t"/>
              <a:pathLst>
                <a:path extrusionOk="0" h="432471" w="2043938">
                  <a:moveTo>
                    <a:pt x="2043938" y="256485"/>
                  </a:moveTo>
                  <a:cubicBezTo>
                    <a:pt x="2043907" y="260082"/>
                    <a:pt x="2040954" y="262942"/>
                    <a:pt x="2037356" y="262911"/>
                  </a:cubicBezTo>
                  <a:cubicBezTo>
                    <a:pt x="2037356" y="262911"/>
                    <a:pt x="1969202" y="262296"/>
                    <a:pt x="1857899" y="261220"/>
                  </a:cubicBezTo>
                  <a:cubicBezTo>
                    <a:pt x="1882872" y="269214"/>
                    <a:pt x="1919532" y="288645"/>
                    <a:pt x="1939954" y="314901"/>
                  </a:cubicBezTo>
                  <a:cubicBezTo>
                    <a:pt x="1956131" y="335716"/>
                    <a:pt x="1962159" y="360313"/>
                    <a:pt x="1947766" y="386108"/>
                  </a:cubicBezTo>
                  <a:cubicBezTo>
                    <a:pt x="1936694" y="405324"/>
                    <a:pt x="1912459" y="410827"/>
                    <a:pt x="1891453" y="404494"/>
                  </a:cubicBezTo>
                  <a:cubicBezTo>
                    <a:pt x="1870631" y="398191"/>
                    <a:pt x="1853808" y="380912"/>
                    <a:pt x="1856914" y="357576"/>
                  </a:cubicBezTo>
                  <a:cubicBezTo>
                    <a:pt x="1857714" y="351734"/>
                    <a:pt x="1859898" y="345493"/>
                    <a:pt x="1863281" y="340082"/>
                  </a:cubicBezTo>
                  <a:cubicBezTo>
                    <a:pt x="1866910" y="334333"/>
                    <a:pt x="1871800" y="329475"/>
                    <a:pt x="1877520" y="326800"/>
                  </a:cubicBezTo>
                  <a:cubicBezTo>
                    <a:pt x="1886132" y="322742"/>
                    <a:pt x="1894436" y="324586"/>
                    <a:pt x="1900433" y="329844"/>
                  </a:cubicBezTo>
                  <a:cubicBezTo>
                    <a:pt x="1905815" y="334517"/>
                    <a:pt x="1909322" y="341896"/>
                    <a:pt x="1909075" y="349644"/>
                  </a:cubicBezTo>
                  <a:cubicBezTo>
                    <a:pt x="1909014" y="353395"/>
                    <a:pt x="1905938" y="356408"/>
                    <a:pt x="1902186" y="356346"/>
                  </a:cubicBezTo>
                  <a:cubicBezTo>
                    <a:pt x="1898434" y="356285"/>
                    <a:pt x="1895420" y="353210"/>
                    <a:pt x="1895482" y="349459"/>
                  </a:cubicBezTo>
                  <a:cubicBezTo>
                    <a:pt x="1895451" y="345985"/>
                    <a:pt x="1893759" y="342757"/>
                    <a:pt x="1891268" y="340758"/>
                  </a:cubicBezTo>
                  <a:cubicBezTo>
                    <a:pt x="1889331" y="339190"/>
                    <a:pt x="1886716" y="338760"/>
                    <a:pt x="1884072" y="340113"/>
                  </a:cubicBezTo>
                  <a:cubicBezTo>
                    <a:pt x="1880904" y="341742"/>
                    <a:pt x="1878412" y="344725"/>
                    <a:pt x="1876506" y="348045"/>
                  </a:cubicBezTo>
                  <a:cubicBezTo>
                    <a:pt x="1874445" y="351612"/>
                    <a:pt x="1873153" y="355670"/>
                    <a:pt x="1872784" y="359452"/>
                  </a:cubicBezTo>
                  <a:cubicBezTo>
                    <a:pt x="1871277" y="374209"/>
                    <a:pt x="1883118" y="383987"/>
                    <a:pt x="1896343" y="387676"/>
                  </a:cubicBezTo>
                  <a:cubicBezTo>
                    <a:pt x="1909537" y="391335"/>
                    <a:pt x="1925068" y="389182"/>
                    <a:pt x="1931773" y="377100"/>
                  </a:cubicBezTo>
                  <a:cubicBezTo>
                    <a:pt x="1942353" y="358529"/>
                    <a:pt x="1937247" y="340881"/>
                    <a:pt x="1925868" y="325601"/>
                  </a:cubicBezTo>
                  <a:cubicBezTo>
                    <a:pt x="1906984" y="300267"/>
                    <a:pt x="1871585" y="280805"/>
                    <a:pt x="1849379" y="273733"/>
                  </a:cubicBezTo>
                  <a:cubicBezTo>
                    <a:pt x="1841414" y="271181"/>
                    <a:pt x="1829112" y="270075"/>
                    <a:pt x="1818993" y="267092"/>
                  </a:cubicBezTo>
                  <a:cubicBezTo>
                    <a:pt x="1813703" y="265524"/>
                    <a:pt x="1808998" y="263434"/>
                    <a:pt x="1805368" y="260697"/>
                  </a:cubicBezTo>
                  <a:cubicBezTo>
                    <a:pt x="1761265" y="260267"/>
                    <a:pt x="1712149" y="259775"/>
                    <a:pt x="1659127" y="259221"/>
                  </a:cubicBezTo>
                  <a:cubicBezTo>
                    <a:pt x="1669615" y="267184"/>
                    <a:pt x="1679456" y="276470"/>
                    <a:pt x="1688529" y="286800"/>
                  </a:cubicBezTo>
                  <a:cubicBezTo>
                    <a:pt x="1697848" y="297407"/>
                    <a:pt x="1706460" y="308937"/>
                    <a:pt x="1714302" y="320805"/>
                  </a:cubicBezTo>
                  <a:cubicBezTo>
                    <a:pt x="1726420" y="339160"/>
                    <a:pt x="1736630" y="358314"/>
                    <a:pt x="1746165" y="375070"/>
                  </a:cubicBezTo>
                  <a:cubicBezTo>
                    <a:pt x="1750932" y="383679"/>
                    <a:pt x="1755299" y="392565"/>
                    <a:pt x="1760004" y="401235"/>
                  </a:cubicBezTo>
                  <a:cubicBezTo>
                    <a:pt x="1761973" y="404832"/>
                    <a:pt x="1763972" y="408368"/>
                    <a:pt x="1766125" y="411842"/>
                  </a:cubicBezTo>
                  <a:cubicBezTo>
                    <a:pt x="1767386" y="413840"/>
                    <a:pt x="1772030" y="418391"/>
                    <a:pt x="1774552" y="421742"/>
                  </a:cubicBezTo>
                  <a:cubicBezTo>
                    <a:pt x="1776182" y="423925"/>
                    <a:pt x="1777812" y="425954"/>
                    <a:pt x="1777473" y="427307"/>
                  </a:cubicBezTo>
                  <a:cubicBezTo>
                    <a:pt x="1773844" y="441604"/>
                    <a:pt x="1756037" y="421926"/>
                    <a:pt x="1754407" y="419620"/>
                  </a:cubicBezTo>
                  <a:cubicBezTo>
                    <a:pt x="1751885" y="416085"/>
                    <a:pt x="1749486" y="412426"/>
                    <a:pt x="1747179" y="408706"/>
                  </a:cubicBezTo>
                  <a:cubicBezTo>
                    <a:pt x="1742013" y="400343"/>
                    <a:pt x="1737215" y="391734"/>
                    <a:pt x="1731987" y="383433"/>
                  </a:cubicBezTo>
                  <a:cubicBezTo>
                    <a:pt x="1722083" y="367200"/>
                    <a:pt x="1710950" y="349029"/>
                    <a:pt x="1698924" y="330981"/>
                  </a:cubicBezTo>
                  <a:cubicBezTo>
                    <a:pt x="1691420" y="319729"/>
                    <a:pt x="1683639" y="308476"/>
                    <a:pt x="1675181" y="298053"/>
                  </a:cubicBezTo>
                  <a:cubicBezTo>
                    <a:pt x="1662510" y="282434"/>
                    <a:pt x="1648486" y="268660"/>
                    <a:pt x="1632493" y="258945"/>
                  </a:cubicBezTo>
                  <a:cubicBezTo>
                    <a:pt x="1599492" y="258606"/>
                    <a:pt x="1565139" y="258238"/>
                    <a:pt x="1529647" y="257869"/>
                  </a:cubicBezTo>
                  <a:cubicBezTo>
                    <a:pt x="1469521" y="257223"/>
                    <a:pt x="1406134" y="256577"/>
                    <a:pt x="1340871" y="255870"/>
                  </a:cubicBezTo>
                  <a:cubicBezTo>
                    <a:pt x="1341671" y="256331"/>
                    <a:pt x="1342409" y="256946"/>
                    <a:pt x="1343209" y="257408"/>
                  </a:cubicBezTo>
                  <a:cubicBezTo>
                    <a:pt x="1363876" y="268875"/>
                    <a:pt x="1386020" y="277454"/>
                    <a:pt x="1406903" y="288829"/>
                  </a:cubicBezTo>
                  <a:cubicBezTo>
                    <a:pt x="1425387" y="299314"/>
                    <a:pt x="1442856" y="310720"/>
                    <a:pt x="1459494" y="323326"/>
                  </a:cubicBezTo>
                  <a:cubicBezTo>
                    <a:pt x="1475979" y="335778"/>
                    <a:pt x="1491634" y="349367"/>
                    <a:pt x="1507350" y="363449"/>
                  </a:cubicBezTo>
                  <a:lnTo>
                    <a:pt x="1543948" y="396254"/>
                  </a:lnTo>
                  <a:cubicBezTo>
                    <a:pt x="1546132" y="398252"/>
                    <a:pt x="1551576" y="401880"/>
                    <a:pt x="1555297" y="405447"/>
                  </a:cubicBezTo>
                  <a:cubicBezTo>
                    <a:pt x="1558096" y="408122"/>
                    <a:pt x="1560095" y="410889"/>
                    <a:pt x="1560802" y="413225"/>
                  </a:cubicBezTo>
                  <a:cubicBezTo>
                    <a:pt x="1561879" y="416638"/>
                    <a:pt x="1560003" y="420297"/>
                    <a:pt x="1556589" y="421404"/>
                  </a:cubicBezTo>
                  <a:cubicBezTo>
                    <a:pt x="1553144" y="422511"/>
                    <a:pt x="1549484" y="420635"/>
                    <a:pt x="1548377" y="417192"/>
                  </a:cubicBezTo>
                  <a:cubicBezTo>
                    <a:pt x="1548008" y="416146"/>
                    <a:pt x="1546440" y="415347"/>
                    <a:pt x="1544994" y="414209"/>
                  </a:cubicBezTo>
                  <a:cubicBezTo>
                    <a:pt x="1541273" y="411289"/>
                    <a:pt x="1536783" y="408552"/>
                    <a:pt x="1534783" y="406923"/>
                  </a:cubicBezTo>
                  <a:lnTo>
                    <a:pt x="1496708" y="375716"/>
                  </a:lnTo>
                  <a:cubicBezTo>
                    <a:pt x="1480900" y="362403"/>
                    <a:pt x="1464938" y="349859"/>
                    <a:pt x="1448638" y="337868"/>
                  </a:cubicBezTo>
                  <a:cubicBezTo>
                    <a:pt x="1432430" y="325939"/>
                    <a:pt x="1415852" y="314532"/>
                    <a:pt x="1398076" y="304325"/>
                  </a:cubicBezTo>
                  <a:cubicBezTo>
                    <a:pt x="1377624" y="292150"/>
                    <a:pt x="1355757" y="282803"/>
                    <a:pt x="1335581" y="270443"/>
                  </a:cubicBezTo>
                  <a:cubicBezTo>
                    <a:pt x="1328446" y="266078"/>
                    <a:pt x="1321741" y="260943"/>
                    <a:pt x="1315129" y="255593"/>
                  </a:cubicBezTo>
                  <a:cubicBezTo>
                    <a:pt x="1264260" y="255040"/>
                    <a:pt x="1212406" y="254456"/>
                    <a:pt x="1159968" y="253841"/>
                  </a:cubicBezTo>
                  <a:cubicBezTo>
                    <a:pt x="1168488" y="257161"/>
                    <a:pt x="1176207" y="260421"/>
                    <a:pt x="1181251" y="262972"/>
                  </a:cubicBezTo>
                  <a:cubicBezTo>
                    <a:pt x="1206624" y="275885"/>
                    <a:pt x="1236057" y="300451"/>
                    <a:pt x="1251435" y="329782"/>
                  </a:cubicBezTo>
                  <a:cubicBezTo>
                    <a:pt x="1262353" y="350689"/>
                    <a:pt x="1266166" y="373902"/>
                    <a:pt x="1257955" y="396992"/>
                  </a:cubicBezTo>
                  <a:cubicBezTo>
                    <a:pt x="1252942" y="410612"/>
                    <a:pt x="1245222" y="419098"/>
                    <a:pt x="1236549" y="423679"/>
                  </a:cubicBezTo>
                  <a:cubicBezTo>
                    <a:pt x="1225785" y="429336"/>
                    <a:pt x="1213360" y="429305"/>
                    <a:pt x="1201703" y="424601"/>
                  </a:cubicBezTo>
                  <a:cubicBezTo>
                    <a:pt x="1182943" y="417038"/>
                    <a:pt x="1166335" y="397391"/>
                    <a:pt x="1164397" y="374271"/>
                  </a:cubicBezTo>
                  <a:cubicBezTo>
                    <a:pt x="1163167" y="359021"/>
                    <a:pt x="1174731" y="346785"/>
                    <a:pt x="1185649" y="345463"/>
                  </a:cubicBezTo>
                  <a:cubicBezTo>
                    <a:pt x="1193922" y="344479"/>
                    <a:pt x="1202810" y="348260"/>
                    <a:pt x="1206101" y="361696"/>
                  </a:cubicBezTo>
                  <a:cubicBezTo>
                    <a:pt x="1207085" y="365324"/>
                    <a:pt x="1204902" y="369044"/>
                    <a:pt x="1201303" y="370028"/>
                  </a:cubicBezTo>
                  <a:cubicBezTo>
                    <a:pt x="1197674" y="370981"/>
                    <a:pt x="1193922" y="368829"/>
                    <a:pt x="1192969" y="365201"/>
                  </a:cubicBezTo>
                  <a:cubicBezTo>
                    <a:pt x="1192200" y="362557"/>
                    <a:pt x="1191154" y="360774"/>
                    <a:pt x="1189678" y="359882"/>
                  </a:cubicBezTo>
                  <a:cubicBezTo>
                    <a:pt x="1188417" y="359144"/>
                    <a:pt x="1186941" y="359728"/>
                    <a:pt x="1185557" y="360466"/>
                  </a:cubicBezTo>
                  <a:cubicBezTo>
                    <a:pt x="1181835" y="362465"/>
                    <a:pt x="1179037" y="367322"/>
                    <a:pt x="1179682" y="372765"/>
                  </a:cubicBezTo>
                  <a:cubicBezTo>
                    <a:pt x="1181589" y="389551"/>
                    <a:pt x="1194076" y="403510"/>
                    <a:pt x="1207885" y="408644"/>
                  </a:cubicBezTo>
                  <a:cubicBezTo>
                    <a:pt x="1214713" y="411166"/>
                    <a:pt x="1221910" y="411411"/>
                    <a:pt x="1228061" y="407999"/>
                  </a:cubicBezTo>
                  <a:cubicBezTo>
                    <a:pt x="1233412" y="405047"/>
                    <a:pt x="1237749" y="399390"/>
                    <a:pt x="1240732" y="390812"/>
                  </a:cubicBezTo>
                  <a:cubicBezTo>
                    <a:pt x="1247252" y="372703"/>
                    <a:pt x="1243715" y="354594"/>
                    <a:pt x="1235380" y="338022"/>
                  </a:cubicBezTo>
                  <a:cubicBezTo>
                    <a:pt x="1222033" y="311550"/>
                    <a:pt x="1196383" y="288891"/>
                    <a:pt x="1173993" y="276746"/>
                  </a:cubicBezTo>
                  <a:cubicBezTo>
                    <a:pt x="1167011" y="272903"/>
                    <a:pt x="1154617" y="267400"/>
                    <a:pt x="1142038" y="262480"/>
                  </a:cubicBezTo>
                  <a:cubicBezTo>
                    <a:pt x="1132596" y="258791"/>
                    <a:pt x="1123062" y="255378"/>
                    <a:pt x="1115619" y="253288"/>
                  </a:cubicBezTo>
                  <a:cubicBezTo>
                    <a:pt x="1084464" y="252919"/>
                    <a:pt x="1053247" y="252550"/>
                    <a:pt x="1022000" y="252150"/>
                  </a:cubicBezTo>
                  <a:cubicBezTo>
                    <a:pt x="925275" y="250920"/>
                    <a:pt x="828764" y="249537"/>
                    <a:pt x="735514" y="248153"/>
                  </a:cubicBezTo>
                  <a:cubicBezTo>
                    <a:pt x="741696" y="250982"/>
                    <a:pt x="747355" y="253841"/>
                    <a:pt x="750707" y="256301"/>
                  </a:cubicBezTo>
                  <a:cubicBezTo>
                    <a:pt x="760026" y="263310"/>
                    <a:pt x="769284" y="270259"/>
                    <a:pt x="778418" y="277361"/>
                  </a:cubicBezTo>
                  <a:cubicBezTo>
                    <a:pt x="787583" y="284463"/>
                    <a:pt x="796717" y="291566"/>
                    <a:pt x="805698" y="298791"/>
                  </a:cubicBezTo>
                  <a:cubicBezTo>
                    <a:pt x="823659" y="313210"/>
                    <a:pt x="841374" y="327814"/>
                    <a:pt x="859735" y="341927"/>
                  </a:cubicBezTo>
                  <a:cubicBezTo>
                    <a:pt x="868808" y="348906"/>
                    <a:pt x="877911" y="355854"/>
                    <a:pt x="887322" y="362618"/>
                  </a:cubicBezTo>
                  <a:cubicBezTo>
                    <a:pt x="890429" y="364740"/>
                    <a:pt x="891228" y="368952"/>
                    <a:pt x="889137" y="372057"/>
                  </a:cubicBezTo>
                  <a:cubicBezTo>
                    <a:pt x="887046" y="375163"/>
                    <a:pt x="882801" y="375993"/>
                    <a:pt x="879695" y="373902"/>
                  </a:cubicBezTo>
                  <a:cubicBezTo>
                    <a:pt x="854845" y="358037"/>
                    <a:pt x="831071" y="341435"/>
                    <a:pt x="808035" y="323879"/>
                  </a:cubicBezTo>
                  <a:cubicBezTo>
                    <a:pt x="798809" y="316838"/>
                    <a:pt x="789705" y="309644"/>
                    <a:pt x="780694" y="302296"/>
                  </a:cubicBezTo>
                  <a:cubicBezTo>
                    <a:pt x="767284" y="291412"/>
                    <a:pt x="754121" y="280190"/>
                    <a:pt x="740589" y="269121"/>
                  </a:cubicBezTo>
                  <a:cubicBezTo>
                    <a:pt x="737021" y="266139"/>
                    <a:pt x="730163" y="262511"/>
                    <a:pt x="722843" y="258975"/>
                  </a:cubicBezTo>
                  <a:cubicBezTo>
                    <a:pt x="713063" y="254241"/>
                    <a:pt x="702852" y="249936"/>
                    <a:pt x="697132" y="247600"/>
                  </a:cubicBezTo>
                  <a:cubicBezTo>
                    <a:pt x="669759" y="247200"/>
                    <a:pt x="642479" y="246770"/>
                    <a:pt x="615876" y="246370"/>
                  </a:cubicBezTo>
                  <a:cubicBezTo>
                    <a:pt x="590503" y="245970"/>
                    <a:pt x="565714" y="245601"/>
                    <a:pt x="541233" y="245201"/>
                  </a:cubicBezTo>
                  <a:cubicBezTo>
                    <a:pt x="564146" y="249998"/>
                    <a:pt x="586689" y="253472"/>
                    <a:pt x="607234" y="260728"/>
                  </a:cubicBezTo>
                  <a:cubicBezTo>
                    <a:pt x="625964" y="267369"/>
                    <a:pt x="643033" y="277115"/>
                    <a:pt x="657580" y="293318"/>
                  </a:cubicBezTo>
                  <a:cubicBezTo>
                    <a:pt x="686152" y="325447"/>
                    <a:pt x="691842" y="353887"/>
                    <a:pt x="686490" y="375439"/>
                  </a:cubicBezTo>
                  <a:cubicBezTo>
                    <a:pt x="677879" y="410089"/>
                    <a:pt x="640265" y="428352"/>
                    <a:pt x="612770" y="421680"/>
                  </a:cubicBezTo>
                  <a:cubicBezTo>
                    <a:pt x="602159" y="419067"/>
                    <a:pt x="590011" y="414793"/>
                    <a:pt x="580754" y="407660"/>
                  </a:cubicBezTo>
                  <a:cubicBezTo>
                    <a:pt x="573741" y="402249"/>
                    <a:pt x="568267" y="395301"/>
                    <a:pt x="565745" y="386477"/>
                  </a:cubicBezTo>
                  <a:cubicBezTo>
                    <a:pt x="557103" y="355639"/>
                    <a:pt x="576509" y="334609"/>
                    <a:pt x="596685" y="331289"/>
                  </a:cubicBezTo>
                  <a:cubicBezTo>
                    <a:pt x="606742" y="329629"/>
                    <a:pt x="617045" y="332180"/>
                    <a:pt x="624672" y="339774"/>
                  </a:cubicBezTo>
                  <a:cubicBezTo>
                    <a:pt x="631992" y="347092"/>
                    <a:pt x="637220" y="359390"/>
                    <a:pt x="635990" y="377991"/>
                  </a:cubicBezTo>
                  <a:cubicBezTo>
                    <a:pt x="635775" y="381742"/>
                    <a:pt x="632576" y="384632"/>
                    <a:pt x="628824" y="384417"/>
                  </a:cubicBezTo>
                  <a:cubicBezTo>
                    <a:pt x="625072" y="384233"/>
                    <a:pt x="622212" y="381035"/>
                    <a:pt x="622396" y="377284"/>
                  </a:cubicBezTo>
                  <a:cubicBezTo>
                    <a:pt x="623319" y="353303"/>
                    <a:pt x="611632" y="343864"/>
                    <a:pt x="599330" y="346200"/>
                  </a:cubicBezTo>
                  <a:cubicBezTo>
                    <a:pt x="586720" y="348598"/>
                    <a:pt x="575710" y="362557"/>
                    <a:pt x="581615" y="381804"/>
                  </a:cubicBezTo>
                  <a:cubicBezTo>
                    <a:pt x="583644" y="388475"/>
                    <a:pt x="588750" y="393056"/>
                    <a:pt x="594624" y="396500"/>
                  </a:cubicBezTo>
                  <a:cubicBezTo>
                    <a:pt x="601513" y="400528"/>
                    <a:pt x="609633" y="402956"/>
                    <a:pt x="616799" y="404586"/>
                  </a:cubicBezTo>
                  <a:cubicBezTo>
                    <a:pt x="636359" y="409136"/>
                    <a:pt x="662532" y="395578"/>
                    <a:pt x="668621" y="371012"/>
                  </a:cubicBezTo>
                  <a:cubicBezTo>
                    <a:pt x="672896" y="353610"/>
                    <a:pt x="667084" y="331196"/>
                    <a:pt x="644202" y="305094"/>
                  </a:cubicBezTo>
                  <a:cubicBezTo>
                    <a:pt x="631992" y="290981"/>
                    <a:pt x="617414" y="282496"/>
                    <a:pt x="601483" y="276500"/>
                  </a:cubicBezTo>
                  <a:cubicBezTo>
                    <a:pt x="576540" y="267123"/>
                    <a:pt x="548460" y="263587"/>
                    <a:pt x="520473" y="255839"/>
                  </a:cubicBezTo>
                  <a:cubicBezTo>
                    <a:pt x="508632" y="252550"/>
                    <a:pt x="496761" y="249414"/>
                    <a:pt x="484797" y="246554"/>
                  </a:cubicBezTo>
                  <a:cubicBezTo>
                    <a:pt x="481076" y="245663"/>
                    <a:pt x="477262" y="244986"/>
                    <a:pt x="473510" y="244156"/>
                  </a:cubicBezTo>
                  <a:cubicBezTo>
                    <a:pt x="203109" y="239883"/>
                    <a:pt x="6706" y="236408"/>
                    <a:pt x="6706" y="236408"/>
                  </a:cubicBezTo>
                  <a:cubicBezTo>
                    <a:pt x="2953" y="236347"/>
                    <a:pt x="-61" y="233272"/>
                    <a:pt x="1" y="229521"/>
                  </a:cubicBezTo>
                  <a:cubicBezTo>
                    <a:pt x="62" y="225770"/>
                    <a:pt x="3138" y="222757"/>
                    <a:pt x="6890" y="222819"/>
                  </a:cubicBezTo>
                  <a:cubicBezTo>
                    <a:pt x="6890" y="222819"/>
                    <a:pt x="190253" y="224417"/>
                    <a:pt x="446537" y="227092"/>
                  </a:cubicBezTo>
                  <a:cubicBezTo>
                    <a:pt x="447860" y="226262"/>
                    <a:pt x="449398" y="225770"/>
                    <a:pt x="451058" y="226047"/>
                  </a:cubicBezTo>
                  <a:cubicBezTo>
                    <a:pt x="453150" y="226385"/>
                    <a:pt x="455180" y="226846"/>
                    <a:pt x="457271" y="227215"/>
                  </a:cubicBezTo>
                  <a:cubicBezTo>
                    <a:pt x="482029" y="227461"/>
                    <a:pt x="507341" y="227738"/>
                    <a:pt x="533298" y="228015"/>
                  </a:cubicBezTo>
                  <a:cubicBezTo>
                    <a:pt x="533913" y="227584"/>
                    <a:pt x="534282" y="226877"/>
                    <a:pt x="535051" y="226662"/>
                  </a:cubicBezTo>
                  <a:cubicBezTo>
                    <a:pt x="577740" y="214456"/>
                    <a:pt x="624672" y="207723"/>
                    <a:pt x="667053" y="192104"/>
                  </a:cubicBezTo>
                  <a:cubicBezTo>
                    <a:pt x="694333" y="182050"/>
                    <a:pt x="719706" y="168307"/>
                    <a:pt x="740466" y="146232"/>
                  </a:cubicBezTo>
                  <a:cubicBezTo>
                    <a:pt x="753568" y="132519"/>
                    <a:pt x="766823" y="113888"/>
                    <a:pt x="771590" y="94334"/>
                  </a:cubicBezTo>
                  <a:cubicBezTo>
                    <a:pt x="774543" y="82281"/>
                    <a:pt x="774204" y="69829"/>
                    <a:pt x="767777" y="58146"/>
                  </a:cubicBezTo>
                  <a:cubicBezTo>
                    <a:pt x="758735" y="41636"/>
                    <a:pt x="740896" y="34656"/>
                    <a:pt x="723827" y="36101"/>
                  </a:cubicBezTo>
                  <a:cubicBezTo>
                    <a:pt x="706543" y="37547"/>
                    <a:pt x="689781" y="47447"/>
                    <a:pt x="683200" y="65463"/>
                  </a:cubicBezTo>
                  <a:cubicBezTo>
                    <a:pt x="679878" y="74503"/>
                    <a:pt x="682953" y="82804"/>
                    <a:pt x="688951" y="88492"/>
                  </a:cubicBezTo>
                  <a:cubicBezTo>
                    <a:pt x="695194" y="94395"/>
                    <a:pt x="704359" y="97746"/>
                    <a:pt x="713309" y="96516"/>
                  </a:cubicBezTo>
                  <a:cubicBezTo>
                    <a:pt x="716784" y="93995"/>
                    <a:pt x="723520" y="87293"/>
                    <a:pt x="723520" y="87293"/>
                  </a:cubicBezTo>
                  <a:cubicBezTo>
                    <a:pt x="726042" y="84741"/>
                    <a:pt x="730163" y="84710"/>
                    <a:pt x="732746" y="87231"/>
                  </a:cubicBezTo>
                  <a:cubicBezTo>
                    <a:pt x="735299" y="89752"/>
                    <a:pt x="735330" y="93903"/>
                    <a:pt x="732808" y="96455"/>
                  </a:cubicBezTo>
                  <a:cubicBezTo>
                    <a:pt x="732808" y="96455"/>
                    <a:pt x="726534" y="102942"/>
                    <a:pt x="722505" y="106324"/>
                  </a:cubicBezTo>
                  <a:cubicBezTo>
                    <a:pt x="720044" y="108415"/>
                    <a:pt x="717738" y="109399"/>
                    <a:pt x="716692" y="109614"/>
                  </a:cubicBezTo>
                  <a:cubicBezTo>
                    <a:pt x="703160" y="112320"/>
                    <a:pt x="688920" y="107800"/>
                    <a:pt x="679201" y="99038"/>
                  </a:cubicBezTo>
                  <a:cubicBezTo>
                    <a:pt x="668867" y="89752"/>
                    <a:pt x="663670" y="75763"/>
                    <a:pt x="668867" y="60390"/>
                  </a:cubicBezTo>
                  <a:cubicBezTo>
                    <a:pt x="677171" y="36071"/>
                    <a:pt x="699131" y="22020"/>
                    <a:pt x="722259" y="19591"/>
                  </a:cubicBezTo>
                  <a:cubicBezTo>
                    <a:pt x="745817" y="17132"/>
                    <a:pt x="770329" y="26909"/>
                    <a:pt x="783247" y="49507"/>
                  </a:cubicBezTo>
                  <a:cubicBezTo>
                    <a:pt x="792196" y="65279"/>
                    <a:pt x="793242" y="82189"/>
                    <a:pt x="789367" y="98607"/>
                  </a:cubicBezTo>
                  <a:cubicBezTo>
                    <a:pt x="783985" y="121267"/>
                    <a:pt x="768853" y="143004"/>
                    <a:pt x="753691" y="158899"/>
                  </a:cubicBezTo>
                  <a:cubicBezTo>
                    <a:pt x="730624" y="182665"/>
                    <a:pt x="702821" y="197669"/>
                    <a:pt x="672773" y="208092"/>
                  </a:cubicBezTo>
                  <a:cubicBezTo>
                    <a:pt x="646047" y="217346"/>
                    <a:pt x="617598" y="222973"/>
                    <a:pt x="589426" y="228630"/>
                  </a:cubicBezTo>
                  <a:cubicBezTo>
                    <a:pt x="598346" y="228722"/>
                    <a:pt x="607080" y="228814"/>
                    <a:pt x="616122" y="228906"/>
                  </a:cubicBezTo>
                  <a:cubicBezTo>
                    <a:pt x="678740" y="229583"/>
                    <a:pt x="743880" y="230321"/>
                    <a:pt x="810250" y="231120"/>
                  </a:cubicBezTo>
                  <a:cubicBezTo>
                    <a:pt x="827165" y="227000"/>
                    <a:pt x="840851" y="222634"/>
                    <a:pt x="852907" y="215839"/>
                  </a:cubicBezTo>
                  <a:cubicBezTo>
                    <a:pt x="867208" y="207815"/>
                    <a:pt x="879295" y="196193"/>
                    <a:pt x="892643" y="177131"/>
                  </a:cubicBezTo>
                  <a:cubicBezTo>
                    <a:pt x="904607" y="160990"/>
                    <a:pt x="916048" y="144202"/>
                    <a:pt x="928319" y="128153"/>
                  </a:cubicBezTo>
                  <a:cubicBezTo>
                    <a:pt x="936654" y="117239"/>
                    <a:pt x="945419" y="106662"/>
                    <a:pt x="954769" y="96701"/>
                  </a:cubicBezTo>
                  <a:cubicBezTo>
                    <a:pt x="959966" y="91197"/>
                    <a:pt x="966856" y="82589"/>
                    <a:pt x="974545" y="77270"/>
                  </a:cubicBezTo>
                  <a:cubicBezTo>
                    <a:pt x="978789" y="74318"/>
                    <a:pt x="983248" y="72258"/>
                    <a:pt x="987831" y="71705"/>
                  </a:cubicBezTo>
                  <a:cubicBezTo>
                    <a:pt x="991368" y="71182"/>
                    <a:pt x="994689" y="73642"/>
                    <a:pt x="995212" y="77208"/>
                  </a:cubicBezTo>
                  <a:cubicBezTo>
                    <a:pt x="995735" y="80744"/>
                    <a:pt x="993274" y="84065"/>
                    <a:pt x="989707" y="84587"/>
                  </a:cubicBezTo>
                  <a:cubicBezTo>
                    <a:pt x="986262" y="85202"/>
                    <a:pt x="983187" y="87600"/>
                    <a:pt x="980204" y="90336"/>
                  </a:cubicBezTo>
                  <a:cubicBezTo>
                    <a:pt x="974637" y="95471"/>
                    <a:pt x="969839" y="102235"/>
                    <a:pt x="965995" y="106755"/>
                  </a:cubicBezTo>
                  <a:cubicBezTo>
                    <a:pt x="959567" y="114256"/>
                    <a:pt x="953600" y="122127"/>
                    <a:pt x="947757" y="130090"/>
                  </a:cubicBezTo>
                  <a:cubicBezTo>
                    <a:pt x="933855" y="148999"/>
                    <a:pt x="921000" y="168799"/>
                    <a:pt x="907590" y="187923"/>
                  </a:cubicBezTo>
                  <a:cubicBezTo>
                    <a:pt x="891751" y="209229"/>
                    <a:pt x="877511" y="222081"/>
                    <a:pt x="860842" y="230597"/>
                  </a:cubicBezTo>
                  <a:cubicBezTo>
                    <a:pt x="860043" y="231028"/>
                    <a:pt x="859120" y="231304"/>
                    <a:pt x="858289" y="231704"/>
                  </a:cubicBezTo>
                  <a:cubicBezTo>
                    <a:pt x="912573" y="232350"/>
                    <a:pt x="967317" y="233057"/>
                    <a:pt x="1022246" y="233795"/>
                  </a:cubicBezTo>
                  <a:cubicBezTo>
                    <a:pt x="1047588" y="234133"/>
                    <a:pt x="1072900" y="234502"/>
                    <a:pt x="1098181" y="234840"/>
                  </a:cubicBezTo>
                  <a:cubicBezTo>
                    <a:pt x="1098827" y="233488"/>
                    <a:pt x="1099811" y="232227"/>
                    <a:pt x="1101287" y="231612"/>
                  </a:cubicBezTo>
                  <a:cubicBezTo>
                    <a:pt x="1114297" y="225647"/>
                    <a:pt x="1121032" y="214764"/>
                    <a:pt x="1125399" y="202004"/>
                  </a:cubicBezTo>
                  <a:cubicBezTo>
                    <a:pt x="1132289" y="181866"/>
                    <a:pt x="1133365" y="157208"/>
                    <a:pt x="1138962" y="136578"/>
                  </a:cubicBezTo>
                  <a:cubicBezTo>
                    <a:pt x="1145421" y="113211"/>
                    <a:pt x="1157047" y="90306"/>
                    <a:pt x="1172270" y="70229"/>
                  </a:cubicBezTo>
                  <a:cubicBezTo>
                    <a:pt x="1187679" y="49937"/>
                    <a:pt x="1206809" y="32596"/>
                    <a:pt x="1227507" y="20329"/>
                  </a:cubicBezTo>
                  <a:cubicBezTo>
                    <a:pt x="1233566" y="16793"/>
                    <a:pt x="1239901" y="13565"/>
                    <a:pt x="1246391" y="10829"/>
                  </a:cubicBezTo>
                  <a:cubicBezTo>
                    <a:pt x="1252972" y="8031"/>
                    <a:pt x="1259739" y="5725"/>
                    <a:pt x="1266597" y="3972"/>
                  </a:cubicBezTo>
                  <a:cubicBezTo>
                    <a:pt x="1271395" y="2743"/>
                    <a:pt x="1276285" y="1759"/>
                    <a:pt x="1281206" y="1113"/>
                  </a:cubicBezTo>
                  <a:cubicBezTo>
                    <a:pt x="1286157" y="437"/>
                    <a:pt x="1291140" y="68"/>
                    <a:pt x="1296122" y="6"/>
                  </a:cubicBezTo>
                  <a:cubicBezTo>
                    <a:pt x="1300090" y="-24"/>
                    <a:pt x="1304211" y="37"/>
                    <a:pt x="1308209" y="621"/>
                  </a:cubicBezTo>
                  <a:cubicBezTo>
                    <a:pt x="1311192" y="1052"/>
                    <a:pt x="1314145" y="1728"/>
                    <a:pt x="1316943" y="2804"/>
                  </a:cubicBezTo>
                  <a:cubicBezTo>
                    <a:pt x="1329461" y="7508"/>
                    <a:pt x="1335181" y="15471"/>
                    <a:pt x="1336658" y="24172"/>
                  </a:cubicBezTo>
                  <a:cubicBezTo>
                    <a:pt x="1338718" y="36040"/>
                    <a:pt x="1331952" y="50398"/>
                    <a:pt x="1320942" y="60114"/>
                  </a:cubicBezTo>
                  <a:cubicBezTo>
                    <a:pt x="1309716" y="70045"/>
                    <a:pt x="1294769" y="74872"/>
                    <a:pt x="1282928" y="69399"/>
                  </a:cubicBezTo>
                  <a:cubicBezTo>
                    <a:pt x="1276131" y="66232"/>
                    <a:pt x="1269919" y="59837"/>
                    <a:pt x="1266228" y="48277"/>
                  </a:cubicBezTo>
                  <a:cubicBezTo>
                    <a:pt x="1265029" y="44741"/>
                    <a:pt x="1266966" y="40867"/>
                    <a:pt x="1270503" y="39668"/>
                  </a:cubicBezTo>
                  <a:cubicBezTo>
                    <a:pt x="1274071" y="38469"/>
                    <a:pt x="1277915" y="40406"/>
                    <a:pt x="1279114" y="43942"/>
                  </a:cubicBezTo>
                  <a:cubicBezTo>
                    <a:pt x="1281483" y="50583"/>
                    <a:pt x="1284743" y="54580"/>
                    <a:pt x="1288741" y="56271"/>
                  </a:cubicBezTo>
                  <a:cubicBezTo>
                    <a:pt x="1295845" y="59284"/>
                    <a:pt x="1304149" y="54825"/>
                    <a:pt x="1310608" y="48769"/>
                  </a:cubicBezTo>
                  <a:cubicBezTo>
                    <a:pt x="1315252" y="44403"/>
                    <a:pt x="1318943" y="38838"/>
                    <a:pt x="1320327" y="33304"/>
                  </a:cubicBezTo>
                  <a:cubicBezTo>
                    <a:pt x="1321126" y="30198"/>
                    <a:pt x="1321126" y="27124"/>
                    <a:pt x="1319619" y="24510"/>
                  </a:cubicBezTo>
                  <a:cubicBezTo>
                    <a:pt x="1318174" y="21959"/>
                    <a:pt x="1315313" y="20083"/>
                    <a:pt x="1311192" y="18669"/>
                  </a:cubicBezTo>
                  <a:cubicBezTo>
                    <a:pt x="1309039" y="17900"/>
                    <a:pt x="1306763" y="17562"/>
                    <a:pt x="1304488" y="17377"/>
                  </a:cubicBezTo>
                  <a:cubicBezTo>
                    <a:pt x="1301812" y="17162"/>
                    <a:pt x="1299136" y="17193"/>
                    <a:pt x="1296491" y="17285"/>
                  </a:cubicBezTo>
                  <a:cubicBezTo>
                    <a:pt x="1292216" y="17439"/>
                    <a:pt x="1287972" y="17870"/>
                    <a:pt x="1283728" y="18515"/>
                  </a:cubicBezTo>
                  <a:cubicBezTo>
                    <a:pt x="1279483" y="19161"/>
                    <a:pt x="1275270" y="20083"/>
                    <a:pt x="1271149" y="21221"/>
                  </a:cubicBezTo>
                  <a:cubicBezTo>
                    <a:pt x="1265182" y="22850"/>
                    <a:pt x="1259308" y="25002"/>
                    <a:pt x="1253588" y="27493"/>
                  </a:cubicBezTo>
                  <a:cubicBezTo>
                    <a:pt x="1247806" y="30014"/>
                    <a:pt x="1242208" y="32935"/>
                    <a:pt x="1236826" y="36132"/>
                  </a:cubicBezTo>
                  <a:cubicBezTo>
                    <a:pt x="1217973" y="47139"/>
                    <a:pt x="1200719" y="62912"/>
                    <a:pt x="1186449" y="81174"/>
                  </a:cubicBezTo>
                  <a:cubicBezTo>
                    <a:pt x="1172301" y="99314"/>
                    <a:pt x="1161076" y="119883"/>
                    <a:pt x="1154740" y="141097"/>
                  </a:cubicBezTo>
                  <a:cubicBezTo>
                    <a:pt x="1147266" y="165786"/>
                    <a:pt x="1145852" y="196285"/>
                    <a:pt x="1133980" y="218022"/>
                  </a:cubicBezTo>
                  <a:cubicBezTo>
                    <a:pt x="1130289" y="224725"/>
                    <a:pt x="1125246" y="230290"/>
                    <a:pt x="1119371" y="235148"/>
                  </a:cubicBezTo>
                  <a:cubicBezTo>
                    <a:pt x="1166550" y="235824"/>
                    <a:pt x="1213390" y="236531"/>
                    <a:pt x="1259585" y="237208"/>
                  </a:cubicBezTo>
                  <a:lnTo>
                    <a:pt x="1261953" y="236408"/>
                  </a:lnTo>
                  <a:cubicBezTo>
                    <a:pt x="1264783" y="235332"/>
                    <a:pt x="1267581" y="234164"/>
                    <a:pt x="1270318" y="232903"/>
                  </a:cubicBezTo>
                  <a:cubicBezTo>
                    <a:pt x="1273056" y="231643"/>
                    <a:pt x="1275731" y="230290"/>
                    <a:pt x="1278346" y="228814"/>
                  </a:cubicBezTo>
                  <a:cubicBezTo>
                    <a:pt x="1286250" y="224417"/>
                    <a:pt x="1293877" y="219252"/>
                    <a:pt x="1301197" y="213657"/>
                  </a:cubicBezTo>
                  <a:cubicBezTo>
                    <a:pt x="1308547" y="208030"/>
                    <a:pt x="1315590" y="201943"/>
                    <a:pt x="1322233" y="195671"/>
                  </a:cubicBezTo>
                  <a:cubicBezTo>
                    <a:pt x="1333828" y="184879"/>
                    <a:pt x="1343947" y="172704"/>
                    <a:pt x="1353727" y="160129"/>
                  </a:cubicBezTo>
                  <a:cubicBezTo>
                    <a:pt x="1362923" y="148261"/>
                    <a:pt x="1371749" y="135993"/>
                    <a:pt x="1380484" y="123634"/>
                  </a:cubicBezTo>
                  <a:cubicBezTo>
                    <a:pt x="1393893" y="104633"/>
                    <a:pt x="1407272" y="85632"/>
                    <a:pt x="1421911" y="68077"/>
                  </a:cubicBezTo>
                  <a:cubicBezTo>
                    <a:pt x="1424249" y="65125"/>
                    <a:pt x="1428524" y="64633"/>
                    <a:pt x="1431446" y="66939"/>
                  </a:cubicBezTo>
                  <a:cubicBezTo>
                    <a:pt x="1434398" y="69276"/>
                    <a:pt x="1434921" y="73549"/>
                    <a:pt x="1432584" y="76501"/>
                  </a:cubicBezTo>
                  <a:cubicBezTo>
                    <a:pt x="1419082" y="94518"/>
                    <a:pt x="1407180" y="114072"/>
                    <a:pt x="1394754" y="133257"/>
                  </a:cubicBezTo>
                  <a:cubicBezTo>
                    <a:pt x="1386297" y="146293"/>
                    <a:pt x="1377716" y="159206"/>
                    <a:pt x="1368305" y="171382"/>
                  </a:cubicBezTo>
                  <a:cubicBezTo>
                    <a:pt x="1357910" y="184817"/>
                    <a:pt x="1346499" y="197269"/>
                    <a:pt x="1333890" y="208491"/>
                  </a:cubicBezTo>
                  <a:cubicBezTo>
                    <a:pt x="1326570" y="214886"/>
                    <a:pt x="1318820" y="221097"/>
                    <a:pt x="1310700" y="226724"/>
                  </a:cubicBezTo>
                  <a:cubicBezTo>
                    <a:pt x="1304764" y="230843"/>
                    <a:pt x="1298459" y="234256"/>
                    <a:pt x="1292155" y="237699"/>
                  </a:cubicBezTo>
                  <a:cubicBezTo>
                    <a:pt x="1348837" y="238560"/>
                    <a:pt x="1404227" y="239421"/>
                    <a:pt x="1457680" y="240282"/>
                  </a:cubicBezTo>
                  <a:cubicBezTo>
                    <a:pt x="1469859" y="233856"/>
                    <a:pt x="1488374" y="223495"/>
                    <a:pt x="1504705" y="215163"/>
                  </a:cubicBezTo>
                  <a:cubicBezTo>
                    <a:pt x="1513747" y="210521"/>
                    <a:pt x="1522051" y="206585"/>
                    <a:pt x="1528079" y="204248"/>
                  </a:cubicBezTo>
                  <a:cubicBezTo>
                    <a:pt x="1555359" y="193826"/>
                    <a:pt x="1591588" y="181620"/>
                    <a:pt x="1619791" y="161851"/>
                  </a:cubicBezTo>
                  <a:cubicBezTo>
                    <a:pt x="1637445" y="149491"/>
                    <a:pt x="1651992" y="134149"/>
                    <a:pt x="1657989" y="113549"/>
                  </a:cubicBezTo>
                  <a:cubicBezTo>
                    <a:pt x="1660757" y="104418"/>
                    <a:pt x="1659988" y="97131"/>
                    <a:pt x="1656328" y="91751"/>
                  </a:cubicBezTo>
                  <a:cubicBezTo>
                    <a:pt x="1652084" y="85479"/>
                    <a:pt x="1644611" y="81851"/>
                    <a:pt x="1636245" y="80252"/>
                  </a:cubicBezTo>
                  <a:cubicBezTo>
                    <a:pt x="1619453" y="77085"/>
                    <a:pt x="1598785" y="81851"/>
                    <a:pt x="1589097" y="95533"/>
                  </a:cubicBezTo>
                  <a:cubicBezTo>
                    <a:pt x="1585284" y="100913"/>
                    <a:pt x="1585376" y="105771"/>
                    <a:pt x="1587836" y="109060"/>
                  </a:cubicBezTo>
                  <a:cubicBezTo>
                    <a:pt x="1589374" y="111151"/>
                    <a:pt x="1591588" y="112689"/>
                    <a:pt x="1593834" y="113027"/>
                  </a:cubicBezTo>
                  <a:cubicBezTo>
                    <a:pt x="1594756" y="113150"/>
                    <a:pt x="1595679" y="113242"/>
                    <a:pt x="1596355" y="112658"/>
                  </a:cubicBezTo>
                  <a:cubicBezTo>
                    <a:pt x="1597924" y="111336"/>
                    <a:pt x="1598355" y="108753"/>
                    <a:pt x="1598108" y="104971"/>
                  </a:cubicBezTo>
                  <a:cubicBezTo>
                    <a:pt x="1597832" y="101251"/>
                    <a:pt x="1600661" y="97961"/>
                    <a:pt x="1604413" y="97685"/>
                  </a:cubicBezTo>
                  <a:cubicBezTo>
                    <a:pt x="1608135" y="97408"/>
                    <a:pt x="1611395" y="100237"/>
                    <a:pt x="1611702" y="103957"/>
                  </a:cubicBezTo>
                  <a:cubicBezTo>
                    <a:pt x="1612656" y="114287"/>
                    <a:pt x="1609150" y="120498"/>
                    <a:pt x="1604875" y="123911"/>
                  </a:cubicBezTo>
                  <a:cubicBezTo>
                    <a:pt x="1598847" y="128738"/>
                    <a:pt x="1589835" y="128461"/>
                    <a:pt x="1582392" y="123818"/>
                  </a:cubicBezTo>
                  <a:cubicBezTo>
                    <a:pt x="1572336" y="117516"/>
                    <a:pt x="1565231" y="103280"/>
                    <a:pt x="1576272" y="86709"/>
                  </a:cubicBezTo>
                  <a:cubicBezTo>
                    <a:pt x="1591588" y="63834"/>
                    <a:pt x="1628772" y="56732"/>
                    <a:pt x="1653068" y="67339"/>
                  </a:cubicBezTo>
                  <a:cubicBezTo>
                    <a:pt x="1671368" y="75302"/>
                    <a:pt x="1683085" y="92274"/>
                    <a:pt x="1675550" y="118715"/>
                  </a:cubicBezTo>
                  <a:cubicBezTo>
                    <a:pt x="1668261" y="143342"/>
                    <a:pt x="1651377" y="162158"/>
                    <a:pt x="1630033" y="176670"/>
                  </a:cubicBezTo>
                  <a:cubicBezTo>
                    <a:pt x="1600354" y="196870"/>
                    <a:pt x="1562186" y="208707"/>
                    <a:pt x="1533492" y="218914"/>
                  </a:cubicBezTo>
                  <a:cubicBezTo>
                    <a:pt x="1527771" y="220943"/>
                    <a:pt x="1519898" y="224448"/>
                    <a:pt x="1511286" y="228537"/>
                  </a:cubicBezTo>
                  <a:cubicBezTo>
                    <a:pt x="1503228" y="232350"/>
                    <a:pt x="1494617" y="236624"/>
                    <a:pt x="1486405" y="240743"/>
                  </a:cubicBezTo>
                  <a:cubicBezTo>
                    <a:pt x="1501014" y="240989"/>
                    <a:pt x="1515623" y="241205"/>
                    <a:pt x="1529893" y="241420"/>
                  </a:cubicBezTo>
                  <a:cubicBezTo>
                    <a:pt x="1562863" y="241942"/>
                    <a:pt x="1704399" y="244218"/>
                    <a:pt x="1737430" y="244771"/>
                  </a:cubicBezTo>
                  <a:lnTo>
                    <a:pt x="1738876" y="244125"/>
                  </a:lnTo>
                  <a:lnTo>
                    <a:pt x="1756468" y="235025"/>
                  </a:lnTo>
                  <a:cubicBezTo>
                    <a:pt x="1763172" y="231274"/>
                    <a:pt x="1769600" y="227000"/>
                    <a:pt x="1775813" y="222450"/>
                  </a:cubicBezTo>
                  <a:cubicBezTo>
                    <a:pt x="1785285" y="215532"/>
                    <a:pt x="1794266" y="207907"/>
                    <a:pt x="1802970" y="200098"/>
                  </a:cubicBezTo>
                  <a:cubicBezTo>
                    <a:pt x="1811735" y="192350"/>
                    <a:pt x="1819701" y="183864"/>
                    <a:pt x="1827297" y="175010"/>
                  </a:cubicBezTo>
                  <a:cubicBezTo>
                    <a:pt x="1834925" y="166124"/>
                    <a:pt x="1842090" y="156808"/>
                    <a:pt x="1848949" y="147216"/>
                  </a:cubicBezTo>
                  <a:cubicBezTo>
                    <a:pt x="1857253" y="135655"/>
                    <a:pt x="1865126" y="123726"/>
                    <a:pt x="1872784" y="111612"/>
                  </a:cubicBezTo>
                  <a:cubicBezTo>
                    <a:pt x="1884440" y="93134"/>
                    <a:pt x="1895635" y="74380"/>
                    <a:pt x="1907076" y="56209"/>
                  </a:cubicBezTo>
                  <a:cubicBezTo>
                    <a:pt x="1908983" y="52981"/>
                    <a:pt x="1913166" y="51935"/>
                    <a:pt x="1916395" y="53842"/>
                  </a:cubicBezTo>
                  <a:cubicBezTo>
                    <a:pt x="1919625" y="55748"/>
                    <a:pt x="1920670" y="59929"/>
                    <a:pt x="1918763" y="63158"/>
                  </a:cubicBezTo>
                  <a:cubicBezTo>
                    <a:pt x="1908245" y="81912"/>
                    <a:pt x="1898126" y="101343"/>
                    <a:pt x="1887208" y="120313"/>
                  </a:cubicBezTo>
                  <a:cubicBezTo>
                    <a:pt x="1879889" y="133073"/>
                    <a:pt x="1872231" y="145678"/>
                    <a:pt x="1863896" y="157700"/>
                  </a:cubicBezTo>
                  <a:cubicBezTo>
                    <a:pt x="1856822" y="167938"/>
                    <a:pt x="1849256" y="177777"/>
                    <a:pt x="1841076" y="187031"/>
                  </a:cubicBezTo>
                  <a:cubicBezTo>
                    <a:pt x="1832802" y="196378"/>
                    <a:pt x="1823822" y="205079"/>
                    <a:pt x="1814195" y="213134"/>
                  </a:cubicBezTo>
                  <a:cubicBezTo>
                    <a:pt x="1806322" y="219621"/>
                    <a:pt x="1798295" y="226016"/>
                    <a:pt x="1789929" y="231858"/>
                  </a:cubicBezTo>
                  <a:cubicBezTo>
                    <a:pt x="1782825" y="236839"/>
                    <a:pt x="1775321" y="241174"/>
                    <a:pt x="1767693" y="245263"/>
                  </a:cubicBezTo>
                  <a:cubicBezTo>
                    <a:pt x="1931312" y="247938"/>
                    <a:pt x="2037540" y="249783"/>
                    <a:pt x="2037540" y="249783"/>
                  </a:cubicBezTo>
                  <a:cubicBezTo>
                    <a:pt x="2041108" y="249936"/>
                    <a:pt x="2043999" y="252888"/>
                    <a:pt x="2043938" y="256485"/>
                  </a:cubicBezTo>
                  <a:close/>
                  <a:moveTo>
                    <a:pt x="1764864" y="430843"/>
                  </a:moveTo>
                  <a:lnTo>
                    <a:pt x="1764925" y="430812"/>
                  </a:lnTo>
                  <a:cubicBezTo>
                    <a:pt x="1764864" y="430627"/>
                    <a:pt x="1764802" y="430443"/>
                    <a:pt x="1764771" y="430228"/>
                  </a:cubicBezTo>
                  <a:cubicBezTo>
                    <a:pt x="1764802" y="430382"/>
                    <a:pt x="1764649" y="430996"/>
                    <a:pt x="1764864" y="4308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13"/>
            <p:cNvSpPr/>
            <p:nvPr/>
          </p:nvSpPr>
          <p:spPr>
            <a:xfrm rot="10800000">
              <a:off x="8551863" y="245636"/>
              <a:ext cx="273624" cy="296729"/>
            </a:xfrm>
            <a:custGeom>
              <a:rect b="b" l="l" r="r" t="t"/>
              <a:pathLst>
                <a:path extrusionOk="0" h="593457" w="547248">
                  <a:moveTo>
                    <a:pt x="94819" y="312074"/>
                  </a:moveTo>
                  <a:cubicBezTo>
                    <a:pt x="88944" y="285418"/>
                    <a:pt x="81071" y="259161"/>
                    <a:pt x="72398" y="233027"/>
                  </a:cubicBezTo>
                  <a:cubicBezTo>
                    <a:pt x="59327" y="193704"/>
                    <a:pt x="44380" y="154719"/>
                    <a:pt x="29864" y="116041"/>
                  </a:cubicBezTo>
                  <a:cubicBezTo>
                    <a:pt x="25250" y="103527"/>
                    <a:pt x="20821" y="90891"/>
                    <a:pt x="16762" y="78132"/>
                  </a:cubicBezTo>
                  <a:cubicBezTo>
                    <a:pt x="12671" y="65341"/>
                    <a:pt x="8981" y="52398"/>
                    <a:pt x="5844" y="39361"/>
                  </a:cubicBezTo>
                  <a:cubicBezTo>
                    <a:pt x="4583" y="34012"/>
                    <a:pt x="4460" y="24481"/>
                    <a:pt x="3106" y="16733"/>
                  </a:cubicBezTo>
                  <a:cubicBezTo>
                    <a:pt x="2645" y="14150"/>
                    <a:pt x="2215" y="11783"/>
                    <a:pt x="1169" y="10215"/>
                  </a:cubicBezTo>
                  <a:cubicBezTo>
                    <a:pt x="-892" y="7263"/>
                    <a:pt x="-154" y="3205"/>
                    <a:pt x="2799" y="1145"/>
                  </a:cubicBezTo>
                  <a:cubicBezTo>
                    <a:pt x="5751" y="-884"/>
                    <a:pt x="9811" y="-146"/>
                    <a:pt x="11872" y="2805"/>
                  </a:cubicBezTo>
                  <a:cubicBezTo>
                    <a:pt x="13840" y="5542"/>
                    <a:pt x="15255" y="9600"/>
                    <a:pt x="16208" y="14243"/>
                  </a:cubicBezTo>
                  <a:cubicBezTo>
                    <a:pt x="17746" y="21652"/>
                    <a:pt x="18084" y="30814"/>
                    <a:pt x="19468" y="35918"/>
                  </a:cubicBezTo>
                  <a:cubicBezTo>
                    <a:pt x="22851" y="48493"/>
                    <a:pt x="26850" y="60976"/>
                    <a:pt x="31186" y="73335"/>
                  </a:cubicBezTo>
                  <a:cubicBezTo>
                    <a:pt x="35523" y="85726"/>
                    <a:pt x="40228" y="98024"/>
                    <a:pt x="45118" y="110168"/>
                  </a:cubicBezTo>
                  <a:cubicBezTo>
                    <a:pt x="60342" y="148877"/>
                    <a:pt x="76581" y="187678"/>
                    <a:pt x="89867" y="227186"/>
                  </a:cubicBezTo>
                  <a:cubicBezTo>
                    <a:pt x="98848" y="253965"/>
                    <a:pt x="106444" y="281052"/>
                    <a:pt x="111949" y="308477"/>
                  </a:cubicBezTo>
                  <a:cubicBezTo>
                    <a:pt x="121115" y="354288"/>
                    <a:pt x="124159" y="401051"/>
                    <a:pt x="117116" y="449045"/>
                  </a:cubicBezTo>
                  <a:cubicBezTo>
                    <a:pt x="116624" y="452765"/>
                    <a:pt x="113210" y="455379"/>
                    <a:pt x="109489" y="454887"/>
                  </a:cubicBezTo>
                  <a:cubicBezTo>
                    <a:pt x="105768" y="454425"/>
                    <a:pt x="103153" y="450982"/>
                    <a:pt x="103646" y="447262"/>
                  </a:cubicBezTo>
                  <a:cubicBezTo>
                    <a:pt x="109120" y="400867"/>
                    <a:pt x="104537" y="356009"/>
                    <a:pt x="94819" y="312074"/>
                  </a:cubicBezTo>
                  <a:close/>
                  <a:moveTo>
                    <a:pt x="544677" y="581743"/>
                  </a:moveTo>
                  <a:cubicBezTo>
                    <a:pt x="542001" y="579683"/>
                    <a:pt x="538003" y="578084"/>
                    <a:pt x="533390" y="576946"/>
                  </a:cubicBezTo>
                  <a:cubicBezTo>
                    <a:pt x="526070" y="575132"/>
                    <a:pt x="516905" y="574425"/>
                    <a:pt x="511861" y="572826"/>
                  </a:cubicBezTo>
                  <a:cubicBezTo>
                    <a:pt x="499405" y="568922"/>
                    <a:pt x="487134" y="564433"/>
                    <a:pt x="474954" y="559606"/>
                  </a:cubicBezTo>
                  <a:cubicBezTo>
                    <a:pt x="462714" y="554748"/>
                    <a:pt x="450627" y="549552"/>
                    <a:pt x="438663" y="544202"/>
                  </a:cubicBezTo>
                  <a:cubicBezTo>
                    <a:pt x="400619" y="527384"/>
                    <a:pt x="362513" y="509583"/>
                    <a:pt x="323546" y="494733"/>
                  </a:cubicBezTo>
                  <a:cubicBezTo>
                    <a:pt x="297158" y="484679"/>
                    <a:pt x="270370" y="475978"/>
                    <a:pt x="243182" y="469398"/>
                  </a:cubicBezTo>
                  <a:cubicBezTo>
                    <a:pt x="197757" y="458392"/>
                    <a:pt x="151132" y="453503"/>
                    <a:pt x="102846" y="458638"/>
                  </a:cubicBezTo>
                  <a:cubicBezTo>
                    <a:pt x="99125" y="458976"/>
                    <a:pt x="96357" y="462296"/>
                    <a:pt x="96726" y="466017"/>
                  </a:cubicBezTo>
                  <a:cubicBezTo>
                    <a:pt x="97064" y="469767"/>
                    <a:pt x="100355" y="472504"/>
                    <a:pt x="104107" y="472166"/>
                  </a:cubicBezTo>
                  <a:cubicBezTo>
                    <a:pt x="150732" y="468538"/>
                    <a:pt x="195358" y="474902"/>
                    <a:pt x="238907" y="486339"/>
                  </a:cubicBezTo>
                  <a:cubicBezTo>
                    <a:pt x="265295" y="493288"/>
                    <a:pt x="291222" y="502204"/>
                    <a:pt x="316995" y="511950"/>
                  </a:cubicBezTo>
                  <a:cubicBezTo>
                    <a:pt x="355747" y="526616"/>
                    <a:pt x="394099" y="543126"/>
                    <a:pt x="432205" y="559175"/>
                  </a:cubicBezTo>
                  <a:cubicBezTo>
                    <a:pt x="444537" y="564279"/>
                    <a:pt x="456963" y="569260"/>
                    <a:pt x="469541" y="573810"/>
                  </a:cubicBezTo>
                  <a:cubicBezTo>
                    <a:pt x="482182" y="578422"/>
                    <a:pt x="494945" y="582634"/>
                    <a:pt x="507863" y="586293"/>
                  </a:cubicBezTo>
                  <a:cubicBezTo>
                    <a:pt x="513153" y="587769"/>
                    <a:pt x="522687" y="588291"/>
                    <a:pt x="530376" y="589921"/>
                  </a:cubicBezTo>
                  <a:cubicBezTo>
                    <a:pt x="532959" y="590474"/>
                    <a:pt x="535296" y="591028"/>
                    <a:pt x="536803" y="592134"/>
                  </a:cubicBezTo>
                  <a:cubicBezTo>
                    <a:pt x="539664" y="594317"/>
                    <a:pt x="543754" y="593733"/>
                    <a:pt x="545938" y="590874"/>
                  </a:cubicBezTo>
                  <a:cubicBezTo>
                    <a:pt x="548091" y="588015"/>
                    <a:pt x="547537" y="583926"/>
                    <a:pt x="544677" y="58174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13"/>
            <p:cNvSpPr/>
            <p:nvPr/>
          </p:nvSpPr>
          <p:spPr>
            <a:xfrm rot="10800000">
              <a:off x="8266016" y="385776"/>
              <a:ext cx="358906" cy="386640"/>
            </a:xfrm>
            <a:custGeom>
              <a:rect b="b" l="l" r="r" t="t"/>
              <a:pathLst>
                <a:path extrusionOk="0" h="773280" w="717811">
                  <a:moveTo>
                    <a:pt x="62659" y="3"/>
                  </a:moveTo>
                  <a:cubicBezTo>
                    <a:pt x="64750" y="741"/>
                    <a:pt x="93506" y="135160"/>
                    <a:pt x="89170" y="245444"/>
                  </a:cubicBezTo>
                  <a:cubicBezTo>
                    <a:pt x="86064" y="325228"/>
                    <a:pt x="57400" y="387027"/>
                    <a:pt x="28182" y="402092"/>
                  </a:cubicBezTo>
                  <a:cubicBezTo>
                    <a:pt x="28305" y="404859"/>
                    <a:pt x="2994" y="325136"/>
                    <a:pt x="687" y="299556"/>
                  </a:cubicBezTo>
                  <a:cubicBezTo>
                    <a:pt x="-7494" y="208980"/>
                    <a:pt x="60045" y="-889"/>
                    <a:pt x="62659" y="3"/>
                  </a:cubicBezTo>
                  <a:close/>
                  <a:moveTo>
                    <a:pt x="540381" y="196497"/>
                  </a:moveTo>
                  <a:cubicBezTo>
                    <a:pt x="538720" y="193791"/>
                    <a:pt x="334382" y="312992"/>
                    <a:pt x="279207" y="392530"/>
                  </a:cubicBezTo>
                  <a:cubicBezTo>
                    <a:pt x="263645" y="414974"/>
                    <a:pt x="231106" y="498571"/>
                    <a:pt x="232890" y="496235"/>
                  </a:cubicBezTo>
                  <a:cubicBezTo>
                    <a:pt x="269119" y="506012"/>
                    <a:pt x="337027" y="477480"/>
                    <a:pt x="394755" y="415220"/>
                  </a:cubicBezTo>
                  <a:cubicBezTo>
                    <a:pt x="474565" y="329133"/>
                    <a:pt x="541734" y="198649"/>
                    <a:pt x="540381" y="196497"/>
                  </a:cubicBezTo>
                  <a:close/>
                  <a:moveTo>
                    <a:pt x="434767" y="674497"/>
                  </a:moveTo>
                  <a:cubicBezTo>
                    <a:pt x="410594" y="676987"/>
                    <a:pt x="335151" y="704843"/>
                    <a:pt x="337734" y="704720"/>
                  </a:cubicBezTo>
                  <a:cubicBezTo>
                    <a:pt x="351913" y="737156"/>
                    <a:pt x="410255" y="769070"/>
                    <a:pt x="485667" y="772729"/>
                  </a:cubicBezTo>
                  <a:cubicBezTo>
                    <a:pt x="589959" y="777802"/>
                    <a:pt x="717101" y="746288"/>
                    <a:pt x="717809" y="743982"/>
                  </a:cubicBezTo>
                  <a:cubicBezTo>
                    <a:pt x="718670" y="741092"/>
                    <a:pt x="520452" y="665673"/>
                    <a:pt x="434767" y="6744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13"/>
            <p:cNvSpPr/>
            <p:nvPr/>
          </p:nvSpPr>
          <p:spPr>
            <a:xfrm rot="10800000">
              <a:off x="8086966" y="441753"/>
              <a:ext cx="541950" cy="534821"/>
            </a:xfrm>
            <a:custGeom>
              <a:rect b="b" l="l" r="r" t="t"/>
              <a:pathLst>
                <a:path extrusionOk="0" h="1069641" w="1083900">
                  <a:moveTo>
                    <a:pt x="226178" y="131301"/>
                  </a:moveTo>
                  <a:cubicBezTo>
                    <a:pt x="260009" y="115436"/>
                    <a:pt x="297930" y="88472"/>
                    <a:pt x="279139" y="52162"/>
                  </a:cubicBezTo>
                  <a:cubicBezTo>
                    <a:pt x="258040" y="11362"/>
                    <a:pt x="215168" y="50225"/>
                    <a:pt x="187334" y="90440"/>
                  </a:cubicBezTo>
                  <a:cubicBezTo>
                    <a:pt x="196591" y="53084"/>
                    <a:pt x="198806" y="5244"/>
                    <a:pt x="151289" y="356"/>
                  </a:cubicBezTo>
                  <a:cubicBezTo>
                    <a:pt x="99558" y="-4963"/>
                    <a:pt x="104418" y="50440"/>
                    <a:pt x="121487" y="95851"/>
                  </a:cubicBezTo>
                  <a:cubicBezTo>
                    <a:pt x="100296" y="63906"/>
                    <a:pt x="69018" y="31286"/>
                    <a:pt x="40293" y="57388"/>
                  </a:cubicBezTo>
                  <a:cubicBezTo>
                    <a:pt x="10645" y="84352"/>
                    <a:pt x="42999" y="117557"/>
                    <a:pt x="80490" y="139786"/>
                  </a:cubicBezTo>
                  <a:cubicBezTo>
                    <a:pt x="45613" y="132961"/>
                    <a:pt x="1972" y="133545"/>
                    <a:pt x="65" y="178464"/>
                  </a:cubicBezTo>
                  <a:cubicBezTo>
                    <a:pt x="-2119" y="228948"/>
                    <a:pt x="51272" y="220186"/>
                    <a:pt x="92792" y="200908"/>
                  </a:cubicBezTo>
                  <a:cubicBezTo>
                    <a:pt x="62806" y="222522"/>
                    <a:pt x="32573" y="254621"/>
                    <a:pt x="55763" y="286043"/>
                  </a:cubicBezTo>
                  <a:cubicBezTo>
                    <a:pt x="79567" y="318295"/>
                    <a:pt x="110661" y="286473"/>
                    <a:pt x="132343" y="247918"/>
                  </a:cubicBezTo>
                  <a:cubicBezTo>
                    <a:pt x="127453" y="293053"/>
                    <a:pt x="134865" y="340647"/>
                    <a:pt x="176108" y="327764"/>
                  </a:cubicBezTo>
                  <a:cubicBezTo>
                    <a:pt x="211538" y="316696"/>
                    <a:pt x="208125" y="279463"/>
                    <a:pt x="196930" y="246688"/>
                  </a:cubicBezTo>
                  <a:cubicBezTo>
                    <a:pt x="218797" y="275958"/>
                    <a:pt x="248906" y="302461"/>
                    <a:pt x="275233" y="276973"/>
                  </a:cubicBezTo>
                  <a:cubicBezTo>
                    <a:pt x="303005" y="250070"/>
                    <a:pt x="273172" y="219294"/>
                    <a:pt x="236942" y="198356"/>
                  </a:cubicBezTo>
                  <a:cubicBezTo>
                    <a:pt x="275755" y="209640"/>
                    <a:pt x="316137" y="208010"/>
                    <a:pt x="311555" y="164321"/>
                  </a:cubicBezTo>
                  <a:cubicBezTo>
                    <a:pt x="306788" y="118664"/>
                    <a:pt x="261116" y="121831"/>
                    <a:pt x="226178" y="131301"/>
                  </a:cubicBezTo>
                  <a:close/>
                  <a:moveTo>
                    <a:pt x="188041" y="177050"/>
                  </a:moveTo>
                  <a:cubicBezTo>
                    <a:pt x="173156" y="172745"/>
                    <a:pt x="170357" y="185443"/>
                    <a:pt x="168665" y="192330"/>
                  </a:cubicBezTo>
                  <a:cubicBezTo>
                    <a:pt x="165805" y="191900"/>
                    <a:pt x="160208" y="189686"/>
                    <a:pt x="154703" y="190117"/>
                  </a:cubicBezTo>
                  <a:cubicBezTo>
                    <a:pt x="152888" y="177265"/>
                    <a:pt x="134681" y="177849"/>
                    <a:pt x="137141" y="174590"/>
                  </a:cubicBezTo>
                  <a:cubicBezTo>
                    <a:pt x="137141" y="174590"/>
                    <a:pt x="132774" y="176619"/>
                    <a:pt x="125977" y="180278"/>
                  </a:cubicBezTo>
                  <a:cubicBezTo>
                    <a:pt x="130744" y="173637"/>
                    <a:pt x="128438" y="166135"/>
                    <a:pt x="125977" y="160570"/>
                  </a:cubicBezTo>
                  <a:cubicBezTo>
                    <a:pt x="145414" y="165674"/>
                    <a:pt x="143169" y="138710"/>
                    <a:pt x="146829" y="141693"/>
                  </a:cubicBezTo>
                  <a:cubicBezTo>
                    <a:pt x="146829" y="141693"/>
                    <a:pt x="146183" y="140217"/>
                    <a:pt x="144953" y="137634"/>
                  </a:cubicBezTo>
                  <a:cubicBezTo>
                    <a:pt x="153319" y="142307"/>
                    <a:pt x="163037" y="137234"/>
                    <a:pt x="168235" y="135174"/>
                  </a:cubicBezTo>
                  <a:cubicBezTo>
                    <a:pt x="172295" y="143291"/>
                    <a:pt x="184351" y="145505"/>
                    <a:pt x="181921" y="147811"/>
                  </a:cubicBezTo>
                  <a:cubicBezTo>
                    <a:pt x="181921" y="147811"/>
                    <a:pt x="183551" y="147380"/>
                    <a:pt x="186411" y="146489"/>
                  </a:cubicBezTo>
                  <a:cubicBezTo>
                    <a:pt x="187457" y="149656"/>
                    <a:pt x="173955" y="166689"/>
                    <a:pt x="188687" y="177234"/>
                  </a:cubicBezTo>
                  <a:cubicBezTo>
                    <a:pt x="188472" y="177173"/>
                    <a:pt x="188257" y="177111"/>
                    <a:pt x="188041" y="177050"/>
                  </a:cubicBezTo>
                  <a:close/>
                  <a:moveTo>
                    <a:pt x="1083544" y="904057"/>
                  </a:moveTo>
                  <a:cubicBezTo>
                    <a:pt x="1078777" y="858400"/>
                    <a:pt x="1033105" y="861598"/>
                    <a:pt x="998167" y="871037"/>
                  </a:cubicBezTo>
                  <a:cubicBezTo>
                    <a:pt x="1031998" y="855172"/>
                    <a:pt x="1069919" y="828239"/>
                    <a:pt x="1051128" y="791898"/>
                  </a:cubicBezTo>
                  <a:cubicBezTo>
                    <a:pt x="1030030" y="751099"/>
                    <a:pt x="987157" y="789961"/>
                    <a:pt x="959323" y="830176"/>
                  </a:cubicBezTo>
                  <a:cubicBezTo>
                    <a:pt x="968580" y="792851"/>
                    <a:pt x="970795" y="744980"/>
                    <a:pt x="923278" y="740092"/>
                  </a:cubicBezTo>
                  <a:cubicBezTo>
                    <a:pt x="871547" y="734804"/>
                    <a:pt x="876407" y="790207"/>
                    <a:pt x="893476" y="835587"/>
                  </a:cubicBezTo>
                  <a:cubicBezTo>
                    <a:pt x="872316" y="803643"/>
                    <a:pt x="841007" y="771022"/>
                    <a:pt x="812282" y="797125"/>
                  </a:cubicBezTo>
                  <a:cubicBezTo>
                    <a:pt x="782634" y="824088"/>
                    <a:pt x="814988" y="857324"/>
                    <a:pt x="852479" y="879522"/>
                  </a:cubicBezTo>
                  <a:cubicBezTo>
                    <a:pt x="817603" y="872697"/>
                    <a:pt x="773992" y="873281"/>
                    <a:pt x="772054" y="918200"/>
                  </a:cubicBezTo>
                  <a:cubicBezTo>
                    <a:pt x="769870" y="968684"/>
                    <a:pt x="823262" y="959953"/>
                    <a:pt x="864781" y="940644"/>
                  </a:cubicBezTo>
                  <a:cubicBezTo>
                    <a:pt x="834795" y="962289"/>
                    <a:pt x="804562" y="994357"/>
                    <a:pt x="827783" y="1025779"/>
                  </a:cubicBezTo>
                  <a:cubicBezTo>
                    <a:pt x="851556" y="1058031"/>
                    <a:pt x="882650" y="1026209"/>
                    <a:pt x="904333" y="987654"/>
                  </a:cubicBezTo>
                  <a:cubicBezTo>
                    <a:pt x="899442" y="1032789"/>
                    <a:pt x="906854" y="1080383"/>
                    <a:pt x="948097" y="1067500"/>
                  </a:cubicBezTo>
                  <a:cubicBezTo>
                    <a:pt x="983527" y="1056432"/>
                    <a:pt x="980114" y="1019199"/>
                    <a:pt x="968919" y="986425"/>
                  </a:cubicBezTo>
                  <a:cubicBezTo>
                    <a:pt x="990786" y="1015694"/>
                    <a:pt x="1020895" y="1042197"/>
                    <a:pt x="1047222" y="1016709"/>
                  </a:cubicBezTo>
                  <a:cubicBezTo>
                    <a:pt x="1074994" y="989837"/>
                    <a:pt x="1045192" y="959061"/>
                    <a:pt x="1008931" y="938092"/>
                  </a:cubicBezTo>
                  <a:cubicBezTo>
                    <a:pt x="1047775" y="949376"/>
                    <a:pt x="1088126" y="947747"/>
                    <a:pt x="1083544" y="904057"/>
                  </a:cubicBezTo>
                  <a:close/>
                  <a:moveTo>
                    <a:pt x="960030" y="916786"/>
                  </a:moveTo>
                  <a:cubicBezTo>
                    <a:pt x="945145" y="912481"/>
                    <a:pt x="942346" y="925179"/>
                    <a:pt x="940655" y="932097"/>
                  </a:cubicBezTo>
                  <a:cubicBezTo>
                    <a:pt x="937794" y="931636"/>
                    <a:pt x="932228" y="929422"/>
                    <a:pt x="926692" y="929853"/>
                  </a:cubicBezTo>
                  <a:cubicBezTo>
                    <a:pt x="924877" y="917001"/>
                    <a:pt x="906670" y="917585"/>
                    <a:pt x="909130" y="914326"/>
                  </a:cubicBezTo>
                  <a:cubicBezTo>
                    <a:pt x="909130" y="914326"/>
                    <a:pt x="904763" y="916355"/>
                    <a:pt x="897966" y="920014"/>
                  </a:cubicBezTo>
                  <a:cubicBezTo>
                    <a:pt x="902764" y="913404"/>
                    <a:pt x="900427" y="905871"/>
                    <a:pt x="897997" y="900337"/>
                  </a:cubicBezTo>
                  <a:cubicBezTo>
                    <a:pt x="917404" y="905441"/>
                    <a:pt x="915189" y="878446"/>
                    <a:pt x="918818" y="881429"/>
                  </a:cubicBezTo>
                  <a:cubicBezTo>
                    <a:pt x="918818" y="881429"/>
                    <a:pt x="918172" y="879953"/>
                    <a:pt x="916942" y="877370"/>
                  </a:cubicBezTo>
                  <a:cubicBezTo>
                    <a:pt x="925338" y="882044"/>
                    <a:pt x="935026" y="876971"/>
                    <a:pt x="940224" y="874911"/>
                  </a:cubicBezTo>
                  <a:cubicBezTo>
                    <a:pt x="944314" y="883058"/>
                    <a:pt x="956340" y="885241"/>
                    <a:pt x="953910" y="887547"/>
                  </a:cubicBezTo>
                  <a:cubicBezTo>
                    <a:pt x="953910" y="887547"/>
                    <a:pt x="955540" y="887117"/>
                    <a:pt x="958431" y="886256"/>
                  </a:cubicBezTo>
                  <a:cubicBezTo>
                    <a:pt x="959446" y="889392"/>
                    <a:pt x="945944" y="906425"/>
                    <a:pt x="960676" y="916970"/>
                  </a:cubicBezTo>
                  <a:cubicBezTo>
                    <a:pt x="960461" y="916909"/>
                    <a:pt x="960246" y="916847"/>
                    <a:pt x="960030" y="91678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13"/>
            <p:cNvSpPr/>
            <p:nvPr/>
          </p:nvSpPr>
          <p:spPr>
            <a:xfrm rot="10800000">
              <a:off x="8145647" y="503444"/>
              <a:ext cx="426041" cy="410164"/>
            </a:xfrm>
            <a:custGeom>
              <a:rect b="b" l="l" r="r" t="t"/>
              <a:pathLst>
                <a:path extrusionOk="0" h="820327" w="852083">
                  <a:moveTo>
                    <a:pt x="80044" y="39066"/>
                  </a:moveTo>
                  <a:cubicBezTo>
                    <a:pt x="80721" y="61295"/>
                    <a:pt x="63344" y="79896"/>
                    <a:pt x="41262" y="80572"/>
                  </a:cubicBezTo>
                  <a:cubicBezTo>
                    <a:pt x="19180" y="81248"/>
                    <a:pt x="696" y="63754"/>
                    <a:pt x="19" y="41525"/>
                  </a:cubicBezTo>
                  <a:cubicBezTo>
                    <a:pt x="-658" y="19296"/>
                    <a:pt x="16750" y="695"/>
                    <a:pt x="38832" y="19"/>
                  </a:cubicBezTo>
                  <a:cubicBezTo>
                    <a:pt x="60915" y="-657"/>
                    <a:pt x="79368" y="16837"/>
                    <a:pt x="80044" y="39066"/>
                  </a:cubicBezTo>
                  <a:close/>
                  <a:moveTo>
                    <a:pt x="810821" y="739755"/>
                  </a:moveTo>
                  <a:cubicBezTo>
                    <a:pt x="788739" y="740431"/>
                    <a:pt x="771362" y="759032"/>
                    <a:pt x="772039" y="781261"/>
                  </a:cubicBezTo>
                  <a:cubicBezTo>
                    <a:pt x="772716" y="803490"/>
                    <a:pt x="791169" y="820985"/>
                    <a:pt x="813251" y="820308"/>
                  </a:cubicBezTo>
                  <a:cubicBezTo>
                    <a:pt x="835333" y="819632"/>
                    <a:pt x="852741" y="801031"/>
                    <a:pt x="852064" y="778802"/>
                  </a:cubicBezTo>
                  <a:cubicBezTo>
                    <a:pt x="851388" y="756573"/>
                    <a:pt x="832904" y="739079"/>
                    <a:pt x="810821" y="73975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13"/>
            <p:cNvSpPr/>
            <p:nvPr/>
          </p:nvSpPr>
          <p:spPr>
            <a:xfrm rot="10800000">
              <a:off x="8319639" y="496121"/>
              <a:ext cx="192882" cy="227394"/>
            </a:xfrm>
            <a:custGeom>
              <a:rect b="b" l="l" r="r" t="t"/>
              <a:pathLst>
                <a:path extrusionOk="0" h="454787" w="385763">
                  <a:moveTo>
                    <a:pt x="84546" y="44396"/>
                  </a:moveTo>
                  <a:cubicBezTo>
                    <a:pt x="84546" y="68931"/>
                    <a:pt x="65601" y="88824"/>
                    <a:pt x="42258" y="88824"/>
                  </a:cubicBezTo>
                  <a:cubicBezTo>
                    <a:pt x="18945" y="88824"/>
                    <a:pt x="0" y="68931"/>
                    <a:pt x="0" y="44396"/>
                  </a:cubicBezTo>
                  <a:cubicBezTo>
                    <a:pt x="0" y="19892"/>
                    <a:pt x="18945" y="0"/>
                    <a:pt x="42258" y="0"/>
                  </a:cubicBezTo>
                  <a:cubicBezTo>
                    <a:pt x="65601" y="0"/>
                    <a:pt x="84546" y="19892"/>
                    <a:pt x="84546" y="44396"/>
                  </a:cubicBezTo>
                  <a:close/>
                  <a:moveTo>
                    <a:pt x="343506" y="365963"/>
                  </a:moveTo>
                  <a:cubicBezTo>
                    <a:pt x="320163" y="365963"/>
                    <a:pt x="301218" y="385856"/>
                    <a:pt x="301218" y="410360"/>
                  </a:cubicBezTo>
                  <a:cubicBezTo>
                    <a:pt x="301218" y="434864"/>
                    <a:pt x="320163" y="454787"/>
                    <a:pt x="343506" y="454787"/>
                  </a:cubicBezTo>
                  <a:cubicBezTo>
                    <a:pt x="366819" y="454787"/>
                    <a:pt x="385764" y="434864"/>
                    <a:pt x="385764" y="410360"/>
                  </a:cubicBezTo>
                  <a:cubicBezTo>
                    <a:pt x="385764" y="385856"/>
                    <a:pt x="366819" y="365963"/>
                    <a:pt x="343506" y="36596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13"/>
            <p:cNvSpPr/>
            <p:nvPr/>
          </p:nvSpPr>
          <p:spPr>
            <a:xfrm rot="10800000">
              <a:off x="8304552" y="398519"/>
              <a:ext cx="315202" cy="298089"/>
            </a:xfrm>
            <a:custGeom>
              <a:rect b="b" l="l" r="r" t="t"/>
              <a:pathLst>
                <a:path extrusionOk="0" h="596178" w="630405">
                  <a:moveTo>
                    <a:pt x="48114" y="5958"/>
                  </a:moveTo>
                  <a:cubicBezTo>
                    <a:pt x="50544" y="28986"/>
                    <a:pt x="51220" y="52999"/>
                    <a:pt x="50298" y="77441"/>
                  </a:cubicBezTo>
                  <a:cubicBezTo>
                    <a:pt x="49437" y="100869"/>
                    <a:pt x="47314" y="124728"/>
                    <a:pt x="43901" y="148463"/>
                  </a:cubicBezTo>
                  <a:cubicBezTo>
                    <a:pt x="41225" y="167279"/>
                    <a:pt x="37719" y="186003"/>
                    <a:pt x="33782" y="204420"/>
                  </a:cubicBezTo>
                  <a:cubicBezTo>
                    <a:pt x="27723" y="232952"/>
                    <a:pt x="20465" y="260715"/>
                    <a:pt x="13391" y="286972"/>
                  </a:cubicBezTo>
                  <a:cubicBezTo>
                    <a:pt x="12499" y="290630"/>
                    <a:pt x="8809" y="292875"/>
                    <a:pt x="5180" y="291983"/>
                  </a:cubicBezTo>
                  <a:cubicBezTo>
                    <a:pt x="1520" y="291091"/>
                    <a:pt x="-695" y="287402"/>
                    <a:pt x="197" y="283743"/>
                  </a:cubicBezTo>
                  <a:cubicBezTo>
                    <a:pt x="7148" y="252321"/>
                    <a:pt x="13791" y="218717"/>
                    <a:pt x="19542" y="184497"/>
                  </a:cubicBezTo>
                  <a:cubicBezTo>
                    <a:pt x="21388" y="173490"/>
                    <a:pt x="23171" y="162422"/>
                    <a:pt x="24863" y="151322"/>
                  </a:cubicBezTo>
                  <a:cubicBezTo>
                    <a:pt x="26555" y="140254"/>
                    <a:pt x="28154" y="129186"/>
                    <a:pt x="29599" y="118148"/>
                  </a:cubicBezTo>
                  <a:cubicBezTo>
                    <a:pt x="34520" y="80177"/>
                    <a:pt x="37257" y="42514"/>
                    <a:pt x="35105" y="7034"/>
                  </a:cubicBezTo>
                  <a:cubicBezTo>
                    <a:pt x="34828" y="3437"/>
                    <a:pt x="37504" y="301"/>
                    <a:pt x="41071" y="24"/>
                  </a:cubicBezTo>
                  <a:cubicBezTo>
                    <a:pt x="44669" y="-283"/>
                    <a:pt x="47807" y="2391"/>
                    <a:pt x="48114" y="5958"/>
                  </a:cubicBezTo>
                  <a:close/>
                  <a:moveTo>
                    <a:pt x="324481" y="262806"/>
                  </a:moveTo>
                  <a:cubicBezTo>
                    <a:pt x="341181" y="247064"/>
                    <a:pt x="357574" y="231076"/>
                    <a:pt x="373874" y="214935"/>
                  </a:cubicBezTo>
                  <a:cubicBezTo>
                    <a:pt x="398233" y="190800"/>
                    <a:pt x="422222" y="166265"/>
                    <a:pt x="446426" y="141699"/>
                  </a:cubicBezTo>
                  <a:cubicBezTo>
                    <a:pt x="449102" y="139086"/>
                    <a:pt x="449133" y="134781"/>
                    <a:pt x="446518" y="132107"/>
                  </a:cubicBezTo>
                  <a:cubicBezTo>
                    <a:pt x="443873" y="129401"/>
                    <a:pt x="439568" y="129370"/>
                    <a:pt x="436892" y="132014"/>
                  </a:cubicBezTo>
                  <a:cubicBezTo>
                    <a:pt x="411919" y="155688"/>
                    <a:pt x="386945" y="179178"/>
                    <a:pt x="362003" y="202637"/>
                  </a:cubicBezTo>
                  <a:cubicBezTo>
                    <a:pt x="345364" y="218286"/>
                    <a:pt x="328664" y="233843"/>
                    <a:pt x="311933" y="249401"/>
                  </a:cubicBezTo>
                  <a:cubicBezTo>
                    <a:pt x="300800" y="259731"/>
                    <a:pt x="289666" y="270092"/>
                    <a:pt x="278441" y="280423"/>
                  </a:cubicBezTo>
                  <a:cubicBezTo>
                    <a:pt x="261710" y="295826"/>
                    <a:pt x="244887" y="311199"/>
                    <a:pt x="227694" y="326295"/>
                  </a:cubicBezTo>
                  <a:lnTo>
                    <a:pt x="170705" y="376318"/>
                  </a:lnTo>
                  <a:cubicBezTo>
                    <a:pt x="167629" y="379147"/>
                    <a:pt x="157511" y="386064"/>
                    <a:pt x="152282" y="391814"/>
                  </a:cubicBezTo>
                  <a:cubicBezTo>
                    <a:pt x="149576" y="394765"/>
                    <a:pt x="147946" y="397686"/>
                    <a:pt x="147546" y="399992"/>
                  </a:cubicBezTo>
                  <a:cubicBezTo>
                    <a:pt x="146869" y="403528"/>
                    <a:pt x="149176" y="406940"/>
                    <a:pt x="152713" y="407617"/>
                  </a:cubicBezTo>
                  <a:cubicBezTo>
                    <a:pt x="156127" y="408293"/>
                    <a:pt x="159418" y="406172"/>
                    <a:pt x="160279" y="402851"/>
                  </a:cubicBezTo>
                  <a:cubicBezTo>
                    <a:pt x="158649" y="402052"/>
                    <a:pt x="163323" y="399469"/>
                    <a:pt x="165753" y="397502"/>
                  </a:cubicBezTo>
                  <a:cubicBezTo>
                    <a:pt x="171074" y="393197"/>
                    <a:pt x="177625" y="388954"/>
                    <a:pt x="180024" y="386894"/>
                  </a:cubicBezTo>
                  <a:lnTo>
                    <a:pt x="238489" y="338870"/>
                  </a:lnTo>
                  <a:cubicBezTo>
                    <a:pt x="256143" y="324081"/>
                    <a:pt x="273581" y="309139"/>
                    <a:pt x="290650" y="293859"/>
                  </a:cubicBezTo>
                  <a:cubicBezTo>
                    <a:pt x="302061" y="283620"/>
                    <a:pt x="313348" y="273290"/>
                    <a:pt x="324481" y="262806"/>
                  </a:cubicBezTo>
                  <a:close/>
                  <a:moveTo>
                    <a:pt x="624715" y="582651"/>
                  </a:moveTo>
                  <a:cubicBezTo>
                    <a:pt x="595712" y="577332"/>
                    <a:pt x="566802" y="571767"/>
                    <a:pt x="537769" y="566694"/>
                  </a:cubicBezTo>
                  <a:cubicBezTo>
                    <a:pt x="518363" y="563312"/>
                    <a:pt x="498925" y="560084"/>
                    <a:pt x="479457" y="557286"/>
                  </a:cubicBezTo>
                  <a:cubicBezTo>
                    <a:pt x="463188" y="554949"/>
                    <a:pt x="446857" y="552889"/>
                    <a:pt x="430495" y="551198"/>
                  </a:cubicBezTo>
                  <a:cubicBezTo>
                    <a:pt x="414133" y="549477"/>
                    <a:pt x="397710" y="548216"/>
                    <a:pt x="381256" y="547232"/>
                  </a:cubicBezTo>
                  <a:lnTo>
                    <a:pt x="302338" y="542559"/>
                  </a:lnTo>
                  <a:cubicBezTo>
                    <a:pt x="298339" y="542405"/>
                    <a:pt x="273243" y="541913"/>
                    <a:pt x="263494" y="542774"/>
                  </a:cubicBezTo>
                  <a:cubicBezTo>
                    <a:pt x="259034" y="543174"/>
                    <a:pt x="256358" y="544649"/>
                    <a:pt x="255682" y="545357"/>
                  </a:cubicBezTo>
                  <a:cubicBezTo>
                    <a:pt x="254113" y="546925"/>
                    <a:pt x="253560" y="548677"/>
                    <a:pt x="253652" y="550368"/>
                  </a:cubicBezTo>
                  <a:cubicBezTo>
                    <a:pt x="253713" y="551844"/>
                    <a:pt x="254113" y="553750"/>
                    <a:pt x="256112" y="555349"/>
                  </a:cubicBezTo>
                  <a:cubicBezTo>
                    <a:pt x="257958" y="556917"/>
                    <a:pt x="260449" y="557255"/>
                    <a:pt x="262602" y="556456"/>
                  </a:cubicBezTo>
                  <a:cubicBezTo>
                    <a:pt x="262540" y="556363"/>
                    <a:pt x="262509" y="556240"/>
                    <a:pt x="262448" y="556087"/>
                  </a:cubicBezTo>
                  <a:cubicBezTo>
                    <a:pt x="262386" y="555748"/>
                    <a:pt x="263032" y="555872"/>
                    <a:pt x="263709" y="555902"/>
                  </a:cubicBezTo>
                  <a:cubicBezTo>
                    <a:pt x="263955" y="555748"/>
                    <a:pt x="264232" y="555564"/>
                    <a:pt x="264447" y="555379"/>
                  </a:cubicBezTo>
                  <a:cubicBezTo>
                    <a:pt x="264324" y="555564"/>
                    <a:pt x="264139" y="555748"/>
                    <a:pt x="263986" y="555933"/>
                  </a:cubicBezTo>
                  <a:cubicBezTo>
                    <a:pt x="264139" y="555933"/>
                    <a:pt x="264262" y="555933"/>
                    <a:pt x="264385" y="555933"/>
                  </a:cubicBezTo>
                  <a:cubicBezTo>
                    <a:pt x="273704" y="555472"/>
                    <a:pt x="297693" y="556917"/>
                    <a:pt x="301476" y="557194"/>
                  </a:cubicBezTo>
                  <a:lnTo>
                    <a:pt x="380025" y="564388"/>
                  </a:lnTo>
                  <a:cubicBezTo>
                    <a:pt x="396233" y="565710"/>
                    <a:pt x="412380" y="567493"/>
                    <a:pt x="428496" y="569338"/>
                  </a:cubicBezTo>
                  <a:cubicBezTo>
                    <a:pt x="444673" y="571213"/>
                    <a:pt x="460820" y="573243"/>
                    <a:pt x="476966" y="575364"/>
                  </a:cubicBezTo>
                  <a:cubicBezTo>
                    <a:pt x="496342" y="577916"/>
                    <a:pt x="515749" y="580560"/>
                    <a:pt x="535124" y="583358"/>
                  </a:cubicBezTo>
                  <a:cubicBezTo>
                    <a:pt x="564250" y="587539"/>
                    <a:pt x="593375" y="591844"/>
                    <a:pt x="622500" y="596087"/>
                  </a:cubicBezTo>
                  <a:cubicBezTo>
                    <a:pt x="626222" y="596701"/>
                    <a:pt x="629728" y="594180"/>
                    <a:pt x="630312" y="590491"/>
                  </a:cubicBezTo>
                  <a:cubicBezTo>
                    <a:pt x="630927" y="586771"/>
                    <a:pt x="628436" y="583266"/>
                    <a:pt x="624715" y="582651"/>
                  </a:cubicBezTo>
                  <a:close/>
                  <a:moveTo>
                    <a:pt x="262602" y="556456"/>
                  </a:moveTo>
                  <a:cubicBezTo>
                    <a:pt x="262878" y="556948"/>
                    <a:pt x="263432" y="556579"/>
                    <a:pt x="263986" y="555933"/>
                  </a:cubicBezTo>
                  <a:lnTo>
                    <a:pt x="263709" y="555902"/>
                  </a:lnTo>
                  <a:cubicBezTo>
                    <a:pt x="263340" y="556148"/>
                    <a:pt x="262971" y="556302"/>
                    <a:pt x="262602" y="5564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9" name="Google Shape;829;p13"/>
          <p:cNvSpPr/>
          <p:nvPr/>
        </p:nvSpPr>
        <p:spPr>
          <a:xfrm>
            <a:off x="3611563" y="1839916"/>
            <a:ext cx="1920875" cy="1920867"/>
          </a:xfrm>
          <a:custGeom>
            <a:rect b="b" l="l" r="r" t="t"/>
            <a:pathLst>
              <a:path extrusionOk="0" h="6349974" w="6350000">
                <a:moveTo>
                  <a:pt x="6350000" y="3175025"/>
                </a:moveTo>
                <a:cubicBezTo>
                  <a:pt x="6350000" y="4928451"/>
                  <a:pt x="4928476" y="6349974"/>
                  <a:pt x="3175000" y="6349974"/>
                </a:cubicBezTo>
                <a:cubicBezTo>
                  <a:pt x="1421498" y="6349974"/>
                  <a:pt x="0" y="4928451"/>
                  <a:pt x="0" y="3175025"/>
                </a:cubicBezTo>
                <a:cubicBezTo>
                  <a:pt x="0" y="1421511"/>
                  <a:pt x="1421498" y="0"/>
                  <a:pt x="3175000" y="0"/>
                </a:cubicBezTo>
                <a:cubicBezTo>
                  <a:pt x="4928501" y="0"/>
                  <a:pt x="6350000" y="1421511"/>
                  <a:pt x="6350000" y="3175025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b="0" l="-24899" r="-24908" t="0"/>
            </a:stretch>
          </a:blipFill>
          <a:ln>
            <a:noFill/>
          </a:ln>
        </p:spPr>
        <p:txBody>
          <a:bodyPr anchorCtr="0" anchor="ctr" bIns="45725" lIns="45725" spcFirstLastPara="1" rIns="45725" wrap="square" tIns="457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0" name="Google Shape;830;p13"/>
          <p:cNvSpPr txBox="1"/>
          <p:nvPr>
            <p:ph type="title"/>
          </p:nvPr>
        </p:nvSpPr>
        <p:spPr>
          <a:xfrm>
            <a:off x="940750" y="808425"/>
            <a:ext cx="7262400" cy="615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Your Topic or Idea</a:t>
            </a:r>
            <a:endParaRPr/>
          </a:p>
        </p:txBody>
      </p:sp>
      <p:sp>
        <p:nvSpPr>
          <p:cNvPr id="831" name="Google Shape;831;p13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832" name="Google Shape;832;p13"/>
          <p:cNvGrpSpPr/>
          <p:nvPr/>
        </p:nvGrpSpPr>
        <p:grpSpPr>
          <a:xfrm>
            <a:off x="3169789" y="1512077"/>
            <a:ext cx="2708818" cy="2549720"/>
            <a:chOff x="3252085" y="1394729"/>
            <a:chExt cx="2708818" cy="2549720"/>
          </a:xfrm>
        </p:grpSpPr>
        <p:sp>
          <p:nvSpPr>
            <p:cNvPr id="833" name="Google Shape;833;p13"/>
            <p:cNvSpPr/>
            <p:nvPr/>
          </p:nvSpPr>
          <p:spPr>
            <a:xfrm>
              <a:off x="3478567" y="1607013"/>
              <a:ext cx="2245784" cy="2120298"/>
            </a:xfrm>
            <a:custGeom>
              <a:rect b="b" l="l" r="r" t="t"/>
              <a:pathLst>
                <a:path extrusionOk="0" h="4240596" w="4491567">
                  <a:moveTo>
                    <a:pt x="1170934" y="364832"/>
                  </a:moveTo>
                  <a:cubicBezTo>
                    <a:pt x="988102" y="490158"/>
                    <a:pt x="791223" y="674112"/>
                    <a:pt x="613385" y="897412"/>
                  </a:cubicBezTo>
                  <a:cubicBezTo>
                    <a:pt x="458469" y="1091726"/>
                    <a:pt x="318126" y="1316135"/>
                    <a:pt x="214324" y="1557753"/>
                  </a:cubicBezTo>
                  <a:cubicBezTo>
                    <a:pt x="14948" y="2021895"/>
                    <a:pt x="-49591" y="2550430"/>
                    <a:pt x="180244" y="3054478"/>
                  </a:cubicBezTo>
                  <a:cubicBezTo>
                    <a:pt x="269403" y="3250390"/>
                    <a:pt x="402734" y="3396588"/>
                    <a:pt x="453548" y="3522558"/>
                  </a:cubicBezTo>
                  <a:cubicBezTo>
                    <a:pt x="487018" y="3605579"/>
                    <a:pt x="486588" y="3680331"/>
                    <a:pt x="421487" y="3754271"/>
                  </a:cubicBezTo>
                  <a:cubicBezTo>
                    <a:pt x="340058" y="3846959"/>
                    <a:pt x="236482" y="3835920"/>
                    <a:pt x="179337" y="3790966"/>
                  </a:cubicBezTo>
                  <a:cubicBezTo>
                    <a:pt x="146094" y="3764844"/>
                    <a:pt x="128415" y="3727170"/>
                    <a:pt x="136490" y="3690594"/>
                  </a:cubicBezTo>
                  <a:cubicBezTo>
                    <a:pt x="144648" y="3653421"/>
                    <a:pt x="180065" y="3615364"/>
                    <a:pt x="259118" y="3593144"/>
                  </a:cubicBezTo>
                  <a:cubicBezTo>
                    <a:pt x="266261" y="3591044"/>
                    <a:pt x="273703" y="3595209"/>
                    <a:pt x="275733" y="3602405"/>
                  </a:cubicBezTo>
                  <a:cubicBezTo>
                    <a:pt x="277752" y="3609457"/>
                    <a:pt x="273595" y="3616964"/>
                    <a:pt x="266452" y="3618909"/>
                  </a:cubicBezTo>
                  <a:cubicBezTo>
                    <a:pt x="201471" y="3637525"/>
                    <a:pt x="169996" y="3665903"/>
                    <a:pt x="163414" y="3696441"/>
                  </a:cubicBezTo>
                  <a:cubicBezTo>
                    <a:pt x="157633" y="3723136"/>
                    <a:pt x="172229" y="3750011"/>
                    <a:pt x="196609" y="3768973"/>
                  </a:cubicBezTo>
                  <a:cubicBezTo>
                    <a:pt x="244784" y="3806480"/>
                    <a:pt x="331517" y="3813377"/>
                    <a:pt x="399604" y="3735201"/>
                  </a:cubicBezTo>
                  <a:cubicBezTo>
                    <a:pt x="455853" y="3670736"/>
                    <a:pt x="455077" y="3605687"/>
                    <a:pt x="425740" y="3533847"/>
                  </a:cubicBezTo>
                  <a:cubicBezTo>
                    <a:pt x="374519" y="3408330"/>
                    <a:pt x="240758" y="3263028"/>
                    <a:pt x="151015" y="3067867"/>
                  </a:cubicBezTo>
                  <a:cubicBezTo>
                    <a:pt x="-84387" y="2555192"/>
                    <a:pt x="-21424" y="2016513"/>
                    <a:pt x="181045" y="1543612"/>
                  </a:cubicBezTo>
                  <a:cubicBezTo>
                    <a:pt x="285851" y="1298736"/>
                    <a:pt x="428093" y="1071618"/>
                    <a:pt x="585159" y="874858"/>
                  </a:cubicBezTo>
                  <a:cubicBezTo>
                    <a:pt x="765697" y="648790"/>
                    <a:pt x="965992" y="463068"/>
                    <a:pt x="1151582" y="336585"/>
                  </a:cubicBezTo>
                  <a:cubicBezTo>
                    <a:pt x="1416273" y="156210"/>
                    <a:pt x="1722521" y="64453"/>
                    <a:pt x="2022522" y="24953"/>
                  </a:cubicBezTo>
                  <a:cubicBezTo>
                    <a:pt x="2731522" y="-68378"/>
                    <a:pt x="3404962" y="130159"/>
                    <a:pt x="3404962" y="130159"/>
                  </a:cubicBezTo>
                  <a:cubicBezTo>
                    <a:pt x="3411794" y="132164"/>
                    <a:pt x="3415712" y="139277"/>
                    <a:pt x="3413717" y="146079"/>
                  </a:cubicBezTo>
                  <a:cubicBezTo>
                    <a:pt x="3411723" y="152881"/>
                    <a:pt x="3404555" y="156878"/>
                    <a:pt x="3397735" y="154874"/>
                  </a:cubicBezTo>
                  <a:cubicBezTo>
                    <a:pt x="3397735" y="154874"/>
                    <a:pt x="2729288" y="-38939"/>
                    <a:pt x="2026679" y="55981"/>
                  </a:cubicBezTo>
                  <a:cubicBezTo>
                    <a:pt x="1731743" y="95970"/>
                    <a:pt x="1430679" y="186593"/>
                    <a:pt x="1170934" y="364832"/>
                  </a:cubicBezTo>
                  <a:close/>
                  <a:moveTo>
                    <a:pt x="4346377" y="1160093"/>
                  </a:moveTo>
                  <a:cubicBezTo>
                    <a:pt x="4258354" y="961841"/>
                    <a:pt x="4126002" y="813735"/>
                    <a:pt x="4075940" y="686380"/>
                  </a:cubicBezTo>
                  <a:cubicBezTo>
                    <a:pt x="4047248" y="613335"/>
                    <a:pt x="4047021" y="547570"/>
                    <a:pt x="4103689" y="482914"/>
                  </a:cubicBezTo>
                  <a:cubicBezTo>
                    <a:pt x="4172361" y="404356"/>
                    <a:pt x="4259035" y="412244"/>
                    <a:pt x="4306684" y="450908"/>
                  </a:cubicBezTo>
                  <a:cubicBezTo>
                    <a:pt x="4330681" y="470455"/>
                    <a:pt x="4344824" y="497473"/>
                    <a:pt x="4338875" y="524550"/>
                  </a:cubicBezTo>
                  <a:cubicBezTo>
                    <a:pt x="4332067" y="555350"/>
                    <a:pt x="4300448" y="583764"/>
                    <a:pt x="4235467" y="601986"/>
                  </a:cubicBezTo>
                  <a:cubicBezTo>
                    <a:pt x="4228300" y="603896"/>
                    <a:pt x="4224119" y="611295"/>
                    <a:pt x="4226102" y="618443"/>
                  </a:cubicBezTo>
                  <a:cubicBezTo>
                    <a:pt x="4228085" y="625591"/>
                    <a:pt x="4235503" y="629863"/>
                    <a:pt x="4242658" y="627811"/>
                  </a:cubicBezTo>
                  <a:cubicBezTo>
                    <a:pt x="4321699" y="606068"/>
                    <a:pt x="4357354" y="567916"/>
                    <a:pt x="4365776" y="530564"/>
                  </a:cubicBezTo>
                  <a:cubicBezTo>
                    <a:pt x="4374042" y="493797"/>
                    <a:pt x="4356948" y="455849"/>
                    <a:pt x="4324386" y="429273"/>
                  </a:cubicBezTo>
                  <a:cubicBezTo>
                    <a:pt x="4267778" y="382863"/>
                    <a:pt x="4164107" y="370488"/>
                    <a:pt x="4081829" y="463749"/>
                  </a:cubicBezTo>
                  <a:cubicBezTo>
                    <a:pt x="4016442" y="537892"/>
                    <a:pt x="4015355" y="613311"/>
                    <a:pt x="4047977" y="697252"/>
                  </a:cubicBezTo>
                  <a:cubicBezTo>
                    <a:pt x="4097633" y="825215"/>
                    <a:pt x="4229542" y="974216"/>
                    <a:pt x="4316956" y="1173088"/>
                  </a:cubicBezTo>
                  <a:cubicBezTo>
                    <a:pt x="4541691" y="1683437"/>
                    <a:pt x="4473891" y="2215803"/>
                    <a:pt x="4272616" y="2682558"/>
                  </a:cubicBezTo>
                  <a:cubicBezTo>
                    <a:pt x="4046388" y="3207107"/>
                    <a:pt x="3651305" y="3649303"/>
                    <a:pt x="3307263" y="3883558"/>
                  </a:cubicBezTo>
                  <a:cubicBezTo>
                    <a:pt x="3046896" y="4061081"/>
                    <a:pt x="2746095" y="4150093"/>
                    <a:pt x="2451780" y="4187815"/>
                  </a:cubicBezTo>
                  <a:cubicBezTo>
                    <a:pt x="1749947" y="4277532"/>
                    <a:pt x="1084344" y="4075365"/>
                    <a:pt x="1084344" y="4075365"/>
                  </a:cubicBezTo>
                  <a:cubicBezTo>
                    <a:pt x="1077559" y="4073277"/>
                    <a:pt x="1070344" y="4077108"/>
                    <a:pt x="1068254" y="4083970"/>
                  </a:cubicBezTo>
                  <a:cubicBezTo>
                    <a:pt x="1066175" y="4090688"/>
                    <a:pt x="1070009" y="4097920"/>
                    <a:pt x="1076794" y="4099997"/>
                  </a:cubicBezTo>
                  <a:cubicBezTo>
                    <a:pt x="1076794" y="4099997"/>
                    <a:pt x="1747427" y="4306828"/>
                    <a:pt x="2455710" y="4218771"/>
                  </a:cubicBezTo>
                  <a:cubicBezTo>
                    <a:pt x="2755149" y="4181586"/>
                    <a:pt x="3061206" y="4091619"/>
                    <a:pt x="3326554" y="3911841"/>
                  </a:cubicBezTo>
                  <a:cubicBezTo>
                    <a:pt x="3675279" y="3675032"/>
                    <a:pt x="4077135" y="3228277"/>
                    <a:pt x="4305907" y="2696854"/>
                  </a:cubicBezTo>
                  <a:cubicBezTo>
                    <a:pt x="4510478" y="2221555"/>
                    <a:pt x="4576511" y="1679081"/>
                    <a:pt x="4346377" y="11600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3252085" y="1467920"/>
              <a:ext cx="2152070" cy="1940183"/>
            </a:xfrm>
            <a:custGeom>
              <a:rect b="b" l="l" r="r" t="t"/>
              <a:pathLst>
                <a:path extrusionOk="0" h="3880366" w="4304140">
                  <a:moveTo>
                    <a:pt x="226395" y="2781586"/>
                  </a:moveTo>
                  <a:cubicBezTo>
                    <a:pt x="221868" y="2779032"/>
                    <a:pt x="217449" y="2776467"/>
                    <a:pt x="213113" y="2773757"/>
                  </a:cubicBezTo>
                  <a:cubicBezTo>
                    <a:pt x="101976" y="2704281"/>
                    <a:pt x="52344" y="2590650"/>
                    <a:pt x="25228" y="2476518"/>
                  </a:cubicBezTo>
                  <a:cubicBezTo>
                    <a:pt x="16234" y="2438569"/>
                    <a:pt x="11742" y="2399678"/>
                    <a:pt x="4038" y="2361527"/>
                  </a:cubicBezTo>
                  <a:cubicBezTo>
                    <a:pt x="3668" y="2359796"/>
                    <a:pt x="-4001" y="2329664"/>
                    <a:pt x="2808" y="2330356"/>
                  </a:cubicBezTo>
                  <a:cubicBezTo>
                    <a:pt x="22851" y="2332158"/>
                    <a:pt x="160554" y="2369999"/>
                    <a:pt x="252042" y="2463785"/>
                  </a:cubicBezTo>
                  <a:cubicBezTo>
                    <a:pt x="368052" y="2582654"/>
                    <a:pt x="439305" y="2765858"/>
                    <a:pt x="427204" y="2798555"/>
                  </a:cubicBezTo>
                  <a:cubicBezTo>
                    <a:pt x="420575" y="2816396"/>
                    <a:pt x="271070" y="2807004"/>
                    <a:pt x="226395" y="2781586"/>
                  </a:cubicBezTo>
                  <a:close/>
                  <a:moveTo>
                    <a:pt x="1344025" y="3802736"/>
                  </a:moveTo>
                  <a:cubicBezTo>
                    <a:pt x="1321030" y="3776268"/>
                    <a:pt x="1298622" y="3749334"/>
                    <a:pt x="1274098" y="3724250"/>
                  </a:cubicBezTo>
                  <a:cubicBezTo>
                    <a:pt x="1171550" y="3619617"/>
                    <a:pt x="1023479" y="3571620"/>
                    <a:pt x="882945" y="3599592"/>
                  </a:cubicBezTo>
                  <a:cubicBezTo>
                    <a:pt x="883566" y="3599127"/>
                    <a:pt x="893432" y="3622003"/>
                    <a:pt x="893815" y="3622863"/>
                  </a:cubicBezTo>
                  <a:cubicBezTo>
                    <a:pt x="900026" y="3637589"/>
                    <a:pt x="907086" y="3651849"/>
                    <a:pt x="914742" y="3665776"/>
                  </a:cubicBezTo>
                  <a:cubicBezTo>
                    <a:pt x="938358" y="3708712"/>
                    <a:pt x="967528" y="3749322"/>
                    <a:pt x="1002168" y="3783249"/>
                  </a:cubicBezTo>
                  <a:cubicBezTo>
                    <a:pt x="1076981" y="3856533"/>
                    <a:pt x="1164610" y="3891116"/>
                    <a:pt x="1266346" y="3877428"/>
                  </a:cubicBezTo>
                  <a:cubicBezTo>
                    <a:pt x="1300186" y="3872870"/>
                    <a:pt x="1346653" y="3866234"/>
                    <a:pt x="1364618" y="3831365"/>
                  </a:cubicBezTo>
                  <a:cubicBezTo>
                    <a:pt x="1368691" y="3823441"/>
                    <a:pt x="1348050" y="3807367"/>
                    <a:pt x="1344025" y="3802736"/>
                  </a:cubicBezTo>
                  <a:close/>
                  <a:moveTo>
                    <a:pt x="490836" y="3342771"/>
                  </a:moveTo>
                  <a:cubicBezTo>
                    <a:pt x="456768" y="3339310"/>
                    <a:pt x="422940" y="3341101"/>
                    <a:pt x="389302" y="3347103"/>
                  </a:cubicBezTo>
                  <a:cubicBezTo>
                    <a:pt x="386328" y="3347688"/>
                    <a:pt x="362892" y="3349406"/>
                    <a:pt x="361208" y="3352700"/>
                  </a:cubicBezTo>
                  <a:cubicBezTo>
                    <a:pt x="359631" y="3355838"/>
                    <a:pt x="374204" y="3377164"/>
                    <a:pt x="375566" y="3379729"/>
                  </a:cubicBezTo>
                  <a:cubicBezTo>
                    <a:pt x="392456" y="3412188"/>
                    <a:pt x="407841" y="3445590"/>
                    <a:pt x="428148" y="3475985"/>
                  </a:cubicBezTo>
                  <a:cubicBezTo>
                    <a:pt x="446914" y="3503969"/>
                    <a:pt x="469012" y="3529757"/>
                    <a:pt x="495864" y="3549615"/>
                  </a:cubicBezTo>
                  <a:cubicBezTo>
                    <a:pt x="533575" y="3577563"/>
                    <a:pt x="577019" y="3593995"/>
                    <a:pt x="622841" y="3599497"/>
                  </a:cubicBezTo>
                  <a:cubicBezTo>
                    <a:pt x="668614" y="3605010"/>
                    <a:pt x="717362" y="3601191"/>
                    <a:pt x="759958" y="3582050"/>
                  </a:cubicBezTo>
                  <a:cubicBezTo>
                    <a:pt x="770589" y="3577312"/>
                    <a:pt x="779453" y="3566226"/>
                    <a:pt x="788973" y="3562121"/>
                  </a:cubicBezTo>
                  <a:cubicBezTo>
                    <a:pt x="757701" y="3442070"/>
                    <a:pt x="598795" y="3353881"/>
                    <a:pt x="490836" y="3342771"/>
                  </a:cubicBezTo>
                  <a:close/>
                  <a:moveTo>
                    <a:pt x="818190" y="2563608"/>
                  </a:moveTo>
                  <a:cubicBezTo>
                    <a:pt x="792091" y="2568382"/>
                    <a:pt x="758859" y="2596986"/>
                    <a:pt x="735435" y="2609218"/>
                  </a:cubicBezTo>
                  <a:cubicBezTo>
                    <a:pt x="659428" y="2648658"/>
                    <a:pt x="567702" y="2685951"/>
                    <a:pt x="524318" y="2767146"/>
                  </a:cubicBezTo>
                  <a:cubicBezTo>
                    <a:pt x="505158" y="2803102"/>
                    <a:pt x="494192" y="2847554"/>
                    <a:pt x="495399" y="2888809"/>
                  </a:cubicBezTo>
                  <a:cubicBezTo>
                    <a:pt x="495829" y="2903534"/>
                    <a:pt x="498576" y="2918726"/>
                    <a:pt x="505170" y="2931972"/>
                  </a:cubicBezTo>
                  <a:cubicBezTo>
                    <a:pt x="505731" y="2933118"/>
                    <a:pt x="519635" y="2947330"/>
                    <a:pt x="519719" y="2944836"/>
                  </a:cubicBezTo>
                  <a:lnTo>
                    <a:pt x="522586" y="2952581"/>
                  </a:lnTo>
                  <a:cubicBezTo>
                    <a:pt x="639958" y="2940325"/>
                    <a:pt x="748825" y="2847340"/>
                    <a:pt x="789044" y="2733446"/>
                  </a:cubicBezTo>
                  <a:cubicBezTo>
                    <a:pt x="801419" y="2698409"/>
                    <a:pt x="807165" y="2661057"/>
                    <a:pt x="811585" y="2624207"/>
                  </a:cubicBezTo>
                  <a:cubicBezTo>
                    <a:pt x="813221" y="2610555"/>
                    <a:pt x="814416" y="2596927"/>
                    <a:pt x="815419" y="2583156"/>
                  </a:cubicBezTo>
                  <a:cubicBezTo>
                    <a:pt x="815885" y="2576556"/>
                    <a:pt x="824438" y="2562427"/>
                    <a:pt x="818190" y="2563608"/>
                  </a:cubicBezTo>
                  <a:close/>
                  <a:moveTo>
                    <a:pt x="1228229" y="964244"/>
                  </a:moveTo>
                  <a:cubicBezTo>
                    <a:pt x="1274528" y="905960"/>
                    <a:pt x="1327290" y="838154"/>
                    <a:pt x="1354990" y="768367"/>
                  </a:cubicBezTo>
                  <a:cubicBezTo>
                    <a:pt x="1373207" y="722614"/>
                    <a:pt x="1389380" y="675608"/>
                    <a:pt x="1399581" y="627146"/>
                  </a:cubicBezTo>
                  <a:cubicBezTo>
                    <a:pt x="1410929" y="573123"/>
                    <a:pt x="1419446" y="505985"/>
                    <a:pt x="1399115" y="452797"/>
                  </a:cubicBezTo>
                  <a:cubicBezTo>
                    <a:pt x="1375572" y="391268"/>
                    <a:pt x="1320230" y="417164"/>
                    <a:pt x="1292088" y="457869"/>
                  </a:cubicBezTo>
                  <a:cubicBezTo>
                    <a:pt x="1226987" y="551678"/>
                    <a:pt x="1203120" y="681109"/>
                    <a:pt x="1198175" y="794561"/>
                  </a:cubicBezTo>
                  <a:cubicBezTo>
                    <a:pt x="1196240" y="838882"/>
                    <a:pt x="1197244" y="884826"/>
                    <a:pt x="1209786" y="927727"/>
                  </a:cubicBezTo>
                  <a:cubicBezTo>
                    <a:pt x="1211793" y="934565"/>
                    <a:pt x="1218398" y="962633"/>
                    <a:pt x="1228229" y="964244"/>
                  </a:cubicBezTo>
                  <a:close/>
                  <a:moveTo>
                    <a:pt x="928766" y="1273620"/>
                  </a:moveTo>
                  <a:cubicBezTo>
                    <a:pt x="957781" y="1204286"/>
                    <a:pt x="990474" y="1123950"/>
                    <a:pt x="998573" y="1048864"/>
                  </a:cubicBezTo>
                  <a:cubicBezTo>
                    <a:pt x="1003948" y="999626"/>
                    <a:pt x="1007006" y="949756"/>
                    <a:pt x="1003960" y="900208"/>
                  </a:cubicBezTo>
                  <a:cubicBezTo>
                    <a:pt x="1000532" y="844968"/>
                    <a:pt x="990928" y="777926"/>
                    <a:pt x="957303" y="732555"/>
                  </a:cubicBezTo>
                  <a:cubicBezTo>
                    <a:pt x="918386" y="680071"/>
                    <a:pt x="872099" y="720812"/>
                    <a:pt x="855865" y="768033"/>
                  </a:cubicBezTo>
                  <a:cubicBezTo>
                    <a:pt x="818214" y="876926"/>
                    <a:pt x="829598" y="1008314"/>
                    <a:pt x="854922" y="1118914"/>
                  </a:cubicBezTo>
                  <a:cubicBezTo>
                    <a:pt x="864812" y="1162113"/>
                    <a:pt x="877952" y="1206052"/>
                    <a:pt x="901364" y="1243750"/>
                  </a:cubicBezTo>
                  <a:cubicBezTo>
                    <a:pt x="905115" y="1249765"/>
                    <a:pt x="918899" y="1274873"/>
                    <a:pt x="928766" y="1273620"/>
                  </a:cubicBezTo>
                  <a:close/>
                  <a:moveTo>
                    <a:pt x="1746956" y="921068"/>
                  </a:moveTo>
                  <a:cubicBezTo>
                    <a:pt x="1642938" y="878812"/>
                    <a:pt x="1516225" y="886819"/>
                    <a:pt x="1409209" y="909898"/>
                  </a:cubicBezTo>
                  <a:cubicBezTo>
                    <a:pt x="1367401" y="918908"/>
                    <a:pt x="1324829" y="931271"/>
                    <a:pt x="1288038" y="954494"/>
                  </a:cubicBezTo>
                  <a:cubicBezTo>
                    <a:pt x="1282161" y="958205"/>
                    <a:pt x="1257686" y="971786"/>
                    <a:pt x="1258689" y="982072"/>
                  </a:cubicBezTo>
                  <a:cubicBezTo>
                    <a:pt x="1324805" y="1014209"/>
                    <a:pt x="1401433" y="1050487"/>
                    <a:pt x="1473545" y="1061084"/>
                  </a:cubicBezTo>
                  <a:cubicBezTo>
                    <a:pt x="1520824" y="1068089"/>
                    <a:pt x="1568771" y="1072719"/>
                    <a:pt x="1616528" y="1071001"/>
                  </a:cubicBezTo>
                  <a:cubicBezTo>
                    <a:pt x="1669779" y="1069044"/>
                    <a:pt x="1734521" y="1061024"/>
                    <a:pt x="1778921" y="1027432"/>
                  </a:cubicBezTo>
                  <a:cubicBezTo>
                    <a:pt x="1830285" y="988540"/>
                    <a:pt x="1792061" y="939303"/>
                    <a:pt x="1746956" y="921068"/>
                  </a:cubicBezTo>
                  <a:close/>
                  <a:moveTo>
                    <a:pt x="1422659" y="1194334"/>
                  </a:moveTo>
                  <a:cubicBezTo>
                    <a:pt x="1315763" y="1160825"/>
                    <a:pt x="1190100" y="1179297"/>
                    <a:pt x="1085235" y="1211184"/>
                  </a:cubicBezTo>
                  <a:cubicBezTo>
                    <a:pt x="1044275" y="1223631"/>
                    <a:pt x="1002802" y="1239490"/>
                    <a:pt x="967910" y="1265684"/>
                  </a:cubicBezTo>
                  <a:cubicBezTo>
                    <a:pt x="962344" y="1269873"/>
                    <a:pt x="939003" y="1285446"/>
                    <a:pt x="940783" y="1295613"/>
                  </a:cubicBezTo>
                  <a:cubicBezTo>
                    <a:pt x="1009133" y="1322177"/>
                    <a:pt x="1088293" y="1351999"/>
                    <a:pt x="1160954" y="1356594"/>
                  </a:cubicBezTo>
                  <a:cubicBezTo>
                    <a:pt x="1208615" y="1359660"/>
                    <a:pt x="1256742" y="1360305"/>
                    <a:pt x="1304200" y="1354637"/>
                  </a:cubicBezTo>
                  <a:cubicBezTo>
                    <a:pt x="1357117" y="1348276"/>
                    <a:pt x="1421011" y="1334910"/>
                    <a:pt x="1462687" y="1297738"/>
                  </a:cubicBezTo>
                  <a:cubicBezTo>
                    <a:pt x="1510874" y="1254693"/>
                    <a:pt x="1468994" y="1208773"/>
                    <a:pt x="1422659" y="1194334"/>
                  </a:cubicBezTo>
                  <a:close/>
                  <a:moveTo>
                    <a:pt x="3079657" y="350754"/>
                  </a:moveTo>
                  <a:cubicBezTo>
                    <a:pt x="3043451" y="327042"/>
                    <a:pt x="3004450" y="305192"/>
                    <a:pt x="2962356" y="295263"/>
                  </a:cubicBezTo>
                  <a:cubicBezTo>
                    <a:pt x="2955631" y="293676"/>
                    <a:pt x="2928886" y="285752"/>
                    <a:pt x="2922722" y="293843"/>
                  </a:cubicBezTo>
                  <a:cubicBezTo>
                    <a:pt x="2948941" y="364573"/>
                    <a:pt x="2979987" y="445864"/>
                    <a:pt x="3024936" y="505496"/>
                  </a:cubicBezTo>
                  <a:cubicBezTo>
                    <a:pt x="3054381" y="544638"/>
                    <a:pt x="3085880" y="582538"/>
                    <a:pt x="3121512" y="615785"/>
                  </a:cubicBezTo>
                  <a:cubicBezTo>
                    <a:pt x="3161253" y="652803"/>
                    <a:pt x="3213358" y="693783"/>
                    <a:pt x="3267875" y="701754"/>
                  </a:cubicBezTo>
                  <a:cubicBezTo>
                    <a:pt x="3330957" y="710955"/>
                    <a:pt x="3336308" y="648089"/>
                    <a:pt x="3315954" y="602491"/>
                  </a:cubicBezTo>
                  <a:cubicBezTo>
                    <a:pt x="3269165" y="497130"/>
                    <a:pt x="3172338" y="411424"/>
                    <a:pt x="3079657" y="350754"/>
                  </a:cubicBezTo>
                  <a:close/>
                  <a:moveTo>
                    <a:pt x="3355743" y="434"/>
                  </a:moveTo>
                  <a:cubicBezTo>
                    <a:pt x="3244618" y="10016"/>
                    <a:pt x="3134460" y="75185"/>
                    <a:pt x="3048360" y="144913"/>
                  </a:cubicBezTo>
                  <a:cubicBezTo>
                    <a:pt x="3014723" y="172145"/>
                    <a:pt x="2981826" y="202742"/>
                    <a:pt x="2958701" y="240452"/>
                  </a:cubicBezTo>
                  <a:cubicBezTo>
                    <a:pt x="2955010" y="246479"/>
                    <a:pt x="2938848" y="269892"/>
                    <a:pt x="2944092" y="278687"/>
                  </a:cubicBezTo>
                  <a:cubicBezTo>
                    <a:pt x="3016969" y="277339"/>
                    <a:pt x="3101026" y="274904"/>
                    <a:pt x="3170129" y="251443"/>
                  </a:cubicBezTo>
                  <a:cubicBezTo>
                    <a:pt x="3215472" y="236109"/>
                    <a:pt x="3260386" y="218340"/>
                    <a:pt x="3302456" y="194938"/>
                  </a:cubicBezTo>
                  <a:cubicBezTo>
                    <a:pt x="3349340" y="168815"/>
                    <a:pt x="3403953" y="131977"/>
                    <a:pt x="3429492" y="81450"/>
                  </a:cubicBezTo>
                  <a:cubicBezTo>
                    <a:pt x="3459020" y="22988"/>
                    <a:pt x="3403893" y="-3803"/>
                    <a:pt x="3355743" y="434"/>
                  </a:cubicBezTo>
                  <a:close/>
                  <a:moveTo>
                    <a:pt x="3670281" y="318772"/>
                  </a:moveTo>
                  <a:cubicBezTo>
                    <a:pt x="3716962" y="308593"/>
                    <a:pt x="3763476" y="295955"/>
                    <a:pt x="3807745" y="277398"/>
                  </a:cubicBezTo>
                  <a:cubicBezTo>
                    <a:pt x="3857078" y="256682"/>
                    <a:pt x="3915214" y="226168"/>
                    <a:pt x="3945842" y="178792"/>
                  </a:cubicBezTo>
                  <a:cubicBezTo>
                    <a:pt x="3981259" y="123981"/>
                    <a:pt x="3929190" y="91212"/>
                    <a:pt x="3880872" y="90042"/>
                  </a:cubicBezTo>
                  <a:cubicBezTo>
                    <a:pt x="3769353" y="87166"/>
                    <a:pt x="3653044" y="139638"/>
                    <a:pt x="3560195" y="199306"/>
                  </a:cubicBezTo>
                  <a:cubicBezTo>
                    <a:pt x="3523918" y="222612"/>
                    <a:pt x="3488035" y="249343"/>
                    <a:pt x="3461123" y="284248"/>
                  </a:cubicBezTo>
                  <a:cubicBezTo>
                    <a:pt x="3456822" y="289821"/>
                    <a:pt x="3438331" y="311290"/>
                    <a:pt x="3442644" y="320610"/>
                  </a:cubicBezTo>
                  <a:cubicBezTo>
                    <a:pt x="3515257" y="327412"/>
                    <a:pt x="3599112" y="334369"/>
                    <a:pt x="3670281" y="318772"/>
                  </a:cubicBezTo>
                  <a:close/>
                  <a:moveTo>
                    <a:pt x="4278918" y="583207"/>
                  </a:moveTo>
                  <a:cubicBezTo>
                    <a:pt x="4206627" y="494696"/>
                    <a:pt x="4091297" y="439074"/>
                    <a:pt x="3986407" y="406436"/>
                  </a:cubicBezTo>
                  <a:cubicBezTo>
                    <a:pt x="3945435" y="393679"/>
                    <a:pt x="3902254" y="383488"/>
                    <a:pt x="3859192" y="385671"/>
                  </a:cubicBezTo>
                  <a:cubicBezTo>
                    <a:pt x="3852312" y="386017"/>
                    <a:pt x="3824528" y="385850"/>
                    <a:pt x="3820681" y="395361"/>
                  </a:cubicBezTo>
                  <a:cubicBezTo>
                    <a:pt x="3864209" y="456246"/>
                    <a:pt x="3915119" y="525973"/>
                    <a:pt x="3973793" y="570915"/>
                  </a:cubicBezTo>
                  <a:cubicBezTo>
                    <a:pt x="4012244" y="600439"/>
                    <a:pt x="4052368" y="628196"/>
                    <a:pt x="4095251" y="650309"/>
                  </a:cubicBezTo>
                  <a:cubicBezTo>
                    <a:pt x="4143067" y="674916"/>
                    <a:pt x="4203796" y="699881"/>
                    <a:pt x="4258337" y="692350"/>
                  </a:cubicBezTo>
                  <a:cubicBezTo>
                    <a:pt x="4321419" y="683603"/>
                    <a:pt x="4310298" y="621513"/>
                    <a:pt x="4278918" y="583207"/>
                  </a:cubicBezTo>
                  <a:close/>
                  <a:moveTo>
                    <a:pt x="3638483" y="400672"/>
                  </a:moveTo>
                  <a:cubicBezTo>
                    <a:pt x="3602564" y="376506"/>
                    <a:pt x="3563814" y="354155"/>
                    <a:pt x="3521839" y="343713"/>
                  </a:cubicBezTo>
                  <a:cubicBezTo>
                    <a:pt x="3515138" y="342042"/>
                    <a:pt x="3488477" y="333784"/>
                    <a:pt x="3482217" y="341792"/>
                  </a:cubicBezTo>
                  <a:cubicBezTo>
                    <a:pt x="3507601" y="412844"/>
                    <a:pt x="3537691" y="494517"/>
                    <a:pt x="3581947" y="554709"/>
                  </a:cubicBezTo>
                  <a:cubicBezTo>
                    <a:pt x="3610926" y="594209"/>
                    <a:pt x="3641983" y="632516"/>
                    <a:pt x="3677221" y="666204"/>
                  </a:cubicBezTo>
                  <a:cubicBezTo>
                    <a:pt x="3716520" y="703723"/>
                    <a:pt x="3768147" y="745347"/>
                    <a:pt x="3822580" y="754011"/>
                  </a:cubicBezTo>
                  <a:cubicBezTo>
                    <a:pt x="3885555" y="763999"/>
                    <a:pt x="3891635" y="701229"/>
                    <a:pt x="3871830" y="655369"/>
                  </a:cubicBezTo>
                  <a:cubicBezTo>
                    <a:pt x="3826260" y="549435"/>
                    <a:pt x="3730448" y="462511"/>
                    <a:pt x="3638483" y="40067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3317566" y="2164391"/>
              <a:ext cx="2575916" cy="1009830"/>
            </a:xfrm>
            <a:custGeom>
              <a:rect b="b" l="l" r="r" t="t"/>
              <a:pathLst>
                <a:path extrusionOk="0" h="2019660" w="5151831">
                  <a:moveTo>
                    <a:pt x="996353" y="663110"/>
                  </a:moveTo>
                  <a:cubicBezTo>
                    <a:pt x="955656" y="690485"/>
                    <a:pt x="902047" y="697311"/>
                    <a:pt x="854816" y="701643"/>
                  </a:cubicBezTo>
                  <a:cubicBezTo>
                    <a:pt x="796154" y="707121"/>
                    <a:pt x="736369" y="705486"/>
                    <a:pt x="677444" y="697395"/>
                  </a:cubicBezTo>
                  <a:cubicBezTo>
                    <a:pt x="698240" y="719293"/>
                    <a:pt x="717221" y="742313"/>
                    <a:pt x="733597" y="765022"/>
                  </a:cubicBezTo>
                  <a:cubicBezTo>
                    <a:pt x="747955" y="784903"/>
                    <a:pt x="782011" y="832589"/>
                    <a:pt x="753307" y="854559"/>
                  </a:cubicBezTo>
                  <a:cubicBezTo>
                    <a:pt x="733800" y="869512"/>
                    <a:pt x="702791" y="864309"/>
                    <a:pt x="681063" y="858939"/>
                  </a:cubicBezTo>
                  <a:cubicBezTo>
                    <a:pt x="609357" y="841396"/>
                    <a:pt x="554851" y="785512"/>
                    <a:pt x="521560" y="718970"/>
                  </a:cubicBezTo>
                  <a:cubicBezTo>
                    <a:pt x="513067" y="702013"/>
                    <a:pt x="505422" y="684435"/>
                    <a:pt x="498685" y="666523"/>
                  </a:cubicBezTo>
                  <a:cubicBezTo>
                    <a:pt x="444347" y="723159"/>
                    <a:pt x="368162" y="769903"/>
                    <a:pt x="299991" y="792183"/>
                  </a:cubicBezTo>
                  <a:cubicBezTo>
                    <a:pt x="274942" y="800405"/>
                    <a:pt x="217427" y="816754"/>
                    <a:pt x="201002" y="783113"/>
                  </a:cubicBezTo>
                  <a:cubicBezTo>
                    <a:pt x="190335" y="761155"/>
                    <a:pt x="213556" y="737551"/>
                    <a:pt x="227544" y="724914"/>
                  </a:cubicBezTo>
                  <a:cubicBezTo>
                    <a:pt x="275336" y="681141"/>
                    <a:pt x="336662" y="652047"/>
                    <a:pt x="394966" y="626891"/>
                  </a:cubicBezTo>
                  <a:cubicBezTo>
                    <a:pt x="396603" y="626223"/>
                    <a:pt x="398263" y="625567"/>
                    <a:pt x="399900" y="624899"/>
                  </a:cubicBezTo>
                  <a:cubicBezTo>
                    <a:pt x="294389" y="627238"/>
                    <a:pt x="193130" y="605006"/>
                    <a:pt x="96065" y="541698"/>
                  </a:cubicBezTo>
                  <a:cubicBezTo>
                    <a:pt x="59226" y="517652"/>
                    <a:pt x="-20173" y="449846"/>
                    <a:pt x="4756" y="394045"/>
                  </a:cubicBezTo>
                  <a:cubicBezTo>
                    <a:pt x="21420" y="356610"/>
                    <a:pt x="84335" y="385524"/>
                    <a:pt x="108810" y="394546"/>
                  </a:cubicBezTo>
                  <a:cubicBezTo>
                    <a:pt x="198744" y="427697"/>
                    <a:pt x="283602" y="465765"/>
                    <a:pt x="366549" y="515158"/>
                  </a:cubicBezTo>
                  <a:cubicBezTo>
                    <a:pt x="377132" y="521507"/>
                    <a:pt x="387453" y="528154"/>
                    <a:pt x="397630" y="534956"/>
                  </a:cubicBezTo>
                  <a:cubicBezTo>
                    <a:pt x="386390" y="524550"/>
                    <a:pt x="375376" y="513845"/>
                    <a:pt x="364459" y="502998"/>
                  </a:cubicBezTo>
                  <a:cubicBezTo>
                    <a:pt x="282085" y="421313"/>
                    <a:pt x="191661" y="336382"/>
                    <a:pt x="156184" y="220329"/>
                  </a:cubicBezTo>
                  <a:cubicBezTo>
                    <a:pt x="146975" y="190125"/>
                    <a:pt x="128782" y="123584"/>
                    <a:pt x="159457" y="99323"/>
                  </a:cubicBezTo>
                  <a:cubicBezTo>
                    <a:pt x="197801" y="69012"/>
                    <a:pt x="266724" y="144479"/>
                    <a:pt x="288404" y="168239"/>
                  </a:cubicBezTo>
                  <a:cubicBezTo>
                    <a:pt x="333174" y="217441"/>
                    <a:pt x="367732" y="272240"/>
                    <a:pt x="397594" y="329759"/>
                  </a:cubicBezTo>
                  <a:cubicBezTo>
                    <a:pt x="386664" y="252943"/>
                    <a:pt x="382973" y="173144"/>
                    <a:pt x="403173" y="99478"/>
                  </a:cubicBezTo>
                  <a:cubicBezTo>
                    <a:pt x="407473" y="83798"/>
                    <a:pt x="413051" y="68499"/>
                    <a:pt x="420397" y="53988"/>
                  </a:cubicBezTo>
                  <a:cubicBezTo>
                    <a:pt x="426501" y="42018"/>
                    <a:pt x="433836" y="30562"/>
                    <a:pt x="442818" y="20646"/>
                  </a:cubicBezTo>
                  <a:cubicBezTo>
                    <a:pt x="467628" y="-6837"/>
                    <a:pt x="501839" y="-9069"/>
                    <a:pt x="519219" y="27304"/>
                  </a:cubicBezTo>
                  <a:cubicBezTo>
                    <a:pt x="541831" y="74656"/>
                    <a:pt x="540051" y="135756"/>
                    <a:pt x="542285" y="187166"/>
                  </a:cubicBezTo>
                  <a:cubicBezTo>
                    <a:pt x="543217" y="208717"/>
                    <a:pt x="544005" y="230281"/>
                    <a:pt x="544543" y="251857"/>
                  </a:cubicBezTo>
                  <a:cubicBezTo>
                    <a:pt x="558638" y="224172"/>
                    <a:pt x="574728" y="197846"/>
                    <a:pt x="593087" y="173609"/>
                  </a:cubicBezTo>
                  <a:cubicBezTo>
                    <a:pt x="602703" y="160888"/>
                    <a:pt x="613274" y="148549"/>
                    <a:pt x="624778" y="137630"/>
                  </a:cubicBezTo>
                  <a:cubicBezTo>
                    <a:pt x="659323" y="104860"/>
                    <a:pt x="693510" y="103941"/>
                    <a:pt x="694393" y="159206"/>
                  </a:cubicBezTo>
                  <a:cubicBezTo>
                    <a:pt x="695134" y="206164"/>
                    <a:pt x="679856" y="252729"/>
                    <a:pt x="662871" y="295581"/>
                  </a:cubicBezTo>
                  <a:cubicBezTo>
                    <a:pt x="650280" y="327432"/>
                    <a:pt x="635671" y="358495"/>
                    <a:pt x="620191" y="388866"/>
                  </a:cubicBezTo>
                  <a:cubicBezTo>
                    <a:pt x="620836" y="389128"/>
                    <a:pt x="621493" y="389534"/>
                    <a:pt x="622138" y="389797"/>
                  </a:cubicBezTo>
                  <a:cubicBezTo>
                    <a:pt x="626366" y="391777"/>
                    <a:pt x="631765" y="393568"/>
                    <a:pt x="637654" y="395608"/>
                  </a:cubicBezTo>
                  <a:cubicBezTo>
                    <a:pt x="710018" y="341168"/>
                    <a:pt x="802962" y="281787"/>
                    <a:pt x="887330" y="284268"/>
                  </a:cubicBezTo>
                  <a:cubicBezTo>
                    <a:pt x="925268" y="285343"/>
                    <a:pt x="933116" y="316203"/>
                    <a:pt x="918674" y="348137"/>
                  </a:cubicBezTo>
                  <a:cubicBezTo>
                    <a:pt x="895823" y="398568"/>
                    <a:pt x="850671" y="436517"/>
                    <a:pt x="807072" y="466649"/>
                  </a:cubicBezTo>
                  <a:cubicBezTo>
                    <a:pt x="770543" y="491912"/>
                    <a:pt x="731782" y="513344"/>
                    <a:pt x="691837" y="532211"/>
                  </a:cubicBezTo>
                  <a:cubicBezTo>
                    <a:pt x="668055" y="543584"/>
                    <a:pt x="643902" y="553942"/>
                    <a:pt x="619534" y="563883"/>
                  </a:cubicBezTo>
                  <a:cubicBezTo>
                    <a:pt x="670014" y="556914"/>
                    <a:pt x="724615" y="547844"/>
                    <a:pt x="768692" y="544240"/>
                  </a:cubicBezTo>
                  <a:cubicBezTo>
                    <a:pt x="835823" y="538643"/>
                    <a:pt x="918686" y="532736"/>
                    <a:pt x="981254" y="565016"/>
                  </a:cubicBezTo>
                  <a:cubicBezTo>
                    <a:pt x="1023289" y="586783"/>
                    <a:pt x="1041565" y="632608"/>
                    <a:pt x="996353" y="663110"/>
                  </a:cubicBezTo>
                  <a:close/>
                  <a:moveTo>
                    <a:pt x="5057011" y="1475591"/>
                  </a:moveTo>
                  <a:cubicBezTo>
                    <a:pt x="4960685" y="1410708"/>
                    <a:pt x="4859845" y="1387307"/>
                    <a:pt x="4754573" y="1388715"/>
                  </a:cubicBezTo>
                  <a:cubicBezTo>
                    <a:pt x="4756210" y="1388059"/>
                    <a:pt x="4757870" y="1387402"/>
                    <a:pt x="4759507" y="1386746"/>
                  </a:cubicBezTo>
                  <a:cubicBezTo>
                    <a:pt x="4817858" y="1361841"/>
                    <a:pt x="4879268" y="1332997"/>
                    <a:pt x="4927299" y="1289178"/>
                  </a:cubicBezTo>
                  <a:cubicBezTo>
                    <a:pt x="4941347" y="1276528"/>
                    <a:pt x="4964699" y="1252876"/>
                    <a:pt x="4954235" y="1230584"/>
                  </a:cubicBezTo>
                  <a:cubicBezTo>
                    <a:pt x="4938109" y="1196418"/>
                    <a:pt x="4880606" y="1212433"/>
                    <a:pt x="4855557" y="1220512"/>
                  </a:cubicBezTo>
                  <a:cubicBezTo>
                    <a:pt x="4787386" y="1242422"/>
                    <a:pt x="4711010" y="1288975"/>
                    <a:pt x="4656349" y="1345742"/>
                  </a:cubicBezTo>
                  <a:cubicBezTo>
                    <a:pt x="4649767" y="1327568"/>
                    <a:pt x="4642278" y="1309727"/>
                    <a:pt x="4633940" y="1292507"/>
                  </a:cubicBezTo>
                  <a:cubicBezTo>
                    <a:pt x="4601258" y="1224940"/>
                    <a:pt x="4547326" y="1167945"/>
                    <a:pt x="4475930" y="1149555"/>
                  </a:cubicBezTo>
                  <a:cubicBezTo>
                    <a:pt x="4454298" y="1143935"/>
                    <a:pt x="4423396" y="1138386"/>
                    <a:pt x="4403818" y="1153326"/>
                  </a:cubicBezTo>
                  <a:cubicBezTo>
                    <a:pt x="4375007" y="1175272"/>
                    <a:pt x="4408596" y="1223782"/>
                    <a:pt x="4422763" y="1244021"/>
                  </a:cubicBezTo>
                  <a:cubicBezTo>
                    <a:pt x="4438925" y="1267125"/>
                    <a:pt x="4457678" y="1290562"/>
                    <a:pt x="4478248" y="1312889"/>
                  </a:cubicBezTo>
                  <a:cubicBezTo>
                    <a:pt x="4419526" y="1304178"/>
                    <a:pt x="4359896" y="1301982"/>
                    <a:pt x="4301329" y="1306982"/>
                  </a:cubicBezTo>
                  <a:cubicBezTo>
                    <a:pt x="4254182" y="1310932"/>
                    <a:pt x="4200644" y="1317340"/>
                    <a:pt x="4159828" y="1344645"/>
                  </a:cubicBezTo>
                  <a:cubicBezTo>
                    <a:pt x="4114484" y="1375075"/>
                    <a:pt x="4132354" y="1421556"/>
                    <a:pt x="4174126" y="1443931"/>
                  </a:cubicBezTo>
                  <a:cubicBezTo>
                    <a:pt x="4236276" y="1477142"/>
                    <a:pt x="4318996" y="1471915"/>
                    <a:pt x="4386008" y="1466879"/>
                  </a:cubicBezTo>
                  <a:cubicBezTo>
                    <a:pt x="4430001" y="1463645"/>
                    <a:pt x="4484543" y="1454982"/>
                    <a:pt x="4534951" y="1448383"/>
                  </a:cubicBezTo>
                  <a:cubicBezTo>
                    <a:pt x="4510571" y="1458204"/>
                    <a:pt x="4486394" y="1468466"/>
                    <a:pt x="4462576" y="1479744"/>
                  </a:cubicBezTo>
                  <a:cubicBezTo>
                    <a:pt x="4422584" y="1498455"/>
                    <a:pt x="4383738" y="1519769"/>
                    <a:pt x="4347091" y="1544972"/>
                  </a:cubicBezTo>
                  <a:cubicBezTo>
                    <a:pt x="4303360" y="1575033"/>
                    <a:pt x="4258029" y="1612993"/>
                    <a:pt x="4234819" y="1663770"/>
                  </a:cubicBezTo>
                  <a:cubicBezTo>
                    <a:pt x="4220162" y="1695919"/>
                    <a:pt x="4227748" y="1727185"/>
                    <a:pt x="4265578" y="1728617"/>
                  </a:cubicBezTo>
                  <a:cubicBezTo>
                    <a:pt x="4349719" y="1731899"/>
                    <a:pt x="4442914" y="1672709"/>
                    <a:pt x="4515528" y="1618328"/>
                  </a:cubicBezTo>
                  <a:cubicBezTo>
                    <a:pt x="4521382" y="1620452"/>
                    <a:pt x="4526757" y="1622302"/>
                    <a:pt x="4530962" y="1624342"/>
                  </a:cubicBezTo>
                  <a:cubicBezTo>
                    <a:pt x="4531606" y="1624617"/>
                    <a:pt x="4532251" y="1625034"/>
                    <a:pt x="4532897" y="1625297"/>
                  </a:cubicBezTo>
                  <a:cubicBezTo>
                    <a:pt x="4517213" y="1655858"/>
                    <a:pt x="4502389" y="1687136"/>
                    <a:pt x="4489584" y="1719214"/>
                  </a:cubicBezTo>
                  <a:cubicBezTo>
                    <a:pt x="4472299" y="1762377"/>
                    <a:pt x="4456687" y="1809324"/>
                    <a:pt x="4457045" y="1856795"/>
                  </a:cubicBezTo>
                  <a:cubicBezTo>
                    <a:pt x="4457487" y="1912679"/>
                    <a:pt x="4491602" y="1912059"/>
                    <a:pt x="4526327" y="1879242"/>
                  </a:cubicBezTo>
                  <a:cubicBezTo>
                    <a:pt x="4537902" y="1868311"/>
                    <a:pt x="4548545" y="1855936"/>
                    <a:pt x="4558232" y="1843155"/>
                  </a:cubicBezTo>
                  <a:cubicBezTo>
                    <a:pt x="4576735" y="1818810"/>
                    <a:pt x="4592992" y="1792354"/>
                    <a:pt x="4607278" y="1764489"/>
                  </a:cubicBezTo>
                  <a:cubicBezTo>
                    <a:pt x="4607649" y="1786316"/>
                    <a:pt x="4608258" y="1808118"/>
                    <a:pt x="4609011" y="1829909"/>
                  </a:cubicBezTo>
                  <a:cubicBezTo>
                    <a:pt x="4610826" y="1881903"/>
                    <a:pt x="4608569" y="1943647"/>
                    <a:pt x="4630750" y="1991727"/>
                  </a:cubicBezTo>
                  <a:cubicBezTo>
                    <a:pt x="4647796" y="2028649"/>
                    <a:pt x="4681935" y="2026704"/>
                    <a:pt x="4706912" y="1999150"/>
                  </a:cubicBezTo>
                  <a:cubicBezTo>
                    <a:pt x="4715955" y="1989197"/>
                    <a:pt x="4723361" y="1977693"/>
                    <a:pt x="4729548" y="1965653"/>
                  </a:cubicBezTo>
                  <a:cubicBezTo>
                    <a:pt x="4736990" y="1951046"/>
                    <a:pt x="4742676" y="1935628"/>
                    <a:pt x="4747096" y="1919816"/>
                  </a:cubicBezTo>
                  <a:cubicBezTo>
                    <a:pt x="4767832" y="1845530"/>
                    <a:pt x="4764774" y="1764823"/>
                    <a:pt x="4754490" y="1687065"/>
                  </a:cubicBezTo>
                  <a:cubicBezTo>
                    <a:pt x="4783827" y="1745479"/>
                    <a:pt x="4817870" y="1801197"/>
                    <a:pt x="4862139" y="1851341"/>
                  </a:cubicBezTo>
                  <a:cubicBezTo>
                    <a:pt x="4883580" y="1875566"/>
                    <a:pt x="4951727" y="1952478"/>
                    <a:pt x="4990226" y="1922190"/>
                  </a:cubicBezTo>
                  <a:cubicBezTo>
                    <a:pt x="5021020" y="1897954"/>
                    <a:pt x="5003401" y="1830505"/>
                    <a:pt x="4994454" y="1799896"/>
                  </a:cubicBezTo>
                  <a:cubicBezTo>
                    <a:pt x="4959981" y="1682243"/>
                    <a:pt x="4870453" y="1595559"/>
                    <a:pt x="4788927" y="1512239"/>
                  </a:cubicBezTo>
                  <a:cubicBezTo>
                    <a:pt x="4778129" y="1501165"/>
                    <a:pt x="4767223" y="1490245"/>
                    <a:pt x="4756090" y="1479624"/>
                  </a:cubicBezTo>
                  <a:cubicBezTo>
                    <a:pt x="4766196" y="1486594"/>
                    <a:pt x="4776445" y="1493407"/>
                    <a:pt x="4786945" y="1499923"/>
                  </a:cubicBezTo>
                  <a:cubicBezTo>
                    <a:pt x="4869294" y="1550617"/>
                    <a:pt x="4953650" y="1589866"/>
                    <a:pt x="5043094" y="1624199"/>
                  </a:cubicBezTo>
                  <a:cubicBezTo>
                    <a:pt x="5067439" y="1633543"/>
                    <a:pt x="5129983" y="1663353"/>
                    <a:pt x="5146897" y="1625655"/>
                  </a:cubicBezTo>
                  <a:cubicBezTo>
                    <a:pt x="5172233" y="1569508"/>
                    <a:pt x="5093574" y="1500234"/>
                    <a:pt x="5057011" y="1475591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3807295" y="1914132"/>
              <a:ext cx="2153608" cy="1951652"/>
            </a:xfrm>
            <a:custGeom>
              <a:rect b="b" l="l" r="r" t="t"/>
              <a:pathLst>
                <a:path extrusionOk="0" h="3903304" w="4307216">
                  <a:moveTo>
                    <a:pt x="4304368" y="1578090"/>
                  </a:moveTo>
                  <a:cubicBezTo>
                    <a:pt x="4284396" y="1576085"/>
                    <a:pt x="4147314" y="1536574"/>
                    <a:pt x="4056794" y="1440926"/>
                  </a:cubicBezTo>
                  <a:cubicBezTo>
                    <a:pt x="3942002" y="1319706"/>
                    <a:pt x="3872386" y="1133841"/>
                    <a:pt x="3884714" y="1100893"/>
                  </a:cubicBezTo>
                  <a:cubicBezTo>
                    <a:pt x="3891475" y="1082933"/>
                    <a:pt x="4040537" y="1093781"/>
                    <a:pt x="4084901" y="1119879"/>
                  </a:cubicBezTo>
                  <a:cubicBezTo>
                    <a:pt x="4089392" y="1122505"/>
                    <a:pt x="4093789" y="1125130"/>
                    <a:pt x="4098089" y="1127911"/>
                  </a:cubicBezTo>
                  <a:cubicBezTo>
                    <a:pt x="4208401" y="1199165"/>
                    <a:pt x="4257018" y="1314479"/>
                    <a:pt x="4283154" y="1430115"/>
                  </a:cubicBezTo>
                  <a:cubicBezTo>
                    <a:pt x="4291826" y="1468552"/>
                    <a:pt x="4295995" y="1507921"/>
                    <a:pt x="4303389" y="1546562"/>
                  </a:cubicBezTo>
                  <a:cubicBezTo>
                    <a:pt x="4303735" y="1548328"/>
                    <a:pt x="4311153" y="1578854"/>
                    <a:pt x="4304368" y="1578090"/>
                  </a:cubicBezTo>
                  <a:close/>
                  <a:moveTo>
                    <a:pt x="2978082" y="77392"/>
                  </a:moveTo>
                  <a:cubicBezTo>
                    <a:pt x="3000814" y="104362"/>
                    <a:pt x="3022960" y="131796"/>
                    <a:pt x="3047208" y="157370"/>
                  </a:cubicBezTo>
                  <a:cubicBezTo>
                    <a:pt x="3148682" y="264091"/>
                    <a:pt x="3296012" y="313950"/>
                    <a:pt x="3436427" y="286956"/>
                  </a:cubicBezTo>
                  <a:cubicBezTo>
                    <a:pt x="3435806" y="287422"/>
                    <a:pt x="3426142" y="264211"/>
                    <a:pt x="3425772" y="263340"/>
                  </a:cubicBezTo>
                  <a:cubicBezTo>
                    <a:pt x="3419692" y="248399"/>
                    <a:pt x="3412763" y="233924"/>
                    <a:pt x="3405238" y="219770"/>
                  </a:cubicBezTo>
                  <a:cubicBezTo>
                    <a:pt x="3382029" y="176153"/>
                    <a:pt x="3353241" y="134828"/>
                    <a:pt x="3318959" y="100208"/>
                  </a:cubicBezTo>
                  <a:cubicBezTo>
                    <a:pt x="3244911" y="25433"/>
                    <a:pt x="3157772" y="-10320"/>
                    <a:pt x="3056167" y="2592"/>
                  </a:cubicBezTo>
                  <a:cubicBezTo>
                    <a:pt x="3022374" y="6889"/>
                    <a:pt x="2975968" y="13177"/>
                    <a:pt x="2957776" y="48274"/>
                  </a:cubicBezTo>
                  <a:cubicBezTo>
                    <a:pt x="2953631" y="56245"/>
                    <a:pt x="2974104" y="72678"/>
                    <a:pt x="2978082" y="77392"/>
                  </a:cubicBezTo>
                  <a:close/>
                  <a:moveTo>
                    <a:pt x="3954963" y="541295"/>
                  </a:moveTo>
                  <a:cubicBezTo>
                    <a:pt x="3956563" y="538133"/>
                    <a:pt x="3942193" y="516437"/>
                    <a:pt x="3940855" y="513836"/>
                  </a:cubicBezTo>
                  <a:cubicBezTo>
                    <a:pt x="3924264" y="480876"/>
                    <a:pt x="3909189" y="446960"/>
                    <a:pt x="3889157" y="416053"/>
                  </a:cubicBezTo>
                  <a:cubicBezTo>
                    <a:pt x="3870654" y="387591"/>
                    <a:pt x="3848831" y="361326"/>
                    <a:pt x="3822181" y="341003"/>
                  </a:cubicBezTo>
                  <a:cubicBezTo>
                    <a:pt x="3784781" y="312410"/>
                    <a:pt x="3741576" y="295405"/>
                    <a:pt x="3695910" y="289414"/>
                  </a:cubicBezTo>
                  <a:cubicBezTo>
                    <a:pt x="3650279" y="283424"/>
                    <a:pt x="3601627" y="286837"/>
                    <a:pt x="3558983" y="305811"/>
                  </a:cubicBezTo>
                  <a:cubicBezTo>
                    <a:pt x="3548340" y="310513"/>
                    <a:pt x="3539417" y="321635"/>
                    <a:pt x="3529873" y="325704"/>
                  </a:cubicBezTo>
                  <a:cubicBezTo>
                    <a:pt x="3560106" y="447366"/>
                    <a:pt x="3717936" y="537966"/>
                    <a:pt x="3825550" y="550174"/>
                  </a:cubicBezTo>
                  <a:cubicBezTo>
                    <a:pt x="3859509" y="553980"/>
                    <a:pt x="3893266" y="552489"/>
                    <a:pt x="3926868" y="546713"/>
                  </a:cubicBezTo>
                  <a:cubicBezTo>
                    <a:pt x="3929866" y="546140"/>
                    <a:pt x="3953255" y="544613"/>
                    <a:pt x="3954963" y="541295"/>
                  </a:cubicBezTo>
                  <a:close/>
                  <a:moveTo>
                    <a:pt x="3793597" y="952190"/>
                  </a:moveTo>
                  <a:lnTo>
                    <a:pt x="3790801" y="944337"/>
                  </a:lnTo>
                  <a:cubicBezTo>
                    <a:pt x="3673608" y="955650"/>
                    <a:pt x="3564275" y="1048672"/>
                    <a:pt x="3523243" y="1163437"/>
                  </a:cubicBezTo>
                  <a:cubicBezTo>
                    <a:pt x="3510618" y="1198748"/>
                    <a:pt x="3504585" y="1236458"/>
                    <a:pt x="3499891" y="1273666"/>
                  </a:cubicBezTo>
                  <a:cubicBezTo>
                    <a:pt x="3498147" y="1287450"/>
                    <a:pt x="3496845" y="1301221"/>
                    <a:pt x="3495734" y="1315123"/>
                  </a:cubicBezTo>
                  <a:cubicBezTo>
                    <a:pt x="3495221" y="1321782"/>
                    <a:pt x="3486560" y="1335995"/>
                    <a:pt x="3492808" y="1334861"/>
                  </a:cubicBezTo>
                  <a:cubicBezTo>
                    <a:pt x="3518884" y="1330279"/>
                    <a:pt x="3552258" y="1301662"/>
                    <a:pt x="3575718" y="1289514"/>
                  </a:cubicBezTo>
                  <a:cubicBezTo>
                    <a:pt x="3651856" y="1250336"/>
                    <a:pt x="3743666" y="1213474"/>
                    <a:pt x="3787576" y="1131777"/>
                  </a:cubicBezTo>
                  <a:cubicBezTo>
                    <a:pt x="3806975" y="1095607"/>
                    <a:pt x="3818263" y="1050761"/>
                    <a:pt x="3817391" y="1009053"/>
                  </a:cubicBezTo>
                  <a:cubicBezTo>
                    <a:pt x="3817080" y="994160"/>
                    <a:pt x="3814453" y="978789"/>
                    <a:pt x="3807990" y="965328"/>
                  </a:cubicBezTo>
                  <a:cubicBezTo>
                    <a:pt x="3807453" y="964171"/>
                    <a:pt x="3793704" y="949672"/>
                    <a:pt x="3793597" y="952190"/>
                  </a:cubicBezTo>
                  <a:close/>
                  <a:moveTo>
                    <a:pt x="3071051" y="2947985"/>
                  </a:moveTo>
                  <a:cubicBezTo>
                    <a:pt x="3024393" y="3006484"/>
                    <a:pt x="2971226" y="3074552"/>
                    <a:pt x="2943035" y="3144853"/>
                  </a:cubicBezTo>
                  <a:cubicBezTo>
                    <a:pt x="2924496" y="3190940"/>
                    <a:pt x="2908000" y="3238316"/>
                    <a:pt x="2897429" y="3287208"/>
                  </a:cubicBezTo>
                  <a:cubicBezTo>
                    <a:pt x="2885687" y="3341720"/>
                    <a:pt x="2876645" y="3409502"/>
                    <a:pt x="2896509" y="3463466"/>
                  </a:cubicBezTo>
                  <a:cubicBezTo>
                    <a:pt x="2919515" y="3525878"/>
                    <a:pt x="2974917" y="3500196"/>
                    <a:pt x="3003322" y="3459313"/>
                  </a:cubicBezTo>
                  <a:cubicBezTo>
                    <a:pt x="3069008" y="3365073"/>
                    <a:pt x="3093854" y="3234449"/>
                    <a:pt x="3099683" y="3119792"/>
                  </a:cubicBezTo>
                  <a:cubicBezTo>
                    <a:pt x="3101965" y="3075006"/>
                    <a:pt x="3101332" y="3028549"/>
                    <a:pt x="3089159" y="2985063"/>
                  </a:cubicBezTo>
                  <a:cubicBezTo>
                    <a:pt x="3087212" y="2978129"/>
                    <a:pt x="3080834" y="2949704"/>
                    <a:pt x="3071051" y="2947985"/>
                  </a:cubicBezTo>
                  <a:close/>
                  <a:moveTo>
                    <a:pt x="3399337" y="2668407"/>
                  </a:moveTo>
                  <a:cubicBezTo>
                    <a:pt x="3395658" y="2662285"/>
                    <a:pt x="3382101" y="2636772"/>
                    <a:pt x="3372246" y="2637953"/>
                  </a:cubicBezTo>
                  <a:cubicBezTo>
                    <a:pt x="3342753" y="2707776"/>
                    <a:pt x="3309498" y="2788697"/>
                    <a:pt x="3300814" y="2864535"/>
                  </a:cubicBezTo>
                  <a:cubicBezTo>
                    <a:pt x="3295069" y="2914261"/>
                    <a:pt x="3291617" y="2964644"/>
                    <a:pt x="3294256" y="3014765"/>
                  </a:cubicBezTo>
                  <a:cubicBezTo>
                    <a:pt x="3297243" y="3070638"/>
                    <a:pt x="3306285" y="3138504"/>
                    <a:pt x="3339481" y="3184687"/>
                  </a:cubicBezTo>
                  <a:cubicBezTo>
                    <a:pt x="3377896" y="3238089"/>
                    <a:pt x="3424386" y="3197325"/>
                    <a:pt x="3440966" y="3149746"/>
                  </a:cubicBezTo>
                  <a:cubicBezTo>
                    <a:pt x="3479393" y="3040005"/>
                    <a:pt x="3469084" y="2907078"/>
                    <a:pt x="3444693" y="2795034"/>
                  </a:cubicBezTo>
                  <a:cubicBezTo>
                    <a:pt x="3435160" y="2751274"/>
                    <a:pt x="3422403" y="2706738"/>
                    <a:pt x="3399337" y="2668407"/>
                  </a:cubicBezTo>
                  <a:close/>
                  <a:moveTo>
                    <a:pt x="3011302" y="2957294"/>
                  </a:moveTo>
                  <a:cubicBezTo>
                    <a:pt x="3017190" y="2953594"/>
                    <a:pt x="3041714" y="2940086"/>
                    <a:pt x="3040806" y="2929679"/>
                  </a:cubicBezTo>
                  <a:cubicBezTo>
                    <a:pt x="2975108" y="2896588"/>
                    <a:pt x="2898946" y="2859224"/>
                    <a:pt x="2827096" y="2847851"/>
                  </a:cubicBezTo>
                  <a:cubicBezTo>
                    <a:pt x="2779985" y="2840333"/>
                    <a:pt x="2732193" y="2835226"/>
                    <a:pt x="2684532" y="2836526"/>
                  </a:cubicBezTo>
                  <a:cubicBezTo>
                    <a:pt x="2631400" y="2838018"/>
                    <a:pt x="2566742" y="2845536"/>
                    <a:pt x="2522186" y="2879093"/>
                  </a:cubicBezTo>
                  <a:cubicBezTo>
                    <a:pt x="2470643" y="2917937"/>
                    <a:pt x="2508390" y="2968046"/>
                    <a:pt x="2553232" y="2986889"/>
                  </a:cubicBezTo>
                  <a:cubicBezTo>
                    <a:pt x="2656652" y="3030553"/>
                    <a:pt x="2783139" y="3023620"/>
                    <a:pt x="2890071" y="3001256"/>
                  </a:cubicBezTo>
                  <a:cubicBezTo>
                    <a:pt x="2931843" y="2992545"/>
                    <a:pt x="2974403" y="2980432"/>
                    <a:pt x="3011302" y="2957294"/>
                  </a:cubicBezTo>
                  <a:close/>
                  <a:moveTo>
                    <a:pt x="3360444" y="2615613"/>
                  </a:moveTo>
                  <a:cubicBezTo>
                    <a:pt x="3292465" y="2588131"/>
                    <a:pt x="3213747" y="2557270"/>
                    <a:pt x="3141288" y="2551960"/>
                  </a:cubicBezTo>
                  <a:cubicBezTo>
                    <a:pt x="3093770" y="2548428"/>
                    <a:pt x="3045763" y="2547342"/>
                    <a:pt x="2998365" y="2552640"/>
                  </a:cubicBezTo>
                  <a:cubicBezTo>
                    <a:pt x="2945532" y="2558583"/>
                    <a:pt x="2881673" y="2571519"/>
                    <a:pt x="2839818" y="2608728"/>
                  </a:cubicBezTo>
                  <a:cubicBezTo>
                    <a:pt x="2791404" y="2651784"/>
                    <a:pt x="2832806" y="2698587"/>
                    <a:pt x="2878926" y="2713611"/>
                  </a:cubicBezTo>
                  <a:cubicBezTo>
                    <a:pt x="2985297" y="2748469"/>
                    <a:pt x="3110804" y="2730927"/>
                    <a:pt x="3215670" y="2699649"/>
                  </a:cubicBezTo>
                  <a:cubicBezTo>
                    <a:pt x="3256630" y="2687441"/>
                    <a:pt x="3298138" y="2671784"/>
                    <a:pt x="3333138" y="2645614"/>
                  </a:cubicBezTo>
                  <a:cubicBezTo>
                    <a:pt x="3338728" y="2641437"/>
                    <a:pt x="3362140" y="2625912"/>
                    <a:pt x="3360444" y="2615613"/>
                  </a:cubicBezTo>
                  <a:close/>
                  <a:moveTo>
                    <a:pt x="1179560" y="3283019"/>
                  </a:moveTo>
                  <a:cubicBezTo>
                    <a:pt x="1140212" y="3245225"/>
                    <a:pt x="1088562" y="3203339"/>
                    <a:pt x="1034224" y="3194783"/>
                  </a:cubicBezTo>
                  <a:cubicBezTo>
                    <a:pt x="971369" y="3184913"/>
                    <a:pt x="965528" y="3248400"/>
                    <a:pt x="985464" y="3294702"/>
                  </a:cubicBezTo>
                  <a:cubicBezTo>
                    <a:pt x="1031321" y="3401614"/>
                    <a:pt x="1127216" y="3489146"/>
                    <a:pt x="1219193" y="3551332"/>
                  </a:cubicBezTo>
                  <a:cubicBezTo>
                    <a:pt x="1255124" y="3575629"/>
                    <a:pt x="1293850" y="3598087"/>
                    <a:pt x="1335765" y="3608493"/>
                  </a:cubicBezTo>
                  <a:cubicBezTo>
                    <a:pt x="1342455" y="3610152"/>
                    <a:pt x="1369080" y="3618410"/>
                    <a:pt x="1375292" y="3610295"/>
                  </a:cubicBezTo>
                  <a:cubicBezTo>
                    <a:pt x="1349705" y="3538551"/>
                    <a:pt x="1319377" y="3456090"/>
                    <a:pt x="1275013" y="3395397"/>
                  </a:cubicBezTo>
                  <a:cubicBezTo>
                    <a:pt x="1245962" y="3355551"/>
                    <a:pt x="1214846" y="3316946"/>
                    <a:pt x="1179560" y="3283019"/>
                  </a:cubicBezTo>
                  <a:close/>
                  <a:moveTo>
                    <a:pt x="1128160" y="3650893"/>
                  </a:moveTo>
                  <a:cubicBezTo>
                    <a:pt x="1082804" y="3665977"/>
                    <a:pt x="1037855" y="3683531"/>
                    <a:pt x="995701" y="3706802"/>
                  </a:cubicBezTo>
                  <a:cubicBezTo>
                    <a:pt x="948721" y="3732781"/>
                    <a:pt x="893953" y="3769524"/>
                    <a:pt x="868068" y="3820373"/>
                  </a:cubicBezTo>
                  <a:cubicBezTo>
                    <a:pt x="838157" y="3879205"/>
                    <a:pt x="892938" y="3906795"/>
                    <a:pt x="941005" y="3902952"/>
                  </a:cubicBezTo>
                  <a:cubicBezTo>
                    <a:pt x="1051939" y="3894277"/>
                    <a:pt x="1162347" y="3829395"/>
                    <a:pt x="1248793" y="3759703"/>
                  </a:cubicBezTo>
                  <a:cubicBezTo>
                    <a:pt x="1282562" y="3732482"/>
                    <a:pt x="1315626" y="3701849"/>
                    <a:pt x="1339002" y="3663936"/>
                  </a:cubicBezTo>
                  <a:cubicBezTo>
                    <a:pt x="1342729" y="3657886"/>
                    <a:pt x="1359046" y="3634353"/>
                    <a:pt x="1353874" y="3625415"/>
                  </a:cubicBezTo>
                  <a:cubicBezTo>
                    <a:pt x="1281165" y="3626107"/>
                    <a:pt x="1197286" y="3627802"/>
                    <a:pt x="1128160" y="3650893"/>
                  </a:cubicBezTo>
                  <a:close/>
                  <a:moveTo>
                    <a:pt x="629764" y="3578266"/>
                  </a:moveTo>
                  <a:cubicBezTo>
                    <a:pt x="583118" y="3588123"/>
                    <a:pt x="536604" y="3600486"/>
                    <a:pt x="492300" y="3618840"/>
                  </a:cubicBezTo>
                  <a:cubicBezTo>
                    <a:pt x="442919" y="3639342"/>
                    <a:pt x="384686" y="3669652"/>
                    <a:pt x="353749" y="3717267"/>
                  </a:cubicBezTo>
                  <a:cubicBezTo>
                    <a:pt x="317985" y="3772352"/>
                    <a:pt x="369659" y="3805957"/>
                    <a:pt x="417858" y="3807580"/>
                  </a:cubicBezTo>
                  <a:cubicBezTo>
                    <a:pt x="529090" y="3811506"/>
                    <a:pt x="645531" y="3759524"/>
                    <a:pt x="738631" y="3700035"/>
                  </a:cubicBezTo>
                  <a:cubicBezTo>
                    <a:pt x="775004" y="3676801"/>
                    <a:pt x="811018" y="3650105"/>
                    <a:pt x="838134" y="3615069"/>
                  </a:cubicBezTo>
                  <a:cubicBezTo>
                    <a:pt x="842458" y="3609472"/>
                    <a:pt x="861092" y="3587944"/>
                    <a:pt x="856863" y="3578481"/>
                  </a:cubicBezTo>
                  <a:cubicBezTo>
                    <a:pt x="784476" y="3570939"/>
                    <a:pt x="700873" y="3563146"/>
                    <a:pt x="629764" y="3578266"/>
                  </a:cubicBezTo>
                  <a:close/>
                  <a:moveTo>
                    <a:pt x="441832" y="3508920"/>
                  </a:moveTo>
                  <a:cubicBezTo>
                    <a:pt x="448700" y="3508634"/>
                    <a:pt x="476425" y="3509063"/>
                    <a:pt x="480319" y="3499480"/>
                  </a:cubicBezTo>
                  <a:cubicBezTo>
                    <a:pt x="437376" y="3437534"/>
                    <a:pt x="387147" y="3366589"/>
                    <a:pt x="328963" y="3320610"/>
                  </a:cubicBezTo>
                  <a:cubicBezTo>
                    <a:pt x="290834" y="3290417"/>
                    <a:pt x="251033" y="3261980"/>
                    <a:pt x="208425" y="3239247"/>
                  </a:cubicBezTo>
                  <a:cubicBezTo>
                    <a:pt x="160919" y="3213936"/>
                    <a:pt x="100525" y="3188136"/>
                    <a:pt x="46067" y="3195260"/>
                  </a:cubicBezTo>
                  <a:cubicBezTo>
                    <a:pt x="-16931" y="3203518"/>
                    <a:pt x="-6336" y="3266395"/>
                    <a:pt x="24674" y="3305406"/>
                  </a:cubicBezTo>
                  <a:cubicBezTo>
                    <a:pt x="96081" y="3395540"/>
                    <a:pt x="210706" y="3452821"/>
                    <a:pt x="315071" y="3486784"/>
                  </a:cubicBezTo>
                  <a:cubicBezTo>
                    <a:pt x="355851" y="3500030"/>
                    <a:pt x="398853" y="3510734"/>
                    <a:pt x="441832" y="3508920"/>
                  </a:cubicBezTo>
                  <a:close/>
                  <a:moveTo>
                    <a:pt x="662135" y="3495758"/>
                  </a:moveTo>
                  <a:cubicBezTo>
                    <a:pt x="697779" y="3520508"/>
                    <a:pt x="736254" y="3543455"/>
                    <a:pt x="778038" y="3554399"/>
                  </a:cubicBezTo>
                  <a:cubicBezTo>
                    <a:pt x="784715" y="3556141"/>
                    <a:pt x="811245" y="3564745"/>
                    <a:pt x="817540" y="3556702"/>
                  </a:cubicBezTo>
                  <a:cubicBezTo>
                    <a:pt x="792778" y="3484636"/>
                    <a:pt x="763405" y="3401793"/>
                    <a:pt x="719746" y="3340550"/>
                  </a:cubicBezTo>
                  <a:cubicBezTo>
                    <a:pt x="691149" y="3300347"/>
                    <a:pt x="660462" y="3261348"/>
                    <a:pt x="625583" y="3226967"/>
                  </a:cubicBezTo>
                  <a:cubicBezTo>
                    <a:pt x="586666" y="3188672"/>
                    <a:pt x="535505" y="3146129"/>
                    <a:pt x="481274" y="3136881"/>
                  </a:cubicBezTo>
                  <a:cubicBezTo>
                    <a:pt x="418527" y="3126201"/>
                    <a:pt x="411957" y="3189616"/>
                    <a:pt x="431368" y="3236156"/>
                  </a:cubicBezTo>
                  <a:cubicBezTo>
                    <a:pt x="475983" y="3343653"/>
                    <a:pt x="570874" y="3432402"/>
                    <a:pt x="662135" y="34957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4134764" y="1428871"/>
              <a:ext cx="937850" cy="2481939"/>
            </a:xfrm>
            <a:custGeom>
              <a:rect b="b" l="l" r="r" t="t"/>
              <a:pathLst>
                <a:path extrusionOk="0" h="4963878" w="1875700">
                  <a:moveTo>
                    <a:pt x="618519" y="332942"/>
                  </a:moveTo>
                  <a:cubicBezTo>
                    <a:pt x="701586" y="271187"/>
                    <a:pt x="785524" y="181148"/>
                    <a:pt x="713554" y="102912"/>
                  </a:cubicBezTo>
                  <a:cubicBezTo>
                    <a:pt x="639244" y="22230"/>
                    <a:pt x="553801" y="115311"/>
                    <a:pt x="498077" y="221698"/>
                  </a:cubicBezTo>
                  <a:cubicBezTo>
                    <a:pt x="513128" y="123712"/>
                    <a:pt x="507669" y="1895"/>
                    <a:pt x="388075" y="21"/>
                  </a:cubicBezTo>
                  <a:cubicBezTo>
                    <a:pt x="253657" y="-2043"/>
                    <a:pt x="281668" y="146433"/>
                    <a:pt x="336652" y="260959"/>
                  </a:cubicBezTo>
                  <a:cubicBezTo>
                    <a:pt x="276496" y="178857"/>
                    <a:pt x="188533" y="96802"/>
                    <a:pt x="107019" y="164179"/>
                  </a:cubicBezTo>
                  <a:cubicBezTo>
                    <a:pt x="23416" y="233166"/>
                    <a:pt x="110806" y="317465"/>
                    <a:pt x="215206" y="375080"/>
                  </a:cubicBezTo>
                  <a:cubicBezTo>
                    <a:pt x="94823" y="364948"/>
                    <a:pt x="-31042" y="389483"/>
                    <a:pt x="6872" y="503580"/>
                  </a:cubicBezTo>
                  <a:cubicBezTo>
                    <a:pt x="39470" y="601769"/>
                    <a:pt x="138160" y="589250"/>
                    <a:pt x="224272" y="555538"/>
                  </a:cubicBezTo>
                  <a:cubicBezTo>
                    <a:pt x="148421" y="618881"/>
                    <a:pt x="80669" y="705161"/>
                    <a:pt x="150774" y="776678"/>
                  </a:cubicBezTo>
                  <a:cubicBezTo>
                    <a:pt x="224738" y="852217"/>
                    <a:pt x="303886" y="766523"/>
                    <a:pt x="356349" y="663477"/>
                  </a:cubicBezTo>
                  <a:cubicBezTo>
                    <a:pt x="329855" y="772871"/>
                    <a:pt x="337739" y="885488"/>
                    <a:pt x="453498" y="869342"/>
                  </a:cubicBezTo>
                  <a:cubicBezTo>
                    <a:pt x="574478" y="852492"/>
                    <a:pt x="561900" y="725018"/>
                    <a:pt x="533638" y="628225"/>
                  </a:cubicBezTo>
                  <a:cubicBezTo>
                    <a:pt x="578862" y="721390"/>
                    <a:pt x="653901" y="825283"/>
                    <a:pt x="748769" y="769995"/>
                  </a:cubicBezTo>
                  <a:cubicBezTo>
                    <a:pt x="855343" y="707905"/>
                    <a:pt x="748231" y="591040"/>
                    <a:pt x="638826" y="516396"/>
                  </a:cubicBezTo>
                  <a:cubicBezTo>
                    <a:pt x="738914" y="539392"/>
                    <a:pt x="866344" y="541719"/>
                    <a:pt x="875064" y="408684"/>
                  </a:cubicBezTo>
                  <a:cubicBezTo>
                    <a:pt x="884560" y="263621"/>
                    <a:pt x="737696" y="281509"/>
                    <a:pt x="618519" y="332942"/>
                  </a:cubicBezTo>
                  <a:close/>
                  <a:moveTo>
                    <a:pt x="485798" y="505871"/>
                  </a:moveTo>
                  <a:cubicBezTo>
                    <a:pt x="485798" y="505871"/>
                    <a:pt x="487112" y="510406"/>
                    <a:pt x="489680" y="518365"/>
                  </a:cubicBezTo>
                  <a:cubicBezTo>
                    <a:pt x="481402" y="521456"/>
                    <a:pt x="434888" y="485011"/>
                    <a:pt x="408167" y="527065"/>
                  </a:cubicBezTo>
                  <a:cubicBezTo>
                    <a:pt x="408310" y="526313"/>
                    <a:pt x="408465" y="525752"/>
                    <a:pt x="408597" y="525191"/>
                  </a:cubicBezTo>
                  <a:cubicBezTo>
                    <a:pt x="418738" y="483233"/>
                    <a:pt x="384706" y="476467"/>
                    <a:pt x="366216" y="472254"/>
                  </a:cubicBezTo>
                  <a:cubicBezTo>
                    <a:pt x="367123" y="464259"/>
                    <a:pt x="372547" y="448435"/>
                    <a:pt x="370874" y="433029"/>
                  </a:cubicBezTo>
                  <a:cubicBezTo>
                    <a:pt x="404918" y="426871"/>
                    <a:pt x="401704" y="376142"/>
                    <a:pt x="410615" y="382801"/>
                  </a:cubicBezTo>
                  <a:cubicBezTo>
                    <a:pt x="410615" y="382801"/>
                    <a:pt x="404822" y="370796"/>
                    <a:pt x="394478" y="352060"/>
                  </a:cubicBezTo>
                  <a:cubicBezTo>
                    <a:pt x="412515" y="364793"/>
                    <a:pt x="432260" y="357669"/>
                    <a:pt x="446845" y="350508"/>
                  </a:cubicBezTo>
                  <a:cubicBezTo>
                    <a:pt x="434995" y="405116"/>
                    <a:pt x="506499" y="396846"/>
                    <a:pt x="498949" y="407276"/>
                  </a:cubicBezTo>
                  <a:cubicBezTo>
                    <a:pt x="498949" y="407276"/>
                    <a:pt x="502796" y="405379"/>
                    <a:pt x="509533" y="401644"/>
                  </a:cubicBezTo>
                  <a:cubicBezTo>
                    <a:pt x="497838" y="425427"/>
                    <a:pt x="512244" y="452218"/>
                    <a:pt x="518157" y="466622"/>
                  </a:cubicBezTo>
                  <a:cubicBezTo>
                    <a:pt x="496919" y="478615"/>
                    <a:pt x="492176" y="512303"/>
                    <a:pt x="485798" y="505871"/>
                  </a:cubicBezTo>
                  <a:close/>
                  <a:moveTo>
                    <a:pt x="1869145" y="4458214"/>
                  </a:moveTo>
                  <a:cubicBezTo>
                    <a:pt x="1837407" y="4358652"/>
                    <a:pt x="1738848" y="4370419"/>
                    <a:pt x="1652677" y="4403713"/>
                  </a:cubicBezTo>
                  <a:cubicBezTo>
                    <a:pt x="1728850" y="4340370"/>
                    <a:pt x="1797128" y="4253768"/>
                    <a:pt x="1727752" y="4180819"/>
                  </a:cubicBezTo>
                  <a:cubicBezTo>
                    <a:pt x="1654564" y="4103788"/>
                    <a:pt x="1574926" y="4189685"/>
                    <a:pt x="1521770" y="4293388"/>
                  </a:cubicBezTo>
                  <a:cubicBezTo>
                    <a:pt x="1549077" y="4183038"/>
                    <a:pt x="1542101" y="4069109"/>
                    <a:pt x="1426485" y="4084396"/>
                  </a:cubicBezTo>
                  <a:cubicBezTo>
                    <a:pt x="1305660" y="4100328"/>
                    <a:pt x="1317199" y="4229305"/>
                    <a:pt x="1344625" y="4327422"/>
                  </a:cubicBezTo>
                  <a:cubicBezTo>
                    <a:pt x="1300249" y="4232825"/>
                    <a:pt x="1226225" y="4127118"/>
                    <a:pt x="1131131" y="4182144"/>
                  </a:cubicBezTo>
                  <a:cubicBezTo>
                    <a:pt x="1024318" y="4243947"/>
                    <a:pt x="1130247" y="4363056"/>
                    <a:pt x="1238792" y="4439514"/>
                  </a:cubicBezTo>
                  <a:cubicBezTo>
                    <a:pt x="1139122" y="4415349"/>
                    <a:pt x="1012026" y="4411852"/>
                    <a:pt x="1002267" y="4546247"/>
                  </a:cubicBezTo>
                  <a:cubicBezTo>
                    <a:pt x="991648" y="4692814"/>
                    <a:pt x="1138298" y="4676071"/>
                    <a:pt x="1257593" y="4625163"/>
                  </a:cubicBezTo>
                  <a:cubicBezTo>
                    <a:pt x="1174240" y="4686836"/>
                    <a:pt x="1089777" y="4777101"/>
                    <a:pt x="1160970" y="4856853"/>
                  </a:cubicBezTo>
                  <a:cubicBezTo>
                    <a:pt x="1234467" y="4939086"/>
                    <a:pt x="1320436" y="4845766"/>
                    <a:pt x="1376877" y="4738722"/>
                  </a:cubicBezTo>
                  <a:cubicBezTo>
                    <a:pt x="1361085" y="4837639"/>
                    <a:pt x="1365565" y="4960841"/>
                    <a:pt x="1484848" y="4963825"/>
                  </a:cubicBezTo>
                  <a:cubicBezTo>
                    <a:pt x="1618920" y="4967142"/>
                    <a:pt x="1592163" y="4816780"/>
                    <a:pt x="1538219" y="4700499"/>
                  </a:cubicBezTo>
                  <a:cubicBezTo>
                    <a:pt x="1597574" y="4784046"/>
                    <a:pt x="1684677" y="4867807"/>
                    <a:pt x="1766525" y="4800431"/>
                  </a:cubicBezTo>
                  <a:cubicBezTo>
                    <a:pt x="1850475" y="4731456"/>
                    <a:pt x="1763957" y="4645439"/>
                    <a:pt x="1660274" y="4586237"/>
                  </a:cubicBezTo>
                  <a:cubicBezTo>
                    <a:pt x="1780298" y="4597550"/>
                    <a:pt x="1906067" y="4573909"/>
                    <a:pt x="1869145" y="4458214"/>
                  </a:cubicBezTo>
                  <a:close/>
                  <a:moveTo>
                    <a:pt x="1505441" y="4526199"/>
                  </a:moveTo>
                  <a:cubicBezTo>
                    <a:pt x="1471434" y="4532106"/>
                    <a:pt x="1474241" y="4583420"/>
                    <a:pt x="1465390" y="4576618"/>
                  </a:cubicBezTo>
                  <a:cubicBezTo>
                    <a:pt x="1465390" y="4576618"/>
                    <a:pt x="1471076" y="4588814"/>
                    <a:pt x="1481241" y="4607848"/>
                  </a:cubicBezTo>
                  <a:cubicBezTo>
                    <a:pt x="1463359" y="4594817"/>
                    <a:pt x="1443590" y="4601833"/>
                    <a:pt x="1428993" y="4608945"/>
                  </a:cubicBezTo>
                  <a:cubicBezTo>
                    <a:pt x="1441249" y="4553848"/>
                    <a:pt x="1369853" y="4561557"/>
                    <a:pt x="1377462" y="4551080"/>
                  </a:cubicBezTo>
                  <a:cubicBezTo>
                    <a:pt x="1377462" y="4551080"/>
                    <a:pt x="1373616" y="4552966"/>
                    <a:pt x="1366867" y="4556677"/>
                  </a:cubicBezTo>
                  <a:cubicBezTo>
                    <a:pt x="1378716" y="4532738"/>
                    <a:pt x="1364561" y="4505518"/>
                    <a:pt x="1358780" y="4490911"/>
                  </a:cubicBezTo>
                  <a:cubicBezTo>
                    <a:pt x="1380066" y="4478966"/>
                    <a:pt x="1385071" y="4444955"/>
                    <a:pt x="1391378" y="4451519"/>
                  </a:cubicBezTo>
                  <a:cubicBezTo>
                    <a:pt x="1391378" y="4451519"/>
                    <a:pt x="1390100" y="4446925"/>
                    <a:pt x="1387603" y="4438857"/>
                  </a:cubicBezTo>
                  <a:cubicBezTo>
                    <a:pt x="1395893" y="4435803"/>
                    <a:pt x="1442001" y="4473071"/>
                    <a:pt x="1468985" y="4430802"/>
                  </a:cubicBezTo>
                  <a:cubicBezTo>
                    <a:pt x="1468842" y="4431554"/>
                    <a:pt x="1468674" y="4432127"/>
                    <a:pt x="1468543" y="4432688"/>
                  </a:cubicBezTo>
                  <a:cubicBezTo>
                    <a:pt x="1458091" y="4475016"/>
                    <a:pt x="1491991" y="4482164"/>
                    <a:pt x="1510399" y="4486591"/>
                  </a:cubicBezTo>
                  <a:cubicBezTo>
                    <a:pt x="1509443" y="4494659"/>
                    <a:pt x="1503913" y="4510626"/>
                    <a:pt x="1505441" y="452619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4298368" y="1588317"/>
              <a:ext cx="610889" cy="2161067"/>
            </a:xfrm>
            <a:custGeom>
              <a:rect b="b" l="l" r="r" t="t"/>
              <a:pathLst>
                <a:path extrusionOk="0" h="4322133" w="1221778">
                  <a:moveTo>
                    <a:pt x="214173" y="105331"/>
                  </a:moveTo>
                  <a:cubicBezTo>
                    <a:pt x="217972" y="167027"/>
                    <a:pt x="173153" y="219988"/>
                    <a:pt x="114073" y="223616"/>
                  </a:cubicBezTo>
                  <a:cubicBezTo>
                    <a:pt x="54993" y="227243"/>
                    <a:pt x="4023" y="180178"/>
                    <a:pt x="225" y="118481"/>
                  </a:cubicBezTo>
                  <a:cubicBezTo>
                    <a:pt x="-3574" y="56785"/>
                    <a:pt x="41244" y="3824"/>
                    <a:pt x="100324" y="196"/>
                  </a:cubicBezTo>
                  <a:cubicBezTo>
                    <a:pt x="159405" y="-3431"/>
                    <a:pt x="210386" y="43634"/>
                    <a:pt x="214173" y="105331"/>
                  </a:cubicBezTo>
                  <a:close/>
                  <a:moveTo>
                    <a:pt x="1221609" y="4203322"/>
                  </a:moveTo>
                  <a:cubicBezTo>
                    <a:pt x="1218312" y="4140922"/>
                    <a:pt x="1167832" y="4092865"/>
                    <a:pt x="1108871" y="4096004"/>
                  </a:cubicBezTo>
                  <a:cubicBezTo>
                    <a:pt x="1049910" y="4099142"/>
                    <a:pt x="1004782" y="4152270"/>
                    <a:pt x="1008079" y="4214671"/>
                  </a:cubicBezTo>
                  <a:cubicBezTo>
                    <a:pt x="1011375" y="4277071"/>
                    <a:pt x="1061855" y="4325127"/>
                    <a:pt x="1120816" y="4321989"/>
                  </a:cubicBezTo>
                  <a:cubicBezTo>
                    <a:pt x="1179777" y="4318862"/>
                    <a:pt x="1224906" y="4265734"/>
                    <a:pt x="1221609" y="420332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3330371" y="1706636"/>
              <a:ext cx="2552059" cy="1917501"/>
            </a:xfrm>
            <a:custGeom>
              <a:rect b="b" l="l" r="r" t="t"/>
              <a:pathLst>
                <a:path extrusionOk="0" h="3835002" w="5104118">
                  <a:moveTo>
                    <a:pt x="143081" y="1760751"/>
                  </a:moveTo>
                  <a:cubicBezTo>
                    <a:pt x="145136" y="1802971"/>
                    <a:pt x="114783" y="1838760"/>
                    <a:pt x="75305" y="1840669"/>
                  </a:cubicBezTo>
                  <a:cubicBezTo>
                    <a:pt x="35826" y="1842579"/>
                    <a:pt x="2153" y="1809905"/>
                    <a:pt x="98" y="1767684"/>
                  </a:cubicBezTo>
                  <a:cubicBezTo>
                    <a:pt x="-1956" y="1725463"/>
                    <a:pt x="28396" y="1689674"/>
                    <a:pt x="67875" y="1687765"/>
                  </a:cubicBezTo>
                  <a:cubicBezTo>
                    <a:pt x="107365" y="1685844"/>
                    <a:pt x="141027" y="1718530"/>
                    <a:pt x="143081" y="1760751"/>
                  </a:cubicBezTo>
                  <a:close/>
                  <a:moveTo>
                    <a:pt x="415763" y="3238059"/>
                  </a:moveTo>
                  <a:cubicBezTo>
                    <a:pt x="376285" y="3239969"/>
                    <a:pt x="345932" y="3275757"/>
                    <a:pt x="347987" y="3317978"/>
                  </a:cubicBezTo>
                  <a:cubicBezTo>
                    <a:pt x="350041" y="3360199"/>
                    <a:pt x="383703" y="3392885"/>
                    <a:pt x="423193" y="3390964"/>
                  </a:cubicBezTo>
                  <a:cubicBezTo>
                    <a:pt x="462672" y="3389054"/>
                    <a:pt x="493024" y="3353266"/>
                    <a:pt x="490970" y="3311045"/>
                  </a:cubicBezTo>
                  <a:cubicBezTo>
                    <a:pt x="488915" y="3268824"/>
                    <a:pt x="455242" y="3236150"/>
                    <a:pt x="415763" y="3238059"/>
                  </a:cubicBezTo>
                  <a:close/>
                  <a:moveTo>
                    <a:pt x="1002995" y="1008438"/>
                  </a:moveTo>
                  <a:cubicBezTo>
                    <a:pt x="963517" y="1010347"/>
                    <a:pt x="933164" y="1046136"/>
                    <a:pt x="935219" y="1088357"/>
                  </a:cubicBezTo>
                  <a:cubicBezTo>
                    <a:pt x="937273" y="1130578"/>
                    <a:pt x="970935" y="1163263"/>
                    <a:pt x="1010425" y="1161342"/>
                  </a:cubicBezTo>
                  <a:cubicBezTo>
                    <a:pt x="1049916" y="1159421"/>
                    <a:pt x="1080256" y="1123644"/>
                    <a:pt x="1078201" y="1081423"/>
                  </a:cubicBezTo>
                  <a:cubicBezTo>
                    <a:pt x="1076147" y="1039203"/>
                    <a:pt x="1042486" y="1006517"/>
                    <a:pt x="1002995" y="1008438"/>
                  </a:cubicBezTo>
                  <a:close/>
                  <a:moveTo>
                    <a:pt x="3276645" y="81"/>
                  </a:moveTo>
                  <a:cubicBezTo>
                    <a:pt x="3237167" y="1990"/>
                    <a:pt x="3206814" y="37778"/>
                    <a:pt x="3208869" y="79999"/>
                  </a:cubicBezTo>
                  <a:cubicBezTo>
                    <a:pt x="3210923" y="122220"/>
                    <a:pt x="3244584" y="154906"/>
                    <a:pt x="3284075" y="152984"/>
                  </a:cubicBezTo>
                  <a:cubicBezTo>
                    <a:pt x="3323554" y="151075"/>
                    <a:pt x="3353906" y="115287"/>
                    <a:pt x="3351851" y="73066"/>
                  </a:cubicBezTo>
                  <a:cubicBezTo>
                    <a:pt x="3349797" y="30845"/>
                    <a:pt x="3316124" y="-1841"/>
                    <a:pt x="3276645" y="81"/>
                  </a:cubicBezTo>
                  <a:close/>
                  <a:moveTo>
                    <a:pt x="5029609" y="2003394"/>
                  </a:moveTo>
                  <a:cubicBezTo>
                    <a:pt x="4990202" y="2004970"/>
                    <a:pt x="4959647" y="2040866"/>
                    <a:pt x="4961355" y="2083576"/>
                  </a:cubicBezTo>
                  <a:cubicBezTo>
                    <a:pt x="4963063" y="2126286"/>
                    <a:pt x="4996390" y="2159628"/>
                    <a:pt x="5035797" y="2158053"/>
                  </a:cubicBezTo>
                  <a:cubicBezTo>
                    <a:pt x="5075204" y="2156478"/>
                    <a:pt x="5105759" y="2120582"/>
                    <a:pt x="5104051" y="2077871"/>
                  </a:cubicBezTo>
                  <a:cubicBezTo>
                    <a:pt x="5102331" y="2035162"/>
                    <a:pt x="5069004" y="2001819"/>
                    <a:pt x="5029609" y="2003394"/>
                  </a:cubicBezTo>
                  <a:close/>
                  <a:moveTo>
                    <a:pt x="4694873" y="432969"/>
                  </a:moveTo>
                  <a:cubicBezTo>
                    <a:pt x="4655466" y="434544"/>
                    <a:pt x="4624910" y="470440"/>
                    <a:pt x="4626618" y="513150"/>
                  </a:cubicBezTo>
                  <a:cubicBezTo>
                    <a:pt x="4628326" y="555860"/>
                    <a:pt x="4661653" y="589202"/>
                    <a:pt x="4701060" y="587627"/>
                  </a:cubicBezTo>
                  <a:cubicBezTo>
                    <a:pt x="4740467" y="586052"/>
                    <a:pt x="4771022" y="550156"/>
                    <a:pt x="4769314" y="507446"/>
                  </a:cubicBezTo>
                  <a:cubicBezTo>
                    <a:pt x="4767606" y="464735"/>
                    <a:pt x="4734279" y="431393"/>
                    <a:pt x="4694873" y="432969"/>
                  </a:cubicBezTo>
                  <a:close/>
                  <a:moveTo>
                    <a:pt x="4091335" y="2681624"/>
                  </a:moveTo>
                  <a:cubicBezTo>
                    <a:pt x="4051928" y="2683199"/>
                    <a:pt x="4021373" y="2719095"/>
                    <a:pt x="4023081" y="2761805"/>
                  </a:cubicBezTo>
                  <a:cubicBezTo>
                    <a:pt x="4024789" y="2804515"/>
                    <a:pt x="4058116" y="2837857"/>
                    <a:pt x="4097523" y="2836282"/>
                  </a:cubicBezTo>
                  <a:cubicBezTo>
                    <a:pt x="4136930" y="2834707"/>
                    <a:pt x="4167485" y="2798811"/>
                    <a:pt x="4165777" y="2756101"/>
                  </a:cubicBezTo>
                  <a:cubicBezTo>
                    <a:pt x="4164069" y="2713391"/>
                    <a:pt x="4130742" y="2680048"/>
                    <a:pt x="4091335" y="2681624"/>
                  </a:cubicBezTo>
                  <a:close/>
                  <a:moveTo>
                    <a:pt x="1815165" y="3680291"/>
                  </a:moveTo>
                  <a:cubicBezTo>
                    <a:pt x="1775758" y="3681867"/>
                    <a:pt x="1745203" y="3717763"/>
                    <a:pt x="1746911" y="3760473"/>
                  </a:cubicBezTo>
                  <a:cubicBezTo>
                    <a:pt x="1748619" y="3803182"/>
                    <a:pt x="1781946" y="3836525"/>
                    <a:pt x="1821353" y="3834949"/>
                  </a:cubicBezTo>
                  <a:cubicBezTo>
                    <a:pt x="1860759" y="3833375"/>
                    <a:pt x="1891315" y="3797479"/>
                    <a:pt x="1889607" y="3754768"/>
                  </a:cubicBezTo>
                  <a:cubicBezTo>
                    <a:pt x="1887899" y="3712058"/>
                    <a:pt x="1854572" y="3678716"/>
                    <a:pt x="1815165" y="368029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3361041" y="1575845"/>
              <a:ext cx="2494431" cy="2177413"/>
            </a:xfrm>
            <a:custGeom>
              <a:rect b="b" l="l" r="r" t="t"/>
              <a:pathLst>
                <a:path extrusionOk="0" h="4354826" w="4988861">
                  <a:moveTo>
                    <a:pt x="143081" y="2938087"/>
                  </a:moveTo>
                  <a:cubicBezTo>
                    <a:pt x="145136" y="2980308"/>
                    <a:pt x="114783" y="3016096"/>
                    <a:pt x="75305" y="3018006"/>
                  </a:cubicBezTo>
                  <a:cubicBezTo>
                    <a:pt x="35826" y="3019915"/>
                    <a:pt x="2153" y="2987241"/>
                    <a:pt x="98" y="2945020"/>
                  </a:cubicBezTo>
                  <a:cubicBezTo>
                    <a:pt x="-1956" y="2902799"/>
                    <a:pt x="28396" y="2867011"/>
                    <a:pt x="67875" y="2865101"/>
                  </a:cubicBezTo>
                  <a:cubicBezTo>
                    <a:pt x="107365" y="2863180"/>
                    <a:pt x="141027" y="2895866"/>
                    <a:pt x="143081" y="2938087"/>
                  </a:cubicBezTo>
                  <a:close/>
                  <a:moveTo>
                    <a:pt x="767414" y="3092435"/>
                  </a:moveTo>
                  <a:cubicBezTo>
                    <a:pt x="727936" y="3094344"/>
                    <a:pt x="697583" y="3130133"/>
                    <a:pt x="699638" y="3172353"/>
                  </a:cubicBezTo>
                  <a:cubicBezTo>
                    <a:pt x="701692" y="3214574"/>
                    <a:pt x="735354" y="3247260"/>
                    <a:pt x="774844" y="3245339"/>
                  </a:cubicBezTo>
                  <a:cubicBezTo>
                    <a:pt x="814323" y="3243429"/>
                    <a:pt x="844675" y="3207641"/>
                    <a:pt x="842621" y="3165420"/>
                  </a:cubicBezTo>
                  <a:cubicBezTo>
                    <a:pt x="840566" y="3123199"/>
                    <a:pt x="806893" y="3090513"/>
                    <a:pt x="767414" y="3092435"/>
                  </a:cubicBezTo>
                  <a:close/>
                  <a:moveTo>
                    <a:pt x="423289" y="867229"/>
                  </a:moveTo>
                  <a:cubicBezTo>
                    <a:pt x="383810" y="869138"/>
                    <a:pt x="353458" y="904927"/>
                    <a:pt x="355512" y="947148"/>
                  </a:cubicBezTo>
                  <a:cubicBezTo>
                    <a:pt x="357567" y="989368"/>
                    <a:pt x="391228" y="1022054"/>
                    <a:pt x="430718" y="1020133"/>
                  </a:cubicBezTo>
                  <a:cubicBezTo>
                    <a:pt x="470197" y="1018224"/>
                    <a:pt x="500549" y="982435"/>
                    <a:pt x="498495" y="940214"/>
                  </a:cubicBezTo>
                  <a:cubicBezTo>
                    <a:pt x="496440" y="897994"/>
                    <a:pt x="462767" y="865320"/>
                    <a:pt x="423289" y="867229"/>
                  </a:cubicBezTo>
                  <a:close/>
                  <a:moveTo>
                    <a:pt x="3896714" y="81"/>
                  </a:moveTo>
                  <a:cubicBezTo>
                    <a:pt x="3857236" y="1990"/>
                    <a:pt x="3826883" y="37778"/>
                    <a:pt x="3828938" y="79999"/>
                  </a:cubicBezTo>
                  <a:cubicBezTo>
                    <a:pt x="3830992" y="122220"/>
                    <a:pt x="3864654" y="154906"/>
                    <a:pt x="3904144" y="152984"/>
                  </a:cubicBezTo>
                  <a:cubicBezTo>
                    <a:pt x="3943634" y="151063"/>
                    <a:pt x="3973975" y="115287"/>
                    <a:pt x="3971920" y="73066"/>
                  </a:cubicBezTo>
                  <a:cubicBezTo>
                    <a:pt x="3969878" y="30845"/>
                    <a:pt x="3936204" y="-1841"/>
                    <a:pt x="3896714" y="81"/>
                  </a:cubicBezTo>
                  <a:close/>
                  <a:moveTo>
                    <a:pt x="4914351" y="1338650"/>
                  </a:moveTo>
                  <a:cubicBezTo>
                    <a:pt x="4874944" y="1340225"/>
                    <a:pt x="4844389" y="1376122"/>
                    <a:pt x="4846097" y="1418831"/>
                  </a:cubicBezTo>
                  <a:cubicBezTo>
                    <a:pt x="4847805" y="1461542"/>
                    <a:pt x="4881132" y="1494884"/>
                    <a:pt x="4920539" y="1493308"/>
                  </a:cubicBezTo>
                  <a:cubicBezTo>
                    <a:pt x="4959945" y="1491733"/>
                    <a:pt x="4990501" y="1455837"/>
                    <a:pt x="4988793" y="1413127"/>
                  </a:cubicBezTo>
                  <a:cubicBezTo>
                    <a:pt x="4987085" y="1370417"/>
                    <a:pt x="4953746" y="1337075"/>
                    <a:pt x="4914351" y="1338650"/>
                  </a:cubicBezTo>
                  <a:close/>
                  <a:moveTo>
                    <a:pt x="4218299" y="1102450"/>
                  </a:moveTo>
                  <a:cubicBezTo>
                    <a:pt x="4178893" y="1104025"/>
                    <a:pt x="4148337" y="1139922"/>
                    <a:pt x="4150045" y="1182632"/>
                  </a:cubicBezTo>
                  <a:cubicBezTo>
                    <a:pt x="4151754" y="1225342"/>
                    <a:pt x="4185080" y="1258684"/>
                    <a:pt x="4224487" y="1257109"/>
                  </a:cubicBezTo>
                  <a:cubicBezTo>
                    <a:pt x="4263894" y="1255533"/>
                    <a:pt x="4294449" y="1219638"/>
                    <a:pt x="4292741" y="1176927"/>
                  </a:cubicBezTo>
                  <a:cubicBezTo>
                    <a:pt x="4291033" y="1134217"/>
                    <a:pt x="4257706" y="1100875"/>
                    <a:pt x="4218299" y="1102450"/>
                  </a:cubicBezTo>
                  <a:close/>
                  <a:moveTo>
                    <a:pt x="4543922" y="3355127"/>
                  </a:moveTo>
                  <a:cubicBezTo>
                    <a:pt x="4504515" y="3356702"/>
                    <a:pt x="4473960" y="3392598"/>
                    <a:pt x="4475668" y="3435308"/>
                  </a:cubicBezTo>
                  <a:cubicBezTo>
                    <a:pt x="4477377" y="3478019"/>
                    <a:pt x="4510703" y="3511360"/>
                    <a:pt x="4550110" y="3509785"/>
                  </a:cubicBezTo>
                  <a:cubicBezTo>
                    <a:pt x="4589517" y="3508210"/>
                    <a:pt x="4620072" y="3472314"/>
                    <a:pt x="4618364" y="3429604"/>
                  </a:cubicBezTo>
                  <a:cubicBezTo>
                    <a:pt x="4616656" y="3386894"/>
                    <a:pt x="4583329" y="3353552"/>
                    <a:pt x="4543922" y="3355127"/>
                  </a:cubicBezTo>
                  <a:close/>
                  <a:moveTo>
                    <a:pt x="1071978" y="4200115"/>
                  </a:moveTo>
                  <a:cubicBezTo>
                    <a:pt x="1032571" y="4201690"/>
                    <a:pt x="1002016" y="4237586"/>
                    <a:pt x="1003724" y="4280297"/>
                  </a:cubicBezTo>
                  <a:cubicBezTo>
                    <a:pt x="1005432" y="4323006"/>
                    <a:pt x="1038759" y="4356349"/>
                    <a:pt x="1078166" y="4354773"/>
                  </a:cubicBezTo>
                  <a:cubicBezTo>
                    <a:pt x="1117572" y="4353199"/>
                    <a:pt x="1148128" y="4317302"/>
                    <a:pt x="1146420" y="4274592"/>
                  </a:cubicBezTo>
                  <a:cubicBezTo>
                    <a:pt x="1144712" y="4231882"/>
                    <a:pt x="1111373" y="4198540"/>
                    <a:pt x="1071978" y="420011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4086404" y="1394729"/>
              <a:ext cx="1033872" cy="2549720"/>
            </a:xfrm>
            <a:custGeom>
              <a:rect b="b" l="l" r="r" t="t"/>
              <a:pathLst>
                <a:path extrusionOk="0" h="5099439" w="2067745">
                  <a:moveTo>
                    <a:pt x="100166" y="386655"/>
                  </a:moveTo>
                  <a:cubicBezTo>
                    <a:pt x="101575" y="415582"/>
                    <a:pt x="80301" y="440129"/>
                    <a:pt x="52660" y="441465"/>
                  </a:cubicBezTo>
                  <a:cubicBezTo>
                    <a:pt x="25020" y="442802"/>
                    <a:pt x="1476" y="420439"/>
                    <a:pt x="66" y="391500"/>
                  </a:cubicBezTo>
                  <a:cubicBezTo>
                    <a:pt x="-1343" y="362573"/>
                    <a:pt x="19931" y="338026"/>
                    <a:pt x="47572" y="336689"/>
                  </a:cubicBezTo>
                  <a:cubicBezTo>
                    <a:pt x="75225" y="335353"/>
                    <a:pt x="98768" y="357716"/>
                    <a:pt x="100166" y="386655"/>
                  </a:cubicBezTo>
                  <a:close/>
                  <a:moveTo>
                    <a:pt x="356256" y="906097"/>
                  </a:moveTo>
                  <a:cubicBezTo>
                    <a:pt x="328616" y="907433"/>
                    <a:pt x="307353" y="931980"/>
                    <a:pt x="308751" y="960907"/>
                  </a:cubicBezTo>
                  <a:cubicBezTo>
                    <a:pt x="310148" y="989834"/>
                    <a:pt x="333704" y="1012210"/>
                    <a:pt x="361345" y="1010873"/>
                  </a:cubicBezTo>
                  <a:cubicBezTo>
                    <a:pt x="388986" y="1009536"/>
                    <a:pt x="410248" y="984989"/>
                    <a:pt x="408851" y="956062"/>
                  </a:cubicBezTo>
                  <a:cubicBezTo>
                    <a:pt x="407441" y="927124"/>
                    <a:pt x="383897" y="904760"/>
                    <a:pt x="356256" y="906097"/>
                  </a:cubicBezTo>
                  <a:close/>
                  <a:moveTo>
                    <a:pt x="725455" y="899152"/>
                  </a:moveTo>
                  <a:cubicBezTo>
                    <a:pt x="697814" y="900488"/>
                    <a:pt x="676552" y="925035"/>
                    <a:pt x="677950" y="953962"/>
                  </a:cubicBezTo>
                  <a:cubicBezTo>
                    <a:pt x="679359" y="982889"/>
                    <a:pt x="702903" y="1005264"/>
                    <a:pt x="730544" y="1003928"/>
                  </a:cubicBezTo>
                  <a:cubicBezTo>
                    <a:pt x="758184" y="1002591"/>
                    <a:pt x="779447" y="978044"/>
                    <a:pt x="778049" y="949117"/>
                  </a:cubicBezTo>
                  <a:cubicBezTo>
                    <a:pt x="776640" y="920178"/>
                    <a:pt x="753096" y="897803"/>
                    <a:pt x="725455" y="899152"/>
                  </a:cubicBezTo>
                  <a:close/>
                  <a:moveTo>
                    <a:pt x="986598" y="605838"/>
                  </a:moveTo>
                  <a:cubicBezTo>
                    <a:pt x="958957" y="607174"/>
                    <a:pt x="937695" y="631721"/>
                    <a:pt x="939093" y="660648"/>
                  </a:cubicBezTo>
                  <a:cubicBezTo>
                    <a:pt x="940490" y="689575"/>
                    <a:pt x="964046" y="711950"/>
                    <a:pt x="991687" y="710614"/>
                  </a:cubicBezTo>
                  <a:cubicBezTo>
                    <a:pt x="1019328" y="709277"/>
                    <a:pt x="1040590" y="684730"/>
                    <a:pt x="1039192" y="655803"/>
                  </a:cubicBezTo>
                  <a:cubicBezTo>
                    <a:pt x="1037783" y="626864"/>
                    <a:pt x="1014239" y="604501"/>
                    <a:pt x="986598" y="605838"/>
                  </a:cubicBezTo>
                  <a:close/>
                  <a:moveTo>
                    <a:pt x="985858" y="251770"/>
                  </a:moveTo>
                  <a:cubicBezTo>
                    <a:pt x="984448" y="222843"/>
                    <a:pt x="960904" y="200468"/>
                    <a:pt x="933264" y="201805"/>
                  </a:cubicBezTo>
                  <a:cubicBezTo>
                    <a:pt x="905623" y="203141"/>
                    <a:pt x="884360" y="227689"/>
                    <a:pt x="885758" y="256615"/>
                  </a:cubicBezTo>
                  <a:cubicBezTo>
                    <a:pt x="887155" y="285542"/>
                    <a:pt x="910711" y="307917"/>
                    <a:pt x="938352" y="306581"/>
                  </a:cubicBezTo>
                  <a:cubicBezTo>
                    <a:pt x="965993" y="305244"/>
                    <a:pt x="987255" y="280709"/>
                    <a:pt x="985858" y="251770"/>
                  </a:cubicBezTo>
                  <a:close/>
                  <a:moveTo>
                    <a:pt x="718909" y="50022"/>
                  </a:moveTo>
                  <a:cubicBezTo>
                    <a:pt x="717499" y="21096"/>
                    <a:pt x="693956" y="-1280"/>
                    <a:pt x="666315" y="57"/>
                  </a:cubicBezTo>
                  <a:cubicBezTo>
                    <a:pt x="638674" y="1393"/>
                    <a:pt x="617412" y="25941"/>
                    <a:pt x="618809" y="54868"/>
                  </a:cubicBezTo>
                  <a:cubicBezTo>
                    <a:pt x="620219" y="83794"/>
                    <a:pt x="643763" y="106170"/>
                    <a:pt x="671404" y="104833"/>
                  </a:cubicBezTo>
                  <a:cubicBezTo>
                    <a:pt x="699044" y="103497"/>
                    <a:pt x="720319" y="78961"/>
                    <a:pt x="718909" y="50022"/>
                  </a:cubicBezTo>
                  <a:close/>
                  <a:moveTo>
                    <a:pt x="330825" y="101969"/>
                  </a:moveTo>
                  <a:cubicBezTo>
                    <a:pt x="329416" y="73042"/>
                    <a:pt x="305872" y="50667"/>
                    <a:pt x="278231" y="52003"/>
                  </a:cubicBezTo>
                  <a:cubicBezTo>
                    <a:pt x="250590" y="53340"/>
                    <a:pt x="229328" y="77887"/>
                    <a:pt x="230726" y="106814"/>
                  </a:cubicBezTo>
                  <a:cubicBezTo>
                    <a:pt x="232123" y="135741"/>
                    <a:pt x="255679" y="158116"/>
                    <a:pt x="283320" y="156780"/>
                  </a:cubicBezTo>
                  <a:cubicBezTo>
                    <a:pt x="310961" y="155443"/>
                    <a:pt x="332223" y="130896"/>
                    <a:pt x="330825" y="101969"/>
                  </a:cubicBezTo>
                  <a:close/>
                  <a:moveTo>
                    <a:pt x="2015631" y="4658780"/>
                  </a:moveTo>
                  <a:cubicBezTo>
                    <a:pt x="1988049" y="4659878"/>
                    <a:pt x="1966632" y="4684496"/>
                    <a:pt x="1967803" y="4713758"/>
                  </a:cubicBezTo>
                  <a:cubicBezTo>
                    <a:pt x="1968973" y="4743018"/>
                    <a:pt x="1992290" y="4765847"/>
                    <a:pt x="2019871" y="4764737"/>
                  </a:cubicBezTo>
                  <a:cubicBezTo>
                    <a:pt x="2047453" y="4763640"/>
                    <a:pt x="2068870" y="4739021"/>
                    <a:pt x="2067700" y="4709760"/>
                  </a:cubicBezTo>
                  <a:cubicBezTo>
                    <a:pt x="2066529" y="4680499"/>
                    <a:pt x="2043212" y="4657670"/>
                    <a:pt x="2015631" y="4658780"/>
                  </a:cubicBezTo>
                  <a:close/>
                  <a:moveTo>
                    <a:pt x="1764294" y="4131319"/>
                  </a:moveTo>
                  <a:cubicBezTo>
                    <a:pt x="1763124" y="4102057"/>
                    <a:pt x="1739807" y="4079229"/>
                    <a:pt x="1712226" y="4080338"/>
                  </a:cubicBezTo>
                  <a:cubicBezTo>
                    <a:pt x="1684645" y="4081448"/>
                    <a:pt x="1663227" y="4106055"/>
                    <a:pt x="1664398" y="4135317"/>
                  </a:cubicBezTo>
                  <a:cubicBezTo>
                    <a:pt x="1665568" y="4164577"/>
                    <a:pt x="1688885" y="4187406"/>
                    <a:pt x="1716466" y="4186296"/>
                  </a:cubicBezTo>
                  <a:cubicBezTo>
                    <a:pt x="1744048" y="4185186"/>
                    <a:pt x="1765465" y="4160579"/>
                    <a:pt x="1764294" y="4131319"/>
                  </a:cubicBezTo>
                  <a:close/>
                  <a:moveTo>
                    <a:pt x="1395932" y="4134982"/>
                  </a:moveTo>
                  <a:cubicBezTo>
                    <a:pt x="1394761" y="4105721"/>
                    <a:pt x="1371445" y="4082893"/>
                    <a:pt x="1343864" y="4084002"/>
                  </a:cubicBezTo>
                  <a:cubicBezTo>
                    <a:pt x="1316282" y="4085112"/>
                    <a:pt x="1294865" y="4109719"/>
                    <a:pt x="1296035" y="4138980"/>
                  </a:cubicBezTo>
                  <a:cubicBezTo>
                    <a:pt x="1297206" y="4168241"/>
                    <a:pt x="1320523" y="4191070"/>
                    <a:pt x="1348104" y="4189960"/>
                  </a:cubicBezTo>
                  <a:cubicBezTo>
                    <a:pt x="1375685" y="4188850"/>
                    <a:pt x="1397103" y="4164243"/>
                    <a:pt x="1395932" y="4134982"/>
                  </a:cubicBezTo>
                  <a:close/>
                  <a:moveTo>
                    <a:pt x="1133081" y="4429120"/>
                  </a:moveTo>
                  <a:cubicBezTo>
                    <a:pt x="1131910" y="4399858"/>
                    <a:pt x="1108593" y="4377029"/>
                    <a:pt x="1081012" y="4378139"/>
                  </a:cubicBezTo>
                  <a:cubicBezTo>
                    <a:pt x="1053431" y="4379237"/>
                    <a:pt x="1032013" y="4403856"/>
                    <a:pt x="1033184" y="4433117"/>
                  </a:cubicBezTo>
                  <a:cubicBezTo>
                    <a:pt x="1034354" y="4462378"/>
                    <a:pt x="1057672" y="4485207"/>
                    <a:pt x="1085253" y="4484097"/>
                  </a:cubicBezTo>
                  <a:cubicBezTo>
                    <a:pt x="1112846" y="4482999"/>
                    <a:pt x="1134251" y="4458380"/>
                    <a:pt x="1133081" y="4429120"/>
                  </a:cubicBezTo>
                  <a:close/>
                  <a:moveTo>
                    <a:pt x="1131014" y="4787065"/>
                  </a:moveTo>
                  <a:cubicBezTo>
                    <a:pt x="1103433" y="4788163"/>
                    <a:pt x="1082016" y="4812782"/>
                    <a:pt x="1083186" y="4842043"/>
                  </a:cubicBezTo>
                  <a:cubicBezTo>
                    <a:pt x="1084357" y="4871303"/>
                    <a:pt x="1107673" y="4894133"/>
                    <a:pt x="1135255" y="4893022"/>
                  </a:cubicBezTo>
                  <a:cubicBezTo>
                    <a:pt x="1162836" y="4891925"/>
                    <a:pt x="1184253" y="4867306"/>
                    <a:pt x="1183083" y="4838045"/>
                  </a:cubicBezTo>
                  <a:cubicBezTo>
                    <a:pt x="1181900" y="4808784"/>
                    <a:pt x="1158595" y="4785955"/>
                    <a:pt x="1131014" y="4787065"/>
                  </a:cubicBezTo>
                  <a:close/>
                  <a:moveTo>
                    <a:pt x="1395705" y="4993443"/>
                  </a:moveTo>
                  <a:cubicBezTo>
                    <a:pt x="1368124" y="4994541"/>
                    <a:pt x="1346707" y="5019160"/>
                    <a:pt x="1347877" y="5048421"/>
                  </a:cubicBezTo>
                  <a:cubicBezTo>
                    <a:pt x="1349048" y="5077682"/>
                    <a:pt x="1372364" y="5100511"/>
                    <a:pt x="1399946" y="5099401"/>
                  </a:cubicBezTo>
                  <a:cubicBezTo>
                    <a:pt x="1427527" y="5098303"/>
                    <a:pt x="1448944" y="5073684"/>
                    <a:pt x="1447774" y="5044423"/>
                  </a:cubicBezTo>
                  <a:cubicBezTo>
                    <a:pt x="1446603" y="5015174"/>
                    <a:pt x="1423286" y="4992345"/>
                    <a:pt x="1395705" y="4993443"/>
                  </a:cubicBezTo>
                  <a:close/>
                  <a:moveTo>
                    <a:pt x="1783275" y="4944468"/>
                  </a:moveTo>
                  <a:cubicBezTo>
                    <a:pt x="1755694" y="4945566"/>
                    <a:pt x="1734276" y="4970185"/>
                    <a:pt x="1735447" y="4999446"/>
                  </a:cubicBezTo>
                  <a:cubicBezTo>
                    <a:pt x="1736618" y="5028706"/>
                    <a:pt x="1759934" y="5051536"/>
                    <a:pt x="1787516" y="5050426"/>
                  </a:cubicBezTo>
                  <a:cubicBezTo>
                    <a:pt x="1815097" y="5049315"/>
                    <a:pt x="1836514" y="5024709"/>
                    <a:pt x="1835344" y="4995448"/>
                  </a:cubicBezTo>
                  <a:cubicBezTo>
                    <a:pt x="1834173" y="4966199"/>
                    <a:pt x="1810856" y="4943370"/>
                    <a:pt x="1783275" y="494446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3282126" y="1498320"/>
              <a:ext cx="2649184" cy="2335657"/>
            </a:xfrm>
            <a:custGeom>
              <a:rect b="b" l="l" r="r" t="t"/>
              <a:pathLst>
                <a:path extrusionOk="0" h="4671314" w="5298367">
                  <a:moveTo>
                    <a:pt x="513819" y="1916850"/>
                  </a:moveTo>
                  <a:cubicBezTo>
                    <a:pt x="497502" y="1925956"/>
                    <a:pt x="472023" y="1937412"/>
                    <a:pt x="472023" y="1937412"/>
                  </a:cubicBezTo>
                  <a:cubicBezTo>
                    <a:pt x="465490" y="1940204"/>
                    <a:pt x="462444" y="1947651"/>
                    <a:pt x="465239" y="1954226"/>
                  </a:cubicBezTo>
                  <a:cubicBezTo>
                    <a:pt x="468034" y="1960801"/>
                    <a:pt x="475607" y="1963797"/>
                    <a:pt x="482153" y="1960992"/>
                  </a:cubicBezTo>
                  <a:cubicBezTo>
                    <a:pt x="482153" y="1960992"/>
                    <a:pt x="525502" y="1943283"/>
                    <a:pt x="539406" y="1933999"/>
                  </a:cubicBezTo>
                  <a:cubicBezTo>
                    <a:pt x="544972" y="1930371"/>
                    <a:pt x="547600" y="1926159"/>
                    <a:pt x="548532" y="1923927"/>
                  </a:cubicBezTo>
                  <a:cubicBezTo>
                    <a:pt x="550025" y="1920060"/>
                    <a:pt x="549714" y="1916719"/>
                    <a:pt x="548771" y="1913700"/>
                  </a:cubicBezTo>
                  <a:cubicBezTo>
                    <a:pt x="547922" y="1910967"/>
                    <a:pt x="546262" y="1908569"/>
                    <a:pt x="543431" y="1906373"/>
                  </a:cubicBezTo>
                  <a:cubicBezTo>
                    <a:pt x="542691" y="1905681"/>
                    <a:pt x="540433" y="1903449"/>
                    <a:pt x="538343" y="1901074"/>
                  </a:cubicBezTo>
                  <a:cubicBezTo>
                    <a:pt x="527293" y="1888914"/>
                    <a:pt x="504968" y="1861383"/>
                    <a:pt x="494516" y="1830380"/>
                  </a:cubicBezTo>
                  <a:cubicBezTo>
                    <a:pt x="489834" y="1816537"/>
                    <a:pt x="488890" y="1801406"/>
                    <a:pt x="489583" y="1788434"/>
                  </a:cubicBezTo>
                  <a:cubicBezTo>
                    <a:pt x="498434" y="1797408"/>
                    <a:pt x="513568" y="1806334"/>
                    <a:pt x="531546" y="1814425"/>
                  </a:cubicBezTo>
                  <a:cubicBezTo>
                    <a:pt x="545127" y="1820475"/>
                    <a:pt x="560429" y="1825869"/>
                    <a:pt x="575205" y="1830691"/>
                  </a:cubicBezTo>
                  <a:cubicBezTo>
                    <a:pt x="585215" y="1833423"/>
                    <a:pt x="596288" y="1835798"/>
                    <a:pt x="607516" y="1837003"/>
                  </a:cubicBezTo>
                  <a:cubicBezTo>
                    <a:pt x="625207" y="1838925"/>
                    <a:pt x="643113" y="1838638"/>
                    <a:pt x="657411" y="1836048"/>
                  </a:cubicBezTo>
                  <a:cubicBezTo>
                    <a:pt x="658570" y="1835834"/>
                    <a:pt x="659609" y="1835524"/>
                    <a:pt x="660720" y="1835273"/>
                  </a:cubicBezTo>
                  <a:cubicBezTo>
                    <a:pt x="659059" y="1838375"/>
                    <a:pt x="657256" y="1841347"/>
                    <a:pt x="655273" y="1844032"/>
                  </a:cubicBezTo>
                  <a:cubicBezTo>
                    <a:pt x="652335" y="1848412"/>
                    <a:pt x="649121" y="1852505"/>
                    <a:pt x="645657" y="1856323"/>
                  </a:cubicBezTo>
                  <a:cubicBezTo>
                    <a:pt x="642181" y="1860285"/>
                    <a:pt x="638478" y="1863973"/>
                    <a:pt x="634620" y="1867374"/>
                  </a:cubicBezTo>
                  <a:cubicBezTo>
                    <a:pt x="628289" y="1872935"/>
                    <a:pt x="621444" y="1877637"/>
                    <a:pt x="614289" y="1881790"/>
                  </a:cubicBezTo>
                  <a:cubicBezTo>
                    <a:pt x="606621" y="1886396"/>
                    <a:pt x="598617" y="1890286"/>
                    <a:pt x="590554" y="1894177"/>
                  </a:cubicBezTo>
                  <a:cubicBezTo>
                    <a:pt x="585573" y="1896456"/>
                    <a:pt x="582121" y="1901146"/>
                    <a:pt x="581405" y="1906444"/>
                  </a:cubicBezTo>
                  <a:cubicBezTo>
                    <a:pt x="580688" y="1911874"/>
                    <a:pt x="582802" y="1917328"/>
                    <a:pt x="587019" y="1920764"/>
                  </a:cubicBezTo>
                  <a:cubicBezTo>
                    <a:pt x="587019" y="1920764"/>
                    <a:pt x="620011" y="1947328"/>
                    <a:pt x="649217" y="1971458"/>
                  </a:cubicBezTo>
                  <a:cubicBezTo>
                    <a:pt x="666370" y="1985659"/>
                    <a:pt x="682233" y="1999048"/>
                    <a:pt x="688898" y="2005588"/>
                  </a:cubicBezTo>
                  <a:cubicBezTo>
                    <a:pt x="694070" y="2011030"/>
                    <a:pt x="702587" y="2011053"/>
                    <a:pt x="707915" y="2005982"/>
                  </a:cubicBezTo>
                  <a:cubicBezTo>
                    <a:pt x="713242" y="2000767"/>
                    <a:pt x="713374" y="1992294"/>
                    <a:pt x="708214" y="1986996"/>
                  </a:cubicBezTo>
                  <a:cubicBezTo>
                    <a:pt x="702814" y="1981124"/>
                    <a:pt x="691467" y="1970587"/>
                    <a:pt x="678148" y="1958534"/>
                  </a:cubicBezTo>
                  <a:cubicBezTo>
                    <a:pt x="660995" y="1943021"/>
                    <a:pt x="640569" y="1925192"/>
                    <a:pt x="626067" y="1912602"/>
                  </a:cubicBezTo>
                  <a:cubicBezTo>
                    <a:pt x="629340" y="1910836"/>
                    <a:pt x="632589" y="1909070"/>
                    <a:pt x="635767" y="1907172"/>
                  </a:cubicBezTo>
                  <a:cubicBezTo>
                    <a:pt x="642969" y="1903019"/>
                    <a:pt x="649874" y="1898318"/>
                    <a:pt x="656420" y="1892888"/>
                  </a:cubicBezTo>
                  <a:cubicBezTo>
                    <a:pt x="661425" y="1888699"/>
                    <a:pt x="666227" y="1884093"/>
                    <a:pt x="670766" y="1879355"/>
                  </a:cubicBezTo>
                  <a:cubicBezTo>
                    <a:pt x="675293" y="1874463"/>
                    <a:pt x="679522" y="1869438"/>
                    <a:pt x="683392" y="1864152"/>
                  </a:cubicBezTo>
                  <a:cubicBezTo>
                    <a:pt x="686211" y="1860214"/>
                    <a:pt x="688827" y="1856300"/>
                    <a:pt x="691204" y="1852099"/>
                  </a:cubicBezTo>
                  <a:cubicBezTo>
                    <a:pt x="693629" y="1847743"/>
                    <a:pt x="695779" y="1843411"/>
                    <a:pt x="697666" y="1838948"/>
                  </a:cubicBezTo>
                  <a:cubicBezTo>
                    <a:pt x="707927" y="1814043"/>
                    <a:pt x="706254" y="1796286"/>
                    <a:pt x="698574" y="1782885"/>
                  </a:cubicBezTo>
                  <a:cubicBezTo>
                    <a:pt x="700891" y="1782085"/>
                    <a:pt x="703065" y="1780844"/>
                    <a:pt x="704654" y="1778768"/>
                  </a:cubicBezTo>
                  <a:cubicBezTo>
                    <a:pt x="704654" y="1778768"/>
                    <a:pt x="709480" y="1775033"/>
                    <a:pt x="716862" y="1768111"/>
                  </a:cubicBezTo>
                  <a:cubicBezTo>
                    <a:pt x="720230" y="1764889"/>
                    <a:pt x="724232" y="1761333"/>
                    <a:pt x="727971" y="1756631"/>
                  </a:cubicBezTo>
                  <a:cubicBezTo>
                    <a:pt x="730491" y="1753445"/>
                    <a:pt x="732725" y="1749841"/>
                    <a:pt x="734911" y="1746082"/>
                  </a:cubicBezTo>
                  <a:cubicBezTo>
                    <a:pt x="738016" y="1740533"/>
                    <a:pt x="740382" y="1734721"/>
                    <a:pt x="743332" y="1728587"/>
                  </a:cubicBezTo>
                  <a:cubicBezTo>
                    <a:pt x="747811" y="1722680"/>
                    <a:pt x="746641" y="1714279"/>
                    <a:pt x="740728" y="1709744"/>
                  </a:cubicBezTo>
                  <a:cubicBezTo>
                    <a:pt x="734803" y="1705209"/>
                    <a:pt x="726370" y="1706498"/>
                    <a:pt x="721891" y="1712405"/>
                  </a:cubicBezTo>
                  <a:cubicBezTo>
                    <a:pt x="716814" y="1716880"/>
                    <a:pt x="711845" y="1720771"/>
                    <a:pt x="707377" y="1725222"/>
                  </a:cubicBezTo>
                  <a:cubicBezTo>
                    <a:pt x="704236" y="1728289"/>
                    <a:pt x="701357" y="1731487"/>
                    <a:pt x="699016" y="1734817"/>
                  </a:cubicBezTo>
                  <a:cubicBezTo>
                    <a:pt x="695516" y="1739650"/>
                    <a:pt x="693163" y="1744447"/>
                    <a:pt x="691013" y="1748480"/>
                  </a:cubicBezTo>
                  <a:cubicBezTo>
                    <a:pt x="686282" y="1757466"/>
                    <a:pt x="684108" y="1763123"/>
                    <a:pt x="684108" y="1763123"/>
                  </a:cubicBezTo>
                  <a:cubicBezTo>
                    <a:pt x="683451" y="1764006"/>
                    <a:pt x="683165" y="1764996"/>
                    <a:pt x="682759" y="1765951"/>
                  </a:cubicBezTo>
                  <a:cubicBezTo>
                    <a:pt x="672641" y="1758898"/>
                    <a:pt x="659227" y="1753457"/>
                    <a:pt x="643423" y="1749029"/>
                  </a:cubicBezTo>
                  <a:cubicBezTo>
                    <a:pt x="630726" y="1745533"/>
                    <a:pt x="617933" y="1742705"/>
                    <a:pt x="605080" y="1740175"/>
                  </a:cubicBezTo>
                  <a:cubicBezTo>
                    <a:pt x="606955" y="1730401"/>
                    <a:pt x="612450" y="1711343"/>
                    <a:pt x="617574" y="1689708"/>
                  </a:cubicBezTo>
                  <a:cubicBezTo>
                    <a:pt x="619008" y="1683658"/>
                    <a:pt x="620345" y="1677309"/>
                    <a:pt x="621504" y="1671128"/>
                  </a:cubicBezTo>
                  <a:cubicBezTo>
                    <a:pt x="622663" y="1664791"/>
                    <a:pt x="623618" y="1658478"/>
                    <a:pt x="624443" y="1652153"/>
                  </a:cubicBezTo>
                  <a:cubicBezTo>
                    <a:pt x="626760" y="1635255"/>
                    <a:pt x="628313" y="1619276"/>
                    <a:pt x="629221" y="1607414"/>
                  </a:cubicBezTo>
                  <a:cubicBezTo>
                    <a:pt x="630236" y="1594228"/>
                    <a:pt x="629961" y="1585039"/>
                    <a:pt x="629089" y="1582760"/>
                  </a:cubicBezTo>
                  <a:cubicBezTo>
                    <a:pt x="627178" y="1575993"/>
                    <a:pt x="620059" y="1571960"/>
                    <a:pt x="613214" y="1573893"/>
                  </a:cubicBezTo>
                  <a:cubicBezTo>
                    <a:pt x="606967" y="1575659"/>
                    <a:pt x="603085" y="1581829"/>
                    <a:pt x="603921" y="1588058"/>
                  </a:cubicBezTo>
                  <a:lnTo>
                    <a:pt x="603813" y="1587915"/>
                  </a:lnTo>
                  <a:cubicBezTo>
                    <a:pt x="603252" y="1587939"/>
                    <a:pt x="603670" y="1588655"/>
                    <a:pt x="603993" y="1589216"/>
                  </a:cubicBezTo>
                  <a:lnTo>
                    <a:pt x="604076" y="1588917"/>
                  </a:lnTo>
                  <a:cubicBezTo>
                    <a:pt x="604136" y="1589204"/>
                    <a:pt x="604208" y="1589490"/>
                    <a:pt x="604291" y="1589789"/>
                  </a:cubicBezTo>
                  <a:cubicBezTo>
                    <a:pt x="604267" y="1589645"/>
                    <a:pt x="604148" y="1589359"/>
                    <a:pt x="603993" y="1589216"/>
                  </a:cubicBezTo>
                  <a:cubicBezTo>
                    <a:pt x="603718" y="1590111"/>
                    <a:pt x="603133" y="1591304"/>
                    <a:pt x="602918" y="1592331"/>
                  </a:cubicBezTo>
                  <a:cubicBezTo>
                    <a:pt x="601592" y="1598966"/>
                    <a:pt x="598820" y="1609013"/>
                    <a:pt x="595775" y="1621138"/>
                  </a:cubicBezTo>
                  <a:cubicBezTo>
                    <a:pt x="593254" y="1631329"/>
                    <a:pt x="590292" y="1642714"/>
                    <a:pt x="587747" y="1654504"/>
                  </a:cubicBezTo>
                  <a:cubicBezTo>
                    <a:pt x="586123" y="1661879"/>
                    <a:pt x="584630" y="1669397"/>
                    <a:pt x="583519" y="1676891"/>
                  </a:cubicBezTo>
                  <a:cubicBezTo>
                    <a:pt x="579935" y="1700890"/>
                    <a:pt x="578120" y="1723145"/>
                    <a:pt x="577737" y="1735592"/>
                  </a:cubicBezTo>
                  <a:cubicBezTo>
                    <a:pt x="563069" y="1733599"/>
                    <a:pt x="548329" y="1732072"/>
                    <a:pt x="533517" y="1731272"/>
                  </a:cubicBezTo>
                  <a:cubicBezTo>
                    <a:pt x="528356" y="1731010"/>
                    <a:pt x="522802" y="1730652"/>
                    <a:pt x="517128" y="1730437"/>
                  </a:cubicBezTo>
                  <a:cubicBezTo>
                    <a:pt x="517104" y="1730401"/>
                    <a:pt x="517116" y="1730353"/>
                    <a:pt x="517092" y="1730318"/>
                  </a:cubicBezTo>
                  <a:cubicBezTo>
                    <a:pt x="514799" y="1723718"/>
                    <a:pt x="511705" y="1713360"/>
                    <a:pt x="506306" y="1703109"/>
                  </a:cubicBezTo>
                  <a:cubicBezTo>
                    <a:pt x="503797" y="1698276"/>
                    <a:pt x="500536" y="1693610"/>
                    <a:pt x="497443" y="1689243"/>
                  </a:cubicBezTo>
                  <a:cubicBezTo>
                    <a:pt x="492282" y="1682046"/>
                    <a:pt x="486561" y="1676342"/>
                    <a:pt x="484291" y="1671342"/>
                  </a:cubicBezTo>
                  <a:cubicBezTo>
                    <a:pt x="482523" y="1664421"/>
                    <a:pt x="475499" y="1660375"/>
                    <a:pt x="468607" y="1662034"/>
                  </a:cubicBezTo>
                  <a:cubicBezTo>
                    <a:pt x="461715" y="1663824"/>
                    <a:pt x="457570" y="1670889"/>
                    <a:pt x="459338" y="1677810"/>
                  </a:cubicBezTo>
                  <a:cubicBezTo>
                    <a:pt x="459708" y="1683335"/>
                    <a:pt x="461500" y="1690257"/>
                    <a:pt x="464223" y="1698300"/>
                  </a:cubicBezTo>
                  <a:cubicBezTo>
                    <a:pt x="466123" y="1703766"/>
                    <a:pt x="468416" y="1709780"/>
                    <a:pt x="471546" y="1715460"/>
                  </a:cubicBezTo>
                  <a:cubicBezTo>
                    <a:pt x="473935" y="1719721"/>
                    <a:pt x="476837" y="1723671"/>
                    <a:pt x="479704" y="1727322"/>
                  </a:cubicBezTo>
                  <a:cubicBezTo>
                    <a:pt x="481221" y="1729267"/>
                    <a:pt x="482738" y="1731034"/>
                    <a:pt x="484219" y="1732728"/>
                  </a:cubicBezTo>
                  <a:cubicBezTo>
                    <a:pt x="481078" y="1733408"/>
                    <a:pt x="477936" y="1734077"/>
                    <a:pt x="475022" y="1735139"/>
                  </a:cubicBezTo>
                  <a:cubicBezTo>
                    <a:pt x="472179" y="1736153"/>
                    <a:pt x="467090" y="1738743"/>
                    <a:pt x="463746" y="1745760"/>
                  </a:cubicBezTo>
                  <a:cubicBezTo>
                    <a:pt x="461572" y="1750390"/>
                    <a:pt x="458669" y="1760605"/>
                    <a:pt x="457367" y="1774102"/>
                  </a:cubicBezTo>
                  <a:cubicBezTo>
                    <a:pt x="455527" y="1793016"/>
                    <a:pt x="456316" y="1818518"/>
                    <a:pt x="464630" y="1840881"/>
                  </a:cubicBezTo>
                  <a:cubicBezTo>
                    <a:pt x="476718" y="1873269"/>
                    <a:pt x="499891" y="1901922"/>
                    <a:pt x="513819" y="1916850"/>
                  </a:cubicBezTo>
                  <a:close/>
                  <a:moveTo>
                    <a:pt x="528082" y="1905370"/>
                  </a:moveTo>
                  <a:lnTo>
                    <a:pt x="528464" y="1905203"/>
                  </a:lnTo>
                  <a:lnTo>
                    <a:pt x="527950" y="1905526"/>
                  </a:lnTo>
                  <a:lnTo>
                    <a:pt x="528082" y="1905370"/>
                  </a:lnTo>
                  <a:close/>
                  <a:moveTo>
                    <a:pt x="522169" y="1911492"/>
                  </a:moveTo>
                  <a:cubicBezTo>
                    <a:pt x="522324" y="1911194"/>
                    <a:pt x="522468" y="1911039"/>
                    <a:pt x="522623" y="1910740"/>
                  </a:cubicBezTo>
                  <a:lnTo>
                    <a:pt x="522910" y="1910287"/>
                  </a:lnTo>
                  <a:lnTo>
                    <a:pt x="522527" y="1911027"/>
                  </a:lnTo>
                  <a:lnTo>
                    <a:pt x="521990" y="1911934"/>
                  </a:lnTo>
                  <a:lnTo>
                    <a:pt x="521882" y="1912089"/>
                  </a:lnTo>
                  <a:lnTo>
                    <a:pt x="522169" y="1911492"/>
                  </a:lnTo>
                  <a:close/>
                  <a:moveTo>
                    <a:pt x="582957" y="1772813"/>
                  </a:moveTo>
                  <a:cubicBezTo>
                    <a:pt x="600003" y="1775641"/>
                    <a:pt x="616929" y="1779341"/>
                    <a:pt x="633664" y="1784078"/>
                  </a:cubicBezTo>
                  <a:cubicBezTo>
                    <a:pt x="647831" y="1787921"/>
                    <a:pt x="659848" y="1791429"/>
                    <a:pt x="666215" y="1798995"/>
                  </a:cubicBezTo>
                  <a:cubicBezTo>
                    <a:pt x="667087" y="1800033"/>
                    <a:pt x="667552" y="1801250"/>
                    <a:pt x="668054" y="1802456"/>
                  </a:cubicBezTo>
                  <a:cubicBezTo>
                    <a:pt x="666394" y="1803363"/>
                    <a:pt x="664303" y="1803768"/>
                    <a:pt x="661986" y="1804162"/>
                  </a:cubicBezTo>
                  <a:cubicBezTo>
                    <a:pt x="654413" y="1805845"/>
                    <a:pt x="644702" y="1805582"/>
                    <a:pt x="634214" y="1804783"/>
                  </a:cubicBezTo>
                  <a:cubicBezTo>
                    <a:pt x="618052" y="1803661"/>
                    <a:pt x="600218" y="1800582"/>
                    <a:pt x="585370" y="1795761"/>
                  </a:cubicBezTo>
                  <a:cubicBezTo>
                    <a:pt x="567716" y="1791214"/>
                    <a:pt x="549380" y="1785832"/>
                    <a:pt x="533994" y="1779711"/>
                  </a:cubicBezTo>
                  <a:cubicBezTo>
                    <a:pt x="527126" y="1776978"/>
                    <a:pt x="520831" y="1774507"/>
                    <a:pt x="515623" y="1771548"/>
                  </a:cubicBezTo>
                  <a:cubicBezTo>
                    <a:pt x="512338" y="1769674"/>
                    <a:pt x="509424" y="1767920"/>
                    <a:pt x="507261" y="1765975"/>
                  </a:cubicBezTo>
                  <a:cubicBezTo>
                    <a:pt x="506975" y="1765712"/>
                    <a:pt x="506509" y="1765438"/>
                    <a:pt x="506079" y="1765164"/>
                  </a:cubicBezTo>
                  <a:cubicBezTo>
                    <a:pt x="514763" y="1765187"/>
                    <a:pt x="523531" y="1765927"/>
                    <a:pt x="531319" y="1766560"/>
                  </a:cubicBezTo>
                  <a:cubicBezTo>
                    <a:pt x="548651" y="1767753"/>
                    <a:pt x="565864" y="1769842"/>
                    <a:pt x="582957" y="1772813"/>
                  </a:cubicBezTo>
                  <a:close/>
                  <a:moveTo>
                    <a:pt x="326246" y="2713627"/>
                  </a:moveTo>
                  <a:cubicBezTo>
                    <a:pt x="289682" y="2678184"/>
                    <a:pt x="249917" y="2644938"/>
                    <a:pt x="211573" y="2610605"/>
                  </a:cubicBezTo>
                  <a:cubicBezTo>
                    <a:pt x="172035" y="2575306"/>
                    <a:pt x="134181" y="2538467"/>
                    <a:pt x="100985" y="2498764"/>
                  </a:cubicBezTo>
                  <a:cubicBezTo>
                    <a:pt x="90617" y="2486270"/>
                    <a:pt x="80392" y="2473489"/>
                    <a:pt x="70287" y="2460696"/>
                  </a:cubicBezTo>
                  <a:cubicBezTo>
                    <a:pt x="55224" y="2441579"/>
                    <a:pt x="40400" y="2422306"/>
                    <a:pt x="25505" y="2403034"/>
                  </a:cubicBezTo>
                  <a:cubicBezTo>
                    <a:pt x="22984" y="2399656"/>
                    <a:pt x="13237" y="2372973"/>
                    <a:pt x="8471" y="2379047"/>
                  </a:cubicBezTo>
                  <a:lnTo>
                    <a:pt x="8387" y="2379345"/>
                  </a:lnTo>
                  <a:cubicBezTo>
                    <a:pt x="3287" y="2377400"/>
                    <a:pt x="-249" y="2372317"/>
                    <a:pt x="14" y="2366613"/>
                  </a:cubicBezTo>
                  <a:cubicBezTo>
                    <a:pt x="348" y="2359595"/>
                    <a:pt x="6369" y="2354046"/>
                    <a:pt x="13476" y="2354428"/>
                  </a:cubicBezTo>
                  <a:cubicBezTo>
                    <a:pt x="17286" y="2354392"/>
                    <a:pt x="22805" y="2356755"/>
                    <a:pt x="28156" y="2361887"/>
                  </a:cubicBezTo>
                  <a:cubicBezTo>
                    <a:pt x="35276" y="2368701"/>
                    <a:pt x="44151" y="2382568"/>
                    <a:pt x="46874" y="2385646"/>
                  </a:cubicBezTo>
                  <a:lnTo>
                    <a:pt x="125783" y="2477558"/>
                  </a:lnTo>
                  <a:cubicBezTo>
                    <a:pt x="158955" y="2515209"/>
                    <a:pt x="197430" y="2549100"/>
                    <a:pt x="235893" y="2583588"/>
                  </a:cubicBezTo>
                  <a:cubicBezTo>
                    <a:pt x="274751" y="2618338"/>
                    <a:pt x="313775" y="2653220"/>
                    <a:pt x="349574" y="2690452"/>
                  </a:cubicBezTo>
                  <a:cubicBezTo>
                    <a:pt x="381325" y="2723508"/>
                    <a:pt x="410160" y="2758592"/>
                    <a:pt x="433859" y="2796995"/>
                  </a:cubicBezTo>
                  <a:cubicBezTo>
                    <a:pt x="437884" y="2803224"/>
                    <a:pt x="436105" y="2811625"/>
                    <a:pt x="429869" y="2815575"/>
                  </a:cubicBezTo>
                  <a:cubicBezTo>
                    <a:pt x="423646" y="2819680"/>
                    <a:pt x="415308" y="2817890"/>
                    <a:pt x="411283" y="2811661"/>
                  </a:cubicBezTo>
                  <a:cubicBezTo>
                    <a:pt x="387010" y="2775908"/>
                    <a:pt x="357614" y="2744201"/>
                    <a:pt x="326246" y="2713627"/>
                  </a:cubicBezTo>
                  <a:close/>
                  <a:moveTo>
                    <a:pt x="8387" y="2379345"/>
                  </a:moveTo>
                  <a:cubicBezTo>
                    <a:pt x="9618" y="2379715"/>
                    <a:pt x="10920" y="2379954"/>
                    <a:pt x="12293" y="2380026"/>
                  </a:cubicBezTo>
                  <a:cubicBezTo>
                    <a:pt x="11302" y="2379930"/>
                    <a:pt x="7802" y="2380396"/>
                    <a:pt x="8387" y="2379345"/>
                  </a:cubicBezTo>
                  <a:close/>
                  <a:moveTo>
                    <a:pt x="462599" y="2919361"/>
                  </a:moveTo>
                  <a:lnTo>
                    <a:pt x="462587" y="2919074"/>
                  </a:lnTo>
                  <a:cubicBezTo>
                    <a:pt x="464665" y="2920721"/>
                    <a:pt x="466505" y="2922678"/>
                    <a:pt x="464080" y="2923239"/>
                  </a:cubicBezTo>
                  <a:cubicBezTo>
                    <a:pt x="463805" y="2921926"/>
                    <a:pt x="463292" y="2920638"/>
                    <a:pt x="462599" y="2919361"/>
                  </a:cubicBezTo>
                  <a:close/>
                  <a:moveTo>
                    <a:pt x="721508" y="2585437"/>
                  </a:moveTo>
                  <a:cubicBezTo>
                    <a:pt x="705645" y="2612037"/>
                    <a:pt x="686712" y="2635283"/>
                    <a:pt x="666083" y="2657014"/>
                  </a:cubicBezTo>
                  <a:cubicBezTo>
                    <a:pt x="637881" y="2686836"/>
                    <a:pt x="607027" y="2713734"/>
                    <a:pt x="577618" y="2742303"/>
                  </a:cubicBezTo>
                  <a:cubicBezTo>
                    <a:pt x="558924" y="2760573"/>
                    <a:pt x="540481" y="2779130"/>
                    <a:pt x="524522" y="2800336"/>
                  </a:cubicBezTo>
                  <a:cubicBezTo>
                    <a:pt x="512900" y="2815646"/>
                    <a:pt x="501480" y="2831089"/>
                    <a:pt x="491375" y="2847485"/>
                  </a:cubicBezTo>
                  <a:cubicBezTo>
                    <a:pt x="484817" y="2858165"/>
                    <a:pt x="478737" y="2868965"/>
                    <a:pt x="473612" y="2880457"/>
                  </a:cubicBezTo>
                  <a:cubicBezTo>
                    <a:pt x="471283" y="2885684"/>
                    <a:pt x="468989" y="2890899"/>
                    <a:pt x="467090" y="2896389"/>
                  </a:cubicBezTo>
                  <a:cubicBezTo>
                    <a:pt x="465334" y="2901436"/>
                    <a:pt x="463829" y="2906616"/>
                    <a:pt x="463029" y="2911759"/>
                  </a:cubicBezTo>
                  <a:cubicBezTo>
                    <a:pt x="462802" y="2913227"/>
                    <a:pt x="462515" y="2916306"/>
                    <a:pt x="462575" y="2919074"/>
                  </a:cubicBezTo>
                  <a:lnTo>
                    <a:pt x="462181" y="2918656"/>
                  </a:lnTo>
                  <a:lnTo>
                    <a:pt x="462157" y="2918656"/>
                  </a:lnTo>
                  <a:cubicBezTo>
                    <a:pt x="462312" y="2918943"/>
                    <a:pt x="462456" y="2919074"/>
                    <a:pt x="462599" y="2919361"/>
                  </a:cubicBezTo>
                  <a:cubicBezTo>
                    <a:pt x="462659" y="2921700"/>
                    <a:pt x="463005" y="2923573"/>
                    <a:pt x="463877" y="2923382"/>
                  </a:cubicBezTo>
                  <a:lnTo>
                    <a:pt x="464080" y="2923227"/>
                  </a:lnTo>
                  <a:cubicBezTo>
                    <a:pt x="464188" y="2923812"/>
                    <a:pt x="464259" y="2924241"/>
                    <a:pt x="464295" y="2924683"/>
                  </a:cubicBezTo>
                  <a:cubicBezTo>
                    <a:pt x="466421" y="2942535"/>
                    <a:pt x="444908" y="2938025"/>
                    <a:pt x="443558" y="2937070"/>
                  </a:cubicBezTo>
                  <a:cubicBezTo>
                    <a:pt x="442973" y="2936664"/>
                    <a:pt x="440047" y="2934468"/>
                    <a:pt x="438649" y="2929134"/>
                  </a:cubicBezTo>
                  <a:cubicBezTo>
                    <a:pt x="437765" y="2925673"/>
                    <a:pt x="435890" y="2913513"/>
                    <a:pt x="436332" y="2908525"/>
                  </a:cubicBezTo>
                  <a:cubicBezTo>
                    <a:pt x="436833" y="2902952"/>
                    <a:pt x="437908" y="2897499"/>
                    <a:pt x="439258" y="2891890"/>
                  </a:cubicBezTo>
                  <a:cubicBezTo>
                    <a:pt x="441181" y="2884204"/>
                    <a:pt x="443845" y="2876639"/>
                    <a:pt x="446616" y="2869347"/>
                  </a:cubicBezTo>
                  <a:cubicBezTo>
                    <a:pt x="452780" y="2853142"/>
                    <a:pt x="460544" y="2837592"/>
                    <a:pt x="469216" y="2822711"/>
                  </a:cubicBezTo>
                  <a:cubicBezTo>
                    <a:pt x="477745" y="2808140"/>
                    <a:pt x="487218" y="2794107"/>
                    <a:pt x="496810" y="2780216"/>
                  </a:cubicBezTo>
                  <a:cubicBezTo>
                    <a:pt x="508599" y="2763449"/>
                    <a:pt x="521464" y="2747780"/>
                    <a:pt x="535380" y="2733258"/>
                  </a:cubicBezTo>
                  <a:cubicBezTo>
                    <a:pt x="557204" y="2710453"/>
                    <a:pt x="581070" y="2689736"/>
                    <a:pt x="604745" y="2669031"/>
                  </a:cubicBezTo>
                  <a:cubicBezTo>
                    <a:pt x="638693" y="2639222"/>
                    <a:pt x="672629" y="2609555"/>
                    <a:pt x="698872" y="2570926"/>
                  </a:cubicBezTo>
                  <a:cubicBezTo>
                    <a:pt x="702874" y="2564745"/>
                    <a:pt x="711188" y="2562883"/>
                    <a:pt x="717435" y="2566964"/>
                  </a:cubicBezTo>
                  <a:cubicBezTo>
                    <a:pt x="723682" y="2570890"/>
                    <a:pt x="725522" y="2579256"/>
                    <a:pt x="721508" y="2585437"/>
                  </a:cubicBezTo>
                  <a:close/>
                  <a:moveTo>
                    <a:pt x="767796" y="3613127"/>
                  </a:moveTo>
                  <a:lnTo>
                    <a:pt x="767736" y="3613569"/>
                  </a:lnTo>
                  <a:cubicBezTo>
                    <a:pt x="765920" y="3613509"/>
                    <a:pt x="766494" y="3612029"/>
                    <a:pt x="767700" y="3610359"/>
                  </a:cubicBezTo>
                  <a:lnTo>
                    <a:pt x="767760" y="3610943"/>
                  </a:lnTo>
                  <a:cubicBezTo>
                    <a:pt x="767807" y="3611230"/>
                    <a:pt x="767927" y="3611671"/>
                    <a:pt x="768034" y="3612101"/>
                  </a:cubicBezTo>
                  <a:cubicBezTo>
                    <a:pt x="767939" y="3612399"/>
                    <a:pt x="767867" y="3612841"/>
                    <a:pt x="767796" y="3613127"/>
                  </a:cubicBezTo>
                  <a:close/>
                  <a:moveTo>
                    <a:pt x="3180056" y="529854"/>
                  </a:moveTo>
                  <a:cubicBezTo>
                    <a:pt x="3184942" y="535463"/>
                    <a:pt x="3184356" y="543948"/>
                    <a:pt x="3178766" y="548900"/>
                  </a:cubicBezTo>
                  <a:cubicBezTo>
                    <a:pt x="3173164" y="553697"/>
                    <a:pt x="3164671" y="553077"/>
                    <a:pt x="3159797" y="547635"/>
                  </a:cubicBezTo>
                  <a:cubicBezTo>
                    <a:pt x="3128191" y="513111"/>
                    <a:pt x="3099069" y="475855"/>
                    <a:pt x="3069636" y="438897"/>
                  </a:cubicBezTo>
                  <a:cubicBezTo>
                    <a:pt x="3050440" y="414875"/>
                    <a:pt x="3030958" y="390996"/>
                    <a:pt x="3010508" y="368346"/>
                  </a:cubicBezTo>
                  <a:cubicBezTo>
                    <a:pt x="2988887" y="344300"/>
                    <a:pt x="2966335" y="321448"/>
                    <a:pt x="2940569" y="301686"/>
                  </a:cubicBezTo>
                  <a:cubicBezTo>
                    <a:pt x="2926283" y="290552"/>
                    <a:pt x="2911411" y="280468"/>
                    <a:pt x="2895763" y="271744"/>
                  </a:cubicBezTo>
                  <a:cubicBezTo>
                    <a:pt x="2880235" y="263307"/>
                    <a:pt x="2864049" y="256064"/>
                    <a:pt x="2846920" y="251052"/>
                  </a:cubicBezTo>
                  <a:cubicBezTo>
                    <a:pt x="2841234" y="249429"/>
                    <a:pt x="2835453" y="247818"/>
                    <a:pt x="2829599" y="246493"/>
                  </a:cubicBezTo>
                  <a:cubicBezTo>
                    <a:pt x="2823902" y="245312"/>
                    <a:pt x="2818156" y="244273"/>
                    <a:pt x="2812410" y="243677"/>
                  </a:cubicBezTo>
                  <a:cubicBezTo>
                    <a:pt x="2808839" y="243271"/>
                    <a:pt x="2801290" y="245383"/>
                    <a:pt x="2797778" y="245407"/>
                  </a:cubicBezTo>
                  <a:cubicBezTo>
                    <a:pt x="2793669" y="245312"/>
                    <a:pt x="2790659" y="244154"/>
                    <a:pt x="2788903" y="242913"/>
                  </a:cubicBezTo>
                  <a:cubicBezTo>
                    <a:pt x="2785188" y="240467"/>
                    <a:pt x="2783038" y="237221"/>
                    <a:pt x="2782679" y="233139"/>
                  </a:cubicBezTo>
                  <a:cubicBezTo>
                    <a:pt x="2782464" y="230669"/>
                    <a:pt x="2782393" y="226886"/>
                    <a:pt x="2785701" y="222638"/>
                  </a:cubicBezTo>
                  <a:cubicBezTo>
                    <a:pt x="2788592" y="218712"/>
                    <a:pt x="2793287" y="217017"/>
                    <a:pt x="2797766" y="217530"/>
                  </a:cubicBezTo>
                  <a:cubicBezTo>
                    <a:pt x="2797431" y="217841"/>
                    <a:pt x="2797264" y="218437"/>
                    <a:pt x="2797324" y="219309"/>
                  </a:cubicBezTo>
                  <a:cubicBezTo>
                    <a:pt x="2797431" y="221051"/>
                    <a:pt x="2799593" y="220955"/>
                    <a:pt x="2802401" y="220227"/>
                  </a:cubicBezTo>
                  <a:cubicBezTo>
                    <a:pt x="2801469" y="219392"/>
                    <a:pt x="2800537" y="218569"/>
                    <a:pt x="2799737" y="218020"/>
                  </a:cubicBezTo>
                  <a:cubicBezTo>
                    <a:pt x="2801087" y="218390"/>
                    <a:pt x="2802401" y="219058"/>
                    <a:pt x="2803595" y="219881"/>
                  </a:cubicBezTo>
                  <a:cubicBezTo>
                    <a:pt x="2807501" y="218819"/>
                    <a:pt x="2812195" y="216838"/>
                    <a:pt x="2814453" y="216874"/>
                  </a:cubicBezTo>
                  <a:cubicBezTo>
                    <a:pt x="2821226" y="217268"/>
                    <a:pt x="2828011" y="218115"/>
                    <a:pt x="2834784" y="219094"/>
                  </a:cubicBezTo>
                  <a:cubicBezTo>
                    <a:pt x="2836695" y="219428"/>
                    <a:pt x="2838547" y="219893"/>
                    <a:pt x="2840446" y="220251"/>
                  </a:cubicBezTo>
                  <a:cubicBezTo>
                    <a:pt x="2840541" y="220227"/>
                    <a:pt x="2840613" y="220144"/>
                    <a:pt x="2840720" y="220120"/>
                  </a:cubicBezTo>
                  <a:cubicBezTo>
                    <a:pt x="2868947" y="212184"/>
                    <a:pt x="2895118" y="200692"/>
                    <a:pt x="2920502" y="187792"/>
                  </a:cubicBezTo>
                  <a:cubicBezTo>
                    <a:pt x="2956838" y="169104"/>
                    <a:pt x="2990965" y="146431"/>
                    <a:pt x="3025845" y="124306"/>
                  </a:cubicBezTo>
                  <a:cubicBezTo>
                    <a:pt x="3049377" y="109294"/>
                    <a:pt x="3073446" y="94997"/>
                    <a:pt x="3098005" y="81262"/>
                  </a:cubicBezTo>
                  <a:cubicBezTo>
                    <a:pt x="3114060" y="72455"/>
                    <a:pt x="3130365" y="64221"/>
                    <a:pt x="3147040" y="56846"/>
                  </a:cubicBezTo>
                  <a:cubicBezTo>
                    <a:pt x="3163763" y="49614"/>
                    <a:pt x="3180773" y="42955"/>
                    <a:pt x="3198117" y="37156"/>
                  </a:cubicBezTo>
                  <a:lnTo>
                    <a:pt x="3231277" y="27513"/>
                  </a:lnTo>
                  <a:cubicBezTo>
                    <a:pt x="3234777" y="26618"/>
                    <a:pt x="3241908" y="23348"/>
                    <a:pt x="3245372" y="22752"/>
                  </a:cubicBezTo>
                  <a:cubicBezTo>
                    <a:pt x="3249469" y="22119"/>
                    <a:pt x="3252634" y="22692"/>
                    <a:pt x="3254581" y="23468"/>
                  </a:cubicBezTo>
                  <a:cubicBezTo>
                    <a:pt x="3258559" y="25317"/>
                    <a:pt x="3261259" y="28110"/>
                    <a:pt x="3262310" y="32143"/>
                  </a:cubicBezTo>
                  <a:cubicBezTo>
                    <a:pt x="3262919" y="34447"/>
                    <a:pt x="3263648" y="38062"/>
                    <a:pt x="3261259" y="42561"/>
                  </a:cubicBezTo>
                  <a:cubicBezTo>
                    <a:pt x="3259228" y="46738"/>
                    <a:pt x="3255203" y="49423"/>
                    <a:pt x="3250855" y="49781"/>
                  </a:cubicBezTo>
                  <a:cubicBezTo>
                    <a:pt x="3250998" y="49483"/>
                    <a:pt x="3250986" y="48898"/>
                    <a:pt x="3250795" y="48170"/>
                  </a:cubicBezTo>
                  <a:cubicBezTo>
                    <a:pt x="3250413" y="46738"/>
                    <a:pt x="3248490" y="47418"/>
                    <a:pt x="3246244" y="48838"/>
                  </a:cubicBezTo>
                  <a:cubicBezTo>
                    <a:pt x="3246793" y="49101"/>
                    <a:pt x="3247343" y="49507"/>
                    <a:pt x="3247844" y="49781"/>
                  </a:cubicBezTo>
                  <a:cubicBezTo>
                    <a:pt x="3247104" y="49674"/>
                    <a:pt x="3246351" y="49423"/>
                    <a:pt x="3245623" y="49161"/>
                  </a:cubicBezTo>
                  <a:cubicBezTo>
                    <a:pt x="3243066" y="50748"/>
                    <a:pt x="3240223" y="52920"/>
                    <a:pt x="3238695" y="53290"/>
                  </a:cubicBezTo>
                  <a:lnTo>
                    <a:pt x="3207996" y="64412"/>
                  </a:lnTo>
                  <a:cubicBezTo>
                    <a:pt x="3191858" y="70736"/>
                    <a:pt x="3176126" y="77920"/>
                    <a:pt x="3160621" y="85677"/>
                  </a:cubicBezTo>
                  <a:cubicBezTo>
                    <a:pt x="3145153" y="93577"/>
                    <a:pt x="3129994" y="101907"/>
                    <a:pt x="3115146" y="110940"/>
                  </a:cubicBezTo>
                  <a:cubicBezTo>
                    <a:pt x="3089620" y="126048"/>
                    <a:pt x="3065156" y="142552"/>
                    <a:pt x="3040287" y="158209"/>
                  </a:cubicBezTo>
                  <a:cubicBezTo>
                    <a:pt x="3014641" y="174343"/>
                    <a:pt x="2988720" y="189749"/>
                    <a:pt x="2962047" y="203449"/>
                  </a:cubicBezTo>
                  <a:cubicBezTo>
                    <a:pt x="2938634" y="215538"/>
                    <a:pt x="2914457" y="225884"/>
                    <a:pt x="2889313" y="234297"/>
                  </a:cubicBezTo>
                  <a:cubicBezTo>
                    <a:pt x="2896492" y="237149"/>
                    <a:pt x="2903587" y="240204"/>
                    <a:pt x="2910528" y="243605"/>
                  </a:cubicBezTo>
                  <a:cubicBezTo>
                    <a:pt x="2928111" y="252388"/>
                    <a:pt x="2944858" y="262818"/>
                    <a:pt x="2961031" y="274429"/>
                  </a:cubicBezTo>
                  <a:cubicBezTo>
                    <a:pt x="2989102" y="294824"/>
                    <a:pt x="3014474" y="318249"/>
                    <a:pt x="3037599" y="343978"/>
                  </a:cubicBezTo>
                  <a:cubicBezTo>
                    <a:pt x="3058646" y="367475"/>
                    <a:pt x="3077902" y="392667"/>
                    <a:pt x="3096715" y="418181"/>
                  </a:cubicBezTo>
                  <a:cubicBezTo>
                    <a:pt x="3124344" y="455783"/>
                    <a:pt x="3150635" y="494352"/>
                    <a:pt x="3180056" y="529854"/>
                  </a:cubicBezTo>
                  <a:close/>
                  <a:moveTo>
                    <a:pt x="2799713" y="218008"/>
                  </a:moveTo>
                  <a:cubicBezTo>
                    <a:pt x="2799068" y="217745"/>
                    <a:pt x="2798411" y="217638"/>
                    <a:pt x="2797754" y="217519"/>
                  </a:cubicBezTo>
                  <a:cubicBezTo>
                    <a:pt x="2798184" y="217208"/>
                    <a:pt x="2798889" y="217471"/>
                    <a:pt x="2799713" y="218008"/>
                  </a:cubicBezTo>
                  <a:close/>
                  <a:moveTo>
                    <a:pt x="3247821" y="49757"/>
                  </a:moveTo>
                  <a:cubicBezTo>
                    <a:pt x="3248824" y="49853"/>
                    <a:pt x="3249827" y="49805"/>
                    <a:pt x="3250831" y="49757"/>
                  </a:cubicBezTo>
                  <a:cubicBezTo>
                    <a:pt x="3250520" y="50652"/>
                    <a:pt x="3249326" y="50426"/>
                    <a:pt x="3247821" y="49757"/>
                  </a:cubicBezTo>
                  <a:close/>
                  <a:moveTo>
                    <a:pt x="3606639" y="484662"/>
                  </a:moveTo>
                  <a:cubicBezTo>
                    <a:pt x="3639309" y="524090"/>
                    <a:pt x="3672086" y="563364"/>
                    <a:pt x="3706607" y="601682"/>
                  </a:cubicBezTo>
                  <a:cubicBezTo>
                    <a:pt x="3711433" y="607279"/>
                    <a:pt x="3719926" y="607887"/>
                    <a:pt x="3725564" y="603090"/>
                  </a:cubicBezTo>
                  <a:cubicBezTo>
                    <a:pt x="3731202" y="598293"/>
                    <a:pt x="3731871" y="589796"/>
                    <a:pt x="3727045" y="584188"/>
                  </a:cubicBezTo>
                  <a:cubicBezTo>
                    <a:pt x="3702952" y="554425"/>
                    <a:pt x="3680232" y="523708"/>
                    <a:pt x="3657214" y="493445"/>
                  </a:cubicBezTo>
                  <a:cubicBezTo>
                    <a:pt x="3641674" y="472896"/>
                    <a:pt x="3626133" y="452477"/>
                    <a:pt x="3610007" y="432536"/>
                  </a:cubicBezTo>
                  <a:cubicBezTo>
                    <a:pt x="3596486" y="415830"/>
                    <a:pt x="3582557" y="399278"/>
                    <a:pt x="3568080" y="383335"/>
                  </a:cubicBezTo>
                  <a:cubicBezTo>
                    <a:pt x="3553579" y="367403"/>
                    <a:pt x="3538385" y="351938"/>
                    <a:pt x="3522665" y="336794"/>
                  </a:cubicBezTo>
                  <a:cubicBezTo>
                    <a:pt x="3506408" y="321388"/>
                    <a:pt x="3489481" y="306005"/>
                    <a:pt x="3470931" y="293177"/>
                  </a:cubicBezTo>
                  <a:cubicBezTo>
                    <a:pt x="3457899" y="284322"/>
                    <a:pt x="3444150" y="276673"/>
                    <a:pt x="3429398" y="271112"/>
                  </a:cubicBezTo>
                  <a:cubicBezTo>
                    <a:pt x="3426065" y="269883"/>
                    <a:pt x="3422673" y="268892"/>
                    <a:pt x="3419268" y="267854"/>
                  </a:cubicBezTo>
                  <a:cubicBezTo>
                    <a:pt x="3437497" y="263296"/>
                    <a:pt x="3455307" y="257305"/>
                    <a:pt x="3472794" y="250181"/>
                  </a:cubicBezTo>
                  <a:cubicBezTo>
                    <a:pt x="3496911" y="240407"/>
                    <a:pt x="3520479" y="228605"/>
                    <a:pt x="3543724" y="215955"/>
                  </a:cubicBezTo>
                  <a:cubicBezTo>
                    <a:pt x="3577182" y="197697"/>
                    <a:pt x="3609947" y="177720"/>
                    <a:pt x="3644624" y="161885"/>
                  </a:cubicBezTo>
                  <a:cubicBezTo>
                    <a:pt x="3656820" y="156180"/>
                    <a:pt x="3669135" y="150631"/>
                    <a:pt x="3681642" y="145500"/>
                  </a:cubicBezTo>
                  <a:cubicBezTo>
                    <a:pt x="3689848" y="142039"/>
                    <a:pt x="3698102" y="138865"/>
                    <a:pt x="3706476" y="136120"/>
                  </a:cubicBezTo>
                  <a:lnTo>
                    <a:pt x="3726950" y="129879"/>
                  </a:lnTo>
                  <a:cubicBezTo>
                    <a:pt x="3729159" y="129927"/>
                    <a:pt x="3736159" y="130308"/>
                    <a:pt x="3738369" y="129616"/>
                  </a:cubicBezTo>
                  <a:cubicBezTo>
                    <a:pt x="3742490" y="128542"/>
                    <a:pt x="3745357" y="126358"/>
                    <a:pt x="3747041" y="123650"/>
                  </a:cubicBezTo>
                  <a:cubicBezTo>
                    <a:pt x="3748904" y="120642"/>
                    <a:pt x="3750541" y="116764"/>
                    <a:pt x="3748750" y="111454"/>
                  </a:cubicBezTo>
                  <a:cubicBezTo>
                    <a:pt x="3746707" y="104687"/>
                    <a:pt x="3739540" y="100809"/>
                    <a:pt x="3732719" y="102885"/>
                  </a:cubicBezTo>
                  <a:cubicBezTo>
                    <a:pt x="3731106" y="103255"/>
                    <a:pt x="3729685" y="104055"/>
                    <a:pt x="3728455" y="104997"/>
                  </a:cubicBezTo>
                  <a:cubicBezTo>
                    <a:pt x="3725863" y="104389"/>
                    <a:pt x="3723032" y="103506"/>
                    <a:pt x="3721538" y="103720"/>
                  </a:cubicBezTo>
                  <a:lnTo>
                    <a:pt x="3698425" y="109222"/>
                  </a:lnTo>
                  <a:cubicBezTo>
                    <a:pt x="3689239" y="111561"/>
                    <a:pt x="3680161" y="114485"/>
                    <a:pt x="3671118" y="117552"/>
                  </a:cubicBezTo>
                  <a:cubicBezTo>
                    <a:pt x="3657847" y="121991"/>
                    <a:pt x="3644744" y="127146"/>
                    <a:pt x="3631747" y="132301"/>
                  </a:cubicBezTo>
                  <a:cubicBezTo>
                    <a:pt x="3596617" y="146705"/>
                    <a:pt x="3562645" y="164402"/>
                    <a:pt x="3529211" y="182362"/>
                  </a:cubicBezTo>
                  <a:cubicBezTo>
                    <a:pt x="3496601" y="200000"/>
                    <a:pt x="3464456" y="217900"/>
                    <a:pt x="3430497" y="230633"/>
                  </a:cubicBezTo>
                  <a:cubicBezTo>
                    <a:pt x="3402246" y="241207"/>
                    <a:pt x="3373005" y="248892"/>
                    <a:pt x="3341303" y="250133"/>
                  </a:cubicBezTo>
                  <a:cubicBezTo>
                    <a:pt x="3333873" y="250204"/>
                    <a:pt x="3327889" y="256183"/>
                    <a:pt x="3327924" y="263618"/>
                  </a:cubicBezTo>
                  <a:cubicBezTo>
                    <a:pt x="3327960" y="270909"/>
                    <a:pt x="3334028" y="277043"/>
                    <a:pt x="3341446" y="276983"/>
                  </a:cubicBezTo>
                  <a:cubicBezTo>
                    <a:pt x="3348386" y="277150"/>
                    <a:pt x="3355219" y="276959"/>
                    <a:pt x="3362004" y="276613"/>
                  </a:cubicBezTo>
                  <a:cubicBezTo>
                    <a:pt x="3363210" y="279978"/>
                    <a:pt x="3365945" y="283010"/>
                    <a:pt x="3371655" y="284131"/>
                  </a:cubicBezTo>
                  <a:cubicBezTo>
                    <a:pt x="3372444" y="284382"/>
                    <a:pt x="3375322" y="284537"/>
                    <a:pt x="3376481" y="284919"/>
                  </a:cubicBezTo>
                  <a:lnTo>
                    <a:pt x="3389023" y="288105"/>
                  </a:lnTo>
                  <a:cubicBezTo>
                    <a:pt x="3395175" y="289847"/>
                    <a:pt x="3401315" y="291590"/>
                    <a:pt x="3407371" y="293642"/>
                  </a:cubicBezTo>
                  <a:cubicBezTo>
                    <a:pt x="3411170" y="294919"/>
                    <a:pt x="3414920" y="296339"/>
                    <a:pt x="3418623" y="297915"/>
                  </a:cubicBezTo>
                  <a:cubicBezTo>
                    <a:pt x="3430831" y="303153"/>
                    <a:pt x="3442024" y="310349"/>
                    <a:pt x="3452655" y="318452"/>
                  </a:cubicBezTo>
                  <a:cubicBezTo>
                    <a:pt x="3469234" y="331078"/>
                    <a:pt x="3484238" y="346114"/>
                    <a:pt x="3498643" y="361031"/>
                  </a:cubicBezTo>
                  <a:cubicBezTo>
                    <a:pt x="3513360" y="376079"/>
                    <a:pt x="3527252" y="391760"/>
                    <a:pt x="3541084" y="407428"/>
                  </a:cubicBezTo>
                  <a:cubicBezTo>
                    <a:pt x="3563493" y="432751"/>
                    <a:pt x="3585090" y="458695"/>
                    <a:pt x="3606639" y="484662"/>
                  </a:cubicBezTo>
                  <a:close/>
                  <a:moveTo>
                    <a:pt x="3733806" y="104138"/>
                  </a:moveTo>
                  <a:cubicBezTo>
                    <a:pt x="3733758" y="105749"/>
                    <a:pt x="3731883" y="105690"/>
                    <a:pt x="3729578" y="105212"/>
                  </a:cubicBezTo>
                  <a:cubicBezTo>
                    <a:pt x="3731501" y="103673"/>
                    <a:pt x="3733878" y="102098"/>
                    <a:pt x="3733806" y="104138"/>
                  </a:cubicBezTo>
                  <a:close/>
                  <a:moveTo>
                    <a:pt x="3748558" y="332999"/>
                  </a:moveTo>
                  <a:cubicBezTo>
                    <a:pt x="3757875" y="335028"/>
                    <a:pt x="3768267" y="335983"/>
                    <a:pt x="3774312" y="337581"/>
                  </a:cubicBezTo>
                  <a:cubicBezTo>
                    <a:pt x="3794833" y="342856"/>
                    <a:pt x="3815188" y="348441"/>
                    <a:pt x="3835292" y="354909"/>
                  </a:cubicBezTo>
                  <a:cubicBezTo>
                    <a:pt x="3848861" y="359348"/>
                    <a:pt x="3862251" y="364396"/>
                    <a:pt x="3875546" y="369886"/>
                  </a:cubicBezTo>
                  <a:cubicBezTo>
                    <a:pt x="3903271" y="381676"/>
                    <a:pt x="3930780" y="394934"/>
                    <a:pt x="3957298" y="410149"/>
                  </a:cubicBezTo>
                  <a:cubicBezTo>
                    <a:pt x="3974786" y="420245"/>
                    <a:pt x="3991844" y="431248"/>
                    <a:pt x="4008507" y="442692"/>
                  </a:cubicBezTo>
                  <a:cubicBezTo>
                    <a:pt x="4050028" y="471619"/>
                    <a:pt x="4088921" y="504316"/>
                    <a:pt x="4125043" y="538912"/>
                  </a:cubicBezTo>
                  <a:cubicBezTo>
                    <a:pt x="4130550" y="543900"/>
                    <a:pt x="4130968" y="552337"/>
                    <a:pt x="4125987" y="557838"/>
                  </a:cubicBezTo>
                  <a:cubicBezTo>
                    <a:pt x="4120994" y="563340"/>
                    <a:pt x="4112489" y="563757"/>
                    <a:pt x="4106994" y="558757"/>
                  </a:cubicBezTo>
                  <a:cubicBezTo>
                    <a:pt x="4070156" y="527277"/>
                    <a:pt x="4030319" y="498409"/>
                    <a:pt x="3988989" y="471953"/>
                  </a:cubicBezTo>
                  <a:cubicBezTo>
                    <a:pt x="3972564" y="461511"/>
                    <a:pt x="3955865" y="451523"/>
                    <a:pt x="3939058" y="441678"/>
                  </a:cubicBezTo>
                  <a:cubicBezTo>
                    <a:pt x="3913663" y="426999"/>
                    <a:pt x="3888029" y="413061"/>
                    <a:pt x="3861750" y="400913"/>
                  </a:cubicBezTo>
                  <a:cubicBezTo>
                    <a:pt x="3846400" y="393633"/>
                    <a:pt x="3830812" y="387380"/>
                    <a:pt x="3815021" y="381580"/>
                  </a:cubicBezTo>
                  <a:cubicBezTo>
                    <a:pt x="3798954" y="375649"/>
                    <a:pt x="3782733" y="370148"/>
                    <a:pt x="3766368" y="364969"/>
                  </a:cubicBezTo>
                  <a:cubicBezTo>
                    <a:pt x="3759608" y="362809"/>
                    <a:pt x="3747053" y="360935"/>
                    <a:pt x="3737186" y="357475"/>
                  </a:cubicBezTo>
                  <a:cubicBezTo>
                    <a:pt x="3730473" y="355172"/>
                    <a:pt x="3724692" y="352248"/>
                    <a:pt x="3720989" y="348477"/>
                  </a:cubicBezTo>
                  <a:cubicBezTo>
                    <a:pt x="3715805" y="343620"/>
                    <a:pt x="3715542" y="335469"/>
                    <a:pt x="3720404" y="330266"/>
                  </a:cubicBezTo>
                  <a:cubicBezTo>
                    <a:pt x="3725289" y="325207"/>
                    <a:pt x="3733436" y="324813"/>
                    <a:pt x="3738620" y="329825"/>
                  </a:cubicBezTo>
                  <a:cubicBezTo>
                    <a:pt x="3740770" y="331627"/>
                    <a:pt x="3744628" y="332164"/>
                    <a:pt x="3748558" y="332999"/>
                  </a:cubicBezTo>
                  <a:close/>
                  <a:moveTo>
                    <a:pt x="431601" y="3027108"/>
                  </a:moveTo>
                  <a:lnTo>
                    <a:pt x="409192" y="2997406"/>
                  </a:lnTo>
                  <a:cubicBezTo>
                    <a:pt x="392266" y="2975162"/>
                    <a:pt x="361973" y="2937667"/>
                    <a:pt x="329005" y="2918108"/>
                  </a:cubicBezTo>
                  <a:cubicBezTo>
                    <a:pt x="310681" y="2907320"/>
                    <a:pt x="291378" y="2901830"/>
                    <a:pt x="273293" y="2914969"/>
                  </a:cubicBezTo>
                  <a:cubicBezTo>
                    <a:pt x="256690" y="2926724"/>
                    <a:pt x="258004" y="2947524"/>
                    <a:pt x="266652" y="2963013"/>
                  </a:cubicBezTo>
                  <a:cubicBezTo>
                    <a:pt x="275754" y="2979362"/>
                    <a:pt x="293397" y="2991487"/>
                    <a:pt x="311816" y="2980818"/>
                  </a:cubicBezTo>
                  <a:cubicBezTo>
                    <a:pt x="318111" y="2976868"/>
                    <a:pt x="326413" y="2978801"/>
                    <a:pt x="330331" y="2985031"/>
                  </a:cubicBezTo>
                  <a:cubicBezTo>
                    <a:pt x="334249" y="2991260"/>
                    <a:pt x="332338" y="2999673"/>
                    <a:pt x="326031" y="3003480"/>
                  </a:cubicBezTo>
                  <a:cubicBezTo>
                    <a:pt x="293134" y="3025211"/>
                    <a:pt x="258147" y="3007943"/>
                    <a:pt x="239931" y="2978897"/>
                  </a:cubicBezTo>
                  <a:cubicBezTo>
                    <a:pt x="222085" y="2950280"/>
                    <a:pt x="222168" y="2911162"/>
                    <a:pt x="252736" y="2887355"/>
                  </a:cubicBezTo>
                  <a:cubicBezTo>
                    <a:pt x="282885" y="2864442"/>
                    <a:pt x="316260" y="2868667"/>
                    <a:pt x="347484" y="2886854"/>
                  </a:cubicBezTo>
                  <a:cubicBezTo>
                    <a:pt x="361950" y="2895351"/>
                    <a:pt x="375901" y="2906926"/>
                    <a:pt x="388551" y="2919456"/>
                  </a:cubicBezTo>
                  <a:cubicBezTo>
                    <a:pt x="408428" y="2939218"/>
                    <a:pt x="425127" y="2961605"/>
                    <a:pt x="436344" y="2977119"/>
                  </a:cubicBezTo>
                  <a:lnTo>
                    <a:pt x="458299" y="3008599"/>
                  </a:lnTo>
                  <a:cubicBezTo>
                    <a:pt x="463757" y="3016941"/>
                    <a:pt x="469013" y="3025294"/>
                    <a:pt x="474054" y="3033815"/>
                  </a:cubicBezTo>
                  <a:cubicBezTo>
                    <a:pt x="479071" y="3042335"/>
                    <a:pt x="483897" y="3050999"/>
                    <a:pt x="488508" y="3059818"/>
                  </a:cubicBezTo>
                  <a:cubicBezTo>
                    <a:pt x="494994" y="3072205"/>
                    <a:pt x="506784" y="3090607"/>
                    <a:pt x="513377" y="3107946"/>
                  </a:cubicBezTo>
                  <a:cubicBezTo>
                    <a:pt x="516973" y="3117409"/>
                    <a:pt x="519218" y="3126646"/>
                    <a:pt x="519027" y="3134820"/>
                  </a:cubicBezTo>
                  <a:cubicBezTo>
                    <a:pt x="519051" y="3141968"/>
                    <a:pt x="513294" y="3147649"/>
                    <a:pt x="506186" y="3147697"/>
                  </a:cubicBezTo>
                  <a:cubicBezTo>
                    <a:pt x="499079" y="3147744"/>
                    <a:pt x="493286" y="3142040"/>
                    <a:pt x="493262" y="3134892"/>
                  </a:cubicBezTo>
                  <a:cubicBezTo>
                    <a:pt x="493047" y="3127899"/>
                    <a:pt x="489559" y="3120034"/>
                    <a:pt x="485474" y="3112063"/>
                  </a:cubicBezTo>
                  <a:cubicBezTo>
                    <a:pt x="478283" y="3097969"/>
                    <a:pt x="468380" y="3084138"/>
                    <a:pt x="462527" y="3074210"/>
                  </a:cubicBezTo>
                  <a:cubicBezTo>
                    <a:pt x="457737" y="3066131"/>
                    <a:pt x="452768" y="3058195"/>
                    <a:pt x="447608" y="3050271"/>
                  </a:cubicBezTo>
                  <a:cubicBezTo>
                    <a:pt x="442483" y="3042491"/>
                    <a:pt x="437132" y="3034722"/>
                    <a:pt x="431601" y="3027108"/>
                  </a:cubicBezTo>
                  <a:close/>
                  <a:moveTo>
                    <a:pt x="640664" y="3011869"/>
                  </a:moveTo>
                  <a:cubicBezTo>
                    <a:pt x="639434" y="3012943"/>
                    <a:pt x="637821" y="3014781"/>
                    <a:pt x="636316" y="3016308"/>
                  </a:cubicBezTo>
                  <a:cubicBezTo>
                    <a:pt x="633545" y="3012359"/>
                    <a:pt x="628659" y="3009972"/>
                    <a:pt x="623499" y="3010652"/>
                  </a:cubicBezTo>
                  <a:cubicBezTo>
                    <a:pt x="616141" y="3011595"/>
                    <a:pt x="610969" y="3018409"/>
                    <a:pt x="611936" y="3025807"/>
                  </a:cubicBezTo>
                  <a:cubicBezTo>
                    <a:pt x="612760" y="3033505"/>
                    <a:pt x="616057" y="3038016"/>
                    <a:pt x="619450" y="3041059"/>
                  </a:cubicBezTo>
                  <a:cubicBezTo>
                    <a:pt x="624383" y="3045498"/>
                    <a:pt x="631072" y="3046775"/>
                    <a:pt x="638824" y="3045092"/>
                  </a:cubicBezTo>
                  <a:cubicBezTo>
                    <a:pt x="647270" y="3043075"/>
                    <a:pt x="658200" y="3035247"/>
                    <a:pt x="665617" y="3027741"/>
                  </a:cubicBezTo>
                  <a:cubicBezTo>
                    <a:pt x="670467" y="3022836"/>
                    <a:pt x="673668" y="3017860"/>
                    <a:pt x="674946" y="3014877"/>
                  </a:cubicBezTo>
                  <a:cubicBezTo>
                    <a:pt x="689316" y="2980460"/>
                    <a:pt x="675807" y="2938800"/>
                    <a:pt x="651749" y="2921425"/>
                  </a:cubicBezTo>
                  <a:cubicBezTo>
                    <a:pt x="632864" y="2907893"/>
                    <a:pt x="607278" y="2906353"/>
                    <a:pt x="580843" y="2931437"/>
                  </a:cubicBezTo>
                  <a:cubicBezTo>
                    <a:pt x="551876" y="2959541"/>
                    <a:pt x="535285" y="2996105"/>
                    <a:pt x="528189" y="3035856"/>
                  </a:cubicBezTo>
                  <a:cubicBezTo>
                    <a:pt x="518358" y="3091203"/>
                    <a:pt x="526780" y="3152386"/>
                    <a:pt x="538653" y="3203187"/>
                  </a:cubicBezTo>
                  <a:cubicBezTo>
                    <a:pt x="542225" y="3218044"/>
                    <a:pt x="546310" y="3232734"/>
                    <a:pt x="550921" y="3247258"/>
                  </a:cubicBezTo>
                  <a:cubicBezTo>
                    <a:pt x="555508" y="3261626"/>
                    <a:pt x="560560" y="3275982"/>
                    <a:pt x="565971" y="3290159"/>
                  </a:cubicBezTo>
                  <a:cubicBezTo>
                    <a:pt x="566366" y="3291161"/>
                    <a:pt x="573640" y="3300147"/>
                    <a:pt x="576196" y="3306305"/>
                  </a:cubicBezTo>
                  <a:cubicBezTo>
                    <a:pt x="576913" y="3305100"/>
                    <a:pt x="577606" y="3304049"/>
                    <a:pt x="577833" y="3303751"/>
                  </a:cubicBezTo>
                  <a:cubicBezTo>
                    <a:pt x="577188" y="3304658"/>
                    <a:pt x="576686" y="3305553"/>
                    <a:pt x="576316" y="3306591"/>
                  </a:cubicBezTo>
                  <a:cubicBezTo>
                    <a:pt x="577379" y="3309312"/>
                    <a:pt x="577475" y="3311353"/>
                    <a:pt x="575647" y="3311878"/>
                  </a:cubicBezTo>
                  <a:lnTo>
                    <a:pt x="575551" y="3311878"/>
                  </a:lnTo>
                  <a:cubicBezTo>
                    <a:pt x="575778" y="3315660"/>
                    <a:pt x="577690" y="3319360"/>
                    <a:pt x="581034" y="3321687"/>
                  </a:cubicBezTo>
                  <a:cubicBezTo>
                    <a:pt x="586887" y="3325780"/>
                    <a:pt x="594902" y="3324229"/>
                    <a:pt x="598976" y="3318477"/>
                  </a:cubicBezTo>
                  <a:cubicBezTo>
                    <a:pt x="600230" y="3316818"/>
                    <a:pt x="602356" y="3311890"/>
                    <a:pt x="600624" y="3304968"/>
                  </a:cubicBezTo>
                  <a:cubicBezTo>
                    <a:pt x="598964" y="3298333"/>
                    <a:pt x="592095" y="3282760"/>
                    <a:pt x="591546" y="3281041"/>
                  </a:cubicBezTo>
                  <a:cubicBezTo>
                    <a:pt x="586995" y="3267246"/>
                    <a:pt x="582826" y="3253153"/>
                    <a:pt x="579051" y="3239036"/>
                  </a:cubicBezTo>
                  <a:cubicBezTo>
                    <a:pt x="575301" y="3225061"/>
                    <a:pt x="571992" y="3210920"/>
                    <a:pt x="569209" y="3196600"/>
                  </a:cubicBezTo>
                  <a:cubicBezTo>
                    <a:pt x="559724" y="3149474"/>
                    <a:pt x="554301" y="3093113"/>
                    <a:pt x="563857" y="3042443"/>
                  </a:cubicBezTo>
                  <a:cubicBezTo>
                    <a:pt x="569949" y="3010031"/>
                    <a:pt x="582026" y="2979673"/>
                    <a:pt x="605426" y="2956366"/>
                  </a:cubicBezTo>
                  <a:cubicBezTo>
                    <a:pt x="611769" y="2949923"/>
                    <a:pt x="617634" y="2946139"/>
                    <a:pt x="623451" y="2945996"/>
                  </a:cubicBezTo>
                  <a:cubicBezTo>
                    <a:pt x="629746" y="2945686"/>
                    <a:pt x="635181" y="2949373"/>
                    <a:pt x="639410" y="2954564"/>
                  </a:cubicBezTo>
                  <a:cubicBezTo>
                    <a:pt x="649348" y="2966629"/>
                    <a:pt x="653887" y="2986558"/>
                    <a:pt x="647664" y="3003790"/>
                  </a:cubicBezTo>
                  <a:cubicBezTo>
                    <a:pt x="646852" y="3004864"/>
                    <a:pt x="643447" y="3009399"/>
                    <a:pt x="640664" y="3011869"/>
                  </a:cubicBezTo>
                  <a:close/>
                  <a:moveTo>
                    <a:pt x="631837" y="3018278"/>
                  </a:moveTo>
                  <a:cubicBezTo>
                    <a:pt x="631574" y="3017418"/>
                    <a:pt x="632792" y="3017800"/>
                    <a:pt x="633939" y="3018468"/>
                  </a:cubicBezTo>
                  <a:cubicBezTo>
                    <a:pt x="632900" y="3019101"/>
                    <a:pt x="632123" y="3019292"/>
                    <a:pt x="631837" y="3018278"/>
                  </a:cubicBezTo>
                  <a:close/>
                  <a:moveTo>
                    <a:pt x="576304" y="3306591"/>
                  </a:moveTo>
                  <a:cubicBezTo>
                    <a:pt x="575671" y="3308369"/>
                    <a:pt x="575420" y="3310135"/>
                    <a:pt x="575540" y="3311878"/>
                  </a:cubicBezTo>
                  <a:cubicBezTo>
                    <a:pt x="572733" y="3312737"/>
                    <a:pt x="574560" y="3309002"/>
                    <a:pt x="576196" y="3306305"/>
                  </a:cubicBezTo>
                  <a:lnTo>
                    <a:pt x="576304" y="3306591"/>
                  </a:lnTo>
                  <a:close/>
                  <a:moveTo>
                    <a:pt x="435579" y="2613600"/>
                  </a:moveTo>
                  <a:cubicBezTo>
                    <a:pt x="435352" y="2613027"/>
                    <a:pt x="435089" y="2612455"/>
                    <a:pt x="434803" y="2612037"/>
                  </a:cubicBezTo>
                  <a:cubicBezTo>
                    <a:pt x="435388" y="2612586"/>
                    <a:pt x="435758" y="2613159"/>
                    <a:pt x="435579" y="2613600"/>
                  </a:cubicBezTo>
                  <a:close/>
                  <a:moveTo>
                    <a:pt x="269961" y="2327256"/>
                  </a:moveTo>
                  <a:cubicBezTo>
                    <a:pt x="258553" y="2309857"/>
                    <a:pt x="255435" y="2287672"/>
                    <a:pt x="258780" y="2265190"/>
                  </a:cubicBezTo>
                  <a:cubicBezTo>
                    <a:pt x="263200" y="2235356"/>
                    <a:pt x="279266" y="2205092"/>
                    <a:pt x="299740" y="2185999"/>
                  </a:cubicBezTo>
                  <a:cubicBezTo>
                    <a:pt x="315531" y="2171368"/>
                    <a:pt x="334106" y="2163456"/>
                    <a:pt x="352274" y="2164483"/>
                  </a:cubicBezTo>
                  <a:cubicBezTo>
                    <a:pt x="369200" y="2165556"/>
                    <a:pt x="386592" y="2174053"/>
                    <a:pt x="401631" y="2194782"/>
                  </a:cubicBezTo>
                  <a:cubicBezTo>
                    <a:pt x="409252" y="2205510"/>
                    <a:pt x="414950" y="2217491"/>
                    <a:pt x="419178" y="2230415"/>
                  </a:cubicBezTo>
                  <a:cubicBezTo>
                    <a:pt x="424876" y="2247659"/>
                    <a:pt x="428006" y="2266180"/>
                    <a:pt x="430789" y="2283269"/>
                  </a:cubicBezTo>
                  <a:cubicBezTo>
                    <a:pt x="435615" y="2313974"/>
                    <a:pt x="438076" y="2344941"/>
                    <a:pt x="438792" y="2375992"/>
                  </a:cubicBezTo>
                  <a:cubicBezTo>
                    <a:pt x="439115" y="2390169"/>
                    <a:pt x="439019" y="2404358"/>
                    <a:pt x="438745" y="2418571"/>
                  </a:cubicBezTo>
                  <a:cubicBezTo>
                    <a:pt x="442436" y="2409657"/>
                    <a:pt x="446354" y="2400838"/>
                    <a:pt x="450630" y="2392198"/>
                  </a:cubicBezTo>
                  <a:cubicBezTo>
                    <a:pt x="466290" y="2360503"/>
                    <a:pt x="485975" y="2331086"/>
                    <a:pt x="509113" y="2305441"/>
                  </a:cubicBezTo>
                  <a:cubicBezTo>
                    <a:pt x="520282" y="2293078"/>
                    <a:pt x="533027" y="2280357"/>
                    <a:pt x="547182" y="2270321"/>
                  </a:cubicBezTo>
                  <a:cubicBezTo>
                    <a:pt x="557717" y="2262946"/>
                    <a:pt x="569030" y="2257003"/>
                    <a:pt x="580975" y="2253507"/>
                  </a:cubicBezTo>
                  <a:cubicBezTo>
                    <a:pt x="620274" y="2242253"/>
                    <a:pt x="649121" y="2257647"/>
                    <a:pt x="666585" y="2284677"/>
                  </a:cubicBezTo>
                  <a:cubicBezTo>
                    <a:pt x="688898" y="2319200"/>
                    <a:pt x="690642" y="2374727"/>
                    <a:pt x="669918" y="2410468"/>
                  </a:cubicBezTo>
                  <a:cubicBezTo>
                    <a:pt x="666740" y="2415886"/>
                    <a:pt x="663145" y="2421160"/>
                    <a:pt x="659048" y="2425886"/>
                  </a:cubicBezTo>
                  <a:cubicBezTo>
                    <a:pt x="654819" y="2430612"/>
                    <a:pt x="650148" y="2435075"/>
                    <a:pt x="645012" y="2438834"/>
                  </a:cubicBezTo>
                  <a:cubicBezTo>
                    <a:pt x="640796" y="2441949"/>
                    <a:pt x="636209" y="2444801"/>
                    <a:pt x="631371" y="2446937"/>
                  </a:cubicBezTo>
                  <a:cubicBezTo>
                    <a:pt x="626103" y="2449085"/>
                    <a:pt x="620596" y="2450815"/>
                    <a:pt x="614946" y="2451245"/>
                  </a:cubicBezTo>
                  <a:cubicBezTo>
                    <a:pt x="584331" y="2454180"/>
                    <a:pt x="566318" y="2433309"/>
                    <a:pt x="563140" y="2411578"/>
                  </a:cubicBezTo>
                  <a:cubicBezTo>
                    <a:pt x="561205" y="2398248"/>
                    <a:pt x="564741" y="2384942"/>
                    <a:pt x="573485" y="2376338"/>
                  </a:cubicBezTo>
                  <a:cubicBezTo>
                    <a:pt x="581118" y="2368808"/>
                    <a:pt x="592633" y="2363880"/>
                    <a:pt x="608854" y="2366887"/>
                  </a:cubicBezTo>
                  <a:cubicBezTo>
                    <a:pt x="616153" y="2367997"/>
                    <a:pt x="621122" y="2374906"/>
                    <a:pt x="619903" y="2382269"/>
                  </a:cubicBezTo>
                  <a:cubicBezTo>
                    <a:pt x="618685" y="2389620"/>
                    <a:pt x="611769" y="2394632"/>
                    <a:pt x="604435" y="2393379"/>
                  </a:cubicBezTo>
                  <a:cubicBezTo>
                    <a:pt x="599442" y="2392592"/>
                    <a:pt x="595727" y="2393355"/>
                    <a:pt x="593469" y="2395659"/>
                  </a:cubicBezTo>
                  <a:cubicBezTo>
                    <a:pt x="590901" y="2398559"/>
                    <a:pt x="590853" y="2402795"/>
                    <a:pt x="591594" y="2406840"/>
                  </a:cubicBezTo>
                  <a:cubicBezTo>
                    <a:pt x="593087" y="2414943"/>
                    <a:pt x="600099" y="2422330"/>
                    <a:pt x="611458" y="2420910"/>
                  </a:cubicBezTo>
                  <a:cubicBezTo>
                    <a:pt x="613907" y="2420504"/>
                    <a:pt x="616272" y="2419657"/>
                    <a:pt x="618542" y="2418666"/>
                  </a:cubicBezTo>
                  <a:cubicBezTo>
                    <a:pt x="621158" y="2417366"/>
                    <a:pt x="623595" y="2415647"/>
                    <a:pt x="625852" y="2413941"/>
                  </a:cubicBezTo>
                  <a:cubicBezTo>
                    <a:pt x="629065" y="2411303"/>
                    <a:pt x="631932" y="2408392"/>
                    <a:pt x="634536" y="2405194"/>
                  </a:cubicBezTo>
                  <a:cubicBezTo>
                    <a:pt x="637224" y="2401995"/>
                    <a:pt x="639529" y="2398391"/>
                    <a:pt x="641560" y="2394644"/>
                  </a:cubicBezTo>
                  <a:cubicBezTo>
                    <a:pt x="653421" y="2372901"/>
                    <a:pt x="653469" y="2341672"/>
                    <a:pt x="643913" y="2317470"/>
                  </a:cubicBezTo>
                  <a:cubicBezTo>
                    <a:pt x="635432" y="2296145"/>
                    <a:pt x="617909" y="2280345"/>
                    <a:pt x="591247" y="2288352"/>
                  </a:cubicBezTo>
                  <a:cubicBezTo>
                    <a:pt x="580879" y="2291479"/>
                    <a:pt x="571323" y="2297350"/>
                    <a:pt x="562436" y="2304200"/>
                  </a:cubicBezTo>
                  <a:cubicBezTo>
                    <a:pt x="552593" y="2311969"/>
                    <a:pt x="543574" y="2320883"/>
                    <a:pt x="535464" y="2329583"/>
                  </a:cubicBezTo>
                  <a:cubicBezTo>
                    <a:pt x="513867" y="2352519"/>
                    <a:pt x="495484" y="2378952"/>
                    <a:pt x="480445" y="2407413"/>
                  </a:cubicBezTo>
                  <a:cubicBezTo>
                    <a:pt x="465382" y="2435874"/>
                    <a:pt x="453580" y="2466221"/>
                    <a:pt x="445541" y="2497261"/>
                  </a:cubicBezTo>
                  <a:cubicBezTo>
                    <a:pt x="442244" y="2509827"/>
                    <a:pt x="439354" y="2522512"/>
                    <a:pt x="437144" y="2535472"/>
                  </a:cubicBezTo>
                  <a:cubicBezTo>
                    <a:pt x="435770" y="2543443"/>
                    <a:pt x="434767" y="2551474"/>
                    <a:pt x="433966" y="2559541"/>
                  </a:cubicBezTo>
                  <a:cubicBezTo>
                    <a:pt x="433966" y="2559649"/>
                    <a:pt x="433943" y="2559744"/>
                    <a:pt x="433943" y="2559852"/>
                  </a:cubicBezTo>
                  <a:cubicBezTo>
                    <a:pt x="433489" y="2564482"/>
                    <a:pt x="433011" y="2569124"/>
                    <a:pt x="432796" y="2573790"/>
                  </a:cubicBezTo>
                  <a:cubicBezTo>
                    <a:pt x="432569" y="2578766"/>
                    <a:pt x="432438" y="2583874"/>
                    <a:pt x="432533" y="2588826"/>
                  </a:cubicBezTo>
                  <a:cubicBezTo>
                    <a:pt x="432629" y="2593779"/>
                    <a:pt x="432867" y="2598588"/>
                    <a:pt x="433381" y="2603385"/>
                  </a:cubicBezTo>
                  <a:cubicBezTo>
                    <a:pt x="433513" y="2604686"/>
                    <a:pt x="433202" y="2607335"/>
                    <a:pt x="433142" y="2609674"/>
                  </a:cubicBezTo>
                  <a:cubicBezTo>
                    <a:pt x="433775" y="2610366"/>
                    <a:pt x="434361" y="2611213"/>
                    <a:pt x="434827" y="2612073"/>
                  </a:cubicBezTo>
                  <a:cubicBezTo>
                    <a:pt x="434349" y="2611512"/>
                    <a:pt x="433751" y="2611094"/>
                    <a:pt x="433118" y="2610557"/>
                  </a:cubicBezTo>
                  <a:cubicBezTo>
                    <a:pt x="433118" y="2612741"/>
                    <a:pt x="433417" y="2614483"/>
                    <a:pt x="434671" y="2614269"/>
                  </a:cubicBezTo>
                  <a:cubicBezTo>
                    <a:pt x="435197" y="2614101"/>
                    <a:pt x="435483" y="2613935"/>
                    <a:pt x="435591" y="2613636"/>
                  </a:cubicBezTo>
                  <a:cubicBezTo>
                    <a:pt x="436666" y="2616357"/>
                    <a:pt x="436821" y="2619412"/>
                    <a:pt x="435842" y="2622526"/>
                  </a:cubicBezTo>
                  <a:cubicBezTo>
                    <a:pt x="432879" y="2631871"/>
                    <a:pt x="425748" y="2632216"/>
                    <a:pt x="422714" y="2632073"/>
                  </a:cubicBezTo>
                  <a:cubicBezTo>
                    <a:pt x="419393" y="2632085"/>
                    <a:pt x="415010" y="2630832"/>
                    <a:pt x="411689" y="2625749"/>
                  </a:cubicBezTo>
                  <a:cubicBezTo>
                    <a:pt x="410208" y="2623481"/>
                    <a:pt x="407938" y="2611631"/>
                    <a:pt x="407233" y="2606846"/>
                  </a:cubicBezTo>
                  <a:cubicBezTo>
                    <a:pt x="406409" y="2601201"/>
                    <a:pt x="405896" y="2595533"/>
                    <a:pt x="405597" y="2589853"/>
                  </a:cubicBezTo>
                  <a:cubicBezTo>
                    <a:pt x="405274" y="2584172"/>
                    <a:pt x="405203" y="2578635"/>
                    <a:pt x="405262" y="2573086"/>
                  </a:cubicBezTo>
                  <a:cubicBezTo>
                    <a:pt x="405322" y="2566546"/>
                    <a:pt x="405645" y="2560007"/>
                    <a:pt x="406122" y="2553467"/>
                  </a:cubicBezTo>
                  <a:cubicBezTo>
                    <a:pt x="404689" y="2546832"/>
                    <a:pt x="403913" y="2539612"/>
                    <a:pt x="403745" y="2531856"/>
                  </a:cubicBezTo>
                  <a:cubicBezTo>
                    <a:pt x="403256" y="2509850"/>
                    <a:pt x="407389" y="2484396"/>
                    <a:pt x="407639" y="2467009"/>
                  </a:cubicBezTo>
                  <a:cubicBezTo>
                    <a:pt x="408261" y="2431232"/>
                    <a:pt x="407843" y="2395193"/>
                    <a:pt x="405143" y="2359572"/>
                  </a:cubicBezTo>
                  <a:cubicBezTo>
                    <a:pt x="403363" y="2336015"/>
                    <a:pt x="400568" y="2312506"/>
                    <a:pt x="396256" y="2289355"/>
                  </a:cubicBezTo>
                  <a:cubicBezTo>
                    <a:pt x="393473" y="2273877"/>
                    <a:pt x="390391" y="2257385"/>
                    <a:pt x="385051" y="2241884"/>
                  </a:cubicBezTo>
                  <a:cubicBezTo>
                    <a:pt x="381850" y="2232706"/>
                    <a:pt x="377813" y="2223852"/>
                    <a:pt x="372199" y="2216095"/>
                  </a:cubicBezTo>
                  <a:cubicBezTo>
                    <a:pt x="365211" y="2206512"/>
                    <a:pt x="357924" y="2201321"/>
                    <a:pt x="350040" y="2200677"/>
                  </a:cubicBezTo>
                  <a:cubicBezTo>
                    <a:pt x="335790" y="2199770"/>
                    <a:pt x="322387" y="2211357"/>
                    <a:pt x="311625" y="2225892"/>
                  </a:cubicBezTo>
                  <a:cubicBezTo>
                    <a:pt x="300695" y="2240869"/>
                    <a:pt x="292728" y="2259652"/>
                    <a:pt x="291091" y="2277827"/>
                  </a:cubicBezTo>
                  <a:cubicBezTo>
                    <a:pt x="290040" y="2289546"/>
                    <a:pt x="291354" y="2300871"/>
                    <a:pt x="297040" y="2310227"/>
                  </a:cubicBezTo>
                  <a:cubicBezTo>
                    <a:pt x="302081" y="2318449"/>
                    <a:pt x="311052" y="2322387"/>
                    <a:pt x="319616" y="2321683"/>
                  </a:cubicBezTo>
                  <a:cubicBezTo>
                    <a:pt x="328121" y="2320979"/>
                    <a:pt x="336327" y="2316062"/>
                    <a:pt x="339469" y="2306563"/>
                  </a:cubicBezTo>
                  <a:cubicBezTo>
                    <a:pt x="340341" y="2303890"/>
                    <a:pt x="340472" y="2300823"/>
                    <a:pt x="339672" y="2298090"/>
                  </a:cubicBezTo>
                  <a:cubicBezTo>
                    <a:pt x="339170" y="2296360"/>
                    <a:pt x="338693" y="2294200"/>
                    <a:pt x="336638" y="2294594"/>
                  </a:cubicBezTo>
                  <a:cubicBezTo>
                    <a:pt x="329411" y="2296253"/>
                    <a:pt x="322184" y="2291789"/>
                    <a:pt x="320488" y="2284570"/>
                  </a:cubicBezTo>
                  <a:cubicBezTo>
                    <a:pt x="318792" y="2277350"/>
                    <a:pt x="323283" y="2270130"/>
                    <a:pt x="330510" y="2268471"/>
                  </a:cubicBezTo>
                  <a:cubicBezTo>
                    <a:pt x="343196" y="2265225"/>
                    <a:pt x="352871" y="2269868"/>
                    <a:pt x="359620" y="2277577"/>
                  </a:cubicBezTo>
                  <a:cubicBezTo>
                    <a:pt x="367731" y="2286813"/>
                    <a:pt x="370443" y="2302446"/>
                    <a:pt x="366895" y="2314880"/>
                  </a:cubicBezTo>
                  <a:cubicBezTo>
                    <a:pt x="360528" y="2337363"/>
                    <a:pt x="342192" y="2349643"/>
                    <a:pt x="322591" y="2351898"/>
                  </a:cubicBezTo>
                  <a:cubicBezTo>
                    <a:pt x="303013" y="2354118"/>
                    <a:pt x="282204" y="2345777"/>
                    <a:pt x="269961" y="2327256"/>
                  </a:cubicBezTo>
                  <a:close/>
                  <a:moveTo>
                    <a:pt x="1120988" y="946656"/>
                  </a:moveTo>
                  <a:lnTo>
                    <a:pt x="1120773" y="946811"/>
                  </a:lnTo>
                  <a:cubicBezTo>
                    <a:pt x="1120438" y="946393"/>
                    <a:pt x="1121370" y="946059"/>
                    <a:pt x="1122039" y="946023"/>
                  </a:cubicBezTo>
                  <a:lnTo>
                    <a:pt x="1121525" y="946346"/>
                  </a:lnTo>
                  <a:cubicBezTo>
                    <a:pt x="1121346" y="946501"/>
                    <a:pt x="1121167" y="946501"/>
                    <a:pt x="1120988" y="946656"/>
                  </a:cubicBezTo>
                  <a:close/>
                  <a:moveTo>
                    <a:pt x="1406176" y="700050"/>
                  </a:moveTo>
                  <a:cubicBezTo>
                    <a:pt x="1406714" y="699585"/>
                    <a:pt x="1407216" y="698976"/>
                    <a:pt x="1407646" y="698236"/>
                  </a:cubicBezTo>
                  <a:cubicBezTo>
                    <a:pt x="1407275" y="699406"/>
                    <a:pt x="1406785" y="700014"/>
                    <a:pt x="1406176" y="700050"/>
                  </a:cubicBezTo>
                  <a:close/>
                  <a:moveTo>
                    <a:pt x="1366996" y="702389"/>
                  </a:moveTo>
                  <a:cubicBezTo>
                    <a:pt x="1366328" y="702854"/>
                    <a:pt x="1365730" y="703332"/>
                    <a:pt x="1365169" y="703785"/>
                  </a:cubicBezTo>
                  <a:cubicBezTo>
                    <a:pt x="1365193" y="703200"/>
                    <a:pt x="1365921" y="702735"/>
                    <a:pt x="1366996" y="702389"/>
                  </a:cubicBezTo>
                  <a:close/>
                  <a:moveTo>
                    <a:pt x="980024" y="1116040"/>
                  </a:moveTo>
                  <a:cubicBezTo>
                    <a:pt x="979964" y="1115980"/>
                    <a:pt x="979809" y="1115814"/>
                    <a:pt x="979809" y="1115802"/>
                  </a:cubicBezTo>
                  <a:cubicBezTo>
                    <a:pt x="978483" y="1111339"/>
                    <a:pt x="979606" y="1106899"/>
                    <a:pt x="982377" y="1103701"/>
                  </a:cubicBezTo>
                  <a:lnTo>
                    <a:pt x="982652" y="1103248"/>
                  </a:lnTo>
                  <a:cubicBezTo>
                    <a:pt x="983930" y="1101577"/>
                    <a:pt x="987059" y="1097341"/>
                    <a:pt x="987418" y="1096887"/>
                  </a:cubicBezTo>
                  <a:lnTo>
                    <a:pt x="998861" y="1079691"/>
                  </a:lnTo>
                  <a:lnTo>
                    <a:pt x="1032821" y="1024331"/>
                  </a:lnTo>
                  <a:cubicBezTo>
                    <a:pt x="1051216" y="992791"/>
                    <a:pt x="1073733" y="953172"/>
                    <a:pt x="1083731" y="912848"/>
                  </a:cubicBezTo>
                  <a:cubicBezTo>
                    <a:pt x="1089847" y="888325"/>
                    <a:pt x="1091340" y="863444"/>
                    <a:pt x="1082071" y="840245"/>
                  </a:cubicBezTo>
                  <a:cubicBezTo>
                    <a:pt x="1080446" y="835937"/>
                    <a:pt x="1078368" y="831963"/>
                    <a:pt x="1075835" y="828144"/>
                  </a:cubicBezTo>
                  <a:cubicBezTo>
                    <a:pt x="1073315" y="824481"/>
                    <a:pt x="1070424" y="820960"/>
                    <a:pt x="1067151" y="817917"/>
                  </a:cubicBezTo>
                  <a:cubicBezTo>
                    <a:pt x="1061131" y="812225"/>
                    <a:pt x="1055158" y="809301"/>
                    <a:pt x="1049198" y="809445"/>
                  </a:cubicBezTo>
                  <a:cubicBezTo>
                    <a:pt x="1042305" y="809492"/>
                    <a:pt x="1035891" y="812857"/>
                    <a:pt x="1030551" y="818084"/>
                  </a:cubicBezTo>
                  <a:cubicBezTo>
                    <a:pt x="1018690" y="829314"/>
                    <a:pt x="1011081" y="848073"/>
                    <a:pt x="1014115" y="865293"/>
                  </a:cubicBezTo>
                  <a:cubicBezTo>
                    <a:pt x="1015094" y="871093"/>
                    <a:pt x="1017806" y="877967"/>
                    <a:pt x="1022046" y="882716"/>
                  </a:cubicBezTo>
                  <a:cubicBezTo>
                    <a:pt x="1024316" y="885378"/>
                    <a:pt x="1026789" y="888182"/>
                    <a:pt x="1030217" y="886690"/>
                  </a:cubicBezTo>
                  <a:cubicBezTo>
                    <a:pt x="1036882" y="883456"/>
                    <a:pt x="1044933" y="886272"/>
                    <a:pt x="1048158" y="892824"/>
                  </a:cubicBezTo>
                  <a:cubicBezTo>
                    <a:pt x="1051408" y="899530"/>
                    <a:pt x="1048612" y="907550"/>
                    <a:pt x="1041935" y="910784"/>
                  </a:cubicBezTo>
                  <a:cubicBezTo>
                    <a:pt x="1029190" y="917383"/>
                    <a:pt x="1017173" y="914614"/>
                    <a:pt x="1006996" y="907228"/>
                  </a:cubicBezTo>
                  <a:cubicBezTo>
                    <a:pt x="995875" y="899006"/>
                    <a:pt x="987693" y="883647"/>
                    <a:pt x="984862" y="871224"/>
                  </a:cubicBezTo>
                  <a:cubicBezTo>
                    <a:pt x="977336" y="837584"/>
                    <a:pt x="994943" y="799659"/>
                    <a:pt x="1020888" y="783668"/>
                  </a:cubicBezTo>
                  <a:cubicBezTo>
                    <a:pt x="1041242" y="771007"/>
                    <a:pt x="1066530" y="770219"/>
                    <a:pt x="1090910" y="791652"/>
                  </a:cubicBezTo>
                  <a:cubicBezTo>
                    <a:pt x="1096333" y="796353"/>
                    <a:pt x="1101219" y="801950"/>
                    <a:pt x="1105423" y="807881"/>
                  </a:cubicBezTo>
                  <a:cubicBezTo>
                    <a:pt x="1109592" y="813812"/>
                    <a:pt x="1113044" y="820208"/>
                    <a:pt x="1115768" y="826939"/>
                  </a:cubicBezTo>
                  <a:cubicBezTo>
                    <a:pt x="1127617" y="857453"/>
                    <a:pt x="1126841" y="890043"/>
                    <a:pt x="1118133" y="921834"/>
                  </a:cubicBezTo>
                  <a:cubicBezTo>
                    <a:pt x="1106319" y="965022"/>
                    <a:pt x="1080147" y="1006873"/>
                    <a:pt x="1058993" y="1040143"/>
                  </a:cubicBezTo>
                  <a:cubicBezTo>
                    <a:pt x="1055672" y="1045298"/>
                    <a:pt x="1052220" y="1050346"/>
                    <a:pt x="1048827" y="1055454"/>
                  </a:cubicBezTo>
                  <a:cubicBezTo>
                    <a:pt x="1064535" y="1044511"/>
                    <a:pt x="1081210" y="1034761"/>
                    <a:pt x="1098423" y="1027577"/>
                  </a:cubicBezTo>
                  <a:cubicBezTo>
                    <a:pt x="1111348" y="1021980"/>
                    <a:pt x="1124631" y="1017983"/>
                    <a:pt x="1137902" y="1015739"/>
                  </a:cubicBezTo>
                  <a:cubicBezTo>
                    <a:pt x="1159427" y="1012064"/>
                    <a:pt x="1180952" y="1012780"/>
                    <a:pt x="1201545" y="1019223"/>
                  </a:cubicBezTo>
                  <a:cubicBezTo>
                    <a:pt x="1212272" y="1022792"/>
                    <a:pt x="1230034" y="1027470"/>
                    <a:pt x="1242947" y="1035310"/>
                  </a:cubicBezTo>
                  <a:cubicBezTo>
                    <a:pt x="1250747" y="1040036"/>
                    <a:pt x="1257161" y="1045716"/>
                    <a:pt x="1260709" y="1052554"/>
                  </a:cubicBezTo>
                  <a:cubicBezTo>
                    <a:pt x="1264472" y="1058938"/>
                    <a:pt x="1262346" y="1067208"/>
                    <a:pt x="1255931" y="1070884"/>
                  </a:cubicBezTo>
                  <a:cubicBezTo>
                    <a:pt x="1249540" y="1074703"/>
                    <a:pt x="1241299" y="1072471"/>
                    <a:pt x="1237536" y="1066086"/>
                  </a:cubicBezTo>
                  <a:cubicBezTo>
                    <a:pt x="1235075" y="1062411"/>
                    <a:pt x="1230010" y="1060621"/>
                    <a:pt x="1224850" y="1058676"/>
                  </a:cubicBezTo>
                  <a:cubicBezTo>
                    <a:pt x="1213920" y="1054392"/>
                    <a:pt x="1201103" y="1052244"/>
                    <a:pt x="1192921" y="1050442"/>
                  </a:cubicBezTo>
                  <a:cubicBezTo>
                    <a:pt x="1177034" y="1046539"/>
                    <a:pt x="1160813" y="1047613"/>
                    <a:pt x="1144603" y="1051026"/>
                  </a:cubicBezTo>
                  <a:cubicBezTo>
                    <a:pt x="1133745" y="1053306"/>
                    <a:pt x="1122911" y="1056743"/>
                    <a:pt x="1112124" y="1061063"/>
                  </a:cubicBezTo>
                  <a:cubicBezTo>
                    <a:pt x="1091806" y="1069058"/>
                    <a:pt x="1071810" y="1079798"/>
                    <a:pt x="1053259" y="1091935"/>
                  </a:cubicBezTo>
                  <a:cubicBezTo>
                    <a:pt x="1033000" y="1105324"/>
                    <a:pt x="1014246" y="1119656"/>
                    <a:pt x="998682" y="1133404"/>
                  </a:cubicBezTo>
                  <a:cubicBezTo>
                    <a:pt x="993558" y="1138320"/>
                    <a:pt x="985399" y="1138129"/>
                    <a:pt x="980466" y="1132974"/>
                  </a:cubicBezTo>
                  <a:cubicBezTo>
                    <a:pt x="975903" y="1128189"/>
                    <a:pt x="975903" y="1120885"/>
                    <a:pt x="980024" y="1116040"/>
                  </a:cubicBezTo>
                  <a:close/>
                  <a:moveTo>
                    <a:pt x="1122039" y="946023"/>
                  </a:moveTo>
                  <a:cubicBezTo>
                    <a:pt x="1122290" y="945868"/>
                    <a:pt x="1122505" y="945857"/>
                    <a:pt x="1122576" y="945857"/>
                  </a:cubicBezTo>
                  <a:lnTo>
                    <a:pt x="1123090" y="945677"/>
                  </a:lnTo>
                  <a:cubicBezTo>
                    <a:pt x="1122063" y="946608"/>
                    <a:pt x="1121167" y="947372"/>
                    <a:pt x="1120820" y="946954"/>
                  </a:cubicBezTo>
                  <a:lnTo>
                    <a:pt x="1120773" y="946811"/>
                  </a:lnTo>
                  <a:cubicBezTo>
                    <a:pt x="1120319" y="947121"/>
                    <a:pt x="1119913" y="947587"/>
                    <a:pt x="1119507" y="947897"/>
                  </a:cubicBezTo>
                  <a:cubicBezTo>
                    <a:pt x="1112937" y="954055"/>
                    <a:pt x="1115744" y="960332"/>
                    <a:pt x="1115887" y="960917"/>
                  </a:cubicBezTo>
                  <a:cubicBezTo>
                    <a:pt x="1116198" y="962217"/>
                    <a:pt x="1124762" y="975666"/>
                    <a:pt x="1136277" y="967516"/>
                  </a:cubicBezTo>
                  <a:cubicBezTo>
                    <a:pt x="1137137" y="966895"/>
                    <a:pt x="1140100" y="964556"/>
                    <a:pt x="1141378" y="963768"/>
                  </a:cubicBezTo>
                  <a:lnTo>
                    <a:pt x="1150659" y="957921"/>
                  </a:lnTo>
                  <a:cubicBezTo>
                    <a:pt x="1155533" y="955057"/>
                    <a:pt x="1160466" y="952181"/>
                    <a:pt x="1165483" y="949616"/>
                  </a:cubicBezTo>
                  <a:cubicBezTo>
                    <a:pt x="1170392" y="947038"/>
                    <a:pt x="1175386" y="944615"/>
                    <a:pt x="1180486" y="942312"/>
                  </a:cubicBezTo>
                  <a:cubicBezTo>
                    <a:pt x="1196146" y="935570"/>
                    <a:pt x="1212320" y="931572"/>
                    <a:pt x="1228744" y="928887"/>
                  </a:cubicBezTo>
                  <a:cubicBezTo>
                    <a:pt x="1245730" y="926166"/>
                    <a:pt x="1262979" y="925044"/>
                    <a:pt x="1280359" y="924627"/>
                  </a:cubicBezTo>
                  <a:cubicBezTo>
                    <a:pt x="1319156" y="923039"/>
                    <a:pt x="1357763" y="924961"/>
                    <a:pt x="1396357" y="926739"/>
                  </a:cubicBezTo>
                  <a:cubicBezTo>
                    <a:pt x="1435585" y="928481"/>
                    <a:pt x="1474813" y="930379"/>
                    <a:pt x="1514052" y="931393"/>
                  </a:cubicBezTo>
                  <a:cubicBezTo>
                    <a:pt x="1548084" y="932228"/>
                    <a:pt x="1582080" y="931894"/>
                    <a:pt x="1616171" y="929806"/>
                  </a:cubicBezTo>
                  <a:cubicBezTo>
                    <a:pt x="1623589" y="929591"/>
                    <a:pt x="1629406" y="923326"/>
                    <a:pt x="1629143" y="915891"/>
                  </a:cubicBezTo>
                  <a:cubicBezTo>
                    <a:pt x="1628892" y="908457"/>
                    <a:pt x="1622657" y="902633"/>
                    <a:pt x="1615251" y="902991"/>
                  </a:cubicBezTo>
                  <a:cubicBezTo>
                    <a:pt x="1568462" y="903361"/>
                    <a:pt x="1522032" y="899626"/>
                    <a:pt x="1475494" y="895903"/>
                  </a:cubicBezTo>
                  <a:cubicBezTo>
                    <a:pt x="1444090" y="893480"/>
                    <a:pt x="1412663" y="890915"/>
                    <a:pt x="1381175" y="889673"/>
                  </a:cubicBezTo>
                  <a:cubicBezTo>
                    <a:pt x="1347084" y="888265"/>
                    <a:pt x="1312933" y="888612"/>
                    <a:pt x="1278710" y="890700"/>
                  </a:cubicBezTo>
                  <a:cubicBezTo>
                    <a:pt x="1259909" y="892048"/>
                    <a:pt x="1241239" y="893981"/>
                    <a:pt x="1222987" y="897788"/>
                  </a:cubicBezTo>
                  <a:cubicBezTo>
                    <a:pt x="1209118" y="900724"/>
                    <a:pt x="1195489" y="904638"/>
                    <a:pt x="1182194" y="909996"/>
                  </a:cubicBezTo>
                  <a:cubicBezTo>
                    <a:pt x="1185300" y="903373"/>
                    <a:pt x="1188238" y="896666"/>
                    <a:pt x="1190902" y="889853"/>
                  </a:cubicBezTo>
                  <a:cubicBezTo>
                    <a:pt x="1201163" y="863384"/>
                    <a:pt x="1208330" y="835734"/>
                    <a:pt x="1215593" y="807953"/>
                  </a:cubicBezTo>
                  <a:cubicBezTo>
                    <a:pt x="1223070" y="777522"/>
                    <a:pt x="1230488" y="747247"/>
                    <a:pt x="1236843" y="716578"/>
                  </a:cubicBezTo>
                  <a:cubicBezTo>
                    <a:pt x="1243186" y="686052"/>
                    <a:pt x="1248477" y="655299"/>
                    <a:pt x="1254020" y="624666"/>
                  </a:cubicBezTo>
                  <a:cubicBezTo>
                    <a:pt x="1257090" y="606563"/>
                    <a:pt x="1260602" y="588734"/>
                    <a:pt x="1264639" y="571037"/>
                  </a:cubicBezTo>
                  <a:cubicBezTo>
                    <a:pt x="1268653" y="553328"/>
                    <a:pt x="1273144" y="535738"/>
                    <a:pt x="1278436" y="518410"/>
                  </a:cubicBezTo>
                  <a:lnTo>
                    <a:pt x="1288720" y="487264"/>
                  </a:lnTo>
                  <a:lnTo>
                    <a:pt x="1294884" y="470616"/>
                  </a:lnTo>
                  <a:cubicBezTo>
                    <a:pt x="1296688" y="464697"/>
                    <a:pt x="1294514" y="460568"/>
                    <a:pt x="1294048" y="459864"/>
                  </a:cubicBezTo>
                  <a:cubicBezTo>
                    <a:pt x="1291719" y="455890"/>
                    <a:pt x="1288541" y="453850"/>
                    <a:pt x="1284695" y="453313"/>
                  </a:cubicBezTo>
                  <a:cubicBezTo>
                    <a:pt x="1282485" y="453122"/>
                    <a:pt x="1277934" y="452322"/>
                    <a:pt x="1273610" y="457060"/>
                  </a:cubicBezTo>
                  <a:cubicBezTo>
                    <a:pt x="1272057" y="458599"/>
                    <a:pt x="1270982" y="460401"/>
                    <a:pt x="1270397" y="462322"/>
                  </a:cubicBezTo>
                  <a:lnTo>
                    <a:pt x="1270444" y="462466"/>
                  </a:lnTo>
                  <a:cubicBezTo>
                    <a:pt x="1270898" y="462597"/>
                    <a:pt x="1270504" y="463337"/>
                    <a:pt x="1269979" y="464244"/>
                  </a:cubicBezTo>
                  <a:cubicBezTo>
                    <a:pt x="1269644" y="466452"/>
                    <a:pt x="1269919" y="468767"/>
                    <a:pt x="1270767" y="470915"/>
                  </a:cubicBezTo>
                  <a:cubicBezTo>
                    <a:pt x="1270158" y="469638"/>
                    <a:pt x="1269298" y="467776"/>
                    <a:pt x="1268772" y="466189"/>
                  </a:cubicBezTo>
                  <a:lnTo>
                    <a:pt x="1263863" y="477228"/>
                  </a:lnTo>
                  <a:lnTo>
                    <a:pt x="1251177" y="509364"/>
                  </a:lnTo>
                  <a:cubicBezTo>
                    <a:pt x="1244727" y="527181"/>
                    <a:pt x="1239017" y="545117"/>
                    <a:pt x="1233952" y="563316"/>
                  </a:cubicBezTo>
                  <a:cubicBezTo>
                    <a:pt x="1228911" y="581371"/>
                    <a:pt x="1224575" y="599677"/>
                    <a:pt x="1220586" y="618258"/>
                  </a:cubicBezTo>
                  <a:lnTo>
                    <a:pt x="1182242" y="800065"/>
                  </a:lnTo>
                  <a:cubicBezTo>
                    <a:pt x="1176592" y="827047"/>
                    <a:pt x="1170990" y="853885"/>
                    <a:pt x="1162521" y="879685"/>
                  </a:cubicBezTo>
                  <a:cubicBezTo>
                    <a:pt x="1157002" y="896296"/>
                    <a:pt x="1150420" y="912669"/>
                    <a:pt x="1141581" y="928278"/>
                  </a:cubicBezTo>
                  <a:cubicBezTo>
                    <a:pt x="1140673" y="929770"/>
                    <a:pt x="1140148" y="931369"/>
                    <a:pt x="1139873" y="932992"/>
                  </a:cubicBezTo>
                  <a:cubicBezTo>
                    <a:pt x="1138642" y="933816"/>
                    <a:pt x="1137376" y="934579"/>
                    <a:pt x="1136146" y="935403"/>
                  </a:cubicBezTo>
                  <a:lnTo>
                    <a:pt x="1126411" y="942300"/>
                  </a:lnTo>
                  <a:cubicBezTo>
                    <a:pt x="1125718" y="942766"/>
                    <a:pt x="1124547" y="944138"/>
                    <a:pt x="1123448" y="945212"/>
                  </a:cubicBezTo>
                  <a:cubicBezTo>
                    <a:pt x="1122958" y="945546"/>
                    <a:pt x="1122481" y="945701"/>
                    <a:pt x="1122039" y="946023"/>
                  </a:cubicBezTo>
                  <a:close/>
                  <a:moveTo>
                    <a:pt x="1141426" y="957921"/>
                  </a:moveTo>
                  <a:cubicBezTo>
                    <a:pt x="1141390" y="959532"/>
                    <a:pt x="1140984" y="961454"/>
                    <a:pt x="1139741" y="963554"/>
                  </a:cubicBezTo>
                  <a:cubicBezTo>
                    <a:pt x="1140733" y="961752"/>
                    <a:pt x="1141306" y="959974"/>
                    <a:pt x="1141426" y="957921"/>
                  </a:cubicBezTo>
                  <a:close/>
                  <a:moveTo>
                    <a:pt x="1367128" y="702377"/>
                  </a:moveTo>
                  <a:lnTo>
                    <a:pt x="1366996" y="702389"/>
                  </a:lnTo>
                  <a:lnTo>
                    <a:pt x="1367295" y="702294"/>
                  </a:lnTo>
                  <a:cubicBezTo>
                    <a:pt x="1367247" y="702329"/>
                    <a:pt x="1367176" y="702341"/>
                    <a:pt x="1367128" y="702377"/>
                  </a:cubicBezTo>
                  <a:close/>
                  <a:moveTo>
                    <a:pt x="1268892" y="465891"/>
                  </a:moveTo>
                  <a:lnTo>
                    <a:pt x="1268748" y="466189"/>
                  </a:lnTo>
                  <a:cubicBezTo>
                    <a:pt x="1267912" y="463611"/>
                    <a:pt x="1267805" y="461428"/>
                    <a:pt x="1270373" y="462322"/>
                  </a:cubicBezTo>
                  <a:cubicBezTo>
                    <a:pt x="1270194" y="462919"/>
                    <a:pt x="1270062" y="463647"/>
                    <a:pt x="1269955" y="464244"/>
                  </a:cubicBezTo>
                  <a:lnTo>
                    <a:pt x="1269322" y="465151"/>
                  </a:lnTo>
                  <a:cubicBezTo>
                    <a:pt x="1269071" y="465449"/>
                    <a:pt x="1269095" y="465449"/>
                    <a:pt x="1268892" y="465891"/>
                  </a:cubicBezTo>
                  <a:close/>
                  <a:moveTo>
                    <a:pt x="828930" y="1098438"/>
                  </a:moveTo>
                  <a:cubicBezTo>
                    <a:pt x="827485" y="1056623"/>
                    <a:pt x="829611" y="1014486"/>
                    <a:pt x="833350" y="972122"/>
                  </a:cubicBezTo>
                  <a:cubicBezTo>
                    <a:pt x="836993" y="931083"/>
                    <a:pt x="842022" y="889972"/>
                    <a:pt x="844125" y="849004"/>
                  </a:cubicBezTo>
                  <a:cubicBezTo>
                    <a:pt x="845904" y="814182"/>
                    <a:pt x="846060" y="779587"/>
                    <a:pt x="841736" y="745051"/>
                  </a:cubicBezTo>
                  <a:cubicBezTo>
                    <a:pt x="840625" y="737807"/>
                    <a:pt x="845689" y="730994"/>
                    <a:pt x="853024" y="729765"/>
                  </a:cubicBezTo>
                  <a:cubicBezTo>
                    <a:pt x="860358" y="728679"/>
                    <a:pt x="867214" y="733750"/>
                    <a:pt x="868325" y="741137"/>
                  </a:cubicBezTo>
                  <a:cubicBezTo>
                    <a:pt x="874716" y="777021"/>
                    <a:pt x="876818" y="813407"/>
                    <a:pt x="876472" y="850054"/>
                  </a:cubicBezTo>
                  <a:cubicBezTo>
                    <a:pt x="876042" y="891666"/>
                    <a:pt x="872888" y="933422"/>
                    <a:pt x="869496" y="975177"/>
                  </a:cubicBezTo>
                  <a:cubicBezTo>
                    <a:pt x="866175" y="1016204"/>
                    <a:pt x="862365" y="1056958"/>
                    <a:pt x="863070" y="1097496"/>
                  </a:cubicBezTo>
                  <a:cubicBezTo>
                    <a:pt x="863213" y="1120694"/>
                    <a:pt x="863870" y="1143869"/>
                    <a:pt x="865877" y="1166829"/>
                  </a:cubicBezTo>
                  <a:cubicBezTo>
                    <a:pt x="867202" y="1182092"/>
                    <a:pt x="869042" y="1197176"/>
                    <a:pt x="871813" y="1212069"/>
                  </a:cubicBezTo>
                  <a:cubicBezTo>
                    <a:pt x="872219" y="1214301"/>
                    <a:pt x="872757" y="1216473"/>
                    <a:pt x="873187" y="1218692"/>
                  </a:cubicBezTo>
                  <a:cubicBezTo>
                    <a:pt x="875863" y="1216878"/>
                    <a:pt x="878180" y="1215506"/>
                    <a:pt x="879363" y="1214921"/>
                  </a:cubicBezTo>
                  <a:cubicBezTo>
                    <a:pt x="890221" y="1209289"/>
                    <a:pt x="901915" y="1204921"/>
                    <a:pt x="913956" y="1201424"/>
                  </a:cubicBezTo>
                  <a:cubicBezTo>
                    <a:pt x="931001" y="1196520"/>
                    <a:pt x="948692" y="1193167"/>
                    <a:pt x="965367" y="1189586"/>
                  </a:cubicBezTo>
                  <a:cubicBezTo>
                    <a:pt x="999841" y="1182665"/>
                    <a:pt x="1034457" y="1178643"/>
                    <a:pt x="1069277" y="1177402"/>
                  </a:cubicBezTo>
                  <a:cubicBezTo>
                    <a:pt x="1103560" y="1176030"/>
                    <a:pt x="1137962" y="1177283"/>
                    <a:pt x="1172435" y="1178381"/>
                  </a:cubicBezTo>
                  <a:cubicBezTo>
                    <a:pt x="1200554" y="1179801"/>
                    <a:pt x="1228935" y="1182069"/>
                    <a:pt x="1257233" y="1182152"/>
                  </a:cubicBezTo>
                  <a:cubicBezTo>
                    <a:pt x="1275521" y="1182295"/>
                    <a:pt x="1293737" y="1181555"/>
                    <a:pt x="1311822" y="1178631"/>
                  </a:cubicBezTo>
                  <a:cubicBezTo>
                    <a:pt x="1319109" y="1177259"/>
                    <a:pt x="1326156" y="1182164"/>
                    <a:pt x="1327530" y="1189395"/>
                  </a:cubicBezTo>
                  <a:cubicBezTo>
                    <a:pt x="1328904" y="1196627"/>
                    <a:pt x="1324114" y="1203728"/>
                    <a:pt x="1316827" y="1205088"/>
                  </a:cubicBezTo>
                  <a:cubicBezTo>
                    <a:pt x="1297440" y="1209384"/>
                    <a:pt x="1277755" y="1211508"/>
                    <a:pt x="1257950" y="1212618"/>
                  </a:cubicBezTo>
                  <a:cubicBezTo>
                    <a:pt x="1229198" y="1214014"/>
                    <a:pt x="1200231" y="1212929"/>
                    <a:pt x="1171623" y="1213000"/>
                  </a:cubicBezTo>
                  <a:cubicBezTo>
                    <a:pt x="1147231" y="1212726"/>
                    <a:pt x="1122899" y="1212737"/>
                    <a:pt x="1098603" y="1213036"/>
                  </a:cubicBezTo>
                  <a:cubicBezTo>
                    <a:pt x="1082524" y="1213227"/>
                    <a:pt x="1066470" y="1213430"/>
                    <a:pt x="1050428" y="1214050"/>
                  </a:cubicBezTo>
                  <a:cubicBezTo>
                    <a:pt x="1023982" y="1215041"/>
                    <a:pt x="997571" y="1217057"/>
                    <a:pt x="971208" y="1221401"/>
                  </a:cubicBezTo>
                  <a:cubicBezTo>
                    <a:pt x="955094" y="1223931"/>
                    <a:pt x="937989" y="1226222"/>
                    <a:pt x="921433" y="1229946"/>
                  </a:cubicBezTo>
                  <a:cubicBezTo>
                    <a:pt x="911017" y="1232344"/>
                    <a:pt x="900804" y="1235328"/>
                    <a:pt x="891284" y="1239576"/>
                  </a:cubicBezTo>
                  <a:cubicBezTo>
                    <a:pt x="889970" y="1240077"/>
                    <a:pt x="882922" y="1242464"/>
                    <a:pt x="879816" y="1244803"/>
                  </a:cubicBezTo>
                  <a:lnTo>
                    <a:pt x="879590" y="1243645"/>
                  </a:lnTo>
                  <a:lnTo>
                    <a:pt x="879506" y="1243359"/>
                  </a:lnTo>
                  <a:lnTo>
                    <a:pt x="879578" y="1243800"/>
                  </a:lnTo>
                  <a:cubicBezTo>
                    <a:pt x="879613" y="1243944"/>
                    <a:pt x="879637" y="1244230"/>
                    <a:pt x="879661" y="1244385"/>
                  </a:cubicBezTo>
                  <a:lnTo>
                    <a:pt x="879697" y="1244815"/>
                  </a:lnTo>
                  <a:cubicBezTo>
                    <a:pt x="879554" y="1244934"/>
                    <a:pt x="879542" y="1245029"/>
                    <a:pt x="879422" y="1245149"/>
                  </a:cubicBezTo>
                  <a:cubicBezTo>
                    <a:pt x="879506" y="1245435"/>
                    <a:pt x="879578" y="1245722"/>
                    <a:pt x="879649" y="1246008"/>
                  </a:cubicBezTo>
                  <a:cubicBezTo>
                    <a:pt x="879649" y="1245614"/>
                    <a:pt x="879733" y="1245209"/>
                    <a:pt x="879697" y="1244815"/>
                  </a:cubicBezTo>
                  <a:lnTo>
                    <a:pt x="879805" y="1244815"/>
                  </a:lnTo>
                  <a:cubicBezTo>
                    <a:pt x="879972" y="1245686"/>
                    <a:pt x="880008" y="1246485"/>
                    <a:pt x="879924" y="1247094"/>
                  </a:cubicBezTo>
                  <a:cubicBezTo>
                    <a:pt x="880414" y="1248824"/>
                    <a:pt x="880796" y="1250602"/>
                    <a:pt x="881322" y="1252333"/>
                  </a:cubicBezTo>
                  <a:cubicBezTo>
                    <a:pt x="881584" y="1253192"/>
                    <a:pt x="885909" y="1263932"/>
                    <a:pt x="887676" y="1268372"/>
                  </a:cubicBezTo>
                  <a:lnTo>
                    <a:pt x="888214" y="1269660"/>
                  </a:lnTo>
                  <a:cubicBezTo>
                    <a:pt x="890352" y="1273944"/>
                    <a:pt x="889994" y="1279207"/>
                    <a:pt x="886876" y="1283300"/>
                  </a:cubicBezTo>
                  <a:cubicBezTo>
                    <a:pt x="884654" y="1286176"/>
                    <a:pt x="881811" y="1287632"/>
                    <a:pt x="878574" y="1288074"/>
                  </a:cubicBezTo>
                  <a:cubicBezTo>
                    <a:pt x="876197" y="1288480"/>
                    <a:pt x="872924" y="1288348"/>
                    <a:pt x="869233" y="1285902"/>
                  </a:cubicBezTo>
                  <a:cubicBezTo>
                    <a:pt x="868612" y="1285496"/>
                    <a:pt x="867155" y="1284386"/>
                    <a:pt x="865626" y="1281988"/>
                  </a:cubicBezTo>
                  <a:lnTo>
                    <a:pt x="863977" y="1278706"/>
                  </a:lnTo>
                  <a:cubicBezTo>
                    <a:pt x="861672" y="1273861"/>
                    <a:pt x="856153" y="1261581"/>
                    <a:pt x="855795" y="1260722"/>
                  </a:cubicBezTo>
                  <a:cubicBezTo>
                    <a:pt x="853287" y="1253693"/>
                    <a:pt x="851005" y="1246653"/>
                    <a:pt x="848915" y="1239457"/>
                  </a:cubicBezTo>
                  <a:cubicBezTo>
                    <a:pt x="846836" y="1232404"/>
                    <a:pt x="844985" y="1225351"/>
                    <a:pt x="843265" y="1218131"/>
                  </a:cubicBezTo>
                  <a:cubicBezTo>
                    <a:pt x="838654" y="1198358"/>
                    <a:pt x="835452" y="1178381"/>
                    <a:pt x="833207" y="1158189"/>
                  </a:cubicBezTo>
                  <a:cubicBezTo>
                    <a:pt x="831057" y="1138475"/>
                    <a:pt x="829826" y="1118391"/>
                    <a:pt x="828930" y="1098438"/>
                  </a:cubicBezTo>
                  <a:close/>
                  <a:moveTo>
                    <a:pt x="1363031" y="720086"/>
                  </a:moveTo>
                  <a:cubicBezTo>
                    <a:pt x="1359710" y="714705"/>
                    <a:pt x="1360761" y="707938"/>
                    <a:pt x="1365181" y="703785"/>
                  </a:cubicBezTo>
                  <a:cubicBezTo>
                    <a:pt x="1365169" y="704227"/>
                    <a:pt x="1365456" y="704644"/>
                    <a:pt x="1366160" y="705050"/>
                  </a:cubicBezTo>
                  <a:cubicBezTo>
                    <a:pt x="1367582" y="705861"/>
                    <a:pt x="1368573" y="704060"/>
                    <a:pt x="1369457" y="701828"/>
                  </a:cubicBezTo>
                  <a:lnTo>
                    <a:pt x="1368573" y="702019"/>
                  </a:lnTo>
                  <a:cubicBezTo>
                    <a:pt x="1368239" y="702031"/>
                    <a:pt x="1367916" y="702198"/>
                    <a:pt x="1367582" y="702210"/>
                  </a:cubicBezTo>
                  <a:lnTo>
                    <a:pt x="1367307" y="702294"/>
                  </a:lnTo>
                  <a:cubicBezTo>
                    <a:pt x="1368072" y="701745"/>
                    <a:pt x="1368872" y="701398"/>
                    <a:pt x="1369684" y="701088"/>
                  </a:cubicBezTo>
                  <a:cubicBezTo>
                    <a:pt x="1370520" y="698857"/>
                    <a:pt x="1371249" y="696195"/>
                    <a:pt x="1372133" y="695277"/>
                  </a:cubicBezTo>
                  <a:lnTo>
                    <a:pt x="1391400" y="673772"/>
                  </a:lnTo>
                  <a:lnTo>
                    <a:pt x="1452499" y="609654"/>
                  </a:lnTo>
                  <a:cubicBezTo>
                    <a:pt x="1482171" y="578006"/>
                    <a:pt x="1526284" y="535010"/>
                    <a:pt x="1556290" y="487860"/>
                  </a:cubicBezTo>
                  <a:cubicBezTo>
                    <a:pt x="1574984" y="458647"/>
                    <a:pt x="1588542" y="428073"/>
                    <a:pt x="1586428" y="396939"/>
                  </a:cubicBezTo>
                  <a:cubicBezTo>
                    <a:pt x="1585126" y="373501"/>
                    <a:pt x="1571305" y="362642"/>
                    <a:pt x="1554881" y="362713"/>
                  </a:cubicBezTo>
                  <a:cubicBezTo>
                    <a:pt x="1536067" y="362749"/>
                    <a:pt x="1515283" y="373967"/>
                    <a:pt x="1505428" y="393562"/>
                  </a:cubicBezTo>
                  <a:cubicBezTo>
                    <a:pt x="1500805" y="402548"/>
                    <a:pt x="1499742" y="411641"/>
                    <a:pt x="1503338" y="418181"/>
                  </a:cubicBezTo>
                  <a:cubicBezTo>
                    <a:pt x="1506622" y="424302"/>
                    <a:pt x="1513682" y="427023"/>
                    <a:pt x="1523059" y="425245"/>
                  </a:cubicBezTo>
                  <a:cubicBezTo>
                    <a:pt x="1530298" y="423586"/>
                    <a:pt x="1537465" y="428193"/>
                    <a:pt x="1539018" y="435413"/>
                  </a:cubicBezTo>
                  <a:cubicBezTo>
                    <a:pt x="1540582" y="442787"/>
                    <a:pt x="1535972" y="449864"/>
                    <a:pt x="1528709" y="451380"/>
                  </a:cubicBezTo>
                  <a:cubicBezTo>
                    <a:pt x="1504879" y="457215"/>
                    <a:pt x="1487546" y="447537"/>
                    <a:pt x="1478432" y="432513"/>
                  </a:cubicBezTo>
                  <a:cubicBezTo>
                    <a:pt x="1470274" y="419195"/>
                    <a:pt x="1469103" y="399839"/>
                    <a:pt x="1478002" y="380280"/>
                  </a:cubicBezTo>
                  <a:cubicBezTo>
                    <a:pt x="1492312" y="349085"/>
                    <a:pt x="1524600" y="330302"/>
                    <a:pt x="1554188" y="329157"/>
                  </a:cubicBezTo>
                  <a:cubicBezTo>
                    <a:pt x="1587347" y="327987"/>
                    <a:pt x="1618058" y="347081"/>
                    <a:pt x="1622000" y="394314"/>
                  </a:cubicBezTo>
                  <a:cubicBezTo>
                    <a:pt x="1624747" y="432859"/>
                    <a:pt x="1610115" y="471666"/>
                    <a:pt x="1586571" y="507395"/>
                  </a:cubicBezTo>
                  <a:cubicBezTo>
                    <a:pt x="1556852" y="552743"/>
                    <a:pt x="1513515" y="593174"/>
                    <a:pt x="1481956" y="624427"/>
                  </a:cubicBezTo>
                  <a:cubicBezTo>
                    <a:pt x="1485480" y="622685"/>
                    <a:pt x="1488920" y="620764"/>
                    <a:pt x="1492480" y="619081"/>
                  </a:cubicBezTo>
                  <a:lnTo>
                    <a:pt x="1536270" y="600023"/>
                  </a:lnTo>
                  <a:cubicBezTo>
                    <a:pt x="1569430" y="586885"/>
                    <a:pt x="1620734" y="566741"/>
                    <a:pt x="1666603" y="566275"/>
                  </a:cubicBezTo>
                  <a:cubicBezTo>
                    <a:pt x="1702462" y="566001"/>
                    <a:pt x="1734965" y="577409"/>
                    <a:pt x="1756454" y="608186"/>
                  </a:cubicBezTo>
                  <a:cubicBezTo>
                    <a:pt x="1765938" y="621885"/>
                    <a:pt x="1769044" y="637053"/>
                    <a:pt x="1767658" y="652161"/>
                  </a:cubicBezTo>
                  <a:cubicBezTo>
                    <a:pt x="1765819" y="671947"/>
                    <a:pt x="1755761" y="691852"/>
                    <a:pt x="1743673" y="707174"/>
                  </a:cubicBezTo>
                  <a:cubicBezTo>
                    <a:pt x="1724083" y="731757"/>
                    <a:pt x="1688570" y="760637"/>
                    <a:pt x="1651361" y="774694"/>
                  </a:cubicBezTo>
                  <a:cubicBezTo>
                    <a:pt x="1623194" y="785255"/>
                    <a:pt x="1594192" y="787391"/>
                    <a:pt x="1569764" y="775589"/>
                  </a:cubicBezTo>
                  <a:cubicBezTo>
                    <a:pt x="1536796" y="759527"/>
                    <a:pt x="1536688" y="726113"/>
                    <a:pt x="1554021" y="701040"/>
                  </a:cubicBezTo>
                  <a:cubicBezTo>
                    <a:pt x="1570373" y="677185"/>
                    <a:pt x="1601216" y="663438"/>
                    <a:pt x="1626384" y="681195"/>
                  </a:cubicBezTo>
                  <a:cubicBezTo>
                    <a:pt x="1632524" y="685276"/>
                    <a:pt x="1634124" y="693666"/>
                    <a:pt x="1629955" y="699847"/>
                  </a:cubicBezTo>
                  <a:cubicBezTo>
                    <a:pt x="1625799" y="705898"/>
                    <a:pt x="1617437" y="707604"/>
                    <a:pt x="1611285" y="703380"/>
                  </a:cubicBezTo>
                  <a:cubicBezTo>
                    <a:pt x="1599006" y="695360"/>
                    <a:pt x="1585735" y="705492"/>
                    <a:pt x="1578389" y="717091"/>
                  </a:cubicBezTo>
                  <a:cubicBezTo>
                    <a:pt x="1571854" y="727330"/>
                    <a:pt x="1569669" y="741161"/>
                    <a:pt x="1583023" y="747080"/>
                  </a:cubicBezTo>
                  <a:cubicBezTo>
                    <a:pt x="1600093" y="754718"/>
                    <a:pt x="1619910" y="751126"/>
                    <a:pt x="1639117" y="743345"/>
                  </a:cubicBezTo>
                  <a:cubicBezTo>
                    <a:pt x="1670019" y="730898"/>
                    <a:pt x="1699333" y="706124"/>
                    <a:pt x="1715303" y="685217"/>
                  </a:cubicBezTo>
                  <a:cubicBezTo>
                    <a:pt x="1722004" y="676422"/>
                    <a:pt x="1727977" y="665777"/>
                    <a:pt x="1730461" y="654703"/>
                  </a:cubicBezTo>
                  <a:cubicBezTo>
                    <a:pt x="1732456" y="646003"/>
                    <a:pt x="1732110" y="636814"/>
                    <a:pt x="1726531" y="628771"/>
                  </a:cubicBezTo>
                  <a:cubicBezTo>
                    <a:pt x="1712544" y="608138"/>
                    <a:pt x="1690398" y="601622"/>
                    <a:pt x="1666567" y="601324"/>
                  </a:cubicBezTo>
                  <a:cubicBezTo>
                    <a:pt x="1624915" y="600859"/>
                    <a:pt x="1578030" y="618317"/>
                    <a:pt x="1547618" y="629571"/>
                  </a:cubicBezTo>
                  <a:lnTo>
                    <a:pt x="1504855" y="646528"/>
                  </a:lnTo>
                  <a:cubicBezTo>
                    <a:pt x="1493519" y="651457"/>
                    <a:pt x="1482326" y="656672"/>
                    <a:pt x="1471277" y="662161"/>
                  </a:cubicBezTo>
                  <a:cubicBezTo>
                    <a:pt x="1460240" y="667806"/>
                    <a:pt x="1449322" y="673581"/>
                    <a:pt x="1438583" y="679799"/>
                  </a:cubicBezTo>
                  <a:lnTo>
                    <a:pt x="1416652" y="693117"/>
                  </a:lnTo>
                  <a:cubicBezTo>
                    <a:pt x="1415278" y="694059"/>
                    <a:pt x="1411791" y="694811"/>
                    <a:pt x="1408936" y="695826"/>
                  </a:cubicBezTo>
                  <a:cubicBezTo>
                    <a:pt x="1408601" y="696720"/>
                    <a:pt x="1408171" y="697461"/>
                    <a:pt x="1407669" y="698224"/>
                  </a:cubicBezTo>
                  <a:lnTo>
                    <a:pt x="1407908" y="697341"/>
                  </a:lnTo>
                  <a:cubicBezTo>
                    <a:pt x="1407992" y="697043"/>
                    <a:pt x="1408064" y="696601"/>
                    <a:pt x="1408159" y="696303"/>
                  </a:cubicBezTo>
                  <a:lnTo>
                    <a:pt x="1408183" y="696112"/>
                  </a:lnTo>
                  <a:lnTo>
                    <a:pt x="1405089" y="699286"/>
                  </a:lnTo>
                  <a:cubicBezTo>
                    <a:pt x="1405495" y="699716"/>
                    <a:pt x="1405878" y="700062"/>
                    <a:pt x="1406200" y="700050"/>
                  </a:cubicBezTo>
                  <a:cubicBezTo>
                    <a:pt x="1404862" y="701482"/>
                    <a:pt x="1403166" y="702425"/>
                    <a:pt x="1401375" y="703093"/>
                  </a:cubicBezTo>
                  <a:lnTo>
                    <a:pt x="1391675" y="713022"/>
                  </a:lnTo>
                  <a:cubicBezTo>
                    <a:pt x="1390839" y="714370"/>
                    <a:pt x="1386957" y="720838"/>
                    <a:pt x="1385213" y="722533"/>
                  </a:cubicBezTo>
                  <a:cubicBezTo>
                    <a:pt x="1382059" y="725612"/>
                    <a:pt x="1378703" y="726793"/>
                    <a:pt x="1375812" y="726781"/>
                  </a:cubicBezTo>
                  <a:cubicBezTo>
                    <a:pt x="1371607" y="726972"/>
                    <a:pt x="1366638" y="726196"/>
                    <a:pt x="1363031" y="720086"/>
                  </a:cubicBezTo>
                  <a:close/>
                  <a:moveTo>
                    <a:pt x="2856918" y="381616"/>
                  </a:moveTo>
                  <a:cubicBezTo>
                    <a:pt x="2857252" y="386569"/>
                    <a:pt x="2857288" y="391521"/>
                    <a:pt x="2856846" y="396366"/>
                  </a:cubicBezTo>
                  <a:cubicBezTo>
                    <a:pt x="2856392" y="401497"/>
                    <a:pt x="2855508" y="406641"/>
                    <a:pt x="2854075" y="411534"/>
                  </a:cubicBezTo>
                  <a:cubicBezTo>
                    <a:pt x="2848293" y="431379"/>
                    <a:pt x="2837507" y="442847"/>
                    <a:pt x="2825001" y="448408"/>
                  </a:cubicBezTo>
                  <a:cubicBezTo>
                    <a:pt x="2805817" y="457072"/>
                    <a:pt x="2780876" y="452298"/>
                    <a:pt x="2761142" y="437787"/>
                  </a:cubicBezTo>
                  <a:cubicBezTo>
                    <a:pt x="2730611" y="415328"/>
                    <a:pt x="2713637" y="373680"/>
                    <a:pt x="2745888" y="344384"/>
                  </a:cubicBezTo>
                  <a:cubicBezTo>
                    <a:pt x="2751228" y="339169"/>
                    <a:pt x="2759733" y="339336"/>
                    <a:pt x="2764893" y="344634"/>
                  </a:cubicBezTo>
                  <a:cubicBezTo>
                    <a:pt x="2770053" y="349933"/>
                    <a:pt x="2769910" y="358549"/>
                    <a:pt x="2764582" y="363620"/>
                  </a:cubicBezTo>
                  <a:cubicBezTo>
                    <a:pt x="2748481" y="380160"/>
                    <a:pt x="2762635" y="400495"/>
                    <a:pt x="2779418" y="411498"/>
                  </a:cubicBezTo>
                  <a:cubicBezTo>
                    <a:pt x="2789345" y="418025"/>
                    <a:pt x="2801099" y="421975"/>
                    <a:pt x="2810201" y="417453"/>
                  </a:cubicBezTo>
                  <a:cubicBezTo>
                    <a:pt x="2814883" y="415042"/>
                    <a:pt x="2817798" y="409791"/>
                    <a:pt x="2819733" y="402249"/>
                  </a:cubicBezTo>
                  <a:cubicBezTo>
                    <a:pt x="2820450" y="399445"/>
                    <a:pt x="2820784" y="396509"/>
                    <a:pt x="2820987" y="393717"/>
                  </a:cubicBezTo>
                  <a:cubicBezTo>
                    <a:pt x="2821178" y="390638"/>
                    <a:pt x="2821095" y="387440"/>
                    <a:pt x="2820832" y="384385"/>
                  </a:cubicBezTo>
                  <a:cubicBezTo>
                    <a:pt x="2820438" y="379731"/>
                    <a:pt x="2819554" y="374957"/>
                    <a:pt x="2818395" y="370339"/>
                  </a:cubicBezTo>
                  <a:cubicBezTo>
                    <a:pt x="2817200" y="365578"/>
                    <a:pt x="2815660" y="360983"/>
                    <a:pt x="2813844" y="356413"/>
                  </a:cubicBezTo>
                  <a:cubicBezTo>
                    <a:pt x="2810774" y="348680"/>
                    <a:pt x="2804527" y="341102"/>
                    <a:pt x="2796667" y="333739"/>
                  </a:cubicBezTo>
                  <a:cubicBezTo>
                    <a:pt x="2785451" y="323047"/>
                    <a:pt x="2771069" y="312951"/>
                    <a:pt x="2755492" y="303488"/>
                  </a:cubicBezTo>
                  <a:cubicBezTo>
                    <a:pt x="2707007" y="274167"/>
                    <a:pt x="2647736" y="251947"/>
                    <a:pt x="2636101" y="251338"/>
                  </a:cubicBezTo>
                  <a:cubicBezTo>
                    <a:pt x="2635181" y="251326"/>
                    <a:pt x="2634369" y="250968"/>
                    <a:pt x="2633509" y="250777"/>
                  </a:cubicBezTo>
                  <a:cubicBezTo>
                    <a:pt x="2624861" y="251994"/>
                    <a:pt x="2616499" y="253116"/>
                    <a:pt x="2609284" y="254381"/>
                  </a:cubicBezTo>
                  <a:cubicBezTo>
                    <a:pt x="2602321" y="255742"/>
                    <a:pt x="2595512" y="251255"/>
                    <a:pt x="2594102" y="244321"/>
                  </a:cubicBezTo>
                  <a:cubicBezTo>
                    <a:pt x="2592693" y="237388"/>
                    <a:pt x="2597196" y="230598"/>
                    <a:pt x="2604172" y="229237"/>
                  </a:cubicBezTo>
                  <a:cubicBezTo>
                    <a:pt x="2617706" y="226099"/>
                    <a:pt x="2635385" y="223199"/>
                    <a:pt x="2651247" y="219511"/>
                  </a:cubicBezTo>
                  <a:cubicBezTo>
                    <a:pt x="2657805" y="218032"/>
                    <a:pt x="2664017" y="216265"/>
                    <a:pt x="2669380" y="214261"/>
                  </a:cubicBezTo>
                  <a:cubicBezTo>
                    <a:pt x="2703089" y="202124"/>
                    <a:pt x="2757822" y="186038"/>
                    <a:pt x="2795257" y="158102"/>
                  </a:cubicBezTo>
                  <a:cubicBezTo>
                    <a:pt x="2816854" y="142027"/>
                    <a:pt x="2832574" y="121704"/>
                    <a:pt x="2829827" y="93374"/>
                  </a:cubicBezTo>
                  <a:cubicBezTo>
                    <a:pt x="2827844" y="68218"/>
                    <a:pt x="2808839" y="52800"/>
                    <a:pt x="2787063" y="47717"/>
                  </a:cubicBezTo>
                  <a:cubicBezTo>
                    <a:pt x="2763878" y="42275"/>
                    <a:pt x="2737061" y="47227"/>
                    <a:pt x="2720816" y="65963"/>
                  </a:cubicBezTo>
                  <a:cubicBezTo>
                    <a:pt x="2716790" y="70534"/>
                    <a:pt x="2716325" y="76548"/>
                    <a:pt x="2718630" y="81095"/>
                  </a:cubicBezTo>
                  <a:cubicBezTo>
                    <a:pt x="2720828" y="85367"/>
                    <a:pt x="2725295" y="88649"/>
                    <a:pt x="2731065" y="87360"/>
                  </a:cubicBezTo>
                  <a:cubicBezTo>
                    <a:pt x="2738220" y="85403"/>
                    <a:pt x="2745614" y="89723"/>
                    <a:pt x="2747537" y="96775"/>
                  </a:cubicBezTo>
                  <a:cubicBezTo>
                    <a:pt x="2749472" y="103983"/>
                    <a:pt x="2745219" y="111334"/>
                    <a:pt x="2738052" y="113291"/>
                  </a:cubicBezTo>
                  <a:cubicBezTo>
                    <a:pt x="2718307" y="119210"/>
                    <a:pt x="2701787" y="109353"/>
                    <a:pt x="2693366" y="94735"/>
                  </a:cubicBezTo>
                  <a:cubicBezTo>
                    <a:pt x="2685339" y="80677"/>
                    <a:pt x="2685494" y="61691"/>
                    <a:pt x="2697475" y="46523"/>
                  </a:cubicBezTo>
                  <a:cubicBezTo>
                    <a:pt x="2720398" y="17823"/>
                    <a:pt x="2759649" y="7453"/>
                    <a:pt x="2794350" y="14386"/>
                  </a:cubicBezTo>
                  <a:cubicBezTo>
                    <a:pt x="2830926" y="21654"/>
                    <a:pt x="2861720" y="48194"/>
                    <a:pt x="2866020" y="90152"/>
                  </a:cubicBezTo>
                  <a:cubicBezTo>
                    <a:pt x="2869520" y="132015"/>
                    <a:pt x="2848425" y="163388"/>
                    <a:pt x="2815839" y="186432"/>
                  </a:cubicBezTo>
                  <a:cubicBezTo>
                    <a:pt x="2778296" y="212865"/>
                    <a:pt x="2725450" y="227626"/>
                    <a:pt x="2688636" y="238915"/>
                  </a:cubicBezTo>
                  <a:cubicBezTo>
                    <a:pt x="2713995" y="247424"/>
                    <a:pt x="2744598" y="259656"/>
                    <a:pt x="2772108" y="274513"/>
                  </a:cubicBezTo>
                  <a:cubicBezTo>
                    <a:pt x="2790527" y="284418"/>
                    <a:pt x="2807501" y="295707"/>
                    <a:pt x="2820760" y="307473"/>
                  </a:cubicBezTo>
                  <a:cubicBezTo>
                    <a:pt x="2833314" y="318691"/>
                    <a:pt x="2842488" y="330791"/>
                    <a:pt x="2847505" y="342808"/>
                  </a:cubicBezTo>
                  <a:cubicBezTo>
                    <a:pt x="2849990" y="348811"/>
                    <a:pt x="2852128" y="355136"/>
                    <a:pt x="2853729" y="361628"/>
                  </a:cubicBezTo>
                  <a:cubicBezTo>
                    <a:pt x="2855341" y="368119"/>
                    <a:pt x="2856440" y="374922"/>
                    <a:pt x="2856918" y="381616"/>
                  </a:cubicBezTo>
                  <a:close/>
                  <a:moveTo>
                    <a:pt x="3162724" y="236899"/>
                  </a:moveTo>
                  <a:cubicBezTo>
                    <a:pt x="3162939" y="236887"/>
                    <a:pt x="3163429" y="236576"/>
                    <a:pt x="3163620" y="236708"/>
                  </a:cubicBezTo>
                  <a:lnTo>
                    <a:pt x="3162724" y="236899"/>
                  </a:lnTo>
                  <a:close/>
                  <a:moveTo>
                    <a:pt x="3350202" y="181981"/>
                  </a:moveTo>
                  <a:cubicBezTo>
                    <a:pt x="3329656" y="197136"/>
                    <a:pt x="3308071" y="210728"/>
                    <a:pt x="3285926" y="222901"/>
                  </a:cubicBezTo>
                  <a:cubicBezTo>
                    <a:pt x="3273084" y="229798"/>
                    <a:pt x="3259921" y="236278"/>
                    <a:pt x="3246423" y="241887"/>
                  </a:cubicBezTo>
                  <a:cubicBezTo>
                    <a:pt x="3232770" y="247507"/>
                    <a:pt x="3218830" y="252412"/>
                    <a:pt x="3204603" y="256028"/>
                  </a:cubicBezTo>
                  <a:cubicBezTo>
                    <a:pt x="3199790" y="257281"/>
                    <a:pt x="3194952" y="258391"/>
                    <a:pt x="3190078" y="259357"/>
                  </a:cubicBezTo>
                  <a:cubicBezTo>
                    <a:pt x="3185157" y="260467"/>
                    <a:pt x="3180212" y="261291"/>
                    <a:pt x="3175231" y="261828"/>
                  </a:cubicBezTo>
                  <a:lnTo>
                    <a:pt x="3164671" y="262925"/>
                  </a:lnTo>
                  <a:cubicBezTo>
                    <a:pt x="3163990" y="262961"/>
                    <a:pt x="3162664" y="262436"/>
                    <a:pt x="3161326" y="262066"/>
                  </a:cubicBezTo>
                  <a:lnTo>
                    <a:pt x="3161171" y="262078"/>
                  </a:lnTo>
                  <a:lnTo>
                    <a:pt x="3160992" y="262090"/>
                  </a:lnTo>
                  <a:lnTo>
                    <a:pt x="3161087" y="261935"/>
                  </a:lnTo>
                  <a:cubicBezTo>
                    <a:pt x="3159284" y="261434"/>
                    <a:pt x="3157504" y="261088"/>
                    <a:pt x="3157313" y="262114"/>
                  </a:cubicBezTo>
                  <a:lnTo>
                    <a:pt x="3157289" y="262269"/>
                  </a:lnTo>
                  <a:cubicBezTo>
                    <a:pt x="3156274" y="262174"/>
                    <a:pt x="3155258" y="261923"/>
                    <a:pt x="3154255" y="261541"/>
                  </a:cubicBezTo>
                  <a:cubicBezTo>
                    <a:pt x="3148151" y="259501"/>
                    <a:pt x="3147016" y="255467"/>
                    <a:pt x="3146646" y="254751"/>
                  </a:cubicBezTo>
                  <a:cubicBezTo>
                    <a:pt x="3145141" y="251756"/>
                    <a:pt x="3145260" y="248844"/>
                    <a:pt x="3145810" y="246338"/>
                  </a:cubicBezTo>
                  <a:cubicBezTo>
                    <a:pt x="3146479" y="243092"/>
                    <a:pt x="3148497" y="239488"/>
                    <a:pt x="3153849" y="237328"/>
                  </a:cubicBezTo>
                  <a:cubicBezTo>
                    <a:pt x="3154601" y="236994"/>
                    <a:pt x="3156584" y="236314"/>
                    <a:pt x="3159654" y="236457"/>
                  </a:cubicBezTo>
                  <a:cubicBezTo>
                    <a:pt x="3160144" y="236433"/>
                    <a:pt x="3162151" y="237507"/>
                    <a:pt x="3163130" y="237459"/>
                  </a:cubicBezTo>
                  <a:lnTo>
                    <a:pt x="3163058" y="237316"/>
                  </a:lnTo>
                  <a:lnTo>
                    <a:pt x="3163154" y="237459"/>
                  </a:lnTo>
                  <a:cubicBezTo>
                    <a:pt x="3163464" y="237448"/>
                    <a:pt x="3163667" y="237292"/>
                    <a:pt x="3163692" y="236851"/>
                  </a:cubicBezTo>
                  <a:cubicBezTo>
                    <a:pt x="3163692" y="236851"/>
                    <a:pt x="3163655" y="236708"/>
                    <a:pt x="3163596" y="236708"/>
                  </a:cubicBezTo>
                  <a:lnTo>
                    <a:pt x="3171097" y="235610"/>
                  </a:lnTo>
                  <a:lnTo>
                    <a:pt x="3196684" y="228975"/>
                  </a:lnTo>
                  <a:cubicBezTo>
                    <a:pt x="3209429" y="224846"/>
                    <a:pt x="3221852" y="219726"/>
                    <a:pt x="3233988" y="214022"/>
                  </a:cubicBezTo>
                  <a:cubicBezTo>
                    <a:pt x="3246196" y="208175"/>
                    <a:pt x="3258058" y="201623"/>
                    <a:pt x="3269597" y="194642"/>
                  </a:cubicBezTo>
                  <a:cubicBezTo>
                    <a:pt x="3290047" y="182267"/>
                    <a:pt x="3309720" y="168472"/>
                    <a:pt x="3328772" y="153686"/>
                  </a:cubicBezTo>
                  <a:cubicBezTo>
                    <a:pt x="3347705" y="139056"/>
                    <a:pt x="3365993" y="123423"/>
                    <a:pt x="3383135" y="106835"/>
                  </a:cubicBezTo>
                  <a:cubicBezTo>
                    <a:pt x="3403787" y="87443"/>
                    <a:pt x="3422887" y="65354"/>
                    <a:pt x="3443791" y="45807"/>
                  </a:cubicBezTo>
                  <a:cubicBezTo>
                    <a:pt x="3453324" y="36881"/>
                    <a:pt x="3463226" y="28516"/>
                    <a:pt x="3473678" y="21009"/>
                  </a:cubicBezTo>
                  <a:cubicBezTo>
                    <a:pt x="3483222" y="14124"/>
                    <a:pt x="3494379" y="7011"/>
                    <a:pt x="3506145" y="3229"/>
                  </a:cubicBezTo>
                  <a:cubicBezTo>
                    <a:pt x="3515546" y="293"/>
                    <a:pt x="3525245" y="-1056"/>
                    <a:pt x="3534909" y="961"/>
                  </a:cubicBezTo>
                  <a:cubicBezTo>
                    <a:pt x="3543270" y="2739"/>
                    <a:pt x="3554463" y="10078"/>
                    <a:pt x="3559647" y="19613"/>
                  </a:cubicBezTo>
                  <a:cubicBezTo>
                    <a:pt x="3564031" y="27716"/>
                    <a:pt x="3565130" y="36857"/>
                    <a:pt x="3560304" y="45270"/>
                  </a:cubicBezTo>
                  <a:cubicBezTo>
                    <a:pt x="3556828" y="51858"/>
                    <a:pt x="3548681" y="54304"/>
                    <a:pt x="3542124" y="50831"/>
                  </a:cubicBezTo>
                  <a:cubicBezTo>
                    <a:pt x="3536007" y="47621"/>
                    <a:pt x="3533439" y="40306"/>
                    <a:pt x="3535936" y="34053"/>
                  </a:cubicBezTo>
                  <a:lnTo>
                    <a:pt x="3536019" y="34053"/>
                  </a:lnTo>
                  <a:cubicBezTo>
                    <a:pt x="3536641" y="33874"/>
                    <a:pt x="3536700" y="33432"/>
                    <a:pt x="3536414" y="33003"/>
                  </a:cubicBezTo>
                  <a:lnTo>
                    <a:pt x="3536557" y="32704"/>
                  </a:lnTo>
                  <a:lnTo>
                    <a:pt x="3536402" y="33003"/>
                  </a:lnTo>
                  <a:cubicBezTo>
                    <a:pt x="3535518" y="31582"/>
                    <a:pt x="3531421" y="29601"/>
                    <a:pt x="3529820" y="29387"/>
                  </a:cubicBezTo>
                  <a:cubicBezTo>
                    <a:pt x="3523764" y="28516"/>
                    <a:pt x="3517923" y="30544"/>
                    <a:pt x="3512356" y="33301"/>
                  </a:cubicBezTo>
                  <a:cubicBezTo>
                    <a:pt x="3505249" y="36714"/>
                    <a:pt x="3498715" y="41702"/>
                    <a:pt x="3492922" y="46356"/>
                  </a:cubicBezTo>
                  <a:cubicBezTo>
                    <a:pt x="3483879" y="53504"/>
                    <a:pt x="3475470" y="61655"/>
                    <a:pt x="3467228" y="69937"/>
                  </a:cubicBezTo>
                  <a:cubicBezTo>
                    <a:pt x="3447077" y="90319"/>
                    <a:pt x="3428418" y="112826"/>
                    <a:pt x="3408315" y="132779"/>
                  </a:cubicBezTo>
                  <a:cubicBezTo>
                    <a:pt x="3390003" y="150285"/>
                    <a:pt x="3370652" y="166980"/>
                    <a:pt x="3350202" y="181981"/>
                  </a:cubicBezTo>
                  <a:close/>
                  <a:moveTo>
                    <a:pt x="3157313" y="262269"/>
                  </a:moveTo>
                  <a:cubicBezTo>
                    <a:pt x="3158567" y="262353"/>
                    <a:pt x="3159797" y="262293"/>
                    <a:pt x="3161016" y="262090"/>
                  </a:cubicBezTo>
                  <a:cubicBezTo>
                    <a:pt x="3158364" y="266160"/>
                    <a:pt x="3156393" y="267711"/>
                    <a:pt x="3157313" y="262269"/>
                  </a:cubicBezTo>
                  <a:close/>
                  <a:moveTo>
                    <a:pt x="3536450" y="32991"/>
                  </a:moveTo>
                  <a:cubicBezTo>
                    <a:pt x="3536270" y="33289"/>
                    <a:pt x="3536115" y="33742"/>
                    <a:pt x="3535972" y="34041"/>
                  </a:cubicBezTo>
                  <a:lnTo>
                    <a:pt x="3535948" y="34041"/>
                  </a:lnTo>
                  <a:cubicBezTo>
                    <a:pt x="3535900" y="33898"/>
                    <a:pt x="3536007" y="33742"/>
                    <a:pt x="3536067" y="33599"/>
                  </a:cubicBezTo>
                  <a:lnTo>
                    <a:pt x="3536450" y="32991"/>
                  </a:lnTo>
                  <a:lnTo>
                    <a:pt x="3536450" y="32991"/>
                  </a:lnTo>
                  <a:close/>
                  <a:moveTo>
                    <a:pt x="3869705" y="514663"/>
                  </a:moveTo>
                  <a:cubicBezTo>
                    <a:pt x="3887169" y="539795"/>
                    <a:pt x="3904083" y="565106"/>
                    <a:pt x="3922240" y="589617"/>
                  </a:cubicBezTo>
                  <a:cubicBezTo>
                    <a:pt x="3926862" y="595381"/>
                    <a:pt x="3925895" y="603890"/>
                    <a:pt x="3920090" y="608544"/>
                  </a:cubicBezTo>
                  <a:cubicBezTo>
                    <a:pt x="3914284" y="613055"/>
                    <a:pt x="3905815" y="612160"/>
                    <a:pt x="3901204" y="606396"/>
                  </a:cubicBezTo>
                  <a:cubicBezTo>
                    <a:pt x="3877912" y="579068"/>
                    <a:pt x="3855753" y="550666"/>
                    <a:pt x="3833512" y="522396"/>
                  </a:cubicBezTo>
                  <a:cubicBezTo>
                    <a:pt x="3818951" y="503839"/>
                    <a:pt x="3804187" y="485581"/>
                    <a:pt x="3789040" y="467776"/>
                  </a:cubicBezTo>
                  <a:cubicBezTo>
                    <a:pt x="3773046" y="448850"/>
                    <a:pt x="3756753" y="430233"/>
                    <a:pt x="3738512" y="413312"/>
                  </a:cubicBezTo>
                  <a:cubicBezTo>
                    <a:pt x="3726747" y="402213"/>
                    <a:pt x="3714574" y="391414"/>
                    <a:pt x="3701817" y="381234"/>
                  </a:cubicBezTo>
                  <a:cubicBezTo>
                    <a:pt x="3693384" y="374635"/>
                    <a:pt x="3684796" y="368346"/>
                    <a:pt x="3675825" y="362499"/>
                  </a:cubicBezTo>
                  <a:lnTo>
                    <a:pt x="3648685" y="346448"/>
                  </a:lnTo>
                  <a:cubicBezTo>
                    <a:pt x="3646237" y="346138"/>
                    <a:pt x="3639070" y="344873"/>
                    <a:pt x="3636764" y="343524"/>
                  </a:cubicBezTo>
                  <a:cubicBezTo>
                    <a:pt x="3630756" y="340171"/>
                    <a:pt x="3627196" y="335386"/>
                    <a:pt x="3628928" y="327414"/>
                  </a:cubicBezTo>
                  <a:cubicBezTo>
                    <a:pt x="3630182" y="320349"/>
                    <a:pt x="3636908" y="315791"/>
                    <a:pt x="3643895" y="317056"/>
                  </a:cubicBezTo>
                  <a:cubicBezTo>
                    <a:pt x="3646380" y="317509"/>
                    <a:pt x="3648554" y="318572"/>
                    <a:pt x="3650286" y="320242"/>
                  </a:cubicBezTo>
                  <a:cubicBezTo>
                    <a:pt x="3653380" y="320529"/>
                    <a:pt x="3657943" y="321185"/>
                    <a:pt x="3660021" y="322104"/>
                  </a:cubicBezTo>
                  <a:lnTo>
                    <a:pt x="3690864" y="337534"/>
                  </a:lnTo>
                  <a:cubicBezTo>
                    <a:pt x="3703561" y="344503"/>
                    <a:pt x="3715793" y="352534"/>
                    <a:pt x="3727631" y="361150"/>
                  </a:cubicBezTo>
                  <a:cubicBezTo>
                    <a:pt x="3739265" y="369492"/>
                    <a:pt x="3750434" y="378585"/>
                    <a:pt x="3761387" y="387977"/>
                  </a:cubicBezTo>
                  <a:cubicBezTo>
                    <a:pt x="3774766" y="399588"/>
                    <a:pt x="3787487" y="411665"/>
                    <a:pt x="3799480" y="424660"/>
                  </a:cubicBezTo>
                  <a:cubicBezTo>
                    <a:pt x="3811330" y="437369"/>
                    <a:pt x="3822522" y="450699"/>
                    <a:pt x="3833249" y="464626"/>
                  </a:cubicBezTo>
                  <a:cubicBezTo>
                    <a:pt x="3845910" y="480796"/>
                    <a:pt x="3857868" y="497729"/>
                    <a:pt x="3869705" y="514663"/>
                  </a:cubicBezTo>
                  <a:close/>
                  <a:moveTo>
                    <a:pt x="1228446" y="3742880"/>
                  </a:moveTo>
                  <a:cubicBezTo>
                    <a:pt x="1229652" y="3735672"/>
                    <a:pt x="1224695" y="3728763"/>
                    <a:pt x="1217384" y="3727498"/>
                  </a:cubicBezTo>
                  <a:cubicBezTo>
                    <a:pt x="1192551" y="3722724"/>
                    <a:pt x="1170142" y="3712282"/>
                    <a:pt x="1148760" y="3699442"/>
                  </a:cubicBezTo>
                  <a:cubicBezTo>
                    <a:pt x="1115242" y="3679322"/>
                    <a:pt x="1084448" y="3653235"/>
                    <a:pt x="1052841" y="3630681"/>
                  </a:cubicBezTo>
                  <a:cubicBezTo>
                    <a:pt x="1035783" y="3618808"/>
                    <a:pt x="1018081" y="3607841"/>
                    <a:pt x="999829" y="3597924"/>
                  </a:cubicBezTo>
                  <a:cubicBezTo>
                    <a:pt x="972940" y="3583317"/>
                    <a:pt x="945001" y="3570668"/>
                    <a:pt x="917491" y="3557696"/>
                  </a:cubicBezTo>
                  <a:cubicBezTo>
                    <a:pt x="897149" y="3548316"/>
                    <a:pt x="877666" y="3542552"/>
                    <a:pt x="858172" y="3538674"/>
                  </a:cubicBezTo>
                  <a:cubicBezTo>
                    <a:pt x="832550" y="3533566"/>
                    <a:pt x="806916" y="3531442"/>
                    <a:pt x="779490" y="3527003"/>
                  </a:cubicBezTo>
                  <a:cubicBezTo>
                    <a:pt x="778092" y="3520619"/>
                    <a:pt x="776790" y="3514187"/>
                    <a:pt x="775333" y="3507802"/>
                  </a:cubicBezTo>
                  <a:cubicBezTo>
                    <a:pt x="770053" y="3484854"/>
                    <a:pt x="764403" y="3462073"/>
                    <a:pt x="758634" y="3439292"/>
                  </a:cubicBezTo>
                  <a:cubicBezTo>
                    <a:pt x="741278" y="3371390"/>
                    <a:pt x="722118" y="3299061"/>
                    <a:pt x="717160" y="3227054"/>
                  </a:cubicBezTo>
                  <a:cubicBezTo>
                    <a:pt x="713935" y="3180359"/>
                    <a:pt x="716635" y="3133961"/>
                    <a:pt x="730849" y="3088912"/>
                  </a:cubicBezTo>
                  <a:cubicBezTo>
                    <a:pt x="733919" y="3079127"/>
                    <a:pt x="737718" y="3069162"/>
                    <a:pt x="742341" y="3059746"/>
                  </a:cubicBezTo>
                  <a:cubicBezTo>
                    <a:pt x="746832" y="3050486"/>
                    <a:pt x="752088" y="3041763"/>
                    <a:pt x="758323" y="3034018"/>
                  </a:cubicBezTo>
                  <a:cubicBezTo>
                    <a:pt x="762301" y="3029018"/>
                    <a:pt x="767186" y="3024543"/>
                    <a:pt x="772478" y="3020640"/>
                  </a:cubicBezTo>
                  <a:cubicBezTo>
                    <a:pt x="778271" y="3016416"/>
                    <a:pt x="784483" y="3012764"/>
                    <a:pt x="790563" y="3009685"/>
                  </a:cubicBezTo>
                  <a:cubicBezTo>
                    <a:pt x="813378" y="2998074"/>
                    <a:pt x="837722" y="3002298"/>
                    <a:pt x="856918" y="3015521"/>
                  </a:cubicBezTo>
                  <a:cubicBezTo>
                    <a:pt x="876687" y="3029018"/>
                    <a:pt x="891415" y="3051799"/>
                    <a:pt x="894366" y="3077491"/>
                  </a:cubicBezTo>
                  <a:cubicBezTo>
                    <a:pt x="896348" y="3094616"/>
                    <a:pt x="894891" y="3113221"/>
                    <a:pt x="888357" y="3128567"/>
                  </a:cubicBezTo>
                  <a:cubicBezTo>
                    <a:pt x="882313" y="3142875"/>
                    <a:pt x="871885" y="3154475"/>
                    <a:pt x="855198" y="3157899"/>
                  </a:cubicBezTo>
                  <a:cubicBezTo>
                    <a:pt x="847899" y="3159284"/>
                    <a:pt x="843097" y="3166229"/>
                    <a:pt x="844471" y="3173604"/>
                  </a:cubicBezTo>
                  <a:cubicBezTo>
                    <a:pt x="845845" y="3180836"/>
                    <a:pt x="852880" y="3185597"/>
                    <a:pt x="860179" y="3184237"/>
                  </a:cubicBezTo>
                  <a:cubicBezTo>
                    <a:pt x="881596" y="3180573"/>
                    <a:pt x="897161" y="3168723"/>
                    <a:pt x="907864" y="3152589"/>
                  </a:cubicBezTo>
                  <a:cubicBezTo>
                    <a:pt x="922114" y="3131181"/>
                    <a:pt x="926999" y="3101454"/>
                    <a:pt x="924646" y="3074425"/>
                  </a:cubicBezTo>
                  <a:cubicBezTo>
                    <a:pt x="921553" y="3039257"/>
                    <a:pt x="902285" y="3007931"/>
                    <a:pt x="875815" y="2988778"/>
                  </a:cubicBezTo>
                  <a:cubicBezTo>
                    <a:pt x="847171" y="2967978"/>
                    <a:pt x="810224" y="2961749"/>
                    <a:pt x="775189" y="2978623"/>
                  </a:cubicBezTo>
                  <a:cubicBezTo>
                    <a:pt x="767354" y="2982358"/>
                    <a:pt x="759327" y="2986976"/>
                    <a:pt x="751837" y="2992298"/>
                  </a:cubicBezTo>
                  <a:cubicBezTo>
                    <a:pt x="743929" y="2997788"/>
                    <a:pt x="736655" y="3004423"/>
                    <a:pt x="730682" y="3011714"/>
                  </a:cubicBezTo>
                  <a:cubicBezTo>
                    <a:pt x="722727" y="3021440"/>
                    <a:pt x="715858" y="3032276"/>
                    <a:pt x="710077" y="3043791"/>
                  </a:cubicBezTo>
                  <a:cubicBezTo>
                    <a:pt x="704475" y="3054854"/>
                    <a:pt x="699912" y="3066465"/>
                    <a:pt x="696221" y="3078172"/>
                  </a:cubicBezTo>
                  <a:cubicBezTo>
                    <a:pt x="680859" y="3127517"/>
                    <a:pt x="677527" y="3178616"/>
                    <a:pt x="681731" y="3229775"/>
                  </a:cubicBezTo>
                  <a:cubicBezTo>
                    <a:pt x="687823" y="3303763"/>
                    <a:pt x="709504" y="3377727"/>
                    <a:pt x="728855" y="3447132"/>
                  </a:cubicBezTo>
                  <a:cubicBezTo>
                    <a:pt x="734134" y="3465856"/>
                    <a:pt x="739295" y="3484568"/>
                    <a:pt x="744276" y="3503446"/>
                  </a:cubicBezTo>
                  <a:cubicBezTo>
                    <a:pt x="744598" y="3504652"/>
                    <a:pt x="744873" y="3505893"/>
                    <a:pt x="745195" y="3507110"/>
                  </a:cubicBezTo>
                  <a:cubicBezTo>
                    <a:pt x="743690" y="3504866"/>
                    <a:pt x="742233" y="3502599"/>
                    <a:pt x="740644" y="3500415"/>
                  </a:cubicBezTo>
                  <a:cubicBezTo>
                    <a:pt x="730049" y="3485892"/>
                    <a:pt x="717435" y="3472932"/>
                    <a:pt x="703674" y="3462359"/>
                  </a:cubicBezTo>
                  <a:cubicBezTo>
                    <a:pt x="679593" y="3444113"/>
                    <a:pt x="654353" y="3430449"/>
                    <a:pt x="628134" y="3420043"/>
                  </a:cubicBezTo>
                  <a:cubicBezTo>
                    <a:pt x="603766" y="3410138"/>
                    <a:pt x="578657" y="3403026"/>
                    <a:pt x="553465" y="3395937"/>
                  </a:cubicBezTo>
                  <a:cubicBezTo>
                    <a:pt x="517618" y="3385854"/>
                    <a:pt x="481460" y="3376366"/>
                    <a:pt x="446545" y="3359970"/>
                  </a:cubicBezTo>
                  <a:cubicBezTo>
                    <a:pt x="439939" y="3356640"/>
                    <a:pt x="431840" y="3359218"/>
                    <a:pt x="428460" y="3365805"/>
                  </a:cubicBezTo>
                  <a:cubicBezTo>
                    <a:pt x="425103" y="3372536"/>
                    <a:pt x="427731" y="3380591"/>
                    <a:pt x="434337" y="3383908"/>
                  </a:cubicBezTo>
                  <a:cubicBezTo>
                    <a:pt x="469682" y="3403348"/>
                    <a:pt x="506557" y="3416164"/>
                    <a:pt x="543467" y="3428385"/>
                  </a:cubicBezTo>
                  <a:cubicBezTo>
                    <a:pt x="567333" y="3436272"/>
                    <a:pt x="591092" y="3444173"/>
                    <a:pt x="614493" y="3453696"/>
                  </a:cubicBezTo>
                  <a:cubicBezTo>
                    <a:pt x="638024" y="3463207"/>
                    <a:pt x="661305" y="3474197"/>
                    <a:pt x="683344" y="3489914"/>
                  </a:cubicBezTo>
                  <a:cubicBezTo>
                    <a:pt x="695122" y="3498100"/>
                    <a:pt x="705932" y="3508375"/>
                    <a:pt x="715333" y="3519891"/>
                  </a:cubicBezTo>
                  <a:cubicBezTo>
                    <a:pt x="715369" y="3519926"/>
                    <a:pt x="715392" y="3519974"/>
                    <a:pt x="715428" y="3520010"/>
                  </a:cubicBezTo>
                  <a:cubicBezTo>
                    <a:pt x="714927" y="3525917"/>
                    <a:pt x="718212" y="3533113"/>
                    <a:pt x="726633" y="3538602"/>
                  </a:cubicBezTo>
                  <a:cubicBezTo>
                    <a:pt x="727588" y="3539235"/>
                    <a:pt x="728735" y="3539843"/>
                    <a:pt x="729858" y="3540452"/>
                  </a:cubicBezTo>
                  <a:cubicBezTo>
                    <a:pt x="733286" y="3546061"/>
                    <a:pt x="736452" y="3551801"/>
                    <a:pt x="739175" y="3557696"/>
                  </a:cubicBezTo>
                  <a:lnTo>
                    <a:pt x="751049" y="3586014"/>
                  </a:lnTo>
                  <a:cubicBezTo>
                    <a:pt x="752267" y="3589451"/>
                    <a:pt x="754620" y="3597960"/>
                    <a:pt x="755480" y="3600239"/>
                  </a:cubicBezTo>
                  <a:cubicBezTo>
                    <a:pt x="756268" y="3602387"/>
                    <a:pt x="757069" y="3603807"/>
                    <a:pt x="757475" y="3604237"/>
                  </a:cubicBezTo>
                  <a:cubicBezTo>
                    <a:pt x="761011" y="3608915"/>
                    <a:pt x="764977" y="3609666"/>
                    <a:pt x="767616" y="3609666"/>
                  </a:cubicBezTo>
                  <a:cubicBezTo>
                    <a:pt x="767640" y="3609869"/>
                    <a:pt x="767676" y="3610108"/>
                    <a:pt x="767700" y="3610311"/>
                  </a:cubicBezTo>
                  <a:cubicBezTo>
                    <a:pt x="767855" y="3610108"/>
                    <a:pt x="768070" y="3609905"/>
                    <a:pt x="768249" y="3609690"/>
                  </a:cubicBezTo>
                  <a:cubicBezTo>
                    <a:pt x="768261" y="3609690"/>
                    <a:pt x="768285" y="3609690"/>
                    <a:pt x="768309" y="3609690"/>
                  </a:cubicBezTo>
                  <a:cubicBezTo>
                    <a:pt x="768656" y="3609678"/>
                    <a:pt x="768978" y="3609523"/>
                    <a:pt x="769324" y="3609487"/>
                  </a:cubicBezTo>
                  <a:cubicBezTo>
                    <a:pt x="768882" y="3610335"/>
                    <a:pt x="768285" y="3611122"/>
                    <a:pt x="768046" y="3612041"/>
                  </a:cubicBezTo>
                  <a:cubicBezTo>
                    <a:pt x="768261" y="3612912"/>
                    <a:pt x="768465" y="3613628"/>
                    <a:pt x="768023" y="3613509"/>
                  </a:cubicBezTo>
                  <a:lnTo>
                    <a:pt x="767748" y="3613521"/>
                  </a:lnTo>
                  <a:cubicBezTo>
                    <a:pt x="766792" y="3620418"/>
                    <a:pt x="771439" y="3626767"/>
                    <a:pt x="778319" y="3628032"/>
                  </a:cubicBezTo>
                  <a:cubicBezTo>
                    <a:pt x="783336" y="3628963"/>
                    <a:pt x="790862" y="3628008"/>
                    <a:pt x="793406" y="3617817"/>
                  </a:cubicBezTo>
                  <a:cubicBezTo>
                    <a:pt x="793752" y="3616337"/>
                    <a:pt x="793991" y="3612972"/>
                    <a:pt x="793609" y="3608318"/>
                  </a:cubicBezTo>
                  <a:cubicBezTo>
                    <a:pt x="792558" y="3595812"/>
                    <a:pt x="787744" y="3567458"/>
                    <a:pt x="785976" y="3557398"/>
                  </a:cubicBezTo>
                  <a:cubicBezTo>
                    <a:pt x="808421" y="3561765"/>
                    <a:pt x="829826" y="3564964"/>
                    <a:pt x="851196" y="3570214"/>
                  </a:cubicBezTo>
                  <a:cubicBezTo>
                    <a:pt x="868098" y="3574355"/>
                    <a:pt x="884989" y="3579809"/>
                    <a:pt x="902488" y="3588747"/>
                  </a:cubicBezTo>
                  <a:cubicBezTo>
                    <a:pt x="929174" y="3601898"/>
                    <a:pt x="956050" y="3615478"/>
                    <a:pt x="982365" y="3629822"/>
                  </a:cubicBezTo>
                  <a:cubicBezTo>
                    <a:pt x="999518" y="3639357"/>
                    <a:pt x="1016504" y="3649035"/>
                    <a:pt x="1032725" y="3659930"/>
                  </a:cubicBezTo>
                  <a:cubicBezTo>
                    <a:pt x="1065897" y="3681816"/>
                    <a:pt x="1098292" y="3707390"/>
                    <a:pt x="1133446" y="3726269"/>
                  </a:cubicBezTo>
                  <a:cubicBezTo>
                    <a:pt x="1158364" y="3739801"/>
                    <a:pt x="1184547" y="3750064"/>
                    <a:pt x="1213012" y="3753942"/>
                  </a:cubicBezTo>
                  <a:cubicBezTo>
                    <a:pt x="1220311" y="3755243"/>
                    <a:pt x="1227239" y="3750243"/>
                    <a:pt x="1228446" y="3742880"/>
                  </a:cubicBezTo>
                  <a:close/>
                  <a:moveTo>
                    <a:pt x="779705" y="3602697"/>
                  </a:moveTo>
                  <a:cubicBezTo>
                    <a:pt x="779705" y="3602697"/>
                    <a:pt x="779705" y="3602685"/>
                    <a:pt x="779705" y="3602685"/>
                  </a:cubicBezTo>
                  <a:cubicBezTo>
                    <a:pt x="780039" y="3602673"/>
                    <a:pt x="780338" y="3602566"/>
                    <a:pt x="780672" y="3602578"/>
                  </a:cubicBezTo>
                  <a:cubicBezTo>
                    <a:pt x="780338" y="3602566"/>
                    <a:pt x="780027" y="3602697"/>
                    <a:pt x="779705" y="3602697"/>
                  </a:cubicBezTo>
                  <a:close/>
                  <a:moveTo>
                    <a:pt x="4782047" y="2760931"/>
                  </a:moveTo>
                  <a:cubicBezTo>
                    <a:pt x="4798387" y="2752029"/>
                    <a:pt x="4824093" y="2740668"/>
                    <a:pt x="4824093" y="2740668"/>
                  </a:cubicBezTo>
                  <a:cubicBezTo>
                    <a:pt x="4830651" y="2737900"/>
                    <a:pt x="4833709" y="2730250"/>
                    <a:pt x="4830938" y="2723735"/>
                  </a:cubicBezTo>
                  <a:cubicBezTo>
                    <a:pt x="4828178" y="2717207"/>
                    <a:pt x="4820617" y="2714116"/>
                    <a:pt x="4814059" y="2716885"/>
                  </a:cubicBezTo>
                  <a:cubicBezTo>
                    <a:pt x="4814059" y="2716885"/>
                    <a:pt x="4770627" y="2734546"/>
                    <a:pt x="4756687" y="2743663"/>
                  </a:cubicBezTo>
                  <a:cubicBezTo>
                    <a:pt x="4751073" y="2747422"/>
                    <a:pt x="4748457" y="2751516"/>
                    <a:pt x="4747525" y="2753914"/>
                  </a:cubicBezTo>
                  <a:cubicBezTo>
                    <a:pt x="4746056" y="2757518"/>
                    <a:pt x="4746367" y="2760895"/>
                    <a:pt x="4747274" y="2763963"/>
                  </a:cubicBezTo>
                  <a:cubicBezTo>
                    <a:pt x="4748099" y="2766576"/>
                    <a:pt x="4749723" y="2769034"/>
                    <a:pt x="4752482" y="2771134"/>
                  </a:cubicBezTo>
                  <a:cubicBezTo>
                    <a:pt x="4753223" y="2771994"/>
                    <a:pt x="4755457" y="2774261"/>
                    <a:pt x="4757535" y="2776684"/>
                  </a:cubicBezTo>
                  <a:cubicBezTo>
                    <a:pt x="4768465" y="2789082"/>
                    <a:pt x="4790527" y="2817102"/>
                    <a:pt x="4800717" y="2848702"/>
                  </a:cubicBezTo>
                  <a:cubicBezTo>
                    <a:pt x="4805279" y="2862700"/>
                    <a:pt x="4806104" y="2878011"/>
                    <a:pt x="4805304" y="2891162"/>
                  </a:cubicBezTo>
                  <a:cubicBezTo>
                    <a:pt x="4796548" y="2882080"/>
                    <a:pt x="4781652" y="2872891"/>
                    <a:pt x="4763926" y="2864777"/>
                  </a:cubicBezTo>
                  <a:cubicBezTo>
                    <a:pt x="4750368" y="2858380"/>
                    <a:pt x="4735126" y="2852951"/>
                    <a:pt x="4720374" y="2847926"/>
                  </a:cubicBezTo>
                  <a:cubicBezTo>
                    <a:pt x="4710388" y="2844931"/>
                    <a:pt x="4699351" y="2842569"/>
                    <a:pt x="4688134" y="2841101"/>
                  </a:cubicBezTo>
                  <a:cubicBezTo>
                    <a:pt x="4670456" y="2839000"/>
                    <a:pt x="4652538" y="2839131"/>
                    <a:pt x="4638240" y="2841769"/>
                  </a:cubicBezTo>
                  <a:cubicBezTo>
                    <a:pt x="4637057" y="2841984"/>
                    <a:pt x="4635994" y="2842270"/>
                    <a:pt x="4634859" y="2842521"/>
                  </a:cubicBezTo>
                  <a:cubicBezTo>
                    <a:pt x="4634919" y="2842413"/>
                    <a:pt x="4634955" y="2842306"/>
                    <a:pt x="4635014" y="2842199"/>
                  </a:cubicBezTo>
                  <a:cubicBezTo>
                    <a:pt x="4636711" y="2839036"/>
                    <a:pt x="4638574" y="2836005"/>
                    <a:pt x="4640593" y="2833129"/>
                  </a:cubicBezTo>
                  <a:cubicBezTo>
                    <a:pt x="4643567" y="2828881"/>
                    <a:pt x="4646804" y="2824776"/>
                    <a:pt x="4650280" y="2820790"/>
                  </a:cubicBezTo>
                  <a:cubicBezTo>
                    <a:pt x="4653792" y="2816959"/>
                    <a:pt x="4657519" y="2813272"/>
                    <a:pt x="4661401" y="2809871"/>
                  </a:cubicBezTo>
                  <a:cubicBezTo>
                    <a:pt x="4667744" y="2804310"/>
                    <a:pt x="4674612" y="2799608"/>
                    <a:pt x="4681755" y="2795491"/>
                  </a:cubicBezTo>
                  <a:cubicBezTo>
                    <a:pt x="4689460" y="2790908"/>
                    <a:pt x="4697463" y="2787042"/>
                    <a:pt x="4705526" y="2783187"/>
                  </a:cubicBezTo>
                  <a:cubicBezTo>
                    <a:pt x="4710495" y="2780920"/>
                    <a:pt x="4713959" y="2776361"/>
                    <a:pt x="4714712" y="2770872"/>
                  </a:cubicBezTo>
                  <a:cubicBezTo>
                    <a:pt x="4715488" y="2765538"/>
                    <a:pt x="4713446" y="2760156"/>
                    <a:pt x="4709325" y="2756635"/>
                  </a:cubicBezTo>
                  <a:cubicBezTo>
                    <a:pt x="4709325" y="2756635"/>
                    <a:pt x="4676607" y="2729630"/>
                    <a:pt x="4647652" y="2704820"/>
                  </a:cubicBezTo>
                  <a:cubicBezTo>
                    <a:pt x="4630655" y="2690309"/>
                    <a:pt x="4614935" y="2676633"/>
                    <a:pt x="4608341" y="2669962"/>
                  </a:cubicBezTo>
                  <a:cubicBezTo>
                    <a:pt x="4603264" y="2664556"/>
                    <a:pt x="4594747" y="2664306"/>
                    <a:pt x="4589336" y="2669389"/>
                  </a:cubicBezTo>
                  <a:cubicBezTo>
                    <a:pt x="4583937" y="2674473"/>
                    <a:pt x="4583674" y="2682898"/>
                    <a:pt x="4588751" y="2688292"/>
                  </a:cubicBezTo>
                  <a:cubicBezTo>
                    <a:pt x="4594091" y="2694271"/>
                    <a:pt x="4605331" y="2705035"/>
                    <a:pt x="4618482" y="2717338"/>
                  </a:cubicBezTo>
                  <a:cubicBezTo>
                    <a:pt x="4635600" y="2733174"/>
                    <a:pt x="4655990" y="2751683"/>
                    <a:pt x="4670372" y="2764535"/>
                  </a:cubicBezTo>
                  <a:cubicBezTo>
                    <a:pt x="4666991" y="2766290"/>
                    <a:pt x="4663659" y="2768044"/>
                    <a:pt x="4660374" y="2769941"/>
                  </a:cubicBezTo>
                  <a:cubicBezTo>
                    <a:pt x="4653159" y="2774214"/>
                    <a:pt x="4646231" y="2778915"/>
                    <a:pt x="4639661" y="2784333"/>
                  </a:cubicBezTo>
                  <a:cubicBezTo>
                    <a:pt x="4634632" y="2788521"/>
                    <a:pt x="4629795" y="2792985"/>
                    <a:pt x="4625231" y="2797889"/>
                  </a:cubicBezTo>
                  <a:cubicBezTo>
                    <a:pt x="4620681" y="2802639"/>
                    <a:pt x="4616452" y="2807830"/>
                    <a:pt x="4612546" y="2813141"/>
                  </a:cubicBezTo>
                  <a:cubicBezTo>
                    <a:pt x="4609703" y="2816947"/>
                    <a:pt x="4607063" y="2821028"/>
                    <a:pt x="4604650" y="2825265"/>
                  </a:cubicBezTo>
                  <a:cubicBezTo>
                    <a:pt x="4602202" y="2829489"/>
                    <a:pt x="4600015" y="2833857"/>
                    <a:pt x="4598116" y="2838356"/>
                  </a:cubicBezTo>
                  <a:cubicBezTo>
                    <a:pt x="4587688" y="2863488"/>
                    <a:pt x="4589265" y="2881472"/>
                    <a:pt x="4596886" y="2895028"/>
                  </a:cubicBezTo>
                  <a:cubicBezTo>
                    <a:pt x="4594521" y="2895828"/>
                    <a:pt x="4592299" y="2897104"/>
                    <a:pt x="4590686" y="2899276"/>
                  </a:cubicBezTo>
                  <a:cubicBezTo>
                    <a:pt x="4590686" y="2899276"/>
                    <a:pt x="4585825" y="2902857"/>
                    <a:pt x="4578395" y="2909790"/>
                  </a:cubicBezTo>
                  <a:cubicBezTo>
                    <a:pt x="4575002" y="2913024"/>
                    <a:pt x="4570977" y="2916580"/>
                    <a:pt x="4567214" y="2921294"/>
                  </a:cubicBezTo>
                  <a:cubicBezTo>
                    <a:pt x="4564682" y="2924492"/>
                    <a:pt x="4562424" y="2928120"/>
                    <a:pt x="4560214" y="2932046"/>
                  </a:cubicBezTo>
                  <a:cubicBezTo>
                    <a:pt x="4557085" y="2937488"/>
                    <a:pt x="4554684" y="2943323"/>
                    <a:pt x="4551697" y="2949493"/>
                  </a:cubicBezTo>
                  <a:cubicBezTo>
                    <a:pt x="4547218" y="2955424"/>
                    <a:pt x="4548365" y="2963789"/>
                    <a:pt x="4554278" y="2968419"/>
                  </a:cubicBezTo>
                  <a:cubicBezTo>
                    <a:pt x="4560191" y="2972894"/>
                    <a:pt x="4568612" y="2971689"/>
                    <a:pt x="4573115" y="2965746"/>
                  </a:cubicBezTo>
                  <a:cubicBezTo>
                    <a:pt x="4578215" y="2961259"/>
                    <a:pt x="4583233" y="2957381"/>
                    <a:pt x="4587712" y="2952918"/>
                  </a:cubicBezTo>
                  <a:cubicBezTo>
                    <a:pt x="4590878" y="2949696"/>
                    <a:pt x="4593768" y="2946485"/>
                    <a:pt x="4596145" y="2943287"/>
                  </a:cubicBezTo>
                  <a:cubicBezTo>
                    <a:pt x="4599657" y="2938418"/>
                    <a:pt x="4602058" y="2933609"/>
                    <a:pt x="4604220" y="2929397"/>
                  </a:cubicBezTo>
                  <a:cubicBezTo>
                    <a:pt x="4608998" y="2920351"/>
                    <a:pt x="4611220" y="2914802"/>
                    <a:pt x="4611220" y="2914802"/>
                  </a:cubicBezTo>
                  <a:cubicBezTo>
                    <a:pt x="4611877" y="2913931"/>
                    <a:pt x="4612176" y="2912941"/>
                    <a:pt x="4612582" y="2911974"/>
                  </a:cubicBezTo>
                  <a:cubicBezTo>
                    <a:pt x="4622615" y="2919122"/>
                    <a:pt x="4635886" y="2924755"/>
                    <a:pt x="4651523" y="2929421"/>
                  </a:cubicBezTo>
                  <a:cubicBezTo>
                    <a:pt x="4664184" y="2932977"/>
                    <a:pt x="4676965" y="2935972"/>
                    <a:pt x="4689794" y="2938633"/>
                  </a:cubicBezTo>
                  <a:cubicBezTo>
                    <a:pt x="4687907" y="2948407"/>
                    <a:pt x="4682221" y="2967763"/>
                    <a:pt x="4676882" y="2989911"/>
                  </a:cubicBezTo>
                  <a:cubicBezTo>
                    <a:pt x="4675401" y="2996021"/>
                    <a:pt x="4674015" y="3002275"/>
                    <a:pt x="4672809" y="3008659"/>
                  </a:cubicBezTo>
                  <a:cubicBezTo>
                    <a:pt x="4671602" y="3015055"/>
                    <a:pt x="4670599" y="3021440"/>
                    <a:pt x="4669715" y="3027669"/>
                  </a:cubicBezTo>
                  <a:cubicBezTo>
                    <a:pt x="4667290" y="3044877"/>
                    <a:pt x="4665618" y="3061023"/>
                    <a:pt x="4664603" y="3072862"/>
                  </a:cubicBezTo>
                  <a:cubicBezTo>
                    <a:pt x="4663491" y="3086179"/>
                    <a:pt x="4663682" y="3095320"/>
                    <a:pt x="4664531" y="3097647"/>
                  </a:cubicBezTo>
                  <a:cubicBezTo>
                    <a:pt x="4666370" y="3104497"/>
                    <a:pt x="4673454" y="3108650"/>
                    <a:pt x="4680310" y="3106753"/>
                  </a:cubicBezTo>
                  <a:cubicBezTo>
                    <a:pt x="4686605" y="3105022"/>
                    <a:pt x="4690547" y="3098972"/>
                    <a:pt x="4689747" y="3092659"/>
                  </a:cubicBezTo>
                  <a:cubicBezTo>
                    <a:pt x="4689448" y="3092671"/>
                    <a:pt x="4689448" y="3092229"/>
                    <a:pt x="4689579" y="3091776"/>
                  </a:cubicBezTo>
                  <a:cubicBezTo>
                    <a:pt x="4689544" y="3091478"/>
                    <a:pt x="4689472" y="3091191"/>
                    <a:pt x="4689400" y="3090893"/>
                  </a:cubicBezTo>
                  <a:cubicBezTo>
                    <a:pt x="4689424" y="3091048"/>
                    <a:pt x="4689532" y="3091334"/>
                    <a:pt x="4689663" y="3091478"/>
                  </a:cubicBezTo>
                  <a:cubicBezTo>
                    <a:pt x="4689950" y="3090583"/>
                    <a:pt x="4690547" y="3089377"/>
                    <a:pt x="4690774" y="3088339"/>
                  </a:cubicBezTo>
                  <a:cubicBezTo>
                    <a:pt x="4692160" y="3081645"/>
                    <a:pt x="4695015" y="3071358"/>
                    <a:pt x="4698132" y="3059138"/>
                  </a:cubicBezTo>
                  <a:cubicBezTo>
                    <a:pt x="4700736" y="3048851"/>
                    <a:pt x="4703794" y="3037383"/>
                    <a:pt x="4706434" y="3025617"/>
                  </a:cubicBezTo>
                  <a:cubicBezTo>
                    <a:pt x="4708094" y="3018027"/>
                    <a:pt x="4709647" y="3010449"/>
                    <a:pt x="4710818" y="3002883"/>
                  </a:cubicBezTo>
                  <a:cubicBezTo>
                    <a:pt x="4714593" y="2978634"/>
                    <a:pt x="4716587" y="2956044"/>
                    <a:pt x="4717053" y="2943514"/>
                  </a:cubicBezTo>
                  <a:cubicBezTo>
                    <a:pt x="4731650" y="2945722"/>
                    <a:pt x="4746307" y="2947428"/>
                    <a:pt x="4761035" y="2948359"/>
                  </a:cubicBezTo>
                  <a:cubicBezTo>
                    <a:pt x="4766171" y="2948669"/>
                    <a:pt x="4771690" y="2949075"/>
                    <a:pt x="4777352" y="2949338"/>
                  </a:cubicBezTo>
                  <a:cubicBezTo>
                    <a:pt x="4777376" y="2949385"/>
                    <a:pt x="4777364" y="2949433"/>
                    <a:pt x="4777388" y="2949469"/>
                  </a:cubicBezTo>
                  <a:cubicBezTo>
                    <a:pt x="4779622" y="2956163"/>
                    <a:pt x="4782632" y="2966665"/>
                    <a:pt x="4787923" y="2977083"/>
                  </a:cubicBezTo>
                  <a:cubicBezTo>
                    <a:pt x="4790408" y="2982000"/>
                    <a:pt x="4793609" y="2986582"/>
                    <a:pt x="4796667" y="2991188"/>
                  </a:cubicBezTo>
                  <a:cubicBezTo>
                    <a:pt x="4801768" y="2998659"/>
                    <a:pt x="4807454" y="3004327"/>
                    <a:pt x="4809675" y="3009542"/>
                  </a:cubicBezTo>
                  <a:cubicBezTo>
                    <a:pt x="4811384" y="3016404"/>
                    <a:pt x="4818359" y="3020557"/>
                    <a:pt x="4825264" y="3018946"/>
                  </a:cubicBezTo>
                  <a:cubicBezTo>
                    <a:pt x="4832156" y="3017192"/>
                    <a:pt x="4836397" y="3010246"/>
                    <a:pt x="4834688" y="3003372"/>
                  </a:cubicBezTo>
                  <a:cubicBezTo>
                    <a:pt x="4834378" y="2997776"/>
                    <a:pt x="4832658" y="2990771"/>
                    <a:pt x="4830018" y="2982763"/>
                  </a:cubicBezTo>
                  <a:cubicBezTo>
                    <a:pt x="4828178" y="2977083"/>
                    <a:pt x="4825933" y="2970973"/>
                    <a:pt x="4822851" y="2965209"/>
                  </a:cubicBezTo>
                  <a:cubicBezTo>
                    <a:pt x="4820521" y="2960877"/>
                    <a:pt x="4817643" y="2956856"/>
                    <a:pt x="4814800" y="2953132"/>
                  </a:cubicBezTo>
                  <a:cubicBezTo>
                    <a:pt x="4813223" y="2951044"/>
                    <a:pt x="4811646" y="2949170"/>
                    <a:pt x="4810094" y="2947368"/>
                  </a:cubicBezTo>
                  <a:cubicBezTo>
                    <a:pt x="4813307" y="2946712"/>
                    <a:pt x="4816508" y="2946056"/>
                    <a:pt x="4819506" y="2944970"/>
                  </a:cubicBezTo>
                  <a:cubicBezTo>
                    <a:pt x="4822349" y="2943967"/>
                    <a:pt x="4827485" y="2941414"/>
                    <a:pt x="4830878" y="2934337"/>
                  </a:cubicBezTo>
                  <a:cubicBezTo>
                    <a:pt x="4833076" y="2929671"/>
                    <a:pt x="4836026" y="2919384"/>
                    <a:pt x="4837412" y="2905899"/>
                  </a:cubicBezTo>
                  <a:cubicBezTo>
                    <a:pt x="4839383" y="2886806"/>
                    <a:pt x="4838797" y="2861018"/>
                    <a:pt x="4830699" y="2838320"/>
                  </a:cubicBezTo>
                  <a:cubicBezTo>
                    <a:pt x="4818849" y="2805479"/>
                    <a:pt x="4795819" y="2776170"/>
                    <a:pt x="4782047" y="2760931"/>
                  </a:cubicBezTo>
                  <a:close/>
                  <a:moveTo>
                    <a:pt x="4763293" y="2773927"/>
                  </a:moveTo>
                  <a:cubicBezTo>
                    <a:pt x="4765347" y="2773700"/>
                    <a:pt x="4767330" y="2772877"/>
                    <a:pt x="4769074" y="2771636"/>
                  </a:cubicBezTo>
                  <a:cubicBezTo>
                    <a:pt x="4767509" y="2772877"/>
                    <a:pt x="4765610" y="2773688"/>
                    <a:pt x="4763293" y="2773927"/>
                  </a:cubicBezTo>
                  <a:close/>
                  <a:moveTo>
                    <a:pt x="4773518" y="2766886"/>
                  </a:moveTo>
                  <a:lnTo>
                    <a:pt x="4773995" y="2765824"/>
                  </a:lnTo>
                  <a:lnTo>
                    <a:pt x="4774055" y="2765681"/>
                  </a:lnTo>
                  <a:lnTo>
                    <a:pt x="4774151" y="2765681"/>
                  </a:lnTo>
                  <a:cubicBezTo>
                    <a:pt x="4773948" y="2766122"/>
                    <a:pt x="4773721" y="2766433"/>
                    <a:pt x="4773518" y="2766886"/>
                  </a:cubicBezTo>
                  <a:close/>
                  <a:moveTo>
                    <a:pt x="4712132" y="2906365"/>
                  </a:moveTo>
                  <a:cubicBezTo>
                    <a:pt x="4695158" y="2903203"/>
                    <a:pt x="4678315" y="2899301"/>
                    <a:pt x="4661676" y="2894515"/>
                  </a:cubicBezTo>
                  <a:cubicBezTo>
                    <a:pt x="4647545" y="2890362"/>
                    <a:pt x="4635528" y="2886866"/>
                    <a:pt x="4629281" y="2879001"/>
                  </a:cubicBezTo>
                  <a:cubicBezTo>
                    <a:pt x="4628373" y="2877856"/>
                    <a:pt x="4627883" y="2876543"/>
                    <a:pt x="4627382" y="2875231"/>
                  </a:cubicBezTo>
                  <a:cubicBezTo>
                    <a:pt x="4629030" y="2874300"/>
                    <a:pt x="4631156" y="2873906"/>
                    <a:pt x="4633486" y="2873381"/>
                  </a:cubicBezTo>
                  <a:cubicBezTo>
                    <a:pt x="4641047" y="2871758"/>
                    <a:pt x="4650698" y="2872259"/>
                    <a:pt x="4661162" y="2873011"/>
                  </a:cubicBezTo>
                  <a:cubicBezTo>
                    <a:pt x="4677252" y="2874288"/>
                    <a:pt x="4695003" y="2877713"/>
                    <a:pt x="4709779" y="2882582"/>
                  </a:cubicBezTo>
                  <a:cubicBezTo>
                    <a:pt x="4727398" y="2887331"/>
                    <a:pt x="4745686" y="2893095"/>
                    <a:pt x="4761011" y="2899408"/>
                  </a:cubicBezTo>
                  <a:cubicBezTo>
                    <a:pt x="4767832" y="2902236"/>
                    <a:pt x="4774115" y="2904933"/>
                    <a:pt x="4779251" y="2907821"/>
                  </a:cubicBezTo>
                  <a:cubicBezTo>
                    <a:pt x="4782512" y="2909754"/>
                    <a:pt x="4785403" y="2911556"/>
                    <a:pt x="4787505" y="2913537"/>
                  </a:cubicBezTo>
                  <a:cubicBezTo>
                    <a:pt x="4787947" y="2913955"/>
                    <a:pt x="4788772" y="2914396"/>
                    <a:pt x="4789261" y="2914790"/>
                  </a:cubicBezTo>
                  <a:cubicBezTo>
                    <a:pt x="4780422" y="2914623"/>
                    <a:pt x="4771499" y="2913752"/>
                    <a:pt x="4763591" y="2913155"/>
                  </a:cubicBezTo>
                  <a:cubicBezTo>
                    <a:pt x="4746307" y="2911783"/>
                    <a:pt x="4729142" y="2909372"/>
                    <a:pt x="4712132" y="2906365"/>
                  </a:cubicBezTo>
                  <a:close/>
                  <a:moveTo>
                    <a:pt x="4689579" y="3091776"/>
                  </a:moveTo>
                  <a:lnTo>
                    <a:pt x="4689663" y="3091478"/>
                  </a:lnTo>
                  <a:cubicBezTo>
                    <a:pt x="4689986" y="3092050"/>
                    <a:pt x="4690404" y="3092778"/>
                    <a:pt x="4689842" y="3092647"/>
                  </a:cubicBezTo>
                  <a:lnTo>
                    <a:pt x="4689747" y="3092647"/>
                  </a:lnTo>
                  <a:lnTo>
                    <a:pt x="4689687" y="3092205"/>
                  </a:lnTo>
                  <a:lnTo>
                    <a:pt x="4689579" y="3091776"/>
                  </a:lnTo>
                  <a:close/>
                  <a:moveTo>
                    <a:pt x="5290166" y="2298436"/>
                  </a:moveTo>
                  <a:cubicBezTo>
                    <a:pt x="5288924" y="2297899"/>
                    <a:pt x="5287598" y="2297505"/>
                    <a:pt x="5286189" y="2297565"/>
                  </a:cubicBezTo>
                  <a:cubicBezTo>
                    <a:pt x="5287216" y="2297517"/>
                    <a:pt x="5290787" y="2297231"/>
                    <a:pt x="5290166" y="2298436"/>
                  </a:cubicBezTo>
                  <a:close/>
                  <a:moveTo>
                    <a:pt x="5298348" y="2311086"/>
                  </a:moveTo>
                  <a:cubicBezTo>
                    <a:pt x="5297954" y="2318186"/>
                    <a:pt x="5291874" y="2323580"/>
                    <a:pt x="5284779" y="2323282"/>
                  </a:cubicBezTo>
                  <a:cubicBezTo>
                    <a:pt x="5280945" y="2323139"/>
                    <a:pt x="5275414" y="2320704"/>
                    <a:pt x="5270098" y="2315453"/>
                  </a:cubicBezTo>
                  <a:cubicBezTo>
                    <a:pt x="5263051" y="2308365"/>
                    <a:pt x="5254319" y="2294403"/>
                    <a:pt x="5251632" y="2291121"/>
                  </a:cubicBezTo>
                  <a:lnTo>
                    <a:pt x="5173618" y="2197622"/>
                  </a:lnTo>
                  <a:cubicBezTo>
                    <a:pt x="5140817" y="2159113"/>
                    <a:pt x="5102676" y="2124494"/>
                    <a:pt x="5064571" y="2089445"/>
                  </a:cubicBezTo>
                  <a:cubicBezTo>
                    <a:pt x="5026060" y="2053954"/>
                    <a:pt x="4987370" y="2018190"/>
                    <a:pt x="4951953" y="1980229"/>
                  </a:cubicBezTo>
                  <a:cubicBezTo>
                    <a:pt x="4920598" y="1946529"/>
                    <a:pt x="4892168" y="1910943"/>
                    <a:pt x="4868863" y="1871897"/>
                  </a:cubicBezTo>
                  <a:cubicBezTo>
                    <a:pt x="4864909" y="1865560"/>
                    <a:pt x="4866821" y="1857231"/>
                    <a:pt x="4873104" y="1853292"/>
                  </a:cubicBezTo>
                  <a:cubicBezTo>
                    <a:pt x="4879387" y="1849354"/>
                    <a:pt x="4887701" y="1851371"/>
                    <a:pt x="4891630" y="1857565"/>
                  </a:cubicBezTo>
                  <a:cubicBezTo>
                    <a:pt x="4915545" y="1893926"/>
                    <a:pt x="4944595" y="1926242"/>
                    <a:pt x="4975604" y="1957305"/>
                  </a:cubicBezTo>
                  <a:cubicBezTo>
                    <a:pt x="5011834" y="1993619"/>
                    <a:pt x="5051265" y="2027593"/>
                    <a:pt x="5089274" y="2062654"/>
                  </a:cubicBezTo>
                  <a:cubicBezTo>
                    <a:pt x="5128454" y="2098848"/>
                    <a:pt x="5165937" y="2136439"/>
                    <a:pt x="5198727" y="2176715"/>
                  </a:cubicBezTo>
                  <a:cubicBezTo>
                    <a:pt x="5208975" y="2189579"/>
                    <a:pt x="5219069" y="2202455"/>
                    <a:pt x="5229043" y="2215475"/>
                  </a:cubicBezTo>
                  <a:cubicBezTo>
                    <a:pt x="5243915" y="2234950"/>
                    <a:pt x="5258536" y="2254712"/>
                    <a:pt x="5273240" y="2274188"/>
                  </a:cubicBezTo>
                  <a:cubicBezTo>
                    <a:pt x="5275737" y="2277636"/>
                    <a:pt x="5285161" y="2304690"/>
                    <a:pt x="5290047" y="2298591"/>
                  </a:cubicBezTo>
                  <a:lnTo>
                    <a:pt x="5290143" y="2298436"/>
                  </a:lnTo>
                  <a:cubicBezTo>
                    <a:pt x="5295219" y="2300298"/>
                    <a:pt x="5298659" y="2305322"/>
                    <a:pt x="5298348" y="2311086"/>
                  </a:cubicBezTo>
                  <a:close/>
                  <a:moveTo>
                    <a:pt x="4580234" y="2083442"/>
                  </a:moveTo>
                  <a:cubicBezTo>
                    <a:pt x="4596253" y="2056842"/>
                    <a:pt x="4615305" y="2033369"/>
                    <a:pt x="4636006" y="2011603"/>
                  </a:cubicBezTo>
                  <a:cubicBezTo>
                    <a:pt x="4664411" y="1981852"/>
                    <a:pt x="4695409" y="1954799"/>
                    <a:pt x="4725021" y="1926182"/>
                  </a:cubicBezTo>
                  <a:cubicBezTo>
                    <a:pt x="4743810" y="1908031"/>
                    <a:pt x="4762337" y="1889439"/>
                    <a:pt x="4778415" y="1868006"/>
                  </a:cubicBezTo>
                  <a:cubicBezTo>
                    <a:pt x="4790145" y="1852791"/>
                    <a:pt x="4801672" y="1837134"/>
                    <a:pt x="4811897" y="1820642"/>
                  </a:cubicBezTo>
                  <a:cubicBezTo>
                    <a:pt x="4818515" y="1809902"/>
                    <a:pt x="4824679" y="1799043"/>
                    <a:pt x="4829875" y="1787479"/>
                  </a:cubicBezTo>
                  <a:cubicBezTo>
                    <a:pt x="4832240" y="1782216"/>
                    <a:pt x="4834581" y="1776823"/>
                    <a:pt x="4836516" y="1771429"/>
                  </a:cubicBezTo>
                  <a:cubicBezTo>
                    <a:pt x="4838308" y="1766345"/>
                    <a:pt x="4839861" y="1761118"/>
                    <a:pt x="4840709" y="1755772"/>
                  </a:cubicBezTo>
                  <a:cubicBezTo>
                    <a:pt x="4840948" y="1754280"/>
                    <a:pt x="4841258" y="1751034"/>
                    <a:pt x="4841234" y="1748373"/>
                  </a:cubicBezTo>
                  <a:lnTo>
                    <a:pt x="4841485" y="1748480"/>
                  </a:lnTo>
                  <a:lnTo>
                    <a:pt x="4841258" y="1748075"/>
                  </a:lnTo>
                  <a:lnTo>
                    <a:pt x="4841234" y="1748075"/>
                  </a:lnTo>
                  <a:cubicBezTo>
                    <a:pt x="4841199" y="1745712"/>
                    <a:pt x="4840864" y="1743815"/>
                    <a:pt x="4839980" y="1743993"/>
                  </a:cubicBezTo>
                  <a:lnTo>
                    <a:pt x="4839753" y="1744005"/>
                  </a:lnTo>
                  <a:cubicBezTo>
                    <a:pt x="4839669" y="1743564"/>
                    <a:pt x="4839610" y="1743122"/>
                    <a:pt x="4839574" y="1742537"/>
                  </a:cubicBezTo>
                  <a:cubicBezTo>
                    <a:pt x="4837603" y="1724769"/>
                    <a:pt x="4859176" y="1729506"/>
                    <a:pt x="4860502" y="1730485"/>
                  </a:cubicBezTo>
                  <a:cubicBezTo>
                    <a:pt x="4861063" y="1730914"/>
                    <a:pt x="4863942" y="1733146"/>
                    <a:pt x="4865268" y="1738552"/>
                  </a:cubicBezTo>
                  <a:cubicBezTo>
                    <a:pt x="4866116" y="1741905"/>
                    <a:pt x="4867884" y="1754220"/>
                    <a:pt x="4867406" y="1759113"/>
                  </a:cubicBezTo>
                  <a:cubicBezTo>
                    <a:pt x="4866880" y="1764889"/>
                    <a:pt x="4865769" y="1770390"/>
                    <a:pt x="4864384" y="1775904"/>
                  </a:cubicBezTo>
                  <a:cubicBezTo>
                    <a:pt x="4862413" y="1783648"/>
                    <a:pt x="4859701" y="1791274"/>
                    <a:pt x="4856870" y="1798625"/>
                  </a:cubicBezTo>
                  <a:cubicBezTo>
                    <a:pt x="4850599" y="1814950"/>
                    <a:pt x="4842763" y="1830452"/>
                    <a:pt x="4833996" y="1845548"/>
                  </a:cubicBezTo>
                  <a:cubicBezTo>
                    <a:pt x="4825371" y="1860202"/>
                    <a:pt x="4815815" y="1874295"/>
                    <a:pt x="4806128" y="1888257"/>
                  </a:cubicBezTo>
                  <a:cubicBezTo>
                    <a:pt x="4794230" y="1904953"/>
                    <a:pt x="4781282" y="1920669"/>
                    <a:pt x="4767318" y="1935228"/>
                  </a:cubicBezTo>
                  <a:cubicBezTo>
                    <a:pt x="4745339" y="1958236"/>
                    <a:pt x="4721353" y="1978964"/>
                    <a:pt x="4697547" y="1999669"/>
                  </a:cubicBezTo>
                  <a:cubicBezTo>
                    <a:pt x="4663444" y="2029503"/>
                    <a:pt x="4629352" y="2059181"/>
                    <a:pt x="4602870" y="2098001"/>
                  </a:cubicBezTo>
                  <a:cubicBezTo>
                    <a:pt x="4598857" y="2104206"/>
                    <a:pt x="4590519" y="2106008"/>
                    <a:pt x="4584284" y="2101987"/>
                  </a:cubicBezTo>
                  <a:cubicBezTo>
                    <a:pt x="4578024" y="2097989"/>
                    <a:pt x="4576221" y="2089647"/>
                    <a:pt x="4580234" y="2083442"/>
                  </a:cubicBezTo>
                  <a:close/>
                  <a:moveTo>
                    <a:pt x="4841234" y="1748075"/>
                  </a:moveTo>
                  <a:lnTo>
                    <a:pt x="4841246" y="1748373"/>
                  </a:lnTo>
                  <a:cubicBezTo>
                    <a:pt x="4839215" y="1746679"/>
                    <a:pt x="4837352" y="1744542"/>
                    <a:pt x="4839753" y="1744005"/>
                  </a:cubicBezTo>
                  <a:cubicBezTo>
                    <a:pt x="4840040" y="1745473"/>
                    <a:pt x="4840541" y="1746786"/>
                    <a:pt x="4841234" y="1748075"/>
                  </a:cubicBezTo>
                  <a:close/>
                  <a:moveTo>
                    <a:pt x="4461369" y="3585573"/>
                  </a:moveTo>
                  <a:cubicBezTo>
                    <a:pt x="4462468" y="3627722"/>
                    <a:pt x="4460019" y="3670432"/>
                    <a:pt x="4455958" y="3713082"/>
                  </a:cubicBezTo>
                  <a:cubicBezTo>
                    <a:pt x="4452004" y="3754682"/>
                    <a:pt x="4446664" y="3796199"/>
                    <a:pt x="4444240" y="3837585"/>
                  </a:cubicBezTo>
                  <a:cubicBezTo>
                    <a:pt x="4442173" y="3872776"/>
                    <a:pt x="4441743" y="3907741"/>
                    <a:pt x="4445792" y="3942695"/>
                  </a:cubicBezTo>
                  <a:cubicBezTo>
                    <a:pt x="4446832" y="3950034"/>
                    <a:pt x="4441719" y="3956860"/>
                    <a:pt x="4434361" y="3957898"/>
                  </a:cubicBezTo>
                  <a:cubicBezTo>
                    <a:pt x="4427015" y="3958924"/>
                    <a:pt x="4420206" y="3953733"/>
                    <a:pt x="4419155" y="3946406"/>
                  </a:cubicBezTo>
                  <a:cubicBezTo>
                    <a:pt x="4413075" y="3910069"/>
                    <a:pt x="4411247" y="3873266"/>
                    <a:pt x="4411892" y="3836224"/>
                  </a:cubicBezTo>
                  <a:cubicBezTo>
                    <a:pt x="4412633" y="3794302"/>
                    <a:pt x="4416121" y="3751974"/>
                    <a:pt x="4419836" y="3709789"/>
                  </a:cubicBezTo>
                  <a:cubicBezTo>
                    <a:pt x="4423491" y="3668344"/>
                    <a:pt x="4427612" y="3627173"/>
                    <a:pt x="4427230" y="3586193"/>
                  </a:cubicBezTo>
                  <a:cubicBezTo>
                    <a:pt x="4427266" y="3562744"/>
                    <a:pt x="4426800" y="3539306"/>
                    <a:pt x="4424984" y="3516072"/>
                  </a:cubicBezTo>
                  <a:cubicBezTo>
                    <a:pt x="4423790" y="3500630"/>
                    <a:pt x="4422070" y="3485367"/>
                    <a:pt x="4419430" y="3470128"/>
                  </a:cubicBezTo>
                  <a:cubicBezTo>
                    <a:pt x="4419048" y="3467896"/>
                    <a:pt x="4418534" y="3465700"/>
                    <a:pt x="4418116" y="3463493"/>
                  </a:cubicBezTo>
                  <a:cubicBezTo>
                    <a:pt x="4415464" y="3465259"/>
                    <a:pt x="4413195" y="3466619"/>
                    <a:pt x="4412012" y="3467192"/>
                  </a:cubicBezTo>
                  <a:cubicBezTo>
                    <a:pt x="4401142" y="3472789"/>
                    <a:pt x="4389424" y="3477085"/>
                    <a:pt x="4377371" y="3480522"/>
                  </a:cubicBezTo>
                  <a:cubicBezTo>
                    <a:pt x="4360325" y="3485331"/>
                    <a:pt x="4342635" y="3488541"/>
                    <a:pt x="4325972" y="3492014"/>
                  </a:cubicBezTo>
                  <a:cubicBezTo>
                    <a:pt x="4291522" y="3498709"/>
                    <a:pt x="4256929" y="3502444"/>
                    <a:pt x="4222169" y="3503398"/>
                  </a:cubicBezTo>
                  <a:cubicBezTo>
                    <a:pt x="4187970" y="3504473"/>
                    <a:pt x="4153640" y="3502742"/>
                    <a:pt x="4119274" y="3501465"/>
                  </a:cubicBezTo>
                  <a:cubicBezTo>
                    <a:pt x="4091239" y="3499783"/>
                    <a:pt x="4062941" y="3497229"/>
                    <a:pt x="4034726" y="3496883"/>
                  </a:cubicBezTo>
                  <a:cubicBezTo>
                    <a:pt x="4016498" y="3496585"/>
                    <a:pt x="3998318" y="3497157"/>
                    <a:pt x="3980269" y="3499806"/>
                  </a:cubicBezTo>
                  <a:cubicBezTo>
                    <a:pt x="3972982" y="3501274"/>
                    <a:pt x="3965971" y="3496394"/>
                    <a:pt x="3964633" y="3489078"/>
                  </a:cubicBezTo>
                  <a:cubicBezTo>
                    <a:pt x="3963307" y="3481751"/>
                    <a:pt x="3968156" y="3474782"/>
                    <a:pt x="3975443" y="3473445"/>
                  </a:cubicBezTo>
                  <a:cubicBezTo>
                    <a:pt x="3994842" y="3469281"/>
                    <a:pt x="4014491" y="3467312"/>
                    <a:pt x="4034285" y="3466524"/>
                  </a:cubicBezTo>
                  <a:cubicBezTo>
                    <a:pt x="4062977" y="3465235"/>
                    <a:pt x="4091860" y="3466584"/>
                    <a:pt x="4120408" y="3466774"/>
                  </a:cubicBezTo>
                  <a:cubicBezTo>
                    <a:pt x="4144729" y="3467276"/>
                    <a:pt x="4169001" y="3467491"/>
                    <a:pt x="4193238" y="3467407"/>
                  </a:cubicBezTo>
                  <a:cubicBezTo>
                    <a:pt x="4209268" y="3467502"/>
                    <a:pt x="4225286" y="3467455"/>
                    <a:pt x="4241293" y="3466966"/>
                  </a:cubicBezTo>
                  <a:cubicBezTo>
                    <a:pt x="4267668" y="3466058"/>
                    <a:pt x="4294006" y="3464268"/>
                    <a:pt x="4320345" y="3460116"/>
                  </a:cubicBezTo>
                  <a:cubicBezTo>
                    <a:pt x="4336447" y="3457705"/>
                    <a:pt x="4353517" y="3455688"/>
                    <a:pt x="4370073" y="3451929"/>
                  </a:cubicBezTo>
                  <a:cubicBezTo>
                    <a:pt x="4380477" y="3449602"/>
                    <a:pt x="4390666" y="3446678"/>
                    <a:pt x="4400186" y="3442478"/>
                  </a:cubicBezTo>
                  <a:cubicBezTo>
                    <a:pt x="4401500" y="3441977"/>
                    <a:pt x="4408619" y="3439626"/>
                    <a:pt x="4411725" y="3437287"/>
                  </a:cubicBezTo>
                  <a:lnTo>
                    <a:pt x="4411904" y="3438313"/>
                  </a:lnTo>
                  <a:lnTo>
                    <a:pt x="4412024" y="3438743"/>
                  </a:lnTo>
                  <a:lnTo>
                    <a:pt x="4411916" y="3438158"/>
                  </a:lnTo>
                  <a:cubicBezTo>
                    <a:pt x="4411892" y="3438015"/>
                    <a:pt x="4411868" y="3437716"/>
                    <a:pt x="4411833" y="3437573"/>
                  </a:cubicBezTo>
                  <a:lnTo>
                    <a:pt x="4411821" y="3437275"/>
                  </a:lnTo>
                  <a:cubicBezTo>
                    <a:pt x="4411976" y="3437143"/>
                    <a:pt x="4411988" y="3437036"/>
                    <a:pt x="4412119" y="3436905"/>
                  </a:cubicBezTo>
                  <a:cubicBezTo>
                    <a:pt x="4412036" y="3436583"/>
                    <a:pt x="4411952" y="3436261"/>
                    <a:pt x="4411868" y="3435938"/>
                  </a:cubicBezTo>
                  <a:cubicBezTo>
                    <a:pt x="4411856" y="3436380"/>
                    <a:pt x="4411773" y="3436834"/>
                    <a:pt x="4411809" y="3437275"/>
                  </a:cubicBezTo>
                  <a:lnTo>
                    <a:pt x="4411713" y="3437275"/>
                  </a:lnTo>
                  <a:cubicBezTo>
                    <a:pt x="4411534" y="3436272"/>
                    <a:pt x="4411498" y="3435461"/>
                    <a:pt x="4411594" y="3434888"/>
                  </a:cubicBezTo>
                  <a:cubicBezTo>
                    <a:pt x="4411116" y="3433098"/>
                    <a:pt x="4410734" y="3431308"/>
                    <a:pt x="4410220" y="3429518"/>
                  </a:cubicBezTo>
                  <a:cubicBezTo>
                    <a:pt x="4409957" y="3428647"/>
                    <a:pt x="4405741" y="3417596"/>
                    <a:pt x="4403997" y="3413241"/>
                  </a:cubicBezTo>
                  <a:cubicBezTo>
                    <a:pt x="4403734" y="3412513"/>
                    <a:pt x="4403447" y="3411785"/>
                    <a:pt x="4403447" y="3411785"/>
                  </a:cubicBezTo>
                  <a:cubicBezTo>
                    <a:pt x="4401416" y="3407584"/>
                    <a:pt x="4401787" y="3402262"/>
                    <a:pt x="4404893" y="3398312"/>
                  </a:cubicBezTo>
                  <a:cubicBezTo>
                    <a:pt x="4407150" y="3395412"/>
                    <a:pt x="4410017" y="3393968"/>
                    <a:pt x="4413266" y="3393551"/>
                  </a:cubicBezTo>
                  <a:cubicBezTo>
                    <a:pt x="4415655" y="3393157"/>
                    <a:pt x="4418964" y="3393324"/>
                    <a:pt x="4422667" y="3395830"/>
                  </a:cubicBezTo>
                  <a:cubicBezTo>
                    <a:pt x="4423288" y="3396248"/>
                    <a:pt x="4424733" y="3397369"/>
                    <a:pt x="4426215" y="3399816"/>
                  </a:cubicBezTo>
                  <a:lnTo>
                    <a:pt x="4427803" y="3403145"/>
                  </a:lnTo>
                  <a:cubicBezTo>
                    <a:pt x="4430061" y="3408074"/>
                    <a:pt x="4435472" y="3420389"/>
                    <a:pt x="4435818" y="3421415"/>
                  </a:cubicBezTo>
                  <a:cubicBezTo>
                    <a:pt x="4438267" y="3428540"/>
                    <a:pt x="4440477" y="3435688"/>
                    <a:pt x="4442508" y="3442824"/>
                  </a:cubicBezTo>
                  <a:cubicBezTo>
                    <a:pt x="4444514" y="3449972"/>
                    <a:pt x="4446318" y="3457275"/>
                    <a:pt x="4447978" y="3464591"/>
                  </a:cubicBezTo>
                  <a:cubicBezTo>
                    <a:pt x="4452422" y="3484472"/>
                    <a:pt x="4455456" y="3504699"/>
                    <a:pt x="4457523" y="3525129"/>
                  </a:cubicBezTo>
                  <a:cubicBezTo>
                    <a:pt x="4459577" y="3545225"/>
                    <a:pt x="4460628" y="3565393"/>
                    <a:pt x="4461369" y="3585573"/>
                  </a:cubicBezTo>
                  <a:close/>
                  <a:moveTo>
                    <a:pt x="4167759" y="3736842"/>
                  </a:moveTo>
                  <a:cubicBezTo>
                    <a:pt x="4168213" y="3736675"/>
                    <a:pt x="4168655" y="3736364"/>
                    <a:pt x="4169073" y="3736054"/>
                  </a:cubicBezTo>
                  <a:cubicBezTo>
                    <a:pt x="4169419" y="3736627"/>
                    <a:pt x="4168440" y="3736806"/>
                    <a:pt x="4167759" y="3736842"/>
                  </a:cubicBezTo>
                  <a:close/>
                  <a:moveTo>
                    <a:pt x="4166397" y="3737486"/>
                  </a:moveTo>
                  <a:lnTo>
                    <a:pt x="4166660" y="3737474"/>
                  </a:lnTo>
                  <a:cubicBezTo>
                    <a:pt x="4166839" y="3737319"/>
                    <a:pt x="4167030" y="3737319"/>
                    <a:pt x="4167221" y="3737152"/>
                  </a:cubicBezTo>
                  <a:lnTo>
                    <a:pt x="4167759" y="3736830"/>
                  </a:lnTo>
                  <a:cubicBezTo>
                    <a:pt x="4167496" y="3736997"/>
                    <a:pt x="4167281" y="3736997"/>
                    <a:pt x="4167209" y="3737009"/>
                  </a:cubicBezTo>
                  <a:lnTo>
                    <a:pt x="4166743" y="3737176"/>
                  </a:lnTo>
                  <a:cubicBezTo>
                    <a:pt x="4167771" y="3736257"/>
                    <a:pt x="4168679" y="3735481"/>
                    <a:pt x="4169037" y="3735911"/>
                  </a:cubicBezTo>
                  <a:lnTo>
                    <a:pt x="4169085" y="3736054"/>
                  </a:lnTo>
                  <a:cubicBezTo>
                    <a:pt x="4169527" y="3735601"/>
                    <a:pt x="4169945" y="3735290"/>
                    <a:pt x="4170351" y="3734825"/>
                  </a:cubicBezTo>
                  <a:cubicBezTo>
                    <a:pt x="4175845" y="3729741"/>
                    <a:pt x="4174460" y="3724777"/>
                    <a:pt x="4174424" y="3724192"/>
                  </a:cubicBezTo>
                  <a:cubicBezTo>
                    <a:pt x="4174341" y="3722724"/>
                    <a:pt x="4166051" y="3706531"/>
                    <a:pt x="4153640" y="3715290"/>
                  </a:cubicBezTo>
                  <a:cubicBezTo>
                    <a:pt x="4152780" y="3715910"/>
                    <a:pt x="4149805" y="3718249"/>
                    <a:pt x="4148527" y="3719037"/>
                  </a:cubicBezTo>
                  <a:lnTo>
                    <a:pt x="4139222" y="3724873"/>
                  </a:lnTo>
                  <a:cubicBezTo>
                    <a:pt x="4134337" y="3727713"/>
                    <a:pt x="4129391" y="3730577"/>
                    <a:pt x="4124374" y="3733130"/>
                  </a:cubicBezTo>
                  <a:cubicBezTo>
                    <a:pt x="4119441" y="3735684"/>
                    <a:pt x="4114460" y="3738095"/>
                    <a:pt x="4109347" y="3740362"/>
                  </a:cubicBezTo>
                  <a:cubicBezTo>
                    <a:pt x="4093687" y="3747033"/>
                    <a:pt x="4077538" y="3750936"/>
                    <a:pt x="4061149" y="3753501"/>
                  </a:cubicBezTo>
                  <a:cubicBezTo>
                    <a:pt x="4044199" y="3756090"/>
                    <a:pt x="4026974" y="3757081"/>
                    <a:pt x="4009642" y="3757331"/>
                  </a:cubicBezTo>
                  <a:cubicBezTo>
                    <a:pt x="3970916" y="3758585"/>
                    <a:pt x="3932453" y="3756282"/>
                    <a:pt x="3893978" y="3754288"/>
                  </a:cubicBezTo>
                  <a:cubicBezTo>
                    <a:pt x="3854846" y="3752009"/>
                    <a:pt x="3815737" y="3749742"/>
                    <a:pt x="3776605" y="3748501"/>
                  </a:cubicBezTo>
                  <a:cubicBezTo>
                    <a:pt x="3742645" y="3747355"/>
                    <a:pt x="3708709" y="3747236"/>
                    <a:pt x="3674690" y="3749038"/>
                  </a:cubicBezTo>
                  <a:cubicBezTo>
                    <a:pt x="3667272" y="3749181"/>
                    <a:pt x="3661407" y="3755327"/>
                    <a:pt x="3661598" y="3762833"/>
                  </a:cubicBezTo>
                  <a:cubicBezTo>
                    <a:pt x="3661801" y="3770196"/>
                    <a:pt x="3667977" y="3776151"/>
                    <a:pt x="3675395" y="3775852"/>
                  </a:cubicBezTo>
                  <a:cubicBezTo>
                    <a:pt x="3722076" y="3775912"/>
                    <a:pt x="3768351" y="3780101"/>
                    <a:pt x="3814722" y="3784146"/>
                  </a:cubicBezTo>
                  <a:cubicBezTo>
                    <a:pt x="3846042" y="3787034"/>
                    <a:pt x="3877350" y="3789898"/>
                    <a:pt x="3908754" y="3791449"/>
                  </a:cubicBezTo>
                  <a:cubicBezTo>
                    <a:pt x="3942761" y="3793192"/>
                    <a:pt x="3976840" y="3793001"/>
                    <a:pt x="4011027" y="3791342"/>
                  </a:cubicBezTo>
                  <a:cubicBezTo>
                    <a:pt x="4029829" y="3790149"/>
                    <a:pt x="4048463" y="3788228"/>
                    <a:pt x="4066715" y="3784552"/>
                  </a:cubicBezTo>
                  <a:cubicBezTo>
                    <a:pt x="4080607" y="3781807"/>
                    <a:pt x="4094261" y="3777929"/>
                    <a:pt x="4107591" y="3772631"/>
                  </a:cubicBezTo>
                  <a:cubicBezTo>
                    <a:pt x="4104366" y="3779469"/>
                    <a:pt x="4101320" y="3786378"/>
                    <a:pt x="4098561" y="3793455"/>
                  </a:cubicBezTo>
                  <a:cubicBezTo>
                    <a:pt x="4088109" y="3819982"/>
                    <a:pt x="4080763" y="3847847"/>
                    <a:pt x="4073297" y="3875879"/>
                  </a:cubicBezTo>
                  <a:cubicBezTo>
                    <a:pt x="4065604" y="3906560"/>
                    <a:pt x="4057960" y="3937110"/>
                    <a:pt x="4051378" y="3968054"/>
                  </a:cubicBezTo>
                  <a:cubicBezTo>
                    <a:pt x="4044796" y="3998699"/>
                    <a:pt x="4039278" y="4029750"/>
                    <a:pt x="4033532" y="4060800"/>
                  </a:cubicBezTo>
                  <a:cubicBezTo>
                    <a:pt x="4030307" y="4078928"/>
                    <a:pt x="4026652" y="4096924"/>
                    <a:pt x="4022518" y="4114931"/>
                  </a:cubicBezTo>
                  <a:cubicBezTo>
                    <a:pt x="4018362" y="4132796"/>
                    <a:pt x="4013751" y="4150386"/>
                    <a:pt x="4008316" y="4168011"/>
                  </a:cubicBezTo>
                  <a:lnTo>
                    <a:pt x="3997792" y="4199409"/>
                  </a:lnTo>
                  <a:lnTo>
                    <a:pt x="3991545" y="4216175"/>
                  </a:lnTo>
                  <a:cubicBezTo>
                    <a:pt x="3989765" y="4221856"/>
                    <a:pt x="3991748" y="4225901"/>
                    <a:pt x="3992178" y="4226617"/>
                  </a:cubicBezTo>
                  <a:cubicBezTo>
                    <a:pt x="3994412" y="4230662"/>
                    <a:pt x="3997577" y="4232894"/>
                    <a:pt x="4001340" y="4233335"/>
                  </a:cubicBezTo>
                  <a:cubicBezTo>
                    <a:pt x="4003598" y="4233681"/>
                    <a:pt x="4008292" y="4234529"/>
                    <a:pt x="4012772" y="4229779"/>
                  </a:cubicBezTo>
                  <a:cubicBezTo>
                    <a:pt x="4014324" y="4228252"/>
                    <a:pt x="4015399" y="4226438"/>
                    <a:pt x="4015997" y="4224493"/>
                  </a:cubicBezTo>
                  <a:lnTo>
                    <a:pt x="4015961" y="4224493"/>
                  </a:lnTo>
                  <a:cubicBezTo>
                    <a:pt x="4015483" y="4224218"/>
                    <a:pt x="4015889" y="4223454"/>
                    <a:pt x="4016427" y="4222703"/>
                  </a:cubicBezTo>
                  <a:cubicBezTo>
                    <a:pt x="4016761" y="4220483"/>
                    <a:pt x="4016510" y="4218132"/>
                    <a:pt x="4015686" y="4216091"/>
                  </a:cubicBezTo>
                  <a:cubicBezTo>
                    <a:pt x="4016247" y="4217249"/>
                    <a:pt x="4017096" y="4218992"/>
                    <a:pt x="4017621" y="4220734"/>
                  </a:cubicBezTo>
                  <a:lnTo>
                    <a:pt x="4022650" y="4209468"/>
                  </a:lnTo>
                  <a:lnTo>
                    <a:pt x="4035563" y="4177236"/>
                  </a:lnTo>
                  <a:cubicBezTo>
                    <a:pt x="4042132" y="4159121"/>
                    <a:pt x="4047974" y="4141041"/>
                    <a:pt x="4053158" y="4122700"/>
                  </a:cubicBezTo>
                  <a:cubicBezTo>
                    <a:pt x="4058318" y="4104502"/>
                    <a:pt x="4062797" y="4086028"/>
                    <a:pt x="4066918" y="4067424"/>
                  </a:cubicBezTo>
                  <a:lnTo>
                    <a:pt x="4106612" y="3883827"/>
                  </a:lnTo>
                  <a:cubicBezTo>
                    <a:pt x="4112453" y="3856594"/>
                    <a:pt x="4118270" y="3829530"/>
                    <a:pt x="4126919" y="3803669"/>
                  </a:cubicBezTo>
                  <a:cubicBezTo>
                    <a:pt x="4132545" y="3786772"/>
                    <a:pt x="4139258" y="3770280"/>
                    <a:pt x="4148217" y="3754587"/>
                  </a:cubicBezTo>
                  <a:cubicBezTo>
                    <a:pt x="4149124" y="3753084"/>
                    <a:pt x="4149650" y="3751484"/>
                    <a:pt x="4149937" y="3749861"/>
                  </a:cubicBezTo>
                  <a:cubicBezTo>
                    <a:pt x="4151179" y="3749050"/>
                    <a:pt x="4152469" y="3748263"/>
                    <a:pt x="4153699" y="3747439"/>
                  </a:cubicBezTo>
                  <a:lnTo>
                    <a:pt x="4163471" y="3740565"/>
                  </a:lnTo>
                  <a:cubicBezTo>
                    <a:pt x="4164115" y="3740088"/>
                    <a:pt x="4165298" y="3738704"/>
                    <a:pt x="4166397" y="3737486"/>
                  </a:cubicBezTo>
                  <a:close/>
                  <a:moveTo>
                    <a:pt x="3997099" y="4209600"/>
                  </a:moveTo>
                  <a:cubicBezTo>
                    <a:pt x="4000349" y="4207559"/>
                    <a:pt x="4003287" y="4207583"/>
                    <a:pt x="4005186" y="4207941"/>
                  </a:cubicBezTo>
                  <a:cubicBezTo>
                    <a:pt x="4002415" y="4207619"/>
                    <a:pt x="3999560" y="4208167"/>
                    <a:pt x="3997099" y="4209600"/>
                  </a:cubicBezTo>
                  <a:close/>
                  <a:moveTo>
                    <a:pt x="4012616" y="4211533"/>
                  </a:moveTo>
                  <a:cubicBezTo>
                    <a:pt x="4011708" y="4210602"/>
                    <a:pt x="4010717" y="4209922"/>
                    <a:pt x="4009666" y="4209397"/>
                  </a:cubicBezTo>
                  <a:cubicBezTo>
                    <a:pt x="4010741" y="4209874"/>
                    <a:pt x="4011708" y="4210638"/>
                    <a:pt x="4012616" y="4211533"/>
                  </a:cubicBezTo>
                  <a:close/>
                  <a:moveTo>
                    <a:pt x="4017466" y="4221032"/>
                  </a:moveTo>
                  <a:lnTo>
                    <a:pt x="4017562" y="4220734"/>
                  </a:lnTo>
                  <a:cubicBezTo>
                    <a:pt x="4018350" y="4223204"/>
                    <a:pt x="4018433" y="4225411"/>
                    <a:pt x="4015949" y="4224481"/>
                  </a:cubicBezTo>
                  <a:cubicBezTo>
                    <a:pt x="4016140" y="4223884"/>
                    <a:pt x="4016259" y="4223288"/>
                    <a:pt x="4016367" y="4222691"/>
                  </a:cubicBezTo>
                  <a:lnTo>
                    <a:pt x="4017012" y="4221641"/>
                  </a:lnTo>
                  <a:cubicBezTo>
                    <a:pt x="4017287" y="4221330"/>
                    <a:pt x="4017251" y="4221330"/>
                    <a:pt x="4017466" y="4221032"/>
                  </a:cubicBezTo>
                  <a:close/>
                  <a:moveTo>
                    <a:pt x="4542321" y="1043938"/>
                  </a:moveTo>
                  <a:lnTo>
                    <a:pt x="4542380" y="1043485"/>
                  </a:lnTo>
                  <a:cubicBezTo>
                    <a:pt x="4544172" y="1043568"/>
                    <a:pt x="4543599" y="1045060"/>
                    <a:pt x="4542380" y="1046587"/>
                  </a:cubicBezTo>
                  <a:lnTo>
                    <a:pt x="4542345" y="1046289"/>
                  </a:lnTo>
                  <a:cubicBezTo>
                    <a:pt x="4542297" y="1045847"/>
                    <a:pt x="4542177" y="1045406"/>
                    <a:pt x="4542070" y="1044976"/>
                  </a:cubicBezTo>
                  <a:cubicBezTo>
                    <a:pt x="4542166" y="1044523"/>
                    <a:pt x="4542249" y="1044236"/>
                    <a:pt x="4542321" y="1043938"/>
                  </a:cubicBezTo>
                  <a:close/>
                  <a:moveTo>
                    <a:pt x="4574632" y="1652094"/>
                  </a:moveTo>
                  <a:cubicBezTo>
                    <a:pt x="4582647" y="1642332"/>
                    <a:pt x="4589588" y="1631436"/>
                    <a:pt x="4595440" y="1619849"/>
                  </a:cubicBezTo>
                  <a:cubicBezTo>
                    <a:pt x="4601090" y="1608703"/>
                    <a:pt x="4605737" y="1597020"/>
                    <a:pt x="4609512" y="1585218"/>
                  </a:cubicBezTo>
                  <a:cubicBezTo>
                    <a:pt x="4625208" y="1535479"/>
                    <a:pt x="4628946" y="1483998"/>
                    <a:pt x="4625148" y="1432230"/>
                  </a:cubicBezTo>
                  <a:cubicBezTo>
                    <a:pt x="4619653" y="1357371"/>
                    <a:pt x="4598630" y="1282405"/>
                    <a:pt x="4579876" y="1212057"/>
                  </a:cubicBezTo>
                  <a:cubicBezTo>
                    <a:pt x="4574775" y="1193083"/>
                    <a:pt x="4569759" y="1174109"/>
                    <a:pt x="4564945" y="1155122"/>
                  </a:cubicBezTo>
                  <a:cubicBezTo>
                    <a:pt x="4564622" y="1153846"/>
                    <a:pt x="4564347" y="1152557"/>
                    <a:pt x="4564025" y="1151280"/>
                  </a:cubicBezTo>
                  <a:cubicBezTo>
                    <a:pt x="4565446" y="1153464"/>
                    <a:pt x="4566832" y="1155672"/>
                    <a:pt x="4568325" y="1157784"/>
                  </a:cubicBezTo>
                  <a:cubicBezTo>
                    <a:pt x="4578801" y="1172701"/>
                    <a:pt x="4591272" y="1185780"/>
                    <a:pt x="4604937" y="1196734"/>
                  </a:cubicBezTo>
                  <a:cubicBezTo>
                    <a:pt x="4628803" y="1215244"/>
                    <a:pt x="4653840" y="1229289"/>
                    <a:pt x="4679904" y="1240196"/>
                  </a:cubicBezTo>
                  <a:cubicBezTo>
                    <a:pt x="4704141" y="1250292"/>
                    <a:pt x="4729166" y="1257846"/>
                    <a:pt x="4754262" y="1265245"/>
                  </a:cubicBezTo>
                  <a:cubicBezTo>
                    <a:pt x="4789954" y="1275770"/>
                    <a:pt x="4825957" y="1285544"/>
                    <a:pt x="4860681" y="1302585"/>
                  </a:cubicBezTo>
                  <a:cubicBezTo>
                    <a:pt x="4867239" y="1306010"/>
                    <a:pt x="4875373" y="1303480"/>
                    <a:pt x="4878838" y="1296845"/>
                  </a:cubicBezTo>
                  <a:cubicBezTo>
                    <a:pt x="4882301" y="1290365"/>
                    <a:pt x="4879793" y="1282202"/>
                    <a:pt x="4873223" y="1278789"/>
                  </a:cubicBezTo>
                  <a:cubicBezTo>
                    <a:pt x="4838105" y="1258801"/>
                    <a:pt x="4801421" y="1245674"/>
                    <a:pt x="4764666" y="1232834"/>
                  </a:cubicBezTo>
                  <a:cubicBezTo>
                    <a:pt x="4740908" y="1224635"/>
                    <a:pt x="4717268" y="1216437"/>
                    <a:pt x="4693999" y="1206604"/>
                  </a:cubicBezTo>
                  <a:cubicBezTo>
                    <a:pt x="4670623" y="1196771"/>
                    <a:pt x="4647533" y="1185446"/>
                    <a:pt x="4625697" y="1169359"/>
                  </a:cubicBezTo>
                  <a:cubicBezTo>
                    <a:pt x="4613979" y="1160982"/>
                    <a:pt x="4603264" y="1150492"/>
                    <a:pt x="4593947" y="1138618"/>
                  </a:cubicBezTo>
                  <a:cubicBezTo>
                    <a:pt x="4593900" y="1138571"/>
                    <a:pt x="4593864" y="1138511"/>
                    <a:pt x="4593828" y="1138451"/>
                  </a:cubicBezTo>
                  <a:cubicBezTo>
                    <a:pt x="4594353" y="1132508"/>
                    <a:pt x="4591140" y="1125360"/>
                    <a:pt x="4582910" y="1119740"/>
                  </a:cubicBezTo>
                  <a:cubicBezTo>
                    <a:pt x="4581930" y="1119071"/>
                    <a:pt x="4580760" y="1118427"/>
                    <a:pt x="4579613" y="1117782"/>
                  </a:cubicBezTo>
                  <a:cubicBezTo>
                    <a:pt x="4576245" y="1112114"/>
                    <a:pt x="4573139" y="1106302"/>
                    <a:pt x="4570475" y="1100324"/>
                  </a:cubicBezTo>
                  <a:lnTo>
                    <a:pt x="4558853" y="1071433"/>
                  </a:lnTo>
                  <a:cubicBezTo>
                    <a:pt x="4557658" y="1068091"/>
                    <a:pt x="4555365" y="1059332"/>
                    <a:pt x="4554528" y="1057005"/>
                  </a:cubicBezTo>
                  <a:cubicBezTo>
                    <a:pt x="4553764" y="1054821"/>
                    <a:pt x="4552987" y="1053521"/>
                    <a:pt x="4552605" y="1053103"/>
                  </a:cubicBezTo>
                  <a:cubicBezTo>
                    <a:pt x="4549153" y="1048425"/>
                    <a:pt x="4545235" y="1047506"/>
                    <a:pt x="4542512" y="1047506"/>
                  </a:cubicBezTo>
                  <a:cubicBezTo>
                    <a:pt x="4542476" y="1047208"/>
                    <a:pt x="4542428" y="1046862"/>
                    <a:pt x="4542404" y="1046575"/>
                  </a:cubicBezTo>
                  <a:cubicBezTo>
                    <a:pt x="4542154" y="1046945"/>
                    <a:pt x="4541855" y="1047160"/>
                    <a:pt x="4541568" y="1047506"/>
                  </a:cubicBezTo>
                  <a:cubicBezTo>
                    <a:pt x="4541532" y="1047506"/>
                    <a:pt x="4541473" y="1047506"/>
                    <a:pt x="4541437" y="1047506"/>
                  </a:cubicBezTo>
                  <a:cubicBezTo>
                    <a:pt x="4541174" y="1047530"/>
                    <a:pt x="4540935" y="1047637"/>
                    <a:pt x="4540672" y="1047673"/>
                  </a:cubicBezTo>
                  <a:cubicBezTo>
                    <a:pt x="4541174" y="1046802"/>
                    <a:pt x="4541807" y="1046015"/>
                    <a:pt x="4542094" y="1044976"/>
                  </a:cubicBezTo>
                  <a:cubicBezTo>
                    <a:pt x="4541879" y="1044105"/>
                    <a:pt x="4541688" y="1043377"/>
                    <a:pt x="4542129" y="1043353"/>
                  </a:cubicBezTo>
                  <a:lnTo>
                    <a:pt x="4542416" y="1043485"/>
                  </a:lnTo>
                  <a:cubicBezTo>
                    <a:pt x="4543432" y="1036658"/>
                    <a:pt x="4538857" y="1030202"/>
                    <a:pt x="4532012" y="1028854"/>
                  </a:cubicBezTo>
                  <a:cubicBezTo>
                    <a:pt x="4527031" y="1027875"/>
                    <a:pt x="4519374" y="1028627"/>
                    <a:pt x="4516794" y="1039045"/>
                  </a:cubicBezTo>
                  <a:cubicBezTo>
                    <a:pt x="4516436" y="1040537"/>
                    <a:pt x="4516185" y="1043795"/>
                    <a:pt x="4516531" y="1048496"/>
                  </a:cubicBezTo>
                  <a:cubicBezTo>
                    <a:pt x="4517475" y="1061206"/>
                    <a:pt x="4522086" y="1090109"/>
                    <a:pt x="4523758" y="1100181"/>
                  </a:cubicBezTo>
                  <a:cubicBezTo>
                    <a:pt x="4501421" y="1095574"/>
                    <a:pt x="4480123" y="1092137"/>
                    <a:pt x="4458849" y="1086648"/>
                  </a:cubicBezTo>
                  <a:cubicBezTo>
                    <a:pt x="4442054" y="1082447"/>
                    <a:pt x="4425247" y="1076636"/>
                    <a:pt x="4407903" y="1067590"/>
                  </a:cubicBezTo>
                  <a:cubicBezTo>
                    <a:pt x="4381361" y="1053902"/>
                    <a:pt x="4354663" y="1040071"/>
                    <a:pt x="4328528" y="1025190"/>
                  </a:cubicBezTo>
                  <a:cubicBezTo>
                    <a:pt x="4311506" y="1015548"/>
                    <a:pt x="4294664" y="1005595"/>
                    <a:pt x="4278573" y="994295"/>
                  </a:cubicBezTo>
                  <a:cubicBezTo>
                    <a:pt x="4245689" y="972003"/>
                    <a:pt x="4213592" y="945857"/>
                    <a:pt x="4178724" y="926297"/>
                  </a:cubicBezTo>
                  <a:cubicBezTo>
                    <a:pt x="4153914" y="912538"/>
                    <a:pt x="4127814" y="901941"/>
                    <a:pt x="4099385" y="897609"/>
                  </a:cubicBezTo>
                  <a:cubicBezTo>
                    <a:pt x="4092075" y="896284"/>
                    <a:pt x="4085099" y="901130"/>
                    <a:pt x="4083809" y="908552"/>
                  </a:cubicBezTo>
                  <a:cubicBezTo>
                    <a:pt x="4082507" y="915832"/>
                    <a:pt x="4087392" y="922718"/>
                    <a:pt x="4094691" y="924054"/>
                  </a:cubicBezTo>
                  <a:cubicBezTo>
                    <a:pt x="4119453" y="929114"/>
                    <a:pt x="4141730" y="939878"/>
                    <a:pt x="4162969" y="953040"/>
                  </a:cubicBezTo>
                  <a:cubicBezTo>
                    <a:pt x="4196200" y="973697"/>
                    <a:pt x="4226672" y="1000202"/>
                    <a:pt x="4257980" y="1023281"/>
                  </a:cubicBezTo>
                  <a:cubicBezTo>
                    <a:pt x="4274906" y="1035441"/>
                    <a:pt x="4292465" y="1046683"/>
                    <a:pt x="4310598" y="1056874"/>
                  </a:cubicBezTo>
                  <a:cubicBezTo>
                    <a:pt x="4337319" y="1071886"/>
                    <a:pt x="4365104" y="1084930"/>
                    <a:pt x="4392458" y="1098295"/>
                  </a:cubicBezTo>
                  <a:cubicBezTo>
                    <a:pt x="4412681" y="1108104"/>
                    <a:pt x="4432056" y="1113964"/>
                    <a:pt x="4451478" y="1118200"/>
                  </a:cubicBezTo>
                  <a:cubicBezTo>
                    <a:pt x="4477029" y="1123606"/>
                    <a:pt x="4502591" y="1125981"/>
                    <a:pt x="4529922" y="1130707"/>
                  </a:cubicBezTo>
                  <a:cubicBezTo>
                    <a:pt x="4531283" y="1137246"/>
                    <a:pt x="4532526" y="1143798"/>
                    <a:pt x="4533947" y="1150301"/>
                  </a:cubicBezTo>
                  <a:cubicBezTo>
                    <a:pt x="4539012" y="1173405"/>
                    <a:pt x="4544471" y="1196639"/>
                    <a:pt x="4550061" y="1219719"/>
                  </a:cubicBezTo>
                  <a:cubicBezTo>
                    <a:pt x="4566832" y="1288372"/>
                    <a:pt x="4585359" y="1361823"/>
                    <a:pt x="4589743" y="1434653"/>
                  </a:cubicBezTo>
                  <a:cubicBezTo>
                    <a:pt x="4592574" y="1481886"/>
                    <a:pt x="4589539" y="1528916"/>
                    <a:pt x="4574978" y="1574335"/>
                  </a:cubicBezTo>
                  <a:cubicBezTo>
                    <a:pt x="4571837" y="1584192"/>
                    <a:pt x="4567967" y="1594228"/>
                    <a:pt x="4563260" y="1603715"/>
                  </a:cubicBezTo>
                  <a:cubicBezTo>
                    <a:pt x="4558686" y="1613047"/>
                    <a:pt x="4553382" y="1621818"/>
                    <a:pt x="4547087" y="1629730"/>
                  </a:cubicBezTo>
                  <a:cubicBezTo>
                    <a:pt x="4543097" y="1634754"/>
                    <a:pt x="4538176" y="1639086"/>
                    <a:pt x="4532872" y="1642976"/>
                  </a:cubicBezTo>
                  <a:cubicBezTo>
                    <a:pt x="4527067" y="1647332"/>
                    <a:pt x="4520832" y="1650972"/>
                    <a:pt x="4514739" y="1654027"/>
                  </a:cubicBezTo>
                  <a:cubicBezTo>
                    <a:pt x="4491853" y="1665566"/>
                    <a:pt x="4467557" y="1660936"/>
                    <a:pt x="4448528" y="1647236"/>
                  </a:cubicBezTo>
                  <a:cubicBezTo>
                    <a:pt x="4429010" y="1633262"/>
                    <a:pt x="4414592" y="1610243"/>
                    <a:pt x="4411845" y="1584252"/>
                  </a:cubicBezTo>
                  <a:cubicBezTo>
                    <a:pt x="4410017" y="1566912"/>
                    <a:pt x="4411594" y="1548117"/>
                    <a:pt x="4418188" y="1532675"/>
                  </a:cubicBezTo>
                  <a:cubicBezTo>
                    <a:pt x="4424327" y="1518116"/>
                    <a:pt x="4434803" y="1506493"/>
                    <a:pt x="4451550" y="1503163"/>
                  </a:cubicBezTo>
                  <a:cubicBezTo>
                    <a:pt x="4458849" y="1501839"/>
                    <a:pt x="4463698" y="1494869"/>
                    <a:pt x="4462384" y="1487542"/>
                  </a:cubicBezTo>
                  <a:cubicBezTo>
                    <a:pt x="4461058" y="1480215"/>
                    <a:pt x="4454047" y="1475334"/>
                    <a:pt x="4446748" y="1476814"/>
                  </a:cubicBezTo>
                  <a:cubicBezTo>
                    <a:pt x="4425223" y="1480335"/>
                    <a:pt x="4409539" y="1492304"/>
                    <a:pt x="4398729" y="1508677"/>
                  </a:cubicBezTo>
                  <a:cubicBezTo>
                    <a:pt x="4384502" y="1530193"/>
                    <a:pt x="4379426" y="1559895"/>
                    <a:pt x="4381528" y="1586948"/>
                  </a:cubicBezTo>
                  <a:cubicBezTo>
                    <a:pt x="4384323" y="1622379"/>
                    <a:pt x="4403137" y="1654074"/>
                    <a:pt x="4429141" y="1673681"/>
                  </a:cubicBezTo>
                  <a:cubicBezTo>
                    <a:pt x="4457642" y="1695114"/>
                    <a:pt x="4494696" y="1701892"/>
                    <a:pt x="4529981" y="1685137"/>
                  </a:cubicBezTo>
                  <a:cubicBezTo>
                    <a:pt x="4537865" y="1681426"/>
                    <a:pt x="4545916" y="1676832"/>
                    <a:pt x="4553442" y="1671509"/>
                  </a:cubicBezTo>
                  <a:cubicBezTo>
                    <a:pt x="4561325" y="1665900"/>
                    <a:pt x="4568612" y="1659421"/>
                    <a:pt x="4574632" y="1652094"/>
                  </a:cubicBezTo>
                  <a:close/>
                  <a:moveTo>
                    <a:pt x="4530435" y="1054213"/>
                  </a:moveTo>
                  <a:cubicBezTo>
                    <a:pt x="4530435" y="1054225"/>
                    <a:pt x="4530424" y="1054225"/>
                    <a:pt x="4530424" y="1054225"/>
                  </a:cubicBezTo>
                  <a:cubicBezTo>
                    <a:pt x="4530041" y="1054237"/>
                    <a:pt x="4529695" y="1054368"/>
                    <a:pt x="4529300" y="1054332"/>
                  </a:cubicBezTo>
                  <a:cubicBezTo>
                    <a:pt x="4529695" y="1054368"/>
                    <a:pt x="4530053" y="1054225"/>
                    <a:pt x="4530435" y="1054213"/>
                  </a:cubicBezTo>
                  <a:close/>
                  <a:moveTo>
                    <a:pt x="4529086" y="1054344"/>
                  </a:moveTo>
                  <a:lnTo>
                    <a:pt x="4528871" y="1054356"/>
                  </a:lnTo>
                  <a:lnTo>
                    <a:pt x="4528811" y="1054356"/>
                  </a:lnTo>
                  <a:lnTo>
                    <a:pt x="4529086" y="1054344"/>
                  </a:lnTo>
                  <a:close/>
                  <a:moveTo>
                    <a:pt x="2488185" y="4457531"/>
                  </a:moveTo>
                  <a:cubicBezTo>
                    <a:pt x="2488866" y="4457649"/>
                    <a:pt x="2489559" y="4457924"/>
                    <a:pt x="2490252" y="4458044"/>
                  </a:cubicBezTo>
                  <a:cubicBezTo>
                    <a:pt x="2489810" y="4458354"/>
                    <a:pt x="2489069" y="4458079"/>
                    <a:pt x="2488185" y="4457531"/>
                  </a:cubicBezTo>
                  <a:close/>
                  <a:moveTo>
                    <a:pt x="2040006" y="4623824"/>
                  </a:moveTo>
                  <a:cubicBezTo>
                    <a:pt x="2038967" y="4623716"/>
                    <a:pt x="2037927" y="4623764"/>
                    <a:pt x="2036900" y="4623800"/>
                  </a:cubicBezTo>
                  <a:cubicBezTo>
                    <a:pt x="2037199" y="4622905"/>
                    <a:pt x="2038441" y="4623156"/>
                    <a:pt x="2040006" y="4623824"/>
                  </a:cubicBezTo>
                  <a:close/>
                  <a:moveTo>
                    <a:pt x="2447489" y="4455024"/>
                  </a:moveTo>
                  <a:cubicBezTo>
                    <a:pt x="2419239" y="4462782"/>
                    <a:pt x="2393019" y="4474166"/>
                    <a:pt x="2367600" y="4487126"/>
                  </a:cubicBezTo>
                  <a:cubicBezTo>
                    <a:pt x="2331203" y="4505539"/>
                    <a:pt x="2297016" y="4528141"/>
                    <a:pt x="2262065" y="4550194"/>
                  </a:cubicBezTo>
                  <a:cubicBezTo>
                    <a:pt x="2238462" y="4565146"/>
                    <a:pt x="2214356" y="4579384"/>
                    <a:pt x="2189773" y="4593060"/>
                  </a:cubicBezTo>
                  <a:cubicBezTo>
                    <a:pt x="2173684" y="4601806"/>
                    <a:pt x="2157367" y="4609838"/>
                    <a:pt x="2140679" y="4617141"/>
                  </a:cubicBezTo>
                  <a:cubicBezTo>
                    <a:pt x="2123932" y="4624445"/>
                    <a:pt x="2106874" y="4631020"/>
                    <a:pt x="2089530" y="4636581"/>
                  </a:cubicBezTo>
                  <a:lnTo>
                    <a:pt x="2056359" y="4646163"/>
                  </a:lnTo>
                  <a:cubicBezTo>
                    <a:pt x="2052847" y="4647034"/>
                    <a:pt x="2045692" y="4650281"/>
                    <a:pt x="2042216" y="4650865"/>
                  </a:cubicBezTo>
                  <a:cubicBezTo>
                    <a:pt x="2037976" y="4651617"/>
                    <a:pt x="2034714" y="4650865"/>
                    <a:pt x="2032731" y="4649911"/>
                  </a:cubicBezTo>
                  <a:cubicBezTo>
                    <a:pt x="2028861" y="4648001"/>
                    <a:pt x="2026233" y="4645161"/>
                    <a:pt x="2025290" y="4641056"/>
                  </a:cubicBezTo>
                  <a:cubicBezTo>
                    <a:pt x="2024764" y="4638717"/>
                    <a:pt x="2024167" y="4635352"/>
                    <a:pt x="2026472" y="4630984"/>
                  </a:cubicBezTo>
                  <a:cubicBezTo>
                    <a:pt x="2028527" y="4626771"/>
                    <a:pt x="2032576" y="4624098"/>
                    <a:pt x="2036912" y="4623776"/>
                  </a:cubicBezTo>
                  <a:cubicBezTo>
                    <a:pt x="2036781" y="4624075"/>
                    <a:pt x="2036805" y="4624671"/>
                    <a:pt x="2036996" y="4625399"/>
                  </a:cubicBezTo>
                  <a:cubicBezTo>
                    <a:pt x="2037366" y="4626855"/>
                    <a:pt x="2039277" y="4626044"/>
                    <a:pt x="2041547" y="4624778"/>
                  </a:cubicBezTo>
                  <a:lnTo>
                    <a:pt x="2040544" y="4624230"/>
                  </a:lnTo>
                  <a:lnTo>
                    <a:pt x="2040018" y="4623800"/>
                  </a:lnTo>
                  <a:cubicBezTo>
                    <a:pt x="2040735" y="4623920"/>
                    <a:pt x="2041451" y="4624193"/>
                    <a:pt x="2042144" y="4624456"/>
                  </a:cubicBezTo>
                  <a:cubicBezTo>
                    <a:pt x="2044700" y="4622881"/>
                    <a:pt x="2047543" y="4620852"/>
                    <a:pt x="2049072" y="4620339"/>
                  </a:cubicBezTo>
                  <a:lnTo>
                    <a:pt x="2079759" y="4609373"/>
                  </a:lnTo>
                  <a:cubicBezTo>
                    <a:pt x="2095897" y="4603119"/>
                    <a:pt x="2111677" y="4596007"/>
                    <a:pt x="2127205" y="4588310"/>
                  </a:cubicBezTo>
                  <a:cubicBezTo>
                    <a:pt x="2142674" y="4580613"/>
                    <a:pt x="2157856" y="4572331"/>
                    <a:pt x="2172740" y="4563333"/>
                  </a:cubicBezTo>
                  <a:cubicBezTo>
                    <a:pt x="2198302" y="4548297"/>
                    <a:pt x="2222814" y="4531828"/>
                    <a:pt x="2247743" y="4516231"/>
                  </a:cubicBezTo>
                  <a:cubicBezTo>
                    <a:pt x="2273437" y="4500157"/>
                    <a:pt x="2299405" y="4484823"/>
                    <a:pt x="2326114" y="4471218"/>
                  </a:cubicBezTo>
                  <a:cubicBezTo>
                    <a:pt x="2349754" y="4459130"/>
                    <a:pt x="2374134" y="4448759"/>
                    <a:pt x="2399481" y="4440430"/>
                  </a:cubicBezTo>
                  <a:cubicBezTo>
                    <a:pt x="2392159" y="4437410"/>
                    <a:pt x="2384920" y="4434141"/>
                    <a:pt x="2377837" y="4430513"/>
                  </a:cubicBezTo>
                  <a:cubicBezTo>
                    <a:pt x="2360397" y="4421622"/>
                    <a:pt x="2343769" y="4410775"/>
                    <a:pt x="2327763" y="4399032"/>
                  </a:cubicBezTo>
                  <a:cubicBezTo>
                    <a:pt x="2299883" y="4378018"/>
                    <a:pt x="2274703" y="4354102"/>
                    <a:pt x="2251816" y="4327885"/>
                  </a:cubicBezTo>
                  <a:cubicBezTo>
                    <a:pt x="2231020" y="4303934"/>
                    <a:pt x="2212039" y="4278289"/>
                    <a:pt x="2193488" y="4252334"/>
                  </a:cubicBezTo>
                  <a:cubicBezTo>
                    <a:pt x="2166254" y="4214194"/>
                    <a:pt x="2140333" y="4174813"/>
                    <a:pt x="2111318" y="4138798"/>
                  </a:cubicBezTo>
                  <a:cubicBezTo>
                    <a:pt x="2106516" y="4133094"/>
                    <a:pt x="2107233" y="4124657"/>
                    <a:pt x="2112895" y="4119860"/>
                  </a:cubicBezTo>
                  <a:cubicBezTo>
                    <a:pt x="2118557" y="4115063"/>
                    <a:pt x="2127050" y="4115755"/>
                    <a:pt x="2131828" y="4121459"/>
                  </a:cubicBezTo>
                  <a:cubicBezTo>
                    <a:pt x="2163076" y="4156496"/>
                    <a:pt x="2191816" y="4194432"/>
                    <a:pt x="2220878" y="4232059"/>
                  </a:cubicBezTo>
                  <a:cubicBezTo>
                    <a:pt x="2239835" y="4256522"/>
                    <a:pt x="2259079" y="4280831"/>
                    <a:pt x="2279290" y="4303910"/>
                  </a:cubicBezTo>
                  <a:cubicBezTo>
                    <a:pt x="2300683" y="4328433"/>
                    <a:pt x="2323033" y="4351871"/>
                    <a:pt x="2348595" y="4371943"/>
                  </a:cubicBezTo>
                  <a:cubicBezTo>
                    <a:pt x="2362738" y="4383328"/>
                    <a:pt x="2377490" y="4393794"/>
                    <a:pt x="2392995" y="4402612"/>
                  </a:cubicBezTo>
                  <a:cubicBezTo>
                    <a:pt x="2408428" y="4411444"/>
                    <a:pt x="2424518" y="4418759"/>
                    <a:pt x="2441576" y="4423974"/>
                  </a:cubicBezTo>
                  <a:cubicBezTo>
                    <a:pt x="2447238" y="4425668"/>
                    <a:pt x="2452983" y="4427363"/>
                    <a:pt x="2458800" y="4428747"/>
                  </a:cubicBezTo>
                  <a:cubicBezTo>
                    <a:pt x="2464474" y="4430000"/>
                    <a:pt x="2470184" y="4431098"/>
                    <a:pt x="2475918" y="4431754"/>
                  </a:cubicBezTo>
                  <a:cubicBezTo>
                    <a:pt x="2479489" y="4432195"/>
                    <a:pt x="2487051" y="4430131"/>
                    <a:pt x="2490539" y="4430143"/>
                  </a:cubicBezTo>
                  <a:cubicBezTo>
                    <a:pt x="2494791" y="4430262"/>
                    <a:pt x="2497849" y="4431468"/>
                    <a:pt x="2499629" y="4432876"/>
                  </a:cubicBezTo>
                  <a:cubicBezTo>
                    <a:pt x="2503188" y="4435382"/>
                    <a:pt x="2505267" y="4438687"/>
                    <a:pt x="2505506" y="4442816"/>
                  </a:cubicBezTo>
                  <a:cubicBezTo>
                    <a:pt x="2505661" y="4445323"/>
                    <a:pt x="2505625" y="4448855"/>
                    <a:pt x="2502424" y="4452960"/>
                  </a:cubicBezTo>
                  <a:cubicBezTo>
                    <a:pt x="2499509" y="4456767"/>
                    <a:pt x="2494791" y="4458580"/>
                    <a:pt x="2490288" y="4458020"/>
                  </a:cubicBezTo>
                  <a:cubicBezTo>
                    <a:pt x="2490610" y="4457709"/>
                    <a:pt x="2490789" y="4457113"/>
                    <a:pt x="2490730" y="4456230"/>
                  </a:cubicBezTo>
                  <a:cubicBezTo>
                    <a:pt x="2490646" y="4454464"/>
                    <a:pt x="2488472" y="4454559"/>
                    <a:pt x="2485665" y="4455263"/>
                  </a:cubicBezTo>
                  <a:cubicBezTo>
                    <a:pt x="2486549" y="4456110"/>
                    <a:pt x="2487445" y="4456958"/>
                    <a:pt x="2488221" y="4457518"/>
                  </a:cubicBezTo>
                  <a:cubicBezTo>
                    <a:pt x="2486907" y="4457137"/>
                    <a:pt x="2485641" y="4456445"/>
                    <a:pt x="2484471" y="4455609"/>
                  </a:cubicBezTo>
                  <a:cubicBezTo>
                    <a:pt x="2480564" y="4456791"/>
                    <a:pt x="2475870" y="4458604"/>
                    <a:pt x="2473613" y="4458545"/>
                  </a:cubicBezTo>
                  <a:cubicBezTo>
                    <a:pt x="2466852" y="4458079"/>
                    <a:pt x="2460078" y="4457172"/>
                    <a:pt x="2453342" y="4456110"/>
                  </a:cubicBezTo>
                  <a:cubicBezTo>
                    <a:pt x="2451454" y="4455764"/>
                    <a:pt x="2449627" y="4455275"/>
                    <a:pt x="2447763" y="4454905"/>
                  </a:cubicBezTo>
                  <a:cubicBezTo>
                    <a:pt x="2447644" y="4454941"/>
                    <a:pt x="2447572" y="4455000"/>
                    <a:pt x="2447489" y="4455024"/>
                  </a:cubicBezTo>
                  <a:close/>
                  <a:moveTo>
                    <a:pt x="1859086" y="4439022"/>
                  </a:moveTo>
                  <a:cubicBezTo>
                    <a:pt x="1887360" y="4428604"/>
                    <a:pt x="1916601" y="4421086"/>
                    <a:pt x="1948256" y="4420119"/>
                  </a:cubicBezTo>
                  <a:cubicBezTo>
                    <a:pt x="1955674" y="4420119"/>
                    <a:pt x="1961730" y="4414272"/>
                    <a:pt x="1961742" y="4406754"/>
                  </a:cubicBezTo>
                  <a:cubicBezTo>
                    <a:pt x="1961766" y="4399378"/>
                    <a:pt x="1955769" y="4393269"/>
                    <a:pt x="1948351" y="4393269"/>
                  </a:cubicBezTo>
                  <a:cubicBezTo>
                    <a:pt x="1941447" y="4393041"/>
                    <a:pt x="1934638" y="4393161"/>
                    <a:pt x="1927878" y="4393460"/>
                  </a:cubicBezTo>
                  <a:cubicBezTo>
                    <a:pt x="1926707" y="4390095"/>
                    <a:pt x="1924007" y="4387027"/>
                    <a:pt x="1918309" y="4385775"/>
                  </a:cubicBezTo>
                  <a:cubicBezTo>
                    <a:pt x="1917545" y="4385512"/>
                    <a:pt x="1914654" y="4385332"/>
                    <a:pt x="1913508" y="4384927"/>
                  </a:cubicBezTo>
                  <a:lnTo>
                    <a:pt x="1901013" y="4381597"/>
                  </a:lnTo>
                  <a:cubicBezTo>
                    <a:pt x="1894897" y="4379927"/>
                    <a:pt x="1888769" y="4377958"/>
                    <a:pt x="1882749" y="4375977"/>
                  </a:cubicBezTo>
                  <a:cubicBezTo>
                    <a:pt x="1878963" y="4374509"/>
                    <a:pt x="1875248" y="4373041"/>
                    <a:pt x="1871580" y="4371406"/>
                  </a:cubicBezTo>
                  <a:cubicBezTo>
                    <a:pt x="1859420" y="4365989"/>
                    <a:pt x="1848311" y="4358614"/>
                    <a:pt x="1837752" y="4350343"/>
                  </a:cubicBezTo>
                  <a:cubicBezTo>
                    <a:pt x="1821328" y="4337432"/>
                    <a:pt x="1806504" y="4322097"/>
                    <a:pt x="1792265" y="4306882"/>
                  </a:cubicBezTo>
                  <a:cubicBezTo>
                    <a:pt x="1777692" y="4291535"/>
                    <a:pt x="1763955" y="4275712"/>
                    <a:pt x="1750290" y="4259733"/>
                  </a:cubicBezTo>
                  <a:cubicBezTo>
                    <a:pt x="1728144" y="4233765"/>
                    <a:pt x="1706822" y="4207488"/>
                    <a:pt x="1685512" y="4180900"/>
                  </a:cubicBezTo>
                  <a:cubicBezTo>
                    <a:pt x="1653248" y="4140743"/>
                    <a:pt x="1620853" y="4100730"/>
                    <a:pt x="1586714" y="4061684"/>
                  </a:cubicBezTo>
                  <a:cubicBezTo>
                    <a:pt x="1581972" y="4055979"/>
                    <a:pt x="1573491" y="4055276"/>
                    <a:pt x="1567781" y="4059929"/>
                  </a:cubicBezTo>
                  <a:cubicBezTo>
                    <a:pt x="1562071" y="4064727"/>
                    <a:pt x="1561283" y="4073164"/>
                    <a:pt x="1566013" y="4078880"/>
                  </a:cubicBezTo>
                  <a:cubicBezTo>
                    <a:pt x="1589820" y="4109203"/>
                    <a:pt x="1612205" y="4140314"/>
                    <a:pt x="1634924" y="4171258"/>
                  </a:cubicBezTo>
                  <a:cubicBezTo>
                    <a:pt x="1650250" y="4192033"/>
                    <a:pt x="1665564" y="4212810"/>
                    <a:pt x="1681498" y="4233109"/>
                  </a:cubicBezTo>
                  <a:cubicBezTo>
                    <a:pt x="1694865" y="4250281"/>
                    <a:pt x="1708626" y="4266988"/>
                    <a:pt x="1722936" y="4283230"/>
                  </a:cubicBezTo>
                  <a:cubicBezTo>
                    <a:pt x="1737294" y="4299614"/>
                    <a:pt x="1752345" y="4315391"/>
                    <a:pt x="1767909" y="4330689"/>
                  </a:cubicBezTo>
                  <a:cubicBezTo>
                    <a:pt x="1783999" y="4346417"/>
                    <a:pt x="1800746" y="4362265"/>
                    <a:pt x="1819118" y="4375249"/>
                  </a:cubicBezTo>
                  <a:cubicBezTo>
                    <a:pt x="1832066" y="4384461"/>
                    <a:pt x="1845755" y="4392325"/>
                    <a:pt x="1860460" y="4397935"/>
                  </a:cubicBezTo>
                  <a:cubicBezTo>
                    <a:pt x="1864043" y="4399307"/>
                    <a:pt x="1867698" y="4400477"/>
                    <a:pt x="1871353" y="4401586"/>
                  </a:cubicBezTo>
                  <a:cubicBezTo>
                    <a:pt x="1852803" y="4406073"/>
                    <a:pt x="1834682" y="4412076"/>
                    <a:pt x="1816884" y="4419295"/>
                  </a:cubicBezTo>
                  <a:cubicBezTo>
                    <a:pt x="1792767" y="4428961"/>
                    <a:pt x="1769175" y="4440668"/>
                    <a:pt x="1745882" y="4453258"/>
                  </a:cubicBezTo>
                  <a:cubicBezTo>
                    <a:pt x="1712388" y="4471409"/>
                    <a:pt x="1679587" y="4491302"/>
                    <a:pt x="1644887" y="4506852"/>
                  </a:cubicBezTo>
                  <a:cubicBezTo>
                    <a:pt x="1632679" y="4512508"/>
                    <a:pt x="1620376" y="4518165"/>
                    <a:pt x="1607845" y="4523236"/>
                  </a:cubicBezTo>
                  <a:cubicBezTo>
                    <a:pt x="1599639" y="4526506"/>
                    <a:pt x="1591385" y="4529645"/>
                    <a:pt x="1582999" y="4532342"/>
                  </a:cubicBezTo>
                  <a:lnTo>
                    <a:pt x="1562561" y="4538464"/>
                  </a:lnTo>
                  <a:cubicBezTo>
                    <a:pt x="1560304" y="4538416"/>
                    <a:pt x="1553280" y="4537950"/>
                    <a:pt x="1551058" y="4538630"/>
                  </a:cubicBezTo>
                  <a:cubicBezTo>
                    <a:pt x="1546889" y="4539836"/>
                    <a:pt x="1543987" y="4542008"/>
                    <a:pt x="1542279" y="4544741"/>
                  </a:cubicBezTo>
                  <a:cubicBezTo>
                    <a:pt x="1540499" y="4547616"/>
                    <a:pt x="1538934" y="4551519"/>
                    <a:pt x="1540630" y="4556614"/>
                  </a:cubicBezTo>
                  <a:cubicBezTo>
                    <a:pt x="1542589" y="4563464"/>
                    <a:pt x="1549720" y="4567462"/>
                    <a:pt x="1556553" y="4565565"/>
                  </a:cubicBezTo>
                  <a:cubicBezTo>
                    <a:pt x="1558178" y="4565051"/>
                    <a:pt x="1559623" y="4564264"/>
                    <a:pt x="1560889" y="4563321"/>
                  </a:cubicBezTo>
                  <a:cubicBezTo>
                    <a:pt x="1563445" y="4563953"/>
                    <a:pt x="1566288" y="4564873"/>
                    <a:pt x="1567769" y="4564669"/>
                  </a:cubicBezTo>
                  <a:lnTo>
                    <a:pt x="1590895" y="4559323"/>
                  </a:lnTo>
                  <a:cubicBezTo>
                    <a:pt x="1600081" y="4557044"/>
                    <a:pt x="1609171" y="4554168"/>
                    <a:pt x="1618213" y="4551149"/>
                  </a:cubicBezTo>
                  <a:cubicBezTo>
                    <a:pt x="1631508" y="4546781"/>
                    <a:pt x="1644612" y="4541686"/>
                    <a:pt x="1657620" y="4536590"/>
                  </a:cubicBezTo>
                  <a:cubicBezTo>
                    <a:pt x="1692763" y="4522198"/>
                    <a:pt x="1726782" y="4504763"/>
                    <a:pt x="1760252" y="4486767"/>
                  </a:cubicBezTo>
                  <a:cubicBezTo>
                    <a:pt x="1792958" y="4469392"/>
                    <a:pt x="1825126" y="4451587"/>
                    <a:pt x="1859086" y="4439022"/>
                  </a:cubicBezTo>
                  <a:close/>
                  <a:moveTo>
                    <a:pt x="1555538" y="4564133"/>
                  </a:moveTo>
                  <a:cubicBezTo>
                    <a:pt x="1555597" y="4562510"/>
                    <a:pt x="1557497" y="4562581"/>
                    <a:pt x="1559814" y="4563071"/>
                  </a:cubicBezTo>
                  <a:cubicBezTo>
                    <a:pt x="1557843" y="4564634"/>
                    <a:pt x="1555454" y="4566209"/>
                    <a:pt x="1555538" y="4564133"/>
                  </a:cubicBezTo>
                  <a:close/>
                  <a:moveTo>
                    <a:pt x="1542613" y="4332646"/>
                  </a:moveTo>
                  <a:cubicBezTo>
                    <a:pt x="1533332" y="4330510"/>
                    <a:pt x="1522963" y="4329293"/>
                    <a:pt x="1516931" y="4327777"/>
                  </a:cubicBezTo>
                  <a:cubicBezTo>
                    <a:pt x="1496481" y="4322109"/>
                    <a:pt x="1476222" y="4316417"/>
                    <a:pt x="1456202" y="4309555"/>
                  </a:cubicBezTo>
                  <a:cubicBezTo>
                    <a:pt x="1442704" y="4304936"/>
                    <a:pt x="1429386" y="4299865"/>
                    <a:pt x="1416174" y="4294197"/>
                  </a:cubicBezTo>
                  <a:cubicBezTo>
                    <a:pt x="1388569" y="4281881"/>
                    <a:pt x="1361191" y="4268229"/>
                    <a:pt x="1334804" y="4252608"/>
                  </a:cubicBezTo>
                  <a:cubicBezTo>
                    <a:pt x="1317425" y="4242238"/>
                    <a:pt x="1300486" y="4230973"/>
                    <a:pt x="1283954" y="4219099"/>
                  </a:cubicBezTo>
                  <a:cubicBezTo>
                    <a:pt x="1242827" y="4189611"/>
                    <a:pt x="1204352" y="4156352"/>
                    <a:pt x="1168613" y="4121053"/>
                  </a:cubicBezTo>
                  <a:cubicBezTo>
                    <a:pt x="1163201" y="4115957"/>
                    <a:pt x="1162903" y="4107556"/>
                    <a:pt x="1167968" y="4102055"/>
                  </a:cubicBezTo>
                  <a:cubicBezTo>
                    <a:pt x="1173032" y="4096685"/>
                    <a:pt x="1181537" y="4096350"/>
                    <a:pt x="1186972" y="4101434"/>
                  </a:cubicBezTo>
                  <a:cubicBezTo>
                    <a:pt x="1223440" y="4133607"/>
                    <a:pt x="1262931" y="4163154"/>
                    <a:pt x="1303914" y="4190267"/>
                  </a:cubicBezTo>
                  <a:cubicBezTo>
                    <a:pt x="1320231" y="4200972"/>
                    <a:pt x="1336811" y="4211223"/>
                    <a:pt x="1353499" y="4221330"/>
                  </a:cubicBezTo>
                  <a:cubicBezTo>
                    <a:pt x="1378750" y="4236391"/>
                    <a:pt x="1404241" y="4250866"/>
                    <a:pt x="1430377" y="4263241"/>
                  </a:cubicBezTo>
                  <a:cubicBezTo>
                    <a:pt x="1445619" y="4270747"/>
                    <a:pt x="1461124" y="4277203"/>
                    <a:pt x="1476796" y="4283217"/>
                  </a:cubicBezTo>
                  <a:cubicBezTo>
                    <a:pt x="1492790" y="4289376"/>
                    <a:pt x="1508928" y="4295068"/>
                    <a:pt x="1525209" y="4300461"/>
                  </a:cubicBezTo>
                  <a:cubicBezTo>
                    <a:pt x="1531946" y="4302848"/>
                    <a:pt x="1544464" y="4304710"/>
                    <a:pt x="1554283" y="4308290"/>
                  </a:cubicBezTo>
                  <a:cubicBezTo>
                    <a:pt x="1560949" y="4310677"/>
                    <a:pt x="1566694" y="4313696"/>
                    <a:pt x="1570361" y="4317526"/>
                  </a:cubicBezTo>
                  <a:cubicBezTo>
                    <a:pt x="1575474" y="4322491"/>
                    <a:pt x="1575605" y="4330594"/>
                    <a:pt x="1570672" y="4335654"/>
                  </a:cubicBezTo>
                  <a:cubicBezTo>
                    <a:pt x="1565727" y="4340869"/>
                    <a:pt x="1557568" y="4340904"/>
                    <a:pt x="1552456" y="4335940"/>
                  </a:cubicBezTo>
                  <a:cubicBezTo>
                    <a:pt x="1550341" y="4334102"/>
                    <a:pt x="1546507" y="4333517"/>
                    <a:pt x="1542613" y="4332646"/>
                  </a:cubicBezTo>
                  <a:close/>
                  <a:moveTo>
                    <a:pt x="4873128" y="1639575"/>
                  </a:moveTo>
                  <a:lnTo>
                    <a:pt x="4895250" y="1669815"/>
                  </a:lnTo>
                  <a:cubicBezTo>
                    <a:pt x="4911937" y="1692309"/>
                    <a:pt x="4941764" y="1730640"/>
                    <a:pt x="4974434" y="1750724"/>
                  </a:cubicBezTo>
                  <a:cubicBezTo>
                    <a:pt x="4992614" y="1761798"/>
                    <a:pt x="5011822" y="1767514"/>
                    <a:pt x="5029955" y="1754400"/>
                  </a:cubicBezTo>
                  <a:cubicBezTo>
                    <a:pt x="5046678" y="1742669"/>
                    <a:pt x="5045567" y="1721475"/>
                    <a:pt x="5037098" y="1705735"/>
                  </a:cubicBezTo>
                  <a:cubicBezTo>
                    <a:pt x="5028211" y="1689123"/>
                    <a:pt x="5010723" y="1676545"/>
                    <a:pt x="4992232" y="1687166"/>
                  </a:cubicBezTo>
                  <a:cubicBezTo>
                    <a:pt x="4985925" y="1691104"/>
                    <a:pt x="4977635" y="1689231"/>
                    <a:pt x="4973729" y="1682894"/>
                  </a:cubicBezTo>
                  <a:cubicBezTo>
                    <a:pt x="4969823" y="1676557"/>
                    <a:pt x="4971770" y="1668228"/>
                    <a:pt x="4978077" y="1664433"/>
                  </a:cubicBezTo>
                  <a:cubicBezTo>
                    <a:pt x="5011213" y="1642606"/>
                    <a:pt x="5046176" y="1660531"/>
                    <a:pt x="5064105" y="1690495"/>
                  </a:cubicBezTo>
                  <a:cubicBezTo>
                    <a:pt x="5081438" y="1719303"/>
                    <a:pt x="5080912" y="1758409"/>
                    <a:pt x="5050452" y="1782049"/>
                  </a:cubicBezTo>
                  <a:cubicBezTo>
                    <a:pt x="5020040" y="1805236"/>
                    <a:pt x="4986582" y="1800534"/>
                    <a:pt x="4955429" y="1781572"/>
                  </a:cubicBezTo>
                  <a:cubicBezTo>
                    <a:pt x="4941107" y="1773004"/>
                    <a:pt x="4927298" y="1761166"/>
                    <a:pt x="4914804" y="1748242"/>
                  </a:cubicBezTo>
                  <a:cubicBezTo>
                    <a:pt x="4895226" y="1728086"/>
                    <a:pt x="4878813" y="1705436"/>
                    <a:pt x="4867788" y="1689648"/>
                  </a:cubicBezTo>
                  <a:lnTo>
                    <a:pt x="4846132" y="1657619"/>
                  </a:lnTo>
                  <a:cubicBezTo>
                    <a:pt x="4840768" y="1649277"/>
                    <a:pt x="4835596" y="1640781"/>
                    <a:pt x="4830639" y="1632129"/>
                  </a:cubicBezTo>
                  <a:cubicBezTo>
                    <a:pt x="4825706" y="1623334"/>
                    <a:pt x="4820975" y="1614670"/>
                    <a:pt x="4816424" y="1605708"/>
                  </a:cubicBezTo>
                  <a:cubicBezTo>
                    <a:pt x="4810069" y="1593130"/>
                    <a:pt x="4798459" y="1574573"/>
                    <a:pt x="4792009" y="1556828"/>
                  </a:cubicBezTo>
                  <a:cubicBezTo>
                    <a:pt x="4788533" y="1547234"/>
                    <a:pt x="4786382" y="1538021"/>
                    <a:pt x="4786633" y="1529751"/>
                  </a:cubicBezTo>
                  <a:cubicBezTo>
                    <a:pt x="4786669" y="1522675"/>
                    <a:pt x="4792474" y="1516982"/>
                    <a:pt x="4799570" y="1516994"/>
                  </a:cubicBezTo>
                  <a:cubicBezTo>
                    <a:pt x="4806677" y="1516994"/>
                    <a:pt x="4812423" y="1522818"/>
                    <a:pt x="4812387" y="1529894"/>
                  </a:cubicBezTo>
                  <a:cubicBezTo>
                    <a:pt x="4812554" y="1536971"/>
                    <a:pt x="4815971" y="1544943"/>
                    <a:pt x="4819984" y="1553045"/>
                  </a:cubicBezTo>
                  <a:cubicBezTo>
                    <a:pt x="4827055" y="1567366"/>
                    <a:pt x="4836838" y="1581579"/>
                    <a:pt x="4842608" y="1591662"/>
                  </a:cubicBezTo>
                  <a:cubicBezTo>
                    <a:pt x="4847326" y="1599884"/>
                    <a:pt x="4852224" y="1607939"/>
                    <a:pt x="4857312" y="1615995"/>
                  </a:cubicBezTo>
                  <a:cubicBezTo>
                    <a:pt x="4862389" y="1624073"/>
                    <a:pt x="4867657" y="1631830"/>
                    <a:pt x="4873128" y="1639575"/>
                  </a:cubicBezTo>
                  <a:close/>
                  <a:moveTo>
                    <a:pt x="4730886" y="1355581"/>
                  </a:moveTo>
                  <a:cubicBezTo>
                    <a:pt x="4731542" y="1353935"/>
                    <a:pt x="4731841" y="1352014"/>
                    <a:pt x="4731734" y="1350235"/>
                  </a:cubicBezTo>
                  <a:cubicBezTo>
                    <a:pt x="4734553" y="1349531"/>
                    <a:pt x="4732642" y="1353290"/>
                    <a:pt x="4730993" y="1355868"/>
                  </a:cubicBezTo>
                  <a:lnTo>
                    <a:pt x="4730886" y="1355581"/>
                  </a:lnTo>
                  <a:close/>
                  <a:moveTo>
                    <a:pt x="4664435" y="1652786"/>
                  </a:moveTo>
                  <a:cubicBezTo>
                    <a:pt x="4665630" y="1651556"/>
                    <a:pt x="4667206" y="1649874"/>
                    <a:pt x="4668700" y="1648334"/>
                  </a:cubicBezTo>
                  <a:cubicBezTo>
                    <a:pt x="4671447" y="1652356"/>
                    <a:pt x="4676296" y="1654814"/>
                    <a:pt x="4681457" y="1654170"/>
                  </a:cubicBezTo>
                  <a:cubicBezTo>
                    <a:pt x="4688815" y="1653287"/>
                    <a:pt x="4694071" y="1646592"/>
                    <a:pt x="4693163" y="1639253"/>
                  </a:cubicBezTo>
                  <a:cubicBezTo>
                    <a:pt x="4692422" y="1631616"/>
                    <a:pt x="4689233" y="1626866"/>
                    <a:pt x="4685960" y="1623907"/>
                  </a:cubicBezTo>
                  <a:cubicBezTo>
                    <a:pt x="4681027" y="1619384"/>
                    <a:pt x="4674290" y="1617880"/>
                    <a:pt x="4666442" y="1619670"/>
                  </a:cubicBezTo>
                  <a:cubicBezTo>
                    <a:pt x="4659048" y="1621293"/>
                    <a:pt x="4649755" y="1627415"/>
                    <a:pt x="4642504" y="1633907"/>
                  </a:cubicBezTo>
                  <a:cubicBezTo>
                    <a:pt x="4636137" y="1639766"/>
                    <a:pt x="4631670" y="1646282"/>
                    <a:pt x="4630141" y="1649731"/>
                  </a:cubicBezTo>
                  <a:cubicBezTo>
                    <a:pt x="4615640" y="1684087"/>
                    <a:pt x="4628588" y="1726057"/>
                    <a:pt x="4652144" y="1743850"/>
                  </a:cubicBezTo>
                  <a:cubicBezTo>
                    <a:pt x="4670957" y="1757991"/>
                    <a:pt x="4696699" y="1759913"/>
                    <a:pt x="4723515" y="1734506"/>
                  </a:cubicBezTo>
                  <a:cubicBezTo>
                    <a:pt x="4752650" y="1706355"/>
                    <a:pt x="4769504" y="1669540"/>
                    <a:pt x="4776851" y="1629420"/>
                  </a:cubicBezTo>
                  <a:cubicBezTo>
                    <a:pt x="4787028" y="1573702"/>
                    <a:pt x="4779120" y="1511923"/>
                    <a:pt x="4767700" y="1460465"/>
                  </a:cubicBezTo>
                  <a:cubicBezTo>
                    <a:pt x="4764272" y="1445560"/>
                    <a:pt x="4760294" y="1430667"/>
                    <a:pt x="4755815" y="1415953"/>
                  </a:cubicBezTo>
                  <a:cubicBezTo>
                    <a:pt x="4751360" y="1401227"/>
                    <a:pt x="4746426" y="1386824"/>
                    <a:pt x="4741134" y="1372432"/>
                  </a:cubicBezTo>
                  <a:cubicBezTo>
                    <a:pt x="4740740" y="1371274"/>
                    <a:pt x="4733478" y="1362121"/>
                    <a:pt x="4731005" y="1355880"/>
                  </a:cubicBezTo>
                  <a:lnTo>
                    <a:pt x="4730683" y="1356489"/>
                  </a:lnTo>
                  <a:lnTo>
                    <a:pt x="4729823" y="1357706"/>
                  </a:lnTo>
                  <a:cubicBezTo>
                    <a:pt x="4730264" y="1357097"/>
                    <a:pt x="4730623" y="1356345"/>
                    <a:pt x="4730898" y="1355593"/>
                  </a:cubicBezTo>
                  <a:cubicBezTo>
                    <a:pt x="4729882" y="1352980"/>
                    <a:pt x="4729823" y="1350916"/>
                    <a:pt x="4731674" y="1350402"/>
                  </a:cubicBezTo>
                  <a:lnTo>
                    <a:pt x="4731758" y="1350259"/>
                  </a:lnTo>
                  <a:cubicBezTo>
                    <a:pt x="4731579" y="1346441"/>
                    <a:pt x="4729679" y="1342825"/>
                    <a:pt x="4726287" y="1340450"/>
                  </a:cubicBezTo>
                  <a:cubicBezTo>
                    <a:pt x="4720458" y="1336261"/>
                    <a:pt x="4712419" y="1337765"/>
                    <a:pt x="4708345" y="1343529"/>
                  </a:cubicBezTo>
                  <a:cubicBezTo>
                    <a:pt x="4707103" y="1345199"/>
                    <a:pt x="4704977" y="1350009"/>
                    <a:pt x="4706625" y="1357025"/>
                  </a:cubicBezTo>
                  <a:cubicBezTo>
                    <a:pt x="4708202" y="1363601"/>
                    <a:pt x="4714939" y="1379556"/>
                    <a:pt x="4715465" y="1381155"/>
                  </a:cubicBezTo>
                  <a:cubicBezTo>
                    <a:pt x="4719896" y="1395284"/>
                    <a:pt x="4723946" y="1409437"/>
                    <a:pt x="4727601" y="1423746"/>
                  </a:cubicBezTo>
                  <a:cubicBezTo>
                    <a:pt x="4731232" y="1438054"/>
                    <a:pt x="4734422" y="1452386"/>
                    <a:pt x="4737073" y="1466874"/>
                  </a:cubicBezTo>
                  <a:cubicBezTo>
                    <a:pt x="4746152" y="1514453"/>
                    <a:pt x="4751097" y="1571471"/>
                    <a:pt x="4741230" y="1622761"/>
                  </a:cubicBezTo>
                  <a:cubicBezTo>
                    <a:pt x="4734899" y="1655614"/>
                    <a:pt x="4722596" y="1686188"/>
                    <a:pt x="4698992" y="1709697"/>
                  </a:cubicBezTo>
                  <a:cubicBezTo>
                    <a:pt x="4692614" y="1716152"/>
                    <a:pt x="4686760" y="1719780"/>
                    <a:pt x="4680967" y="1720007"/>
                  </a:cubicBezTo>
                  <a:cubicBezTo>
                    <a:pt x="4674660" y="1720103"/>
                    <a:pt x="4669321" y="1716344"/>
                    <a:pt x="4665140" y="1711045"/>
                  </a:cubicBezTo>
                  <a:cubicBezTo>
                    <a:pt x="4655345" y="1698455"/>
                    <a:pt x="4651021" y="1678419"/>
                    <a:pt x="4657388" y="1660912"/>
                  </a:cubicBezTo>
                  <a:cubicBezTo>
                    <a:pt x="4658164" y="1659815"/>
                    <a:pt x="4661604" y="1655256"/>
                    <a:pt x="4664435" y="1652786"/>
                  </a:cubicBezTo>
                  <a:close/>
                  <a:moveTo>
                    <a:pt x="4673239" y="1646377"/>
                  </a:moveTo>
                  <a:cubicBezTo>
                    <a:pt x="4673502" y="1647248"/>
                    <a:pt x="4672283" y="1646866"/>
                    <a:pt x="4671124" y="1646318"/>
                  </a:cubicBezTo>
                  <a:cubicBezTo>
                    <a:pt x="4672164" y="1645542"/>
                    <a:pt x="4672964" y="1645363"/>
                    <a:pt x="4673239" y="1646377"/>
                  </a:cubicBezTo>
                  <a:close/>
                  <a:moveTo>
                    <a:pt x="4865961" y="2057857"/>
                  </a:moveTo>
                  <a:cubicBezTo>
                    <a:pt x="4866032" y="2058000"/>
                    <a:pt x="4866128" y="2058286"/>
                    <a:pt x="4866224" y="2058429"/>
                  </a:cubicBezTo>
                  <a:cubicBezTo>
                    <a:pt x="4865973" y="2058048"/>
                    <a:pt x="4865674" y="2057630"/>
                    <a:pt x="4865769" y="2057427"/>
                  </a:cubicBezTo>
                  <a:lnTo>
                    <a:pt x="4865961" y="2057857"/>
                  </a:lnTo>
                  <a:close/>
                  <a:moveTo>
                    <a:pt x="4866224" y="2058441"/>
                  </a:moveTo>
                  <a:lnTo>
                    <a:pt x="4866427" y="2058883"/>
                  </a:lnTo>
                  <a:cubicBezTo>
                    <a:pt x="4866271" y="2058704"/>
                    <a:pt x="4866331" y="2058597"/>
                    <a:pt x="4866224" y="2058441"/>
                  </a:cubicBezTo>
                  <a:cubicBezTo>
                    <a:pt x="4866224" y="2058429"/>
                    <a:pt x="4866224" y="2058441"/>
                    <a:pt x="4866224" y="2058441"/>
                  </a:cubicBezTo>
                  <a:close/>
                  <a:moveTo>
                    <a:pt x="5028796" y="2348557"/>
                  </a:moveTo>
                  <a:cubicBezTo>
                    <a:pt x="5039952" y="2366099"/>
                    <a:pt x="5042903" y="2388403"/>
                    <a:pt x="5039463" y="2410957"/>
                  </a:cubicBezTo>
                  <a:cubicBezTo>
                    <a:pt x="5034900" y="2440934"/>
                    <a:pt x="5018774" y="2471222"/>
                    <a:pt x="4998336" y="2490327"/>
                  </a:cubicBezTo>
                  <a:cubicBezTo>
                    <a:pt x="4982413" y="2505125"/>
                    <a:pt x="4963683" y="2513108"/>
                    <a:pt x="4945467" y="2511903"/>
                  </a:cubicBezTo>
                  <a:cubicBezTo>
                    <a:pt x="4928529" y="2510817"/>
                    <a:pt x="4911113" y="2502070"/>
                    <a:pt x="4896205" y="2480840"/>
                  </a:cubicBezTo>
                  <a:cubicBezTo>
                    <a:pt x="4888704" y="2470076"/>
                    <a:pt x="4883114" y="2457761"/>
                    <a:pt x="4879016" y="2444801"/>
                  </a:cubicBezTo>
                  <a:cubicBezTo>
                    <a:pt x="4873474" y="2427330"/>
                    <a:pt x="4870500" y="2408714"/>
                    <a:pt x="4867860" y="2391267"/>
                  </a:cubicBezTo>
                  <a:cubicBezTo>
                    <a:pt x="4863297" y="2360180"/>
                    <a:pt x="4861111" y="2328998"/>
                    <a:pt x="4860633" y="2297601"/>
                  </a:cubicBezTo>
                  <a:cubicBezTo>
                    <a:pt x="4860418" y="2283328"/>
                    <a:pt x="4860633" y="2269044"/>
                    <a:pt x="4861027" y="2254760"/>
                  </a:cubicBezTo>
                  <a:cubicBezTo>
                    <a:pt x="4857336" y="2263579"/>
                    <a:pt x="4853418" y="2272278"/>
                    <a:pt x="4849166" y="2280799"/>
                  </a:cubicBezTo>
                  <a:cubicBezTo>
                    <a:pt x="4833279" y="2312697"/>
                    <a:pt x="4813402" y="2342256"/>
                    <a:pt x="4790097" y="2368116"/>
                  </a:cubicBezTo>
                  <a:cubicBezTo>
                    <a:pt x="4778857" y="2380372"/>
                    <a:pt x="4766064" y="2393117"/>
                    <a:pt x="4751873" y="2403129"/>
                  </a:cubicBezTo>
                  <a:cubicBezTo>
                    <a:pt x="4741290" y="2410635"/>
                    <a:pt x="4729918" y="2416399"/>
                    <a:pt x="4717937" y="2419979"/>
                  </a:cubicBezTo>
                  <a:cubicBezTo>
                    <a:pt x="4678375" y="2430994"/>
                    <a:pt x="4649540" y="2415038"/>
                    <a:pt x="4632363" y="2387257"/>
                  </a:cubicBezTo>
                  <a:cubicBezTo>
                    <a:pt x="4610682" y="2352137"/>
                    <a:pt x="4609500" y="2296419"/>
                    <a:pt x="4630332" y="2260786"/>
                  </a:cubicBezTo>
                  <a:cubicBezTo>
                    <a:pt x="4633521" y="2255344"/>
                    <a:pt x="4637153" y="2250189"/>
                    <a:pt x="4641262" y="2245451"/>
                  </a:cubicBezTo>
                  <a:cubicBezTo>
                    <a:pt x="4645502" y="2240559"/>
                    <a:pt x="4650209" y="2236096"/>
                    <a:pt x="4655381" y="2232349"/>
                  </a:cubicBezTo>
                  <a:cubicBezTo>
                    <a:pt x="4659621" y="2229222"/>
                    <a:pt x="4664208" y="2226537"/>
                    <a:pt x="4669058" y="2224425"/>
                  </a:cubicBezTo>
                  <a:cubicBezTo>
                    <a:pt x="4674350" y="2222145"/>
                    <a:pt x="4679892" y="2220606"/>
                    <a:pt x="4685554" y="2220081"/>
                  </a:cubicBezTo>
                  <a:cubicBezTo>
                    <a:pt x="4716110" y="2217384"/>
                    <a:pt x="4733979" y="2238494"/>
                    <a:pt x="4736954" y="2260500"/>
                  </a:cubicBezTo>
                  <a:cubicBezTo>
                    <a:pt x="4739163" y="2276932"/>
                    <a:pt x="4733239" y="2293102"/>
                    <a:pt x="4719944" y="2301002"/>
                  </a:cubicBezTo>
                  <a:cubicBezTo>
                    <a:pt x="4712705" y="2305274"/>
                    <a:pt x="4703125" y="2307577"/>
                    <a:pt x="4690918" y="2305107"/>
                  </a:cubicBezTo>
                  <a:cubicBezTo>
                    <a:pt x="4683631" y="2303926"/>
                    <a:pt x="4678745" y="2296897"/>
                    <a:pt x="4680036" y="2289606"/>
                  </a:cubicBezTo>
                  <a:cubicBezTo>
                    <a:pt x="4681338" y="2282326"/>
                    <a:pt x="4688313" y="2277338"/>
                    <a:pt x="4695624" y="2278663"/>
                  </a:cubicBezTo>
                  <a:cubicBezTo>
                    <a:pt x="4700557" y="2279498"/>
                    <a:pt x="4704248" y="2278758"/>
                    <a:pt x="4706470" y="2276455"/>
                  </a:cubicBezTo>
                  <a:cubicBezTo>
                    <a:pt x="4709086" y="2273543"/>
                    <a:pt x="4709170" y="2269128"/>
                    <a:pt x="4708441" y="2264879"/>
                  </a:cubicBezTo>
                  <a:cubicBezTo>
                    <a:pt x="4707043" y="2256824"/>
                    <a:pt x="4700139" y="2248984"/>
                    <a:pt x="4688791" y="2250464"/>
                  </a:cubicBezTo>
                  <a:cubicBezTo>
                    <a:pt x="4686354" y="2250714"/>
                    <a:pt x="4684025" y="2251693"/>
                    <a:pt x="4681755" y="2252659"/>
                  </a:cubicBezTo>
                  <a:cubicBezTo>
                    <a:pt x="4679127" y="2253948"/>
                    <a:pt x="4676703" y="2255523"/>
                    <a:pt x="4674445" y="2257385"/>
                  </a:cubicBezTo>
                  <a:cubicBezTo>
                    <a:pt x="4671208" y="2259867"/>
                    <a:pt x="4668317" y="2262934"/>
                    <a:pt x="4665701" y="2266144"/>
                  </a:cubicBezTo>
                  <a:cubicBezTo>
                    <a:pt x="4663002" y="2269354"/>
                    <a:pt x="4660660" y="2272982"/>
                    <a:pt x="4658606" y="2276753"/>
                  </a:cubicBezTo>
                  <a:cubicBezTo>
                    <a:pt x="4646613" y="2298615"/>
                    <a:pt x="4646291" y="2330191"/>
                    <a:pt x="4655536" y="2354750"/>
                  </a:cubicBezTo>
                  <a:cubicBezTo>
                    <a:pt x="4663790" y="2376541"/>
                    <a:pt x="4681075" y="2392818"/>
                    <a:pt x="4707832" y="2384966"/>
                  </a:cubicBezTo>
                  <a:cubicBezTo>
                    <a:pt x="4718212" y="2382043"/>
                    <a:pt x="4727780" y="2376207"/>
                    <a:pt x="4736679" y="2369214"/>
                  </a:cubicBezTo>
                  <a:cubicBezTo>
                    <a:pt x="4746558" y="2361588"/>
                    <a:pt x="4755600" y="2352531"/>
                    <a:pt x="4763747" y="2343795"/>
                  </a:cubicBezTo>
                  <a:cubicBezTo>
                    <a:pt x="4785522" y="2320800"/>
                    <a:pt x="4804097" y="2294093"/>
                    <a:pt x="4819363" y="2265464"/>
                  </a:cubicBezTo>
                  <a:cubicBezTo>
                    <a:pt x="4834581" y="2236836"/>
                    <a:pt x="4846586" y="2206262"/>
                    <a:pt x="4854864" y="2175103"/>
                  </a:cubicBezTo>
                  <a:cubicBezTo>
                    <a:pt x="4858256" y="2162442"/>
                    <a:pt x="4861230" y="2149482"/>
                    <a:pt x="4863548" y="2136558"/>
                  </a:cubicBezTo>
                  <a:cubicBezTo>
                    <a:pt x="4864993" y="2128408"/>
                    <a:pt x="4866056" y="2120257"/>
                    <a:pt x="4866916" y="2112095"/>
                  </a:cubicBezTo>
                  <a:cubicBezTo>
                    <a:pt x="4866916" y="2112035"/>
                    <a:pt x="4866928" y="2111975"/>
                    <a:pt x="4866928" y="2111915"/>
                  </a:cubicBezTo>
                  <a:cubicBezTo>
                    <a:pt x="4867430" y="2107190"/>
                    <a:pt x="4867932" y="2102476"/>
                    <a:pt x="4868194" y="2097739"/>
                  </a:cubicBezTo>
                  <a:cubicBezTo>
                    <a:pt x="4868469" y="2092715"/>
                    <a:pt x="4868624" y="2087547"/>
                    <a:pt x="4868577" y="2082535"/>
                  </a:cubicBezTo>
                  <a:cubicBezTo>
                    <a:pt x="4868541" y="2077523"/>
                    <a:pt x="4868338" y="2072666"/>
                    <a:pt x="4867836" y="2067666"/>
                  </a:cubicBezTo>
                  <a:cubicBezTo>
                    <a:pt x="4867717" y="2066496"/>
                    <a:pt x="4868075" y="2063823"/>
                    <a:pt x="4868158" y="2061317"/>
                  </a:cubicBezTo>
                  <a:cubicBezTo>
                    <a:pt x="4867466" y="2060601"/>
                    <a:pt x="4866880" y="2059754"/>
                    <a:pt x="4866390" y="2058883"/>
                  </a:cubicBezTo>
                  <a:cubicBezTo>
                    <a:pt x="4866868" y="2059301"/>
                    <a:pt x="4867525" y="2059873"/>
                    <a:pt x="4868170" y="2060434"/>
                  </a:cubicBezTo>
                  <a:cubicBezTo>
                    <a:pt x="4868194" y="2058227"/>
                    <a:pt x="4867884" y="2056460"/>
                    <a:pt x="4866630" y="2056807"/>
                  </a:cubicBezTo>
                  <a:cubicBezTo>
                    <a:pt x="4866092" y="2056973"/>
                    <a:pt x="4865805" y="2057141"/>
                    <a:pt x="4865734" y="2057427"/>
                  </a:cubicBezTo>
                  <a:cubicBezTo>
                    <a:pt x="4864671" y="2054670"/>
                    <a:pt x="4864515" y="2051580"/>
                    <a:pt x="4865518" y="2048584"/>
                  </a:cubicBezTo>
                  <a:cubicBezTo>
                    <a:pt x="4868589" y="2038870"/>
                    <a:pt x="4875970" y="2038870"/>
                    <a:pt x="4879053" y="2039049"/>
                  </a:cubicBezTo>
                  <a:cubicBezTo>
                    <a:pt x="4882278" y="2039062"/>
                    <a:pt x="4886590" y="2040517"/>
                    <a:pt x="4889779" y="2045553"/>
                  </a:cubicBezTo>
                  <a:cubicBezTo>
                    <a:pt x="4891248" y="2048012"/>
                    <a:pt x="4893363" y="2059718"/>
                    <a:pt x="4894020" y="2064706"/>
                  </a:cubicBezTo>
                  <a:cubicBezTo>
                    <a:pt x="4894808" y="2070280"/>
                    <a:pt x="4895262" y="2076019"/>
                    <a:pt x="4895525" y="2081760"/>
                  </a:cubicBezTo>
                  <a:cubicBezTo>
                    <a:pt x="4895787" y="2087500"/>
                    <a:pt x="4895823" y="2093108"/>
                    <a:pt x="4895728" y="2098717"/>
                  </a:cubicBezTo>
                  <a:cubicBezTo>
                    <a:pt x="4895620" y="2105340"/>
                    <a:pt x="4895238" y="2111975"/>
                    <a:pt x="4894712" y="2118586"/>
                  </a:cubicBezTo>
                  <a:cubicBezTo>
                    <a:pt x="4896086" y="2125305"/>
                    <a:pt x="4896791" y="2132656"/>
                    <a:pt x="4896910" y="2140413"/>
                  </a:cubicBezTo>
                  <a:cubicBezTo>
                    <a:pt x="4897245" y="2162669"/>
                    <a:pt x="4892921" y="2188362"/>
                    <a:pt x="4892527" y="2205928"/>
                  </a:cubicBezTo>
                  <a:cubicBezTo>
                    <a:pt x="4891630" y="2242098"/>
                    <a:pt x="4891750" y="2278531"/>
                    <a:pt x="4894163" y="2314559"/>
                  </a:cubicBezTo>
                  <a:cubicBezTo>
                    <a:pt x="4895764" y="2338390"/>
                    <a:pt x="4898367" y="2362185"/>
                    <a:pt x="4902489" y="2385766"/>
                  </a:cubicBezTo>
                  <a:cubicBezTo>
                    <a:pt x="4905141" y="2401291"/>
                    <a:pt x="4908091" y="2418141"/>
                    <a:pt x="4913275" y="2433714"/>
                  </a:cubicBezTo>
                  <a:cubicBezTo>
                    <a:pt x="4916417" y="2443178"/>
                    <a:pt x="4920394" y="2452164"/>
                    <a:pt x="4925949" y="2460052"/>
                  </a:cubicBezTo>
                  <a:cubicBezTo>
                    <a:pt x="4932865" y="2469957"/>
                    <a:pt x="4940068" y="2475267"/>
                    <a:pt x="4947940" y="2475840"/>
                  </a:cubicBezTo>
                  <a:cubicBezTo>
                    <a:pt x="4962190" y="2476890"/>
                    <a:pt x="4975640" y="2465290"/>
                    <a:pt x="4986474" y="2450398"/>
                  </a:cubicBezTo>
                  <a:cubicBezTo>
                    <a:pt x="4997464" y="2435361"/>
                    <a:pt x="5005503" y="2416447"/>
                    <a:pt x="5007235" y="2398093"/>
                  </a:cubicBezTo>
                  <a:cubicBezTo>
                    <a:pt x="5008358" y="2386255"/>
                    <a:pt x="5007103" y="2374787"/>
                    <a:pt x="5001513" y="2365276"/>
                  </a:cubicBezTo>
                  <a:cubicBezTo>
                    <a:pt x="4996568" y="2356922"/>
                    <a:pt x="4987681" y="2352853"/>
                    <a:pt x="4979152" y="2353486"/>
                  </a:cubicBezTo>
                  <a:cubicBezTo>
                    <a:pt x="4970659" y="2354118"/>
                    <a:pt x="4962477" y="2359023"/>
                    <a:pt x="4959287" y="2368593"/>
                  </a:cubicBezTo>
                  <a:cubicBezTo>
                    <a:pt x="4958392" y="2371278"/>
                    <a:pt x="4958224" y="2374536"/>
                    <a:pt x="4959001" y="2377305"/>
                  </a:cubicBezTo>
                  <a:cubicBezTo>
                    <a:pt x="4959478" y="2379059"/>
                    <a:pt x="4959837" y="2381398"/>
                    <a:pt x="4961927" y="2381016"/>
                  </a:cubicBezTo>
                  <a:cubicBezTo>
                    <a:pt x="4969166" y="2379405"/>
                    <a:pt x="4976369" y="2383832"/>
                    <a:pt x="4978029" y="2391148"/>
                  </a:cubicBezTo>
                  <a:cubicBezTo>
                    <a:pt x="4979678" y="2398308"/>
                    <a:pt x="4975151" y="2405563"/>
                    <a:pt x="4967912" y="2407186"/>
                  </a:cubicBezTo>
                  <a:cubicBezTo>
                    <a:pt x="4955107" y="2410361"/>
                    <a:pt x="4945419" y="2405575"/>
                    <a:pt x="4938718" y="2397580"/>
                  </a:cubicBezTo>
                  <a:cubicBezTo>
                    <a:pt x="4930834" y="2388164"/>
                    <a:pt x="4928314" y="2372627"/>
                    <a:pt x="4931897" y="2360097"/>
                  </a:cubicBezTo>
                  <a:cubicBezTo>
                    <a:pt x="4938431" y="2337566"/>
                    <a:pt x="4956839" y="2325477"/>
                    <a:pt x="4976393" y="2323210"/>
                  </a:cubicBezTo>
                  <a:cubicBezTo>
                    <a:pt x="4995959" y="2321110"/>
                    <a:pt x="5016707" y="2329726"/>
                    <a:pt x="5028796" y="2348557"/>
                  </a:cubicBezTo>
                  <a:close/>
                  <a:moveTo>
                    <a:pt x="4310682" y="3566443"/>
                  </a:moveTo>
                  <a:cubicBezTo>
                    <a:pt x="4310789" y="3566574"/>
                    <a:pt x="4311004" y="3566789"/>
                    <a:pt x="4311004" y="3566801"/>
                  </a:cubicBezTo>
                  <a:cubicBezTo>
                    <a:pt x="4312271" y="3571169"/>
                    <a:pt x="4311136" y="3575644"/>
                    <a:pt x="4308388" y="3578699"/>
                  </a:cubicBezTo>
                  <a:lnTo>
                    <a:pt x="4308102" y="3579153"/>
                  </a:lnTo>
                  <a:cubicBezTo>
                    <a:pt x="4306812" y="3580823"/>
                    <a:pt x="4303670" y="3585072"/>
                    <a:pt x="4303312" y="3585537"/>
                  </a:cubicBezTo>
                  <a:lnTo>
                    <a:pt x="4291761" y="3602805"/>
                  </a:lnTo>
                  <a:lnTo>
                    <a:pt x="4257443" y="3658463"/>
                  </a:lnTo>
                  <a:cubicBezTo>
                    <a:pt x="4238820" y="3690182"/>
                    <a:pt x="4216005" y="3730183"/>
                    <a:pt x="4205708" y="3770852"/>
                  </a:cubicBezTo>
                  <a:cubicBezTo>
                    <a:pt x="4199425" y="3795590"/>
                    <a:pt x="4197753" y="3820722"/>
                    <a:pt x="4206819" y="3844410"/>
                  </a:cubicBezTo>
                  <a:cubicBezTo>
                    <a:pt x="4208408" y="3848767"/>
                    <a:pt x="4210463" y="3852812"/>
                    <a:pt x="4212959" y="3856702"/>
                  </a:cubicBezTo>
                  <a:cubicBezTo>
                    <a:pt x="4215468" y="3860581"/>
                    <a:pt x="4218334" y="3864160"/>
                    <a:pt x="4221595" y="3867275"/>
                  </a:cubicBezTo>
                  <a:cubicBezTo>
                    <a:pt x="4227556" y="3872931"/>
                    <a:pt x="4233469" y="3876094"/>
                    <a:pt x="4239406" y="3876010"/>
                  </a:cubicBezTo>
                  <a:cubicBezTo>
                    <a:pt x="4246286" y="3875879"/>
                    <a:pt x="4252664" y="3872382"/>
                    <a:pt x="4258040" y="3867299"/>
                  </a:cubicBezTo>
                  <a:cubicBezTo>
                    <a:pt x="4269925" y="3855902"/>
                    <a:pt x="4277594" y="3837024"/>
                    <a:pt x="4274703" y="3819434"/>
                  </a:cubicBezTo>
                  <a:cubicBezTo>
                    <a:pt x="4273771" y="3813718"/>
                    <a:pt x="4271132" y="3806748"/>
                    <a:pt x="4266927" y="3801748"/>
                  </a:cubicBezTo>
                  <a:cubicBezTo>
                    <a:pt x="4264705" y="3799182"/>
                    <a:pt x="4262316" y="3796175"/>
                    <a:pt x="4258936" y="3797643"/>
                  </a:cubicBezTo>
                  <a:cubicBezTo>
                    <a:pt x="4252246" y="3800865"/>
                    <a:pt x="4244196" y="3798085"/>
                    <a:pt x="4240994" y="3791425"/>
                  </a:cubicBezTo>
                  <a:cubicBezTo>
                    <a:pt x="4237781" y="3784624"/>
                    <a:pt x="4240612" y="3776688"/>
                    <a:pt x="4247301" y="3773466"/>
                  </a:cubicBezTo>
                  <a:cubicBezTo>
                    <a:pt x="4260190" y="3766759"/>
                    <a:pt x="4272267" y="3769814"/>
                    <a:pt x="4282420" y="3777523"/>
                  </a:cubicBezTo>
                  <a:cubicBezTo>
                    <a:pt x="4293326" y="3785793"/>
                    <a:pt x="4301305" y="3801402"/>
                    <a:pt x="4304016" y="3813968"/>
                  </a:cubicBezTo>
                  <a:cubicBezTo>
                    <a:pt x="4311231" y="3847752"/>
                    <a:pt x="4293505" y="3885629"/>
                    <a:pt x="4267727" y="3901703"/>
                  </a:cubicBezTo>
                  <a:cubicBezTo>
                    <a:pt x="4247230" y="3914472"/>
                    <a:pt x="4221786" y="3915045"/>
                    <a:pt x="4197442" y="3893159"/>
                  </a:cubicBezTo>
                  <a:cubicBezTo>
                    <a:pt x="4192055" y="3888207"/>
                    <a:pt x="4187253" y="3882657"/>
                    <a:pt x="4183108" y="3876619"/>
                  </a:cubicBezTo>
                  <a:cubicBezTo>
                    <a:pt x="4179011" y="3870593"/>
                    <a:pt x="4175631" y="3864089"/>
                    <a:pt x="4172991" y="3857263"/>
                  </a:cubicBezTo>
                  <a:cubicBezTo>
                    <a:pt x="4161464" y="3826450"/>
                    <a:pt x="4162467" y="3793669"/>
                    <a:pt x="4171354" y="3761747"/>
                  </a:cubicBezTo>
                  <a:cubicBezTo>
                    <a:pt x="4183466" y="3718046"/>
                    <a:pt x="4209925" y="3675981"/>
                    <a:pt x="4231319" y="3642531"/>
                  </a:cubicBezTo>
                  <a:cubicBezTo>
                    <a:pt x="4234759" y="3637209"/>
                    <a:pt x="4238343" y="3631982"/>
                    <a:pt x="4241866" y="3626707"/>
                  </a:cubicBezTo>
                  <a:cubicBezTo>
                    <a:pt x="4226135" y="3637615"/>
                    <a:pt x="4209435" y="3647340"/>
                    <a:pt x="4192234" y="3654560"/>
                  </a:cubicBezTo>
                  <a:cubicBezTo>
                    <a:pt x="4179250" y="3659942"/>
                    <a:pt x="4165943" y="3663869"/>
                    <a:pt x="4152648" y="3666172"/>
                  </a:cubicBezTo>
                  <a:cubicBezTo>
                    <a:pt x="4131040" y="3669680"/>
                    <a:pt x="4109491" y="3668630"/>
                    <a:pt x="4088921" y="3662079"/>
                  </a:cubicBezTo>
                  <a:cubicBezTo>
                    <a:pt x="4078230" y="3658379"/>
                    <a:pt x="4060516" y="3653474"/>
                    <a:pt x="4047675" y="3645431"/>
                  </a:cubicBezTo>
                  <a:cubicBezTo>
                    <a:pt x="4039959" y="3640431"/>
                    <a:pt x="4033639" y="3634786"/>
                    <a:pt x="4030176" y="3627841"/>
                  </a:cubicBezTo>
                  <a:cubicBezTo>
                    <a:pt x="4026508" y="3621504"/>
                    <a:pt x="4028766" y="3613294"/>
                    <a:pt x="4035204" y="3609499"/>
                  </a:cubicBezTo>
                  <a:cubicBezTo>
                    <a:pt x="4041655" y="3605848"/>
                    <a:pt x="4049873" y="3608175"/>
                    <a:pt x="4053552" y="3614523"/>
                  </a:cubicBezTo>
                  <a:cubicBezTo>
                    <a:pt x="4055965" y="3618414"/>
                    <a:pt x="4061018" y="3620263"/>
                    <a:pt x="4066142" y="3622280"/>
                  </a:cubicBezTo>
                  <a:cubicBezTo>
                    <a:pt x="4077000" y="3626707"/>
                    <a:pt x="4089781" y="3628999"/>
                    <a:pt x="4097964" y="3630884"/>
                  </a:cubicBezTo>
                  <a:cubicBezTo>
                    <a:pt x="4113779" y="3634966"/>
                    <a:pt x="4129953" y="3634023"/>
                    <a:pt x="4146150" y="3630717"/>
                  </a:cubicBezTo>
                  <a:cubicBezTo>
                    <a:pt x="4157020" y="3628521"/>
                    <a:pt x="4167854" y="3625132"/>
                    <a:pt x="4178653" y="3621015"/>
                  </a:cubicBezTo>
                  <a:cubicBezTo>
                    <a:pt x="4198971" y="3612984"/>
                    <a:pt x="4218991" y="3602292"/>
                    <a:pt x="4237566" y="3590048"/>
                  </a:cubicBezTo>
                  <a:cubicBezTo>
                    <a:pt x="4257849" y="3576849"/>
                    <a:pt x="4276626" y="3562529"/>
                    <a:pt x="4292251" y="3548925"/>
                  </a:cubicBezTo>
                  <a:cubicBezTo>
                    <a:pt x="4297387" y="3543996"/>
                    <a:pt x="4305557" y="3544116"/>
                    <a:pt x="4310467" y="3549235"/>
                  </a:cubicBezTo>
                  <a:cubicBezTo>
                    <a:pt x="4315018" y="3554092"/>
                    <a:pt x="4314958" y="3561479"/>
                    <a:pt x="4310682" y="3566443"/>
                  </a:cubicBezTo>
                  <a:close/>
                  <a:moveTo>
                    <a:pt x="3921511" y="3980906"/>
                  </a:moveTo>
                  <a:cubicBezTo>
                    <a:pt x="3922168" y="3980428"/>
                    <a:pt x="3922777" y="3979975"/>
                    <a:pt x="3923327" y="3979498"/>
                  </a:cubicBezTo>
                  <a:cubicBezTo>
                    <a:pt x="3923303" y="3979951"/>
                    <a:pt x="3922586" y="3980417"/>
                    <a:pt x="3921511" y="3980906"/>
                  </a:cubicBezTo>
                  <a:close/>
                  <a:moveTo>
                    <a:pt x="3925584" y="3963340"/>
                  </a:moveTo>
                  <a:cubicBezTo>
                    <a:pt x="3928809" y="3968674"/>
                    <a:pt x="3927722" y="3975345"/>
                    <a:pt x="3923327" y="3979510"/>
                  </a:cubicBezTo>
                  <a:cubicBezTo>
                    <a:pt x="3923339" y="3979068"/>
                    <a:pt x="3923040" y="3978639"/>
                    <a:pt x="3922347" y="3978221"/>
                  </a:cubicBezTo>
                  <a:cubicBezTo>
                    <a:pt x="3920938" y="3977385"/>
                    <a:pt x="3919922" y="3979200"/>
                    <a:pt x="3919026" y="3981455"/>
                  </a:cubicBezTo>
                  <a:lnTo>
                    <a:pt x="3919910" y="3981276"/>
                  </a:lnTo>
                  <a:cubicBezTo>
                    <a:pt x="3920245" y="3981264"/>
                    <a:pt x="3920567" y="3981097"/>
                    <a:pt x="3920902" y="3981085"/>
                  </a:cubicBezTo>
                  <a:lnTo>
                    <a:pt x="3921499" y="3980918"/>
                  </a:lnTo>
                  <a:lnTo>
                    <a:pt x="3921224" y="3981073"/>
                  </a:lnTo>
                  <a:cubicBezTo>
                    <a:pt x="3920448" y="3981550"/>
                    <a:pt x="3919612" y="3981884"/>
                    <a:pt x="3918788" y="3982206"/>
                  </a:cubicBezTo>
                  <a:cubicBezTo>
                    <a:pt x="3917951" y="3984450"/>
                    <a:pt x="3917211" y="3987135"/>
                    <a:pt x="3916315" y="3988054"/>
                  </a:cubicBezTo>
                  <a:lnTo>
                    <a:pt x="3896916" y="4009630"/>
                  </a:lnTo>
                  <a:lnTo>
                    <a:pt x="3835459" y="4073737"/>
                  </a:lnTo>
                  <a:cubicBezTo>
                    <a:pt x="3805572" y="4105599"/>
                    <a:pt x="3761124" y="4148822"/>
                    <a:pt x="3730796" y="4196211"/>
                  </a:cubicBezTo>
                  <a:cubicBezTo>
                    <a:pt x="3711983" y="4225579"/>
                    <a:pt x="3698269" y="4256510"/>
                    <a:pt x="3700121" y="4287848"/>
                  </a:cubicBezTo>
                  <a:cubicBezTo>
                    <a:pt x="3701232" y="4311703"/>
                    <a:pt x="3714814" y="4322956"/>
                    <a:pt x="3731202" y="4323028"/>
                  </a:cubicBezTo>
                  <a:cubicBezTo>
                    <a:pt x="3749968" y="4323159"/>
                    <a:pt x="3770788" y="4311858"/>
                    <a:pt x="3780774" y="4292287"/>
                  </a:cubicBezTo>
                  <a:cubicBezTo>
                    <a:pt x="3785480" y="4282955"/>
                    <a:pt x="3786615" y="4273766"/>
                    <a:pt x="3783103" y="4266976"/>
                  </a:cubicBezTo>
                  <a:cubicBezTo>
                    <a:pt x="3779902" y="4260902"/>
                    <a:pt x="3772902" y="4257942"/>
                    <a:pt x="3763537" y="4259637"/>
                  </a:cubicBezTo>
                  <a:cubicBezTo>
                    <a:pt x="3756275" y="4261260"/>
                    <a:pt x="3749144" y="4256522"/>
                    <a:pt x="3747626" y="4249362"/>
                  </a:cubicBezTo>
                  <a:cubicBezTo>
                    <a:pt x="3746098" y="4242047"/>
                    <a:pt x="3750780" y="4234922"/>
                    <a:pt x="3758031" y="4233455"/>
                  </a:cubicBezTo>
                  <a:cubicBezTo>
                    <a:pt x="3782016" y="4227774"/>
                    <a:pt x="3799325" y="4237715"/>
                    <a:pt x="3808284" y="4253133"/>
                  </a:cubicBezTo>
                  <a:cubicBezTo>
                    <a:pt x="3816155" y="4266678"/>
                    <a:pt x="3817099" y="4285963"/>
                    <a:pt x="3808164" y="4305497"/>
                  </a:cubicBezTo>
                  <a:cubicBezTo>
                    <a:pt x="3793603" y="4337050"/>
                    <a:pt x="3761112" y="4355762"/>
                    <a:pt x="3731501" y="4356502"/>
                  </a:cubicBezTo>
                  <a:cubicBezTo>
                    <a:pt x="3698532" y="4357384"/>
                    <a:pt x="3668060" y="4337658"/>
                    <a:pt x="3664489" y="4290008"/>
                  </a:cubicBezTo>
                  <a:cubicBezTo>
                    <a:pt x="3662076" y="4251319"/>
                    <a:pt x="3676888" y="4212524"/>
                    <a:pt x="3700515" y="4176615"/>
                  </a:cubicBezTo>
                  <a:cubicBezTo>
                    <a:pt x="3730712" y="4130767"/>
                    <a:pt x="3774718" y="4089918"/>
                    <a:pt x="3806552" y="4058402"/>
                  </a:cubicBezTo>
                  <a:cubicBezTo>
                    <a:pt x="3802884" y="4060216"/>
                    <a:pt x="3799301" y="4062233"/>
                    <a:pt x="3795598" y="4063963"/>
                  </a:cubicBezTo>
                  <a:lnTo>
                    <a:pt x="3751759" y="4082675"/>
                  </a:lnTo>
                  <a:cubicBezTo>
                    <a:pt x="3718528" y="4095802"/>
                    <a:pt x="3667081" y="4115707"/>
                    <a:pt x="3621224" y="4115624"/>
                  </a:cubicBezTo>
                  <a:cubicBezTo>
                    <a:pt x="3585508" y="4115576"/>
                    <a:pt x="3553197" y="4103749"/>
                    <a:pt x="3532018" y="4072579"/>
                  </a:cubicBezTo>
                  <a:cubicBezTo>
                    <a:pt x="3522701" y="4058653"/>
                    <a:pt x="3519750" y="4043425"/>
                    <a:pt x="3521231" y="4028318"/>
                  </a:cubicBezTo>
                  <a:cubicBezTo>
                    <a:pt x="3523202" y="4008329"/>
                    <a:pt x="3533379" y="3988305"/>
                    <a:pt x="3545552" y="3972923"/>
                  </a:cubicBezTo>
                  <a:cubicBezTo>
                    <a:pt x="3565261" y="3948387"/>
                    <a:pt x="3600857" y="3919532"/>
                    <a:pt x="3638042" y="3905653"/>
                  </a:cubicBezTo>
                  <a:cubicBezTo>
                    <a:pt x="3666340" y="3895080"/>
                    <a:pt x="3695414" y="3893183"/>
                    <a:pt x="3719770" y="3905343"/>
                  </a:cubicBezTo>
                  <a:cubicBezTo>
                    <a:pt x="3752273" y="3921740"/>
                    <a:pt x="3752273" y="3955225"/>
                    <a:pt x="3735024" y="3980393"/>
                  </a:cubicBezTo>
                  <a:cubicBezTo>
                    <a:pt x="3718516" y="4004355"/>
                    <a:pt x="3687435" y="4018282"/>
                    <a:pt x="3662339" y="3999964"/>
                  </a:cubicBezTo>
                  <a:cubicBezTo>
                    <a:pt x="3656259" y="3995787"/>
                    <a:pt x="3654778" y="3987434"/>
                    <a:pt x="3659030" y="3981359"/>
                  </a:cubicBezTo>
                  <a:cubicBezTo>
                    <a:pt x="3663294" y="3975142"/>
                    <a:pt x="3671692" y="3973770"/>
                    <a:pt x="3677760" y="3977959"/>
                  </a:cubicBezTo>
                  <a:cubicBezTo>
                    <a:pt x="3689944" y="3986180"/>
                    <a:pt x="3703227" y="3975906"/>
                    <a:pt x="3710621" y="3964259"/>
                  </a:cubicBezTo>
                  <a:cubicBezTo>
                    <a:pt x="3717214" y="3953817"/>
                    <a:pt x="3719496" y="3939867"/>
                    <a:pt x="3706129" y="3933756"/>
                  </a:cubicBezTo>
                  <a:cubicBezTo>
                    <a:pt x="3689167" y="3925881"/>
                    <a:pt x="3669386" y="3929329"/>
                    <a:pt x="3650167" y="3937027"/>
                  </a:cubicBezTo>
                  <a:cubicBezTo>
                    <a:pt x="3619301" y="3949318"/>
                    <a:pt x="3589940" y="3974092"/>
                    <a:pt x="3573873" y="3995095"/>
                  </a:cubicBezTo>
                  <a:cubicBezTo>
                    <a:pt x="3567089" y="4003770"/>
                    <a:pt x="3561021" y="4014642"/>
                    <a:pt x="3558440" y="4025800"/>
                  </a:cubicBezTo>
                  <a:cubicBezTo>
                    <a:pt x="3556386" y="4034726"/>
                    <a:pt x="3556672" y="4044154"/>
                    <a:pt x="3562215" y="4052495"/>
                  </a:cubicBezTo>
                  <a:cubicBezTo>
                    <a:pt x="3575964" y="4073331"/>
                    <a:pt x="3597919" y="4080121"/>
                    <a:pt x="3621618" y="4080646"/>
                  </a:cubicBezTo>
                  <a:cubicBezTo>
                    <a:pt x="3663175" y="4081493"/>
                    <a:pt x="3710107" y="4064286"/>
                    <a:pt x="3740543" y="4053175"/>
                  </a:cubicBezTo>
                  <a:lnTo>
                    <a:pt x="3783318" y="4036421"/>
                  </a:lnTo>
                  <a:cubicBezTo>
                    <a:pt x="3794690" y="4031683"/>
                    <a:pt x="3805883" y="4026385"/>
                    <a:pt x="3816956" y="4020919"/>
                  </a:cubicBezTo>
                  <a:cubicBezTo>
                    <a:pt x="3828017" y="4015466"/>
                    <a:pt x="3838935" y="4009570"/>
                    <a:pt x="3849697" y="4003389"/>
                  </a:cubicBezTo>
                  <a:lnTo>
                    <a:pt x="3871688" y="3990119"/>
                  </a:lnTo>
                  <a:cubicBezTo>
                    <a:pt x="3873062" y="3989176"/>
                    <a:pt x="3876574" y="3988448"/>
                    <a:pt x="3879440" y="3987457"/>
                  </a:cubicBezTo>
                  <a:lnTo>
                    <a:pt x="3879452" y="3987457"/>
                  </a:lnTo>
                  <a:cubicBezTo>
                    <a:pt x="3879799" y="3986563"/>
                    <a:pt x="3880217" y="3985799"/>
                    <a:pt x="3880718" y="3985047"/>
                  </a:cubicBezTo>
                  <a:lnTo>
                    <a:pt x="3880444" y="3985942"/>
                  </a:lnTo>
                  <a:cubicBezTo>
                    <a:pt x="3880372" y="3986240"/>
                    <a:pt x="3880289" y="3986681"/>
                    <a:pt x="3880205" y="3986980"/>
                  </a:cubicBezTo>
                  <a:lnTo>
                    <a:pt x="3880181" y="3987171"/>
                  </a:lnTo>
                  <a:lnTo>
                    <a:pt x="3883299" y="3984021"/>
                  </a:lnTo>
                  <a:cubicBezTo>
                    <a:pt x="3882880" y="3983555"/>
                    <a:pt x="3882474" y="3983197"/>
                    <a:pt x="3882128" y="3983209"/>
                  </a:cubicBezTo>
                  <a:cubicBezTo>
                    <a:pt x="3883538" y="3981741"/>
                    <a:pt x="3885305" y="3980751"/>
                    <a:pt x="3887181" y="3980082"/>
                  </a:cubicBezTo>
                  <a:lnTo>
                    <a:pt x="3896773" y="3970381"/>
                  </a:lnTo>
                  <a:cubicBezTo>
                    <a:pt x="3897609" y="3968865"/>
                    <a:pt x="3901515" y="3962373"/>
                    <a:pt x="3903259" y="3960691"/>
                  </a:cubicBezTo>
                  <a:cubicBezTo>
                    <a:pt x="3906448" y="3957755"/>
                    <a:pt x="3909817" y="3956442"/>
                    <a:pt x="3912732" y="3956478"/>
                  </a:cubicBezTo>
                  <a:cubicBezTo>
                    <a:pt x="3916996" y="3956311"/>
                    <a:pt x="3922013" y="3957135"/>
                    <a:pt x="3925584" y="3963340"/>
                  </a:cubicBezTo>
                  <a:close/>
                  <a:moveTo>
                    <a:pt x="3882200" y="3983209"/>
                  </a:moveTo>
                  <a:cubicBezTo>
                    <a:pt x="3881686" y="3983818"/>
                    <a:pt x="3881208" y="3984426"/>
                    <a:pt x="3880790" y="3985035"/>
                  </a:cubicBezTo>
                  <a:cubicBezTo>
                    <a:pt x="3881149" y="3983997"/>
                    <a:pt x="3881614" y="3983233"/>
                    <a:pt x="3882200" y="3983209"/>
                  </a:cubicBezTo>
                  <a:close/>
                  <a:moveTo>
                    <a:pt x="2693688" y="4432948"/>
                  </a:moveTo>
                  <a:cubicBezTo>
                    <a:pt x="2695062" y="4439833"/>
                    <a:pt x="2690499" y="4446647"/>
                    <a:pt x="2683535" y="4448103"/>
                  </a:cubicBezTo>
                  <a:cubicBezTo>
                    <a:pt x="2669989" y="4451002"/>
                    <a:pt x="2652335" y="4453772"/>
                    <a:pt x="2636471" y="4457363"/>
                  </a:cubicBezTo>
                  <a:cubicBezTo>
                    <a:pt x="2629926" y="4458808"/>
                    <a:pt x="2623738" y="4460526"/>
                    <a:pt x="2618363" y="4462507"/>
                  </a:cubicBezTo>
                  <a:cubicBezTo>
                    <a:pt x="2584558" y="4474476"/>
                    <a:pt x="2529635" y="4490240"/>
                    <a:pt x="2492067" y="4518296"/>
                  </a:cubicBezTo>
                  <a:cubicBezTo>
                    <a:pt x="2470507" y="4534346"/>
                    <a:pt x="2454823" y="4554884"/>
                    <a:pt x="2457343" y="4583405"/>
                  </a:cubicBezTo>
                  <a:cubicBezTo>
                    <a:pt x="2459099" y="4608848"/>
                    <a:pt x="2477817" y="4624623"/>
                    <a:pt x="2499473" y="4630101"/>
                  </a:cubicBezTo>
                  <a:cubicBezTo>
                    <a:pt x="2522539" y="4635817"/>
                    <a:pt x="2549380" y="4631055"/>
                    <a:pt x="2565733" y="4612260"/>
                  </a:cubicBezTo>
                  <a:cubicBezTo>
                    <a:pt x="2569854" y="4607678"/>
                    <a:pt x="2570367" y="4601449"/>
                    <a:pt x="2568086" y="4596830"/>
                  </a:cubicBezTo>
                  <a:cubicBezTo>
                    <a:pt x="2565948" y="4592344"/>
                    <a:pt x="2561576" y="4588835"/>
                    <a:pt x="2555818" y="4590243"/>
                  </a:cubicBezTo>
                  <a:cubicBezTo>
                    <a:pt x="2548651" y="4592152"/>
                    <a:pt x="2541293" y="4587869"/>
                    <a:pt x="2539394" y="4580720"/>
                  </a:cubicBezTo>
                  <a:cubicBezTo>
                    <a:pt x="2537507" y="4573560"/>
                    <a:pt x="2541795" y="4566173"/>
                    <a:pt x="2548962" y="4564264"/>
                  </a:cubicBezTo>
                  <a:cubicBezTo>
                    <a:pt x="2568839" y="4558452"/>
                    <a:pt x="2585323" y="4568560"/>
                    <a:pt x="2593613" y="4583715"/>
                  </a:cubicBezTo>
                  <a:cubicBezTo>
                    <a:pt x="2601365" y="4597713"/>
                    <a:pt x="2600983" y="4616747"/>
                    <a:pt x="2589061" y="4631688"/>
                  </a:cubicBezTo>
                  <a:cubicBezTo>
                    <a:pt x="2565864" y="4660794"/>
                    <a:pt x="2526386" y="4670925"/>
                    <a:pt x="2491697" y="4663312"/>
                  </a:cubicBezTo>
                  <a:cubicBezTo>
                    <a:pt x="2455432" y="4655627"/>
                    <a:pt x="2425067" y="4628657"/>
                    <a:pt x="2421114" y="4586340"/>
                  </a:cubicBezTo>
                  <a:cubicBezTo>
                    <a:pt x="2417984" y="4544275"/>
                    <a:pt x="2439079" y="4512902"/>
                    <a:pt x="2471474" y="4489930"/>
                  </a:cubicBezTo>
                  <a:cubicBezTo>
                    <a:pt x="2509340" y="4463306"/>
                    <a:pt x="2562687" y="4448699"/>
                    <a:pt x="2599669" y="4437577"/>
                  </a:cubicBezTo>
                  <a:cubicBezTo>
                    <a:pt x="2574273" y="4428723"/>
                    <a:pt x="2543539" y="4415978"/>
                    <a:pt x="2515982" y="4400536"/>
                  </a:cubicBezTo>
                  <a:cubicBezTo>
                    <a:pt x="2497694" y="4390202"/>
                    <a:pt x="2480863" y="4378782"/>
                    <a:pt x="2467747" y="4366633"/>
                  </a:cubicBezTo>
                  <a:cubicBezTo>
                    <a:pt x="2455408" y="4355320"/>
                    <a:pt x="2446437" y="4343148"/>
                    <a:pt x="2441540" y="4330951"/>
                  </a:cubicBezTo>
                  <a:cubicBezTo>
                    <a:pt x="2439127" y="4324854"/>
                    <a:pt x="2437049" y="4318445"/>
                    <a:pt x="2435496" y="4312025"/>
                  </a:cubicBezTo>
                  <a:cubicBezTo>
                    <a:pt x="2433919" y="4305306"/>
                    <a:pt x="2432891" y="4298564"/>
                    <a:pt x="2432474" y="4291798"/>
                  </a:cubicBezTo>
                  <a:cubicBezTo>
                    <a:pt x="2432175" y="4286786"/>
                    <a:pt x="2432187" y="4281774"/>
                    <a:pt x="2432653" y="4276893"/>
                  </a:cubicBezTo>
                  <a:cubicBezTo>
                    <a:pt x="2433143" y="4271714"/>
                    <a:pt x="2434074" y="4266666"/>
                    <a:pt x="2435531" y="4261737"/>
                  </a:cubicBezTo>
                  <a:cubicBezTo>
                    <a:pt x="2441444" y="4241880"/>
                    <a:pt x="2452279" y="4230388"/>
                    <a:pt x="2464773" y="4224731"/>
                  </a:cubicBezTo>
                  <a:cubicBezTo>
                    <a:pt x="2484112" y="4216139"/>
                    <a:pt x="2509185" y="4221187"/>
                    <a:pt x="2528870" y="4236331"/>
                  </a:cubicBezTo>
                  <a:cubicBezTo>
                    <a:pt x="2558888" y="4259315"/>
                    <a:pt x="2575277" y="4301142"/>
                    <a:pt x="2543073" y="4330308"/>
                  </a:cubicBezTo>
                  <a:cubicBezTo>
                    <a:pt x="2537734" y="4335546"/>
                    <a:pt x="2529217" y="4335295"/>
                    <a:pt x="2524057" y="4330033"/>
                  </a:cubicBezTo>
                  <a:cubicBezTo>
                    <a:pt x="2518908" y="4324639"/>
                    <a:pt x="2519076" y="4316214"/>
                    <a:pt x="2524415" y="4310987"/>
                  </a:cubicBezTo>
                  <a:cubicBezTo>
                    <a:pt x="2540648" y="4294412"/>
                    <a:pt x="2526804" y="4273575"/>
                    <a:pt x="2510117" y="4262143"/>
                  </a:cubicBezTo>
                  <a:cubicBezTo>
                    <a:pt x="2500298" y="4255460"/>
                    <a:pt x="2488615" y="4251355"/>
                    <a:pt x="2479501" y="4255854"/>
                  </a:cubicBezTo>
                  <a:cubicBezTo>
                    <a:pt x="2474783" y="4258253"/>
                    <a:pt x="2471845" y="4263539"/>
                    <a:pt x="2469861" y="4271284"/>
                  </a:cubicBezTo>
                  <a:cubicBezTo>
                    <a:pt x="2469109" y="4274112"/>
                    <a:pt x="2468727" y="4276929"/>
                    <a:pt x="2468524" y="4279888"/>
                  </a:cubicBezTo>
                  <a:cubicBezTo>
                    <a:pt x="2468297" y="4282991"/>
                    <a:pt x="2468357" y="4286237"/>
                    <a:pt x="2468595" y="4289316"/>
                  </a:cubicBezTo>
                  <a:cubicBezTo>
                    <a:pt x="2468954" y="4294029"/>
                    <a:pt x="2469790" y="4298850"/>
                    <a:pt x="2470913" y="4303528"/>
                  </a:cubicBezTo>
                  <a:cubicBezTo>
                    <a:pt x="2472083" y="4308350"/>
                    <a:pt x="2473576" y="4313147"/>
                    <a:pt x="2475368" y="4317801"/>
                  </a:cubicBezTo>
                  <a:cubicBezTo>
                    <a:pt x="2479107" y="4327682"/>
                    <a:pt x="2487612" y="4337073"/>
                    <a:pt x="2498291" y="4346525"/>
                  </a:cubicBezTo>
                  <a:cubicBezTo>
                    <a:pt x="2508337" y="4355272"/>
                    <a:pt x="2520258" y="4363793"/>
                    <a:pt x="2533015" y="4371836"/>
                  </a:cubicBezTo>
                  <a:cubicBezTo>
                    <a:pt x="2581130" y="4401920"/>
                    <a:pt x="2640186" y="4424928"/>
                    <a:pt x="2651821" y="4425644"/>
                  </a:cubicBezTo>
                  <a:cubicBezTo>
                    <a:pt x="2652729" y="4425668"/>
                    <a:pt x="2653529" y="4426026"/>
                    <a:pt x="2654377" y="4426229"/>
                  </a:cubicBezTo>
                  <a:cubicBezTo>
                    <a:pt x="2662989" y="4425083"/>
                    <a:pt x="2671327" y="4424021"/>
                    <a:pt x="2678518" y="4422804"/>
                  </a:cubicBezTo>
                  <a:cubicBezTo>
                    <a:pt x="2685530" y="4421467"/>
                    <a:pt x="2692315" y="4425918"/>
                    <a:pt x="2693688" y="4432948"/>
                  </a:cubicBezTo>
                  <a:close/>
                  <a:moveTo>
                    <a:pt x="2126321" y="4435119"/>
                  </a:moveTo>
                  <a:cubicBezTo>
                    <a:pt x="2126106" y="4435131"/>
                    <a:pt x="2125605" y="4435442"/>
                    <a:pt x="2125402" y="4435311"/>
                  </a:cubicBezTo>
                  <a:lnTo>
                    <a:pt x="2126321" y="4435119"/>
                  </a:lnTo>
                  <a:close/>
                  <a:moveTo>
                    <a:pt x="2131971" y="4409820"/>
                  </a:moveTo>
                  <a:cubicBezTo>
                    <a:pt x="2130777" y="4409713"/>
                    <a:pt x="2129582" y="4409760"/>
                    <a:pt x="2128447" y="4409964"/>
                  </a:cubicBezTo>
                  <a:cubicBezTo>
                    <a:pt x="2131039" y="4405883"/>
                    <a:pt x="2132963" y="4404331"/>
                    <a:pt x="2131971" y="4409820"/>
                  </a:cubicBezTo>
                  <a:close/>
                  <a:moveTo>
                    <a:pt x="1752106" y="4637547"/>
                  </a:moveTo>
                  <a:lnTo>
                    <a:pt x="1752321" y="4637094"/>
                  </a:lnTo>
                  <a:cubicBezTo>
                    <a:pt x="1752679" y="4636927"/>
                    <a:pt x="1752106" y="4637691"/>
                    <a:pt x="1751855" y="4638001"/>
                  </a:cubicBezTo>
                  <a:lnTo>
                    <a:pt x="1752106" y="4637547"/>
                  </a:lnTo>
                  <a:close/>
                  <a:moveTo>
                    <a:pt x="2055069" y="4457590"/>
                  </a:moveTo>
                  <a:cubicBezTo>
                    <a:pt x="2042861" y="4463390"/>
                    <a:pt x="2030987" y="4469906"/>
                    <a:pt x="2019425" y="4476863"/>
                  </a:cubicBezTo>
                  <a:cubicBezTo>
                    <a:pt x="1998927" y="4489035"/>
                    <a:pt x="1979182" y="4502961"/>
                    <a:pt x="1960046" y="4517592"/>
                  </a:cubicBezTo>
                  <a:cubicBezTo>
                    <a:pt x="1941065" y="4532366"/>
                    <a:pt x="1922693" y="4547855"/>
                    <a:pt x="1905492" y="4564610"/>
                  </a:cubicBezTo>
                  <a:cubicBezTo>
                    <a:pt x="1884744" y="4584026"/>
                    <a:pt x="1865512" y="4606031"/>
                    <a:pt x="1844513" y="4625602"/>
                  </a:cubicBezTo>
                  <a:cubicBezTo>
                    <a:pt x="1834909" y="4634540"/>
                    <a:pt x="1824971" y="4642893"/>
                    <a:pt x="1814471" y="4650543"/>
                  </a:cubicBezTo>
                  <a:cubicBezTo>
                    <a:pt x="1804879" y="4657262"/>
                    <a:pt x="1793687" y="4664505"/>
                    <a:pt x="1781933" y="4668217"/>
                  </a:cubicBezTo>
                  <a:cubicBezTo>
                    <a:pt x="1772496" y="4671104"/>
                    <a:pt x="1762749" y="4672381"/>
                    <a:pt x="1753085" y="4670257"/>
                  </a:cubicBezTo>
                  <a:cubicBezTo>
                    <a:pt x="1744712" y="4668383"/>
                    <a:pt x="1733567" y="4660866"/>
                    <a:pt x="1728490" y="4651032"/>
                  </a:cubicBezTo>
                  <a:cubicBezTo>
                    <a:pt x="1724274" y="4642942"/>
                    <a:pt x="1723258" y="4633836"/>
                    <a:pt x="1728084" y="4625530"/>
                  </a:cubicBezTo>
                  <a:cubicBezTo>
                    <a:pt x="1731572" y="4618907"/>
                    <a:pt x="1739731" y="4616509"/>
                    <a:pt x="1746277" y="4619933"/>
                  </a:cubicBezTo>
                  <a:cubicBezTo>
                    <a:pt x="1752464" y="4623227"/>
                    <a:pt x="1755020" y="4630793"/>
                    <a:pt x="1752333" y="4637094"/>
                  </a:cubicBezTo>
                  <a:cubicBezTo>
                    <a:pt x="1751735" y="4637261"/>
                    <a:pt x="1751640" y="4637560"/>
                    <a:pt x="1751867" y="4638001"/>
                  </a:cubicBezTo>
                  <a:cubicBezTo>
                    <a:pt x="1752607" y="4639445"/>
                    <a:pt x="1756860" y="4641629"/>
                    <a:pt x="1758496" y="4641867"/>
                  </a:cubicBezTo>
                  <a:cubicBezTo>
                    <a:pt x="1764493" y="4642810"/>
                    <a:pt x="1770298" y="4640805"/>
                    <a:pt x="1775829" y="4638072"/>
                  </a:cubicBezTo>
                  <a:cubicBezTo>
                    <a:pt x="1782936" y="4634695"/>
                    <a:pt x="1789458" y="4629707"/>
                    <a:pt x="1795263" y="4625053"/>
                  </a:cubicBezTo>
                  <a:cubicBezTo>
                    <a:pt x="1804354" y="4617905"/>
                    <a:pt x="1812811" y="4609897"/>
                    <a:pt x="1821100" y="4601461"/>
                  </a:cubicBezTo>
                  <a:cubicBezTo>
                    <a:pt x="1841371" y="4581031"/>
                    <a:pt x="1860149" y="4558452"/>
                    <a:pt x="1880360" y="4538475"/>
                  </a:cubicBezTo>
                  <a:cubicBezTo>
                    <a:pt x="1898779" y="4520921"/>
                    <a:pt x="1918214" y="4504370"/>
                    <a:pt x="1938724" y="4489381"/>
                  </a:cubicBezTo>
                  <a:cubicBezTo>
                    <a:pt x="1959365" y="4474250"/>
                    <a:pt x="1981021" y="4460705"/>
                    <a:pt x="2003215" y="4448461"/>
                  </a:cubicBezTo>
                  <a:cubicBezTo>
                    <a:pt x="2016080" y="4441599"/>
                    <a:pt x="2029268" y="4435179"/>
                    <a:pt x="2042777" y="4429630"/>
                  </a:cubicBezTo>
                  <a:cubicBezTo>
                    <a:pt x="2056455" y="4424069"/>
                    <a:pt x="2070418" y="4419379"/>
                    <a:pt x="2084657" y="4415715"/>
                  </a:cubicBezTo>
                  <a:cubicBezTo>
                    <a:pt x="2089470" y="4414486"/>
                    <a:pt x="2094297" y="4413412"/>
                    <a:pt x="2099182" y="4412481"/>
                  </a:cubicBezTo>
                  <a:cubicBezTo>
                    <a:pt x="2104103" y="4411551"/>
                    <a:pt x="2109037" y="4410608"/>
                    <a:pt x="2114006" y="4410119"/>
                  </a:cubicBezTo>
                  <a:lnTo>
                    <a:pt x="2124553" y="4409104"/>
                  </a:lnTo>
                  <a:cubicBezTo>
                    <a:pt x="2125258" y="4409081"/>
                    <a:pt x="2126572" y="4409618"/>
                    <a:pt x="2127910" y="4410011"/>
                  </a:cubicBezTo>
                  <a:lnTo>
                    <a:pt x="2128101" y="4409999"/>
                  </a:lnTo>
                  <a:lnTo>
                    <a:pt x="2128436" y="4409988"/>
                  </a:lnTo>
                  <a:lnTo>
                    <a:pt x="2128292" y="4410143"/>
                  </a:lnTo>
                  <a:cubicBezTo>
                    <a:pt x="2130048" y="4410668"/>
                    <a:pt x="2131744" y="4411037"/>
                    <a:pt x="2131947" y="4409999"/>
                  </a:cubicBezTo>
                  <a:lnTo>
                    <a:pt x="2131971" y="4409856"/>
                  </a:lnTo>
                  <a:cubicBezTo>
                    <a:pt x="2132986" y="4409964"/>
                    <a:pt x="2134014" y="4410214"/>
                    <a:pt x="2135017" y="4410620"/>
                  </a:cubicBezTo>
                  <a:cubicBezTo>
                    <a:pt x="2140810" y="4412601"/>
                    <a:pt x="2141969" y="4416384"/>
                    <a:pt x="2142351" y="4417112"/>
                  </a:cubicBezTo>
                  <a:cubicBezTo>
                    <a:pt x="2144394" y="4421014"/>
                    <a:pt x="2143869" y="4424570"/>
                    <a:pt x="2142650" y="4427720"/>
                  </a:cubicBezTo>
                  <a:cubicBezTo>
                    <a:pt x="2141682" y="4430262"/>
                    <a:pt x="2139628" y="4433007"/>
                    <a:pt x="2135423" y="4434797"/>
                  </a:cubicBezTo>
                  <a:cubicBezTo>
                    <a:pt x="2134647" y="4435119"/>
                    <a:pt x="2132568" y="4435799"/>
                    <a:pt x="2129319" y="4435633"/>
                  </a:cubicBezTo>
                  <a:cubicBezTo>
                    <a:pt x="2128842" y="4435657"/>
                    <a:pt x="2126835" y="4434547"/>
                    <a:pt x="2125843" y="4434594"/>
                  </a:cubicBezTo>
                  <a:cubicBezTo>
                    <a:pt x="2125545" y="4434761"/>
                    <a:pt x="2125330" y="4434761"/>
                    <a:pt x="2125306" y="4435203"/>
                  </a:cubicBezTo>
                  <a:cubicBezTo>
                    <a:pt x="2125306" y="4435203"/>
                    <a:pt x="2125342" y="4435358"/>
                    <a:pt x="2125402" y="4435346"/>
                  </a:cubicBezTo>
                  <a:lnTo>
                    <a:pt x="2117948" y="4436384"/>
                  </a:lnTo>
                  <a:lnTo>
                    <a:pt x="2092397" y="4442864"/>
                  </a:lnTo>
                  <a:cubicBezTo>
                    <a:pt x="2079652" y="4446862"/>
                    <a:pt x="2067229" y="4451933"/>
                    <a:pt x="2055069" y="4457590"/>
                  </a:cubicBezTo>
                  <a:close/>
                  <a:moveTo>
                    <a:pt x="1503409" y="4196294"/>
                  </a:moveTo>
                  <a:cubicBezTo>
                    <a:pt x="1519225" y="4215579"/>
                    <a:pt x="1535338" y="4234553"/>
                    <a:pt x="1553411" y="4251820"/>
                  </a:cubicBezTo>
                  <a:cubicBezTo>
                    <a:pt x="1565070" y="4263301"/>
                    <a:pt x="1577122" y="4274327"/>
                    <a:pt x="1589748" y="4284590"/>
                  </a:cubicBezTo>
                  <a:cubicBezTo>
                    <a:pt x="1598086" y="4291333"/>
                    <a:pt x="1606639" y="4297920"/>
                    <a:pt x="1615538" y="4303755"/>
                  </a:cubicBezTo>
                  <a:lnTo>
                    <a:pt x="1642462" y="4320236"/>
                  </a:lnTo>
                  <a:cubicBezTo>
                    <a:pt x="1644935" y="4320724"/>
                    <a:pt x="1652125" y="4321906"/>
                    <a:pt x="1654407" y="4323290"/>
                  </a:cubicBezTo>
                  <a:cubicBezTo>
                    <a:pt x="1660236" y="4326739"/>
                    <a:pt x="1663748" y="4331620"/>
                    <a:pt x="1661980" y="4339508"/>
                  </a:cubicBezTo>
                  <a:cubicBezTo>
                    <a:pt x="1660678" y="4346489"/>
                    <a:pt x="1653941" y="4351036"/>
                    <a:pt x="1646941" y="4349699"/>
                  </a:cubicBezTo>
                  <a:cubicBezTo>
                    <a:pt x="1644433" y="4349365"/>
                    <a:pt x="1642211" y="4348112"/>
                    <a:pt x="1640479" y="4346417"/>
                  </a:cubicBezTo>
                  <a:cubicBezTo>
                    <a:pt x="1637397" y="4346107"/>
                    <a:pt x="1632858" y="4345391"/>
                    <a:pt x="1630803" y="4344449"/>
                  </a:cubicBezTo>
                  <a:lnTo>
                    <a:pt x="1600129" y="4328565"/>
                  </a:lnTo>
                  <a:cubicBezTo>
                    <a:pt x="1587503" y="4321250"/>
                    <a:pt x="1575366" y="4313183"/>
                    <a:pt x="1563624" y="4304364"/>
                  </a:cubicBezTo>
                  <a:cubicBezTo>
                    <a:pt x="1552085" y="4295676"/>
                    <a:pt x="1541000" y="4286380"/>
                    <a:pt x="1530166" y="4276798"/>
                  </a:cubicBezTo>
                  <a:cubicBezTo>
                    <a:pt x="1516907" y="4265079"/>
                    <a:pt x="1504269" y="4252608"/>
                    <a:pt x="1492408" y="4239362"/>
                  </a:cubicBezTo>
                  <a:cubicBezTo>
                    <a:pt x="1480690" y="4226402"/>
                    <a:pt x="1469629" y="4212846"/>
                    <a:pt x="1459045" y="4198800"/>
                  </a:cubicBezTo>
                  <a:cubicBezTo>
                    <a:pt x="1446563" y="4182200"/>
                    <a:pt x="1434785" y="4165112"/>
                    <a:pt x="1423114" y="4147736"/>
                  </a:cubicBezTo>
                  <a:cubicBezTo>
                    <a:pt x="1405902" y="4122318"/>
                    <a:pt x="1389238" y="4096578"/>
                    <a:pt x="1371344" y="4071625"/>
                  </a:cubicBezTo>
                  <a:cubicBezTo>
                    <a:pt x="1366805" y="4065765"/>
                    <a:pt x="1367880" y="4057304"/>
                    <a:pt x="1373757" y="4052794"/>
                  </a:cubicBezTo>
                  <a:cubicBezTo>
                    <a:pt x="1379634" y="4048283"/>
                    <a:pt x="1388080" y="4049273"/>
                    <a:pt x="1392607" y="4055132"/>
                  </a:cubicBezTo>
                  <a:cubicBezTo>
                    <a:pt x="1415625" y="4082973"/>
                    <a:pt x="1437508" y="4111900"/>
                    <a:pt x="1459451" y="4140660"/>
                  </a:cubicBezTo>
                  <a:cubicBezTo>
                    <a:pt x="1473857" y="4159575"/>
                    <a:pt x="1488430" y="4178167"/>
                    <a:pt x="1503409" y="419629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846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" name="Google Shape;847;p14"/>
          <p:cNvGrpSpPr/>
          <p:nvPr/>
        </p:nvGrpSpPr>
        <p:grpSpPr>
          <a:xfrm>
            <a:off x="7510060" y="221312"/>
            <a:ext cx="1411687" cy="1365815"/>
            <a:chOff x="7510060" y="221312"/>
            <a:chExt cx="1411687" cy="1365815"/>
          </a:xfrm>
        </p:grpSpPr>
        <p:sp>
          <p:nvSpPr>
            <p:cNvPr id="848" name="Google Shape;848;p14"/>
            <p:cNvSpPr/>
            <p:nvPr/>
          </p:nvSpPr>
          <p:spPr>
            <a:xfrm rot="10800000">
              <a:off x="8556644" y="411451"/>
              <a:ext cx="179021" cy="230022"/>
            </a:xfrm>
            <a:custGeom>
              <a:rect b="b" l="l" r="r" t="t"/>
              <a:pathLst>
                <a:path extrusionOk="0" h="460043" w="358043">
                  <a:moveTo>
                    <a:pt x="15031" y="345238"/>
                  </a:moveTo>
                  <a:cubicBezTo>
                    <a:pt x="10673" y="352062"/>
                    <a:pt x="3298" y="232603"/>
                    <a:pt x="982" y="175692"/>
                  </a:cubicBezTo>
                  <a:cubicBezTo>
                    <a:pt x="-2645" y="86822"/>
                    <a:pt x="2536" y="-1622"/>
                    <a:pt x="37736" y="23"/>
                  </a:cubicBezTo>
                  <a:cubicBezTo>
                    <a:pt x="69858" y="1546"/>
                    <a:pt x="70041" y="69029"/>
                    <a:pt x="60014" y="144616"/>
                  </a:cubicBezTo>
                  <a:cubicBezTo>
                    <a:pt x="82780" y="74087"/>
                    <a:pt x="110696" y="15682"/>
                    <a:pt x="138795" y="26437"/>
                  </a:cubicBezTo>
                  <a:cubicBezTo>
                    <a:pt x="165705" y="36765"/>
                    <a:pt x="151595" y="89381"/>
                    <a:pt x="124441" y="149643"/>
                  </a:cubicBezTo>
                  <a:cubicBezTo>
                    <a:pt x="164090" y="97332"/>
                    <a:pt x="203069" y="59798"/>
                    <a:pt x="224403" y="77042"/>
                  </a:cubicBezTo>
                  <a:cubicBezTo>
                    <a:pt x="250673" y="98277"/>
                    <a:pt x="205477" y="157321"/>
                    <a:pt x="148761" y="215085"/>
                  </a:cubicBezTo>
                  <a:cubicBezTo>
                    <a:pt x="211603" y="163658"/>
                    <a:pt x="274902" y="123198"/>
                    <a:pt x="293614" y="149674"/>
                  </a:cubicBezTo>
                  <a:cubicBezTo>
                    <a:pt x="312631" y="176576"/>
                    <a:pt x="256342" y="219625"/>
                    <a:pt x="188227" y="259018"/>
                  </a:cubicBezTo>
                  <a:cubicBezTo>
                    <a:pt x="262802" y="233091"/>
                    <a:pt x="332776" y="217980"/>
                    <a:pt x="341187" y="248476"/>
                  </a:cubicBezTo>
                  <a:cubicBezTo>
                    <a:pt x="349263" y="277663"/>
                    <a:pt x="292913" y="298106"/>
                    <a:pt x="223702" y="312121"/>
                  </a:cubicBezTo>
                  <a:cubicBezTo>
                    <a:pt x="295656" y="307459"/>
                    <a:pt x="357583" y="312060"/>
                    <a:pt x="358040" y="341490"/>
                  </a:cubicBezTo>
                  <a:cubicBezTo>
                    <a:pt x="358559" y="374242"/>
                    <a:pt x="288646" y="378172"/>
                    <a:pt x="210749" y="372444"/>
                  </a:cubicBezTo>
                  <a:cubicBezTo>
                    <a:pt x="285934" y="391760"/>
                    <a:pt x="350726" y="417321"/>
                    <a:pt x="341065" y="447026"/>
                  </a:cubicBezTo>
                  <a:cubicBezTo>
                    <a:pt x="322261" y="505004"/>
                    <a:pt x="16647" y="350844"/>
                    <a:pt x="15946" y="345421"/>
                  </a:cubicBezTo>
                  <a:lnTo>
                    <a:pt x="15031" y="345238"/>
                  </a:lnTo>
                  <a:lnTo>
                    <a:pt x="15031" y="345238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14"/>
            <p:cNvSpPr/>
            <p:nvPr/>
          </p:nvSpPr>
          <p:spPr>
            <a:xfrm rot="10800000">
              <a:off x="8761384" y="378431"/>
              <a:ext cx="92515" cy="65257"/>
            </a:xfrm>
            <a:custGeom>
              <a:rect b="b" l="l" r="r" t="t"/>
              <a:pathLst>
                <a:path extrusionOk="0" h="130513" w="185030">
                  <a:moveTo>
                    <a:pt x="174882" y="1067"/>
                  </a:moveTo>
                  <a:cubicBezTo>
                    <a:pt x="177899" y="-913"/>
                    <a:pt x="181982" y="-60"/>
                    <a:pt x="183963" y="2987"/>
                  </a:cubicBezTo>
                  <a:cubicBezTo>
                    <a:pt x="185944" y="6003"/>
                    <a:pt x="185091" y="10085"/>
                    <a:pt x="182043" y="12066"/>
                  </a:cubicBezTo>
                  <a:cubicBezTo>
                    <a:pt x="182043" y="12066"/>
                    <a:pt x="164184" y="24831"/>
                    <a:pt x="139651" y="42014"/>
                  </a:cubicBezTo>
                  <a:cubicBezTo>
                    <a:pt x="126729" y="51063"/>
                    <a:pt x="112040" y="61452"/>
                    <a:pt x="97045" y="71658"/>
                  </a:cubicBezTo>
                  <a:cubicBezTo>
                    <a:pt x="85404" y="79518"/>
                    <a:pt x="73579" y="87257"/>
                    <a:pt x="62455" y="94569"/>
                  </a:cubicBezTo>
                  <a:cubicBezTo>
                    <a:pt x="40207" y="109162"/>
                    <a:pt x="20733" y="121684"/>
                    <a:pt x="11164" y="128965"/>
                  </a:cubicBezTo>
                  <a:cubicBezTo>
                    <a:pt x="8238" y="131372"/>
                    <a:pt x="3910" y="130915"/>
                    <a:pt x="1533" y="127990"/>
                  </a:cubicBezTo>
                  <a:cubicBezTo>
                    <a:pt x="-844" y="125035"/>
                    <a:pt x="-417" y="120739"/>
                    <a:pt x="2539" y="118363"/>
                  </a:cubicBezTo>
                  <a:cubicBezTo>
                    <a:pt x="10341" y="111569"/>
                    <a:pt x="24847" y="100296"/>
                    <a:pt x="42371" y="87409"/>
                  </a:cubicBezTo>
                  <a:cubicBezTo>
                    <a:pt x="50844" y="81194"/>
                    <a:pt x="59986" y="74552"/>
                    <a:pt x="69495" y="68002"/>
                  </a:cubicBezTo>
                  <a:cubicBezTo>
                    <a:pt x="83209" y="58557"/>
                    <a:pt x="97594" y="49143"/>
                    <a:pt x="111156" y="40460"/>
                  </a:cubicBezTo>
                  <a:cubicBezTo>
                    <a:pt x="145716" y="18372"/>
                    <a:pt x="174882" y="1067"/>
                    <a:pt x="174882" y="1067"/>
                  </a:cubicBezTo>
                  <a:lnTo>
                    <a:pt x="174882" y="10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14"/>
            <p:cNvSpPr/>
            <p:nvPr/>
          </p:nvSpPr>
          <p:spPr>
            <a:xfrm rot="10800000">
              <a:off x="8690401" y="425460"/>
              <a:ext cx="97698" cy="81605"/>
            </a:xfrm>
            <a:custGeom>
              <a:rect b="b" l="l" r="r" t="t"/>
              <a:pathLst>
                <a:path extrusionOk="0" h="163210" w="195396">
                  <a:moveTo>
                    <a:pt x="1620" y="157830"/>
                  </a:moveTo>
                  <a:cubicBezTo>
                    <a:pt x="-11515" y="140616"/>
                    <a:pt x="58915" y="47602"/>
                    <a:pt x="79731" y="23778"/>
                  </a:cubicBezTo>
                  <a:cubicBezTo>
                    <a:pt x="89422" y="12657"/>
                    <a:pt x="105087" y="-1540"/>
                    <a:pt x="121330" y="136"/>
                  </a:cubicBezTo>
                  <a:cubicBezTo>
                    <a:pt x="136751" y="1750"/>
                    <a:pt x="142085" y="34228"/>
                    <a:pt x="139403" y="45622"/>
                  </a:cubicBezTo>
                  <a:cubicBezTo>
                    <a:pt x="138976" y="47450"/>
                    <a:pt x="131906" y="63902"/>
                    <a:pt x="132302" y="64237"/>
                  </a:cubicBezTo>
                  <a:cubicBezTo>
                    <a:pt x="134252" y="65913"/>
                    <a:pt x="145711" y="63354"/>
                    <a:pt x="148424" y="63475"/>
                  </a:cubicBezTo>
                  <a:cubicBezTo>
                    <a:pt x="164028" y="64298"/>
                    <a:pt x="183898" y="67253"/>
                    <a:pt x="192584" y="81938"/>
                  </a:cubicBezTo>
                  <a:cubicBezTo>
                    <a:pt x="204835" y="102716"/>
                    <a:pt x="174024" y="120448"/>
                    <a:pt x="158572" y="126967"/>
                  </a:cubicBezTo>
                  <a:cubicBezTo>
                    <a:pt x="110420" y="147319"/>
                    <a:pt x="14786" y="175013"/>
                    <a:pt x="1620" y="157830"/>
                  </a:cubicBezTo>
                  <a:lnTo>
                    <a:pt x="1620" y="15783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14"/>
            <p:cNvSpPr/>
            <p:nvPr/>
          </p:nvSpPr>
          <p:spPr>
            <a:xfrm rot="10800000">
              <a:off x="8629428" y="455027"/>
              <a:ext cx="93656" cy="109710"/>
            </a:xfrm>
            <a:custGeom>
              <a:rect b="b" l="l" r="r" t="t"/>
              <a:pathLst>
                <a:path extrusionOk="0" h="219420" w="187312">
                  <a:moveTo>
                    <a:pt x="82820" y="213490"/>
                  </a:moveTo>
                  <a:lnTo>
                    <a:pt x="82942" y="213490"/>
                  </a:lnTo>
                  <a:cubicBezTo>
                    <a:pt x="82820" y="213551"/>
                    <a:pt x="82729" y="213520"/>
                    <a:pt x="82607" y="213520"/>
                  </a:cubicBezTo>
                  <a:cubicBezTo>
                    <a:pt x="82668" y="213520"/>
                    <a:pt x="82759" y="213520"/>
                    <a:pt x="82820" y="213490"/>
                  </a:cubicBezTo>
                  <a:close/>
                  <a:moveTo>
                    <a:pt x="82241" y="213581"/>
                  </a:moveTo>
                  <a:cubicBezTo>
                    <a:pt x="82333" y="213642"/>
                    <a:pt x="82485" y="213551"/>
                    <a:pt x="82607" y="213520"/>
                  </a:cubicBezTo>
                  <a:cubicBezTo>
                    <a:pt x="82577" y="213520"/>
                    <a:pt x="82546" y="213551"/>
                    <a:pt x="82516" y="213551"/>
                  </a:cubicBezTo>
                  <a:lnTo>
                    <a:pt x="82241" y="213581"/>
                  </a:lnTo>
                  <a:close/>
                  <a:moveTo>
                    <a:pt x="181197" y="205660"/>
                  </a:moveTo>
                  <a:cubicBezTo>
                    <a:pt x="169982" y="203619"/>
                    <a:pt x="158828" y="201821"/>
                    <a:pt x="147521" y="200603"/>
                  </a:cubicBezTo>
                  <a:cubicBezTo>
                    <a:pt x="143041" y="200115"/>
                    <a:pt x="138531" y="199719"/>
                    <a:pt x="134051" y="199475"/>
                  </a:cubicBezTo>
                  <a:cubicBezTo>
                    <a:pt x="127316" y="199140"/>
                    <a:pt x="120580" y="199201"/>
                    <a:pt x="113845" y="199079"/>
                  </a:cubicBezTo>
                  <a:lnTo>
                    <a:pt x="93213" y="199415"/>
                  </a:lnTo>
                  <a:cubicBezTo>
                    <a:pt x="90135" y="199536"/>
                    <a:pt x="82577" y="199445"/>
                    <a:pt x="80626" y="199811"/>
                  </a:cubicBezTo>
                  <a:cubicBezTo>
                    <a:pt x="76237" y="200603"/>
                    <a:pt x="74805" y="203497"/>
                    <a:pt x="74561" y="204624"/>
                  </a:cubicBezTo>
                  <a:cubicBezTo>
                    <a:pt x="74135" y="206330"/>
                    <a:pt x="73921" y="208219"/>
                    <a:pt x="75201" y="210078"/>
                  </a:cubicBezTo>
                  <a:cubicBezTo>
                    <a:pt x="75597" y="210626"/>
                    <a:pt x="76481" y="212515"/>
                    <a:pt x="79590" y="213277"/>
                  </a:cubicBezTo>
                  <a:cubicBezTo>
                    <a:pt x="80474" y="213581"/>
                    <a:pt x="81388" y="213673"/>
                    <a:pt x="82241" y="213581"/>
                  </a:cubicBezTo>
                  <a:cubicBezTo>
                    <a:pt x="82150" y="213520"/>
                    <a:pt x="82089" y="213368"/>
                    <a:pt x="82089" y="213155"/>
                  </a:cubicBezTo>
                  <a:cubicBezTo>
                    <a:pt x="82058" y="212607"/>
                    <a:pt x="82881" y="212515"/>
                    <a:pt x="84070" y="212667"/>
                  </a:cubicBezTo>
                  <a:cubicBezTo>
                    <a:pt x="83704" y="212972"/>
                    <a:pt x="83308" y="213277"/>
                    <a:pt x="82942" y="213490"/>
                  </a:cubicBezTo>
                  <a:cubicBezTo>
                    <a:pt x="83613" y="213338"/>
                    <a:pt x="84253" y="213094"/>
                    <a:pt x="84832" y="212789"/>
                  </a:cubicBezTo>
                  <a:cubicBezTo>
                    <a:pt x="87453" y="213216"/>
                    <a:pt x="91201" y="214343"/>
                    <a:pt x="92817" y="214495"/>
                  </a:cubicBezTo>
                  <a:lnTo>
                    <a:pt x="112961" y="216537"/>
                  </a:lnTo>
                  <a:cubicBezTo>
                    <a:pt x="119666" y="217085"/>
                    <a:pt x="126340" y="217816"/>
                    <a:pt x="133045" y="218182"/>
                  </a:cubicBezTo>
                  <a:cubicBezTo>
                    <a:pt x="139262" y="218517"/>
                    <a:pt x="145479" y="218578"/>
                    <a:pt x="151696" y="218700"/>
                  </a:cubicBezTo>
                  <a:cubicBezTo>
                    <a:pt x="161022" y="218913"/>
                    <a:pt x="170287" y="218913"/>
                    <a:pt x="179613" y="219370"/>
                  </a:cubicBezTo>
                  <a:cubicBezTo>
                    <a:pt x="183392" y="219827"/>
                    <a:pt x="186835" y="217115"/>
                    <a:pt x="187262" y="213338"/>
                  </a:cubicBezTo>
                  <a:cubicBezTo>
                    <a:pt x="187719" y="209529"/>
                    <a:pt x="185007" y="206117"/>
                    <a:pt x="181197" y="205660"/>
                  </a:cubicBezTo>
                  <a:close/>
                  <a:moveTo>
                    <a:pt x="106348" y="184181"/>
                  </a:moveTo>
                  <a:cubicBezTo>
                    <a:pt x="113784" y="183359"/>
                    <a:pt x="121281" y="182841"/>
                    <a:pt x="128748" y="181927"/>
                  </a:cubicBezTo>
                  <a:cubicBezTo>
                    <a:pt x="133776" y="181348"/>
                    <a:pt x="138775" y="180586"/>
                    <a:pt x="143742" y="179764"/>
                  </a:cubicBezTo>
                  <a:cubicBezTo>
                    <a:pt x="156390" y="177661"/>
                    <a:pt x="168855" y="175011"/>
                    <a:pt x="181289" y="171812"/>
                  </a:cubicBezTo>
                  <a:cubicBezTo>
                    <a:pt x="185037" y="171081"/>
                    <a:pt x="187475" y="167455"/>
                    <a:pt x="186714" y="163708"/>
                  </a:cubicBezTo>
                  <a:cubicBezTo>
                    <a:pt x="185982" y="159960"/>
                    <a:pt x="182355" y="157554"/>
                    <a:pt x="178607" y="158285"/>
                  </a:cubicBezTo>
                  <a:cubicBezTo>
                    <a:pt x="168245" y="159686"/>
                    <a:pt x="157883" y="160448"/>
                    <a:pt x="147460" y="161362"/>
                  </a:cubicBezTo>
                  <a:cubicBezTo>
                    <a:pt x="140481" y="161971"/>
                    <a:pt x="133472" y="162520"/>
                    <a:pt x="126493" y="163373"/>
                  </a:cubicBezTo>
                  <a:cubicBezTo>
                    <a:pt x="118935" y="164256"/>
                    <a:pt x="111437" y="165597"/>
                    <a:pt x="103940" y="166816"/>
                  </a:cubicBezTo>
                  <a:lnTo>
                    <a:pt x="79681" y="171081"/>
                  </a:lnTo>
                  <a:cubicBezTo>
                    <a:pt x="78005" y="171385"/>
                    <a:pt x="74196" y="172817"/>
                    <a:pt x="71514" y="173457"/>
                  </a:cubicBezTo>
                  <a:cubicBezTo>
                    <a:pt x="70965" y="173153"/>
                    <a:pt x="70325" y="172970"/>
                    <a:pt x="69685" y="172848"/>
                  </a:cubicBezTo>
                  <a:cubicBezTo>
                    <a:pt x="70051" y="173031"/>
                    <a:pt x="70447" y="173305"/>
                    <a:pt x="70813" y="173610"/>
                  </a:cubicBezTo>
                  <a:cubicBezTo>
                    <a:pt x="69533" y="173853"/>
                    <a:pt x="68649" y="173823"/>
                    <a:pt x="68649" y="173274"/>
                  </a:cubicBezTo>
                  <a:cubicBezTo>
                    <a:pt x="68649" y="173031"/>
                    <a:pt x="68679" y="172878"/>
                    <a:pt x="68771" y="172756"/>
                  </a:cubicBezTo>
                  <a:cubicBezTo>
                    <a:pt x="67857" y="172756"/>
                    <a:pt x="66912" y="172909"/>
                    <a:pt x="65998" y="173305"/>
                  </a:cubicBezTo>
                  <a:cubicBezTo>
                    <a:pt x="63041" y="174371"/>
                    <a:pt x="62279" y="176260"/>
                    <a:pt x="61914" y="176869"/>
                  </a:cubicBezTo>
                  <a:cubicBezTo>
                    <a:pt x="60512" y="179337"/>
                    <a:pt x="60085" y="185826"/>
                    <a:pt x="68070" y="186679"/>
                  </a:cubicBezTo>
                  <a:cubicBezTo>
                    <a:pt x="70142" y="186893"/>
                    <a:pt x="78066" y="186101"/>
                    <a:pt x="81297" y="185948"/>
                  </a:cubicBezTo>
                  <a:lnTo>
                    <a:pt x="106348" y="184181"/>
                  </a:lnTo>
                  <a:close/>
                  <a:moveTo>
                    <a:pt x="67918" y="161484"/>
                  </a:moveTo>
                  <a:cubicBezTo>
                    <a:pt x="66333" y="162306"/>
                    <a:pt x="61975" y="162733"/>
                    <a:pt x="59079" y="163556"/>
                  </a:cubicBezTo>
                  <a:cubicBezTo>
                    <a:pt x="58104" y="166968"/>
                    <a:pt x="54599" y="169040"/>
                    <a:pt x="51125" y="168186"/>
                  </a:cubicBezTo>
                  <a:cubicBezTo>
                    <a:pt x="47407" y="167516"/>
                    <a:pt x="46249" y="165109"/>
                    <a:pt x="45609" y="163769"/>
                  </a:cubicBezTo>
                  <a:cubicBezTo>
                    <a:pt x="44664" y="161789"/>
                    <a:pt x="44878" y="159503"/>
                    <a:pt x="46401" y="157005"/>
                  </a:cubicBezTo>
                  <a:cubicBezTo>
                    <a:pt x="47011" y="156000"/>
                    <a:pt x="48687" y="154568"/>
                    <a:pt x="51156" y="153197"/>
                  </a:cubicBezTo>
                  <a:cubicBezTo>
                    <a:pt x="53777" y="151704"/>
                    <a:pt x="58104" y="149876"/>
                    <a:pt x="60055" y="148535"/>
                  </a:cubicBezTo>
                  <a:lnTo>
                    <a:pt x="81083" y="134186"/>
                  </a:lnTo>
                  <a:cubicBezTo>
                    <a:pt x="86081" y="130956"/>
                    <a:pt x="91110" y="127788"/>
                    <a:pt x="96291" y="124893"/>
                  </a:cubicBezTo>
                  <a:cubicBezTo>
                    <a:pt x="99735" y="123005"/>
                    <a:pt x="103239" y="121177"/>
                    <a:pt x="106775" y="119471"/>
                  </a:cubicBezTo>
                  <a:cubicBezTo>
                    <a:pt x="119910" y="113164"/>
                    <a:pt x="133441" y="107802"/>
                    <a:pt x="146790" y="101861"/>
                  </a:cubicBezTo>
                  <a:cubicBezTo>
                    <a:pt x="150173" y="100124"/>
                    <a:pt x="154348" y="101465"/>
                    <a:pt x="156085" y="104877"/>
                  </a:cubicBezTo>
                  <a:cubicBezTo>
                    <a:pt x="157822" y="108259"/>
                    <a:pt x="156481" y="112433"/>
                    <a:pt x="153068" y="114169"/>
                  </a:cubicBezTo>
                  <a:cubicBezTo>
                    <a:pt x="142584" y="120293"/>
                    <a:pt x="132161" y="126386"/>
                    <a:pt x="121556" y="132297"/>
                  </a:cubicBezTo>
                  <a:cubicBezTo>
                    <a:pt x="116344" y="135222"/>
                    <a:pt x="111133" y="138147"/>
                    <a:pt x="105891" y="140980"/>
                  </a:cubicBezTo>
                  <a:cubicBezTo>
                    <a:pt x="100679" y="143783"/>
                    <a:pt x="95407" y="146433"/>
                    <a:pt x="90226" y="149358"/>
                  </a:cubicBezTo>
                  <a:lnTo>
                    <a:pt x="67918" y="161484"/>
                  </a:lnTo>
                  <a:close/>
                  <a:moveTo>
                    <a:pt x="57891" y="163921"/>
                  </a:moveTo>
                  <a:cubicBezTo>
                    <a:pt x="56702" y="164409"/>
                    <a:pt x="56032" y="165018"/>
                    <a:pt x="56458" y="165871"/>
                  </a:cubicBezTo>
                  <a:cubicBezTo>
                    <a:pt x="56672" y="166328"/>
                    <a:pt x="57038" y="165140"/>
                    <a:pt x="57220" y="164957"/>
                  </a:cubicBezTo>
                  <a:cubicBezTo>
                    <a:pt x="57495" y="164622"/>
                    <a:pt x="57738" y="164287"/>
                    <a:pt x="57891" y="163921"/>
                  </a:cubicBezTo>
                  <a:close/>
                  <a:moveTo>
                    <a:pt x="79498" y="113042"/>
                  </a:moveTo>
                  <a:cubicBezTo>
                    <a:pt x="85197" y="108685"/>
                    <a:pt x="90683" y="104055"/>
                    <a:pt x="96108" y="99332"/>
                  </a:cubicBezTo>
                  <a:cubicBezTo>
                    <a:pt x="104276" y="92264"/>
                    <a:pt x="112047" y="84800"/>
                    <a:pt x="119879" y="77366"/>
                  </a:cubicBezTo>
                  <a:cubicBezTo>
                    <a:pt x="122805" y="74898"/>
                    <a:pt x="123201" y="70541"/>
                    <a:pt x="120733" y="67617"/>
                  </a:cubicBezTo>
                  <a:cubicBezTo>
                    <a:pt x="118295" y="64722"/>
                    <a:pt x="113906" y="64326"/>
                    <a:pt x="111011" y="66794"/>
                  </a:cubicBezTo>
                  <a:cubicBezTo>
                    <a:pt x="102417" y="73162"/>
                    <a:pt x="93639" y="79163"/>
                    <a:pt x="85045" y="85500"/>
                  </a:cubicBezTo>
                  <a:cubicBezTo>
                    <a:pt x="79285" y="89705"/>
                    <a:pt x="73556" y="93940"/>
                    <a:pt x="68009" y="98357"/>
                  </a:cubicBezTo>
                  <a:cubicBezTo>
                    <a:pt x="60999" y="103902"/>
                    <a:pt x="54264" y="109721"/>
                    <a:pt x="47498" y="115540"/>
                  </a:cubicBezTo>
                  <a:cubicBezTo>
                    <a:pt x="40672" y="121359"/>
                    <a:pt x="34058" y="127331"/>
                    <a:pt x="27323" y="133272"/>
                  </a:cubicBezTo>
                  <a:cubicBezTo>
                    <a:pt x="24459" y="135496"/>
                    <a:pt x="23910" y="139670"/>
                    <a:pt x="26165" y="142534"/>
                  </a:cubicBezTo>
                  <a:cubicBezTo>
                    <a:pt x="28390" y="145428"/>
                    <a:pt x="32565" y="145946"/>
                    <a:pt x="35430" y="143722"/>
                  </a:cubicBezTo>
                  <a:cubicBezTo>
                    <a:pt x="42866" y="138695"/>
                    <a:pt x="50302" y="133820"/>
                    <a:pt x="57678" y="128702"/>
                  </a:cubicBezTo>
                  <a:cubicBezTo>
                    <a:pt x="65022" y="123614"/>
                    <a:pt x="72398" y="118496"/>
                    <a:pt x="79498" y="113042"/>
                  </a:cubicBezTo>
                  <a:close/>
                  <a:moveTo>
                    <a:pt x="25251" y="117825"/>
                  </a:moveTo>
                  <a:cubicBezTo>
                    <a:pt x="24855" y="118374"/>
                    <a:pt x="24367" y="118861"/>
                    <a:pt x="23971" y="119257"/>
                  </a:cubicBezTo>
                  <a:lnTo>
                    <a:pt x="23940" y="118587"/>
                  </a:lnTo>
                  <a:lnTo>
                    <a:pt x="23940" y="118496"/>
                  </a:lnTo>
                  <a:cubicBezTo>
                    <a:pt x="23910" y="118861"/>
                    <a:pt x="23819" y="119196"/>
                    <a:pt x="23697" y="119562"/>
                  </a:cubicBezTo>
                  <a:cubicBezTo>
                    <a:pt x="23361" y="119928"/>
                    <a:pt x="23209" y="120202"/>
                    <a:pt x="23392" y="120324"/>
                  </a:cubicBezTo>
                  <a:lnTo>
                    <a:pt x="23422" y="120324"/>
                  </a:lnTo>
                  <a:lnTo>
                    <a:pt x="23300" y="120598"/>
                  </a:lnTo>
                  <a:cubicBezTo>
                    <a:pt x="21655" y="123858"/>
                    <a:pt x="17662" y="125168"/>
                    <a:pt x="14401" y="123523"/>
                  </a:cubicBezTo>
                  <a:cubicBezTo>
                    <a:pt x="13548" y="123157"/>
                    <a:pt x="9038" y="119928"/>
                    <a:pt x="11659" y="114139"/>
                  </a:cubicBezTo>
                  <a:cubicBezTo>
                    <a:pt x="11933" y="113469"/>
                    <a:pt x="12695" y="112098"/>
                    <a:pt x="13761" y="110270"/>
                  </a:cubicBezTo>
                  <a:cubicBezTo>
                    <a:pt x="18851" y="101434"/>
                    <a:pt x="32443" y="79864"/>
                    <a:pt x="33510" y="78158"/>
                  </a:cubicBezTo>
                  <a:cubicBezTo>
                    <a:pt x="37563" y="72217"/>
                    <a:pt x="41159" y="65971"/>
                    <a:pt x="44908" y="59848"/>
                  </a:cubicBezTo>
                  <a:cubicBezTo>
                    <a:pt x="48778" y="53602"/>
                    <a:pt x="52710" y="47387"/>
                    <a:pt x="56641" y="41202"/>
                  </a:cubicBezTo>
                  <a:cubicBezTo>
                    <a:pt x="62036" y="32763"/>
                    <a:pt x="67582" y="24476"/>
                    <a:pt x="73434" y="16342"/>
                  </a:cubicBezTo>
                  <a:cubicBezTo>
                    <a:pt x="75476" y="13112"/>
                    <a:pt x="79742" y="12168"/>
                    <a:pt x="82942" y="14179"/>
                  </a:cubicBezTo>
                  <a:cubicBezTo>
                    <a:pt x="86173" y="16220"/>
                    <a:pt x="87148" y="20485"/>
                    <a:pt x="85106" y="23715"/>
                  </a:cubicBezTo>
                  <a:cubicBezTo>
                    <a:pt x="77883" y="36602"/>
                    <a:pt x="71758" y="50038"/>
                    <a:pt x="64626" y="63016"/>
                  </a:cubicBezTo>
                  <a:cubicBezTo>
                    <a:pt x="62706" y="66550"/>
                    <a:pt x="60664" y="70024"/>
                    <a:pt x="58500" y="73405"/>
                  </a:cubicBezTo>
                  <a:cubicBezTo>
                    <a:pt x="55239" y="78585"/>
                    <a:pt x="51674" y="83551"/>
                    <a:pt x="48017" y="88456"/>
                  </a:cubicBezTo>
                  <a:cubicBezTo>
                    <a:pt x="46767" y="89979"/>
                    <a:pt x="31255" y="109752"/>
                    <a:pt x="25251" y="117825"/>
                  </a:cubicBezTo>
                  <a:close/>
                  <a:moveTo>
                    <a:pt x="23971" y="118222"/>
                  </a:moveTo>
                  <a:cubicBezTo>
                    <a:pt x="24489" y="115205"/>
                    <a:pt x="22996" y="113530"/>
                    <a:pt x="21533" y="112463"/>
                  </a:cubicBezTo>
                  <a:cubicBezTo>
                    <a:pt x="23270" y="113865"/>
                    <a:pt x="24184" y="116028"/>
                    <a:pt x="23971" y="118222"/>
                  </a:cubicBezTo>
                  <a:close/>
                  <a:moveTo>
                    <a:pt x="23422" y="120324"/>
                  </a:moveTo>
                  <a:cubicBezTo>
                    <a:pt x="23971" y="120659"/>
                    <a:pt x="24001" y="119928"/>
                    <a:pt x="23971" y="119257"/>
                  </a:cubicBezTo>
                  <a:lnTo>
                    <a:pt x="23697" y="119562"/>
                  </a:lnTo>
                  <a:cubicBezTo>
                    <a:pt x="23636" y="119836"/>
                    <a:pt x="23514" y="120080"/>
                    <a:pt x="23422" y="120324"/>
                  </a:cubicBezTo>
                  <a:close/>
                  <a:moveTo>
                    <a:pt x="16535" y="97261"/>
                  </a:moveTo>
                  <a:lnTo>
                    <a:pt x="24276" y="76665"/>
                  </a:lnTo>
                  <a:cubicBezTo>
                    <a:pt x="26561" y="70145"/>
                    <a:pt x="29152" y="63687"/>
                    <a:pt x="31377" y="57045"/>
                  </a:cubicBezTo>
                  <a:cubicBezTo>
                    <a:pt x="32839" y="52566"/>
                    <a:pt x="34150" y="48027"/>
                    <a:pt x="35338" y="43457"/>
                  </a:cubicBezTo>
                  <a:cubicBezTo>
                    <a:pt x="38386" y="31727"/>
                    <a:pt x="40580" y="19876"/>
                    <a:pt x="41586" y="7903"/>
                  </a:cubicBezTo>
                  <a:cubicBezTo>
                    <a:pt x="42135" y="4125"/>
                    <a:pt x="39544" y="621"/>
                    <a:pt x="35765" y="73"/>
                  </a:cubicBezTo>
                  <a:cubicBezTo>
                    <a:pt x="31986" y="-476"/>
                    <a:pt x="28481" y="2144"/>
                    <a:pt x="27933" y="5922"/>
                  </a:cubicBezTo>
                  <a:cubicBezTo>
                    <a:pt x="26988" y="10279"/>
                    <a:pt x="25738" y="14575"/>
                    <a:pt x="24489" y="18870"/>
                  </a:cubicBezTo>
                  <a:cubicBezTo>
                    <a:pt x="21959" y="27553"/>
                    <a:pt x="18790" y="36054"/>
                    <a:pt x="15803" y="44645"/>
                  </a:cubicBezTo>
                  <a:cubicBezTo>
                    <a:pt x="14279" y="49032"/>
                    <a:pt x="12817" y="53419"/>
                    <a:pt x="11476" y="57837"/>
                  </a:cubicBezTo>
                  <a:cubicBezTo>
                    <a:pt x="10074" y="62346"/>
                    <a:pt x="8855" y="66885"/>
                    <a:pt x="7605" y="71364"/>
                  </a:cubicBezTo>
                  <a:lnTo>
                    <a:pt x="2150" y="93117"/>
                  </a:lnTo>
                  <a:cubicBezTo>
                    <a:pt x="1815" y="94762"/>
                    <a:pt x="1937" y="98723"/>
                    <a:pt x="1662" y="101404"/>
                  </a:cubicBezTo>
                  <a:cubicBezTo>
                    <a:pt x="1236" y="101891"/>
                    <a:pt x="900" y="102440"/>
                    <a:pt x="626" y="103049"/>
                  </a:cubicBezTo>
                  <a:lnTo>
                    <a:pt x="931" y="102744"/>
                  </a:lnTo>
                  <a:lnTo>
                    <a:pt x="1571" y="102227"/>
                  </a:lnTo>
                  <a:cubicBezTo>
                    <a:pt x="1388" y="103476"/>
                    <a:pt x="1053" y="104268"/>
                    <a:pt x="474" y="104146"/>
                  </a:cubicBezTo>
                  <a:cubicBezTo>
                    <a:pt x="382" y="104146"/>
                    <a:pt x="321" y="104115"/>
                    <a:pt x="260" y="104055"/>
                  </a:cubicBezTo>
                  <a:cubicBezTo>
                    <a:pt x="139" y="104542"/>
                    <a:pt x="78" y="105030"/>
                    <a:pt x="47" y="105547"/>
                  </a:cubicBezTo>
                  <a:cubicBezTo>
                    <a:pt x="-349" y="109478"/>
                    <a:pt x="1876" y="111031"/>
                    <a:pt x="2211" y="111397"/>
                  </a:cubicBezTo>
                  <a:cubicBezTo>
                    <a:pt x="3217" y="112463"/>
                    <a:pt x="10592" y="115388"/>
                    <a:pt x="13335" y="107954"/>
                  </a:cubicBezTo>
                  <a:cubicBezTo>
                    <a:pt x="13975" y="106248"/>
                    <a:pt x="15620" y="99789"/>
                    <a:pt x="16535" y="9726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 rot="10800000">
              <a:off x="8669708" y="828757"/>
              <a:ext cx="240309" cy="611522"/>
            </a:xfrm>
            <a:custGeom>
              <a:rect b="b" l="l" r="r" t="t"/>
              <a:pathLst>
                <a:path extrusionOk="0" h="1223044" w="480618">
                  <a:moveTo>
                    <a:pt x="7986" y="17465"/>
                  </a:moveTo>
                  <a:cubicBezTo>
                    <a:pt x="7407" y="15941"/>
                    <a:pt x="580" y="1531"/>
                    <a:pt x="1982" y="160"/>
                  </a:cubicBezTo>
                  <a:cubicBezTo>
                    <a:pt x="2927" y="-754"/>
                    <a:pt x="11217" y="2536"/>
                    <a:pt x="12314" y="2841"/>
                  </a:cubicBezTo>
                  <a:cubicBezTo>
                    <a:pt x="23041" y="5705"/>
                    <a:pt x="33891" y="8233"/>
                    <a:pt x="44588" y="11158"/>
                  </a:cubicBezTo>
                  <a:cubicBezTo>
                    <a:pt x="95575" y="25020"/>
                    <a:pt x="143697" y="49394"/>
                    <a:pt x="179841" y="87263"/>
                  </a:cubicBezTo>
                  <a:cubicBezTo>
                    <a:pt x="199956" y="108346"/>
                    <a:pt x="215072" y="132750"/>
                    <a:pt x="223453" y="160170"/>
                  </a:cubicBezTo>
                  <a:cubicBezTo>
                    <a:pt x="225799" y="167878"/>
                    <a:pt x="224001" y="182897"/>
                    <a:pt x="226409" y="188808"/>
                  </a:cubicBezTo>
                  <a:lnTo>
                    <a:pt x="231986" y="198009"/>
                  </a:lnTo>
                  <a:cubicBezTo>
                    <a:pt x="149944" y="188778"/>
                    <a:pt x="73083" y="140336"/>
                    <a:pt x="33159" y="71177"/>
                  </a:cubicBezTo>
                  <a:cubicBezTo>
                    <a:pt x="23224" y="53964"/>
                    <a:pt x="14874" y="35988"/>
                    <a:pt x="7986" y="17465"/>
                  </a:cubicBezTo>
                  <a:close/>
                  <a:moveTo>
                    <a:pt x="459521" y="130221"/>
                  </a:moveTo>
                  <a:cubicBezTo>
                    <a:pt x="437121" y="134517"/>
                    <a:pt x="415331" y="140092"/>
                    <a:pt x="394332" y="147038"/>
                  </a:cubicBezTo>
                  <a:cubicBezTo>
                    <a:pt x="310066" y="175007"/>
                    <a:pt x="248809" y="235665"/>
                    <a:pt x="234119" y="303819"/>
                  </a:cubicBezTo>
                  <a:lnTo>
                    <a:pt x="245304" y="299858"/>
                  </a:lnTo>
                  <a:cubicBezTo>
                    <a:pt x="252496" y="298304"/>
                    <a:pt x="270294" y="301016"/>
                    <a:pt x="279590" y="299675"/>
                  </a:cubicBezTo>
                  <a:cubicBezTo>
                    <a:pt x="312687" y="294831"/>
                    <a:pt x="342493" y="284107"/>
                    <a:pt x="368519" y="268904"/>
                  </a:cubicBezTo>
                  <a:cubicBezTo>
                    <a:pt x="415361" y="241606"/>
                    <a:pt x="446569" y="203158"/>
                    <a:pt x="465433" y="161480"/>
                  </a:cubicBezTo>
                  <a:cubicBezTo>
                    <a:pt x="469395" y="152705"/>
                    <a:pt x="472900" y="143809"/>
                    <a:pt x="476801" y="135035"/>
                  </a:cubicBezTo>
                  <a:cubicBezTo>
                    <a:pt x="477197" y="134121"/>
                    <a:pt x="481494" y="127449"/>
                    <a:pt x="480458" y="126596"/>
                  </a:cubicBezTo>
                  <a:cubicBezTo>
                    <a:pt x="478904" y="125285"/>
                    <a:pt x="461380" y="129855"/>
                    <a:pt x="459521" y="130221"/>
                  </a:cubicBezTo>
                  <a:close/>
                  <a:moveTo>
                    <a:pt x="443003" y="356983"/>
                  </a:moveTo>
                  <a:cubicBezTo>
                    <a:pt x="435506" y="359146"/>
                    <a:pt x="427734" y="360456"/>
                    <a:pt x="420085" y="362010"/>
                  </a:cubicBezTo>
                  <a:cubicBezTo>
                    <a:pt x="397472" y="366549"/>
                    <a:pt x="376595" y="373495"/>
                    <a:pt x="358127" y="387266"/>
                  </a:cubicBezTo>
                  <a:cubicBezTo>
                    <a:pt x="303178" y="428213"/>
                    <a:pt x="267521" y="494782"/>
                    <a:pt x="260603" y="561169"/>
                  </a:cubicBezTo>
                  <a:lnTo>
                    <a:pt x="256215" y="574239"/>
                  </a:lnTo>
                  <a:cubicBezTo>
                    <a:pt x="256915" y="579113"/>
                    <a:pt x="274805" y="577438"/>
                    <a:pt x="277030" y="577042"/>
                  </a:cubicBezTo>
                  <a:cubicBezTo>
                    <a:pt x="298028" y="573264"/>
                    <a:pt x="317167" y="560194"/>
                    <a:pt x="331917" y="545692"/>
                  </a:cubicBezTo>
                  <a:cubicBezTo>
                    <a:pt x="369982" y="508188"/>
                    <a:pt x="391407" y="452952"/>
                    <a:pt x="419719" y="408380"/>
                  </a:cubicBezTo>
                  <a:cubicBezTo>
                    <a:pt x="428405" y="394700"/>
                    <a:pt x="436146" y="380716"/>
                    <a:pt x="443917" y="366580"/>
                  </a:cubicBezTo>
                  <a:cubicBezTo>
                    <a:pt x="445471" y="363746"/>
                    <a:pt x="452329" y="356343"/>
                    <a:pt x="452511" y="353296"/>
                  </a:cubicBezTo>
                  <a:cubicBezTo>
                    <a:pt x="452694" y="350006"/>
                    <a:pt x="446294" y="356038"/>
                    <a:pt x="443003" y="356983"/>
                  </a:cubicBezTo>
                  <a:close/>
                  <a:moveTo>
                    <a:pt x="414386" y="1002414"/>
                  </a:moveTo>
                  <a:cubicBezTo>
                    <a:pt x="406889" y="1004547"/>
                    <a:pt x="399148" y="1005887"/>
                    <a:pt x="391468" y="1007411"/>
                  </a:cubicBezTo>
                  <a:cubicBezTo>
                    <a:pt x="368854" y="1011950"/>
                    <a:pt x="347978" y="1018896"/>
                    <a:pt x="329510" y="1032698"/>
                  </a:cubicBezTo>
                  <a:cubicBezTo>
                    <a:pt x="274561" y="1073645"/>
                    <a:pt x="238904" y="1140214"/>
                    <a:pt x="232016" y="1206570"/>
                  </a:cubicBezTo>
                  <a:lnTo>
                    <a:pt x="227628" y="1219670"/>
                  </a:lnTo>
                  <a:cubicBezTo>
                    <a:pt x="228298" y="1224514"/>
                    <a:pt x="246188" y="1222839"/>
                    <a:pt x="248413" y="1222443"/>
                  </a:cubicBezTo>
                  <a:cubicBezTo>
                    <a:pt x="269411" y="1218695"/>
                    <a:pt x="288580" y="1205625"/>
                    <a:pt x="303300" y="1191093"/>
                  </a:cubicBezTo>
                  <a:cubicBezTo>
                    <a:pt x="341365" y="1153588"/>
                    <a:pt x="362820" y="1098383"/>
                    <a:pt x="391102" y="1053780"/>
                  </a:cubicBezTo>
                  <a:cubicBezTo>
                    <a:pt x="399788" y="1040131"/>
                    <a:pt x="407529" y="1026147"/>
                    <a:pt x="415300" y="1011980"/>
                  </a:cubicBezTo>
                  <a:cubicBezTo>
                    <a:pt x="416854" y="1009178"/>
                    <a:pt x="423712" y="1001774"/>
                    <a:pt x="423894" y="998728"/>
                  </a:cubicBezTo>
                  <a:cubicBezTo>
                    <a:pt x="424108" y="995407"/>
                    <a:pt x="417677" y="1001470"/>
                    <a:pt x="414386" y="1002414"/>
                  </a:cubicBezTo>
                  <a:close/>
                  <a:moveTo>
                    <a:pt x="72778" y="501424"/>
                  </a:moveTo>
                  <a:cubicBezTo>
                    <a:pt x="55712" y="494904"/>
                    <a:pt x="38493" y="488567"/>
                    <a:pt x="21731" y="481347"/>
                  </a:cubicBezTo>
                  <a:cubicBezTo>
                    <a:pt x="20725" y="480920"/>
                    <a:pt x="8108" y="473974"/>
                    <a:pt x="7346" y="474644"/>
                  </a:cubicBezTo>
                  <a:cubicBezTo>
                    <a:pt x="7194" y="474766"/>
                    <a:pt x="19415" y="494935"/>
                    <a:pt x="19963" y="495971"/>
                  </a:cubicBezTo>
                  <a:cubicBezTo>
                    <a:pt x="33312" y="521654"/>
                    <a:pt x="44314" y="548738"/>
                    <a:pt x="58942" y="573751"/>
                  </a:cubicBezTo>
                  <a:cubicBezTo>
                    <a:pt x="72687" y="597302"/>
                    <a:pt x="89022" y="619877"/>
                    <a:pt x="111727" y="636086"/>
                  </a:cubicBezTo>
                  <a:cubicBezTo>
                    <a:pt x="144215" y="659271"/>
                    <a:pt x="184839" y="662013"/>
                    <a:pt x="218576" y="681907"/>
                  </a:cubicBezTo>
                  <a:lnTo>
                    <a:pt x="219735" y="672493"/>
                  </a:lnTo>
                  <a:cubicBezTo>
                    <a:pt x="225799" y="658814"/>
                    <a:pt x="214919" y="632155"/>
                    <a:pt x="210378" y="619756"/>
                  </a:cubicBezTo>
                  <a:cubicBezTo>
                    <a:pt x="186973" y="555989"/>
                    <a:pt x="134584" y="524975"/>
                    <a:pt x="72778" y="501424"/>
                  </a:cubicBezTo>
                  <a:close/>
                  <a:moveTo>
                    <a:pt x="65434" y="922104"/>
                  </a:moveTo>
                  <a:cubicBezTo>
                    <a:pt x="48367" y="915585"/>
                    <a:pt x="31179" y="909248"/>
                    <a:pt x="14386" y="902027"/>
                  </a:cubicBezTo>
                  <a:cubicBezTo>
                    <a:pt x="13380" y="901601"/>
                    <a:pt x="794" y="894685"/>
                    <a:pt x="1" y="895324"/>
                  </a:cubicBezTo>
                  <a:cubicBezTo>
                    <a:pt x="-151" y="895446"/>
                    <a:pt x="12100" y="915615"/>
                    <a:pt x="12619" y="916651"/>
                  </a:cubicBezTo>
                  <a:cubicBezTo>
                    <a:pt x="25967" y="942334"/>
                    <a:pt x="36999" y="969419"/>
                    <a:pt x="51598" y="994432"/>
                  </a:cubicBezTo>
                  <a:cubicBezTo>
                    <a:pt x="65342" y="1017982"/>
                    <a:pt x="81678" y="1040558"/>
                    <a:pt x="104382" y="1056766"/>
                  </a:cubicBezTo>
                  <a:cubicBezTo>
                    <a:pt x="136870" y="1079951"/>
                    <a:pt x="177495" y="1082693"/>
                    <a:pt x="211232" y="1102588"/>
                  </a:cubicBezTo>
                  <a:lnTo>
                    <a:pt x="212390" y="1093173"/>
                  </a:lnTo>
                  <a:cubicBezTo>
                    <a:pt x="218455" y="1079494"/>
                    <a:pt x="207575" y="1052836"/>
                    <a:pt x="203034" y="1040436"/>
                  </a:cubicBezTo>
                  <a:cubicBezTo>
                    <a:pt x="179628" y="976670"/>
                    <a:pt x="127270" y="945655"/>
                    <a:pt x="65434" y="922104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 rot="10800000">
              <a:off x="8644600" y="1478136"/>
              <a:ext cx="277147" cy="108992"/>
            </a:xfrm>
            <a:custGeom>
              <a:rect b="b" l="l" r="r" t="t"/>
              <a:pathLst>
                <a:path extrusionOk="0" h="217984" w="554294">
                  <a:moveTo>
                    <a:pt x="410171" y="69167"/>
                  </a:moveTo>
                  <a:cubicBezTo>
                    <a:pt x="432814" y="61338"/>
                    <a:pt x="455489" y="55732"/>
                    <a:pt x="476274" y="52594"/>
                  </a:cubicBezTo>
                  <a:cubicBezTo>
                    <a:pt x="486331" y="51040"/>
                    <a:pt x="496662" y="50552"/>
                    <a:pt x="506872" y="50583"/>
                  </a:cubicBezTo>
                  <a:cubicBezTo>
                    <a:pt x="514978" y="50613"/>
                    <a:pt x="523176" y="51192"/>
                    <a:pt x="531039" y="53234"/>
                  </a:cubicBezTo>
                  <a:cubicBezTo>
                    <a:pt x="587694" y="67949"/>
                    <a:pt x="525675" y="119102"/>
                    <a:pt x="504494" y="135737"/>
                  </a:cubicBezTo>
                  <a:cubicBezTo>
                    <a:pt x="490171" y="146979"/>
                    <a:pt x="457744" y="159805"/>
                    <a:pt x="439946" y="168975"/>
                  </a:cubicBezTo>
                  <a:cubicBezTo>
                    <a:pt x="383961" y="197766"/>
                    <a:pt x="320967" y="221561"/>
                    <a:pt x="258247" y="217539"/>
                  </a:cubicBezTo>
                  <a:cubicBezTo>
                    <a:pt x="185683" y="212908"/>
                    <a:pt x="14712" y="158647"/>
                    <a:pt x="4624" y="141190"/>
                  </a:cubicBezTo>
                  <a:cubicBezTo>
                    <a:pt x="-7414" y="120321"/>
                    <a:pt x="5325" y="101888"/>
                    <a:pt x="28122" y="98689"/>
                  </a:cubicBezTo>
                  <a:cubicBezTo>
                    <a:pt x="34582" y="97775"/>
                    <a:pt x="41165" y="97714"/>
                    <a:pt x="47687" y="97989"/>
                  </a:cubicBezTo>
                  <a:cubicBezTo>
                    <a:pt x="55489" y="98293"/>
                    <a:pt x="63291" y="99025"/>
                    <a:pt x="71062" y="100121"/>
                  </a:cubicBezTo>
                  <a:cubicBezTo>
                    <a:pt x="64236" y="95887"/>
                    <a:pt x="57683" y="91225"/>
                    <a:pt x="51466" y="85954"/>
                  </a:cubicBezTo>
                  <a:cubicBezTo>
                    <a:pt x="35405" y="72458"/>
                    <a:pt x="815" y="30932"/>
                    <a:pt x="22697" y="9484"/>
                  </a:cubicBezTo>
                  <a:cubicBezTo>
                    <a:pt x="38209" y="-5750"/>
                    <a:pt x="70544" y="831"/>
                    <a:pt x="89074" y="5523"/>
                  </a:cubicBezTo>
                  <a:cubicBezTo>
                    <a:pt x="121561" y="13779"/>
                    <a:pt x="153470" y="30018"/>
                    <a:pt x="181965" y="50613"/>
                  </a:cubicBezTo>
                  <a:cubicBezTo>
                    <a:pt x="188792" y="35197"/>
                    <a:pt x="200068" y="28647"/>
                    <a:pt x="213295" y="26271"/>
                  </a:cubicBezTo>
                  <a:cubicBezTo>
                    <a:pt x="222377" y="3238"/>
                    <a:pt x="261965" y="-9070"/>
                    <a:pt x="274369" y="18014"/>
                  </a:cubicBezTo>
                  <a:cubicBezTo>
                    <a:pt x="275679" y="20909"/>
                    <a:pt x="276807" y="23955"/>
                    <a:pt x="277752" y="27063"/>
                  </a:cubicBezTo>
                  <a:cubicBezTo>
                    <a:pt x="291771" y="26179"/>
                    <a:pt x="306613" y="24016"/>
                    <a:pt x="318072" y="33278"/>
                  </a:cubicBezTo>
                  <a:cubicBezTo>
                    <a:pt x="318681" y="33765"/>
                    <a:pt x="319260" y="34283"/>
                    <a:pt x="319809" y="34801"/>
                  </a:cubicBezTo>
                  <a:cubicBezTo>
                    <a:pt x="322613" y="31877"/>
                    <a:pt x="325599" y="29074"/>
                    <a:pt x="328738" y="26423"/>
                  </a:cubicBezTo>
                  <a:cubicBezTo>
                    <a:pt x="349919" y="8722"/>
                    <a:pt x="392677" y="-4409"/>
                    <a:pt x="417576" y="14693"/>
                  </a:cubicBezTo>
                  <a:cubicBezTo>
                    <a:pt x="432449" y="26118"/>
                    <a:pt x="420533" y="49029"/>
                    <a:pt x="414102" y="61886"/>
                  </a:cubicBezTo>
                  <a:cubicBezTo>
                    <a:pt x="412853" y="64354"/>
                    <a:pt x="411542" y="66791"/>
                    <a:pt x="410171" y="69167"/>
                  </a:cubicBezTo>
                  <a:lnTo>
                    <a:pt x="410171" y="6916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 rot="10800000">
              <a:off x="8718126" y="1485457"/>
              <a:ext cx="161780" cy="92165"/>
            </a:xfrm>
            <a:custGeom>
              <a:rect b="b" l="l" r="r" t="t"/>
              <a:pathLst>
                <a:path extrusionOk="0" h="184330" w="323560">
                  <a:moveTo>
                    <a:pt x="316343" y="61002"/>
                  </a:moveTo>
                  <a:cubicBezTo>
                    <a:pt x="315611" y="61094"/>
                    <a:pt x="313783" y="61520"/>
                    <a:pt x="313661" y="61551"/>
                  </a:cubicBezTo>
                  <a:lnTo>
                    <a:pt x="308510" y="63379"/>
                  </a:lnTo>
                  <a:lnTo>
                    <a:pt x="296899" y="67766"/>
                  </a:lnTo>
                  <a:cubicBezTo>
                    <a:pt x="290164" y="70386"/>
                    <a:pt x="283520" y="73220"/>
                    <a:pt x="276968" y="76175"/>
                  </a:cubicBezTo>
                  <a:cubicBezTo>
                    <a:pt x="270446" y="79130"/>
                    <a:pt x="263985" y="82207"/>
                    <a:pt x="257554" y="85315"/>
                  </a:cubicBezTo>
                  <a:cubicBezTo>
                    <a:pt x="250636" y="88696"/>
                    <a:pt x="243505" y="92109"/>
                    <a:pt x="236556" y="95887"/>
                  </a:cubicBezTo>
                  <a:cubicBezTo>
                    <a:pt x="233874" y="97349"/>
                    <a:pt x="231436" y="99116"/>
                    <a:pt x="228815" y="100639"/>
                  </a:cubicBezTo>
                  <a:cubicBezTo>
                    <a:pt x="232747" y="93023"/>
                    <a:pt x="236282" y="85101"/>
                    <a:pt x="238811" y="76723"/>
                  </a:cubicBezTo>
                  <a:cubicBezTo>
                    <a:pt x="240335" y="71727"/>
                    <a:pt x="241493" y="66608"/>
                    <a:pt x="242316" y="61490"/>
                  </a:cubicBezTo>
                  <a:cubicBezTo>
                    <a:pt x="243170" y="56311"/>
                    <a:pt x="243535" y="51101"/>
                    <a:pt x="243870" y="45983"/>
                  </a:cubicBezTo>
                  <a:cubicBezTo>
                    <a:pt x="244023" y="42905"/>
                    <a:pt x="244145" y="39828"/>
                    <a:pt x="244053" y="36690"/>
                  </a:cubicBezTo>
                  <a:cubicBezTo>
                    <a:pt x="243962" y="33461"/>
                    <a:pt x="243749" y="30262"/>
                    <a:pt x="243261" y="27093"/>
                  </a:cubicBezTo>
                  <a:cubicBezTo>
                    <a:pt x="243200" y="26850"/>
                    <a:pt x="242194" y="25113"/>
                    <a:pt x="241585" y="23590"/>
                  </a:cubicBezTo>
                  <a:cubicBezTo>
                    <a:pt x="241219" y="24138"/>
                    <a:pt x="240792" y="24656"/>
                    <a:pt x="240457" y="25083"/>
                  </a:cubicBezTo>
                  <a:cubicBezTo>
                    <a:pt x="240914" y="24443"/>
                    <a:pt x="241219" y="23773"/>
                    <a:pt x="241402" y="23041"/>
                  </a:cubicBezTo>
                  <a:lnTo>
                    <a:pt x="241585" y="23590"/>
                  </a:lnTo>
                  <a:cubicBezTo>
                    <a:pt x="242530" y="22219"/>
                    <a:pt x="243170" y="20817"/>
                    <a:pt x="241615" y="21183"/>
                  </a:cubicBezTo>
                  <a:lnTo>
                    <a:pt x="241585" y="21183"/>
                  </a:lnTo>
                  <a:cubicBezTo>
                    <a:pt x="241524" y="19751"/>
                    <a:pt x="240823" y="18441"/>
                    <a:pt x="239817" y="17314"/>
                  </a:cubicBezTo>
                  <a:cubicBezTo>
                    <a:pt x="239665" y="16796"/>
                    <a:pt x="239878" y="16064"/>
                    <a:pt x="239634" y="15638"/>
                  </a:cubicBezTo>
                  <a:cubicBezTo>
                    <a:pt x="238629" y="14054"/>
                    <a:pt x="237227" y="12348"/>
                    <a:pt x="234392" y="12073"/>
                  </a:cubicBezTo>
                  <a:cubicBezTo>
                    <a:pt x="230949" y="11586"/>
                    <a:pt x="227718" y="13932"/>
                    <a:pt x="227109" y="17344"/>
                  </a:cubicBezTo>
                  <a:lnTo>
                    <a:pt x="222141" y="20756"/>
                  </a:lnTo>
                  <a:cubicBezTo>
                    <a:pt x="218819" y="22676"/>
                    <a:pt x="215253" y="24199"/>
                    <a:pt x="211566" y="25570"/>
                  </a:cubicBezTo>
                  <a:cubicBezTo>
                    <a:pt x="205867" y="27733"/>
                    <a:pt x="199924" y="29317"/>
                    <a:pt x="194072" y="30749"/>
                  </a:cubicBezTo>
                  <a:cubicBezTo>
                    <a:pt x="184686" y="33217"/>
                    <a:pt x="175055" y="34832"/>
                    <a:pt x="165425" y="36203"/>
                  </a:cubicBezTo>
                  <a:cubicBezTo>
                    <a:pt x="155855" y="37574"/>
                    <a:pt x="146255" y="38671"/>
                    <a:pt x="136594" y="38610"/>
                  </a:cubicBezTo>
                  <a:cubicBezTo>
                    <a:pt x="131535" y="38671"/>
                    <a:pt x="126446" y="38610"/>
                    <a:pt x="121448" y="37939"/>
                  </a:cubicBezTo>
                  <a:cubicBezTo>
                    <a:pt x="116754" y="37300"/>
                    <a:pt x="112153" y="36294"/>
                    <a:pt x="107855" y="34253"/>
                  </a:cubicBezTo>
                  <a:cubicBezTo>
                    <a:pt x="104564" y="32486"/>
                    <a:pt x="100480" y="33735"/>
                    <a:pt x="98713" y="36995"/>
                  </a:cubicBezTo>
                  <a:cubicBezTo>
                    <a:pt x="97920" y="38427"/>
                    <a:pt x="97951" y="40011"/>
                    <a:pt x="98255" y="41504"/>
                  </a:cubicBezTo>
                  <a:cubicBezTo>
                    <a:pt x="98194" y="41626"/>
                    <a:pt x="98042" y="41626"/>
                    <a:pt x="98012" y="41748"/>
                  </a:cubicBezTo>
                  <a:cubicBezTo>
                    <a:pt x="97311" y="43606"/>
                    <a:pt x="97554" y="45617"/>
                    <a:pt x="98499" y="47232"/>
                  </a:cubicBezTo>
                  <a:lnTo>
                    <a:pt x="98591" y="47201"/>
                  </a:lnTo>
                  <a:cubicBezTo>
                    <a:pt x="98987" y="47110"/>
                    <a:pt x="99078" y="47506"/>
                    <a:pt x="99017" y="48024"/>
                  </a:cubicBezTo>
                  <a:cubicBezTo>
                    <a:pt x="99444" y="48542"/>
                    <a:pt x="99962" y="48999"/>
                    <a:pt x="100541" y="49395"/>
                  </a:cubicBezTo>
                  <a:lnTo>
                    <a:pt x="99871" y="49029"/>
                  </a:lnTo>
                  <a:cubicBezTo>
                    <a:pt x="99505" y="48785"/>
                    <a:pt x="99535" y="48816"/>
                    <a:pt x="99139" y="48572"/>
                  </a:cubicBezTo>
                  <a:lnTo>
                    <a:pt x="98956" y="48450"/>
                  </a:lnTo>
                  <a:cubicBezTo>
                    <a:pt x="98865" y="49090"/>
                    <a:pt x="98652" y="49791"/>
                    <a:pt x="98682" y="50004"/>
                  </a:cubicBezTo>
                  <a:lnTo>
                    <a:pt x="100754" y="66426"/>
                  </a:lnTo>
                  <a:cubicBezTo>
                    <a:pt x="101608" y="70843"/>
                    <a:pt x="102583" y="75291"/>
                    <a:pt x="104046" y="79587"/>
                  </a:cubicBezTo>
                  <a:cubicBezTo>
                    <a:pt x="105509" y="83883"/>
                    <a:pt x="107337" y="88057"/>
                    <a:pt x="109532" y="92048"/>
                  </a:cubicBezTo>
                  <a:cubicBezTo>
                    <a:pt x="113067" y="98537"/>
                    <a:pt x="117577" y="104387"/>
                    <a:pt x="122484" y="109901"/>
                  </a:cubicBezTo>
                  <a:cubicBezTo>
                    <a:pt x="118095" y="107951"/>
                    <a:pt x="113768" y="105910"/>
                    <a:pt x="109257" y="104204"/>
                  </a:cubicBezTo>
                  <a:cubicBezTo>
                    <a:pt x="98926" y="100274"/>
                    <a:pt x="88320" y="96953"/>
                    <a:pt x="77867" y="93388"/>
                  </a:cubicBezTo>
                  <a:cubicBezTo>
                    <a:pt x="63878" y="89032"/>
                    <a:pt x="50255" y="84736"/>
                    <a:pt x="36175" y="82299"/>
                  </a:cubicBezTo>
                  <a:cubicBezTo>
                    <a:pt x="26575" y="80653"/>
                    <a:pt x="16854" y="79800"/>
                    <a:pt x="6735" y="80196"/>
                  </a:cubicBezTo>
                  <a:cubicBezTo>
                    <a:pt x="3017" y="80196"/>
                    <a:pt x="0" y="83213"/>
                    <a:pt x="0" y="86929"/>
                  </a:cubicBezTo>
                  <a:cubicBezTo>
                    <a:pt x="-30" y="90646"/>
                    <a:pt x="3017" y="93662"/>
                    <a:pt x="6735" y="93662"/>
                  </a:cubicBezTo>
                  <a:cubicBezTo>
                    <a:pt x="15848" y="93998"/>
                    <a:pt x="24503" y="95521"/>
                    <a:pt x="33006" y="97593"/>
                  </a:cubicBezTo>
                  <a:cubicBezTo>
                    <a:pt x="46233" y="100761"/>
                    <a:pt x="59002" y="105453"/>
                    <a:pt x="72076" y="110328"/>
                  </a:cubicBezTo>
                  <a:cubicBezTo>
                    <a:pt x="84084" y="114441"/>
                    <a:pt x="96183" y="118493"/>
                    <a:pt x="108099" y="122880"/>
                  </a:cubicBezTo>
                  <a:cubicBezTo>
                    <a:pt x="113128" y="124738"/>
                    <a:pt x="118126" y="126566"/>
                    <a:pt x="123032" y="128638"/>
                  </a:cubicBezTo>
                  <a:cubicBezTo>
                    <a:pt x="129250" y="131258"/>
                    <a:pt x="135345" y="134152"/>
                    <a:pt x="141288" y="137351"/>
                  </a:cubicBezTo>
                  <a:cubicBezTo>
                    <a:pt x="147231" y="140550"/>
                    <a:pt x="153021" y="144023"/>
                    <a:pt x="158537" y="147832"/>
                  </a:cubicBezTo>
                  <a:lnTo>
                    <a:pt x="167985" y="155113"/>
                  </a:lnTo>
                  <a:cubicBezTo>
                    <a:pt x="168168" y="155296"/>
                    <a:pt x="170301" y="157825"/>
                    <a:pt x="171154" y="158861"/>
                  </a:cubicBezTo>
                  <a:cubicBezTo>
                    <a:pt x="171215" y="158952"/>
                    <a:pt x="171276" y="159013"/>
                    <a:pt x="171368" y="159104"/>
                  </a:cubicBezTo>
                  <a:cubicBezTo>
                    <a:pt x="171977" y="159988"/>
                    <a:pt x="173166" y="160110"/>
                    <a:pt x="174111" y="160597"/>
                  </a:cubicBezTo>
                  <a:cubicBezTo>
                    <a:pt x="171886" y="165137"/>
                    <a:pt x="169692" y="169676"/>
                    <a:pt x="167192" y="174033"/>
                  </a:cubicBezTo>
                  <a:cubicBezTo>
                    <a:pt x="165211" y="177171"/>
                    <a:pt x="166187" y="181345"/>
                    <a:pt x="169326" y="183325"/>
                  </a:cubicBezTo>
                  <a:cubicBezTo>
                    <a:pt x="172495" y="185275"/>
                    <a:pt x="176640" y="184300"/>
                    <a:pt x="178621" y="181162"/>
                  </a:cubicBezTo>
                  <a:cubicBezTo>
                    <a:pt x="184960" y="171778"/>
                    <a:pt x="190050" y="161664"/>
                    <a:pt x="196328" y="152280"/>
                  </a:cubicBezTo>
                  <a:cubicBezTo>
                    <a:pt x="198796" y="148654"/>
                    <a:pt x="201448" y="145120"/>
                    <a:pt x="204465" y="141830"/>
                  </a:cubicBezTo>
                  <a:cubicBezTo>
                    <a:pt x="210804" y="134762"/>
                    <a:pt x="218423" y="128912"/>
                    <a:pt x="226408" y="123398"/>
                  </a:cubicBezTo>
                  <a:cubicBezTo>
                    <a:pt x="238842" y="114806"/>
                    <a:pt x="252343" y="107342"/>
                    <a:pt x="265356" y="100457"/>
                  </a:cubicBezTo>
                  <a:cubicBezTo>
                    <a:pt x="272731" y="96374"/>
                    <a:pt x="280137" y="92322"/>
                    <a:pt x="287634" y="88422"/>
                  </a:cubicBezTo>
                  <a:cubicBezTo>
                    <a:pt x="292571" y="85863"/>
                    <a:pt x="297539" y="83334"/>
                    <a:pt x="302568" y="80958"/>
                  </a:cubicBezTo>
                  <a:lnTo>
                    <a:pt x="313722" y="75748"/>
                  </a:lnTo>
                  <a:lnTo>
                    <a:pt x="317470" y="74073"/>
                  </a:lnTo>
                  <a:lnTo>
                    <a:pt x="317440" y="74042"/>
                  </a:lnTo>
                  <a:cubicBezTo>
                    <a:pt x="317440" y="73981"/>
                    <a:pt x="317470" y="73951"/>
                    <a:pt x="317501" y="73920"/>
                  </a:cubicBezTo>
                  <a:cubicBezTo>
                    <a:pt x="317379" y="73859"/>
                    <a:pt x="317227" y="73829"/>
                    <a:pt x="317166" y="73798"/>
                  </a:cubicBezTo>
                  <a:cubicBezTo>
                    <a:pt x="317318" y="73829"/>
                    <a:pt x="317501" y="73829"/>
                    <a:pt x="317653" y="73829"/>
                  </a:cubicBezTo>
                  <a:cubicBezTo>
                    <a:pt x="317928" y="73677"/>
                    <a:pt x="318415" y="73585"/>
                    <a:pt x="318446" y="73768"/>
                  </a:cubicBezTo>
                  <a:cubicBezTo>
                    <a:pt x="320518" y="73463"/>
                    <a:pt x="322408" y="72184"/>
                    <a:pt x="323383" y="70173"/>
                  </a:cubicBezTo>
                  <a:cubicBezTo>
                    <a:pt x="323870" y="69289"/>
                    <a:pt x="323870" y="60058"/>
                    <a:pt x="316343" y="61002"/>
                  </a:cubicBezTo>
                  <a:close/>
                  <a:moveTo>
                    <a:pt x="191665" y="130801"/>
                  </a:moveTo>
                  <a:cubicBezTo>
                    <a:pt x="188312" y="134945"/>
                    <a:pt x="185356" y="139301"/>
                    <a:pt x="182735" y="143841"/>
                  </a:cubicBezTo>
                  <a:cubicBezTo>
                    <a:pt x="181760" y="145547"/>
                    <a:pt x="180937" y="147344"/>
                    <a:pt x="180023" y="149081"/>
                  </a:cubicBezTo>
                  <a:cubicBezTo>
                    <a:pt x="178865" y="147497"/>
                    <a:pt x="177615" y="145821"/>
                    <a:pt x="177463" y="145638"/>
                  </a:cubicBezTo>
                  <a:cubicBezTo>
                    <a:pt x="176183" y="144237"/>
                    <a:pt x="174812" y="142927"/>
                    <a:pt x="173410" y="141647"/>
                  </a:cubicBezTo>
                  <a:cubicBezTo>
                    <a:pt x="171398" y="139758"/>
                    <a:pt x="169265" y="138022"/>
                    <a:pt x="167131" y="136285"/>
                  </a:cubicBezTo>
                  <a:cubicBezTo>
                    <a:pt x="161432" y="131746"/>
                    <a:pt x="155459" y="127541"/>
                    <a:pt x="149242" y="123641"/>
                  </a:cubicBezTo>
                  <a:cubicBezTo>
                    <a:pt x="144244" y="120564"/>
                    <a:pt x="139032" y="117853"/>
                    <a:pt x="133821" y="115202"/>
                  </a:cubicBezTo>
                  <a:cubicBezTo>
                    <a:pt x="134278" y="114959"/>
                    <a:pt x="134857" y="115111"/>
                    <a:pt x="135314" y="114745"/>
                  </a:cubicBezTo>
                  <a:cubicBezTo>
                    <a:pt x="138210" y="112399"/>
                    <a:pt x="138636" y="108134"/>
                    <a:pt x="136290" y="105270"/>
                  </a:cubicBezTo>
                  <a:cubicBezTo>
                    <a:pt x="132724" y="100000"/>
                    <a:pt x="130012" y="94333"/>
                    <a:pt x="127360" y="88575"/>
                  </a:cubicBezTo>
                  <a:cubicBezTo>
                    <a:pt x="125379" y="84309"/>
                    <a:pt x="123672" y="79953"/>
                    <a:pt x="121935" y="75596"/>
                  </a:cubicBezTo>
                  <a:cubicBezTo>
                    <a:pt x="120198" y="71178"/>
                    <a:pt x="118309" y="66822"/>
                    <a:pt x="116907" y="62343"/>
                  </a:cubicBezTo>
                  <a:lnTo>
                    <a:pt x="113524" y="51253"/>
                  </a:lnTo>
                  <a:cubicBezTo>
                    <a:pt x="114103" y="51436"/>
                    <a:pt x="114591" y="51802"/>
                    <a:pt x="115170" y="51954"/>
                  </a:cubicBezTo>
                  <a:cubicBezTo>
                    <a:pt x="121935" y="53904"/>
                    <a:pt x="129036" y="54696"/>
                    <a:pt x="136046" y="55275"/>
                  </a:cubicBezTo>
                  <a:cubicBezTo>
                    <a:pt x="146682" y="55884"/>
                    <a:pt x="157379" y="55732"/>
                    <a:pt x="167924" y="54269"/>
                  </a:cubicBezTo>
                  <a:cubicBezTo>
                    <a:pt x="178408" y="52837"/>
                    <a:pt x="188678" y="50156"/>
                    <a:pt x="198735" y="47049"/>
                  </a:cubicBezTo>
                  <a:cubicBezTo>
                    <a:pt x="205074" y="44947"/>
                    <a:pt x="211535" y="42662"/>
                    <a:pt x="217631" y="39706"/>
                  </a:cubicBezTo>
                  <a:cubicBezTo>
                    <a:pt x="221592" y="37818"/>
                    <a:pt x="225371" y="35624"/>
                    <a:pt x="228907" y="33187"/>
                  </a:cubicBezTo>
                  <a:cubicBezTo>
                    <a:pt x="228815" y="34131"/>
                    <a:pt x="228815" y="35045"/>
                    <a:pt x="228693" y="35990"/>
                  </a:cubicBezTo>
                  <a:cubicBezTo>
                    <a:pt x="228358" y="38701"/>
                    <a:pt x="227901" y="41413"/>
                    <a:pt x="227383" y="44063"/>
                  </a:cubicBezTo>
                  <a:cubicBezTo>
                    <a:pt x="226469" y="49699"/>
                    <a:pt x="225097" y="55336"/>
                    <a:pt x="223939" y="61063"/>
                  </a:cubicBezTo>
                  <a:cubicBezTo>
                    <a:pt x="222781" y="66669"/>
                    <a:pt x="221684" y="72306"/>
                    <a:pt x="220373" y="77881"/>
                  </a:cubicBezTo>
                  <a:cubicBezTo>
                    <a:pt x="218606" y="85406"/>
                    <a:pt x="216808" y="92809"/>
                    <a:pt x="214126" y="99908"/>
                  </a:cubicBezTo>
                  <a:cubicBezTo>
                    <a:pt x="212693" y="102924"/>
                    <a:pt x="214004" y="106276"/>
                    <a:pt x="216686" y="108104"/>
                  </a:cubicBezTo>
                  <a:cubicBezTo>
                    <a:pt x="216472" y="108256"/>
                    <a:pt x="216229" y="108378"/>
                    <a:pt x="216046" y="108500"/>
                  </a:cubicBezTo>
                  <a:cubicBezTo>
                    <a:pt x="206933" y="114959"/>
                    <a:pt x="198644" y="122362"/>
                    <a:pt x="191665" y="130801"/>
                  </a:cubicBezTo>
                  <a:close/>
                  <a:moveTo>
                    <a:pt x="314758" y="73189"/>
                  </a:moveTo>
                  <a:cubicBezTo>
                    <a:pt x="313996" y="72793"/>
                    <a:pt x="313295" y="72275"/>
                    <a:pt x="312777" y="71666"/>
                  </a:cubicBezTo>
                  <a:cubicBezTo>
                    <a:pt x="313478" y="72519"/>
                    <a:pt x="314697" y="73646"/>
                    <a:pt x="316861" y="73768"/>
                  </a:cubicBezTo>
                  <a:cubicBezTo>
                    <a:pt x="316160" y="73707"/>
                    <a:pt x="315459" y="73494"/>
                    <a:pt x="314758" y="73189"/>
                  </a:cubicBezTo>
                  <a:close/>
                  <a:moveTo>
                    <a:pt x="318171" y="73798"/>
                  </a:moveTo>
                  <a:lnTo>
                    <a:pt x="318446" y="73768"/>
                  </a:lnTo>
                  <a:cubicBezTo>
                    <a:pt x="318537" y="74134"/>
                    <a:pt x="318141" y="74073"/>
                    <a:pt x="317745" y="73981"/>
                  </a:cubicBezTo>
                  <a:cubicBezTo>
                    <a:pt x="317684" y="74042"/>
                    <a:pt x="317531" y="74164"/>
                    <a:pt x="317470" y="74073"/>
                  </a:cubicBezTo>
                  <a:lnTo>
                    <a:pt x="317714" y="73981"/>
                  </a:lnTo>
                  <a:lnTo>
                    <a:pt x="317501" y="73920"/>
                  </a:lnTo>
                  <a:lnTo>
                    <a:pt x="317562" y="73859"/>
                  </a:lnTo>
                  <a:lnTo>
                    <a:pt x="317653" y="73829"/>
                  </a:lnTo>
                  <a:lnTo>
                    <a:pt x="317867" y="73829"/>
                  </a:lnTo>
                  <a:cubicBezTo>
                    <a:pt x="317989" y="73798"/>
                    <a:pt x="318080" y="73798"/>
                    <a:pt x="318171" y="73798"/>
                  </a:cubicBezTo>
                  <a:close/>
                  <a:moveTo>
                    <a:pt x="99017" y="48024"/>
                  </a:moveTo>
                  <a:cubicBezTo>
                    <a:pt x="99017" y="48146"/>
                    <a:pt x="98987" y="48298"/>
                    <a:pt x="98956" y="48450"/>
                  </a:cubicBezTo>
                  <a:cubicBezTo>
                    <a:pt x="98194" y="47932"/>
                    <a:pt x="97768" y="47414"/>
                    <a:pt x="98499" y="47232"/>
                  </a:cubicBezTo>
                  <a:cubicBezTo>
                    <a:pt x="98652" y="47506"/>
                    <a:pt x="98834" y="47750"/>
                    <a:pt x="99017" y="48024"/>
                  </a:cubicBezTo>
                  <a:close/>
                  <a:moveTo>
                    <a:pt x="121509" y="13536"/>
                  </a:moveTo>
                  <a:cubicBezTo>
                    <a:pt x="120838" y="9880"/>
                    <a:pt x="123246" y="6346"/>
                    <a:pt x="126903" y="5706"/>
                  </a:cubicBezTo>
                  <a:cubicBezTo>
                    <a:pt x="134400" y="3573"/>
                    <a:pt x="142019" y="1776"/>
                    <a:pt x="149882" y="801"/>
                  </a:cubicBezTo>
                  <a:cubicBezTo>
                    <a:pt x="153722" y="313"/>
                    <a:pt x="157562" y="70"/>
                    <a:pt x="161402" y="9"/>
                  </a:cubicBezTo>
                  <a:cubicBezTo>
                    <a:pt x="165272" y="-52"/>
                    <a:pt x="169052" y="222"/>
                    <a:pt x="172831" y="374"/>
                  </a:cubicBezTo>
                  <a:lnTo>
                    <a:pt x="186301" y="1776"/>
                  </a:lnTo>
                  <a:cubicBezTo>
                    <a:pt x="186941" y="1867"/>
                    <a:pt x="188465" y="2873"/>
                    <a:pt x="189471" y="3177"/>
                  </a:cubicBezTo>
                  <a:lnTo>
                    <a:pt x="189349" y="3238"/>
                  </a:lnTo>
                  <a:lnTo>
                    <a:pt x="189501" y="3177"/>
                  </a:lnTo>
                  <a:lnTo>
                    <a:pt x="189471" y="3177"/>
                  </a:lnTo>
                  <a:cubicBezTo>
                    <a:pt x="189867" y="2994"/>
                    <a:pt x="190507" y="2416"/>
                    <a:pt x="190476" y="2812"/>
                  </a:cubicBezTo>
                  <a:lnTo>
                    <a:pt x="190446" y="2903"/>
                  </a:lnTo>
                  <a:cubicBezTo>
                    <a:pt x="193463" y="2233"/>
                    <a:pt x="196571" y="3817"/>
                    <a:pt x="197791" y="6742"/>
                  </a:cubicBezTo>
                  <a:cubicBezTo>
                    <a:pt x="199162" y="10032"/>
                    <a:pt x="197577" y="13810"/>
                    <a:pt x="194286" y="15181"/>
                  </a:cubicBezTo>
                  <a:cubicBezTo>
                    <a:pt x="193402" y="15668"/>
                    <a:pt x="192183" y="15821"/>
                    <a:pt x="190872" y="16004"/>
                  </a:cubicBezTo>
                  <a:cubicBezTo>
                    <a:pt x="189166" y="16247"/>
                    <a:pt x="186850" y="15912"/>
                    <a:pt x="185600" y="16004"/>
                  </a:cubicBezTo>
                  <a:lnTo>
                    <a:pt x="173227" y="17039"/>
                  </a:lnTo>
                  <a:cubicBezTo>
                    <a:pt x="168838" y="17405"/>
                    <a:pt x="164419" y="18014"/>
                    <a:pt x="159909" y="18258"/>
                  </a:cubicBezTo>
                  <a:cubicBezTo>
                    <a:pt x="155825" y="18471"/>
                    <a:pt x="151711" y="18471"/>
                    <a:pt x="147627" y="18532"/>
                  </a:cubicBezTo>
                  <a:cubicBezTo>
                    <a:pt x="141440" y="18624"/>
                    <a:pt x="135375" y="18471"/>
                    <a:pt x="129341" y="18959"/>
                  </a:cubicBezTo>
                  <a:cubicBezTo>
                    <a:pt x="125684" y="19629"/>
                    <a:pt x="122149" y="17192"/>
                    <a:pt x="121509" y="13536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 rot="10800000">
              <a:off x="8702868" y="473103"/>
              <a:ext cx="215701" cy="1012385"/>
            </a:xfrm>
            <a:custGeom>
              <a:rect b="b" l="l" r="r" t="t"/>
              <a:pathLst>
                <a:path extrusionOk="0" h="2024770" w="431401">
                  <a:moveTo>
                    <a:pt x="426855" y="276484"/>
                  </a:moveTo>
                  <a:cubicBezTo>
                    <a:pt x="426855" y="276484"/>
                    <a:pt x="426947" y="276392"/>
                    <a:pt x="426947" y="276392"/>
                  </a:cubicBezTo>
                  <a:lnTo>
                    <a:pt x="426977" y="276453"/>
                  </a:lnTo>
                  <a:cubicBezTo>
                    <a:pt x="427008" y="276514"/>
                    <a:pt x="426886" y="276453"/>
                    <a:pt x="426855" y="276484"/>
                  </a:cubicBezTo>
                  <a:close/>
                  <a:moveTo>
                    <a:pt x="431244" y="268837"/>
                  </a:moveTo>
                  <a:cubicBezTo>
                    <a:pt x="430452" y="265364"/>
                    <a:pt x="426977" y="263170"/>
                    <a:pt x="423503" y="263962"/>
                  </a:cubicBezTo>
                  <a:cubicBezTo>
                    <a:pt x="422162" y="264236"/>
                    <a:pt x="420151" y="265242"/>
                    <a:pt x="417987" y="266856"/>
                  </a:cubicBezTo>
                  <a:cubicBezTo>
                    <a:pt x="414665" y="269355"/>
                    <a:pt x="410155" y="273955"/>
                    <a:pt x="408174" y="275204"/>
                  </a:cubicBezTo>
                  <a:cubicBezTo>
                    <a:pt x="404730" y="277337"/>
                    <a:pt x="401225" y="279317"/>
                    <a:pt x="397659" y="281267"/>
                  </a:cubicBezTo>
                  <a:cubicBezTo>
                    <a:pt x="389065" y="285928"/>
                    <a:pt x="380257" y="290255"/>
                    <a:pt x="371724" y="294977"/>
                  </a:cubicBezTo>
                  <a:cubicBezTo>
                    <a:pt x="355115" y="304422"/>
                    <a:pt x="336128" y="314536"/>
                    <a:pt x="317934" y="326540"/>
                  </a:cubicBezTo>
                  <a:cubicBezTo>
                    <a:pt x="306170" y="334309"/>
                    <a:pt x="294741" y="342840"/>
                    <a:pt x="284227" y="352071"/>
                  </a:cubicBezTo>
                  <a:cubicBezTo>
                    <a:pt x="273987" y="361059"/>
                    <a:pt x="264783" y="370808"/>
                    <a:pt x="256890" y="381197"/>
                  </a:cubicBezTo>
                  <a:cubicBezTo>
                    <a:pt x="257438" y="328673"/>
                    <a:pt x="257926" y="280018"/>
                    <a:pt x="258353" y="236329"/>
                  </a:cubicBezTo>
                  <a:cubicBezTo>
                    <a:pt x="261065" y="232704"/>
                    <a:pt x="263138" y="228042"/>
                    <a:pt x="264692" y="222832"/>
                  </a:cubicBezTo>
                  <a:cubicBezTo>
                    <a:pt x="267648" y="212809"/>
                    <a:pt x="268745" y="200622"/>
                    <a:pt x="271275" y="192732"/>
                  </a:cubicBezTo>
                  <a:cubicBezTo>
                    <a:pt x="278284" y="170735"/>
                    <a:pt x="297576" y="135668"/>
                    <a:pt x="322688" y="116962"/>
                  </a:cubicBezTo>
                  <a:cubicBezTo>
                    <a:pt x="337835" y="105689"/>
                    <a:pt x="355328" y="100632"/>
                    <a:pt x="373735" y="111112"/>
                  </a:cubicBezTo>
                  <a:cubicBezTo>
                    <a:pt x="385713" y="117754"/>
                    <a:pt x="387846" y="133139"/>
                    <a:pt x="384219" y="146209"/>
                  </a:cubicBezTo>
                  <a:cubicBezTo>
                    <a:pt x="380562" y="159310"/>
                    <a:pt x="370871" y="171040"/>
                    <a:pt x="356242" y="169547"/>
                  </a:cubicBezTo>
                  <a:cubicBezTo>
                    <a:pt x="352494" y="169181"/>
                    <a:pt x="348471" y="167901"/>
                    <a:pt x="344936" y="165860"/>
                  </a:cubicBezTo>
                  <a:cubicBezTo>
                    <a:pt x="341644" y="163971"/>
                    <a:pt x="338688" y="161503"/>
                    <a:pt x="337073" y="158365"/>
                  </a:cubicBezTo>
                  <a:cubicBezTo>
                    <a:pt x="335732" y="155745"/>
                    <a:pt x="336158" y="153156"/>
                    <a:pt x="337713" y="151236"/>
                  </a:cubicBezTo>
                  <a:cubicBezTo>
                    <a:pt x="339694" y="148769"/>
                    <a:pt x="342894" y="147093"/>
                    <a:pt x="346337" y="147062"/>
                  </a:cubicBezTo>
                  <a:cubicBezTo>
                    <a:pt x="350056" y="147123"/>
                    <a:pt x="353103" y="144138"/>
                    <a:pt x="353164" y="140421"/>
                  </a:cubicBezTo>
                  <a:cubicBezTo>
                    <a:pt x="353225" y="136704"/>
                    <a:pt x="350238" y="133657"/>
                    <a:pt x="346520" y="133596"/>
                  </a:cubicBezTo>
                  <a:cubicBezTo>
                    <a:pt x="338840" y="133353"/>
                    <a:pt x="331526" y="136826"/>
                    <a:pt x="326894" y="142157"/>
                  </a:cubicBezTo>
                  <a:cubicBezTo>
                    <a:pt x="321682" y="148098"/>
                    <a:pt x="319854" y="156324"/>
                    <a:pt x="323877" y="164855"/>
                  </a:cubicBezTo>
                  <a:cubicBezTo>
                    <a:pt x="326528" y="170522"/>
                    <a:pt x="331343" y="175366"/>
                    <a:pt x="337042" y="178961"/>
                  </a:cubicBezTo>
                  <a:cubicBezTo>
                    <a:pt x="342406" y="182312"/>
                    <a:pt x="348593" y="184475"/>
                    <a:pt x="354383" y="185267"/>
                  </a:cubicBezTo>
                  <a:cubicBezTo>
                    <a:pt x="377515" y="188344"/>
                    <a:pt x="394642" y="171679"/>
                    <a:pt x="400890" y="151054"/>
                  </a:cubicBezTo>
                  <a:cubicBezTo>
                    <a:pt x="407168" y="130245"/>
                    <a:pt x="401713" y="106237"/>
                    <a:pt x="382665" y="95269"/>
                  </a:cubicBezTo>
                  <a:cubicBezTo>
                    <a:pt x="357096" y="81011"/>
                    <a:pt x="332715" y="86983"/>
                    <a:pt x="312082" y="103008"/>
                  </a:cubicBezTo>
                  <a:cubicBezTo>
                    <a:pt x="286056" y="123238"/>
                    <a:pt x="266795" y="159554"/>
                    <a:pt x="258871" y="184292"/>
                  </a:cubicBezTo>
                  <a:cubicBezTo>
                    <a:pt x="259937" y="74034"/>
                    <a:pt x="260547" y="6521"/>
                    <a:pt x="260547" y="6521"/>
                  </a:cubicBezTo>
                  <a:cubicBezTo>
                    <a:pt x="260577" y="2956"/>
                    <a:pt x="257743" y="31"/>
                    <a:pt x="254178" y="1"/>
                  </a:cubicBezTo>
                  <a:cubicBezTo>
                    <a:pt x="250581" y="-60"/>
                    <a:pt x="247656" y="2804"/>
                    <a:pt x="247595" y="6368"/>
                  </a:cubicBezTo>
                  <a:cubicBezTo>
                    <a:pt x="247595" y="6368"/>
                    <a:pt x="245766" y="111599"/>
                    <a:pt x="243115" y="273681"/>
                  </a:cubicBezTo>
                  <a:cubicBezTo>
                    <a:pt x="239061" y="266125"/>
                    <a:pt x="234764" y="258691"/>
                    <a:pt x="229827" y="251654"/>
                  </a:cubicBezTo>
                  <a:cubicBezTo>
                    <a:pt x="224037" y="243367"/>
                    <a:pt x="217698" y="235415"/>
                    <a:pt x="211267" y="227616"/>
                  </a:cubicBezTo>
                  <a:cubicBezTo>
                    <a:pt x="203282" y="218080"/>
                    <a:pt x="194658" y="209183"/>
                    <a:pt x="185393" y="200988"/>
                  </a:cubicBezTo>
                  <a:cubicBezTo>
                    <a:pt x="176219" y="192884"/>
                    <a:pt x="166467" y="185389"/>
                    <a:pt x="156319" y="178382"/>
                  </a:cubicBezTo>
                  <a:cubicBezTo>
                    <a:pt x="144402" y="170125"/>
                    <a:pt x="131907" y="162539"/>
                    <a:pt x="119260" y="155288"/>
                  </a:cubicBezTo>
                  <a:cubicBezTo>
                    <a:pt x="100456" y="144473"/>
                    <a:pt x="81195" y="134449"/>
                    <a:pt x="62604" y="124030"/>
                  </a:cubicBezTo>
                  <a:cubicBezTo>
                    <a:pt x="59404" y="122141"/>
                    <a:pt x="55260" y="123177"/>
                    <a:pt x="53370" y="126376"/>
                  </a:cubicBezTo>
                  <a:cubicBezTo>
                    <a:pt x="51481" y="129575"/>
                    <a:pt x="52517" y="133718"/>
                    <a:pt x="55717" y="135607"/>
                  </a:cubicBezTo>
                  <a:cubicBezTo>
                    <a:pt x="73728" y="146941"/>
                    <a:pt x="92319" y="158030"/>
                    <a:pt x="110635" y="169577"/>
                  </a:cubicBezTo>
                  <a:cubicBezTo>
                    <a:pt x="122642" y="177163"/>
                    <a:pt x="134467" y="184963"/>
                    <a:pt x="145926" y="193189"/>
                  </a:cubicBezTo>
                  <a:cubicBezTo>
                    <a:pt x="155435" y="199983"/>
                    <a:pt x="164669" y="207081"/>
                    <a:pt x="173477" y="214637"/>
                  </a:cubicBezTo>
                  <a:cubicBezTo>
                    <a:pt x="182254" y="222162"/>
                    <a:pt x="190665" y="230053"/>
                    <a:pt x="198345" y="238736"/>
                  </a:cubicBezTo>
                  <a:cubicBezTo>
                    <a:pt x="206086" y="247358"/>
                    <a:pt x="213644" y="256254"/>
                    <a:pt x="220501" y="265638"/>
                  </a:cubicBezTo>
                  <a:cubicBezTo>
                    <a:pt x="225012" y="271792"/>
                    <a:pt x="229248" y="278159"/>
                    <a:pt x="232966" y="284801"/>
                  </a:cubicBezTo>
                  <a:lnTo>
                    <a:pt x="241987" y="302228"/>
                  </a:lnTo>
                  <a:lnTo>
                    <a:pt x="242627" y="303660"/>
                  </a:lnTo>
                  <a:cubicBezTo>
                    <a:pt x="242078" y="336381"/>
                    <a:pt x="241530" y="371052"/>
                    <a:pt x="240951" y="407489"/>
                  </a:cubicBezTo>
                  <a:cubicBezTo>
                    <a:pt x="240798" y="407855"/>
                    <a:pt x="240555" y="408190"/>
                    <a:pt x="240402" y="408556"/>
                  </a:cubicBezTo>
                  <a:cubicBezTo>
                    <a:pt x="239427" y="410597"/>
                    <a:pt x="239854" y="412669"/>
                    <a:pt x="240859" y="414497"/>
                  </a:cubicBezTo>
                  <a:cubicBezTo>
                    <a:pt x="240372" y="445055"/>
                    <a:pt x="239854" y="476618"/>
                    <a:pt x="239336" y="509278"/>
                  </a:cubicBezTo>
                  <a:cubicBezTo>
                    <a:pt x="239122" y="523414"/>
                    <a:pt x="238878" y="537886"/>
                    <a:pt x="238665" y="552357"/>
                  </a:cubicBezTo>
                  <a:cubicBezTo>
                    <a:pt x="234612" y="544223"/>
                    <a:pt x="230345" y="535692"/>
                    <a:pt x="226566" y="527710"/>
                  </a:cubicBezTo>
                  <a:cubicBezTo>
                    <a:pt x="222513" y="519179"/>
                    <a:pt x="219038" y="511380"/>
                    <a:pt x="217027" y="505713"/>
                  </a:cubicBezTo>
                  <a:cubicBezTo>
                    <a:pt x="206909" y="477288"/>
                    <a:pt x="195176" y="439479"/>
                    <a:pt x="175153" y="410079"/>
                  </a:cubicBezTo>
                  <a:cubicBezTo>
                    <a:pt x="160768" y="388935"/>
                    <a:pt x="142117" y="372209"/>
                    <a:pt x="117705" y="364989"/>
                  </a:cubicBezTo>
                  <a:cubicBezTo>
                    <a:pt x="91496" y="357524"/>
                    <a:pt x="74673" y="369132"/>
                    <a:pt x="66780" y="387260"/>
                  </a:cubicBezTo>
                  <a:cubicBezTo>
                    <a:pt x="56265" y="411328"/>
                    <a:pt x="63305" y="448162"/>
                    <a:pt x="85980" y="463334"/>
                  </a:cubicBezTo>
                  <a:cubicBezTo>
                    <a:pt x="102406" y="474272"/>
                    <a:pt x="116517" y="467234"/>
                    <a:pt x="122764" y="457272"/>
                  </a:cubicBezTo>
                  <a:cubicBezTo>
                    <a:pt x="127366" y="449899"/>
                    <a:pt x="127640" y="440972"/>
                    <a:pt x="122856" y="435001"/>
                  </a:cubicBezTo>
                  <a:cubicBezTo>
                    <a:pt x="119473" y="430766"/>
                    <a:pt x="113317" y="427293"/>
                    <a:pt x="103077" y="428237"/>
                  </a:cubicBezTo>
                  <a:cubicBezTo>
                    <a:pt x="99389" y="428542"/>
                    <a:pt x="96585" y="431771"/>
                    <a:pt x="96860" y="435458"/>
                  </a:cubicBezTo>
                  <a:cubicBezTo>
                    <a:pt x="97134" y="439175"/>
                    <a:pt x="100395" y="441977"/>
                    <a:pt x="104082" y="441703"/>
                  </a:cubicBezTo>
                  <a:cubicBezTo>
                    <a:pt x="107831" y="441460"/>
                    <a:pt x="110391" y="441886"/>
                    <a:pt x="111701" y="443440"/>
                  </a:cubicBezTo>
                  <a:cubicBezTo>
                    <a:pt x="112280" y="444110"/>
                    <a:pt x="112189" y="445024"/>
                    <a:pt x="112067" y="445938"/>
                  </a:cubicBezTo>
                  <a:cubicBezTo>
                    <a:pt x="111732" y="448162"/>
                    <a:pt x="110208" y="450356"/>
                    <a:pt x="108136" y="451879"/>
                  </a:cubicBezTo>
                  <a:cubicBezTo>
                    <a:pt x="104875" y="454316"/>
                    <a:pt x="100060" y="454408"/>
                    <a:pt x="94726" y="450630"/>
                  </a:cubicBezTo>
                  <a:cubicBezTo>
                    <a:pt x="81164" y="441033"/>
                    <a:pt x="76441" y="420560"/>
                    <a:pt x="79580" y="403925"/>
                  </a:cubicBezTo>
                  <a:cubicBezTo>
                    <a:pt x="81164" y="395638"/>
                    <a:pt x="84761" y="388235"/>
                    <a:pt x="90978" y="384030"/>
                  </a:cubicBezTo>
                  <a:cubicBezTo>
                    <a:pt x="96311" y="380405"/>
                    <a:pt x="103534" y="379643"/>
                    <a:pt x="112585" y="382385"/>
                  </a:cubicBezTo>
                  <a:cubicBezTo>
                    <a:pt x="133004" y="388326"/>
                    <a:pt x="148212" y="402737"/>
                    <a:pt x="160463" y="420224"/>
                  </a:cubicBezTo>
                  <a:cubicBezTo>
                    <a:pt x="180059" y="448162"/>
                    <a:pt x="192159" y="484052"/>
                    <a:pt x="202490" y="511075"/>
                  </a:cubicBezTo>
                  <a:cubicBezTo>
                    <a:pt x="204806" y="517047"/>
                    <a:pt x="208707" y="525273"/>
                    <a:pt x="213309" y="534230"/>
                  </a:cubicBezTo>
                  <a:cubicBezTo>
                    <a:pt x="221568" y="550408"/>
                    <a:pt x="231808" y="568748"/>
                    <a:pt x="238208" y="580813"/>
                  </a:cubicBezTo>
                  <a:cubicBezTo>
                    <a:pt x="237355" y="633794"/>
                    <a:pt x="236501" y="688634"/>
                    <a:pt x="235648" y="744783"/>
                  </a:cubicBezTo>
                  <a:cubicBezTo>
                    <a:pt x="232235" y="738568"/>
                    <a:pt x="228852" y="732292"/>
                    <a:pt x="224768" y="726412"/>
                  </a:cubicBezTo>
                  <a:cubicBezTo>
                    <a:pt x="219160" y="718338"/>
                    <a:pt x="213004" y="710661"/>
                    <a:pt x="206665" y="703410"/>
                  </a:cubicBezTo>
                  <a:cubicBezTo>
                    <a:pt x="195541" y="690919"/>
                    <a:pt x="183199" y="679616"/>
                    <a:pt x="169880" y="669318"/>
                  </a:cubicBezTo>
                  <a:cubicBezTo>
                    <a:pt x="157812" y="659995"/>
                    <a:pt x="145012" y="651495"/>
                    <a:pt x="132090" y="643117"/>
                  </a:cubicBezTo>
                  <a:cubicBezTo>
                    <a:pt x="113073" y="630808"/>
                    <a:pt x="93690" y="619018"/>
                    <a:pt x="75831" y="605643"/>
                  </a:cubicBezTo>
                  <a:cubicBezTo>
                    <a:pt x="72905" y="603328"/>
                    <a:pt x="68669" y="603846"/>
                    <a:pt x="66353" y="606770"/>
                  </a:cubicBezTo>
                  <a:cubicBezTo>
                    <a:pt x="64067" y="609665"/>
                    <a:pt x="64555" y="613900"/>
                    <a:pt x="67481" y="616215"/>
                  </a:cubicBezTo>
                  <a:cubicBezTo>
                    <a:pt x="84882" y="630717"/>
                    <a:pt x="103717" y="643970"/>
                    <a:pt x="122551" y="657253"/>
                  </a:cubicBezTo>
                  <a:cubicBezTo>
                    <a:pt x="134802" y="665906"/>
                    <a:pt x="146962" y="674650"/>
                    <a:pt x="158726" y="683759"/>
                  </a:cubicBezTo>
                  <a:cubicBezTo>
                    <a:pt x="171191" y="693447"/>
                    <a:pt x="183259" y="703471"/>
                    <a:pt x="193957" y="714957"/>
                  </a:cubicBezTo>
                  <a:cubicBezTo>
                    <a:pt x="200174" y="721537"/>
                    <a:pt x="206208" y="728514"/>
                    <a:pt x="211785" y="735796"/>
                  </a:cubicBezTo>
                  <a:cubicBezTo>
                    <a:pt x="217332" y="743047"/>
                    <a:pt x="222452" y="750602"/>
                    <a:pt x="226810" y="758432"/>
                  </a:cubicBezTo>
                  <a:cubicBezTo>
                    <a:pt x="228273" y="761022"/>
                    <a:pt x="229614" y="763673"/>
                    <a:pt x="230863" y="766384"/>
                  </a:cubicBezTo>
                  <a:cubicBezTo>
                    <a:pt x="232113" y="769096"/>
                    <a:pt x="233271" y="771868"/>
                    <a:pt x="234338" y="774671"/>
                  </a:cubicBezTo>
                  <a:lnTo>
                    <a:pt x="235130" y="777017"/>
                  </a:lnTo>
                  <a:cubicBezTo>
                    <a:pt x="234429" y="822777"/>
                    <a:pt x="233758" y="869178"/>
                    <a:pt x="233088" y="915913"/>
                  </a:cubicBezTo>
                  <a:cubicBezTo>
                    <a:pt x="228273" y="910094"/>
                    <a:pt x="222757" y="905098"/>
                    <a:pt x="216113" y="901442"/>
                  </a:cubicBezTo>
                  <a:cubicBezTo>
                    <a:pt x="194566" y="889682"/>
                    <a:pt x="164334" y="888280"/>
                    <a:pt x="139861" y="880877"/>
                  </a:cubicBezTo>
                  <a:cubicBezTo>
                    <a:pt x="118833" y="874601"/>
                    <a:pt x="98444" y="863481"/>
                    <a:pt x="80463" y="849466"/>
                  </a:cubicBezTo>
                  <a:cubicBezTo>
                    <a:pt x="62361" y="835330"/>
                    <a:pt x="46726" y="818238"/>
                    <a:pt x="35816" y="799562"/>
                  </a:cubicBezTo>
                  <a:cubicBezTo>
                    <a:pt x="32646" y="794230"/>
                    <a:pt x="29751" y="788685"/>
                    <a:pt x="27252" y="782958"/>
                  </a:cubicBezTo>
                  <a:cubicBezTo>
                    <a:pt x="24783" y="777291"/>
                    <a:pt x="22650" y="771472"/>
                    <a:pt x="21035" y="765561"/>
                  </a:cubicBezTo>
                  <a:cubicBezTo>
                    <a:pt x="19907" y="761479"/>
                    <a:pt x="18993" y="757305"/>
                    <a:pt x="18353" y="753101"/>
                  </a:cubicBezTo>
                  <a:cubicBezTo>
                    <a:pt x="17713" y="748896"/>
                    <a:pt x="17286" y="744692"/>
                    <a:pt x="17134" y="740457"/>
                  </a:cubicBezTo>
                  <a:cubicBezTo>
                    <a:pt x="17042" y="737837"/>
                    <a:pt x="17012" y="735186"/>
                    <a:pt x="17225" y="732536"/>
                  </a:cubicBezTo>
                  <a:cubicBezTo>
                    <a:pt x="17408" y="730281"/>
                    <a:pt x="17743" y="728027"/>
                    <a:pt x="18505" y="725894"/>
                  </a:cubicBezTo>
                  <a:cubicBezTo>
                    <a:pt x="19907" y="721812"/>
                    <a:pt x="21766" y="718978"/>
                    <a:pt x="24296" y="717546"/>
                  </a:cubicBezTo>
                  <a:cubicBezTo>
                    <a:pt x="26886" y="716053"/>
                    <a:pt x="29934" y="716053"/>
                    <a:pt x="33012" y="716846"/>
                  </a:cubicBezTo>
                  <a:cubicBezTo>
                    <a:pt x="38498" y="718217"/>
                    <a:pt x="44014" y="721873"/>
                    <a:pt x="48342" y="726473"/>
                  </a:cubicBezTo>
                  <a:cubicBezTo>
                    <a:pt x="54345" y="732871"/>
                    <a:pt x="58764" y="741097"/>
                    <a:pt x="55778" y="748135"/>
                  </a:cubicBezTo>
                  <a:cubicBezTo>
                    <a:pt x="54102" y="752095"/>
                    <a:pt x="50140" y="755325"/>
                    <a:pt x="43557" y="757671"/>
                  </a:cubicBezTo>
                  <a:cubicBezTo>
                    <a:pt x="40052" y="758859"/>
                    <a:pt x="38132" y="762667"/>
                    <a:pt x="39321" y="766201"/>
                  </a:cubicBezTo>
                  <a:cubicBezTo>
                    <a:pt x="40509" y="769705"/>
                    <a:pt x="44349" y="771624"/>
                    <a:pt x="47854" y="770436"/>
                  </a:cubicBezTo>
                  <a:cubicBezTo>
                    <a:pt x="59313" y="766780"/>
                    <a:pt x="65652" y="760626"/>
                    <a:pt x="68791" y="753893"/>
                  </a:cubicBezTo>
                  <a:cubicBezTo>
                    <a:pt x="74216" y="742163"/>
                    <a:pt x="69431" y="727356"/>
                    <a:pt x="59587" y="716236"/>
                  </a:cubicBezTo>
                  <a:cubicBezTo>
                    <a:pt x="49957" y="705329"/>
                    <a:pt x="35724" y="698627"/>
                    <a:pt x="23961" y="700668"/>
                  </a:cubicBezTo>
                  <a:cubicBezTo>
                    <a:pt x="15336" y="702130"/>
                    <a:pt x="7442" y="707797"/>
                    <a:pt x="2780" y="720197"/>
                  </a:cubicBezTo>
                  <a:cubicBezTo>
                    <a:pt x="1713" y="722969"/>
                    <a:pt x="1043" y="725894"/>
                    <a:pt x="616" y="728849"/>
                  </a:cubicBezTo>
                  <a:cubicBezTo>
                    <a:pt x="37" y="732810"/>
                    <a:pt x="-24" y="736892"/>
                    <a:pt x="6" y="740823"/>
                  </a:cubicBezTo>
                  <a:cubicBezTo>
                    <a:pt x="67" y="745758"/>
                    <a:pt x="433" y="750694"/>
                    <a:pt x="1103" y="755599"/>
                  </a:cubicBezTo>
                  <a:cubicBezTo>
                    <a:pt x="1743" y="760473"/>
                    <a:pt x="2719" y="765318"/>
                    <a:pt x="3938" y="770070"/>
                  </a:cubicBezTo>
                  <a:cubicBezTo>
                    <a:pt x="5675" y="776864"/>
                    <a:pt x="7961" y="783567"/>
                    <a:pt x="10734" y="790087"/>
                  </a:cubicBezTo>
                  <a:cubicBezTo>
                    <a:pt x="13446" y="796515"/>
                    <a:pt x="16646" y="802791"/>
                    <a:pt x="20151" y="808793"/>
                  </a:cubicBezTo>
                  <a:cubicBezTo>
                    <a:pt x="32311" y="829297"/>
                    <a:pt x="49500" y="848247"/>
                    <a:pt x="69614" y="863511"/>
                  </a:cubicBezTo>
                  <a:cubicBezTo>
                    <a:pt x="89515" y="878592"/>
                    <a:pt x="112220" y="890108"/>
                    <a:pt x="135381" y="896506"/>
                  </a:cubicBezTo>
                  <a:cubicBezTo>
                    <a:pt x="155831" y="902051"/>
                    <a:pt x="180273" y="903117"/>
                    <a:pt x="200235" y="909942"/>
                  </a:cubicBezTo>
                  <a:cubicBezTo>
                    <a:pt x="212882" y="914268"/>
                    <a:pt x="223671" y="920940"/>
                    <a:pt x="229583" y="933828"/>
                  </a:cubicBezTo>
                  <a:cubicBezTo>
                    <a:pt x="230223" y="935290"/>
                    <a:pt x="231442" y="936265"/>
                    <a:pt x="232783" y="936905"/>
                  </a:cubicBezTo>
                  <a:cubicBezTo>
                    <a:pt x="232418" y="961948"/>
                    <a:pt x="232082" y="987022"/>
                    <a:pt x="231747" y="1012126"/>
                  </a:cubicBezTo>
                  <a:cubicBezTo>
                    <a:pt x="231016" y="1066539"/>
                    <a:pt x="230345" y="1120770"/>
                    <a:pt x="229675" y="1174543"/>
                  </a:cubicBezTo>
                  <a:cubicBezTo>
                    <a:pt x="229278" y="1173720"/>
                    <a:pt x="229004" y="1172837"/>
                    <a:pt x="228578" y="1172014"/>
                  </a:cubicBezTo>
                  <a:cubicBezTo>
                    <a:pt x="220136" y="1155501"/>
                    <a:pt x="207397" y="1141395"/>
                    <a:pt x="186277" y="1125705"/>
                  </a:cubicBezTo>
                  <a:cubicBezTo>
                    <a:pt x="167320" y="1112422"/>
                    <a:pt x="147694" y="1099687"/>
                    <a:pt x="128951" y="1085916"/>
                  </a:cubicBezTo>
                  <a:cubicBezTo>
                    <a:pt x="121058" y="1080127"/>
                    <a:pt x="113256" y="1074217"/>
                    <a:pt x="105820" y="1067849"/>
                  </a:cubicBezTo>
                  <a:cubicBezTo>
                    <a:pt x="101340" y="1064041"/>
                    <a:pt x="94635" y="1059288"/>
                    <a:pt x="89545" y="1053774"/>
                  </a:cubicBezTo>
                  <a:cubicBezTo>
                    <a:pt x="86833" y="1050819"/>
                    <a:pt x="84456" y="1047772"/>
                    <a:pt x="83846" y="1044360"/>
                  </a:cubicBezTo>
                  <a:cubicBezTo>
                    <a:pt x="83328" y="1040826"/>
                    <a:pt x="80037" y="1038388"/>
                    <a:pt x="76532" y="1038906"/>
                  </a:cubicBezTo>
                  <a:cubicBezTo>
                    <a:pt x="72997" y="1039424"/>
                    <a:pt x="70559" y="1042714"/>
                    <a:pt x="71077" y="1046218"/>
                  </a:cubicBezTo>
                  <a:cubicBezTo>
                    <a:pt x="71625" y="1050758"/>
                    <a:pt x="73667" y="1055175"/>
                    <a:pt x="76593" y="1059380"/>
                  </a:cubicBezTo>
                  <a:cubicBezTo>
                    <a:pt x="81865" y="1066996"/>
                    <a:pt x="90399" y="1073821"/>
                    <a:pt x="95854" y="1078970"/>
                  </a:cubicBezTo>
                  <a:cubicBezTo>
                    <a:pt x="105728" y="1088231"/>
                    <a:pt x="116212" y="1096914"/>
                    <a:pt x="127031" y="1105171"/>
                  </a:cubicBezTo>
                  <a:cubicBezTo>
                    <a:pt x="142940" y="1117327"/>
                    <a:pt x="159580" y="1128660"/>
                    <a:pt x="175579" y="1140512"/>
                  </a:cubicBezTo>
                  <a:cubicBezTo>
                    <a:pt x="194475" y="1153734"/>
                    <a:pt x="205995" y="1165707"/>
                    <a:pt x="213949" y="1179874"/>
                  </a:cubicBezTo>
                  <a:cubicBezTo>
                    <a:pt x="220684" y="1191817"/>
                    <a:pt x="225012" y="1205375"/>
                    <a:pt x="229096" y="1222131"/>
                  </a:cubicBezTo>
                  <a:cubicBezTo>
                    <a:pt x="228303" y="1287847"/>
                    <a:pt x="227572" y="1352406"/>
                    <a:pt x="226901" y="1414435"/>
                  </a:cubicBezTo>
                  <a:cubicBezTo>
                    <a:pt x="226810" y="1423362"/>
                    <a:pt x="226718" y="1432045"/>
                    <a:pt x="226627" y="1440880"/>
                  </a:cubicBezTo>
                  <a:cubicBezTo>
                    <a:pt x="221050" y="1413003"/>
                    <a:pt x="215442" y="1384822"/>
                    <a:pt x="206269" y="1358316"/>
                  </a:cubicBezTo>
                  <a:cubicBezTo>
                    <a:pt x="195938" y="1328551"/>
                    <a:pt x="181065" y="1301009"/>
                    <a:pt x="157507" y="1278159"/>
                  </a:cubicBezTo>
                  <a:cubicBezTo>
                    <a:pt x="141751" y="1263139"/>
                    <a:pt x="120204" y="1248150"/>
                    <a:pt x="97743" y="1242818"/>
                  </a:cubicBezTo>
                  <a:cubicBezTo>
                    <a:pt x="81469" y="1238979"/>
                    <a:pt x="64707" y="1240015"/>
                    <a:pt x="49073" y="1248881"/>
                  </a:cubicBezTo>
                  <a:cubicBezTo>
                    <a:pt x="26673" y="1261677"/>
                    <a:pt x="16982" y="1285959"/>
                    <a:pt x="19420" y="1309296"/>
                  </a:cubicBezTo>
                  <a:cubicBezTo>
                    <a:pt x="21827" y="1332206"/>
                    <a:pt x="35755" y="1353960"/>
                    <a:pt x="59861" y="1362185"/>
                  </a:cubicBezTo>
                  <a:cubicBezTo>
                    <a:pt x="75100" y="1367334"/>
                    <a:pt x="88966" y="1362185"/>
                    <a:pt x="98170" y="1351949"/>
                  </a:cubicBezTo>
                  <a:cubicBezTo>
                    <a:pt x="106856" y="1342321"/>
                    <a:pt x="111336" y="1328215"/>
                    <a:pt x="108654" y="1314810"/>
                  </a:cubicBezTo>
                  <a:cubicBezTo>
                    <a:pt x="108440" y="1313774"/>
                    <a:pt x="107465" y="1311489"/>
                    <a:pt x="105393" y="1309052"/>
                  </a:cubicBezTo>
                  <a:cubicBezTo>
                    <a:pt x="102041" y="1305061"/>
                    <a:pt x="95610" y="1298846"/>
                    <a:pt x="95610" y="1298846"/>
                  </a:cubicBezTo>
                  <a:cubicBezTo>
                    <a:pt x="93081" y="1296348"/>
                    <a:pt x="88966" y="1296378"/>
                    <a:pt x="86467" y="1298907"/>
                  </a:cubicBezTo>
                  <a:cubicBezTo>
                    <a:pt x="83968" y="1301466"/>
                    <a:pt x="83999" y="1305548"/>
                    <a:pt x="86528" y="1308047"/>
                  </a:cubicBezTo>
                  <a:cubicBezTo>
                    <a:pt x="86528" y="1308047"/>
                    <a:pt x="93172" y="1314719"/>
                    <a:pt x="95671" y="1318162"/>
                  </a:cubicBezTo>
                  <a:cubicBezTo>
                    <a:pt x="96890" y="1327027"/>
                    <a:pt x="93568" y="1336106"/>
                    <a:pt x="87717" y="1342291"/>
                  </a:cubicBezTo>
                  <a:cubicBezTo>
                    <a:pt x="82079" y="1348232"/>
                    <a:pt x="73850" y="1351279"/>
                    <a:pt x="64890" y="1347988"/>
                  </a:cubicBezTo>
                  <a:cubicBezTo>
                    <a:pt x="47031" y="1341468"/>
                    <a:pt x="37218" y="1324864"/>
                    <a:pt x="35785" y="1307742"/>
                  </a:cubicBezTo>
                  <a:cubicBezTo>
                    <a:pt x="34353" y="1290833"/>
                    <a:pt x="41271" y="1273163"/>
                    <a:pt x="57637" y="1264205"/>
                  </a:cubicBezTo>
                  <a:cubicBezTo>
                    <a:pt x="69218" y="1257838"/>
                    <a:pt x="81561" y="1257503"/>
                    <a:pt x="93507" y="1260428"/>
                  </a:cubicBezTo>
                  <a:cubicBezTo>
                    <a:pt x="112890" y="1265150"/>
                    <a:pt x="131359" y="1278281"/>
                    <a:pt x="144951" y="1291260"/>
                  </a:cubicBezTo>
                  <a:cubicBezTo>
                    <a:pt x="166833" y="1311824"/>
                    <a:pt x="180456" y="1336959"/>
                    <a:pt x="190421" y="1363983"/>
                  </a:cubicBezTo>
                  <a:cubicBezTo>
                    <a:pt x="205903" y="1405966"/>
                    <a:pt x="212578" y="1452458"/>
                    <a:pt x="224677" y="1494745"/>
                  </a:cubicBezTo>
                  <a:cubicBezTo>
                    <a:pt x="224890" y="1495507"/>
                    <a:pt x="225591" y="1495842"/>
                    <a:pt x="226018" y="1496482"/>
                  </a:cubicBezTo>
                  <a:cubicBezTo>
                    <a:pt x="225743" y="1522195"/>
                    <a:pt x="225469" y="1547300"/>
                    <a:pt x="225225" y="1571795"/>
                  </a:cubicBezTo>
                  <a:cubicBezTo>
                    <a:pt x="224890" y="1573866"/>
                    <a:pt x="224402" y="1575877"/>
                    <a:pt x="224067" y="1577949"/>
                  </a:cubicBezTo>
                  <a:cubicBezTo>
                    <a:pt x="223793" y="1579594"/>
                    <a:pt x="224280" y="1581117"/>
                    <a:pt x="225103" y="1582397"/>
                  </a:cubicBezTo>
                  <a:cubicBezTo>
                    <a:pt x="222452" y="1836274"/>
                    <a:pt x="220867" y="2017945"/>
                    <a:pt x="220867" y="2017945"/>
                  </a:cubicBezTo>
                  <a:cubicBezTo>
                    <a:pt x="220806" y="2021662"/>
                    <a:pt x="223793" y="2024708"/>
                    <a:pt x="227511" y="2024769"/>
                  </a:cubicBezTo>
                  <a:cubicBezTo>
                    <a:pt x="231229" y="2024830"/>
                    <a:pt x="234277" y="2021845"/>
                    <a:pt x="234338" y="2018128"/>
                  </a:cubicBezTo>
                  <a:cubicBezTo>
                    <a:pt x="234338" y="2018128"/>
                    <a:pt x="237781" y="1823539"/>
                    <a:pt x="242018" y="1555708"/>
                  </a:cubicBezTo>
                  <a:cubicBezTo>
                    <a:pt x="242840" y="1551991"/>
                    <a:pt x="243511" y="1548244"/>
                    <a:pt x="244395" y="1544527"/>
                  </a:cubicBezTo>
                  <a:cubicBezTo>
                    <a:pt x="247229" y="1532676"/>
                    <a:pt x="250338" y="1520916"/>
                    <a:pt x="253598" y="1509186"/>
                  </a:cubicBezTo>
                  <a:cubicBezTo>
                    <a:pt x="261278" y="1481462"/>
                    <a:pt x="264783" y="1453646"/>
                    <a:pt x="274078" y="1428937"/>
                  </a:cubicBezTo>
                  <a:cubicBezTo>
                    <a:pt x="280021" y="1413156"/>
                    <a:pt x="288433" y="1398715"/>
                    <a:pt x="302421" y="1386620"/>
                  </a:cubicBezTo>
                  <a:cubicBezTo>
                    <a:pt x="328296" y="1363953"/>
                    <a:pt x="350513" y="1358194"/>
                    <a:pt x="367762" y="1362429"/>
                  </a:cubicBezTo>
                  <a:cubicBezTo>
                    <a:pt x="392113" y="1368462"/>
                    <a:pt x="405553" y="1394388"/>
                    <a:pt x="401042" y="1413765"/>
                  </a:cubicBezTo>
                  <a:cubicBezTo>
                    <a:pt x="399427" y="1420864"/>
                    <a:pt x="397019" y="1428907"/>
                    <a:pt x="393027" y="1435731"/>
                  </a:cubicBezTo>
                  <a:cubicBezTo>
                    <a:pt x="389614" y="1441551"/>
                    <a:pt x="385073" y="1446608"/>
                    <a:pt x="378459" y="1448619"/>
                  </a:cubicBezTo>
                  <a:cubicBezTo>
                    <a:pt x="359381" y="1454468"/>
                    <a:pt x="345545" y="1443561"/>
                    <a:pt x="343168" y="1431070"/>
                  </a:cubicBezTo>
                  <a:cubicBezTo>
                    <a:pt x="340852" y="1418884"/>
                    <a:pt x="350208" y="1407306"/>
                    <a:pt x="373979" y="1408220"/>
                  </a:cubicBezTo>
                  <a:cubicBezTo>
                    <a:pt x="377697" y="1408403"/>
                    <a:pt x="380867" y="1405570"/>
                    <a:pt x="381050" y="1401853"/>
                  </a:cubicBezTo>
                  <a:cubicBezTo>
                    <a:pt x="381263" y="1398136"/>
                    <a:pt x="378398" y="1394967"/>
                    <a:pt x="374680" y="1394754"/>
                  </a:cubicBezTo>
                  <a:cubicBezTo>
                    <a:pt x="356242" y="1393535"/>
                    <a:pt x="344052" y="1398715"/>
                    <a:pt x="336798" y="1405966"/>
                  </a:cubicBezTo>
                  <a:cubicBezTo>
                    <a:pt x="329271" y="1413521"/>
                    <a:pt x="326741" y="1423728"/>
                    <a:pt x="328387" y="1433690"/>
                  </a:cubicBezTo>
                  <a:cubicBezTo>
                    <a:pt x="331678" y="1453676"/>
                    <a:pt x="352524" y="1472900"/>
                    <a:pt x="383092" y="1464339"/>
                  </a:cubicBezTo>
                  <a:cubicBezTo>
                    <a:pt x="391838" y="1461841"/>
                    <a:pt x="398726" y="1456418"/>
                    <a:pt x="404090" y="1449472"/>
                  </a:cubicBezTo>
                  <a:cubicBezTo>
                    <a:pt x="411160" y="1440301"/>
                    <a:pt x="415396" y="1428267"/>
                    <a:pt x="417987" y="1417756"/>
                  </a:cubicBezTo>
                  <a:cubicBezTo>
                    <a:pt x="424600" y="1390519"/>
                    <a:pt x="406497" y="1353259"/>
                    <a:pt x="372151" y="1344728"/>
                  </a:cubicBezTo>
                  <a:cubicBezTo>
                    <a:pt x="350787" y="1339427"/>
                    <a:pt x="322596" y="1345063"/>
                    <a:pt x="290749" y="1373367"/>
                  </a:cubicBezTo>
                  <a:cubicBezTo>
                    <a:pt x="274688" y="1387777"/>
                    <a:pt x="265027" y="1404686"/>
                    <a:pt x="258444" y="1423240"/>
                  </a:cubicBezTo>
                  <a:cubicBezTo>
                    <a:pt x="251252" y="1443592"/>
                    <a:pt x="247838" y="1465924"/>
                    <a:pt x="243054" y="1488621"/>
                  </a:cubicBezTo>
                  <a:cubicBezTo>
                    <a:pt x="243419" y="1464370"/>
                    <a:pt x="243816" y="1439814"/>
                    <a:pt x="244212" y="1414679"/>
                  </a:cubicBezTo>
                  <a:cubicBezTo>
                    <a:pt x="244608" y="1388326"/>
                    <a:pt x="245004" y="1361332"/>
                    <a:pt x="245431" y="1334187"/>
                  </a:cubicBezTo>
                  <a:cubicBezTo>
                    <a:pt x="247778" y="1328520"/>
                    <a:pt x="252044" y="1318405"/>
                    <a:pt x="256707" y="1308717"/>
                  </a:cubicBezTo>
                  <a:cubicBezTo>
                    <a:pt x="260212" y="1301466"/>
                    <a:pt x="263808" y="1294672"/>
                    <a:pt x="266764" y="1291138"/>
                  </a:cubicBezTo>
                  <a:cubicBezTo>
                    <a:pt x="277736" y="1277733"/>
                    <a:pt x="288859" y="1264693"/>
                    <a:pt x="299648" y="1251410"/>
                  </a:cubicBezTo>
                  <a:cubicBezTo>
                    <a:pt x="306932" y="1242483"/>
                    <a:pt x="314063" y="1233465"/>
                    <a:pt x="321042" y="1224325"/>
                  </a:cubicBezTo>
                  <a:cubicBezTo>
                    <a:pt x="338444" y="1201506"/>
                    <a:pt x="354901" y="1177955"/>
                    <a:pt x="370627" y="1153338"/>
                  </a:cubicBezTo>
                  <a:cubicBezTo>
                    <a:pt x="372699" y="1150261"/>
                    <a:pt x="371876" y="1146057"/>
                    <a:pt x="368798" y="1143985"/>
                  </a:cubicBezTo>
                  <a:cubicBezTo>
                    <a:pt x="365720" y="1141913"/>
                    <a:pt x="361545" y="1142705"/>
                    <a:pt x="359442" y="1145782"/>
                  </a:cubicBezTo>
                  <a:cubicBezTo>
                    <a:pt x="352737" y="1155105"/>
                    <a:pt x="345850" y="1164123"/>
                    <a:pt x="338932" y="1173111"/>
                  </a:cubicBezTo>
                  <a:cubicBezTo>
                    <a:pt x="324943" y="1191299"/>
                    <a:pt x="310467" y="1208848"/>
                    <a:pt x="296174" y="1226640"/>
                  </a:cubicBezTo>
                  <a:cubicBezTo>
                    <a:pt x="289012" y="1235537"/>
                    <a:pt x="281972" y="1244585"/>
                    <a:pt x="274932" y="1253664"/>
                  </a:cubicBezTo>
                  <a:cubicBezTo>
                    <a:pt x="267892" y="1262713"/>
                    <a:pt x="261004" y="1271883"/>
                    <a:pt x="254056" y="1281114"/>
                  </a:cubicBezTo>
                  <a:cubicBezTo>
                    <a:pt x="251618" y="1284405"/>
                    <a:pt x="248783" y="1290011"/>
                    <a:pt x="245979" y="1296165"/>
                  </a:cubicBezTo>
                  <a:cubicBezTo>
                    <a:pt x="247351" y="1203821"/>
                    <a:pt x="248722" y="1108217"/>
                    <a:pt x="249941" y="1012370"/>
                  </a:cubicBezTo>
                  <a:cubicBezTo>
                    <a:pt x="250338" y="981416"/>
                    <a:pt x="250703" y="950462"/>
                    <a:pt x="251069" y="919630"/>
                  </a:cubicBezTo>
                  <a:cubicBezTo>
                    <a:pt x="253141" y="912257"/>
                    <a:pt x="256494" y="902813"/>
                    <a:pt x="260181" y="893460"/>
                  </a:cubicBezTo>
                  <a:cubicBezTo>
                    <a:pt x="265058" y="880999"/>
                    <a:pt x="270513" y="868721"/>
                    <a:pt x="274322" y="861805"/>
                  </a:cubicBezTo>
                  <a:cubicBezTo>
                    <a:pt x="286360" y="839625"/>
                    <a:pt x="308821" y="814216"/>
                    <a:pt x="335061" y="800994"/>
                  </a:cubicBezTo>
                  <a:cubicBezTo>
                    <a:pt x="351488" y="792738"/>
                    <a:pt x="369438" y="789234"/>
                    <a:pt x="387389" y="795693"/>
                  </a:cubicBezTo>
                  <a:cubicBezTo>
                    <a:pt x="395892" y="798648"/>
                    <a:pt x="401499" y="802944"/>
                    <a:pt x="404425" y="808245"/>
                  </a:cubicBezTo>
                  <a:cubicBezTo>
                    <a:pt x="407808" y="814338"/>
                    <a:pt x="407564" y="821467"/>
                    <a:pt x="405065" y="828231"/>
                  </a:cubicBezTo>
                  <a:cubicBezTo>
                    <a:pt x="399975" y="841910"/>
                    <a:pt x="386139" y="854280"/>
                    <a:pt x="369499" y="856169"/>
                  </a:cubicBezTo>
                  <a:cubicBezTo>
                    <a:pt x="364105" y="856808"/>
                    <a:pt x="359290" y="854036"/>
                    <a:pt x="357309" y="850349"/>
                  </a:cubicBezTo>
                  <a:cubicBezTo>
                    <a:pt x="356577" y="848978"/>
                    <a:pt x="355998" y="847516"/>
                    <a:pt x="356730" y="846267"/>
                  </a:cubicBezTo>
                  <a:cubicBezTo>
                    <a:pt x="357614" y="844805"/>
                    <a:pt x="359381" y="843769"/>
                    <a:pt x="362002" y="843007"/>
                  </a:cubicBezTo>
                  <a:cubicBezTo>
                    <a:pt x="365598" y="842063"/>
                    <a:pt x="367732" y="838346"/>
                    <a:pt x="366787" y="834751"/>
                  </a:cubicBezTo>
                  <a:cubicBezTo>
                    <a:pt x="365812" y="831186"/>
                    <a:pt x="362124" y="829023"/>
                    <a:pt x="358528" y="829998"/>
                  </a:cubicBezTo>
                  <a:cubicBezTo>
                    <a:pt x="345210" y="833258"/>
                    <a:pt x="341461" y="842063"/>
                    <a:pt x="342436" y="850258"/>
                  </a:cubicBezTo>
                  <a:cubicBezTo>
                    <a:pt x="343747" y="861074"/>
                    <a:pt x="355876" y="872529"/>
                    <a:pt x="370993" y="871310"/>
                  </a:cubicBezTo>
                  <a:cubicBezTo>
                    <a:pt x="393911" y="869391"/>
                    <a:pt x="413385" y="852939"/>
                    <a:pt x="420882" y="834355"/>
                  </a:cubicBezTo>
                  <a:cubicBezTo>
                    <a:pt x="425545" y="822808"/>
                    <a:pt x="425575" y="810499"/>
                    <a:pt x="419968" y="799836"/>
                  </a:cubicBezTo>
                  <a:cubicBezTo>
                    <a:pt x="415427" y="791245"/>
                    <a:pt x="407015" y="783597"/>
                    <a:pt x="393515" y="778632"/>
                  </a:cubicBezTo>
                  <a:cubicBezTo>
                    <a:pt x="370627" y="770497"/>
                    <a:pt x="347617" y="774275"/>
                    <a:pt x="326894" y="785090"/>
                  </a:cubicBezTo>
                  <a:cubicBezTo>
                    <a:pt x="297819" y="800324"/>
                    <a:pt x="273469" y="829480"/>
                    <a:pt x="260669" y="854615"/>
                  </a:cubicBezTo>
                  <a:cubicBezTo>
                    <a:pt x="258139" y="859611"/>
                    <a:pt x="254878" y="867228"/>
                    <a:pt x="251618" y="875698"/>
                  </a:cubicBezTo>
                  <a:cubicBezTo>
                    <a:pt x="252227" y="823722"/>
                    <a:pt x="252806" y="772386"/>
                    <a:pt x="253355" y="721994"/>
                  </a:cubicBezTo>
                  <a:cubicBezTo>
                    <a:pt x="258658" y="715444"/>
                    <a:pt x="263747" y="708802"/>
                    <a:pt x="268075" y="701734"/>
                  </a:cubicBezTo>
                  <a:cubicBezTo>
                    <a:pt x="280326" y="681748"/>
                    <a:pt x="289591" y="660087"/>
                    <a:pt x="301659" y="639826"/>
                  </a:cubicBezTo>
                  <a:cubicBezTo>
                    <a:pt x="311777" y="622217"/>
                    <a:pt x="323084" y="605795"/>
                    <a:pt x="334909" y="589740"/>
                  </a:cubicBezTo>
                  <a:cubicBezTo>
                    <a:pt x="346795" y="573592"/>
                    <a:pt x="359229" y="557780"/>
                    <a:pt x="372425" y="542121"/>
                  </a:cubicBezTo>
                  <a:lnTo>
                    <a:pt x="403358" y="504403"/>
                  </a:lnTo>
                  <a:cubicBezTo>
                    <a:pt x="404974" y="502423"/>
                    <a:pt x="407686" y="497975"/>
                    <a:pt x="410581" y="494288"/>
                  </a:cubicBezTo>
                  <a:cubicBezTo>
                    <a:pt x="411709" y="492856"/>
                    <a:pt x="412501" y="491303"/>
                    <a:pt x="413537" y="490937"/>
                  </a:cubicBezTo>
                  <a:cubicBezTo>
                    <a:pt x="416951" y="489840"/>
                    <a:pt x="418810" y="486215"/>
                    <a:pt x="417713" y="482802"/>
                  </a:cubicBezTo>
                  <a:cubicBezTo>
                    <a:pt x="416615" y="479421"/>
                    <a:pt x="412989" y="477562"/>
                    <a:pt x="409606" y="478629"/>
                  </a:cubicBezTo>
                  <a:cubicBezTo>
                    <a:pt x="407290" y="479329"/>
                    <a:pt x="404547" y="481310"/>
                    <a:pt x="401895" y="484082"/>
                  </a:cubicBezTo>
                  <a:cubicBezTo>
                    <a:pt x="398360" y="487768"/>
                    <a:pt x="394764" y="493161"/>
                    <a:pt x="392783" y="495324"/>
                  </a:cubicBezTo>
                  <a:lnTo>
                    <a:pt x="360265" y="531579"/>
                  </a:lnTo>
                  <a:cubicBezTo>
                    <a:pt x="346307" y="547148"/>
                    <a:pt x="332836" y="562655"/>
                    <a:pt x="320494" y="578985"/>
                  </a:cubicBezTo>
                  <a:cubicBezTo>
                    <a:pt x="307998" y="595467"/>
                    <a:pt x="296692" y="612772"/>
                    <a:pt x="286299" y="631083"/>
                  </a:cubicBezTo>
                  <a:cubicBezTo>
                    <a:pt x="275023" y="651769"/>
                    <a:pt x="266520" y="673705"/>
                    <a:pt x="255153" y="694179"/>
                  </a:cubicBezTo>
                  <a:cubicBezTo>
                    <a:pt x="254696" y="694971"/>
                    <a:pt x="254086" y="695702"/>
                    <a:pt x="253629" y="696494"/>
                  </a:cubicBezTo>
                  <a:cubicBezTo>
                    <a:pt x="254330" y="631814"/>
                    <a:pt x="254970" y="569053"/>
                    <a:pt x="255610" y="509491"/>
                  </a:cubicBezTo>
                  <a:cubicBezTo>
                    <a:pt x="255976" y="474333"/>
                    <a:pt x="256341" y="440302"/>
                    <a:pt x="256677" y="407611"/>
                  </a:cubicBezTo>
                  <a:cubicBezTo>
                    <a:pt x="266307" y="391769"/>
                    <a:pt x="279960" y="377876"/>
                    <a:pt x="295442" y="365324"/>
                  </a:cubicBezTo>
                  <a:cubicBezTo>
                    <a:pt x="305774" y="356946"/>
                    <a:pt x="316928" y="349238"/>
                    <a:pt x="328082" y="341804"/>
                  </a:cubicBezTo>
                  <a:cubicBezTo>
                    <a:pt x="345972" y="329891"/>
                    <a:pt x="363983" y="318863"/>
                    <a:pt x="380075" y="309052"/>
                  </a:cubicBezTo>
                  <a:cubicBezTo>
                    <a:pt x="388303" y="303873"/>
                    <a:pt x="396836" y="299120"/>
                    <a:pt x="405126" y="294002"/>
                  </a:cubicBezTo>
                  <a:cubicBezTo>
                    <a:pt x="408814" y="291717"/>
                    <a:pt x="412440" y="289341"/>
                    <a:pt x="415945" y="286842"/>
                  </a:cubicBezTo>
                  <a:cubicBezTo>
                    <a:pt x="418200" y="285258"/>
                    <a:pt x="426703" y="276728"/>
                    <a:pt x="426916" y="276514"/>
                  </a:cubicBezTo>
                  <a:cubicBezTo>
                    <a:pt x="426855" y="276606"/>
                    <a:pt x="426551" y="276575"/>
                    <a:pt x="426429" y="276575"/>
                  </a:cubicBezTo>
                  <a:cubicBezTo>
                    <a:pt x="426642" y="276545"/>
                    <a:pt x="426825" y="276484"/>
                    <a:pt x="427008" y="276423"/>
                  </a:cubicBezTo>
                  <a:cubicBezTo>
                    <a:pt x="430086" y="275387"/>
                    <a:pt x="431975" y="272097"/>
                    <a:pt x="431244" y="2688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 rot="10800000">
              <a:off x="7656956" y="246413"/>
              <a:ext cx="611717" cy="240233"/>
            </a:xfrm>
            <a:custGeom>
              <a:rect b="b" l="l" r="r" t="t"/>
              <a:pathLst>
                <a:path extrusionOk="0" h="480465" w="1223434">
                  <a:moveTo>
                    <a:pt x="1220593" y="12310"/>
                  </a:moveTo>
                  <a:cubicBezTo>
                    <a:pt x="1217728" y="23034"/>
                    <a:pt x="1215199" y="33880"/>
                    <a:pt x="1212273" y="44574"/>
                  </a:cubicBezTo>
                  <a:cubicBezTo>
                    <a:pt x="1198406" y="95544"/>
                    <a:pt x="1174025" y="143651"/>
                    <a:pt x="1136144" y="179784"/>
                  </a:cubicBezTo>
                  <a:cubicBezTo>
                    <a:pt x="1115054" y="199892"/>
                    <a:pt x="1090643" y="215003"/>
                    <a:pt x="1063214" y="223381"/>
                  </a:cubicBezTo>
                  <a:cubicBezTo>
                    <a:pt x="1055504" y="225727"/>
                    <a:pt x="1040479" y="223930"/>
                    <a:pt x="1034567" y="226337"/>
                  </a:cubicBezTo>
                  <a:lnTo>
                    <a:pt x="1025363" y="231912"/>
                  </a:lnTo>
                  <a:cubicBezTo>
                    <a:pt x="1034597" y="149896"/>
                    <a:pt x="1083054" y="73060"/>
                    <a:pt x="1152235" y="33149"/>
                  </a:cubicBezTo>
                  <a:cubicBezTo>
                    <a:pt x="1169454" y="23217"/>
                    <a:pt x="1187435" y="14869"/>
                    <a:pt x="1205965" y="7984"/>
                  </a:cubicBezTo>
                  <a:cubicBezTo>
                    <a:pt x="1207488" y="7405"/>
                    <a:pt x="1221904" y="580"/>
                    <a:pt x="1223275" y="1982"/>
                  </a:cubicBezTo>
                  <a:cubicBezTo>
                    <a:pt x="1224189" y="2926"/>
                    <a:pt x="1220898" y="11213"/>
                    <a:pt x="1220593" y="12310"/>
                  </a:cubicBezTo>
                  <a:close/>
                  <a:moveTo>
                    <a:pt x="1076349" y="394207"/>
                  </a:moveTo>
                  <a:cubicBezTo>
                    <a:pt x="1048372" y="309967"/>
                    <a:pt x="987694" y="248729"/>
                    <a:pt x="919519" y="234045"/>
                  </a:cubicBezTo>
                  <a:lnTo>
                    <a:pt x="923481" y="245226"/>
                  </a:lnTo>
                  <a:cubicBezTo>
                    <a:pt x="925035" y="252416"/>
                    <a:pt x="922323" y="270208"/>
                    <a:pt x="923664" y="279501"/>
                  </a:cubicBezTo>
                  <a:cubicBezTo>
                    <a:pt x="928509" y="312587"/>
                    <a:pt x="939237" y="342383"/>
                    <a:pt x="954445" y="368402"/>
                  </a:cubicBezTo>
                  <a:cubicBezTo>
                    <a:pt x="981751" y="415229"/>
                    <a:pt x="1020212" y="446426"/>
                    <a:pt x="1061904" y="465285"/>
                  </a:cubicBezTo>
                  <a:cubicBezTo>
                    <a:pt x="1070681" y="469245"/>
                    <a:pt x="1079580" y="472749"/>
                    <a:pt x="1088357" y="476649"/>
                  </a:cubicBezTo>
                  <a:cubicBezTo>
                    <a:pt x="1089271" y="477045"/>
                    <a:pt x="1095946" y="481341"/>
                    <a:pt x="1096799" y="480305"/>
                  </a:cubicBezTo>
                  <a:cubicBezTo>
                    <a:pt x="1098109" y="478751"/>
                    <a:pt x="1093538" y="461233"/>
                    <a:pt x="1093172" y="459374"/>
                  </a:cubicBezTo>
                  <a:cubicBezTo>
                    <a:pt x="1088875" y="436981"/>
                    <a:pt x="1083298" y="415198"/>
                    <a:pt x="1076349" y="394207"/>
                  </a:cubicBezTo>
                  <a:close/>
                  <a:moveTo>
                    <a:pt x="861310" y="419951"/>
                  </a:moveTo>
                  <a:cubicBezTo>
                    <a:pt x="856769" y="397345"/>
                    <a:pt x="849820" y="376475"/>
                    <a:pt x="836045" y="358012"/>
                  </a:cubicBezTo>
                  <a:cubicBezTo>
                    <a:pt x="795085" y="303082"/>
                    <a:pt x="728495" y="267436"/>
                    <a:pt x="662087" y="260520"/>
                  </a:cubicBezTo>
                  <a:lnTo>
                    <a:pt x="649013" y="256133"/>
                  </a:lnTo>
                  <a:cubicBezTo>
                    <a:pt x="644136" y="256833"/>
                    <a:pt x="645813" y="274717"/>
                    <a:pt x="646209" y="276941"/>
                  </a:cubicBezTo>
                  <a:cubicBezTo>
                    <a:pt x="649988" y="297933"/>
                    <a:pt x="663062" y="317066"/>
                    <a:pt x="677569" y="331811"/>
                  </a:cubicBezTo>
                  <a:cubicBezTo>
                    <a:pt x="715085" y="369864"/>
                    <a:pt x="770338" y="391282"/>
                    <a:pt x="814925" y="419585"/>
                  </a:cubicBezTo>
                  <a:cubicBezTo>
                    <a:pt x="828609" y="428268"/>
                    <a:pt x="842597" y="436007"/>
                    <a:pt x="856738" y="443775"/>
                  </a:cubicBezTo>
                  <a:cubicBezTo>
                    <a:pt x="859573" y="445329"/>
                    <a:pt x="866978" y="452184"/>
                    <a:pt x="870026" y="452367"/>
                  </a:cubicBezTo>
                  <a:cubicBezTo>
                    <a:pt x="873317" y="452550"/>
                    <a:pt x="867283" y="446152"/>
                    <a:pt x="866338" y="442862"/>
                  </a:cubicBezTo>
                  <a:cubicBezTo>
                    <a:pt x="864174" y="435367"/>
                    <a:pt x="862864" y="427598"/>
                    <a:pt x="861310" y="419951"/>
                  </a:cubicBezTo>
                  <a:close/>
                  <a:moveTo>
                    <a:pt x="215703" y="391343"/>
                  </a:moveTo>
                  <a:cubicBezTo>
                    <a:pt x="211162" y="368737"/>
                    <a:pt x="204213" y="347867"/>
                    <a:pt x="190407" y="329405"/>
                  </a:cubicBezTo>
                  <a:cubicBezTo>
                    <a:pt x="149447" y="274474"/>
                    <a:pt x="82857" y="238828"/>
                    <a:pt x="16480" y="231943"/>
                  </a:cubicBezTo>
                  <a:lnTo>
                    <a:pt x="3375" y="227555"/>
                  </a:lnTo>
                  <a:cubicBezTo>
                    <a:pt x="-1471" y="228226"/>
                    <a:pt x="206" y="246109"/>
                    <a:pt x="602" y="248333"/>
                  </a:cubicBezTo>
                  <a:cubicBezTo>
                    <a:pt x="4350" y="269325"/>
                    <a:pt x="17425" y="288488"/>
                    <a:pt x="31962" y="303203"/>
                  </a:cubicBezTo>
                  <a:cubicBezTo>
                    <a:pt x="69478" y="341256"/>
                    <a:pt x="124701" y="362704"/>
                    <a:pt x="169318" y="390977"/>
                  </a:cubicBezTo>
                  <a:cubicBezTo>
                    <a:pt x="182971" y="399660"/>
                    <a:pt x="196960" y="407399"/>
                    <a:pt x="211131" y="415168"/>
                  </a:cubicBezTo>
                  <a:cubicBezTo>
                    <a:pt x="213935" y="416721"/>
                    <a:pt x="221341" y="423576"/>
                    <a:pt x="224388" y="423759"/>
                  </a:cubicBezTo>
                  <a:cubicBezTo>
                    <a:pt x="227710" y="423972"/>
                    <a:pt x="221645" y="417544"/>
                    <a:pt x="220701" y="414253"/>
                  </a:cubicBezTo>
                  <a:cubicBezTo>
                    <a:pt x="218567" y="406759"/>
                    <a:pt x="217226" y="399020"/>
                    <a:pt x="215703" y="391343"/>
                  </a:cubicBezTo>
                  <a:close/>
                  <a:moveTo>
                    <a:pt x="721851" y="72755"/>
                  </a:moveTo>
                  <a:cubicBezTo>
                    <a:pt x="728373" y="55694"/>
                    <a:pt x="734712" y="38481"/>
                    <a:pt x="741935" y="21724"/>
                  </a:cubicBezTo>
                  <a:cubicBezTo>
                    <a:pt x="742361" y="20719"/>
                    <a:pt x="749310" y="8106"/>
                    <a:pt x="748639" y="7344"/>
                  </a:cubicBezTo>
                  <a:cubicBezTo>
                    <a:pt x="748517" y="7191"/>
                    <a:pt x="728342" y="19409"/>
                    <a:pt x="727306" y="19957"/>
                  </a:cubicBezTo>
                  <a:cubicBezTo>
                    <a:pt x="701614" y="33301"/>
                    <a:pt x="674521" y="44300"/>
                    <a:pt x="649500" y="58924"/>
                  </a:cubicBezTo>
                  <a:cubicBezTo>
                    <a:pt x="625942" y="72664"/>
                    <a:pt x="603359" y="88994"/>
                    <a:pt x="587146" y="111691"/>
                  </a:cubicBezTo>
                  <a:cubicBezTo>
                    <a:pt x="563954" y="144169"/>
                    <a:pt x="561211" y="184780"/>
                    <a:pt x="541310" y="218507"/>
                  </a:cubicBezTo>
                  <a:lnTo>
                    <a:pt x="550727" y="219665"/>
                  </a:lnTo>
                  <a:cubicBezTo>
                    <a:pt x="564411" y="225727"/>
                    <a:pt x="591077" y="214851"/>
                    <a:pt x="603481" y="210311"/>
                  </a:cubicBezTo>
                  <a:cubicBezTo>
                    <a:pt x="667268" y="186913"/>
                    <a:pt x="698293" y="134541"/>
                    <a:pt x="721851" y="72755"/>
                  </a:cubicBezTo>
                  <a:close/>
                  <a:moveTo>
                    <a:pt x="228685" y="51581"/>
                  </a:moveTo>
                  <a:cubicBezTo>
                    <a:pt x="205127" y="65322"/>
                    <a:pt x="182544" y="81651"/>
                    <a:pt x="166331" y="104349"/>
                  </a:cubicBezTo>
                  <a:cubicBezTo>
                    <a:pt x="143139" y="136826"/>
                    <a:pt x="140396" y="177438"/>
                    <a:pt x="120495" y="211164"/>
                  </a:cubicBezTo>
                  <a:lnTo>
                    <a:pt x="129912" y="212322"/>
                  </a:lnTo>
                  <a:cubicBezTo>
                    <a:pt x="143596" y="218385"/>
                    <a:pt x="170263" y="207508"/>
                    <a:pt x="182666" y="202969"/>
                  </a:cubicBezTo>
                  <a:cubicBezTo>
                    <a:pt x="246453" y="179571"/>
                    <a:pt x="277478" y="127229"/>
                    <a:pt x="301036" y="65413"/>
                  </a:cubicBezTo>
                  <a:cubicBezTo>
                    <a:pt x="307558" y="48352"/>
                    <a:pt x="313897" y="31169"/>
                    <a:pt x="321120" y="14382"/>
                  </a:cubicBezTo>
                  <a:cubicBezTo>
                    <a:pt x="321546" y="13376"/>
                    <a:pt x="328464" y="794"/>
                    <a:pt x="327824" y="1"/>
                  </a:cubicBezTo>
                  <a:cubicBezTo>
                    <a:pt x="327702" y="-151"/>
                    <a:pt x="307527" y="12097"/>
                    <a:pt x="306491" y="12615"/>
                  </a:cubicBezTo>
                  <a:cubicBezTo>
                    <a:pt x="280800" y="25959"/>
                    <a:pt x="253706" y="36988"/>
                    <a:pt x="228685" y="5158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 rot="10800000">
              <a:off x="8532143" y="316415"/>
              <a:ext cx="355138" cy="378743"/>
            </a:xfrm>
            <a:custGeom>
              <a:rect b="b" l="l" r="r" t="t"/>
              <a:pathLst>
                <a:path extrusionOk="0" h="757486" w="710277">
                  <a:moveTo>
                    <a:pt x="5790" y="0"/>
                  </a:moveTo>
                  <a:cubicBezTo>
                    <a:pt x="5790" y="0"/>
                    <a:pt x="317379" y="330530"/>
                    <a:pt x="164907" y="475033"/>
                  </a:cubicBezTo>
                  <a:cubicBezTo>
                    <a:pt x="164907" y="475033"/>
                    <a:pt x="3901" y="535356"/>
                    <a:pt x="0" y="205100"/>
                  </a:cubicBezTo>
                  <a:lnTo>
                    <a:pt x="5790" y="0"/>
                  </a:lnTo>
                  <a:close/>
                  <a:moveTo>
                    <a:pt x="241920" y="579258"/>
                  </a:moveTo>
                  <a:cubicBezTo>
                    <a:pt x="241920" y="579258"/>
                    <a:pt x="175025" y="738171"/>
                    <a:pt x="505020" y="755171"/>
                  </a:cubicBezTo>
                  <a:lnTo>
                    <a:pt x="710277" y="757487"/>
                  </a:lnTo>
                  <a:cubicBezTo>
                    <a:pt x="710277" y="757487"/>
                    <a:pt x="392624" y="432227"/>
                    <a:pt x="241920" y="579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 rot="10800000">
              <a:off x="7510060" y="221312"/>
              <a:ext cx="109026" cy="277059"/>
            </a:xfrm>
            <a:custGeom>
              <a:rect b="b" l="l" r="r" t="t"/>
              <a:pathLst>
                <a:path extrusionOk="0" h="554117" w="218053">
                  <a:moveTo>
                    <a:pt x="148864" y="410040"/>
                  </a:moveTo>
                  <a:cubicBezTo>
                    <a:pt x="156696" y="432676"/>
                    <a:pt x="162304" y="455343"/>
                    <a:pt x="165443" y="476121"/>
                  </a:cubicBezTo>
                  <a:cubicBezTo>
                    <a:pt x="166998" y="486175"/>
                    <a:pt x="167485" y="496503"/>
                    <a:pt x="167455" y="506710"/>
                  </a:cubicBezTo>
                  <a:cubicBezTo>
                    <a:pt x="167424" y="514814"/>
                    <a:pt x="166845" y="523009"/>
                    <a:pt x="164803" y="530870"/>
                  </a:cubicBezTo>
                  <a:cubicBezTo>
                    <a:pt x="150083" y="587507"/>
                    <a:pt x="98914" y="525508"/>
                    <a:pt x="82274" y="504333"/>
                  </a:cubicBezTo>
                  <a:cubicBezTo>
                    <a:pt x="71028" y="490014"/>
                    <a:pt x="58198" y="457598"/>
                    <a:pt x="49024" y="439805"/>
                  </a:cubicBezTo>
                  <a:cubicBezTo>
                    <a:pt x="20224" y="383839"/>
                    <a:pt x="-3578" y="320864"/>
                    <a:pt x="445" y="258165"/>
                  </a:cubicBezTo>
                  <a:cubicBezTo>
                    <a:pt x="5078" y="185624"/>
                    <a:pt x="59356" y="14707"/>
                    <a:pt x="76819" y="4623"/>
                  </a:cubicBezTo>
                  <a:cubicBezTo>
                    <a:pt x="97695" y="-7411"/>
                    <a:pt x="116133" y="5324"/>
                    <a:pt x="119333" y="28112"/>
                  </a:cubicBezTo>
                  <a:cubicBezTo>
                    <a:pt x="120247" y="34572"/>
                    <a:pt x="120308" y="41152"/>
                    <a:pt x="120034" y="47672"/>
                  </a:cubicBezTo>
                  <a:cubicBezTo>
                    <a:pt x="119729" y="55471"/>
                    <a:pt x="118997" y="63271"/>
                    <a:pt x="117900" y="71040"/>
                  </a:cubicBezTo>
                  <a:cubicBezTo>
                    <a:pt x="122137" y="64215"/>
                    <a:pt x="126800" y="57665"/>
                    <a:pt x="132072" y="51450"/>
                  </a:cubicBezTo>
                  <a:cubicBezTo>
                    <a:pt x="145573" y="35394"/>
                    <a:pt x="187112" y="815"/>
                    <a:pt x="208567" y="22690"/>
                  </a:cubicBezTo>
                  <a:cubicBezTo>
                    <a:pt x="223805" y="38197"/>
                    <a:pt x="217222" y="70522"/>
                    <a:pt x="212529" y="89045"/>
                  </a:cubicBezTo>
                  <a:cubicBezTo>
                    <a:pt x="204270" y="121523"/>
                    <a:pt x="188026" y="153421"/>
                    <a:pt x="167424" y="181907"/>
                  </a:cubicBezTo>
                  <a:cubicBezTo>
                    <a:pt x="182845" y="188732"/>
                    <a:pt x="189398" y="200004"/>
                    <a:pt x="191775" y="213227"/>
                  </a:cubicBezTo>
                  <a:cubicBezTo>
                    <a:pt x="214815" y="222306"/>
                    <a:pt x="227127" y="261882"/>
                    <a:pt x="200034" y="274281"/>
                  </a:cubicBezTo>
                  <a:cubicBezTo>
                    <a:pt x="197138" y="275591"/>
                    <a:pt x="194091" y="276719"/>
                    <a:pt x="190982" y="277663"/>
                  </a:cubicBezTo>
                  <a:cubicBezTo>
                    <a:pt x="191866" y="291678"/>
                    <a:pt x="194030" y="306515"/>
                    <a:pt x="184765" y="317970"/>
                  </a:cubicBezTo>
                  <a:cubicBezTo>
                    <a:pt x="184277" y="318580"/>
                    <a:pt x="183759" y="319158"/>
                    <a:pt x="183241" y="319707"/>
                  </a:cubicBezTo>
                  <a:cubicBezTo>
                    <a:pt x="186167" y="322510"/>
                    <a:pt x="188971" y="325495"/>
                    <a:pt x="191622" y="328634"/>
                  </a:cubicBezTo>
                  <a:cubicBezTo>
                    <a:pt x="209329" y="349808"/>
                    <a:pt x="222464" y="392552"/>
                    <a:pt x="203356" y="417443"/>
                  </a:cubicBezTo>
                  <a:cubicBezTo>
                    <a:pt x="191927" y="432311"/>
                    <a:pt x="169009" y="420398"/>
                    <a:pt x="156148" y="413970"/>
                  </a:cubicBezTo>
                  <a:cubicBezTo>
                    <a:pt x="153679" y="412690"/>
                    <a:pt x="151241" y="411411"/>
                    <a:pt x="148864" y="410040"/>
                  </a:cubicBezTo>
                  <a:lnTo>
                    <a:pt x="148864" y="41004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 rot="10800000">
              <a:off x="7519569" y="294816"/>
              <a:ext cx="92195" cy="161728"/>
            </a:xfrm>
            <a:custGeom>
              <a:rect b="b" l="l" r="r" t="t"/>
              <a:pathLst>
                <a:path extrusionOk="0" h="323457" w="184389">
                  <a:moveTo>
                    <a:pt x="110567" y="318070"/>
                  </a:moveTo>
                  <a:lnTo>
                    <a:pt x="110598" y="318344"/>
                  </a:lnTo>
                  <a:cubicBezTo>
                    <a:pt x="110232" y="318435"/>
                    <a:pt x="110293" y="318039"/>
                    <a:pt x="110384" y="317643"/>
                  </a:cubicBezTo>
                  <a:cubicBezTo>
                    <a:pt x="110323" y="317582"/>
                    <a:pt x="110202" y="317430"/>
                    <a:pt x="110293" y="317369"/>
                  </a:cubicBezTo>
                  <a:lnTo>
                    <a:pt x="110384" y="317613"/>
                  </a:lnTo>
                  <a:lnTo>
                    <a:pt x="110445" y="317399"/>
                  </a:lnTo>
                  <a:lnTo>
                    <a:pt x="110506" y="317460"/>
                  </a:lnTo>
                  <a:lnTo>
                    <a:pt x="110537" y="317552"/>
                  </a:lnTo>
                  <a:lnTo>
                    <a:pt x="110537" y="317765"/>
                  </a:lnTo>
                  <a:cubicBezTo>
                    <a:pt x="110567" y="317856"/>
                    <a:pt x="110567" y="317978"/>
                    <a:pt x="110567" y="318070"/>
                  </a:cubicBezTo>
                  <a:close/>
                  <a:moveTo>
                    <a:pt x="137143" y="98468"/>
                  </a:moveTo>
                  <a:cubicBezTo>
                    <a:pt x="136960" y="97737"/>
                    <a:pt x="136442" y="98163"/>
                    <a:pt x="135924" y="98925"/>
                  </a:cubicBezTo>
                  <a:cubicBezTo>
                    <a:pt x="136076" y="98955"/>
                    <a:pt x="136228" y="98986"/>
                    <a:pt x="136350" y="98986"/>
                  </a:cubicBezTo>
                  <a:cubicBezTo>
                    <a:pt x="136624" y="98803"/>
                    <a:pt x="136868" y="98620"/>
                    <a:pt x="137143" y="98468"/>
                  </a:cubicBezTo>
                  <a:close/>
                  <a:moveTo>
                    <a:pt x="172312" y="234317"/>
                  </a:moveTo>
                  <a:cubicBezTo>
                    <a:pt x="172038" y="237151"/>
                    <a:pt x="170331" y="238552"/>
                    <a:pt x="168746" y="239558"/>
                  </a:cubicBezTo>
                  <a:cubicBezTo>
                    <a:pt x="168320" y="239832"/>
                    <a:pt x="167588" y="239619"/>
                    <a:pt x="167070" y="239740"/>
                  </a:cubicBezTo>
                  <a:cubicBezTo>
                    <a:pt x="165943" y="240716"/>
                    <a:pt x="164632" y="241447"/>
                    <a:pt x="163200" y="241507"/>
                  </a:cubicBezTo>
                  <a:lnTo>
                    <a:pt x="163200" y="241538"/>
                  </a:lnTo>
                  <a:cubicBezTo>
                    <a:pt x="163565" y="243092"/>
                    <a:pt x="162164" y="242452"/>
                    <a:pt x="160792" y="241507"/>
                  </a:cubicBezTo>
                  <a:lnTo>
                    <a:pt x="161341" y="241325"/>
                  </a:lnTo>
                  <a:cubicBezTo>
                    <a:pt x="160609" y="241142"/>
                    <a:pt x="159939" y="240837"/>
                    <a:pt x="159299" y="240380"/>
                  </a:cubicBezTo>
                  <a:cubicBezTo>
                    <a:pt x="159725" y="240716"/>
                    <a:pt x="160243" y="241142"/>
                    <a:pt x="160792" y="241507"/>
                  </a:cubicBezTo>
                  <a:cubicBezTo>
                    <a:pt x="159268" y="242117"/>
                    <a:pt x="157531" y="243122"/>
                    <a:pt x="157287" y="243183"/>
                  </a:cubicBezTo>
                  <a:cubicBezTo>
                    <a:pt x="154118" y="243671"/>
                    <a:pt x="150918" y="243884"/>
                    <a:pt x="147687" y="243975"/>
                  </a:cubicBezTo>
                  <a:cubicBezTo>
                    <a:pt x="144548" y="244067"/>
                    <a:pt x="141470" y="243945"/>
                    <a:pt x="138392" y="243793"/>
                  </a:cubicBezTo>
                  <a:cubicBezTo>
                    <a:pt x="133272" y="243457"/>
                    <a:pt x="128061" y="243092"/>
                    <a:pt x="122880" y="242239"/>
                  </a:cubicBezTo>
                  <a:cubicBezTo>
                    <a:pt x="117760" y="241416"/>
                    <a:pt x="112640" y="240258"/>
                    <a:pt x="107642" y="238735"/>
                  </a:cubicBezTo>
                  <a:cubicBezTo>
                    <a:pt x="99261" y="236206"/>
                    <a:pt x="91337" y="232672"/>
                    <a:pt x="83718" y="228742"/>
                  </a:cubicBezTo>
                  <a:cubicBezTo>
                    <a:pt x="85272" y="231362"/>
                    <a:pt x="87040" y="233830"/>
                    <a:pt x="88472" y="236481"/>
                  </a:cubicBezTo>
                  <a:cubicBezTo>
                    <a:pt x="92251" y="243427"/>
                    <a:pt x="95665" y="250556"/>
                    <a:pt x="99047" y="257472"/>
                  </a:cubicBezTo>
                  <a:cubicBezTo>
                    <a:pt x="102156" y="263900"/>
                    <a:pt x="105234" y="270359"/>
                    <a:pt x="108190" y="276879"/>
                  </a:cubicBezTo>
                  <a:cubicBezTo>
                    <a:pt x="111146" y="283429"/>
                    <a:pt x="113981" y="290071"/>
                    <a:pt x="116602" y="296804"/>
                  </a:cubicBezTo>
                  <a:lnTo>
                    <a:pt x="120990" y="308412"/>
                  </a:lnTo>
                  <a:lnTo>
                    <a:pt x="122819" y="313561"/>
                  </a:lnTo>
                  <a:cubicBezTo>
                    <a:pt x="122849" y="313683"/>
                    <a:pt x="123276" y="315510"/>
                    <a:pt x="123367" y="316242"/>
                  </a:cubicBezTo>
                  <a:cubicBezTo>
                    <a:pt x="124312" y="323767"/>
                    <a:pt x="115078" y="323767"/>
                    <a:pt x="114194" y="323280"/>
                  </a:cubicBezTo>
                  <a:cubicBezTo>
                    <a:pt x="112183" y="322304"/>
                    <a:pt x="110903" y="320416"/>
                    <a:pt x="110598" y="318344"/>
                  </a:cubicBezTo>
                  <a:cubicBezTo>
                    <a:pt x="110781" y="318313"/>
                    <a:pt x="110689" y="317826"/>
                    <a:pt x="110537" y="317552"/>
                  </a:cubicBezTo>
                  <a:cubicBezTo>
                    <a:pt x="110537" y="317399"/>
                    <a:pt x="110537" y="317217"/>
                    <a:pt x="110567" y="317064"/>
                  </a:cubicBezTo>
                  <a:cubicBezTo>
                    <a:pt x="110537" y="317125"/>
                    <a:pt x="110506" y="317278"/>
                    <a:pt x="110445" y="317399"/>
                  </a:cubicBezTo>
                  <a:cubicBezTo>
                    <a:pt x="110415" y="317369"/>
                    <a:pt x="110384" y="317339"/>
                    <a:pt x="110323" y="317339"/>
                  </a:cubicBezTo>
                  <a:lnTo>
                    <a:pt x="110293" y="317369"/>
                  </a:lnTo>
                  <a:lnTo>
                    <a:pt x="108617" y="313622"/>
                  </a:lnTo>
                  <a:lnTo>
                    <a:pt x="103405" y="302471"/>
                  </a:lnTo>
                  <a:cubicBezTo>
                    <a:pt x="101028" y="297444"/>
                    <a:pt x="98499" y="292478"/>
                    <a:pt x="95939" y="287542"/>
                  </a:cubicBezTo>
                  <a:cubicBezTo>
                    <a:pt x="92038" y="280048"/>
                    <a:pt x="87985" y="272644"/>
                    <a:pt x="83901" y="265271"/>
                  </a:cubicBezTo>
                  <a:cubicBezTo>
                    <a:pt x="77013" y="252262"/>
                    <a:pt x="69546" y="238766"/>
                    <a:pt x="60952" y="226335"/>
                  </a:cubicBezTo>
                  <a:cubicBezTo>
                    <a:pt x="55436" y="218353"/>
                    <a:pt x="49585" y="210737"/>
                    <a:pt x="42514" y="204399"/>
                  </a:cubicBezTo>
                  <a:cubicBezTo>
                    <a:pt x="39223" y="201383"/>
                    <a:pt x="35687" y="198733"/>
                    <a:pt x="32061" y="196265"/>
                  </a:cubicBezTo>
                  <a:cubicBezTo>
                    <a:pt x="22674" y="189989"/>
                    <a:pt x="12556" y="184901"/>
                    <a:pt x="3169" y="178564"/>
                  </a:cubicBezTo>
                  <a:cubicBezTo>
                    <a:pt x="30" y="176584"/>
                    <a:pt x="-945" y="172440"/>
                    <a:pt x="1005" y="169272"/>
                  </a:cubicBezTo>
                  <a:cubicBezTo>
                    <a:pt x="2987" y="166134"/>
                    <a:pt x="7162" y="165159"/>
                    <a:pt x="10301" y="167139"/>
                  </a:cubicBezTo>
                  <a:cubicBezTo>
                    <a:pt x="14659" y="169637"/>
                    <a:pt x="19200" y="171831"/>
                    <a:pt x="23741" y="174055"/>
                  </a:cubicBezTo>
                  <a:cubicBezTo>
                    <a:pt x="24228" y="173110"/>
                    <a:pt x="24381" y="171922"/>
                    <a:pt x="25234" y="171313"/>
                  </a:cubicBezTo>
                  <a:cubicBezTo>
                    <a:pt x="25326" y="171221"/>
                    <a:pt x="25387" y="171161"/>
                    <a:pt x="25478" y="171100"/>
                  </a:cubicBezTo>
                  <a:cubicBezTo>
                    <a:pt x="26514" y="170247"/>
                    <a:pt x="29044" y="168114"/>
                    <a:pt x="29226" y="167931"/>
                  </a:cubicBezTo>
                  <a:lnTo>
                    <a:pt x="36510" y="158486"/>
                  </a:lnTo>
                  <a:cubicBezTo>
                    <a:pt x="40320" y="152972"/>
                    <a:pt x="43794" y="147184"/>
                    <a:pt x="46994" y="141242"/>
                  </a:cubicBezTo>
                  <a:cubicBezTo>
                    <a:pt x="50194" y="135301"/>
                    <a:pt x="53089" y="129208"/>
                    <a:pt x="55710" y="122993"/>
                  </a:cubicBezTo>
                  <a:cubicBezTo>
                    <a:pt x="57783" y="118088"/>
                    <a:pt x="59611" y="113092"/>
                    <a:pt x="61470" y="108065"/>
                  </a:cubicBezTo>
                  <a:cubicBezTo>
                    <a:pt x="65859" y="96152"/>
                    <a:pt x="69912" y="84057"/>
                    <a:pt x="74026" y="72053"/>
                  </a:cubicBezTo>
                  <a:cubicBezTo>
                    <a:pt x="78903" y="58983"/>
                    <a:pt x="83596" y="46218"/>
                    <a:pt x="86766" y="32995"/>
                  </a:cubicBezTo>
                  <a:cubicBezTo>
                    <a:pt x="88838" y="24495"/>
                    <a:pt x="90362" y="15843"/>
                    <a:pt x="90697" y="6733"/>
                  </a:cubicBezTo>
                  <a:cubicBezTo>
                    <a:pt x="90697" y="3016"/>
                    <a:pt x="93714" y="-30"/>
                    <a:pt x="97432" y="0"/>
                  </a:cubicBezTo>
                  <a:cubicBezTo>
                    <a:pt x="101150" y="0"/>
                    <a:pt x="104167" y="3016"/>
                    <a:pt x="104167" y="6733"/>
                  </a:cubicBezTo>
                  <a:cubicBezTo>
                    <a:pt x="104564" y="16848"/>
                    <a:pt x="103710" y="26567"/>
                    <a:pt x="102065" y="36164"/>
                  </a:cubicBezTo>
                  <a:cubicBezTo>
                    <a:pt x="99626" y="50239"/>
                    <a:pt x="95329" y="63858"/>
                    <a:pt x="90971" y="77842"/>
                  </a:cubicBezTo>
                  <a:cubicBezTo>
                    <a:pt x="87405" y="88292"/>
                    <a:pt x="84083" y="98894"/>
                    <a:pt x="80152" y="109222"/>
                  </a:cubicBezTo>
                  <a:cubicBezTo>
                    <a:pt x="78445" y="113731"/>
                    <a:pt x="76403" y="118058"/>
                    <a:pt x="74453" y="122445"/>
                  </a:cubicBezTo>
                  <a:cubicBezTo>
                    <a:pt x="79969" y="117540"/>
                    <a:pt x="85821" y="113031"/>
                    <a:pt x="92312" y="109496"/>
                  </a:cubicBezTo>
                  <a:cubicBezTo>
                    <a:pt x="96304" y="107303"/>
                    <a:pt x="100480" y="105475"/>
                    <a:pt x="104777" y="104013"/>
                  </a:cubicBezTo>
                  <a:cubicBezTo>
                    <a:pt x="109074" y="102550"/>
                    <a:pt x="113524" y="101575"/>
                    <a:pt x="117942" y="100722"/>
                  </a:cubicBezTo>
                  <a:lnTo>
                    <a:pt x="134369" y="98650"/>
                  </a:lnTo>
                  <a:cubicBezTo>
                    <a:pt x="134583" y="98620"/>
                    <a:pt x="135283" y="98833"/>
                    <a:pt x="135924" y="98925"/>
                  </a:cubicBezTo>
                  <a:lnTo>
                    <a:pt x="135802" y="99107"/>
                  </a:lnTo>
                  <a:cubicBezTo>
                    <a:pt x="135558" y="99504"/>
                    <a:pt x="135588" y="99473"/>
                    <a:pt x="135344" y="99839"/>
                  </a:cubicBezTo>
                  <a:lnTo>
                    <a:pt x="134979" y="100509"/>
                  </a:lnTo>
                  <a:cubicBezTo>
                    <a:pt x="135375" y="99930"/>
                    <a:pt x="135832" y="99412"/>
                    <a:pt x="136350" y="98986"/>
                  </a:cubicBezTo>
                  <a:cubicBezTo>
                    <a:pt x="136868" y="99047"/>
                    <a:pt x="137264" y="98955"/>
                    <a:pt x="137173" y="98559"/>
                  </a:cubicBezTo>
                  <a:lnTo>
                    <a:pt x="137143" y="98468"/>
                  </a:lnTo>
                  <a:cubicBezTo>
                    <a:pt x="138758" y="97523"/>
                    <a:pt x="140769" y="97280"/>
                    <a:pt x="142628" y="97980"/>
                  </a:cubicBezTo>
                  <a:cubicBezTo>
                    <a:pt x="142750" y="98011"/>
                    <a:pt x="142781" y="98163"/>
                    <a:pt x="142872" y="98224"/>
                  </a:cubicBezTo>
                  <a:cubicBezTo>
                    <a:pt x="144365" y="97919"/>
                    <a:pt x="145950" y="97919"/>
                    <a:pt x="147383" y="98681"/>
                  </a:cubicBezTo>
                  <a:cubicBezTo>
                    <a:pt x="150644" y="100448"/>
                    <a:pt x="151893" y="104531"/>
                    <a:pt x="150125" y="107821"/>
                  </a:cubicBezTo>
                  <a:cubicBezTo>
                    <a:pt x="148084" y="112117"/>
                    <a:pt x="147078" y="116717"/>
                    <a:pt x="146438" y="121409"/>
                  </a:cubicBezTo>
                  <a:cubicBezTo>
                    <a:pt x="145767" y="126405"/>
                    <a:pt x="145706" y="131493"/>
                    <a:pt x="145767" y="136551"/>
                  </a:cubicBezTo>
                  <a:cubicBezTo>
                    <a:pt x="145706" y="146209"/>
                    <a:pt x="146804" y="155806"/>
                    <a:pt x="148175" y="165372"/>
                  </a:cubicBezTo>
                  <a:cubicBezTo>
                    <a:pt x="149546" y="174999"/>
                    <a:pt x="151162" y="184627"/>
                    <a:pt x="153630" y="194010"/>
                  </a:cubicBezTo>
                  <a:cubicBezTo>
                    <a:pt x="155063" y="199860"/>
                    <a:pt x="156647" y="205801"/>
                    <a:pt x="158811" y="211498"/>
                  </a:cubicBezTo>
                  <a:cubicBezTo>
                    <a:pt x="160182" y="215184"/>
                    <a:pt x="161706" y="218749"/>
                    <a:pt x="163626" y="222070"/>
                  </a:cubicBezTo>
                  <a:lnTo>
                    <a:pt x="167040" y="227036"/>
                  </a:lnTo>
                  <a:cubicBezTo>
                    <a:pt x="170453" y="227645"/>
                    <a:pt x="172800" y="230875"/>
                    <a:pt x="172312" y="234317"/>
                  </a:cubicBezTo>
                  <a:close/>
                  <a:moveTo>
                    <a:pt x="110598" y="316760"/>
                  </a:moveTo>
                  <a:cubicBezTo>
                    <a:pt x="110720" y="314596"/>
                    <a:pt x="111847" y="313378"/>
                    <a:pt x="112701" y="312677"/>
                  </a:cubicBezTo>
                  <a:cubicBezTo>
                    <a:pt x="112091" y="313195"/>
                    <a:pt x="111573" y="313896"/>
                    <a:pt x="111177" y="314657"/>
                  </a:cubicBezTo>
                  <a:cubicBezTo>
                    <a:pt x="110872" y="315358"/>
                    <a:pt x="110659" y="316029"/>
                    <a:pt x="110598" y="316760"/>
                  </a:cubicBezTo>
                  <a:close/>
                  <a:moveTo>
                    <a:pt x="148388" y="228620"/>
                  </a:moveTo>
                  <a:cubicBezTo>
                    <a:pt x="149333" y="228742"/>
                    <a:pt x="150278" y="228742"/>
                    <a:pt x="151192" y="228833"/>
                  </a:cubicBezTo>
                  <a:cubicBezTo>
                    <a:pt x="148723" y="225269"/>
                    <a:pt x="146560" y="221522"/>
                    <a:pt x="144670" y="217561"/>
                  </a:cubicBezTo>
                  <a:cubicBezTo>
                    <a:pt x="141714" y="211468"/>
                    <a:pt x="139428" y="205009"/>
                    <a:pt x="137325" y="198672"/>
                  </a:cubicBezTo>
                  <a:cubicBezTo>
                    <a:pt x="134217" y="188618"/>
                    <a:pt x="131535" y="178351"/>
                    <a:pt x="130103" y="167870"/>
                  </a:cubicBezTo>
                  <a:cubicBezTo>
                    <a:pt x="128640" y="157329"/>
                    <a:pt x="128487" y="146635"/>
                    <a:pt x="129097" y="136002"/>
                  </a:cubicBezTo>
                  <a:cubicBezTo>
                    <a:pt x="129676" y="128995"/>
                    <a:pt x="130468" y="121896"/>
                    <a:pt x="132419" y="115133"/>
                  </a:cubicBezTo>
                  <a:cubicBezTo>
                    <a:pt x="132571" y="114554"/>
                    <a:pt x="132937" y="114066"/>
                    <a:pt x="133120" y="113488"/>
                  </a:cubicBezTo>
                  <a:lnTo>
                    <a:pt x="122026" y="116869"/>
                  </a:lnTo>
                  <a:cubicBezTo>
                    <a:pt x="117546" y="118271"/>
                    <a:pt x="113188" y="120160"/>
                    <a:pt x="108769" y="121896"/>
                  </a:cubicBezTo>
                  <a:cubicBezTo>
                    <a:pt x="104411" y="123633"/>
                    <a:pt x="100053" y="125339"/>
                    <a:pt x="95786" y="127319"/>
                  </a:cubicBezTo>
                  <a:cubicBezTo>
                    <a:pt x="90026" y="129970"/>
                    <a:pt x="84358" y="132681"/>
                    <a:pt x="79086" y="136246"/>
                  </a:cubicBezTo>
                  <a:cubicBezTo>
                    <a:pt x="76221" y="138592"/>
                    <a:pt x="71954" y="138165"/>
                    <a:pt x="69607" y="135271"/>
                  </a:cubicBezTo>
                  <a:cubicBezTo>
                    <a:pt x="69242" y="134844"/>
                    <a:pt x="69394" y="134266"/>
                    <a:pt x="69150" y="133778"/>
                  </a:cubicBezTo>
                  <a:cubicBezTo>
                    <a:pt x="66499" y="138988"/>
                    <a:pt x="63786" y="144198"/>
                    <a:pt x="60708" y="149194"/>
                  </a:cubicBezTo>
                  <a:cubicBezTo>
                    <a:pt x="56807" y="155409"/>
                    <a:pt x="52602" y="161381"/>
                    <a:pt x="48061" y="167078"/>
                  </a:cubicBezTo>
                  <a:cubicBezTo>
                    <a:pt x="46324" y="169211"/>
                    <a:pt x="44586" y="171343"/>
                    <a:pt x="42697" y="173354"/>
                  </a:cubicBezTo>
                  <a:cubicBezTo>
                    <a:pt x="41417" y="174756"/>
                    <a:pt x="40106" y="176127"/>
                    <a:pt x="38704" y="177406"/>
                  </a:cubicBezTo>
                  <a:cubicBezTo>
                    <a:pt x="38552" y="177558"/>
                    <a:pt x="36876" y="178808"/>
                    <a:pt x="35261" y="179996"/>
                  </a:cubicBezTo>
                  <a:cubicBezTo>
                    <a:pt x="36998" y="180910"/>
                    <a:pt x="38796" y="181702"/>
                    <a:pt x="40503" y="182677"/>
                  </a:cubicBezTo>
                  <a:cubicBezTo>
                    <a:pt x="45044" y="185297"/>
                    <a:pt x="49402" y="188252"/>
                    <a:pt x="53546" y="191604"/>
                  </a:cubicBezTo>
                  <a:cubicBezTo>
                    <a:pt x="61988" y="198580"/>
                    <a:pt x="69394" y="206867"/>
                    <a:pt x="75855" y="215977"/>
                  </a:cubicBezTo>
                  <a:cubicBezTo>
                    <a:pt x="76007" y="216190"/>
                    <a:pt x="76099" y="216403"/>
                    <a:pt x="76251" y="216617"/>
                  </a:cubicBezTo>
                  <a:cubicBezTo>
                    <a:pt x="78080" y="213935"/>
                    <a:pt x="81432" y="212625"/>
                    <a:pt x="84449" y="214057"/>
                  </a:cubicBezTo>
                  <a:cubicBezTo>
                    <a:pt x="91550" y="216738"/>
                    <a:pt x="98956" y="218536"/>
                    <a:pt x="106483" y="220303"/>
                  </a:cubicBezTo>
                  <a:cubicBezTo>
                    <a:pt x="112061" y="221613"/>
                    <a:pt x="117699" y="222710"/>
                    <a:pt x="123306" y="223868"/>
                  </a:cubicBezTo>
                  <a:cubicBezTo>
                    <a:pt x="129036" y="225025"/>
                    <a:pt x="134674" y="226396"/>
                    <a:pt x="140312" y="227310"/>
                  </a:cubicBezTo>
                  <a:cubicBezTo>
                    <a:pt x="142963" y="227798"/>
                    <a:pt x="145676" y="228285"/>
                    <a:pt x="148388" y="228620"/>
                  </a:cubicBezTo>
                  <a:close/>
                  <a:moveTo>
                    <a:pt x="183588" y="149834"/>
                  </a:moveTo>
                  <a:cubicBezTo>
                    <a:pt x="182613" y="141974"/>
                    <a:pt x="180815" y="134357"/>
                    <a:pt x="178682" y="126862"/>
                  </a:cubicBezTo>
                  <a:cubicBezTo>
                    <a:pt x="178041" y="123206"/>
                    <a:pt x="174506" y="120800"/>
                    <a:pt x="170849" y="121470"/>
                  </a:cubicBezTo>
                  <a:cubicBezTo>
                    <a:pt x="167192" y="122110"/>
                    <a:pt x="164754" y="125644"/>
                    <a:pt x="165425" y="129300"/>
                  </a:cubicBezTo>
                  <a:cubicBezTo>
                    <a:pt x="165912" y="135332"/>
                    <a:pt x="165760" y="141395"/>
                    <a:pt x="165851" y="147579"/>
                  </a:cubicBezTo>
                  <a:cubicBezTo>
                    <a:pt x="165912" y="151662"/>
                    <a:pt x="165912" y="155775"/>
                    <a:pt x="166125" y="159857"/>
                  </a:cubicBezTo>
                  <a:cubicBezTo>
                    <a:pt x="166369" y="164367"/>
                    <a:pt x="166979" y="168784"/>
                    <a:pt x="167344" y="173171"/>
                  </a:cubicBezTo>
                  <a:lnTo>
                    <a:pt x="168380" y="185541"/>
                  </a:lnTo>
                  <a:cubicBezTo>
                    <a:pt x="168472" y="186790"/>
                    <a:pt x="168137" y="189105"/>
                    <a:pt x="168380" y="190811"/>
                  </a:cubicBezTo>
                  <a:cubicBezTo>
                    <a:pt x="168563" y="192122"/>
                    <a:pt x="168716" y="193340"/>
                    <a:pt x="169203" y="194224"/>
                  </a:cubicBezTo>
                  <a:cubicBezTo>
                    <a:pt x="170575" y="197514"/>
                    <a:pt x="174354" y="199098"/>
                    <a:pt x="177645" y="197727"/>
                  </a:cubicBezTo>
                  <a:cubicBezTo>
                    <a:pt x="180571" y="196509"/>
                    <a:pt x="182156" y="193401"/>
                    <a:pt x="181485" y="190385"/>
                  </a:cubicBezTo>
                  <a:lnTo>
                    <a:pt x="181577" y="190415"/>
                  </a:lnTo>
                  <a:cubicBezTo>
                    <a:pt x="181973" y="190446"/>
                    <a:pt x="181394" y="189806"/>
                    <a:pt x="181211" y="189410"/>
                  </a:cubicBezTo>
                  <a:lnTo>
                    <a:pt x="181211" y="189440"/>
                  </a:lnTo>
                  <a:lnTo>
                    <a:pt x="181150" y="189288"/>
                  </a:lnTo>
                  <a:lnTo>
                    <a:pt x="181211" y="189410"/>
                  </a:lnTo>
                  <a:cubicBezTo>
                    <a:pt x="181516" y="188405"/>
                    <a:pt x="182522" y="186881"/>
                    <a:pt x="182613" y="186241"/>
                  </a:cubicBezTo>
                  <a:lnTo>
                    <a:pt x="184015" y="172775"/>
                  </a:lnTo>
                  <a:cubicBezTo>
                    <a:pt x="184167" y="168997"/>
                    <a:pt x="184441" y="165220"/>
                    <a:pt x="184381" y="161350"/>
                  </a:cubicBezTo>
                  <a:cubicBezTo>
                    <a:pt x="184320" y="157512"/>
                    <a:pt x="184076" y="153673"/>
                    <a:pt x="183588" y="14983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 rot="10800000">
              <a:off x="7611733" y="280967"/>
              <a:ext cx="1012693" cy="214273"/>
            </a:xfrm>
            <a:custGeom>
              <a:rect b="b" l="l" r="r" t="t"/>
              <a:pathLst>
                <a:path extrusionOk="0" h="428546" w="2025386">
                  <a:moveTo>
                    <a:pt x="2025386" y="254157"/>
                  </a:moveTo>
                  <a:cubicBezTo>
                    <a:pt x="2025355" y="257722"/>
                    <a:pt x="2022430" y="260555"/>
                    <a:pt x="2018864" y="260525"/>
                  </a:cubicBezTo>
                  <a:cubicBezTo>
                    <a:pt x="2018864" y="260525"/>
                    <a:pt x="1951329" y="259915"/>
                    <a:pt x="1841035" y="258849"/>
                  </a:cubicBezTo>
                  <a:cubicBezTo>
                    <a:pt x="1865782" y="266770"/>
                    <a:pt x="1902110" y="286025"/>
                    <a:pt x="1922346" y="312043"/>
                  </a:cubicBezTo>
                  <a:cubicBezTo>
                    <a:pt x="1938376" y="332669"/>
                    <a:pt x="1944350" y="357042"/>
                    <a:pt x="1930087" y="382604"/>
                  </a:cubicBezTo>
                  <a:cubicBezTo>
                    <a:pt x="1919115" y="401645"/>
                    <a:pt x="1895100" y="407099"/>
                    <a:pt x="1874285" y="400823"/>
                  </a:cubicBezTo>
                  <a:cubicBezTo>
                    <a:pt x="1853653" y="394577"/>
                    <a:pt x="1836982" y="377455"/>
                    <a:pt x="1840060" y="354331"/>
                  </a:cubicBezTo>
                  <a:cubicBezTo>
                    <a:pt x="1840853" y="348542"/>
                    <a:pt x="1843016" y="342358"/>
                    <a:pt x="1846369" y="336995"/>
                  </a:cubicBezTo>
                  <a:cubicBezTo>
                    <a:pt x="1849965" y="331298"/>
                    <a:pt x="1854811" y="326484"/>
                    <a:pt x="1860479" y="323834"/>
                  </a:cubicBezTo>
                  <a:cubicBezTo>
                    <a:pt x="1869012" y="319812"/>
                    <a:pt x="1877241" y="321640"/>
                    <a:pt x="1883184" y="326850"/>
                  </a:cubicBezTo>
                  <a:cubicBezTo>
                    <a:pt x="1888517" y="331481"/>
                    <a:pt x="1891992" y="338793"/>
                    <a:pt x="1891748" y="346471"/>
                  </a:cubicBezTo>
                  <a:cubicBezTo>
                    <a:pt x="1891687" y="350187"/>
                    <a:pt x="1888639" y="353173"/>
                    <a:pt x="1884921" y="353112"/>
                  </a:cubicBezTo>
                  <a:cubicBezTo>
                    <a:pt x="1881203" y="353051"/>
                    <a:pt x="1878216" y="350005"/>
                    <a:pt x="1878277" y="346288"/>
                  </a:cubicBezTo>
                  <a:cubicBezTo>
                    <a:pt x="1878247" y="342845"/>
                    <a:pt x="1876571" y="339646"/>
                    <a:pt x="1874102" y="337666"/>
                  </a:cubicBezTo>
                  <a:cubicBezTo>
                    <a:pt x="1872182" y="336112"/>
                    <a:pt x="1869592" y="335685"/>
                    <a:pt x="1866971" y="337026"/>
                  </a:cubicBezTo>
                  <a:cubicBezTo>
                    <a:pt x="1863832" y="338641"/>
                    <a:pt x="1861363" y="341596"/>
                    <a:pt x="1859474" y="344886"/>
                  </a:cubicBezTo>
                  <a:cubicBezTo>
                    <a:pt x="1857432" y="348420"/>
                    <a:pt x="1856152" y="352442"/>
                    <a:pt x="1855786" y="356189"/>
                  </a:cubicBezTo>
                  <a:cubicBezTo>
                    <a:pt x="1854293" y="370813"/>
                    <a:pt x="1866026" y="380502"/>
                    <a:pt x="1879131" y="384158"/>
                  </a:cubicBezTo>
                  <a:cubicBezTo>
                    <a:pt x="1892205" y="387783"/>
                    <a:pt x="1907595" y="385650"/>
                    <a:pt x="1914239" y="373677"/>
                  </a:cubicBezTo>
                  <a:cubicBezTo>
                    <a:pt x="1924723" y="355275"/>
                    <a:pt x="1919664" y="337788"/>
                    <a:pt x="1908388" y="322646"/>
                  </a:cubicBezTo>
                  <a:cubicBezTo>
                    <a:pt x="1889675" y="297541"/>
                    <a:pt x="1854597" y="278256"/>
                    <a:pt x="1832593" y="271249"/>
                  </a:cubicBezTo>
                  <a:cubicBezTo>
                    <a:pt x="1824700" y="268720"/>
                    <a:pt x="1812510" y="267623"/>
                    <a:pt x="1802483" y="264668"/>
                  </a:cubicBezTo>
                  <a:cubicBezTo>
                    <a:pt x="1797241" y="263114"/>
                    <a:pt x="1792578" y="261043"/>
                    <a:pt x="1788982" y="258331"/>
                  </a:cubicBezTo>
                  <a:cubicBezTo>
                    <a:pt x="1745279" y="257905"/>
                    <a:pt x="1696609" y="257417"/>
                    <a:pt x="1644068" y="256869"/>
                  </a:cubicBezTo>
                  <a:cubicBezTo>
                    <a:pt x="1654460" y="264759"/>
                    <a:pt x="1664213" y="273960"/>
                    <a:pt x="1673203" y="284197"/>
                  </a:cubicBezTo>
                  <a:cubicBezTo>
                    <a:pt x="1682438" y="294708"/>
                    <a:pt x="1690971" y="306133"/>
                    <a:pt x="1698742" y="317893"/>
                  </a:cubicBezTo>
                  <a:cubicBezTo>
                    <a:pt x="1710750" y="336081"/>
                    <a:pt x="1720868" y="355062"/>
                    <a:pt x="1730316" y="371666"/>
                  </a:cubicBezTo>
                  <a:cubicBezTo>
                    <a:pt x="1735039" y="380197"/>
                    <a:pt x="1739367" y="389002"/>
                    <a:pt x="1744030" y="397593"/>
                  </a:cubicBezTo>
                  <a:cubicBezTo>
                    <a:pt x="1745980" y="401158"/>
                    <a:pt x="1747961" y="404661"/>
                    <a:pt x="1750094" y="408104"/>
                  </a:cubicBezTo>
                  <a:cubicBezTo>
                    <a:pt x="1751344" y="410084"/>
                    <a:pt x="1755946" y="414594"/>
                    <a:pt x="1758445" y="417914"/>
                  </a:cubicBezTo>
                  <a:cubicBezTo>
                    <a:pt x="1760060" y="420078"/>
                    <a:pt x="1761676" y="422088"/>
                    <a:pt x="1761340" y="423429"/>
                  </a:cubicBezTo>
                  <a:cubicBezTo>
                    <a:pt x="1757744" y="437596"/>
                    <a:pt x="1740098" y="418097"/>
                    <a:pt x="1738483" y="415812"/>
                  </a:cubicBezTo>
                  <a:cubicBezTo>
                    <a:pt x="1735984" y="412308"/>
                    <a:pt x="1733607" y="408683"/>
                    <a:pt x="1731321" y="404997"/>
                  </a:cubicBezTo>
                  <a:cubicBezTo>
                    <a:pt x="1726201" y="396710"/>
                    <a:pt x="1721447" y="388179"/>
                    <a:pt x="1716266" y="379953"/>
                  </a:cubicBezTo>
                  <a:cubicBezTo>
                    <a:pt x="1706453" y="363867"/>
                    <a:pt x="1695420" y="345861"/>
                    <a:pt x="1683504" y="327977"/>
                  </a:cubicBezTo>
                  <a:cubicBezTo>
                    <a:pt x="1676068" y="316827"/>
                    <a:pt x="1668357" y="305676"/>
                    <a:pt x="1659977" y="295348"/>
                  </a:cubicBezTo>
                  <a:cubicBezTo>
                    <a:pt x="1647420" y="279871"/>
                    <a:pt x="1633523" y="266222"/>
                    <a:pt x="1617676" y="256594"/>
                  </a:cubicBezTo>
                  <a:cubicBezTo>
                    <a:pt x="1584975" y="256259"/>
                    <a:pt x="1550933" y="255894"/>
                    <a:pt x="1515763" y="255528"/>
                  </a:cubicBezTo>
                  <a:cubicBezTo>
                    <a:pt x="1456182" y="254888"/>
                    <a:pt x="1393371" y="254249"/>
                    <a:pt x="1328701" y="253548"/>
                  </a:cubicBezTo>
                  <a:cubicBezTo>
                    <a:pt x="1329493" y="254005"/>
                    <a:pt x="1330224" y="254614"/>
                    <a:pt x="1331017" y="255071"/>
                  </a:cubicBezTo>
                  <a:cubicBezTo>
                    <a:pt x="1351497" y="266435"/>
                    <a:pt x="1373440" y="274935"/>
                    <a:pt x="1394133" y="286208"/>
                  </a:cubicBezTo>
                  <a:cubicBezTo>
                    <a:pt x="1412449" y="296597"/>
                    <a:pt x="1429760" y="307900"/>
                    <a:pt x="1446247" y="320391"/>
                  </a:cubicBezTo>
                  <a:cubicBezTo>
                    <a:pt x="1462582" y="332730"/>
                    <a:pt x="1478095" y="346196"/>
                    <a:pt x="1493668" y="360150"/>
                  </a:cubicBezTo>
                  <a:lnTo>
                    <a:pt x="1529935" y="392658"/>
                  </a:lnTo>
                  <a:cubicBezTo>
                    <a:pt x="1532098" y="394638"/>
                    <a:pt x="1537493" y="398233"/>
                    <a:pt x="1541181" y="401767"/>
                  </a:cubicBezTo>
                  <a:cubicBezTo>
                    <a:pt x="1543954" y="404418"/>
                    <a:pt x="1545935" y="407160"/>
                    <a:pt x="1546636" y="409475"/>
                  </a:cubicBezTo>
                  <a:cubicBezTo>
                    <a:pt x="1547702" y="412857"/>
                    <a:pt x="1545843" y="416482"/>
                    <a:pt x="1542460" y="417579"/>
                  </a:cubicBezTo>
                  <a:cubicBezTo>
                    <a:pt x="1539047" y="418676"/>
                    <a:pt x="1535420" y="416818"/>
                    <a:pt x="1534323" y="413405"/>
                  </a:cubicBezTo>
                  <a:cubicBezTo>
                    <a:pt x="1533958" y="412369"/>
                    <a:pt x="1532403" y="411577"/>
                    <a:pt x="1530971" y="410450"/>
                  </a:cubicBezTo>
                  <a:cubicBezTo>
                    <a:pt x="1527283" y="407556"/>
                    <a:pt x="1522834" y="404844"/>
                    <a:pt x="1520853" y="403230"/>
                  </a:cubicBezTo>
                  <a:lnTo>
                    <a:pt x="1483123" y="372306"/>
                  </a:lnTo>
                  <a:cubicBezTo>
                    <a:pt x="1467459" y="359114"/>
                    <a:pt x="1451641" y="346684"/>
                    <a:pt x="1435489" y="334802"/>
                  </a:cubicBezTo>
                  <a:cubicBezTo>
                    <a:pt x="1419428" y="322981"/>
                    <a:pt x="1403001" y="311678"/>
                    <a:pt x="1385386" y="301563"/>
                  </a:cubicBezTo>
                  <a:cubicBezTo>
                    <a:pt x="1365120" y="289498"/>
                    <a:pt x="1343451" y="280236"/>
                    <a:pt x="1323459" y="267989"/>
                  </a:cubicBezTo>
                  <a:cubicBezTo>
                    <a:pt x="1316388" y="263663"/>
                    <a:pt x="1309744" y="258575"/>
                    <a:pt x="1303192" y="253274"/>
                  </a:cubicBezTo>
                  <a:cubicBezTo>
                    <a:pt x="1252785" y="252725"/>
                    <a:pt x="1201402" y="252147"/>
                    <a:pt x="1149440" y="251537"/>
                  </a:cubicBezTo>
                  <a:cubicBezTo>
                    <a:pt x="1157882" y="254827"/>
                    <a:pt x="1165531" y="258057"/>
                    <a:pt x="1170529" y="260586"/>
                  </a:cubicBezTo>
                  <a:cubicBezTo>
                    <a:pt x="1195672" y="273382"/>
                    <a:pt x="1224838" y="297724"/>
                    <a:pt x="1240076" y="326789"/>
                  </a:cubicBezTo>
                  <a:cubicBezTo>
                    <a:pt x="1250895" y="347506"/>
                    <a:pt x="1254674" y="370508"/>
                    <a:pt x="1246537" y="393389"/>
                  </a:cubicBezTo>
                  <a:cubicBezTo>
                    <a:pt x="1241569" y="406885"/>
                    <a:pt x="1233920" y="415294"/>
                    <a:pt x="1225325" y="419834"/>
                  </a:cubicBezTo>
                  <a:cubicBezTo>
                    <a:pt x="1214659" y="425439"/>
                    <a:pt x="1202347" y="425409"/>
                    <a:pt x="1190796" y="420748"/>
                  </a:cubicBezTo>
                  <a:cubicBezTo>
                    <a:pt x="1172206" y="413253"/>
                    <a:pt x="1155749" y="393785"/>
                    <a:pt x="1153829" y="370874"/>
                  </a:cubicBezTo>
                  <a:cubicBezTo>
                    <a:pt x="1152609" y="355763"/>
                    <a:pt x="1164068" y="343637"/>
                    <a:pt x="1174887" y="342327"/>
                  </a:cubicBezTo>
                  <a:cubicBezTo>
                    <a:pt x="1183086" y="341352"/>
                    <a:pt x="1191893" y="345099"/>
                    <a:pt x="1195154" y="358413"/>
                  </a:cubicBezTo>
                  <a:cubicBezTo>
                    <a:pt x="1196129" y="362008"/>
                    <a:pt x="1193966" y="365695"/>
                    <a:pt x="1190400" y="366670"/>
                  </a:cubicBezTo>
                  <a:cubicBezTo>
                    <a:pt x="1186804" y="367614"/>
                    <a:pt x="1183086" y="365482"/>
                    <a:pt x="1182141" y="361887"/>
                  </a:cubicBezTo>
                  <a:cubicBezTo>
                    <a:pt x="1181379" y="359266"/>
                    <a:pt x="1180343" y="357499"/>
                    <a:pt x="1178880" y="356616"/>
                  </a:cubicBezTo>
                  <a:cubicBezTo>
                    <a:pt x="1177630" y="355885"/>
                    <a:pt x="1176167" y="356463"/>
                    <a:pt x="1174796" y="357195"/>
                  </a:cubicBezTo>
                  <a:cubicBezTo>
                    <a:pt x="1171108" y="359175"/>
                    <a:pt x="1168335" y="363989"/>
                    <a:pt x="1168975" y="369381"/>
                  </a:cubicBezTo>
                  <a:cubicBezTo>
                    <a:pt x="1170865" y="386016"/>
                    <a:pt x="1183238" y="399848"/>
                    <a:pt x="1196922" y="404936"/>
                  </a:cubicBezTo>
                  <a:cubicBezTo>
                    <a:pt x="1203687" y="407434"/>
                    <a:pt x="1210819" y="407678"/>
                    <a:pt x="1216914" y="404296"/>
                  </a:cubicBezTo>
                  <a:cubicBezTo>
                    <a:pt x="1222217" y="401371"/>
                    <a:pt x="1226514" y="395765"/>
                    <a:pt x="1229470" y="387265"/>
                  </a:cubicBezTo>
                  <a:cubicBezTo>
                    <a:pt x="1235931" y="369320"/>
                    <a:pt x="1232426" y="351376"/>
                    <a:pt x="1224167" y="334954"/>
                  </a:cubicBezTo>
                  <a:cubicBezTo>
                    <a:pt x="1210941" y="308723"/>
                    <a:pt x="1185524" y="286269"/>
                    <a:pt x="1163337" y="274235"/>
                  </a:cubicBezTo>
                  <a:cubicBezTo>
                    <a:pt x="1156419" y="270426"/>
                    <a:pt x="1144137" y="264973"/>
                    <a:pt x="1131672" y="260098"/>
                  </a:cubicBezTo>
                  <a:cubicBezTo>
                    <a:pt x="1122316" y="256442"/>
                    <a:pt x="1112869" y="253060"/>
                    <a:pt x="1105493" y="250989"/>
                  </a:cubicBezTo>
                  <a:cubicBezTo>
                    <a:pt x="1074621" y="250623"/>
                    <a:pt x="1043688" y="250257"/>
                    <a:pt x="1012724" y="249861"/>
                  </a:cubicBezTo>
                  <a:cubicBezTo>
                    <a:pt x="916876" y="248643"/>
                    <a:pt x="821242" y="247272"/>
                    <a:pt x="728838" y="245901"/>
                  </a:cubicBezTo>
                  <a:cubicBezTo>
                    <a:pt x="734964" y="248704"/>
                    <a:pt x="740572" y="251537"/>
                    <a:pt x="743894" y="253974"/>
                  </a:cubicBezTo>
                  <a:cubicBezTo>
                    <a:pt x="753128" y="260921"/>
                    <a:pt x="762301" y="267806"/>
                    <a:pt x="771353" y="274844"/>
                  </a:cubicBezTo>
                  <a:cubicBezTo>
                    <a:pt x="780434" y="281882"/>
                    <a:pt x="789486" y="288920"/>
                    <a:pt x="798385" y="296079"/>
                  </a:cubicBezTo>
                  <a:cubicBezTo>
                    <a:pt x="816183" y="310368"/>
                    <a:pt x="833737" y="324839"/>
                    <a:pt x="851932" y="338824"/>
                  </a:cubicBezTo>
                  <a:cubicBezTo>
                    <a:pt x="860922" y="345739"/>
                    <a:pt x="869943" y="352625"/>
                    <a:pt x="879269" y="359327"/>
                  </a:cubicBezTo>
                  <a:cubicBezTo>
                    <a:pt x="882347" y="361430"/>
                    <a:pt x="883139" y="365603"/>
                    <a:pt x="881067" y="368681"/>
                  </a:cubicBezTo>
                  <a:cubicBezTo>
                    <a:pt x="878994" y="371758"/>
                    <a:pt x="874789" y="372580"/>
                    <a:pt x="871711" y="370508"/>
                  </a:cubicBezTo>
                  <a:cubicBezTo>
                    <a:pt x="847086" y="354788"/>
                    <a:pt x="823528" y="338336"/>
                    <a:pt x="800701" y="320940"/>
                  </a:cubicBezTo>
                  <a:cubicBezTo>
                    <a:pt x="791558" y="313963"/>
                    <a:pt x="782537" y="306834"/>
                    <a:pt x="773608" y="299552"/>
                  </a:cubicBezTo>
                  <a:cubicBezTo>
                    <a:pt x="760320" y="288767"/>
                    <a:pt x="747276" y="277647"/>
                    <a:pt x="733867" y="266679"/>
                  </a:cubicBezTo>
                  <a:cubicBezTo>
                    <a:pt x="730332" y="263724"/>
                    <a:pt x="723535" y="260129"/>
                    <a:pt x="716282" y="256625"/>
                  </a:cubicBezTo>
                  <a:cubicBezTo>
                    <a:pt x="706591" y="251933"/>
                    <a:pt x="696473" y="247668"/>
                    <a:pt x="690804" y="245353"/>
                  </a:cubicBezTo>
                  <a:cubicBezTo>
                    <a:pt x="663680" y="244956"/>
                    <a:pt x="636648" y="244530"/>
                    <a:pt x="610286" y="244134"/>
                  </a:cubicBezTo>
                  <a:cubicBezTo>
                    <a:pt x="585143" y="243738"/>
                    <a:pt x="560579" y="243372"/>
                    <a:pt x="536320" y="242976"/>
                  </a:cubicBezTo>
                  <a:cubicBezTo>
                    <a:pt x="559025" y="247729"/>
                    <a:pt x="581364" y="251171"/>
                    <a:pt x="601722" y="258362"/>
                  </a:cubicBezTo>
                  <a:cubicBezTo>
                    <a:pt x="620282" y="264942"/>
                    <a:pt x="637196" y="274600"/>
                    <a:pt x="651612" y="290656"/>
                  </a:cubicBezTo>
                  <a:cubicBezTo>
                    <a:pt x="679924" y="322493"/>
                    <a:pt x="685562" y="350675"/>
                    <a:pt x="680259" y="372032"/>
                  </a:cubicBezTo>
                  <a:cubicBezTo>
                    <a:pt x="671726" y="406367"/>
                    <a:pt x="634454" y="424465"/>
                    <a:pt x="607208" y="417853"/>
                  </a:cubicBezTo>
                  <a:cubicBezTo>
                    <a:pt x="596694" y="415264"/>
                    <a:pt x="584656" y="411029"/>
                    <a:pt x="575482" y="403961"/>
                  </a:cubicBezTo>
                  <a:cubicBezTo>
                    <a:pt x="568534" y="398599"/>
                    <a:pt x="563109" y="391713"/>
                    <a:pt x="560610" y="382969"/>
                  </a:cubicBezTo>
                  <a:cubicBezTo>
                    <a:pt x="552046" y="352412"/>
                    <a:pt x="571277" y="331572"/>
                    <a:pt x="591269" y="328282"/>
                  </a:cubicBezTo>
                  <a:cubicBezTo>
                    <a:pt x="601235" y="326637"/>
                    <a:pt x="611444" y="329166"/>
                    <a:pt x="619002" y="336691"/>
                  </a:cubicBezTo>
                  <a:cubicBezTo>
                    <a:pt x="626256" y="343942"/>
                    <a:pt x="631437" y="356128"/>
                    <a:pt x="630218" y="374561"/>
                  </a:cubicBezTo>
                  <a:cubicBezTo>
                    <a:pt x="630004" y="378278"/>
                    <a:pt x="626835" y="381141"/>
                    <a:pt x="623117" y="380928"/>
                  </a:cubicBezTo>
                  <a:cubicBezTo>
                    <a:pt x="619398" y="380745"/>
                    <a:pt x="616564" y="377577"/>
                    <a:pt x="616747" y="373860"/>
                  </a:cubicBezTo>
                  <a:cubicBezTo>
                    <a:pt x="617661" y="350096"/>
                    <a:pt x="606080" y="340743"/>
                    <a:pt x="593890" y="343058"/>
                  </a:cubicBezTo>
                  <a:cubicBezTo>
                    <a:pt x="581395" y="345435"/>
                    <a:pt x="570484" y="359266"/>
                    <a:pt x="576336" y="378338"/>
                  </a:cubicBezTo>
                  <a:cubicBezTo>
                    <a:pt x="578347" y="384950"/>
                    <a:pt x="583406" y="389489"/>
                    <a:pt x="589227" y="392901"/>
                  </a:cubicBezTo>
                  <a:cubicBezTo>
                    <a:pt x="596054" y="396893"/>
                    <a:pt x="604099" y="399299"/>
                    <a:pt x="611200" y="400914"/>
                  </a:cubicBezTo>
                  <a:cubicBezTo>
                    <a:pt x="630583" y="405423"/>
                    <a:pt x="656518" y="391987"/>
                    <a:pt x="662553" y="367645"/>
                  </a:cubicBezTo>
                  <a:cubicBezTo>
                    <a:pt x="666789" y="350401"/>
                    <a:pt x="661029" y="328191"/>
                    <a:pt x="638355" y="302325"/>
                  </a:cubicBezTo>
                  <a:cubicBezTo>
                    <a:pt x="626256" y="288341"/>
                    <a:pt x="611810" y="279932"/>
                    <a:pt x="596023" y="273991"/>
                  </a:cubicBezTo>
                  <a:cubicBezTo>
                    <a:pt x="571307" y="264699"/>
                    <a:pt x="543482" y="261195"/>
                    <a:pt x="515749" y="253517"/>
                  </a:cubicBezTo>
                  <a:cubicBezTo>
                    <a:pt x="504016" y="250257"/>
                    <a:pt x="492252" y="247150"/>
                    <a:pt x="480397" y="244317"/>
                  </a:cubicBezTo>
                  <a:cubicBezTo>
                    <a:pt x="476709" y="243433"/>
                    <a:pt x="472930" y="242763"/>
                    <a:pt x="469212" y="241940"/>
                  </a:cubicBezTo>
                  <a:cubicBezTo>
                    <a:pt x="201265" y="237705"/>
                    <a:pt x="6645" y="234263"/>
                    <a:pt x="6645" y="234263"/>
                  </a:cubicBezTo>
                  <a:cubicBezTo>
                    <a:pt x="2927" y="234202"/>
                    <a:pt x="-60" y="231155"/>
                    <a:pt x="1" y="227438"/>
                  </a:cubicBezTo>
                  <a:cubicBezTo>
                    <a:pt x="62" y="223721"/>
                    <a:pt x="3110" y="220735"/>
                    <a:pt x="6828" y="220797"/>
                  </a:cubicBezTo>
                  <a:cubicBezTo>
                    <a:pt x="6828" y="220797"/>
                    <a:pt x="188526" y="222381"/>
                    <a:pt x="442484" y="225031"/>
                  </a:cubicBezTo>
                  <a:cubicBezTo>
                    <a:pt x="443795" y="224209"/>
                    <a:pt x="445319" y="223721"/>
                    <a:pt x="446964" y="223995"/>
                  </a:cubicBezTo>
                  <a:cubicBezTo>
                    <a:pt x="449037" y="224331"/>
                    <a:pt x="451048" y="224788"/>
                    <a:pt x="453121" y="225153"/>
                  </a:cubicBezTo>
                  <a:cubicBezTo>
                    <a:pt x="477654" y="225397"/>
                    <a:pt x="502736" y="225671"/>
                    <a:pt x="528458" y="225945"/>
                  </a:cubicBezTo>
                  <a:cubicBezTo>
                    <a:pt x="529067" y="225519"/>
                    <a:pt x="529433" y="224818"/>
                    <a:pt x="530195" y="224605"/>
                  </a:cubicBezTo>
                  <a:cubicBezTo>
                    <a:pt x="572496" y="212510"/>
                    <a:pt x="619002" y="205837"/>
                    <a:pt x="660998" y="190361"/>
                  </a:cubicBezTo>
                  <a:cubicBezTo>
                    <a:pt x="688031" y="180398"/>
                    <a:pt x="713174" y="166780"/>
                    <a:pt x="733745" y="144905"/>
                  </a:cubicBezTo>
                  <a:cubicBezTo>
                    <a:pt x="746728" y="131317"/>
                    <a:pt x="759863" y="112854"/>
                    <a:pt x="764587" y="93477"/>
                  </a:cubicBezTo>
                  <a:cubicBezTo>
                    <a:pt x="767513" y="81534"/>
                    <a:pt x="767177" y="69195"/>
                    <a:pt x="760808" y="57618"/>
                  </a:cubicBezTo>
                  <a:cubicBezTo>
                    <a:pt x="751848" y="41258"/>
                    <a:pt x="734172" y="34342"/>
                    <a:pt x="717257" y="35774"/>
                  </a:cubicBezTo>
                  <a:cubicBezTo>
                    <a:pt x="700130" y="37206"/>
                    <a:pt x="683520" y="47016"/>
                    <a:pt x="676998" y="64869"/>
                  </a:cubicBezTo>
                  <a:cubicBezTo>
                    <a:pt x="673707" y="73826"/>
                    <a:pt x="676755" y="82052"/>
                    <a:pt x="682697" y="87689"/>
                  </a:cubicBezTo>
                  <a:cubicBezTo>
                    <a:pt x="688884" y="93538"/>
                    <a:pt x="697966" y="96859"/>
                    <a:pt x="706835" y="95640"/>
                  </a:cubicBezTo>
                  <a:cubicBezTo>
                    <a:pt x="710278" y="93142"/>
                    <a:pt x="716953" y="86500"/>
                    <a:pt x="716953" y="86500"/>
                  </a:cubicBezTo>
                  <a:cubicBezTo>
                    <a:pt x="719452" y="83972"/>
                    <a:pt x="723535" y="83941"/>
                    <a:pt x="726096" y="86440"/>
                  </a:cubicBezTo>
                  <a:cubicBezTo>
                    <a:pt x="728625" y="88938"/>
                    <a:pt x="728656" y="93051"/>
                    <a:pt x="726156" y="95580"/>
                  </a:cubicBezTo>
                  <a:cubicBezTo>
                    <a:pt x="726156" y="95580"/>
                    <a:pt x="719939" y="102008"/>
                    <a:pt x="715947" y="105359"/>
                  </a:cubicBezTo>
                  <a:cubicBezTo>
                    <a:pt x="713509" y="107431"/>
                    <a:pt x="711223" y="108406"/>
                    <a:pt x="710187" y="108619"/>
                  </a:cubicBezTo>
                  <a:cubicBezTo>
                    <a:pt x="696777" y="111300"/>
                    <a:pt x="682667" y="106822"/>
                    <a:pt x="673037" y="98139"/>
                  </a:cubicBezTo>
                  <a:cubicBezTo>
                    <a:pt x="662796" y="88938"/>
                    <a:pt x="657646" y="75075"/>
                    <a:pt x="662796" y="59842"/>
                  </a:cubicBezTo>
                  <a:cubicBezTo>
                    <a:pt x="671025" y="35743"/>
                    <a:pt x="692785" y="21820"/>
                    <a:pt x="715703" y="19413"/>
                  </a:cubicBezTo>
                  <a:cubicBezTo>
                    <a:pt x="739048" y="16976"/>
                    <a:pt x="763337" y="26664"/>
                    <a:pt x="776137" y="49057"/>
                  </a:cubicBezTo>
                  <a:cubicBezTo>
                    <a:pt x="785006" y="64687"/>
                    <a:pt x="786042" y="81443"/>
                    <a:pt x="782202" y="97712"/>
                  </a:cubicBezTo>
                  <a:cubicBezTo>
                    <a:pt x="776869" y="120166"/>
                    <a:pt x="761875" y="141706"/>
                    <a:pt x="746850" y="157457"/>
                  </a:cubicBezTo>
                  <a:cubicBezTo>
                    <a:pt x="723993" y="181007"/>
                    <a:pt x="696442" y="195875"/>
                    <a:pt x="666667" y="206203"/>
                  </a:cubicBezTo>
                  <a:cubicBezTo>
                    <a:pt x="640183" y="215374"/>
                    <a:pt x="611993" y="220949"/>
                    <a:pt x="584077" y="226555"/>
                  </a:cubicBezTo>
                  <a:cubicBezTo>
                    <a:pt x="592915" y="226646"/>
                    <a:pt x="601570" y="226738"/>
                    <a:pt x="610530" y="226829"/>
                  </a:cubicBezTo>
                  <a:cubicBezTo>
                    <a:pt x="672579" y="227499"/>
                    <a:pt x="737128" y="228230"/>
                    <a:pt x="802895" y="229022"/>
                  </a:cubicBezTo>
                  <a:cubicBezTo>
                    <a:pt x="819657" y="224940"/>
                    <a:pt x="833219" y="220614"/>
                    <a:pt x="845166" y="213881"/>
                  </a:cubicBezTo>
                  <a:cubicBezTo>
                    <a:pt x="859337" y="205929"/>
                    <a:pt x="871314" y="194412"/>
                    <a:pt x="884541" y="175523"/>
                  </a:cubicBezTo>
                  <a:cubicBezTo>
                    <a:pt x="896396" y="159529"/>
                    <a:pt x="907733" y="142894"/>
                    <a:pt x="919893" y="126990"/>
                  </a:cubicBezTo>
                  <a:cubicBezTo>
                    <a:pt x="928152" y="116175"/>
                    <a:pt x="936838" y="105694"/>
                    <a:pt x="946103" y="95823"/>
                  </a:cubicBezTo>
                  <a:cubicBezTo>
                    <a:pt x="951253" y="90370"/>
                    <a:pt x="958080" y="81839"/>
                    <a:pt x="965699" y="76568"/>
                  </a:cubicBezTo>
                  <a:cubicBezTo>
                    <a:pt x="969905" y="73644"/>
                    <a:pt x="974324" y="71602"/>
                    <a:pt x="978865" y="71054"/>
                  </a:cubicBezTo>
                  <a:cubicBezTo>
                    <a:pt x="982370" y="70536"/>
                    <a:pt x="985661" y="72973"/>
                    <a:pt x="986179" y="76508"/>
                  </a:cubicBezTo>
                  <a:cubicBezTo>
                    <a:pt x="986697" y="80011"/>
                    <a:pt x="984259" y="83302"/>
                    <a:pt x="980724" y="83819"/>
                  </a:cubicBezTo>
                  <a:cubicBezTo>
                    <a:pt x="977311" y="84429"/>
                    <a:pt x="974263" y="86805"/>
                    <a:pt x="971307" y="89517"/>
                  </a:cubicBezTo>
                  <a:cubicBezTo>
                    <a:pt x="965791" y="94604"/>
                    <a:pt x="961036" y="101307"/>
                    <a:pt x="957227" y="105786"/>
                  </a:cubicBezTo>
                  <a:cubicBezTo>
                    <a:pt x="950857" y="113219"/>
                    <a:pt x="944945" y="121019"/>
                    <a:pt x="939154" y="128910"/>
                  </a:cubicBezTo>
                  <a:cubicBezTo>
                    <a:pt x="925379" y="147647"/>
                    <a:pt x="912640" y="167267"/>
                    <a:pt x="899352" y="186217"/>
                  </a:cubicBezTo>
                  <a:cubicBezTo>
                    <a:pt x="883657" y="207330"/>
                    <a:pt x="869547" y="220065"/>
                    <a:pt x="853029" y="228505"/>
                  </a:cubicBezTo>
                  <a:cubicBezTo>
                    <a:pt x="852236" y="228931"/>
                    <a:pt x="851322" y="229205"/>
                    <a:pt x="850499" y="229601"/>
                  </a:cubicBezTo>
                  <a:cubicBezTo>
                    <a:pt x="904290" y="230241"/>
                    <a:pt x="958537" y="230942"/>
                    <a:pt x="1012968" y="231673"/>
                  </a:cubicBezTo>
                  <a:cubicBezTo>
                    <a:pt x="1038080" y="232008"/>
                    <a:pt x="1063162" y="232374"/>
                    <a:pt x="1088213" y="232709"/>
                  </a:cubicBezTo>
                  <a:cubicBezTo>
                    <a:pt x="1088853" y="231368"/>
                    <a:pt x="1089829" y="230119"/>
                    <a:pt x="1091291" y="229510"/>
                  </a:cubicBezTo>
                  <a:cubicBezTo>
                    <a:pt x="1104183" y="223599"/>
                    <a:pt x="1110857" y="212814"/>
                    <a:pt x="1115185" y="200171"/>
                  </a:cubicBezTo>
                  <a:cubicBezTo>
                    <a:pt x="1122011" y="180215"/>
                    <a:pt x="1123078" y="155781"/>
                    <a:pt x="1128625" y="135338"/>
                  </a:cubicBezTo>
                  <a:cubicBezTo>
                    <a:pt x="1135025" y="112184"/>
                    <a:pt x="1146545" y="89486"/>
                    <a:pt x="1161630" y="69592"/>
                  </a:cubicBezTo>
                  <a:cubicBezTo>
                    <a:pt x="1176899" y="49484"/>
                    <a:pt x="1195855" y="32301"/>
                    <a:pt x="1216366" y="20144"/>
                  </a:cubicBezTo>
                  <a:cubicBezTo>
                    <a:pt x="1222369" y="16641"/>
                    <a:pt x="1228647" y="13442"/>
                    <a:pt x="1235078" y="10730"/>
                  </a:cubicBezTo>
                  <a:cubicBezTo>
                    <a:pt x="1241600" y="7958"/>
                    <a:pt x="1248305" y="5673"/>
                    <a:pt x="1255101" y="3936"/>
                  </a:cubicBezTo>
                  <a:cubicBezTo>
                    <a:pt x="1259855" y="2718"/>
                    <a:pt x="1264701" y="1743"/>
                    <a:pt x="1269577" y="1103"/>
                  </a:cubicBezTo>
                  <a:cubicBezTo>
                    <a:pt x="1274484" y="433"/>
                    <a:pt x="1279421" y="67"/>
                    <a:pt x="1284358" y="6"/>
                  </a:cubicBezTo>
                  <a:cubicBezTo>
                    <a:pt x="1288289" y="-24"/>
                    <a:pt x="1292373" y="37"/>
                    <a:pt x="1296335" y="616"/>
                  </a:cubicBezTo>
                  <a:cubicBezTo>
                    <a:pt x="1299291" y="1042"/>
                    <a:pt x="1302217" y="1712"/>
                    <a:pt x="1304990" y="2779"/>
                  </a:cubicBezTo>
                  <a:cubicBezTo>
                    <a:pt x="1317394" y="7440"/>
                    <a:pt x="1323063" y="15331"/>
                    <a:pt x="1324525" y="23953"/>
                  </a:cubicBezTo>
                  <a:cubicBezTo>
                    <a:pt x="1326567" y="35713"/>
                    <a:pt x="1319863" y="49941"/>
                    <a:pt x="1308952" y="59568"/>
                  </a:cubicBezTo>
                  <a:cubicBezTo>
                    <a:pt x="1297828" y="69409"/>
                    <a:pt x="1283017" y="74192"/>
                    <a:pt x="1271284" y="68769"/>
                  </a:cubicBezTo>
                  <a:cubicBezTo>
                    <a:pt x="1264548" y="65631"/>
                    <a:pt x="1258392" y="59294"/>
                    <a:pt x="1254735" y="47839"/>
                  </a:cubicBezTo>
                  <a:cubicBezTo>
                    <a:pt x="1253547" y="44335"/>
                    <a:pt x="1255466" y="40496"/>
                    <a:pt x="1258971" y="39308"/>
                  </a:cubicBezTo>
                  <a:cubicBezTo>
                    <a:pt x="1262506" y="38120"/>
                    <a:pt x="1266316" y="40039"/>
                    <a:pt x="1267505" y="43543"/>
                  </a:cubicBezTo>
                  <a:cubicBezTo>
                    <a:pt x="1269851" y="50123"/>
                    <a:pt x="1273082" y="54084"/>
                    <a:pt x="1277044" y="55760"/>
                  </a:cubicBezTo>
                  <a:cubicBezTo>
                    <a:pt x="1284084" y="58746"/>
                    <a:pt x="1292312" y="54328"/>
                    <a:pt x="1298712" y="48326"/>
                  </a:cubicBezTo>
                  <a:cubicBezTo>
                    <a:pt x="1303314" y="44000"/>
                    <a:pt x="1306971" y="38485"/>
                    <a:pt x="1308343" y="33001"/>
                  </a:cubicBezTo>
                  <a:cubicBezTo>
                    <a:pt x="1309135" y="29924"/>
                    <a:pt x="1309135" y="26878"/>
                    <a:pt x="1307642" y="24288"/>
                  </a:cubicBezTo>
                  <a:cubicBezTo>
                    <a:pt x="1306209" y="21759"/>
                    <a:pt x="1303375" y="19901"/>
                    <a:pt x="1299291" y="18500"/>
                  </a:cubicBezTo>
                  <a:cubicBezTo>
                    <a:pt x="1297158" y="17738"/>
                    <a:pt x="1294903" y="17403"/>
                    <a:pt x="1292647" y="17220"/>
                  </a:cubicBezTo>
                  <a:cubicBezTo>
                    <a:pt x="1289996" y="17007"/>
                    <a:pt x="1287344" y="17037"/>
                    <a:pt x="1284724" y="17128"/>
                  </a:cubicBezTo>
                  <a:cubicBezTo>
                    <a:pt x="1280487" y="17281"/>
                    <a:pt x="1276282" y="17707"/>
                    <a:pt x="1272076" y="18347"/>
                  </a:cubicBezTo>
                  <a:cubicBezTo>
                    <a:pt x="1267870" y="18987"/>
                    <a:pt x="1263695" y="19901"/>
                    <a:pt x="1259611" y="21028"/>
                  </a:cubicBezTo>
                  <a:cubicBezTo>
                    <a:pt x="1253699" y="22643"/>
                    <a:pt x="1247878" y="24775"/>
                    <a:pt x="1242209" y="27243"/>
                  </a:cubicBezTo>
                  <a:cubicBezTo>
                    <a:pt x="1236480" y="29741"/>
                    <a:pt x="1230933" y="32636"/>
                    <a:pt x="1225600" y="35804"/>
                  </a:cubicBezTo>
                  <a:cubicBezTo>
                    <a:pt x="1206918" y="46711"/>
                    <a:pt x="1189821" y="62341"/>
                    <a:pt x="1175680" y="80438"/>
                  </a:cubicBezTo>
                  <a:cubicBezTo>
                    <a:pt x="1161661" y="98413"/>
                    <a:pt x="1150537" y="118795"/>
                    <a:pt x="1144259" y="139817"/>
                  </a:cubicBezTo>
                  <a:cubicBezTo>
                    <a:pt x="1136853" y="164281"/>
                    <a:pt x="1135451" y="194504"/>
                    <a:pt x="1123688" y="216044"/>
                  </a:cubicBezTo>
                  <a:cubicBezTo>
                    <a:pt x="1120030" y="222685"/>
                    <a:pt x="1115032" y="228200"/>
                    <a:pt x="1109211" y="233013"/>
                  </a:cubicBezTo>
                  <a:cubicBezTo>
                    <a:pt x="1155962" y="233684"/>
                    <a:pt x="1202377" y="234385"/>
                    <a:pt x="1248152" y="235055"/>
                  </a:cubicBezTo>
                  <a:lnTo>
                    <a:pt x="1250499" y="234263"/>
                  </a:lnTo>
                  <a:cubicBezTo>
                    <a:pt x="1253303" y="233196"/>
                    <a:pt x="1256076" y="232039"/>
                    <a:pt x="1258788" y="230789"/>
                  </a:cubicBezTo>
                  <a:cubicBezTo>
                    <a:pt x="1261501" y="229540"/>
                    <a:pt x="1264152" y="228200"/>
                    <a:pt x="1266743" y="226738"/>
                  </a:cubicBezTo>
                  <a:cubicBezTo>
                    <a:pt x="1274575" y="222381"/>
                    <a:pt x="1282133" y="217262"/>
                    <a:pt x="1289386" y="211717"/>
                  </a:cubicBezTo>
                  <a:cubicBezTo>
                    <a:pt x="1296670" y="206142"/>
                    <a:pt x="1303649" y="200110"/>
                    <a:pt x="1310232" y="193895"/>
                  </a:cubicBezTo>
                  <a:cubicBezTo>
                    <a:pt x="1321722" y="183201"/>
                    <a:pt x="1331748" y="171136"/>
                    <a:pt x="1341440" y="158675"/>
                  </a:cubicBezTo>
                  <a:cubicBezTo>
                    <a:pt x="1350552" y="146915"/>
                    <a:pt x="1359299" y="134759"/>
                    <a:pt x="1367954" y="122512"/>
                  </a:cubicBezTo>
                  <a:cubicBezTo>
                    <a:pt x="1381242" y="103684"/>
                    <a:pt x="1394499" y="84855"/>
                    <a:pt x="1409005" y="67459"/>
                  </a:cubicBezTo>
                  <a:cubicBezTo>
                    <a:pt x="1411322" y="64534"/>
                    <a:pt x="1415558" y="64047"/>
                    <a:pt x="1418453" y="66332"/>
                  </a:cubicBezTo>
                  <a:cubicBezTo>
                    <a:pt x="1421379" y="68647"/>
                    <a:pt x="1421897" y="72882"/>
                    <a:pt x="1419581" y="75807"/>
                  </a:cubicBezTo>
                  <a:cubicBezTo>
                    <a:pt x="1406202" y="93660"/>
                    <a:pt x="1394407" y="113037"/>
                    <a:pt x="1382095" y="132048"/>
                  </a:cubicBezTo>
                  <a:cubicBezTo>
                    <a:pt x="1373714" y="144965"/>
                    <a:pt x="1365211" y="157762"/>
                    <a:pt x="1355885" y="169826"/>
                  </a:cubicBezTo>
                  <a:cubicBezTo>
                    <a:pt x="1345585" y="183140"/>
                    <a:pt x="1334278" y="195479"/>
                    <a:pt x="1321783" y="206599"/>
                  </a:cubicBezTo>
                  <a:cubicBezTo>
                    <a:pt x="1314529" y="212936"/>
                    <a:pt x="1306849" y="219090"/>
                    <a:pt x="1298804" y="224666"/>
                  </a:cubicBezTo>
                  <a:cubicBezTo>
                    <a:pt x="1292922" y="228748"/>
                    <a:pt x="1286674" y="232130"/>
                    <a:pt x="1280426" y="235542"/>
                  </a:cubicBezTo>
                  <a:cubicBezTo>
                    <a:pt x="1336594" y="236395"/>
                    <a:pt x="1391482" y="237248"/>
                    <a:pt x="1444449" y="238101"/>
                  </a:cubicBezTo>
                  <a:cubicBezTo>
                    <a:pt x="1456518" y="231734"/>
                    <a:pt x="1474864" y="221467"/>
                    <a:pt x="1491047" y="213210"/>
                  </a:cubicBezTo>
                  <a:cubicBezTo>
                    <a:pt x="1500007" y="208610"/>
                    <a:pt x="1508236" y="204710"/>
                    <a:pt x="1514209" y="202395"/>
                  </a:cubicBezTo>
                  <a:cubicBezTo>
                    <a:pt x="1541241" y="192067"/>
                    <a:pt x="1577142" y="179971"/>
                    <a:pt x="1605089" y="160382"/>
                  </a:cubicBezTo>
                  <a:cubicBezTo>
                    <a:pt x="1622582" y="148134"/>
                    <a:pt x="1636997" y="132931"/>
                    <a:pt x="1642940" y="112519"/>
                  </a:cubicBezTo>
                  <a:cubicBezTo>
                    <a:pt x="1645683" y="103470"/>
                    <a:pt x="1644921" y="96250"/>
                    <a:pt x="1641295" y="90918"/>
                  </a:cubicBezTo>
                  <a:cubicBezTo>
                    <a:pt x="1637089" y="84703"/>
                    <a:pt x="1629683" y="81108"/>
                    <a:pt x="1621394" y="79524"/>
                  </a:cubicBezTo>
                  <a:cubicBezTo>
                    <a:pt x="1604754" y="76386"/>
                    <a:pt x="1584274" y="81108"/>
                    <a:pt x="1574674" y="94666"/>
                  </a:cubicBezTo>
                  <a:cubicBezTo>
                    <a:pt x="1570895" y="99997"/>
                    <a:pt x="1570986" y="104811"/>
                    <a:pt x="1573424" y="108071"/>
                  </a:cubicBezTo>
                  <a:cubicBezTo>
                    <a:pt x="1574948" y="110142"/>
                    <a:pt x="1577142" y="111666"/>
                    <a:pt x="1579367" y="112001"/>
                  </a:cubicBezTo>
                  <a:cubicBezTo>
                    <a:pt x="1580281" y="112123"/>
                    <a:pt x="1581196" y="112214"/>
                    <a:pt x="1581866" y="111635"/>
                  </a:cubicBezTo>
                  <a:cubicBezTo>
                    <a:pt x="1583421" y="110325"/>
                    <a:pt x="1583847" y="107766"/>
                    <a:pt x="1583603" y="104019"/>
                  </a:cubicBezTo>
                  <a:cubicBezTo>
                    <a:pt x="1583329" y="100332"/>
                    <a:pt x="1586133" y="97072"/>
                    <a:pt x="1589851" y="96798"/>
                  </a:cubicBezTo>
                  <a:cubicBezTo>
                    <a:pt x="1593539" y="96524"/>
                    <a:pt x="1596769" y="99327"/>
                    <a:pt x="1597074" y="103013"/>
                  </a:cubicBezTo>
                  <a:cubicBezTo>
                    <a:pt x="1598018" y="113250"/>
                    <a:pt x="1594544" y="119404"/>
                    <a:pt x="1590308" y="122786"/>
                  </a:cubicBezTo>
                  <a:cubicBezTo>
                    <a:pt x="1584335" y="127569"/>
                    <a:pt x="1575405" y="127295"/>
                    <a:pt x="1568030" y="122695"/>
                  </a:cubicBezTo>
                  <a:cubicBezTo>
                    <a:pt x="1558064" y="116449"/>
                    <a:pt x="1551024" y="102343"/>
                    <a:pt x="1561965" y="85922"/>
                  </a:cubicBezTo>
                  <a:cubicBezTo>
                    <a:pt x="1577142" y="63255"/>
                    <a:pt x="1613988" y="56217"/>
                    <a:pt x="1638064" y="66728"/>
                  </a:cubicBezTo>
                  <a:cubicBezTo>
                    <a:pt x="1656198" y="74619"/>
                    <a:pt x="1667809" y="91436"/>
                    <a:pt x="1660342" y="117637"/>
                  </a:cubicBezTo>
                  <a:cubicBezTo>
                    <a:pt x="1653119" y="142041"/>
                    <a:pt x="1636388" y="160686"/>
                    <a:pt x="1615238" y="175066"/>
                  </a:cubicBezTo>
                  <a:cubicBezTo>
                    <a:pt x="1585828" y="195083"/>
                    <a:pt x="1548007" y="206812"/>
                    <a:pt x="1519573" y="216927"/>
                  </a:cubicBezTo>
                  <a:cubicBezTo>
                    <a:pt x="1513904" y="218938"/>
                    <a:pt x="1506102" y="222411"/>
                    <a:pt x="1497569" y="226463"/>
                  </a:cubicBezTo>
                  <a:cubicBezTo>
                    <a:pt x="1489584" y="230241"/>
                    <a:pt x="1481051" y="234476"/>
                    <a:pt x="1472914" y="238559"/>
                  </a:cubicBezTo>
                  <a:cubicBezTo>
                    <a:pt x="1487390" y="238802"/>
                    <a:pt x="1501866" y="239015"/>
                    <a:pt x="1516007" y="239229"/>
                  </a:cubicBezTo>
                  <a:cubicBezTo>
                    <a:pt x="1548678" y="239747"/>
                    <a:pt x="1688929" y="242001"/>
                    <a:pt x="1721660" y="242550"/>
                  </a:cubicBezTo>
                  <a:lnTo>
                    <a:pt x="1723093" y="241910"/>
                  </a:lnTo>
                  <a:lnTo>
                    <a:pt x="1740525" y="232892"/>
                  </a:lnTo>
                  <a:cubicBezTo>
                    <a:pt x="1747169" y="229175"/>
                    <a:pt x="1753538" y="224940"/>
                    <a:pt x="1759695" y="220431"/>
                  </a:cubicBezTo>
                  <a:cubicBezTo>
                    <a:pt x="1769081" y="213576"/>
                    <a:pt x="1777980" y="206020"/>
                    <a:pt x="1786605" y="198282"/>
                  </a:cubicBezTo>
                  <a:cubicBezTo>
                    <a:pt x="1795291" y="190604"/>
                    <a:pt x="1803184" y="182195"/>
                    <a:pt x="1810712" y="173421"/>
                  </a:cubicBezTo>
                  <a:cubicBezTo>
                    <a:pt x="1818270" y="164616"/>
                    <a:pt x="1825371" y="155385"/>
                    <a:pt x="1832167" y="145880"/>
                  </a:cubicBezTo>
                  <a:cubicBezTo>
                    <a:pt x="1840395" y="134424"/>
                    <a:pt x="1848197" y="122603"/>
                    <a:pt x="1855786" y="110599"/>
                  </a:cubicBezTo>
                  <a:cubicBezTo>
                    <a:pt x="1867336" y="92289"/>
                    <a:pt x="1878430" y="73705"/>
                    <a:pt x="1889767" y="55699"/>
                  </a:cubicBezTo>
                  <a:cubicBezTo>
                    <a:pt x="1891656" y="52500"/>
                    <a:pt x="1895801" y="51464"/>
                    <a:pt x="1899001" y="53353"/>
                  </a:cubicBezTo>
                  <a:cubicBezTo>
                    <a:pt x="1902201" y="55242"/>
                    <a:pt x="1903237" y="59385"/>
                    <a:pt x="1901348" y="62584"/>
                  </a:cubicBezTo>
                  <a:cubicBezTo>
                    <a:pt x="1890925" y="81169"/>
                    <a:pt x="1880898" y="100424"/>
                    <a:pt x="1870079" y="119222"/>
                  </a:cubicBezTo>
                  <a:cubicBezTo>
                    <a:pt x="1862826" y="131865"/>
                    <a:pt x="1855237" y="144356"/>
                    <a:pt x="1846978" y="156269"/>
                  </a:cubicBezTo>
                  <a:cubicBezTo>
                    <a:pt x="1839969" y="166414"/>
                    <a:pt x="1832472" y="176163"/>
                    <a:pt x="1824365" y="185334"/>
                  </a:cubicBezTo>
                  <a:cubicBezTo>
                    <a:pt x="1816167" y="194595"/>
                    <a:pt x="1807268" y="203217"/>
                    <a:pt x="1797729" y="211200"/>
                  </a:cubicBezTo>
                  <a:cubicBezTo>
                    <a:pt x="1789927" y="217628"/>
                    <a:pt x="1781973" y="223965"/>
                    <a:pt x="1773683" y="229754"/>
                  </a:cubicBezTo>
                  <a:cubicBezTo>
                    <a:pt x="1766643" y="234689"/>
                    <a:pt x="1759207" y="238985"/>
                    <a:pt x="1751649" y="243037"/>
                  </a:cubicBezTo>
                  <a:cubicBezTo>
                    <a:pt x="1913782" y="245687"/>
                    <a:pt x="2019047" y="247516"/>
                    <a:pt x="2019047" y="247516"/>
                  </a:cubicBezTo>
                  <a:cubicBezTo>
                    <a:pt x="2022582" y="247668"/>
                    <a:pt x="2025447" y="250593"/>
                    <a:pt x="2025386" y="254157"/>
                  </a:cubicBezTo>
                  <a:close/>
                  <a:moveTo>
                    <a:pt x="1748845" y="426932"/>
                  </a:moveTo>
                  <a:lnTo>
                    <a:pt x="1748906" y="426902"/>
                  </a:lnTo>
                  <a:cubicBezTo>
                    <a:pt x="1748845" y="426719"/>
                    <a:pt x="1748784" y="426536"/>
                    <a:pt x="1748754" y="426323"/>
                  </a:cubicBezTo>
                  <a:cubicBezTo>
                    <a:pt x="1748784" y="426475"/>
                    <a:pt x="1748632" y="427085"/>
                    <a:pt x="1748845" y="426932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 rot="10800000">
              <a:off x="8596088" y="336308"/>
              <a:ext cx="271140" cy="294036"/>
            </a:xfrm>
            <a:custGeom>
              <a:rect b="b" l="l" r="r" t="t"/>
              <a:pathLst>
                <a:path extrusionOk="0" h="588071" w="542281">
                  <a:moveTo>
                    <a:pt x="93958" y="309242"/>
                  </a:moveTo>
                  <a:cubicBezTo>
                    <a:pt x="88137" y="282827"/>
                    <a:pt x="80335" y="256809"/>
                    <a:pt x="71741" y="230912"/>
                  </a:cubicBezTo>
                  <a:cubicBezTo>
                    <a:pt x="58789" y="191946"/>
                    <a:pt x="43977" y="153314"/>
                    <a:pt x="29592" y="114988"/>
                  </a:cubicBezTo>
                  <a:cubicBezTo>
                    <a:pt x="25021" y="102588"/>
                    <a:pt x="20633" y="90066"/>
                    <a:pt x="16610" y="77422"/>
                  </a:cubicBezTo>
                  <a:cubicBezTo>
                    <a:pt x="12556" y="64748"/>
                    <a:pt x="8899" y="51922"/>
                    <a:pt x="5791" y="39004"/>
                  </a:cubicBezTo>
                  <a:cubicBezTo>
                    <a:pt x="4541" y="33703"/>
                    <a:pt x="4419" y="24259"/>
                    <a:pt x="3078" y="16581"/>
                  </a:cubicBezTo>
                  <a:cubicBezTo>
                    <a:pt x="2621" y="14022"/>
                    <a:pt x="2194" y="11676"/>
                    <a:pt x="1158" y="10122"/>
                  </a:cubicBezTo>
                  <a:cubicBezTo>
                    <a:pt x="-884" y="7197"/>
                    <a:pt x="-152" y="3176"/>
                    <a:pt x="2773" y="1135"/>
                  </a:cubicBezTo>
                  <a:cubicBezTo>
                    <a:pt x="5699" y="-876"/>
                    <a:pt x="9722" y="-145"/>
                    <a:pt x="11764" y="2780"/>
                  </a:cubicBezTo>
                  <a:cubicBezTo>
                    <a:pt x="13714" y="5491"/>
                    <a:pt x="15116" y="9513"/>
                    <a:pt x="16061" y="14113"/>
                  </a:cubicBezTo>
                  <a:cubicBezTo>
                    <a:pt x="17585" y="21456"/>
                    <a:pt x="17920" y="30535"/>
                    <a:pt x="19292" y="35592"/>
                  </a:cubicBezTo>
                  <a:cubicBezTo>
                    <a:pt x="22644" y="48053"/>
                    <a:pt x="26606" y="60422"/>
                    <a:pt x="30903" y="72670"/>
                  </a:cubicBezTo>
                  <a:cubicBezTo>
                    <a:pt x="35200" y="84948"/>
                    <a:pt x="39863" y="97134"/>
                    <a:pt x="44709" y="109168"/>
                  </a:cubicBezTo>
                  <a:cubicBezTo>
                    <a:pt x="59794" y="147526"/>
                    <a:pt x="75886" y="185974"/>
                    <a:pt x="89051" y="225124"/>
                  </a:cubicBezTo>
                  <a:cubicBezTo>
                    <a:pt x="97951" y="251660"/>
                    <a:pt x="105478" y="278501"/>
                    <a:pt x="110933" y="305677"/>
                  </a:cubicBezTo>
                  <a:cubicBezTo>
                    <a:pt x="120015" y="351072"/>
                    <a:pt x="123032" y="397411"/>
                    <a:pt x="116053" y="444970"/>
                  </a:cubicBezTo>
                  <a:cubicBezTo>
                    <a:pt x="115566" y="448656"/>
                    <a:pt x="112183" y="451246"/>
                    <a:pt x="108495" y="450758"/>
                  </a:cubicBezTo>
                  <a:cubicBezTo>
                    <a:pt x="104808" y="450301"/>
                    <a:pt x="102217" y="446889"/>
                    <a:pt x="102705" y="443203"/>
                  </a:cubicBezTo>
                  <a:cubicBezTo>
                    <a:pt x="108130" y="397229"/>
                    <a:pt x="103589" y="352778"/>
                    <a:pt x="93958" y="309242"/>
                  </a:cubicBezTo>
                  <a:close/>
                  <a:moveTo>
                    <a:pt x="539733" y="576463"/>
                  </a:moveTo>
                  <a:cubicBezTo>
                    <a:pt x="537082" y="574421"/>
                    <a:pt x="533120" y="572837"/>
                    <a:pt x="528548" y="571710"/>
                  </a:cubicBezTo>
                  <a:cubicBezTo>
                    <a:pt x="521295" y="569912"/>
                    <a:pt x="512213" y="569212"/>
                    <a:pt x="507215" y="567627"/>
                  </a:cubicBezTo>
                  <a:cubicBezTo>
                    <a:pt x="494872" y="563758"/>
                    <a:pt x="482712" y="559310"/>
                    <a:pt x="470644" y="554527"/>
                  </a:cubicBezTo>
                  <a:cubicBezTo>
                    <a:pt x="458514" y="549713"/>
                    <a:pt x="446537" y="544564"/>
                    <a:pt x="434682" y="539263"/>
                  </a:cubicBezTo>
                  <a:cubicBezTo>
                    <a:pt x="396983" y="522598"/>
                    <a:pt x="359223" y="504958"/>
                    <a:pt x="320609" y="490243"/>
                  </a:cubicBezTo>
                  <a:cubicBezTo>
                    <a:pt x="294461" y="480280"/>
                    <a:pt x="267916" y="471658"/>
                    <a:pt x="240975" y="465138"/>
                  </a:cubicBezTo>
                  <a:cubicBezTo>
                    <a:pt x="195962" y="454231"/>
                    <a:pt x="149760" y="449387"/>
                    <a:pt x="101912" y="454475"/>
                  </a:cubicBezTo>
                  <a:cubicBezTo>
                    <a:pt x="98225" y="454810"/>
                    <a:pt x="95482" y="458101"/>
                    <a:pt x="95848" y="461787"/>
                  </a:cubicBezTo>
                  <a:cubicBezTo>
                    <a:pt x="96183" y="465504"/>
                    <a:pt x="99444" y="468215"/>
                    <a:pt x="103162" y="467880"/>
                  </a:cubicBezTo>
                  <a:cubicBezTo>
                    <a:pt x="149364" y="464285"/>
                    <a:pt x="193585" y="470592"/>
                    <a:pt x="236739" y="481925"/>
                  </a:cubicBezTo>
                  <a:cubicBezTo>
                    <a:pt x="262888" y="488811"/>
                    <a:pt x="288579" y="497646"/>
                    <a:pt x="314118" y="507304"/>
                  </a:cubicBezTo>
                  <a:cubicBezTo>
                    <a:pt x="352518" y="521836"/>
                    <a:pt x="390522" y="538197"/>
                    <a:pt x="428282" y="554100"/>
                  </a:cubicBezTo>
                  <a:cubicBezTo>
                    <a:pt x="440503" y="559158"/>
                    <a:pt x="452815" y="564093"/>
                    <a:pt x="465280" y="568602"/>
                  </a:cubicBezTo>
                  <a:cubicBezTo>
                    <a:pt x="477805" y="573172"/>
                    <a:pt x="490453" y="577346"/>
                    <a:pt x="503253" y="580972"/>
                  </a:cubicBezTo>
                  <a:cubicBezTo>
                    <a:pt x="508495" y="582434"/>
                    <a:pt x="517943" y="582952"/>
                    <a:pt x="525562" y="584567"/>
                  </a:cubicBezTo>
                  <a:cubicBezTo>
                    <a:pt x="528122" y="585115"/>
                    <a:pt x="530438" y="585663"/>
                    <a:pt x="531931" y="586760"/>
                  </a:cubicBezTo>
                  <a:cubicBezTo>
                    <a:pt x="534765" y="588923"/>
                    <a:pt x="538819" y="588345"/>
                    <a:pt x="540983" y="585511"/>
                  </a:cubicBezTo>
                  <a:cubicBezTo>
                    <a:pt x="543116" y="582678"/>
                    <a:pt x="542567" y="578626"/>
                    <a:pt x="539733" y="576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 rot="10800000">
              <a:off x="8312835" y="475176"/>
              <a:ext cx="355648" cy="383131"/>
            </a:xfrm>
            <a:custGeom>
              <a:rect b="b" l="l" r="r" t="t"/>
              <a:pathLst>
                <a:path extrusionOk="0" h="766262" w="711296">
                  <a:moveTo>
                    <a:pt x="62090" y="3"/>
                  </a:moveTo>
                  <a:cubicBezTo>
                    <a:pt x="64163" y="734"/>
                    <a:pt x="92658" y="133933"/>
                    <a:pt x="88361" y="243216"/>
                  </a:cubicBezTo>
                  <a:cubicBezTo>
                    <a:pt x="85283" y="322277"/>
                    <a:pt x="56879" y="383514"/>
                    <a:pt x="27926" y="398443"/>
                  </a:cubicBezTo>
                  <a:cubicBezTo>
                    <a:pt x="28048" y="401185"/>
                    <a:pt x="2966" y="322185"/>
                    <a:pt x="681" y="296837"/>
                  </a:cubicBezTo>
                  <a:cubicBezTo>
                    <a:pt x="-7426" y="207083"/>
                    <a:pt x="59500" y="-881"/>
                    <a:pt x="62090" y="3"/>
                  </a:cubicBezTo>
                  <a:close/>
                  <a:moveTo>
                    <a:pt x="535476" y="194714"/>
                  </a:moveTo>
                  <a:cubicBezTo>
                    <a:pt x="533831" y="192033"/>
                    <a:pt x="331347" y="310151"/>
                    <a:pt x="276673" y="388968"/>
                  </a:cubicBezTo>
                  <a:cubicBezTo>
                    <a:pt x="261252" y="411208"/>
                    <a:pt x="229008" y="494046"/>
                    <a:pt x="230776" y="491731"/>
                  </a:cubicBezTo>
                  <a:cubicBezTo>
                    <a:pt x="266677" y="501419"/>
                    <a:pt x="333968" y="473146"/>
                    <a:pt x="391172" y="411452"/>
                  </a:cubicBezTo>
                  <a:cubicBezTo>
                    <a:pt x="470257" y="326146"/>
                    <a:pt x="536817" y="196846"/>
                    <a:pt x="535476" y="194714"/>
                  </a:cubicBezTo>
                  <a:close/>
                  <a:moveTo>
                    <a:pt x="430821" y="668375"/>
                  </a:moveTo>
                  <a:cubicBezTo>
                    <a:pt x="406867" y="670843"/>
                    <a:pt x="332109" y="698446"/>
                    <a:pt x="334669" y="698324"/>
                  </a:cubicBezTo>
                  <a:cubicBezTo>
                    <a:pt x="348718" y="730466"/>
                    <a:pt x="406532" y="762090"/>
                    <a:pt x="481259" y="765715"/>
                  </a:cubicBezTo>
                  <a:cubicBezTo>
                    <a:pt x="584604" y="770742"/>
                    <a:pt x="710592" y="739514"/>
                    <a:pt x="711293" y="737229"/>
                  </a:cubicBezTo>
                  <a:cubicBezTo>
                    <a:pt x="712147" y="734366"/>
                    <a:pt x="515728" y="659632"/>
                    <a:pt x="430821" y="66837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 rot="10800000">
              <a:off x="8135410" y="530645"/>
              <a:ext cx="537031" cy="529967"/>
            </a:xfrm>
            <a:custGeom>
              <a:rect b="b" l="l" r="r" t="t"/>
              <a:pathLst>
                <a:path extrusionOk="0" h="1059933" w="1074062">
                  <a:moveTo>
                    <a:pt x="224125" y="130109"/>
                  </a:moveTo>
                  <a:cubicBezTo>
                    <a:pt x="257649" y="114388"/>
                    <a:pt x="295226" y="87669"/>
                    <a:pt x="276605" y="51688"/>
                  </a:cubicBezTo>
                  <a:cubicBezTo>
                    <a:pt x="255698" y="11259"/>
                    <a:pt x="213215" y="49769"/>
                    <a:pt x="185634" y="89619"/>
                  </a:cubicBezTo>
                  <a:cubicBezTo>
                    <a:pt x="194807" y="52602"/>
                    <a:pt x="197001" y="5197"/>
                    <a:pt x="149916" y="352"/>
                  </a:cubicBezTo>
                  <a:cubicBezTo>
                    <a:pt x="98655" y="-4918"/>
                    <a:pt x="103470" y="49982"/>
                    <a:pt x="120384" y="94981"/>
                  </a:cubicBezTo>
                  <a:cubicBezTo>
                    <a:pt x="99386" y="63326"/>
                    <a:pt x="68392" y="31002"/>
                    <a:pt x="39927" y="56868"/>
                  </a:cubicBezTo>
                  <a:cubicBezTo>
                    <a:pt x="10548" y="83587"/>
                    <a:pt x="42609" y="116490"/>
                    <a:pt x="79759" y="138518"/>
                  </a:cubicBezTo>
                  <a:cubicBezTo>
                    <a:pt x="45199" y="131754"/>
                    <a:pt x="1954" y="132333"/>
                    <a:pt x="64" y="176844"/>
                  </a:cubicBezTo>
                  <a:cubicBezTo>
                    <a:pt x="-2100" y="226870"/>
                    <a:pt x="50807" y="218187"/>
                    <a:pt x="91950" y="199085"/>
                  </a:cubicBezTo>
                  <a:cubicBezTo>
                    <a:pt x="62236" y="220503"/>
                    <a:pt x="32278" y="252310"/>
                    <a:pt x="55257" y="283446"/>
                  </a:cubicBezTo>
                  <a:cubicBezTo>
                    <a:pt x="78845" y="315406"/>
                    <a:pt x="109657" y="283873"/>
                    <a:pt x="131142" y="245668"/>
                  </a:cubicBezTo>
                  <a:cubicBezTo>
                    <a:pt x="126296" y="290393"/>
                    <a:pt x="133641" y="337555"/>
                    <a:pt x="174510" y="324789"/>
                  </a:cubicBezTo>
                  <a:cubicBezTo>
                    <a:pt x="209618" y="313821"/>
                    <a:pt x="206236" y="276927"/>
                    <a:pt x="195142" y="244449"/>
                  </a:cubicBezTo>
                  <a:cubicBezTo>
                    <a:pt x="216811" y="273453"/>
                    <a:pt x="246647" y="299716"/>
                    <a:pt x="272734" y="274459"/>
                  </a:cubicBezTo>
                  <a:cubicBezTo>
                    <a:pt x="300254" y="247801"/>
                    <a:pt x="270693" y="217304"/>
                    <a:pt x="234792" y="196556"/>
                  </a:cubicBezTo>
                  <a:cubicBezTo>
                    <a:pt x="273253" y="207737"/>
                    <a:pt x="313268" y="206123"/>
                    <a:pt x="308727" y="162830"/>
                  </a:cubicBezTo>
                  <a:cubicBezTo>
                    <a:pt x="304003" y="117587"/>
                    <a:pt x="258746" y="120725"/>
                    <a:pt x="224125" y="130109"/>
                  </a:cubicBezTo>
                  <a:close/>
                  <a:moveTo>
                    <a:pt x="186335" y="175443"/>
                  </a:moveTo>
                  <a:cubicBezTo>
                    <a:pt x="171584" y="171178"/>
                    <a:pt x="168811" y="183760"/>
                    <a:pt x="167135" y="190585"/>
                  </a:cubicBezTo>
                  <a:cubicBezTo>
                    <a:pt x="164300" y="190158"/>
                    <a:pt x="158754" y="187965"/>
                    <a:pt x="153298" y="188391"/>
                  </a:cubicBezTo>
                  <a:cubicBezTo>
                    <a:pt x="151500" y="175656"/>
                    <a:pt x="133458" y="176235"/>
                    <a:pt x="135897" y="173006"/>
                  </a:cubicBezTo>
                  <a:cubicBezTo>
                    <a:pt x="135897" y="173006"/>
                    <a:pt x="131569" y="175016"/>
                    <a:pt x="124834" y="178642"/>
                  </a:cubicBezTo>
                  <a:cubicBezTo>
                    <a:pt x="129557" y="172061"/>
                    <a:pt x="127272" y="164627"/>
                    <a:pt x="124834" y="159113"/>
                  </a:cubicBezTo>
                  <a:cubicBezTo>
                    <a:pt x="144095" y="164170"/>
                    <a:pt x="141870" y="137451"/>
                    <a:pt x="145497" y="140407"/>
                  </a:cubicBezTo>
                  <a:cubicBezTo>
                    <a:pt x="145497" y="140407"/>
                    <a:pt x="144857" y="138944"/>
                    <a:pt x="143637" y="136385"/>
                  </a:cubicBezTo>
                  <a:cubicBezTo>
                    <a:pt x="151927" y="141016"/>
                    <a:pt x="161557" y="135989"/>
                    <a:pt x="166708" y="133948"/>
                  </a:cubicBezTo>
                  <a:cubicBezTo>
                    <a:pt x="170731" y="141991"/>
                    <a:pt x="182677" y="144184"/>
                    <a:pt x="180270" y="146469"/>
                  </a:cubicBezTo>
                  <a:cubicBezTo>
                    <a:pt x="180270" y="146469"/>
                    <a:pt x="181885" y="146043"/>
                    <a:pt x="184719" y="145159"/>
                  </a:cubicBezTo>
                  <a:cubicBezTo>
                    <a:pt x="185755" y="148297"/>
                    <a:pt x="172376" y="165176"/>
                    <a:pt x="186975" y="175626"/>
                  </a:cubicBezTo>
                  <a:cubicBezTo>
                    <a:pt x="186761" y="175565"/>
                    <a:pt x="186548" y="175504"/>
                    <a:pt x="186335" y="175443"/>
                  </a:cubicBezTo>
                  <a:close/>
                  <a:moveTo>
                    <a:pt x="1073709" y="895852"/>
                  </a:moveTo>
                  <a:cubicBezTo>
                    <a:pt x="1068985" y="850610"/>
                    <a:pt x="1023728" y="853778"/>
                    <a:pt x="989107" y="863131"/>
                  </a:cubicBezTo>
                  <a:cubicBezTo>
                    <a:pt x="1022631" y="847410"/>
                    <a:pt x="1060208" y="820722"/>
                    <a:pt x="1041587" y="784711"/>
                  </a:cubicBezTo>
                  <a:cubicBezTo>
                    <a:pt x="1020680" y="744282"/>
                    <a:pt x="978197" y="782791"/>
                    <a:pt x="950616" y="822641"/>
                  </a:cubicBezTo>
                  <a:cubicBezTo>
                    <a:pt x="959789" y="785655"/>
                    <a:pt x="961983" y="738219"/>
                    <a:pt x="914898" y="733375"/>
                  </a:cubicBezTo>
                  <a:cubicBezTo>
                    <a:pt x="863637" y="728134"/>
                    <a:pt x="868452" y="783035"/>
                    <a:pt x="885366" y="828003"/>
                  </a:cubicBezTo>
                  <a:cubicBezTo>
                    <a:pt x="864399" y="796349"/>
                    <a:pt x="833374" y="764024"/>
                    <a:pt x="804909" y="789890"/>
                  </a:cubicBezTo>
                  <a:cubicBezTo>
                    <a:pt x="775530" y="816609"/>
                    <a:pt x="807591" y="849543"/>
                    <a:pt x="844742" y="871540"/>
                  </a:cubicBezTo>
                  <a:cubicBezTo>
                    <a:pt x="810182" y="864776"/>
                    <a:pt x="766966" y="865355"/>
                    <a:pt x="765046" y="909867"/>
                  </a:cubicBezTo>
                  <a:cubicBezTo>
                    <a:pt x="762883" y="959893"/>
                    <a:pt x="815789" y="951240"/>
                    <a:pt x="856932" y="932107"/>
                  </a:cubicBezTo>
                  <a:cubicBezTo>
                    <a:pt x="827218" y="953556"/>
                    <a:pt x="797260" y="985332"/>
                    <a:pt x="820269" y="1016469"/>
                  </a:cubicBezTo>
                  <a:cubicBezTo>
                    <a:pt x="843827" y="1048428"/>
                    <a:pt x="874639" y="1016895"/>
                    <a:pt x="896124" y="978690"/>
                  </a:cubicBezTo>
                  <a:cubicBezTo>
                    <a:pt x="891279" y="1023415"/>
                    <a:pt x="898623" y="1070577"/>
                    <a:pt x="939492" y="1057812"/>
                  </a:cubicBezTo>
                  <a:cubicBezTo>
                    <a:pt x="974601" y="1046844"/>
                    <a:pt x="971218" y="1009949"/>
                    <a:pt x="960124" y="977472"/>
                  </a:cubicBezTo>
                  <a:cubicBezTo>
                    <a:pt x="981793" y="1006476"/>
                    <a:pt x="1011629" y="1032738"/>
                    <a:pt x="1037717" y="1007481"/>
                  </a:cubicBezTo>
                  <a:cubicBezTo>
                    <a:pt x="1065237" y="980854"/>
                    <a:pt x="1035705" y="950357"/>
                    <a:pt x="999774" y="929578"/>
                  </a:cubicBezTo>
                  <a:cubicBezTo>
                    <a:pt x="1038265" y="940760"/>
                    <a:pt x="1078250" y="939145"/>
                    <a:pt x="1073709" y="895852"/>
                  </a:cubicBezTo>
                  <a:close/>
                  <a:moveTo>
                    <a:pt x="951317" y="908465"/>
                  </a:moveTo>
                  <a:cubicBezTo>
                    <a:pt x="936566" y="904200"/>
                    <a:pt x="933793" y="916783"/>
                    <a:pt x="932117" y="923637"/>
                  </a:cubicBezTo>
                  <a:cubicBezTo>
                    <a:pt x="929282" y="923180"/>
                    <a:pt x="923766" y="920987"/>
                    <a:pt x="918281" y="921413"/>
                  </a:cubicBezTo>
                  <a:cubicBezTo>
                    <a:pt x="916482" y="908678"/>
                    <a:pt x="898441" y="909257"/>
                    <a:pt x="900879" y="906028"/>
                  </a:cubicBezTo>
                  <a:cubicBezTo>
                    <a:pt x="900879" y="906028"/>
                    <a:pt x="896551" y="908039"/>
                    <a:pt x="889816" y="911664"/>
                  </a:cubicBezTo>
                  <a:cubicBezTo>
                    <a:pt x="894570" y="905114"/>
                    <a:pt x="892254" y="897650"/>
                    <a:pt x="889846" y="892166"/>
                  </a:cubicBezTo>
                  <a:cubicBezTo>
                    <a:pt x="909077" y="897223"/>
                    <a:pt x="906882" y="870474"/>
                    <a:pt x="910479" y="873429"/>
                  </a:cubicBezTo>
                  <a:cubicBezTo>
                    <a:pt x="910479" y="873429"/>
                    <a:pt x="909839" y="871966"/>
                    <a:pt x="908620" y="869407"/>
                  </a:cubicBezTo>
                  <a:cubicBezTo>
                    <a:pt x="916940" y="874038"/>
                    <a:pt x="926540" y="869011"/>
                    <a:pt x="931690" y="866970"/>
                  </a:cubicBezTo>
                  <a:cubicBezTo>
                    <a:pt x="935743" y="875044"/>
                    <a:pt x="947660" y="877207"/>
                    <a:pt x="945252" y="879492"/>
                  </a:cubicBezTo>
                  <a:cubicBezTo>
                    <a:pt x="945252" y="879492"/>
                    <a:pt x="946867" y="879065"/>
                    <a:pt x="949732" y="878212"/>
                  </a:cubicBezTo>
                  <a:cubicBezTo>
                    <a:pt x="950738" y="881320"/>
                    <a:pt x="937359" y="898198"/>
                    <a:pt x="951957" y="908648"/>
                  </a:cubicBezTo>
                  <a:cubicBezTo>
                    <a:pt x="951743" y="908587"/>
                    <a:pt x="951530" y="908526"/>
                    <a:pt x="951317" y="90846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 rot="10800000">
              <a:off x="8193559" y="591776"/>
              <a:ext cx="422174" cy="406441"/>
            </a:xfrm>
            <a:custGeom>
              <a:rect b="b" l="l" r="r" t="t"/>
              <a:pathLst>
                <a:path extrusionOk="0" h="812881" w="844349">
                  <a:moveTo>
                    <a:pt x="79318" y="38711"/>
                  </a:moveTo>
                  <a:cubicBezTo>
                    <a:pt x="79988" y="60738"/>
                    <a:pt x="62769" y="79171"/>
                    <a:pt x="40887" y="79841"/>
                  </a:cubicBezTo>
                  <a:cubicBezTo>
                    <a:pt x="19006" y="80511"/>
                    <a:pt x="689" y="63176"/>
                    <a:pt x="19" y="41148"/>
                  </a:cubicBezTo>
                  <a:cubicBezTo>
                    <a:pt x="-652" y="19121"/>
                    <a:pt x="16598" y="689"/>
                    <a:pt x="38480" y="19"/>
                  </a:cubicBezTo>
                  <a:cubicBezTo>
                    <a:pt x="60362" y="-651"/>
                    <a:pt x="78647" y="16684"/>
                    <a:pt x="79318" y="38711"/>
                  </a:cubicBezTo>
                  <a:close/>
                  <a:moveTo>
                    <a:pt x="803462" y="733041"/>
                  </a:moveTo>
                  <a:cubicBezTo>
                    <a:pt x="781580" y="733711"/>
                    <a:pt x="764361" y="752144"/>
                    <a:pt x="765032" y="774171"/>
                  </a:cubicBezTo>
                  <a:cubicBezTo>
                    <a:pt x="765702" y="796198"/>
                    <a:pt x="783988" y="813533"/>
                    <a:pt x="805870" y="812863"/>
                  </a:cubicBezTo>
                  <a:cubicBezTo>
                    <a:pt x="827751" y="812193"/>
                    <a:pt x="845001" y="793761"/>
                    <a:pt x="844330" y="771734"/>
                  </a:cubicBezTo>
                  <a:cubicBezTo>
                    <a:pt x="843660" y="749706"/>
                    <a:pt x="825344" y="732371"/>
                    <a:pt x="803462" y="73304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 rot="10800000">
              <a:off x="8365972" y="584519"/>
              <a:ext cx="191131" cy="225330"/>
            </a:xfrm>
            <a:custGeom>
              <a:rect b="b" l="l" r="r" t="t"/>
              <a:pathLst>
                <a:path extrusionOk="0" h="450659" w="382262">
                  <a:moveTo>
                    <a:pt x="83779" y="43994"/>
                  </a:moveTo>
                  <a:cubicBezTo>
                    <a:pt x="83779" y="68306"/>
                    <a:pt x="65006" y="88018"/>
                    <a:pt x="41874" y="88018"/>
                  </a:cubicBezTo>
                  <a:cubicBezTo>
                    <a:pt x="18773" y="88018"/>
                    <a:pt x="0" y="68306"/>
                    <a:pt x="0" y="43994"/>
                  </a:cubicBezTo>
                  <a:cubicBezTo>
                    <a:pt x="0" y="19712"/>
                    <a:pt x="18773" y="0"/>
                    <a:pt x="41874" y="0"/>
                  </a:cubicBezTo>
                  <a:cubicBezTo>
                    <a:pt x="65006" y="0"/>
                    <a:pt x="83779" y="19712"/>
                    <a:pt x="83779" y="43994"/>
                  </a:cubicBezTo>
                  <a:close/>
                  <a:moveTo>
                    <a:pt x="340388" y="362642"/>
                  </a:moveTo>
                  <a:cubicBezTo>
                    <a:pt x="317257" y="362642"/>
                    <a:pt x="298484" y="382354"/>
                    <a:pt x="298484" y="406635"/>
                  </a:cubicBezTo>
                  <a:cubicBezTo>
                    <a:pt x="298484" y="430917"/>
                    <a:pt x="317257" y="450659"/>
                    <a:pt x="340388" y="450659"/>
                  </a:cubicBezTo>
                  <a:cubicBezTo>
                    <a:pt x="363489" y="450659"/>
                    <a:pt x="382262" y="430917"/>
                    <a:pt x="382262" y="406635"/>
                  </a:cubicBezTo>
                  <a:cubicBezTo>
                    <a:pt x="382262" y="382354"/>
                    <a:pt x="363489" y="362642"/>
                    <a:pt x="340388" y="3626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 rot="10800000">
              <a:off x="8351023" y="487803"/>
              <a:ext cx="312341" cy="295384"/>
            </a:xfrm>
            <a:custGeom>
              <a:rect b="b" l="l" r="r" t="t"/>
              <a:pathLst>
                <a:path extrusionOk="0" h="590768" w="624683">
                  <a:moveTo>
                    <a:pt x="47677" y="5904"/>
                  </a:moveTo>
                  <a:cubicBezTo>
                    <a:pt x="50085" y="28723"/>
                    <a:pt x="50755" y="52518"/>
                    <a:pt x="49841" y="76738"/>
                  </a:cubicBezTo>
                  <a:cubicBezTo>
                    <a:pt x="48988" y="99954"/>
                    <a:pt x="46885" y="123596"/>
                    <a:pt x="43502" y="147116"/>
                  </a:cubicBezTo>
                  <a:cubicBezTo>
                    <a:pt x="40851" y="165761"/>
                    <a:pt x="37376" y="184315"/>
                    <a:pt x="33475" y="202565"/>
                  </a:cubicBezTo>
                  <a:cubicBezTo>
                    <a:pt x="27472" y="230838"/>
                    <a:pt x="20279" y="258349"/>
                    <a:pt x="13270" y="284367"/>
                  </a:cubicBezTo>
                  <a:cubicBezTo>
                    <a:pt x="12386" y="287993"/>
                    <a:pt x="8729" y="290217"/>
                    <a:pt x="5133" y="289333"/>
                  </a:cubicBezTo>
                  <a:cubicBezTo>
                    <a:pt x="1506" y="288450"/>
                    <a:pt x="-688" y="284794"/>
                    <a:pt x="195" y="281168"/>
                  </a:cubicBezTo>
                  <a:cubicBezTo>
                    <a:pt x="7083" y="250031"/>
                    <a:pt x="13666" y="216732"/>
                    <a:pt x="19365" y="182822"/>
                  </a:cubicBezTo>
                  <a:cubicBezTo>
                    <a:pt x="21194" y="171915"/>
                    <a:pt x="22961" y="160947"/>
                    <a:pt x="24637" y="149949"/>
                  </a:cubicBezTo>
                  <a:cubicBezTo>
                    <a:pt x="26314" y="138981"/>
                    <a:pt x="27898" y="128013"/>
                    <a:pt x="29331" y="117076"/>
                  </a:cubicBezTo>
                  <a:cubicBezTo>
                    <a:pt x="34207" y="79450"/>
                    <a:pt x="36919" y="42128"/>
                    <a:pt x="34786" y="6970"/>
                  </a:cubicBezTo>
                  <a:cubicBezTo>
                    <a:pt x="34512" y="3406"/>
                    <a:pt x="37163" y="298"/>
                    <a:pt x="40698" y="24"/>
                  </a:cubicBezTo>
                  <a:cubicBezTo>
                    <a:pt x="44264" y="-281"/>
                    <a:pt x="47373" y="2370"/>
                    <a:pt x="47677" y="5904"/>
                  </a:cubicBezTo>
                  <a:close/>
                  <a:moveTo>
                    <a:pt x="321536" y="260420"/>
                  </a:moveTo>
                  <a:cubicBezTo>
                    <a:pt x="338085" y="244822"/>
                    <a:pt x="354329" y="228979"/>
                    <a:pt x="370481" y="212984"/>
                  </a:cubicBezTo>
                  <a:cubicBezTo>
                    <a:pt x="394618" y="189068"/>
                    <a:pt x="418389" y="164756"/>
                    <a:pt x="442374" y="140413"/>
                  </a:cubicBezTo>
                  <a:cubicBezTo>
                    <a:pt x="445026" y="137823"/>
                    <a:pt x="445056" y="133558"/>
                    <a:pt x="442466" y="130908"/>
                  </a:cubicBezTo>
                  <a:cubicBezTo>
                    <a:pt x="439845" y="128227"/>
                    <a:pt x="435578" y="128196"/>
                    <a:pt x="432927" y="130816"/>
                  </a:cubicBezTo>
                  <a:cubicBezTo>
                    <a:pt x="408180" y="154275"/>
                    <a:pt x="383433" y="177552"/>
                    <a:pt x="358717" y="200798"/>
                  </a:cubicBezTo>
                  <a:cubicBezTo>
                    <a:pt x="342230" y="216305"/>
                    <a:pt x="325681" y="231721"/>
                    <a:pt x="309102" y="247137"/>
                  </a:cubicBezTo>
                  <a:cubicBezTo>
                    <a:pt x="298070" y="257374"/>
                    <a:pt x="287037" y="267641"/>
                    <a:pt x="275913" y="277878"/>
                  </a:cubicBezTo>
                  <a:cubicBezTo>
                    <a:pt x="259334" y="293141"/>
                    <a:pt x="242664" y="308375"/>
                    <a:pt x="225628" y="323334"/>
                  </a:cubicBezTo>
                  <a:lnTo>
                    <a:pt x="169155" y="372902"/>
                  </a:lnTo>
                  <a:cubicBezTo>
                    <a:pt x="166108" y="375705"/>
                    <a:pt x="156081" y="382560"/>
                    <a:pt x="150900" y="388257"/>
                  </a:cubicBezTo>
                  <a:cubicBezTo>
                    <a:pt x="148218" y="391182"/>
                    <a:pt x="146603" y="394077"/>
                    <a:pt x="146207" y="396362"/>
                  </a:cubicBezTo>
                  <a:cubicBezTo>
                    <a:pt x="145536" y="399865"/>
                    <a:pt x="147822" y="403247"/>
                    <a:pt x="151327" y="403917"/>
                  </a:cubicBezTo>
                  <a:cubicBezTo>
                    <a:pt x="154710" y="404588"/>
                    <a:pt x="157971" y="402485"/>
                    <a:pt x="158824" y="399195"/>
                  </a:cubicBezTo>
                  <a:cubicBezTo>
                    <a:pt x="157209" y="398403"/>
                    <a:pt x="161841" y="395844"/>
                    <a:pt x="164249" y="393894"/>
                  </a:cubicBezTo>
                  <a:cubicBezTo>
                    <a:pt x="169521" y="389629"/>
                    <a:pt x="176013" y="385424"/>
                    <a:pt x="178390" y="383383"/>
                  </a:cubicBezTo>
                  <a:lnTo>
                    <a:pt x="236325" y="335794"/>
                  </a:lnTo>
                  <a:cubicBezTo>
                    <a:pt x="253818" y="321140"/>
                    <a:pt x="271098" y="306333"/>
                    <a:pt x="288012" y="291192"/>
                  </a:cubicBezTo>
                  <a:cubicBezTo>
                    <a:pt x="299319" y="281046"/>
                    <a:pt x="310504" y="270810"/>
                    <a:pt x="321536" y="260420"/>
                  </a:cubicBezTo>
                  <a:close/>
                  <a:moveTo>
                    <a:pt x="619045" y="577363"/>
                  </a:moveTo>
                  <a:cubicBezTo>
                    <a:pt x="590305" y="572092"/>
                    <a:pt x="561658" y="566578"/>
                    <a:pt x="532888" y="561551"/>
                  </a:cubicBezTo>
                  <a:cubicBezTo>
                    <a:pt x="513658" y="558199"/>
                    <a:pt x="494397" y="555000"/>
                    <a:pt x="475106" y="552228"/>
                  </a:cubicBezTo>
                  <a:cubicBezTo>
                    <a:pt x="458984" y="549912"/>
                    <a:pt x="442801" y="547871"/>
                    <a:pt x="426588" y="546196"/>
                  </a:cubicBezTo>
                  <a:cubicBezTo>
                    <a:pt x="410374" y="544490"/>
                    <a:pt x="394100" y="543240"/>
                    <a:pt x="377795" y="542265"/>
                  </a:cubicBezTo>
                  <a:lnTo>
                    <a:pt x="299593" y="537634"/>
                  </a:lnTo>
                  <a:cubicBezTo>
                    <a:pt x="295631" y="537482"/>
                    <a:pt x="270763" y="536995"/>
                    <a:pt x="261102" y="537848"/>
                  </a:cubicBezTo>
                  <a:cubicBezTo>
                    <a:pt x="256683" y="538244"/>
                    <a:pt x="254031" y="539706"/>
                    <a:pt x="253361" y="540407"/>
                  </a:cubicBezTo>
                  <a:cubicBezTo>
                    <a:pt x="251807" y="541961"/>
                    <a:pt x="251258" y="543697"/>
                    <a:pt x="251350" y="545373"/>
                  </a:cubicBezTo>
                  <a:cubicBezTo>
                    <a:pt x="251410" y="546835"/>
                    <a:pt x="251807" y="548724"/>
                    <a:pt x="253788" y="550308"/>
                  </a:cubicBezTo>
                  <a:cubicBezTo>
                    <a:pt x="255616" y="551862"/>
                    <a:pt x="258085" y="552197"/>
                    <a:pt x="260218" y="551405"/>
                  </a:cubicBezTo>
                  <a:cubicBezTo>
                    <a:pt x="260157" y="551314"/>
                    <a:pt x="260127" y="551192"/>
                    <a:pt x="260066" y="551040"/>
                  </a:cubicBezTo>
                  <a:cubicBezTo>
                    <a:pt x="260005" y="550704"/>
                    <a:pt x="260645" y="550827"/>
                    <a:pt x="261315" y="550857"/>
                  </a:cubicBezTo>
                  <a:cubicBezTo>
                    <a:pt x="261559" y="550704"/>
                    <a:pt x="261833" y="550522"/>
                    <a:pt x="262047" y="550339"/>
                  </a:cubicBezTo>
                  <a:cubicBezTo>
                    <a:pt x="261925" y="550522"/>
                    <a:pt x="261742" y="550704"/>
                    <a:pt x="261590" y="550887"/>
                  </a:cubicBezTo>
                  <a:cubicBezTo>
                    <a:pt x="261742" y="550887"/>
                    <a:pt x="261864" y="550887"/>
                    <a:pt x="261986" y="550887"/>
                  </a:cubicBezTo>
                  <a:cubicBezTo>
                    <a:pt x="271220" y="550430"/>
                    <a:pt x="294991" y="551862"/>
                    <a:pt x="298740" y="552137"/>
                  </a:cubicBezTo>
                  <a:lnTo>
                    <a:pt x="376576" y="559266"/>
                  </a:lnTo>
                  <a:cubicBezTo>
                    <a:pt x="392637" y="560576"/>
                    <a:pt x="408637" y="562343"/>
                    <a:pt x="424607" y="564171"/>
                  </a:cubicBezTo>
                  <a:cubicBezTo>
                    <a:pt x="440637" y="566029"/>
                    <a:pt x="456637" y="568040"/>
                    <a:pt x="472637" y="570142"/>
                  </a:cubicBezTo>
                  <a:cubicBezTo>
                    <a:pt x="491837" y="572671"/>
                    <a:pt x="511067" y="575291"/>
                    <a:pt x="530267" y="578063"/>
                  </a:cubicBezTo>
                  <a:cubicBezTo>
                    <a:pt x="559128" y="582207"/>
                    <a:pt x="587989" y="586472"/>
                    <a:pt x="616850" y="590677"/>
                  </a:cubicBezTo>
                  <a:cubicBezTo>
                    <a:pt x="620538" y="591286"/>
                    <a:pt x="624012" y="588788"/>
                    <a:pt x="624591" y="585132"/>
                  </a:cubicBezTo>
                  <a:cubicBezTo>
                    <a:pt x="625201" y="581445"/>
                    <a:pt x="622732" y="577972"/>
                    <a:pt x="619045" y="577363"/>
                  </a:cubicBezTo>
                  <a:close/>
                  <a:moveTo>
                    <a:pt x="260218" y="551405"/>
                  </a:moveTo>
                  <a:cubicBezTo>
                    <a:pt x="260492" y="551893"/>
                    <a:pt x="261041" y="551527"/>
                    <a:pt x="261590" y="550887"/>
                  </a:cubicBezTo>
                  <a:lnTo>
                    <a:pt x="261315" y="550857"/>
                  </a:lnTo>
                  <a:cubicBezTo>
                    <a:pt x="260950" y="551101"/>
                    <a:pt x="260584" y="551253"/>
                    <a:pt x="260218" y="55140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67" name="Google Shape;867;p14"/>
          <p:cNvGrpSpPr/>
          <p:nvPr/>
        </p:nvGrpSpPr>
        <p:grpSpPr>
          <a:xfrm>
            <a:off x="170046" y="4596226"/>
            <a:ext cx="2346936" cy="406443"/>
            <a:chOff x="5190295" y="4361121"/>
            <a:chExt cx="1029855" cy="178366"/>
          </a:xfrm>
        </p:grpSpPr>
        <p:sp>
          <p:nvSpPr>
            <p:cNvPr id="868" name="Google Shape;868;p14"/>
            <p:cNvSpPr/>
            <p:nvPr/>
          </p:nvSpPr>
          <p:spPr>
            <a:xfrm>
              <a:off x="5649493" y="4361121"/>
              <a:ext cx="110857" cy="67371"/>
            </a:xfrm>
            <a:custGeom>
              <a:rect b="b" l="l" r="r" t="t"/>
              <a:pathLst>
                <a:path extrusionOk="0" h="134741" w="221715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5704628" y="4444457"/>
              <a:ext cx="6089" cy="83216"/>
            </a:xfrm>
            <a:custGeom>
              <a:rect b="b" l="l" r="r" t="t"/>
              <a:pathLst>
                <a:path extrusionOk="0" h="166432" w="12178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5693994" y="4418635"/>
              <a:ext cx="27384" cy="39771"/>
            </a:xfrm>
            <a:custGeom>
              <a:rect b="b" l="l" r="r" t="t"/>
              <a:pathLst>
                <a:path extrusionOk="0" h="79541" w="54768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5677567" y="4390586"/>
              <a:ext cx="55551" cy="27929"/>
            </a:xfrm>
            <a:custGeom>
              <a:rect b="b" l="l" r="r" t="t"/>
              <a:pathLst>
                <a:path extrusionOk="0" h="55859" w="111102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5653611" y="4446895"/>
              <a:ext cx="101665" cy="45574"/>
            </a:xfrm>
            <a:custGeom>
              <a:rect b="b" l="l" r="r" t="t"/>
              <a:pathLst>
                <a:path extrusionOk="0" h="91147" w="20333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5595211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5457830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5429466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5614302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5458720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5574716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5427316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5362909" y="4500957"/>
              <a:ext cx="54711" cy="35642"/>
            </a:xfrm>
            <a:custGeom>
              <a:rect b="b" l="l" r="r" t="t"/>
              <a:pathLst>
                <a:path extrusionOk="0" h="71283" w="109422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5279416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5315511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5269925" y="4378952"/>
              <a:ext cx="342276" cy="150375"/>
            </a:xfrm>
            <a:custGeom>
              <a:rect b="b" l="l" r="r" t="t"/>
              <a:pathLst>
                <a:path extrusionOk="0" h="300749" w="684552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5190295" y="4449614"/>
              <a:ext cx="82611" cy="89873"/>
            </a:xfrm>
            <a:custGeom>
              <a:rect b="b" l="l" r="r" t="t"/>
              <a:pathLst>
                <a:path extrusionOk="0" h="179746" w="165223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5221402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5490659" y="4403461"/>
              <a:ext cx="123719" cy="110171"/>
            </a:xfrm>
            <a:custGeom>
              <a:rect b="b" l="l" r="r" t="t"/>
              <a:pathLst>
                <a:path extrusionOk="0" h="220342" w="247439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5669843" y="4456678"/>
              <a:ext cx="74813" cy="39907"/>
            </a:xfrm>
            <a:custGeom>
              <a:rect b="b" l="l" r="r" t="t"/>
              <a:pathLst>
                <a:path extrusionOk="0" h="79813" w="149626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5768824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5834341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5869639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5756195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5796066" y="4420538"/>
              <a:ext cx="123719" cy="93094"/>
            </a:xfrm>
            <a:custGeom>
              <a:rect b="b" l="l" r="r" t="t"/>
              <a:pathLst>
                <a:path extrusionOk="0" h="186189" w="247439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5844855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5792734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5926773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5992830" y="4500957"/>
              <a:ext cx="54707" cy="35642"/>
            </a:xfrm>
            <a:custGeom>
              <a:rect b="b" l="l" r="r" t="t"/>
              <a:pathLst>
                <a:path extrusionOk="0" h="71283" w="109413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97;p14"/>
            <p:cNvSpPr/>
            <p:nvPr/>
          </p:nvSpPr>
          <p:spPr>
            <a:xfrm>
              <a:off x="5968141" y="4485667"/>
              <a:ext cx="68650" cy="43660"/>
            </a:xfrm>
            <a:custGeom>
              <a:rect b="b" l="l" r="r" t="t"/>
              <a:pathLst>
                <a:path extrusionOk="0" h="87319" w="13730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98;p14"/>
            <p:cNvSpPr/>
            <p:nvPr/>
          </p:nvSpPr>
          <p:spPr>
            <a:xfrm>
              <a:off x="5898447" y="4421300"/>
              <a:ext cx="69393" cy="60681"/>
            </a:xfrm>
            <a:custGeom>
              <a:rect b="b" l="l" r="r" t="t"/>
              <a:pathLst>
                <a:path extrusionOk="0" h="121361" w="138786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798243" y="4378952"/>
              <a:ext cx="87184" cy="24472"/>
            </a:xfrm>
            <a:custGeom>
              <a:rect b="b" l="l" r="r" t="t"/>
              <a:pathLst>
                <a:path extrusionOk="0" h="48944" w="174368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6084648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971005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920335" y="4436798"/>
              <a:ext cx="139635" cy="40786"/>
            </a:xfrm>
            <a:custGeom>
              <a:rect b="b" l="l" r="r" t="t"/>
              <a:pathLst>
                <a:path extrusionOk="0" h="81573" w="27927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6001545" y="4475851"/>
              <a:ext cx="138975" cy="35201"/>
            </a:xfrm>
            <a:custGeom>
              <a:rect b="b" l="l" r="r" t="t"/>
              <a:pathLst>
                <a:path extrusionOk="0" h="70402" w="27795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6137538" y="4449614"/>
              <a:ext cx="82612" cy="89873"/>
            </a:xfrm>
            <a:custGeom>
              <a:rect b="b" l="l" r="r" t="t"/>
              <a:pathLst>
                <a:path extrusionOk="0" h="179746" w="165224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6167836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5848776" y="4403461"/>
              <a:ext cx="61753" cy="66363"/>
            </a:xfrm>
            <a:custGeom>
              <a:rect b="b" l="l" r="r" t="t"/>
              <a:pathLst>
                <a:path extrusionOk="0" h="132725" w="123505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7" name="Google Shape;907;p14"/>
          <p:cNvGrpSpPr/>
          <p:nvPr/>
        </p:nvGrpSpPr>
        <p:grpSpPr>
          <a:xfrm>
            <a:off x="2330454" y="4596226"/>
            <a:ext cx="2346936" cy="406443"/>
            <a:chOff x="5190295" y="4361121"/>
            <a:chExt cx="1029855" cy="178366"/>
          </a:xfrm>
        </p:grpSpPr>
        <p:sp>
          <p:nvSpPr>
            <p:cNvPr id="908" name="Google Shape;908;p14"/>
            <p:cNvSpPr/>
            <p:nvPr/>
          </p:nvSpPr>
          <p:spPr>
            <a:xfrm>
              <a:off x="5649493" y="4361121"/>
              <a:ext cx="110857" cy="67371"/>
            </a:xfrm>
            <a:custGeom>
              <a:rect b="b" l="l" r="r" t="t"/>
              <a:pathLst>
                <a:path extrusionOk="0" h="134741" w="221715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704628" y="4444457"/>
              <a:ext cx="6089" cy="83216"/>
            </a:xfrm>
            <a:custGeom>
              <a:rect b="b" l="l" r="r" t="t"/>
              <a:pathLst>
                <a:path extrusionOk="0" h="166432" w="12178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693994" y="4418635"/>
              <a:ext cx="27384" cy="39771"/>
            </a:xfrm>
            <a:custGeom>
              <a:rect b="b" l="l" r="r" t="t"/>
              <a:pathLst>
                <a:path extrusionOk="0" h="79541" w="54768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677567" y="4390586"/>
              <a:ext cx="55551" cy="27929"/>
            </a:xfrm>
            <a:custGeom>
              <a:rect b="b" l="l" r="r" t="t"/>
              <a:pathLst>
                <a:path extrusionOk="0" h="55859" w="111102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653611" y="4446895"/>
              <a:ext cx="101665" cy="45574"/>
            </a:xfrm>
            <a:custGeom>
              <a:rect b="b" l="l" r="r" t="t"/>
              <a:pathLst>
                <a:path extrusionOk="0" h="91147" w="20333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595211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57830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29466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614302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58720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574716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27316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362909" y="4500957"/>
              <a:ext cx="54711" cy="35642"/>
            </a:xfrm>
            <a:custGeom>
              <a:rect b="b" l="l" r="r" t="t"/>
              <a:pathLst>
                <a:path extrusionOk="0" h="71283" w="109422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279416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922;p14"/>
            <p:cNvSpPr/>
            <p:nvPr/>
          </p:nvSpPr>
          <p:spPr>
            <a:xfrm>
              <a:off x="5315511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923;p14"/>
            <p:cNvSpPr/>
            <p:nvPr/>
          </p:nvSpPr>
          <p:spPr>
            <a:xfrm>
              <a:off x="5269925" y="4378952"/>
              <a:ext cx="342276" cy="150375"/>
            </a:xfrm>
            <a:custGeom>
              <a:rect b="b" l="l" r="r" t="t"/>
              <a:pathLst>
                <a:path extrusionOk="0" h="300749" w="684552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" name="Google Shape;924;p14"/>
            <p:cNvSpPr/>
            <p:nvPr/>
          </p:nvSpPr>
          <p:spPr>
            <a:xfrm>
              <a:off x="5190295" y="4449614"/>
              <a:ext cx="82611" cy="89873"/>
            </a:xfrm>
            <a:custGeom>
              <a:rect b="b" l="l" r="r" t="t"/>
              <a:pathLst>
                <a:path extrusionOk="0" h="179746" w="165223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" name="Google Shape;925;p14"/>
            <p:cNvSpPr/>
            <p:nvPr/>
          </p:nvSpPr>
          <p:spPr>
            <a:xfrm>
              <a:off x="5221402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5490659" y="4403461"/>
              <a:ext cx="123719" cy="110171"/>
            </a:xfrm>
            <a:custGeom>
              <a:rect b="b" l="l" r="r" t="t"/>
              <a:pathLst>
                <a:path extrusionOk="0" h="220342" w="247439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5669843" y="4456678"/>
              <a:ext cx="74813" cy="39907"/>
            </a:xfrm>
            <a:custGeom>
              <a:rect b="b" l="l" r="r" t="t"/>
              <a:pathLst>
                <a:path extrusionOk="0" h="79813" w="149626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5768824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929;p14"/>
            <p:cNvSpPr/>
            <p:nvPr/>
          </p:nvSpPr>
          <p:spPr>
            <a:xfrm>
              <a:off x="5834341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930;p14"/>
            <p:cNvSpPr/>
            <p:nvPr/>
          </p:nvSpPr>
          <p:spPr>
            <a:xfrm>
              <a:off x="5869639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931;p14"/>
            <p:cNvSpPr/>
            <p:nvPr/>
          </p:nvSpPr>
          <p:spPr>
            <a:xfrm>
              <a:off x="5756195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"/>
            <p:cNvSpPr/>
            <p:nvPr/>
          </p:nvSpPr>
          <p:spPr>
            <a:xfrm>
              <a:off x="5796066" y="4420538"/>
              <a:ext cx="123719" cy="93094"/>
            </a:xfrm>
            <a:custGeom>
              <a:rect b="b" l="l" r="r" t="t"/>
              <a:pathLst>
                <a:path extrusionOk="0" h="186189" w="247439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933;p14"/>
            <p:cNvSpPr/>
            <p:nvPr/>
          </p:nvSpPr>
          <p:spPr>
            <a:xfrm>
              <a:off x="5844855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934;p14"/>
            <p:cNvSpPr/>
            <p:nvPr/>
          </p:nvSpPr>
          <p:spPr>
            <a:xfrm>
              <a:off x="5792734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935;p14"/>
            <p:cNvSpPr/>
            <p:nvPr/>
          </p:nvSpPr>
          <p:spPr>
            <a:xfrm>
              <a:off x="5926773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14"/>
            <p:cNvSpPr/>
            <p:nvPr/>
          </p:nvSpPr>
          <p:spPr>
            <a:xfrm>
              <a:off x="5992830" y="4500957"/>
              <a:ext cx="54707" cy="35642"/>
            </a:xfrm>
            <a:custGeom>
              <a:rect b="b" l="l" r="r" t="t"/>
              <a:pathLst>
                <a:path extrusionOk="0" h="71283" w="109413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937;p14"/>
            <p:cNvSpPr/>
            <p:nvPr/>
          </p:nvSpPr>
          <p:spPr>
            <a:xfrm>
              <a:off x="5968141" y="4485667"/>
              <a:ext cx="68650" cy="43660"/>
            </a:xfrm>
            <a:custGeom>
              <a:rect b="b" l="l" r="r" t="t"/>
              <a:pathLst>
                <a:path extrusionOk="0" h="87319" w="13730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938;p14"/>
            <p:cNvSpPr/>
            <p:nvPr/>
          </p:nvSpPr>
          <p:spPr>
            <a:xfrm>
              <a:off x="5898447" y="4421300"/>
              <a:ext cx="69393" cy="60681"/>
            </a:xfrm>
            <a:custGeom>
              <a:rect b="b" l="l" r="r" t="t"/>
              <a:pathLst>
                <a:path extrusionOk="0" h="121361" w="138786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5798243" y="4378952"/>
              <a:ext cx="87184" cy="24472"/>
            </a:xfrm>
            <a:custGeom>
              <a:rect b="b" l="l" r="r" t="t"/>
              <a:pathLst>
                <a:path extrusionOk="0" h="48944" w="174368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6084648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5971005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5920335" y="4436798"/>
              <a:ext cx="139635" cy="40786"/>
            </a:xfrm>
            <a:custGeom>
              <a:rect b="b" l="l" r="r" t="t"/>
              <a:pathLst>
                <a:path extrusionOk="0" h="81573" w="27927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6001545" y="4475851"/>
              <a:ext cx="138975" cy="35201"/>
            </a:xfrm>
            <a:custGeom>
              <a:rect b="b" l="l" r="r" t="t"/>
              <a:pathLst>
                <a:path extrusionOk="0" h="70402" w="27795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6137538" y="4449614"/>
              <a:ext cx="82612" cy="89873"/>
            </a:xfrm>
            <a:custGeom>
              <a:rect b="b" l="l" r="r" t="t"/>
              <a:pathLst>
                <a:path extrusionOk="0" h="179746" w="165224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6167836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5848776" y="4403461"/>
              <a:ext cx="61753" cy="66363"/>
            </a:xfrm>
            <a:custGeom>
              <a:rect b="b" l="l" r="r" t="t"/>
              <a:pathLst>
                <a:path extrusionOk="0" h="132725" w="123505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47" name="Google Shape;947;p14"/>
          <p:cNvGrpSpPr/>
          <p:nvPr/>
        </p:nvGrpSpPr>
        <p:grpSpPr>
          <a:xfrm>
            <a:off x="4490862" y="4596226"/>
            <a:ext cx="2346936" cy="406443"/>
            <a:chOff x="5190295" y="4361121"/>
            <a:chExt cx="1029855" cy="178366"/>
          </a:xfrm>
        </p:grpSpPr>
        <p:sp>
          <p:nvSpPr>
            <p:cNvPr id="948" name="Google Shape;948;p14"/>
            <p:cNvSpPr/>
            <p:nvPr/>
          </p:nvSpPr>
          <p:spPr>
            <a:xfrm>
              <a:off x="5649493" y="4361121"/>
              <a:ext cx="110857" cy="67371"/>
            </a:xfrm>
            <a:custGeom>
              <a:rect b="b" l="l" r="r" t="t"/>
              <a:pathLst>
                <a:path extrusionOk="0" h="134741" w="221715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5704628" y="4444457"/>
              <a:ext cx="6089" cy="83216"/>
            </a:xfrm>
            <a:custGeom>
              <a:rect b="b" l="l" r="r" t="t"/>
              <a:pathLst>
                <a:path extrusionOk="0" h="166432" w="12178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5693994" y="4418635"/>
              <a:ext cx="27384" cy="39771"/>
            </a:xfrm>
            <a:custGeom>
              <a:rect b="b" l="l" r="r" t="t"/>
              <a:pathLst>
                <a:path extrusionOk="0" h="79541" w="54768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5677567" y="4390586"/>
              <a:ext cx="55551" cy="27929"/>
            </a:xfrm>
            <a:custGeom>
              <a:rect b="b" l="l" r="r" t="t"/>
              <a:pathLst>
                <a:path extrusionOk="0" h="55859" w="111102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5653611" y="4446895"/>
              <a:ext cx="101665" cy="45574"/>
            </a:xfrm>
            <a:custGeom>
              <a:rect b="b" l="l" r="r" t="t"/>
              <a:pathLst>
                <a:path extrusionOk="0" h="91147" w="20333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5595211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5457830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5429466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5614302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5458720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5574716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5427316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960;p14"/>
            <p:cNvSpPr/>
            <p:nvPr/>
          </p:nvSpPr>
          <p:spPr>
            <a:xfrm>
              <a:off x="5362909" y="4500957"/>
              <a:ext cx="54711" cy="35642"/>
            </a:xfrm>
            <a:custGeom>
              <a:rect b="b" l="l" r="r" t="t"/>
              <a:pathLst>
                <a:path extrusionOk="0" h="71283" w="109422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961;p14"/>
            <p:cNvSpPr/>
            <p:nvPr/>
          </p:nvSpPr>
          <p:spPr>
            <a:xfrm>
              <a:off x="5279416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962;p14"/>
            <p:cNvSpPr/>
            <p:nvPr/>
          </p:nvSpPr>
          <p:spPr>
            <a:xfrm>
              <a:off x="5315511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963;p14"/>
            <p:cNvSpPr/>
            <p:nvPr/>
          </p:nvSpPr>
          <p:spPr>
            <a:xfrm>
              <a:off x="5269925" y="4378952"/>
              <a:ext cx="342276" cy="150375"/>
            </a:xfrm>
            <a:custGeom>
              <a:rect b="b" l="l" r="r" t="t"/>
              <a:pathLst>
                <a:path extrusionOk="0" h="300749" w="684552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"/>
            <p:cNvSpPr/>
            <p:nvPr/>
          </p:nvSpPr>
          <p:spPr>
            <a:xfrm>
              <a:off x="5190295" y="4449614"/>
              <a:ext cx="82611" cy="89873"/>
            </a:xfrm>
            <a:custGeom>
              <a:rect b="b" l="l" r="r" t="t"/>
              <a:pathLst>
                <a:path extrusionOk="0" h="179746" w="165223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14"/>
            <p:cNvSpPr/>
            <p:nvPr/>
          </p:nvSpPr>
          <p:spPr>
            <a:xfrm>
              <a:off x="5221402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14"/>
            <p:cNvSpPr/>
            <p:nvPr/>
          </p:nvSpPr>
          <p:spPr>
            <a:xfrm>
              <a:off x="5490659" y="4403461"/>
              <a:ext cx="123719" cy="110171"/>
            </a:xfrm>
            <a:custGeom>
              <a:rect b="b" l="l" r="r" t="t"/>
              <a:pathLst>
                <a:path extrusionOk="0" h="220342" w="247439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14"/>
            <p:cNvSpPr/>
            <p:nvPr/>
          </p:nvSpPr>
          <p:spPr>
            <a:xfrm>
              <a:off x="5669843" y="4456678"/>
              <a:ext cx="74813" cy="39907"/>
            </a:xfrm>
            <a:custGeom>
              <a:rect b="b" l="l" r="r" t="t"/>
              <a:pathLst>
                <a:path extrusionOk="0" h="79813" w="149626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14"/>
            <p:cNvSpPr/>
            <p:nvPr/>
          </p:nvSpPr>
          <p:spPr>
            <a:xfrm>
              <a:off x="5768824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4"/>
            <p:cNvSpPr/>
            <p:nvPr/>
          </p:nvSpPr>
          <p:spPr>
            <a:xfrm>
              <a:off x="5834341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4"/>
            <p:cNvSpPr/>
            <p:nvPr/>
          </p:nvSpPr>
          <p:spPr>
            <a:xfrm>
              <a:off x="5869639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971;p14"/>
            <p:cNvSpPr/>
            <p:nvPr/>
          </p:nvSpPr>
          <p:spPr>
            <a:xfrm>
              <a:off x="5756195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14"/>
            <p:cNvSpPr/>
            <p:nvPr/>
          </p:nvSpPr>
          <p:spPr>
            <a:xfrm>
              <a:off x="5796066" y="4420538"/>
              <a:ext cx="123719" cy="93094"/>
            </a:xfrm>
            <a:custGeom>
              <a:rect b="b" l="l" r="r" t="t"/>
              <a:pathLst>
                <a:path extrusionOk="0" h="186189" w="247439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14"/>
            <p:cNvSpPr/>
            <p:nvPr/>
          </p:nvSpPr>
          <p:spPr>
            <a:xfrm>
              <a:off x="5844855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14"/>
            <p:cNvSpPr/>
            <p:nvPr/>
          </p:nvSpPr>
          <p:spPr>
            <a:xfrm>
              <a:off x="5792734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14"/>
            <p:cNvSpPr/>
            <p:nvPr/>
          </p:nvSpPr>
          <p:spPr>
            <a:xfrm>
              <a:off x="5926773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976;p14"/>
            <p:cNvSpPr/>
            <p:nvPr/>
          </p:nvSpPr>
          <p:spPr>
            <a:xfrm>
              <a:off x="5992830" y="4500957"/>
              <a:ext cx="54707" cy="35642"/>
            </a:xfrm>
            <a:custGeom>
              <a:rect b="b" l="l" r="r" t="t"/>
              <a:pathLst>
                <a:path extrusionOk="0" h="71283" w="109413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977;p14"/>
            <p:cNvSpPr/>
            <p:nvPr/>
          </p:nvSpPr>
          <p:spPr>
            <a:xfrm>
              <a:off x="5968141" y="4485667"/>
              <a:ext cx="68650" cy="43660"/>
            </a:xfrm>
            <a:custGeom>
              <a:rect b="b" l="l" r="r" t="t"/>
              <a:pathLst>
                <a:path extrusionOk="0" h="87319" w="13730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14"/>
            <p:cNvSpPr/>
            <p:nvPr/>
          </p:nvSpPr>
          <p:spPr>
            <a:xfrm>
              <a:off x="5898447" y="4421300"/>
              <a:ext cx="69393" cy="60681"/>
            </a:xfrm>
            <a:custGeom>
              <a:rect b="b" l="l" r="r" t="t"/>
              <a:pathLst>
                <a:path extrusionOk="0" h="121361" w="138786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"/>
            <p:cNvSpPr/>
            <p:nvPr/>
          </p:nvSpPr>
          <p:spPr>
            <a:xfrm>
              <a:off x="5798243" y="4378952"/>
              <a:ext cx="87184" cy="24472"/>
            </a:xfrm>
            <a:custGeom>
              <a:rect b="b" l="l" r="r" t="t"/>
              <a:pathLst>
                <a:path extrusionOk="0" h="48944" w="174368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14"/>
            <p:cNvSpPr/>
            <p:nvPr/>
          </p:nvSpPr>
          <p:spPr>
            <a:xfrm>
              <a:off x="6084648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981;p14"/>
            <p:cNvSpPr/>
            <p:nvPr/>
          </p:nvSpPr>
          <p:spPr>
            <a:xfrm>
              <a:off x="5971005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982;p14"/>
            <p:cNvSpPr/>
            <p:nvPr/>
          </p:nvSpPr>
          <p:spPr>
            <a:xfrm>
              <a:off x="5920335" y="4436798"/>
              <a:ext cx="139635" cy="40786"/>
            </a:xfrm>
            <a:custGeom>
              <a:rect b="b" l="l" r="r" t="t"/>
              <a:pathLst>
                <a:path extrusionOk="0" h="81573" w="27927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14"/>
            <p:cNvSpPr/>
            <p:nvPr/>
          </p:nvSpPr>
          <p:spPr>
            <a:xfrm>
              <a:off x="6001545" y="4475851"/>
              <a:ext cx="138975" cy="35201"/>
            </a:xfrm>
            <a:custGeom>
              <a:rect b="b" l="l" r="r" t="t"/>
              <a:pathLst>
                <a:path extrusionOk="0" h="70402" w="27795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14"/>
            <p:cNvSpPr/>
            <p:nvPr/>
          </p:nvSpPr>
          <p:spPr>
            <a:xfrm>
              <a:off x="6137538" y="4449614"/>
              <a:ext cx="82612" cy="89873"/>
            </a:xfrm>
            <a:custGeom>
              <a:rect b="b" l="l" r="r" t="t"/>
              <a:pathLst>
                <a:path extrusionOk="0" h="179746" w="165224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14"/>
            <p:cNvSpPr/>
            <p:nvPr/>
          </p:nvSpPr>
          <p:spPr>
            <a:xfrm>
              <a:off x="6167836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14"/>
            <p:cNvSpPr/>
            <p:nvPr/>
          </p:nvSpPr>
          <p:spPr>
            <a:xfrm>
              <a:off x="5848776" y="4403461"/>
              <a:ext cx="61753" cy="66363"/>
            </a:xfrm>
            <a:custGeom>
              <a:rect b="b" l="l" r="r" t="t"/>
              <a:pathLst>
                <a:path extrusionOk="0" h="132725" w="123505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7" name="Google Shape;987;p14"/>
          <p:cNvGrpSpPr/>
          <p:nvPr/>
        </p:nvGrpSpPr>
        <p:grpSpPr>
          <a:xfrm>
            <a:off x="6651271" y="4596226"/>
            <a:ext cx="2346936" cy="406443"/>
            <a:chOff x="5190295" y="4361121"/>
            <a:chExt cx="1029855" cy="178366"/>
          </a:xfrm>
        </p:grpSpPr>
        <p:sp>
          <p:nvSpPr>
            <p:cNvPr id="988" name="Google Shape;988;p14"/>
            <p:cNvSpPr/>
            <p:nvPr/>
          </p:nvSpPr>
          <p:spPr>
            <a:xfrm>
              <a:off x="5649493" y="4361121"/>
              <a:ext cx="110857" cy="67371"/>
            </a:xfrm>
            <a:custGeom>
              <a:rect b="b" l="l" r="r" t="t"/>
              <a:pathLst>
                <a:path extrusionOk="0" h="134741" w="221715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14"/>
            <p:cNvSpPr/>
            <p:nvPr/>
          </p:nvSpPr>
          <p:spPr>
            <a:xfrm>
              <a:off x="5704628" y="4444457"/>
              <a:ext cx="6089" cy="83216"/>
            </a:xfrm>
            <a:custGeom>
              <a:rect b="b" l="l" r="r" t="t"/>
              <a:pathLst>
                <a:path extrusionOk="0" h="166432" w="12178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990;p14"/>
            <p:cNvSpPr/>
            <p:nvPr/>
          </p:nvSpPr>
          <p:spPr>
            <a:xfrm>
              <a:off x="5693994" y="4418635"/>
              <a:ext cx="27384" cy="39771"/>
            </a:xfrm>
            <a:custGeom>
              <a:rect b="b" l="l" r="r" t="t"/>
              <a:pathLst>
                <a:path extrusionOk="0" h="79541" w="54768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991;p14"/>
            <p:cNvSpPr/>
            <p:nvPr/>
          </p:nvSpPr>
          <p:spPr>
            <a:xfrm>
              <a:off x="5677567" y="4390586"/>
              <a:ext cx="55551" cy="27929"/>
            </a:xfrm>
            <a:custGeom>
              <a:rect b="b" l="l" r="r" t="t"/>
              <a:pathLst>
                <a:path extrusionOk="0" h="55859" w="111102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992;p14"/>
            <p:cNvSpPr/>
            <p:nvPr/>
          </p:nvSpPr>
          <p:spPr>
            <a:xfrm>
              <a:off x="5653611" y="4446895"/>
              <a:ext cx="101665" cy="45574"/>
            </a:xfrm>
            <a:custGeom>
              <a:rect b="b" l="l" r="r" t="t"/>
              <a:pathLst>
                <a:path extrusionOk="0" h="91147" w="20333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14"/>
            <p:cNvSpPr/>
            <p:nvPr/>
          </p:nvSpPr>
          <p:spPr>
            <a:xfrm>
              <a:off x="5595211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14"/>
            <p:cNvSpPr/>
            <p:nvPr/>
          </p:nvSpPr>
          <p:spPr>
            <a:xfrm>
              <a:off x="5457830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14"/>
            <p:cNvSpPr/>
            <p:nvPr/>
          </p:nvSpPr>
          <p:spPr>
            <a:xfrm>
              <a:off x="5429466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996;p14"/>
            <p:cNvSpPr/>
            <p:nvPr/>
          </p:nvSpPr>
          <p:spPr>
            <a:xfrm>
              <a:off x="5614302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14"/>
            <p:cNvSpPr/>
            <p:nvPr/>
          </p:nvSpPr>
          <p:spPr>
            <a:xfrm>
              <a:off x="5458720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14"/>
            <p:cNvSpPr/>
            <p:nvPr/>
          </p:nvSpPr>
          <p:spPr>
            <a:xfrm>
              <a:off x="5574716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5427316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5362909" y="4500957"/>
              <a:ext cx="54711" cy="35642"/>
            </a:xfrm>
            <a:custGeom>
              <a:rect b="b" l="l" r="r" t="t"/>
              <a:pathLst>
                <a:path extrusionOk="0" h="71283" w="109422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5279416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5315511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1003;p14"/>
            <p:cNvSpPr/>
            <p:nvPr/>
          </p:nvSpPr>
          <p:spPr>
            <a:xfrm>
              <a:off x="5269925" y="4378952"/>
              <a:ext cx="342276" cy="150375"/>
            </a:xfrm>
            <a:custGeom>
              <a:rect b="b" l="l" r="r" t="t"/>
              <a:pathLst>
                <a:path extrusionOk="0" h="300749" w="684552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14"/>
            <p:cNvSpPr/>
            <p:nvPr/>
          </p:nvSpPr>
          <p:spPr>
            <a:xfrm>
              <a:off x="5190295" y="4449614"/>
              <a:ext cx="82611" cy="89873"/>
            </a:xfrm>
            <a:custGeom>
              <a:rect b="b" l="l" r="r" t="t"/>
              <a:pathLst>
                <a:path extrusionOk="0" h="179746" w="165223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5221402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5490659" y="4403461"/>
              <a:ext cx="123719" cy="110171"/>
            </a:xfrm>
            <a:custGeom>
              <a:rect b="b" l="l" r="r" t="t"/>
              <a:pathLst>
                <a:path extrusionOk="0" h="220342" w="247439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5669843" y="4456678"/>
              <a:ext cx="74813" cy="39907"/>
            </a:xfrm>
            <a:custGeom>
              <a:rect b="b" l="l" r="r" t="t"/>
              <a:pathLst>
                <a:path extrusionOk="0" h="79813" w="149626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5768824" y="4402990"/>
              <a:ext cx="46410" cy="101019"/>
            </a:xfrm>
            <a:custGeom>
              <a:rect b="b" l="l" r="r" t="t"/>
              <a:pathLst>
                <a:path extrusionOk="0" h="202039" w="92819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5834341" y="4402945"/>
              <a:ext cx="118274" cy="84507"/>
            </a:xfrm>
            <a:custGeom>
              <a:rect b="b" l="l" r="r" t="t"/>
              <a:pathLst>
                <a:path extrusionOk="0" h="169015" w="236548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5869639" y="4488425"/>
              <a:ext cx="111339" cy="49894"/>
            </a:xfrm>
            <a:custGeom>
              <a:rect b="b" l="l" r="r" t="t"/>
              <a:pathLst>
                <a:path extrusionOk="0" h="99789" w="222678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5756195" y="4439100"/>
              <a:ext cx="39948" cy="85909"/>
            </a:xfrm>
            <a:custGeom>
              <a:rect b="b" l="l" r="r" t="t"/>
              <a:pathLst>
                <a:path extrusionOk="0" h="171818" w="79896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5796066" y="4420538"/>
              <a:ext cx="123719" cy="93094"/>
            </a:xfrm>
            <a:custGeom>
              <a:rect b="b" l="l" r="r" t="t"/>
              <a:pathLst>
                <a:path extrusionOk="0" h="186189" w="247439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5844855" y="4507307"/>
              <a:ext cx="106869" cy="16100"/>
            </a:xfrm>
            <a:custGeom>
              <a:rect b="b" l="l" r="r" t="t"/>
              <a:pathLst>
                <a:path extrusionOk="0" h="32199" w="213739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5792734" y="4366359"/>
              <a:ext cx="42994" cy="43683"/>
            </a:xfrm>
            <a:custGeom>
              <a:rect b="b" l="l" r="r" t="t"/>
              <a:pathLst>
                <a:path extrusionOk="0" h="87366" w="85988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5926773" y="4407857"/>
              <a:ext cx="56356" cy="49389"/>
            </a:xfrm>
            <a:custGeom>
              <a:rect b="b" l="l" r="r" t="t"/>
              <a:pathLst>
                <a:path extrusionOk="0" h="98779" w="112712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5992830" y="4500957"/>
              <a:ext cx="54707" cy="35642"/>
            </a:xfrm>
            <a:custGeom>
              <a:rect b="b" l="l" r="r" t="t"/>
              <a:pathLst>
                <a:path extrusionOk="0" h="71283" w="109413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5968141" y="4485667"/>
              <a:ext cx="68650" cy="43660"/>
            </a:xfrm>
            <a:custGeom>
              <a:rect b="b" l="l" r="r" t="t"/>
              <a:pathLst>
                <a:path extrusionOk="0" h="87319" w="13730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5898447" y="4421300"/>
              <a:ext cx="69393" cy="60681"/>
            </a:xfrm>
            <a:custGeom>
              <a:rect b="b" l="l" r="r" t="t"/>
              <a:pathLst>
                <a:path extrusionOk="0" h="121361" w="138786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5798243" y="4378952"/>
              <a:ext cx="87184" cy="24472"/>
            </a:xfrm>
            <a:custGeom>
              <a:rect b="b" l="l" r="r" t="t"/>
              <a:pathLst>
                <a:path extrusionOk="0" h="48944" w="174368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6084648" y="4463232"/>
              <a:ext cx="46381" cy="74174"/>
            </a:xfrm>
            <a:custGeom>
              <a:rect b="b" l="l" r="r" t="t"/>
              <a:pathLst>
                <a:path extrusionOk="0" h="148347" w="92761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5971005" y="4417459"/>
              <a:ext cx="123930" cy="77151"/>
            </a:xfrm>
            <a:custGeom>
              <a:rect b="b" l="l" r="r" t="t"/>
              <a:pathLst>
                <a:path extrusionOk="0" h="154303" w="24786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5920335" y="4436798"/>
              <a:ext cx="139635" cy="40786"/>
            </a:xfrm>
            <a:custGeom>
              <a:rect b="b" l="l" r="r" t="t"/>
              <a:pathLst>
                <a:path extrusionOk="0" h="81573" w="27927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6001545" y="4475851"/>
              <a:ext cx="138975" cy="35201"/>
            </a:xfrm>
            <a:custGeom>
              <a:rect b="b" l="l" r="r" t="t"/>
              <a:pathLst>
                <a:path extrusionOk="0" h="70402" w="27795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6137538" y="4449614"/>
              <a:ext cx="82612" cy="89873"/>
            </a:xfrm>
            <a:custGeom>
              <a:rect b="b" l="l" r="r" t="t"/>
              <a:pathLst>
                <a:path extrusionOk="0" h="179746" w="165224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6167836" y="4483227"/>
              <a:ext cx="21207" cy="21953"/>
            </a:xfrm>
            <a:custGeom>
              <a:rect b="b" l="l" r="r" t="t"/>
              <a:pathLst>
                <a:path extrusionOk="0" h="43906" w="42414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5848776" y="4403461"/>
              <a:ext cx="61753" cy="66363"/>
            </a:xfrm>
            <a:custGeom>
              <a:rect b="b" l="l" r="r" t="t"/>
              <a:pathLst>
                <a:path extrusionOk="0" h="132725" w="123505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7" name="Google Shape;1027;p14"/>
          <p:cNvSpPr txBox="1"/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Add an Agenda Page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028" name="Google Shape;1028;p14"/>
          <p:cNvSpPr txBox="1"/>
          <p:nvPr>
            <p:ph idx="1" type="body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-271780" lvl="0" marL="320040" rtl="0" algn="l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</a:pPr>
            <a:r>
              <a:rPr lang="en">
                <a:solidFill>
                  <a:schemeClr val="lt2"/>
                </a:solidFill>
              </a:rPr>
              <a:t>Write an agenda here.</a:t>
            </a:r>
            <a:endParaRPr>
              <a:solidFill>
                <a:schemeClr val="lt2"/>
              </a:solidFill>
            </a:endParaRPr>
          </a:p>
          <a:p>
            <a:pPr indent="-271780" lvl="0" marL="320040" rtl="0" algn="l">
              <a:spcBef>
                <a:spcPts val="100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</a:pPr>
            <a:r>
              <a:rPr lang="en">
                <a:solidFill>
                  <a:schemeClr val="lt2"/>
                </a:solidFill>
              </a:rPr>
              <a:t>Write an agenda here.</a:t>
            </a:r>
            <a:endParaRPr>
              <a:solidFill>
                <a:schemeClr val="lt2"/>
              </a:solidFill>
            </a:endParaRPr>
          </a:p>
          <a:p>
            <a:pPr indent="-271780" lvl="0" marL="320040" rtl="0" algn="l">
              <a:spcBef>
                <a:spcPts val="1000"/>
              </a:spcBef>
              <a:spcAft>
                <a:spcPts val="1000"/>
              </a:spcAft>
              <a:buClr>
                <a:schemeClr val="accent3"/>
              </a:buClr>
              <a:buSzPts val="1400"/>
              <a:buChar char="●"/>
            </a:pPr>
            <a:r>
              <a:rPr lang="en">
                <a:solidFill>
                  <a:schemeClr val="lt2"/>
                </a:solidFill>
              </a:rPr>
              <a:t>Write an agenda here.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029" name="Google Shape;1029;p14"/>
          <p:cNvSpPr txBox="1"/>
          <p:nvPr>
            <p:ph idx="12" type="sldNum"/>
          </p:nvPr>
        </p:nvSpPr>
        <p:spPr>
          <a:xfrm>
            <a:off x="4297650" y="44450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solidFill>
                  <a:schemeClr val="accent3"/>
                </a:solidFill>
              </a:rPr>
              <a:t>‹#›</a:t>
            </a:fld>
            <a:endParaRPr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033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15"/>
          <p:cNvSpPr txBox="1"/>
          <p:nvPr>
            <p:ph type="ctrTitle"/>
          </p:nvPr>
        </p:nvSpPr>
        <p:spPr>
          <a:xfrm>
            <a:off x="2392775" y="1641225"/>
            <a:ext cx="4358400" cy="13107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Add a Section Header</a:t>
            </a:r>
            <a:endParaRPr/>
          </a:p>
        </p:txBody>
      </p:sp>
      <p:sp>
        <p:nvSpPr>
          <p:cNvPr id="1035" name="Google Shape;1035;p15"/>
          <p:cNvSpPr txBox="1"/>
          <p:nvPr>
            <p:ph idx="1" type="subTitle"/>
          </p:nvPr>
        </p:nvSpPr>
        <p:spPr>
          <a:xfrm>
            <a:off x="2392775" y="2972775"/>
            <a:ext cx="4358400" cy="453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And a subtitle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39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16"/>
          <p:cNvSpPr txBox="1"/>
          <p:nvPr>
            <p:ph idx="1" type="body"/>
          </p:nvPr>
        </p:nvSpPr>
        <p:spPr>
          <a:xfrm>
            <a:off x="1160675" y="2161800"/>
            <a:ext cx="6822600" cy="8199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Write an original statement or inspiring quote</a:t>
            </a:r>
            <a:endParaRPr/>
          </a:p>
        </p:txBody>
      </p:sp>
      <p:sp>
        <p:nvSpPr>
          <p:cNvPr id="1041" name="Google Shape;1041;p16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42" name="Google Shape;1042;p16"/>
          <p:cNvSpPr txBox="1"/>
          <p:nvPr>
            <p:ph idx="2" type="subTitle"/>
          </p:nvPr>
        </p:nvSpPr>
        <p:spPr>
          <a:xfrm>
            <a:off x="1160675" y="3311825"/>
            <a:ext cx="6822600" cy="267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Include a credit or citation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046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" name="Google Shape;1047;p17"/>
          <p:cNvGrpSpPr/>
          <p:nvPr/>
        </p:nvGrpSpPr>
        <p:grpSpPr>
          <a:xfrm>
            <a:off x="514350" y="1571511"/>
            <a:ext cx="4436775" cy="1738331"/>
            <a:chOff x="0" y="-19050"/>
            <a:chExt cx="11831400" cy="4635550"/>
          </a:xfrm>
        </p:grpSpPr>
        <p:sp>
          <p:nvSpPr>
            <p:cNvPr id="1048" name="Google Shape;1048;p17"/>
            <p:cNvSpPr txBox="1"/>
            <p:nvPr/>
          </p:nvSpPr>
          <p:spPr>
            <a:xfrm>
              <a:off x="0" y="3877600"/>
              <a:ext cx="11831400" cy="738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u="none">
                  <a:solidFill>
                    <a:schemeClr val="lt2"/>
                  </a:solidFill>
                  <a:latin typeface="Oxygen Light"/>
                  <a:ea typeface="Oxygen Light"/>
                  <a:cs typeface="Oxygen Light"/>
                  <a:sym typeface="Oxygen Light"/>
                </a:rPr>
                <a:t>Elaborate on what you want to discuss. </a:t>
              </a:r>
              <a:endParaRPr sz="700">
                <a:solidFill>
                  <a:schemeClr val="lt2"/>
                </a:solidFill>
                <a:latin typeface="Oxygen Light"/>
                <a:ea typeface="Oxygen Light"/>
                <a:cs typeface="Oxygen Light"/>
                <a:sym typeface="Oxygen Light"/>
              </a:endParaRPr>
            </a:p>
          </p:txBody>
        </p:sp>
        <p:sp>
          <p:nvSpPr>
            <p:cNvPr id="1049" name="Google Shape;1049;p17"/>
            <p:cNvSpPr txBox="1"/>
            <p:nvPr/>
          </p:nvSpPr>
          <p:spPr>
            <a:xfrm>
              <a:off x="0" y="-19050"/>
              <a:ext cx="11831400" cy="3283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sp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4000">
                  <a:solidFill>
                    <a:schemeClr val="lt2"/>
                  </a:solidFill>
                  <a:latin typeface="Gilda Display"/>
                  <a:ea typeface="Gilda Display"/>
                  <a:cs typeface="Gilda Display"/>
                  <a:sym typeface="Gilda Display"/>
                </a:rPr>
                <a:t>Write Your Big Topic or Idea</a:t>
              </a:r>
              <a:endParaRPr sz="700">
                <a:solidFill>
                  <a:schemeClr val="lt2"/>
                </a:solidFill>
              </a:endParaRPr>
            </a:p>
          </p:txBody>
        </p:sp>
      </p:grpSp>
      <p:grpSp>
        <p:nvGrpSpPr>
          <p:cNvPr id="1050" name="Google Shape;1050;p17"/>
          <p:cNvGrpSpPr/>
          <p:nvPr/>
        </p:nvGrpSpPr>
        <p:grpSpPr>
          <a:xfrm>
            <a:off x="5057310" y="603249"/>
            <a:ext cx="3555871" cy="4184700"/>
            <a:chOff x="5057310" y="603249"/>
            <a:chExt cx="3555871" cy="4184700"/>
          </a:xfrm>
        </p:grpSpPr>
        <p:sp>
          <p:nvSpPr>
            <p:cNvPr id="1051" name="Google Shape;1051;p17"/>
            <p:cNvSpPr/>
            <p:nvPr/>
          </p:nvSpPr>
          <p:spPr>
            <a:xfrm rot="-1801764">
              <a:off x="6264595" y="3567621"/>
              <a:ext cx="418778" cy="421173"/>
            </a:xfrm>
            <a:custGeom>
              <a:rect b="b" l="l" r="r" t="t"/>
              <a:pathLst>
                <a:path extrusionOk="0" h="843095" w="838301">
                  <a:moveTo>
                    <a:pt x="710690" y="700896"/>
                  </a:moveTo>
                  <a:cubicBezTo>
                    <a:pt x="726193" y="706881"/>
                    <a:pt x="486000" y="771367"/>
                    <a:pt x="371123" y="799690"/>
                  </a:cubicBezTo>
                  <a:cubicBezTo>
                    <a:pt x="191754" y="843954"/>
                    <a:pt x="10007" y="870264"/>
                    <a:pt x="396" y="798452"/>
                  </a:cubicBezTo>
                  <a:cubicBezTo>
                    <a:pt x="-8338" y="732933"/>
                    <a:pt x="128812" y="704559"/>
                    <a:pt x="286219" y="693416"/>
                  </a:cubicBezTo>
                  <a:cubicBezTo>
                    <a:pt x="134445" y="676753"/>
                    <a:pt x="5357" y="644612"/>
                    <a:pt x="16880" y="583427"/>
                  </a:cubicBezTo>
                  <a:cubicBezTo>
                    <a:pt x="27939" y="524770"/>
                    <a:pt x="140129" y="531425"/>
                    <a:pt x="272679" y="561244"/>
                  </a:cubicBezTo>
                  <a:cubicBezTo>
                    <a:pt x="151756" y="502896"/>
                    <a:pt x="61064" y="439751"/>
                    <a:pt x="88297" y="389503"/>
                  </a:cubicBezTo>
                  <a:cubicBezTo>
                    <a:pt x="121732" y="327647"/>
                    <a:pt x="258417" y="394404"/>
                    <a:pt x="396806" y="484943"/>
                  </a:cubicBezTo>
                  <a:cubicBezTo>
                    <a:pt x="269062" y="379340"/>
                    <a:pt x="163487" y="268371"/>
                    <a:pt x="210461" y="219568"/>
                  </a:cubicBezTo>
                  <a:cubicBezTo>
                    <a:pt x="258158" y="169990"/>
                    <a:pt x="366421" y="265792"/>
                    <a:pt x="471582" y="386924"/>
                  </a:cubicBezTo>
                  <a:cubicBezTo>
                    <a:pt x="391432" y="247168"/>
                    <a:pt x="334846" y="112159"/>
                    <a:pt x="393809" y="82443"/>
                  </a:cubicBezTo>
                  <a:cubicBezTo>
                    <a:pt x="450137" y="54069"/>
                    <a:pt x="512510" y="159363"/>
                    <a:pt x="566461" y="293341"/>
                  </a:cubicBezTo>
                  <a:cubicBezTo>
                    <a:pt x="530494" y="149922"/>
                    <a:pt x="517006" y="22961"/>
                    <a:pt x="576744" y="9805"/>
                  </a:cubicBezTo>
                  <a:cubicBezTo>
                    <a:pt x="643097" y="-4846"/>
                    <a:pt x="676893" y="134755"/>
                    <a:pt x="693947" y="294372"/>
                  </a:cubicBezTo>
                  <a:cubicBezTo>
                    <a:pt x="705470" y="134548"/>
                    <a:pt x="733634" y="-6910"/>
                    <a:pt x="797558" y="261"/>
                  </a:cubicBezTo>
                  <a:cubicBezTo>
                    <a:pt x="922409" y="14139"/>
                    <a:pt x="721490" y="695325"/>
                    <a:pt x="710690" y="699039"/>
                  </a:cubicBezTo>
                  <a:lnTo>
                    <a:pt x="710690" y="700896"/>
                  </a:lnTo>
                  <a:lnTo>
                    <a:pt x="710690" y="700896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17"/>
            <p:cNvSpPr/>
            <p:nvPr/>
          </p:nvSpPr>
          <p:spPr>
            <a:xfrm rot="-1801764">
              <a:off x="6596976" y="3737564"/>
              <a:ext cx="185174" cy="185425"/>
            </a:xfrm>
            <a:custGeom>
              <a:rect b="b" l="l" r="r" t="t"/>
              <a:pathLst>
                <a:path extrusionOk="0" h="371180" w="370678">
                  <a:moveTo>
                    <a:pt x="364749" y="364544"/>
                  </a:moveTo>
                  <a:cubicBezTo>
                    <a:pt x="334621" y="398180"/>
                    <a:pt x="119543" y="294640"/>
                    <a:pt x="63423" y="262500"/>
                  </a:cubicBezTo>
                  <a:cubicBezTo>
                    <a:pt x="37223" y="247487"/>
                    <a:pt x="2651" y="221796"/>
                    <a:pt x="67" y="188263"/>
                  </a:cubicBezTo>
                  <a:cubicBezTo>
                    <a:pt x="-2362" y="156484"/>
                    <a:pt x="61666" y="132185"/>
                    <a:pt x="85902" y="132907"/>
                  </a:cubicBezTo>
                  <a:cubicBezTo>
                    <a:pt x="89726" y="133011"/>
                    <a:pt x="125745" y="140491"/>
                    <a:pt x="126313" y="139511"/>
                  </a:cubicBezTo>
                  <a:cubicBezTo>
                    <a:pt x="129000" y="134868"/>
                    <a:pt x="119595" y="112788"/>
                    <a:pt x="118872" y="107268"/>
                  </a:cubicBezTo>
                  <a:cubicBezTo>
                    <a:pt x="114738" y="75437"/>
                    <a:pt x="113497" y="34062"/>
                    <a:pt x="140111" y="10434"/>
                  </a:cubicBezTo>
                  <a:cubicBezTo>
                    <a:pt x="177886" y="-22944"/>
                    <a:pt x="225222" y="31947"/>
                    <a:pt x="244187" y="60424"/>
                  </a:cubicBezTo>
                  <a:cubicBezTo>
                    <a:pt x="303357" y="149210"/>
                    <a:pt x="394876" y="330856"/>
                    <a:pt x="364749" y="364544"/>
                  </a:cubicBezTo>
                  <a:lnTo>
                    <a:pt x="364749" y="364544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1053;p17"/>
            <p:cNvSpPr/>
            <p:nvPr/>
          </p:nvSpPr>
          <p:spPr>
            <a:xfrm rot="-1801764">
              <a:off x="6432500" y="3686534"/>
              <a:ext cx="206077" cy="209049"/>
            </a:xfrm>
            <a:custGeom>
              <a:rect b="b" l="l" r="r" t="t"/>
              <a:pathLst>
                <a:path extrusionOk="0" h="418469" w="412521">
                  <a:moveTo>
                    <a:pt x="412036" y="210199"/>
                  </a:moveTo>
                  <a:lnTo>
                    <a:pt x="411932" y="209838"/>
                  </a:lnTo>
                  <a:lnTo>
                    <a:pt x="412036" y="210044"/>
                  </a:lnTo>
                  <a:cubicBezTo>
                    <a:pt x="412036" y="210096"/>
                    <a:pt x="412036" y="210148"/>
                    <a:pt x="412036" y="210199"/>
                  </a:cubicBezTo>
                  <a:close/>
                  <a:moveTo>
                    <a:pt x="412036" y="210199"/>
                  </a:moveTo>
                  <a:cubicBezTo>
                    <a:pt x="412087" y="210560"/>
                    <a:pt x="411829" y="210818"/>
                    <a:pt x="411261" y="210973"/>
                  </a:cubicBezTo>
                  <a:cubicBezTo>
                    <a:pt x="410227" y="211179"/>
                    <a:pt x="409710" y="209735"/>
                    <a:pt x="409504" y="207465"/>
                  </a:cubicBezTo>
                  <a:cubicBezTo>
                    <a:pt x="410485" y="208187"/>
                    <a:pt x="411571" y="209116"/>
                    <a:pt x="411932" y="209838"/>
                  </a:cubicBezTo>
                  <a:cubicBezTo>
                    <a:pt x="411416" y="208290"/>
                    <a:pt x="410537" y="206846"/>
                    <a:pt x="409400" y="205711"/>
                  </a:cubicBezTo>
                  <a:cubicBezTo>
                    <a:pt x="409194" y="200191"/>
                    <a:pt x="409969" y="191937"/>
                    <a:pt x="409659" y="188532"/>
                  </a:cubicBezTo>
                  <a:lnTo>
                    <a:pt x="405938" y="147002"/>
                  </a:lnTo>
                  <a:cubicBezTo>
                    <a:pt x="404543" y="133280"/>
                    <a:pt x="403406" y="119557"/>
                    <a:pt x="401649" y="105834"/>
                  </a:cubicBezTo>
                  <a:cubicBezTo>
                    <a:pt x="400047" y="93143"/>
                    <a:pt x="397980" y="80504"/>
                    <a:pt x="396068" y="67813"/>
                  </a:cubicBezTo>
                  <a:cubicBezTo>
                    <a:pt x="393225" y="48879"/>
                    <a:pt x="390073" y="30049"/>
                    <a:pt x="387851" y="10961"/>
                  </a:cubicBezTo>
                  <a:cubicBezTo>
                    <a:pt x="387438" y="4513"/>
                    <a:pt x="381857" y="-389"/>
                    <a:pt x="375397" y="24"/>
                  </a:cubicBezTo>
                  <a:cubicBezTo>
                    <a:pt x="368937" y="437"/>
                    <a:pt x="364028" y="6009"/>
                    <a:pt x="364442" y="12406"/>
                  </a:cubicBezTo>
                  <a:cubicBezTo>
                    <a:pt x="364700" y="35776"/>
                    <a:pt x="365475" y="58991"/>
                    <a:pt x="367336" y="82206"/>
                  </a:cubicBezTo>
                  <a:cubicBezTo>
                    <a:pt x="368059" y="91441"/>
                    <a:pt x="368937" y="100675"/>
                    <a:pt x="370178" y="109858"/>
                  </a:cubicBezTo>
                  <a:cubicBezTo>
                    <a:pt x="371935" y="123581"/>
                    <a:pt x="374415" y="137149"/>
                    <a:pt x="376586" y="150872"/>
                  </a:cubicBezTo>
                  <a:lnTo>
                    <a:pt x="384389" y="192453"/>
                  </a:lnTo>
                  <a:cubicBezTo>
                    <a:pt x="385681" y="198540"/>
                    <a:pt x="388058" y="213759"/>
                    <a:pt x="389453" y="217473"/>
                  </a:cubicBezTo>
                  <a:cubicBezTo>
                    <a:pt x="392450" y="225676"/>
                    <a:pt x="398962" y="226553"/>
                    <a:pt x="401235" y="226347"/>
                  </a:cubicBezTo>
                  <a:cubicBezTo>
                    <a:pt x="403767" y="226089"/>
                    <a:pt x="406610" y="225573"/>
                    <a:pt x="408883" y="222942"/>
                  </a:cubicBezTo>
                  <a:cubicBezTo>
                    <a:pt x="409659" y="222116"/>
                    <a:pt x="412036" y="219950"/>
                    <a:pt x="412397" y="214946"/>
                  </a:cubicBezTo>
                  <a:cubicBezTo>
                    <a:pt x="412656" y="213295"/>
                    <a:pt x="412501" y="211695"/>
                    <a:pt x="412036" y="210199"/>
                  </a:cubicBezTo>
                  <a:close/>
                  <a:moveTo>
                    <a:pt x="342737" y="174396"/>
                  </a:moveTo>
                  <a:cubicBezTo>
                    <a:pt x="338190" y="159693"/>
                    <a:pt x="334263" y="144836"/>
                    <a:pt x="329663" y="130133"/>
                  </a:cubicBezTo>
                  <a:cubicBezTo>
                    <a:pt x="326614" y="120279"/>
                    <a:pt x="323307" y="110477"/>
                    <a:pt x="319845" y="100727"/>
                  </a:cubicBezTo>
                  <a:cubicBezTo>
                    <a:pt x="311111" y="76067"/>
                    <a:pt x="301448" y="51820"/>
                    <a:pt x="290699" y="28037"/>
                  </a:cubicBezTo>
                  <a:cubicBezTo>
                    <a:pt x="288322" y="22001"/>
                    <a:pt x="281501" y="19112"/>
                    <a:pt x="275455" y="21485"/>
                  </a:cubicBezTo>
                  <a:cubicBezTo>
                    <a:pt x="269460" y="23859"/>
                    <a:pt x="266515" y="30668"/>
                    <a:pt x="268892" y="36653"/>
                  </a:cubicBezTo>
                  <a:cubicBezTo>
                    <a:pt x="275816" y="56927"/>
                    <a:pt x="281501" y="77511"/>
                    <a:pt x="287340" y="98096"/>
                  </a:cubicBezTo>
                  <a:cubicBezTo>
                    <a:pt x="291319" y="111973"/>
                    <a:pt x="295092" y="125799"/>
                    <a:pt x="299381" y="139573"/>
                  </a:cubicBezTo>
                  <a:cubicBezTo>
                    <a:pt x="303980" y="154431"/>
                    <a:pt x="309303" y="169083"/>
                    <a:pt x="314470" y="183734"/>
                  </a:cubicBezTo>
                  <a:lnTo>
                    <a:pt x="331679" y="231248"/>
                  </a:lnTo>
                  <a:cubicBezTo>
                    <a:pt x="332867" y="234601"/>
                    <a:pt x="337260" y="242030"/>
                    <a:pt x="339430" y="247292"/>
                  </a:cubicBezTo>
                  <a:cubicBezTo>
                    <a:pt x="339120" y="248169"/>
                    <a:pt x="338913" y="249046"/>
                    <a:pt x="338810" y="249923"/>
                  </a:cubicBezTo>
                  <a:cubicBezTo>
                    <a:pt x="339120" y="249459"/>
                    <a:pt x="339482" y="248943"/>
                    <a:pt x="339895" y="248427"/>
                  </a:cubicBezTo>
                  <a:cubicBezTo>
                    <a:pt x="340877" y="250955"/>
                    <a:pt x="341136" y="252812"/>
                    <a:pt x="339947" y="253018"/>
                  </a:cubicBezTo>
                  <a:cubicBezTo>
                    <a:pt x="339534" y="253122"/>
                    <a:pt x="339172" y="253122"/>
                    <a:pt x="338913" y="253122"/>
                  </a:cubicBezTo>
                  <a:cubicBezTo>
                    <a:pt x="339172" y="254618"/>
                    <a:pt x="339740" y="256114"/>
                    <a:pt x="340670" y="257507"/>
                  </a:cubicBezTo>
                  <a:cubicBezTo>
                    <a:pt x="343616" y="262459"/>
                    <a:pt x="347337" y="263130"/>
                    <a:pt x="348577" y="263439"/>
                  </a:cubicBezTo>
                  <a:cubicBezTo>
                    <a:pt x="352969" y="264678"/>
                    <a:pt x="363615" y="263078"/>
                    <a:pt x="362478" y="249923"/>
                  </a:cubicBezTo>
                  <a:cubicBezTo>
                    <a:pt x="362168" y="245744"/>
                    <a:pt x="357517" y="230371"/>
                    <a:pt x="355967" y="223974"/>
                  </a:cubicBezTo>
                  <a:lnTo>
                    <a:pt x="342737" y="174396"/>
                  </a:lnTo>
                  <a:close/>
                  <a:moveTo>
                    <a:pt x="338913" y="253122"/>
                  </a:moveTo>
                  <a:cubicBezTo>
                    <a:pt x="338707" y="252038"/>
                    <a:pt x="338707" y="250955"/>
                    <a:pt x="338810" y="249923"/>
                  </a:cubicBezTo>
                  <a:cubicBezTo>
                    <a:pt x="337673" y="251677"/>
                    <a:pt x="337311" y="253018"/>
                    <a:pt x="338913" y="253122"/>
                  </a:cubicBezTo>
                  <a:close/>
                  <a:moveTo>
                    <a:pt x="331162" y="291349"/>
                  </a:moveTo>
                  <a:cubicBezTo>
                    <a:pt x="331110" y="297488"/>
                    <a:pt x="327906" y="300274"/>
                    <a:pt x="325994" y="301822"/>
                  </a:cubicBezTo>
                  <a:cubicBezTo>
                    <a:pt x="322894" y="304298"/>
                    <a:pt x="318915" y="304866"/>
                    <a:pt x="314160" y="303215"/>
                  </a:cubicBezTo>
                  <a:cubicBezTo>
                    <a:pt x="312093" y="302493"/>
                    <a:pt x="308734" y="299862"/>
                    <a:pt x="305272" y="295683"/>
                  </a:cubicBezTo>
                  <a:cubicBezTo>
                    <a:pt x="301345" y="290937"/>
                    <a:pt x="296022" y="282734"/>
                    <a:pt x="292611" y="279329"/>
                  </a:cubicBezTo>
                  <a:lnTo>
                    <a:pt x="256024" y="242443"/>
                  </a:lnTo>
                  <a:cubicBezTo>
                    <a:pt x="247704" y="233672"/>
                    <a:pt x="239488" y="224799"/>
                    <a:pt x="231788" y="215513"/>
                  </a:cubicBezTo>
                  <a:cubicBezTo>
                    <a:pt x="226620" y="209374"/>
                    <a:pt x="221659" y="203080"/>
                    <a:pt x="216853" y="196683"/>
                  </a:cubicBezTo>
                  <a:cubicBezTo>
                    <a:pt x="199025" y="172900"/>
                    <a:pt x="182850" y="148086"/>
                    <a:pt x="165642" y="123839"/>
                  </a:cubicBezTo>
                  <a:cubicBezTo>
                    <a:pt x="161663" y="118731"/>
                    <a:pt x="162593" y="111354"/>
                    <a:pt x="167657" y="107382"/>
                  </a:cubicBezTo>
                  <a:cubicBezTo>
                    <a:pt x="172773" y="103461"/>
                    <a:pt x="180163" y="104389"/>
                    <a:pt x="184090" y="109445"/>
                  </a:cubicBezTo>
                  <a:cubicBezTo>
                    <a:pt x="197061" y="124509"/>
                    <a:pt x="209929" y="139522"/>
                    <a:pt x="222589" y="154741"/>
                  </a:cubicBezTo>
                  <a:cubicBezTo>
                    <a:pt x="231943" y="166039"/>
                    <a:pt x="241400" y="177285"/>
                    <a:pt x="250702" y="188635"/>
                  </a:cubicBezTo>
                  <a:cubicBezTo>
                    <a:pt x="259900" y="199881"/>
                    <a:pt x="268788" y="211386"/>
                    <a:pt x="278349" y="222374"/>
                  </a:cubicBezTo>
                  <a:lnTo>
                    <a:pt x="311628" y="262098"/>
                  </a:lnTo>
                  <a:cubicBezTo>
                    <a:pt x="314005" y="264987"/>
                    <a:pt x="316692" y="274067"/>
                    <a:pt x="319586" y="279484"/>
                  </a:cubicBezTo>
                  <a:cubicBezTo>
                    <a:pt x="319948" y="279432"/>
                    <a:pt x="320310" y="279432"/>
                    <a:pt x="320672" y="279484"/>
                  </a:cubicBezTo>
                  <a:cubicBezTo>
                    <a:pt x="326873" y="279845"/>
                    <a:pt x="331575" y="285210"/>
                    <a:pt x="331162" y="291349"/>
                  </a:cubicBezTo>
                  <a:close/>
                  <a:moveTo>
                    <a:pt x="324961" y="283198"/>
                  </a:moveTo>
                  <a:cubicBezTo>
                    <a:pt x="326459" y="282012"/>
                    <a:pt x="321964" y="281909"/>
                    <a:pt x="321188" y="281651"/>
                  </a:cubicBezTo>
                  <a:lnTo>
                    <a:pt x="320878" y="281599"/>
                  </a:lnTo>
                  <a:cubicBezTo>
                    <a:pt x="322222" y="283405"/>
                    <a:pt x="323565" y="284230"/>
                    <a:pt x="324961" y="283198"/>
                  </a:cubicBezTo>
                  <a:close/>
                  <a:moveTo>
                    <a:pt x="248738" y="296766"/>
                  </a:moveTo>
                  <a:cubicBezTo>
                    <a:pt x="235509" y="284178"/>
                    <a:pt x="222331" y="271539"/>
                    <a:pt x="208585" y="259519"/>
                  </a:cubicBezTo>
                  <a:cubicBezTo>
                    <a:pt x="197578" y="249871"/>
                    <a:pt x="186261" y="240637"/>
                    <a:pt x="174789" y="231557"/>
                  </a:cubicBezTo>
                  <a:cubicBezTo>
                    <a:pt x="157477" y="217886"/>
                    <a:pt x="139700" y="205040"/>
                    <a:pt x="121872" y="192091"/>
                  </a:cubicBezTo>
                  <a:cubicBezTo>
                    <a:pt x="116808" y="188067"/>
                    <a:pt x="109418" y="188841"/>
                    <a:pt x="105387" y="193845"/>
                  </a:cubicBezTo>
                  <a:cubicBezTo>
                    <a:pt x="101305" y="198901"/>
                    <a:pt x="102131" y="206279"/>
                    <a:pt x="107144" y="210302"/>
                  </a:cubicBezTo>
                  <a:cubicBezTo>
                    <a:pt x="123422" y="224799"/>
                    <a:pt x="139184" y="239812"/>
                    <a:pt x="155307" y="254463"/>
                  </a:cubicBezTo>
                  <a:cubicBezTo>
                    <a:pt x="166055" y="264213"/>
                    <a:pt x="176804" y="273964"/>
                    <a:pt x="187863" y="283353"/>
                  </a:cubicBezTo>
                  <a:cubicBezTo>
                    <a:pt x="201712" y="295219"/>
                    <a:pt x="215923" y="306568"/>
                    <a:pt x="230083" y="317969"/>
                  </a:cubicBezTo>
                  <a:cubicBezTo>
                    <a:pt x="244345" y="329422"/>
                    <a:pt x="258763" y="340514"/>
                    <a:pt x="273129" y="351812"/>
                  </a:cubicBezTo>
                  <a:cubicBezTo>
                    <a:pt x="277780" y="355888"/>
                    <a:pt x="284911" y="355423"/>
                    <a:pt x="288942" y="350729"/>
                  </a:cubicBezTo>
                  <a:cubicBezTo>
                    <a:pt x="293025" y="346086"/>
                    <a:pt x="292560" y="339018"/>
                    <a:pt x="287909" y="334942"/>
                  </a:cubicBezTo>
                  <a:cubicBezTo>
                    <a:pt x="274835" y="322200"/>
                    <a:pt x="261967" y="309354"/>
                    <a:pt x="248738" y="296766"/>
                  </a:cubicBezTo>
                  <a:close/>
                  <a:moveTo>
                    <a:pt x="245586" y="369352"/>
                  </a:moveTo>
                  <a:cubicBezTo>
                    <a:pt x="245896" y="368321"/>
                    <a:pt x="244500" y="368579"/>
                    <a:pt x="243415" y="368888"/>
                  </a:cubicBezTo>
                  <a:lnTo>
                    <a:pt x="243880" y="369146"/>
                  </a:lnTo>
                  <a:cubicBezTo>
                    <a:pt x="244449" y="369146"/>
                    <a:pt x="245017" y="369249"/>
                    <a:pt x="245586" y="369352"/>
                  </a:cubicBezTo>
                  <a:close/>
                  <a:moveTo>
                    <a:pt x="253957" y="383488"/>
                  </a:moveTo>
                  <a:cubicBezTo>
                    <a:pt x="253595" y="385036"/>
                    <a:pt x="249668" y="393445"/>
                    <a:pt x="239229" y="390968"/>
                  </a:cubicBezTo>
                  <a:cubicBezTo>
                    <a:pt x="237834" y="390659"/>
                    <a:pt x="234888" y="389679"/>
                    <a:pt x="230858" y="388337"/>
                  </a:cubicBezTo>
                  <a:cubicBezTo>
                    <a:pt x="211169" y="381476"/>
                    <a:pt x="162541" y="362594"/>
                    <a:pt x="158769" y="361098"/>
                  </a:cubicBezTo>
                  <a:cubicBezTo>
                    <a:pt x="142801" y="354288"/>
                    <a:pt x="126419" y="348768"/>
                    <a:pt x="110141" y="342887"/>
                  </a:cubicBezTo>
                  <a:cubicBezTo>
                    <a:pt x="93501" y="336851"/>
                    <a:pt x="77017" y="330609"/>
                    <a:pt x="60532" y="324315"/>
                  </a:cubicBezTo>
                  <a:cubicBezTo>
                    <a:pt x="46114" y="318795"/>
                    <a:pt x="31955" y="312965"/>
                    <a:pt x="17847" y="306826"/>
                  </a:cubicBezTo>
                  <a:cubicBezTo>
                    <a:pt x="11801" y="304505"/>
                    <a:pt x="8752" y="297746"/>
                    <a:pt x="11077" y="291710"/>
                  </a:cubicBezTo>
                  <a:cubicBezTo>
                    <a:pt x="13351" y="285674"/>
                    <a:pt x="20121" y="282631"/>
                    <a:pt x="26167" y="284952"/>
                  </a:cubicBezTo>
                  <a:cubicBezTo>
                    <a:pt x="46269" y="291452"/>
                    <a:pt x="66630" y="296869"/>
                    <a:pt x="86939" y="302802"/>
                  </a:cubicBezTo>
                  <a:cubicBezTo>
                    <a:pt x="100685" y="306826"/>
                    <a:pt x="114430" y="310902"/>
                    <a:pt x="127866" y="315699"/>
                  </a:cubicBezTo>
                  <a:cubicBezTo>
                    <a:pt x="142543" y="320910"/>
                    <a:pt x="156857" y="327049"/>
                    <a:pt x="170965" y="333601"/>
                  </a:cubicBezTo>
                  <a:cubicBezTo>
                    <a:pt x="174582" y="335407"/>
                    <a:pt x="220833" y="358106"/>
                    <a:pt x="239591" y="366721"/>
                  </a:cubicBezTo>
                  <a:cubicBezTo>
                    <a:pt x="240986" y="367340"/>
                    <a:pt x="242330" y="368218"/>
                    <a:pt x="243415" y="368888"/>
                  </a:cubicBezTo>
                  <a:cubicBezTo>
                    <a:pt x="243002" y="368991"/>
                    <a:pt x="242640" y="369094"/>
                    <a:pt x="242433" y="369146"/>
                  </a:cubicBezTo>
                  <a:cubicBezTo>
                    <a:pt x="242898" y="369094"/>
                    <a:pt x="243363" y="369094"/>
                    <a:pt x="243880" y="369146"/>
                  </a:cubicBezTo>
                  <a:cubicBezTo>
                    <a:pt x="244759" y="369662"/>
                    <a:pt x="245379" y="369868"/>
                    <a:pt x="245534" y="369404"/>
                  </a:cubicBezTo>
                  <a:lnTo>
                    <a:pt x="245586" y="369352"/>
                  </a:lnTo>
                  <a:cubicBezTo>
                    <a:pt x="245844" y="369404"/>
                    <a:pt x="246102" y="369507"/>
                    <a:pt x="246361" y="369559"/>
                  </a:cubicBezTo>
                  <a:cubicBezTo>
                    <a:pt x="252303" y="371313"/>
                    <a:pt x="255714" y="377555"/>
                    <a:pt x="253957" y="383488"/>
                  </a:cubicBezTo>
                  <a:close/>
                  <a:moveTo>
                    <a:pt x="241813" y="369198"/>
                  </a:moveTo>
                  <a:cubicBezTo>
                    <a:pt x="236697" y="369507"/>
                    <a:pt x="234423" y="372551"/>
                    <a:pt x="233183" y="375285"/>
                  </a:cubicBezTo>
                  <a:cubicBezTo>
                    <a:pt x="234888" y="371932"/>
                    <a:pt x="238144" y="369662"/>
                    <a:pt x="241813" y="369198"/>
                  </a:cubicBezTo>
                  <a:close/>
                  <a:moveTo>
                    <a:pt x="224553" y="394941"/>
                  </a:moveTo>
                  <a:cubicBezTo>
                    <a:pt x="220833" y="394425"/>
                    <a:pt x="207087" y="393960"/>
                    <a:pt x="201609" y="393238"/>
                  </a:cubicBezTo>
                  <a:lnTo>
                    <a:pt x="156650" y="386635"/>
                  </a:lnTo>
                  <a:cubicBezTo>
                    <a:pt x="142543" y="384778"/>
                    <a:pt x="128383" y="382353"/>
                    <a:pt x="114017" y="380650"/>
                  </a:cubicBezTo>
                  <a:cubicBezTo>
                    <a:pt x="104405" y="379516"/>
                    <a:pt x="94742" y="378742"/>
                    <a:pt x="85027" y="378174"/>
                  </a:cubicBezTo>
                  <a:cubicBezTo>
                    <a:pt x="60273" y="376678"/>
                    <a:pt x="35572" y="376885"/>
                    <a:pt x="11077" y="379516"/>
                  </a:cubicBezTo>
                  <a:cubicBezTo>
                    <a:pt x="4618" y="379877"/>
                    <a:pt x="-343" y="385448"/>
                    <a:pt x="19" y="391845"/>
                  </a:cubicBezTo>
                  <a:cubicBezTo>
                    <a:pt x="432" y="398294"/>
                    <a:pt x="5961" y="403247"/>
                    <a:pt x="12421" y="402885"/>
                  </a:cubicBezTo>
                  <a:cubicBezTo>
                    <a:pt x="26374" y="402834"/>
                    <a:pt x="40223" y="403969"/>
                    <a:pt x="54176" y="405310"/>
                  </a:cubicBezTo>
                  <a:cubicBezTo>
                    <a:pt x="70557" y="406858"/>
                    <a:pt x="86939" y="409334"/>
                    <a:pt x="103320" y="411295"/>
                  </a:cubicBezTo>
                  <a:cubicBezTo>
                    <a:pt x="120115" y="413306"/>
                    <a:pt x="136910" y="414596"/>
                    <a:pt x="153550" y="416041"/>
                  </a:cubicBezTo>
                  <a:lnTo>
                    <a:pt x="199593" y="418466"/>
                  </a:lnTo>
                  <a:cubicBezTo>
                    <a:pt x="203107" y="418569"/>
                    <a:pt x="211272" y="416711"/>
                    <a:pt x="216853" y="416247"/>
                  </a:cubicBezTo>
                  <a:cubicBezTo>
                    <a:pt x="218042" y="417021"/>
                    <a:pt x="219437" y="417588"/>
                    <a:pt x="220833" y="417846"/>
                  </a:cubicBezTo>
                  <a:cubicBezTo>
                    <a:pt x="220006" y="417331"/>
                    <a:pt x="219127" y="416557"/>
                    <a:pt x="218662" y="416144"/>
                  </a:cubicBezTo>
                  <a:cubicBezTo>
                    <a:pt x="221039" y="416092"/>
                    <a:pt x="222641" y="416402"/>
                    <a:pt x="222641" y="417537"/>
                  </a:cubicBezTo>
                  <a:cubicBezTo>
                    <a:pt x="222589" y="417795"/>
                    <a:pt x="222589" y="417950"/>
                    <a:pt x="222486" y="418053"/>
                  </a:cubicBezTo>
                  <a:cubicBezTo>
                    <a:pt x="223313" y="418104"/>
                    <a:pt x="224140" y="418053"/>
                    <a:pt x="224967" y="417898"/>
                  </a:cubicBezTo>
                  <a:cubicBezTo>
                    <a:pt x="230806" y="417227"/>
                    <a:pt x="232821" y="414132"/>
                    <a:pt x="233338" y="413513"/>
                  </a:cubicBezTo>
                  <a:cubicBezTo>
                    <a:pt x="235354" y="411295"/>
                    <a:pt x="238868" y="397004"/>
                    <a:pt x="224553" y="39494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1054;p17"/>
            <p:cNvSpPr/>
            <p:nvPr/>
          </p:nvSpPr>
          <p:spPr>
            <a:xfrm rot="-1801764">
              <a:off x="7009897" y="2797715"/>
              <a:ext cx="372227" cy="389169"/>
            </a:xfrm>
            <a:custGeom>
              <a:rect b="b" l="l" r="r" t="t"/>
              <a:pathLst>
                <a:path extrusionOk="0" h="779030" w="745116">
                  <a:moveTo>
                    <a:pt x="5241" y="106297"/>
                  </a:moveTo>
                  <a:cubicBezTo>
                    <a:pt x="33456" y="57958"/>
                    <a:pt x="67925" y="71113"/>
                    <a:pt x="94745" y="72971"/>
                  </a:cubicBezTo>
                  <a:cubicBezTo>
                    <a:pt x="126577" y="75189"/>
                    <a:pt x="136345" y="-9314"/>
                    <a:pt x="166885" y="849"/>
                  </a:cubicBezTo>
                  <a:cubicBezTo>
                    <a:pt x="238302" y="24631"/>
                    <a:pt x="255666" y="21072"/>
                    <a:pt x="308066" y="13230"/>
                  </a:cubicBezTo>
                  <a:cubicBezTo>
                    <a:pt x="347340" y="7349"/>
                    <a:pt x="363411" y="76788"/>
                    <a:pt x="399533" y="95309"/>
                  </a:cubicBezTo>
                  <a:cubicBezTo>
                    <a:pt x="436482" y="114345"/>
                    <a:pt x="485161" y="88086"/>
                    <a:pt x="515444" y="124044"/>
                  </a:cubicBezTo>
                  <a:cubicBezTo>
                    <a:pt x="537458" y="150252"/>
                    <a:pt x="521955" y="195650"/>
                    <a:pt x="542780" y="222373"/>
                  </a:cubicBezTo>
                  <a:cubicBezTo>
                    <a:pt x="564536" y="250283"/>
                    <a:pt x="612699" y="237386"/>
                    <a:pt x="633783" y="271951"/>
                  </a:cubicBezTo>
                  <a:cubicBezTo>
                    <a:pt x="649648" y="298003"/>
                    <a:pt x="633783" y="334683"/>
                    <a:pt x="648821" y="358518"/>
                  </a:cubicBezTo>
                  <a:cubicBezTo>
                    <a:pt x="664530" y="383435"/>
                    <a:pt x="700394" y="389265"/>
                    <a:pt x="718222" y="413512"/>
                  </a:cubicBezTo>
                  <a:cubicBezTo>
                    <a:pt x="733880" y="434922"/>
                    <a:pt x="724010" y="470673"/>
                    <a:pt x="734914" y="494972"/>
                  </a:cubicBezTo>
                  <a:cubicBezTo>
                    <a:pt x="743079" y="513286"/>
                    <a:pt x="751192" y="553629"/>
                    <a:pt x="738583" y="575141"/>
                  </a:cubicBezTo>
                  <a:cubicBezTo>
                    <a:pt x="707370" y="628433"/>
                    <a:pt x="736257" y="644323"/>
                    <a:pt x="710781" y="670169"/>
                  </a:cubicBezTo>
                  <a:cubicBezTo>
                    <a:pt x="674401" y="707107"/>
                    <a:pt x="733932" y="736100"/>
                    <a:pt x="665564" y="772677"/>
                  </a:cubicBezTo>
                  <a:cubicBezTo>
                    <a:pt x="609702" y="802496"/>
                    <a:pt x="172570" y="723461"/>
                    <a:pt x="108904" y="617032"/>
                  </a:cubicBezTo>
                  <a:cubicBezTo>
                    <a:pt x="56298" y="529072"/>
                    <a:pt x="-20856" y="151077"/>
                    <a:pt x="5241" y="106297"/>
                  </a:cubicBezTo>
                  <a:lnTo>
                    <a:pt x="5241" y="1062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1055;p17"/>
            <p:cNvSpPr/>
            <p:nvPr/>
          </p:nvSpPr>
          <p:spPr>
            <a:xfrm rot="-1801764">
              <a:off x="7036807" y="2815759"/>
              <a:ext cx="325566" cy="361993"/>
            </a:xfrm>
            <a:custGeom>
              <a:rect b="b" l="l" r="r" t="t"/>
              <a:pathLst>
                <a:path extrusionOk="0" h="724630" w="651711">
                  <a:moveTo>
                    <a:pt x="648566" y="465186"/>
                  </a:moveTo>
                  <a:cubicBezTo>
                    <a:pt x="647274" y="460285"/>
                    <a:pt x="645724" y="455281"/>
                    <a:pt x="643605" y="450534"/>
                  </a:cubicBezTo>
                  <a:cubicBezTo>
                    <a:pt x="642055" y="447129"/>
                    <a:pt x="640298" y="443828"/>
                    <a:pt x="638128" y="440836"/>
                  </a:cubicBezTo>
                  <a:cubicBezTo>
                    <a:pt x="635285" y="436605"/>
                    <a:pt x="629498" y="435470"/>
                    <a:pt x="625208" y="438308"/>
                  </a:cubicBezTo>
                  <a:cubicBezTo>
                    <a:pt x="620971" y="441145"/>
                    <a:pt x="619834" y="446923"/>
                    <a:pt x="622676" y="451205"/>
                  </a:cubicBezTo>
                  <a:cubicBezTo>
                    <a:pt x="624278" y="453785"/>
                    <a:pt x="625415" y="456674"/>
                    <a:pt x="626345" y="459666"/>
                  </a:cubicBezTo>
                  <a:cubicBezTo>
                    <a:pt x="627430" y="462916"/>
                    <a:pt x="628154" y="466321"/>
                    <a:pt x="628774" y="469674"/>
                  </a:cubicBezTo>
                  <a:cubicBezTo>
                    <a:pt x="630634" y="479424"/>
                    <a:pt x="630583" y="490103"/>
                    <a:pt x="628412" y="500163"/>
                  </a:cubicBezTo>
                  <a:cubicBezTo>
                    <a:pt x="626449" y="509501"/>
                    <a:pt x="622366" y="518220"/>
                    <a:pt x="615700" y="524617"/>
                  </a:cubicBezTo>
                  <a:cubicBezTo>
                    <a:pt x="612341" y="527867"/>
                    <a:pt x="608414" y="529879"/>
                    <a:pt x="604279" y="531117"/>
                  </a:cubicBezTo>
                  <a:cubicBezTo>
                    <a:pt x="599990" y="532355"/>
                    <a:pt x="595443" y="532510"/>
                    <a:pt x="590895" y="531942"/>
                  </a:cubicBezTo>
                  <a:lnTo>
                    <a:pt x="584229" y="529672"/>
                  </a:lnTo>
                  <a:cubicBezTo>
                    <a:pt x="579681" y="528125"/>
                    <a:pt x="574927" y="526938"/>
                    <a:pt x="571775" y="526783"/>
                  </a:cubicBezTo>
                  <a:cubicBezTo>
                    <a:pt x="567847" y="526629"/>
                    <a:pt x="564747" y="527660"/>
                    <a:pt x="562628" y="528950"/>
                  </a:cubicBezTo>
                  <a:cubicBezTo>
                    <a:pt x="560044" y="530446"/>
                    <a:pt x="556685" y="533645"/>
                    <a:pt x="555393" y="539526"/>
                  </a:cubicBezTo>
                  <a:cubicBezTo>
                    <a:pt x="554567" y="543189"/>
                    <a:pt x="558184" y="557582"/>
                    <a:pt x="553223" y="555880"/>
                  </a:cubicBezTo>
                  <a:cubicBezTo>
                    <a:pt x="553120" y="555828"/>
                    <a:pt x="553068" y="555777"/>
                    <a:pt x="553068" y="555725"/>
                  </a:cubicBezTo>
                  <a:cubicBezTo>
                    <a:pt x="545420" y="561709"/>
                    <a:pt x="535601" y="562277"/>
                    <a:pt x="525524" y="560523"/>
                  </a:cubicBezTo>
                  <a:cubicBezTo>
                    <a:pt x="508109" y="557479"/>
                    <a:pt x="490281" y="547884"/>
                    <a:pt x="477930" y="538855"/>
                  </a:cubicBezTo>
                  <a:cubicBezTo>
                    <a:pt x="481031" y="536534"/>
                    <a:pt x="484183" y="534264"/>
                    <a:pt x="486870" y="531684"/>
                  </a:cubicBezTo>
                  <a:cubicBezTo>
                    <a:pt x="499014" y="520128"/>
                    <a:pt x="506456" y="505890"/>
                    <a:pt x="504905" y="489845"/>
                  </a:cubicBezTo>
                  <a:cubicBezTo>
                    <a:pt x="503924" y="479682"/>
                    <a:pt x="500358" y="472254"/>
                    <a:pt x="495604" y="466166"/>
                  </a:cubicBezTo>
                  <a:cubicBezTo>
                    <a:pt x="491211" y="460543"/>
                    <a:pt x="485578" y="456209"/>
                    <a:pt x="479687" y="452134"/>
                  </a:cubicBezTo>
                  <a:cubicBezTo>
                    <a:pt x="476432" y="449864"/>
                    <a:pt x="473021" y="447800"/>
                    <a:pt x="469972" y="445272"/>
                  </a:cubicBezTo>
                  <a:cubicBezTo>
                    <a:pt x="472608" y="442435"/>
                    <a:pt x="475036" y="439855"/>
                    <a:pt x="475450" y="439288"/>
                  </a:cubicBezTo>
                  <a:cubicBezTo>
                    <a:pt x="479584" y="433355"/>
                    <a:pt x="482736" y="426907"/>
                    <a:pt x="484338" y="420148"/>
                  </a:cubicBezTo>
                  <a:cubicBezTo>
                    <a:pt x="486043" y="412926"/>
                    <a:pt x="486043" y="405291"/>
                    <a:pt x="483666" y="397346"/>
                  </a:cubicBezTo>
                  <a:cubicBezTo>
                    <a:pt x="480617" y="387234"/>
                    <a:pt x="474830" y="378567"/>
                    <a:pt x="467440" y="371861"/>
                  </a:cubicBezTo>
                  <a:cubicBezTo>
                    <a:pt x="459792" y="364896"/>
                    <a:pt x="450438" y="360150"/>
                    <a:pt x="440620" y="358035"/>
                  </a:cubicBezTo>
                  <a:cubicBezTo>
                    <a:pt x="439793" y="357880"/>
                    <a:pt x="435607" y="358860"/>
                    <a:pt x="431473" y="359428"/>
                  </a:cubicBezTo>
                  <a:cubicBezTo>
                    <a:pt x="431421" y="353340"/>
                    <a:pt x="431215" y="344364"/>
                    <a:pt x="430646" y="341475"/>
                  </a:cubicBezTo>
                  <a:cubicBezTo>
                    <a:pt x="428424" y="330538"/>
                    <a:pt x="424962" y="320013"/>
                    <a:pt x="420001" y="310469"/>
                  </a:cubicBezTo>
                  <a:cubicBezTo>
                    <a:pt x="414678" y="300255"/>
                    <a:pt x="407702" y="291175"/>
                    <a:pt x="398762" y="283694"/>
                  </a:cubicBezTo>
                  <a:cubicBezTo>
                    <a:pt x="391269" y="277401"/>
                    <a:pt x="383207" y="273686"/>
                    <a:pt x="374784" y="272087"/>
                  </a:cubicBezTo>
                  <a:cubicBezTo>
                    <a:pt x="366516" y="270539"/>
                    <a:pt x="357834" y="271055"/>
                    <a:pt x="348946" y="273428"/>
                  </a:cubicBezTo>
                  <a:cubicBezTo>
                    <a:pt x="348274" y="273635"/>
                    <a:pt x="345793" y="274666"/>
                    <a:pt x="342641" y="276059"/>
                  </a:cubicBezTo>
                  <a:cubicBezTo>
                    <a:pt x="342589" y="272757"/>
                    <a:pt x="342486" y="269765"/>
                    <a:pt x="342279" y="268321"/>
                  </a:cubicBezTo>
                  <a:cubicBezTo>
                    <a:pt x="340212" y="253979"/>
                    <a:pt x="336595" y="237935"/>
                    <a:pt x="329360" y="224934"/>
                  </a:cubicBezTo>
                  <a:cubicBezTo>
                    <a:pt x="323521" y="214513"/>
                    <a:pt x="315511" y="205949"/>
                    <a:pt x="304607" y="200842"/>
                  </a:cubicBezTo>
                  <a:cubicBezTo>
                    <a:pt x="297838" y="197695"/>
                    <a:pt x="290706" y="196508"/>
                    <a:pt x="283575" y="196973"/>
                  </a:cubicBezTo>
                  <a:cubicBezTo>
                    <a:pt x="277529" y="197385"/>
                    <a:pt x="271482" y="198985"/>
                    <a:pt x="265798" y="201461"/>
                  </a:cubicBezTo>
                  <a:lnTo>
                    <a:pt x="265695" y="200532"/>
                  </a:lnTo>
                  <a:cubicBezTo>
                    <a:pt x="264093" y="190060"/>
                    <a:pt x="261302" y="179845"/>
                    <a:pt x="256600" y="170817"/>
                  </a:cubicBezTo>
                  <a:cubicBezTo>
                    <a:pt x="253189" y="164213"/>
                    <a:pt x="248745" y="158178"/>
                    <a:pt x="243060" y="153070"/>
                  </a:cubicBezTo>
                  <a:cubicBezTo>
                    <a:pt x="233655" y="144506"/>
                    <a:pt x="224922" y="141308"/>
                    <a:pt x="216860" y="140689"/>
                  </a:cubicBezTo>
                  <a:cubicBezTo>
                    <a:pt x="208179" y="140018"/>
                    <a:pt x="199962" y="142546"/>
                    <a:pt x="191849" y="145899"/>
                  </a:cubicBezTo>
                  <a:cubicBezTo>
                    <a:pt x="184717" y="148840"/>
                    <a:pt x="177741" y="153173"/>
                    <a:pt x="169576" y="151626"/>
                  </a:cubicBezTo>
                  <a:cubicBezTo>
                    <a:pt x="169008" y="151110"/>
                    <a:pt x="166062" y="148272"/>
                    <a:pt x="164564" y="146312"/>
                  </a:cubicBezTo>
                  <a:cubicBezTo>
                    <a:pt x="161515" y="142288"/>
                    <a:pt x="158673" y="138058"/>
                    <a:pt x="156037" y="135375"/>
                  </a:cubicBezTo>
                  <a:cubicBezTo>
                    <a:pt x="149629" y="128823"/>
                    <a:pt x="141516" y="124335"/>
                    <a:pt x="132783" y="122117"/>
                  </a:cubicBezTo>
                  <a:cubicBezTo>
                    <a:pt x="126530" y="120517"/>
                    <a:pt x="120018" y="120517"/>
                    <a:pt x="113662" y="121240"/>
                  </a:cubicBezTo>
                  <a:cubicBezTo>
                    <a:pt x="113456" y="120827"/>
                    <a:pt x="113559" y="120311"/>
                    <a:pt x="113249" y="119950"/>
                  </a:cubicBezTo>
                  <a:cubicBezTo>
                    <a:pt x="113249" y="120001"/>
                    <a:pt x="113145" y="120001"/>
                    <a:pt x="113042" y="120053"/>
                  </a:cubicBezTo>
                  <a:cubicBezTo>
                    <a:pt x="111802" y="120517"/>
                    <a:pt x="110923" y="119434"/>
                    <a:pt x="110355" y="117525"/>
                  </a:cubicBezTo>
                  <a:cubicBezTo>
                    <a:pt x="110562" y="117680"/>
                    <a:pt x="110768" y="117835"/>
                    <a:pt x="110975" y="117989"/>
                  </a:cubicBezTo>
                  <a:cubicBezTo>
                    <a:pt x="111130" y="118144"/>
                    <a:pt x="111647" y="118402"/>
                    <a:pt x="112112" y="118660"/>
                  </a:cubicBezTo>
                  <a:cubicBezTo>
                    <a:pt x="111543" y="118144"/>
                    <a:pt x="110923" y="117680"/>
                    <a:pt x="110252" y="117319"/>
                  </a:cubicBezTo>
                  <a:cubicBezTo>
                    <a:pt x="108753" y="112263"/>
                    <a:pt x="109115" y="102100"/>
                    <a:pt x="109063" y="101429"/>
                  </a:cubicBezTo>
                  <a:cubicBezTo>
                    <a:pt x="108546" y="95393"/>
                    <a:pt x="109580" y="89357"/>
                    <a:pt x="111388" y="83579"/>
                  </a:cubicBezTo>
                  <a:cubicBezTo>
                    <a:pt x="113197" y="77750"/>
                    <a:pt x="116091" y="72333"/>
                    <a:pt x="119708" y="67690"/>
                  </a:cubicBezTo>
                  <a:cubicBezTo>
                    <a:pt x="122034" y="64594"/>
                    <a:pt x="124773" y="62325"/>
                    <a:pt x="127770" y="60725"/>
                  </a:cubicBezTo>
                  <a:cubicBezTo>
                    <a:pt x="129837" y="59642"/>
                    <a:pt x="132111" y="59023"/>
                    <a:pt x="134540" y="58816"/>
                  </a:cubicBezTo>
                  <a:cubicBezTo>
                    <a:pt x="134540" y="58765"/>
                    <a:pt x="134540" y="58662"/>
                    <a:pt x="134540" y="58558"/>
                  </a:cubicBezTo>
                  <a:cubicBezTo>
                    <a:pt x="135315" y="55979"/>
                    <a:pt x="142601" y="61448"/>
                    <a:pt x="145133" y="62325"/>
                  </a:cubicBezTo>
                  <a:cubicBezTo>
                    <a:pt x="152678" y="64852"/>
                    <a:pt x="157949" y="61344"/>
                    <a:pt x="158569" y="60880"/>
                  </a:cubicBezTo>
                  <a:cubicBezTo>
                    <a:pt x="160016" y="59797"/>
                    <a:pt x="164460" y="55721"/>
                    <a:pt x="164099" y="47983"/>
                  </a:cubicBezTo>
                  <a:cubicBezTo>
                    <a:pt x="163892" y="44268"/>
                    <a:pt x="158673" y="32196"/>
                    <a:pt x="162548" y="32299"/>
                  </a:cubicBezTo>
                  <a:cubicBezTo>
                    <a:pt x="162703" y="32299"/>
                    <a:pt x="162807" y="32351"/>
                    <a:pt x="162858" y="32454"/>
                  </a:cubicBezTo>
                  <a:cubicBezTo>
                    <a:pt x="165700" y="27399"/>
                    <a:pt x="170661" y="24509"/>
                    <a:pt x="176087" y="22962"/>
                  </a:cubicBezTo>
                  <a:cubicBezTo>
                    <a:pt x="184511" y="20589"/>
                    <a:pt x="193864" y="20589"/>
                    <a:pt x="201202" y="21982"/>
                  </a:cubicBezTo>
                  <a:cubicBezTo>
                    <a:pt x="206422" y="23271"/>
                    <a:pt x="211693" y="20073"/>
                    <a:pt x="212985" y="14914"/>
                  </a:cubicBezTo>
                  <a:cubicBezTo>
                    <a:pt x="214225" y="9703"/>
                    <a:pt x="211073" y="4441"/>
                    <a:pt x="205853" y="3152"/>
                  </a:cubicBezTo>
                  <a:cubicBezTo>
                    <a:pt x="193813" y="-460"/>
                    <a:pt x="177328" y="-1543"/>
                    <a:pt x="163582" y="2997"/>
                  </a:cubicBezTo>
                  <a:cubicBezTo>
                    <a:pt x="152988" y="6556"/>
                    <a:pt x="144255" y="13676"/>
                    <a:pt x="138880" y="24613"/>
                  </a:cubicBezTo>
                  <a:cubicBezTo>
                    <a:pt x="138157" y="26109"/>
                    <a:pt x="137485" y="28946"/>
                    <a:pt x="137382" y="32557"/>
                  </a:cubicBezTo>
                  <a:cubicBezTo>
                    <a:pt x="129113" y="32506"/>
                    <a:pt x="121672" y="34415"/>
                    <a:pt x="115161" y="38232"/>
                  </a:cubicBezTo>
                  <a:cubicBezTo>
                    <a:pt x="109166" y="41792"/>
                    <a:pt x="103895" y="46745"/>
                    <a:pt x="99503" y="53245"/>
                  </a:cubicBezTo>
                  <a:cubicBezTo>
                    <a:pt x="94697" y="60570"/>
                    <a:pt x="90925" y="68825"/>
                    <a:pt x="88961" y="77647"/>
                  </a:cubicBezTo>
                  <a:cubicBezTo>
                    <a:pt x="87049" y="86314"/>
                    <a:pt x="86584" y="95393"/>
                    <a:pt x="88134" y="104163"/>
                  </a:cubicBezTo>
                  <a:cubicBezTo>
                    <a:pt x="88341" y="105350"/>
                    <a:pt x="92888" y="121859"/>
                    <a:pt x="95730" y="127533"/>
                  </a:cubicBezTo>
                  <a:cubicBezTo>
                    <a:pt x="95834" y="127688"/>
                    <a:pt x="95937" y="127688"/>
                    <a:pt x="96040" y="127895"/>
                  </a:cubicBezTo>
                  <a:cubicBezTo>
                    <a:pt x="93457" y="129442"/>
                    <a:pt x="90356" y="130319"/>
                    <a:pt x="88082" y="132228"/>
                  </a:cubicBezTo>
                  <a:cubicBezTo>
                    <a:pt x="79091" y="139966"/>
                    <a:pt x="73044" y="151265"/>
                    <a:pt x="62554" y="157301"/>
                  </a:cubicBezTo>
                  <a:cubicBezTo>
                    <a:pt x="54183" y="162150"/>
                    <a:pt x="45708" y="159777"/>
                    <a:pt x="38473" y="154876"/>
                  </a:cubicBezTo>
                  <a:cubicBezTo>
                    <a:pt x="29688" y="148891"/>
                    <a:pt x="22505" y="139296"/>
                    <a:pt x="18629" y="130577"/>
                  </a:cubicBezTo>
                  <a:cubicBezTo>
                    <a:pt x="16510" y="125676"/>
                    <a:pt x="10774" y="123406"/>
                    <a:pt x="5865" y="125573"/>
                  </a:cubicBezTo>
                  <a:cubicBezTo>
                    <a:pt x="904" y="127688"/>
                    <a:pt x="-1318" y="133415"/>
                    <a:pt x="801" y="138316"/>
                  </a:cubicBezTo>
                  <a:cubicBezTo>
                    <a:pt x="6847" y="152657"/>
                    <a:pt x="19611" y="168599"/>
                    <a:pt x="34752" y="175976"/>
                  </a:cubicBezTo>
                  <a:cubicBezTo>
                    <a:pt x="46586" y="181702"/>
                    <a:pt x="59712" y="182579"/>
                    <a:pt x="72786" y="175357"/>
                  </a:cubicBezTo>
                  <a:cubicBezTo>
                    <a:pt x="84517" y="168857"/>
                    <a:pt x="91855" y="156888"/>
                    <a:pt x="101932" y="148479"/>
                  </a:cubicBezTo>
                  <a:cubicBezTo>
                    <a:pt x="104826" y="146106"/>
                    <a:pt x="107978" y="144145"/>
                    <a:pt x="111957" y="143113"/>
                  </a:cubicBezTo>
                  <a:cubicBezTo>
                    <a:pt x="116814" y="141824"/>
                    <a:pt x="122137" y="141978"/>
                    <a:pt x="127150" y="143371"/>
                  </a:cubicBezTo>
                  <a:cubicBezTo>
                    <a:pt x="131904" y="144661"/>
                    <a:pt x="136400" y="147189"/>
                    <a:pt x="139862" y="150852"/>
                  </a:cubicBezTo>
                  <a:cubicBezTo>
                    <a:pt x="143428" y="154618"/>
                    <a:pt x="147304" y="161634"/>
                    <a:pt x="151851" y="166277"/>
                  </a:cubicBezTo>
                  <a:cubicBezTo>
                    <a:pt x="155675" y="170249"/>
                    <a:pt x="160016" y="172880"/>
                    <a:pt x="164512" y="173861"/>
                  </a:cubicBezTo>
                  <a:cubicBezTo>
                    <a:pt x="174382" y="176027"/>
                    <a:pt x="183477" y="173964"/>
                    <a:pt x="192262" y="170714"/>
                  </a:cubicBezTo>
                  <a:cubicBezTo>
                    <a:pt x="198412" y="168392"/>
                    <a:pt x="204355" y="165297"/>
                    <a:pt x="210608" y="164265"/>
                  </a:cubicBezTo>
                  <a:cubicBezTo>
                    <a:pt x="215672" y="163440"/>
                    <a:pt x="220788" y="164936"/>
                    <a:pt x="226886" y="170611"/>
                  </a:cubicBezTo>
                  <a:cubicBezTo>
                    <a:pt x="231278" y="174686"/>
                    <a:pt x="234327" y="179690"/>
                    <a:pt x="236601" y="185107"/>
                  </a:cubicBezTo>
                  <a:cubicBezTo>
                    <a:pt x="239081" y="191040"/>
                    <a:pt x="240528" y="197489"/>
                    <a:pt x="241458" y="204092"/>
                  </a:cubicBezTo>
                  <a:cubicBezTo>
                    <a:pt x="241768" y="206156"/>
                    <a:pt x="241510" y="217815"/>
                    <a:pt x="242647" y="222355"/>
                  </a:cubicBezTo>
                  <a:cubicBezTo>
                    <a:pt x="244042" y="227978"/>
                    <a:pt x="247453" y="230712"/>
                    <a:pt x="249778" y="231950"/>
                  </a:cubicBezTo>
                  <a:cubicBezTo>
                    <a:pt x="252259" y="233240"/>
                    <a:pt x="255928" y="234065"/>
                    <a:pt x="260475" y="232827"/>
                  </a:cubicBezTo>
                  <a:cubicBezTo>
                    <a:pt x="264248" y="231744"/>
                    <a:pt x="274686" y="224779"/>
                    <a:pt x="275151" y="224470"/>
                  </a:cubicBezTo>
                  <a:cubicBezTo>
                    <a:pt x="278304" y="223077"/>
                    <a:pt x="281663" y="222148"/>
                    <a:pt x="285073" y="221942"/>
                  </a:cubicBezTo>
                  <a:cubicBezTo>
                    <a:pt x="288019" y="221787"/>
                    <a:pt x="290964" y="222251"/>
                    <a:pt x="293703" y="223593"/>
                  </a:cubicBezTo>
                  <a:cubicBezTo>
                    <a:pt x="301351" y="227256"/>
                    <a:pt x="306002" y="234323"/>
                    <a:pt x="309361" y="242217"/>
                  </a:cubicBezTo>
                  <a:cubicBezTo>
                    <a:pt x="313340" y="251554"/>
                    <a:pt x="315356" y="262233"/>
                    <a:pt x="316596" y="271829"/>
                  </a:cubicBezTo>
                  <a:cubicBezTo>
                    <a:pt x="317113" y="275543"/>
                    <a:pt x="315976" y="285036"/>
                    <a:pt x="316544" y="291175"/>
                  </a:cubicBezTo>
                  <a:cubicBezTo>
                    <a:pt x="317009" y="295921"/>
                    <a:pt x="318405" y="299636"/>
                    <a:pt x="319955" y="301957"/>
                  </a:cubicBezTo>
                  <a:cubicBezTo>
                    <a:pt x="320730" y="303092"/>
                    <a:pt x="327293" y="310005"/>
                    <a:pt x="337473" y="306342"/>
                  </a:cubicBezTo>
                  <a:cubicBezTo>
                    <a:pt x="342383" y="304588"/>
                    <a:pt x="354217" y="299068"/>
                    <a:pt x="355664" y="298655"/>
                  </a:cubicBezTo>
                  <a:cubicBezTo>
                    <a:pt x="360573" y="297366"/>
                    <a:pt x="365327" y="296953"/>
                    <a:pt x="369823" y="297830"/>
                  </a:cubicBezTo>
                  <a:cubicBezTo>
                    <a:pt x="374060" y="298604"/>
                    <a:pt x="378039" y="300564"/>
                    <a:pt x="381760" y="303763"/>
                  </a:cubicBezTo>
                  <a:cubicBezTo>
                    <a:pt x="388013" y="309025"/>
                    <a:pt x="392871" y="315473"/>
                    <a:pt x="396591" y="322593"/>
                  </a:cubicBezTo>
                  <a:cubicBezTo>
                    <a:pt x="400467" y="330022"/>
                    <a:pt x="403103" y="338173"/>
                    <a:pt x="404860" y="346685"/>
                  </a:cubicBezTo>
                  <a:cubicBezTo>
                    <a:pt x="405583" y="350296"/>
                    <a:pt x="404704" y="360201"/>
                    <a:pt x="405273" y="366444"/>
                  </a:cubicBezTo>
                  <a:cubicBezTo>
                    <a:pt x="405738" y="371654"/>
                    <a:pt x="407288" y="375627"/>
                    <a:pt x="408787" y="377793"/>
                  </a:cubicBezTo>
                  <a:cubicBezTo>
                    <a:pt x="409717" y="379083"/>
                    <a:pt x="413231" y="383313"/>
                    <a:pt x="420466" y="383778"/>
                  </a:cubicBezTo>
                  <a:cubicBezTo>
                    <a:pt x="424135" y="383984"/>
                    <a:pt x="432300" y="383675"/>
                    <a:pt x="436021" y="383726"/>
                  </a:cubicBezTo>
                  <a:cubicBezTo>
                    <a:pt x="441137" y="384913"/>
                    <a:pt x="446046" y="387441"/>
                    <a:pt x="450025" y="391000"/>
                  </a:cubicBezTo>
                  <a:cubicBezTo>
                    <a:pt x="454107" y="394663"/>
                    <a:pt x="457311" y="399306"/>
                    <a:pt x="459017" y="404826"/>
                  </a:cubicBezTo>
                  <a:cubicBezTo>
                    <a:pt x="460050" y="408128"/>
                    <a:pt x="460050" y="411327"/>
                    <a:pt x="459378" y="414370"/>
                  </a:cubicBezTo>
                  <a:cubicBezTo>
                    <a:pt x="458500" y="418085"/>
                    <a:pt x="456743" y="421541"/>
                    <a:pt x="454469" y="424791"/>
                  </a:cubicBezTo>
                  <a:cubicBezTo>
                    <a:pt x="453901" y="425617"/>
                    <a:pt x="447389" y="432323"/>
                    <a:pt x="444857" y="435109"/>
                  </a:cubicBezTo>
                  <a:cubicBezTo>
                    <a:pt x="438346" y="442538"/>
                    <a:pt x="441963" y="450638"/>
                    <a:pt x="442273" y="451205"/>
                  </a:cubicBezTo>
                  <a:cubicBezTo>
                    <a:pt x="447131" y="459408"/>
                    <a:pt x="454262" y="465083"/>
                    <a:pt x="461911" y="470241"/>
                  </a:cubicBezTo>
                  <a:cubicBezTo>
                    <a:pt x="466975" y="473646"/>
                    <a:pt x="472298" y="476690"/>
                    <a:pt x="476173" y="481488"/>
                  </a:cubicBezTo>
                  <a:cubicBezTo>
                    <a:pt x="478395" y="484274"/>
                    <a:pt x="479946" y="487679"/>
                    <a:pt x="480462" y="492373"/>
                  </a:cubicBezTo>
                  <a:cubicBezTo>
                    <a:pt x="481393" y="500937"/>
                    <a:pt x="476535" y="508160"/>
                    <a:pt x="470127" y="514402"/>
                  </a:cubicBezTo>
                  <a:cubicBezTo>
                    <a:pt x="457725" y="526474"/>
                    <a:pt x="439173" y="534831"/>
                    <a:pt x="427804" y="538907"/>
                  </a:cubicBezTo>
                  <a:lnTo>
                    <a:pt x="406255" y="545717"/>
                  </a:lnTo>
                  <a:cubicBezTo>
                    <a:pt x="405738" y="545820"/>
                    <a:pt x="396385" y="548038"/>
                    <a:pt x="392922" y="549328"/>
                  </a:cubicBezTo>
                  <a:cubicBezTo>
                    <a:pt x="382432" y="553197"/>
                    <a:pt x="384344" y="563670"/>
                    <a:pt x="385326" y="565682"/>
                  </a:cubicBezTo>
                  <a:cubicBezTo>
                    <a:pt x="390235" y="575639"/>
                    <a:pt x="400570" y="584254"/>
                    <a:pt x="413851" y="590909"/>
                  </a:cubicBezTo>
                  <a:cubicBezTo>
                    <a:pt x="437157" y="602671"/>
                    <a:pt x="469662" y="609378"/>
                    <a:pt x="484700" y="614692"/>
                  </a:cubicBezTo>
                  <a:cubicBezTo>
                    <a:pt x="510538" y="623823"/>
                    <a:pt x="530950" y="635585"/>
                    <a:pt x="546247" y="652352"/>
                  </a:cubicBezTo>
                  <a:cubicBezTo>
                    <a:pt x="561181" y="668706"/>
                    <a:pt x="571310" y="689754"/>
                    <a:pt x="577459" y="717251"/>
                  </a:cubicBezTo>
                  <a:cubicBezTo>
                    <a:pt x="578493" y="722255"/>
                    <a:pt x="583454" y="725506"/>
                    <a:pt x="588466" y="724422"/>
                  </a:cubicBezTo>
                  <a:cubicBezTo>
                    <a:pt x="593479" y="723339"/>
                    <a:pt x="596735" y="718386"/>
                    <a:pt x="595649" y="713382"/>
                  </a:cubicBezTo>
                  <a:cubicBezTo>
                    <a:pt x="589242" y="681964"/>
                    <a:pt x="577821" y="657975"/>
                    <a:pt x="561129" y="639042"/>
                  </a:cubicBezTo>
                  <a:cubicBezTo>
                    <a:pt x="544025" y="619696"/>
                    <a:pt x="521183" y="605612"/>
                    <a:pt x="491934" y="594778"/>
                  </a:cubicBezTo>
                  <a:cubicBezTo>
                    <a:pt x="479325" y="590084"/>
                    <a:pt x="453952" y="584306"/>
                    <a:pt x="432817" y="575174"/>
                  </a:cubicBezTo>
                  <a:cubicBezTo>
                    <a:pt x="426822" y="572595"/>
                    <a:pt x="421086" y="569861"/>
                    <a:pt x="416332" y="566714"/>
                  </a:cubicBezTo>
                  <a:lnTo>
                    <a:pt x="435504" y="560987"/>
                  </a:lnTo>
                  <a:cubicBezTo>
                    <a:pt x="442428" y="558614"/>
                    <a:pt x="451472" y="554900"/>
                    <a:pt x="460670" y="549947"/>
                  </a:cubicBezTo>
                  <a:cubicBezTo>
                    <a:pt x="460877" y="550153"/>
                    <a:pt x="460825" y="550463"/>
                    <a:pt x="461032" y="550618"/>
                  </a:cubicBezTo>
                  <a:cubicBezTo>
                    <a:pt x="474726" y="563205"/>
                    <a:pt x="497929" y="578424"/>
                    <a:pt x="520718" y="583790"/>
                  </a:cubicBezTo>
                  <a:cubicBezTo>
                    <a:pt x="539219" y="588123"/>
                    <a:pt x="557305" y="585698"/>
                    <a:pt x="571516" y="573781"/>
                  </a:cubicBezTo>
                  <a:cubicBezTo>
                    <a:pt x="574720" y="571099"/>
                    <a:pt x="577201" y="566662"/>
                    <a:pt x="578648" y="561297"/>
                  </a:cubicBezTo>
                  <a:cubicBezTo>
                    <a:pt x="579061" y="559749"/>
                    <a:pt x="579113" y="557686"/>
                    <a:pt x="579061" y="555570"/>
                  </a:cubicBezTo>
                  <a:cubicBezTo>
                    <a:pt x="582575" y="556705"/>
                    <a:pt x="585624" y="557582"/>
                    <a:pt x="587226" y="557737"/>
                  </a:cubicBezTo>
                  <a:cubicBezTo>
                    <a:pt x="595598" y="558666"/>
                    <a:pt x="604021" y="557995"/>
                    <a:pt x="611824" y="555416"/>
                  </a:cubicBezTo>
                  <a:cubicBezTo>
                    <a:pt x="619679" y="552733"/>
                    <a:pt x="627017" y="548348"/>
                    <a:pt x="633167" y="541796"/>
                  </a:cubicBezTo>
                  <a:cubicBezTo>
                    <a:pt x="642623" y="531633"/>
                    <a:pt x="648463" y="518426"/>
                    <a:pt x="650633" y="504239"/>
                  </a:cubicBezTo>
                  <a:cubicBezTo>
                    <a:pt x="652649" y="491187"/>
                    <a:pt x="651770" y="477516"/>
                    <a:pt x="648566" y="465186"/>
                  </a:cubicBezTo>
                  <a:close/>
                  <a:moveTo>
                    <a:pt x="153763" y="37665"/>
                  </a:moveTo>
                  <a:cubicBezTo>
                    <a:pt x="153298" y="39058"/>
                    <a:pt x="151024" y="38129"/>
                    <a:pt x="148544" y="36788"/>
                  </a:cubicBezTo>
                  <a:cubicBezTo>
                    <a:pt x="151748" y="35240"/>
                    <a:pt x="154952" y="34312"/>
                    <a:pt x="153763" y="37665"/>
                  </a:cubicBezTo>
                  <a:close/>
                  <a:moveTo>
                    <a:pt x="139139" y="43494"/>
                  </a:moveTo>
                  <a:cubicBezTo>
                    <a:pt x="139656" y="46383"/>
                    <a:pt x="139707" y="48705"/>
                    <a:pt x="138053" y="48705"/>
                  </a:cubicBezTo>
                  <a:cubicBezTo>
                    <a:pt x="134798" y="48705"/>
                    <a:pt x="136710" y="45919"/>
                    <a:pt x="139139" y="43494"/>
                  </a:cubicBezTo>
                  <a:close/>
                  <a:moveTo>
                    <a:pt x="422275" y="357725"/>
                  </a:moveTo>
                  <a:cubicBezTo>
                    <a:pt x="422481" y="354269"/>
                    <a:pt x="425582" y="357106"/>
                    <a:pt x="427856" y="359789"/>
                  </a:cubicBezTo>
                  <a:cubicBezTo>
                    <a:pt x="424652" y="359995"/>
                    <a:pt x="422120" y="359582"/>
                    <a:pt x="422275" y="357725"/>
                  </a:cubicBezTo>
                  <a:close/>
                  <a:moveTo>
                    <a:pt x="579010" y="549586"/>
                  </a:moveTo>
                  <a:cubicBezTo>
                    <a:pt x="579061" y="546903"/>
                    <a:pt x="579475" y="545046"/>
                    <a:pt x="580973" y="545407"/>
                  </a:cubicBezTo>
                  <a:cubicBezTo>
                    <a:pt x="583350" y="545975"/>
                    <a:pt x="581232" y="547987"/>
                    <a:pt x="579010" y="549586"/>
                  </a:cubicBezTo>
                  <a:close/>
                  <a:moveTo>
                    <a:pt x="112319" y="118815"/>
                  </a:moveTo>
                  <a:lnTo>
                    <a:pt x="112164" y="118660"/>
                  </a:lnTo>
                  <a:cubicBezTo>
                    <a:pt x="112939" y="119073"/>
                    <a:pt x="113714" y="119589"/>
                    <a:pt x="113300" y="119950"/>
                  </a:cubicBezTo>
                  <a:cubicBezTo>
                    <a:pt x="113042" y="119537"/>
                    <a:pt x="112680" y="119176"/>
                    <a:pt x="112319" y="118815"/>
                  </a:cubicBezTo>
                  <a:close/>
                  <a:moveTo>
                    <a:pt x="474055" y="259654"/>
                  </a:moveTo>
                  <a:lnTo>
                    <a:pt x="473951" y="259189"/>
                  </a:lnTo>
                  <a:lnTo>
                    <a:pt x="473951" y="259241"/>
                  </a:lnTo>
                  <a:lnTo>
                    <a:pt x="474055" y="259654"/>
                  </a:lnTo>
                  <a:close/>
                  <a:moveTo>
                    <a:pt x="226059" y="112469"/>
                  </a:moveTo>
                  <a:cubicBezTo>
                    <a:pt x="223888" y="107568"/>
                    <a:pt x="226110" y="101842"/>
                    <a:pt x="231020" y="99675"/>
                  </a:cubicBezTo>
                  <a:cubicBezTo>
                    <a:pt x="242078" y="94516"/>
                    <a:pt x="254843" y="91524"/>
                    <a:pt x="267193" y="91988"/>
                  </a:cubicBezTo>
                  <a:cubicBezTo>
                    <a:pt x="280526" y="92504"/>
                    <a:pt x="293342" y="97199"/>
                    <a:pt x="303677" y="107156"/>
                  </a:cubicBezTo>
                  <a:cubicBezTo>
                    <a:pt x="305899" y="109322"/>
                    <a:pt x="309051" y="114069"/>
                    <a:pt x="312307" y="119382"/>
                  </a:cubicBezTo>
                  <a:cubicBezTo>
                    <a:pt x="314477" y="122890"/>
                    <a:pt x="318250" y="128256"/>
                    <a:pt x="319955" y="130577"/>
                  </a:cubicBezTo>
                  <a:cubicBezTo>
                    <a:pt x="320678" y="130474"/>
                    <a:pt x="321402" y="130268"/>
                    <a:pt x="322177" y="130061"/>
                  </a:cubicBezTo>
                  <a:cubicBezTo>
                    <a:pt x="324658" y="129494"/>
                    <a:pt x="327190" y="128514"/>
                    <a:pt x="329774" y="127533"/>
                  </a:cubicBezTo>
                  <a:cubicBezTo>
                    <a:pt x="336595" y="125006"/>
                    <a:pt x="343778" y="122271"/>
                    <a:pt x="350909" y="121394"/>
                  </a:cubicBezTo>
                  <a:cubicBezTo>
                    <a:pt x="355664" y="120827"/>
                    <a:pt x="360366" y="121085"/>
                    <a:pt x="365069" y="122323"/>
                  </a:cubicBezTo>
                  <a:cubicBezTo>
                    <a:pt x="376179" y="125212"/>
                    <a:pt x="383776" y="130474"/>
                    <a:pt x="389563" y="136923"/>
                  </a:cubicBezTo>
                  <a:cubicBezTo>
                    <a:pt x="394938" y="142856"/>
                    <a:pt x="398607" y="149923"/>
                    <a:pt x="402017" y="157249"/>
                  </a:cubicBezTo>
                  <a:cubicBezTo>
                    <a:pt x="405428" y="164626"/>
                    <a:pt x="408219" y="172519"/>
                    <a:pt x="414626" y="178246"/>
                  </a:cubicBezTo>
                  <a:cubicBezTo>
                    <a:pt x="419174" y="182373"/>
                    <a:pt x="424703" y="182631"/>
                    <a:pt x="430026" y="183714"/>
                  </a:cubicBezTo>
                  <a:cubicBezTo>
                    <a:pt x="436486" y="185056"/>
                    <a:pt x="442842" y="186706"/>
                    <a:pt x="448836" y="190318"/>
                  </a:cubicBezTo>
                  <a:cubicBezTo>
                    <a:pt x="454572" y="193774"/>
                    <a:pt x="460050" y="198830"/>
                    <a:pt x="464701" y="207136"/>
                  </a:cubicBezTo>
                  <a:cubicBezTo>
                    <a:pt x="468163" y="213430"/>
                    <a:pt x="470075" y="219672"/>
                    <a:pt x="471057" y="225914"/>
                  </a:cubicBezTo>
                  <a:cubicBezTo>
                    <a:pt x="472763" y="236800"/>
                    <a:pt x="470902" y="247685"/>
                    <a:pt x="473693" y="258364"/>
                  </a:cubicBezTo>
                  <a:cubicBezTo>
                    <a:pt x="473228" y="256971"/>
                    <a:pt x="472608" y="255578"/>
                    <a:pt x="471781" y="256507"/>
                  </a:cubicBezTo>
                  <a:cubicBezTo>
                    <a:pt x="470851" y="257539"/>
                    <a:pt x="472039" y="258622"/>
                    <a:pt x="474055" y="259654"/>
                  </a:cubicBezTo>
                  <a:cubicBezTo>
                    <a:pt x="477620" y="261459"/>
                    <a:pt x="483666" y="263059"/>
                    <a:pt x="484958" y="264245"/>
                  </a:cubicBezTo>
                  <a:cubicBezTo>
                    <a:pt x="490333" y="269146"/>
                    <a:pt x="495138" y="275285"/>
                    <a:pt x="498859" y="282095"/>
                  </a:cubicBezTo>
                  <a:cubicBezTo>
                    <a:pt x="502477" y="288699"/>
                    <a:pt x="505215" y="295818"/>
                    <a:pt x="506559" y="302989"/>
                  </a:cubicBezTo>
                  <a:cubicBezTo>
                    <a:pt x="507851" y="309747"/>
                    <a:pt x="508213" y="316557"/>
                    <a:pt x="507593" y="323263"/>
                  </a:cubicBezTo>
                  <a:cubicBezTo>
                    <a:pt x="506972" y="329970"/>
                    <a:pt x="505474" y="336522"/>
                    <a:pt x="503097" y="342867"/>
                  </a:cubicBezTo>
                  <a:cubicBezTo>
                    <a:pt x="502012" y="345602"/>
                    <a:pt x="497309" y="350399"/>
                    <a:pt x="494415" y="354062"/>
                  </a:cubicBezTo>
                  <a:cubicBezTo>
                    <a:pt x="494467" y="355197"/>
                    <a:pt x="494312" y="356384"/>
                    <a:pt x="493950" y="357519"/>
                  </a:cubicBezTo>
                  <a:cubicBezTo>
                    <a:pt x="493950" y="356797"/>
                    <a:pt x="493795" y="355868"/>
                    <a:pt x="493640" y="355042"/>
                  </a:cubicBezTo>
                  <a:cubicBezTo>
                    <a:pt x="492245" y="356900"/>
                    <a:pt x="491573" y="358344"/>
                    <a:pt x="492451" y="358860"/>
                  </a:cubicBezTo>
                  <a:cubicBezTo>
                    <a:pt x="492761" y="359015"/>
                    <a:pt x="493072" y="359118"/>
                    <a:pt x="493278" y="359066"/>
                  </a:cubicBezTo>
                  <a:cubicBezTo>
                    <a:pt x="492555" y="360305"/>
                    <a:pt x="491625" y="361440"/>
                    <a:pt x="490333" y="362265"/>
                  </a:cubicBezTo>
                  <a:cubicBezTo>
                    <a:pt x="484700" y="366341"/>
                    <a:pt x="480462" y="363761"/>
                    <a:pt x="479325" y="363090"/>
                  </a:cubicBezTo>
                  <a:cubicBezTo>
                    <a:pt x="477259" y="361955"/>
                    <a:pt x="472194" y="357312"/>
                    <a:pt x="476018" y="349884"/>
                  </a:cubicBezTo>
                  <a:cubicBezTo>
                    <a:pt x="477207" y="347614"/>
                    <a:pt x="483408" y="340185"/>
                    <a:pt x="484648" y="336367"/>
                  </a:cubicBezTo>
                  <a:cubicBezTo>
                    <a:pt x="486198" y="331673"/>
                    <a:pt x="487025" y="326772"/>
                    <a:pt x="487284" y="321871"/>
                  </a:cubicBezTo>
                  <a:cubicBezTo>
                    <a:pt x="487490" y="317021"/>
                    <a:pt x="487025" y="312172"/>
                    <a:pt x="485888" y="307374"/>
                  </a:cubicBezTo>
                  <a:cubicBezTo>
                    <a:pt x="484700" y="302421"/>
                    <a:pt x="482529" y="297520"/>
                    <a:pt x="479842" y="292981"/>
                  </a:cubicBezTo>
                  <a:cubicBezTo>
                    <a:pt x="477207" y="288699"/>
                    <a:pt x="474003" y="284778"/>
                    <a:pt x="470385" y="281734"/>
                  </a:cubicBezTo>
                  <a:cubicBezTo>
                    <a:pt x="472401" y="278174"/>
                    <a:pt x="459585" y="276678"/>
                    <a:pt x="456588" y="274202"/>
                  </a:cubicBezTo>
                  <a:cubicBezTo>
                    <a:pt x="454004" y="272138"/>
                    <a:pt x="452712" y="269714"/>
                    <a:pt x="452040" y="267753"/>
                  </a:cubicBezTo>
                  <a:cubicBezTo>
                    <a:pt x="447699" y="255527"/>
                    <a:pt x="449198" y="242784"/>
                    <a:pt x="446769" y="230145"/>
                  </a:cubicBezTo>
                  <a:cubicBezTo>
                    <a:pt x="446098" y="226585"/>
                    <a:pt x="444961" y="223077"/>
                    <a:pt x="442894" y="219620"/>
                  </a:cubicBezTo>
                  <a:cubicBezTo>
                    <a:pt x="440775" y="216061"/>
                    <a:pt x="438398" y="213791"/>
                    <a:pt x="435865" y="212346"/>
                  </a:cubicBezTo>
                  <a:cubicBezTo>
                    <a:pt x="429819" y="208890"/>
                    <a:pt x="423050" y="208993"/>
                    <a:pt x="416745" y="207497"/>
                  </a:cubicBezTo>
                  <a:cubicBezTo>
                    <a:pt x="409821" y="205846"/>
                    <a:pt x="403206" y="203112"/>
                    <a:pt x="397160" y="197798"/>
                  </a:cubicBezTo>
                  <a:cubicBezTo>
                    <a:pt x="389253" y="190730"/>
                    <a:pt x="384396" y="181857"/>
                    <a:pt x="380261" y="172674"/>
                  </a:cubicBezTo>
                  <a:cubicBezTo>
                    <a:pt x="377264" y="166174"/>
                    <a:pt x="374835" y="159416"/>
                    <a:pt x="370185" y="154050"/>
                  </a:cubicBezTo>
                  <a:cubicBezTo>
                    <a:pt x="367394" y="150903"/>
                    <a:pt x="363725" y="148324"/>
                    <a:pt x="358351" y="146776"/>
                  </a:cubicBezTo>
                  <a:cubicBezTo>
                    <a:pt x="353390" y="145332"/>
                    <a:pt x="348325" y="147137"/>
                    <a:pt x="343364" y="148788"/>
                  </a:cubicBezTo>
                  <a:cubicBezTo>
                    <a:pt x="337835" y="150594"/>
                    <a:pt x="332461" y="152657"/>
                    <a:pt x="327396" y="153689"/>
                  </a:cubicBezTo>
                  <a:cubicBezTo>
                    <a:pt x="322074" y="154773"/>
                    <a:pt x="317009" y="154876"/>
                    <a:pt x="312359" y="153586"/>
                  </a:cubicBezTo>
                  <a:cubicBezTo>
                    <a:pt x="309103" y="152709"/>
                    <a:pt x="304762" y="149975"/>
                    <a:pt x="300990" y="144919"/>
                  </a:cubicBezTo>
                  <a:cubicBezTo>
                    <a:pt x="296184" y="138419"/>
                    <a:pt x="291068" y="126450"/>
                    <a:pt x="287709" y="122942"/>
                  </a:cubicBezTo>
                  <a:cubicBezTo>
                    <a:pt x="281714" y="116648"/>
                    <a:pt x="273963" y="113604"/>
                    <a:pt x="265901" y="112934"/>
                  </a:cubicBezTo>
                  <a:cubicBezTo>
                    <a:pt x="256755" y="112160"/>
                    <a:pt x="247246" y="113965"/>
                    <a:pt x="238874" y="117422"/>
                  </a:cubicBezTo>
                  <a:cubicBezTo>
                    <a:pt x="233965" y="119589"/>
                    <a:pt x="228229" y="117370"/>
                    <a:pt x="226059" y="112469"/>
                  </a:cubicBezTo>
                  <a:close/>
                  <a:moveTo>
                    <a:pt x="473899" y="259035"/>
                  </a:moveTo>
                  <a:lnTo>
                    <a:pt x="473693" y="258364"/>
                  </a:lnTo>
                  <a:lnTo>
                    <a:pt x="473951" y="259189"/>
                  </a:lnTo>
                  <a:lnTo>
                    <a:pt x="473899" y="259035"/>
                  </a:lnTo>
                  <a:close/>
                  <a:moveTo>
                    <a:pt x="286313" y="427783"/>
                  </a:moveTo>
                  <a:cubicBezTo>
                    <a:pt x="275565" y="437328"/>
                    <a:pt x="265333" y="447491"/>
                    <a:pt x="254843" y="457447"/>
                  </a:cubicBezTo>
                  <a:cubicBezTo>
                    <a:pt x="244249" y="467559"/>
                    <a:pt x="233293" y="477361"/>
                    <a:pt x="222596" y="487318"/>
                  </a:cubicBezTo>
                  <a:lnTo>
                    <a:pt x="190247" y="515795"/>
                  </a:lnTo>
                  <a:lnTo>
                    <a:pt x="179757" y="524513"/>
                  </a:lnTo>
                  <a:cubicBezTo>
                    <a:pt x="179240" y="524926"/>
                    <a:pt x="177948" y="525391"/>
                    <a:pt x="176759" y="525906"/>
                  </a:cubicBezTo>
                  <a:lnTo>
                    <a:pt x="176656" y="526164"/>
                  </a:lnTo>
                  <a:lnTo>
                    <a:pt x="176708" y="525958"/>
                  </a:lnTo>
                  <a:cubicBezTo>
                    <a:pt x="175416" y="526577"/>
                    <a:pt x="174330" y="527196"/>
                    <a:pt x="174796" y="527867"/>
                  </a:cubicBezTo>
                  <a:cubicBezTo>
                    <a:pt x="174899" y="527970"/>
                    <a:pt x="174951" y="528073"/>
                    <a:pt x="175002" y="528125"/>
                  </a:cubicBezTo>
                  <a:cubicBezTo>
                    <a:pt x="173865" y="529157"/>
                    <a:pt x="172470" y="529930"/>
                    <a:pt x="170868" y="530292"/>
                  </a:cubicBezTo>
                  <a:cubicBezTo>
                    <a:pt x="166631" y="531530"/>
                    <a:pt x="164202" y="529621"/>
                    <a:pt x="163168" y="529002"/>
                  </a:cubicBezTo>
                  <a:cubicBezTo>
                    <a:pt x="159913" y="527041"/>
                    <a:pt x="155985" y="521882"/>
                    <a:pt x="161411" y="514918"/>
                  </a:cubicBezTo>
                  <a:cubicBezTo>
                    <a:pt x="162031" y="514092"/>
                    <a:pt x="165391" y="511565"/>
                    <a:pt x="166579" y="510326"/>
                  </a:cubicBezTo>
                  <a:lnTo>
                    <a:pt x="176139" y="500525"/>
                  </a:lnTo>
                  <a:lnTo>
                    <a:pt x="205491" y="469622"/>
                  </a:lnTo>
                  <a:cubicBezTo>
                    <a:pt x="214380" y="460646"/>
                    <a:pt x="223061" y="451411"/>
                    <a:pt x="232208" y="442693"/>
                  </a:cubicBezTo>
                  <a:cubicBezTo>
                    <a:pt x="238409" y="436812"/>
                    <a:pt x="244766" y="431188"/>
                    <a:pt x="251329" y="425720"/>
                  </a:cubicBezTo>
                  <a:cubicBezTo>
                    <a:pt x="267968" y="411739"/>
                    <a:pt x="285487" y="399100"/>
                    <a:pt x="304039" y="388214"/>
                  </a:cubicBezTo>
                  <a:cubicBezTo>
                    <a:pt x="308534" y="385274"/>
                    <a:pt x="314529" y="386512"/>
                    <a:pt x="317474" y="391000"/>
                  </a:cubicBezTo>
                  <a:cubicBezTo>
                    <a:pt x="320420" y="395489"/>
                    <a:pt x="319128" y="401473"/>
                    <a:pt x="314684" y="404414"/>
                  </a:cubicBezTo>
                  <a:cubicBezTo>
                    <a:pt x="304762" y="411636"/>
                    <a:pt x="295512" y="419581"/>
                    <a:pt x="286313" y="427783"/>
                  </a:cubicBezTo>
                  <a:close/>
                  <a:moveTo>
                    <a:pt x="253396" y="274408"/>
                  </a:moveTo>
                  <a:cubicBezTo>
                    <a:pt x="252207" y="273480"/>
                    <a:pt x="251018" y="274099"/>
                    <a:pt x="249882" y="275595"/>
                  </a:cubicBezTo>
                  <a:cubicBezTo>
                    <a:pt x="249365" y="275698"/>
                    <a:pt x="248796" y="275698"/>
                    <a:pt x="248280" y="275698"/>
                  </a:cubicBezTo>
                  <a:cubicBezTo>
                    <a:pt x="248796" y="275698"/>
                    <a:pt x="249313" y="275750"/>
                    <a:pt x="249830" y="275646"/>
                  </a:cubicBezTo>
                  <a:cubicBezTo>
                    <a:pt x="246213" y="280548"/>
                    <a:pt x="243009" y="294270"/>
                    <a:pt x="242285" y="295560"/>
                  </a:cubicBezTo>
                  <a:cubicBezTo>
                    <a:pt x="236136" y="305929"/>
                    <a:pt x="230555" y="316608"/>
                    <a:pt x="224250" y="326875"/>
                  </a:cubicBezTo>
                  <a:cubicBezTo>
                    <a:pt x="220478" y="333065"/>
                    <a:pt x="216343" y="338998"/>
                    <a:pt x="212261" y="345034"/>
                  </a:cubicBezTo>
                  <a:cubicBezTo>
                    <a:pt x="206112" y="354114"/>
                    <a:pt x="199755" y="362884"/>
                    <a:pt x="193503" y="371912"/>
                  </a:cubicBezTo>
                  <a:cubicBezTo>
                    <a:pt x="190815" y="376555"/>
                    <a:pt x="184873" y="378154"/>
                    <a:pt x="180222" y="375472"/>
                  </a:cubicBezTo>
                  <a:cubicBezTo>
                    <a:pt x="175571" y="372789"/>
                    <a:pt x="174021" y="366856"/>
                    <a:pt x="176708" y="362213"/>
                  </a:cubicBezTo>
                  <a:cubicBezTo>
                    <a:pt x="181462" y="352257"/>
                    <a:pt x="186061" y="342300"/>
                    <a:pt x="191177" y="332446"/>
                  </a:cubicBezTo>
                  <a:cubicBezTo>
                    <a:pt x="194536" y="325946"/>
                    <a:pt x="197998" y="319394"/>
                    <a:pt x="201822" y="313152"/>
                  </a:cubicBezTo>
                  <a:cubicBezTo>
                    <a:pt x="208334" y="302679"/>
                    <a:pt x="215723" y="292826"/>
                    <a:pt x="222906" y="282869"/>
                  </a:cubicBezTo>
                  <a:cubicBezTo>
                    <a:pt x="224250" y="281167"/>
                    <a:pt x="234172" y="266154"/>
                    <a:pt x="239391" y="261408"/>
                  </a:cubicBezTo>
                  <a:cubicBezTo>
                    <a:pt x="244094" y="257126"/>
                    <a:pt x="248590" y="256610"/>
                    <a:pt x="250864" y="257384"/>
                  </a:cubicBezTo>
                  <a:cubicBezTo>
                    <a:pt x="255876" y="258570"/>
                    <a:pt x="258925" y="263626"/>
                    <a:pt x="257736" y="268579"/>
                  </a:cubicBezTo>
                  <a:cubicBezTo>
                    <a:pt x="257116" y="271158"/>
                    <a:pt x="255463" y="273170"/>
                    <a:pt x="253396" y="274408"/>
                  </a:cubicBezTo>
                  <a:close/>
                  <a:moveTo>
                    <a:pt x="249830" y="275646"/>
                  </a:moveTo>
                  <a:lnTo>
                    <a:pt x="249830" y="275646"/>
                  </a:lnTo>
                  <a:cubicBezTo>
                    <a:pt x="250295" y="275543"/>
                    <a:pt x="250708" y="275492"/>
                    <a:pt x="251070" y="275389"/>
                  </a:cubicBezTo>
                  <a:cubicBezTo>
                    <a:pt x="250657" y="275543"/>
                    <a:pt x="250243" y="275595"/>
                    <a:pt x="249830" y="275646"/>
                  </a:cubicBezTo>
                  <a:close/>
                  <a:moveTo>
                    <a:pt x="251483" y="275234"/>
                  </a:moveTo>
                  <a:lnTo>
                    <a:pt x="251070" y="275389"/>
                  </a:lnTo>
                  <a:cubicBezTo>
                    <a:pt x="251277" y="275285"/>
                    <a:pt x="251483" y="275234"/>
                    <a:pt x="251690" y="275131"/>
                  </a:cubicBezTo>
                  <a:cubicBezTo>
                    <a:pt x="251794" y="275079"/>
                    <a:pt x="252000" y="275027"/>
                    <a:pt x="252259" y="274976"/>
                  </a:cubicBezTo>
                  <a:lnTo>
                    <a:pt x="251897" y="275131"/>
                  </a:lnTo>
                  <a:cubicBezTo>
                    <a:pt x="251742" y="275182"/>
                    <a:pt x="251639" y="275182"/>
                    <a:pt x="251483" y="275234"/>
                  </a:cubicBezTo>
                  <a:close/>
                  <a:moveTo>
                    <a:pt x="368117" y="596532"/>
                  </a:moveTo>
                  <a:cubicBezTo>
                    <a:pt x="370495" y="599009"/>
                    <a:pt x="370236" y="601640"/>
                    <a:pt x="370391" y="603239"/>
                  </a:cubicBezTo>
                  <a:cubicBezTo>
                    <a:pt x="370598" y="606437"/>
                    <a:pt x="368634" y="608656"/>
                    <a:pt x="366154" y="610822"/>
                  </a:cubicBezTo>
                  <a:cubicBezTo>
                    <a:pt x="364965" y="611854"/>
                    <a:pt x="362691" y="612473"/>
                    <a:pt x="359591" y="612731"/>
                  </a:cubicBezTo>
                  <a:cubicBezTo>
                    <a:pt x="357576" y="612938"/>
                    <a:pt x="353131" y="612112"/>
                    <a:pt x="351013" y="612370"/>
                  </a:cubicBezTo>
                  <a:lnTo>
                    <a:pt x="334683" y="614589"/>
                  </a:lnTo>
                  <a:cubicBezTo>
                    <a:pt x="328740" y="615208"/>
                    <a:pt x="322797" y="616033"/>
                    <a:pt x="316803" y="616188"/>
                  </a:cubicBezTo>
                  <a:cubicBezTo>
                    <a:pt x="312772" y="616343"/>
                    <a:pt x="308690" y="616188"/>
                    <a:pt x="304659" y="615930"/>
                  </a:cubicBezTo>
                  <a:cubicBezTo>
                    <a:pt x="294427" y="615208"/>
                    <a:pt x="284453" y="613608"/>
                    <a:pt x="274376" y="611648"/>
                  </a:cubicBezTo>
                  <a:cubicBezTo>
                    <a:pt x="269054" y="611184"/>
                    <a:pt x="265126" y="606437"/>
                    <a:pt x="265591" y="601124"/>
                  </a:cubicBezTo>
                  <a:cubicBezTo>
                    <a:pt x="266108" y="595810"/>
                    <a:pt x="270811" y="591838"/>
                    <a:pt x="276185" y="592354"/>
                  </a:cubicBezTo>
                  <a:cubicBezTo>
                    <a:pt x="282851" y="592250"/>
                    <a:pt x="289414" y="591580"/>
                    <a:pt x="296080" y="591167"/>
                  </a:cubicBezTo>
                  <a:cubicBezTo>
                    <a:pt x="302798" y="590754"/>
                    <a:pt x="309413" y="590084"/>
                    <a:pt x="316079" y="589929"/>
                  </a:cubicBezTo>
                  <a:cubicBezTo>
                    <a:pt x="321919" y="589774"/>
                    <a:pt x="327707" y="590187"/>
                    <a:pt x="333494" y="590187"/>
                  </a:cubicBezTo>
                  <a:lnTo>
                    <a:pt x="351116" y="591219"/>
                  </a:lnTo>
                  <a:cubicBezTo>
                    <a:pt x="352460" y="591373"/>
                    <a:pt x="354475" y="591631"/>
                    <a:pt x="356594" y="592302"/>
                  </a:cubicBezTo>
                  <a:cubicBezTo>
                    <a:pt x="357162" y="592508"/>
                    <a:pt x="357886" y="592766"/>
                    <a:pt x="358557" y="593024"/>
                  </a:cubicBezTo>
                  <a:cubicBezTo>
                    <a:pt x="362071" y="592199"/>
                    <a:pt x="365844" y="593489"/>
                    <a:pt x="368117" y="59653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1056;p17"/>
            <p:cNvSpPr/>
            <p:nvPr/>
          </p:nvSpPr>
          <p:spPr>
            <a:xfrm rot="-1801764">
              <a:off x="6267294" y="2810766"/>
              <a:ext cx="649564" cy="324671"/>
            </a:xfrm>
            <a:custGeom>
              <a:rect b="b" l="l" r="r" t="t"/>
              <a:pathLst>
                <a:path extrusionOk="0" h="649919" w="1300282">
                  <a:moveTo>
                    <a:pt x="714411" y="643054"/>
                  </a:moveTo>
                  <a:cubicBezTo>
                    <a:pt x="587286" y="667507"/>
                    <a:pt x="431637" y="622521"/>
                    <a:pt x="308905" y="573047"/>
                  </a:cubicBezTo>
                  <a:cubicBezTo>
                    <a:pt x="140749" y="505259"/>
                    <a:pt x="10369" y="365967"/>
                    <a:pt x="7166" y="358384"/>
                  </a:cubicBezTo>
                  <a:cubicBezTo>
                    <a:pt x="-40945" y="245300"/>
                    <a:pt x="168965" y="262479"/>
                    <a:pt x="168965" y="262479"/>
                  </a:cubicBezTo>
                  <a:cubicBezTo>
                    <a:pt x="168965" y="262479"/>
                    <a:pt x="191754" y="134228"/>
                    <a:pt x="235628" y="111942"/>
                  </a:cubicBezTo>
                  <a:cubicBezTo>
                    <a:pt x="279553" y="89603"/>
                    <a:pt x="379237" y="133609"/>
                    <a:pt x="432464" y="128605"/>
                  </a:cubicBezTo>
                  <a:cubicBezTo>
                    <a:pt x="454633" y="126490"/>
                    <a:pt x="534370" y="3707"/>
                    <a:pt x="601756" y="96"/>
                  </a:cubicBezTo>
                  <a:cubicBezTo>
                    <a:pt x="656792" y="-2845"/>
                    <a:pt x="763762" y="62828"/>
                    <a:pt x="798540" y="71650"/>
                  </a:cubicBezTo>
                  <a:cubicBezTo>
                    <a:pt x="802468" y="72630"/>
                    <a:pt x="976773" y="-8468"/>
                    <a:pt x="1014910" y="7164"/>
                  </a:cubicBezTo>
                  <a:cubicBezTo>
                    <a:pt x="1072116" y="30637"/>
                    <a:pt x="1097438" y="134950"/>
                    <a:pt x="1097438" y="134950"/>
                  </a:cubicBezTo>
                  <a:cubicBezTo>
                    <a:pt x="1097438" y="134950"/>
                    <a:pt x="1272931" y="78408"/>
                    <a:pt x="1298046" y="123755"/>
                  </a:cubicBezTo>
                  <a:cubicBezTo>
                    <a:pt x="1316546" y="157185"/>
                    <a:pt x="1218464" y="298385"/>
                    <a:pt x="1071548" y="426379"/>
                  </a:cubicBezTo>
                  <a:cubicBezTo>
                    <a:pt x="949746" y="532446"/>
                    <a:pt x="841483" y="618601"/>
                    <a:pt x="714411" y="643054"/>
                  </a:cubicBezTo>
                  <a:lnTo>
                    <a:pt x="714411" y="6430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17"/>
            <p:cNvSpPr/>
            <p:nvPr/>
          </p:nvSpPr>
          <p:spPr>
            <a:xfrm rot="-1801764">
              <a:off x="6299578" y="2873823"/>
              <a:ext cx="627545" cy="246409"/>
            </a:xfrm>
            <a:custGeom>
              <a:rect b="b" l="l" r="r" t="t"/>
              <a:pathLst>
                <a:path extrusionOk="0" h="493255" w="1256206">
                  <a:moveTo>
                    <a:pt x="1252789" y="25141"/>
                  </a:moveTo>
                  <a:cubicBezTo>
                    <a:pt x="1248242" y="20601"/>
                    <a:pt x="1240852" y="20653"/>
                    <a:pt x="1236356" y="25193"/>
                  </a:cubicBezTo>
                  <a:cubicBezTo>
                    <a:pt x="1222610" y="38709"/>
                    <a:pt x="1185971" y="63317"/>
                    <a:pt x="1169487" y="72964"/>
                  </a:cubicBezTo>
                  <a:lnTo>
                    <a:pt x="1167626" y="74048"/>
                  </a:lnTo>
                  <a:cubicBezTo>
                    <a:pt x="1150831" y="65174"/>
                    <a:pt x="1121221" y="45312"/>
                    <a:pt x="1107423" y="36697"/>
                  </a:cubicBezTo>
                  <a:cubicBezTo>
                    <a:pt x="1103651" y="34324"/>
                    <a:pt x="1100757" y="32725"/>
                    <a:pt x="1099362" y="32054"/>
                  </a:cubicBezTo>
                  <a:cubicBezTo>
                    <a:pt x="1092954" y="29062"/>
                    <a:pt x="1088458" y="31383"/>
                    <a:pt x="1087114" y="32054"/>
                  </a:cubicBezTo>
                  <a:cubicBezTo>
                    <a:pt x="1075590" y="37884"/>
                    <a:pt x="1064893" y="45055"/>
                    <a:pt x="1054610" y="53154"/>
                  </a:cubicBezTo>
                  <a:cubicBezTo>
                    <a:pt x="1020141" y="80238"/>
                    <a:pt x="991668" y="117899"/>
                    <a:pt x="953840" y="139876"/>
                  </a:cubicBezTo>
                  <a:lnTo>
                    <a:pt x="951360" y="137864"/>
                  </a:lnTo>
                  <a:cubicBezTo>
                    <a:pt x="931775" y="121923"/>
                    <a:pt x="889245" y="85036"/>
                    <a:pt x="861443" y="62182"/>
                  </a:cubicBezTo>
                  <a:cubicBezTo>
                    <a:pt x="850281" y="53051"/>
                    <a:pt x="841341" y="46086"/>
                    <a:pt x="836793" y="43146"/>
                  </a:cubicBezTo>
                  <a:cubicBezTo>
                    <a:pt x="828680" y="37935"/>
                    <a:pt x="822065" y="39741"/>
                    <a:pt x="820256" y="40463"/>
                  </a:cubicBezTo>
                  <a:cubicBezTo>
                    <a:pt x="805994" y="45880"/>
                    <a:pt x="785685" y="60686"/>
                    <a:pt x="764291" y="79361"/>
                  </a:cubicBezTo>
                  <a:cubicBezTo>
                    <a:pt x="728169" y="110831"/>
                    <a:pt x="688016" y="153186"/>
                    <a:pt x="668637" y="171913"/>
                  </a:cubicBezTo>
                  <a:lnTo>
                    <a:pt x="668327" y="172274"/>
                  </a:lnTo>
                  <a:cubicBezTo>
                    <a:pt x="657630" y="162936"/>
                    <a:pt x="640112" y="147563"/>
                    <a:pt x="621250" y="132653"/>
                  </a:cubicBezTo>
                  <a:cubicBezTo>
                    <a:pt x="661868" y="130590"/>
                    <a:pt x="689721" y="120633"/>
                    <a:pt x="701814" y="109541"/>
                  </a:cubicBezTo>
                  <a:cubicBezTo>
                    <a:pt x="712459" y="99791"/>
                    <a:pt x="714526" y="88544"/>
                    <a:pt x="711064" y="78330"/>
                  </a:cubicBezTo>
                  <a:cubicBezTo>
                    <a:pt x="707447" y="67444"/>
                    <a:pt x="693442" y="54960"/>
                    <a:pt x="665382" y="48305"/>
                  </a:cubicBezTo>
                  <a:cubicBezTo>
                    <a:pt x="641197" y="43094"/>
                    <a:pt x="610966" y="40773"/>
                    <a:pt x="580891" y="42114"/>
                  </a:cubicBezTo>
                  <a:cubicBezTo>
                    <a:pt x="550867" y="43404"/>
                    <a:pt x="521049" y="48201"/>
                    <a:pt x="497536" y="55269"/>
                  </a:cubicBezTo>
                  <a:cubicBezTo>
                    <a:pt x="489630" y="57694"/>
                    <a:pt x="472887" y="64091"/>
                    <a:pt x="463326" y="73480"/>
                  </a:cubicBezTo>
                  <a:cubicBezTo>
                    <a:pt x="456970" y="79619"/>
                    <a:pt x="453146" y="86893"/>
                    <a:pt x="453353" y="94735"/>
                  </a:cubicBezTo>
                  <a:cubicBezTo>
                    <a:pt x="453611" y="103866"/>
                    <a:pt x="459089" y="115938"/>
                    <a:pt x="478985" y="127340"/>
                  </a:cubicBezTo>
                  <a:cubicBezTo>
                    <a:pt x="481310" y="128784"/>
                    <a:pt x="483997" y="128939"/>
                    <a:pt x="486529" y="128578"/>
                  </a:cubicBezTo>
                  <a:cubicBezTo>
                    <a:pt x="474592" y="145860"/>
                    <a:pt x="464308" y="165567"/>
                    <a:pt x="458004" y="178671"/>
                  </a:cubicBezTo>
                  <a:lnTo>
                    <a:pt x="348449" y="119550"/>
                  </a:lnTo>
                  <a:cubicBezTo>
                    <a:pt x="343385" y="116764"/>
                    <a:pt x="337184" y="117383"/>
                    <a:pt x="332740" y="121046"/>
                  </a:cubicBezTo>
                  <a:cubicBezTo>
                    <a:pt x="332740" y="121046"/>
                    <a:pt x="241272" y="198275"/>
                    <a:pt x="204582" y="227423"/>
                  </a:cubicBezTo>
                  <a:cubicBezTo>
                    <a:pt x="201068" y="230209"/>
                    <a:pt x="197296" y="233098"/>
                    <a:pt x="194867" y="234903"/>
                  </a:cubicBezTo>
                  <a:cubicBezTo>
                    <a:pt x="171871" y="228609"/>
                    <a:pt x="73220" y="189556"/>
                    <a:pt x="31827" y="173099"/>
                  </a:cubicBezTo>
                  <a:cubicBezTo>
                    <a:pt x="23766" y="169901"/>
                    <a:pt x="17823" y="167528"/>
                    <a:pt x="14981" y="166341"/>
                  </a:cubicBezTo>
                  <a:cubicBezTo>
                    <a:pt x="14671" y="166238"/>
                    <a:pt x="14412" y="166135"/>
                    <a:pt x="14102" y="166032"/>
                  </a:cubicBezTo>
                  <a:cubicBezTo>
                    <a:pt x="11157" y="164484"/>
                    <a:pt x="7539" y="164226"/>
                    <a:pt x="4284" y="165722"/>
                  </a:cubicBezTo>
                  <a:cubicBezTo>
                    <a:pt x="4077" y="165774"/>
                    <a:pt x="-6517" y="181354"/>
                    <a:pt x="6402" y="186874"/>
                  </a:cubicBezTo>
                  <a:cubicBezTo>
                    <a:pt x="9245" y="188112"/>
                    <a:pt x="15187" y="190588"/>
                    <a:pt x="23301" y="193941"/>
                  </a:cubicBezTo>
                  <a:cubicBezTo>
                    <a:pt x="69396" y="213133"/>
                    <a:pt x="184376" y="259769"/>
                    <a:pt x="196262" y="261008"/>
                  </a:cubicBezTo>
                  <a:cubicBezTo>
                    <a:pt x="197347" y="261111"/>
                    <a:pt x="201171" y="261317"/>
                    <a:pt x="206081" y="258170"/>
                  </a:cubicBezTo>
                  <a:cubicBezTo>
                    <a:pt x="208613" y="256519"/>
                    <a:pt x="213677" y="252805"/>
                    <a:pt x="220447" y="247594"/>
                  </a:cubicBezTo>
                  <a:cubicBezTo>
                    <a:pt x="251298" y="223760"/>
                    <a:pt x="320441" y="167321"/>
                    <a:pt x="343230" y="148646"/>
                  </a:cubicBezTo>
                  <a:lnTo>
                    <a:pt x="457745" y="212101"/>
                  </a:lnTo>
                  <a:cubicBezTo>
                    <a:pt x="461363" y="214061"/>
                    <a:pt x="465704" y="214474"/>
                    <a:pt x="469631" y="213081"/>
                  </a:cubicBezTo>
                  <a:cubicBezTo>
                    <a:pt x="473610" y="211740"/>
                    <a:pt x="476762" y="208799"/>
                    <a:pt x="478416" y="204930"/>
                  </a:cubicBezTo>
                  <a:cubicBezTo>
                    <a:pt x="478416" y="204930"/>
                    <a:pt x="493867" y="169436"/>
                    <a:pt x="513401" y="142868"/>
                  </a:cubicBezTo>
                  <a:cubicBezTo>
                    <a:pt x="518930" y="135336"/>
                    <a:pt x="524770" y="128526"/>
                    <a:pt x="530713" y="123831"/>
                  </a:cubicBezTo>
                  <a:cubicBezTo>
                    <a:pt x="533813" y="121407"/>
                    <a:pt x="536604" y="119395"/>
                    <a:pt x="539601" y="119292"/>
                  </a:cubicBezTo>
                  <a:cubicBezTo>
                    <a:pt x="542753" y="119240"/>
                    <a:pt x="546577" y="120839"/>
                    <a:pt x="551022" y="122851"/>
                  </a:cubicBezTo>
                  <a:cubicBezTo>
                    <a:pt x="557843" y="125998"/>
                    <a:pt x="565439" y="130590"/>
                    <a:pt x="573449" y="135955"/>
                  </a:cubicBezTo>
                  <a:cubicBezTo>
                    <a:pt x="602130" y="155353"/>
                    <a:pt x="634531" y="184449"/>
                    <a:pt x="649517" y="197604"/>
                  </a:cubicBezTo>
                  <a:cubicBezTo>
                    <a:pt x="653703" y="201215"/>
                    <a:pt x="656700" y="203743"/>
                    <a:pt x="658250" y="204878"/>
                  </a:cubicBezTo>
                  <a:cubicBezTo>
                    <a:pt x="665072" y="209882"/>
                    <a:pt x="670911" y="208335"/>
                    <a:pt x="672358" y="207974"/>
                  </a:cubicBezTo>
                  <a:cubicBezTo>
                    <a:pt x="673805" y="207613"/>
                    <a:pt x="676079" y="206787"/>
                    <a:pt x="678766" y="204930"/>
                  </a:cubicBezTo>
                  <a:cubicBezTo>
                    <a:pt x="681040" y="203331"/>
                    <a:pt x="685174" y="199719"/>
                    <a:pt x="690600" y="194457"/>
                  </a:cubicBezTo>
                  <a:cubicBezTo>
                    <a:pt x="709669" y="175885"/>
                    <a:pt x="749201" y="133840"/>
                    <a:pt x="784703" y="102525"/>
                  </a:cubicBezTo>
                  <a:cubicBezTo>
                    <a:pt x="799638" y="89318"/>
                    <a:pt x="813642" y="77969"/>
                    <a:pt x="824804" y="71829"/>
                  </a:cubicBezTo>
                  <a:cubicBezTo>
                    <a:pt x="826044" y="72706"/>
                    <a:pt x="827336" y="73687"/>
                    <a:pt x="828628" y="74667"/>
                  </a:cubicBezTo>
                  <a:cubicBezTo>
                    <a:pt x="852709" y="93033"/>
                    <a:pt x="905884" y="138328"/>
                    <a:pt x="930637" y="158190"/>
                  </a:cubicBezTo>
                  <a:cubicBezTo>
                    <a:pt x="936684" y="163039"/>
                    <a:pt x="941231" y="166496"/>
                    <a:pt x="943505" y="167940"/>
                  </a:cubicBezTo>
                  <a:cubicBezTo>
                    <a:pt x="951567" y="173151"/>
                    <a:pt x="957975" y="170159"/>
                    <a:pt x="959370" y="169436"/>
                  </a:cubicBezTo>
                  <a:cubicBezTo>
                    <a:pt x="970894" y="163400"/>
                    <a:pt x="981591" y="156075"/>
                    <a:pt x="991771" y="147872"/>
                  </a:cubicBezTo>
                  <a:cubicBezTo>
                    <a:pt x="1026808" y="119653"/>
                    <a:pt x="1055126" y="80703"/>
                    <a:pt x="1093212" y="58468"/>
                  </a:cubicBezTo>
                  <a:lnTo>
                    <a:pt x="1093832" y="58829"/>
                  </a:lnTo>
                  <a:cubicBezTo>
                    <a:pt x="1109852" y="68476"/>
                    <a:pt x="1146335" y="92001"/>
                    <a:pt x="1162304" y="99017"/>
                  </a:cubicBezTo>
                  <a:cubicBezTo>
                    <a:pt x="1163699" y="99636"/>
                    <a:pt x="1168195" y="101338"/>
                    <a:pt x="1174396" y="98449"/>
                  </a:cubicBezTo>
                  <a:cubicBezTo>
                    <a:pt x="1177290" y="97057"/>
                    <a:pt x="1183181" y="93600"/>
                    <a:pt x="1190467" y="88854"/>
                  </a:cubicBezTo>
                  <a:cubicBezTo>
                    <a:pt x="1209846" y="76266"/>
                    <a:pt x="1240335" y="54289"/>
                    <a:pt x="1252841" y="41546"/>
                  </a:cubicBezTo>
                  <a:cubicBezTo>
                    <a:pt x="1257337" y="37007"/>
                    <a:pt x="1257337" y="29629"/>
                    <a:pt x="1252789" y="25141"/>
                  </a:cubicBezTo>
                  <a:close/>
                  <a:moveTo>
                    <a:pt x="683314" y="87616"/>
                  </a:moveTo>
                  <a:cubicBezTo>
                    <a:pt x="683314" y="87306"/>
                    <a:pt x="683210" y="86584"/>
                    <a:pt x="683520" y="86739"/>
                  </a:cubicBezTo>
                  <a:cubicBezTo>
                    <a:pt x="683934" y="86893"/>
                    <a:pt x="683727" y="87255"/>
                    <a:pt x="683314" y="87719"/>
                  </a:cubicBezTo>
                  <a:lnTo>
                    <a:pt x="683314" y="87616"/>
                  </a:lnTo>
                  <a:close/>
                  <a:moveTo>
                    <a:pt x="563786" y="94787"/>
                  </a:moveTo>
                  <a:cubicBezTo>
                    <a:pt x="554122" y="90453"/>
                    <a:pt x="545441" y="88390"/>
                    <a:pt x="538619" y="88648"/>
                  </a:cubicBezTo>
                  <a:cubicBezTo>
                    <a:pt x="525338" y="89112"/>
                    <a:pt x="510352" y="98759"/>
                    <a:pt x="497226" y="114287"/>
                  </a:cubicBezTo>
                  <a:cubicBezTo>
                    <a:pt x="496606" y="115010"/>
                    <a:pt x="496038" y="115938"/>
                    <a:pt x="495418" y="116661"/>
                  </a:cubicBezTo>
                  <a:cubicBezTo>
                    <a:pt x="495056" y="113410"/>
                    <a:pt x="493661" y="110315"/>
                    <a:pt x="490663" y="108458"/>
                  </a:cubicBezTo>
                  <a:cubicBezTo>
                    <a:pt x="486323" y="105569"/>
                    <a:pt x="483015" y="102835"/>
                    <a:pt x="480638" y="100255"/>
                  </a:cubicBezTo>
                  <a:cubicBezTo>
                    <a:pt x="478674" y="98192"/>
                    <a:pt x="477538" y="96541"/>
                    <a:pt x="477589" y="94838"/>
                  </a:cubicBezTo>
                  <a:cubicBezTo>
                    <a:pt x="477589" y="94271"/>
                    <a:pt x="478209" y="94013"/>
                    <a:pt x="478571" y="93548"/>
                  </a:cubicBezTo>
                  <a:cubicBezTo>
                    <a:pt x="479656" y="92207"/>
                    <a:pt x="481207" y="91124"/>
                    <a:pt x="482860" y="89989"/>
                  </a:cubicBezTo>
                  <a:cubicBezTo>
                    <a:pt x="490043" y="85191"/>
                    <a:pt x="499810" y="82405"/>
                    <a:pt x="504719" y="81219"/>
                  </a:cubicBezTo>
                  <a:cubicBezTo>
                    <a:pt x="526579" y="75699"/>
                    <a:pt x="554174" y="73171"/>
                    <a:pt x="581821" y="72655"/>
                  </a:cubicBezTo>
                  <a:cubicBezTo>
                    <a:pt x="609261" y="72139"/>
                    <a:pt x="636805" y="73687"/>
                    <a:pt x="658767" y="78484"/>
                  </a:cubicBezTo>
                  <a:cubicBezTo>
                    <a:pt x="667656" y="80290"/>
                    <a:pt x="674529" y="82508"/>
                    <a:pt x="679386" y="85346"/>
                  </a:cubicBezTo>
                  <a:cubicBezTo>
                    <a:pt x="680730" y="86120"/>
                    <a:pt x="682332" y="87461"/>
                    <a:pt x="683055" y="88028"/>
                  </a:cubicBezTo>
                  <a:cubicBezTo>
                    <a:pt x="682590" y="88493"/>
                    <a:pt x="682022" y="88957"/>
                    <a:pt x="681660" y="89318"/>
                  </a:cubicBezTo>
                  <a:cubicBezTo>
                    <a:pt x="679386" y="91537"/>
                    <a:pt x="676234" y="93703"/>
                    <a:pt x="672255" y="95715"/>
                  </a:cubicBezTo>
                  <a:cubicBezTo>
                    <a:pt x="658199" y="102886"/>
                    <a:pt x="635978" y="108509"/>
                    <a:pt x="606367" y="110315"/>
                  </a:cubicBezTo>
                  <a:cubicBezTo>
                    <a:pt x="602646" y="110418"/>
                    <a:pt x="599804" y="112482"/>
                    <a:pt x="597789" y="115268"/>
                  </a:cubicBezTo>
                  <a:cubicBezTo>
                    <a:pt x="585697" y="106807"/>
                    <a:pt x="573914" y="99378"/>
                    <a:pt x="563786" y="94787"/>
                  </a:cubicBezTo>
                  <a:close/>
                  <a:moveTo>
                    <a:pt x="660783" y="179135"/>
                  </a:moveTo>
                  <a:cubicBezTo>
                    <a:pt x="659956" y="177897"/>
                    <a:pt x="662126" y="177742"/>
                    <a:pt x="663573" y="177588"/>
                  </a:cubicBezTo>
                  <a:cubicBezTo>
                    <a:pt x="662281" y="179032"/>
                    <a:pt x="661299" y="179857"/>
                    <a:pt x="660783" y="179135"/>
                  </a:cubicBezTo>
                  <a:close/>
                  <a:moveTo>
                    <a:pt x="568592" y="471389"/>
                  </a:moveTo>
                  <a:cubicBezTo>
                    <a:pt x="574276" y="474330"/>
                    <a:pt x="576498" y="481346"/>
                    <a:pt x="573501" y="487021"/>
                  </a:cubicBezTo>
                  <a:cubicBezTo>
                    <a:pt x="570504" y="492695"/>
                    <a:pt x="563527" y="494914"/>
                    <a:pt x="557843" y="491921"/>
                  </a:cubicBezTo>
                  <a:cubicBezTo>
                    <a:pt x="538464" y="482532"/>
                    <a:pt x="509525" y="465250"/>
                    <a:pt x="476969" y="443943"/>
                  </a:cubicBezTo>
                  <a:cubicBezTo>
                    <a:pt x="460536" y="433213"/>
                    <a:pt x="443121" y="421554"/>
                    <a:pt x="425654" y="409224"/>
                  </a:cubicBezTo>
                  <a:cubicBezTo>
                    <a:pt x="408859" y="397410"/>
                    <a:pt x="392013" y="385028"/>
                    <a:pt x="375683" y="372750"/>
                  </a:cubicBezTo>
                  <a:cubicBezTo>
                    <a:pt x="349018" y="352579"/>
                    <a:pt x="323903" y="332614"/>
                    <a:pt x="302612" y="315744"/>
                  </a:cubicBezTo>
                  <a:cubicBezTo>
                    <a:pt x="277394" y="295676"/>
                    <a:pt x="257912" y="279734"/>
                    <a:pt x="248559" y="272254"/>
                  </a:cubicBezTo>
                  <a:cubicBezTo>
                    <a:pt x="247680" y="271532"/>
                    <a:pt x="246853" y="270758"/>
                    <a:pt x="246182" y="270036"/>
                  </a:cubicBezTo>
                  <a:lnTo>
                    <a:pt x="246647" y="269571"/>
                  </a:lnTo>
                  <a:lnTo>
                    <a:pt x="246233" y="269468"/>
                  </a:lnTo>
                  <a:cubicBezTo>
                    <a:pt x="246078" y="269417"/>
                    <a:pt x="245923" y="269365"/>
                    <a:pt x="245717" y="269313"/>
                  </a:cubicBezTo>
                  <a:lnTo>
                    <a:pt x="245251" y="269159"/>
                  </a:lnTo>
                  <a:cubicBezTo>
                    <a:pt x="244373" y="268282"/>
                    <a:pt x="243753" y="267817"/>
                    <a:pt x="243494" y="268230"/>
                  </a:cubicBezTo>
                  <a:lnTo>
                    <a:pt x="243443" y="268230"/>
                  </a:lnTo>
                  <a:cubicBezTo>
                    <a:pt x="242616" y="267714"/>
                    <a:pt x="241841" y="267095"/>
                    <a:pt x="241117" y="266321"/>
                  </a:cubicBezTo>
                  <a:cubicBezTo>
                    <a:pt x="240136" y="265289"/>
                    <a:pt x="239670" y="264412"/>
                    <a:pt x="239412" y="263897"/>
                  </a:cubicBezTo>
                  <a:cubicBezTo>
                    <a:pt x="236105" y="258119"/>
                    <a:pt x="238895" y="253940"/>
                    <a:pt x="240549" y="251773"/>
                  </a:cubicBezTo>
                  <a:cubicBezTo>
                    <a:pt x="242151" y="249658"/>
                    <a:pt x="245562" y="246563"/>
                    <a:pt x="251969" y="247904"/>
                  </a:cubicBezTo>
                  <a:cubicBezTo>
                    <a:pt x="252434" y="248007"/>
                    <a:pt x="253726" y="248368"/>
                    <a:pt x="255587" y="249503"/>
                  </a:cubicBezTo>
                  <a:cubicBezTo>
                    <a:pt x="256104" y="249813"/>
                    <a:pt x="257240" y="250638"/>
                    <a:pt x="258997" y="251825"/>
                  </a:cubicBezTo>
                  <a:cubicBezTo>
                    <a:pt x="263803" y="255126"/>
                    <a:pt x="273829" y="262194"/>
                    <a:pt x="287471" y="271944"/>
                  </a:cubicBezTo>
                  <a:cubicBezTo>
                    <a:pt x="308710" y="287112"/>
                    <a:pt x="339044" y="308521"/>
                    <a:pt x="372169" y="332201"/>
                  </a:cubicBezTo>
                  <a:cubicBezTo>
                    <a:pt x="390359" y="345253"/>
                    <a:pt x="409479" y="358873"/>
                    <a:pt x="428342" y="372647"/>
                  </a:cubicBezTo>
                  <a:cubicBezTo>
                    <a:pt x="447410" y="386524"/>
                    <a:pt x="466169" y="400557"/>
                    <a:pt x="483997" y="413557"/>
                  </a:cubicBezTo>
                  <a:cubicBezTo>
                    <a:pt x="518310" y="438578"/>
                    <a:pt x="548593" y="460142"/>
                    <a:pt x="568592" y="471389"/>
                  </a:cubicBezTo>
                  <a:close/>
                  <a:moveTo>
                    <a:pt x="245251" y="269159"/>
                  </a:moveTo>
                  <a:lnTo>
                    <a:pt x="246182" y="270036"/>
                  </a:lnTo>
                  <a:cubicBezTo>
                    <a:pt x="241014" y="274782"/>
                    <a:pt x="237345" y="276433"/>
                    <a:pt x="243443" y="268230"/>
                  </a:cubicBezTo>
                  <a:cubicBezTo>
                    <a:pt x="244011" y="268591"/>
                    <a:pt x="244631" y="268901"/>
                    <a:pt x="245251" y="269159"/>
                  </a:cubicBezTo>
                  <a:close/>
                  <a:moveTo>
                    <a:pt x="556913" y="352063"/>
                  </a:moveTo>
                  <a:cubicBezTo>
                    <a:pt x="571744" y="389207"/>
                    <a:pt x="584095" y="425320"/>
                    <a:pt x="590502" y="446574"/>
                  </a:cubicBezTo>
                  <a:cubicBezTo>
                    <a:pt x="592570" y="452610"/>
                    <a:pt x="589366" y="459214"/>
                    <a:pt x="583319" y="461329"/>
                  </a:cubicBezTo>
                  <a:cubicBezTo>
                    <a:pt x="577273" y="463393"/>
                    <a:pt x="570659" y="460194"/>
                    <a:pt x="568540" y="454158"/>
                  </a:cubicBezTo>
                  <a:cubicBezTo>
                    <a:pt x="563062" y="440332"/>
                    <a:pt x="553657" y="420315"/>
                    <a:pt x="543270" y="397565"/>
                  </a:cubicBezTo>
                  <a:cubicBezTo>
                    <a:pt x="537741" y="385441"/>
                    <a:pt x="531850" y="372595"/>
                    <a:pt x="526165" y="359492"/>
                  </a:cubicBezTo>
                  <a:cubicBezTo>
                    <a:pt x="522496" y="350979"/>
                    <a:pt x="518879" y="342364"/>
                    <a:pt x="515416" y="333800"/>
                  </a:cubicBezTo>
                  <a:cubicBezTo>
                    <a:pt x="510042" y="320335"/>
                    <a:pt x="505029" y="307077"/>
                    <a:pt x="500430" y="294644"/>
                  </a:cubicBezTo>
                  <a:cubicBezTo>
                    <a:pt x="489733" y="265599"/>
                    <a:pt x="481620" y="241197"/>
                    <a:pt x="479140" y="229229"/>
                  </a:cubicBezTo>
                  <a:cubicBezTo>
                    <a:pt x="477383" y="220871"/>
                    <a:pt x="478571" y="215454"/>
                    <a:pt x="479811" y="213545"/>
                  </a:cubicBezTo>
                  <a:cubicBezTo>
                    <a:pt x="482809" y="208232"/>
                    <a:pt x="489630" y="206374"/>
                    <a:pt x="494953" y="209418"/>
                  </a:cubicBezTo>
                  <a:cubicBezTo>
                    <a:pt x="498983" y="211688"/>
                    <a:pt x="501050" y="216125"/>
                    <a:pt x="500482" y="220510"/>
                  </a:cubicBezTo>
                  <a:lnTo>
                    <a:pt x="500534" y="220458"/>
                  </a:lnTo>
                  <a:cubicBezTo>
                    <a:pt x="502136" y="220200"/>
                    <a:pt x="500637" y="222367"/>
                    <a:pt x="499707" y="223708"/>
                  </a:cubicBezTo>
                  <a:lnTo>
                    <a:pt x="499655" y="223502"/>
                  </a:lnTo>
                  <a:cubicBezTo>
                    <a:pt x="499500" y="223863"/>
                    <a:pt x="499345" y="224224"/>
                    <a:pt x="499138" y="224534"/>
                  </a:cubicBezTo>
                  <a:cubicBezTo>
                    <a:pt x="499190" y="224379"/>
                    <a:pt x="499448" y="224070"/>
                    <a:pt x="499707" y="223708"/>
                  </a:cubicBezTo>
                  <a:cubicBezTo>
                    <a:pt x="500999" y="227939"/>
                    <a:pt x="505960" y="235729"/>
                    <a:pt x="509164" y="243209"/>
                  </a:cubicBezTo>
                  <a:cubicBezTo>
                    <a:pt x="516295" y="260234"/>
                    <a:pt x="527095" y="283139"/>
                    <a:pt x="538206" y="308160"/>
                  </a:cubicBezTo>
                  <a:cubicBezTo>
                    <a:pt x="544510" y="322399"/>
                    <a:pt x="550970" y="337257"/>
                    <a:pt x="556913" y="352063"/>
                  </a:cubicBezTo>
                  <a:close/>
                  <a:moveTo>
                    <a:pt x="695044" y="241558"/>
                  </a:moveTo>
                  <a:cubicBezTo>
                    <a:pt x="699178" y="242384"/>
                    <a:pt x="697473" y="243828"/>
                    <a:pt x="694114" y="245273"/>
                  </a:cubicBezTo>
                  <a:lnTo>
                    <a:pt x="694166" y="243983"/>
                  </a:lnTo>
                  <a:lnTo>
                    <a:pt x="694217" y="243364"/>
                  </a:lnTo>
                  <a:cubicBezTo>
                    <a:pt x="693649" y="244344"/>
                    <a:pt x="692977" y="245221"/>
                    <a:pt x="692150" y="245995"/>
                  </a:cubicBezTo>
                  <a:cubicBezTo>
                    <a:pt x="692874" y="245737"/>
                    <a:pt x="693546" y="245531"/>
                    <a:pt x="694114" y="245273"/>
                  </a:cubicBezTo>
                  <a:cubicBezTo>
                    <a:pt x="694114" y="246563"/>
                    <a:pt x="694062" y="248059"/>
                    <a:pt x="693856" y="249452"/>
                  </a:cubicBezTo>
                  <a:cubicBezTo>
                    <a:pt x="691530" y="264928"/>
                    <a:pt x="687293" y="297636"/>
                    <a:pt x="681298" y="334006"/>
                  </a:cubicBezTo>
                  <a:cubicBezTo>
                    <a:pt x="679748" y="343241"/>
                    <a:pt x="678094" y="352682"/>
                    <a:pt x="676234" y="362123"/>
                  </a:cubicBezTo>
                  <a:cubicBezTo>
                    <a:pt x="674374" y="371512"/>
                    <a:pt x="672306" y="380901"/>
                    <a:pt x="670136" y="390033"/>
                  </a:cubicBezTo>
                  <a:cubicBezTo>
                    <a:pt x="661868" y="424804"/>
                    <a:pt x="652721" y="456325"/>
                    <a:pt x="646468" y="473504"/>
                  </a:cubicBezTo>
                  <a:cubicBezTo>
                    <a:pt x="644556" y="479643"/>
                    <a:pt x="637993" y="482997"/>
                    <a:pt x="631895" y="481088"/>
                  </a:cubicBezTo>
                  <a:cubicBezTo>
                    <a:pt x="625798" y="479179"/>
                    <a:pt x="622387" y="472627"/>
                    <a:pt x="624299" y="466540"/>
                  </a:cubicBezTo>
                  <a:cubicBezTo>
                    <a:pt x="627916" y="452971"/>
                    <a:pt x="631792" y="430479"/>
                    <a:pt x="636340" y="404735"/>
                  </a:cubicBezTo>
                  <a:cubicBezTo>
                    <a:pt x="638768" y="391374"/>
                    <a:pt x="641197" y="377187"/>
                    <a:pt x="643988" y="362948"/>
                  </a:cubicBezTo>
                  <a:cubicBezTo>
                    <a:pt x="646778" y="348813"/>
                    <a:pt x="649930" y="334729"/>
                    <a:pt x="652928" y="321264"/>
                  </a:cubicBezTo>
                  <a:cubicBezTo>
                    <a:pt x="658406" y="296759"/>
                    <a:pt x="663832" y="274576"/>
                    <a:pt x="667604" y="258892"/>
                  </a:cubicBezTo>
                  <a:cubicBezTo>
                    <a:pt x="670033" y="248729"/>
                    <a:pt x="671893" y="241352"/>
                    <a:pt x="672875" y="237844"/>
                  </a:cubicBezTo>
                  <a:cubicBezTo>
                    <a:pt x="675976" y="226649"/>
                    <a:pt x="686466" y="227010"/>
                    <a:pt x="687034" y="227165"/>
                  </a:cubicBezTo>
                  <a:cubicBezTo>
                    <a:pt x="693029" y="228558"/>
                    <a:pt x="696698" y="234542"/>
                    <a:pt x="695303" y="240527"/>
                  </a:cubicBezTo>
                  <a:cubicBezTo>
                    <a:pt x="695251" y="240888"/>
                    <a:pt x="695147" y="241197"/>
                    <a:pt x="695044" y="241558"/>
                  </a:cubicBezTo>
                  <a:close/>
                  <a:moveTo>
                    <a:pt x="898133" y="188009"/>
                  </a:moveTo>
                  <a:cubicBezTo>
                    <a:pt x="903559" y="190898"/>
                    <a:pt x="905678" y="197604"/>
                    <a:pt x="902836" y="203021"/>
                  </a:cubicBezTo>
                  <a:cubicBezTo>
                    <a:pt x="902836" y="203021"/>
                    <a:pt x="883405" y="245376"/>
                    <a:pt x="857154" y="295727"/>
                  </a:cubicBezTo>
                  <a:cubicBezTo>
                    <a:pt x="846922" y="315383"/>
                    <a:pt x="835604" y="336225"/>
                    <a:pt x="823977" y="356138"/>
                  </a:cubicBezTo>
                  <a:cubicBezTo>
                    <a:pt x="815916" y="369913"/>
                    <a:pt x="807596" y="383068"/>
                    <a:pt x="799638" y="395346"/>
                  </a:cubicBezTo>
                  <a:cubicBezTo>
                    <a:pt x="783824" y="419748"/>
                    <a:pt x="769200" y="440229"/>
                    <a:pt x="758761" y="452456"/>
                  </a:cubicBezTo>
                  <a:cubicBezTo>
                    <a:pt x="754782" y="457511"/>
                    <a:pt x="747496" y="458388"/>
                    <a:pt x="742432" y="454416"/>
                  </a:cubicBezTo>
                  <a:cubicBezTo>
                    <a:pt x="737419" y="450495"/>
                    <a:pt x="736540" y="443170"/>
                    <a:pt x="740468" y="438165"/>
                  </a:cubicBezTo>
                  <a:cubicBezTo>
                    <a:pt x="744809" y="432181"/>
                    <a:pt x="749718" y="424185"/>
                    <a:pt x="755299" y="414899"/>
                  </a:cubicBezTo>
                  <a:cubicBezTo>
                    <a:pt x="764291" y="399938"/>
                    <a:pt x="774471" y="381417"/>
                    <a:pt x="785426" y="361658"/>
                  </a:cubicBezTo>
                  <a:cubicBezTo>
                    <a:pt x="791834" y="349999"/>
                    <a:pt x="798397" y="337824"/>
                    <a:pt x="805270" y="325804"/>
                  </a:cubicBezTo>
                  <a:cubicBezTo>
                    <a:pt x="818448" y="302589"/>
                    <a:pt x="832090" y="279580"/>
                    <a:pt x="843976" y="259202"/>
                  </a:cubicBezTo>
                  <a:cubicBezTo>
                    <a:pt x="866300" y="221026"/>
                    <a:pt x="883095" y="192703"/>
                    <a:pt x="883095" y="192703"/>
                  </a:cubicBezTo>
                  <a:cubicBezTo>
                    <a:pt x="885937" y="187286"/>
                    <a:pt x="892707" y="185171"/>
                    <a:pt x="898133" y="188009"/>
                  </a:cubicBezTo>
                  <a:close/>
                  <a:moveTo>
                    <a:pt x="218328" y="116764"/>
                  </a:moveTo>
                  <a:cubicBezTo>
                    <a:pt x="213264" y="113307"/>
                    <a:pt x="211920" y="106394"/>
                    <a:pt x="215382" y="101338"/>
                  </a:cubicBezTo>
                  <a:cubicBezTo>
                    <a:pt x="218845" y="96283"/>
                    <a:pt x="225769" y="94993"/>
                    <a:pt x="230885" y="98449"/>
                  </a:cubicBezTo>
                  <a:cubicBezTo>
                    <a:pt x="230885" y="98449"/>
                    <a:pt x="236932" y="100719"/>
                    <a:pt x="245148" y="104640"/>
                  </a:cubicBezTo>
                  <a:cubicBezTo>
                    <a:pt x="249386" y="106652"/>
                    <a:pt x="254243" y="108819"/>
                    <a:pt x="258791" y="111760"/>
                  </a:cubicBezTo>
                  <a:cubicBezTo>
                    <a:pt x="263183" y="114597"/>
                    <a:pt x="267214" y="118002"/>
                    <a:pt x="270780" y="121097"/>
                  </a:cubicBezTo>
                  <a:cubicBezTo>
                    <a:pt x="275947" y="125482"/>
                    <a:pt x="279358" y="129506"/>
                    <a:pt x="281218" y="130899"/>
                  </a:cubicBezTo>
                  <a:cubicBezTo>
                    <a:pt x="286954" y="133788"/>
                    <a:pt x="289228" y="140753"/>
                    <a:pt x="286386" y="146479"/>
                  </a:cubicBezTo>
                  <a:cubicBezTo>
                    <a:pt x="283492" y="152206"/>
                    <a:pt x="276516" y="154476"/>
                    <a:pt x="270780" y="151587"/>
                  </a:cubicBezTo>
                  <a:cubicBezTo>
                    <a:pt x="267834" y="150709"/>
                    <a:pt x="260599" y="148182"/>
                    <a:pt x="252176" y="144003"/>
                  </a:cubicBezTo>
                  <a:cubicBezTo>
                    <a:pt x="248610" y="142249"/>
                    <a:pt x="244838" y="140237"/>
                    <a:pt x="241376" y="137812"/>
                  </a:cubicBezTo>
                  <a:cubicBezTo>
                    <a:pt x="236932" y="134665"/>
                    <a:pt x="233004" y="131002"/>
                    <a:pt x="229490" y="127804"/>
                  </a:cubicBezTo>
                  <a:cubicBezTo>
                    <a:pt x="222669" y="121613"/>
                    <a:pt x="218328" y="116764"/>
                    <a:pt x="218328" y="116764"/>
                  </a:cubicBezTo>
                  <a:close/>
                  <a:moveTo>
                    <a:pt x="392685" y="46344"/>
                  </a:moveTo>
                  <a:cubicBezTo>
                    <a:pt x="390308" y="40669"/>
                    <a:pt x="392995" y="34169"/>
                    <a:pt x="398679" y="31796"/>
                  </a:cubicBezTo>
                  <a:cubicBezTo>
                    <a:pt x="404312" y="29423"/>
                    <a:pt x="410875" y="32106"/>
                    <a:pt x="413200" y="37780"/>
                  </a:cubicBezTo>
                  <a:cubicBezTo>
                    <a:pt x="415939" y="41856"/>
                    <a:pt x="418936" y="45519"/>
                    <a:pt x="421830" y="49646"/>
                  </a:cubicBezTo>
                  <a:cubicBezTo>
                    <a:pt x="424569" y="53567"/>
                    <a:pt x="427515" y="57333"/>
                    <a:pt x="429995" y="61563"/>
                  </a:cubicBezTo>
                  <a:cubicBezTo>
                    <a:pt x="431959" y="64865"/>
                    <a:pt x="433561" y="68373"/>
                    <a:pt x="435111" y="71881"/>
                  </a:cubicBezTo>
                  <a:cubicBezTo>
                    <a:pt x="437643" y="77349"/>
                    <a:pt x="439400" y="82818"/>
                    <a:pt x="441881" y="88286"/>
                  </a:cubicBezTo>
                  <a:cubicBezTo>
                    <a:pt x="445498" y="93548"/>
                    <a:pt x="444155" y="100771"/>
                    <a:pt x="438883" y="104382"/>
                  </a:cubicBezTo>
                  <a:cubicBezTo>
                    <a:pt x="433612" y="108045"/>
                    <a:pt x="426378" y="106704"/>
                    <a:pt x="422760" y="101442"/>
                  </a:cubicBezTo>
                  <a:cubicBezTo>
                    <a:pt x="418213" y="96850"/>
                    <a:pt x="413717" y="92517"/>
                    <a:pt x="409686" y="87409"/>
                  </a:cubicBezTo>
                  <a:cubicBezTo>
                    <a:pt x="407051" y="84056"/>
                    <a:pt x="404570" y="80600"/>
                    <a:pt x="402607" y="76834"/>
                  </a:cubicBezTo>
                  <a:cubicBezTo>
                    <a:pt x="400074" y="72087"/>
                    <a:pt x="398317" y="67032"/>
                    <a:pt x="396664" y="61976"/>
                  </a:cubicBezTo>
                  <a:cubicBezTo>
                    <a:pt x="395010" y="56714"/>
                    <a:pt x="393822" y="51606"/>
                    <a:pt x="392685" y="46344"/>
                  </a:cubicBezTo>
                  <a:close/>
                  <a:moveTo>
                    <a:pt x="727652" y="46912"/>
                  </a:moveTo>
                  <a:cubicBezTo>
                    <a:pt x="727859" y="45880"/>
                    <a:pt x="727290" y="44229"/>
                    <a:pt x="727445" y="42011"/>
                  </a:cubicBezTo>
                  <a:cubicBezTo>
                    <a:pt x="727652" y="39122"/>
                    <a:pt x="727755" y="35923"/>
                    <a:pt x="728272" y="32364"/>
                  </a:cubicBezTo>
                  <a:cubicBezTo>
                    <a:pt x="728582" y="30558"/>
                    <a:pt x="728944" y="28701"/>
                    <a:pt x="729512" y="26947"/>
                  </a:cubicBezTo>
                  <a:cubicBezTo>
                    <a:pt x="730132" y="25089"/>
                    <a:pt x="730908" y="23335"/>
                    <a:pt x="731734" y="21633"/>
                  </a:cubicBezTo>
                  <a:cubicBezTo>
                    <a:pt x="733491" y="18280"/>
                    <a:pt x="735197" y="15287"/>
                    <a:pt x="737109" y="12760"/>
                  </a:cubicBezTo>
                  <a:cubicBezTo>
                    <a:pt x="742277" y="5847"/>
                    <a:pt x="746514" y="1307"/>
                    <a:pt x="750338" y="791"/>
                  </a:cubicBezTo>
                  <a:cubicBezTo>
                    <a:pt x="756023" y="-1479"/>
                    <a:pt x="762534" y="1307"/>
                    <a:pt x="764808" y="6982"/>
                  </a:cubicBezTo>
                  <a:cubicBezTo>
                    <a:pt x="766978" y="12502"/>
                    <a:pt x="764497" y="18692"/>
                    <a:pt x="759175" y="21169"/>
                  </a:cubicBezTo>
                  <a:cubicBezTo>
                    <a:pt x="759795" y="21014"/>
                    <a:pt x="760570" y="21065"/>
                    <a:pt x="761035" y="20395"/>
                  </a:cubicBezTo>
                  <a:cubicBezTo>
                    <a:pt x="761087" y="20292"/>
                    <a:pt x="761242" y="20292"/>
                    <a:pt x="761397" y="20292"/>
                  </a:cubicBezTo>
                  <a:cubicBezTo>
                    <a:pt x="761242" y="20756"/>
                    <a:pt x="761914" y="22613"/>
                    <a:pt x="761655" y="23697"/>
                  </a:cubicBezTo>
                  <a:cubicBezTo>
                    <a:pt x="760932" y="27153"/>
                    <a:pt x="760932" y="31332"/>
                    <a:pt x="759795" y="35510"/>
                  </a:cubicBezTo>
                  <a:cubicBezTo>
                    <a:pt x="758968" y="38348"/>
                    <a:pt x="757728" y="41031"/>
                    <a:pt x="756539" y="43507"/>
                  </a:cubicBezTo>
                  <a:cubicBezTo>
                    <a:pt x="753387" y="50007"/>
                    <a:pt x="750338" y="54856"/>
                    <a:pt x="748529" y="57023"/>
                  </a:cubicBezTo>
                  <a:cubicBezTo>
                    <a:pt x="745739" y="62801"/>
                    <a:pt x="738763" y="65174"/>
                    <a:pt x="733026" y="62389"/>
                  </a:cubicBezTo>
                  <a:cubicBezTo>
                    <a:pt x="727239" y="59603"/>
                    <a:pt x="724862" y="52690"/>
                    <a:pt x="727652" y="46912"/>
                  </a:cubicBezTo>
                  <a:close/>
                  <a:moveTo>
                    <a:pt x="950636" y="81064"/>
                  </a:moveTo>
                  <a:cubicBezTo>
                    <a:pt x="945624" y="77092"/>
                    <a:pt x="944797" y="69766"/>
                    <a:pt x="948776" y="64762"/>
                  </a:cubicBezTo>
                  <a:cubicBezTo>
                    <a:pt x="949810" y="62750"/>
                    <a:pt x="950430" y="59809"/>
                    <a:pt x="951773" y="56456"/>
                  </a:cubicBezTo>
                  <a:cubicBezTo>
                    <a:pt x="952910" y="53515"/>
                    <a:pt x="954047" y="50368"/>
                    <a:pt x="955597" y="47118"/>
                  </a:cubicBezTo>
                  <a:cubicBezTo>
                    <a:pt x="956579" y="45055"/>
                    <a:pt x="957664" y="42991"/>
                    <a:pt x="958905" y="41031"/>
                  </a:cubicBezTo>
                  <a:cubicBezTo>
                    <a:pt x="960197" y="39019"/>
                    <a:pt x="961644" y="37110"/>
                    <a:pt x="963245" y="35304"/>
                  </a:cubicBezTo>
                  <a:cubicBezTo>
                    <a:pt x="971359" y="26070"/>
                    <a:pt x="979730" y="19105"/>
                    <a:pt x="986500" y="17506"/>
                  </a:cubicBezTo>
                  <a:cubicBezTo>
                    <a:pt x="992133" y="15081"/>
                    <a:pt x="998696" y="17609"/>
                    <a:pt x="1001124" y="23232"/>
                  </a:cubicBezTo>
                  <a:cubicBezTo>
                    <a:pt x="1003605" y="28855"/>
                    <a:pt x="1001021" y="35407"/>
                    <a:pt x="995440" y="37884"/>
                  </a:cubicBezTo>
                  <a:cubicBezTo>
                    <a:pt x="994923" y="38245"/>
                    <a:pt x="995233" y="39225"/>
                    <a:pt x="994716" y="39844"/>
                  </a:cubicBezTo>
                  <a:cubicBezTo>
                    <a:pt x="993631" y="41340"/>
                    <a:pt x="993063" y="43249"/>
                    <a:pt x="991978" y="45209"/>
                  </a:cubicBezTo>
                  <a:cubicBezTo>
                    <a:pt x="990376" y="48201"/>
                    <a:pt x="989032" y="51555"/>
                    <a:pt x="987172" y="54908"/>
                  </a:cubicBezTo>
                  <a:cubicBezTo>
                    <a:pt x="985983" y="57075"/>
                    <a:pt x="984640" y="59345"/>
                    <a:pt x="983141" y="61357"/>
                  </a:cubicBezTo>
                  <a:cubicBezTo>
                    <a:pt x="977250" y="69250"/>
                    <a:pt x="970997" y="75647"/>
                    <a:pt x="966966" y="79207"/>
                  </a:cubicBezTo>
                  <a:cubicBezTo>
                    <a:pt x="962987" y="84211"/>
                    <a:pt x="955649" y="85036"/>
                    <a:pt x="950636" y="8106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7"/>
            <p:cNvSpPr/>
            <p:nvPr/>
          </p:nvSpPr>
          <p:spPr>
            <a:xfrm rot="-1801764">
              <a:off x="6747154" y="2995217"/>
              <a:ext cx="594324" cy="950362"/>
            </a:xfrm>
            <a:custGeom>
              <a:rect b="b" l="l" r="r" t="t"/>
              <a:pathLst>
                <a:path extrusionOk="0" h="1902414" w="1189705">
                  <a:moveTo>
                    <a:pt x="1189703" y="887497"/>
                  </a:moveTo>
                  <a:cubicBezTo>
                    <a:pt x="1189909" y="887549"/>
                    <a:pt x="1178179" y="916284"/>
                    <a:pt x="1177766" y="917367"/>
                  </a:cubicBezTo>
                  <a:cubicBezTo>
                    <a:pt x="1164278" y="951003"/>
                    <a:pt x="1150997" y="984898"/>
                    <a:pt x="1134150" y="1017038"/>
                  </a:cubicBezTo>
                  <a:cubicBezTo>
                    <a:pt x="1077565" y="1125066"/>
                    <a:pt x="954368" y="1202966"/>
                    <a:pt x="836597" y="1227368"/>
                  </a:cubicBezTo>
                  <a:cubicBezTo>
                    <a:pt x="801922" y="1234539"/>
                    <a:pt x="715932" y="1250634"/>
                    <a:pt x="703426" y="1198168"/>
                  </a:cubicBezTo>
                  <a:lnTo>
                    <a:pt x="703788" y="1175933"/>
                  </a:lnTo>
                  <a:cubicBezTo>
                    <a:pt x="703995" y="1175985"/>
                    <a:pt x="708439" y="1162881"/>
                    <a:pt x="708646" y="1162313"/>
                  </a:cubicBezTo>
                  <a:cubicBezTo>
                    <a:pt x="713142" y="1151531"/>
                    <a:pt x="718671" y="1141214"/>
                    <a:pt x="724614" y="1131153"/>
                  </a:cubicBezTo>
                  <a:cubicBezTo>
                    <a:pt x="742804" y="1100303"/>
                    <a:pt x="766213" y="1072858"/>
                    <a:pt x="793189" y="1049333"/>
                  </a:cubicBezTo>
                  <a:cubicBezTo>
                    <a:pt x="879230" y="974270"/>
                    <a:pt x="983823" y="946309"/>
                    <a:pt x="1091621" y="918554"/>
                  </a:cubicBezTo>
                  <a:cubicBezTo>
                    <a:pt x="1108829" y="914117"/>
                    <a:pt x="1172598" y="881151"/>
                    <a:pt x="1189703" y="887497"/>
                  </a:cubicBezTo>
                  <a:close/>
                  <a:moveTo>
                    <a:pt x="839077" y="779056"/>
                  </a:moveTo>
                  <a:lnTo>
                    <a:pt x="859128" y="777302"/>
                  </a:lnTo>
                  <a:cubicBezTo>
                    <a:pt x="860316" y="777818"/>
                    <a:pt x="871117" y="692231"/>
                    <a:pt x="871633" y="686763"/>
                  </a:cubicBezTo>
                  <a:cubicBezTo>
                    <a:pt x="879695" y="595501"/>
                    <a:pt x="867964" y="500628"/>
                    <a:pt x="842643" y="412617"/>
                  </a:cubicBezTo>
                  <a:cubicBezTo>
                    <a:pt x="835047" y="386255"/>
                    <a:pt x="824401" y="361131"/>
                    <a:pt x="812050" y="336626"/>
                  </a:cubicBezTo>
                  <a:cubicBezTo>
                    <a:pt x="808743" y="330177"/>
                    <a:pt x="809260" y="313978"/>
                    <a:pt x="802645" y="317022"/>
                  </a:cubicBezTo>
                  <a:cubicBezTo>
                    <a:pt x="798925" y="318724"/>
                    <a:pt x="792568" y="341011"/>
                    <a:pt x="790863" y="344416"/>
                  </a:cubicBezTo>
                  <a:cubicBezTo>
                    <a:pt x="777117" y="370984"/>
                    <a:pt x="762338" y="397037"/>
                    <a:pt x="748850" y="423812"/>
                  </a:cubicBezTo>
                  <a:cubicBezTo>
                    <a:pt x="735156" y="450999"/>
                    <a:pt x="721410" y="478239"/>
                    <a:pt x="712315" y="507387"/>
                  </a:cubicBezTo>
                  <a:cubicBezTo>
                    <a:pt x="705494" y="529209"/>
                    <a:pt x="700223" y="552115"/>
                    <a:pt x="698465" y="574969"/>
                  </a:cubicBezTo>
                  <a:cubicBezTo>
                    <a:pt x="690611" y="679850"/>
                    <a:pt x="775257" y="718645"/>
                    <a:pt x="839077" y="779056"/>
                  </a:cubicBezTo>
                  <a:close/>
                  <a:moveTo>
                    <a:pt x="594906" y="64595"/>
                  </a:moveTo>
                  <a:cubicBezTo>
                    <a:pt x="504627" y="137904"/>
                    <a:pt x="421893" y="209252"/>
                    <a:pt x="377244" y="319911"/>
                  </a:cubicBezTo>
                  <a:cubicBezTo>
                    <a:pt x="367374" y="344467"/>
                    <a:pt x="328255" y="436916"/>
                    <a:pt x="358227" y="461266"/>
                  </a:cubicBezTo>
                  <a:lnTo>
                    <a:pt x="386081" y="473028"/>
                  </a:lnTo>
                  <a:cubicBezTo>
                    <a:pt x="530827" y="451515"/>
                    <a:pt x="610150" y="308664"/>
                    <a:pt x="644360" y="179794"/>
                  </a:cubicBezTo>
                  <a:cubicBezTo>
                    <a:pt x="654540" y="141309"/>
                    <a:pt x="660793" y="102049"/>
                    <a:pt x="667046" y="62790"/>
                  </a:cubicBezTo>
                  <a:cubicBezTo>
                    <a:pt x="669372" y="48241"/>
                    <a:pt x="671387" y="33590"/>
                    <a:pt x="674022" y="19093"/>
                  </a:cubicBezTo>
                  <a:cubicBezTo>
                    <a:pt x="674229" y="17804"/>
                    <a:pt x="678622" y="-356"/>
                    <a:pt x="675986" y="5"/>
                  </a:cubicBezTo>
                  <a:cubicBezTo>
                    <a:pt x="651802" y="3359"/>
                    <a:pt x="612734" y="50099"/>
                    <a:pt x="594906" y="64595"/>
                  </a:cubicBezTo>
                  <a:close/>
                  <a:moveTo>
                    <a:pt x="117828" y="1188521"/>
                  </a:moveTo>
                  <a:cubicBezTo>
                    <a:pt x="112712" y="1177945"/>
                    <a:pt x="107337" y="1167421"/>
                    <a:pt x="103100" y="1156432"/>
                  </a:cubicBezTo>
                  <a:cubicBezTo>
                    <a:pt x="100878" y="1150757"/>
                    <a:pt x="102066" y="1136003"/>
                    <a:pt x="96899" y="1139253"/>
                  </a:cubicBezTo>
                  <a:cubicBezTo>
                    <a:pt x="87132" y="1145495"/>
                    <a:pt x="78605" y="1217566"/>
                    <a:pt x="75195" y="1229019"/>
                  </a:cubicBezTo>
                  <a:cubicBezTo>
                    <a:pt x="46876" y="1323995"/>
                    <a:pt x="-4852" y="1426864"/>
                    <a:pt x="367" y="1528030"/>
                  </a:cubicBezTo>
                  <a:cubicBezTo>
                    <a:pt x="2434" y="1567961"/>
                    <a:pt x="16438" y="1608768"/>
                    <a:pt x="33233" y="1644777"/>
                  </a:cubicBezTo>
                  <a:cubicBezTo>
                    <a:pt x="39021" y="1657107"/>
                    <a:pt x="45326" y="1669385"/>
                    <a:pt x="52302" y="1681096"/>
                  </a:cubicBezTo>
                  <a:cubicBezTo>
                    <a:pt x="55402" y="1686306"/>
                    <a:pt x="59950" y="1701525"/>
                    <a:pt x="62689" y="1696057"/>
                  </a:cubicBezTo>
                  <a:lnTo>
                    <a:pt x="59226" y="1655353"/>
                  </a:lnTo>
                  <a:cubicBezTo>
                    <a:pt x="82636" y="1643642"/>
                    <a:pt x="103358" y="1604589"/>
                    <a:pt x="116846" y="1583953"/>
                  </a:cubicBezTo>
                  <a:cubicBezTo>
                    <a:pt x="175085" y="1494549"/>
                    <a:pt x="203559" y="1391628"/>
                    <a:pt x="164905" y="1288346"/>
                  </a:cubicBezTo>
                  <a:cubicBezTo>
                    <a:pt x="151986" y="1253936"/>
                    <a:pt x="133951" y="1221538"/>
                    <a:pt x="117828" y="1188521"/>
                  </a:cubicBezTo>
                  <a:close/>
                  <a:moveTo>
                    <a:pt x="979896" y="1404525"/>
                  </a:moveTo>
                  <a:cubicBezTo>
                    <a:pt x="979172" y="1401946"/>
                    <a:pt x="973436" y="1375326"/>
                    <a:pt x="970491" y="1374810"/>
                  </a:cubicBezTo>
                  <a:cubicBezTo>
                    <a:pt x="968010" y="1374346"/>
                    <a:pt x="955608" y="1396839"/>
                    <a:pt x="954368" y="1398696"/>
                  </a:cubicBezTo>
                  <a:cubicBezTo>
                    <a:pt x="934162" y="1428721"/>
                    <a:pt x="914939" y="1459262"/>
                    <a:pt x="897110" y="1490783"/>
                  </a:cubicBezTo>
                  <a:cubicBezTo>
                    <a:pt x="845433" y="1581993"/>
                    <a:pt x="798925" y="1689092"/>
                    <a:pt x="821611" y="1795934"/>
                  </a:cubicBezTo>
                  <a:cubicBezTo>
                    <a:pt x="829104" y="1831376"/>
                    <a:pt x="851325" y="1888795"/>
                    <a:pt x="891012" y="1902414"/>
                  </a:cubicBezTo>
                  <a:lnTo>
                    <a:pt x="895353" y="1887969"/>
                  </a:lnTo>
                  <a:cubicBezTo>
                    <a:pt x="977157" y="1788247"/>
                    <a:pt x="1014519" y="1632344"/>
                    <a:pt x="1000463" y="1506672"/>
                  </a:cubicBezTo>
                  <a:cubicBezTo>
                    <a:pt x="996639" y="1472417"/>
                    <a:pt x="989559" y="1437594"/>
                    <a:pt x="979896" y="140452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17"/>
            <p:cNvSpPr/>
            <p:nvPr/>
          </p:nvSpPr>
          <p:spPr>
            <a:xfrm rot="-1801764">
              <a:off x="6417788" y="3318755"/>
              <a:ext cx="1675725" cy="497034"/>
            </a:xfrm>
            <a:custGeom>
              <a:rect b="b" l="l" r="r" t="t"/>
              <a:pathLst>
                <a:path extrusionOk="0" h="994952" w="3354428">
                  <a:moveTo>
                    <a:pt x="3183792" y="45915"/>
                  </a:moveTo>
                  <a:cubicBezTo>
                    <a:pt x="3183792" y="71245"/>
                    <a:pt x="3163948" y="91778"/>
                    <a:pt x="3139505" y="91778"/>
                  </a:cubicBezTo>
                  <a:cubicBezTo>
                    <a:pt x="3115114" y="91778"/>
                    <a:pt x="3095270" y="71245"/>
                    <a:pt x="3095270" y="45915"/>
                  </a:cubicBezTo>
                  <a:cubicBezTo>
                    <a:pt x="3095270" y="20584"/>
                    <a:pt x="3115114" y="0"/>
                    <a:pt x="3139505" y="0"/>
                  </a:cubicBezTo>
                  <a:cubicBezTo>
                    <a:pt x="3163948" y="0"/>
                    <a:pt x="3183792" y="20584"/>
                    <a:pt x="3183792" y="45915"/>
                  </a:cubicBezTo>
                  <a:close/>
                  <a:moveTo>
                    <a:pt x="3103435" y="222092"/>
                  </a:moveTo>
                  <a:cubicBezTo>
                    <a:pt x="3078992" y="222092"/>
                    <a:pt x="3059200" y="242625"/>
                    <a:pt x="3059200" y="267955"/>
                  </a:cubicBezTo>
                  <a:cubicBezTo>
                    <a:pt x="3059200" y="293286"/>
                    <a:pt x="3078992" y="313870"/>
                    <a:pt x="3103435" y="313870"/>
                  </a:cubicBezTo>
                  <a:cubicBezTo>
                    <a:pt x="3127878" y="313870"/>
                    <a:pt x="3147722" y="293286"/>
                    <a:pt x="3147722" y="267955"/>
                  </a:cubicBezTo>
                  <a:cubicBezTo>
                    <a:pt x="3147722" y="242625"/>
                    <a:pt x="3127878" y="222092"/>
                    <a:pt x="3103435" y="222092"/>
                  </a:cubicBezTo>
                  <a:close/>
                  <a:moveTo>
                    <a:pt x="3310142" y="428450"/>
                  </a:moveTo>
                  <a:cubicBezTo>
                    <a:pt x="3285750" y="428450"/>
                    <a:pt x="3265906" y="448982"/>
                    <a:pt x="3265906" y="474313"/>
                  </a:cubicBezTo>
                  <a:cubicBezTo>
                    <a:pt x="3265906" y="499643"/>
                    <a:pt x="3285750" y="520227"/>
                    <a:pt x="3310142" y="520227"/>
                  </a:cubicBezTo>
                  <a:cubicBezTo>
                    <a:pt x="3334585" y="520227"/>
                    <a:pt x="3354428" y="499643"/>
                    <a:pt x="3354428" y="474313"/>
                  </a:cubicBezTo>
                  <a:cubicBezTo>
                    <a:pt x="3354428" y="448982"/>
                    <a:pt x="3334585" y="428450"/>
                    <a:pt x="3310142" y="428450"/>
                  </a:cubicBezTo>
                  <a:close/>
                  <a:moveTo>
                    <a:pt x="293006" y="742577"/>
                  </a:moveTo>
                  <a:cubicBezTo>
                    <a:pt x="268563" y="742577"/>
                    <a:pt x="248771" y="763161"/>
                    <a:pt x="248771" y="788492"/>
                  </a:cubicBezTo>
                  <a:cubicBezTo>
                    <a:pt x="248771" y="813822"/>
                    <a:pt x="268563" y="834355"/>
                    <a:pt x="293006" y="834355"/>
                  </a:cubicBezTo>
                  <a:cubicBezTo>
                    <a:pt x="317449" y="834355"/>
                    <a:pt x="337293" y="813822"/>
                    <a:pt x="337293" y="788492"/>
                  </a:cubicBezTo>
                  <a:cubicBezTo>
                    <a:pt x="337293" y="763161"/>
                    <a:pt x="317449" y="742577"/>
                    <a:pt x="293006" y="742577"/>
                  </a:cubicBezTo>
                  <a:close/>
                  <a:moveTo>
                    <a:pt x="44287" y="903175"/>
                  </a:moveTo>
                  <a:cubicBezTo>
                    <a:pt x="19844" y="903175"/>
                    <a:pt x="0" y="923707"/>
                    <a:pt x="0" y="949038"/>
                  </a:cubicBezTo>
                  <a:cubicBezTo>
                    <a:pt x="0" y="974368"/>
                    <a:pt x="19844" y="994952"/>
                    <a:pt x="44287" y="994952"/>
                  </a:cubicBezTo>
                  <a:cubicBezTo>
                    <a:pt x="68678" y="994952"/>
                    <a:pt x="88522" y="974368"/>
                    <a:pt x="88522" y="949038"/>
                  </a:cubicBezTo>
                  <a:cubicBezTo>
                    <a:pt x="88522" y="923707"/>
                    <a:pt x="68678" y="903175"/>
                    <a:pt x="44287" y="903175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1060;p17"/>
            <p:cNvSpPr/>
            <p:nvPr/>
          </p:nvSpPr>
          <p:spPr>
            <a:xfrm rot="-1801764">
              <a:off x="6555674" y="2859742"/>
              <a:ext cx="1512079" cy="1661355"/>
            </a:xfrm>
            <a:custGeom>
              <a:rect b="b" l="l" r="r" t="t"/>
              <a:pathLst>
                <a:path extrusionOk="0" h="3325662" w="3026845">
                  <a:moveTo>
                    <a:pt x="3010361" y="1374146"/>
                  </a:moveTo>
                  <a:cubicBezTo>
                    <a:pt x="2949693" y="1373114"/>
                    <a:pt x="2889696" y="1365737"/>
                    <a:pt x="2829596" y="1359856"/>
                  </a:cubicBezTo>
                  <a:cubicBezTo>
                    <a:pt x="2788669" y="1355832"/>
                    <a:pt x="2747689" y="1352272"/>
                    <a:pt x="2706606" y="1351550"/>
                  </a:cubicBezTo>
                  <a:cubicBezTo>
                    <a:pt x="2662164" y="1350776"/>
                    <a:pt x="2617619" y="1353562"/>
                    <a:pt x="2572919" y="1360836"/>
                  </a:cubicBezTo>
                  <a:cubicBezTo>
                    <a:pt x="2548579" y="1365015"/>
                    <a:pt x="2524395" y="1370173"/>
                    <a:pt x="2500830" y="1377344"/>
                  </a:cubicBezTo>
                  <a:cubicBezTo>
                    <a:pt x="2497678" y="1378273"/>
                    <a:pt x="2494629" y="1379614"/>
                    <a:pt x="2491477" y="1380594"/>
                  </a:cubicBezTo>
                  <a:cubicBezTo>
                    <a:pt x="2509305" y="1366562"/>
                    <a:pt x="2526513" y="1351808"/>
                    <a:pt x="2544755" y="1338291"/>
                  </a:cubicBezTo>
                  <a:cubicBezTo>
                    <a:pt x="2582996" y="1309969"/>
                    <a:pt x="2622063" y="1283039"/>
                    <a:pt x="2662733" y="1258637"/>
                  </a:cubicBezTo>
                  <a:cubicBezTo>
                    <a:pt x="2716838" y="1226187"/>
                    <a:pt x="2773166" y="1197659"/>
                    <a:pt x="2832904" y="1175888"/>
                  </a:cubicBezTo>
                  <a:cubicBezTo>
                    <a:pt x="2841379" y="1172999"/>
                    <a:pt x="2845978" y="1163764"/>
                    <a:pt x="2843084" y="1155304"/>
                  </a:cubicBezTo>
                  <a:cubicBezTo>
                    <a:pt x="2840190" y="1146792"/>
                    <a:pt x="2830940" y="1142252"/>
                    <a:pt x="2822413" y="1145141"/>
                  </a:cubicBezTo>
                  <a:cubicBezTo>
                    <a:pt x="2743762" y="1169955"/>
                    <a:pt x="2669451" y="1204933"/>
                    <a:pt x="2599636" y="1247855"/>
                  </a:cubicBezTo>
                  <a:cubicBezTo>
                    <a:pt x="2595347" y="1250486"/>
                    <a:pt x="2591368" y="1253633"/>
                    <a:pt x="2587130" y="1256316"/>
                  </a:cubicBezTo>
                  <a:cubicBezTo>
                    <a:pt x="2595812" y="1242593"/>
                    <a:pt x="2605268" y="1229334"/>
                    <a:pt x="2615707" y="1216850"/>
                  </a:cubicBezTo>
                  <a:cubicBezTo>
                    <a:pt x="2627283" y="1202972"/>
                    <a:pt x="2639789" y="1189817"/>
                    <a:pt x="2653018" y="1177487"/>
                  </a:cubicBezTo>
                  <a:cubicBezTo>
                    <a:pt x="2674929" y="1156645"/>
                    <a:pt x="2699992" y="1136009"/>
                    <a:pt x="2726192" y="1115477"/>
                  </a:cubicBezTo>
                  <a:cubicBezTo>
                    <a:pt x="2742832" y="1102476"/>
                    <a:pt x="2759936" y="1089476"/>
                    <a:pt x="2777403" y="1076991"/>
                  </a:cubicBezTo>
                  <a:cubicBezTo>
                    <a:pt x="2822258" y="1044954"/>
                    <a:pt x="2869180" y="1015806"/>
                    <a:pt x="2914759" y="995532"/>
                  </a:cubicBezTo>
                  <a:cubicBezTo>
                    <a:pt x="2923079" y="992127"/>
                    <a:pt x="2927058" y="982634"/>
                    <a:pt x="2923648" y="974328"/>
                  </a:cubicBezTo>
                  <a:cubicBezTo>
                    <a:pt x="2920237" y="966022"/>
                    <a:pt x="2910728" y="962050"/>
                    <a:pt x="2902409" y="965455"/>
                  </a:cubicBezTo>
                  <a:cubicBezTo>
                    <a:pt x="2853419" y="983769"/>
                    <a:pt x="2801794" y="1010389"/>
                    <a:pt x="2753373" y="1041962"/>
                  </a:cubicBezTo>
                  <a:cubicBezTo>
                    <a:pt x="2734563" y="1054189"/>
                    <a:pt x="2716270" y="1067189"/>
                    <a:pt x="2698906" y="1080860"/>
                  </a:cubicBezTo>
                  <a:cubicBezTo>
                    <a:pt x="2671466" y="1102425"/>
                    <a:pt x="2646403" y="1125537"/>
                    <a:pt x="2624079" y="1148030"/>
                  </a:cubicBezTo>
                  <a:cubicBezTo>
                    <a:pt x="2610281" y="1162268"/>
                    <a:pt x="2597259" y="1177281"/>
                    <a:pt x="2585425" y="1193170"/>
                  </a:cubicBezTo>
                  <a:cubicBezTo>
                    <a:pt x="2573642" y="1209163"/>
                    <a:pt x="2562946" y="1225930"/>
                    <a:pt x="2553644" y="1243522"/>
                  </a:cubicBezTo>
                  <a:lnTo>
                    <a:pt x="2538761" y="1276126"/>
                  </a:lnTo>
                  <a:cubicBezTo>
                    <a:pt x="2537986" y="1278086"/>
                    <a:pt x="2538244" y="1282626"/>
                    <a:pt x="2538089" y="1286496"/>
                  </a:cubicBezTo>
                  <a:cubicBezTo>
                    <a:pt x="2537211" y="1287269"/>
                    <a:pt x="2536487" y="1288095"/>
                    <a:pt x="2535815" y="1289023"/>
                  </a:cubicBezTo>
                  <a:lnTo>
                    <a:pt x="2536590" y="1288456"/>
                  </a:lnTo>
                  <a:cubicBezTo>
                    <a:pt x="2536952" y="1288250"/>
                    <a:pt x="2537262" y="1287992"/>
                    <a:pt x="2537624" y="1287785"/>
                  </a:cubicBezTo>
                  <a:lnTo>
                    <a:pt x="2538037" y="1287527"/>
                  </a:lnTo>
                  <a:cubicBezTo>
                    <a:pt x="2537986" y="1288507"/>
                    <a:pt x="2537779" y="1289127"/>
                    <a:pt x="2537624" y="1289900"/>
                  </a:cubicBezTo>
                  <a:cubicBezTo>
                    <a:pt x="2536487" y="1290726"/>
                    <a:pt x="2535298" y="1291448"/>
                    <a:pt x="2534162" y="1292274"/>
                  </a:cubicBezTo>
                  <a:cubicBezTo>
                    <a:pt x="2534162" y="1292274"/>
                    <a:pt x="2534110" y="1292274"/>
                    <a:pt x="2534110" y="1292274"/>
                  </a:cubicBezTo>
                  <a:cubicBezTo>
                    <a:pt x="2534110" y="1292274"/>
                    <a:pt x="2534110" y="1292325"/>
                    <a:pt x="2534110" y="1292325"/>
                  </a:cubicBezTo>
                  <a:cubicBezTo>
                    <a:pt x="2528994" y="1295988"/>
                    <a:pt x="2523516" y="1299186"/>
                    <a:pt x="2518452" y="1302953"/>
                  </a:cubicBezTo>
                  <a:cubicBezTo>
                    <a:pt x="2479281" y="1332152"/>
                    <a:pt x="2442074" y="1364034"/>
                    <a:pt x="2405849" y="1396742"/>
                  </a:cubicBezTo>
                  <a:cubicBezTo>
                    <a:pt x="2402800" y="1399528"/>
                    <a:pt x="2397012" y="1405564"/>
                    <a:pt x="2389467" y="1413921"/>
                  </a:cubicBezTo>
                  <a:cubicBezTo>
                    <a:pt x="2364146" y="1442037"/>
                    <a:pt x="2316500" y="1497909"/>
                    <a:pt x="2285546" y="1531184"/>
                  </a:cubicBezTo>
                  <a:cubicBezTo>
                    <a:pt x="2277536" y="1539799"/>
                    <a:pt x="2271335" y="1546145"/>
                    <a:pt x="2266580" y="1550530"/>
                  </a:cubicBezTo>
                  <a:cubicBezTo>
                    <a:pt x="2199608" y="1546970"/>
                    <a:pt x="2132945" y="1556566"/>
                    <a:pt x="2067729" y="1577253"/>
                  </a:cubicBezTo>
                  <a:cubicBezTo>
                    <a:pt x="2068194" y="1576686"/>
                    <a:pt x="2068762" y="1576170"/>
                    <a:pt x="2069279" y="1575602"/>
                  </a:cubicBezTo>
                  <a:cubicBezTo>
                    <a:pt x="2083439" y="1558939"/>
                    <a:pt x="2096823" y="1541502"/>
                    <a:pt x="2109639" y="1523806"/>
                  </a:cubicBezTo>
                  <a:cubicBezTo>
                    <a:pt x="2157543" y="1457360"/>
                    <a:pt x="2210046" y="1356863"/>
                    <a:pt x="2221880" y="1260030"/>
                  </a:cubicBezTo>
                  <a:cubicBezTo>
                    <a:pt x="2230510" y="1190024"/>
                    <a:pt x="2217849" y="1122080"/>
                    <a:pt x="2171082" y="1068427"/>
                  </a:cubicBezTo>
                  <a:cubicBezTo>
                    <a:pt x="2117028" y="1007552"/>
                    <a:pt x="2027111" y="1005643"/>
                    <a:pt x="1958950" y="1041085"/>
                  </a:cubicBezTo>
                  <a:cubicBezTo>
                    <a:pt x="1888308" y="1077765"/>
                    <a:pt x="1842264" y="1152363"/>
                    <a:pt x="1880918" y="1234442"/>
                  </a:cubicBezTo>
                  <a:cubicBezTo>
                    <a:pt x="1902002" y="1278860"/>
                    <a:pt x="1948459" y="1298722"/>
                    <a:pt x="1990989" y="1293821"/>
                  </a:cubicBezTo>
                  <a:cubicBezTo>
                    <a:pt x="2034553" y="1288765"/>
                    <a:pt x="2073672" y="1258844"/>
                    <a:pt x="2076152" y="1205191"/>
                  </a:cubicBezTo>
                  <a:cubicBezTo>
                    <a:pt x="2076669" y="1196214"/>
                    <a:pt x="2069796" y="1188527"/>
                    <a:pt x="2060856" y="1188011"/>
                  </a:cubicBezTo>
                  <a:cubicBezTo>
                    <a:pt x="2051864" y="1187495"/>
                    <a:pt x="2044164" y="1194305"/>
                    <a:pt x="2043596" y="1203282"/>
                  </a:cubicBezTo>
                  <a:cubicBezTo>
                    <a:pt x="2041115" y="1237640"/>
                    <a:pt x="2015381" y="1255955"/>
                    <a:pt x="1987372" y="1258431"/>
                  </a:cubicBezTo>
                  <a:cubicBezTo>
                    <a:pt x="1959415" y="1260959"/>
                    <a:pt x="1928926" y="1247907"/>
                    <a:pt x="1915852" y="1218501"/>
                  </a:cubicBezTo>
                  <a:cubicBezTo>
                    <a:pt x="1888721" y="1157728"/>
                    <a:pt x="1926135" y="1105056"/>
                    <a:pt x="1978277" y="1078848"/>
                  </a:cubicBezTo>
                  <a:cubicBezTo>
                    <a:pt x="2029902" y="1052951"/>
                    <a:pt x="2097701" y="1051403"/>
                    <a:pt x="2138009" y="1097472"/>
                  </a:cubicBezTo>
                  <a:cubicBezTo>
                    <a:pt x="2177025" y="1141271"/>
                    <a:pt x="2186327" y="1197504"/>
                    <a:pt x="2180177" y="1255284"/>
                  </a:cubicBezTo>
                  <a:cubicBezTo>
                    <a:pt x="2170565" y="1345720"/>
                    <a:pt x="2123436" y="1440180"/>
                    <a:pt x="2080131" y="1503068"/>
                  </a:cubicBezTo>
                  <a:cubicBezTo>
                    <a:pt x="2068246" y="1520350"/>
                    <a:pt x="2055843" y="1537323"/>
                    <a:pt x="2042666" y="1553728"/>
                  </a:cubicBezTo>
                  <a:cubicBezTo>
                    <a:pt x="2029592" y="1569979"/>
                    <a:pt x="2015794" y="1585611"/>
                    <a:pt x="2001066" y="1600314"/>
                  </a:cubicBezTo>
                  <a:cubicBezTo>
                    <a:pt x="1997036" y="1604389"/>
                    <a:pt x="1988974" y="1607020"/>
                    <a:pt x="1981843" y="1610115"/>
                  </a:cubicBezTo>
                  <a:cubicBezTo>
                    <a:pt x="1975073" y="1613004"/>
                    <a:pt x="1969285" y="1616100"/>
                    <a:pt x="1964738" y="1619298"/>
                  </a:cubicBezTo>
                  <a:cubicBezTo>
                    <a:pt x="1957038" y="1623064"/>
                    <a:pt x="1949235" y="1626366"/>
                    <a:pt x="1941587" y="1630390"/>
                  </a:cubicBezTo>
                  <a:cubicBezTo>
                    <a:pt x="1806039" y="1701996"/>
                    <a:pt x="1681395" y="1813171"/>
                    <a:pt x="1579076" y="1928783"/>
                  </a:cubicBezTo>
                  <a:cubicBezTo>
                    <a:pt x="1581918" y="1903195"/>
                    <a:pt x="1584967" y="1877606"/>
                    <a:pt x="1587292" y="1852173"/>
                  </a:cubicBezTo>
                  <a:cubicBezTo>
                    <a:pt x="1589566" y="1826739"/>
                    <a:pt x="1591995" y="1801357"/>
                    <a:pt x="1594889" y="1775769"/>
                  </a:cubicBezTo>
                  <a:cubicBezTo>
                    <a:pt x="1597886" y="1749304"/>
                    <a:pt x="1601038" y="1722580"/>
                    <a:pt x="1606877" y="1695599"/>
                  </a:cubicBezTo>
                  <a:cubicBezTo>
                    <a:pt x="1609668" y="1681618"/>
                    <a:pt x="1611735" y="1656133"/>
                    <a:pt x="1616334" y="1633434"/>
                  </a:cubicBezTo>
                  <a:cubicBezTo>
                    <a:pt x="1618970" y="1620537"/>
                    <a:pt x="1621450" y="1608465"/>
                    <a:pt x="1627186" y="1602016"/>
                  </a:cubicBezTo>
                  <a:cubicBezTo>
                    <a:pt x="1633129" y="1595774"/>
                    <a:pt x="1632923" y="1585920"/>
                    <a:pt x="1626721" y="1579987"/>
                  </a:cubicBezTo>
                  <a:cubicBezTo>
                    <a:pt x="1620520" y="1574003"/>
                    <a:pt x="1610598" y="1574209"/>
                    <a:pt x="1604655" y="1580400"/>
                  </a:cubicBezTo>
                  <a:cubicBezTo>
                    <a:pt x="1597059" y="1587622"/>
                    <a:pt x="1590806" y="1599849"/>
                    <a:pt x="1585794" y="1614243"/>
                  </a:cubicBezTo>
                  <a:cubicBezTo>
                    <a:pt x="1577319" y="1638696"/>
                    <a:pt x="1572668" y="1670320"/>
                    <a:pt x="1568120" y="1686313"/>
                  </a:cubicBezTo>
                  <a:cubicBezTo>
                    <a:pt x="1562022" y="1708858"/>
                    <a:pt x="1557165" y="1731247"/>
                    <a:pt x="1553702" y="1753637"/>
                  </a:cubicBezTo>
                  <a:cubicBezTo>
                    <a:pt x="1551325" y="1768701"/>
                    <a:pt x="1549517" y="1783765"/>
                    <a:pt x="1548276" y="1798829"/>
                  </a:cubicBezTo>
                  <a:cubicBezTo>
                    <a:pt x="1546416" y="1821322"/>
                    <a:pt x="1545537" y="1843764"/>
                    <a:pt x="1544917" y="1866308"/>
                  </a:cubicBezTo>
                  <a:cubicBezTo>
                    <a:pt x="1544039" y="1899325"/>
                    <a:pt x="1544039" y="1932394"/>
                    <a:pt x="1542385" y="1966031"/>
                  </a:cubicBezTo>
                  <a:cubicBezTo>
                    <a:pt x="1542230" y="1967630"/>
                    <a:pt x="1543419" y="1968765"/>
                    <a:pt x="1543729" y="1970312"/>
                  </a:cubicBezTo>
                  <a:cubicBezTo>
                    <a:pt x="1491949" y="2032529"/>
                    <a:pt x="1446318" y="2094849"/>
                    <a:pt x="1410248" y="2151804"/>
                  </a:cubicBezTo>
                  <a:cubicBezTo>
                    <a:pt x="1385909" y="2190444"/>
                    <a:pt x="1363119" y="2230168"/>
                    <a:pt x="1342345" y="2270924"/>
                  </a:cubicBezTo>
                  <a:cubicBezTo>
                    <a:pt x="1321520" y="2311731"/>
                    <a:pt x="1302658" y="2353570"/>
                    <a:pt x="1286173" y="2396182"/>
                  </a:cubicBezTo>
                  <a:cubicBezTo>
                    <a:pt x="1266536" y="2446998"/>
                    <a:pt x="1250258" y="2499258"/>
                    <a:pt x="1237700" y="2552395"/>
                  </a:cubicBezTo>
                  <a:cubicBezTo>
                    <a:pt x="1231757" y="2577571"/>
                    <a:pt x="1226796" y="2602953"/>
                    <a:pt x="1222507" y="2628438"/>
                  </a:cubicBezTo>
                  <a:cubicBezTo>
                    <a:pt x="1215169" y="2524640"/>
                    <a:pt x="1207108" y="2420842"/>
                    <a:pt x="1199408" y="2317096"/>
                  </a:cubicBezTo>
                  <a:cubicBezTo>
                    <a:pt x="1205919" y="2098512"/>
                    <a:pt x="1227055" y="1888801"/>
                    <a:pt x="1268965" y="1683630"/>
                  </a:cubicBezTo>
                  <a:cubicBezTo>
                    <a:pt x="1288705" y="1587004"/>
                    <a:pt x="1312838" y="1491254"/>
                    <a:pt x="1341829" y="1395762"/>
                  </a:cubicBezTo>
                  <a:cubicBezTo>
                    <a:pt x="1352370" y="1361042"/>
                    <a:pt x="1363584" y="1326374"/>
                    <a:pt x="1375418" y="1291706"/>
                  </a:cubicBezTo>
                  <a:cubicBezTo>
                    <a:pt x="1377795" y="1289900"/>
                    <a:pt x="1380379" y="1288198"/>
                    <a:pt x="1381413" y="1287115"/>
                  </a:cubicBezTo>
                  <a:lnTo>
                    <a:pt x="1404719" y="1265757"/>
                  </a:lnTo>
                  <a:cubicBezTo>
                    <a:pt x="1416346" y="1255800"/>
                    <a:pt x="1428490" y="1246720"/>
                    <a:pt x="1440996" y="1238001"/>
                  </a:cubicBezTo>
                  <a:cubicBezTo>
                    <a:pt x="1453553" y="1229231"/>
                    <a:pt x="1466524" y="1221029"/>
                    <a:pt x="1479702" y="1213239"/>
                  </a:cubicBezTo>
                  <a:cubicBezTo>
                    <a:pt x="1499855" y="1201063"/>
                    <a:pt x="1520784" y="1189972"/>
                    <a:pt x="1541868" y="1178880"/>
                  </a:cubicBezTo>
                  <a:cubicBezTo>
                    <a:pt x="1562849" y="1167892"/>
                    <a:pt x="1584088" y="1157161"/>
                    <a:pt x="1605534" y="1146843"/>
                  </a:cubicBezTo>
                  <a:cubicBezTo>
                    <a:pt x="1648890" y="1126001"/>
                    <a:pt x="1692867" y="1106449"/>
                    <a:pt x="1736999" y="1089424"/>
                  </a:cubicBezTo>
                  <a:cubicBezTo>
                    <a:pt x="1745474" y="1086484"/>
                    <a:pt x="1749970" y="1077198"/>
                    <a:pt x="1747024" y="1068737"/>
                  </a:cubicBezTo>
                  <a:cubicBezTo>
                    <a:pt x="1744079" y="1060276"/>
                    <a:pt x="1734777" y="1055788"/>
                    <a:pt x="1726302" y="1058729"/>
                  </a:cubicBezTo>
                  <a:cubicBezTo>
                    <a:pt x="1670802" y="1076011"/>
                    <a:pt x="1614577" y="1095460"/>
                    <a:pt x="1560937" y="1120223"/>
                  </a:cubicBezTo>
                  <a:cubicBezTo>
                    <a:pt x="1542954" y="1128529"/>
                    <a:pt x="1525384" y="1137557"/>
                    <a:pt x="1508227" y="1147204"/>
                  </a:cubicBezTo>
                  <a:cubicBezTo>
                    <a:pt x="1490864" y="1156903"/>
                    <a:pt x="1474120" y="1167427"/>
                    <a:pt x="1457636" y="1178261"/>
                  </a:cubicBezTo>
                  <a:cubicBezTo>
                    <a:pt x="1444045" y="1187392"/>
                    <a:pt x="1430660" y="1196833"/>
                    <a:pt x="1417845" y="1206996"/>
                  </a:cubicBezTo>
                  <a:cubicBezTo>
                    <a:pt x="1411850" y="1211743"/>
                    <a:pt x="1406373" y="1217159"/>
                    <a:pt x="1400585" y="1222215"/>
                  </a:cubicBezTo>
                  <a:cubicBezTo>
                    <a:pt x="1430350" y="1141581"/>
                    <a:pt x="1463527" y="1060947"/>
                    <a:pt x="1501612" y="980003"/>
                  </a:cubicBezTo>
                  <a:cubicBezTo>
                    <a:pt x="1520888" y="938732"/>
                    <a:pt x="1602433" y="775967"/>
                    <a:pt x="1675917" y="660975"/>
                  </a:cubicBezTo>
                  <a:cubicBezTo>
                    <a:pt x="1698293" y="625894"/>
                    <a:pt x="1719894" y="595250"/>
                    <a:pt x="1738704" y="574201"/>
                  </a:cubicBezTo>
                  <a:cubicBezTo>
                    <a:pt x="1750228" y="561356"/>
                    <a:pt x="1760047" y="552018"/>
                    <a:pt x="1768470" y="549026"/>
                  </a:cubicBezTo>
                  <a:cubicBezTo>
                    <a:pt x="1776583" y="546188"/>
                    <a:pt x="1780924" y="537315"/>
                    <a:pt x="1778082" y="529215"/>
                  </a:cubicBezTo>
                  <a:cubicBezTo>
                    <a:pt x="1775291" y="521116"/>
                    <a:pt x="1766403" y="516782"/>
                    <a:pt x="1758238" y="519620"/>
                  </a:cubicBezTo>
                  <a:cubicBezTo>
                    <a:pt x="1749246" y="522612"/>
                    <a:pt x="1738498" y="529783"/>
                    <a:pt x="1726819" y="540771"/>
                  </a:cubicBezTo>
                  <a:cubicBezTo>
                    <a:pt x="1704185" y="562026"/>
                    <a:pt x="1676382" y="598861"/>
                    <a:pt x="1647495" y="642557"/>
                  </a:cubicBezTo>
                  <a:cubicBezTo>
                    <a:pt x="1612562" y="695333"/>
                    <a:pt x="1576027" y="758014"/>
                    <a:pt x="1544504" y="814711"/>
                  </a:cubicBezTo>
                  <a:cubicBezTo>
                    <a:pt x="1544090" y="812544"/>
                    <a:pt x="1543781" y="810326"/>
                    <a:pt x="1543315" y="808159"/>
                  </a:cubicBezTo>
                  <a:cubicBezTo>
                    <a:pt x="1537321" y="778650"/>
                    <a:pt x="1530861" y="749450"/>
                    <a:pt x="1524505" y="720096"/>
                  </a:cubicBezTo>
                  <a:cubicBezTo>
                    <a:pt x="1521404" y="705754"/>
                    <a:pt x="1518201" y="691412"/>
                    <a:pt x="1515307" y="676916"/>
                  </a:cubicBezTo>
                  <a:cubicBezTo>
                    <a:pt x="1512464" y="662729"/>
                    <a:pt x="1509571" y="648490"/>
                    <a:pt x="1507452" y="633993"/>
                  </a:cubicBezTo>
                  <a:cubicBezTo>
                    <a:pt x="1505643" y="621870"/>
                    <a:pt x="1504093" y="609695"/>
                    <a:pt x="1502801" y="597468"/>
                  </a:cubicBezTo>
                  <a:cubicBezTo>
                    <a:pt x="1501561" y="585293"/>
                    <a:pt x="1500476" y="573066"/>
                    <a:pt x="1499907" y="560840"/>
                  </a:cubicBezTo>
                  <a:lnTo>
                    <a:pt x="1499184" y="537779"/>
                  </a:lnTo>
                  <a:cubicBezTo>
                    <a:pt x="1499907" y="535097"/>
                    <a:pt x="1501406" y="528648"/>
                    <a:pt x="1501147" y="526326"/>
                  </a:cubicBezTo>
                  <a:cubicBezTo>
                    <a:pt x="1500734" y="522096"/>
                    <a:pt x="1499494" y="518640"/>
                    <a:pt x="1497117" y="516112"/>
                  </a:cubicBezTo>
                  <a:cubicBezTo>
                    <a:pt x="1494481" y="513223"/>
                    <a:pt x="1491070" y="510334"/>
                    <a:pt x="1485438" y="510127"/>
                  </a:cubicBezTo>
                  <a:cubicBezTo>
                    <a:pt x="1476859" y="509405"/>
                    <a:pt x="1469263" y="515699"/>
                    <a:pt x="1468488" y="524263"/>
                  </a:cubicBezTo>
                  <a:cubicBezTo>
                    <a:pt x="1468384" y="525759"/>
                    <a:pt x="1468436" y="527203"/>
                    <a:pt x="1468694" y="528545"/>
                  </a:cubicBezTo>
                  <a:cubicBezTo>
                    <a:pt x="1467919" y="531073"/>
                    <a:pt x="1466937" y="534271"/>
                    <a:pt x="1466782" y="535922"/>
                  </a:cubicBezTo>
                  <a:lnTo>
                    <a:pt x="1465025" y="560891"/>
                  </a:lnTo>
                  <a:cubicBezTo>
                    <a:pt x="1464405" y="573840"/>
                    <a:pt x="1464250" y="586841"/>
                    <a:pt x="1464509" y="599841"/>
                  </a:cubicBezTo>
                  <a:cubicBezTo>
                    <a:pt x="1464767" y="612842"/>
                    <a:pt x="1465542" y="625739"/>
                    <a:pt x="1466524" y="638688"/>
                  </a:cubicBezTo>
                  <a:cubicBezTo>
                    <a:pt x="1467868" y="654268"/>
                    <a:pt x="1469676" y="669693"/>
                    <a:pt x="1472312" y="684964"/>
                  </a:cubicBezTo>
                  <a:cubicBezTo>
                    <a:pt x="1474947" y="700182"/>
                    <a:pt x="1478203" y="715195"/>
                    <a:pt x="1481975" y="730104"/>
                  </a:cubicBezTo>
                  <a:cubicBezTo>
                    <a:pt x="1486420" y="747748"/>
                    <a:pt x="1491587" y="765185"/>
                    <a:pt x="1496807" y="782674"/>
                  </a:cubicBezTo>
                  <a:cubicBezTo>
                    <a:pt x="1504506" y="808365"/>
                    <a:pt x="1512671" y="833851"/>
                    <a:pt x="1519647" y="860006"/>
                  </a:cubicBezTo>
                  <a:lnTo>
                    <a:pt x="1519647" y="860006"/>
                  </a:lnTo>
                  <a:cubicBezTo>
                    <a:pt x="1494223" y="907107"/>
                    <a:pt x="1474327" y="945851"/>
                    <a:pt x="1465956" y="963082"/>
                  </a:cubicBezTo>
                  <a:cubicBezTo>
                    <a:pt x="1398311" y="1103302"/>
                    <a:pt x="1343120" y="1242593"/>
                    <a:pt x="1299867" y="1382968"/>
                  </a:cubicBezTo>
                  <a:cubicBezTo>
                    <a:pt x="1270101" y="1479749"/>
                    <a:pt x="1245865" y="1576995"/>
                    <a:pt x="1226641" y="1675170"/>
                  </a:cubicBezTo>
                  <a:cubicBezTo>
                    <a:pt x="1203800" y="1791865"/>
                    <a:pt x="1188194" y="1910004"/>
                    <a:pt x="1178117" y="2030208"/>
                  </a:cubicBezTo>
                  <a:cubicBezTo>
                    <a:pt x="1177135" y="2017413"/>
                    <a:pt x="1176257" y="2004568"/>
                    <a:pt x="1175275" y="1991773"/>
                  </a:cubicBezTo>
                  <a:cubicBezTo>
                    <a:pt x="1163699" y="1845569"/>
                    <a:pt x="1151349" y="1699417"/>
                    <a:pt x="1138326" y="1553316"/>
                  </a:cubicBezTo>
                  <a:cubicBezTo>
                    <a:pt x="1125304" y="1407163"/>
                    <a:pt x="1111248" y="1261165"/>
                    <a:pt x="1096727" y="1115219"/>
                  </a:cubicBezTo>
                  <a:cubicBezTo>
                    <a:pt x="1084118" y="990166"/>
                    <a:pt x="1072490" y="864959"/>
                    <a:pt x="1061277" y="739752"/>
                  </a:cubicBezTo>
                  <a:cubicBezTo>
                    <a:pt x="1055695" y="677690"/>
                    <a:pt x="1050476" y="615576"/>
                    <a:pt x="1045050" y="553514"/>
                  </a:cubicBezTo>
                  <a:cubicBezTo>
                    <a:pt x="1049081" y="542990"/>
                    <a:pt x="1055075" y="528596"/>
                    <a:pt x="1056781" y="525140"/>
                  </a:cubicBezTo>
                  <a:cubicBezTo>
                    <a:pt x="1063499" y="511159"/>
                    <a:pt x="1071043" y="497643"/>
                    <a:pt x="1079002" y="484333"/>
                  </a:cubicBezTo>
                  <a:cubicBezTo>
                    <a:pt x="1087011" y="470919"/>
                    <a:pt x="1095538" y="457919"/>
                    <a:pt x="1104478" y="445176"/>
                  </a:cubicBezTo>
                  <a:cubicBezTo>
                    <a:pt x="1116777" y="427275"/>
                    <a:pt x="1129903" y="409889"/>
                    <a:pt x="1142977" y="392349"/>
                  </a:cubicBezTo>
                  <a:cubicBezTo>
                    <a:pt x="1156000" y="374860"/>
                    <a:pt x="1169177" y="357371"/>
                    <a:pt x="1182510" y="340037"/>
                  </a:cubicBezTo>
                  <a:cubicBezTo>
                    <a:pt x="1209433" y="305060"/>
                    <a:pt x="1236822" y="270495"/>
                    <a:pt x="1265140" y="237220"/>
                  </a:cubicBezTo>
                  <a:cubicBezTo>
                    <a:pt x="1271187" y="230565"/>
                    <a:pt x="1270773" y="220298"/>
                    <a:pt x="1264107" y="214211"/>
                  </a:cubicBezTo>
                  <a:cubicBezTo>
                    <a:pt x="1257492" y="208175"/>
                    <a:pt x="1247157" y="208639"/>
                    <a:pt x="1241111" y="215243"/>
                  </a:cubicBezTo>
                  <a:cubicBezTo>
                    <a:pt x="1203697" y="253367"/>
                    <a:pt x="1166283" y="292369"/>
                    <a:pt x="1132280" y="334156"/>
                  </a:cubicBezTo>
                  <a:cubicBezTo>
                    <a:pt x="1120911" y="348137"/>
                    <a:pt x="1110059" y="362530"/>
                    <a:pt x="1099621" y="377182"/>
                  </a:cubicBezTo>
                  <a:cubicBezTo>
                    <a:pt x="1089130" y="391936"/>
                    <a:pt x="1079312" y="407103"/>
                    <a:pt x="1069751" y="422374"/>
                  </a:cubicBezTo>
                  <a:cubicBezTo>
                    <a:pt x="1061070" y="436458"/>
                    <a:pt x="1052750" y="450851"/>
                    <a:pt x="1045205" y="465657"/>
                  </a:cubicBezTo>
                  <a:cubicBezTo>
                    <a:pt x="1042776" y="470404"/>
                    <a:pt x="1040968" y="475356"/>
                    <a:pt x="1038694" y="480154"/>
                  </a:cubicBezTo>
                  <a:cubicBezTo>
                    <a:pt x="1035387" y="441410"/>
                    <a:pt x="1031873" y="402667"/>
                    <a:pt x="1028565" y="363923"/>
                  </a:cubicBezTo>
                  <a:lnTo>
                    <a:pt x="1009962" y="135950"/>
                  </a:lnTo>
                  <a:cubicBezTo>
                    <a:pt x="1004019" y="73320"/>
                    <a:pt x="999833" y="40097"/>
                    <a:pt x="997146" y="24517"/>
                  </a:cubicBezTo>
                  <a:cubicBezTo>
                    <a:pt x="995699" y="16314"/>
                    <a:pt x="994355" y="11826"/>
                    <a:pt x="993528" y="10020"/>
                  </a:cubicBezTo>
                  <a:cubicBezTo>
                    <a:pt x="989136" y="270"/>
                    <a:pt x="981540" y="-91"/>
                    <a:pt x="978232" y="12"/>
                  </a:cubicBezTo>
                  <a:cubicBezTo>
                    <a:pt x="974098" y="167"/>
                    <a:pt x="969602" y="1560"/>
                    <a:pt x="966037" y="6306"/>
                  </a:cubicBezTo>
                  <a:cubicBezTo>
                    <a:pt x="962057" y="11516"/>
                    <a:pt x="961902" y="18481"/>
                    <a:pt x="965106" y="23795"/>
                  </a:cubicBezTo>
                  <a:cubicBezTo>
                    <a:pt x="965416" y="25291"/>
                    <a:pt x="965882" y="27509"/>
                    <a:pt x="966243" y="29727"/>
                  </a:cubicBezTo>
                  <a:cubicBezTo>
                    <a:pt x="968724" y="44998"/>
                    <a:pt x="972444" y="77499"/>
                    <a:pt x="977612" y="138839"/>
                  </a:cubicBezTo>
                  <a:lnTo>
                    <a:pt x="993839" y="366709"/>
                  </a:lnTo>
                  <a:cubicBezTo>
                    <a:pt x="1005156" y="517247"/>
                    <a:pt x="1016680" y="667784"/>
                    <a:pt x="1029134" y="818271"/>
                  </a:cubicBezTo>
                  <a:cubicBezTo>
                    <a:pt x="1033888" y="875793"/>
                    <a:pt x="1039211" y="933315"/>
                    <a:pt x="1044327" y="990837"/>
                  </a:cubicBezTo>
                  <a:cubicBezTo>
                    <a:pt x="1021692" y="903703"/>
                    <a:pt x="991461" y="824100"/>
                    <a:pt x="949138" y="770086"/>
                  </a:cubicBezTo>
                  <a:cubicBezTo>
                    <a:pt x="848524" y="643228"/>
                    <a:pt x="742122" y="629608"/>
                    <a:pt x="664762" y="661542"/>
                  </a:cubicBezTo>
                  <a:cubicBezTo>
                    <a:pt x="609520" y="684293"/>
                    <a:pt x="568386" y="731188"/>
                    <a:pt x="552159" y="779836"/>
                  </a:cubicBezTo>
                  <a:cubicBezTo>
                    <a:pt x="532522" y="838700"/>
                    <a:pt x="547508" y="900040"/>
                    <a:pt x="613292" y="930168"/>
                  </a:cubicBezTo>
                  <a:cubicBezTo>
                    <a:pt x="641301" y="942910"/>
                    <a:pt x="671842" y="946986"/>
                    <a:pt x="700316" y="941672"/>
                  </a:cubicBezTo>
                  <a:cubicBezTo>
                    <a:pt x="729358" y="936204"/>
                    <a:pt x="756333" y="921294"/>
                    <a:pt x="776280" y="896119"/>
                  </a:cubicBezTo>
                  <a:cubicBezTo>
                    <a:pt x="798243" y="868467"/>
                    <a:pt x="805788" y="834624"/>
                    <a:pt x="798605" y="806973"/>
                  </a:cubicBezTo>
                  <a:cubicBezTo>
                    <a:pt x="790853" y="776947"/>
                    <a:pt x="766979" y="752752"/>
                    <a:pt x="724449" y="750585"/>
                  </a:cubicBezTo>
                  <a:cubicBezTo>
                    <a:pt x="715457" y="750018"/>
                    <a:pt x="707706" y="756828"/>
                    <a:pt x="707137" y="765753"/>
                  </a:cubicBezTo>
                  <a:cubicBezTo>
                    <a:pt x="706569" y="774729"/>
                    <a:pt x="713390" y="782468"/>
                    <a:pt x="722382" y="783035"/>
                  </a:cubicBezTo>
                  <a:cubicBezTo>
                    <a:pt x="746773" y="784841"/>
                    <a:pt x="761087" y="797841"/>
                    <a:pt x="765170" y="815227"/>
                  </a:cubicBezTo>
                  <a:cubicBezTo>
                    <a:pt x="769459" y="833541"/>
                    <a:pt x="763051" y="855466"/>
                    <a:pt x="748220" y="873420"/>
                  </a:cubicBezTo>
                  <a:cubicBezTo>
                    <a:pt x="733647" y="890908"/>
                    <a:pt x="714372" y="901020"/>
                    <a:pt x="693701" y="904476"/>
                  </a:cubicBezTo>
                  <a:cubicBezTo>
                    <a:pt x="672721" y="907933"/>
                    <a:pt x="650345" y="904373"/>
                    <a:pt x="629984" y="894571"/>
                  </a:cubicBezTo>
                  <a:cubicBezTo>
                    <a:pt x="586421" y="873781"/>
                    <a:pt x="578152" y="832406"/>
                    <a:pt x="591795" y="793301"/>
                  </a:cubicBezTo>
                  <a:cubicBezTo>
                    <a:pt x="605076" y="755435"/>
                    <a:pt x="637994" y="719528"/>
                    <a:pt x="681351" y="701885"/>
                  </a:cubicBezTo>
                  <a:cubicBezTo>
                    <a:pt x="745688" y="675729"/>
                    <a:pt x="831781" y="691567"/>
                    <a:pt x="915652" y="796655"/>
                  </a:cubicBezTo>
                  <a:cubicBezTo>
                    <a:pt x="957665" y="848657"/>
                    <a:pt x="986862" y="927124"/>
                    <a:pt x="1009807" y="1012247"/>
                  </a:cubicBezTo>
                  <a:cubicBezTo>
                    <a:pt x="1038280" y="1118005"/>
                    <a:pt x="1056626" y="1233668"/>
                    <a:pt x="1073989" y="1324878"/>
                  </a:cubicBezTo>
                  <a:cubicBezTo>
                    <a:pt x="1080862" y="1402314"/>
                    <a:pt x="1088045" y="1479698"/>
                    <a:pt x="1094711" y="1557133"/>
                  </a:cubicBezTo>
                  <a:cubicBezTo>
                    <a:pt x="1107372" y="1703183"/>
                    <a:pt x="1119568" y="1849232"/>
                    <a:pt x="1131763" y="1995333"/>
                  </a:cubicBezTo>
                  <a:cubicBezTo>
                    <a:pt x="1142977" y="2129981"/>
                    <a:pt x="1153261" y="2264578"/>
                    <a:pt x="1164216" y="2399226"/>
                  </a:cubicBezTo>
                  <a:cubicBezTo>
                    <a:pt x="1164216" y="2407274"/>
                    <a:pt x="1163854" y="2415064"/>
                    <a:pt x="1163906" y="2423112"/>
                  </a:cubicBezTo>
                  <a:cubicBezTo>
                    <a:pt x="1163906" y="2425692"/>
                    <a:pt x="1165560" y="2427549"/>
                    <a:pt x="1166645" y="2429716"/>
                  </a:cubicBezTo>
                  <a:cubicBezTo>
                    <a:pt x="1168867" y="2457419"/>
                    <a:pt x="1171089" y="2485122"/>
                    <a:pt x="1173311" y="2512826"/>
                  </a:cubicBezTo>
                  <a:cubicBezTo>
                    <a:pt x="1144476" y="2435545"/>
                    <a:pt x="1109594" y="2355221"/>
                    <a:pt x="1069700" y="2274380"/>
                  </a:cubicBezTo>
                  <a:cubicBezTo>
                    <a:pt x="1025258" y="2184305"/>
                    <a:pt x="975545" y="2093869"/>
                    <a:pt x="923662" y="2007560"/>
                  </a:cubicBezTo>
                  <a:cubicBezTo>
                    <a:pt x="867076" y="1913461"/>
                    <a:pt x="808061" y="1824779"/>
                    <a:pt x="751786" y="1745434"/>
                  </a:cubicBezTo>
                  <a:cubicBezTo>
                    <a:pt x="750855" y="1737851"/>
                    <a:pt x="749925" y="1730319"/>
                    <a:pt x="749357" y="1722683"/>
                  </a:cubicBezTo>
                  <a:cubicBezTo>
                    <a:pt x="748272" y="1706846"/>
                    <a:pt x="748013" y="1691008"/>
                    <a:pt x="747962" y="1675221"/>
                  </a:cubicBezTo>
                  <a:cubicBezTo>
                    <a:pt x="747600" y="1651335"/>
                    <a:pt x="748995" y="1628172"/>
                    <a:pt x="751010" y="1605421"/>
                  </a:cubicBezTo>
                  <a:cubicBezTo>
                    <a:pt x="753129" y="1582051"/>
                    <a:pt x="756333" y="1559145"/>
                    <a:pt x="760571" y="1536446"/>
                  </a:cubicBezTo>
                  <a:cubicBezTo>
                    <a:pt x="768994" y="1491305"/>
                    <a:pt x="781448" y="1446887"/>
                    <a:pt x="800103" y="1401798"/>
                  </a:cubicBezTo>
                  <a:cubicBezTo>
                    <a:pt x="803824" y="1393647"/>
                    <a:pt x="800207" y="1383999"/>
                    <a:pt x="792042" y="1380285"/>
                  </a:cubicBezTo>
                  <a:cubicBezTo>
                    <a:pt x="783877" y="1376570"/>
                    <a:pt x="774213" y="1380130"/>
                    <a:pt x="770492" y="1388333"/>
                  </a:cubicBezTo>
                  <a:cubicBezTo>
                    <a:pt x="747238" y="1434557"/>
                    <a:pt x="729306" y="1480265"/>
                    <a:pt x="718351" y="1527727"/>
                  </a:cubicBezTo>
                  <a:cubicBezTo>
                    <a:pt x="713855" y="1547228"/>
                    <a:pt x="710651" y="1566987"/>
                    <a:pt x="708739" y="1587055"/>
                  </a:cubicBezTo>
                  <a:cubicBezTo>
                    <a:pt x="706000" y="1616255"/>
                    <a:pt x="706207" y="1646073"/>
                    <a:pt x="708222" y="1676872"/>
                  </a:cubicBezTo>
                  <a:cubicBezTo>
                    <a:pt x="708481" y="1680071"/>
                    <a:pt x="708946" y="1683321"/>
                    <a:pt x="709256" y="1686519"/>
                  </a:cubicBezTo>
                  <a:cubicBezTo>
                    <a:pt x="633291" y="1583857"/>
                    <a:pt x="564458" y="1502861"/>
                    <a:pt x="515779" y="1457772"/>
                  </a:cubicBezTo>
                  <a:cubicBezTo>
                    <a:pt x="494385" y="1437962"/>
                    <a:pt x="476350" y="1424755"/>
                    <a:pt x="463017" y="1418822"/>
                  </a:cubicBezTo>
                  <a:cubicBezTo>
                    <a:pt x="453715" y="1414747"/>
                    <a:pt x="445809" y="1413612"/>
                    <a:pt x="439608" y="1414540"/>
                  </a:cubicBezTo>
                  <a:cubicBezTo>
                    <a:pt x="431081" y="1415727"/>
                    <a:pt x="425138" y="1423620"/>
                    <a:pt x="426378" y="1432132"/>
                  </a:cubicBezTo>
                  <a:cubicBezTo>
                    <a:pt x="427567" y="1440644"/>
                    <a:pt x="435473" y="1446577"/>
                    <a:pt x="444000" y="1445391"/>
                  </a:cubicBezTo>
                  <a:cubicBezTo>
                    <a:pt x="446894" y="1445030"/>
                    <a:pt x="450356" y="1447506"/>
                    <a:pt x="455111" y="1450343"/>
                  </a:cubicBezTo>
                  <a:cubicBezTo>
                    <a:pt x="465549" y="1456586"/>
                    <a:pt x="478262" y="1467265"/>
                    <a:pt x="493093" y="1481658"/>
                  </a:cubicBezTo>
                  <a:cubicBezTo>
                    <a:pt x="545183" y="1532009"/>
                    <a:pt x="620165" y="1626521"/>
                    <a:pt x="702745" y="1745073"/>
                  </a:cubicBezTo>
                  <a:cubicBezTo>
                    <a:pt x="710238" y="1755855"/>
                    <a:pt x="717938" y="1767360"/>
                    <a:pt x="725534" y="1778555"/>
                  </a:cubicBezTo>
                  <a:cubicBezTo>
                    <a:pt x="726929" y="1782321"/>
                    <a:pt x="728324" y="1785777"/>
                    <a:pt x="729720" y="1787635"/>
                  </a:cubicBezTo>
                  <a:cubicBezTo>
                    <a:pt x="731683" y="1790369"/>
                    <a:pt x="733751" y="1792278"/>
                    <a:pt x="735869" y="1793670"/>
                  </a:cubicBezTo>
                  <a:cubicBezTo>
                    <a:pt x="769821" y="1844022"/>
                    <a:pt x="804547" y="1897468"/>
                    <a:pt x="839274" y="1953494"/>
                  </a:cubicBezTo>
                  <a:cubicBezTo>
                    <a:pt x="833538" y="1950450"/>
                    <a:pt x="829249" y="1948181"/>
                    <a:pt x="828629" y="1947819"/>
                  </a:cubicBezTo>
                  <a:lnTo>
                    <a:pt x="730857" y="1893444"/>
                  </a:lnTo>
                  <a:cubicBezTo>
                    <a:pt x="677940" y="1864503"/>
                    <a:pt x="623834" y="1833704"/>
                    <a:pt x="567714" y="1806361"/>
                  </a:cubicBezTo>
                  <a:cubicBezTo>
                    <a:pt x="530455" y="1788202"/>
                    <a:pt x="492266" y="1771642"/>
                    <a:pt x="453509" y="1757145"/>
                  </a:cubicBezTo>
                  <a:cubicBezTo>
                    <a:pt x="387621" y="1732486"/>
                    <a:pt x="319976" y="1714378"/>
                    <a:pt x="251143" y="1706536"/>
                  </a:cubicBezTo>
                  <a:cubicBezTo>
                    <a:pt x="242255" y="1705298"/>
                    <a:pt x="234038" y="1711540"/>
                    <a:pt x="232798" y="1720414"/>
                  </a:cubicBezTo>
                  <a:cubicBezTo>
                    <a:pt x="231609" y="1729287"/>
                    <a:pt x="237811" y="1737490"/>
                    <a:pt x="246751" y="1738728"/>
                  </a:cubicBezTo>
                  <a:cubicBezTo>
                    <a:pt x="312277" y="1749200"/>
                    <a:pt x="375890" y="1770300"/>
                    <a:pt x="438212" y="1795940"/>
                  </a:cubicBezTo>
                  <a:cubicBezTo>
                    <a:pt x="460898" y="1805278"/>
                    <a:pt x="483016" y="1816060"/>
                    <a:pt x="505288" y="1826430"/>
                  </a:cubicBezTo>
                  <a:lnTo>
                    <a:pt x="486271" y="1827461"/>
                  </a:lnTo>
                  <a:cubicBezTo>
                    <a:pt x="473817" y="1828390"/>
                    <a:pt x="461467" y="1829834"/>
                    <a:pt x="449116" y="1831589"/>
                  </a:cubicBezTo>
                  <a:cubicBezTo>
                    <a:pt x="421159" y="1835509"/>
                    <a:pt x="393512" y="1840978"/>
                    <a:pt x="365503" y="1845053"/>
                  </a:cubicBezTo>
                  <a:cubicBezTo>
                    <a:pt x="336358" y="1849542"/>
                    <a:pt x="307574" y="1852121"/>
                    <a:pt x="279100" y="1853772"/>
                  </a:cubicBezTo>
                  <a:cubicBezTo>
                    <a:pt x="250006" y="1855474"/>
                    <a:pt x="221222" y="1855836"/>
                    <a:pt x="192542" y="1854649"/>
                  </a:cubicBezTo>
                  <a:cubicBezTo>
                    <a:pt x="135439" y="1852276"/>
                    <a:pt x="78647" y="1844073"/>
                    <a:pt x="21183" y="1827719"/>
                  </a:cubicBezTo>
                  <a:cubicBezTo>
                    <a:pt x="12604" y="1825037"/>
                    <a:pt x="3457" y="1829783"/>
                    <a:pt x="770" y="1838347"/>
                  </a:cubicBezTo>
                  <a:cubicBezTo>
                    <a:pt x="-1969" y="1846911"/>
                    <a:pt x="2837" y="1856042"/>
                    <a:pt x="11364" y="1858725"/>
                  </a:cubicBezTo>
                  <a:cubicBezTo>
                    <a:pt x="70844" y="1879257"/>
                    <a:pt x="130013" y="1892258"/>
                    <a:pt x="189958" y="1896952"/>
                  </a:cubicBezTo>
                  <a:cubicBezTo>
                    <a:pt x="220344" y="1899325"/>
                    <a:pt x="250936" y="1899583"/>
                    <a:pt x="281736" y="1897675"/>
                  </a:cubicBezTo>
                  <a:cubicBezTo>
                    <a:pt x="311760" y="1895766"/>
                    <a:pt x="341939" y="1891484"/>
                    <a:pt x="372480" y="1885912"/>
                  </a:cubicBezTo>
                  <a:cubicBezTo>
                    <a:pt x="400230" y="1880495"/>
                    <a:pt x="427619" y="1873789"/>
                    <a:pt x="455317" y="1868423"/>
                  </a:cubicBezTo>
                  <a:cubicBezTo>
                    <a:pt x="466789" y="1866154"/>
                    <a:pt x="478313" y="1864090"/>
                    <a:pt x="489941" y="1862542"/>
                  </a:cubicBezTo>
                  <a:lnTo>
                    <a:pt x="533762" y="1857435"/>
                  </a:lnTo>
                  <a:cubicBezTo>
                    <a:pt x="536294" y="1857177"/>
                    <a:pt x="541462" y="1854030"/>
                    <a:pt x="545855" y="1852018"/>
                  </a:cubicBezTo>
                  <a:cubicBezTo>
                    <a:pt x="547560" y="1852689"/>
                    <a:pt x="549317" y="1853050"/>
                    <a:pt x="551126" y="1853101"/>
                  </a:cubicBezTo>
                  <a:cubicBezTo>
                    <a:pt x="549937" y="1852689"/>
                    <a:pt x="548490" y="1851966"/>
                    <a:pt x="547353" y="1851399"/>
                  </a:cubicBezTo>
                  <a:cubicBezTo>
                    <a:pt x="550402" y="1850212"/>
                    <a:pt x="552779" y="1849851"/>
                    <a:pt x="553399" y="1851863"/>
                  </a:cubicBezTo>
                  <a:cubicBezTo>
                    <a:pt x="553554" y="1852379"/>
                    <a:pt x="553554" y="1852740"/>
                    <a:pt x="553399" y="1852998"/>
                  </a:cubicBezTo>
                  <a:cubicBezTo>
                    <a:pt x="555053" y="1852792"/>
                    <a:pt x="556500" y="1851605"/>
                    <a:pt x="558102" y="1850883"/>
                  </a:cubicBezTo>
                  <a:cubicBezTo>
                    <a:pt x="610502" y="1876265"/>
                    <a:pt x="662334" y="1902472"/>
                    <a:pt x="712356" y="1928164"/>
                  </a:cubicBezTo>
                  <a:lnTo>
                    <a:pt x="813126" y="1978412"/>
                  </a:lnTo>
                  <a:cubicBezTo>
                    <a:pt x="815089" y="1979341"/>
                    <a:pt x="849248" y="1995178"/>
                    <a:pt x="862373" y="2002246"/>
                  </a:cubicBezTo>
                  <a:cubicBezTo>
                    <a:pt x="861805" y="2000905"/>
                    <a:pt x="861392" y="1999409"/>
                    <a:pt x="861133" y="1998583"/>
                  </a:cubicBezTo>
                  <a:cubicBezTo>
                    <a:pt x="861857" y="2000183"/>
                    <a:pt x="862839" y="2001679"/>
                    <a:pt x="864130" y="2002968"/>
                  </a:cubicBezTo>
                  <a:cubicBezTo>
                    <a:pt x="864957" y="2003226"/>
                    <a:pt x="865526" y="2003484"/>
                    <a:pt x="865319" y="2003845"/>
                  </a:cubicBezTo>
                  <a:lnTo>
                    <a:pt x="865216" y="2003949"/>
                  </a:lnTo>
                  <a:cubicBezTo>
                    <a:pt x="866921" y="2005393"/>
                    <a:pt x="869091" y="2005238"/>
                    <a:pt x="871107" y="2005806"/>
                  </a:cubicBezTo>
                  <a:cubicBezTo>
                    <a:pt x="876016" y="2013957"/>
                    <a:pt x="880977" y="2021902"/>
                    <a:pt x="885938" y="2030156"/>
                  </a:cubicBezTo>
                  <a:cubicBezTo>
                    <a:pt x="937098" y="2115640"/>
                    <a:pt x="987172" y="2204580"/>
                    <a:pt x="1032389" y="2293055"/>
                  </a:cubicBezTo>
                  <a:cubicBezTo>
                    <a:pt x="1097295" y="2420120"/>
                    <a:pt x="1151142" y="2545276"/>
                    <a:pt x="1185094" y="2658463"/>
                  </a:cubicBezTo>
                  <a:cubicBezTo>
                    <a:pt x="1186437" y="2675539"/>
                    <a:pt x="1187832" y="2692563"/>
                    <a:pt x="1189228" y="2709639"/>
                  </a:cubicBezTo>
                  <a:cubicBezTo>
                    <a:pt x="1185300" y="2700560"/>
                    <a:pt x="1182045" y="2691222"/>
                    <a:pt x="1177910" y="2682246"/>
                  </a:cubicBezTo>
                  <a:cubicBezTo>
                    <a:pt x="1160651" y="2644688"/>
                    <a:pt x="1141479" y="2607905"/>
                    <a:pt x="1122875" y="2571328"/>
                  </a:cubicBezTo>
                  <a:cubicBezTo>
                    <a:pt x="1085151" y="2497246"/>
                    <a:pt x="1045102" y="2423164"/>
                    <a:pt x="1000712" y="2351919"/>
                  </a:cubicBezTo>
                  <a:cubicBezTo>
                    <a:pt x="956011" y="2280158"/>
                    <a:pt x="906919" y="2211235"/>
                    <a:pt x="851728" y="2147831"/>
                  </a:cubicBezTo>
                  <a:cubicBezTo>
                    <a:pt x="809457" y="2099595"/>
                    <a:pt x="758607" y="2056312"/>
                    <a:pt x="700471" y="2033509"/>
                  </a:cubicBezTo>
                  <a:cubicBezTo>
                    <a:pt x="660370" y="2017775"/>
                    <a:pt x="616806" y="2011635"/>
                    <a:pt x="570246" y="2019632"/>
                  </a:cubicBezTo>
                  <a:cubicBezTo>
                    <a:pt x="517587" y="2028763"/>
                    <a:pt x="472526" y="2056209"/>
                    <a:pt x="440383" y="2094694"/>
                  </a:cubicBezTo>
                  <a:cubicBezTo>
                    <a:pt x="408498" y="2132974"/>
                    <a:pt x="389326" y="2182035"/>
                    <a:pt x="388344" y="2234295"/>
                  </a:cubicBezTo>
                  <a:cubicBezTo>
                    <a:pt x="387621" y="2273503"/>
                    <a:pt x="398525" y="2317973"/>
                    <a:pt x="422451" y="2351042"/>
                  </a:cubicBezTo>
                  <a:cubicBezTo>
                    <a:pt x="439504" y="2374618"/>
                    <a:pt x="462914" y="2392571"/>
                    <a:pt x="493041" y="2399742"/>
                  </a:cubicBezTo>
                  <a:cubicBezTo>
                    <a:pt x="522083" y="2406655"/>
                    <a:pt x="557120" y="2401032"/>
                    <a:pt x="587299" y="2385916"/>
                  </a:cubicBezTo>
                  <a:cubicBezTo>
                    <a:pt x="617840" y="2370646"/>
                    <a:pt x="643162" y="2345883"/>
                    <a:pt x="653083" y="2316632"/>
                  </a:cubicBezTo>
                  <a:cubicBezTo>
                    <a:pt x="663005" y="2287226"/>
                    <a:pt x="654014" y="2259161"/>
                    <a:pt x="634893" y="2240125"/>
                  </a:cubicBezTo>
                  <a:cubicBezTo>
                    <a:pt x="616651" y="2221965"/>
                    <a:pt x="589211" y="2212060"/>
                    <a:pt x="561203" y="2217580"/>
                  </a:cubicBezTo>
                  <a:cubicBezTo>
                    <a:pt x="552366" y="2219231"/>
                    <a:pt x="546526" y="2227692"/>
                    <a:pt x="548180" y="2236514"/>
                  </a:cubicBezTo>
                  <a:cubicBezTo>
                    <a:pt x="549834" y="2245335"/>
                    <a:pt x="558360" y="2251165"/>
                    <a:pt x="567197" y="2249514"/>
                  </a:cubicBezTo>
                  <a:cubicBezTo>
                    <a:pt x="583940" y="2246573"/>
                    <a:pt x="600115" y="2252816"/>
                    <a:pt x="610760" y="2263804"/>
                  </a:cubicBezTo>
                  <a:cubicBezTo>
                    <a:pt x="620837" y="2274277"/>
                    <a:pt x="625591" y="2289393"/>
                    <a:pt x="619959" y="2305179"/>
                  </a:cubicBezTo>
                  <a:cubicBezTo>
                    <a:pt x="612466" y="2325969"/>
                    <a:pt x="593242" y="2342581"/>
                    <a:pt x="571176" y="2353157"/>
                  </a:cubicBezTo>
                  <a:cubicBezTo>
                    <a:pt x="548904" y="2363836"/>
                    <a:pt x="523324" y="2368273"/>
                    <a:pt x="502188" y="2362856"/>
                  </a:cubicBezTo>
                  <a:cubicBezTo>
                    <a:pt x="476143" y="2356201"/>
                    <a:pt x="458056" y="2337422"/>
                    <a:pt x="446326" y="2314723"/>
                  </a:cubicBezTo>
                  <a:cubicBezTo>
                    <a:pt x="433716" y="2290373"/>
                    <a:pt x="428394" y="2261328"/>
                    <a:pt x="429272" y="2235327"/>
                  </a:cubicBezTo>
                  <a:cubicBezTo>
                    <a:pt x="430616" y="2192766"/>
                    <a:pt x="446687" y="2153042"/>
                    <a:pt x="473042" y="2122088"/>
                  </a:cubicBezTo>
                  <a:cubicBezTo>
                    <a:pt x="499087" y="2091547"/>
                    <a:pt x="535313" y="2069725"/>
                    <a:pt x="577584" y="2062761"/>
                  </a:cubicBezTo>
                  <a:cubicBezTo>
                    <a:pt x="625747" y="2054609"/>
                    <a:pt x="669878" y="2065185"/>
                    <a:pt x="709566" y="2086027"/>
                  </a:cubicBezTo>
                  <a:cubicBezTo>
                    <a:pt x="750959" y="2107746"/>
                    <a:pt x="787701" y="2140506"/>
                    <a:pt x="819379" y="2176257"/>
                  </a:cubicBezTo>
                  <a:cubicBezTo>
                    <a:pt x="873846" y="2237339"/>
                    <a:pt x="922318" y="2303992"/>
                    <a:pt x="966812" y="2373277"/>
                  </a:cubicBezTo>
                  <a:cubicBezTo>
                    <a:pt x="1011615" y="2443026"/>
                    <a:pt x="1052440" y="2515406"/>
                    <a:pt x="1090836" y="2587940"/>
                  </a:cubicBezTo>
                  <a:cubicBezTo>
                    <a:pt x="1109852" y="2623795"/>
                    <a:pt x="1129438" y="2659856"/>
                    <a:pt x="1147215" y="2696690"/>
                  </a:cubicBezTo>
                  <a:cubicBezTo>
                    <a:pt x="1158945" y="2720938"/>
                    <a:pt x="1169901" y="2745546"/>
                    <a:pt x="1179409" y="2770618"/>
                  </a:cubicBezTo>
                  <a:cubicBezTo>
                    <a:pt x="1180753" y="2774281"/>
                    <a:pt x="1191708" y="2791563"/>
                    <a:pt x="1196824" y="2804357"/>
                  </a:cubicBezTo>
                  <a:cubicBezTo>
                    <a:pt x="1197082" y="2807865"/>
                    <a:pt x="1197393" y="2811425"/>
                    <a:pt x="1197651" y="2814933"/>
                  </a:cubicBezTo>
                  <a:cubicBezTo>
                    <a:pt x="1196927" y="2815862"/>
                    <a:pt x="1194344" y="2818287"/>
                    <a:pt x="1195532" y="2818545"/>
                  </a:cubicBezTo>
                  <a:cubicBezTo>
                    <a:pt x="1196049" y="2817306"/>
                    <a:pt x="1196772" y="2816120"/>
                    <a:pt x="1197651" y="2814985"/>
                  </a:cubicBezTo>
                  <a:cubicBezTo>
                    <a:pt x="1197703" y="2815759"/>
                    <a:pt x="1197806" y="2816584"/>
                    <a:pt x="1197858" y="2817358"/>
                  </a:cubicBezTo>
                  <a:cubicBezTo>
                    <a:pt x="1197289" y="2817874"/>
                    <a:pt x="1196824" y="2818545"/>
                    <a:pt x="1195739" y="2818545"/>
                  </a:cubicBezTo>
                  <a:lnTo>
                    <a:pt x="1195532" y="2818545"/>
                  </a:lnTo>
                  <a:cubicBezTo>
                    <a:pt x="1193052" y="2824271"/>
                    <a:pt x="1194705" y="2830926"/>
                    <a:pt x="1199305" y="2835414"/>
                  </a:cubicBezTo>
                  <a:cubicBezTo>
                    <a:pt x="1211862" y="2993794"/>
                    <a:pt x="1225039" y="3152276"/>
                    <a:pt x="1237442" y="3310604"/>
                  </a:cubicBezTo>
                  <a:cubicBezTo>
                    <a:pt x="1238114" y="3319529"/>
                    <a:pt x="1245917" y="3326287"/>
                    <a:pt x="1254857" y="3325616"/>
                  </a:cubicBezTo>
                  <a:cubicBezTo>
                    <a:pt x="1263849" y="3324946"/>
                    <a:pt x="1270566" y="3317156"/>
                    <a:pt x="1269895" y="3308179"/>
                  </a:cubicBezTo>
                  <a:cubicBezTo>
                    <a:pt x="1259714" y="3162181"/>
                    <a:pt x="1249534" y="3016029"/>
                    <a:pt x="1239405" y="2869928"/>
                  </a:cubicBezTo>
                  <a:cubicBezTo>
                    <a:pt x="1240129" y="2869154"/>
                    <a:pt x="1241318" y="2869051"/>
                    <a:pt x="1241886" y="2868070"/>
                  </a:cubicBezTo>
                  <a:cubicBezTo>
                    <a:pt x="1246382" y="2860538"/>
                    <a:pt x="1249121" y="2847847"/>
                    <a:pt x="1249689" y="2832267"/>
                  </a:cubicBezTo>
                  <a:cubicBezTo>
                    <a:pt x="1251084" y="2795226"/>
                    <a:pt x="1241834" y="2738168"/>
                    <a:pt x="1243953" y="2716965"/>
                  </a:cubicBezTo>
                  <a:cubicBezTo>
                    <a:pt x="1245297" y="2703397"/>
                    <a:pt x="1247622" y="2689984"/>
                    <a:pt x="1249482" y="2676468"/>
                  </a:cubicBezTo>
                  <a:cubicBezTo>
                    <a:pt x="1249999" y="2676055"/>
                    <a:pt x="1250464" y="2675900"/>
                    <a:pt x="1250981" y="2675384"/>
                  </a:cubicBezTo>
                  <a:cubicBezTo>
                    <a:pt x="1252325" y="2673991"/>
                    <a:pt x="1254547" y="2670689"/>
                    <a:pt x="1256717" y="2665634"/>
                  </a:cubicBezTo>
                  <a:cubicBezTo>
                    <a:pt x="1263539" y="2650002"/>
                    <a:pt x="1276768" y="2607234"/>
                    <a:pt x="1278835" y="2601869"/>
                  </a:cubicBezTo>
                  <a:lnTo>
                    <a:pt x="1294441" y="2566479"/>
                  </a:lnTo>
                  <a:cubicBezTo>
                    <a:pt x="1303795" y="2548010"/>
                    <a:pt x="1314440" y="2530160"/>
                    <a:pt x="1325912" y="2512826"/>
                  </a:cubicBezTo>
                  <a:cubicBezTo>
                    <a:pt x="1337436" y="2495337"/>
                    <a:pt x="1349890" y="2478468"/>
                    <a:pt x="1362861" y="2462165"/>
                  </a:cubicBezTo>
                  <a:cubicBezTo>
                    <a:pt x="1405391" y="2408616"/>
                    <a:pt x="1471226" y="2350010"/>
                    <a:pt x="1543625" y="2317148"/>
                  </a:cubicBezTo>
                  <a:cubicBezTo>
                    <a:pt x="1590444" y="2295893"/>
                    <a:pt x="1640157" y="2285420"/>
                    <a:pt x="1687855" y="2296048"/>
                  </a:cubicBezTo>
                  <a:cubicBezTo>
                    <a:pt x="1759013" y="2311473"/>
                    <a:pt x="1806917" y="2374412"/>
                    <a:pt x="1820663" y="2441736"/>
                  </a:cubicBezTo>
                  <a:cubicBezTo>
                    <a:pt x="1834306" y="2508647"/>
                    <a:pt x="1813997" y="2581130"/>
                    <a:pt x="1744337" y="2616624"/>
                  </a:cubicBezTo>
                  <a:cubicBezTo>
                    <a:pt x="1735862" y="2620957"/>
                    <a:pt x="1726664" y="2624311"/>
                    <a:pt x="1717207" y="2626477"/>
                  </a:cubicBezTo>
                  <a:cubicBezTo>
                    <a:pt x="1707750" y="2628644"/>
                    <a:pt x="1698087" y="2629727"/>
                    <a:pt x="1688578" y="2629418"/>
                  </a:cubicBezTo>
                  <a:cubicBezTo>
                    <a:pt x="1656177" y="2628438"/>
                    <a:pt x="1629202" y="2605893"/>
                    <a:pt x="1616489" y="2577983"/>
                  </a:cubicBezTo>
                  <a:cubicBezTo>
                    <a:pt x="1603932" y="2550435"/>
                    <a:pt x="1605172" y="2517056"/>
                    <a:pt x="1630649" y="2493274"/>
                  </a:cubicBezTo>
                  <a:cubicBezTo>
                    <a:pt x="1636488" y="2487857"/>
                    <a:pt x="1649821" y="2483523"/>
                    <a:pt x="1662275" y="2482698"/>
                  </a:cubicBezTo>
                  <a:cubicBezTo>
                    <a:pt x="1667752" y="2482337"/>
                    <a:pt x="1673127" y="2482491"/>
                    <a:pt x="1677519" y="2484246"/>
                  </a:cubicBezTo>
                  <a:cubicBezTo>
                    <a:pt x="1679897" y="2485174"/>
                    <a:pt x="1682015" y="2486567"/>
                    <a:pt x="1682739" y="2489198"/>
                  </a:cubicBezTo>
                  <a:cubicBezTo>
                    <a:pt x="1685012" y="2497917"/>
                    <a:pt x="1693901" y="2503127"/>
                    <a:pt x="1702634" y="2500857"/>
                  </a:cubicBezTo>
                  <a:cubicBezTo>
                    <a:pt x="1711316" y="2498587"/>
                    <a:pt x="1716535" y="2489714"/>
                    <a:pt x="1714261" y="2480995"/>
                  </a:cubicBezTo>
                  <a:cubicBezTo>
                    <a:pt x="1709352" y="2461288"/>
                    <a:pt x="1692661" y="2451228"/>
                    <a:pt x="1671783" y="2449320"/>
                  </a:cubicBezTo>
                  <a:cubicBezTo>
                    <a:pt x="1647960" y="2447153"/>
                    <a:pt x="1619125" y="2457109"/>
                    <a:pt x="1607239" y="2467685"/>
                  </a:cubicBezTo>
                  <a:cubicBezTo>
                    <a:pt x="1568534" y="2502199"/>
                    <a:pt x="1564606" y="2551621"/>
                    <a:pt x="1582434" y="2593048"/>
                  </a:cubicBezTo>
                  <a:cubicBezTo>
                    <a:pt x="1600108" y="2634113"/>
                    <a:pt x="1639744" y="2666511"/>
                    <a:pt x="1686976" y="2668884"/>
                  </a:cubicBezTo>
                  <a:cubicBezTo>
                    <a:pt x="1699844" y="2669554"/>
                    <a:pt x="1712969" y="2668419"/>
                    <a:pt x="1725837" y="2665685"/>
                  </a:cubicBezTo>
                  <a:cubicBezTo>
                    <a:pt x="1738653" y="2663003"/>
                    <a:pt x="1751158" y="2658721"/>
                    <a:pt x="1762631" y="2653046"/>
                  </a:cubicBezTo>
                  <a:cubicBezTo>
                    <a:pt x="1851618" y="2609143"/>
                    <a:pt x="1880505" y="2518088"/>
                    <a:pt x="1863607" y="2433120"/>
                  </a:cubicBezTo>
                  <a:cubicBezTo>
                    <a:pt x="1846967" y="2349443"/>
                    <a:pt x="1785420" y="2272781"/>
                    <a:pt x="1697002" y="2253848"/>
                  </a:cubicBezTo>
                  <a:cubicBezTo>
                    <a:pt x="1640312" y="2242034"/>
                    <a:pt x="1581401" y="2253951"/>
                    <a:pt x="1526314" y="2280003"/>
                  </a:cubicBezTo>
                  <a:cubicBezTo>
                    <a:pt x="1448799" y="2316735"/>
                    <a:pt x="1378829" y="2381118"/>
                    <a:pt x="1333974" y="2439776"/>
                  </a:cubicBezTo>
                  <a:cubicBezTo>
                    <a:pt x="1320744" y="2457161"/>
                    <a:pt x="1308032" y="2475114"/>
                    <a:pt x="1296250" y="2493686"/>
                  </a:cubicBezTo>
                  <a:cubicBezTo>
                    <a:pt x="1291496" y="2501218"/>
                    <a:pt x="1287723" y="2509318"/>
                    <a:pt x="1283279" y="2517056"/>
                  </a:cubicBezTo>
                  <a:cubicBezTo>
                    <a:pt x="1293821" y="2480583"/>
                    <a:pt x="1305448" y="2444470"/>
                    <a:pt x="1319452" y="2409235"/>
                  </a:cubicBezTo>
                  <a:cubicBezTo>
                    <a:pt x="1335886" y="2367911"/>
                    <a:pt x="1354593" y="2327414"/>
                    <a:pt x="1375160" y="2287896"/>
                  </a:cubicBezTo>
                  <a:cubicBezTo>
                    <a:pt x="1395830" y="2248328"/>
                    <a:pt x="1418361" y="2209739"/>
                    <a:pt x="1442443" y="2172285"/>
                  </a:cubicBezTo>
                  <a:cubicBezTo>
                    <a:pt x="1551842" y="2001937"/>
                    <a:pt x="1743097" y="1782837"/>
                    <a:pt x="1961689" y="1668566"/>
                  </a:cubicBezTo>
                  <a:cubicBezTo>
                    <a:pt x="2107158" y="1592524"/>
                    <a:pt x="2264875" y="1563015"/>
                    <a:pt x="2418561" y="1630184"/>
                  </a:cubicBezTo>
                  <a:cubicBezTo>
                    <a:pt x="2557985" y="1690543"/>
                    <a:pt x="2573436" y="1854443"/>
                    <a:pt x="2522844" y="1997500"/>
                  </a:cubicBezTo>
                  <a:cubicBezTo>
                    <a:pt x="2472356" y="2140299"/>
                    <a:pt x="2355102" y="2265919"/>
                    <a:pt x="2215731" y="2251526"/>
                  </a:cubicBezTo>
                  <a:cubicBezTo>
                    <a:pt x="2133668" y="2243168"/>
                    <a:pt x="2092844" y="2161657"/>
                    <a:pt x="2096565" y="2090464"/>
                  </a:cubicBezTo>
                  <a:cubicBezTo>
                    <a:pt x="2098580" y="2052443"/>
                    <a:pt x="2113256" y="2016743"/>
                    <a:pt x="2143022" y="1997139"/>
                  </a:cubicBezTo>
                  <a:cubicBezTo>
                    <a:pt x="2168137" y="1980527"/>
                    <a:pt x="2203483" y="1975884"/>
                    <a:pt x="2249372" y="1988936"/>
                  </a:cubicBezTo>
                  <a:cubicBezTo>
                    <a:pt x="2263480" y="1992909"/>
                    <a:pt x="2277536" y="1997809"/>
                    <a:pt x="2291075" y="2003845"/>
                  </a:cubicBezTo>
                  <a:cubicBezTo>
                    <a:pt x="2304304" y="2009830"/>
                    <a:pt x="2317017" y="2016846"/>
                    <a:pt x="2328644" y="2025358"/>
                  </a:cubicBezTo>
                  <a:cubicBezTo>
                    <a:pt x="2335879" y="2030672"/>
                    <a:pt x="2346111" y="2029124"/>
                    <a:pt x="2351433" y="2021902"/>
                  </a:cubicBezTo>
                  <a:cubicBezTo>
                    <a:pt x="2356756" y="2014679"/>
                    <a:pt x="2355206" y="2004516"/>
                    <a:pt x="2347971" y="1999202"/>
                  </a:cubicBezTo>
                  <a:cubicBezTo>
                    <a:pt x="2334638" y="1989246"/>
                    <a:pt x="2320014" y="1980888"/>
                    <a:pt x="2304769" y="1973820"/>
                  </a:cubicBezTo>
                  <a:cubicBezTo>
                    <a:pt x="2289835" y="1966959"/>
                    <a:pt x="2274280" y="1961336"/>
                    <a:pt x="2258674" y="1956744"/>
                  </a:cubicBezTo>
                  <a:cubicBezTo>
                    <a:pt x="2200693" y="1939668"/>
                    <a:pt x="2156044" y="1947303"/>
                    <a:pt x="2123953" y="1968042"/>
                  </a:cubicBezTo>
                  <a:cubicBezTo>
                    <a:pt x="2084834" y="1993270"/>
                    <a:pt x="2063698" y="2038823"/>
                    <a:pt x="2060649" y="2088452"/>
                  </a:cubicBezTo>
                  <a:cubicBezTo>
                    <a:pt x="2055120" y="2177753"/>
                    <a:pt x="2108709" y="2278146"/>
                    <a:pt x="2211648" y="2289651"/>
                  </a:cubicBezTo>
                  <a:cubicBezTo>
                    <a:pt x="2368021" y="2306984"/>
                    <a:pt x="2504551" y="2171511"/>
                    <a:pt x="2562274" y="2011532"/>
                  </a:cubicBezTo>
                  <a:cubicBezTo>
                    <a:pt x="2621598" y="1847065"/>
                    <a:pt x="2596432" y="1660312"/>
                    <a:pt x="2436131" y="1589996"/>
                  </a:cubicBezTo>
                  <a:cubicBezTo>
                    <a:pt x="2394118" y="1571733"/>
                    <a:pt x="2351847" y="1560022"/>
                    <a:pt x="2309524" y="1553986"/>
                  </a:cubicBezTo>
                  <a:cubicBezTo>
                    <a:pt x="2310609" y="1552955"/>
                    <a:pt x="2311384" y="1552284"/>
                    <a:pt x="2312469" y="1551201"/>
                  </a:cubicBezTo>
                  <a:cubicBezTo>
                    <a:pt x="2338928" y="1525045"/>
                    <a:pt x="2375411" y="1486198"/>
                    <a:pt x="2401766" y="1458649"/>
                  </a:cubicBezTo>
                  <a:cubicBezTo>
                    <a:pt x="2403988" y="1458443"/>
                    <a:pt x="2406055" y="1458494"/>
                    <a:pt x="2408691" y="1457514"/>
                  </a:cubicBezTo>
                  <a:cubicBezTo>
                    <a:pt x="2419543" y="1453490"/>
                    <a:pt x="2443521" y="1437291"/>
                    <a:pt x="2446673" y="1435795"/>
                  </a:cubicBezTo>
                  <a:cubicBezTo>
                    <a:pt x="2467344" y="1426045"/>
                    <a:pt x="2488893" y="1418977"/>
                    <a:pt x="2510907" y="1413405"/>
                  </a:cubicBezTo>
                  <a:cubicBezTo>
                    <a:pt x="2533283" y="1407730"/>
                    <a:pt x="2556072" y="1403861"/>
                    <a:pt x="2578965" y="1400972"/>
                  </a:cubicBezTo>
                  <a:cubicBezTo>
                    <a:pt x="2621495" y="1395194"/>
                    <a:pt x="2663715" y="1394730"/>
                    <a:pt x="2705831" y="1395607"/>
                  </a:cubicBezTo>
                  <a:cubicBezTo>
                    <a:pt x="2746035" y="1396432"/>
                    <a:pt x="2786136" y="1398805"/>
                    <a:pt x="2826289" y="1401333"/>
                  </a:cubicBezTo>
                  <a:cubicBezTo>
                    <a:pt x="2887629" y="1405151"/>
                    <a:pt x="2949021" y="1408711"/>
                    <a:pt x="3010671" y="1406699"/>
                  </a:cubicBezTo>
                  <a:cubicBezTo>
                    <a:pt x="3019663" y="1406647"/>
                    <a:pt x="3026897" y="1399270"/>
                    <a:pt x="3026846" y="1390345"/>
                  </a:cubicBezTo>
                  <a:cubicBezTo>
                    <a:pt x="3026691" y="1381317"/>
                    <a:pt x="3019353" y="1374094"/>
                    <a:pt x="3010361" y="1374146"/>
                  </a:cubicBezTo>
                  <a:close/>
                  <a:moveTo>
                    <a:pt x="860410" y="1996881"/>
                  </a:moveTo>
                  <a:cubicBezTo>
                    <a:pt x="859118" y="1993476"/>
                    <a:pt x="859428" y="1990639"/>
                    <a:pt x="860255" y="1988008"/>
                  </a:cubicBezTo>
                  <a:cubicBezTo>
                    <a:pt x="860565" y="1988523"/>
                    <a:pt x="860875" y="1989039"/>
                    <a:pt x="861237" y="1989607"/>
                  </a:cubicBezTo>
                  <a:cubicBezTo>
                    <a:pt x="860823" y="1992031"/>
                    <a:pt x="859583" y="1994456"/>
                    <a:pt x="860410" y="1996881"/>
                  </a:cubicBezTo>
                  <a:close/>
                  <a:moveTo>
                    <a:pt x="1251911" y="2658050"/>
                  </a:moveTo>
                  <a:cubicBezTo>
                    <a:pt x="1251911" y="2657895"/>
                    <a:pt x="1251963" y="2657689"/>
                    <a:pt x="1251963" y="2657534"/>
                  </a:cubicBezTo>
                  <a:cubicBezTo>
                    <a:pt x="1252273" y="2658153"/>
                    <a:pt x="1252686" y="2658411"/>
                    <a:pt x="1252945" y="2659082"/>
                  </a:cubicBezTo>
                  <a:cubicBezTo>
                    <a:pt x="1252790" y="2658618"/>
                    <a:pt x="1252118" y="2658566"/>
                    <a:pt x="1251911" y="2658050"/>
                  </a:cubicBezTo>
                  <a:close/>
                  <a:moveTo>
                    <a:pt x="864079" y="2002917"/>
                  </a:moveTo>
                  <a:cubicBezTo>
                    <a:pt x="864440" y="2003226"/>
                    <a:pt x="864802" y="2003587"/>
                    <a:pt x="865164" y="2003897"/>
                  </a:cubicBezTo>
                  <a:cubicBezTo>
                    <a:pt x="864079" y="2005341"/>
                    <a:pt x="863097" y="2004000"/>
                    <a:pt x="862322" y="2002195"/>
                  </a:cubicBezTo>
                  <a:lnTo>
                    <a:pt x="862373" y="2002195"/>
                  </a:lnTo>
                  <a:cubicBezTo>
                    <a:pt x="862890" y="2002504"/>
                    <a:pt x="863562" y="2002710"/>
                    <a:pt x="864079" y="20029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1061;p17"/>
            <p:cNvSpPr/>
            <p:nvPr/>
          </p:nvSpPr>
          <p:spPr>
            <a:xfrm>
              <a:off x="7932537" y="603249"/>
              <a:ext cx="680644" cy="705936"/>
            </a:xfrm>
            <a:custGeom>
              <a:rect b="b" l="l" r="r" t="t"/>
              <a:pathLst>
                <a:path extrusionOk="0" h="1411871" w="1361288">
                  <a:moveTo>
                    <a:pt x="41515" y="1148718"/>
                  </a:moveTo>
                  <a:cubicBezTo>
                    <a:pt x="32220" y="1083455"/>
                    <a:pt x="35927" y="1011990"/>
                    <a:pt x="61306" y="950428"/>
                  </a:cubicBezTo>
                  <a:cubicBezTo>
                    <a:pt x="68826" y="932184"/>
                    <a:pt x="83291" y="899917"/>
                    <a:pt x="106843" y="898197"/>
                  </a:cubicBezTo>
                  <a:cubicBezTo>
                    <a:pt x="139741" y="895747"/>
                    <a:pt x="147209" y="955589"/>
                    <a:pt x="150133" y="977117"/>
                  </a:cubicBezTo>
                  <a:cubicBezTo>
                    <a:pt x="160890" y="1056767"/>
                    <a:pt x="142613" y="1140586"/>
                    <a:pt x="110028" y="1213459"/>
                  </a:cubicBezTo>
                  <a:lnTo>
                    <a:pt x="75145" y="1242911"/>
                  </a:lnTo>
                  <a:cubicBezTo>
                    <a:pt x="74466" y="1241399"/>
                    <a:pt x="70602" y="1237438"/>
                    <a:pt x="69401" y="1235509"/>
                  </a:cubicBezTo>
                  <a:cubicBezTo>
                    <a:pt x="65536" y="1229150"/>
                    <a:pt x="61724" y="1222894"/>
                    <a:pt x="58748" y="1216066"/>
                  </a:cubicBezTo>
                  <a:cubicBezTo>
                    <a:pt x="49400" y="1194746"/>
                    <a:pt x="44805" y="1171654"/>
                    <a:pt x="41515" y="1148718"/>
                  </a:cubicBezTo>
                  <a:close/>
                  <a:moveTo>
                    <a:pt x="257445" y="1248749"/>
                  </a:moveTo>
                  <a:cubicBezTo>
                    <a:pt x="191753" y="1255891"/>
                    <a:pt x="127417" y="1286280"/>
                    <a:pt x="74623" y="1325011"/>
                  </a:cubicBezTo>
                  <a:cubicBezTo>
                    <a:pt x="55562" y="1338981"/>
                    <a:pt x="37076" y="1354410"/>
                    <a:pt x="21201" y="1371977"/>
                  </a:cubicBezTo>
                  <a:cubicBezTo>
                    <a:pt x="15457" y="1378284"/>
                    <a:pt x="10026" y="1384904"/>
                    <a:pt x="5222" y="1391941"/>
                  </a:cubicBezTo>
                  <a:cubicBezTo>
                    <a:pt x="3081" y="1395121"/>
                    <a:pt x="2977" y="1404452"/>
                    <a:pt x="0" y="1402106"/>
                  </a:cubicBezTo>
                  <a:lnTo>
                    <a:pt x="2977" y="1406902"/>
                  </a:lnTo>
                  <a:cubicBezTo>
                    <a:pt x="23760" y="1417119"/>
                    <a:pt x="55092" y="1408935"/>
                    <a:pt x="76555" y="1405703"/>
                  </a:cubicBezTo>
                  <a:cubicBezTo>
                    <a:pt x="141882" y="1395799"/>
                    <a:pt x="210343" y="1380161"/>
                    <a:pt x="266897" y="1344662"/>
                  </a:cubicBezTo>
                  <a:cubicBezTo>
                    <a:pt x="286010" y="1332673"/>
                    <a:pt x="342355" y="1294986"/>
                    <a:pt x="326272" y="1265065"/>
                  </a:cubicBezTo>
                  <a:cubicBezTo>
                    <a:pt x="314627" y="1243537"/>
                    <a:pt x="277133" y="1246560"/>
                    <a:pt x="257445" y="1248749"/>
                  </a:cubicBezTo>
                  <a:close/>
                  <a:moveTo>
                    <a:pt x="530922" y="701366"/>
                  </a:moveTo>
                  <a:lnTo>
                    <a:pt x="572281" y="682184"/>
                  </a:lnTo>
                  <a:cubicBezTo>
                    <a:pt x="629462" y="594455"/>
                    <a:pt x="687792" y="509853"/>
                    <a:pt x="696774" y="402211"/>
                  </a:cubicBezTo>
                  <a:cubicBezTo>
                    <a:pt x="698184" y="384749"/>
                    <a:pt x="704972" y="299730"/>
                    <a:pt x="678601" y="293475"/>
                  </a:cubicBezTo>
                  <a:cubicBezTo>
                    <a:pt x="656512" y="288262"/>
                    <a:pt x="627478" y="331319"/>
                    <a:pt x="617242" y="344507"/>
                  </a:cubicBezTo>
                  <a:cubicBezTo>
                    <a:pt x="564344" y="412324"/>
                    <a:pt x="529199" y="493068"/>
                    <a:pt x="516719" y="578191"/>
                  </a:cubicBezTo>
                  <a:cubicBezTo>
                    <a:pt x="512019" y="610197"/>
                    <a:pt x="508572" y="644913"/>
                    <a:pt x="514473" y="677023"/>
                  </a:cubicBezTo>
                  <a:cubicBezTo>
                    <a:pt x="514734" y="678483"/>
                    <a:pt x="523977" y="713721"/>
                    <a:pt x="530922" y="701366"/>
                  </a:cubicBezTo>
                  <a:close/>
                  <a:moveTo>
                    <a:pt x="807690" y="476387"/>
                  </a:moveTo>
                  <a:cubicBezTo>
                    <a:pt x="843983" y="437240"/>
                    <a:pt x="882469" y="399084"/>
                    <a:pt x="913018" y="355089"/>
                  </a:cubicBezTo>
                  <a:cubicBezTo>
                    <a:pt x="949206" y="303014"/>
                    <a:pt x="976883" y="240723"/>
                    <a:pt x="980695" y="176659"/>
                  </a:cubicBezTo>
                  <a:cubicBezTo>
                    <a:pt x="985708" y="92266"/>
                    <a:pt x="918866" y="110719"/>
                    <a:pt x="879335" y="160239"/>
                  </a:cubicBezTo>
                  <a:cubicBezTo>
                    <a:pt x="866646" y="176138"/>
                    <a:pt x="855419" y="193079"/>
                    <a:pt x="845184" y="210645"/>
                  </a:cubicBezTo>
                  <a:cubicBezTo>
                    <a:pt x="825862" y="244007"/>
                    <a:pt x="810248" y="279036"/>
                    <a:pt x="797402" y="315368"/>
                  </a:cubicBezTo>
                  <a:cubicBezTo>
                    <a:pt x="775470" y="377295"/>
                    <a:pt x="761997" y="443652"/>
                    <a:pt x="773485" y="501982"/>
                  </a:cubicBezTo>
                  <a:lnTo>
                    <a:pt x="807690" y="476387"/>
                  </a:lnTo>
                  <a:close/>
                  <a:moveTo>
                    <a:pt x="1034690" y="336427"/>
                  </a:moveTo>
                  <a:lnTo>
                    <a:pt x="1050983" y="332153"/>
                  </a:lnTo>
                  <a:cubicBezTo>
                    <a:pt x="1118347" y="267411"/>
                    <a:pt x="1191560" y="196258"/>
                    <a:pt x="1222161" y="105766"/>
                  </a:cubicBezTo>
                  <a:cubicBezTo>
                    <a:pt x="1230568" y="80850"/>
                    <a:pt x="1250255" y="18246"/>
                    <a:pt x="1216103" y="2556"/>
                  </a:cubicBezTo>
                  <a:cubicBezTo>
                    <a:pt x="1193022" y="-8026"/>
                    <a:pt x="1164980" y="16786"/>
                    <a:pt x="1149679" y="30756"/>
                  </a:cubicBezTo>
                  <a:cubicBezTo>
                    <a:pt x="1094848" y="80641"/>
                    <a:pt x="1058869" y="150178"/>
                    <a:pt x="1041114" y="221540"/>
                  </a:cubicBezTo>
                  <a:cubicBezTo>
                    <a:pt x="1034064" y="249897"/>
                    <a:pt x="1029416" y="279192"/>
                    <a:pt x="1028581" y="308487"/>
                  </a:cubicBezTo>
                  <a:cubicBezTo>
                    <a:pt x="1028476" y="311354"/>
                    <a:pt x="1026701" y="341431"/>
                    <a:pt x="1034690" y="336427"/>
                  </a:cubicBezTo>
                  <a:close/>
                  <a:moveTo>
                    <a:pt x="1336732" y="371196"/>
                  </a:moveTo>
                  <a:cubicBezTo>
                    <a:pt x="1327176" y="366452"/>
                    <a:pt x="1317045" y="362855"/>
                    <a:pt x="1306757" y="359936"/>
                  </a:cubicBezTo>
                  <a:cubicBezTo>
                    <a:pt x="1224720" y="336427"/>
                    <a:pt x="1136468" y="346331"/>
                    <a:pt x="1054273" y="363377"/>
                  </a:cubicBezTo>
                  <a:cubicBezTo>
                    <a:pt x="1024508" y="369528"/>
                    <a:pt x="994951" y="376930"/>
                    <a:pt x="966491" y="387668"/>
                  </a:cubicBezTo>
                  <a:cubicBezTo>
                    <a:pt x="962992" y="388971"/>
                    <a:pt x="942313" y="395070"/>
                    <a:pt x="942104" y="401169"/>
                  </a:cubicBezTo>
                  <a:lnTo>
                    <a:pt x="933540" y="412897"/>
                  </a:lnTo>
                  <a:cubicBezTo>
                    <a:pt x="988789" y="431194"/>
                    <a:pt x="1040278" y="455328"/>
                    <a:pt x="1098190" y="465858"/>
                  </a:cubicBezTo>
                  <a:cubicBezTo>
                    <a:pt x="1136729" y="472843"/>
                    <a:pt x="1175894" y="474146"/>
                    <a:pt x="1214902" y="470341"/>
                  </a:cubicBezTo>
                  <a:cubicBezTo>
                    <a:pt x="1255895" y="466327"/>
                    <a:pt x="1301483" y="457309"/>
                    <a:pt x="1336523" y="434478"/>
                  </a:cubicBezTo>
                  <a:cubicBezTo>
                    <a:pt x="1367437" y="414357"/>
                    <a:pt x="1371511" y="388554"/>
                    <a:pt x="1336732" y="371196"/>
                  </a:cubicBezTo>
                  <a:close/>
                  <a:moveTo>
                    <a:pt x="1017823" y="526325"/>
                  </a:moveTo>
                  <a:cubicBezTo>
                    <a:pt x="943044" y="503754"/>
                    <a:pt x="862364" y="521998"/>
                    <a:pt x="790039" y="545038"/>
                  </a:cubicBezTo>
                  <a:cubicBezTo>
                    <a:pt x="764399" y="553170"/>
                    <a:pt x="738602" y="562084"/>
                    <a:pt x="714477" y="574021"/>
                  </a:cubicBezTo>
                  <a:cubicBezTo>
                    <a:pt x="713954" y="574282"/>
                    <a:pt x="688471" y="587626"/>
                    <a:pt x="693275" y="591066"/>
                  </a:cubicBezTo>
                  <a:lnTo>
                    <a:pt x="674737" y="625574"/>
                  </a:lnTo>
                  <a:cubicBezTo>
                    <a:pt x="779021" y="626565"/>
                    <a:pt x="884088" y="652419"/>
                    <a:pt x="987901" y="628545"/>
                  </a:cubicBezTo>
                  <a:cubicBezTo>
                    <a:pt x="1010565" y="623333"/>
                    <a:pt x="1082890" y="605662"/>
                    <a:pt x="1082054" y="571988"/>
                  </a:cubicBezTo>
                  <a:cubicBezTo>
                    <a:pt x="1081376" y="546602"/>
                    <a:pt x="1036414" y="531902"/>
                    <a:pt x="1017823" y="526325"/>
                  </a:cubicBezTo>
                  <a:close/>
                  <a:moveTo>
                    <a:pt x="318178" y="937501"/>
                  </a:moveTo>
                  <a:lnTo>
                    <a:pt x="371703" y="880265"/>
                  </a:lnTo>
                  <a:cubicBezTo>
                    <a:pt x="389719" y="841744"/>
                    <a:pt x="407370" y="803118"/>
                    <a:pt x="418127" y="761833"/>
                  </a:cubicBezTo>
                  <a:cubicBezTo>
                    <a:pt x="425125" y="734780"/>
                    <a:pt x="430242" y="707153"/>
                    <a:pt x="432383" y="679265"/>
                  </a:cubicBezTo>
                  <a:cubicBezTo>
                    <a:pt x="435412" y="640326"/>
                    <a:pt x="425647" y="511886"/>
                    <a:pt x="362356" y="582361"/>
                  </a:cubicBezTo>
                  <a:cubicBezTo>
                    <a:pt x="354679" y="590910"/>
                    <a:pt x="347995" y="600345"/>
                    <a:pt x="341990" y="610197"/>
                  </a:cubicBezTo>
                  <a:cubicBezTo>
                    <a:pt x="307472" y="666754"/>
                    <a:pt x="296245" y="736187"/>
                    <a:pt x="293530" y="801398"/>
                  </a:cubicBezTo>
                  <a:cubicBezTo>
                    <a:pt x="292068" y="836844"/>
                    <a:pt x="290971" y="874427"/>
                    <a:pt x="298804" y="909352"/>
                  </a:cubicBezTo>
                  <a:cubicBezTo>
                    <a:pt x="300109" y="915190"/>
                    <a:pt x="306428" y="941931"/>
                    <a:pt x="318178" y="937501"/>
                  </a:cubicBezTo>
                  <a:close/>
                  <a:moveTo>
                    <a:pt x="555153" y="907528"/>
                  </a:moveTo>
                  <a:cubicBezTo>
                    <a:pt x="473950" y="901377"/>
                    <a:pt x="391965" y="943443"/>
                    <a:pt x="327003" y="987855"/>
                  </a:cubicBezTo>
                  <a:cubicBezTo>
                    <a:pt x="304652" y="1003180"/>
                    <a:pt x="283869" y="1020382"/>
                    <a:pt x="263921" y="1038679"/>
                  </a:cubicBezTo>
                  <a:cubicBezTo>
                    <a:pt x="261675" y="1040764"/>
                    <a:pt x="239430" y="1067192"/>
                    <a:pt x="239638" y="1067140"/>
                  </a:cubicBezTo>
                  <a:lnTo>
                    <a:pt x="195982" y="1122081"/>
                  </a:lnTo>
                  <a:cubicBezTo>
                    <a:pt x="218124" y="1130734"/>
                    <a:pt x="264704" y="1114888"/>
                    <a:pt x="286323" y="1110770"/>
                  </a:cubicBezTo>
                  <a:cubicBezTo>
                    <a:pt x="372695" y="1094298"/>
                    <a:pt x="463350" y="1070893"/>
                    <a:pt x="542150" y="1031485"/>
                  </a:cubicBezTo>
                  <a:cubicBezTo>
                    <a:pt x="569096" y="1017984"/>
                    <a:pt x="637347" y="984362"/>
                    <a:pt x="629358" y="944329"/>
                  </a:cubicBezTo>
                  <a:cubicBezTo>
                    <a:pt x="623509" y="914930"/>
                    <a:pt x="578756" y="909300"/>
                    <a:pt x="555153" y="90752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1062;p17"/>
            <p:cNvSpPr/>
            <p:nvPr/>
          </p:nvSpPr>
          <p:spPr>
            <a:xfrm>
              <a:off x="6839812" y="654745"/>
              <a:ext cx="1692243" cy="2023647"/>
            </a:xfrm>
            <a:custGeom>
              <a:rect b="b" l="l" r="r" t="t"/>
              <a:pathLst>
                <a:path extrusionOk="0" h="4047293" w="3384487">
                  <a:moveTo>
                    <a:pt x="1776409" y="2682193"/>
                  </a:moveTo>
                  <a:cubicBezTo>
                    <a:pt x="1778080" y="2682662"/>
                    <a:pt x="1779752" y="2682818"/>
                    <a:pt x="1781370" y="2682714"/>
                  </a:cubicBezTo>
                  <a:cubicBezTo>
                    <a:pt x="1781840" y="2684278"/>
                    <a:pt x="1777819" y="2682662"/>
                    <a:pt x="1776357" y="2682193"/>
                  </a:cubicBezTo>
                  <a:cubicBezTo>
                    <a:pt x="1776357" y="2682193"/>
                    <a:pt x="1776357" y="2682193"/>
                    <a:pt x="1776409" y="2682193"/>
                  </a:cubicBezTo>
                  <a:close/>
                  <a:moveTo>
                    <a:pt x="76486" y="2542389"/>
                  </a:moveTo>
                  <a:cubicBezTo>
                    <a:pt x="75285" y="2544109"/>
                    <a:pt x="73875" y="2545516"/>
                    <a:pt x="72256" y="2546611"/>
                  </a:cubicBezTo>
                  <a:cubicBezTo>
                    <a:pt x="73144" y="2548331"/>
                    <a:pt x="75494" y="2543900"/>
                    <a:pt x="76486" y="2542389"/>
                  </a:cubicBezTo>
                  <a:close/>
                  <a:moveTo>
                    <a:pt x="2375584" y="1040722"/>
                  </a:moveTo>
                  <a:lnTo>
                    <a:pt x="2375584" y="1040722"/>
                  </a:lnTo>
                  <a:cubicBezTo>
                    <a:pt x="2376001" y="1040931"/>
                    <a:pt x="2375792" y="1039992"/>
                    <a:pt x="2375845" y="1039627"/>
                  </a:cubicBezTo>
                  <a:lnTo>
                    <a:pt x="2375688" y="1040357"/>
                  </a:lnTo>
                  <a:lnTo>
                    <a:pt x="2375584" y="1040722"/>
                  </a:lnTo>
                  <a:close/>
                  <a:moveTo>
                    <a:pt x="3368655" y="271540"/>
                  </a:moveTo>
                  <a:cubicBezTo>
                    <a:pt x="3332518" y="268100"/>
                    <a:pt x="3296539" y="263200"/>
                    <a:pt x="3260350" y="262731"/>
                  </a:cubicBezTo>
                  <a:cubicBezTo>
                    <a:pt x="3250428" y="262574"/>
                    <a:pt x="3240506" y="262887"/>
                    <a:pt x="3230637" y="263669"/>
                  </a:cubicBezTo>
                  <a:cubicBezTo>
                    <a:pt x="3215649" y="264764"/>
                    <a:pt x="3200819" y="267109"/>
                    <a:pt x="3185936" y="270081"/>
                  </a:cubicBezTo>
                  <a:cubicBezTo>
                    <a:pt x="3185675" y="270133"/>
                    <a:pt x="3185466" y="270237"/>
                    <a:pt x="3185205" y="270289"/>
                  </a:cubicBezTo>
                  <a:cubicBezTo>
                    <a:pt x="3193038" y="265181"/>
                    <a:pt x="3201289" y="260541"/>
                    <a:pt x="3209174" y="255485"/>
                  </a:cubicBezTo>
                  <a:cubicBezTo>
                    <a:pt x="3210532" y="254599"/>
                    <a:pt x="3212307" y="254651"/>
                    <a:pt x="3213404" y="253348"/>
                  </a:cubicBezTo>
                  <a:cubicBezTo>
                    <a:pt x="3213717" y="253035"/>
                    <a:pt x="3214031" y="252618"/>
                    <a:pt x="3214344" y="252305"/>
                  </a:cubicBezTo>
                  <a:cubicBezTo>
                    <a:pt x="3249854" y="229734"/>
                    <a:pt x="3285311" y="207059"/>
                    <a:pt x="3322074" y="185896"/>
                  </a:cubicBezTo>
                  <a:cubicBezTo>
                    <a:pt x="3329960" y="181361"/>
                    <a:pt x="3332727" y="171352"/>
                    <a:pt x="3328236" y="163481"/>
                  </a:cubicBezTo>
                  <a:cubicBezTo>
                    <a:pt x="3323693" y="155610"/>
                    <a:pt x="3313667" y="152847"/>
                    <a:pt x="3305781" y="157330"/>
                  </a:cubicBezTo>
                  <a:cubicBezTo>
                    <a:pt x="3297008" y="162282"/>
                    <a:pt x="3288810" y="167860"/>
                    <a:pt x="3280089" y="172916"/>
                  </a:cubicBezTo>
                  <a:cubicBezTo>
                    <a:pt x="3285781" y="164732"/>
                    <a:pt x="3291682" y="156601"/>
                    <a:pt x="3296747" y="148104"/>
                  </a:cubicBezTo>
                  <a:cubicBezTo>
                    <a:pt x="3304581" y="135124"/>
                    <a:pt x="3311369" y="121676"/>
                    <a:pt x="3317897" y="108383"/>
                  </a:cubicBezTo>
                  <a:cubicBezTo>
                    <a:pt x="3321500" y="100773"/>
                    <a:pt x="3324842" y="93110"/>
                    <a:pt x="3327923" y="85291"/>
                  </a:cubicBezTo>
                  <a:cubicBezTo>
                    <a:pt x="3332414" y="73980"/>
                    <a:pt x="3336383" y="62564"/>
                    <a:pt x="3340560" y="51148"/>
                  </a:cubicBezTo>
                  <a:lnTo>
                    <a:pt x="3348498" y="27274"/>
                  </a:lnTo>
                  <a:cubicBezTo>
                    <a:pt x="3354921" y="21384"/>
                    <a:pt x="3355286" y="11428"/>
                    <a:pt x="3349385" y="5068"/>
                  </a:cubicBezTo>
                  <a:cubicBezTo>
                    <a:pt x="3343484" y="-1343"/>
                    <a:pt x="3333458" y="-1708"/>
                    <a:pt x="3327087" y="4182"/>
                  </a:cubicBezTo>
                  <a:cubicBezTo>
                    <a:pt x="3323484" y="7153"/>
                    <a:pt x="3320508" y="11376"/>
                    <a:pt x="3317740" y="16067"/>
                  </a:cubicBezTo>
                  <a:cubicBezTo>
                    <a:pt x="3313719" y="22843"/>
                    <a:pt x="3310847" y="31288"/>
                    <a:pt x="3307870" y="37022"/>
                  </a:cubicBezTo>
                  <a:lnTo>
                    <a:pt x="3280768" y="88836"/>
                  </a:lnTo>
                  <a:cubicBezTo>
                    <a:pt x="3272622" y="103431"/>
                    <a:pt x="3263274" y="117662"/>
                    <a:pt x="3254240" y="132257"/>
                  </a:cubicBezTo>
                  <a:cubicBezTo>
                    <a:pt x="3245311" y="146697"/>
                    <a:pt x="3236433" y="161292"/>
                    <a:pt x="3227138" y="175575"/>
                  </a:cubicBezTo>
                  <a:cubicBezTo>
                    <a:pt x="3215858" y="192933"/>
                    <a:pt x="3204370" y="209822"/>
                    <a:pt x="3192412" y="226086"/>
                  </a:cubicBezTo>
                  <a:cubicBezTo>
                    <a:pt x="3132933" y="263460"/>
                    <a:pt x="3074603" y="302138"/>
                    <a:pt x="3018466" y="343319"/>
                  </a:cubicBezTo>
                  <a:cubicBezTo>
                    <a:pt x="3021652" y="338002"/>
                    <a:pt x="3025150" y="332737"/>
                    <a:pt x="3027970" y="327316"/>
                  </a:cubicBezTo>
                  <a:cubicBezTo>
                    <a:pt x="3036639" y="310739"/>
                    <a:pt x="3043480" y="293850"/>
                    <a:pt x="3049485" y="277900"/>
                  </a:cubicBezTo>
                  <a:cubicBezTo>
                    <a:pt x="3054707" y="262991"/>
                    <a:pt x="3057370" y="239534"/>
                    <a:pt x="3063167" y="220247"/>
                  </a:cubicBezTo>
                  <a:cubicBezTo>
                    <a:pt x="3065099" y="213732"/>
                    <a:pt x="3066874" y="207633"/>
                    <a:pt x="3070321" y="203463"/>
                  </a:cubicBezTo>
                  <a:cubicBezTo>
                    <a:pt x="3076326" y="197155"/>
                    <a:pt x="3076065" y="187199"/>
                    <a:pt x="3069746" y="181204"/>
                  </a:cubicBezTo>
                  <a:cubicBezTo>
                    <a:pt x="3063480" y="175210"/>
                    <a:pt x="3053454" y="175470"/>
                    <a:pt x="3047500" y="181778"/>
                  </a:cubicBezTo>
                  <a:cubicBezTo>
                    <a:pt x="3040555" y="188085"/>
                    <a:pt x="3035124" y="197468"/>
                    <a:pt x="3030372" y="208206"/>
                  </a:cubicBezTo>
                  <a:cubicBezTo>
                    <a:pt x="3022539" y="225981"/>
                    <a:pt x="3017787" y="248396"/>
                    <a:pt x="3011155" y="262105"/>
                  </a:cubicBezTo>
                  <a:cubicBezTo>
                    <a:pt x="3004732" y="276492"/>
                    <a:pt x="2996534" y="291244"/>
                    <a:pt x="2988492" y="306517"/>
                  </a:cubicBezTo>
                  <a:cubicBezTo>
                    <a:pt x="2980763" y="321113"/>
                    <a:pt x="2972982" y="336021"/>
                    <a:pt x="2964575" y="350408"/>
                  </a:cubicBezTo>
                  <a:cubicBezTo>
                    <a:pt x="2952982" y="370268"/>
                    <a:pt x="2941128" y="389399"/>
                    <a:pt x="2928073" y="405714"/>
                  </a:cubicBezTo>
                  <a:cubicBezTo>
                    <a:pt x="2925305" y="408738"/>
                    <a:pt x="2924365" y="412595"/>
                    <a:pt x="2924261" y="416348"/>
                  </a:cubicBezTo>
                  <a:cubicBezTo>
                    <a:pt x="2876375" y="454401"/>
                    <a:pt x="2829638" y="493652"/>
                    <a:pt x="2784206" y="534363"/>
                  </a:cubicBezTo>
                  <a:cubicBezTo>
                    <a:pt x="2785094" y="531548"/>
                    <a:pt x="2786504" y="528994"/>
                    <a:pt x="2787340" y="526127"/>
                  </a:cubicBezTo>
                  <a:cubicBezTo>
                    <a:pt x="2793293" y="506267"/>
                    <a:pt x="2797418" y="485729"/>
                    <a:pt x="2801283" y="465295"/>
                  </a:cubicBezTo>
                  <a:cubicBezTo>
                    <a:pt x="2806974" y="435374"/>
                    <a:pt x="2811152" y="405454"/>
                    <a:pt x="2819246" y="376836"/>
                  </a:cubicBezTo>
                  <a:cubicBezTo>
                    <a:pt x="2822066" y="368652"/>
                    <a:pt x="2817732" y="359686"/>
                    <a:pt x="2809481" y="356819"/>
                  </a:cubicBezTo>
                  <a:cubicBezTo>
                    <a:pt x="2801283" y="354005"/>
                    <a:pt x="2792301" y="358331"/>
                    <a:pt x="2789429" y="366567"/>
                  </a:cubicBezTo>
                  <a:cubicBezTo>
                    <a:pt x="2781334" y="385802"/>
                    <a:pt x="2774494" y="405714"/>
                    <a:pt x="2768436" y="426148"/>
                  </a:cubicBezTo>
                  <a:cubicBezTo>
                    <a:pt x="2762640" y="445695"/>
                    <a:pt x="2757313" y="465504"/>
                    <a:pt x="2752143" y="485364"/>
                  </a:cubicBezTo>
                  <a:cubicBezTo>
                    <a:pt x="2749480" y="495685"/>
                    <a:pt x="2746974" y="506006"/>
                    <a:pt x="2744363" y="516275"/>
                  </a:cubicBezTo>
                  <a:cubicBezTo>
                    <a:pt x="2740446" y="531496"/>
                    <a:pt x="2736582" y="546613"/>
                    <a:pt x="2731568" y="561417"/>
                  </a:cubicBezTo>
                  <a:cubicBezTo>
                    <a:pt x="2727652" y="572833"/>
                    <a:pt x="2723161" y="584040"/>
                    <a:pt x="2717991" y="595039"/>
                  </a:cubicBezTo>
                  <a:cubicBezTo>
                    <a:pt x="2653813" y="655766"/>
                    <a:pt x="2592089" y="718944"/>
                    <a:pt x="2532766" y="784467"/>
                  </a:cubicBezTo>
                  <a:cubicBezTo>
                    <a:pt x="2534803" y="776179"/>
                    <a:pt x="2537623" y="768099"/>
                    <a:pt x="2539085" y="759707"/>
                  </a:cubicBezTo>
                  <a:cubicBezTo>
                    <a:pt x="2542793" y="738491"/>
                    <a:pt x="2544516" y="716963"/>
                    <a:pt x="2546135" y="695435"/>
                  </a:cubicBezTo>
                  <a:cubicBezTo>
                    <a:pt x="2548485" y="664523"/>
                    <a:pt x="2549581" y="633560"/>
                    <a:pt x="2555534" y="602701"/>
                  </a:cubicBezTo>
                  <a:cubicBezTo>
                    <a:pt x="2557623" y="594257"/>
                    <a:pt x="2552506" y="585708"/>
                    <a:pt x="2544046" y="583571"/>
                  </a:cubicBezTo>
                  <a:cubicBezTo>
                    <a:pt x="2535638" y="581486"/>
                    <a:pt x="2527074" y="586594"/>
                    <a:pt x="2524933" y="595039"/>
                  </a:cubicBezTo>
                  <a:cubicBezTo>
                    <a:pt x="2518197" y="616150"/>
                    <a:pt x="2513236" y="637418"/>
                    <a:pt x="2509319" y="658946"/>
                  </a:cubicBezTo>
                  <a:cubicBezTo>
                    <a:pt x="2505507" y="679953"/>
                    <a:pt x="2502426" y="701064"/>
                    <a:pt x="2499554" y="722124"/>
                  </a:cubicBezTo>
                  <a:cubicBezTo>
                    <a:pt x="2498040" y="733070"/>
                    <a:pt x="2496682" y="744017"/>
                    <a:pt x="2495220" y="754963"/>
                  </a:cubicBezTo>
                  <a:cubicBezTo>
                    <a:pt x="2493027" y="771018"/>
                    <a:pt x="2490781" y="786969"/>
                    <a:pt x="2487230" y="802868"/>
                  </a:cubicBezTo>
                  <a:cubicBezTo>
                    <a:pt x="2483627" y="818871"/>
                    <a:pt x="2479345" y="834821"/>
                    <a:pt x="2472818" y="850616"/>
                  </a:cubicBezTo>
                  <a:cubicBezTo>
                    <a:pt x="2472504" y="851293"/>
                    <a:pt x="2472922" y="851971"/>
                    <a:pt x="2472713" y="852649"/>
                  </a:cubicBezTo>
                  <a:cubicBezTo>
                    <a:pt x="2414279" y="920518"/>
                    <a:pt x="2357985" y="990368"/>
                    <a:pt x="2304199" y="1062407"/>
                  </a:cubicBezTo>
                  <a:cubicBezTo>
                    <a:pt x="2304042" y="1046352"/>
                    <a:pt x="2302684" y="1030192"/>
                    <a:pt x="2300700" y="1014189"/>
                  </a:cubicBezTo>
                  <a:cubicBezTo>
                    <a:pt x="2297045" y="986093"/>
                    <a:pt x="2291248" y="958779"/>
                    <a:pt x="2289316" y="932924"/>
                  </a:cubicBezTo>
                  <a:cubicBezTo>
                    <a:pt x="2289264" y="924271"/>
                    <a:pt x="2282110" y="917286"/>
                    <a:pt x="2273441" y="917338"/>
                  </a:cubicBezTo>
                  <a:cubicBezTo>
                    <a:pt x="2264720" y="917442"/>
                    <a:pt x="2257723" y="924532"/>
                    <a:pt x="2257827" y="933237"/>
                  </a:cubicBezTo>
                  <a:cubicBezTo>
                    <a:pt x="2256208" y="964044"/>
                    <a:pt x="2257879" y="997665"/>
                    <a:pt x="2259028" y="1031443"/>
                  </a:cubicBezTo>
                  <a:cubicBezTo>
                    <a:pt x="2259289" y="1039784"/>
                    <a:pt x="2259551" y="1048124"/>
                    <a:pt x="2259864" y="1056412"/>
                  </a:cubicBezTo>
                  <a:cubicBezTo>
                    <a:pt x="2260334" y="1068662"/>
                    <a:pt x="2260804" y="1080807"/>
                    <a:pt x="2260438" y="1092797"/>
                  </a:cubicBezTo>
                  <a:cubicBezTo>
                    <a:pt x="2260073" y="1104838"/>
                    <a:pt x="2258819" y="1116619"/>
                    <a:pt x="2256731" y="1128139"/>
                  </a:cubicBezTo>
                  <a:cubicBezTo>
                    <a:pt x="2163518" y="1258195"/>
                    <a:pt x="2077406" y="1393881"/>
                    <a:pt x="1997562" y="1533737"/>
                  </a:cubicBezTo>
                  <a:cubicBezTo>
                    <a:pt x="2009102" y="1483330"/>
                    <a:pt x="2020121" y="1432454"/>
                    <a:pt x="2030356" y="1389763"/>
                  </a:cubicBezTo>
                  <a:cubicBezTo>
                    <a:pt x="2066336" y="1237865"/>
                    <a:pt x="2094169" y="1080234"/>
                    <a:pt x="2093229" y="923802"/>
                  </a:cubicBezTo>
                  <a:cubicBezTo>
                    <a:pt x="2092602" y="818297"/>
                    <a:pt x="2078816" y="713314"/>
                    <a:pt x="2046231" y="611041"/>
                  </a:cubicBezTo>
                  <a:cubicBezTo>
                    <a:pt x="2027066" y="551304"/>
                    <a:pt x="1997040" y="491775"/>
                    <a:pt x="1952287" y="448875"/>
                  </a:cubicBezTo>
                  <a:cubicBezTo>
                    <a:pt x="1921373" y="419215"/>
                    <a:pt x="1883461" y="397426"/>
                    <a:pt x="1837507" y="388252"/>
                  </a:cubicBezTo>
                  <a:cubicBezTo>
                    <a:pt x="1750560" y="371154"/>
                    <a:pt x="1674946" y="418381"/>
                    <a:pt x="1625911" y="489899"/>
                  </a:cubicBezTo>
                  <a:cubicBezTo>
                    <a:pt x="1579226" y="557976"/>
                    <a:pt x="1557294" y="647478"/>
                    <a:pt x="1571393" y="717745"/>
                  </a:cubicBezTo>
                  <a:cubicBezTo>
                    <a:pt x="1574735" y="734530"/>
                    <a:pt x="1580949" y="751679"/>
                    <a:pt x="1589983" y="767109"/>
                  </a:cubicBezTo>
                  <a:cubicBezTo>
                    <a:pt x="1599383" y="783268"/>
                    <a:pt x="1611812" y="797499"/>
                    <a:pt x="1627007" y="807663"/>
                  </a:cubicBezTo>
                  <a:cubicBezTo>
                    <a:pt x="1641943" y="817620"/>
                    <a:pt x="1657817" y="824240"/>
                    <a:pt x="1674371" y="827784"/>
                  </a:cubicBezTo>
                  <a:cubicBezTo>
                    <a:pt x="1690612" y="831225"/>
                    <a:pt x="1707531" y="831798"/>
                    <a:pt x="1724868" y="829609"/>
                  </a:cubicBezTo>
                  <a:cubicBezTo>
                    <a:pt x="1827951" y="816629"/>
                    <a:pt x="1871659" y="748447"/>
                    <a:pt x="1876515" y="687042"/>
                  </a:cubicBezTo>
                  <a:cubicBezTo>
                    <a:pt x="1880119" y="641431"/>
                    <a:pt x="1861685" y="599521"/>
                    <a:pt x="1831136" y="582267"/>
                  </a:cubicBezTo>
                  <a:cubicBezTo>
                    <a:pt x="1803721" y="566838"/>
                    <a:pt x="1764712" y="568350"/>
                    <a:pt x="1720638" y="608591"/>
                  </a:cubicBezTo>
                  <a:cubicBezTo>
                    <a:pt x="1713902" y="614638"/>
                    <a:pt x="1713380" y="625011"/>
                    <a:pt x="1719437" y="631788"/>
                  </a:cubicBezTo>
                  <a:cubicBezTo>
                    <a:pt x="1725495" y="638512"/>
                    <a:pt x="1735939" y="639033"/>
                    <a:pt x="1742675" y="632987"/>
                  </a:cubicBezTo>
                  <a:cubicBezTo>
                    <a:pt x="1771918" y="607132"/>
                    <a:pt x="1796201" y="601763"/>
                    <a:pt x="1813956" y="612136"/>
                  </a:cubicBezTo>
                  <a:cubicBezTo>
                    <a:pt x="1834322" y="624021"/>
                    <a:pt x="1843617" y="653368"/>
                    <a:pt x="1840745" y="683967"/>
                  </a:cubicBezTo>
                  <a:cubicBezTo>
                    <a:pt x="1836306" y="731506"/>
                    <a:pt x="1800274" y="782278"/>
                    <a:pt x="1720325" y="791296"/>
                  </a:cubicBezTo>
                  <a:cubicBezTo>
                    <a:pt x="1707427" y="792755"/>
                    <a:pt x="1694841" y="792234"/>
                    <a:pt x="1682779" y="789523"/>
                  </a:cubicBezTo>
                  <a:cubicBezTo>
                    <a:pt x="1671029" y="786865"/>
                    <a:pt x="1659854" y="782017"/>
                    <a:pt x="1649358" y="774824"/>
                  </a:cubicBezTo>
                  <a:cubicBezTo>
                    <a:pt x="1639175" y="767839"/>
                    <a:pt x="1631133" y="757987"/>
                    <a:pt x="1624919" y="747040"/>
                  </a:cubicBezTo>
                  <a:cubicBezTo>
                    <a:pt x="1618339" y="735416"/>
                    <a:pt x="1613900" y="722488"/>
                    <a:pt x="1611498" y="709926"/>
                  </a:cubicBezTo>
                  <a:cubicBezTo>
                    <a:pt x="1599957" y="649250"/>
                    <a:pt x="1620689" y="572676"/>
                    <a:pt x="1661368" y="514294"/>
                  </a:cubicBezTo>
                  <a:cubicBezTo>
                    <a:pt x="1700795" y="457737"/>
                    <a:pt x="1759699" y="417703"/>
                    <a:pt x="1828786" y="431725"/>
                  </a:cubicBezTo>
                  <a:cubicBezTo>
                    <a:pt x="1875628" y="441056"/>
                    <a:pt x="1911869" y="467015"/>
                    <a:pt x="1939963" y="500898"/>
                  </a:cubicBezTo>
                  <a:cubicBezTo>
                    <a:pt x="1969415" y="536344"/>
                    <a:pt x="1990094" y="580443"/>
                    <a:pt x="2004455" y="624490"/>
                  </a:cubicBezTo>
                  <a:cubicBezTo>
                    <a:pt x="2036570" y="722384"/>
                    <a:pt x="2050356" y="822989"/>
                    <a:pt x="2051975" y="924271"/>
                  </a:cubicBezTo>
                  <a:cubicBezTo>
                    <a:pt x="2054482" y="1077628"/>
                    <a:pt x="2029103" y="1232444"/>
                    <a:pt x="1995577" y="1381787"/>
                  </a:cubicBezTo>
                  <a:cubicBezTo>
                    <a:pt x="1982783" y="1439074"/>
                    <a:pt x="1968684" y="1510853"/>
                    <a:pt x="1953854" y="1576793"/>
                  </a:cubicBezTo>
                  <a:cubicBezTo>
                    <a:pt x="1949049" y="1598113"/>
                    <a:pt x="1944141" y="1618390"/>
                    <a:pt x="1939180" y="1637834"/>
                  </a:cubicBezTo>
                  <a:cubicBezTo>
                    <a:pt x="1911660" y="1688657"/>
                    <a:pt x="1884505" y="1739689"/>
                    <a:pt x="1858552" y="1791347"/>
                  </a:cubicBezTo>
                  <a:cubicBezTo>
                    <a:pt x="1831502" y="1845298"/>
                    <a:pt x="1805496" y="1899771"/>
                    <a:pt x="1780065" y="1954504"/>
                  </a:cubicBezTo>
                  <a:cubicBezTo>
                    <a:pt x="1779386" y="1952001"/>
                    <a:pt x="1778916" y="1950125"/>
                    <a:pt x="1778759" y="1949656"/>
                  </a:cubicBezTo>
                  <a:lnTo>
                    <a:pt x="1766592" y="1892421"/>
                  </a:lnTo>
                  <a:cubicBezTo>
                    <a:pt x="1760430" y="1861874"/>
                    <a:pt x="1755104" y="1831067"/>
                    <a:pt x="1750456" y="1800156"/>
                  </a:cubicBezTo>
                  <a:cubicBezTo>
                    <a:pt x="1745756" y="1769297"/>
                    <a:pt x="1741787" y="1738282"/>
                    <a:pt x="1738550" y="1707267"/>
                  </a:cubicBezTo>
                  <a:cubicBezTo>
                    <a:pt x="1734372" y="1669475"/>
                    <a:pt x="1731866" y="1630744"/>
                    <a:pt x="1729463" y="1591910"/>
                  </a:cubicBezTo>
                  <a:cubicBezTo>
                    <a:pt x="1730717" y="1583101"/>
                    <a:pt x="1732701" y="1574031"/>
                    <a:pt x="1735364" y="1564648"/>
                  </a:cubicBezTo>
                  <a:cubicBezTo>
                    <a:pt x="1747323" y="1522999"/>
                    <a:pt x="1770247" y="1478065"/>
                    <a:pt x="1780848" y="1445225"/>
                  </a:cubicBezTo>
                  <a:cubicBezTo>
                    <a:pt x="1788942" y="1419006"/>
                    <a:pt x="1796880" y="1392786"/>
                    <a:pt x="1803616" y="1366253"/>
                  </a:cubicBezTo>
                  <a:cubicBezTo>
                    <a:pt x="1810405" y="1339617"/>
                    <a:pt x="1816201" y="1312771"/>
                    <a:pt x="1821110" y="1285822"/>
                  </a:cubicBezTo>
                  <a:cubicBezTo>
                    <a:pt x="1831032" y="1231819"/>
                    <a:pt x="1837298" y="1177294"/>
                    <a:pt x="1840536" y="1122144"/>
                  </a:cubicBezTo>
                  <a:cubicBezTo>
                    <a:pt x="1841319" y="1113074"/>
                    <a:pt x="1834635" y="1105099"/>
                    <a:pt x="1825549" y="1104317"/>
                  </a:cubicBezTo>
                  <a:cubicBezTo>
                    <a:pt x="1816514" y="1103535"/>
                    <a:pt x="1808525" y="1110207"/>
                    <a:pt x="1807742" y="1119225"/>
                  </a:cubicBezTo>
                  <a:cubicBezTo>
                    <a:pt x="1802572" y="1161969"/>
                    <a:pt x="1794895" y="1204035"/>
                    <a:pt x="1786122" y="1245893"/>
                  </a:cubicBezTo>
                  <a:cubicBezTo>
                    <a:pt x="1779595" y="1277325"/>
                    <a:pt x="1772023" y="1308549"/>
                    <a:pt x="1764294" y="1339773"/>
                  </a:cubicBezTo>
                  <a:cubicBezTo>
                    <a:pt x="1756618" y="1370997"/>
                    <a:pt x="1748994" y="1402273"/>
                    <a:pt x="1740221" y="1433393"/>
                  </a:cubicBezTo>
                  <a:cubicBezTo>
                    <a:pt x="1735939" y="1449760"/>
                    <a:pt x="1728785" y="1469152"/>
                    <a:pt x="1721526" y="1489585"/>
                  </a:cubicBezTo>
                  <a:cubicBezTo>
                    <a:pt x="1717192" y="1442671"/>
                    <a:pt x="1711813" y="1395914"/>
                    <a:pt x="1702466" y="1350303"/>
                  </a:cubicBezTo>
                  <a:cubicBezTo>
                    <a:pt x="1686016" y="1270080"/>
                    <a:pt x="1658601" y="1193349"/>
                    <a:pt x="1610036" y="1124333"/>
                  </a:cubicBezTo>
                  <a:cubicBezTo>
                    <a:pt x="1604971" y="1116827"/>
                    <a:pt x="1594735" y="1114846"/>
                    <a:pt x="1587216" y="1119902"/>
                  </a:cubicBezTo>
                  <a:cubicBezTo>
                    <a:pt x="1579696" y="1124959"/>
                    <a:pt x="1577712" y="1135176"/>
                    <a:pt x="1582777" y="1142682"/>
                  </a:cubicBezTo>
                  <a:cubicBezTo>
                    <a:pt x="1625963" y="1209144"/>
                    <a:pt x="1648209" y="1282329"/>
                    <a:pt x="1661629" y="1358070"/>
                  </a:cubicBezTo>
                  <a:cubicBezTo>
                    <a:pt x="1671812" y="1415461"/>
                    <a:pt x="1676460" y="1474416"/>
                    <a:pt x="1680846" y="1533215"/>
                  </a:cubicBezTo>
                  <a:cubicBezTo>
                    <a:pt x="1685390" y="1593578"/>
                    <a:pt x="1689933" y="1653732"/>
                    <a:pt x="1697400" y="1712114"/>
                  </a:cubicBezTo>
                  <a:cubicBezTo>
                    <a:pt x="1701630" y="1743651"/>
                    <a:pt x="1706591" y="1775135"/>
                    <a:pt x="1712387" y="1806464"/>
                  </a:cubicBezTo>
                  <a:cubicBezTo>
                    <a:pt x="1718184" y="1837844"/>
                    <a:pt x="1724764" y="1868964"/>
                    <a:pt x="1732179" y="1899927"/>
                  </a:cubicBezTo>
                  <a:lnTo>
                    <a:pt x="1746905" y="1957683"/>
                  </a:lnTo>
                  <a:cubicBezTo>
                    <a:pt x="1747427" y="1959560"/>
                    <a:pt x="1753746" y="1979785"/>
                    <a:pt x="1756357" y="1987865"/>
                  </a:cubicBezTo>
                  <a:lnTo>
                    <a:pt x="1757819" y="1992243"/>
                  </a:lnTo>
                  <a:cubicBezTo>
                    <a:pt x="1758446" y="1993807"/>
                    <a:pt x="1759020" y="1994745"/>
                    <a:pt x="1759281" y="1995162"/>
                  </a:cubicBezTo>
                  <a:cubicBezTo>
                    <a:pt x="1759803" y="1995892"/>
                    <a:pt x="1760326" y="1995996"/>
                    <a:pt x="1760848" y="1996622"/>
                  </a:cubicBezTo>
                  <a:cubicBezTo>
                    <a:pt x="1618652" y="2308444"/>
                    <a:pt x="1501261" y="2630118"/>
                    <a:pt x="1401521" y="2945120"/>
                  </a:cubicBezTo>
                  <a:cubicBezTo>
                    <a:pt x="1387735" y="2989011"/>
                    <a:pt x="1358596" y="3103846"/>
                    <a:pt x="1325384" y="3240522"/>
                  </a:cubicBezTo>
                  <a:cubicBezTo>
                    <a:pt x="1290918" y="3382203"/>
                    <a:pt x="1251962" y="3547027"/>
                    <a:pt x="1220787" y="3680211"/>
                  </a:cubicBezTo>
                  <a:cubicBezTo>
                    <a:pt x="1228881" y="3541606"/>
                    <a:pt x="1233059" y="3402063"/>
                    <a:pt x="1231596" y="3262520"/>
                  </a:cubicBezTo>
                  <a:cubicBezTo>
                    <a:pt x="1230604" y="3171819"/>
                    <a:pt x="1227419" y="3081223"/>
                    <a:pt x="1221988" y="2991043"/>
                  </a:cubicBezTo>
                  <a:cubicBezTo>
                    <a:pt x="1213737" y="2854524"/>
                    <a:pt x="1200212" y="2718994"/>
                    <a:pt x="1182614" y="2585498"/>
                  </a:cubicBezTo>
                  <a:cubicBezTo>
                    <a:pt x="1167313" y="2472330"/>
                    <a:pt x="1132744" y="2269505"/>
                    <a:pt x="1113422" y="2180786"/>
                  </a:cubicBezTo>
                  <a:cubicBezTo>
                    <a:pt x="1108931" y="2160300"/>
                    <a:pt x="1105171" y="2145600"/>
                    <a:pt x="1102665" y="2138928"/>
                  </a:cubicBezTo>
                  <a:cubicBezTo>
                    <a:pt x="1097965" y="2126626"/>
                    <a:pt x="1088670" y="2124854"/>
                    <a:pt x="1085798" y="2124802"/>
                  </a:cubicBezTo>
                  <a:cubicBezTo>
                    <a:pt x="1077077" y="2124697"/>
                    <a:pt x="1069923" y="2131630"/>
                    <a:pt x="1069818" y="2140335"/>
                  </a:cubicBezTo>
                  <a:cubicBezTo>
                    <a:pt x="1069714" y="2144036"/>
                    <a:pt x="1070967" y="2147477"/>
                    <a:pt x="1073108" y="2150187"/>
                  </a:cubicBezTo>
                  <a:cubicBezTo>
                    <a:pt x="1075249" y="2156338"/>
                    <a:pt x="1078121" y="2169370"/>
                    <a:pt x="1081672" y="2187354"/>
                  </a:cubicBezTo>
                  <a:cubicBezTo>
                    <a:pt x="1099270" y="2275813"/>
                    <a:pt x="1130028" y="2477804"/>
                    <a:pt x="1143188" y="2590450"/>
                  </a:cubicBezTo>
                  <a:cubicBezTo>
                    <a:pt x="1159167" y="2723216"/>
                    <a:pt x="1170238" y="2857964"/>
                    <a:pt x="1177757" y="2993598"/>
                  </a:cubicBezTo>
                  <a:cubicBezTo>
                    <a:pt x="1182771" y="3083204"/>
                    <a:pt x="1186113" y="3173122"/>
                    <a:pt x="1187888" y="3263197"/>
                  </a:cubicBezTo>
                  <a:cubicBezTo>
                    <a:pt x="1189768" y="3359162"/>
                    <a:pt x="1189350" y="3455128"/>
                    <a:pt x="1187366" y="3550832"/>
                  </a:cubicBezTo>
                  <a:cubicBezTo>
                    <a:pt x="1159324" y="3404669"/>
                    <a:pt x="1117756" y="3260956"/>
                    <a:pt x="1044022" y="3138510"/>
                  </a:cubicBezTo>
                  <a:cubicBezTo>
                    <a:pt x="972741" y="3020078"/>
                    <a:pt x="871852" y="2921402"/>
                    <a:pt x="726262" y="2858225"/>
                  </a:cubicBezTo>
                  <a:cubicBezTo>
                    <a:pt x="706575" y="2849780"/>
                    <a:pt x="686209" y="2842534"/>
                    <a:pt x="665582" y="2836175"/>
                  </a:cubicBezTo>
                  <a:cubicBezTo>
                    <a:pt x="665321" y="2835914"/>
                    <a:pt x="665373" y="2835550"/>
                    <a:pt x="665060" y="2835289"/>
                  </a:cubicBezTo>
                  <a:cubicBezTo>
                    <a:pt x="655190" y="2827470"/>
                    <a:pt x="646260" y="2817305"/>
                    <a:pt x="637644" y="2806359"/>
                  </a:cubicBezTo>
                  <a:cubicBezTo>
                    <a:pt x="616234" y="2779201"/>
                    <a:pt x="597069" y="2746726"/>
                    <a:pt x="576181" y="2723477"/>
                  </a:cubicBezTo>
                  <a:cubicBezTo>
                    <a:pt x="560254" y="2706015"/>
                    <a:pt x="543387" y="2689125"/>
                    <a:pt x="526102" y="2672654"/>
                  </a:cubicBezTo>
                  <a:cubicBezTo>
                    <a:pt x="525527" y="2668796"/>
                    <a:pt x="523804" y="2663427"/>
                    <a:pt x="519679" y="2656963"/>
                  </a:cubicBezTo>
                  <a:cubicBezTo>
                    <a:pt x="512472" y="2645808"/>
                    <a:pt x="498268" y="2629128"/>
                    <a:pt x="495814" y="2624749"/>
                  </a:cubicBezTo>
                  <a:cubicBezTo>
                    <a:pt x="487146" y="2609372"/>
                    <a:pt x="479260" y="2593577"/>
                    <a:pt x="471793" y="2577522"/>
                  </a:cubicBezTo>
                  <a:cubicBezTo>
                    <a:pt x="460409" y="2553127"/>
                    <a:pt x="450174" y="2528210"/>
                    <a:pt x="440200" y="2503398"/>
                  </a:cubicBezTo>
                  <a:cubicBezTo>
                    <a:pt x="424742" y="2465762"/>
                    <a:pt x="411635" y="2427345"/>
                    <a:pt x="399102" y="2388771"/>
                  </a:cubicBezTo>
                  <a:cubicBezTo>
                    <a:pt x="390695" y="2362969"/>
                    <a:pt x="382601" y="2337062"/>
                    <a:pt x="374820" y="2310998"/>
                  </a:cubicBezTo>
                  <a:cubicBezTo>
                    <a:pt x="355290" y="2245527"/>
                    <a:pt x="337796" y="2179378"/>
                    <a:pt x="321660" y="2113073"/>
                  </a:cubicBezTo>
                  <a:cubicBezTo>
                    <a:pt x="319728" y="2104211"/>
                    <a:pt x="310955" y="2098582"/>
                    <a:pt x="302130" y="2100511"/>
                  </a:cubicBezTo>
                  <a:cubicBezTo>
                    <a:pt x="293252" y="2102387"/>
                    <a:pt x="287560" y="2111145"/>
                    <a:pt x="289492" y="2120006"/>
                  </a:cubicBezTo>
                  <a:cubicBezTo>
                    <a:pt x="298683" y="2168797"/>
                    <a:pt x="308083" y="2217639"/>
                    <a:pt x="319310" y="2266117"/>
                  </a:cubicBezTo>
                  <a:cubicBezTo>
                    <a:pt x="326777" y="2298540"/>
                    <a:pt x="334976" y="2330806"/>
                    <a:pt x="344376" y="2362760"/>
                  </a:cubicBezTo>
                  <a:cubicBezTo>
                    <a:pt x="352209" y="2389449"/>
                    <a:pt x="360929" y="2415929"/>
                    <a:pt x="370538" y="2442045"/>
                  </a:cubicBezTo>
                  <a:cubicBezTo>
                    <a:pt x="380146" y="2468265"/>
                    <a:pt x="390904" y="2494015"/>
                    <a:pt x="402340" y="2519505"/>
                  </a:cubicBezTo>
                  <a:cubicBezTo>
                    <a:pt x="413724" y="2544526"/>
                    <a:pt x="425369" y="2569651"/>
                    <a:pt x="438268" y="2594099"/>
                  </a:cubicBezTo>
                  <a:cubicBezTo>
                    <a:pt x="440200" y="2597747"/>
                    <a:pt x="442445" y="2601136"/>
                    <a:pt x="444430" y="2604784"/>
                  </a:cubicBezTo>
                  <a:cubicBezTo>
                    <a:pt x="438163" y="2600302"/>
                    <a:pt x="432158" y="2595558"/>
                    <a:pt x="425735" y="2591336"/>
                  </a:cubicBezTo>
                  <a:cubicBezTo>
                    <a:pt x="403071" y="2576323"/>
                    <a:pt x="379415" y="2562979"/>
                    <a:pt x="354872" y="2551615"/>
                  </a:cubicBezTo>
                  <a:cubicBezTo>
                    <a:pt x="332365" y="2541138"/>
                    <a:pt x="308814" y="2532954"/>
                    <a:pt x="284897" y="2525969"/>
                  </a:cubicBezTo>
                  <a:cubicBezTo>
                    <a:pt x="284897" y="2524770"/>
                    <a:pt x="285732" y="2523727"/>
                    <a:pt x="285419" y="2522476"/>
                  </a:cubicBezTo>
                  <a:cubicBezTo>
                    <a:pt x="277220" y="2481765"/>
                    <a:pt x="253095" y="2437666"/>
                    <a:pt x="222650" y="2397841"/>
                  </a:cubicBezTo>
                  <a:cubicBezTo>
                    <a:pt x="211423" y="2383194"/>
                    <a:pt x="199360" y="2369172"/>
                    <a:pt x="186880" y="2356296"/>
                  </a:cubicBezTo>
                  <a:cubicBezTo>
                    <a:pt x="166200" y="2334872"/>
                    <a:pt x="144529" y="2316524"/>
                    <a:pt x="125678" y="2301720"/>
                  </a:cubicBezTo>
                  <a:cubicBezTo>
                    <a:pt x="114920" y="2293432"/>
                    <a:pt x="103902" y="2285404"/>
                    <a:pt x="92570" y="2277794"/>
                  </a:cubicBezTo>
                  <a:cubicBezTo>
                    <a:pt x="81238" y="2270183"/>
                    <a:pt x="69593" y="2262937"/>
                    <a:pt x="57687" y="2256213"/>
                  </a:cubicBezTo>
                  <a:cubicBezTo>
                    <a:pt x="56329" y="2255483"/>
                    <a:pt x="34188" y="2243233"/>
                    <a:pt x="25467" y="2238073"/>
                  </a:cubicBezTo>
                  <a:cubicBezTo>
                    <a:pt x="24893" y="2237760"/>
                    <a:pt x="24370" y="2237500"/>
                    <a:pt x="23900" y="2237291"/>
                  </a:cubicBezTo>
                  <a:cubicBezTo>
                    <a:pt x="18208" y="2232235"/>
                    <a:pt x="9488" y="2231922"/>
                    <a:pt x="3378" y="2236874"/>
                  </a:cubicBezTo>
                  <a:cubicBezTo>
                    <a:pt x="2751" y="2237343"/>
                    <a:pt x="-6283" y="2254493"/>
                    <a:pt x="8078" y="2264762"/>
                  </a:cubicBezTo>
                  <a:cubicBezTo>
                    <a:pt x="16433" y="2270756"/>
                    <a:pt x="37791" y="2285248"/>
                    <a:pt x="39097" y="2286134"/>
                  </a:cubicBezTo>
                  <a:cubicBezTo>
                    <a:pt x="49697" y="2293275"/>
                    <a:pt x="59880" y="2300938"/>
                    <a:pt x="69959" y="2308861"/>
                  </a:cubicBezTo>
                  <a:cubicBezTo>
                    <a:pt x="80037" y="2316784"/>
                    <a:pt x="89907" y="2324968"/>
                    <a:pt x="99515" y="2333465"/>
                  </a:cubicBezTo>
                  <a:cubicBezTo>
                    <a:pt x="116591" y="2348112"/>
                    <a:pt x="135391" y="2366878"/>
                    <a:pt x="154660" y="2387051"/>
                  </a:cubicBezTo>
                  <a:cubicBezTo>
                    <a:pt x="171945" y="2405139"/>
                    <a:pt x="189543" y="2424426"/>
                    <a:pt x="205052" y="2444599"/>
                  </a:cubicBezTo>
                  <a:cubicBezTo>
                    <a:pt x="223329" y="2468265"/>
                    <a:pt x="238943" y="2492608"/>
                    <a:pt x="248447" y="2516742"/>
                  </a:cubicBezTo>
                  <a:cubicBezTo>
                    <a:pt x="245053" y="2516013"/>
                    <a:pt x="241763" y="2514814"/>
                    <a:pt x="238316" y="2514188"/>
                  </a:cubicBezTo>
                  <a:cubicBezTo>
                    <a:pt x="216123" y="2510227"/>
                    <a:pt x="193616" y="2507985"/>
                    <a:pt x="171005" y="2507360"/>
                  </a:cubicBezTo>
                  <a:cubicBezTo>
                    <a:pt x="148654" y="2506786"/>
                    <a:pt x="126252" y="2507672"/>
                    <a:pt x="104111" y="2509862"/>
                  </a:cubicBezTo>
                  <a:cubicBezTo>
                    <a:pt x="99515" y="2510331"/>
                    <a:pt x="79306" y="2510539"/>
                    <a:pt x="67504" y="2513250"/>
                  </a:cubicBezTo>
                  <a:cubicBezTo>
                    <a:pt x="58000" y="2515439"/>
                    <a:pt x="51786" y="2519974"/>
                    <a:pt x="49332" y="2523884"/>
                  </a:cubicBezTo>
                  <a:cubicBezTo>
                    <a:pt x="44319" y="2531390"/>
                    <a:pt x="46355" y="2541607"/>
                    <a:pt x="53927" y="2546663"/>
                  </a:cubicBezTo>
                  <a:cubicBezTo>
                    <a:pt x="59671" y="2550468"/>
                    <a:pt x="66982" y="2550208"/>
                    <a:pt x="72361" y="2546507"/>
                  </a:cubicBezTo>
                  <a:lnTo>
                    <a:pt x="72256" y="2546246"/>
                  </a:lnTo>
                  <a:cubicBezTo>
                    <a:pt x="71473" y="2543900"/>
                    <a:pt x="73353" y="2542754"/>
                    <a:pt x="76591" y="2542285"/>
                  </a:cubicBezTo>
                  <a:cubicBezTo>
                    <a:pt x="85207" y="2541086"/>
                    <a:pt x="103536" y="2544995"/>
                    <a:pt x="106722" y="2544839"/>
                  </a:cubicBezTo>
                  <a:cubicBezTo>
                    <a:pt x="127453" y="2543796"/>
                    <a:pt x="148341" y="2543953"/>
                    <a:pt x="169177" y="2545412"/>
                  </a:cubicBezTo>
                  <a:cubicBezTo>
                    <a:pt x="189752" y="2546872"/>
                    <a:pt x="210170" y="2549739"/>
                    <a:pt x="230275" y="2554222"/>
                  </a:cubicBezTo>
                  <a:cubicBezTo>
                    <a:pt x="267246" y="2562197"/>
                    <a:pt x="302338" y="2575281"/>
                    <a:pt x="335916" y="2591492"/>
                  </a:cubicBezTo>
                  <a:cubicBezTo>
                    <a:pt x="358527" y="2602387"/>
                    <a:pt x="380355" y="2614845"/>
                    <a:pt x="401557" y="2628398"/>
                  </a:cubicBezTo>
                  <a:cubicBezTo>
                    <a:pt x="455082" y="2662645"/>
                    <a:pt x="504378" y="2704399"/>
                    <a:pt x="548243" y="2749645"/>
                  </a:cubicBezTo>
                  <a:cubicBezTo>
                    <a:pt x="567930" y="2769609"/>
                    <a:pt x="586468" y="2797236"/>
                    <a:pt x="606416" y="2821319"/>
                  </a:cubicBezTo>
                  <a:cubicBezTo>
                    <a:pt x="572421" y="2814647"/>
                    <a:pt x="537904" y="2810685"/>
                    <a:pt x="503595" y="2810998"/>
                  </a:cubicBezTo>
                  <a:cubicBezTo>
                    <a:pt x="426100" y="2811676"/>
                    <a:pt x="349859" y="2831692"/>
                    <a:pt x="283644" y="2876938"/>
                  </a:cubicBezTo>
                  <a:cubicBezTo>
                    <a:pt x="183746" y="2945485"/>
                    <a:pt x="100612" y="3112655"/>
                    <a:pt x="111735" y="3246100"/>
                  </a:cubicBezTo>
                  <a:cubicBezTo>
                    <a:pt x="119672" y="3341856"/>
                    <a:pt x="173407" y="3421350"/>
                    <a:pt x="299623" y="3438604"/>
                  </a:cubicBezTo>
                  <a:cubicBezTo>
                    <a:pt x="343070" y="3444494"/>
                    <a:pt x="386361" y="3431879"/>
                    <a:pt x="418215" y="3407119"/>
                  </a:cubicBezTo>
                  <a:cubicBezTo>
                    <a:pt x="452367" y="3380587"/>
                    <a:pt x="473673" y="3340553"/>
                    <a:pt x="469391" y="3294734"/>
                  </a:cubicBezTo>
                  <a:cubicBezTo>
                    <a:pt x="460566" y="3200124"/>
                    <a:pt x="413567" y="3168118"/>
                    <a:pt x="370747" y="3167232"/>
                  </a:cubicBezTo>
                  <a:cubicBezTo>
                    <a:pt x="306464" y="3165877"/>
                    <a:pt x="246045" y="3236195"/>
                    <a:pt x="293148" y="3296767"/>
                  </a:cubicBezTo>
                  <a:cubicBezTo>
                    <a:pt x="298422" y="3303647"/>
                    <a:pt x="308344" y="3304951"/>
                    <a:pt x="315237" y="3299686"/>
                  </a:cubicBezTo>
                  <a:cubicBezTo>
                    <a:pt x="322130" y="3294421"/>
                    <a:pt x="323435" y="3284517"/>
                    <a:pt x="318161" y="3277636"/>
                  </a:cubicBezTo>
                  <a:cubicBezTo>
                    <a:pt x="289753" y="3240105"/>
                    <a:pt x="330381" y="3199342"/>
                    <a:pt x="369807" y="3200645"/>
                  </a:cubicBezTo>
                  <a:cubicBezTo>
                    <a:pt x="400721" y="3201688"/>
                    <a:pt x="428555" y="3229367"/>
                    <a:pt x="434038" y="3297757"/>
                  </a:cubicBezTo>
                  <a:cubicBezTo>
                    <a:pt x="436753" y="3330806"/>
                    <a:pt x="420617" y="3359215"/>
                    <a:pt x="395812" y="3378032"/>
                  </a:cubicBezTo>
                  <a:cubicBezTo>
                    <a:pt x="371269" y="3396642"/>
                    <a:pt x="338109" y="3405868"/>
                    <a:pt x="305002" y="3400968"/>
                  </a:cubicBezTo>
                  <a:cubicBezTo>
                    <a:pt x="202076" y="3385851"/>
                    <a:pt x="158211" y="3321162"/>
                    <a:pt x="152414" y="3242920"/>
                  </a:cubicBezTo>
                  <a:cubicBezTo>
                    <a:pt x="143537" y="3123289"/>
                    <a:pt x="218473" y="2973894"/>
                    <a:pt x="308396" y="2913166"/>
                  </a:cubicBezTo>
                  <a:cubicBezTo>
                    <a:pt x="367300" y="2873185"/>
                    <a:pt x="435187" y="2856140"/>
                    <a:pt x="504013" y="2855566"/>
                  </a:cubicBezTo>
                  <a:cubicBezTo>
                    <a:pt x="573831" y="2854941"/>
                    <a:pt x="644746" y="2871152"/>
                    <a:pt x="708872" y="2898571"/>
                  </a:cubicBezTo>
                  <a:cubicBezTo>
                    <a:pt x="846107" y="2956796"/>
                    <a:pt x="941252" y="3049008"/>
                    <a:pt x="1009347" y="3159569"/>
                  </a:cubicBezTo>
                  <a:cubicBezTo>
                    <a:pt x="1110132" y="3323247"/>
                    <a:pt x="1152169" y="3526698"/>
                    <a:pt x="1181569" y="3721912"/>
                  </a:cubicBezTo>
                  <a:cubicBezTo>
                    <a:pt x="1178854" y="3779460"/>
                    <a:pt x="1175407" y="3836800"/>
                    <a:pt x="1171073" y="3893879"/>
                  </a:cubicBezTo>
                  <a:cubicBezTo>
                    <a:pt x="1165695" y="3917127"/>
                    <a:pt x="1162614" y="3930523"/>
                    <a:pt x="1162614" y="3930523"/>
                  </a:cubicBezTo>
                  <a:cubicBezTo>
                    <a:pt x="1160942" y="3937613"/>
                    <a:pt x="1165016" y="3943816"/>
                    <a:pt x="1171125" y="3947100"/>
                  </a:cubicBezTo>
                  <a:cubicBezTo>
                    <a:pt x="1173736" y="3951374"/>
                    <a:pt x="1177601" y="3954763"/>
                    <a:pt x="1182979" y="3955231"/>
                  </a:cubicBezTo>
                  <a:cubicBezTo>
                    <a:pt x="1192013" y="3956013"/>
                    <a:pt x="1200055" y="3949341"/>
                    <a:pt x="1200891" y="3940323"/>
                  </a:cubicBezTo>
                  <a:cubicBezTo>
                    <a:pt x="1202666" y="3922600"/>
                    <a:pt x="1203867" y="3904617"/>
                    <a:pt x="1205486" y="3886841"/>
                  </a:cubicBezTo>
                  <a:cubicBezTo>
                    <a:pt x="1206322" y="3883297"/>
                    <a:pt x="1207157" y="3879960"/>
                    <a:pt x="1208045" y="3876103"/>
                  </a:cubicBezTo>
                  <a:cubicBezTo>
                    <a:pt x="1223868" y="3817304"/>
                    <a:pt x="1241988" y="3762050"/>
                    <a:pt x="1262041" y="3710028"/>
                  </a:cubicBezTo>
                  <a:cubicBezTo>
                    <a:pt x="1368465" y="3578042"/>
                    <a:pt x="1568103" y="3484423"/>
                    <a:pt x="1766435" y="3452886"/>
                  </a:cubicBezTo>
                  <a:cubicBezTo>
                    <a:pt x="1899806" y="3431671"/>
                    <a:pt x="2032236" y="3438447"/>
                    <a:pt x="2134379" y="3481764"/>
                  </a:cubicBezTo>
                  <a:cubicBezTo>
                    <a:pt x="2210829" y="3514187"/>
                    <a:pt x="2269942" y="3567305"/>
                    <a:pt x="2297462" y="3645651"/>
                  </a:cubicBezTo>
                  <a:cubicBezTo>
                    <a:pt x="2332502" y="3744170"/>
                    <a:pt x="2317985" y="3850040"/>
                    <a:pt x="2265973" y="3921870"/>
                  </a:cubicBezTo>
                  <a:cubicBezTo>
                    <a:pt x="2214380" y="3993076"/>
                    <a:pt x="2125292" y="4029304"/>
                    <a:pt x="2011922" y="3990209"/>
                  </a:cubicBezTo>
                  <a:cubicBezTo>
                    <a:pt x="1917247" y="3957734"/>
                    <a:pt x="1892547" y="3885538"/>
                    <a:pt x="1910615" y="3828720"/>
                  </a:cubicBezTo>
                  <a:cubicBezTo>
                    <a:pt x="1921373" y="3794994"/>
                    <a:pt x="1946543" y="3766950"/>
                    <a:pt x="1980172" y="3757880"/>
                  </a:cubicBezTo>
                  <a:cubicBezTo>
                    <a:pt x="2008946" y="3750113"/>
                    <a:pt x="2043359" y="3756420"/>
                    <a:pt x="2079600" y="3782953"/>
                  </a:cubicBezTo>
                  <a:cubicBezTo>
                    <a:pt x="2086911" y="3788374"/>
                    <a:pt x="2097198" y="3786862"/>
                    <a:pt x="2102629" y="3779565"/>
                  </a:cubicBezTo>
                  <a:cubicBezTo>
                    <a:pt x="2108060" y="3772319"/>
                    <a:pt x="2106545" y="3761998"/>
                    <a:pt x="2099235" y="3756577"/>
                  </a:cubicBezTo>
                  <a:cubicBezTo>
                    <a:pt x="2053124" y="3721756"/>
                    <a:pt x="2008528" y="3714823"/>
                    <a:pt x="1971347" y="3724258"/>
                  </a:cubicBezTo>
                  <a:cubicBezTo>
                    <a:pt x="1926020" y="3735778"/>
                    <a:pt x="1890980" y="3772371"/>
                    <a:pt x="1875941" y="3817461"/>
                  </a:cubicBezTo>
                  <a:cubicBezTo>
                    <a:pt x="1851867" y="3889656"/>
                    <a:pt x="1878395" y="3984579"/>
                    <a:pt x="1998763" y="4027635"/>
                  </a:cubicBezTo>
                  <a:cubicBezTo>
                    <a:pt x="2132916" y="4075436"/>
                    <a:pt x="2238767" y="4031232"/>
                    <a:pt x="2300700" y="3947152"/>
                  </a:cubicBezTo>
                  <a:cubicBezTo>
                    <a:pt x="2361014" y="3865313"/>
                    <a:pt x="2379082" y="3744014"/>
                    <a:pt x="2339499" y="3630899"/>
                  </a:cubicBezTo>
                  <a:cubicBezTo>
                    <a:pt x="2313651" y="3557870"/>
                    <a:pt x="2264564" y="3503345"/>
                    <a:pt x="2199967" y="3465657"/>
                  </a:cubicBezTo>
                  <a:cubicBezTo>
                    <a:pt x="2116728" y="3417075"/>
                    <a:pt x="2007327" y="3396485"/>
                    <a:pt x="1890458" y="3400082"/>
                  </a:cubicBezTo>
                  <a:cubicBezTo>
                    <a:pt x="1679489" y="3406598"/>
                    <a:pt x="1444707" y="3491773"/>
                    <a:pt x="1298699" y="3623445"/>
                  </a:cubicBezTo>
                  <a:cubicBezTo>
                    <a:pt x="1308412" y="3602229"/>
                    <a:pt x="1318282" y="3581327"/>
                    <a:pt x="1328517" y="3561258"/>
                  </a:cubicBezTo>
                  <a:cubicBezTo>
                    <a:pt x="1384758" y="3451844"/>
                    <a:pt x="1449929" y="3360309"/>
                    <a:pt x="1518807" y="3283318"/>
                  </a:cubicBezTo>
                  <a:cubicBezTo>
                    <a:pt x="1583404" y="3211070"/>
                    <a:pt x="1651185" y="3151646"/>
                    <a:pt x="1718915" y="3103116"/>
                  </a:cubicBezTo>
                  <a:cubicBezTo>
                    <a:pt x="1850614" y="3008714"/>
                    <a:pt x="1981269" y="2954972"/>
                    <a:pt x="2082211" y="2927240"/>
                  </a:cubicBezTo>
                  <a:cubicBezTo>
                    <a:pt x="2090984" y="2924947"/>
                    <a:pt x="2096206" y="2915981"/>
                    <a:pt x="2093908" y="2907172"/>
                  </a:cubicBezTo>
                  <a:cubicBezTo>
                    <a:pt x="2091610" y="2898414"/>
                    <a:pt x="2082576" y="2893150"/>
                    <a:pt x="2073803" y="2895495"/>
                  </a:cubicBezTo>
                  <a:cubicBezTo>
                    <a:pt x="1969520" y="2921611"/>
                    <a:pt x="1833590" y="2972747"/>
                    <a:pt x="1696826" y="3067149"/>
                  </a:cubicBezTo>
                  <a:cubicBezTo>
                    <a:pt x="1737766" y="3007985"/>
                    <a:pt x="1780378" y="2948508"/>
                    <a:pt x="1817768" y="2886582"/>
                  </a:cubicBezTo>
                  <a:cubicBezTo>
                    <a:pt x="1854792" y="2825228"/>
                    <a:pt x="1886385" y="2761425"/>
                    <a:pt x="1907273" y="2693921"/>
                  </a:cubicBezTo>
                  <a:cubicBezTo>
                    <a:pt x="1922991" y="2640908"/>
                    <a:pt x="1918918" y="2575281"/>
                    <a:pt x="1889414" y="2529618"/>
                  </a:cubicBezTo>
                  <a:cubicBezTo>
                    <a:pt x="1868630" y="2497456"/>
                    <a:pt x="1835940" y="2474416"/>
                    <a:pt x="1789256" y="2471132"/>
                  </a:cubicBezTo>
                  <a:cubicBezTo>
                    <a:pt x="1741161" y="2467796"/>
                    <a:pt x="1695886" y="2501678"/>
                    <a:pt x="1672909" y="2547237"/>
                  </a:cubicBezTo>
                  <a:cubicBezTo>
                    <a:pt x="1649984" y="2592587"/>
                    <a:pt x="1649253" y="2647633"/>
                    <a:pt x="1685129" y="2683444"/>
                  </a:cubicBezTo>
                  <a:cubicBezTo>
                    <a:pt x="1695625" y="2693869"/>
                    <a:pt x="1708628" y="2699864"/>
                    <a:pt x="1722414" y="2701584"/>
                  </a:cubicBezTo>
                  <a:cubicBezTo>
                    <a:pt x="1735364" y="2703148"/>
                    <a:pt x="1748942" y="2701115"/>
                    <a:pt x="1761370" y="2695641"/>
                  </a:cubicBezTo>
                  <a:cubicBezTo>
                    <a:pt x="1764190" y="2694390"/>
                    <a:pt x="1793799" y="2677762"/>
                    <a:pt x="1795679" y="2671142"/>
                  </a:cubicBezTo>
                  <a:cubicBezTo>
                    <a:pt x="1798029" y="2662801"/>
                    <a:pt x="1793172" y="2654096"/>
                    <a:pt x="1784817" y="2651699"/>
                  </a:cubicBezTo>
                  <a:cubicBezTo>
                    <a:pt x="1780535" y="2650447"/>
                    <a:pt x="1774686" y="2650708"/>
                    <a:pt x="1768263" y="2653523"/>
                  </a:cubicBezTo>
                  <a:cubicBezTo>
                    <a:pt x="1761527" y="2656494"/>
                    <a:pt x="1752597" y="2664209"/>
                    <a:pt x="1748680" y="2665825"/>
                  </a:cubicBezTo>
                  <a:cubicBezTo>
                    <a:pt x="1741683" y="2668640"/>
                    <a:pt x="1734111" y="2669630"/>
                    <a:pt x="1726957" y="2668483"/>
                  </a:cubicBezTo>
                  <a:cubicBezTo>
                    <a:pt x="1720534" y="2667545"/>
                    <a:pt x="1714529" y="2664574"/>
                    <a:pt x="1709777" y="2659517"/>
                  </a:cubicBezTo>
                  <a:cubicBezTo>
                    <a:pt x="1685651" y="2633975"/>
                    <a:pt x="1689828" y="2595767"/>
                    <a:pt x="1706539" y="2564751"/>
                  </a:cubicBezTo>
                  <a:cubicBezTo>
                    <a:pt x="1723145" y="2533944"/>
                    <a:pt x="1753015" y="2508871"/>
                    <a:pt x="1785914" y="2511947"/>
                  </a:cubicBezTo>
                  <a:cubicBezTo>
                    <a:pt x="1825914" y="2515596"/>
                    <a:pt x="1850197" y="2540252"/>
                    <a:pt x="1862312" y="2571632"/>
                  </a:cubicBezTo>
                  <a:cubicBezTo>
                    <a:pt x="1875419" y="2605358"/>
                    <a:pt x="1875053" y="2646642"/>
                    <a:pt x="1864505" y="2681098"/>
                  </a:cubicBezTo>
                  <a:cubicBezTo>
                    <a:pt x="1845549" y="2745527"/>
                    <a:pt x="1815731" y="2806306"/>
                    <a:pt x="1781736" y="2865418"/>
                  </a:cubicBezTo>
                  <a:cubicBezTo>
                    <a:pt x="1729881" y="2955649"/>
                    <a:pt x="1668105" y="3041815"/>
                    <a:pt x="1615885" y="3128554"/>
                  </a:cubicBezTo>
                  <a:cubicBezTo>
                    <a:pt x="1615832" y="3128658"/>
                    <a:pt x="1615885" y="3128814"/>
                    <a:pt x="1615832" y="3128919"/>
                  </a:cubicBezTo>
                  <a:cubicBezTo>
                    <a:pt x="1571445" y="3165564"/>
                    <a:pt x="1527580" y="3206588"/>
                    <a:pt x="1485595" y="3253815"/>
                  </a:cubicBezTo>
                  <a:cubicBezTo>
                    <a:pt x="1414732" y="3333568"/>
                    <a:pt x="1348987" y="3429429"/>
                    <a:pt x="1293059" y="3543535"/>
                  </a:cubicBezTo>
                  <a:cubicBezTo>
                    <a:pt x="1289665" y="3550467"/>
                    <a:pt x="1286584" y="3558026"/>
                    <a:pt x="1283242" y="3565063"/>
                  </a:cubicBezTo>
                  <a:cubicBezTo>
                    <a:pt x="1308569" y="3461070"/>
                    <a:pt x="1336037" y="3349415"/>
                    <a:pt x="1361207" y="3249279"/>
                  </a:cubicBezTo>
                  <a:cubicBezTo>
                    <a:pt x="1395150" y="3114010"/>
                    <a:pt x="1424707" y="3000270"/>
                    <a:pt x="1438702" y="2956901"/>
                  </a:cubicBezTo>
                  <a:cubicBezTo>
                    <a:pt x="1498598" y="2770547"/>
                    <a:pt x="1565022" y="2582005"/>
                    <a:pt x="1638914" y="2394505"/>
                  </a:cubicBezTo>
                  <a:cubicBezTo>
                    <a:pt x="1674580" y="2344933"/>
                    <a:pt x="1716304" y="2297289"/>
                    <a:pt x="1758916" y="2254806"/>
                  </a:cubicBezTo>
                  <a:cubicBezTo>
                    <a:pt x="1787062" y="2226762"/>
                    <a:pt x="1815261" y="2201272"/>
                    <a:pt x="1842207" y="2178596"/>
                  </a:cubicBezTo>
                  <a:cubicBezTo>
                    <a:pt x="1844035" y="2178544"/>
                    <a:pt x="1845758" y="2179378"/>
                    <a:pt x="1847533" y="2178701"/>
                  </a:cubicBezTo>
                  <a:cubicBezTo>
                    <a:pt x="1862729" y="2172967"/>
                    <a:pt x="1897560" y="2158840"/>
                    <a:pt x="1925968" y="2148207"/>
                  </a:cubicBezTo>
                  <a:cubicBezTo>
                    <a:pt x="1939336" y="2143150"/>
                    <a:pt x="1951190" y="2138928"/>
                    <a:pt x="1958553" y="2136895"/>
                  </a:cubicBezTo>
                  <a:cubicBezTo>
                    <a:pt x="1992340" y="2127460"/>
                    <a:pt x="2026648" y="2119797"/>
                    <a:pt x="2061166" y="2113490"/>
                  </a:cubicBezTo>
                  <a:cubicBezTo>
                    <a:pt x="2095736" y="2107183"/>
                    <a:pt x="2130514" y="2102335"/>
                    <a:pt x="2165450" y="2098999"/>
                  </a:cubicBezTo>
                  <a:cubicBezTo>
                    <a:pt x="2219237" y="2093578"/>
                    <a:pt x="2271718" y="2093109"/>
                    <a:pt x="2323364" y="2095819"/>
                  </a:cubicBezTo>
                  <a:cubicBezTo>
                    <a:pt x="2376471" y="2098582"/>
                    <a:pt x="2428692" y="2105150"/>
                    <a:pt x="2480337" y="2114950"/>
                  </a:cubicBezTo>
                  <a:cubicBezTo>
                    <a:pt x="2583263" y="2134497"/>
                    <a:pt x="2684100" y="2166607"/>
                    <a:pt x="2785094" y="2207683"/>
                  </a:cubicBezTo>
                  <a:cubicBezTo>
                    <a:pt x="2793449" y="2211228"/>
                    <a:pt x="2803110" y="2207318"/>
                    <a:pt x="2806713" y="2198978"/>
                  </a:cubicBezTo>
                  <a:cubicBezTo>
                    <a:pt x="2810264" y="2190638"/>
                    <a:pt x="2806348" y="2180994"/>
                    <a:pt x="2797993" y="2177450"/>
                  </a:cubicBezTo>
                  <a:cubicBezTo>
                    <a:pt x="2695850" y="2132152"/>
                    <a:pt x="2593812" y="2095089"/>
                    <a:pt x="2488797" y="2072935"/>
                  </a:cubicBezTo>
                  <a:cubicBezTo>
                    <a:pt x="2435219" y="2061624"/>
                    <a:pt x="2380910" y="2054170"/>
                    <a:pt x="2325609" y="2051459"/>
                  </a:cubicBezTo>
                  <a:cubicBezTo>
                    <a:pt x="2271718" y="2048801"/>
                    <a:pt x="2216939" y="2050886"/>
                    <a:pt x="2160907" y="2057454"/>
                  </a:cubicBezTo>
                  <a:cubicBezTo>
                    <a:pt x="2124927" y="2061832"/>
                    <a:pt x="2089104" y="2067618"/>
                    <a:pt x="2053594" y="2075125"/>
                  </a:cubicBezTo>
                  <a:cubicBezTo>
                    <a:pt x="2018137" y="2082683"/>
                    <a:pt x="1982992" y="2091857"/>
                    <a:pt x="1948370" y="2102700"/>
                  </a:cubicBezTo>
                  <a:cubicBezTo>
                    <a:pt x="1946595" y="2103273"/>
                    <a:pt x="1943775" y="2104368"/>
                    <a:pt x="1941530" y="2105150"/>
                  </a:cubicBezTo>
                  <a:cubicBezTo>
                    <a:pt x="2013280" y="2059070"/>
                    <a:pt x="2089052" y="2022112"/>
                    <a:pt x="2167591" y="1992608"/>
                  </a:cubicBezTo>
                  <a:cubicBezTo>
                    <a:pt x="2223884" y="1971445"/>
                    <a:pt x="2281483" y="1953878"/>
                    <a:pt x="2340074" y="1939700"/>
                  </a:cubicBezTo>
                  <a:cubicBezTo>
                    <a:pt x="2486708" y="1904201"/>
                    <a:pt x="2639243" y="1889345"/>
                    <a:pt x="2790160" y="1888824"/>
                  </a:cubicBezTo>
                  <a:cubicBezTo>
                    <a:pt x="2799246" y="1888876"/>
                    <a:pt x="2806661" y="1881578"/>
                    <a:pt x="2806766" y="1872508"/>
                  </a:cubicBezTo>
                  <a:cubicBezTo>
                    <a:pt x="2806818" y="1863490"/>
                    <a:pt x="2799507" y="1856036"/>
                    <a:pt x="2790421" y="1855984"/>
                  </a:cubicBezTo>
                  <a:cubicBezTo>
                    <a:pt x="2636476" y="1853117"/>
                    <a:pt x="2480390" y="1863959"/>
                    <a:pt x="2330257" y="1897842"/>
                  </a:cubicBezTo>
                  <a:cubicBezTo>
                    <a:pt x="2279864" y="1909205"/>
                    <a:pt x="2230412" y="1923905"/>
                    <a:pt x="2181795" y="1940846"/>
                  </a:cubicBezTo>
                  <a:cubicBezTo>
                    <a:pt x="2212552" y="1919474"/>
                    <a:pt x="2243780" y="1898728"/>
                    <a:pt x="2275425" y="1878503"/>
                  </a:cubicBezTo>
                  <a:cubicBezTo>
                    <a:pt x="2307071" y="1858278"/>
                    <a:pt x="2339082" y="1838678"/>
                    <a:pt x="2371615" y="1819860"/>
                  </a:cubicBezTo>
                  <a:cubicBezTo>
                    <a:pt x="2429527" y="1786030"/>
                    <a:pt x="2491774" y="1757412"/>
                    <a:pt x="2556318" y="1733226"/>
                  </a:cubicBezTo>
                  <a:cubicBezTo>
                    <a:pt x="2598668" y="1717327"/>
                    <a:pt x="2642063" y="1703357"/>
                    <a:pt x="2686085" y="1691733"/>
                  </a:cubicBezTo>
                  <a:cubicBezTo>
                    <a:pt x="2797000" y="1662438"/>
                    <a:pt x="2911885" y="1647529"/>
                    <a:pt x="3023740" y="1651282"/>
                  </a:cubicBezTo>
                  <a:cubicBezTo>
                    <a:pt x="3032827" y="1651751"/>
                    <a:pt x="3040503" y="1644714"/>
                    <a:pt x="3040973" y="1635696"/>
                  </a:cubicBezTo>
                  <a:cubicBezTo>
                    <a:pt x="3041391" y="1626626"/>
                    <a:pt x="3034393" y="1618912"/>
                    <a:pt x="3025307" y="1618495"/>
                  </a:cubicBezTo>
                  <a:cubicBezTo>
                    <a:pt x="2909953" y="1611249"/>
                    <a:pt x="2790630" y="1622196"/>
                    <a:pt x="2675484" y="1650136"/>
                  </a:cubicBezTo>
                  <a:cubicBezTo>
                    <a:pt x="2629635" y="1661239"/>
                    <a:pt x="2584464" y="1675000"/>
                    <a:pt x="2540599" y="1691524"/>
                  </a:cubicBezTo>
                  <a:cubicBezTo>
                    <a:pt x="2473705" y="1716701"/>
                    <a:pt x="2409840" y="1748186"/>
                    <a:pt x="2350309" y="1784153"/>
                  </a:cubicBezTo>
                  <a:cubicBezTo>
                    <a:pt x="2317724" y="1804014"/>
                    <a:pt x="2285608" y="1824656"/>
                    <a:pt x="2254015" y="1846080"/>
                  </a:cubicBezTo>
                  <a:cubicBezTo>
                    <a:pt x="2222422" y="1867504"/>
                    <a:pt x="2191403" y="1889658"/>
                    <a:pt x="2160750" y="1912281"/>
                  </a:cubicBezTo>
                  <a:lnTo>
                    <a:pt x="2098242" y="1960342"/>
                  </a:lnTo>
                  <a:cubicBezTo>
                    <a:pt x="2097146" y="1961228"/>
                    <a:pt x="2079182" y="1976970"/>
                    <a:pt x="2071244" y="1985154"/>
                  </a:cubicBezTo>
                  <a:cubicBezTo>
                    <a:pt x="2013437" y="2011947"/>
                    <a:pt x="1957404" y="2043171"/>
                    <a:pt x="1903827" y="2079712"/>
                  </a:cubicBezTo>
                  <a:cubicBezTo>
                    <a:pt x="1856620" y="2112187"/>
                    <a:pt x="1793694" y="2165096"/>
                    <a:pt x="1732440" y="2228951"/>
                  </a:cubicBezTo>
                  <a:cubicBezTo>
                    <a:pt x="1716147" y="2245944"/>
                    <a:pt x="1700116" y="2263928"/>
                    <a:pt x="1684345" y="2282276"/>
                  </a:cubicBezTo>
                  <a:cubicBezTo>
                    <a:pt x="1749829" y="2123290"/>
                    <a:pt x="1820692" y="1965502"/>
                    <a:pt x="1898344" y="1811155"/>
                  </a:cubicBezTo>
                  <a:cubicBezTo>
                    <a:pt x="1982888" y="1643151"/>
                    <a:pt x="2075735" y="1479525"/>
                    <a:pt x="2176938" y="1322154"/>
                  </a:cubicBezTo>
                  <a:lnTo>
                    <a:pt x="2186129" y="1316577"/>
                  </a:lnTo>
                  <a:lnTo>
                    <a:pt x="2232553" y="1292077"/>
                  </a:lnTo>
                  <a:lnTo>
                    <a:pt x="2383260" y="1226293"/>
                  </a:lnTo>
                  <a:cubicBezTo>
                    <a:pt x="2391824" y="1223218"/>
                    <a:pt x="2396263" y="1213835"/>
                    <a:pt x="2393182" y="1205286"/>
                  </a:cubicBezTo>
                  <a:cubicBezTo>
                    <a:pt x="2390101" y="1196737"/>
                    <a:pt x="2380649" y="1192307"/>
                    <a:pt x="2372137" y="1195382"/>
                  </a:cubicBezTo>
                  <a:cubicBezTo>
                    <a:pt x="2352555" y="1201012"/>
                    <a:pt x="2333129" y="1206120"/>
                    <a:pt x="2313859" y="1212010"/>
                  </a:cubicBezTo>
                  <a:cubicBezTo>
                    <a:pt x="2300804" y="1216024"/>
                    <a:pt x="2287802" y="1220194"/>
                    <a:pt x="2275008" y="1225042"/>
                  </a:cubicBezTo>
                  <a:cubicBezTo>
                    <a:pt x="2264250" y="1229160"/>
                    <a:pt x="2253649" y="1233695"/>
                    <a:pt x="2243258" y="1238751"/>
                  </a:cubicBezTo>
                  <a:cubicBezTo>
                    <a:pt x="2237044" y="1241775"/>
                    <a:pt x="2230986" y="1245372"/>
                    <a:pt x="2224876" y="1248760"/>
                  </a:cubicBezTo>
                  <a:cubicBezTo>
                    <a:pt x="2256783" y="1201168"/>
                    <a:pt x="2289055" y="1153837"/>
                    <a:pt x="2322789" y="1107653"/>
                  </a:cubicBezTo>
                  <a:cubicBezTo>
                    <a:pt x="2336993" y="1088209"/>
                    <a:pt x="2352032" y="1069444"/>
                    <a:pt x="2366550" y="1050261"/>
                  </a:cubicBezTo>
                  <a:cubicBezTo>
                    <a:pt x="2370832" y="1048385"/>
                    <a:pt x="2374435" y="1045309"/>
                    <a:pt x="2375688" y="1040566"/>
                  </a:cubicBezTo>
                  <a:cubicBezTo>
                    <a:pt x="2375270" y="1040253"/>
                    <a:pt x="2375427" y="1039888"/>
                    <a:pt x="2375949" y="1039471"/>
                  </a:cubicBezTo>
                  <a:cubicBezTo>
                    <a:pt x="2376889" y="1038585"/>
                    <a:pt x="2379030" y="1037490"/>
                    <a:pt x="2380284" y="1036500"/>
                  </a:cubicBezTo>
                  <a:cubicBezTo>
                    <a:pt x="2384722" y="1032851"/>
                    <a:pt x="2390675" y="1029254"/>
                    <a:pt x="2396994" y="1025605"/>
                  </a:cubicBezTo>
                  <a:cubicBezTo>
                    <a:pt x="2416577" y="1014294"/>
                    <a:pt x="2440284" y="1003921"/>
                    <a:pt x="2447804" y="999698"/>
                  </a:cubicBezTo>
                  <a:cubicBezTo>
                    <a:pt x="2475115" y="983643"/>
                    <a:pt x="2503001" y="969361"/>
                    <a:pt x="2530782" y="955286"/>
                  </a:cubicBezTo>
                  <a:cubicBezTo>
                    <a:pt x="2549372" y="945851"/>
                    <a:pt x="2567858" y="936521"/>
                    <a:pt x="2586762" y="927920"/>
                  </a:cubicBezTo>
                  <a:cubicBezTo>
                    <a:pt x="2618094" y="913637"/>
                    <a:pt x="2650001" y="900657"/>
                    <a:pt x="2683683" y="890701"/>
                  </a:cubicBezTo>
                  <a:cubicBezTo>
                    <a:pt x="2692508" y="888512"/>
                    <a:pt x="2697886" y="879546"/>
                    <a:pt x="2695641" y="870789"/>
                  </a:cubicBezTo>
                  <a:cubicBezTo>
                    <a:pt x="2693448" y="861979"/>
                    <a:pt x="2684518" y="856610"/>
                    <a:pt x="2675693" y="858800"/>
                  </a:cubicBezTo>
                  <a:cubicBezTo>
                    <a:pt x="2630261" y="868287"/>
                    <a:pt x="2586866" y="881527"/>
                    <a:pt x="2545143" y="899406"/>
                  </a:cubicBezTo>
                  <a:cubicBezTo>
                    <a:pt x="2528484" y="906548"/>
                    <a:pt x="2512087" y="914523"/>
                    <a:pt x="2496056" y="923228"/>
                  </a:cubicBezTo>
                  <a:cubicBezTo>
                    <a:pt x="2475638" y="934331"/>
                    <a:pt x="2456003" y="947050"/>
                    <a:pt x="2436264" y="959926"/>
                  </a:cubicBezTo>
                  <a:cubicBezTo>
                    <a:pt x="2505925" y="873187"/>
                    <a:pt x="2579086" y="789575"/>
                    <a:pt x="2656163" y="709874"/>
                  </a:cubicBezTo>
                  <a:cubicBezTo>
                    <a:pt x="2660497" y="712480"/>
                    <a:pt x="2665458" y="713731"/>
                    <a:pt x="2670523" y="711698"/>
                  </a:cubicBezTo>
                  <a:cubicBezTo>
                    <a:pt x="2792196" y="663533"/>
                    <a:pt x="2963113" y="602441"/>
                    <a:pt x="3103272" y="617870"/>
                  </a:cubicBezTo>
                  <a:cubicBezTo>
                    <a:pt x="3194605" y="627931"/>
                    <a:pt x="3272256" y="672082"/>
                    <a:pt x="3311108" y="779724"/>
                  </a:cubicBezTo>
                  <a:cubicBezTo>
                    <a:pt x="3330534" y="832163"/>
                    <a:pt x="3323850" y="901231"/>
                    <a:pt x="3295912" y="954609"/>
                  </a:cubicBezTo>
                  <a:cubicBezTo>
                    <a:pt x="3268809" y="1006475"/>
                    <a:pt x="3220924" y="1043693"/>
                    <a:pt x="3155022" y="1032382"/>
                  </a:cubicBezTo>
                  <a:cubicBezTo>
                    <a:pt x="3132306" y="1028524"/>
                    <a:pt x="3105361" y="1015701"/>
                    <a:pt x="3085099" y="997353"/>
                  </a:cubicBezTo>
                  <a:cubicBezTo>
                    <a:pt x="3066404" y="980359"/>
                    <a:pt x="3052775" y="958675"/>
                    <a:pt x="3056900" y="934279"/>
                  </a:cubicBezTo>
                  <a:cubicBezTo>
                    <a:pt x="3058832" y="922968"/>
                    <a:pt x="3063898" y="913429"/>
                    <a:pt x="3071052" y="905557"/>
                  </a:cubicBezTo>
                  <a:cubicBezTo>
                    <a:pt x="3078885" y="896904"/>
                    <a:pt x="3089016" y="890076"/>
                    <a:pt x="3099982" y="884811"/>
                  </a:cubicBezTo>
                  <a:cubicBezTo>
                    <a:pt x="3105726" y="882100"/>
                    <a:pt x="3122175" y="882257"/>
                    <a:pt x="3129173" y="882257"/>
                  </a:cubicBezTo>
                  <a:cubicBezTo>
                    <a:pt x="3129799" y="882309"/>
                    <a:pt x="3130322" y="882257"/>
                    <a:pt x="3130896" y="882205"/>
                  </a:cubicBezTo>
                  <a:cubicBezTo>
                    <a:pt x="3133768" y="882674"/>
                    <a:pt x="3136849" y="882361"/>
                    <a:pt x="3139774" y="881110"/>
                  </a:cubicBezTo>
                  <a:cubicBezTo>
                    <a:pt x="3140922" y="880589"/>
                    <a:pt x="3150322" y="851241"/>
                    <a:pt x="3129591" y="850720"/>
                  </a:cubicBezTo>
                  <a:cubicBezTo>
                    <a:pt x="3119147" y="850459"/>
                    <a:pt x="3094916" y="851554"/>
                    <a:pt x="3086300" y="855411"/>
                  </a:cubicBezTo>
                  <a:cubicBezTo>
                    <a:pt x="3071209" y="862188"/>
                    <a:pt x="3057422" y="871310"/>
                    <a:pt x="3046508" y="882778"/>
                  </a:cubicBezTo>
                  <a:cubicBezTo>
                    <a:pt x="3034811" y="895132"/>
                    <a:pt x="3026404" y="910197"/>
                    <a:pt x="3022957" y="928180"/>
                  </a:cubicBezTo>
                  <a:cubicBezTo>
                    <a:pt x="3017265" y="957788"/>
                    <a:pt x="3027500" y="985728"/>
                    <a:pt x="3046404" y="1009081"/>
                  </a:cubicBezTo>
                  <a:cubicBezTo>
                    <a:pt x="3071887" y="1040774"/>
                    <a:pt x="3113768" y="1063501"/>
                    <a:pt x="3148181" y="1070121"/>
                  </a:cubicBezTo>
                  <a:cubicBezTo>
                    <a:pt x="3233143" y="1086281"/>
                    <a:pt x="3296904" y="1040774"/>
                    <a:pt x="3332988" y="974313"/>
                  </a:cubicBezTo>
                  <a:cubicBezTo>
                    <a:pt x="3367453" y="910718"/>
                    <a:pt x="3375339" y="827784"/>
                    <a:pt x="3352780" y="764607"/>
                  </a:cubicBezTo>
                  <a:cubicBezTo>
                    <a:pt x="3306408" y="638408"/>
                    <a:pt x="3215075" y="586021"/>
                    <a:pt x="3107658" y="575647"/>
                  </a:cubicBezTo>
                  <a:cubicBezTo>
                    <a:pt x="2978413" y="563189"/>
                    <a:pt x="2825147" y="613804"/>
                    <a:pt x="2704414" y="662282"/>
                  </a:cubicBezTo>
                  <a:cubicBezTo>
                    <a:pt x="2750838" y="616150"/>
                    <a:pt x="2798619" y="571477"/>
                    <a:pt x="2847811" y="528212"/>
                  </a:cubicBezTo>
                  <a:cubicBezTo>
                    <a:pt x="2847967" y="528212"/>
                    <a:pt x="2848281" y="528212"/>
                    <a:pt x="2848437" y="528160"/>
                  </a:cubicBezTo>
                  <a:lnTo>
                    <a:pt x="2866192" y="523156"/>
                  </a:lnTo>
                  <a:lnTo>
                    <a:pt x="2921598" y="507466"/>
                  </a:lnTo>
                  <a:cubicBezTo>
                    <a:pt x="2937890" y="502722"/>
                    <a:pt x="2954287" y="499542"/>
                    <a:pt x="2970580" y="496519"/>
                  </a:cubicBezTo>
                  <a:cubicBezTo>
                    <a:pt x="2981599" y="494486"/>
                    <a:pt x="2992565" y="492505"/>
                    <a:pt x="3003583" y="490889"/>
                  </a:cubicBezTo>
                  <a:cubicBezTo>
                    <a:pt x="3031417" y="486771"/>
                    <a:pt x="3059355" y="484321"/>
                    <a:pt x="3088180" y="484790"/>
                  </a:cubicBezTo>
                  <a:cubicBezTo>
                    <a:pt x="3097214" y="485468"/>
                    <a:pt x="3105099" y="478692"/>
                    <a:pt x="3105778" y="469622"/>
                  </a:cubicBezTo>
                  <a:cubicBezTo>
                    <a:pt x="3106457" y="460604"/>
                    <a:pt x="3099668" y="452733"/>
                    <a:pt x="3090634" y="452055"/>
                  </a:cubicBezTo>
                  <a:cubicBezTo>
                    <a:pt x="3059720" y="447937"/>
                    <a:pt x="3029328" y="446165"/>
                    <a:pt x="2999040" y="448145"/>
                  </a:cubicBezTo>
                  <a:cubicBezTo>
                    <a:pt x="2986716" y="448979"/>
                    <a:pt x="2974445" y="450439"/>
                    <a:pt x="2962277" y="452785"/>
                  </a:cubicBezTo>
                  <a:cubicBezTo>
                    <a:pt x="2949327" y="455287"/>
                    <a:pt x="2936480" y="458988"/>
                    <a:pt x="2923687" y="463106"/>
                  </a:cubicBezTo>
                  <a:cubicBezTo>
                    <a:pt x="2979197" y="417391"/>
                    <a:pt x="3036743" y="373969"/>
                    <a:pt x="3095804" y="332163"/>
                  </a:cubicBezTo>
                  <a:cubicBezTo>
                    <a:pt x="3098154" y="332424"/>
                    <a:pt x="3100504" y="332789"/>
                    <a:pt x="3103898" y="331694"/>
                  </a:cubicBezTo>
                  <a:cubicBezTo>
                    <a:pt x="3105622" y="331173"/>
                    <a:pt x="3110060" y="328723"/>
                    <a:pt x="3112045" y="327628"/>
                  </a:cubicBezTo>
                  <a:lnTo>
                    <a:pt x="3132724" y="322781"/>
                  </a:lnTo>
                  <a:cubicBezTo>
                    <a:pt x="3144839" y="319966"/>
                    <a:pt x="3156954" y="317516"/>
                    <a:pt x="3169174" y="315274"/>
                  </a:cubicBezTo>
                  <a:cubicBezTo>
                    <a:pt x="3177215" y="313867"/>
                    <a:pt x="3185205" y="312564"/>
                    <a:pt x="3193247" y="311521"/>
                  </a:cubicBezTo>
                  <a:cubicBezTo>
                    <a:pt x="3204474" y="309905"/>
                    <a:pt x="3215754" y="309123"/>
                    <a:pt x="3226981" y="308342"/>
                  </a:cubicBezTo>
                  <a:cubicBezTo>
                    <a:pt x="3238365" y="307560"/>
                    <a:pt x="3249801" y="307038"/>
                    <a:pt x="3261186" y="306517"/>
                  </a:cubicBezTo>
                  <a:cubicBezTo>
                    <a:pt x="3296539" y="304901"/>
                    <a:pt x="3331839" y="304588"/>
                    <a:pt x="3367297" y="304328"/>
                  </a:cubicBezTo>
                  <a:cubicBezTo>
                    <a:pt x="3376383" y="304745"/>
                    <a:pt x="3384059" y="297708"/>
                    <a:pt x="3384477" y="288638"/>
                  </a:cubicBezTo>
                  <a:cubicBezTo>
                    <a:pt x="3384791" y="279672"/>
                    <a:pt x="3377741" y="271957"/>
                    <a:pt x="3368655" y="27154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1063;p17"/>
            <p:cNvSpPr/>
            <p:nvPr/>
          </p:nvSpPr>
          <p:spPr>
            <a:xfrm>
              <a:off x="7103242" y="1669209"/>
              <a:ext cx="1048907" cy="649449"/>
            </a:xfrm>
            <a:custGeom>
              <a:rect b="b" l="l" r="r" t="t"/>
              <a:pathLst>
                <a:path extrusionOk="0" h="1298899" w="2097815">
                  <a:moveTo>
                    <a:pt x="659982" y="877096"/>
                  </a:moveTo>
                  <a:cubicBezTo>
                    <a:pt x="666039" y="879442"/>
                    <a:pt x="647031" y="876158"/>
                    <a:pt x="640660" y="875064"/>
                  </a:cubicBezTo>
                  <a:cubicBezTo>
                    <a:pt x="627866" y="872822"/>
                    <a:pt x="615490" y="869069"/>
                    <a:pt x="603323" y="864377"/>
                  </a:cubicBezTo>
                  <a:cubicBezTo>
                    <a:pt x="561025" y="847906"/>
                    <a:pt x="521912" y="825439"/>
                    <a:pt x="485828" y="798020"/>
                  </a:cubicBezTo>
                  <a:cubicBezTo>
                    <a:pt x="380343" y="717849"/>
                    <a:pt x="284258" y="609165"/>
                    <a:pt x="224466" y="490629"/>
                  </a:cubicBezTo>
                  <a:cubicBezTo>
                    <a:pt x="217886" y="477597"/>
                    <a:pt x="169008" y="389712"/>
                    <a:pt x="180026" y="374230"/>
                  </a:cubicBezTo>
                  <a:cubicBezTo>
                    <a:pt x="184360" y="368131"/>
                    <a:pt x="213186" y="378973"/>
                    <a:pt x="218147" y="380225"/>
                  </a:cubicBezTo>
                  <a:cubicBezTo>
                    <a:pt x="264675" y="391588"/>
                    <a:pt x="309741" y="407904"/>
                    <a:pt x="353032" y="428129"/>
                  </a:cubicBezTo>
                  <a:cubicBezTo>
                    <a:pt x="460918" y="478640"/>
                    <a:pt x="581182" y="564857"/>
                    <a:pt x="624994" y="680839"/>
                  </a:cubicBezTo>
                  <a:cubicBezTo>
                    <a:pt x="644942" y="733644"/>
                    <a:pt x="639929" y="791348"/>
                    <a:pt x="656118" y="845039"/>
                  </a:cubicBezTo>
                  <a:lnTo>
                    <a:pt x="659982" y="877096"/>
                  </a:lnTo>
                  <a:close/>
                  <a:moveTo>
                    <a:pt x="958159" y="12"/>
                  </a:moveTo>
                  <a:cubicBezTo>
                    <a:pt x="956540" y="-1030"/>
                    <a:pt x="882440" y="65796"/>
                    <a:pt x="878367" y="69028"/>
                  </a:cubicBezTo>
                  <a:cubicBezTo>
                    <a:pt x="793457" y="136793"/>
                    <a:pt x="705205" y="211490"/>
                    <a:pt x="657580" y="311417"/>
                  </a:cubicBezTo>
                  <a:cubicBezTo>
                    <a:pt x="642384" y="343319"/>
                    <a:pt x="629799" y="378609"/>
                    <a:pt x="627031" y="414159"/>
                  </a:cubicBezTo>
                  <a:cubicBezTo>
                    <a:pt x="626091" y="425575"/>
                    <a:pt x="626561" y="437251"/>
                    <a:pt x="627762" y="448667"/>
                  </a:cubicBezTo>
                  <a:cubicBezTo>
                    <a:pt x="628284" y="453775"/>
                    <a:pt x="635229" y="467693"/>
                    <a:pt x="632305" y="463471"/>
                  </a:cubicBezTo>
                  <a:lnTo>
                    <a:pt x="647606" y="509238"/>
                  </a:lnTo>
                  <a:cubicBezTo>
                    <a:pt x="811890" y="475460"/>
                    <a:pt x="938263" y="318194"/>
                    <a:pt x="958263" y="157383"/>
                  </a:cubicBezTo>
                  <a:cubicBezTo>
                    <a:pt x="963485" y="115369"/>
                    <a:pt x="958472" y="74188"/>
                    <a:pt x="955861" y="32279"/>
                  </a:cubicBezTo>
                  <a:cubicBezTo>
                    <a:pt x="955705" y="29985"/>
                    <a:pt x="958786" y="377"/>
                    <a:pt x="958159" y="12"/>
                  </a:cubicBezTo>
                  <a:close/>
                  <a:moveTo>
                    <a:pt x="354755" y="1049115"/>
                  </a:moveTo>
                  <a:cubicBezTo>
                    <a:pt x="281594" y="1054327"/>
                    <a:pt x="150626" y="1099886"/>
                    <a:pt x="68327" y="1162438"/>
                  </a:cubicBezTo>
                  <a:cubicBezTo>
                    <a:pt x="61695" y="1167495"/>
                    <a:pt x="-1387" y="1208518"/>
                    <a:pt x="23" y="1218943"/>
                  </a:cubicBezTo>
                  <a:cubicBezTo>
                    <a:pt x="1694" y="1231037"/>
                    <a:pt x="84881" y="1261792"/>
                    <a:pt x="94228" y="1265805"/>
                  </a:cubicBezTo>
                  <a:cubicBezTo>
                    <a:pt x="204570" y="1312980"/>
                    <a:pt x="318096" y="1312772"/>
                    <a:pt x="420761" y="1245320"/>
                  </a:cubicBezTo>
                  <a:cubicBezTo>
                    <a:pt x="445827" y="1228848"/>
                    <a:pt x="535384" y="1171977"/>
                    <a:pt x="507447" y="1131058"/>
                  </a:cubicBezTo>
                  <a:cubicBezTo>
                    <a:pt x="507447" y="1131058"/>
                    <a:pt x="412406" y="1044997"/>
                    <a:pt x="354755" y="1049115"/>
                  </a:cubicBezTo>
                  <a:close/>
                  <a:moveTo>
                    <a:pt x="1465687" y="1179692"/>
                  </a:moveTo>
                  <a:cubicBezTo>
                    <a:pt x="1439055" y="1163220"/>
                    <a:pt x="1411012" y="1148677"/>
                    <a:pt x="1382291" y="1136323"/>
                  </a:cubicBezTo>
                  <a:cubicBezTo>
                    <a:pt x="1307303" y="1104056"/>
                    <a:pt x="1225526" y="1094726"/>
                    <a:pt x="1146361" y="1116879"/>
                  </a:cubicBezTo>
                  <a:cubicBezTo>
                    <a:pt x="1122757" y="1123447"/>
                    <a:pt x="1080459" y="1134238"/>
                    <a:pt x="1068605" y="1158372"/>
                  </a:cubicBezTo>
                  <a:lnTo>
                    <a:pt x="1054453" y="1167182"/>
                  </a:lnTo>
                  <a:cubicBezTo>
                    <a:pt x="1086568" y="1220820"/>
                    <a:pt x="1135394" y="1250741"/>
                    <a:pt x="1196962" y="1263668"/>
                  </a:cubicBezTo>
                  <a:cubicBezTo>
                    <a:pt x="1239574" y="1272634"/>
                    <a:pt x="1284848" y="1273468"/>
                    <a:pt x="1327826" y="1266587"/>
                  </a:cubicBezTo>
                  <a:cubicBezTo>
                    <a:pt x="1351272" y="1262886"/>
                    <a:pt x="1374197" y="1256423"/>
                    <a:pt x="1396391" y="1247926"/>
                  </a:cubicBezTo>
                  <a:cubicBezTo>
                    <a:pt x="1411639" y="1242088"/>
                    <a:pt x="1426574" y="1235520"/>
                    <a:pt x="1440987" y="1227857"/>
                  </a:cubicBezTo>
                  <a:cubicBezTo>
                    <a:pt x="1454459" y="1220716"/>
                    <a:pt x="1467462" y="1212584"/>
                    <a:pt x="1479943" y="1203879"/>
                  </a:cubicBezTo>
                  <a:cubicBezTo>
                    <a:pt x="1481248" y="1202941"/>
                    <a:pt x="1489760" y="1198979"/>
                    <a:pt x="1489760" y="1196946"/>
                  </a:cubicBezTo>
                  <a:cubicBezTo>
                    <a:pt x="1489708" y="1191577"/>
                    <a:pt x="1469133" y="1181829"/>
                    <a:pt x="1465687" y="1179692"/>
                  </a:cubicBezTo>
                  <a:close/>
                  <a:moveTo>
                    <a:pt x="2075671" y="361198"/>
                  </a:moveTo>
                  <a:cubicBezTo>
                    <a:pt x="2049352" y="321269"/>
                    <a:pt x="2020213" y="283008"/>
                    <a:pt x="1989142" y="246728"/>
                  </a:cubicBezTo>
                  <a:cubicBezTo>
                    <a:pt x="1931282" y="179224"/>
                    <a:pt x="1865171" y="116724"/>
                    <a:pt x="1782820" y="80548"/>
                  </a:cubicBezTo>
                  <a:cubicBezTo>
                    <a:pt x="1753054" y="67516"/>
                    <a:pt x="1721670" y="58446"/>
                    <a:pt x="1689346" y="55162"/>
                  </a:cubicBezTo>
                  <a:cubicBezTo>
                    <a:pt x="1679842" y="54224"/>
                    <a:pt x="1618849" y="63450"/>
                    <a:pt x="1614044" y="55214"/>
                  </a:cubicBezTo>
                  <a:cubicBezTo>
                    <a:pt x="1590754" y="233123"/>
                    <a:pt x="1807624" y="369591"/>
                    <a:pt x="1957131" y="392839"/>
                  </a:cubicBezTo>
                  <a:cubicBezTo>
                    <a:pt x="1990917" y="398104"/>
                    <a:pt x="2064025" y="412647"/>
                    <a:pt x="2097812" y="397948"/>
                  </a:cubicBezTo>
                  <a:cubicBezTo>
                    <a:pt x="2098125" y="397843"/>
                    <a:pt x="2076506" y="362449"/>
                    <a:pt x="2075671" y="36119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1064;p17"/>
            <p:cNvSpPr/>
            <p:nvPr/>
          </p:nvSpPr>
          <p:spPr>
            <a:xfrm>
              <a:off x="7158732" y="1689445"/>
              <a:ext cx="939523" cy="584295"/>
            </a:xfrm>
            <a:custGeom>
              <a:rect b="b" l="l" r="r" t="t"/>
              <a:pathLst>
                <a:path extrusionOk="0" h="1168589" w="1879046">
                  <a:moveTo>
                    <a:pt x="505660" y="507079"/>
                  </a:moveTo>
                  <a:cubicBezTo>
                    <a:pt x="505451" y="507548"/>
                    <a:pt x="505294" y="508018"/>
                    <a:pt x="505138" y="508539"/>
                  </a:cubicBezTo>
                  <a:cubicBezTo>
                    <a:pt x="504720" y="507861"/>
                    <a:pt x="505294" y="506819"/>
                    <a:pt x="506391" y="505672"/>
                  </a:cubicBezTo>
                  <a:cubicBezTo>
                    <a:pt x="506130" y="506141"/>
                    <a:pt x="505869" y="506610"/>
                    <a:pt x="505660" y="507079"/>
                  </a:cubicBezTo>
                  <a:close/>
                  <a:moveTo>
                    <a:pt x="773079" y="82820"/>
                  </a:moveTo>
                  <a:cubicBezTo>
                    <a:pt x="758092" y="96216"/>
                    <a:pt x="744671" y="111490"/>
                    <a:pt x="732086" y="127545"/>
                  </a:cubicBezTo>
                  <a:cubicBezTo>
                    <a:pt x="714175" y="150428"/>
                    <a:pt x="698039" y="175032"/>
                    <a:pt x="681015" y="197864"/>
                  </a:cubicBezTo>
                  <a:cubicBezTo>
                    <a:pt x="669057" y="214231"/>
                    <a:pt x="656733" y="230286"/>
                    <a:pt x="644722" y="246602"/>
                  </a:cubicBezTo>
                  <a:cubicBezTo>
                    <a:pt x="632607" y="263126"/>
                    <a:pt x="620596" y="279703"/>
                    <a:pt x="609056" y="296592"/>
                  </a:cubicBezTo>
                  <a:cubicBezTo>
                    <a:pt x="593442" y="319371"/>
                    <a:pt x="578768" y="342724"/>
                    <a:pt x="564930" y="366598"/>
                  </a:cubicBezTo>
                  <a:cubicBezTo>
                    <a:pt x="556157" y="381975"/>
                    <a:pt x="547540" y="397457"/>
                    <a:pt x="539655" y="413355"/>
                  </a:cubicBezTo>
                  <a:cubicBezTo>
                    <a:pt x="531665" y="429515"/>
                    <a:pt x="524355" y="445935"/>
                    <a:pt x="518193" y="462876"/>
                  </a:cubicBezTo>
                  <a:lnTo>
                    <a:pt x="507749" y="494934"/>
                  </a:lnTo>
                  <a:cubicBezTo>
                    <a:pt x="507279" y="496602"/>
                    <a:pt x="508010" y="499938"/>
                    <a:pt x="508375" y="502961"/>
                  </a:cubicBezTo>
                  <a:cubicBezTo>
                    <a:pt x="507644" y="503795"/>
                    <a:pt x="506965" y="504681"/>
                    <a:pt x="506391" y="505672"/>
                  </a:cubicBezTo>
                  <a:cubicBezTo>
                    <a:pt x="506965" y="505046"/>
                    <a:pt x="507696" y="504369"/>
                    <a:pt x="508480" y="503691"/>
                  </a:cubicBezTo>
                  <a:cubicBezTo>
                    <a:pt x="508897" y="506767"/>
                    <a:pt x="508845" y="509321"/>
                    <a:pt x="506756" y="509164"/>
                  </a:cubicBezTo>
                  <a:cubicBezTo>
                    <a:pt x="505869" y="509112"/>
                    <a:pt x="505346" y="508904"/>
                    <a:pt x="505138" y="508539"/>
                  </a:cubicBezTo>
                  <a:cubicBezTo>
                    <a:pt x="502527" y="516097"/>
                    <a:pt x="506130" y="524542"/>
                    <a:pt x="513597" y="527930"/>
                  </a:cubicBezTo>
                  <a:cubicBezTo>
                    <a:pt x="520386" y="531266"/>
                    <a:pt x="525712" y="529390"/>
                    <a:pt x="529838" y="527044"/>
                  </a:cubicBezTo>
                  <a:cubicBezTo>
                    <a:pt x="532971" y="525272"/>
                    <a:pt x="535634" y="522092"/>
                    <a:pt x="537357" y="517348"/>
                  </a:cubicBezTo>
                  <a:cubicBezTo>
                    <a:pt x="538297" y="514898"/>
                    <a:pt x="538820" y="507131"/>
                    <a:pt x="538976" y="504577"/>
                  </a:cubicBezTo>
                  <a:lnTo>
                    <a:pt x="550569" y="475803"/>
                  </a:lnTo>
                  <a:cubicBezTo>
                    <a:pt x="555896" y="463606"/>
                    <a:pt x="562005" y="451721"/>
                    <a:pt x="568428" y="440044"/>
                  </a:cubicBezTo>
                  <a:cubicBezTo>
                    <a:pt x="578194" y="422165"/>
                    <a:pt x="588951" y="404859"/>
                    <a:pt x="599969" y="387813"/>
                  </a:cubicBezTo>
                  <a:cubicBezTo>
                    <a:pt x="607176" y="376606"/>
                    <a:pt x="614643" y="365607"/>
                    <a:pt x="622163" y="354661"/>
                  </a:cubicBezTo>
                  <a:cubicBezTo>
                    <a:pt x="637359" y="332507"/>
                    <a:pt x="653234" y="310874"/>
                    <a:pt x="668848" y="289033"/>
                  </a:cubicBezTo>
                  <a:cubicBezTo>
                    <a:pt x="684670" y="266879"/>
                    <a:pt x="700128" y="244413"/>
                    <a:pt x="715376" y="221946"/>
                  </a:cubicBezTo>
                  <a:cubicBezTo>
                    <a:pt x="730938" y="198333"/>
                    <a:pt x="745611" y="173156"/>
                    <a:pt x="761904" y="149334"/>
                  </a:cubicBezTo>
                  <a:cubicBezTo>
                    <a:pt x="772296" y="134165"/>
                    <a:pt x="783262" y="119517"/>
                    <a:pt x="795899" y="106485"/>
                  </a:cubicBezTo>
                  <a:cubicBezTo>
                    <a:pt x="802427" y="100230"/>
                    <a:pt x="802636" y="89805"/>
                    <a:pt x="796369" y="83289"/>
                  </a:cubicBezTo>
                  <a:cubicBezTo>
                    <a:pt x="790051" y="76721"/>
                    <a:pt x="779607" y="76513"/>
                    <a:pt x="773079" y="82820"/>
                  </a:cubicBezTo>
                  <a:close/>
                  <a:moveTo>
                    <a:pt x="451351" y="664137"/>
                  </a:moveTo>
                  <a:cubicBezTo>
                    <a:pt x="428478" y="637292"/>
                    <a:pt x="404509" y="612844"/>
                    <a:pt x="382472" y="590795"/>
                  </a:cubicBezTo>
                  <a:cubicBezTo>
                    <a:pt x="371402" y="579952"/>
                    <a:pt x="360018" y="569579"/>
                    <a:pt x="348216" y="559623"/>
                  </a:cubicBezTo>
                  <a:cubicBezTo>
                    <a:pt x="330827" y="544871"/>
                    <a:pt x="312758" y="530953"/>
                    <a:pt x="294429" y="517244"/>
                  </a:cubicBezTo>
                  <a:lnTo>
                    <a:pt x="266805" y="497436"/>
                  </a:lnTo>
                  <a:cubicBezTo>
                    <a:pt x="263724" y="495403"/>
                    <a:pt x="259076" y="489096"/>
                    <a:pt x="256204" y="487011"/>
                  </a:cubicBezTo>
                  <a:cubicBezTo>
                    <a:pt x="252183" y="484039"/>
                    <a:pt x="248423" y="482945"/>
                    <a:pt x="245708" y="482892"/>
                  </a:cubicBezTo>
                  <a:cubicBezTo>
                    <a:pt x="241165" y="482788"/>
                    <a:pt x="237196" y="483935"/>
                    <a:pt x="234010" y="486854"/>
                  </a:cubicBezTo>
                  <a:cubicBezTo>
                    <a:pt x="231765" y="488939"/>
                    <a:pt x="228632" y="492119"/>
                    <a:pt x="228162" y="498270"/>
                  </a:cubicBezTo>
                  <a:cubicBezTo>
                    <a:pt x="227431" y="504525"/>
                    <a:pt x="230459" y="510363"/>
                    <a:pt x="235525" y="513439"/>
                  </a:cubicBezTo>
                  <a:cubicBezTo>
                    <a:pt x="235525" y="513022"/>
                    <a:pt x="235838" y="512500"/>
                    <a:pt x="236413" y="511823"/>
                  </a:cubicBezTo>
                  <a:cubicBezTo>
                    <a:pt x="237614" y="510467"/>
                    <a:pt x="239389" y="512344"/>
                    <a:pt x="241217" y="515003"/>
                  </a:cubicBezTo>
                  <a:cubicBezTo>
                    <a:pt x="240433" y="515055"/>
                    <a:pt x="239702" y="515107"/>
                    <a:pt x="239024" y="515055"/>
                  </a:cubicBezTo>
                  <a:cubicBezTo>
                    <a:pt x="239859" y="515315"/>
                    <a:pt x="240747" y="515524"/>
                    <a:pt x="241635" y="515680"/>
                  </a:cubicBezTo>
                  <a:cubicBezTo>
                    <a:pt x="243723" y="518808"/>
                    <a:pt x="245917" y="522822"/>
                    <a:pt x="247535" y="524073"/>
                  </a:cubicBezTo>
                  <a:lnTo>
                    <a:pt x="272444" y="544715"/>
                  </a:lnTo>
                  <a:cubicBezTo>
                    <a:pt x="286492" y="556704"/>
                    <a:pt x="300330" y="568850"/>
                    <a:pt x="313907" y="581412"/>
                  </a:cubicBezTo>
                  <a:cubicBezTo>
                    <a:pt x="327223" y="593714"/>
                    <a:pt x="340226" y="606381"/>
                    <a:pt x="352550" y="619777"/>
                  </a:cubicBezTo>
                  <a:cubicBezTo>
                    <a:pt x="373334" y="641827"/>
                    <a:pt x="395110" y="666848"/>
                    <a:pt x="417303" y="692963"/>
                  </a:cubicBezTo>
                  <a:cubicBezTo>
                    <a:pt x="437982" y="717306"/>
                    <a:pt x="458923" y="742588"/>
                    <a:pt x="478087" y="768703"/>
                  </a:cubicBezTo>
                  <a:cubicBezTo>
                    <a:pt x="504406" y="804567"/>
                    <a:pt x="528062" y="841368"/>
                    <a:pt x="543780" y="878117"/>
                  </a:cubicBezTo>
                  <a:cubicBezTo>
                    <a:pt x="547123" y="886562"/>
                    <a:pt x="556627" y="890732"/>
                    <a:pt x="565086" y="887448"/>
                  </a:cubicBezTo>
                  <a:cubicBezTo>
                    <a:pt x="573598" y="884112"/>
                    <a:pt x="577776" y="874625"/>
                    <a:pt x="574434" y="866180"/>
                  </a:cubicBezTo>
                  <a:cubicBezTo>
                    <a:pt x="556783" y="816504"/>
                    <a:pt x="527383" y="765107"/>
                    <a:pt x="492866" y="717202"/>
                  </a:cubicBezTo>
                  <a:cubicBezTo>
                    <a:pt x="479654" y="698854"/>
                    <a:pt x="465711" y="681026"/>
                    <a:pt x="451351" y="664137"/>
                  </a:cubicBezTo>
                  <a:close/>
                  <a:moveTo>
                    <a:pt x="432395" y="1119568"/>
                  </a:moveTo>
                  <a:cubicBezTo>
                    <a:pt x="435267" y="1116076"/>
                    <a:pt x="430828" y="1115711"/>
                    <a:pt x="426181" y="1116128"/>
                  </a:cubicBezTo>
                  <a:lnTo>
                    <a:pt x="426546" y="1116493"/>
                  </a:lnTo>
                  <a:cubicBezTo>
                    <a:pt x="428635" y="1117066"/>
                    <a:pt x="430619" y="1118109"/>
                    <a:pt x="432395" y="1119568"/>
                  </a:cubicBezTo>
                  <a:close/>
                  <a:moveTo>
                    <a:pt x="432395" y="1119568"/>
                  </a:moveTo>
                  <a:lnTo>
                    <a:pt x="432238" y="1119725"/>
                  </a:lnTo>
                  <a:cubicBezTo>
                    <a:pt x="431298" y="1120767"/>
                    <a:pt x="429053" y="1118995"/>
                    <a:pt x="426546" y="1116493"/>
                  </a:cubicBezTo>
                  <a:cubicBezTo>
                    <a:pt x="426128" y="1116389"/>
                    <a:pt x="425711" y="1116284"/>
                    <a:pt x="425293" y="1116180"/>
                  </a:cubicBezTo>
                  <a:lnTo>
                    <a:pt x="426181" y="1116128"/>
                  </a:lnTo>
                  <a:cubicBezTo>
                    <a:pt x="423100" y="1113105"/>
                    <a:pt x="419705" y="1109247"/>
                    <a:pt x="417617" y="1108153"/>
                  </a:cubicBezTo>
                  <a:cubicBezTo>
                    <a:pt x="413961" y="1106224"/>
                    <a:pt x="410149" y="1104608"/>
                    <a:pt x="406285" y="1103044"/>
                  </a:cubicBezTo>
                  <a:cubicBezTo>
                    <a:pt x="401011" y="1100959"/>
                    <a:pt x="395580" y="1099187"/>
                    <a:pt x="390201" y="1097415"/>
                  </a:cubicBezTo>
                  <a:cubicBezTo>
                    <a:pt x="375370" y="1092619"/>
                    <a:pt x="360383" y="1088970"/>
                    <a:pt x="345187" y="1086312"/>
                  </a:cubicBezTo>
                  <a:cubicBezTo>
                    <a:pt x="329991" y="1083705"/>
                    <a:pt x="314638" y="1082246"/>
                    <a:pt x="299025" y="1081568"/>
                  </a:cubicBezTo>
                  <a:cubicBezTo>
                    <a:pt x="276935" y="1080786"/>
                    <a:pt x="254742" y="1081464"/>
                    <a:pt x="232653" y="1083809"/>
                  </a:cubicBezTo>
                  <a:cubicBezTo>
                    <a:pt x="200537" y="1087198"/>
                    <a:pt x="168683" y="1093766"/>
                    <a:pt x="137038" y="1099343"/>
                  </a:cubicBezTo>
                  <a:cubicBezTo>
                    <a:pt x="111867" y="1104452"/>
                    <a:pt x="85340" y="1108935"/>
                    <a:pt x="60013" y="1116441"/>
                  </a:cubicBezTo>
                  <a:cubicBezTo>
                    <a:pt x="42154" y="1121758"/>
                    <a:pt x="24869" y="1128430"/>
                    <a:pt x="8889" y="1137552"/>
                  </a:cubicBezTo>
                  <a:cubicBezTo>
                    <a:pt x="847" y="1141722"/>
                    <a:pt x="-2338" y="1151678"/>
                    <a:pt x="1840" y="1159706"/>
                  </a:cubicBezTo>
                  <a:cubicBezTo>
                    <a:pt x="6017" y="1167786"/>
                    <a:pt x="15991" y="1170913"/>
                    <a:pt x="24033" y="1166743"/>
                  </a:cubicBezTo>
                  <a:cubicBezTo>
                    <a:pt x="38341" y="1160071"/>
                    <a:pt x="53642" y="1155796"/>
                    <a:pt x="69308" y="1152408"/>
                  </a:cubicBezTo>
                  <a:cubicBezTo>
                    <a:pt x="94060" y="1147039"/>
                    <a:pt x="119648" y="1144381"/>
                    <a:pt x="144035" y="1141149"/>
                  </a:cubicBezTo>
                  <a:cubicBezTo>
                    <a:pt x="165863" y="1137813"/>
                    <a:pt x="187900" y="1134633"/>
                    <a:pt x="209885" y="1131505"/>
                  </a:cubicBezTo>
                  <a:cubicBezTo>
                    <a:pt x="224245" y="1129420"/>
                    <a:pt x="238554" y="1127387"/>
                    <a:pt x="252966" y="1125824"/>
                  </a:cubicBezTo>
                  <a:cubicBezTo>
                    <a:pt x="268162" y="1124208"/>
                    <a:pt x="283358" y="1122904"/>
                    <a:pt x="298607" y="1122644"/>
                  </a:cubicBezTo>
                  <a:cubicBezTo>
                    <a:pt x="312497" y="1122383"/>
                    <a:pt x="326231" y="1122852"/>
                    <a:pt x="339913" y="1124312"/>
                  </a:cubicBezTo>
                  <a:cubicBezTo>
                    <a:pt x="353542" y="1125719"/>
                    <a:pt x="367120" y="1127857"/>
                    <a:pt x="380645" y="1131141"/>
                  </a:cubicBezTo>
                  <a:lnTo>
                    <a:pt x="403517" y="1137813"/>
                  </a:lnTo>
                  <a:cubicBezTo>
                    <a:pt x="405971" y="1138855"/>
                    <a:pt x="410880" y="1143234"/>
                    <a:pt x="412395" y="1144328"/>
                  </a:cubicBezTo>
                  <a:cubicBezTo>
                    <a:pt x="419862" y="1149854"/>
                    <a:pt x="426546" y="1147821"/>
                    <a:pt x="427486" y="1147508"/>
                  </a:cubicBezTo>
                  <a:cubicBezTo>
                    <a:pt x="428844" y="1146987"/>
                    <a:pt x="447539" y="1135363"/>
                    <a:pt x="434170" y="1121289"/>
                  </a:cubicBezTo>
                  <a:cubicBezTo>
                    <a:pt x="433596" y="1120663"/>
                    <a:pt x="433022" y="1120090"/>
                    <a:pt x="432395" y="1119568"/>
                  </a:cubicBezTo>
                  <a:close/>
                  <a:moveTo>
                    <a:pt x="1261599" y="1122331"/>
                  </a:moveTo>
                  <a:cubicBezTo>
                    <a:pt x="1258152" y="1123999"/>
                    <a:pt x="1252617" y="1123009"/>
                    <a:pt x="1246768" y="1122748"/>
                  </a:cubicBezTo>
                  <a:cubicBezTo>
                    <a:pt x="1233818" y="1122070"/>
                    <a:pt x="1219718" y="1119673"/>
                    <a:pt x="1211781" y="1119308"/>
                  </a:cubicBezTo>
                  <a:cubicBezTo>
                    <a:pt x="1181911" y="1118370"/>
                    <a:pt x="1152041" y="1115138"/>
                    <a:pt x="1122119" y="1112948"/>
                  </a:cubicBezTo>
                  <a:cubicBezTo>
                    <a:pt x="1101962" y="1111489"/>
                    <a:pt x="1081701" y="1110863"/>
                    <a:pt x="1061648" y="1109664"/>
                  </a:cubicBezTo>
                  <a:lnTo>
                    <a:pt x="987965" y="1106849"/>
                  </a:lnTo>
                  <a:cubicBezTo>
                    <a:pt x="987495" y="1106849"/>
                    <a:pt x="975850" y="1106485"/>
                    <a:pt x="969062" y="1104504"/>
                  </a:cubicBezTo>
                  <a:cubicBezTo>
                    <a:pt x="968435" y="1103461"/>
                    <a:pt x="967652" y="1102471"/>
                    <a:pt x="966816" y="1101585"/>
                  </a:cubicBezTo>
                  <a:cubicBezTo>
                    <a:pt x="967390" y="1102523"/>
                    <a:pt x="967861" y="1103618"/>
                    <a:pt x="968226" y="1104243"/>
                  </a:cubicBezTo>
                  <a:cubicBezTo>
                    <a:pt x="965406" y="1103357"/>
                    <a:pt x="963683" y="1102106"/>
                    <a:pt x="964414" y="1100438"/>
                  </a:cubicBezTo>
                  <a:cubicBezTo>
                    <a:pt x="964571" y="1100125"/>
                    <a:pt x="964727" y="1099969"/>
                    <a:pt x="964884" y="1099865"/>
                  </a:cubicBezTo>
                  <a:cubicBezTo>
                    <a:pt x="960654" y="1096685"/>
                    <a:pt x="954858" y="1095746"/>
                    <a:pt x="949583" y="1097884"/>
                  </a:cubicBezTo>
                  <a:cubicBezTo>
                    <a:pt x="940079" y="1101063"/>
                    <a:pt x="939139" y="1108361"/>
                    <a:pt x="939296" y="1114095"/>
                  </a:cubicBezTo>
                  <a:cubicBezTo>
                    <a:pt x="939348" y="1116962"/>
                    <a:pt x="941333" y="1123739"/>
                    <a:pt x="949740" y="1128691"/>
                  </a:cubicBezTo>
                  <a:cubicBezTo>
                    <a:pt x="957521" y="1133278"/>
                    <a:pt x="982326" y="1141514"/>
                    <a:pt x="983370" y="1141722"/>
                  </a:cubicBezTo>
                  <a:cubicBezTo>
                    <a:pt x="993448" y="1143547"/>
                    <a:pt x="1003631" y="1145006"/>
                    <a:pt x="1013814" y="1146257"/>
                  </a:cubicBezTo>
                  <a:cubicBezTo>
                    <a:pt x="1028645" y="1148082"/>
                    <a:pt x="1043475" y="1149437"/>
                    <a:pt x="1058201" y="1151262"/>
                  </a:cubicBezTo>
                  <a:cubicBezTo>
                    <a:pt x="1083476" y="1153763"/>
                    <a:pt x="1108855" y="1156943"/>
                    <a:pt x="1134391" y="1158299"/>
                  </a:cubicBezTo>
                  <a:cubicBezTo>
                    <a:pt x="1160187" y="1159654"/>
                    <a:pt x="1186036" y="1159237"/>
                    <a:pt x="1211781" y="1158351"/>
                  </a:cubicBezTo>
                  <a:cubicBezTo>
                    <a:pt x="1221128" y="1157882"/>
                    <a:pt x="1239040" y="1159289"/>
                    <a:pt x="1253557" y="1157725"/>
                  </a:cubicBezTo>
                  <a:cubicBezTo>
                    <a:pt x="1263375" y="1156683"/>
                    <a:pt x="1272043" y="1154598"/>
                    <a:pt x="1277683" y="1151001"/>
                  </a:cubicBezTo>
                  <a:cubicBezTo>
                    <a:pt x="1285620" y="1146518"/>
                    <a:pt x="1288440" y="1136510"/>
                    <a:pt x="1284001" y="1128586"/>
                  </a:cubicBezTo>
                  <a:cubicBezTo>
                    <a:pt x="1279563" y="1120715"/>
                    <a:pt x="1269484" y="1117900"/>
                    <a:pt x="1261599" y="1122331"/>
                  </a:cubicBezTo>
                  <a:close/>
                  <a:moveTo>
                    <a:pt x="1874612" y="279077"/>
                  </a:moveTo>
                  <a:cubicBezTo>
                    <a:pt x="1835290" y="234248"/>
                    <a:pt x="1793409" y="190670"/>
                    <a:pt x="1747560" y="151471"/>
                  </a:cubicBezTo>
                  <a:cubicBezTo>
                    <a:pt x="1729231" y="135781"/>
                    <a:pt x="1710170" y="120924"/>
                    <a:pt x="1690535" y="106903"/>
                  </a:cubicBezTo>
                  <a:cubicBezTo>
                    <a:pt x="1660927" y="85739"/>
                    <a:pt x="1629856" y="66869"/>
                    <a:pt x="1598158" y="49511"/>
                  </a:cubicBezTo>
                  <a:cubicBezTo>
                    <a:pt x="1584737" y="42317"/>
                    <a:pt x="1571160" y="35437"/>
                    <a:pt x="1557374" y="28973"/>
                  </a:cubicBezTo>
                  <a:cubicBezTo>
                    <a:pt x="1543588" y="22457"/>
                    <a:pt x="1529645" y="16358"/>
                    <a:pt x="1515493" y="10677"/>
                  </a:cubicBezTo>
                  <a:cubicBezTo>
                    <a:pt x="1511107" y="8904"/>
                    <a:pt x="1500767" y="3066"/>
                    <a:pt x="1493143" y="1137"/>
                  </a:cubicBezTo>
                  <a:cubicBezTo>
                    <a:pt x="1487973" y="-114"/>
                    <a:pt x="1483378" y="-374"/>
                    <a:pt x="1479827" y="564"/>
                  </a:cubicBezTo>
                  <a:cubicBezTo>
                    <a:pt x="1471367" y="2388"/>
                    <a:pt x="1465936" y="10781"/>
                    <a:pt x="1467816" y="19277"/>
                  </a:cubicBezTo>
                  <a:cubicBezTo>
                    <a:pt x="1469487" y="26888"/>
                    <a:pt x="1476381" y="31996"/>
                    <a:pt x="1483900" y="31632"/>
                  </a:cubicBezTo>
                  <a:lnTo>
                    <a:pt x="1483900" y="31579"/>
                  </a:lnTo>
                  <a:cubicBezTo>
                    <a:pt x="1484057" y="30849"/>
                    <a:pt x="1484684" y="30954"/>
                    <a:pt x="1485519" y="31475"/>
                  </a:cubicBezTo>
                  <a:cubicBezTo>
                    <a:pt x="1485885" y="31423"/>
                    <a:pt x="1486250" y="31371"/>
                    <a:pt x="1486563" y="31267"/>
                  </a:cubicBezTo>
                  <a:cubicBezTo>
                    <a:pt x="1486354" y="31319"/>
                    <a:pt x="1486041" y="31423"/>
                    <a:pt x="1485676" y="31579"/>
                  </a:cubicBezTo>
                  <a:cubicBezTo>
                    <a:pt x="1487086" y="32361"/>
                    <a:pt x="1488913" y="34029"/>
                    <a:pt x="1490271" y="34759"/>
                  </a:cubicBezTo>
                  <a:cubicBezTo>
                    <a:pt x="1494971" y="37365"/>
                    <a:pt x="1499410" y="40128"/>
                    <a:pt x="1501864" y="41327"/>
                  </a:cubicBezTo>
                  <a:cubicBezTo>
                    <a:pt x="1514971" y="47686"/>
                    <a:pt x="1527870" y="54463"/>
                    <a:pt x="1540611" y="61552"/>
                  </a:cubicBezTo>
                  <a:cubicBezTo>
                    <a:pt x="1553405" y="68641"/>
                    <a:pt x="1565938" y="76043"/>
                    <a:pt x="1578314" y="83758"/>
                  </a:cubicBezTo>
                  <a:cubicBezTo>
                    <a:pt x="1607975" y="101742"/>
                    <a:pt x="1636435" y="121811"/>
                    <a:pt x="1664478" y="142609"/>
                  </a:cubicBezTo>
                  <a:cubicBezTo>
                    <a:pt x="1683120" y="156423"/>
                    <a:pt x="1701502" y="170653"/>
                    <a:pt x="1719727" y="185145"/>
                  </a:cubicBezTo>
                  <a:cubicBezTo>
                    <a:pt x="1765524" y="221686"/>
                    <a:pt x="1809702" y="260311"/>
                    <a:pt x="1850538" y="301439"/>
                  </a:cubicBezTo>
                  <a:cubicBezTo>
                    <a:pt x="1856752" y="308059"/>
                    <a:pt x="1867196" y="308424"/>
                    <a:pt x="1873828" y="302273"/>
                  </a:cubicBezTo>
                  <a:cubicBezTo>
                    <a:pt x="1880460" y="296070"/>
                    <a:pt x="1880826" y="285697"/>
                    <a:pt x="1874612" y="279077"/>
                  </a:cubicBezTo>
                  <a:close/>
                  <a:moveTo>
                    <a:pt x="1483900" y="31632"/>
                  </a:moveTo>
                  <a:cubicBezTo>
                    <a:pt x="1483900" y="31788"/>
                    <a:pt x="1484214" y="31579"/>
                    <a:pt x="1484318" y="31632"/>
                  </a:cubicBezTo>
                  <a:cubicBezTo>
                    <a:pt x="1484266" y="31632"/>
                    <a:pt x="1484266" y="31632"/>
                    <a:pt x="1484214" y="31632"/>
                  </a:cubicBezTo>
                  <a:lnTo>
                    <a:pt x="1483900" y="31632"/>
                  </a:lnTo>
                  <a:close/>
                  <a:moveTo>
                    <a:pt x="1484997" y="31527"/>
                  </a:moveTo>
                  <a:cubicBezTo>
                    <a:pt x="1484788" y="31579"/>
                    <a:pt x="1484527" y="31579"/>
                    <a:pt x="1484318" y="31632"/>
                  </a:cubicBezTo>
                  <a:cubicBezTo>
                    <a:pt x="1484579" y="31788"/>
                    <a:pt x="1485049" y="31840"/>
                    <a:pt x="1485676" y="31579"/>
                  </a:cubicBezTo>
                  <a:lnTo>
                    <a:pt x="1485519" y="31475"/>
                  </a:lnTo>
                  <a:lnTo>
                    <a:pt x="1484997" y="3152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1065;p17"/>
            <p:cNvSpPr/>
            <p:nvPr/>
          </p:nvSpPr>
          <p:spPr>
            <a:xfrm>
              <a:off x="6775834" y="1152275"/>
              <a:ext cx="1649792" cy="798086"/>
            </a:xfrm>
            <a:custGeom>
              <a:rect b="b" l="l" r="r" t="t"/>
              <a:pathLst>
                <a:path extrusionOk="0" h="1596172" w="3299583">
                  <a:moveTo>
                    <a:pt x="456352" y="999217"/>
                  </a:moveTo>
                  <a:cubicBezTo>
                    <a:pt x="456352" y="1020902"/>
                    <a:pt x="438493" y="1038521"/>
                    <a:pt x="416508" y="1038521"/>
                  </a:cubicBezTo>
                  <a:cubicBezTo>
                    <a:pt x="394523" y="1038521"/>
                    <a:pt x="376716" y="1020902"/>
                    <a:pt x="376716" y="999217"/>
                  </a:cubicBezTo>
                  <a:cubicBezTo>
                    <a:pt x="376716" y="977533"/>
                    <a:pt x="394523" y="959862"/>
                    <a:pt x="416508" y="959862"/>
                  </a:cubicBezTo>
                  <a:cubicBezTo>
                    <a:pt x="438493" y="959862"/>
                    <a:pt x="456352" y="977533"/>
                    <a:pt x="456352" y="999217"/>
                  </a:cubicBezTo>
                  <a:close/>
                  <a:moveTo>
                    <a:pt x="39844" y="1172434"/>
                  </a:moveTo>
                  <a:cubicBezTo>
                    <a:pt x="17859" y="1172434"/>
                    <a:pt x="0" y="1190053"/>
                    <a:pt x="0" y="1211790"/>
                  </a:cubicBezTo>
                  <a:cubicBezTo>
                    <a:pt x="0" y="1233475"/>
                    <a:pt x="17859" y="1251094"/>
                    <a:pt x="39844" y="1251094"/>
                  </a:cubicBezTo>
                  <a:cubicBezTo>
                    <a:pt x="61829" y="1251094"/>
                    <a:pt x="79688" y="1233475"/>
                    <a:pt x="79688" y="1211790"/>
                  </a:cubicBezTo>
                  <a:cubicBezTo>
                    <a:pt x="79688" y="1190053"/>
                    <a:pt x="61829" y="1172434"/>
                    <a:pt x="39844" y="1172434"/>
                  </a:cubicBezTo>
                  <a:close/>
                  <a:moveTo>
                    <a:pt x="39844" y="1517513"/>
                  </a:moveTo>
                  <a:cubicBezTo>
                    <a:pt x="17859" y="1517513"/>
                    <a:pt x="0" y="1535132"/>
                    <a:pt x="0" y="1556817"/>
                  </a:cubicBezTo>
                  <a:cubicBezTo>
                    <a:pt x="0" y="1578502"/>
                    <a:pt x="17859" y="1596173"/>
                    <a:pt x="39844" y="1596173"/>
                  </a:cubicBezTo>
                  <a:cubicBezTo>
                    <a:pt x="61829" y="1596173"/>
                    <a:pt x="79688" y="1578502"/>
                    <a:pt x="79688" y="1556817"/>
                  </a:cubicBezTo>
                  <a:cubicBezTo>
                    <a:pt x="79688" y="1535132"/>
                    <a:pt x="61829" y="1517513"/>
                    <a:pt x="39844" y="1517513"/>
                  </a:cubicBezTo>
                  <a:close/>
                  <a:moveTo>
                    <a:pt x="1680236" y="20851"/>
                  </a:moveTo>
                  <a:cubicBezTo>
                    <a:pt x="1658251" y="20851"/>
                    <a:pt x="1640392" y="38469"/>
                    <a:pt x="1640392" y="60154"/>
                  </a:cubicBezTo>
                  <a:cubicBezTo>
                    <a:pt x="1640392" y="81891"/>
                    <a:pt x="1658251" y="99510"/>
                    <a:pt x="1680236" y="99510"/>
                  </a:cubicBezTo>
                  <a:cubicBezTo>
                    <a:pt x="1702221" y="99510"/>
                    <a:pt x="1720028" y="81891"/>
                    <a:pt x="1720028" y="60154"/>
                  </a:cubicBezTo>
                  <a:cubicBezTo>
                    <a:pt x="1720028" y="38469"/>
                    <a:pt x="1702221" y="20851"/>
                    <a:pt x="1680236" y="20851"/>
                  </a:cubicBezTo>
                  <a:close/>
                  <a:moveTo>
                    <a:pt x="1986560" y="0"/>
                  </a:moveTo>
                  <a:cubicBezTo>
                    <a:pt x="1964575" y="0"/>
                    <a:pt x="1946716" y="17619"/>
                    <a:pt x="1946716" y="39356"/>
                  </a:cubicBezTo>
                  <a:cubicBezTo>
                    <a:pt x="1946716" y="61040"/>
                    <a:pt x="1964575" y="78659"/>
                    <a:pt x="1986560" y="78659"/>
                  </a:cubicBezTo>
                  <a:cubicBezTo>
                    <a:pt x="2008544" y="78659"/>
                    <a:pt x="2026404" y="61040"/>
                    <a:pt x="2026404" y="39356"/>
                  </a:cubicBezTo>
                  <a:cubicBezTo>
                    <a:pt x="2026404" y="17619"/>
                    <a:pt x="2008544" y="0"/>
                    <a:pt x="1986560" y="0"/>
                  </a:cubicBezTo>
                  <a:close/>
                  <a:moveTo>
                    <a:pt x="3259740" y="605452"/>
                  </a:moveTo>
                  <a:cubicBezTo>
                    <a:pt x="3237755" y="605452"/>
                    <a:pt x="3219896" y="623071"/>
                    <a:pt x="3219896" y="644808"/>
                  </a:cubicBezTo>
                  <a:cubicBezTo>
                    <a:pt x="3219896" y="666492"/>
                    <a:pt x="3237755" y="684111"/>
                    <a:pt x="3259740" y="684111"/>
                  </a:cubicBezTo>
                  <a:cubicBezTo>
                    <a:pt x="3281725" y="684111"/>
                    <a:pt x="3299584" y="666492"/>
                    <a:pt x="3299584" y="644808"/>
                  </a:cubicBezTo>
                  <a:cubicBezTo>
                    <a:pt x="3299584" y="623071"/>
                    <a:pt x="3281725" y="605452"/>
                    <a:pt x="3259740" y="605452"/>
                  </a:cubicBezTo>
                  <a:close/>
                  <a:moveTo>
                    <a:pt x="3045533" y="882818"/>
                  </a:moveTo>
                  <a:cubicBezTo>
                    <a:pt x="3023496" y="882818"/>
                    <a:pt x="3005689" y="900437"/>
                    <a:pt x="3005689" y="922174"/>
                  </a:cubicBezTo>
                  <a:cubicBezTo>
                    <a:pt x="3005689" y="943859"/>
                    <a:pt x="3023496" y="961477"/>
                    <a:pt x="3045533" y="961477"/>
                  </a:cubicBezTo>
                  <a:cubicBezTo>
                    <a:pt x="3067517" y="961477"/>
                    <a:pt x="3085324" y="943859"/>
                    <a:pt x="3085324" y="922174"/>
                  </a:cubicBezTo>
                  <a:cubicBezTo>
                    <a:pt x="3085324" y="900437"/>
                    <a:pt x="3067517" y="882818"/>
                    <a:pt x="3045533" y="882818"/>
                  </a:cubicBezTo>
                  <a:close/>
                  <a:moveTo>
                    <a:pt x="3022817" y="1179784"/>
                  </a:moveTo>
                  <a:cubicBezTo>
                    <a:pt x="3000832" y="1179784"/>
                    <a:pt x="2982973" y="1197403"/>
                    <a:pt x="2982973" y="1219140"/>
                  </a:cubicBezTo>
                  <a:cubicBezTo>
                    <a:pt x="2982973" y="1240825"/>
                    <a:pt x="3000832" y="1258443"/>
                    <a:pt x="3022817" y="1258443"/>
                  </a:cubicBezTo>
                  <a:cubicBezTo>
                    <a:pt x="3044801" y="1258443"/>
                    <a:pt x="3062661" y="1240825"/>
                    <a:pt x="3062661" y="1219140"/>
                  </a:cubicBezTo>
                  <a:cubicBezTo>
                    <a:pt x="3062661" y="1197403"/>
                    <a:pt x="3044801" y="1179784"/>
                    <a:pt x="3022817" y="117978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1066;p17"/>
            <p:cNvSpPr/>
            <p:nvPr/>
          </p:nvSpPr>
          <p:spPr>
            <a:xfrm>
              <a:off x="7103169" y="1303917"/>
              <a:ext cx="1043933" cy="964502"/>
            </a:xfrm>
            <a:custGeom>
              <a:rect b="b" l="l" r="r" t="t"/>
              <a:pathLst>
                <a:path extrusionOk="0" h="1929003" w="2087866">
                  <a:moveTo>
                    <a:pt x="1918583" y="1548046"/>
                  </a:moveTo>
                  <a:cubicBezTo>
                    <a:pt x="1998323" y="1502071"/>
                    <a:pt x="2064225" y="1436078"/>
                    <a:pt x="1997644" y="1385672"/>
                  </a:cubicBezTo>
                  <a:cubicBezTo>
                    <a:pt x="1932787" y="1336464"/>
                    <a:pt x="1866363" y="1400632"/>
                    <a:pt x="1821558" y="1464227"/>
                  </a:cubicBezTo>
                  <a:cubicBezTo>
                    <a:pt x="1861559" y="1376185"/>
                    <a:pt x="1879836" y="1262913"/>
                    <a:pt x="1775500" y="1267605"/>
                  </a:cubicBezTo>
                  <a:cubicBezTo>
                    <a:pt x="1682652" y="1271723"/>
                    <a:pt x="1681242" y="1364248"/>
                    <a:pt x="1695237" y="1438215"/>
                  </a:cubicBezTo>
                  <a:cubicBezTo>
                    <a:pt x="1649440" y="1358722"/>
                    <a:pt x="1580927" y="1290123"/>
                    <a:pt x="1525052" y="1353040"/>
                  </a:cubicBezTo>
                  <a:cubicBezTo>
                    <a:pt x="1471004" y="1414029"/>
                    <a:pt x="1538316" y="1480334"/>
                    <a:pt x="1604270" y="1525215"/>
                  </a:cubicBezTo>
                  <a:cubicBezTo>
                    <a:pt x="1510482" y="1489039"/>
                    <a:pt x="1396016" y="1478770"/>
                    <a:pt x="1406773" y="1588497"/>
                  </a:cubicBezTo>
                  <a:cubicBezTo>
                    <a:pt x="1416695" y="1689258"/>
                    <a:pt x="1515600" y="1684514"/>
                    <a:pt x="1592781" y="1664810"/>
                  </a:cubicBezTo>
                  <a:cubicBezTo>
                    <a:pt x="1509595" y="1723922"/>
                    <a:pt x="1429123" y="1814883"/>
                    <a:pt x="1513354" y="1859608"/>
                  </a:cubicBezTo>
                  <a:cubicBezTo>
                    <a:pt x="1588343" y="1899433"/>
                    <a:pt x="1644218" y="1818949"/>
                    <a:pt x="1677169" y="1747171"/>
                  </a:cubicBezTo>
                  <a:cubicBezTo>
                    <a:pt x="1657430" y="1821295"/>
                    <a:pt x="1650694" y="1918146"/>
                    <a:pt x="1745055" y="1928259"/>
                  </a:cubicBezTo>
                  <a:cubicBezTo>
                    <a:pt x="1835344" y="1937902"/>
                    <a:pt x="1838843" y="1852258"/>
                    <a:pt x="1815709" y="1770002"/>
                  </a:cubicBezTo>
                  <a:cubicBezTo>
                    <a:pt x="1858843" y="1846785"/>
                    <a:pt x="1922343" y="1910014"/>
                    <a:pt x="1978062" y="1851059"/>
                  </a:cubicBezTo>
                  <a:cubicBezTo>
                    <a:pt x="2030804" y="1795231"/>
                    <a:pt x="1976182" y="1731428"/>
                    <a:pt x="1915763" y="1685035"/>
                  </a:cubicBezTo>
                  <a:cubicBezTo>
                    <a:pt x="1983441" y="1708753"/>
                    <a:pt x="2060413" y="1715999"/>
                    <a:pt x="2083390" y="1640780"/>
                  </a:cubicBezTo>
                  <a:cubicBezTo>
                    <a:pt x="2110179" y="1553363"/>
                    <a:pt x="2011848" y="1537673"/>
                    <a:pt x="1918583" y="1548046"/>
                  </a:cubicBezTo>
                  <a:close/>
                  <a:moveTo>
                    <a:pt x="1771844" y="1666270"/>
                  </a:moveTo>
                  <a:cubicBezTo>
                    <a:pt x="1772001" y="1666687"/>
                    <a:pt x="1772105" y="1667156"/>
                    <a:pt x="1772262" y="1667625"/>
                  </a:cubicBezTo>
                  <a:cubicBezTo>
                    <a:pt x="1750486" y="1636401"/>
                    <a:pt x="1715238" y="1665071"/>
                    <a:pt x="1708710" y="1662882"/>
                  </a:cubicBezTo>
                  <a:cubicBezTo>
                    <a:pt x="1710538" y="1656783"/>
                    <a:pt x="1711426" y="1653343"/>
                    <a:pt x="1711426" y="1653343"/>
                  </a:cubicBezTo>
                  <a:cubicBezTo>
                    <a:pt x="1706621" y="1658451"/>
                    <a:pt x="1702183" y="1632961"/>
                    <a:pt x="1685368" y="1624308"/>
                  </a:cubicBezTo>
                  <a:cubicBezTo>
                    <a:pt x="1689650" y="1613309"/>
                    <a:pt x="1700198" y="1592667"/>
                    <a:pt x="1690538" y="1574944"/>
                  </a:cubicBezTo>
                  <a:cubicBezTo>
                    <a:pt x="1695864" y="1577550"/>
                    <a:pt x="1698893" y="1578905"/>
                    <a:pt x="1698893" y="1578905"/>
                  </a:cubicBezTo>
                  <a:cubicBezTo>
                    <a:pt x="1692783" y="1571191"/>
                    <a:pt x="1748554" y="1575882"/>
                    <a:pt x="1738058" y="1534702"/>
                  </a:cubicBezTo>
                  <a:cubicBezTo>
                    <a:pt x="1749546" y="1539863"/>
                    <a:pt x="1765056" y="1544815"/>
                    <a:pt x="1778737" y="1534650"/>
                  </a:cubicBezTo>
                  <a:cubicBezTo>
                    <a:pt x="1771165" y="1549089"/>
                    <a:pt x="1766936" y="1558315"/>
                    <a:pt x="1766936" y="1558315"/>
                  </a:cubicBezTo>
                  <a:cubicBezTo>
                    <a:pt x="1773724" y="1553103"/>
                    <a:pt x="1772419" y="1591676"/>
                    <a:pt x="1798999" y="1595586"/>
                  </a:cubicBezTo>
                  <a:cubicBezTo>
                    <a:pt x="1798059" y="1607262"/>
                    <a:pt x="1802654" y="1619095"/>
                    <a:pt x="1803542" y="1625142"/>
                  </a:cubicBezTo>
                  <a:cubicBezTo>
                    <a:pt x="1789286" y="1628739"/>
                    <a:pt x="1763019" y="1634681"/>
                    <a:pt x="1771844" y="1666270"/>
                  </a:cubicBezTo>
                  <a:close/>
                  <a:moveTo>
                    <a:pt x="726031" y="397557"/>
                  </a:moveTo>
                  <a:cubicBezTo>
                    <a:pt x="839035" y="332399"/>
                    <a:pt x="932405" y="238936"/>
                    <a:pt x="838095" y="167470"/>
                  </a:cubicBezTo>
                  <a:cubicBezTo>
                    <a:pt x="746188" y="97829"/>
                    <a:pt x="652087" y="188738"/>
                    <a:pt x="588588" y="278813"/>
                  </a:cubicBezTo>
                  <a:cubicBezTo>
                    <a:pt x="645299" y="154021"/>
                    <a:pt x="671200" y="-6373"/>
                    <a:pt x="523365" y="195"/>
                  </a:cubicBezTo>
                  <a:cubicBezTo>
                    <a:pt x="391822" y="6086"/>
                    <a:pt x="389838" y="137184"/>
                    <a:pt x="409681" y="241907"/>
                  </a:cubicBezTo>
                  <a:cubicBezTo>
                    <a:pt x="344824" y="129365"/>
                    <a:pt x="247694" y="32149"/>
                    <a:pt x="168581" y="121286"/>
                  </a:cubicBezTo>
                  <a:cubicBezTo>
                    <a:pt x="91974" y="207660"/>
                    <a:pt x="187328" y="301592"/>
                    <a:pt x="280802" y="365187"/>
                  </a:cubicBezTo>
                  <a:cubicBezTo>
                    <a:pt x="147954" y="313946"/>
                    <a:pt x="-14294" y="299403"/>
                    <a:pt x="1006" y="454845"/>
                  </a:cubicBezTo>
                  <a:cubicBezTo>
                    <a:pt x="15001" y="597568"/>
                    <a:pt x="155160" y="590896"/>
                    <a:pt x="264561" y="563008"/>
                  </a:cubicBezTo>
                  <a:cubicBezTo>
                    <a:pt x="146648" y="646723"/>
                    <a:pt x="32652" y="775581"/>
                    <a:pt x="151975" y="838914"/>
                  </a:cubicBezTo>
                  <a:cubicBezTo>
                    <a:pt x="258243" y="895368"/>
                    <a:pt x="337356" y="781367"/>
                    <a:pt x="384041" y="679667"/>
                  </a:cubicBezTo>
                  <a:cubicBezTo>
                    <a:pt x="356156" y="784651"/>
                    <a:pt x="346547" y="921848"/>
                    <a:pt x="480231" y="936183"/>
                  </a:cubicBezTo>
                  <a:cubicBezTo>
                    <a:pt x="608170" y="949840"/>
                    <a:pt x="613131" y="828541"/>
                    <a:pt x="580285" y="711934"/>
                  </a:cubicBezTo>
                  <a:cubicBezTo>
                    <a:pt x="641486" y="820827"/>
                    <a:pt x="731410" y="910328"/>
                    <a:pt x="810314" y="826821"/>
                  </a:cubicBezTo>
                  <a:cubicBezTo>
                    <a:pt x="885094" y="747693"/>
                    <a:pt x="807651" y="657305"/>
                    <a:pt x="722062" y="591625"/>
                  </a:cubicBezTo>
                  <a:cubicBezTo>
                    <a:pt x="817939" y="625195"/>
                    <a:pt x="926974" y="635464"/>
                    <a:pt x="959560" y="528969"/>
                  </a:cubicBezTo>
                  <a:cubicBezTo>
                    <a:pt x="997524" y="405064"/>
                    <a:pt x="858200" y="382806"/>
                    <a:pt x="726031" y="397557"/>
                  </a:cubicBezTo>
                  <a:close/>
                  <a:moveTo>
                    <a:pt x="518195" y="564988"/>
                  </a:moveTo>
                  <a:cubicBezTo>
                    <a:pt x="518404" y="565666"/>
                    <a:pt x="518560" y="566292"/>
                    <a:pt x="518769" y="566969"/>
                  </a:cubicBezTo>
                  <a:cubicBezTo>
                    <a:pt x="487959" y="522714"/>
                    <a:pt x="437985" y="563320"/>
                    <a:pt x="428742" y="560245"/>
                  </a:cubicBezTo>
                  <a:cubicBezTo>
                    <a:pt x="431300" y="551592"/>
                    <a:pt x="432606" y="546692"/>
                    <a:pt x="432606" y="546692"/>
                  </a:cubicBezTo>
                  <a:cubicBezTo>
                    <a:pt x="425817" y="553990"/>
                    <a:pt x="419446" y="517814"/>
                    <a:pt x="395686" y="505616"/>
                  </a:cubicBezTo>
                  <a:cubicBezTo>
                    <a:pt x="401692" y="489978"/>
                    <a:pt x="416679" y="460787"/>
                    <a:pt x="402997" y="435662"/>
                  </a:cubicBezTo>
                  <a:cubicBezTo>
                    <a:pt x="410569" y="439311"/>
                    <a:pt x="414851" y="441240"/>
                    <a:pt x="414851" y="441240"/>
                  </a:cubicBezTo>
                  <a:cubicBezTo>
                    <a:pt x="406182" y="430293"/>
                    <a:pt x="485139" y="436965"/>
                    <a:pt x="470309" y="378635"/>
                  </a:cubicBezTo>
                  <a:cubicBezTo>
                    <a:pt x="486549" y="385933"/>
                    <a:pt x="508534" y="392918"/>
                    <a:pt x="527960" y="378531"/>
                  </a:cubicBezTo>
                  <a:cubicBezTo>
                    <a:pt x="517203" y="398965"/>
                    <a:pt x="511249" y="412101"/>
                    <a:pt x="511249" y="412101"/>
                  </a:cubicBezTo>
                  <a:cubicBezTo>
                    <a:pt x="520858" y="404751"/>
                    <a:pt x="518978" y="459380"/>
                    <a:pt x="556629" y="464853"/>
                  </a:cubicBezTo>
                  <a:cubicBezTo>
                    <a:pt x="555323" y="481429"/>
                    <a:pt x="561851" y="498214"/>
                    <a:pt x="563104" y="506815"/>
                  </a:cubicBezTo>
                  <a:cubicBezTo>
                    <a:pt x="542895" y="511871"/>
                    <a:pt x="505662" y="520316"/>
                    <a:pt x="518195" y="5649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1067;p17"/>
            <p:cNvSpPr/>
            <p:nvPr/>
          </p:nvSpPr>
          <p:spPr>
            <a:xfrm>
              <a:off x="7287506" y="1475926"/>
              <a:ext cx="732104" cy="668026"/>
            </a:xfrm>
            <a:custGeom>
              <a:rect b="b" l="l" r="r" t="t"/>
              <a:pathLst>
                <a:path extrusionOk="0" h="1336052" w="1464207">
                  <a:moveTo>
                    <a:pt x="1464162" y="1253705"/>
                  </a:moveTo>
                  <a:cubicBezTo>
                    <a:pt x="1462647" y="1300515"/>
                    <a:pt x="1424161" y="1337421"/>
                    <a:pt x="1378207" y="1336013"/>
                  </a:cubicBezTo>
                  <a:cubicBezTo>
                    <a:pt x="1332254" y="1334606"/>
                    <a:pt x="1296170" y="1295406"/>
                    <a:pt x="1297684" y="1248597"/>
                  </a:cubicBezTo>
                  <a:cubicBezTo>
                    <a:pt x="1299198" y="1201735"/>
                    <a:pt x="1337685" y="1164881"/>
                    <a:pt x="1383638" y="1166288"/>
                  </a:cubicBezTo>
                  <a:cubicBezTo>
                    <a:pt x="1429592" y="1167696"/>
                    <a:pt x="1465676" y="1206843"/>
                    <a:pt x="1464162" y="1253705"/>
                  </a:cubicBezTo>
                  <a:close/>
                  <a:moveTo>
                    <a:pt x="121842" y="57"/>
                  </a:moveTo>
                  <a:cubicBezTo>
                    <a:pt x="56776" y="-1976"/>
                    <a:pt x="2206" y="50308"/>
                    <a:pt x="65" y="116665"/>
                  </a:cubicBezTo>
                  <a:cubicBezTo>
                    <a:pt x="-2076" y="182970"/>
                    <a:pt x="49047" y="238485"/>
                    <a:pt x="114166" y="240466"/>
                  </a:cubicBezTo>
                  <a:cubicBezTo>
                    <a:pt x="179232" y="242499"/>
                    <a:pt x="233802" y="190216"/>
                    <a:pt x="235943" y="123858"/>
                  </a:cubicBezTo>
                  <a:cubicBezTo>
                    <a:pt x="238084" y="57501"/>
                    <a:pt x="186961" y="2038"/>
                    <a:pt x="121842" y="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1068;p17"/>
            <p:cNvSpPr/>
            <p:nvPr/>
          </p:nvSpPr>
          <p:spPr>
            <a:xfrm>
              <a:off x="5565884" y="1640280"/>
              <a:ext cx="692960" cy="1648246"/>
            </a:xfrm>
            <a:custGeom>
              <a:rect b="b" l="l" r="r" t="t"/>
              <a:pathLst>
                <a:path extrusionOk="0" h="3296492" w="1385919">
                  <a:moveTo>
                    <a:pt x="1380920" y="1318499"/>
                  </a:moveTo>
                  <a:cubicBezTo>
                    <a:pt x="1310390" y="1388236"/>
                    <a:pt x="1134866" y="1525150"/>
                    <a:pt x="964763" y="1719526"/>
                  </a:cubicBezTo>
                  <a:cubicBezTo>
                    <a:pt x="885424" y="1810238"/>
                    <a:pt x="807488" y="1913564"/>
                    <a:pt x="741606" y="2028633"/>
                  </a:cubicBezTo>
                  <a:cubicBezTo>
                    <a:pt x="642662" y="2201504"/>
                    <a:pt x="571019" y="2401002"/>
                    <a:pt x="569276" y="2626889"/>
                  </a:cubicBezTo>
                  <a:cubicBezTo>
                    <a:pt x="677128" y="2854998"/>
                    <a:pt x="810973" y="3074070"/>
                    <a:pt x="978850" y="3268156"/>
                  </a:cubicBezTo>
                  <a:cubicBezTo>
                    <a:pt x="985046" y="3275260"/>
                    <a:pt x="984320" y="3286086"/>
                    <a:pt x="977204" y="3292271"/>
                  </a:cubicBezTo>
                  <a:cubicBezTo>
                    <a:pt x="970088" y="3298506"/>
                    <a:pt x="959245" y="3297733"/>
                    <a:pt x="953049" y="3290629"/>
                  </a:cubicBezTo>
                  <a:cubicBezTo>
                    <a:pt x="726551" y="3033812"/>
                    <a:pt x="558433" y="2732921"/>
                    <a:pt x="433494" y="2423910"/>
                  </a:cubicBezTo>
                  <a:cubicBezTo>
                    <a:pt x="355655" y="2231370"/>
                    <a:pt x="294324" y="2035786"/>
                    <a:pt x="246207" y="1845856"/>
                  </a:cubicBezTo>
                  <a:cubicBezTo>
                    <a:pt x="161882" y="1513358"/>
                    <a:pt x="117492" y="1198645"/>
                    <a:pt x="88932" y="949754"/>
                  </a:cubicBezTo>
                  <a:cubicBezTo>
                    <a:pt x="76733" y="841499"/>
                    <a:pt x="65745" y="733147"/>
                    <a:pt x="55579" y="624747"/>
                  </a:cubicBezTo>
                  <a:cubicBezTo>
                    <a:pt x="45366" y="516395"/>
                    <a:pt x="36023" y="407947"/>
                    <a:pt x="27019" y="299498"/>
                  </a:cubicBezTo>
                  <a:cubicBezTo>
                    <a:pt x="23195" y="253248"/>
                    <a:pt x="28229" y="168674"/>
                    <a:pt x="21259" y="100337"/>
                  </a:cubicBezTo>
                  <a:cubicBezTo>
                    <a:pt x="18112" y="69746"/>
                    <a:pt x="12884" y="42537"/>
                    <a:pt x="2332" y="24849"/>
                  </a:cubicBezTo>
                  <a:cubicBezTo>
                    <a:pt x="-2316" y="17068"/>
                    <a:pt x="202" y="7016"/>
                    <a:pt x="7947" y="2328"/>
                  </a:cubicBezTo>
                  <a:cubicBezTo>
                    <a:pt x="15692" y="-2312"/>
                    <a:pt x="25809" y="201"/>
                    <a:pt x="30456" y="7934"/>
                  </a:cubicBezTo>
                  <a:cubicBezTo>
                    <a:pt x="43187" y="28763"/>
                    <a:pt x="50690" y="60612"/>
                    <a:pt x="54757" y="96761"/>
                  </a:cubicBezTo>
                  <a:cubicBezTo>
                    <a:pt x="62453" y="165194"/>
                    <a:pt x="58339" y="250058"/>
                    <a:pt x="62695" y="296357"/>
                  </a:cubicBezTo>
                  <a:cubicBezTo>
                    <a:pt x="72764" y="404612"/>
                    <a:pt x="83172" y="512819"/>
                    <a:pt x="94354" y="620929"/>
                  </a:cubicBezTo>
                  <a:cubicBezTo>
                    <a:pt x="105487" y="728991"/>
                    <a:pt x="117347" y="837004"/>
                    <a:pt x="130514" y="944873"/>
                  </a:cubicBezTo>
                  <a:cubicBezTo>
                    <a:pt x="158009" y="1174529"/>
                    <a:pt x="201140" y="1460390"/>
                    <a:pt x="274332" y="1764713"/>
                  </a:cubicBezTo>
                  <a:cubicBezTo>
                    <a:pt x="297422" y="1648677"/>
                    <a:pt x="326805" y="1509492"/>
                    <a:pt x="363449" y="1364749"/>
                  </a:cubicBezTo>
                  <a:cubicBezTo>
                    <a:pt x="389589" y="1261326"/>
                    <a:pt x="419263" y="1155246"/>
                    <a:pt x="452470" y="1053225"/>
                  </a:cubicBezTo>
                  <a:cubicBezTo>
                    <a:pt x="475463" y="982714"/>
                    <a:pt x="500393" y="914233"/>
                    <a:pt x="526533" y="849763"/>
                  </a:cubicBezTo>
                  <a:cubicBezTo>
                    <a:pt x="572326" y="736820"/>
                    <a:pt x="622427" y="636346"/>
                    <a:pt x="675482" y="559456"/>
                  </a:cubicBezTo>
                  <a:cubicBezTo>
                    <a:pt x="680758" y="551626"/>
                    <a:pt x="691408" y="549500"/>
                    <a:pt x="699250" y="554768"/>
                  </a:cubicBezTo>
                  <a:cubicBezTo>
                    <a:pt x="707092" y="560035"/>
                    <a:pt x="709221" y="570668"/>
                    <a:pt x="703945" y="578497"/>
                  </a:cubicBezTo>
                  <a:cubicBezTo>
                    <a:pt x="654134" y="654759"/>
                    <a:pt x="608389" y="754170"/>
                    <a:pt x="566033" y="865228"/>
                  </a:cubicBezTo>
                  <a:cubicBezTo>
                    <a:pt x="541588" y="929408"/>
                    <a:pt x="518546" y="997551"/>
                    <a:pt x="496230" y="1067288"/>
                  </a:cubicBezTo>
                  <a:cubicBezTo>
                    <a:pt x="463749" y="1168681"/>
                    <a:pt x="433494" y="1273602"/>
                    <a:pt x="406047" y="1375816"/>
                  </a:cubicBezTo>
                  <a:cubicBezTo>
                    <a:pt x="359480" y="1549314"/>
                    <a:pt x="320512" y="1714500"/>
                    <a:pt x="292920" y="1840733"/>
                  </a:cubicBezTo>
                  <a:cubicBezTo>
                    <a:pt x="340359" y="2026797"/>
                    <a:pt x="399222" y="2218612"/>
                    <a:pt x="474156" y="2407720"/>
                  </a:cubicBezTo>
                  <a:cubicBezTo>
                    <a:pt x="493761" y="2457160"/>
                    <a:pt x="514818" y="2506261"/>
                    <a:pt x="536650" y="2555170"/>
                  </a:cubicBezTo>
                  <a:cubicBezTo>
                    <a:pt x="547251" y="2350789"/>
                    <a:pt x="611100" y="2166562"/>
                    <a:pt x="701622" y="2006016"/>
                  </a:cubicBezTo>
                  <a:cubicBezTo>
                    <a:pt x="768375" y="1887708"/>
                    <a:pt x="849360" y="1782305"/>
                    <a:pt x="931798" y="1690384"/>
                  </a:cubicBezTo>
                  <a:cubicBezTo>
                    <a:pt x="1105241" y="1496926"/>
                    <a:pt x="1285751" y="1363782"/>
                    <a:pt x="1358071" y="1295011"/>
                  </a:cubicBezTo>
                  <a:cubicBezTo>
                    <a:pt x="1364558" y="1288680"/>
                    <a:pt x="1374965" y="1288825"/>
                    <a:pt x="1381258" y="1295349"/>
                  </a:cubicBezTo>
                  <a:cubicBezTo>
                    <a:pt x="1387600" y="1301825"/>
                    <a:pt x="1387454" y="1312216"/>
                    <a:pt x="1380920" y="131849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1069;p17"/>
            <p:cNvSpPr/>
            <p:nvPr/>
          </p:nvSpPr>
          <p:spPr>
            <a:xfrm>
              <a:off x="5323455" y="1233464"/>
              <a:ext cx="504699" cy="552497"/>
            </a:xfrm>
            <a:custGeom>
              <a:rect b="b" l="l" r="r" t="t"/>
              <a:pathLst>
                <a:path extrusionOk="0" h="1104993" w="1009397">
                  <a:moveTo>
                    <a:pt x="446236" y="200017"/>
                  </a:moveTo>
                  <a:cubicBezTo>
                    <a:pt x="451513" y="114766"/>
                    <a:pt x="466713" y="36232"/>
                    <a:pt x="503018" y="13953"/>
                  </a:cubicBezTo>
                  <a:cubicBezTo>
                    <a:pt x="592184" y="-40803"/>
                    <a:pt x="832671" y="75427"/>
                    <a:pt x="851162" y="191849"/>
                  </a:cubicBezTo>
                  <a:cubicBezTo>
                    <a:pt x="854890" y="215047"/>
                    <a:pt x="838189" y="248297"/>
                    <a:pt x="810839" y="285364"/>
                  </a:cubicBezTo>
                  <a:cubicBezTo>
                    <a:pt x="848645" y="268353"/>
                    <a:pt x="882288" y="261442"/>
                    <a:pt x="905040" y="272944"/>
                  </a:cubicBezTo>
                  <a:cubicBezTo>
                    <a:pt x="997885" y="319919"/>
                    <a:pt x="1048954" y="599111"/>
                    <a:pt x="971696" y="682671"/>
                  </a:cubicBezTo>
                  <a:cubicBezTo>
                    <a:pt x="959691" y="695671"/>
                    <a:pt x="935875" y="701277"/>
                    <a:pt x="905233" y="701809"/>
                  </a:cubicBezTo>
                  <a:cubicBezTo>
                    <a:pt x="931422" y="724185"/>
                    <a:pt x="948993" y="747479"/>
                    <a:pt x="951607" y="770676"/>
                  </a:cubicBezTo>
                  <a:cubicBezTo>
                    <a:pt x="963806" y="880526"/>
                    <a:pt x="772501" y="1075821"/>
                    <a:pt x="666392" y="1049724"/>
                  </a:cubicBezTo>
                  <a:cubicBezTo>
                    <a:pt x="653806" y="1046630"/>
                    <a:pt x="640930" y="1034935"/>
                    <a:pt x="628151" y="1017150"/>
                  </a:cubicBezTo>
                  <a:cubicBezTo>
                    <a:pt x="625391" y="1035418"/>
                    <a:pt x="619825" y="1050352"/>
                    <a:pt x="610821" y="1060646"/>
                  </a:cubicBezTo>
                  <a:cubicBezTo>
                    <a:pt x="540340" y="1141016"/>
                    <a:pt x="279086" y="1106654"/>
                    <a:pt x="229905" y="1001782"/>
                  </a:cubicBezTo>
                  <a:cubicBezTo>
                    <a:pt x="214172" y="968290"/>
                    <a:pt x="241668" y="893382"/>
                    <a:pt x="280732" y="814897"/>
                  </a:cubicBezTo>
                  <a:cubicBezTo>
                    <a:pt x="225161" y="858875"/>
                    <a:pt x="170170" y="889322"/>
                    <a:pt x="134833" y="876370"/>
                  </a:cubicBezTo>
                  <a:cubicBezTo>
                    <a:pt x="37777" y="840849"/>
                    <a:pt x="-42579" y="570114"/>
                    <a:pt x="25046" y="478001"/>
                  </a:cubicBezTo>
                  <a:cubicBezTo>
                    <a:pt x="42375" y="454416"/>
                    <a:pt x="93735" y="446926"/>
                    <a:pt x="155890" y="447747"/>
                  </a:cubicBezTo>
                  <a:cubicBezTo>
                    <a:pt x="114260" y="423680"/>
                    <a:pt x="83570" y="396423"/>
                    <a:pt x="77761" y="366942"/>
                  </a:cubicBezTo>
                  <a:cubicBezTo>
                    <a:pt x="56462" y="258687"/>
                    <a:pt x="230824" y="45705"/>
                    <a:pt x="338676" y="61411"/>
                  </a:cubicBezTo>
                  <a:cubicBezTo>
                    <a:pt x="371254" y="66147"/>
                    <a:pt x="410270" y="126364"/>
                    <a:pt x="446236" y="200017"/>
                  </a:cubicBezTo>
                  <a:lnTo>
                    <a:pt x="446236" y="200017"/>
                  </a:lnTo>
                  <a:close/>
                  <a:moveTo>
                    <a:pt x="476055" y="540296"/>
                  </a:moveTo>
                  <a:lnTo>
                    <a:pt x="476297" y="587996"/>
                  </a:lnTo>
                  <a:lnTo>
                    <a:pt x="496386" y="597806"/>
                  </a:lnTo>
                  <a:lnTo>
                    <a:pt x="527415" y="581471"/>
                  </a:lnTo>
                  <a:lnTo>
                    <a:pt x="531820" y="538314"/>
                  </a:lnTo>
                  <a:lnTo>
                    <a:pt x="510521" y="517871"/>
                  </a:lnTo>
                  <a:lnTo>
                    <a:pt x="476055" y="540296"/>
                  </a:lnTo>
                  <a:lnTo>
                    <a:pt x="476055" y="54029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7"/>
            <p:cNvSpPr/>
            <p:nvPr/>
          </p:nvSpPr>
          <p:spPr>
            <a:xfrm>
              <a:off x="5397052" y="1334391"/>
              <a:ext cx="383579" cy="416396"/>
            </a:xfrm>
            <a:custGeom>
              <a:rect b="b" l="l" r="r" t="t"/>
              <a:pathLst>
                <a:path extrusionOk="0" h="832792" w="767157">
                  <a:moveTo>
                    <a:pt x="185674" y="297606"/>
                  </a:moveTo>
                  <a:cubicBezTo>
                    <a:pt x="165101" y="291565"/>
                    <a:pt x="144383" y="286297"/>
                    <a:pt x="123810" y="280594"/>
                  </a:cubicBezTo>
                  <a:cubicBezTo>
                    <a:pt x="103188" y="274843"/>
                    <a:pt x="82712" y="268899"/>
                    <a:pt x="62042" y="263486"/>
                  </a:cubicBezTo>
                  <a:cubicBezTo>
                    <a:pt x="44325" y="258846"/>
                    <a:pt x="26608" y="254255"/>
                    <a:pt x="8746" y="250196"/>
                  </a:cubicBezTo>
                  <a:cubicBezTo>
                    <a:pt x="2937" y="249084"/>
                    <a:pt x="-887" y="243526"/>
                    <a:pt x="178" y="237727"/>
                  </a:cubicBezTo>
                  <a:cubicBezTo>
                    <a:pt x="1291" y="231928"/>
                    <a:pt x="6858" y="228110"/>
                    <a:pt x="12667" y="229173"/>
                  </a:cubicBezTo>
                  <a:cubicBezTo>
                    <a:pt x="43406" y="233764"/>
                    <a:pt x="73950" y="239177"/>
                    <a:pt x="104253" y="246088"/>
                  </a:cubicBezTo>
                  <a:cubicBezTo>
                    <a:pt x="116355" y="248842"/>
                    <a:pt x="128408" y="251790"/>
                    <a:pt x="140365" y="255125"/>
                  </a:cubicBezTo>
                  <a:cubicBezTo>
                    <a:pt x="158276" y="260151"/>
                    <a:pt x="175944" y="265951"/>
                    <a:pt x="193613" y="271702"/>
                  </a:cubicBezTo>
                  <a:lnTo>
                    <a:pt x="254219" y="293304"/>
                  </a:lnTo>
                  <a:lnTo>
                    <a:pt x="270871" y="299974"/>
                  </a:lnTo>
                  <a:cubicBezTo>
                    <a:pt x="271403" y="300167"/>
                    <a:pt x="278422" y="303260"/>
                    <a:pt x="280940" y="304806"/>
                  </a:cubicBezTo>
                  <a:cubicBezTo>
                    <a:pt x="291105" y="310944"/>
                    <a:pt x="285006" y="321238"/>
                    <a:pt x="282731" y="322736"/>
                  </a:cubicBezTo>
                  <a:cubicBezTo>
                    <a:pt x="279148" y="325346"/>
                    <a:pt x="274405" y="325249"/>
                    <a:pt x="270919" y="322881"/>
                  </a:cubicBezTo>
                  <a:lnTo>
                    <a:pt x="270968" y="322833"/>
                  </a:lnTo>
                  <a:cubicBezTo>
                    <a:pt x="271355" y="322060"/>
                    <a:pt x="270290" y="321480"/>
                    <a:pt x="268886" y="321045"/>
                  </a:cubicBezTo>
                  <a:cubicBezTo>
                    <a:pt x="268741" y="320851"/>
                    <a:pt x="268547" y="320658"/>
                    <a:pt x="268402" y="320417"/>
                  </a:cubicBezTo>
                  <a:cubicBezTo>
                    <a:pt x="268257" y="320223"/>
                    <a:pt x="268112" y="320030"/>
                    <a:pt x="268015" y="319837"/>
                  </a:cubicBezTo>
                  <a:lnTo>
                    <a:pt x="268257" y="320417"/>
                  </a:lnTo>
                  <a:lnTo>
                    <a:pt x="268499" y="320948"/>
                  </a:lnTo>
                  <a:cubicBezTo>
                    <a:pt x="266369" y="320320"/>
                    <a:pt x="263658" y="320030"/>
                    <a:pt x="263465" y="319982"/>
                  </a:cubicBezTo>
                  <a:lnTo>
                    <a:pt x="246813" y="314859"/>
                  </a:lnTo>
                  <a:lnTo>
                    <a:pt x="185674" y="297606"/>
                  </a:lnTo>
                  <a:close/>
                  <a:moveTo>
                    <a:pt x="268499" y="320948"/>
                  </a:moveTo>
                  <a:cubicBezTo>
                    <a:pt x="269177" y="322446"/>
                    <a:pt x="270193" y="324234"/>
                    <a:pt x="270919" y="322881"/>
                  </a:cubicBezTo>
                  <a:cubicBezTo>
                    <a:pt x="270193" y="322398"/>
                    <a:pt x="269515" y="321770"/>
                    <a:pt x="268886" y="321045"/>
                  </a:cubicBezTo>
                  <a:lnTo>
                    <a:pt x="268499" y="320948"/>
                  </a:lnTo>
                  <a:close/>
                  <a:moveTo>
                    <a:pt x="336850" y="368841"/>
                  </a:moveTo>
                  <a:cubicBezTo>
                    <a:pt x="335640" y="369373"/>
                    <a:pt x="333897" y="370533"/>
                    <a:pt x="332154" y="372563"/>
                  </a:cubicBezTo>
                  <a:cubicBezTo>
                    <a:pt x="330412" y="374641"/>
                    <a:pt x="327604" y="379764"/>
                    <a:pt x="326007" y="381890"/>
                  </a:cubicBezTo>
                  <a:lnTo>
                    <a:pt x="312646" y="399481"/>
                  </a:lnTo>
                  <a:lnTo>
                    <a:pt x="270871" y="451483"/>
                  </a:lnTo>
                  <a:cubicBezTo>
                    <a:pt x="256494" y="468784"/>
                    <a:pt x="239116" y="487874"/>
                    <a:pt x="221447" y="507882"/>
                  </a:cubicBezTo>
                  <a:cubicBezTo>
                    <a:pt x="204940" y="526633"/>
                    <a:pt x="188095" y="546061"/>
                    <a:pt x="171685" y="564377"/>
                  </a:cubicBezTo>
                  <a:cubicBezTo>
                    <a:pt x="156291" y="581582"/>
                    <a:pt x="141624" y="598014"/>
                    <a:pt x="128312" y="612174"/>
                  </a:cubicBezTo>
                  <a:cubicBezTo>
                    <a:pt x="124100" y="616330"/>
                    <a:pt x="124100" y="623096"/>
                    <a:pt x="128263" y="627252"/>
                  </a:cubicBezTo>
                  <a:cubicBezTo>
                    <a:pt x="132426" y="631457"/>
                    <a:pt x="139203" y="631457"/>
                    <a:pt x="143366" y="627301"/>
                  </a:cubicBezTo>
                  <a:cubicBezTo>
                    <a:pt x="160454" y="611449"/>
                    <a:pt x="180011" y="592794"/>
                    <a:pt x="199712" y="572883"/>
                  </a:cubicBezTo>
                  <a:cubicBezTo>
                    <a:pt x="211814" y="560608"/>
                    <a:pt x="224013" y="547946"/>
                    <a:pt x="235776" y="535139"/>
                  </a:cubicBezTo>
                  <a:cubicBezTo>
                    <a:pt x="245796" y="524217"/>
                    <a:pt x="255429" y="513198"/>
                    <a:pt x="264481" y="502421"/>
                  </a:cubicBezTo>
                  <a:cubicBezTo>
                    <a:pt x="274405" y="490629"/>
                    <a:pt x="283553" y="479078"/>
                    <a:pt x="291831" y="468349"/>
                  </a:cubicBezTo>
                  <a:cubicBezTo>
                    <a:pt x="297398" y="461148"/>
                    <a:pt x="302820" y="453851"/>
                    <a:pt x="308144" y="446408"/>
                  </a:cubicBezTo>
                  <a:cubicBezTo>
                    <a:pt x="316035" y="435389"/>
                    <a:pt x="323683" y="424177"/>
                    <a:pt x="331283" y="412917"/>
                  </a:cubicBezTo>
                  <a:lnTo>
                    <a:pt x="343530" y="394214"/>
                  </a:lnTo>
                  <a:cubicBezTo>
                    <a:pt x="344159" y="393199"/>
                    <a:pt x="344885" y="390686"/>
                    <a:pt x="345660" y="388559"/>
                  </a:cubicBezTo>
                  <a:cubicBezTo>
                    <a:pt x="346144" y="388366"/>
                    <a:pt x="346580" y="388124"/>
                    <a:pt x="347015" y="387883"/>
                  </a:cubicBezTo>
                  <a:cubicBezTo>
                    <a:pt x="346628" y="387979"/>
                    <a:pt x="346241" y="388028"/>
                    <a:pt x="345854" y="388076"/>
                  </a:cubicBezTo>
                  <a:cubicBezTo>
                    <a:pt x="346580" y="386191"/>
                    <a:pt x="347403" y="384790"/>
                    <a:pt x="348371" y="385466"/>
                  </a:cubicBezTo>
                  <a:cubicBezTo>
                    <a:pt x="348758" y="385708"/>
                    <a:pt x="349000" y="385998"/>
                    <a:pt x="349097" y="386191"/>
                  </a:cubicBezTo>
                  <a:cubicBezTo>
                    <a:pt x="351130" y="384161"/>
                    <a:pt x="352243" y="381310"/>
                    <a:pt x="352001" y="378217"/>
                  </a:cubicBezTo>
                  <a:cubicBezTo>
                    <a:pt x="351759" y="373433"/>
                    <a:pt x="349145" y="371258"/>
                    <a:pt x="347693" y="370050"/>
                  </a:cubicBezTo>
                  <a:cubicBezTo>
                    <a:pt x="344789" y="367681"/>
                    <a:pt x="341110" y="367102"/>
                    <a:pt x="336850" y="368841"/>
                  </a:cubicBezTo>
                  <a:close/>
                  <a:moveTo>
                    <a:pt x="376060" y="403638"/>
                  </a:moveTo>
                  <a:cubicBezTo>
                    <a:pt x="374607" y="404846"/>
                    <a:pt x="377270" y="405474"/>
                    <a:pt x="379884" y="405764"/>
                  </a:cubicBezTo>
                  <a:lnTo>
                    <a:pt x="379787" y="405571"/>
                  </a:lnTo>
                  <a:cubicBezTo>
                    <a:pt x="378432" y="405184"/>
                    <a:pt x="377173" y="404508"/>
                    <a:pt x="376060" y="403638"/>
                  </a:cubicBezTo>
                  <a:close/>
                  <a:moveTo>
                    <a:pt x="475778" y="695202"/>
                  </a:moveTo>
                  <a:cubicBezTo>
                    <a:pt x="469970" y="662387"/>
                    <a:pt x="464500" y="629572"/>
                    <a:pt x="457674" y="597096"/>
                  </a:cubicBezTo>
                  <a:cubicBezTo>
                    <a:pt x="450752" y="564426"/>
                    <a:pt x="442426" y="532046"/>
                    <a:pt x="433083" y="499908"/>
                  </a:cubicBezTo>
                  <a:cubicBezTo>
                    <a:pt x="428920" y="485941"/>
                    <a:pt x="424612" y="472022"/>
                    <a:pt x="419965" y="458249"/>
                  </a:cubicBezTo>
                  <a:cubicBezTo>
                    <a:pt x="415221" y="444330"/>
                    <a:pt x="410187" y="430557"/>
                    <a:pt x="404620" y="417025"/>
                  </a:cubicBezTo>
                  <a:cubicBezTo>
                    <a:pt x="403845" y="415091"/>
                    <a:pt x="397552" y="397210"/>
                    <a:pt x="393196" y="391411"/>
                  </a:cubicBezTo>
                  <a:cubicBezTo>
                    <a:pt x="389275" y="386240"/>
                    <a:pt x="384531" y="385176"/>
                    <a:pt x="381530" y="385563"/>
                  </a:cubicBezTo>
                  <a:cubicBezTo>
                    <a:pt x="375866" y="386191"/>
                    <a:pt x="371800" y="391217"/>
                    <a:pt x="372429" y="396872"/>
                  </a:cubicBezTo>
                  <a:cubicBezTo>
                    <a:pt x="372720" y="399626"/>
                    <a:pt x="374123" y="401995"/>
                    <a:pt x="376060" y="403638"/>
                  </a:cubicBezTo>
                  <a:cubicBezTo>
                    <a:pt x="376156" y="403541"/>
                    <a:pt x="376253" y="403493"/>
                    <a:pt x="376350" y="403396"/>
                  </a:cubicBezTo>
                  <a:cubicBezTo>
                    <a:pt x="377706" y="402526"/>
                    <a:pt x="378819" y="403541"/>
                    <a:pt x="379787" y="405571"/>
                  </a:cubicBezTo>
                  <a:cubicBezTo>
                    <a:pt x="380223" y="405716"/>
                    <a:pt x="380707" y="405812"/>
                    <a:pt x="381191" y="405861"/>
                  </a:cubicBezTo>
                  <a:lnTo>
                    <a:pt x="380562" y="405861"/>
                  </a:lnTo>
                  <a:lnTo>
                    <a:pt x="379884" y="405764"/>
                  </a:lnTo>
                  <a:cubicBezTo>
                    <a:pt x="382401" y="411322"/>
                    <a:pt x="383708" y="423694"/>
                    <a:pt x="384095" y="424854"/>
                  </a:cubicBezTo>
                  <a:cubicBezTo>
                    <a:pt x="388839" y="438192"/>
                    <a:pt x="393051" y="451724"/>
                    <a:pt x="396972" y="465401"/>
                  </a:cubicBezTo>
                  <a:cubicBezTo>
                    <a:pt x="400893" y="479126"/>
                    <a:pt x="404571" y="492948"/>
                    <a:pt x="408008" y="506770"/>
                  </a:cubicBezTo>
                  <a:cubicBezTo>
                    <a:pt x="412898" y="525860"/>
                    <a:pt x="417206" y="545046"/>
                    <a:pt x="421369" y="564329"/>
                  </a:cubicBezTo>
                  <a:cubicBezTo>
                    <a:pt x="425241" y="582355"/>
                    <a:pt x="428823" y="600430"/>
                    <a:pt x="432502" y="618505"/>
                  </a:cubicBezTo>
                  <a:cubicBezTo>
                    <a:pt x="437972" y="645665"/>
                    <a:pt x="443588" y="672826"/>
                    <a:pt x="448961" y="700131"/>
                  </a:cubicBezTo>
                  <a:cubicBezTo>
                    <a:pt x="454044" y="724537"/>
                    <a:pt x="460337" y="749088"/>
                    <a:pt x="464984" y="773832"/>
                  </a:cubicBezTo>
                  <a:cubicBezTo>
                    <a:pt x="467936" y="789877"/>
                    <a:pt x="470308" y="805970"/>
                    <a:pt x="470889" y="822208"/>
                  </a:cubicBezTo>
                  <a:cubicBezTo>
                    <a:pt x="470986" y="828104"/>
                    <a:pt x="475827" y="832841"/>
                    <a:pt x="481733" y="832792"/>
                  </a:cubicBezTo>
                  <a:cubicBezTo>
                    <a:pt x="487638" y="832744"/>
                    <a:pt x="492382" y="827863"/>
                    <a:pt x="492334" y="821967"/>
                  </a:cubicBezTo>
                  <a:cubicBezTo>
                    <a:pt x="492576" y="804617"/>
                    <a:pt x="491075" y="787267"/>
                    <a:pt x="488655" y="770014"/>
                  </a:cubicBezTo>
                  <a:cubicBezTo>
                    <a:pt x="485218" y="744883"/>
                    <a:pt x="479893" y="719946"/>
                    <a:pt x="475778" y="695202"/>
                  </a:cubicBezTo>
                  <a:close/>
                  <a:moveTo>
                    <a:pt x="760800" y="476323"/>
                  </a:moveTo>
                  <a:cubicBezTo>
                    <a:pt x="757266" y="474874"/>
                    <a:pt x="753297" y="475550"/>
                    <a:pt x="750489" y="477822"/>
                  </a:cubicBezTo>
                  <a:cubicBezTo>
                    <a:pt x="750586" y="477870"/>
                    <a:pt x="750634" y="478015"/>
                    <a:pt x="750683" y="478256"/>
                  </a:cubicBezTo>
                  <a:cubicBezTo>
                    <a:pt x="751022" y="479561"/>
                    <a:pt x="750053" y="479948"/>
                    <a:pt x="748504" y="479900"/>
                  </a:cubicBezTo>
                  <a:cubicBezTo>
                    <a:pt x="748311" y="480190"/>
                    <a:pt x="748166" y="480431"/>
                    <a:pt x="747972" y="480721"/>
                  </a:cubicBezTo>
                  <a:lnTo>
                    <a:pt x="748117" y="480431"/>
                  </a:lnTo>
                  <a:lnTo>
                    <a:pt x="748456" y="479900"/>
                  </a:lnTo>
                  <a:cubicBezTo>
                    <a:pt x="744826" y="479755"/>
                    <a:pt x="738145" y="477097"/>
                    <a:pt x="736693" y="476952"/>
                  </a:cubicBezTo>
                  <a:cubicBezTo>
                    <a:pt x="725124" y="475695"/>
                    <a:pt x="713603" y="473762"/>
                    <a:pt x="702130" y="471442"/>
                  </a:cubicBezTo>
                  <a:cubicBezTo>
                    <a:pt x="690609" y="469122"/>
                    <a:pt x="679234" y="466319"/>
                    <a:pt x="667907" y="463226"/>
                  </a:cubicBezTo>
                  <a:cubicBezTo>
                    <a:pt x="641960" y="456364"/>
                    <a:pt x="616401" y="448148"/>
                    <a:pt x="590891" y="439691"/>
                  </a:cubicBezTo>
                  <a:cubicBezTo>
                    <a:pt x="573900" y="434036"/>
                    <a:pt x="556957" y="428188"/>
                    <a:pt x="540015" y="422244"/>
                  </a:cubicBezTo>
                  <a:cubicBezTo>
                    <a:pt x="497658" y="407311"/>
                    <a:pt x="455544" y="391362"/>
                    <a:pt x="414011" y="373916"/>
                  </a:cubicBezTo>
                  <a:cubicBezTo>
                    <a:pt x="408638" y="371451"/>
                    <a:pt x="402296" y="373868"/>
                    <a:pt x="399876" y="379232"/>
                  </a:cubicBezTo>
                  <a:cubicBezTo>
                    <a:pt x="397407" y="384596"/>
                    <a:pt x="399828" y="390927"/>
                    <a:pt x="405201" y="393344"/>
                  </a:cubicBezTo>
                  <a:cubicBezTo>
                    <a:pt x="446298" y="413207"/>
                    <a:pt x="487735" y="432441"/>
                    <a:pt x="530188" y="448825"/>
                  </a:cubicBezTo>
                  <a:cubicBezTo>
                    <a:pt x="547276" y="455446"/>
                    <a:pt x="564557" y="461535"/>
                    <a:pt x="581984" y="467044"/>
                  </a:cubicBezTo>
                  <a:cubicBezTo>
                    <a:pt x="608269" y="475357"/>
                    <a:pt x="634893" y="482268"/>
                    <a:pt x="661710" y="488357"/>
                  </a:cubicBezTo>
                  <a:cubicBezTo>
                    <a:pt x="673715" y="490967"/>
                    <a:pt x="685817" y="493287"/>
                    <a:pt x="698016" y="495026"/>
                  </a:cubicBezTo>
                  <a:cubicBezTo>
                    <a:pt x="710311" y="496814"/>
                    <a:pt x="722607" y="498071"/>
                    <a:pt x="734950" y="498699"/>
                  </a:cubicBezTo>
                  <a:cubicBezTo>
                    <a:pt x="738097" y="498893"/>
                    <a:pt x="749715" y="500246"/>
                    <a:pt x="756153" y="498264"/>
                  </a:cubicBezTo>
                  <a:cubicBezTo>
                    <a:pt x="761429" y="496670"/>
                    <a:pt x="764914" y="493577"/>
                    <a:pt x="766367" y="489710"/>
                  </a:cubicBezTo>
                  <a:cubicBezTo>
                    <a:pt x="768545" y="484491"/>
                    <a:pt x="766076" y="478498"/>
                    <a:pt x="760800" y="476323"/>
                  </a:cubicBezTo>
                  <a:close/>
                  <a:moveTo>
                    <a:pt x="750441" y="477822"/>
                  </a:moveTo>
                  <a:cubicBezTo>
                    <a:pt x="750005" y="477387"/>
                    <a:pt x="749134" y="478643"/>
                    <a:pt x="748408" y="479900"/>
                  </a:cubicBezTo>
                  <a:lnTo>
                    <a:pt x="748456" y="479900"/>
                  </a:lnTo>
                  <a:cubicBezTo>
                    <a:pt x="749037" y="479126"/>
                    <a:pt x="749715" y="478401"/>
                    <a:pt x="750441" y="477822"/>
                  </a:cubicBezTo>
                  <a:close/>
                  <a:moveTo>
                    <a:pt x="671779" y="89021"/>
                  </a:moveTo>
                  <a:cubicBezTo>
                    <a:pt x="670666" y="89311"/>
                    <a:pt x="669601" y="89359"/>
                    <a:pt x="668536" y="89311"/>
                  </a:cubicBezTo>
                  <a:cubicBezTo>
                    <a:pt x="669746" y="89601"/>
                    <a:pt x="672215" y="90278"/>
                    <a:pt x="671779" y="89021"/>
                  </a:cubicBezTo>
                  <a:close/>
                  <a:moveTo>
                    <a:pt x="408299" y="304613"/>
                  </a:moveTo>
                  <a:cubicBezTo>
                    <a:pt x="431002" y="277646"/>
                    <a:pt x="455786" y="254255"/>
                    <a:pt x="481490" y="232218"/>
                  </a:cubicBezTo>
                  <a:cubicBezTo>
                    <a:pt x="497223" y="218734"/>
                    <a:pt x="513439" y="205927"/>
                    <a:pt x="529752" y="193168"/>
                  </a:cubicBezTo>
                  <a:cubicBezTo>
                    <a:pt x="554295" y="173982"/>
                    <a:pt x="579079" y="154989"/>
                    <a:pt x="604542" y="136238"/>
                  </a:cubicBezTo>
                  <a:cubicBezTo>
                    <a:pt x="615143" y="128263"/>
                    <a:pt x="625744" y="120193"/>
                    <a:pt x="636539" y="112412"/>
                  </a:cubicBezTo>
                  <a:cubicBezTo>
                    <a:pt x="643655" y="107241"/>
                    <a:pt x="650770" y="102215"/>
                    <a:pt x="658080" y="97382"/>
                  </a:cubicBezTo>
                  <a:cubicBezTo>
                    <a:pt x="658370" y="97188"/>
                    <a:pt x="663647" y="91582"/>
                    <a:pt x="667616" y="89214"/>
                  </a:cubicBezTo>
                  <a:lnTo>
                    <a:pt x="668100" y="89263"/>
                  </a:lnTo>
                  <a:lnTo>
                    <a:pt x="668487" y="89311"/>
                  </a:lnTo>
                  <a:cubicBezTo>
                    <a:pt x="668197" y="89214"/>
                    <a:pt x="667955" y="89166"/>
                    <a:pt x="667858" y="89166"/>
                  </a:cubicBezTo>
                  <a:lnTo>
                    <a:pt x="667713" y="89118"/>
                  </a:lnTo>
                  <a:cubicBezTo>
                    <a:pt x="669552" y="88054"/>
                    <a:pt x="671101" y="87716"/>
                    <a:pt x="671682" y="88924"/>
                  </a:cubicBezTo>
                  <a:lnTo>
                    <a:pt x="671731" y="89021"/>
                  </a:lnTo>
                  <a:lnTo>
                    <a:pt x="672118" y="88924"/>
                  </a:lnTo>
                  <a:cubicBezTo>
                    <a:pt x="677588" y="87329"/>
                    <a:pt x="680686" y="81627"/>
                    <a:pt x="679089" y="76214"/>
                  </a:cubicBezTo>
                  <a:cubicBezTo>
                    <a:pt x="678556" y="73991"/>
                    <a:pt x="673038" y="66113"/>
                    <a:pt x="663259" y="70125"/>
                  </a:cubicBezTo>
                  <a:cubicBezTo>
                    <a:pt x="658564" y="72009"/>
                    <a:pt x="647140" y="78582"/>
                    <a:pt x="646656" y="78872"/>
                  </a:cubicBezTo>
                  <a:cubicBezTo>
                    <a:pt x="638765" y="83415"/>
                    <a:pt x="631020" y="88151"/>
                    <a:pt x="623324" y="93032"/>
                  </a:cubicBezTo>
                  <a:cubicBezTo>
                    <a:pt x="611996" y="100281"/>
                    <a:pt x="600814" y="107821"/>
                    <a:pt x="589584" y="115312"/>
                  </a:cubicBezTo>
                  <a:cubicBezTo>
                    <a:pt x="567607" y="130293"/>
                    <a:pt x="545678" y="144985"/>
                    <a:pt x="524621" y="160692"/>
                  </a:cubicBezTo>
                  <a:cubicBezTo>
                    <a:pt x="510390" y="171324"/>
                    <a:pt x="496497" y="182343"/>
                    <a:pt x="483039" y="193942"/>
                  </a:cubicBezTo>
                  <a:cubicBezTo>
                    <a:pt x="449735" y="222697"/>
                    <a:pt x="419142" y="254593"/>
                    <a:pt x="391502" y="291323"/>
                  </a:cubicBezTo>
                  <a:cubicBezTo>
                    <a:pt x="387823" y="295914"/>
                    <a:pt x="388597" y="302680"/>
                    <a:pt x="393244" y="306353"/>
                  </a:cubicBezTo>
                  <a:cubicBezTo>
                    <a:pt x="397891" y="309978"/>
                    <a:pt x="404668" y="309204"/>
                    <a:pt x="408299" y="304613"/>
                  </a:cubicBezTo>
                  <a:close/>
                  <a:moveTo>
                    <a:pt x="298511" y="151896"/>
                  </a:moveTo>
                  <a:cubicBezTo>
                    <a:pt x="300206" y="171082"/>
                    <a:pt x="302481" y="190124"/>
                    <a:pt x="304901" y="208053"/>
                  </a:cubicBezTo>
                  <a:cubicBezTo>
                    <a:pt x="309500" y="241786"/>
                    <a:pt x="314921" y="271702"/>
                    <a:pt x="319181" y="292048"/>
                  </a:cubicBezTo>
                  <a:cubicBezTo>
                    <a:pt x="320198" y="297847"/>
                    <a:pt x="325765" y="301762"/>
                    <a:pt x="331573" y="300747"/>
                  </a:cubicBezTo>
                  <a:cubicBezTo>
                    <a:pt x="337382" y="299732"/>
                    <a:pt x="341303" y="294174"/>
                    <a:pt x="340287" y="288375"/>
                  </a:cubicBezTo>
                  <a:cubicBezTo>
                    <a:pt x="338012" y="271605"/>
                    <a:pt x="335930" y="248262"/>
                    <a:pt x="333655" y="221779"/>
                  </a:cubicBezTo>
                  <a:cubicBezTo>
                    <a:pt x="332445" y="207618"/>
                    <a:pt x="331283" y="192588"/>
                    <a:pt x="329879" y="177172"/>
                  </a:cubicBezTo>
                  <a:cubicBezTo>
                    <a:pt x="328572" y="162480"/>
                    <a:pt x="327120" y="147450"/>
                    <a:pt x="325619" y="132565"/>
                  </a:cubicBezTo>
                  <a:cubicBezTo>
                    <a:pt x="323247" y="109464"/>
                    <a:pt x="320730" y="86701"/>
                    <a:pt x="318794" y="65727"/>
                  </a:cubicBezTo>
                  <a:cubicBezTo>
                    <a:pt x="316858" y="44801"/>
                    <a:pt x="315163" y="25759"/>
                    <a:pt x="314389" y="10149"/>
                  </a:cubicBezTo>
                  <a:cubicBezTo>
                    <a:pt x="314341" y="4495"/>
                    <a:pt x="309693" y="-48"/>
                    <a:pt x="304030" y="0"/>
                  </a:cubicBezTo>
                  <a:cubicBezTo>
                    <a:pt x="298366" y="49"/>
                    <a:pt x="293864" y="4688"/>
                    <a:pt x="293913" y="10343"/>
                  </a:cubicBezTo>
                  <a:cubicBezTo>
                    <a:pt x="293380" y="29722"/>
                    <a:pt x="293429" y="54370"/>
                    <a:pt x="294397" y="81337"/>
                  </a:cubicBezTo>
                  <a:cubicBezTo>
                    <a:pt x="295171" y="103858"/>
                    <a:pt x="296381" y="128022"/>
                    <a:pt x="298511" y="15189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17"/>
            <p:cNvSpPr/>
            <p:nvPr/>
          </p:nvSpPr>
          <p:spPr>
            <a:xfrm>
              <a:off x="5336378" y="1258837"/>
              <a:ext cx="476546" cy="520395"/>
            </a:xfrm>
            <a:custGeom>
              <a:rect b="b" l="l" r="r" t="t"/>
              <a:pathLst>
                <a:path extrusionOk="0" h="1040789" w="953091">
                  <a:moveTo>
                    <a:pt x="485790" y="470750"/>
                  </a:moveTo>
                  <a:cubicBezTo>
                    <a:pt x="479884" y="470750"/>
                    <a:pt x="475092" y="465965"/>
                    <a:pt x="475092" y="460069"/>
                  </a:cubicBezTo>
                  <a:cubicBezTo>
                    <a:pt x="474946" y="453497"/>
                    <a:pt x="484241" y="423775"/>
                    <a:pt x="499586" y="382358"/>
                  </a:cubicBezTo>
                  <a:cubicBezTo>
                    <a:pt x="511106" y="351331"/>
                    <a:pt x="525580" y="313297"/>
                    <a:pt x="541700" y="273619"/>
                  </a:cubicBezTo>
                  <a:cubicBezTo>
                    <a:pt x="556222" y="238001"/>
                    <a:pt x="572003" y="201078"/>
                    <a:pt x="587057" y="166379"/>
                  </a:cubicBezTo>
                  <a:cubicBezTo>
                    <a:pt x="622153" y="85381"/>
                    <a:pt x="653424" y="16948"/>
                    <a:pt x="655989" y="7717"/>
                  </a:cubicBezTo>
                  <a:cubicBezTo>
                    <a:pt x="657393" y="2208"/>
                    <a:pt x="663008" y="-1079"/>
                    <a:pt x="668478" y="323"/>
                  </a:cubicBezTo>
                  <a:cubicBezTo>
                    <a:pt x="673948" y="1725"/>
                    <a:pt x="677288" y="7282"/>
                    <a:pt x="675885" y="12743"/>
                  </a:cubicBezTo>
                  <a:cubicBezTo>
                    <a:pt x="673464" y="22989"/>
                    <a:pt x="641903" y="104132"/>
                    <a:pt x="605258" y="194989"/>
                  </a:cubicBezTo>
                  <a:cubicBezTo>
                    <a:pt x="596303" y="217172"/>
                    <a:pt x="587009" y="239886"/>
                    <a:pt x="577666" y="262262"/>
                  </a:cubicBezTo>
                  <a:cubicBezTo>
                    <a:pt x="568033" y="285218"/>
                    <a:pt x="558352" y="307787"/>
                    <a:pt x="549251" y="329100"/>
                  </a:cubicBezTo>
                  <a:cubicBezTo>
                    <a:pt x="530566" y="372982"/>
                    <a:pt x="514205" y="411355"/>
                    <a:pt x="504765" y="436050"/>
                  </a:cubicBezTo>
                  <a:cubicBezTo>
                    <a:pt x="499924" y="448712"/>
                    <a:pt x="496584" y="457073"/>
                    <a:pt x="496487" y="460069"/>
                  </a:cubicBezTo>
                  <a:cubicBezTo>
                    <a:pt x="496487" y="465965"/>
                    <a:pt x="491695" y="470750"/>
                    <a:pt x="485790" y="470750"/>
                  </a:cubicBezTo>
                  <a:close/>
                  <a:moveTo>
                    <a:pt x="140308" y="144099"/>
                  </a:moveTo>
                  <a:cubicBezTo>
                    <a:pt x="152555" y="160676"/>
                    <a:pt x="179759" y="194699"/>
                    <a:pt x="213063" y="234667"/>
                  </a:cubicBezTo>
                  <a:cubicBezTo>
                    <a:pt x="227634" y="252161"/>
                    <a:pt x="243318" y="270864"/>
                    <a:pt x="259583" y="289616"/>
                  </a:cubicBezTo>
                  <a:cubicBezTo>
                    <a:pt x="270039" y="301649"/>
                    <a:pt x="280688" y="313732"/>
                    <a:pt x="291386" y="325572"/>
                  </a:cubicBezTo>
                  <a:cubicBezTo>
                    <a:pt x="307990" y="344033"/>
                    <a:pt x="324594" y="361915"/>
                    <a:pt x="340229" y="378540"/>
                  </a:cubicBezTo>
                  <a:cubicBezTo>
                    <a:pt x="371791" y="412031"/>
                    <a:pt x="399576" y="440110"/>
                    <a:pt x="416325" y="455865"/>
                  </a:cubicBezTo>
                  <a:cubicBezTo>
                    <a:pt x="420537" y="460021"/>
                    <a:pt x="427314" y="460021"/>
                    <a:pt x="431477" y="455817"/>
                  </a:cubicBezTo>
                  <a:cubicBezTo>
                    <a:pt x="435640" y="451612"/>
                    <a:pt x="435591" y="444846"/>
                    <a:pt x="431380" y="440690"/>
                  </a:cubicBezTo>
                  <a:cubicBezTo>
                    <a:pt x="414728" y="423388"/>
                    <a:pt x="387039" y="391588"/>
                    <a:pt x="355042" y="354811"/>
                  </a:cubicBezTo>
                  <a:cubicBezTo>
                    <a:pt x="338971" y="336349"/>
                    <a:pt x="321883" y="316583"/>
                    <a:pt x="304456" y="296865"/>
                  </a:cubicBezTo>
                  <a:cubicBezTo>
                    <a:pt x="287320" y="277437"/>
                    <a:pt x="269845" y="258057"/>
                    <a:pt x="253193" y="239499"/>
                  </a:cubicBezTo>
                  <a:cubicBezTo>
                    <a:pt x="223035" y="205960"/>
                    <a:pt x="195395" y="175416"/>
                    <a:pt x="176322" y="153572"/>
                  </a:cubicBezTo>
                  <a:cubicBezTo>
                    <a:pt x="164463" y="139992"/>
                    <a:pt x="155846" y="129988"/>
                    <a:pt x="152070" y="124913"/>
                  </a:cubicBezTo>
                  <a:cubicBezTo>
                    <a:pt x="152070" y="125783"/>
                    <a:pt x="151877" y="126798"/>
                    <a:pt x="151780" y="127378"/>
                  </a:cubicBezTo>
                  <a:cubicBezTo>
                    <a:pt x="151828" y="126266"/>
                    <a:pt x="151683" y="125155"/>
                    <a:pt x="151344" y="124092"/>
                  </a:cubicBezTo>
                  <a:cubicBezTo>
                    <a:pt x="150957" y="123753"/>
                    <a:pt x="150667" y="123415"/>
                    <a:pt x="150909" y="123318"/>
                  </a:cubicBezTo>
                  <a:lnTo>
                    <a:pt x="151102" y="123222"/>
                  </a:lnTo>
                  <a:cubicBezTo>
                    <a:pt x="150570" y="121965"/>
                    <a:pt x="149844" y="120805"/>
                    <a:pt x="148827" y="119790"/>
                  </a:cubicBezTo>
                  <a:cubicBezTo>
                    <a:pt x="144809" y="115827"/>
                    <a:pt x="138274" y="115827"/>
                    <a:pt x="134305" y="119839"/>
                  </a:cubicBezTo>
                  <a:cubicBezTo>
                    <a:pt x="132950" y="121144"/>
                    <a:pt x="129174" y="125976"/>
                    <a:pt x="132950" y="133226"/>
                  </a:cubicBezTo>
                  <a:cubicBezTo>
                    <a:pt x="133918" y="135110"/>
                    <a:pt x="136387" y="138832"/>
                    <a:pt x="140308" y="144099"/>
                  </a:cubicBezTo>
                  <a:close/>
                  <a:moveTo>
                    <a:pt x="151344" y="124092"/>
                  </a:moveTo>
                  <a:cubicBezTo>
                    <a:pt x="151586" y="124333"/>
                    <a:pt x="151828" y="124575"/>
                    <a:pt x="152022" y="124865"/>
                  </a:cubicBezTo>
                  <a:lnTo>
                    <a:pt x="152070" y="124913"/>
                  </a:lnTo>
                  <a:cubicBezTo>
                    <a:pt x="152167" y="123753"/>
                    <a:pt x="151974" y="122738"/>
                    <a:pt x="151054" y="123222"/>
                  </a:cubicBezTo>
                  <a:lnTo>
                    <a:pt x="151199" y="123657"/>
                  </a:lnTo>
                  <a:lnTo>
                    <a:pt x="151344" y="124092"/>
                  </a:lnTo>
                  <a:close/>
                  <a:moveTo>
                    <a:pt x="457810" y="501632"/>
                  </a:moveTo>
                  <a:cubicBezTo>
                    <a:pt x="455874" y="496026"/>
                    <a:pt x="449823" y="493029"/>
                    <a:pt x="444208" y="494914"/>
                  </a:cubicBezTo>
                  <a:cubicBezTo>
                    <a:pt x="417197" y="503371"/>
                    <a:pt x="367821" y="517918"/>
                    <a:pt x="311814" y="535365"/>
                  </a:cubicBezTo>
                  <a:cubicBezTo>
                    <a:pt x="283496" y="544209"/>
                    <a:pt x="253484" y="553681"/>
                    <a:pt x="223810" y="563540"/>
                  </a:cubicBezTo>
                  <a:cubicBezTo>
                    <a:pt x="185520" y="576299"/>
                    <a:pt x="147859" y="589637"/>
                    <a:pt x="114700" y="601526"/>
                  </a:cubicBezTo>
                  <a:cubicBezTo>
                    <a:pt x="59129" y="621389"/>
                    <a:pt x="16482" y="637869"/>
                    <a:pt x="5639" y="643668"/>
                  </a:cubicBezTo>
                  <a:cubicBezTo>
                    <a:pt x="556" y="646181"/>
                    <a:pt x="-1429" y="652367"/>
                    <a:pt x="1088" y="657394"/>
                  </a:cubicBezTo>
                  <a:cubicBezTo>
                    <a:pt x="3654" y="662468"/>
                    <a:pt x="9802" y="664449"/>
                    <a:pt x="14884" y="661936"/>
                  </a:cubicBezTo>
                  <a:cubicBezTo>
                    <a:pt x="28681" y="655315"/>
                    <a:pt x="94272" y="635163"/>
                    <a:pt x="171337" y="610612"/>
                  </a:cubicBezTo>
                  <a:cubicBezTo>
                    <a:pt x="205367" y="599786"/>
                    <a:pt x="241672" y="588139"/>
                    <a:pt x="276719" y="576444"/>
                  </a:cubicBezTo>
                  <a:cubicBezTo>
                    <a:pt x="300923" y="568325"/>
                    <a:pt x="324545" y="560061"/>
                    <a:pt x="346570" y="552376"/>
                  </a:cubicBezTo>
                  <a:cubicBezTo>
                    <a:pt x="390960" y="536863"/>
                    <a:pt x="428717" y="523283"/>
                    <a:pt x="451082" y="515164"/>
                  </a:cubicBezTo>
                  <a:cubicBezTo>
                    <a:pt x="456697" y="513279"/>
                    <a:pt x="459698" y="507189"/>
                    <a:pt x="457810" y="501632"/>
                  </a:cubicBezTo>
                  <a:close/>
                  <a:moveTo>
                    <a:pt x="476447" y="525892"/>
                  </a:moveTo>
                  <a:cubicBezTo>
                    <a:pt x="470638" y="525023"/>
                    <a:pt x="465168" y="529034"/>
                    <a:pt x="464248" y="534882"/>
                  </a:cubicBezTo>
                  <a:cubicBezTo>
                    <a:pt x="459698" y="561269"/>
                    <a:pt x="453986" y="604281"/>
                    <a:pt x="447790" y="654494"/>
                  </a:cubicBezTo>
                  <a:cubicBezTo>
                    <a:pt x="444740" y="679625"/>
                    <a:pt x="441400" y="706495"/>
                    <a:pt x="438205" y="734042"/>
                  </a:cubicBezTo>
                  <a:cubicBezTo>
                    <a:pt x="435156" y="760284"/>
                    <a:pt x="432154" y="787155"/>
                    <a:pt x="429105" y="813445"/>
                  </a:cubicBezTo>
                  <a:cubicBezTo>
                    <a:pt x="424216" y="855733"/>
                    <a:pt x="419326" y="896715"/>
                    <a:pt x="413663" y="931994"/>
                  </a:cubicBezTo>
                  <a:cubicBezTo>
                    <a:pt x="406886" y="974233"/>
                    <a:pt x="399625" y="1008160"/>
                    <a:pt x="390621" y="1025703"/>
                  </a:cubicBezTo>
                  <a:cubicBezTo>
                    <a:pt x="387959" y="1030681"/>
                    <a:pt x="389798" y="1036867"/>
                    <a:pt x="394784" y="1039573"/>
                  </a:cubicBezTo>
                  <a:cubicBezTo>
                    <a:pt x="399770" y="1042231"/>
                    <a:pt x="405966" y="1040395"/>
                    <a:pt x="408677" y="1035417"/>
                  </a:cubicBezTo>
                  <a:cubicBezTo>
                    <a:pt x="422667" y="1010769"/>
                    <a:pt x="435882" y="954274"/>
                    <a:pt x="447064" y="886663"/>
                  </a:cubicBezTo>
                  <a:cubicBezTo>
                    <a:pt x="451420" y="860082"/>
                    <a:pt x="455583" y="831762"/>
                    <a:pt x="459262" y="803006"/>
                  </a:cubicBezTo>
                  <a:cubicBezTo>
                    <a:pt x="461634" y="784448"/>
                    <a:pt x="463764" y="765697"/>
                    <a:pt x="465701" y="747139"/>
                  </a:cubicBezTo>
                  <a:cubicBezTo>
                    <a:pt x="468750" y="718239"/>
                    <a:pt x="471316" y="689822"/>
                    <a:pt x="473688" y="663290"/>
                  </a:cubicBezTo>
                  <a:cubicBezTo>
                    <a:pt x="478286" y="610757"/>
                    <a:pt x="481868" y="565473"/>
                    <a:pt x="485451" y="538071"/>
                  </a:cubicBezTo>
                  <a:cubicBezTo>
                    <a:pt x="486322" y="532223"/>
                    <a:pt x="482304" y="526811"/>
                    <a:pt x="476447" y="525892"/>
                  </a:cubicBezTo>
                  <a:close/>
                  <a:moveTo>
                    <a:pt x="768391" y="796772"/>
                  </a:moveTo>
                  <a:cubicBezTo>
                    <a:pt x="758225" y="784642"/>
                    <a:pt x="748689" y="773430"/>
                    <a:pt x="741137" y="764731"/>
                  </a:cubicBezTo>
                  <a:cubicBezTo>
                    <a:pt x="722743" y="743708"/>
                    <a:pt x="704445" y="722588"/>
                    <a:pt x="685953" y="701614"/>
                  </a:cubicBezTo>
                  <a:cubicBezTo>
                    <a:pt x="673609" y="687647"/>
                    <a:pt x="661217" y="673777"/>
                    <a:pt x="648728" y="659955"/>
                  </a:cubicBezTo>
                  <a:cubicBezTo>
                    <a:pt x="629946" y="639222"/>
                    <a:pt x="611019" y="618683"/>
                    <a:pt x="591995" y="598191"/>
                  </a:cubicBezTo>
                  <a:cubicBezTo>
                    <a:pt x="563483" y="567406"/>
                    <a:pt x="534681" y="536960"/>
                    <a:pt x="505927" y="506368"/>
                  </a:cubicBezTo>
                  <a:cubicBezTo>
                    <a:pt x="501958" y="502018"/>
                    <a:pt x="495181" y="501632"/>
                    <a:pt x="490824" y="505595"/>
                  </a:cubicBezTo>
                  <a:cubicBezTo>
                    <a:pt x="486419" y="509509"/>
                    <a:pt x="486032" y="516275"/>
                    <a:pt x="490001" y="520673"/>
                  </a:cubicBezTo>
                  <a:cubicBezTo>
                    <a:pt x="517399" y="552425"/>
                    <a:pt x="544556" y="584321"/>
                    <a:pt x="572003" y="616025"/>
                  </a:cubicBezTo>
                  <a:cubicBezTo>
                    <a:pt x="590301" y="637144"/>
                    <a:pt x="608647" y="658263"/>
                    <a:pt x="627187" y="679141"/>
                  </a:cubicBezTo>
                  <a:cubicBezTo>
                    <a:pt x="639579" y="693108"/>
                    <a:pt x="652020" y="706978"/>
                    <a:pt x="664606" y="720752"/>
                  </a:cubicBezTo>
                  <a:cubicBezTo>
                    <a:pt x="683436" y="741388"/>
                    <a:pt x="702508" y="761831"/>
                    <a:pt x="721532" y="782322"/>
                  </a:cubicBezTo>
                  <a:lnTo>
                    <a:pt x="815200" y="885406"/>
                  </a:lnTo>
                  <a:cubicBezTo>
                    <a:pt x="818879" y="889659"/>
                    <a:pt x="825366" y="890142"/>
                    <a:pt x="829674" y="886421"/>
                  </a:cubicBezTo>
                  <a:cubicBezTo>
                    <a:pt x="833934" y="882700"/>
                    <a:pt x="834370" y="876224"/>
                    <a:pt x="830642" y="871971"/>
                  </a:cubicBezTo>
                  <a:cubicBezTo>
                    <a:pt x="814813" y="853026"/>
                    <a:pt x="790077" y="822724"/>
                    <a:pt x="768391" y="796772"/>
                  </a:cubicBezTo>
                  <a:close/>
                  <a:moveTo>
                    <a:pt x="940139" y="426288"/>
                  </a:moveTo>
                  <a:cubicBezTo>
                    <a:pt x="935347" y="427448"/>
                    <a:pt x="930555" y="428414"/>
                    <a:pt x="925714" y="429333"/>
                  </a:cubicBezTo>
                  <a:cubicBezTo>
                    <a:pt x="918211" y="430686"/>
                    <a:pt x="910756" y="431846"/>
                    <a:pt x="903253" y="433006"/>
                  </a:cubicBezTo>
                  <a:cubicBezTo>
                    <a:pt x="887521" y="435519"/>
                    <a:pt x="871740" y="437887"/>
                    <a:pt x="855959" y="440110"/>
                  </a:cubicBezTo>
                  <a:cubicBezTo>
                    <a:pt x="840178" y="442333"/>
                    <a:pt x="824398" y="444459"/>
                    <a:pt x="808617" y="446296"/>
                  </a:cubicBezTo>
                  <a:cubicBezTo>
                    <a:pt x="780541" y="449824"/>
                    <a:pt x="752416" y="452627"/>
                    <a:pt x="724340" y="455817"/>
                  </a:cubicBezTo>
                  <a:cubicBezTo>
                    <a:pt x="705607" y="457895"/>
                    <a:pt x="686825" y="460214"/>
                    <a:pt x="668091" y="462534"/>
                  </a:cubicBezTo>
                  <a:cubicBezTo>
                    <a:pt x="621136" y="468334"/>
                    <a:pt x="574229" y="474616"/>
                    <a:pt x="527371" y="481285"/>
                  </a:cubicBezTo>
                  <a:cubicBezTo>
                    <a:pt x="521514" y="482010"/>
                    <a:pt x="517303" y="487327"/>
                    <a:pt x="517980" y="493174"/>
                  </a:cubicBezTo>
                  <a:cubicBezTo>
                    <a:pt x="518706" y="499022"/>
                    <a:pt x="524031" y="503227"/>
                    <a:pt x="529888" y="502550"/>
                  </a:cubicBezTo>
                  <a:cubicBezTo>
                    <a:pt x="563774" y="499360"/>
                    <a:pt x="597658" y="496751"/>
                    <a:pt x="631544" y="493851"/>
                  </a:cubicBezTo>
                  <a:cubicBezTo>
                    <a:pt x="654150" y="491918"/>
                    <a:pt x="676804" y="489936"/>
                    <a:pt x="699410" y="487617"/>
                  </a:cubicBezTo>
                  <a:cubicBezTo>
                    <a:pt x="718241" y="485683"/>
                    <a:pt x="737071" y="483509"/>
                    <a:pt x="755902" y="481092"/>
                  </a:cubicBezTo>
                  <a:cubicBezTo>
                    <a:pt x="774732" y="478676"/>
                    <a:pt x="793514" y="475824"/>
                    <a:pt x="812296" y="472925"/>
                  </a:cubicBezTo>
                  <a:cubicBezTo>
                    <a:pt x="825027" y="470943"/>
                    <a:pt x="837758" y="468817"/>
                    <a:pt x="850489" y="466497"/>
                  </a:cubicBezTo>
                  <a:cubicBezTo>
                    <a:pt x="869513" y="463017"/>
                    <a:pt x="888440" y="459199"/>
                    <a:pt x="907368" y="455188"/>
                  </a:cubicBezTo>
                  <a:cubicBezTo>
                    <a:pt x="914968" y="453545"/>
                    <a:pt x="922567" y="451999"/>
                    <a:pt x="930119" y="450162"/>
                  </a:cubicBezTo>
                  <a:cubicBezTo>
                    <a:pt x="935299" y="448906"/>
                    <a:pt x="940430" y="447601"/>
                    <a:pt x="945512" y="446054"/>
                  </a:cubicBezTo>
                  <a:cubicBezTo>
                    <a:pt x="950982" y="444604"/>
                    <a:pt x="954226" y="438998"/>
                    <a:pt x="952725" y="433537"/>
                  </a:cubicBezTo>
                  <a:cubicBezTo>
                    <a:pt x="951321" y="428076"/>
                    <a:pt x="945658" y="424838"/>
                    <a:pt x="940139" y="426288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17"/>
            <p:cNvSpPr/>
            <p:nvPr/>
          </p:nvSpPr>
          <p:spPr>
            <a:xfrm>
              <a:off x="5537643" y="1470942"/>
              <a:ext cx="63946" cy="69061"/>
            </a:xfrm>
            <a:custGeom>
              <a:rect b="b" l="l" r="r" t="t"/>
              <a:pathLst>
                <a:path extrusionOk="0" h="138122" w="127891">
                  <a:moveTo>
                    <a:pt x="63946" y="0"/>
                  </a:moveTo>
                  <a:cubicBezTo>
                    <a:pt x="99235" y="0"/>
                    <a:pt x="127892" y="30930"/>
                    <a:pt x="127892" y="69061"/>
                  </a:cubicBezTo>
                  <a:cubicBezTo>
                    <a:pt x="127892" y="107144"/>
                    <a:pt x="99235" y="138122"/>
                    <a:pt x="63946" y="138122"/>
                  </a:cubicBezTo>
                  <a:cubicBezTo>
                    <a:pt x="28657" y="138122"/>
                    <a:pt x="0" y="107144"/>
                    <a:pt x="0" y="69061"/>
                  </a:cubicBezTo>
                  <a:cubicBezTo>
                    <a:pt x="48" y="30930"/>
                    <a:pt x="28657" y="0"/>
                    <a:pt x="63946" y="0"/>
                  </a:cubicBezTo>
                  <a:lnTo>
                    <a:pt x="63946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17"/>
            <p:cNvSpPr/>
            <p:nvPr/>
          </p:nvSpPr>
          <p:spPr>
            <a:xfrm>
              <a:off x="5767693" y="1637278"/>
              <a:ext cx="350767" cy="383984"/>
            </a:xfrm>
            <a:custGeom>
              <a:rect b="b" l="l" r="r" t="t"/>
              <a:pathLst>
                <a:path extrusionOk="0" h="767969" w="701534">
                  <a:moveTo>
                    <a:pt x="310153" y="139012"/>
                  </a:moveTo>
                  <a:cubicBezTo>
                    <a:pt x="313784" y="79810"/>
                    <a:pt x="324336" y="25199"/>
                    <a:pt x="349605" y="9686"/>
                  </a:cubicBezTo>
                  <a:cubicBezTo>
                    <a:pt x="411566" y="-28348"/>
                    <a:pt x="578716" y="52457"/>
                    <a:pt x="591592" y="133358"/>
                  </a:cubicBezTo>
                  <a:cubicBezTo>
                    <a:pt x="594158" y="149451"/>
                    <a:pt x="582540" y="172601"/>
                    <a:pt x="563516" y="198359"/>
                  </a:cubicBezTo>
                  <a:cubicBezTo>
                    <a:pt x="589801" y="186519"/>
                    <a:pt x="613182" y="181735"/>
                    <a:pt x="629011" y="189709"/>
                  </a:cubicBezTo>
                  <a:cubicBezTo>
                    <a:pt x="693538" y="222379"/>
                    <a:pt x="729020" y="416416"/>
                    <a:pt x="675337" y="474507"/>
                  </a:cubicBezTo>
                  <a:cubicBezTo>
                    <a:pt x="666962" y="483496"/>
                    <a:pt x="650455" y="487411"/>
                    <a:pt x="629156" y="487797"/>
                  </a:cubicBezTo>
                  <a:cubicBezTo>
                    <a:pt x="647309" y="503311"/>
                    <a:pt x="659556" y="519501"/>
                    <a:pt x="661347" y="535642"/>
                  </a:cubicBezTo>
                  <a:cubicBezTo>
                    <a:pt x="669867" y="612001"/>
                    <a:pt x="536892" y="747706"/>
                    <a:pt x="463168" y="729583"/>
                  </a:cubicBezTo>
                  <a:cubicBezTo>
                    <a:pt x="454406" y="727409"/>
                    <a:pt x="445451" y="719289"/>
                    <a:pt x="436544" y="706966"/>
                  </a:cubicBezTo>
                  <a:cubicBezTo>
                    <a:pt x="434656" y="719628"/>
                    <a:pt x="430784" y="730018"/>
                    <a:pt x="424491" y="737171"/>
                  </a:cubicBezTo>
                  <a:cubicBezTo>
                    <a:pt x="375551" y="792990"/>
                    <a:pt x="193927" y="769116"/>
                    <a:pt x="159752" y="696285"/>
                  </a:cubicBezTo>
                  <a:cubicBezTo>
                    <a:pt x="148860" y="672991"/>
                    <a:pt x="167933" y="620893"/>
                    <a:pt x="195089" y="566379"/>
                  </a:cubicBezTo>
                  <a:cubicBezTo>
                    <a:pt x="156460" y="596922"/>
                    <a:pt x="118267" y="618138"/>
                    <a:pt x="93676" y="609101"/>
                  </a:cubicBezTo>
                  <a:cubicBezTo>
                    <a:pt x="26245" y="584405"/>
                    <a:pt x="-29568" y="396264"/>
                    <a:pt x="17386" y="332229"/>
                  </a:cubicBezTo>
                  <a:cubicBezTo>
                    <a:pt x="29440" y="315845"/>
                    <a:pt x="65116" y="310626"/>
                    <a:pt x="108344" y="311206"/>
                  </a:cubicBezTo>
                  <a:cubicBezTo>
                    <a:pt x="79444" y="294484"/>
                    <a:pt x="58048" y="275540"/>
                    <a:pt x="54031" y="255048"/>
                  </a:cubicBezTo>
                  <a:cubicBezTo>
                    <a:pt x="39218" y="179801"/>
                    <a:pt x="160430" y="31772"/>
                    <a:pt x="235364" y="42694"/>
                  </a:cubicBezTo>
                  <a:cubicBezTo>
                    <a:pt x="257970" y="45981"/>
                    <a:pt x="285078" y="87833"/>
                    <a:pt x="310153" y="139012"/>
                  </a:cubicBezTo>
                  <a:lnTo>
                    <a:pt x="310153" y="139012"/>
                  </a:lnTo>
                  <a:close/>
                  <a:moveTo>
                    <a:pt x="330823" y="375531"/>
                  </a:moveTo>
                  <a:lnTo>
                    <a:pt x="331017" y="408684"/>
                  </a:lnTo>
                  <a:lnTo>
                    <a:pt x="344958" y="415498"/>
                  </a:lnTo>
                  <a:lnTo>
                    <a:pt x="366499" y="404141"/>
                  </a:lnTo>
                  <a:lnTo>
                    <a:pt x="369597" y="374178"/>
                  </a:lnTo>
                  <a:lnTo>
                    <a:pt x="354785" y="359969"/>
                  </a:lnTo>
                  <a:lnTo>
                    <a:pt x="330823" y="375531"/>
                  </a:lnTo>
                  <a:lnTo>
                    <a:pt x="330823" y="3755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17"/>
            <p:cNvSpPr/>
            <p:nvPr/>
          </p:nvSpPr>
          <p:spPr>
            <a:xfrm>
              <a:off x="5817177" y="1705865"/>
              <a:ext cx="269783" cy="292580"/>
            </a:xfrm>
            <a:custGeom>
              <a:rect b="b" l="l" r="r" t="t"/>
              <a:pathLst>
                <a:path extrusionOk="0" h="585160" w="539567">
                  <a:moveTo>
                    <a:pt x="131071" y="213901"/>
                  </a:moveTo>
                  <a:lnTo>
                    <a:pt x="8746" y="180216"/>
                  </a:lnTo>
                  <a:cubicBezTo>
                    <a:pt x="2937" y="179153"/>
                    <a:pt x="-887" y="173547"/>
                    <a:pt x="178" y="167748"/>
                  </a:cubicBezTo>
                  <a:cubicBezTo>
                    <a:pt x="1291" y="161948"/>
                    <a:pt x="6858" y="158130"/>
                    <a:pt x="12667" y="159194"/>
                  </a:cubicBezTo>
                  <a:cubicBezTo>
                    <a:pt x="34208" y="162093"/>
                    <a:pt x="55556" y="165428"/>
                    <a:pt x="76806" y="170019"/>
                  </a:cubicBezTo>
                  <a:cubicBezTo>
                    <a:pt x="85229" y="171856"/>
                    <a:pt x="93701" y="173885"/>
                    <a:pt x="102027" y="176205"/>
                  </a:cubicBezTo>
                  <a:cubicBezTo>
                    <a:pt x="114516" y="179685"/>
                    <a:pt x="126763" y="183889"/>
                    <a:pt x="139058" y="188046"/>
                  </a:cubicBezTo>
                  <a:lnTo>
                    <a:pt x="181075" y="203704"/>
                  </a:lnTo>
                  <a:lnTo>
                    <a:pt x="192645" y="208537"/>
                  </a:lnTo>
                  <a:cubicBezTo>
                    <a:pt x="193032" y="208730"/>
                    <a:pt x="198212" y="211050"/>
                    <a:pt x="200051" y="212210"/>
                  </a:cubicBezTo>
                  <a:cubicBezTo>
                    <a:pt x="210023" y="218492"/>
                    <a:pt x="203875" y="228545"/>
                    <a:pt x="201600" y="229946"/>
                  </a:cubicBezTo>
                  <a:cubicBezTo>
                    <a:pt x="198115" y="232508"/>
                    <a:pt x="193516" y="232508"/>
                    <a:pt x="190079" y="230284"/>
                  </a:cubicBezTo>
                  <a:lnTo>
                    <a:pt x="190079" y="230236"/>
                  </a:lnTo>
                  <a:cubicBezTo>
                    <a:pt x="190321" y="229704"/>
                    <a:pt x="189547" y="229366"/>
                    <a:pt x="188579" y="229125"/>
                  </a:cubicBezTo>
                  <a:cubicBezTo>
                    <a:pt x="188095" y="228690"/>
                    <a:pt x="187659" y="228206"/>
                    <a:pt x="187272" y="227675"/>
                  </a:cubicBezTo>
                  <a:cubicBezTo>
                    <a:pt x="187126" y="227433"/>
                    <a:pt x="186981" y="227240"/>
                    <a:pt x="186836" y="226998"/>
                  </a:cubicBezTo>
                  <a:lnTo>
                    <a:pt x="187175" y="227723"/>
                  </a:lnTo>
                  <a:cubicBezTo>
                    <a:pt x="187320" y="228013"/>
                    <a:pt x="187465" y="228303"/>
                    <a:pt x="187611" y="228593"/>
                  </a:cubicBezTo>
                  <a:lnTo>
                    <a:pt x="187756" y="228931"/>
                  </a:lnTo>
                  <a:cubicBezTo>
                    <a:pt x="186594" y="228690"/>
                    <a:pt x="185384" y="228593"/>
                    <a:pt x="185239" y="228593"/>
                  </a:cubicBezTo>
                  <a:lnTo>
                    <a:pt x="173669" y="225258"/>
                  </a:lnTo>
                  <a:lnTo>
                    <a:pt x="131071" y="213901"/>
                  </a:lnTo>
                  <a:close/>
                  <a:moveTo>
                    <a:pt x="188046" y="228980"/>
                  </a:moveTo>
                  <a:lnTo>
                    <a:pt x="187804" y="228931"/>
                  </a:lnTo>
                  <a:cubicBezTo>
                    <a:pt x="188530" y="230333"/>
                    <a:pt x="189450" y="231589"/>
                    <a:pt x="190128" y="230284"/>
                  </a:cubicBezTo>
                  <a:cubicBezTo>
                    <a:pt x="189595" y="229946"/>
                    <a:pt x="189063" y="229559"/>
                    <a:pt x="188627" y="229125"/>
                  </a:cubicBezTo>
                  <a:lnTo>
                    <a:pt x="188046" y="228980"/>
                  </a:lnTo>
                  <a:close/>
                  <a:moveTo>
                    <a:pt x="245893" y="275616"/>
                  </a:moveTo>
                  <a:cubicBezTo>
                    <a:pt x="248023" y="275230"/>
                    <a:pt x="249475" y="274553"/>
                    <a:pt x="248410" y="273442"/>
                  </a:cubicBezTo>
                  <a:cubicBezTo>
                    <a:pt x="247684" y="274215"/>
                    <a:pt x="246861" y="274891"/>
                    <a:pt x="245941" y="275423"/>
                  </a:cubicBezTo>
                  <a:lnTo>
                    <a:pt x="245893" y="275616"/>
                  </a:lnTo>
                  <a:close/>
                  <a:moveTo>
                    <a:pt x="236066" y="256623"/>
                  </a:moveTo>
                  <a:cubicBezTo>
                    <a:pt x="234904" y="257107"/>
                    <a:pt x="233307" y="258218"/>
                    <a:pt x="231613" y="260103"/>
                  </a:cubicBezTo>
                  <a:cubicBezTo>
                    <a:pt x="230354" y="261553"/>
                    <a:pt x="228321" y="265177"/>
                    <a:pt x="227111" y="266676"/>
                  </a:cubicBezTo>
                  <a:lnTo>
                    <a:pt x="217671" y="278709"/>
                  </a:lnTo>
                  <a:lnTo>
                    <a:pt x="188288" y="314327"/>
                  </a:lnTo>
                  <a:lnTo>
                    <a:pt x="90118" y="426255"/>
                  </a:lnTo>
                  <a:cubicBezTo>
                    <a:pt x="85907" y="430412"/>
                    <a:pt x="85907" y="437178"/>
                    <a:pt x="90070" y="441382"/>
                  </a:cubicBezTo>
                  <a:cubicBezTo>
                    <a:pt x="94233" y="445587"/>
                    <a:pt x="101010" y="445587"/>
                    <a:pt x="105173" y="441430"/>
                  </a:cubicBezTo>
                  <a:cubicBezTo>
                    <a:pt x="117275" y="430557"/>
                    <a:pt x="131071" y="417798"/>
                    <a:pt x="145012" y="404024"/>
                  </a:cubicBezTo>
                  <a:cubicBezTo>
                    <a:pt x="153532" y="395615"/>
                    <a:pt x="162148" y="386868"/>
                    <a:pt x="170378" y="377975"/>
                  </a:cubicBezTo>
                  <a:cubicBezTo>
                    <a:pt x="177396" y="370388"/>
                    <a:pt x="184125" y="362704"/>
                    <a:pt x="190370" y="355165"/>
                  </a:cubicBezTo>
                  <a:cubicBezTo>
                    <a:pt x="197292" y="346900"/>
                    <a:pt x="203536" y="338733"/>
                    <a:pt x="209297" y="331194"/>
                  </a:cubicBezTo>
                  <a:cubicBezTo>
                    <a:pt x="213073" y="326119"/>
                    <a:pt x="216848" y="320996"/>
                    <a:pt x="220527" y="315729"/>
                  </a:cubicBezTo>
                  <a:cubicBezTo>
                    <a:pt x="225901" y="307996"/>
                    <a:pt x="231128" y="300119"/>
                    <a:pt x="236357" y="292193"/>
                  </a:cubicBezTo>
                  <a:lnTo>
                    <a:pt x="244683" y="278999"/>
                  </a:lnTo>
                  <a:cubicBezTo>
                    <a:pt x="245021" y="278371"/>
                    <a:pt x="245457" y="276969"/>
                    <a:pt x="245893" y="275616"/>
                  </a:cubicBezTo>
                  <a:lnTo>
                    <a:pt x="245409" y="275713"/>
                  </a:lnTo>
                  <a:lnTo>
                    <a:pt x="245941" y="275423"/>
                  </a:lnTo>
                  <a:cubicBezTo>
                    <a:pt x="246474" y="273828"/>
                    <a:pt x="247103" y="272427"/>
                    <a:pt x="247829" y="272958"/>
                  </a:cubicBezTo>
                  <a:cubicBezTo>
                    <a:pt x="248071" y="273103"/>
                    <a:pt x="248265" y="273248"/>
                    <a:pt x="248410" y="273442"/>
                  </a:cubicBezTo>
                  <a:cubicBezTo>
                    <a:pt x="250201" y="271412"/>
                    <a:pt x="251218" y="268657"/>
                    <a:pt x="250975" y="265757"/>
                  </a:cubicBezTo>
                  <a:cubicBezTo>
                    <a:pt x="250830" y="261069"/>
                    <a:pt x="248216" y="259040"/>
                    <a:pt x="246812" y="257831"/>
                  </a:cubicBezTo>
                  <a:cubicBezTo>
                    <a:pt x="244005" y="255415"/>
                    <a:pt x="240374" y="254932"/>
                    <a:pt x="236066" y="256623"/>
                  </a:cubicBezTo>
                  <a:close/>
                  <a:moveTo>
                    <a:pt x="262061" y="285475"/>
                  </a:moveTo>
                  <a:cubicBezTo>
                    <a:pt x="260512" y="286683"/>
                    <a:pt x="262496" y="287457"/>
                    <a:pt x="264917" y="287892"/>
                  </a:cubicBezTo>
                  <a:lnTo>
                    <a:pt x="264771" y="287408"/>
                  </a:lnTo>
                  <a:cubicBezTo>
                    <a:pt x="263803" y="286925"/>
                    <a:pt x="262884" y="286248"/>
                    <a:pt x="262061" y="285475"/>
                  </a:cubicBezTo>
                  <a:close/>
                  <a:moveTo>
                    <a:pt x="533189" y="331290"/>
                  </a:moveTo>
                  <a:cubicBezTo>
                    <a:pt x="529898" y="329937"/>
                    <a:pt x="526267" y="330420"/>
                    <a:pt x="523508" y="332305"/>
                  </a:cubicBezTo>
                  <a:lnTo>
                    <a:pt x="515521" y="331290"/>
                  </a:lnTo>
                  <a:cubicBezTo>
                    <a:pt x="507582" y="330324"/>
                    <a:pt x="499692" y="328874"/>
                    <a:pt x="491850" y="327182"/>
                  </a:cubicBezTo>
                  <a:cubicBezTo>
                    <a:pt x="483959" y="325491"/>
                    <a:pt x="476166" y="323461"/>
                    <a:pt x="468372" y="321238"/>
                  </a:cubicBezTo>
                  <a:cubicBezTo>
                    <a:pt x="450510" y="316357"/>
                    <a:pt x="432890" y="310461"/>
                    <a:pt x="415269" y="304517"/>
                  </a:cubicBezTo>
                  <a:cubicBezTo>
                    <a:pt x="403555" y="300602"/>
                    <a:pt x="391792" y="296591"/>
                    <a:pt x="380077" y="292531"/>
                  </a:cubicBezTo>
                  <a:cubicBezTo>
                    <a:pt x="350598" y="282382"/>
                    <a:pt x="321263" y="271847"/>
                    <a:pt x="292364" y="260006"/>
                  </a:cubicBezTo>
                  <a:cubicBezTo>
                    <a:pt x="286942" y="257590"/>
                    <a:pt x="280601" y="259958"/>
                    <a:pt x="278180" y="265371"/>
                  </a:cubicBezTo>
                  <a:cubicBezTo>
                    <a:pt x="277115" y="267690"/>
                    <a:pt x="277357" y="270155"/>
                    <a:pt x="277938" y="272427"/>
                  </a:cubicBezTo>
                  <a:cubicBezTo>
                    <a:pt x="274453" y="268754"/>
                    <a:pt x="270629" y="267642"/>
                    <a:pt x="268112" y="267980"/>
                  </a:cubicBezTo>
                  <a:cubicBezTo>
                    <a:pt x="262448" y="268609"/>
                    <a:pt x="258382" y="273683"/>
                    <a:pt x="259011" y="279289"/>
                  </a:cubicBezTo>
                  <a:cubicBezTo>
                    <a:pt x="259301" y="281754"/>
                    <a:pt x="260415" y="283880"/>
                    <a:pt x="262061" y="285475"/>
                  </a:cubicBezTo>
                  <a:lnTo>
                    <a:pt x="262303" y="285330"/>
                  </a:lnTo>
                  <a:cubicBezTo>
                    <a:pt x="263271" y="284654"/>
                    <a:pt x="264094" y="285669"/>
                    <a:pt x="264771" y="287408"/>
                  </a:cubicBezTo>
                  <a:cubicBezTo>
                    <a:pt x="265546" y="287747"/>
                    <a:pt x="266369" y="288037"/>
                    <a:pt x="267240" y="288230"/>
                  </a:cubicBezTo>
                  <a:cubicBezTo>
                    <a:pt x="266466" y="288133"/>
                    <a:pt x="265691" y="288037"/>
                    <a:pt x="264917" y="287892"/>
                  </a:cubicBezTo>
                  <a:cubicBezTo>
                    <a:pt x="266272" y="291903"/>
                    <a:pt x="266853" y="298911"/>
                    <a:pt x="267095" y="299587"/>
                  </a:cubicBezTo>
                  <a:cubicBezTo>
                    <a:pt x="270290" y="308818"/>
                    <a:pt x="273049" y="318242"/>
                    <a:pt x="275663" y="327666"/>
                  </a:cubicBezTo>
                  <a:cubicBezTo>
                    <a:pt x="278326" y="337186"/>
                    <a:pt x="280746" y="346755"/>
                    <a:pt x="283021" y="356373"/>
                  </a:cubicBezTo>
                  <a:cubicBezTo>
                    <a:pt x="285199" y="365217"/>
                    <a:pt x="287184" y="374061"/>
                    <a:pt x="289169" y="382905"/>
                  </a:cubicBezTo>
                  <a:cubicBezTo>
                    <a:pt x="293090" y="400738"/>
                    <a:pt x="296478" y="418668"/>
                    <a:pt x="300060" y="436549"/>
                  </a:cubicBezTo>
                  <a:cubicBezTo>
                    <a:pt x="303642" y="454527"/>
                    <a:pt x="307564" y="472457"/>
                    <a:pt x="311242" y="490484"/>
                  </a:cubicBezTo>
                  <a:cubicBezTo>
                    <a:pt x="314921" y="507398"/>
                    <a:pt x="319423" y="524362"/>
                    <a:pt x="322812" y="541567"/>
                  </a:cubicBezTo>
                  <a:cubicBezTo>
                    <a:pt x="324990" y="552489"/>
                    <a:pt x="326733" y="563507"/>
                    <a:pt x="327314" y="574623"/>
                  </a:cubicBezTo>
                  <a:cubicBezTo>
                    <a:pt x="327362" y="580519"/>
                    <a:pt x="332203" y="585255"/>
                    <a:pt x="338108" y="585159"/>
                  </a:cubicBezTo>
                  <a:cubicBezTo>
                    <a:pt x="344014" y="585110"/>
                    <a:pt x="348758" y="580277"/>
                    <a:pt x="348710" y="574381"/>
                  </a:cubicBezTo>
                  <a:cubicBezTo>
                    <a:pt x="349000" y="562106"/>
                    <a:pt x="348080" y="549927"/>
                    <a:pt x="346531" y="537700"/>
                  </a:cubicBezTo>
                  <a:cubicBezTo>
                    <a:pt x="344305" y="520205"/>
                    <a:pt x="340674" y="502807"/>
                    <a:pt x="338060" y="485506"/>
                  </a:cubicBezTo>
                  <a:cubicBezTo>
                    <a:pt x="334091" y="462695"/>
                    <a:pt x="330460" y="439836"/>
                    <a:pt x="325668" y="417218"/>
                  </a:cubicBezTo>
                  <a:cubicBezTo>
                    <a:pt x="320779" y="394407"/>
                    <a:pt x="314728" y="371886"/>
                    <a:pt x="308096" y="349510"/>
                  </a:cubicBezTo>
                  <a:cubicBezTo>
                    <a:pt x="305095" y="339796"/>
                    <a:pt x="301997" y="330131"/>
                    <a:pt x="298657" y="320513"/>
                  </a:cubicBezTo>
                  <a:cubicBezTo>
                    <a:pt x="295220" y="310799"/>
                    <a:pt x="291637" y="301230"/>
                    <a:pt x="287620" y="291806"/>
                  </a:cubicBezTo>
                  <a:cubicBezTo>
                    <a:pt x="287184" y="290695"/>
                    <a:pt x="284231" y="282721"/>
                    <a:pt x="281375" y="277259"/>
                  </a:cubicBezTo>
                  <a:cubicBezTo>
                    <a:pt x="282150" y="277984"/>
                    <a:pt x="282489" y="279048"/>
                    <a:pt x="283505" y="279483"/>
                  </a:cubicBezTo>
                  <a:cubicBezTo>
                    <a:pt x="312017" y="293643"/>
                    <a:pt x="340674" y="307513"/>
                    <a:pt x="370251" y="319160"/>
                  </a:cubicBezTo>
                  <a:cubicBezTo>
                    <a:pt x="382110" y="323800"/>
                    <a:pt x="394212" y="328101"/>
                    <a:pt x="406363" y="331919"/>
                  </a:cubicBezTo>
                  <a:cubicBezTo>
                    <a:pt x="424757" y="337670"/>
                    <a:pt x="443394" y="342261"/>
                    <a:pt x="462176" y="346369"/>
                  </a:cubicBezTo>
                  <a:cubicBezTo>
                    <a:pt x="470647" y="348109"/>
                    <a:pt x="479167" y="349655"/>
                    <a:pt x="487735" y="350767"/>
                  </a:cubicBezTo>
                  <a:cubicBezTo>
                    <a:pt x="496400" y="351927"/>
                    <a:pt x="505065" y="352748"/>
                    <a:pt x="513778" y="353038"/>
                  </a:cubicBezTo>
                  <a:cubicBezTo>
                    <a:pt x="516150" y="353135"/>
                    <a:pt x="524815" y="354005"/>
                    <a:pt x="529607" y="352506"/>
                  </a:cubicBezTo>
                  <a:cubicBezTo>
                    <a:pt x="534351" y="350960"/>
                    <a:pt x="537498" y="348205"/>
                    <a:pt x="538756" y="344677"/>
                  </a:cubicBezTo>
                  <a:cubicBezTo>
                    <a:pt x="540983" y="339458"/>
                    <a:pt x="538466" y="333465"/>
                    <a:pt x="533189" y="331290"/>
                  </a:cubicBezTo>
                  <a:close/>
                  <a:moveTo>
                    <a:pt x="468275" y="68337"/>
                  </a:moveTo>
                  <a:lnTo>
                    <a:pt x="468130" y="68433"/>
                  </a:lnTo>
                  <a:cubicBezTo>
                    <a:pt x="469631" y="68771"/>
                    <a:pt x="472051" y="69255"/>
                    <a:pt x="471470" y="67902"/>
                  </a:cubicBezTo>
                  <a:lnTo>
                    <a:pt x="471325" y="67950"/>
                  </a:lnTo>
                  <a:cubicBezTo>
                    <a:pt x="470260" y="68240"/>
                    <a:pt x="469292" y="68337"/>
                    <a:pt x="468275" y="68337"/>
                  </a:cubicBezTo>
                  <a:close/>
                  <a:moveTo>
                    <a:pt x="289653" y="216849"/>
                  </a:moveTo>
                  <a:cubicBezTo>
                    <a:pt x="305530" y="198484"/>
                    <a:pt x="322908" y="182681"/>
                    <a:pt x="340771" y="167651"/>
                  </a:cubicBezTo>
                  <a:cubicBezTo>
                    <a:pt x="351711" y="158420"/>
                    <a:pt x="362990" y="149673"/>
                    <a:pt x="374220" y="140877"/>
                  </a:cubicBezTo>
                  <a:cubicBezTo>
                    <a:pt x="391211" y="127539"/>
                    <a:pt x="408202" y="114152"/>
                    <a:pt x="425774" y="101006"/>
                  </a:cubicBezTo>
                  <a:lnTo>
                    <a:pt x="462418" y="73653"/>
                  </a:lnTo>
                  <a:cubicBezTo>
                    <a:pt x="462612" y="73508"/>
                    <a:pt x="465613" y="70221"/>
                    <a:pt x="468130" y="68433"/>
                  </a:cubicBezTo>
                  <a:lnTo>
                    <a:pt x="467646" y="68288"/>
                  </a:lnTo>
                  <a:lnTo>
                    <a:pt x="468275" y="68337"/>
                  </a:lnTo>
                  <a:cubicBezTo>
                    <a:pt x="469679" y="67322"/>
                    <a:pt x="470938" y="66887"/>
                    <a:pt x="471422" y="67805"/>
                  </a:cubicBezTo>
                  <a:lnTo>
                    <a:pt x="471470" y="67902"/>
                  </a:lnTo>
                  <a:cubicBezTo>
                    <a:pt x="476795" y="66258"/>
                    <a:pt x="479893" y="60604"/>
                    <a:pt x="478296" y="55240"/>
                  </a:cubicBezTo>
                  <a:cubicBezTo>
                    <a:pt x="477763" y="53065"/>
                    <a:pt x="472584" y="45236"/>
                    <a:pt x="462999" y="49005"/>
                  </a:cubicBezTo>
                  <a:cubicBezTo>
                    <a:pt x="459610" y="50310"/>
                    <a:pt x="451381" y="54950"/>
                    <a:pt x="450994" y="55143"/>
                  </a:cubicBezTo>
                  <a:cubicBezTo>
                    <a:pt x="445427" y="58236"/>
                    <a:pt x="439957" y="61474"/>
                    <a:pt x="434535" y="64857"/>
                  </a:cubicBezTo>
                  <a:cubicBezTo>
                    <a:pt x="426548" y="69786"/>
                    <a:pt x="418706" y="74957"/>
                    <a:pt x="410816" y="80080"/>
                  </a:cubicBezTo>
                  <a:cubicBezTo>
                    <a:pt x="395422" y="90374"/>
                    <a:pt x="380029" y="100426"/>
                    <a:pt x="365313" y="111349"/>
                  </a:cubicBezTo>
                  <a:cubicBezTo>
                    <a:pt x="355293" y="118743"/>
                    <a:pt x="345612" y="126427"/>
                    <a:pt x="336269" y="134594"/>
                  </a:cubicBezTo>
                  <a:cubicBezTo>
                    <a:pt x="313033" y="154892"/>
                    <a:pt x="291928" y="177607"/>
                    <a:pt x="272855" y="203559"/>
                  </a:cubicBezTo>
                  <a:cubicBezTo>
                    <a:pt x="269177" y="208198"/>
                    <a:pt x="269951" y="214916"/>
                    <a:pt x="274598" y="218589"/>
                  </a:cubicBezTo>
                  <a:cubicBezTo>
                    <a:pt x="279197" y="222262"/>
                    <a:pt x="285974" y="221489"/>
                    <a:pt x="289653" y="216849"/>
                  </a:cubicBezTo>
                  <a:close/>
                  <a:moveTo>
                    <a:pt x="206296" y="109126"/>
                  </a:moveTo>
                  <a:cubicBezTo>
                    <a:pt x="207457" y="122464"/>
                    <a:pt x="209152" y="135706"/>
                    <a:pt x="210991" y="148223"/>
                  </a:cubicBezTo>
                  <a:cubicBezTo>
                    <a:pt x="214428" y="171711"/>
                    <a:pt x="218639" y="192492"/>
                    <a:pt x="221883" y="206652"/>
                  </a:cubicBezTo>
                  <a:cubicBezTo>
                    <a:pt x="222899" y="212451"/>
                    <a:pt x="228418" y="216366"/>
                    <a:pt x="234227" y="215351"/>
                  </a:cubicBezTo>
                  <a:cubicBezTo>
                    <a:pt x="240084" y="214336"/>
                    <a:pt x="243956" y="208827"/>
                    <a:pt x="242988" y="202979"/>
                  </a:cubicBezTo>
                  <a:cubicBezTo>
                    <a:pt x="241246" y="188915"/>
                    <a:pt x="240035" y="168328"/>
                    <a:pt x="238293" y="145178"/>
                  </a:cubicBezTo>
                  <a:cubicBezTo>
                    <a:pt x="237373" y="132758"/>
                    <a:pt x="236405" y="119661"/>
                    <a:pt x="235098" y="106468"/>
                  </a:cubicBezTo>
                  <a:cubicBezTo>
                    <a:pt x="233500" y="90084"/>
                    <a:pt x="231371" y="73604"/>
                    <a:pt x="229676" y="58236"/>
                  </a:cubicBezTo>
                  <a:cubicBezTo>
                    <a:pt x="227692" y="39968"/>
                    <a:pt x="225755" y="23295"/>
                    <a:pt x="224884" y="10149"/>
                  </a:cubicBezTo>
                  <a:cubicBezTo>
                    <a:pt x="224836" y="4495"/>
                    <a:pt x="220189" y="-48"/>
                    <a:pt x="214525" y="0"/>
                  </a:cubicBezTo>
                  <a:cubicBezTo>
                    <a:pt x="208861" y="97"/>
                    <a:pt x="204311" y="4688"/>
                    <a:pt x="204359" y="10343"/>
                  </a:cubicBezTo>
                  <a:cubicBezTo>
                    <a:pt x="203778" y="23875"/>
                    <a:pt x="203488" y="41079"/>
                    <a:pt x="203924" y="59927"/>
                  </a:cubicBezTo>
                  <a:cubicBezTo>
                    <a:pt x="204311" y="75634"/>
                    <a:pt x="204940" y="92452"/>
                    <a:pt x="206296" y="10912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17"/>
            <p:cNvSpPr/>
            <p:nvPr/>
          </p:nvSpPr>
          <p:spPr>
            <a:xfrm>
              <a:off x="5775092" y="1653364"/>
              <a:ext cx="334342" cy="364794"/>
            </a:xfrm>
            <a:custGeom>
              <a:rect b="b" l="l" r="r" t="t"/>
              <a:pathLst>
                <a:path extrusionOk="0" h="729588" w="668683">
                  <a:moveTo>
                    <a:pt x="330064" y="322866"/>
                  </a:moveTo>
                  <a:cubicBezTo>
                    <a:pt x="329870" y="318226"/>
                    <a:pt x="336115" y="296962"/>
                    <a:pt x="346764" y="267433"/>
                  </a:cubicBezTo>
                  <a:cubicBezTo>
                    <a:pt x="354606" y="245831"/>
                    <a:pt x="364384" y="219250"/>
                    <a:pt x="375566" y="191606"/>
                  </a:cubicBezTo>
                  <a:cubicBezTo>
                    <a:pt x="385587" y="166814"/>
                    <a:pt x="396672" y="141200"/>
                    <a:pt x="407225" y="117133"/>
                  </a:cubicBezTo>
                  <a:cubicBezTo>
                    <a:pt x="431864" y="61168"/>
                    <a:pt x="454180" y="14097"/>
                    <a:pt x="456019" y="7669"/>
                  </a:cubicBezTo>
                  <a:cubicBezTo>
                    <a:pt x="457423" y="2208"/>
                    <a:pt x="462990" y="-1078"/>
                    <a:pt x="468508" y="323"/>
                  </a:cubicBezTo>
                  <a:cubicBezTo>
                    <a:pt x="473978" y="1725"/>
                    <a:pt x="477270" y="7282"/>
                    <a:pt x="475866" y="12744"/>
                  </a:cubicBezTo>
                  <a:cubicBezTo>
                    <a:pt x="474269" y="19896"/>
                    <a:pt x="452921" y="76778"/>
                    <a:pt x="427701" y="140282"/>
                  </a:cubicBezTo>
                  <a:cubicBezTo>
                    <a:pt x="421602" y="155747"/>
                    <a:pt x="415163" y="171550"/>
                    <a:pt x="408677" y="187063"/>
                  </a:cubicBezTo>
                  <a:cubicBezTo>
                    <a:pt x="401948" y="203012"/>
                    <a:pt x="395123" y="218670"/>
                    <a:pt x="388733" y="233410"/>
                  </a:cubicBezTo>
                  <a:cubicBezTo>
                    <a:pt x="375566" y="263809"/>
                    <a:pt x="363949" y="290293"/>
                    <a:pt x="357220" y="307352"/>
                  </a:cubicBezTo>
                  <a:cubicBezTo>
                    <a:pt x="353977" y="315568"/>
                    <a:pt x="351508" y="320933"/>
                    <a:pt x="351460" y="322866"/>
                  </a:cubicBezTo>
                  <a:cubicBezTo>
                    <a:pt x="351460" y="328762"/>
                    <a:pt x="346667" y="333546"/>
                    <a:pt x="340762" y="333546"/>
                  </a:cubicBezTo>
                  <a:cubicBezTo>
                    <a:pt x="334856" y="333546"/>
                    <a:pt x="330064" y="328762"/>
                    <a:pt x="330064" y="322866"/>
                  </a:cubicBezTo>
                  <a:close/>
                  <a:moveTo>
                    <a:pt x="111360" y="88087"/>
                  </a:moveTo>
                  <a:lnTo>
                    <a:pt x="111844" y="88667"/>
                  </a:lnTo>
                  <a:cubicBezTo>
                    <a:pt x="111844" y="87604"/>
                    <a:pt x="111650" y="86734"/>
                    <a:pt x="110828" y="87217"/>
                  </a:cubicBezTo>
                  <a:lnTo>
                    <a:pt x="111070" y="87749"/>
                  </a:lnTo>
                  <a:cubicBezTo>
                    <a:pt x="111215" y="87846"/>
                    <a:pt x="111360" y="87942"/>
                    <a:pt x="111360" y="88087"/>
                  </a:cubicBezTo>
                  <a:close/>
                  <a:moveTo>
                    <a:pt x="98096" y="105244"/>
                  </a:moveTo>
                  <a:cubicBezTo>
                    <a:pt x="106519" y="116891"/>
                    <a:pt x="125205" y="140813"/>
                    <a:pt x="148149" y="168844"/>
                  </a:cubicBezTo>
                  <a:cubicBezTo>
                    <a:pt x="158218" y="181119"/>
                    <a:pt x="169013" y="194216"/>
                    <a:pt x="180292" y="207265"/>
                  </a:cubicBezTo>
                  <a:cubicBezTo>
                    <a:pt x="187504" y="215674"/>
                    <a:pt x="194911" y="224083"/>
                    <a:pt x="202365" y="232299"/>
                  </a:cubicBezTo>
                  <a:cubicBezTo>
                    <a:pt x="213983" y="245106"/>
                    <a:pt x="225601" y="257478"/>
                    <a:pt x="236589" y="268931"/>
                  </a:cubicBezTo>
                  <a:cubicBezTo>
                    <a:pt x="258808" y="292081"/>
                    <a:pt x="278413" y="311364"/>
                    <a:pt x="290225" y="322286"/>
                  </a:cubicBezTo>
                  <a:cubicBezTo>
                    <a:pt x="294388" y="326442"/>
                    <a:pt x="301165" y="326394"/>
                    <a:pt x="305328" y="322189"/>
                  </a:cubicBezTo>
                  <a:cubicBezTo>
                    <a:pt x="309491" y="318033"/>
                    <a:pt x="309491" y="311267"/>
                    <a:pt x="305279" y="307111"/>
                  </a:cubicBezTo>
                  <a:cubicBezTo>
                    <a:pt x="293855" y="294932"/>
                    <a:pt x="274976" y="272653"/>
                    <a:pt x="252951" y="246942"/>
                  </a:cubicBezTo>
                  <a:cubicBezTo>
                    <a:pt x="241914" y="234038"/>
                    <a:pt x="230151" y="220217"/>
                    <a:pt x="218098" y="206491"/>
                  </a:cubicBezTo>
                  <a:cubicBezTo>
                    <a:pt x="206190" y="193008"/>
                    <a:pt x="193943" y="179621"/>
                    <a:pt x="182325" y="166814"/>
                  </a:cubicBezTo>
                  <a:cubicBezTo>
                    <a:pt x="161219" y="143616"/>
                    <a:pt x="141760" y="122642"/>
                    <a:pt x="128351" y="107660"/>
                  </a:cubicBezTo>
                  <a:cubicBezTo>
                    <a:pt x="120509" y="98816"/>
                    <a:pt x="114700" y="92292"/>
                    <a:pt x="111892" y="88667"/>
                  </a:cubicBezTo>
                  <a:cubicBezTo>
                    <a:pt x="111892" y="89392"/>
                    <a:pt x="111796" y="90262"/>
                    <a:pt x="111747" y="90745"/>
                  </a:cubicBezTo>
                  <a:cubicBezTo>
                    <a:pt x="111699" y="89730"/>
                    <a:pt x="111457" y="88715"/>
                    <a:pt x="111118" y="87749"/>
                  </a:cubicBezTo>
                  <a:cubicBezTo>
                    <a:pt x="110876" y="87556"/>
                    <a:pt x="110634" y="87362"/>
                    <a:pt x="110779" y="87266"/>
                  </a:cubicBezTo>
                  <a:lnTo>
                    <a:pt x="110876" y="87217"/>
                  </a:lnTo>
                  <a:cubicBezTo>
                    <a:pt x="110392" y="86106"/>
                    <a:pt x="109666" y="85091"/>
                    <a:pt x="108746" y="84173"/>
                  </a:cubicBezTo>
                  <a:cubicBezTo>
                    <a:pt x="104728" y="80161"/>
                    <a:pt x="98242" y="80210"/>
                    <a:pt x="94272" y="84221"/>
                  </a:cubicBezTo>
                  <a:cubicBezTo>
                    <a:pt x="92917" y="85429"/>
                    <a:pt x="89190" y="90069"/>
                    <a:pt x="92772" y="97221"/>
                  </a:cubicBezTo>
                  <a:cubicBezTo>
                    <a:pt x="93449" y="98623"/>
                    <a:pt x="95240" y="101378"/>
                    <a:pt x="98096" y="105244"/>
                  </a:cubicBezTo>
                  <a:close/>
                  <a:moveTo>
                    <a:pt x="324400" y="350703"/>
                  </a:moveTo>
                  <a:cubicBezTo>
                    <a:pt x="322512" y="345097"/>
                    <a:pt x="316413" y="342100"/>
                    <a:pt x="310798" y="343985"/>
                  </a:cubicBezTo>
                  <a:cubicBezTo>
                    <a:pt x="291967" y="349688"/>
                    <a:pt x="257550" y="359354"/>
                    <a:pt x="218533" y="371242"/>
                  </a:cubicBezTo>
                  <a:cubicBezTo>
                    <a:pt x="198832" y="377235"/>
                    <a:pt x="177920" y="383711"/>
                    <a:pt x="157298" y="390574"/>
                  </a:cubicBezTo>
                  <a:cubicBezTo>
                    <a:pt x="130674" y="399514"/>
                    <a:pt x="104583" y="408987"/>
                    <a:pt x="81590" y="417444"/>
                  </a:cubicBezTo>
                  <a:cubicBezTo>
                    <a:pt x="42816" y="431653"/>
                    <a:pt x="13142" y="443541"/>
                    <a:pt x="5639" y="447649"/>
                  </a:cubicBezTo>
                  <a:cubicBezTo>
                    <a:pt x="556" y="450211"/>
                    <a:pt x="-1429" y="456348"/>
                    <a:pt x="1088" y="461423"/>
                  </a:cubicBezTo>
                  <a:cubicBezTo>
                    <a:pt x="3654" y="466449"/>
                    <a:pt x="9802" y="468479"/>
                    <a:pt x="14884" y="465966"/>
                  </a:cubicBezTo>
                  <a:cubicBezTo>
                    <a:pt x="24469" y="461471"/>
                    <a:pt x="70069" y="448132"/>
                    <a:pt x="123559" y="431459"/>
                  </a:cubicBezTo>
                  <a:cubicBezTo>
                    <a:pt x="147230" y="424065"/>
                    <a:pt x="172450" y="416091"/>
                    <a:pt x="196799" y="407875"/>
                  </a:cubicBezTo>
                  <a:cubicBezTo>
                    <a:pt x="213644" y="402221"/>
                    <a:pt x="230006" y="396325"/>
                    <a:pt x="245254" y="390864"/>
                  </a:cubicBezTo>
                  <a:cubicBezTo>
                    <a:pt x="276041" y="379796"/>
                    <a:pt x="302181" y="370082"/>
                    <a:pt x="317671" y="364235"/>
                  </a:cubicBezTo>
                  <a:cubicBezTo>
                    <a:pt x="323238" y="362350"/>
                    <a:pt x="326288" y="356309"/>
                    <a:pt x="324400" y="350703"/>
                  </a:cubicBezTo>
                  <a:close/>
                  <a:moveTo>
                    <a:pt x="334807" y="365395"/>
                  </a:moveTo>
                  <a:cubicBezTo>
                    <a:pt x="328950" y="364525"/>
                    <a:pt x="323480" y="368536"/>
                    <a:pt x="322609" y="374335"/>
                  </a:cubicBezTo>
                  <a:cubicBezTo>
                    <a:pt x="317671" y="401882"/>
                    <a:pt x="310362" y="455382"/>
                    <a:pt x="303391" y="512796"/>
                  </a:cubicBezTo>
                  <a:cubicBezTo>
                    <a:pt x="301165" y="531015"/>
                    <a:pt x="299131" y="549670"/>
                    <a:pt x="297098" y="567938"/>
                  </a:cubicBezTo>
                  <a:cubicBezTo>
                    <a:pt x="293807" y="597273"/>
                    <a:pt x="290660" y="625690"/>
                    <a:pt x="286933" y="650193"/>
                  </a:cubicBezTo>
                  <a:cubicBezTo>
                    <a:pt x="282528" y="679141"/>
                    <a:pt x="277929" y="702436"/>
                    <a:pt x="271927" y="714469"/>
                  </a:cubicBezTo>
                  <a:cubicBezTo>
                    <a:pt x="269216" y="719447"/>
                    <a:pt x="271055" y="725682"/>
                    <a:pt x="276041" y="728340"/>
                  </a:cubicBezTo>
                  <a:cubicBezTo>
                    <a:pt x="281027" y="731046"/>
                    <a:pt x="287272" y="729209"/>
                    <a:pt x="289934" y="724232"/>
                  </a:cubicBezTo>
                  <a:cubicBezTo>
                    <a:pt x="302229" y="702967"/>
                    <a:pt x="314186" y="647438"/>
                    <a:pt x="323432" y="585288"/>
                  </a:cubicBezTo>
                  <a:cubicBezTo>
                    <a:pt x="325465" y="571659"/>
                    <a:pt x="327304" y="557693"/>
                    <a:pt x="328950" y="543677"/>
                  </a:cubicBezTo>
                  <a:cubicBezTo>
                    <a:pt x="330548" y="529711"/>
                    <a:pt x="332000" y="515695"/>
                    <a:pt x="333210" y="502018"/>
                  </a:cubicBezTo>
                  <a:cubicBezTo>
                    <a:pt x="337857" y="450162"/>
                    <a:pt x="340616" y="402897"/>
                    <a:pt x="343763" y="377573"/>
                  </a:cubicBezTo>
                  <a:cubicBezTo>
                    <a:pt x="344634" y="371726"/>
                    <a:pt x="340568" y="366264"/>
                    <a:pt x="334807" y="365395"/>
                  </a:cubicBezTo>
                  <a:close/>
                  <a:moveTo>
                    <a:pt x="521175" y="531934"/>
                  </a:moveTo>
                  <a:cubicBezTo>
                    <a:pt x="508444" y="517242"/>
                    <a:pt x="495907" y="502405"/>
                    <a:pt x="483079" y="487810"/>
                  </a:cubicBezTo>
                  <a:cubicBezTo>
                    <a:pt x="474559" y="478096"/>
                    <a:pt x="465943" y="468430"/>
                    <a:pt x="457229" y="458861"/>
                  </a:cubicBezTo>
                  <a:cubicBezTo>
                    <a:pt x="444159" y="444460"/>
                    <a:pt x="430896" y="430299"/>
                    <a:pt x="417584" y="416139"/>
                  </a:cubicBezTo>
                  <a:cubicBezTo>
                    <a:pt x="397592" y="394875"/>
                    <a:pt x="377309" y="373949"/>
                    <a:pt x="357123" y="352878"/>
                  </a:cubicBezTo>
                  <a:cubicBezTo>
                    <a:pt x="353154" y="348480"/>
                    <a:pt x="346377" y="348141"/>
                    <a:pt x="342020" y="352056"/>
                  </a:cubicBezTo>
                  <a:cubicBezTo>
                    <a:pt x="337615" y="356019"/>
                    <a:pt x="337228" y="362785"/>
                    <a:pt x="341197" y="367183"/>
                  </a:cubicBezTo>
                  <a:cubicBezTo>
                    <a:pt x="360028" y="389414"/>
                    <a:pt x="378664" y="411790"/>
                    <a:pt x="397592" y="433972"/>
                  </a:cubicBezTo>
                  <a:cubicBezTo>
                    <a:pt x="410178" y="448761"/>
                    <a:pt x="422860" y="463501"/>
                    <a:pt x="435688" y="478048"/>
                  </a:cubicBezTo>
                  <a:cubicBezTo>
                    <a:pt x="444256" y="487762"/>
                    <a:pt x="452969" y="497379"/>
                    <a:pt x="461731" y="506948"/>
                  </a:cubicBezTo>
                  <a:cubicBezTo>
                    <a:pt x="474850" y="521253"/>
                    <a:pt x="488258" y="535365"/>
                    <a:pt x="501570" y="549525"/>
                  </a:cubicBezTo>
                  <a:lnTo>
                    <a:pt x="567259" y="620519"/>
                  </a:lnTo>
                  <a:cubicBezTo>
                    <a:pt x="570986" y="624772"/>
                    <a:pt x="577473" y="625255"/>
                    <a:pt x="581733" y="621534"/>
                  </a:cubicBezTo>
                  <a:cubicBezTo>
                    <a:pt x="585992" y="617813"/>
                    <a:pt x="586476" y="611337"/>
                    <a:pt x="582749" y="607084"/>
                  </a:cubicBezTo>
                  <a:lnTo>
                    <a:pt x="521175" y="531934"/>
                  </a:lnTo>
                  <a:close/>
                  <a:moveTo>
                    <a:pt x="655747" y="296382"/>
                  </a:moveTo>
                  <a:lnTo>
                    <a:pt x="630285" y="300683"/>
                  </a:lnTo>
                  <a:lnTo>
                    <a:pt x="564596" y="309237"/>
                  </a:lnTo>
                  <a:cubicBezTo>
                    <a:pt x="545088" y="311557"/>
                    <a:pt x="525580" y="313297"/>
                    <a:pt x="506072" y="315520"/>
                  </a:cubicBezTo>
                  <a:cubicBezTo>
                    <a:pt x="493051" y="316970"/>
                    <a:pt x="480029" y="318613"/>
                    <a:pt x="467056" y="320304"/>
                  </a:cubicBezTo>
                  <a:cubicBezTo>
                    <a:pt x="434381" y="324606"/>
                    <a:pt x="401852" y="329390"/>
                    <a:pt x="369273" y="334368"/>
                  </a:cubicBezTo>
                  <a:cubicBezTo>
                    <a:pt x="363416" y="335093"/>
                    <a:pt x="359253" y="340409"/>
                    <a:pt x="359931" y="346257"/>
                  </a:cubicBezTo>
                  <a:cubicBezTo>
                    <a:pt x="360609" y="352104"/>
                    <a:pt x="365982" y="356309"/>
                    <a:pt x="371839" y="355632"/>
                  </a:cubicBezTo>
                  <a:cubicBezTo>
                    <a:pt x="395413" y="353699"/>
                    <a:pt x="418939" y="352201"/>
                    <a:pt x="442514" y="350365"/>
                  </a:cubicBezTo>
                  <a:cubicBezTo>
                    <a:pt x="458246" y="349156"/>
                    <a:pt x="474027" y="347948"/>
                    <a:pt x="489710" y="346402"/>
                  </a:cubicBezTo>
                  <a:cubicBezTo>
                    <a:pt x="502829" y="345097"/>
                    <a:pt x="515947" y="343550"/>
                    <a:pt x="529017" y="341810"/>
                  </a:cubicBezTo>
                  <a:cubicBezTo>
                    <a:pt x="542135" y="340071"/>
                    <a:pt x="555205" y="337992"/>
                    <a:pt x="568275" y="335866"/>
                  </a:cubicBezTo>
                  <a:cubicBezTo>
                    <a:pt x="577134" y="334368"/>
                    <a:pt x="585992" y="332821"/>
                    <a:pt x="594851" y="331130"/>
                  </a:cubicBezTo>
                  <a:cubicBezTo>
                    <a:pt x="608114" y="328569"/>
                    <a:pt x="621281" y="325765"/>
                    <a:pt x="634400" y="322866"/>
                  </a:cubicBezTo>
                  <a:lnTo>
                    <a:pt x="661120" y="316148"/>
                  </a:lnTo>
                  <a:cubicBezTo>
                    <a:pt x="666590" y="314698"/>
                    <a:pt x="669785" y="309044"/>
                    <a:pt x="668333" y="303583"/>
                  </a:cubicBezTo>
                  <a:cubicBezTo>
                    <a:pt x="666881" y="298122"/>
                    <a:pt x="661217" y="294932"/>
                    <a:pt x="655747" y="29638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17"/>
            <p:cNvSpPr/>
            <p:nvPr/>
          </p:nvSpPr>
          <p:spPr>
            <a:xfrm>
              <a:off x="5916525" y="1802329"/>
              <a:ext cx="44438" cy="47990"/>
            </a:xfrm>
            <a:custGeom>
              <a:rect b="b" l="l" r="r" t="t"/>
              <a:pathLst>
                <a:path extrusionOk="0" h="95979" w="88875">
                  <a:moveTo>
                    <a:pt x="44438" y="0"/>
                  </a:moveTo>
                  <a:cubicBezTo>
                    <a:pt x="68980" y="0"/>
                    <a:pt x="88876" y="21506"/>
                    <a:pt x="88876" y="47990"/>
                  </a:cubicBezTo>
                  <a:cubicBezTo>
                    <a:pt x="88876" y="74474"/>
                    <a:pt x="68980" y="95980"/>
                    <a:pt x="44438" y="95980"/>
                  </a:cubicBezTo>
                  <a:cubicBezTo>
                    <a:pt x="19944" y="95980"/>
                    <a:pt x="0" y="74474"/>
                    <a:pt x="0" y="47990"/>
                  </a:cubicBezTo>
                  <a:cubicBezTo>
                    <a:pt x="48" y="21506"/>
                    <a:pt x="19992" y="0"/>
                    <a:pt x="44438" y="0"/>
                  </a:cubicBezTo>
                  <a:lnTo>
                    <a:pt x="44438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17"/>
            <p:cNvSpPr/>
            <p:nvPr/>
          </p:nvSpPr>
          <p:spPr>
            <a:xfrm>
              <a:off x="6107890" y="1913539"/>
              <a:ext cx="591327" cy="619168"/>
            </a:xfrm>
            <a:custGeom>
              <a:rect b="b" l="l" r="r" t="t"/>
              <a:pathLst>
                <a:path extrusionOk="0" h="1238336" w="1182653">
                  <a:moveTo>
                    <a:pt x="1182613" y="602783"/>
                  </a:moveTo>
                  <a:cubicBezTo>
                    <a:pt x="1183678" y="608679"/>
                    <a:pt x="1163057" y="631394"/>
                    <a:pt x="1160104" y="635405"/>
                  </a:cubicBezTo>
                  <a:cubicBezTo>
                    <a:pt x="1135368" y="669331"/>
                    <a:pt x="1098966" y="698473"/>
                    <a:pt x="1064742" y="720897"/>
                  </a:cubicBezTo>
                  <a:cubicBezTo>
                    <a:pt x="1024903" y="747043"/>
                    <a:pt x="980513" y="761203"/>
                    <a:pt x="934817" y="765311"/>
                  </a:cubicBezTo>
                  <a:cubicBezTo>
                    <a:pt x="942562" y="770531"/>
                    <a:pt x="949872" y="776282"/>
                    <a:pt x="956697" y="782516"/>
                  </a:cubicBezTo>
                  <a:cubicBezTo>
                    <a:pt x="1009170" y="830457"/>
                    <a:pt x="1012656" y="910151"/>
                    <a:pt x="1018755" y="976505"/>
                  </a:cubicBezTo>
                  <a:cubicBezTo>
                    <a:pt x="1019384" y="983271"/>
                    <a:pt x="1029889" y="1041362"/>
                    <a:pt x="1022482" y="1045663"/>
                  </a:cubicBezTo>
                  <a:cubicBezTo>
                    <a:pt x="1002248" y="1057358"/>
                    <a:pt x="968605" y="1052187"/>
                    <a:pt x="937383" y="1042667"/>
                  </a:cubicBezTo>
                  <a:cubicBezTo>
                    <a:pt x="930460" y="1041652"/>
                    <a:pt x="925136" y="1040830"/>
                    <a:pt x="923345" y="1040637"/>
                  </a:cubicBezTo>
                  <a:cubicBezTo>
                    <a:pt x="857511" y="1034983"/>
                    <a:pt x="778462" y="1032276"/>
                    <a:pt x="730248" y="977182"/>
                  </a:cubicBezTo>
                  <a:cubicBezTo>
                    <a:pt x="726231" y="972591"/>
                    <a:pt x="722406" y="967758"/>
                    <a:pt x="718776" y="962732"/>
                  </a:cubicBezTo>
                  <a:cubicBezTo>
                    <a:pt x="702221" y="1025945"/>
                    <a:pt x="674483" y="1086452"/>
                    <a:pt x="645923" y="1144639"/>
                  </a:cubicBezTo>
                  <a:cubicBezTo>
                    <a:pt x="640211" y="1156238"/>
                    <a:pt x="609134" y="1235351"/>
                    <a:pt x="593159" y="1238299"/>
                  </a:cubicBezTo>
                  <a:cubicBezTo>
                    <a:pt x="587592" y="1239363"/>
                    <a:pt x="566438" y="1217228"/>
                    <a:pt x="562663" y="1214087"/>
                  </a:cubicBezTo>
                  <a:cubicBezTo>
                    <a:pt x="530956" y="1187458"/>
                    <a:pt x="503945" y="1148506"/>
                    <a:pt x="483178" y="1111969"/>
                  </a:cubicBezTo>
                  <a:cubicBezTo>
                    <a:pt x="458975" y="1069392"/>
                    <a:pt x="446147" y="1022127"/>
                    <a:pt x="442807" y="973702"/>
                  </a:cubicBezTo>
                  <a:cubicBezTo>
                    <a:pt x="437821" y="981821"/>
                    <a:pt x="432302" y="989506"/>
                    <a:pt x="426348" y="996658"/>
                  </a:cubicBezTo>
                  <a:cubicBezTo>
                    <a:pt x="380845" y="1051366"/>
                    <a:pt x="306347" y="1054411"/>
                    <a:pt x="243950" y="1060017"/>
                  </a:cubicBezTo>
                  <a:cubicBezTo>
                    <a:pt x="231074" y="1063158"/>
                    <a:pt x="218246" y="1065188"/>
                    <a:pt x="206580" y="1065139"/>
                  </a:cubicBezTo>
                  <a:cubicBezTo>
                    <a:pt x="192445" y="1066638"/>
                    <a:pt x="179230" y="1067024"/>
                    <a:pt x="177342" y="1063255"/>
                  </a:cubicBezTo>
                  <a:cubicBezTo>
                    <a:pt x="176325" y="1061225"/>
                    <a:pt x="175454" y="1059098"/>
                    <a:pt x="174728" y="1056827"/>
                  </a:cubicBezTo>
                  <a:cubicBezTo>
                    <a:pt x="174147" y="1055860"/>
                    <a:pt x="173759" y="1054411"/>
                    <a:pt x="173517" y="1052526"/>
                  </a:cubicBezTo>
                  <a:cubicBezTo>
                    <a:pt x="168289" y="1031116"/>
                    <a:pt x="173227" y="1001539"/>
                    <a:pt x="181021" y="973751"/>
                  </a:cubicBezTo>
                  <a:cubicBezTo>
                    <a:pt x="187168" y="906526"/>
                    <a:pt x="193606" y="829056"/>
                    <a:pt x="243611" y="781743"/>
                  </a:cubicBezTo>
                  <a:cubicBezTo>
                    <a:pt x="248016" y="777586"/>
                    <a:pt x="252663" y="773624"/>
                    <a:pt x="257455" y="769902"/>
                  </a:cubicBezTo>
                  <a:cubicBezTo>
                    <a:pt x="198205" y="751054"/>
                    <a:pt x="141666" y="720511"/>
                    <a:pt x="87353" y="689049"/>
                  </a:cubicBezTo>
                  <a:cubicBezTo>
                    <a:pt x="76558" y="682815"/>
                    <a:pt x="2495" y="648308"/>
                    <a:pt x="26" y="631297"/>
                  </a:cubicBezTo>
                  <a:cubicBezTo>
                    <a:pt x="-845" y="625401"/>
                    <a:pt x="20454" y="603363"/>
                    <a:pt x="23504" y="599449"/>
                  </a:cubicBezTo>
                  <a:cubicBezTo>
                    <a:pt x="49208" y="566392"/>
                    <a:pt x="86481" y="538507"/>
                    <a:pt x="121334" y="517194"/>
                  </a:cubicBezTo>
                  <a:cubicBezTo>
                    <a:pt x="161948" y="492402"/>
                    <a:pt x="206773" y="479740"/>
                    <a:pt x="252518" y="477178"/>
                  </a:cubicBezTo>
                  <a:cubicBezTo>
                    <a:pt x="245015" y="471669"/>
                    <a:pt x="237851" y="465724"/>
                    <a:pt x="231219" y="459248"/>
                  </a:cubicBezTo>
                  <a:cubicBezTo>
                    <a:pt x="180149" y="409567"/>
                    <a:pt x="179084" y="329777"/>
                    <a:pt x="174970" y="263277"/>
                  </a:cubicBezTo>
                  <a:cubicBezTo>
                    <a:pt x="174534" y="256512"/>
                    <a:pt x="165724" y="198083"/>
                    <a:pt x="173275" y="194023"/>
                  </a:cubicBezTo>
                  <a:cubicBezTo>
                    <a:pt x="191428" y="184309"/>
                    <a:pt x="219601" y="188079"/>
                    <a:pt x="247242" y="196343"/>
                  </a:cubicBezTo>
                  <a:cubicBezTo>
                    <a:pt x="313027" y="202287"/>
                    <a:pt x="392076" y="205332"/>
                    <a:pt x="440047" y="260619"/>
                  </a:cubicBezTo>
                  <a:cubicBezTo>
                    <a:pt x="444065" y="265211"/>
                    <a:pt x="447841" y="270043"/>
                    <a:pt x="451471" y="275070"/>
                  </a:cubicBezTo>
                  <a:cubicBezTo>
                    <a:pt x="468269" y="211953"/>
                    <a:pt x="496200" y="151543"/>
                    <a:pt x="525002" y="93500"/>
                  </a:cubicBezTo>
                  <a:cubicBezTo>
                    <a:pt x="530762" y="81950"/>
                    <a:pt x="562082" y="2933"/>
                    <a:pt x="578105" y="34"/>
                  </a:cubicBezTo>
                  <a:cubicBezTo>
                    <a:pt x="583671" y="-981"/>
                    <a:pt x="604728" y="21250"/>
                    <a:pt x="608504" y="24391"/>
                  </a:cubicBezTo>
                  <a:cubicBezTo>
                    <a:pt x="640114" y="51165"/>
                    <a:pt x="666980" y="90214"/>
                    <a:pt x="687650" y="126847"/>
                  </a:cubicBezTo>
                  <a:cubicBezTo>
                    <a:pt x="711660" y="169472"/>
                    <a:pt x="724294" y="216786"/>
                    <a:pt x="727441" y="265259"/>
                  </a:cubicBezTo>
                  <a:cubicBezTo>
                    <a:pt x="732523" y="257188"/>
                    <a:pt x="738042" y="249504"/>
                    <a:pt x="744044" y="242351"/>
                  </a:cubicBezTo>
                  <a:cubicBezTo>
                    <a:pt x="790080" y="187450"/>
                    <a:pt x="865304" y="185034"/>
                    <a:pt x="927943" y="179621"/>
                  </a:cubicBezTo>
                  <a:cubicBezTo>
                    <a:pt x="934381" y="179090"/>
                    <a:pt x="989323" y="168844"/>
                    <a:pt x="993244" y="176770"/>
                  </a:cubicBezTo>
                  <a:cubicBezTo>
                    <a:pt x="1002732" y="195860"/>
                    <a:pt x="999586" y="225775"/>
                    <a:pt x="992228" y="255158"/>
                  </a:cubicBezTo>
                  <a:cubicBezTo>
                    <a:pt x="987678" y="325041"/>
                    <a:pt x="986032" y="408842"/>
                    <a:pt x="934672" y="460602"/>
                  </a:cubicBezTo>
                  <a:cubicBezTo>
                    <a:pt x="930364" y="464903"/>
                    <a:pt x="925862" y="469011"/>
                    <a:pt x="921215" y="472925"/>
                  </a:cubicBezTo>
                  <a:cubicBezTo>
                    <a:pt x="980998" y="489744"/>
                    <a:pt x="1038409" y="518402"/>
                    <a:pt x="1093641" y="547979"/>
                  </a:cubicBezTo>
                  <a:cubicBezTo>
                    <a:pt x="1104629" y="553923"/>
                    <a:pt x="1179709" y="585868"/>
                    <a:pt x="1182613" y="602783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17"/>
            <p:cNvSpPr/>
            <p:nvPr/>
          </p:nvSpPr>
          <p:spPr>
            <a:xfrm>
              <a:off x="6215561" y="2036719"/>
              <a:ext cx="356574" cy="365097"/>
            </a:xfrm>
            <a:custGeom>
              <a:rect b="b" l="l" r="r" t="t"/>
              <a:pathLst>
                <a:path extrusionOk="0" h="730195" w="713148">
                  <a:moveTo>
                    <a:pt x="706938" y="513491"/>
                  </a:moveTo>
                  <a:cubicBezTo>
                    <a:pt x="697596" y="497543"/>
                    <a:pt x="677168" y="474055"/>
                    <a:pt x="673538" y="469174"/>
                  </a:cubicBezTo>
                  <a:cubicBezTo>
                    <a:pt x="658870" y="449601"/>
                    <a:pt x="643670" y="429931"/>
                    <a:pt x="627357" y="411470"/>
                  </a:cubicBezTo>
                  <a:cubicBezTo>
                    <a:pt x="621645" y="405042"/>
                    <a:pt x="615836" y="398760"/>
                    <a:pt x="609834" y="392670"/>
                  </a:cubicBezTo>
                  <a:cubicBezTo>
                    <a:pt x="623823" y="386484"/>
                    <a:pt x="635731" y="377157"/>
                    <a:pt x="646139" y="365945"/>
                  </a:cubicBezTo>
                  <a:cubicBezTo>
                    <a:pt x="663614" y="347000"/>
                    <a:pt x="676684" y="322546"/>
                    <a:pt x="688882" y="300798"/>
                  </a:cubicBezTo>
                  <a:cubicBezTo>
                    <a:pt x="695756" y="292728"/>
                    <a:pt x="701759" y="284077"/>
                    <a:pt x="705777" y="275619"/>
                  </a:cubicBezTo>
                  <a:cubicBezTo>
                    <a:pt x="709794" y="267114"/>
                    <a:pt x="711779" y="258656"/>
                    <a:pt x="711392" y="250730"/>
                  </a:cubicBezTo>
                  <a:cubicBezTo>
                    <a:pt x="711198" y="247057"/>
                    <a:pt x="709214" y="241210"/>
                    <a:pt x="702485" y="236473"/>
                  </a:cubicBezTo>
                  <a:cubicBezTo>
                    <a:pt x="693723" y="230336"/>
                    <a:pt x="668116" y="221540"/>
                    <a:pt x="664727" y="220090"/>
                  </a:cubicBezTo>
                  <a:cubicBezTo>
                    <a:pt x="641734" y="210135"/>
                    <a:pt x="616320" y="198391"/>
                    <a:pt x="590809" y="193703"/>
                  </a:cubicBezTo>
                  <a:cubicBezTo>
                    <a:pt x="576045" y="190997"/>
                    <a:pt x="561281" y="190562"/>
                    <a:pt x="546759" y="193655"/>
                  </a:cubicBezTo>
                  <a:cubicBezTo>
                    <a:pt x="547776" y="188822"/>
                    <a:pt x="548647" y="183941"/>
                    <a:pt x="549373" y="178963"/>
                  </a:cubicBezTo>
                  <a:cubicBezTo>
                    <a:pt x="551454" y="163740"/>
                    <a:pt x="551793" y="148081"/>
                    <a:pt x="550099" y="132181"/>
                  </a:cubicBezTo>
                  <a:cubicBezTo>
                    <a:pt x="548695" y="118794"/>
                    <a:pt x="546469" y="104537"/>
                    <a:pt x="543129" y="90571"/>
                  </a:cubicBezTo>
                  <a:cubicBezTo>
                    <a:pt x="539692" y="76217"/>
                    <a:pt x="535045" y="62154"/>
                    <a:pt x="528945" y="49443"/>
                  </a:cubicBezTo>
                  <a:cubicBezTo>
                    <a:pt x="527638" y="46785"/>
                    <a:pt x="521926" y="32093"/>
                    <a:pt x="517957" y="26729"/>
                  </a:cubicBezTo>
                  <a:cubicBezTo>
                    <a:pt x="514810" y="22476"/>
                    <a:pt x="511180" y="20446"/>
                    <a:pt x="508614" y="19625"/>
                  </a:cubicBezTo>
                  <a:cubicBezTo>
                    <a:pt x="503677" y="17933"/>
                    <a:pt x="494576" y="18658"/>
                    <a:pt x="484411" y="24071"/>
                  </a:cubicBezTo>
                  <a:cubicBezTo>
                    <a:pt x="468920" y="32432"/>
                    <a:pt x="446217" y="51715"/>
                    <a:pt x="441473" y="55049"/>
                  </a:cubicBezTo>
                  <a:cubicBezTo>
                    <a:pt x="422691" y="68533"/>
                    <a:pt x="403861" y="82548"/>
                    <a:pt x="386241" y="97820"/>
                  </a:cubicBezTo>
                  <a:cubicBezTo>
                    <a:pt x="380868" y="102459"/>
                    <a:pt x="375640" y="107244"/>
                    <a:pt x="370508" y="112173"/>
                  </a:cubicBezTo>
                  <a:cubicBezTo>
                    <a:pt x="363828" y="98013"/>
                    <a:pt x="354292" y="85641"/>
                    <a:pt x="343062" y="74622"/>
                  </a:cubicBezTo>
                  <a:cubicBezTo>
                    <a:pt x="323457" y="55436"/>
                    <a:pt x="298479" y="40406"/>
                    <a:pt x="276308" y="26391"/>
                  </a:cubicBezTo>
                  <a:cubicBezTo>
                    <a:pt x="268176" y="18996"/>
                    <a:pt x="259559" y="12424"/>
                    <a:pt x="251185" y="7784"/>
                  </a:cubicBezTo>
                  <a:cubicBezTo>
                    <a:pt x="242375" y="2903"/>
                    <a:pt x="233661" y="197"/>
                    <a:pt x="225674" y="4"/>
                  </a:cubicBezTo>
                  <a:cubicBezTo>
                    <a:pt x="221414" y="-93"/>
                    <a:pt x="214541" y="1743"/>
                    <a:pt x="209409" y="9524"/>
                  </a:cubicBezTo>
                  <a:cubicBezTo>
                    <a:pt x="203697" y="18127"/>
                    <a:pt x="196097" y="43596"/>
                    <a:pt x="194790" y="46979"/>
                  </a:cubicBezTo>
                  <a:cubicBezTo>
                    <a:pt x="185884" y="70128"/>
                    <a:pt x="175282" y="95693"/>
                    <a:pt x="172088" y="121887"/>
                  </a:cubicBezTo>
                  <a:cubicBezTo>
                    <a:pt x="170490" y="135323"/>
                    <a:pt x="170732" y="148903"/>
                    <a:pt x="173879" y="162483"/>
                  </a:cubicBezTo>
                  <a:cubicBezTo>
                    <a:pt x="170200" y="161468"/>
                    <a:pt x="166521" y="160550"/>
                    <a:pt x="162793" y="159728"/>
                  </a:cubicBezTo>
                  <a:cubicBezTo>
                    <a:pt x="147400" y="156345"/>
                    <a:pt x="131619" y="154799"/>
                    <a:pt x="115693" y="155379"/>
                  </a:cubicBezTo>
                  <a:cubicBezTo>
                    <a:pt x="99912" y="155910"/>
                    <a:pt x="83018" y="157505"/>
                    <a:pt x="66850" y="160888"/>
                  </a:cubicBezTo>
                  <a:cubicBezTo>
                    <a:pt x="55475" y="163256"/>
                    <a:pt x="44438" y="166543"/>
                    <a:pt x="34321" y="170892"/>
                  </a:cubicBezTo>
                  <a:cubicBezTo>
                    <a:pt x="31707" y="172004"/>
                    <a:pt x="17233" y="176837"/>
                    <a:pt x="12005" y="180510"/>
                  </a:cubicBezTo>
                  <a:cubicBezTo>
                    <a:pt x="7551" y="183699"/>
                    <a:pt x="5518" y="187469"/>
                    <a:pt x="4744" y="190223"/>
                  </a:cubicBezTo>
                  <a:cubicBezTo>
                    <a:pt x="3437" y="194863"/>
                    <a:pt x="4502" y="203900"/>
                    <a:pt x="10117" y="214049"/>
                  </a:cubicBezTo>
                  <a:cubicBezTo>
                    <a:pt x="19121" y="230239"/>
                    <a:pt x="39065" y="254258"/>
                    <a:pt x="42598" y="259236"/>
                  </a:cubicBezTo>
                  <a:cubicBezTo>
                    <a:pt x="56782" y="279196"/>
                    <a:pt x="71497" y="299203"/>
                    <a:pt x="87423" y="318100"/>
                  </a:cubicBezTo>
                  <a:cubicBezTo>
                    <a:pt x="92893" y="324528"/>
                    <a:pt x="98460" y="330859"/>
                    <a:pt x="104221" y="336996"/>
                  </a:cubicBezTo>
                  <a:cubicBezTo>
                    <a:pt x="91199" y="342409"/>
                    <a:pt x="79872" y="350528"/>
                    <a:pt x="69803" y="360387"/>
                  </a:cubicBezTo>
                  <a:cubicBezTo>
                    <a:pt x="52328" y="377495"/>
                    <a:pt x="38871" y="399968"/>
                    <a:pt x="26576" y="420749"/>
                  </a:cubicBezTo>
                  <a:cubicBezTo>
                    <a:pt x="19847" y="428192"/>
                    <a:pt x="13651" y="436166"/>
                    <a:pt x="9052" y="444188"/>
                  </a:cubicBezTo>
                  <a:cubicBezTo>
                    <a:pt x="4938" y="451293"/>
                    <a:pt x="1985" y="458445"/>
                    <a:pt x="726" y="465308"/>
                  </a:cubicBezTo>
                  <a:cubicBezTo>
                    <a:pt x="387" y="466661"/>
                    <a:pt x="145" y="467917"/>
                    <a:pt x="97" y="469029"/>
                  </a:cubicBezTo>
                  <a:cubicBezTo>
                    <a:pt x="0" y="469995"/>
                    <a:pt x="0" y="470914"/>
                    <a:pt x="48" y="471784"/>
                  </a:cubicBezTo>
                  <a:lnTo>
                    <a:pt x="0" y="475892"/>
                  </a:lnTo>
                  <a:cubicBezTo>
                    <a:pt x="194" y="478936"/>
                    <a:pt x="1307" y="482706"/>
                    <a:pt x="4744" y="486234"/>
                  </a:cubicBezTo>
                  <a:cubicBezTo>
                    <a:pt x="7745" y="489327"/>
                    <a:pt x="15442" y="493628"/>
                    <a:pt x="24155" y="497204"/>
                  </a:cubicBezTo>
                  <a:cubicBezTo>
                    <a:pt x="27931" y="499137"/>
                    <a:pt x="31997" y="500877"/>
                    <a:pt x="36257" y="502424"/>
                  </a:cubicBezTo>
                  <a:cubicBezTo>
                    <a:pt x="40033" y="503777"/>
                    <a:pt x="43954" y="505034"/>
                    <a:pt x="47972" y="506097"/>
                  </a:cubicBezTo>
                  <a:cubicBezTo>
                    <a:pt x="70626" y="515666"/>
                    <a:pt x="95604" y="526733"/>
                    <a:pt x="120582" y="531034"/>
                  </a:cubicBezTo>
                  <a:cubicBezTo>
                    <a:pt x="136073" y="533692"/>
                    <a:pt x="151611" y="533789"/>
                    <a:pt x="166714" y="529874"/>
                  </a:cubicBezTo>
                  <a:cubicBezTo>
                    <a:pt x="165407" y="535625"/>
                    <a:pt x="164391" y="541473"/>
                    <a:pt x="163616" y="547369"/>
                  </a:cubicBezTo>
                  <a:cubicBezTo>
                    <a:pt x="161680" y="562447"/>
                    <a:pt x="161486" y="577912"/>
                    <a:pt x="163326" y="593619"/>
                  </a:cubicBezTo>
                  <a:cubicBezTo>
                    <a:pt x="164826" y="606909"/>
                    <a:pt x="167150" y="621021"/>
                    <a:pt x="170587" y="634843"/>
                  </a:cubicBezTo>
                  <a:cubicBezTo>
                    <a:pt x="174121" y="648955"/>
                    <a:pt x="178768" y="662777"/>
                    <a:pt x="184964" y="675294"/>
                  </a:cubicBezTo>
                  <a:cubicBezTo>
                    <a:pt x="186222" y="677855"/>
                    <a:pt x="191886" y="692209"/>
                    <a:pt x="195807" y="697428"/>
                  </a:cubicBezTo>
                  <a:cubicBezTo>
                    <a:pt x="198518" y="701004"/>
                    <a:pt x="201519" y="702744"/>
                    <a:pt x="203697" y="703421"/>
                  </a:cubicBezTo>
                  <a:cubicBezTo>
                    <a:pt x="208199" y="704871"/>
                    <a:pt x="216332" y="704001"/>
                    <a:pt x="225432" y="699023"/>
                  </a:cubicBezTo>
                  <a:cubicBezTo>
                    <a:pt x="240777" y="690614"/>
                    <a:pt x="263093" y="671234"/>
                    <a:pt x="267789" y="667851"/>
                  </a:cubicBezTo>
                  <a:cubicBezTo>
                    <a:pt x="286377" y="654319"/>
                    <a:pt x="304965" y="640207"/>
                    <a:pt x="322343" y="624839"/>
                  </a:cubicBezTo>
                  <a:cubicBezTo>
                    <a:pt x="329072" y="618943"/>
                    <a:pt x="335607" y="612805"/>
                    <a:pt x="341851" y="606474"/>
                  </a:cubicBezTo>
                  <a:cubicBezTo>
                    <a:pt x="348483" y="622278"/>
                    <a:pt x="358697" y="635761"/>
                    <a:pt x="370993" y="647650"/>
                  </a:cubicBezTo>
                  <a:cubicBezTo>
                    <a:pt x="390888" y="666836"/>
                    <a:pt x="416156" y="681673"/>
                    <a:pt x="438472" y="695543"/>
                  </a:cubicBezTo>
                  <a:lnTo>
                    <a:pt x="445540" y="700473"/>
                  </a:lnTo>
                  <a:lnTo>
                    <a:pt x="444039" y="699845"/>
                  </a:lnTo>
                  <a:cubicBezTo>
                    <a:pt x="453188" y="708399"/>
                    <a:pt x="463112" y="716373"/>
                    <a:pt x="472793" y="721882"/>
                  </a:cubicBezTo>
                  <a:cubicBezTo>
                    <a:pt x="482184" y="727247"/>
                    <a:pt x="491478" y="730243"/>
                    <a:pt x="499756" y="730195"/>
                  </a:cubicBezTo>
                  <a:cubicBezTo>
                    <a:pt x="503241" y="730195"/>
                    <a:pt x="508614" y="728358"/>
                    <a:pt x="512584" y="721979"/>
                  </a:cubicBezTo>
                  <a:cubicBezTo>
                    <a:pt x="517957" y="713376"/>
                    <a:pt x="524637" y="688101"/>
                    <a:pt x="525799" y="684814"/>
                  </a:cubicBezTo>
                  <a:cubicBezTo>
                    <a:pt x="533979" y="661617"/>
                    <a:pt x="543903" y="636003"/>
                    <a:pt x="546372" y="609954"/>
                  </a:cubicBezTo>
                  <a:cubicBezTo>
                    <a:pt x="547921" y="593474"/>
                    <a:pt x="546565" y="576801"/>
                    <a:pt x="540418" y="560369"/>
                  </a:cubicBezTo>
                  <a:cubicBezTo>
                    <a:pt x="547679" y="562979"/>
                    <a:pt x="555037" y="565396"/>
                    <a:pt x="562443" y="567425"/>
                  </a:cubicBezTo>
                  <a:cubicBezTo>
                    <a:pt x="576868" y="571291"/>
                    <a:pt x="591294" y="573515"/>
                    <a:pt x="604509" y="572693"/>
                  </a:cubicBezTo>
                  <a:cubicBezTo>
                    <a:pt x="620144" y="571775"/>
                    <a:pt x="636845" y="569745"/>
                    <a:pt x="652771" y="565975"/>
                  </a:cubicBezTo>
                  <a:cubicBezTo>
                    <a:pt x="664001" y="563317"/>
                    <a:pt x="674796" y="559789"/>
                    <a:pt x="684671" y="555198"/>
                  </a:cubicBezTo>
                  <a:cubicBezTo>
                    <a:pt x="687188" y="554038"/>
                    <a:pt x="701371" y="548915"/>
                    <a:pt x="706406" y="545146"/>
                  </a:cubicBezTo>
                  <a:cubicBezTo>
                    <a:pt x="710424" y="542150"/>
                    <a:pt x="712166" y="538622"/>
                    <a:pt x="712796" y="536012"/>
                  </a:cubicBezTo>
                  <a:cubicBezTo>
                    <a:pt x="713909" y="531566"/>
                    <a:pt x="712505" y="523060"/>
                    <a:pt x="706938" y="513491"/>
                  </a:cubicBezTo>
                  <a:close/>
                  <a:moveTo>
                    <a:pt x="544048" y="225600"/>
                  </a:moveTo>
                  <a:cubicBezTo>
                    <a:pt x="557505" y="220429"/>
                    <a:pt x="571543" y="220429"/>
                    <a:pt x="585485" y="222893"/>
                  </a:cubicBezTo>
                  <a:cubicBezTo>
                    <a:pt x="608865" y="227098"/>
                    <a:pt x="632101" y="237972"/>
                    <a:pt x="653158" y="246961"/>
                  </a:cubicBezTo>
                  <a:cubicBezTo>
                    <a:pt x="655385" y="247879"/>
                    <a:pt x="673102" y="255128"/>
                    <a:pt x="681476" y="258559"/>
                  </a:cubicBezTo>
                  <a:cubicBezTo>
                    <a:pt x="680653" y="261169"/>
                    <a:pt x="679395" y="263876"/>
                    <a:pt x="677846" y="266630"/>
                  </a:cubicBezTo>
                  <a:cubicBezTo>
                    <a:pt x="674796" y="272285"/>
                    <a:pt x="670585" y="277843"/>
                    <a:pt x="666034" y="283207"/>
                  </a:cubicBezTo>
                  <a:cubicBezTo>
                    <a:pt x="665405" y="283932"/>
                    <a:pt x="664873" y="284705"/>
                    <a:pt x="664388" y="285575"/>
                  </a:cubicBezTo>
                  <a:cubicBezTo>
                    <a:pt x="653158" y="305873"/>
                    <a:pt x="641492" y="329022"/>
                    <a:pt x="625275" y="346807"/>
                  </a:cubicBezTo>
                  <a:cubicBezTo>
                    <a:pt x="615546" y="357439"/>
                    <a:pt x="604122" y="366138"/>
                    <a:pt x="589793" y="370246"/>
                  </a:cubicBezTo>
                  <a:lnTo>
                    <a:pt x="580402" y="372421"/>
                  </a:lnTo>
                  <a:cubicBezTo>
                    <a:pt x="580257" y="372421"/>
                    <a:pt x="580208" y="372566"/>
                    <a:pt x="580063" y="372566"/>
                  </a:cubicBezTo>
                  <a:cubicBezTo>
                    <a:pt x="579918" y="372228"/>
                    <a:pt x="580015" y="371986"/>
                    <a:pt x="579821" y="371696"/>
                  </a:cubicBezTo>
                  <a:cubicBezTo>
                    <a:pt x="576626" y="365945"/>
                    <a:pt x="564621" y="354346"/>
                    <a:pt x="563121" y="352655"/>
                  </a:cubicBezTo>
                  <a:cubicBezTo>
                    <a:pt x="553004" y="341394"/>
                    <a:pt x="542015" y="328587"/>
                    <a:pt x="529042" y="319791"/>
                  </a:cubicBezTo>
                  <a:cubicBezTo>
                    <a:pt x="523911" y="316312"/>
                    <a:pt x="518489" y="313460"/>
                    <a:pt x="512729" y="311382"/>
                  </a:cubicBezTo>
                  <a:lnTo>
                    <a:pt x="513068" y="310851"/>
                  </a:lnTo>
                  <a:cubicBezTo>
                    <a:pt x="518635" y="302586"/>
                    <a:pt x="523233" y="293598"/>
                    <a:pt x="526815" y="283980"/>
                  </a:cubicBezTo>
                  <a:cubicBezTo>
                    <a:pt x="530349" y="274460"/>
                    <a:pt x="533592" y="264021"/>
                    <a:pt x="535722" y="253533"/>
                  </a:cubicBezTo>
                  <a:cubicBezTo>
                    <a:pt x="537223" y="246043"/>
                    <a:pt x="538143" y="238600"/>
                    <a:pt x="538288" y="231351"/>
                  </a:cubicBezTo>
                  <a:cubicBezTo>
                    <a:pt x="538288" y="230819"/>
                    <a:pt x="538385" y="229708"/>
                    <a:pt x="538481" y="228258"/>
                  </a:cubicBezTo>
                  <a:lnTo>
                    <a:pt x="544048" y="225600"/>
                  </a:lnTo>
                  <a:close/>
                  <a:moveTo>
                    <a:pt x="456964" y="434764"/>
                  </a:moveTo>
                  <a:cubicBezTo>
                    <a:pt x="460401" y="442980"/>
                    <a:pt x="463208" y="451486"/>
                    <a:pt x="465629" y="460185"/>
                  </a:cubicBezTo>
                  <a:cubicBezTo>
                    <a:pt x="469356" y="473524"/>
                    <a:pt x="472212" y="487249"/>
                    <a:pt x="474778" y="500781"/>
                  </a:cubicBezTo>
                  <a:lnTo>
                    <a:pt x="479425" y="525525"/>
                  </a:lnTo>
                  <a:lnTo>
                    <a:pt x="478360" y="525573"/>
                  </a:lnTo>
                  <a:cubicBezTo>
                    <a:pt x="471922" y="525863"/>
                    <a:pt x="465193" y="525186"/>
                    <a:pt x="458561" y="523930"/>
                  </a:cubicBezTo>
                  <a:cubicBezTo>
                    <a:pt x="451494" y="522625"/>
                    <a:pt x="444523" y="520643"/>
                    <a:pt x="438133" y="518420"/>
                  </a:cubicBezTo>
                  <a:cubicBezTo>
                    <a:pt x="431114" y="516052"/>
                    <a:pt x="424531" y="512718"/>
                    <a:pt x="418528" y="508658"/>
                  </a:cubicBezTo>
                  <a:cubicBezTo>
                    <a:pt x="412332" y="504502"/>
                    <a:pt x="406717" y="499621"/>
                    <a:pt x="401586" y="494063"/>
                  </a:cubicBezTo>
                  <a:cubicBezTo>
                    <a:pt x="398004" y="490100"/>
                    <a:pt x="392243" y="488892"/>
                    <a:pt x="387354" y="491018"/>
                  </a:cubicBezTo>
                  <a:cubicBezTo>
                    <a:pt x="382417" y="493145"/>
                    <a:pt x="379416" y="498219"/>
                    <a:pt x="379851" y="503535"/>
                  </a:cubicBezTo>
                  <a:lnTo>
                    <a:pt x="380093" y="512379"/>
                  </a:lnTo>
                  <a:cubicBezTo>
                    <a:pt x="379706" y="520933"/>
                    <a:pt x="376753" y="528618"/>
                    <a:pt x="372542" y="535674"/>
                  </a:cubicBezTo>
                  <a:cubicBezTo>
                    <a:pt x="365087" y="548191"/>
                    <a:pt x="354002" y="558871"/>
                    <a:pt x="344514" y="568827"/>
                  </a:cubicBezTo>
                  <a:cubicBezTo>
                    <a:pt x="343739" y="569648"/>
                    <a:pt x="338657" y="575206"/>
                    <a:pt x="334832" y="579362"/>
                  </a:cubicBezTo>
                  <a:cubicBezTo>
                    <a:pt x="334348" y="578637"/>
                    <a:pt x="333864" y="577912"/>
                    <a:pt x="333429" y="577139"/>
                  </a:cubicBezTo>
                  <a:cubicBezTo>
                    <a:pt x="331057" y="573370"/>
                    <a:pt x="328975" y="568972"/>
                    <a:pt x="327232" y="564477"/>
                  </a:cubicBezTo>
                  <a:lnTo>
                    <a:pt x="326119" y="563221"/>
                  </a:lnTo>
                  <a:lnTo>
                    <a:pt x="323215" y="558050"/>
                  </a:lnTo>
                  <a:cubicBezTo>
                    <a:pt x="315712" y="546064"/>
                    <a:pt x="306805" y="533064"/>
                    <a:pt x="301964" y="518904"/>
                  </a:cubicBezTo>
                  <a:cubicBezTo>
                    <a:pt x="299156" y="510881"/>
                    <a:pt x="297801" y="502424"/>
                    <a:pt x="299253" y="493531"/>
                  </a:cubicBezTo>
                  <a:lnTo>
                    <a:pt x="300512" y="487780"/>
                  </a:lnTo>
                  <a:cubicBezTo>
                    <a:pt x="301577" y="483382"/>
                    <a:pt x="300076" y="478791"/>
                    <a:pt x="296591" y="475940"/>
                  </a:cubicBezTo>
                  <a:cubicBezTo>
                    <a:pt x="293105" y="473137"/>
                    <a:pt x="288313" y="472509"/>
                    <a:pt x="284247" y="474442"/>
                  </a:cubicBezTo>
                  <a:cubicBezTo>
                    <a:pt x="276211" y="478163"/>
                    <a:pt x="267885" y="481256"/>
                    <a:pt x="259462" y="484011"/>
                  </a:cubicBezTo>
                  <a:cubicBezTo>
                    <a:pt x="246393" y="488215"/>
                    <a:pt x="233080" y="491453"/>
                    <a:pt x="219865" y="494401"/>
                  </a:cubicBezTo>
                  <a:cubicBezTo>
                    <a:pt x="217832" y="494884"/>
                    <a:pt x="207038" y="500201"/>
                    <a:pt x="198760" y="502617"/>
                  </a:cubicBezTo>
                  <a:cubicBezTo>
                    <a:pt x="198373" y="501651"/>
                    <a:pt x="197695" y="500829"/>
                    <a:pt x="197066" y="499959"/>
                  </a:cubicBezTo>
                  <a:cubicBezTo>
                    <a:pt x="197066" y="499379"/>
                    <a:pt x="197162" y="498267"/>
                    <a:pt x="197162" y="498074"/>
                  </a:cubicBezTo>
                  <a:cubicBezTo>
                    <a:pt x="197308" y="491067"/>
                    <a:pt x="198469" y="483769"/>
                    <a:pt x="200164" y="476520"/>
                  </a:cubicBezTo>
                  <a:cubicBezTo>
                    <a:pt x="201955" y="468981"/>
                    <a:pt x="204375" y="461538"/>
                    <a:pt x="206892" y="454676"/>
                  </a:cubicBezTo>
                  <a:cubicBezTo>
                    <a:pt x="209748" y="447088"/>
                    <a:pt x="213379" y="440032"/>
                    <a:pt x="217736" y="433459"/>
                  </a:cubicBezTo>
                  <a:cubicBezTo>
                    <a:pt x="222189" y="426790"/>
                    <a:pt x="227368" y="420652"/>
                    <a:pt x="233129" y="415046"/>
                  </a:cubicBezTo>
                  <a:cubicBezTo>
                    <a:pt x="237098" y="411132"/>
                    <a:pt x="238163" y="405091"/>
                    <a:pt x="235695" y="400065"/>
                  </a:cubicBezTo>
                  <a:cubicBezTo>
                    <a:pt x="233274" y="395038"/>
                    <a:pt x="227853" y="392090"/>
                    <a:pt x="222334" y="392815"/>
                  </a:cubicBezTo>
                  <a:lnTo>
                    <a:pt x="214202" y="393154"/>
                  </a:lnTo>
                  <a:cubicBezTo>
                    <a:pt x="206650" y="392960"/>
                    <a:pt x="200067" y="390061"/>
                    <a:pt x="194064" y="386049"/>
                  </a:cubicBezTo>
                  <a:cubicBezTo>
                    <a:pt x="183027" y="378655"/>
                    <a:pt x="173927" y="367588"/>
                    <a:pt x="165359" y="358019"/>
                  </a:cubicBezTo>
                  <a:cubicBezTo>
                    <a:pt x="164875" y="357536"/>
                    <a:pt x="164391" y="357052"/>
                    <a:pt x="163858" y="356666"/>
                  </a:cubicBezTo>
                  <a:lnTo>
                    <a:pt x="156355" y="349030"/>
                  </a:lnTo>
                  <a:lnTo>
                    <a:pt x="156258" y="348933"/>
                  </a:lnTo>
                  <a:cubicBezTo>
                    <a:pt x="157323" y="348112"/>
                    <a:pt x="158485" y="347290"/>
                    <a:pt x="159695" y="346517"/>
                  </a:cubicBezTo>
                  <a:cubicBezTo>
                    <a:pt x="163035" y="344390"/>
                    <a:pt x="166811" y="342506"/>
                    <a:pt x="170587" y="340814"/>
                  </a:cubicBezTo>
                  <a:cubicBezTo>
                    <a:pt x="171361" y="340476"/>
                    <a:pt x="172136" y="339993"/>
                    <a:pt x="172862" y="339509"/>
                  </a:cubicBezTo>
                  <a:cubicBezTo>
                    <a:pt x="183802" y="331922"/>
                    <a:pt x="195565" y="323416"/>
                    <a:pt x="208054" y="318583"/>
                  </a:cubicBezTo>
                  <a:cubicBezTo>
                    <a:pt x="215073" y="315877"/>
                    <a:pt x="222334" y="314379"/>
                    <a:pt x="229740" y="315538"/>
                  </a:cubicBezTo>
                  <a:lnTo>
                    <a:pt x="234726" y="316602"/>
                  </a:lnTo>
                  <a:cubicBezTo>
                    <a:pt x="239906" y="317907"/>
                    <a:pt x="245328" y="316263"/>
                    <a:pt x="248910" y="312300"/>
                  </a:cubicBezTo>
                  <a:cubicBezTo>
                    <a:pt x="252443" y="308386"/>
                    <a:pt x="253508" y="302780"/>
                    <a:pt x="251669" y="297802"/>
                  </a:cubicBezTo>
                  <a:cubicBezTo>
                    <a:pt x="248619" y="289490"/>
                    <a:pt x="246150" y="280839"/>
                    <a:pt x="244117" y="272043"/>
                  </a:cubicBezTo>
                  <a:cubicBezTo>
                    <a:pt x="240923" y="258559"/>
                    <a:pt x="238647" y="244738"/>
                    <a:pt x="236663" y="231109"/>
                  </a:cubicBezTo>
                  <a:lnTo>
                    <a:pt x="233274" y="208105"/>
                  </a:lnTo>
                  <a:cubicBezTo>
                    <a:pt x="239373" y="208105"/>
                    <a:pt x="245715" y="209120"/>
                    <a:pt x="251911" y="210570"/>
                  </a:cubicBezTo>
                  <a:cubicBezTo>
                    <a:pt x="258785" y="212213"/>
                    <a:pt x="265562" y="214484"/>
                    <a:pt x="271758" y="216901"/>
                  </a:cubicBezTo>
                  <a:cubicBezTo>
                    <a:pt x="278486" y="219559"/>
                    <a:pt x="284731" y="223038"/>
                    <a:pt x="290395" y="227243"/>
                  </a:cubicBezTo>
                  <a:cubicBezTo>
                    <a:pt x="296252" y="231544"/>
                    <a:pt x="301528" y="236619"/>
                    <a:pt x="306224" y="242176"/>
                  </a:cubicBezTo>
                  <a:cubicBezTo>
                    <a:pt x="310484" y="247154"/>
                    <a:pt x="317406" y="248894"/>
                    <a:pt x="323505" y="246477"/>
                  </a:cubicBezTo>
                  <a:cubicBezTo>
                    <a:pt x="329556" y="244061"/>
                    <a:pt x="333429" y="238020"/>
                    <a:pt x="333041" y="231544"/>
                  </a:cubicBezTo>
                  <a:lnTo>
                    <a:pt x="333187" y="223038"/>
                  </a:lnTo>
                  <a:cubicBezTo>
                    <a:pt x="333864" y="214967"/>
                    <a:pt x="337011" y="207911"/>
                    <a:pt x="341222" y="201436"/>
                  </a:cubicBezTo>
                  <a:cubicBezTo>
                    <a:pt x="349016" y="189450"/>
                    <a:pt x="360343" y="179398"/>
                    <a:pt x="370073" y="170022"/>
                  </a:cubicBezTo>
                  <a:cubicBezTo>
                    <a:pt x="370654" y="169442"/>
                    <a:pt x="373558" y="166543"/>
                    <a:pt x="376559" y="163450"/>
                  </a:cubicBezTo>
                  <a:cubicBezTo>
                    <a:pt x="377673" y="165576"/>
                    <a:pt x="378641" y="167896"/>
                    <a:pt x="379561" y="170216"/>
                  </a:cubicBezTo>
                  <a:cubicBezTo>
                    <a:pt x="379899" y="171134"/>
                    <a:pt x="380384" y="172052"/>
                    <a:pt x="380868" y="172874"/>
                  </a:cubicBezTo>
                  <a:cubicBezTo>
                    <a:pt x="388226" y="184569"/>
                    <a:pt x="396987" y="197231"/>
                    <a:pt x="401780" y="211053"/>
                  </a:cubicBezTo>
                  <a:cubicBezTo>
                    <a:pt x="404394" y="218495"/>
                    <a:pt x="405749" y="226276"/>
                    <a:pt x="404442" y="234444"/>
                  </a:cubicBezTo>
                  <a:lnTo>
                    <a:pt x="403329" y="239905"/>
                  </a:lnTo>
                  <a:cubicBezTo>
                    <a:pt x="401828" y="245704"/>
                    <a:pt x="403861" y="251842"/>
                    <a:pt x="408508" y="255660"/>
                  </a:cubicBezTo>
                  <a:cubicBezTo>
                    <a:pt x="413107" y="259526"/>
                    <a:pt x="419545" y="260348"/>
                    <a:pt x="425015" y="257786"/>
                  </a:cubicBezTo>
                  <a:cubicBezTo>
                    <a:pt x="432857" y="254113"/>
                    <a:pt x="441038" y="250972"/>
                    <a:pt x="449315" y="248266"/>
                  </a:cubicBezTo>
                  <a:cubicBezTo>
                    <a:pt x="462192" y="244061"/>
                    <a:pt x="475455" y="240775"/>
                    <a:pt x="488477" y="237778"/>
                  </a:cubicBezTo>
                  <a:cubicBezTo>
                    <a:pt x="490365" y="237343"/>
                    <a:pt x="499804" y="232607"/>
                    <a:pt x="507598" y="229998"/>
                  </a:cubicBezTo>
                  <a:lnTo>
                    <a:pt x="507598" y="230964"/>
                  </a:lnTo>
                  <a:cubicBezTo>
                    <a:pt x="507501" y="237778"/>
                    <a:pt x="506436" y="244883"/>
                    <a:pt x="504790" y="251939"/>
                  </a:cubicBezTo>
                  <a:cubicBezTo>
                    <a:pt x="503096" y="259381"/>
                    <a:pt x="500772" y="266727"/>
                    <a:pt x="498303" y="273541"/>
                  </a:cubicBezTo>
                  <a:cubicBezTo>
                    <a:pt x="495593" y="280984"/>
                    <a:pt x="492059" y="287895"/>
                    <a:pt x="487847" y="294322"/>
                  </a:cubicBezTo>
                  <a:cubicBezTo>
                    <a:pt x="483539" y="300943"/>
                    <a:pt x="478456" y="306984"/>
                    <a:pt x="472890" y="312494"/>
                  </a:cubicBezTo>
                  <a:cubicBezTo>
                    <a:pt x="468291" y="316988"/>
                    <a:pt x="467081" y="323899"/>
                    <a:pt x="469840" y="329699"/>
                  </a:cubicBezTo>
                  <a:cubicBezTo>
                    <a:pt x="472648" y="335498"/>
                    <a:pt x="478795" y="338833"/>
                    <a:pt x="485185" y="338059"/>
                  </a:cubicBezTo>
                  <a:lnTo>
                    <a:pt x="492979" y="337673"/>
                  </a:lnTo>
                  <a:cubicBezTo>
                    <a:pt x="500288" y="337818"/>
                    <a:pt x="506678" y="340573"/>
                    <a:pt x="512438" y="344390"/>
                  </a:cubicBezTo>
                  <a:cubicBezTo>
                    <a:pt x="523572" y="351736"/>
                    <a:pt x="532721" y="362804"/>
                    <a:pt x="541337" y="372228"/>
                  </a:cubicBezTo>
                  <a:cubicBezTo>
                    <a:pt x="541967" y="372952"/>
                    <a:pt x="545936" y="377109"/>
                    <a:pt x="549373" y="380637"/>
                  </a:cubicBezTo>
                  <a:cubicBezTo>
                    <a:pt x="546469" y="382811"/>
                    <a:pt x="543080" y="384696"/>
                    <a:pt x="539595" y="386436"/>
                  </a:cubicBezTo>
                  <a:cubicBezTo>
                    <a:pt x="538772" y="386823"/>
                    <a:pt x="537997" y="387306"/>
                    <a:pt x="537271" y="387837"/>
                  </a:cubicBezTo>
                  <a:cubicBezTo>
                    <a:pt x="526089" y="396247"/>
                    <a:pt x="513987" y="406202"/>
                    <a:pt x="500869" y="412195"/>
                  </a:cubicBezTo>
                  <a:cubicBezTo>
                    <a:pt x="493560" y="415578"/>
                    <a:pt x="485911" y="417753"/>
                    <a:pt x="477924" y="416883"/>
                  </a:cubicBezTo>
                  <a:lnTo>
                    <a:pt x="472841" y="416061"/>
                  </a:lnTo>
                  <a:cubicBezTo>
                    <a:pt x="467807" y="414950"/>
                    <a:pt x="462531" y="416689"/>
                    <a:pt x="459239" y="420652"/>
                  </a:cubicBezTo>
                  <a:cubicBezTo>
                    <a:pt x="455947" y="424519"/>
                    <a:pt x="455076" y="429980"/>
                    <a:pt x="456964" y="434764"/>
                  </a:cubicBezTo>
                  <a:close/>
                  <a:moveTo>
                    <a:pt x="459481" y="80180"/>
                  </a:moveTo>
                  <a:cubicBezTo>
                    <a:pt x="463596" y="77232"/>
                    <a:pt x="482765" y="60269"/>
                    <a:pt x="496512" y="52488"/>
                  </a:cubicBezTo>
                  <a:cubicBezTo>
                    <a:pt x="498497" y="56886"/>
                    <a:pt x="500675" y="61767"/>
                    <a:pt x="501208" y="62830"/>
                  </a:cubicBezTo>
                  <a:cubicBezTo>
                    <a:pt x="506484" y="73607"/>
                    <a:pt x="510405" y="85545"/>
                    <a:pt x="513358" y="97723"/>
                  </a:cubicBezTo>
                  <a:cubicBezTo>
                    <a:pt x="516456" y="110385"/>
                    <a:pt x="518489" y="123289"/>
                    <a:pt x="519796" y="135467"/>
                  </a:cubicBezTo>
                  <a:cubicBezTo>
                    <a:pt x="521297" y="148854"/>
                    <a:pt x="521055" y="162048"/>
                    <a:pt x="519361" y="174903"/>
                  </a:cubicBezTo>
                  <a:cubicBezTo>
                    <a:pt x="518199" y="183651"/>
                    <a:pt x="515343" y="191963"/>
                    <a:pt x="512874" y="200372"/>
                  </a:cubicBezTo>
                  <a:cubicBezTo>
                    <a:pt x="502031" y="201629"/>
                    <a:pt x="485040" y="206848"/>
                    <a:pt x="481603" y="207621"/>
                  </a:cubicBezTo>
                  <a:cubicBezTo>
                    <a:pt x="467613" y="210763"/>
                    <a:pt x="453478" y="214291"/>
                    <a:pt x="439634" y="218737"/>
                  </a:cubicBezTo>
                  <a:cubicBezTo>
                    <a:pt x="438327" y="219172"/>
                    <a:pt x="437020" y="219607"/>
                    <a:pt x="435713" y="220090"/>
                  </a:cubicBezTo>
                  <a:cubicBezTo>
                    <a:pt x="434987" y="213469"/>
                    <a:pt x="433486" y="207042"/>
                    <a:pt x="431308" y="200807"/>
                  </a:cubicBezTo>
                  <a:cubicBezTo>
                    <a:pt x="425838" y="185197"/>
                    <a:pt x="416350" y="170650"/>
                    <a:pt x="407927" y="157409"/>
                  </a:cubicBezTo>
                  <a:cubicBezTo>
                    <a:pt x="405362" y="151126"/>
                    <a:pt x="402312" y="145230"/>
                    <a:pt x="398875" y="140494"/>
                  </a:cubicBezTo>
                  <a:cubicBezTo>
                    <a:pt x="397132" y="138077"/>
                    <a:pt x="395196" y="136144"/>
                    <a:pt x="393260" y="134308"/>
                  </a:cubicBezTo>
                  <a:cubicBezTo>
                    <a:pt x="397762" y="130006"/>
                    <a:pt x="401925" y="125319"/>
                    <a:pt x="406620" y="121211"/>
                  </a:cubicBezTo>
                  <a:cubicBezTo>
                    <a:pt x="423466" y="106567"/>
                    <a:pt x="441570" y="93132"/>
                    <a:pt x="459481" y="80180"/>
                  </a:cubicBezTo>
                  <a:close/>
                  <a:moveTo>
                    <a:pt x="202536" y="125609"/>
                  </a:moveTo>
                  <a:cubicBezTo>
                    <a:pt x="205488" y="101928"/>
                    <a:pt x="215557" y="78972"/>
                    <a:pt x="223641" y="58046"/>
                  </a:cubicBezTo>
                  <a:cubicBezTo>
                    <a:pt x="224416" y="56113"/>
                    <a:pt x="229692" y="41759"/>
                    <a:pt x="232839" y="33108"/>
                  </a:cubicBezTo>
                  <a:cubicBezTo>
                    <a:pt x="235017" y="34123"/>
                    <a:pt x="237244" y="35428"/>
                    <a:pt x="239519" y="36878"/>
                  </a:cubicBezTo>
                  <a:cubicBezTo>
                    <a:pt x="245182" y="40503"/>
                    <a:pt x="250894" y="45190"/>
                    <a:pt x="256364" y="50216"/>
                  </a:cubicBezTo>
                  <a:cubicBezTo>
                    <a:pt x="257042" y="50845"/>
                    <a:pt x="257768" y="51425"/>
                    <a:pt x="258591" y="51908"/>
                  </a:cubicBezTo>
                  <a:cubicBezTo>
                    <a:pt x="279261" y="65005"/>
                    <a:pt x="302835" y="78875"/>
                    <a:pt x="321182" y="96853"/>
                  </a:cubicBezTo>
                  <a:cubicBezTo>
                    <a:pt x="332218" y="107679"/>
                    <a:pt x="341367" y="120051"/>
                    <a:pt x="346111" y="135033"/>
                  </a:cubicBezTo>
                  <a:lnTo>
                    <a:pt x="348677" y="144747"/>
                  </a:lnTo>
                  <a:cubicBezTo>
                    <a:pt x="348822" y="145471"/>
                    <a:pt x="349451" y="145955"/>
                    <a:pt x="349693" y="146631"/>
                  </a:cubicBezTo>
                  <a:cubicBezTo>
                    <a:pt x="349355" y="147018"/>
                    <a:pt x="348725" y="147695"/>
                    <a:pt x="348532" y="147840"/>
                  </a:cubicBezTo>
                  <a:cubicBezTo>
                    <a:pt x="337301" y="158810"/>
                    <a:pt x="324473" y="170747"/>
                    <a:pt x="315469" y="184762"/>
                  </a:cubicBezTo>
                  <a:cubicBezTo>
                    <a:pt x="312033" y="190127"/>
                    <a:pt x="309128" y="195781"/>
                    <a:pt x="306950" y="201774"/>
                  </a:cubicBezTo>
                  <a:cubicBezTo>
                    <a:pt x="299495" y="196506"/>
                    <a:pt x="291411" y="192108"/>
                    <a:pt x="282746" y="188822"/>
                  </a:cubicBezTo>
                  <a:cubicBezTo>
                    <a:pt x="273694" y="185342"/>
                    <a:pt x="263722" y="182249"/>
                    <a:pt x="253654" y="180316"/>
                  </a:cubicBezTo>
                  <a:cubicBezTo>
                    <a:pt x="246538" y="179011"/>
                    <a:pt x="239325" y="178238"/>
                    <a:pt x="232354" y="178383"/>
                  </a:cubicBezTo>
                  <a:cubicBezTo>
                    <a:pt x="230515" y="178383"/>
                    <a:pt x="220591" y="177803"/>
                    <a:pt x="216477" y="178770"/>
                  </a:cubicBezTo>
                  <a:cubicBezTo>
                    <a:pt x="215073" y="179060"/>
                    <a:pt x="214783" y="179881"/>
                    <a:pt x="213718" y="180364"/>
                  </a:cubicBezTo>
                  <a:lnTo>
                    <a:pt x="207183" y="166929"/>
                  </a:lnTo>
                  <a:cubicBezTo>
                    <a:pt x="201568" y="153156"/>
                    <a:pt x="200841" y="139237"/>
                    <a:pt x="202536" y="125609"/>
                  </a:cubicBezTo>
                  <a:close/>
                  <a:moveTo>
                    <a:pt x="66415" y="242466"/>
                  </a:moveTo>
                  <a:cubicBezTo>
                    <a:pt x="63268" y="237923"/>
                    <a:pt x="45261" y="216466"/>
                    <a:pt x="36886" y="201677"/>
                  </a:cubicBezTo>
                  <a:cubicBezTo>
                    <a:pt x="40856" y="200179"/>
                    <a:pt x="45067" y="198536"/>
                    <a:pt x="46035" y="198149"/>
                  </a:cubicBezTo>
                  <a:cubicBezTo>
                    <a:pt x="56443" y="193703"/>
                    <a:pt x="68109" y="190755"/>
                    <a:pt x="80017" y="188774"/>
                  </a:cubicBezTo>
                  <a:cubicBezTo>
                    <a:pt x="92313" y="186744"/>
                    <a:pt x="104850" y="185777"/>
                    <a:pt x="116661" y="185439"/>
                  </a:cubicBezTo>
                  <a:cubicBezTo>
                    <a:pt x="130070" y="185004"/>
                    <a:pt x="143334" y="186405"/>
                    <a:pt x="156307" y="189257"/>
                  </a:cubicBezTo>
                  <a:cubicBezTo>
                    <a:pt x="169328" y="192156"/>
                    <a:pt x="182108" y="196603"/>
                    <a:pt x="194403" y="202306"/>
                  </a:cubicBezTo>
                  <a:cubicBezTo>
                    <a:pt x="197066" y="203514"/>
                    <a:pt x="199873" y="203562"/>
                    <a:pt x="202584" y="203272"/>
                  </a:cubicBezTo>
                  <a:cubicBezTo>
                    <a:pt x="203213" y="214581"/>
                    <a:pt x="207231" y="231931"/>
                    <a:pt x="207812" y="235459"/>
                  </a:cubicBezTo>
                  <a:cubicBezTo>
                    <a:pt x="210087" y="249860"/>
                    <a:pt x="212604" y="264504"/>
                    <a:pt x="216090" y="278712"/>
                  </a:cubicBezTo>
                  <a:cubicBezTo>
                    <a:pt x="216816" y="281516"/>
                    <a:pt x="217542" y="284318"/>
                    <a:pt x="218268" y="287073"/>
                  </a:cubicBezTo>
                  <a:cubicBezTo>
                    <a:pt x="211346" y="287798"/>
                    <a:pt x="204472" y="289635"/>
                    <a:pt x="197792" y="292293"/>
                  </a:cubicBezTo>
                  <a:cubicBezTo>
                    <a:pt x="183657" y="297947"/>
                    <a:pt x="170248" y="307274"/>
                    <a:pt x="157904" y="316070"/>
                  </a:cubicBezTo>
                  <a:cubicBezTo>
                    <a:pt x="152144" y="318728"/>
                    <a:pt x="146529" y="321821"/>
                    <a:pt x="141736" y="325301"/>
                  </a:cubicBezTo>
                  <a:cubicBezTo>
                    <a:pt x="139945" y="326654"/>
                    <a:pt x="138832" y="328201"/>
                    <a:pt x="137283" y="329650"/>
                  </a:cubicBezTo>
                  <a:cubicBezTo>
                    <a:pt x="127650" y="320081"/>
                    <a:pt x="118259" y="310174"/>
                    <a:pt x="109497" y="299639"/>
                  </a:cubicBezTo>
                  <a:cubicBezTo>
                    <a:pt x="94152" y="281274"/>
                    <a:pt x="80065" y="261846"/>
                    <a:pt x="66415" y="242466"/>
                  </a:cubicBezTo>
                  <a:close/>
                  <a:moveTo>
                    <a:pt x="167198" y="502182"/>
                  </a:moveTo>
                  <a:cubicBezTo>
                    <a:pt x="153499" y="507450"/>
                    <a:pt x="139267" y="507402"/>
                    <a:pt x="125133" y="504888"/>
                  </a:cubicBezTo>
                  <a:cubicBezTo>
                    <a:pt x="101849" y="500732"/>
                    <a:pt x="78758" y="489858"/>
                    <a:pt x="57701" y="480821"/>
                  </a:cubicBezTo>
                  <a:cubicBezTo>
                    <a:pt x="57120" y="480579"/>
                    <a:pt x="56540" y="480386"/>
                    <a:pt x="55959" y="480241"/>
                  </a:cubicBezTo>
                  <a:cubicBezTo>
                    <a:pt x="52377" y="479275"/>
                    <a:pt x="48891" y="478163"/>
                    <a:pt x="45551" y="476906"/>
                  </a:cubicBezTo>
                  <a:cubicBezTo>
                    <a:pt x="42260" y="475698"/>
                    <a:pt x="39065" y="474297"/>
                    <a:pt x="36209" y="472799"/>
                  </a:cubicBezTo>
                  <a:cubicBezTo>
                    <a:pt x="35821" y="472557"/>
                    <a:pt x="35386" y="472364"/>
                    <a:pt x="34998" y="472219"/>
                  </a:cubicBezTo>
                  <a:cubicBezTo>
                    <a:pt x="32820" y="471300"/>
                    <a:pt x="30158" y="470044"/>
                    <a:pt x="28028" y="468932"/>
                  </a:cubicBezTo>
                  <a:cubicBezTo>
                    <a:pt x="29190" y="464293"/>
                    <a:pt x="31804" y="459508"/>
                    <a:pt x="34950" y="454724"/>
                  </a:cubicBezTo>
                  <a:cubicBezTo>
                    <a:pt x="38629" y="449069"/>
                    <a:pt x="43228" y="443560"/>
                    <a:pt x="48020" y="438341"/>
                  </a:cubicBezTo>
                  <a:cubicBezTo>
                    <a:pt x="48649" y="437664"/>
                    <a:pt x="49230" y="436891"/>
                    <a:pt x="49714" y="436069"/>
                  </a:cubicBezTo>
                  <a:cubicBezTo>
                    <a:pt x="61090" y="417076"/>
                    <a:pt x="73288" y="396198"/>
                    <a:pt x="89456" y="380492"/>
                  </a:cubicBezTo>
                  <a:cubicBezTo>
                    <a:pt x="99186" y="371068"/>
                    <a:pt x="110417" y="363577"/>
                    <a:pt x="124116" y="360242"/>
                  </a:cubicBezTo>
                  <a:lnTo>
                    <a:pt x="129538" y="359179"/>
                  </a:lnTo>
                  <a:cubicBezTo>
                    <a:pt x="131038" y="361402"/>
                    <a:pt x="132926" y="363818"/>
                    <a:pt x="135104" y="366138"/>
                  </a:cubicBezTo>
                  <a:cubicBezTo>
                    <a:pt x="136702" y="368168"/>
                    <a:pt x="138541" y="370198"/>
                    <a:pt x="140526" y="372131"/>
                  </a:cubicBezTo>
                  <a:cubicBezTo>
                    <a:pt x="142220" y="373774"/>
                    <a:pt x="144011" y="375369"/>
                    <a:pt x="145899" y="376964"/>
                  </a:cubicBezTo>
                  <a:cubicBezTo>
                    <a:pt x="155871" y="387789"/>
                    <a:pt x="166666" y="399919"/>
                    <a:pt x="179397" y="408184"/>
                  </a:cubicBezTo>
                  <a:cubicBezTo>
                    <a:pt x="185109" y="411905"/>
                    <a:pt x="191208" y="414901"/>
                    <a:pt x="197743" y="416883"/>
                  </a:cubicBezTo>
                  <a:cubicBezTo>
                    <a:pt x="197211" y="417656"/>
                    <a:pt x="196678" y="418478"/>
                    <a:pt x="196146" y="419299"/>
                  </a:cubicBezTo>
                  <a:cubicBezTo>
                    <a:pt x="190821" y="427515"/>
                    <a:pt x="186319" y="436407"/>
                    <a:pt x="182931" y="445880"/>
                  </a:cubicBezTo>
                  <a:cubicBezTo>
                    <a:pt x="179591" y="455304"/>
                    <a:pt x="176493" y="465694"/>
                    <a:pt x="174508" y="476036"/>
                  </a:cubicBezTo>
                  <a:cubicBezTo>
                    <a:pt x="173152" y="483382"/>
                    <a:pt x="172281" y="490680"/>
                    <a:pt x="172281" y="497736"/>
                  </a:cubicBezTo>
                  <a:cubicBezTo>
                    <a:pt x="172281" y="498123"/>
                    <a:pt x="172233" y="498944"/>
                    <a:pt x="172184" y="499814"/>
                  </a:cubicBezTo>
                  <a:lnTo>
                    <a:pt x="167198" y="502182"/>
                  </a:lnTo>
                  <a:close/>
                  <a:moveTo>
                    <a:pt x="211927" y="680127"/>
                  </a:moveTo>
                  <a:cubicBezTo>
                    <a:pt x="213572" y="680610"/>
                    <a:pt x="217203" y="681480"/>
                    <a:pt x="215605" y="682640"/>
                  </a:cubicBezTo>
                  <a:cubicBezTo>
                    <a:pt x="214298" y="683655"/>
                    <a:pt x="213040" y="682398"/>
                    <a:pt x="211927" y="680127"/>
                  </a:cubicBezTo>
                  <a:close/>
                  <a:moveTo>
                    <a:pt x="253508" y="648278"/>
                  </a:moveTo>
                  <a:cubicBezTo>
                    <a:pt x="248861" y="651613"/>
                    <a:pt x="225093" y="672539"/>
                    <a:pt x="211297" y="678628"/>
                  </a:cubicBezTo>
                  <a:cubicBezTo>
                    <a:pt x="209313" y="673506"/>
                    <a:pt x="207909" y="665628"/>
                    <a:pt x="207280" y="664372"/>
                  </a:cubicBezTo>
                  <a:cubicBezTo>
                    <a:pt x="201955" y="653401"/>
                    <a:pt x="197985" y="641222"/>
                    <a:pt x="195032" y="628850"/>
                  </a:cubicBezTo>
                  <a:cubicBezTo>
                    <a:pt x="191934" y="616092"/>
                    <a:pt x="189901" y="603043"/>
                    <a:pt x="188594" y="590768"/>
                  </a:cubicBezTo>
                  <a:cubicBezTo>
                    <a:pt x="187094" y="577188"/>
                    <a:pt x="187384" y="563801"/>
                    <a:pt x="189175" y="550752"/>
                  </a:cubicBezTo>
                  <a:cubicBezTo>
                    <a:pt x="190337" y="542005"/>
                    <a:pt x="193241" y="533740"/>
                    <a:pt x="195710" y="525331"/>
                  </a:cubicBezTo>
                  <a:cubicBezTo>
                    <a:pt x="206457" y="523736"/>
                    <a:pt x="222092" y="518759"/>
                    <a:pt x="225384" y="517985"/>
                  </a:cubicBezTo>
                  <a:cubicBezTo>
                    <a:pt x="239228" y="514651"/>
                    <a:pt x="253218" y="511026"/>
                    <a:pt x="266869" y="506435"/>
                  </a:cubicBezTo>
                  <a:cubicBezTo>
                    <a:pt x="269822" y="505420"/>
                    <a:pt x="272774" y="504405"/>
                    <a:pt x="275679" y="503294"/>
                  </a:cubicBezTo>
                  <a:cubicBezTo>
                    <a:pt x="276066" y="511268"/>
                    <a:pt x="277809" y="519000"/>
                    <a:pt x="280471" y="526443"/>
                  </a:cubicBezTo>
                  <a:cubicBezTo>
                    <a:pt x="286086" y="542150"/>
                    <a:pt x="296010" y="556648"/>
                    <a:pt x="304530" y="569890"/>
                  </a:cubicBezTo>
                  <a:lnTo>
                    <a:pt x="306853" y="573998"/>
                  </a:lnTo>
                  <a:lnTo>
                    <a:pt x="305740" y="572693"/>
                  </a:lnTo>
                  <a:cubicBezTo>
                    <a:pt x="308451" y="579942"/>
                    <a:pt x="311887" y="587046"/>
                    <a:pt x="315808" y="592653"/>
                  </a:cubicBezTo>
                  <a:cubicBezTo>
                    <a:pt x="316631" y="593812"/>
                    <a:pt x="317551" y="594586"/>
                    <a:pt x="318422" y="595601"/>
                  </a:cubicBezTo>
                  <a:cubicBezTo>
                    <a:pt x="314453" y="599370"/>
                    <a:pt x="310871" y="603478"/>
                    <a:pt x="306708" y="607103"/>
                  </a:cubicBezTo>
                  <a:cubicBezTo>
                    <a:pt x="289814" y="621795"/>
                    <a:pt x="271661" y="635326"/>
                    <a:pt x="253508" y="648278"/>
                  </a:cubicBezTo>
                  <a:close/>
                  <a:moveTo>
                    <a:pt x="503241" y="676985"/>
                  </a:moveTo>
                  <a:cubicBezTo>
                    <a:pt x="502467" y="679208"/>
                    <a:pt x="496367" y="697766"/>
                    <a:pt x="493753" y="705886"/>
                  </a:cubicBezTo>
                  <a:cubicBezTo>
                    <a:pt x="490655" y="704967"/>
                    <a:pt x="487509" y="703469"/>
                    <a:pt x="484217" y="701633"/>
                  </a:cubicBezTo>
                  <a:cubicBezTo>
                    <a:pt x="475939" y="697042"/>
                    <a:pt x="467517" y="690227"/>
                    <a:pt x="459674" y="683026"/>
                  </a:cubicBezTo>
                  <a:lnTo>
                    <a:pt x="458174" y="682446"/>
                  </a:lnTo>
                  <a:lnTo>
                    <a:pt x="450235" y="676840"/>
                  </a:lnTo>
                  <a:cubicBezTo>
                    <a:pt x="429275" y="663598"/>
                    <a:pt x="405458" y="649583"/>
                    <a:pt x="386870" y="631363"/>
                  </a:cubicBezTo>
                  <a:cubicBezTo>
                    <a:pt x="375349" y="620055"/>
                    <a:pt x="365910" y="607103"/>
                    <a:pt x="360972" y="591444"/>
                  </a:cubicBezTo>
                  <a:lnTo>
                    <a:pt x="359859" y="587336"/>
                  </a:lnTo>
                  <a:cubicBezTo>
                    <a:pt x="360537" y="586563"/>
                    <a:pt x="361360" y="585645"/>
                    <a:pt x="361602" y="585403"/>
                  </a:cubicBezTo>
                  <a:cubicBezTo>
                    <a:pt x="372445" y="574336"/>
                    <a:pt x="384885" y="562302"/>
                    <a:pt x="393453" y="548336"/>
                  </a:cubicBezTo>
                  <a:cubicBezTo>
                    <a:pt x="397326" y="542053"/>
                    <a:pt x="400376" y="535432"/>
                    <a:pt x="402409" y="528328"/>
                  </a:cubicBezTo>
                  <a:cubicBezTo>
                    <a:pt x="402990" y="528763"/>
                    <a:pt x="403571" y="529149"/>
                    <a:pt x="404151" y="529584"/>
                  </a:cubicBezTo>
                  <a:cubicBezTo>
                    <a:pt x="411945" y="534997"/>
                    <a:pt x="420465" y="539395"/>
                    <a:pt x="429614" y="542633"/>
                  </a:cubicBezTo>
                  <a:cubicBezTo>
                    <a:pt x="438617" y="545871"/>
                    <a:pt x="448541" y="548674"/>
                    <a:pt x="458513" y="550317"/>
                  </a:cubicBezTo>
                  <a:cubicBezTo>
                    <a:pt x="465580" y="551477"/>
                    <a:pt x="472648" y="552009"/>
                    <a:pt x="479473" y="551767"/>
                  </a:cubicBezTo>
                  <a:cubicBezTo>
                    <a:pt x="481313" y="551719"/>
                    <a:pt x="491042" y="552057"/>
                    <a:pt x="495060" y="551042"/>
                  </a:cubicBezTo>
                  <a:cubicBezTo>
                    <a:pt x="499175" y="549979"/>
                    <a:pt x="501740" y="547804"/>
                    <a:pt x="503193" y="546016"/>
                  </a:cubicBezTo>
                  <a:cubicBezTo>
                    <a:pt x="503241" y="545919"/>
                    <a:pt x="503289" y="545774"/>
                    <a:pt x="503338" y="545678"/>
                  </a:cubicBezTo>
                  <a:lnTo>
                    <a:pt x="515440" y="565057"/>
                  </a:lnTo>
                  <a:cubicBezTo>
                    <a:pt x="521733" y="579121"/>
                    <a:pt x="523088" y="593522"/>
                    <a:pt x="521878" y="607731"/>
                  </a:cubicBezTo>
                  <a:cubicBezTo>
                    <a:pt x="519893" y="631847"/>
                    <a:pt x="510696" y="655479"/>
                    <a:pt x="503241" y="676985"/>
                  </a:cubicBezTo>
                  <a:close/>
                  <a:moveTo>
                    <a:pt x="673441" y="531324"/>
                  </a:moveTo>
                  <a:cubicBezTo>
                    <a:pt x="663081" y="536205"/>
                    <a:pt x="651464" y="539685"/>
                    <a:pt x="639556" y="542150"/>
                  </a:cubicBezTo>
                  <a:cubicBezTo>
                    <a:pt x="627260" y="544711"/>
                    <a:pt x="614723" y="546161"/>
                    <a:pt x="602815" y="546982"/>
                  </a:cubicBezTo>
                  <a:cubicBezTo>
                    <a:pt x="592262" y="547707"/>
                    <a:pt x="580644" y="545822"/>
                    <a:pt x="568978" y="542778"/>
                  </a:cubicBezTo>
                  <a:cubicBezTo>
                    <a:pt x="550632" y="537945"/>
                    <a:pt x="532140" y="530213"/>
                    <a:pt x="516601" y="523688"/>
                  </a:cubicBezTo>
                  <a:cubicBezTo>
                    <a:pt x="513310" y="522287"/>
                    <a:pt x="509873" y="522867"/>
                    <a:pt x="506775" y="524268"/>
                  </a:cubicBezTo>
                  <a:cubicBezTo>
                    <a:pt x="505468" y="513249"/>
                    <a:pt x="501934" y="499089"/>
                    <a:pt x="501353" y="495899"/>
                  </a:cubicBezTo>
                  <a:cubicBezTo>
                    <a:pt x="498788" y="481594"/>
                    <a:pt x="495980" y="467096"/>
                    <a:pt x="492204" y="452936"/>
                  </a:cubicBezTo>
                  <a:cubicBezTo>
                    <a:pt x="491430" y="450084"/>
                    <a:pt x="490607" y="447233"/>
                    <a:pt x="489735" y="444430"/>
                  </a:cubicBezTo>
                  <a:cubicBezTo>
                    <a:pt x="497577" y="443463"/>
                    <a:pt x="505177" y="441143"/>
                    <a:pt x="512584" y="437809"/>
                  </a:cubicBezTo>
                  <a:cubicBezTo>
                    <a:pt x="527154" y="431285"/>
                    <a:pt x="540902" y="420846"/>
                    <a:pt x="553439" y="411567"/>
                  </a:cubicBezTo>
                  <a:cubicBezTo>
                    <a:pt x="559587" y="408522"/>
                    <a:pt x="565347" y="404994"/>
                    <a:pt x="569995" y="401079"/>
                  </a:cubicBezTo>
                  <a:cubicBezTo>
                    <a:pt x="571640" y="399678"/>
                    <a:pt x="572173" y="397987"/>
                    <a:pt x="573577" y="396488"/>
                  </a:cubicBezTo>
                  <a:cubicBezTo>
                    <a:pt x="573577" y="396488"/>
                    <a:pt x="573577" y="396537"/>
                    <a:pt x="573577" y="396537"/>
                  </a:cubicBezTo>
                  <a:cubicBezTo>
                    <a:pt x="585243" y="406879"/>
                    <a:pt x="596231" y="418091"/>
                    <a:pt x="606736" y="429786"/>
                  </a:cubicBezTo>
                  <a:cubicBezTo>
                    <a:pt x="622661" y="447571"/>
                    <a:pt x="637522" y="466516"/>
                    <a:pt x="651851" y="485412"/>
                  </a:cubicBezTo>
                  <a:cubicBezTo>
                    <a:pt x="655288" y="490003"/>
                    <a:pt x="675329" y="512186"/>
                    <a:pt x="683897" y="526781"/>
                  </a:cubicBezTo>
                  <a:cubicBezTo>
                    <a:pt x="679588" y="528618"/>
                    <a:pt x="674506" y="530841"/>
                    <a:pt x="673441" y="531324"/>
                  </a:cubicBezTo>
                  <a:close/>
                  <a:moveTo>
                    <a:pt x="359278" y="250054"/>
                  </a:moveTo>
                  <a:cubicBezTo>
                    <a:pt x="331202" y="250295"/>
                    <a:pt x="305788" y="263247"/>
                    <a:pt x="288119" y="284367"/>
                  </a:cubicBezTo>
                  <a:cubicBezTo>
                    <a:pt x="272194" y="303408"/>
                    <a:pt x="262464" y="328974"/>
                    <a:pt x="262899" y="357004"/>
                  </a:cubicBezTo>
                  <a:cubicBezTo>
                    <a:pt x="263432" y="384696"/>
                    <a:pt x="273549" y="409779"/>
                    <a:pt x="289911" y="428095"/>
                  </a:cubicBezTo>
                  <a:cubicBezTo>
                    <a:pt x="307628" y="447861"/>
                    <a:pt x="332267" y="460040"/>
                    <a:pt x="359278" y="459460"/>
                  </a:cubicBezTo>
                  <a:lnTo>
                    <a:pt x="359278" y="459943"/>
                  </a:lnTo>
                  <a:cubicBezTo>
                    <a:pt x="386483" y="460523"/>
                    <a:pt x="411219" y="448296"/>
                    <a:pt x="429033" y="428385"/>
                  </a:cubicBezTo>
                  <a:cubicBezTo>
                    <a:pt x="445491" y="410020"/>
                    <a:pt x="455657" y="384841"/>
                    <a:pt x="456189" y="357004"/>
                  </a:cubicBezTo>
                  <a:cubicBezTo>
                    <a:pt x="456576" y="328877"/>
                    <a:pt x="446798" y="303215"/>
                    <a:pt x="430727" y="284125"/>
                  </a:cubicBezTo>
                  <a:cubicBezTo>
                    <a:pt x="412962" y="263054"/>
                    <a:pt x="387403" y="250150"/>
                    <a:pt x="359278" y="250054"/>
                  </a:cubicBezTo>
                  <a:close/>
                  <a:moveTo>
                    <a:pt x="404587" y="301185"/>
                  </a:moveTo>
                  <a:cubicBezTo>
                    <a:pt x="404636" y="301185"/>
                    <a:pt x="404636" y="301185"/>
                    <a:pt x="404587" y="301185"/>
                  </a:cubicBezTo>
                  <a:lnTo>
                    <a:pt x="404539" y="301330"/>
                  </a:lnTo>
                  <a:lnTo>
                    <a:pt x="404587" y="301185"/>
                  </a:lnTo>
                  <a:close/>
                  <a:moveTo>
                    <a:pt x="409476" y="342119"/>
                  </a:moveTo>
                  <a:cubicBezTo>
                    <a:pt x="411364" y="339848"/>
                    <a:pt x="413058" y="337383"/>
                    <a:pt x="414607" y="334918"/>
                  </a:cubicBezTo>
                  <a:cubicBezTo>
                    <a:pt x="416205" y="332405"/>
                    <a:pt x="417512" y="329747"/>
                    <a:pt x="418964" y="327186"/>
                  </a:cubicBezTo>
                  <a:lnTo>
                    <a:pt x="420271" y="324528"/>
                  </a:lnTo>
                  <a:cubicBezTo>
                    <a:pt x="424289" y="333710"/>
                    <a:pt x="426806" y="343859"/>
                    <a:pt x="427242" y="354636"/>
                  </a:cubicBezTo>
                  <a:lnTo>
                    <a:pt x="421772" y="354539"/>
                  </a:lnTo>
                  <a:cubicBezTo>
                    <a:pt x="419642" y="354636"/>
                    <a:pt x="417560" y="354539"/>
                    <a:pt x="415479" y="354733"/>
                  </a:cubicBezTo>
                  <a:cubicBezTo>
                    <a:pt x="413397" y="354926"/>
                    <a:pt x="411364" y="355216"/>
                    <a:pt x="409331" y="355699"/>
                  </a:cubicBezTo>
                  <a:cubicBezTo>
                    <a:pt x="403038" y="357149"/>
                    <a:pt x="397423" y="359565"/>
                    <a:pt x="391082" y="361160"/>
                  </a:cubicBezTo>
                  <a:cubicBezTo>
                    <a:pt x="390888" y="361160"/>
                    <a:pt x="390791" y="361354"/>
                    <a:pt x="390598" y="361402"/>
                  </a:cubicBezTo>
                  <a:cubicBezTo>
                    <a:pt x="397132" y="355071"/>
                    <a:pt x="403716" y="349127"/>
                    <a:pt x="409476" y="342119"/>
                  </a:cubicBezTo>
                  <a:close/>
                  <a:moveTo>
                    <a:pt x="335026" y="426403"/>
                  </a:moveTo>
                  <a:cubicBezTo>
                    <a:pt x="335365" y="427080"/>
                    <a:pt x="335704" y="427757"/>
                    <a:pt x="335897" y="428433"/>
                  </a:cubicBezTo>
                  <a:cubicBezTo>
                    <a:pt x="335994" y="428675"/>
                    <a:pt x="336043" y="428868"/>
                    <a:pt x="336091" y="429061"/>
                  </a:cubicBezTo>
                  <a:cubicBezTo>
                    <a:pt x="336091" y="427950"/>
                    <a:pt x="335559" y="427128"/>
                    <a:pt x="335026" y="426403"/>
                  </a:cubicBezTo>
                  <a:close/>
                  <a:moveTo>
                    <a:pt x="394470" y="424809"/>
                  </a:moveTo>
                  <a:cubicBezTo>
                    <a:pt x="394325" y="421377"/>
                    <a:pt x="394083" y="418236"/>
                    <a:pt x="393986" y="417221"/>
                  </a:cubicBezTo>
                  <a:cubicBezTo>
                    <a:pt x="393550" y="414805"/>
                    <a:pt x="393308" y="412437"/>
                    <a:pt x="392727" y="410069"/>
                  </a:cubicBezTo>
                  <a:cubicBezTo>
                    <a:pt x="392147" y="407749"/>
                    <a:pt x="391469" y="405477"/>
                    <a:pt x="390598" y="403303"/>
                  </a:cubicBezTo>
                  <a:cubicBezTo>
                    <a:pt x="389533" y="400645"/>
                    <a:pt x="388226" y="398131"/>
                    <a:pt x="386919" y="395618"/>
                  </a:cubicBezTo>
                  <a:cubicBezTo>
                    <a:pt x="384885" y="391800"/>
                    <a:pt x="382659" y="388369"/>
                    <a:pt x="380577" y="384600"/>
                  </a:cubicBezTo>
                  <a:cubicBezTo>
                    <a:pt x="378738" y="378510"/>
                    <a:pt x="372348" y="375030"/>
                    <a:pt x="366249" y="376867"/>
                  </a:cubicBezTo>
                  <a:cubicBezTo>
                    <a:pt x="360149" y="378655"/>
                    <a:pt x="356664" y="385083"/>
                    <a:pt x="358503" y="391124"/>
                  </a:cubicBezTo>
                  <a:cubicBezTo>
                    <a:pt x="358842" y="395618"/>
                    <a:pt x="359084" y="399823"/>
                    <a:pt x="359665" y="404318"/>
                  </a:cubicBezTo>
                  <a:cubicBezTo>
                    <a:pt x="360053" y="407169"/>
                    <a:pt x="360440" y="409923"/>
                    <a:pt x="361166" y="412727"/>
                  </a:cubicBezTo>
                  <a:cubicBezTo>
                    <a:pt x="361698" y="414998"/>
                    <a:pt x="362473" y="417173"/>
                    <a:pt x="363296" y="419347"/>
                  </a:cubicBezTo>
                  <a:cubicBezTo>
                    <a:pt x="364167" y="421522"/>
                    <a:pt x="365281" y="423504"/>
                    <a:pt x="366249" y="425630"/>
                  </a:cubicBezTo>
                  <a:cubicBezTo>
                    <a:pt x="366878" y="426790"/>
                    <a:pt x="369153" y="431526"/>
                    <a:pt x="370896" y="435296"/>
                  </a:cubicBezTo>
                  <a:cubicBezTo>
                    <a:pt x="367120" y="436117"/>
                    <a:pt x="363296" y="436842"/>
                    <a:pt x="359278" y="436939"/>
                  </a:cubicBezTo>
                  <a:lnTo>
                    <a:pt x="359278" y="437422"/>
                  </a:lnTo>
                  <a:cubicBezTo>
                    <a:pt x="352114" y="437277"/>
                    <a:pt x="345385" y="435538"/>
                    <a:pt x="338947" y="433121"/>
                  </a:cubicBezTo>
                  <a:lnTo>
                    <a:pt x="343401" y="428385"/>
                  </a:lnTo>
                  <a:cubicBezTo>
                    <a:pt x="344562" y="426983"/>
                    <a:pt x="345724" y="425630"/>
                    <a:pt x="346741" y="424035"/>
                  </a:cubicBezTo>
                  <a:cubicBezTo>
                    <a:pt x="347660" y="422634"/>
                    <a:pt x="348483" y="421136"/>
                    <a:pt x="349064" y="419541"/>
                  </a:cubicBezTo>
                  <a:cubicBezTo>
                    <a:pt x="349984" y="417269"/>
                    <a:pt x="350371" y="414950"/>
                    <a:pt x="350952" y="412582"/>
                  </a:cubicBezTo>
                  <a:cubicBezTo>
                    <a:pt x="351581" y="410262"/>
                    <a:pt x="351581" y="408135"/>
                    <a:pt x="352259" y="405816"/>
                  </a:cubicBezTo>
                  <a:cubicBezTo>
                    <a:pt x="355841" y="400596"/>
                    <a:pt x="354486" y="393444"/>
                    <a:pt x="349209" y="389867"/>
                  </a:cubicBezTo>
                  <a:cubicBezTo>
                    <a:pt x="343981" y="386291"/>
                    <a:pt x="336817" y="387693"/>
                    <a:pt x="333235" y="392912"/>
                  </a:cubicBezTo>
                  <a:cubicBezTo>
                    <a:pt x="328830" y="396827"/>
                    <a:pt x="324764" y="400645"/>
                    <a:pt x="321472" y="405671"/>
                  </a:cubicBezTo>
                  <a:cubicBezTo>
                    <a:pt x="320504" y="407072"/>
                    <a:pt x="319826" y="408619"/>
                    <a:pt x="319245" y="410213"/>
                  </a:cubicBezTo>
                  <a:cubicBezTo>
                    <a:pt x="318664" y="411760"/>
                    <a:pt x="318422" y="413306"/>
                    <a:pt x="317938" y="414853"/>
                  </a:cubicBezTo>
                  <a:lnTo>
                    <a:pt x="316825" y="419686"/>
                  </a:lnTo>
                  <a:cubicBezTo>
                    <a:pt x="314114" y="417221"/>
                    <a:pt x="311355" y="414708"/>
                    <a:pt x="308983" y="411808"/>
                  </a:cubicBezTo>
                  <a:cubicBezTo>
                    <a:pt x="303852" y="405526"/>
                    <a:pt x="299834" y="398228"/>
                    <a:pt x="296736" y="390351"/>
                  </a:cubicBezTo>
                  <a:cubicBezTo>
                    <a:pt x="297898" y="390447"/>
                    <a:pt x="298818" y="390592"/>
                    <a:pt x="300076" y="390689"/>
                  </a:cubicBezTo>
                  <a:cubicBezTo>
                    <a:pt x="303223" y="390834"/>
                    <a:pt x="306659" y="390882"/>
                    <a:pt x="310048" y="390447"/>
                  </a:cubicBezTo>
                  <a:cubicBezTo>
                    <a:pt x="314356" y="389867"/>
                    <a:pt x="318422" y="388563"/>
                    <a:pt x="322150" y="387451"/>
                  </a:cubicBezTo>
                  <a:cubicBezTo>
                    <a:pt x="327813" y="385759"/>
                    <a:pt x="331976" y="383971"/>
                    <a:pt x="333961" y="383295"/>
                  </a:cubicBezTo>
                  <a:cubicBezTo>
                    <a:pt x="340012" y="382715"/>
                    <a:pt x="344417" y="377302"/>
                    <a:pt x="343836" y="371261"/>
                  </a:cubicBezTo>
                  <a:cubicBezTo>
                    <a:pt x="343255" y="365220"/>
                    <a:pt x="337834" y="360822"/>
                    <a:pt x="331783" y="361402"/>
                  </a:cubicBezTo>
                  <a:cubicBezTo>
                    <a:pt x="329701" y="361112"/>
                    <a:pt x="325151" y="360339"/>
                    <a:pt x="319100" y="359904"/>
                  </a:cubicBezTo>
                  <a:cubicBezTo>
                    <a:pt x="315276" y="359614"/>
                    <a:pt x="311064" y="359179"/>
                    <a:pt x="306756" y="359565"/>
                  </a:cubicBezTo>
                  <a:cubicBezTo>
                    <a:pt x="302545" y="359952"/>
                    <a:pt x="298430" y="361015"/>
                    <a:pt x="294800" y="361982"/>
                  </a:cubicBezTo>
                  <a:cubicBezTo>
                    <a:pt x="293299" y="362369"/>
                    <a:pt x="292282" y="362804"/>
                    <a:pt x="291024" y="363238"/>
                  </a:cubicBezTo>
                  <a:cubicBezTo>
                    <a:pt x="290927" y="361160"/>
                    <a:pt x="290588" y="359131"/>
                    <a:pt x="290637" y="357004"/>
                  </a:cubicBezTo>
                  <a:cubicBezTo>
                    <a:pt x="290782" y="345454"/>
                    <a:pt x="293444" y="334628"/>
                    <a:pt x="297704" y="324866"/>
                  </a:cubicBezTo>
                  <a:cubicBezTo>
                    <a:pt x="298624" y="326509"/>
                    <a:pt x="299592" y="328152"/>
                    <a:pt x="300705" y="329699"/>
                  </a:cubicBezTo>
                  <a:cubicBezTo>
                    <a:pt x="301916" y="331294"/>
                    <a:pt x="303271" y="332840"/>
                    <a:pt x="304675" y="334242"/>
                  </a:cubicBezTo>
                  <a:cubicBezTo>
                    <a:pt x="306127" y="335643"/>
                    <a:pt x="307724" y="336803"/>
                    <a:pt x="309273" y="338156"/>
                  </a:cubicBezTo>
                  <a:lnTo>
                    <a:pt x="315857" y="343086"/>
                  </a:lnTo>
                  <a:cubicBezTo>
                    <a:pt x="316147" y="343327"/>
                    <a:pt x="318471" y="345502"/>
                    <a:pt x="319487" y="346324"/>
                  </a:cubicBezTo>
                  <a:cubicBezTo>
                    <a:pt x="320310" y="347000"/>
                    <a:pt x="320601" y="347725"/>
                    <a:pt x="320940" y="347919"/>
                  </a:cubicBezTo>
                  <a:cubicBezTo>
                    <a:pt x="324038" y="349755"/>
                    <a:pt x="325635" y="351205"/>
                    <a:pt x="326700" y="351108"/>
                  </a:cubicBezTo>
                  <a:cubicBezTo>
                    <a:pt x="331057" y="350818"/>
                    <a:pt x="334494" y="351301"/>
                    <a:pt x="336236" y="348595"/>
                  </a:cubicBezTo>
                  <a:cubicBezTo>
                    <a:pt x="340641" y="344729"/>
                    <a:pt x="341222" y="338108"/>
                    <a:pt x="337640" y="333565"/>
                  </a:cubicBezTo>
                  <a:cubicBezTo>
                    <a:pt x="337301" y="333565"/>
                    <a:pt x="337059" y="333227"/>
                    <a:pt x="336914" y="332695"/>
                  </a:cubicBezTo>
                  <a:cubicBezTo>
                    <a:pt x="336478" y="332260"/>
                    <a:pt x="336043" y="331873"/>
                    <a:pt x="335559" y="331535"/>
                  </a:cubicBezTo>
                  <a:cubicBezTo>
                    <a:pt x="335994" y="331777"/>
                    <a:pt x="336527" y="332018"/>
                    <a:pt x="336866" y="332647"/>
                  </a:cubicBezTo>
                  <a:cubicBezTo>
                    <a:pt x="336478" y="331390"/>
                    <a:pt x="336382" y="329215"/>
                    <a:pt x="336285" y="328974"/>
                  </a:cubicBezTo>
                  <a:lnTo>
                    <a:pt x="331396" y="319453"/>
                  </a:lnTo>
                  <a:cubicBezTo>
                    <a:pt x="330331" y="317665"/>
                    <a:pt x="329362" y="315877"/>
                    <a:pt x="328152" y="314137"/>
                  </a:cubicBezTo>
                  <a:cubicBezTo>
                    <a:pt x="326942" y="312494"/>
                    <a:pt x="325635" y="310947"/>
                    <a:pt x="324183" y="309497"/>
                  </a:cubicBezTo>
                  <a:cubicBezTo>
                    <a:pt x="322440" y="307758"/>
                    <a:pt x="320504" y="306308"/>
                    <a:pt x="318568" y="304810"/>
                  </a:cubicBezTo>
                  <a:cubicBezTo>
                    <a:pt x="316873" y="303505"/>
                    <a:pt x="315179" y="302393"/>
                    <a:pt x="313485" y="301233"/>
                  </a:cubicBezTo>
                  <a:cubicBezTo>
                    <a:pt x="322876" y="291568"/>
                    <a:pt x="334590" y="284802"/>
                    <a:pt x="347709" y="282337"/>
                  </a:cubicBezTo>
                  <a:cubicBezTo>
                    <a:pt x="347176" y="284270"/>
                    <a:pt x="346741" y="285962"/>
                    <a:pt x="346450" y="286687"/>
                  </a:cubicBezTo>
                  <a:cubicBezTo>
                    <a:pt x="344659" y="293066"/>
                    <a:pt x="342384" y="299252"/>
                    <a:pt x="341271" y="305776"/>
                  </a:cubicBezTo>
                  <a:cubicBezTo>
                    <a:pt x="340641" y="309642"/>
                    <a:pt x="340496" y="313509"/>
                    <a:pt x="340351" y="317423"/>
                  </a:cubicBezTo>
                  <a:cubicBezTo>
                    <a:pt x="340060" y="323319"/>
                    <a:pt x="340351" y="328974"/>
                    <a:pt x="340206" y="334918"/>
                  </a:cubicBezTo>
                  <a:cubicBezTo>
                    <a:pt x="338947" y="341152"/>
                    <a:pt x="343013" y="347193"/>
                    <a:pt x="349258" y="348402"/>
                  </a:cubicBezTo>
                  <a:cubicBezTo>
                    <a:pt x="355502" y="349658"/>
                    <a:pt x="361553" y="345599"/>
                    <a:pt x="362763" y="339364"/>
                  </a:cubicBezTo>
                  <a:cubicBezTo>
                    <a:pt x="365668" y="331487"/>
                    <a:pt x="368766" y="323899"/>
                    <a:pt x="370896" y="315780"/>
                  </a:cubicBezTo>
                  <a:cubicBezTo>
                    <a:pt x="371719" y="312639"/>
                    <a:pt x="372299" y="309401"/>
                    <a:pt x="372687" y="306211"/>
                  </a:cubicBezTo>
                  <a:cubicBezTo>
                    <a:pt x="373268" y="301378"/>
                    <a:pt x="373219" y="296594"/>
                    <a:pt x="373558" y="291761"/>
                  </a:cubicBezTo>
                  <a:cubicBezTo>
                    <a:pt x="373607" y="290504"/>
                    <a:pt x="373510" y="287218"/>
                    <a:pt x="373268" y="283690"/>
                  </a:cubicBezTo>
                  <a:cubicBezTo>
                    <a:pt x="373268" y="283400"/>
                    <a:pt x="373123" y="283014"/>
                    <a:pt x="373026" y="282675"/>
                  </a:cubicBezTo>
                  <a:cubicBezTo>
                    <a:pt x="384934" y="285478"/>
                    <a:pt x="395535" y="292051"/>
                    <a:pt x="404248" y="300798"/>
                  </a:cubicBezTo>
                  <a:lnTo>
                    <a:pt x="395245" y="310416"/>
                  </a:lnTo>
                  <a:cubicBezTo>
                    <a:pt x="393308" y="312639"/>
                    <a:pt x="391275" y="314765"/>
                    <a:pt x="389436" y="317133"/>
                  </a:cubicBezTo>
                  <a:cubicBezTo>
                    <a:pt x="387596" y="319453"/>
                    <a:pt x="385902" y="321870"/>
                    <a:pt x="384353" y="324334"/>
                  </a:cubicBezTo>
                  <a:cubicBezTo>
                    <a:pt x="382514" y="327331"/>
                    <a:pt x="380868" y="330424"/>
                    <a:pt x="379270" y="333565"/>
                  </a:cubicBezTo>
                  <a:cubicBezTo>
                    <a:pt x="376753" y="338301"/>
                    <a:pt x="374672" y="342989"/>
                    <a:pt x="372203" y="347725"/>
                  </a:cubicBezTo>
                  <a:cubicBezTo>
                    <a:pt x="368379" y="352751"/>
                    <a:pt x="369347" y="360001"/>
                    <a:pt x="374430" y="363818"/>
                  </a:cubicBezTo>
                  <a:cubicBezTo>
                    <a:pt x="376947" y="365703"/>
                    <a:pt x="379948" y="366380"/>
                    <a:pt x="382852" y="365993"/>
                  </a:cubicBezTo>
                  <a:cubicBezTo>
                    <a:pt x="381303" y="368071"/>
                    <a:pt x="380142" y="370439"/>
                    <a:pt x="380287" y="373242"/>
                  </a:cubicBezTo>
                  <a:cubicBezTo>
                    <a:pt x="380626" y="379573"/>
                    <a:pt x="385999" y="384454"/>
                    <a:pt x="392340" y="384165"/>
                  </a:cubicBezTo>
                  <a:cubicBezTo>
                    <a:pt x="399408" y="385180"/>
                    <a:pt x="406088" y="386243"/>
                    <a:pt x="413204" y="386194"/>
                  </a:cubicBezTo>
                  <a:cubicBezTo>
                    <a:pt x="414995" y="386194"/>
                    <a:pt x="416834" y="386001"/>
                    <a:pt x="418674" y="385663"/>
                  </a:cubicBezTo>
                  <a:cubicBezTo>
                    <a:pt x="420271" y="385373"/>
                    <a:pt x="421820" y="384890"/>
                    <a:pt x="423369" y="384454"/>
                  </a:cubicBezTo>
                  <a:cubicBezTo>
                    <a:pt x="420223" y="394507"/>
                    <a:pt x="415673" y="403738"/>
                    <a:pt x="409331" y="411470"/>
                  </a:cubicBezTo>
                  <a:cubicBezTo>
                    <a:pt x="404974" y="416689"/>
                    <a:pt x="399892" y="420991"/>
                    <a:pt x="394470" y="424809"/>
                  </a:cubicBezTo>
                  <a:close/>
                  <a:moveTo>
                    <a:pt x="324619" y="330230"/>
                  </a:moveTo>
                  <a:cubicBezTo>
                    <a:pt x="325684" y="329554"/>
                    <a:pt x="326845" y="329070"/>
                    <a:pt x="328249" y="329360"/>
                  </a:cubicBezTo>
                  <a:lnTo>
                    <a:pt x="328298" y="329360"/>
                  </a:lnTo>
                  <a:cubicBezTo>
                    <a:pt x="326991" y="329457"/>
                    <a:pt x="325732" y="329747"/>
                    <a:pt x="324619" y="330230"/>
                  </a:cubicBezTo>
                  <a:close/>
                  <a:moveTo>
                    <a:pt x="337834" y="333517"/>
                  </a:moveTo>
                  <a:cubicBezTo>
                    <a:pt x="337785" y="333517"/>
                    <a:pt x="337737" y="333565"/>
                    <a:pt x="337689" y="333565"/>
                  </a:cubicBezTo>
                  <a:cubicBezTo>
                    <a:pt x="337543" y="333372"/>
                    <a:pt x="337398" y="333227"/>
                    <a:pt x="337301" y="333033"/>
                  </a:cubicBezTo>
                  <a:lnTo>
                    <a:pt x="336962" y="332695"/>
                  </a:lnTo>
                  <a:cubicBezTo>
                    <a:pt x="337011" y="332888"/>
                    <a:pt x="338366" y="333323"/>
                    <a:pt x="337834" y="3335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17"/>
            <p:cNvSpPr/>
            <p:nvPr/>
          </p:nvSpPr>
          <p:spPr>
            <a:xfrm>
              <a:off x="5057310" y="2396248"/>
              <a:ext cx="360367" cy="306331"/>
            </a:xfrm>
            <a:custGeom>
              <a:rect b="b" l="l" r="r" t="t"/>
              <a:pathLst>
                <a:path extrusionOk="0" h="612661" w="720734">
                  <a:moveTo>
                    <a:pt x="542765" y="138820"/>
                  </a:moveTo>
                  <a:cubicBezTo>
                    <a:pt x="623267" y="247896"/>
                    <a:pt x="748109" y="472623"/>
                    <a:pt x="715385" y="551108"/>
                  </a:cubicBezTo>
                  <a:cubicBezTo>
                    <a:pt x="674288" y="649697"/>
                    <a:pt x="71957" y="630704"/>
                    <a:pt x="11497" y="487991"/>
                  </a:cubicBezTo>
                  <a:cubicBezTo>
                    <a:pt x="-41412" y="363063"/>
                    <a:pt x="103761" y="340348"/>
                    <a:pt x="133918" y="254034"/>
                  </a:cubicBezTo>
                  <a:cubicBezTo>
                    <a:pt x="159235" y="181590"/>
                    <a:pt x="161510" y="111853"/>
                    <a:pt x="207158" y="44580"/>
                  </a:cubicBezTo>
                  <a:cubicBezTo>
                    <a:pt x="275316" y="-55750"/>
                    <a:pt x="462313" y="29695"/>
                    <a:pt x="542765" y="13882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17"/>
            <p:cNvSpPr/>
            <p:nvPr/>
          </p:nvSpPr>
          <p:spPr>
            <a:xfrm>
              <a:off x="5648739" y="2031031"/>
              <a:ext cx="541771" cy="986777"/>
            </a:xfrm>
            <a:custGeom>
              <a:rect b="b" l="l" r="r" t="t"/>
              <a:pathLst>
                <a:path extrusionOk="0" h="1973553" w="1083542">
                  <a:moveTo>
                    <a:pt x="192269" y="188212"/>
                  </a:moveTo>
                  <a:cubicBezTo>
                    <a:pt x="216666" y="238957"/>
                    <a:pt x="241741" y="393945"/>
                    <a:pt x="247938" y="449861"/>
                  </a:cubicBezTo>
                  <a:cubicBezTo>
                    <a:pt x="121111" y="444593"/>
                    <a:pt x="45596" y="283080"/>
                    <a:pt x="19795" y="174632"/>
                  </a:cubicBezTo>
                  <a:cubicBezTo>
                    <a:pt x="9290" y="130605"/>
                    <a:pt x="5950" y="86385"/>
                    <a:pt x="3239" y="41391"/>
                  </a:cubicBezTo>
                  <a:cubicBezTo>
                    <a:pt x="3046" y="38153"/>
                    <a:pt x="-2666" y="2100"/>
                    <a:pt x="1545" y="409"/>
                  </a:cubicBezTo>
                  <a:cubicBezTo>
                    <a:pt x="14857" y="-4908"/>
                    <a:pt x="74107" y="43276"/>
                    <a:pt x="83353" y="50380"/>
                  </a:cubicBezTo>
                  <a:cubicBezTo>
                    <a:pt x="102668" y="65265"/>
                    <a:pt x="120724" y="81890"/>
                    <a:pt x="136795" y="100400"/>
                  </a:cubicBezTo>
                  <a:cubicBezTo>
                    <a:pt x="159449" y="126545"/>
                    <a:pt x="177215" y="156944"/>
                    <a:pt x="192269" y="188212"/>
                  </a:cubicBezTo>
                  <a:close/>
                  <a:moveTo>
                    <a:pt x="1060065" y="1170048"/>
                  </a:moveTo>
                  <a:cubicBezTo>
                    <a:pt x="1032618" y="1169565"/>
                    <a:pt x="1005268" y="1165892"/>
                    <a:pt x="978111" y="1162123"/>
                  </a:cubicBezTo>
                  <a:cubicBezTo>
                    <a:pt x="850849" y="1144289"/>
                    <a:pt x="739125" y="1137378"/>
                    <a:pt x="628563" y="1216782"/>
                  </a:cubicBezTo>
                  <a:cubicBezTo>
                    <a:pt x="590225" y="1244280"/>
                    <a:pt x="554742" y="1278738"/>
                    <a:pt x="527731" y="1317933"/>
                  </a:cubicBezTo>
                  <a:cubicBezTo>
                    <a:pt x="526618" y="1319528"/>
                    <a:pt x="498057" y="1363023"/>
                    <a:pt x="508997" y="1364135"/>
                  </a:cubicBezTo>
                  <a:cubicBezTo>
                    <a:pt x="682779" y="1421452"/>
                    <a:pt x="856319" y="1373607"/>
                    <a:pt x="976320" y="1269363"/>
                  </a:cubicBezTo>
                  <a:cubicBezTo>
                    <a:pt x="1005703" y="1243845"/>
                    <a:pt x="1032521" y="1215815"/>
                    <a:pt x="1060936" y="1189235"/>
                  </a:cubicBezTo>
                  <a:cubicBezTo>
                    <a:pt x="1061904" y="1188365"/>
                    <a:pt x="1083542" y="1169855"/>
                    <a:pt x="1083542" y="1169807"/>
                  </a:cubicBezTo>
                  <a:cubicBezTo>
                    <a:pt x="1082332" y="1167970"/>
                    <a:pt x="1062195" y="1170097"/>
                    <a:pt x="1060065" y="1170048"/>
                  </a:cubicBezTo>
                  <a:close/>
                  <a:moveTo>
                    <a:pt x="90372" y="1534298"/>
                  </a:moveTo>
                  <a:cubicBezTo>
                    <a:pt x="89501" y="1533187"/>
                    <a:pt x="65975" y="1503465"/>
                    <a:pt x="62974" y="1511294"/>
                  </a:cubicBezTo>
                  <a:cubicBezTo>
                    <a:pt x="-12057" y="1628055"/>
                    <a:pt x="-15736" y="1765549"/>
                    <a:pt x="29960" y="1874722"/>
                  </a:cubicBezTo>
                  <a:cubicBezTo>
                    <a:pt x="41142" y="1901448"/>
                    <a:pt x="54551" y="1926820"/>
                    <a:pt x="66653" y="1953062"/>
                  </a:cubicBezTo>
                  <a:cubicBezTo>
                    <a:pt x="67040" y="1953932"/>
                    <a:pt x="75076" y="1973553"/>
                    <a:pt x="75124" y="1973553"/>
                  </a:cubicBezTo>
                  <a:cubicBezTo>
                    <a:pt x="76625" y="1973022"/>
                    <a:pt x="79384" y="1957798"/>
                    <a:pt x="79868" y="1956204"/>
                  </a:cubicBezTo>
                  <a:cubicBezTo>
                    <a:pt x="85919" y="1936051"/>
                    <a:pt x="94051" y="1916623"/>
                    <a:pt x="102280" y="1897340"/>
                  </a:cubicBezTo>
                  <a:cubicBezTo>
                    <a:pt x="140861" y="1807063"/>
                    <a:pt x="168792" y="1726065"/>
                    <a:pt x="138005" y="1628731"/>
                  </a:cubicBezTo>
                  <a:cubicBezTo>
                    <a:pt x="127307" y="1594998"/>
                    <a:pt x="111284" y="1562039"/>
                    <a:pt x="90372" y="153429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17"/>
            <p:cNvSpPr/>
            <p:nvPr/>
          </p:nvSpPr>
          <p:spPr>
            <a:xfrm>
              <a:off x="5152889" y="1946322"/>
              <a:ext cx="968553" cy="1232906"/>
            </a:xfrm>
            <a:custGeom>
              <a:rect b="b" l="l" r="r" t="t"/>
              <a:pathLst>
                <a:path extrusionOk="0" h="2465812" w="1937106">
                  <a:moveTo>
                    <a:pt x="265346" y="538667"/>
                  </a:moveTo>
                  <a:cubicBezTo>
                    <a:pt x="282385" y="547415"/>
                    <a:pt x="300586" y="553891"/>
                    <a:pt x="319272" y="557950"/>
                  </a:cubicBezTo>
                  <a:cubicBezTo>
                    <a:pt x="376973" y="570467"/>
                    <a:pt x="444791" y="539102"/>
                    <a:pt x="485744" y="489131"/>
                  </a:cubicBezTo>
                  <a:cubicBezTo>
                    <a:pt x="527519" y="438096"/>
                    <a:pt x="541461" y="369712"/>
                    <a:pt x="493392" y="312878"/>
                  </a:cubicBezTo>
                  <a:cubicBezTo>
                    <a:pt x="476789" y="293305"/>
                    <a:pt x="432351" y="276293"/>
                    <a:pt x="393189" y="277357"/>
                  </a:cubicBezTo>
                  <a:cubicBezTo>
                    <a:pt x="362741" y="278226"/>
                    <a:pt x="336311" y="289680"/>
                    <a:pt x="325032" y="313071"/>
                  </a:cubicBezTo>
                  <a:cubicBezTo>
                    <a:pt x="320869" y="321577"/>
                    <a:pt x="324403" y="331822"/>
                    <a:pt x="332874" y="335979"/>
                  </a:cubicBezTo>
                  <a:cubicBezTo>
                    <a:pt x="341394" y="340135"/>
                    <a:pt x="351656" y="336607"/>
                    <a:pt x="355819" y="328149"/>
                  </a:cubicBezTo>
                  <a:cubicBezTo>
                    <a:pt x="358627" y="322495"/>
                    <a:pt x="363758" y="319015"/>
                    <a:pt x="369760" y="316599"/>
                  </a:cubicBezTo>
                  <a:cubicBezTo>
                    <a:pt x="380410" y="312346"/>
                    <a:pt x="393819" y="311814"/>
                    <a:pt x="407276" y="313216"/>
                  </a:cubicBezTo>
                  <a:cubicBezTo>
                    <a:pt x="431092" y="315777"/>
                    <a:pt x="455538" y="324525"/>
                    <a:pt x="465219" y="336317"/>
                  </a:cubicBezTo>
                  <a:cubicBezTo>
                    <a:pt x="499637" y="378121"/>
                    <a:pt x="486615" y="427561"/>
                    <a:pt x="455683" y="464242"/>
                  </a:cubicBezTo>
                  <a:cubicBezTo>
                    <a:pt x="423783" y="502131"/>
                    <a:pt x="372423" y="527938"/>
                    <a:pt x="328324" y="517741"/>
                  </a:cubicBezTo>
                  <a:cubicBezTo>
                    <a:pt x="313172" y="514261"/>
                    <a:pt x="298505" y="508849"/>
                    <a:pt x="284709" y="501551"/>
                  </a:cubicBezTo>
                  <a:cubicBezTo>
                    <a:pt x="271203" y="494447"/>
                    <a:pt x="258617" y="485458"/>
                    <a:pt x="247532" y="474681"/>
                  </a:cubicBezTo>
                  <a:cubicBezTo>
                    <a:pt x="155704" y="386047"/>
                    <a:pt x="160544" y="271316"/>
                    <a:pt x="215535" y="183116"/>
                  </a:cubicBezTo>
                  <a:cubicBezTo>
                    <a:pt x="271106" y="94096"/>
                    <a:pt x="377312" y="31076"/>
                    <a:pt x="489713" y="49006"/>
                  </a:cubicBezTo>
                  <a:cubicBezTo>
                    <a:pt x="594515" y="65292"/>
                    <a:pt x="672596" y="128119"/>
                    <a:pt x="733443" y="210760"/>
                  </a:cubicBezTo>
                  <a:cubicBezTo>
                    <a:pt x="825707" y="335979"/>
                    <a:pt x="878859" y="506239"/>
                    <a:pt x="920537" y="639383"/>
                  </a:cubicBezTo>
                  <a:cubicBezTo>
                    <a:pt x="927459" y="661421"/>
                    <a:pt x="934140" y="683507"/>
                    <a:pt x="940675" y="705641"/>
                  </a:cubicBezTo>
                  <a:cubicBezTo>
                    <a:pt x="956068" y="757497"/>
                    <a:pt x="970687" y="809595"/>
                    <a:pt x="985935" y="861500"/>
                  </a:cubicBezTo>
                  <a:lnTo>
                    <a:pt x="1004524" y="932832"/>
                  </a:lnTo>
                  <a:cubicBezTo>
                    <a:pt x="1005831" y="938486"/>
                    <a:pt x="1014253" y="949747"/>
                    <a:pt x="1018174" y="957770"/>
                  </a:cubicBezTo>
                  <a:cubicBezTo>
                    <a:pt x="1016093" y="959896"/>
                    <a:pt x="1014544" y="962651"/>
                    <a:pt x="1013866" y="965792"/>
                  </a:cubicBezTo>
                  <a:cubicBezTo>
                    <a:pt x="1011978" y="974636"/>
                    <a:pt x="1017593" y="983383"/>
                    <a:pt x="1026452" y="985268"/>
                  </a:cubicBezTo>
                  <a:cubicBezTo>
                    <a:pt x="1038941" y="988023"/>
                    <a:pt x="1045089" y="982224"/>
                    <a:pt x="1048574" y="975844"/>
                  </a:cubicBezTo>
                  <a:cubicBezTo>
                    <a:pt x="1050752" y="971785"/>
                    <a:pt x="1051866" y="964197"/>
                    <a:pt x="1048913" y="954870"/>
                  </a:cubicBezTo>
                  <a:cubicBezTo>
                    <a:pt x="1046105" y="946122"/>
                    <a:pt x="1038844" y="933074"/>
                    <a:pt x="1037198" y="925486"/>
                  </a:cubicBezTo>
                  <a:lnTo>
                    <a:pt x="1019239" y="851979"/>
                  </a:lnTo>
                  <a:cubicBezTo>
                    <a:pt x="1004766" y="799833"/>
                    <a:pt x="990873" y="747542"/>
                    <a:pt x="976254" y="695444"/>
                  </a:cubicBezTo>
                  <a:cubicBezTo>
                    <a:pt x="969961" y="673020"/>
                    <a:pt x="963523" y="650644"/>
                    <a:pt x="956842" y="628316"/>
                  </a:cubicBezTo>
                  <a:cubicBezTo>
                    <a:pt x="915503" y="490725"/>
                    <a:pt x="862352" y="315004"/>
                    <a:pt x="768635" y="185146"/>
                  </a:cubicBezTo>
                  <a:cubicBezTo>
                    <a:pt x="701591" y="92211"/>
                    <a:pt x="613926" y="22667"/>
                    <a:pt x="496974" y="3577"/>
                  </a:cubicBezTo>
                  <a:cubicBezTo>
                    <a:pt x="365839" y="-17204"/>
                    <a:pt x="240949" y="54902"/>
                    <a:pt x="176712" y="159097"/>
                  </a:cubicBezTo>
                  <a:cubicBezTo>
                    <a:pt x="111798" y="264260"/>
                    <a:pt x="107974" y="400932"/>
                    <a:pt x="218149" y="505369"/>
                  </a:cubicBezTo>
                  <a:cubicBezTo>
                    <a:pt x="232284" y="518708"/>
                    <a:pt x="248210" y="529871"/>
                    <a:pt x="265346" y="538667"/>
                  </a:cubicBezTo>
                  <a:close/>
                  <a:moveTo>
                    <a:pt x="1019239" y="960282"/>
                  </a:moveTo>
                  <a:cubicBezTo>
                    <a:pt x="1020595" y="963762"/>
                    <a:pt x="1020643" y="966275"/>
                    <a:pt x="1017981" y="966807"/>
                  </a:cubicBezTo>
                  <a:cubicBezTo>
                    <a:pt x="1014399" y="967580"/>
                    <a:pt x="1016577" y="963617"/>
                    <a:pt x="1019239" y="960282"/>
                  </a:cubicBezTo>
                  <a:close/>
                  <a:moveTo>
                    <a:pt x="757841" y="1223865"/>
                  </a:moveTo>
                  <a:cubicBezTo>
                    <a:pt x="801407" y="1277751"/>
                    <a:pt x="847781" y="1328979"/>
                    <a:pt x="895220" y="1380061"/>
                  </a:cubicBezTo>
                  <a:cubicBezTo>
                    <a:pt x="880746" y="1356187"/>
                    <a:pt x="866515" y="1332023"/>
                    <a:pt x="853638" y="1308197"/>
                  </a:cubicBezTo>
                  <a:cubicBezTo>
                    <a:pt x="835437" y="1274368"/>
                    <a:pt x="820044" y="1241408"/>
                    <a:pt x="809927" y="1211831"/>
                  </a:cubicBezTo>
                  <a:cubicBezTo>
                    <a:pt x="788628" y="1147796"/>
                    <a:pt x="770911" y="1081200"/>
                    <a:pt x="754016" y="1014120"/>
                  </a:cubicBezTo>
                  <a:cubicBezTo>
                    <a:pt x="737461" y="948587"/>
                    <a:pt x="721535" y="882667"/>
                    <a:pt x="700769" y="818922"/>
                  </a:cubicBezTo>
                  <a:cubicBezTo>
                    <a:pt x="682906" y="764263"/>
                    <a:pt x="661994" y="711102"/>
                    <a:pt x="634499" y="661131"/>
                  </a:cubicBezTo>
                  <a:cubicBezTo>
                    <a:pt x="629804" y="652963"/>
                    <a:pt x="632611" y="642476"/>
                    <a:pt x="640840" y="637788"/>
                  </a:cubicBezTo>
                  <a:cubicBezTo>
                    <a:pt x="649021" y="633101"/>
                    <a:pt x="659477" y="635904"/>
                    <a:pt x="664221" y="644071"/>
                  </a:cubicBezTo>
                  <a:cubicBezTo>
                    <a:pt x="704786" y="711682"/>
                    <a:pt x="734266" y="785431"/>
                    <a:pt x="758470" y="861645"/>
                  </a:cubicBezTo>
                  <a:cubicBezTo>
                    <a:pt x="776139" y="917319"/>
                    <a:pt x="791290" y="974201"/>
                    <a:pt x="805957" y="1030890"/>
                  </a:cubicBezTo>
                  <a:cubicBezTo>
                    <a:pt x="820625" y="1087434"/>
                    <a:pt x="834566" y="1143785"/>
                    <a:pt x="851993" y="1198106"/>
                  </a:cubicBezTo>
                  <a:cubicBezTo>
                    <a:pt x="863417" y="1234594"/>
                    <a:pt x="883409" y="1276543"/>
                    <a:pt x="905918" y="1319023"/>
                  </a:cubicBezTo>
                  <a:cubicBezTo>
                    <a:pt x="939658" y="1382913"/>
                    <a:pt x="979061" y="1447866"/>
                    <a:pt x="1005976" y="1497451"/>
                  </a:cubicBezTo>
                  <a:cubicBezTo>
                    <a:pt x="1006169" y="1497789"/>
                    <a:pt x="1005927" y="1498127"/>
                    <a:pt x="1006121" y="1498466"/>
                  </a:cubicBezTo>
                  <a:cubicBezTo>
                    <a:pt x="1034100" y="1528091"/>
                    <a:pt x="1062322" y="1558006"/>
                    <a:pt x="1090834" y="1588453"/>
                  </a:cubicBezTo>
                  <a:cubicBezTo>
                    <a:pt x="1110923" y="1610201"/>
                    <a:pt x="1198152" y="1697820"/>
                    <a:pt x="1259387" y="1767460"/>
                  </a:cubicBezTo>
                  <a:cubicBezTo>
                    <a:pt x="1295790" y="1808878"/>
                    <a:pt x="1322462" y="1845221"/>
                    <a:pt x="1325221" y="1859623"/>
                  </a:cubicBezTo>
                  <a:cubicBezTo>
                    <a:pt x="1327061" y="1868467"/>
                    <a:pt x="1321349" y="1877166"/>
                    <a:pt x="1312490" y="1879002"/>
                  </a:cubicBezTo>
                  <a:cubicBezTo>
                    <a:pt x="1303632" y="1880790"/>
                    <a:pt x="1294918" y="1875088"/>
                    <a:pt x="1293079" y="1866243"/>
                  </a:cubicBezTo>
                  <a:cubicBezTo>
                    <a:pt x="1292401" y="1863247"/>
                    <a:pt x="1289448" y="1859188"/>
                    <a:pt x="1285672" y="1853726"/>
                  </a:cubicBezTo>
                  <a:cubicBezTo>
                    <a:pt x="1274684" y="1837971"/>
                    <a:pt x="1255321" y="1815982"/>
                    <a:pt x="1232618" y="1791576"/>
                  </a:cubicBezTo>
                  <a:cubicBezTo>
                    <a:pt x="1169640" y="1723917"/>
                    <a:pt x="1080571" y="1638762"/>
                    <a:pt x="1059998" y="1617691"/>
                  </a:cubicBezTo>
                  <a:cubicBezTo>
                    <a:pt x="1001232" y="1556798"/>
                    <a:pt x="942756" y="1498852"/>
                    <a:pt x="887088" y="1439699"/>
                  </a:cubicBezTo>
                  <a:cubicBezTo>
                    <a:pt x="829580" y="1378563"/>
                    <a:pt x="774735" y="1316510"/>
                    <a:pt x="723714" y="1250832"/>
                  </a:cubicBezTo>
                  <a:cubicBezTo>
                    <a:pt x="657057" y="1164953"/>
                    <a:pt x="597371" y="1072549"/>
                    <a:pt x="547124" y="967338"/>
                  </a:cubicBezTo>
                  <a:cubicBezTo>
                    <a:pt x="542961" y="958881"/>
                    <a:pt x="546446" y="948636"/>
                    <a:pt x="554918" y="944431"/>
                  </a:cubicBezTo>
                  <a:cubicBezTo>
                    <a:pt x="563389" y="940275"/>
                    <a:pt x="573651" y="943754"/>
                    <a:pt x="577863" y="952212"/>
                  </a:cubicBezTo>
                  <a:cubicBezTo>
                    <a:pt x="629755" y="1053459"/>
                    <a:pt x="691184" y="1141368"/>
                    <a:pt x="757841" y="1223865"/>
                  </a:cubicBezTo>
                  <a:close/>
                  <a:moveTo>
                    <a:pt x="1635753" y="2440769"/>
                  </a:moveTo>
                  <a:cubicBezTo>
                    <a:pt x="1640545" y="2448454"/>
                    <a:pt x="1638174" y="2458554"/>
                    <a:pt x="1630477" y="2463339"/>
                  </a:cubicBezTo>
                  <a:cubicBezTo>
                    <a:pt x="1622780" y="2468123"/>
                    <a:pt x="1612663" y="2465755"/>
                    <a:pt x="1607871" y="2458071"/>
                  </a:cubicBezTo>
                  <a:cubicBezTo>
                    <a:pt x="1606660" y="2456186"/>
                    <a:pt x="1603514" y="2455026"/>
                    <a:pt x="1599835" y="2453238"/>
                  </a:cubicBezTo>
                  <a:cubicBezTo>
                    <a:pt x="1593494" y="2450048"/>
                    <a:pt x="1585458" y="2447004"/>
                    <a:pt x="1576600" y="2444007"/>
                  </a:cubicBezTo>
                  <a:cubicBezTo>
                    <a:pt x="1539036" y="2431442"/>
                    <a:pt x="1487627" y="2420762"/>
                    <a:pt x="1472863" y="2414624"/>
                  </a:cubicBezTo>
                  <a:cubicBezTo>
                    <a:pt x="1413758" y="2390025"/>
                    <a:pt x="1354992" y="2363783"/>
                    <a:pt x="1297968" y="2334157"/>
                  </a:cubicBezTo>
                  <a:cubicBezTo>
                    <a:pt x="1240605" y="2304339"/>
                    <a:pt x="1185034" y="2271040"/>
                    <a:pt x="1132657" y="2232910"/>
                  </a:cubicBezTo>
                  <a:cubicBezTo>
                    <a:pt x="1085025" y="2197920"/>
                    <a:pt x="1040248" y="2154715"/>
                    <a:pt x="997166" y="2106580"/>
                  </a:cubicBezTo>
                  <a:cubicBezTo>
                    <a:pt x="973543" y="2088311"/>
                    <a:pt x="945951" y="2067047"/>
                    <a:pt x="921747" y="2048779"/>
                  </a:cubicBezTo>
                  <a:cubicBezTo>
                    <a:pt x="895704" y="2029158"/>
                    <a:pt x="874308" y="2013209"/>
                    <a:pt x="868257" y="2010358"/>
                  </a:cubicBezTo>
                  <a:cubicBezTo>
                    <a:pt x="808232" y="1981651"/>
                    <a:pt x="727538" y="1964688"/>
                    <a:pt x="652991" y="1972517"/>
                  </a:cubicBezTo>
                  <a:cubicBezTo>
                    <a:pt x="582219" y="1979911"/>
                    <a:pt x="516676" y="2010117"/>
                    <a:pt x="482839" y="2078308"/>
                  </a:cubicBezTo>
                  <a:cubicBezTo>
                    <a:pt x="454376" y="2134175"/>
                    <a:pt x="478822" y="2187771"/>
                    <a:pt x="520742" y="2218798"/>
                  </a:cubicBezTo>
                  <a:cubicBezTo>
                    <a:pt x="563970" y="2250743"/>
                    <a:pt x="626125" y="2260263"/>
                    <a:pt x="672596" y="2222858"/>
                  </a:cubicBezTo>
                  <a:cubicBezTo>
                    <a:pt x="686246" y="2211984"/>
                    <a:pt x="693169" y="2200047"/>
                    <a:pt x="693798" y="2188206"/>
                  </a:cubicBezTo>
                  <a:cubicBezTo>
                    <a:pt x="694476" y="2174578"/>
                    <a:pt x="687457" y="2161916"/>
                    <a:pt x="676662" y="2153410"/>
                  </a:cubicBezTo>
                  <a:cubicBezTo>
                    <a:pt x="656379" y="2137365"/>
                    <a:pt x="623511" y="2136253"/>
                    <a:pt x="596306" y="2165975"/>
                  </a:cubicBezTo>
                  <a:cubicBezTo>
                    <a:pt x="590013" y="2173080"/>
                    <a:pt x="579170" y="2173707"/>
                    <a:pt x="572102" y="2167425"/>
                  </a:cubicBezTo>
                  <a:cubicBezTo>
                    <a:pt x="565035" y="2161191"/>
                    <a:pt x="564406" y="2150365"/>
                    <a:pt x="570650" y="2143309"/>
                  </a:cubicBezTo>
                  <a:cubicBezTo>
                    <a:pt x="612910" y="2094401"/>
                    <a:pt x="666303" y="2098847"/>
                    <a:pt x="699558" y="2123688"/>
                  </a:cubicBezTo>
                  <a:cubicBezTo>
                    <a:pt x="720567" y="2139346"/>
                    <a:pt x="733492" y="2163752"/>
                    <a:pt x="732814" y="2189752"/>
                  </a:cubicBezTo>
                  <a:cubicBezTo>
                    <a:pt x="732282" y="2211065"/>
                    <a:pt x="722407" y="2233925"/>
                    <a:pt x="698397" y="2254174"/>
                  </a:cubicBezTo>
                  <a:cubicBezTo>
                    <a:pt x="637065" y="2305644"/>
                    <a:pt x="553127" y="2296751"/>
                    <a:pt x="494457" y="2254754"/>
                  </a:cubicBezTo>
                  <a:cubicBezTo>
                    <a:pt x="434965" y="2212080"/>
                    <a:pt x="402096" y="2136350"/>
                    <a:pt x="441306" y="2057526"/>
                  </a:cubicBezTo>
                  <a:cubicBezTo>
                    <a:pt x="475239" y="1990834"/>
                    <a:pt x="533086" y="1952896"/>
                    <a:pt x="599598" y="1936803"/>
                  </a:cubicBezTo>
                  <a:cubicBezTo>
                    <a:pt x="694330" y="1913847"/>
                    <a:pt x="806635" y="1935691"/>
                    <a:pt x="885442" y="1975465"/>
                  </a:cubicBezTo>
                  <a:cubicBezTo>
                    <a:pt x="887620" y="1976577"/>
                    <a:pt x="892074" y="1979621"/>
                    <a:pt x="897447" y="1983439"/>
                  </a:cubicBezTo>
                  <a:cubicBezTo>
                    <a:pt x="874260" y="1952171"/>
                    <a:pt x="851412" y="1919984"/>
                    <a:pt x="828854" y="1887170"/>
                  </a:cubicBezTo>
                  <a:cubicBezTo>
                    <a:pt x="742157" y="1761275"/>
                    <a:pt x="658703" y="1628082"/>
                    <a:pt x="565519" y="1519392"/>
                  </a:cubicBezTo>
                  <a:cubicBezTo>
                    <a:pt x="553030" y="1504797"/>
                    <a:pt x="540299" y="1490781"/>
                    <a:pt x="527422" y="1477153"/>
                  </a:cubicBezTo>
                  <a:cubicBezTo>
                    <a:pt x="477757" y="1446803"/>
                    <a:pt x="422718" y="1421914"/>
                    <a:pt x="365985" y="1401326"/>
                  </a:cubicBezTo>
                  <a:cubicBezTo>
                    <a:pt x="342749" y="1392917"/>
                    <a:pt x="319272" y="1385281"/>
                    <a:pt x="295843" y="1378080"/>
                  </a:cubicBezTo>
                  <a:cubicBezTo>
                    <a:pt x="259876" y="1367013"/>
                    <a:pt x="224006" y="1357057"/>
                    <a:pt x="188621" y="1349566"/>
                  </a:cubicBezTo>
                  <a:lnTo>
                    <a:pt x="71959" y="1325547"/>
                  </a:lnTo>
                  <a:lnTo>
                    <a:pt x="35267" y="1317138"/>
                  </a:lnTo>
                  <a:cubicBezTo>
                    <a:pt x="32846" y="1316558"/>
                    <a:pt x="17017" y="1313079"/>
                    <a:pt x="16582" y="1312740"/>
                  </a:cubicBezTo>
                  <a:cubicBezTo>
                    <a:pt x="12128" y="1312547"/>
                    <a:pt x="7723" y="1310517"/>
                    <a:pt x="4673" y="1306796"/>
                  </a:cubicBezTo>
                  <a:cubicBezTo>
                    <a:pt x="-1668" y="1299643"/>
                    <a:pt x="-22" y="1293216"/>
                    <a:pt x="898" y="1289978"/>
                  </a:cubicBezTo>
                  <a:cubicBezTo>
                    <a:pt x="2301" y="1284710"/>
                    <a:pt x="6174" y="1280070"/>
                    <a:pt x="14016" y="1278282"/>
                  </a:cubicBezTo>
                  <a:cubicBezTo>
                    <a:pt x="15904" y="1277847"/>
                    <a:pt x="18808" y="1277751"/>
                    <a:pt x="22487" y="1278331"/>
                  </a:cubicBezTo>
                  <a:cubicBezTo>
                    <a:pt x="27473" y="1279104"/>
                    <a:pt x="37542" y="1282680"/>
                    <a:pt x="42334" y="1283502"/>
                  </a:cubicBezTo>
                  <a:lnTo>
                    <a:pt x="78494" y="1289349"/>
                  </a:lnTo>
                  <a:lnTo>
                    <a:pt x="196898" y="1307279"/>
                  </a:lnTo>
                  <a:cubicBezTo>
                    <a:pt x="233930" y="1313997"/>
                    <a:pt x="271881" y="1322358"/>
                    <a:pt x="309397" y="1333715"/>
                  </a:cubicBezTo>
                  <a:cubicBezTo>
                    <a:pt x="331325" y="1340384"/>
                    <a:pt x="353011" y="1348358"/>
                    <a:pt x="374456" y="1356864"/>
                  </a:cubicBezTo>
                  <a:cubicBezTo>
                    <a:pt x="352285" y="1345990"/>
                    <a:pt x="329921" y="1335455"/>
                    <a:pt x="307412" y="1325016"/>
                  </a:cubicBezTo>
                  <a:cubicBezTo>
                    <a:pt x="292115" y="1317960"/>
                    <a:pt x="276915" y="1310711"/>
                    <a:pt x="261667" y="1303606"/>
                  </a:cubicBezTo>
                  <a:cubicBezTo>
                    <a:pt x="261619" y="1303606"/>
                    <a:pt x="261570" y="1303558"/>
                    <a:pt x="261570" y="1303558"/>
                  </a:cubicBezTo>
                  <a:cubicBezTo>
                    <a:pt x="259198" y="1302978"/>
                    <a:pt x="257165" y="1301963"/>
                    <a:pt x="255374" y="1300658"/>
                  </a:cubicBezTo>
                  <a:cubicBezTo>
                    <a:pt x="246080" y="1296309"/>
                    <a:pt x="236737" y="1292104"/>
                    <a:pt x="227492" y="1287610"/>
                  </a:cubicBezTo>
                  <a:cubicBezTo>
                    <a:pt x="198786" y="1273643"/>
                    <a:pt x="170662" y="1258661"/>
                    <a:pt x="142827" y="1243631"/>
                  </a:cubicBezTo>
                  <a:cubicBezTo>
                    <a:pt x="142827" y="1243631"/>
                    <a:pt x="52887" y="1188972"/>
                    <a:pt x="52016" y="1190808"/>
                  </a:cubicBezTo>
                  <a:cubicBezTo>
                    <a:pt x="52016" y="1190808"/>
                    <a:pt x="50660" y="1193805"/>
                    <a:pt x="51967" y="1190856"/>
                  </a:cubicBezTo>
                  <a:cubicBezTo>
                    <a:pt x="51967" y="1190856"/>
                    <a:pt x="42528" y="1186120"/>
                    <a:pt x="40495" y="1180949"/>
                  </a:cubicBezTo>
                  <a:cubicBezTo>
                    <a:pt x="37155" y="1172540"/>
                    <a:pt x="41318" y="1163020"/>
                    <a:pt x="49789" y="1159685"/>
                  </a:cubicBezTo>
                  <a:cubicBezTo>
                    <a:pt x="52064" y="1158670"/>
                    <a:pt x="57679" y="1157655"/>
                    <a:pt x="64940" y="1160313"/>
                  </a:cubicBezTo>
                  <a:cubicBezTo>
                    <a:pt x="71475" y="1162730"/>
                    <a:pt x="86385" y="1171622"/>
                    <a:pt x="88418" y="1172588"/>
                  </a:cubicBezTo>
                  <a:lnTo>
                    <a:pt x="161658" y="1206708"/>
                  </a:lnTo>
                  <a:cubicBezTo>
                    <a:pt x="195543" y="1222995"/>
                    <a:pt x="230396" y="1237735"/>
                    <a:pt x="264620" y="1254022"/>
                  </a:cubicBezTo>
                  <a:cubicBezTo>
                    <a:pt x="287613" y="1264895"/>
                    <a:pt x="310268" y="1276446"/>
                    <a:pt x="332729" y="1288383"/>
                  </a:cubicBezTo>
                  <a:cubicBezTo>
                    <a:pt x="338199" y="1291283"/>
                    <a:pt x="343475" y="1294472"/>
                    <a:pt x="348897" y="1297420"/>
                  </a:cubicBezTo>
                  <a:cubicBezTo>
                    <a:pt x="360127" y="1302350"/>
                    <a:pt x="371164" y="1307859"/>
                    <a:pt x="382056" y="1313658"/>
                  </a:cubicBezTo>
                  <a:cubicBezTo>
                    <a:pt x="368647" y="1297807"/>
                    <a:pt x="354996" y="1282052"/>
                    <a:pt x="342217" y="1265862"/>
                  </a:cubicBezTo>
                  <a:cubicBezTo>
                    <a:pt x="328421" y="1248415"/>
                    <a:pt x="315060" y="1230727"/>
                    <a:pt x="301990" y="1212846"/>
                  </a:cubicBezTo>
                  <a:cubicBezTo>
                    <a:pt x="282434" y="1186024"/>
                    <a:pt x="263555" y="1158767"/>
                    <a:pt x="244967" y="1131220"/>
                  </a:cubicBezTo>
                  <a:cubicBezTo>
                    <a:pt x="217423" y="1090334"/>
                    <a:pt x="190751" y="1048675"/>
                    <a:pt x="163546" y="1006533"/>
                  </a:cubicBezTo>
                  <a:cubicBezTo>
                    <a:pt x="158173" y="998752"/>
                    <a:pt x="160157" y="988071"/>
                    <a:pt x="167951" y="982755"/>
                  </a:cubicBezTo>
                  <a:cubicBezTo>
                    <a:pt x="175744" y="977391"/>
                    <a:pt x="186442" y="979372"/>
                    <a:pt x="191767" y="987153"/>
                  </a:cubicBezTo>
                  <a:cubicBezTo>
                    <a:pt x="232671" y="1043455"/>
                    <a:pt x="273285" y="1098163"/>
                    <a:pt x="314286" y="1152677"/>
                  </a:cubicBezTo>
                  <a:cubicBezTo>
                    <a:pt x="330744" y="1174522"/>
                    <a:pt x="347251" y="1196269"/>
                    <a:pt x="363758" y="1218114"/>
                  </a:cubicBezTo>
                  <a:cubicBezTo>
                    <a:pt x="388300" y="1250542"/>
                    <a:pt x="412843" y="1283163"/>
                    <a:pt x="438983" y="1315205"/>
                  </a:cubicBezTo>
                  <a:cubicBezTo>
                    <a:pt x="455005" y="1335261"/>
                    <a:pt x="471028" y="1355269"/>
                    <a:pt x="487583" y="1374842"/>
                  </a:cubicBezTo>
                  <a:cubicBezTo>
                    <a:pt x="498523" y="1387794"/>
                    <a:pt x="509609" y="1400553"/>
                    <a:pt x="521129" y="1412876"/>
                  </a:cubicBezTo>
                  <a:cubicBezTo>
                    <a:pt x="527084" y="1419304"/>
                    <a:pt x="539815" y="1428631"/>
                    <a:pt x="548818" y="1437862"/>
                  </a:cubicBezTo>
                  <a:cubicBezTo>
                    <a:pt x="553320" y="1442453"/>
                    <a:pt x="556660" y="1446996"/>
                    <a:pt x="559274" y="1451394"/>
                  </a:cubicBezTo>
                  <a:cubicBezTo>
                    <a:pt x="572005" y="1464491"/>
                    <a:pt x="584543" y="1478071"/>
                    <a:pt x="596935" y="1492086"/>
                  </a:cubicBezTo>
                  <a:cubicBezTo>
                    <a:pt x="692685" y="1600535"/>
                    <a:pt x="779382" y="1733679"/>
                    <a:pt x="867096" y="1860879"/>
                  </a:cubicBezTo>
                  <a:cubicBezTo>
                    <a:pt x="923974" y="1943279"/>
                    <a:pt x="981143" y="2023213"/>
                    <a:pt x="1042620" y="2091453"/>
                  </a:cubicBezTo>
                  <a:cubicBezTo>
                    <a:pt x="1041555" y="2083334"/>
                    <a:pt x="1040103" y="2075311"/>
                    <a:pt x="1039474" y="2067047"/>
                  </a:cubicBezTo>
                  <a:cubicBezTo>
                    <a:pt x="1037731" y="2044333"/>
                    <a:pt x="1037392" y="2021280"/>
                    <a:pt x="1038263" y="1998469"/>
                  </a:cubicBezTo>
                  <a:cubicBezTo>
                    <a:pt x="1039086" y="1975852"/>
                    <a:pt x="1041410" y="1953476"/>
                    <a:pt x="1042668" y="1931776"/>
                  </a:cubicBezTo>
                  <a:lnTo>
                    <a:pt x="1047606" y="1855949"/>
                  </a:lnTo>
                  <a:lnTo>
                    <a:pt x="1049591" y="1833719"/>
                  </a:lnTo>
                  <a:cubicBezTo>
                    <a:pt x="1050075" y="1828837"/>
                    <a:pt x="1052011" y="1817045"/>
                    <a:pt x="1053415" y="1814677"/>
                  </a:cubicBezTo>
                  <a:cubicBezTo>
                    <a:pt x="1057336" y="1808056"/>
                    <a:pt x="1062467" y="1805881"/>
                    <a:pt x="1066436" y="1805640"/>
                  </a:cubicBezTo>
                  <a:cubicBezTo>
                    <a:pt x="1070309" y="1805398"/>
                    <a:pt x="1080474" y="1804480"/>
                    <a:pt x="1084299" y="1817045"/>
                  </a:cubicBezTo>
                  <a:cubicBezTo>
                    <a:pt x="1085509" y="1820380"/>
                    <a:pt x="1085606" y="1823811"/>
                    <a:pt x="1084734" y="1826953"/>
                  </a:cubicBezTo>
                  <a:cubicBezTo>
                    <a:pt x="1084492" y="1826904"/>
                    <a:pt x="1084250" y="1826856"/>
                    <a:pt x="1083911" y="1826808"/>
                  </a:cubicBezTo>
                  <a:cubicBezTo>
                    <a:pt x="1082750" y="1826614"/>
                    <a:pt x="1082846" y="1828596"/>
                    <a:pt x="1083185" y="1830771"/>
                  </a:cubicBezTo>
                  <a:cubicBezTo>
                    <a:pt x="1082798" y="1831399"/>
                    <a:pt x="1082411" y="1832027"/>
                    <a:pt x="1081975" y="1832607"/>
                  </a:cubicBezTo>
                  <a:lnTo>
                    <a:pt x="1082798" y="1831979"/>
                  </a:lnTo>
                  <a:lnTo>
                    <a:pt x="1083282" y="1831544"/>
                  </a:lnTo>
                  <a:cubicBezTo>
                    <a:pt x="1083524" y="1833042"/>
                    <a:pt x="1083863" y="1834492"/>
                    <a:pt x="1083863" y="1835217"/>
                  </a:cubicBezTo>
                  <a:lnTo>
                    <a:pt x="1084299" y="1856916"/>
                  </a:lnTo>
                  <a:lnTo>
                    <a:pt x="1086041" y="1933275"/>
                  </a:lnTo>
                  <a:cubicBezTo>
                    <a:pt x="1085606" y="1958550"/>
                    <a:pt x="1085170" y="1984793"/>
                    <a:pt x="1084153" y="2011228"/>
                  </a:cubicBezTo>
                  <a:cubicBezTo>
                    <a:pt x="1083234" y="2036455"/>
                    <a:pt x="1081878" y="2061828"/>
                    <a:pt x="1082846" y="2086862"/>
                  </a:cubicBezTo>
                  <a:cubicBezTo>
                    <a:pt x="1083573" y="2104405"/>
                    <a:pt x="1085267" y="2121658"/>
                    <a:pt x="1088316" y="2138670"/>
                  </a:cubicBezTo>
                  <a:cubicBezTo>
                    <a:pt x="1110826" y="2160562"/>
                    <a:pt x="1133916" y="2181005"/>
                    <a:pt x="1157926" y="2198935"/>
                  </a:cubicBezTo>
                  <a:cubicBezTo>
                    <a:pt x="1208027" y="2236679"/>
                    <a:pt x="1261372" y="2269639"/>
                    <a:pt x="1316411" y="2299458"/>
                  </a:cubicBezTo>
                  <a:cubicBezTo>
                    <a:pt x="1371982" y="2329566"/>
                    <a:pt x="1429296" y="2356485"/>
                    <a:pt x="1486949" y="2381664"/>
                  </a:cubicBezTo>
                  <a:cubicBezTo>
                    <a:pt x="1503360" y="2388865"/>
                    <a:pt x="1566289" y="2402590"/>
                    <a:pt x="1602739" y="2417958"/>
                  </a:cubicBezTo>
                  <a:cubicBezTo>
                    <a:pt x="1619440" y="2425063"/>
                    <a:pt x="1631300" y="2433472"/>
                    <a:pt x="1635753" y="2440769"/>
                  </a:cubicBezTo>
                  <a:close/>
                  <a:moveTo>
                    <a:pt x="1083137" y="1830819"/>
                  </a:moveTo>
                  <a:cubicBezTo>
                    <a:pt x="1083815" y="1829611"/>
                    <a:pt x="1084299" y="1828354"/>
                    <a:pt x="1084686" y="1827001"/>
                  </a:cubicBezTo>
                  <a:cubicBezTo>
                    <a:pt x="1087009" y="1827726"/>
                    <a:pt x="1085654" y="1829611"/>
                    <a:pt x="1083234" y="1831592"/>
                  </a:cubicBezTo>
                  <a:lnTo>
                    <a:pt x="1083137" y="1830819"/>
                  </a:lnTo>
                  <a:close/>
                  <a:moveTo>
                    <a:pt x="1050365" y="305000"/>
                  </a:moveTo>
                  <a:cubicBezTo>
                    <a:pt x="1049300" y="301376"/>
                    <a:pt x="1044702" y="289825"/>
                    <a:pt x="1044217" y="282286"/>
                  </a:cubicBezTo>
                  <a:cubicBezTo>
                    <a:pt x="1043782" y="275182"/>
                    <a:pt x="1045428" y="269479"/>
                    <a:pt x="1048332" y="265903"/>
                  </a:cubicBezTo>
                  <a:cubicBezTo>
                    <a:pt x="1053705" y="258653"/>
                    <a:pt x="1063968" y="257107"/>
                    <a:pt x="1071277" y="262471"/>
                  </a:cubicBezTo>
                  <a:cubicBezTo>
                    <a:pt x="1076505" y="266338"/>
                    <a:pt x="1092867" y="315777"/>
                    <a:pt x="1098046" y="326603"/>
                  </a:cubicBezTo>
                  <a:cubicBezTo>
                    <a:pt x="1103323" y="337573"/>
                    <a:pt x="1108938" y="348351"/>
                    <a:pt x="1114698" y="359079"/>
                  </a:cubicBezTo>
                  <a:cubicBezTo>
                    <a:pt x="1126122" y="381117"/>
                    <a:pt x="1138273" y="402720"/>
                    <a:pt x="1150181" y="424468"/>
                  </a:cubicBezTo>
                  <a:cubicBezTo>
                    <a:pt x="1158168" y="439063"/>
                    <a:pt x="1166155" y="453658"/>
                    <a:pt x="1173852" y="468446"/>
                  </a:cubicBezTo>
                  <a:cubicBezTo>
                    <a:pt x="1186777" y="493239"/>
                    <a:pt x="1198927" y="518369"/>
                    <a:pt x="1211029" y="543548"/>
                  </a:cubicBezTo>
                  <a:cubicBezTo>
                    <a:pt x="1219645" y="562300"/>
                    <a:pt x="1231214" y="582259"/>
                    <a:pt x="1239395" y="602702"/>
                  </a:cubicBezTo>
                  <a:cubicBezTo>
                    <a:pt x="1242251" y="609710"/>
                    <a:pt x="1244091" y="616766"/>
                    <a:pt x="1245979" y="623773"/>
                  </a:cubicBezTo>
                  <a:cubicBezTo>
                    <a:pt x="1253627" y="609420"/>
                    <a:pt x="1261227" y="595066"/>
                    <a:pt x="1269989" y="581389"/>
                  </a:cubicBezTo>
                  <a:cubicBezTo>
                    <a:pt x="1281703" y="563025"/>
                    <a:pt x="1294289" y="545240"/>
                    <a:pt x="1307068" y="527793"/>
                  </a:cubicBezTo>
                  <a:cubicBezTo>
                    <a:pt x="1352426" y="466030"/>
                    <a:pt x="1419905" y="382809"/>
                    <a:pt x="1497841" y="331001"/>
                  </a:cubicBezTo>
                  <a:cubicBezTo>
                    <a:pt x="1555542" y="292628"/>
                    <a:pt x="1619004" y="271702"/>
                    <a:pt x="1683434" y="284461"/>
                  </a:cubicBezTo>
                  <a:cubicBezTo>
                    <a:pt x="1777150" y="303744"/>
                    <a:pt x="1813988" y="393538"/>
                    <a:pt x="1803871" y="484974"/>
                  </a:cubicBezTo>
                  <a:cubicBezTo>
                    <a:pt x="1794238" y="571675"/>
                    <a:pt x="1741862" y="656975"/>
                    <a:pt x="1666540" y="678094"/>
                  </a:cubicBezTo>
                  <a:cubicBezTo>
                    <a:pt x="1656278" y="680945"/>
                    <a:pt x="1645677" y="682637"/>
                    <a:pt x="1635027" y="682782"/>
                  </a:cubicBezTo>
                  <a:cubicBezTo>
                    <a:pt x="1623893" y="682975"/>
                    <a:pt x="1612760" y="681525"/>
                    <a:pt x="1602062" y="678046"/>
                  </a:cubicBezTo>
                  <a:cubicBezTo>
                    <a:pt x="1569242" y="667317"/>
                    <a:pt x="1546006" y="643588"/>
                    <a:pt x="1534050" y="614446"/>
                  </a:cubicBezTo>
                  <a:cubicBezTo>
                    <a:pt x="1522626" y="586609"/>
                    <a:pt x="1521319" y="553939"/>
                    <a:pt x="1531581" y="523927"/>
                  </a:cubicBezTo>
                  <a:cubicBezTo>
                    <a:pt x="1541311" y="495607"/>
                    <a:pt x="1560383" y="472651"/>
                    <a:pt x="1583183" y="462019"/>
                  </a:cubicBezTo>
                  <a:cubicBezTo>
                    <a:pt x="1607919" y="450420"/>
                    <a:pt x="1637302" y="451580"/>
                    <a:pt x="1665233" y="475840"/>
                  </a:cubicBezTo>
                  <a:cubicBezTo>
                    <a:pt x="1672446" y="481930"/>
                    <a:pt x="1673317" y="492755"/>
                    <a:pt x="1667218" y="499956"/>
                  </a:cubicBezTo>
                  <a:cubicBezTo>
                    <a:pt x="1661118" y="507157"/>
                    <a:pt x="1650275" y="508027"/>
                    <a:pt x="1643063" y="501938"/>
                  </a:cubicBezTo>
                  <a:cubicBezTo>
                    <a:pt x="1627669" y="489276"/>
                    <a:pt x="1612082" y="487874"/>
                    <a:pt x="1598867" y="494447"/>
                  </a:cubicBezTo>
                  <a:cubicBezTo>
                    <a:pt x="1584393" y="501648"/>
                    <a:pt x="1573260" y="517306"/>
                    <a:pt x="1567451" y="535719"/>
                  </a:cubicBezTo>
                  <a:cubicBezTo>
                    <a:pt x="1560722" y="556887"/>
                    <a:pt x="1562077" y="579698"/>
                    <a:pt x="1570549" y="598981"/>
                  </a:cubicBezTo>
                  <a:cubicBezTo>
                    <a:pt x="1578584" y="617346"/>
                    <a:pt x="1593494" y="632279"/>
                    <a:pt x="1614502" y="638658"/>
                  </a:cubicBezTo>
                  <a:cubicBezTo>
                    <a:pt x="1620844" y="640591"/>
                    <a:pt x="1627427" y="641220"/>
                    <a:pt x="1633962" y="640978"/>
                  </a:cubicBezTo>
                  <a:cubicBezTo>
                    <a:pt x="1641029" y="640736"/>
                    <a:pt x="1648049" y="639383"/>
                    <a:pt x="1654777" y="637353"/>
                  </a:cubicBezTo>
                  <a:cubicBezTo>
                    <a:pt x="1714366" y="619665"/>
                    <a:pt x="1751059" y="549009"/>
                    <a:pt x="1758223" y="480093"/>
                  </a:cubicBezTo>
                  <a:cubicBezTo>
                    <a:pt x="1765194" y="412482"/>
                    <a:pt x="1743362" y="343470"/>
                    <a:pt x="1674188" y="329213"/>
                  </a:cubicBezTo>
                  <a:cubicBezTo>
                    <a:pt x="1621376" y="317904"/>
                    <a:pt x="1569435" y="336317"/>
                    <a:pt x="1521464" y="367005"/>
                  </a:cubicBezTo>
                  <a:cubicBezTo>
                    <a:pt x="1446675" y="414850"/>
                    <a:pt x="1381373" y="492659"/>
                    <a:pt x="1337178" y="550314"/>
                  </a:cubicBezTo>
                  <a:cubicBezTo>
                    <a:pt x="1324447" y="566842"/>
                    <a:pt x="1311958" y="583757"/>
                    <a:pt x="1300195" y="601155"/>
                  </a:cubicBezTo>
                  <a:cubicBezTo>
                    <a:pt x="1288625" y="618264"/>
                    <a:pt x="1277782" y="635904"/>
                    <a:pt x="1268294" y="654220"/>
                  </a:cubicBezTo>
                  <a:cubicBezTo>
                    <a:pt x="1265051" y="660503"/>
                    <a:pt x="1261905" y="666834"/>
                    <a:pt x="1258952" y="673261"/>
                  </a:cubicBezTo>
                  <a:cubicBezTo>
                    <a:pt x="1256096" y="679447"/>
                    <a:pt x="1253385" y="685778"/>
                    <a:pt x="1251061" y="692254"/>
                  </a:cubicBezTo>
                  <a:cubicBezTo>
                    <a:pt x="1250384" y="694236"/>
                    <a:pt x="1217612" y="687132"/>
                    <a:pt x="1219500" y="681380"/>
                  </a:cubicBezTo>
                  <a:cubicBezTo>
                    <a:pt x="1221485" y="675436"/>
                    <a:pt x="1223711" y="669588"/>
                    <a:pt x="1226083" y="663789"/>
                  </a:cubicBezTo>
                  <a:cubicBezTo>
                    <a:pt x="1227584" y="660164"/>
                    <a:pt x="1229326" y="656685"/>
                    <a:pt x="1230924" y="653157"/>
                  </a:cubicBezTo>
                  <a:cubicBezTo>
                    <a:pt x="1223663" y="652722"/>
                    <a:pt x="1217176" y="647889"/>
                    <a:pt x="1215337" y="640446"/>
                  </a:cubicBezTo>
                  <a:cubicBezTo>
                    <a:pt x="1212287" y="630201"/>
                    <a:pt x="1207253" y="620197"/>
                    <a:pt x="1201783" y="610241"/>
                  </a:cubicBezTo>
                  <a:cubicBezTo>
                    <a:pt x="1192731" y="593810"/>
                    <a:pt x="1182033" y="577861"/>
                    <a:pt x="1173465" y="562686"/>
                  </a:cubicBezTo>
                  <a:cubicBezTo>
                    <a:pt x="1157055" y="532191"/>
                    <a:pt x="1139386" y="502324"/>
                    <a:pt x="1123170" y="471684"/>
                  </a:cubicBezTo>
                  <a:cubicBezTo>
                    <a:pt x="1106808" y="440657"/>
                    <a:pt x="1091995" y="408906"/>
                    <a:pt x="1077522" y="377009"/>
                  </a:cubicBezTo>
                  <a:cubicBezTo>
                    <a:pt x="1071422" y="362994"/>
                    <a:pt x="1065468" y="348882"/>
                    <a:pt x="1060192" y="334480"/>
                  </a:cubicBezTo>
                  <a:cubicBezTo>
                    <a:pt x="1056610" y="324766"/>
                    <a:pt x="1053318" y="314956"/>
                    <a:pt x="1050365" y="305000"/>
                  </a:cubicBezTo>
                  <a:close/>
                  <a:moveTo>
                    <a:pt x="1343761" y="1209463"/>
                  </a:moveTo>
                  <a:cubicBezTo>
                    <a:pt x="1329190" y="1237977"/>
                    <a:pt x="1315443" y="1266925"/>
                    <a:pt x="1301937" y="1295922"/>
                  </a:cubicBezTo>
                  <a:cubicBezTo>
                    <a:pt x="1288335" y="1325112"/>
                    <a:pt x="1274732" y="1354158"/>
                    <a:pt x="1262776" y="1383493"/>
                  </a:cubicBezTo>
                  <a:cubicBezTo>
                    <a:pt x="1254498" y="1403017"/>
                    <a:pt x="1246608" y="1422687"/>
                    <a:pt x="1239056" y="1442502"/>
                  </a:cubicBezTo>
                  <a:cubicBezTo>
                    <a:pt x="1234022" y="1455695"/>
                    <a:pt x="1229133" y="1468889"/>
                    <a:pt x="1224534" y="1482227"/>
                  </a:cubicBezTo>
                  <a:cubicBezTo>
                    <a:pt x="1223808" y="1484354"/>
                    <a:pt x="1215579" y="1518280"/>
                    <a:pt x="1213110" y="1531861"/>
                  </a:cubicBezTo>
                  <a:lnTo>
                    <a:pt x="1212626" y="1531039"/>
                  </a:lnTo>
                  <a:cubicBezTo>
                    <a:pt x="1212432" y="1530652"/>
                    <a:pt x="1212190" y="1530314"/>
                    <a:pt x="1211997" y="1529976"/>
                  </a:cubicBezTo>
                  <a:lnTo>
                    <a:pt x="1211464" y="1529154"/>
                  </a:lnTo>
                  <a:lnTo>
                    <a:pt x="1211658" y="1529541"/>
                  </a:lnTo>
                  <a:cubicBezTo>
                    <a:pt x="1212142" y="1530845"/>
                    <a:pt x="1212481" y="1532150"/>
                    <a:pt x="1212626" y="1533455"/>
                  </a:cubicBezTo>
                  <a:cubicBezTo>
                    <a:pt x="1212336" y="1534229"/>
                    <a:pt x="1212142" y="1534857"/>
                    <a:pt x="1212578" y="1534905"/>
                  </a:cubicBezTo>
                  <a:lnTo>
                    <a:pt x="1212674" y="1534905"/>
                  </a:lnTo>
                  <a:cubicBezTo>
                    <a:pt x="1212916" y="1541671"/>
                    <a:pt x="1208850" y="1548147"/>
                    <a:pt x="1202170" y="1550757"/>
                  </a:cubicBezTo>
                  <a:cubicBezTo>
                    <a:pt x="1198394" y="1552352"/>
                    <a:pt x="1194812" y="1552013"/>
                    <a:pt x="1191520" y="1551143"/>
                  </a:cubicBezTo>
                  <a:cubicBezTo>
                    <a:pt x="1188374" y="1550370"/>
                    <a:pt x="1180774" y="1547132"/>
                    <a:pt x="1179661" y="1535968"/>
                  </a:cubicBezTo>
                  <a:cubicBezTo>
                    <a:pt x="1179516" y="1534615"/>
                    <a:pt x="1179661" y="1531522"/>
                    <a:pt x="1180096" y="1527269"/>
                  </a:cubicBezTo>
                  <a:cubicBezTo>
                    <a:pt x="1181694" y="1512046"/>
                    <a:pt x="1188326" y="1473770"/>
                    <a:pt x="1188955" y="1471353"/>
                  </a:cubicBezTo>
                  <a:cubicBezTo>
                    <a:pt x="1193699" y="1453810"/>
                    <a:pt x="1198878" y="1436364"/>
                    <a:pt x="1204445" y="1419062"/>
                  </a:cubicBezTo>
                  <a:cubicBezTo>
                    <a:pt x="1210012" y="1401809"/>
                    <a:pt x="1216015" y="1384701"/>
                    <a:pt x="1222162" y="1367689"/>
                  </a:cubicBezTo>
                  <a:cubicBezTo>
                    <a:pt x="1231650" y="1342172"/>
                    <a:pt x="1241622" y="1316510"/>
                    <a:pt x="1252998" y="1291283"/>
                  </a:cubicBezTo>
                  <a:cubicBezTo>
                    <a:pt x="1264228" y="1266345"/>
                    <a:pt x="1276572" y="1241746"/>
                    <a:pt x="1289739" y="1217582"/>
                  </a:cubicBezTo>
                  <a:cubicBezTo>
                    <a:pt x="1316217" y="1169061"/>
                    <a:pt x="1346181" y="1122520"/>
                    <a:pt x="1377404" y="1078493"/>
                  </a:cubicBezTo>
                  <a:cubicBezTo>
                    <a:pt x="1382632" y="1070616"/>
                    <a:pt x="1393282" y="1068441"/>
                    <a:pt x="1401172" y="1073661"/>
                  </a:cubicBezTo>
                  <a:cubicBezTo>
                    <a:pt x="1409062" y="1078880"/>
                    <a:pt x="1411192" y="1089464"/>
                    <a:pt x="1406013" y="1097341"/>
                  </a:cubicBezTo>
                  <a:cubicBezTo>
                    <a:pt x="1383987" y="1133298"/>
                    <a:pt x="1363463" y="1171042"/>
                    <a:pt x="1343761" y="1209463"/>
                  </a:cubicBezTo>
                  <a:close/>
                  <a:moveTo>
                    <a:pt x="1924647" y="1390790"/>
                  </a:moveTo>
                  <a:cubicBezTo>
                    <a:pt x="1862008" y="1410557"/>
                    <a:pt x="1797627" y="1431144"/>
                    <a:pt x="1734262" y="1453424"/>
                  </a:cubicBezTo>
                  <a:cubicBezTo>
                    <a:pt x="1713398" y="1460770"/>
                    <a:pt x="1692583" y="1468067"/>
                    <a:pt x="1672059" y="1475800"/>
                  </a:cubicBezTo>
                  <a:cubicBezTo>
                    <a:pt x="1651437" y="1483532"/>
                    <a:pt x="1630961" y="1491361"/>
                    <a:pt x="1611017" y="1500061"/>
                  </a:cubicBezTo>
                  <a:cubicBezTo>
                    <a:pt x="1593784" y="1507455"/>
                    <a:pt x="1576600" y="1515429"/>
                    <a:pt x="1559705" y="1523935"/>
                  </a:cubicBezTo>
                  <a:cubicBezTo>
                    <a:pt x="1542908" y="1532392"/>
                    <a:pt x="1526305" y="1541381"/>
                    <a:pt x="1510330" y="1551095"/>
                  </a:cubicBezTo>
                  <a:cubicBezTo>
                    <a:pt x="1505732" y="1553898"/>
                    <a:pt x="1501084" y="1556750"/>
                    <a:pt x="1496583" y="1559794"/>
                  </a:cubicBezTo>
                  <a:cubicBezTo>
                    <a:pt x="1492371" y="1562694"/>
                    <a:pt x="1488305" y="1565642"/>
                    <a:pt x="1484529" y="1569025"/>
                  </a:cubicBezTo>
                  <a:cubicBezTo>
                    <a:pt x="1483464" y="1569943"/>
                    <a:pt x="1480850" y="1571973"/>
                    <a:pt x="1478817" y="1573954"/>
                  </a:cubicBezTo>
                  <a:cubicBezTo>
                    <a:pt x="1478769" y="1575163"/>
                    <a:pt x="1478575" y="1576419"/>
                    <a:pt x="1478236" y="1577579"/>
                  </a:cubicBezTo>
                  <a:cubicBezTo>
                    <a:pt x="1478236" y="1576757"/>
                    <a:pt x="1478091" y="1575742"/>
                    <a:pt x="1477946" y="1574873"/>
                  </a:cubicBezTo>
                  <a:cubicBezTo>
                    <a:pt x="1476348" y="1576564"/>
                    <a:pt x="1475477" y="1578159"/>
                    <a:pt x="1476736" y="1578884"/>
                  </a:cubicBezTo>
                  <a:cubicBezTo>
                    <a:pt x="1477171" y="1579125"/>
                    <a:pt x="1477510" y="1579174"/>
                    <a:pt x="1477752" y="1579029"/>
                  </a:cubicBezTo>
                  <a:cubicBezTo>
                    <a:pt x="1476736" y="1581639"/>
                    <a:pt x="1475041" y="1584007"/>
                    <a:pt x="1472766" y="1585843"/>
                  </a:cubicBezTo>
                  <a:cubicBezTo>
                    <a:pt x="1466667" y="1591111"/>
                    <a:pt x="1461342" y="1590241"/>
                    <a:pt x="1459261" y="1590048"/>
                  </a:cubicBezTo>
                  <a:cubicBezTo>
                    <a:pt x="1453064" y="1589516"/>
                    <a:pt x="1449047" y="1585988"/>
                    <a:pt x="1446336" y="1580817"/>
                  </a:cubicBezTo>
                  <a:cubicBezTo>
                    <a:pt x="1445126" y="1578546"/>
                    <a:pt x="1443770" y="1574099"/>
                    <a:pt x="1445561" y="1567865"/>
                  </a:cubicBezTo>
                  <a:cubicBezTo>
                    <a:pt x="1446723" y="1563709"/>
                    <a:pt x="1455921" y="1549114"/>
                    <a:pt x="1460761" y="1544184"/>
                  </a:cubicBezTo>
                  <a:cubicBezTo>
                    <a:pt x="1464392" y="1540415"/>
                    <a:pt x="1468313" y="1536983"/>
                    <a:pt x="1472379" y="1533600"/>
                  </a:cubicBezTo>
                  <a:cubicBezTo>
                    <a:pt x="1478091" y="1528864"/>
                    <a:pt x="1484142" y="1524515"/>
                    <a:pt x="1490144" y="1520310"/>
                  </a:cubicBezTo>
                  <a:cubicBezTo>
                    <a:pt x="1506361" y="1508953"/>
                    <a:pt x="1523158" y="1498321"/>
                    <a:pt x="1540391" y="1488317"/>
                  </a:cubicBezTo>
                  <a:cubicBezTo>
                    <a:pt x="1557576" y="1478409"/>
                    <a:pt x="1575147" y="1469227"/>
                    <a:pt x="1592816" y="1460576"/>
                  </a:cubicBezTo>
                  <a:cubicBezTo>
                    <a:pt x="1613244" y="1450717"/>
                    <a:pt x="1634107" y="1441342"/>
                    <a:pt x="1655455" y="1432884"/>
                  </a:cubicBezTo>
                  <a:cubicBezTo>
                    <a:pt x="1676512" y="1424572"/>
                    <a:pt x="1697956" y="1416984"/>
                    <a:pt x="1719643" y="1409977"/>
                  </a:cubicBezTo>
                  <a:cubicBezTo>
                    <a:pt x="1745444" y="1401664"/>
                    <a:pt x="1771584" y="1394318"/>
                    <a:pt x="1797772" y="1387311"/>
                  </a:cubicBezTo>
                  <a:cubicBezTo>
                    <a:pt x="1837127" y="1376775"/>
                    <a:pt x="1876627" y="1367496"/>
                    <a:pt x="1915305" y="1357927"/>
                  </a:cubicBezTo>
                  <a:cubicBezTo>
                    <a:pt x="1924357" y="1355317"/>
                    <a:pt x="1933844" y="1360585"/>
                    <a:pt x="1936458" y="1369671"/>
                  </a:cubicBezTo>
                  <a:cubicBezTo>
                    <a:pt x="1939024" y="1378757"/>
                    <a:pt x="1933748" y="1388229"/>
                    <a:pt x="1924647" y="1390790"/>
                  </a:cubicBezTo>
                  <a:close/>
                  <a:moveTo>
                    <a:pt x="1213062" y="1531957"/>
                  </a:moveTo>
                  <a:lnTo>
                    <a:pt x="1213062" y="1531861"/>
                  </a:lnTo>
                  <a:cubicBezTo>
                    <a:pt x="1213885" y="1533455"/>
                    <a:pt x="1214320" y="1535002"/>
                    <a:pt x="1212674" y="1534905"/>
                  </a:cubicBezTo>
                  <a:cubicBezTo>
                    <a:pt x="1212674" y="1534422"/>
                    <a:pt x="1212626" y="1533939"/>
                    <a:pt x="1212578" y="1533455"/>
                  </a:cubicBezTo>
                  <a:cubicBezTo>
                    <a:pt x="1212820" y="1532972"/>
                    <a:pt x="1213013" y="1532440"/>
                    <a:pt x="1213062" y="153195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17"/>
            <p:cNvSpPr/>
            <p:nvPr/>
          </p:nvSpPr>
          <p:spPr>
            <a:xfrm>
              <a:off x="5447073" y="2223388"/>
              <a:ext cx="50561" cy="54393"/>
            </a:xfrm>
            <a:custGeom>
              <a:rect b="b" l="l" r="r" t="t"/>
              <a:pathLst>
                <a:path extrusionOk="0" h="108786" w="101122">
                  <a:moveTo>
                    <a:pt x="50537" y="0"/>
                  </a:moveTo>
                  <a:cubicBezTo>
                    <a:pt x="78468" y="0"/>
                    <a:pt x="101123" y="24406"/>
                    <a:pt x="101123" y="54418"/>
                  </a:cubicBezTo>
                  <a:cubicBezTo>
                    <a:pt x="101123" y="84429"/>
                    <a:pt x="78468" y="108787"/>
                    <a:pt x="50537" y="108787"/>
                  </a:cubicBezTo>
                  <a:cubicBezTo>
                    <a:pt x="22654" y="108787"/>
                    <a:pt x="0" y="84429"/>
                    <a:pt x="0" y="54418"/>
                  </a:cubicBezTo>
                  <a:cubicBezTo>
                    <a:pt x="0" y="24406"/>
                    <a:pt x="22654" y="0"/>
                    <a:pt x="50537" y="0"/>
                  </a:cubicBezTo>
                  <a:lnTo>
                    <a:pt x="50537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17"/>
            <p:cNvSpPr/>
            <p:nvPr/>
          </p:nvSpPr>
          <p:spPr>
            <a:xfrm>
              <a:off x="5401182" y="2406721"/>
              <a:ext cx="50561" cy="54393"/>
            </a:xfrm>
            <a:custGeom>
              <a:rect b="b" l="l" r="r" t="t"/>
              <a:pathLst>
                <a:path extrusionOk="0" h="108786" w="101122">
                  <a:moveTo>
                    <a:pt x="50537" y="0"/>
                  </a:moveTo>
                  <a:cubicBezTo>
                    <a:pt x="78468" y="0"/>
                    <a:pt x="101123" y="24357"/>
                    <a:pt x="101123" y="54369"/>
                  </a:cubicBezTo>
                  <a:cubicBezTo>
                    <a:pt x="101123" y="84381"/>
                    <a:pt x="78468" y="108787"/>
                    <a:pt x="50537" y="108787"/>
                  </a:cubicBezTo>
                  <a:cubicBezTo>
                    <a:pt x="22655" y="108787"/>
                    <a:pt x="0" y="84381"/>
                    <a:pt x="0" y="54369"/>
                  </a:cubicBezTo>
                  <a:cubicBezTo>
                    <a:pt x="0" y="24357"/>
                    <a:pt x="22606" y="0"/>
                    <a:pt x="50537" y="0"/>
                  </a:cubicBezTo>
                  <a:lnTo>
                    <a:pt x="50537" y="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17"/>
            <p:cNvSpPr/>
            <p:nvPr/>
          </p:nvSpPr>
          <p:spPr>
            <a:xfrm>
              <a:off x="5830433" y="2444441"/>
              <a:ext cx="53247" cy="55142"/>
            </a:xfrm>
            <a:custGeom>
              <a:rect b="b" l="l" r="r" t="t"/>
              <a:pathLst>
                <a:path extrusionOk="0" h="110284" w="106495">
                  <a:moveTo>
                    <a:pt x="53248" y="0"/>
                  </a:moveTo>
                  <a:cubicBezTo>
                    <a:pt x="23816" y="0"/>
                    <a:pt x="0" y="24696"/>
                    <a:pt x="0" y="55142"/>
                  </a:cubicBezTo>
                  <a:cubicBezTo>
                    <a:pt x="0" y="85589"/>
                    <a:pt x="23816" y="110285"/>
                    <a:pt x="53248" y="110285"/>
                  </a:cubicBezTo>
                  <a:cubicBezTo>
                    <a:pt x="82631" y="110285"/>
                    <a:pt x="106496" y="85589"/>
                    <a:pt x="106496" y="55142"/>
                  </a:cubicBezTo>
                  <a:cubicBezTo>
                    <a:pt x="106496" y="24696"/>
                    <a:pt x="82631" y="0"/>
                    <a:pt x="53248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1088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089;p18"/>
          <p:cNvGrpSpPr/>
          <p:nvPr/>
        </p:nvGrpSpPr>
        <p:grpSpPr>
          <a:xfrm>
            <a:off x="2557002" y="2517414"/>
            <a:ext cx="544801" cy="510047"/>
            <a:chOff x="2472752" y="2517414"/>
            <a:chExt cx="544801" cy="510047"/>
          </a:xfrm>
        </p:grpSpPr>
        <p:sp>
          <p:nvSpPr>
            <p:cNvPr id="1090" name="Google Shape;1090;p18"/>
            <p:cNvSpPr/>
            <p:nvPr/>
          </p:nvSpPr>
          <p:spPr>
            <a:xfrm>
              <a:off x="2472752" y="2517414"/>
              <a:ext cx="544801" cy="510047"/>
            </a:xfrm>
            <a:custGeom>
              <a:rect b="b" l="l" r="r" t="t"/>
              <a:pathLst>
                <a:path extrusionOk="0" h="1020093" w="1089602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18"/>
            <p:cNvSpPr/>
            <p:nvPr/>
          </p:nvSpPr>
          <p:spPr>
            <a:xfrm>
              <a:off x="2502441" y="2517414"/>
              <a:ext cx="465959" cy="510047"/>
            </a:xfrm>
            <a:custGeom>
              <a:rect b="b" l="l" r="r" t="t"/>
              <a:pathLst>
                <a:path extrusionOk="0" h="1020093" w="931918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18"/>
            <p:cNvSpPr/>
            <p:nvPr/>
          </p:nvSpPr>
          <p:spPr>
            <a:xfrm>
              <a:off x="2716129" y="2749346"/>
              <a:ext cx="45683" cy="45672"/>
            </a:xfrm>
            <a:custGeom>
              <a:rect b="b" l="l" r="r" t="t"/>
              <a:pathLst>
                <a:path extrusionOk="0" h="91345" w="91367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93" name="Google Shape;1093;p18"/>
          <p:cNvGrpSpPr/>
          <p:nvPr/>
        </p:nvGrpSpPr>
        <p:grpSpPr>
          <a:xfrm>
            <a:off x="6042181" y="2517414"/>
            <a:ext cx="544801" cy="510047"/>
            <a:chOff x="6170856" y="2517414"/>
            <a:chExt cx="544801" cy="510047"/>
          </a:xfrm>
        </p:grpSpPr>
        <p:sp>
          <p:nvSpPr>
            <p:cNvPr id="1094" name="Google Shape;1094;p18"/>
            <p:cNvSpPr/>
            <p:nvPr/>
          </p:nvSpPr>
          <p:spPr>
            <a:xfrm>
              <a:off x="6170856" y="2517414"/>
              <a:ext cx="544801" cy="510047"/>
            </a:xfrm>
            <a:custGeom>
              <a:rect b="b" l="l" r="r" t="t"/>
              <a:pathLst>
                <a:path extrusionOk="0" h="1020093" w="1089602">
                  <a:moveTo>
                    <a:pt x="1089602" y="497346"/>
                  </a:moveTo>
                  <a:cubicBezTo>
                    <a:pt x="1071597" y="439303"/>
                    <a:pt x="1019092" y="393448"/>
                    <a:pt x="959155" y="383312"/>
                  </a:cubicBezTo>
                  <a:cubicBezTo>
                    <a:pt x="951724" y="382045"/>
                    <a:pt x="944171" y="381381"/>
                    <a:pt x="936619" y="381019"/>
                  </a:cubicBezTo>
                  <a:cubicBezTo>
                    <a:pt x="956799" y="345904"/>
                    <a:pt x="968098" y="305901"/>
                    <a:pt x="978188" y="266321"/>
                  </a:cubicBezTo>
                  <a:cubicBezTo>
                    <a:pt x="939277" y="240618"/>
                    <a:pt x="891545" y="229697"/>
                    <a:pt x="844901" y="233016"/>
                  </a:cubicBezTo>
                  <a:cubicBezTo>
                    <a:pt x="858435" y="177990"/>
                    <a:pt x="859160" y="107156"/>
                    <a:pt x="852635" y="65404"/>
                  </a:cubicBezTo>
                  <a:cubicBezTo>
                    <a:pt x="770766" y="64257"/>
                    <a:pt x="682613" y="93339"/>
                    <a:pt x="627147" y="155002"/>
                  </a:cubicBezTo>
                  <a:cubicBezTo>
                    <a:pt x="616030" y="137987"/>
                    <a:pt x="604248" y="121395"/>
                    <a:pt x="592829" y="104803"/>
                  </a:cubicBezTo>
                  <a:cubicBezTo>
                    <a:pt x="581168" y="87849"/>
                    <a:pt x="569688" y="70713"/>
                    <a:pt x="559295" y="52914"/>
                  </a:cubicBezTo>
                  <a:cubicBezTo>
                    <a:pt x="554160" y="44045"/>
                    <a:pt x="549266" y="35055"/>
                    <a:pt x="544795" y="25884"/>
                  </a:cubicBezTo>
                  <a:cubicBezTo>
                    <a:pt x="541532" y="19006"/>
                    <a:pt x="532348" y="0"/>
                    <a:pt x="532348" y="0"/>
                  </a:cubicBezTo>
                  <a:cubicBezTo>
                    <a:pt x="532348" y="0"/>
                    <a:pt x="522500" y="15929"/>
                    <a:pt x="517908" y="22626"/>
                  </a:cubicBezTo>
                  <a:cubicBezTo>
                    <a:pt x="512832" y="30047"/>
                    <a:pt x="507274" y="37106"/>
                    <a:pt x="501534" y="44045"/>
                  </a:cubicBezTo>
                  <a:cubicBezTo>
                    <a:pt x="489933" y="57982"/>
                    <a:pt x="477305" y="71075"/>
                    <a:pt x="464919" y="84409"/>
                  </a:cubicBezTo>
                  <a:cubicBezTo>
                    <a:pt x="449814" y="100700"/>
                    <a:pt x="434649" y="117534"/>
                    <a:pt x="422625" y="136298"/>
                  </a:cubicBezTo>
                  <a:cubicBezTo>
                    <a:pt x="414650" y="131109"/>
                    <a:pt x="406372" y="126343"/>
                    <a:pt x="398034" y="121878"/>
                  </a:cubicBezTo>
                  <a:cubicBezTo>
                    <a:pt x="359245" y="101122"/>
                    <a:pt x="318401" y="80789"/>
                    <a:pt x="274596" y="76143"/>
                  </a:cubicBezTo>
                  <a:cubicBezTo>
                    <a:pt x="237136" y="72161"/>
                    <a:pt x="199011" y="77773"/>
                    <a:pt x="199011" y="77773"/>
                  </a:cubicBezTo>
                  <a:cubicBezTo>
                    <a:pt x="184570" y="110414"/>
                    <a:pt x="176836" y="146857"/>
                    <a:pt x="175689" y="182455"/>
                  </a:cubicBezTo>
                  <a:cubicBezTo>
                    <a:pt x="174843" y="207916"/>
                    <a:pt x="178226" y="232232"/>
                    <a:pt x="185416" y="254857"/>
                  </a:cubicBezTo>
                  <a:cubicBezTo>
                    <a:pt x="138288" y="259745"/>
                    <a:pt x="95028" y="277001"/>
                    <a:pt x="59319" y="308375"/>
                  </a:cubicBezTo>
                  <a:cubicBezTo>
                    <a:pt x="77264" y="343611"/>
                    <a:pt x="101251" y="375770"/>
                    <a:pt x="129709" y="403283"/>
                  </a:cubicBezTo>
                  <a:cubicBezTo>
                    <a:pt x="105662" y="408351"/>
                    <a:pt x="82642" y="418729"/>
                    <a:pt x="64697" y="435381"/>
                  </a:cubicBezTo>
                  <a:cubicBezTo>
                    <a:pt x="55634" y="443768"/>
                    <a:pt x="-9318" y="505431"/>
                    <a:pt x="1135" y="516533"/>
                  </a:cubicBezTo>
                  <a:cubicBezTo>
                    <a:pt x="33581" y="551105"/>
                    <a:pt x="72431" y="581213"/>
                    <a:pt x="115873" y="599977"/>
                  </a:cubicBezTo>
                  <a:cubicBezTo>
                    <a:pt x="113577" y="603295"/>
                    <a:pt x="111281" y="606553"/>
                    <a:pt x="109106" y="609993"/>
                  </a:cubicBezTo>
                  <a:cubicBezTo>
                    <a:pt x="87294" y="644444"/>
                    <a:pt x="73639" y="683421"/>
                    <a:pt x="62945" y="722699"/>
                  </a:cubicBezTo>
                  <a:cubicBezTo>
                    <a:pt x="110737" y="741886"/>
                    <a:pt x="162034" y="751962"/>
                    <a:pt x="213511" y="754376"/>
                  </a:cubicBezTo>
                  <a:cubicBezTo>
                    <a:pt x="226562" y="754979"/>
                    <a:pt x="239673" y="754979"/>
                    <a:pt x="252784" y="754134"/>
                  </a:cubicBezTo>
                  <a:cubicBezTo>
                    <a:pt x="248495" y="767529"/>
                    <a:pt x="245292" y="781225"/>
                    <a:pt x="243540" y="795162"/>
                  </a:cubicBezTo>
                  <a:cubicBezTo>
                    <a:pt x="236532" y="850550"/>
                    <a:pt x="249401" y="912153"/>
                    <a:pt x="266621" y="964705"/>
                  </a:cubicBezTo>
                  <a:cubicBezTo>
                    <a:pt x="268071" y="969170"/>
                    <a:pt x="324805" y="956741"/>
                    <a:pt x="328974" y="955534"/>
                  </a:cubicBezTo>
                  <a:cubicBezTo>
                    <a:pt x="353928" y="948475"/>
                    <a:pt x="378639" y="939606"/>
                    <a:pt x="400391" y="925186"/>
                  </a:cubicBezTo>
                  <a:cubicBezTo>
                    <a:pt x="410360" y="918549"/>
                    <a:pt x="419423" y="910886"/>
                    <a:pt x="427701" y="902379"/>
                  </a:cubicBezTo>
                  <a:cubicBezTo>
                    <a:pt x="454708" y="944855"/>
                    <a:pt x="488846" y="982746"/>
                    <a:pt x="522802" y="1020093"/>
                  </a:cubicBezTo>
                  <a:cubicBezTo>
                    <a:pt x="526306" y="1002717"/>
                    <a:pt x="539599" y="988478"/>
                    <a:pt x="551562" y="975324"/>
                  </a:cubicBezTo>
                  <a:cubicBezTo>
                    <a:pt x="575609" y="948777"/>
                    <a:pt x="601952" y="924220"/>
                    <a:pt x="623522" y="895681"/>
                  </a:cubicBezTo>
                  <a:cubicBezTo>
                    <a:pt x="627993" y="889769"/>
                    <a:pt x="632222" y="883675"/>
                    <a:pt x="636150" y="877400"/>
                  </a:cubicBezTo>
                  <a:cubicBezTo>
                    <a:pt x="664003" y="898457"/>
                    <a:pt x="697355" y="916980"/>
                    <a:pt x="730768" y="926634"/>
                  </a:cubicBezTo>
                  <a:cubicBezTo>
                    <a:pt x="740979" y="929590"/>
                    <a:pt x="832817" y="958611"/>
                    <a:pt x="836321" y="950949"/>
                  </a:cubicBezTo>
                  <a:cubicBezTo>
                    <a:pt x="855656" y="908231"/>
                    <a:pt x="866109" y="862738"/>
                    <a:pt x="859281" y="815556"/>
                  </a:cubicBezTo>
                  <a:cubicBezTo>
                    <a:pt x="856985" y="799567"/>
                    <a:pt x="852333" y="785388"/>
                    <a:pt x="845928" y="772597"/>
                  </a:cubicBezTo>
                  <a:cubicBezTo>
                    <a:pt x="896198" y="767167"/>
                    <a:pt x="945863" y="752686"/>
                    <a:pt x="991299" y="730603"/>
                  </a:cubicBezTo>
                  <a:cubicBezTo>
                    <a:pt x="983565" y="708279"/>
                    <a:pt x="976617" y="685412"/>
                    <a:pt x="968883" y="663088"/>
                  </a:cubicBezTo>
                  <a:cubicBezTo>
                    <a:pt x="961693" y="642332"/>
                    <a:pt x="954261" y="621215"/>
                    <a:pt x="943325" y="602330"/>
                  </a:cubicBezTo>
                  <a:cubicBezTo>
                    <a:pt x="951482" y="600158"/>
                    <a:pt x="959518" y="597503"/>
                    <a:pt x="967433" y="594305"/>
                  </a:cubicBezTo>
                  <a:cubicBezTo>
                    <a:pt x="1016675" y="574214"/>
                    <a:pt x="1054438" y="535961"/>
                    <a:pt x="1089602" y="497346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18"/>
            <p:cNvSpPr/>
            <p:nvPr/>
          </p:nvSpPr>
          <p:spPr>
            <a:xfrm>
              <a:off x="6200545" y="2517414"/>
              <a:ext cx="465959" cy="510047"/>
            </a:xfrm>
            <a:custGeom>
              <a:rect b="b" l="l" r="r" t="t"/>
              <a:pathLst>
                <a:path extrusionOk="0" h="1020093" w="931918">
                  <a:moveTo>
                    <a:pt x="387897" y="585979"/>
                  </a:moveTo>
                  <a:cubicBezTo>
                    <a:pt x="353518" y="601787"/>
                    <a:pt x="319501" y="618500"/>
                    <a:pt x="287479" y="638712"/>
                  </a:cubicBezTo>
                  <a:cubicBezTo>
                    <a:pt x="270803" y="649271"/>
                    <a:pt x="254610" y="660795"/>
                    <a:pt x="240653" y="674733"/>
                  </a:cubicBezTo>
                  <a:cubicBezTo>
                    <a:pt x="218600" y="696755"/>
                    <a:pt x="202891" y="724449"/>
                    <a:pt x="193344" y="754134"/>
                  </a:cubicBezTo>
                  <a:cubicBezTo>
                    <a:pt x="180293" y="754979"/>
                    <a:pt x="167122" y="754979"/>
                    <a:pt x="154071" y="754376"/>
                  </a:cubicBezTo>
                  <a:cubicBezTo>
                    <a:pt x="102593" y="752022"/>
                    <a:pt x="51297" y="741946"/>
                    <a:pt x="3504" y="722699"/>
                  </a:cubicBezTo>
                  <a:cubicBezTo>
                    <a:pt x="14199" y="683361"/>
                    <a:pt x="27914" y="644444"/>
                    <a:pt x="49665" y="609993"/>
                  </a:cubicBezTo>
                  <a:cubicBezTo>
                    <a:pt x="51780" y="606614"/>
                    <a:pt x="54076" y="603295"/>
                    <a:pt x="56432" y="599977"/>
                  </a:cubicBezTo>
                  <a:cubicBezTo>
                    <a:pt x="69543" y="605648"/>
                    <a:pt x="83078" y="610355"/>
                    <a:pt x="97035" y="613794"/>
                  </a:cubicBezTo>
                  <a:cubicBezTo>
                    <a:pt x="157032" y="628516"/>
                    <a:pt x="222285" y="623568"/>
                    <a:pt x="278053" y="597020"/>
                  </a:cubicBezTo>
                  <a:cubicBezTo>
                    <a:pt x="308263" y="582661"/>
                    <a:pt x="334002" y="559673"/>
                    <a:pt x="364212" y="546218"/>
                  </a:cubicBezTo>
                  <a:cubicBezTo>
                    <a:pt x="385359" y="536806"/>
                    <a:pt x="407835" y="530531"/>
                    <a:pt x="430735" y="527454"/>
                  </a:cubicBezTo>
                  <a:cubicBezTo>
                    <a:pt x="433091" y="532944"/>
                    <a:pt x="436414" y="537831"/>
                    <a:pt x="440523" y="541934"/>
                  </a:cubicBezTo>
                  <a:cubicBezTo>
                    <a:pt x="441610" y="543020"/>
                    <a:pt x="442758" y="544046"/>
                    <a:pt x="443906" y="544951"/>
                  </a:cubicBezTo>
                  <a:cubicBezTo>
                    <a:pt x="434722" y="558466"/>
                    <a:pt x="423242" y="567516"/>
                    <a:pt x="408440" y="575722"/>
                  </a:cubicBezTo>
                  <a:cubicBezTo>
                    <a:pt x="402277" y="579161"/>
                    <a:pt x="395449" y="582540"/>
                    <a:pt x="387897" y="585979"/>
                  </a:cubicBezTo>
                  <a:close/>
                  <a:moveTo>
                    <a:pt x="504024" y="783457"/>
                  </a:moveTo>
                  <a:cubicBezTo>
                    <a:pt x="487590" y="736818"/>
                    <a:pt x="493148" y="686619"/>
                    <a:pt x="495565" y="638290"/>
                  </a:cubicBezTo>
                  <a:cubicBezTo>
                    <a:pt x="495626" y="636540"/>
                    <a:pt x="495747" y="634790"/>
                    <a:pt x="495807" y="633041"/>
                  </a:cubicBezTo>
                  <a:cubicBezTo>
                    <a:pt x="496713" y="611441"/>
                    <a:pt x="496472" y="589599"/>
                    <a:pt x="492121" y="568361"/>
                  </a:cubicBezTo>
                  <a:cubicBezTo>
                    <a:pt x="491698" y="566430"/>
                    <a:pt x="490067" y="560216"/>
                    <a:pt x="487650" y="552734"/>
                  </a:cubicBezTo>
                  <a:cubicBezTo>
                    <a:pt x="485717" y="553398"/>
                    <a:pt x="483723" y="554001"/>
                    <a:pt x="481669" y="554363"/>
                  </a:cubicBezTo>
                  <a:cubicBezTo>
                    <a:pt x="475868" y="555510"/>
                    <a:pt x="470068" y="555449"/>
                    <a:pt x="464570" y="554424"/>
                  </a:cubicBezTo>
                  <a:cubicBezTo>
                    <a:pt x="462576" y="558526"/>
                    <a:pt x="460703" y="562629"/>
                    <a:pt x="459011" y="566792"/>
                  </a:cubicBezTo>
                  <a:cubicBezTo>
                    <a:pt x="447592" y="594788"/>
                    <a:pt x="442335" y="624473"/>
                    <a:pt x="439979" y="655848"/>
                  </a:cubicBezTo>
                  <a:cubicBezTo>
                    <a:pt x="436474" y="702246"/>
                    <a:pt x="437260" y="749609"/>
                    <a:pt x="425599" y="794981"/>
                  </a:cubicBezTo>
                  <a:cubicBezTo>
                    <a:pt x="415388" y="834682"/>
                    <a:pt x="396597" y="873297"/>
                    <a:pt x="368200" y="902379"/>
                  </a:cubicBezTo>
                  <a:cubicBezTo>
                    <a:pt x="395208" y="944855"/>
                    <a:pt x="429345" y="982746"/>
                    <a:pt x="463301" y="1020093"/>
                  </a:cubicBezTo>
                  <a:cubicBezTo>
                    <a:pt x="466805" y="1002717"/>
                    <a:pt x="480158" y="988478"/>
                    <a:pt x="492061" y="975324"/>
                  </a:cubicBezTo>
                  <a:cubicBezTo>
                    <a:pt x="516108" y="948777"/>
                    <a:pt x="542451" y="924220"/>
                    <a:pt x="564021" y="895681"/>
                  </a:cubicBezTo>
                  <a:cubicBezTo>
                    <a:pt x="568492" y="889769"/>
                    <a:pt x="572722" y="883675"/>
                    <a:pt x="576649" y="877400"/>
                  </a:cubicBezTo>
                  <a:cubicBezTo>
                    <a:pt x="575320" y="876434"/>
                    <a:pt x="573991" y="875469"/>
                    <a:pt x="572661" y="874443"/>
                  </a:cubicBezTo>
                  <a:cubicBezTo>
                    <a:pt x="542330" y="850731"/>
                    <a:pt x="516833" y="819779"/>
                    <a:pt x="504024" y="783457"/>
                  </a:cubicBezTo>
                  <a:close/>
                  <a:moveTo>
                    <a:pt x="406144" y="173827"/>
                  </a:moveTo>
                  <a:cubicBezTo>
                    <a:pt x="433393" y="208218"/>
                    <a:pt x="441973" y="253771"/>
                    <a:pt x="443483" y="297575"/>
                  </a:cubicBezTo>
                  <a:cubicBezTo>
                    <a:pt x="444087" y="315615"/>
                    <a:pt x="443362" y="334018"/>
                    <a:pt x="443121" y="352299"/>
                  </a:cubicBezTo>
                  <a:cubicBezTo>
                    <a:pt x="442939" y="371064"/>
                    <a:pt x="443362" y="389768"/>
                    <a:pt x="446444" y="408049"/>
                  </a:cubicBezTo>
                  <a:cubicBezTo>
                    <a:pt x="449767" y="427719"/>
                    <a:pt x="455749" y="446725"/>
                    <a:pt x="464147" y="464704"/>
                  </a:cubicBezTo>
                  <a:cubicBezTo>
                    <a:pt x="464147" y="464704"/>
                    <a:pt x="464147" y="464704"/>
                    <a:pt x="464147" y="464704"/>
                  </a:cubicBezTo>
                  <a:cubicBezTo>
                    <a:pt x="471518" y="463256"/>
                    <a:pt x="478829" y="463739"/>
                    <a:pt x="485596" y="465670"/>
                  </a:cubicBezTo>
                  <a:cubicBezTo>
                    <a:pt x="488436" y="459636"/>
                    <a:pt x="491034" y="453422"/>
                    <a:pt x="493390" y="447207"/>
                  </a:cubicBezTo>
                  <a:cubicBezTo>
                    <a:pt x="493874" y="445880"/>
                    <a:pt x="494417" y="444552"/>
                    <a:pt x="494901" y="443225"/>
                  </a:cubicBezTo>
                  <a:cubicBezTo>
                    <a:pt x="512483" y="394655"/>
                    <a:pt x="508616" y="346929"/>
                    <a:pt x="510731" y="296429"/>
                  </a:cubicBezTo>
                  <a:cubicBezTo>
                    <a:pt x="512362" y="258176"/>
                    <a:pt x="523540" y="220285"/>
                    <a:pt x="543418" y="187523"/>
                  </a:cubicBezTo>
                  <a:cubicBezTo>
                    <a:pt x="550548" y="175757"/>
                    <a:pt x="558765" y="165018"/>
                    <a:pt x="567767" y="155002"/>
                  </a:cubicBezTo>
                  <a:cubicBezTo>
                    <a:pt x="556650" y="137987"/>
                    <a:pt x="544868" y="121395"/>
                    <a:pt x="533449" y="104803"/>
                  </a:cubicBezTo>
                  <a:cubicBezTo>
                    <a:pt x="521788" y="87849"/>
                    <a:pt x="510308" y="70713"/>
                    <a:pt x="499916" y="52914"/>
                  </a:cubicBezTo>
                  <a:cubicBezTo>
                    <a:pt x="494780" y="44045"/>
                    <a:pt x="489886" y="35055"/>
                    <a:pt x="485415" y="25884"/>
                  </a:cubicBezTo>
                  <a:cubicBezTo>
                    <a:pt x="482152" y="19006"/>
                    <a:pt x="472968" y="0"/>
                    <a:pt x="472968" y="0"/>
                  </a:cubicBezTo>
                  <a:cubicBezTo>
                    <a:pt x="472968" y="0"/>
                    <a:pt x="463120" y="15929"/>
                    <a:pt x="458528" y="22626"/>
                  </a:cubicBezTo>
                  <a:cubicBezTo>
                    <a:pt x="453453" y="30047"/>
                    <a:pt x="447894" y="37106"/>
                    <a:pt x="442154" y="44045"/>
                  </a:cubicBezTo>
                  <a:cubicBezTo>
                    <a:pt x="430553" y="57982"/>
                    <a:pt x="417926" y="71075"/>
                    <a:pt x="405539" y="84409"/>
                  </a:cubicBezTo>
                  <a:cubicBezTo>
                    <a:pt x="390434" y="100700"/>
                    <a:pt x="375269" y="117534"/>
                    <a:pt x="363245" y="136298"/>
                  </a:cubicBezTo>
                  <a:cubicBezTo>
                    <a:pt x="379378" y="146676"/>
                    <a:pt x="394301" y="158864"/>
                    <a:pt x="406144" y="173827"/>
                  </a:cubicBezTo>
                  <a:close/>
                  <a:moveTo>
                    <a:pt x="507770" y="477254"/>
                  </a:moveTo>
                  <a:cubicBezTo>
                    <a:pt x="507347" y="477677"/>
                    <a:pt x="506924" y="478099"/>
                    <a:pt x="506501" y="478521"/>
                  </a:cubicBezTo>
                  <a:cubicBezTo>
                    <a:pt x="508253" y="480392"/>
                    <a:pt x="509885" y="482443"/>
                    <a:pt x="511275" y="484676"/>
                  </a:cubicBezTo>
                  <a:cubicBezTo>
                    <a:pt x="513389" y="487934"/>
                    <a:pt x="515081" y="491493"/>
                    <a:pt x="516350" y="495295"/>
                  </a:cubicBezTo>
                  <a:cubicBezTo>
                    <a:pt x="516833" y="496743"/>
                    <a:pt x="517256" y="498251"/>
                    <a:pt x="517558" y="499820"/>
                  </a:cubicBezTo>
                  <a:cubicBezTo>
                    <a:pt x="517860" y="499759"/>
                    <a:pt x="518162" y="499759"/>
                    <a:pt x="518404" y="499699"/>
                  </a:cubicBezTo>
                  <a:cubicBezTo>
                    <a:pt x="535563" y="497346"/>
                    <a:pt x="552602" y="492399"/>
                    <a:pt x="568311" y="486486"/>
                  </a:cubicBezTo>
                  <a:cubicBezTo>
                    <a:pt x="597917" y="475444"/>
                    <a:pt x="625166" y="459214"/>
                    <a:pt x="653080" y="444371"/>
                  </a:cubicBezTo>
                  <a:cubicBezTo>
                    <a:pt x="713742" y="412152"/>
                    <a:pt x="779177" y="386027"/>
                    <a:pt x="847693" y="381321"/>
                  </a:cubicBezTo>
                  <a:cubicBezTo>
                    <a:pt x="857481" y="380657"/>
                    <a:pt x="867330" y="380476"/>
                    <a:pt x="877118" y="380959"/>
                  </a:cubicBezTo>
                  <a:cubicBezTo>
                    <a:pt x="897298" y="345843"/>
                    <a:pt x="908597" y="305841"/>
                    <a:pt x="918687" y="266261"/>
                  </a:cubicBezTo>
                  <a:cubicBezTo>
                    <a:pt x="879776" y="240558"/>
                    <a:pt x="832045" y="229637"/>
                    <a:pt x="785461" y="232956"/>
                  </a:cubicBezTo>
                  <a:cubicBezTo>
                    <a:pt x="779781" y="256004"/>
                    <a:pt x="771927" y="276277"/>
                    <a:pt x="761353" y="290455"/>
                  </a:cubicBezTo>
                  <a:cubicBezTo>
                    <a:pt x="725584" y="338483"/>
                    <a:pt x="675678" y="374503"/>
                    <a:pt x="622810" y="402680"/>
                  </a:cubicBezTo>
                  <a:cubicBezTo>
                    <a:pt x="596708" y="416617"/>
                    <a:pt x="569459" y="428926"/>
                    <a:pt x="545533" y="446363"/>
                  </a:cubicBezTo>
                  <a:cubicBezTo>
                    <a:pt x="533026" y="455473"/>
                    <a:pt x="519190" y="465610"/>
                    <a:pt x="507770" y="477254"/>
                  </a:cubicBezTo>
                  <a:close/>
                  <a:moveTo>
                    <a:pt x="909443" y="663028"/>
                  </a:moveTo>
                  <a:cubicBezTo>
                    <a:pt x="902253" y="642272"/>
                    <a:pt x="894821" y="621155"/>
                    <a:pt x="883885" y="602270"/>
                  </a:cubicBezTo>
                  <a:cubicBezTo>
                    <a:pt x="836637" y="614940"/>
                    <a:pt x="785340" y="611199"/>
                    <a:pt x="737729" y="598649"/>
                  </a:cubicBezTo>
                  <a:cubicBezTo>
                    <a:pt x="699543" y="588634"/>
                    <a:pt x="662989" y="573309"/>
                    <a:pt x="627160" y="556958"/>
                  </a:cubicBezTo>
                  <a:cubicBezTo>
                    <a:pt x="592298" y="541089"/>
                    <a:pt x="559671" y="524437"/>
                    <a:pt x="520458" y="522144"/>
                  </a:cubicBezTo>
                  <a:cubicBezTo>
                    <a:pt x="519854" y="522084"/>
                    <a:pt x="518585" y="522084"/>
                    <a:pt x="516894" y="522084"/>
                  </a:cubicBezTo>
                  <a:cubicBezTo>
                    <a:pt x="514900" y="528962"/>
                    <a:pt x="511275" y="535297"/>
                    <a:pt x="506441" y="540486"/>
                  </a:cubicBezTo>
                  <a:cubicBezTo>
                    <a:pt x="511758" y="550321"/>
                    <a:pt x="517739" y="559793"/>
                    <a:pt x="524386" y="568844"/>
                  </a:cubicBezTo>
                  <a:cubicBezTo>
                    <a:pt x="526621" y="571860"/>
                    <a:pt x="528615" y="574817"/>
                    <a:pt x="530609" y="577713"/>
                  </a:cubicBezTo>
                  <a:cubicBezTo>
                    <a:pt x="536470" y="586341"/>
                    <a:pt x="541968" y="594607"/>
                    <a:pt x="550245" y="602451"/>
                  </a:cubicBezTo>
                  <a:cubicBezTo>
                    <a:pt x="560034" y="611682"/>
                    <a:pt x="570788" y="619827"/>
                    <a:pt x="582026" y="627249"/>
                  </a:cubicBezTo>
                  <a:cubicBezTo>
                    <a:pt x="604805" y="642332"/>
                    <a:pt x="629517" y="654219"/>
                    <a:pt x="653987" y="666225"/>
                  </a:cubicBezTo>
                  <a:cubicBezTo>
                    <a:pt x="706794" y="692049"/>
                    <a:pt x="760991" y="721010"/>
                    <a:pt x="786548" y="772476"/>
                  </a:cubicBezTo>
                  <a:cubicBezTo>
                    <a:pt x="836818" y="767046"/>
                    <a:pt x="886483" y="752566"/>
                    <a:pt x="931919" y="730483"/>
                  </a:cubicBezTo>
                  <a:cubicBezTo>
                    <a:pt x="924185" y="708219"/>
                    <a:pt x="917176" y="685352"/>
                    <a:pt x="909443" y="663028"/>
                  </a:cubicBezTo>
                  <a:close/>
                  <a:moveTo>
                    <a:pt x="106279" y="399482"/>
                  </a:moveTo>
                  <a:cubicBezTo>
                    <a:pt x="155340" y="399964"/>
                    <a:pt x="202105" y="418668"/>
                    <a:pt x="247541" y="437131"/>
                  </a:cubicBezTo>
                  <a:cubicBezTo>
                    <a:pt x="305786" y="460722"/>
                    <a:pt x="365481" y="491011"/>
                    <a:pt x="428741" y="497829"/>
                  </a:cubicBezTo>
                  <a:cubicBezTo>
                    <a:pt x="430674" y="490588"/>
                    <a:pt x="434360" y="483891"/>
                    <a:pt x="439435" y="478461"/>
                  </a:cubicBezTo>
                  <a:cubicBezTo>
                    <a:pt x="434058" y="470919"/>
                    <a:pt x="428197" y="463799"/>
                    <a:pt x="421853" y="457042"/>
                  </a:cubicBezTo>
                  <a:cubicBezTo>
                    <a:pt x="406264" y="440450"/>
                    <a:pt x="384151" y="430796"/>
                    <a:pt x="362883" y="422892"/>
                  </a:cubicBezTo>
                  <a:cubicBezTo>
                    <a:pt x="317810" y="406179"/>
                    <a:pt x="268567" y="399904"/>
                    <a:pt x="226394" y="375770"/>
                  </a:cubicBezTo>
                  <a:cubicBezTo>
                    <a:pt x="177031" y="347473"/>
                    <a:pt x="142048" y="305298"/>
                    <a:pt x="126097" y="254737"/>
                  </a:cubicBezTo>
                  <a:cubicBezTo>
                    <a:pt x="78969" y="259624"/>
                    <a:pt x="35708" y="276880"/>
                    <a:pt x="0" y="308254"/>
                  </a:cubicBezTo>
                  <a:cubicBezTo>
                    <a:pt x="17945" y="343490"/>
                    <a:pt x="41932" y="375649"/>
                    <a:pt x="70389" y="403162"/>
                  </a:cubicBezTo>
                  <a:cubicBezTo>
                    <a:pt x="82292" y="400689"/>
                    <a:pt x="94376" y="399361"/>
                    <a:pt x="106279" y="399482"/>
                  </a:cubicBezTo>
                  <a:close/>
                  <a:moveTo>
                    <a:pt x="372188" y="687644"/>
                  </a:moveTo>
                  <a:cubicBezTo>
                    <a:pt x="404814" y="648668"/>
                    <a:pt x="432849" y="604080"/>
                    <a:pt x="457319" y="552432"/>
                  </a:cubicBezTo>
                  <a:cubicBezTo>
                    <a:pt x="454480" y="551407"/>
                    <a:pt x="451761" y="550079"/>
                    <a:pt x="449163" y="548511"/>
                  </a:cubicBezTo>
                  <a:cubicBezTo>
                    <a:pt x="424995" y="599494"/>
                    <a:pt x="397383" y="643479"/>
                    <a:pt x="365239" y="681852"/>
                  </a:cubicBezTo>
                  <a:cubicBezTo>
                    <a:pt x="363608" y="683783"/>
                    <a:pt x="363910" y="686619"/>
                    <a:pt x="365783" y="688248"/>
                  </a:cubicBezTo>
                  <a:cubicBezTo>
                    <a:pt x="366629" y="688972"/>
                    <a:pt x="367656" y="689273"/>
                    <a:pt x="368683" y="689273"/>
                  </a:cubicBezTo>
                  <a:cubicBezTo>
                    <a:pt x="370012" y="689273"/>
                    <a:pt x="371281" y="688730"/>
                    <a:pt x="372188" y="687644"/>
                  </a:cubicBezTo>
                  <a:close/>
                  <a:moveTo>
                    <a:pt x="502997" y="475143"/>
                  </a:moveTo>
                  <a:cubicBezTo>
                    <a:pt x="543055" y="430434"/>
                    <a:pt x="572722" y="381924"/>
                    <a:pt x="587585" y="336310"/>
                  </a:cubicBezTo>
                  <a:cubicBezTo>
                    <a:pt x="588371" y="333957"/>
                    <a:pt x="587041" y="331363"/>
                    <a:pt x="584685" y="330639"/>
                  </a:cubicBezTo>
                  <a:cubicBezTo>
                    <a:pt x="582329" y="329855"/>
                    <a:pt x="579730" y="331182"/>
                    <a:pt x="579005" y="333535"/>
                  </a:cubicBezTo>
                  <a:cubicBezTo>
                    <a:pt x="564444" y="378244"/>
                    <a:pt x="535201" y="425848"/>
                    <a:pt x="495626" y="469893"/>
                  </a:cubicBezTo>
                  <a:cubicBezTo>
                    <a:pt x="498224" y="471402"/>
                    <a:pt x="500701" y="473151"/>
                    <a:pt x="502997" y="475143"/>
                  </a:cubicBezTo>
                  <a:close/>
                  <a:moveTo>
                    <a:pt x="507468" y="578377"/>
                  </a:moveTo>
                  <a:cubicBezTo>
                    <a:pt x="523479" y="614457"/>
                    <a:pt x="538584" y="648487"/>
                    <a:pt x="564565" y="677689"/>
                  </a:cubicBezTo>
                  <a:cubicBezTo>
                    <a:pt x="565471" y="678715"/>
                    <a:pt x="566680" y="679197"/>
                    <a:pt x="567949" y="679197"/>
                  </a:cubicBezTo>
                  <a:cubicBezTo>
                    <a:pt x="569036" y="679197"/>
                    <a:pt x="570124" y="678835"/>
                    <a:pt x="570970" y="678051"/>
                  </a:cubicBezTo>
                  <a:cubicBezTo>
                    <a:pt x="572843" y="676362"/>
                    <a:pt x="573024" y="673526"/>
                    <a:pt x="571332" y="671656"/>
                  </a:cubicBezTo>
                  <a:cubicBezTo>
                    <a:pt x="546318" y="643539"/>
                    <a:pt x="531455" y="610113"/>
                    <a:pt x="515746" y="574696"/>
                  </a:cubicBezTo>
                  <a:cubicBezTo>
                    <a:pt x="511335" y="564801"/>
                    <a:pt x="506924" y="554786"/>
                    <a:pt x="502151" y="544709"/>
                  </a:cubicBezTo>
                  <a:cubicBezTo>
                    <a:pt x="499795" y="546640"/>
                    <a:pt x="497257" y="548390"/>
                    <a:pt x="494538" y="549838"/>
                  </a:cubicBezTo>
                  <a:cubicBezTo>
                    <a:pt x="499009" y="559431"/>
                    <a:pt x="503239" y="568964"/>
                    <a:pt x="507468" y="578377"/>
                  </a:cubicBezTo>
                  <a:close/>
                  <a:moveTo>
                    <a:pt x="412911" y="399361"/>
                  </a:moveTo>
                  <a:cubicBezTo>
                    <a:pt x="410554" y="400206"/>
                    <a:pt x="409346" y="402861"/>
                    <a:pt x="410252" y="405153"/>
                  </a:cubicBezTo>
                  <a:cubicBezTo>
                    <a:pt x="418953" y="428503"/>
                    <a:pt x="432366" y="450767"/>
                    <a:pt x="446383" y="472307"/>
                  </a:cubicBezTo>
                  <a:cubicBezTo>
                    <a:pt x="448800" y="470557"/>
                    <a:pt x="451459" y="469049"/>
                    <a:pt x="454238" y="467782"/>
                  </a:cubicBezTo>
                  <a:cubicBezTo>
                    <a:pt x="440402" y="446544"/>
                    <a:pt x="427109" y="424642"/>
                    <a:pt x="418711" y="402016"/>
                  </a:cubicBezTo>
                  <a:cubicBezTo>
                    <a:pt x="417865" y="399723"/>
                    <a:pt x="415267" y="398516"/>
                    <a:pt x="412911" y="399361"/>
                  </a:cubicBezTo>
                  <a:close/>
                  <a:moveTo>
                    <a:pt x="299442" y="506698"/>
                  </a:moveTo>
                  <a:cubicBezTo>
                    <a:pt x="296965" y="506517"/>
                    <a:pt x="294729" y="508327"/>
                    <a:pt x="294548" y="510801"/>
                  </a:cubicBezTo>
                  <a:cubicBezTo>
                    <a:pt x="294306" y="513275"/>
                    <a:pt x="296179" y="515507"/>
                    <a:pt x="298656" y="515688"/>
                  </a:cubicBezTo>
                  <a:cubicBezTo>
                    <a:pt x="319501" y="517438"/>
                    <a:pt x="345603" y="518765"/>
                    <a:pt x="372188" y="518765"/>
                  </a:cubicBezTo>
                  <a:cubicBezTo>
                    <a:pt x="391099" y="518765"/>
                    <a:pt x="410192" y="518102"/>
                    <a:pt x="427774" y="516533"/>
                  </a:cubicBezTo>
                  <a:cubicBezTo>
                    <a:pt x="427291" y="513516"/>
                    <a:pt x="427109" y="510499"/>
                    <a:pt x="427291" y="507482"/>
                  </a:cubicBezTo>
                  <a:cubicBezTo>
                    <a:pt x="385480" y="511284"/>
                    <a:pt x="334848" y="509715"/>
                    <a:pt x="299442" y="506698"/>
                  </a:cubicBezTo>
                  <a:close/>
                  <a:moveTo>
                    <a:pt x="546560" y="516533"/>
                  </a:moveTo>
                  <a:cubicBezTo>
                    <a:pt x="562450" y="516533"/>
                    <a:pt x="578401" y="515628"/>
                    <a:pt x="594231" y="513818"/>
                  </a:cubicBezTo>
                  <a:cubicBezTo>
                    <a:pt x="596708" y="513516"/>
                    <a:pt x="598521" y="511284"/>
                    <a:pt x="598219" y="508810"/>
                  </a:cubicBezTo>
                  <a:cubicBezTo>
                    <a:pt x="597917" y="506336"/>
                    <a:pt x="595742" y="504647"/>
                    <a:pt x="593204" y="504828"/>
                  </a:cubicBezTo>
                  <a:cubicBezTo>
                    <a:pt x="568432" y="507663"/>
                    <a:pt x="543418" y="508206"/>
                    <a:pt x="518585" y="506517"/>
                  </a:cubicBezTo>
                  <a:cubicBezTo>
                    <a:pt x="518767" y="509594"/>
                    <a:pt x="518706" y="512611"/>
                    <a:pt x="518283" y="515567"/>
                  </a:cubicBezTo>
                  <a:cubicBezTo>
                    <a:pt x="527648" y="516231"/>
                    <a:pt x="537134" y="516533"/>
                    <a:pt x="546560" y="516533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18"/>
            <p:cNvSpPr/>
            <p:nvPr/>
          </p:nvSpPr>
          <p:spPr>
            <a:xfrm>
              <a:off x="6414233" y="2749346"/>
              <a:ext cx="45683" cy="45672"/>
            </a:xfrm>
            <a:custGeom>
              <a:rect b="b" l="l" r="r" t="t"/>
              <a:pathLst>
                <a:path extrusionOk="0" h="91345" w="91367">
                  <a:moveTo>
                    <a:pt x="83960" y="20873"/>
                  </a:moveTo>
                  <a:cubicBezTo>
                    <a:pt x="82510" y="18701"/>
                    <a:pt x="80939" y="16650"/>
                    <a:pt x="79187" y="14719"/>
                  </a:cubicBezTo>
                  <a:cubicBezTo>
                    <a:pt x="78099" y="13512"/>
                    <a:pt x="76891" y="12366"/>
                    <a:pt x="75683" y="11280"/>
                  </a:cubicBezTo>
                  <a:cubicBezTo>
                    <a:pt x="73387" y="9289"/>
                    <a:pt x="70909" y="7479"/>
                    <a:pt x="68251" y="6031"/>
                  </a:cubicBezTo>
                  <a:cubicBezTo>
                    <a:pt x="65109" y="4221"/>
                    <a:pt x="61786" y="2833"/>
                    <a:pt x="58282" y="1807"/>
                  </a:cubicBezTo>
                  <a:cubicBezTo>
                    <a:pt x="51515" y="-123"/>
                    <a:pt x="44204" y="-606"/>
                    <a:pt x="36833" y="842"/>
                  </a:cubicBezTo>
                  <a:cubicBezTo>
                    <a:pt x="36833" y="842"/>
                    <a:pt x="36833" y="842"/>
                    <a:pt x="36833" y="842"/>
                  </a:cubicBezTo>
                  <a:cubicBezTo>
                    <a:pt x="33328" y="1506"/>
                    <a:pt x="30066" y="2592"/>
                    <a:pt x="26984" y="3979"/>
                  </a:cubicBezTo>
                  <a:cubicBezTo>
                    <a:pt x="24205" y="5246"/>
                    <a:pt x="21546" y="6755"/>
                    <a:pt x="19130" y="8505"/>
                  </a:cubicBezTo>
                  <a:cubicBezTo>
                    <a:pt x="16592" y="10315"/>
                    <a:pt x="14296" y="12366"/>
                    <a:pt x="12181" y="14659"/>
                  </a:cubicBezTo>
                  <a:cubicBezTo>
                    <a:pt x="7106" y="20149"/>
                    <a:pt x="3420" y="26786"/>
                    <a:pt x="1487" y="34027"/>
                  </a:cubicBezTo>
                  <a:cubicBezTo>
                    <a:pt x="641" y="37164"/>
                    <a:pt x="158" y="40362"/>
                    <a:pt x="37" y="43680"/>
                  </a:cubicBezTo>
                  <a:cubicBezTo>
                    <a:pt x="-84" y="46637"/>
                    <a:pt x="97" y="49653"/>
                    <a:pt x="520" y="52731"/>
                  </a:cubicBezTo>
                  <a:cubicBezTo>
                    <a:pt x="641" y="53334"/>
                    <a:pt x="641" y="53877"/>
                    <a:pt x="762" y="54480"/>
                  </a:cubicBezTo>
                  <a:cubicBezTo>
                    <a:pt x="1366" y="57678"/>
                    <a:pt x="2333" y="60695"/>
                    <a:pt x="3541" y="63591"/>
                  </a:cubicBezTo>
                  <a:cubicBezTo>
                    <a:pt x="5897" y="69082"/>
                    <a:pt x="9221" y="73969"/>
                    <a:pt x="13329" y="78071"/>
                  </a:cubicBezTo>
                  <a:cubicBezTo>
                    <a:pt x="14417" y="79158"/>
                    <a:pt x="15565" y="80183"/>
                    <a:pt x="16713" y="81088"/>
                  </a:cubicBezTo>
                  <a:cubicBezTo>
                    <a:pt x="18344" y="82416"/>
                    <a:pt x="20036" y="83562"/>
                    <a:pt x="21848" y="84648"/>
                  </a:cubicBezTo>
                  <a:cubicBezTo>
                    <a:pt x="24446" y="86217"/>
                    <a:pt x="27165" y="87544"/>
                    <a:pt x="30005" y="88570"/>
                  </a:cubicBezTo>
                  <a:cubicBezTo>
                    <a:pt x="32361" y="89415"/>
                    <a:pt x="34778" y="90078"/>
                    <a:pt x="37316" y="90561"/>
                  </a:cubicBezTo>
                  <a:cubicBezTo>
                    <a:pt x="42814" y="91587"/>
                    <a:pt x="48614" y="91647"/>
                    <a:pt x="54415" y="90501"/>
                  </a:cubicBezTo>
                  <a:cubicBezTo>
                    <a:pt x="56469" y="90078"/>
                    <a:pt x="58463" y="89535"/>
                    <a:pt x="60396" y="88872"/>
                  </a:cubicBezTo>
                  <a:cubicBezTo>
                    <a:pt x="62753" y="88087"/>
                    <a:pt x="65049" y="87122"/>
                    <a:pt x="67224" y="85975"/>
                  </a:cubicBezTo>
                  <a:cubicBezTo>
                    <a:pt x="69943" y="84527"/>
                    <a:pt x="72480" y="82838"/>
                    <a:pt x="74837" y="80847"/>
                  </a:cubicBezTo>
                  <a:cubicBezTo>
                    <a:pt x="76347" y="79580"/>
                    <a:pt x="77797" y="78192"/>
                    <a:pt x="79127" y="76744"/>
                  </a:cubicBezTo>
                  <a:cubicBezTo>
                    <a:pt x="83960" y="71495"/>
                    <a:pt x="87585" y="65220"/>
                    <a:pt x="89579" y="58342"/>
                  </a:cubicBezTo>
                  <a:cubicBezTo>
                    <a:pt x="90183" y="56230"/>
                    <a:pt x="90667" y="53998"/>
                    <a:pt x="90969" y="51765"/>
                  </a:cubicBezTo>
                  <a:cubicBezTo>
                    <a:pt x="91392" y="48809"/>
                    <a:pt x="91452" y="45792"/>
                    <a:pt x="91271" y="42715"/>
                  </a:cubicBezTo>
                  <a:cubicBezTo>
                    <a:pt x="91150" y="40784"/>
                    <a:pt x="90909" y="38853"/>
                    <a:pt x="90546" y="36923"/>
                  </a:cubicBezTo>
                  <a:cubicBezTo>
                    <a:pt x="90486" y="36621"/>
                    <a:pt x="90365" y="36319"/>
                    <a:pt x="90304" y="36018"/>
                  </a:cubicBezTo>
                  <a:cubicBezTo>
                    <a:pt x="89942" y="34449"/>
                    <a:pt x="89579" y="32940"/>
                    <a:pt x="89096" y="31492"/>
                  </a:cubicBezTo>
                  <a:cubicBezTo>
                    <a:pt x="87767" y="27631"/>
                    <a:pt x="86075" y="24071"/>
                    <a:pt x="83960" y="20873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7" name="Google Shape;1097;p18"/>
          <p:cNvSpPr txBox="1"/>
          <p:nvPr>
            <p:ph type="title"/>
          </p:nvPr>
        </p:nvSpPr>
        <p:spPr>
          <a:xfrm>
            <a:off x="1301200" y="785650"/>
            <a:ext cx="65415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Your Topic or Idea</a:t>
            </a:r>
            <a:endParaRPr/>
          </a:p>
        </p:txBody>
      </p:sp>
      <p:sp>
        <p:nvSpPr>
          <p:cNvPr id="1098" name="Google Shape;1098;p18"/>
          <p:cNvSpPr txBox="1"/>
          <p:nvPr>
            <p:ph idx="1" type="body"/>
          </p:nvPr>
        </p:nvSpPr>
        <p:spPr>
          <a:xfrm>
            <a:off x="1301200" y="3234846"/>
            <a:ext cx="3056400" cy="1107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en" sz="2400">
                <a:latin typeface="Gilda Display"/>
                <a:ea typeface="Gilda Display"/>
                <a:cs typeface="Gilda Display"/>
                <a:sym typeface="Gilda Display"/>
              </a:rPr>
              <a:t>Add a main point</a:t>
            </a:r>
            <a:br>
              <a:rPr lang="en"/>
            </a:br>
            <a:r>
              <a:rPr lang="en"/>
              <a:t>Elaborate on what you want to discuss. </a:t>
            </a:r>
            <a:endParaRPr/>
          </a:p>
        </p:txBody>
      </p:sp>
      <p:sp>
        <p:nvSpPr>
          <p:cNvPr id="1099" name="Google Shape;1099;p18"/>
          <p:cNvSpPr txBox="1"/>
          <p:nvPr>
            <p:ph idx="2" type="body"/>
          </p:nvPr>
        </p:nvSpPr>
        <p:spPr>
          <a:xfrm>
            <a:off x="4786378" y="3170733"/>
            <a:ext cx="3056400" cy="1171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800"/>
              </a:spcAft>
              <a:buNone/>
            </a:pPr>
            <a:r>
              <a:rPr lang="en" sz="2400">
                <a:latin typeface="Gilda Display"/>
                <a:ea typeface="Gilda Display"/>
                <a:cs typeface="Gilda Display"/>
                <a:sym typeface="Gilda Display"/>
              </a:rPr>
              <a:t>Add a main point</a:t>
            </a:r>
            <a:br>
              <a:rPr lang="en"/>
            </a:br>
            <a:r>
              <a:rPr lang="en"/>
              <a:t>Elaborate on what you want to discuss. </a:t>
            </a:r>
            <a:endParaRPr/>
          </a:p>
        </p:txBody>
      </p:sp>
      <p:sp>
        <p:nvSpPr>
          <p:cNvPr id="1100" name="Google Shape;1100;p18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104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9"/>
          <p:cNvGrpSpPr/>
          <p:nvPr/>
        </p:nvGrpSpPr>
        <p:grpSpPr>
          <a:xfrm>
            <a:off x="1810329" y="2209612"/>
            <a:ext cx="481102" cy="478447"/>
            <a:chOff x="1374679" y="2209612"/>
            <a:chExt cx="481102" cy="478447"/>
          </a:xfrm>
        </p:grpSpPr>
        <p:sp>
          <p:nvSpPr>
            <p:cNvPr id="1106" name="Google Shape;1106;p19"/>
            <p:cNvSpPr/>
            <p:nvPr/>
          </p:nvSpPr>
          <p:spPr>
            <a:xfrm>
              <a:off x="1374679" y="2209612"/>
              <a:ext cx="481102" cy="478447"/>
            </a:xfrm>
            <a:custGeom>
              <a:rect b="b" l="l" r="r" t="t"/>
              <a:pathLst>
                <a:path extrusionOk="0" h="956895" w="962204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9"/>
            <p:cNvSpPr/>
            <p:nvPr/>
          </p:nvSpPr>
          <p:spPr>
            <a:xfrm>
              <a:off x="1374679" y="2209612"/>
              <a:ext cx="478077" cy="478390"/>
            </a:xfrm>
            <a:custGeom>
              <a:rect b="b" l="l" r="r" t="t"/>
              <a:pathLst>
                <a:path extrusionOk="0" h="956781" w="956154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9"/>
            <p:cNvSpPr/>
            <p:nvPr/>
          </p:nvSpPr>
          <p:spPr>
            <a:xfrm>
              <a:off x="1536041" y="2353112"/>
              <a:ext cx="163179" cy="196792"/>
            </a:xfrm>
            <a:custGeom>
              <a:rect b="b" l="l" r="r" t="t"/>
              <a:pathLst>
                <a:path extrusionOk="0" h="393583" w="326358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9" name="Google Shape;1109;p19"/>
          <p:cNvGrpSpPr/>
          <p:nvPr/>
        </p:nvGrpSpPr>
        <p:grpSpPr>
          <a:xfrm>
            <a:off x="4327732" y="2209612"/>
            <a:ext cx="481102" cy="478447"/>
            <a:chOff x="4327732" y="2209612"/>
            <a:chExt cx="481102" cy="478447"/>
          </a:xfrm>
        </p:grpSpPr>
        <p:sp>
          <p:nvSpPr>
            <p:cNvPr id="1110" name="Google Shape;1110;p19"/>
            <p:cNvSpPr/>
            <p:nvPr/>
          </p:nvSpPr>
          <p:spPr>
            <a:xfrm>
              <a:off x="4327732" y="2209612"/>
              <a:ext cx="481102" cy="478447"/>
            </a:xfrm>
            <a:custGeom>
              <a:rect b="b" l="l" r="r" t="t"/>
              <a:pathLst>
                <a:path extrusionOk="0" h="956895" w="962204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19"/>
            <p:cNvSpPr/>
            <p:nvPr/>
          </p:nvSpPr>
          <p:spPr>
            <a:xfrm>
              <a:off x="4327732" y="2209612"/>
              <a:ext cx="478077" cy="478390"/>
            </a:xfrm>
            <a:custGeom>
              <a:rect b="b" l="l" r="r" t="t"/>
              <a:pathLst>
                <a:path extrusionOk="0" h="956781" w="956154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19"/>
            <p:cNvSpPr/>
            <p:nvPr/>
          </p:nvSpPr>
          <p:spPr>
            <a:xfrm>
              <a:off x="4489093" y="2353112"/>
              <a:ext cx="163179" cy="196792"/>
            </a:xfrm>
            <a:custGeom>
              <a:rect b="b" l="l" r="r" t="t"/>
              <a:pathLst>
                <a:path extrusionOk="0" h="393583" w="326358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3" name="Google Shape;1113;p19"/>
          <p:cNvGrpSpPr/>
          <p:nvPr/>
        </p:nvGrpSpPr>
        <p:grpSpPr>
          <a:xfrm>
            <a:off x="6845133" y="2209612"/>
            <a:ext cx="481102" cy="478447"/>
            <a:chOff x="7280783" y="2209612"/>
            <a:chExt cx="481102" cy="478447"/>
          </a:xfrm>
        </p:grpSpPr>
        <p:sp>
          <p:nvSpPr>
            <p:cNvPr id="1114" name="Google Shape;1114;p19"/>
            <p:cNvSpPr/>
            <p:nvPr/>
          </p:nvSpPr>
          <p:spPr>
            <a:xfrm>
              <a:off x="7280783" y="2209612"/>
              <a:ext cx="481102" cy="478447"/>
            </a:xfrm>
            <a:custGeom>
              <a:rect b="b" l="l" r="r" t="t"/>
              <a:pathLst>
                <a:path extrusionOk="0" h="956895" w="962204">
                  <a:moveTo>
                    <a:pt x="928130" y="539836"/>
                  </a:moveTo>
                  <a:cubicBezTo>
                    <a:pt x="913530" y="529048"/>
                    <a:pt x="897794" y="520362"/>
                    <a:pt x="881376" y="513208"/>
                  </a:cubicBezTo>
                  <a:cubicBezTo>
                    <a:pt x="912564" y="504294"/>
                    <a:pt x="962102" y="487261"/>
                    <a:pt x="955512" y="469093"/>
                  </a:cubicBezTo>
                  <a:cubicBezTo>
                    <a:pt x="952445" y="460633"/>
                    <a:pt x="944207" y="455296"/>
                    <a:pt x="936254" y="450981"/>
                  </a:cubicBezTo>
                  <a:cubicBezTo>
                    <a:pt x="898191" y="430088"/>
                    <a:pt x="856152" y="417654"/>
                    <a:pt x="813034" y="411919"/>
                  </a:cubicBezTo>
                  <a:cubicBezTo>
                    <a:pt x="849505" y="394546"/>
                    <a:pt x="883648" y="372914"/>
                    <a:pt x="914098" y="345889"/>
                  </a:cubicBezTo>
                  <a:cubicBezTo>
                    <a:pt x="928585" y="333000"/>
                    <a:pt x="942730" y="318012"/>
                    <a:pt x="947218" y="299162"/>
                  </a:cubicBezTo>
                  <a:cubicBezTo>
                    <a:pt x="949547" y="289340"/>
                    <a:pt x="948070" y="277190"/>
                    <a:pt x="939378" y="272080"/>
                  </a:cubicBezTo>
                  <a:cubicBezTo>
                    <a:pt x="934379" y="269184"/>
                    <a:pt x="928244" y="269298"/>
                    <a:pt x="922506" y="269582"/>
                  </a:cubicBezTo>
                  <a:cubicBezTo>
                    <a:pt x="885011" y="271512"/>
                    <a:pt x="847744" y="276508"/>
                    <a:pt x="811102" y="284457"/>
                  </a:cubicBezTo>
                  <a:cubicBezTo>
                    <a:pt x="818885" y="274748"/>
                    <a:pt x="826952" y="263790"/>
                    <a:pt x="834224" y="252662"/>
                  </a:cubicBezTo>
                  <a:cubicBezTo>
                    <a:pt x="859163" y="214225"/>
                    <a:pt x="873934" y="173516"/>
                    <a:pt x="829963" y="173857"/>
                  </a:cubicBezTo>
                  <a:cubicBezTo>
                    <a:pt x="779061" y="174198"/>
                    <a:pt x="732818" y="187540"/>
                    <a:pt x="692143" y="210591"/>
                  </a:cubicBezTo>
                  <a:cubicBezTo>
                    <a:pt x="707652" y="168463"/>
                    <a:pt x="718389" y="123270"/>
                    <a:pt x="725149" y="75123"/>
                  </a:cubicBezTo>
                  <a:cubicBezTo>
                    <a:pt x="727024" y="61554"/>
                    <a:pt x="727478" y="45430"/>
                    <a:pt x="716855" y="36800"/>
                  </a:cubicBezTo>
                  <a:cubicBezTo>
                    <a:pt x="705436" y="27545"/>
                    <a:pt x="688393" y="32655"/>
                    <a:pt x="675270" y="39298"/>
                  </a:cubicBezTo>
                  <a:cubicBezTo>
                    <a:pt x="640332" y="56898"/>
                    <a:pt x="609712" y="82334"/>
                    <a:pt x="583068" y="111006"/>
                  </a:cubicBezTo>
                  <a:cubicBezTo>
                    <a:pt x="572501" y="122361"/>
                    <a:pt x="562560" y="134398"/>
                    <a:pt x="554606" y="147683"/>
                  </a:cubicBezTo>
                  <a:cubicBezTo>
                    <a:pt x="553356" y="124689"/>
                    <a:pt x="549550" y="101808"/>
                    <a:pt x="542335" y="79949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26387" y="69105"/>
                    <a:pt x="413661" y="104477"/>
                    <a:pt x="407696" y="140984"/>
                  </a:cubicBezTo>
                  <a:cubicBezTo>
                    <a:pt x="388949" y="97720"/>
                    <a:pt x="366282" y="56217"/>
                    <a:pt x="339866" y="17269"/>
                  </a:cubicBezTo>
                  <a:cubicBezTo>
                    <a:pt x="336173" y="11818"/>
                    <a:pt x="332253" y="6254"/>
                    <a:pt x="326629" y="2847"/>
                  </a:cubicBezTo>
                  <a:cubicBezTo>
                    <a:pt x="321005" y="-559"/>
                    <a:pt x="313222" y="-1297"/>
                    <a:pt x="308109" y="2904"/>
                  </a:cubicBezTo>
                  <a:cubicBezTo>
                    <a:pt x="305552" y="5062"/>
                    <a:pt x="303962" y="8128"/>
                    <a:pt x="302542" y="11194"/>
                  </a:cubicBezTo>
                  <a:cubicBezTo>
                    <a:pt x="282204" y="54798"/>
                    <a:pt x="278852" y="104250"/>
                    <a:pt x="284249" y="152396"/>
                  </a:cubicBezTo>
                  <a:cubicBezTo>
                    <a:pt x="257719" y="133773"/>
                    <a:pt x="181480" y="95903"/>
                    <a:pt x="161256" y="138826"/>
                  </a:cubicBezTo>
                  <a:cubicBezTo>
                    <a:pt x="158074" y="145583"/>
                    <a:pt x="158074" y="153361"/>
                    <a:pt x="158529" y="160799"/>
                  </a:cubicBezTo>
                  <a:cubicBezTo>
                    <a:pt x="159836" y="184247"/>
                    <a:pt x="164948" y="206503"/>
                    <a:pt x="172959" y="227397"/>
                  </a:cubicBezTo>
                  <a:cubicBezTo>
                    <a:pt x="133305" y="216950"/>
                    <a:pt x="92459" y="214849"/>
                    <a:pt x="54908" y="226943"/>
                  </a:cubicBezTo>
                  <a:cubicBezTo>
                    <a:pt x="49625" y="228646"/>
                    <a:pt x="44171" y="230860"/>
                    <a:pt x="40535" y="235062"/>
                  </a:cubicBezTo>
                  <a:cubicBezTo>
                    <a:pt x="37695" y="238355"/>
                    <a:pt x="36274" y="242613"/>
                    <a:pt x="35593" y="246928"/>
                  </a:cubicBezTo>
                  <a:cubicBezTo>
                    <a:pt x="33093" y="263336"/>
                    <a:pt x="41785" y="279290"/>
                    <a:pt x="51272" y="292917"/>
                  </a:cubicBezTo>
                  <a:cubicBezTo>
                    <a:pt x="63486" y="310460"/>
                    <a:pt x="77746" y="327550"/>
                    <a:pt x="93709" y="341801"/>
                  </a:cubicBezTo>
                  <a:cubicBezTo>
                    <a:pt x="122284" y="367293"/>
                    <a:pt x="155120" y="387506"/>
                    <a:pt x="190058" y="403232"/>
                  </a:cubicBezTo>
                  <a:cubicBezTo>
                    <a:pt x="146315" y="404538"/>
                    <a:pt x="102742" y="412317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15069" y="515252"/>
                    <a:pt x="152450" y="521100"/>
                    <a:pt x="190058" y="523655"/>
                  </a:cubicBezTo>
                  <a:cubicBezTo>
                    <a:pt x="124045" y="550510"/>
                    <a:pt x="63600" y="592467"/>
                    <a:pt x="20709" y="649243"/>
                  </a:cubicBezTo>
                  <a:cubicBezTo>
                    <a:pt x="-7469" y="686545"/>
                    <a:pt x="38206" y="691769"/>
                    <a:pt x="67122" y="690406"/>
                  </a:cubicBezTo>
                  <a:cubicBezTo>
                    <a:pt x="110013" y="688362"/>
                    <a:pt x="152507" y="680470"/>
                    <a:pt x="193353" y="667355"/>
                  </a:cubicBezTo>
                  <a:cubicBezTo>
                    <a:pt x="182219" y="680130"/>
                    <a:pt x="172050" y="693529"/>
                    <a:pt x="163131" y="707552"/>
                  </a:cubicBezTo>
                  <a:cubicBezTo>
                    <a:pt x="148246" y="730831"/>
                    <a:pt x="97572" y="813667"/>
                    <a:pt x="158699" y="813213"/>
                  </a:cubicBezTo>
                  <a:cubicBezTo>
                    <a:pt x="211873" y="812815"/>
                    <a:pt x="260616" y="782043"/>
                    <a:pt x="300894" y="743435"/>
                  </a:cubicBezTo>
                  <a:cubicBezTo>
                    <a:pt x="288794" y="790389"/>
                    <a:pt x="283794" y="839216"/>
                    <a:pt x="286919" y="887646"/>
                  </a:cubicBezTo>
                  <a:cubicBezTo>
                    <a:pt x="288850" y="917340"/>
                    <a:pt x="297201" y="970199"/>
                    <a:pt x="338502" y="946750"/>
                  </a:cubicBezTo>
                  <a:cubicBezTo>
                    <a:pt x="382643" y="921712"/>
                    <a:pt x="410196" y="877029"/>
                    <a:pt x="429511" y="829110"/>
                  </a:cubicBezTo>
                  <a:cubicBezTo>
                    <a:pt x="431216" y="844099"/>
                    <a:pt x="433886" y="858917"/>
                    <a:pt x="437805" y="873566"/>
                  </a:cubicBezTo>
                  <a:cubicBezTo>
                    <a:pt x="442407" y="890655"/>
                    <a:pt x="471607" y="980702"/>
                    <a:pt x="496092" y="950895"/>
                  </a:cubicBezTo>
                  <a:cubicBezTo>
                    <a:pt x="506602" y="938120"/>
                    <a:pt x="512056" y="921996"/>
                    <a:pt x="516885" y="906155"/>
                  </a:cubicBezTo>
                  <a:cubicBezTo>
                    <a:pt x="531598" y="857782"/>
                    <a:pt x="542392" y="807819"/>
                    <a:pt x="546482" y="757515"/>
                  </a:cubicBezTo>
                  <a:cubicBezTo>
                    <a:pt x="574262" y="814405"/>
                    <a:pt x="612950" y="865049"/>
                    <a:pt x="662033" y="901499"/>
                  </a:cubicBezTo>
                  <a:cubicBezTo>
                    <a:pt x="670498" y="907802"/>
                    <a:pt x="679588" y="913706"/>
                    <a:pt x="689870" y="916034"/>
                  </a:cubicBezTo>
                  <a:cubicBezTo>
                    <a:pt x="700153" y="918362"/>
                    <a:pt x="711969" y="916488"/>
                    <a:pt x="719298" y="908880"/>
                  </a:cubicBezTo>
                  <a:cubicBezTo>
                    <a:pt x="739920" y="887476"/>
                    <a:pt x="721286" y="836093"/>
                    <a:pt x="717196" y="810828"/>
                  </a:cubicBezTo>
                  <a:cubicBezTo>
                    <a:pt x="711856" y="777387"/>
                    <a:pt x="703334" y="744400"/>
                    <a:pt x="691347" y="712719"/>
                  </a:cubicBezTo>
                  <a:cubicBezTo>
                    <a:pt x="697199" y="716353"/>
                    <a:pt x="703220" y="719702"/>
                    <a:pt x="709413" y="722712"/>
                  </a:cubicBezTo>
                  <a:cubicBezTo>
                    <a:pt x="732307" y="733840"/>
                    <a:pt x="854561" y="801914"/>
                    <a:pt x="863367" y="748602"/>
                  </a:cubicBezTo>
                  <a:cubicBezTo>
                    <a:pt x="868480" y="717715"/>
                    <a:pt x="843824" y="672294"/>
                    <a:pt x="825418" y="649414"/>
                  </a:cubicBezTo>
                  <a:cubicBezTo>
                    <a:pt x="820817" y="643736"/>
                    <a:pt x="815704" y="638513"/>
                    <a:pt x="810420" y="633516"/>
                  </a:cubicBezTo>
                  <a:cubicBezTo>
                    <a:pt x="835928" y="635958"/>
                    <a:pt x="861776" y="636639"/>
                    <a:pt x="889102" y="633460"/>
                  </a:cubicBezTo>
                  <a:cubicBezTo>
                    <a:pt x="909837" y="631018"/>
                    <a:pt x="946650" y="625568"/>
                    <a:pt x="958466" y="605128"/>
                  </a:cubicBezTo>
                  <a:cubicBezTo>
                    <a:pt x="971987" y="581509"/>
                    <a:pt x="945798" y="552951"/>
                    <a:pt x="928130" y="53983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p19"/>
            <p:cNvSpPr/>
            <p:nvPr/>
          </p:nvSpPr>
          <p:spPr>
            <a:xfrm>
              <a:off x="7280783" y="2209612"/>
              <a:ext cx="478077" cy="478390"/>
            </a:xfrm>
            <a:custGeom>
              <a:rect b="b" l="l" r="r" t="t"/>
              <a:pathLst>
                <a:path extrusionOk="0" h="956781" w="956154">
                  <a:moveTo>
                    <a:pt x="860413" y="518829"/>
                  </a:moveTo>
                  <a:cubicBezTo>
                    <a:pt x="815079" y="530241"/>
                    <a:pt x="767529" y="532568"/>
                    <a:pt x="721059" y="528537"/>
                  </a:cubicBezTo>
                  <a:cubicBezTo>
                    <a:pt x="641866" y="521667"/>
                    <a:pt x="566195" y="497538"/>
                    <a:pt x="491888" y="472954"/>
                  </a:cubicBezTo>
                  <a:lnTo>
                    <a:pt x="487741" y="471988"/>
                  </a:lnTo>
                  <a:cubicBezTo>
                    <a:pt x="554890" y="433267"/>
                    <a:pt x="645502" y="414701"/>
                    <a:pt x="722081" y="409308"/>
                  </a:cubicBezTo>
                  <a:cubicBezTo>
                    <a:pt x="795650" y="404141"/>
                    <a:pt x="871661" y="415496"/>
                    <a:pt x="936311" y="450924"/>
                  </a:cubicBezTo>
                  <a:cubicBezTo>
                    <a:pt x="944207" y="455239"/>
                    <a:pt x="952501" y="460576"/>
                    <a:pt x="955569" y="469036"/>
                  </a:cubicBezTo>
                  <a:cubicBezTo>
                    <a:pt x="964034" y="492655"/>
                    <a:pt x="878251" y="514343"/>
                    <a:pt x="860413" y="518829"/>
                  </a:cubicBezTo>
                  <a:close/>
                  <a:moveTo>
                    <a:pt x="289021" y="522633"/>
                  </a:moveTo>
                  <a:cubicBezTo>
                    <a:pt x="349580" y="517125"/>
                    <a:pt x="409344" y="502761"/>
                    <a:pt x="465529" y="479540"/>
                  </a:cubicBezTo>
                  <a:lnTo>
                    <a:pt x="461552" y="463245"/>
                  </a:lnTo>
                  <a:cubicBezTo>
                    <a:pt x="335889" y="408910"/>
                    <a:pt x="192103" y="378251"/>
                    <a:pt x="60475" y="428384"/>
                  </a:cubicBezTo>
                  <a:cubicBezTo>
                    <a:pt x="43262" y="434914"/>
                    <a:pt x="25992" y="442862"/>
                    <a:pt x="11789" y="454728"/>
                  </a:cubicBezTo>
                  <a:cubicBezTo>
                    <a:pt x="-7015" y="470399"/>
                    <a:pt x="-2299" y="479880"/>
                    <a:pt x="18663" y="489475"/>
                  </a:cubicBezTo>
                  <a:cubicBezTo>
                    <a:pt x="37524" y="498105"/>
                    <a:pt x="58657" y="500774"/>
                    <a:pt x="78598" y="505884"/>
                  </a:cubicBezTo>
                  <a:cubicBezTo>
                    <a:pt x="147053" y="523427"/>
                    <a:pt x="218577" y="528992"/>
                    <a:pt x="289021" y="522633"/>
                  </a:cubicBezTo>
                  <a:close/>
                  <a:moveTo>
                    <a:pt x="477629" y="471364"/>
                  </a:moveTo>
                  <a:lnTo>
                    <a:pt x="488196" y="466367"/>
                  </a:lnTo>
                  <a:cubicBezTo>
                    <a:pt x="504557" y="423956"/>
                    <a:pt x="514158" y="378705"/>
                    <a:pt x="525747" y="334590"/>
                  </a:cubicBezTo>
                  <a:cubicBezTo>
                    <a:pt x="538472" y="285990"/>
                    <a:pt x="551311" y="237049"/>
                    <a:pt x="554379" y="186859"/>
                  </a:cubicBezTo>
                  <a:cubicBezTo>
                    <a:pt x="556595" y="150920"/>
                    <a:pt x="553584" y="114185"/>
                    <a:pt x="542279" y="79836"/>
                  </a:cubicBezTo>
                  <a:cubicBezTo>
                    <a:pt x="533359" y="52867"/>
                    <a:pt x="523190" y="17666"/>
                    <a:pt x="496490" y="2791"/>
                  </a:cubicBezTo>
                  <a:cubicBezTo>
                    <a:pt x="474277" y="-9586"/>
                    <a:pt x="457916" y="22265"/>
                    <a:pt x="447009" y="38503"/>
                  </a:cubicBezTo>
                  <a:cubicBezTo>
                    <a:pt x="414570" y="86592"/>
                    <a:pt x="401618" y="146548"/>
                    <a:pt x="403833" y="203948"/>
                  </a:cubicBezTo>
                  <a:cubicBezTo>
                    <a:pt x="407526" y="299162"/>
                    <a:pt x="452917" y="381430"/>
                    <a:pt x="477629" y="471364"/>
                  </a:cubicBezTo>
                  <a:close/>
                  <a:moveTo>
                    <a:pt x="477743" y="478631"/>
                  </a:moveTo>
                  <a:lnTo>
                    <a:pt x="465529" y="491008"/>
                  </a:lnTo>
                  <a:cubicBezTo>
                    <a:pt x="455928" y="553405"/>
                    <a:pt x="446327" y="615802"/>
                    <a:pt x="436726" y="678256"/>
                  </a:cubicBezTo>
                  <a:cubicBezTo>
                    <a:pt x="432749" y="704203"/>
                    <a:pt x="428716" y="730263"/>
                    <a:pt x="427580" y="756493"/>
                  </a:cubicBezTo>
                  <a:cubicBezTo>
                    <a:pt x="425819" y="795669"/>
                    <a:pt x="427693" y="835469"/>
                    <a:pt x="437862" y="873452"/>
                  </a:cubicBezTo>
                  <a:cubicBezTo>
                    <a:pt x="442464" y="890542"/>
                    <a:pt x="471664" y="980589"/>
                    <a:pt x="496149" y="950781"/>
                  </a:cubicBezTo>
                  <a:cubicBezTo>
                    <a:pt x="506659" y="938007"/>
                    <a:pt x="512113" y="921882"/>
                    <a:pt x="516941" y="906042"/>
                  </a:cubicBezTo>
                  <a:cubicBezTo>
                    <a:pt x="538529" y="835071"/>
                    <a:pt x="551709" y="760808"/>
                    <a:pt x="547619" y="686772"/>
                  </a:cubicBezTo>
                  <a:cubicBezTo>
                    <a:pt x="543472" y="612680"/>
                    <a:pt x="521429" y="538587"/>
                    <a:pt x="477743" y="478631"/>
                  </a:cubicBezTo>
                  <a:close/>
                  <a:moveTo>
                    <a:pt x="574035" y="417937"/>
                  </a:moveTo>
                  <a:cubicBezTo>
                    <a:pt x="598861" y="408569"/>
                    <a:pt x="623914" y="399769"/>
                    <a:pt x="648626" y="390117"/>
                  </a:cubicBezTo>
                  <a:cubicBezTo>
                    <a:pt x="695949" y="371608"/>
                    <a:pt x="742590" y="349636"/>
                    <a:pt x="781561" y="317046"/>
                  </a:cubicBezTo>
                  <a:cubicBezTo>
                    <a:pt x="791219" y="308984"/>
                    <a:pt x="815590" y="281448"/>
                    <a:pt x="834280" y="252719"/>
                  </a:cubicBezTo>
                  <a:cubicBezTo>
                    <a:pt x="859220" y="214282"/>
                    <a:pt x="873990" y="173573"/>
                    <a:pt x="830020" y="173914"/>
                  </a:cubicBezTo>
                  <a:cubicBezTo>
                    <a:pt x="718729" y="174652"/>
                    <a:pt x="629368" y="237390"/>
                    <a:pt x="572842" y="328515"/>
                  </a:cubicBezTo>
                  <a:cubicBezTo>
                    <a:pt x="548755" y="367350"/>
                    <a:pt x="525633" y="407036"/>
                    <a:pt x="502000" y="446098"/>
                  </a:cubicBezTo>
                  <a:cubicBezTo>
                    <a:pt x="523645" y="441386"/>
                    <a:pt x="555345" y="424921"/>
                    <a:pt x="574035" y="417937"/>
                  </a:cubicBezTo>
                  <a:close/>
                  <a:moveTo>
                    <a:pt x="457348" y="495721"/>
                  </a:moveTo>
                  <a:cubicBezTo>
                    <a:pt x="411389" y="524904"/>
                    <a:pt x="360715" y="545741"/>
                    <a:pt x="313051" y="572028"/>
                  </a:cubicBezTo>
                  <a:cubicBezTo>
                    <a:pt x="254708" y="604163"/>
                    <a:pt x="199091" y="651230"/>
                    <a:pt x="163131" y="707496"/>
                  </a:cubicBezTo>
                  <a:cubicBezTo>
                    <a:pt x="148246" y="730774"/>
                    <a:pt x="97572" y="813610"/>
                    <a:pt x="158699" y="813156"/>
                  </a:cubicBezTo>
                  <a:cubicBezTo>
                    <a:pt x="243914" y="812475"/>
                    <a:pt x="317710" y="734010"/>
                    <a:pt x="363726" y="669739"/>
                  </a:cubicBezTo>
                  <a:cubicBezTo>
                    <a:pt x="403549" y="614156"/>
                    <a:pt x="433431" y="552270"/>
                    <a:pt x="463143" y="490724"/>
                  </a:cubicBezTo>
                  <a:lnTo>
                    <a:pt x="457348" y="495721"/>
                  </a:lnTo>
                  <a:close/>
                  <a:moveTo>
                    <a:pt x="276125" y="351964"/>
                  </a:moveTo>
                  <a:cubicBezTo>
                    <a:pt x="334469" y="391196"/>
                    <a:pt x="382302" y="404538"/>
                    <a:pt x="458882" y="455921"/>
                  </a:cubicBezTo>
                  <a:lnTo>
                    <a:pt x="462859" y="449164"/>
                  </a:lnTo>
                  <a:cubicBezTo>
                    <a:pt x="440873" y="400053"/>
                    <a:pt x="411446" y="354632"/>
                    <a:pt x="392585" y="304101"/>
                  </a:cubicBezTo>
                  <a:cubicBezTo>
                    <a:pt x="370884" y="246019"/>
                    <a:pt x="336514" y="190152"/>
                    <a:pt x="285612" y="153361"/>
                  </a:cubicBezTo>
                  <a:cubicBezTo>
                    <a:pt x="260446" y="135136"/>
                    <a:pt x="181764" y="95109"/>
                    <a:pt x="161199" y="138826"/>
                  </a:cubicBezTo>
                  <a:cubicBezTo>
                    <a:pt x="158018" y="145583"/>
                    <a:pt x="158018" y="153361"/>
                    <a:pt x="158472" y="160799"/>
                  </a:cubicBezTo>
                  <a:cubicBezTo>
                    <a:pt x="163017" y="241023"/>
                    <a:pt x="210226" y="307622"/>
                    <a:pt x="276125" y="351964"/>
                  </a:cubicBezTo>
                  <a:close/>
                  <a:moveTo>
                    <a:pt x="799683" y="623637"/>
                  </a:moveTo>
                  <a:cubicBezTo>
                    <a:pt x="716457" y="550453"/>
                    <a:pt x="608178" y="534556"/>
                    <a:pt x="511317" y="486409"/>
                  </a:cubicBezTo>
                  <a:lnTo>
                    <a:pt x="497172" y="493336"/>
                  </a:lnTo>
                  <a:cubicBezTo>
                    <a:pt x="528247" y="538189"/>
                    <a:pt x="560799" y="582020"/>
                    <a:pt x="596475" y="623297"/>
                  </a:cubicBezTo>
                  <a:cubicBezTo>
                    <a:pt x="629084" y="661053"/>
                    <a:pt x="663908" y="700569"/>
                    <a:pt x="709356" y="722598"/>
                  </a:cubicBezTo>
                  <a:cubicBezTo>
                    <a:pt x="732250" y="733726"/>
                    <a:pt x="854505" y="801801"/>
                    <a:pt x="863310" y="748488"/>
                  </a:cubicBezTo>
                  <a:cubicBezTo>
                    <a:pt x="868423" y="717602"/>
                    <a:pt x="843768" y="672181"/>
                    <a:pt x="825361" y="649300"/>
                  </a:cubicBezTo>
                  <a:cubicBezTo>
                    <a:pt x="817806" y="639875"/>
                    <a:pt x="808830" y="631643"/>
                    <a:pt x="799683" y="62363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1116;p19"/>
            <p:cNvSpPr/>
            <p:nvPr/>
          </p:nvSpPr>
          <p:spPr>
            <a:xfrm>
              <a:off x="7442144" y="2353112"/>
              <a:ext cx="163179" cy="196792"/>
            </a:xfrm>
            <a:custGeom>
              <a:rect b="b" l="l" r="r" t="t"/>
              <a:pathLst>
                <a:path extrusionOk="0" h="393583" w="326358">
                  <a:moveTo>
                    <a:pt x="323576" y="298881"/>
                  </a:moveTo>
                  <a:cubicBezTo>
                    <a:pt x="274606" y="281394"/>
                    <a:pt x="229613" y="250564"/>
                    <a:pt x="195356" y="211275"/>
                  </a:cubicBezTo>
                  <a:cubicBezTo>
                    <a:pt x="199901" y="201964"/>
                    <a:pt x="201776" y="191290"/>
                    <a:pt x="200583" y="181127"/>
                  </a:cubicBezTo>
                  <a:cubicBezTo>
                    <a:pt x="239327" y="173803"/>
                    <a:pt x="278753" y="171135"/>
                    <a:pt x="318236" y="173406"/>
                  </a:cubicBezTo>
                  <a:cubicBezTo>
                    <a:pt x="320622" y="173576"/>
                    <a:pt x="322610" y="171759"/>
                    <a:pt x="322724" y="169374"/>
                  </a:cubicBezTo>
                  <a:cubicBezTo>
                    <a:pt x="322837" y="167047"/>
                    <a:pt x="321076" y="165003"/>
                    <a:pt x="318690" y="164889"/>
                  </a:cubicBezTo>
                  <a:cubicBezTo>
                    <a:pt x="278412" y="162618"/>
                    <a:pt x="238248" y="165287"/>
                    <a:pt x="198765" y="172781"/>
                  </a:cubicBezTo>
                  <a:cubicBezTo>
                    <a:pt x="197117" y="167331"/>
                    <a:pt x="194390" y="162221"/>
                    <a:pt x="190641" y="157735"/>
                  </a:cubicBezTo>
                  <a:cubicBezTo>
                    <a:pt x="237282" y="121115"/>
                    <a:pt x="280628" y="80122"/>
                    <a:pt x="319713" y="35610"/>
                  </a:cubicBezTo>
                  <a:cubicBezTo>
                    <a:pt x="321247" y="33850"/>
                    <a:pt x="321076" y="31125"/>
                    <a:pt x="319315" y="29592"/>
                  </a:cubicBezTo>
                  <a:cubicBezTo>
                    <a:pt x="317554" y="28059"/>
                    <a:pt x="314827" y="28229"/>
                    <a:pt x="313293" y="29989"/>
                  </a:cubicBezTo>
                  <a:cubicBezTo>
                    <a:pt x="274322" y="74445"/>
                    <a:pt x="231033" y="115324"/>
                    <a:pt x="184449" y="151774"/>
                  </a:cubicBezTo>
                  <a:cubicBezTo>
                    <a:pt x="179222" y="147686"/>
                    <a:pt x="172689" y="144450"/>
                    <a:pt x="164736" y="142576"/>
                  </a:cubicBezTo>
                  <a:cubicBezTo>
                    <a:pt x="164963" y="141270"/>
                    <a:pt x="165133" y="139964"/>
                    <a:pt x="165361" y="138659"/>
                  </a:cubicBezTo>
                  <a:cubicBezTo>
                    <a:pt x="171723" y="94089"/>
                    <a:pt x="173144" y="48782"/>
                    <a:pt x="169735" y="3929"/>
                  </a:cubicBezTo>
                  <a:cubicBezTo>
                    <a:pt x="169565" y="1601"/>
                    <a:pt x="167463" y="-159"/>
                    <a:pt x="165133" y="11"/>
                  </a:cubicBezTo>
                  <a:cubicBezTo>
                    <a:pt x="162804" y="182"/>
                    <a:pt x="161043" y="2226"/>
                    <a:pt x="161214" y="4610"/>
                  </a:cubicBezTo>
                  <a:cubicBezTo>
                    <a:pt x="164622" y="48839"/>
                    <a:pt x="163145" y="93578"/>
                    <a:pt x="156896" y="137523"/>
                  </a:cubicBezTo>
                  <a:cubicBezTo>
                    <a:pt x="156726" y="138829"/>
                    <a:pt x="156498" y="140078"/>
                    <a:pt x="156328" y="141384"/>
                  </a:cubicBezTo>
                  <a:cubicBezTo>
                    <a:pt x="147238" y="140816"/>
                    <a:pt x="139285" y="142974"/>
                    <a:pt x="132582" y="147005"/>
                  </a:cubicBezTo>
                  <a:cubicBezTo>
                    <a:pt x="106847" y="122023"/>
                    <a:pt x="68841" y="83075"/>
                    <a:pt x="46572" y="53324"/>
                  </a:cubicBezTo>
                  <a:cubicBezTo>
                    <a:pt x="45151" y="51451"/>
                    <a:pt x="42481" y="51053"/>
                    <a:pt x="40607" y="52473"/>
                  </a:cubicBezTo>
                  <a:cubicBezTo>
                    <a:pt x="38732" y="53892"/>
                    <a:pt x="38334" y="56560"/>
                    <a:pt x="39754" y="58434"/>
                  </a:cubicBezTo>
                  <a:cubicBezTo>
                    <a:pt x="62081" y="88185"/>
                    <a:pt x="99746" y="126963"/>
                    <a:pt x="125708" y="152228"/>
                  </a:cubicBezTo>
                  <a:cubicBezTo>
                    <a:pt x="119345" y="158190"/>
                    <a:pt x="114630" y="166025"/>
                    <a:pt x="111846" y="174598"/>
                  </a:cubicBezTo>
                  <a:cubicBezTo>
                    <a:pt x="75772" y="170226"/>
                    <a:pt x="38618" y="172043"/>
                    <a:pt x="3339" y="180048"/>
                  </a:cubicBezTo>
                  <a:cubicBezTo>
                    <a:pt x="1067" y="180559"/>
                    <a:pt x="-410" y="182830"/>
                    <a:pt x="101" y="185158"/>
                  </a:cubicBezTo>
                  <a:cubicBezTo>
                    <a:pt x="556" y="187145"/>
                    <a:pt x="2317" y="188451"/>
                    <a:pt x="4248" y="188451"/>
                  </a:cubicBezTo>
                  <a:cubicBezTo>
                    <a:pt x="4532" y="188451"/>
                    <a:pt x="4873" y="188394"/>
                    <a:pt x="5214" y="188338"/>
                  </a:cubicBezTo>
                  <a:cubicBezTo>
                    <a:pt x="39186" y="180616"/>
                    <a:pt x="75033" y="178856"/>
                    <a:pt x="109801" y="182944"/>
                  </a:cubicBezTo>
                  <a:cubicBezTo>
                    <a:pt x="107244" y="197990"/>
                    <a:pt x="110426" y="213887"/>
                    <a:pt x="120538" y="224788"/>
                  </a:cubicBezTo>
                  <a:cubicBezTo>
                    <a:pt x="94121" y="262203"/>
                    <a:pt x="60774" y="293771"/>
                    <a:pt x="27768" y="322500"/>
                  </a:cubicBezTo>
                  <a:cubicBezTo>
                    <a:pt x="26007" y="324033"/>
                    <a:pt x="25836" y="326758"/>
                    <a:pt x="27370" y="328518"/>
                  </a:cubicBezTo>
                  <a:cubicBezTo>
                    <a:pt x="28222" y="329483"/>
                    <a:pt x="29415" y="329994"/>
                    <a:pt x="30608" y="329994"/>
                  </a:cubicBezTo>
                  <a:cubicBezTo>
                    <a:pt x="31574" y="329994"/>
                    <a:pt x="32596" y="329653"/>
                    <a:pt x="33392" y="328972"/>
                  </a:cubicBezTo>
                  <a:cubicBezTo>
                    <a:pt x="66569" y="300073"/>
                    <a:pt x="100200" y="268222"/>
                    <a:pt x="127014" y="230466"/>
                  </a:cubicBezTo>
                  <a:cubicBezTo>
                    <a:pt x="132241" y="234042"/>
                    <a:pt x="138660" y="236654"/>
                    <a:pt x="146329" y="237790"/>
                  </a:cubicBezTo>
                  <a:cubicBezTo>
                    <a:pt x="151386" y="238528"/>
                    <a:pt x="156214" y="238471"/>
                    <a:pt x="160646" y="237846"/>
                  </a:cubicBezTo>
                  <a:cubicBezTo>
                    <a:pt x="162009" y="288434"/>
                    <a:pt x="157010" y="338965"/>
                    <a:pt x="145421" y="388360"/>
                  </a:cubicBezTo>
                  <a:cubicBezTo>
                    <a:pt x="144909" y="390631"/>
                    <a:pt x="146329" y="392959"/>
                    <a:pt x="148602" y="393470"/>
                  </a:cubicBezTo>
                  <a:cubicBezTo>
                    <a:pt x="148943" y="393527"/>
                    <a:pt x="149227" y="393583"/>
                    <a:pt x="149568" y="393583"/>
                  </a:cubicBezTo>
                  <a:cubicBezTo>
                    <a:pt x="151499" y="393583"/>
                    <a:pt x="153260" y="392277"/>
                    <a:pt x="153715" y="390290"/>
                  </a:cubicBezTo>
                  <a:cubicBezTo>
                    <a:pt x="165588" y="339532"/>
                    <a:pt x="170701" y="287639"/>
                    <a:pt x="169110" y="235689"/>
                  </a:cubicBezTo>
                  <a:cubicBezTo>
                    <a:pt x="178029" y="232453"/>
                    <a:pt x="185301" y="226548"/>
                    <a:pt x="190641" y="219110"/>
                  </a:cubicBezTo>
                  <a:cubicBezTo>
                    <a:pt x="225636" y="258456"/>
                    <a:pt x="271140" y="289399"/>
                    <a:pt x="320622" y="307057"/>
                  </a:cubicBezTo>
                  <a:cubicBezTo>
                    <a:pt x="321076" y="307227"/>
                    <a:pt x="321587" y="307284"/>
                    <a:pt x="322042" y="307284"/>
                  </a:cubicBezTo>
                  <a:cubicBezTo>
                    <a:pt x="323803" y="307284"/>
                    <a:pt x="325451" y="306205"/>
                    <a:pt x="326075" y="304445"/>
                  </a:cubicBezTo>
                  <a:cubicBezTo>
                    <a:pt x="326928" y="302117"/>
                    <a:pt x="325791" y="299676"/>
                    <a:pt x="323576" y="29888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anchorCtr="0" anchor="ctr" bIns="22850" lIns="45725" spcFirstLastPara="1" rIns="45725" wrap="square" tIns="2285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7" name="Google Shape;1117;p19"/>
          <p:cNvSpPr txBox="1"/>
          <p:nvPr>
            <p:ph type="title"/>
          </p:nvPr>
        </p:nvSpPr>
        <p:spPr>
          <a:xfrm>
            <a:off x="910000" y="785650"/>
            <a:ext cx="7323900" cy="53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Your Topic or Idea</a:t>
            </a:r>
            <a:endParaRPr/>
          </a:p>
        </p:txBody>
      </p:sp>
      <p:sp>
        <p:nvSpPr>
          <p:cNvPr id="1118" name="Google Shape;1118;p19"/>
          <p:cNvSpPr txBox="1"/>
          <p:nvPr>
            <p:ph idx="1" type="body"/>
          </p:nvPr>
        </p:nvSpPr>
        <p:spPr>
          <a:xfrm>
            <a:off x="910125" y="2939425"/>
            <a:ext cx="2281500" cy="1403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Gilda Display"/>
                <a:ea typeface="Gilda Display"/>
                <a:cs typeface="Gilda Display"/>
                <a:sym typeface="Gilda Display"/>
              </a:rPr>
              <a:t>Add a main point</a:t>
            </a:r>
            <a:br>
              <a:rPr lang="en"/>
            </a:br>
            <a:r>
              <a:rPr lang="en"/>
              <a:t>Elaborate on what you want to discuss. 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t/>
            </a:r>
            <a:endParaRPr/>
          </a:p>
        </p:txBody>
      </p:sp>
      <p:sp>
        <p:nvSpPr>
          <p:cNvPr id="1119" name="Google Shape;1119;p19"/>
          <p:cNvSpPr txBox="1"/>
          <p:nvPr>
            <p:ph idx="2" type="body"/>
          </p:nvPr>
        </p:nvSpPr>
        <p:spPr>
          <a:xfrm>
            <a:off x="3431275" y="2939425"/>
            <a:ext cx="2281500" cy="1403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Gilda Display"/>
                <a:ea typeface="Gilda Display"/>
                <a:cs typeface="Gilda Display"/>
                <a:sym typeface="Gilda Display"/>
              </a:rPr>
              <a:t>Add a main point</a:t>
            </a:r>
            <a:br>
              <a:rPr lang="en"/>
            </a:br>
            <a:r>
              <a:rPr lang="en"/>
              <a:t>Elaborate on what you want to discuss. 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t/>
            </a:r>
            <a:endParaRPr/>
          </a:p>
        </p:txBody>
      </p:sp>
      <p:sp>
        <p:nvSpPr>
          <p:cNvPr id="1120" name="Google Shape;1120;p19"/>
          <p:cNvSpPr txBox="1"/>
          <p:nvPr>
            <p:ph idx="3" type="body"/>
          </p:nvPr>
        </p:nvSpPr>
        <p:spPr>
          <a:xfrm>
            <a:off x="5952424" y="2939425"/>
            <a:ext cx="2281500" cy="1403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Gilda Display"/>
                <a:ea typeface="Gilda Display"/>
                <a:cs typeface="Gilda Display"/>
                <a:sym typeface="Gilda Display"/>
              </a:rPr>
              <a:t>Add a main point</a:t>
            </a:r>
            <a:br>
              <a:rPr lang="en"/>
            </a:br>
            <a:r>
              <a:rPr lang="en"/>
              <a:t>Elaborate on what you want to discuss. 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t/>
            </a:r>
            <a:endParaRPr/>
          </a:p>
        </p:txBody>
      </p:sp>
      <p:sp>
        <p:nvSpPr>
          <p:cNvPr id="1121" name="Google Shape;1121;p19"/>
          <p:cNvSpPr txBox="1"/>
          <p:nvPr>
            <p:ph idx="12" type="sldNum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Floral Drawings Slides">
  <a:themeElements>
    <a:clrScheme name="Custom 347">
      <a:dk1>
        <a:srgbClr val="2E2E2E"/>
      </a:dk1>
      <a:lt1>
        <a:srgbClr val="FFFFFF"/>
      </a:lt1>
      <a:dk2>
        <a:srgbClr val="757575"/>
      </a:dk2>
      <a:lt2>
        <a:srgbClr val="F6F6E9"/>
      </a:lt2>
      <a:accent1>
        <a:srgbClr val="1C3B33"/>
      </a:accent1>
      <a:accent2>
        <a:srgbClr val="295C4E"/>
      </a:accent2>
      <a:accent3>
        <a:srgbClr val="2CB892"/>
      </a:accent3>
      <a:accent4>
        <a:srgbClr val="EFA593"/>
      </a:accent4>
      <a:accent5>
        <a:srgbClr val="D35E42"/>
      </a:accent5>
      <a:accent6>
        <a:srgbClr val="D5D598"/>
      </a:accent6>
      <a:hlink>
        <a:srgbClr val="295C4E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